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60" r:id="rId1"/>
  </p:sldMasterIdLst>
  <p:notesMasterIdLst>
    <p:notesMasterId r:id="rId27"/>
  </p:notesMasterIdLst>
  <p:handoutMasterIdLst>
    <p:handoutMasterId r:id="rId28"/>
  </p:handoutMasterIdLst>
  <p:sldIdLst>
    <p:sldId id="256" r:id="rId2"/>
    <p:sldId id="284" r:id="rId3"/>
    <p:sldId id="285" r:id="rId4"/>
    <p:sldId id="326" r:id="rId5"/>
    <p:sldId id="325" r:id="rId6"/>
    <p:sldId id="347" r:id="rId7"/>
    <p:sldId id="348" r:id="rId8"/>
    <p:sldId id="336" r:id="rId9"/>
    <p:sldId id="337" r:id="rId10"/>
    <p:sldId id="357" r:id="rId11"/>
    <p:sldId id="355" r:id="rId12"/>
    <p:sldId id="329" r:id="rId13"/>
    <p:sldId id="330" r:id="rId14"/>
    <p:sldId id="356" r:id="rId15"/>
    <p:sldId id="343" r:id="rId16"/>
    <p:sldId id="349" r:id="rId17"/>
    <p:sldId id="346" r:id="rId18"/>
    <p:sldId id="350" r:id="rId19"/>
    <p:sldId id="351" r:id="rId20"/>
    <p:sldId id="352" r:id="rId21"/>
    <p:sldId id="353" r:id="rId22"/>
    <p:sldId id="354" r:id="rId23"/>
    <p:sldId id="358" r:id="rId24"/>
    <p:sldId id="359" r:id="rId25"/>
    <p:sldId id="294" r:id="rId26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66FF"/>
    <a:srgbClr val="0000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>
        <p:scale>
          <a:sx n="65" d="100"/>
          <a:sy n="65" d="100"/>
        </p:scale>
        <p:origin x="-1536" y="-108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handoutMaster" Target="handoutMasters/handout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notesMaster" Target="notesMasters/notesMaster1.xml"/><Relationship Id="rId30" Type="http://schemas.openxmlformats.org/officeDocument/2006/relationships/viewProps" Target="viewProps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2F4196BB-4DC8-474F-AE61-899724D141FD}" type="doc">
      <dgm:prSet loTypeId="urn:microsoft.com/office/officeart/2005/8/layout/arrow2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D180579C-3798-4B11-AF34-F4C04B393292}">
      <dgm:prSet phldrT="[Text]" custT="1"/>
      <dgm:spPr/>
      <dgm:t>
        <a:bodyPr/>
        <a:lstStyle/>
        <a:p>
          <a:pPr algn="ctr">
            <a:lnSpc>
              <a:spcPct val="100000"/>
            </a:lnSpc>
            <a:spcAft>
              <a:spcPts val="0"/>
            </a:spcAft>
          </a:pPr>
          <a:r>
            <a:rPr lang="en-US" sz="2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Worker</a:t>
          </a:r>
          <a:endParaRPr lang="th-TH" sz="2000" b="1" dirty="0" smtClean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  <a:p>
          <a:pPr algn="ctr">
            <a:lnSpc>
              <a:spcPct val="100000"/>
            </a:lnSpc>
            <a:spcAft>
              <a:spcPts val="0"/>
            </a:spcAft>
          </a:pPr>
          <a:r>
            <a:rPr lang="th-TH" sz="2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ปัจจุบัน</a:t>
          </a:r>
          <a:endParaRPr lang="en-US" sz="2000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DBFB1BE7-2AD5-464A-86E7-CF5D04527FC9}" type="parTrans" cxnId="{1830A215-80C9-4502-A373-63C37C81D5D2}">
      <dgm:prSet/>
      <dgm:spPr/>
      <dgm:t>
        <a:bodyPr/>
        <a:lstStyle/>
        <a:p>
          <a:endParaRPr lang="en-US"/>
        </a:p>
      </dgm:t>
    </dgm:pt>
    <dgm:pt modelId="{191AB5DB-93C6-40D8-982C-C6BF12258660}" type="sibTrans" cxnId="{1830A215-80C9-4502-A373-63C37C81D5D2}">
      <dgm:prSet/>
      <dgm:spPr/>
      <dgm:t>
        <a:bodyPr/>
        <a:lstStyle/>
        <a:p>
          <a:endParaRPr lang="en-US"/>
        </a:p>
      </dgm:t>
    </dgm:pt>
    <dgm:pt modelId="{05974107-C9E9-46BC-88BC-9829854826DA}">
      <dgm:prSet phldrT="[Text]" custT="1"/>
      <dgm:spPr/>
      <dgm:t>
        <a:bodyPr/>
        <a:lstStyle/>
        <a:p>
          <a:pPr algn="ctr">
            <a:lnSpc>
              <a:spcPct val="100000"/>
            </a:lnSpc>
            <a:spcAft>
              <a:spcPts val="0"/>
            </a:spcAft>
          </a:pPr>
          <a:r>
            <a:rPr lang="en-US" sz="2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Productive Manpower</a:t>
          </a:r>
          <a:endParaRPr lang="th-TH" sz="2000" b="1" dirty="0" smtClean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  <a:p>
          <a:pPr algn="ctr">
            <a:lnSpc>
              <a:spcPct val="100000"/>
            </a:lnSpc>
            <a:spcAft>
              <a:spcPts val="0"/>
            </a:spcAft>
          </a:pPr>
          <a:r>
            <a:rPr lang="th-TH" sz="2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ปี </a:t>
          </a:r>
          <a:r>
            <a:rPr lang="en-US" sz="2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2564</a:t>
          </a:r>
          <a:endParaRPr lang="en-US" sz="2000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2F3008F7-6D05-4F9F-B359-7AC1388638D8}" type="parTrans" cxnId="{CCFF28B3-7A4D-4811-8E18-5FF4EADB966F}">
      <dgm:prSet/>
      <dgm:spPr/>
      <dgm:t>
        <a:bodyPr/>
        <a:lstStyle/>
        <a:p>
          <a:endParaRPr lang="en-US"/>
        </a:p>
      </dgm:t>
    </dgm:pt>
    <dgm:pt modelId="{75A402A5-849B-4E56-93BD-390CA060C2CC}" type="sibTrans" cxnId="{CCFF28B3-7A4D-4811-8E18-5FF4EADB966F}">
      <dgm:prSet/>
      <dgm:spPr/>
      <dgm:t>
        <a:bodyPr/>
        <a:lstStyle/>
        <a:p>
          <a:endParaRPr lang="en-US"/>
        </a:p>
      </dgm:t>
    </dgm:pt>
    <dgm:pt modelId="{AD6B975B-88A0-4726-A3C6-A49DCEEC657A}">
      <dgm:prSet phldrT="[Text]" custT="1"/>
      <dgm:spPr/>
      <dgm:t>
        <a:bodyPr/>
        <a:lstStyle/>
        <a:p>
          <a:pPr algn="ctr">
            <a:lnSpc>
              <a:spcPct val="100000"/>
            </a:lnSpc>
            <a:spcAft>
              <a:spcPts val="0"/>
            </a:spcAft>
          </a:pPr>
          <a:r>
            <a:rPr lang="en-US" sz="2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Creative Workforce</a:t>
          </a:r>
          <a:endParaRPr lang="th-TH" sz="2000" b="1" dirty="0" smtClean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  <a:p>
          <a:pPr algn="ctr">
            <a:lnSpc>
              <a:spcPct val="100000"/>
            </a:lnSpc>
            <a:spcAft>
              <a:spcPts val="0"/>
            </a:spcAft>
          </a:pPr>
          <a:r>
            <a:rPr lang="th-TH" sz="2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lt"/>
            </a:rPr>
            <a:t>ปี </a:t>
          </a:r>
          <a:r>
            <a:rPr lang="en-US" sz="2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lt"/>
            </a:rPr>
            <a:t>2574</a:t>
          </a:r>
          <a:endParaRPr lang="en-US" sz="2000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  <a:latin typeface="+mn-lt"/>
          </a:endParaRPr>
        </a:p>
      </dgm:t>
    </dgm:pt>
    <dgm:pt modelId="{778F6F89-0F8A-475B-9195-63B8CB09632B}" type="parTrans" cxnId="{C1290A9D-BECD-49BF-8D2A-8DFAC60E2D0D}">
      <dgm:prSet/>
      <dgm:spPr/>
      <dgm:t>
        <a:bodyPr/>
        <a:lstStyle/>
        <a:p>
          <a:endParaRPr lang="en-US"/>
        </a:p>
      </dgm:t>
    </dgm:pt>
    <dgm:pt modelId="{0A1B930E-924D-4797-94D4-AC8620605F61}" type="sibTrans" cxnId="{C1290A9D-BECD-49BF-8D2A-8DFAC60E2D0D}">
      <dgm:prSet/>
      <dgm:spPr/>
      <dgm:t>
        <a:bodyPr/>
        <a:lstStyle/>
        <a:p>
          <a:endParaRPr lang="en-US"/>
        </a:p>
      </dgm:t>
    </dgm:pt>
    <dgm:pt modelId="{755486C8-57E1-4E47-B9BE-C4FFA569CB50}">
      <dgm:prSet/>
      <dgm:spPr/>
      <dgm:t>
        <a:bodyPr/>
        <a:lstStyle/>
        <a:p>
          <a:endParaRPr lang="en-US" dirty="0"/>
        </a:p>
      </dgm:t>
    </dgm:pt>
    <dgm:pt modelId="{00CB1A9C-D668-4D84-9DF8-34F6D0F429F4}" type="parTrans" cxnId="{5AF79AC6-2964-4B2D-B420-E2141942DE9D}">
      <dgm:prSet/>
      <dgm:spPr/>
      <dgm:t>
        <a:bodyPr/>
        <a:lstStyle/>
        <a:p>
          <a:endParaRPr lang="en-US"/>
        </a:p>
      </dgm:t>
    </dgm:pt>
    <dgm:pt modelId="{632A6C24-37F2-4C8D-9205-6BC05596B681}" type="sibTrans" cxnId="{5AF79AC6-2964-4B2D-B420-E2141942DE9D}">
      <dgm:prSet/>
      <dgm:spPr/>
      <dgm:t>
        <a:bodyPr/>
        <a:lstStyle/>
        <a:p>
          <a:endParaRPr lang="en-US"/>
        </a:p>
      </dgm:t>
    </dgm:pt>
    <dgm:pt modelId="{FFF3626D-E2A2-4612-9E1F-EA3233EBDE84}">
      <dgm:prSet/>
      <dgm:spPr/>
      <dgm:t>
        <a:bodyPr/>
        <a:lstStyle/>
        <a:p>
          <a:endParaRPr lang="en-US" dirty="0"/>
        </a:p>
      </dgm:t>
    </dgm:pt>
    <dgm:pt modelId="{614F266F-163C-447A-9D4E-BECA75A6580D}" type="parTrans" cxnId="{DE867AD9-EDBB-4FF0-B422-54ECBD723B6D}">
      <dgm:prSet/>
      <dgm:spPr/>
      <dgm:t>
        <a:bodyPr/>
        <a:lstStyle/>
        <a:p>
          <a:endParaRPr lang="en-US"/>
        </a:p>
      </dgm:t>
    </dgm:pt>
    <dgm:pt modelId="{B0E1E7FD-4206-4D28-8E01-3D70EA1E9F59}" type="sibTrans" cxnId="{DE867AD9-EDBB-4FF0-B422-54ECBD723B6D}">
      <dgm:prSet/>
      <dgm:spPr/>
      <dgm:t>
        <a:bodyPr/>
        <a:lstStyle/>
        <a:p>
          <a:endParaRPr lang="en-US"/>
        </a:p>
      </dgm:t>
    </dgm:pt>
    <dgm:pt modelId="{ED70BE20-A5F1-4707-80DB-D38220FD047E}">
      <dgm:prSet phldrT="[Text]" custScaleY="33996" custLinFactNeighborX="-95256" custLinFactNeighborY="-19059"/>
      <dgm:spPr/>
      <dgm:t>
        <a:bodyPr/>
        <a:lstStyle/>
        <a:p>
          <a:endParaRPr lang="en-US" dirty="0"/>
        </a:p>
      </dgm:t>
    </dgm:pt>
    <dgm:pt modelId="{006E2839-BF4D-40B8-B89F-6174986F712A}" type="parTrans" cxnId="{98EDED82-A4A6-4F61-B11C-E8E4CAF96346}">
      <dgm:prSet/>
      <dgm:spPr/>
      <dgm:t>
        <a:bodyPr/>
        <a:lstStyle/>
        <a:p>
          <a:endParaRPr lang="en-US"/>
        </a:p>
      </dgm:t>
    </dgm:pt>
    <dgm:pt modelId="{2E05296D-2447-4326-8F64-1FF6F3F8DC6A}" type="sibTrans" cxnId="{98EDED82-A4A6-4F61-B11C-E8E4CAF96346}">
      <dgm:prSet/>
      <dgm:spPr/>
      <dgm:t>
        <a:bodyPr/>
        <a:lstStyle/>
        <a:p>
          <a:endParaRPr lang="en-US"/>
        </a:p>
      </dgm:t>
    </dgm:pt>
    <dgm:pt modelId="{51C98BB0-8C71-4513-9D60-C8CCAD0A6021}">
      <dgm:prSet phldrT="[Text]" custScaleY="33996" custLinFactNeighborX="-95256" custLinFactNeighborY="-19059"/>
      <dgm:spPr/>
      <dgm:t>
        <a:bodyPr/>
        <a:lstStyle/>
        <a:p>
          <a:endParaRPr lang="en-US" dirty="0"/>
        </a:p>
      </dgm:t>
    </dgm:pt>
    <dgm:pt modelId="{1D7BA543-3EF0-4D8E-8977-89E77EAB9B89}" type="parTrans" cxnId="{5BB80344-D358-4F7F-B9C5-7948FF351AA4}">
      <dgm:prSet/>
      <dgm:spPr/>
      <dgm:t>
        <a:bodyPr/>
        <a:lstStyle/>
        <a:p>
          <a:endParaRPr lang="en-US"/>
        </a:p>
      </dgm:t>
    </dgm:pt>
    <dgm:pt modelId="{CE53DDEE-126C-4BC6-B0FE-1C03D6C923AE}" type="sibTrans" cxnId="{5BB80344-D358-4F7F-B9C5-7948FF351AA4}">
      <dgm:prSet/>
      <dgm:spPr/>
      <dgm:t>
        <a:bodyPr/>
        <a:lstStyle/>
        <a:p>
          <a:endParaRPr lang="en-US"/>
        </a:p>
      </dgm:t>
    </dgm:pt>
    <dgm:pt modelId="{6C999414-980C-467D-8BBB-707F056CE83C}">
      <dgm:prSet phldrT="[Text]" custScaleY="33996" custLinFactNeighborX="-95256" custLinFactNeighborY="-19059"/>
      <dgm:spPr/>
      <dgm:t>
        <a:bodyPr/>
        <a:lstStyle/>
        <a:p>
          <a:endParaRPr lang="en-US" dirty="0"/>
        </a:p>
      </dgm:t>
    </dgm:pt>
    <dgm:pt modelId="{479D24B0-534E-4B77-83EF-6DA7BE3211D0}" type="parTrans" cxnId="{42A3A540-69EB-4943-B079-44D5C36CA034}">
      <dgm:prSet/>
      <dgm:spPr/>
      <dgm:t>
        <a:bodyPr/>
        <a:lstStyle/>
        <a:p>
          <a:endParaRPr lang="en-US"/>
        </a:p>
      </dgm:t>
    </dgm:pt>
    <dgm:pt modelId="{35C5BCB8-CAB1-47CC-9471-34DBFA459D1E}" type="sibTrans" cxnId="{42A3A540-69EB-4943-B079-44D5C36CA034}">
      <dgm:prSet/>
      <dgm:spPr/>
      <dgm:t>
        <a:bodyPr/>
        <a:lstStyle/>
        <a:p>
          <a:endParaRPr lang="en-US"/>
        </a:p>
      </dgm:t>
    </dgm:pt>
    <dgm:pt modelId="{27D6E03A-9AEF-4B91-B3E3-48968F88330C}">
      <dgm:prSet phldrT="[Text]" custT="1"/>
      <dgm:spPr/>
      <dgm:t>
        <a:bodyPr/>
        <a:lstStyle/>
        <a:p>
          <a:pPr algn="ctr"/>
          <a:r>
            <a:rPr lang="en-US" sz="2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Innovative Workforce</a:t>
          </a:r>
          <a:r>
            <a:rPr lang="th-TH" sz="2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 ปี </a:t>
          </a:r>
          <a:r>
            <a:rPr lang="en-US" sz="2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2569</a:t>
          </a:r>
          <a:endParaRPr lang="en-US" sz="2000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64BFD8E4-3B65-4324-8166-0905B7BB5BA6}" type="parTrans" cxnId="{35713411-A97E-410B-B171-E87D0BAF5B12}">
      <dgm:prSet/>
      <dgm:spPr/>
      <dgm:t>
        <a:bodyPr/>
        <a:lstStyle/>
        <a:p>
          <a:endParaRPr lang="en-US"/>
        </a:p>
      </dgm:t>
    </dgm:pt>
    <dgm:pt modelId="{FA7D9DF3-D40B-4B74-A163-2BD4BC19B25C}" type="sibTrans" cxnId="{35713411-A97E-410B-B171-E87D0BAF5B12}">
      <dgm:prSet/>
      <dgm:spPr/>
      <dgm:t>
        <a:bodyPr/>
        <a:lstStyle/>
        <a:p>
          <a:endParaRPr lang="en-US"/>
        </a:p>
      </dgm:t>
    </dgm:pt>
    <dgm:pt modelId="{996910FA-C174-49B3-9913-E4AD2C3FBC1C}" type="pres">
      <dgm:prSet presAssocID="{2F4196BB-4DC8-474F-AE61-899724D141FD}" presName="arrowDiagram" presStyleCnt="0">
        <dgm:presLayoutVars>
          <dgm:chMax val="5"/>
          <dgm:dir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A4F51011-98F1-4D2C-9B28-43E55AB7DFE2}" type="pres">
      <dgm:prSet presAssocID="{2F4196BB-4DC8-474F-AE61-899724D141FD}" presName="arrow" presStyleLbl="bgShp" presStyleIdx="0" presStyleCnt="1" custScaleX="106566" custScaleY="96813" custLinFactNeighborX="680" custLinFactNeighborY="5608">
        <dgm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dgm:style>
      </dgm:prSet>
      <dgm:spPr/>
      <dgm:t>
        <a:bodyPr/>
        <a:lstStyle/>
        <a:p>
          <a:endParaRPr lang="en-US"/>
        </a:p>
      </dgm:t>
    </dgm:pt>
    <dgm:pt modelId="{77E17DE3-2E9A-4255-BF1D-2140E724840C}" type="pres">
      <dgm:prSet presAssocID="{2F4196BB-4DC8-474F-AE61-899724D141FD}" presName="arrowDiagram5" presStyleCnt="0"/>
      <dgm:spPr/>
    </dgm:pt>
    <dgm:pt modelId="{B8F54A61-6C24-40AA-A9A5-A105346D9BAF}" type="pres">
      <dgm:prSet presAssocID="{FFF3626D-E2A2-4612-9E1F-EA3233EBDE84}" presName="bullet5a" presStyleLbl="node1" presStyleIdx="0" presStyleCnt="5">
        <dgm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dgm:style>
      </dgm:prSet>
      <dgm:spPr/>
      <dgm:t>
        <a:bodyPr/>
        <a:lstStyle/>
        <a:p>
          <a:endParaRPr lang="en-US"/>
        </a:p>
      </dgm:t>
    </dgm:pt>
    <dgm:pt modelId="{84C05F42-CD2B-4313-AAD0-9135D6D92CF2}" type="pres">
      <dgm:prSet presAssocID="{FFF3626D-E2A2-4612-9E1F-EA3233EBDE84}" presName="textBox5a" presStyleLbl="revTx" presStyleIdx="0" presStyleCnt="5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B34C229-18A1-4C23-8A82-963901C7A553}" type="pres">
      <dgm:prSet presAssocID="{D180579C-3798-4B11-AF34-F4C04B393292}" presName="bullet5b" presStyleLbl="node1" presStyleIdx="1" presStyleCnt="5">
        <dgm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dgm:style>
      </dgm:prSet>
      <dgm:spPr/>
      <dgm:t>
        <a:bodyPr/>
        <a:lstStyle/>
        <a:p>
          <a:endParaRPr lang="en-US"/>
        </a:p>
      </dgm:t>
    </dgm:pt>
    <dgm:pt modelId="{8871D8D8-CEA4-47CC-BD4D-38E2978951D3}" type="pres">
      <dgm:prSet presAssocID="{D180579C-3798-4B11-AF34-F4C04B393292}" presName="textBox5b" presStyleLbl="revTx" presStyleIdx="1" presStyleCnt="5" custScaleY="30343" custLinFactX="-3655" custLinFactNeighborX="-100000" custLinFactNeighborY="9979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57CF430F-C31B-4E61-A151-4CB0F7587265}" type="pres">
      <dgm:prSet presAssocID="{05974107-C9E9-46BC-88BC-9829854826DA}" presName="bullet5c" presStyleLbl="node1" presStyleIdx="2" presStyleCnt="5">
        <dgm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dgm:style>
      </dgm:prSet>
      <dgm:spPr/>
      <dgm:t>
        <a:bodyPr/>
        <a:lstStyle/>
        <a:p>
          <a:endParaRPr lang="en-US"/>
        </a:p>
      </dgm:t>
    </dgm:pt>
    <dgm:pt modelId="{4D255F9A-2C96-45EF-92EA-3661FA448C37}" type="pres">
      <dgm:prSet presAssocID="{05974107-C9E9-46BC-88BC-9829854826DA}" presName="textBox5c" presStyleLbl="revTx" presStyleIdx="2" presStyleCnt="5" custScaleX="167549" custScaleY="24920" custLinFactNeighborX="-88263" custLinFactNeighborY="-16098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5A5957B-24BA-4748-B226-19F2C43712FA}" type="pres">
      <dgm:prSet presAssocID="{27D6E03A-9AEF-4B91-B3E3-48968F88330C}" presName="bullet5d" presStyleLbl="node1" presStyleIdx="3" presStyleCnt="5">
        <dgm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dgm:style>
      </dgm:prSet>
      <dgm:spPr/>
      <dgm:t>
        <a:bodyPr/>
        <a:lstStyle/>
        <a:p>
          <a:endParaRPr lang="en-US"/>
        </a:p>
      </dgm:t>
    </dgm:pt>
    <dgm:pt modelId="{9701E9CA-6973-44A0-87B7-E44763CD5A84}" type="pres">
      <dgm:prSet presAssocID="{27D6E03A-9AEF-4B91-B3E3-48968F88330C}" presName="textBox5d" presStyleLbl="revTx" presStyleIdx="3" presStyleCnt="5" custScaleX="163176" custScaleY="19246" custLinFactX="-4400" custLinFactNeighborX="-100000" custLinFactNeighborY="-25141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D44DA1FD-9802-4D55-84F9-7D0BA084F99F}" type="pres">
      <dgm:prSet presAssocID="{AD6B975B-88A0-4726-A3C6-A49DCEEC657A}" presName="bullet5e" presStyleLbl="node1" presStyleIdx="4" presStyleCnt="5">
        <dgm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dgm:style>
      </dgm:prSet>
      <dgm:spPr>
        <a:solidFill>
          <a:srgbClr val="FF9900"/>
        </a:solidFill>
      </dgm:spPr>
      <dgm:t>
        <a:bodyPr/>
        <a:lstStyle/>
        <a:p>
          <a:endParaRPr lang="en-US"/>
        </a:p>
      </dgm:t>
    </dgm:pt>
    <dgm:pt modelId="{3E727DDA-2F90-4F16-9546-F3D12A537C44}" type="pres">
      <dgm:prSet presAssocID="{AD6B975B-88A0-4726-A3C6-A49DCEEC657A}" presName="textBox5e" presStyleLbl="revTx" presStyleIdx="4" presStyleCnt="5" custScaleX="173686" custScaleY="21469" custLinFactNeighborX="-98179" custLinFactNeighborY="-33606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CCFF28B3-7A4D-4811-8E18-5FF4EADB966F}" srcId="{2F4196BB-4DC8-474F-AE61-899724D141FD}" destId="{05974107-C9E9-46BC-88BC-9829854826DA}" srcOrd="2" destOrd="0" parTransId="{2F3008F7-6D05-4F9F-B359-7AC1388638D8}" sibTransId="{75A402A5-849B-4E56-93BD-390CA060C2CC}"/>
    <dgm:cxn modelId="{C1290A9D-BECD-49BF-8D2A-8DFAC60E2D0D}" srcId="{2F4196BB-4DC8-474F-AE61-899724D141FD}" destId="{AD6B975B-88A0-4726-A3C6-A49DCEEC657A}" srcOrd="4" destOrd="0" parTransId="{778F6F89-0F8A-475B-9195-63B8CB09632B}" sibTransId="{0A1B930E-924D-4797-94D4-AC8620605F61}"/>
    <dgm:cxn modelId="{D6A959EB-F9BB-4547-B9D5-F234DCD196C8}" type="presOf" srcId="{27D6E03A-9AEF-4B91-B3E3-48968F88330C}" destId="{9701E9CA-6973-44A0-87B7-E44763CD5A84}" srcOrd="0" destOrd="0" presId="urn:microsoft.com/office/officeart/2005/8/layout/arrow2"/>
    <dgm:cxn modelId="{5688E811-8FD8-4A82-A093-B584632EADD4}" type="presOf" srcId="{D180579C-3798-4B11-AF34-F4C04B393292}" destId="{8871D8D8-CEA4-47CC-BD4D-38E2978951D3}" srcOrd="0" destOrd="0" presId="urn:microsoft.com/office/officeart/2005/8/layout/arrow2"/>
    <dgm:cxn modelId="{DE867AD9-EDBB-4FF0-B422-54ECBD723B6D}" srcId="{2F4196BB-4DC8-474F-AE61-899724D141FD}" destId="{FFF3626D-E2A2-4612-9E1F-EA3233EBDE84}" srcOrd="0" destOrd="0" parTransId="{614F266F-163C-447A-9D4E-BECA75A6580D}" sibTransId="{B0E1E7FD-4206-4D28-8E01-3D70EA1E9F59}"/>
    <dgm:cxn modelId="{5BB80344-D358-4F7F-B9C5-7948FF351AA4}" srcId="{2F4196BB-4DC8-474F-AE61-899724D141FD}" destId="{51C98BB0-8C71-4513-9D60-C8CCAD0A6021}" srcOrd="7" destOrd="0" parTransId="{1D7BA543-3EF0-4D8E-8977-89E77EAB9B89}" sibTransId="{CE53DDEE-126C-4BC6-B0FE-1C03D6C923AE}"/>
    <dgm:cxn modelId="{F62815F3-12B5-44A2-82D7-56925F423E01}" type="presOf" srcId="{05974107-C9E9-46BC-88BC-9829854826DA}" destId="{4D255F9A-2C96-45EF-92EA-3661FA448C37}" srcOrd="0" destOrd="0" presId="urn:microsoft.com/office/officeart/2005/8/layout/arrow2"/>
    <dgm:cxn modelId="{35713411-A97E-410B-B171-E87D0BAF5B12}" srcId="{2F4196BB-4DC8-474F-AE61-899724D141FD}" destId="{27D6E03A-9AEF-4B91-B3E3-48968F88330C}" srcOrd="3" destOrd="0" parTransId="{64BFD8E4-3B65-4324-8166-0905B7BB5BA6}" sibTransId="{FA7D9DF3-D40B-4B74-A163-2BD4BC19B25C}"/>
    <dgm:cxn modelId="{5AF79AC6-2964-4B2D-B420-E2141942DE9D}" srcId="{2F4196BB-4DC8-474F-AE61-899724D141FD}" destId="{755486C8-57E1-4E47-B9BE-C4FFA569CB50}" srcOrd="5" destOrd="0" parTransId="{00CB1A9C-D668-4D84-9DF8-34F6D0F429F4}" sibTransId="{632A6C24-37F2-4C8D-9205-6BC05596B681}"/>
    <dgm:cxn modelId="{42A3A540-69EB-4943-B079-44D5C36CA034}" srcId="{2F4196BB-4DC8-474F-AE61-899724D141FD}" destId="{6C999414-980C-467D-8BBB-707F056CE83C}" srcOrd="8" destOrd="0" parTransId="{479D24B0-534E-4B77-83EF-6DA7BE3211D0}" sibTransId="{35C5BCB8-CAB1-47CC-9471-34DBFA459D1E}"/>
    <dgm:cxn modelId="{2F791D1A-31A8-4D4F-B341-C54BDFD09F5C}" type="presOf" srcId="{2F4196BB-4DC8-474F-AE61-899724D141FD}" destId="{996910FA-C174-49B3-9913-E4AD2C3FBC1C}" srcOrd="0" destOrd="0" presId="urn:microsoft.com/office/officeart/2005/8/layout/arrow2"/>
    <dgm:cxn modelId="{98EDED82-A4A6-4F61-B11C-E8E4CAF96346}" srcId="{2F4196BB-4DC8-474F-AE61-899724D141FD}" destId="{ED70BE20-A5F1-4707-80DB-D38220FD047E}" srcOrd="6" destOrd="0" parTransId="{006E2839-BF4D-40B8-B89F-6174986F712A}" sibTransId="{2E05296D-2447-4326-8F64-1FF6F3F8DC6A}"/>
    <dgm:cxn modelId="{F05A789E-A431-4228-BD21-CCFA847249E3}" type="presOf" srcId="{AD6B975B-88A0-4726-A3C6-A49DCEEC657A}" destId="{3E727DDA-2F90-4F16-9546-F3D12A537C44}" srcOrd="0" destOrd="0" presId="urn:microsoft.com/office/officeart/2005/8/layout/arrow2"/>
    <dgm:cxn modelId="{9E227DAB-DA12-49F2-A73D-EF8E09C31839}" type="presOf" srcId="{FFF3626D-E2A2-4612-9E1F-EA3233EBDE84}" destId="{84C05F42-CD2B-4313-AAD0-9135D6D92CF2}" srcOrd="0" destOrd="0" presId="urn:microsoft.com/office/officeart/2005/8/layout/arrow2"/>
    <dgm:cxn modelId="{1830A215-80C9-4502-A373-63C37C81D5D2}" srcId="{2F4196BB-4DC8-474F-AE61-899724D141FD}" destId="{D180579C-3798-4B11-AF34-F4C04B393292}" srcOrd="1" destOrd="0" parTransId="{DBFB1BE7-2AD5-464A-86E7-CF5D04527FC9}" sibTransId="{191AB5DB-93C6-40D8-982C-C6BF12258660}"/>
    <dgm:cxn modelId="{1321BE48-518B-4B9D-9E1F-FFEC35B4CC27}" type="presParOf" srcId="{996910FA-C174-49B3-9913-E4AD2C3FBC1C}" destId="{A4F51011-98F1-4D2C-9B28-43E55AB7DFE2}" srcOrd="0" destOrd="0" presId="urn:microsoft.com/office/officeart/2005/8/layout/arrow2"/>
    <dgm:cxn modelId="{13AC2B8B-4906-472D-B2FB-E8779994C7AA}" type="presParOf" srcId="{996910FA-C174-49B3-9913-E4AD2C3FBC1C}" destId="{77E17DE3-2E9A-4255-BF1D-2140E724840C}" srcOrd="1" destOrd="0" presId="urn:microsoft.com/office/officeart/2005/8/layout/arrow2"/>
    <dgm:cxn modelId="{6394E6A1-F5FA-40D3-9863-AD93628BDC03}" type="presParOf" srcId="{77E17DE3-2E9A-4255-BF1D-2140E724840C}" destId="{B8F54A61-6C24-40AA-A9A5-A105346D9BAF}" srcOrd="0" destOrd="0" presId="urn:microsoft.com/office/officeart/2005/8/layout/arrow2"/>
    <dgm:cxn modelId="{47610D4A-21F3-4873-82DA-9900FB783F93}" type="presParOf" srcId="{77E17DE3-2E9A-4255-BF1D-2140E724840C}" destId="{84C05F42-CD2B-4313-AAD0-9135D6D92CF2}" srcOrd="1" destOrd="0" presId="urn:microsoft.com/office/officeart/2005/8/layout/arrow2"/>
    <dgm:cxn modelId="{41D333B2-C9D1-4145-8ABA-55642C901908}" type="presParOf" srcId="{77E17DE3-2E9A-4255-BF1D-2140E724840C}" destId="{BB34C229-18A1-4C23-8A82-963901C7A553}" srcOrd="2" destOrd="0" presId="urn:microsoft.com/office/officeart/2005/8/layout/arrow2"/>
    <dgm:cxn modelId="{F3C54CE2-6421-4FED-8085-E769CF69E1ED}" type="presParOf" srcId="{77E17DE3-2E9A-4255-BF1D-2140E724840C}" destId="{8871D8D8-CEA4-47CC-BD4D-38E2978951D3}" srcOrd="3" destOrd="0" presId="urn:microsoft.com/office/officeart/2005/8/layout/arrow2"/>
    <dgm:cxn modelId="{840E4C53-4635-4472-B785-087BCFAEA98B}" type="presParOf" srcId="{77E17DE3-2E9A-4255-BF1D-2140E724840C}" destId="{57CF430F-C31B-4E61-A151-4CB0F7587265}" srcOrd="4" destOrd="0" presId="urn:microsoft.com/office/officeart/2005/8/layout/arrow2"/>
    <dgm:cxn modelId="{7A400067-F233-43CA-A862-D07D705703A9}" type="presParOf" srcId="{77E17DE3-2E9A-4255-BF1D-2140E724840C}" destId="{4D255F9A-2C96-45EF-92EA-3661FA448C37}" srcOrd="5" destOrd="0" presId="urn:microsoft.com/office/officeart/2005/8/layout/arrow2"/>
    <dgm:cxn modelId="{79B34E73-7188-443C-A966-74F0347A27CD}" type="presParOf" srcId="{77E17DE3-2E9A-4255-BF1D-2140E724840C}" destId="{A5A5957B-24BA-4748-B226-19F2C43712FA}" srcOrd="6" destOrd="0" presId="urn:microsoft.com/office/officeart/2005/8/layout/arrow2"/>
    <dgm:cxn modelId="{88DE270E-0AB4-4B8A-B34E-476213F25960}" type="presParOf" srcId="{77E17DE3-2E9A-4255-BF1D-2140E724840C}" destId="{9701E9CA-6973-44A0-87B7-E44763CD5A84}" srcOrd="7" destOrd="0" presId="urn:microsoft.com/office/officeart/2005/8/layout/arrow2"/>
    <dgm:cxn modelId="{5A8538BA-9DAF-4F45-8180-EEEF9BFC953E}" type="presParOf" srcId="{77E17DE3-2E9A-4255-BF1D-2140E724840C}" destId="{D44DA1FD-9802-4D55-84F9-7D0BA084F99F}" srcOrd="8" destOrd="0" presId="urn:microsoft.com/office/officeart/2005/8/layout/arrow2"/>
    <dgm:cxn modelId="{82DD91C0-2F71-429E-81DE-332C0C888417}" type="presParOf" srcId="{77E17DE3-2E9A-4255-BF1D-2140E724840C}" destId="{3E727DDA-2F90-4F16-9546-F3D12A537C44}" srcOrd="9" destOrd="0" presId="urn:microsoft.com/office/officeart/2005/8/layout/arrow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4F51011-98F1-4D2C-9B28-43E55AB7DFE2}">
      <dsp:nvSpPr>
        <dsp:cNvPr id="0" name=""/>
        <dsp:cNvSpPr/>
      </dsp:nvSpPr>
      <dsp:spPr>
        <a:xfrm>
          <a:off x="251834" y="162075"/>
          <a:ext cx="8671089" cy="4923440"/>
        </a:xfrm>
        <a:prstGeom prst="swooshArrow">
          <a:avLst>
            <a:gd name="adj1" fmla="val 25000"/>
            <a:gd name="adj2" fmla="val 25000"/>
          </a:avLst>
        </a:prstGeom>
        <a:gradFill rotWithShape="1">
          <a:gsLst>
            <a:gs pos="0">
              <a:schemeClr val="accent1">
                <a:tint val="60000"/>
                <a:satMod val="250000"/>
              </a:schemeClr>
            </a:gs>
            <a:gs pos="35000">
              <a:schemeClr val="accent1">
                <a:tint val="47000"/>
                <a:satMod val="275000"/>
              </a:schemeClr>
            </a:gs>
            <a:gs pos="100000">
              <a:schemeClr val="accent1">
                <a:tint val="25000"/>
                <a:satMod val="300000"/>
              </a:schemeClr>
            </a:gs>
          </a:gsLst>
          <a:lin ang="16200000" scaled="1"/>
        </a:gradFill>
        <a:ln w="12700" cap="flat" cmpd="sng" algn="ctr">
          <a:solidFill>
            <a:schemeClr val="accent1">
              <a:shade val="95000"/>
              <a:satMod val="105000"/>
            </a:schemeClr>
          </a:solidFill>
          <a:prstDash val="solid"/>
        </a:ln>
        <a:effectLst/>
      </dsp:spPr>
      <dsp:style>
        <a:lnRef idx="1">
          <a:schemeClr val="accent1"/>
        </a:lnRef>
        <a:fillRef idx="2">
          <a:schemeClr val="accent1"/>
        </a:fillRef>
        <a:effectRef idx="1">
          <a:schemeClr val="accent1"/>
        </a:effectRef>
        <a:fontRef idx="minor">
          <a:schemeClr val="dk1"/>
        </a:fontRef>
      </dsp:style>
    </dsp:sp>
    <dsp:sp modelId="{B8F54A61-6C24-40AA-A9A5-A105346D9BAF}">
      <dsp:nvSpPr>
        <dsp:cNvPr id="0" name=""/>
        <dsp:cNvSpPr/>
      </dsp:nvSpPr>
      <dsp:spPr>
        <a:xfrm>
          <a:off x="1265113" y="3741070"/>
          <a:ext cx="187146" cy="187146"/>
        </a:xfrm>
        <a:prstGeom prst="ellipse">
          <a:avLst/>
        </a:prstGeom>
        <a:solidFill>
          <a:schemeClr val="accent2">
            <a:satMod val="110000"/>
          </a:schemeClr>
        </a:solidFill>
        <a:ln w="12700" cap="flat" cmpd="sng" algn="ctr">
          <a:solidFill>
            <a:schemeClr val="accent2">
              <a:shade val="95000"/>
              <a:satMod val="105000"/>
            </a:schemeClr>
          </a:solidFill>
          <a:prstDash val="solid"/>
        </a:ln>
        <a:effectLst>
          <a:outerShdw blurRad="39999" dist="23000" algn="bl" rotWithShape="0">
            <a:srgbClr val="000000">
              <a:alpha val="40000"/>
            </a:srgbClr>
          </a:outerShdw>
        </a:effectLst>
      </dsp:spPr>
      <dsp:style>
        <a:lnRef idx="1">
          <a:schemeClr val="accent2"/>
        </a:lnRef>
        <a:fillRef idx="3">
          <a:schemeClr val="accent2"/>
        </a:fillRef>
        <a:effectRef idx="2">
          <a:schemeClr val="accent2"/>
        </a:effectRef>
        <a:fontRef idx="minor">
          <a:schemeClr val="lt1"/>
        </a:fontRef>
      </dsp:style>
    </dsp:sp>
    <dsp:sp modelId="{84C05F42-CD2B-4313-AAD0-9135D6D92CF2}">
      <dsp:nvSpPr>
        <dsp:cNvPr id="0" name=""/>
        <dsp:cNvSpPr/>
      </dsp:nvSpPr>
      <dsp:spPr>
        <a:xfrm>
          <a:off x="1358686" y="3834644"/>
          <a:ext cx="1065924" cy="121035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9165" tIns="0" rIns="0" bIns="0" numCol="1" spcCol="1270" anchor="t" anchorCtr="0">
          <a:noAutofit/>
        </a:bodyPr>
        <a:lstStyle/>
        <a:p>
          <a:pPr lvl="0" algn="l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en-US" sz="6500" kern="1200" dirty="0"/>
        </a:p>
      </dsp:txBody>
      <dsp:txXfrm>
        <a:off x="1358686" y="3834644"/>
        <a:ext cx="1065924" cy="1210352"/>
      </dsp:txXfrm>
    </dsp:sp>
    <dsp:sp modelId="{BB34C229-18A1-4C23-8A82-963901C7A553}">
      <dsp:nvSpPr>
        <dsp:cNvPr id="0" name=""/>
        <dsp:cNvSpPr/>
      </dsp:nvSpPr>
      <dsp:spPr>
        <a:xfrm>
          <a:off x="2278148" y="2767703"/>
          <a:ext cx="292925" cy="292925"/>
        </a:xfrm>
        <a:prstGeom prst="ellipse">
          <a:avLst/>
        </a:prstGeom>
        <a:solidFill>
          <a:schemeClr val="accent4">
            <a:satMod val="110000"/>
          </a:schemeClr>
        </a:solidFill>
        <a:ln>
          <a:noFill/>
        </a:ln>
        <a:effectLst>
          <a:outerShdw blurRad="38100" dist="19050" algn="bl" rotWithShape="0">
            <a:srgbClr val="000000">
              <a:alpha val="60000"/>
            </a:srgbClr>
          </a:outerShdw>
        </a:effectLst>
        <a:scene3d>
          <a:camera prst="orthographicFront">
            <a:rot lat="0" lon="0" rev="0"/>
          </a:camera>
          <a:lightRig rig="balanced" dir="l"/>
        </a:scene3d>
        <a:sp3d prstMaterial="plastic">
          <a:bevelT w="38100" h="31750"/>
        </a:sp3d>
      </dsp:spPr>
      <dsp:style>
        <a:lnRef idx="0">
          <a:schemeClr val="accent4"/>
        </a:lnRef>
        <a:fillRef idx="3">
          <a:schemeClr val="accent4"/>
        </a:fillRef>
        <a:effectRef idx="3">
          <a:schemeClr val="accent4"/>
        </a:effectRef>
        <a:fontRef idx="minor">
          <a:schemeClr val="lt1"/>
        </a:fontRef>
      </dsp:style>
    </dsp:sp>
    <dsp:sp modelId="{8871D8D8-CEA4-47CC-BD4D-38E2978951D3}">
      <dsp:nvSpPr>
        <dsp:cNvPr id="0" name=""/>
        <dsp:cNvSpPr/>
      </dsp:nvSpPr>
      <dsp:spPr>
        <a:xfrm>
          <a:off x="1024529" y="3868938"/>
          <a:ext cx="1350713" cy="64655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5215" tIns="0" rIns="0" bIns="0" numCol="1" spcCol="1270" anchor="t" anchorCtr="0">
          <a:noAutofit/>
        </a:bodyPr>
        <a:lstStyle/>
        <a:p>
          <a:pPr lvl="0" algn="ctr" defTabSz="889000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sz="20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Worker</a:t>
          </a:r>
          <a:endParaRPr lang="th-TH" sz="2000" b="1" kern="1200" dirty="0" smtClean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  <a:p>
          <a:pPr lvl="0" algn="ctr" defTabSz="889000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th-TH" sz="20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ปัจจุบัน</a:t>
          </a:r>
          <a:endParaRPr lang="en-US" sz="20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1024529" y="3868938"/>
        <a:ext cx="1350713" cy="646558"/>
      </dsp:txXfrm>
    </dsp:sp>
    <dsp:sp modelId="{57CF430F-C31B-4E61-A151-4CB0F7587265}">
      <dsp:nvSpPr>
        <dsp:cNvPr id="0" name=""/>
        <dsp:cNvSpPr/>
      </dsp:nvSpPr>
      <dsp:spPr>
        <a:xfrm>
          <a:off x="3580040" y="1991653"/>
          <a:ext cx="390567" cy="390567"/>
        </a:xfrm>
        <a:prstGeom prst="ellipse">
          <a:avLst/>
        </a:prstGeom>
        <a:solidFill>
          <a:schemeClr val="accent5">
            <a:satMod val="110000"/>
          </a:schemeClr>
        </a:solidFill>
        <a:ln>
          <a:noFill/>
        </a:ln>
        <a:effectLst>
          <a:outerShdw blurRad="38100" dist="19050" algn="bl" rotWithShape="0">
            <a:srgbClr val="000000">
              <a:alpha val="60000"/>
            </a:srgbClr>
          </a:outerShdw>
        </a:effectLst>
        <a:scene3d>
          <a:camera prst="orthographicFront">
            <a:rot lat="0" lon="0" rev="0"/>
          </a:camera>
          <a:lightRig rig="balanced" dir="l"/>
        </a:scene3d>
        <a:sp3d prstMaterial="plastic">
          <a:bevelT w="38100" h="31750"/>
        </a:sp3d>
      </dsp:spPr>
      <dsp:style>
        <a:lnRef idx="0">
          <a:schemeClr val="accent5"/>
        </a:lnRef>
        <a:fillRef idx="3">
          <a:schemeClr val="accent5"/>
        </a:fillRef>
        <a:effectRef idx="3">
          <a:schemeClr val="accent5"/>
        </a:effectRef>
        <a:fontRef idx="minor">
          <a:schemeClr val="lt1"/>
        </a:fontRef>
      </dsp:style>
    </dsp:sp>
    <dsp:sp modelId="{4D255F9A-2C96-45EF-92EA-3661FA448C37}">
      <dsp:nvSpPr>
        <dsp:cNvPr id="0" name=""/>
        <dsp:cNvSpPr/>
      </dsp:nvSpPr>
      <dsp:spPr>
        <a:xfrm>
          <a:off x="1858838" y="2799762"/>
          <a:ext cx="2631201" cy="7122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06954" tIns="0" rIns="0" bIns="0" numCol="1" spcCol="1270" anchor="t" anchorCtr="0">
          <a:noAutofit/>
        </a:bodyPr>
        <a:lstStyle/>
        <a:p>
          <a:pPr lvl="0" algn="ctr" defTabSz="889000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sz="20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Productive Manpower</a:t>
          </a:r>
          <a:endParaRPr lang="th-TH" sz="2000" b="1" kern="1200" dirty="0" smtClean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  <a:p>
          <a:pPr lvl="0" algn="ctr" defTabSz="889000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th-TH" sz="20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ปี </a:t>
          </a:r>
          <a:r>
            <a:rPr lang="en-US" sz="20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2564</a:t>
          </a:r>
          <a:endParaRPr lang="en-US" sz="20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1858838" y="2799762"/>
        <a:ext cx="2631201" cy="712228"/>
      </dsp:txXfrm>
    </dsp:sp>
    <dsp:sp modelId="{A5A5957B-24BA-4748-B226-19F2C43712FA}">
      <dsp:nvSpPr>
        <dsp:cNvPr id="0" name=""/>
        <dsp:cNvSpPr/>
      </dsp:nvSpPr>
      <dsp:spPr>
        <a:xfrm>
          <a:off x="5093489" y="1385459"/>
          <a:ext cx="504483" cy="504483"/>
        </a:xfrm>
        <a:prstGeom prst="ellipse">
          <a:avLst/>
        </a:prstGeom>
        <a:solidFill>
          <a:schemeClr val="accent6">
            <a:satMod val="110000"/>
          </a:schemeClr>
        </a:solidFill>
        <a:ln>
          <a:noFill/>
        </a:ln>
        <a:effectLst>
          <a:outerShdw blurRad="38100" dist="19050" algn="bl" rotWithShape="0">
            <a:srgbClr val="000000">
              <a:alpha val="60000"/>
            </a:srgbClr>
          </a:outerShdw>
        </a:effectLst>
        <a:scene3d>
          <a:camera prst="orthographicFront">
            <a:rot lat="0" lon="0" rev="0"/>
          </a:camera>
          <a:lightRig rig="balanced" dir="l"/>
        </a:scene3d>
        <a:sp3d prstMaterial="plastic">
          <a:bevelT w="38100" h="31750"/>
        </a:sp3d>
      </dsp:spPr>
      <dsp:style>
        <a:lnRef idx="0">
          <a:schemeClr val="accent6"/>
        </a:lnRef>
        <a:fillRef idx="3">
          <a:schemeClr val="accent6"/>
        </a:fillRef>
        <a:effectRef idx="3">
          <a:schemeClr val="accent6"/>
        </a:effectRef>
        <a:fontRef idx="minor">
          <a:schemeClr val="lt1"/>
        </a:fontRef>
      </dsp:style>
    </dsp:sp>
    <dsp:sp modelId="{9701E9CA-6973-44A0-87B7-E44763CD5A84}">
      <dsp:nvSpPr>
        <dsp:cNvPr id="0" name=""/>
        <dsp:cNvSpPr/>
      </dsp:nvSpPr>
      <dsp:spPr>
        <a:xfrm>
          <a:off x="3132710" y="2156837"/>
          <a:ext cx="2655469" cy="65576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67315" tIns="0" rIns="0" bIns="0" numCol="1" spcCol="1270" anchor="t" anchorCtr="0">
          <a:noAutofit/>
        </a:bodyPr>
        <a:lstStyle/>
        <a:p>
          <a:pPr lvl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0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Innovative Workforce</a:t>
          </a:r>
          <a:r>
            <a:rPr lang="th-TH" sz="20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 ปี </a:t>
          </a:r>
          <a:r>
            <a:rPr lang="en-US" sz="20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2569</a:t>
          </a:r>
          <a:endParaRPr lang="en-US" sz="20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3132710" y="2156837"/>
        <a:ext cx="2655469" cy="655768"/>
      </dsp:txXfrm>
    </dsp:sp>
    <dsp:sp modelId="{D44DA1FD-9802-4D55-84F9-7D0BA084F99F}">
      <dsp:nvSpPr>
        <dsp:cNvPr id="0" name=""/>
        <dsp:cNvSpPr/>
      </dsp:nvSpPr>
      <dsp:spPr>
        <a:xfrm>
          <a:off x="6651691" y="980652"/>
          <a:ext cx="642809" cy="642809"/>
        </a:xfrm>
        <a:prstGeom prst="ellipse">
          <a:avLst/>
        </a:prstGeom>
        <a:solidFill>
          <a:srgbClr val="FF9900"/>
        </a:solidFill>
        <a:ln>
          <a:noFill/>
        </a:ln>
        <a:effectLst>
          <a:outerShdw blurRad="38100" dist="19050" algn="bl" rotWithShape="0">
            <a:srgbClr val="000000">
              <a:alpha val="60000"/>
            </a:srgbClr>
          </a:outerShdw>
        </a:effectLst>
        <a:scene3d>
          <a:camera prst="orthographicFront">
            <a:rot lat="0" lon="0" rev="0"/>
          </a:camera>
          <a:lightRig rig="balanced" dir="l"/>
        </a:scene3d>
        <a:sp3d prstMaterial="plastic">
          <a:bevelT w="38100" h="31750"/>
        </a:sp3d>
      </dsp:spPr>
      <dsp:style>
        <a:lnRef idx="0">
          <a:schemeClr val="accent1"/>
        </a:lnRef>
        <a:fillRef idx="3">
          <a:schemeClr val="accent1"/>
        </a:fillRef>
        <a:effectRef idx="3">
          <a:schemeClr val="accent1"/>
        </a:effectRef>
        <a:fontRef idx="minor">
          <a:schemeClr val="lt1"/>
        </a:fontRef>
      </dsp:style>
    </dsp:sp>
    <dsp:sp modelId="{3E727DDA-2F90-4F16-9546-F3D12A537C44}">
      <dsp:nvSpPr>
        <dsp:cNvPr id="0" name=""/>
        <dsp:cNvSpPr/>
      </dsp:nvSpPr>
      <dsp:spPr>
        <a:xfrm>
          <a:off x="4775795" y="1513889"/>
          <a:ext cx="2826505" cy="8035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40611" tIns="0" rIns="0" bIns="0" numCol="1" spcCol="1270" anchor="t" anchorCtr="0">
          <a:noAutofit/>
        </a:bodyPr>
        <a:lstStyle/>
        <a:p>
          <a:pPr lvl="0" algn="ctr" defTabSz="889000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sz="20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Creative Workforce</a:t>
          </a:r>
          <a:endParaRPr lang="th-TH" sz="2000" b="1" kern="1200" dirty="0" smtClean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  <a:p>
          <a:pPr lvl="0" algn="ctr" defTabSz="889000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th-TH" sz="20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lt"/>
            </a:rPr>
            <a:t>ปี </a:t>
          </a:r>
          <a:r>
            <a:rPr lang="en-US" sz="20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lt"/>
            </a:rPr>
            <a:t>2574</a:t>
          </a:r>
          <a:endParaRPr lang="en-US" sz="20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  <a:latin typeface="+mn-lt"/>
          </a:endParaRPr>
        </a:p>
      </dsp:txBody>
      <dsp:txXfrm>
        <a:off x="4775795" y="1513889"/>
        <a:ext cx="2826505" cy="803571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arrow2">
  <dgm:title val=""/>
  <dgm:desc val=""/>
  <dgm:catLst>
    <dgm:cat type="process" pri="2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arrowDiagram">
    <dgm:varLst>
      <dgm:chMax val="5"/>
      <dgm:dir/>
      <dgm:resizeHandles val="exact"/>
    </dgm:varLst>
    <dgm:alg type="composite">
      <dgm:param type="ar" val="1.6"/>
    </dgm:alg>
    <dgm:shape xmlns:r="http://schemas.openxmlformats.org/officeDocument/2006/relationships" r:blip="">
      <dgm:adjLst/>
    </dgm:shape>
    <dgm:presOf/>
    <dgm:constrLst>
      <dgm:constr type="l" for="ch" forName="arrow"/>
      <dgm:constr type="t" for="ch" forName="arrow"/>
      <dgm:constr type="w" for="ch" forName="arrow" refType="w"/>
      <dgm:constr type="h" for="ch" forName="arrow" refType="h"/>
      <dgm:constr type="ctrX" for="ch" forName="arrowDiagram1" refType="w" fact="0.5"/>
      <dgm:constr type="ctrY" for="ch" forName="arrowDiagram1" refType="h" fact="0.5"/>
      <dgm:constr type="w" for="ch" forName="arrowDiagram1" refType="w"/>
      <dgm:constr type="h" for="ch" forName="arrowDiagram1" refType="h"/>
      <dgm:constr type="ctrX" for="ch" forName="arrowDiagram2" refType="w" fact="0.5"/>
      <dgm:constr type="ctrY" for="ch" forName="arrowDiagram2" refType="h" fact="0.5"/>
      <dgm:constr type="w" for="ch" forName="arrowDiagram2" refType="w"/>
      <dgm:constr type="h" for="ch" forName="arrowDiagram2" refType="h"/>
      <dgm:constr type="ctrX" for="ch" forName="arrowDiagram3" refType="w" fact="0.5"/>
      <dgm:constr type="ctrY" for="ch" forName="arrowDiagram3" refType="h" fact="0.5"/>
      <dgm:constr type="w" for="ch" forName="arrowDiagram3" refType="w"/>
      <dgm:constr type="h" for="ch" forName="arrowDiagram3" refType="h"/>
      <dgm:constr type="ctrX" for="ch" forName="arrowDiagram4" refType="w" fact="0.5"/>
      <dgm:constr type="ctrY" for="ch" forName="arrowDiagram4" refType="h" fact="0.5"/>
      <dgm:constr type="w" for="ch" forName="arrowDiagram4" refType="w"/>
      <dgm:constr type="h" for="ch" forName="arrowDiagram4" refType="h"/>
      <dgm:constr type="ctrX" for="ch" forName="arrowDiagram5" refType="w" fact="0.5"/>
      <dgm:constr type="ctrY" for="ch" forName="arrowDiagram5" refType="h" fact="0.5"/>
      <dgm:constr type="w" for="ch" forName="arrowDiagram5" refType="w"/>
      <dgm:constr type="h" for="ch" forName="arrowDiagram5" refType="h"/>
    </dgm:constrLst>
    <dgm:ruleLst/>
    <dgm:choose name="Name0">
      <dgm:if name="Name1" axis="ch" ptType="node" func="cnt" op="gte" val="1">
        <dgm:layoutNode name="arrow" styleLbl="bgShp">
          <dgm:alg type="sp"/>
          <dgm:shape xmlns:r="http://schemas.openxmlformats.org/officeDocument/2006/relationships" type="swooshArrow" r:blip="">
            <dgm:adjLst>
              <dgm:adj idx="2" val="0.25"/>
            </dgm:adjLst>
          </dgm:shape>
          <dgm:presOf/>
          <dgm:constrLst/>
          <dgm:ruleLst/>
        </dgm:layoutNode>
        <dgm:choose name="Name2">
          <dgm:if name="Name3" axis="ch" ptType="node" func="cnt" op="lt" val="1"/>
          <dgm:if name="Name4" axis="ch" ptType="node" func="cnt" op="equ" val="1">
            <dgm:layoutNode name="arrowDiagram1">
              <dgm:varLst>
                <dgm:bulletEnabled val="1"/>
              </dgm:varLst>
              <dgm:alg type="composite">
                <dgm:param type="vertAlign" val="none"/>
                <dgm:param type="horzAlign" val="none"/>
              </dgm:alg>
              <dgm:shape xmlns:r="http://schemas.openxmlformats.org/officeDocument/2006/relationships" r:blip="">
                <dgm:adjLst/>
              </dgm:shape>
              <dgm:presOf/>
              <dgm:constrLst>
                <dgm:constr type="ctrX" for="ch" forName="bullet1" refType="w" fact="0.8"/>
                <dgm:constr type="ctrY" for="ch" forName="bullet1" refType="h" fact="0.262"/>
                <dgm:constr type="w" for="ch" forName="bullet1" refType="w" fact="0.074"/>
                <dgm:constr type="h" for="ch" forName="bullet1" refType="w" refFor="ch" refForName="bullet1"/>
                <dgm:constr type="r" for="ch" forName="textBox1" refType="ctrX" refFor="ch" refForName="bullet1"/>
                <dgm:constr type="t" for="ch" forName="textBox1" refType="ctrY" refFor="ch" refForName="bullet1"/>
                <dgm:constr type="w" for="ch" forName="textBox1" refType="w" fact="0.4"/>
                <dgm:constr type="h" for="ch" forName="textBox1" refType="h" fact="0.738"/>
                <dgm:constr type="userA" refType="h" refFor="ch" refForName="bullet1" fact="0.53"/>
                <dgm:constr type="rMarg" for="ch" forName="textBox1" refType="userA" fact="2.834"/>
                <dgm:constr type="primFontSz" for="ch" ptType="node" op="equ" val="65"/>
              </dgm:constrLst>
              <dgm:ruleLst/>
              <dgm:forEach name="Name5" axis="ch" ptType="node" cnt="1">
                <dgm:layoutNode name="bullet1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1" styleLbl="revTx">
                  <dgm:varLst>
                    <dgm:bulletEnabled val="1"/>
                  </dgm:varLst>
                  <dgm:alg type="tx">
                    <dgm:param type="txAnchorVert" val="t"/>
                    <dgm:param type="parTxLTRAlign" val="r"/>
                    <dgm:param type="parTxRTLAlign" val="r"/>
                  </dgm:alg>
                  <dgm:shape xmlns:r="http://schemas.openxmlformats.org/officeDocument/2006/relationships" type="round2DiagRect" r:blip="">
                    <dgm:adjLst/>
                  </dgm:shape>
                  <dgm:presOf axis="desOrSelf" ptType="node"/>
                  <dgm:constrLst>
                    <dgm:constr type="lMarg"/>
                    <dgm:constr type="tMarg"/>
                    <dgm:constr type="bMarg"/>
                  </dgm:constrLst>
                  <dgm:ruleLst>
                    <dgm:rule type="primFontSz" val="5" fact="NaN" max="NaN"/>
                  </dgm:ruleLst>
                </dgm:layoutNode>
              </dgm:forEach>
            </dgm:layoutNode>
          </dgm:if>
          <dgm:if name="Name6" axis="ch" ptType="node" func="cnt" op="equ" val="2">
            <dgm:layoutNode name="arrowDiagram2">
              <dgm:alg type="composite">
                <dgm:param type="vertAlign" val="none"/>
                <dgm:param type="horzAlign" val="none"/>
              </dgm:alg>
              <dgm:shape xmlns:r="http://schemas.openxmlformats.org/officeDocument/2006/relationships" r:blip="">
                <dgm:adjLst/>
              </dgm:shape>
              <dgm:presOf/>
              <dgm:choose name="Name7">
                <dgm:if name="Name8" func="var" arg="dir" op="equ" val="norm">
                  <dgm:constrLst>
                    <dgm:constr type="ctrX" for="ch" forName="bullet2a" refType="w" fact="0.25"/>
                    <dgm:constr type="ctrY" for="ch" forName="bullet2a" refType="h" fact="0.573"/>
                    <dgm:constr type="w" for="ch" forName="bullet2a" refType="w" fact="0.035"/>
                    <dgm:constr type="h" for="ch" forName="bullet2a" refType="w" refFor="ch" refForName="bullet2a"/>
                    <dgm:constr type="l" for="ch" forName="textBox2a" refType="ctrX" refFor="ch" refForName="bullet2a"/>
                    <dgm:constr type="t" for="ch" forName="textBox2a" refType="ctrY" refFor="ch" refForName="bullet2a"/>
                    <dgm:constr type="w" for="ch" forName="textBox2a" refType="w" fact="0.325"/>
                    <dgm:constr type="h" for="ch" forName="textBox2a" refType="h" fact="0.427"/>
                    <dgm:constr type="userA" refType="h" refFor="ch" refForName="bullet2a" fact="0.53"/>
                    <dgm:constr type="lMarg" for="ch" forName="textBox2a" refType="userA" fact="2.834"/>
                    <dgm:constr type="ctrX" for="ch" forName="bullet2b" refType="w" fact="0.585"/>
                    <dgm:constr type="ctrY" for="ch" forName="bullet2b" refType="h" fact="0.338"/>
                    <dgm:constr type="w" for="ch" forName="bullet2b" refType="w" fact="0.06"/>
                    <dgm:constr type="h" for="ch" forName="bullet2b" refType="w" refFor="ch" refForName="bullet2b"/>
                    <dgm:constr type="l" for="ch" forName="textBox2b" refType="ctrX" refFor="ch" refForName="bullet2b"/>
                    <dgm:constr type="t" for="ch" forName="textBox2b" refType="ctrY" refFor="ch" refForName="bullet2b"/>
                    <dgm:constr type="w" for="ch" forName="textBox2b" refType="w" fact="0.325"/>
                    <dgm:constr type="h" for="ch" forName="textBox2b" refType="h" fact="0.662"/>
                    <dgm:constr type="userB" refType="h" refFor="ch" refForName="bullet2b" fact="0.53"/>
                    <dgm:constr type="lMarg" for="ch" forName="textBox2b" refType="userB" fact="2.834"/>
                    <dgm:constr type="primFontSz" for="ch" ptType="node" op="equ" val="65"/>
                  </dgm:constrLst>
                </dgm:if>
                <dgm:else name="Name9">
                  <dgm:constrLst>
                    <dgm:constr type="ctrX" for="ch" forName="bullet2a" refType="w" fact="0.25"/>
                    <dgm:constr type="ctrY" for="ch" forName="bullet2a" refType="h" fact="0.573"/>
                    <dgm:constr type="w" for="ch" forName="bullet2a" refType="w" fact="0.035"/>
                    <dgm:constr type="h" for="ch" forName="bullet2a" refType="w" refFor="ch" refForName="bullet2a"/>
                    <dgm:constr type="r" for="ch" forName="textBox2a" refType="ctrX" refFor="ch" refForName="bullet2a"/>
                    <dgm:constr type="b" for="ch" forName="textBox2a" refType="ctrY" refFor="ch" refForName="bullet2a"/>
                    <dgm:constr type="w" for="ch" forName="textBox2a" refType="w" fact="0.25"/>
                    <dgm:constr type="h" for="ch" forName="textBox2a" refType="h" fact="0.573"/>
                    <dgm:constr type="userA" refType="h" refFor="ch" refForName="bullet2a" fact="0.53"/>
                    <dgm:constr type="rMarg" for="ch" forName="textBox2a" refType="userA" fact="2.834"/>
                    <dgm:constr type="ctrX" for="ch" forName="bullet2b" refType="w" fact="0.585"/>
                    <dgm:constr type="ctrY" for="ch" forName="bullet2b" refType="h" fact="0.338"/>
                    <dgm:constr type="w" for="ch" forName="bullet2b" refType="w" fact="0.06"/>
                    <dgm:constr type="h" for="ch" forName="bullet2b" refType="w" refFor="ch" refForName="bullet2b"/>
                    <dgm:constr type="r" for="ch" forName="textBox2b" refType="ctrX" refFor="ch" refForName="bullet2b"/>
                    <dgm:constr type="b" for="ch" forName="textBox2b" refType="ctrY" refFor="ch" refForName="bullet2b"/>
                    <dgm:constr type="w" for="ch" forName="textBox2b" refType="w" fact="0.28"/>
                    <dgm:constr type="h" for="ch" forName="textBox2b" refType="h" fact="0.338"/>
                    <dgm:constr type="userB" refType="h" refFor="ch" refForName="bullet2b" fact="0.53"/>
                    <dgm:constr type="rMarg" for="ch" forName="textBox2b" refType="userB" fact="2.834"/>
                    <dgm:constr type="primFontSz" for="ch" ptType="node" op="equ" val="65"/>
                  </dgm:constrLst>
                </dgm:else>
              </dgm:choose>
              <dgm:ruleLst/>
              <dgm:forEach name="Name10" axis="ch" ptType="node" cnt="1">
                <dgm:layoutNode name="bullet2a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2a" styleLbl="revTx">
                  <dgm:varLst>
                    <dgm:bulletEnabled val="1"/>
                  </dgm:varLst>
                  <dgm:choose name="Name11">
                    <dgm:if name="Name12" func="var" arg="dir" op="equ" val="norm">
                      <dgm:choose name="Name13">
                        <dgm:if name="Name14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5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6">
                      <dgm:choose name="Name17">
                        <dgm:if name="Name18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19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20">
                    <dgm:if name="Name21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22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23" axis="ch" ptType="node" st="2" cnt="1">
                <dgm:layoutNode name="bullet2b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2b" styleLbl="revTx">
                  <dgm:varLst>
                    <dgm:bulletEnabled val="1"/>
                  </dgm:varLst>
                  <dgm:choose name="Name24">
                    <dgm:if name="Name25" func="var" arg="dir" op="equ" val="norm">
                      <dgm:choose name="Name26">
                        <dgm:if name="Name27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28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29">
                      <dgm:choose name="Name30">
                        <dgm:if name="Name31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32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33">
                    <dgm:if name="Name34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35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</dgm:layoutNode>
          </dgm:if>
          <dgm:if name="Name36" axis="ch" ptType="node" func="cnt" op="equ" val="3">
            <dgm:layoutNode name="arrowDiagram3">
              <dgm:alg type="composite">
                <dgm:param type="vertAlign" val="none"/>
                <dgm:param type="horzAlign" val="none"/>
              </dgm:alg>
              <dgm:shape xmlns:r="http://schemas.openxmlformats.org/officeDocument/2006/relationships" r:blip="">
                <dgm:adjLst/>
              </dgm:shape>
              <dgm:presOf/>
              <dgm:choose name="Name37">
                <dgm:if name="Name38" func="var" arg="dir" op="equ" val="norm">
                  <dgm:constrLst>
                    <dgm:constr type="ctrX" for="ch" forName="bullet3a" refType="w" fact="0.14"/>
                    <dgm:constr type="ctrY" for="ch" forName="bullet3a" refType="h" fact="0.711"/>
                    <dgm:constr type="w" for="ch" forName="bullet3a" refType="w" fact="0.026"/>
                    <dgm:constr type="h" for="ch" forName="bullet3a" refType="w" refFor="ch" refForName="bullet3a"/>
                    <dgm:constr type="l" for="ch" forName="textBox3a" refType="ctrX" refFor="ch" refForName="bullet3a"/>
                    <dgm:constr type="t" for="ch" forName="textBox3a" refType="ctrY" refFor="ch" refForName="bullet3a"/>
                    <dgm:constr type="w" for="ch" forName="textBox3a" refType="w" fact="0.233"/>
                    <dgm:constr type="h" for="ch" forName="textBox3a" refType="h" fact="0.289"/>
                    <dgm:constr type="userA" refType="h" refFor="ch" refForName="bullet3a" fact="0.53"/>
                    <dgm:constr type="lMarg" for="ch" forName="textBox3a" refType="userA" fact="2.834"/>
                    <dgm:constr type="ctrX" for="ch" forName="bullet3b" refType="w" fact="0.38"/>
                    <dgm:constr type="ctrY" for="ch" forName="bullet3b" refType="h" fact="0.456"/>
                    <dgm:constr type="w" for="ch" forName="bullet3b" refType="w" fact="0.047"/>
                    <dgm:constr type="h" for="ch" forName="bullet3b" refType="w" refFor="ch" refForName="bullet3b"/>
                    <dgm:constr type="l" for="ch" forName="textBox3b" refType="ctrX" refFor="ch" refForName="bullet3b"/>
                    <dgm:constr type="t" for="ch" forName="textBox3b" refType="ctrY" refFor="ch" refForName="bullet3b"/>
                    <dgm:constr type="w" for="ch" forName="textBox3b" refType="w" fact="0.24"/>
                    <dgm:constr type="h" for="ch" forName="textBox3b" refType="h" fact="0.544"/>
                    <dgm:constr type="userB" refType="h" refFor="ch" refForName="bullet3b" fact="0.53"/>
                    <dgm:constr type="lMarg" for="ch" forName="textBox3b" refType="userB" fact="2.834"/>
                    <dgm:constr type="ctrX" for="ch" forName="bullet3c" refType="w" fact="0.665"/>
                    <dgm:constr type="ctrY" for="ch" forName="bullet3c" refType="h" fact="0.305"/>
                    <dgm:constr type="w" for="ch" forName="bullet3c" refType="w" fact="0.065"/>
                    <dgm:constr type="h" for="ch" forName="bullet3c" refType="w" refFor="ch" refForName="bullet3c"/>
                    <dgm:constr type="l" for="ch" forName="textBox3c" refType="ctrX" refFor="ch" refForName="bullet3c"/>
                    <dgm:constr type="t" for="ch" forName="textBox3c" refType="ctrY" refFor="ch" refForName="bullet3c"/>
                    <dgm:constr type="w" for="ch" forName="textBox3c" refType="w" fact="0.24"/>
                    <dgm:constr type="h" for="ch" forName="textBox3c" refType="h" fact="0.695"/>
                    <dgm:constr type="userC" refType="h" refFor="ch" refForName="bullet3c" fact="0.53"/>
                    <dgm:constr type="lMarg" for="ch" forName="textBox3c" refType="userC" fact="2.834"/>
                    <dgm:constr type="primFontSz" for="ch" ptType="node" op="equ" val="65"/>
                  </dgm:constrLst>
                </dgm:if>
                <dgm:else name="Name39">
                  <dgm:constrLst>
                    <dgm:constr type="ctrX" for="ch" forName="bullet3a" refType="w" fact="0.14"/>
                    <dgm:constr type="ctrY" for="ch" forName="bullet3a" refType="h" fact="0.711"/>
                    <dgm:constr type="w" for="ch" forName="bullet3a" refType="w" fact="0.026"/>
                    <dgm:constr type="h" for="ch" forName="bullet3a" refType="w" refFor="ch" refForName="bullet3a"/>
                    <dgm:constr type="r" for="ch" forName="textBox3a" refType="ctrX" refFor="ch" refForName="bullet3a"/>
                    <dgm:constr type="b" for="ch" forName="textBox3a" refType="ctrY" refFor="ch" refForName="bullet3a"/>
                    <dgm:constr type="w" for="ch" forName="textBox3a" refType="w" fact="0.14"/>
                    <dgm:constr type="h" for="ch" forName="textBox3a" refType="h" fact="0.711"/>
                    <dgm:constr type="userA" refType="h" refFor="ch" refForName="bullet3a" fact="0.53"/>
                    <dgm:constr type="rMarg" for="ch" forName="textBox3a" refType="userA" fact="2.834"/>
                    <dgm:constr type="ctrX" for="ch" forName="bullet3b" refType="w" fact="0.38"/>
                    <dgm:constr type="ctrY" for="ch" forName="bullet3b" refType="h" fact="0.456"/>
                    <dgm:constr type="w" for="ch" forName="bullet3b" refType="w" fact="0.047"/>
                    <dgm:constr type="h" for="ch" forName="bullet3b" refType="w" refFor="ch" refForName="bullet3b"/>
                    <dgm:constr type="r" for="ch" forName="textBox3b" refType="ctrX" refFor="ch" refForName="bullet3b"/>
                    <dgm:constr type="b" for="ch" forName="textBox3b" refType="ctrY" refFor="ch" refForName="bullet3b"/>
                    <dgm:constr type="w" for="ch" forName="textBox3b" refType="w" fact="0.24"/>
                    <dgm:constr type="h" for="ch" forName="textBox3b" refType="h" fact="0.456"/>
                    <dgm:constr type="userB" refType="h" refFor="ch" refForName="bullet3b" fact="0.53"/>
                    <dgm:constr type="rMarg" for="ch" forName="textBox3b" refType="userB" fact="2.834"/>
                    <dgm:constr type="ctrX" for="ch" forName="bullet3c" refType="w" fact="0.665"/>
                    <dgm:constr type="ctrY" for="ch" forName="bullet3c" refType="h" fact="0.305"/>
                    <dgm:constr type="w" for="ch" forName="bullet3c" refType="w" fact="0.065"/>
                    <dgm:constr type="h" for="ch" forName="bullet3c" refType="w" refFor="ch" refForName="bullet3c"/>
                    <dgm:constr type="r" for="ch" forName="textBox3c" refType="ctrX" refFor="ch" refForName="bullet3c"/>
                    <dgm:constr type="b" for="ch" forName="textBox3c" refType="ctrY" refFor="ch" refForName="bullet3c"/>
                    <dgm:constr type="w" for="ch" forName="textBox3c" refType="w" fact="0.24"/>
                    <dgm:constr type="h" for="ch" forName="textBox3c" refType="h" fact="0.305"/>
                    <dgm:constr type="userC" refType="h" refFor="ch" refForName="bullet3c" fact="0.53"/>
                    <dgm:constr type="rMarg" for="ch" forName="textBox3c" refType="userC" fact="2.834"/>
                    <dgm:constr type="primFontSz" for="ch" ptType="node" op="equ" val="65"/>
                  </dgm:constrLst>
                </dgm:else>
              </dgm:choose>
              <dgm:ruleLst/>
              <dgm:forEach name="Name40" axis="ch" ptType="node" cnt="1">
                <dgm:layoutNode name="bullet3a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3a" styleLbl="revTx">
                  <dgm:varLst>
                    <dgm:bulletEnabled val="1"/>
                  </dgm:varLst>
                  <dgm:choose name="Name41">
                    <dgm:if name="Name42" func="var" arg="dir" op="equ" val="norm">
                      <dgm:choose name="Name43">
                        <dgm:if name="Name44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45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46">
                      <dgm:choose name="Name47">
                        <dgm:if name="Name48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49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50">
                    <dgm:if name="Name51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52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53" axis="ch" ptType="node" st="2" cnt="1">
                <dgm:layoutNode name="bullet3b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3b" styleLbl="revTx">
                  <dgm:varLst>
                    <dgm:bulletEnabled val="1"/>
                  </dgm:varLst>
                  <dgm:choose name="Name54">
                    <dgm:if name="Name55" func="var" arg="dir" op="equ" val="norm">
                      <dgm:choose name="Name56">
                        <dgm:if name="Name57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58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59">
                      <dgm:choose name="Name60">
                        <dgm:if name="Name61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62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63">
                    <dgm:if name="Name64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65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66" axis="ch" ptType="node" st="3" cnt="1">
                <dgm:layoutNode name="bullet3c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3c" styleLbl="revTx">
                  <dgm:varLst>
                    <dgm:bulletEnabled val="1"/>
                  </dgm:varLst>
                  <dgm:choose name="Name67">
                    <dgm:if name="Name68" func="var" arg="dir" op="equ" val="norm">
                      <dgm:choose name="Name69">
                        <dgm:if name="Name70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71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72">
                      <dgm:choose name="Name73">
                        <dgm:if name="Name74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75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76">
                    <dgm:if name="Name77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78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</dgm:layoutNode>
          </dgm:if>
          <dgm:if name="Name79" axis="ch" ptType="node" func="cnt" op="equ" val="4">
            <dgm:layoutNode name="arrowDiagram4">
              <dgm:alg type="composite">
                <dgm:param type="vertAlign" val="none"/>
                <dgm:param type="horzAlign" val="none"/>
              </dgm:alg>
              <dgm:shape xmlns:r="http://schemas.openxmlformats.org/officeDocument/2006/relationships" r:blip="">
                <dgm:adjLst/>
              </dgm:shape>
              <dgm:presOf/>
              <dgm:choose name="Name80">
                <dgm:if name="Name81" func="var" arg="dir" op="equ" val="norm">
                  <dgm:constrLst>
                    <dgm:constr type="ctrX" for="ch" forName="bullet4a" refType="w" fact="0.11"/>
                    <dgm:constr type="ctrY" for="ch" forName="bullet4a" refType="h" fact="0.762"/>
                    <dgm:constr type="w" for="ch" forName="bullet4a" refType="w" fact="0.023"/>
                    <dgm:constr type="h" for="ch" forName="bullet4a" refType="w" refFor="ch" refForName="bullet4a"/>
                    <dgm:constr type="l" for="ch" forName="textBox4a" refType="ctrX" refFor="ch" refForName="bullet4a"/>
                    <dgm:constr type="t" for="ch" forName="textBox4a" refType="ctrY" refFor="ch" refForName="bullet4a"/>
                    <dgm:constr type="w" for="ch" forName="textBox4a" refType="w" fact="0.171"/>
                    <dgm:constr type="h" for="ch" forName="textBox4a" refType="h" fact="0.238"/>
                    <dgm:constr type="userA" refType="h" refFor="ch" refForName="bullet4a" fact="0.53"/>
                    <dgm:constr type="lMarg" for="ch" forName="textBox4a" refType="userA" fact="2.834"/>
                    <dgm:constr type="ctrX" for="ch" forName="bullet4b" refType="w" fact="0.281"/>
                    <dgm:constr type="ctrY" for="ch" forName="bullet4b" refType="h" fact="0.543"/>
                    <dgm:constr type="w" for="ch" forName="bullet4b" refType="w" fact="0.04"/>
                    <dgm:constr type="h" for="ch" forName="bullet4b" refType="w" refFor="ch" refForName="bullet4b"/>
                    <dgm:constr type="l" for="ch" forName="textBox4b" refType="ctrX" refFor="ch" refForName="bullet4b"/>
                    <dgm:constr type="t" for="ch" forName="textBox4b" refType="ctrY" refFor="ch" refForName="bullet4b"/>
                    <dgm:constr type="w" for="ch" forName="textBox4b" refType="w" fact="0.21"/>
                    <dgm:constr type="h" for="ch" forName="textBox4b" refType="h" fact="0.457"/>
                    <dgm:constr type="userB" refType="h" refFor="ch" refForName="bullet4b" fact="0.53"/>
                    <dgm:constr type="lMarg" for="ch" forName="textBox4b" refType="userB" fact="2.834"/>
                    <dgm:constr type="ctrX" for="ch" forName="bullet4c" refType="w" fact="0.495"/>
                    <dgm:constr type="ctrY" for="ch" forName="bullet4c" refType="h" fact="0.382"/>
                    <dgm:constr type="w" for="ch" forName="bullet4c" refType="w" fact="0.053"/>
                    <dgm:constr type="h" for="ch" forName="bullet4c" refType="w" refFor="ch" refForName="bullet4c"/>
                    <dgm:constr type="l" for="ch" forName="textBox4c" refType="ctrX" refFor="ch" refForName="bullet4c"/>
                    <dgm:constr type="t" for="ch" forName="textBox4c" refType="ctrY" refFor="ch" refForName="bullet4c"/>
                    <dgm:constr type="w" for="ch" forName="textBox4c" refType="w" fact="0.21"/>
                    <dgm:constr type="h" for="ch" forName="textBox4c" refType="h" fact="0.618"/>
                    <dgm:constr type="userC" refType="h" refFor="ch" refForName="bullet4c" fact="0.53"/>
                    <dgm:constr type="lMarg" for="ch" forName="textBox4c" refType="userC" fact="2.834"/>
                    <dgm:constr type="ctrX" for="ch" forName="bullet4d" refType="w" fact="0.73"/>
                    <dgm:constr type="ctrY" for="ch" forName="bullet4d" refType="h" fact="0.283"/>
                    <dgm:constr type="w" for="ch" forName="bullet4d" refType="w" fact="0.071"/>
                    <dgm:constr type="h" for="ch" forName="bullet4d" refType="w" refFor="ch" refForName="bullet4d"/>
                    <dgm:constr type="l" for="ch" forName="textBox4d" refType="ctrX" refFor="ch" refForName="bullet4d"/>
                    <dgm:constr type="t" for="ch" forName="textBox4d" refType="ctrY" refFor="ch" refForName="bullet4d"/>
                    <dgm:constr type="w" for="ch" forName="textBox4d" refType="w" fact="0.21"/>
                    <dgm:constr type="h" for="ch" forName="textBox4d" refType="h" fact="0.717"/>
                    <dgm:constr type="userD" refType="h" refFor="ch" refForName="bullet4d" fact="0.53"/>
                    <dgm:constr type="lMarg" for="ch" forName="textBox4d" refType="userD" fact="2.834"/>
                    <dgm:constr type="primFontSz" for="ch" ptType="node" op="equ" val="65"/>
                  </dgm:constrLst>
                </dgm:if>
                <dgm:else name="Name82">
                  <dgm:constrLst>
                    <dgm:constr type="ctrX" for="ch" forName="bullet4a" refType="w" fact="0.11"/>
                    <dgm:constr type="ctrY" for="ch" forName="bullet4a" refType="h" fact="0.762"/>
                    <dgm:constr type="w" for="ch" forName="bullet4a" refType="w" fact="0.023"/>
                    <dgm:constr type="h" for="ch" forName="bullet4a" refType="w" refFor="ch" refForName="bullet4a"/>
                    <dgm:constr type="r" for="ch" forName="textBox4a" refType="ctrX" refFor="ch" refForName="bullet4a"/>
                    <dgm:constr type="b" for="ch" forName="textBox4a" refType="ctrY" refFor="ch" refForName="bullet4a"/>
                    <dgm:constr type="w" for="ch" forName="textBox4a" refType="w" fact="0.11"/>
                    <dgm:constr type="h" for="ch" forName="textBox4a" refType="h" fact="0.762"/>
                    <dgm:constr type="userA" refType="h" refFor="ch" refForName="bullet4a" fact="0.53"/>
                    <dgm:constr type="rMarg" for="ch" forName="textBox4a" refType="userA" fact="2.834"/>
                    <dgm:constr type="ctrX" for="ch" forName="bullet4b" refType="w" fact="0.281"/>
                    <dgm:constr type="ctrY" for="ch" forName="bullet4b" refType="h" fact="0.543"/>
                    <dgm:constr type="w" for="ch" forName="bullet4b" refType="w" fact="0.04"/>
                    <dgm:constr type="h" for="ch" forName="bullet4b" refType="w" refFor="ch" refForName="bullet4b"/>
                    <dgm:constr type="r" for="ch" forName="textBox4b" refType="ctrX" refFor="ch" refForName="bullet4b"/>
                    <dgm:constr type="b" for="ch" forName="textBox4b" refType="ctrY" refFor="ch" refForName="bullet4b"/>
                    <dgm:constr type="w" for="ch" forName="textBox4b" refType="w" fact="0.171"/>
                    <dgm:constr type="h" for="ch" forName="textBox4b" refType="h" fact="0.543"/>
                    <dgm:constr type="userB" refType="h" refFor="ch" refForName="bullet4b" fact="0.53"/>
                    <dgm:constr type="rMarg" for="ch" forName="textBox4b" refType="userB" fact="2.834"/>
                    <dgm:constr type="ctrX" for="ch" forName="bullet4c" refType="w" fact="0.495"/>
                    <dgm:constr type="ctrY" for="ch" forName="bullet4c" refType="h" fact="0.382"/>
                    <dgm:constr type="w" for="ch" forName="bullet4c" refType="w" fact="0.053"/>
                    <dgm:constr type="h" for="ch" forName="bullet4c" refType="w" refFor="ch" refForName="bullet4c"/>
                    <dgm:constr type="r" for="ch" forName="textBox4c" refType="ctrX" refFor="ch" refForName="bullet4c"/>
                    <dgm:constr type="b" for="ch" forName="textBox4c" refType="ctrY" refFor="ch" refForName="bullet4c"/>
                    <dgm:constr type="w" for="ch" forName="textBox4c" refType="w" fact="0.21"/>
                    <dgm:constr type="h" for="ch" forName="textBox4c" refType="h" fact="0.382"/>
                    <dgm:constr type="userC" refType="h" refFor="ch" refForName="bullet4c" fact="0.53"/>
                    <dgm:constr type="rMarg" for="ch" forName="textBox4c" refType="userC" fact="2.834"/>
                    <dgm:constr type="ctrX" for="ch" forName="bullet4d" refType="w" fact="0.73"/>
                    <dgm:constr type="ctrY" for="ch" forName="bullet4d" refType="h" fact="0.283"/>
                    <dgm:constr type="w" for="ch" forName="bullet4d" refType="w" fact="0.071"/>
                    <dgm:constr type="h" for="ch" forName="bullet4d" refType="w" refFor="ch" refForName="bullet4d"/>
                    <dgm:constr type="r" for="ch" forName="textBox4d" refType="ctrX" refFor="ch" refForName="bullet4d"/>
                    <dgm:constr type="b" for="ch" forName="textBox4d" refType="ctrY" refFor="ch" refForName="bullet4d"/>
                    <dgm:constr type="w" for="ch" forName="textBox4d" refType="w" fact="0.21"/>
                    <dgm:constr type="h" for="ch" forName="textBox4d" refType="h" fact="0.283"/>
                    <dgm:constr type="userD" refType="h" refFor="ch" refForName="bullet4d" fact="0.53"/>
                    <dgm:constr type="rMarg" for="ch" forName="textBox4d" refType="userD" fact="2.834"/>
                    <dgm:constr type="primFontSz" for="ch" ptType="node" op="equ" val="65"/>
                  </dgm:constrLst>
                </dgm:else>
              </dgm:choose>
              <dgm:ruleLst/>
              <dgm:forEach name="Name83" axis="ch" ptType="node" cnt="1">
                <dgm:layoutNode name="bullet4a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4a" styleLbl="revTx">
                  <dgm:varLst>
                    <dgm:bulletEnabled val="1"/>
                  </dgm:varLst>
                  <dgm:choose name="Name84">
                    <dgm:if name="Name85" func="var" arg="dir" op="equ" val="norm">
                      <dgm:choose name="Name86">
                        <dgm:if name="Name87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88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89">
                      <dgm:choose name="Name90">
                        <dgm:if name="Name91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92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93">
                    <dgm:if name="Name94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95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96" axis="ch" ptType="node" st="2" cnt="1">
                <dgm:layoutNode name="bullet4b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4b" styleLbl="revTx">
                  <dgm:varLst>
                    <dgm:bulletEnabled val="1"/>
                  </dgm:varLst>
                  <dgm:choose name="Name97">
                    <dgm:if name="Name98" func="var" arg="dir" op="equ" val="norm">
                      <dgm:choose name="Name99">
                        <dgm:if name="Name100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01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02">
                      <dgm:choose name="Name103">
                        <dgm:if name="Name104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105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106">
                    <dgm:if name="Name107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108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109" axis="ch" ptType="node" st="3" cnt="1">
                <dgm:layoutNode name="bullet4c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4c" styleLbl="revTx">
                  <dgm:varLst>
                    <dgm:bulletEnabled val="1"/>
                  </dgm:varLst>
                  <dgm:choose name="Name110">
                    <dgm:if name="Name111" func="var" arg="dir" op="equ" val="norm">
                      <dgm:choose name="Name112">
                        <dgm:if name="Name113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14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15">
                      <dgm:choose name="Name116">
                        <dgm:if name="Name117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118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119">
                    <dgm:if name="Name120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121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122" axis="ch" ptType="node" st="4" cnt="1">
                <dgm:layoutNode name="bullet4d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4d" styleLbl="revTx">
                  <dgm:varLst>
                    <dgm:bulletEnabled val="1"/>
                  </dgm:varLst>
                  <dgm:choose name="Name123">
                    <dgm:if name="Name124" func="var" arg="dir" op="equ" val="norm">
                      <dgm:choose name="Name125">
                        <dgm:if name="Name126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27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28">
                      <dgm:choose name="Name129">
                        <dgm:if name="Name130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131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132">
                    <dgm:if name="Name133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134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</dgm:layoutNode>
          </dgm:if>
          <dgm:else name="Name135">
            <dgm:layoutNode name="arrowDiagram5">
              <dgm:alg type="composite">
                <dgm:param type="vertAlign" val="none"/>
                <dgm:param type="horzAlign" val="none"/>
              </dgm:alg>
              <dgm:shape xmlns:r="http://schemas.openxmlformats.org/officeDocument/2006/relationships" r:blip="">
                <dgm:adjLst/>
              </dgm:shape>
              <dgm:presOf/>
              <dgm:choose name="Name136">
                <dgm:if name="Name137" func="var" arg="dir" op="equ" val="norm">
                  <dgm:constrLst>
                    <dgm:constr type="ctrX" for="ch" forName="bullet5a" refType="w" fact="0.11"/>
                    <dgm:constr type="ctrY" for="ch" forName="bullet5a" refType="h" fact="0.762"/>
                    <dgm:constr type="w" for="ch" forName="bullet5a" refType="w" fact="0.023"/>
                    <dgm:constr type="h" for="ch" forName="bullet5a" refType="w" refFor="ch" refForName="bullet5a"/>
                    <dgm:constr type="l" for="ch" forName="textBox5a" refType="ctrX" refFor="ch" refForName="bullet5a"/>
                    <dgm:constr type="t" for="ch" forName="textBox5a" refType="ctrY" refFor="ch" refForName="bullet5a"/>
                    <dgm:constr type="w" for="ch" forName="textBox5a" refType="w" fact="0.131"/>
                    <dgm:constr type="h" for="ch" forName="textBox5a" refType="h" fact="0.238"/>
                    <dgm:constr type="userA" refType="h" refFor="ch" refForName="bullet5a" fact="0.53"/>
                    <dgm:constr type="lMarg" for="ch" forName="textBox5a" refType="userA" fact="2.834"/>
                    <dgm:constr type="ctrX" for="ch" forName="bullet5b" refType="w" fact="0.241"/>
                    <dgm:constr type="ctrY" for="ch" forName="bullet5b" refType="h" fact="0.581"/>
                    <dgm:constr type="w" for="ch" forName="bullet5b" refType="w" fact="0.036"/>
                    <dgm:constr type="h" for="ch" forName="bullet5b" refType="w" refFor="ch" refForName="bullet5b"/>
                    <dgm:constr type="l" for="ch" forName="textBox5b" refType="ctrX" refFor="ch" refForName="bullet5b"/>
                    <dgm:constr type="t" for="ch" forName="textBox5b" refType="ctrY" refFor="ch" refForName="bullet5b"/>
                    <dgm:constr type="w" for="ch" forName="textBox5b" refType="w" fact="0.166"/>
                    <dgm:constr type="h" for="ch" forName="textBox5b" refType="h" fact="0.419"/>
                    <dgm:constr type="userB" refType="h" refFor="ch" refForName="bullet5b" fact="0.53"/>
                    <dgm:constr type="lMarg" for="ch" forName="textBox5b" refType="userB" fact="2.834"/>
                    <dgm:constr type="ctrX" for="ch" forName="bullet5c" refType="w" fact="0.407"/>
                    <dgm:constr type="ctrY" for="ch" forName="bullet5c" refType="h" fact="0.438"/>
                    <dgm:constr type="w" for="ch" forName="bullet5c" refType="w" fact="0.048"/>
                    <dgm:constr type="h" for="ch" forName="bullet5c" refType="w" refFor="ch" refForName="bullet5c"/>
                    <dgm:constr type="l" for="ch" forName="textBox5c" refType="ctrX" refFor="ch" refForName="bullet5c"/>
                    <dgm:constr type="t" for="ch" forName="textBox5c" refType="ctrY" refFor="ch" refForName="bullet5c"/>
                    <dgm:constr type="w" for="ch" forName="textBox5c" refType="w" fact="0.193"/>
                    <dgm:constr type="h" for="ch" forName="textBox5c" refType="h" fact="0.562"/>
                    <dgm:constr type="userC" refType="h" refFor="ch" refForName="bullet5c" fact="0.53"/>
                    <dgm:constr type="lMarg" for="ch" forName="textBox5c" refType="userC" fact="2.834"/>
                    <dgm:constr type="ctrX" for="ch" forName="bullet5d" refType="w" fact="0.6"/>
                    <dgm:constr type="ctrY" for="ch" forName="bullet5d" refType="h" fact="0.33"/>
                    <dgm:constr type="w" for="ch" forName="bullet5d" refType="w" fact="0.062"/>
                    <dgm:constr type="h" for="ch" forName="bullet5d" refType="w" refFor="ch" refForName="bullet5d"/>
                    <dgm:constr type="l" for="ch" forName="textBox5d" refType="ctrX" refFor="ch" refForName="bullet5d"/>
                    <dgm:constr type="t" for="ch" forName="textBox5d" refType="ctrY" refFor="ch" refForName="bullet5d"/>
                    <dgm:constr type="w" for="ch" forName="textBox5d" refType="w" fact="0.2"/>
                    <dgm:constr type="h" for="ch" forName="textBox5d" refType="h" fact="0.67"/>
                    <dgm:constr type="userD" refType="h" refFor="ch" refForName="bullet5d" fact="0.53"/>
                    <dgm:constr type="lMarg" for="ch" forName="textBox5d" refType="userD" fact="2.834"/>
                    <dgm:constr type="ctrX" for="ch" forName="bullet5e" refType="w" fact="0.8"/>
                    <dgm:constr type="ctrY" for="ch" forName="bullet5e" refType="h" fact="0.264"/>
                    <dgm:constr type="w" for="ch" forName="bullet5e" refType="w" fact="0.079"/>
                    <dgm:constr type="h" for="ch" forName="bullet5e" refType="w" refFor="ch" refForName="bullet5e"/>
                    <dgm:constr type="l" for="ch" forName="textBox5e" refType="ctrX" refFor="ch" refForName="bullet5e"/>
                    <dgm:constr type="t" for="ch" forName="textBox5e" refType="ctrY" refFor="ch" refForName="bullet5e"/>
                    <dgm:constr type="w" for="ch" forName="textBox5e" refType="w" fact="0.2"/>
                    <dgm:constr type="h" for="ch" forName="textBox5e" refType="h" fact="0.736"/>
                    <dgm:constr type="userE" refType="h" refFor="ch" refForName="bullet5e" fact="0.53"/>
                    <dgm:constr type="lMarg" for="ch" forName="textBox5e" refType="userE" fact="2.834"/>
                    <dgm:constr type="primFontSz" for="ch" ptType="node" op="equ" val="65"/>
                  </dgm:constrLst>
                </dgm:if>
                <dgm:else name="Name138">
                  <dgm:constrLst>
                    <dgm:constr type="ctrX" for="ch" forName="bullet5a" refType="w" fact="0.11"/>
                    <dgm:constr type="ctrY" for="ch" forName="bullet5a" refType="h" fact="0.762"/>
                    <dgm:constr type="w" for="ch" forName="bullet5a" refType="w" fact="0.023"/>
                    <dgm:constr type="h" for="ch" forName="bullet5a" refType="w" refFor="ch" refForName="bullet5a"/>
                    <dgm:constr type="r" for="ch" forName="textBox5a" refType="ctrX" refFor="ch" refForName="bullet5a"/>
                    <dgm:constr type="b" for="ch" forName="textBox5a" refType="ctrY" refFor="ch" refForName="bullet5a"/>
                    <dgm:constr type="w" for="ch" forName="textBox5a" refType="w" fact="0.11"/>
                    <dgm:constr type="h" for="ch" forName="textBox5a" refType="h" fact="0.762"/>
                    <dgm:constr type="userA" refType="h" refFor="ch" refForName="bullet5a" fact="0.53"/>
                    <dgm:constr type="rMarg" for="ch" forName="textBox5a" refType="userA" fact="2.834"/>
                    <dgm:constr type="ctrX" for="ch" forName="bullet5b" refType="w" fact="0.241"/>
                    <dgm:constr type="ctrY" for="ch" forName="bullet5b" refType="h" fact="0.581"/>
                    <dgm:constr type="w" for="ch" forName="bullet5b" refType="w" fact="0.036"/>
                    <dgm:constr type="h" for="ch" forName="bullet5b" refType="w" refFor="ch" refForName="bullet5b"/>
                    <dgm:constr type="r" for="ch" forName="textBox5b" refType="ctrX" refFor="ch" refForName="bullet5b"/>
                    <dgm:constr type="b" for="ch" forName="textBox5b" refType="ctrY" refFor="ch" refForName="bullet5b"/>
                    <dgm:constr type="w" for="ch" forName="textBox5b" refType="w" fact="0.131"/>
                    <dgm:constr type="h" for="ch" forName="textBox5b" refType="h" fact="0.581"/>
                    <dgm:constr type="userB" refType="h" refFor="ch" refForName="bullet5b" fact="0.53"/>
                    <dgm:constr type="rMarg" for="ch" forName="textBox5b" refType="userB" fact="2.834"/>
                    <dgm:constr type="ctrX" for="ch" forName="bullet5c" refType="w" fact="0.407"/>
                    <dgm:constr type="ctrY" for="ch" forName="bullet5c" refType="h" fact="0.438"/>
                    <dgm:constr type="w" for="ch" forName="bullet5c" refType="w" fact="0.048"/>
                    <dgm:constr type="h" for="ch" forName="bullet5c" refType="w" refFor="ch" refForName="bullet5c"/>
                    <dgm:constr type="r" for="ch" forName="textBox5c" refType="ctrX" refFor="ch" refForName="bullet5c"/>
                    <dgm:constr type="b" for="ch" forName="textBox5c" refType="ctrY" refFor="ch" refForName="bullet5c"/>
                    <dgm:constr type="w" for="ch" forName="textBox5c" refType="w" fact="0.166"/>
                    <dgm:constr type="h" for="ch" forName="textBox5c" refType="h" fact="0.438"/>
                    <dgm:constr type="userC" refType="h" refFor="ch" refForName="bullet5c" fact="0.53"/>
                    <dgm:constr type="rMarg" for="ch" forName="textBox5c" refType="userC" fact="2.834"/>
                    <dgm:constr type="ctrX" for="ch" forName="bullet5d" refType="w" fact="0.6"/>
                    <dgm:constr type="ctrY" for="ch" forName="bullet5d" refType="h" fact="0.33"/>
                    <dgm:constr type="w" for="ch" forName="bullet5d" refType="w" fact="0.062"/>
                    <dgm:constr type="h" for="ch" forName="bullet5d" refType="w" refFor="ch" refForName="bullet5d"/>
                    <dgm:constr type="r" for="ch" forName="textBox5d" refType="ctrX" refFor="ch" refForName="bullet5d"/>
                    <dgm:constr type="b" for="ch" forName="textBox5d" refType="ctrY" refFor="ch" refForName="bullet5d"/>
                    <dgm:constr type="w" for="ch" forName="textBox5d" refType="w" fact="0.193"/>
                    <dgm:constr type="h" for="ch" forName="textBox5d" refType="h" fact="0.33"/>
                    <dgm:constr type="userD" refType="h" refFor="ch" refForName="bullet5d" fact="0.53"/>
                    <dgm:constr type="rMarg" for="ch" forName="textBox5d" refType="userD" fact="2.834"/>
                    <dgm:constr type="ctrX" for="ch" forName="bullet5e" refType="w" fact="0.8"/>
                    <dgm:constr type="ctrY" for="ch" forName="bullet5e" refType="h" fact="0.264"/>
                    <dgm:constr type="w" for="ch" forName="bullet5e" refType="w" fact="0.079"/>
                    <dgm:constr type="h" for="ch" forName="bullet5e" refType="w" refFor="ch" refForName="bullet5e"/>
                    <dgm:constr type="r" for="ch" forName="textBox5e" refType="ctrX" refFor="ch" refForName="bullet5e"/>
                    <dgm:constr type="b" for="ch" forName="textBox5e" refType="ctrY" refFor="ch" refForName="bullet5e"/>
                    <dgm:constr type="w" for="ch" forName="textBox5e" refType="w" fact="0.2"/>
                    <dgm:constr type="h" for="ch" forName="textBox5e" refType="h" fact="0.264"/>
                    <dgm:constr type="userE" refType="h" refFor="ch" refForName="bullet5e" fact="0.53"/>
                    <dgm:constr type="rMarg" for="ch" forName="textBox5e" refType="userE" fact="2.834"/>
                    <dgm:constr type="primFontSz" for="ch" ptType="node" op="equ" val="65"/>
                  </dgm:constrLst>
                </dgm:else>
              </dgm:choose>
              <dgm:ruleLst/>
              <dgm:forEach name="Name139" axis="ch" ptType="node" cnt="1">
                <dgm:layoutNode name="bullet5a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5a" styleLbl="revTx">
                  <dgm:varLst>
                    <dgm:bulletEnabled val="1"/>
                  </dgm:varLst>
                  <dgm:choose name="Name140">
                    <dgm:if name="Name141" func="var" arg="dir" op="equ" val="norm">
                      <dgm:choose name="Name142">
                        <dgm:if name="Name143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44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45">
                      <dgm:choose name="Name146">
                        <dgm:if name="Name147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148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149">
                    <dgm:if name="Name150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151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152" axis="ch" ptType="node" st="2" cnt="1">
                <dgm:layoutNode name="bullet5b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5b" styleLbl="revTx">
                  <dgm:varLst>
                    <dgm:bulletEnabled val="1"/>
                  </dgm:varLst>
                  <dgm:choose name="Name153">
                    <dgm:if name="Name154" func="var" arg="dir" op="equ" val="norm">
                      <dgm:choose name="Name155">
                        <dgm:if name="Name156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57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58">
                      <dgm:choose name="Name159">
                        <dgm:if name="Name160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161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162">
                    <dgm:if name="Name163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164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165" axis="ch" ptType="node" st="3" cnt="1">
                <dgm:layoutNode name="bullet5c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5c" styleLbl="revTx">
                  <dgm:varLst>
                    <dgm:bulletEnabled val="1"/>
                  </dgm:varLst>
                  <dgm:choose name="Name166">
                    <dgm:if name="Name167" func="var" arg="dir" op="equ" val="norm">
                      <dgm:choose name="Name168">
                        <dgm:if name="Name169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70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71">
                      <dgm:choose name="Name172">
                        <dgm:if name="Name173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174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175">
                    <dgm:if name="Name176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177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178" axis="ch" ptType="node" st="4" cnt="1">
                <dgm:layoutNode name="bullet5d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5d" styleLbl="revTx">
                  <dgm:varLst>
                    <dgm:bulletEnabled val="1"/>
                  </dgm:varLst>
                  <dgm:choose name="Name179">
                    <dgm:if name="Name180" func="var" arg="dir" op="equ" val="norm">
                      <dgm:choose name="Name181">
                        <dgm:if name="Name182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83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84">
                      <dgm:choose name="Name185">
                        <dgm:if name="Name186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187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188">
                    <dgm:if name="Name189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190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  <dgm:forEach name="Name191" axis="ch" ptType="node" st="5" cnt="1">
                <dgm:layoutNode name="bullet5e" styleLbl="node1">
                  <dgm:alg type="sp"/>
                  <dgm:shape xmlns:r="http://schemas.openxmlformats.org/officeDocument/2006/relationships" type="ellipse" r:blip="">
                    <dgm:adjLst/>
                  </dgm:shape>
                  <dgm:presOf/>
                  <dgm:constrLst/>
                  <dgm:ruleLst/>
                </dgm:layoutNode>
                <dgm:layoutNode name="textBox5e" styleLbl="revTx">
                  <dgm:varLst>
                    <dgm:bulletEnabled val="1"/>
                  </dgm:varLst>
                  <dgm:choose name="Name192">
                    <dgm:if name="Name193" func="var" arg="dir" op="equ" val="norm">
                      <dgm:choose name="Name194">
                        <dgm:if name="Name195" axis="root des" ptType="all node" func="maxDepth" op="gt" val="1">
                          <dgm:alg type="tx">
                            <dgm:param type="txAnchorVert" val="t"/>
                            <dgm:param type="parTxLTRAlign" val="l"/>
                            <dgm:param type="parTxRTLAlign" val="r"/>
                          </dgm:alg>
                        </dgm:if>
                        <dgm:else name="Name196">
                          <dgm:alg type="tx">
                            <dgm:param type="txAnchorVert" val="t"/>
                            <dgm:param type="parTxLTRAlign" val="l"/>
                            <dgm:param type="parTxRTLAlign" val="l"/>
                          </dgm:alg>
                        </dgm:else>
                      </dgm:choose>
                    </dgm:if>
                    <dgm:else name="Name197">
                      <dgm:choose name="Name198">
                        <dgm:if name="Name199" axis="root des" ptType="all node" func="maxDepth" op="gt" val="1">
                          <dgm:alg type="tx">
                            <dgm:param type="txAnchorVert" val="b"/>
                            <dgm:param type="txAnchorVertCh" val="b"/>
                            <dgm:param type="parTxLTRAlign" val="l"/>
                            <dgm:param type="parTxRTLAlign" val="r"/>
                          </dgm:alg>
                        </dgm:if>
                        <dgm:else name="Name200">
                          <dgm:alg type="tx">
                            <dgm:param type="txAnchorVert" val="b"/>
                            <dgm:param type="parTxLTRAlign" val="r"/>
                            <dgm:param type="parTxRTLAlign" val="r"/>
                          </dgm:alg>
                        </dgm:else>
                      </dgm:choose>
                    </dgm:else>
                  </dgm:choose>
                  <dgm:shape xmlns:r="http://schemas.openxmlformats.org/officeDocument/2006/relationships" type="rect" r:blip="">
                    <dgm:adjLst/>
                  </dgm:shape>
                  <dgm:presOf axis="desOrSelf" ptType="node"/>
                  <dgm:choose name="Name201">
                    <dgm:if name="Name202" func="var" arg="dir" op="equ" val="norm">
                      <dgm:constrLst>
                        <dgm:constr type="rMarg"/>
                        <dgm:constr type="tMarg"/>
                        <dgm:constr type="bMarg"/>
                      </dgm:constrLst>
                    </dgm:if>
                    <dgm:else name="Name203">
                      <dgm:constrLst>
                        <dgm:constr type="lMarg"/>
                        <dgm:constr type="tMarg"/>
                        <dgm:constr type="bMarg"/>
                      </dgm:constrLst>
                    </dgm:else>
                  </dgm:choose>
                  <dgm:ruleLst>
                    <dgm:rule type="primFontSz" val="5" fact="NaN" max="NaN"/>
                  </dgm:ruleLst>
                </dgm:layoutNode>
              </dgm:forEach>
            </dgm:layoutNode>
          </dgm:else>
        </dgm:choose>
      </dgm:if>
      <dgm:else name="Name204"/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427D792-56CA-9E4C-9D05-74CCD41FD53B}" type="datetimeFigureOut">
              <a:rPr lang="en-US" smtClean="0"/>
              <a:pPr/>
              <a:t>12/6/2016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B9AC41B-90E5-D243-8C4F-29890B4E8C8F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0384301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BDA6C47-C13B-7844-A1FB-5DF85C1BB23C}" type="datetimeFigureOut">
              <a:rPr lang="en-US" smtClean="0"/>
              <a:pPr/>
              <a:t>12/6/2016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th-TH" smtClean="0"/>
              <a:t>Click to edit Master text styles</a:t>
            </a:r>
          </a:p>
          <a:p>
            <a:pPr lvl="1"/>
            <a:r>
              <a:rPr lang="th-TH" smtClean="0"/>
              <a:t>Second level</a:t>
            </a:r>
          </a:p>
          <a:p>
            <a:pPr lvl="2"/>
            <a:r>
              <a:rPr lang="th-TH" smtClean="0"/>
              <a:t>Third level</a:t>
            </a:r>
          </a:p>
          <a:p>
            <a:pPr lvl="3"/>
            <a:r>
              <a:rPr lang="th-TH" smtClean="0"/>
              <a:t>Fourth level</a:t>
            </a:r>
          </a:p>
          <a:p>
            <a:pPr lvl="4"/>
            <a:r>
              <a:rPr lang="th-TH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30A709F-0F09-314A-8AFA-9AD5A574D41F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1698726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D971B3AF-418F-4669-9E3D-2F93B2859353}" type="slidenum">
              <a:rPr lang="en-US" smtClean="0"/>
              <a:pPr>
                <a:defRPr/>
              </a:pPr>
              <a:t>16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7247743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57200" y="228601"/>
            <a:ext cx="7772400" cy="3702930"/>
          </a:xfrm>
          <a:solidFill>
            <a:schemeClr val="tx2">
              <a:lumMod val="10000"/>
              <a:lumOff val="90000"/>
            </a:schemeClr>
          </a:solidFill>
        </p:spPr>
        <p:txBody>
          <a:bodyPr anchor="ctr">
            <a:noAutofit/>
          </a:bodyPr>
          <a:lstStyle>
            <a:lvl1pPr>
              <a:lnSpc>
                <a:spcPct val="100000"/>
              </a:lnSpc>
              <a:defRPr sz="6000" b="1" spc="-80" baseline="0">
                <a:solidFill>
                  <a:schemeClr val="tx1"/>
                </a:solidFill>
                <a:latin typeface="Arial Unicode MS"/>
                <a:cs typeface="Arial Unicode MS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7200" y="4146317"/>
            <a:ext cx="6858000" cy="2222575"/>
          </a:xfrm>
        </p:spPr>
        <p:txBody>
          <a:bodyPr/>
          <a:lstStyle>
            <a:lvl1pPr marL="0" indent="0" algn="l">
              <a:buNone/>
              <a:defRPr b="1" cap="none" spc="120" baseline="0">
                <a:solidFill>
                  <a:schemeClr val="tx2"/>
                </a:solidFill>
                <a:latin typeface="Arial Unicode MS"/>
                <a:cs typeface="Arial Unicode MS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9" name="Rectangle 8"/>
          <p:cNvSpPr/>
          <p:nvPr/>
        </p:nvSpPr>
        <p:spPr>
          <a:xfrm>
            <a:off x="9001124" y="4846320"/>
            <a:ext cx="142876" cy="20116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b="1">
              <a:solidFill>
                <a:prstClr val="white"/>
              </a:solidFill>
              <a:latin typeface="Arial Unicode MS"/>
              <a:cs typeface="Arial Unicode MS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9001124" y="0"/>
            <a:ext cx="142876" cy="484632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b="1">
              <a:solidFill>
                <a:prstClr val="white"/>
              </a:solidFill>
              <a:latin typeface="Arial Unicode MS"/>
              <a:cs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211664610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th-TH" smtClean="0">
                <a:solidFill>
                  <a:prstClr val="black"/>
                </a:solidFill>
              </a:rPr>
              <a:t>สมนึก พิมลเสถียร (22 ธันวาคม 2557)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/>
              <a:t>‹#›</a:t>
            </a:fld>
            <a:endParaRPr lang="en-US">
              <a:solidFill>
                <a:prstClr val="black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94890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1447800"/>
            <a:ext cx="7772400" cy="4321175"/>
          </a:xfrm>
        </p:spPr>
        <p:txBody>
          <a:bodyPr anchor="ctr">
            <a:noAutofit/>
          </a:bodyPr>
          <a:lstStyle>
            <a:lvl1pPr algn="l">
              <a:lnSpc>
                <a:spcPct val="100000"/>
              </a:lnSpc>
              <a:defRPr sz="7200" b="0" cap="all" spc="-80" baseline="0">
                <a:solidFill>
                  <a:schemeClr val="tx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228601"/>
            <a:ext cx="7772400" cy="1066800"/>
          </a:xfrm>
        </p:spPr>
        <p:txBody>
          <a:bodyPr anchor="b"/>
          <a:lstStyle>
            <a:lvl1pPr marL="0" indent="0">
              <a:buNone/>
              <a:defRPr sz="2000" b="0" cap="all" spc="120" baseline="0">
                <a:solidFill>
                  <a:schemeClr val="tx2"/>
                </a:solidFill>
                <a:latin typeface="+mj-lt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th-TH" smtClean="0">
                <a:solidFill>
                  <a:prstClr val="black"/>
                </a:solidFill>
              </a:rPr>
              <a:t>สมนึก พิมลเสถียร (22 ธันวาคม 2557)</a:t>
            </a:r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08203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64469" y="1087230"/>
            <a:ext cx="4193951" cy="5280831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68574" y="1087230"/>
            <a:ext cx="4134100" cy="5280831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th-TH" smtClean="0">
                <a:solidFill>
                  <a:prstClr val="black"/>
                </a:solidFill>
              </a:rPr>
              <a:t>สมนึก พิมลเสถียร (22 ธันวาคม 2557)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/>
              <a:t>‹#›</a:t>
            </a:fld>
            <a:endParaRPr lang="en-US">
              <a:solidFill>
                <a:prstClr val="black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3167913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th-TH" smtClean="0">
                <a:solidFill>
                  <a:prstClr val="black"/>
                </a:solidFill>
              </a:rPr>
              <a:t>สมนึก พิมลเสถียร (22 ธันวาคม 2557)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/>
              <a:t>‹#›</a:t>
            </a:fld>
            <a:endParaRPr lang="en-US">
              <a:solidFill>
                <a:prstClr val="black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7151630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th-TH" smtClean="0">
                <a:solidFill>
                  <a:prstClr val="black"/>
                </a:solidFill>
              </a:rPr>
              <a:t>สมนึก พิมลเสถียร (22 ธันวาคม 2557)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/>
              <a:t>‹#›</a:t>
            </a:fld>
            <a:endParaRPr lang="en-US">
              <a:solidFill>
                <a:prstClr val="black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4785098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1600200"/>
            <a:ext cx="5111750" cy="4480560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600200"/>
            <a:ext cx="3008313" cy="44805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172201"/>
            <a:ext cx="3429000" cy="304800"/>
          </a:xfrm>
          <a:prstGeom prst="rect">
            <a:avLst/>
          </a:prstGeom>
        </p:spPr>
        <p:txBody>
          <a:bodyPr/>
          <a:lstStyle/>
          <a:p>
            <a:pPr defTabSz="914400"/>
            <a:endParaRPr lang="en-US">
              <a:solidFill>
                <a:prstClr val="black"/>
              </a:solidFill>
              <a:latin typeface="Arial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th-TH" smtClean="0">
                <a:solidFill>
                  <a:prstClr val="black"/>
                </a:solidFill>
              </a:rPr>
              <a:t>สมนึก พิมลเสถียร (22 ธันวาคม 2557)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/>
              <a:t>‹#›</a:t>
            </a:fld>
            <a:endParaRPr lang="en-US">
              <a:solidFill>
                <a:prstClr val="black"/>
              </a:solidFill>
              <a:latin typeface="Arial"/>
            </a:endParaRPr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8753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9001124" y="4846320"/>
            <a:ext cx="142876" cy="20116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  <a:latin typeface="Arial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-1" y="0"/>
            <a:ext cx="9000877" cy="4846320"/>
          </a:xfrm>
          <a:solidFill>
            <a:schemeClr val="bg1">
              <a:lumMod val="75000"/>
            </a:schemeClr>
          </a:solidFill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5715000"/>
            <a:ext cx="8153400" cy="457200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172201"/>
            <a:ext cx="3429000" cy="304800"/>
          </a:xfrm>
          <a:prstGeom prst="rect">
            <a:avLst/>
          </a:prstGeom>
        </p:spPr>
        <p:txBody>
          <a:bodyPr/>
          <a:lstStyle/>
          <a:p>
            <a:pPr defTabSz="914400"/>
            <a:endParaRPr lang="en-US">
              <a:solidFill>
                <a:prstClr val="black"/>
              </a:solidFill>
              <a:latin typeface="Arial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th-TH" smtClean="0">
                <a:solidFill>
                  <a:prstClr val="black"/>
                </a:solidFill>
              </a:rPr>
              <a:t>สมนึก พิมลเสถียร (22 ธันวาคม 2557)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>
          <a:xfrm>
            <a:off x="457200" y="4953000"/>
            <a:ext cx="8153400" cy="762000"/>
          </a:xfrm>
        </p:spPr>
        <p:txBody>
          <a:bodyPr anchor="t">
            <a:normAutofit/>
          </a:bodyPr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" name="Rectangle 9"/>
          <p:cNvSpPr/>
          <p:nvPr/>
        </p:nvSpPr>
        <p:spPr>
          <a:xfrm>
            <a:off x="9001124" y="0"/>
            <a:ext cx="142876" cy="484632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1748639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172201"/>
            <a:ext cx="3429000" cy="304800"/>
          </a:xfrm>
          <a:prstGeom prst="rect">
            <a:avLst/>
          </a:prstGeom>
        </p:spPr>
        <p:txBody>
          <a:bodyPr/>
          <a:lstStyle/>
          <a:p>
            <a:pPr defTabSz="914400"/>
            <a:endParaRPr lang="en-US">
              <a:solidFill>
                <a:prstClr val="black"/>
              </a:solidFill>
              <a:latin typeface="Arial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th-TH" smtClean="0">
                <a:solidFill>
                  <a:prstClr val="black"/>
                </a:solidFill>
              </a:rPr>
              <a:t>สมนึก พิมลเสถียร (22 ธันวาคม 2557)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/>
              <a:t>‹#›</a:t>
            </a:fld>
            <a:endParaRPr lang="en-US">
              <a:solidFill>
                <a:prstClr val="black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2352367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172201"/>
            <a:ext cx="3429000" cy="304800"/>
          </a:xfrm>
          <a:prstGeom prst="rect">
            <a:avLst/>
          </a:prstGeom>
        </p:spPr>
        <p:txBody>
          <a:bodyPr/>
          <a:lstStyle/>
          <a:p>
            <a:pPr defTabSz="914400"/>
            <a:endParaRPr lang="en-US">
              <a:solidFill>
                <a:prstClr val="black"/>
              </a:solidFill>
              <a:latin typeface="Arial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th-TH" smtClean="0">
                <a:solidFill>
                  <a:prstClr val="black"/>
                </a:solidFill>
              </a:rPr>
              <a:t>สมนึก พิมลเสถียร (22 ธันวาคม 2557)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/>
              <a:t>‹#›</a:t>
            </a:fld>
            <a:endParaRPr lang="en-US">
              <a:solidFill>
                <a:prstClr val="black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9382878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001123" cy="913639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64469" y="1096366"/>
            <a:ext cx="8538205" cy="528996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64469" y="6492875"/>
            <a:ext cx="8012879" cy="28384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l">
              <a:defRPr sz="800">
                <a:solidFill>
                  <a:schemeClr val="tx1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defRPr>
            </a:lvl1pPr>
          </a:lstStyle>
          <a:p>
            <a:pPr defTabSz="914400"/>
            <a:r>
              <a:rPr lang="th-TH" smtClean="0">
                <a:solidFill>
                  <a:prstClr val="black"/>
                </a:solidFill>
              </a:rPr>
              <a:t>สมนึก พิมลเสถียร (22 ธันวาคม 2557)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177348" y="6492875"/>
            <a:ext cx="722233" cy="33278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800" b="1">
                <a:solidFill>
                  <a:schemeClr val="tx1"/>
                </a:solidFill>
              </a:defRPr>
            </a:lvl1pPr>
          </a:lstStyle>
          <a:p>
            <a:pPr defTabSz="914400"/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 defTabSz="914400"/>
              <a:t>‹#›</a:t>
            </a:fld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9001124" y="0"/>
            <a:ext cx="142876" cy="13716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  <a:latin typeface="Arial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9001124" y="1371600"/>
            <a:ext cx="142876" cy="54864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547816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</p:sldLayoutIdLst>
  <p:hf hdr="0" dt="0"/>
  <p:txStyles>
    <p:titleStyle>
      <a:lvl1pPr algn="l" defTabSz="914400" rtl="0" eaLnBrk="1" latinLnBrk="0" hangingPunct="1">
        <a:spcBef>
          <a:spcPct val="0"/>
        </a:spcBef>
        <a:buNone/>
        <a:defRPr sz="3600" b="1" kern="1200" cap="none" spc="-60" baseline="0">
          <a:solidFill>
            <a:schemeClr val="tx1"/>
          </a:solidFill>
          <a:latin typeface="Arial Unicode MS"/>
          <a:ea typeface="+mj-ea"/>
          <a:cs typeface="Arial Unicode MS"/>
        </a:defRPr>
      </a:lvl1pPr>
    </p:titleStyle>
    <p:bodyStyle>
      <a:lvl1pPr marL="0" indent="0" algn="l" defTabSz="914400" rtl="0" eaLnBrk="1" latinLnBrk="0" hangingPunct="1">
        <a:spcBef>
          <a:spcPct val="20000"/>
        </a:spcBef>
        <a:spcAft>
          <a:spcPts val="600"/>
        </a:spcAft>
        <a:buFont typeface="Arial" pitchFamily="34" charset="0"/>
        <a:buNone/>
        <a:defRPr sz="2400" b="1" kern="1200">
          <a:solidFill>
            <a:schemeClr val="tx1"/>
          </a:solidFill>
          <a:latin typeface="Arial Unicode MS"/>
          <a:ea typeface="+mn-ea"/>
          <a:cs typeface="Arial Unicode MS"/>
        </a:defRPr>
      </a:lvl1pPr>
      <a:lvl2pPr marL="457200" indent="-182880" algn="l" defTabSz="914400" rtl="0" eaLnBrk="1" latinLnBrk="0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2400" kern="1200">
          <a:solidFill>
            <a:schemeClr val="tx1"/>
          </a:solidFill>
          <a:latin typeface="Arial Unicode MS"/>
          <a:ea typeface="+mn-ea"/>
          <a:cs typeface="Arial Unicode MS"/>
        </a:defRPr>
      </a:lvl2pPr>
      <a:lvl3pPr marL="1143000" indent="-228600" algn="l" defTabSz="914400" rtl="0" eaLnBrk="1" latinLnBrk="0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2000" kern="1200">
          <a:solidFill>
            <a:schemeClr val="tx1"/>
          </a:solidFill>
          <a:latin typeface="Arial Unicode MS"/>
          <a:ea typeface="+mn-ea"/>
          <a:cs typeface="Arial Unicode MS"/>
        </a:defRPr>
      </a:lvl3pPr>
      <a:lvl4pPr marL="1600200" indent="-228600" algn="l" defTabSz="914400" rtl="0" eaLnBrk="1" latinLnBrk="0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2000" kern="1200">
          <a:solidFill>
            <a:schemeClr val="tx1"/>
          </a:solidFill>
          <a:latin typeface="Arial Unicode MS"/>
          <a:ea typeface="+mn-ea"/>
          <a:cs typeface="Arial Unicode MS"/>
        </a:defRPr>
      </a:lvl4pPr>
      <a:lvl5pPr marL="2057400" indent="-228600" algn="l" defTabSz="914400" rtl="0" eaLnBrk="1" latinLnBrk="0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2000" kern="1200" baseline="0">
          <a:solidFill>
            <a:schemeClr val="tx1"/>
          </a:solidFill>
          <a:latin typeface="Arial Unicode MS"/>
          <a:ea typeface="+mn-ea"/>
          <a:cs typeface="Arial Unicode MS"/>
        </a:defRPr>
      </a:lvl5pPr>
      <a:lvl6pPr marL="2514600" indent="-228600" algn="l" defTabSz="914400" rtl="0" eaLnBrk="1" latinLnBrk="0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Clr>
          <a:schemeClr val="tx2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jpe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jpeg"/><Relationship Id="rId5" Type="http://schemas.openxmlformats.org/officeDocument/2006/relationships/image" Target="../media/image9.jpeg"/><Relationship Id="rId4" Type="http://schemas.openxmlformats.org/officeDocument/2006/relationships/image" Target="../media/image8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jpeg"/><Relationship Id="rId3" Type="http://schemas.openxmlformats.org/officeDocument/2006/relationships/image" Target="../media/image15.jpeg"/><Relationship Id="rId7" Type="http://schemas.openxmlformats.org/officeDocument/2006/relationships/image" Target="../media/image19.jpe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8.jpeg"/><Relationship Id="rId5" Type="http://schemas.openxmlformats.org/officeDocument/2006/relationships/image" Target="../media/image17.jpeg"/><Relationship Id="rId10" Type="http://schemas.openxmlformats.org/officeDocument/2006/relationships/image" Target="../media/image22.jpeg"/><Relationship Id="rId4" Type="http://schemas.openxmlformats.org/officeDocument/2006/relationships/image" Target="../media/image16.jpeg"/><Relationship Id="rId9" Type="http://schemas.openxmlformats.org/officeDocument/2006/relationships/image" Target="../media/image21.jpe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image" Target="../media/image23.png"/><Relationship Id="rId7" Type="http://schemas.microsoft.com/office/2007/relationships/hdphoto" Target="../media/hdphoto2.wdp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5.png"/><Relationship Id="rId5" Type="http://schemas.openxmlformats.org/officeDocument/2006/relationships/image" Target="../media/image24.jpeg"/><Relationship Id="rId10" Type="http://schemas.openxmlformats.org/officeDocument/2006/relationships/image" Target="../media/image28.jpeg"/><Relationship Id="rId4" Type="http://schemas.microsoft.com/office/2007/relationships/hdphoto" Target="../media/hdphoto1.wdp"/><Relationship Id="rId9" Type="http://schemas.openxmlformats.org/officeDocument/2006/relationships/image" Target="../media/image27.jpe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7" Type="http://schemas.openxmlformats.org/officeDocument/2006/relationships/image" Target="../media/image35.png"/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4.png"/><Relationship Id="rId5" Type="http://schemas.openxmlformats.org/officeDocument/2006/relationships/image" Target="../media/image33.jpeg"/><Relationship Id="rId4" Type="http://schemas.openxmlformats.org/officeDocument/2006/relationships/image" Target="../media/image32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39.jpeg"/><Relationship Id="rId4" Type="http://schemas.openxmlformats.org/officeDocument/2006/relationships/image" Target="../media/image38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7.jpeg"/><Relationship Id="rId1" Type="http://schemas.openxmlformats.org/officeDocument/2006/relationships/slideLayout" Target="../slideLayouts/slideLayout5.xml"/><Relationship Id="rId4" Type="http://schemas.microsoft.com/office/2007/relationships/hdphoto" Target="../media/hdphoto1.wdp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45.jpeg"/><Relationship Id="rId5" Type="http://schemas.openxmlformats.org/officeDocument/2006/relationships/image" Target="../media/image44.jpeg"/><Relationship Id="rId4" Type="http://schemas.openxmlformats.org/officeDocument/2006/relationships/image" Target="../media/image43.jpe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7199" y="228601"/>
            <a:ext cx="8040255" cy="2348344"/>
          </a:xfrm>
          <a:solidFill>
            <a:schemeClr val="bg1">
              <a:lumMod val="95000"/>
            </a:schemeClr>
          </a:solidFill>
        </p:spPr>
        <p:txBody>
          <a:bodyPr>
            <a:noAutofit/>
          </a:bodyPr>
          <a:lstStyle/>
          <a:p>
            <a:pPr algn="ctr"/>
            <a:r>
              <a:rPr lang="th-TH" sz="3600" dirty="0" smtClean="0">
                <a:solidFill>
                  <a:srgbClr val="FF0000"/>
                </a:solidFill>
              </a:rPr>
              <a:t/>
            </a:r>
            <a:br>
              <a:rPr lang="th-TH" sz="3600" dirty="0" smtClean="0">
                <a:solidFill>
                  <a:srgbClr val="FF0000"/>
                </a:solidFill>
              </a:rPr>
            </a:br>
            <a:r>
              <a:rPr lang="th-TH" sz="3600" dirty="0" smtClean="0"/>
              <a:t> </a:t>
            </a:r>
            <a:r>
              <a:rPr lang="th-TH" sz="4000" dirty="0" smtClean="0">
                <a:solidFill>
                  <a:srgbClr val="C00000"/>
                </a:solidFill>
                <a:latin typeface="TH SarabunPSK" pitchFamily="34" charset="-34"/>
                <a:cs typeface="TH SarabunPSK" pitchFamily="34" charset="-34"/>
              </a:rPr>
              <a:t>เรื่อง นโยบายการพัฒนาฝีมือแรงงานและ</a:t>
            </a:r>
            <a:br>
              <a:rPr lang="th-TH" sz="4000" dirty="0" smtClean="0">
                <a:solidFill>
                  <a:srgbClr val="C00000"/>
                </a:solidFill>
                <a:latin typeface="TH SarabunPSK" pitchFamily="34" charset="-34"/>
                <a:cs typeface="TH SarabunPSK" pitchFamily="34" charset="-34"/>
              </a:rPr>
            </a:br>
            <a:r>
              <a:rPr lang="th-TH" sz="4000" dirty="0" smtClean="0">
                <a:solidFill>
                  <a:srgbClr val="C00000"/>
                </a:solidFill>
                <a:latin typeface="TH SarabunPSK" pitchFamily="34" charset="-34"/>
                <a:cs typeface="TH SarabunPSK" pitchFamily="34" charset="-34"/>
              </a:rPr>
              <a:t>การประสานงานการฝึกอาชีพจังหวัด</a:t>
            </a:r>
            <a:r>
              <a:rPr lang="th-TH" sz="3600" dirty="0" smtClean="0">
                <a:solidFill>
                  <a:srgbClr val="FF0000"/>
                </a:solidFill>
                <a:latin typeface="TH SarabunPSK" pitchFamily="34" charset="-34"/>
                <a:cs typeface="TH SarabunPSK" pitchFamily="34" charset="-34"/>
              </a:rPr>
              <a:t/>
            </a:r>
            <a:br>
              <a:rPr lang="th-TH" sz="3600" dirty="0" smtClean="0">
                <a:solidFill>
                  <a:srgbClr val="FF0000"/>
                </a:solidFill>
                <a:latin typeface="TH SarabunPSK" pitchFamily="34" charset="-34"/>
                <a:cs typeface="TH SarabunPSK" pitchFamily="34" charset="-34"/>
              </a:rPr>
            </a:br>
            <a:endParaRPr lang="en-US" sz="3600" dirty="0">
              <a:solidFill>
                <a:schemeClr val="accent6"/>
              </a:solidFill>
              <a:latin typeface="TH SarabunPSK" pitchFamily="34" charset="-34"/>
              <a:cs typeface="TH SarabunPSK" pitchFamily="34" charset="-34"/>
            </a:endParaRP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57199" y="4724400"/>
            <a:ext cx="7892473" cy="1893882"/>
          </a:xfrm>
        </p:spPr>
        <p:txBody>
          <a:bodyPr>
            <a:normAutofit/>
          </a:bodyPr>
          <a:lstStyle/>
          <a:p>
            <a:pPr algn="ctr"/>
            <a:r>
              <a:rPr lang="th-TH" sz="2000" b="0" dirty="0" smtClean="0">
                <a:solidFill>
                  <a:schemeClr val="tx1"/>
                </a:solidFill>
                <a:latin typeface="TH SarabunPSK" pitchFamily="34" charset="-34"/>
                <a:cs typeface="TH SarabunPSK" pitchFamily="34" charset="-34"/>
              </a:rPr>
              <a:t> 7 ธันวาคม 2559</a:t>
            </a:r>
          </a:p>
          <a:p>
            <a:pPr algn="ctr"/>
            <a:r>
              <a:rPr lang="th-TH" sz="2000" b="0" dirty="0" smtClean="0">
                <a:solidFill>
                  <a:schemeClr val="tx1"/>
                </a:solidFill>
                <a:latin typeface="TH SarabunPSK" pitchFamily="34" charset="-34"/>
                <a:cs typeface="TH SarabunPSK" pitchFamily="34" charset="-34"/>
              </a:rPr>
              <a:t>ณ </a:t>
            </a:r>
            <a:r>
              <a:rPr lang="th-TH" sz="2000" b="0" dirty="0" err="1" smtClean="0">
                <a:solidFill>
                  <a:schemeClr val="tx1"/>
                </a:solidFill>
                <a:latin typeface="TH SarabunPSK" pitchFamily="34" charset="-34"/>
                <a:cs typeface="TH SarabunPSK" pitchFamily="34" charset="-34"/>
              </a:rPr>
              <a:t>โรงแรมดิ</a:t>
            </a:r>
            <a:r>
              <a:rPr lang="th-TH" sz="2000" b="0" dirty="0" smtClean="0">
                <a:solidFill>
                  <a:schemeClr val="tx1"/>
                </a:solidFill>
                <a:latin typeface="TH SarabunPSK" pitchFamily="34" charset="-34"/>
                <a:cs typeface="TH SarabunPSK" pitchFamily="34" charset="-34"/>
              </a:rPr>
              <a:t>เอม</a:t>
            </a:r>
            <a:r>
              <a:rPr lang="th-TH" sz="2000" b="0" dirty="0" err="1" smtClean="0">
                <a:solidFill>
                  <a:schemeClr val="tx1"/>
                </a:solidFill>
                <a:latin typeface="TH SarabunPSK" pitchFamily="34" charset="-34"/>
                <a:cs typeface="TH SarabunPSK" pitchFamily="34" charset="-34"/>
              </a:rPr>
              <a:t>เมอรัลด์</a:t>
            </a:r>
            <a:r>
              <a:rPr lang="th-TH" sz="2000" b="0" dirty="0" smtClean="0">
                <a:solidFill>
                  <a:schemeClr val="tx1"/>
                </a:solidFill>
                <a:latin typeface="TH SarabunPSK" pitchFamily="34" charset="-34"/>
                <a:cs typeface="TH SarabunPSK" pitchFamily="34" charset="-34"/>
              </a:rPr>
              <a:t> รัชดา กรุงเทพฯ</a:t>
            </a:r>
          </a:p>
        </p:txBody>
      </p:sp>
      <p:sp>
        <p:nvSpPr>
          <p:cNvPr id="4" name="สี่เหลี่ยมผืนผ้า 3"/>
          <p:cNvSpPr/>
          <p:nvPr/>
        </p:nvSpPr>
        <p:spPr>
          <a:xfrm>
            <a:off x="5803940" y="5787285"/>
            <a:ext cx="242245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th-TH" sz="2000" b="1" dirty="0" smtClean="0"/>
              <a:t>นายธีรพล ขุนเมือง</a:t>
            </a:r>
          </a:p>
          <a:p>
            <a:pPr algn="ctr"/>
            <a:r>
              <a:rPr lang="th-TH" sz="2000" b="1" dirty="0" smtClean="0"/>
              <a:t>อธิบดีกรมพัฒนาฝีมือแรงงาน</a:t>
            </a:r>
          </a:p>
        </p:txBody>
      </p:sp>
      <p:sp>
        <p:nvSpPr>
          <p:cNvPr id="5" name="สี่เหลี่ยมผืนผ้า 4"/>
          <p:cNvSpPr/>
          <p:nvPr/>
        </p:nvSpPr>
        <p:spPr>
          <a:xfrm>
            <a:off x="728255" y="3202769"/>
            <a:ext cx="7769199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h-TH" sz="4000" b="1" dirty="0" smtClean="0">
                <a:solidFill>
                  <a:schemeClr val="tx2"/>
                </a:solidFill>
                <a:latin typeface="TH SarabunPSK" pitchFamily="34" charset="-34"/>
                <a:cs typeface="TH SarabunPSK" pitchFamily="34" charset="-34"/>
              </a:rPr>
              <a:t>“สร้างเครือข่าย ใช้พื้นที่ วิถีประชารัฐ ขจัดคอร์รัปชั่น” </a:t>
            </a:r>
            <a:endParaRPr lang="th-TH" sz="4000" b="1" dirty="0">
              <a:solidFill>
                <a:schemeClr val="tx2"/>
              </a:solidFill>
              <a:latin typeface="TH SarabunPSK" pitchFamily="34" charset="-34"/>
              <a:cs typeface="TH SarabunPSK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1624093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64469" y="1063951"/>
            <a:ext cx="8538205" cy="5440343"/>
          </a:xfrm>
        </p:spPr>
        <p:txBody>
          <a:bodyPr/>
          <a:lstStyle/>
          <a:p>
            <a:endParaRPr lang="th-TH" dirty="0" smtClean="0"/>
          </a:p>
          <a:p>
            <a:endParaRPr lang="th-TH" dirty="0" smtClean="0"/>
          </a:p>
          <a:p>
            <a:endParaRPr lang="th-TH" dirty="0" smtClean="0"/>
          </a:p>
          <a:p>
            <a:pPr>
              <a:spcBef>
                <a:spcPts val="0"/>
              </a:spcBef>
              <a:spcAft>
                <a:spcPts val="0"/>
              </a:spcAft>
            </a:pPr>
            <a:endParaRPr lang="th-TH" sz="1200" b="0" dirty="0" smtClean="0">
              <a:solidFill>
                <a:srgbClr val="FF0000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</a:pPr>
            <a:r>
              <a:rPr lang="th-TH" sz="1200" b="0" dirty="0" smtClean="0">
                <a:solidFill>
                  <a:srgbClr val="FF0000"/>
                </a:solidFill>
              </a:rPr>
              <a:t>พลเอก ประวิตร วงษ์สุวรรณ</a:t>
            </a:r>
          </a:p>
          <a:p>
            <a:pPr>
              <a:spcBef>
                <a:spcPts val="0"/>
              </a:spcBef>
              <a:spcAft>
                <a:spcPts val="0"/>
              </a:spcAft>
            </a:pPr>
            <a:r>
              <a:rPr lang="th-TH" sz="1800" b="0" dirty="0" smtClean="0">
                <a:solidFill>
                  <a:srgbClr val="FF0000"/>
                </a:solidFill>
              </a:rPr>
              <a:t>รองนายกรัฐมนตรี</a:t>
            </a:r>
            <a:endParaRPr lang="en-US" sz="1800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/>
              <a:t>2</a:t>
            </a:fld>
            <a:endParaRPr lang="en-US">
              <a:solidFill>
                <a:prstClr val="black"/>
              </a:solidFill>
              <a:latin typeface="Arial"/>
            </a:endParaRPr>
          </a:p>
        </p:txBody>
      </p:sp>
      <p:sp>
        <p:nvSpPr>
          <p:cNvPr id="6" name="Rounded Rectangle 5"/>
          <p:cNvSpPr/>
          <p:nvPr/>
        </p:nvSpPr>
        <p:spPr>
          <a:xfrm>
            <a:off x="3423401" y="1303387"/>
            <a:ext cx="1878271" cy="615222"/>
          </a:xfrm>
          <a:prstGeom prst="roundRect">
            <a:avLst>
              <a:gd name="adj" fmla="val 8193"/>
            </a:avLst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r>
              <a:rPr lang="th-TH" sz="2400" dirty="0">
                <a:solidFill>
                  <a:prstClr val="white"/>
                </a:solidFill>
                <a:latin typeface="Arial Unicode MS"/>
                <a:cs typeface="Arial Unicode MS"/>
              </a:rPr>
              <a:t>กพร.ปช.</a:t>
            </a:r>
            <a:endParaRPr lang="en-US" sz="2400" dirty="0">
              <a:solidFill>
                <a:prstClr val="white"/>
              </a:solidFill>
              <a:latin typeface="Arial Unicode MS"/>
              <a:cs typeface="Arial Unicode MS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223633" y="2407530"/>
            <a:ext cx="4285671" cy="931624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80000"/>
              </a:lnSpc>
            </a:pPr>
            <a:r>
              <a:rPr lang="th-TH" sz="2000" dirty="0" smtClean="0">
                <a:latin typeface="Arial Unicode MS"/>
                <a:cs typeface="Arial Unicode MS"/>
              </a:rPr>
              <a:t>นายกรัฐมนตรี </a:t>
            </a:r>
          </a:p>
          <a:p>
            <a:pPr algn="ctr">
              <a:lnSpc>
                <a:spcPct val="80000"/>
              </a:lnSpc>
            </a:pPr>
            <a:r>
              <a:rPr lang="th-TH" sz="2000" dirty="0" smtClean="0">
                <a:latin typeface="Arial Unicode MS"/>
                <a:cs typeface="Arial Unicode MS"/>
              </a:rPr>
              <a:t>หรือรองนายกฯ ที่ได้รับมอบหมาย</a:t>
            </a:r>
          </a:p>
          <a:p>
            <a:pPr algn="ctr">
              <a:lnSpc>
                <a:spcPct val="80000"/>
              </a:lnSpc>
            </a:pPr>
            <a:r>
              <a:rPr lang="th-TH" sz="2000" dirty="0" smtClean="0">
                <a:latin typeface="Arial Unicode MS"/>
                <a:cs typeface="Arial Unicode MS"/>
              </a:rPr>
              <a:t>(ประธาน)</a:t>
            </a:r>
            <a:endParaRPr lang="en-US" sz="2000" dirty="0">
              <a:latin typeface="Arial Unicode MS"/>
              <a:cs typeface="Arial Unicode MS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084950" y="3555116"/>
            <a:ext cx="2555175" cy="417464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h-TH" sz="2000" dirty="0" smtClean="0">
                <a:latin typeface="Arial Unicode MS"/>
                <a:cs typeface="Arial Unicode MS"/>
              </a:rPr>
              <a:t>รมว.รง. (รองประธาน)</a:t>
            </a:r>
            <a:endParaRPr lang="en-US" sz="2000" dirty="0">
              <a:latin typeface="Arial Unicode MS"/>
              <a:cs typeface="Arial Unicode MS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521803" y="4184476"/>
            <a:ext cx="7689332" cy="2416803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numCol="3" rtlCol="0" anchor="ctr"/>
          <a:lstStyle/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ปลัด ก.ท่องเที่ยวฯ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ปลัด ก.พัฒนาสังคมฯ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ปลัด ก.เกษตรฯ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ปลัด ก.</a:t>
            </a:r>
            <a:r>
              <a:rPr lang="th-TH" dirty="0">
                <a:latin typeface="Arial Unicode MS"/>
                <a:cs typeface="Arial Unicode MS"/>
              </a:rPr>
              <a:t>ม</a:t>
            </a:r>
            <a:r>
              <a:rPr lang="th-TH" dirty="0" smtClean="0">
                <a:latin typeface="Arial Unicode MS"/>
                <a:cs typeface="Arial Unicode MS"/>
              </a:rPr>
              <a:t>หาดไทย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ปลัด ก.ยุติธรรม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ปลัด ก.แรงงาน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ปลัด ก.วิทย์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ปลัด ก.ศึกษาฯ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ปลัด ก.อุตสาหกรรม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เลขาธิการ กอศ.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เลขาธิการ สศช.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ผอ.สำนักงบประมาณ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อธิบดีกรมการจัดหางาน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อธิบดีกรมสวัสดิการฯ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ผอ.สนง.ประกันสังคมฯ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ผอ.สนง.ส่งเสริมการลงทุน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ผอ.สสย.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ปลัดกรุงเทพมหานคร</a:t>
            </a:r>
          </a:p>
          <a:p>
            <a:pPr>
              <a:lnSpc>
                <a:spcPct val="80000"/>
              </a:lnSpc>
            </a:pPr>
            <a:r>
              <a:rPr lang="en-US" dirty="0" smtClean="0">
                <a:latin typeface="Arial Unicode MS"/>
                <a:cs typeface="Arial Unicode MS"/>
              </a:rPr>
              <a:t>TDRI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สภาหอการค้าฯ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สภาอุตสาหกรรมฯ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สมาคมการจัดการงานบุคคลฯ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สภาองค์กรนายจ้าง/ลูกจ้าง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ผู้ทรงคุณวุฒิ  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solidFill>
                  <a:srgbClr val="FF0000"/>
                </a:solidFill>
                <a:latin typeface="Arial Unicode MS"/>
                <a:cs typeface="Arial Unicode MS"/>
              </a:rPr>
              <a:t>อธิบดีกรมพัฒนาฝีมือแรงงาน (เลขานุการ)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solidFill>
                  <a:srgbClr val="FF0000"/>
                </a:solidFill>
                <a:latin typeface="Arial Unicode MS"/>
                <a:cs typeface="Arial Unicode MS"/>
              </a:rPr>
              <a:t>รองอธิบดี (ผู้ช่วยฯ)</a:t>
            </a:r>
          </a:p>
        </p:txBody>
      </p:sp>
      <p:cxnSp>
        <p:nvCxnSpPr>
          <p:cNvPr id="10" name="Straight Connector 9"/>
          <p:cNvCxnSpPr>
            <a:stCxn id="7" idx="2"/>
            <a:endCxn id="8" idx="0"/>
          </p:cNvCxnSpPr>
          <p:nvPr/>
        </p:nvCxnSpPr>
        <p:spPr>
          <a:xfrm rot="5400000">
            <a:off x="4256523" y="3445170"/>
            <a:ext cx="215962" cy="3931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11" name="Straight Connector 10"/>
          <p:cNvCxnSpPr>
            <a:stCxn id="8" idx="2"/>
            <a:endCxn id="9" idx="0"/>
          </p:cNvCxnSpPr>
          <p:nvPr/>
        </p:nvCxnSpPr>
        <p:spPr>
          <a:xfrm rot="16200000" flipH="1">
            <a:off x="4258555" y="4076562"/>
            <a:ext cx="211896" cy="3931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4" name="ชื่อเรื่อง 3"/>
          <p:cNvSpPr>
            <a:spLocks noGrp="1"/>
          </p:cNvSpPr>
          <p:nvPr>
            <p:ph type="title"/>
          </p:nvPr>
        </p:nvSpPr>
        <p:spPr>
          <a:xfrm>
            <a:off x="0" y="41565"/>
            <a:ext cx="9001123" cy="1063951"/>
          </a:xfrm>
          <a:solidFill>
            <a:schemeClr val="tx2">
              <a:lumMod val="10000"/>
              <a:lumOff val="90000"/>
            </a:schemeClr>
          </a:solidFill>
        </p:spPr>
        <p:txBody>
          <a:bodyPr>
            <a:normAutofit fontScale="90000"/>
          </a:bodyPr>
          <a:lstStyle/>
          <a:p>
            <a:pPr lvl="0" algn="ctr">
              <a:spcBef>
                <a:spcPct val="20000"/>
              </a:spcBef>
              <a:spcAft>
                <a:spcPts val="600"/>
              </a:spcAft>
            </a:pPr>
            <a:r>
              <a:rPr lang="th-TH" sz="2400" spc="0" dirty="0" smtClean="0">
                <a:solidFill>
                  <a:prstClr val="black"/>
                </a:solidFill>
                <a:ea typeface="+mn-ea"/>
              </a:rPr>
              <a:t/>
            </a:r>
            <a:br>
              <a:rPr lang="th-TH" sz="2400" spc="0" dirty="0" smtClean="0">
                <a:solidFill>
                  <a:prstClr val="black"/>
                </a:solidFill>
                <a:ea typeface="+mn-ea"/>
              </a:rPr>
            </a:br>
            <a:r>
              <a:rPr lang="th-TH" sz="2400" spc="0" dirty="0" err="1" smtClean="0">
                <a:solidFill>
                  <a:prstClr val="black"/>
                </a:solidFill>
                <a:ea typeface="+mn-ea"/>
              </a:rPr>
              <a:t>กพร.ปช</a:t>
            </a:r>
            <a:r>
              <a:rPr lang="th-TH" sz="2400" spc="0" dirty="0" smtClean="0">
                <a:solidFill>
                  <a:prstClr val="black"/>
                </a:solidFill>
                <a:ea typeface="+mn-ea"/>
              </a:rPr>
              <a:t>. </a:t>
            </a:r>
            <a:r>
              <a:rPr lang="th-TH" sz="2400" spc="0" dirty="0">
                <a:solidFill>
                  <a:prstClr val="black"/>
                </a:solidFill>
                <a:ea typeface="+mn-ea"/>
              </a:rPr>
              <a:t>เป็นคณะกรรมการตาม </a:t>
            </a:r>
            <a:r>
              <a:rPr lang="en-US" sz="2400" spc="0" dirty="0">
                <a:solidFill>
                  <a:prstClr val="black"/>
                </a:solidFill>
                <a:ea typeface="+mn-ea"/>
              </a:rPr>
              <a:t>“</a:t>
            </a:r>
            <a:r>
              <a:rPr lang="th-TH" sz="2400" spc="0" dirty="0">
                <a:solidFill>
                  <a:srgbClr val="C00000"/>
                </a:solidFill>
                <a:ea typeface="+mn-ea"/>
              </a:rPr>
              <a:t>ระเบียบสำนักนายกรัฐมนตรีว่าด้วยการพัฒนาแรงงานและประสานงานการฝึกอาชีพแห่งชาติ พ.ศ. 2552</a:t>
            </a:r>
            <a:r>
              <a:rPr lang="en-US" sz="2400" spc="0" dirty="0">
                <a:solidFill>
                  <a:prstClr val="black"/>
                </a:solidFill>
                <a:ea typeface="+mn-ea"/>
              </a:rPr>
              <a:t>”</a:t>
            </a:r>
            <a:br>
              <a:rPr lang="en-US" sz="2400" spc="0" dirty="0">
                <a:solidFill>
                  <a:prstClr val="black"/>
                </a:solidFill>
                <a:ea typeface="+mn-ea"/>
              </a:rPr>
            </a:br>
            <a:endParaRPr lang="th-TH" dirty="0"/>
          </a:p>
        </p:txBody>
      </p:sp>
      <p:pic>
        <p:nvPicPr>
          <p:cNvPr id="19460" name="Picture 4" descr="http://www.mol.go.th/sites/default/files/images/highlight/labor-minister-27.8.58.jpg?144072529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742236" y="1303388"/>
            <a:ext cx="1960438" cy="1342830"/>
          </a:xfrm>
          <a:prstGeom prst="rect">
            <a:avLst/>
          </a:prstGeom>
          <a:noFill/>
        </p:spPr>
      </p:pic>
      <p:pic>
        <p:nvPicPr>
          <p:cNvPr id="19462" name="Picture 6" descr="http://www.sso.go.th/uploads/thumbnail?src=/uploads/gallery/10ab4c70-3222-41b9-bdd3-67f389317f43.JPG&amp;w=200&amp;h=130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36759" y="1372663"/>
            <a:ext cx="1905000" cy="1238251"/>
          </a:xfrm>
          <a:prstGeom prst="rect">
            <a:avLst/>
          </a:prstGeom>
          <a:noFill/>
        </p:spPr>
      </p:pic>
      <p:sp>
        <p:nvSpPr>
          <p:cNvPr id="15" name="สี่เหลี่ยมผืนผ้า 14"/>
          <p:cNvSpPr/>
          <p:nvPr/>
        </p:nvSpPr>
        <p:spPr>
          <a:xfrm>
            <a:off x="6523159" y="2673928"/>
            <a:ext cx="2390277" cy="61555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th-TH" sz="1600" b="1" dirty="0" smtClean="0">
                <a:solidFill>
                  <a:srgbClr val="FF0000"/>
                </a:solidFill>
              </a:rPr>
              <a:t>พลเอก </a:t>
            </a:r>
            <a:r>
              <a:rPr lang="th-TH" sz="1600" b="1" dirty="0" err="1" smtClean="0">
                <a:solidFill>
                  <a:srgbClr val="FF0000"/>
                </a:solidFill>
              </a:rPr>
              <a:t>ศิ</a:t>
            </a:r>
            <a:r>
              <a:rPr lang="th-TH" sz="1600" b="1" dirty="0" smtClean="0">
                <a:solidFill>
                  <a:srgbClr val="FF0000"/>
                </a:solidFill>
              </a:rPr>
              <a:t>ริชัย </a:t>
            </a:r>
            <a:r>
              <a:rPr lang="th-TH" sz="1600" b="1" dirty="0" err="1" smtClean="0">
                <a:solidFill>
                  <a:srgbClr val="FF0000"/>
                </a:solidFill>
              </a:rPr>
              <a:t>ดิษฐ</a:t>
            </a:r>
            <a:r>
              <a:rPr lang="th-TH" sz="1600" b="1" dirty="0" smtClean="0">
                <a:solidFill>
                  <a:srgbClr val="FF0000"/>
                </a:solidFill>
              </a:rPr>
              <a:t>กุล</a:t>
            </a:r>
          </a:p>
          <a:p>
            <a:pPr algn="ctr"/>
            <a:r>
              <a:rPr lang="th-TH" b="1" dirty="0" smtClean="0">
                <a:solidFill>
                  <a:srgbClr val="FF0000"/>
                </a:solidFill>
              </a:rPr>
              <a:t>รัฐมนตรีว่าการกระทรวงแรงงาน</a:t>
            </a:r>
          </a:p>
        </p:txBody>
      </p:sp>
      <p:pic>
        <p:nvPicPr>
          <p:cNvPr id="23554" name="Picture 2" descr="ผลการค้นหารูปภาพสำหรับ ธีรพล ขุนเมือง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7697214" y="3335583"/>
            <a:ext cx="1077672" cy="1476105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14115907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solidFill>
            <a:schemeClr val="tx2">
              <a:lumMod val="10000"/>
              <a:lumOff val="90000"/>
            </a:schemeClr>
          </a:solidFill>
        </p:spPr>
        <p:txBody>
          <a:bodyPr/>
          <a:lstStyle/>
          <a:p>
            <a:r>
              <a:rPr lang="th-TH" dirty="0" smtClean="0"/>
              <a:t>อำนาจหน้าที่ กพร.ปช.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/>
              <a:t>3</a:t>
            </a:fld>
            <a:endParaRPr lang="en-US">
              <a:solidFill>
                <a:prstClr val="black"/>
              </a:solidFill>
              <a:latin typeface="Arial"/>
            </a:endParaRP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166570" y="1101223"/>
            <a:ext cx="3110047" cy="1044173"/>
          </a:xfrm>
          <a:prstGeom prst="rect">
            <a:avLst/>
          </a:prstGeom>
          <a:solidFill>
            <a:srgbClr val="FFFFCC"/>
          </a:solidFill>
          <a:ln>
            <a:solidFill>
              <a:schemeClr val="accent6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45720" rIns="0" anchor="ctr"/>
          <a:lstStyle/>
          <a:p>
            <a:pPr algn="ctr"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th-TH" sz="1600" b="1" dirty="0" smtClean="0">
                <a:solidFill>
                  <a:prstClr val="black"/>
                </a:solidFill>
                <a:latin typeface="Arial Unicode MS"/>
                <a:cs typeface="Arial Unicode MS"/>
              </a:rPr>
              <a:t>ระเบียบสำนักนายกรัฐมนตรีว่าด้วยการพัฒนาแรงงานและประสานงานการฝึกอาชีพแห่งชาติ พ.ศ. ๒๕๕๒ </a:t>
            </a:r>
          </a:p>
        </p:txBody>
      </p:sp>
      <p:sp>
        <p:nvSpPr>
          <p:cNvPr id="8" name="Rounded Rectangle 7"/>
          <p:cNvSpPr/>
          <p:nvPr/>
        </p:nvSpPr>
        <p:spPr bwMode="auto">
          <a:xfrm>
            <a:off x="3687947" y="762697"/>
            <a:ext cx="4929579" cy="860612"/>
          </a:xfrm>
          <a:prstGeom prst="roundRect">
            <a:avLst>
              <a:gd name="adj" fmla="val 10417"/>
            </a:avLst>
          </a:prstGeom>
          <a:solidFill>
            <a:schemeClr val="bg1"/>
          </a:solidFill>
          <a:ln w="12700" cap="flat" cmpd="sng" algn="ctr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" tIns="0" rIns="9144" bIns="0" numCol="1" rtlCol="0" anchor="ctr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srgbClr val="C00000"/>
                </a:solidFill>
                <a:latin typeface="Arial Unicode MS"/>
                <a:cs typeface="Arial Unicode MS"/>
              </a:rPr>
              <a:t>1. </a:t>
            </a:r>
            <a:r>
              <a:rPr lang="th-TH" sz="2000" b="1" dirty="0" smtClean="0">
                <a:solidFill>
                  <a:srgbClr val="C00000"/>
                </a:solidFill>
                <a:latin typeface="Arial Unicode MS"/>
                <a:cs typeface="Arial Unicode MS"/>
              </a:rPr>
              <a:t>กำหนดนโยบายและแนวทาง</a:t>
            </a:r>
            <a:r>
              <a:rPr lang="th-TH" dirty="0" smtClean="0">
                <a:latin typeface="Arial Unicode MS"/>
                <a:cs typeface="Arial Unicode MS"/>
              </a:rPr>
              <a:t>ในการพัฒนา</a:t>
            </a:r>
            <a:r>
              <a:rPr lang="th-TH" dirty="0" smtClean="0">
                <a:solidFill>
                  <a:prstClr val="black"/>
                </a:solidFill>
                <a:latin typeface="Arial Unicode MS"/>
                <a:cs typeface="Arial Unicode MS"/>
              </a:rPr>
              <a:t>แรงงานและประสานงานการฝึกอาชีพ</a:t>
            </a:r>
          </a:p>
        </p:txBody>
      </p:sp>
      <p:sp>
        <p:nvSpPr>
          <p:cNvPr id="9" name="Rounded Rectangle 8"/>
          <p:cNvSpPr/>
          <p:nvPr/>
        </p:nvSpPr>
        <p:spPr bwMode="auto">
          <a:xfrm>
            <a:off x="3687947" y="1765335"/>
            <a:ext cx="4929579" cy="860612"/>
          </a:xfrm>
          <a:prstGeom prst="roundRect">
            <a:avLst>
              <a:gd name="adj" fmla="val 10417"/>
            </a:avLst>
          </a:prstGeom>
          <a:solidFill>
            <a:schemeClr val="bg1"/>
          </a:solidFill>
          <a:ln w="12700" cap="flat" cmpd="sng" algn="ctr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" tIns="0" rIns="9144" bIns="0" numCol="1" rtlCol="0" anchor="ctr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srgbClr val="C00000"/>
                </a:solidFill>
                <a:latin typeface="Arial Unicode MS"/>
                <a:cs typeface="Arial Unicode MS"/>
              </a:rPr>
              <a:t>2. </a:t>
            </a:r>
            <a:r>
              <a:rPr lang="th-TH" sz="2000" b="1" dirty="0" smtClean="0">
                <a:solidFill>
                  <a:srgbClr val="C00000"/>
                </a:solidFill>
                <a:latin typeface="Arial Unicode MS"/>
                <a:cs typeface="Arial Unicode MS"/>
              </a:rPr>
              <a:t>ประสาน</a:t>
            </a:r>
            <a:r>
              <a:rPr lang="th-TH" dirty="0" smtClean="0">
                <a:solidFill>
                  <a:prstClr val="black"/>
                </a:solidFill>
                <a:latin typeface="Arial Unicode MS"/>
                <a:cs typeface="Arial Unicode MS"/>
              </a:rPr>
              <a:t>แผนการพัฒนาทรัพยากรมนุษย์ระหว่าง</a:t>
            </a:r>
            <a:r>
              <a:rPr lang="th-TH" sz="2000" b="1" dirty="0" smtClean="0">
                <a:solidFill>
                  <a:srgbClr val="C00000"/>
                </a:solidFill>
                <a:latin typeface="Arial Unicode MS"/>
                <a:cs typeface="Arial Unicode MS"/>
              </a:rPr>
              <a:t>ระบบการศึกษากับระบบการพัฒนากำลังแรงงาน</a:t>
            </a:r>
          </a:p>
        </p:txBody>
      </p:sp>
      <p:sp>
        <p:nvSpPr>
          <p:cNvPr id="10" name="Rounded Rectangle 9"/>
          <p:cNvSpPr/>
          <p:nvPr/>
        </p:nvSpPr>
        <p:spPr bwMode="auto">
          <a:xfrm>
            <a:off x="3700190" y="2767973"/>
            <a:ext cx="4929579" cy="860612"/>
          </a:xfrm>
          <a:prstGeom prst="roundRect">
            <a:avLst>
              <a:gd name="adj" fmla="val 10417"/>
            </a:avLst>
          </a:prstGeom>
          <a:solidFill>
            <a:schemeClr val="bg1"/>
          </a:solidFill>
          <a:ln w="12700" cap="flat" cmpd="sng" algn="ctr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" tIns="0" rIns="9144" bIns="0" numCol="1" rtlCol="0" anchor="ctr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srgbClr val="C00000"/>
                </a:solidFill>
                <a:latin typeface="Arial Unicode MS"/>
                <a:cs typeface="Arial Unicode MS"/>
              </a:rPr>
              <a:t>3. </a:t>
            </a:r>
            <a:r>
              <a:rPr lang="th-TH" sz="2000" b="1" dirty="0" smtClean="0">
                <a:solidFill>
                  <a:srgbClr val="C00000"/>
                </a:solidFill>
                <a:latin typeface="Arial Unicode MS"/>
                <a:cs typeface="Arial Unicode MS"/>
              </a:rPr>
              <a:t>ประสานนโยบาย </a:t>
            </a:r>
            <a:r>
              <a:rPr lang="th-TH" dirty="0" smtClean="0">
                <a:solidFill>
                  <a:prstClr val="black"/>
                </a:solidFill>
                <a:latin typeface="Arial Unicode MS"/>
                <a:cs typeface="Arial Unicode MS"/>
              </a:rPr>
              <a:t>แผนการพัฒนาฝีมือแรงงาน และ</a:t>
            </a:r>
            <a:r>
              <a:rPr lang="th-TH" sz="2000" b="1" dirty="0" smtClean="0">
                <a:solidFill>
                  <a:srgbClr val="C00000"/>
                </a:solidFill>
                <a:latin typeface="Arial Unicode MS"/>
                <a:cs typeface="Arial Unicode MS"/>
              </a:rPr>
              <a:t>แผนการฝึกอาชีพของทุกหน่วยงาน</a:t>
            </a:r>
            <a:r>
              <a:rPr lang="th-TH" dirty="0" smtClean="0">
                <a:latin typeface="Arial Unicode MS"/>
                <a:cs typeface="Arial Unicode MS"/>
              </a:rPr>
              <a:t>ทั้งภาครัฐและภาคเอกชน</a:t>
            </a:r>
            <a:endParaRPr lang="th-TH" sz="1600" dirty="0" smtClean="0">
              <a:latin typeface="Arial Unicode MS"/>
              <a:cs typeface="Arial Unicode MS"/>
            </a:endParaRPr>
          </a:p>
        </p:txBody>
      </p:sp>
      <p:sp>
        <p:nvSpPr>
          <p:cNvPr id="11" name="Rounded Rectangle 10"/>
          <p:cNvSpPr/>
          <p:nvPr/>
        </p:nvSpPr>
        <p:spPr bwMode="auto">
          <a:xfrm>
            <a:off x="3687947" y="3770611"/>
            <a:ext cx="4929579" cy="860612"/>
          </a:xfrm>
          <a:prstGeom prst="roundRect">
            <a:avLst>
              <a:gd name="adj" fmla="val 10417"/>
            </a:avLst>
          </a:prstGeom>
          <a:solidFill>
            <a:schemeClr val="bg1"/>
          </a:solidFill>
          <a:ln w="12700" cap="flat" cmpd="sng" algn="ctr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" tIns="0" rIns="9144" bIns="0" numCol="1" rtlCol="0" anchor="ctr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srgbClr val="C00000"/>
                </a:solidFill>
                <a:latin typeface="Arial Unicode MS"/>
                <a:cs typeface="Arial Unicode MS"/>
              </a:rPr>
              <a:t>4. </a:t>
            </a:r>
            <a:r>
              <a:rPr lang="th-TH" sz="2000" b="1" dirty="0" smtClean="0">
                <a:solidFill>
                  <a:srgbClr val="C00000"/>
                </a:solidFill>
                <a:latin typeface="Arial Unicode MS"/>
                <a:cs typeface="Arial Unicode MS"/>
              </a:rPr>
              <a:t>ติดตามและประเมินผล</a:t>
            </a:r>
            <a:r>
              <a:rPr lang="th-TH" dirty="0" smtClean="0">
                <a:solidFill>
                  <a:prstClr val="black"/>
                </a:solidFill>
                <a:latin typeface="Arial Unicode MS"/>
                <a:cs typeface="Arial Unicode MS"/>
              </a:rPr>
              <a:t>การดำเนินงานตามนโยบายและแผนงาน</a:t>
            </a:r>
          </a:p>
        </p:txBody>
      </p:sp>
      <p:sp>
        <p:nvSpPr>
          <p:cNvPr id="12" name="Rounded Rectangle 11"/>
          <p:cNvSpPr/>
          <p:nvPr/>
        </p:nvSpPr>
        <p:spPr bwMode="auto">
          <a:xfrm>
            <a:off x="3687947" y="4773250"/>
            <a:ext cx="4929579" cy="860612"/>
          </a:xfrm>
          <a:prstGeom prst="roundRect">
            <a:avLst>
              <a:gd name="adj" fmla="val 10417"/>
            </a:avLst>
          </a:prstGeom>
          <a:solidFill>
            <a:schemeClr val="bg1"/>
          </a:solidFill>
          <a:ln w="12700" cap="flat" cmpd="sng" algn="ctr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" tIns="0" rIns="9144" bIns="0" numCol="1" rtlCol="0" anchor="ctr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prstClr val="black"/>
                </a:solidFill>
                <a:latin typeface="Arial Unicode MS"/>
                <a:cs typeface="Arial Unicode MS"/>
              </a:rPr>
              <a:t>5. </a:t>
            </a:r>
            <a:r>
              <a:rPr lang="th-TH" sz="2000" b="1" dirty="0" smtClean="0">
                <a:solidFill>
                  <a:srgbClr val="C00000"/>
                </a:solidFill>
                <a:latin typeface="Arial Unicode MS"/>
                <a:cs typeface="Arial Unicode MS"/>
              </a:rPr>
              <a:t>เสนอแนวทางการแก้ไขปัญหาและอุปสรรค</a:t>
            </a:r>
            <a:r>
              <a:rPr lang="th-TH" dirty="0" smtClean="0">
                <a:solidFill>
                  <a:prstClr val="black"/>
                </a:solidFill>
                <a:latin typeface="Arial Unicode MS"/>
                <a:cs typeface="Arial Unicode MS"/>
              </a:rPr>
              <a:t>เกี่ยวกับการพัฒนาแรงงานและประสานงานการฝึกอาชีพ</a:t>
            </a: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6233" y="2278028"/>
            <a:ext cx="2810723" cy="3662218"/>
          </a:xfrm>
          <a:prstGeom prst="rect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</p:pic>
      <p:sp>
        <p:nvSpPr>
          <p:cNvPr id="14" name="TextBox 13"/>
          <p:cNvSpPr txBox="1"/>
          <p:nvPr/>
        </p:nvSpPr>
        <p:spPr>
          <a:xfrm>
            <a:off x="3387457" y="5846544"/>
            <a:ext cx="5179226" cy="646331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th-TH" b="1" dirty="0" smtClean="0">
                <a:solidFill>
                  <a:srgbClr val="C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มาตรา ๘ </a:t>
            </a:r>
            <a:r>
              <a:rPr lang="en-US" b="1" dirty="0" smtClean="0">
                <a:solidFill>
                  <a:srgbClr val="C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“…</a:t>
            </a:r>
            <a:r>
              <a:rPr lang="th-TH" b="1" dirty="0" smtClean="0">
                <a:solidFill>
                  <a:srgbClr val="C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 ถ้าคณะกรรมการเห็นว่ามีกรณีจำเป็นอาจเสนอต่อคณะรัฐมนตรีเพื่อพิจารณาได้ </a:t>
            </a:r>
            <a:r>
              <a:rPr lang="en-US" b="1" dirty="0" smtClean="0">
                <a:solidFill>
                  <a:srgbClr val="C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…”</a:t>
            </a:r>
            <a:endParaRPr lang="en-US" b="1" dirty="0">
              <a:solidFill>
                <a:srgbClr val="C00000"/>
              </a:solidFill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571285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4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solidFill>
            <a:schemeClr val="tx2">
              <a:lumMod val="10000"/>
              <a:lumOff val="90000"/>
            </a:schemeClr>
          </a:solidFill>
        </p:spPr>
        <p:txBody>
          <a:bodyPr/>
          <a:lstStyle/>
          <a:p>
            <a:pPr algn="ctr"/>
            <a:r>
              <a:rPr lang="th-TH" dirty="0" smtClean="0"/>
              <a:t>หลักการดำเนินงานของ กพร.ปช.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8177348" y="6382035"/>
            <a:ext cx="722233" cy="332782"/>
          </a:xfrm>
        </p:spPr>
        <p:txBody>
          <a:bodyPr/>
          <a:lstStyle/>
          <a:p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/>
              <a:t>4</a:t>
            </a:fld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6" name="Rounded Rectangle 5"/>
          <p:cNvSpPr/>
          <p:nvPr/>
        </p:nvSpPr>
        <p:spPr>
          <a:xfrm>
            <a:off x="471049" y="4392557"/>
            <a:ext cx="2512294" cy="1947913"/>
          </a:xfrm>
          <a:prstGeom prst="roundRect">
            <a:avLst>
              <a:gd name="adj" fmla="val 5389"/>
            </a:avLst>
          </a:prstGeom>
          <a:noFill/>
          <a:ln>
            <a:solidFill>
              <a:schemeClr val="tx2">
                <a:lumMod val="90000"/>
                <a:lumOff val="1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th-TH" sz="2000" dirty="0" smtClean="0">
                <a:solidFill>
                  <a:schemeClr val="tx1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ภาคการศึกษา</a:t>
            </a:r>
          </a:p>
          <a:p>
            <a:pPr algn="ctr"/>
            <a:endParaRPr lang="en-US" sz="2000" dirty="0">
              <a:solidFill>
                <a:schemeClr val="tx1"/>
              </a:solidFill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3308225" y="4392557"/>
            <a:ext cx="2552248" cy="1947913"/>
          </a:xfrm>
          <a:prstGeom prst="roundRect">
            <a:avLst>
              <a:gd name="adj" fmla="val 5389"/>
            </a:avLst>
          </a:prstGeom>
          <a:noFill/>
          <a:ln>
            <a:solidFill>
              <a:schemeClr val="tx2">
                <a:lumMod val="90000"/>
                <a:lumOff val="1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th-TH" sz="2000" dirty="0" smtClean="0">
                <a:solidFill>
                  <a:schemeClr val="tx1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ภาคการพัฒนาแรงงาน</a:t>
            </a:r>
            <a:endParaRPr lang="en-US" sz="2000" dirty="0">
              <a:solidFill>
                <a:schemeClr val="tx1"/>
              </a:solidFill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3658784" y="2477228"/>
            <a:ext cx="1774186" cy="861699"/>
          </a:xfrm>
          <a:prstGeom prst="roundRect">
            <a:avLst>
              <a:gd name="adj" fmla="val 8193"/>
            </a:avLst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r>
              <a:rPr lang="th-TH" sz="2400" dirty="0">
                <a:solidFill>
                  <a:prstClr val="white"/>
                </a:solidFill>
                <a:latin typeface="Arial Unicode MS"/>
                <a:cs typeface="Arial Unicode MS"/>
              </a:rPr>
              <a:t>กพร.ปช.</a:t>
            </a:r>
            <a:endParaRPr lang="en-US" sz="2400" dirty="0">
              <a:solidFill>
                <a:prstClr val="white"/>
              </a:solidFill>
              <a:latin typeface="Arial Unicode MS"/>
              <a:cs typeface="Arial Unicode MS"/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6260818" y="4392557"/>
            <a:ext cx="2495266" cy="1947913"/>
          </a:xfrm>
          <a:prstGeom prst="roundRect">
            <a:avLst>
              <a:gd name="adj" fmla="val 5389"/>
            </a:avLst>
          </a:prstGeom>
          <a:noFill/>
          <a:ln>
            <a:solidFill>
              <a:schemeClr val="tx2">
                <a:lumMod val="90000"/>
                <a:lumOff val="1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th-TH" sz="2000" dirty="0" smtClean="0">
                <a:solidFill>
                  <a:schemeClr val="tx1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ภาคธุรกิจอุตสาหกรรม</a:t>
            </a:r>
            <a:endParaRPr lang="en-US" sz="2000" dirty="0">
              <a:solidFill>
                <a:schemeClr val="tx1"/>
              </a:solidFill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" name="Right Brace 10"/>
          <p:cNvSpPr/>
          <p:nvPr/>
        </p:nvSpPr>
        <p:spPr>
          <a:xfrm rot="16200000">
            <a:off x="4351575" y="677619"/>
            <a:ext cx="388608" cy="6819602"/>
          </a:xfrm>
          <a:prstGeom prst="rightBrac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Box 11"/>
          <p:cNvSpPr txBox="1"/>
          <p:nvPr/>
        </p:nvSpPr>
        <p:spPr>
          <a:xfrm>
            <a:off x="1717713" y="3430926"/>
            <a:ext cx="55258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 smtClean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กำหนดนโยบาย/ บูรณาการการทำงาน/ ติดตามประเมินผล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3479669" y="939373"/>
            <a:ext cx="2132419" cy="861699"/>
          </a:xfrm>
          <a:prstGeom prst="roundRect">
            <a:avLst>
              <a:gd name="adj" fmla="val 8193"/>
            </a:avLst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914400"/>
            <a:r>
              <a:rPr lang="th-TH" sz="2400" dirty="0" smtClean="0">
                <a:solidFill>
                  <a:schemeClr val="tx1"/>
                </a:solidFill>
                <a:latin typeface="Arial Unicode MS"/>
                <a:cs typeface="Arial Unicode MS"/>
              </a:rPr>
              <a:t>คณะรัฐมนตรี</a:t>
            </a:r>
            <a:endParaRPr lang="en-US" sz="2400" dirty="0">
              <a:solidFill>
                <a:schemeClr val="tx1"/>
              </a:solidFill>
              <a:latin typeface="Arial Unicode MS"/>
              <a:cs typeface="Arial Unicode MS"/>
            </a:endParaRPr>
          </a:p>
        </p:txBody>
      </p:sp>
      <p:sp>
        <p:nvSpPr>
          <p:cNvPr id="14" name="Up Arrow 13"/>
          <p:cNvSpPr/>
          <p:nvPr/>
        </p:nvSpPr>
        <p:spPr>
          <a:xfrm>
            <a:off x="4273404" y="1875085"/>
            <a:ext cx="544946" cy="540330"/>
          </a:xfrm>
          <a:prstGeom prst="upArrow">
            <a:avLst>
              <a:gd name="adj1" fmla="val 50000"/>
              <a:gd name="adj2" fmla="val 39744"/>
            </a:avLst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TextBox 14"/>
          <p:cNvSpPr txBox="1"/>
          <p:nvPr/>
        </p:nvSpPr>
        <p:spPr>
          <a:xfrm>
            <a:off x="4883032" y="1875085"/>
            <a:ext cx="395189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dirty="0" smtClean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เสนอเรื่องต่อ ครม.เพื่อพิจารณาเห็นชอบ</a:t>
            </a:r>
          </a:p>
        </p:txBody>
      </p:sp>
      <p:sp>
        <p:nvSpPr>
          <p:cNvPr id="17410" name="AutoShape 2" descr="ผลการค้นหารูปภาพสำหรับ การศึกษา"/>
          <p:cNvSpPr>
            <a:spLocks noChangeAspect="1" noChangeArrowheads="1"/>
          </p:cNvSpPr>
          <p:nvPr/>
        </p:nvSpPr>
        <p:spPr bwMode="auto">
          <a:xfrm>
            <a:off x="190500" y="-212725"/>
            <a:ext cx="304800" cy="3048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h-TH"/>
          </a:p>
        </p:txBody>
      </p:sp>
      <p:sp>
        <p:nvSpPr>
          <p:cNvPr id="17412" name="AutoShape 4" descr="ผลการค้นหารูปภาพสำหรับ การศึกษา"/>
          <p:cNvSpPr>
            <a:spLocks noChangeAspect="1" noChangeArrowheads="1"/>
          </p:cNvSpPr>
          <p:nvPr/>
        </p:nvSpPr>
        <p:spPr bwMode="auto">
          <a:xfrm>
            <a:off x="190500" y="-212725"/>
            <a:ext cx="304800" cy="3048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h-TH"/>
          </a:p>
        </p:txBody>
      </p:sp>
      <p:pic>
        <p:nvPicPr>
          <p:cNvPr id="17414" name="Picture 6" descr="http://thailand.prd.go.th/1700/ewt/aseanthai/images/content/2014/898.jp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724323" y="4862937"/>
            <a:ext cx="1968064" cy="1297418"/>
          </a:xfrm>
          <a:prstGeom prst="rect">
            <a:avLst/>
          </a:prstGeom>
          <a:noFill/>
        </p:spPr>
      </p:pic>
      <p:pic>
        <p:nvPicPr>
          <p:cNvPr id="17416" name="Picture 8" descr="http://www.thaihealth.or.th/data/content/19605/resize/19605_thaihealth_abhioptv1245.jp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591993" y="5037080"/>
            <a:ext cx="2020095" cy="1247970"/>
          </a:xfrm>
          <a:prstGeom prst="rect">
            <a:avLst/>
          </a:prstGeom>
          <a:noFill/>
        </p:spPr>
      </p:pic>
      <p:pic>
        <p:nvPicPr>
          <p:cNvPr id="17420" name="Picture 12" descr="https://imsschoolblog.files.wordpress.com/2014/10/05160607gaportssab.jpg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6495681" y="5051399"/>
            <a:ext cx="2066679" cy="1233652"/>
          </a:xfrm>
          <a:prstGeom prst="rect">
            <a:avLst/>
          </a:prstGeom>
          <a:noFill/>
        </p:spPr>
      </p:pic>
      <p:pic>
        <p:nvPicPr>
          <p:cNvPr id="17422" name="Picture 14" descr="http://www.matichon.co.th/online/2013/10/13826829111382682945l.jpg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649012" y="997518"/>
            <a:ext cx="2181926" cy="1066809"/>
          </a:xfrm>
          <a:prstGeom prst="rect">
            <a:avLst/>
          </a:prstGeom>
          <a:noFill/>
        </p:spPr>
      </p:pic>
      <p:pic>
        <p:nvPicPr>
          <p:cNvPr id="17426" name="Picture 18" descr="http://www.tnamcot.com/wp-content/uploads/image/2014/09/09/%E0%B8%99%E0%B8%B2%E0%B8%A2%E0%B8%81%E0%B8%AF-%E0%B8%9B%E0%B8%98.%E0%B8%9B%E0%B8%A3%E0%B8%B0%E0%B8%8A%E0%B8%B8%E0%B8%A1-%E0%B8%84%E0%B8%A3%E0%B8%A1.1.jpg"/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967678" y="2244417"/>
            <a:ext cx="1500069" cy="764735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23696228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10" grpId="0" animBg="1"/>
      <p:bldP spid="11" grpId="0" animBg="1"/>
      <p:bldP spid="12" grpId="0"/>
      <p:bldP spid="13" grpId="0" animBg="1"/>
      <p:bldP spid="14" grpId="0" animBg="1"/>
      <p:bldP spid="15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solidFill>
            <a:schemeClr val="accent1">
              <a:lumMod val="20000"/>
              <a:lumOff val="80000"/>
            </a:schemeClr>
          </a:solidFill>
        </p:spPr>
        <p:txBody>
          <a:bodyPr/>
          <a:lstStyle/>
          <a:p>
            <a:pPr algn="ctr"/>
            <a:r>
              <a:rPr lang="th-TH" dirty="0" smtClean="0"/>
              <a:t>คณะอนุกรรมการ </a:t>
            </a:r>
            <a:r>
              <a:rPr lang="th-TH" dirty="0" err="1" smtClean="0"/>
              <a:t>กพร.ปจ.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/>
              <a:t>5</a:t>
            </a:fld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6" name="Rounded Rectangle 5"/>
          <p:cNvSpPr/>
          <p:nvPr/>
        </p:nvSpPr>
        <p:spPr>
          <a:xfrm>
            <a:off x="3084950" y="1030860"/>
            <a:ext cx="2555175" cy="615222"/>
          </a:xfrm>
          <a:prstGeom prst="roundRect">
            <a:avLst>
              <a:gd name="adj" fmla="val 8193"/>
            </a:avLst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r>
              <a:rPr lang="th-TH" sz="2400" dirty="0" smtClean="0">
                <a:solidFill>
                  <a:prstClr val="white"/>
                </a:solidFill>
                <a:latin typeface="Arial Unicode MS"/>
                <a:cs typeface="Arial Unicode MS"/>
              </a:rPr>
              <a:t> </a:t>
            </a:r>
            <a:r>
              <a:rPr lang="th-TH" sz="2400" dirty="0" err="1" smtClean="0">
                <a:solidFill>
                  <a:prstClr val="white"/>
                </a:solidFill>
                <a:latin typeface="Arial Unicode MS"/>
                <a:cs typeface="Arial Unicode MS"/>
              </a:rPr>
              <a:t>กพร.ปช.</a:t>
            </a:r>
            <a:endParaRPr lang="en-US" sz="2400" dirty="0">
              <a:solidFill>
                <a:prstClr val="white"/>
              </a:solidFill>
              <a:latin typeface="Arial Unicode MS"/>
              <a:cs typeface="Arial Unicode MS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225964" y="2512291"/>
            <a:ext cx="4285671" cy="931624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80000"/>
              </a:lnSpc>
            </a:pPr>
            <a:r>
              <a:rPr lang="th-TH" sz="2000" dirty="0" smtClean="0">
                <a:solidFill>
                  <a:schemeClr val="accent6"/>
                </a:solidFill>
                <a:latin typeface="Arial Unicode MS"/>
                <a:cs typeface="Arial Unicode MS"/>
              </a:rPr>
              <a:t>ผู้ว่าราชการจังหวัด</a:t>
            </a:r>
          </a:p>
          <a:p>
            <a:pPr algn="ctr">
              <a:lnSpc>
                <a:spcPct val="80000"/>
              </a:lnSpc>
            </a:pPr>
            <a:r>
              <a:rPr lang="th-TH" sz="2000" dirty="0" smtClean="0">
                <a:latin typeface="Arial Unicode MS"/>
                <a:cs typeface="Arial Unicode MS"/>
              </a:rPr>
              <a:t>(ประธาน)</a:t>
            </a:r>
            <a:endParaRPr lang="en-US" sz="2000" dirty="0">
              <a:latin typeface="Arial Unicode MS"/>
              <a:cs typeface="Arial Unicode MS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14326" y="4087491"/>
            <a:ext cx="8272462" cy="2416803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numCol="3" rtlCol="0" anchor="ctr"/>
          <a:lstStyle/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หัวหน้าสำนักงานจังหวัด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เกษตรและสหกรณ์จังหวัดสถิติจังหวัด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พัฒนาสังคมฯ จังหวัด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พาณิชย์จังหวัด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แรงงานจังหวัด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สวัสดิการและคุ้มครองแรงงานจังหวัด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จัดหางานจังหวัด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latin typeface="Arial Unicode MS"/>
                <a:cs typeface="Arial Unicode MS"/>
              </a:rPr>
              <a:t>ประกันสังคมจังหวัด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solidFill>
                  <a:schemeClr val="tx1"/>
                </a:solidFill>
                <a:latin typeface="Arial Unicode MS"/>
                <a:cs typeface="Arial Unicode MS"/>
              </a:rPr>
              <a:t>อุตสาหกรรมจังหวัด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solidFill>
                  <a:schemeClr val="tx1"/>
                </a:solidFill>
                <a:latin typeface="Arial Unicode MS"/>
                <a:cs typeface="Arial Unicode MS"/>
              </a:rPr>
              <a:t>นายก </a:t>
            </a:r>
            <a:r>
              <a:rPr lang="th-TH" dirty="0" err="1" smtClean="0">
                <a:solidFill>
                  <a:schemeClr val="tx1"/>
                </a:solidFill>
                <a:latin typeface="Arial Unicode MS"/>
                <a:cs typeface="Arial Unicode MS"/>
              </a:rPr>
              <a:t>อบจ.</a:t>
            </a:r>
            <a:endParaRPr lang="th-TH" dirty="0" smtClean="0">
              <a:solidFill>
                <a:schemeClr val="tx1"/>
              </a:solidFill>
              <a:latin typeface="Arial Unicode MS"/>
              <a:cs typeface="Arial Unicode MS"/>
            </a:endParaRPr>
          </a:p>
          <a:p>
            <a:pPr>
              <a:lnSpc>
                <a:spcPct val="80000"/>
              </a:lnSpc>
            </a:pPr>
            <a:r>
              <a:rPr lang="th-TH" dirty="0" smtClean="0">
                <a:solidFill>
                  <a:schemeClr val="tx1"/>
                </a:solidFill>
                <a:latin typeface="Arial Unicode MS"/>
                <a:cs typeface="Arial Unicode MS"/>
              </a:rPr>
              <a:t>ประธานสภาอุตสาหกรรมฯ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solidFill>
                  <a:schemeClr val="tx1"/>
                </a:solidFill>
                <a:latin typeface="Arial Unicode MS"/>
                <a:cs typeface="Arial Unicode MS"/>
              </a:rPr>
              <a:t>ประธานหอการค้าจังหวัด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solidFill>
                  <a:schemeClr val="tx1"/>
                </a:solidFill>
                <a:latin typeface="Arial Unicode MS"/>
                <a:cs typeface="Arial Unicode MS"/>
              </a:rPr>
              <a:t>วัฒนธรรมจังหวัด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solidFill>
                  <a:schemeClr val="tx1"/>
                </a:solidFill>
                <a:latin typeface="Arial Unicode MS"/>
                <a:cs typeface="Arial Unicode MS"/>
              </a:rPr>
              <a:t>ผู้บัญชาการเรือนจำจังหวัด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solidFill>
                  <a:schemeClr val="tx1"/>
                </a:solidFill>
                <a:latin typeface="Arial Unicode MS"/>
                <a:cs typeface="Arial Unicode MS"/>
              </a:rPr>
              <a:t>พัฒนาการจังหวัด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solidFill>
                  <a:schemeClr val="tx1"/>
                </a:solidFill>
                <a:latin typeface="Arial Unicode MS"/>
                <a:cs typeface="Arial Unicode MS"/>
              </a:rPr>
              <a:t>ผู้ทรงคุณวุฒิ 4 คน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solidFill>
                  <a:schemeClr val="tx1"/>
                </a:solidFill>
                <a:latin typeface="Arial Unicode MS"/>
                <a:cs typeface="Arial Unicode MS"/>
              </a:rPr>
              <a:t>ผู้แทนหน่วยงานด้านการท่องเที่ยว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solidFill>
                  <a:schemeClr val="tx1"/>
                </a:solidFill>
                <a:latin typeface="Arial Unicode MS"/>
                <a:cs typeface="Arial Unicode MS"/>
              </a:rPr>
              <a:t>ผู้แทนหน่วยงานการศึกษา 3 คน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solidFill>
                  <a:schemeClr val="tx1"/>
                </a:solidFill>
                <a:latin typeface="Arial Unicode MS"/>
                <a:cs typeface="Arial Unicode MS"/>
              </a:rPr>
              <a:t>ผู้อำนวยการ </a:t>
            </a:r>
            <a:r>
              <a:rPr lang="th-TH" dirty="0" err="1" smtClean="0">
                <a:solidFill>
                  <a:schemeClr val="tx1"/>
                </a:solidFill>
                <a:latin typeface="Arial Unicode MS"/>
                <a:cs typeface="Arial Unicode MS"/>
              </a:rPr>
              <a:t>สพภ.ศพจ.</a:t>
            </a:r>
            <a:r>
              <a:rPr lang="th-TH" dirty="0" smtClean="0">
                <a:solidFill>
                  <a:srgbClr val="FF0000"/>
                </a:solidFill>
                <a:latin typeface="Arial Unicode MS"/>
                <a:cs typeface="Arial Unicode MS"/>
              </a:rPr>
              <a:t>(เลขานุการ)</a:t>
            </a:r>
          </a:p>
          <a:p>
            <a:pPr>
              <a:lnSpc>
                <a:spcPct val="80000"/>
              </a:lnSpc>
            </a:pPr>
            <a:r>
              <a:rPr lang="th-TH" dirty="0" smtClean="0">
                <a:solidFill>
                  <a:schemeClr val="tx1"/>
                </a:solidFill>
                <a:latin typeface="Arial Unicode MS"/>
                <a:cs typeface="Arial Unicode MS"/>
              </a:rPr>
              <a:t>เจ้าหน้าที่ที่ได้รับมอบหมาย </a:t>
            </a:r>
            <a:r>
              <a:rPr lang="th-TH" dirty="0" smtClean="0">
                <a:solidFill>
                  <a:schemeClr val="accent6"/>
                </a:solidFill>
                <a:latin typeface="Arial Unicode MS"/>
                <a:cs typeface="Arial Unicode MS"/>
              </a:rPr>
              <a:t>(ผู้ช่วยเลขานุการ)</a:t>
            </a:r>
          </a:p>
        </p:txBody>
      </p:sp>
      <p:cxnSp>
        <p:nvCxnSpPr>
          <p:cNvPr id="10" name="Straight Connector 9"/>
          <p:cNvCxnSpPr/>
          <p:nvPr/>
        </p:nvCxnSpPr>
        <p:spPr>
          <a:xfrm flipH="1">
            <a:off x="4376826" y="3443915"/>
            <a:ext cx="6262" cy="111201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 rot="5400000">
            <a:off x="4112930" y="3821303"/>
            <a:ext cx="532375" cy="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13" name="Rounded Rectangle 5"/>
          <p:cNvSpPr>
            <a:spLocks noGrp="1"/>
          </p:cNvSpPr>
          <p:nvPr>
            <p:ph idx="1"/>
          </p:nvPr>
        </p:nvSpPr>
        <p:spPr>
          <a:xfrm>
            <a:off x="3665537" y="1771647"/>
            <a:ext cx="1406525" cy="614362"/>
          </a:xfrm>
          <a:prstGeom prst="roundRect">
            <a:avLst>
              <a:gd name="adj" fmla="val 8193"/>
            </a:avLst>
          </a:prstGeom>
          <a:solidFill>
            <a:schemeClr val="accent6">
              <a:lumMod val="40000"/>
              <a:lumOff val="60000"/>
            </a:schemeClr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r>
              <a:rPr lang="th-TH" sz="2400" dirty="0" err="1" smtClean="0">
                <a:solidFill>
                  <a:prstClr val="white"/>
                </a:solidFill>
                <a:latin typeface="Arial Unicode MS"/>
                <a:cs typeface="Arial Unicode MS"/>
              </a:rPr>
              <a:t>กพร.ปจ.</a:t>
            </a:r>
            <a:endParaRPr lang="en-US" sz="2400" dirty="0">
              <a:solidFill>
                <a:prstClr val="white"/>
              </a:solidFill>
              <a:latin typeface="Arial Unicode MS"/>
              <a:cs typeface="Arial Unicode MS"/>
            </a:endParaRPr>
          </a:p>
        </p:txBody>
      </p:sp>
      <p:pic>
        <p:nvPicPr>
          <p:cNvPr id="9218" name="Picture 2" descr="http://www.kruwandee.com/UserFiles/Image/ftrgjn65k.jp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14326" y="913639"/>
            <a:ext cx="1638300" cy="2183035"/>
          </a:xfrm>
          <a:prstGeom prst="rect">
            <a:avLst/>
          </a:prstGeom>
          <a:noFill/>
        </p:spPr>
      </p:pic>
      <p:sp>
        <p:nvSpPr>
          <p:cNvPr id="12" name="สี่เหลี่ยมผืนผ้า 11"/>
          <p:cNvSpPr/>
          <p:nvPr/>
        </p:nvSpPr>
        <p:spPr>
          <a:xfrm>
            <a:off x="526045" y="3059668"/>
            <a:ext cx="121539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dirty="0" smtClean="0">
                <a:latin typeface="Arial Unicode MS"/>
                <a:cs typeface="Arial Unicode MS"/>
              </a:rPr>
              <a:t>76 จังหวัด </a:t>
            </a:r>
            <a:endParaRPr lang="th-TH" dirty="0"/>
          </a:p>
        </p:txBody>
      </p:sp>
      <p:pic>
        <p:nvPicPr>
          <p:cNvPr id="1026" name="Picture 2" descr="http://photos.wikimapia.org/p/00/01/05/86/01_big.jp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790316" y="1251531"/>
            <a:ext cx="1810327" cy="1357745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14115907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49382" y="971670"/>
            <a:ext cx="8485730" cy="5618189"/>
          </a:xfrm>
        </p:spPr>
        <p:txBody>
          <a:bodyPr>
            <a:normAutofit/>
          </a:bodyPr>
          <a:lstStyle/>
          <a:p>
            <a:pPr lvl="1" indent="0" algn="ctr">
              <a:buNone/>
            </a:pPr>
            <a:r>
              <a:rPr lang="th-TH" sz="2800" b="1" dirty="0" smtClean="0">
                <a:solidFill>
                  <a:schemeClr val="accent1">
                    <a:lumMod val="75000"/>
                  </a:schemeClr>
                </a:solidFill>
                <a:cs typeface="+mj-cs"/>
              </a:rPr>
              <a:t>วันที่ 31 สิงหาคม 2558</a:t>
            </a:r>
          </a:p>
          <a:p>
            <a:pPr lvl="1" indent="0" algn="ctr">
              <a:buNone/>
            </a:pPr>
            <a:endParaRPr lang="th-TH" sz="1050" b="1" dirty="0" smtClean="0">
              <a:solidFill>
                <a:schemeClr val="accent1">
                  <a:lumMod val="75000"/>
                </a:schemeClr>
              </a:solidFill>
              <a:cs typeface="+mj-cs"/>
            </a:endParaRPr>
          </a:p>
          <a:p>
            <a:pPr lvl="0"/>
            <a:r>
              <a:rPr lang="th-TH" sz="2800" b="1" dirty="0" smtClean="0">
                <a:solidFill>
                  <a:schemeClr val="accent1">
                    <a:lumMod val="75000"/>
                  </a:schemeClr>
                </a:solidFill>
                <a:cs typeface="+mj-cs"/>
              </a:rPr>
              <a:t>	1) </a:t>
            </a:r>
            <a:r>
              <a:rPr lang="th-TH" dirty="0" smtClean="0">
                <a:cs typeface="+mj-cs"/>
              </a:rPr>
              <a:t>เห็นชอบในหลักการให้จัดทำแผนพัฒนากำลังคนรายจังหวัด พ.ศ.2560 – 2564 โดยดำเนินการให้แล้วเสร็จภายใน พ.ศ.2559</a:t>
            </a:r>
            <a:endParaRPr lang="en-US" sz="800" dirty="0" smtClean="0">
              <a:cs typeface="+mj-cs"/>
            </a:endParaRPr>
          </a:p>
          <a:p>
            <a:pPr lvl="0"/>
            <a:r>
              <a:rPr lang="th-TH" dirty="0" smtClean="0">
                <a:cs typeface="+mj-cs"/>
              </a:rPr>
              <a:t>	</a:t>
            </a:r>
            <a:r>
              <a:rPr lang="th-TH" dirty="0" smtClean="0">
                <a:solidFill>
                  <a:schemeClr val="tx2"/>
                </a:solidFill>
                <a:cs typeface="+mj-cs"/>
              </a:rPr>
              <a:t>2)</a:t>
            </a:r>
            <a:r>
              <a:rPr lang="th-TH" dirty="0" smtClean="0">
                <a:cs typeface="+mj-cs"/>
              </a:rPr>
              <a:t> </a:t>
            </a:r>
            <a:r>
              <a:rPr lang="th-TH" dirty="0" smtClean="0">
                <a:solidFill>
                  <a:schemeClr val="accent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j-cs"/>
              </a:rPr>
              <a:t>มอบหมายให้</a:t>
            </a:r>
            <a:r>
              <a:rPr lang="th-TH" u="sng" dirty="0" smtClean="0">
                <a:solidFill>
                  <a:schemeClr val="accent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j-cs"/>
              </a:rPr>
              <a:t>คณะกรรมการพัฒนาแรงงานและประสานงานการฝึกอาชีพจังหวัด </a:t>
            </a:r>
            <a:r>
              <a:rPr lang="th-TH" u="sng" dirty="0" err="1" smtClean="0">
                <a:solidFill>
                  <a:schemeClr val="accent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j-cs"/>
              </a:rPr>
              <a:t>กพร.ปจ.</a:t>
            </a:r>
            <a:r>
              <a:rPr lang="th-TH" u="sng" dirty="0" smtClean="0">
                <a:solidFill>
                  <a:schemeClr val="accent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j-cs"/>
              </a:rPr>
              <a:t> </a:t>
            </a:r>
            <a:r>
              <a:rPr lang="th-TH" dirty="0" smtClean="0">
                <a:cs typeface="+mj-cs"/>
              </a:rPr>
              <a:t>โดยมีผู้ว่าราชการจังหวัดเป็นประธาน </a:t>
            </a:r>
            <a:r>
              <a:rPr lang="th-TH" u="sng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j-cs"/>
              </a:rPr>
              <a:t>เป็นเจ้าภาพหลักในการดำเนินการจัดทำแผนพัฒนากำลังคน</a:t>
            </a:r>
            <a:endParaRPr lang="en-US" sz="1800" u="sng" dirty="0" smtClean="0">
              <a:solidFill>
                <a:schemeClr val="tx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+mj-cs"/>
            </a:endParaRPr>
          </a:p>
          <a:p>
            <a:pPr lvl="1" indent="0">
              <a:buNone/>
            </a:pPr>
            <a:endParaRPr lang="th-TH" sz="4000" b="1" dirty="0" smtClean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/>
              <a:t>6</a:t>
            </a:fld>
            <a:endParaRPr lang="en-US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172" name="Picture 4" descr="http://www.dsd.go.th/DSD/Activity/ShowDetails/~/filedownload_edoc.ashx?filename=%C3%D0%BA%BA%E0%C7%E7%BA%E4%AB%B5%EC%A1%C3%C1%BE%D1%B2%B9%D2%BD%D5%C1%D7%CD%E1%C3%A7%A7%D2%B9%5C%A2%E8%D2%C7%5C%A2%E8%D2%C7%BB%C3%D0%AA%D2%CA%D1%C1%BE%D1%B9%B8%EC%5C%A1%C3%C1%BE%D1%B2%B9%D2%BD%D5%C1%D7%CD%E1%C3%A7%A7%D2%B9%5C507_IMG_2390_25580831065847.JP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269669" y="4447052"/>
            <a:ext cx="3200400" cy="2004275"/>
          </a:xfrm>
          <a:prstGeom prst="rect">
            <a:avLst/>
          </a:prstGeom>
          <a:noFill/>
        </p:spPr>
      </p:pic>
      <p:sp>
        <p:nvSpPr>
          <p:cNvPr id="7" name="สี่เหลี่ยมผืนผ้า 6"/>
          <p:cNvSpPr/>
          <p:nvPr/>
        </p:nvSpPr>
        <p:spPr>
          <a:xfrm>
            <a:off x="0" y="0"/>
            <a:ext cx="8899581" cy="76944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/>
          <a:p>
            <a:pPr lvl="1" indent="0" algn="ctr">
              <a:buNone/>
            </a:pPr>
            <a:r>
              <a:rPr lang="th-TH" sz="4400" b="1" dirty="0" smtClean="0">
                <a:solidFill>
                  <a:srgbClr val="FF0000"/>
                </a:solidFill>
                <a:cs typeface="+mj-cs"/>
              </a:rPr>
              <a:t>มติที่ประชุม </a:t>
            </a:r>
            <a:r>
              <a:rPr lang="th-TH" sz="4400" b="1" dirty="0" err="1" smtClean="0">
                <a:solidFill>
                  <a:srgbClr val="FF0000"/>
                </a:solidFill>
                <a:cs typeface="+mj-cs"/>
              </a:rPr>
              <a:t>กพร.ปช.</a:t>
            </a:r>
            <a:r>
              <a:rPr lang="th-TH" sz="4400" b="1" dirty="0" smtClean="0">
                <a:solidFill>
                  <a:srgbClr val="FF0000"/>
                </a:solidFill>
                <a:cs typeface="+mj-cs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1554192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Title 1"/>
          <p:cNvSpPr txBox="1">
            <a:spLocks/>
          </p:cNvSpPr>
          <p:nvPr/>
        </p:nvSpPr>
        <p:spPr>
          <a:xfrm>
            <a:off x="1" y="0"/>
            <a:ext cx="9143999" cy="959371"/>
          </a:xfrm>
          <a:prstGeom prst="rect">
            <a:avLst/>
          </a:prstGeom>
          <a:solidFill>
            <a:schemeClr val="tx2"/>
          </a:solidFill>
        </p:spPr>
        <p:txBody>
          <a:bodyPr/>
          <a:lstStyle/>
          <a:p>
            <a:pPr algn="ctr">
              <a:defRPr/>
            </a:pPr>
            <a:r>
              <a:rPr lang="th-TH" sz="3200" b="1" dirty="0" smtClean="0">
                <a:solidFill>
                  <a:schemeClr val="bg1"/>
                </a:solidFill>
                <a:latin typeface="Browallia New" pitchFamily="34" charset="-34"/>
                <a:ea typeface="+mj-ea"/>
                <a:cs typeface="Browallia New" pitchFamily="34" charset="-34"/>
              </a:rPr>
              <a:t>แนวคิดการบูร</a:t>
            </a:r>
            <a:r>
              <a:rPr lang="th-TH" sz="3200" b="1" dirty="0" err="1">
                <a:solidFill>
                  <a:schemeClr val="bg1"/>
                </a:solidFill>
                <a:latin typeface="Browallia New" pitchFamily="34" charset="-34"/>
                <a:ea typeface="+mj-ea"/>
                <a:cs typeface="Browallia New" pitchFamily="34" charset="-34"/>
              </a:rPr>
              <a:t>ณา</a:t>
            </a:r>
            <a:r>
              <a:rPr lang="th-TH" sz="3200" b="1" dirty="0" smtClean="0">
                <a:solidFill>
                  <a:schemeClr val="bg1"/>
                </a:solidFill>
                <a:latin typeface="Browallia New" pitchFamily="34" charset="-34"/>
                <a:ea typeface="+mj-ea"/>
                <a:cs typeface="Browallia New" pitchFamily="34" charset="-34"/>
              </a:rPr>
              <a:t>การนโยบาย/ยุทธศาสตร์/แผนการพัฒนาทรัพยากรมนุษย์</a:t>
            </a:r>
            <a:endParaRPr lang="en-US" sz="3200" b="1" dirty="0">
              <a:solidFill>
                <a:schemeClr val="bg1"/>
              </a:solidFill>
              <a:latin typeface="Browallia New" pitchFamily="34" charset="-34"/>
              <a:ea typeface="+mj-ea"/>
              <a:cs typeface="Browallia New" pitchFamily="34" charset="-34"/>
            </a:endParaRPr>
          </a:p>
        </p:txBody>
      </p:sp>
      <p:sp>
        <p:nvSpPr>
          <p:cNvPr id="46" name="Slide Number Placeholder 4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41AAE73B-54BE-4535-8AE1-9D78674CD641}" type="slidenum">
              <a:rPr lang="en-US" smtClean="0"/>
              <a:pPr>
                <a:defRPr/>
              </a:pPr>
              <a:t>7</a:t>
            </a:fld>
            <a:endParaRPr lang="en-US" dirty="0"/>
          </a:p>
        </p:txBody>
      </p:sp>
      <p:grpSp>
        <p:nvGrpSpPr>
          <p:cNvPr id="2" name="Group 141"/>
          <p:cNvGrpSpPr>
            <a:grpSpLocks/>
          </p:cNvGrpSpPr>
          <p:nvPr/>
        </p:nvGrpSpPr>
        <p:grpSpPr bwMode="auto">
          <a:xfrm>
            <a:off x="1708879" y="1405478"/>
            <a:ext cx="7195278" cy="4628274"/>
            <a:chOff x="1066800" y="1723717"/>
            <a:chExt cx="6350000" cy="3991283"/>
          </a:xfrm>
        </p:grpSpPr>
        <p:sp>
          <p:nvSpPr>
            <p:cNvPr id="25605" name="Freeform 5"/>
            <p:cNvSpPr>
              <a:spLocks/>
            </p:cNvSpPr>
            <p:nvPr/>
          </p:nvSpPr>
          <p:spPr bwMode="auto">
            <a:xfrm>
              <a:off x="1484313" y="4810125"/>
              <a:ext cx="5926137" cy="904875"/>
            </a:xfrm>
            <a:custGeom>
              <a:avLst/>
              <a:gdLst>
                <a:gd name="T0" fmla="*/ 0 w 3733"/>
                <a:gd name="T1" fmla="*/ 2147483647 h 570"/>
                <a:gd name="T2" fmla="*/ 2147483647 w 3733"/>
                <a:gd name="T3" fmla="*/ 0 h 570"/>
                <a:gd name="T4" fmla="*/ 2147483647 w 3733"/>
                <a:gd name="T5" fmla="*/ 0 h 570"/>
                <a:gd name="T6" fmla="*/ 2147483647 w 3733"/>
                <a:gd name="T7" fmla="*/ 2147483647 h 570"/>
                <a:gd name="T8" fmla="*/ 0 w 3733"/>
                <a:gd name="T9" fmla="*/ 2147483647 h 570"/>
                <a:gd name="T10" fmla="*/ 0 w 3733"/>
                <a:gd name="T11" fmla="*/ 2147483647 h 5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33"/>
                <a:gd name="T19" fmla="*/ 0 h 570"/>
                <a:gd name="T20" fmla="*/ 3733 w 3733"/>
                <a:gd name="T21" fmla="*/ 570 h 57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33" h="570">
                  <a:moveTo>
                    <a:pt x="0" y="569"/>
                  </a:moveTo>
                  <a:lnTo>
                    <a:pt x="560" y="0"/>
                  </a:lnTo>
                  <a:lnTo>
                    <a:pt x="3732" y="0"/>
                  </a:lnTo>
                  <a:lnTo>
                    <a:pt x="3173" y="569"/>
                  </a:lnTo>
                  <a:lnTo>
                    <a:pt x="0" y="569"/>
                  </a:lnTo>
                </a:path>
              </a:pathLst>
            </a:custGeom>
            <a:solidFill>
              <a:srgbClr val="80808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06" name="Freeform 6"/>
            <p:cNvSpPr>
              <a:spLocks/>
            </p:cNvSpPr>
            <p:nvPr/>
          </p:nvSpPr>
          <p:spPr bwMode="auto">
            <a:xfrm>
              <a:off x="1470025" y="4752975"/>
              <a:ext cx="5924550" cy="900113"/>
            </a:xfrm>
            <a:custGeom>
              <a:avLst/>
              <a:gdLst>
                <a:gd name="T0" fmla="*/ 0 w 3732"/>
                <a:gd name="T1" fmla="*/ 2147483647 h 567"/>
                <a:gd name="T2" fmla="*/ 2147483647 w 3732"/>
                <a:gd name="T3" fmla="*/ 0 h 567"/>
                <a:gd name="T4" fmla="*/ 2147483647 w 3732"/>
                <a:gd name="T5" fmla="*/ 0 h 567"/>
                <a:gd name="T6" fmla="*/ 2147483647 w 3732"/>
                <a:gd name="T7" fmla="*/ 2147483647 h 567"/>
                <a:gd name="T8" fmla="*/ 0 w 3732"/>
                <a:gd name="T9" fmla="*/ 2147483647 h 567"/>
                <a:gd name="T10" fmla="*/ 0 w 3732"/>
                <a:gd name="T11" fmla="*/ 2147483647 h 567"/>
                <a:gd name="T12" fmla="*/ 0 w 3732"/>
                <a:gd name="T13" fmla="*/ 2147483647 h 5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732"/>
                <a:gd name="T22" fmla="*/ 0 h 567"/>
                <a:gd name="T23" fmla="*/ 3732 w 3732"/>
                <a:gd name="T24" fmla="*/ 567 h 56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732" h="567">
                  <a:moveTo>
                    <a:pt x="0" y="567"/>
                  </a:moveTo>
                  <a:lnTo>
                    <a:pt x="559" y="0"/>
                  </a:lnTo>
                  <a:lnTo>
                    <a:pt x="3732" y="0"/>
                  </a:lnTo>
                  <a:lnTo>
                    <a:pt x="3173" y="567"/>
                  </a:lnTo>
                  <a:lnTo>
                    <a:pt x="0" y="567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07" name="Line 7"/>
            <p:cNvSpPr>
              <a:spLocks noChangeShapeType="1"/>
            </p:cNvSpPr>
            <p:nvPr/>
          </p:nvSpPr>
          <p:spPr bwMode="auto">
            <a:xfrm>
              <a:off x="2808288" y="5195888"/>
              <a:ext cx="308927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08" name="Freeform 8"/>
            <p:cNvSpPr>
              <a:spLocks/>
            </p:cNvSpPr>
            <p:nvPr/>
          </p:nvSpPr>
          <p:spPr bwMode="auto">
            <a:xfrm>
              <a:off x="1508125" y="3348038"/>
              <a:ext cx="2373313" cy="903287"/>
            </a:xfrm>
            <a:custGeom>
              <a:avLst/>
              <a:gdLst>
                <a:gd name="T0" fmla="*/ 0 w 1495"/>
                <a:gd name="T1" fmla="*/ 2147483647 h 569"/>
                <a:gd name="T2" fmla="*/ 2147483647 w 1495"/>
                <a:gd name="T3" fmla="*/ 2147483647 h 569"/>
                <a:gd name="T4" fmla="*/ 2147483647 w 1495"/>
                <a:gd name="T5" fmla="*/ 0 h 569"/>
                <a:gd name="T6" fmla="*/ 2147483647 w 1495"/>
                <a:gd name="T7" fmla="*/ 0 h 569"/>
                <a:gd name="T8" fmla="*/ 0 w 1495"/>
                <a:gd name="T9" fmla="*/ 2147483647 h 569"/>
                <a:gd name="T10" fmla="*/ 0 w 1495"/>
                <a:gd name="T11" fmla="*/ 2147483647 h 5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95"/>
                <a:gd name="T19" fmla="*/ 0 h 569"/>
                <a:gd name="T20" fmla="*/ 1495 w 1495"/>
                <a:gd name="T21" fmla="*/ 569 h 56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95" h="569">
                  <a:moveTo>
                    <a:pt x="0" y="568"/>
                  </a:moveTo>
                  <a:lnTo>
                    <a:pt x="933" y="568"/>
                  </a:lnTo>
                  <a:lnTo>
                    <a:pt x="1494" y="0"/>
                  </a:lnTo>
                  <a:lnTo>
                    <a:pt x="560" y="0"/>
                  </a:lnTo>
                  <a:lnTo>
                    <a:pt x="0" y="568"/>
                  </a:lnTo>
                </a:path>
              </a:pathLst>
            </a:custGeom>
            <a:solidFill>
              <a:srgbClr val="80808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09" name="Freeform 9"/>
            <p:cNvSpPr>
              <a:spLocks/>
            </p:cNvSpPr>
            <p:nvPr/>
          </p:nvSpPr>
          <p:spPr bwMode="auto">
            <a:xfrm>
              <a:off x="1479550" y="3289300"/>
              <a:ext cx="2370138" cy="900113"/>
            </a:xfrm>
            <a:custGeom>
              <a:avLst/>
              <a:gdLst>
                <a:gd name="T0" fmla="*/ 0 w 1493"/>
                <a:gd name="T1" fmla="*/ 2147483647 h 567"/>
                <a:gd name="T2" fmla="*/ 2147483647 w 1493"/>
                <a:gd name="T3" fmla="*/ 2147483647 h 567"/>
                <a:gd name="T4" fmla="*/ 2147483647 w 1493"/>
                <a:gd name="T5" fmla="*/ 0 h 567"/>
                <a:gd name="T6" fmla="*/ 2147483647 w 1493"/>
                <a:gd name="T7" fmla="*/ 0 h 567"/>
                <a:gd name="T8" fmla="*/ 0 w 1493"/>
                <a:gd name="T9" fmla="*/ 2147483647 h 567"/>
                <a:gd name="T10" fmla="*/ 0 w 1493"/>
                <a:gd name="T11" fmla="*/ 2147483647 h 567"/>
                <a:gd name="T12" fmla="*/ 0 w 1493"/>
                <a:gd name="T13" fmla="*/ 2147483647 h 5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93"/>
                <a:gd name="T22" fmla="*/ 0 h 567"/>
                <a:gd name="T23" fmla="*/ 1493 w 1493"/>
                <a:gd name="T24" fmla="*/ 567 h 56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93" h="567">
                  <a:moveTo>
                    <a:pt x="0" y="567"/>
                  </a:moveTo>
                  <a:lnTo>
                    <a:pt x="934" y="567"/>
                  </a:lnTo>
                  <a:lnTo>
                    <a:pt x="1493" y="0"/>
                  </a:lnTo>
                  <a:lnTo>
                    <a:pt x="559" y="0"/>
                  </a:lnTo>
                  <a:lnTo>
                    <a:pt x="0" y="567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10" name="Freeform 10"/>
            <p:cNvSpPr>
              <a:spLocks/>
            </p:cNvSpPr>
            <p:nvPr/>
          </p:nvSpPr>
          <p:spPr bwMode="auto">
            <a:xfrm>
              <a:off x="3273425" y="3348038"/>
              <a:ext cx="2373313" cy="906462"/>
            </a:xfrm>
            <a:custGeom>
              <a:avLst/>
              <a:gdLst>
                <a:gd name="T0" fmla="*/ 0 w 1495"/>
                <a:gd name="T1" fmla="*/ 2147483647 h 571"/>
                <a:gd name="T2" fmla="*/ 2147483647 w 1495"/>
                <a:gd name="T3" fmla="*/ 2147483647 h 571"/>
                <a:gd name="T4" fmla="*/ 2147483647 w 1495"/>
                <a:gd name="T5" fmla="*/ 0 h 571"/>
                <a:gd name="T6" fmla="*/ 2147483647 w 1495"/>
                <a:gd name="T7" fmla="*/ 0 h 571"/>
                <a:gd name="T8" fmla="*/ 0 w 1495"/>
                <a:gd name="T9" fmla="*/ 2147483647 h 571"/>
                <a:gd name="T10" fmla="*/ 0 w 1495"/>
                <a:gd name="T11" fmla="*/ 2147483647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95"/>
                <a:gd name="T19" fmla="*/ 0 h 571"/>
                <a:gd name="T20" fmla="*/ 1495 w 1495"/>
                <a:gd name="T21" fmla="*/ 571 h 5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95" h="571">
                  <a:moveTo>
                    <a:pt x="0" y="570"/>
                  </a:moveTo>
                  <a:lnTo>
                    <a:pt x="935" y="570"/>
                  </a:lnTo>
                  <a:lnTo>
                    <a:pt x="1494" y="0"/>
                  </a:lnTo>
                  <a:lnTo>
                    <a:pt x="560" y="0"/>
                  </a:lnTo>
                  <a:lnTo>
                    <a:pt x="0" y="570"/>
                  </a:lnTo>
                </a:path>
              </a:pathLst>
            </a:custGeom>
            <a:solidFill>
              <a:srgbClr val="80808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11" name="Freeform 11"/>
            <p:cNvSpPr>
              <a:spLocks/>
            </p:cNvSpPr>
            <p:nvPr/>
          </p:nvSpPr>
          <p:spPr bwMode="auto">
            <a:xfrm>
              <a:off x="3252788" y="3287713"/>
              <a:ext cx="2374900" cy="901700"/>
            </a:xfrm>
            <a:custGeom>
              <a:avLst/>
              <a:gdLst>
                <a:gd name="T0" fmla="*/ 0 w 1496"/>
                <a:gd name="T1" fmla="*/ 2147483647 h 568"/>
                <a:gd name="T2" fmla="*/ 2147483647 w 1496"/>
                <a:gd name="T3" fmla="*/ 2147483647 h 568"/>
                <a:gd name="T4" fmla="*/ 2147483647 w 1496"/>
                <a:gd name="T5" fmla="*/ 0 h 568"/>
                <a:gd name="T6" fmla="*/ 2147483647 w 1496"/>
                <a:gd name="T7" fmla="*/ 0 h 568"/>
                <a:gd name="T8" fmla="*/ 0 w 1496"/>
                <a:gd name="T9" fmla="*/ 2147483647 h 568"/>
                <a:gd name="T10" fmla="*/ 0 w 1496"/>
                <a:gd name="T11" fmla="*/ 2147483647 h 5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96"/>
                <a:gd name="T19" fmla="*/ 0 h 568"/>
                <a:gd name="T20" fmla="*/ 1496 w 1496"/>
                <a:gd name="T21" fmla="*/ 568 h 5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96" h="568">
                  <a:moveTo>
                    <a:pt x="0" y="567"/>
                  </a:moveTo>
                  <a:lnTo>
                    <a:pt x="934" y="567"/>
                  </a:lnTo>
                  <a:lnTo>
                    <a:pt x="1495" y="0"/>
                  </a:lnTo>
                  <a:lnTo>
                    <a:pt x="560" y="0"/>
                  </a:lnTo>
                  <a:lnTo>
                    <a:pt x="0" y="567"/>
                  </a:lnTo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12" name="Freeform 12"/>
            <p:cNvSpPr>
              <a:spLocks/>
            </p:cNvSpPr>
            <p:nvPr/>
          </p:nvSpPr>
          <p:spPr bwMode="auto">
            <a:xfrm>
              <a:off x="5046663" y="3343275"/>
              <a:ext cx="2370137" cy="906463"/>
            </a:xfrm>
            <a:custGeom>
              <a:avLst/>
              <a:gdLst>
                <a:gd name="T0" fmla="*/ 0 w 1493"/>
                <a:gd name="T1" fmla="*/ 2147483647 h 571"/>
                <a:gd name="T2" fmla="*/ 2147483647 w 1493"/>
                <a:gd name="T3" fmla="*/ 2147483647 h 571"/>
                <a:gd name="T4" fmla="*/ 2147483647 w 1493"/>
                <a:gd name="T5" fmla="*/ 0 h 571"/>
                <a:gd name="T6" fmla="*/ 2147483647 w 1493"/>
                <a:gd name="T7" fmla="*/ 0 h 571"/>
                <a:gd name="T8" fmla="*/ 0 w 1493"/>
                <a:gd name="T9" fmla="*/ 2147483647 h 571"/>
                <a:gd name="T10" fmla="*/ 0 w 1493"/>
                <a:gd name="T11" fmla="*/ 2147483647 h 5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93"/>
                <a:gd name="T19" fmla="*/ 0 h 571"/>
                <a:gd name="T20" fmla="*/ 1493 w 1493"/>
                <a:gd name="T21" fmla="*/ 571 h 5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93" h="571">
                  <a:moveTo>
                    <a:pt x="0" y="570"/>
                  </a:moveTo>
                  <a:lnTo>
                    <a:pt x="932" y="570"/>
                  </a:lnTo>
                  <a:lnTo>
                    <a:pt x="1492" y="0"/>
                  </a:lnTo>
                  <a:lnTo>
                    <a:pt x="559" y="0"/>
                  </a:lnTo>
                  <a:lnTo>
                    <a:pt x="0" y="570"/>
                  </a:lnTo>
                </a:path>
              </a:pathLst>
            </a:custGeom>
            <a:solidFill>
              <a:srgbClr val="80808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13" name="Freeform 13"/>
            <p:cNvSpPr>
              <a:spLocks/>
            </p:cNvSpPr>
            <p:nvPr/>
          </p:nvSpPr>
          <p:spPr bwMode="auto">
            <a:xfrm>
              <a:off x="5027613" y="3286125"/>
              <a:ext cx="2366962" cy="903288"/>
            </a:xfrm>
            <a:custGeom>
              <a:avLst/>
              <a:gdLst>
                <a:gd name="T0" fmla="*/ 0 w 1491"/>
                <a:gd name="T1" fmla="*/ 2147483647 h 569"/>
                <a:gd name="T2" fmla="*/ 2147483647 w 1491"/>
                <a:gd name="T3" fmla="*/ 2147483647 h 569"/>
                <a:gd name="T4" fmla="*/ 2147483647 w 1491"/>
                <a:gd name="T5" fmla="*/ 0 h 569"/>
                <a:gd name="T6" fmla="*/ 2147483647 w 1491"/>
                <a:gd name="T7" fmla="*/ 0 h 569"/>
                <a:gd name="T8" fmla="*/ 0 w 1491"/>
                <a:gd name="T9" fmla="*/ 2147483647 h 569"/>
                <a:gd name="T10" fmla="*/ 0 w 1491"/>
                <a:gd name="T11" fmla="*/ 2147483647 h 569"/>
                <a:gd name="T12" fmla="*/ 0 w 1491"/>
                <a:gd name="T13" fmla="*/ 2147483647 h 5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91"/>
                <a:gd name="T22" fmla="*/ 0 h 569"/>
                <a:gd name="T23" fmla="*/ 1491 w 1491"/>
                <a:gd name="T24" fmla="*/ 569 h 56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91" h="569">
                  <a:moveTo>
                    <a:pt x="0" y="569"/>
                  </a:moveTo>
                  <a:lnTo>
                    <a:pt x="933" y="569"/>
                  </a:lnTo>
                  <a:lnTo>
                    <a:pt x="1491" y="0"/>
                  </a:lnTo>
                  <a:lnTo>
                    <a:pt x="559" y="0"/>
                  </a:lnTo>
                  <a:lnTo>
                    <a:pt x="0" y="569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14" name="Freeform 14"/>
            <p:cNvSpPr>
              <a:spLocks/>
            </p:cNvSpPr>
            <p:nvPr/>
          </p:nvSpPr>
          <p:spPr bwMode="auto">
            <a:xfrm>
              <a:off x="2520950" y="2073275"/>
              <a:ext cx="1397000" cy="803275"/>
            </a:xfrm>
            <a:custGeom>
              <a:avLst/>
              <a:gdLst>
                <a:gd name="T0" fmla="*/ 2147483647 w 880"/>
                <a:gd name="T1" fmla="*/ 2147483647 h 506"/>
                <a:gd name="T2" fmla="*/ 2147483647 w 880"/>
                <a:gd name="T3" fmla="*/ 0 h 506"/>
                <a:gd name="T4" fmla="*/ 2147483647 w 880"/>
                <a:gd name="T5" fmla="*/ 0 h 506"/>
                <a:gd name="T6" fmla="*/ 0 w 880"/>
                <a:gd name="T7" fmla="*/ 2147483647 h 506"/>
                <a:gd name="T8" fmla="*/ 2147483647 w 880"/>
                <a:gd name="T9" fmla="*/ 2147483647 h 5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80"/>
                <a:gd name="T16" fmla="*/ 0 h 506"/>
                <a:gd name="T17" fmla="*/ 880 w 880"/>
                <a:gd name="T18" fmla="*/ 506 h 5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80" h="506">
                  <a:moveTo>
                    <a:pt x="398" y="506"/>
                  </a:moveTo>
                  <a:lnTo>
                    <a:pt x="880" y="0"/>
                  </a:lnTo>
                  <a:lnTo>
                    <a:pt x="516" y="0"/>
                  </a:lnTo>
                  <a:lnTo>
                    <a:pt x="0" y="504"/>
                  </a:lnTo>
                  <a:lnTo>
                    <a:pt x="398" y="506"/>
                  </a:lnTo>
                  <a:close/>
                </a:path>
              </a:pathLst>
            </a:custGeom>
            <a:solidFill>
              <a:srgbClr val="80808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15" name="Freeform 15"/>
            <p:cNvSpPr>
              <a:spLocks/>
            </p:cNvSpPr>
            <p:nvPr/>
          </p:nvSpPr>
          <p:spPr bwMode="auto">
            <a:xfrm>
              <a:off x="2501900" y="1997075"/>
              <a:ext cx="1409700" cy="819150"/>
            </a:xfrm>
            <a:custGeom>
              <a:avLst/>
              <a:gdLst>
                <a:gd name="T0" fmla="*/ 2147483647 w 888"/>
                <a:gd name="T1" fmla="*/ 2147483647 h 516"/>
                <a:gd name="T2" fmla="*/ 2147483647 w 888"/>
                <a:gd name="T3" fmla="*/ 0 h 516"/>
                <a:gd name="T4" fmla="*/ 2147483647 w 888"/>
                <a:gd name="T5" fmla="*/ 2147483647 h 516"/>
                <a:gd name="T6" fmla="*/ 0 w 888"/>
                <a:gd name="T7" fmla="*/ 2147483647 h 516"/>
                <a:gd name="T8" fmla="*/ 2147483647 w 888"/>
                <a:gd name="T9" fmla="*/ 2147483647 h 5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88"/>
                <a:gd name="T16" fmla="*/ 0 h 516"/>
                <a:gd name="T17" fmla="*/ 888 w 888"/>
                <a:gd name="T18" fmla="*/ 516 h 5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88" h="516">
                  <a:moveTo>
                    <a:pt x="390" y="516"/>
                  </a:moveTo>
                  <a:lnTo>
                    <a:pt x="888" y="0"/>
                  </a:lnTo>
                  <a:lnTo>
                    <a:pt x="508" y="4"/>
                  </a:lnTo>
                  <a:lnTo>
                    <a:pt x="0" y="512"/>
                  </a:lnTo>
                  <a:lnTo>
                    <a:pt x="390" y="516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16" name="Freeform 16"/>
            <p:cNvSpPr>
              <a:spLocks/>
            </p:cNvSpPr>
            <p:nvPr/>
          </p:nvSpPr>
          <p:spPr bwMode="auto">
            <a:xfrm>
              <a:off x="1516063" y="2295525"/>
              <a:ext cx="1482725" cy="574675"/>
            </a:xfrm>
            <a:custGeom>
              <a:avLst/>
              <a:gdLst>
                <a:gd name="T0" fmla="*/ 2147483647 w 934"/>
                <a:gd name="T1" fmla="*/ 2147483647 h 380"/>
                <a:gd name="T2" fmla="*/ 2147483647 w 934"/>
                <a:gd name="T3" fmla="*/ 0 h 380"/>
                <a:gd name="T4" fmla="*/ 2147483647 w 934"/>
                <a:gd name="T5" fmla="*/ 0 h 380"/>
                <a:gd name="T6" fmla="*/ 0 w 934"/>
                <a:gd name="T7" fmla="*/ 2147483647 h 380"/>
                <a:gd name="T8" fmla="*/ 2147483647 w 934"/>
                <a:gd name="T9" fmla="*/ 2147483647 h 380"/>
                <a:gd name="T10" fmla="*/ 2147483647 w 934"/>
                <a:gd name="T11" fmla="*/ 2147483647 h 3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34"/>
                <a:gd name="T19" fmla="*/ 0 h 380"/>
                <a:gd name="T20" fmla="*/ 934 w 934"/>
                <a:gd name="T21" fmla="*/ 380 h 3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34" h="380">
                  <a:moveTo>
                    <a:pt x="560" y="379"/>
                  </a:moveTo>
                  <a:lnTo>
                    <a:pt x="933" y="0"/>
                  </a:lnTo>
                  <a:lnTo>
                    <a:pt x="373" y="0"/>
                  </a:lnTo>
                  <a:lnTo>
                    <a:pt x="0" y="379"/>
                  </a:lnTo>
                  <a:lnTo>
                    <a:pt x="560" y="379"/>
                  </a:lnTo>
                </a:path>
              </a:pathLst>
            </a:custGeom>
            <a:solidFill>
              <a:srgbClr val="80808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17" name="Freeform 17"/>
            <p:cNvSpPr>
              <a:spLocks/>
            </p:cNvSpPr>
            <p:nvPr/>
          </p:nvSpPr>
          <p:spPr bwMode="auto">
            <a:xfrm>
              <a:off x="1497013" y="2252663"/>
              <a:ext cx="1481137" cy="557212"/>
            </a:xfrm>
            <a:custGeom>
              <a:avLst/>
              <a:gdLst>
                <a:gd name="T0" fmla="*/ 2147483647 w 933"/>
                <a:gd name="T1" fmla="*/ 2147483647 h 351"/>
                <a:gd name="T2" fmla="*/ 2147483647 w 933"/>
                <a:gd name="T3" fmla="*/ 0 h 351"/>
                <a:gd name="T4" fmla="*/ 2147483647 w 933"/>
                <a:gd name="T5" fmla="*/ 0 h 351"/>
                <a:gd name="T6" fmla="*/ 0 w 933"/>
                <a:gd name="T7" fmla="*/ 2147483647 h 351"/>
                <a:gd name="T8" fmla="*/ 2147483647 w 933"/>
                <a:gd name="T9" fmla="*/ 2147483647 h 351"/>
                <a:gd name="T10" fmla="*/ 2147483647 w 933"/>
                <a:gd name="T11" fmla="*/ 2147483647 h 351"/>
                <a:gd name="T12" fmla="*/ 2147483647 w 933"/>
                <a:gd name="T13" fmla="*/ 2147483647 h 3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33"/>
                <a:gd name="T22" fmla="*/ 0 h 351"/>
                <a:gd name="T23" fmla="*/ 933 w 933"/>
                <a:gd name="T24" fmla="*/ 351 h 3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33" h="351">
                  <a:moveTo>
                    <a:pt x="560" y="351"/>
                  </a:moveTo>
                  <a:lnTo>
                    <a:pt x="933" y="0"/>
                  </a:lnTo>
                  <a:lnTo>
                    <a:pt x="373" y="0"/>
                  </a:lnTo>
                  <a:lnTo>
                    <a:pt x="0" y="351"/>
                  </a:lnTo>
                  <a:lnTo>
                    <a:pt x="560" y="351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18" name="Freeform 18"/>
            <p:cNvSpPr>
              <a:spLocks/>
            </p:cNvSpPr>
            <p:nvPr/>
          </p:nvSpPr>
          <p:spPr bwMode="auto">
            <a:xfrm>
              <a:off x="3325813" y="2084388"/>
              <a:ext cx="2462212" cy="795337"/>
            </a:xfrm>
            <a:custGeom>
              <a:avLst/>
              <a:gdLst>
                <a:gd name="T0" fmla="*/ 0 w 1679"/>
                <a:gd name="T1" fmla="*/ 2147483647 h 569"/>
                <a:gd name="T2" fmla="*/ 2147483647 w 1679"/>
                <a:gd name="T3" fmla="*/ 2147483647 h 569"/>
                <a:gd name="T4" fmla="*/ 2147483647 w 1679"/>
                <a:gd name="T5" fmla="*/ 0 h 569"/>
                <a:gd name="T6" fmla="*/ 2147483647 w 1679"/>
                <a:gd name="T7" fmla="*/ 0 h 569"/>
                <a:gd name="T8" fmla="*/ 0 w 1679"/>
                <a:gd name="T9" fmla="*/ 2147483647 h 569"/>
                <a:gd name="T10" fmla="*/ 0 w 1679"/>
                <a:gd name="T11" fmla="*/ 2147483647 h 569"/>
                <a:gd name="T12" fmla="*/ 0 w 1679"/>
                <a:gd name="T13" fmla="*/ 2147483647 h 5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79"/>
                <a:gd name="T22" fmla="*/ 0 h 569"/>
                <a:gd name="T23" fmla="*/ 1679 w 1679"/>
                <a:gd name="T24" fmla="*/ 569 h 56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79" h="569">
                  <a:moveTo>
                    <a:pt x="0" y="569"/>
                  </a:moveTo>
                  <a:lnTo>
                    <a:pt x="1121" y="569"/>
                  </a:lnTo>
                  <a:lnTo>
                    <a:pt x="1679" y="0"/>
                  </a:lnTo>
                  <a:lnTo>
                    <a:pt x="560" y="0"/>
                  </a:lnTo>
                  <a:lnTo>
                    <a:pt x="0" y="569"/>
                  </a:lnTo>
                  <a:close/>
                </a:path>
              </a:pathLst>
            </a:custGeom>
            <a:solidFill>
              <a:srgbClr val="80808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19" name="Freeform 19"/>
            <p:cNvSpPr>
              <a:spLocks/>
            </p:cNvSpPr>
            <p:nvPr/>
          </p:nvSpPr>
          <p:spPr bwMode="auto">
            <a:xfrm>
              <a:off x="3321050" y="1998663"/>
              <a:ext cx="2443163" cy="814387"/>
            </a:xfrm>
            <a:custGeom>
              <a:avLst/>
              <a:gdLst>
                <a:gd name="T0" fmla="*/ 0 w 1679"/>
                <a:gd name="T1" fmla="*/ 2147483647 h 569"/>
                <a:gd name="T2" fmla="*/ 2147483647 w 1679"/>
                <a:gd name="T3" fmla="*/ 2147483647 h 569"/>
                <a:gd name="T4" fmla="*/ 2147483647 w 1679"/>
                <a:gd name="T5" fmla="*/ 0 h 569"/>
                <a:gd name="T6" fmla="*/ 2147483647 w 1679"/>
                <a:gd name="T7" fmla="*/ 0 h 569"/>
                <a:gd name="T8" fmla="*/ 0 w 1679"/>
                <a:gd name="T9" fmla="*/ 2147483647 h 569"/>
                <a:gd name="T10" fmla="*/ 0 w 1679"/>
                <a:gd name="T11" fmla="*/ 2147483647 h 569"/>
                <a:gd name="T12" fmla="*/ 0 w 1679"/>
                <a:gd name="T13" fmla="*/ 2147483647 h 5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79"/>
                <a:gd name="T22" fmla="*/ 0 h 569"/>
                <a:gd name="T23" fmla="*/ 1679 w 1679"/>
                <a:gd name="T24" fmla="*/ 569 h 56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79" h="569">
                  <a:moveTo>
                    <a:pt x="0" y="569"/>
                  </a:moveTo>
                  <a:lnTo>
                    <a:pt x="1119" y="569"/>
                  </a:lnTo>
                  <a:lnTo>
                    <a:pt x="1679" y="0"/>
                  </a:lnTo>
                  <a:lnTo>
                    <a:pt x="559" y="0"/>
                  </a:lnTo>
                  <a:lnTo>
                    <a:pt x="0" y="569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70" name="Oval 20"/>
            <p:cNvSpPr>
              <a:spLocks noChangeArrowheads="1"/>
            </p:cNvSpPr>
            <p:nvPr/>
          </p:nvSpPr>
          <p:spPr bwMode="auto">
            <a:xfrm>
              <a:off x="2580055" y="4979841"/>
              <a:ext cx="392825" cy="398382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381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5621" name="Oval 21"/>
            <p:cNvSpPr>
              <a:spLocks noChangeArrowheads="1"/>
            </p:cNvSpPr>
            <p:nvPr/>
          </p:nvSpPr>
          <p:spPr bwMode="auto">
            <a:xfrm>
              <a:off x="4097338" y="4979988"/>
              <a:ext cx="392112" cy="398462"/>
            </a:xfrm>
            <a:prstGeom prst="ellipse">
              <a:avLst/>
            </a:prstGeom>
            <a:solidFill>
              <a:schemeClr val="accent2"/>
            </a:solidFill>
            <a:ln w="381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22" name="Freeform 23"/>
            <p:cNvSpPr>
              <a:spLocks/>
            </p:cNvSpPr>
            <p:nvPr/>
          </p:nvSpPr>
          <p:spPr bwMode="auto">
            <a:xfrm>
              <a:off x="1897063" y="3446463"/>
              <a:ext cx="1492250" cy="582612"/>
            </a:xfrm>
            <a:custGeom>
              <a:avLst/>
              <a:gdLst>
                <a:gd name="T0" fmla="*/ 2147483647 w 940"/>
                <a:gd name="T1" fmla="*/ 2147483647 h 367"/>
                <a:gd name="T2" fmla="*/ 2147483647 w 940"/>
                <a:gd name="T3" fmla="*/ 2147483647 h 367"/>
                <a:gd name="T4" fmla="*/ 0 w 940"/>
                <a:gd name="T5" fmla="*/ 2147483647 h 367"/>
                <a:gd name="T6" fmla="*/ 2147483647 w 940"/>
                <a:gd name="T7" fmla="*/ 0 h 367"/>
                <a:gd name="T8" fmla="*/ 2147483647 w 940"/>
                <a:gd name="T9" fmla="*/ 2147483647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40"/>
                <a:gd name="T16" fmla="*/ 0 h 367"/>
                <a:gd name="T17" fmla="*/ 940 w 940"/>
                <a:gd name="T18" fmla="*/ 367 h 3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40" h="367">
                  <a:moveTo>
                    <a:pt x="940" y="4"/>
                  </a:moveTo>
                  <a:lnTo>
                    <a:pt x="542" y="224"/>
                  </a:lnTo>
                  <a:lnTo>
                    <a:pt x="0" y="367"/>
                  </a:lnTo>
                  <a:lnTo>
                    <a:pt x="379" y="0"/>
                  </a:lnTo>
                  <a:lnTo>
                    <a:pt x="547" y="224"/>
                  </a:lnTo>
                </a:path>
              </a:pathLst>
            </a:custGeom>
            <a:noFill/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23" name="Line 24"/>
            <p:cNvSpPr>
              <a:spLocks noChangeShapeType="1"/>
            </p:cNvSpPr>
            <p:nvPr/>
          </p:nvSpPr>
          <p:spPr bwMode="auto">
            <a:xfrm flipV="1">
              <a:off x="4338638" y="3559175"/>
              <a:ext cx="682625" cy="177800"/>
            </a:xfrm>
            <a:prstGeom prst="line">
              <a:avLst/>
            </a:prstGeom>
            <a:noFill/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24" name="Freeform 25"/>
            <p:cNvSpPr>
              <a:spLocks/>
            </p:cNvSpPr>
            <p:nvPr/>
          </p:nvSpPr>
          <p:spPr bwMode="auto">
            <a:xfrm>
              <a:off x="5854700" y="3513138"/>
              <a:ext cx="1089025" cy="508000"/>
            </a:xfrm>
            <a:custGeom>
              <a:avLst/>
              <a:gdLst>
                <a:gd name="T0" fmla="*/ 2147483647 w 686"/>
                <a:gd name="T1" fmla="*/ 2147483647 h 320"/>
                <a:gd name="T2" fmla="*/ 2147483647 w 686"/>
                <a:gd name="T3" fmla="*/ 2147483647 h 320"/>
                <a:gd name="T4" fmla="*/ 0 w 686"/>
                <a:gd name="T5" fmla="*/ 2147483647 h 320"/>
                <a:gd name="T6" fmla="*/ 2147483647 w 686"/>
                <a:gd name="T7" fmla="*/ 2147483647 h 320"/>
                <a:gd name="T8" fmla="*/ 2147483647 w 686"/>
                <a:gd name="T9" fmla="*/ 0 h 3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6"/>
                <a:gd name="T16" fmla="*/ 0 h 320"/>
                <a:gd name="T17" fmla="*/ 686 w 686"/>
                <a:gd name="T18" fmla="*/ 320 h 3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6" h="320">
                  <a:moveTo>
                    <a:pt x="680" y="6"/>
                  </a:moveTo>
                  <a:lnTo>
                    <a:pt x="685" y="6"/>
                  </a:lnTo>
                  <a:lnTo>
                    <a:pt x="0" y="166"/>
                  </a:lnTo>
                  <a:lnTo>
                    <a:pt x="332" y="319"/>
                  </a:lnTo>
                  <a:lnTo>
                    <a:pt x="685" y="0"/>
                  </a:lnTo>
                </a:path>
              </a:pathLst>
            </a:custGeom>
            <a:noFill/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25" name="Freeform 26"/>
            <p:cNvSpPr>
              <a:spLocks/>
            </p:cNvSpPr>
            <p:nvPr/>
          </p:nvSpPr>
          <p:spPr bwMode="auto">
            <a:xfrm>
              <a:off x="1860550" y="2400300"/>
              <a:ext cx="704850" cy="276225"/>
            </a:xfrm>
            <a:custGeom>
              <a:avLst/>
              <a:gdLst>
                <a:gd name="T0" fmla="*/ 0 w 444"/>
                <a:gd name="T1" fmla="*/ 2147483647 h 174"/>
                <a:gd name="T2" fmla="*/ 2147483647 w 444"/>
                <a:gd name="T3" fmla="*/ 2147483647 h 174"/>
                <a:gd name="T4" fmla="*/ 2147483647 w 444"/>
                <a:gd name="T5" fmla="*/ 0 h 174"/>
                <a:gd name="T6" fmla="*/ 0 60000 65536"/>
                <a:gd name="T7" fmla="*/ 0 60000 65536"/>
                <a:gd name="T8" fmla="*/ 0 60000 65536"/>
                <a:gd name="T9" fmla="*/ 0 w 444"/>
                <a:gd name="T10" fmla="*/ 0 h 174"/>
                <a:gd name="T11" fmla="*/ 444 w 444"/>
                <a:gd name="T12" fmla="*/ 174 h 1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4" h="174">
                  <a:moveTo>
                    <a:pt x="0" y="174"/>
                  </a:moveTo>
                  <a:lnTo>
                    <a:pt x="258" y="84"/>
                  </a:lnTo>
                  <a:lnTo>
                    <a:pt x="444" y="0"/>
                  </a:lnTo>
                </a:path>
              </a:pathLst>
            </a:custGeom>
            <a:noFill/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26" name="Freeform 27"/>
            <p:cNvSpPr>
              <a:spLocks/>
            </p:cNvSpPr>
            <p:nvPr/>
          </p:nvSpPr>
          <p:spPr bwMode="auto">
            <a:xfrm>
              <a:off x="2930525" y="2124075"/>
              <a:ext cx="590550" cy="523875"/>
            </a:xfrm>
            <a:custGeom>
              <a:avLst/>
              <a:gdLst>
                <a:gd name="T0" fmla="*/ 2147483647 w 408"/>
                <a:gd name="T1" fmla="*/ 0 h 334"/>
                <a:gd name="T2" fmla="*/ 2147483647 w 408"/>
                <a:gd name="T3" fmla="*/ 2147483647 h 334"/>
                <a:gd name="T4" fmla="*/ 0 w 408"/>
                <a:gd name="T5" fmla="*/ 2147483647 h 334"/>
                <a:gd name="T6" fmla="*/ 0 60000 65536"/>
                <a:gd name="T7" fmla="*/ 0 60000 65536"/>
                <a:gd name="T8" fmla="*/ 0 60000 65536"/>
                <a:gd name="T9" fmla="*/ 0 w 408"/>
                <a:gd name="T10" fmla="*/ 0 h 334"/>
                <a:gd name="T11" fmla="*/ 408 w 408"/>
                <a:gd name="T12" fmla="*/ 334 h 33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08" h="334">
                  <a:moveTo>
                    <a:pt x="408" y="0"/>
                  </a:moveTo>
                  <a:lnTo>
                    <a:pt x="215" y="168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27" name="Freeform 28"/>
            <p:cNvSpPr>
              <a:spLocks/>
            </p:cNvSpPr>
            <p:nvPr/>
          </p:nvSpPr>
          <p:spPr bwMode="auto">
            <a:xfrm>
              <a:off x="4425950" y="2200275"/>
              <a:ext cx="825500" cy="436563"/>
            </a:xfrm>
            <a:custGeom>
              <a:avLst/>
              <a:gdLst>
                <a:gd name="T0" fmla="*/ 2147483647 w 520"/>
                <a:gd name="T1" fmla="*/ 0 h 275"/>
                <a:gd name="T2" fmla="*/ 0 w 520"/>
                <a:gd name="T3" fmla="*/ 2147483647 h 275"/>
                <a:gd name="T4" fmla="*/ 2147483647 w 520"/>
                <a:gd name="T5" fmla="*/ 2147483647 h 275"/>
                <a:gd name="T6" fmla="*/ 0 60000 65536"/>
                <a:gd name="T7" fmla="*/ 0 60000 65536"/>
                <a:gd name="T8" fmla="*/ 0 60000 65536"/>
                <a:gd name="T9" fmla="*/ 0 w 520"/>
                <a:gd name="T10" fmla="*/ 0 h 275"/>
                <a:gd name="T11" fmla="*/ 520 w 520"/>
                <a:gd name="T12" fmla="*/ 275 h 2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0" h="275">
                  <a:moveTo>
                    <a:pt x="520" y="0"/>
                  </a:moveTo>
                  <a:lnTo>
                    <a:pt x="0" y="128"/>
                  </a:lnTo>
                  <a:lnTo>
                    <a:pt x="299" y="275"/>
                  </a:lnTo>
                </a:path>
              </a:pathLst>
            </a:custGeom>
            <a:noFill/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28" name="Freeform 29"/>
            <p:cNvSpPr>
              <a:spLocks/>
            </p:cNvSpPr>
            <p:nvPr/>
          </p:nvSpPr>
          <p:spPr bwMode="auto">
            <a:xfrm>
              <a:off x="3803650" y="2136775"/>
              <a:ext cx="600075" cy="546100"/>
            </a:xfrm>
            <a:custGeom>
              <a:avLst/>
              <a:gdLst>
                <a:gd name="T0" fmla="*/ 2147483647 w 378"/>
                <a:gd name="T1" fmla="*/ 0 h 344"/>
                <a:gd name="T2" fmla="*/ 2147483647 w 378"/>
                <a:gd name="T3" fmla="*/ 2147483647 h 344"/>
                <a:gd name="T4" fmla="*/ 0 w 378"/>
                <a:gd name="T5" fmla="*/ 2147483647 h 344"/>
                <a:gd name="T6" fmla="*/ 0 60000 65536"/>
                <a:gd name="T7" fmla="*/ 0 60000 65536"/>
                <a:gd name="T8" fmla="*/ 0 60000 65536"/>
                <a:gd name="T9" fmla="*/ 0 w 378"/>
                <a:gd name="T10" fmla="*/ 0 h 344"/>
                <a:gd name="T11" fmla="*/ 378 w 378"/>
                <a:gd name="T12" fmla="*/ 344 h 3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8" h="344">
                  <a:moveTo>
                    <a:pt x="236" y="0"/>
                  </a:moveTo>
                  <a:lnTo>
                    <a:pt x="378" y="176"/>
                  </a:lnTo>
                  <a:lnTo>
                    <a:pt x="0" y="344"/>
                  </a:lnTo>
                </a:path>
              </a:pathLst>
            </a:custGeom>
            <a:noFill/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83" name="Oval 30"/>
            <p:cNvSpPr>
              <a:spLocks noChangeArrowheads="1"/>
            </p:cNvSpPr>
            <p:nvPr/>
          </p:nvSpPr>
          <p:spPr bwMode="auto">
            <a:xfrm>
              <a:off x="1790354" y="3907904"/>
              <a:ext cx="236236" cy="242316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84" name="Oval 31"/>
            <p:cNvSpPr>
              <a:spLocks noChangeArrowheads="1"/>
            </p:cNvSpPr>
            <p:nvPr/>
          </p:nvSpPr>
          <p:spPr bwMode="auto">
            <a:xfrm>
              <a:off x="2377568" y="3331551"/>
              <a:ext cx="237585" cy="240946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5631" name="Oval 32"/>
            <p:cNvSpPr>
              <a:spLocks noChangeArrowheads="1"/>
            </p:cNvSpPr>
            <p:nvPr/>
          </p:nvSpPr>
          <p:spPr bwMode="auto">
            <a:xfrm>
              <a:off x="6257925" y="3884613"/>
              <a:ext cx="236538" cy="239712"/>
            </a:xfrm>
            <a:prstGeom prst="ellipse">
              <a:avLst/>
            </a:prstGeom>
            <a:solidFill>
              <a:srgbClr val="FFCC00"/>
            </a:solidFill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32" name="Oval 33"/>
            <p:cNvSpPr>
              <a:spLocks noChangeArrowheads="1"/>
            </p:cNvSpPr>
            <p:nvPr/>
          </p:nvSpPr>
          <p:spPr bwMode="auto">
            <a:xfrm>
              <a:off x="6797675" y="3400425"/>
              <a:ext cx="236538" cy="238125"/>
            </a:xfrm>
            <a:prstGeom prst="ellipse">
              <a:avLst/>
            </a:prstGeom>
            <a:solidFill>
              <a:srgbClr val="FFFF99"/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33" name="Oval 34"/>
            <p:cNvSpPr>
              <a:spLocks noChangeArrowheads="1"/>
            </p:cNvSpPr>
            <p:nvPr/>
          </p:nvSpPr>
          <p:spPr bwMode="auto">
            <a:xfrm>
              <a:off x="3722688" y="2595563"/>
              <a:ext cx="173037" cy="174625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34" name="Oval 35"/>
            <p:cNvSpPr>
              <a:spLocks noChangeArrowheads="1"/>
            </p:cNvSpPr>
            <p:nvPr/>
          </p:nvSpPr>
          <p:spPr bwMode="auto">
            <a:xfrm>
              <a:off x="4811713" y="2547938"/>
              <a:ext cx="171450" cy="174625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35" name="Oval 37"/>
            <p:cNvSpPr>
              <a:spLocks noChangeArrowheads="1"/>
            </p:cNvSpPr>
            <p:nvPr/>
          </p:nvSpPr>
          <p:spPr bwMode="auto">
            <a:xfrm>
              <a:off x="4105275" y="2049463"/>
              <a:ext cx="169863" cy="176212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90" name="Oval 38"/>
            <p:cNvSpPr>
              <a:spLocks noChangeArrowheads="1"/>
            </p:cNvSpPr>
            <p:nvPr/>
          </p:nvSpPr>
          <p:spPr bwMode="auto">
            <a:xfrm>
              <a:off x="3132170" y="2313006"/>
              <a:ext cx="172789" cy="172495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1" name="Oval 40"/>
            <p:cNvSpPr>
              <a:spLocks noChangeArrowheads="1"/>
            </p:cNvSpPr>
            <p:nvPr/>
          </p:nvSpPr>
          <p:spPr bwMode="auto">
            <a:xfrm>
              <a:off x="2161581" y="2458121"/>
              <a:ext cx="176838" cy="175234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92" name="Oval 41"/>
            <p:cNvSpPr>
              <a:spLocks noChangeArrowheads="1"/>
            </p:cNvSpPr>
            <p:nvPr/>
          </p:nvSpPr>
          <p:spPr bwMode="auto">
            <a:xfrm>
              <a:off x="1798454" y="2536155"/>
              <a:ext cx="238935" cy="242316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5639" name="Oval 42"/>
            <p:cNvSpPr>
              <a:spLocks noChangeArrowheads="1"/>
            </p:cNvSpPr>
            <p:nvPr/>
          </p:nvSpPr>
          <p:spPr bwMode="auto">
            <a:xfrm>
              <a:off x="4295775" y="2278063"/>
              <a:ext cx="238125" cy="241300"/>
            </a:xfrm>
            <a:prstGeom prst="ellipse">
              <a:avLst/>
            </a:prstGeom>
            <a:solidFill>
              <a:schemeClr val="accent2"/>
            </a:solidFill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40" name="Line 43"/>
            <p:cNvSpPr>
              <a:spLocks noChangeShapeType="1"/>
            </p:cNvSpPr>
            <p:nvPr/>
          </p:nvSpPr>
          <p:spPr bwMode="auto">
            <a:xfrm>
              <a:off x="3365500" y="3489325"/>
              <a:ext cx="982663" cy="273050"/>
            </a:xfrm>
            <a:prstGeom prst="line">
              <a:avLst/>
            </a:prstGeom>
            <a:noFill/>
            <a:ln w="25400">
              <a:solidFill>
                <a:srgbClr val="808080"/>
              </a:solidFill>
              <a:prstDash val="dash"/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41" name="Line 44"/>
            <p:cNvSpPr>
              <a:spLocks noChangeShapeType="1"/>
            </p:cNvSpPr>
            <p:nvPr/>
          </p:nvSpPr>
          <p:spPr bwMode="auto">
            <a:xfrm>
              <a:off x="5024438" y="3560763"/>
              <a:ext cx="877887" cy="241300"/>
            </a:xfrm>
            <a:prstGeom prst="line">
              <a:avLst/>
            </a:prstGeom>
            <a:noFill/>
            <a:ln w="25400">
              <a:solidFill>
                <a:srgbClr val="808080"/>
              </a:solidFill>
              <a:prstDash val="dash"/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96" name="Oval 45"/>
            <p:cNvSpPr>
              <a:spLocks noChangeArrowheads="1"/>
            </p:cNvSpPr>
            <p:nvPr/>
          </p:nvSpPr>
          <p:spPr bwMode="auto">
            <a:xfrm>
              <a:off x="3268512" y="3346610"/>
              <a:ext cx="236235" cy="239577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5643" name="Oval 46"/>
            <p:cNvSpPr>
              <a:spLocks noChangeArrowheads="1"/>
            </p:cNvSpPr>
            <p:nvPr/>
          </p:nvSpPr>
          <p:spPr bwMode="auto">
            <a:xfrm>
              <a:off x="4902200" y="3438525"/>
              <a:ext cx="238125" cy="239713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44" name="Oval 47"/>
            <p:cNvSpPr>
              <a:spLocks noChangeArrowheads="1"/>
            </p:cNvSpPr>
            <p:nvPr/>
          </p:nvSpPr>
          <p:spPr bwMode="auto">
            <a:xfrm>
              <a:off x="5751513" y="3638550"/>
              <a:ext cx="311150" cy="315913"/>
            </a:xfrm>
            <a:prstGeom prst="ellipse">
              <a:avLst/>
            </a:prstGeom>
            <a:solidFill>
              <a:srgbClr val="FFCC00"/>
            </a:solidFill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45" name="Line 50"/>
            <p:cNvSpPr>
              <a:spLocks noChangeShapeType="1"/>
            </p:cNvSpPr>
            <p:nvPr/>
          </p:nvSpPr>
          <p:spPr bwMode="auto">
            <a:xfrm>
              <a:off x="2887663" y="4264025"/>
              <a:ext cx="1328737" cy="885825"/>
            </a:xfrm>
            <a:prstGeom prst="line">
              <a:avLst/>
            </a:prstGeom>
            <a:noFill/>
            <a:ln w="31750">
              <a:solidFill>
                <a:srgbClr val="800000"/>
              </a:solidFill>
              <a:prstDash val="dash"/>
              <a:round/>
              <a:headEnd type="triangle" w="med" len="med"/>
              <a:tailEnd type="triangle" w="med" len="med"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46" name="Line 51"/>
            <p:cNvSpPr>
              <a:spLocks noChangeShapeType="1"/>
            </p:cNvSpPr>
            <p:nvPr/>
          </p:nvSpPr>
          <p:spPr bwMode="auto">
            <a:xfrm>
              <a:off x="1903413" y="2925763"/>
              <a:ext cx="0" cy="1111250"/>
            </a:xfrm>
            <a:prstGeom prst="line">
              <a:avLst/>
            </a:prstGeom>
            <a:noFill/>
            <a:ln w="25400">
              <a:solidFill>
                <a:srgbClr val="800000"/>
              </a:solidFill>
              <a:round/>
              <a:headEnd type="triangle" w="med" len="med"/>
              <a:tailEnd type="triangle" w="med" len="med"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47" name="Line 52"/>
            <p:cNvSpPr>
              <a:spLocks noChangeShapeType="1"/>
            </p:cNvSpPr>
            <p:nvPr/>
          </p:nvSpPr>
          <p:spPr bwMode="auto">
            <a:xfrm>
              <a:off x="3384550" y="2959100"/>
              <a:ext cx="0" cy="519113"/>
            </a:xfrm>
            <a:prstGeom prst="line">
              <a:avLst/>
            </a:prstGeom>
            <a:noFill/>
            <a:ln w="25400">
              <a:solidFill>
                <a:srgbClr val="800000"/>
              </a:solidFill>
              <a:round/>
              <a:headEnd type="triangle" w="med" len="med"/>
              <a:tailEnd type="triangle" w="med" len="med"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48" name="Line 53"/>
            <p:cNvSpPr>
              <a:spLocks noChangeShapeType="1"/>
            </p:cNvSpPr>
            <p:nvPr/>
          </p:nvSpPr>
          <p:spPr bwMode="auto">
            <a:xfrm>
              <a:off x="2771775" y="4297363"/>
              <a:ext cx="0" cy="895350"/>
            </a:xfrm>
            <a:prstGeom prst="line">
              <a:avLst/>
            </a:prstGeom>
            <a:noFill/>
            <a:ln w="50800">
              <a:solidFill>
                <a:srgbClr val="800000"/>
              </a:solidFill>
              <a:round/>
              <a:headEnd type="triangle" w="med" len="med"/>
              <a:tailEnd type="triangle" w="med" len="med"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49" name="Line 54"/>
            <p:cNvSpPr>
              <a:spLocks noChangeShapeType="1"/>
            </p:cNvSpPr>
            <p:nvPr/>
          </p:nvSpPr>
          <p:spPr bwMode="auto">
            <a:xfrm>
              <a:off x="4292600" y="4297363"/>
              <a:ext cx="0" cy="893762"/>
            </a:xfrm>
            <a:prstGeom prst="line">
              <a:avLst/>
            </a:prstGeom>
            <a:noFill/>
            <a:ln w="50800">
              <a:solidFill>
                <a:srgbClr val="800000"/>
              </a:solidFill>
              <a:round/>
              <a:headEnd type="triangle" w="med" len="med"/>
              <a:tailEnd type="triangle" w="med" len="med"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50" name="Line 56"/>
            <p:cNvSpPr>
              <a:spLocks noChangeShapeType="1"/>
            </p:cNvSpPr>
            <p:nvPr/>
          </p:nvSpPr>
          <p:spPr bwMode="auto">
            <a:xfrm>
              <a:off x="5913438" y="2924175"/>
              <a:ext cx="0" cy="842963"/>
            </a:xfrm>
            <a:prstGeom prst="line">
              <a:avLst/>
            </a:prstGeom>
            <a:noFill/>
            <a:ln w="25400">
              <a:solidFill>
                <a:srgbClr val="800000"/>
              </a:solidFill>
              <a:round/>
              <a:headEnd type="triangle" w="med" len="med"/>
              <a:tailEnd type="triangle" w="med" len="med"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51" name="Line 57"/>
            <p:cNvSpPr>
              <a:spLocks noChangeShapeType="1"/>
            </p:cNvSpPr>
            <p:nvPr/>
          </p:nvSpPr>
          <p:spPr bwMode="auto">
            <a:xfrm flipV="1">
              <a:off x="2568575" y="2166938"/>
              <a:ext cx="881063" cy="201612"/>
            </a:xfrm>
            <a:prstGeom prst="line">
              <a:avLst/>
            </a:prstGeom>
            <a:noFill/>
            <a:ln w="25400">
              <a:solidFill>
                <a:srgbClr val="808080"/>
              </a:solidFill>
              <a:prstDash val="dash"/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106" name="Oval 58"/>
            <p:cNvSpPr>
              <a:spLocks noChangeArrowheads="1"/>
            </p:cNvSpPr>
            <p:nvPr/>
          </p:nvSpPr>
          <p:spPr bwMode="auto">
            <a:xfrm>
              <a:off x="2493661" y="2304792"/>
              <a:ext cx="175489" cy="175234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5653" name="Line 60"/>
            <p:cNvSpPr>
              <a:spLocks noChangeShapeType="1"/>
            </p:cNvSpPr>
            <p:nvPr/>
          </p:nvSpPr>
          <p:spPr bwMode="auto">
            <a:xfrm flipV="1">
              <a:off x="2790825" y="3748088"/>
              <a:ext cx="1539875" cy="6508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108" name="Oval 61"/>
            <p:cNvSpPr>
              <a:spLocks noChangeArrowheads="1"/>
            </p:cNvSpPr>
            <p:nvPr/>
          </p:nvSpPr>
          <p:spPr bwMode="auto">
            <a:xfrm>
              <a:off x="2621902" y="3647792"/>
              <a:ext cx="310480" cy="316242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5655" name="Oval 62"/>
            <p:cNvSpPr>
              <a:spLocks noChangeArrowheads="1"/>
            </p:cNvSpPr>
            <p:nvPr/>
          </p:nvSpPr>
          <p:spPr bwMode="auto">
            <a:xfrm>
              <a:off x="4178300" y="3587750"/>
              <a:ext cx="311150" cy="317500"/>
            </a:xfrm>
            <a:prstGeom prst="ellipse">
              <a:avLst/>
            </a:prstGeom>
            <a:solidFill>
              <a:schemeClr val="accent2"/>
            </a:solidFill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56" name="Line 63"/>
            <p:cNvSpPr>
              <a:spLocks noChangeShapeType="1"/>
            </p:cNvSpPr>
            <p:nvPr/>
          </p:nvSpPr>
          <p:spPr bwMode="auto">
            <a:xfrm>
              <a:off x="3725863" y="2981325"/>
              <a:ext cx="546100" cy="750888"/>
            </a:xfrm>
            <a:prstGeom prst="line">
              <a:avLst/>
            </a:prstGeom>
            <a:noFill/>
            <a:ln w="25400">
              <a:solidFill>
                <a:srgbClr val="800000"/>
              </a:solidFill>
              <a:prstDash val="dash"/>
              <a:round/>
              <a:headEnd type="triangle" w="med" len="med"/>
              <a:tailEnd type="triangle" w="med" len="med"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57" name="Oval 22"/>
            <p:cNvSpPr>
              <a:spLocks noChangeArrowheads="1"/>
            </p:cNvSpPr>
            <p:nvPr/>
          </p:nvSpPr>
          <p:spPr bwMode="auto">
            <a:xfrm>
              <a:off x="5602288" y="4887913"/>
              <a:ext cx="608012" cy="617537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58" name="Line 55"/>
            <p:cNvSpPr>
              <a:spLocks noChangeShapeType="1"/>
            </p:cNvSpPr>
            <p:nvPr/>
          </p:nvSpPr>
          <p:spPr bwMode="auto">
            <a:xfrm>
              <a:off x="5902325" y="4297363"/>
              <a:ext cx="0" cy="893762"/>
            </a:xfrm>
            <a:prstGeom prst="line">
              <a:avLst/>
            </a:prstGeom>
            <a:noFill/>
            <a:ln w="50800">
              <a:solidFill>
                <a:srgbClr val="800000"/>
              </a:solidFill>
              <a:round/>
              <a:headEnd type="triangle" w="med" len="med"/>
              <a:tailEnd type="triangle" w="med" len="med"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59" name="Text Box 70"/>
            <p:cNvSpPr txBox="1">
              <a:spLocks noChangeArrowheads="1"/>
            </p:cNvSpPr>
            <p:nvPr/>
          </p:nvSpPr>
          <p:spPr bwMode="auto">
            <a:xfrm rot="16200000">
              <a:off x="873871" y="4883253"/>
              <a:ext cx="900207" cy="4617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th-TH" sz="2800" b="1" dirty="0">
                  <a:latin typeface="AvantGarde Bk BT"/>
                </a:rPr>
                <a:t>ประเทศ</a:t>
              </a:r>
              <a:endParaRPr lang="en-US" sz="2800" b="1" dirty="0">
                <a:latin typeface="AvantGarde Bk BT"/>
              </a:endParaRPr>
            </a:p>
          </p:txBody>
        </p:sp>
        <p:sp>
          <p:nvSpPr>
            <p:cNvPr id="25660" name="Text Box 71"/>
            <p:cNvSpPr txBox="1">
              <a:spLocks noChangeArrowheads="1"/>
            </p:cNvSpPr>
            <p:nvPr/>
          </p:nvSpPr>
          <p:spPr bwMode="auto">
            <a:xfrm rot="16200000">
              <a:off x="655587" y="3531672"/>
              <a:ext cx="1349481" cy="4074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th-TH" sz="2400" b="1" dirty="0">
                  <a:latin typeface="AvantGarde Bk BT"/>
                </a:rPr>
                <a:t>ภูมิภาค/จังหวัด</a:t>
              </a:r>
              <a:endParaRPr lang="en-US" sz="2400" b="1" dirty="0">
                <a:latin typeface="AvantGarde Bk BT"/>
              </a:endParaRPr>
            </a:p>
          </p:txBody>
        </p:sp>
        <p:sp>
          <p:nvSpPr>
            <p:cNvPr id="25661" name="Text Box 72"/>
            <p:cNvSpPr txBox="1">
              <a:spLocks noChangeArrowheads="1"/>
            </p:cNvSpPr>
            <p:nvPr/>
          </p:nvSpPr>
          <p:spPr bwMode="auto">
            <a:xfrm rot="16200000">
              <a:off x="645013" y="2176566"/>
              <a:ext cx="1367451" cy="4617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th-TH" sz="2800" b="1" dirty="0">
                  <a:latin typeface="AvantGarde Bk BT"/>
                </a:rPr>
                <a:t>อำเภอ/ตำบล</a:t>
              </a:r>
              <a:endParaRPr lang="en-US" sz="2800" b="1" dirty="0">
                <a:latin typeface="AvantGarde Bk BT"/>
              </a:endParaRPr>
            </a:p>
          </p:txBody>
        </p:sp>
        <p:sp>
          <p:nvSpPr>
            <p:cNvPr id="25662" name="Freeform 78"/>
            <p:cNvSpPr>
              <a:spLocks/>
            </p:cNvSpPr>
            <p:nvPr/>
          </p:nvSpPr>
          <p:spPr bwMode="auto">
            <a:xfrm>
              <a:off x="2206625" y="2054225"/>
              <a:ext cx="1028700" cy="177800"/>
            </a:xfrm>
            <a:custGeom>
              <a:avLst/>
              <a:gdLst>
                <a:gd name="T0" fmla="*/ 2147483647 w 620"/>
                <a:gd name="T1" fmla="*/ 2147483647 h 112"/>
                <a:gd name="T2" fmla="*/ 2147483647 w 620"/>
                <a:gd name="T3" fmla="*/ 0 h 112"/>
                <a:gd name="T4" fmla="*/ 2147483647 w 620"/>
                <a:gd name="T5" fmla="*/ 0 h 112"/>
                <a:gd name="T6" fmla="*/ 0 w 620"/>
                <a:gd name="T7" fmla="*/ 2147483647 h 112"/>
                <a:gd name="T8" fmla="*/ 2147483647 w 620"/>
                <a:gd name="T9" fmla="*/ 2147483647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0"/>
                <a:gd name="T16" fmla="*/ 0 h 112"/>
                <a:gd name="T17" fmla="*/ 620 w 620"/>
                <a:gd name="T18" fmla="*/ 112 h 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0" h="112">
                  <a:moveTo>
                    <a:pt x="504" y="112"/>
                  </a:moveTo>
                  <a:lnTo>
                    <a:pt x="620" y="0"/>
                  </a:lnTo>
                  <a:lnTo>
                    <a:pt x="128" y="0"/>
                  </a:lnTo>
                  <a:lnTo>
                    <a:pt x="0" y="112"/>
                  </a:lnTo>
                  <a:lnTo>
                    <a:pt x="504" y="112"/>
                  </a:lnTo>
                  <a:close/>
                </a:path>
              </a:pathLst>
            </a:custGeom>
            <a:solidFill>
              <a:srgbClr val="808080"/>
            </a:solidFill>
            <a:ln w="19050">
              <a:noFill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63" name="Freeform 77"/>
            <p:cNvSpPr>
              <a:spLocks/>
            </p:cNvSpPr>
            <p:nvPr/>
          </p:nvSpPr>
          <p:spPr bwMode="auto">
            <a:xfrm>
              <a:off x="2200275" y="2003425"/>
              <a:ext cx="1028700" cy="177800"/>
            </a:xfrm>
            <a:custGeom>
              <a:avLst/>
              <a:gdLst>
                <a:gd name="T0" fmla="*/ 2147483647 w 620"/>
                <a:gd name="T1" fmla="*/ 2147483647 h 112"/>
                <a:gd name="T2" fmla="*/ 2147483647 w 620"/>
                <a:gd name="T3" fmla="*/ 0 h 112"/>
                <a:gd name="T4" fmla="*/ 2147483647 w 620"/>
                <a:gd name="T5" fmla="*/ 0 h 112"/>
                <a:gd name="T6" fmla="*/ 0 w 620"/>
                <a:gd name="T7" fmla="*/ 2147483647 h 112"/>
                <a:gd name="T8" fmla="*/ 2147483647 w 620"/>
                <a:gd name="T9" fmla="*/ 2147483647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0"/>
                <a:gd name="T16" fmla="*/ 0 h 112"/>
                <a:gd name="T17" fmla="*/ 620 w 620"/>
                <a:gd name="T18" fmla="*/ 112 h 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0" h="112">
                  <a:moveTo>
                    <a:pt x="504" y="112"/>
                  </a:moveTo>
                  <a:lnTo>
                    <a:pt x="620" y="0"/>
                  </a:lnTo>
                  <a:lnTo>
                    <a:pt x="128" y="0"/>
                  </a:lnTo>
                  <a:lnTo>
                    <a:pt x="0" y="112"/>
                  </a:lnTo>
                  <a:lnTo>
                    <a:pt x="504" y="112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64" name="Line 80"/>
            <p:cNvSpPr>
              <a:spLocks noChangeShapeType="1"/>
            </p:cNvSpPr>
            <p:nvPr/>
          </p:nvSpPr>
          <p:spPr bwMode="auto">
            <a:xfrm>
              <a:off x="2676525" y="2082800"/>
              <a:ext cx="788988" cy="71438"/>
            </a:xfrm>
            <a:prstGeom prst="line">
              <a:avLst/>
            </a:prstGeom>
            <a:noFill/>
            <a:ln w="25400">
              <a:solidFill>
                <a:srgbClr val="808080"/>
              </a:solidFill>
              <a:prstDash val="dash"/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121" name="Oval 59"/>
            <p:cNvSpPr>
              <a:spLocks noChangeArrowheads="1"/>
            </p:cNvSpPr>
            <p:nvPr/>
          </p:nvSpPr>
          <p:spPr bwMode="auto">
            <a:xfrm>
              <a:off x="3323858" y="2044680"/>
              <a:ext cx="236236" cy="240946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2" name="Oval 79"/>
            <p:cNvSpPr>
              <a:spLocks noChangeArrowheads="1"/>
            </p:cNvSpPr>
            <p:nvPr/>
          </p:nvSpPr>
          <p:spPr bwMode="auto">
            <a:xfrm>
              <a:off x="2612453" y="2018668"/>
              <a:ext cx="144440" cy="145115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5667" name="Freeform 81"/>
            <p:cNvSpPr>
              <a:spLocks/>
            </p:cNvSpPr>
            <p:nvPr/>
          </p:nvSpPr>
          <p:spPr bwMode="auto">
            <a:xfrm>
              <a:off x="5197475" y="2073275"/>
              <a:ext cx="1397000" cy="803275"/>
            </a:xfrm>
            <a:custGeom>
              <a:avLst/>
              <a:gdLst>
                <a:gd name="T0" fmla="*/ 2147483647 w 880"/>
                <a:gd name="T1" fmla="*/ 2147483647 h 506"/>
                <a:gd name="T2" fmla="*/ 2147483647 w 880"/>
                <a:gd name="T3" fmla="*/ 0 h 506"/>
                <a:gd name="T4" fmla="*/ 2147483647 w 880"/>
                <a:gd name="T5" fmla="*/ 0 h 506"/>
                <a:gd name="T6" fmla="*/ 0 w 880"/>
                <a:gd name="T7" fmla="*/ 2147483647 h 506"/>
                <a:gd name="T8" fmla="*/ 2147483647 w 880"/>
                <a:gd name="T9" fmla="*/ 2147483647 h 5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80"/>
                <a:gd name="T16" fmla="*/ 0 h 506"/>
                <a:gd name="T17" fmla="*/ 880 w 880"/>
                <a:gd name="T18" fmla="*/ 506 h 5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80" h="506">
                  <a:moveTo>
                    <a:pt x="398" y="506"/>
                  </a:moveTo>
                  <a:lnTo>
                    <a:pt x="880" y="0"/>
                  </a:lnTo>
                  <a:lnTo>
                    <a:pt x="516" y="0"/>
                  </a:lnTo>
                  <a:lnTo>
                    <a:pt x="0" y="504"/>
                  </a:lnTo>
                  <a:lnTo>
                    <a:pt x="398" y="506"/>
                  </a:lnTo>
                  <a:close/>
                </a:path>
              </a:pathLst>
            </a:custGeom>
            <a:solidFill>
              <a:srgbClr val="80808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68" name="Freeform 82"/>
            <p:cNvSpPr>
              <a:spLocks/>
            </p:cNvSpPr>
            <p:nvPr/>
          </p:nvSpPr>
          <p:spPr bwMode="auto">
            <a:xfrm>
              <a:off x="5178425" y="2003425"/>
              <a:ext cx="1398588" cy="812800"/>
            </a:xfrm>
            <a:custGeom>
              <a:avLst/>
              <a:gdLst>
                <a:gd name="T0" fmla="*/ 2147483647 w 881"/>
                <a:gd name="T1" fmla="*/ 2147483647 h 512"/>
                <a:gd name="T2" fmla="*/ 2147483647 w 881"/>
                <a:gd name="T3" fmla="*/ 0 h 512"/>
                <a:gd name="T4" fmla="*/ 2147483647 w 881"/>
                <a:gd name="T5" fmla="*/ 0 h 512"/>
                <a:gd name="T6" fmla="*/ 0 w 881"/>
                <a:gd name="T7" fmla="*/ 2147483647 h 512"/>
                <a:gd name="T8" fmla="*/ 2147483647 w 881"/>
                <a:gd name="T9" fmla="*/ 2147483647 h 5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81"/>
                <a:gd name="T16" fmla="*/ 0 h 512"/>
                <a:gd name="T17" fmla="*/ 881 w 881"/>
                <a:gd name="T18" fmla="*/ 512 h 5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81" h="512">
                  <a:moveTo>
                    <a:pt x="390" y="512"/>
                  </a:moveTo>
                  <a:lnTo>
                    <a:pt x="881" y="0"/>
                  </a:lnTo>
                  <a:lnTo>
                    <a:pt x="508" y="0"/>
                  </a:lnTo>
                  <a:lnTo>
                    <a:pt x="0" y="508"/>
                  </a:lnTo>
                  <a:lnTo>
                    <a:pt x="390" y="512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69" name="Freeform 83"/>
            <p:cNvSpPr>
              <a:spLocks/>
            </p:cNvSpPr>
            <p:nvPr/>
          </p:nvSpPr>
          <p:spPr bwMode="auto">
            <a:xfrm>
              <a:off x="5978525" y="2073275"/>
              <a:ext cx="1397000" cy="803275"/>
            </a:xfrm>
            <a:custGeom>
              <a:avLst/>
              <a:gdLst>
                <a:gd name="T0" fmla="*/ 2147483647 w 880"/>
                <a:gd name="T1" fmla="*/ 2147483647 h 506"/>
                <a:gd name="T2" fmla="*/ 2147483647 w 880"/>
                <a:gd name="T3" fmla="*/ 0 h 506"/>
                <a:gd name="T4" fmla="*/ 2147483647 w 880"/>
                <a:gd name="T5" fmla="*/ 0 h 506"/>
                <a:gd name="T6" fmla="*/ 0 w 880"/>
                <a:gd name="T7" fmla="*/ 2147483647 h 506"/>
                <a:gd name="T8" fmla="*/ 2147483647 w 880"/>
                <a:gd name="T9" fmla="*/ 2147483647 h 5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80"/>
                <a:gd name="T16" fmla="*/ 0 h 506"/>
                <a:gd name="T17" fmla="*/ 880 w 880"/>
                <a:gd name="T18" fmla="*/ 506 h 5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80" h="506">
                  <a:moveTo>
                    <a:pt x="398" y="506"/>
                  </a:moveTo>
                  <a:lnTo>
                    <a:pt x="880" y="0"/>
                  </a:lnTo>
                  <a:lnTo>
                    <a:pt x="516" y="0"/>
                  </a:lnTo>
                  <a:lnTo>
                    <a:pt x="0" y="504"/>
                  </a:lnTo>
                  <a:lnTo>
                    <a:pt x="398" y="506"/>
                  </a:lnTo>
                  <a:close/>
                </a:path>
              </a:pathLst>
            </a:custGeom>
            <a:solidFill>
              <a:srgbClr val="80808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70" name="Freeform 84"/>
            <p:cNvSpPr>
              <a:spLocks/>
            </p:cNvSpPr>
            <p:nvPr/>
          </p:nvSpPr>
          <p:spPr bwMode="auto">
            <a:xfrm>
              <a:off x="5959475" y="2003425"/>
              <a:ext cx="1408113" cy="812800"/>
            </a:xfrm>
            <a:custGeom>
              <a:avLst/>
              <a:gdLst>
                <a:gd name="T0" fmla="*/ 2147483647 w 887"/>
                <a:gd name="T1" fmla="*/ 2147483647 h 512"/>
                <a:gd name="T2" fmla="*/ 2147483647 w 887"/>
                <a:gd name="T3" fmla="*/ 0 h 512"/>
                <a:gd name="T4" fmla="*/ 2147483647 w 887"/>
                <a:gd name="T5" fmla="*/ 0 h 512"/>
                <a:gd name="T6" fmla="*/ 0 w 887"/>
                <a:gd name="T7" fmla="*/ 2147483647 h 512"/>
                <a:gd name="T8" fmla="*/ 2147483647 w 887"/>
                <a:gd name="T9" fmla="*/ 2147483647 h 5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87"/>
                <a:gd name="T16" fmla="*/ 0 h 512"/>
                <a:gd name="T17" fmla="*/ 887 w 887"/>
                <a:gd name="T18" fmla="*/ 512 h 5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87" h="512">
                  <a:moveTo>
                    <a:pt x="390" y="512"/>
                  </a:moveTo>
                  <a:lnTo>
                    <a:pt x="887" y="0"/>
                  </a:lnTo>
                  <a:lnTo>
                    <a:pt x="508" y="0"/>
                  </a:lnTo>
                  <a:lnTo>
                    <a:pt x="0" y="508"/>
                  </a:lnTo>
                  <a:lnTo>
                    <a:pt x="390" y="512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127" name="Oval 39"/>
            <p:cNvSpPr>
              <a:spLocks noChangeArrowheads="1"/>
            </p:cNvSpPr>
            <p:nvPr/>
          </p:nvSpPr>
          <p:spPr bwMode="auto">
            <a:xfrm>
              <a:off x="2837888" y="2578594"/>
              <a:ext cx="171440" cy="172495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5672" name="Line 90"/>
            <p:cNvSpPr>
              <a:spLocks noChangeShapeType="1"/>
            </p:cNvSpPr>
            <p:nvPr/>
          </p:nvSpPr>
          <p:spPr bwMode="auto">
            <a:xfrm>
              <a:off x="6375400" y="2935288"/>
              <a:ext cx="0" cy="1084262"/>
            </a:xfrm>
            <a:prstGeom prst="line">
              <a:avLst/>
            </a:prstGeom>
            <a:noFill/>
            <a:ln w="25400">
              <a:solidFill>
                <a:srgbClr val="800000"/>
              </a:solidFill>
              <a:round/>
              <a:headEnd type="triangle" w="med" len="med"/>
              <a:tailEnd type="triangle" w="med" len="med"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73" name="Line 91"/>
            <p:cNvSpPr>
              <a:spLocks noChangeShapeType="1"/>
            </p:cNvSpPr>
            <p:nvPr/>
          </p:nvSpPr>
          <p:spPr bwMode="auto">
            <a:xfrm>
              <a:off x="5238750" y="2211388"/>
              <a:ext cx="641350" cy="149225"/>
            </a:xfrm>
            <a:prstGeom prst="line">
              <a:avLst/>
            </a:prstGeom>
            <a:noFill/>
            <a:ln w="25400">
              <a:solidFill>
                <a:srgbClr val="808080"/>
              </a:solidFill>
              <a:prstDash val="dash"/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74" name="Line 92"/>
            <p:cNvSpPr>
              <a:spLocks noChangeShapeType="1"/>
            </p:cNvSpPr>
            <p:nvPr/>
          </p:nvSpPr>
          <p:spPr bwMode="auto">
            <a:xfrm>
              <a:off x="4335463" y="2908300"/>
              <a:ext cx="0" cy="871538"/>
            </a:xfrm>
            <a:prstGeom prst="line">
              <a:avLst/>
            </a:prstGeom>
            <a:noFill/>
            <a:ln w="25400">
              <a:solidFill>
                <a:srgbClr val="800000"/>
              </a:solidFill>
              <a:round/>
              <a:headEnd type="triangle" w="med" len="med"/>
              <a:tailEnd type="triangle" w="med" len="med"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75" name="Oval 36"/>
            <p:cNvSpPr>
              <a:spLocks noChangeArrowheads="1"/>
            </p:cNvSpPr>
            <p:nvPr/>
          </p:nvSpPr>
          <p:spPr bwMode="auto">
            <a:xfrm>
              <a:off x="5154613" y="2119313"/>
              <a:ext cx="171450" cy="176212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76" name="Line 49"/>
            <p:cNvSpPr>
              <a:spLocks noChangeShapeType="1"/>
            </p:cNvSpPr>
            <p:nvPr/>
          </p:nvSpPr>
          <p:spPr bwMode="auto">
            <a:xfrm flipH="1">
              <a:off x="4384675" y="2887663"/>
              <a:ext cx="977900" cy="822325"/>
            </a:xfrm>
            <a:prstGeom prst="line">
              <a:avLst/>
            </a:prstGeom>
            <a:noFill/>
            <a:ln w="25400">
              <a:solidFill>
                <a:srgbClr val="800000"/>
              </a:solidFill>
              <a:prstDash val="dash"/>
              <a:round/>
              <a:headEnd type="triangle" w="med" len="med"/>
              <a:tailEnd type="triangle" w="med" len="med"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77" name="Freeform 93"/>
            <p:cNvSpPr>
              <a:spLocks/>
            </p:cNvSpPr>
            <p:nvPr/>
          </p:nvSpPr>
          <p:spPr bwMode="auto">
            <a:xfrm>
              <a:off x="5645150" y="2136775"/>
              <a:ext cx="609600" cy="527050"/>
            </a:xfrm>
            <a:custGeom>
              <a:avLst/>
              <a:gdLst>
                <a:gd name="T0" fmla="*/ 0 w 384"/>
                <a:gd name="T1" fmla="*/ 2147483647 h 332"/>
                <a:gd name="T2" fmla="*/ 2147483647 w 384"/>
                <a:gd name="T3" fmla="*/ 2147483647 h 332"/>
                <a:gd name="T4" fmla="*/ 2147483647 w 384"/>
                <a:gd name="T5" fmla="*/ 0 h 332"/>
                <a:gd name="T6" fmla="*/ 0 60000 65536"/>
                <a:gd name="T7" fmla="*/ 0 60000 65536"/>
                <a:gd name="T8" fmla="*/ 0 60000 65536"/>
                <a:gd name="T9" fmla="*/ 0 w 384"/>
                <a:gd name="T10" fmla="*/ 0 h 332"/>
                <a:gd name="T11" fmla="*/ 384 w 384"/>
                <a:gd name="T12" fmla="*/ 332 h 3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4" h="332">
                  <a:moveTo>
                    <a:pt x="0" y="332"/>
                  </a:moveTo>
                  <a:lnTo>
                    <a:pt x="176" y="160"/>
                  </a:lnTo>
                  <a:lnTo>
                    <a:pt x="384" y="0"/>
                  </a:lnTo>
                </a:path>
              </a:pathLst>
            </a:custGeom>
            <a:noFill/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78" name="Line 94"/>
            <p:cNvSpPr>
              <a:spLocks noChangeShapeType="1"/>
            </p:cNvSpPr>
            <p:nvPr/>
          </p:nvSpPr>
          <p:spPr bwMode="auto">
            <a:xfrm flipV="1">
              <a:off x="6413500" y="2257425"/>
              <a:ext cx="387350" cy="387350"/>
            </a:xfrm>
            <a:prstGeom prst="line">
              <a:avLst/>
            </a:prstGeom>
            <a:noFill/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79" name="Oval 86"/>
            <p:cNvSpPr>
              <a:spLocks noChangeArrowheads="1"/>
            </p:cNvSpPr>
            <p:nvPr/>
          </p:nvSpPr>
          <p:spPr bwMode="auto">
            <a:xfrm>
              <a:off x="6300788" y="2513013"/>
              <a:ext cx="238125" cy="241300"/>
            </a:xfrm>
            <a:prstGeom prst="ellipse">
              <a:avLst/>
            </a:prstGeom>
            <a:solidFill>
              <a:srgbClr val="FFCC00"/>
            </a:solidFill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80" name="Oval 87"/>
            <p:cNvSpPr>
              <a:spLocks noChangeArrowheads="1"/>
            </p:cNvSpPr>
            <p:nvPr/>
          </p:nvSpPr>
          <p:spPr bwMode="auto">
            <a:xfrm>
              <a:off x="6713538" y="2173288"/>
              <a:ext cx="171450" cy="176212"/>
            </a:xfrm>
            <a:prstGeom prst="ellipse">
              <a:avLst/>
            </a:prstGeom>
            <a:solidFill>
              <a:srgbClr val="FFFF99"/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81" name="Oval 88"/>
            <p:cNvSpPr>
              <a:spLocks noChangeArrowheads="1"/>
            </p:cNvSpPr>
            <p:nvPr/>
          </p:nvSpPr>
          <p:spPr bwMode="auto">
            <a:xfrm>
              <a:off x="6176963" y="2049463"/>
              <a:ext cx="171450" cy="176212"/>
            </a:xfrm>
            <a:prstGeom prst="ellipse">
              <a:avLst/>
            </a:prstGeom>
            <a:solidFill>
              <a:srgbClr val="FFFF99"/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138" name="Oval 89"/>
            <p:cNvSpPr>
              <a:spLocks noChangeArrowheads="1"/>
            </p:cNvSpPr>
            <p:nvPr/>
          </p:nvSpPr>
          <p:spPr bwMode="auto">
            <a:xfrm>
              <a:off x="5564717" y="2562166"/>
              <a:ext cx="171440" cy="176602"/>
            </a:xfrm>
            <a:prstGeom prst="ellipse">
              <a:avLst/>
            </a:prstGeom>
            <a:solidFill>
              <a:schemeClr val="bg2">
                <a:lumMod val="90000"/>
              </a:schemeClr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5683" name="Oval 85"/>
            <p:cNvSpPr>
              <a:spLocks noChangeArrowheads="1"/>
            </p:cNvSpPr>
            <p:nvPr/>
          </p:nvSpPr>
          <p:spPr bwMode="auto">
            <a:xfrm>
              <a:off x="5799138" y="2262188"/>
              <a:ext cx="238125" cy="241300"/>
            </a:xfrm>
            <a:prstGeom prst="ellipse">
              <a:avLst/>
            </a:prstGeom>
            <a:solidFill>
              <a:srgbClr val="FFCC00"/>
            </a:solidFill>
            <a:ln w="254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  <p:sp>
          <p:nvSpPr>
            <p:cNvPr id="25684" name="Line 118"/>
            <p:cNvSpPr>
              <a:spLocks noChangeShapeType="1"/>
            </p:cNvSpPr>
            <p:nvPr/>
          </p:nvSpPr>
          <p:spPr bwMode="auto">
            <a:xfrm>
              <a:off x="1066800" y="2270125"/>
              <a:ext cx="0" cy="3263900"/>
            </a:xfrm>
            <a:prstGeom prst="line">
              <a:avLst/>
            </a:prstGeom>
            <a:noFill/>
            <a:ln w="127000">
              <a:solidFill>
                <a:srgbClr val="FFCC00"/>
              </a:solidFill>
              <a:round/>
              <a:headEnd type="triangle" w="med" len="med"/>
              <a:tailEnd type="triangle" w="med" len="med"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5685" name="Line 80"/>
            <p:cNvSpPr>
              <a:spLocks noChangeShapeType="1"/>
            </p:cNvSpPr>
            <p:nvPr/>
          </p:nvSpPr>
          <p:spPr bwMode="auto">
            <a:xfrm flipH="1">
              <a:off x="2617788" y="2157413"/>
              <a:ext cx="71437" cy="214312"/>
            </a:xfrm>
            <a:prstGeom prst="line">
              <a:avLst/>
            </a:prstGeom>
            <a:noFill/>
            <a:ln w="25400">
              <a:solidFill>
                <a:srgbClr val="808080"/>
              </a:solidFill>
              <a:prstDash val="dash"/>
              <a:round/>
              <a:headEnd/>
              <a:tailEnd/>
            </a:ln>
          </p:spPr>
          <p:txBody>
            <a:bodyPr wrap="none" anchor="ctr"/>
            <a:lstStyle/>
            <a:p>
              <a:endParaRPr lang="th-TH"/>
            </a:p>
          </p:txBody>
        </p:sp>
      </p:grpSp>
      <p:sp>
        <p:nvSpPr>
          <p:cNvPr id="86" name="TextBox 11"/>
          <p:cNvSpPr txBox="1">
            <a:spLocks noChangeArrowheads="1"/>
          </p:cNvSpPr>
          <p:nvPr/>
        </p:nvSpPr>
        <p:spPr bwMode="auto">
          <a:xfrm>
            <a:off x="33728" y="4632516"/>
            <a:ext cx="1202961" cy="1938992"/>
          </a:xfrm>
          <a:prstGeom prst="rect">
            <a:avLst/>
          </a:prstGeom>
          <a:noFill/>
          <a:ln w="3175">
            <a:solidFill>
              <a:schemeClr val="tx2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th-TH" sz="2000" b="1" dirty="0" smtClean="0">
                <a:solidFill>
                  <a:srgbClr val="C00000"/>
                </a:solidFill>
                <a:latin typeface="Browallia New" pitchFamily="34" charset="-34"/>
                <a:cs typeface="Browallia New" pitchFamily="34" charset="-34"/>
              </a:rPr>
              <a:t>นโยบายการพัฒนากำลังคน/แรงงาน/แผนแม่บทในระดับชาติ</a:t>
            </a:r>
            <a:endParaRPr lang="en-US" sz="2000" b="1" dirty="0">
              <a:solidFill>
                <a:srgbClr val="C00000"/>
              </a:solidFill>
              <a:latin typeface="Browallia New" pitchFamily="34" charset="-34"/>
              <a:cs typeface="Browallia New" pitchFamily="34" charset="-34"/>
            </a:endParaRPr>
          </a:p>
        </p:txBody>
      </p:sp>
      <p:sp>
        <p:nvSpPr>
          <p:cNvPr id="87" name="TextBox 11"/>
          <p:cNvSpPr txBox="1">
            <a:spLocks noChangeArrowheads="1"/>
          </p:cNvSpPr>
          <p:nvPr/>
        </p:nvSpPr>
        <p:spPr bwMode="auto">
          <a:xfrm>
            <a:off x="44970" y="3165979"/>
            <a:ext cx="1202961" cy="1015663"/>
          </a:xfrm>
          <a:prstGeom prst="rect">
            <a:avLst/>
          </a:prstGeom>
          <a:noFill/>
          <a:ln w="3175">
            <a:solidFill>
              <a:schemeClr val="tx2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th-TH" sz="2000" b="1" dirty="0" smtClean="0">
                <a:solidFill>
                  <a:srgbClr val="C00000"/>
                </a:solidFill>
                <a:latin typeface="Browallia New" pitchFamily="34" charset="-34"/>
                <a:cs typeface="Browallia New" pitchFamily="34" charset="-34"/>
              </a:rPr>
              <a:t>แผนพัฒนากำลังคนระดับจังหวัด</a:t>
            </a:r>
            <a:endParaRPr lang="en-US" sz="2000" b="1" dirty="0">
              <a:solidFill>
                <a:srgbClr val="C00000"/>
              </a:solidFill>
              <a:latin typeface="Browallia New" pitchFamily="34" charset="-34"/>
              <a:cs typeface="Browallia New" pitchFamily="34" charset="-34"/>
            </a:endParaRPr>
          </a:p>
        </p:txBody>
      </p:sp>
      <p:sp>
        <p:nvSpPr>
          <p:cNvPr id="88" name="TextBox 11"/>
          <p:cNvSpPr txBox="1">
            <a:spLocks noChangeArrowheads="1"/>
          </p:cNvSpPr>
          <p:nvPr/>
        </p:nvSpPr>
        <p:spPr bwMode="auto">
          <a:xfrm>
            <a:off x="69330" y="1849339"/>
            <a:ext cx="1202961" cy="1015663"/>
          </a:xfrm>
          <a:prstGeom prst="rect">
            <a:avLst/>
          </a:prstGeom>
          <a:noFill/>
          <a:ln w="3175">
            <a:solidFill>
              <a:schemeClr val="tx2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th-TH" sz="2000" b="1" dirty="0" smtClean="0">
                <a:solidFill>
                  <a:srgbClr val="C00000"/>
                </a:solidFill>
                <a:latin typeface="Browallia New" pitchFamily="34" charset="-34"/>
                <a:cs typeface="Browallia New" pitchFamily="34" charset="-34"/>
              </a:rPr>
              <a:t>แผนปฏิบัติการระดับพื้นที่</a:t>
            </a:r>
            <a:endParaRPr lang="en-US" sz="2000" b="1" dirty="0">
              <a:solidFill>
                <a:srgbClr val="C00000"/>
              </a:solidFill>
              <a:latin typeface="Browallia New" pitchFamily="34" charset="-34"/>
              <a:cs typeface="Browallia New" pitchFamily="34" charset="-34"/>
            </a:endParaRPr>
          </a:p>
        </p:txBody>
      </p:sp>
      <p:sp>
        <p:nvSpPr>
          <p:cNvPr id="89" name="Text Box 70"/>
          <p:cNvSpPr txBox="1">
            <a:spLocks noChangeArrowheads="1"/>
          </p:cNvSpPr>
          <p:nvPr/>
        </p:nvSpPr>
        <p:spPr bwMode="auto">
          <a:xfrm rot="16200000">
            <a:off x="332333" y="3593867"/>
            <a:ext cx="2350323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th-TH" sz="2800" b="1" dirty="0" smtClean="0">
                <a:latin typeface="AvantGarde Bk BT"/>
              </a:rPr>
              <a:t>ความต้องการพัฒนา</a:t>
            </a:r>
            <a:endParaRPr lang="en-US" sz="2800" b="1" dirty="0">
              <a:latin typeface="AvantGarde Bk BT"/>
            </a:endParaRPr>
          </a:p>
        </p:txBody>
      </p:sp>
      <p:sp>
        <p:nvSpPr>
          <p:cNvPr id="93" name="แผนผังลำดับงาน: เรียงลำดับ 92"/>
          <p:cNvSpPr/>
          <p:nvPr/>
        </p:nvSpPr>
        <p:spPr>
          <a:xfrm>
            <a:off x="562132" y="2668249"/>
            <a:ext cx="202367" cy="389744"/>
          </a:xfrm>
          <a:prstGeom prst="flowChartSor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94" name="แผนผังลำดับงาน: เรียงลำดับ 93"/>
          <p:cNvSpPr/>
          <p:nvPr/>
        </p:nvSpPr>
        <p:spPr>
          <a:xfrm>
            <a:off x="586491" y="4229724"/>
            <a:ext cx="202367" cy="389744"/>
          </a:xfrm>
          <a:prstGeom prst="flowChartSor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</p:spTree>
  </p:cSld>
  <p:clrMapOvr>
    <a:masterClrMapping/>
  </p:clrMapOvr>
  <p:transition>
    <p:dissolve/>
  </p:transition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>
          <a:xfrm>
            <a:off x="8177348" y="6242159"/>
            <a:ext cx="722233" cy="332782"/>
          </a:xfrm>
        </p:spPr>
        <p:txBody>
          <a:bodyPr/>
          <a:lstStyle/>
          <a:p>
            <a:fld id="{F38DF745-7D3F-47F4-83A3-874385CFAA69}" type="slidenum">
              <a:rPr lang="en-US" smtClean="0">
                <a:solidFill>
                  <a:prstClr val="black"/>
                </a:solidFill>
              </a:rPr>
              <a:pPr/>
              <a:t>8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4" name="Title 3"/>
          <p:cNvSpPr>
            <a:spLocks noGrp="1"/>
          </p:cNvSpPr>
          <p:nvPr>
            <p:ph type="title" idx="4294967295"/>
          </p:nvPr>
        </p:nvSpPr>
        <p:spPr>
          <a:xfrm>
            <a:off x="0" y="1"/>
            <a:ext cx="9144000" cy="749507"/>
          </a:xfrm>
          <a:solidFill>
            <a:schemeClr val="accent1"/>
          </a:solidFill>
        </p:spPr>
        <p:txBody>
          <a:bodyPr>
            <a:normAutofit/>
          </a:bodyPr>
          <a:lstStyle/>
          <a:p>
            <a:r>
              <a:rPr lang="th-TH" dirty="0" smtClean="0">
                <a:solidFill>
                  <a:schemeClr val="bg1"/>
                </a:solidFill>
              </a:rPr>
              <a:t>แผนการพัฒนากำลังคน</a:t>
            </a: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5" name="Content Placeholder 4"/>
          <p:cNvSpPr>
            <a:spLocks noGrp="1"/>
          </p:cNvSpPr>
          <p:nvPr>
            <p:ph idx="4294967295"/>
          </p:nvPr>
        </p:nvSpPr>
        <p:spPr>
          <a:xfrm>
            <a:off x="224852" y="884421"/>
            <a:ext cx="8634335" cy="5241743"/>
          </a:xfrm>
        </p:spPr>
        <p:txBody>
          <a:bodyPr/>
          <a:lstStyle/>
          <a:p>
            <a:pPr algn="ctr"/>
            <a:r>
              <a:rPr lang="th-TH" dirty="0" smtClean="0"/>
              <a:t>แผนการพัฒนากำลังคนที่กำลังดำเนินการขับเคลื่อน</a:t>
            </a:r>
            <a:endParaRPr lang="en-US" dirty="0"/>
          </a:p>
        </p:txBody>
      </p:sp>
      <p:sp>
        <p:nvSpPr>
          <p:cNvPr id="6" name="Rounded Rectangle 5"/>
          <p:cNvSpPr/>
          <p:nvPr/>
        </p:nvSpPr>
        <p:spPr>
          <a:xfrm>
            <a:off x="2481943" y="1436571"/>
            <a:ext cx="4049486" cy="1074058"/>
          </a:xfrm>
          <a:prstGeom prst="roundRect">
            <a:avLst>
              <a:gd name="adj" fmla="val 5856"/>
            </a:avLst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sz="2400" b="1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แผนการพัฒนากำลังคน</a:t>
            </a:r>
          </a:p>
          <a:p>
            <a:pPr algn="ctr"/>
            <a:r>
              <a:rPr lang="th-TH" sz="2400" b="1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(ภายใต้ยุทธศาสตร์ กพร.ปช.)</a:t>
            </a:r>
            <a:endParaRPr lang="en-US" sz="2400" b="1" dirty="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972457" y="2938798"/>
            <a:ext cx="3251200" cy="1487715"/>
          </a:xfrm>
          <a:prstGeom prst="roundRect">
            <a:avLst>
              <a:gd name="adj" fmla="val 5856"/>
            </a:avLst>
          </a:prstGeom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400" b="1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(1)</a:t>
            </a:r>
            <a:endParaRPr lang="th-TH" sz="2400" b="1" dirty="0" smtClean="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  <a:p>
            <a:pPr algn="ctr"/>
            <a:r>
              <a:rPr lang="th-TH" sz="2400" b="1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ยุทธศาสตร์/แผน</a:t>
            </a:r>
          </a:p>
          <a:p>
            <a:pPr algn="ctr"/>
            <a:r>
              <a:rPr lang="th-TH" sz="2400" b="1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พัฒนากำลังคน</a:t>
            </a:r>
          </a:p>
          <a:p>
            <a:pPr algn="ctr"/>
            <a:r>
              <a:rPr lang="th-TH" sz="2400" b="1" dirty="0" smtClean="0">
                <a:solidFill>
                  <a:srgbClr val="FF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รายอุตสาหกรรม</a:t>
            </a:r>
            <a:endParaRPr lang="en-US" sz="2400" b="1" dirty="0">
              <a:solidFill>
                <a:srgbClr val="FF0000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4651828" y="2938798"/>
            <a:ext cx="3251200" cy="1487715"/>
          </a:xfrm>
          <a:prstGeom prst="roundRect">
            <a:avLst>
              <a:gd name="adj" fmla="val 5856"/>
            </a:avLst>
          </a:prstGeom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400" b="1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(2)</a:t>
            </a:r>
          </a:p>
          <a:p>
            <a:pPr algn="ctr"/>
            <a:r>
              <a:rPr lang="th-TH" sz="2400" b="1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แผนพัฒนากำลังคน</a:t>
            </a:r>
          </a:p>
          <a:p>
            <a:pPr algn="ctr"/>
            <a:r>
              <a:rPr lang="th-TH" sz="2400" b="1" dirty="0" smtClean="0">
                <a:solidFill>
                  <a:srgbClr val="0000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ระดับจังหวัด</a:t>
            </a:r>
            <a:endParaRPr lang="en-US" sz="2400" b="1" dirty="0">
              <a:solidFill>
                <a:srgbClr val="0000F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cxnSp>
        <p:nvCxnSpPr>
          <p:cNvPr id="10" name="Elbow Connector 9"/>
          <p:cNvCxnSpPr>
            <a:stCxn id="6" idx="2"/>
            <a:endCxn id="7" idx="0"/>
          </p:cNvCxnSpPr>
          <p:nvPr/>
        </p:nvCxnSpPr>
        <p:spPr>
          <a:xfrm rot="5400000">
            <a:off x="3338288" y="1770399"/>
            <a:ext cx="428169" cy="1908628"/>
          </a:xfrm>
          <a:prstGeom prst="bentConnector3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Elbow Connector 10"/>
          <p:cNvCxnSpPr>
            <a:stCxn id="6" idx="2"/>
            <a:endCxn id="8" idx="0"/>
          </p:cNvCxnSpPr>
          <p:nvPr/>
        </p:nvCxnSpPr>
        <p:spPr>
          <a:xfrm rot="16200000" flipH="1">
            <a:off x="5177973" y="1839341"/>
            <a:ext cx="428169" cy="1770743"/>
          </a:xfrm>
          <a:prstGeom prst="bentConnector3">
            <a:avLst>
              <a:gd name="adj1" fmla="val 50000"/>
            </a:avLst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4892579" y="4567099"/>
            <a:ext cx="3966608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sz="2000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ดำเนินการ 76 จังหวัดเสร็จสิ้นแล้ว</a:t>
            </a:r>
          </a:p>
          <a:p>
            <a:pPr algn="ctr"/>
            <a:r>
              <a:rPr lang="th-TH" sz="2000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ในปี งบประมาณ พ.ศ.</a:t>
            </a:r>
            <a:r>
              <a:rPr lang="en-US" sz="2000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2559</a:t>
            </a:r>
          </a:p>
          <a:p>
            <a:pPr algn="ctr"/>
            <a:r>
              <a:rPr lang="th-TH" sz="2000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รวม </a:t>
            </a:r>
            <a:r>
              <a:rPr lang="en-US" sz="2000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5 </a:t>
            </a:r>
            <a:r>
              <a:rPr lang="th-TH" sz="2000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ปี</a:t>
            </a:r>
          </a:p>
          <a:p>
            <a:pPr algn="ctr"/>
            <a:r>
              <a:rPr lang="en-US" sz="2400" dirty="0" smtClean="0">
                <a:solidFill>
                  <a:srgbClr val="FF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5</a:t>
            </a:r>
            <a:r>
              <a:rPr lang="th-TH" sz="2400" dirty="0" smtClean="0">
                <a:solidFill>
                  <a:srgbClr val="FF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,</a:t>
            </a:r>
            <a:r>
              <a:rPr lang="en-US" sz="2400" dirty="0" smtClean="0">
                <a:solidFill>
                  <a:srgbClr val="FF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020</a:t>
            </a:r>
            <a:r>
              <a:rPr lang="th-TH" sz="2400" dirty="0" smtClean="0">
                <a:solidFill>
                  <a:srgbClr val="FF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,</a:t>
            </a:r>
            <a:r>
              <a:rPr lang="en-US" sz="2400" dirty="0" smtClean="0">
                <a:solidFill>
                  <a:srgbClr val="FF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922 </a:t>
            </a:r>
            <a:r>
              <a:rPr lang="th-TH" sz="2400" dirty="0" smtClean="0">
                <a:solidFill>
                  <a:srgbClr val="FF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คน</a:t>
            </a:r>
          </a:p>
          <a:p>
            <a:r>
              <a:rPr lang="th-TH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ภาคการศึกษา</a:t>
            </a:r>
            <a:r>
              <a:rPr lang="en-US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           1</a:t>
            </a:r>
            <a:r>
              <a:rPr lang="th-TH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,</a:t>
            </a:r>
            <a:r>
              <a:rPr lang="en-US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017</a:t>
            </a:r>
            <a:r>
              <a:rPr lang="th-TH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,</a:t>
            </a:r>
            <a:r>
              <a:rPr lang="en-US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500</a:t>
            </a:r>
            <a:r>
              <a:rPr lang="th-TH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 คน</a:t>
            </a:r>
            <a:endParaRPr lang="en-US" dirty="0" smtClean="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  <a:p>
            <a:r>
              <a:rPr lang="th-TH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ภาคพัฒนากำลังคน</a:t>
            </a:r>
            <a:r>
              <a:rPr lang="en-US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    4</a:t>
            </a:r>
            <a:r>
              <a:rPr lang="th-TH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,</a:t>
            </a:r>
            <a:r>
              <a:rPr lang="en-US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003</a:t>
            </a:r>
            <a:r>
              <a:rPr lang="th-TH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,</a:t>
            </a:r>
            <a:r>
              <a:rPr lang="en-US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422 </a:t>
            </a:r>
            <a:r>
              <a:rPr lang="th-TH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คน</a:t>
            </a:r>
            <a:endParaRPr lang="en-US" dirty="0" smtClean="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  <a:p>
            <a:pPr algn="ctr"/>
            <a:endParaRPr lang="en-US" sz="2000" dirty="0" smtClean="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-1" y="4487833"/>
            <a:ext cx="4892579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rgbClr val="FF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Leading Industry</a:t>
            </a:r>
            <a:endParaRPr lang="th-TH" b="1" dirty="0" smtClean="0">
              <a:solidFill>
                <a:srgbClr val="FF0000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  <a:p>
            <a:pPr algn="ctr"/>
            <a:r>
              <a:rPr lang="th-TH" dirty="0" smtClean="0">
                <a:solidFill>
                  <a:srgbClr val="FF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ปี 56- 63 ยานยนต์และชิ้นส่วน/</a:t>
            </a:r>
          </a:p>
          <a:p>
            <a:pPr algn="ctr"/>
            <a:r>
              <a:rPr lang="th-TH" dirty="0" smtClean="0">
                <a:solidFill>
                  <a:srgbClr val="FF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ท่องเที่ยวและบริการ/</a:t>
            </a:r>
            <a:r>
              <a:rPr lang="th-TH" dirty="0" err="1" smtClean="0">
                <a:solidFill>
                  <a:srgbClr val="FF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โล</a:t>
            </a:r>
            <a:r>
              <a:rPr lang="th-TH" dirty="0" smtClean="0">
                <a:solidFill>
                  <a:srgbClr val="FF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จิ</a:t>
            </a:r>
            <a:r>
              <a:rPr lang="th-TH" dirty="0" err="1" smtClean="0">
                <a:solidFill>
                  <a:srgbClr val="FF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สติกส์และซัพ</a:t>
            </a:r>
            <a:r>
              <a:rPr lang="th-TH" dirty="0" smtClean="0">
                <a:solidFill>
                  <a:srgbClr val="FF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พลายเชน/ </a:t>
            </a:r>
          </a:p>
          <a:p>
            <a:pPr algn="ctr"/>
            <a:r>
              <a:rPr lang="th-TH" dirty="0" smtClean="0">
                <a:solidFill>
                  <a:srgbClr val="FF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ปี 60-64</a:t>
            </a:r>
          </a:p>
          <a:p>
            <a:pPr algn="ctr"/>
            <a:r>
              <a:rPr lang="th-TH" dirty="0" smtClean="0">
                <a:solidFill>
                  <a:schemeClr val="tx2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ปี 59 อาหาร/บริการสุขภาพ/ระบบราง </a:t>
            </a:r>
          </a:p>
          <a:p>
            <a:pPr algn="ctr"/>
            <a:r>
              <a:rPr lang="th-TH" dirty="0" smtClean="0">
                <a:solidFill>
                  <a:schemeClr val="tx2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ปี 60-64</a:t>
            </a:r>
          </a:p>
          <a:p>
            <a:pPr algn="ctr"/>
            <a:r>
              <a:rPr lang="th-TH" dirty="0" smtClean="0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ปี 60 ไฟฟ้าและอิเลคทรอนิคส์/เกษตรชีวภาพ/วิสาหกิจชุมชน</a:t>
            </a:r>
          </a:p>
        </p:txBody>
      </p:sp>
    </p:spTree>
    <p:extLst>
      <p:ext uri="{BB962C8B-B14F-4D97-AF65-F5344CB8AC3E}">
        <p14:creationId xmlns:p14="http://schemas.microsoft.com/office/powerpoint/2010/main" val="14160825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ยึดหมายเลขภาพนิ่ง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385C4F-B329-46A2-A858-C82A6CD35FF5}" type="slidenum">
              <a:rPr lang="en-GB" smtClean="0"/>
              <a:pPr/>
              <a:t>9</a:t>
            </a:fld>
            <a:endParaRPr lang="en-GB"/>
          </a:p>
        </p:txBody>
      </p:sp>
      <p:sp>
        <p:nvSpPr>
          <p:cNvPr id="1028" name="AutoShape 4" descr="ผลการค้นหารูปภาพสำหรับ ท่องเที่ยวและบริการ"/>
          <p:cNvSpPr>
            <a:spLocks noChangeAspect="1" noChangeArrowheads="1"/>
          </p:cNvSpPr>
          <p:nvPr/>
        </p:nvSpPr>
        <p:spPr bwMode="auto">
          <a:xfrm>
            <a:off x="142875" y="-212725"/>
            <a:ext cx="228600" cy="3048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h-TH"/>
          </a:p>
        </p:txBody>
      </p:sp>
      <p:pic>
        <p:nvPicPr>
          <p:cNvPr id="1032" name="Picture 8" descr="ผลการค้นหารูปภาพสำหรับ โลจิสติกส์และซัพพลายเชน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82530" y="209863"/>
            <a:ext cx="2375473" cy="1678899"/>
          </a:xfrm>
          <a:prstGeom prst="rect">
            <a:avLst/>
          </a:prstGeom>
          <a:noFill/>
        </p:spPr>
      </p:pic>
      <p:sp>
        <p:nvSpPr>
          <p:cNvPr id="1034" name="AutoShape 10" descr="ผลการค้นหารูปภาพสำหรับ food industry"/>
          <p:cNvSpPr>
            <a:spLocks noChangeAspect="1" noChangeArrowheads="1"/>
          </p:cNvSpPr>
          <p:nvPr/>
        </p:nvSpPr>
        <p:spPr bwMode="auto">
          <a:xfrm>
            <a:off x="142875" y="-212725"/>
            <a:ext cx="228600" cy="3048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h-TH"/>
          </a:p>
        </p:txBody>
      </p:sp>
      <p:pic>
        <p:nvPicPr>
          <p:cNvPr id="1036" name="Picture 12" descr="ผลการค้นหารูปภาพสำหรับ food industry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89029" y="2627756"/>
            <a:ext cx="2442929" cy="1113314"/>
          </a:xfrm>
          <a:prstGeom prst="rect">
            <a:avLst/>
          </a:prstGeom>
          <a:noFill/>
        </p:spPr>
      </p:pic>
      <p:pic>
        <p:nvPicPr>
          <p:cNvPr id="1038" name="Picture 14" descr="ผลการค้นหารูปภาพสำหรับ นวด สปา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6548333" y="2383438"/>
            <a:ext cx="2107091" cy="2038663"/>
          </a:xfrm>
          <a:prstGeom prst="rect">
            <a:avLst/>
          </a:prstGeom>
          <a:noFill/>
        </p:spPr>
      </p:pic>
      <p:pic>
        <p:nvPicPr>
          <p:cNvPr id="1040" name="Picture 16" descr="ผลการค้นหารูปภาพสำหรับ ระบบราง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2773649" y="2233536"/>
            <a:ext cx="3451907" cy="2203554"/>
          </a:xfrm>
          <a:prstGeom prst="rect">
            <a:avLst/>
          </a:prstGeom>
          <a:noFill/>
        </p:spPr>
      </p:pic>
      <p:pic>
        <p:nvPicPr>
          <p:cNvPr id="1042" name="Picture 18" descr="ผลการค้นหารูปภาพสำหรับ ท่องเที่ยว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3257083" y="44970"/>
            <a:ext cx="2510642" cy="1562178"/>
          </a:xfrm>
          <a:prstGeom prst="rect">
            <a:avLst/>
          </a:prstGeom>
          <a:noFill/>
        </p:spPr>
      </p:pic>
      <p:pic>
        <p:nvPicPr>
          <p:cNvPr id="1044" name="Picture 20" descr="ผลการค้นหารูปภาพสำหรับ ยานยนต์ ชิ้นส่วน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356485" y="238594"/>
            <a:ext cx="2308016" cy="1605197"/>
          </a:xfrm>
          <a:prstGeom prst="rect">
            <a:avLst/>
          </a:prstGeom>
          <a:noFill/>
        </p:spPr>
      </p:pic>
      <p:sp>
        <p:nvSpPr>
          <p:cNvPr id="1046" name="AutoShape 22" descr="ผลการค้นหารูปภาพสำหรับ วิสาหกิจชุมชน"/>
          <p:cNvSpPr>
            <a:spLocks noChangeAspect="1" noChangeArrowheads="1"/>
          </p:cNvSpPr>
          <p:nvPr/>
        </p:nvSpPr>
        <p:spPr bwMode="auto">
          <a:xfrm>
            <a:off x="142875" y="-212725"/>
            <a:ext cx="228600" cy="3048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h-TH"/>
          </a:p>
        </p:txBody>
      </p:sp>
      <p:sp>
        <p:nvSpPr>
          <p:cNvPr id="1048" name="AutoShape 24" descr="ผลการค้นหารูปภาพสำหรับ วิสาหกิจชุมชน"/>
          <p:cNvSpPr>
            <a:spLocks noChangeAspect="1" noChangeArrowheads="1"/>
          </p:cNvSpPr>
          <p:nvPr/>
        </p:nvSpPr>
        <p:spPr bwMode="auto">
          <a:xfrm>
            <a:off x="142875" y="-212725"/>
            <a:ext cx="228600" cy="3048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h-TH"/>
          </a:p>
        </p:txBody>
      </p:sp>
      <p:pic>
        <p:nvPicPr>
          <p:cNvPr id="1050" name="Picture 26" descr="ผลการค้นหารูปภาพสำหรับ วิสาหกิจชุมชน"/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2481340" y="4784908"/>
            <a:ext cx="1026358" cy="1735685"/>
          </a:xfrm>
          <a:prstGeom prst="rect">
            <a:avLst/>
          </a:prstGeom>
          <a:noFill/>
        </p:spPr>
      </p:pic>
      <p:sp>
        <p:nvSpPr>
          <p:cNvPr id="1052" name="AutoShape 28" descr="ผลการค้นหารูปภาพสำหรับ เกษตรเทคโนโลยีชีวภาพ"/>
          <p:cNvSpPr>
            <a:spLocks noChangeAspect="1" noChangeArrowheads="1"/>
          </p:cNvSpPr>
          <p:nvPr/>
        </p:nvSpPr>
        <p:spPr bwMode="auto">
          <a:xfrm>
            <a:off x="142875" y="-212725"/>
            <a:ext cx="228600" cy="3048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h-TH"/>
          </a:p>
        </p:txBody>
      </p:sp>
      <p:sp>
        <p:nvSpPr>
          <p:cNvPr id="1054" name="AutoShape 30" descr="ผลการค้นหารูปภาพสำหรับ เกษตรเทคโนโลยีชีวภาพ"/>
          <p:cNvSpPr>
            <a:spLocks noChangeAspect="1" noChangeArrowheads="1"/>
          </p:cNvSpPr>
          <p:nvPr/>
        </p:nvSpPr>
        <p:spPr bwMode="auto">
          <a:xfrm>
            <a:off x="142875" y="-212725"/>
            <a:ext cx="228600" cy="3048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h-TH"/>
          </a:p>
        </p:txBody>
      </p:sp>
      <p:sp>
        <p:nvSpPr>
          <p:cNvPr id="1056" name="AutoShape 32" descr="ผลการค้นหารูปภาพสำหรับ เกษตรเทคโนโลยีชีวภาพ"/>
          <p:cNvSpPr>
            <a:spLocks noChangeAspect="1" noChangeArrowheads="1"/>
          </p:cNvSpPr>
          <p:nvPr/>
        </p:nvSpPr>
        <p:spPr bwMode="auto">
          <a:xfrm>
            <a:off x="142875" y="-212725"/>
            <a:ext cx="228600" cy="3048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h-TH"/>
          </a:p>
        </p:txBody>
      </p:sp>
      <p:pic>
        <p:nvPicPr>
          <p:cNvPr id="1060" name="Picture 36" descr="ผลการค้นหารูปภาพสำหรับ เกษตรเทคโนโลยีชีวภาพ"/>
          <p:cNvPicPr>
            <a:picLocks noChangeAspect="1" noChangeArrowheads="1"/>
          </p:cNvPicPr>
          <p:nvPr/>
        </p:nvPicPr>
        <p:blipFill>
          <a:blip r:embed="rId9" cstate="print"/>
          <a:srcRect/>
          <a:stretch>
            <a:fillRect/>
          </a:stretch>
        </p:blipFill>
        <p:spPr bwMode="auto">
          <a:xfrm>
            <a:off x="5932359" y="5078907"/>
            <a:ext cx="2244989" cy="1531755"/>
          </a:xfrm>
          <a:prstGeom prst="rect">
            <a:avLst/>
          </a:prstGeom>
          <a:noFill/>
        </p:spPr>
      </p:pic>
      <p:pic>
        <p:nvPicPr>
          <p:cNvPr id="1062" name="Picture 38" descr="ผลการค้นหารูปภาพสำหรับ อิเลคทรอนิคส์ อัจฉริยะ"/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3874486" y="4949407"/>
            <a:ext cx="1892977" cy="1670868"/>
          </a:xfrm>
          <a:prstGeom prst="rect">
            <a:avLst/>
          </a:prstGeom>
          <a:noFill/>
        </p:spPr>
      </p:pic>
      <p:sp>
        <p:nvSpPr>
          <p:cNvPr id="22" name="Rounded Rectangle 24"/>
          <p:cNvSpPr/>
          <p:nvPr/>
        </p:nvSpPr>
        <p:spPr>
          <a:xfrm>
            <a:off x="0" y="1948722"/>
            <a:ext cx="2866869" cy="567233"/>
          </a:xfrm>
          <a:prstGeom prst="roundRect">
            <a:avLst>
              <a:gd name="adj" fmla="val 11334"/>
            </a:avLst>
          </a:prstGeom>
          <a:ln>
            <a:noFill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h-TH" sz="1600" b="1" dirty="0" smtClean="0">
                <a:solidFill>
                  <a:schemeClr val="tx2"/>
                </a:solidFill>
                <a:cs typeface="Cordia New"/>
              </a:rPr>
              <a:t>ยุทธศาสตร์การพัฒนากำลังแรงงาน</a:t>
            </a:r>
          </a:p>
          <a:p>
            <a:pPr algn="ctr">
              <a:defRPr/>
            </a:pPr>
            <a:r>
              <a:rPr lang="th-TH" sz="1600" b="1" dirty="0" smtClean="0">
                <a:solidFill>
                  <a:schemeClr val="tx2"/>
                </a:solidFill>
                <a:cs typeface="Cordia New"/>
              </a:rPr>
              <a:t>ในอุตสาหกรรม</a:t>
            </a:r>
          </a:p>
          <a:p>
            <a:pPr algn="ctr">
              <a:defRPr/>
            </a:pPr>
            <a:r>
              <a:rPr lang="th-TH" sz="1600" b="1" dirty="0" smtClean="0">
                <a:solidFill>
                  <a:schemeClr val="tx2"/>
                </a:solidFill>
                <a:cs typeface="Cordia New"/>
              </a:rPr>
              <a:t>ยานยนต์และชิ้นส่วน 56 - 63</a:t>
            </a:r>
            <a:endParaRPr lang="th-TH" sz="1600" b="1" dirty="0">
              <a:solidFill>
                <a:schemeClr val="tx2"/>
              </a:solidFill>
              <a:cs typeface="Cordia New"/>
            </a:endParaRPr>
          </a:p>
        </p:txBody>
      </p:sp>
      <p:sp>
        <p:nvSpPr>
          <p:cNvPr id="23" name="สี่เหลี่ยมผืนผ้า 22"/>
          <p:cNvSpPr/>
          <p:nvPr/>
        </p:nvSpPr>
        <p:spPr>
          <a:xfrm>
            <a:off x="2866869" y="1606820"/>
            <a:ext cx="3080183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th-TH" b="1" dirty="0" smtClean="0">
                <a:solidFill>
                  <a:srgbClr val="C00000"/>
                </a:solidFill>
                <a:cs typeface="Cordia New"/>
              </a:rPr>
              <a:t>ยุทธศาสตร์การพัฒนากำลังแรงงาน</a:t>
            </a:r>
          </a:p>
          <a:p>
            <a:pPr algn="ctr">
              <a:defRPr/>
            </a:pPr>
            <a:r>
              <a:rPr lang="th-TH" b="1" dirty="0" smtClean="0">
                <a:solidFill>
                  <a:srgbClr val="C00000"/>
                </a:solidFill>
                <a:cs typeface="Cordia New"/>
              </a:rPr>
              <a:t>ในอุตสาหกรรมท่องเที่ยวและบริการ</a:t>
            </a:r>
          </a:p>
          <a:p>
            <a:pPr algn="ctr">
              <a:defRPr/>
            </a:pPr>
            <a:r>
              <a:rPr lang="th-TH" b="1" dirty="0" smtClean="0">
                <a:solidFill>
                  <a:srgbClr val="C00000"/>
                </a:solidFill>
                <a:cs typeface="Cordia New"/>
              </a:rPr>
              <a:t>2560-2564</a:t>
            </a:r>
          </a:p>
        </p:txBody>
      </p:sp>
      <p:sp>
        <p:nvSpPr>
          <p:cNvPr id="24" name="สี่เหลี่ยมผืนผ้า 23"/>
          <p:cNvSpPr/>
          <p:nvPr/>
        </p:nvSpPr>
        <p:spPr>
          <a:xfrm>
            <a:off x="5784824" y="1790289"/>
            <a:ext cx="325281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th-TH" b="1" dirty="0" smtClean="0">
                <a:cs typeface="Cordia New"/>
              </a:rPr>
              <a:t>ยุทธศาสตร์การพัฒนาบุคลากร</a:t>
            </a:r>
            <a:r>
              <a:rPr lang="th-TH" b="1" dirty="0" err="1" smtClean="0">
                <a:cs typeface="Cordia New"/>
              </a:rPr>
              <a:t>ด้านโล</a:t>
            </a:r>
            <a:r>
              <a:rPr lang="th-TH" b="1" dirty="0" smtClean="0">
                <a:cs typeface="Cordia New"/>
              </a:rPr>
              <a:t>จิ</a:t>
            </a:r>
            <a:r>
              <a:rPr lang="th-TH" b="1" dirty="0" err="1" smtClean="0">
                <a:cs typeface="Cordia New"/>
              </a:rPr>
              <a:t>สติกส์</a:t>
            </a:r>
            <a:endParaRPr lang="th-TH" b="1" dirty="0" smtClean="0">
              <a:cs typeface="Cordia New"/>
            </a:endParaRPr>
          </a:p>
          <a:p>
            <a:pPr algn="ctr"/>
            <a:r>
              <a:rPr lang="th-TH" b="1" dirty="0" err="1" smtClean="0">
                <a:cs typeface="Cordia New"/>
              </a:rPr>
              <a:t>และซัพ</a:t>
            </a:r>
            <a:r>
              <a:rPr lang="th-TH" b="1" dirty="0" smtClean="0">
                <a:cs typeface="Cordia New"/>
              </a:rPr>
              <a:t>พลายเชน 2560-2564</a:t>
            </a:r>
            <a:endParaRPr lang="th-TH" dirty="0"/>
          </a:p>
        </p:txBody>
      </p:sp>
      <p:sp>
        <p:nvSpPr>
          <p:cNvPr id="25" name="สี่เหลี่ยมผืนผ้า 24"/>
          <p:cNvSpPr/>
          <p:nvPr/>
        </p:nvSpPr>
        <p:spPr>
          <a:xfrm>
            <a:off x="234721" y="3873679"/>
            <a:ext cx="258917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b="1" dirty="0" smtClean="0">
                <a:solidFill>
                  <a:srgbClr val="C00000"/>
                </a:solidFill>
                <a:cs typeface="Cordia New"/>
              </a:rPr>
              <a:t>ยุทธศาสตร์การพัฒนากำลังแรงงาน</a:t>
            </a:r>
          </a:p>
          <a:p>
            <a:r>
              <a:rPr lang="th-TH" b="1" dirty="0" smtClean="0">
                <a:solidFill>
                  <a:srgbClr val="C00000"/>
                </a:solidFill>
                <a:cs typeface="Cordia New"/>
              </a:rPr>
              <a:t>ในอุตสาหกรรมอาหาร 2560 - 2564</a:t>
            </a:r>
            <a:endParaRPr lang="th-TH" dirty="0">
              <a:solidFill>
                <a:srgbClr val="C00000"/>
              </a:solidFill>
            </a:endParaRPr>
          </a:p>
        </p:txBody>
      </p:sp>
      <p:sp>
        <p:nvSpPr>
          <p:cNvPr id="26" name="Rounded Rectangle 24"/>
          <p:cNvSpPr/>
          <p:nvPr/>
        </p:nvSpPr>
        <p:spPr>
          <a:xfrm>
            <a:off x="3127324" y="4289686"/>
            <a:ext cx="2866869" cy="567233"/>
          </a:xfrm>
          <a:prstGeom prst="roundRect">
            <a:avLst>
              <a:gd name="adj" fmla="val 11334"/>
            </a:avLst>
          </a:prstGeom>
          <a:ln>
            <a:noFill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h-TH" sz="1600" b="1" dirty="0" smtClean="0">
                <a:solidFill>
                  <a:schemeClr val="tx2"/>
                </a:solidFill>
                <a:cs typeface="Cordia New"/>
              </a:rPr>
              <a:t>ยุทธศาสตร์การพัฒนากำลังแรงงานรองรับการพัฒนาระบบขนส่งทางราง 2560 - 2564</a:t>
            </a:r>
            <a:endParaRPr lang="th-TH" sz="1600" b="1" dirty="0">
              <a:solidFill>
                <a:schemeClr val="tx2"/>
              </a:solidFill>
              <a:cs typeface="Cordia New"/>
            </a:endParaRPr>
          </a:p>
        </p:txBody>
      </p:sp>
      <p:sp>
        <p:nvSpPr>
          <p:cNvPr id="27" name="สี่เหลี่ยมผืนผ้า 26"/>
          <p:cNvSpPr/>
          <p:nvPr/>
        </p:nvSpPr>
        <p:spPr>
          <a:xfrm>
            <a:off x="5969848" y="4416066"/>
            <a:ext cx="310052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th-TH" b="1" dirty="0" smtClean="0">
                <a:solidFill>
                  <a:srgbClr val="C00000"/>
                </a:solidFill>
                <a:cs typeface="Cordia New"/>
              </a:rPr>
              <a:t>ยุทธศาสตร์การพัฒนากำลังแรงงาน</a:t>
            </a:r>
          </a:p>
          <a:p>
            <a:pPr algn="ctr"/>
            <a:r>
              <a:rPr lang="th-TH" b="1" dirty="0" smtClean="0">
                <a:solidFill>
                  <a:srgbClr val="C00000"/>
                </a:solidFill>
                <a:cs typeface="Cordia New"/>
              </a:rPr>
              <a:t>ในอุตสาหกรรมบริการสุขภาพ 2560 - 2564</a:t>
            </a:r>
            <a:endParaRPr lang="th-TH" dirty="0">
              <a:solidFill>
                <a:srgbClr val="C00000"/>
              </a:solidFill>
            </a:endParaRPr>
          </a:p>
        </p:txBody>
      </p:sp>
      <p:sp>
        <p:nvSpPr>
          <p:cNvPr id="28" name="สี่เหลี่ยมผืนผ้า 27"/>
          <p:cNvSpPr/>
          <p:nvPr/>
        </p:nvSpPr>
        <p:spPr>
          <a:xfrm>
            <a:off x="180512" y="4953213"/>
            <a:ext cx="3108543" cy="123110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2000" b="1" dirty="0" smtClean="0">
                <a:solidFill>
                  <a:schemeClr val="tx2"/>
                </a:solidFill>
                <a:cs typeface="Cordia New"/>
              </a:rPr>
              <a:t>ปี 60 จัดทำยุทธศาสตร์ 3 อุตสาหกรรม</a:t>
            </a:r>
          </a:p>
          <a:p>
            <a:pPr>
              <a:buFontTx/>
              <a:buChar char="-"/>
            </a:pPr>
            <a:r>
              <a:rPr lang="th-TH" b="1" dirty="0" smtClean="0">
                <a:solidFill>
                  <a:schemeClr val="tx2"/>
                </a:solidFill>
                <a:cs typeface="Cordia New"/>
              </a:rPr>
              <a:t>อิเล็คทรอนิคส์อัจฉริยะ</a:t>
            </a:r>
          </a:p>
          <a:p>
            <a:pPr>
              <a:buFontTx/>
              <a:buChar char="-"/>
            </a:pPr>
            <a:r>
              <a:rPr lang="th-TH" b="1" dirty="0" smtClean="0">
                <a:solidFill>
                  <a:schemeClr val="tx2"/>
                </a:solidFill>
                <a:cs typeface="Cordia New"/>
              </a:rPr>
              <a:t>-เกษตรเทคโนโลยีชีวภาพ</a:t>
            </a:r>
          </a:p>
          <a:p>
            <a:pPr>
              <a:buFontTx/>
              <a:buChar char="-"/>
            </a:pPr>
            <a:r>
              <a:rPr lang="th-TH" b="1" dirty="0" smtClean="0">
                <a:solidFill>
                  <a:schemeClr val="tx2"/>
                </a:solidFill>
                <a:cs typeface="Cordia New"/>
              </a:rPr>
              <a:t>-วิสาหกิจชุมชน</a:t>
            </a:r>
            <a:endParaRPr lang="th-TH" b="1" dirty="0" smtClean="0">
              <a:solidFill>
                <a:srgbClr val="C00000"/>
              </a:solidFill>
              <a:cs typeface="Cordia New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ยึดหมายเลขภาพนิ่ง 2"/>
          <p:cNvSpPr>
            <a:spLocks noGrp="1"/>
          </p:cNvSpPr>
          <p:nvPr>
            <p:ph type="sldNum" sz="quarter" idx="12"/>
          </p:nvPr>
        </p:nvSpPr>
        <p:spPr>
          <a:xfrm>
            <a:off x="8192096" y="6551867"/>
            <a:ext cx="722233" cy="332782"/>
          </a:xfrm>
        </p:spPr>
        <p:txBody>
          <a:bodyPr/>
          <a:lstStyle/>
          <a:p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/>
              <a:t>10</a:t>
            </a:fld>
            <a:endParaRPr lang="en-US">
              <a:solidFill>
                <a:prstClr val="black"/>
              </a:solidFill>
              <a:latin typeface="Arial"/>
            </a:endParaRPr>
          </a:p>
        </p:txBody>
      </p:sp>
      <p:sp>
        <p:nvSpPr>
          <p:cNvPr id="5" name="Title 3"/>
          <p:cNvSpPr txBox="1">
            <a:spLocks/>
          </p:cNvSpPr>
          <p:nvPr/>
        </p:nvSpPr>
        <p:spPr>
          <a:xfrm>
            <a:off x="0" y="2"/>
            <a:ext cx="9144000" cy="353959"/>
          </a:xfrm>
          <a:prstGeom prst="rect">
            <a:avLst/>
          </a:prstGeom>
          <a:solidFill>
            <a:schemeClr val="accent1"/>
          </a:solidFill>
        </p:spPr>
        <p:txBody>
          <a:bodyPr vert="horz" lIns="91440" tIns="45720" rIns="91440" bIns="4572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1" i="0" u="none" strike="noStrike" kern="1200" cap="none" spc="-6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Unicode MS"/>
                <a:ea typeface="+mj-ea"/>
                <a:cs typeface="Arial Unicode MS"/>
              </a:rPr>
              <a:t>ตัวอย่างความต้องการพัฒนากำลังคน 5 จังหวัด</a:t>
            </a:r>
          </a:p>
        </p:txBody>
      </p:sp>
      <p:sp>
        <p:nvSpPr>
          <p:cNvPr id="4" name="สี่เหลี่ยมผืนผ้า 3"/>
          <p:cNvSpPr/>
          <p:nvPr/>
        </p:nvSpPr>
        <p:spPr>
          <a:xfrm>
            <a:off x="14748" y="368742"/>
            <a:ext cx="9129251" cy="646331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th-TH" dirty="0" smtClean="0"/>
              <a:t>      </a:t>
            </a:r>
            <a:r>
              <a:rPr lang="th-TH" b="1" dirty="0" smtClean="0"/>
              <a:t>จังหวัด                   ความต้องการแรงงาน 5 ปี                    หน่วยงานภาคการศึกษา         หน่วยงานด้านการพัฒนา </a:t>
            </a:r>
            <a:br>
              <a:rPr lang="th-TH" b="1" dirty="0" smtClean="0"/>
            </a:br>
            <a:r>
              <a:rPr lang="th-TH" b="1" dirty="0" smtClean="0"/>
              <a:t>                                                                                          ในพื้นที่ดำเนินการ             กำลังคนในพื้นที่ดำเนินการ</a:t>
            </a:r>
            <a:endParaRPr lang="th-TH" b="1" dirty="0"/>
          </a:p>
        </p:txBody>
      </p:sp>
      <p:sp>
        <p:nvSpPr>
          <p:cNvPr id="6" name="สี่เหลี่ยมผืนผ้า 5"/>
          <p:cNvSpPr/>
          <p:nvPr/>
        </p:nvSpPr>
        <p:spPr>
          <a:xfrm>
            <a:off x="14749" y="5581870"/>
            <a:ext cx="8899580" cy="37560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th-TH" b="1" dirty="0" smtClean="0"/>
              <a:t>     </a:t>
            </a:r>
            <a:r>
              <a:rPr lang="th-TH" sz="1600" b="1" dirty="0" smtClean="0"/>
              <a:t>ระยอง </a:t>
            </a:r>
            <a:endParaRPr lang="th-TH" sz="1600" dirty="0"/>
          </a:p>
        </p:txBody>
      </p:sp>
      <p:sp>
        <p:nvSpPr>
          <p:cNvPr id="7" name="สี่เหลี่ยมผืนผ้า 6"/>
          <p:cNvSpPr/>
          <p:nvPr/>
        </p:nvSpPr>
        <p:spPr>
          <a:xfrm>
            <a:off x="170270" y="5937736"/>
            <a:ext cx="1850186" cy="95410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1400" b="1" dirty="0" smtClean="0">
                <a:latin typeface="TH SarabunPSK" pitchFamily="34" charset="-34"/>
                <a:cs typeface="TH SarabunPSK" pitchFamily="34" charset="-34"/>
              </a:rPr>
              <a:t>1.ท่องเที่ยวและบริการ</a:t>
            </a:r>
          </a:p>
          <a:p>
            <a:r>
              <a:rPr lang="th-TH" sz="1400" b="1" dirty="0" smtClean="0">
                <a:latin typeface="TH SarabunPSK" pitchFamily="34" charset="-34"/>
                <a:cs typeface="TH SarabunPSK" pitchFamily="34" charset="-34"/>
              </a:rPr>
              <a:t>2.อุตสาหกรรม พาณิชยก</a:t>
            </a:r>
            <a:r>
              <a:rPr lang="th-TH" sz="1400" b="1" dirty="0" err="1" smtClean="0">
                <a:latin typeface="TH SarabunPSK" pitchFamily="34" charset="-34"/>
                <a:cs typeface="TH SarabunPSK" pitchFamily="34" charset="-34"/>
              </a:rPr>
              <a:t>รรม</a:t>
            </a:r>
            <a:r>
              <a:rPr lang="th-TH" sz="1400" b="1" dirty="0" smtClean="0">
                <a:latin typeface="TH SarabunPSK" pitchFamily="34" charset="-34"/>
                <a:cs typeface="TH SarabunPSK" pitchFamily="34" charset="-34"/>
              </a:rPr>
              <a:t>  </a:t>
            </a:r>
          </a:p>
          <a:p>
            <a:r>
              <a:rPr lang="th-TH" sz="1400" b="1" dirty="0" smtClean="0">
                <a:latin typeface="TH SarabunPSK" pitchFamily="34" charset="-34"/>
                <a:cs typeface="TH SarabunPSK" pitchFamily="34" charset="-34"/>
              </a:rPr>
              <a:t>3.ยานยนต์และชิ้นส่วน</a:t>
            </a:r>
          </a:p>
          <a:p>
            <a:r>
              <a:rPr lang="th-TH" sz="1400" b="1" dirty="0" smtClean="0">
                <a:latin typeface="TH SarabunPSK" pitchFamily="34" charset="-34"/>
                <a:cs typeface="TH SarabunPSK" pitchFamily="34" charset="-34"/>
              </a:rPr>
              <a:t>4.เกษตรกรรม ประมง และปศุสัตว์</a:t>
            </a:r>
            <a:endParaRPr lang="th-TH" sz="1400" b="1" dirty="0">
              <a:latin typeface="TH SarabunPSK" pitchFamily="34" charset="-34"/>
              <a:cs typeface="TH SarabunPSK" pitchFamily="34" charset="-34"/>
            </a:endParaRPr>
          </a:p>
        </p:txBody>
      </p:sp>
      <p:sp>
        <p:nvSpPr>
          <p:cNvPr id="8" name="สี่เหลี่ยมผืนผ้า 7"/>
          <p:cNvSpPr/>
          <p:nvPr/>
        </p:nvSpPr>
        <p:spPr>
          <a:xfrm>
            <a:off x="14750" y="899652"/>
            <a:ext cx="8899579" cy="36933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th-TH" b="1" dirty="0" smtClean="0"/>
              <a:t>     </a:t>
            </a:r>
            <a:r>
              <a:rPr lang="th-TH" sz="1600" b="1" dirty="0" smtClean="0"/>
              <a:t>สระบุรี </a:t>
            </a:r>
            <a:endParaRPr lang="th-TH" sz="1600" dirty="0"/>
          </a:p>
        </p:txBody>
      </p:sp>
      <p:sp>
        <p:nvSpPr>
          <p:cNvPr id="9" name="สี่เหลี่ยมผืนผ้า 8"/>
          <p:cNvSpPr/>
          <p:nvPr/>
        </p:nvSpPr>
        <p:spPr>
          <a:xfrm>
            <a:off x="14748" y="2254616"/>
            <a:ext cx="8899581" cy="33855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th-TH" sz="1600" b="1" dirty="0" smtClean="0"/>
              <a:t>     เพชรบูรณ์ </a:t>
            </a:r>
            <a:endParaRPr lang="th-TH" sz="1600" dirty="0"/>
          </a:p>
        </p:txBody>
      </p:sp>
      <p:sp>
        <p:nvSpPr>
          <p:cNvPr id="10" name="สี่เหลี่ยมผืนผ้า 9"/>
          <p:cNvSpPr/>
          <p:nvPr/>
        </p:nvSpPr>
        <p:spPr>
          <a:xfrm>
            <a:off x="14748" y="3354328"/>
            <a:ext cx="8899581" cy="36933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th-TH" b="1" dirty="0" smtClean="0"/>
              <a:t>     </a:t>
            </a:r>
            <a:r>
              <a:rPr lang="th-TH" sz="1600" b="1" dirty="0" smtClean="0"/>
              <a:t>เลย </a:t>
            </a:r>
            <a:endParaRPr lang="th-TH" sz="1600" dirty="0"/>
          </a:p>
        </p:txBody>
      </p:sp>
      <p:sp>
        <p:nvSpPr>
          <p:cNvPr id="12" name="สี่เหลี่ยมผืนผ้า 11"/>
          <p:cNvSpPr/>
          <p:nvPr/>
        </p:nvSpPr>
        <p:spPr>
          <a:xfrm>
            <a:off x="234182" y="1267540"/>
            <a:ext cx="1330814" cy="107721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1.</a:t>
            </a:r>
            <a:r>
              <a:rPr lang="th-TH" sz="1600" b="1" dirty="0" err="1" smtClean="0">
                <a:latin typeface="TH SarabunPSK" pitchFamily="34" charset="-34"/>
                <a:cs typeface="TH SarabunPSK" pitchFamily="34" charset="-34"/>
              </a:rPr>
              <a:t>โล</a:t>
            </a:r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จิ</a:t>
            </a:r>
            <a:r>
              <a:rPr lang="th-TH" sz="1600" b="1" dirty="0" err="1" smtClean="0">
                <a:latin typeface="TH SarabunPSK" pitchFamily="34" charset="-34"/>
                <a:cs typeface="TH SarabunPSK" pitchFamily="34" charset="-34"/>
              </a:rPr>
              <a:t>สติกส์</a:t>
            </a:r>
            <a:endParaRPr lang="th-TH" sz="1600" b="1" dirty="0" smtClean="0">
              <a:latin typeface="TH SarabunPSK" pitchFamily="34" charset="-34"/>
              <a:cs typeface="TH SarabunPSK" pitchFamily="34" charset="-34"/>
            </a:endParaRPr>
          </a:p>
          <a:p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2.เทคโนโลยีการผลิต</a:t>
            </a:r>
          </a:p>
          <a:p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3.ท่องเที่ยว</a:t>
            </a:r>
          </a:p>
          <a:p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4.เกษตร</a:t>
            </a:r>
            <a:endParaRPr lang="th-TH" sz="1600" b="1" dirty="0">
              <a:latin typeface="TH SarabunPSK" pitchFamily="34" charset="-34"/>
              <a:cs typeface="TH SarabunPSK" pitchFamily="34" charset="-34"/>
            </a:endParaRPr>
          </a:p>
        </p:txBody>
      </p:sp>
      <p:sp>
        <p:nvSpPr>
          <p:cNvPr id="14" name="สี่เหลี่ยมผืนผ้า 13"/>
          <p:cNvSpPr/>
          <p:nvPr/>
        </p:nvSpPr>
        <p:spPr>
          <a:xfrm>
            <a:off x="2212258" y="1267540"/>
            <a:ext cx="1106129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30,380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59,150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 5,720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19,450</a:t>
            </a:r>
          </a:p>
        </p:txBody>
      </p:sp>
      <p:sp>
        <p:nvSpPr>
          <p:cNvPr id="15" name="สี่เหลี่ยมผืนผ้า 14"/>
          <p:cNvSpPr/>
          <p:nvPr/>
        </p:nvSpPr>
        <p:spPr>
          <a:xfrm>
            <a:off x="4842389" y="1252792"/>
            <a:ext cx="1106129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8,250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28,750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 1,220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600</a:t>
            </a:r>
          </a:p>
        </p:txBody>
      </p:sp>
      <p:sp>
        <p:nvSpPr>
          <p:cNvPr id="16" name="สี่เหลี่ยมผืนผ้า 15"/>
          <p:cNvSpPr/>
          <p:nvPr/>
        </p:nvSpPr>
        <p:spPr>
          <a:xfrm>
            <a:off x="6877665" y="1267540"/>
            <a:ext cx="1106129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22,100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30,400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 4,500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18,850</a:t>
            </a:r>
          </a:p>
        </p:txBody>
      </p:sp>
      <p:sp>
        <p:nvSpPr>
          <p:cNvPr id="17" name="สี่เหลี่ยมผืนผ้า 16"/>
          <p:cNvSpPr/>
          <p:nvPr/>
        </p:nvSpPr>
        <p:spPr>
          <a:xfrm>
            <a:off x="244010" y="2586818"/>
            <a:ext cx="822661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1.ท่องเที่ยว</a:t>
            </a:r>
          </a:p>
          <a:p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2.เกษตร</a:t>
            </a:r>
          </a:p>
          <a:p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3.อาหาร</a:t>
            </a:r>
          </a:p>
        </p:txBody>
      </p:sp>
      <p:sp>
        <p:nvSpPr>
          <p:cNvPr id="18" name="สี่เหลี่ยมผืนผ้า 17"/>
          <p:cNvSpPr/>
          <p:nvPr/>
        </p:nvSpPr>
        <p:spPr>
          <a:xfrm>
            <a:off x="2391959" y="2586818"/>
            <a:ext cx="681597" cy="86177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th-TH" b="1" dirty="0" smtClean="0">
                <a:latin typeface="TH SarabunPSK" pitchFamily="34" charset="-34"/>
                <a:cs typeface="TH SarabunPSK" pitchFamily="34" charset="-34"/>
              </a:rPr>
              <a:t>7,618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534,375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16,947</a:t>
            </a:r>
          </a:p>
        </p:txBody>
      </p:sp>
      <p:sp>
        <p:nvSpPr>
          <p:cNvPr id="19" name="สี่เหลี่ยมผืนผ้า 18"/>
          <p:cNvSpPr/>
          <p:nvPr/>
        </p:nvSpPr>
        <p:spPr>
          <a:xfrm>
            <a:off x="5151122" y="2595734"/>
            <a:ext cx="570990" cy="86177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th-TH" b="1" dirty="0" smtClean="0">
                <a:latin typeface="TH SarabunPSK" pitchFamily="34" charset="-34"/>
                <a:cs typeface="TH SarabunPSK" pitchFamily="34" charset="-34"/>
              </a:rPr>
              <a:t>3,409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9,614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3,597</a:t>
            </a:r>
          </a:p>
        </p:txBody>
      </p:sp>
      <p:sp>
        <p:nvSpPr>
          <p:cNvPr id="20" name="สี่เหลี่ยมผืนผ้า 19"/>
          <p:cNvSpPr/>
          <p:nvPr/>
        </p:nvSpPr>
        <p:spPr>
          <a:xfrm>
            <a:off x="7112066" y="2586818"/>
            <a:ext cx="681598" cy="86177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th-TH" b="1" dirty="0" smtClean="0">
                <a:latin typeface="TH SarabunPSK" pitchFamily="34" charset="-34"/>
                <a:cs typeface="TH SarabunPSK" pitchFamily="34" charset="-34"/>
              </a:rPr>
              <a:t>4,209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524,761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13,350</a:t>
            </a:r>
          </a:p>
        </p:txBody>
      </p:sp>
      <p:sp>
        <p:nvSpPr>
          <p:cNvPr id="21" name="สี่เหลี่ยมผืนผ้า 20"/>
          <p:cNvSpPr/>
          <p:nvPr/>
        </p:nvSpPr>
        <p:spPr>
          <a:xfrm>
            <a:off x="229262" y="3695446"/>
            <a:ext cx="1431802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1.เกษตร</a:t>
            </a:r>
          </a:p>
          <a:p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2.ท่องเที่ยวและบริการ</a:t>
            </a:r>
          </a:p>
          <a:p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3.ขนส่ง</a:t>
            </a:r>
            <a:r>
              <a:rPr lang="th-TH" sz="1600" b="1" dirty="0" err="1" smtClean="0">
                <a:latin typeface="TH SarabunPSK" pitchFamily="34" charset="-34"/>
                <a:cs typeface="TH SarabunPSK" pitchFamily="34" charset="-34"/>
              </a:rPr>
              <a:t>และโล</a:t>
            </a:r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จิ</a:t>
            </a:r>
            <a:r>
              <a:rPr lang="th-TH" sz="1600" b="1" dirty="0" err="1" smtClean="0">
                <a:latin typeface="TH SarabunPSK" pitchFamily="34" charset="-34"/>
                <a:cs typeface="TH SarabunPSK" pitchFamily="34" charset="-34"/>
              </a:rPr>
              <a:t>สติกส์</a:t>
            </a:r>
            <a:endParaRPr lang="th-TH" sz="1600" b="1" dirty="0" smtClean="0">
              <a:latin typeface="TH SarabunPSK" pitchFamily="34" charset="-34"/>
              <a:cs typeface="TH SarabunPSK" pitchFamily="34" charset="-34"/>
            </a:endParaRPr>
          </a:p>
        </p:txBody>
      </p:sp>
      <p:sp>
        <p:nvSpPr>
          <p:cNvPr id="22" name="สี่เหลี่ยมผืนผ้า 21"/>
          <p:cNvSpPr/>
          <p:nvPr/>
        </p:nvSpPr>
        <p:spPr>
          <a:xfrm>
            <a:off x="2319982" y="3695446"/>
            <a:ext cx="68159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241,002</a:t>
            </a:r>
          </a:p>
          <a:p>
            <a:pPr algn="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85,130</a:t>
            </a:r>
          </a:p>
          <a:p>
            <a:pPr algn="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32,240</a:t>
            </a:r>
          </a:p>
        </p:txBody>
      </p:sp>
      <p:sp>
        <p:nvSpPr>
          <p:cNvPr id="23" name="สี่เหลี่ยมผืนผ้า 22"/>
          <p:cNvSpPr/>
          <p:nvPr/>
        </p:nvSpPr>
        <p:spPr>
          <a:xfrm>
            <a:off x="5089729" y="3695446"/>
            <a:ext cx="657552" cy="86177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th-TH" b="1" dirty="0" smtClean="0">
                <a:latin typeface="TH SarabunPSK" pitchFamily="34" charset="-34"/>
                <a:cs typeface="TH SarabunPSK" pitchFamily="34" charset="-34"/>
              </a:rPr>
              <a:t>20.500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53.430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21.150</a:t>
            </a:r>
          </a:p>
        </p:txBody>
      </p:sp>
      <p:sp>
        <p:nvSpPr>
          <p:cNvPr id="24" name="สี่เหลี่ยมผืนผ้า 23"/>
          <p:cNvSpPr/>
          <p:nvPr/>
        </p:nvSpPr>
        <p:spPr>
          <a:xfrm>
            <a:off x="7066381" y="3695446"/>
            <a:ext cx="744114" cy="86177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th-TH" b="1" dirty="0" smtClean="0">
                <a:latin typeface="TH SarabunPSK" pitchFamily="34" charset="-34"/>
                <a:cs typeface="TH SarabunPSK" pitchFamily="34" charset="-34"/>
              </a:rPr>
              <a:t>220,602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31,700</a:t>
            </a:r>
          </a:p>
          <a:p>
            <a:pPr algn="ct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11,090</a:t>
            </a:r>
          </a:p>
        </p:txBody>
      </p:sp>
      <p:sp>
        <p:nvSpPr>
          <p:cNvPr id="25" name="สี่เหลี่ยมผืนผ้า 24"/>
          <p:cNvSpPr/>
          <p:nvPr/>
        </p:nvSpPr>
        <p:spPr>
          <a:xfrm>
            <a:off x="19668" y="4494844"/>
            <a:ext cx="8894661" cy="36933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th-TH" dirty="0" smtClean="0"/>
              <a:t>    </a:t>
            </a:r>
            <a:r>
              <a:rPr lang="th-TH" b="1" dirty="0" smtClean="0">
                <a:latin typeface="TH SarabunPSK" pitchFamily="34" charset="-34"/>
                <a:cs typeface="TH SarabunPSK" pitchFamily="34" charset="-34"/>
              </a:rPr>
              <a:t>กาญจนบุรี</a:t>
            </a:r>
            <a:endParaRPr lang="th-TH" b="1" dirty="0">
              <a:latin typeface="TH SarabunPSK" pitchFamily="34" charset="-34"/>
              <a:cs typeface="TH SarabunPSK" pitchFamily="34" charset="-34"/>
            </a:endParaRPr>
          </a:p>
        </p:txBody>
      </p:sp>
      <p:sp>
        <p:nvSpPr>
          <p:cNvPr id="26" name="สี่เหลี่ยมผืนผ้า 25"/>
          <p:cNvSpPr/>
          <p:nvPr/>
        </p:nvSpPr>
        <p:spPr>
          <a:xfrm>
            <a:off x="229262" y="4849428"/>
            <a:ext cx="822661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1.ท่องเที่ยว</a:t>
            </a:r>
          </a:p>
          <a:p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2.ยานยนต์</a:t>
            </a:r>
          </a:p>
          <a:p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3.เกษตร</a:t>
            </a:r>
          </a:p>
        </p:txBody>
      </p:sp>
      <p:sp>
        <p:nvSpPr>
          <p:cNvPr id="27" name="สี่เหลี่ยมผืนผ้า 26"/>
          <p:cNvSpPr/>
          <p:nvPr/>
        </p:nvSpPr>
        <p:spPr>
          <a:xfrm>
            <a:off x="2468903" y="4780369"/>
            <a:ext cx="60465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17.703</a:t>
            </a:r>
          </a:p>
          <a:p>
            <a:pPr algn="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33.808</a:t>
            </a:r>
          </a:p>
          <a:p>
            <a:pPr algn="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60.317</a:t>
            </a:r>
          </a:p>
        </p:txBody>
      </p:sp>
      <p:sp>
        <p:nvSpPr>
          <p:cNvPr id="28" name="สี่เหลี่ยมผืนผ้า 27"/>
          <p:cNvSpPr/>
          <p:nvPr/>
        </p:nvSpPr>
        <p:spPr>
          <a:xfrm>
            <a:off x="5113612" y="4809865"/>
            <a:ext cx="56938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2.296</a:t>
            </a:r>
          </a:p>
          <a:p>
            <a:pPr algn="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4.053</a:t>
            </a:r>
          </a:p>
          <a:p>
            <a:pPr algn="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8.997</a:t>
            </a:r>
          </a:p>
        </p:txBody>
      </p:sp>
      <p:sp>
        <p:nvSpPr>
          <p:cNvPr id="29" name="สี่เหลี่ยมผืนผ้า 28"/>
          <p:cNvSpPr/>
          <p:nvPr/>
        </p:nvSpPr>
        <p:spPr>
          <a:xfrm>
            <a:off x="7055959" y="4824613"/>
            <a:ext cx="66396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15.407</a:t>
            </a:r>
          </a:p>
          <a:p>
            <a:pPr algn="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29.755</a:t>
            </a:r>
          </a:p>
          <a:p>
            <a:pPr algn="r"/>
            <a:r>
              <a:rPr lang="th-TH" sz="1600" b="1" dirty="0" smtClean="0">
                <a:latin typeface="TH SarabunPSK" pitchFamily="34" charset="-34"/>
                <a:cs typeface="TH SarabunPSK" pitchFamily="34" charset="-34"/>
              </a:rPr>
              <a:t>51.320</a:t>
            </a:r>
          </a:p>
        </p:txBody>
      </p:sp>
      <p:sp>
        <p:nvSpPr>
          <p:cNvPr id="30" name="สี่เหลี่ยมผืนผ้า 29"/>
          <p:cNvSpPr/>
          <p:nvPr/>
        </p:nvSpPr>
        <p:spPr>
          <a:xfrm>
            <a:off x="2348612" y="5906958"/>
            <a:ext cx="651204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th-TH" sz="1500" b="1" dirty="0" smtClean="0">
                <a:latin typeface="TH SarabunPSK" pitchFamily="34" charset="-34"/>
                <a:cs typeface="TH SarabunPSK" pitchFamily="34" charset="-34"/>
              </a:rPr>
              <a:t>82,680</a:t>
            </a:r>
          </a:p>
          <a:p>
            <a:pPr algn="r"/>
            <a:r>
              <a:rPr lang="th-TH" sz="1500" b="1" dirty="0" smtClean="0">
                <a:latin typeface="TH SarabunPSK" pitchFamily="34" charset="-34"/>
                <a:cs typeface="TH SarabunPSK" pitchFamily="34" charset="-34"/>
              </a:rPr>
              <a:t>729,400</a:t>
            </a:r>
          </a:p>
          <a:p>
            <a:pPr algn="r"/>
            <a:r>
              <a:rPr lang="th-TH" sz="1500" b="1" dirty="0" smtClean="0">
                <a:latin typeface="TH SarabunPSK" pitchFamily="34" charset="-34"/>
                <a:cs typeface="TH SarabunPSK" pitchFamily="34" charset="-34"/>
              </a:rPr>
              <a:t>4,400</a:t>
            </a:r>
          </a:p>
          <a:p>
            <a:pPr algn="r"/>
            <a:r>
              <a:rPr lang="th-TH" sz="1500" b="1" dirty="0" smtClean="0">
                <a:latin typeface="TH SarabunPSK" pitchFamily="34" charset="-34"/>
                <a:cs typeface="TH SarabunPSK" pitchFamily="34" charset="-34"/>
              </a:rPr>
              <a:t>6,290</a:t>
            </a:r>
          </a:p>
        </p:txBody>
      </p:sp>
      <p:sp>
        <p:nvSpPr>
          <p:cNvPr id="31" name="สี่เหลี่ยมผืนผ้า 30"/>
          <p:cNvSpPr/>
          <p:nvPr/>
        </p:nvSpPr>
        <p:spPr>
          <a:xfrm>
            <a:off x="5176129" y="5957474"/>
            <a:ext cx="506870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th-TH" sz="1500" b="1" dirty="0" smtClean="0">
                <a:latin typeface="TH SarabunPSK" pitchFamily="34" charset="-34"/>
                <a:cs typeface="TH SarabunPSK" pitchFamily="34" charset="-34"/>
              </a:rPr>
              <a:t>800</a:t>
            </a:r>
          </a:p>
          <a:p>
            <a:pPr algn="r"/>
            <a:r>
              <a:rPr lang="th-TH" sz="1500" b="1" dirty="0" smtClean="0">
                <a:latin typeface="TH SarabunPSK" pitchFamily="34" charset="-34"/>
                <a:cs typeface="TH SarabunPSK" pitchFamily="34" charset="-34"/>
              </a:rPr>
              <a:t>-</a:t>
            </a:r>
          </a:p>
          <a:p>
            <a:pPr algn="r"/>
            <a:r>
              <a:rPr lang="th-TH" sz="1500" b="1" dirty="0" smtClean="0">
                <a:latin typeface="TH SarabunPSK" pitchFamily="34" charset="-34"/>
                <a:cs typeface="TH SarabunPSK" pitchFamily="34" charset="-34"/>
              </a:rPr>
              <a:t>1.120</a:t>
            </a:r>
          </a:p>
          <a:p>
            <a:pPr algn="r"/>
            <a:r>
              <a:rPr lang="th-TH" sz="1500" b="1" dirty="0" smtClean="0">
                <a:latin typeface="TH SarabunPSK" pitchFamily="34" charset="-34"/>
                <a:cs typeface="TH SarabunPSK" pitchFamily="34" charset="-34"/>
              </a:rPr>
              <a:t>-</a:t>
            </a:r>
          </a:p>
        </p:txBody>
      </p:sp>
      <p:sp>
        <p:nvSpPr>
          <p:cNvPr id="32" name="สี่เหลี่ยมผืนผ้า 31"/>
          <p:cNvSpPr/>
          <p:nvPr/>
        </p:nvSpPr>
        <p:spPr>
          <a:xfrm>
            <a:off x="7069814" y="5898482"/>
            <a:ext cx="651140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th-TH" sz="1500" b="1" dirty="0" smtClean="0">
                <a:latin typeface="TH SarabunPSK" pitchFamily="34" charset="-34"/>
                <a:cs typeface="TH SarabunPSK" pitchFamily="34" charset="-34"/>
              </a:rPr>
              <a:t>81,880</a:t>
            </a:r>
          </a:p>
          <a:p>
            <a:pPr algn="r"/>
            <a:r>
              <a:rPr lang="th-TH" sz="1500" b="1" dirty="0" smtClean="0">
                <a:latin typeface="TH SarabunPSK" pitchFamily="34" charset="-34"/>
                <a:cs typeface="TH SarabunPSK" pitchFamily="34" charset="-34"/>
              </a:rPr>
              <a:t>729,400</a:t>
            </a:r>
          </a:p>
          <a:p>
            <a:pPr algn="r"/>
            <a:r>
              <a:rPr lang="th-TH" sz="1500" b="1" dirty="0" smtClean="0">
                <a:latin typeface="TH SarabunPSK" pitchFamily="34" charset="-34"/>
                <a:cs typeface="TH SarabunPSK" pitchFamily="34" charset="-34"/>
              </a:rPr>
              <a:t>3,280</a:t>
            </a:r>
          </a:p>
          <a:p>
            <a:pPr algn="r"/>
            <a:r>
              <a:rPr lang="th-TH" sz="1500" b="1" dirty="0" smtClean="0">
                <a:latin typeface="TH SarabunPSK" pitchFamily="34" charset="-34"/>
                <a:cs typeface="TH SarabunPSK" pitchFamily="34" charset="-34"/>
              </a:rPr>
              <a:t>6,290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3855"/>
            <a:ext cx="9001123" cy="913639"/>
          </a:xfrm>
          <a:solidFill>
            <a:schemeClr val="bg1">
              <a:lumMod val="95000"/>
            </a:schemeClr>
          </a:solidFill>
        </p:spPr>
        <p:txBody>
          <a:bodyPr>
            <a:noAutofit/>
          </a:bodyPr>
          <a:lstStyle/>
          <a:p>
            <a:pPr algn="ctr"/>
            <a:r>
              <a:rPr lang="th-TH" sz="5400" dirty="0" smtClean="0">
                <a:solidFill>
                  <a:schemeClr val="accent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H SarabunPSK" pitchFamily="34" charset="-34"/>
                <a:cs typeface="TH SarabunPSK" pitchFamily="34" charset="-34"/>
              </a:rPr>
              <a:t>ภารกิจ </a:t>
            </a:r>
            <a:r>
              <a:rPr lang="th-TH" sz="5400" dirty="0" err="1" smtClean="0">
                <a:solidFill>
                  <a:schemeClr val="accent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H SarabunPSK" pitchFamily="34" charset="-34"/>
                <a:cs typeface="TH SarabunPSK" pitchFamily="34" charset="-34"/>
              </a:rPr>
              <a:t>กพร.ปจ.</a:t>
            </a:r>
            <a:endParaRPr lang="en-US" sz="5400" dirty="0">
              <a:solidFill>
                <a:schemeClr val="accent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H SarabunPSK" pitchFamily="34" charset="-34"/>
              <a:cs typeface="TH SarabunPSK" pitchFamily="34" charset="-34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7483" y="1027090"/>
            <a:ext cx="8832097" cy="5465785"/>
          </a:xfrm>
        </p:spPr>
        <p:txBody>
          <a:bodyPr>
            <a:noAutofit/>
          </a:bodyPr>
          <a:lstStyle/>
          <a:p>
            <a:pPr marL="914400" lvl="1" indent="-457200">
              <a:buFont typeface="Arial" pitchFamily="34" charset="0"/>
              <a:buAutoNum type="arabicPeriod"/>
            </a:pPr>
            <a:r>
              <a:rPr lang="th-TH" sz="3600" b="1" u="sng" dirty="0" smtClean="0">
                <a:solidFill>
                  <a:schemeClr val="tx2"/>
                </a:solidFill>
                <a:latin typeface="TH SarabunPSK" pitchFamily="34" charset="-34"/>
                <a:cs typeface="TH SarabunPSK" pitchFamily="34" charset="-34"/>
              </a:rPr>
              <a:t>ขับเคลื่อนแผนพัฒนากำลังคน </a:t>
            </a:r>
            <a:r>
              <a:rPr lang="th-TH" sz="3600" b="1" dirty="0" smtClean="0">
                <a:solidFill>
                  <a:schemeClr val="tx2"/>
                </a:solidFill>
                <a:latin typeface="TH SarabunPSK" pitchFamily="34" charset="-34"/>
                <a:cs typeface="TH SarabunPSK" pitchFamily="34" charset="-34"/>
              </a:rPr>
              <a:t>พ.ศ. 2560 – 2564 ผ่าน    </a:t>
            </a:r>
            <a:r>
              <a:rPr lang="th-TH" sz="3600" b="1" dirty="0" smtClean="0">
                <a:solidFill>
                  <a:schemeClr val="accent6"/>
                </a:solidFill>
                <a:latin typeface="TH SarabunPSK" pitchFamily="34" charset="-34"/>
                <a:cs typeface="TH SarabunPSK" pitchFamily="34" charset="-34"/>
              </a:rPr>
              <a:t>กลไก </a:t>
            </a:r>
            <a:r>
              <a:rPr lang="th-TH" sz="3600" b="1" dirty="0" err="1" smtClean="0">
                <a:solidFill>
                  <a:schemeClr val="accent6"/>
                </a:solidFill>
                <a:latin typeface="TH SarabunPSK" pitchFamily="34" charset="-34"/>
                <a:cs typeface="TH SarabunPSK" pitchFamily="34" charset="-34"/>
              </a:rPr>
              <a:t>กพร.ปจ.</a:t>
            </a:r>
            <a:r>
              <a:rPr lang="th-TH" sz="3600" b="1" dirty="0" smtClean="0">
                <a:solidFill>
                  <a:schemeClr val="accent6"/>
                </a:solidFill>
                <a:latin typeface="TH SarabunPSK" pitchFamily="34" charset="-34"/>
                <a:cs typeface="TH SarabunPSK" pitchFamily="34" charset="-34"/>
              </a:rPr>
              <a:t> </a:t>
            </a:r>
            <a:r>
              <a:rPr lang="th-TH" sz="3600" b="1" u="sng" dirty="0" smtClean="0">
                <a:solidFill>
                  <a:schemeClr val="accent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H SarabunPSK" pitchFamily="34" charset="-34"/>
                <a:cs typeface="TH SarabunPSK" pitchFamily="34" charset="-34"/>
              </a:rPr>
              <a:t>เป็นประจำทุกปี </a:t>
            </a:r>
            <a:r>
              <a:rPr lang="th-TH" sz="3600" b="1" dirty="0" smtClean="0">
                <a:solidFill>
                  <a:schemeClr val="accent6"/>
                </a:solidFill>
                <a:latin typeface="TH SarabunPSK" pitchFamily="34" charset="-34"/>
                <a:cs typeface="TH SarabunPSK" pitchFamily="34" charset="-34"/>
              </a:rPr>
              <a:t>ราย</a:t>
            </a:r>
            <a:r>
              <a:rPr lang="th-TH" sz="3600" b="1" dirty="0" err="1" smtClean="0">
                <a:solidFill>
                  <a:schemeClr val="accent6"/>
                </a:solidFill>
                <a:latin typeface="TH SarabunPSK" pitchFamily="34" charset="-34"/>
                <a:cs typeface="TH SarabunPSK" pitchFamily="34" charset="-34"/>
              </a:rPr>
              <a:t>ไตรมาส</a:t>
            </a:r>
            <a:endParaRPr lang="th-TH" sz="3600" b="1" dirty="0" smtClean="0">
              <a:solidFill>
                <a:schemeClr val="tx2"/>
              </a:solidFill>
              <a:latin typeface="TH SarabunPSK" pitchFamily="34" charset="-34"/>
              <a:cs typeface="TH SarabunPSK" pitchFamily="34" charset="-34"/>
            </a:endParaRPr>
          </a:p>
          <a:p>
            <a:pPr marL="914400" lvl="1" indent="-457200">
              <a:buFont typeface="Arial" pitchFamily="34" charset="0"/>
              <a:buAutoNum type="arabicPeriod"/>
            </a:pPr>
            <a:r>
              <a:rPr lang="th-TH" sz="3600" b="1" dirty="0" smtClean="0">
                <a:solidFill>
                  <a:schemeClr val="tx2"/>
                </a:solidFill>
                <a:latin typeface="TH SarabunPSK" pitchFamily="34" charset="-34"/>
                <a:cs typeface="TH SarabunPSK" pitchFamily="34" charset="-34"/>
              </a:rPr>
              <a:t>จัดทำ</a:t>
            </a:r>
            <a:r>
              <a:rPr lang="th-TH" sz="3600" b="1" u="sng" dirty="0" smtClean="0">
                <a:solidFill>
                  <a:schemeClr val="accent6"/>
                </a:solidFill>
                <a:latin typeface="TH SarabunPSK" pitchFamily="34" charset="-34"/>
                <a:cs typeface="TH SarabunPSK" pitchFamily="34" charset="-34"/>
              </a:rPr>
              <a:t>แผนพัฒนาฝีมือแรงงาน</a:t>
            </a:r>
            <a:r>
              <a:rPr lang="th-TH" sz="3600" b="1" dirty="0" smtClean="0">
                <a:solidFill>
                  <a:schemeClr val="tx2"/>
                </a:solidFill>
                <a:latin typeface="TH SarabunPSK" pitchFamily="34" charset="-34"/>
                <a:cs typeface="TH SarabunPSK" pitchFamily="34" charset="-34"/>
              </a:rPr>
              <a:t>ของสถาบันพัฒนาฝีมือแรงงานให้สอดคล้องกับ </a:t>
            </a:r>
            <a:r>
              <a:rPr lang="th-TH" sz="3600" b="1" u="sng" dirty="0" smtClean="0">
                <a:solidFill>
                  <a:srgbClr val="C00000"/>
                </a:solidFill>
                <a:latin typeface="TH SarabunPSK" pitchFamily="34" charset="-34"/>
                <a:cs typeface="TH SarabunPSK" pitchFamily="34" charset="-34"/>
              </a:rPr>
              <a:t>แผนพัฒนากำลังคนจังหวัดและนโยบายกรมฯ</a:t>
            </a:r>
          </a:p>
          <a:p>
            <a:pPr marL="914400" lvl="1" indent="-457200">
              <a:spcBef>
                <a:spcPts val="0"/>
              </a:spcBef>
              <a:buAutoNum type="arabicPeriod" startAt="3"/>
            </a:pPr>
            <a:r>
              <a:rPr lang="th-TH" sz="3600" b="1" dirty="0" smtClean="0">
                <a:solidFill>
                  <a:schemeClr val="accent5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เพิ่มความร่วมมือกับจังหวัด และหน่วยงานอื่นในพื้นที่ </a:t>
            </a:r>
          </a:p>
          <a:p>
            <a:pPr marL="914400" lvl="1" indent="-457200">
              <a:spcBef>
                <a:spcPts val="0"/>
              </a:spcBef>
              <a:buNone/>
            </a:pPr>
            <a:r>
              <a:rPr lang="th-TH" sz="3600" b="1" dirty="0" smtClean="0">
                <a:solidFill>
                  <a:schemeClr val="accent5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	</a:t>
            </a:r>
            <a:r>
              <a:rPr lang="th-TH" sz="3600" b="1" u="sng" dirty="0" smtClean="0">
                <a:solidFill>
                  <a:schemeClr val="accent5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H SarabunPSK" pitchFamily="34" charset="-34"/>
                <a:cs typeface="TH SarabunPSK" pitchFamily="34" charset="-34"/>
              </a:rPr>
              <a:t>เพื่อขอสนับสนุนงบประมาณจากจังหวัด</a:t>
            </a:r>
            <a:r>
              <a:rPr lang="th-TH" sz="3600" b="1" dirty="0" smtClean="0">
                <a:solidFill>
                  <a:schemeClr val="accent5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H SarabunPSK" pitchFamily="34" charset="-34"/>
                <a:cs typeface="TH SarabunPSK" pitchFamily="34" charset="-34"/>
              </a:rPr>
              <a:t> </a:t>
            </a:r>
            <a:r>
              <a:rPr lang="th-TH" sz="3600" b="1" dirty="0" smtClean="0">
                <a:solidFill>
                  <a:schemeClr val="accent5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สนับสนุนแผนพัฒนากำลังคน</a:t>
            </a:r>
          </a:p>
          <a:p>
            <a:pPr marL="914400" lvl="1" indent="-457200">
              <a:buNone/>
            </a:pPr>
            <a:r>
              <a:rPr lang="th-TH" sz="3600" b="1" dirty="0" smtClean="0">
                <a:solidFill>
                  <a:schemeClr val="accent5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5.  </a:t>
            </a:r>
            <a:r>
              <a:rPr lang="th-TH" sz="3600" b="1" dirty="0" smtClean="0">
                <a:latin typeface="TH SarabunPSK" pitchFamily="34" charset="-34"/>
                <a:cs typeface="TH SarabunPSK" pitchFamily="34" charset="-34"/>
              </a:rPr>
              <a:t>ดำเนินการให้รวดเร็ว กระชับ เป็นรูปธรรม และรายงานผลให้กรมฯ ทราบเป็นระยะ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8DF745-7D3F-47F4-83A3-874385CFAA69}" type="slidenum">
              <a:rPr lang="en-US" smtClean="0">
                <a:solidFill>
                  <a:prstClr val="black"/>
                </a:solidFill>
                <a:latin typeface="Arial"/>
              </a:rPr>
              <a:pPr/>
              <a:t>11</a:t>
            </a:fld>
            <a:endParaRPr lang="en-US">
              <a:solidFill>
                <a:prstClr val="black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554192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14446" y="0"/>
            <a:ext cx="5770891" cy="990600"/>
          </a:xfrm>
          <a:solidFill>
            <a:schemeClr val="accent5">
              <a:lumMod val="50000"/>
            </a:schemeClr>
          </a:solidFill>
          <a:ln>
            <a:solidFill>
              <a:schemeClr val="accent5">
                <a:lumMod val="50000"/>
              </a:schemeClr>
            </a:solidFill>
          </a:ln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>
            <a:noAutofit/>
          </a:bodyPr>
          <a:lstStyle/>
          <a:p>
            <a:pPr algn="l"/>
            <a:r>
              <a:rPr lang="th-TH" sz="2800" b="1" dirty="0" smtClean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ยุทธศาสตร์การพัฒนากำลังคน </a:t>
            </a:r>
            <a:r>
              <a:rPr lang="en-US" sz="2800" b="1" dirty="0" smtClean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20 </a:t>
            </a:r>
            <a:r>
              <a:rPr lang="th-TH" sz="2800" b="1" dirty="0" smtClean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ปี</a:t>
            </a:r>
            <a:r>
              <a:rPr lang="en-US" sz="2800" b="1" dirty="0" smtClean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 (2560 – 2579)</a:t>
            </a:r>
            <a:br>
              <a:rPr lang="en-US" sz="2800" b="1" dirty="0" smtClean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</a:br>
            <a:r>
              <a:rPr lang="th-TH" sz="2800" b="1" dirty="0" smtClean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กระทรวงแรงงาน</a:t>
            </a:r>
            <a:endParaRPr lang="en-US" sz="2800" b="1" dirty="0">
              <a:solidFill>
                <a:schemeClr val="bg1"/>
              </a:solidFill>
              <a:latin typeface="TH SarabunPSK" pitchFamily="34" charset="-34"/>
              <a:cs typeface="TH SarabunPSK" pitchFamily="34" charset="-34"/>
            </a:endParaRPr>
          </a:p>
        </p:txBody>
      </p:sp>
      <p:graphicFrame>
        <p:nvGraphicFramePr>
          <p:cNvPr id="4" name="Diagram 3"/>
          <p:cNvGraphicFramePr/>
          <p:nvPr>
            <p:extLst>
              <p:ext uri="{D42A27DB-BD31-4B8C-83A1-F6EECF244321}">
                <p14:modId xmlns:p14="http://schemas.microsoft.com/office/powerpoint/2010/main" val="1855725106"/>
              </p:ext>
            </p:extLst>
          </p:nvPr>
        </p:nvGraphicFramePr>
        <p:xfrm>
          <a:off x="2" y="1700808"/>
          <a:ext cx="9396536" cy="508551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6913646" y="2607431"/>
            <a:ext cx="169017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Brain Power</a:t>
            </a:r>
          </a:p>
          <a:p>
            <a:pPr algn="ctr"/>
            <a:r>
              <a:rPr lang="th-TH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ปี </a:t>
            </a:r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2579</a:t>
            </a:r>
            <a:endParaRPr lang="en-US" sz="2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own Arrow Callout 2"/>
          <p:cNvSpPr/>
          <p:nvPr/>
        </p:nvSpPr>
        <p:spPr>
          <a:xfrm rot="19849157">
            <a:off x="1414087" y="1558895"/>
            <a:ext cx="1944216" cy="839955"/>
          </a:xfrm>
          <a:prstGeom prst="downArrowCallout">
            <a:avLst/>
          </a:prstGeom>
          <a:solidFill>
            <a:srgbClr val="FF990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สร้างความมั่นคง</a:t>
            </a:r>
            <a:endParaRPr lang="en-US" sz="2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5" name="Up Arrow Callout 14"/>
          <p:cNvSpPr/>
          <p:nvPr/>
        </p:nvSpPr>
        <p:spPr>
          <a:xfrm rot="19765083">
            <a:off x="4912369" y="5169407"/>
            <a:ext cx="2304256" cy="749929"/>
          </a:xfrm>
          <a:prstGeom prst="upArrowCallout">
            <a:avLst/>
          </a:prstGeom>
          <a:solidFill>
            <a:srgbClr val="FF9900"/>
          </a:solid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สร้างความมั่งคั่ง</a:t>
            </a:r>
            <a:endParaRPr lang="en-US" sz="2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0" name="Rounded Rectangular Callout 9"/>
          <p:cNvSpPr/>
          <p:nvPr/>
        </p:nvSpPr>
        <p:spPr>
          <a:xfrm rot="19658793">
            <a:off x="2456558" y="2725010"/>
            <a:ext cx="1176435" cy="890391"/>
          </a:xfrm>
          <a:prstGeom prst="wedgeRoundRectCallout">
            <a:avLst>
              <a:gd name="adj1" fmla="val 11425"/>
              <a:gd name="adj2" fmla="val 94707"/>
              <a:gd name="adj3" fmla="val 16667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STEM Workforce 20%</a:t>
            </a:r>
            <a:endParaRPr lang="en-US" sz="1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2" name="Rounded Rectangular Callout 21"/>
          <p:cNvSpPr/>
          <p:nvPr/>
        </p:nvSpPr>
        <p:spPr>
          <a:xfrm rot="19658793">
            <a:off x="3702118" y="2099711"/>
            <a:ext cx="1189881" cy="861778"/>
          </a:xfrm>
          <a:prstGeom prst="wedgeRoundRectCallout">
            <a:avLst>
              <a:gd name="adj1" fmla="val 25344"/>
              <a:gd name="adj2" fmla="val 115736"/>
              <a:gd name="adj3" fmla="val 16667"/>
            </a:avLst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STEM Workforce 40%</a:t>
            </a:r>
            <a:endParaRPr lang="en-US" sz="1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3" name="Rounded Rectangular Callout 22"/>
          <p:cNvSpPr/>
          <p:nvPr/>
        </p:nvSpPr>
        <p:spPr>
          <a:xfrm rot="19658793">
            <a:off x="4972088" y="1595655"/>
            <a:ext cx="1189881" cy="861778"/>
          </a:xfrm>
          <a:prstGeom prst="wedgeRoundRectCallout">
            <a:avLst>
              <a:gd name="adj1" fmla="val 37098"/>
              <a:gd name="adj2" fmla="val 152263"/>
              <a:gd name="adj3" fmla="val 16667"/>
            </a:avLst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STEM Workforce 80%</a:t>
            </a:r>
            <a:endParaRPr lang="en-US" sz="1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5" name="Up Arrow Callout 24"/>
          <p:cNvSpPr/>
          <p:nvPr/>
        </p:nvSpPr>
        <p:spPr>
          <a:xfrm>
            <a:off x="6486627" y="1484784"/>
            <a:ext cx="1992928" cy="793212"/>
          </a:xfrm>
          <a:prstGeom prst="upArrowCallout">
            <a:avLst/>
          </a:prstGeom>
          <a:solidFill>
            <a:srgbClr val="FF990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High Productivity</a:t>
            </a:r>
          </a:p>
          <a:p>
            <a:pPr algn="ctr"/>
            <a:r>
              <a:rPr lang="en-US" sz="1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High Income</a:t>
            </a:r>
            <a:endParaRPr lang="en-US" sz="1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6" name="Up Arrow 25"/>
          <p:cNvSpPr/>
          <p:nvPr/>
        </p:nvSpPr>
        <p:spPr>
          <a:xfrm>
            <a:off x="7369846" y="2276872"/>
            <a:ext cx="226490" cy="360040"/>
          </a:xfrm>
          <a:prstGeom prst="upArrow">
            <a:avLst/>
          </a:prstGeom>
          <a:solidFill>
            <a:srgbClr val="FF990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Up Arrow Callout 13"/>
          <p:cNvSpPr/>
          <p:nvPr/>
        </p:nvSpPr>
        <p:spPr>
          <a:xfrm>
            <a:off x="6228184" y="764704"/>
            <a:ext cx="2482265" cy="747044"/>
          </a:xfrm>
          <a:prstGeom prst="upArrowCallout">
            <a:avLst/>
          </a:prstGeom>
          <a:solidFill>
            <a:srgbClr val="FF990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ก้าวพ้น </a:t>
            </a:r>
            <a:r>
              <a:rPr lang="en-US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MIT</a:t>
            </a:r>
            <a:endParaRPr lang="en-US" sz="2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6" name="Explosion 2 15"/>
          <p:cNvSpPr/>
          <p:nvPr/>
        </p:nvSpPr>
        <p:spPr>
          <a:xfrm>
            <a:off x="5929322" y="-60974"/>
            <a:ext cx="3357586" cy="918206"/>
          </a:xfrm>
          <a:prstGeom prst="irregularSeal2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Sustainable</a:t>
            </a:r>
            <a:endParaRPr lang="en-US" sz="1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8" name="Rounded Rectangular Callout 27"/>
          <p:cNvSpPr/>
          <p:nvPr/>
        </p:nvSpPr>
        <p:spPr>
          <a:xfrm rot="19658793">
            <a:off x="1190549" y="3373065"/>
            <a:ext cx="1176435" cy="890391"/>
          </a:xfrm>
          <a:prstGeom prst="wedgeRoundRectCallout">
            <a:avLst>
              <a:gd name="adj1" fmla="val -4060"/>
              <a:gd name="adj2" fmla="val 92634"/>
              <a:gd name="adj3" fmla="val 16667"/>
            </a:avLst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STEM Workforce 10%</a:t>
            </a:r>
            <a:endParaRPr lang="en-US" sz="1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1" name="Oval Callout 10"/>
          <p:cNvSpPr/>
          <p:nvPr/>
        </p:nvSpPr>
        <p:spPr>
          <a:xfrm>
            <a:off x="107503" y="4635373"/>
            <a:ext cx="1189571" cy="640194"/>
          </a:xfrm>
          <a:prstGeom prst="wedgeEllipseCallout">
            <a:avLst>
              <a:gd name="adj1" fmla="val 25746"/>
              <a:gd name="adj2" fmla="val 68974"/>
            </a:avLst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sz="1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ปฏิรูประยะที่ 1</a:t>
            </a:r>
            <a:endParaRPr lang="en-US" sz="1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4" name="Rectangular Callout 23"/>
          <p:cNvSpPr/>
          <p:nvPr/>
        </p:nvSpPr>
        <p:spPr>
          <a:xfrm>
            <a:off x="2627795" y="5661248"/>
            <a:ext cx="1931517" cy="576064"/>
          </a:xfrm>
          <a:prstGeom prst="wedgeRectCallout">
            <a:avLst>
              <a:gd name="adj1" fmla="val -68726"/>
              <a:gd name="adj2" fmla="val 22224"/>
            </a:avLst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Re-skill</a:t>
            </a:r>
            <a:r>
              <a:rPr lang="th-TH" sz="1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/ </a:t>
            </a:r>
            <a:r>
              <a:rPr lang="en-US" sz="1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Multi-skill</a:t>
            </a:r>
            <a:r>
              <a:rPr lang="th-TH" sz="1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/ </a:t>
            </a:r>
            <a:r>
              <a:rPr lang="en-US" sz="1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Knowledge</a:t>
            </a:r>
            <a:r>
              <a:rPr lang="th-TH" sz="1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/ </a:t>
            </a:r>
            <a:r>
              <a:rPr lang="en-US" sz="1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STEM</a:t>
            </a:r>
          </a:p>
        </p:txBody>
      </p:sp>
      <p:sp>
        <p:nvSpPr>
          <p:cNvPr id="30" name="Up Arrow 29"/>
          <p:cNvSpPr/>
          <p:nvPr/>
        </p:nvSpPr>
        <p:spPr>
          <a:xfrm>
            <a:off x="4120311" y="5301208"/>
            <a:ext cx="169806" cy="360040"/>
          </a:xfrm>
          <a:prstGeom prst="upArrow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Rectangular Callout 30"/>
          <p:cNvSpPr/>
          <p:nvPr/>
        </p:nvSpPr>
        <p:spPr>
          <a:xfrm>
            <a:off x="5114912" y="4582872"/>
            <a:ext cx="1509316" cy="446349"/>
          </a:xfrm>
          <a:prstGeom prst="wedgeRectCallout">
            <a:avLst>
              <a:gd name="adj1" fmla="val -61458"/>
              <a:gd name="adj2" fmla="val 10519"/>
            </a:avLst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STEM </a:t>
            </a:r>
            <a:r>
              <a:rPr lang="th-TH" sz="1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/ </a:t>
            </a:r>
            <a:r>
              <a:rPr lang="en-US" sz="1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Innovation</a:t>
            </a:r>
            <a:endParaRPr lang="en-US" sz="1400" dirty="0"/>
          </a:p>
        </p:txBody>
      </p:sp>
      <p:sp>
        <p:nvSpPr>
          <p:cNvPr id="32" name="Up Arrow 31"/>
          <p:cNvSpPr/>
          <p:nvPr/>
        </p:nvSpPr>
        <p:spPr>
          <a:xfrm>
            <a:off x="5756445" y="4208950"/>
            <a:ext cx="222335" cy="363050"/>
          </a:xfrm>
          <a:prstGeom prst="upArrow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Rectangular Callout 32"/>
          <p:cNvSpPr/>
          <p:nvPr/>
        </p:nvSpPr>
        <p:spPr>
          <a:xfrm>
            <a:off x="6517494" y="3828474"/>
            <a:ext cx="1459283" cy="380476"/>
          </a:xfrm>
          <a:prstGeom prst="wedgeRectCallout">
            <a:avLst>
              <a:gd name="adj1" fmla="val -71454"/>
              <a:gd name="adj2" fmla="val -27175"/>
            </a:avLst>
          </a:prstGeom>
        </p:spPr>
        <p:style>
          <a:lnRef idx="1">
            <a:schemeClr val="accent6"/>
          </a:lnRef>
          <a:fillRef idx="3">
            <a:schemeClr val="accent6"/>
          </a:fillRef>
          <a:effectRef idx="2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STEM /</a:t>
            </a:r>
            <a:r>
              <a:rPr lang="th-TH" sz="1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1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Creative</a:t>
            </a:r>
          </a:p>
        </p:txBody>
      </p:sp>
      <p:sp>
        <p:nvSpPr>
          <p:cNvPr id="34" name="Up Arrow 33"/>
          <p:cNvSpPr/>
          <p:nvPr/>
        </p:nvSpPr>
        <p:spPr>
          <a:xfrm>
            <a:off x="7055404" y="3517786"/>
            <a:ext cx="191732" cy="297040"/>
          </a:xfrm>
          <a:prstGeom prst="upArrow">
            <a:avLst/>
          </a:prstGeom>
        </p:spPr>
        <p:style>
          <a:lnRef idx="1">
            <a:schemeClr val="accent6"/>
          </a:lnRef>
          <a:fillRef idx="3">
            <a:schemeClr val="accent6"/>
          </a:fillRef>
          <a:effectRef idx="2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Rectangular Callout 34"/>
          <p:cNvSpPr/>
          <p:nvPr/>
        </p:nvSpPr>
        <p:spPr>
          <a:xfrm>
            <a:off x="7469314" y="3197479"/>
            <a:ext cx="1423165" cy="347604"/>
          </a:xfrm>
          <a:prstGeom prst="wedgeRectCallout">
            <a:avLst>
              <a:gd name="adj1" fmla="val -61795"/>
              <a:gd name="adj2" fmla="val 2549"/>
            </a:avLst>
          </a:prstGeom>
          <a:solidFill>
            <a:srgbClr val="FF9900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STEM/Talent</a:t>
            </a:r>
            <a:endParaRPr lang="en-US" sz="1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6" name="Up Arrow 35"/>
          <p:cNvSpPr/>
          <p:nvPr/>
        </p:nvSpPr>
        <p:spPr>
          <a:xfrm>
            <a:off x="8134382" y="2900439"/>
            <a:ext cx="191732" cy="297040"/>
          </a:xfrm>
          <a:prstGeom prst="upArrow">
            <a:avLst/>
          </a:prstGeom>
          <a:solidFill>
            <a:srgbClr val="FF9900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Slide Number Placeholder 3"/>
          <p:cNvSpPr txBox="1">
            <a:spLocks noGrp="1"/>
          </p:cNvSpPr>
          <p:nvPr/>
        </p:nvSpPr>
        <p:spPr bwMode="auto">
          <a:xfrm>
            <a:off x="7239000" y="6530991"/>
            <a:ext cx="1905000" cy="327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r" eaLnBrk="0" hangingPunct="0"/>
            <a:fld id="{C3F5EEB8-A937-4B9F-8D93-E8C88328FC38}" type="slidenum">
              <a:rPr lang="en-US" sz="1800" b="1">
                <a:solidFill>
                  <a:srgbClr val="000000"/>
                </a:solidFill>
                <a:latin typeface="Browallia New" pitchFamily="34" charset="-34"/>
                <a:cs typeface="Browallia New" pitchFamily="34" charset="-34"/>
              </a:rPr>
              <a:pPr algn="r" eaLnBrk="0" hangingPunct="0"/>
              <a:t>12</a:t>
            </a:fld>
            <a:endParaRPr lang="en-US" sz="1800" b="1">
              <a:solidFill>
                <a:srgbClr val="000000"/>
              </a:solidFill>
              <a:latin typeface="Browallia New" pitchFamily="34" charset="-34"/>
              <a:cs typeface="Browallia New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8499707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val 3"/>
          <p:cNvSpPr/>
          <p:nvPr/>
        </p:nvSpPr>
        <p:spPr>
          <a:xfrm>
            <a:off x="1402516" y="1844824"/>
            <a:ext cx="2809444" cy="900238"/>
          </a:xfrm>
          <a:prstGeom prst="ellipse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h-TH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ปฏิรูปแรงงานระยะที่ 1</a:t>
            </a:r>
            <a:endParaRPr lang="en-US" sz="2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th-TH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(มิ.ย.59 – ธ.ค.60)</a:t>
            </a:r>
            <a:endParaRPr lang="en-US" sz="2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6248643" y="1268760"/>
            <a:ext cx="2664295" cy="1699690"/>
          </a:xfrm>
          <a:prstGeom prst="round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h-TH" sz="2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ช่วงที่ 1</a:t>
            </a:r>
          </a:p>
          <a:p>
            <a:pPr algn="ctr"/>
            <a:r>
              <a:rPr lang="en-US" sz="2400" b="1" dirty="0"/>
              <a:t>Productive </a:t>
            </a:r>
            <a:r>
              <a:rPr lang="en-US" sz="2400" b="1" dirty="0" smtClean="0"/>
              <a:t>Manpower</a:t>
            </a:r>
            <a:endParaRPr lang="th-TH" sz="24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th-TH" sz="2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(ปี </a:t>
            </a:r>
            <a:r>
              <a:rPr lang="en-US" sz="2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2560</a:t>
            </a:r>
            <a:r>
              <a:rPr lang="th-TH" sz="2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– </a:t>
            </a:r>
            <a:r>
              <a:rPr lang="en-US" sz="2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2564</a:t>
            </a:r>
            <a:r>
              <a:rPr lang="th-TH" sz="2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)</a:t>
            </a:r>
            <a:endParaRPr lang="en-US" sz="2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Rounded Rectangle 1"/>
          <p:cNvSpPr/>
          <p:nvPr/>
        </p:nvSpPr>
        <p:spPr>
          <a:xfrm>
            <a:off x="107504" y="0"/>
            <a:ext cx="8856984" cy="980728"/>
          </a:xfrm>
          <a:prstGeom prst="roundRect">
            <a:avLst/>
          </a:prstGeom>
          <a:solidFill>
            <a:schemeClr val="accent5">
              <a:lumMod val="75000"/>
            </a:schemeClr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8 วาระปฏิรูป</a:t>
            </a:r>
          </a:p>
          <a:p>
            <a:pPr algn="ctr"/>
            <a:r>
              <a:rPr lang="th-TH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เพื่อความสำเร็จของการเดินหน้าพัฒนากำลังคนของประเทศ ระยะ 20 ปี</a:t>
            </a:r>
            <a:endParaRPr lang="en-US" sz="2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1043608" y="3356991"/>
            <a:ext cx="1296144" cy="1293231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SAFETY</a:t>
            </a:r>
          </a:p>
          <a:p>
            <a:pPr algn="ctr"/>
            <a:r>
              <a:rPr lang="en-US" sz="1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THAILAND</a:t>
            </a:r>
            <a:endParaRPr lang="th-TH" sz="14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endParaRPr lang="th-TH" sz="14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1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safe work safe health safe life</a:t>
            </a:r>
            <a:endParaRPr lang="en-US" sz="14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1187625" y="5263943"/>
            <a:ext cx="2088232" cy="1302401"/>
          </a:xfrm>
          <a:prstGeom prst="roundRect">
            <a:avLst/>
          </a:prstGeom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h-TH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ปฏิรูปบทบาทกระทรวงแรงงาน</a:t>
            </a:r>
          </a:p>
          <a:p>
            <a:pPr algn="ctr"/>
            <a:endParaRPr lang="en-US" sz="2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th-TH" sz="16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โครงสร้าง กม. บริหารจัดการ</a:t>
            </a:r>
            <a:endParaRPr lang="en-US" sz="16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2460240" y="3356992"/>
            <a:ext cx="1296144" cy="1293230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h-TH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ป้องกันและแก้ไขปัญหาการค้ามนุษย์</a:t>
            </a:r>
            <a:endParaRPr lang="en-US" sz="2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3491880" y="5263943"/>
            <a:ext cx="2126831" cy="1302401"/>
          </a:xfrm>
          <a:prstGeom prst="roundRect">
            <a:avLst/>
          </a:prstGeom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ZERO</a:t>
            </a:r>
          </a:p>
          <a:p>
            <a:pPr algn="ctr"/>
            <a:r>
              <a:rPr lang="en-US" sz="1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CORRUPTION</a:t>
            </a:r>
            <a:endParaRPr lang="en-US" sz="1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7580789" y="3356991"/>
            <a:ext cx="1307923" cy="1293231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h-TH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ยกระดับคุณภาพชีวิตแรงงานนอกระบบ</a:t>
            </a:r>
            <a:endParaRPr lang="en-US" sz="2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3890520" y="3356991"/>
            <a:ext cx="1728192" cy="1293231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h-TH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เพิ่มผลิตภาพแรงงานสู่ </a:t>
            </a:r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THAILAND 4.0</a:t>
            </a:r>
            <a:endParaRPr lang="en-US" sz="2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5695529" y="3356991"/>
            <a:ext cx="1752719" cy="1293231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h-TH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มิติใหม่ของการส่งเสริมการมีงานทำ</a:t>
            </a:r>
            <a:endParaRPr lang="en-US" sz="18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th-TH" sz="1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แรงงานทั่วไป พิการ สูงอายุ</a:t>
            </a:r>
            <a:endParaRPr lang="en-US" sz="14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5695528" y="5263943"/>
            <a:ext cx="3240360" cy="1302401"/>
          </a:xfrm>
          <a:prstGeom prst="roundRect">
            <a:avLst/>
          </a:prstGeom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INFORMATION TECNOLOGY</a:t>
            </a:r>
          </a:p>
          <a:p>
            <a:pPr algn="ctr"/>
            <a:endPara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14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BIG DATA / e-Service </a:t>
            </a:r>
            <a:r>
              <a:rPr lang="en-US" sz="1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/ e-Training</a:t>
            </a:r>
            <a:endParaRPr lang="en-US" sz="14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cxnSp>
        <p:nvCxnSpPr>
          <p:cNvPr id="16" name="Straight Connector 15"/>
          <p:cNvCxnSpPr/>
          <p:nvPr/>
        </p:nvCxnSpPr>
        <p:spPr>
          <a:xfrm>
            <a:off x="827584" y="4941168"/>
            <a:ext cx="8064896" cy="0"/>
          </a:xfrm>
          <a:prstGeom prst="line">
            <a:avLst/>
          </a:prstGeom>
          <a:ln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7" name="Oval Callout 16"/>
          <p:cNvSpPr/>
          <p:nvPr/>
        </p:nvSpPr>
        <p:spPr>
          <a:xfrm>
            <a:off x="107504" y="2235018"/>
            <a:ext cx="1295012" cy="977958"/>
          </a:xfrm>
          <a:prstGeom prst="wedgeEllipseCallout">
            <a:avLst>
              <a:gd name="adj1" fmla="val 35408"/>
              <a:gd name="adj2" fmla="val 59667"/>
            </a:avLst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h-TH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มิติภายนอก</a:t>
            </a:r>
            <a:endParaRPr lang="en-US" sz="2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8" name="Oval Callout 17"/>
          <p:cNvSpPr/>
          <p:nvPr/>
        </p:nvSpPr>
        <p:spPr>
          <a:xfrm>
            <a:off x="107505" y="4650223"/>
            <a:ext cx="1008112" cy="936104"/>
          </a:xfrm>
          <a:prstGeom prst="wedgeEllipseCallout">
            <a:avLst>
              <a:gd name="adj1" fmla="val 50081"/>
              <a:gd name="adj2" fmla="val 53351"/>
            </a:avLst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h-TH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มิติภายใน</a:t>
            </a:r>
            <a:endParaRPr lang="en-US" sz="2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9" name="Up Arrow 18"/>
          <p:cNvSpPr/>
          <p:nvPr/>
        </p:nvSpPr>
        <p:spPr>
          <a:xfrm>
            <a:off x="2057186" y="4941170"/>
            <a:ext cx="288032" cy="322773"/>
          </a:xfrm>
          <a:prstGeom prst="upArrow">
            <a:avLst/>
          </a:prstGeom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Up Arrow 19"/>
          <p:cNvSpPr/>
          <p:nvPr/>
        </p:nvSpPr>
        <p:spPr>
          <a:xfrm>
            <a:off x="4219082" y="4941170"/>
            <a:ext cx="351746" cy="322773"/>
          </a:xfrm>
          <a:prstGeom prst="upArrow">
            <a:avLst/>
          </a:prstGeom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Up Arrow 20"/>
          <p:cNvSpPr/>
          <p:nvPr/>
        </p:nvSpPr>
        <p:spPr>
          <a:xfrm>
            <a:off x="7315707" y="4955412"/>
            <a:ext cx="265082" cy="308531"/>
          </a:xfrm>
          <a:prstGeom prst="upArrow">
            <a:avLst/>
          </a:prstGeom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3" name="Straight Arrow Connector 22"/>
          <p:cNvCxnSpPr>
            <a:stCxn id="3" idx="0"/>
            <a:endCxn id="4" idx="4"/>
          </p:cNvCxnSpPr>
          <p:nvPr/>
        </p:nvCxnSpPr>
        <p:spPr>
          <a:xfrm flipV="1">
            <a:off x="1691680" y="2745063"/>
            <a:ext cx="1115558" cy="611929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/>
          <p:cNvCxnSpPr>
            <a:stCxn id="8" idx="0"/>
            <a:endCxn id="4" idx="4"/>
          </p:cNvCxnSpPr>
          <p:nvPr/>
        </p:nvCxnSpPr>
        <p:spPr>
          <a:xfrm flipH="1" flipV="1">
            <a:off x="2807238" y="2745062"/>
            <a:ext cx="301074" cy="611930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/>
          <p:cNvCxnSpPr>
            <a:stCxn id="11" idx="0"/>
            <a:endCxn id="4" idx="4"/>
          </p:cNvCxnSpPr>
          <p:nvPr/>
        </p:nvCxnSpPr>
        <p:spPr>
          <a:xfrm flipH="1" flipV="1">
            <a:off x="2807238" y="2745063"/>
            <a:ext cx="1947378" cy="611929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Arrow Connector 28"/>
          <p:cNvCxnSpPr>
            <a:stCxn id="12" idx="0"/>
            <a:endCxn id="4" idx="4"/>
          </p:cNvCxnSpPr>
          <p:nvPr/>
        </p:nvCxnSpPr>
        <p:spPr>
          <a:xfrm rot="16200000" flipV="1">
            <a:off x="4383600" y="1168701"/>
            <a:ext cx="611929" cy="3764651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Arrow Connector 30"/>
          <p:cNvCxnSpPr>
            <a:stCxn id="10" idx="0"/>
            <a:endCxn id="4" idx="4"/>
          </p:cNvCxnSpPr>
          <p:nvPr/>
        </p:nvCxnSpPr>
        <p:spPr>
          <a:xfrm flipH="1" flipV="1">
            <a:off x="2807238" y="2745063"/>
            <a:ext cx="5427513" cy="611929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Striped Right Arrow 31"/>
          <p:cNvSpPr/>
          <p:nvPr/>
        </p:nvSpPr>
        <p:spPr>
          <a:xfrm>
            <a:off x="4328267" y="1844824"/>
            <a:ext cx="1755902" cy="886610"/>
          </a:xfrm>
          <a:prstGeom prst="stripedRightArrow">
            <a:avLst/>
          </a:pr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sz="2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ต่อเนื่อง</a:t>
            </a:r>
            <a:endParaRPr lang="en-US" sz="2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cxnSp>
        <p:nvCxnSpPr>
          <p:cNvPr id="22" name="Straight Connector 21"/>
          <p:cNvCxnSpPr/>
          <p:nvPr/>
        </p:nvCxnSpPr>
        <p:spPr>
          <a:xfrm>
            <a:off x="1187625" y="6021288"/>
            <a:ext cx="2088232" cy="0"/>
          </a:xfrm>
          <a:prstGeom prst="line">
            <a:avLst/>
          </a:prstGeom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cxnSp>
        <p:nvCxnSpPr>
          <p:cNvPr id="26" name="Straight Connector 25"/>
          <p:cNvCxnSpPr/>
          <p:nvPr/>
        </p:nvCxnSpPr>
        <p:spPr>
          <a:xfrm>
            <a:off x="5724128" y="6021288"/>
            <a:ext cx="3240360" cy="0"/>
          </a:xfrm>
          <a:prstGeom prst="line">
            <a:avLst/>
          </a:prstGeom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cxnSp>
        <p:nvCxnSpPr>
          <p:cNvPr id="39" name="Straight Connector 38"/>
          <p:cNvCxnSpPr/>
          <p:nvPr/>
        </p:nvCxnSpPr>
        <p:spPr>
          <a:xfrm>
            <a:off x="5695528" y="4221088"/>
            <a:ext cx="1752720" cy="0"/>
          </a:xfrm>
          <a:prstGeom prst="line">
            <a:avLst/>
          </a:prstGeom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>
            <a:off x="1043608" y="3949015"/>
            <a:ext cx="1296144" cy="0"/>
          </a:xfrm>
          <a:prstGeom prst="line">
            <a:avLst/>
          </a:prstGeom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30" name="Slide Number Placeholder 3"/>
          <p:cNvSpPr txBox="1">
            <a:spLocks noGrp="1"/>
          </p:cNvSpPr>
          <p:nvPr/>
        </p:nvSpPr>
        <p:spPr bwMode="auto">
          <a:xfrm>
            <a:off x="7239000" y="6530991"/>
            <a:ext cx="1905000" cy="327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r" eaLnBrk="0" hangingPunct="0"/>
            <a:fld id="{C3F5EEB8-A937-4B9F-8D93-E8C88328FC38}" type="slidenum">
              <a:rPr lang="en-US" sz="1800" b="1">
                <a:solidFill>
                  <a:srgbClr val="000000"/>
                </a:solidFill>
                <a:latin typeface="Browallia New" pitchFamily="34" charset="-34"/>
                <a:cs typeface="Browallia New" pitchFamily="34" charset="-34"/>
              </a:rPr>
              <a:pPr algn="r" eaLnBrk="0" hangingPunct="0"/>
              <a:t>13</a:t>
            </a:fld>
            <a:endParaRPr lang="en-US" sz="1800" b="1">
              <a:solidFill>
                <a:srgbClr val="000000"/>
              </a:solidFill>
              <a:latin typeface="Browallia New" pitchFamily="34" charset="-34"/>
              <a:cs typeface="Browallia New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3232498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7010400" y="6520260"/>
            <a:ext cx="2133600" cy="365125"/>
          </a:xfrm>
        </p:spPr>
        <p:txBody>
          <a:bodyPr/>
          <a:lstStyle/>
          <a:p>
            <a:pPr>
              <a:defRPr/>
            </a:pPr>
            <a:fld id="{3D3E72A8-5A0F-479C-9185-C0907BF881A3}" type="slidenum">
              <a:rPr lang="en-US" smtClean="0"/>
              <a:pPr>
                <a:defRPr/>
              </a:pPr>
              <a:t>14</a:t>
            </a:fld>
            <a:endParaRPr lang="th-TH" dirty="0"/>
          </a:p>
        </p:txBody>
      </p:sp>
      <p:sp>
        <p:nvSpPr>
          <p:cNvPr id="3" name="Rounded Rectangular Callout 14"/>
          <p:cNvSpPr/>
          <p:nvPr/>
        </p:nvSpPr>
        <p:spPr>
          <a:xfrm>
            <a:off x="441995" y="670406"/>
            <a:ext cx="1551114" cy="3136904"/>
          </a:xfrm>
          <a:prstGeom prst="rect">
            <a:avLst/>
          </a:prstGeom>
          <a:solidFill>
            <a:schemeClr val="accent5">
              <a:lumMod val="75000"/>
            </a:schemeClr>
          </a:solidFill>
          <a:ln w="12700">
            <a:solidFill>
              <a:schemeClr val="bg1"/>
            </a:solidFill>
            <a:prstDash val="solid"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spcBef>
                <a:spcPts val="600"/>
              </a:spcBef>
            </a:pPr>
            <a:r>
              <a:rPr lang="en-US" sz="1800" b="1" dirty="0" smtClean="0">
                <a:solidFill>
                  <a:schemeClr val="bg1"/>
                </a:solidFill>
                <a:latin typeface="CordiaUPC" pitchFamily="34" charset="-34"/>
                <a:ea typeface="Tahoma" pitchFamily="34" charset="0"/>
              </a:rPr>
              <a:t>SAFETY  THAILAND:</a:t>
            </a:r>
          </a:p>
          <a:p>
            <a:pPr>
              <a:spcBef>
                <a:spcPts val="600"/>
              </a:spcBef>
            </a:pPr>
            <a:endParaRPr lang="th-TH" sz="1600" b="1" dirty="0" smtClean="0">
              <a:solidFill>
                <a:schemeClr val="tx1"/>
              </a:solidFill>
              <a:latin typeface="CordiaUPC" pitchFamily="34" charset="-34"/>
              <a:ea typeface="Tahoma" pitchFamily="34" charset="0"/>
            </a:endParaRPr>
          </a:p>
          <a:p>
            <a:pPr>
              <a:spcBef>
                <a:spcPts val="600"/>
              </a:spcBef>
            </a:pPr>
            <a:endParaRPr lang="en-US" sz="1600" b="1" dirty="0" smtClean="0">
              <a:solidFill>
                <a:schemeClr val="tx1"/>
              </a:solidFill>
              <a:latin typeface="CordiaUPC" pitchFamily="34" charset="-34"/>
              <a:ea typeface="Tahoma" pitchFamily="34" charset="0"/>
            </a:endParaRPr>
          </a:p>
          <a:p>
            <a:pPr marL="87313" indent="-87313">
              <a:spcBef>
                <a:spcPts val="0"/>
              </a:spcBef>
              <a:buFont typeface="Arial" pitchFamily="34" charset="0"/>
              <a:buChar char="•"/>
            </a:pPr>
            <a:r>
              <a:rPr lang="th-TH" sz="1600" b="1" dirty="0">
                <a:latin typeface="Cordia New" pitchFamily="34" charset="-34"/>
                <a:ea typeface="Tahoma" pitchFamily="34" charset="0"/>
                <a:cs typeface="Cordia New" pitchFamily="34" charset="-34"/>
              </a:rPr>
              <a:t>ยุทธศาสตร์</a:t>
            </a:r>
            <a:r>
              <a:rPr lang="th-TH" sz="1600" b="1" dirty="0" err="1">
                <a:latin typeface="Cordia New" pitchFamily="34" charset="-34"/>
                <a:ea typeface="Tahoma" pitchFamily="34" charset="0"/>
                <a:cs typeface="Cordia New" pitchFamily="34" charset="-34"/>
              </a:rPr>
              <a:t>บูรณา</a:t>
            </a:r>
            <a:r>
              <a:rPr lang="th-TH" sz="1600" b="1" dirty="0">
                <a:latin typeface="Cordia New" pitchFamily="34" charset="-34"/>
                <a:ea typeface="Tahoma" pitchFamily="34" charset="0"/>
                <a:cs typeface="Cordia New" pitchFamily="34" charset="-34"/>
              </a:rPr>
              <a:t>การขับเคลื่อนความปลอดภัยในสาขาอาชีพที่อาจเป็นอันตราย</a:t>
            </a:r>
          </a:p>
        </p:txBody>
      </p:sp>
      <p:sp>
        <p:nvSpPr>
          <p:cNvPr id="4" name="Rounded Rectangular Callout 14"/>
          <p:cNvSpPr/>
          <p:nvPr/>
        </p:nvSpPr>
        <p:spPr>
          <a:xfrm>
            <a:off x="3588364" y="670406"/>
            <a:ext cx="1595254" cy="3136904"/>
          </a:xfrm>
          <a:prstGeom prst="rect">
            <a:avLst/>
          </a:prstGeom>
          <a:solidFill>
            <a:schemeClr val="accent4">
              <a:lumMod val="75000"/>
            </a:schemeClr>
          </a:solidFill>
          <a:ln w="3175">
            <a:solidFill>
              <a:schemeClr val="bg1"/>
            </a:solidFill>
            <a:prstDash val="sysDash"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spcBef>
                <a:spcPts val="0"/>
              </a:spcBef>
            </a:pPr>
            <a:r>
              <a:rPr lang="th-TH" sz="1800" b="1" dirty="0" smtClean="0">
                <a:solidFill>
                  <a:schemeClr val="bg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เพิ่ม</a:t>
            </a:r>
            <a:r>
              <a:rPr lang="th-TH" sz="1800" b="1" dirty="0">
                <a:solidFill>
                  <a:schemeClr val="bg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ผลิตภาพแรงงาน</a:t>
            </a:r>
            <a:r>
              <a:rPr lang="th-TH" sz="1800" b="1" dirty="0" smtClean="0">
                <a:solidFill>
                  <a:schemeClr val="bg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สู่ </a:t>
            </a:r>
            <a:r>
              <a:rPr lang="en-US" sz="1800" b="1" dirty="0" smtClean="0">
                <a:solidFill>
                  <a:schemeClr val="bg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THAILAND 4.0 :</a:t>
            </a:r>
          </a:p>
          <a:p>
            <a:pPr>
              <a:spcBef>
                <a:spcPts val="0"/>
              </a:spcBef>
            </a:pPr>
            <a:endParaRPr lang="en-US" sz="1800" b="1" dirty="0" smtClean="0">
              <a:solidFill>
                <a:schemeClr val="bg1"/>
              </a:solidFill>
              <a:latin typeface="Cordia New" pitchFamily="34" charset="-34"/>
              <a:ea typeface="Tahoma" pitchFamily="34" charset="0"/>
              <a:cs typeface="Cordia New" pitchFamily="34" charset="-34"/>
            </a:endParaRPr>
          </a:p>
          <a:p>
            <a:pPr marL="92075" indent="-92075">
              <a:spcBef>
                <a:spcPts val="600"/>
              </a:spcBef>
              <a:buFont typeface="Arial" pitchFamily="34" charset="0"/>
              <a:buChar char="•"/>
            </a:pPr>
            <a:r>
              <a:rPr lang="th-TH" sz="1600" dirty="0" smtClean="0">
                <a:latin typeface="Cordia New" pitchFamily="34" charset="-34"/>
                <a:ea typeface="Tahoma" pitchFamily="34" charset="0"/>
                <a:cs typeface="Cordia New" pitchFamily="34" charset="-34"/>
              </a:rPr>
              <a:t>ยุทธศาสตร์</a:t>
            </a:r>
            <a:r>
              <a:rPr lang="th-TH" sz="1600" dirty="0" err="1">
                <a:latin typeface="Cordia New" pitchFamily="34" charset="-34"/>
                <a:ea typeface="Tahoma" pitchFamily="34" charset="0"/>
                <a:cs typeface="Cordia New" pitchFamily="34" charset="-34"/>
              </a:rPr>
              <a:t>บูรณา</a:t>
            </a:r>
            <a:r>
              <a:rPr lang="th-TH" sz="1600" dirty="0">
                <a:latin typeface="Cordia New" pitchFamily="34" charset="-34"/>
                <a:ea typeface="Tahoma" pitchFamily="34" charset="0"/>
                <a:cs typeface="Cordia New" pitchFamily="34" charset="-34"/>
              </a:rPr>
              <a:t>การพัฒนากำลังคนในพื้นที่</a:t>
            </a:r>
            <a:r>
              <a:rPr lang="th-TH" sz="1600" dirty="0" smtClean="0">
                <a:latin typeface="Cordia New" pitchFamily="34" charset="-34"/>
                <a:ea typeface="Tahoma" pitchFamily="34" charset="0"/>
                <a:cs typeface="Cordia New" pitchFamily="34" charset="-34"/>
              </a:rPr>
              <a:t>พิเศษ</a:t>
            </a:r>
            <a:endParaRPr lang="th-TH" sz="1600" dirty="0">
              <a:latin typeface="Cordia New" pitchFamily="34" charset="-34"/>
              <a:ea typeface="Tahoma" pitchFamily="34" charset="0"/>
              <a:cs typeface="Cordia New" pitchFamily="34" charset="-34"/>
            </a:endParaRPr>
          </a:p>
          <a:p>
            <a:pPr marL="92075" indent="-92075">
              <a:spcBef>
                <a:spcPts val="600"/>
              </a:spcBef>
              <a:buFont typeface="Arial" pitchFamily="34" charset="0"/>
              <a:buChar char="•"/>
            </a:pPr>
            <a:r>
              <a:rPr lang="th-TH" sz="1600" dirty="0" smtClean="0">
                <a:latin typeface="Cordia New" pitchFamily="34" charset="-34"/>
                <a:ea typeface="Tahoma" pitchFamily="34" charset="0"/>
                <a:cs typeface="Cordia New" pitchFamily="34" charset="-34"/>
              </a:rPr>
              <a:t>ยุทธศาสตร์</a:t>
            </a:r>
            <a:r>
              <a:rPr lang="th-TH" sz="1600" dirty="0" err="1" smtClean="0">
                <a:latin typeface="Cordia New" pitchFamily="34" charset="-34"/>
                <a:ea typeface="Tahoma" pitchFamily="34" charset="0"/>
                <a:cs typeface="Cordia New" pitchFamily="34" charset="-34"/>
              </a:rPr>
              <a:t>บูรณา</a:t>
            </a:r>
            <a:r>
              <a:rPr lang="th-TH" sz="1600" dirty="0" smtClean="0">
                <a:latin typeface="Cordia New" pitchFamily="34" charset="-34"/>
                <a:ea typeface="Tahoma" pitchFamily="34" charset="0"/>
                <a:cs typeface="Cordia New" pitchFamily="34" charset="-34"/>
              </a:rPr>
              <a:t>การพัฒนากำลังคน</a:t>
            </a:r>
            <a:r>
              <a:rPr lang="th-TH" sz="1600" dirty="0">
                <a:latin typeface="Cordia New" pitchFamily="34" charset="-34"/>
                <a:ea typeface="Tahoma" pitchFamily="34" charset="0"/>
                <a:cs typeface="Cordia New" pitchFamily="34" charset="-34"/>
              </a:rPr>
              <a:t>รองรับ</a:t>
            </a:r>
            <a:r>
              <a:rPr lang="th-TH" sz="1600" dirty="0" smtClean="0">
                <a:latin typeface="Cordia New" pitchFamily="34" charset="-34"/>
                <a:ea typeface="Tahoma" pitchFamily="34" charset="0"/>
                <a:cs typeface="Cordia New" pitchFamily="34" charset="-34"/>
              </a:rPr>
              <a:t>อุตสาหกรรมแห่งอนาคต(</a:t>
            </a:r>
            <a:r>
              <a:rPr lang="en-US" sz="1600" dirty="0">
                <a:latin typeface="Cordia New" pitchFamily="34" charset="-34"/>
                <a:ea typeface="Tahoma" pitchFamily="34" charset="0"/>
                <a:cs typeface="Cordia New" pitchFamily="34" charset="-34"/>
              </a:rPr>
              <a:t>New Engine of Growth</a:t>
            </a:r>
            <a:r>
              <a:rPr lang="en-US" sz="1600" dirty="0">
                <a:latin typeface="CordiaUPC" pitchFamily="34" charset="-34"/>
                <a:ea typeface="Tahoma" pitchFamily="34" charset="0"/>
                <a:cs typeface="CordiaUPC" pitchFamily="34" charset="-34"/>
              </a:rPr>
              <a:t>)</a:t>
            </a:r>
            <a:endParaRPr lang="th-TH" sz="1600" dirty="0">
              <a:latin typeface="CordiaUPC" pitchFamily="34" charset="-34"/>
              <a:ea typeface="Tahoma" pitchFamily="34" charset="0"/>
              <a:cs typeface="CordiaUPC" pitchFamily="34" charset="-34"/>
            </a:endParaRPr>
          </a:p>
          <a:p>
            <a:pPr>
              <a:spcBef>
                <a:spcPts val="0"/>
              </a:spcBef>
            </a:pPr>
            <a:endParaRPr lang="th-TH" sz="1600" dirty="0" smtClean="0">
              <a:latin typeface="TH SarabunPSK" pitchFamily="34" charset="-34"/>
              <a:ea typeface="Tahoma" pitchFamily="34" charset="0"/>
              <a:cs typeface="TH SarabunPSK" pitchFamily="34" charset="-34"/>
            </a:endParaRPr>
          </a:p>
          <a:p>
            <a:pPr>
              <a:spcBef>
                <a:spcPts val="0"/>
              </a:spcBef>
            </a:pPr>
            <a:endParaRPr lang="th-TH" sz="1600" dirty="0" smtClean="0">
              <a:latin typeface="TH SarabunPSK" pitchFamily="34" charset="-34"/>
              <a:ea typeface="Tahoma" pitchFamily="34" charset="0"/>
              <a:cs typeface="TH SarabunPSK" pitchFamily="34" charset="-34"/>
            </a:endParaRPr>
          </a:p>
          <a:p>
            <a:pPr marL="180975" indent="-180975">
              <a:spcBef>
                <a:spcPts val="0"/>
              </a:spcBef>
              <a:buFont typeface="Arial" pitchFamily="34" charset="0"/>
              <a:buChar char="•"/>
            </a:pPr>
            <a:endParaRPr lang="en-US" sz="1600" dirty="0" smtClean="0">
              <a:latin typeface="TH SarabunPSK" pitchFamily="34" charset="-34"/>
              <a:ea typeface="Tahoma" pitchFamily="34" charset="0"/>
              <a:cs typeface="TH SarabunPSK" pitchFamily="34" charset="-34"/>
            </a:endParaRPr>
          </a:p>
        </p:txBody>
      </p:sp>
      <p:sp>
        <p:nvSpPr>
          <p:cNvPr id="5" name="Rounded Rectangular Callout 14"/>
          <p:cNvSpPr/>
          <p:nvPr/>
        </p:nvSpPr>
        <p:spPr>
          <a:xfrm>
            <a:off x="1993110" y="670406"/>
            <a:ext cx="1595254" cy="3144884"/>
          </a:xfrm>
          <a:prstGeom prst="rect">
            <a:avLst/>
          </a:prstGeom>
          <a:solidFill>
            <a:schemeClr val="accent3">
              <a:lumMod val="75000"/>
            </a:schemeClr>
          </a:solidFill>
          <a:ln w="12700">
            <a:solidFill>
              <a:schemeClr val="bg1"/>
            </a:solidFill>
            <a:prstDash val="solid"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spcBef>
                <a:spcPts val="0"/>
              </a:spcBef>
            </a:pPr>
            <a:r>
              <a:rPr lang="th-TH" sz="1800" b="1" dirty="0" smtClean="0">
                <a:solidFill>
                  <a:schemeClr val="bg1"/>
                </a:solidFill>
                <a:latin typeface="DSN Single" pitchFamily="2" charset="-34"/>
                <a:ea typeface="Tahoma" pitchFamily="34" charset="0"/>
              </a:rPr>
              <a:t>การป้องกันการค้ามนุษย์ </a:t>
            </a:r>
            <a:r>
              <a:rPr lang="en-US" sz="1800" b="1" dirty="0" smtClean="0">
                <a:solidFill>
                  <a:schemeClr val="bg1"/>
                </a:solidFill>
                <a:latin typeface="DSN Single" pitchFamily="2" charset="-34"/>
                <a:ea typeface="Tahoma" pitchFamily="34" charset="0"/>
              </a:rPr>
              <a:t>:</a:t>
            </a:r>
            <a:endParaRPr lang="th-TH" sz="1800" b="1" dirty="0" smtClean="0">
              <a:solidFill>
                <a:schemeClr val="bg1"/>
              </a:solidFill>
              <a:latin typeface="DSN Single" pitchFamily="2" charset="-34"/>
              <a:ea typeface="Tahoma" pitchFamily="34" charset="0"/>
            </a:endParaRPr>
          </a:p>
          <a:p>
            <a:pPr>
              <a:spcBef>
                <a:spcPts val="0"/>
              </a:spcBef>
            </a:pPr>
            <a:endParaRPr lang="th-TH" sz="1800" dirty="0" smtClean="0">
              <a:latin typeface="Cordia New" pitchFamily="34" charset="-34"/>
              <a:ea typeface="Tahoma" pitchFamily="34" charset="0"/>
              <a:cs typeface="Cordia New" pitchFamily="34" charset="-34"/>
            </a:endParaRPr>
          </a:p>
          <a:p>
            <a:pPr>
              <a:spcBef>
                <a:spcPts val="0"/>
              </a:spcBef>
            </a:pPr>
            <a:endParaRPr lang="en-US" sz="2000" dirty="0" smtClean="0">
              <a:latin typeface="Cordia New" pitchFamily="34" charset="-34"/>
              <a:ea typeface="Tahoma" pitchFamily="34" charset="0"/>
              <a:cs typeface="Cordia New" pitchFamily="34" charset="-34"/>
            </a:endParaRPr>
          </a:p>
          <a:p>
            <a:pPr marL="92075" indent="-92075">
              <a:spcBef>
                <a:spcPts val="600"/>
              </a:spcBef>
              <a:buFont typeface="Arial" pitchFamily="34" charset="0"/>
              <a:buChar char="•"/>
            </a:pPr>
            <a:r>
              <a:rPr lang="th-TH" sz="1600" dirty="0" smtClean="0">
                <a:latin typeface="Cordia New" pitchFamily="34" charset="-34"/>
                <a:ea typeface="Tahoma" pitchFamily="34" charset="0"/>
                <a:cs typeface="Cordia New" pitchFamily="34" charset="-34"/>
              </a:rPr>
              <a:t>ยกระดับฝีมือแรงงานใช้เทคโนโลยีขั้นสูงทดแทนแรงงานต่างด้าว</a:t>
            </a:r>
          </a:p>
        </p:txBody>
      </p:sp>
      <p:sp>
        <p:nvSpPr>
          <p:cNvPr id="6" name="Rounded Rectangular Callout 14"/>
          <p:cNvSpPr/>
          <p:nvPr/>
        </p:nvSpPr>
        <p:spPr>
          <a:xfrm>
            <a:off x="441993" y="4680510"/>
            <a:ext cx="7932133" cy="907606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 w="3175">
            <a:solidFill>
              <a:schemeClr val="bg1"/>
            </a:solidFill>
            <a:prstDash val="solid"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lvl="0" algn="ctr"/>
            <a:r>
              <a:rPr lang="en-US" sz="1400" b="1" dirty="0" smtClean="0">
                <a:solidFill>
                  <a:prstClr val="black"/>
                </a:solidFill>
              </a:rPr>
              <a:t>ZERO CORRUPTION</a:t>
            </a:r>
          </a:p>
          <a:p>
            <a:pPr lvl="0" algn="ctr"/>
            <a:r>
              <a:rPr lang="th-TH" sz="1800" dirty="0" smtClean="0">
                <a:solidFill>
                  <a:schemeClr val="tx1"/>
                </a:solidFill>
                <a:latin typeface="DSN Single" pitchFamily="2" charset="-34"/>
                <a:ea typeface="Tahoma" pitchFamily="34" charset="0"/>
              </a:rPr>
              <a:t>จัดตั้งศูนย์ปฏิบัติการต่อต้านการทุจริต  เสริมสร้างบุคลากรให้มี</a:t>
            </a:r>
            <a:r>
              <a:rPr lang="th-TH" sz="1800" dirty="0" err="1" smtClean="0">
                <a:solidFill>
                  <a:schemeClr val="tx1"/>
                </a:solidFill>
                <a:latin typeface="DSN Single" pitchFamily="2" charset="-34"/>
                <a:ea typeface="Tahoma" pitchFamily="34" charset="0"/>
              </a:rPr>
              <a:t>ธรรมาภิ</a:t>
            </a:r>
            <a:r>
              <a:rPr lang="th-TH" sz="1800" dirty="0" smtClean="0">
                <a:solidFill>
                  <a:schemeClr val="tx1"/>
                </a:solidFill>
                <a:latin typeface="DSN Single" pitchFamily="2" charset="-34"/>
                <a:ea typeface="Tahoma" pitchFamily="34" charset="0"/>
              </a:rPr>
              <a:t>บาล  </a:t>
            </a:r>
          </a:p>
          <a:p>
            <a:pPr lvl="0" algn="ctr"/>
            <a:r>
              <a:rPr lang="th-TH" sz="1800" dirty="0" smtClean="0">
                <a:solidFill>
                  <a:schemeClr val="tx1"/>
                </a:solidFill>
                <a:latin typeface="DSN Single" pitchFamily="2" charset="-34"/>
                <a:ea typeface="Tahoma" pitchFamily="34" charset="0"/>
              </a:rPr>
              <a:t>ให้บุคลากรปฏิบัติงานตาม พ.ร.บ.อำนวยความสะดวกโดยเคร่งครัด</a:t>
            </a:r>
            <a:endParaRPr lang="en-US" sz="1800" dirty="0" smtClean="0">
              <a:solidFill>
                <a:schemeClr val="tx1"/>
              </a:solidFill>
              <a:latin typeface="DSN Single" pitchFamily="2" charset="-34"/>
              <a:ea typeface="Tahoma" pitchFamily="34" charset="0"/>
            </a:endParaRPr>
          </a:p>
        </p:txBody>
      </p:sp>
      <p:sp>
        <p:nvSpPr>
          <p:cNvPr id="7" name="Rounded Rectangular Callout 14"/>
          <p:cNvSpPr/>
          <p:nvPr/>
        </p:nvSpPr>
        <p:spPr>
          <a:xfrm>
            <a:off x="441993" y="3815290"/>
            <a:ext cx="7932133" cy="86522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175">
            <a:solidFill>
              <a:schemeClr val="bg1"/>
            </a:solidFill>
            <a:prstDash val="solid"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algn="ctr">
              <a:spcBef>
                <a:spcPts val="600"/>
              </a:spcBef>
            </a:pPr>
            <a:r>
              <a:rPr lang="th-TH" sz="2000" b="1" dirty="0" smtClean="0">
                <a:solidFill>
                  <a:schemeClr val="tx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ปฏิรูปกรมพัฒนาฝีมือแรงงาน</a:t>
            </a:r>
            <a:r>
              <a:rPr lang="th-TH" sz="1800" dirty="0">
                <a:solidFill>
                  <a:srgbClr val="FF0000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(</a:t>
            </a:r>
            <a:r>
              <a:rPr lang="th-TH" sz="1800" i="1" dirty="0">
                <a:solidFill>
                  <a:srgbClr val="FF0000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เพิ่มบทบาทเป็นผู้กำหนดนโยบาย กำกับดูแลและส่งเสริม </a:t>
            </a:r>
            <a:r>
              <a:rPr lang="th-TH" sz="1800" i="1" dirty="0" smtClean="0">
                <a:solidFill>
                  <a:srgbClr val="FF0000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สนับสนุน</a:t>
            </a:r>
            <a:r>
              <a:rPr lang="th-TH" sz="1800" dirty="0" smtClean="0">
                <a:solidFill>
                  <a:srgbClr val="FF0000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)</a:t>
            </a:r>
            <a:endParaRPr lang="th-TH" sz="1800" dirty="0">
              <a:solidFill>
                <a:srgbClr val="FF0000"/>
              </a:solidFill>
              <a:latin typeface="Cordia New" pitchFamily="34" charset="-34"/>
              <a:ea typeface="Tahoma" pitchFamily="34" charset="0"/>
              <a:cs typeface="Cordia New" pitchFamily="34" charset="-34"/>
            </a:endParaRPr>
          </a:p>
          <a:p>
            <a:pPr algn="ctr">
              <a:spcBef>
                <a:spcPts val="600"/>
              </a:spcBef>
            </a:pPr>
            <a:r>
              <a:rPr lang="th-TH" sz="1800" dirty="0" smtClean="0">
                <a:solidFill>
                  <a:schemeClr val="tx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ปรับปรุงกฎหมาย เพื่อขยาย</a:t>
            </a:r>
            <a:r>
              <a:rPr lang="th-TH" sz="1800" dirty="0" err="1" smtClean="0">
                <a:solidFill>
                  <a:schemeClr val="tx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สปก</a:t>
            </a:r>
            <a:r>
              <a:rPr lang="th-TH" sz="1800" dirty="0" smtClean="0">
                <a:solidFill>
                  <a:schemeClr val="tx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.จาก 100 เป็น 50 คนขึ้นไป และ เพิ่มสิทธิประโยชน์ภาษีจาก 100</a:t>
            </a:r>
            <a:r>
              <a:rPr lang="en-US" sz="1800" dirty="0" smtClean="0">
                <a:solidFill>
                  <a:schemeClr val="tx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%</a:t>
            </a:r>
            <a:r>
              <a:rPr lang="th-TH" sz="1800" dirty="0" smtClean="0">
                <a:solidFill>
                  <a:schemeClr val="tx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เป็น </a:t>
            </a:r>
            <a:r>
              <a:rPr lang="en-US" sz="1800" dirty="0" smtClean="0">
                <a:solidFill>
                  <a:schemeClr val="tx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200%</a:t>
            </a:r>
            <a:r>
              <a:rPr lang="th-TH" sz="1800" dirty="0" smtClean="0">
                <a:solidFill>
                  <a:schemeClr val="tx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 </a:t>
            </a:r>
            <a:endParaRPr lang="th-TH" sz="2000" b="1" dirty="0" smtClean="0">
              <a:solidFill>
                <a:schemeClr val="tx1"/>
              </a:solidFill>
              <a:latin typeface="Cordia New" pitchFamily="34" charset="-34"/>
              <a:ea typeface="Tahoma" pitchFamily="34" charset="0"/>
              <a:cs typeface="Cordia New" pitchFamily="34" charset="-34"/>
            </a:endParaRPr>
          </a:p>
        </p:txBody>
      </p:sp>
      <p:sp>
        <p:nvSpPr>
          <p:cNvPr id="9" name="Up-Down Arrow 8"/>
          <p:cNvSpPr/>
          <p:nvPr/>
        </p:nvSpPr>
        <p:spPr>
          <a:xfrm>
            <a:off x="316366" y="670406"/>
            <a:ext cx="62814" cy="3136904"/>
          </a:xfrm>
          <a:prstGeom prst="upDown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1" name="Rectangle 2"/>
          <p:cNvSpPr txBox="1">
            <a:spLocks noChangeArrowheads="1"/>
          </p:cNvSpPr>
          <p:nvPr/>
        </p:nvSpPr>
        <p:spPr bwMode="auto">
          <a:xfrm rot="16200000">
            <a:off x="-755963" y="1768180"/>
            <a:ext cx="1835150" cy="38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>
            <a:lvl1pPr algn="ctr" rtl="0" fontAlgn="base">
              <a:spcBef>
                <a:spcPct val="0"/>
              </a:spcBef>
              <a:spcAft>
                <a:spcPct val="0"/>
              </a:spcAft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2pPr>
            <a:lvl3pPr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3pPr>
            <a:lvl4pPr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4pPr>
            <a:lvl5pPr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r>
              <a:rPr lang="th-TH" sz="2400" b="1" spc="100" dirty="0" smtClean="0">
                <a:solidFill>
                  <a:srgbClr val="3333FF"/>
                </a:solidFill>
                <a:latin typeface="DSN Single" pitchFamily="2" charset="-34"/>
                <a:cs typeface="DSN Single" pitchFamily="2" charset="-34"/>
              </a:rPr>
              <a:t>มิติภายนอก</a:t>
            </a:r>
          </a:p>
        </p:txBody>
      </p:sp>
      <p:sp>
        <p:nvSpPr>
          <p:cNvPr id="12" name="Rectangle 2"/>
          <p:cNvSpPr txBox="1">
            <a:spLocks noChangeArrowheads="1"/>
          </p:cNvSpPr>
          <p:nvPr/>
        </p:nvSpPr>
        <p:spPr bwMode="auto">
          <a:xfrm rot="16200000">
            <a:off x="-879079" y="5089235"/>
            <a:ext cx="2079625" cy="2142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>
            <a:lvl1pPr algn="ctr" rtl="0" fontAlgn="base">
              <a:spcBef>
                <a:spcPct val="0"/>
              </a:spcBef>
              <a:spcAft>
                <a:spcPct val="0"/>
              </a:spcAft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2pPr>
            <a:lvl3pPr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3pPr>
            <a:lvl4pPr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4pPr>
            <a:lvl5pPr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r>
              <a:rPr lang="th-TH" sz="2400" b="1" spc="100" dirty="0" smtClean="0">
                <a:solidFill>
                  <a:srgbClr val="3333FF"/>
                </a:solidFill>
                <a:latin typeface="DSN Single" pitchFamily="2" charset="-34"/>
                <a:cs typeface="DSN Single" pitchFamily="2" charset="-34"/>
              </a:rPr>
              <a:t>มิติภายใน</a:t>
            </a:r>
          </a:p>
        </p:txBody>
      </p:sp>
      <p:sp>
        <p:nvSpPr>
          <p:cNvPr id="14" name="Rounded Rectangular Callout 14"/>
          <p:cNvSpPr/>
          <p:nvPr/>
        </p:nvSpPr>
        <p:spPr>
          <a:xfrm>
            <a:off x="5183618" y="670406"/>
            <a:ext cx="1595254" cy="3136904"/>
          </a:xfrm>
          <a:prstGeom prst="rect">
            <a:avLst/>
          </a:prstGeom>
          <a:solidFill>
            <a:schemeClr val="accent2">
              <a:lumMod val="75000"/>
            </a:schemeClr>
          </a:solidFill>
          <a:ln w="3175">
            <a:solidFill>
              <a:schemeClr val="bg1"/>
            </a:solidFill>
            <a:prstDash val="solid"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spcBef>
                <a:spcPts val="0"/>
              </a:spcBef>
            </a:pPr>
            <a:r>
              <a:rPr lang="th-TH" sz="1800" b="1" dirty="0" smtClean="0">
                <a:solidFill>
                  <a:schemeClr val="bg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มิติใหม่ ส่งเสริม</a:t>
            </a:r>
          </a:p>
          <a:p>
            <a:pPr>
              <a:spcBef>
                <a:spcPts val="0"/>
              </a:spcBef>
            </a:pPr>
            <a:r>
              <a:rPr lang="th-TH" sz="1800" b="1" dirty="0" smtClean="0">
                <a:solidFill>
                  <a:schemeClr val="bg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การ</a:t>
            </a:r>
            <a:r>
              <a:rPr lang="th-TH" sz="1800" b="1" dirty="0">
                <a:solidFill>
                  <a:schemeClr val="bg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มีงาน</a:t>
            </a:r>
            <a:r>
              <a:rPr lang="th-TH" sz="1800" b="1" dirty="0" smtClean="0">
                <a:solidFill>
                  <a:schemeClr val="bg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ทำ </a:t>
            </a:r>
            <a:r>
              <a:rPr lang="th-TH" sz="1600" b="1" i="1" dirty="0" smtClean="0">
                <a:solidFill>
                  <a:schemeClr val="bg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(แรงงาน</a:t>
            </a:r>
            <a:r>
              <a:rPr lang="th-TH" sz="1600" b="1" i="1" dirty="0">
                <a:solidFill>
                  <a:schemeClr val="bg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ทั่วไป พิการ </a:t>
            </a:r>
            <a:r>
              <a:rPr lang="th-TH" sz="1600" b="1" i="1" dirty="0" smtClean="0">
                <a:solidFill>
                  <a:schemeClr val="bg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สูงอายุ)</a:t>
            </a:r>
            <a:r>
              <a:rPr lang="en-US" sz="1800" b="1" dirty="0" smtClean="0">
                <a:solidFill>
                  <a:schemeClr val="bg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:</a:t>
            </a:r>
          </a:p>
          <a:p>
            <a:pPr marL="87313" lvl="0" indent="-87313">
              <a:buFont typeface="Arial" pitchFamily="34" charset="0"/>
              <a:buChar char="•"/>
            </a:pPr>
            <a:r>
              <a:rPr lang="th-TH" sz="1600" dirty="0" smtClean="0">
                <a:latin typeface="Cordia New" pitchFamily="34" charset="-34"/>
                <a:ea typeface="Tahoma" pitchFamily="34" charset="0"/>
                <a:cs typeface="Cordia New" pitchFamily="34" charset="-34"/>
              </a:rPr>
              <a:t>ยุทธศาสตร์</a:t>
            </a:r>
            <a:r>
              <a:rPr lang="th-TH" sz="1600" dirty="0" err="1" smtClean="0">
                <a:latin typeface="Cordia New" pitchFamily="34" charset="-34"/>
                <a:ea typeface="Tahoma" pitchFamily="34" charset="0"/>
                <a:cs typeface="Cordia New" pitchFamily="34" charset="-34"/>
              </a:rPr>
              <a:t>บูรณา</a:t>
            </a:r>
            <a:r>
              <a:rPr lang="th-TH" sz="1600" dirty="0" smtClean="0">
                <a:latin typeface="Cordia New" pitchFamily="34" charset="-34"/>
                <a:ea typeface="Tahoma" pitchFamily="34" charset="0"/>
                <a:cs typeface="Cordia New" pitchFamily="34" charset="-34"/>
              </a:rPr>
              <a:t>การพัฒนาแรงงานให้สอดคล้องกับนวัตกรรมและเทคโนโลยี(ที่เปลี่ยนแปลง)</a:t>
            </a:r>
          </a:p>
          <a:p>
            <a:pPr lvl="0" algn="ctr"/>
            <a:endParaRPr lang="th-TH" sz="1600" dirty="0" smtClean="0">
              <a:latin typeface="Cordia New" pitchFamily="34" charset="-34"/>
              <a:ea typeface="Tahoma" pitchFamily="34" charset="0"/>
              <a:cs typeface="Cordia New" pitchFamily="34" charset="-34"/>
            </a:endParaRPr>
          </a:p>
          <a:p>
            <a:pPr>
              <a:spcBef>
                <a:spcPts val="0"/>
              </a:spcBef>
            </a:pPr>
            <a:endParaRPr lang="th-TH" sz="1800" b="1" dirty="0" smtClean="0">
              <a:latin typeface="DSN Single" pitchFamily="2" charset="-34"/>
              <a:ea typeface="Tahoma" pitchFamily="34" charset="0"/>
              <a:cs typeface="DSN Single" pitchFamily="2" charset="-34"/>
            </a:endParaRPr>
          </a:p>
        </p:txBody>
      </p:sp>
      <p:sp>
        <p:nvSpPr>
          <p:cNvPr id="16" name="Rounded Rectangular Callout 14"/>
          <p:cNvSpPr/>
          <p:nvPr/>
        </p:nvSpPr>
        <p:spPr>
          <a:xfrm>
            <a:off x="6778872" y="670406"/>
            <a:ext cx="1595254" cy="3136904"/>
          </a:xfrm>
          <a:prstGeom prst="rect">
            <a:avLst/>
          </a:prstGeom>
          <a:solidFill>
            <a:schemeClr val="accent5">
              <a:lumMod val="75000"/>
            </a:schemeClr>
          </a:solidFill>
          <a:ln w="3175">
            <a:solidFill>
              <a:schemeClr val="bg1"/>
            </a:solidFill>
            <a:prstDash val="solid"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spcBef>
                <a:spcPts val="0"/>
              </a:spcBef>
            </a:pPr>
            <a:r>
              <a:rPr lang="th-TH" sz="1800" b="1" dirty="0" smtClean="0">
                <a:solidFill>
                  <a:schemeClr val="bg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ยกระดับคุณภาพชีวิตแรงงานนอกระบบ </a:t>
            </a:r>
            <a:r>
              <a:rPr lang="en-US" sz="1800" b="1" dirty="0" smtClean="0">
                <a:solidFill>
                  <a:schemeClr val="bg1"/>
                </a:solidFill>
                <a:latin typeface="Cordia New" pitchFamily="34" charset="-34"/>
                <a:ea typeface="Tahoma" pitchFamily="34" charset="0"/>
                <a:cs typeface="Cordia New" pitchFamily="34" charset="-34"/>
              </a:rPr>
              <a:t>:</a:t>
            </a:r>
          </a:p>
          <a:p>
            <a:pPr>
              <a:spcBef>
                <a:spcPts val="0"/>
              </a:spcBef>
            </a:pPr>
            <a:endParaRPr lang="th-TH" sz="1800" dirty="0" smtClean="0">
              <a:solidFill>
                <a:schemeClr val="bg1"/>
              </a:solidFill>
              <a:latin typeface="Cordia New" pitchFamily="34" charset="-34"/>
              <a:ea typeface="Tahoma" pitchFamily="34" charset="0"/>
              <a:cs typeface="Cordia New" pitchFamily="34" charset="-34"/>
            </a:endParaRPr>
          </a:p>
          <a:p>
            <a:pPr marL="87313" lvl="0" indent="-87313">
              <a:buFont typeface="Arial" pitchFamily="34" charset="0"/>
              <a:buChar char="•"/>
            </a:pPr>
            <a:r>
              <a:rPr lang="th-TH" sz="1600" dirty="0" smtClean="0">
                <a:latin typeface="Cordia New" pitchFamily="34" charset="-34"/>
                <a:ea typeface="Tahoma" pitchFamily="34" charset="0"/>
                <a:cs typeface="Cordia New" pitchFamily="34" charset="-34"/>
              </a:rPr>
              <a:t>ยุทธศาสตร์</a:t>
            </a:r>
            <a:r>
              <a:rPr lang="th-TH" sz="1600" dirty="0" err="1" smtClean="0">
                <a:latin typeface="Cordia New" pitchFamily="34" charset="-34"/>
                <a:ea typeface="Tahoma" pitchFamily="34" charset="0"/>
                <a:cs typeface="Cordia New" pitchFamily="34" charset="-34"/>
              </a:rPr>
              <a:t>บูรณา</a:t>
            </a:r>
            <a:r>
              <a:rPr lang="th-TH" sz="1600" dirty="0" smtClean="0">
                <a:latin typeface="Cordia New" pitchFamily="34" charset="-34"/>
                <a:ea typeface="Tahoma" pitchFamily="34" charset="0"/>
                <a:cs typeface="Cordia New" pitchFamily="34" charset="-34"/>
              </a:rPr>
              <a:t>การส่งเสริมกลุ่มวิสาหกิจชุมชนและผู้มีรายได้น้อย</a:t>
            </a:r>
          </a:p>
          <a:p>
            <a:pPr lvl="0" algn="ctr"/>
            <a:endParaRPr lang="th-TH" sz="1400" b="1" dirty="0" smtClean="0">
              <a:latin typeface="Cordia New" pitchFamily="34" charset="-34"/>
              <a:ea typeface="Tahoma" pitchFamily="34" charset="0"/>
              <a:cs typeface="Cordia New" pitchFamily="34" charset="-34"/>
            </a:endParaRPr>
          </a:p>
        </p:txBody>
      </p:sp>
      <p:sp>
        <p:nvSpPr>
          <p:cNvPr id="17" name="Rounded Rectangular Callout 14"/>
          <p:cNvSpPr/>
          <p:nvPr/>
        </p:nvSpPr>
        <p:spPr>
          <a:xfrm>
            <a:off x="441995" y="5588116"/>
            <a:ext cx="7932131" cy="936104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 w="3175">
            <a:solidFill>
              <a:schemeClr val="bg1"/>
            </a:solidFill>
            <a:prstDash val="solid"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t"/>
          <a:lstStyle/>
          <a:p>
            <a:pPr algn="ctr">
              <a:spcBef>
                <a:spcPts val="600"/>
              </a:spcBef>
            </a:pPr>
            <a:r>
              <a:rPr lang="en-US" sz="2000" b="1" dirty="0" smtClean="0">
                <a:solidFill>
                  <a:schemeClr val="tx1"/>
                </a:solidFill>
                <a:latin typeface="CordiaUPC" pitchFamily="34" charset="-34"/>
                <a:ea typeface="Tahoma" pitchFamily="34" charset="0"/>
              </a:rPr>
              <a:t>INFORMATION  TECHNOLOGY</a:t>
            </a:r>
          </a:p>
          <a:p>
            <a:pPr algn="ctr">
              <a:spcBef>
                <a:spcPts val="0"/>
              </a:spcBef>
            </a:pPr>
            <a:r>
              <a:rPr lang="th-TH" sz="1800" dirty="0" smtClean="0">
                <a:solidFill>
                  <a:schemeClr val="tx1"/>
                </a:solidFill>
                <a:latin typeface="DSN Single" pitchFamily="2" charset="-34"/>
                <a:ea typeface="Tahoma" pitchFamily="34" charset="0"/>
              </a:rPr>
              <a:t>ใช้ระบบ </a:t>
            </a:r>
            <a:r>
              <a:rPr lang="en-US" sz="1800" dirty="0" smtClean="0">
                <a:solidFill>
                  <a:schemeClr val="tx1"/>
                </a:solidFill>
                <a:latin typeface="DSN Single" pitchFamily="2" charset="-34"/>
                <a:ea typeface="Tahoma" pitchFamily="34" charset="0"/>
              </a:rPr>
              <a:t>E-Service </a:t>
            </a:r>
            <a:r>
              <a:rPr lang="th-TH" sz="1800" dirty="0" smtClean="0">
                <a:solidFill>
                  <a:schemeClr val="tx1"/>
                </a:solidFill>
                <a:latin typeface="DSN Single" pitchFamily="2" charset="-34"/>
                <a:ea typeface="Tahoma" pitchFamily="34" charset="0"/>
              </a:rPr>
              <a:t>ในการยื่นรับรองหลักสูตรตาม พ.ร.บ.ส่งเสริมฯ</a:t>
            </a:r>
          </a:p>
          <a:p>
            <a:pPr algn="ctr">
              <a:spcBef>
                <a:spcPts val="0"/>
              </a:spcBef>
            </a:pPr>
            <a:r>
              <a:rPr lang="th-TH" sz="1800" dirty="0" smtClean="0">
                <a:solidFill>
                  <a:schemeClr val="tx1"/>
                </a:solidFill>
                <a:latin typeface="DSN Single" pitchFamily="2" charset="-34"/>
                <a:ea typeface="Tahoma" pitchFamily="34" charset="0"/>
              </a:rPr>
              <a:t>ใช้ระบบ </a:t>
            </a:r>
            <a:r>
              <a:rPr lang="en-US" sz="1800" dirty="0" smtClean="0">
                <a:solidFill>
                  <a:schemeClr val="tx1"/>
                </a:solidFill>
                <a:latin typeface="DSN Single" pitchFamily="2" charset="-34"/>
                <a:ea typeface="Tahoma" pitchFamily="34" charset="0"/>
              </a:rPr>
              <a:t>E-Testing </a:t>
            </a:r>
            <a:r>
              <a:rPr lang="th-TH" sz="1800" dirty="0" smtClean="0">
                <a:solidFill>
                  <a:schemeClr val="tx1"/>
                </a:solidFill>
                <a:latin typeface="DSN Single" pitchFamily="2" charset="-34"/>
                <a:ea typeface="Tahoma" pitchFamily="34" charset="0"/>
              </a:rPr>
              <a:t>ในการทดสอบมาตรฐานฝีมือแรงงานแห่งชาติ(ภาคความรู้)</a:t>
            </a:r>
          </a:p>
        </p:txBody>
      </p:sp>
      <p:sp>
        <p:nvSpPr>
          <p:cNvPr id="18" name="Up-Down Arrow 8"/>
          <p:cNvSpPr/>
          <p:nvPr/>
        </p:nvSpPr>
        <p:spPr>
          <a:xfrm>
            <a:off x="316366" y="3878748"/>
            <a:ext cx="62814" cy="2645472"/>
          </a:xfrm>
          <a:prstGeom prst="upDown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0" name="Rounded Rectangle 9"/>
          <p:cNvSpPr/>
          <p:nvPr/>
        </p:nvSpPr>
        <p:spPr>
          <a:xfrm>
            <a:off x="3561569" y="670406"/>
            <a:ext cx="1622049" cy="3101342"/>
          </a:xfrm>
          <a:prstGeom prst="roundRect">
            <a:avLst>
              <a:gd name="adj" fmla="val 11023"/>
            </a:avLst>
          </a:prstGeom>
          <a:noFill/>
          <a:ln w="57150">
            <a:solidFill>
              <a:srgbClr val="FFFF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" name="Pentagon 7"/>
          <p:cNvSpPr/>
          <p:nvPr/>
        </p:nvSpPr>
        <p:spPr>
          <a:xfrm>
            <a:off x="8374126" y="670406"/>
            <a:ext cx="598220" cy="5853814"/>
          </a:xfrm>
          <a:prstGeom prst="homePlate">
            <a:avLst/>
          </a:prstGeom>
          <a:solidFill>
            <a:srgbClr val="D88E3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ctr"/>
          <a:lstStyle/>
          <a:p>
            <a:pPr algn="ctr"/>
            <a:r>
              <a:rPr lang="th-TH" dirty="0" smtClean="0">
                <a:solidFill>
                  <a:srgbClr val="3333FF"/>
                </a:solidFill>
                <a:latin typeface="CordiaUPC" pitchFamily="34" charset="-34"/>
                <a:cs typeface="CordiaUPC" pitchFamily="34" charset="-34"/>
              </a:rPr>
              <a:t> </a:t>
            </a:r>
            <a:r>
              <a:rPr lang="en-US" sz="3600" b="1" dirty="0" smtClean="0">
                <a:solidFill>
                  <a:srgbClr val="3333FF"/>
                </a:solidFill>
                <a:latin typeface="CordiaUPC" pitchFamily="34" charset="-34"/>
                <a:cs typeface="CordiaUPC" pitchFamily="34" charset="-34"/>
              </a:rPr>
              <a:t>Productive Manpower</a:t>
            </a:r>
            <a:endParaRPr lang="th-TH" sz="3600" b="1" dirty="0">
              <a:solidFill>
                <a:srgbClr val="3333FF"/>
              </a:solidFill>
              <a:latin typeface="CordiaUPC" pitchFamily="34" charset="-34"/>
              <a:cs typeface="CordiaUPC" pitchFamily="34" charset="-34"/>
            </a:endParaRPr>
          </a:p>
        </p:txBody>
      </p:sp>
      <p:sp>
        <p:nvSpPr>
          <p:cNvPr id="19" name="Rectangle 2"/>
          <p:cNvSpPr txBox="1">
            <a:spLocks noChangeArrowheads="1"/>
          </p:cNvSpPr>
          <p:nvPr/>
        </p:nvSpPr>
        <p:spPr bwMode="auto">
          <a:xfrm>
            <a:off x="355043" y="0"/>
            <a:ext cx="8603906" cy="4286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>
            <a:lvl1pPr algn="ctr" rtl="0" fontAlgn="base">
              <a:spcBef>
                <a:spcPct val="0"/>
              </a:spcBef>
              <a:spcAft>
                <a:spcPct val="0"/>
              </a:spcAft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2pPr>
            <a:lvl3pPr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3pPr>
            <a:lvl4pPr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4pPr>
            <a:lvl5pPr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  <a:cs typeface="Angsana New" pitchFamily="18" charset="-34"/>
              </a:defRPr>
            </a:lvl9pPr>
          </a:lstStyle>
          <a:p>
            <a:pPr fontAlgn="auto">
              <a:spcAft>
                <a:spcPts val="0"/>
              </a:spcAft>
              <a:defRPr/>
            </a:pPr>
            <a:endParaRPr lang="th-TH" sz="2000" spc="100" dirty="0" smtClean="0">
              <a:solidFill>
                <a:schemeClr val="bg2">
                  <a:lumMod val="25000"/>
                </a:schemeClr>
              </a:solidFill>
              <a:latin typeface="DSN Single" pitchFamily="2" charset="-34"/>
              <a:cs typeface="DSN Single" pitchFamily="2" charset="-34"/>
            </a:endParaRPr>
          </a:p>
          <a:p>
            <a:pPr fontAlgn="auto">
              <a:spcAft>
                <a:spcPts val="0"/>
              </a:spcAft>
              <a:defRPr/>
            </a:pPr>
            <a:r>
              <a:rPr lang="en-US" sz="2400" b="1" i="1" kern="0" dirty="0" smtClean="0">
                <a:latin typeface="FreesiaUPC" pitchFamily="34" charset="-34"/>
                <a:cs typeface="FreesiaUPC" pitchFamily="34" charset="-34"/>
              </a:rPr>
              <a:t>8 </a:t>
            </a:r>
            <a:r>
              <a:rPr lang="th-TH" sz="2400" b="1" i="1" kern="0" dirty="0" smtClean="0">
                <a:latin typeface="FreesiaUPC" pitchFamily="34" charset="-34"/>
                <a:cs typeface="FreesiaUPC" pitchFamily="34" charset="-34"/>
              </a:rPr>
              <a:t>วาระปฏิรูปเร่งด่วน ปี 2560 </a:t>
            </a:r>
            <a:r>
              <a:rPr lang="th-TH" sz="2000" b="1" i="1" kern="0" dirty="0" smtClean="0">
                <a:solidFill>
                  <a:schemeClr val="accent6">
                    <a:lumMod val="50000"/>
                  </a:schemeClr>
                </a:solidFill>
                <a:latin typeface="FreesiaUPC" pitchFamily="34" charset="-34"/>
                <a:cs typeface="FreesiaUPC" pitchFamily="34" charset="-34"/>
              </a:rPr>
              <a:t>(ปี</a:t>
            </a:r>
            <a:r>
              <a:rPr lang="th-TH" sz="2000" b="1" i="1" kern="0" dirty="0">
                <a:solidFill>
                  <a:schemeClr val="accent6">
                    <a:lumMod val="50000"/>
                  </a:schemeClr>
                </a:solidFill>
                <a:latin typeface="FreesiaUPC" pitchFamily="34" charset="-34"/>
                <a:cs typeface="FreesiaUPC" pitchFamily="34" charset="-34"/>
              </a:rPr>
              <a:t>แห่งการเพิ่มผลิตภาพแรงงานสู่ </a:t>
            </a:r>
            <a:r>
              <a:rPr lang="en-US" sz="2000" b="1" i="1" kern="0" dirty="0">
                <a:solidFill>
                  <a:schemeClr val="accent6">
                    <a:lumMod val="50000"/>
                  </a:schemeClr>
                </a:solidFill>
                <a:latin typeface="FreesiaUPC" pitchFamily="34" charset="-34"/>
                <a:cs typeface="FreesiaUPC" pitchFamily="34" charset="-34"/>
              </a:rPr>
              <a:t>Thailand </a:t>
            </a:r>
            <a:r>
              <a:rPr lang="en-US" sz="2000" b="1" i="1" kern="0" dirty="0" smtClean="0">
                <a:solidFill>
                  <a:schemeClr val="accent6">
                    <a:lumMod val="50000"/>
                  </a:schemeClr>
                </a:solidFill>
                <a:latin typeface="FreesiaUPC" pitchFamily="34" charset="-34"/>
                <a:cs typeface="FreesiaUPC" pitchFamily="34" charset="-34"/>
              </a:rPr>
              <a:t>4.0)</a:t>
            </a:r>
            <a:endParaRPr lang="th-TH" sz="2000" b="1" dirty="0" smtClean="0"/>
          </a:p>
          <a:p>
            <a:pPr fontAlgn="auto">
              <a:spcAft>
                <a:spcPts val="0"/>
              </a:spcAft>
              <a:defRPr/>
            </a:pPr>
            <a:endParaRPr lang="th-TH" sz="2000" spc="100" dirty="0" smtClean="0">
              <a:solidFill>
                <a:schemeClr val="accent6">
                  <a:lumMod val="75000"/>
                </a:schemeClr>
              </a:solidFill>
              <a:latin typeface="DSN Single" pitchFamily="2" charset="-34"/>
              <a:cs typeface="DSN Single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0186134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632"/>
          <p:cNvGrpSpPr/>
          <p:nvPr/>
        </p:nvGrpSpPr>
        <p:grpSpPr>
          <a:xfrm>
            <a:off x="15410" y="22575"/>
            <a:ext cx="3601522" cy="6821571"/>
            <a:chOff x="-42863" y="464345"/>
            <a:chExt cx="7375542" cy="12895263"/>
          </a:xfrm>
        </p:grpSpPr>
        <p:sp>
          <p:nvSpPr>
            <p:cNvPr id="538" name="Freeform 339"/>
            <p:cNvSpPr>
              <a:spLocks/>
            </p:cNvSpPr>
            <p:nvPr/>
          </p:nvSpPr>
          <p:spPr bwMode="auto">
            <a:xfrm>
              <a:off x="1376363" y="3553620"/>
              <a:ext cx="925513" cy="912812"/>
            </a:xfrm>
            <a:custGeom>
              <a:avLst/>
              <a:gdLst>
                <a:gd name="T0" fmla="*/ 963 w 1166"/>
                <a:gd name="T1" fmla="*/ 243 h 1151"/>
                <a:gd name="T2" fmla="*/ 1002 w 1166"/>
                <a:gd name="T3" fmla="*/ 274 h 1151"/>
                <a:gd name="T4" fmla="*/ 1045 w 1166"/>
                <a:gd name="T5" fmla="*/ 356 h 1151"/>
                <a:gd name="T6" fmla="*/ 1120 w 1166"/>
                <a:gd name="T7" fmla="*/ 360 h 1151"/>
                <a:gd name="T8" fmla="*/ 1159 w 1166"/>
                <a:gd name="T9" fmla="*/ 376 h 1151"/>
                <a:gd name="T10" fmla="*/ 1105 w 1166"/>
                <a:gd name="T11" fmla="*/ 513 h 1151"/>
                <a:gd name="T12" fmla="*/ 1105 w 1166"/>
                <a:gd name="T13" fmla="*/ 614 h 1151"/>
                <a:gd name="T14" fmla="*/ 1133 w 1166"/>
                <a:gd name="T15" fmla="*/ 678 h 1151"/>
                <a:gd name="T16" fmla="*/ 1164 w 1166"/>
                <a:gd name="T17" fmla="*/ 754 h 1151"/>
                <a:gd name="T18" fmla="*/ 1141 w 1166"/>
                <a:gd name="T19" fmla="*/ 806 h 1151"/>
                <a:gd name="T20" fmla="*/ 1092 w 1166"/>
                <a:gd name="T21" fmla="*/ 868 h 1151"/>
                <a:gd name="T22" fmla="*/ 1040 w 1166"/>
                <a:gd name="T23" fmla="*/ 921 h 1151"/>
                <a:gd name="T24" fmla="*/ 1004 w 1166"/>
                <a:gd name="T25" fmla="*/ 945 h 1151"/>
                <a:gd name="T26" fmla="*/ 928 w 1166"/>
                <a:gd name="T27" fmla="*/ 1026 h 1151"/>
                <a:gd name="T28" fmla="*/ 888 w 1166"/>
                <a:gd name="T29" fmla="*/ 1080 h 1151"/>
                <a:gd name="T30" fmla="*/ 805 w 1166"/>
                <a:gd name="T31" fmla="*/ 1135 h 1151"/>
                <a:gd name="T32" fmla="*/ 719 w 1166"/>
                <a:gd name="T33" fmla="*/ 1141 h 1151"/>
                <a:gd name="T34" fmla="*/ 617 w 1166"/>
                <a:gd name="T35" fmla="*/ 1088 h 1151"/>
                <a:gd name="T36" fmla="*/ 538 w 1166"/>
                <a:gd name="T37" fmla="*/ 1102 h 1151"/>
                <a:gd name="T38" fmla="*/ 466 w 1166"/>
                <a:gd name="T39" fmla="*/ 1093 h 1151"/>
                <a:gd name="T40" fmla="*/ 387 w 1166"/>
                <a:gd name="T41" fmla="*/ 1091 h 1151"/>
                <a:gd name="T42" fmla="*/ 344 w 1166"/>
                <a:gd name="T43" fmla="*/ 1098 h 1151"/>
                <a:gd name="T44" fmla="*/ 278 w 1166"/>
                <a:gd name="T45" fmla="*/ 1073 h 1151"/>
                <a:gd name="T46" fmla="*/ 243 w 1166"/>
                <a:gd name="T47" fmla="*/ 1062 h 1151"/>
                <a:gd name="T48" fmla="*/ 205 w 1166"/>
                <a:gd name="T49" fmla="*/ 1078 h 1151"/>
                <a:gd name="T50" fmla="*/ 111 w 1166"/>
                <a:gd name="T51" fmla="*/ 1109 h 1151"/>
                <a:gd name="T52" fmla="*/ 108 w 1166"/>
                <a:gd name="T53" fmla="*/ 1054 h 1151"/>
                <a:gd name="T54" fmla="*/ 106 w 1166"/>
                <a:gd name="T55" fmla="*/ 981 h 1151"/>
                <a:gd name="T56" fmla="*/ 134 w 1166"/>
                <a:gd name="T57" fmla="*/ 889 h 1151"/>
                <a:gd name="T58" fmla="*/ 71 w 1166"/>
                <a:gd name="T59" fmla="*/ 840 h 1151"/>
                <a:gd name="T60" fmla="*/ 111 w 1166"/>
                <a:gd name="T61" fmla="*/ 831 h 1151"/>
                <a:gd name="T62" fmla="*/ 91 w 1166"/>
                <a:gd name="T63" fmla="*/ 742 h 1151"/>
                <a:gd name="T64" fmla="*/ 73 w 1166"/>
                <a:gd name="T65" fmla="*/ 662 h 1151"/>
                <a:gd name="T66" fmla="*/ 53 w 1166"/>
                <a:gd name="T67" fmla="*/ 575 h 1151"/>
                <a:gd name="T68" fmla="*/ 20 w 1166"/>
                <a:gd name="T69" fmla="*/ 505 h 1151"/>
                <a:gd name="T70" fmla="*/ 0 w 1166"/>
                <a:gd name="T71" fmla="*/ 462 h 1151"/>
                <a:gd name="T72" fmla="*/ 53 w 1166"/>
                <a:gd name="T73" fmla="*/ 478 h 1151"/>
                <a:gd name="T74" fmla="*/ 117 w 1166"/>
                <a:gd name="T75" fmla="*/ 476 h 1151"/>
                <a:gd name="T76" fmla="*/ 151 w 1166"/>
                <a:gd name="T77" fmla="*/ 475 h 1151"/>
                <a:gd name="T78" fmla="*/ 180 w 1166"/>
                <a:gd name="T79" fmla="*/ 449 h 1151"/>
                <a:gd name="T80" fmla="*/ 203 w 1166"/>
                <a:gd name="T81" fmla="*/ 426 h 1151"/>
                <a:gd name="T82" fmla="*/ 250 w 1166"/>
                <a:gd name="T83" fmla="*/ 418 h 1151"/>
                <a:gd name="T84" fmla="*/ 283 w 1166"/>
                <a:gd name="T85" fmla="*/ 394 h 1151"/>
                <a:gd name="T86" fmla="*/ 289 w 1166"/>
                <a:gd name="T87" fmla="*/ 335 h 1151"/>
                <a:gd name="T88" fmla="*/ 288 w 1166"/>
                <a:gd name="T89" fmla="*/ 271 h 1151"/>
                <a:gd name="T90" fmla="*/ 323 w 1166"/>
                <a:gd name="T91" fmla="*/ 240 h 1151"/>
                <a:gd name="T92" fmla="*/ 344 w 1166"/>
                <a:gd name="T93" fmla="*/ 180 h 1151"/>
                <a:gd name="T94" fmla="*/ 367 w 1166"/>
                <a:gd name="T95" fmla="*/ 110 h 1151"/>
                <a:gd name="T96" fmla="*/ 437 w 1166"/>
                <a:gd name="T97" fmla="*/ 112 h 1151"/>
                <a:gd name="T98" fmla="*/ 452 w 1166"/>
                <a:gd name="T99" fmla="*/ 44 h 1151"/>
                <a:gd name="T100" fmla="*/ 529 w 1166"/>
                <a:gd name="T101" fmla="*/ 10 h 1151"/>
                <a:gd name="T102" fmla="*/ 576 w 1166"/>
                <a:gd name="T103" fmla="*/ 41 h 1151"/>
                <a:gd name="T104" fmla="*/ 645 w 1166"/>
                <a:gd name="T105" fmla="*/ 70 h 1151"/>
                <a:gd name="T106" fmla="*/ 670 w 1166"/>
                <a:gd name="T107" fmla="*/ 133 h 1151"/>
                <a:gd name="T108" fmla="*/ 721 w 1166"/>
                <a:gd name="T109" fmla="*/ 185 h 1151"/>
                <a:gd name="T110" fmla="*/ 771 w 1166"/>
                <a:gd name="T111" fmla="*/ 204 h 1151"/>
                <a:gd name="T112" fmla="*/ 814 w 1166"/>
                <a:gd name="T113" fmla="*/ 193 h 1151"/>
                <a:gd name="T114" fmla="*/ 832 w 1166"/>
                <a:gd name="T115" fmla="*/ 230 h 1151"/>
                <a:gd name="T116" fmla="*/ 873 w 1166"/>
                <a:gd name="T117" fmla="*/ 246 h 1151"/>
                <a:gd name="T118" fmla="*/ 900 w 1166"/>
                <a:gd name="T119" fmla="*/ 216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6" h="1151">
                  <a:moveTo>
                    <a:pt x="931" y="214"/>
                  </a:moveTo>
                  <a:lnTo>
                    <a:pt x="934" y="219"/>
                  </a:lnTo>
                  <a:lnTo>
                    <a:pt x="936" y="219"/>
                  </a:lnTo>
                  <a:lnTo>
                    <a:pt x="941" y="227"/>
                  </a:lnTo>
                  <a:lnTo>
                    <a:pt x="943" y="229"/>
                  </a:lnTo>
                  <a:lnTo>
                    <a:pt x="943" y="235"/>
                  </a:lnTo>
                  <a:lnTo>
                    <a:pt x="944" y="237"/>
                  </a:lnTo>
                  <a:lnTo>
                    <a:pt x="948" y="243"/>
                  </a:lnTo>
                  <a:lnTo>
                    <a:pt x="953" y="248"/>
                  </a:lnTo>
                  <a:lnTo>
                    <a:pt x="959" y="245"/>
                  </a:lnTo>
                  <a:lnTo>
                    <a:pt x="961" y="245"/>
                  </a:lnTo>
                  <a:lnTo>
                    <a:pt x="963" y="243"/>
                  </a:lnTo>
                  <a:lnTo>
                    <a:pt x="968" y="243"/>
                  </a:lnTo>
                  <a:lnTo>
                    <a:pt x="973" y="242"/>
                  </a:lnTo>
                  <a:lnTo>
                    <a:pt x="974" y="242"/>
                  </a:lnTo>
                  <a:lnTo>
                    <a:pt x="981" y="238"/>
                  </a:lnTo>
                  <a:lnTo>
                    <a:pt x="986" y="238"/>
                  </a:lnTo>
                  <a:lnTo>
                    <a:pt x="987" y="238"/>
                  </a:lnTo>
                  <a:lnTo>
                    <a:pt x="994" y="245"/>
                  </a:lnTo>
                  <a:lnTo>
                    <a:pt x="997" y="246"/>
                  </a:lnTo>
                  <a:lnTo>
                    <a:pt x="999" y="250"/>
                  </a:lnTo>
                  <a:lnTo>
                    <a:pt x="1002" y="254"/>
                  </a:lnTo>
                  <a:lnTo>
                    <a:pt x="1002" y="263"/>
                  </a:lnTo>
                  <a:lnTo>
                    <a:pt x="1002" y="274"/>
                  </a:lnTo>
                  <a:lnTo>
                    <a:pt x="1002" y="287"/>
                  </a:lnTo>
                  <a:lnTo>
                    <a:pt x="1004" y="293"/>
                  </a:lnTo>
                  <a:lnTo>
                    <a:pt x="1006" y="301"/>
                  </a:lnTo>
                  <a:lnTo>
                    <a:pt x="1006" y="313"/>
                  </a:lnTo>
                  <a:lnTo>
                    <a:pt x="1007" y="326"/>
                  </a:lnTo>
                  <a:lnTo>
                    <a:pt x="1011" y="332"/>
                  </a:lnTo>
                  <a:lnTo>
                    <a:pt x="1014" y="337"/>
                  </a:lnTo>
                  <a:lnTo>
                    <a:pt x="1022" y="340"/>
                  </a:lnTo>
                  <a:lnTo>
                    <a:pt x="1029" y="343"/>
                  </a:lnTo>
                  <a:lnTo>
                    <a:pt x="1037" y="347"/>
                  </a:lnTo>
                  <a:lnTo>
                    <a:pt x="1042" y="352"/>
                  </a:lnTo>
                  <a:lnTo>
                    <a:pt x="1045" y="356"/>
                  </a:lnTo>
                  <a:lnTo>
                    <a:pt x="1047" y="363"/>
                  </a:lnTo>
                  <a:lnTo>
                    <a:pt x="1050" y="368"/>
                  </a:lnTo>
                  <a:lnTo>
                    <a:pt x="1059" y="368"/>
                  </a:lnTo>
                  <a:lnTo>
                    <a:pt x="1068" y="368"/>
                  </a:lnTo>
                  <a:lnTo>
                    <a:pt x="1078" y="366"/>
                  </a:lnTo>
                  <a:lnTo>
                    <a:pt x="1087" y="363"/>
                  </a:lnTo>
                  <a:lnTo>
                    <a:pt x="1093" y="363"/>
                  </a:lnTo>
                  <a:lnTo>
                    <a:pt x="1098" y="361"/>
                  </a:lnTo>
                  <a:lnTo>
                    <a:pt x="1105" y="356"/>
                  </a:lnTo>
                  <a:lnTo>
                    <a:pt x="1110" y="355"/>
                  </a:lnTo>
                  <a:lnTo>
                    <a:pt x="1116" y="358"/>
                  </a:lnTo>
                  <a:lnTo>
                    <a:pt x="1120" y="360"/>
                  </a:lnTo>
                  <a:lnTo>
                    <a:pt x="1118" y="361"/>
                  </a:lnTo>
                  <a:lnTo>
                    <a:pt x="1113" y="368"/>
                  </a:lnTo>
                  <a:lnTo>
                    <a:pt x="1116" y="369"/>
                  </a:lnTo>
                  <a:lnTo>
                    <a:pt x="1125" y="369"/>
                  </a:lnTo>
                  <a:lnTo>
                    <a:pt x="1131" y="361"/>
                  </a:lnTo>
                  <a:lnTo>
                    <a:pt x="1136" y="361"/>
                  </a:lnTo>
                  <a:lnTo>
                    <a:pt x="1143" y="358"/>
                  </a:lnTo>
                  <a:lnTo>
                    <a:pt x="1146" y="356"/>
                  </a:lnTo>
                  <a:lnTo>
                    <a:pt x="1153" y="363"/>
                  </a:lnTo>
                  <a:lnTo>
                    <a:pt x="1159" y="366"/>
                  </a:lnTo>
                  <a:lnTo>
                    <a:pt x="1163" y="365"/>
                  </a:lnTo>
                  <a:lnTo>
                    <a:pt x="1159" y="376"/>
                  </a:lnTo>
                  <a:lnTo>
                    <a:pt x="1151" y="390"/>
                  </a:lnTo>
                  <a:lnTo>
                    <a:pt x="1146" y="411"/>
                  </a:lnTo>
                  <a:lnTo>
                    <a:pt x="1143" y="434"/>
                  </a:lnTo>
                  <a:lnTo>
                    <a:pt x="1143" y="436"/>
                  </a:lnTo>
                  <a:lnTo>
                    <a:pt x="1143" y="442"/>
                  </a:lnTo>
                  <a:lnTo>
                    <a:pt x="1138" y="452"/>
                  </a:lnTo>
                  <a:lnTo>
                    <a:pt x="1133" y="458"/>
                  </a:lnTo>
                  <a:lnTo>
                    <a:pt x="1125" y="478"/>
                  </a:lnTo>
                  <a:lnTo>
                    <a:pt x="1115" y="497"/>
                  </a:lnTo>
                  <a:lnTo>
                    <a:pt x="1111" y="502"/>
                  </a:lnTo>
                  <a:lnTo>
                    <a:pt x="1106" y="509"/>
                  </a:lnTo>
                  <a:lnTo>
                    <a:pt x="1105" y="513"/>
                  </a:lnTo>
                  <a:lnTo>
                    <a:pt x="1100" y="526"/>
                  </a:lnTo>
                  <a:lnTo>
                    <a:pt x="1098" y="539"/>
                  </a:lnTo>
                  <a:lnTo>
                    <a:pt x="1098" y="544"/>
                  </a:lnTo>
                  <a:lnTo>
                    <a:pt x="1095" y="554"/>
                  </a:lnTo>
                  <a:lnTo>
                    <a:pt x="1092" y="560"/>
                  </a:lnTo>
                  <a:lnTo>
                    <a:pt x="1088" y="567"/>
                  </a:lnTo>
                  <a:lnTo>
                    <a:pt x="1087" y="581"/>
                  </a:lnTo>
                  <a:lnTo>
                    <a:pt x="1090" y="588"/>
                  </a:lnTo>
                  <a:lnTo>
                    <a:pt x="1093" y="591"/>
                  </a:lnTo>
                  <a:lnTo>
                    <a:pt x="1097" y="598"/>
                  </a:lnTo>
                  <a:lnTo>
                    <a:pt x="1102" y="607"/>
                  </a:lnTo>
                  <a:lnTo>
                    <a:pt x="1105" y="614"/>
                  </a:lnTo>
                  <a:lnTo>
                    <a:pt x="1106" y="617"/>
                  </a:lnTo>
                  <a:lnTo>
                    <a:pt x="1111" y="627"/>
                  </a:lnTo>
                  <a:lnTo>
                    <a:pt x="1121" y="628"/>
                  </a:lnTo>
                  <a:lnTo>
                    <a:pt x="1126" y="628"/>
                  </a:lnTo>
                  <a:lnTo>
                    <a:pt x="1133" y="630"/>
                  </a:lnTo>
                  <a:lnTo>
                    <a:pt x="1135" y="636"/>
                  </a:lnTo>
                  <a:lnTo>
                    <a:pt x="1131" y="641"/>
                  </a:lnTo>
                  <a:lnTo>
                    <a:pt x="1126" y="648"/>
                  </a:lnTo>
                  <a:lnTo>
                    <a:pt x="1130" y="659"/>
                  </a:lnTo>
                  <a:lnTo>
                    <a:pt x="1128" y="664"/>
                  </a:lnTo>
                  <a:lnTo>
                    <a:pt x="1126" y="672"/>
                  </a:lnTo>
                  <a:lnTo>
                    <a:pt x="1133" y="678"/>
                  </a:lnTo>
                  <a:lnTo>
                    <a:pt x="1141" y="687"/>
                  </a:lnTo>
                  <a:lnTo>
                    <a:pt x="1141" y="691"/>
                  </a:lnTo>
                  <a:lnTo>
                    <a:pt x="1140" y="695"/>
                  </a:lnTo>
                  <a:lnTo>
                    <a:pt x="1138" y="703"/>
                  </a:lnTo>
                  <a:lnTo>
                    <a:pt x="1130" y="717"/>
                  </a:lnTo>
                  <a:lnTo>
                    <a:pt x="1131" y="722"/>
                  </a:lnTo>
                  <a:lnTo>
                    <a:pt x="1136" y="732"/>
                  </a:lnTo>
                  <a:lnTo>
                    <a:pt x="1141" y="737"/>
                  </a:lnTo>
                  <a:lnTo>
                    <a:pt x="1151" y="738"/>
                  </a:lnTo>
                  <a:lnTo>
                    <a:pt x="1161" y="743"/>
                  </a:lnTo>
                  <a:lnTo>
                    <a:pt x="1166" y="751"/>
                  </a:lnTo>
                  <a:lnTo>
                    <a:pt x="1164" y="754"/>
                  </a:lnTo>
                  <a:lnTo>
                    <a:pt x="1161" y="758"/>
                  </a:lnTo>
                  <a:lnTo>
                    <a:pt x="1159" y="759"/>
                  </a:lnTo>
                  <a:lnTo>
                    <a:pt x="1154" y="763"/>
                  </a:lnTo>
                  <a:lnTo>
                    <a:pt x="1156" y="766"/>
                  </a:lnTo>
                  <a:lnTo>
                    <a:pt x="1158" y="772"/>
                  </a:lnTo>
                  <a:lnTo>
                    <a:pt x="1159" y="777"/>
                  </a:lnTo>
                  <a:lnTo>
                    <a:pt x="1148" y="782"/>
                  </a:lnTo>
                  <a:lnTo>
                    <a:pt x="1141" y="787"/>
                  </a:lnTo>
                  <a:lnTo>
                    <a:pt x="1138" y="790"/>
                  </a:lnTo>
                  <a:lnTo>
                    <a:pt x="1136" y="793"/>
                  </a:lnTo>
                  <a:lnTo>
                    <a:pt x="1136" y="800"/>
                  </a:lnTo>
                  <a:lnTo>
                    <a:pt x="1141" y="806"/>
                  </a:lnTo>
                  <a:lnTo>
                    <a:pt x="1145" y="814"/>
                  </a:lnTo>
                  <a:lnTo>
                    <a:pt x="1145" y="822"/>
                  </a:lnTo>
                  <a:lnTo>
                    <a:pt x="1138" y="824"/>
                  </a:lnTo>
                  <a:lnTo>
                    <a:pt x="1131" y="826"/>
                  </a:lnTo>
                  <a:lnTo>
                    <a:pt x="1128" y="827"/>
                  </a:lnTo>
                  <a:lnTo>
                    <a:pt x="1121" y="831"/>
                  </a:lnTo>
                  <a:lnTo>
                    <a:pt x="1115" y="840"/>
                  </a:lnTo>
                  <a:lnTo>
                    <a:pt x="1106" y="847"/>
                  </a:lnTo>
                  <a:lnTo>
                    <a:pt x="1105" y="850"/>
                  </a:lnTo>
                  <a:lnTo>
                    <a:pt x="1102" y="858"/>
                  </a:lnTo>
                  <a:lnTo>
                    <a:pt x="1095" y="865"/>
                  </a:lnTo>
                  <a:lnTo>
                    <a:pt x="1092" y="868"/>
                  </a:lnTo>
                  <a:lnTo>
                    <a:pt x="1087" y="873"/>
                  </a:lnTo>
                  <a:lnTo>
                    <a:pt x="1083" y="874"/>
                  </a:lnTo>
                  <a:lnTo>
                    <a:pt x="1078" y="879"/>
                  </a:lnTo>
                  <a:lnTo>
                    <a:pt x="1068" y="884"/>
                  </a:lnTo>
                  <a:lnTo>
                    <a:pt x="1062" y="889"/>
                  </a:lnTo>
                  <a:lnTo>
                    <a:pt x="1059" y="894"/>
                  </a:lnTo>
                  <a:lnTo>
                    <a:pt x="1057" y="899"/>
                  </a:lnTo>
                  <a:lnTo>
                    <a:pt x="1054" y="903"/>
                  </a:lnTo>
                  <a:lnTo>
                    <a:pt x="1050" y="907"/>
                  </a:lnTo>
                  <a:lnTo>
                    <a:pt x="1049" y="913"/>
                  </a:lnTo>
                  <a:lnTo>
                    <a:pt x="1044" y="916"/>
                  </a:lnTo>
                  <a:lnTo>
                    <a:pt x="1040" y="921"/>
                  </a:lnTo>
                  <a:lnTo>
                    <a:pt x="1039" y="928"/>
                  </a:lnTo>
                  <a:lnTo>
                    <a:pt x="1035" y="929"/>
                  </a:lnTo>
                  <a:lnTo>
                    <a:pt x="1035" y="931"/>
                  </a:lnTo>
                  <a:lnTo>
                    <a:pt x="1032" y="936"/>
                  </a:lnTo>
                  <a:lnTo>
                    <a:pt x="1027" y="937"/>
                  </a:lnTo>
                  <a:lnTo>
                    <a:pt x="1022" y="939"/>
                  </a:lnTo>
                  <a:lnTo>
                    <a:pt x="1019" y="941"/>
                  </a:lnTo>
                  <a:lnTo>
                    <a:pt x="1016" y="942"/>
                  </a:lnTo>
                  <a:lnTo>
                    <a:pt x="1012" y="944"/>
                  </a:lnTo>
                  <a:lnTo>
                    <a:pt x="1011" y="944"/>
                  </a:lnTo>
                  <a:lnTo>
                    <a:pt x="1007" y="945"/>
                  </a:lnTo>
                  <a:lnTo>
                    <a:pt x="1004" y="945"/>
                  </a:lnTo>
                  <a:lnTo>
                    <a:pt x="1002" y="947"/>
                  </a:lnTo>
                  <a:lnTo>
                    <a:pt x="996" y="949"/>
                  </a:lnTo>
                  <a:lnTo>
                    <a:pt x="986" y="950"/>
                  </a:lnTo>
                  <a:lnTo>
                    <a:pt x="971" y="954"/>
                  </a:lnTo>
                  <a:lnTo>
                    <a:pt x="969" y="955"/>
                  </a:lnTo>
                  <a:lnTo>
                    <a:pt x="964" y="957"/>
                  </a:lnTo>
                  <a:lnTo>
                    <a:pt x="949" y="968"/>
                  </a:lnTo>
                  <a:lnTo>
                    <a:pt x="938" y="978"/>
                  </a:lnTo>
                  <a:lnTo>
                    <a:pt x="934" y="988"/>
                  </a:lnTo>
                  <a:lnTo>
                    <a:pt x="939" y="1009"/>
                  </a:lnTo>
                  <a:lnTo>
                    <a:pt x="939" y="1020"/>
                  </a:lnTo>
                  <a:lnTo>
                    <a:pt x="928" y="1026"/>
                  </a:lnTo>
                  <a:lnTo>
                    <a:pt x="921" y="1033"/>
                  </a:lnTo>
                  <a:lnTo>
                    <a:pt x="920" y="1043"/>
                  </a:lnTo>
                  <a:lnTo>
                    <a:pt x="916" y="1051"/>
                  </a:lnTo>
                  <a:lnTo>
                    <a:pt x="910" y="1052"/>
                  </a:lnTo>
                  <a:lnTo>
                    <a:pt x="905" y="1055"/>
                  </a:lnTo>
                  <a:lnTo>
                    <a:pt x="898" y="1059"/>
                  </a:lnTo>
                  <a:lnTo>
                    <a:pt x="895" y="1067"/>
                  </a:lnTo>
                  <a:lnTo>
                    <a:pt x="898" y="1075"/>
                  </a:lnTo>
                  <a:lnTo>
                    <a:pt x="898" y="1080"/>
                  </a:lnTo>
                  <a:lnTo>
                    <a:pt x="898" y="1081"/>
                  </a:lnTo>
                  <a:lnTo>
                    <a:pt x="896" y="1083"/>
                  </a:lnTo>
                  <a:lnTo>
                    <a:pt x="888" y="1080"/>
                  </a:lnTo>
                  <a:lnTo>
                    <a:pt x="875" y="1078"/>
                  </a:lnTo>
                  <a:lnTo>
                    <a:pt x="867" y="1080"/>
                  </a:lnTo>
                  <a:lnTo>
                    <a:pt x="858" y="1081"/>
                  </a:lnTo>
                  <a:lnTo>
                    <a:pt x="858" y="1091"/>
                  </a:lnTo>
                  <a:lnTo>
                    <a:pt x="858" y="1104"/>
                  </a:lnTo>
                  <a:lnTo>
                    <a:pt x="845" y="1114"/>
                  </a:lnTo>
                  <a:lnTo>
                    <a:pt x="839" y="1127"/>
                  </a:lnTo>
                  <a:lnTo>
                    <a:pt x="835" y="1140"/>
                  </a:lnTo>
                  <a:lnTo>
                    <a:pt x="832" y="1149"/>
                  </a:lnTo>
                  <a:lnTo>
                    <a:pt x="820" y="1148"/>
                  </a:lnTo>
                  <a:lnTo>
                    <a:pt x="812" y="1138"/>
                  </a:lnTo>
                  <a:lnTo>
                    <a:pt x="805" y="1135"/>
                  </a:lnTo>
                  <a:lnTo>
                    <a:pt x="804" y="1135"/>
                  </a:lnTo>
                  <a:lnTo>
                    <a:pt x="801" y="1133"/>
                  </a:lnTo>
                  <a:lnTo>
                    <a:pt x="792" y="1130"/>
                  </a:lnTo>
                  <a:lnTo>
                    <a:pt x="786" y="1128"/>
                  </a:lnTo>
                  <a:lnTo>
                    <a:pt x="776" y="1133"/>
                  </a:lnTo>
                  <a:lnTo>
                    <a:pt x="767" y="1136"/>
                  </a:lnTo>
                  <a:lnTo>
                    <a:pt x="762" y="1143"/>
                  </a:lnTo>
                  <a:lnTo>
                    <a:pt x="758" y="1146"/>
                  </a:lnTo>
                  <a:lnTo>
                    <a:pt x="751" y="1146"/>
                  </a:lnTo>
                  <a:lnTo>
                    <a:pt x="746" y="1148"/>
                  </a:lnTo>
                  <a:lnTo>
                    <a:pt x="728" y="1151"/>
                  </a:lnTo>
                  <a:lnTo>
                    <a:pt x="719" y="1141"/>
                  </a:lnTo>
                  <a:lnTo>
                    <a:pt x="711" y="1127"/>
                  </a:lnTo>
                  <a:lnTo>
                    <a:pt x="703" y="1120"/>
                  </a:lnTo>
                  <a:lnTo>
                    <a:pt x="693" y="1119"/>
                  </a:lnTo>
                  <a:lnTo>
                    <a:pt x="686" y="1114"/>
                  </a:lnTo>
                  <a:lnTo>
                    <a:pt x="681" y="1110"/>
                  </a:lnTo>
                  <a:lnTo>
                    <a:pt x="673" y="1109"/>
                  </a:lnTo>
                  <a:lnTo>
                    <a:pt x="670" y="1107"/>
                  </a:lnTo>
                  <a:lnTo>
                    <a:pt x="668" y="1107"/>
                  </a:lnTo>
                  <a:lnTo>
                    <a:pt x="648" y="1106"/>
                  </a:lnTo>
                  <a:lnTo>
                    <a:pt x="637" y="1101"/>
                  </a:lnTo>
                  <a:lnTo>
                    <a:pt x="624" y="1098"/>
                  </a:lnTo>
                  <a:lnTo>
                    <a:pt x="617" y="1088"/>
                  </a:lnTo>
                  <a:lnTo>
                    <a:pt x="609" y="1081"/>
                  </a:lnTo>
                  <a:lnTo>
                    <a:pt x="597" y="1081"/>
                  </a:lnTo>
                  <a:lnTo>
                    <a:pt x="590" y="1085"/>
                  </a:lnTo>
                  <a:lnTo>
                    <a:pt x="576" y="1080"/>
                  </a:lnTo>
                  <a:lnTo>
                    <a:pt x="572" y="1078"/>
                  </a:lnTo>
                  <a:lnTo>
                    <a:pt x="569" y="1078"/>
                  </a:lnTo>
                  <a:lnTo>
                    <a:pt x="564" y="1078"/>
                  </a:lnTo>
                  <a:lnTo>
                    <a:pt x="551" y="1081"/>
                  </a:lnTo>
                  <a:lnTo>
                    <a:pt x="543" y="1081"/>
                  </a:lnTo>
                  <a:lnTo>
                    <a:pt x="538" y="1088"/>
                  </a:lnTo>
                  <a:lnTo>
                    <a:pt x="543" y="1096"/>
                  </a:lnTo>
                  <a:lnTo>
                    <a:pt x="538" y="1102"/>
                  </a:lnTo>
                  <a:lnTo>
                    <a:pt x="534" y="1109"/>
                  </a:lnTo>
                  <a:lnTo>
                    <a:pt x="526" y="1106"/>
                  </a:lnTo>
                  <a:lnTo>
                    <a:pt x="513" y="1102"/>
                  </a:lnTo>
                  <a:lnTo>
                    <a:pt x="508" y="1102"/>
                  </a:lnTo>
                  <a:lnTo>
                    <a:pt x="504" y="1102"/>
                  </a:lnTo>
                  <a:lnTo>
                    <a:pt x="503" y="1102"/>
                  </a:lnTo>
                  <a:lnTo>
                    <a:pt x="495" y="1098"/>
                  </a:lnTo>
                  <a:lnTo>
                    <a:pt x="490" y="1096"/>
                  </a:lnTo>
                  <a:lnTo>
                    <a:pt x="486" y="1089"/>
                  </a:lnTo>
                  <a:lnTo>
                    <a:pt x="478" y="1088"/>
                  </a:lnTo>
                  <a:lnTo>
                    <a:pt x="475" y="1093"/>
                  </a:lnTo>
                  <a:lnTo>
                    <a:pt x="466" y="1093"/>
                  </a:lnTo>
                  <a:lnTo>
                    <a:pt x="460" y="1093"/>
                  </a:lnTo>
                  <a:lnTo>
                    <a:pt x="457" y="1093"/>
                  </a:lnTo>
                  <a:lnTo>
                    <a:pt x="453" y="1091"/>
                  </a:lnTo>
                  <a:lnTo>
                    <a:pt x="437" y="1088"/>
                  </a:lnTo>
                  <a:lnTo>
                    <a:pt x="430" y="1088"/>
                  </a:lnTo>
                  <a:lnTo>
                    <a:pt x="428" y="1086"/>
                  </a:lnTo>
                  <a:lnTo>
                    <a:pt x="423" y="1088"/>
                  </a:lnTo>
                  <a:lnTo>
                    <a:pt x="414" y="1083"/>
                  </a:lnTo>
                  <a:lnTo>
                    <a:pt x="405" y="1080"/>
                  </a:lnTo>
                  <a:lnTo>
                    <a:pt x="399" y="1085"/>
                  </a:lnTo>
                  <a:lnTo>
                    <a:pt x="392" y="1089"/>
                  </a:lnTo>
                  <a:lnTo>
                    <a:pt x="387" y="1091"/>
                  </a:lnTo>
                  <a:lnTo>
                    <a:pt x="379" y="1096"/>
                  </a:lnTo>
                  <a:lnTo>
                    <a:pt x="372" y="1089"/>
                  </a:lnTo>
                  <a:lnTo>
                    <a:pt x="374" y="1083"/>
                  </a:lnTo>
                  <a:lnTo>
                    <a:pt x="372" y="1080"/>
                  </a:lnTo>
                  <a:lnTo>
                    <a:pt x="366" y="1077"/>
                  </a:lnTo>
                  <a:lnTo>
                    <a:pt x="366" y="1083"/>
                  </a:lnTo>
                  <a:lnTo>
                    <a:pt x="366" y="1089"/>
                  </a:lnTo>
                  <a:lnTo>
                    <a:pt x="359" y="1088"/>
                  </a:lnTo>
                  <a:lnTo>
                    <a:pt x="357" y="1093"/>
                  </a:lnTo>
                  <a:lnTo>
                    <a:pt x="357" y="1101"/>
                  </a:lnTo>
                  <a:lnTo>
                    <a:pt x="351" y="1099"/>
                  </a:lnTo>
                  <a:lnTo>
                    <a:pt x="344" y="1098"/>
                  </a:lnTo>
                  <a:lnTo>
                    <a:pt x="339" y="1102"/>
                  </a:lnTo>
                  <a:lnTo>
                    <a:pt x="334" y="1106"/>
                  </a:lnTo>
                  <a:lnTo>
                    <a:pt x="336" y="1114"/>
                  </a:lnTo>
                  <a:lnTo>
                    <a:pt x="334" y="1112"/>
                  </a:lnTo>
                  <a:lnTo>
                    <a:pt x="326" y="1109"/>
                  </a:lnTo>
                  <a:lnTo>
                    <a:pt x="319" y="1099"/>
                  </a:lnTo>
                  <a:lnTo>
                    <a:pt x="313" y="1094"/>
                  </a:lnTo>
                  <a:lnTo>
                    <a:pt x="309" y="1098"/>
                  </a:lnTo>
                  <a:lnTo>
                    <a:pt x="308" y="1094"/>
                  </a:lnTo>
                  <a:lnTo>
                    <a:pt x="299" y="1089"/>
                  </a:lnTo>
                  <a:lnTo>
                    <a:pt x="289" y="1083"/>
                  </a:lnTo>
                  <a:lnTo>
                    <a:pt x="278" y="1073"/>
                  </a:lnTo>
                  <a:lnTo>
                    <a:pt x="275" y="1070"/>
                  </a:lnTo>
                  <a:lnTo>
                    <a:pt x="271" y="1067"/>
                  </a:lnTo>
                  <a:lnTo>
                    <a:pt x="263" y="1060"/>
                  </a:lnTo>
                  <a:lnTo>
                    <a:pt x="260" y="1062"/>
                  </a:lnTo>
                  <a:lnTo>
                    <a:pt x="260" y="1065"/>
                  </a:lnTo>
                  <a:lnTo>
                    <a:pt x="256" y="1067"/>
                  </a:lnTo>
                  <a:lnTo>
                    <a:pt x="253" y="1064"/>
                  </a:lnTo>
                  <a:lnTo>
                    <a:pt x="253" y="1059"/>
                  </a:lnTo>
                  <a:lnTo>
                    <a:pt x="251" y="1057"/>
                  </a:lnTo>
                  <a:lnTo>
                    <a:pt x="245" y="1055"/>
                  </a:lnTo>
                  <a:lnTo>
                    <a:pt x="242" y="1059"/>
                  </a:lnTo>
                  <a:lnTo>
                    <a:pt x="243" y="1062"/>
                  </a:lnTo>
                  <a:lnTo>
                    <a:pt x="243" y="1068"/>
                  </a:lnTo>
                  <a:lnTo>
                    <a:pt x="238" y="1067"/>
                  </a:lnTo>
                  <a:lnTo>
                    <a:pt x="237" y="1060"/>
                  </a:lnTo>
                  <a:lnTo>
                    <a:pt x="230" y="1060"/>
                  </a:lnTo>
                  <a:lnTo>
                    <a:pt x="232" y="1065"/>
                  </a:lnTo>
                  <a:lnTo>
                    <a:pt x="227" y="1068"/>
                  </a:lnTo>
                  <a:lnTo>
                    <a:pt x="225" y="1073"/>
                  </a:lnTo>
                  <a:lnTo>
                    <a:pt x="220" y="1073"/>
                  </a:lnTo>
                  <a:lnTo>
                    <a:pt x="213" y="1068"/>
                  </a:lnTo>
                  <a:lnTo>
                    <a:pt x="207" y="1067"/>
                  </a:lnTo>
                  <a:lnTo>
                    <a:pt x="207" y="1070"/>
                  </a:lnTo>
                  <a:lnTo>
                    <a:pt x="205" y="1078"/>
                  </a:lnTo>
                  <a:lnTo>
                    <a:pt x="197" y="1081"/>
                  </a:lnTo>
                  <a:lnTo>
                    <a:pt x="189" y="1088"/>
                  </a:lnTo>
                  <a:lnTo>
                    <a:pt x="182" y="1096"/>
                  </a:lnTo>
                  <a:lnTo>
                    <a:pt x="174" y="1098"/>
                  </a:lnTo>
                  <a:lnTo>
                    <a:pt x="162" y="1096"/>
                  </a:lnTo>
                  <a:lnTo>
                    <a:pt x="156" y="1094"/>
                  </a:lnTo>
                  <a:lnTo>
                    <a:pt x="151" y="1102"/>
                  </a:lnTo>
                  <a:lnTo>
                    <a:pt x="142" y="1110"/>
                  </a:lnTo>
                  <a:lnTo>
                    <a:pt x="131" y="1117"/>
                  </a:lnTo>
                  <a:lnTo>
                    <a:pt x="119" y="1115"/>
                  </a:lnTo>
                  <a:lnTo>
                    <a:pt x="111" y="1114"/>
                  </a:lnTo>
                  <a:lnTo>
                    <a:pt x="111" y="1109"/>
                  </a:lnTo>
                  <a:lnTo>
                    <a:pt x="111" y="1102"/>
                  </a:lnTo>
                  <a:lnTo>
                    <a:pt x="109" y="1101"/>
                  </a:lnTo>
                  <a:lnTo>
                    <a:pt x="108" y="1094"/>
                  </a:lnTo>
                  <a:lnTo>
                    <a:pt x="109" y="1089"/>
                  </a:lnTo>
                  <a:lnTo>
                    <a:pt x="111" y="1089"/>
                  </a:lnTo>
                  <a:lnTo>
                    <a:pt x="116" y="1083"/>
                  </a:lnTo>
                  <a:lnTo>
                    <a:pt x="121" y="1080"/>
                  </a:lnTo>
                  <a:lnTo>
                    <a:pt x="122" y="1072"/>
                  </a:lnTo>
                  <a:lnTo>
                    <a:pt x="116" y="1067"/>
                  </a:lnTo>
                  <a:lnTo>
                    <a:pt x="112" y="1057"/>
                  </a:lnTo>
                  <a:lnTo>
                    <a:pt x="112" y="1055"/>
                  </a:lnTo>
                  <a:lnTo>
                    <a:pt x="108" y="1054"/>
                  </a:lnTo>
                  <a:lnTo>
                    <a:pt x="103" y="1051"/>
                  </a:lnTo>
                  <a:lnTo>
                    <a:pt x="101" y="1051"/>
                  </a:lnTo>
                  <a:lnTo>
                    <a:pt x="99" y="1047"/>
                  </a:lnTo>
                  <a:lnTo>
                    <a:pt x="96" y="1044"/>
                  </a:lnTo>
                  <a:lnTo>
                    <a:pt x="98" y="1041"/>
                  </a:lnTo>
                  <a:lnTo>
                    <a:pt x="103" y="1036"/>
                  </a:lnTo>
                  <a:lnTo>
                    <a:pt x="108" y="1030"/>
                  </a:lnTo>
                  <a:lnTo>
                    <a:pt x="109" y="1023"/>
                  </a:lnTo>
                  <a:lnTo>
                    <a:pt x="111" y="1017"/>
                  </a:lnTo>
                  <a:lnTo>
                    <a:pt x="109" y="1004"/>
                  </a:lnTo>
                  <a:lnTo>
                    <a:pt x="108" y="996"/>
                  </a:lnTo>
                  <a:lnTo>
                    <a:pt x="106" y="981"/>
                  </a:lnTo>
                  <a:lnTo>
                    <a:pt x="106" y="975"/>
                  </a:lnTo>
                  <a:lnTo>
                    <a:pt x="108" y="966"/>
                  </a:lnTo>
                  <a:lnTo>
                    <a:pt x="111" y="955"/>
                  </a:lnTo>
                  <a:lnTo>
                    <a:pt x="124" y="945"/>
                  </a:lnTo>
                  <a:lnTo>
                    <a:pt x="132" y="941"/>
                  </a:lnTo>
                  <a:lnTo>
                    <a:pt x="141" y="931"/>
                  </a:lnTo>
                  <a:lnTo>
                    <a:pt x="142" y="921"/>
                  </a:lnTo>
                  <a:lnTo>
                    <a:pt x="141" y="911"/>
                  </a:lnTo>
                  <a:lnTo>
                    <a:pt x="137" y="907"/>
                  </a:lnTo>
                  <a:lnTo>
                    <a:pt x="134" y="903"/>
                  </a:lnTo>
                  <a:lnTo>
                    <a:pt x="134" y="897"/>
                  </a:lnTo>
                  <a:lnTo>
                    <a:pt x="134" y="889"/>
                  </a:lnTo>
                  <a:lnTo>
                    <a:pt x="131" y="886"/>
                  </a:lnTo>
                  <a:lnTo>
                    <a:pt x="126" y="884"/>
                  </a:lnTo>
                  <a:lnTo>
                    <a:pt x="119" y="882"/>
                  </a:lnTo>
                  <a:lnTo>
                    <a:pt x="112" y="874"/>
                  </a:lnTo>
                  <a:lnTo>
                    <a:pt x="106" y="869"/>
                  </a:lnTo>
                  <a:lnTo>
                    <a:pt x="104" y="868"/>
                  </a:lnTo>
                  <a:lnTo>
                    <a:pt x="101" y="858"/>
                  </a:lnTo>
                  <a:lnTo>
                    <a:pt x="96" y="856"/>
                  </a:lnTo>
                  <a:lnTo>
                    <a:pt x="88" y="853"/>
                  </a:lnTo>
                  <a:lnTo>
                    <a:pt x="76" y="852"/>
                  </a:lnTo>
                  <a:lnTo>
                    <a:pt x="71" y="845"/>
                  </a:lnTo>
                  <a:lnTo>
                    <a:pt x="71" y="840"/>
                  </a:lnTo>
                  <a:lnTo>
                    <a:pt x="71" y="832"/>
                  </a:lnTo>
                  <a:lnTo>
                    <a:pt x="71" y="822"/>
                  </a:lnTo>
                  <a:lnTo>
                    <a:pt x="74" y="819"/>
                  </a:lnTo>
                  <a:lnTo>
                    <a:pt x="79" y="816"/>
                  </a:lnTo>
                  <a:lnTo>
                    <a:pt x="84" y="814"/>
                  </a:lnTo>
                  <a:lnTo>
                    <a:pt x="91" y="816"/>
                  </a:lnTo>
                  <a:lnTo>
                    <a:pt x="96" y="818"/>
                  </a:lnTo>
                  <a:lnTo>
                    <a:pt x="99" y="824"/>
                  </a:lnTo>
                  <a:lnTo>
                    <a:pt x="99" y="831"/>
                  </a:lnTo>
                  <a:lnTo>
                    <a:pt x="101" y="834"/>
                  </a:lnTo>
                  <a:lnTo>
                    <a:pt x="106" y="834"/>
                  </a:lnTo>
                  <a:lnTo>
                    <a:pt x="111" y="831"/>
                  </a:lnTo>
                  <a:lnTo>
                    <a:pt x="114" y="824"/>
                  </a:lnTo>
                  <a:lnTo>
                    <a:pt x="116" y="819"/>
                  </a:lnTo>
                  <a:lnTo>
                    <a:pt x="117" y="813"/>
                  </a:lnTo>
                  <a:lnTo>
                    <a:pt x="119" y="803"/>
                  </a:lnTo>
                  <a:lnTo>
                    <a:pt x="117" y="795"/>
                  </a:lnTo>
                  <a:lnTo>
                    <a:pt x="108" y="776"/>
                  </a:lnTo>
                  <a:lnTo>
                    <a:pt x="104" y="769"/>
                  </a:lnTo>
                  <a:lnTo>
                    <a:pt x="104" y="766"/>
                  </a:lnTo>
                  <a:lnTo>
                    <a:pt x="104" y="761"/>
                  </a:lnTo>
                  <a:lnTo>
                    <a:pt x="101" y="756"/>
                  </a:lnTo>
                  <a:lnTo>
                    <a:pt x="96" y="750"/>
                  </a:lnTo>
                  <a:lnTo>
                    <a:pt x="91" y="742"/>
                  </a:lnTo>
                  <a:lnTo>
                    <a:pt x="79" y="730"/>
                  </a:lnTo>
                  <a:lnTo>
                    <a:pt x="74" y="724"/>
                  </a:lnTo>
                  <a:lnTo>
                    <a:pt x="69" y="712"/>
                  </a:lnTo>
                  <a:lnTo>
                    <a:pt x="66" y="704"/>
                  </a:lnTo>
                  <a:lnTo>
                    <a:pt x="66" y="698"/>
                  </a:lnTo>
                  <a:lnTo>
                    <a:pt x="65" y="687"/>
                  </a:lnTo>
                  <a:lnTo>
                    <a:pt x="61" y="683"/>
                  </a:lnTo>
                  <a:lnTo>
                    <a:pt x="63" y="678"/>
                  </a:lnTo>
                  <a:lnTo>
                    <a:pt x="66" y="674"/>
                  </a:lnTo>
                  <a:lnTo>
                    <a:pt x="69" y="670"/>
                  </a:lnTo>
                  <a:lnTo>
                    <a:pt x="71" y="665"/>
                  </a:lnTo>
                  <a:lnTo>
                    <a:pt x="73" y="662"/>
                  </a:lnTo>
                  <a:lnTo>
                    <a:pt x="73" y="654"/>
                  </a:lnTo>
                  <a:lnTo>
                    <a:pt x="73" y="646"/>
                  </a:lnTo>
                  <a:lnTo>
                    <a:pt x="73" y="636"/>
                  </a:lnTo>
                  <a:lnTo>
                    <a:pt x="71" y="630"/>
                  </a:lnTo>
                  <a:lnTo>
                    <a:pt x="66" y="627"/>
                  </a:lnTo>
                  <a:lnTo>
                    <a:pt x="61" y="623"/>
                  </a:lnTo>
                  <a:lnTo>
                    <a:pt x="61" y="620"/>
                  </a:lnTo>
                  <a:lnTo>
                    <a:pt x="63" y="614"/>
                  </a:lnTo>
                  <a:lnTo>
                    <a:pt x="61" y="602"/>
                  </a:lnTo>
                  <a:lnTo>
                    <a:pt x="61" y="586"/>
                  </a:lnTo>
                  <a:lnTo>
                    <a:pt x="55" y="576"/>
                  </a:lnTo>
                  <a:lnTo>
                    <a:pt x="53" y="575"/>
                  </a:lnTo>
                  <a:lnTo>
                    <a:pt x="48" y="576"/>
                  </a:lnTo>
                  <a:lnTo>
                    <a:pt x="43" y="578"/>
                  </a:lnTo>
                  <a:lnTo>
                    <a:pt x="38" y="567"/>
                  </a:lnTo>
                  <a:lnTo>
                    <a:pt x="36" y="559"/>
                  </a:lnTo>
                  <a:lnTo>
                    <a:pt x="36" y="551"/>
                  </a:lnTo>
                  <a:lnTo>
                    <a:pt x="41" y="534"/>
                  </a:lnTo>
                  <a:lnTo>
                    <a:pt x="41" y="525"/>
                  </a:lnTo>
                  <a:lnTo>
                    <a:pt x="38" y="515"/>
                  </a:lnTo>
                  <a:lnTo>
                    <a:pt x="30" y="507"/>
                  </a:lnTo>
                  <a:lnTo>
                    <a:pt x="25" y="505"/>
                  </a:lnTo>
                  <a:lnTo>
                    <a:pt x="23" y="505"/>
                  </a:lnTo>
                  <a:lnTo>
                    <a:pt x="20" y="505"/>
                  </a:lnTo>
                  <a:lnTo>
                    <a:pt x="17" y="505"/>
                  </a:lnTo>
                  <a:lnTo>
                    <a:pt x="13" y="502"/>
                  </a:lnTo>
                  <a:lnTo>
                    <a:pt x="13" y="499"/>
                  </a:lnTo>
                  <a:lnTo>
                    <a:pt x="13" y="497"/>
                  </a:lnTo>
                  <a:lnTo>
                    <a:pt x="12" y="496"/>
                  </a:lnTo>
                  <a:lnTo>
                    <a:pt x="10" y="489"/>
                  </a:lnTo>
                  <a:lnTo>
                    <a:pt x="8" y="486"/>
                  </a:lnTo>
                  <a:lnTo>
                    <a:pt x="5" y="481"/>
                  </a:lnTo>
                  <a:lnTo>
                    <a:pt x="3" y="476"/>
                  </a:lnTo>
                  <a:lnTo>
                    <a:pt x="2" y="471"/>
                  </a:lnTo>
                  <a:lnTo>
                    <a:pt x="0" y="466"/>
                  </a:lnTo>
                  <a:lnTo>
                    <a:pt x="0" y="462"/>
                  </a:lnTo>
                  <a:lnTo>
                    <a:pt x="2" y="455"/>
                  </a:lnTo>
                  <a:lnTo>
                    <a:pt x="7" y="450"/>
                  </a:lnTo>
                  <a:lnTo>
                    <a:pt x="12" y="449"/>
                  </a:lnTo>
                  <a:lnTo>
                    <a:pt x="18" y="450"/>
                  </a:lnTo>
                  <a:lnTo>
                    <a:pt x="25" y="454"/>
                  </a:lnTo>
                  <a:lnTo>
                    <a:pt x="31" y="462"/>
                  </a:lnTo>
                  <a:lnTo>
                    <a:pt x="35" y="475"/>
                  </a:lnTo>
                  <a:lnTo>
                    <a:pt x="41" y="478"/>
                  </a:lnTo>
                  <a:lnTo>
                    <a:pt x="48" y="478"/>
                  </a:lnTo>
                  <a:lnTo>
                    <a:pt x="50" y="478"/>
                  </a:lnTo>
                  <a:lnTo>
                    <a:pt x="53" y="473"/>
                  </a:lnTo>
                  <a:lnTo>
                    <a:pt x="53" y="478"/>
                  </a:lnTo>
                  <a:lnTo>
                    <a:pt x="56" y="478"/>
                  </a:lnTo>
                  <a:lnTo>
                    <a:pt x="58" y="475"/>
                  </a:lnTo>
                  <a:lnTo>
                    <a:pt x="61" y="473"/>
                  </a:lnTo>
                  <a:lnTo>
                    <a:pt x="65" y="473"/>
                  </a:lnTo>
                  <a:lnTo>
                    <a:pt x="69" y="471"/>
                  </a:lnTo>
                  <a:lnTo>
                    <a:pt x="86" y="471"/>
                  </a:lnTo>
                  <a:lnTo>
                    <a:pt x="96" y="471"/>
                  </a:lnTo>
                  <a:lnTo>
                    <a:pt x="101" y="476"/>
                  </a:lnTo>
                  <a:lnTo>
                    <a:pt x="103" y="478"/>
                  </a:lnTo>
                  <a:lnTo>
                    <a:pt x="104" y="479"/>
                  </a:lnTo>
                  <a:lnTo>
                    <a:pt x="112" y="479"/>
                  </a:lnTo>
                  <a:lnTo>
                    <a:pt x="117" y="476"/>
                  </a:lnTo>
                  <a:lnTo>
                    <a:pt x="121" y="476"/>
                  </a:lnTo>
                  <a:lnTo>
                    <a:pt x="124" y="478"/>
                  </a:lnTo>
                  <a:lnTo>
                    <a:pt x="124" y="476"/>
                  </a:lnTo>
                  <a:lnTo>
                    <a:pt x="129" y="475"/>
                  </a:lnTo>
                  <a:lnTo>
                    <a:pt x="131" y="476"/>
                  </a:lnTo>
                  <a:lnTo>
                    <a:pt x="132" y="471"/>
                  </a:lnTo>
                  <a:lnTo>
                    <a:pt x="137" y="475"/>
                  </a:lnTo>
                  <a:lnTo>
                    <a:pt x="144" y="475"/>
                  </a:lnTo>
                  <a:lnTo>
                    <a:pt x="147" y="473"/>
                  </a:lnTo>
                  <a:lnTo>
                    <a:pt x="147" y="478"/>
                  </a:lnTo>
                  <a:lnTo>
                    <a:pt x="151" y="476"/>
                  </a:lnTo>
                  <a:lnTo>
                    <a:pt x="151" y="475"/>
                  </a:lnTo>
                  <a:lnTo>
                    <a:pt x="152" y="471"/>
                  </a:lnTo>
                  <a:lnTo>
                    <a:pt x="156" y="468"/>
                  </a:lnTo>
                  <a:lnTo>
                    <a:pt x="154" y="466"/>
                  </a:lnTo>
                  <a:lnTo>
                    <a:pt x="157" y="465"/>
                  </a:lnTo>
                  <a:lnTo>
                    <a:pt x="156" y="463"/>
                  </a:lnTo>
                  <a:lnTo>
                    <a:pt x="160" y="462"/>
                  </a:lnTo>
                  <a:lnTo>
                    <a:pt x="162" y="458"/>
                  </a:lnTo>
                  <a:lnTo>
                    <a:pt x="164" y="457"/>
                  </a:lnTo>
                  <a:lnTo>
                    <a:pt x="165" y="454"/>
                  </a:lnTo>
                  <a:lnTo>
                    <a:pt x="167" y="450"/>
                  </a:lnTo>
                  <a:lnTo>
                    <a:pt x="172" y="450"/>
                  </a:lnTo>
                  <a:lnTo>
                    <a:pt x="180" y="449"/>
                  </a:lnTo>
                  <a:lnTo>
                    <a:pt x="180" y="445"/>
                  </a:lnTo>
                  <a:lnTo>
                    <a:pt x="184" y="450"/>
                  </a:lnTo>
                  <a:lnTo>
                    <a:pt x="185" y="444"/>
                  </a:lnTo>
                  <a:lnTo>
                    <a:pt x="189" y="445"/>
                  </a:lnTo>
                  <a:lnTo>
                    <a:pt x="192" y="442"/>
                  </a:lnTo>
                  <a:lnTo>
                    <a:pt x="194" y="444"/>
                  </a:lnTo>
                  <a:lnTo>
                    <a:pt x="199" y="444"/>
                  </a:lnTo>
                  <a:lnTo>
                    <a:pt x="205" y="437"/>
                  </a:lnTo>
                  <a:lnTo>
                    <a:pt x="205" y="436"/>
                  </a:lnTo>
                  <a:lnTo>
                    <a:pt x="200" y="437"/>
                  </a:lnTo>
                  <a:lnTo>
                    <a:pt x="199" y="432"/>
                  </a:lnTo>
                  <a:lnTo>
                    <a:pt x="203" y="426"/>
                  </a:lnTo>
                  <a:lnTo>
                    <a:pt x="208" y="423"/>
                  </a:lnTo>
                  <a:lnTo>
                    <a:pt x="212" y="420"/>
                  </a:lnTo>
                  <a:lnTo>
                    <a:pt x="212" y="416"/>
                  </a:lnTo>
                  <a:lnTo>
                    <a:pt x="213" y="415"/>
                  </a:lnTo>
                  <a:lnTo>
                    <a:pt x="225" y="416"/>
                  </a:lnTo>
                  <a:lnTo>
                    <a:pt x="223" y="413"/>
                  </a:lnTo>
                  <a:lnTo>
                    <a:pt x="223" y="408"/>
                  </a:lnTo>
                  <a:lnTo>
                    <a:pt x="227" y="407"/>
                  </a:lnTo>
                  <a:lnTo>
                    <a:pt x="232" y="410"/>
                  </a:lnTo>
                  <a:lnTo>
                    <a:pt x="233" y="415"/>
                  </a:lnTo>
                  <a:lnTo>
                    <a:pt x="242" y="415"/>
                  </a:lnTo>
                  <a:lnTo>
                    <a:pt x="250" y="418"/>
                  </a:lnTo>
                  <a:lnTo>
                    <a:pt x="255" y="418"/>
                  </a:lnTo>
                  <a:lnTo>
                    <a:pt x="256" y="416"/>
                  </a:lnTo>
                  <a:lnTo>
                    <a:pt x="261" y="415"/>
                  </a:lnTo>
                  <a:lnTo>
                    <a:pt x="265" y="411"/>
                  </a:lnTo>
                  <a:lnTo>
                    <a:pt x="271" y="413"/>
                  </a:lnTo>
                  <a:lnTo>
                    <a:pt x="276" y="413"/>
                  </a:lnTo>
                  <a:lnTo>
                    <a:pt x="278" y="410"/>
                  </a:lnTo>
                  <a:lnTo>
                    <a:pt x="278" y="407"/>
                  </a:lnTo>
                  <a:lnTo>
                    <a:pt x="280" y="405"/>
                  </a:lnTo>
                  <a:lnTo>
                    <a:pt x="281" y="398"/>
                  </a:lnTo>
                  <a:lnTo>
                    <a:pt x="285" y="397"/>
                  </a:lnTo>
                  <a:lnTo>
                    <a:pt x="283" y="394"/>
                  </a:lnTo>
                  <a:lnTo>
                    <a:pt x="286" y="387"/>
                  </a:lnTo>
                  <a:lnTo>
                    <a:pt x="294" y="377"/>
                  </a:lnTo>
                  <a:lnTo>
                    <a:pt x="294" y="369"/>
                  </a:lnTo>
                  <a:lnTo>
                    <a:pt x="294" y="365"/>
                  </a:lnTo>
                  <a:lnTo>
                    <a:pt x="294" y="361"/>
                  </a:lnTo>
                  <a:lnTo>
                    <a:pt x="291" y="360"/>
                  </a:lnTo>
                  <a:lnTo>
                    <a:pt x="291" y="352"/>
                  </a:lnTo>
                  <a:lnTo>
                    <a:pt x="289" y="348"/>
                  </a:lnTo>
                  <a:lnTo>
                    <a:pt x="291" y="343"/>
                  </a:lnTo>
                  <a:lnTo>
                    <a:pt x="291" y="340"/>
                  </a:lnTo>
                  <a:lnTo>
                    <a:pt x="286" y="337"/>
                  </a:lnTo>
                  <a:lnTo>
                    <a:pt x="289" y="335"/>
                  </a:lnTo>
                  <a:lnTo>
                    <a:pt x="288" y="331"/>
                  </a:lnTo>
                  <a:lnTo>
                    <a:pt x="283" y="327"/>
                  </a:lnTo>
                  <a:lnTo>
                    <a:pt x="283" y="321"/>
                  </a:lnTo>
                  <a:lnTo>
                    <a:pt x="283" y="318"/>
                  </a:lnTo>
                  <a:lnTo>
                    <a:pt x="281" y="311"/>
                  </a:lnTo>
                  <a:lnTo>
                    <a:pt x="281" y="303"/>
                  </a:lnTo>
                  <a:lnTo>
                    <a:pt x="283" y="297"/>
                  </a:lnTo>
                  <a:lnTo>
                    <a:pt x="285" y="292"/>
                  </a:lnTo>
                  <a:lnTo>
                    <a:pt x="286" y="285"/>
                  </a:lnTo>
                  <a:lnTo>
                    <a:pt x="285" y="282"/>
                  </a:lnTo>
                  <a:lnTo>
                    <a:pt x="286" y="276"/>
                  </a:lnTo>
                  <a:lnTo>
                    <a:pt x="288" y="271"/>
                  </a:lnTo>
                  <a:lnTo>
                    <a:pt x="293" y="269"/>
                  </a:lnTo>
                  <a:lnTo>
                    <a:pt x="299" y="269"/>
                  </a:lnTo>
                  <a:lnTo>
                    <a:pt x="304" y="264"/>
                  </a:lnTo>
                  <a:lnTo>
                    <a:pt x="308" y="264"/>
                  </a:lnTo>
                  <a:lnTo>
                    <a:pt x="311" y="264"/>
                  </a:lnTo>
                  <a:lnTo>
                    <a:pt x="313" y="261"/>
                  </a:lnTo>
                  <a:lnTo>
                    <a:pt x="314" y="256"/>
                  </a:lnTo>
                  <a:lnTo>
                    <a:pt x="313" y="253"/>
                  </a:lnTo>
                  <a:lnTo>
                    <a:pt x="311" y="250"/>
                  </a:lnTo>
                  <a:lnTo>
                    <a:pt x="319" y="246"/>
                  </a:lnTo>
                  <a:lnTo>
                    <a:pt x="321" y="243"/>
                  </a:lnTo>
                  <a:lnTo>
                    <a:pt x="323" y="240"/>
                  </a:lnTo>
                  <a:lnTo>
                    <a:pt x="321" y="233"/>
                  </a:lnTo>
                  <a:lnTo>
                    <a:pt x="321" y="229"/>
                  </a:lnTo>
                  <a:lnTo>
                    <a:pt x="326" y="219"/>
                  </a:lnTo>
                  <a:lnTo>
                    <a:pt x="331" y="214"/>
                  </a:lnTo>
                  <a:lnTo>
                    <a:pt x="334" y="212"/>
                  </a:lnTo>
                  <a:lnTo>
                    <a:pt x="336" y="211"/>
                  </a:lnTo>
                  <a:lnTo>
                    <a:pt x="337" y="208"/>
                  </a:lnTo>
                  <a:lnTo>
                    <a:pt x="337" y="204"/>
                  </a:lnTo>
                  <a:lnTo>
                    <a:pt x="339" y="198"/>
                  </a:lnTo>
                  <a:lnTo>
                    <a:pt x="341" y="193"/>
                  </a:lnTo>
                  <a:lnTo>
                    <a:pt x="344" y="187"/>
                  </a:lnTo>
                  <a:lnTo>
                    <a:pt x="344" y="180"/>
                  </a:lnTo>
                  <a:lnTo>
                    <a:pt x="342" y="174"/>
                  </a:lnTo>
                  <a:lnTo>
                    <a:pt x="342" y="169"/>
                  </a:lnTo>
                  <a:lnTo>
                    <a:pt x="337" y="165"/>
                  </a:lnTo>
                  <a:lnTo>
                    <a:pt x="337" y="157"/>
                  </a:lnTo>
                  <a:lnTo>
                    <a:pt x="337" y="149"/>
                  </a:lnTo>
                  <a:lnTo>
                    <a:pt x="336" y="143"/>
                  </a:lnTo>
                  <a:lnTo>
                    <a:pt x="337" y="135"/>
                  </a:lnTo>
                  <a:lnTo>
                    <a:pt x="346" y="128"/>
                  </a:lnTo>
                  <a:lnTo>
                    <a:pt x="352" y="128"/>
                  </a:lnTo>
                  <a:lnTo>
                    <a:pt x="357" y="127"/>
                  </a:lnTo>
                  <a:lnTo>
                    <a:pt x="364" y="119"/>
                  </a:lnTo>
                  <a:lnTo>
                    <a:pt x="367" y="110"/>
                  </a:lnTo>
                  <a:lnTo>
                    <a:pt x="372" y="106"/>
                  </a:lnTo>
                  <a:lnTo>
                    <a:pt x="379" y="106"/>
                  </a:lnTo>
                  <a:lnTo>
                    <a:pt x="385" y="107"/>
                  </a:lnTo>
                  <a:lnTo>
                    <a:pt x="390" y="110"/>
                  </a:lnTo>
                  <a:lnTo>
                    <a:pt x="400" y="114"/>
                  </a:lnTo>
                  <a:lnTo>
                    <a:pt x="407" y="119"/>
                  </a:lnTo>
                  <a:lnTo>
                    <a:pt x="415" y="119"/>
                  </a:lnTo>
                  <a:lnTo>
                    <a:pt x="422" y="119"/>
                  </a:lnTo>
                  <a:lnTo>
                    <a:pt x="427" y="117"/>
                  </a:lnTo>
                  <a:lnTo>
                    <a:pt x="430" y="115"/>
                  </a:lnTo>
                  <a:lnTo>
                    <a:pt x="435" y="114"/>
                  </a:lnTo>
                  <a:lnTo>
                    <a:pt x="437" y="112"/>
                  </a:lnTo>
                  <a:lnTo>
                    <a:pt x="438" y="107"/>
                  </a:lnTo>
                  <a:lnTo>
                    <a:pt x="435" y="102"/>
                  </a:lnTo>
                  <a:lnTo>
                    <a:pt x="435" y="98"/>
                  </a:lnTo>
                  <a:lnTo>
                    <a:pt x="438" y="91"/>
                  </a:lnTo>
                  <a:lnTo>
                    <a:pt x="435" y="86"/>
                  </a:lnTo>
                  <a:lnTo>
                    <a:pt x="430" y="81"/>
                  </a:lnTo>
                  <a:lnTo>
                    <a:pt x="428" y="78"/>
                  </a:lnTo>
                  <a:lnTo>
                    <a:pt x="425" y="72"/>
                  </a:lnTo>
                  <a:lnTo>
                    <a:pt x="428" y="64"/>
                  </a:lnTo>
                  <a:lnTo>
                    <a:pt x="432" y="52"/>
                  </a:lnTo>
                  <a:lnTo>
                    <a:pt x="442" y="46"/>
                  </a:lnTo>
                  <a:lnTo>
                    <a:pt x="452" y="44"/>
                  </a:lnTo>
                  <a:lnTo>
                    <a:pt x="458" y="44"/>
                  </a:lnTo>
                  <a:lnTo>
                    <a:pt x="468" y="39"/>
                  </a:lnTo>
                  <a:lnTo>
                    <a:pt x="476" y="36"/>
                  </a:lnTo>
                  <a:lnTo>
                    <a:pt x="486" y="31"/>
                  </a:lnTo>
                  <a:lnTo>
                    <a:pt x="500" y="28"/>
                  </a:lnTo>
                  <a:lnTo>
                    <a:pt x="506" y="31"/>
                  </a:lnTo>
                  <a:lnTo>
                    <a:pt x="513" y="31"/>
                  </a:lnTo>
                  <a:lnTo>
                    <a:pt x="516" y="30"/>
                  </a:lnTo>
                  <a:lnTo>
                    <a:pt x="521" y="26"/>
                  </a:lnTo>
                  <a:lnTo>
                    <a:pt x="524" y="15"/>
                  </a:lnTo>
                  <a:lnTo>
                    <a:pt x="528" y="12"/>
                  </a:lnTo>
                  <a:lnTo>
                    <a:pt x="529" y="10"/>
                  </a:lnTo>
                  <a:lnTo>
                    <a:pt x="533" y="9"/>
                  </a:lnTo>
                  <a:lnTo>
                    <a:pt x="536" y="5"/>
                  </a:lnTo>
                  <a:lnTo>
                    <a:pt x="543" y="4"/>
                  </a:lnTo>
                  <a:lnTo>
                    <a:pt x="547" y="0"/>
                  </a:lnTo>
                  <a:lnTo>
                    <a:pt x="551" y="4"/>
                  </a:lnTo>
                  <a:lnTo>
                    <a:pt x="552" y="10"/>
                  </a:lnTo>
                  <a:lnTo>
                    <a:pt x="556" y="17"/>
                  </a:lnTo>
                  <a:lnTo>
                    <a:pt x="559" y="20"/>
                  </a:lnTo>
                  <a:lnTo>
                    <a:pt x="566" y="25"/>
                  </a:lnTo>
                  <a:lnTo>
                    <a:pt x="567" y="26"/>
                  </a:lnTo>
                  <a:lnTo>
                    <a:pt x="574" y="33"/>
                  </a:lnTo>
                  <a:lnTo>
                    <a:pt x="576" y="41"/>
                  </a:lnTo>
                  <a:lnTo>
                    <a:pt x="577" y="46"/>
                  </a:lnTo>
                  <a:lnTo>
                    <a:pt x="579" y="49"/>
                  </a:lnTo>
                  <a:lnTo>
                    <a:pt x="589" y="54"/>
                  </a:lnTo>
                  <a:lnTo>
                    <a:pt x="590" y="54"/>
                  </a:lnTo>
                  <a:lnTo>
                    <a:pt x="607" y="55"/>
                  </a:lnTo>
                  <a:lnTo>
                    <a:pt x="609" y="55"/>
                  </a:lnTo>
                  <a:lnTo>
                    <a:pt x="624" y="57"/>
                  </a:lnTo>
                  <a:lnTo>
                    <a:pt x="625" y="59"/>
                  </a:lnTo>
                  <a:lnTo>
                    <a:pt x="629" y="60"/>
                  </a:lnTo>
                  <a:lnTo>
                    <a:pt x="642" y="65"/>
                  </a:lnTo>
                  <a:lnTo>
                    <a:pt x="643" y="67"/>
                  </a:lnTo>
                  <a:lnTo>
                    <a:pt x="645" y="70"/>
                  </a:lnTo>
                  <a:lnTo>
                    <a:pt x="647" y="81"/>
                  </a:lnTo>
                  <a:lnTo>
                    <a:pt x="645" y="88"/>
                  </a:lnTo>
                  <a:lnTo>
                    <a:pt x="643" y="94"/>
                  </a:lnTo>
                  <a:lnTo>
                    <a:pt x="645" y="96"/>
                  </a:lnTo>
                  <a:lnTo>
                    <a:pt x="648" y="104"/>
                  </a:lnTo>
                  <a:lnTo>
                    <a:pt x="650" y="106"/>
                  </a:lnTo>
                  <a:lnTo>
                    <a:pt x="655" y="109"/>
                  </a:lnTo>
                  <a:lnTo>
                    <a:pt x="657" y="112"/>
                  </a:lnTo>
                  <a:lnTo>
                    <a:pt x="658" y="114"/>
                  </a:lnTo>
                  <a:lnTo>
                    <a:pt x="663" y="125"/>
                  </a:lnTo>
                  <a:lnTo>
                    <a:pt x="665" y="127"/>
                  </a:lnTo>
                  <a:lnTo>
                    <a:pt x="670" y="133"/>
                  </a:lnTo>
                  <a:lnTo>
                    <a:pt x="675" y="143"/>
                  </a:lnTo>
                  <a:lnTo>
                    <a:pt x="676" y="146"/>
                  </a:lnTo>
                  <a:lnTo>
                    <a:pt x="683" y="156"/>
                  </a:lnTo>
                  <a:lnTo>
                    <a:pt x="685" y="157"/>
                  </a:lnTo>
                  <a:lnTo>
                    <a:pt x="686" y="159"/>
                  </a:lnTo>
                  <a:lnTo>
                    <a:pt x="695" y="167"/>
                  </a:lnTo>
                  <a:lnTo>
                    <a:pt x="705" y="174"/>
                  </a:lnTo>
                  <a:lnTo>
                    <a:pt x="706" y="175"/>
                  </a:lnTo>
                  <a:lnTo>
                    <a:pt x="708" y="177"/>
                  </a:lnTo>
                  <a:lnTo>
                    <a:pt x="715" y="183"/>
                  </a:lnTo>
                  <a:lnTo>
                    <a:pt x="715" y="185"/>
                  </a:lnTo>
                  <a:lnTo>
                    <a:pt x="721" y="185"/>
                  </a:lnTo>
                  <a:lnTo>
                    <a:pt x="724" y="183"/>
                  </a:lnTo>
                  <a:lnTo>
                    <a:pt x="733" y="187"/>
                  </a:lnTo>
                  <a:lnTo>
                    <a:pt x="734" y="188"/>
                  </a:lnTo>
                  <a:lnTo>
                    <a:pt x="736" y="190"/>
                  </a:lnTo>
                  <a:lnTo>
                    <a:pt x="738" y="191"/>
                  </a:lnTo>
                  <a:lnTo>
                    <a:pt x="739" y="193"/>
                  </a:lnTo>
                  <a:lnTo>
                    <a:pt x="749" y="196"/>
                  </a:lnTo>
                  <a:lnTo>
                    <a:pt x="756" y="201"/>
                  </a:lnTo>
                  <a:lnTo>
                    <a:pt x="767" y="199"/>
                  </a:lnTo>
                  <a:lnTo>
                    <a:pt x="769" y="201"/>
                  </a:lnTo>
                  <a:lnTo>
                    <a:pt x="772" y="203"/>
                  </a:lnTo>
                  <a:lnTo>
                    <a:pt x="771" y="204"/>
                  </a:lnTo>
                  <a:lnTo>
                    <a:pt x="771" y="211"/>
                  </a:lnTo>
                  <a:lnTo>
                    <a:pt x="772" y="217"/>
                  </a:lnTo>
                  <a:lnTo>
                    <a:pt x="774" y="217"/>
                  </a:lnTo>
                  <a:lnTo>
                    <a:pt x="782" y="211"/>
                  </a:lnTo>
                  <a:lnTo>
                    <a:pt x="784" y="209"/>
                  </a:lnTo>
                  <a:lnTo>
                    <a:pt x="791" y="208"/>
                  </a:lnTo>
                  <a:lnTo>
                    <a:pt x="792" y="208"/>
                  </a:lnTo>
                  <a:lnTo>
                    <a:pt x="799" y="204"/>
                  </a:lnTo>
                  <a:lnTo>
                    <a:pt x="801" y="204"/>
                  </a:lnTo>
                  <a:lnTo>
                    <a:pt x="809" y="201"/>
                  </a:lnTo>
                  <a:lnTo>
                    <a:pt x="810" y="198"/>
                  </a:lnTo>
                  <a:lnTo>
                    <a:pt x="814" y="193"/>
                  </a:lnTo>
                  <a:lnTo>
                    <a:pt x="817" y="191"/>
                  </a:lnTo>
                  <a:lnTo>
                    <a:pt x="819" y="193"/>
                  </a:lnTo>
                  <a:lnTo>
                    <a:pt x="819" y="198"/>
                  </a:lnTo>
                  <a:lnTo>
                    <a:pt x="817" y="199"/>
                  </a:lnTo>
                  <a:lnTo>
                    <a:pt x="814" y="209"/>
                  </a:lnTo>
                  <a:lnTo>
                    <a:pt x="814" y="211"/>
                  </a:lnTo>
                  <a:lnTo>
                    <a:pt x="815" y="214"/>
                  </a:lnTo>
                  <a:lnTo>
                    <a:pt x="815" y="219"/>
                  </a:lnTo>
                  <a:lnTo>
                    <a:pt x="820" y="225"/>
                  </a:lnTo>
                  <a:lnTo>
                    <a:pt x="827" y="229"/>
                  </a:lnTo>
                  <a:lnTo>
                    <a:pt x="829" y="229"/>
                  </a:lnTo>
                  <a:lnTo>
                    <a:pt x="832" y="230"/>
                  </a:lnTo>
                  <a:lnTo>
                    <a:pt x="835" y="233"/>
                  </a:lnTo>
                  <a:lnTo>
                    <a:pt x="835" y="235"/>
                  </a:lnTo>
                  <a:lnTo>
                    <a:pt x="837" y="238"/>
                  </a:lnTo>
                  <a:lnTo>
                    <a:pt x="840" y="243"/>
                  </a:lnTo>
                  <a:lnTo>
                    <a:pt x="845" y="245"/>
                  </a:lnTo>
                  <a:lnTo>
                    <a:pt x="847" y="246"/>
                  </a:lnTo>
                  <a:lnTo>
                    <a:pt x="850" y="250"/>
                  </a:lnTo>
                  <a:lnTo>
                    <a:pt x="855" y="245"/>
                  </a:lnTo>
                  <a:lnTo>
                    <a:pt x="857" y="245"/>
                  </a:lnTo>
                  <a:lnTo>
                    <a:pt x="863" y="246"/>
                  </a:lnTo>
                  <a:lnTo>
                    <a:pt x="865" y="248"/>
                  </a:lnTo>
                  <a:lnTo>
                    <a:pt x="873" y="246"/>
                  </a:lnTo>
                  <a:lnTo>
                    <a:pt x="875" y="245"/>
                  </a:lnTo>
                  <a:lnTo>
                    <a:pt x="882" y="242"/>
                  </a:lnTo>
                  <a:lnTo>
                    <a:pt x="887" y="238"/>
                  </a:lnTo>
                  <a:lnTo>
                    <a:pt x="890" y="233"/>
                  </a:lnTo>
                  <a:lnTo>
                    <a:pt x="893" y="233"/>
                  </a:lnTo>
                  <a:lnTo>
                    <a:pt x="895" y="229"/>
                  </a:lnTo>
                  <a:lnTo>
                    <a:pt x="896" y="227"/>
                  </a:lnTo>
                  <a:lnTo>
                    <a:pt x="895" y="225"/>
                  </a:lnTo>
                  <a:lnTo>
                    <a:pt x="893" y="224"/>
                  </a:lnTo>
                  <a:lnTo>
                    <a:pt x="893" y="220"/>
                  </a:lnTo>
                  <a:lnTo>
                    <a:pt x="895" y="219"/>
                  </a:lnTo>
                  <a:lnTo>
                    <a:pt x="900" y="216"/>
                  </a:lnTo>
                  <a:lnTo>
                    <a:pt x="901" y="212"/>
                  </a:lnTo>
                  <a:lnTo>
                    <a:pt x="903" y="209"/>
                  </a:lnTo>
                  <a:lnTo>
                    <a:pt x="906" y="208"/>
                  </a:lnTo>
                  <a:lnTo>
                    <a:pt x="915" y="209"/>
                  </a:lnTo>
                  <a:lnTo>
                    <a:pt x="921" y="212"/>
                  </a:lnTo>
                  <a:lnTo>
                    <a:pt x="931" y="214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17" name="Freeform 17"/>
            <p:cNvSpPr>
              <a:spLocks/>
            </p:cNvSpPr>
            <p:nvPr/>
          </p:nvSpPr>
          <p:spPr bwMode="auto">
            <a:xfrm>
              <a:off x="5710237" y="4039395"/>
              <a:ext cx="717550" cy="920750"/>
            </a:xfrm>
            <a:custGeom>
              <a:avLst/>
              <a:gdLst>
                <a:gd name="T0" fmla="*/ 892 w 903"/>
                <a:gd name="T1" fmla="*/ 210 h 1160"/>
                <a:gd name="T2" fmla="*/ 888 w 903"/>
                <a:gd name="T3" fmla="*/ 280 h 1160"/>
                <a:gd name="T4" fmla="*/ 811 w 903"/>
                <a:gd name="T5" fmla="*/ 276 h 1160"/>
                <a:gd name="T6" fmla="*/ 728 w 903"/>
                <a:gd name="T7" fmla="*/ 254 h 1160"/>
                <a:gd name="T8" fmla="*/ 650 w 903"/>
                <a:gd name="T9" fmla="*/ 265 h 1160"/>
                <a:gd name="T10" fmla="*/ 589 w 903"/>
                <a:gd name="T11" fmla="*/ 325 h 1160"/>
                <a:gd name="T12" fmla="*/ 581 w 903"/>
                <a:gd name="T13" fmla="*/ 375 h 1160"/>
                <a:gd name="T14" fmla="*/ 533 w 903"/>
                <a:gd name="T15" fmla="*/ 454 h 1160"/>
                <a:gd name="T16" fmla="*/ 500 w 903"/>
                <a:gd name="T17" fmla="*/ 503 h 1160"/>
                <a:gd name="T18" fmla="*/ 505 w 903"/>
                <a:gd name="T19" fmla="*/ 552 h 1160"/>
                <a:gd name="T20" fmla="*/ 473 w 903"/>
                <a:gd name="T21" fmla="*/ 610 h 1160"/>
                <a:gd name="T22" fmla="*/ 460 w 903"/>
                <a:gd name="T23" fmla="*/ 662 h 1160"/>
                <a:gd name="T24" fmla="*/ 463 w 903"/>
                <a:gd name="T25" fmla="*/ 713 h 1160"/>
                <a:gd name="T26" fmla="*/ 480 w 903"/>
                <a:gd name="T27" fmla="*/ 751 h 1160"/>
                <a:gd name="T28" fmla="*/ 486 w 903"/>
                <a:gd name="T29" fmla="*/ 797 h 1160"/>
                <a:gd name="T30" fmla="*/ 503 w 903"/>
                <a:gd name="T31" fmla="*/ 830 h 1160"/>
                <a:gd name="T32" fmla="*/ 551 w 903"/>
                <a:gd name="T33" fmla="*/ 862 h 1160"/>
                <a:gd name="T34" fmla="*/ 486 w 903"/>
                <a:gd name="T35" fmla="*/ 885 h 1160"/>
                <a:gd name="T36" fmla="*/ 429 w 903"/>
                <a:gd name="T37" fmla="*/ 885 h 1160"/>
                <a:gd name="T38" fmla="*/ 415 w 903"/>
                <a:gd name="T39" fmla="*/ 956 h 1160"/>
                <a:gd name="T40" fmla="*/ 422 w 903"/>
                <a:gd name="T41" fmla="*/ 1016 h 1160"/>
                <a:gd name="T42" fmla="*/ 437 w 903"/>
                <a:gd name="T43" fmla="*/ 1052 h 1160"/>
                <a:gd name="T44" fmla="*/ 455 w 903"/>
                <a:gd name="T45" fmla="*/ 1124 h 1160"/>
                <a:gd name="T46" fmla="*/ 415 w 903"/>
                <a:gd name="T47" fmla="*/ 1142 h 1160"/>
                <a:gd name="T48" fmla="*/ 354 w 903"/>
                <a:gd name="T49" fmla="*/ 1097 h 1160"/>
                <a:gd name="T50" fmla="*/ 286 w 903"/>
                <a:gd name="T51" fmla="*/ 1071 h 1160"/>
                <a:gd name="T52" fmla="*/ 255 w 903"/>
                <a:gd name="T53" fmla="*/ 1035 h 1160"/>
                <a:gd name="T54" fmla="*/ 212 w 903"/>
                <a:gd name="T55" fmla="*/ 974 h 1160"/>
                <a:gd name="T56" fmla="*/ 174 w 903"/>
                <a:gd name="T57" fmla="*/ 935 h 1160"/>
                <a:gd name="T58" fmla="*/ 144 w 903"/>
                <a:gd name="T59" fmla="*/ 843 h 1160"/>
                <a:gd name="T60" fmla="*/ 199 w 903"/>
                <a:gd name="T61" fmla="*/ 817 h 1160"/>
                <a:gd name="T62" fmla="*/ 207 w 903"/>
                <a:gd name="T63" fmla="*/ 812 h 1160"/>
                <a:gd name="T64" fmla="*/ 195 w 903"/>
                <a:gd name="T65" fmla="*/ 776 h 1160"/>
                <a:gd name="T66" fmla="*/ 184 w 903"/>
                <a:gd name="T67" fmla="*/ 739 h 1160"/>
                <a:gd name="T68" fmla="*/ 144 w 903"/>
                <a:gd name="T69" fmla="*/ 713 h 1160"/>
                <a:gd name="T70" fmla="*/ 149 w 903"/>
                <a:gd name="T71" fmla="*/ 663 h 1160"/>
                <a:gd name="T72" fmla="*/ 149 w 903"/>
                <a:gd name="T73" fmla="*/ 616 h 1160"/>
                <a:gd name="T74" fmla="*/ 78 w 903"/>
                <a:gd name="T75" fmla="*/ 566 h 1160"/>
                <a:gd name="T76" fmla="*/ 33 w 903"/>
                <a:gd name="T77" fmla="*/ 607 h 1160"/>
                <a:gd name="T78" fmla="*/ 13 w 903"/>
                <a:gd name="T79" fmla="*/ 582 h 1160"/>
                <a:gd name="T80" fmla="*/ 23 w 903"/>
                <a:gd name="T81" fmla="*/ 532 h 1160"/>
                <a:gd name="T82" fmla="*/ 18 w 903"/>
                <a:gd name="T83" fmla="*/ 501 h 1160"/>
                <a:gd name="T84" fmla="*/ 40 w 903"/>
                <a:gd name="T85" fmla="*/ 458 h 1160"/>
                <a:gd name="T86" fmla="*/ 22 w 903"/>
                <a:gd name="T87" fmla="*/ 419 h 1160"/>
                <a:gd name="T88" fmla="*/ 81 w 903"/>
                <a:gd name="T89" fmla="*/ 401 h 1160"/>
                <a:gd name="T90" fmla="*/ 124 w 903"/>
                <a:gd name="T91" fmla="*/ 364 h 1160"/>
                <a:gd name="T92" fmla="*/ 114 w 903"/>
                <a:gd name="T93" fmla="*/ 281 h 1160"/>
                <a:gd name="T94" fmla="*/ 159 w 903"/>
                <a:gd name="T95" fmla="*/ 259 h 1160"/>
                <a:gd name="T96" fmla="*/ 210 w 903"/>
                <a:gd name="T97" fmla="*/ 221 h 1160"/>
                <a:gd name="T98" fmla="*/ 253 w 903"/>
                <a:gd name="T99" fmla="*/ 191 h 1160"/>
                <a:gd name="T100" fmla="*/ 293 w 903"/>
                <a:gd name="T101" fmla="*/ 137 h 1160"/>
                <a:gd name="T102" fmla="*/ 348 w 903"/>
                <a:gd name="T103" fmla="*/ 102 h 1160"/>
                <a:gd name="T104" fmla="*/ 386 w 903"/>
                <a:gd name="T105" fmla="*/ 34 h 1160"/>
                <a:gd name="T106" fmla="*/ 419 w 903"/>
                <a:gd name="T107" fmla="*/ 1 h 1160"/>
                <a:gd name="T108" fmla="*/ 455 w 903"/>
                <a:gd name="T109" fmla="*/ 5 h 1160"/>
                <a:gd name="T110" fmla="*/ 506 w 903"/>
                <a:gd name="T111" fmla="*/ 8 h 1160"/>
                <a:gd name="T112" fmla="*/ 553 w 903"/>
                <a:gd name="T113" fmla="*/ 19 h 1160"/>
                <a:gd name="T114" fmla="*/ 601 w 903"/>
                <a:gd name="T115" fmla="*/ 40 h 1160"/>
                <a:gd name="T116" fmla="*/ 622 w 903"/>
                <a:gd name="T117" fmla="*/ 89 h 1160"/>
                <a:gd name="T118" fmla="*/ 665 w 903"/>
                <a:gd name="T119" fmla="*/ 131 h 1160"/>
                <a:gd name="T120" fmla="*/ 711 w 903"/>
                <a:gd name="T121" fmla="*/ 147 h 1160"/>
                <a:gd name="T122" fmla="*/ 766 w 903"/>
                <a:gd name="T123" fmla="*/ 152 h 1160"/>
                <a:gd name="T124" fmla="*/ 839 w 903"/>
                <a:gd name="T125" fmla="*/ 168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03" h="1160">
                  <a:moveTo>
                    <a:pt x="839" y="168"/>
                  </a:moveTo>
                  <a:lnTo>
                    <a:pt x="842" y="183"/>
                  </a:lnTo>
                  <a:lnTo>
                    <a:pt x="842" y="184"/>
                  </a:lnTo>
                  <a:lnTo>
                    <a:pt x="842" y="186"/>
                  </a:lnTo>
                  <a:lnTo>
                    <a:pt x="850" y="194"/>
                  </a:lnTo>
                  <a:lnTo>
                    <a:pt x="852" y="194"/>
                  </a:lnTo>
                  <a:lnTo>
                    <a:pt x="855" y="196"/>
                  </a:lnTo>
                  <a:lnTo>
                    <a:pt x="862" y="204"/>
                  </a:lnTo>
                  <a:lnTo>
                    <a:pt x="862" y="205"/>
                  </a:lnTo>
                  <a:lnTo>
                    <a:pt x="872" y="208"/>
                  </a:lnTo>
                  <a:lnTo>
                    <a:pt x="873" y="207"/>
                  </a:lnTo>
                  <a:lnTo>
                    <a:pt x="883" y="207"/>
                  </a:lnTo>
                  <a:lnTo>
                    <a:pt x="892" y="210"/>
                  </a:lnTo>
                  <a:lnTo>
                    <a:pt x="893" y="210"/>
                  </a:lnTo>
                  <a:lnTo>
                    <a:pt x="903" y="217"/>
                  </a:lnTo>
                  <a:lnTo>
                    <a:pt x="903" y="220"/>
                  </a:lnTo>
                  <a:lnTo>
                    <a:pt x="900" y="228"/>
                  </a:lnTo>
                  <a:lnTo>
                    <a:pt x="898" y="229"/>
                  </a:lnTo>
                  <a:lnTo>
                    <a:pt x="897" y="233"/>
                  </a:lnTo>
                  <a:lnTo>
                    <a:pt x="893" y="246"/>
                  </a:lnTo>
                  <a:lnTo>
                    <a:pt x="893" y="249"/>
                  </a:lnTo>
                  <a:lnTo>
                    <a:pt x="892" y="260"/>
                  </a:lnTo>
                  <a:lnTo>
                    <a:pt x="892" y="262"/>
                  </a:lnTo>
                  <a:lnTo>
                    <a:pt x="892" y="270"/>
                  </a:lnTo>
                  <a:lnTo>
                    <a:pt x="892" y="273"/>
                  </a:lnTo>
                  <a:lnTo>
                    <a:pt x="888" y="280"/>
                  </a:lnTo>
                  <a:lnTo>
                    <a:pt x="887" y="281"/>
                  </a:lnTo>
                  <a:lnTo>
                    <a:pt x="877" y="276"/>
                  </a:lnTo>
                  <a:lnTo>
                    <a:pt x="873" y="275"/>
                  </a:lnTo>
                  <a:lnTo>
                    <a:pt x="869" y="272"/>
                  </a:lnTo>
                  <a:lnTo>
                    <a:pt x="867" y="270"/>
                  </a:lnTo>
                  <a:lnTo>
                    <a:pt x="859" y="265"/>
                  </a:lnTo>
                  <a:lnTo>
                    <a:pt x="857" y="265"/>
                  </a:lnTo>
                  <a:lnTo>
                    <a:pt x="844" y="267"/>
                  </a:lnTo>
                  <a:lnTo>
                    <a:pt x="840" y="267"/>
                  </a:lnTo>
                  <a:lnTo>
                    <a:pt x="835" y="273"/>
                  </a:lnTo>
                  <a:lnTo>
                    <a:pt x="832" y="273"/>
                  </a:lnTo>
                  <a:lnTo>
                    <a:pt x="822" y="276"/>
                  </a:lnTo>
                  <a:lnTo>
                    <a:pt x="811" y="276"/>
                  </a:lnTo>
                  <a:lnTo>
                    <a:pt x="799" y="276"/>
                  </a:lnTo>
                  <a:lnTo>
                    <a:pt x="794" y="276"/>
                  </a:lnTo>
                  <a:lnTo>
                    <a:pt x="786" y="273"/>
                  </a:lnTo>
                  <a:lnTo>
                    <a:pt x="783" y="272"/>
                  </a:lnTo>
                  <a:lnTo>
                    <a:pt x="776" y="267"/>
                  </a:lnTo>
                  <a:lnTo>
                    <a:pt x="774" y="265"/>
                  </a:lnTo>
                  <a:lnTo>
                    <a:pt x="773" y="265"/>
                  </a:lnTo>
                  <a:lnTo>
                    <a:pt x="766" y="262"/>
                  </a:lnTo>
                  <a:lnTo>
                    <a:pt x="763" y="260"/>
                  </a:lnTo>
                  <a:lnTo>
                    <a:pt x="753" y="257"/>
                  </a:lnTo>
                  <a:lnTo>
                    <a:pt x="751" y="255"/>
                  </a:lnTo>
                  <a:lnTo>
                    <a:pt x="741" y="255"/>
                  </a:lnTo>
                  <a:lnTo>
                    <a:pt x="728" y="254"/>
                  </a:lnTo>
                  <a:lnTo>
                    <a:pt x="716" y="251"/>
                  </a:lnTo>
                  <a:lnTo>
                    <a:pt x="713" y="251"/>
                  </a:lnTo>
                  <a:lnTo>
                    <a:pt x="711" y="251"/>
                  </a:lnTo>
                  <a:lnTo>
                    <a:pt x="698" y="249"/>
                  </a:lnTo>
                  <a:lnTo>
                    <a:pt x="693" y="251"/>
                  </a:lnTo>
                  <a:lnTo>
                    <a:pt x="690" y="251"/>
                  </a:lnTo>
                  <a:lnTo>
                    <a:pt x="688" y="251"/>
                  </a:lnTo>
                  <a:lnTo>
                    <a:pt x="680" y="251"/>
                  </a:lnTo>
                  <a:lnTo>
                    <a:pt x="672" y="257"/>
                  </a:lnTo>
                  <a:lnTo>
                    <a:pt x="665" y="260"/>
                  </a:lnTo>
                  <a:lnTo>
                    <a:pt x="660" y="262"/>
                  </a:lnTo>
                  <a:lnTo>
                    <a:pt x="652" y="265"/>
                  </a:lnTo>
                  <a:lnTo>
                    <a:pt x="650" y="265"/>
                  </a:lnTo>
                  <a:lnTo>
                    <a:pt x="637" y="272"/>
                  </a:lnTo>
                  <a:lnTo>
                    <a:pt x="635" y="273"/>
                  </a:lnTo>
                  <a:lnTo>
                    <a:pt x="619" y="280"/>
                  </a:lnTo>
                  <a:lnTo>
                    <a:pt x="614" y="281"/>
                  </a:lnTo>
                  <a:lnTo>
                    <a:pt x="612" y="286"/>
                  </a:lnTo>
                  <a:lnTo>
                    <a:pt x="606" y="293"/>
                  </a:lnTo>
                  <a:lnTo>
                    <a:pt x="601" y="301"/>
                  </a:lnTo>
                  <a:lnTo>
                    <a:pt x="601" y="302"/>
                  </a:lnTo>
                  <a:lnTo>
                    <a:pt x="594" y="309"/>
                  </a:lnTo>
                  <a:lnTo>
                    <a:pt x="591" y="315"/>
                  </a:lnTo>
                  <a:lnTo>
                    <a:pt x="591" y="317"/>
                  </a:lnTo>
                  <a:lnTo>
                    <a:pt x="591" y="320"/>
                  </a:lnTo>
                  <a:lnTo>
                    <a:pt x="589" y="325"/>
                  </a:lnTo>
                  <a:lnTo>
                    <a:pt x="587" y="327"/>
                  </a:lnTo>
                  <a:lnTo>
                    <a:pt x="584" y="333"/>
                  </a:lnTo>
                  <a:lnTo>
                    <a:pt x="582" y="340"/>
                  </a:lnTo>
                  <a:lnTo>
                    <a:pt x="579" y="343"/>
                  </a:lnTo>
                  <a:lnTo>
                    <a:pt x="576" y="343"/>
                  </a:lnTo>
                  <a:lnTo>
                    <a:pt x="574" y="343"/>
                  </a:lnTo>
                  <a:lnTo>
                    <a:pt x="571" y="348"/>
                  </a:lnTo>
                  <a:lnTo>
                    <a:pt x="567" y="352"/>
                  </a:lnTo>
                  <a:lnTo>
                    <a:pt x="571" y="361"/>
                  </a:lnTo>
                  <a:lnTo>
                    <a:pt x="572" y="362"/>
                  </a:lnTo>
                  <a:lnTo>
                    <a:pt x="574" y="369"/>
                  </a:lnTo>
                  <a:lnTo>
                    <a:pt x="574" y="370"/>
                  </a:lnTo>
                  <a:lnTo>
                    <a:pt x="581" y="375"/>
                  </a:lnTo>
                  <a:lnTo>
                    <a:pt x="582" y="385"/>
                  </a:lnTo>
                  <a:lnTo>
                    <a:pt x="574" y="395"/>
                  </a:lnTo>
                  <a:lnTo>
                    <a:pt x="566" y="401"/>
                  </a:lnTo>
                  <a:lnTo>
                    <a:pt x="564" y="401"/>
                  </a:lnTo>
                  <a:lnTo>
                    <a:pt x="558" y="403"/>
                  </a:lnTo>
                  <a:lnTo>
                    <a:pt x="554" y="406"/>
                  </a:lnTo>
                  <a:lnTo>
                    <a:pt x="553" y="407"/>
                  </a:lnTo>
                  <a:lnTo>
                    <a:pt x="551" y="424"/>
                  </a:lnTo>
                  <a:lnTo>
                    <a:pt x="548" y="433"/>
                  </a:lnTo>
                  <a:lnTo>
                    <a:pt x="544" y="441"/>
                  </a:lnTo>
                  <a:lnTo>
                    <a:pt x="543" y="445"/>
                  </a:lnTo>
                  <a:lnTo>
                    <a:pt x="536" y="448"/>
                  </a:lnTo>
                  <a:lnTo>
                    <a:pt x="533" y="454"/>
                  </a:lnTo>
                  <a:lnTo>
                    <a:pt x="531" y="456"/>
                  </a:lnTo>
                  <a:lnTo>
                    <a:pt x="526" y="456"/>
                  </a:lnTo>
                  <a:lnTo>
                    <a:pt x="518" y="466"/>
                  </a:lnTo>
                  <a:lnTo>
                    <a:pt x="516" y="469"/>
                  </a:lnTo>
                  <a:lnTo>
                    <a:pt x="511" y="474"/>
                  </a:lnTo>
                  <a:lnTo>
                    <a:pt x="511" y="479"/>
                  </a:lnTo>
                  <a:lnTo>
                    <a:pt x="515" y="484"/>
                  </a:lnTo>
                  <a:lnTo>
                    <a:pt x="515" y="485"/>
                  </a:lnTo>
                  <a:lnTo>
                    <a:pt x="510" y="492"/>
                  </a:lnTo>
                  <a:lnTo>
                    <a:pt x="501" y="492"/>
                  </a:lnTo>
                  <a:lnTo>
                    <a:pt x="500" y="493"/>
                  </a:lnTo>
                  <a:lnTo>
                    <a:pt x="501" y="500"/>
                  </a:lnTo>
                  <a:lnTo>
                    <a:pt x="500" y="503"/>
                  </a:lnTo>
                  <a:lnTo>
                    <a:pt x="498" y="506"/>
                  </a:lnTo>
                  <a:lnTo>
                    <a:pt x="498" y="509"/>
                  </a:lnTo>
                  <a:lnTo>
                    <a:pt x="495" y="511"/>
                  </a:lnTo>
                  <a:lnTo>
                    <a:pt x="496" y="516"/>
                  </a:lnTo>
                  <a:lnTo>
                    <a:pt x="500" y="521"/>
                  </a:lnTo>
                  <a:lnTo>
                    <a:pt x="495" y="524"/>
                  </a:lnTo>
                  <a:lnTo>
                    <a:pt x="493" y="527"/>
                  </a:lnTo>
                  <a:lnTo>
                    <a:pt x="493" y="530"/>
                  </a:lnTo>
                  <a:lnTo>
                    <a:pt x="495" y="532"/>
                  </a:lnTo>
                  <a:lnTo>
                    <a:pt x="500" y="535"/>
                  </a:lnTo>
                  <a:lnTo>
                    <a:pt x="500" y="543"/>
                  </a:lnTo>
                  <a:lnTo>
                    <a:pt x="503" y="550"/>
                  </a:lnTo>
                  <a:lnTo>
                    <a:pt x="505" y="552"/>
                  </a:lnTo>
                  <a:lnTo>
                    <a:pt x="501" y="556"/>
                  </a:lnTo>
                  <a:lnTo>
                    <a:pt x="491" y="563"/>
                  </a:lnTo>
                  <a:lnTo>
                    <a:pt x="490" y="566"/>
                  </a:lnTo>
                  <a:lnTo>
                    <a:pt x="490" y="571"/>
                  </a:lnTo>
                  <a:lnTo>
                    <a:pt x="488" y="579"/>
                  </a:lnTo>
                  <a:lnTo>
                    <a:pt x="488" y="581"/>
                  </a:lnTo>
                  <a:lnTo>
                    <a:pt x="485" y="582"/>
                  </a:lnTo>
                  <a:lnTo>
                    <a:pt x="478" y="589"/>
                  </a:lnTo>
                  <a:lnTo>
                    <a:pt x="478" y="594"/>
                  </a:lnTo>
                  <a:lnTo>
                    <a:pt x="481" y="597"/>
                  </a:lnTo>
                  <a:lnTo>
                    <a:pt x="480" y="600"/>
                  </a:lnTo>
                  <a:lnTo>
                    <a:pt x="475" y="607"/>
                  </a:lnTo>
                  <a:lnTo>
                    <a:pt x="473" y="610"/>
                  </a:lnTo>
                  <a:lnTo>
                    <a:pt x="473" y="611"/>
                  </a:lnTo>
                  <a:lnTo>
                    <a:pt x="473" y="616"/>
                  </a:lnTo>
                  <a:lnTo>
                    <a:pt x="473" y="623"/>
                  </a:lnTo>
                  <a:lnTo>
                    <a:pt x="470" y="628"/>
                  </a:lnTo>
                  <a:lnTo>
                    <a:pt x="468" y="632"/>
                  </a:lnTo>
                  <a:lnTo>
                    <a:pt x="470" y="636"/>
                  </a:lnTo>
                  <a:lnTo>
                    <a:pt x="472" y="641"/>
                  </a:lnTo>
                  <a:lnTo>
                    <a:pt x="472" y="644"/>
                  </a:lnTo>
                  <a:lnTo>
                    <a:pt x="472" y="649"/>
                  </a:lnTo>
                  <a:lnTo>
                    <a:pt x="473" y="652"/>
                  </a:lnTo>
                  <a:lnTo>
                    <a:pt x="467" y="657"/>
                  </a:lnTo>
                  <a:lnTo>
                    <a:pt x="460" y="660"/>
                  </a:lnTo>
                  <a:lnTo>
                    <a:pt x="460" y="662"/>
                  </a:lnTo>
                  <a:lnTo>
                    <a:pt x="462" y="665"/>
                  </a:lnTo>
                  <a:lnTo>
                    <a:pt x="465" y="666"/>
                  </a:lnTo>
                  <a:lnTo>
                    <a:pt x="467" y="666"/>
                  </a:lnTo>
                  <a:lnTo>
                    <a:pt x="470" y="666"/>
                  </a:lnTo>
                  <a:lnTo>
                    <a:pt x="473" y="668"/>
                  </a:lnTo>
                  <a:lnTo>
                    <a:pt x="473" y="671"/>
                  </a:lnTo>
                  <a:lnTo>
                    <a:pt x="468" y="678"/>
                  </a:lnTo>
                  <a:lnTo>
                    <a:pt x="468" y="679"/>
                  </a:lnTo>
                  <a:lnTo>
                    <a:pt x="467" y="687"/>
                  </a:lnTo>
                  <a:lnTo>
                    <a:pt x="465" y="697"/>
                  </a:lnTo>
                  <a:lnTo>
                    <a:pt x="463" y="700"/>
                  </a:lnTo>
                  <a:lnTo>
                    <a:pt x="462" y="708"/>
                  </a:lnTo>
                  <a:lnTo>
                    <a:pt x="463" y="713"/>
                  </a:lnTo>
                  <a:lnTo>
                    <a:pt x="470" y="713"/>
                  </a:lnTo>
                  <a:lnTo>
                    <a:pt x="472" y="713"/>
                  </a:lnTo>
                  <a:lnTo>
                    <a:pt x="478" y="713"/>
                  </a:lnTo>
                  <a:lnTo>
                    <a:pt x="478" y="720"/>
                  </a:lnTo>
                  <a:lnTo>
                    <a:pt x="480" y="723"/>
                  </a:lnTo>
                  <a:lnTo>
                    <a:pt x="481" y="726"/>
                  </a:lnTo>
                  <a:lnTo>
                    <a:pt x="485" y="730"/>
                  </a:lnTo>
                  <a:lnTo>
                    <a:pt x="485" y="733"/>
                  </a:lnTo>
                  <a:lnTo>
                    <a:pt x="485" y="738"/>
                  </a:lnTo>
                  <a:lnTo>
                    <a:pt x="486" y="742"/>
                  </a:lnTo>
                  <a:lnTo>
                    <a:pt x="480" y="744"/>
                  </a:lnTo>
                  <a:lnTo>
                    <a:pt x="478" y="749"/>
                  </a:lnTo>
                  <a:lnTo>
                    <a:pt x="480" y="751"/>
                  </a:lnTo>
                  <a:lnTo>
                    <a:pt x="486" y="757"/>
                  </a:lnTo>
                  <a:lnTo>
                    <a:pt x="488" y="759"/>
                  </a:lnTo>
                  <a:lnTo>
                    <a:pt x="485" y="767"/>
                  </a:lnTo>
                  <a:lnTo>
                    <a:pt x="480" y="767"/>
                  </a:lnTo>
                  <a:lnTo>
                    <a:pt x="478" y="773"/>
                  </a:lnTo>
                  <a:lnTo>
                    <a:pt x="480" y="773"/>
                  </a:lnTo>
                  <a:lnTo>
                    <a:pt x="486" y="778"/>
                  </a:lnTo>
                  <a:lnTo>
                    <a:pt x="486" y="783"/>
                  </a:lnTo>
                  <a:lnTo>
                    <a:pt x="483" y="788"/>
                  </a:lnTo>
                  <a:lnTo>
                    <a:pt x="481" y="791"/>
                  </a:lnTo>
                  <a:lnTo>
                    <a:pt x="480" y="796"/>
                  </a:lnTo>
                  <a:lnTo>
                    <a:pt x="481" y="799"/>
                  </a:lnTo>
                  <a:lnTo>
                    <a:pt x="486" y="797"/>
                  </a:lnTo>
                  <a:lnTo>
                    <a:pt x="488" y="799"/>
                  </a:lnTo>
                  <a:lnTo>
                    <a:pt x="490" y="799"/>
                  </a:lnTo>
                  <a:lnTo>
                    <a:pt x="496" y="796"/>
                  </a:lnTo>
                  <a:lnTo>
                    <a:pt x="501" y="791"/>
                  </a:lnTo>
                  <a:lnTo>
                    <a:pt x="510" y="789"/>
                  </a:lnTo>
                  <a:lnTo>
                    <a:pt x="510" y="801"/>
                  </a:lnTo>
                  <a:lnTo>
                    <a:pt x="505" y="807"/>
                  </a:lnTo>
                  <a:lnTo>
                    <a:pt x="505" y="812"/>
                  </a:lnTo>
                  <a:lnTo>
                    <a:pt x="511" y="814"/>
                  </a:lnTo>
                  <a:lnTo>
                    <a:pt x="511" y="815"/>
                  </a:lnTo>
                  <a:lnTo>
                    <a:pt x="508" y="822"/>
                  </a:lnTo>
                  <a:lnTo>
                    <a:pt x="501" y="825"/>
                  </a:lnTo>
                  <a:lnTo>
                    <a:pt x="503" y="830"/>
                  </a:lnTo>
                  <a:lnTo>
                    <a:pt x="506" y="833"/>
                  </a:lnTo>
                  <a:lnTo>
                    <a:pt x="513" y="831"/>
                  </a:lnTo>
                  <a:lnTo>
                    <a:pt x="520" y="831"/>
                  </a:lnTo>
                  <a:lnTo>
                    <a:pt x="524" y="835"/>
                  </a:lnTo>
                  <a:lnTo>
                    <a:pt x="528" y="836"/>
                  </a:lnTo>
                  <a:lnTo>
                    <a:pt x="529" y="831"/>
                  </a:lnTo>
                  <a:lnTo>
                    <a:pt x="529" y="830"/>
                  </a:lnTo>
                  <a:lnTo>
                    <a:pt x="536" y="828"/>
                  </a:lnTo>
                  <a:lnTo>
                    <a:pt x="538" y="836"/>
                  </a:lnTo>
                  <a:lnTo>
                    <a:pt x="543" y="833"/>
                  </a:lnTo>
                  <a:lnTo>
                    <a:pt x="553" y="844"/>
                  </a:lnTo>
                  <a:lnTo>
                    <a:pt x="556" y="848"/>
                  </a:lnTo>
                  <a:lnTo>
                    <a:pt x="551" y="862"/>
                  </a:lnTo>
                  <a:lnTo>
                    <a:pt x="548" y="870"/>
                  </a:lnTo>
                  <a:lnTo>
                    <a:pt x="544" y="872"/>
                  </a:lnTo>
                  <a:lnTo>
                    <a:pt x="536" y="877"/>
                  </a:lnTo>
                  <a:lnTo>
                    <a:pt x="534" y="878"/>
                  </a:lnTo>
                  <a:lnTo>
                    <a:pt x="531" y="883"/>
                  </a:lnTo>
                  <a:lnTo>
                    <a:pt x="526" y="888"/>
                  </a:lnTo>
                  <a:lnTo>
                    <a:pt x="523" y="888"/>
                  </a:lnTo>
                  <a:lnTo>
                    <a:pt x="520" y="890"/>
                  </a:lnTo>
                  <a:lnTo>
                    <a:pt x="510" y="885"/>
                  </a:lnTo>
                  <a:lnTo>
                    <a:pt x="506" y="885"/>
                  </a:lnTo>
                  <a:lnTo>
                    <a:pt x="501" y="885"/>
                  </a:lnTo>
                  <a:lnTo>
                    <a:pt x="498" y="885"/>
                  </a:lnTo>
                  <a:lnTo>
                    <a:pt x="486" y="885"/>
                  </a:lnTo>
                  <a:lnTo>
                    <a:pt x="475" y="885"/>
                  </a:lnTo>
                  <a:lnTo>
                    <a:pt x="470" y="885"/>
                  </a:lnTo>
                  <a:lnTo>
                    <a:pt x="468" y="886"/>
                  </a:lnTo>
                  <a:lnTo>
                    <a:pt x="460" y="888"/>
                  </a:lnTo>
                  <a:lnTo>
                    <a:pt x="458" y="888"/>
                  </a:lnTo>
                  <a:lnTo>
                    <a:pt x="457" y="886"/>
                  </a:lnTo>
                  <a:lnTo>
                    <a:pt x="455" y="885"/>
                  </a:lnTo>
                  <a:lnTo>
                    <a:pt x="447" y="883"/>
                  </a:lnTo>
                  <a:lnTo>
                    <a:pt x="447" y="882"/>
                  </a:lnTo>
                  <a:lnTo>
                    <a:pt x="443" y="880"/>
                  </a:lnTo>
                  <a:lnTo>
                    <a:pt x="442" y="878"/>
                  </a:lnTo>
                  <a:lnTo>
                    <a:pt x="437" y="877"/>
                  </a:lnTo>
                  <a:lnTo>
                    <a:pt x="429" y="885"/>
                  </a:lnTo>
                  <a:lnTo>
                    <a:pt x="429" y="886"/>
                  </a:lnTo>
                  <a:lnTo>
                    <a:pt x="424" y="903"/>
                  </a:lnTo>
                  <a:lnTo>
                    <a:pt x="424" y="904"/>
                  </a:lnTo>
                  <a:lnTo>
                    <a:pt x="424" y="906"/>
                  </a:lnTo>
                  <a:lnTo>
                    <a:pt x="422" y="917"/>
                  </a:lnTo>
                  <a:lnTo>
                    <a:pt x="420" y="919"/>
                  </a:lnTo>
                  <a:lnTo>
                    <a:pt x="419" y="925"/>
                  </a:lnTo>
                  <a:lnTo>
                    <a:pt x="419" y="929"/>
                  </a:lnTo>
                  <a:lnTo>
                    <a:pt x="420" y="937"/>
                  </a:lnTo>
                  <a:lnTo>
                    <a:pt x="422" y="938"/>
                  </a:lnTo>
                  <a:lnTo>
                    <a:pt x="422" y="940"/>
                  </a:lnTo>
                  <a:lnTo>
                    <a:pt x="415" y="954"/>
                  </a:lnTo>
                  <a:lnTo>
                    <a:pt x="415" y="956"/>
                  </a:lnTo>
                  <a:lnTo>
                    <a:pt x="414" y="959"/>
                  </a:lnTo>
                  <a:lnTo>
                    <a:pt x="412" y="961"/>
                  </a:lnTo>
                  <a:lnTo>
                    <a:pt x="409" y="967"/>
                  </a:lnTo>
                  <a:lnTo>
                    <a:pt x="409" y="969"/>
                  </a:lnTo>
                  <a:lnTo>
                    <a:pt x="407" y="974"/>
                  </a:lnTo>
                  <a:lnTo>
                    <a:pt x="409" y="975"/>
                  </a:lnTo>
                  <a:lnTo>
                    <a:pt x="415" y="985"/>
                  </a:lnTo>
                  <a:lnTo>
                    <a:pt x="417" y="987"/>
                  </a:lnTo>
                  <a:lnTo>
                    <a:pt x="424" y="998"/>
                  </a:lnTo>
                  <a:lnTo>
                    <a:pt x="424" y="1000"/>
                  </a:lnTo>
                  <a:lnTo>
                    <a:pt x="424" y="1001"/>
                  </a:lnTo>
                  <a:lnTo>
                    <a:pt x="424" y="1003"/>
                  </a:lnTo>
                  <a:lnTo>
                    <a:pt x="422" y="1016"/>
                  </a:lnTo>
                  <a:lnTo>
                    <a:pt x="424" y="1019"/>
                  </a:lnTo>
                  <a:lnTo>
                    <a:pt x="425" y="1024"/>
                  </a:lnTo>
                  <a:lnTo>
                    <a:pt x="429" y="1029"/>
                  </a:lnTo>
                  <a:lnTo>
                    <a:pt x="429" y="1032"/>
                  </a:lnTo>
                  <a:lnTo>
                    <a:pt x="427" y="1035"/>
                  </a:lnTo>
                  <a:lnTo>
                    <a:pt x="422" y="1039"/>
                  </a:lnTo>
                  <a:lnTo>
                    <a:pt x="419" y="1042"/>
                  </a:lnTo>
                  <a:lnTo>
                    <a:pt x="419" y="1045"/>
                  </a:lnTo>
                  <a:lnTo>
                    <a:pt x="420" y="1048"/>
                  </a:lnTo>
                  <a:lnTo>
                    <a:pt x="422" y="1050"/>
                  </a:lnTo>
                  <a:lnTo>
                    <a:pt x="424" y="1052"/>
                  </a:lnTo>
                  <a:lnTo>
                    <a:pt x="430" y="1053"/>
                  </a:lnTo>
                  <a:lnTo>
                    <a:pt x="437" y="1052"/>
                  </a:lnTo>
                  <a:lnTo>
                    <a:pt x="438" y="1052"/>
                  </a:lnTo>
                  <a:lnTo>
                    <a:pt x="448" y="1053"/>
                  </a:lnTo>
                  <a:lnTo>
                    <a:pt x="450" y="1055"/>
                  </a:lnTo>
                  <a:lnTo>
                    <a:pt x="450" y="1056"/>
                  </a:lnTo>
                  <a:lnTo>
                    <a:pt x="455" y="1073"/>
                  </a:lnTo>
                  <a:lnTo>
                    <a:pt x="457" y="1089"/>
                  </a:lnTo>
                  <a:lnTo>
                    <a:pt x="458" y="1090"/>
                  </a:lnTo>
                  <a:lnTo>
                    <a:pt x="460" y="1100"/>
                  </a:lnTo>
                  <a:lnTo>
                    <a:pt x="458" y="1103"/>
                  </a:lnTo>
                  <a:lnTo>
                    <a:pt x="455" y="1113"/>
                  </a:lnTo>
                  <a:lnTo>
                    <a:pt x="455" y="1115"/>
                  </a:lnTo>
                  <a:lnTo>
                    <a:pt x="455" y="1118"/>
                  </a:lnTo>
                  <a:lnTo>
                    <a:pt x="455" y="1124"/>
                  </a:lnTo>
                  <a:lnTo>
                    <a:pt x="453" y="1128"/>
                  </a:lnTo>
                  <a:lnTo>
                    <a:pt x="453" y="1137"/>
                  </a:lnTo>
                  <a:lnTo>
                    <a:pt x="452" y="1139"/>
                  </a:lnTo>
                  <a:lnTo>
                    <a:pt x="450" y="1147"/>
                  </a:lnTo>
                  <a:lnTo>
                    <a:pt x="447" y="1152"/>
                  </a:lnTo>
                  <a:lnTo>
                    <a:pt x="447" y="1157"/>
                  </a:lnTo>
                  <a:lnTo>
                    <a:pt x="447" y="1160"/>
                  </a:lnTo>
                  <a:lnTo>
                    <a:pt x="432" y="1155"/>
                  </a:lnTo>
                  <a:lnTo>
                    <a:pt x="430" y="1153"/>
                  </a:lnTo>
                  <a:lnTo>
                    <a:pt x="425" y="1155"/>
                  </a:lnTo>
                  <a:lnTo>
                    <a:pt x="422" y="1155"/>
                  </a:lnTo>
                  <a:lnTo>
                    <a:pt x="417" y="1145"/>
                  </a:lnTo>
                  <a:lnTo>
                    <a:pt x="415" y="1142"/>
                  </a:lnTo>
                  <a:lnTo>
                    <a:pt x="415" y="1141"/>
                  </a:lnTo>
                  <a:lnTo>
                    <a:pt x="412" y="1136"/>
                  </a:lnTo>
                  <a:lnTo>
                    <a:pt x="405" y="1124"/>
                  </a:lnTo>
                  <a:lnTo>
                    <a:pt x="402" y="1121"/>
                  </a:lnTo>
                  <a:lnTo>
                    <a:pt x="402" y="1119"/>
                  </a:lnTo>
                  <a:lnTo>
                    <a:pt x="397" y="1111"/>
                  </a:lnTo>
                  <a:lnTo>
                    <a:pt x="394" y="1108"/>
                  </a:lnTo>
                  <a:lnTo>
                    <a:pt x="389" y="1100"/>
                  </a:lnTo>
                  <a:lnTo>
                    <a:pt x="384" y="1098"/>
                  </a:lnTo>
                  <a:lnTo>
                    <a:pt x="382" y="1098"/>
                  </a:lnTo>
                  <a:lnTo>
                    <a:pt x="367" y="1098"/>
                  </a:lnTo>
                  <a:lnTo>
                    <a:pt x="364" y="1098"/>
                  </a:lnTo>
                  <a:lnTo>
                    <a:pt x="354" y="1097"/>
                  </a:lnTo>
                  <a:lnTo>
                    <a:pt x="352" y="1097"/>
                  </a:lnTo>
                  <a:lnTo>
                    <a:pt x="344" y="1102"/>
                  </a:lnTo>
                  <a:lnTo>
                    <a:pt x="343" y="1102"/>
                  </a:lnTo>
                  <a:lnTo>
                    <a:pt x="334" y="1100"/>
                  </a:lnTo>
                  <a:lnTo>
                    <a:pt x="323" y="1095"/>
                  </a:lnTo>
                  <a:lnTo>
                    <a:pt x="321" y="1094"/>
                  </a:lnTo>
                  <a:lnTo>
                    <a:pt x="319" y="1089"/>
                  </a:lnTo>
                  <a:lnTo>
                    <a:pt x="318" y="1087"/>
                  </a:lnTo>
                  <a:lnTo>
                    <a:pt x="314" y="1084"/>
                  </a:lnTo>
                  <a:lnTo>
                    <a:pt x="305" y="1082"/>
                  </a:lnTo>
                  <a:lnTo>
                    <a:pt x="298" y="1077"/>
                  </a:lnTo>
                  <a:lnTo>
                    <a:pt x="296" y="1076"/>
                  </a:lnTo>
                  <a:lnTo>
                    <a:pt x="286" y="1071"/>
                  </a:lnTo>
                  <a:lnTo>
                    <a:pt x="285" y="1071"/>
                  </a:lnTo>
                  <a:lnTo>
                    <a:pt x="283" y="1069"/>
                  </a:lnTo>
                  <a:lnTo>
                    <a:pt x="278" y="1068"/>
                  </a:lnTo>
                  <a:lnTo>
                    <a:pt x="268" y="1064"/>
                  </a:lnTo>
                  <a:lnTo>
                    <a:pt x="266" y="1064"/>
                  </a:lnTo>
                  <a:lnTo>
                    <a:pt x="263" y="1060"/>
                  </a:lnTo>
                  <a:lnTo>
                    <a:pt x="262" y="1058"/>
                  </a:lnTo>
                  <a:lnTo>
                    <a:pt x="262" y="1056"/>
                  </a:lnTo>
                  <a:lnTo>
                    <a:pt x="257" y="1047"/>
                  </a:lnTo>
                  <a:lnTo>
                    <a:pt x="257" y="1045"/>
                  </a:lnTo>
                  <a:lnTo>
                    <a:pt x="255" y="1043"/>
                  </a:lnTo>
                  <a:lnTo>
                    <a:pt x="253" y="1039"/>
                  </a:lnTo>
                  <a:lnTo>
                    <a:pt x="255" y="1035"/>
                  </a:lnTo>
                  <a:lnTo>
                    <a:pt x="250" y="1022"/>
                  </a:lnTo>
                  <a:lnTo>
                    <a:pt x="248" y="1022"/>
                  </a:lnTo>
                  <a:lnTo>
                    <a:pt x="242" y="1016"/>
                  </a:lnTo>
                  <a:lnTo>
                    <a:pt x="242" y="1014"/>
                  </a:lnTo>
                  <a:lnTo>
                    <a:pt x="240" y="1013"/>
                  </a:lnTo>
                  <a:lnTo>
                    <a:pt x="238" y="1011"/>
                  </a:lnTo>
                  <a:lnTo>
                    <a:pt x="232" y="1005"/>
                  </a:lnTo>
                  <a:lnTo>
                    <a:pt x="230" y="1003"/>
                  </a:lnTo>
                  <a:lnTo>
                    <a:pt x="223" y="993"/>
                  </a:lnTo>
                  <a:lnTo>
                    <a:pt x="222" y="992"/>
                  </a:lnTo>
                  <a:lnTo>
                    <a:pt x="217" y="984"/>
                  </a:lnTo>
                  <a:lnTo>
                    <a:pt x="215" y="979"/>
                  </a:lnTo>
                  <a:lnTo>
                    <a:pt x="212" y="974"/>
                  </a:lnTo>
                  <a:lnTo>
                    <a:pt x="210" y="972"/>
                  </a:lnTo>
                  <a:lnTo>
                    <a:pt x="207" y="969"/>
                  </a:lnTo>
                  <a:lnTo>
                    <a:pt x="204" y="966"/>
                  </a:lnTo>
                  <a:lnTo>
                    <a:pt x="202" y="964"/>
                  </a:lnTo>
                  <a:lnTo>
                    <a:pt x="199" y="959"/>
                  </a:lnTo>
                  <a:lnTo>
                    <a:pt x="194" y="953"/>
                  </a:lnTo>
                  <a:lnTo>
                    <a:pt x="192" y="950"/>
                  </a:lnTo>
                  <a:lnTo>
                    <a:pt x="189" y="946"/>
                  </a:lnTo>
                  <a:lnTo>
                    <a:pt x="185" y="943"/>
                  </a:lnTo>
                  <a:lnTo>
                    <a:pt x="184" y="941"/>
                  </a:lnTo>
                  <a:lnTo>
                    <a:pt x="182" y="940"/>
                  </a:lnTo>
                  <a:lnTo>
                    <a:pt x="177" y="937"/>
                  </a:lnTo>
                  <a:lnTo>
                    <a:pt x="174" y="935"/>
                  </a:lnTo>
                  <a:lnTo>
                    <a:pt x="164" y="927"/>
                  </a:lnTo>
                  <a:lnTo>
                    <a:pt x="157" y="924"/>
                  </a:lnTo>
                  <a:lnTo>
                    <a:pt x="149" y="912"/>
                  </a:lnTo>
                  <a:lnTo>
                    <a:pt x="151" y="899"/>
                  </a:lnTo>
                  <a:lnTo>
                    <a:pt x="154" y="890"/>
                  </a:lnTo>
                  <a:lnTo>
                    <a:pt x="152" y="888"/>
                  </a:lnTo>
                  <a:lnTo>
                    <a:pt x="147" y="885"/>
                  </a:lnTo>
                  <a:lnTo>
                    <a:pt x="144" y="869"/>
                  </a:lnTo>
                  <a:lnTo>
                    <a:pt x="136" y="861"/>
                  </a:lnTo>
                  <a:lnTo>
                    <a:pt x="136" y="856"/>
                  </a:lnTo>
                  <a:lnTo>
                    <a:pt x="136" y="848"/>
                  </a:lnTo>
                  <a:lnTo>
                    <a:pt x="137" y="846"/>
                  </a:lnTo>
                  <a:lnTo>
                    <a:pt x="144" y="843"/>
                  </a:lnTo>
                  <a:lnTo>
                    <a:pt x="151" y="840"/>
                  </a:lnTo>
                  <a:lnTo>
                    <a:pt x="154" y="838"/>
                  </a:lnTo>
                  <a:lnTo>
                    <a:pt x="156" y="836"/>
                  </a:lnTo>
                  <a:lnTo>
                    <a:pt x="161" y="831"/>
                  </a:lnTo>
                  <a:lnTo>
                    <a:pt x="162" y="831"/>
                  </a:lnTo>
                  <a:lnTo>
                    <a:pt x="164" y="830"/>
                  </a:lnTo>
                  <a:lnTo>
                    <a:pt x="167" y="830"/>
                  </a:lnTo>
                  <a:lnTo>
                    <a:pt x="172" y="825"/>
                  </a:lnTo>
                  <a:lnTo>
                    <a:pt x="174" y="823"/>
                  </a:lnTo>
                  <a:lnTo>
                    <a:pt x="179" y="822"/>
                  </a:lnTo>
                  <a:lnTo>
                    <a:pt x="185" y="820"/>
                  </a:lnTo>
                  <a:lnTo>
                    <a:pt x="189" y="819"/>
                  </a:lnTo>
                  <a:lnTo>
                    <a:pt x="199" y="817"/>
                  </a:lnTo>
                  <a:lnTo>
                    <a:pt x="200" y="817"/>
                  </a:lnTo>
                  <a:lnTo>
                    <a:pt x="204" y="815"/>
                  </a:lnTo>
                  <a:lnTo>
                    <a:pt x="205" y="815"/>
                  </a:lnTo>
                  <a:lnTo>
                    <a:pt x="219" y="815"/>
                  </a:lnTo>
                  <a:lnTo>
                    <a:pt x="220" y="815"/>
                  </a:lnTo>
                  <a:lnTo>
                    <a:pt x="225" y="814"/>
                  </a:lnTo>
                  <a:lnTo>
                    <a:pt x="230" y="807"/>
                  </a:lnTo>
                  <a:lnTo>
                    <a:pt x="232" y="804"/>
                  </a:lnTo>
                  <a:lnTo>
                    <a:pt x="230" y="802"/>
                  </a:lnTo>
                  <a:lnTo>
                    <a:pt x="222" y="804"/>
                  </a:lnTo>
                  <a:lnTo>
                    <a:pt x="217" y="806"/>
                  </a:lnTo>
                  <a:lnTo>
                    <a:pt x="214" y="807"/>
                  </a:lnTo>
                  <a:lnTo>
                    <a:pt x="207" y="812"/>
                  </a:lnTo>
                  <a:lnTo>
                    <a:pt x="205" y="812"/>
                  </a:lnTo>
                  <a:lnTo>
                    <a:pt x="204" y="809"/>
                  </a:lnTo>
                  <a:lnTo>
                    <a:pt x="205" y="807"/>
                  </a:lnTo>
                  <a:lnTo>
                    <a:pt x="205" y="801"/>
                  </a:lnTo>
                  <a:lnTo>
                    <a:pt x="204" y="796"/>
                  </a:lnTo>
                  <a:lnTo>
                    <a:pt x="210" y="791"/>
                  </a:lnTo>
                  <a:lnTo>
                    <a:pt x="207" y="785"/>
                  </a:lnTo>
                  <a:lnTo>
                    <a:pt x="204" y="785"/>
                  </a:lnTo>
                  <a:lnTo>
                    <a:pt x="197" y="786"/>
                  </a:lnTo>
                  <a:lnTo>
                    <a:pt x="195" y="788"/>
                  </a:lnTo>
                  <a:lnTo>
                    <a:pt x="187" y="786"/>
                  </a:lnTo>
                  <a:lnTo>
                    <a:pt x="189" y="780"/>
                  </a:lnTo>
                  <a:lnTo>
                    <a:pt x="195" y="776"/>
                  </a:lnTo>
                  <a:lnTo>
                    <a:pt x="192" y="770"/>
                  </a:lnTo>
                  <a:lnTo>
                    <a:pt x="190" y="765"/>
                  </a:lnTo>
                  <a:lnTo>
                    <a:pt x="190" y="759"/>
                  </a:lnTo>
                  <a:lnTo>
                    <a:pt x="197" y="760"/>
                  </a:lnTo>
                  <a:lnTo>
                    <a:pt x="204" y="759"/>
                  </a:lnTo>
                  <a:lnTo>
                    <a:pt x="205" y="757"/>
                  </a:lnTo>
                  <a:lnTo>
                    <a:pt x="205" y="755"/>
                  </a:lnTo>
                  <a:lnTo>
                    <a:pt x="202" y="751"/>
                  </a:lnTo>
                  <a:lnTo>
                    <a:pt x="200" y="749"/>
                  </a:lnTo>
                  <a:lnTo>
                    <a:pt x="192" y="749"/>
                  </a:lnTo>
                  <a:lnTo>
                    <a:pt x="194" y="744"/>
                  </a:lnTo>
                  <a:lnTo>
                    <a:pt x="190" y="741"/>
                  </a:lnTo>
                  <a:lnTo>
                    <a:pt x="184" y="739"/>
                  </a:lnTo>
                  <a:lnTo>
                    <a:pt x="184" y="734"/>
                  </a:lnTo>
                  <a:lnTo>
                    <a:pt x="179" y="726"/>
                  </a:lnTo>
                  <a:lnTo>
                    <a:pt x="176" y="725"/>
                  </a:lnTo>
                  <a:lnTo>
                    <a:pt x="172" y="723"/>
                  </a:lnTo>
                  <a:lnTo>
                    <a:pt x="169" y="721"/>
                  </a:lnTo>
                  <a:lnTo>
                    <a:pt x="166" y="713"/>
                  </a:lnTo>
                  <a:lnTo>
                    <a:pt x="161" y="708"/>
                  </a:lnTo>
                  <a:lnTo>
                    <a:pt x="159" y="707"/>
                  </a:lnTo>
                  <a:lnTo>
                    <a:pt x="162" y="699"/>
                  </a:lnTo>
                  <a:lnTo>
                    <a:pt x="157" y="697"/>
                  </a:lnTo>
                  <a:lnTo>
                    <a:pt x="152" y="702"/>
                  </a:lnTo>
                  <a:lnTo>
                    <a:pt x="146" y="712"/>
                  </a:lnTo>
                  <a:lnTo>
                    <a:pt x="144" y="713"/>
                  </a:lnTo>
                  <a:lnTo>
                    <a:pt x="136" y="717"/>
                  </a:lnTo>
                  <a:lnTo>
                    <a:pt x="131" y="712"/>
                  </a:lnTo>
                  <a:lnTo>
                    <a:pt x="134" y="707"/>
                  </a:lnTo>
                  <a:lnTo>
                    <a:pt x="141" y="707"/>
                  </a:lnTo>
                  <a:lnTo>
                    <a:pt x="144" y="700"/>
                  </a:lnTo>
                  <a:lnTo>
                    <a:pt x="141" y="696"/>
                  </a:lnTo>
                  <a:lnTo>
                    <a:pt x="142" y="692"/>
                  </a:lnTo>
                  <a:lnTo>
                    <a:pt x="144" y="689"/>
                  </a:lnTo>
                  <a:lnTo>
                    <a:pt x="147" y="684"/>
                  </a:lnTo>
                  <a:lnTo>
                    <a:pt x="149" y="683"/>
                  </a:lnTo>
                  <a:lnTo>
                    <a:pt x="154" y="678"/>
                  </a:lnTo>
                  <a:lnTo>
                    <a:pt x="147" y="673"/>
                  </a:lnTo>
                  <a:lnTo>
                    <a:pt x="149" y="663"/>
                  </a:lnTo>
                  <a:lnTo>
                    <a:pt x="154" y="653"/>
                  </a:lnTo>
                  <a:lnTo>
                    <a:pt x="146" y="653"/>
                  </a:lnTo>
                  <a:lnTo>
                    <a:pt x="146" y="647"/>
                  </a:lnTo>
                  <a:lnTo>
                    <a:pt x="146" y="645"/>
                  </a:lnTo>
                  <a:lnTo>
                    <a:pt x="142" y="637"/>
                  </a:lnTo>
                  <a:lnTo>
                    <a:pt x="147" y="634"/>
                  </a:lnTo>
                  <a:lnTo>
                    <a:pt x="147" y="629"/>
                  </a:lnTo>
                  <a:lnTo>
                    <a:pt x="149" y="626"/>
                  </a:lnTo>
                  <a:lnTo>
                    <a:pt x="149" y="624"/>
                  </a:lnTo>
                  <a:lnTo>
                    <a:pt x="151" y="621"/>
                  </a:lnTo>
                  <a:lnTo>
                    <a:pt x="151" y="619"/>
                  </a:lnTo>
                  <a:lnTo>
                    <a:pt x="151" y="618"/>
                  </a:lnTo>
                  <a:lnTo>
                    <a:pt x="149" y="616"/>
                  </a:lnTo>
                  <a:lnTo>
                    <a:pt x="144" y="608"/>
                  </a:lnTo>
                  <a:lnTo>
                    <a:pt x="141" y="605"/>
                  </a:lnTo>
                  <a:lnTo>
                    <a:pt x="137" y="602"/>
                  </a:lnTo>
                  <a:lnTo>
                    <a:pt x="131" y="600"/>
                  </a:lnTo>
                  <a:lnTo>
                    <a:pt x="123" y="597"/>
                  </a:lnTo>
                  <a:lnTo>
                    <a:pt x="114" y="589"/>
                  </a:lnTo>
                  <a:lnTo>
                    <a:pt x="109" y="579"/>
                  </a:lnTo>
                  <a:lnTo>
                    <a:pt x="98" y="573"/>
                  </a:lnTo>
                  <a:lnTo>
                    <a:pt x="91" y="566"/>
                  </a:lnTo>
                  <a:lnTo>
                    <a:pt x="88" y="561"/>
                  </a:lnTo>
                  <a:lnTo>
                    <a:pt x="80" y="561"/>
                  </a:lnTo>
                  <a:lnTo>
                    <a:pt x="78" y="564"/>
                  </a:lnTo>
                  <a:lnTo>
                    <a:pt x="78" y="566"/>
                  </a:lnTo>
                  <a:lnTo>
                    <a:pt x="78" y="571"/>
                  </a:lnTo>
                  <a:lnTo>
                    <a:pt x="81" y="576"/>
                  </a:lnTo>
                  <a:lnTo>
                    <a:pt x="86" y="579"/>
                  </a:lnTo>
                  <a:lnTo>
                    <a:pt x="85" y="585"/>
                  </a:lnTo>
                  <a:lnTo>
                    <a:pt x="78" y="589"/>
                  </a:lnTo>
                  <a:lnTo>
                    <a:pt x="68" y="592"/>
                  </a:lnTo>
                  <a:lnTo>
                    <a:pt x="66" y="592"/>
                  </a:lnTo>
                  <a:lnTo>
                    <a:pt x="55" y="598"/>
                  </a:lnTo>
                  <a:lnTo>
                    <a:pt x="51" y="600"/>
                  </a:lnTo>
                  <a:lnTo>
                    <a:pt x="42" y="607"/>
                  </a:lnTo>
                  <a:lnTo>
                    <a:pt x="40" y="608"/>
                  </a:lnTo>
                  <a:lnTo>
                    <a:pt x="35" y="607"/>
                  </a:lnTo>
                  <a:lnTo>
                    <a:pt x="33" y="607"/>
                  </a:lnTo>
                  <a:lnTo>
                    <a:pt x="32" y="605"/>
                  </a:lnTo>
                  <a:lnTo>
                    <a:pt x="22" y="607"/>
                  </a:lnTo>
                  <a:lnTo>
                    <a:pt x="12" y="610"/>
                  </a:lnTo>
                  <a:lnTo>
                    <a:pt x="10" y="610"/>
                  </a:lnTo>
                  <a:lnTo>
                    <a:pt x="8" y="610"/>
                  </a:lnTo>
                  <a:lnTo>
                    <a:pt x="4" y="607"/>
                  </a:lnTo>
                  <a:lnTo>
                    <a:pt x="4" y="598"/>
                  </a:lnTo>
                  <a:lnTo>
                    <a:pt x="0" y="595"/>
                  </a:lnTo>
                  <a:lnTo>
                    <a:pt x="2" y="590"/>
                  </a:lnTo>
                  <a:lnTo>
                    <a:pt x="4" y="590"/>
                  </a:lnTo>
                  <a:lnTo>
                    <a:pt x="7" y="587"/>
                  </a:lnTo>
                  <a:lnTo>
                    <a:pt x="10" y="585"/>
                  </a:lnTo>
                  <a:lnTo>
                    <a:pt x="13" y="582"/>
                  </a:lnTo>
                  <a:lnTo>
                    <a:pt x="10" y="577"/>
                  </a:lnTo>
                  <a:lnTo>
                    <a:pt x="10" y="576"/>
                  </a:lnTo>
                  <a:lnTo>
                    <a:pt x="15" y="571"/>
                  </a:lnTo>
                  <a:lnTo>
                    <a:pt x="20" y="568"/>
                  </a:lnTo>
                  <a:lnTo>
                    <a:pt x="17" y="564"/>
                  </a:lnTo>
                  <a:lnTo>
                    <a:pt x="13" y="558"/>
                  </a:lnTo>
                  <a:lnTo>
                    <a:pt x="20" y="558"/>
                  </a:lnTo>
                  <a:lnTo>
                    <a:pt x="22" y="563"/>
                  </a:lnTo>
                  <a:lnTo>
                    <a:pt x="25" y="563"/>
                  </a:lnTo>
                  <a:lnTo>
                    <a:pt x="23" y="553"/>
                  </a:lnTo>
                  <a:lnTo>
                    <a:pt x="30" y="543"/>
                  </a:lnTo>
                  <a:lnTo>
                    <a:pt x="28" y="539"/>
                  </a:lnTo>
                  <a:lnTo>
                    <a:pt x="23" y="532"/>
                  </a:lnTo>
                  <a:lnTo>
                    <a:pt x="30" y="532"/>
                  </a:lnTo>
                  <a:lnTo>
                    <a:pt x="40" y="532"/>
                  </a:lnTo>
                  <a:lnTo>
                    <a:pt x="40" y="529"/>
                  </a:lnTo>
                  <a:lnTo>
                    <a:pt x="33" y="527"/>
                  </a:lnTo>
                  <a:lnTo>
                    <a:pt x="30" y="526"/>
                  </a:lnTo>
                  <a:lnTo>
                    <a:pt x="33" y="522"/>
                  </a:lnTo>
                  <a:lnTo>
                    <a:pt x="33" y="521"/>
                  </a:lnTo>
                  <a:lnTo>
                    <a:pt x="30" y="519"/>
                  </a:lnTo>
                  <a:lnTo>
                    <a:pt x="27" y="518"/>
                  </a:lnTo>
                  <a:lnTo>
                    <a:pt x="25" y="513"/>
                  </a:lnTo>
                  <a:lnTo>
                    <a:pt x="22" y="506"/>
                  </a:lnTo>
                  <a:lnTo>
                    <a:pt x="23" y="503"/>
                  </a:lnTo>
                  <a:lnTo>
                    <a:pt x="18" y="501"/>
                  </a:lnTo>
                  <a:lnTo>
                    <a:pt x="17" y="498"/>
                  </a:lnTo>
                  <a:lnTo>
                    <a:pt x="20" y="493"/>
                  </a:lnTo>
                  <a:lnTo>
                    <a:pt x="22" y="488"/>
                  </a:lnTo>
                  <a:lnTo>
                    <a:pt x="18" y="484"/>
                  </a:lnTo>
                  <a:lnTo>
                    <a:pt x="18" y="482"/>
                  </a:lnTo>
                  <a:lnTo>
                    <a:pt x="22" y="482"/>
                  </a:lnTo>
                  <a:lnTo>
                    <a:pt x="25" y="480"/>
                  </a:lnTo>
                  <a:lnTo>
                    <a:pt x="30" y="477"/>
                  </a:lnTo>
                  <a:lnTo>
                    <a:pt x="33" y="472"/>
                  </a:lnTo>
                  <a:lnTo>
                    <a:pt x="30" y="467"/>
                  </a:lnTo>
                  <a:lnTo>
                    <a:pt x="33" y="466"/>
                  </a:lnTo>
                  <a:lnTo>
                    <a:pt x="37" y="461"/>
                  </a:lnTo>
                  <a:lnTo>
                    <a:pt x="40" y="458"/>
                  </a:lnTo>
                  <a:lnTo>
                    <a:pt x="40" y="456"/>
                  </a:lnTo>
                  <a:lnTo>
                    <a:pt x="40" y="450"/>
                  </a:lnTo>
                  <a:lnTo>
                    <a:pt x="40" y="446"/>
                  </a:lnTo>
                  <a:lnTo>
                    <a:pt x="37" y="443"/>
                  </a:lnTo>
                  <a:lnTo>
                    <a:pt x="27" y="429"/>
                  </a:lnTo>
                  <a:lnTo>
                    <a:pt x="25" y="430"/>
                  </a:lnTo>
                  <a:lnTo>
                    <a:pt x="20" y="438"/>
                  </a:lnTo>
                  <a:lnTo>
                    <a:pt x="13" y="437"/>
                  </a:lnTo>
                  <a:lnTo>
                    <a:pt x="13" y="432"/>
                  </a:lnTo>
                  <a:lnTo>
                    <a:pt x="13" y="427"/>
                  </a:lnTo>
                  <a:lnTo>
                    <a:pt x="15" y="425"/>
                  </a:lnTo>
                  <a:lnTo>
                    <a:pt x="17" y="424"/>
                  </a:lnTo>
                  <a:lnTo>
                    <a:pt x="22" y="419"/>
                  </a:lnTo>
                  <a:lnTo>
                    <a:pt x="22" y="417"/>
                  </a:lnTo>
                  <a:lnTo>
                    <a:pt x="23" y="409"/>
                  </a:lnTo>
                  <a:lnTo>
                    <a:pt x="32" y="407"/>
                  </a:lnTo>
                  <a:lnTo>
                    <a:pt x="35" y="404"/>
                  </a:lnTo>
                  <a:lnTo>
                    <a:pt x="40" y="401"/>
                  </a:lnTo>
                  <a:lnTo>
                    <a:pt x="48" y="399"/>
                  </a:lnTo>
                  <a:lnTo>
                    <a:pt x="50" y="399"/>
                  </a:lnTo>
                  <a:lnTo>
                    <a:pt x="56" y="399"/>
                  </a:lnTo>
                  <a:lnTo>
                    <a:pt x="58" y="398"/>
                  </a:lnTo>
                  <a:lnTo>
                    <a:pt x="65" y="398"/>
                  </a:lnTo>
                  <a:lnTo>
                    <a:pt x="70" y="398"/>
                  </a:lnTo>
                  <a:lnTo>
                    <a:pt x="76" y="401"/>
                  </a:lnTo>
                  <a:lnTo>
                    <a:pt x="81" y="401"/>
                  </a:lnTo>
                  <a:lnTo>
                    <a:pt x="83" y="401"/>
                  </a:lnTo>
                  <a:lnTo>
                    <a:pt x="91" y="406"/>
                  </a:lnTo>
                  <a:lnTo>
                    <a:pt x="94" y="406"/>
                  </a:lnTo>
                  <a:lnTo>
                    <a:pt x="103" y="409"/>
                  </a:lnTo>
                  <a:lnTo>
                    <a:pt x="106" y="409"/>
                  </a:lnTo>
                  <a:lnTo>
                    <a:pt x="108" y="409"/>
                  </a:lnTo>
                  <a:lnTo>
                    <a:pt x="114" y="403"/>
                  </a:lnTo>
                  <a:lnTo>
                    <a:pt x="114" y="401"/>
                  </a:lnTo>
                  <a:lnTo>
                    <a:pt x="116" y="390"/>
                  </a:lnTo>
                  <a:lnTo>
                    <a:pt x="116" y="388"/>
                  </a:lnTo>
                  <a:lnTo>
                    <a:pt x="118" y="377"/>
                  </a:lnTo>
                  <a:lnTo>
                    <a:pt x="123" y="365"/>
                  </a:lnTo>
                  <a:lnTo>
                    <a:pt x="124" y="364"/>
                  </a:lnTo>
                  <a:lnTo>
                    <a:pt x="123" y="352"/>
                  </a:lnTo>
                  <a:lnTo>
                    <a:pt x="126" y="343"/>
                  </a:lnTo>
                  <a:lnTo>
                    <a:pt x="126" y="341"/>
                  </a:lnTo>
                  <a:lnTo>
                    <a:pt x="119" y="336"/>
                  </a:lnTo>
                  <a:lnTo>
                    <a:pt x="118" y="331"/>
                  </a:lnTo>
                  <a:lnTo>
                    <a:pt x="116" y="330"/>
                  </a:lnTo>
                  <a:lnTo>
                    <a:pt x="113" y="322"/>
                  </a:lnTo>
                  <a:lnTo>
                    <a:pt x="113" y="318"/>
                  </a:lnTo>
                  <a:lnTo>
                    <a:pt x="109" y="309"/>
                  </a:lnTo>
                  <a:lnTo>
                    <a:pt x="109" y="306"/>
                  </a:lnTo>
                  <a:lnTo>
                    <a:pt x="111" y="293"/>
                  </a:lnTo>
                  <a:lnTo>
                    <a:pt x="113" y="285"/>
                  </a:lnTo>
                  <a:lnTo>
                    <a:pt x="114" y="281"/>
                  </a:lnTo>
                  <a:lnTo>
                    <a:pt x="116" y="278"/>
                  </a:lnTo>
                  <a:lnTo>
                    <a:pt x="121" y="272"/>
                  </a:lnTo>
                  <a:lnTo>
                    <a:pt x="123" y="270"/>
                  </a:lnTo>
                  <a:lnTo>
                    <a:pt x="126" y="262"/>
                  </a:lnTo>
                  <a:lnTo>
                    <a:pt x="126" y="260"/>
                  </a:lnTo>
                  <a:lnTo>
                    <a:pt x="128" y="259"/>
                  </a:lnTo>
                  <a:lnTo>
                    <a:pt x="131" y="257"/>
                  </a:lnTo>
                  <a:lnTo>
                    <a:pt x="137" y="255"/>
                  </a:lnTo>
                  <a:lnTo>
                    <a:pt x="142" y="257"/>
                  </a:lnTo>
                  <a:lnTo>
                    <a:pt x="149" y="260"/>
                  </a:lnTo>
                  <a:lnTo>
                    <a:pt x="151" y="262"/>
                  </a:lnTo>
                  <a:lnTo>
                    <a:pt x="157" y="262"/>
                  </a:lnTo>
                  <a:lnTo>
                    <a:pt x="159" y="259"/>
                  </a:lnTo>
                  <a:lnTo>
                    <a:pt x="167" y="252"/>
                  </a:lnTo>
                  <a:lnTo>
                    <a:pt x="167" y="251"/>
                  </a:lnTo>
                  <a:lnTo>
                    <a:pt x="174" y="242"/>
                  </a:lnTo>
                  <a:lnTo>
                    <a:pt x="174" y="241"/>
                  </a:lnTo>
                  <a:lnTo>
                    <a:pt x="182" y="233"/>
                  </a:lnTo>
                  <a:lnTo>
                    <a:pt x="184" y="231"/>
                  </a:lnTo>
                  <a:lnTo>
                    <a:pt x="187" y="226"/>
                  </a:lnTo>
                  <a:lnTo>
                    <a:pt x="190" y="226"/>
                  </a:lnTo>
                  <a:lnTo>
                    <a:pt x="192" y="223"/>
                  </a:lnTo>
                  <a:lnTo>
                    <a:pt x="197" y="220"/>
                  </a:lnTo>
                  <a:lnTo>
                    <a:pt x="200" y="220"/>
                  </a:lnTo>
                  <a:lnTo>
                    <a:pt x="204" y="221"/>
                  </a:lnTo>
                  <a:lnTo>
                    <a:pt x="210" y="221"/>
                  </a:lnTo>
                  <a:lnTo>
                    <a:pt x="212" y="221"/>
                  </a:lnTo>
                  <a:lnTo>
                    <a:pt x="215" y="220"/>
                  </a:lnTo>
                  <a:lnTo>
                    <a:pt x="217" y="217"/>
                  </a:lnTo>
                  <a:lnTo>
                    <a:pt x="217" y="215"/>
                  </a:lnTo>
                  <a:lnTo>
                    <a:pt x="220" y="210"/>
                  </a:lnTo>
                  <a:lnTo>
                    <a:pt x="222" y="210"/>
                  </a:lnTo>
                  <a:lnTo>
                    <a:pt x="223" y="208"/>
                  </a:lnTo>
                  <a:lnTo>
                    <a:pt x="232" y="210"/>
                  </a:lnTo>
                  <a:lnTo>
                    <a:pt x="237" y="212"/>
                  </a:lnTo>
                  <a:lnTo>
                    <a:pt x="243" y="208"/>
                  </a:lnTo>
                  <a:lnTo>
                    <a:pt x="245" y="207"/>
                  </a:lnTo>
                  <a:lnTo>
                    <a:pt x="248" y="199"/>
                  </a:lnTo>
                  <a:lnTo>
                    <a:pt x="253" y="191"/>
                  </a:lnTo>
                  <a:lnTo>
                    <a:pt x="257" y="187"/>
                  </a:lnTo>
                  <a:lnTo>
                    <a:pt x="258" y="186"/>
                  </a:lnTo>
                  <a:lnTo>
                    <a:pt x="271" y="170"/>
                  </a:lnTo>
                  <a:lnTo>
                    <a:pt x="271" y="168"/>
                  </a:lnTo>
                  <a:lnTo>
                    <a:pt x="271" y="162"/>
                  </a:lnTo>
                  <a:lnTo>
                    <a:pt x="271" y="160"/>
                  </a:lnTo>
                  <a:lnTo>
                    <a:pt x="273" y="158"/>
                  </a:lnTo>
                  <a:lnTo>
                    <a:pt x="273" y="152"/>
                  </a:lnTo>
                  <a:lnTo>
                    <a:pt x="273" y="149"/>
                  </a:lnTo>
                  <a:lnTo>
                    <a:pt x="275" y="144"/>
                  </a:lnTo>
                  <a:lnTo>
                    <a:pt x="280" y="140"/>
                  </a:lnTo>
                  <a:lnTo>
                    <a:pt x="286" y="137"/>
                  </a:lnTo>
                  <a:lnTo>
                    <a:pt x="293" y="137"/>
                  </a:lnTo>
                  <a:lnTo>
                    <a:pt x="303" y="136"/>
                  </a:lnTo>
                  <a:lnTo>
                    <a:pt x="305" y="134"/>
                  </a:lnTo>
                  <a:lnTo>
                    <a:pt x="311" y="129"/>
                  </a:lnTo>
                  <a:lnTo>
                    <a:pt x="314" y="128"/>
                  </a:lnTo>
                  <a:lnTo>
                    <a:pt x="324" y="124"/>
                  </a:lnTo>
                  <a:lnTo>
                    <a:pt x="328" y="124"/>
                  </a:lnTo>
                  <a:lnTo>
                    <a:pt x="329" y="123"/>
                  </a:lnTo>
                  <a:lnTo>
                    <a:pt x="338" y="118"/>
                  </a:lnTo>
                  <a:lnTo>
                    <a:pt x="339" y="116"/>
                  </a:lnTo>
                  <a:lnTo>
                    <a:pt x="341" y="116"/>
                  </a:lnTo>
                  <a:lnTo>
                    <a:pt x="343" y="111"/>
                  </a:lnTo>
                  <a:lnTo>
                    <a:pt x="346" y="108"/>
                  </a:lnTo>
                  <a:lnTo>
                    <a:pt x="348" y="102"/>
                  </a:lnTo>
                  <a:lnTo>
                    <a:pt x="349" y="95"/>
                  </a:lnTo>
                  <a:lnTo>
                    <a:pt x="349" y="94"/>
                  </a:lnTo>
                  <a:lnTo>
                    <a:pt x="356" y="87"/>
                  </a:lnTo>
                  <a:lnTo>
                    <a:pt x="364" y="82"/>
                  </a:lnTo>
                  <a:lnTo>
                    <a:pt x="366" y="81"/>
                  </a:lnTo>
                  <a:lnTo>
                    <a:pt x="372" y="71"/>
                  </a:lnTo>
                  <a:lnTo>
                    <a:pt x="372" y="69"/>
                  </a:lnTo>
                  <a:lnTo>
                    <a:pt x="374" y="66"/>
                  </a:lnTo>
                  <a:lnTo>
                    <a:pt x="374" y="55"/>
                  </a:lnTo>
                  <a:lnTo>
                    <a:pt x="377" y="48"/>
                  </a:lnTo>
                  <a:lnTo>
                    <a:pt x="379" y="45"/>
                  </a:lnTo>
                  <a:lnTo>
                    <a:pt x="384" y="37"/>
                  </a:lnTo>
                  <a:lnTo>
                    <a:pt x="386" y="34"/>
                  </a:lnTo>
                  <a:lnTo>
                    <a:pt x="384" y="30"/>
                  </a:lnTo>
                  <a:lnTo>
                    <a:pt x="394" y="13"/>
                  </a:lnTo>
                  <a:lnTo>
                    <a:pt x="395" y="9"/>
                  </a:lnTo>
                  <a:lnTo>
                    <a:pt x="397" y="9"/>
                  </a:lnTo>
                  <a:lnTo>
                    <a:pt x="399" y="8"/>
                  </a:lnTo>
                  <a:lnTo>
                    <a:pt x="404" y="6"/>
                  </a:lnTo>
                  <a:lnTo>
                    <a:pt x="405" y="5"/>
                  </a:lnTo>
                  <a:lnTo>
                    <a:pt x="407" y="3"/>
                  </a:lnTo>
                  <a:lnTo>
                    <a:pt x="409" y="3"/>
                  </a:lnTo>
                  <a:lnTo>
                    <a:pt x="410" y="3"/>
                  </a:lnTo>
                  <a:lnTo>
                    <a:pt x="414" y="3"/>
                  </a:lnTo>
                  <a:lnTo>
                    <a:pt x="417" y="1"/>
                  </a:lnTo>
                  <a:lnTo>
                    <a:pt x="419" y="1"/>
                  </a:lnTo>
                  <a:lnTo>
                    <a:pt x="420" y="1"/>
                  </a:lnTo>
                  <a:lnTo>
                    <a:pt x="422" y="1"/>
                  </a:lnTo>
                  <a:lnTo>
                    <a:pt x="427" y="1"/>
                  </a:lnTo>
                  <a:lnTo>
                    <a:pt x="429" y="1"/>
                  </a:lnTo>
                  <a:lnTo>
                    <a:pt x="435" y="0"/>
                  </a:lnTo>
                  <a:lnTo>
                    <a:pt x="438" y="0"/>
                  </a:lnTo>
                  <a:lnTo>
                    <a:pt x="442" y="0"/>
                  </a:lnTo>
                  <a:lnTo>
                    <a:pt x="445" y="0"/>
                  </a:lnTo>
                  <a:lnTo>
                    <a:pt x="447" y="0"/>
                  </a:lnTo>
                  <a:lnTo>
                    <a:pt x="448" y="3"/>
                  </a:lnTo>
                  <a:lnTo>
                    <a:pt x="452" y="5"/>
                  </a:lnTo>
                  <a:lnTo>
                    <a:pt x="453" y="5"/>
                  </a:lnTo>
                  <a:lnTo>
                    <a:pt x="455" y="5"/>
                  </a:lnTo>
                  <a:lnTo>
                    <a:pt x="458" y="5"/>
                  </a:lnTo>
                  <a:lnTo>
                    <a:pt x="460" y="5"/>
                  </a:lnTo>
                  <a:lnTo>
                    <a:pt x="462" y="3"/>
                  </a:lnTo>
                  <a:lnTo>
                    <a:pt x="465" y="1"/>
                  </a:lnTo>
                  <a:lnTo>
                    <a:pt x="468" y="0"/>
                  </a:lnTo>
                  <a:lnTo>
                    <a:pt x="472" y="1"/>
                  </a:lnTo>
                  <a:lnTo>
                    <a:pt x="478" y="5"/>
                  </a:lnTo>
                  <a:lnTo>
                    <a:pt x="485" y="8"/>
                  </a:lnTo>
                  <a:lnTo>
                    <a:pt x="486" y="8"/>
                  </a:lnTo>
                  <a:lnTo>
                    <a:pt x="491" y="9"/>
                  </a:lnTo>
                  <a:lnTo>
                    <a:pt x="495" y="11"/>
                  </a:lnTo>
                  <a:lnTo>
                    <a:pt x="498" y="9"/>
                  </a:lnTo>
                  <a:lnTo>
                    <a:pt x="506" y="8"/>
                  </a:lnTo>
                  <a:lnTo>
                    <a:pt x="513" y="8"/>
                  </a:lnTo>
                  <a:lnTo>
                    <a:pt x="515" y="8"/>
                  </a:lnTo>
                  <a:lnTo>
                    <a:pt x="518" y="6"/>
                  </a:lnTo>
                  <a:lnTo>
                    <a:pt x="524" y="5"/>
                  </a:lnTo>
                  <a:lnTo>
                    <a:pt x="528" y="5"/>
                  </a:lnTo>
                  <a:lnTo>
                    <a:pt x="533" y="5"/>
                  </a:lnTo>
                  <a:lnTo>
                    <a:pt x="539" y="6"/>
                  </a:lnTo>
                  <a:lnTo>
                    <a:pt x="543" y="6"/>
                  </a:lnTo>
                  <a:lnTo>
                    <a:pt x="549" y="8"/>
                  </a:lnTo>
                  <a:lnTo>
                    <a:pt x="551" y="11"/>
                  </a:lnTo>
                  <a:lnTo>
                    <a:pt x="551" y="13"/>
                  </a:lnTo>
                  <a:lnTo>
                    <a:pt x="553" y="16"/>
                  </a:lnTo>
                  <a:lnTo>
                    <a:pt x="553" y="19"/>
                  </a:lnTo>
                  <a:lnTo>
                    <a:pt x="554" y="24"/>
                  </a:lnTo>
                  <a:lnTo>
                    <a:pt x="554" y="29"/>
                  </a:lnTo>
                  <a:lnTo>
                    <a:pt x="561" y="34"/>
                  </a:lnTo>
                  <a:lnTo>
                    <a:pt x="564" y="34"/>
                  </a:lnTo>
                  <a:lnTo>
                    <a:pt x="571" y="35"/>
                  </a:lnTo>
                  <a:lnTo>
                    <a:pt x="572" y="35"/>
                  </a:lnTo>
                  <a:lnTo>
                    <a:pt x="574" y="35"/>
                  </a:lnTo>
                  <a:lnTo>
                    <a:pt x="582" y="37"/>
                  </a:lnTo>
                  <a:lnTo>
                    <a:pt x="584" y="37"/>
                  </a:lnTo>
                  <a:lnTo>
                    <a:pt x="586" y="39"/>
                  </a:lnTo>
                  <a:lnTo>
                    <a:pt x="596" y="40"/>
                  </a:lnTo>
                  <a:lnTo>
                    <a:pt x="599" y="40"/>
                  </a:lnTo>
                  <a:lnTo>
                    <a:pt x="601" y="40"/>
                  </a:lnTo>
                  <a:lnTo>
                    <a:pt x="604" y="45"/>
                  </a:lnTo>
                  <a:lnTo>
                    <a:pt x="604" y="50"/>
                  </a:lnTo>
                  <a:lnTo>
                    <a:pt x="606" y="51"/>
                  </a:lnTo>
                  <a:lnTo>
                    <a:pt x="607" y="56"/>
                  </a:lnTo>
                  <a:lnTo>
                    <a:pt x="607" y="60"/>
                  </a:lnTo>
                  <a:lnTo>
                    <a:pt x="609" y="66"/>
                  </a:lnTo>
                  <a:lnTo>
                    <a:pt x="610" y="69"/>
                  </a:lnTo>
                  <a:lnTo>
                    <a:pt x="614" y="76"/>
                  </a:lnTo>
                  <a:lnTo>
                    <a:pt x="615" y="81"/>
                  </a:lnTo>
                  <a:lnTo>
                    <a:pt x="617" y="82"/>
                  </a:lnTo>
                  <a:lnTo>
                    <a:pt x="619" y="85"/>
                  </a:lnTo>
                  <a:lnTo>
                    <a:pt x="620" y="87"/>
                  </a:lnTo>
                  <a:lnTo>
                    <a:pt x="622" y="89"/>
                  </a:lnTo>
                  <a:lnTo>
                    <a:pt x="625" y="95"/>
                  </a:lnTo>
                  <a:lnTo>
                    <a:pt x="627" y="97"/>
                  </a:lnTo>
                  <a:lnTo>
                    <a:pt x="630" y="103"/>
                  </a:lnTo>
                  <a:lnTo>
                    <a:pt x="630" y="107"/>
                  </a:lnTo>
                  <a:lnTo>
                    <a:pt x="637" y="116"/>
                  </a:lnTo>
                  <a:lnTo>
                    <a:pt x="639" y="116"/>
                  </a:lnTo>
                  <a:lnTo>
                    <a:pt x="649" y="119"/>
                  </a:lnTo>
                  <a:lnTo>
                    <a:pt x="653" y="118"/>
                  </a:lnTo>
                  <a:lnTo>
                    <a:pt x="655" y="118"/>
                  </a:lnTo>
                  <a:lnTo>
                    <a:pt x="657" y="118"/>
                  </a:lnTo>
                  <a:lnTo>
                    <a:pt x="662" y="123"/>
                  </a:lnTo>
                  <a:lnTo>
                    <a:pt x="663" y="128"/>
                  </a:lnTo>
                  <a:lnTo>
                    <a:pt x="665" y="131"/>
                  </a:lnTo>
                  <a:lnTo>
                    <a:pt x="667" y="137"/>
                  </a:lnTo>
                  <a:lnTo>
                    <a:pt x="670" y="139"/>
                  </a:lnTo>
                  <a:lnTo>
                    <a:pt x="677" y="145"/>
                  </a:lnTo>
                  <a:lnTo>
                    <a:pt x="678" y="147"/>
                  </a:lnTo>
                  <a:lnTo>
                    <a:pt x="680" y="147"/>
                  </a:lnTo>
                  <a:lnTo>
                    <a:pt x="683" y="150"/>
                  </a:lnTo>
                  <a:lnTo>
                    <a:pt x="687" y="152"/>
                  </a:lnTo>
                  <a:lnTo>
                    <a:pt x="688" y="152"/>
                  </a:lnTo>
                  <a:lnTo>
                    <a:pt x="695" y="153"/>
                  </a:lnTo>
                  <a:lnTo>
                    <a:pt x="698" y="155"/>
                  </a:lnTo>
                  <a:lnTo>
                    <a:pt x="705" y="152"/>
                  </a:lnTo>
                  <a:lnTo>
                    <a:pt x="706" y="152"/>
                  </a:lnTo>
                  <a:lnTo>
                    <a:pt x="711" y="147"/>
                  </a:lnTo>
                  <a:lnTo>
                    <a:pt x="715" y="139"/>
                  </a:lnTo>
                  <a:lnTo>
                    <a:pt x="720" y="126"/>
                  </a:lnTo>
                  <a:lnTo>
                    <a:pt x="721" y="123"/>
                  </a:lnTo>
                  <a:lnTo>
                    <a:pt x="723" y="123"/>
                  </a:lnTo>
                  <a:lnTo>
                    <a:pt x="726" y="124"/>
                  </a:lnTo>
                  <a:lnTo>
                    <a:pt x="731" y="129"/>
                  </a:lnTo>
                  <a:lnTo>
                    <a:pt x="735" y="131"/>
                  </a:lnTo>
                  <a:lnTo>
                    <a:pt x="741" y="136"/>
                  </a:lnTo>
                  <a:lnTo>
                    <a:pt x="749" y="137"/>
                  </a:lnTo>
                  <a:lnTo>
                    <a:pt x="754" y="140"/>
                  </a:lnTo>
                  <a:lnTo>
                    <a:pt x="756" y="145"/>
                  </a:lnTo>
                  <a:lnTo>
                    <a:pt x="759" y="149"/>
                  </a:lnTo>
                  <a:lnTo>
                    <a:pt x="766" y="152"/>
                  </a:lnTo>
                  <a:lnTo>
                    <a:pt x="769" y="152"/>
                  </a:lnTo>
                  <a:lnTo>
                    <a:pt x="776" y="158"/>
                  </a:lnTo>
                  <a:lnTo>
                    <a:pt x="778" y="158"/>
                  </a:lnTo>
                  <a:lnTo>
                    <a:pt x="783" y="162"/>
                  </a:lnTo>
                  <a:lnTo>
                    <a:pt x="786" y="162"/>
                  </a:lnTo>
                  <a:lnTo>
                    <a:pt x="797" y="163"/>
                  </a:lnTo>
                  <a:lnTo>
                    <a:pt x="801" y="163"/>
                  </a:lnTo>
                  <a:lnTo>
                    <a:pt x="807" y="165"/>
                  </a:lnTo>
                  <a:lnTo>
                    <a:pt x="811" y="165"/>
                  </a:lnTo>
                  <a:lnTo>
                    <a:pt x="822" y="165"/>
                  </a:lnTo>
                  <a:lnTo>
                    <a:pt x="824" y="166"/>
                  </a:lnTo>
                  <a:lnTo>
                    <a:pt x="826" y="166"/>
                  </a:lnTo>
                  <a:lnTo>
                    <a:pt x="839" y="168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18" name="Freeform 18"/>
            <p:cNvSpPr>
              <a:spLocks/>
            </p:cNvSpPr>
            <p:nvPr/>
          </p:nvSpPr>
          <p:spPr bwMode="auto">
            <a:xfrm>
              <a:off x="5710237" y="4039395"/>
              <a:ext cx="665163" cy="920750"/>
            </a:xfrm>
            <a:custGeom>
              <a:avLst/>
              <a:gdLst>
                <a:gd name="T0" fmla="*/ 510 w 839"/>
                <a:gd name="T1" fmla="*/ 885 h 1160"/>
                <a:gd name="T2" fmla="*/ 457 w 839"/>
                <a:gd name="T3" fmla="*/ 886 h 1160"/>
                <a:gd name="T4" fmla="*/ 424 w 839"/>
                <a:gd name="T5" fmla="*/ 904 h 1160"/>
                <a:gd name="T6" fmla="*/ 415 w 839"/>
                <a:gd name="T7" fmla="*/ 956 h 1160"/>
                <a:gd name="T8" fmla="*/ 424 w 839"/>
                <a:gd name="T9" fmla="*/ 1000 h 1160"/>
                <a:gd name="T10" fmla="*/ 419 w 839"/>
                <a:gd name="T11" fmla="*/ 1042 h 1160"/>
                <a:gd name="T12" fmla="*/ 450 w 839"/>
                <a:gd name="T13" fmla="*/ 1056 h 1160"/>
                <a:gd name="T14" fmla="*/ 453 w 839"/>
                <a:gd name="T15" fmla="*/ 1128 h 1160"/>
                <a:gd name="T16" fmla="*/ 422 w 839"/>
                <a:gd name="T17" fmla="*/ 1155 h 1160"/>
                <a:gd name="T18" fmla="*/ 389 w 839"/>
                <a:gd name="T19" fmla="*/ 1100 h 1160"/>
                <a:gd name="T20" fmla="*/ 323 w 839"/>
                <a:gd name="T21" fmla="*/ 1095 h 1160"/>
                <a:gd name="T22" fmla="*/ 283 w 839"/>
                <a:gd name="T23" fmla="*/ 1069 h 1160"/>
                <a:gd name="T24" fmla="*/ 253 w 839"/>
                <a:gd name="T25" fmla="*/ 1039 h 1160"/>
                <a:gd name="T26" fmla="*/ 223 w 839"/>
                <a:gd name="T27" fmla="*/ 993 h 1160"/>
                <a:gd name="T28" fmla="*/ 194 w 839"/>
                <a:gd name="T29" fmla="*/ 953 h 1160"/>
                <a:gd name="T30" fmla="*/ 149 w 839"/>
                <a:gd name="T31" fmla="*/ 912 h 1160"/>
                <a:gd name="T32" fmla="*/ 144 w 839"/>
                <a:gd name="T33" fmla="*/ 843 h 1160"/>
                <a:gd name="T34" fmla="*/ 179 w 839"/>
                <a:gd name="T35" fmla="*/ 822 h 1160"/>
                <a:gd name="T36" fmla="*/ 230 w 839"/>
                <a:gd name="T37" fmla="*/ 807 h 1160"/>
                <a:gd name="T38" fmla="*/ 205 w 839"/>
                <a:gd name="T39" fmla="*/ 801 h 1160"/>
                <a:gd name="T40" fmla="*/ 192 w 839"/>
                <a:gd name="T41" fmla="*/ 770 h 1160"/>
                <a:gd name="T42" fmla="*/ 194 w 839"/>
                <a:gd name="T43" fmla="*/ 744 h 1160"/>
                <a:gd name="T44" fmla="*/ 159 w 839"/>
                <a:gd name="T45" fmla="*/ 707 h 1160"/>
                <a:gd name="T46" fmla="*/ 144 w 839"/>
                <a:gd name="T47" fmla="*/ 700 h 1160"/>
                <a:gd name="T48" fmla="*/ 146 w 839"/>
                <a:gd name="T49" fmla="*/ 653 h 1160"/>
                <a:gd name="T50" fmla="*/ 151 w 839"/>
                <a:gd name="T51" fmla="*/ 618 h 1160"/>
                <a:gd name="T52" fmla="*/ 91 w 839"/>
                <a:gd name="T53" fmla="*/ 566 h 1160"/>
                <a:gd name="T54" fmla="*/ 68 w 839"/>
                <a:gd name="T55" fmla="*/ 592 h 1160"/>
                <a:gd name="T56" fmla="*/ 12 w 839"/>
                <a:gd name="T57" fmla="*/ 610 h 1160"/>
                <a:gd name="T58" fmla="*/ 13 w 839"/>
                <a:gd name="T59" fmla="*/ 582 h 1160"/>
                <a:gd name="T60" fmla="*/ 23 w 839"/>
                <a:gd name="T61" fmla="*/ 553 h 1160"/>
                <a:gd name="T62" fmla="*/ 33 w 839"/>
                <a:gd name="T63" fmla="*/ 521 h 1160"/>
                <a:gd name="T64" fmla="*/ 18 w 839"/>
                <a:gd name="T65" fmla="*/ 484 h 1160"/>
                <a:gd name="T66" fmla="*/ 40 w 839"/>
                <a:gd name="T67" fmla="*/ 456 h 1160"/>
                <a:gd name="T68" fmla="*/ 15 w 839"/>
                <a:gd name="T69" fmla="*/ 425 h 1160"/>
                <a:gd name="T70" fmla="*/ 56 w 839"/>
                <a:gd name="T71" fmla="*/ 399 h 1160"/>
                <a:gd name="T72" fmla="*/ 106 w 839"/>
                <a:gd name="T73" fmla="*/ 409 h 1160"/>
                <a:gd name="T74" fmla="*/ 126 w 839"/>
                <a:gd name="T75" fmla="*/ 343 h 1160"/>
                <a:gd name="T76" fmla="*/ 113 w 839"/>
                <a:gd name="T77" fmla="*/ 285 h 1160"/>
                <a:gd name="T78" fmla="*/ 142 w 839"/>
                <a:gd name="T79" fmla="*/ 257 h 1160"/>
                <a:gd name="T80" fmla="*/ 184 w 839"/>
                <a:gd name="T81" fmla="*/ 231 h 1160"/>
                <a:gd name="T82" fmla="*/ 217 w 839"/>
                <a:gd name="T83" fmla="*/ 217 h 1160"/>
                <a:gd name="T84" fmla="*/ 253 w 839"/>
                <a:gd name="T85" fmla="*/ 191 h 1160"/>
                <a:gd name="T86" fmla="*/ 275 w 839"/>
                <a:gd name="T87" fmla="*/ 144 h 1160"/>
                <a:gd name="T88" fmla="*/ 329 w 839"/>
                <a:gd name="T89" fmla="*/ 123 h 1160"/>
                <a:gd name="T90" fmla="*/ 364 w 839"/>
                <a:gd name="T91" fmla="*/ 82 h 1160"/>
                <a:gd name="T92" fmla="*/ 384 w 839"/>
                <a:gd name="T93" fmla="*/ 30 h 1160"/>
                <a:gd name="T94" fmla="*/ 414 w 839"/>
                <a:gd name="T95" fmla="*/ 3 h 1160"/>
                <a:gd name="T96" fmla="*/ 445 w 839"/>
                <a:gd name="T97" fmla="*/ 0 h 1160"/>
                <a:gd name="T98" fmla="*/ 468 w 839"/>
                <a:gd name="T99" fmla="*/ 0 h 1160"/>
                <a:gd name="T100" fmla="*/ 515 w 839"/>
                <a:gd name="T101" fmla="*/ 8 h 1160"/>
                <a:gd name="T102" fmla="*/ 553 w 839"/>
                <a:gd name="T103" fmla="*/ 16 h 1160"/>
                <a:gd name="T104" fmla="*/ 584 w 839"/>
                <a:gd name="T105" fmla="*/ 37 h 1160"/>
                <a:gd name="T106" fmla="*/ 609 w 839"/>
                <a:gd name="T107" fmla="*/ 66 h 1160"/>
                <a:gd name="T108" fmla="*/ 630 w 839"/>
                <a:gd name="T109" fmla="*/ 103 h 1160"/>
                <a:gd name="T110" fmla="*/ 665 w 839"/>
                <a:gd name="T111" fmla="*/ 131 h 1160"/>
                <a:gd name="T112" fmla="*/ 698 w 839"/>
                <a:gd name="T113" fmla="*/ 155 h 1160"/>
                <a:gd name="T114" fmla="*/ 735 w 839"/>
                <a:gd name="T115" fmla="*/ 131 h 1160"/>
                <a:gd name="T116" fmla="*/ 783 w 839"/>
                <a:gd name="T117" fmla="*/ 162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39" h="1160">
                  <a:moveTo>
                    <a:pt x="551" y="862"/>
                  </a:moveTo>
                  <a:lnTo>
                    <a:pt x="548" y="870"/>
                  </a:lnTo>
                  <a:lnTo>
                    <a:pt x="544" y="872"/>
                  </a:lnTo>
                  <a:lnTo>
                    <a:pt x="536" y="877"/>
                  </a:lnTo>
                  <a:lnTo>
                    <a:pt x="534" y="878"/>
                  </a:lnTo>
                  <a:lnTo>
                    <a:pt x="531" y="883"/>
                  </a:lnTo>
                  <a:lnTo>
                    <a:pt x="526" y="888"/>
                  </a:lnTo>
                  <a:lnTo>
                    <a:pt x="523" y="888"/>
                  </a:lnTo>
                  <a:lnTo>
                    <a:pt x="520" y="890"/>
                  </a:lnTo>
                  <a:lnTo>
                    <a:pt x="510" y="885"/>
                  </a:lnTo>
                  <a:lnTo>
                    <a:pt x="506" y="885"/>
                  </a:lnTo>
                  <a:lnTo>
                    <a:pt x="501" y="885"/>
                  </a:lnTo>
                  <a:lnTo>
                    <a:pt x="498" y="885"/>
                  </a:lnTo>
                  <a:lnTo>
                    <a:pt x="486" y="885"/>
                  </a:lnTo>
                  <a:lnTo>
                    <a:pt x="475" y="885"/>
                  </a:lnTo>
                  <a:lnTo>
                    <a:pt x="470" y="885"/>
                  </a:lnTo>
                  <a:lnTo>
                    <a:pt x="468" y="886"/>
                  </a:lnTo>
                  <a:lnTo>
                    <a:pt x="460" y="888"/>
                  </a:lnTo>
                  <a:lnTo>
                    <a:pt x="458" y="888"/>
                  </a:lnTo>
                  <a:lnTo>
                    <a:pt x="457" y="886"/>
                  </a:lnTo>
                  <a:lnTo>
                    <a:pt x="455" y="885"/>
                  </a:lnTo>
                  <a:lnTo>
                    <a:pt x="447" y="883"/>
                  </a:lnTo>
                  <a:lnTo>
                    <a:pt x="447" y="882"/>
                  </a:lnTo>
                  <a:lnTo>
                    <a:pt x="443" y="880"/>
                  </a:lnTo>
                  <a:lnTo>
                    <a:pt x="442" y="878"/>
                  </a:lnTo>
                  <a:lnTo>
                    <a:pt x="437" y="877"/>
                  </a:lnTo>
                  <a:lnTo>
                    <a:pt x="429" y="885"/>
                  </a:lnTo>
                  <a:lnTo>
                    <a:pt x="429" y="886"/>
                  </a:lnTo>
                  <a:lnTo>
                    <a:pt x="424" y="903"/>
                  </a:lnTo>
                  <a:lnTo>
                    <a:pt x="424" y="904"/>
                  </a:lnTo>
                  <a:lnTo>
                    <a:pt x="424" y="906"/>
                  </a:lnTo>
                  <a:lnTo>
                    <a:pt x="422" y="917"/>
                  </a:lnTo>
                  <a:lnTo>
                    <a:pt x="420" y="919"/>
                  </a:lnTo>
                  <a:lnTo>
                    <a:pt x="419" y="925"/>
                  </a:lnTo>
                  <a:lnTo>
                    <a:pt x="419" y="929"/>
                  </a:lnTo>
                  <a:lnTo>
                    <a:pt x="420" y="937"/>
                  </a:lnTo>
                  <a:lnTo>
                    <a:pt x="422" y="938"/>
                  </a:lnTo>
                  <a:lnTo>
                    <a:pt x="422" y="940"/>
                  </a:lnTo>
                  <a:lnTo>
                    <a:pt x="415" y="954"/>
                  </a:lnTo>
                  <a:lnTo>
                    <a:pt x="415" y="956"/>
                  </a:lnTo>
                  <a:lnTo>
                    <a:pt x="414" y="959"/>
                  </a:lnTo>
                  <a:lnTo>
                    <a:pt x="412" y="961"/>
                  </a:lnTo>
                  <a:lnTo>
                    <a:pt x="409" y="967"/>
                  </a:lnTo>
                  <a:lnTo>
                    <a:pt x="409" y="969"/>
                  </a:lnTo>
                  <a:lnTo>
                    <a:pt x="407" y="974"/>
                  </a:lnTo>
                  <a:lnTo>
                    <a:pt x="409" y="975"/>
                  </a:lnTo>
                  <a:lnTo>
                    <a:pt x="415" y="985"/>
                  </a:lnTo>
                  <a:lnTo>
                    <a:pt x="417" y="987"/>
                  </a:lnTo>
                  <a:lnTo>
                    <a:pt x="424" y="998"/>
                  </a:lnTo>
                  <a:lnTo>
                    <a:pt x="424" y="1000"/>
                  </a:lnTo>
                  <a:lnTo>
                    <a:pt x="424" y="1001"/>
                  </a:lnTo>
                  <a:lnTo>
                    <a:pt x="424" y="1003"/>
                  </a:lnTo>
                  <a:lnTo>
                    <a:pt x="422" y="1016"/>
                  </a:lnTo>
                  <a:lnTo>
                    <a:pt x="424" y="1019"/>
                  </a:lnTo>
                  <a:lnTo>
                    <a:pt x="425" y="1024"/>
                  </a:lnTo>
                  <a:lnTo>
                    <a:pt x="429" y="1029"/>
                  </a:lnTo>
                  <a:lnTo>
                    <a:pt x="429" y="1032"/>
                  </a:lnTo>
                  <a:lnTo>
                    <a:pt x="427" y="1035"/>
                  </a:lnTo>
                  <a:lnTo>
                    <a:pt x="422" y="1039"/>
                  </a:lnTo>
                  <a:lnTo>
                    <a:pt x="419" y="1042"/>
                  </a:lnTo>
                  <a:lnTo>
                    <a:pt x="419" y="1045"/>
                  </a:lnTo>
                  <a:lnTo>
                    <a:pt x="420" y="1048"/>
                  </a:lnTo>
                  <a:lnTo>
                    <a:pt x="422" y="1050"/>
                  </a:lnTo>
                  <a:lnTo>
                    <a:pt x="424" y="1052"/>
                  </a:lnTo>
                  <a:lnTo>
                    <a:pt x="430" y="1053"/>
                  </a:lnTo>
                  <a:lnTo>
                    <a:pt x="437" y="1052"/>
                  </a:lnTo>
                  <a:lnTo>
                    <a:pt x="438" y="1052"/>
                  </a:lnTo>
                  <a:lnTo>
                    <a:pt x="448" y="1053"/>
                  </a:lnTo>
                  <a:lnTo>
                    <a:pt x="450" y="1055"/>
                  </a:lnTo>
                  <a:lnTo>
                    <a:pt x="450" y="1056"/>
                  </a:lnTo>
                  <a:lnTo>
                    <a:pt x="455" y="1073"/>
                  </a:lnTo>
                  <a:lnTo>
                    <a:pt x="457" y="1089"/>
                  </a:lnTo>
                  <a:lnTo>
                    <a:pt x="458" y="1090"/>
                  </a:lnTo>
                  <a:lnTo>
                    <a:pt x="460" y="1100"/>
                  </a:lnTo>
                  <a:lnTo>
                    <a:pt x="458" y="1103"/>
                  </a:lnTo>
                  <a:lnTo>
                    <a:pt x="455" y="1113"/>
                  </a:lnTo>
                  <a:lnTo>
                    <a:pt x="455" y="1115"/>
                  </a:lnTo>
                  <a:lnTo>
                    <a:pt x="455" y="1118"/>
                  </a:lnTo>
                  <a:lnTo>
                    <a:pt x="455" y="1124"/>
                  </a:lnTo>
                  <a:lnTo>
                    <a:pt x="453" y="1128"/>
                  </a:lnTo>
                  <a:lnTo>
                    <a:pt x="453" y="1137"/>
                  </a:lnTo>
                  <a:lnTo>
                    <a:pt x="452" y="1139"/>
                  </a:lnTo>
                  <a:lnTo>
                    <a:pt x="450" y="1147"/>
                  </a:lnTo>
                  <a:lnTo>
                    <a:pt x="447" y="1152"/>
                  </a:lnTo>
                  <a:lnTo>
                    <a:pt x="447" y="1157"/>
                  </a:lnTo>
                  <a:lnTo>
                    <a:pt x="447" y="1160"/>
                  </a:lnTo>
                  <a:lnTo>
                    <a:pt x="432" y="1155"/>
                  </a:lnTo>
                  <a:lnTo>
                    <a:pt x="430" y="1153"/>
                  </a:lnTo>
                  <a:lnTo>
                    <a:pt x="425" y="1155"/>
                  </a:lnTo>
                  <a:lnTo>
                    <a:pt x="422" y="1155"/>
                  </a:lnTo>
                  <a:lnTo>
                    <a:pt x="417" y="1145"/>
                  </a:lnTo>
                  <a:lnTo>
                    <a:pt x="415" y="1142"/>
                  </a:lnTo>
                  <a:lnTo>
                    <a:pt x="415" y="1141"/>
                  </a:lnTo>
                  <a:lnTo>
                    <a:pt x="412" y="1136"/>
                  </a:lnTo>
                  <a:lnTo>
                    <a:pt x="405" y="1124"/>
                  </a:lnTo>
                  <a:lnTo>
                    <a:pt x="402" y="1121"/>
                  </a:lnTo>
                  <a:lnTo>
                    <a:pt x="402" y="1119"/>
                  </a:lnTo>
                  <a:lnTo>
                    <a:pt x="397" y="1111"/>
                  </a:lnTo>
                  <a:lnTo>
                    <a:pt x="394" y="1108"/>
                  </a:lnTo>
                  <a:lnTo>
                    <a:pt x="389" y="1100"/>
                  </a:lnTo>
                  <a:lnTo>
                    <a:pt x="384" y="1098"/>
                  </a:lnTo>
                  <a:lnTo>
                    <a:pt x="382" y="1098"/>
                  </a:lnTo>
                  <a:lnTo>
                    <a:pt x="367" y="1098"/>
                  </a:lnTo>
                  <a:lnTo>
                    <a:pt x="364" y="1098"/>
                  </a:lnTo>
                  <a:lnTo>
                    <a:pt x="354" y="1097"/>
                  </a:lnTo>
                  <a:lnTo>
                    <a:pt x="352" y="1097"/>
                  </a:lnTo>
                  <a:lnTo>
                    <a:pt x="344" y="1102"/>
                  </a:lnTo>
                  <a:lnTo>
                    <a:pt x="343" y="1102"/>
                  </a:lnTo>
                  <a:lnTo>
                    <a:pt x="334" y="1100"/>
                  </a:lnTo>
                  <a:lnTo>
                    <a:pt x="323" y="1095"/>
                  </a:lnTo>
                  <a:lnTo>
                    <a:pt x="321" y="1094"/>
                  </a:lnTo>
                  <a:lnTo>
                    <a:pt x="319" y="1089"/>
                  </a:lnTo>
                  <a:lnTo>
                    <a:pt x="318" y="1087"/>
                  </a:lnTo>
                  <a:lnTo>
                    <a:pt x="314" y="1084"/>
                  </a:lnTo>
                  <a:lnTo>
                    <a:pt x="305" y="1082"/>
                  </a:lnTo>
                  <a:lnTo>
                    <a:pt x="298" y="1077"/>
                  </a:lnTo>
                  <a:lnTo>
                    <a:pt x="296" y="1076"/>
                  </a:lnTo>
                  <a:lnTo>
                    <a:pt x="286" y="1071"/>
                  </a:lnTo>
                  <a:lnTo>
                    <a:pt x="285" y="1071"/>
                  </a:lnTo>
                  <a:lnTo>
                    <a:pt x="283" y="1069"/>
                  </a:lnTo>
                  <a:lnTo>
                    <a:pt x="278" y="1068"/>
                  </a:lnTo>
                  <a:lnTo>
                    <a:pt x="268" y="1064"/>
                  </a:lnTo>
                  <a:lnTo>
                    <a:pt x="266" y="1064"/>
                  </a:lnTo>
                  <a:lnTo>
                    <a:pt x="263" y="1060"/>
                  </a:lnTo>
                  <a:lnTo>
                    <a:pt x="262" y="1058"/>
                  </a:lnTo>
                  <a:lnTo>
                    <a:pt x="262" y="1056"/>
                  </a:lnTo>
                  <a:lnTo>
                    <a:pt x="257" y="1047"/>
                  </a:lnTo>
                  <a:lnTo>
                    <a:pt x="257" y="1045"/>
                  </a:lnTo>
                  <a:lnTo>
                    <a:pt x="255" y="1043"/>
                  </a:lnTo>
                  <a:lnTo>
                    <a:pt x="253" y="1039"/>
                  </a:lnTo>
                  <a:lnTo>
                    <a:pt x="255" y="1035"/>
                  </a:lnTo>
                  <a:lnTo>
                    <a:pt x="250" y="1022"/>
                  </a:lnTo>
                  <a:lnTo>
                    <a:pt x="248" y="1022"/>
                  </a:lnTo>
                  <a:lnTo>
                    <a:pt x="242" y="1016"/>
                  </a:lnTo>
                  <a:lnTo>
                    <a:pt x="242" y="1014"/>
                  </a:lnTo>
                  <a:lnTo>
                    <a:pt x="240" y="1013"/>
                  </a:lnTo>
                  <a:lnTo>
                    <a:pt x="238" y="1011"/>
                  </a:lnTo>
                  <a:lnTo>
                    <a:pt x="232" y="1005"/>
                  </a:lnTo>
                  <a:lnTo>
                    <a:pt x="230" y="1003"/>
                  </a:lnTo>
                  <a:lnTo>
                    <a:pt x="223" y="993"/>
                  </a:lnTo>
                  <a:lnTo>
                    <a:pt x="222" y="992"/>
                  </a:lnTo>
                  <a:lnTo>
                    <a:pt x="217" y="984"/>
                  </a:lnTo>
                  <a:lnTo>
                    <a:pt x="215" y="979"/>
                  </a:lnTo>
                  <a:lnTo>
                    <a:pt x="212" y="974"/>
                  </a:lnTo>
                  <a:lnTo>
                    <a:pt x="210" y="972"/>
                  </a:lnTo>
                  <a:lnTo>
                    <a:pt x="207" y="969"/>
                  </a:lnTo>
                  <a:lnTo>
                    <a:pt x="204" y="966"/>
                  </a:lnTo>
                  <a:lnTo>
                    <a:pt x="202" y="964"/>
                  </a:lnTo>
                  <a:lnTo>
                    <a:pt x="199" y="959"/>
                  </a:lnTo>
                  <a:lnTo>
                    <a:pt x="194" y="953"/>
                  </a:lnTo>
                  <a:lnTo>
                    <a:pt x="192" y="950"/>
                  </a:lnTo>
                  <a:lnTo>
                    <a:pt x="189" y="946"/>
                  </a:lnTo>
                  <a:lnTo>
                    <a:pt x="185" y="943"/>
                  </a:lnTo>
                  <a:lnTo>
                    <a:pt x="184" y="941"/>
                  </a:lnTo>
                  <a:lnTo>
                    <a:pt x="182" y="940"/>
                  </a:lnTo>
                  <a:lnTo>
                    <a:pt x="177" y="937"/>
                  </a:lnTo>
                  <a:lnTo>
                    <a:pt x="174" y="935"/>
                  </a:lnTo>
                  <a:lnTo>
                    <a:pt x="164" y="927"/>
                  </a:lnTo>
                  <a:lnTo>
                    <a:pt x="157" y="924"/>
                  </a:lnTo>
                  <a:lnTo>
                    <a:pt x="149" y="912"/>
                  </a:lnTo>
                  <a:lnTo>
                    <a:pt x="151" y="899"/>
                  </a:lnTo>
                  <a:lnTo>
                    <a:pt x="154" y="890"/>
                  </a:lnTo>
                  <a:lnTo>
                    <a:pt x="152" y="888"/>
                  </a:lnTo>
                  <a:lnTo>
                    <a:pt x="147" y="885"/>
                  </a:lnTo>
                  <a:lnTo>
                    <a:pt x="144" y="869"/>
                  </a:lnTo>
                  <a:lnTo>
                    <a:pt x="136" y="861"/>
                  </a:lnTo>
                  <a:lnTo>
                    <a:pt x="136" y="856"/>
                  </a:lnTo>
                  <a:lnTo>
                    <a:pt x="136" y="848"/>
                  </a:lnTo>
                  <a:lnTo>
                    <a:pt x="137" y="846"/>
                  </a:lnTo>
                  <a:lnTo>
                    <a:pt x="144" y="843"/>
                  </a:lnTo>
                  <a:lnTo>
                    <a:pt x="151" y="840"/>
                  </a:lnTo>
                  <a:lnTo>
                    <a:pt x="154" y="838"/>
                  </a:lnTo>
                  <a:lnTo>
                    <a:pt x="156" y="836"/>
                  </a:lnTo>
                  <a:lnTo>
                    <a:pt x="161" y="831"/>
                  </a:lnTo>
                  <a:lnTo>
                    <a:pt x="162" y="831"/>
                  </a:lnTo>
                  <a:lnTo>
                    <a:pt x="164" y="830"/>
                  </a:lnTo>
                  <a:lnTo>
                    <a:pt x="167" y="830"/>
                  </a:lnTo>
                  <a:lnTo>
                    <a:pt x="172" y="825"/>
                  </a:lnTo>
                  <a:lnTo>
                    <a:pt x="174" y="823"/>
                  </a:lnTo>
                  <a:lnTo>
                    <a:pt x="179" y="822"/>
                  </a:lnTo>
                  <a:lnTo>
                    <a:pt x="185" y="820"/>
                  </a:lnTo>
                  <a:lnTo>
                    <a:pt x="189" y="819"/>
                  </a:lnTo>
                  <a:lnTo>
                    <a:pt x="199" y="817"/>
                  </a:lnTo>
                  <a:lnTo>
                    <a:pt x="200" y="817"/>
                  </a:lnTo>
                  <a:lnTo>
                    <a:pt x="204" y="815"/>
                  </a:lnTo>
                  <a:lnTo>
                    <a:pt x="205" y="815"/>
                  </a:lnTo>
                  <a:lnTo>
                    <a:pt x="219" y="815"/>
                  </a:lnTo>
                  <a:lnTo>
                    <a:pt x="220" y="815"/>
                  </a:lnTo>
                  <a:lnTo>
                    <a:pt x="225" y="814"/>
                  </a:lnTo>
                  <a:lnTo>
                    <a:pt x="230" y="807"/>
                  </a:lnTo>
                  <a:lnTo>
                    <a:pt x="232" y="804"/>
                  </a:lnTo>
                  <a:lnTo>
                    <a:pt x="230" y="802"/>
                  </a:lnTo>
                  <a:lnTo>
                    <a:pt x="222" y="804"/>
                  </a:lnTo>
                  <a:lnTo>
                    <a:pt x="217" y="806"/>
                  </a:lnTo>
                  <a:lnTo>
                    <a:pt x="214" y="807"/>
                  </a:lnTo>
                  <a:lnTo>
                    <a:pt x="207" y="812"/>
                  </a:lnTo>
                  <a:lnTo>
                    <a:pt x="205" y="812"/>
                  </a:lnTo>
                  <a:lnTo>
                    <a:pt x="204" y="809"/>
                  </a:lnTo>
                  <a:lnTo>
                    <a:pt x="205" y="807"/>
                  </a:lnTo>
                  <a:lnTo>
                    <a:pt x="205" y="801"/>
                  </a:lnTo>
                  <a:lnTo>
                    <a:pt x="204" y="796"/>
                  </a:lnTo>
                  <a:lnTo>
                    <a:pt x="210" y="791"/>
                  </a:lnTo>
                  <a:lnTo>
                    <a:pt x="207" y="785"/>
                  </a:lnTo>
                  <a:lnTo>
                    <a:pt x="204" y="785"/>
                  </a:lnTo>
                  <a:lnTo>
                    <a:pt x="197" y="786"/>
                  </a:lnTo>
                  <a:lnTo>
                    <a:pt x="195" y="788"/>
                  </a:lnTo>
                  <a:lnTo>
                    <a:pt x="187" y="786"/>
                  </a:lnTo>
                  <a:lnTo>
                    <a:pt x="189" y="780"/>
                  </a:lnTo>
                  <a:lnTo>
                    <a:pt x="195" y="776"/>
                  </a:lnTo>
                  <a:lnTo>
                    <a:pt x="192" y="770"/>
                  </a:lnTo>
                  <a:lnTo>
                    <a:pt x="190" y="765"/>
                  </a:lnTo>
                  <a:lnTo>
                    <a:pt x="190" y="759"/>
                  </a:lnTo>
                  <a:lnTo>
                    <a:pt x="197" y="760"/>
                  </a:lnTo>
                  <a:lnTo>
                    <a:pt x="204" y="759"/>
                  </a:lnTo>
                  <a:lnTo>
                    <a:pt x="205" y="757"/>
                  </a:lnTo>
                  <a:lnTo>
                    <a:pt x="205" y="755"/>
                  </a:lnTo>
                  <a:lnTo>
                    <a:pt x="202" y="751"/>
                  </a:lnTo>
                  <a:lnTo>
                    <a:pt x="200" y="749"/>
                  </a:lnTo>
                  <a:lnTo>
                    <a:pt x="192" y="749"/>
                  </a:lnTo>
                  <a:lnTo>
                    <a:pt x="194" y="744"/>
                  </a:lnTo>
                  <a:lnTo>
                    <a:pt x="190" y="741"/>
                  </a:lnTo>
                  <a:lnTo>
                    <a:pt x="184" y="739"/>
                  </a:lnTo>
                  <a:lnTo>
                    <a:pt x="184" y="734"/>
                  </a:lnTo>
                  <a:lnTo>
                    <a:pt x="179" y="726"/>
                  </a:lnTo>
                  <a:lnTo>
                    <a:pt x="176" y="725"/>
                  </a:lnTo>
                  <a:lnTo>
                    <a:pt x="172" y="723"/>
                  </a:lnTo>
                  <a:lnTo>
                    <a:pt x="169" y="721"/>
                  </a:lnTo>
                  <a:lnTo>
                    <a:pt x="166" y="713"/>
                  </a:lnTo>
                  <a:lnTo>
                    <a:pt x="161" y="708"/>
                  </a:lnTo>
                  <a:lnTo>
                    <a:pt x="159" y="707"/>
                  </a:lnTo>
                  <a:lnTo>
                    <a:pt x="162" y="699"/>
                  </a:lnTo>
                  <a:lnTo>
                    <a:pt x="157" y="697"/>
                  </a:lnTo>
                  <a:lnTo>
                    <a:pt x="152" y="702"/>
                  </a:lnTo>
                  <a:lnTo>
                    <a:pt x="146" y="712"/>
                  </a:lnTo>
                  <a:lnTo>
                    <a:pt x="144" y="713"/>
                  </a:lnTo>
                  <a:lnTo>
                    <a:pt x="136" y="717"/>
                  </a:lnTo>
                  <a:lnTo>
                    <a:pt x="131" y="712"/>
                  </a:lnTo>
                  <a:lnTo>
                    <a:pt x="134" y="707"/>
                  </a:lnTo>
                  <a:lnTo>
                    <a:pt x="141" y="707"/>
                  </a:lnTo>
                  <a:lnTo>
                    <a:pt x="144" y="700"/>
                  </a:lnTo>
                  <a:lnTo>
                    <a:pt x="141" y="696"/>
                  </a:lnTo>
                  <a:lnTo>
                    <a:pt x="142" y="692"/>
                  </a:lnTo>
                  <a:lnTo>
                    <a:pt x="144" y="689"/>
                  </a:lnTo>
                  <a:lnTo>
                    <a:pt x="147" y="684"/>
                  </a:lnTo>
                  <a:lnTo>
                    <a:pt x="149" y="683"/>
                  </a:lnTo>
                  <a:lnTo>
                    <a:pt x="154" y="678"/>
                  </a:lnTo>
                  <a:lnTo>
                    <a:pt x="147" y="673"/>
                  </a:lnTo>
                  <a:lnTo>
                    <a:pt x="149" y="663"/>
                  </a:lnTo>
                  <a:lnTo>
                    <a:pt x="154" y="653"/>
                  </a:lnTo>
                  <a:lnTo>
                    <a:pt x="146" y="653"/>
                  </a:lnTo>
                  <a:lnTo>
                    <a:pt x="146" y="647"/>
                  </a:lnTo>
                  <a:lnTo>
                    <a:pt x="146" y="645"/>
                  </a:lnTo>
                  <a:lnTo>
                    <a:pt x="142" y="637"/>
                  </a:lnTo>
                  <a:lnTo>
                    <a:pt x="147" y="634"/>
                  </a:lnTo>
                  <a:lnTo>
                    <a:pt x="147" y="629"/>
                  </a:lnTo>
                  <a:lnTo>
                    <a:pt x="149" y="626"/>
                  </a:lnTo>
                  <a:lnTo>
                    <a:pt x="149" y="624"/>
                  </a:lnTo>
                  <a:lnTo>
                    <a:pt x="151" y="621"/>
                  </a:lnTo>
                  <a:lnTo>
                    <a:pt x="151" y="619"/>
                  </a:lnTo>
                  <a:lnTo>
                    <a:pt x="151" y="618"/>
                  </a:lnTo>
                  <a:lnTo>
                    <a:pt x="149" y="616"/>
                  </a:lnTo>
                  <a:lnTo>
                    <a:pt x="144" y="608"/>
                  </a:lnTo>
                  <a:lnTo>
                    <a:pt x="141" y="605"/>
                  </a:lnTo>
                  <a:lnTo>
                    <a:pt x="137" y="602"/>
                  </a:lnTo>
                  <a:lnTo>
                    <a:pt x="131" y="600"/>
                  </a:lnTo>
                  <a:lnTo>
                    <a:pt x="123" y="597"/>
                  </a:lnTo>
                  <a:lnTo>
                    <a:pt x="114" y="589"/>
                  </a:lnTo>
                  <a:lnTo>
                    <a:pt x="109" y="579"/>
                  </a:lnTo>
                  <a:lnTo>
                    <a:pt x="98" y="573"/>
                  </a:lnTo>
                  <a:lnTo>
                    <a:pt x="91" y="566"/>
                  </a:lnTo>
                  <a:lnTo>
                    <a:pt x="88" y="561"/>
                  </a:lnTo>
                  <a:lnTo>
                    <a:pt x="80" y="561"/>
                  </a:lnTo>
                  <a:lnTo>
                    <a:pt x="78" y="564"/>
                  </a:lnTo>
                  <a:lnTo>
                    <a:pt x="78" y="566"/>
                  </a:lnTo>
                  <a:lnTo>
                    <a:pt x="78" y="571"/>
                  </a:lnTo>
                  <a:lnTo>
                    <a:pt x="81" y="576"/>
                  </a:lnTo>
                  <a:lnTo>
                    <a:pt x="86" y="579"/>
                  </a:lnTo>
                  <a:lnTo>
                    <a:pt x="85" y="585"/>
                  </a:lnTo>
                  <a:lnTo>
                    <a:pt x="78" y="589"/>
                  </a:lnTo>
                  <a:lnTo>
                    <a:pt x="68" y="592"/>
                  </a:lnTo>
                  <a:lnTo>
                    <a:pt x="66" y="592"/>
                  </a:lnTo>
                  <a:lnTo>
                    <a:pt x="55" y="598"/>
                  </a:lnTo>
                  <a:lnTo>
                    <a:pt x="51" y="600"/>
                  </a:lnTo>
                  <a:lnTo>
                    <a:pt x="42" y="607"/>
                  </a:lnTo>
                  <a:lnTo>
                    <a:pt x="40" y="608"/>
                  </a:lnTo>
                  <a:lnTo>
                    <a:pt x="35" y="607"/>
                  </a:lnTo>
                  <a:lnTo>
                    <a:pt x="33" y="607"/>
                  </a:lnTo>
                  <a:lnTo>
                    <a:pt x="32" y="605"/>
                  </a:lnTo>
                  <a:lnTo>
                    <a:pt x="22" y="607"/>
                  </a:lnTo>
                  <a:lnTo>
                    <a:pt x="12" y="610"/>
                  </a:lnTo>
                  <a:lnTo>
                    <a:pt x="10" y="610"/>
                  </a:lnTo>
                  <a:lnTo>
                    <a:pt x="8" y="610"/>
                  </a:lnTo>
                  <a:lnTo>
                    <a:pt x="4" y="607"/>
                  </a:lnTo>
                  <a:lnTo>
                    <a:pt x="4" y="598"/>
                  </a:lnTo>
                  <a:lnTo>
                    <a:pt x="0" y="595"/>
                  </a:lnTo>
                  <a:lnTo>
                    <a:pt x="2" y="590"/>
                  </a:lnTo>
                  <a:lnTo>
                    <a:pt x="4" y="590"/>
                  </a:lnTo>
                  <a:lnTo>
                    <a:pt x="7" y="587"/>
                  </a:lnTo>
                  <a:lnTo>
                    <a:pt x="10" y="585"/>
                  </a:lnTo>
                  <a:lnTo>
                    <a:pt x="13" y="582"/>
                  </a:lnTo>
                  <a:lnTo>
                    <a:pt x="10" y="577"/>
                  </a:lnTo>
                  <a:lnTo>
                    <a:pt x="10" y="576"/>
                  </a:lnTo>
                  <a:lnTo>
                    <a:pt x="15" y="571"/>
                  </a:lnTo>
                  <a:lnTo>
                    <a:pt x="20" y="568"/>
                  </a:lnTo>
                  <a:lnTo>
                    <a:pt x="17" y="564"/>
                  </a:lnTo>
                  <a:lnTo>
                    <a:pt x="13" y="558"/>
                  </a:lnTo>
                  <a:lnTo>
                    <a:pt x="20" y="558"/>
                  </a:lnTo>
                  <a:lnTo>
                    <a:pt x="22" y="563"/>
                  </a:lnTo>
                  <a:lnTo>
                    <a:pt x="25" y="563"/>
                  </a:lnTo>
                  <a:lnTo>
                    <a:pt x="23" y="553"/>
                  </a:lnTo>
                  <a:lnTo>
                    <a:pt x="30" y="543"/>
                  </a:lnTo>
                  <a:lnTo>
                    <a:pt x="28" y="539"/>
                  </a:lnTo>
                  <a:lnTo>
                    <a:pt x="23" y="532"/>
                  </a:lnTo>
                  <a:lnTo>
                    <a:pt x="30" y="532"/>
                  </a:lnTo>
                  <a:lnTo>
                    <a:pt x="40" y="532"/>
                  </a:lnTo>
                  <a:lnTo>
                    <a:pt x="40" y="529"/>
                  </a:lnTo>
                  <a:lnTo>
                    <a:pt x="33" y="527"/>
                  </a:lnTo>
                  <a:lnTo>
                    <a:pt x="30" y="526"/>
                  </a:lnTo>
                  <a:lnTo>
                    <a:pt x="33" y="522"/>
                  </a:lnTo>
                  <a:lnTo>
                    <a:pt x="33" y="521"/>
                  </a:lnTo>
                  <a:lnTo>
                    <a:pt x="30" y="519"/>
                  </a:lnTo>
                  <a:lnTo>
                    <a:pt x="27" y="518"/>
                  </a:lnTo>
                  <a:lnTo>
                    <a:pt x="25" y="513"/>
                  </a:lnTo>
                  <a:lnTo>
                    <a:pt x="22" y="506"/>
                  </a:lnTo>
                  <a:lnTo>
                    <a:pt x="23" y="503"/>
                  </a:lnTo>
                  <a:lnTo>
                    <a:pt x="18" y="501"/>
                  </a:lnTo>
                  <a:lnTo>
                    <a:pt x="17" y="498"/>
                  </a:lnTo>
                  <a:lnTo>
                    <a:pt x="20" y="493"/>
                  </a:lnTo>
                  <a:lnTo>
                    <a:pt x="22" y="488"/>
                  </a:lnTo>
                  <a:lnTo>
                    <a:pt x="18" y="484"/>
                  </a:lnTo>
                  <a:lnTo>
                    <a:pt x="18" y="482"/>
                  </a:lnTo>
                  <a:lnTo>
                    <a:pt x="22" y="482"/>
                  </a:lnTo>
                  <a:lnTo>
                    <a:pt x="25" y="480"/>
                  </a:lnTo>
                  <a:lnTo>
                    <a:pt x="30" y="477"/>
                  </a:lnTo>
                  <a:lnTo>
                    <a:pt x="33" y="472"/>
                  </a:lnTo>
                  <a:lnTo>
                    <a:pt x="30" y="467"/>
                  </a:lnTo>
                  <a:lnTo>
                    <a:pt x="33" y="466"/>
                  </a:lnTo>
                  <a:lnTo>
                    <a:pt x="37" y="461"/>
                  </a:lnTo>
                  <a:lnTo>
                    <a:pt x="40" y="458"/>
                  </a:lnTo>
                  <a:lnTo>
                    <a:pt x="40" y="456"/>
                  </a:lnTo>
                  <a:lnTo>
                    <a:pt x="40" y="450"/>
                  </a:lnTo>
                  <a:lnTo>
                    <a:pt x="40" y="446"/>
                  </a:lnTo>
                  <a:lnTo>
                    <a:pt x="37" y="443"/>
                  </a:lnTo>
                  <a:lnTo>
                    <a:pt x="27" y="429"/>
                  </a:lnTo>
                  <a:lnTo>
                    <a:pt x="25" y="430"/>
                  </a:lnTo>
                  <a:lnTo>
                    <a:pt x="20" y="438"/>
                  </a:lnTo>
                  <a:lnTo>
                    <a:pt x="13" y="437"/>
                  </a:lnTo>
                  <a:lnTo>
                    <a:pt x="13" y="432"/>
                  </a:lnTo>
                  <a:lnTo>
                    <a:pt x="13" y="427"/>
                  </a:lnTo>
                  <a:lnTo>
                    <a:pt x="15" y="425"/>
                  </a:lnTo>
                  <a:lnTo>
                    <a:pt x="17" y="424"/>
                  </a:lnTo>
                  <a:lnTo>
                    <a:pt x="22" y="419"/>
                  </a:lnTo>
                  <a:lnTo>
                    <a:pt x="22" y="417"/>
                  </a:lnTo>
                  <a:lnTo>
                    <a:pt x="23" y="409"/>
                  </a:lnTo>
                  <a:lnTo>
                    <a:pt x="32" y="407"/>
                  </a:lnTo>
                  <a:lnTo>
                    <a:pt x="35" y="404"/>
                  </a:lnTo>
                  <a:lnTo>
                    <a:pt x="40" y="401"/>
                  </a:lnTo>
                  <a:lnTo>
                    <a:pt x="48" y="399"/>
                  </a:lnTo>
                  <a:lnTo>
                    <a:pt x="50" y="399"/>
                  </a:lnTo>
                  <a:lnTo>
                    <a:pt x="56" y="399"/>
                  </a:lnTo>
                  <a:lnTo>
                    <a:pt x="58" y="398"/>
                  </a:lnTo>
                  <a:lnTo>
                    <a:pt x="65" y="398"/>
                  </a:lnTo>
                  <a:lnTo>
                    <a:pt x="70" y="398"/>
                  </a:lnTo>
                  <a:lnTo>
                    <a:pt x="76" y="401"/>
                  </a:lnTo>
                  <a:lnTo>
                    <a:pt x="81" y="401"/>
                  </a:lnTo>
                  <a:lnTo>
                    <a:pt x="83" y="401"/>
                  </a:lnTo>
                  <a:lnTo>
                    <a:pt x="91" y="406"/>
                  </a:lnTo>
                  <a:lnTo>
                    <a:pt x="94" y="406"/>
                  </a:lnTo>
                  <a:lnTo>
                    <a:pt x="103" y="409"/>
                  </a:lnTo>
                  <a:lnTo>
                    <a:pt x="106" y="409"/>
                  </a:lnTo>
                  <a:lnTo>
                    <a:pt x="108" y="409"/>
                  </a:lnTo>
                  <a:lnTo>
                    <a:pt x="114" y="403"/>
                  </a:lnTo>
                  <a:lnTo>
                    <a:pt x="114" y="401"/>
                  </a:lnTo>
                  <a:lnTo>
                    <a:pt x="116" y="390"/>
                  </a:lnTo>
                  <a:lnTo>
                    <a:pt x="116" y="388"/>
                  </a:lnTo>
                  <a:lnTo>
                    <a:pt x="118" y="377"/>
                  </a:lnTo>
                  <a:lnTo>
                    <a:pt x="123" y="365"/>
                  </a:lnTo>
                  <a:lnTo>
                    <a:pt x="124" y="364"/>
                  </a:lnTo>
                  <a:lnTo>
                    <a:pt x="123" y="352"/>
                  </a:lnTo>
                  <a:lnTo>
                    <a:pt x="126" y="343"/>
                  </a:lnTo>
                  <a:lnTo>
                    <a:pt x="126" y="341"/>
                  </a:lnTo>
                  <a:lnTo>
                    <a:pt x="119" y="336"/>
                  </a:lnTo>
                  <a:lnTo>
                    <a:pt x="118" y="331"/>
                  </a:lnTo>
                  <a:lnTo>
                    <a:pt x="116" y="330"/>
                  </a:lnTo>
                  <a:lnTo>
                    <a:pt x="113" y="322"/>
                  </a:lnTo>
                  <a:lnTo>
                    <a:pt x="113" y="318"/>
                  </a:lnTo>
                  <a:lnTo>
                    <a:pt x="109" y="309"/>
                  </a:lnTo>
                  <a:lnTo>
                    <a:pt x="109" y="306"/>
                  </a:lnTo>
                  <a:lnTo>
                    <a:pt x="111" y="293"/>
                  </a:lnTo>
                  <a:lnTo>
                    <a:pt x="113" y="285"/>
                  </a:lnTo>
                  <a:lnTo>
                    <a:pt x="114" y="281"/>
                  </a:lnTo>
                  <a:lnTo>
                    <a:pt x="116" y="278"/>
                  </a:lnTo>
                  <a:lnTo>
                    <a:pt x="121" y="272"/>
                  </a:lnTo>
                  <a:lnTo>
                    <a:pt x="123" y="270"/>
                  </a:lnTo>
                  <a:lnTo>
                    <a:pt x="126" y="262"/>
                  </a:lnTo>
                  <a:lnTo>
                    <a:pt x="126" y="260"/>
                  </a:lnTo>
                  <a:lnTo>
                    <a:pt x="128" y="259"/>
                  </a:lnTo>
                  <a:lnTo>
                    <a:pt x="131" y="257"/>
                  </a:lnTo>
                  <a:lnTo>
                    <a:pt x="137" y="255"/>
                  </a:lnTo>
                  <a:lnTo>
                    <a:pt x="142" y="257"/>
                  </a:lnTo>
                  <a:lnTo>
                    <a:pt x="149" y="260"/>
                  </a:lnTo>
                  <a:lnTo>
                    <a:pt x="151" y="262"/>
                  </a:lnTo>
                  <a:lnTo>
                    <a:pt x="157" y="262"/>
                  </a:lnTo>
                  <a:lnTo>
                    <a:pt x="159" y="259"/>
                  </a:lnTo>
                  <a:lnTo>
                    <a:pt x="167" y="252"/>
                  </a:lnTo>
                  <a:lnTo>
                    <a:pt x="167" y="251"/>
                  </a:lnTo>
                  <a:lnTo>
                    <a:pt x="174" y="242"/>
                  </a:lnTo>
                  <a:lnTo>
                    <a:pt x="174" y="241"/>
                  </a:lnTo>
                  <a:lnTo>
                    <a:pt x="182" y="233"/>
                  </a:lnTo>
                  <a:lnTo>
                    <a:pt x="184" y="231"/>
                  </a:lnTo>
                  <a:lnTo>
                    <a:pt x="187" y="226"/>
                  </a:lnTo>
                  <a:lnTo>
                    <a:pt x="190" y="226"/>
                  </a:lnTo>
                  <a:lnTo>
                    <a:pt x="192" y="223"/>
                  </a:lnTo>
                  <a:lnTo>
                    <a:pt x="197" y="220"/>
                  </a:lnTo>
                  <a:lnTo>
                    <a:pt x="200" y="220"/>
                  </a:lnTo>
                  <a:lnTo>
                    <a:pt x="204" y="221"/>
                  </a:lnTo>
                  <a:lnTo>
                    <a:pt x="210" y="221"/>
                  </a:lnTo>
                  <a:lnTo>
                    <a:pt x="212" y="221"/>
                  </a:lnTo>
                  <a:lnTo>
                    <a:pt x="215" y="220"/>
                  </a:lnTo>
                  <a:lnTo>
                    <a:pt x="217" y="217"/>
                  </a:lnTo>
                  <a:lnTo>
                    <a:pt x="217" y="215"/>
                  </a:lnTo>
                  <a:lnTo>
                    <a:pt x="220" y="210"/>
                  </a:lnTo>
                  <a:lnTo>
                    <a:pt x="222" y="210"/>
                  </a:lnTo>
                  <a:lnTo>
                    <a:pt x="223" y="208"/>
                  </a:lnTo>
                  <a:lnTo>
                    <a:pt x="232" y="210"/>
                  </a:lnTo>
                  <a:lnTo>
                    <a:pt x="237" y="212"/>
                  </a:lnTo>
                  <a:lnTo>
                    <a:pt x="243" y="208"/>
                  </a:lnTo>
                  <a:lnTo>
                    <a:pt x="245" y="207"/>
                  </a:lnTo>
                  <a:lnTo>
                    <a:pt x="248" y="199"/>
                  </a:lnTo>
                  <a:lnTo>
                    <a:pt x="253" y="191"/>
                  </a:lnTo>
                  <a:lnTo>
                    <a:pt x="257" y="187"/>
                  </a:lnTo>
                  <a:lnTo>
                    <a:pt x="258" y="186"/>
                  </a:lnTo>
                  <a:lnTo>
                    <a:pt x="271" y="170"/>
                  </a:lnTo>
                  <a:lnTo>
                    <a:pt x="271" y="168"/>
                  </a:lnTo>
                  <a:lnTo>
                    <a:pt x="271" y="162"/>
                  </a:lnTo>
                  <a:lnTo>
                    <a:pt x="271" y="160"/>
                  </a:lnTo>
                  <a:lnTo>
                    <a:pt x="273" y="158"/>
                  </a:lnTo>
                  <a:lnTo>
                    <a:pt x="273" y="152"/>
                  </a:lnTo>
                  <a:lnTo>
                    <a:pt x="273" y="149"/>
                  </a:lnTo>
                  <a:lnTo>
                    <a:pt x="275" y="144"/>
                  </a:lnTo>
                  <a:lnTo>
                    <a:pt x="280" y="140"/>
                  </a:lnTo>
                  <a:lnTo>
                    <a:pt x="286" y="137"/>
                  </a:lnTo>
                  <a:lnTo>
                    <a:pt x="293" y="137"/>
                  </a:lnTo>
                  <a:lnTo>
                    <a:pt x="303" y="136"/>
                  </a:lnTo>
                  <a:lnTo>
                    <a:pt x="305" y="134"/>
                  </a:lnTo>
                  <a:lnTo>
                    <a:pt x="311" y="129"/>
                  </a:lnTo>
                  <a:lnTo>
                    <a:pt x="314" y="128"/>
                  </a:lnTo>
                  <a:lnTo>
                    <a:pt x="324" y="124"/>
                  </a:lnTo>
                  <a:lnTo>
                    <a:pt x="328" y="124"/>
                  </a:lnTo>
                  <a:lnTo>
                    <a:pt x="329" y="123"/>
                  </a:lnTo>
                  <a:lnTo>
                    <a:pt x="338" y="118"/>
                  </a:lnTo>
                  <a:lnTo>
                    <a:pt x="339" y="116"/>
                  </a:lnTo>
                  <a:lnTo>
                    <a:pt x="341" y="116"/>
                  </a:lnTo>
                  <a:lnTo>
                    <a:pt x="343" y="111"/>
                  </a:lnTo>
                  <a:lnTo>
                    <a:pt x="346" y="108"/>
                  </a:lnTo>
                  <a:lnTo>
                    <a:pt x="348" y="102"/>
                  </a:lnTo>
                  <a:lnTo>
                    <a:pt x="349" y="95"/>
                  </a:lnTo>
                  <a:lnTo>
                    <a:pt x="349" y="94"/>
                  </a:lnTo>
                  <a:lnTo>
                    <a:pt x="356" y="87"/>
                  </a:lnTo>
                  <a:lnTo>
                    <a:pt x="364" y="82"/>
                  </a:lnTo>
                  <a:lnTo>
                    <a:pt x="366" y="81"/>
                  </a:lnTo>
                  <a:lnTo>
                    <a:pt x="372" y="71"/>
                  </a:lnTo>
                  <a:lnTo>
                    <a:pt x="372" y="69"/>
                  </a:lnTo>
                  <a:lnTo>
                    <a:pt x="374" y="66"/>
                  </a:lnTo>
                  <a:lnTo>
                    <a:pt x="374" y="55"/>
                  </a:lnTo>
                  <a:lnTo>
                    <a:pt x="377" y="48"/>
                  </a:lnTo>
                  <a:lnTo>
                    <a:pt x="379" y="45"/>
                  </a:lnTo>
                  <a:lnTo>
                    <a:pt x="384" y="37"/>
                  </a:lnTo>
                  <a:lnTo>
                    <a:pt x="386" y="34"/>
                  </a:lnTo>
                  <a:lnTo>
                    <a:pt x="384" y="30"/>
                  </a:lnTo>
                  <a:lnTo>
                    <a:pt x="394" y="13"/>
                  </a:lnTo>
                  <a:lnTo>
                    <a:pt x="395" y="9"/>
                  </a:lnTo>
                  <a:lnTo>
                    <a:pt x="397" y="9"/>
                  </a:lnTo>
                  <a:lnTo>
                    <a:pt x="399" y="8"/>
                  </a:lnTo>
                  <a:lnTo>
                    <a:pt x="404" y="6"/>
                  </a:lnTo>
                  <a:lnTo>
                    <a:pt x="405" y="5"/>
                  </a:lnTo>
                  <a:lnTo>
                    <a:pt x="407" y="3"/>
                  </a:lnTo>
                  <a:lnTo>
                    <a:pt x="409" y="3"/>
                  </a:lnTo>
                  <a:lnTo>
                    <a:pt x="410" y="3"/>
                  </a:lnTo>
                  <a:lnTo>
                    <a:pt x="414" y="3"/>
                  </a:lnTo>
                  <a:lnTo>
                    <a:pt x="417" y="1"/>
                  </a:lnTo>
                  <a:lnTo>
                    <a:pt x="419" y="1"/>
                  </a:lnTo>
                  <a:lnTo>
                    <a:pt x="420" y="1"/>
                  </a:lnTo>
                  <a:lnTo>
                    <a:pt x="422" y="1"/>
                  </a:lnTo>
                  <a:lnTo>
                    <a:pt x="427" y="1"/>
                  </a:lnTo>
                  <a:lnTo>
                    <a:pt x="429" y="1"/>
                  </a:lnTo>
                  <a:lnTo>
                    <a:pt x="435" y="0"/>
                  </a:lnTo>
                  <a:lnTo>
                    <a:pt x="438" y="0"/>
                  </a:lnTo>
                  <a:lnTo>
                    <a:pt x="442" y="0"/>
                  </a:lnTo>
                  <a:lnTo>
                    <a:pt x="445" y="0"/>
                  </a:lnTo>
                  <a:lnTo>
                    <a:pt x="447" y="0"/>
                  </a:lnTo>
                  <a:lnTo>
                    <a:pt x="448" y="3"/>
                  </a:lnTo>
                  <a:lnTo>
                    <a:pt x="452" y="5"/>
                  </a:lnTo>
                  <a:lnTo>
                    <a:pt x="453" y="5"/>
                  </a:lnTo>
                  <a:lnTo>
                    <a:pt x="455" y="5"/>
                  </a:lnTo>
                  <a:lnTo>
                    <a:pt x="458" y="5"/>
                  </a:lnTo>
                  <a:lnTo>
                    <a:pt x="460" y="5"/>
                  </a:lnTo>
                  <a:lnTo>
                    <a:pt x="462" y="3"/>
                  </a:lnTo>
                  <a:lnTo>
                    <a:pt x="465" y="1"/>
                  </a:lnTo>
                  <a:lnTo>
                    <a:pt x="468" y="0"/>
                  </a:lnTo>
                  <a:lnTo>
                    <a:pt x="472" y="1"/>
                  </a:lnTo>
                  <a:lnTo>
                    <a:pt x="478" y="5"/>
                  </a:lnTo>
                  <a:lnTo>
                    <a:pt x="485" y="8"/>
                  </a:lnTo>
                  <a:lnTo>
                    <a:pt x="486" y="8"/>
                  </a:lnTo>
                  <a:lnTo>
                    <a:pt x="491" y="9"/>
                  </a:lnTo>
                  <a:lnTo>
                    <a:pt x="495" y="11"/>
                  </a:lnTo>
                  <a:lnTo>
                    <a:pt x="498" y="9"/>
                  </a:lnTo>
                  <a:lnTo>
                    <a:pt x="506" y="8"/>
                  </a:lnTo>
                  <a:lnTo>
                    <a:pt x="513" y="8"/>
                  </a:lnTo>
                  <a:lnTo>
                    <a:pt x="515" y="8"/>
                  </a:lnTo>
                  <a:lnTo>
                    <a:pt x="518" y="6"/>
                  </a:lnTo>
                  <a:lnTo>
                    <a:pt x="524" y="5"/>
                  </a:lnTo>
                  <a:lnTo>
                    <a:pt x="528" y="5"/>
                  </a:lnTo>
                  <a:lnTo>
                    <a:pt x="533" y="5"/>
                  </a:lnTo>
                  <a:lnTo>
                    <a:pt x="539" y="6"/>
                  </a:lnTo>
                  <a:lnTo>
                    <a:pt x="543" y="6"/>
                  </a:lnTo>
                  <a:lnTo>
                    <a:pt x="549" y="8"/>
                  </a:lnTo>
                  <a:lnTo>
                    <a:pt x="551" y="11"/>
                  </a:lnTo>
                  <a:lnTo>
                    <a:pt x="551" y="13"/>
                  </a:lnTo>
                  <a:lnTo>
                    <a:pt x="553" y="16"/>
                  </a:lnTo>
                  <a:lnTo>
                    <a:pt x="553" y="19"/>
                  </a:lnTo>
                  <a:lnTo>
                    <a:pt x="554" y="24"/>
                  </a:lnTo>
                  <a:lnTo>
                    <a:pt x="554" y="29"/>
                  </a:lnTo>
                  <a:lnTo>
                    <a:pt x="561" y="34"/>
                  </a:lnTo>
                  <a:lnTo>
                    <a:pt x="564" y="34"/>
                  </a:lnTo>
                  <a:lnTo>
                    <a:pt x="571" y="35"/>
                  </a:lnTo>
                  <a:lnTo>
                    <a:pt x="572" y="35"/>
                  </a:lnTo>
                  <a:lnTo>
                    <a:pt x="574" y="35"/>
                  </a:lnTo>
                  <a:lnTo>
                    <a:pt x="582" y="37"/>
                  </a:lnTo>
                  <a:lnTo>
                    <a:pt x="584" y="37"/>
                  </a:lnTo>
                  <a:lnTo>
                    <a:pt x="586" y="39"/>
                  </a:lnTo>
                  <a:lnTo>
                    <a:pt x="596" y="40"/>
                  </a:lnTo>
                  <a:lnTo>
                    <a:pt x="599" y="40"/>
                  </a:lnTo>
                  <a:lnTo>
                    <a:pt x="601" y="40"/>
                  </a:lnTo>
                  <a:lnTo>
                    <a:pt x="604" y="45"/>
                  </a:lnTo>
                  <a:lnTo>
                    <a:pt x="604" y="50"/>
                  </a:lnTo>
                  <a:lnTo>
                    <a:pt x="606" y="51"/>
                  </a:lnTo>
                  <a:lnTo>
                    <a:pt x="607" y="56"/>
                  </a:lnTo>
                  <a:lnTo>
                    <a:pt x="607" y="60"/>
                  </a:lnTo>
                  <a:lnTo>
                    <a:pt x="609" y="66"/>
                  </a:lnTo>
                  <a:lnTo>
                    <a:pt x="610" y="69"/>
                  </a:lnTo>
                  <a:lnTo>
                    <a:pt x="614" y="76"/>
                  </a:lnTo>
                  <a:lnTo>
                    <a:pt x="615" y="81"/>
                  </a:lnTo>
                  <a:lnTo>
                    <a:pt x="617" y="82"/>
                  </a:lnTo>
                  <a:lnTo>
                    <a:pt x="619" y="85"/>
                  </a:lnTo>
                  <a:lnTo>
                    <a:pt x="620" y="87"/>
                  </a:lnTo>
                  <a:lnTo>
                    <a:pt x="622" y="89"/>
                  </a:lnTo>
                  <a:lnTo>
                    <a:pt x="625" y="95"/>
                  </a:lnTo>
                  <a:lnTo>
                    <a:pt x="627" y="97"/>
                  </a:lnTo>
                  <a:lnTo>
                    <a:pt x="630" y="103"/>
                  </a:lnTo>
                  <a:lnTo>
                    <a:pt x="630" y="107"/>
                  </a:lnTo>
                  <a:lnTo>
                    <a:pt x="637" y="116"/>
                  </a:lnTo>
                  <a:lnTo>
                    <a:pt x="639" y="116"/>
                  </a:lnTo>
                  <a:lnTo>
                    <a:pt x="649" y="119"/>
                  </a:lnTo>
                  <a:lnTo>
                    <a:pt x="653" y="118"/>
                  </a:lnTo>
                  <a:lnTo>
                    <a:pt x="655" y="118"/>
                  </a:lnTo>
                  <a:lnTo>
                    <a:pt x="657" y="118"/>
                  </a:lnTo>
                  <a:lnTo>
                    <a:pt x="662" y="123"/>
                  </a:lnTo>
                  <a:lnTo>
                    <a:pt x="663" y="128"/>
                  </a:lnTo>
                  <a:lnTo>
                    <a:pt x="665" y="131"/>
                  </a:lnTo>
                  <a:lnTo>
                    <a:pt x="667" y="137"/>
                  </a:lnTo>
                  <a:lnTo>
                    <a:pt x="670" y="139"/>
                  </a:lnTo>
                  <a:lnTo>
                    <a:pt x="677" y="145"/>
                  </a:lnTo>
                  <a:lnTo>
                    <a:pt x="678" y="147"/>
                  </a:lnTo>
                  <a:lnTo>
                    <a:pt x="680" y="147"/>
                  </a:lnTo>
                  <a:lnTo>
                    <a:pt x="683" y="150"/>
                  </a:lnTo>
                  <a:lnTo>
                    <a:pt x="687" y="152"/>
                  </a:lnTo>
                  <a:lnTo>
                    <a:pt x="688" y="152"/>
                  </a:lnTo>
                  <a:lnTo>
                    <a:pt x="695" y="153"/>
                  </a:lnTo>
                  <a:lnTo>
                    <a:pt x="698" y="155"/>
                  </a:lnTo>
                  <a:lnTo>
                    <a:pt x="705" y="152"/>
                  </a:lnTo>
                  <a:lnTo>
                    <a:pt x="706" y="152"/>
                  </a:lnTo>
                  <a:lnTo>
                    <a:pt x="711" y="147"/>
                  </a:lnTo>
                  <a:lnTo>
                    <a:pt x="715" y="139"/>
                  </a:lnTo>
                  <a:lnTo>
                    <a:pt x="720" y="126"/>
                  </a:lnTo>
                  <a:lnTo>
                    <a:pt x="721" y="123"/>
                  </a:lnTo>
                  <a:lnTo>
                    <a:pt x="723" y="123"/>
                  </a:lnTo>
                  <a:lnTo>
                    <a:pt x="726" y="124"/>
                  </a:lnTo>
                  <a:lnTo>
                    <a:pt x="731" y="129"/>
                  </a:lnTo>
                  <a:lnTo>
                    <a:pt x="735" y="131"/>
                  </a:lnTo>
                  <a:lnTo>
                    <a:pt x="741" y="136"/>
                  </a:lnTo>
                  <a:lnTo>
                    <a:pt x="749" y="137"/>
                  </a:lnTo>
                  <a:lnTo>
                    <a:pt x="754" y="140"/>
                  </a:lnTo>
                  <a:lnTo>
                    <a:pt x="756" y="145"/>
                  </a:lnTo>
                  <a:lnTo>
                    <a:pt x="759" y="149"/>
                  </a:lnTo>
                  <a:lnTo>
                    <a:pt x="766" y="152"/>
                  </a:lnTo>
                  <a:lnTo>
                    <a:pt x="769" y="152"/>
                  </a:lnTo>
                  <a:lnTo>
                    <a:pt x="776" y="158"/>
                  </a:lnTo>
                  <a:lnTo>
                    <a:pt x="778" y="158"/>
                  </a:lnTo>
                  <a:lnTo>
                    <a:pt x="783" y="162"/>
                  </a:lnTo>
                  <a:lnTo>
                    <a:pt x="786" y="162"/>
                  </a:lnTo>
                  <a:lnTo>
                    <a:pt x="797" y="163"/>
                  </a:lnTo>
                  <a:lnTo>
                    <a:pt x="801" y="163"/>
                  </a:lnTo>
                  <a:lnTo>
                    <a:pt x="807" y="165"/>
                  </a:lnTo>
                  <a:lnTo>
                    <a:pt x="811" y="165"/>
                  </a:lnTo>
                  <a:lnTo>
                    <a:pt x="822" y="165"/>
                  </a:lnTo>
                  <a:lnTo>
                    <a:pt x="824" y="166"/>
                  </a:lnTo>
                  <a:lnTo>
                    <a:pt x="826" y="166"/>
                  </a:lnTo>
                  <a:lnTo>
                    <a:pt x="839" y="16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19" name="Freeform 19"/>
            <p:cNvSpPr>
              <a:spLocks/>
            </p:cNvSpPr>
            <p:nvPr/>
          </p:nvSpPr>
          <p:spPr bwMode="auto">
            <a:xfrm>
              <a:off x="6075362" y="4174333"/>
              <a:ext cx="352425" cy="550863"/>
            </a:xfrm>
            <a:custGeom>
              <a:avLst/>
              <a:gdLst>
                <a:gd name="T0" fmla="*/ 382 w 443"/>
                <a:gd name="T1" fmla="*/ 18 h 694"/>
                <a:gd name="T2" fmla="*/ 402 w 443"/>
                <a:gd name="T3" fmla="*/ 36 h 694"/>
                <a:gd name="T4" fmla="*/ 423 w 443"/>
                <a:gd name="T5" fmla="*/ 39 h 694"/>
                <a:gd name="T6" fmla="*/ 443 w 443"/>
                <a:gd name="T7" fmla="*/ 52 h 694"/>
                <a:gd name="T8" fmla="*/ 433 w 443"/>
                <a:gd name="T9" fmla="*/ 78 h 694"/>
                <a:gd name="T10" fmla="*/ 432 w 443"/>
                <a:gd name="T11" fmla="*/ 102 h 694"/>
                <a:gd name="T12" fmla="*/ 417 w 443"/>
                <a:gd name="T13" fmla="*/ 108 h 694"/>
                <a:gd name="T14" fmla="*/ 399 w 443"/>
                <a:gd name="T15" fmla="*/ 97 h 694"/>
                <a:gd name="T16" fmla="*/ 375 w 443"/>
                <a:gd name="T17" fmla="*/ 105 h 694"/>
                <a:gd name="T18" fmla="*/ 339 w 443"/>
                <a:gd name="T19" fmla="*/ 108 h 694"/>
                <a:gd name="T20" fmla="*/ 316 w 443"/>
                <a:gd name="T21" fmla="*/ 99 h 694"/>
                <a:gd name="T22" fmla="*/ 303 w 443"/>
                <a:gd name="T23" fmla="*/ 92 h 694"/>
                <a:gd name="T24" fmla="*/ 268 w 443"/>
                <a:gd name="T25" fmla="*/ 86 h 694"/>
                <a:gd name="T26" fmla="*/ 238 w 443"/>
                <a:gd name="T27" fmla="*/ 81 h 694"/>
                <a:gd name="T28" fmla="*/ 220 w 443"/>
                <a:gd name="T29" fmla="*/ 83 h 694"/>
                <a:gd name="T30" fmla="*/ 192 w 443"/>
                <a:gd name="T31" fmla="*/ 97 h 694"/>
                <a:gd name="T32" fmla="*/ 159 w 443"/>
                <a:gd name="T33" fmla="*/ 112 h 694"/>
                <a:gd name="T34" fmla="*/ 141 w 443"/>
                <a:gd name="T35" fmla="*/ 133 h 694"/>
                <a:gd name="T36" fmla="*/ 131 w 443"/>
                <a:gd name="T37" fmla="*/ 149 h 694"/>
                <a:gd name="T38" fmla="*/ 124 w 443"/>
                <a:gd name="T39" fmla="*/ 165 h 694"/>
                <a:gd name="T40" fmla="*/ 114 w 443"/>
                <a:gd name="T41" fmla="*/ 175 h 694"/>
                <a:gd name="T42" fmla="*/ 112 w 443"/>
                <a:gd name="T43" fmla="*/ 194 h 694"/>
                <a:gd name="T44" fmla="*/ 122 w 443"/>
                <a:gd name="T45" fmla="*/ 217 h 694"/>
                <a:gd name="T46" fmla="*/ 98 w 443"/>
                <a:gd name="T47" fmla="*/ 235 h 694"/>
                <a:gd name="T48" fmla="*/ 88 w 443"/>
                <a:gd name="T49" fmla="*/ 265 h 694"/>
                <a:gd name="T50" fmla="*/ 73 w 443"/>
                <a:gd name="T51" fmla="*/ 286 h 694"/>
                <a:gd name="T52" fmla="*/ 56 w 443"/>
                <a:gd name="T53" fmla="*/ 301 h 694"/>
                <a:gd name="T54" fmla="*/ 55 w 443"/>
                <a:gd name="T55" fmla="*/ 317 h 694"/>
                <a:gd name="T56" fmla="*/ 41 w 443"/>
                <a:gd name="T57" fmla="*/ 332 h 694"/>
                <a:gd name="T58" fmla="*/ 35 w 443"/>
                <a:gd name="T59" fmla="*/ 343 h 694"/>
                <a:gd name="T60" fmla="*/ 33 w 443"/>
                <a:gd name="T61" fmla="*/ 359 h 694"/>
                <a:gd name="T62" fmla="*/ 40 w 443"/>
                <a:gd name="T63" fmla="*/ 375 h 694"/>
                <a:gd name="T64" fmla="*/ 31 w 443"/>
                <a:gd name="T65" fmla="*/ 395 h 694"/>
                <a:gd name="T66" fmla="*/ 28 w 443"/>
                <a:gd name="T67" fmla="*/ 413 h 694"/>
                <a:gd name="T68" fmla="*/ 21 w 443"/>
                <a:gd name="T69" fmla="*/ 429 h 694"/>
                <a:gd name="T70" fmla="*/ 13 w 443"/>
                <a:gd name="T71" fmla="*/ 443 h 694"/>
                <a:gd name="T72" fmla="*/ 8 w 443"/>
                <a:gd name="T73" fmla="*/ 464 h 694"/>
                <a:gd name="T74" fmla="*/ 12 w 443"/>
                <a:gd name="T75" fmla="*/ 481 h 694"/>
                <a:gd name="T76" fmla="*/ 0 w 443"/>
                <a:gd name="T77" fmla="*/ 494 h 694"/>
                <a:gd name="T78" fmla="*/ 10 w 443"/>
                <a:gd name="T79" fmla="*/ 498 h 694"/>
                <a:gd name="T80" fmla="*/ 8 w 443"/>
                <a:gd name="T81" fmla="*/ 511 h 694"/>
                <a:gd name="T82" fmla="*/ 2 w 443"/>
                <a:gd name="T83" fmla="*/ 540 h 694"/>
                <a:gd name="T84" fmla="*/ 18 w 443"/>
                <a:gd name="T85" fmla="*/ 545 h 694"/>
                <a:gd name="T86" fmla="*/ 25 w 443"/>
                <a:gd name="T87" fmla="*/ 562 h 694"/>
                <a:gd name="T88" fmla="*/ 20 w 443"/>
                <a:gd name="T89" fmla="*/ 576 h 694"/>
                <a:gd name="T90" fmla="*/ 28 w 443"/>
                <a:gd name="T91" fmla="*/ 591 h 694"/>
                <a:gd name="T92" fmla="*/ 20 w 443"/>
                <a:gd name="T93" fmla="*/ 605 h 694"/>
                <a:gd name="T94" fmla="*/ 21 w 443"/>
                <a:gd name="T95" fmla="*/ 623 h 694"/>
                <a:gd name="T96" fmla="*/ 28 w 443"/>
                <a:gd name="T97" fmla="*/ 631 h 694"/>
                <a:gd name="T98" fmla="*/ 50 w 443"/>
                <a:gd name="T99" fmla="*/ 621 h 694"/>
                <a:gd name="T100" fmla="*/ 51 w 443"/>
                <a:gd name="T101" fmla="*/ 646 h 694"/>
                <a:gd name="T102" fmla="*/ 43 w 443"/>
                <a:gd name="T103" fmla="*/ 662 h 694"/>
                <a:gd name="T104" fmla="*/ 64 w 443"/>
                <a:gd name="T105" fmla="*/ 667 h 694"/>
                <a:gd name="T106" fmla="*/ 76 w 443"/>
                <a:gd name="T107" fmla="*/ 660 h 694"/>
                <a:gd name="T108" fmla="*/ 96 w 443"/>
                <a:gd name="T109" fmla="*/ 68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3" h="694">
                  <a:moveTo>
                    <a:pt x="379" y="0"/>
                  </a:moveTo>
                  <a:lnTo>
                    <a:pt x="382" y="15"/>
                  </a:lnTo>
                  <a:lnTo>
                    <a:pt x="382" y="16"/>
                  </a:lnTo>
                  <a:lnTo>
                    <a:pt x="382" y="18"/>
                  </a:lnTo>
                  <a:lnTo>
                    <a:pt x="390" y="26"/>
                  </a:lnTo>
                  <a:lnTo>
                    <a:pt x="392" y="26"/>
                  </a:lnTo>
                  <a:lnTo>
                    <a:pt x="395" y="28"/>
                  </a:lnTo>
                  <a:lnTo>
                    <a:pt x="402" y="36"/>
                  </a:lnTo>
                  <a:lnTo>
                    <a:pt x="402" y="37"/>
                  </a:lnTo>
                  <a:lnTo>
                    <a:pt x="412" y="40"/>
                  </a:lnTo>
                  <a:lnTo>
                    <a:pt x="413" y="39"/>
                  </a:lnTo>
                  <a:lnTo>
                    <a:pt x="423" y="39"/>
                  </a:lnTo>
                  <a:lnTo>
                    <a:pt x="432" y="42"/>
                  </a:lnTo>
                  <a:lnTo>
                    <a:pt x="433" y="42"/>
                  </a:lnTo>
                  <a:lnTo>
                    <a:pt x="443" y="49"/>
                  </a:lnTo>
                  <a:lnTo>
                    <a:pt x="443" y="52"/>
                  </a:lnTo>
                  <a:lnTo>
                    <a:pt x="440" y="60"/>
                  </a:lnTo>
                  <a:lnTo>
                    <a:pt x="438" y="61"/>
                  </a:lnTo>
                  <a:lnTo>
                    <a:pt x="437" y="65"/>
                  </a:lnTo>
                  <a:lnTo>
                    <a:pt x="433" y="78"/>
                  </a:lnTo>
                  <a:lnTo>
                    <a:pt x="433" y="81"/>
                  </a:lnTo>
                  <a:lnTo>
                    <a:pt x="432" y="92"/>
                  </a:lnTo>
                  <a:lnTo>
                    <a:pt x="432" y="94"/>
                  </a:lnTo>
                  <a:lnTo>
                    <a:pt x="432" y="102"/>
                  </a:lnTo>
                  <a:lnTo>
                    <a:pt x="432" y="105"/>
                  </a:lnTo>
                  <a:lnTo>
                    <a:pt x="428" y="112"/>
                  </a:lnTo>
                  <a:lnTo>
                    <a:pt x="427" y="113"/>
                  </a:lnTo>
                  <a:lnTo>
                    <a:pt x="417" y="108"/>
                  </a:lnTo>
                  <a:lnTo>
                    <a:pt x="413" y="107"/>
                  </a:lnTo>
                  <a:lnTo>
                    <a:pt x="409" y="104"/>
                  </a:lnTo>
                  <a:lnTo>
                    <a:pt x="407" y="102"/>
                  </a:lnTo>
                  <a:lnTo>
                    <a:pt x="399" y="97"/>
                  </a:lnTo>
                  <a:lnTo>
                    <a:pt x="397" y="97"/>
                  </a:lnTo>
                  <a:lnTo>
                    <a:pt x="384" y="99"/>
                  </a:lnTo>
                  <a:lnTo>
                    <a:pt x="380" y="99"/>
                  </a:lnTo>
                  <a:lnTo>
                    <a:pt x="375" y="105"/>
                  </a:lnTo>
                  <a:lnTo>
                    <a:pt x="372" y="105"/>
                  </a:lnTo>
                  <a:lnTo>
                    <a:pt x="362" y="108"/>
                  </a:lnTo>
                  <a:lnTo>
                    <a:pt x="351" y="108"/>
                  </a:lnTo>
                  <a:lnTo>
                    <a:pt x="339" y="108"/>
                  </a:lnTo>
                  <a:lnTo>
                    <a:pt x="334" y="108"/>
                  </a:lnTo>
                  <a:lnTo>
                    <a:pt x="326" y="105"/>
                  </a:lnTo>
                  <a:lnTo>
                    <a:pt x="323" y="104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06" y="94"/>
                  </a:lnTo>
                  <a:lnTo>
                    <a:pt x="303" y="92"/>
                  </a:lnTo>
                  <a:lnTo>
                    <a:pt x="293" y="89"/>
                  </a:lnTo>
                  <a:lnTo>
                    <a:pt x="291" y="87"/>
                  </a:lnTo>
                  <a:lnTo>
                    <a:pt x="281" y="87"/>
                  </a:lnTo>
                  <a:lnTo>
                    <a:pt x="268" y="86"/>
                  </a:lnTo>
                  <a:lnTo>
                    <a:pt x="256" y="83"/>
                  </a:lnTo>
                  <a:lnTo>
                    <a:pt x="253" y="83"/>
                  </a:lnTo>
                  <a:lnTo>
                    <a:pt x="251" y="83"/>
                  </a:lnTo>
                  <a:lnTo>
                    <a:pt x="238" y="81"/>
                  </a:lnTo>
                  <a:lnTo>
                    <a:pt x="233" y="83"/>
                  </a:lnTo>
                  <a:lnTo>
                    <a:pt x="230" y="83"/>
                  </a:lnTo>
                  <a:lnTo>
                    <a:pt x="228" y="83"/>
                  </a:lnTo>
                  <a:lnTo>
                    <a:pt x="220" y="83"/>
                  </a:lnTo>
                  <a:lnTo>
                    <a:pt x="212" y="89"/>
                  </a:lnTo>
                  <a:lnTo>
                    <a:pt x="205" y="92"/>
                  </a:lnTo>
                  <a:lnTo>
                    <a:pt x="200" y="94"/>
                  </a:lnTo>
                  <a:lnTo>
                    <a:pt x="192" y="97"/>
                  </a:lnTo>
                  <a:lnTo>
                    <a:pt x="190" y="97"/>
                  </a:lnTo>
                  <a:lnTo>
                    <a:pt x="177" y="104"/>
                  </a:lnTo>
                  <a:lnTo>
                    <a:pt x="175" y="105"/>
                  </a:lnTo>
                  <a:lnTo>
                    <a:pt x="159" y="112"/>
                  </a:lnTo>
                  <a:lnTo>
                    <a:pt x="154" y="113"/>
                  </a:lnTo>
                  <a:lnTo>
                    <a:pt x="152" y="118"/>
                  </a:lnTo>
                  <a:lnTo>
                    <a:pt x="146" y="125"/>
                  </a:lnTo>
                  <a:lnTo>
                    <a:pt x="141" y="133"/>
                  </a:lnTo>
                  <a:lnTo>
                    <a:pt x="141" y="134"/>
                  </a:lnTo>
                  <a:lnTo>
                    <a:pt x="134" y="141"/>
                  </a:lnTo>
                  <a:lnTo>
                    <a:pt x="131" y="147"/>
                  </a:lnTo>
                  <a:lnTo>
                    <a:pt x="131" y="149"/>
                  </a:lnTo>
                  <a:lnTo>
                    <a:pt x="131" y="152"/>
                  </a:lnTo>
                  <a:lnTo>
                    <a:pt x="129" y="157"/>
                  </a:lnTo>
                  <a:lnTo>
                    <a:pt x="127" y="159"/>
                  </a:lnTo>
                  <a:lnTo>
                    <a:pt x="124" y="165"/>
                  </a:lnTo>
                  <a:lnTo>
                    <a:pt x="122" y="172"/>
                  </a:lnTo>
                  <a:lnTo>
                    <a:pt x="119" y="175"/>
                  </a:lnTo>
                  <a:lnTo>
                    <a:pt x="116" y="175"/>
                  </a:lnTo>
                  <a:lnTo>
                    <a:pt x="114" y="175"/>
                  </a:lnTo>
                  <a:lnTo>
                    <a:pt x="111" y="180"/>
                  </a:lnTo>
                  <a:lnTo>
                    <a:pt x="107" y="184"/>
                  </a:lnTo>
                  <a:lnTo>
                    <a:pt x="111" y="193"/>
                  </a:lnTo>
                  <a:lnTo>
                    <a:pt x="112" y="194"/>
                  </a:lnTo>
                  <a:lnTo>
                    <a:pt x="114" y="201"/>
                  </a:lnTo>
                  <a:lnTo>
                    <a:pt x="114" y="202"/>
                  </a:lnTo>
                  <a:lnTo>
                    <a:pt x="121" y="207"/>
                  </a:lnTo>
                  <a:lnTo>
                    <a:pt x="122" y="217"/>
                  </a:lnTo>
                  <a:lnTo>
                    <a:pt x="114" y="227"/>
                  </a:lnTo>
                  <a:lnTo>
                    <a:pt x="106" y="233"/>
                  </a:lnTo>
                  <a:lnTo>
                    <a:pt x="104" y="233"/>
                  </a:lnTo>
                  <a:lnTo>
                    <a:pt x="98" y="235"/>
                  </a:lnTo>
                  <a:lnTo>
                    <a:pt x="94" y="238"/>
                  </a:lnTo>
                  <a:lnTo>
                    <a:pt x="93" y="239"/>
                  </a:lnTo>
                  <a:lnTo>
                    <a:pt x="91" y="256"/>
                  </a:lnTo>
                  <a:lnTo>
                    <a:pt x="88" y="265"/>
                  </a:lnTo>
                  <a:lnTo>
                    <a:pt x="84" y="273"/>
                  </a:lnTo>
                  <a:lnTo>
                    <a:pt x="83" y="277"/>
                  </a:lnTo>
                  <a:lnTo>
                    <a:pt x="76" y="280"/>
                  </a:lnTo>
                  <a:lnTo>
                    <a:pt x="73" y="286"/>
                  </a:lnTo>
                  <a:lnTo>
                    <a:pt x="71" y="288"/>
                  </a:lnTo>
                  <a:lnTo>
                    <a:pt x="66" y="288"/>
                  </a:lnTo>
                  <a:lnTo>
                    <a:pt x="58" y="298"/>
                  </a:lnTo>
                  <a:lnTo>
                    <a:pt x="56" y="301"/>
                  </a:lnTo>
                  <a:lnTo>
                    <a:pt x="51" y="306"/>
                  </a:lnTo>
                  <a:lnTo>
                    <a:pt x="51" y="311"/>
                  </a:lnTo>
                  <a:lnTo>
                    <a:pt x="55" y="316"/>
                  </a:lnTo>
                  <a:lnTo>
                    <a:pt x="55" y="317"/>
                  </a:lnTo>
                  <a:lnTo>
                    <a:pt x="50" y="324"/>
                  </a:lnTo>
                  <a:lnTo>
                    <a:pt x="41" y="324"/>
                  </a:lnTo>
                  <a:lnTo>
                    <a:pt x="40" y="325"/>
                  </a:lnTo>
                  <a:lnTo>
                    <a:pt x="41" y="332"/>
                  </a:lnTo>
                  <a:lnTo>
                    <a:pt x="40" y="335"/>
                  </a:lnTo>
                  <a:lnTo>
                    <a:pt x="38" y="338"/>
                  </a:lnTo>
                  <a:lnTo>
                    <a:pt x="38" y="341"/>
                  </a:lnTo>
                  <a:lnTo>
                    <a:pt x="35" y="343"/>
                  </a:lnTo>
                  <a:lnTo>
                    <a:pt x="36" y="348"/>
                  </a:lnTo>
                  <a:lnTo>
                    <a:pt x="40" y="353"/>
                  </a:lnTo>
                  <a:lnTo>
                    <a:pt x="35" y="356"/>
                  </a:lnTo>
                  <a:lnTo>
                    <a:pt x="33" y="359"/>
                  </a:lnTo>
                  <a:lnTo>
                    <a:pt x="33" y="362"/>
                  </a:lnTo>
                  <a:lnTo>
                    <a:pt x="35" y="364"/>
                  </a:lnTo>
                  <a:lnTo>
                    <a:pt x="40" y="367"/>
                  </a:lnTo>
                  <a:lnTo>
                    <a:pt x="40" y="375"/>
                  </a:lnTo>
                  <a:lnTo>
                    <a:pt x="43" y="382"/>
                  </a:lnTo>
                  <a:lnTo>
                    <a:pt x="45" y="384"/>
                  </a:lnTo>
                  <a:lnTo>
                    <a:pt x="41" y="388"/>
                  </a:lnTo>
                  <a:lnTo>
                    <a:pt x="31" y="395"/>
                  </a:lnTo>
                  <a:lnTo>
                    <a:pt x="30" y="398"/>
                  </a:lnTo>
                  <a:lnTo>
                    <a:pt x="30" y="403"/>
                  </a:lnTo>
                  <a:lnTo>
                    <a:pt x="28" y="411"/>
                  </a:lnTo>
                  <a:lnTo>
                    <a:pt x="28" y="413"/>
                  </a:lnTo>
                  <a:lnTo>
                    <a:pt x="25" y="414"/>
                  </a:lnTo>
                  <a:lnTo>
                    <a:pt x="18" y="421"/>
                  </a:lnTo>
                  <a:lnTo>
                    <a:pt x="18" y="426"/>
                  </a:lnTo>
                  <a:lnTo>
                    <a:pt x="21" y="429"/>
                  </a:lnTo>
                  <a:lnTo>
                    <a:pt x="20" y="432"/>
                  </a:lnTo>
                  <a:lnTo>
                    <a:pt x="15" y="439"/>
                  </a:lnTo>
                  <a:lnTo>
                    <a:pt x="13" y="442"/>
                  </a:lnTo>
                  <a:lnTo>
                    <a:pt x="13" y="443"/>
                  </a:lnTo>
                  <a:lnTo>
                    <a:pt x="13" y="448"/>
                  </a:lnTo>
                  <a:lnTo>
                    <a:pt x="13" y="455"/>
                  </a:lnTo>
                  <a:lnTo>
                    <a:pt x="10" y="460"/>
                  </a:lnTo>
                  <a:lnTo>
                    <a:pt x="8" y="464"/>
                  </a:lnTo>
                  <a:lnTo>
                    <a:pt x="10" y="468"/>
                  </a:lnTo>
                  <a:lnTo>
                    <a:pt x="12" y="473"/>
                  </a:lnTo>
                  <a:lnTo>
                    <a:pt x="12" y="476"/>
                  </a:lnTo>
                  <a:lnTo>
                    <a:pt x="12" y="481"/>
                  </a:lnTo>
                  <a:lnTo>
                    <a:pt x="13" y="484"/>
                  </a:lnTo>
                  <a:lnTo>
                    <a:pt x="7" y="489"/>
                  </a:lnTo>
                  <a:lnTo>
                    <a:pt x="0" y="492"/>
                  </a:lnTo>
                  <a:lnTo>
                    <a:pt x="0" y="494"/>
                  </a:lnTo>
                  <a:lnTo>
                    <a:pt x="2" y="497"/>
                  </a:lnTo>
                  <a:lnTo>
                    <a:pt x="5" y="498"/>
                  </a:lnTo>
                  <a:lnTo>
                    <a:pt x="7" y="498"/>
                  </a:lnTo>
                  <a:lnTo>
                    <a:pt x="10" y="498"/>
                  </a:lnTo>
                  <a:lnTo>
                    <a:pt x="13" y="500"/>
                  </a:lnTo>
                  <a:lnTo>
                    <a:pt x="13" y="503"/>
                  </a:lnTo>
                  <a:lnTo>
                    <a:pt x="8" y="510"/>
                  </a:lnTo>
                  <a:lnTo>
                    <a:pt x="8" y="511"/>
                  </a:lnTo>
                  <a:lnTo>
                    <a:pt x="7" y="519"/>
                  </a:lnTo>
                  <a:lnTo>
                    <a:pt x="5" y="529"/>
                  </a:lnTo>
                  <a:lnTo>
                    <a:pt x="3" y="532"/>
                  </a:lnTo>
                  <a:lnTo>
                    <a:pt x="2" y="540"/>
                  </a:lnTo>
                  <a:lnTo>
                    <a:pt x="3" y="545"/>
                  </a:lnTo>
                  <a:lnTo>
                    <a:pt x="10" y="545"/>
                  </a:lnTo>
                  <a:lnTo>
                    <a:pt x="12" y="545"/>
                  </a:lnTo>
                  <a:lnTo>
                    <a:pt x="18" y="545"/>
                  </a:lnTo>
                  <a:lnTo>
                    <a:pt x="18" y="552"/>
                  </a:lnTo>
                  <a:lnTo>
                    <a:pt x="20" y="555"/>
                  </a:lnTo>
                  <a:lnTo>
                    <a:pt x="21" y="558"/>
                  </a:lnTo>
                  <a:lnTo>
                    <a:pt x="25" y="562"/>
                  </a:lnTo>
                  <a:lnTo>
                    <a:pt x="25" y="565"/>
                  </a:lnTo>
                  <a:lnTo>
                    <a:pt x="25" y="570"/>
                  </a:lnTo>
                  <a:lnTo>
                    <a:pt x="26" y="574"/>
                  </a:lnTo>
                  <a:lnTo>
                    <a:pt x="20" y="576"/>
                  </a:lnTo>
                  <a:lnTo>
                    <a:pt x="18" y="581"/>
                  </a:lnTo>
                  <a:lnTo>
                    <a:pt x="20" y="583"/>
                  </a:lnTo>
                  <a:lnTo>
                    <a:pt x="26" y="589"/>
                  </a:lnTo>
                  <a:lnTo>
                    <a:pt x="28" y="591"/>
                  </a:lnTo>
                  <a:lnTo>
                    <a:pt x="25" y="599"/>
                  </a:lnTo>
                  <a:lnTo>
                    <a:pt x="20" y="599"/>
                  </a:lnTo>
                  <a:lnTo>
                    <a:pt x="18" y="605"/>
                  </a:lnTo>
                  <a:lnTo>
                    <a:pt x="20" y="605"/>
                  </a:lnTo>
                  <a:lnTo>
                    <a:pt x="26" y="610"/>
                  </a:lnTo>
                  <a:lnTo>
                    <a:pt x="26" y="615"/>
                  </a:lnTo>
                  <a:lnTo>
                    <a:pt x="23" y="620"/>
                  </a:lnTo>
                  <a:lnTo>
                    <a:pt x="21" y="623"/>
                  </a:lnTo>
                  <a:lnTo>
                    <a:pt x="20" y="628"/>
                  </a:lnTo>
                  <a:lnTo>
                    <a:pt x="21" y="631"/>
                  </a:lnTo>
                  <a:lnTo>
                    <a:pt x="26" y="629"/>
                  </a:lnTo>
                  <a:lnTo>
                    <a:pt x="28" y="631"/>
                  </a:lnTo>
                  <a:lnTo>
                    <a:pt x="30" y="631"/>
                  </a:lnTo>
                  <a:lnTo>
                    <a:pt x="36" y="628"/>
                  </a:lnTo>
                  <a:lnTo>
                    <a:pt x="41" y="623"/>
                  </a:lnTo>
                  <a:lnTo>
                    <a:pt x="50" y="621"/>
                  </a:lnTo>
                  <a:lnTo>
                    <a:pt x="50" y="633"/>
                  </a:lnTo>
                  <a:lnTo>
                    <a:pt x="45" y="639"/>
                  </a:lnTo>
                  <a:lnTo>
                    <a:pt x="45" y="644"/>
                  </a:lnTo>
                  <a:lnTo>
                    <a:pt x="51" y="646"/>
                  </a:lnTo>
                  <a:lnTo>
                    <a:pt x="51" y="647"/>
                  </a:lnTo>
                  <a:lnTo>
                    <a:pt x="48" y="654"/>
                  </a:lnTo>
                  <a:lnTo>
                    <a:pt x="41" y="657"/>
                  </a:lnTo>
                  <a:lnTo>
                    <a:pt x="43" y="662"/>
                  </a:lnTo>
                  <a:lnTo>
                    <a:pt x="46" y="665"/>
                  </a:lnTo>
                  <a:lnTo>
                    <a:pt x="53" y="663"/>
                  </a:lnTo>
                  <a:lnTo>
                    <a:pt x="60" y="663"/>
                  </a:lnTo>
                  <a:lnTo>
                    <a:pt x="64" y="667"/>
                  </a:lnTo>
                  <a:lnTo>
                    <a:pt x="68" y="668"/>
                  </a:lnTo>
                  <a:lnTo>
                    <a:pt x="69" y="663"/>
                  </a:lnTo>
                  <a:lnTo>
                    <a:pt x="69" y="662"/>
                  </a:lnTo>
                  <a:lnTo>
                    <a:pt x="76" y="660"/>
                  </a:lnTo>
                  <a:lnTo>
                    <a:pt x="78" y="668"/>
                  </a:lnTo>
                  <a:lnTo>
                    <a:pt x="83" y="665"/>
                  </a:lnTo>
                  <a:lnTo>
                    <a:pt x="93" y="676"/>
                  </a:lnTo>
                  <a:lnTo>
                    <a:pt x="96" y="680"/>
                  </a:lnTo>
                  <a:lnTo>
                    <a:pt x="91" y="69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20" name="Freeform 20"/>
            <p:cNvSpPr>
              <a:spLocks/>
            </p:cNvSpPr>
            <p:nvPr/>
          </p:nvSpPr>
          <p:spPr bwMode="auto">
            <a:xfrm>
              <a:off x="5699125" y="2590008"/>
              <a:ext cx="711200" cy="1069975"/>
            </a:xfrm>
            <a:custGeom>
              <a:avLst/>
              <a:gdLst>
                <a:gd name="T0" fmla="*/ 280 w 897"/>
                <a:gd name="T1" fmla="*/ 89 h 1348"/>
                <a:gd name="T2" fmla="*/ 310 w 897"/>
                <a:gd name="T3" fmla="*/ 165 h 1348"/>
                <a:gd name="T4" fmla="*/ 404 w 897"/>
                <a:gd name="T5" fmla="*/ 217 h 1348"/>
                <a:gd name="T6" fmla="*/ 445 w 897"/>
                <a:gd name="T7" fmla="*/ 283 h 1348"/>
                <a:gd name="T8" fmla="*/ 493 w 897"/>
                <a:gd name="T9" fmla="*/ 351 h 1348"/>
                <a:gd name="T10" fmla="*/ 556 w 897"/>
                <a:gd name="T11" fmla="*/ 417 h 1348"/>
                <a:gd name="T12" fmla="*/ 650 w 897"/>
                <a:gd name="T13" fmla="*/ 469 h 1348"/>
                <a:gd name="T14" fmla="*/ 726 w 897"/>
                <a:gd name="T15" fmla="*/ 510 h 1348"/>
                <a:gd name="T16" fmla="*/ 798 w 897"/>
                <a:gd name="T17" fmla="*/ 558 h 1348"/>
                <a:gd name="T18" fmla="*/ 864 w 897"/>
                <a:gd name="T19" fmla="*/ 654 h 1348"/>
                <a:gd name="T20" fmla="*/ 893 w 897"/>
                <a:gd name="T21" fmla="*/ 738 h 1348"/>
                <a:gd name="T22" fmla="*/ 893 w 897"/>
                <a:gd name="T23" fmla="*/ 825 h 1348"/>
                <a:gd name="T24" fmla="*/ 892 w 897"/>
                <a:gd name="T25" fmla="*/ 896 h 1348"/>
                <a:gd name="T26" fmla="*/ 867 w 897"/>
                <a:gd name="T27" fmla="*/ 985 h 1348"/>
                <a:gd name="T28" fmla="*/ 824 w 897"/>
                <a:gd name="T29" fmla="*/ 1074 h 1348"/>
                <a:gd name="T30" fmla="*/ 819 w 897"/>
                <a:gd name="T31" fmla="*/ 1165 h 1348"/>
                <a:gd name="T32" fmla="*/ 821 w 897"/>
                <a:gd name="T33" fmla="*/ 1225 h 1348"/>
                <a:gd name="T34" fmla="*/ 827 w 897"/>
                <a:gd name="T35" fmla="*/ 1311 h 1348"/>
                <a:gd name="T36" fmla="*/ 771 w 897"/>
                <a:gd name="T37" fmla="*/ 1312 h 1348"/>
                <a:gd name="T38" fmla="*/ 736 w 897"/>
                <a:gd name="T39" fmla="*/ 1346 h 1348"/>
                <a:gd name="T40" fmla="*/ 710 w 897"/>
                <a:gd name="T41" fmla="*/ 1285 h 1348"/>
                <a:gd name="T42" fmla="*/ 627 w 897"/>
                <a:gd name="T43" fmla="*/ 1270 h 1348"/>
                <a:gd name="T44" fmla="*/ 539 w 897"/>
                <a:gd name="T45" fmla="*/ 1273 h 1348"/>
                <a:gd name="T46" fmla="*/ 465 w 897"/>
                <a:gd name="T47" fmla="*/ 1239 h 1348"/>
                <a:gd name="T48" fmla="*/ 409 w 897"/>
                <a:gd name="T49" fmla="*/ 1238 h 1348"/>
                <a:gd name="T50" fmla="*/ 348 w 897"/>
                <a:gd name="T51" fmla="*/ 1230 h 1348"/>
                <a:gd name="T52" fmla="*/ 359 w 897"/>
                <a:gd name="T53" fmla="*/ 1167 h 1348"/>
                <a:gd name="T54" fmla="*/ 402 w 897"/>
                <a:gd name="T55" fmla="*/ 1131 h 1348"/>
                <a:gd name="T56" fmla="*/ 449 w 897"/>
                <a:gd name="T57" fmla="*/ 1090 h 1348"/>
                <a:gd name="T58" fmla="*/ 401 w 897"/>
                <a:gd name="T59" fmla="*/ 1044 h 1348"/>
                <a:gd name="T60" fmla="*/ 435 w 897"/>
                <a:gd name="T61" fmla="*/ 990 h 1348"/>
                <a:gd name="T62" fmla="*/ 450 w 897"/>
                <a:gd name="T63" fmla="*/ 919 h 1348"/>
                <a:gd name="T64" fmla="*/ 483 w 897"/>
                <a:gd name="T65" fmla="*/ 851 h 1348"/>
                <a:gd name="T66" fmla="*/ 458 w 897"/>
                <a:gd name="T67" fmla="*/ 786 h 1348"/>
                <a:gd name="T68" fmla="*/ 463 w 897"/>
                <a:gd name="T69" fmla="*/ 713 h 1348"/>
                <a:gd name="T70" fmla="*/ 419 w 897"/>
                <a:gd name="T71" fmla="*/ 652 h 1348"/>
                <a:gd name="T72" fmla="*/ 334 w 897"/>
                <a:gd name="T73" fmla="*/ 655 h 1348"/>
                <a:gd name="T74" fmla="*/ 238 w 897"/>
                <a:gd name="T75" fmla="*/ 660 h 1348"/>
                <a:gd name="T76" fmla="*/ 212 w 897"/>
                <a:gd name="T77" fmla="*/ 652 h 1348"/>
                <a:gd name="T78" fmla="*/ 174 w 897"/>
                <a:gd name="T79" fmla="*/ 676 h 1348"/>
                <a:gd name="T80" fmla="*/ 141 w 897"/>
                <a:gd name="T81" fmla="*/ 691 h 1348"/>
                <a:gd name="T82" fmla="*/ 128 w 897"/>
                <a:gd name="T83" fmla="*/ 694 h 1348"/>
                <a:gd name="T84" fmla="*/ 101 w 897"/>
                <a:gd name="T85" fmla="*/ 697 h 1348"/>
                <a:gd name="T86" fmla="*/ 70 w 897"/>
                <a:gd name="T87" fmla="*/ 671 h 1348"/>
                <a:gd name="T88" fmla="*/ 33 w 897"/>
                <a:gd name="T89" fmla="*/ 581 h 1348"/>
                <a:gd name="T90" fmla="*/ 62 w 897"/>
                <a:gd name="T91" fmla="*/ 535 h 1348"/>
                <a:gd name="T92" fmla="*/ 76 w 897"/>
                <a:gd name="T93" fmla="*/ 477 h 1348"/>
                <a:gd name="T94" fmla="*/ 60 w 897"/>
                <a:gd name="T95" fmla="*/ 416 h 1348"/>
                <a:gd name="T96" fmla="*/ 96 w 897"/>
                <a:gd name="T97" fmla="*/ 387 h 1348"/>
                <a:gd name="T98" fmla="*/ 90 w 897"/>
                <a:gd name="T99" fmla="*/ 361 h 1348"/>
                <a:gd name="T100" fmla="*/ 93 w 897"/>
                <a:gd name="T101" fmla="*/ 322 h 1348"/>
                <a:gd name="T102" fmla="*/ 81 w 897"/>
                <a:gd name="T103" fmla="*/ 294 h 1348"/>
                <a:gd name="T104" fmla="*/ 43 w 897"/>
                <a:gd name="T105" fmla="*/ 286 h 1348"/>
                <a:gd name="T106" fmla="*/ 32 w 897"/>
                <a:gd name="T107" fmla="*/ 228 h 1348"/>
                <a:gd name="T108" fmla="*/ 2 w 897"/>
                <a:gd name="T109" fmla="*/ 170 h 1348"/>
                <a:gd name="T110" fmla="*/ 55 w 897"/>
                <a:gd name="T111" fmla="*/ 152 h 1348"/>
                <a:gd name="T112" fmla="*/ 129 w 897"/>
                <a:gd name="T113" fmla="*/ 128 h 1348"/>
                <a:gd name="T114" fmla="*/ 144 w 897"/>
                <a:gd name="T115" fmla="*/ 35 h 1348"/>
                <a:gd name="T116" fmla="*/ 194 w 897"/>
                <a:gd name="T117" fmla="*/ 8 h 1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7" h="1348">
                  <a:moveTo>
                    <a:pt x="224" y="0"/>
                  </a:moveTo>
                  <a:lnTo>
                    <a:pt x="237" y="8"/>
                  </a:lnTo>
                  <a:lnTo>
                    <a:pt x="238" y="11"/>
                  </a:lnTo>
                  <a:lnTo>
                    <a:pt x="243" y="16"/>
                  </a:lnTo>
                  <a:lnTo>
                    <a:pt x="255" y="29"/>
                  </a:lnTo>
                  <a:lnTo>
                    <a:pt x="257" y="32"/>
                  </a:lnTo>
                  <a:lnTo>
                    <a:pt x="268" y="56"/>
                  </a:lnTo>
                  <a:lnTo>
                    <a:pt x="270" y="60"/>
                  </a:lnTo>
                  <a:lnTo>
                    <a:pt x="270" y="61"/>
                  </a:lnTo>
                  <a:lnTo>
                    <a:pt x="272" y="65"/>
                  </a:lnTo>
                  <a:lnTo>
                    <a:pt x="272" y="66"/>
                  </a:lnTo>
                  <a:lnTo>
                    <a:pt x="278" y="87"/>
                  </a:lnTo>
                  <a:lnTo>
                    <a:pt x="280" y="89"/>
                  </a:lnTo>
                  <a:lnTo>
                    <a:pt x="281" y="92"/>
                  </a:lnTo>
                  <a:lnTo>
                    <a:pt x="283" y="94"/>
                  </a:lnTo>
                  <a:lnTo>
                    <a:pt x="291" y="111"/>
                  </a:lnTo>
                  <a:lnTo>
                    <a:pt x="291" y="113"/>
                  </a:lnTo>
                  <a:lnTo>
                    <a:pt x="293" y="115"/>
                  </a:lnTo>
                  <a:lnTo>
                    <a:pt x="293" y="118"/>
                  </a:lnTo>
                  <a:lnTo>
                    <a:pt x="293" y="120"/>
                  </a:lnTo>
                  <a:lnTo>
                    <a:pt x="296" y="124"/>
                  </a:lnTo>
                  <a:lnTo>
                    <a:pt x="300" y="139"/>
                  </a:lnTo>
                  <a:lnTo>
                    <a:pt x="301" y="142"/>
                  </a:lnTo>
                  <a:lnTo>
                    <a:pt x="301" y="144"/>
                  </a:lnTo>
                  <a:lnTo>
                    <a:pt x="303" y="145"/>
                  </a:lnTo>
                  <a:lnTo>
                    <a:pt x="310" y="165"/>
                  </a:lnTo>
                  <a:lnTo>
                    <a:pt x="311" y="168"/>
                  </a:lnTo>
                  <a:lnTo>
                    <a:pt x="321" y="179"/>
                  </a:lnTo>
                  <a:lnTo>
                    <a:pt x="323" y="181"/>
                  </a:lnTo>
                  <a:lnTo>
                    <a:pt x="331" y="186"/>
                  </a:lnTo>
                  <a:lnTo>
                    <a:pt x="338" y="188"/>
                  </a:lnTo>
                  <a:lnTo>
                    <a:pt x="341" y="189"/>
                  </a:lnTo>
                  <a:lnTo>
                    <a:pt x="344" y="191"/>
                  </a:lnTo>
                  <a:lnTo>
                    <a:pt x="359" y="196"/>
                  </a:lnTo>
                  <a:lnTo>
                    <a:pt x="361" y="196"/>
                  </a:lnTo>
                  <a:lnTo>
                    <a:pt x="384" y="204"/>
                  </a:lnTo>
                  <a:lnTo>
                    <a:pt x="387" y="205"/>
                  </a:lnTo>
                  <a:lnTo>
                    <a:pt x="391" y="207"/>
                  </a:lnTo>
                  <a:lnTo>
                    <a:pt x="404" y="217"/>
                  </a:lnTo>
                  <a:lnTo>
                    <a:pt x="406" y="218"/>
                  </a:lnTo>
                  <a:lnTo>
                    <a:pt x="407" y="220"/>
                  </a:lnTo>
                  <a:lnTo>
                    <a:pt x="420" y="238"/>
                  </a:lnTo>
                  <a:lnTo>
                    <a:pt x="422" y="239"/>
                  </a:lnTo>
                  <a:lnTo>
                    <a:pt x="422" y="241"/>
                  </a:lnTo>
                  <a:lnTo>
                    <a:pt x="424" y="243"/>
                  </a:lnTo>
                  <a:lnTo>
                    <a:pt x="432" y="260"/>
                  </a:lnTo>
                  <a:lnTo>
                    <a:pt x="434" y="262"/>
                  </a:lnTo>
                  <a:lnTo>
                    <a:pt x="435" y="264"/>
                  </a:lnTo>
                  <a:lnTo>
                    <a:pt x="435" y="267"/>
                  </a:lnTo>
                  <a:lnTo>
                    <a:pt x="444" y="280"/>
                  </a:lnTo>
                  <a:lnTo>
                    <a:pt x="445" y="281"/>
                  </a:lnTo>
                  <a:lnTo>
                    <a:pt x="445" y="283"/>
                  </a:lnTo>
                  <a:lnTo>
                    <a:pt x="449" y="291"/>
                  </a:lnTo>
                  <a:lnTo>
                    <a:pt x="450" y="298"/>
                  </a:lnTo>
                  <a:lnTo>
                    <a:pt x="450" y="302"/>
                  </a:lnTo>
                  <a:lnTo>
                    <a:pt x="453" y="314"/>
                  </a:lnTo>
                  <a:lnTo>
                    <a:pt x="455" y="315"/>
                  </a:lnTo>
                  <a:lnTo>
                    <a:pt x="465" y="327"/>
                  </a:lnTo>
                  <a:lnTo>
                    <a:pt x="467" y="328"/>
                  </a:lnTo>
                  <a:lnTo>
                    <a:pt x="475" y="335"/>
                  </a:lnTo>
                  <a:lnTo>
                    <a:pt x="478" y="336"/>
                  </a:lnTo>
                  <a:lnTo>
                    <a:pt x="485" y="343"/>
                  </a:lnTo>
                  <a:lnTo>
                    <a:pt x="487" y="344"/>
                  </a:lnTo>
                  <a:lnTo>
                    <a:pt x="488" y="346"/>
                  </a:lnTo>
                  <a:lnTo>
                    <a:pt x="493" y="351"/>
                  </a:lnTo>
                  <a:lnTo>
                    <a:pt x="496" y="359"/>
                  </a:lnTo>
                  <a:lnTo>
                    <a:pt x="498" y="361"/>
                  </a:lnTo>
                  <a:lnTo>
                    <a:pt x="505" y="369"/>
                  </a:lnTo>
                  <a:lnTo>
                    <a:pt x="513" y="383"/>
                  </a:lnTo>
                  <a:lnTo>
                    <a:pt x="515" y="387"/>
                  </a:lnTo>
                  <a:lnTo>
                    <a:pt x="516" y="391"/>
                  </a:lnTo>
                  <a:lnTo>
                    <a:pt x="518" y="393"/>
                  </a:lnTo>
                  <a:lnTo>
                    <a:pt x="526" y="398"/>
                  </a:lnTo>
                  <a:lnTo>
                    <a:pt x="528" y="399"/>
                  </a:lnTo>
                  <a:lnTo>
                    <a:pt x="530" y="401"/>
                  </a:lnTo>
                  <a:lnTo>
                    <a:pt x="543" y="411"/>
                  </a:lnTo>
                  <a:lnTo>
                    <a:pt x="551" y="416"/>
                  </a:lnTo>
                  <a:lnTo>
                    <a:pt x="556" y="417"/>
                  </a:lnTo>
                  <a:lnTo>
                    <a:pt x="558" y="419"/>
                  </a:lnTo>
                  <a:lnTo>
                    <a:pt x="568" y="422"/>
                  </a:lnTo>
                  <a:lnTo>
                    <a:pt x="569" y="424"/>
                  </a:lnTo>
                  <a:lnTo>
                    <a:pt x="587" y="433"/>
                  </a:lnTo>
                  <a:lnTo>
                    <a:pt x="596" y="437"/>
                  </a:lnTo>
                  <a:lnTo>
                    <a:pt x="602" y="442"/>
                  </a:lnTo>
                  <a:lnTo>
                    <a:pt x="611" y="446"/>
                  </a:lnTo>
                  <a:lnTo>
                    <a:pt x="619" y="451"/>
                  </a:lnTo>
                  <a:lnTo>
                    <a:pt x="627" y="458"/>
                  </a:lnTo>
                  <a:lnTo>
                    <a:pt x="630" y="458"/>
                  </a:lnTo>
                  <a:lnTo>
                    <a:pt x="639" y="463"/>
                  </a:lnTo>
                  <a:lnTo>
                    <a:pt x="640" y="464"/>
                  </a:lnTo>
                  <a:lnTo>
                    <a:pt x="650" y="469"/>
                  </a:lnTo>
                  <a:lnTo>
                    <a:pt x="670" y="482"/>
                  </a:lnTo>
                  <a:lnTo>
                    <a:pt x="675" y="482"/>
                  </a:lnTo>
                  <a:lnTo>
                    <a:pt x="678" y="482"/>
                  </a:lnTo>
                  <a:lnTo>
                    <a:pt x="683" y="485"/>
                  </a:lnTo>
                  <a:lnTo>
                    <a:pt x="685" y="487"/>
                  </a:lnTo>
                  <a:lnTo>
                    <a:pt x="693" y="492"/>
                  </a:lnTo>
                  <a:lnTo>
                    <a:pt x="693" y="493"/>
                  </a:lnTo>
                  <a:lnTo>
                    <a:pt x="707" y="500"/>
                  </a:lnTo>
                  <a:lnTo>
                    <a:pt x="708" y="500"/>
                  </a:lnTo>
                  <a:lnTo>
                    <a:pt x="711" y="500"/>
                  </a:lnTo>
                  <a:lnTo>
                    <a:pt x="723" y="506"/>
                  </a:lnTo>
                  <a:lnTo>
                    <a:pt x="725" y="508"/>
                  </a:lnTo>
                  <a:lnTo>
                    <a:pt x="726" y="510"/>
                  </a:lnTo>
                  <a:lnTo>
                    <a:pt x="740" y="518"/>
                  </a:lnTo>
                  <a:lnTo>
                    <a:pt x="748" y="522"/>
                  </a:lnTo>
                  <a:lnTo>
                    <a:pt x="750" y="522"/>
                  </a:lnTo>
                  <a:lnTo>
                    <a:pt x="751" y="524"/>
                  </a:lnTo>
                  <a:lnTo>
                    <a:pt x="759" y="529"/>
                  </a:lnTo>
                  <a:lnTo>
                    <a:pt x="763" y="532"/>
                  </a:lnTo>
                  <a:lnTo>
                    <a:pt x="768" y="535"/>
                  </a:lnTo>
                  <a:lnTo>
                    <a:pt x="769" y="539"/>
                  </a:lnTo>
                  <a:lnTo>
                    <a:pt x="778" y="542"/>
                  </a:lnTo>
                  <a:lnTo>
                    <a:pt x="783" y="547"/>
                  </a:lnTo>
                  <a:lnTo>
                    <a:pt x="784" y="548"/>
                  </a:lnTo>
                  <a:lnTo>
                    <a:pt x="791" y="553"/>
                  </a:lnTo>
                  <a:lnTo>
                    <a:pt x="798" y="558"/>
                  </a:lnTo>
                  <a:lnTo>
                    <a:pt x="798" y="560"/>
                  </a:lnTo>
                  <a:lnTo>
                    <a:pt x="811" y="581"/>
                  </a:lnTo>
                  <a:lnTo>
                    <a:pt x="817" y="592"/>
                  </a:lnTo>
                  <a:lnTo>
                    <a:pt x="822" y="600"/>
                  </a:lnTo>
                  <a:lnTo>
                    <a:pt x="829" y="610"/>
                  </a:lnTo>
                  <a:lnTo>
                    <a:pt x="834" y="621"/>
                  </a:lnTo>
                  <a:lnTo>
                    <a:pt x="841" y="628"/>
                  </a:lnTo>
                  <a:lnTo>
                    <a:pt x="844" y="629"/>
                  </a:lnTo>
                  <a:lnTo>
                    <a:pt x="850" y="634"/>
                  </a:lnTo>
                  <a:lnTo>
                    <a:pt x="857" y="642"/>
                  </a:lnTo>
                  <a:lnTo>
                    <a:pt x="859" y="645"/>
                  </a:lnTo>
                  <a:lnTo>
                    <a:pt x="860" y="649"/>
                  </a:lnTo>
                  <a:lnTo>
                    <a:pt x="864" y="654"/>
                  </a:lnTo>
                  <a:lnTo>
                    <a:pt x="869" y="658"/>
                  </a:lnTo>
                  <a:lnTo>
                    <a:pt x="877" y="663"/>
                  </a:lnTo>
                  <a:lnTo>
                    <a:pt x="877" y="665"/>
                  </a:lnTo>
                  <a:lnTo>
                    <a:pt x="885" y="675"/>
                  </a:lnTo>
                  <a:lnTo>
                    <a:pt x="887" y="678"/>
                  </a:lnTo>
                  <a:lnTo>
                    <a:pt x="890" y="691"/>
                  </a:lnTo>
                  <a:lnTo>
                    <a:pt x="893" y="713"/>
                  </a:lnTo>
                  <a:lnTo>
                    <a:pt x="893" y="715"/>
                  </a:lnTo>
                  <a:lnTo>
                    <a:pt x="895" y="718"/>
                  </a:lnTo>
                  <a:lnTo>
                    <a:pt x="895" y="720"/>
                  </a:lnTo>
                  <a:lnTo>
                    <a:pt x="895" y="723"/>
                  </a:lnTo>
                  <a:lnTo>
                    <a:pt x="895" y="728"/>
                  </a:lnTo>
                  <a:lnTo>
                    <a:pt x="893" y="738"/>
                  </a:lnTo>
                  <a:lnTo>
                    <a:pt x="893" y="739"/>
                  </a:lnTo>
                  <a:lnTo>
                    <a:pt x="893" y="755"/>
                  </a:lnTo>
                  <a:lnTo>
                    <a:pt x="892" y="759"/>
                  </a:lnTo>
                  <a:lnTo>
                    <a:pt x="892" y="760"/>
                  </a:lnTo>
                  <a:lnTo>
                    <a:pt x="892" y="781"/>
                  </a:lnTo>
                  <a:lnTo>
                    <a:pt x="892" y="783"/>
                  </a:lnTo>
                  <a:lnTo>
                    <a:pt x="892" y="786"/>
                  </a:lnTo>
                  <a:lnTo>
                    <a:pt x="893" y="804"/>
                  </a:lnTo>
                  <a:lnTo>
                    <a:pt x="893" y="807"/>
                  </a:lnTo>
                  <a:lnTo>
                    <a:pt x="893" y="811"/>
                  </a:lnTo>
                  <a:lnTo>
                    <a:pt x="893" y="814"/>
                  </a:lnTo>
                  <a:lnTo>
                    <a:pt x="892" y="820"/>
                  </a:lnTo>
                  <a:lnTo>
                    <a:pt x="893" y="825"/>
                  </a:lnTo>
                  <a:lnTo>
                    <a:pt x="895" y="827"/>
                  </a:lnTo>
                  <a:lnTo>
                    <a:pt x="895" y="838"/>
                  </a:lnTo>
                  <a:lnTo>
                    <a:pt x="895" y="848"/>
                  </a:lnTo>
                  <a:lnTo>
                    <a:pt x="897" y="849"/>
                  </a:lnTo>
                  <a:lnTo>
                    <a:pt x="897" y="861"/>
                  </a:lnTo>
                  <a:lnTo>
                    <a:pt x="895" y="864"/>
                  </a:lnTo>
                  <a:lnTo>
                    <a:pt x="893" y="872"/>
                  </a:lnTo>
                  <a:lnTo>
                    <a:pt x="893" y="874"/>
                  </a:lnTo>
                  <a:lnTo>
                    <a:pt x="893" y="877"/>
                  </a:lnTo>
                  <a:lnTo>
                    <a:pt x="893" y="883"/>
                  </a:lnTo>
                  <a:lnTo>
                    <a:pt x="893" y="885"/>
                  </a:lnTo>
                  <a:lnTo>
                    <a:pt x="892" y="895"/>
                  </a:lnTo>
                  <a:lnTo>
                    <a:pt x="892" y="896"/>
                  </a:lnTo>
                  <a:lnTo>
                    <a:pt x="892" y="921"/>
                  </a:lnTo>
                  <a:lnTo>
                    <a:pt x="892" y="924"/>
                  </a:lnTo>
                  <a:lnTo>
                    <a:pt x="890" y="927"/>
                  </a:lnTo>
                  <a:lnTo>
                    <a:pt x="887" y="937"/>
                  </a:lnTo>
                  <a:lnTo>
                    <a:pt x="887" y="938"/>
                  </a:lnTo>
                  <a:lnTo>
                    <a:pt x="882" y="948"/>
                  </a:lnTo>
                  <a:lnTo>
                    <a:pt x="880" y="951"/>
                  </a:lnTo>
                  <a:lnTo>
                    <a:pt x="877" y="963"/>
                  </a:lnTo>
                  <a:lnTo>
                    <a:pt x="875" y="964"/>
                  </a:lnTo>
                  <a:lnTo>
                    <a:pt x="870" y="974"/>
                  </a:lnTo>
                  <a:lnTo>
                    <a:pt x="869" y="979"/>
                  </a:lnTo>
                  <a:lnTo>
                    <a:pt x="869" y="984"/>
                  </a:lnTo>
                  <a:lnTo>
                    <a:pt x="867" y="985"/>
                  </a:lnTo>
                  <a:lnTo>
                    <a:pt x="864" y="997"/>
                  </a:lnTo>
                  <a:lnTo>
                    <a:pt x="862" y="1000"/>
                  </a:lnTo>
                  <a:lnTo>
                    <a:pt x="859" y="1010"/>
                  </a:lnTo>
                  <a:lnTo>
                    <a:pt x="855" y="1019"/>
                  </a:lnTo>
                  <a:lnTo>
                    <a:pt x="855" y="1021"/>
                  </a:lnTo>
                  <a:lnTo>
                    <a:pt x="849" y="1032"/>
                  </a:lnTo>
                  <a:lnTo>
                    <a:pt x="847" y="1034"/>
                  </a:lnTo>
                  <a:lnTo>
                    <a:pt x="845" y="1037"/>
                  </a:lnTo>
                  <a:lnTo>
                    <a:pt x="844" y="1042"/>
                  </a:lnTo>
                  <a:lnTo>
                    <a:pt x="842" y="1044"/>
                  </a:lnTo>
                  <a:lnTo>
                    <a:pt x="834" y="1058"/>
                  </a:lnTo>
                  <a:lnTo>
                    <a:pt x="826" y="1073"/>
                  </a:lnTo>
                  <a:lnTo>
                    <a:pt x="824" y="1074"/>
                  </a:lnTo>
                  <a:lnTo>
                    <a:pt x="821" y="1076"/>
                  </a:lnTo>
                  <a:lnTo>
                    <a:pt x="819" y="1078"/>
                  </a:lnTo>
                  <a:lnTo>
                    <a:pt x="814" y="1086"/>
                  </a:lnTo>
                  <a:lnTo>
                    <a:pt x="811" y="1097"/>
                  </a:lnTo>
                  <a:lnTo>
                    <a:pt x="811" y="1099"/>
                  </a:lnTo>
                  <a:lnTo>
                    <a:pt x="811" y="1111"/>
                  </a:lnTo>
                  <a:lnTo>
                    <a:pt x="811" y="1113"/>
                  </a:lnTo>
                  <a:lnTo>
                    <a:pt x="811" y="1131"/>
                  </a:lnTo>
                  <a:lnTo>
                    <a:pt x="811" y="1134"/>
                  </a:lnTo>
                  <a:lnTo>
                    <a:pt x="816" y="1149"/>
                  </a:lnTo>
                  <a:lnTo>
                    <a:pt x="817" y="1155"/>
                  </a:lnTo>
                  <a:lnTo>
                    <a:pt x="817" y="1157"/>
                  </a:lnTo>
                  <a:lnTo>
                    <a:pt x="819" y="1165"/>
                  </a:lnTo>
                  <a:lnTo>
                    <a:pt x="819" y="1168"/>
                  </a:lnTo>
                  <a:lnTo>
                    <a:pt x="817" y="1175"/>
                  </a:lnTo>
                  <a:lnTo>
                    <a:pt x="817" y="1181"/>
                  </a:lnTo>
                  <a:lnTo>
                    <a:pt x="817" y="1183"/>
                  </a:lnTo>
                  <a:lnTo>
                    <a:pt x="817" y="1189"/>
                  </a:lnTo>
                  <a:lnTo>
                    <a:pt x="817" y="1192"/>
                  </a:lnTo>
                  <a:lnTo>
                    <a:pt x="819" y="1199"/>
                  </a:lnTo>
                  <a:lnTo>
                    <a:pt x="821" y="1200"/>
                  </a:lnTo>
                  <a:lnTo>
                    <a:pt x="821" y="1204"/>
                  </a:lnTo>
                  <a:lnTo>
                    <a:pt x="821" y="1210"/>
                  </a:lnTo>
                  <a:lnTo>
                    <a:pt x="821" y="1213"/>
                  </a:lnTo>
                  <a:lnTo>
                    <a:pt x="821" y="1215"/>
                  </a:lnTo>
                  <a:lnTo>
                    <a:pt x="821" y="1225"/>
                  </a:lnTo>
                  <a:lnTo>
                    <a:pt x="821" y="1228"/>
                  </a:lnTo>
                  <a:lnTo>
                    <a:pt x="822" y="1238"/>
                  </a:lnTo>
                  <a:lnTo>
                    <a:pt x="827" y="1246"/>
                  </a:lnTo>
                  <a:lnTo>
                    <a:pt x="829" y="1247"/>
                  </a:lnTo>
                  <a:lnTo>
                    <a:pt x="832" y="1254"/>
                  </a:lnTo>
                  <a:lnTo>
                    <a:pt x="839" y="1265"/>
                  </a:lnTo>
                  <a:lnTo>
                    <a:pt x="841" y="1270"/>
                  </a:lnTo>
                  <a:lnTo>
                    <a:pt x="844" y="1277"/>
                  </a:lnTo>
                  <a:lnTo>
                    <a:pt x="844" y="1280"/>
                  </a:lnTo>
                  <a:lnTo>
                    <a:pt x="842" y="1286"/>
                  </a:lnTo>
                  <a:lnTo>
                    <a:pt x="829" y="1306"/>
                  </a:lnTo>
                  <a:lnTo>
                    <a:pt x="829" y="1307"/>
                  </a:lnTo>
                  <a:lnTo>
                    <a:pt x="827" y="1311"/>
                  </a:lnTo>
                  <a:lnTo>
                    <a:pt x="824" y="1317"/>
                  </a:lnTo>
                  <a:lnTo>
                    <a:pt x="819" y="1328"/>
                  </a:lnTo>
                  <a:lnTo>
                    <a:pt x="816" y="1330"/>
                  </a:lnTo>
                  <a:lnTo>
                    <a:pt x="812" y="1332"/>
                  </a:lnTo>
                  <a:lnTo>
                    <a:pt x="807" y="1330"/>
                  </a:lnTo>
                  <a:lnTo>
                    <a:pt x="801" y="1327"/>
                  </a:lnTo>
                  <a:lnTo>
                    <a:pt x="801" y="1320"/>
                  </a:lnTo>
                  <a:lnTo>
                    <a:pt x="798" y="1312"/>
                  </a:lnTo>
                  <a:lnTo>
                    <a:pt x="796" y="1309"/>
                  </a:lnTo>
                  <a:lnTo>
                    <a:pt x="788" y="1306"/>
                  </a:lnTo>
                  <a:lnTo>
                    <a:pt x="784" y="1306"/>
                  </a:lnTo>
                  <a:lnTo>
                    <a:pt x="778" y="1306"/>
                  </a:lnTo>
                  <a:lnTo>
                    <a:pt x="771" y="1312"/>
                  </a:lnTo>
                  <a:lnTo>
                    <a:pt x="769" y="1314"/>
                  </a:lnTo>
                  <a:lnTo>
                    <a:pt x="769" y="1315"/>
                  </a:lnTo>
                  <a:lnTo>
                    <a:pt x="768" y="1319"/>
                  </a:lnTo>
                  <a:lnTo>
                    <a:pt x="766" y="1322"/>
                  </a:lnTo>
                  <a:lnTo>
                    <a:pt x="763" y="1325"/>
                  </a:lnTo>
                  <a:lnTo>
                    <a:pt x="761" y="1328"/>
                  </a:lnTo>
                  <a:lnTo>
                    <a:pt x="756" y="1332"/>
                  </a:lnTo>
                  <a:lnTo>
                    <a:pt x="751" y="1336"/>
                  </a:lnTo>
                  <a:lnTo>
                    <a:pt x="750" y="1340"/>
                  </a:lnTo>
                  <a:lnTo>
                    <a:pt x="748" y="1343"/>
                  </a:lnTo>
                  <a:lnTo>
                    <a:pt x="746" y="1344"/>
                  </a:lnTo>
                  <a:lnTo>
                    <a:pt x="740" y="1348"/>
                  </a:lnTo>
                  <a:lnTo>
                    <a:pt x="736" y="1346"/>
                  </a:lnTo>
                  <a:lnTo>
                    <a:pt x="731" y="1341"/>
                  </a:lnTo>
                  <a:lnTo>
                    <a:pt x="728" y="1336"/>
                  </a:lnTo>
                  <a:lnTo>
                    <a:pt x="725" y="1333"/>
                  </a:lnTo>
                  <a:lnTo>
                    <a:pt x="723" y="1330"/>
                  </a:lnTo>
                  <a:lnTo>
                    <a:pt x="720" y="1328"/>
                  </a:lnTo>
                  <a:lnTo>
                    <a:pt x="718" y="1327"/>
                  </a:lnTo>
                  <a:lnTo>
                    <a:pt x="715" y="1319"/>
                  </a:lnTo>
                  <a:lnTo>
                    <a:pt x="715" y="1317"/>
                  </a:lnTo>
                  <a:lnTo>
                    <a:pt x="711" y="1304"/>
                  </a:lnTo>
                  <a:lnTo>
                    <a:pt x="711" y="1302"/>
                  </a:lnTo>
                  <a:lnTo>
                    <a:pt x="711" y="1293"/>
                  </a:lnTo>
                  <a:lnTo>
                    <a:pt x="710" y="1286"/>
                  </a:lnTo>
                  <a:lnTo>
                    <a:pt x="710" y="1285"/>
                  </a:lnTo>
                  <a:lnTo>
                    <a:pt x="707" y="1277"/>
                  </a:lnTo>
                  <a:lnTo>
                    <a:pt x="705" y="1275"/>
                  </a:lnTo>
                  <a:lnTo>
                    <a:pt x="698" y="1270"/>
                  </a:lnTo>
                  <a:lnTo>
                    <a:pt x="695" y="1270"/>
                  </a:lnTo>
                  <a:lnTo>
                    <a:pt x="692" y="1270"/>
                  </a:lnTo>
                  <a:lnTo>
                    <a:pt x="685" y="1272"/>
                  </a:lnTo>
                  <a:lnTo>
                    <a:pt x="677" y="1272"/>
                  </a:lnTo>
                  <a:lnTo>
                    <a:pt x="668" y="1270"/>
                  </a:lnTo>
                  <a:lnTo>
                    <a:pt x="665" y="1270"/>
                  </a:lnTo>
                  <a:lnTo>
                    <a:pt x="657" y="1267"/>
                  </a:lnTo>
                  <a:lnTo>
                    <a:pt x="635" y="1268"/>
                  </a:lnTo>
                  <a:lnTo>
                    <a:pt x="634" y="1268"/>
                  </a:lnTo>
                  <a:lnTo>
                    <a:pt x="627" y="1270"/>
                  </a:lnTo>
                  <a:lnTo>
                    <a:pt x="619" y="1272"/>
                  </a:lnTo>
                  <a:lnTo>
                    <a:pt x="616" y="1270"/>
                  </a:lnTo>
                  <a:lnTo>
                    <a:pt x="609" y="1268"/>
                  </a:lnTo>
                  <a:lnTo>
                    <a:pt x="591" y="1268"/>
                  </a:lnTo>
                  <a:lnTo>
                    <a:pt x="587" y="1270"/>
                  </a:lnTo>
                  <a:lnTo>
                    <a:pt x="584" y="1272"/>
                  </a:lnTo>
                  <a:lnTo>
                    <a:pt x="581" y="1273"/>
                  </a:lnTo>
                  <a:lnTo>
                    <a:pt x="578" y="1275"/>
                  </a:lnTo>
                  <a:lnTo>
                    <a:pt x="568" y="1277"/>
                  </a:lnTo>
                  <a:lnTo>
                    <a:pt x="566" y="1277"/>
                  </a:lnTo>
                  <a:lnTo>
                    <a:pt x="558" y="1280"/>
                  </a:lnTo>
                  <a:lnTo>
                    <a:pt x="549" y="1281"/>
                  </a:lnTo>
                  <a:lnTo>
                    <a:pt x="539" y="1273"/>
                  </a:lnTo>
                  <a:lnTo>
                    <a:pt x="535" y="1268"/>
                  </a:lnTo>
                  <a:lnTo>
                    <a:pt x="526" y="1264"/>
                  </a:lnTo>
                  <a:lnTo>
                    <a:pt x="515" y="1264"/>
                  </a:lnTo>
                  <a:lnTo>
                    <a:pt x="508" y="1265"/>
                  </a:lnTo>
                  <a:lnTo>
                    <a:pt x="505" y="1265"/>
                  </a:lnTo>
                  <a:lnTo>
                    <a:pt x="503" y="1264"/>
                  </a:lnTo>
                  <a:lnTo>
                    <a:pt x="498" y="1260"/>
                  </a:lnTo>
                  <a:lnTo>
                    <a:pt x="493" y="1256"/>
                  </a:lnTo>
                  <a:lnTo>
                    <a:pt x="485" y="1246"/>
                  </a:lnTo>
                  <a:lnTo>
                    <a:pt x="483" y="1246"/>
                  </a:lnTo>
                  <a:lnTo>
                    <a:pt x="478" y="1244"/>
                  </a:lnTo>
                  <a:lnTo>
                    <a:pt x="473" y="1241"/>
                  </a:lnTo>
                  <a:lnTo>
                    <a:pt x="465" y="1239"/>
                  </a:lnTo>
                  <a:lnTo>
                    <a:pt x="462" y="1241"/>
                  </a:lnTo>
                  <a:lnTo>
                    <a:pt x="460" y="1243"/>
                  </a:lnTo>
                  <a:lnTo>
                    <a:pt x="455" y="1247"/>
                  </a:lnTo>
                  <a:lnTo>
                    <a:pt x="453" y="1249"/>
                  </a:lnTo>
                  <a:lnTo>
                    <a:pt x="450" y="1251"/>
                  </a:lnTo>
                  <a:lnTo>
                    <a:pt x="445" y="1249"/>
                  </a:lnTo>
                  <a:lnTo>
                    <a:pt x="439" y="1247"/>
                  </a:lnTo>
                  <a:lnTo>
                    <a:pt x="432" y="1243"/>
                  </a:lnTo>
                  <a:lnTo>
                    <a:pt x="432" y="1241"/>
                  </a:lnTo>
                  <a:lnTo>
                    <a:pt x="424" y="1236"/>
                  </a:lnTo>
                  <a:lnTo>
                    <a:pt x="420" y="1239"/>
                  </a:lnTo>
                  <a:lnTo>
                    <a:pt x="415" y="1241"/>
                  </a:lnTo>
                  <a:lnTo>
                    <a:pt x="409" y="1238"/>
                  </a:lnTo>
                  <a:lnTo>
                    <a:pt x="404" y="1233"/>
                  </a:lnTo>
                  <a:lnTo>
                    <a:pt x="404" y="1231"/>
                  </a:lnTo>
                  <a:lnTo>
                    <a:pt x="402" y="1230"/>
                  </a:lnTo>
                  <a:lnTo>
                    <a:pt x="401" y="1223"/>
                  </a:lnTo>
                  <a:lnTo>
                    <a:pt x="399" y="1225"/>
                  </a:lnTo>
                  <a:lnTo>
                    <a:pt x="396" y="1225"/>
                  </a:lnTo>
                  <a:lnTo>
                    <a:pt x="387" y="1225"/>
                  </a:lnTo>
                  <a:lnTo>
                    <a:pt x="386" y="1225"/>
                  </a:lnTo>
                  <a:lnTo>
                    <a:pt x="376" y="1223"/>
                  </a:lnTo>
                  <a:lnTo>
                    <a:pt x="372" y="1225"/>
                  </a:lnTo>
                  <a:lnTo>
                    <a:pt x="364" y="1230"/>
                  </a:lnTo>
                  <a:lnTo>
                    <a:pt x="363" y="1230"/>
                  </a:lnTo>
                  <a:lnTo>
                    <a:pt x="348" y="1230"/>
                  </a:lnTo>
                  <a:lnTo>
                    <a:pt x="338" y="1230"/>
                  </a:lnTo>
                  <a:lnTo>
                    <a:pt x="334" y="1230"/>
                  </a:lnTo>
                  <a:lnTo>
                    <a:pt x="316" y="1223"/>
                  </a:lnTo>
                  <a:lnTo>
                    <a:pt x="315" y="1222"/>
                  </a:lnTo>
                  <a:lnTo>
                    <a:pt x="306" y="1209"/>
                  </a:lnTo>
                  <a:lnTo>
                    <a:pt x="310" y="1207"/>
                  </a:lnTo>
                  <a:lnTo>
                    <a:pt x="313" y="1205"/>
                  </a:lnTo>
                  <a:lnTo>
                    <a:pt x="323" y="1199"/>
                  </a:lnTo>
                  <a:lnTo>
                    <a:pt x="333" y="1196"/>
                  </a:lnTo>
                  <a:lnTo>
                    <a:pt x="346" y="1192"/>
                  </a:lnTo>
                  <a:lnTo>
                    <a:pt x="348" y="1186"/>
                  </a:lnTo>
                  <a:lnTo>
                    <a:pt x="354" y="1175"/>
                  </a:lnTo>
                  <a:lnTo>
                    <a:pt x="359" y="1167"/>
                  </a:lnTo>
                  <a:lnTo>
                    <a:pt x="364" y="1157"/>
                  </a:lnTo>
                  <a:lnTo>
                    <a:pt x="361" y="1149"/>
                  </a:lnTo>
                  <a:lnTo>
                    <a:pt x="361" y="1147"/>
                  </a:lnTo>
                  <a:lnTo>
                    <a:pt x="364" y="1144"/>
                  </a:lnTo>
                  <a:lnTo>
                    <a:pt x="371" y="1142"/>
                  </a:lnTo>
                  <a:lnTo>
                    <a:pt x="377" y="1144"/>
                  </a:lnTo>
                  <a:lnTo>
                    <a:pt x="381" y="1139"/>
                  </a:lnTo>
                  <a:lnTo>
                    <a:pt x="382" y="1139"/>
                  </a:lnTo>
                  <a:lnTo>
                    <a:pt x="384" y="1137"/>
                  </a:lnTo>
                  <a:lnTo>
                    <a:pt x="389" y="1137"/>
                  </a:lnTo>
                  <a:lnTo>
                    <a:pt x="391" y="1136"/>
                  </a:lnTo>
                  <a:lnTo>
                    <a:pt x="397" y="1134"/>
                  </a:lnTo>
                  <a:lnTo>
                    <a:pt x="402" y="1131"/>
                  </a:lnTo>
                  <a:lnTo>
                    <a:pt x="401" y="1124"/>
                  </a:lnTo>
                  <a:lnTo>
                    <a:pt x="402" y="1116"/>
                  </a:lnTo>
                  <a:lnTo>
                    <a:pt x="407" y="1110"/>
                  </a:lnTo>
                  <a:lnTo>
                    <a:pt x="415" y="1110"/>
                  </a:lnTo>
                  <a:lnTo>
                    <a:pt x="420" y="1108"/>
                  </a:lnTo>
                  <a:lnTo>
                    <a:pt x="422" y="1105"/>
                  </a:lnTo>
                  <a:lnTo>
                    <a:pt x="430" y="1102"/>
                  </a:lnTo>
                  <a:lnTo>
                    <a:pt x="434" y="1103"/>
                  </a:lnTo>
                  <a:lnTo>
                    <a:pt x="437" y="1102"/>
                  </a:lnTo>
                  <a:lnTo>
                    <a:pt x="440" y="1102"/>
                  </a:lnTo>
                  <a:lnTo>
                    <a:pt x="444" y="1099"/>
                  </a:lnTo>
                  <a:lnTo>
                    <a:pt x="447" y="1095"/>
                  </a:lnTo>
                  <a:lnTo>
                    <a:pt x="449" y="1090"/>
                  </a:lnTo>
                  <a:lnTo>
                    <a:pt x="447" y="1086"/>
                  </a:lnTo>
                  <a:lnTo>
                    <a:pt x="445" y="1081"/>
                  </a:lnTo>
                  <a:lnTo>
                    <a:pt x="444" y="1081"/>
                  </a:lnTo>
                  <a:lnTo>
                    <a:pt x="437" y="1081"/>
                  </a:lnTo>
                  <a:lnTo>
                    <a:pt x="434" y="1076"/>
                  </a:lnTo>
                  <a:lnTo>
                    <a:pt x="432" y="1068"/>
                  </a:lnTo>
                  <a:lnTo>
                    <a:pt x="422" y="1061"/>
                  </a:lnTo>
                  <a:lnTo>
                    <a:pt x="412" y="1058"/>
                  </a:lnTo>
                  <a:lnTo>
                    <a:pt x="410" y="1052"/>
                  </a:lnTo>
                  <a:lnTo>
                    <a:pt x="406" y="1050"/>
                  </a:lnTo>
                  <a:lnTo>
                    <a:pt x="402" y="1053"/>
                  </a:lnTo>
                  <a:lnTo>
                    <a:pt x="399" y="1050"/>
                  </a:lnTo>
                  <a:lnTo>
                    <a:pt x="401" y="1044"/>
                  </a:lnTo>
                  <a:lnTo>
                    <a:pt x="406" y="1044"/>
                  </a:lnTo>
                  <a:lnTo>
                    <a:pt x="406" y="1040"/>
                  </a:lnTo>
                  <a:lnTo>
                    <a:pt x="406" y="1035"/>
                  </a:lnTo>
                  <a:lnTo>
                    <a:pt x="410" y="1034"/>
                  </a:lnTo>
                  <a:lnTo>
                    <a:pt x="409" y="1031"/>
                  </a:lnTo>
                  <a:lnTo>
                    <a:pt x="407" y="1024"/>
                  </a:lnTo>
                  <a:lnTo>
                    <a:pt x="409" y="1021"/>
                  </a:lnTo>
                  <a:lnTo>
                    <a:pt x="407" y="1016"/>
                  </a:lnTo>
                  <a:lnTo>
                    <a:pt x="410" y="1011"/>
                  </a:lnTo>
                  <a:lnTo>
                    <a:pt x="415" y="1006"/>
                  </a:lnTo>
                  <a:lnTo>
                    <a:pt x="422" y="1001"/>
                  </a:lnTo>
                  <a:lnTo>
                    <a:pt x="434" y="992"/>
                  </a:lnTo>
                  <a:lnTo>
                    <a:pt x="435" y="990"/>
                  </a:lnTo>
                  <a:lnTo>
                    <a:pt x="444" y="984"/>
                  </a:lnTo>
                  <a:lnTo>
                    <a:pt x="445" y="980"/>
                  </a:lnTo>
                  <a:lnTo>
                    <a:pt x="452" y="966"/>
                  </a:lnTo>
                  <a:lnTo>
                    <a:pt x="450" y="964"/>
                  </a:lnTo>
                  <a:lnTo>
                    <a:pt x="449" y="959"/>
                  </a:lnTo>
                  <a:lnTo>
                    <a:pt x="447" y="955"/>
                  </a:lnTo>
                  <a:lnTo>
                    <a:pt x="447" y="953"/>
                  </a:lnTo>
                  <a:lnTo>
                    <a:pt x="447" y="946"/>
                  </a:lnTo>
                  <a:lnTo>
                    <a:pt x="447" y="937"/>
                  </a:lnTo>
                  <a:lnTo>
                    <a:pt x="449" y="935"/>
                  </a:lnTo>
                  <a:lnTo>
                    <a:pt x="449" y="930"/>
                  </a:lnTo>
                  <a:lnTo>
                    <a:pt x="449" y="927"/>
                  </a:lnTo>
                  <a:lnTo>
                    <a:pt x="450" y="919"/>
                  </a:lnTo>
                  <a:lnTo>
                    <a:pt x="452" y="916"/>
                  </a:lnTo>
                  <a:lnTo>
                    <a:pt x="457" y="908"/>
                  </a:lnTo>
                  <a:lnTo>
                    <a:pt x="463" y="898"/>
                  </a:lnTo>
                  <a:lnTo>
                    <a:pt x="465" y="896"/>
                  </a:lnTo>
                  <a:lnTo>
                    <a:pt x="465" y="888"/>
                  </a:lnTo>
                  <a:lnTo>
                    <a:pt x="465" y="885"/>
                  </a:lnTo>
                  <a:lnTo>
                    <a:pt x="470" y="877"/>
                  </a:lnTo>
                  <a:lnTo>
                    <a:pt x="478" y="870"/>
                  </a:lnTo>
                  <a:lnTo>
                    <a:pt x="483" y="866"/>
                  </a:lnTo>
                  <a:lnTo>
                    <a:pt x="488" y="859"/>
                  </a:lnTo>
                  <a:lnTo>
                    <a:pt x="488" y="856"/>
                  </a:lnTo>
                  <a:lnTo>
                    <a:pt x="487" y="853"/>
                  </a:lnTo>
                  <a:lnTo>
                    <a:pt x="483" y="851"/>
                  </a:lnTo>
                  <a:lnTo>
                    <a:pt x="480" y="848"/>
                  </a:lnTo>
                  <a:lnTo>
                    <a:pt x="478" y="841"/>
                  </a:lnTo>
                  <a:lnTo>
                    <a:pt x="477" y="840"/>
                  </a:lnTo>
                  <a:lnTo>
                    <a:pt x="470" y="832"/>
                  </a:lnTo>
                  <a:lnTo>
                    <a:pt x="467" y="825"/>
                  </a:lnTo>
                  <a:lnTo>
                    <a:pt x="465" y="823"/>
                  </a:lnTo>
                  <a:lnTo>
                    <a:pt x="460" y="815"/>
                  </a:lnTo>
                  <a:lnTo>
                    <a:pt x="458" y="811"/>
                  </a:lnTo>
                  <a:lnTo>
                    <a:pt x="457" y="804"/>
                  </a:lnTo>
                  <a:lnTo>
                    <a:pt x="457" y="802"/>
                  </a:lnTo>
                  <a:lnTo>
                    <a:pt x="457" y="799"/>
                  </a:lnTo>
                  <a:lnTo>
                    <a:pt x="457" y="789"/>
                  </a:lnTo>
                  <a:lnTo>
                    <a:pt x="458" y="786"/>
                  </a:lnTo>
                  <a:lnTo>
                    <a:pt x="463" y="777"/>
                  </a:lnTo>
                  <a:lnTo>
                    <a:pt x="465" y="777"/>
                  </a:lnTo>
                  <a:lnTo>
                    <a:pt x="472" y="773"/>
                  </a:lnTo>
                  <a:lnTo>
                    <a:pt x="473" y="765"/>
                  </a:lnTo>
                  <a:lnTo>
                    <a:pt x="472" y="762"/>
                  </a:lnTo>
                  <a:lnTo>
                    <a:pt x="473" y="760"/>
                  </a:lnTo>
                  <a:lnTo>
                    <a:pt x="477" y="751"/>
                  </a:lnTo>
                  <a:lnTo>
                    <a:pt x="477" y="749"/>
                  </a:lnTo>
                  <a:lnTo>
                    <a:pt x="473" y="741"/>
                  </a:lnTo>
                  <a:lnTo>
                    <a:pt x="473" y="739"/>
                  </a:lnTo>
                  <a:lnTo>
                    <a:pt x="467" y="726"/>
                  </a:lnTo>
                  <a:lnTo>
                    <a:pt x="465" y="717"/>
                  </a:lnTo>
                  <a:lnTo>
                    <a:pt x="463" y="713"/>
                  </a:lnTo>
                  <a:lnTo>
                    <a:pt x="462" y="705"/>
                  </a:lnTo>
                  <a:lnTo>
                    <a:pt x="465" y="692"/>
                  </a:lnTo>
                  <a:lnTo>
                    <a:pt x="465" y="681"/>
                  </a:lnTo>
                  <a:lnTo>
                    <a:pt x="463" y="679"/>
                  </a:lnTo>
                  <a:lnTo>
                    <a:pt x="465" y="668"/>
                  </a:lnTo>
                  <a:lnTo>
                    <a:pt x="465" y="666"/>
                  </a:lnTo>
                  <a:lnTo>
                    <a:pt x="468" y="654"/>
                  </a:lnTo>
                  <a:lnTo>
                    <a:pt x="457" y="649"/>
                  </a:lnTo>
                  <a:lnTo>
                    <a:pt x="440" y="650"/>
                  </a:lnTo>
                  <a:lnTo>
                    <a:pt x="437" y="650"/>
                  </a:lnTo>
                  <a:lnTo>
                    <a:pt x="432" y="652"/>
                  </a:lnTo>
                  <a:lnTo>
                    <a:pt x="429" y="652"/>
                  </a:lnTo>
                  <a:lnTo>
                    <a:pt x="419" y="652"/>
                  </a:lnTo>
                  <a:lnTo>
                    <a:pt x="410" y="652"/>
                  </a:lnTo>
                  <a:lnTo>
                    <a:pt x="402" y="652"/>
                  </a:lnTo>
                  <a:lnTo>
                    <a:pt x="392" y="650"/>
                  </a:lnTo>
                  <a:lnTo>
                    <a:pt x="389" y="652"/>
                  </a:lnTo>
                  <a:lnTo>
                    <a:pt x="381" y="649"/>
                  </a:lnTo>
                  <a:lnTo>
                    <a:pt x="367" y="644"/>
                  </a:lnTo>
                  <a:lnTo>
                    <a:pt x="364" y="644"/>
                  </a:lnTo>
                  <a:lnTo>
                    <a:pt x="361" y="644"/>
                  </a:lnTo>
                  <a:lnTo>
                    <a:pt x="358" y="645"/>
                  </a:lnTo>
                  <a:lnTo>
                    <a:pt x="349" y="647"/>
                  </a:lnTo>
                  <a:lnTo>
                    <a:pt x="346" y="649"/>
                  </a:lnTo>
                  <a:lnTo>
                    <a:pt x="343" y="652"/>
                  </a:lnTo>
                  <a:lnTo>
                    <a:pt x="334" y="655"/>
                  </a:lnTo>
                  <a:lnTo>
                    <a:pt x="333" y="657"/>
                  </a:lnTo>
                  <a:lnTo>
                    <a:pt x="323" y="657"/>
                  </a:lnTo>
                  <a:lnTo>
                    <a:pt x="318" y="657"/>
                  </a:lnTo>
                  <a:lnTo>
                    <a:pt x="308" y="662"/>
                  </a:lnTo>
                  <a:lnTo>
                    <a:pt x="300" y="663"/>
                  </a:lnTo>
                  <a:lnTo>
                    <a:pt x="296" y="663"/>
                  </a:lnTo>
                  <a:lnTo>
                    <a:pt x="281" y="663"/>
                  </a:lnTo>
                  <a:lnTo>
                    <a:pt x="273" y="665"/>
                  </a:lnTo>
                  <a:lnTo>
                    <a:pt x="268" y="668"/>
                  </a:lnTo>
                  <a:lnTo>
                    <a:pt x="265" y="668"/>
                  </a:lnTo>
                  <a:lnTo>
                    <a:pt x="255" y="668"/>
                  </a:lnTo>
                  <a:lnTo>
                    <a:pt x="247" y="663"/>
                  </a:lnTo>
                  <a:lnTo>
                    <a:pt x="238" y="660"/>
                  </a:lnTo>
                  <a:lnTo>
                    <a:pt x="235" y="652"/>
                  </a:lnTo>
                  <a:lnTo>
                    <a:pt x="234" y="650"/>
                  </a:lnTo>
                  <a:lnTo>
                    <a:pt x="232" y="650"/>
                  </a:lnTo>
                  <a:lnTo>
                    <a:pt x="229" y="652"/>
                  </a:lnTo>
                  <a:lnTo>
                    <a:pt x="229" y="654"/>
                  </a:lnTo>
                  <a:lnTo>
                    <a:pt x="227" y="657"/>
                  </a:lnTo>
                  <a:lnTo>
                    <a:pt x="224" y="655"/>
                  </a:lnTo>
                  <a:lnTo>
                    <a:pt x="220" y="652"/>
                  </a:lnTo>
                  <a:lnTo>
                    <a:pt x="219" y="657"/>
                  </a:lnTo>
                  <a:lnTo>
                    <a:pt x="217" y="654"/>
                  </a:lnTo>
                  <a:lnTo>
                    <a:pt x="215" y="649"/>
                  </a:lnTo>
                  <a:lnTo>
                    <a:pt x="214" y="650"/>
                  </a:lnTo>
                  <a:lnTo>
                    <a:pt x="212" y="652"/>
                  </a:lnTo>
                  <a:lnTo>
                    <a:pt x="209" y="652"/>
                  </a:lnTo>
                  <a:lnTo>
                    <a:pt x="204" y="650"/>
                  </a:lnTo>
                  <a:lnTo>
                    <a:pt x="202" y="652"/>
                  </a:lnTo>
                  <a:lnTo>
                    <a:pt x="200" y="654"/>
                  </a:lnTo>
                  <a:lnTo>
                    <a:pt x="204" y="657"/>
                  </a:lnTo>
                  <a:lnTo>
                    <a:pt x="204" y="662"/>
                  </a:lnTo>
                  <a:lnTo>
                    <a:pt x="202" y="665"/>
                  </a:lnTo>
                  <a:lnTo>
                    <a:pt x="187" y="665"/>
                  </a:lnTo>
                  <a:lnTo>
                    <a:pt x="182" y="670"/>
                  </a:lnTo>
                  <a:lnTo>
                    <a:pt x="181" y="675"/>
                  </a:lnTo>
                  <a:lnTo>
                    <a:pt x="177" y="673"/>
                  </a:lnTo>
                  <a:lnTo>
                    <a:pt x="172" y="671"/>
                  </a:lnTo>
                  <a:lnTo>
                    <a:pt x="174" y="676"/>
                  </a:lnTo>
                  <a:lnTo>
                    <a:pt x="186" y="681"/>
                  </a:lnTo>
                  <a:lnTo>
                    <a:pt x="186" y="684"/>
                  </a:lnTo>
                  <a:lnTo>
                    <a:pt x="179" y="688"/>
                  </a:lnTo>
                  <a:lnTo>
                    <a:pt x="177" y="688"/>
                  </a:lnTo>
                  <a:lnTo>
                    <a:pt x="172" y="686"/>
                  </a:lnTo>
                  <a:lnTo>
                    <a:pt x="167" y="689"/>
                  </a:lnTo>
                  <a:lnTo>
                    <a:pt x="167" y="699"/>
                  </a:lnTo>
                  <a:lnTo>
                    <a:pt x="156" y="697"/>
                  </a:lnTo>
                  <a:lnTo>
                    <a:pt x="152" y="691"/>
                  </a:lnTo>
                  <a:lnTo>
                    <a:pt x="154" y="683"/>
                  </a:lnTo>
                  <a:lnTo>
                    <a:pt x="149" y="684"/>
                  </a:lnTo>
                  <a:lnTo>
                    <a:pt x="143" y="686"/>
                  </a:lnTo>
                  <a:lnTo>
                    <a:pt x="141" y="691"/>
                  </a:lnTo>
                  <a:lnTo>
                    <a:pt x="136" y="689"/>
                  </a:lnTo>
                  <a:lnTo>
                    <a:pt x="139" y="683"/>
                  </a:lnTo>
                  <a:lnTo>
                    <a:pt x="136" y="678"/>
                  </a:lnTo>
                  <a:lnTo>
                    <a:pt x="133" y="678"/>
                  </a:lnTo>
                  <a:lnTo>
                    <a:pt x="129" y="679"/>
                  </a:lnTo>
                  <a:lnTo>
                    <a:pt x="124" y="678"/>
                  </a:lnTo>
                  <a:lnTo>
                    <a:pt x="119" y="679"/>
                  </a:lnTo>
                  <a:lnTo>
                    <a:pt x="118" y="681"/>
                  </a:lnTo>
                  <a:lnTo>
                    <a:pt x="119" y="688"/>
                  </a:lnTo>
                  <a:lnTo>
                    <a:pt x="119" y="691"/>
                  </a:lnTo>
                  <a:lnTo>
                    <a:pt x="121" y="692"/>
                  </a:lnTo>
                  <a:lnTo>
                    <a:pt x="126" y="689"/>
                  </a:lnTo>
                  <a:lnTo>
                    <a:pt x="128" y="694"/>
                  </a:lnTo>
                  <a:lnTo>
                    <a:pt x="124" y="699"/>
                  </a:lnTo>
                  <a:lnTo>
                    <a:pt x="123" y="705"/>
                  </a:lnTo>
                  <a:lnTo>
                    <a:pt x="118" y="709"/>
                  </a:lnTo>
                  <a:lnTo>
                    <a:pt x="114" y="709"/>
                  </a:lnTo>
                  <a:lnTo>
                    <a:pt x="113" y="705"/>
                  </a:lnTo>
                  <a:lnTo>
                    <a:pt x="116" y="699"/>
                  </a:lnTo>
                  <a:lnTo>
                    <a:pt x="113" y="697"/>
                  </a:lnTo>
                  <a:lnTo>
                    <a:pt x="109" y="694"/>
                  </a:lnTo>
                  <a:lnTo>
                    <a:pt x="106" y="689"/>
                  </a:lnTo>
                  <a:lnTo>
                    <a:pt x="105" y="688"/>
                  </a:lnTo>
                  <a:lnTo>
                    <a:pt x="100" y="691"/>
                  </a:lnTo>
                  <a:lnTo>
                    <a:pt x="100" y="694"/>
                  </a:lnTo>
                  <a:lnTo>
                    <a:pt x="101" y="697"/>
                  </a:lnTo>
                  <a:lnTo>
                    <a:pt x="100" y="700"/>
                  </a:lnTo>
                  <a:lnTo>
                    <a:pt x="101" y="705"/>
                  </a:lnTo>
                  <a:lnTo>
                    <a:pt x="101" y="709"/>
                  </a:lnTo>
                  <a:lnTo>
                    <a:pt x="98" y="709"/>
                  </a:lnTo>
                  <a:lnTo>
                    <a:pt x="95" y="705"/>
                  </a:lnTo>
                  <a:lnTo>
                    <a:pt x="91" y="702"/>
                  </a:lnTo>
                  <a:lnTo>
                    <a:pt x="86" y="697"/>
                  </a:lnTo>
                  <a:lnTo>
                    <a:pt x="83" y="697"/>
                  </a:lnTo>
                  <a:lnTo>
                    <a:pt x="76" y="697"/>
                  </a:lnTo>
                  <a:lnTo>
                    <a:pt x="75" y="691"/>
                  </a:lnTo>
                  <a:lnTo>
                    <a:pt x="76" y="683"/>
                  </a:lnTo>
                  <a:lnTo>
                    <a:pt x="75" y="676"/>
                  </a:lnTo>
                  <a:lnTo>
                    <a:pt x="70" y="671"/>
                  </a:lnTo>
                  <a:lnTo>
                    <a:pt x="62" y="662"/>
                  </a:lnTo>
                  <a:lnTo>
                    <a:pt x="55" y="649"/>
                  </a:lnTo>
                  <a:lnTo>
                    <a:pt x="53" y="645"/>
                  </a:lnTo>
                  <a:lnTo>
                    <a:pt x="50" y="641"/>
                  </a:lnTo>
                  <a:lnTo>
                    <a:pt x="48" y="637"/>
                  </a:lnTo>
                  <a:lnTo>
                    <a:pt x="47" y="636"/>
                  </a:lnTo>
                  <a:lnTo>
                    <a:pt x="48" y="628"/>
                  </a:lnTo>
                  <a:lnTo>
                    <a:pt x="40" y="621"/>
                  </a:lnTo>
                  <a:lnTo>
                    <a:pt x="33" y="611"/>
                  </a:lnTo>
                  <a:lnTo>
                    <a:pt x="33" y="610"/>
                  </a:lnTo>
                  <a:lnTo>
                    <a:pt x="30" y="597"/>
                  </a:lnTo>
                  <a:lnTo>
                    <a:pt x="27" y="584"/>
                  </a:lnTo>
                  <a:lnTo>
                    <a:pt x="33" y="581"/>
                  </a:lnTo>
                  <a:lnTo>
                    <a:pt x="37" y="579"/>
                  </a:lnTo>
                  <a:lnTo>
                    <a:pt x="40" y="573"/>
                  </a:lnTo>
                  <a:lnTo>
                    <a:pt x="43" y="568"/>
                  </a:lnTo>
                  <a:lnTo>
                    <a:pt x="45" y="566"/>
                  </a:lnTo>
                  <a:lnTo>
                    <a:pt x="48" y="565"/>
                  </a:lnTo>
                  <a:lnTo>
                    <a:pt x="53" y="558"/>
                  </a:lnTo>
                  <a:lnTo>
                    <a:pt x="57" y="553"/>
                  </a:lnTo>
                  <a:lnTo>
                    <a:pt x="55" y="548"/>
                  </a:lnTo>
                  <a:lnTo>
                    <a:pt x="55" y="547"/>
                  </a:lnTo>
                  <a:lnTo>
                    <a:pt x="57" y="540"/>
                  </a:lnTo>
                  <a:lnTo>
                    <a:pt x="63" y="540"/>
                  </a:lnTo>
                  <a:lnTo>
                    <a:pt x="63" y="539"/>
                  </a:lnTo>
                  <a:lnTo>
                    <a:pt x="62" y="535"/>
                  </a:lnTo>
                  <a:lnTo>
                    <a:pt x="62" y="531"/>
                  </a:lnTo>
                  <a:lnTo>
                    <a:pt x="62" y="526"/>
                  </a:lnTo>
                  <a:lnTo>
                    <a:pt x="62" y="518"/>
                  </a:lnTo>
                  <a:lnTo>
                    <a:pt x="62" y="513"/>
                  </a:lnTo>
                  <a:lnTo>
                    <a:pt x="62" y="511"/>
                  </a:lnTo>
                  <a:lnTo>
                    <a:pt x="62" y="506"/>
                  </a:lnTo>
                  <a:lnTo>
                    <a:pt x="62" y="501"/>
                  </a:lnTo>
                  <a:lnTo>
                    <a:pt x="63" y="500"/>
                  </a:lnTo>
                  <a:lnTo>
                    <a:pt x="68" y="495"/>
                  </a:lnTo>
                  <a:lnTo>
                    <a:pt x="73" y="492"/>
                  </a:lnTo>
                  <a:lnTo>
                    <a:pt x="75" y="487"/>
                  </a:lnTo>
                  <a:lnTo>
                    <a:pt x="75" y="484"/>
                  </a:lnTo>
                  <a:lnTo>
                    <a:pt x="76" y="477"/>
                  </a:lnTo>
                  <a:lnTo>
                    <a:pt x="75" y="469"/>
                  </a:lnTo>
                  <a:lnTo>
                    <a:pt x="71" y="459"/>
                  </a:lnTo>
                  <a:lnTo>
                    <a:pt x="66" y="453"/>
                  </a:lnTo>
                  <a:lnTo>
                    <a:pt x="60" y="448"/>
                  </a:lnTo>
                  <a:lnTo>
                    <a:pt x="57" y="442"/>
                  </a:lnTo>
                  <a:lnTo>
                    <a:pt x="55" y="437"/>
                  </a:lnTo>
                  <a:lnTo>
                    <a:pt x="53" y="435"/>
                  </a:lnTo>
                  <a:lnTo>
                    <a:pt x="55" y="430"/>
                  </a:lnTo>
                  <a:lnTo>
                    <a:pt x="55" y="429"/>
                  </a:lnTo>
                  <a:lnTo>
                    <a:pt x="53" y="421"/>
                  </a:lnTo>
                  <a:lnTo>
                    <a:pt x="52" y="416"/>
                  </a:lnTo>
                  <a:lnTo>
                    <a:pt x="55" y="412"/>
                  </a:lnTo>
                  <a:lnTo>
                    <a:pt x="60" y="416"/>
                  </a:lnTo>
                  <a:lnTo>
                    <a:pt x="63" y="411"/>
                  </a:lnTo>
                  <a:lnTo>
                    <a:pt x="70" y="416"/>
                  </a:lnTo>
                  <a:lnTo>
                    <a:pt x="73" y="417"/>
                  </a:lnTo>
                  <a:lnTo>
                    <a:pt x="78" y="414"/>
                  </a:lnTo>
                  <a:lnTo>
                    <a:pt x="83" y="412"/>
                  </a:lnTo>
                  <a:lnTo>
                    <a:pt x="86" y="411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6" y="398"/>
                  </a:lnTo>
                  <a:lnTo>
                    <a:pt x="93" y="395"/>
                  </a:lnTo>
                  <a:lnTo>
                    <a:pt x="93" y="390"/>
                  </a:lnTo>
                  <a:lnTo>
                    <a:pt x="95" y="388"/>
                  </a:lnTo>
                  <a:lnTo>
                    <a:pt x="96" y="387"/>
                  </a:lnTo>
                  <a:lnTo>
                    <a:pt x="98" y="383"/>
                  </a:lnTo>
                  <a:lnTo>
                    <a:pt x="101" y="382"/>
                  </a:lnTo>
                  <a:lnTo>
                    <a:pt x="105" y="383"/>
                  </a:lnTo>
                  <a:lnTo>
                    <a:pt x="108" y="383"/>
                  </a:lnTo>
                  <a:lnTo>
                    <a:pt x="108" y="382"/>
                  </a:lnTo>
                  <a:lnTo>
                    <a:pt x="105" y="377"/>
                  </a:lnTo>
                  <a:lnTo>
                    <a:pt x="108" y="372"/>
                  </a:lnTo>
                  <a:lnTo>
                    <a:pt x="106" y="369"/>
                  </a:lnTo>
                  <a:lnTo>
                    <a:pt x="105" y="370"/>
                  </a:lnTo>
                  <a:lnTo>
                    <a:pt x="98" y="374"/>
                  </a:lnTo>
                  <a:lnTo>
                    <a:pt x="95" y="369"/>
                  </a:lnTo>
                  <a:lnTo>
                    <a:pt x="91" y="367"/>
                  </a:lnTo>
                  <a:lnTo>
                    <a:pt x="90" y="361"/>
                  </a:lnTo>
                  <a:lnTo>
                    <a:pt x="90" y="359"/>
                  </a:lnTo>
                  <a:lnTo>
                    <a:pt x="98" y="356"/>
                  </a:lnTo>
                  <a:lnTo>
                    <a:pt x="101" y="353"/>
                  </a:lnTo>
                  <a:lnTo>
                    <a:pt x="96" y="351"/>
                  </a:lnTo>
                  <a:lnTo>
                    <a:pt x="95" y="348"/>
                  </a:lnTo>
                  <a:lnTo>
                    <a:pt x="95" y="343"/>
                  </a:lnTo>
                  <a:lnTo>
                    <a:pt x="93" y="338"/>
                  </a:lnTo>
                  <a:lnTo>
                    <a:pt x="90" y="333"/>
                  </a:lnTo>
                  <a:lnTo>
                    <a:pt x="86" y="328"/>
                  </a:lnTo>
                  <a:lnTo>
                    <a:pt x="83" y="325"/>
                  </a:lnTo>
                  <a:lnTo>
                    <a:pt x="85" y="319"/>
                  </a:lnTo>
                  <a:lnTo>
                    <a:pt x="90" y="320"/>
                  </a:lnTo>
                  <a:lnTo>
                    <a:pt x="93" y="322"/>
                  </a:lnTo>
                  <a:lnTo>
                    <a:pt x="95" y="319"/>
                  </a:lnTo>
                  <a:lnTo>
                    <a:pt x="95" y="317"/>
                  </a:lnTo>
                  <a:lnTo>
                    <a:pt x="93" y="314"/>
                  </a:lnTo>
                  <a:lnTo>
                    <a:pt x="91" y="309"/>
                  </a:lnTo>
                  <a:lnTo>
                    <a:pt x="90" y="302"/>
                  </a:lnTo>
                  <a:lnTo>
                    <a:pt x="86" y="299"/>
                  </a:lnTo>
                  <a:lnTo>
                    <a:pt x="83" y="304"/>
                  </a:lnTo>
                  <a:lnTo>
                    <a:pt x="81" y="304"/>
                  </a:lnTo>
                  <a:lnTo>
                    <a:pt x="76" y="309"/>
                  </a:lnTo>
                  <a:lnTo>
                    <a:pt x="73" y="304"/>
                  </a:lnTo>
                  <a:lnTo>
                    <a:pt x="71" y="301"/>
                  </a:lnTo>
                  <a:lnTo>
                    <a:pt x="76" y="296"/>
                  </a:lnTo>
                  <a:lnTo>
                    <a:pt x="81" y="294"/>
                  </a:lnTo>
                  <a:lnTo>
                    <a:pt x="85" y="293"/>
                  </a:lnTo>
                  <a:lnTo>
                    <a:pt x="80" y="286"/>
                  </a:lnTo>
                  <a:lnTo>
                    <a:pt x="78" y="285"/>
                  </a:lnTo>
                  <a:lnTo>
                    <a:pt x="75" y="283"/>
                  </a:lnTo>
                  <a:lnTo>
                    <a:pt x="71" y="280"/>
                  </a:lnTo>
                  <a:lnTo>
                    <a:pt x="66" y="277"/>
                  </a:lnTo>
                  <a:lnTo>
                    <a:pt x="65" y="275"/>
                  </a:lnTo>
                  <a:lnTo>
                    <a:pt x="57" y="275"/>
                  </a:lnTo>
                  <a:lnTo>
                    <a:pt x="53" y="277"/>
                  </a:lnTo>
                  <a:lnTo>
                    <a:pt x="50" y="281"/>
                  </a:lnTo>
                  <a:lnTo>
                    <a:pt x="50" y="285"/>
                  </a:lnTo>
                  <a:lnTo>
                    <a:pt x="47" y="288"/>
                  </a:lnTo>
                  <a:lnTo>
                    <a:pt x="43" y="286"/>
                  </a:lnTo>
                  <a:lnTo>
                    <a:pt x="43" y="283"/>
                  </a:lnTo>
                  <a:lnTo>
                    <a:pt x="42" y="277"/>
                  </a:lnTo>
                  <a:lnTo>
                    <a:pt x="42" y="273"/>
                  </a:lnTo>
                  <a:lnTo>
                    <a:pt x="40" y="268"/>
                  </a:lnTo>
                  <a:lnTo>
                    <a:pt x="35" y="264"/>
                  </a:lnTo>
                  <a:lnTo>
                    <a:pt x="33" y="257"/>
                  </a:lnTo>
                  <a:lnTo>
                    <a:pt x="30" y="247"/>
                  </a:lnTo>
                  <a:lnTo>
                    <a:pt x="30" y="246"/>
                  </a:lnTo>
                  <a:lnTo>
                    <a:pt x="33" y="243"/>
                  </a:lnTo>
                  <a:lnTo>
                    <a:pt x="40" y="239"/>
                  </a:lnTo>
                  <a:lnTo>
                    <a:pt x="40" y="236"/>
                  </a:lnTo>
                  <a:lnTo>
                    <a:pt x="38" y="233"/>
                  </a:lnTo>
                  <a:lnTo>
                    <a:pt x="32" y="228"/>
                  </a:lnTo>
                  <a:lnTo>
                    <a:pt x="35" y="225"/>
                  </a:lnTo>
                  <a:lnTo>
                    <a:pt x="32" y="218"/>
                  </a:lnTo>
                  <a:lnTo>
                    <a:pt x="33" y="213"/>
                  </a:lnTo>
                  <a:lnTo>
                    <a:pt x="25" y="207"/>
                  </a:lnTo>
                  <a:lnTo>
                    <a:pt x="22" y="202"/>
                  </a:lnTo>
                  <a:lnTo>
                    <a:pt x="19" y="197"/>
                  </a:lnTo>
                  <a:lnTo>
                    <a:pt x="22" y="192"/>
                  </a:lnTo>
                  <a:lnTo>
                    <a:pt x="4" y="184"/>
                  </a:lnTo>
                  <a:lnTo>
                    <a:pt x="0" y="179"/>
                  </a:lnTo>
                  <a:lnTo>
                    <a:pt x="2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2" y="170"/>
                  </a:lnTo>
                  <a:lnTo>
                    <a:pt x="0" y="166"/>
                  </a:lnTo>
                  <a:lnTo>
                    <a:pt x="0" y="165"/>
                  </a:lnTo>
                  <a:lnTo>
                    <a:pt x="7" y="163"/>
                  </a:lnTo>
                  <a:lnTo>
                    <a:pt x="12" y="158"/>
                  </a:lnTo>
                  <a:lnTo>
                    <a:pt x="17" y="150"/>
                  </a:lnTo>
                  <a:lnTo>
                    <a:pt x="20" y="142"/>
                  </a:lnTo>
                  <a:lnTo>
                    <a:pt x="23" y="142"/>
                  </a:lnTo>
                  <a:lnTo>
                    <a:pt x="28" y="145"/>
                  </a:lnTo>
                  <a:lnTo>
                    <a:pt x="35" y="149"/>
                  </a:lnTo>
                  <a:lnTo>
                    <a:pt x="40" y="147"/>
                  </a:lnTo>
                  <a:lnTo>
                    <a:pt x="47" y="149"/>
                  </a:lnTo>
                  <a:lnTo>
                    <a:pt x="53" y="150"/>
                  </a:lnTo>
                  <a:lnTo>
                    <a:pt x="55" y="152"/>
                  </a:lnTo>
                  <a:lnTo>
                    <a:pt x="63" y="150"/>
                  </a:lnTo>
                  <a:lnTo>
                    <a:pt x="65" y="149"/>
                  </a:lnTo>
                  <a:lnTo>
                    <a:pt x="66" y="149"/>
                  </a:lnTo>
                  <a:lnTo>
                    <a:pt x="76" y="149"/>
                  </a:lnTo>
                  <a:lnTo>
                    <a:pt x="80" y="149"/>
                  </a:lnTo>
                  <a:lnTo>
                    <a:pt x="90" y="155"/>
                  </a:lnTo>
                  <a:lnTo>
                    <a:pt x="91" y="157"/>
                  </a:lnTo>
                  <a:lnTo>
                    <a:pt x="96" y="158"/>
                  </a:lnTo>
                  <a:lnTo>
                    <a:pt x="101" y="160"/>
                  </a:lnTo>
                  <a:lnTo>
                    <a:pt x="108" y="154"/>
                  </a:lnTo>
                  <a:lnTo>
                    <a:pt x="114" y="145"/>
                  </a:lnTo>
                  <a:lnTo>
                    <a:pt x="114" y="144"/>
                  </a:lnTo>
                  <a:lnTo>
                    <a:pt x="129" y="128"/>
                  </a:lnTo>
                  <a:lnTo>
                    <a:pt x="131" y="128"/>
                  </a:lnTo>
                  <a:lnTo>
                    <a:pt x="138" y="120"/>
                  </a:lnTo>
                  <a:lnTo>
                    <a:pt x="149" y="108"/>
                  </a:lnTo>
                  <a:lnTo>
                    <a:pt x="166" y="89"/>
                  </a:lnTo>
                  <a:lnTo>
                    <a:pt x="162" y="77"/>
                  </a:lnTo>
                  <a:lnTo>
                    <a:pt x="161" y="74"/>
                  </a:lnTo>
                  <a:lnTo>
                    <a:pt x="157" y="73"/>
                  </a:lnTo>
                  <a:lnTo>
                    <a:pt x="154" y="68"/>
                  </a:lnTo>
                  <a:lnTo>
                    <a:pt x="148" y="56"/>
                  </a:lnTo>
                  <a:lnTo>
                    <a:pt x="146" y="55"/>
                  </a:lnTo>
                  <a:lnTo>
                    <a:pt x="148" y="45"/>
                  </a:lnTo>
                  <a:lnTo>
                    <a:pt x="148" y="43"/>
                  </a:lnTo>
                  <a:lnTo>
                    <a:pt x="144" y="35"/>
                  </a:lnTo>
                  <a:lnTo>
                    <a:pt x="144" y="29"/>
                  </a:lnTo>
                  <a:lnTo>
                    <a:pt x="144" y="26"/>
                  </a:lnTo>
                  <a:lnTo>
                    <a:pt x="144" y="24"/>
                  </a:lnTo>
                  <a:lnTo>
                    <a:pt x="148" y="21"/>
                  </a:lnTo>
                  <a:lnTo>
                    <a:pt x="152" y="21"/>
                  </a:lnTo>
                  <a:lnTo>
                    <a:pt x="157" y="21"/>
                  </a:lnTo>
                  <a:lnTo>
                    <a:pt x="162" y="21"/>
                  </a:lnTo>
                  <a:lnTo>
                    <a:pt x="172" y="22"/>
                  </a:lnTo>
                  <a:lnTo>
                    <a:pt x="176" y="19"/>
                  </a:lnTo>
                  <a:lnTo>
                    <a:pt x="182" y="14"/>
                  </a:lnTo>
                  <a:lnTo>
                    <a:pt x="186" y="6"/>
                  </a:lnTo>
                  <a:lnTo>
                    <a:pt x="187" y="6"/>
                  </a:lnTo>
                  <a:lnTo>
                    <a:pt x="194" y="8"/>
                  </a:lnTo>
                  <a:lnTo>
                    <a:pt x="197" y="16"/>
                  </a:lnTo>
                  <a:lnTo>
                    <a:pt x="204" y="22"/>
                  </a:lnTo>
                  <a:lnTo>
                    <a:pt x="205" y="21"/>
                  </a:lnTo>
                  <a:lnTo>
                    <a:pt x="209" y="18"/>
                  </a:lnTo>
                  <a:lnTo>
                    <a:pt x="212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20" y="6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221" name="Freeform 21"/>
            <p:cNvSpPr>
              <a:spLocks/>
            </p:cNvSpPr>
            <p:nvPr/>
          </p:nvSpPr>
          <p:spPr bwMode="auto">
            <a:xfrm>
              <a:off x="5699125" y="2590008"/>
              <a:ext cx="693738" cy="1069975"/>
            </a:xfrm>
            <a:custGeom>
              <a:avLst/>
              <a:gdLst>
                <a:gd name="T0" fmla="*/ 855 w 875"/>
                <a:gd name="T1" fmla="*/ 1021 h 1348"/>
                <a:gd name="T2" fmla="*/ 819 w 875"/>
                <a:gd name="T3" fmla="*/ 1078 h 1348"/>
                <a:gd name="T4" fmla="*/ 817 w 875"/>
                <a:gd name="T5" fmla="*/ 1157 h 1348"/>
                <a:gd name="T6" fmla="*/ 821 w 875"/>
                <a:gd name="T7" fmla="*/ 1204 h 1348"/>
                <a:gd name="T8" fmla="*/ 839 w 875"/>
                <a:gd name="T9" fmla="*/ 1265 h 1348"/>
                <a:gd name="T10" fmla="*/ 816 w 875"/>
                <a:gd name="T11" fmla="*/ 1330 h 1348"/>
                <a:gd name="T12" fmla="*/ 771 w 875"/>
                <a:gd name="T13" fmla="*/ 1312 h 1348"/>
                <a:gd name="T14" fmla="*/ 748 w 875"/>
                <a:gd name="T15" fmla="*/ 1343 h 1348"/>
                <a:gd name="T16" fmla="*/ 715 w 875"/>
                <a:gd name="T17" fmla="*/ 1319 h 1348"/>
                <a:gd name="T18" fmla="*/ 695 w 875"/>
                <a:gd name="T19" fmla="*/ 1270 h 1348"/>
                <a:gd name="T20" fmla="*/ 619 w 875"/>
                <a:gd name="T21" fmla="*/ 1272 h 1348"/>
                <a:gd name="T22" fmla="*/ 558 w 875"/>
                <a:gd name="T23" fmla="*/ 1280 h 1348"/>
                <a:gd name="T24" fmla="*/ 493 w 875"/>
                <a:gd name="T25" fmla="*/ 1256 h 1348"/>
                <a:gd name="T26" fmla="*/ 450 w 875"/>
                <a:gd name="T27" fmla="*/ 1251 h 1348"/>
                <a:gd name="T28" fmla="*/ 404 w 875"/>
                <a:gd name="T29" fmla="*/ 1231 h 1348"/>
                <a:gd name="T30" fmla="*/ 363 w 875"/>
                <a:gd name="T31" fmla="*/ 1230 h 1348"/>
                <a:gd name="T32" fmla="*/ 333 w 875"/>
                <a:gd name="T33" fmla="*/ 1196 h 1348"/>
                <a:gd name="T34" fmla="*/ 377 w 875"/>
                <a:gd name="T35" fmla="*/ 1144 h 1348"/>
                <a:gd name="T36" fmla="*/ 407 w 875"/>
                <a:gd name="T37" fmla="*/ 1110 h 1348"/>
                <a:gd name="T38" fmla="*/ 449 w 875"/>
                <a:gd name="T39" fmla="*/ 1090 h 1348"/>
                <a:gd name="T40" fmla="*/ 406 w 875"/>
                <a:gd name="T41" fmla="*/ 1050 h 1348"/>
                <a:gd name="T42" fmla="*/ 409 w 875"/>
                <a:gd name="T43" fmla="*/ 1021 h 1348"/>
                <a:gd name="T44" fmla="*/ 450 w 875"/>
                <a:gd name="T45" fmla="*/ 964 h 1348"/>
                <a:gd name="T46" fmla="*/ 452 w 875"/>
                <a:gd name="T47" fmla="*/ 916 h 1348"/>
                <a:gd name="T48" fmla="*/ 488 w 875"/>
                <a:gd name="T49" fmla="*/ 856 h 1348"/>
                <a:gd name="T50" fmla="*/ 458 w 875"/>
                <a:gd name="T51" fmla="*/ 811 h 1348"/>
                <a:gd name="T52" fmla="*/ 472 w 875"/>
                <a:gd name="T53" fmla="*/ 762 h 1348"/>
                <a:gd name="T54" fmla="*/ 465 w 875"/>
                <a:gd name="T55" fmla="*/ 692 h 1348"/>
                <a:gd name="T56" fmla="*/ 429 w 875"/>
                <a:gd name="T57" fmla="*/ 652 h 1348"/>
                <a:gd name="T58" fmla="*/ 358 w 875"/>
                <a:gd name="T59" fmla="*/ 645 h 1348"/>
                <a:gd name="T60" fmla="*/ 296 w 875"/>
                <a:gd name="T61" fmla="*/ 663 h 1348"/>
                <a:gd name="T62" fmla="*/ 232 w 875"/>
                <a:gd name="T63" fmla="*/ 650 h 1348"/>
                <a:gd name="T64" fmla="*/ 212 w 875"/>
                <a:gd name="T65" fmla="*/ 652 h 1348"/>
                <a:gd name="T66" fmla="*/ 181 w 875"/>
                <a:gd name="T67" fmla="*/ 675 h 1348"/>
                <a:gd name="T68" fmla="*/ 167 w 875"/>
                <a:gd name="T69" fmla="*/ 699 h 1348"/>
                <a:gd name="T70" fmla="*/ 133 w 875"/>
                <a:gd name="T71" fmla="*/ 678 h 1348"/>
                <a:gd name="T72" fmla="*/ 124 w 875"/>
                <a:gd name="T73" fmla="*/ 699 h 1348"/>
                <a:gd name="T74" fmla="*/ 100 w 875"/>
                <a:gd name="T75" fmla="*/ 691 h 1348"/>
                <a:gd name="T76" fmla="*/ 83 w 875"/>
                <a:gd name="T77" fmla="*/ 697 h 1348"/>
                <a:gd name="T78" fmla="*/ 48 w 875"/>
                <a:gd name="T79" fmla="*/ 637 h 1348"/>
                <a:gd name="T80" fmla="*/ 40 w 875"/>
                <a:gd name="T81" fmla="*/ 573 h 1348"/>
                <a:gd name="T82" fmla="*/ 63 w 875"/>
                <a:gd name="T83" fmla="*/ 539 h 1348"/>
                <a:gd name="T84" fmla="*/ 68 w 875"/>
                <a:gd name="T85" fmla="*/ 495 h 1348"/>
                <a:gd name="T86" fmla="*/ 55 w 875"/>
                <a:gd name="T87" fmla="*/ 437 h 1348"/>
                <a:gd name="T88" fmla="*/ 73 w 875"/>
                <a:gd name="T89" fmla="*/ 417 h 1348"/>
                <a:gd name="T90" fmla="*/ 96 w 875"/>
                <a:gd name="T91" fmla="*/ 387 h 1348"/>
                <a:gd name="T92" fmla="*/ 98 w 875"/>
                <a:gd name="T93" fmla="*/ 374 h 1348"/>
                <a:gd name="T94" fmla="*/ 93 w 875"/>
                <a:gd name="T95" fmla="*/ 338 h 1348"/>
                <a:gd name="T96" fmla="*/ 91 w 875"/>
                <a:gd name="T97" fmla="*/ 309 h 1348"/>
                <a:gd name="T98" fmla="*/ 85 w 875"/>
                <a:gd name="T99" fmla="*/ 293 h 1348"/>
                <a:gd name="T100" fmla="*/ 50 w 875"/>
                <a:gd name="T101" fmla="*/ 285 h 1348"/>
                <a:gd name="T102" fmla="*/ 30 w 875"/>
                <a:gd name="T103" fmla="*/ 246 h 1348"/>
                <a:gd name="T104" fmla="*/ 22 w 875"/>
                <a:gd name="T105" fmla="*/ 202 h 1348"/>
                <a:gd name="T106" fmla="*/ 0 w 875"/>
                <a:gd name="T107" fmla="*/ 165 h 1348"/>
                <a:gd name="T108" fmla="*/ 53 w 875"/>
                <a:gd name="T109" fmla="*/ 150 h 1348"/>
                <a:gd name="T110" fmla="*/ 101 w 875"/>
                <a:gd name="T111" fmla="*/ 160 h 1348"/>
                <a:gd name="T112" fmla="*/ 161 w 875"/>
                <a:gd name="T113" fmla="*/ 74 h 1348"/>
                <a:gd name="T114" fmla="*/ 144 w 875"/>
                <a:gd name="T115" fmla="*/ 24 h 1348"/>
                <a:gd name="T116" fmla="*/ 194 w 875"/>
                <a:gd name="T117" fmla="*/ 8 h 1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75" h="1348">
                  <a:moveTo>
                    <a:pt x="875" y="964"/>
                  </a:moveTo>
                  <a:lnTo>
                    <a:pt x="870" y="974"/>
                  </a:lnTo>
                  <a:lnTo>
                    <a:pt x="869" y="979"/>
                  </a:lnTo>
                  <a:lnTo>
                    <a:pt x="869" y="984"/>
                  </a:lnTo>
                  <a:lnTo>
                    <a:pt x="867" y="985"/>
                  </a:lnTo>
                  <a:lnTo>
                    <a:pt x="864" y="997"/>
                  </a:lnTo>
                  <a:lnTo>
                    <a:pt x="862" y="1000"/>
                  </a:lnTo>
                  <a:lnTo>
                    <a:pt x="859" y="1010"/>
                  </a:lnTo>
                  <a:lnTo>
                    <a:pt x="855" y="1019"/>
                  </a:lnTo>
                  <a:lnTo>
                    <a:pt x="855" y="1021"/>
                  </a:lnTo>
                  <a:lnTo>
                    <a:pt x="849" y="1032"/>
                  </a:lnTo>
                  <a:lnTo>
                    <a:pt x="847" y="1034"/>
                  </a:lnTo>
                  <a:lnTo>
                    <a:pt x="845" y="1037"/>
                  </a:lnTo>
                  <a:lnTo>
                    <a:pt x="844" y="1042"/>
                  </a:lnTo>
                  <a:lnTo>
                    <a:pt x="842" y="1044"/>
                  </a:lnTo>
                  <a:lnTo>
                    <a:pt x="834" y="1058"/>
                  </a:lnTo>
                  <a:lnTo>
                    <a:pt x="826" y="1073"/>
                  </a:lnTo>
                  <a:lnTo>
                    <a:pt x="824" y="1074"/>
                  </a:lnTo>
                  <a:lnTo>
                    <a:pt x="821" y="1076"/>
                  </a:lnTo>
                  <a:lnTo>
                    <a:pt x="819" y="1078"/>
                  </a:lnTo>
                  <a:lnTo>
                    <a:pt x="814" y="1086"/>
                  </a:lnTo>
                  <a:lnTo>
                    <a:pt x="811" y="1097"/>
                  </a:lnTo>
                  <a:lnTo>
                    <a:pt x="811" y="1099"/>
                  </a:lnTo>
                  <a:lnTo>
                    <a:pt x="811" y="1111"/>
                  </a:lnTo>
                  <a:lnTo>
                    <a:pt x="811" y="1113"/>
                  </a:lnTo>
                  <a:lnTo>
                    <a:pt x="811" y="1131"/>
                  </a:lnTo>
                  <a:lnTo>
                    <a:pt x="811" y="1134"/>
                  </a:lnTo>
                  <a:lnTo>
                    <a:pt x="816" y="1149"/>
                  </a:lnTo>
                  <a:lnTo>
                    <a:pt x="817" y="1155"/>
                  </a:lnTo>
                  <a:lnTo>
                    <a:pt x="817" y="1157"/>
                  </a:lnTo>
                  <a:lnTo>
                    <a:pt x="819" y="1165"/>
                  </a:lnTo>
                  <a:lnTo>
                    <a:pt x="819" y="1168"/>
                  </a:lnTo>
                  <a:lnTo>
                    <a:pt x="817" y="1175"/>
                  </a:lnTo>
                  <a:lnTo>
                    <a:pt x="817" y="1181"/>
                  </a:lnTo>
                  <a:lnTo>
                    <a:pt x="817" y="1183"/>
                  </a:lnTo>
                  <a:lnTo>
                    <a:pt x="817" y="1189"/>
                  </a:lnTo>
                  <a:lnTo>
                    <a:pt x="817" y="1192"/>
                  </a:lnTo>
                  <a:lnTo>
                    <a:pt x="819" y="1199"/>
                  </a:lnTo>
                  <a:lnTo>
                    <a:pt x="821" y="1200"/>
                  </a:lnTo>
                  <a:lnTo>
                    <a:pt x="821" y="1204"/>
                  </a:lnTo>
                  <a:lnTo>
                    <a:pt x="821" y="1210"/>
                  </a:lnTo>
                  <a:lnTo>
                    <a:pt x="821" y="1213"/>
                  </a:lnTo>
                  <a:lnTo>
                    <a:pt x="821" y="1215"/>
                  </a:lnTo>
                  <a:lnTo>
                    <a:pt x="821" y="1225"/>
                  </a:lnTo>
                  <a:lnTo>
                    <a:pt x="821" y="1228"/>
                  </a:lnTo>
                  <a:lnTo>
                    <a:pt x="822" y="1238"/>
                  </a:lnTo>
                  <a:lnTo>
                    <a:pt x="827" y="1246"/>
                  </a:lnTo>
                  <a:lnTo>
                    <a:pt x="829" y="1247"/>
                  </a:lnTo>
                  <a:lnTo>
                    <a:pt x="832" y="1254"/>
                  </a:lnTo>
                  <a:lnTo>
                    <a:pt x="839" y="1265"/>
                  </a:lnTo>
                  <a:lnTo>
                    <a:pt x="841" y="1270"/>
                  </a:lnTo>
                  <a:lnTo>
                    <a:pt x="844" y="1277"/>
                  </a:lnTo>
                  <a:lnTo>
                    <a:pt x="844" y="1280"/>
                  </a:lnTo>
                  <a:lnTo>
                    <a:pt x="842" y="1286"/>
                  </a:lnTo>
                  <a:lnTo>
                    <a:pt x="829" y="1306"/>
                  </a:lnTo>
                  <a:lnTo>
                    <a:pt x="829" y="1307"/>
                  </a:lnTo>
                  <a:lnTo>
                    <a:pt x="827" y="1311"/>
                  </a:lnTo>
                  <a:lnTo>
                    <a:pt x="824" y="1317"/>
                  </a:lnTo>
                  <a:lnTo>
                    <a:pt x="819" y="1328"/>
                  </a:lnTo>
                  <a:lnTo>
                    <a:pt x="816" y="1330"/>
                  </a:lnTo>
                  <a:lnTo>
                    <a:pt x="812" y="1332"/>
                  </a:lnTo>
                  <a:lnTo>
                    <a:pt x="807" y="1330"/>
                  </a:lnTo>
                  <a:lnTo>
                    <a:pt x="801" y="1327"/>
                  </a:lnTo>
                  <a:lnTo>
                    <a:pt x="801" y="1320"/>
                  </a:lnTo>
                  <a:lnTo>
                    <a:pt x="798" y="1312"/>
                  </a:lnTo>
                  <a:lnTo>
                    <a:pt x="796" y="1309"/>
                  </a:lnTo>
                  <a:lnTo>
                    <a:pt x="788" y="1306"/>
                  </a:lnTo>
                  <a:lnTo>
                    <a:pt x="784" y="1306"/>
                  </a:lnTo>
                  <a:lnTo>
                    <a:pt x="778" y="1306"/>
                  </a:lnTo>
                  <a:lnTo>
                    <a:pt x="771" y="1312"/>
                  </a:lnTo>
                  <a:lnTo>
                    <a:pt x="769" y="1314"/>
                  </a:lnTo>
                  <a:lnTo>
                    <a:pt x="769" y="1315"/>
                  </a:lnTo>
                  <a:lnTo>
                    <a:pt x="768" y="1319"/>
                  </a:lnTo>
                  <a:lnTo>
                    <a:pt x="766" y="1322"/>
                  </a:lnTo>
                  <a:lnTo>
                    <a:pt x="763" y="1325"/>
                  </a:lnTo>
                  <a:lnTo>
                    <a:pt x="761" y="1328"/>
                  </a:lnTo>
                  <a:lnTo>
                    <a:pt x="756" y="1332"/>
                  </a:lnTo>
                  <a:lnTo>
                    <a:pt x="751" y="1336"/>
                  </a:lnTo>
                  <a:lnTo>
                    <a:pt x="750" y="1340"/>
                  </a:lnTo>
                  <a:lnTo>
                    <a:pt x="748" y="1343"/>
                  </a:lnTo>
                  <a:lnTo>
                    <a:pt x="746" y="1344"/>
                  </a:lnTo>
                  <a:lnTo>
                    <a:pt x="740" y="1348"/>
                  </a:lnTo>
                  <a:lnTo>
                    <a:pt x="736" y="1346"/>
                  </a:lnTo>
                  <a:lnTo>
                    <a:pt x="731" y="1341"/>
                  </a:lnTo>
                  <a:lnTo>
                    <a:pt x="728" y="1336"/>
                  </a:lnTo>
                  <a:lnTo>
                    <a:pt x="725" y="1333"/>
                  </a:lnTo>
                  <a:lnTo>
                    <a:pt x="723" y="1330"/>
                  </a:lnTo>
                  <a:lnTo>
                    <a:pt x="720" y="1328"/>
                  </a:lnTo>
                  <a:lnTo>
                    <a:pt x="718" y="1327"/>
                  </a:lnTo>
                  <a:lnTo>
                    <a:pt x="715" y="1319"/>
                  </a:lnTo>
                  <a:lnTo>
                    <a:pt x="715" y="1317"/>
                  </a:lnTo>
                  <a:lnTo>
                    <a:pt x="711" y="1304"/>
                  </a:lnTo>
                  <a:lnTo>
                    <a:pt x="711" y="1302"/>
                  </a:lnTo>
                  <a:lnTo>
                    <a:pt x="711" y="1293"/>
                  </a:lnTo>
                  <a:lnTo>
                    <a:pt x="710" y="1286"/>
                  </a:lnTo>
                  <a:lnTo>
                    <a:pt x="710" y="1285"/>
                  </a:lnTo>
                  <a:lnTo>
                    <a:pt x="707" y="1277"/>
                  </a:lnTo>
                  <a:lnTo>
                    <a:pt x="705" y="1275"/>
                  </a:lnTo>
                  <a:lnTo>
                    <a:pt x="698" y="1270"/>
                  </a:lnTo>
                  <a:lnTo>
                    <a:pt x="695" y="1270"/>
                  </a:lnTo>
                  <a:lnTo>
                    <a:pt x="692" y="1270"/>
                  </a:lnTo>
                  <a:lnTo>
                    <a:pt x="685" y="1272"/>
                  </a:lnTo>
                  <a:lnTo>
                    <a:pt x="677" y="1272"/>
                  </a:lnTo>
                  <a:lnTo>
                    <a:pt x="668" y="1270"/>
                  </a:lnTo>
                  <a:lnTo>
                    <a:pt x="665" y="1270"/>
                  </a:lnTo>
                  <a:lnTo>
                    <a:pt x="657" y="1267"/>
                  </a:lnTo>
                  <a:lnTo>
                    <a:pt x="635" y="1268"/>
                  </a:lnTo>
                  <a:lnTo>
                    <a:pt x="634" y="1268"/>
                  </a:lnTo>
                  <a:lnTo>
                    <a:pt x="627" y="1270"/>
                  </a:lnTo>
                  <a:lnTo>
                    <a:pt x="619" y="1272"/>
                  </a:lnTo>
                  <a:lnTo>
                    <a:pt x="616" y="1270"/>
                  </a:lnTo>
                  <a:lnTo>
                    <a:pt x="609" y="1268"/>
                  </a:lnTo>
                  <a:lnTo>
                    <a:pt x="591" y="1268"/>
                  </a:lnTo>
                  <a:lnTo>
                    <a:pt x="587" y="1270"/>
                  </a:lnTo>
                  <a:lnTo>
                    <a:pt x="584" y="1272"/>
                  </a:lnTo>
                  <a:lnTo>
                    <a:pt x="581" y="1273"/>
                  </a:lnTo>
                  <a:lnTo>
                    <a:pt x="578" y="1275"/>
                  </a:lnTo>
                  <a:lnTo>
                    <a:pt x="568" y="1277"/>
                  </a:lnTo>
                  <a:lnTo>
                    <a:pt x="566" y="1277"/>
                  </a:lnTo>
                  <a:lnTo>
                    <a:pt x="558" y="1280"/>
                  </a:lnTo>
                  <a:lnTo>
                    <a:pt x="549" y="1281"/>
                  </a:lnTo>
                  <a:lnTo>
                    <a:pt x="539" y="1273"/>
                  </a:lnTo>
                  <a:lnTo>
                    <a:pt x="535" y="1268"/>
                  </a:lnTo>
                  <a:lnTo>
                    <a:pt x="526" y="1264"/>
                  </a:lnTo>
                  <a:lnTo>
                    <a:pt x="515" y="1264"/>
                  </a:lnTo>
                  <a:lnTo>
                    <a:pt x="508" y="1265"/>
                  </a:lnTo>
                  <a:lnTo>
                    <a:pt x="505" y="1265"/>
                  </a:lnTo>
                  <a:lnTo>
                    <a:pt x="503" y="1264"/>
                  </a:lnTo>
                  <a:lnTo>
                    <a:pt x="498" y="1260"/>
                  </a:lnTo>
                  <a:lnTo>
                    <a:pt x="493" y="1256"/>
                  </a:lnTo>
                  <a:lnTo>
                    <a:pt x="485" y="1246"/>
                  </a:lnTo>
                  <a:lnTo>
                    <a:pt x="483" y="1246"/>
                  </a:lnTo>
                  <a:lnTo>
                    <a:pt x="478" y="1244"/>
                  </a:lnTo>
                  <a:lnTo>
                    <a:pt x="473" y="1241"/>
                  </a:lnTo>
                  <a:lnTo>
                    <a:pt x="465" y="1239"/>
                  </a:lnTo>
                  <a:lnTo>
                    <a:pt x="462" y="1241"/>
                  </a:lnTo>
                  <a:lnTo>
                    <a:pt x="460" y="1243"/>
                  </a:lnTo>
                  <a:lnTo>
                    <a:pt x="455" y="1247"/>
                  </a:lnTo>
                  <a:lnTo>
                    <a:pt x="453" y="1249"/>
                  </a:lnTo>
                  <a:lnTo>
                    <a:pt x="450" y="1251"/>
                  </a:lnTo>
                  <a:lnTo>
                    <a:pt x="445" y="1249"/>
                  </a:lnTo>
                  <a:lnTo>
                    <a:pt x="439" y="1247"/>
                  </a:lnTo>
                  <a:lnTo>
                    <a:pt x="432" y="1243"/>
                  </a:lnTo>
                  <a:lnTo>
                    <a:pt x="432" y="1241"/>
                  </a:lnTo>
                  <a:lnTo>
                    <a:pt x="424" y="1236"/>
                  </a:lnTo>
                  <a:lnTo>
                    <a:pt x="420" y="1239"/>
                  </a:lnTo>
                  <a:lnTo>
                    <a:pt x="415" y="1241"/>
                  </a:lnTo>
                  <a:lnTo>
                    <a:pt x="409" y="1238"/>
                  </a:lnTo>
                  <a:lnTo>
                    <a:pt x="404" y="1233"/>
                  </a:lnTo>
                  <a:lnTo>
                    <a:pt x="404" y="1231"/>
                  </a:lnTo>
                  <a:lnTo>
                    <a:pt x="402" y="1230"/>
                  </a:lnTo>
                  <a:lnTo>
                    <a:pt x="401" y="1223"/>
                  </a:lnTo>
                  <a:lnTo>
                    <a:pt x="399" y="1225"/>
                  </a:lnTo>
                  <a:lnTo>
                    <a:pt x="396" y="1225"/>
                  </a:lnTo>
                  <a:lnTo>
                    <a:pt x="387" y="1225"/>
                  </a:lnTo>
                  <a:lnTo>
                    <a:pt x="386" y="1225"/>
                  </a:lnTo>
                  <a:lnTo>
                    <a:pt x="376" y="1223"/>
                  </a:lnTo>
                  <a:lnTo>
                    <a:pt x="372" y="1225"/>
                  </a:lnTo>
                  <a:lnTo>
                    <a:pt x="364" y="1230"/>
                  </a:lnTo>
                  <a:lnTo>
                    <a:pt x="363" y="1230"/>
                  </a:lnTo>
                  <a:lnTo>
                    <a:pt x="348" y="1230"/>
                  </a:lnTo>
                  <a:lnTo>
                    <a:pt x="338" y="1230"/>
                  </a:lnTo>
                  <a:lnTo>
                    <a:pt x="334" y="1230"/>
                  </a:lnTo>
                  <a:lnTo>
                    <a:pt x="316" y="1223"/>
                  </a:lnTo>
                  <a:lnTo>
                    <a:pt x="315" y="1222"/>
                  </a:lnTo>
                  <a:lnTo>
                    <a:pt x="306" y="1209"/>
                  </a:lnTo>
                  <a:lnTo>
                    <a:pt x="310" y="1207"/>
                  </a:lnTo>
                  <a:lnTo>
                    <a:pt x="313" y="1205"/>
                  </a:lnTo>
                  <a:lnTo>
                    <a:pt x="323" y="1199"/>
                  </a:lnTo>
                  <a:lnTo>
                    <a:pt x="333" y="1196"/>
                  </a:lnTo>
                  <a:lnTo>
                    <a:pt x="346" y="1192"/>
                  </a:lnTo>
                  <a:lnTo>
                    <a:pt x="348" y="1186"/>
                  </a:lnTo>
                  <a:lnTo>
                    <a:pt x="354" y="1175"/>
                  </a:lnTo>
                  <a:lnTo>
                    <a:pt x="359" y="1167"/>
                  </a:lnTo>
                  <a:lnTo>
                    <a:pt x="364" y="1157"/>
                  </a:lnTo>
                  <a:lnTo>
                    <a:pt x="361" y="1149"/>
                  </a:lnTo>
                  <a:lnTo>
                    <a:pt x="361" y="1147"/>
                  </a:lnTo>
                  <a:lnTo>
                    <a:pt x="364" y="1144"/>
                  </a:lnTo>
                  <a:lnTo>
                    <a:pt x="371" y="1142"/>
                  </a:lnTo>
                  <a:lnTo>
                    <a:pt x="377" y="1144"/>
                  </a:lnTo>
                  <a:lnTo>
                    <a:pt x="381" y="1139"/>
                  </a:lnTo>
                  <a:lnTo>
                    <a:pt x="382" y="1139"/>
                  </a:lnTo>
                  <a:lnTo>
                    <a:pt x="384" y="1137"/>
                  </a:lnTo>
                  <a:lnTo>
                    <a:pt x="389" y="1137"/>
                  </a:lnTo>
                  <a:lnTo>
                    <a:pt x="391" y="1136"/>
                  </a:lnTo>
                  <a:lnTo>
                    <a:pt x="397" y="1134"/>
                  </a:lnTo>
                  <a:lnTo>
                    <a:pt x="402" y="1131"/>
                  </a:lnTo>
                  <a:lnTo>
                    <a:pt x="401" y="1124"/>
                  </a:lnTo>
                  <a:lnTo>
                    <a:pt x="402" y="1116"/>
                  </a:lnTo>
                  <a:lnTo>
                    <a:pt x="407" y="1110"/>
                  </a:lnTo>
                  <a:lnTo>
                    <a:pt x="415" y="1110"/>
                  </a:lnTo>
                  <a:lnTo>
                    <a:pt x="420" y="1108"/>
                  </a:lnTo>
                  <a:lnTo>
                    <a:pt x="422" y="1105"/>
                  </a:lnTo>
                  <a:lnTo>
                    <a:pt x="430" y="1102"/>
                  </a:lnTo>
                  <a:lnTo>
                    <a:pt x="434" y="1103"/>
                  </a:lnTo>
                  <a:lnTo>
                    <a:pt x="437" y="1102"/>
                  </a:lnTo>
                  <a:lnTo>
                    <a:pt x="440" y="1102"/>
                  </a:lnTo>
                  <a:lnTo>
                    <a:pt x="444" y="1099"/>
                  </a:lnTo>
                  <a:lnTo>
                    <a:pt x="447" y="1095"/>
                  </a:lnTo>
                  <a:lnTo>
                    <a:pt x="449" y="1090"/>
                  </a:lnTo>
                  <a:lnTo>
                    <a:pt x="447" y="1086"/>
                  </a:lnTo>
                  <a:lnTo>
                    <a:pt x="445" y="1081"/>
                  </a:lnTo>
                  <a:lnTo>
                    <a:pt x="444" y="1081"/>
                  </a:lnTo>
                  <a:lnTo>
                    <a:pt x="437" y="1081"/>
                  </a:lnTo>
                  <a:lnTo>
                    <a:pt x="434" y="1076"/>
                  </a:lnTo>
                  <a:lnTo>
                    <a:pt x="432" y="1068"/>
                  </a:lnTo>
                  <a:lnTo>
                    <a:pt x="422" y="1061"/>
                  </a:lnTo>
                  <a:lnTo>
                    <a:pt x="412" y="1058"/>
                  </a:lnTo>
                  <a:lnTo>
                    <a:pt x="410" y="1052"/>
                  </a:lnTo>
                  <a:lnTo>
                    <a:pt x="406" y="1050"/>
                  </a:lnTo>
                  <a:lnTo>
                    <a:pt x="402" y="1053"/>
                  </a:lnTo>
                  <a:lnTo>
                    <a:pt x="399" y="1050"/>
                  </a:lnTo>
                  <a:lnTo>
                    <a:pt x="401" y="1044"/>
                  </a:lnTo>
                  <a:lnTo>
                    <a:pt x="406" y="1044"/>
                  </a:lnTo>
                  <a:lnTo>
                    <a:pt x="406" y="1040"/>
                  </a:lnTo>
                  <a:lnTo>
                    <a:pt x="406" y="1035"/>
                  </a:lnTo>
                  <a:lnTo>
                    <a:pt x="410" y="1034"/>
                  </a:lnTo>
                  <a:lnTo>
                    <a:pt x="409" y="1031"/>
                  </a:lnTo>
                  <a:lnTo>
                    <a:pt x="407" y="1024"/>
                  </a:lnTo>
                  <a:lnTo>
                    <a:pt x="409" y="1021"/>
                  </a:lnTo>
                  <a:lnTo>
                    <a:pt x="407" y="1016"/>
                  </a:lnTo>
                  <a:lnTo>
                    <a:pt x="410" y="1011"/>
                  </a:lnTo>
                  <a:lnTo>
                    <a:pt x="415" y="1006"/>
                  </a:lnTo>
                  <a:lnTo>
                    <a:pt x="422" y="1001"/>
                  </a:lnTo>
                  <a:lnTo>
                    <a:pt x="434" y="992"/>
                  </a:lnTo>
                  <a:lnTo>
                    <a:pt x="435" y="990"/>
                  </a:lnTo>
                  <a:lnTo>
                    <a:pt x="444" y="984"/>
                  </a:lnTo>
                  <a:lnTo>
                    <a:pt x="445" y="980"/>
                  </a:lnTo>
                  <a:lnTo>
                    <a:pt x="452" y="966"/>
                  </a:lnTo>
                  <a:lnTo>
                    <a:pt x="450" y="964"/>
                  </a:lnTo>
                  <a:lnTo>
                    <a:pt x="449" y="959"/>
                  </a:lnTo>
                  <a:lnTo>
                    <a:pt x="447" y="955"/>
                  </a:lnTo>
                  <a:lnTo>
                    <a:pt x="447" y="953"/>
                  </a:lnTo>
                  <a:lnTo>
                    <a:pt x="447" y="946"/>
                  </a:lnTo>
                  <a:lnTo>
                    <a:pt x="447" y="937"/>
                  </a:lnTo>
                  <a:lnTo>
                    <a:pt x="449" y="935"/>
                  </a:lnTo>
                  <a:lnTo>
                    <a:pt x="449" y="930"/>
                  </a:lnTo>
                  <a:lnTo>
                    <a:pt x="449" y="927"/>
                  </a:lnTo>
                  <a:lnTo>
                    <a:pt x="450" y="919"/>
                  </a:lnTo>
                  <a:lnTo>
                    <a:pt x="452" y="916"/>
                  </a:lnTo>
                  <a:lnTo>
                    <a:pt x="457" y="908"/>
                  </a:lnTo>
                  <a:lnTo>
                    <a:pt x="463" y="898"/>
                  </a:lnTo>
                  <a:lnTo>
                    <a:pt x="465" y="896"/>
                  </a:lnTo>
                  <a:lnTo>
                    <a:pt x="465" y="888"/>
                  </a:lnTo>
                  <a:lnTo>
                    <a:pt x="465" y="885"/>
                  </a:lnTo>
                  <a:lnTo>
                    <a:pt x="470" y="877"/>
                  </a:lnTo>
                  <a:lnTo>
                    <a:pt x="478" y="870"/>
                  </a:lnTo>
                  <a:lnTo>
                    <a:pt x="483" y="866"/>
                  </a:lnTo>
                  <a:lnTo>
                    <a:pt x="488" y="859"/>
                  </a:lnTo>
                  <a:lnTo>
                    <a:pt x="488" y="856"/>
                  </a:lnTo>
                  <a:lnTo>
                    <a:pt x="487" y="853"/>
                  </a:lnTo>
                  <a:lnTo>
                    <a:pt x="483" y="851"/>
                  </a:lnTo>
                  <a:lnTo>
                    <a:pt x="480" y="848"/>
                  </a:lnTo>
                  <a:lnTo>
                    <a:pt x="478" y="841"/>
                  </a:lnTo>
                  <a:lnTo>
                    <a:pt x="477" y="840"/>
                  </a:lnTo>
                  <a:lnTo>
                    <a:pt x="470" y="832"/>
                  </a:lnTo>
                  <a:lnTo>
                    <a:pt x="467" y="825"/>
                  </a:lnTo>
                  <a:lnTo>
                    <a:pt x="465" y="823"/>
                  </a:lnTo>
                  <a:lnTo>
                    <a:pt x="460" y="815"/>
                  </a:lnTo>
                  <a:lnTo>
                    <a:pt x="458" y="811"/>
                  </a:lnTo>
                  <a:lnTo>
                    <a:pt x="457" y="804"/>
                  </a:lnTo>
                  <a:lnTo>
                    <a:pt x="457" y="802"/>
                  </a:lnTo>
                  <a:lnTo>
                    <a:pt x="457" y="799"/>
                  </a:lnTo>
                  <a:lnTo>
                    <a:pt x="457" y="789"/>
                  </a:lnTo>
                  <a:lnTo>
                    <a:pt x="458" y="786"/>
                  </a:lnTo>
                  <a:lnTo>
                    <a:pt x="463" y="777"/>
                  </a:lnTo>
                  <a:lnTo>
                    <a:pt x="465" y="777"/>
                  </a:lnTo>
                  <a:lnTo>
                    <a:pt x="472" y="773"/>
                  </a:lnTo>
                  <a:lnTo>
                    <a:pt x="473" y="765"/>
                  </a:lnTo>
                  <a:lnTo>
                    <a:pt x="472" y="762"/>
                  </a:lnTo>
                  <a:lnTo>
                    <a:pt x="473" y="760"/>
                  </a:lnTo>
                  <a:lnTo>
                    <a:pt x="477" y="751"/>
                  </a:lnTo>
                  <a:lnTo>
                    <a:pt x="477" y="749"/>
                  </a:lnTo>
                  <a:lnTo>
                    <a:pt x="473" y="741"/>
                  </a:lnTo>
                  <a:lnTo>
                    <a:pt x="473" y="739"/>
                  </a:lnTo>
                  <a:lnTo>
                    <a:pt x="467" y="726"/>
                  </a:lnTo>
                  <a:lnTo>
                    <a:pt x="465" y="717"/>
                  </a:lnTo>
                  <a:lnTo>
                    <a:pt x="463" y="713"/>
                  </a:lnTo>
                  <a:lnTo>
                    <a:pt x="462" y="705"/>
                  </a:lnTo>
                  <a:lnTo>
                    <a:pt x="465" y="692"/>
                  </a:lnTo>
                  <a:lnTo>
                    <a:pt x="465" y="681"/>
                  </a:lnTo>
                  <a:lnTo>
                    <a:pt x="463" y="679"/>
                  </a:lnTo>
                  <a:lnTo>
                    <a:pt x="465" y="668"/>
                  </a:lnTo>
                  <a:lnTo>
                    <a:pt x="465" y="666"/>
                  </a:lnTo>
                  <a:lnTo>
                    <a:pt x="468" y="654"/>
                  </a:lnTo>
                  <a:lnTo>
                    <a:pt x="457" y="649"/>
                  </a:lnTo>
                  <a:lnTo>
                    <a:pt x="440" y="650"/>
                  </a:lnTo>
                  <a:lnTo>
                    <a:pt x="437" y="650"/>
                  </a:lnTo>
                  <a:lnTo>
                    <a:pt x="432" y="652"/>
                  </a:lnTo>
                  <a:lnTo>
                    <a:pt x="429" y="652"/>
                  </a:lnTo>
                  <a:lnTo>
                    <a:pt x="419" y="652"/>
                  </a:lnTo>
                  <a:lnTo>
                    <a:pt x="410" y="652"/>
                  </a:lnTo>
                  <a:lnTo>
                    <a:pt x="402" y="652"/>
                  </a:lnTo>
                  <a:lnTo>
                    <a:pt x="392" y="650"/>
                  </a:lnTo>
                  <a:lnTo>
                    <a:pt x="389" y="652"/>
                  </a:lnTo>
                  <a:lnTo>
                    <a:pt x="381" y="649"/>
                  </a:lnTo>
                  <a:lnTo>
                    <a:pt x="367" y="644"/>
                  </a:lnTo>
                  <a:lnTo>
                    <a:pt x="364" y="644"/>
                  </a:lnTo>
                  <a:lnTo>
                    <a:pt x="361" y="644"/>
                  </a:lnTo>
                  <a:lnTo>
                    <a:pt x="358" y="645"/>
                  </a:lnTo>
                  <a:lnTo>
                    <a:pt x="349" y="647"/>
                  </a:lnTo>
                  <a:lnTo>
                    <a:pt x="346" y="649"/>
                  </a:lnTo>
                  <a:lnTo>
                    <a:pt x="343" y="652"/>
                  </a:lnTo>
                  <a:lnTo>
                    <a:pt x="334" y="655"/>
                  </a:lnTo>
                  <a:lnTo>
                    <a:pt x="333" y="657"/>
                  </a:lnTo>
                  <a:lnTo>
                    <a:pt x="323" y="657"/>
                  </a:lnTo>
                  <a:lnTo>
                    <a:pt x="318" y="657"/>
                  </a:lnTo>
                  <a:lnTo>
                    <a:pt x="308" y="662"/>
                  </a:lnTo>
                  <a:lnTo>
                    <a:pt x="300" y="663"/>
                  </a:lnTo>
                  <a:lnTo>
                    <a:pt x="296" y="663"/>
                  </a:lnTo>
                  <a:lnTo>
                    <a:pt x="281" y="663"/>
                  </a:lnTo>
                  <a:lnTo>
                    <a:pt x="273" y="665"/>
                  </a:lnTo>
                  <a:lnTo>
                    <a:pt x="268" y="668"/>
                  </a:lnTo>
                  <a:lnTo>
                    <a:pt x="265" y="668"/>
                  </a:lnTo>
                  <a:lnTo>
                    <a:pt x="255" y="668"/>
                  </a:lnTo>
                  <a:lnTo>
                    <a:pt x="247" y="663"/>
                  </a:lnTo>
                  <a:lnTo>
                    <a:pt x="238" y="660"/>
                  </a:lnTo>
                  <a:lnTo>
                    <a:pt x="235" y="652"/>
                  </a:lnTo>
                  <a:lnTo>
                    <a:pt x="234" y="650"/>
                  </a:lnTo>
                  <a:lnTo>
                    <a:pt x="232" y="650"/>
                  </a:lnTo>
                  <a:lnTo>
                    <a:pt x="229" y="652"/>
                  </a:lnTo>
                  <a:lnTo>
                    <a:pt x="229" y="654"/>
                  </a:lnTo>
                  <a:lnTo>
                    <a:pt x="227" y="657"/>
                  </a:lnTo>
                  <a:lnTo>
                    <a:pt x="224" y="655"/>
                  </a:lnTo>
                  <a:lnTo>
                    <a:pt x="220" y="652"/>
                  </a:lnTo>
                  <a:lnTo>
                    <a:pt x="219" y="657"/>
                  </a:lnTo>
                  <a:lnTo>
                    <a:pt x="217" y="654"/>
                  </a:lnTo>
                  <a:lnTo>
                    <a:pt x="215" y="649"/>
                  </a:lnTo>
                  <a:lnTo>
                    <a:pt x="214" y="650"/>
                  </a:lnTo>
                  <a:lnTo>
                    <a:pt x="212" y="652"/>
                  </a:lnTo>
                  <a:lnTo>
                    <a:pt x="209" y="652"/>
                  </a:lnTo>
                  <a:lnTo>
                    <a:pt x="204" y="650"/>
                  </a:lnTo>
                  <a:lnTo>
                    <a:pt x="202" y="652"/>
                  </a:lnTo>
                  <a:lnTo>
                    <a:pt x="200" y="654"/>
                  </a:lnTo>
                  <a:lnTo>
                    <a:pt x="204" y="657"/>
                  </a:lnTo>
                  <a:lnTo>
                    <a:pt x="204" y="662"/>
                  </a:lnTo>
                  <a:lnTo>
                    <a:pt x="202" y="665"/>
                  </a:lnTo>
                  <a:lnTo>
                    <a:pt x="187" y="665"/>
                  </a:lnTo>
                  <a:lnTo>
                    <a:pt x="182" y="670"/>
                  </a:lnTo>
                  <a:lnTo>
                    <a:pt x="181" y="675"/>
                  </a:lnTo>
                  <a:lnTo>
                    <a:pt x="177" y="673"/>
                  </a:lnTo>
                  <a:lnTo>
                    <a:pt x="172" y="671"/>
                  </a:lnTo>
                  <a:lnTo>
                    <a:pt x="174" y="676"/>
                  </a:lnTo>
                  <a:lnTo>
                    <a:pt x="186" y="681"/>
                  </a:lnTo>
                  <a:lnTo>
                    <a:pt x="186" y="684"/>
                  </a:lnTo>
                  <a:lnTo>
                    <a:pt x="179" y="688"/>
                  </a:lnTo>
                  <a:lnTo>
                    <a:pt x="177" y="688"/>
                  </a:lnTo>
                  <a:lnTo>
                    <a:pt x="172" y="686"/>
                  </a:lnTo>
                  <a:lnTo>
                    <a:pt x="167" y="689"/>
                  </a:lnTo>
                  <a:lnTo>
                    <a:pt x="167" y="699"/>
                  </a:lnTo>
                  <a:lnTo>
                    <a:pt x="156" y="697"/>
                  </a:lnTo>
                  <a:lnTo>
                    <a:pt x="152" y="691"/>
                  </a:lnTo>
                  <a:lnTo>
                    <a:pt x="154" y="683"/>
                  </a:lnTo>
                  <a:lnTo>
                    <a:pt x="149" y="684"/>
                  </a:lnTo>
                  <a:lnTo>
                    <a:pt x="143" y="686"/>
                  </a:lnTo>
                  <a:lnTo>
                    <a:pt x="141" y="691"/>
                  </a:lnTo>
                  <a:lnTo>
                    <a:pt x="136" y="689"/>
                  </a:lnTo>
                  <a:lnTo>
                    <a:pt x="139" y="683"/>
                  </a:lnTo>
                  <a:lnTo>
                    <a:pt x="136" y="678"/>
                  </a:lnTo>
                  <a:lnTo>
                    <a:pt x="133" y="678"/>
                  </a:lnTo>
                  <a:lnTo>
                    <a:pt x="129" y="679"/>
                  </a:lnTo>
                  <a:lnTo>
                    <a:pt x="124" y="678"/>
                  </a:lnTo>
                  <a:lnTo>
                    <a:pt x="119" y="679"/>
                  </a:lnTo>
                  <a:lnTo>
                    <a:pt x="118" y="681"/>
                  </a:lnTo>
                  <a:lnTo>
                    <a:pt x="119" y="688"/>
                  </a:lnTo>
                  <a:lnTo>
                    <a:pt x="119" y="691"/>
                  </a:lnTo>
                  <a:lnTo>
                    <a:pt x="121" y="692"/>
                  </a:lnTo>
                  <a:lnTo>
                    <a:pt x="126" y="689"/>
                  </a:lnTo>
                  <a:lnTo>
                    <a:pt x="128" y="694"/>
                  </a:lnTo>
                  <a:lnTo>
                    <a:pt x="124" y="699"/>
                  </a:lnTo>
                  <a:lnTo>
                    <a:pt x="123" y="705"/>
                  </a:lnTo>
                  <a:lnTo>
                    <a:pt x="118" y="709"/>
                  </a:lnTo>
                  <a:lnTo>
                    <a:pt x="114" y="709"/>
                  </a:lnTo>
                  <a:lnTo>
                    <a:pt x="113" y="705"/>
                  </a:lnTo>
                  <a:lnTo>
                    <a:pt x="116" y="699"/>
                  </a:lnTo>
                  <a:lnTo>
                    <a:pt x="113" y="697"/>
                  </a:lnTo>
                  <a:lnTo>
                    <a:pt x="109" y="694"/>
                  </a:lnTo>
                  <a:lnTo>
                    <a:pt x="106" y="689"/>
                  </a:lnTo>
                  <a:lnTo>
                    <a:pt x="105" y="688"/>
                  </a:lnTo>
                  <a:lnTo>
                    <a:pt x="100" y="691"/>
                  </a:lnTo>
                  <a:lnTo>
                    <a:pt x="100" y="694"/>
                  </a:lnTo>
                  <a:lnTo>
                    <a:pt x="101" y="697"/>
                  </a:lnTo>
                  <a:lnTo>
                    <a:pt x="100" y="700"/>
                  </a:lnTo>
                  <a:lnTo>
                    <a:pt x="101" y="705"/>
                  </a:lnTo>
                  <a:lnTo>
                    <a:pt x="101" y="709"/>
                  </a:lnTo>
                  <a:lnTo>
                    <a:pt x="98" y="709"/>
                  </a:lnTo>
                  <a:lnTo>
                    <a:pt x="95" y="705"/>
                  </a:lnTo>
                  <a:lnTo>
                    <a:pt x="91" y="702"/>
                  </a:lnTo>
                  <a:lnTo>
                    <a:pt x="86" y="697"/>
                  </a:lnTo>
                  <a:lnTo>
                    <a:pt x="83" y="697"/>
                  </a:lnTo>
                  <a:lnTo>
                    <a:pt x="76" y="697"/>
                  </a:lnTo>
                  <a:lnTo>
                    <a:pt x="75" y="691"/>
                  </a:lnTo>
                  <a:lnTo>
                    <a:pt x="76" y="683"/>
                  </a:lnTo>
                  <a:lnTo>
                    <a:pt x="75" y="676"/>
                  </a:lnTo>
                  <a:lnTo>
                    <a:pt x="70" y="671"/>
                  </a:lnTo>
                  <a:lnTo>
                    <a:pt x="62" y="662"/>
                  </a:lnTo>
                  <a:lnTo>
                    <a:pt x="55" y="649"/>
                  </a:lnTo>
                  <a:lnTo>
                    <a:pt x="53" y="645"/>
                  </a:lnTo>
                  <a:lnTo>
                    <a:pt x="50" y="641"/>
                  </a:lnTo>
                  <a:lnTo>
                    <a:pt x="48" y="637"/>
                  </a:lnTo>
                  <a:lnTo>
                    <a:pt x="47" y="636"/>
                  </a:lnTo>
                  <a:lnTo>
                    <a:pt x="48" y="628"/>
                  </a:lnTo>
                  <a:lnTo>
                    <a:pt x="40" y="621"/>
                  </a:lnTo>
                  <a:lnTo>
                    <a:pt x="33" y="611"/>
                  </a:lnTo>
                  <a:lnTo>
                    <a:pt x="33" y="610"/>
                  </a:lnTo>
                  <a:lnTo>
                    <a:pt x="30" y="597"/>
                  </a:lnTo>
                  <a:lnTo>
                    <a:pt x="27" y="584"/>
                  </a:lnTo>
                  <a:lnTo>
                    <a:pt x="33" y="581"/>
                  </a:lnTo>
                  <a:lnTo>
                    <a:pt x="37" y="579"/>
                  </a:lnTo>
                  <a:lnTo>
                    <a:pt x="40" y="573"/>
                  </a:lnTo>
                  <a:lnTo>
                    <a:pt x="43" y="568"/>
                  </a:lnTo>
                  <a:lnTo>
                    <a:pt x="45" y="566"/>
                  </a:lnTo>
                  <a:lnTo>
                    <a:pt x="48" y="565"/>
                  </a:lnTo>
                  <a:lnTo>
                    <a:pt x="53" y="558"/>
                  </a:lnTo>
                  <a:lnTo>
                    <a:pt x="57" y="553"/>
                  </a:lnTo>
                  <a:lnTo>
                    <a:pt x="55" y="548"/>
                  </a:lnTo>
                  <a:lnTo>
                    <a:pt x="55" y="547"/>
                  </a:lnTo>
                  <a:lnTo>
                    <a:pt x="57" y="540"/>
                  </a:lnTo>
                  <a:lnTo>
                    <a:pt x="63" y="540"/>
                  </a:lnTo>
                  <a:lnTo>
                    <a:pt x="63" y="539"/>
                  </a:lnTo>
                  <a:lnTo>
                    <a:pt x="62" y="535"/>
                  </a:lnTo>
                  <a:lnTo>
                    <a:pt x="62" y="531"/>
                  </a:lnTo>
                  <a:lnTo>
                    <a:pt x="62" y="526"/>
                  </a:lnTo>
                  <a:lnTo>
                    <a:pt x="62" y="518"/>
                  </a:lnTo>
                  <a:lnTo>
                    <a:pt x="62" y="513"/>
                  </a:lnTo>
                  <a:lnTo>
                    <a:pt x="62" y="511"/>
                  </a:lnTo>
                  <a:lnTo>
                    <a:pt x="62" y="506"/>
                  </a:lnTo>
                  <a:lnTo>
                    <a:pt x="62" y="501"/>
                  </a:lnTo>
                  <a:lnTo>
                    <a:pt x="63" y="500"/>
                  </a:lnTo>
                  <a:lnTo>
                    <a:pt x="68" y="495"/>
                  </a:lnTo>
                  <a:lnTo>
                    <a:pt x="73" y="492"/>
                  </a:lnTo>
                  <a:lnTo>
                    <a:pt x="75" y="487"/>
                  </a:lnTo>
                  <a:lnTo>
                    <a:pt x="75" y="484"/>
                  </a:lnTo>
                  <a:lnTo>
                    <a:pt x="76" y="477"/>
                  </a:lnTo>
                  <a:lnTo>
                    <a:pt x="75" y="469"/>
                  </a:lnTo>
                  <a:lnTo>
                    <a:pt x="71" y="459"/>
                  </a:lnTo>
                  <a:lnTo>
                    <a:pt x="66" y="453"/>
                  </a:lnTo>
                  <a:lnTo>
                    <a:pt x="60" y="448"/>
                  </a:lnTo>
                  <a:lnTo>
                    <a:pt x="57" y="442"/>
                  </a:lnTo>
                  <a:lnTo>
                    <a:pt x="55" y="437"/>
                  </a:lnTo>
                  <a:lnTo>
                    <a:pt x="53" y="435"/>
                  </a:lnTo>
                  <a:lnTo>
                    <a:pt x="55" y="430"/>
                  </a:lnTo>
                  <a:lnTo>
                    <a:pt x="55" y="429"/>
                  </a:lnTo>
                  <a:lnTo>
                    <a:pt x="53" y="421"/>
                  </a:lnTo>
                  <a:lnTo>
                    <a:pt x="52" y="416"/>
                  </a:lnTo>
                  <a:lnTo>
                    <a:pt x="55" y="412"/>
                  </a:lnTo>
                  <a:lnTo>
                    <a:pt x="60" y="416"/>
                  </a:lnTo>
                  <a:lnTo>
                    <a:pt x="63" y="411"/>
                  </a:lnTo>
                  <a:lnTo>
                    <a:pt x="70" y="416"/>
                  </a:lnTo>
                  <a:lnTo>
                    <a:pt x="73" y="417"/>
                  </a:lnTo>
                  <a:lnTo>
                    <a:pt x="78" y="414"/>
                  </a:lnTo>
                  <a:lnTo>
                    <a:pt x="83" y="412"/>
                  </a:lnTo>
                  <a:lnTo>
                    <a:pt x="86" y="411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6" y="398"/>
                  </a:lnTo>
                  <a:lnTo>
                    <a:pt x="93" y="395"/>
                  </a:lnTo>
                  <a:lnTo>
                    <a:pt x="93" y="390"/>
                  </a:lnTo>
                  <a:lnTo>
                    <a:pt x="95" y="388"/>
                  </a:lnTo>
                  <a:lnTo>
                    <a:pt x="96" y="387"/>
                  </a:lnTo>
                  <a:lnTo>
                    <a:pt x="98" y="383"/>
                  </a:lnTo>
                  <a:lnTo>
                    <a:pt x="101" y="382"/>
                  </a:lnTo>
                  <a:lnTo>
                    <a:pt x="105" y="383"/>
                  </a:lnTo>
                  <a:lnTo>
                    <a:pt x="108" y="383"/>
                  </a:lnTo>
                  <a:lnTo>
                    <a:pt x="108" y="382"/>
                  </a:lnTo>
                  <a:lnTo>
                    <a:pt x="105" y="377"/>
                  </a:lnTo>
                  <a:lnTo>
                    <a:pt x="108" y="372"/>
                  </a:lnTo>
                  <a:lnTo>
                    <a:pt x="106" y="369"/>
                  </a:lnTo>
                  <a:lnTo>
                    <a:pt x="105" y="370"/>
                  </a:lnTo>
                  <a:lnTo>
                    <a:pt x="98" y="374"/>
                  </a:lnTo>
                  <a:lnTo>
                    <a:pt x="95" y="369"/>
                  </a:lnTo>
                  <a:lnTo>
                    <a:pt x="91" y="367"/>
                  </a:lnTo>
                  <a:lnTo>
                    <a:pt x="90" y="361"/>
                  </a:lnTo>
                  <a:lnTo>
                    <a:pt x="90" y="359"/>
                  </a:lnTo>
                  <a:lnTo>
                    <a:pt x="98" y="356"/>
                  </a:lnTo>
                  <a:lnTo>
                    <a:pt x="101" y="353"/>
                  </a:lnTo>
                  <a:lnTo>
                    <a:pt x="96" y="351"/>
                  </a:lnTo>
                  <a:lnTo>
                    <a:pt x="95" y="348"/>
                  </a:lnTo>
                  <a:lnTo>
                    <a:pt x="95" y="343"/>
                  </a:lnTo>
                  <a:lnTo>
                    <a:pt x="93" y="338"/>
                  </a:lnTo>
                  <a:lnTo>
                    <a:pt x="90" y="333"/>
                  </a:lnTo>
                  <a:lnTo>
                    <a:pt x="86" y="328"/>
                  </a:lnTo>
                  <a:lnTo>
                    <a:pt x="83" y="325"/>
                  </a:lnTo>
                  <a:lnTo>
                    <a:pt x="85" y="319"/>
                  </a:lnTo>
                  <a:lnTo>
                    <a:pt x="90" y="320"/>
                  </a:lnTo>
                  <a:lnTo>
                    <a:pt x="93" y="322"/>
                  </a:lnTo>
                  <a:lnTo>
                    <a:pt x="95" y="319"/>
                  </a:lnTo>
                  <a:lnTo>
                    <a:pt x="95" y="317"/>
                  </a:lnTo>
                  <a:lnTo>
                    <a:pt x="93" y="314"/>
                  </a:lnTo>
                  <a:lnTo>
                    <a:pt x="91" y="309"/>
                  </a:lnTo>
                  <a:lnTo>
                    <a:pt x="90" y="302"/>
                  </a:lnTo>
                  <a:lnTo>
                    <a:pt x="86" y="299"/>
                  </a:lnTo>
                  <a:lnTo>
                    <a:pt x="83" y="304"/>
                  </a:lnTo>
                  <a:lnTo>
                    <a:pt x="81" y="304"/>
                  </a:lnTo>
                  <a:lnTo>
                    <a:pt x="76" y="309"/>
                  </a:lnTo>
                  <a:lnTo>
                    <a:pt x="73" y="304"/>
                  </a:lnTo>
                  <a:lnTo>
                    <a:pt x="71" y="301"/>
                  </a:lnTo>
                  <a:lnTo>
                    <a:pt x="76" y="296"/>
                  </a:lnTo>
                  <a:lnTo>
                    <a:pt x="81" y="294"/>
                  </a:lnTo>
                  <a:lnTo>
                    <a:pt x="85" y="293"/>
                  </a:lnTo>
                  <a:lnTo>
                    <a:pt x="80" y="286"/>
                  </a:lnTo>
                  <a:lnTo>
                    <a:pt x="78" y="285"/>
                  </a:lnTo>
                  <a:lnTo>
                    <a:pt x="75" y="283"/>
                  </a:lnTo>
                  <a:lnTo>
                    <a:pt x="71" y="280"/>
                  </a:lnTo>
                  <a:lnTo>
                    <a:pt x="66" y="277"/>
                  </a:lnTo>
                  <a:lnTo>
                    <a:pt x="65" y="275"/>
                  </a:lnTo>
                  <a:lnTo>
                    <a:pt x="57" y="275"/>
                  </a:lnTo>
                  <a:lnTo>
                    <a:pt x="53" y="277"/>
                  </a:lnTo>
                  <a:lnTo>
                    <a:pt x="50" y="281"/>
                  </a:lnTo>
                  <a:lnTo>
                    <a:pt x="50" y="285"/>
                  </a:lnTo>
                  <a:lnTo>
                    <a:pt x="47" y="288"/>
                  </a:lnTo>
                  <a:lnTo>
                    <a:pt x="43" y="286"/>
                  </a:lnTo>
                  <a:lnTo>
                    <a:pt x="43" y="283"/>
                  </a:lnTo>
                  <a:lnTo>
                    <a:pt x="42" y="277"/>
                  </a:lnTo>
                  <a:lnTo>
                    <a:pt x="42" y="273"/>
                  </a:lnTo>
                  <a:lnTo>
                    <a:pt x="40" y="268"/>
                  </a:lnTo>
                  <a:lnTo>
                    <a:pt x="35" y="264"/>
                  </a:lnTo>
                  <a:lnTo>
                    <a:pt x="33" y="257"/>
                  </a:lnTo>
                  <a:lnTo>
                    <a:pt x="30" y="247"/>
                  </a:lnTo>
                  <a:lnTo>
                    <a:pt x="30" y="246"/>
                  </a:lnTo>
                  <a:lnTo>
                    <a:pt x="33" y="243"/>
                  </a:lnTo>
                  <a:lnTo>
                    <a:pt x="40" y="239"/>
                  </a:lnTo>
                  <a:lnTo>
                    <a:pt x="40" y="236"/>
                  </a:lnTo>
                  <a:lnTo>
                    <a:pt x="38" y="233"/>
                  </a:lnTo>
                  <a:lnTo>
                    <a:pt x="32" y="228"/>
                  </a:lnTo>
                  <a:lnTo>
                    <a:pt x="35" y="225"/>
                  </a:lnTo>
                  <a:lnTo>
                    <a:pt x="32" y="218"/>
                  </a:lnTo>
                  <a:lnTo>
                    <a:pt x="33" y="213"/>
                  </a:lnTo>
                  <a:lnTo>
                    <a:pt x="25" y="207"/>
                  </a:lnTo>
                  <a:lnTo>
                    <a:pt x="22" y="202"/>
                  </a:lnTo>
                  <a:lnTo>
                    <a:pt x="19" y="197"/>
                  </a:lnTo>
                  <a:lnTo>
                    <a:pt x="22" y="192"/>
                  </a:lnTo>
                  <a:lnTo>
                    <a:pt x="4" y="184"/>
                  </a:lnTo>
                  <a:lnTo>
                    <a:pt x="0" y="179"/>
                  </a:lnTo>
                  <a:lnTo>
                    <a:pt x="2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2" y="170"/>
                  </a:lnTo>
                  <a:lnTo>
                    <a:pt x="0" y="166"/>
                  </a:lnTo>
                  <a:lnTo>
                    <a:pt x="0" y="165"/>
                  </a:lnTo>
                  <a:lnTo>
                    <a:pt x="7" y="163"/>
                  </a:lnTo>
                  <a:lnTo>
                    <a:pt x="12" y="158"/>
                  </a:lnTo>
                  <a:lnTo>
                    <a:pt x="17" y="150"/>
                  </a:lnTo>
                  <a:lnTo>
                    <a:pt x="20" y="142"/>
                  </a:lnTo>
                  <a:lnTo>
                    <a:pt x="23" y="142"/>
                  </a:lnTo>
                  <a:lnTo>
                    <a:pt x="28" y="145"/>
                  </a:lnTo>
                  <a:lnTo>
                    <a:pt x="35" y="149"/>
                  </a:lnTo>
                  <a:lnTo>
                    <a:pt x="40" y="147"/>
                  </a:lnTo>
                  <a:lnTo>
                    <a:pt x="47" y="149"/>
                  </a:lnTo>
                  <a:lnTo>
                    <a:pt x="53" y="150"/>
                  </a:lnTo>
                  <a:lnTo>
                    <a:pt x="55" y="152"/>
                  </a:lnTo>
                  <a:lnTo>
                    <a:pt x="63" y="150"/>
                  </a:lnTo>
                  <a:lnTo>
                    <a:pt x="65" y="149"/>
                  </a:lnTo>
                  <a:lnTo>
                    <a:pt x="66" y="149"/>
                  </a:lnTo>
                  <a:lnTo>
                    <a:pt x="76" y="149"/>
                  </a:lnTo>
                  <a:lnTo>
                    <a:pt x="80" y="149"/>
                  </a:lnTo>
                  <a:lnTo>
                    <a:pt x="90" y="155"/>
                  </a:lnTo>
                  <a:lnTo>
                    <a:pt x="91" y="157"/>
                  </a:lnTo>
                  <a:lnTo>
                    <a:pt x="96" y="158"/>
                  </a:lnTo>
                  <a:lnTo>
                    <a:pt x="101" y="160"/>
                  </a:lnTo>
                  <a:lnTo>
                    <a:pt x="108" y="154"/>
                  </a:lnTo>
                  <a:lnTo>
                    <a:pt x="114" y="145"/>
                  </a:lnTo>
                  <a:lnTo>
                    <a:pt x="114" y="144"/>
                  </a:lnTo>
                  <a:lnTo>
                    <a:pt x="129" y="128"/>
                  </a:lnTo>
                  <a:lnTo>
                    <a:pt x="131" y="128"/>
                  </a:lnTo>
                  <a:lnTo>
                    <a:pt x="138" y="120"/>
                  </a:lnTo>
                  <a:lnTo>
                    <a:pt x="149" y="108"/>
                  </a:lnTo>
                  <a:lnTo>
                    <a:pt x="166" y="89"/>
                  </a:lnTo>
                  <a:lnTo>
                    <a:pt x="162" y="77"/>
                  </a:lnTo>
                  <a:lnTo>
                    <a:pt x="161" y="74"/>
                  </a:lnTo>
                  <a:lnTo>
                    <a:pt x="157" y="73"/>
                  </a:lnTo>
                  <a:lnTo>
                    <a:pt x="154" y="68"/>
                  </a:lnTo>
                  <a:lnTo>
                    <a:pt x="148" y="56"/>
                  </a:lnTo>
                  <a:lnTo>
                    <a:pt x="146" y="55"/>
                  </a:lnTo>
                  <a:lnTo>
                    <a:pt x="148" y="45"/>
                  </a:lnTo>
                  <a:lnTo>
                    <a:pt x="148" y="43"/>
                  </a:lnTo>
                  <a:lnTo>
                    <a:pt x="144" y="35"/>
                  </a:lnTo>
                  <a:lnTo>
                    <a:pt x="144" y="29"/>
                  </a:lnTo>
                  <a:lnTo>
                    <a:pt x="144" y="26"/>
                  </a:lnTo>
                  <a:lnTo>
                    <a:pt x="144" y="24"/>
                  </a:lnTo>
                  <a:lnTo>
                    <a:pt x="148" y="21"/>
                  </a:lnTo>
                  <a:lnTo>
                    <a:pt x="152" y="21"/>
                  </a:lnTo>
                  <a:lnTo>
                    <a:pt x="157" y="21"/>
                  </a:lnTo>
                  <a:lnTo>
                    <a:pt x="162" y="21"/>
                  </a:lnTo>
                  <a:lnTo>
                    <a:pt x="172" y="22"/>
                  </a:lnTo>
                  <a:lnTo>
                    <a:pt x="176" y="19"/>
                  </a:lnTo>
                  <a:lnTo>
                    <a:pt x="182" y="14"/>
                  </a:lnTo>
                  <a:lnTo>
                    <a:pt x="186" y="6"/>
                  </a:lnTo>
                  <a:lnTo>
                    <a:pt x="187" y="6"/>
                  </a:lnTo>
                  <a:lnTo>
                    <a:pt x="194" y="8"/>
                  </a:lnTo>
                  <a:lnTo>
                    <a:pt x="197" y="16"/>
                  </a:lnTo>
                  <a:lnTo>
                    <a:pt x="204" y="22"/>
                  </a:lnTo>
                  <a:lnTo>
                    <a:pt x="205" y="21"/>
                  </a:lnTo>
                  <a:lnTo>
                    <a:pt x="209" y="18"/>
                  </a:lnTo>
                  <a:lnTo>
                    <a:pt x="212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20" y="6"/>
                  </a:lnTo>
                  <a:lnTo>
                    <a:pt x="22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22" name="Freeform 22"/>
            <p:cNvSpPr>
              <a:spLocks/>
            </p:cNvSpPr>
            <p:nvPr/>
          </p:nvSpPr>
          <p:spPr bwMode="auto">
            <a:xfrm>
              <a:off x="5875337" y="2590008"/>
              <a:ext cx="534988" cy="765175"/>
            </a:xfrm>
            <a:custGeom>
              <a:avLst/>
              <a:gdLst>
                <a:gd name="T0" fmla="*/ 14 w 673"/>
                <a:gd name="T1" fmla="*/ 11 h 964"/>
                <a:gd name="T2" fmla="*/ 33 w 673"/>
                <a:gd name="T3" fmla="*/ 32 h 964"/>
                <a:gd name="T4" fmla="*/ 46 w 673"/>
                <a:gd name="T5" fmla="*/ 61 h 964"/>
                <a:gd name="T6" fmla="*/ 54 w 673"/>
                <a:gd name="T7" fmla="*/ 87 h 964"/>
                <a:gd name="T8" fmla="*/ 59 w 673"/>
                <a:gd name="T9" fmla="*/ 94 h 964"/>
                <a:gd name="T10" fmla="*/ 69 w 673"/>
                <a:gd name="T11" fmla="*/ 115 h 964"/>
                <a:gd name="T12" fmla="*/ 72 w 673"/>
                <a:gd name="T13" fmla="*/ 124 h 964"/>
                <a:gd name="T14" fmla="*/ 77 w 673"/>
                <a:gd name="T15" fmla="*/ 144 h 964"/>
                <a:gd name="T16" fmla="*/ 87 w 673"/>
                <a:gd name="T17" fmla="*/ 168 h 964"/>
                <a:gd name="T18" fmla="*/ 107 w 673"/>
                <a:gd name="T19" fmla="*/ 186 h 964"/>
                <a:gd name="T20" fmla="*/ 120 w 673"/>
                <a:gd name="T21" fmla="*/ 191 h 964"/>
                <a:gd name="T22" fmla="*/ 160 w 673"/>
                <a:gd name="T23" fmla="*/ 204 h 964"/>
                <a:gd name="T24" fmla="*/ 180 w 673"/>
                <a:gd name="T25" fmla="*/ 217 h 964"/>
                <a:gd name="T26" fmla="*/ 196 w 673"/>
                <a:gd name="T27" fmla="*/ 238 h 964"/>
                <a:gd name="T28" fmla="*/ 200 w 673"/>
                <a:gd name="T29" fmla="*/ 243 h 964"/>
                <a:gd name="T30" fmla="*/ 211 w 673"/>
                <a:gd name="T31" fmla="*/ 264 h 964"/>
                <a:gd name="T32" fmla="*/ 221 w 673"/>
                <a:gd name="T33" fmla="*/ 281 h 964"/>
                <a:gd name="T34" fmla="*/ 226 w 673"/>
                <a:gd name="T35" fmla="*/ 298 h 964"/>
                <a:gd name="T36" fmla="*/ 231 w 673"/>
                <a:gd name="T37" fmla="*/ 315 h 964"/>
                <a:gd name="T38" fmla="*/ 251 w 673"/>
                <a:gd name="T39" fmla="*/ 335 h 964"/>
                <a:gd name="T40" fmla="*/ 263 w 673"/>
                <a:gd name="T41" fmla="*/ 344 h 964"/>
                <a:gd name="T42" fmla="*/ 272 w 673"/>
                <a:gd name="T43" fmla="*/ 359 h 964"/>
                <a:gd name="T44" fmla="*/ 289 w 673"/>
                <a:gd name="T45" fmla="*/ 383 h 964"/>
                <a:gd name="T46" fmla="*/ 294 w 673"/>
                <a:gd name="T47" fmla="*/ 393 h 964"/>
                <a:gd name="T48" fmla="*/ 306 w 673"/>
                <a:gd name="T49" fmla="*/ 401 h 964"/>
                <a:gd name="T50" fmla="*/ 332 w 673"/>
                <a:gd name="T51" fmla="*/ 417 h 964"/>
                <a:gd name="T52" fmla="*/ 345 w 673"/>
                <a:gd name="T53" fmla="*/ 424 h 964"/>
                <a:gd name="T54" fmla="*/ 378 w 673"/>
                <a:gd name="T55" fmla="*/ 442 h 964"/>
                <a:gd name="T56" fmla="*/ 403 w 673"/>
                <a:gd name="T57" fmla="*/ 458 h 964"/>
                <a:gd name="T58" fmla="*/ 416 w 673"/>
                <a:gd name="T59" fmla="*/ 464 h 964"/>
                <a:gd name="T60" fmla="*/ 451 w 673"/>
                <a:gd name="T61" fmla="*/ 482 h 964"/>
                <a:gd name="T62" fmla="*/ 461 w 673"/>
                <a:gd name="T63" fmla="*/ 487 h 964"/>
                <a:gd name="T64" fmla="*/ 483 w 673"/>
                <a:gd name="T65" fmla="*/ 500 h 964"/>
                <a:gd name="T66" fmla="*/ 499 w 673"/>
                <a:gd name="T67" fmla="*/ 506 h 964"/>
                <a:gd name="T68" fmla="*/ 516 w 673"/>
                <a:gd name="T69" fmla="*/ 518 h 964"/>
                <a:gd name="T70" fmla="*/ 527 w 673"/>
                <a:gd name="T71" fmla="*/ 524 h 964"/>
                <a:gd name="T72" fmla="*/ 544 w 673"/>
                <a:gd name="T73" fmla="*/ 535 h 964"/>
                <a:gd name="T74" fmla="*/ 559 w 673"/>
                <a:gd name="T75" fmla="*/ 547 h 964"/>
                <a:gd name="T76" fmla="*/ 574 w 673"/>
                <a:gd name="T77" fmla="*/ 558 h 964"/>
                <a:gd name="T78" fmla="*/ 593 w 673"/>
                <a:gd name="T79" fmla="*/ 592 h 964"/>
                <a:gd name="T80" fmla="*/ 610 w 673"/>
                <a:gd name="T81" fmla="*/ 621 h 964"/>
                <a:gd name="T82" fmla="*/ 626 w 673"/>
                <a:gd name="T83" fmla="*/ 634 h 964"/>
                <a:gd name="T84" fmla="*/ 636 w 673"/>
                <a:gd name="T85" fmla="*/ 649 h 964"/>
                <a:gd name="T86" fmla="*/ 653 w 673"/>
                <a:gd name="T87" fmla="*/ 663 h 964"/>
                <a:gd name="T88" fmla="*/ 663 w 673"/>
                <a:gd name="T89" fmla="*/ 678 h 964"/>
                <a:gd name="T90" fmla="*/ 669 w 673"/>
                <a:gd name="T91" fmla="*/ 715 h 964"/>
                <a:gd name="T92" fmla="*/ 671 w 673"/>
                <a:gd name="T93" fmla="*/ 723 h 964"/>
                <a:gd name="T94" fmla="*/ 669 w 673"/>
                <a:gd name="T95" fmla="*/ 739 h 964"/>
                <a:gd name="T96" fmla="*/ 668 w 673"/>
                <a:gd name="T97" fmla="*/ 760 h 964"/>
                <a:gd name="T98" fmla="*/ 668 w 673"/>
                <a:gd name="T99" fmla="*/ 786 h 964"/>
                <a:gd name="T100" fmla="*/ 669 w 673"/>
                <a:gd name="T101" fmla="*/ 811 h 964"/>
                <a:gd name="T102" fmla="*/ 669 w 673"/>
                <a:gd name="T103" fmla="*/ 825 h 964"/>
                <a:gd name="T104" fmla="*/ 671 w 673"/>
                <a:gd name="T105" fmla="*/ 848 h 964"/>
                <a:gd name="T106" fmla="*/ 671 w 673"/>
                <a:gd name="T107" fmla="*/ 864 h 964"/>
                <a:gd name="T108" fmla="*/ 669 w 673"/>
                <a:gd name="T109" fmla="*/ 877 h 964"/>
                <a:gd name="T110" fmla="*/ 668 w 673"/>
                <a:gd name="T111" fmla="*/ 895 h 964"/>
                <a:gd name="T112" fmla="*/ 668 w 673"/>
                <a:gd name="T113" fmla="*/ 924 h 964"/>
                <a:gd name="T114" fmla="*/ 663 w 673"/>
                <a:gd name="T115" fmla="*/ 938 h 964"/>
                <a:gd name="T116" fmla="*/ 653 w 673"/>
                <a:gd name="T117" fmla="*/ 963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73" h="964">
                  <a:moveTo>
                    <a:pt x="0" y="0"/>
                  </a:moveTo>
                  <a:lnTo>
                    <a:pt x="13" y="8"/>
                  </a:lnTo>
                  <a:lnTo>
                    <a:pt x="14" y="11"/>
                  </a:lnTo>
                  <a:lnTo>
                    <a:pt x="19" y="16"/>
                  </a:lnTo>
                  <a:lnTo>
                    <a:pt x="31" y="29"/>
                  </a:lnTo>
                  <a:lnTo>
                    <a:pt x="33" y="32"/>
                  </a:lnTo>
                  <a:lnTo>
                    <a:pt x="44" y="56"/>
                  </a:lnTo>
                  <a:lnTo>
                    <a:pt x="46" y="60"/>
                  </a:lnTo>
                  <a:lnTo>
                    <a:pt x="46" y="61"/>
                  </a:lnTo>
                  <a:lnTo>
                    <a:pt x="48" y="65"/>
                  </a:lnTo>
                  <a:lnTo>
                    <a:pt x="48" y="66"/>
                  </a:lnTo>
                  <a:lnTo>
                    <a:pt x="54" y="87"/>
                  </a:lnTo>
                  <a:lnTo>
                    <a:pt x="56" y="89"/>
                  </a:lnTo>
                  <a:lnTo>
                    <a:pt x="57" y="92"/>
                  </a:lnTo>
                  <a:lnTo>
                    <a:pt x="59" y="94"/>
                  </a:lnTo>
                  <a:lnTo>
                    <a:pt x="67" y="111"/>
                  </a:lnTo>
                  <a:lnTo>
                    <a:pt x="67" y="113"/>
                  </a:lnTo>
                  <a:lnTo>
                    <a:pt x="69" y="115"/>
                  </a:lnTo>
                  <a:lnTo>
                    <a:pt x="69" y="118"/>
                  </a:lnTo>
                  <a:lnTo>
                    <a:pt x="69" y="120"/>
                  </a:lnTo>
                  <a:lnTo>
                    <a:pt x="72" y="124"/>
                  </a:lnTo>
                  <a:lnTo>
                    <a:pt x="76" y="139"/>
                  </a:lnTo>
                  <a:lnTo>
                    <a:pt x="77" y="142"/>
                  </a:lnTo>
                  <a:lnTo>
                    <a:pt x="77" y="144"/>
                  </a:lnTo>
                  <a:lnTo>
                    <a:pt x="79" y="145"/>
                  </a:lnTo>
                  <a:lnTo>
                    <a:pt x="86" y="165"/>
                  </a:lnTo>
                  <a:lnTo>
                    <a:pt x="87" y="168"/>
                  </a:lnTo>
                  <a:lnTo>
                    <a:pt x="97" y="179"/>
                  </a:lnTo>
                  <a:lnTo>
                    <a:pt x="99" y="181"/>
                  </a:lnTo>
                  <a:lnTo>
                    <a:pt x="107" y="186"/>
                  </a:lnTo>
                  <a:lnTo>
                    <a:pt x="114" y="188"/>
                  </a:lnTo>
                  <a:lnTo>
                    <a:pt x="117" y="189"/>
                  </a:lnTo>
                  <a:lnTo>
                    <a:pt x="120" y="191"/>
                  </a:lnTo>
                  <a:lnTo>
                    <a:pt x="135" y="196"/>
                  </a:lnTo>
                  <a:lnTo>
                    <a:pt x="137" y="196"/>
                  </a:lnTo>
                  <a:lnTo>
                    <a:pt x="160" y="204"/>
                  </a:lnTo>
                  <a:lnTo>
                    <a:pt x="163" y="205"/>
                  </a:lnTo>
                  <a:lnTo>
                    <a:pt x="167" y="207"/>
                  </a:lnTo>
                  <a:lnTo>
                    <a:pt x="180" y="217"/>
                  </a:lnTo>
                  <a:lnTo>
                    <a:pt x="182" y="218"/>
                  </a:lnTo>
                  <a:lnTo>
                    <a:pt x="183" y="220"/>
                  </a:lnTo>
                  <a:lnTo>
                    <a:pt x="196" y="238"/>
                  </a:lnTo>
                  <a:lnTo>
                    <a:pt x="198" y="239"/>
                  </a:lnTo>
                  <a:lnTo>
                    <a:pt x="198" y="241"/>
                  </a:lnTo>
                  <a:lnTo>
                    <a:pt x="200" y="243"/>
                  </a:lnTo>
                  <a:lnTo>
                    <a:pt x="208" y="260"/>
                  </a:lnTo>
                  <a:lnTo>
                    <a:pt x="210" y="262"/>
                  </a:lnTo>
                  <a:lnTo>
                    <a:pt x="211" y="264"/>
                  </a:lnTo>
                  <a:lnTo>
                    <a:pt x="211" y="267"/>
                  </a:lnTo>
                  <a:lnTo>
                    <a:pt x="220" y="280"/>
                  </a:lnTo>
                  <a:lnTo>
                    <a:pt x="221" y="281"/>
                  </a:lnTo>
                  <a:lnTo>
                    <a:pt x="221" y="283"/>
                  </a:lnTo>
                  <a:lnTo>
                    <a:pt x="225" y="291"/>
                  </a:lnTo>
                  <a:lnTo>
                    <a:pt x="226" y="298"/>
                  </a:lnTo>
                  <a:lnTo>
                    <a:pt x="226" y="302"/>
                  </a:lnTo>
                  <a:lnTo>
                    <a:pt x="229" y="314"/>
                  </a:lnTo>
                  <a:lnTo>
                    <a:pt x="231" y="315"/>
                  </a:lnTo>
                  <a:lnTo>
                    <a:pt x="241" y="327"/>
                  </a:lnTo>
                  <a:lnTo>
                    <a:pt x="243" y="328"/>
                  </a:lnTo>
                  <a:lnTo>
                    <a:pt x="251" y="335"/>
                  </a:lnTo>
                  <a:lnTo>
                    <a:pt x="254" y="336"/>
                  </a:lnTo>
                  <a:lnTo>
                    <a:pt x="261" y="343"/>
                  </a:lnTo>
                  <a:lnTo>
                    <a:pt x="263" y="344"/>
                  </a:lnTo>
                  <a:lnTo>
                    <a:pt x="264" y="346"/>
                  </a:lnTo>
                  <a:lnTo>
                    <a:pt x="269" y="351"/>
                  </a:lnTo>
                  <a:lnTo>
                    <a:pt x="272" y="359"/>
                  </a:lnTo>
                  <a:lnTo>
                    <a:pt x="274" y="361"/>
                  </a:lnTo>
                  <a:lnTo>
                    <a:pt x="281" y="369"/>
                  </a:lnTo>
                  <a:lnTo>
                    <a:pt x="289" y="383"/>
                  </a:lnTo>
                  <a:lnTo>
                    <a:pt x="291" y="387"/>
                  </a:lnTo>
                  <a:lnTo>
                    <a:pt x="292" y="391"/>
                  </a:lnTo>
                  <a:lnTo>
                    <a:pt x="294" y="393"/>
                  </a:lnTo>
                  <a:lnTo>
                    <a:pt x="302" y="398"/>
                  </a:lnTo>
                  <a:lnTo>
                    <a:pt x="304" y="399"/>
                  </a:lnTo>
                  <a:lnTo>
                    <a:pt x="306" y="401"/>
                  </a:lnTo>
                  <a:lnTo>
                    <a:pt x="319" y="411"/>
                  </a:lnTo>
                  <a:lnTo>
                    <a:pt x="327" y="416"/>
                  </a:lnTo>
                  <a:lnTo>
                    <a:pt x="332" y="417"/>
                  </a:lnTo>
                  <a:lnTo>
                    <a:pt x="334" y="419"/>
                  </a:lnTo>
                  <a:lnTo>
                    <a:pt x="344" y="422"/>
                  </a:lnTo>
                  <a:lnTo>
                    <a:pt x="345" y="424"/>
                  </a:lnTo>
                  <a:lnTo>
                    <a:pt x="363" y="433"/>
                  </a:lnTo>
                  <a:lnTo>
                    <a:pt x="372" y="437"/>
                  </a:lnTo>
                  <a:lnTo>
                    <a:pt x="378" y="442"/>
                  </a:lnTo>
                  <a:lnTo>
                    <a:pt x="387" y="446"/>
                  </a:lnTo>
                  <a:lnTo>
                    <a:pt x="395" y="451"/>
                  </a:lnTo>
                  <a:lnTo>
                    <a:pt x="403" y="458"/>
                  </a:lnTo>
                  <a:lnTo>
                    <a:pt x="406" y="458"/>
                  </a:lnTo>
                  <a:lnTo>
                    <a:pt x="415" y="463"/>
                  </a:lnTo>
                  <a:lnTo>
                    <a:pt x="416" y="464"/>
                  </a:lnTo>
                  <a:lnTo>
                    <a:pt x="426" y="469"/>
                  </a:lnTo>
                  <a:lnTo>
                    <a:pt x="446" y="482"/>
                  </a:lnTo>
                  <a:lnTo>
                    <a:pt x="451" y="482"/>
                  </a:lnTo>
                  <a:lnTo>
                    <a:pt x="454" y="482"/>
                  </a:lnTo>
                  <a:lnTo>
                    <a:pt x="459" y="485"/>
                  </a:lnTo>
                  <a:lnTo>
                    <a:pt x="461" y="487"/>
                  </a:lnTo>
                  <a:lnTo>
                    <a:pt x="469" y="492"/>
                  </a:lnTo>
                  <a:lnTo>
                    <a:pt x="469" y="493"/>
                  </a:lnTo>
                  <a:lnTo>
                    <a:pt x="483" y="500"/>
                  </a:lnTo>
                  <a:lnTo>
                    <a:pt x="484" y="500"/>
                  </a:lnTo>
                  <a:lnTo>
                    <a:pt x="487" y="500"/>
                  </a:lnTo>
                  <a:lnTo>
                    <a:pt x="499" y="506"/>
                  </a:lnTo>
                  <a:lnTo>
                    <a:pt x="501" y="508"/>
                  </a:lnTo>
                  <a:lnTo>
                    <a:pt x="502" y="510"/>
                  </a:lnTo>
                  <a:lnTo>
                    <a:pt x="516" y="518"/>
                  </a:lnTo>
                  <a:lnTo>
                    <a:pt x="524" y="522"/>
                  </a:lnTo>
                  <a:lnTo>
                    <a:pt x="526" y="522"/>
                  </a:lnTo>
                  <a:lnTo>
                    <a:pt x="527" y="524"/>
                  </a:lnTo>
                  <a:lnTo>
                    <a:pt x="535" y="529"/>
                  </a:lnTo>
                  <a:lnTo>
                    <a:pt x="539" y="532"/>
                  </a:lnTo>
                  <a:lnTo>
                    <a:pt x="544" y="535"/>
                  </a:lnTo>
                  <a:lnTo>
                    <a:pt x="545" y="539"/>
                  </a:lnTo>
                  <a:lnTo>
                    <a:pt x="554" y="542"/>
                  </a:lnTo>
                  <a:lnTo>
                    <a:pt x="559" y="547"/>
                  </a:lnTo>
                  <a:lnTo>
                    <a:pt x="560" y="548"/>
                  </a:lnTo>
                  <a:lnTo>
                    <a:pt x="567" y="553"/>
                  </a:lnTo>
                  <a:lnTo>
                    <a:pt x="574" y="558"/>
                  </a:lnTo>
                  <a:lnTo>
                    <a:pt x="574" y="560"/>
                  </a:lnTo>
                  <a:lnTo>
                    <a:pt x="587" y="581"/>
                  </a:lnTo>
                  <a:lnTo>
                    <a:pt x="593" y="592"/>
                  </a:lnTo>
                  <a:lnTo>
                    <a:pt x="598" y="600"/>
                  </a:lnTo>
                  <a:lnTo>
                    <a:pt x="605" y="610"/>
                  </a:lnTo>
                  <a:lnTo>
                    <a:pt x="610" y="621"/>
                  </a:lnTo>
                  <a:lnTo>
                    <a:pt x="617" y="628"/>
                  </a:lnTo>
                  <a:lnTo>
                    <a:pt x="620" y="629"/>
                  </a:lnTo>
                  <a:lnTo>
                    <a:pt x="626" y="634"/>
                  </a:lnTo>
                  <a:lnTo>
                    <a:pt x="633" y="642"/>
                  </a:lnTo>
                  <a:lnTo>
                    <a:pt x="635" y="645"/>
                  </a:lnTo>
                  <a:lnTo>
                    <a:pt x="636" y="649"/>
                  </a:lnTo>
                  <a:lnTo>
                    <a:pt x="640" y="654"/>
                  </a:lnTo>
                  <a:lnTo>
                    <a:pt x="645" y="658"/>
                  </a:lnTo>
                  <a:lnTo>
                    <a:pt x="653" y="663"/>
                  </a:lnTo>
                  <a:lnTo>
                    <a:pt x="653" y="665"/>
                  </a:lnTo>
                  <a:lnTo>
                    <a:pt x="661" y="675"/>
                  </a:lnTo>
                  <a:lnTo>
                    <a:pt x="663" y="678"/>
                  </a:lnTo>
                  <a:lnTo>
                    <a:pt x="666" y="691"/>
                  </a:lnTo>
                  <a:lnTo>
                    <a:pt x="669" y="713"/>
                  </a:lnTo>
                  <a:lnTo>
                    <a:pt x="669" y="715"/>
                  </a:lnTo>
                  <a:lnTo>
                    <a:pt x="671" y="718"/>
                  </a:lnTo>
                  <a:lnTo>
                    <a:pt x="671" y="720"/>
                  </a:lnTo>
                  <a:lnTo>
                    <a:pt x="671" y="723"/>
                  </a:lnTo>
                  <a:lnTo>
                    <a:pt x="671" y="728"/>
                  </a:lnTo>
                  <a:lnTo>
                    <a:pt x="669" y="738"/>
                  </a:lnTo>
                  <a:lnTo>
                    <a:pt x="669" y="739"/>
                  </a:lnTo>
                  <a:lnTo>
                    <a:pt x="669" y="755"/>
                  </a:lnTo>
                  <a:lnTo>
                    <a:pt x="668" y="759"/>
                  </a:lnTo>
                  <a:lnTo>
                    <a:pt x="668" y="760"/>
                  </a:lnTo>
                  <a:lnTo>
                    <a:pt x="668" y="781"/>
                  </a:lnTo>
                  <a:lnTo>
                    <a:pt x="668" y="783"/>
                  </a:lnTo>
                  <a:lnTo>
                    <a:pt x="668" y="786"/>
                  </a:lnTo>
                  <a:lnTo>
                    <a:pt x="669" y="804"/>
                  </a:lnTo>
                  <a:lnTo>
                    <a:pt x="669" y="807"/>
                  </a:lnTo>
                  <a:lnTo>
                    <a:pt x="669" y="811"/>
                  </a:lnTo>
                  <a:lnTo>
                    <a:pt x="669" y="814"/>
                  </a:lnTo>
                  <a:lnTo>
                    <a:pt x="668" y="820"/>
                  </a:lnTo>
                  <a:lnTo>
                    <a:pt x="669" y="825"/>
                  </a:lnTo>
                  <a:lnTo>
                    <a:pt x="671" y="827"/>
                  </a:lnTo>
                  <a:lnTo>
                    <a:pt x="671" y="838"/>
                  </a:lnTo>
                  <a:lnTo>
                    <a:pt x="671" y="848"/>
                  </a:lnTo>
                  <a:lnTo>
                    <a:pt x="673" y="849"/>
                  </a:lnTo>
                  <a:lnTo>
                    <a:pt x="673" y="861"/>
                  </a:lnTo>
                  <a:lnTo>
                    <a:pt x="671" y="864"/>
                  </a:lnTo>
                  <a:lnTo>
                    <a:pt x="669" y="872"/>
                  </a:lnTo>
                  <a:lnTo>
                    <a:pt x="669" y="874"/>
                  </a:lnTo>
                  <a:lnTo>
                    <a:pt x="669" y="877"/>
                  </a:lnTo>
                  <a:lnTo>
                    <a:pt x="669" y="883"/>
                  </a:lnTo>
                  <a:lnTo>
                    <a:pt x="669" y="885"/>
                  </a:lnTo>
                  <a:lnTo>
                    <a:pt x="668" y="895"/>
                  </a:lnTo>
                  <a:lnTo>
                    <a:pt x="668" y="896"/>
                  </a:lnTo>
                  <a:lnTo>
                    <a:pt x="668" y="921"/>
                  </a:lnTo>
                  <a:lnTo>
                    <a:pt x="668" y="924"/>
                  </a:lnTo>
                  <a:lnTo>
                    <a:pt x="666" y="927"/>
                  </a:lnTo>
                  <a:lnTo>
                    <a:pt x="663" y="937"/>
                  </a:lnTo>
                  <a:lnTo>
                    <a:pt x="663" y="938"/>
                  </a:lnTo>
                  <a:lnTo>
                    <a:pt x="658" y="948"/>
                  </a:lnTo>
                  <a:lnTo>
                    <a:pt x="656" y="951"/>
                  </a:lnTo>
                  <a:lnTo>
                    <a:pt x="653" y="963"/>
                  </a:lnTo>
                  <a:lnTo>
                    <a:pt x="651" y="96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23" name="Freeform 23"/>
            <p:cNvSpPr>
              <a:spLocks/>
            </p:cNvSpPr>
            <p:nvPr/>
          </p:nvSpPr>
          <p:spPr bwMode="auto">
            <a:xfrm>
              <a:off x="5775325" y="3548858"/>
              <a:ext cx="782638" cy="635000"/>
            </a:xfrm>
            <a:custGeom>
              <a:avLst/>
              <a:gdLst>
                <a:gd name="T0" fmla="*/ 274 w 986"/>
                <a:gd name="T1" fmla="*/ 16 h 799"/>
                <a:gd name="T2" fmla="*/ 306 w 986"/>
                <a:gd name="T3" fmla="*/ 24 h 799"/>
                <a:gd name="T4" fmla="*/ 352 w 986"/>
                <a:gd name="T5" fmla="*/ 42 h 799"/>
                <a:gd name="T6" fmla="*/ 387 w 986"/>
                <a:gd name="T7" fmla="*/ 37 h 799"/>
                <a:gd name="T8" fmla="*/ 441 w 986"/>
                <a:gd name="T9" fmla="*/ 64 h 799"/>
                <a:gd name="T10" fmla="*/ 493 w 986"/>
                <a:gd name="T11" fmla="*/ 59 h 799"/>
                <a:gd name="T12" fmla="*/ 570 w 986"/>
                <a:gd name="T13" fmla="*/ 61 h 799"/>
                <a:gd name="T14" fmla="*/ 612 w 986"/>
                <a:gd name="T15" fmla="*/ 77 h 799"/>
                <a:gd name="T16" fmla="*/ 627 w 986"/>
                <a:gd name="T17" fmla="*/ 124 h 799"/>
                <a:gd name="T18" fmla="*/ 658 w 986"/>
                <a:gd name="T19" fmla="*/ 123 h 799"/>
                <a:gd name="T20" fmla="*/ 686 w 986"/>
                <a:gd name="T21" fmla="*/ 97 h 799"/>
                <a:gd name="T22" fmla="*/ 721 w 986"/>
                <a:gd name="T23" fmla="*/ 119 h 799"/>
                <a:gd name="T24" fmla="*/ 749 w 986"/>
                <a:gd name="T25" fmla="*/ 192 h 799"/>
                <a:gd name="T26" fmla="*/ 741 w 986"/>
                <a:gd name="T27" fmla="*/ 281 h 799"/>
                <a:gd name="T28" fmla="*/ 724 w 986"/>
                <a:gd name="T29" fmla="*/ 359 h 799"/>
                <a:gd name="T30" fmla="*/ 721 w 986"/>
                <a:gd name="T31" fmla="*/ 409 h 799"/>
                <a:gd name="T32" fmla="*/ 751 w 986"/>
                <a:gd name="T33" fmla="*/ 453 h 799"/>
                <a:gd name="T34" fmla="*/ 805 w 986"/>
                <a:gd name="T35" fmla="*/ 485 h 799"/>
                <a:gd name="T36" fmla="*/ 860 w 986"/>
                <a:gd name="T37" fmla="*/ 535 h 799"/>
                <a:gd name="T38" fmla="*/ 883 w 986"/>
                <a:gd name="T39" fmla="*/ 592 h 799"/>
                <a:gd name="T40" fmla="*/ 916 w 986"/>
                <a:gd name="T41" fmla="*/ 629 h 799"/>
                <a:gd name="T42" fmla="*/ 959 w 986"/>
                <a:gd name="T43" fmla="*/ 676 h 799"/>
                <a:gd name="T44" fmla="*/ 966 w 986"/>
                <a:gd name="T45" fmla="*/ 691 h 799"/>
                <a:gd name="T46" fmla="*/ 948 w 986"/>
                <a:gd name="T47" fmla="*/ 715 h 799"/>
                <a:gd name="T48" fmla="*/ 886 w 986"/>
                <a:gd name="T49" fmla="*/ 746 h 799"/>
                <a:gd name="T50" fmla="*/ 850 w 986"/>
                <a:gd name="T51" fmla="*/ 780 h 799"/>
                <a:gd name="T52" fmla="*/ 812 w 986"/>
                <a:gd name="T53" fmla="*/ 794 h 799"/>
                <a:gd name="T54" fmla="*/ 777 w 986"/>
                <a:gd name="T55" fmla="*/ 784 h 799"/>
                <a:gd name="T56" fmla="*/ 741 w 986"/>
                <a:gd name="T57" fmla="*/ 784 h 799"/>
                <a:gd name="T58" fmla="*/ 693 w 986"/>
                <a:gd name="T59" fmla="*/ 776 h 799"/>
                <a:gd name="T60" fmla="*/ 648 w 986"/>
                <a:gd name="T61" fmla="*/ 747 h 799"/>
                <a:gd name="T62" fmla="*/ 615 w 986"/>
                <a:gd name="T63" fmla="*/ 773 h 799"/>
                <a:gd name="T64" fmla="*/ 584 w 986"/>
                <a:gd name="T65" fmla="*/ 755 h 799"/>
                <a:gd name="T66" fmla="*/ 554 w 986"/>
                <a:gd name="T67" fmla="*/ 734 h 799"/>
                <a:gd name="T68" fmla="*/ 532 w 986"/>
                <a:gd name="T69" fmla="*/ 699 h 799"/>
                <a:gd name="T70" fmla="*/ 518 w 986"/>
                <a:gd name="T71" fmla="*/ 658 h 799"/>
                <a:gd name="T72" fmla="*/ 481 w 986"/>
                <a:gd name="T73" fmla="*/ 652 h 799"/>
                <a:gd name="T74" fmla="*/ 460 w 986"/>
                <a:gd name="T75" fmla="*/ 624 h 799"/>
                <a:gd name="T76" fmla="*/ 415 w 986"/>
                <a:gd name="T77" fmla="*/ 627 h 799"/>
                <a:gd name="T78" fmla="*/ 379 w 986"/>
                <a:gd name="T79" fmla="*/ 621 h 799"/>
                <a:gd name="T80" fmla="*/ 359 w 986"/>
                <a:gd name="T81" fmla="*/ 618 h 799"/>
                <a:gd name="T82" fmla="*/ 331 w 986"/>
                <a:gd name="T83" fmla="*/ 621 h 799"/>
                <a:gd name="T84" fmla="*/ 311 w 986"/>
                <a:gd name="T85" fmla="*/ 631 h 799"/>
                <a:gd name="T86" fmla="*/ 266 w 986"/>
                <a:gd name="T87" fmla="*/ 642 h 799"/>
                <a:gd name="T88" fmla="*/ 269 w 986"/>
                <a:gd name="T89" fmla="*/ 608 h 799"/>
                <a:gd name="T90" fmla="*/ 261 w 986"/>
                <a:gd name="T91" fmla="*/ 563 h 799"/>
                <a:gd name="T92" fmla="*/ 256 w 986"/>
                <a:gd name="T93" fmla="*/ 516 h 799"/>
                <a:gd name="T94" fmla="*/ 231 w 986"/>
                <a:gd name="T95" fmla="*/ 490 h 799"/>
                <a:gd name="T96" fmla="*/ 195 w 986"/>
                <a:gd name="T97" fmla="*/ 525 h 799"/>
                <a:gd name="T98" fmla="*/ 179 w 986"/>
                <a:gd name="T99" fmla="*/ 459 h 799"/>
                <a:gd name="T100" fmla="*/ 152 w 986"/>
                <a:gd name="T101" fmla="*/ 385 h 799"/>
                <a:gd name="T102" fmla="*/ 127 w 986"/>
                <a:gd name="T103" fmla="*/ 346 h 799"/>
                <a:gd name="T104" fmla="*/ 116 w 986"/>
                <a:gd name="T105" fmla="*/ 323 h 799"/>
                <a:gd name="T106" fmla="*/ 122 w 986"/>
                <a:gd name="T107" fmla="*/ 265 h 799"/>
                <a:gd name="T108" fmla="*/ 104 w 986"/>
                <a:gd name="T109" fmla="*/ 239 h 799"/>
                <a:gd name="T110" fmla="*/ 71 w 986"/>
                <a:gd name="T111" fmla="*/ 208 h 799"/>
                <a:gd name="T112" fmla="*/ 50 w 986"/>
                <a:gd name="T113" fmla="*/ 174 h 799"/>
                <a:gd name="T114" fmla="*/ 21 w 986"/>
                <a:gd name="T115" fmla="*/ 129 h 799"/>
                <a:gd name="T116" fmla="*/ 10 w 986"/>
                <a:gd name="T117" fmla="*/ 114 h 799"/>
                <a:gd name="T118" fmla="*/ 36 w 986"/>
                <a:gd name="T119" fmla="*/ 80 h 799"/>
                <a:gd name="T120" fmla="*/ 50 w 986"/>
                <a:gd name="T121" fmla="*/ 32 h 799"/>
                <a:gd name="T122" fmla="*/ 137 w 986"/>
                <a:gd name="T123" fmla="*/ 38 h 799"/>
                <a:gd name="T124" fmla="*/ 179 w 986"/>
                <a:gd name="T125" fmla="*/ 21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86" h="799">
                  <a:moveTo>
                    <a:pt x="208" y="0"/>
                  </a:moveTo>
                  <a:lnTo>
                    <a:pt x="217" y="13"/>
                  </a:lnTo>
                  <a:lnTo>
                    <a:pt x="218" y="14"/>
                  </a:lnTo>
                  <a:lnTo>
                    <a:pt x="236" y="21"/>
                  </a:lnTo>
                  <a:lnTo>
                    <a:pt x="240" y="21"/>
                  </a:lnTo>
                  <a:lnTo>
                    <a:pt x="250" y="21"/>
                  </a:lnTo>
                  <a:lnTo>
                    <a:pt x="265" y="21"/>
                  </a:lnTo>
                  <a:lnTo>
                    <a:pt x="266" y="21"/>
                  </a:lnTo>
                  <a:lnTo>
                    <a:pt x="274" y="16"/>
                  </a:lnTo>
                  <a:lnTo>
                    <a:pt x="278" y="14"/>
                  </a:lnTo>
                  <a:lnTo>
                    <a:pt x="288" y="16"/>
                  </a:lnTo>
                  <a:lnTo>
                    <a:pt x="289" y="16"/>
                  </a:lnTo>
                  <a:lnTo>
                    <a:pt x="298" y="16"/>
                  </a:lnTo>
                  <a:lnTo>
                    <a:pt x="301" y="16"/>
                  </a:lnTo>
                  <a:lnTo>
                    <a:pt x="303" y="14"/>
                  </a:lnTo>
                  <a:lnTo>
                    <a:pt x="304" y="21"/>
                  </a:lnTo>
                  <a:lnTo>
                    <a:pt x="306" y="22"/>
                  </a:lnTo>
                  <a:lnTo>
                    <a:pt x="306" y="24"/>
                  </a:lnTo>
                  <a:lnTo>
                    <a:pt x="311" y="29"/>
                  </a:lnTo>
                  <a:lnTo>
                    <a:pt x="317" y="32"/>
                  </a:lnTo>
                  <a:lnTo>
                    <a:pt x="322" y="30"/>
                  </a:lnTo>
                  <a:lnTo>
                    <a:pt x="326" y="27"/>
                  </a:lnTo>
                  <a:lnTo>
                    <a:pt x="334" y="32"/>
                  </a:lnTo>
                  <a:lnTo>
                    <a:pt x="334" y="34"/>
                  </a:lnTo>
                  <a:lnTo>
                    <a:pt x="341" y="38"/>
                  </a:lnTo>
                  <a:lnTo>
                    <a:pt x="347" y="40"/>
                  </a:lnTo>
                  <a:lnTo>
                    <a:pt x="352" y="42"/>
                  </a:lnTo>
                  <a:lnTo>
                    <a:pt x="355" y="40"/>
                  </a:lnTo>
                  <a:lnTo>
                    <a:pt x="357" y="38"/>
                  </a:lnTo>
                  <a:lnTo>
                    <a:pt x="362" y="34"/>
                  </a:lnTo>
                  <a:lnTo>
                    <a:pt x="364" y="32"/>
                  </a:lnTo>
                  <a:lnTo>
                    <a:pt x="367" y="30"/>
                  </a:lnTo>
                  <a:lnTo>
                    <a:pt x="375" y="32"/>
                  </a:lnTo>
                  <a:lnTo>
                    <a:pt x="380" y="35"/>
                  </a:lnTo>
                  <a:lnTo>
                    <a:pt x="385" y="37"/>
                  </a:lnTo>
                  <a:lnTo>
                    <a:pt x="387" y="37"/>
                  </a:lnTo>
                  <a:lnTo>
                    <a:pt x="395" y="47"/>
                  </a:lnTo>
                  <a:lnTo>
                    <a:pt x="400" y="51"/>
                  </a:lnTo>
                  <a:lnTo>
                    <a:pt x="405" y="55"/>
                  </a:lnTo>
                  <a:lnTo>
                    <a:pt x="407" y="56"/>
                  </a:lnTo>
                  <a:lnTo>
                    <a:pt x="410" y="56"/>
                  </a:lnTo>
                  <a:lnTo>
                    <a:pt x="417" y="55"/>
                  </a:lnTo>
                  <a:lnTo>
                    <a:pt x="428" y="55"/>
                  </a:lnTo>
                  <a:lnTo>
                    <a:pt x="437" y="59"/>
                  </a:lnTo>
                  <a:lnTo>
                    <a:pt x="441" y="64"/>
                  </a:lnTo>
                  <a:lnTo>
                    <a:pt x="451" y="72"/>
                  </a:lnTo>
                  <a:lnTo>
                    <a:pt x="460" y="71"/>
                  </a:lnTo>
                  <a:lnTo>
                    <a:pt x="468" y="68"/>
                  </a:lnTo>
                  <a:lnTo>
                    <a:pt x="470" y="68"/>
                  </a:lnTo>
                  <a:lnTo>
                    <a:pt x="480" y="66"/>
                  </a:lnTo>
                  <a:lnTo>
                    <a:pt x="483" y="64"/>
                  </a:lnTo>
                  <a:lnTo>
                    <a:pt x="486" y="63"/>
                  </a:lnTo>
                  <a:lnTo>
                    <a:pt x="489" y="61"/>
                  </a:lnTo>
                  <a:lnTo>
                    <a:pt x="493" y="59"/>
                  </a:lnTo>
                  <a:lnTo>
                    <a:pt x="511" y="59"/>
                  </a:lnTo>
                  <a:lnTo>
                    <a:pt x="518" y="61"/>
                  </a:lnTo>
                  <a:lnTo>
                    <a:pt x="521" y="63"/>
                  </a:lnTo>
                  <a:lnTo>
                    <a:pt x="529" y="61"/>
                  </a:lnTo>
                  <a:lnTo>
                    <a:pt x="536" y="59"/>
                  </a:lnTo>
                  <a:lnTo>
                    <a:pt x="537" y="59"/>
                  </a:lnTo>
                  <a:lnTo>
                    <a:pt x="559" y="58"/>
                  </a:lnTo>
                  <a:lnTo>
                    <a:pt x="567" y="61"/>
                  </a:lnTo>
                  <a:lnTo>
                    <a:pt x="570" y="61"/>
                  </a:lnTo>
                  <a:lnTo>
                    <a:pt x="579" y="63"/>
                  </a:lnTo>
                  <a:lnTo>
                    <a:pt x="587" y="63"/>
                  </a:lnTo>
                  <a:lnTo>
                    <a:pt x="594" y="61"/>
                  </a:lnTo>
                  <a:lnTo>
                    <a:pt x="597" y="61"/>
                  </a:lnTo>
                  <a:lnTo>
                    <a:pt x="600" y="61"/>
                  </a:lnTo>
                  <a:lnTo>
                    <a:pt x="607" y="66"/>
                  </a:lnTo>
                  <a:lnTo>
                    <a:pt x="609" y="68"/>
                  </a:lnTo>
                  <a:lnTo>
                    <a:pt x="612" y="76"/>
                  </a:lnTo>
                  <a:lnTo>
                    <a:pt x="612" y="77"/>
                  </a:lnTo>
                  <a:lnTo>
                    <a:pt x="613" y="84"/>
                  </a:lnTo>
                  <a:lnTo>
                    <a:pt x="613" y="93"/>
                  </a:lnTo>
                  <a:lnTo>
                    <a:pt x="613" y="95"/>
                  </a:lnTo>
                  <a:lnTo>
                    <a:pt x="617" y="108"/>
                  </a:lnTo>
                  <a:lnTo>
                    <a:pt x="617" y="110"/>
                  </a:lnTo>
                  <a:lnTo>
                    <a:pt x="620" y="118"/>
                  </a:lnTo>
                  <a:lnTo>
                    <a:pt x="622" y="119"/>
                  </a:lnTo>
                  <a:lnTo>
                    <a:pt x="625" y="121"/>
                  </a:lnTo>
                  <a:lnTo>
                    <a:pt x="627" y="124"/>
                  </a:lnTo>
                  <a:lnTo>
                    <a:pt x="630" y="127"/>
                  </a:lnTo>
                  <a:lnTo>
                    <a:pt x="633" y="132"/>
                  </a:lnTo>
                  <a:lnTo>
                    <a:pt x="638" y="137"/>
                  </a:lnTo>
                  <a:lnTo>
                    <a:pt x="642" y="139"/>
                  </a:lnTo>
                  <a:lnTo>
                    <a:pt x="648" y="135"/>
                  </a:lnTo>
                  <a:lnTo>
                    <a:pt x="650" y="134"/>
                  </a:lnTo>
                  <a:lnTo>
                    <a:pt x="652" y="131"/>
                  </a:lnTo>
                  <a:lnTo>
                    <a:pt x="653" y="127"/>
                  </a:lnTo>
                  <a:lnTo>
                    <a:pt x="658" y="123"/>
                  </a:lnTo>
                  <a:lnTo>
                    <a:pt x="663" y="119"/>
                  </a:lnTo>
                  <a:lnTo>
                    <a:pt x="665" y="116"/>
                  </a:lnTo>
                  <a:lnTo>
                    <a:pt x="668" y="113"/>
                  </a:lnTo>
                  <a:lnTo>
                    <a:pt x="670" y="110"/>
                  </a:lnTo>
                  <a:lnTo>
                    <a:pt x="671" y="106"/>
                  </a:lnTo>
                  <a:lnTo>
                    <a:pt x="671" y="105"/>
                  </a:lnTo>
                  <a:lnTo>
                    <a:pt x="673" y="103"/>
                  </a:lnTo>
                  <a:lnTo>
                    <a:pt x="680" y="97"/>
                  </a:lnTo>
                  <a:lnTo>
                    <a:pt x="686" y="97"/>
                  </a:lnTo>
                  <a:lnTo>
                    <a:pt x="690" y="97"/>
                  </a:lnTo>
                  <a:lnTo>
                    <a:pt x="698" y="100"/>
                  </a:lnTo>
                  <a:lnTo>
                    <a:pt x="700" y="103"/>
                  </a:lnTo>
                  <a:lnTo>
                    <a:pt x="703" y="111"/>
                  </a:lnTo>
                  <a:lnTo>
                    <a:pt x="703" y="118"/>
                  </a:lnTo>
                  <a:lnTo>
                    <a:pt x="709" y="121"/>
                  </a:lnTo>
                  <a:lnTo>
                    <a:pt x="714" y="123"/>
                  </a:lnTo>
                  <a:lnTo>
                    <a:pt x="718" y="121"/>
                  </a:lnTo>
                  <a:lnTo>
                    <a:pt x="721" y="119"/>
                  </a:lnTo>
                  <a:lnTo>
                    <a:pt x="726" y="137"/>
                  </a:lnTo>
                  <a:lnTo>
                    <a:pt x="728" y="140"/>
                  </a:lnTo>
                  <a:lnTo>
                    <a:pt x="728" y="142"/>
                  </a:lnTo>
                  <a:lnTo>
                    <a:pt x="733" y="163"/>
                  </a:lnTo>
                  <a:lnTo>
                    <a:pt x="733" y="165"/>
                  </a:lnTo>
                  <a:lnTo>
                    <a:pt x="743" y="182"/>
                  </a:lnTo>
                  <a:lnTo>
                    <a:pt x="744" y="184"/>
                  </a:lnTo>
                  <a:lnTo>
                    <a:pt x="747" y="191"/>
                  </a:lnTo>
                  <a:lnTo>
                    <a:pt x="749" y="192"/>
                  </a:lnTo>
                  <a:lnTo>
                    <a:pt x="749" y="200"/>
                  </a:lnTo>
                  <a:lnTo>
                    <a:pt x="747" y="202"/>
                  </a:lnTo>
                  <a:lnTo>
                    <a:pt x="747" y="212"/>
                  </a:lnTo>
                  <a:lnTo>
                    <a:pt x="747" y="223"/>
                  </a:lnTo>
                  <a:lnTo>
                    <a:pt x="754" y="239"/>
                  </a:lnTo>
                  <a:lnTo>
                    <a:pt x="749" y="255"/>
                  </a:lnTo>
                  <a:lnTo>
                    <a:pt x="741" y="275"/>
                  </a:lnTo>
                  <a:lnTo>
                    <a:pt x="741" y="280"/>
                  </a:lnTo>
                  <a:lnTo>
                    <a:pt x="741" y="281"/>
                  </a:lnTo>
                  <a:lnTo>
                    <a:pt x="736" y="292"/>
                  </a:lnTo>
                  <a:lnTo>
                    <a:pt x="736" y="296"/>
                  </a:lnTo>
                  <a:lnTo>
                    <a:pt x="731" y="304"/>
                  </a:lnTo>
                  <a:lnTo>
                    <a:pt x="728" y="310"/>
                  </a:lnTo>
                  <a:lnTo>
                    <a:pt x="728" y="313"/>
                  </a:lnTo>
                  <a:lnTo>
                    <a:pt x="726" y="336"/>
                  </a:lnTo>
                  <a:lnTo>
                    <a:pt x="726" y="346"/>
                  </a:lnTo>
                  <a:lnTo>
                    <a:pt x="724" y="354"/>
                  </a:lnTo>
                  <a:lnTo>
                    <a:pt x="724" y="359"/>
                  </a:lnTo>
                  <a:lnTo>
                    <a:pt x="724" y="362"/>
                  </a:lnTo>
                  <a:lnTo>
                    <a:pt x="719" y="375"/>
                  </a:lnTo>
                  <a:lnTo>
                    <a:pt x="719" y="377"/>
                  </a:lnTo>
                  <a:lnTo>
                    <a:pt x="718" y="378"/>
                  </a:lnTo>
                  <a:lnTo>
                    <a:pt x="716" y="391"/>
                  </a:lnTo>
                  <a:lnTo>
                    <a:pt x="716" y="393"/>
                  </a:lnTo>
                  <a:lnTo>
                    <a:pt x="719" y="404"/>
                  </a:lnTo>
                  <a:lnTo>
                    <a:pt x="721" y="407"/>
                  </a:lnTo>
                  <a:lnTo>
                    <a:pt x="721" y="409"/>
                  </a:lnTo>
                  <a:lnTo>
                    <a:pt x="728" y="422"/>
                  </a:lnTo>
                  <a:lnTo>
                    <a:pt x="728" y="425"/>
                  </a:lnTo>
                  <a:lnTo>
                    <a:pt x="729" y="427"/>
                  </a:lnTo>
                  <a:lnTo>
                    <a:pt x="738" y="438"/>
                  </a:lnTo>
                  <a:lnTo>
                    <a:pt x="738" y="440"/>
                  </a:lnTo>
                  <a:lnTo>
                    <a:pt x="739" y="441"/>
                  </a:lnTo>
                  <a:lnTo>
                    <a:pt x="747" y="449"/>
                  </a:lnTo>
                  <a:lnTo>
                    <a:pt x="749" y="451"/>
                  </a:lnTo>
                  <a:lnTo>
                    <a:pt x="751" y="453"/>
                  </a:lnTo>
                  <a:lnTo>
                    <a:pt x="762" y="462"/>
                  </a:lnTo>
                  <a:lnTo>
                    <a:pt x="764" y="464"/>
                  </a:lnTo>
                  <a:lnTo>
                    <a:pt x="779" y="472"/>
                  </a:lnTo>
                  <a:lnTo>
                    <a:pt x="781" y="474"/>
                  </a:lnTo>
                  <a:lnTo>
                    <a:pt x="782" y="475"/>
                  </a:lnTo>
                  <a:lnTo>
                    <a:pt x="800" y="483"/>
                  </a:lnTo>
                  <a:lnTo>
                    <a:pt x="802" y="483"/>
                  </a:lnTo>
                  <a:lnTo>
                    <a:pt x="804" y="485"/>
                  </a:lnTo>
                  <a:lnTo>
                    <a:pt x="805" y="485"/>
                  </a:lnTo>
                  <a:lnTo>
                    <a:pt x="822" y="493"/>
                  </a:lnTo>
                  <a:lnTo>
                    <a:pt x="824" y="495"/>
                  </a:lnTo>
                  <a:lnTo>
                    <a:pt x="835" y="503"/>
                  </a:lnTo>
                  <a:lnTo>
                    <a:pt x="837" y="504"/>
                  </a:lnTo>
                  <a:lnTo>
                    <a:pt x="847" y="514"/>
                  </a:lnTo>
                  <a:lnTo>
                    <a:pt x="850" y="519"/>
                  </a:lnTo>
                  <a:lnTo>
                    <a:pt x="853" y="524"/>
                  </a:lnTo>
                  <a:lnTo>
                    <a:pt x="855" y="525"/>
                  </a:lnTo>
                  <a:lnTo>
                    <a:pt x="860" y="535"/>
                  </a:lnTo>
                  <a:lnTo>
                    <a:pt x="860" y="538"/>
                  </a:lnTo>
                  <a:lnTo>
                    <a:pt x="862" y="548"/>
                  </a:lnTo>
                  <a:lnTo>
                    <a:pt x="862" y="550"/>
                  </a:lnTo>
                  <a:lnTo>
                    <a:pt x="862" y="553"/>
                  </a:lnTo>
                  <a:lnTo>
                    <a:pt x="863" y="564"/>
                  </a:lnTo>
                  <a:lnTo>
                    <a:pt x="865" y="566"/>
                  </a:lnTo>
                  <a:lnTo>
                    <a:pt x="872" y="577"/>
                  </a:lnTo>
                  <a:lnTo>
                    <a:pt x="880" y="589"/>
                  </a:lnTo>
                  <a:lnTo>
                    <a:pt x="883" y="592"/>
                  </a:lnTo>
                  <a:lnTo>
                    <a:pt x="886" y="600"/>
                  </a:lnTo>
                  <a:lnTo>
                    <a:pt x="886" y="603"/>
                  </a:lnTo>
                  <a:lnTo>
                    <a:pt x="888" y="611"/>
                  </a:lnTo>
                  <a:lnTo>
                    <a:pt x="890" y="618"/>
                  </a:lnTo>
                  <a:lnTo>
                    <a:pt x="890" y="621"/>
                  </a:lnTo>
                  <a:lnTo>
                    <a:pt x="901" y="627"/>
                  </a:lnTo>
                  <a:lnTo>
                    <a:pt x="905" y="629"/>
                  </a:lnTo>
                  <a:lnTo>
                    <a:pt x="915" y="629"/>
                  </a:lnTo>
                  <a:lnTo>
                    <a:pt x="916" y="629"/>
                  </a:lnTo>
                  <a:lnTo>
                    <a:pt x="926" y="634"/>
                  </a:lnTo>
                  <a:lnTo>
                    <a:pt x="928" y="636"/>
                  </a:lnTo>
                  <a:lnTo>
                    <a:pt x="931" y="637"/>
                  </a:lnTo>
                  <a:lnTo>
                    <a:pt x="936" y="647"/>
                  </a:lnTo>
                  <a:lnTo>
                    <a:pt x="936" y="648"/>
                  </a:lnTo>
                  <a:lnTo>
                    <a:pt x="943" y="658"/>
                  </a:lnTo>
                  <a:lnTo>
                    <a:pt x="951" y="665"/>
                  </a:lnTo>
                  <a:lnTo>
                    <a:pt x="954" y="668"/>
                  </a:lnTo>
                  <a:lnTo>
                    <a:pt x="959" y="676"/>
                  </a:lnTo>
                  <a:lnTo>
                    <a:pt x="966" y="681"/>
                  </a:lnTo>
                  <a:lnTo>
                    <a:pt x="977" y="689"/>
                  </a:lnTo>
                  <a:lnTo>
                    <a:pt x="982" y="692"/>
                  </a:lnTo>
                  <a:lnTo>
                    <a:pt x="986" y="695"/>
                  </a:lnTo>
                  <a:lnTo>
                    <a:pt x="984" y="699"/>
                  </a:lnTo>
                  <a:lnTo>
                    <a:pt x="982" y="699"/>
                  </a:lnTo>
                  <a:lnTo>
                    <a:pt x="976" y="695"/>
                  </a:lnTo>
                  <a:lnTo>
                    <a:pt x="972" y="694"/>
                  </a:lnTo>
                  <a:lnTo>
                    <a:pt x="966" y="691"/>
                  </a:lnTo>
                  <a:lnTo>
                    <a:pt x="961" y="694"/>
                  </a:lnTo>
                  <a:lnTo>
                    <a:pt x="962" y="697"/>
                  </a:lnTo>
                  <a:lnTo>
                    <a:pt x="962" y="699"/>
                  </a:lnTo>
                  <a:lnTo>
                    <a:pt x="961" y="703"/>
                  </a:lnTo>
                  <a:lnTo>
                    <a:pt x="959" y="707"/>
                  </a:lnTo>
                  <a:lnTo>
                    <a:pt x="958" y="708"/>
                  </a:lnTo>
                  <a:lnTo>
                    <a:pt x="954" y="712"/>
                  </a:lnTo>
                  <a:lnTo>
                    <a:pt x="953" y="712"/>
                  </a:lnTo>
                  <a:lnTo>
                    <a:pt x="948" y="715"/>
                  </a:lnTo>
                  <a:lnTo>
                    <a:pt x="936" y="720"/>
                  </a:lnTo>
                  <a:lnTo>
                    <a:pt x="928" y="723"/>
                  </a:lnTo>
                  <a:lnTo>
                    <a:pt x="919" y="726"/>
                  </a:lnTo>
                  <a:lnTo>
                    <a:pt x="911" y="729"/>
                  </a:lnTo>
                  <a:lnTo>
                    <a:pt x="910" y="731"/>
                  </a:lnTo>
                  <a:lnTo>
                    <a:pt x="901" y="737"/>
                  </a:lnTo>
                  <a:lnTo>
                    <a:pt x="901" y="739"/>
                  </a:lnTo>
                  <a:lnTo>
                    <a:pt x="895" y="744"/>
                  </a:lnTo>
                  <a:lnTo>
                    <a:pt x="886" y="746"/>
                  </a:lnTo>
                  <a:lnTo>
                    <a:pt x="881" y="754"/>
                  </a:lnTo>
                  <a:lnTo>
                    <a:pt x="881" y="763"/>
                  </a:lnTo>
                  <a:lnTo>
                    <a:pt x="873" y="771"/>
                  </a:lnTo>
                  <a:lnTo>
                    <a:pt x="872" y="771"/>
                  </a:lnTo>
                  <a:lnTo>
                    <a:pt x="868" y="773"/>
                  </a:lnTo>
                  <a:lnTo>
                    <a:pt x="860" y="775"/>
                  </a:lnTo>
                  <a:lnTo>
                    <a:pt x="857" y="776"/>
                  </a:lnTo>
                  <a:lnTo>
                    <a:pt x="855" y="778"/>
                  </a:lnTo>
                  <a:lnTo>
                    <a:pt x="850" y="780"/>
                  </a:lnTo>
                  <a:lnTo>
                    <a:pt x="842" y="778"/>
                  </a:lnTo>
                  <a:lnTo>
                    <a:pt x="840" y="778"/>
                  </a:lnTo>
                  <a:lnTo>
                    <a:pt x="833" y="780"/>
                  </a:lnTo>
                  <a:lnTo>
                    <a:pt x="833" y="781"/>
                  </a:lnTo>
                  <a:lnTo>
                    <a:pt x="832" y="783"/>
                  </a:lnTo>
                  <a:lnTo>
                    <a:pt x="824" y="789"/>
                  </a:lnTo>
                  <a:lnTo>
                    <a:pt x="820" y="789"/>
                  </a:lnTo>
                  <a:lnTo>
                    <a:pt x="812" y="792"/>
                  </a:lnTo>
                  <a:lnTo>
                    <a:pt x="812" y="794"/>
                  </a:lnTo>
                  <a:lnTo>
                    <a:pt x="810" y="797"/>
                  </a:lnTo>
                  <a:lnTo>
                    <a:pt x="802" y="799"/>
                  </a:lnTo>
                  <a:lnTo>
                    <a:pt x="799" y="799"/>
                  </a:lnTo>
                  <a:lnTo>
                    <a:pt x="797" y="799"/>
                  </a:lnTo>
                  <a:lnTo>
                    <a:pt x="789" y="792"/>
                  </a:lnTo>
                  <a:lnTo>
                    <a:pt x="787" y="791"/>
                  </a:lnTo>
                  <a:lnTo>
                    <a:pt x="786" y="789"/>
                  </a:lnTo>
                  <a:lnTo>
                    <a:pt x="779" y="786"/>
                  </a:lnTo>
                  <a:lnTo>
                    <a:pt x="777" y="784"/>
                  </a:lnTo>
                  <a:lnTo>
                    <a:pt x="771" y="784"/>
                  </a:lnTo>
                  <a:lnTo>
                    <a:pt x="767" y="786"/>
                  </a:lnTo>
                  <a:lnTo>
                    <a:pt x="766" y="786"/>
                  </a:lnTo>
                  <a:lnTo>
                    <a:pt x="764" y="786"/>
                  </a:lnTo>
                  <a:lnTo>
                    <a:pt x="761" y="786"/>
                  </a:lnTo>
                  <a:lnTo>
                    <a:pt x="757" y="786"/>
                  </a:lnTo>
                  <a:lnTo>
                    <a:pt x="756" y="786"/>
                  </a:lnTo>
                  <a:lnTo>
                    <a:pt x="743" y="784"/>
                  </a:lnTo>
                  <a:lnTo>
                    <a:pt x="741" y="784"/>
                  </a:lnTo>
                  <a:lnTo>
                    <a:pt x="739" y="783"/>
                  </a:lnTo>
                  <a:lnTo>
                    <a:pt x="728" y="783"/>
                  </a:lnTo>
                  <a:lnTo>
                    <a:pt x="724" y="783"/>
                  </a:lnTo>
                  <a:lnTo>
                    <a:pt x="718" y="781"/>
                  </a:lnTo>
                  <a:lnTo>
                    <a:pt x="714" y="781"/>
                  </a:lnTo>
                  <a:lnTo>
                    <a:pt x="703" y="780"/>
                  </a:lnTo>
                  <a:lnTo>
                    <a:pt x="700" y="780"/>
                  </a:lnTo>
                  <a:lnTo>
                    <a:pt x="695" y="776"/>
                  </a:lnTo>
                  <a:lnTo>
                    <a:pt x="693" y="776"/>
                  </a:lnTo>
                  <a:lnTo>
                    <a:pt x="686" y="770"/>
                  </a:lnTo>
                  <a:lnTo>
                    <a:pt x="683" y="770"/>
                  </a:lnTo>
                  <a:lnTo>
                    <a:pt x="676" y="767"/>
                  </a:lnTo>
                  <a:lnTo>
                    <a:pt x="673" y="763"/>
                  </a:lnTo>
                  <a:lnTo>
                    <a:pt x="671" y="758"/>
                  </a:lnTo>
                  <a:lnTo>
                    <a:pt x="666" y="755"/>
                  </a:lnTo>
                  <a:lnTo>
                    <a:pt x="658" y="754"/>
                  </a:lnTo>
                  <a:lnTo>
                    <a:pt x="652" y="749"/>
                  </a:lnTo>
                  <a:lnTo>
                    <a:pt x="648" y="747"/>
                  </a:lnTo>
                  <a:lnTo>
                    <a:pt x="643" y="742"/>
                  </a:lnTo>
                  <a:lnTo>
                    <a:pt x="640" y="741"/>
                  </a:lnTo>
                  <a:lnTo>
                    <a:pt x="638" y="741"/>
                  </a:lnTo>
                  <a:lnTo>
                    <a:pt x="637" y="744"/>
                  </a:lnTo>
                  <a:lnTo>
                    <a:pt x="632" y="757"/>
                  </a:lnTo>
                  <a:lnTo>
                    <a:pt x="628" y="765"/>
                  </a:lnTo>
                  <a:lnTo>
                    <a:pt x="623" y="770"/>
                  </a:lnTo>
                  <a:lnTo>
                    <a:pt x="622" y="770"/>
                  </a:lnTo>
                  <a:lnTo>
                    <a:pt x="615" y="773"/>
                  </a:lnTo>
                  <a:lnTo>
                    <a:pt x="612" y="771"/>
                  </a:lnTo>
                  <a:lnTo>
                    <a:pt x="605" y="770"/>
                  </a:lnTo>
                  <a:lnTo>
                    <a:pt x="604" y="770"/>
                  </a:lnTo>
                  <a:lnTo>
                    <a:pt x="600" y="768"/>
                  </a:lnTo>
                  <a:lnTo>
                    <a:pt x="597" y="765"/>
                  </a:lnTo>
                  <a:lnTo>
                    <a:pt x="595" y="765"/>
                  </a:lnTo>
                  <a:lnTo>
                    <a:pt x="594" y="763"/>
                  </a:lnTo>
                  <a:lnTo>
                    <a:pt x="587" y="757"/>
                  </a:lnTo>
                  <a:lnTo>
                    <a:pt x="584" y="755"/>
                  </a:lnTo>
                  <a:lnTo>
                    <a:pt x="582" y="749"/>
                  </a:lnTo>
                  <a:lnTo>
                    <a:pt x="580" y="746"/>
                  </a:lnTo>
                  <a:lnTo>
                    <a:pt x="579" y="741"/>
                  </a:lnTo>
                  <a:lnTo>
                    <a:pt x="574" y="736"/>
                  </a:lnTo>
                  <a:lnTo>
                    <a:pt x="572" y="736"/>
                  </a:lnTo>
                  <a:lnTo>
                    <a:pt x="570" y="736"/>
                  </a:lnTo>
                  <a:lnTo>
                    <a:pt x="566" y="737"/>
                  </a:lnTo>
                  <a:lnTo>
                    <a:pt x="556" y="734"/>
                  </a:lnTo>
                  <a:lnTo>
                    <a:pt x="554" y="734"/>
                  </a:lnTo>
                  <a:lnTo>
                    <a:pt x="547" y="725"/>
                  </a:lnTo>
                  <a:lnTo>
                    <a:pt x="547" y="721"/>
                  </a:lnTo>
                  <a:lnTo>
                    <a:pt x="544" y="715"/>
                  </a:lnTo>
                  <a:lnTo>
                    <a:pt x="542" y="713"/>
                  </a:lnTo>
                  <a:lnTo>
                    <a:pt x="539" y="707"/>
                  </a:lnTo>
                  <a:lnTo>
                    <a:pt x="537" y="705"/>
                  </a:lnTo>
                  <a:lnTo>
                    <a:pt x="536" y="703"/>
                  </a:lnTo>
                  <a:lnTo>
                    <a:pt x="534" y="700"/>
                  </a:lnTo>
                  <a:lnTo>
                    <a:pt x="532" y="699"/>
                  </a:lnTo>
                  <a:lnTo>
                    <a:pt x="531" y="694"/>
                  </a:lnTo>
                  <a:lnTo>
                    <a:pt x="527" y="687"/>
                  </a:lnTo>
                  <a:lnTo>
                    <a:pt x="526" y="684"/>
                  </a:lnTo>
                  <a:lnTo>
                    <a:pt x="524" y="678"/>
                  </a:lnTo>
                  <a:lnTo>
                    <a:pt x="524" y="674"/>
                  </a:lnTo>
                  <a:lnTo>
                    <a:pt x="523" y="669"/>
                  </a:lnTo>
                  <a:lnTo>
                    <a:pt x="521" y="668"/>
                  </a:lnTo>
                  <a:lnTo>
                    <a:pt x="521" y="663"/>
                  </a:lnTo>
                  <a:lnTo>
                    <a:pt x="518" y="658"/>
                  </a:lnTo>
                  <a:lnTo>
                    <a:pt x="516" y="658"/>
                  </a:lnTo>
                  <a:lnTo>
                    <a:pt x="513" y="658"/>
                  </a:lnTo>
                  <a:lnTo>
                    <a:pt x="503" y="657"/>
                  </a:lnTo>
                  <a:lnTo>
                    <a:pt x="501" y="655"/>
                  </a:lnTo>
                  <a:lnTo>
                    <a:pt x="499" y="655"/>
                  </a:lnTo>
                  <a:lnTo>
                    <a:pt x="491" y="653"/>
                  </a:lnTo>
                  <a:lnTo>
                    <a:pt x="489" y="653"/>
                  </a:lnTo>
                  <a:lnTo>
                    <a:pt x="488" y="653"/>
                  </a:lnTo>
                  <a:lnTo>
                    <a:pt x="481" y="652"/>
                  </a:lnTo>
                  <a:lnTo>
                    <a:pt x="478" y="652"/>
                  </a:lnTo>
                  <a:lnTo>
                    <a:pt x="471" y="647"/>
                  </a:lnTo>
                  <a:lnTo>
                    <a:pt x="471" y="642"/>
                  </a:lnTo>
                  <a:lnTo>
                    <a:pt x="470" y="637"/>
                  </a:lnTo>
                  <a:lnTo>
                    <a:pt x="470" y="634"/>
                  </a:lnTo>
                  <a:lnTo>
                    <a:pt x="468" y="631"/>
                  </a:lnTo>
                  <a:lnTo>
                    <a:pt x="468" y="629"/>
                  </a:lnTo>
                  <a:lnTo>
                    <a:pt x="466" y="626"/>
                  </a:lnTo>
                  <a:lnTo>
                    <a:pt x="460" y="624"/>
                  </a:lnTo>
                  <a:lnTo>
                    <a:pt x="456" y="624"/>
                  </a:lnTo>
                  <a:lnTo>
                    <a:pt x="450" y="623"/>
                  </a:lnTo>
                  <a:lnTo>
                    <a:pt x="445" y="623"/>
                  </a:lnTo>
                  <a:lnTo>
                    <a:pt x="441" y="623"/>
                  </a:lnTo>
                  <a:lnTo>
                    <a:pt x="435" y="624"/>
                  </a:lnTo>
                  <a:lnTo>
                    <a:pt x="432" y="626"/>
                  </a:lnTo>
                  <a:lnTo>
                    <a:pt x="430" y="626"/>
                  </a:lnTo>
                  <a:lnTo>
                    <a:pt x="423" y="626"/>
                  </a:lnTo>
                  <a:lnTo>
                    <a:pt x="415" y="627"/>
                  </a:lnTo>
                  <a:lnTo>
                    <a:pt x="412" y="629"/>
                  </a:lnTo>
                  <a:lnTo>
                    <a:pt x="408" y="627"/>
                  </a:lnTo>
                  <a:lnTo>
                    <a:pt x="403" y="626"/>
                  </a:lnTo>
                  <a:lnTo>
                    <a:pt x="402" y="626"/>
                  </a:lnTo>
                  <a:lnTo>
                    <a:pt x="395" y="623"/>
                  </a:lnTo>
                  <a:lnTo>
                    <a:pt x="389" y="619"/>
                  </a:lnTo>
                  <a:lnTo>
                    <a:pt x="385" y="618"/>
                  </a:lnTo>
                  <a:lnTo>
                    <a:pt x="382" y="619"/>
                  </a:lnTo>
                  <a:lnTo>
                    <a:pt x="379" y="621"/>
                  </a:lnTo>
                  <a:lnTo>
                    <a:pt x="377" y="623"/>
                  </a:lnTo>
                  <a:lnTo>
                    <a:pt x="375" y="623"/>
                  </a:lnTo>
                  <a:lnTo>
                    <a:pt x="372" y="623"/>
                  </a:lnTo>
                  <a:lnTo>
                    <a:pt x="370" y="623"/>
                  </a:lnTo>
                  <a:lnTo>
                    <a:pt x="369" y="623"/>
                  </a:lnTo>
                  <a:lnTo>
                    <a:pt x="365" y="621"/>
                  </a:lnTo>
                  <a:lnTo>
                    <a:pt x="364" y="618"/>
                  </a:lnTo>
                  <a:lnTo>
                    <a:pt x="362" y="618"/>
                  </a:lnTo>
                  <a:lnTo>
                    <a:pt x="359" y="618"/>
                  </a:lnTo>
                  <a:lnTo>
                    <a:pt x="355" y="618"/>
                  </a:lnTo>
                  <a:lnTo>
                    <a:pt x="352" y="618"/>
                  </a:lnTo>
                  <a:lnTo>
                    <a:pt x="346" y="619"/>
                  </a:lnTo>
                  <a:lnTo>
                    <a:pt x="344" y="619"/>
                  </a:lnTo>
                  <a:lnTo>
                    <a:pt x="339" y="619"/>
                  </a:lnTo>
                  <a:lnTo>
                    <a:pt x="337" y="619"/>
                  </a:lnTo>
                  <a:lnTo>
                    <a:pt x="336" y="619"/>
                  </a:lnTo>
                  <a:lnTo>
                    <a:pt x="334" y="619"/>
                  </a:lnTo>
                  <a:lnTo>
                    <a:pt x="331" y="621"/>
                  </a:lnTo>
                  <a:lnTo>
                    <a:pt x="327" y="621"/>
                  </a:lnTo>
                  <a:lnTo>
                    <a:pt x="326" y="621"/>
                  </a:lnTo>
                  <a:lnTo>
                    <a:pt x="324" y="621"/>
                  </a:lnTo>
                  <a:lnTo>
                    <a:pt x="322" y="623"/>
                  </a:lnTo>
                  <a:lnTo>
                    <a:pt x="321" y="624"/>
                  </a:lnTo>
                  <a:lnTo>
                    <a:pt x="316" y="626"/>
                  </a:lnTo>
                  <a:lnTo>
                    <a:pt x="314" y="627"/>
                  </a:lnTo>
                  <a:lnTo>
                    <a:pt x="312" y="627"/>
                  </a:lnTo>
                  <a:lnTo>
                    <a:pt x="311" y="631"/>
                  </a:lnTo>
                  <a:lnTo>
                    <a:pt x="301" y="648"/>
                  </a:lnTo>
                  <a:lnTo>
                    <a:pt x="299" y="648"/>
                  </a:lnTo>
                  <a:lnTo>
                    <a:pt x="296" y="648"/>
                  </a:lnTo>
                  <a:lnTo>
                    <a:pt x="289" y="647"/>
                  </a:lnTo>
                  <a:lnTo>
                    <a:pt x="288" y="645"/>
                  </a:lnTo>
                  <a:lnTo>
                    <a:pt x="279" y="644"/>
                  </a:lnTo>
                  <a:lnTo>
                    <a:pt x="276" y="642"/>
                  </a:lnTo>
                  <a:lnTo>
                    <a:pt x="274" y="642"/>
                  </a:lnTo>
                  <a:lnTo>
                    <a:pt x="266" y="642"/>
                  </a:lnTo>
                  <a:lnTo>
                    <a:pt x="268" y="636"/>
                  </a:lnTo>
                  <a:lnTo>
                    <a:pt x="269" y="634"/>
                  </a:lnTo>
                  <a:lnTo>
                    <a:pt x="271" y="631"/>
                  </a:lnTo>
                  <a:lnTo>
                    <a:pt x="274" y="624"/>
                  </a:lnTo>
                  <a:lnTo>
                    <a:pt x="274" y="619"/>
                  </a:lnTo>
                  <a:lnTo>
                    <a:pt x="273" y="618"/>
                  </a:lnTo>
                  <a:lnTo>
                    <a:pt x="273" y="614"/>
                  </a:lnTo>
                  <a:lnTo>
                    <a:pt x="271" y="611"/>
                  </a:lnTo>
                  <a:lnTo>
                    <a:pt x="269" y="608"/>
                  </a:lnTo>
                  <a:lnTo>
                    <a:pt x="266" y="602"/>
                  </a:lnTo>
                  <a:lnTo>
                    <a:pt x="266" y="600"/>
                  </a:lnTo>
                  <a:lnTo>
                    <a:pt x="263" y="592"/>
                  </a:lnTo>
                  <a:lnTo>
                    <a:pt x="263" y="589"/>
                  </a:lnTo>
                  <a:lnTo>
                    <a:pt x="261" y="585"/>
                  </a:lnTo>
                  <a:lnTo>
                    <a:pt x="260" y="579"/>
                  </a:lnTo>
                  <a:lnTo>
                    <a:pt x="260" y="576"/>
                  </a:lnTo>
                  <a:lnTo>
                    <a:pt x="260" y="574"/>
                  </a:lnTo>
                  <a:lnTo>
                    <a:pt x="261" y="563"/>
                  </a:lnTo>
                  <a:lnTo>
                    <a:pt x="261" y="559"/>
                  </a:lnTo>
                  <a:lnTo>
                    <a:pt x="265" y="550"/>
                  </a:lnTo>
                  <a:lnTo>
                    <a:pt x="265" y="547"/>
                  </a:lnTo>
                  <a:lnTo>
                    <a:pt x="265" y="545"/>
                  </a:lnTo>
                  <a:lnTo>
                    <a:pt x="261" y="534"/>
                  </a:lnTo>
                  <a:lnTo>
                    <a:pt x="260" y="532"/>
                  </a:lnTo>
                  <a:lnTo>
                    <a:pt x="256" y="521"/>
                  </a:lnTo>
                  <a:lnTo>
                    <a:pt x="256" y="517"/>
                  </a:lnTo>
                  <a:lnTo>
                    <a:pt x="256" y="516"/>
                  </a:lnTo>
                  <a:lnTo>
                    <a:pt x="256" y="501"/>
                  </a:lnTo>
                  <a:lnTo>
                    <a:pt x="256" y="500"/>
                  </a:lnTo>
                  <a:lnTo>
                    <a:pt x="245" y="488"/>
                  </a:lnTo>
                  <a:lnTo>
                    <a:pt x="243" y="487"/>
                  </a:lnTo>
                  <a:lnTo>
                    <a:pt x="241" y="483"/>
                  </a:lnTo>
                  <a:lnTo>
                    <a:pt x="240" y="482"/>
                  </a:lnTo>
                  <a:lnTo>
                    <a:pt x="233" y="487"/>
                  </a:lnTo>
                  <a:lnTo>
                    <a:pt x="231" y="488"/>
                  </a:lnTo>
                  <a:lnTo>
                    <a:pt x="231" y="490"/>
                  </a:lnTo>
                  <a:lnTo>
                    <a:pt x="226" y="503"/>
                  </a:lnTo>
                  <a:lnTo>
                    <a:pt x="225" y="506"/>
                  </a:lnTo>
                  <a:lnTo>
                    <a:pt x="220" y="514"/>
                  </a:lnTo>
                  <a:lnTo>
                    <a:pt x="218" y="514"/>
                  </a:lnTo>
                  <a:lnTo>
                    <a:pt x="213" y="521"/>
                  </a:lnTo>
                  <a:lnTo>
                    <a:pt x="210" y="522"/>
                  </a:lnTo>
                  <a:lnTo>
                    <a:pt x="207" y="524"/>
                  </a:lnTo>
                  <a:lnTo>
                    <a:pt x="197" y="525"/>
                  </a:lnTo>
                  <a:lnTo>
                    <a:pt x="195" y="525"/>
                  </a:lnTo>
                  <a:lnTo>
                    <a:pt x="185" y="530"/>
                  </a:lnTo>
                  <a:lnTo>
                    <a:pt x="179" y="532"/>
                  </a:lnTo>
                  <a:lnTo>
                    <a:pt x="174" y="534"/>
                  </a:lnTo>
                  <a:lnTo>
                    <a:pt x="179" y="521"/>
                  </a:lnTo>
                  <a:lnTo>
                    <a:pt x="177" y="511"/>
                  </a:lnTo>
                  <a:lnTo>
                    <a:pt x="175" y="506"/>
                  </a:lnTo>
                  <a:lnTo>
                    <a:pt x="164" y="488"/>
                  </a:lnTo>
                  <a:lnTo>
                    <a:pt x="177" y="464"/>
                  </a:lnTo>
                  <a:lnTo>
                    <a:pt x="179" y="459"/>
                  </a:lnTo>
                  <a:lnTo>
                    <a:pt x="179" y="448"/>
                  </a:lnTo>
                  <a:lnTo>
                    <a:pt x="179" y="432"/>
                  </a:lnTo>
                  <a:lnTo>
                    <a:pt x="165" y="427"/>
                  </a:lnTo>
                  <a:lnTo>
                    <a:pt x="160" y="417"/>
                  </a:lnTo>
                  <a:lnTo>
                    <a:pt x="160" y="415"/>
                  </a:lnTo>
                  <a:lnTo>
                    <a:pt x="162" y="398"/>
                  </a:lnTo>
                  <a:lnTo>
                    <a:pt x="160" y="396"/>
                  </a:lnTo>
                  <a:lnTo>
                    <a:pt x="159" y="394"/>
                  </a:lnTo>
                  <a:lnTo>
                    <a:pt x="152" y="385"/>
                  </a:lnTo>
                  <a:lnTo>
                    <a:pt x="150" y="385"/>
                  </a:lnTo>
                  <a:lnTo>
                    <a:pt x="147" y="385"/>
                  </a:lnTo>
                  <a:lnTo>
                    <a:pt x="140" y="378"/>
                  </a:lnTo>
                  <a:lnTo>
                    <a:pt x="142" y="377"/>
                  </a:lnTo>
                  <a:lnTo>
                    <a:pt x="140" y="357"/>
                  </a:lnTo>
                  <a:lnTo>
                    <a:pt x="140" y="354"/>
                  </a:lnTo>
                  <a:lnTo>
                    <a:pt x="134" y="347"/>
                  </a:lnTo>
                  <a:lnTo>
                    <a:pt x="131" y="344"/>
                  </a:lnTo>
                  <a:lnTo>
                    <a:pt x="127" y="346"/>
                  </a:lnTo>
                  <a:lnTo>
                    <a:pt x="126" y="346"/>
                  </a:lnTo>
                  <a:lnTo>
                    <a:pt x="117" y="347"/>
                  </a:lnTo>
                  <a:lnTo>
                    <a:pt x="112" y="344"/>
                  </a:lnTo>
                  <a:lnTo>
                    <a:pt x="111" y="341"/>
                  </a:lnTo>
                  <a:lnTo>
                    <a:pt x="111" y="338"/>
                  </a:lnTo>
                  <a:lnTo>
                    <a:pt x="109" y="335"/>
                  </a:lnTo>
                  <a:lnTo>
                    <a:pt x="111" y="331"/>
                  </a:lnTo>
                  <a:lnTo>
                    <a:pt x="114" y="326"/>
                  </a:lnTo>
                  <a:lnTo>
                    <a:pt x="116" y="323"/>
                  </a:lnTo>
                  <a:lnTo>
                    <a:pt x="119" y="310"/>
                  </a:lnTo>
                  <a:lnTo>
                    <a:pt x="117" y="307"/>
                  </a:lnTo>
                  <a:lnTo>
                    <a:pt x="114" y="304"/>
                  </a:lnTo>
                  <a:lnTo>
                    <a:pt x="111" y="299"/>
                  </a:lnTo>
                  <a:lnTo>
                    <a:pt x="112" y="296"/>
                  </a:lnTo>
                  <a:lnTo>
                    <a:pt x="119" y="284"/>
                  </a:lnTo>
                  <a:lnTo>
                    <a:pt x="121" y="281"/>
                  </a:lnTo>
                  <a:lnTo>
                    <a:pt x="122" y="278"/>
                  </a:lnTo>
                  <a:lnTo>
                    <a:pt x="122" y="265"/>
                  </a:lnTo>
                  <a:lnTo>
                    <a:pt x="121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1" y="258"/>
                  </a:lnTo>
                  <a:lnTo>
                    <a:pt x="101" y="257"/>
                  </a:lnTo>
                  <a:lnTo>
                    <a:pt x="104" y="250"/>
                  </a:lnTo>
                  <a:lnTo>
                    <a:pt x="104" y="249"/>
                  </a:lnTo>
                  <a:lnTo>
                    <a:pt x="106" y="241"/>
                  </a:lnTo>
                  <a:lnTo>
                    <a:pt x="104" y="239"/>
                  </a:lnTo>
                  <a:lnTo>
                    <a:pt x="99" y="237"/>
                  </a:lnTo>
                  <a:lnTo>
                    <a:pt x="97" y="237"/>
                  </a:lnTo>
                  <a:lnTo>
                    <a:pt x="94" y="239"/>
                  </a:lnTo>
                  <a:lnTo>
                    <a:pt x="88" y="237"/>
                  </a:lnTo>
                  <a:lnTo>
                    <a:pt x="86" y="234"/>
                  </a:lnTo>
                  <a:lnTo>
                    <a:pt x="81" y="223"/>
                  </a:lnTo>
                  <a:lnTo>
                    <a:pt x="81" y="220"/>
                  </a:lnTo>
                  <a:lnTo>
                    <a:pt x="81" y="218"/>
                  </a:lnTo>
                  <a:lnTo>
                    <a:pt x="71" y="208"/>
                  </a:lnTo>
                  <a:lnTo>
                    <a:pt x="69" y="207"/>
                  </a:lnTo>
                  <a:lnTo>
                    <a:pt x="68" y="203"/>
                  </a:lnTo>
                  <a:lnTo>
                    <a:pt x="64" y="199"/>
                  </a:lnTo>
                  <a:lnTo>
                    <a:pt x="66" y="184"/>
                  </a:lnTo>
                  <a:lnTo>
                    <a:pt x="64" y="181"/>
                  </a:lnTo>
                  <a:lnTo>
                    <a:pt x="59" y="174"/>
                  </a:lnTo>
                  <a:lnTo>
                    <a:pt x="56" y="174"/>
                  </a:lnTo>
                  <a:lnTo>
                    <a:pt x="54" y="174"/>
                  </a:lnTo>
                  <a:lnTo>
                    <a:pt x="50" y="174"/>
                  </a:lnTo>
                  <a:lnTo>
                    <a:pt x="48" y="173"/>
                  </a:lnTo>
                  <a:lnTo>
                    <a:pt x="45" y="161"/>
                  </a:lnTo>
                  <a:lnTo>
                    <a:pt x="38" y="152"/>
                  </a:lnTo>
                  <a:lnTo>
                    <a:pt x="26" y="144"/>
                  </a:lnTo>
                  <a:lnTo>
                    <a:pt x="25" y="142"/>
                  </a:lnTo>
                  <a:lnTo>
                    <a:pt x="23" y="139"/>
                  </a:lnTo>
                  <a:lnTo>
                    <a:pt x="21" y="135"/>
                  </a:lnTo>
                  <a:lnTo>
                    <a:pt x="21" y="131"/>
                  </a:lnTo>
                  <a:lnTo>
                    <a:pt x="21" y="129"/>
                  </a:lnTo>
                  <a:lnTo>
                    <a:pt x="21" y="123"/>
                  </a:lnTo>
                  <a:lnTo>
                    <a:pt x="21" y="121"/>
                  </a:lnTo>
                  <a:lnTo>
                    <a:pt x="21" y="118"/>
                  </a:lnTo>
                  <a:lnTo>
                    <a:pt x="20" y="116"/>
                  </a:lnTo>
                  <a:lnTo>
                    <a:pt x="18" y="116"/>
                  </a:lnTo>
                  <a:lnTo>
                    <a:pt x="15" y="116"/>
                  </a:lnTo>
                  <a:lnTo>
                    <a:pt x="13" y="116"/>
                  </a:lnTo>
                  <a:lnTo>
                    <a:pt x="11" y="114"/>
                  </a:lnTo>
                  <a:lnTo>
                    <a:pt x="10" y="114"/>
                  </a:lnTo>
                  <a:lnTo>
                    <a:pt x="5" y="113"/>
                  </a:lnTo>
                  <a:lnTo>
                    <a:pt x="5" y="108"/>
                  </a:lnTo>
                  <a:lnTo>
                    <a:pt x="0" y="97"/>
                  </a:lnTo>
                  <a:lnTo>
                    <a:pt x="5" y="93"/>
                  </a:lnTo>
                  <a:lnTo>
                    <a:pt x="13" y="90"/>
                  </a:lnTo>
                  <a:lnTo>
                    <a:pt x="20" y="89"/>
                  </a:lnTo>
                  <a:lnTo>
                    <a:pt x="28" y="85"/>
                  </a:lnTo>
                  <a:lnTo>
                    <a:pt x="30" y="84"/>
                  </a:lnTo>
                  <a:lnTo>
                    <a:pt x="36" y="80"/>
                  </a:lnTo>
                  <a:lnTo>
                    <a:pt x="40" y="74"/>
                  </a:lnTo>
                  <a:lnTo>
                    <a:pt x="40" y="72"/>
                  </a:lnTo>
                  <a:lnTo>
                    <a:pt x="41" y="63"/>
                  </a:lnTo>
                  <a:lnTo>
                    <a:pt x="48" y="56"/>
                  </a:lnTo>
                  <a:lnTo>
                    <a:pt x="51" y="53"/>
                  </a:lnTo>
                  <a:lnTo>
                    <a:pt x="53" y="50"/>
                  </a:lnTo>
                  <a:lnTo>
                    <a:pt x="53" y="47"/>
                  </a:lnTo>
                  <a:lnTo>
                    <a:pt x="51" y="40"/>
                  </a:lnTo>
                  <a:lnTo>
                    <a:pt x="50" y="32"/>
                  </a:lnTo>
                  <a:lnTo>
                    <a:pt x="54" y="25"/>
                  </a:lnTo>
                  <a:lnTo>
                    <a:pt x="69" y="25"/>
                  </a:lnTo>
                  <a:lnTo>
                    <a:pt x="86" y="25"/>
                  </a:lnTo>
                  <a:lnTo>
                    <a:pt x="97" y="27"/>
                  </a:lnTo>
                  <a:lnTo>
                    <a:pt x="99" y="27"/>
                  </a:lnTo>
                  <a:lnTo>
                    <a:pt x="116" y="29"/>
                  </a:lnTo>
                  <a:lnTo>
                    <a:pt x="124" y="32"/>
                  </a:lnTo>
                  <a:lnTo>
                    <a:pt x="131" y="35"/>
                  </a:lnTo>
                  <a:lnTo>
                    <a:pt x="137" y="38"/>
                  </a:lnTo>
                  <a:lnTo>
                    <a:pt x="140" y="38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5" y="30"/>
                  </a:lnTo>
                  <a:lnTo>
                    <a:pt x="155" y="22"/>
                  </a:lnTo>
                  <a:lnTo>
                    <a:pt x="157" y="21"/>
                  </a:lnTo>
                  <a:lnTo>
                    <a:pt x="174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87" y="13"/>
                  </a:lnTo>
                  <a:lnTo>
                    <a:pt x="192" y="8"/>
                  </a:lnTo>
                  <a:lnTo>
                    <a:pt x="195" y="4"/>
                  </a:lnTo>
                  <a:lnTo>
                    <a:pt x="198" y="3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24" name="Freeform 24"/>
            <p:cNvSpPr>
              <a:spLocks/>
            </p:cNvSpPr>
            <p:nvPr/>
          </p:nvSpPr>
          <p:spPr bwMode="auto">
            <a:xfrm>
              <a:off x="6075362" y="4098133"/>
              <a:ext cx="552450" cy="646113"/>
            </a:xfrm>
            <a:custGeom>
              <a:avLst/>
              <a:gdLst>
                <a:gd name="T0" fmla="*/ 640 w 696"/>
                <a:gd name="T1" fmla="*/ 43 h 813"/>
                <a:gd name="T2" fmla="*/ 648 w 696"/>
                <a:gd name="T3" fmla="*/ 110 h 813"/>
                <a:gd name="T4" fmla="*/ 676 w 696"/>
                <a:gd name="T5" fmla="*/ 182 h 813"/>
                <a:gd name="T6" fmla="*/ 658 w 696"/>
                <a:gd name="T7" fmla="*/ 250 h 813"/>
                <a:gd name="T8" fmla="*/ 638 w 696"/>
                <a:gd name="T9" fmla="*/ 291 h 813"/>
                <a:gd name="T10" fmla="*/ 647 w 696"/>
                <a:gd name="T11" fmla="*/ 347 h 813"/>
                <a:gd name="T12" fmla="*/ 607 w 696"/>
                <a:gd name="T13" fmla="*/ 378 h 813"/>
                <a:gd name="T14" fmla="*/ 615 w 696"/>
                <a:gd name="T15" fmla="*/ 412 h 813"/>
                <a:gd name="T16" fmla="*/ 595 w 696"/>
                <a:gd name="T17" fmla="*/ 482 h 813"/>
                <a:gd name="T18" fmla="*/ 546 w 696"/>
                <a:gd name="T19" fmla="*/ 563 h 813"/>
                <a:gd name="T20" fmla="*/ 531 w 696"/>
                <a:gd name="T21" fmla="*/ 610 h 813"/>
                <a:gd name="T22" fmla="*/ 519 w 696"/>
                <a:gd name="T23" fmla="*/ 687 h 813"/>
                <a:gd name="T24" fmla="*/ 556 w 696"/>
                <a:gd name="T25" fmla="*/ 712 h 813"/>
                <a:gd name="T26" fmla="*/ 538 w 696"/>
                <a:gd name="T27" fmla="*/ 752 h 813"/>
                <a:gd name="T28" fmla="*/ 511 w 696"/>
                <a:gd name="T29" fmla="*/ 776 h 813"/>
                <a:gd name="T30" fmla="*/ 501 w 696"/>
                <a:gd name="T31" fmla="*/ 812 h 813"/>
                <a:gd name="T32" fmla="*/ 495 w 696"/>
                <a:gd name="T33" fmla="*/ 789 h 813"/>
                <a:gd name="T34" fmla="*/ 470 w 696"/>
                <a:gd name="T35" fmla="*/ 770 h 813"/>
                <a:gd name="T36" fmla="*/ 455 w 696"/>
                <a:gd name="T37" fmla="*/ 755 h 813"/>
                <a:gd name="T38" fmla="*/ 418 w 696"/>
                <a:gd name="T39" fmla="*/ 747 h 813"/>
                <a:gd name="T40" fmla="*/ 400 w 696"/>
                <a:gd name="T41" fmla="*/ 724 h 813"/>
                <a:gd name="T42" fmla="*/ 372 w 696"/>
                <a:gd name="T43" fmla="*/ 708 h 813"/>
                <a:gd name="T44" fmla="*/ 341 w 696"/>
                <a:gd name="T45" fmla="*/ 686 h 813"/>
                <a:gd name="T46" fmla="*/ 319 w 696"/>
                <a:gd name="T47" fmla="*/ 682 h 813"/>
                <a:gd name="T48" fmla="*/ 271 w 696"/>
                <a:gd name="T49" fmla="*/ 665 h 813"/>
                <a:gd name="T50" fmla="*/ 227 w 696"/>
                <a:gd name="T51" fmla="*/ 650 h 813"/>
                <a:gd name="T52" fmla="*/ 200 w 696"/>
                <a:gd name="T53" fmla="*/ 669 h 813"/>
                <a:gd name="T54" fmla="*/ 230 w 696"/>
                <a:gd name="T55" fmla="*/ 699 h 813"/>
                <a:gd name="T56" fmla="*/ 203 w 696"/>
                <a:gd name="T57" fmla="*/ 731 h 813"/>
                <a:gd name="T58" fmla="*/ 182 w 696"/>
                <a:gd name="T59" fmla="*/ 773 h 813"/>
                <a:gd name="T60" fmla="*/ 159 w 696"/>
                <a:gd name="T61" fmla="*/ 792 h 813"/>
                <a:gd name="T62" fmla="*/ 122 w 696"/>
                <a:gd name="T63" fmla="*/ 799 h 813"/>
                <a:gd name="T64" fmla="*/ 78 w 696"/>
                <a:gd name="T65" fmla="*/ 763 h 813"/>
                <a:gd name="T66" fmla="*/ 43 w 696"/>
                <a:gd name="T67" fmla="*/ 757 h 813"/>
                <a:gd name="T68" fmla="*/ 41 w 696"/>
                <a:gd name="T69" fmla="*/ 718 h 813"/>
                <a:gd name="T70" fmla="*/ 26 w 696"/>
                <a:gd name="T71" fmla="*/ 710 h 813"/>
                <a:gd name="T72" fmla="*/ 18 w 696"/>
                <a:gd name="T73" fmla="*/ 676 h 813"/>
                <a:gd name="T74" fmla="*/ 18 w 696"/>
                <a:gd name="T75" fmla="*/ 640 h 813"/>
                <a:gd name="T76" fmla="*/ 8 w 696"/>
                <a:gd name="T77" fmla="*/ 605 h 813"/>
                <a:gd name="T78" fmla="*/ 7 w 696"/>
                <a:gd name="T79" fmla="*/ 584 h 813"/>
                <a:gd name="T80" fmla="*/ 13 w 696"/>
                <a:gd name="T81" fmla="*/ 543 h 813"/>
                <a:gd name="T82" fmla="*/ 28 w 696"/>
                <a:gd name="T83" fmla="*/ 508 h 813"/>
                <a:gd name="T84" fmla="*/ 40 w 696"/>
                <a:gd name="T85" fmla="*/ 462 h 813"/>
                <a:gd name="T86" fmla="*/ 38 w 696"/>
                <a:gd name="T87" fmla="*/ 433 h 813"/>
                <a:gd name="T88" fmla="*/ 51 w 696"/>
                <a:gd name="T89" fmla="*/ 401 h 813"/>
                <a:gd name="T90" fmla="*/ 88 w 696"/>
                <a:gd name="T91" fmla="*/ 360 h 813"/>
                <a:gd name="T92" fmla="*/ 121 w 696"/>
                <a:gd name="T93" fmla="*/ 302 h 813"/>
                <a:gd name="T94" fmla="*/ 119 w 696"/>
                <a:gd name="T95" fmla="*/ 270 h 813"/>
                <a:gd name="T96" fmla="*/ 141 w 696"/>
                <a:gd name="T97" fmla="*/ 229 h 813"/>
                <a:gd name="T98" fmla="*/ 192 w 696"/>
                <a:gd name="T99" fmla="*/ 192 h 813"/>
                <a:gd name="T100" fmla="*/ 251 w 696"/>
                <a:gd name="T101" fmla="*/ 178 h 813"/>
                <a:gd name="T102" fmla="*/ 313 w 696"/>
                <a:gd name="T103" fmla="*/ 192 h 813"/>
                <a:gd name="T104" fmla="*/ 372 w 696"/>
                <a:gd name="T105" fmla="*/ 200 h 813"/>
                <a:gd name="T106" fmla="*/ 417 w 696"/>
                <a:gd name="T107" fmla="*/ 203 h 813"/>
                <a:gd name="T108" fmla="*/ 437 w 696"/>
                <a:gd name="T109" fmla="*/ 160 h 813"/>
                <a:gd name="T110" fmla="*/ 412 w 696"/>
                <a:gd name="T111" fmla="*/ 135 h 813"/>
                <a:gd name="T112" fmla="*/ 379 w 696"/>
                <a:gd name="T113" fmla="*/ 95 h 813"/>
                <a:gd name="T114" fmla="*/ 409 w 696"/>
                <a:gd name="T115" fmla="*/ 98 h 813"/>
                <a:gd name="T116" fmla="*/ 443 w 696"/>
                <a:gd name="T117" fmla="*/ 98 h 813"/>
                <a:gd name="T118" fmla="*/ 480 w 696"/>
                <a:gd name="T119" fmla="*/ 85 h 813"/>
                <a:gd name="T120" fmla="*/ 524 w 696"/>
                <a:gd name="T121" fmla="*/ 48 h 813"/>
                <a:gd name="T122" fmla="*/ 577 w 696"/>
                <a:gd name="T123" fmla="*/ 21 h 813"/>
                <a:gd name="T124" fmla="*/ 599 w 696"/>
                <a:gd name="T125" fmla="*/ 4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6" h="813">
                  <a:moveTo>
                    <a:pt x="607" y="8"/>
                  </a:moveTo>
                  <a:lnTo>
                    <a:pt x="614" y="11"/>
                  </a:lnTo>
                  <a:lnTo>
                    <a:pt x="615" y="14"/>
                  </a:lnTo>
                  <a:lnTo>
                    <a:pt x="620" y="19"/>
                  </a:lnTo>
                  <a:lnTo>
                    <a:pt x="622" y="19"/>
                  </a:lnTo>
                  <a:lnTo>
                    <a:pt x="630" y="29"/>
                  </a:lnTo>
                  <a:lnTo>
                    <a:pt x="630" y="30"/>
                  </a:lnTo>
                  <a:lnTo>
                    <a:pt x="632" y="34"/>
                  </a:lnTo>
                  <a:lnTo>
                    <a:pt x="640" y="43"/>
                  </a:lnTo>
                  <a:lnTo>
                    <a:pt x="643" y="51"/>
                  </a:lnTo>
                  <a:lnTo>
                    <a:pt x="647" y="56"/>
                  </a:lnTo>
                  <a:lnTo>
                    <a:pt x="647" y="69"/>
                  </a:lnTo>
                  <a:lnTo>
                    <a:pt x="647" y="71"/>
                  </a:lnTo>
                  <a:lnTo>
                    <a:pt x="643" y="82"/>
                  </a:lnTo>
                  <a:lnTo>
                    <a:pt x="645" y="98"/>
                  </a:lnTo>
                  <a:lnTo>
                    <a:pt x="645" y="101"/>
                  </a:lnTo>
                  <a:lnTo>
                    <a:pt x="647" y="105"/>
                  </a:lnTo>
                  <a:lnTo>
                    <a:pt x="648" y="110"/>
                  </a:lnTo>
                  <a:lnTo>
                    <a:pt x="652" y="123"/>
                  </a:lnTo>
                  <a:lnTo>
                    <a:pt x="652" y="126"/>
                  </a:lnTo>
                  <a:lnTo>
                    <a:pt x="658" y="140"/>
                  </a:lnTo>
                  <a:lnTo>
                    <a:pt x="658" y="142"/>
                  </a:lnTo>
                  <a:lnTo>
                    <a:pt x="667" y="163"/>
                  </a:lnTo>
                  <a:lnTo>
                    <a:pt x="668" y="165"/>
                  </a:lnTo>
                  <a:lnTo>
                    <a:pt x="670" y="166"/>
                  </a:lnTo>
                  <a:lnTo>
                    <a:pt x="675" y="179"/>
                  </a:lnTo>
                  <a:lnTo>
                    <a:pt x="676" y="182"/>
                  </a:lnTo>
                  <a:lnTo>
                    <a:pt x="683" y="195"/>
                  </a:lnTo>
                  <a:lnTo>
                    <a:pt x="686" y="197"/>
                  </a:lnTo>
                  <a:lnTo>
                    <a:pt x="696" y="200"/>
                  </a:lnTo>
                  <a:lnTo>
                    <a:pt x="675" y="215"/>
                  </a:lnTo>
                  <a:lnTo>
                    <a:pt x="671" y="216"/>
                  </a:lnTo>
                  <a:lnTo>
                    <a:pt x="663" y="228"/>
                  </a:lnTo>
                  <a:lnTo>
                    <a:pt x="660" y="239"/>
                  </a:lnTo>
                  <a:lnTo>
                    <a:pt x="660" y="242"/>
                  </a:lnTo>
                  <a:lnTo>
                    <a:pt x="658" y="250"/>
                  </a:lnTo>
                  <a:lnTo>
                    <a:pt x="657" y="252"/>
                  </a:lnTo>
                  <a:lnTo>
                    <a:pt x="655" y="254"/>
                  </a:lnTo>
                  <a:lnTo>
                    <a:pt x="648" y="263"/>
                  </a:lnTo>
                  <a:lnTo>
                    <a:pt x="640" y="273"/>
                  </a:lnTo>
                  <a:lnTo>
                    <a:pt x="637" y="278"/>
                  </a:lnTo>
                  <a:lnTo>
                    <a:pt x="637" y="281"/>
                  </a:lnTo>
                  <a:lnTo>
                    <a:pt x="635" y="283"/>
                  </a:lnTo>
                  <a:lnTo>
                    <a:pt x="638" y="289"/>
                  </a:lnTo>
                  <a:lnTo>
                    <a:pt x="638" y="291"/>
                  </a:lnTo>
                  <a:lnTo>
                    <a:pt x="642" y="304"/>
                  </a:lnTo>
                  <a:lnTo>
                    <a:pt x="643" y="305"/>
                  </a:lnTo>
                  <a:lnTo>
                    <a:pt x="645" y="315"/>
                  </a:lnTo>
                  <a:lnTo>
                    <a:pt x="643" y="318"/>
                  </a:lnTo>
                  <a:lnTo>
                    <a:pt x="645" y="325"/>
                  </a:lnTo>
                  <a:lnTo>
                    <a:pt x="647" y="331"/>
                  </a:lnTo>
                  <a:lnTo>
                    <a:pt x="647" y="334"/>
                  </a:lnTo>
                  <a:lnTo>
                    <a:pt x="645" y="339"/>
                  </a:lnTo>
                  <a:lnTo>
                    <a:pt x="647" y="347"/>
                  </a:lnTo>
                  <a:lnTo>
                    <a:pt x="638" y="354"/>
                  </a:lnTo>
                  <a:lnTo>
                    <a:pt x="638" y="356"/>
                  </a:lnTo>
                  <a:lnTo>
                    <a:pt x="637" y="359"/>
                  </a:lnTo>
                  <a:lnTo>
                    <a:pt x="635" y="360"/>
                  </a:lnTo>
                  <a:lnTo>
                    <a:pt x="633" y="362"/>
                  </a:lnTo>
                  <a:lnTo>
                    <a:pt x="625" y="367"/>
                  </a:lnTo>
                  <a:lnTo>
                    <a:pt x="624" y="367"/>
                  </a:lnTo>
                  <a:lnTo>
                    <a:pt x="614" y="372"/>
                  </a:lnTo>
                  <a:lnTo>
                    <a:pt x="607" y="378"/>
                  </a:lnTo>
                  <a:lnTo>
                    <a:pt x="604" y="386"/>
                  </a:lnTo>
                  <a:lnTo>
                    <a:pt x="602" y="391"/>
                  </a:lnTo>
                  <a:lnTo>
                    <a:pt x="602" y="394"/>
                  </a:lnTo>
                  <a:lnTo>
                    <a:pt x="607" y="399"/>
                  </a:lnTo>
                  <a:lnTo>
                    <a:pt x="607" y="402"/>
                  </a:lnTo>
                  <a:lnTo>
                    <a:pt x="612" y="402"/>
                  </a:lnTo>
                  <a:lnTo>
                    <a:pt x="617" y="402"/>
                  </a:lnTo>
                  <a:lnTo>
                    <a:pt x="617" y="411"/>
                  </a:lnTo>
                  <a:lnTo>
                    <a:pt x="615" y="412"/>
                  </a:lnTo>
                  <a:lnTo>
                    <a:pt x="612" y="422"/>
                  </a:lnTo>
                  <a:lnTo>
                    <a:pt x="612" y="423"/>
                  </a:lnTo>
                  <a:lnTo>
                    <a:pt x="599" y="457"/>
                  </a:lnTo>
                  <a:lnTo>
                    <a:pt x="597" y="459"/>
                  </a:lnTo>
                  <a:lnTo>
                    <a:pt x="597" y="461"/>
                  </a:lnTo>
                  <a:lnTo>
                    <a:pt x="595" y="466"/>
                  </a:lnTo>
                  <a:lnTo>
                    <a:pt x="594" y="467"/>
                  </a:lnTo>
                  <a:lnTo>
                    <a:pt x="595" y="480"/>
                  </a:lnTo>
                  <a:lnTo>
                    <a:pt x="595" y="482"/>
                  </a:lnTo>
                  <a:lnTo>
                    <a:pt x="595" y="498"/>
                  </a:lnTo>
                  <a:lnTo>
                    <a:pt x="595" y="500"/>
                  </a:lnTo>
                  <a:lnTo>
                    <a:pt x="597" y="503"/>
                  </a:lnTo>
                  <a:lnTo>
                    <a:pt x="590" y="538"/>
                  </a:lnTo>
                  <a:lnTo>
                    <a:pt x="589" y="540"/>
                  </a:lnTo>
                  <a:lnTo>
                    <a:pt x="584" y="545"/>
                  </a:lnTo>
                  <a:lnTo>
                    <a:pt x="571" y="555"/>
                  </a:lnTo>
                  <a:lnTo>
                    <a:pt x="549" y="563"/>
                  </a:lnTo>
                  <a:lnTo>
                    <a:pt x="546" y="563"/>
                  </a:lnTo>
                  <a:lnTo>
                    <a:pt x="542" y="564"/>
                  </a:lnTo>
                  <a:lnTo>
                    <a:pt x="541" y="566"/>
                  </a:lnTo>
                  <a:lnTo>
                    <a:pt x="536" y="569"/>
                  </a:lnTo>
                  <a:lnTo>
                    <a:pt x="534" y="572"/>
                  </a:lnTo>
                  <a:lnTo>
                    <a:pt x="529" y="580"/>
                  </a:lnTo>
                  <a:lnTo>
                    <a:pt x="529" y="582"/>
                  </a:lnTo>
                  <a:lnTo>
                    <a:pt x="528" y="595"/>
                  </a:lnTo>
                  <a:lnTo>
                    <a:pt x="529" y="597"/>
                  </a:lnTo>
                  <a:lnTo>
                    <a:pt x="531" y="610"/>
                  </a:lnTo>
                  <a:lnTo>
                    <a:pt x="528" y="621"/>
                  </a:lnTo>
                  <a:lnTo>
                    <a:pt x="524" y="624"/>
                  </a:lnTo>
                  <a:lnTo>
                    <a:pt x="524" y="626"/>
                  </a:lnTo>
                  <a:lnTo>
                    <a:pt x="524" y="634"/>
                  </a:lnTo>
                  <a:lnTo>
                    <a:pt x="524" y="635"/>
                  </a:lnTo>
                  <a:lnTo>
                    <a:pt x="518" y="650"/>
                  </a:lnTo>
                  <a:lnTo>
                    <a:pt x="518" y="666"/>
                  </a:lnTo>
                  <a:lnTo>
                    <a:pt x="519" y="684"/>
                  </a:lnTo>
                  <a:lnTo>
                    <a:pt x="519" y="687"/>
                  </a:lnTo>
                  <a:lnTo>
                    <a:pt x="526" y="692"/>
                  </a:lnTo>
                  <a:lnTo>
                    <a:pt x="538" y="697"/>
                  </a:lnTo>
                  <a:lnTo>
                    <a:pt x="541" y="699"/>
                  </a:lnTo>
                  <a:lnTo>
                    <a:pt x="551" y="699"/>
                  </a:lnTo>
                  <a:lnTo>
                    <a:pt x="554" y="699"/>
                  </a:lnTo>
                  <a:lnTo>
                    <a:pt x="561" y="700"/>
                  </a:lnTo>
                  <a:lnTo>
                    <a:pt x="559" y="703"/>
                  </a:lnTo>
                  <a:lnTo>
                    <a:pt x="559" y="710"/>
                  </a:lnTo>
                  <a:lnTo>
                    <a:pt x="556" y="712"/>
                  </a:lnTo>
                  <a:lnTo>
                    <a:pt x="556" y="718"/>
                  </a:lnTo>
                  <a:lnTo>
                    <a:pt x="556" y="720"/>
                  </a:lnTo>
                  <a:lnTo>
                    <a:pt x="552" y="728"/>
                  </a:lnTo>
                  <a:lnTo>
                    <a:pt x="547" y="736"/>
                  </a:lnTo>
                  <a:lnTo>
                    <a:pt x="549" y="739"/>
                  </a:lnTo>
                  <a:lnTo>
                    <a:pt x="547" y="746"/>
                  </a:lnTo>
                  <a:lnTo>
                    <a:pt x="547" y="747"/>
                  </a:lnTo>
                  <a:lnTo>
                    <a:pt x="544" y="747"/>
                  </a:lnTo>
                  <a:lnTo>
                    <a:pt x="538" y="752"/>
                  </a:lnTo>
                  <a:lnTo>
                    <a:pt x="536" y="754"/>
                  </a:lnTo>
                  <a:lnTo>
                    <a:pt x="534" y="752"/>
                  </a:lnTo>
                  <a:lnTo>
                    <a:pt x="533" y="752"/>
                  </a:lnTo>
                  <a:lnTo>
                    <a:pt x="526" y="757"/>
                  </a:lnTo>
                  <a:lnTo>
                    <a:pt x="523" y="758"/>
                  </a:lnTo>
                  <a:lnTo>
                    <a:pt x="519" y="765"/>
                  </a:lnTo>
                  <a:lnTo>
                    <a:pt x="518" y="768"/>
                  </a:lnTo>
                  <a:lnTo>
                    <a:pt x="511" y="775"/>
                  </a:lnTo>
                  <a:lnTo>
                    <a:pt x="511" y="776"/>
                  </a:lnTo>
                  <a:lnTo>
                    <a:pt x="516" y="788"/>
                  </a:lnTo>
                  <a:lnTo>
                    <a:pt x="514" y="792"/>
                  </a:lnTo>
                  <a:lnTo>
                    <a:pt x="514" y="796"/>
                  </a:lnTo>
                  <a:lnTo>
                    <a:pt x="513" y="799"/>
                  </a:lnTo>
                  <a:lnTo>
                    <a:pt x="513" y="801"/>
                  </a:lnTo>
                  <a:lnTo>
                    <a:pt x="511" y="805"/>
                  </a:lnTo>
                  <a:lnTo>
                    <a:pt x="509" y="805"/>
                  </a:lnTo>
                  <a:lnTo>
                    <a:pt x="506" y="805"/>
                  </a:lnTo>
                  <a:lnTo>
                    <a:pt x="501" y="812"/>
                  </a:lnTo>
                  <a:lnTo>
                    <a:pt x="498" y="813"/>
                  </a:lnTo>
                  <a:lnTo>
                    <a:pt x="496" y="813"/>
                  </a:lnTo>
                  <a:lnTo>
                    <a:pt x="490" y="813"/>
                  </a:lnTo>
                  <a:lnTo>
                    <a:pt x="488" y="809"/>
                  </a:lnTo>
                  <a:lnTo>
                    <a:pt x="491" y="802"/>
                  </a:lnTo>
                  <a:lnTo>
                    <a:pt x="488" y="799"/>
                  </a:lnTo>
                  <a:lnTo>
                    <a:pt x="486" y="794"/>
                  </a:lnTo>
                  <a:lnTo>
                    <a:pt x="493" y="791"/>
                  </a:lnTo>
                  <a:lnTo>
                    <a:pt x="495" y="789"/>
                  </a:lnTo>
                  <a:lnTo>
                    <a:pt x="493" y="786"/>
                  </a:lnTo>
                  <a:lnTo>
                    <a:pt x="488" y="779"/>
                  </a:lnTo>
                  <a:lnTo>
                    <a:pt x="486" y="776"/>
                  </a:lnTo>
                  <a:lnTo>
                    <a:pt x="486" y="775"/>
                  </a:lnTo>
                  <a:lnTo>
                    <a:pt x="481" y="768"/>
                  </a:lnTo>
                  <a:lnTo>
                    <a:pt x="480" y="767"/>
                  </a:lnTo>
                  <a:lnTo>
                    <a:pt x="478" y="767"/>
                  </a:lnTo>
                  <a:lnTo>
                    <a:pt x="473" y="770"/>
                  </a:lnTo>
                  <a:lnTo>
                    <a:pt x="470" y="770"/>
                  </a:lnTo>
                  <a:lnTo>
                    <a:pt x="468" y="773"/>
                  </a:lnTo>
                  <a:lnTo>
                    <a:pt x="466" y="773"/>
                  </a:lnTo>
                  <a:lnTo>
                    <a:pt x="465" y="768"/>
                  </a:lnTo>
                  <a:lnTo>
                    <a:pt x="465" y="767"/>
                  </a:lnTo>
                  <a:lnTo>
                    <a:pt x="461" y="767"/>
                  </a:lnTo>
                  <a:lnTo>
                    <a:pt x="455" y="768"/>
                  </a:lnTo>
                  <a:lnTo>
                    <a:pt x="453" y="765"/>
                  </a:lnTo>
                  <a:lnTo>
                    <a:pt x="455" y="760"/>
                  </a:lnTo>
                  <a:lnTo>
                    <a:pt x="455" y="755"/>
                  </a:lnTo>
                  <a:lnTo>
                    <a:pt x="453" y="752"/>
                  </a:lnTo>
                  <a:lnTo>
                    <a:pt x="450" y="754"/>
                  </a:lnTo>
                  <a:lnTo>
                    <a:pt x="447" y="757"/>
                  </a:lnTo>
                  <a:lnTo>
                    <a:pt x="442" y="762"/>
                  </a:lnTo>
                  <a:lnTo>
                    <a:pt x="437" y="760"/>
                  </a:lnTo>
                  <a:lnTo>
                    <a:pt x="432" y="757"/>
                  </a:lnTo>
                  <a:lnTo>
                    <a:pt x="428" y="749"/>
                  </a:lnTo>
                  <a:lnTo>
                    <a:pt x="422" y="741"/>
                  </a:lnTo>
                  <a:lnTo>
                    <a:pt x="418" y="747"/>
                  </a:lnTo>
                  <a:lnTo>
                    <a:pt x="418" y="749"/>
                  </a:lnTo>
                  <a:lnTo>
                    <a:pt x="413" y="750"/>
                  </a:lnTo>
                  <a:lnTo>
                    <a:pt x="410" y="750"/>
                  </a:lnTo>
                  <a:lnTo>
                    <a:pt x="409" y="749"/>
                  </a:lnTo>
                  <a:lnTo>
                    <a:pt x="407" y="744"/>
                  </a:lnTo>
                  <a:lnTo>
                    <a:pt x="404" y="739"/>
                  </a:lnTo>
                  <a:lnTo>
                    <a:pt x="402" y="736"/>
                  </a:lnTo>
                  <a:lnTo>
                    <a:pt x="402" y="729"/>
                  </a:lnTo>
                  <a:lnTo>
                    <a:pt x="400" y="724"/>
                  </a:lnTo>
                  <a:lnTo>
                    <a:pt x="399" y="724"/>
                  </a:lnTo>
                  <a:lnTo>
                    <a:pt x="394" y="724"/>
                  </a:lnTo>
                  <a:lnTo>
                    <a:pt x="390" y="723"/>
                  </a:lnTo>
                  <a:lnTo>
                    <a:pt x="387" y="721"/>
                  </a:lnTo>
                  <a:lnTo>
                    <a:pt x="384" y="716"/>
                  </a:lnTo>
                  <a:lnTo>
                    <a:pt x="382" y="713"/>
                  </a:lnTo>
                  <a:lnTo>
                    <a:pt x="377" y="708"/>
                  </a:lnTo>
                  <a:lnTo>
                    <a:pt x="374" y="708"/>
                  </a:lnTo>
                  <a:lnTo>
                    <a:pt x="372" y="708"/>
                  </a:lnTo>
                  <a:lnTo>
                    <a:pt x="366" y="708"/>
                  </a:lnTo>
                  <a:lnTo>
                    <a:pt x="362" y="703"/>
                  </a:lnTo>
                  <a:lnTo>
                    <a:pt x="354" y="700"/>
                  </a:lnTo>
                  <a:lnTo>
                    <a:pt x="352" y="694"/>
                  </a:lnTo>
                  <a:lnTo>
                    <a:pt x="351" y="687"/>
                  </a:lnTo>
                  <a:lnTo>
                    <a:pt x="351" y="682"/>
                  </a:lnTo>
                  <a:lnTo>
                    <a:pt x="349" y="681"/>
                  </a:lnTo>
                  <a:lnTo>
                    <a:pt x="341" y="684"/>
                  </a:lnTo>
                  <a:lnTo>
                    <a:pt x="341" y="686"/>
                  </a:lnTo>
                  <a:lnTo>
                    <a:pt x="342" y="689"/>
                  </a:lnTo>
                  <a:lnTo>
                    <a:pt x="342" y="692"/>
                  </a:lnTo>
                  <a:lnTo>
                    <a:pt x="334" y="690"/>
                  </a:lnTo>
                  <a:lnTo>
                    <a:pt x="332" y="690"/>
                  </a:lnTo>
                  <a:lnTo>
                    <a:pt x="329" y="690"/>
                  </a:lnTo>
                  <a:lnTo>
                    <a:pt x="326" y="687"/>
                  </a:lnTo>
                  <a:lnTo>
                    <a:pt x="324" y="686"/>
                  </a:lnTo>
                  <a:lnTo>
                    <a:pt x="321" y="684"/>
                  </a:lnTo>
                  <a:lnTo>
                    <a:pt x="319" y="682"/>
                  </a:lnTo>
                  <a:lnTo>
                    <a:pt x="313" y="682"/>
                  </a:lnTo>
                  <a:lnTo>
                    <a:pt x="311" y="682"/>
                  </a:lnTo>
                  <a:lnTo>
                    <a:pt x="303" y="684"/>
                  </a:lnTo>
                  <a:lnTo>
                    <a:pt x="296" y="681"/>
                  </a:lnTo>
                  <a:lnTo>
                    <a:pt x="296" y="679"/>
                  </a:lnTo>
                  <a:lnTo>
                    <a:pt x="291" y="673"/>
                  </a:lnTo>
                  <a:lnTo>
                    <a:pt x="284" y="669"/>
                  </a:lnTo>
                  <a:lnTo>
                    <a:pt x="283" y="668"/>
                  </a:lnTo>
                  <a:lnTo>
                    <a:pt x="271" y="665"/>
                  </a:lnTo>
                  <a:lnTo>
                    <a:pt x="260" y="663"/>
                  </a:lnTo>
                  <a:lnTo>
                    <a:pt x="255" y="661"/>
                  </a:lnTo>
                  <a:lnTo>
                    <a:pt x="250" y="658"/>
                  </a:lnTo>
                  <a:lnTo>
                    <a:pt x="248" y="658"/>
                  </a:lnTo>
                  <a:lnTo>
                    <a:pt x="241" y="655"/>
                  </a:lnTo>
                  <a:lnTo>
                    <a:pt x="240" y="655"/>
                  </a:lnTo>
                  <a:lnTo>
                    <a:pt x="236" y="653"/>
                  </a:lnTo>
                  <a:lnTo>
                    <a:pt x="233" y="652"/>
                  </a:lnTo>
                  <a:lnTo>
                    <a:pt x="227" y="650"/>
                  </a:lnTo>
                  <a:lnTo>
                    <a:pt x="222" y="650"/>
                  </a:lnTo>
                  <a:lnTo>
                    <a:pt x="220" y="652"/>
                  </a:lnTo>
                  <a:lnTo>
                    <a:pt x="217" y="653"/>
                  </a:lnTo>
                  <a:lnTo>
                    <a:pt x="212" y="657"/>
                  </a:lnTo>
                  <a:lnTo>
                    <a:pt x="210" y="657"/>
                  </a:lnTo>
                  <a:lnTo>
                    <a:pt x="202" y="661"/>
                  </a:lnTo>
                  <a:lnTo>
                    <a:pt x="200" y="663"/>
                  </a:lnTo>
                  <a:lnTo>
                    <a:pt x="198" y="665"/>
                  </a:lnTo>
                  <a:lnTo>
                    <a:pt x="200" y="669"/>
                  </a:lnTo>
                  <a:lnTo>
                    <a:pt x="202" y="674"/>
                  </a:lnTo>
                  <a:lnTo>
                    <a:pt x="210" y="679"/>
                  </a:lnTo>
                  <a:lnTo>
                    <a:pt x="220" y="679"/>
                  </a:lnTo>
                  <a:lnTo>
                    <a:pt x="222" y="679"/>
                  </a:lnTo>
                  <a:lnTo>
                    <a:pt x="230" y="684"/>
                  </a:lnTo>
                  <a:lnTo>
                    <a:pt x="232" y="686"/>
                  </a:lnTo>
                  <a:lnTo>
                    <a:pt x="236" y="694"/>
                  </a:lnTo>
                  <a:lnTo>
                    <a:pt x="232" y="699"/>
                  </a:lnTo>
                  <a:lnTo>
                    <a:pt x="230" y="699"/>
                  </a:lnTo>
                  <a:lnTo>
                    <a:pt x="227" y="700"/>
                  </a:lnTo>
                  <a:lnTo>
                    <a:pt x="220" y="702"/>
                  </a:lnTo>
                  <a:lnTo>
                    <a:pt x="212" y="703"/>
                  </a:lnTo>
                  <a:lnTo>
                    <a:pt x="208" y="710"/>
                  </a:lnTo>
                  <a:lnTo>
                    <a:pt x="208" y="712"/>
                  </a:lnTo>
                  <a:lnTo>
                    <a:pt x="210" y="720"/>
                  </a:lnTo>
                  <a:lnTo>
                    <a:pt x="208" y="721"/>
                  </a:lnTo>
                  <a:lnTo>
                    <a:pt x="205" y="729"/>
                  </a:lnTo>
                  <a:lnTo>
                    <a:pt x="203" y="731"/>
                  </a:lnTo>
                  <a:lnTo>
                    <a:pt x="195" y="734"/>
                  </a:lnTo>
                  <a:lnTo>
                    <a:pt x="179" y="739"/>
                  </a:lnTo>
                  <a:lnTo>
                    <a:pt x="177" y="739"/>
                  </a:lnTo>
                  <a:lnTo>
                    <a:pt x="175" y="741"/>
                  </a:lnTo>
                  <a:lnTo>
                    <a:pt x="174" y="750"/>
                  </a:lnTo>
                  <a:lnTo>
                    <a:pt x="177" y="758"/>
                  </a:lnTo>
                  <a:lnTo>
                    <a:pt x="184" y="765"/>
                  </a:lnTo>
                  <a:lnTo>
                    <a:pt x="182" y="770"/>
                  </a:lnTo>
                  <a:lnTo>
                    <a:pt x="182" y="773"/>
                  </a:lnTo>
                  <a:lnTo>
                    <a:pt x="184" y="776"/>
                  </a:lnTo>
                  <a:lnTo>
                    <a:pt x="184" y="779"/>
                  </a:lnTo>
                  <a:lnTo>
                    <a:pt x="184" y="783"/>
                  </a:lnTo>
                  <a:lnTo>
                    <a:pt x="182" y="784"/>
                  </a:lnTo>
                  <a:lnTo>
                    <a:pt x="177" y="786"/>
                  </a:lnTo>
                  <a:lnTo>
                    <a:pt x="175" y="786"/>
                  </a:lnTo>
                  <a:lnTo>
                    <a:pt x="167" y="788"/>
                  </a:lnTo>
                  <a:lnTo>
                    <a:pt x="165" y="789"/>
                  </a:lnTo>
                  <a:lnTo>
                    <a:pt x="159" y="792"/>
                  </a:lnTo>
                  <a:lnTo>
                    <a:pt x="157" y="792"/>
                  </a:lnTo>
                  <a:lnTo>
                    <a:pt x="150" y="792"/>
                  </a:lnTo>
                  <a:lnTo>
                    <a:pt x="146" y="797"/>
                  </a:lnTo>
                  <a:lnTo>
                    <a:pt x="142" y="804"/>
                  </a:lnTo>
                  <a:lnTo>
                    <a:pt x="136" y="807"/>
                  </a:lnTo>
                  <a:lnTo>
                    <a:pt x="134" y="805"/>
                  </a:lnTo>
                  <a:lnTo>
                    <a:pt x="129" y="804"/>
                  </a:lnTo>
                  <a:lnTo>
                    <a:pt x="124" y="799"/>
                  </a:lnTo>
                  <a:lnTo>
                    <a:pt x="122" y="799"/>
                  </a:lnTo>
                  <a:lnTo>
                    <a:pt x="114" y="797"/>
                  </a:lnTo>
                  <a:lnTo>
                    <a:pt x="112" y="796"/>
                  </a:lnTo>
                  <a:lnTo>
                    <a:pt x="107" y="792"/>
                  </a:lnTo>
                  <a:lnTo>
                    <a:pt x="106" y="792"/>
                  </a:lnTo>
                  <a:lnTo>
                    <a:pt x="91" y="789"/>
                  </a:lnTo>
                  <a:lnTo>
                    <a:pt x="96" y="775"/>
                  </a:lnTo>
                  <a:lnTo>
                    <a:pt x="93" y="771"/>
                  </a:lnTo>
                  <a:lnTo>
                    <a:pt x="83" y="760"/>
                  </a:lnTo>
                  <a:lnTo>
                    <a:pt x="78" y="763"/>
                  </a:lnTo>
                  <a:lnTo>
                    <a:pt x="76" y="755"/>
                  </a:lnTo>
                  <a:lnTo>
                    <a:pt x="69" y="757"/>
                  </a:lnTo>
                  <a:lnTo>
                    <a:pt x="69" y="758"/>
                  </a:lnTo>
                  <a:lnTo>
                    <a:pt x="68" y="763"/>
                  </a:lnTo>
                  <a:lnTo>
                    <a:pt x="64" y="762"/>
                  </a:lnTo>
                  <a:lnTo>
                    <a:pt x="60" y="758"/>
                  </a:lnTo>
                  <a:lnTo>
                    <a:pt x="53" y="758"/>
                  </a:lnTo>
                  <a:lnTo>
                    <a:pt x="46" y="760"/>
                  </a:lnTo>
                  <a:lnTo>
                    <a:pt x="43" y="757"/>
                  </a:lnTo>
                  <a:lnTo>
                    <a:pt x="41" y="752"/>
                  </a:lnTo>
                  <a:lnTo>
                    <a:pt x="48" y="749"/>
                  </a:lnTo>
                  <a:lnTo>
                    <a:pt x="51" y="742"/>
                  </a:lnTo>
                  <a:lnTo>
                    <a:pt x="51" y="741"/>
                  </a:lnTo>
                  <a:lnTo>
                    <a:pt x="45" y="739"/>
                  </a:lnTo>
                  <a:lnTo>
                    <a:pt x="45" y="734"/>
                  </a:lnTo>
                  <a:lnTo>
                    <a:pt x="50" y="728"/>
                  </a:lnTo>
                  <a:lnTo>
                    <a:pt x="50" y="716"/>
                  </a:lnTo>
                  <a:lnTo>
                    <a:pt x="41" y="718"/>
                  </a:lnTo>
                  <a:lnTo>
                    <a:pt x="36" y="723"/>
                  </a:lnTo>
                  <a:lnTo>
                    <a:pt x="30" y="726"/>
                  </a:lnTo>
                  <a:lnTo>
                    <a:pt x="28" y="726"/>
                  </a:lnTo>
                  <a:lnTo>
                    <a:pt x="26" y="724"/>
                  </a:lnTo>
                  <a:lnTo>
                    <a:pt x="21" y="726"/>
                  </a:lnTo>
                  <a:lnTo>
                    <a:pt x="20" y="723"/>
                  </a:lnTo>
                  <a:lnTo>
                    <a:pt x="21" y="718"/>
                  </a:lnTo>
                  <a:lnTo>
                    <a:pt x="23" y="715"/>
                  </a:lnTo>
                  <a:lnTo>
                    <a:pt x="26" y="710"/>
                  </a:lnTo>
                  <a:lnTo>
                    <a:pt x="26" y="705"/>
                  </a:lnTo>
                  <a:lnTo>
                    <a:pt x="20" y="700"/>
                  </a:lnTo>
                  <a:lnTo>
                    <a:pt x="18" y="700"/>
                  </a:lnTo>
                  <a:lnTo>
                    <a:pt x="20" y="694"/>
                  </a:lnTo>
                  <a:lnTo>
                    <a:pt x="25" y="694"/>
                  </a:lnTo>
                  <a:lnTo>
                    <a:pt x="28" y="686"/>
                  </a:lnTo>
                  <a:lnTo>
                    <a:pt x="26" y="684"/>
                  </a:lnTo>
                  <a:lnTo>
                    <a:pt x="20" y="678"/>
                  </a:lnTo>
                  <a:lnTo>
                    <a:pt x="18" y="676"/>
                  </a:lnTo>
                  <a:lnTo>
                    <a:pt x="20" y="671"/>
                  </a:lnTo>
                  <a:lnTo>
                    <a:pt x="26" y="669"/>
                  </a:lnTo>
                  <a:lnTo>
                    <a:pt x="25" y="665"/>
                  </a:lnTo>
                  <a:lnTo>
                    <a:pt x="25" y="660"/>
                  </a:lnTo>
                  <a:lnTo>
                    <a:pt x="25" y="657"/>
                  </a:lnTo>
                  <a:lnTo>
                    <a:pt x="21" y="653"/>
                  </a:lnTo>
                  <a:lnTo>
                    <a:pt x="20" y="650"/>
                  </a:lnTo>
                  <a:lnTo>
                    <a:pt x="18" y="647"/>
                  </a:lnTo>
                  <a:lnTo>
                    <a:pt x="18" y="640"/>
                  </a:lnTo>
                  <a:lnTo>
                    <a:pt x="12" y="640"/>
                  </a:lnTo>
                  <a:lnTo>
                    <a:pt x="10" y="640"/>
                  </a:lnTo>
                  <a:lnTo>
                    <a:pt x="3" y="640"/>
                  </a:lnTo>
                  <a:lnTo>
                    <a:pt x="2" y="635"/>
                  </a:lnTo>
                  <a:lnTo>
                    <a:pt x="3" y="627"/>
                  </a:lnTo>
                  <a:lnTo>
                    <a:pt x="5" y="624"/>
                  </a:lnTo>
                  <a:lnTo>
                    <a:pt x="7" y="614"/>
                  </a:lnTo>
                  <a:lnTo>
                    <a:pt x="8" y="606"/>
                  </a:lnTo>
                  <a:lnTo>
                    <a:pt x="8" y="605"/>
                  </a:lnTo>
                  <a:lnTo>
                    <a:pt x="13" y="598"/>
                  </a:lnTo>
                  <a:lnTo>
                    <a:pt x="13" y="595"/>
                  </a:lnTo>
                  <a:lnTo>
                    <a:pt x="10" y="593"/>
                  </a:lnTo>
                  <a:lnTo>
                    <a:pt x="7" y="593"/>
                  </a:lnTo>
                  <a:lnTo>
                    <a:pt x="5" y="593"/>
                  </a:lnTo>
                  <a:lnTo>
                    <a:pt x="2" y="592"/>
                  </a:lnTo>
                  <a:lnTo>
                    <a:pt x="0" y="589"/>
                  </a:lnTo>
                  <a:lnTo>
                    <a:pt x="0" y="587"/>
                  </a:lnTo>
                  <a:lnTo>
                    <a:pt x="7" y="584"/>
                  </a:lnTo>
                  <a:lnTo>
                    <a:pt x="13" y="579"/>
                  </a:lnTo>
                  <a:lnTo>
                    <a:pt x="12" y="576"/>
                  </a:lnTo>
                  <a:lnTo>
                    <a:pt x="12" y="571"/>
                  </a:lnTo>
                  <a:lnTo>
                    <a:pt x="12" y="568"/>
                  </a:lnTo>
                  <a:lnTo>
                    <a:pt x="10" y="563"/>
                  </a:lnTo>
                  <a:lnTo>
                    <a:pt x="8" y="559"/>
                  </a:lnTo>
                  <a:lnTo>
                    <a:pt x="10" y="555"/>
                  </a:lnTo>
                  <a:lnTo>
                    <a:pt x="13" y="550"/>
                  </a:lnTo>
                  <a:lnTo>
                    <a:pt x="13" y="543"/>
                  </a:lnTo>
                  <a:lnTo>
                    <a:pt x="13" y="538"/>
                  </a:lnTo>
                  <a:lnTo>
                    <a:pt x="13" y="537"/>
                  </a:lnTo>
                  <a:lnTo>
                    <a:pt x="15" y="534"/>
                  </a:lnTo>
                  <a:lnTo>
                    <a:pt x="20" y="527"/>
                  </a:lnTo>
                  <a:lnTo>
                    <a:pt x="21" y="524"/>
                  </a:lnTo>
                  <a:lnTo>
                    <a:pt x="18" y="521"/>
                  </a:lnTo>
                  <a:lnTo>
                    <a:pt x="18" y="516"/>
                  </a:lnTo>
                  <a:lnTo>
                    <a:pt x="25" y="509"/>
                  </a:lnTo>
                  <a:lnTo>
                    <a:pt x="28" y="508"/>
                  </a:lnTo>
                  <a:lnTo>
                    <a:pt x="28" y="506"/>
                  </a:lnTo>
                  <a:lnTo>
                    <a:pt x="30" y="498"/>
                  </a:lnTo>
                  <a:lnTo>
                    <a:pt x="30" y="493"/>
                  </a:lnTo>
                  <a:lnTo>
                    <a:pt x="31" y="490"/>
                  </a:lnTo>
                  <a:lnTo>
                    <a:pt x="41" y="483"/>
                  </a:lnTo>
                  <a:lnTo>
                    <a:pt x="45" y="479"/>
                  </a:lnTo>
                  <a:lnTo>
                    <a:pt x="43" y="477"/>
                  </a:lnTo>
                  <a:lnTo>
                    <a:pt x="40" y="470"/>
                  </a:lnTo>
                  <a:lnTo>
                    <a:pt x="40" y="462"/>
                  </a:lnTo>
                  <a:lnTo>
                    <a:pt x="35" y="459"/>
                  </a:lnTo>
                  <a:lnTo>
                    <a:pt x="33" y="457"/>
                  </a:lnTo>
                  <a:lnTo>
                    <a:pt x="33" y="454"/>
                  </a:lnTo>
                  <a:lnTo>
                    <a:pt x="35" y="451"/>
                  </a:lnTo>
                  <a:lnTo>
                    <a:pt x="40" y="448"/>
                  </a:lnTo>
                  <a:lnTo>
                    <a:pt x="36" y="443"/>
                  </a:lnTo>
                  <a:lnTo>
                    <a:pt x="35" y="438"/>
                  </a:lnTo>
                  <a:lnTo>
                    <a:pt x="38" y="436"/>
                  </a:lnTo>
                  <a:lnTo>
                    <a:pt x="38" y="433"/>
                  </a:lnTo>
                  <a:lnTo>
                    <a:pt x="40" y="430"/>
                  </a:lnTo>
                  <a:lnTo>
                    <a:pt x="41" y="427"/>
                  </a:lnTo>
                  <a:lnTo>
                    <a:pt x="40" y="420"/>
                  </a:lnTo>
                  <a:lnTo>
                    <a:pt x="41" y="419"/>
                  </a:lnTo>
                  <a:lnTo>
                    <a:pt x="50" y="419"/>
                  </a:lnTo>
                  <a:lnTo>
                    <a:pt x="55" y="412"/>
                  </a:lnTo>
                  <a:lnTo>
                    <a:pt x="55" y="411"/>
                  </a:lnTo>
                  <a:lnTo>
                    <a:pt x="51" y="406"/>
                  </a:lnTo>
                  <a:lnTo>
                    <a:pt x="51" y="401"/>
                  </a:lnTo>
                  <a:lnTo>
                    <a:pt x="56" y="396"/>
                  </a:lnTo>
                  <a:lnTo>
                    <a:pt x="58" y="393"/>
                  </a:lnTo>
                  <a:lnTo>
                    <a:pt x="66" y="383"/>
                  </a:lnTo>
                  <a:lnTo>
                    <a:pt x="71" y="383"/>
                  </a:lnTo>
                  <a:lnTo>
                    <a:pt x="73" y="381"/>
                  </a:lnTo>
                  <a:lnTo>
                    <a:pt x="76" y="375"/>
                  </a:lnTo>
                  <a:lnTo>
                    <a:pt x="83" y="372"/>
                  </a:lnTo>
                  <a:lnTo>
                    <a:pt x="84" y="368"/>
                  </a:lnTo>
                  <a:lnTo>
                    <a:pt x="88" y="360"/>
                  </a:lnTo>
                  <a:lnTo>
                    <a:pt x="91" y="351"/>
                  </a:lnTo>
                  <a:lnTo>
                    <a:pt x="93" y="334"/>
                  </a:lnTo>
                  <a:lnTo>
                    <a:pt x="94" y="333"/>
                  </a:lnTo>
                  <a:lnTo>
                    <a:pt x="98" y="330"/>
                  </a:lnTo>
                  <a:lnTo>
                    <a:pt x="104" y="328"/>
                  </a:lnTo>
                  <a:lnTo>
                    <a:pt x="106" y="328"/>
                  </a:lnTo>
                  <a:lnTo>
                    <a:pt x="114" y="322"/>
                  </a:lnTo>
                  <a:lnTo>
                    <a:pt x="122" y="312"/>
                  </a:lnTo>
                  <a:lnTo>
                    <a:pt x="121" y="302"/>
                  </a:lnTo>
                  <a:lnTo>
                    <a:pt x="114" y="297"/>
                  </a:lnTo>
                  <a:lnTo>
                    <a:pt x="114" y="296"/>
                  </a:lnTo>
                  <a:lnTo>
                    <a:pt x="112" y="289"/>
                  </a:lnTo>
                  <a:lnTo>
                    <a:pt x="111" y="288"/>
                  </a:lnTo>
                  <a:lnTo>
                    <a:pt x="107" y="279"/>
                  </a:lnTo>
                  <a:lnTo>
                    <a:pt x="111" y="275"/>
                  </a:lnTo>
                  <a:lnTo>
                    <a:pt x="114" y="270"/>
                  </a:lnTo>
                  <a:lnTo>
                    <a:pt x="116" y="270"/>
                  </a:lnTo>
                  <a:lnTo>
                    <a:pt x="119" y="270"/>
                  </a:lnTo>
                  <a:lnTo>
                    <a:pt x="122" y="267"/>
                  </a:lnTo>
                  <a:lnTo>
                    <a:pt x="124" y="260"/>
                  </a:lnTo>
                  <a:lnTo>
                    <a:pt x="127" y="254"/>
                  </a:lnTo>
                  <a:lnTo>
                    <a:pt x="129" y="252"/>
                  </a:lnTo>
                  <a:lnTo>
                    <a:pt x="131" y="247"/>
                  </a:lnTo>
                  <a:lnTo>
                    <a:pt x="131" y="244"/>
                  </a:lnTo>
                  <a:lnTo>
                    <a:pt x="131" y="242"/>
                  </a:lnTo>
                  <a:lnTo>
                    <a:pt x="134" y="236"/>
                  </a:lnTo>
                  <a:lnTo>
                    <a:pt x="141" y="229"/>
                  </a:lnTo>
                  <a:lnTo>
                    <a:pt x="141" y="228"/>
                  </a:lnTo>
                  <a:lnTo>
                    <a:pt x="146" y="220"/>
                  </a:lnTo>
                  <a:lnTo>
                    <a:pt x="152" y="213"/>
                  </a:lnTo>
                  <a:lnTo>
                    <a:pt x="154" y="208"/>
                  </a:lnTo>
                  <a:lnTo>
                    <a:pt x="159" y="207"/>
                  </a:lnTo>
                  <a:lnTo>
                    <a:pt x="175" y="200"/>
                  </a:lnTo>
                  <a:lnTo>
                    <a:pt x="177" y="199"/>
                  </a:lnTo>
                  <a:lnTo>
                    <a:pt x="190" y="192"/>
                  </a:lnTo>
                  <a:lnTo>
                    <a:pt x="192" y="192"/>
                  </a:lnTo>
                  <a:lnTo>
                    <a:pt x="200" y="189"/>
                  </a:lnTo>
                  <a:lnTo>
                    <a:pt x="205" y="187"/>
                  </a:lnTo>
                  <a:lnTo>
                    <a:pt x="212" y="184"/>
                  </a:lnTo>
                  <a:lnTo>
                    <a:pt x="220" y="178"/>
                  </a:lnTo>
                  <a:lnTo>
                    <a:pt x="228" y="178"/>
                  </a:lnTo>
                  <a:lnTo>
                    <a:pt x="230" y="178"/>
                  </a:lnTo>
                  <a:lnTo>
                    <a:pt x="233" y="178"/>
                  </a:lnTo>
                  <a:lnTo>
                    <a:pt x="238" y="176"/>
                  </a:lnTo>
                  <a:lnTo>
                    <a:pt x="251" y="178"/>
                  </a:lnTo>
                  <a:lnTo>
                    <a:pt x="253" y="178"/>
                  </a:lnTo>
                  <a:lnTo>
                    <a:pt x="256" y="178"/>
                  </a:lnTo>
                  <a:lnTo>
                    <a:pt x="268" y="181"/>
                  </a:lnTo>
                  <a:lnTo>
                    <a:pt x="281" y="182"/>
                  </a:lnTo>
                  <a:lnTo>
                    <a:pt x="291" y="182"/>
                  </a:lnTo>
                  <a:lnTo>
                    <a:pt x="293" y="184"/>
                  </a:lnTo>
                  <a:lnTo>
                    <a:pt x="303" y="187"/>
                  </a:lnTo>
                  <a:lnTo>
                    <a:pt x="306" y="189"/>
                  </a:lnTo>
                  <a:lnTo>
                    <a:pt x="313" y="192"/>
                  </a:lnTo>
                  <a:lnTo>
                    <a:pt x="314" y="192"/>
                  </a:lnTo>
                  <a:lnTo>
                    <a:pt x="316" y="194"/>
                  </a:lnTo>
                  <a:lnTo>
                    <a:pt x="323" y="199"/>
                  </a:lnTo>
                  <a:lnTo>
                    <a:pt x="326" y="200"/>
                  </a:lnTo>
                  <a:lnTo>
                    <a:pt x="334" y="203"/>
                  </a:lnTo>
                  <a:lnTo>
                    <a:pt x="339" y="203"/>
                  </a:lnTo>
                  <a:lnTo>
                    <a:pt x="351" y="203"/>
                  </a:lnTo>
                  <a:lnTo>
                    <a:pt x="362" y="203"/>
                  </a:lnTo>
                  <a:lnTo>
                    <a:pt x="372" y="200"/>
                  </a:lnTo>
                  <a:lnTo>
                    <a:pt x="375" y="200"/>
                  </a:lnTo>
                  <a:lnTo>
                    <a:pt x="380" y="194"/>
                  </a:lnTo>
                  <a:lnTo>
                    <a:pt x="384" y="194"/>
                  </a:lnTo>
                  <a:lnTo>
                    <a:pt x="397" y="192"/>
                  </a:lnTo>
                  <a:lnTo>
                    <a:pt x="399" y="192"/>
                  </a:lnTo>
                  <a:lnTo>
                    <a:pt x="407" y="197"/>
                  </a:lnTo>
                  <a:lnTo>
                    <a:pt x="409" y="199"/>
                  </a:lnTo>
                  <a:lnTo>
                    <a:pt x="413" y="202"/>
                  </a:lnTo>
                  <a:lnTo>
                    <a:pt x="417" y="203"/>
                  </a:lnTo>
                  <a:lnTo>
                    <a:pt x="427" y="208"/>
                  </a:lnTo>
                  <a:lnTo>
                    <a:pt x="428" y="207"/>
                  </a:lnTo>
                  <a:lnTo>
                    <a:pt x="432" y="200"/>
                  </a:lnTo>
                  <a:lnTo>
                    <a:pt x="432" y="197"/>
                  </a:lnTo>
                  <a:lnTo>
                    <a:pt x="432" y="189"/>
                  </a:lnTo>
                  <a:lnTo>
                    <a:pt x="432" y="187"/>
                  </a:lnTo>
                  <a:lnTo>
                    <a:pt x="433" y="176"/>
                  </a:lnTo>
                  <a:lnTo>
                    <a:pt x="433" y="173"/>
                  </a:lnTo>
                  <a:lnTo>
                    <a:pt x="437" y="160"/>
                  </a:lnTo>
                  <a:lnTo>
                    <a:pt x="438" y="156"/>
                  </a:lnTo>
                  <a:lnTo>
                    <a:pt x="440" y="155"/>
                  </a:lnTo>
                  <a:lnTo>
                    <a:pt x="443" y="147"/>
                  </a:lnTo>
                  <a:lnTo>
                    <a:pt x="443" y="144"/>
                  </a:lnTo>
                  <a:lnTo>
                    <a:pt x="433" y="137"/>
                  </a:lnTo>
                  <a:lnTo>
                    <a:pt x="432" y="137"/>
                  </a:lnTo>
                  <a:lnTo>
                    <a:pt x="423" y="134"/>
                  </a:lnTo>
                  <a:lnTo>
                    <a:pt x="413" y="134"/>
                  </a:lnTo>
                  <a:lnTo>
                    <a:pt x="412" y="135"/>
                  </a:lnTo>
                  <a:lnTo>
                    <a:pt x="402" y="132"/>
                  </a:lnTo>
                  <a:lnTo>
                    <a:pt x="402" y="131"/>
                  </a:lnTo>
                  <a:lnTo>
                    <a:pt x="395" y="123"/>
                  </a:lnTo>
                  <a:lnTo>
                    <a:pt x="392" y="121"/>
                  </a:lnTo>
                  <a:lnTo>
                    <a:pt x="390" y="121"/>
                  </a:lnTo>
                  <a:lnTo>
                    <a:pt x="382" y="113"/>
                  </a:lnTo>
                  <a:lnTo>
                    <a:pt x="382" y="111"/>
                  </a:lnTo>
                  <a:lnTo>
                    <a:pt x="382" y="110"/>
                  </a:lnTo>
                  <a:lnTo>
                    <a:pt x="379" y="95"/>
                  </a:lnTo>
                  <a:lnTo>
                    <a:pt x="380" y="95"/>
                  </a:lnTo>
                  <a:lnTo>
                    <a:pt x="384" y="95"/>
                  </a:lnTo>
                  <a:lnTo>
                    <a:pt x="387" y="95"/>
                  </a:lnTo>
                  <a:lnTo>
                    <a:pt x="389" y="95"/>
                  </a:lnTo>
                  <a:lnTo>
                    <a:pt x="390" y="95"/>
                  </a:lnTo>
                  <a:lnTo>
                    <a:pt x="394" y="93"/>
                  </a:lnTo>
                  <a:lnTo>
                    <a:pt x="400" y="93"/>
                  </a:lnTo>
                  <a:lnTo>
                    <a:pt x="402" y="95"/>
                  </a:lnTo>
                  <a:lnTo>
                    <a:pt x="409" y="98"/>
                  </a:lnTo>
                  <a:lnTo>
                    <a:pt x="410" y="100"/>
                  </a:lnTo>
                  <a:lnTo>
                    <a:pt x="412" y="101"/>
                  </a:lnTo>
                  <a:lnTo>
                    <a:pt x="420" y="108"/>
                  </a:lnTo>
                  <a:lnTo>
                    <a:pt x="422" y="108"/>
                  </a:lnTo>
                  <a:lnTo>
                    <a:pt x="425" y="108"/>
                  </a:lnTo>
                  <a:lnTo>
                    <a:pt x="433" y="106"/>
                  </a:lnTo>
                  <a:lnTo>
                    <a:pt x="435" y="103"/>
                  </a:lnTo>
                  <a:lnTo>
                    <a:pt x="435" y="101"/>
                  </a:lnTo>
                  <a:lnTo>
                    <a:pt x="443" y="98"/>
                  </a:lnTo>
                  <a:lnTo>
                    <a:pt x="447" y="98"/>
                  </a:lnTo>
                  <a:lnTo>
                    <a:pt x="455" y="92"/>
                  </a:lnTo>
                  <a:lnTo>
                    <a:pt x="456" y="90"/>
                  </a:lnTo>
                  <a:lnTo>
                    <a:pt x="456" y="89"/>
                  </a:lnTo>
                  <a:lnTo>
                    <a:pt x="463" y="87"/>
                  </a:lnTo>
                  <a:lnTo>
                    <a:pt x="465" y="87"/>
                  </a:lnTo>
                  <a:lnTo>
                    <a:pt x="473" y="89"/>
                  </a:lnTo>
                  <a:lnTo>
                    <a:pt x="478" y="87"/>
                  </a:lnTo>
                  <a:lnTo>
                    <a:pt x="480" y="85"/>
                  </a:lnTo>
                  <a:lnTo>
                    <a:pt x="483" y="84"/>
                  </a:lnTo>
                  <a:lnTo>
                    <a:pt x="491" y="82"/>
                  </a:lnTo>
                  <a:lnTo>
                    <a:pt x="495" y="80"/>
                  </a:lnTo>
                  <a:lnTo>
                    <a:pt x="496" y="80"/>
                  </a:lnTo>
                  <a:lnTo>
                    <a:pt x="504" y="72"/>
                  </a:lnTo>
                  <a:lnTo>
                    <a:pt x="504" y="63"/>
                  </a:lnTo>
                  <a:lnTo>
                    <a:pt x="509" y="55"/>
                  </a:lnTo>
                  <a:lnTo>
                    <a:pt x="518" y="53"/>
                  </a:lnTo>
                  <a:lnTo>
                    <a:pt x="524" y="48"/>
                  </a:lnTo>
                  <a:lnTo>
                    <a:pt x="524" y="46"/>
                  </a:lnTo>
                  <a:lnTo>
                    <a:pt x="533" y="40"/>
                  </a:lnTo>
                  <a:lnTo>
                    <a:pt x="534" y="38"/>
                  </a:lnTo>
                  <a:lnTo>
                    <a:pt x="542" y="35"/>
                  </a:lnTo>
                  <a:lnTo>
                    <a:pt x="551" y="32"/>
                  </a:lnTo>
                  <a:lnTo>
                    <a:pt x="559" y="29"/>
                  </a:lnTo>
                  <a:lnTo>
                    <a:pt x="571" y="24"/>
                  </a:lnTo>
                  <a:lnTo>
                    <a:pt x="576" y="21"/>
                  </a:lnTo>
                  <a:lnTo>
                    <a:pt x="577" y="21"/>
                  </a:lnTo>
                  <a:lnTo>
                    <a:pt x="581" y="17"/>
                  </a:lnTo>
                  <a:lnTo>
                    <a:pt x="582" y="16"/>
                  </a:lnTo>
                  <a:lnTo>
                    <a:pt x="584" y="12"/>
                  </a:lnTo>
                  <a:lnTo>
                    <a:pt x="585" y="8"/>
                  </a:lnTo>
                  <a:lnTo>
                    <a:pt x="585" y="6"/>
                  </a:lnTo>
                  <a:lnTo>
                    <a:pt x="584" y="3"/>
                  </a:lnTo>
                  <a:lnTo>
                    <a:pt x="589" y="0"/>
                  </a:lnTo>
                  <a:lnTo>
                    <a:pt x="595" y="3"/>
                  </a:lnTo>
                  <a:lnTo>
                    <a:pt x="599" y="4"/>
                  </a:lnTo>
                  <a:lnTo>
                    <a:pt x="605" y="8"/>
                  </a:lnTo>
                  <a:lnTo>
                    <a:pt x="607" y="8"/>
                  </a:lnTo>
                  <a:close/>
                </a:path>
              </a:pathLst>
            </a:custGeom>
            <a:solidFill>
              <a:schemeClr val="bg1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25" name="Freeform 25"/>
            <p:cNvSpPr>
              <a:spLocks/>
            </p:cNvSpPr>
            <p:nvPr/>
          </p:nvSpPr>
          <p:spPr bwMode="auto">
            <a:xfrm>
              <a:off x="6034087" y="4256883"/>
              <a:ext cx="1093788" cy="1644650"/>
            </a:xfrm>
            <a:custGeom>
              <a:avLst/>
              <a:gdLst>
                <a:gd name="T0" fmla="*/ 850 w 1379"/>
                <a:gd name="T1" fmla="*/ 29 h 2071"/>
                <a:gd name="T2" fmla="*/ 1065 w 1379"/>
                <a:gd name="T3" fmla="*/ 83 h 2071"/>
                <a:gd name="T4" fmla="*/ 1100 w 1379"/>
                <a:gd name="T5" fmla="*/ 130 h 2071"/>
                <a:gd name="T6" fmla="*/ 1095 w 1379"/>
                <a:gd name="T7" fmla="*/ 275 h 2071"/>
                <a:gd name="T8" fmla="*/ 1212 w 1379"/>
                <a:gd name="T9" fmla="*/ 377 h 2071"/>
                <a:gd name="T10" fmla="*/ 1297 w 1379"/>
                <a:gd name="T11" fmla="*/ 398 h 2071"/>
                <a:gd name="T12" fmla="*/ 1373 w 1379"/>
                <a:gd name="T13" fmla="*/ 482 h 2071"/>
                <a:gd name="T14" fmla="*/ 1335 w 1379"/>
                <a:gd name="T15" fmla="*/ 639 h 2071"/>
                <a:gd name="T16" fmla="*/ 1280 w 1379"/>
                <a:gd name="T17" fmla="*/ 775 h 2071"/>
                <a:gd name="T18" fmla="*/ 1221 w 1379"/>
                <a:gd name="T19" fmla="*/ 851 h 2071"/>
                <a:gd name="T20" fmla="*/ 1308 w 1379"/>
                <a:gd name="T21" fmla="*/ 927 h 2071"/>
                <a:gd name="T22" fmla="*/ 1224 w 1379"/>
                <a:gd name="T23" fmla="*/ 982 h 2071"/>
                <a:gd name="T24" fmla="*/ 1202 w 1379"/>
                <a:gd name="T25" fmla="*/ 1015 h 2071"/>
                <a:gd name="T26" fmla="*/ 1206 w 1379"/>
                <a:gd name="T27" fmla="*/ 1081 h 2071"/>
                <a:gd name="T28" fmla="*/ 1269 w 1379"/>
                <a:gd name="T29" fmla="*/ 1128 h 2071"/>
                <a:gd name="T30" fmla="*/ 1310 w 1379"/>
                <a:gd name="T31" fmla="*/ 1194 h 2071"/>
                <a:gd name="T32" fmla="*/ 1292 w 1379"/>
                <a:gd name="T33" fmla="*/ 1259 h 2071"/>
                <a:gd name="T34" fmla="*/ 1302 w 1379"/>
                <a:gd name="T35" fmla="*/ 1343 h 2071"/>
                <a:gd name="T36" fmla="*/ 1239 w 1379"/>
                <a:gd name="T37" fmla="*/ 1426 h 2071"/>
                <a:gd name="T38" fmla="*/ 1254 w 1379"/>
                <a:gd name="T39" fmla="*/ 1510 h 2071"/>
                <a:gd name="T40" fmla="*/ 1260 w 1379"/>
                <a:gd name="T41" fmla="*/ 1602 h 2071"/>
                <a:gd name="T42" fmla="*/ 1255 w 1379"/>
                <a:gd name="T43" fmla="*/ 1707 h 2071"/>
                <a:gd name="T44" fmla="*/ 1189 w 1379"/>
                <a:gd name="T45" fmla="*/ 1793 h 2071"/>
                <a:gd name="T46" fmla="*/ 1113 w 1379"/>
                <a:gd name="T47" fmla="*/ 1856 h 2071"/>
                <a:gd name="T48" fmla="*/ 1014 w 1379"/>
                <a:gd name="T49" fmla="*/ 1903 h 2071"/>
                <a:gd name="T50" fmla="*/ 938 w 1379"/>
                <a:gd name="T51" fmla="*/ 1929 h 2071"/>
                <a:gd name="T52" fmla="*/ 875 w 1379"/>
                <a:gd name="T53" fmla="*/ 1963 h 2071"/>
                <a:gd name="T54" fmla="*/ 820 w 1379"/>
                <a:gd name="T55" fmla="*/ 2054 h 2071"/>
                <a:gd name="T56" fmla="*/ 708 w 1379"/>
                <a:gd name="T57" fmla="*/ 2023 h 2071"/>
                <a:gd name="T58" fmla="*/ 688 w 1379"/>
                <a:gd name="T59" fmla="*/ 1913 h 2071"/>
                <a:gd name="T60" fmla="*/ 617 w 1379"/>
                <a:gd name="T61" fmla="*/ 1869 h 2071"/>
                <a:gd name="T62" fmla="*/ 505 w 1379"/>
                <a:gd name="T63" fmla="*/ 1808 h 2071"/>
                <a:gd name="T64" fmla="*/ 500 w 1379"/>
                <a:gd name="T65" fmla="*/ 1715 h 2071"/>
                <a:gd name="T66" fmla="*/ 518 w 1379"/>
                <a:gd name="T67" fmla="*/ 1596 h 2071"/>
                <a:gd name="T68" fmla="*/ 579 w 1379"/>
                <a:gd name="T69" fmla="*/ 1575 h 2071"/>
                <a:gd name="T70" fmla="*/ 498 w 1379"/>
                <a:gd name="T71" fmla="*/ 1478 h 2071"/>
                <a:gd name="T72" fmla="*/ 485 w 1379"/>
                <a:gd name="T73" fmla="*/ 1361 h 2071"/>
                <a:gd name="T74" fmla="*/ 377 w 1379"/>
                <a:gd name="T75" fmla="*/ 1283 h 2071"/>
                <a:gd name="T76" fmla="*/ 331 w 1379"/>
                <a:gd name="T77" fmla="*/ 1172 h 2071"/>
                <a:gd name="T78" fmla="*/ 329 w 1379"/>
                <a:gd name="T79" fmla="*/ 1102 h 2071"/>
                <a:gd name="T80" fmla="*/ 389 w 1379"/>
                <a:gd name="T81" fmla="*/ 1023 h 2071"/>
                <a:gd name="T82" fmla="*/ 359 w 1379"/>
                <a:gd name="T83" fmla="*/ 986 h 2071"/>
                <a:gd name="T84" fmla="*/ 299 w 1379"/>
                <a:gd name="T85" fmla="*/ 926 h 2071"/>
                <a:gd name="T86" fmla="*/ 227 w 1379"/>
                <a:gd name="T87" fmla="*/ 919 h 2071"/>
                <a:gd name="T88" fmla="*/ 103 w 1379"/>
                <a:gd name="T89" fmla="*/ 913 h 2071"/>
                <a:gd name="T90" fmla="*/ 53 w 1379"/>
                <a:gd name="T91" fmla="*/ 827 h 2071"/>
                <a:gd name="T92" fmla="*/ 15 w 1379"/>
                <a:gd name="T93" fmla="*/ 743 h 2071"/>
                <a:gd name="T94" fmla="*/ 15 w 1379"/>
                <a:gd name="T95" fmla="*/ 644 h 2071"/>
                <a:gd name="T96" fmla="*/ 99 w 1379"/>
                <a:gd name="T97" fmla="*/ 612 h 2071"/>
                <a:gd name="T98" fmla="*/ 199 w 1379"/>
                <a:gd name="T99" fmla="*/ 597 h 2071"/>
                <a:gd name="T100" fmla="*/ 256 w 1379"/>
                <a:gd name="T101" fmla="*/ 531 h 2071"/>
                <a:gd name="T102" fmla="*/ 255 w 1379"/>
                <a:gd name="T103" fmla="*/ 461 h 2071"/>
                <a:gd name="T104" fmla="*/ 356 w 1379"/>
                <a:gd name="T105" fmla="*/ 484 h 2071"/>
                <a:gd name="T106" fmla="*/ 425 w 1379"/>
                <a:gd name="T107" fmla="*/ 508 h 2071"/>
                <a:gd name="T108" fmla="*/ 485 w 1379"/>
                <a:gd name="T109" fmla="*/ 557 h 2071"/>
                <a:gd name="T110" fmla="*/ 539 w 1379"/>
                <a:gd name="T111" fmla="*/ 576 h 2071"/>
                <a:gd name="T112" fmla="*/ 564 w 1379"/>
                <a:gd name="T113" fmla="*/ 576 h 2071"/>
                <a:gd name="T114" fmla="*/ 614 w 1379"/>
                <a:gd name="T115" fmla="*/ 500 h 2071"/>
                <a:gd name="T116" fmla="*/ 589 w 1379"/>
                <a:gd name="T117" fmla="*/ 369 h 2071"/>
                <a:gd name="T118" fmla="*/ 668 w 1379"/>
                <a:gd name="T119" fmla="*/ 212 h 2071"/>
                <a:gd name="T120" fmla="*/ 700 w 1379"/>
                <a:gd name="T121" fmla="*/ 131 h 2071"/>
                <a:gd name="T122" fmla="*/ 749 w 1379"/>
                <a:gd name="T123" fmla="*/ 0 h 20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79" h="2071">
                  <a:moveTo>
                    <a:pt x="749" y="0"/>
                  </a:moveTo>
                  <a:lnTo>
                    <a:pt x="758" y="2"/>
                  </a:lnTo>
                  <a:lnTo>
                    <a:pt x="759" y="2"/>
                  </a:lnTo>
                  <a:lnTo>
                    <a:pt x="767" y="5"/>
                  </a:lnTo>
                  <a:lnTo>
                    <a:pt x="769" y="7"/>
                  </a:lnTo>
                  <a:lnTo>
                    <a:pt x="771" y="7"/>
                  </a:lnTo>
                  <a:lnTo>
                    <a:pt x="779" y="10"/>
                  </a:lnTo>
                  <a:lnTo>
                    <a:pt x="781" y="10"/>
                  </a:lnTo>
                  <a:lnTo>
                    <a:pt x="782" y="10"/>
                  </a:lnTo>
                  <a:lnTo>
                    <a:pt x="792" y="10"/>
                  </a:lnTo>
                  <a:lnTo>
                    <a:pt x="794" y="10"/>
                  </a:lnTo>
                  <a:lnTo>
                    <a:pt x="796" y="12"/>
                  </a:lnTo>
                  <a:lnTo>
                    <a:pt x="807" y="21"/>
                  </a:lnTo>
                  <a:lnTo>
                    <a:pt x="810" y="24"/>
                  </a:lnTo>
                  <a:lnTo>
                    <a:pt x="812" y="24"/>
                  </a:lnTo>
                  <a:lnTo>
                    <a:pt x="827" y="26"/>
                  </a:lnTo>
                  <a:lnTo>
                    <a:pt x="830" y="26"/>
                  </a:lnTo>
                  <a:lnTo>
                    <a:pt x="832" y="26"/>
                  </a:lnTo>
                  <a:lnTo>
                    <a:pt x="840" y="26"/>
                  </a:lnTo>
                  <a:lnTo>
                    <a:pt x="842" y="28"/>
                  </a:lnTo>
                  <a:lnTo>
                    <a:pt x="850" y="29"/>
                  </a:lnTo>
                  <a:lnTo>
                    <a:pt x="860" y="36"/>
                  </a:lnTo>
                  <a:lnTo>
                    <a:pt x="863" y="36"/>
                  </a:lnTo>
                  <a:lnTo>
                    <a:pt x="870" y="39"/>
                  </a:lnTo>
                  <a:lnTo>
                    <a:pt x="872" y="41"/>
                  </a:lnTo>
                  <a:lnTo>
                    <a:pt x="883" y="44"/>
                  </a:lnTo>
                  <a:lnTo>
                    <a:pt x="885" y="45"/>
                  </a:lnTo>
                  <a:lnTo>
                    <a:pt x="893" y="49"/>
                  </a:lnTo>
                  <a:lnTo>
                    <a:pt x="895" y="50"/>
                  </a:lnTo>
                  <a:lnTo>
                    <a:pt x="910" y="55"/>
                  </a:lnTo>
                  <a:lnTo>
                    <a:pt x="930" y="55"/>
                  </a:lnTo>
                  <a:lnTo>
                    <a:pt x="959" y="60"/>
                  </a:lnTo>
                  <a:lnTo>
                    <a:pt x="996" y="68"/>
                  </a:lnTo>
                  <a:lnTo>
                    <a:pt x="1001" y="68"/>
                  </a:lnTo>
                  <a:lnTo>
                    <a:pt x="1021" y="73"/>
                  </a:lnTo>
                  <a:lnTo>
                    <a:pt x="1024" y="75"/>
                  </a:lnTo>
                  <a:lnTo>
                    <a:pt x="1025" y="75"/>
                  </a:lnTo>
                  <a:lnTo>
                    <a:pt x="1042" y="78"/>
                  </a:lnTo>
                  <a:lnTo>
                    <a:pt x="1045" y="78"/>
                  </a:lnTo>
                  <a:lnTo>
                    <a:pt x="1047" y="78"/>
                  </a:lnTo>
                  <a:lnTo>
                    <a:pt x="1064" y="81"/>
                  </a:lnTo>
                  <a:lnTo>
                    <a:pt x="1065" y="83"/>
                  </a:lnTo>
                  <a:lnTo>
                    <a:pt x="1068" y="83"/>
                  </a:lnTo>
                  <a:lnTo>
                    <a:pt x="1087" y="88"/>
                  </a:lnTo>
                  <a:lnTo>
                    <a:pt x="1090" y="88"/>
                  </a:lnTo>
                  <a:lnTo>
                    <a:pt x="1092" y="89"/>
                  </a:lnTo>
                  <a:lnTo>
                    <a:pt x="1107" y="92"/>
                  </a:lnTo>
                  <a:lnTo>
                    <a:pt x="1108" y="92"/>
                  </a:lnTo>
                  <a:lnTo>
                    <a:pt x="1120" y="94"/>
                  </a:lnTo>
                  <a:lnTo>
                    <a:pt x="1128" y="97"/>
                  </a:lnTo>
                  <a:lnTo>
                    <a:pt x="1136" y="101"/>
                  </a:lnTo>
                  <a:lnTo>
                    <a:pt x="1141" y="104"/>
                  </a:lnTo>
                  <a:lnTo>
                    <a:pt x="1143" y="105"/>
                  </a:lnTo>
                  <a:lnTo>
                    <a:pt x="1145" y="110"/>
                  </a:lnTo>
                  <a:lnTo>
                    <a:pt x="1145" y="120"/>
                  </a:lnTo>
                  <a:lnTo>
                    <a:pt x="1141" y="123"/>
                  </a:lnTo>
                  <a:lnTo>
                    <a:pt x="1140" y="123"/>
                  </a:lnTo>
                  <a:lnTo>
                    <a:pt x="1130" y="125"/>
                  </a:lnTo>
                  <a:lnTo>
                    <a:pt x="1126" y="125"/>
                  </a:lnTo>
                  <a:lnTo>
                    <a:pt x="1115" y="123"/>
                  </a:lnTo>
                  <a:lnTo>
                    <a:pt x="1113" y="125"/>
                  </a:lnTo>
                  <a:lnTo>
                    <a:pt x="1103" y="128"/>
                  </a:lnTo>
                  <a:lnTo>
                    <a:pt x="1100" y="130"/>
                  </a:lnTo>
                  <a:lnTo>
                    <a:pt x="1090" y="139"/>
                  </a:lnTo>
                  <a:lnTo>
                    <a:pt x="1088" y="141"/>
                  </a:lnTo>
                  <a:lnTo>
                    <a:pt x="1085" y="147"/>
                  </a:lnTo>
                  <a:lnTo>
                    <a:pt x="1083" y="149"/>
                  </a:lnTo>
                  <a:lnTo>
                    <a:pt x="1082" y="154"/>
                  </a:lnTo>
                  <a:lnTo>
                    <a:pt x="1080" y="156"/>
                  </a:lnTo>
                  <a:lnTo>
                    <a:pt x="1067" y="181"/>
                  </a:lnTo>
                  <a:lnTo>
                    <a:pt x="1060" y="191"/>
                  </a:lnTo>
                  <a:lnTo>
                    <a:pt x="1057" y="201"/>
                  </a:lnTo>
                  <a:lnTo>
                    <a:pt x="1057" y="202"/>
                  </a:lnTo>
                  <a:lnTo>
                    <a:pt x="1060" y="211"/>
                  </a:lnTo>
                  <a:lnTo>
                    <a:pt x="1062" y="212"/>
                  </a:lnTo>
                  <a:lnTo>
                    <a:pt x="1067" y="220"/>
                  </a:lnTo>
                  <a:lnTo>
                    <a:pt x="1072" y="227"/>
                  </a:lnTo>
                  <a:lnTo>
                    <a:pt x="1073" y="228"/>
                  </a:lnTo>
                  <a:lnTo>
                    <a:pt x="1077" y="235"/>
                  </a:lnTo>
                  <a:lnTo>
                    <a:pt x="1078" y="238"/>
                  </a:lnTo>
                  <a:lnTo>
                    <a:pt x="1083" y="246"/>
                  </a:lnTo>
                  <a:lnTo>
                    <a:pt x="1083" y="248"/>
                  </a:lnTo>
                  <a:lnTo>
                    <a:pt x="1088" y="261"/>
                  </a:lnTo>
                  <a:lnTo>
                    <a:pt x="1095" y="275"/>
                  </a:lnTo>
                  <a:lnTo>
                    <a:pt x="1095" y="277"/>
                  </a:lnTo>
                  <a:lnTo>
                    <a:pt x="1100" y="287"/>
                  </a:lnTo>
                  <a:lnTo>
                    <a:pt x="1102" y="290"/>
                  </a:lnTo>
                  <a:lnTo>
                    <a:pt x="1107" y="301"/>
                  </a:lnTo>
                  <a:lnTo>
                    <a:pt x="1108" y="303"/>
                  </a:lnTo>
                  <a:lnTo>
                    <a:pt x="1108" y="314"/>
                  </a:lnTo>
                  <a:lnTo>
                    <a:pt x="1108" y="316"/>
                  </a:lnTo>
                  <a:lnTo>
                    <a:pt x="1115" y="330"/>
                  </a:lnTo>
                  <a:lnTo>
                    <a:pt x="1130" y="342"/>
                  </a:lnTo>
                  <a:lnTo>
                    <a:pt x="1130" y="343"/>
                  </a:lnTo>
                  <a:lnTo>
                    <a:pt x="1136" y="353"/>
                  </a:lnTo>
                  <a:lnTo>
                    <a:pt x="1136" y="355"/>
                  </a:lnTo>
                  <a:lnTo>
                    <a:pt x="1145" y="368"/>
                  </a:lnTo>
                  <a:lnTo>
                    <a:pt x="1146" y="369"/>
                  </a:lnTo>
                  <a:lnTo>
                    <a:pt x="1153" y="376"/>
                  </a:lnTo>
                  <a:lnTo>
                    <a:pt x="1164" y="380"/>
                  </a:lnTo>
                  <a:lnTo>
                    <a:pt x="1174" y="385"/>
                  </a:lnTo>
                  <a:lnTo>
                    <a:pt x="1186" y="392"/>
                  </a:lnTo>
                  <a:lnTo>
                    <a:pt x="1196" y="387"/>
                  </a:lnTo>
                  <a:lnTo>
                    <a:pt x="1199" y="385"/>
                  </a:lnTo>
                  <a:lnTo>
                    <a:pt x="1212" y="377"/>
                  </a:lnTo>
                  <a:lnTo>
                    <a:pt x="1214" y="377"/>
                  </a:lnTo>
                  <a:lnTo>
                    <a:pt x="1222" y="371"/>
                  </a:lnTo>
                  <a:lnTo>
                    <a:pt x="1224" y="371"/>
                  </a:lnTo>
                  <a:lnTo>
                    <a:pt x="1234" y="368"/>
                  </a:lnTo>
                  <a:lnTo>
                    <a:pt x="1236" y="368"/>
                  </a:lnTo>
                  <a:lnTo>
                    <a:pt x="1239" y="368"/>
                  </a:lnTo>
                  <a:lnTo>
                    <a:pt x="1245" y="371"/>
                  </a:lnTo>
                  <a:lnTo>
                    <a:pt x="1245" y="372"/>
                  </a:lnTo>
                  <a:lnTo>
                    <a:pt x="1247" y="374"/>
                  </a:lnTo>
                  <a:lnTo>
                    <a:pt x="1250" y="377"/>
                  </a:lnTo>
                  <a:lnTo>
                    <a:pt x="1252" y="377"/>
                  </a:lnTo>
                  <a:lnTo>
                    <a:pt x="1257" y="380"/>
                  </a:lnTo>
                  <a:lnTo>
                    <a:pt x="1259" y="380"/>
                  </a:lnTo>
                  <a:lnTo>
                    <a:pt x="1264" y="384"/>
                  </a:lnTo>
                  <a:lnTo>
                    <a:pt x="1267" y="385"/>
                  </a:lnTo>
                  <a:lnTo>
                    <a:pt x="1272" y="385"/>
                  </a:lnTo>
                  <a:lnTo>
                    <a:pt x="1279" y="385"/>
                  </a:lnTo>
                  <a:lnTo>
                    <a:pt x="1280" y="387"/>
                  </a:lnTo>
                  <a:lnTo>
                    <a:pt x="1288" y="392"/>
                  </a:lnTo>
                  <a:lnTo>
                    <a:pt x="1295" y="398"/>
                  </a:lnTo>
                  <a:lnTo>
                    <a:pt x="1297" y="398"/>
                  </a:lnTo>
                  <a:lnTo>
                    <a:pt x="1303" y="401"/>
                  </a:lnTo>
                  <a:lnTo>
                    <a:pt x="1313" y="405"/>
                  </a:lnTo>
                  <a:lnTo>
                    <a:pt x="1315" y="405"/>
                  </a:lnTo>
                  <a:lnTo>
                    <a:pt x="1322" y="406"/>
                  </a:lnTo>
                  <a:lnTo>
                    <a:pt x="1325" y="408"/>
                  </a:lnTo>
                  <a:lnTo>
                    <a:pt x="1331" y="410"/>
                  </a:lnTo>
                  <a:lnTo>
                    <a:pt x="1333" y="410"/>
                  </a:lnTo>
                  <a:lnTo>
                    <a:pt x="1336" y="413"/>
                  </a:lnTo>
                  <a:lnTo>
                    <a:pt x="1338" y="414"/>
                  </a:lnTo>
                  <a:lnTo>
                    <a:pt x="1340" y="418"/>
                  </a:lnTo>
                  <a:lnTo>
                    <a:pt x="1341" y="432"/>
                  </a:lnTo>
                  <a:lnTo>
                    <a:pt x="1343" y="442"/>
                  </a:lnTo>
                  <a:lnTo>
                    <a:pt x="1345" y="445"/>
                  </a:lnTo>
                  <a:lnTo>
                    <a:pt x="1350" y="453"/>
                  </a:lnTo>
                  <a:lnTo>
                    <a:pt x="1351" y="455"/>
                  </a:lnTo>
                  <a:lnTo>
                    <a:pt x="1360" y="461"/>
                  </a:lnTo>
                  <a:lnTo>
                    <a:pt x="1366" y="466"/>
                  </a:lnTo>
                  <a:lnTo>
                    <a:pt x="1371" y="473"/>
                  </a:lnTo>
                  <a:lnTo>
                    <a:pt x="1373" y="478"/>
                  </a:lnTo>
                  <a:lnTo>
                    <a:pt x="1373" y="479"/>
                  </a:lnTo>
                  <a:lnTo>
                    <a:pt x="1373" y="482"/>
                  </a:lnTo>
                  <a:lnTo>
                    <a:pt x="1374" y="489"/>
                  </a:lnTo>
                  <a:lnTo>
                    <a:pt x="1379" y="510"/>
                  </a:lnTo>
                  <a:lnTo>
                    <a:pt x="1376" y="520"/>
                  </a:lnTo>
                  <a:lnTo>
                    <a:pt x="1369" y="539"/>
                  </a:lnTo>
                  <a:lnTo>
                    <a:pt x="1369" y="541"/>
                  </a:lnTo>
                  <a:lnTo>
                    <a:pt x="1369" y="542"/>
                  </a:lnTo>
                  <a:lnTo>
                    <a:pt x="1369" y="546"/>
                  </a:lnTo>
                  <a:lnTo>
                    <a:pt x="1366" y="560"/>
                  </a:lnTo>
                  <a:lnTo>
                    <a:pt x="1366" y="562"/>
                  </a:lnTo>
                  <a:lnTo>
                    <a:pt x="1366" y="579"/>
                  </a:lnTo>
                  <a:lnTo>
                    <a:pt x="1365" y="583"/>
                  </a:lnTo>
                  <a:lnTo>
                    <a:pt x="1365" y="584"/>
                  </a:lnTo>
                  <a:lnTo>
                    <a:pt x="1360" y="594"/>
                  </a:lnTo>
                  <a:lnTo>
                    <a:pt x="1358" y="596"/>
                  </a:lnTo>
                  <a:lnTo>
                    <a:pt x="1356" y="596"/>
                  </a:lnTo>
                  <a:lnTo>
                    <a:pt x="1348" y="609"/>
                  </a:lnTo>
                  <a:lnTo>
                    <a:pt x="1346" y="610"/>
                  </a:lnTo>
                  <a:lnTo>
                    <a:pt x="1341" y="623"/>
                  </a:lnTo>
                  <a:lnTo>
                    <a:pt x="1340" y="625"/>
                  </a:lnTo>
                  <a:lnTo>
                    <a:pt x="1340" y="626"/>
                  </a:lnTo>
                  <a:lnTo>
                    <a:pt x="1335" y="639"/>
                  </a:lnTo>
                  <a:lnTo>
                    <a:pt x="1335" y="641"/>
                  </a:lnTo>
                  <a:lnTo>
                    <a:pt x="1333" y="657"/>
                  </a:lnTo>
                  <a:lnTo>
                    <a:pt x="1333" y="659"/>
                  </a:lnTo>
                  <a:lnTo>
                    <a:pt x="1338" y="667"/>
                  </a:lnTo>
                  <a:lnTo>
                    <a:pt x="1338" y="675"/>
                  </a:lnTo>
                  <a:lnTo>
                    <a:pt x="1338" y="678"/>
                  </a:lnTo>
                  <a:lnTo>
                    <a:pt x="1338" y="691"/>
                  </a:lnTo>
                  <a:lnTo>
                    <a:pt x="1338" y="693"/>
                  </a:lnTo>
                  <a:lnTo>
                    <a:pt x="1333" y="704"/>
                  </a:lnTo>
                  <a:lnTo>
                    <a:pt x="1335" y="717"/>
                  </a:lnTo>
                  <a:lnTo>
                    <a:pt x="1331" y="738"/>
                  </a:lnTo>
                  <a:lnTo>
                    <a:pt x="1331" y="740"/>
                  </a:lnTo>
                  <a:lnTo>
                    <a:pt x="1330" y="743"/>
                  </a:lnTo>
                  <a:lnTo>
                    <a:pt x="1320" y="756"/>
                  </a:lnTo>
                  <a:lnTo>
                    <a:pt x="1317" y="757"/>
                  </a:lnTo>
                  <a:lnTo>
                    <a:pt x="1315" y="759"/>
                  </a:lnTo>
                  <a:lnTo>
                    <a:pt x="1313" y="761"/>
                  </a:lnTo>
                  <a:lnTo>
                    <a:pt x="1300" y="769"/>
                  </a:lnTo>
                  <a:lnTo>
                    <a:pt x="1298" y="770"/>
                  </a:lnTo>
                  <a:lnTo>
                    <a:pt x="1297" y="770"/>
                  </a:lnTo>
                  <a:lnTo>
                    <a:pt x="1280" y="775"/>
                  </a:lnTo>
                  <a:lnTo>
                    <a:pt x="1277" y="777"/>
                  </a:lnTo>
                  <a:lnTo>
                    <a:pt x="1262" y="779"/>
                  </a:lnTo>
                  <a:lnTo>
                    <a:pt x="1259" y="779"/>
                  </a:lnTo>
                  <a:lnTo>
                    <a:pt x="1252" y="779"/>
                  </a:lnTo>
                  <a:lnTo>
                    <a:pt x="1239" y="780"/>
                  </a:lnTo>
                  <a:lnTo>
                    <a:pt x="1237" y="780"/>
                  </a:lnTo>
                  <a:lnTo>
                    <a:pt x="1236" y="780"/>
                  </a:lnTo>
                  <a:lnTo>
                    <a:pt x="1224" y="782"/>
                  </a:lnTo>
                  <a:lnTo>
                    <a:pt x="1222" y="783"/>
                  </a:lnTo>
                  <a:lnTo>
                    <a:pt x="1214" y="788"/>
                  </a:lnTo>
                  <a:lnTo>
                    <a:pt x="1207" y="795"/>
                  </a:lnTo>
                  <a:lnTo>
                    <a:pt x="1204" y="798"/>
                  </a:lnTo>
                  <a:lnTo>
                    <a:pt x="1201" y="803"/>
                  </a:lnTo>
                  <a:lnTo>
                    <a:pt x="1194" y="808"/>
                  </a:lnTo>
                  <a:lnTo>
                    <a:pt x="1193" y="821"/>
                  </a:lnTo>
                  <a:lnTo>
                    <a:pt x="1193" y="822"/>
                  </a:lnTo>
                  <a:lnTo>
                    <a:pt x="1197" y="835"/>
                  </a:lnTo>
                  <a:lnTo>
                    <a:pt x="1201" y="842"/>
                  </a:lnTo>
                  <a:lnTo>
                    <a:pt x="1204" y="845"/>
                  </a:lnTo>
                  <a:lnTo>
                    <a:pt x="1219" y="851"/>
                  </a:lnTo>
                  <a:lnTo>
                    <a:pt x="1221" y="851"/>
                  </a:lnTo>
                  <a:lnTo>
                    <a:pt x="1237" y="855"/>
                  </a:lnTo>
                  <a:lnTo>
                    <a:pt x="1264" y="855"/>
                  </a:lnTo>
                  <a:lnTo>
                    <a:pt x="1267" y="855"/>
                  </a:lnTo>
                  <a:lnTo>
                    <a:pt x="1280" y="853"/>
                  </a:lnTo>
                  <a:lnTo>
                    <a:pt x="1298" y="853"/>
                  </a:lnTo>
                  <a:lnTo>
                    <a:pt x="1300" y="853"/>
                  </a:lnTo>
                  <a:lnTo>
                    <a:pt x="1303" y="853"/>
                  </a:lnTo>
                  <a:lnTo>
                    <a:pt x="1313" y="855"/>
                  </a:lnTo>
                  <a:lnTo>
                    <a:pt x="1320" y="863"/>
                  </a:lnTo>
                  <a:lnTo>
                    <a:pt x="1318" y="864"/>
                  </a:lnTo>
                  <a:lnTo>
                    <a:pt x="1317" y="876"/>
                  </a:lnTo>
                  <a:lnTo>
                    <a:pt x="1320" y="885"/>
                  </a:lnTo>
                  <a:lnTo>
                    <a:pt x="1323" y="892"/>
                  </a:lnTo>
                  <a:lnTo>
                    <a:pt x="1325" y="895"/>
                  </a:lnTo>
                  <a:lnTo>
                    <a:pt x="1328" y="901"/>
                  </a:lnTo>
                  <a:lnTo>
                    <a:pt x="1328" y="903"/>
                  </a:lnTo>
                  <a:lnTo>
                    <a:pt x="1326" y="911"/>
                  </a:lnTo>
                  <a:lnTo>
                    <a:pt x="1326" y="914"/>
                  </a:lnTo>
                  <a:lnTo>
                    <a:pt x="1320" y="921"/>
                  </a:lnTo>
                  <a:lnTo>
                    <a:pt x="1315" y="923"/>
                  </a:lnTo>
                  <a:lnTo>
                    <a:pt x="1308" y="927"/>
                  </a:lnTo>
                  <a:lnTo>
                    <a:pt x="1300" y="921"/>
                  </a:lnTo>
                  <a:lnTo>
                    <a:pt x="1292" y="923"/>
                  </a:lnTo>
                  <a:lnTo>
                    <a:pt x="1283" y="929"/>
                  </a:lnTo>
                  <a:lnTo>
                    <a:pt x="1280" y="929"/>
                  </a:lnTo>
                  <a:lnTo>
                    <a:pt x="1279" y="931"/>
                  </a:lnTo>
                  <a:lnTo>
                    <a:pt x="1269" y="934"/>
                  </a:lnTo>
                  <a:lnTo>
                    <a:pt x="1267" y="935"/>
                  </a:lnTo>
                  <a:lnTo>
                    <a:pt x="1264" y="937"/>
                  </a:lnTo>
                  <a:lnTo>
                    <a:pt x="1264" y="939"/>
                  </a:lnTo>
                  <a:lnTo>
                    <a:pt x="1259" y="942"/>
                  </a:lnTo>
                  <a:lnTo>
                    <a:pt x="1255" y="945"/>
                  </a:lnTo>
                  <a:lnTo>
                    <a:pt x="1252" y="950"/>
                  </a:lnTo>
                  <a:lnTo>
                    <a:pt x="1250" y="952"/>
                  </a:lnTo>
                  <a:lnTo>
                    <a:pt x="1247" y="960"/>
                  </a:lnTo>
                  <a:lnTo>
                    <a:pt x="1247" y="961"/>
                  </a:lnTo>
                  <a:lnTo>
                    <a:pt x="1242" y="969"/>
                  </a:lnTo>
                  <a:lnTo>
                    <a:pt x="1240" y="971"/>
                  </a:lnTo>
                  <a:lnTo>
                    <a:pt x="1236" y="976"/>
                  </a:lnTo>
                  <a:lnTo>
                    <a:pt x="1232" y="979"/>
                  </a:lnTo>
                  <a:lnTo>
                    <a:pt x="1227" y="981"/>
                  </a:lnTo>
                  <a:lnTo>
                    <a:pt x="1224" y="982"/>
                  </a:lnTo>
                  <a:lnTo>
                    <a:pt x="1222" y="984"/>
                  </a:lnTo>
                  <a:lnTo>
                    <a:pt x="1226" y="989"/>
                  </a:lnTo>
                  <a:lnTo>
                    <a:pt x="1229" y="992"/>
                  </a:lnTo>
                  <a:lnTo>
                    <a:pt x="1232" y="995"/>
                  </a:lnTo>
                  <a:lnTo>
                    <a:pt x="1232" y="1000"/>
                  </a:lnTo>
                  <a:lnTo>
                    <a:pt x="1231" y="1002"/>
                  </a:lnTo>
                  <a:lnTo>
                    <a:pt x="1227" y="1003"/>
                  </a:lnTo>
                  <a:lnTo>
                    <a:pt x="1226" y="1003"/>
                  </a:lnTo>
                  <a:lnTo>
                    <a:pt x="1224" y="1002"/>
                  </a:lnTo>
                  <a:lnTo>
                    <a:pt x="1222" y="1000"/>
                  </a:lnTo>
                  <a:lnTo>
                    <a:pt x="1221" y="997"/>
                  </a:lnTo>
                  <a:lnTo>
                    <a:pt x="1219" y="995"/>
                  </a:lnTo>
                  <a:lnTo>
                    <a:pt x="1216" y="995"/>
                  </a:lnTo>
                  <a:lnTo>
                    <a:pt x="1214" y="997"/>
                  </a:lnTo>
                  <a:lnTo>
                    <a:pt x="1211" y="1000"/>
                  </a:lnTo>
                  <a:lnTo>
                    <a:pt x="1211" y="1002"/>
                  </a:lnTo>
                  <a:lnTo>
                    <a:pt x="1209" y="1007"/>
                  </a:lnTo>
                  <a:lnTo>
                    <a:pt x="1207" y="1008"/>
                  </a:lnTo>
                  <a:lnTo>
                    <a:pt x="1206" y="1010"/>
                  </a:lnTo>
                  <a:lnTo>
                    <a:pt x="1202" y="1013"/>
                  </a:lnTo>
                  <a:lnTo>
                    <a:pt x="1202" y="1015"/>
                  </a:lnTo>
                  <a:lnTo>
                    <a:pt x="1202" y="1016"/>
                  </a:lnTo>
                  <a:lnTo>
                    <a:pt x="1201" y="1020"/>
                  </a:lnTo>
                  <a:lnTo>
                    <a:pt x="1204" y="1023"/>
                  </a:lnTo>
                  <a:lnTo>
                    <a:pt x="1202" y="1026"/>
                  </a:lnTo>
                  <a:lnTo>
                    <a:pt x="1197" y="1029"/>
                  </a:lnTo>
                  <a:lnTo>
                    <a:pt x="1196" y="1036"/>
                  </a:lnTo>
                  <a:lnTo>
                    <a:pt x="1204" y="1037"/>
                  </a:lnTo>
                  <a:lnTo>
                    <a:pt x="1204" y="1039"/>
                  </a:lnTo>
                  <a:lnTo>
                    <a:pt x="1207" y="1042"/>
                  </a:lnTo>
                  <a:lnTo>
                    <a:pt x="1207" y="1044"/>
                  </a:lnTo>
                  <a:lnTo>
                    <a:pt x="1206" y="1049"/>
                  </a:lnTo>
                  <a:lnTo>
                    <a:pt x="1204" y="1052"/>
                  </a:lnTo>
                  <a:lnTo>
                    <a:pt x="1199" y="1058"/>
                  </a:lnTo>
                  <a:lnTo>
                    <a:pt x="1199" y="1062"/>
                  </a:lnTo>
                  <a:lnTo>
                    <a:pt x="1197" y="1063"/>
                  </a:lnTo>
                  <a:lnTo>
                    <a:pt x="1197" y="1065"/>
                  </a:lnTo>
                  <a:lnTo>
                    <a:pt x="1199" y="1070"/>
                  </a:lnTo>
                  <a:lnTo>
                    <a:pt x="1199" y="1073"/>
                  </a:lnTo>
                  <a:lnTo>
                    <a:pt x="1201" y="1075"/>
                  </a:lnTo>
                  <a:lnTo>
                    <a:pt x="1202" y="1076"/>
                  </a:lnTo>
                  <a:lnTo>
                    <a:pt x="1206" y="1081"/>
                  </a:lnTo>
                  <a:lnTo>
                    <a:pt x="1214" y="1088"/>
                  </a:lnTo>
                  <a:lnTo>
                    <a:pt x="1212" y="1094"/>
                  </a:lnTo>
                  <a:lnTo>
                    <a:pt x="1214" y="1097"/>
                  </a:lnTo>
                  <a:lnTo>
                    <a:pt x="1221" y="1102"/>
                  </a:lnTo>
                  <a:lnTo>
                    <a:pt x="1224" y="1102"/>
                  </a:lnTo>
                  <a:lnTo>
                    <a:pt x="1231" y="1101"/>
                  </a:lnTo>
                  <a:lnTo>
                    <a:pt x="1234" y="1102"/>
                  </a:lnTo>
                  <a:lnTo>
                    <a:pt x="1236" y="1102"/>
                  </a:lnTo>
                  <a:lnTo>
                    <a:pt x="1240" y="1109"/>
                  </a:lnTo>
                  <a:lnTo>
                    <a:pt x="1242" y="1110"/>
                  </a:lnTo>
                  <a:lnTo>
                    <a:pt x="1240" y="1113"/>
                  </a:lnTo>
                  <a:lnTo>
                    <a:pt x="1240" y="1115"/>
                  </a:lnTo>
                  <a:lnTo>
                    <a:pt x="1240" y="1122"/>
                  </a:lnTo>
                  <a:lnTo>
                    <a:pt x="1240" y="1123"/>
                  </a:lnTo>
                  <a:lnTo>
                    <a:pt x="1240" y="1125"/>
                  </a:lnTo>
                  <a:lnTo>
                    <a:pt x="1245" y="1130"/>
                  </a:lnTo>
                  <a:lnTo>
                    <a:pt x="1247" y="1131"/>
                  </a:lnTo>
                  <a:lnTo>
                    <a:pt x="1255" y="1133"/>
                  </a:lnTo>
                  <a:lnTo>
                    <a:pt x="1257" y="1133"/>
                  </a:lnTo>
                  <a:lnTo>
                    <a:pt x="1267" y="1128"/>
                  </a:lnTo>
                  <a:lnTo>
                    <a:pt x="1269" y="1128"/>
                  </a:lnTo>
                  <a:lnTo>
                    <a:pt x="1280" y="1128"/>
                  </a:lnTo>
                  <a:lnTo>
                    <a:pt x="1282" y="1130"/>
                  </a:lnTo>
                  <a:lnTo>
                    <a:pt x="1287" y="1136"/>
                  </a:lnTo>
                  <a:lnTo>
                    <a:pt x="1288" y="1139"/>
                  </a:lnTo>
                  <a:lnTo>
                    <a:pt x="1287" y="1141"/>
                  </a:lnTo>
                  <a:lnTo>
                    <a:pt x="1285" y="1147"/>
                  </a:lnTo>
                  <a:lnTo>
                    <a:pt x="1282" y="1151"/>
                  </a:lnTo>
                  <a:lnTo>
                    <a:pt x="1277" y="1156"/>
                  </a:lnTo>
                  <a:lnTo>
                    <a:pt x="1275" y="1157"/>
                  </a:lnTo>
                  <a:lnTo>
                    <a:pt x="1274" y="1160"/>
                  </a:lnTo>
                  <a:lnTo>
                    <a:pt x="1275" y="1168"/>
                  </a:lnTo>
                  <a:lnTo>
                    <a:pt x="1279" y="1168"/>
                  </a:lnTo>
                  <a:lnTo>
                    <a:pt x="1280" y="1168"/>
                  </a:lnTo>
                  <a:lnTo>
                    <a:pt x="1287" y="1172"/>
                  </a:lnTo>
                  <a:lnTo>
                    <a:pt x="1288" y="1172"/>
                  </a:lnTo>
                  <a:lnTo>
                    <a:pt x="1297" y="1173"/>
                  </a:lnTo>
                  <a:lnTo>
                    <a:pt x="1300" y="1173"/>
                  </a:lnTo>
                  <a:lnTo>
                    <a:pt x="1307" y="1180"/>
                  </a:lnTo>
                  <a:lnTo>
                    <a:pt x="1307" y="1181"/>
                  </a:lnTo>
                  <a:lnTo>
                    <a:pt x="1310" y="1193"/>
                  </a:lnTo>
                  <a:lnTo>
                    <a:pt x="1310" y="1194"/>
                  </a:lnTo>
                  <a:lnTo>
                    <a:pt x="1308" y="1202"/>
                  </a:lnTo>
                  <a:lnTo>
                    <a:pt x="1310" y="1204"/>
                  </a:lnTo>
                  <a:lnTo>
                    <a:pt x="1317" y="1209"/>
                  </a:lnTo>
                  <a:lnTo>
                    <a:pt x="1326" y="1212"/>
                  </a:lnTo>
                  <a:lnTo>
                    <a:pt x="1345" y="1217"/>
                  </a:lnTo>
                  <a:lnTo>
                    <a:pt x="1346" y="1217"/>
                  </a:lnTo>
                  <a:lnTo>
                    <a:pt x="1356" y="1232"/>
                  </a:lnTo>
                  <a:lnTo>
                    <a:pt x="1356" y="1233"/>
                  </a:lnTo>
                  <a:lnTo>
                    <a:pt x="1350" y="1240"/>
                  </a:lnTo>
                  <a:lnTo>
                    <a:pt x="1338" y="1246"/>
                  </a:lnTo>
                  <a:lnTo>
                    <a:pt x="1336" y="1246"/>
                  </a:lnTo>
                  <a:lnTo>
                    <a:pt x="1330" y="1254"/>
                  </a:lnTo>
                  <a:lnTo>
                    <a:pt x="1330" y="1256"/>
                  </a:lnTo>
                  <a:lnTo>
                    <a:pt x="1330" y="1257"/>
                  </a:lnTo>
                  <a:lnTo>
                    <a:pt x="1328" y="1259"/>
                  </a:lnTo>
                  <a:lnTo>
                    <a:pt x="1320" y="1266"/>
                  </a:lnTo>
                  <a:lnTo>
                    <a:pt x="1317" y="1266"/>
                  </a:lnTo>
                  <a:lnTo>
                    <a:pt x="1308" y="1266"/>
                  </a:lnTo>
                  <a:lnTo>
                    <a:pt x="1307" y="1264"/>
                  </a:lnTo>
                  <a:lnTo>
                    <a:pt x="1298" y="1257"/>
                  </a:lnTo>
                  <a:lnTo>
                    <a:pt x="1292" y="1259"/>
                  </a:lnTo>
                  <a:lnTo>
                    <a:pt x="1287" y="1262"/>
                  </a:lnTo>
                  <a:lnTo>
                    <a:pt x="1287" y="1266"/>
                  </a:lnTo>
                  <a:lnTo>
                    <a:pt x="1283" y="1269"/>
                  </a:lnTo>
                  <a:lnTo>
                    <a:pt x="1282" y="1274"/>
                  </a:lnTo>
                  <a:lnTo>
                    <a:pt x="1282" y="1279"/>
                  </a:lnTo>
                  <a:lnTo>
                    <a:pt x="1282" y="1280"/>
                  </a:lnTo>
                  <a:lnTo>
                    <a:pt x="1282" y="1283"/>
                  </a:lnTo>
                  <a:lnTo>
                    <a:pt x="1282" y="1285"/>
                  </a:lnTo>
                  <a:lnTo>
                    <a:pt x="1287" y="1293"/>
                  </a:lnTo>
                  <a:lnTo>
                    <a:pt x="1288" y="1293"/>
                  </a:lnTo>
                  <a:lnTo>
                    <a:pt x="1293" y="1296"/>
                  </a:lnTo>
                  <a:lnTo>
                    <a:pt x="1295" y="1298"/>
                  </a:lnTo>
                  <a:lnTo>
                    <a:pt x="1297" y="1301"/>
                  </a:lnTo>
                  <a:lnTo>
                    <a:pt x="1300" y="1308"/>
                  </a:lnTo>
                  <a:lnTo>
                    <a:pt x="1305" y="1313"/>
                  </a:lnTo>
                  <a:lnTo>
                    <a:pt x="1312" y="1324"/>
                  </a:lnTo>
                  <a:lnTo>
                    <a:pt x="1313" y="1325"/>
                  </a:lnTo>
                  <a:lnTo>
                    <a:pt x="1312" y="1334"/>
                  </a:lnTo>
                  <a:lnTo>
                    <a:pt x="1312" y="1337"/>
                  </a:lnTo>
                  <a:lnTo>
                    <a:pt x="1303" y="1342"/>
                  </a:lnTo>
                  <a:lnTo>
                    <a:pt x="1302" y="1343"/>
                  </a:lnTo>
                  <a:lnTo>
                    <a:pt x="1292" y="1345"/>
                  </a:lnTo>
                  <a:lnTo>
                    <a:pt x="1290" y="1343"/>
                  </a:lnTo>
                  <a:lnTo>
                    <a:pt x="1287" y="1345"/>
                  </a:lnTo>
                  <a:lnTo>
                    <a:pt x="1280" y="1355"/>
                  </a:lnTo>
                  <a:lnTo>
                    <a:pt x="1277" y="1356"/>
                  </a:lnTo>
                  <a:lnTo>
                    <a:pt x="1274" y="1363"/>
                  </a:lnTo>
                  <a:lnTo>
                    <a:pt x="1274" y="1364"/>
                  </a:lnTo>
                  <a:lnTo>
                    <a:pt x="1280" y="1371"/>
                  </a:lnTo>
                  <a:lnTo>
                    <a:pt x="1283" y="1372"/>
                  </a:lnTo>
                  <a:lnTo>
                    <a:pt x="1292" y="1380"/>
                  </a:lnTo>
                  <a:lnTo>
                    <a:pt x="1287" y="1389"/>
                  </a:lnTo>
                  <a:lnTo>
                    <a:pt x="1285" y="1390"/>
                  </a:lnTo>
                  <a:lnTo>
                    <a:pt x="1275" y="1397"/>
                  </a:lnTo>
                  <a:lnTo>
                    <a:pt x="1272" y="1400"/>
                  </a:lnTo>
                  <a:lnTo>
                    <a:pt x="1265" y="1403"/>
                  </a:lnTo>
                  <a:lnTo>
                    <a:pt x="1259" y="1403"/>
                  </a:lnTo>
                  <a:lnTo>
                    <a:pt x="1254" y="1403"/>
                  </a:lnTo>
                  <a:lnTo>
                    <a:pt x="1247" y="1405"/>
                  </a:lnTo>
                  <a:lnTo>
                    <a:pt x="1242" y="1413"/>
                  </a:lnTo>
                  <a:lnTo>
                    <a:pt x="1240" y="1414"/>
                  </a:lnTo>
                  <a:lnTo>
                    <a:pt x="1239" y="1426"/>
                  </a:lnTo>
                  <a:lnTo>
                    <a:pt x="1240" y="1429"/>
                  </a:lnTo>
                  <a:lnTo>
                    <a:pt x="1249" y="1439"/>
                  </a:lnTo>
                  <a:lnTo>
                    <a:pt x="1250" y="1439"/>
                  </a:lnTo>
                  <a:lnTo>
                    <a:pt x="1254" y="1447"/>
                  </a:lnTo>
                  <a:lnTo>
                    <a:pt x="1252" y="1450"/>
                  </a:lnTo>
                  <a:lnTo>
                    <a:pt x="1245" y="1457"/>
                  </a:lnTo>
                  <a:lnTo>
                    <a:pt x="1242" y="1457"/>
                  </a:lnTo>
                  <a:lnTo>
                    <a:pt x="1240" y="1465"/>
                  </a:lnTo>
                  <a:lnTo>
                    <a:pt x="1240" y="1468"/>
                  </a:lnTo>
                  <a:lnTo>
                    <a:pt x="1244" y="1474"/>
                  </a:lnTo>
                  <a:lnTo>
                    <a:pt x="1244" y="1476"/>
                  </a:lnTo>
                  <a:lnTo>
                    <a:pt x="1247" y="1481"/>
                  </a:lnTo>
                  <a:lnTo>
                    <a:pt x="1249" y="1482"/>
                  </a:lnTo>
                  <a:lnTo>
                    <a:pt x="1257" y="1486"/>
                  </a:lnTo>
                  <a:lnTo>
                    <a:pt x="1259" y="1487"/>
                  </a:lnTo>
                  <a:lnTo>
                    <a:pt x="1267" y="1494"/>
                  </a:lnTo>
                  <a:lnTo>
                    <a:pt x="1267" y="1495"/>
                  </a:lnTo>
                  <a:lnTo>
                    <a:pt x="1267" y="1497"/>
                  </a:lnTo>
                  <a:lnTo>
                    <a:pt x="1264" y="1503"/>
                  </a:lnTo>
                  <a:lnTo>
                    <a:pt x="1260" y="1505"/>
                  </a:lnTo>
                  <a:lnTo>
                    <a:pt x="1254" y="1510"/>
                  </a:lnTo>
                  <a:lnTo>
                    <a:pt x="1252" y="1512"/>
                  </a:lnTo>
                  <a:lnTo>
                    <a:pt x="1250" y="1520"/>
                  </a:lnTo>
                  <a:lnTo>
                    <a:pt x="1250" y="1521"/>
                  </a:lnTo>
                  <a:lnTo>
                    <a:pt x="1250" y="1524"/>
                  </a:lnTo>
                  <a:lnTo>
                    <a:pt x="1250" y="1526"/>
                  </a:lnTo>
                  <a:lnTo>
                    <a:pt x="1250" y="1537"/>
                  </a:lnTo>
                  <a:lnTo>
                    <a:pt x="1249" y="1539"/>
                  </a:lnTo>
                  <a:lnTo>
                    <a:pt x="1247" y="1546"/>
                  </a:lnTo>
                  <a:lnTo>
                    <a:pt x="1249" y="1549"/>
                  </a:lnTo>
                  <a:lnTo>
                    <a:pt x="1250" y="1550"/>
                  </a:lnTo>
                  <a:lnTo>
                    <a:pt x="1250" y="1562"/>
                  </a:lnTo>
                  <a:lnTo>
                    <a:pt x="1249" y="1563"/>
                  </a:lnTo>
                  <a:lnTo>
                    <a:pt x="1249" y="1565"/>
                  </a:lnTo>
                  <a:lnTo>
                    <a:pt x="1244" y="1576"/>
                  </a:lnTo>
                  <a:lnTo>
                    <a:pt x="1244" y="1578"/>
                  </a:lnTo>
                  <a:lnTo>
                    <a:pt x="1245" y="1581"/>
                  </a:lnTo>
                  <a:lnTo>
                    <a:pt x="1247" y="1584"/>
                  </a:lnTo>
                  <a:lnTo>
                    <a:pt x="1249" y="1589"/>
                  </a:lnTo>
                  <a:lnTo>
                    <a:pt x="1252" y="1592"/>
                  </a:lnTo>
                  <a:lnTo>
                    <a:pt x="1259" y="1601"/>
                  </a:lnTo>
                  <a:lnTo>
                    <a:pt x="1260" y="1602"/>
                  </a:lnTo>
                  <a:lnTo>
                    <a:pt x="1259" y="1604"/>
                  </a:lnTo>
                  <a:lnTo>
                    <a:pt x="1264" y="1615"/>
                  </a:lnTo>
                  <a:lnTo>
                    <a:pt x="1265" y="1617"/>
                  </a:lnTo>
                  <a:lnTo>
                    <a:pt x="1267" y="1617"/>
                  </a:lnTo>
                  <a:lnTo>
                    <a:pt x="1269" y="1628"/>
                  </a:lnTo>
                  <a:lnTo>
                    <a:pt x="1269" y="1630"/>
                  </a:lnTo>
                  <a:lnTo>
                    <a:pt x="1267" y="1633"/>
                  </a:lnTo>
                  <a:lnTo>
                    <a:pt x="1259" y="1641"/>
                  </a:lnTo>
                  <a:lnTo>
                    <a:pt x="1259" y="1643"/>
                  </a:lnTo>
                  <a:lnTo>
                    <a:pt x="1262" y="1654"/>
                  </a:lnTo>
                  <a:lnTo>
                    <a:pt x="1264" y="1657"/>
                  </a:lnTo>
                  <a:lnTo>
                    <a:pt x="1267" y="1664"/>
                  </a:lnTo>
                  <a:lnTo>
                    <a:pt x="1264" y="1672"/>
                  </a:lnTo>
                  <a:lnTo>
                    <a:pt x="1264" y="1675"/>
                  </a:lnTo>
                  <a:lnTo>
                    <a:pt x="1262" y="1681"/>
                  </a:lnTo>
                  <a:lnTo>
                    <a:pt x="1262" y="1685"/>
                  </a:lnTo>
                  <a:lnTo>
                    <a:pt x="1264" y="1686"/>
                  </a:lnTo>
                  <a:lnTo>
                    <a:pt x="1262" y="1698"/>
                  </a:lnTo>
                  <a:lnTo>
                    <a:pt x="1260" y="1698"/>
                  </a:lnTo>
                  <a:lnTo>
                    <a:pt x="1257" y="1704"/>
                  </a:lnTo>
                  <a:lnTo>
                    <a:pt x="1255" y="1707"/>
                  </a:lnTo>
                  <a:lnTo>
                    <a:pt x="1252" y="1714"/>
                  </a:lnTo>
                  <a:lnTo>
                    <a:pt x="1252" y="1715"/>
                  </a:lnTo>
                  <a:lnTo>
                    <a:pt x="1242" y="1724"/>
                  </a:lnTo>
                  <a:lnTo>
                    <a:pt x="1240" y="1727"/>
                  </a:lnTo>
                  <a:lnTo>
                    <a:pt x="1239" y="1728"/>
                  </a:lnTo>
                  <a:lnTo>
                    <a:pt x="1231" y="1733"/>
                  </a:lnTo>
                  <a:lnTo>
                    <a:pt x="1229" y="1733"/>
                  </a:lnTo>
                  <a:lnTo>
                    <a:pt x="1227" y="1735"/>
                  </a:lnTo>
                  <a:lnTo>
                    <a:pt x="1219" y="1746"/>
                  </a:lnTo>
                  <a:lnTo>
                    <a:pt x="1211" y="1751"/>
                  </a:lnTo>
                  <a:lnTo>
                    <a:pt x="1209" y="1753"/>
                  </a:lnTo>
                  <a:lnTo>
                    <a:pt x="1211" y="1758"/>
                  </a:lnTo>
                  <a:lnTo>
                    <a:pt x="1211" y="1761"/>
                  </a:lnTo>
                  <a:lnTo>
                    <a:pt x="1209" y="1766"/>
                  </a:lnTo>
                  <a:lnTo>
                    <a:pt x="1207" y="1767"/>
                  </a:lnTo>
                  <a:lnTo>
                    <a:pt x="1202" y="1774"/>
                  </a:lnTo>
                  <a:lnTo>
                    <a:pt x="1201" y="1777"/>
                  </a:lnTo>
                  <a:lnTo>
                    <a:pt x="1199" y="1780"/>
                  </a:lnTo>
                  <a:lnTo>
                    <a:pt x="1193" y="1790"/>
                  </a:lnTo>
                  <a:lnTo>
                    <a:pt x="1191" y="1791"/>
                  </a:lnTo>
                  <a:lnTo>
                    <a:pt x="1189" y="1793"/>
                  </a:lnTo>
                  <a:lnTo>
                    <a:pt x="1184" y="1798"/>
                  </a:lnTo>
                  <a:lnTo>
                    <a:pt x="1184" y="1800"/>
                  </a:lnTo>
                  <a:lnTo>
                    <a:pt x="1181" y="1806"/>
                  </a:lnTo>
                  <a:lnTo>
                    <a:pt x="1178" y="1809"/>
                  </a:lnTo>
                  <a:lnTo>
                    <a:pt x="1171" y="1814"/>
                  </a:lnTo>
                  <a:lnTo>
                    <a:pt x="1169" y="1817"/>
                  </a:lnTo>
                  <a:lnTo>
                    <a:pt x="1168" y="1827"/>
                  </a:lnTo>
                  <a:lnTo>
                    <a:pt x="1166" y="1829"/>
                  </a:lnTo>
                  <a:lnTo>
                    <a:pt x="1164" y="1832"/>
                  </a:lnTo>
                  <a:lnTo>
                    <a:pt x="1156" y="1837"/>
                  </a:lnTo>
                  <a:lnTo>
                    <a:pt x="1156" y="1838"/>
                  </a:lnTo>
                  <a:lnTo>
                    <a:pt x="1154" y="1845"/>
                  </a:lnTo>
                  <a:lnTo>
                    <a:pt x="1153" y="1848"/>
                  </a:lnTo>
                  <a:lnTo>
                    <a:pt x="1150" y="1848"/>
                  </a:lnTo>
                  <a:lnTo>
                    <a:pt x="1143" y="1845"/>
                  </a:lnTo>
                  <a:lnTo>
                    <a:pt x="1141" y="1843"/>
                  </a:lnTo>
                  <a:lnTo>
                    <a:pt x="1136" y="1838"/>
                  </a:lnTo>
                  <a:lnTo>
                    <a:pt x="1135" y="1838"/>
                  </a:lnTo>
                  <a:lnTo>
                    <a:pt x="1126" y="1842"/>
                  </a:lnTo>
                  <a:lnTo>
                    <a:pt x="1123" y="1843"/>
                  </a:lnTo>
                  <a:lnTo>
                    <a:pt x="1113" y="1856"/>
                  </a:lnTo>
                  <a:lnTo>
                    <a:pt x="1111" y="1858"/>
                  </a:lnTo>
                  <a:lnTo>
                    <a:pt x="1098" y="1866"/>
                  </a:lnTo>
                  <a:lnTo>
                    <a:pt x="1097" y="1868"/>
                  </a:lnTo>
                  <a:lnTo>
                    <a:pt x="1080" y="1876"/>
                  </a:lnTo>
                  <a:lnTo>
                    <a:pt x="1078" y="1876"/>
                  </a:lnTo>
                  <a:lnTo>
                    <a:pt x="1065" y="1879"/>
                  </a:lnTo>
                  <a:lnTo>
                    <a:pt x="1064" y="1879"/>
                  </a:lnTo>
                  <a:lnTo>
                    <a:pt x="1062" y="1880"/>
                  </a:lnTo>
                  <a:lnTo>
                    <a:pt x="1047" y="1880"/>
                  </a:lnTo>
                  <a:lnTo>
                    <a:pt x="1040" y="1872"/>
                  </a:lnTo>
                  <a:lnTo>
                    <a:pt x="1039" y="1872"/>
                  </a:lnTo>
                  <a:lnTo>
                    <a:pt x="1022" y="1882"/>
                  </a:lnTo>
                  <a:lnTo>
                    <a:pt x="1022" y="1884"/>
                  </a:lnTo>
                  <a:lnTo>
                    <a:pt x="1021" y="1885"/>
                  </a:lnTo>
                  <a:lnTo>
                    <a:pt x="1019" y="1890"/>
                  </a:lnTo>
                  <a:lnTo>
                    <a:pt x="1017" y="1892"/>
                  </a:lnTo>
                  <a:lnTo>
                    <a:pt x="1017" y="1893"/>
                  </a:lnTo>
                  <a:lnTo>
                    <a:pt x="1017" y="1895"/>
                  </a:lnTo>
                  <a:lnTo>
                    <a:pt x="1017" y="1900"/>
                  </a:lnTo>
                  <a:lnTo>
                    <a:pt x="1017" y="1903"/>
                  </a:lnTo>
                  <a:lnTo>
                    <a:pt x="1014" y="1903"/>
                  </a:lnTo>
                  <a:lnTo>
                    <a:pt x="1011" y="1903"/>
                  </a:lnTo>
                  <a:lnTo>
                    <a:pt x="1009" y="1903"/>
                  </a:lnTo>
                  <a:lnTo>
                    <a:pt x="1001" y="1898"/>
                  </a:lnTo>
                  <a:lnTo>
                    <a:pt x="999" y="1900"/>
                  </a:lnTo>
                  <a:lnTo>
                    <a:pt x="996" y="1903"/>
                  </a:lnTo>
                  <a:lnTo>
                    <a:pt x="994" y="1906"/>
                  </a:lnTo>
                  <a:lnTo>
                    <a:pt x="994" y="1910"/>
                  </a:lnTo>
                  <a:lnTo>
                    <a:pt x="991" y="1914"/>
                  </a:lnTo>
                  <a:lnTo>
                    <a:pt x="987" y="1916"/>
                  </a:lnTo>
                  <a:lnTo>
                    <a:pt x="981" y="1913"/>
                  </a:lnTo>
                  <a:lnTo>
                    <a:pt x="979" y="1913"/>
                  </a:lnTo>
                  <a:lnTo>
                    <a:pt x="978" y="1911"/>
                  </a:lnTo>
                  <a:lnTo>
                    <a:pt x="969" y="1908"/>
                  </a:lnTo>
                  <a:lnTo>
                    <a:pt x="968" y="1908"/>
                  </a:lnTo>
                  <a:lnTo>
                    <a:pt x="961" y="1910"/>
                  </a:lnTo>
                  <a:lnTo>
                    <a:pt x="958" y="1911"/>
                  </a:lnTo>
                  <a:lnTo>
                    <a:pt x="954" y="1913"/>
                  </a:lnTo>
                  <a:lnTo>
                    <a:pt x="946" y="1919"/>
                  </a:lnTo>
                  <a:lnTo>
                    <a:pt x="944" y="1919"/>
                  </a:lnTo>
                  <a:lnTo>
                    <a:pt x="943" y="1921"/>
                  </a:lnTo>
                  <a:lnTo>
                    <a:pt x="938" y="1929"/>
                  </a:lnTo>
                  <a:lnTo>
                    <a:pt x="936" y="1937"/>
                  </a:lnTo>
                  <a:lnTo>
                    <a:pt x="936" y="1939"/>
                  </a:lnTo>
                  <a:lnTo>
                    <a:pt x="930" y="1940"/>
                  </a:lnTo>
                  <a:lnTo>
                    <a:pt x="918" y="1931"/>
                  </a:lnTo>
                  <a:lnTo>
                    <a:pt x="916" y="1931"/>
                  </a:lnTo>
                  <a:lnTo>
                    <a:pt x="908" y="1927"/>
                  </a:lnTo>
                  <a:lnTo>
                    <a:pt x="905" y="1926"/>
                  </a:lnTo>
                  <a:lnTo>
                    <a:pt x="903" y="1926"/>
                  </a:lnTo>
                  <a:lnTo>
                    <a:pt x="896" y="1924"/>
                  </a:lnTo>
                  <a:lnTo>
                    <a:pt x="890" y="1926"/>
                  </a:lnTo>
                  <a:lnTo>
                    <a:pt x="882" y="1927"/>
                  </a:lnTo>
                  <a:lnTo>
                    <a:pt x="877" y="1927"/>
                  </a:lnTo>
                  <a:lnTo>
                    <a:pt x="873" y="1934"/>
                  </a:lnTo>
                  <a:lnTo>
                    <a:pt x="870" y="1939"/>
                  </a:lnTo>
                  <a:lnTo>
                    <a:pt x="870" y="1942"/>
                  </a:lnTo>
                  <a:lnTo>
                    <a:pt x="872" y="1945"/>
                  </a:lnTo>
                  <a:lnTo>
                    <a:pt x="873" y="1947"/>
                  </a:lnTo>
                  <a:lnTo>
                    <a:pt x="877" y="1952"/>
                  </a:lnTo>
                  <a:lnTo>
                    <a:pt x="877" y="1953"/>
                  </a:lnTo>
                  <a:lnTo>
                    <a:pt x="877" y="1961"/>
                  </a:lnTo>
                  <a:lnTo>
                    <a:pt x="875" y="1963"/>
                  </a:lnTo>
                  <a:lnTo>
                    <a:pt x="873" y="1966"/>
                  </a:lnTo>
                  <a:lnTo>
                    <a:pt x="867" y="1973"/>
                  </a:lnTo>
                  <a:lnTo>
                    <a:pt x="865" y="1973"/>
                  </a:lnTo>
                  <a:lnTo>
                    <a:pt x="860" y="1981"/>
                  </a:lnTo>
                  <a:lnTo>
                    <a:pt x="858" y="1984"/>
                  </a:lnTo>
                  <a:lnTo>
                    <a:pt x="855" y="1989"/>
                  </a:lnTo>
                  <a:lnTo>
                    <a:pt x="852" y="1992"/>
                  </a:lnTo>
                  <a:lnTo>
                    <a:pt x="850" y="1995"/>
                  </a:lnTo>
                  <a:lnTo>
                    <a:pt x="849" y="2002"/>
                  </a:lnTo>
                  <a:lnTo>
                    <a:pt x="849" y="2005"/>
                  </a:lnTo>
                  <a:lnTo>
                    <a:pt x="849" y="2007"/>
                  </a:lnTo>
                  <a:lnTo>
                    <a:pt x="849" y="2008"/>
                  </a:lnTo>
                  <a:lnTo>
                    <a:pt x="849" y="2010"/>
                  </a:lnTo>
                  <a:lnTo>
                    <a:pt x="853" y="2018"/>
                  </a:lnTo>
                  <a:lnTo>
                    <a:pt x="853" y="2021"/>
                  </a:lnTo>
                  <a:lnTo>
                    <a:pt x="850" y="2029"/>
                  </a:lnTo>
                  <a:lnTo>
                    <a:pt x="849" y="2031"/>
                  </a:lnTo>
                  <a:lnTo>
                    <a:pt x="847" y="2033"/>
                  </a:lnTo>
                  <a:lnTo>
                    <a:pt x="835" y="2042"/>
                  </a:lnTo>
                  <a:lnTo>
                    <a:pt x="834" y="2044"/>
                  </a:lnTo>
                  <a:lnTo>
                    <a:pt x="820" y="2054"/>
                  </a:lnTo>
                  <a:lnTo>
                    <a:pt x="819" y="2055"/>
                  </a:lnTo>
                  <a:lnTo>
                    <a:pt x="815" y="2057"/>
                  </a:lnTo>
                  <a:lnTo>
                    <a:pt x="814" y="2058"/>
                  </a:lnTo>
                  <a:lnTo>
                    <a:pt x="804" y="2063"/>
                  </a:lnTo>
                  <a:lnTo>
                    <a:pt x="801" y="2065"/>
                  </a:lnTo>
                  <a:lnTo>
                    <a:pt x="801" y="2067"/>
                  </a:lnTo>
                  <a:lnTo>
                    <a:pt x="791" y="2065"/>
                  </a:lnTo>
                  <a:lnTo>
                    <a:pt x="789" y="2065"/>
                  </a:lnTo>
                  <a:lnTo>
                    <a:pt x="782" y="2065"/>
                  </a:lnTo>
                  <a:lnTo>
                    <a:pt x="776" y="2070"/>
                  </a:lnTo>
                  <a:lnTo>
                    <a:pt x="766" y="2071"/>
                  </a:lnTo>
                  <a:lnTo>
                    <a:pt x="749" y="2068"/>
                  </a:lnTo>
                  <a:lnTo>
                    <a:pt x="739" y="2060"/>
                  </a:lnTo>
                  <a:lnTo>
                    <a:pt x="738" y="2057"/>
                  </a:lnTo>
                  <a:lnTo>
                    <a:pt x="736" y="2057"/>
                  </a:lnTo>
                  <a:lnTo>
                    <a:pt x="734" y="2057"/>
                  </a:lnTo>
                  <a:lnTo>
                    <a:pt x="728" y="2049"/>
                  </a:lnTo>
                  <a:lnTo>
                    <a:pt x="726" y="2047"/>
                  </a:lnTo>
                  <a:lnTo>
                    <a:pt x="720" y="2041"/>
                  </a:lnTo>
                  <a:lnTo>
                    <a:pt x="713" y="2034"/>
                  </a:lnTo>
                  <a:lnTo>
                    <a:pt x="708" y="2023"/>
                  </a:lnTo>
                  <a:lnTo>
                    <a:pt x="706" y="2008"/>
                  </a:lnTo>
                  <a:lnTo>
                    <a:pt x="703" y="2002"/>
                  </a:lnTo>
                  <a:lnTo>
                    <a:pt x="701" y="2000"/>
                  </a:lnTo>
                  <a:lnTo>
                    <a:pt x="700" y="1999"/>
                  </a:lnTo>
                  <a:lnTo>
                    <a:pt x="693" y="1989"/>
                  </a:lnTo>
                  <a:lnTo>
                    <a:pt x="690" y="1981"/>
                  </a:lnTo>
                  <a:lnTo>
                    <a:pt x="688" y="1979"/>
                  </a:lnTo>
                  <a:lnTo>
                    <a:pt x="688" y="1978"/>
                  </a:lnTo>
                  <a:lnTo>
                    <a:pt x="685" y="1969"/>
                  </a:lnTo>
                  <a:lnTo>
                    <a:pt x="685" y="1968"/>
                  </a:lnTo>
                  <a:lnTo>
                    <a:pt x="683" y="1965"/>
                  </a:lnTo>
                  <a:lnTo>
                    <a:pt x="678" y="1960"/>
                  </a:lnTo>
                  <a:lnTo>
                    <a:pt x="675" y="1958"/>
                  </a:lnTo>
                  <a:lnTo>
                    <a:pt x="673" y="1952"/>
                  </a:lnTo>
                  <a:lnTo>
                    <a:pt x="673" y="1948"/>
                  </a:lnTo>
                  <a:lnTo>
                    <a:pt x="678" y="1942"/>
                  </a:lnTo>
                  <a:lnTo>
                    <a:pt x="680" y="1936"/>
                  </a:lnTo>
                  <a:lnTo>
                    <a:pt x="681" y="1927"/>
                  </a:lnTo>
                  <a:lnTo>
                    <a:pt x="681" y="1926"/>
                  </a:lnTo>
                  <a:lnTo>
                    <a:pt x="686" y="1914"/>
                  </a:lnTo>
                  <a:lnTo>
                    <a:pt x="688" y="1913"/>
                  </a:lnTo>
                  <a:lnTo>
                    <a:pt x="686" y="1906"/>
                  </a:lnTo>
                  <a:lnTo>
                    <a:pt x="685" y="1902"/>
                  </a:lnTo>
                  <a:lnTo>
                    <a:pt x="681" y="1900"/>
                  </a:lnTo>
                  <a:lnTo>
                    <a:pt x="680" y="1897"/>
                  </a:lnTo>
                  <a:lnTo>
                    <a:pt x="680" y="1890"/>
                  </a:lnTo>
                  <a:lnTo>
                    <a:pt x="678" y="1889"/>
                  </a:lnTo>
                  <a:lnTo>
                    <a:pt x="677" y="1885"/>
                  </a:lnTo>
                  <a:lnTo>
                    <a:pt x="672" y="1882"/>
                  </a:lnTo>
                  <a:lnTo>
                    <a:pt x="670" y="1880"/>
                  </a:lnTo>
                  <a:lnTo>
                    <a:pt x="668" y="1879"/>
                  </a:lnTo>
                  <a:lnTo>
                    <a:pt x="667" y="1877"/>
                  </a:lnTo>
                  <a:lnTo>
                    <a:pt x="663" y="1876"/>
                  </a:lnTo>
                  <a:lnTo>
                    <a:pt x="650" y="1869"/>
                  </a:lnTo>
                  <a:lnTo>
                    <a:pt x="648" y="1871"/>
                  </a:lnTo>
                  <a:lnTo>
                    <a:pt x="643" y="1874"/>
                  </a:lnTo>
                  <a:lnTo>
                    <a:pt x="637" y="1880"/>
                  </a:lnTo>
                  <a:lnTo>
                    <a:pt x="627" y="1880"/>
                  </a:lnTo>
                  <a:lnTo>
                    <a:pt x="625" y="1879"/>
                  </a:lnTo>
                  <a:lnTo>
                    <a:pt x="620" y="1874"/>
                  </a:lnTo>
                  <a:lnTo>
                    <a:pt x="619" y="1871"/>
                  </a:lnTo>
                  <a:lnTo>
                    <a:pt x="617" y="1869"/>
                  </a:lnTo>
                  <a:lnTo>
                    <a:pt x="604" y="1866"/>
                  </a:lnTo>
                  <a:lnTo>
                    <a:pt x="591" y="1863"/>
                  </a:lnTo>
                  <a:lnTo>
                    <a:pt x="581" y="1851"/>
                  </a:lnTo>
                  <a:lnTo>
                    <a:pt x="577" y="1848"/>
                  </a:lnTo>
                  <a:lnTo>
                    <a:pt x="574" y="1845"/>
                  </a:lnTo>
                  <a:lnTo>
                    <a:pt x="569" y="1840"/>
                  </a:lnTo>
                  <a:lnTo>
                    <a:pt x="567" y="1840"/>
                  </a:lnTo>
                  <a:lnTo>
                    <a:pt x="561" y="1832"/>
                  </a:lnTo>
                  <a:lnTo>
                    <a:pt x="557" y="1832"/>
                  </a:lnTo>
                  <a:lnTo>
                    <a:pt x="549" y="1829"/>
                  </a:lnTo>
                  <a:lnTo>
                    <a:pt x="548" y="1829"/>
                  </a:lnTo>
                  <a:lnTo>
                    <a:pt x="536" y="1829"/>
                  </a:lnTo>
                  <a:lnTo>
                    <a:pt x="526" y="1832"/>
                  </a:lnTo>
                  <a:lnTo>
                    <a:pt x="524" y="1832"/>
                  </a:lnTo>
                  <a:lnTo>
                    <a:pt x="523" y="1832"/>
                  </a:lnTo>
                  <a:lnTo>
                    <a:pt x="514" y="1834"/>
                  </a:lnTo>
                  <a:lnTo>
                    <a:pt x="513" y="1830"/>
                  </a:lnTo>
                  <a:lnTo>
                    <a:pt x="509" y="1829"/>
                  </a:lnTo>
                  <a:lnTo>
                    <a:pt x="506" y="1824"/>
                  </a:lnTo>
                  <a:lnTo>
                    <a:pt x="501" y="1816"/>
                  </a:lnTo>
                  <a:lnTo>
                    <a:pt x="505" y="1808"/>
                  </a:lnTo>
                  <a:lnTo>
                    <a:pt x="513" y="1804"/>
                  </a:lnTo>
                  <a:lnTo>
                    <a:pt x="514" y="1803"/>
                  </a:lnTo>
                  <a:lnTo>
                    <a:pt x="521" y="1798"/>
                  </a:lnTo>
                  <a:lnTo>
                    <a:pt x="523" y="1796"/>
                  </a:lnTo>
                  <a:lnTo>
                    <a:pt x="528" y="1788"/>
                  </a:lnTo>
                  <a:lnTo>
                    <a:pt x="533" y="1783"/>
                  </a:lnTo>
                  <a:lnTo>
                    <a:pt x="534" y="1782"/>
                  </a:lnTo>
                  <a:lnTo>
                    <a:pt x="534" y="1779"/>
                  </a:lnTo>
                  <a:lnTo>
                    <a:pt x="536" y="1777"/>
                  </a:lnTo>
                  <a:lnTo>
                    <a:pt x="536" y="1764"/>
                  </a:lnTo>
                  <a:lnTo>
                    <a:pt x="533" y="1756"/>
                  </a:lnTo>
                  <a:lnTo>
                    <a:pt x="526" y="1746"/>
                  </a:lnTo>
                  <a:lnTo>
                    <a:pt x="524" y="1746"/>
                  </a:lnTo>
                  <a:lnTo>
                    <a:pt x="523" y="1743"/>
                  </a:lnTo>
                  <a:lnTo>
                    <a:pt x="523" y="1741"/>
                  </a:lnTo>
                  <a:lnTo>
                    <a:pt x="514" y="1735"/>
                  </a:lnTo>
                  <a:lnTo>
                    <a:pt x="513" y="1732"/>
                  </a:lnTo>
                  <a:lnTo>
                    <a:pt x="511" y="1730"/>
                  </a:lnTo>
                  <a:lnTo>
                    <a:pt x="503" y="1720"/>
                  </a:lnTo>
                  <a:lnTo>
                    <a:pt x="501" y="1717"/>
                  </a:lnTo>
                  <a:lnTo>
                    <a:pt x="500" y="1715"/>
                  </a:lnTo>
                  <a:lnTo>
                    <a:pt x="491" y="1699"/>
                  </a:lnTo>
                  <a:lnTo>
                    <a:pt x="490" y="1698"/>
                  </a:lnTo>
                  <a:lnTo>
                    <a:pt x="491" y="1688"/>
                  </a:lnTo>
                  <a:lnTo>
                    <a:pt x="491" y="1686"/>
                  </a:lnTo>
                  <a:lnTo>
                    <a:pt x="491" y="1683"/>
                  </a:lnTo>
                  <a:lnTo>
                    <a:pt x="495" y="1673"/>
                  </a:lnTo>
                  <a:lnTo>
                    <a:pt x="495" y="1672"/>
                  </a:lnTo>
                  <a:lnTo>
                    <a:pt x="498" y="1664"/>
                  </a:lnTo>
                  <a:lnTo>
                    <a:pt x="498" y="1662"/>
                  </a:lnTo>
                  <a:lnTo>
                    <a:pt x="498" y="1660"/>
                  </a:lnTo>
                  <a:lnTo>
                    <a:pt x="496" y="1649"/>
                  </a:lnTo>
                  <a:lnTo>
                    <a:pt x="496" y="1646"/>
                  </a:lnTo>
                  <a:lnTo>
                    <a:pt x="498" y="1643"/>
                  </a:lnTo>
                  <a:lnTo>
                    <a:pt x="505" y="1631"/>
                  </a:lnTo>
                  <a:lnTo>
                    <a:pt x="506" y="1630"/>
                  </a:lnTo>
                  <a:lnTo>
                    <a:pt x="511" y="1620"/>
                  </a:lnTo>
                  <a:lnTo>
                    <a:pt x="511" y="1618"/>
                  </a:lnTo>
                  <a:lnTo>
                    <a:pt x="511" y="1609"/>
                  </a:lnTo>
                  <a:lnTo>
                    <a:pt x="511" y="1605"/>
                  </a:lnTo>
                  <a:lnTo>
                    <a:pt x="511" y="1602"/>
                  </a:lnTo>
                  <a:lnTo>
                    <a:pt x="518" y="1596"/>
                  </a:lnTo>
                  <a:lnTo>
                    <a:pt x="521" y="1584"/>
                  </a:lnTo>
                  <a:lnTo>
                    <a:pt x="521" y="1583"/>
                  </a:lnTo>
                  <a:lnTo>
                    <a:pt x="521" y="1581"/>
                  </a:lnTo>
                  <a:lnTo>
                    <a:pt x="523" y="1580"/>
                  </a:lnTo>
                  <a:lnTo>
                    <a:pt x="534" y="1576"/>
                  </a:lnTo>
                  <a:lnTo>
                    <a:pt x="536" y="1576"/>
                  </a:lnTo>
                  <a:lnTo>
                    <a:pt x="538" y="1575"/>
                  </a:lnTo>
                  <a:lnTo>
                    <a:pt x="551" y="1578"/>
                  </a:lnTo>
                  <a:lnTo>
                    <a:pt x="554" y="1580"/>
                  </a:lnTo>
                  <a:lnTo>
                    <a:pt x="562" y="1584"/>
                  </a:lnTo>
                  <a:lnTo>
                    <a:pt x="566" y="1586"/>
                  </a:lnTo>
                  <a:lnTo>
                    <a:pt x="569" y="1588"/>
                  </a:lnTo>
                  <a:lnTo>
                    <a:pt x="574" y="1591"/>
                  </a:lnTo>
                  <a:lnTo>
                    <a:pt x="576" y="1592"/>
                  </a:lnTo>
                  <a:lnTo>
                    <a:pt x="577" y="1592"/>
                  </a:lnTo>
                  <a:lnTo>
                    <a:pt x="584" y="1592"/>
                  </a:lnTo>
                  <a:lnTo>
                    <a:pt x="586" y="1592"/>
                  </a:lnTo>
                  <a:lnTo>
                    <a:pt x="589" y="1584"/>
                  </a:lnTo>
                  <a:lnTo>
                    <a:pt x="587" y="1581"/>
                  </a:lnTo>
                  <a:lnTo>
                    <a:pt x="581" y="1575"/>
                  </a:lnTo>
                  <a:lnTo>
                    <a:pt x="579" y="1575"/>
                  </a:lnTo>
                  <a:lnTo>
                    <a:pt x="572" y="1568"/>
                  </a:lnTo>
                  <a:lnTo>
                    <a:pt x="567" y="1563"/>
                  </a:lnTo>
                  <a:lnTo>
                    <a:pt x="562" y="1558"/>
                  </a:lnTo>
                  <a:lnTo>
                    <a:pt x="557" y="1547"/>
                  </a:lnTo>
                  <a:lnTo>
                    <a:pt x="556" y="1536"/>
                  </a:lnTo>
                  <a:lnTo>
                    <a:pt x="554" y="1533"/>
                  </a:lnTo>
                  <a:lnTo>
                    <a:pt x="554" y="1528"/>
                  </a:lnTo>
                  <a:lnTo>
                    <a:pt x="548" y="1524"/>
                  </a:lnTo>
                  <a:lnTo>
                    <a:pt x="536" y="1523"/>
                  </a:lnTo>
                  <a:lnTo>
                    <a:pt x="524" y="1518"/>
                  </a:lnTo>
                  <a:lnTo>
                    <a:pt x="516" y="1508"/>
                  </a:lnTo>
                  <a:lnTo>
                    <a:pt x="514" y="1507"/>
                  </a:lnTo>
                  <a:lnTo>
                    <a:pt x="513" y="1500"/>
                  </a:lnTo>
                  <a:lnTo>
                    <a:pt x="513" y="1499"/>
                  </a:lnTo>
                  <a:lnTo>
                    <a:pt x="511" y="1497"/>
                  </a:lnTo>
                  <a:lnTo>
                    <a:pt x="509" y="1492"/>
                  </a:lnTo>
                  <a:lnTo>
                    <a:pt x="506" y="1487"/>
                  </a:lnTo>
                  <a:lnTo>
                    <a:pt x="505" y="1486"/>
                  </a:lnTo>
                  <a:lnTo>
                    <a:pt x="501" y="1481"/>
                  </a:lnTo>
                  <a:lnTo>
                    <a:pt x="500" y="1479"/>
                  </a:lnTo>
                  <a:lnTo>
                    <a:pt x="498" y="1478"/>
                  </a:lnTo>
                  <a:lnTo>
                    <a:pt x="498" y="1469"/>
                  </a:lnTo>
                  <a:lnTo>
                    <a:pt x="498" y="1466"/>
                  </a:lnTo>
                  <a:lnTo>
                    <a:pt x="498" y="1465"/>
                  </a:lnTo>
                  <a:lnTo>
                    <a:pt x="498" y="1455"/>
                  </a:lnTo>
                  <a:lnTo>
                    <a:pt x="496" y="1447"/>
                  </a:lnTo>
                  <a:lnTo>
                    <a:pt x="493" y="1440"/>
                  </a:lnTo>
                  <a:lnTo>
                    <a:pt x="493" y="1439"/>
                  </a:lnTo>
                  <a:lnTo>
                    <a:pt x="488" y="1431"/>
                  </a:lnTo>
                  <a:lnTo>
                    <a:pt x="486" y="1429"/>
                  </a:lnTo>
                  <a:lnTo>
                    <a:pt x="476" y="1423"/>
                  </a:lnTo>
                  <a:lnTo>
                    <a:pt x="473" y="1414"/>
                  </a:lnTo>
                  <a:lnTo>
                    <a:pt x="473" y="1413"/>
                  </a:lnTo>
                  <a:lnTo>
                    <a:pt x="473" y="1403"/>
                  </a:lnTo>
                  <a:lnTo>
                    <a:pt x="475" y="1402"/>
                  </a:lnTo>
                  <a:lnTo>
                    <a:pt x="485" y="1392"/>
                  </a:lnTo>
                  <a:lnTo>
                    <a:pt x="493" y="1389"/>
                  </a:lnTo>
                  <a:lnTo>
                    <a:pt x="493" y="1382"/>
                  </a:lnTo>
                  <a:lnTo>
                    <a:pt x="491" y="1380"/>
                  </a:lnTo>
                  <a:lnTo>
                    <a:pt x="490" y="1372"/>
                  </a:lnTo>
                  <a:lnTo>
                    <a:pt x="486" y="1364"/>
                  </a:lnTo>
                  <a:lnTo>
                    <a:pt x="485" y="1361"/>
                  </a:lnTo>
                  <a:lnTo>
                    <a:pt x="485" y="1355"/>
                  </a:lnTo>
                  <a:lnTo>
                    <a:pt x="483" y="1353"/>
                  </a:lnTo>
                  <a:lnTo>
                    <a:pt x="480" y="1337"/>
                  </a:lnTo>
                  <a:lnTo>
                    <a:pt x="480" y="1335"/>
                  </a:lnTo>
                  <a:lnTo>
                    <a:pt x="478" y="1334"/>
                  </a:lnTo>
                  <a:lnTo>
                    <a:pt x="470" y="1325"/>
                  </a:lnTo>
                  <a:lnTo>
                    <a:pt x="466" y="1324"/>
                  </a:lnTo>
                  <a:lnTo>
                    <a:pt x="460" y="1319"/>
                  </a:lnTo>
                  <a:lnTo>
                    <a:pt x="458" y="1317"/>
                  </a:lnTo>
                  <a:lnTo>
                    <a:pt x="447" y="1308"/>
                  </a:lnTo>
                  <a:lnTo>
                    <a:pt x="437" y="1301"/>
                  </a:lnTo>
                  <a:lnTo>
                    <a:pt x="433" y="1300"/>
                  </a:lnTo>
                  <a:lnTo>
                    <a:pt x="422" y="1295"/>
                  </a:lnTo>
                  <a:lnTo>
                    <a:pt x="415" y="1291"/>
                  </a:lnTo>
                  <a:lnTo>
                    <a:pt x="410" y="1290"/>
                  </a:lnTo>
                  <a:lnTo>
                    <a:pt x="407" y="1290"/>
                  </a:lnTo>
                  <a:lnTo>
                    <a:pt x="405" y="1290"/>
                  </a:lnTo>
                  <a:lnTo>
                    <a:pt x="392" y="1288"/>
                  </a:lnTo>
                  <a:lnTo>
                    <a:pt x="389" y="1288"/>
                  </a:lnTo>
                  <a:lnTo>
                    <a:pt x="387" y="1288"/>
                  </a:lnTo>
                  <a:lnTo>
                    <a:pt x="377" y="1283"/>
                  </a:lnTo>
                  <a:lnTo>
                    <a:pt x="374" y="1282"/>
                  </a:lnTo>
                  <a:lnTo>
                    <a:pt x="372" y="1280"/>
                  </a:lnTo>
                  <a:lnTo>
                    <a:pt x="359" y="1277"/>
                  </a:lnTo>
                  <a:lnTo>
                    <a:pt x="349" y="1267"/>
                  </a:lnTo>
                  <a:lnTo>
                    <a:pt x="342" y="1259"/>
                  </a:lnTo>
                  <a:lnTo>
                    <a:pt x="341" y="1256"/>
                  </a:lnTo>
                  <a:lnTo>
                    <a:pt x="341" y="1253"/>
                  </a:lnTo>
                  <a:lnTo>
                    <a:pt x="341" y="1243"/>
                  </a:lnTo>
                  <a:lnTo>
                    <a:pt x="341" y="1233"/>
                  </a:lnTo>
                  <a:lnTo>
                    <a:pt x="342" y="1232"/>
                  </a:lnTo>
                  <a:lnTo>
                    <a:pt x="339" y="1222"/>
                  </a:lnTo>
                  <a:lnTo>
                    <a:pt x="339" y="1219"/>
                  </a:lnTo>
                  <a:lnTo>
                    <a:pt x="344" y="1214"/>
                  </a:lnTo>
                  <a:lnTo>
                    <a:pt x="342" y="1206"/>
                  </a:lnTo>
                  <a:lnTo>
                    <a:pt x="337" y="1199"/>
                  </a:lnTo>
                  <a:lnTo>
                    <a:pt x="334" y="1191"/>
                  </a:lnTo>
                  <a:lnTo>
                    <a:pt x="332" y="1190"/>
                  </a:lnTo>
                  <a:lnTo>
                    <a:pt x="328" y="1180"/>
                  </a:lnTo>
                  <a:lnTo>
                    <a:pt x="326" y="1175"/>
                  </a:lnTo>
                  <a:lnTo>
                    <a:pt x="326" y="1173"/>
                  </a:lnTo>
                  <a:lnTo>
                    <a:pt x="331" y="1172"/>
                  </a:lnTo>
                  <a:lnTo>
                    <a:pt x="331" y="1168"/>
                  </a:lnTo>
                  <a:lnTo>
                    <a:pt x="331" y="1164"/>
                  </a:lnTo>
                  <a:lnTo>
                    <a:pt x="337" y="1165"/>
                  </a:lnTo>
                  <a:lnTo>
                    <a:pt x="341" y="1165"/>
                  </a:lnTo>
                  <a:lnTo>
                    <a:pt x="341" y="1156"/>
                  </a:lnTo>
                  <a:lnTo>
                    <a:pt x="339" y="1151"/>
                  </a:lnTo>
                  <a:lnTo>
                    <a:pt x="344" y="1143"/>
                  </a:lnTo>
                  <a:lnTo>
                    <a:pt x="346" y="1141"/>
                  </a:lnTo>
                  <a:lnTo>
                    <a:pt x="342" y="1133"/>
                  </a:lnTo>
                  <a:lnTo>
                    <a:pt x="347" y="1125"/>
                  </a:lnTo>
                  <a:lnTo>
                    <a:pt x="347" y="1122"/>
                  </a:lnTo>
                  <a:lnTo>
                    <a:pt x="349" y="1118"/>
                  </a:lnTo>
                  <a:lnTo>
                    <a:pt x="344" y="1113"/>
                  </a:lnTo>
                  <a:lnTo>
                    <a:pt x="339" y="1112"/>
                  </a:lnTo>
                  <a:lnTo>
                    <a:pt x="341" y="1110"/>
                  </a:lnTo>
                  <a:lnTo>
                    <a:pt x="346" y="1104"/>
                  </a:lnTo>
                  <a:lnTo>
                    <a:pt x="346" y="1096"/>
                  </a:lnTo>
                  <a:lnTo>
                    <a:pt x="344" y="1094"/>
                  </a:lnTo>
                  <a:lnTo>
                    <a:pt x="336" y="1099"/>
                  </a:lnTo>
                  <a:lnTo>
                    <a:pt x="334" y="1101"/>
                  </a:lnTo>
                  <a:lnTo>
                    <a:pt x="329" y="1102"/>
                  </a:lnTo>
                  <a:lnTo>
                    <a:pt x="328" y="1097"/>
                  </a:lnTo>
                  <a:lnTo>
                    <a:pt x="329" y="1094"/>
                  </a:lnTo>
                  <a:lnTo>
                    <a:pt x="331" y="1092"/>
                  </a:lnTo>
                  <a:lnTo>
                    <a:pt x="336" y="1088"/>
                  </a:lnTo>
                  <a:lnTo>
                    <a:pt x="336" y="1084"/>
                  </a:lnTo>
                  <a:lnTo>
                    <a:pt x="336" y="1076"/>
                  </a:lnTo>
                  <a:lnTo>
                    <a:pt x="337" y="1071"/>
                  </a:lnTo>
                  <a:lnTo>
                    <a:pt x="341" y="1068"/>
                  </a:lnTo>
                  <a:lnTo>
                    <a:pt x="346" y="1065"/>
                  </a:lnTo>
                  <a:lnTo>
                    <a:pt x="352" y="1062"/>
                  </a:lnTo>
                  <a:lnTo>
                    <a:pt x="361" y="1060"/>
                  </a:lnTo>
                  <a:lnTo>
                    <a:pt x="364" y="1058"/>
                  </a:lnTo>
                  <a:lnTo>
                    <a:pt x="371" y="1052"/>
                  </a:lnTo>
                  <a:lnTo>
                    <a:pt x="372" y="1049"/>
                  </a:lnTo>
                  <a:lnTo>
                    <a:pt x="374" y="1049"/>
                  </a:lnTo>
                  <a:lnTo>
                    <a:pt x="387" y="1037"/>
                  </a:lnTo>
                  <a:lnTo>
                    <a:pt x="389" y="1036"/>
                  </a:lnTo>
                  <a:lnTo>
                    <a:pt x="390" y="1033"/>
                  </a:lnTo>
                  <a:lnTo>
                    <a:pt x="392" y="1024"/>
                  </a:lnTo>
                  <a:lnTo>
                    <a:pt x="390" y="1023"/>
                  </a:lnTo>
                  <a:lnTo>
                    <a:pt x="389" y="1023"/>
                  </a:lnTo>
                  <a:lnTo>
                    <a:pt x="377" y="1023"/>
                  </a:lnTo>
                  <a:lnTo>
                    <a:pt x="376" y="1024"/>
                  </a:lnTo>
                  <a:lnTo>
                    <a:pt x="362" y="1031"/>
                  </a:lnTo>
                  <a:lnTo>
                    <a:pt x="361" y="1031"/>
                  </a:lnTo>
                  <a:lnTo>
                    <a:pt x="357" y="1024"/>
                  </a:lnTo>
                  <a:lnTo>
                    <a:pt x="357" y="1020"/>
                  </a:lnTo>
                  <a:lnTo>
                    <a:pt x="359" y="1015"/>
                  </a:lnTo>
                  <a:lnTo>
                    <a:pt x="361" y="1013"/>
                  </a:lnTo>
                  <a:lnTo>
                    <a:pt x="371" y="1005"/>
                  </a:lnTo>
                  <a:lnTo>
                    <a:pt x="372" y="1005"/>
                  </a:lnTo>
                  <a:lnTo>
                    <a:pt x="376" y="1002"/>
                  </a:lnTo>
                  <a:lnTo>
                    <a:pt x="377" y="999"/>
                  </a:lnTo>
                  <a:lnTo>
                    <a:pt x="374" y="997"/>
                  </a:lnTo>
                  <a:lnTo>
                    <a:pt x="372" y="995"/>
                  </a:lnTo>
                  <a:lnTo>
                    <a:pt x="366" y="1000"/>
                  </a:lnTo>
                  <a:lnTo>
                    <a:pt x="364" y="1000"/>
                  </a:lnTo>
                  <a:lnTo>
                    <a:pt x="359" y="999"/>
                  </a:lnTo>
                  <a:lnTo>
                    <a:pt x="359" y="995"/>
                  </a:lnTo>
                  <a:lnTo>
                    <a:pt x="362" y="989"/>
                  </a:lnTo>
                  <a:lnTo>
                    <a:pt x="361" y="987"/>
                  </a:lnTo>
                  <a:lnTo>
                    <a:pt x="359" y="986"/>
                  </a:lnTo>
                  <a:lnTo>
                    <a:pt x="352" y="986"/>
                  </a:lnTo>
                  <a:lnTo>
                    <a:pt x="351" y="986"/>
                  </a:lnTo>
                  <a:lnTo>
                    <a:pt x="342" y="987"/>
                  </a:lnTo>
                  <a:lnTo>
                    <a:pt x="339" y="987"/>
                  </a:lnTo>
                  <a:lnTo>
                    <a:pt x="337" y="982"/>
                  </a:lnTo>
                  <a:lnTo>
                    <a:pt x="339" y="979"/>
                  </a:lnTo>
                  <a:lnTo>
                    <a:pt x="346" y="976"/>
                  </a:lnTo>
                  <a:lnTo>
                    <a:pt x="346" y="974"/>
                  </a:lnTo>
                  <a:lnTo>
                    <a:pt x="342" y="971"/>
                  </a:lnTo>
                  <a:lnTo>
                    <a:pt x="341" y="969"/>
                  </a:lnTo>
                  <a:lnTo>
                    <a:pt x="337" y="968"/>
                  </a:lnTo>
                  <a:lnTo>
                    <a:pt x="336" y="966"/>
                  </a:lnTo>
                  <a:lnTo>
                    <a:pt x="336" y="965"/>
                  </a:lnTo>
                  <a:lnTo>
                    <a:pt x="328" y="958"/>
                  </a:lnTo>
                  <a:lnTo>
                    <a:pt x="321" y="957"/>
                  </a:lnTo>
                  <a:lnTo>
                    <a:pt x="319" y="955"/>
                  </a:lnTo>
                  <a:lnTo>
                    <a:pt x="311" y="944"/>
                  </a:lnTo>
                  <a:lnTo>
                    <a:pt x="303" y="942"/>
                  </a:lnTo>
                  <a:lnTo>
                    <a:pt x="301" y="940"/>
                  </a:lnTo>
                  <a:lnTo>
                    <a:pt x="299" y="929"/>
                  </a:lnTo>
                  <a:lnTo>
                    <a:pt x="299" y="926"/>
                  </a:lnTo>
                  <a:lnTo>
                    <a:pt x="294" y="924"/>
                  </a:lnTo>
                  <a:lnTo>
                    <a:pt x="288" y="918"/>
                  </a:lnTo>
                  <a:lnTo>
                    <a:pt x="286" y="918"/>
                  </a:lnTo>
                  <a:lnTo>
                    <a:pt x="276" y="923"/>
                  </a:lnTo>
                  <a:lnTo>
                    <a:pt x="275" y="923"/>
                  </a:lnTo>
                  <a:lnTo>
                    <a:pt x="273" y="921"/>
                  </a:lnTo>
                  <a:lnTo>
                    <a:pt x="266" y="923"/>
                  </a:lnTo>
                  <a:lnTo>
                    <a:pt x="263" y="924"/>
                  </a:lnTo>
                  <a:lnTo>
                    <a:pt x="256" y="918"/>
                  </a:lnTo>
                  <a:lnTo>
                    <a:pt x="258" y="910"/>
                  </a:lnTo>
                  <a:lnTo>
                    <a:pt x="258" y="906"/>
                  </a:lnTo>
                  <a:lnTo>
                    <a:pt x="256" y="905"/>
                  </a:lnTo>
                  <a:lnTo>
                    <a:pt x="250" y="906"/>
                  </a:lnTo>
                  <a:lnTo>
                    <a:pt x="246" y="910"/>
                  </a:lnTo>
                  <a:lnTo>
                    <a:pt x="245" y="911"/>
                  </a:lnTo>
                  <a:lnTo>
                    <a:pt x="243" y="913"/>
                  </a:lnTo>
                  <a:lnTo>
                    <a:pt x="240" y="914"/>
                  </a:lnTo>
                  <a:lnTo>
                    <a:pt x="237" y="918"/>
                  </a:lnTo>
                  <a:lnTo>
                    <a:pt x="235" y="918"/>
                  </a:lnTo>
                  <a:lnTo>
                    <a:pt x="228" y="919"/>
                  </a:lnTo>
                  <a:lnTo>
                    <a:pt x="227" y="919"/>
                  </a:lnTo>
                  <a:lnTo>
                    <a:pt x="225" y="927"/>
                  </a:lnTo>
                  <a:lnTo>
                    <a:pt x="222" y="934"/>
                  </a:lnTo>
                  <a:lnTo>
                    <a:pt x="213" y="934"/>
                  </a:lnTo>
                  <a:lnTo>
                    <a:pt x="212" y="934"/>
                  </a:lnTo>
                  <a:lnTo>
                    <a:pt x="202" y="932"/>
                  </a:lnTo>
                  <a:lnTo>
                    <a:pt x="200" y="932"/>
                  </a:lnTo>
                  <a:lnTo>
                    <a:pt x="182" y="931"/>
                  </a:lnTo>
                  <a:lnTo>
                    <a:pt x="180" y="931"/>
                  </a:lnTo>
                  <a:lnTo>
                    <a:pt x="179" y="929"/>
                  </a:lnTo>
                  <a:lnTo>
                    <a:pt x="175" y="929"/>
                  </a:lnTo>
                  <a:lnTo>
                    <a:pt x="160" y="927"/>
                  </a:lnTo>
                  <a:lnTo>
                    <a:pt x="159" y="924"/>
                  </a:lnTo>
                  <a:lnTo>
                    <a:pt x="149" y="919"/>
                  </a:lnTo>
                  <a:lnTo>
                    <a:pt x="146" y="918"/>
                  </a:lnTo>
                  <a:lnTo>
                    <a:pt x="142" y="916"/>
                  </a:lnTo>
                  <a:lnTo>
                    <a:pt x="141" y="914"/>
                  </a:lnTo>
                  <a:lnTo>
                    <a:pt x="139" y="914"/>
                  </a:lnTo>
                  <a:lnTo>
                    <a:pt x="122" y="913"/>
                  </a:lnTo>
                  <a:lnTo>
                    <a:pt x="119" y="913"/>
                  </a:lnTo>
                  <a:lnTo>
                    <a:pt x="104" y="913"/>
                  </a:lnTo>
                  <a:lnTo>
                    <a:pt x="103" y="913"/>
                  </a:lnTo>
                  <a:lnTo>
                    <a:pt x="99" y="913"/>
                  </a:lnTo>
                  <a:lnTo>
                    <a:pt x="93" y="905"/>
                  </a:lnTo>
                  <a:lnTo>
                    <a:pt x="91" y="903"/>
                  </a:lnTo>
                  <a:lnTo>
                    <a:pt x="86" y="900"/>
                  </a:lnTo>
                  <a:lnTo>
                    <a:pt x="83" y="900"/>
                  </a:lnTo>
                  <a:lnTo>
                    <a:pt x="56" y="893"/>
                  </a:lnTo>
                  <a:lnTo>
                    <a:pt x="55" y="892"/>
                  </a:lnTo>
                  <a:lnTo>
                    <a:pt x="53" y="892"/>
                  </a:lnTo>
                  <a:lnTo>
                    <a:pt x="40" y="887"/>
                  </a:lnTo>
                  <a:lnTo>
                    <a:pt x="40" y="884"/>
                  </a:lnTo>
                  <a:lnTo>
                    <a:pt x="40" y="879"/>
                  </a:lnTo>
                  <a:lnTo>
                    <a:pt x="43" y="874"/>
                  </a:lnTo>
                  <a:lnTo>
                    <a:pt x="45" y="866"/>
                  </a:lnTo>
                  <a:lnTo>
                    <a:pt x="46" y="864"/>
                  </a:lnTo>
                  <a:lnTo>
                    <a:pt x="46" y="855"/>
                  </a:lnTo>
                  <a:lnTo>
                    <a:pt x="48" y="851"/>
                  </a:lnTo>
                  <a:lnTo>
                    <a:pt x="48" y="845"/>
                  </a:lnTo>
                  <a:lnTo>
                    <a:pt x="48" y="842"/>
                  </a:lnTo>
                  <a:lnTo>
                    <a:pt x="48" y="840"/>
                  </a:lnTo>
                  <a:lnTo>
                    <a:pt x="51" y="830"/>
                  </a:lnTo>
                  <a:lnTo>
                    <a:pt x="53" y="827"/>
                  </a:lnTo>
                  <a:lnTo>
                    <a:pt x="51" y="817"/>
                  </a:lnTo>
                  <a:lnTo>
                    <a:pt x="50" y="816"/>
                  </a:lnTo>
                  <a:lnTo>
                    <a:pt x="48" y="800"/>
                  </a:lnTo>
                  <a:lnTo>
                    <a:pt x="43" y="783"/>
                  </a:lnTo>
                  <a:lnTo>
                    <a:pt x="43" y="782"/>
                  </a:lnTo>
                  <a:lnTo>
                    <a:pt x="41" y="780"/>
                  </a:lnTo>
                  <a:lnTo>
                    <a:pt x="31" y="779"/>
                  </a:lnTo>
                  <a:lnTo>
                    <a:pt x="30" y="779"/>
                  </a:lnTo>
                  <a:lnTo>
                    <a:pt x="23" y="780"/>
                  </a:lnTo>
                  <a:lnTo>
                    <a:pt x="17" y="779"/>
                  </a:lnTo>
                  <a:lnTo>
                    <a:pt x="15" y="777"/>
                  </a:lnTo>
                  <a:lnTo>
                    <a:pt x="13" y="775"/>
                  </a:lnTo>
                  <a:lnTo>
                    <a:pt x="12" y="772"/>
                  </a:lnTo>
                  <a:lnTo>
                    <a:pt x="12" y="769"/>
                  </a:lnTo>
                  <a:lnTo>
                    <a:pt x="15" y="766"/>
                  </a:lnTo>
                  <a:lnTo>
                    <a:pt x="20" y="762"/>
                  </a:lnTo>
                  <a:lnTo>
                    <a:pt x="22" y="759"/>
                  </a:lnTo>
                  <a:lnTo>
                    <a:pt x="22" y="756"/>
                  </a:lnTo>
                  <a:lnTo>
                    <a:pt x="18" y="751"/>
                  </a:lnTo>
                  <a:lnTo>
                    <a:pt x="17" y="746"/>
                  </a:lnTo>
                  <a:lnTo>
                    <a:pt x="15" y="743"/>
                  </a:lnTo>
                  <a:lnTo>
                    <a:pt x="17" y="730"/>
                  </a:lnTo>
                  <a:lnTo>
                    <a:pt x="17" y="728"/>
                  </a:lnTo>
                  <a:lnTo>
                    <a:pt x="17" y="727"/>
                  </a:lnTo>
                  <a:lnTo>
                    <a:pt x="17" y="725"/>
                  </a:lnTo>
                  <a:lnTo>
                    <a:pt x="10" y="714"/>
                  </a:lnTo>
                  <a:lnTo>
                    <a:pt x="8" y="712"/>
                  </a:lnTo>
                  <a:lnTo>
                    <a:pt x="2" y="702"/>
                  </a:lnTo>
                  <a:lnTo>
                    <a:pt x="0" y="701"/>
                  </a:lnTo>
                  <a:lnTo>
                    <a:pt x="2" y="696"/>
                  </a:lnTo>
                  <a:lnTo>
                    <a:pt x="2" y="694"/>
                  </a:lnTo>
                  <a:lnTo>
                    <a:pt x="5" y="688"/>
                  </a:lnTo>
                  <a:lnTo>
                    <a:pt x="7" y="686"/>
                  </a:lnTo>
                  <a:lnTo>
                    <a:pt x="8" y="683"/>
                  </a:lnTo>
                  <a:lnTo>
                    <a:pt x="8" y="681"/>
                  </a:lnTo>
                  <a:lnTo>
                    <a:pt x="15" y="667"/>
                  </a:lnTo>
                  <a:lnTo>
                    <a:pt x="15" y="665"/>
                  </a:lnTo>
                  <a:lnTo>
                    <a:pt x="13" y="664"/>
                  </a:lnTo>
                  <a:lnTo>
                    <a:pt x="12" y="656"/>
                  </a:lnTo>
                  <a:lnTo>
                    <a:pt x="12" y="652"/>
                  </a:lnTo>
                  <a:lnTo>
                    <a:pt x="13" y="646"/>
                  </a:lnTo>
                  <a:lnTo>
                    <a:pt x="15" y="644"/>
                  </a:lnTo>
                  <a:lnTo>
                    <a:pt x="17" y="633"/>
                  </a:lnTo>
                  <a:lnTo>
                    <a:pt x="17" y="631"/>
                  </a:lnTo>
                  <a:lnTo>
                    <a:pt x="17" y="630"/>
                  </a:lnTo>
                  <a:lnTo>
                    <a:pt x="22" y="613"/>
                  </a:lnTo>
                  <a:lnTo>
                    <a:pt x="22" y="612"/>
                  </a:lnTo>
                  <a:lnTo>
                    <a:pt x="30" y="604"/>
                  </a:lnTo>
                  <a:lnTo>
                    <a:pt x="35" y="605"/>
                  </a:lnTo>
                  <a:lnTo>
                    <a:pt x="36" y="607"/>
                  </a:lnTo>
                  <a:lnTo>
                    <a:pt x="40" y="609"/>
                  </a:lnTo>
                  <a:lnTo>
                    <a:pt x="40" y="610"/>
                  </a:lnTo>
                  <a:lnTo>
                    <a:pt x="48" y="612"/>
                  </a:lnTo>
                  <a:lnTo>
                    <a:pt x="50" y="613"/>
                  </a:lnTo>
                  <a:lnTo>
                    <a:pt x="51" y="615"/>
                  </a:lnTo>
                  <a:lnTo>
                    <a:pt x="53" y="615"/>
                  </a:lnTo>
                  <a:lnTo>
                    <a:pt x="61" y="613"/>
                  </a:lnTo>
                  <a:lnTo>
                    <a:pt x="63" y="612"/>
                  </a:lnTo>
                  <a:lnTo>
                    <a:pt x="68" y="612"/>
                  </a:lnTo>
                  <a:lnTo>
                    <a:pt x="79" y="612"/>
                  </a:lnTo>
                  <a:lnTo>
                    <a:pt x="91" y="612"/>
                  </a:lnTo>
                  <a:lnTo>
                    <a:pt x="94" y="612"/>
                  </a:lnTo>
                  <a:lnTo>
                    <a:pt x="99" y="612"/>
                  </a:lnTo>
                  <a:lnTo>
                    <a:pt x="103" y="612"/>
                  </a:lnTo>
                  <a:lnTo>
                    <a:pt x="113" y="617"/>
                  </a:lnTo>
                  <a:lnTo>
                    <a:pt x="116" y="615"/>
                  </a:lnTo>
                  <a:lnTo>
                    <a:pt x="119" y="615"/>
                  </a:lnTo>
                  <a:lnTo>
                    <a:pt x="124" y="610"/>
                  </a:lnTo>
                  <a:lnTo>
                    <a:pt x="127" y="605"/>
                  </a:lnTo>
                  <a:lnTo>
                    <a:pt x="129" y="604"/>
                  </a:lnTo>
                  <a:lnTo>
                    <a:pt x="137" y="599"/>
                  </a:lnTo>
                  <a:lnTo>
                    <a:pt x="141" y="597"/>
                  </a:lnTo>
                  <a:lnTo>
                    <a:pt x="144" y="589"/>
                  </a:lnTo>
                  <a:lnTo>
                    <a:pt x="159" y="592"/>
                  </a:lnTo>
                  <a:lnTo>
                    <a:pt x="160" y="592"/>
                  </a:lnTo>
                  <a:lnTo>
                    <a:pt x="165" y="596"/>
                  </a:lnTo>
                  <a:lnTo>
                    <a:pt x="167" y="597"/>
                  </a:lnTo>
                  <a:lnTo>
                    <a:pt x="175" y="599"/>
                  </a:lnTo>
                  <a:lnTo>
                    <a:pt x="177" y="599"/>
                  </a:lnTo>
                  <a:lnTo>
                    <a:pt x="182" y="604"/>
                  </a:lnTo>
                  <a:lnTo>
                    <a:pt x="187" y="605"/>
                  </a:lnTo>
                  <a:lnTo>
                    <a:pt x="189" y="607"/>
                  </a:lnTo>
                  <a:lnTo>
                    <a:pt x="195" y="604"/>
                  </a:lnTo>
                  <a:lnTo>
                    <a:pt x="199" y="597"/>
                  </a:lnTo>
                  <a:lnTo>
                    <a:pt x="203" y="592"/>
                  </a:lnTo>
                  <a:lnTo>
                    <a:pt x="210" y="592"/>
                  </a:lnTo>
                  <a:lnTo>
                    <a:pt x="212" y="592"/>
                  </a:lnTo>
                  <a:lnTo>
                    <a:pt x="218" y="589"/>
                  </a:lnTo>
                  <a:lnTo>
                    <a:pt x="220" y="588"/>
                  </a:lnTo>
                  <a:lnTo>
                    <a:pt x="228" y="586"/>
                  </a:lnTo>
                  <a:lnTo>
                    <a:pt x="230" y="586"/>
                  </a:lnTo>
                  <a:lnTo>
                    <a:pt x="235" y="584"/>
                  </a:lnTo>
                  <a:lnTo>
                    <a:pt x="237" y="583"/>
                  </a:lnTo>
                  <a:lnTo>
                    <a:pt x="237" y="579"/>
                  </a:lnTo>
                  <a:lnTo>
                    <a:pt x="237" y="576"/>
                  </a:lnTo>
                  <a:lnTo>
                    <a:pt x="235" y="573"/>
                  </a:lnTo>
                  <a:lnTo>
                    <a:pt x="235" y="570"/>
                  </a:lnTo>
                  <a:lnTo>
                    <a:pt x="237" y="565"/>
                  </a:lnTo>
                  <a:lnTo>
                    <a:pt x="230" y="558"/>
                  </a:lnTo>
                  <a:lnTo>
                    <a:pt x="227" y="550"/>
                  </a:lnTo>
                  <a:lnTo>
                    <a:pt x="228" y="541"/>
                  </a:lnTo>
                  <a:lnTo>
                    <a:pt x="230" y="539"/>
                  </a:lnTo>
                  <a:lnTo>
                    <a:pt x="232" y="539"/>
                  </a:lnTo>
                  <a:lnTo>
                    <a:pt x="248" y="534"/>
                  </a:lnTo>
                  <a:lnTo>
                    <a:pt x="256" y="531"/>
                  </a:lnTo>
                  <a:lnTo>
                    <a:pt x="258" y="529"/>
                  </a:lnTo>
                  <a:lnTo>
                    <a:pt x="261" y="521"/>
                  </a:lnTo>
                  <a:lnTo>
                    <a:pt x="263" y="520"/>
                  </a:lnTo>
                  <a:lnTo>
                    <a:pt x="261" y="512"/>
                  </a:lnTo>
                  <a:lnTo>
                    <a:pt x="261" y="510"/>
                  </a:lnTo>
                  <a:lnTo>
                    <a:pt x="265" y="503"/>
                  </a:lnTo>
                  <a:lnTo>
                    <a:pt x="273" y="502"/>
                  </a:lnTo>
                  <a:lnTo>
                    <a:pt x="280" y="500"/>
                  </a:lnTo>
                  <a:lnTo>
                    <a:pt x="283" y="499"/>
                  </a:lnTo>
                  <a:lnTo>
                    <a:pt x="285" y="499"/>
                  </a:lnTo>
                  <a:lnTo>
                    <a:pt x="289" y="494"/>
                  </a:lnTo>
                  <a:lnTo>
                    <a:pt x="285" y="486"/>
                  </a:lnTo>
                  <a:lnTo>
                    <a:pt x="283" y="484"/>
                  </a:lnTo>
                  <a:lnTo>
                    <a:pt x="275" y="479"/>
                  </a:lnTo>
                  <a:lnTo>
                    <a:pt x="273" y="479"/>
                  </a:lnTo>
                  <a:lnTo>
                    <a:pt x="263" y="479"/>
                  </a:lnTo>
                  <a:lnTo>
                    <a:pt x="255" y="474"/>
                  </a:lnTo>
                  <a:lnTo>
                    <a:pt x="253" y="469"/>
                  </a:lnTo>
                  <a:lnTo>
                    <a:pt x="251" y="465"/>
                  </a:lnTo>
                  <a:lnTo>
                    <a:pt x="253" y="463"/>
                  </a:lnTo>
                  <a:lnTo>
                    <a:pt x="255" y="461"/>
                  </a:lnTo>
                  <a:lnTo>
                    <a:pt x="263" y="457"/>
                  </a:lnTo>
                  <a:lnTo>
                    <a:pt x="265" y="457"/>
                  </a:lnTo>
                  <a:lnTo>
                    <a:pt x="270" y="453"/>
                  </a:lnTo>
                  <a:lnTo>
                    <a:pt x="273" y="452"/>
                  </a:lnTo>
                  <a:lnTo>
                    <a:pt x="275" y="450"/>
                  </a:lnTo>
                  <a:lnTo>
                    <a:pt x="280" y="450"/>
                  </a:lnTo>
                  <a:lnTo>
                    <a:pt x="286" y="452"/>
                  </a:lnTo>
                  <a:lnTo>
                    <a:pt x="289" y="453"/>
                  </a:lnTo>
                  <a:lnTo>
                    <a:pt x="293" y="455"/>
                  </a:lnTo>
                  <a:lnTo>
                    <a:pt x="294" y="455"/>
                  </a:lnTo>
                  <a:lnTo>
                    <a:pt x="301" y="458"/>
                  </a:lnTo>
                  <a:lnTo>
                    <a:pt x="303" y="458"/>
                  </a:lnTo>
                  <a:lnTo>
                    <a:pt x="308" y="461"/>
                  </a:lnTo>
                  <a:lnTo>
                    <a:pt x="313" y="463"/>
                  </a:lnTo>
                  <a:lnTo>
                    <a:pt x="324" y="465"/>
                  </a:lnTo>
                  <a:lnTo>
                    <a:pt x="336" y="468"/>
                  </a:lnTo>
                  <a:lnTo>
                    <a:pt x="337" y="469"/>
                  </a:lnTo>
                  <a:lnTo>
                    <a:pt x="344" y="473"/>
                  </a:lnTo>
                  <a:lnTo>
                    <a:pt x="349" y="479"/>
                  </a:lnTo>
                  <a:lnTo>
                    <a:pt x="349" y="481"/>
                  </a:lnTo>
                  <a:lnTo>
                    <a:pt x="356" y="484"/>
                  </a:lnTo>
                  <a:lnTo>
                    <a:pt x="364" y="482"/>
                  </a:lnTo>
                  <a:lnTo>
                    <a:pt x="366" y="482"/>
                  </a:lnTo>
                  <a:lnTo>
                    <a:pt x="372" y="482"/>
                  </a:lnTo>
                  <a:lnTo>
                    <a:pt x="374" y="484"/>
                  </a:lnTo>
                  <a:lnTo>
                    <a:pt x="377" y="486"/>
                  </a:lnTo>
                  <a:lnTo>
                    <a:pt x="379" y="487"/>
                  </a:lnTo>
                  <a:lnTo>
                    <a:pt x="382" y="490"/>
                  </a:lnTo>
                  <a:lnTo>
                    <a:pt x="385" y="490"/>
                  </a:lnTo>
                  <a:lnTo>
                    <a:pt x="387" y="490"/>
                  </a:lnTo>
                  <a:lnTo>
                    <a:pt x="395" y="492"/>
                  </a:lnTo>
                  <a:lnTo>
                    <a:pt x="395" y="489"/>
                  </a:lnTo>
                  <a:lnTo>
                    <a:pt x="394" y="486"/>
                  </a:lnTo>
                  <a:lnTo>
                    <a:pt x="394" y="484"/>
                  </a:lnTo>
                  <a:lnTo>
                    <a:pt x="402" y="481"/>
                  </a:lnTo>
                  <a:lnTo>
                    <a:pt x="404" y="482"/>
                  </a:lnTo>
                  <a:lnTo>
                    <a:pt x="404" y="487"/>
                  </a:lnTo>
                  <a:lnTo>
                    <a:pt x="405" y="494"/>
                  </a:lnTo>
                  <a:lnTo>
                    <a:pt x="407" y="500"/>
                  </a:lnTo>
                  <a:lnTo>
                    <a:pt x="415" y="503"/>
                  </a:lnTo>
                  <a:lnTo>
                    <a:pt x="419" y="508"/>
                  </a:lnTo>
                  <a:lnTo>
                    <a:pt x="425" y="508"/>
                  </a:lnTo>
                  <a:lnTo>
                    <a:pt x="427" y="508"/>
                  </a:lnTo>
                  <a:lnTo>
                    <a:pt x="430" y="508"/>
                  </a:lnTo>
                  <a:lnTo>
                    <a:pt x="435" y="513"/>
                  </a:lnTo>
                  <a:lnTo>
                    <a:pt x="437" y="516"/>
                  </a:lnTo>
                  <a:lnTo>
                    <a:pt x="440" y="521"/>
                  </a:lnTo>
                  <a:lnTo>
                    <a:pt x="443" y="523"/>
                  </a:lnTo>
                  <a:lnTo>
                    <a:pt x="447" y="524"/>
                  </a:lnTo>
                  <a:lnTo>
                    <a:pt x="452" y="524"/>
                  </a:lnTo>
                  <a:lnTo>
                    <a:pt x="453" y="524"/>
                  </a:lnTo>
                  <a:lnTo>
                    <a:pt x="455" y="529"/>
                  </a:lnTo>
                  <a:lnTo>
                    <a:pt x="455" y="536"/>
                  </a:lnTo>
                  <a:lnTo>
                    <a:pt x="457" y="539"/>
                  </a:lnTo>
                  <a:lnTo>
                    <a:pt x="460" y="544"/>
                  </a:lnTo>
                  <a:lnTo>
                    <a:pt x="462" y="549"/>
                  </a:lnTo>
                  <a:lnTo>
                    <a:pt x="463" y="550"/>
                  </a:lnTo>
                  <a:lnTo>
                    <a:pt x="466" y="550"/>
                  </a:lnTo>
                  <a:lnTo>
                    <a:pt x="471" y="549"/>
                  </a:lnTo>
                  <a:lnTo>
                    <a:pt x="471" y="547"/>
                  </a:lnTo>
                  <a:lnTo>
                    <a:pt x="475" y="541"/>
                  </a:lnTo>
                  <a:lnTo>
                    <a:pt x="481" y="549"/>
                  </a:lnTo>
                  <a:lnTo>
                    <a:pt x="485" y="557"/>
                  </a:lnTo>
                  <a:lnTo>
                    <a:pt x="490" y="560"/>
                  </a:lnTo>
                  <a:lnTo>
                    <a:pt x="495" y="562"/>
                  </a:lnTo>
                  <a:lnTo>
                    <a:pt x="500" y="557"/>
                  </a:lnTo>
                  <a:lnTo>
                    <a:pt x="503" y="554"/>
                  </a:lnTo>
                  <a:lnTo>
                    <a:pt x="506" y="552"/>
                  </a:lnTo>
                  <a:lnTo>
                    <a:pt x="508" y="555"/>
                  </a:lnTo>
                  <a:lnTo>
                    <a:pt x="508" y="560"/>
                  </a:lnTo>
                  <a:lnTo>
                    <a:pt x="506" y="565"/>
                  </a:lnTo>
                  <a:lnTo>
                    <a:pt x="508" y="568"/>
                  </a:lnTo>
                  <a:lnTo>
                    <a:pt x="514" y="567"/>
                  </a:lnTo>
                  <a:lnTo>
                    <a:pt x="518" y="567"/>
                  </a:lnTo>
                  <a:lnTo>
                    <a:pt x="518" y="568"/>
                  </a:lnTo>
                  <a:lnTo>
                    <a:pt x="519" y="573"/>
                  </a:lnTo>
                  <a:lnTo>
                    <a:pt x="521" y="573"/>
                  </a:lnTo>
                  <a:lnTo>
                    <a:pt x="523" y="570"/>
                  </a:lnTo>
                  <a:lnTo>
                    <a:pt x="526" y="570"/>
                  </a:lnTo>
                  <a:lnTo>
                    <a:pt x="531" y="567"/>
                  </a:lnTo>
                  <a:lnTo>
                    <a:pt x="533" y="567"/>
                  </a:lnTo>
                  <a:lnTo>
                    <a:pt x="534" y="568"/>
                  </a:lnTo>
                  <a:lnTo>
                    <a:pt x="539" y="575"/>
                  </a:lnTo>
                  <a:lnTo>
                    <a:pt x="539" y="576"/>
                  </a:lnTo>
                  <a:lnTo>
                    <a:pt x="541" y="579"/>
                  </a:lnTo>
                  <a:lnTo>
                    <a:pt x="546" y="586"/>
                  </a:lnTo>
                  <a:lnTo>
                    <a:pt x="548" y="589"/>
                  </a:lnTo>
                  <a:lnTo>
                    <a:pt x="546" y="591"/>
                  </a:lnTo>
                  <a:lnTo>
                    <a:pt x="539" y="594"/>
                  </a:lnTo>
                  <a:lnTo>
                    <a:pt x="541" y="599"/>
                  </a:lnTo>
                  <a:lnTo>
                    <a:pt x="544" y="602"/>
                  </a:lnTo>
                  <a:lnTo>
                    <a:pt x="541" y="609"/>
                  </a:lnTo>
                  <a:lnTo>
                    <a:pt x="543" y="613"/>
                  </a:lnTo>
                  <a:lnTo>
                    <a:pt x="549" y="613"/>
                  </a:lnTo>
                  <a:lnTo>
                    <a:pt x="551" y="613"/>
                  </a:lnTo>
                  <a:lnTo>
                    <a:pt x="554" y="612"/>
                  </a:lnTo>
                  <a:lnTo>
                    <a:pt x="559" y="605"/>
                  </a:lnTo>
                  <a:lnTo>
                    <a:pt x="562" y="605"/>
                  </a:lnTo>
                  <a:lnTo>
                    <a:pt x="564" y="605"/>
                  </a:lnTo>
                  <a:lnTo>
                    <a:pt x="566" y="601"/>
                  </a:lnTo>
                  <a:lnTo>
                    <a:pt x="566" y="599"/>
                  </a:lnTo>
                  <a:lnTo>
                    <a:pt x="567" y="596"/>
                  </a:lnTo>
                  <a:lnTo>
                    <a:pt x="567" y="592"/>
                  </a:lnTo>
                  <a:lnTo>
                    <a:pt x="569" y="588"/>
                  </a:lnTo>
                  <a:lnTo>
                    <a:pt x="564" y="576"/>
                  </a:lnTo>
                  <a:lnTo>
                    <a:pt x="564" y="575"/>
                  </a:lnTo>
                  <a:lnTo>
                    <a:pt x="571" y="568"/>
                  </a:lnTo>
                  <a:lnTo>
                    <a:pt x="572" y="565"/>
                  </a:lnTo>
                  <a:lnTo>
                    <a:pt x="576" y="558"/>
                  </a:lnTo>
                  <a:lnTo>
                    <a:pt x="579" y="557"/>
                  </a:lnTo>
                  <a:lnTo>
                    <a:pt x="586" y="552"/>
                  </a:lnTo>
                  <a:lnTo>
                    <a:pt x="587" y="552"/>
                  </a:lnTo>
                  <a:lnTo>
                    <a:pt x="589" y="554"/>
                  </a:lnTo>
                  <a:lnTo>
                    <a:pt x="591" y="552"/>
                  </a:lnTo>
                  <a:lnTo>
                    <a:pt x="597" y="547"/>
                  </a:lnTo>
                  <a:lnTo>
                    <a:pt x="600" y="547"/>
                  </a:lnTo>
                  <a:lnTo>
                    <a:pt x="600" y="546"/>
                  </a:lnTo>
                  <a:lnTo>
                    <a:pt x="602" y="539"/>
                  </a:lnTo>
                  <a:lnTo>
                    <a:pt x="600" y="536"/>
                  </a:lnTo>
                  <a:lnTo>
                    <a:pt x="605" y="528"/>
                  </a:lnTo>
                  <a:lnTo>
                    <a:pt x="609" y="520"/>
                  </a:lnTo>
                  <a:lnTo>
                    <a:pt x="609" y="518"/>
                  </a:lnTo>
                  <a:lnTo>
                    <a:pt x="609" y="512"/>
                  </a:lnTo>
                  <a:lnTo>
                    <a:pt x="612" y="510"/>
                  </a:lnTo>
                  <a:lnTo>
                    <a:pt x="612" y="503"/>
                  </a:lnTo>
                  <a:lnTo>
                    <a:pt x="614" y="500"/>
                  </a:lnTo>
                  <a:lnTo>
                    <a:pt x="607" y="499"/>
                  </a:lnTo>
                  <a:lnTo>
                    <a:pt x="604" y="499"/>
                  </a:lnTo>
                  <a:lnTo>
                    <a:pt x="594" y="499"/>
                  </a:lnTo>
                  <a:lnTo>
                    <a:pt x="591" y="497"/>
                  </a:lnTo>
                  <a:lnTo>
                    <a:pt x="579" y="492"/>
                  </a:lnTo>
                  <a:lnTo>
                    <a:pt x="572" y="487"/>
                  </a:lnTo>
                  <a:lnTo>
                    <a:pt x="572" y="484"/>
                  </a:lnTo>
                  <a:lnTo>
                    <a:pt x="571" y="466"/>
                  </a:lnTo>
                  <a:lnTo>
                    <a:pt x="571" y="450"/>
                  </a:lnTo>
                  <a:lnTo>
                    <a:pt x="577" y="435"/>
                  </a:lnTo>
                  <a:lnTo>
                    <a:pt x="577" y="434"/>
                  </a:lnTo>
                  <a:lnTo>
                    <a:pt x="577" y="426"/>
                  </a:lnTo>
                  <a:lnTo>
                    <a:pt x="577" y="424"/>
                  </a:lnTo>
                  <a:lnTo>
                    <a:pt x="581" y="421"/>
                  </a:lnTo>
                  <a:lnTo>
                    <a:pt x="584" y="410"/>
                  </a:lnTo>
                  <a:lnTo>
                    <a:pt x="582" y="397"/>
                  </a:lnTo>
                  <a:lnTo>
                    <a:pt x="581" y="395"/>
                  </a:lnTo>
                  <a:lnTo>
                    <a:pt x="582" y="382"/>
                  </a:lnTo>
                  <a:lnTo>
                    <a:pt x="582" y="380"/>
                  </a:lnTo>
                  <a:lnTo>
                    <a:pt x="587" y="372"/>
                  </a:lnTo>
                  <a:lnTo>
                    <a:pt x="589" y="369"/>
                  </a:lnTo>
                  <a:lnTo>
                    <a:pt x="594" y="366"/>
                  </a:lnTo>
                  <a:lnTo>
                    <a:pt x="595" y="364"/>
                  </a:lnTo>
                  <a:lnTo>
                    <a:pt x="599" y="363"/>
                  </a:lnTo>
                  <a:lnTo>
                    <a:pt x="602" y="363"/>
                  </a:lnTo>
                  <a:lnTo>
                    <a:pt x="624" y="355"/>
                  </a:lnTo>
                  <a:lnTo>
                    <a:pt x="637" y="345"/>
                  </a:lnTo>
                  <a:lnTo>
                    <a:pt x="642" y="340"/>
                  </a:lnTo>
                  <a:lnTo>
                    <a:pt x="643" y="338"/>
                  </a:lnTo>
                  <a:lnTo>
                    <a:pt x="650" y="303"/>
                  </a:lnTo>
                  <a:lnTo>
                    <a:pt x="648" y="300"/>
                  </a:lnTo>
                  <a:lnTo>
                    <a:pt x="648" y="298"/>
                  </a:lnTo>
                  <a:lnTo>
                    <a:pt x="648" y="282"/>
                  </a:lnTo>
                  <a:lnTo>
                    <a:pt x="648" y="280"/>
                  </a:lnTo>
                  <a:lnTo>
                    <a:pt x="647" y="267"/>
                  </a:lnTo>
                  <a:lnTo>
                    <a:pt x="648" y="266"/>
                  </a:lnTo>
                  <a:lnTo>
                    <a:pt x="650" y="261"/>
                  </a:lnTo>
                  <a:lnTo>
                    <a:pt x="650" y="259"/>
                  </a:lnTo>
                  <a:lnTo>
                    <a:pt x="652" y="257"/>
                  </a:lnTo>
                  <a:lnTo>
                    <a:pt x="665" y="223"/>
                  </a:lnTo>
                  <a:lnTo>
                    <a:pt x="665" y="222"/>
                  </a:lnTo>
                  <a:lnTo>
                    <a:pt x="668" y="212"/>
                  </a:lnTo>
                  <a:lnTo>
                    <a:pt x="670" y="211"/>
                  </a:lnTo>
                  <a:lnTo>
                    <a:pt x="670" y="202"/>
                  </a:lnTo>
                  <a:lnTo>
                    <a:pt x="665" y="202"/>
                  </a:lnTo>
                  <a:lnTo>
                    <a:pt x="660" y="202"/>
                  </a:lnTo>
                  <a:lnTo>
                    <a:pt x="660" y="199"/>
                  </a:lnTo>
                  <a:lnTo>
                    <a:pt x="655" y="194"/>
                  </a:lnTo>
                  <a:lnTo>
                    <a:pt x="655" y="191"/>
                  </a:lnTo>
                  <a:lnTo>
                    <a:pt x="657" y="186"/>
                  </a:lnTo>
                  <a:lnTo>
                    <a:pt x="660" y="178"/>
                  </a:lnTo>
                  <a:lnTo>
                    <a:pt x="667" y="172"/>
                  </a:lnTo>
                  <a:lnTo>
                    <a:pt x="677" y="167"/>
                  </a:lnTo>
                  <a:lnTo>
                    <a:pt x="678" y="167"/>
                  </a:lnTo>
                  <a:lnTo>
                    <a:pt x="686" y="162"/>
                  </a:lnTo>
                  <a:lnTo>
                    <a:pt x="688" y="160"/>
                  </a:lnTo>
                  <a:lnTo>
                    <a:pt x="690" y="159"/>
                  </a:lnTo>
                  <a:lnTo>
                    <a:pt x="691" y="156"/>
                  </a:lnTo>
                  <a:lnTo>
                    <a:pt x="691" y="154"/>
                  </a:lnTo>
                  <a:lnTo>
                    <a:pt x="700" y="147"/>
                  </a:lnTo>
                  <a:lnTo>
                    <a:pt x="698" y="139"/>
                  </a:lnTo>
                  <a:lnTo>
                    <a:pt x="700" y="134"/>
                  </a:lnTo>
                  <a:lnTo>
                    <a:pt x="700" y="131"/>
                  </a:lnTo>
                  <a:lnTo>
                    <a:pt x="698" y="125"/>
                  </a:lnTo>
                  <a:lnTo>
                    <a:pt x="696" y="118"/>
                  </a:lnTo>
                  <a:lnTo>
                    <a:pt x="698" y="115"/>
                  </a:lnTo>
                  <a:lnTo>
                    <a:pt x="696" y="105"/>
                  </a:lnTo>
                  <a:lnTo>
                    <a:pt x="695" y="104"/>
                  </a:lnTo>
                  <a:lnTo>
                    <a:pt x="691" y="91"/>
                  </a:lnTo>
                  <a:lnTo>
                    <a:pt x="691" y="89"/>
                  </a:lnTo>
                  <a:lnTo>
                    <a:pt x="688" y="83"/>
                  </a:lnTo>
                  <a:lnTo>
                    <a:pt x="690" y="81"/>
                  </a:lnTo>
                  <a:lnTo>
                    <a:pt x="690" y="78"/>
                  </a:lnTo>
                  <a:lnTo>
                    <a:pt x="693" y="73"/>
                  </a:lnTo>
                  <a:lnTo>
                    <a:pt x="701" y="63"/>
                  </a:lnTo>
                  <a:lnTo>
                    <a:pt x="708" y="54"/>
                  </a:lnTo>
                  <a:lnTo>
                    <a:pt x="710" y="52"/>
                  </a:lnTo>
                  <a:lnTo>
                    <a:pt x="711" y="50"/>
                  </a:lnTo>
                  <a:lnTo>
                    <a:pt x="713" y="42"/>
                  </a:lnTo>
                  <a:lnTo>
                    <a:pt x="713" y="39"/>
                  </a:lnTo>
                  <a:lnTo>
                    <a:pt x="716" y="28"/>
                  </a:lnTo>
                  <a:lnTo>
                    <a:pt x="724" y="16"/>
                  </a:lnTo>
                  <a:lnTo>
                    <a:pt x="728" y="15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26" name="Freeform 26"/>
            <p:cNvSpPr>
              <a:spLocks/>
            </p:cNvSpPr>
            <p:nvPr/>
          </p:nvSpPr>
          <p:spPr bwMode="auto">
            <a:xfrm>
              <a:off x="6034087" y="4256883"/>
              <a:ext cx="593725" cy="1309688"/>
            </a:xfrm>
            <a:custGeom>
              <a:avLst/>
              <a:gdLst>
                <a:gd name="T0" fmla="*/ 511 w 749"/>
                <a:gd name="T1" fmla="*/ 1602 h 1649"/>
                <a:gd name="T2" fmla="*/ 554 w 749"/>
                <a:gd name="T3" fmla="*/ 1580 h 1649"/>
                <a:gd name="T4" fmla="*/ 587 w 749"/>
                <a:gd name="T5" fmla="*/ 1581 h 1649"/>
                <a:gd name="T6" fmla="*/ 548 w 749"/>
                <a:gd name="T7" fmla="*/ 1524 h 1649"/>
                <a:gd name="T8" fmla="*/ 505 w 749"/>
                <a:gd name="T9" fmla="*/ 1486 h 1649"/>
                <a:gd name="T10" fmla="*/ 493 w 749"/>
                <a:gd name="T11" fmla="*/ 1439 h 1649"/>
                <a:gd name="T12" fmla="*/ 493 w 749"/>
                <a:gd name="T13" fmla="*/ 1382 h 1649"/>
                <a:gd name="T14" fmla="*/ 470 w 749"/>
                <a:gd name="T15" fmla="*/ 1325 h 1649"/>
                <a:gd name="T16" fmla="*/ 407 w 749"/>
                <a:gd name="T17" fmla="*/ 1290 h 1649"/>
                <a:gd name="T18" fmla="*/ 342 w 749"/>
                <a:gd name="T19" fmla="*/ 1259 h 1649"/>
                <a:gd name="T20" fmla="*/ 337 w 749"/>
                <a:gd name="T21" fmla="*/ 1199 h 1649"/>
                <a:gd name="T22" fmla="*/ 341 w 749"/>
                <a:gd name="T23" fmla="*/ 1165 h 1649"/>
                <a:gd name="T24" fmla="*/ 339 w 749"/>
                <a:gd name="T25" fmla="*/ 1112 h 1649"/>
                <a:gd name="T26" fmla="*/ 331 w 749"/>
                <a:gd name="T27" fmla="*/ 1092 h 1649"/>
                <a:gd name="T28" fmla="*/ 371 w 749"/>
                <a:gd name="T29" fmla="*/ 1052 h 1649"/>
                <a:gd name="T30" fmla="*/ 376 w 749"/>
                <a:gd name="T31" fmla="*/ 1024 h 1649"/>
                <a:gd name="T32" fmla="*/ 377 w 749"/>
                <a:gd name="T33" fmla="*/ 999 h 1649"/>
                <a:gd name="T34" fmla="*/ 352 w 749"/>
                <a:gd name="T35" fmla="*/ 986 h 1649"/>
                <a:gd name="T36" fmla="*/ 337 w 749"/>
                <a:gd name="T37" fmla="*/ 968 h 1649"/>
                <a:gd name="T38" fmla="*/ 299 w 749"/>
                <a:gd name="T39" fmla="*/ 926 h 1649"/>
                <a:gd name="T40" fmla="*/ 258 w 749"/>
                <a:gd name="T41" fmla="*/ 910 h 1649"/>
                <a:gd name="T42" fmla="*/ 228 w 749"/>
                <a:gd name="T43" fmla="*/ 919 h 1649"/>
                <a:gd name="T44" fmla="*/ 179 w 749"/>
                <a:gd name="T45" fmla="*/ 929 h 1649"/>
                <a:gd name="T46" fmla="*/ 119 w 749"/>
                <a:gd name="T47" fmla="*/ 913 h 1649"/>
                <a:gd name="T48" fmla="*/ 53 w 749"/>
                <a:gd name="T49" fmla="*/ 892 h 1649"/>
                <a:gd name="T50" fmla="*/ 48 w 749"/>
                <a:gd name="T51" fmla="*/ 842 h 1649"/>
                <a:gd name="T52" fmla="*/ 31 w 749"/>
                <a:gd name="T53" fmla="*/ 779 h 1649"/>
                <a:gd name="T54" fmla="*/ 22 w 749"/>
                <a:gd name="T55" fmla="*/ 759 h 1649"/>
                <a:gd name="T56" fmla="*/ 8 w 749"/>
                <a:gd name="T57" fmla="*/ 712 h 1649"/>
                <a:gd name="T58" fmla="*/ 15 w 749"/>
                <a:gd name="T59" fmla="*/ 665 h 1649"/>
                <a:gd name="T60" fmla="*/ 22 w 749"/>
                <a:gd name="T61" fmla="*/ 612 h 1649"/>
                <a:gd name="T62" fmla="*/ 61 w 749"/>
                <a:gd name="T63" fmla="*/ 613 h 1649"/>
                <a:gd name="T64" fmla="*/ 119 w 749"/>
                <a:gd name="T65" fmla="*/ 615 h 1649"/>
                <a:gd name="T66" fmla="*/ 167 w 749"/>
                <a:gd name="T67" fmla="*/ 597 h 1649"/>
                <a:gd name="T68" fmla="*/ 212 w 749"/>
                <a:gd name="T69" fmla="*/ 592 h 1649"/>
                <a:gd name="T70" fmla="*/ 235 w 749"/>
                <a:gd name="T71" fmla="*/ 570 h 1649"/>
                <a:gd name="T72" fmla="*/ 261 w 749"/>
                <a:gd name="T73" fmla="*/ 521 h 1649"/>
                <a:gd name="T74" fmla="*/ 285 w 749"/>
                <a:gd name="T75" fmla="*/ 486 h 1649"/>
                <a:gd name="T76" fmla="*/ 263 w 749"/>
                <a:gd name="T77" fmla="*/ 457 h 1649"/>
                <a:gd name="T78" fmla="*/ 301 w 749"/>
                <a:gd name="T79" fmla="*/ 458 h 1649"/>
                <a:gd name="T80" fmla="*/ 356 w 749"/>
                <a:gd name="T81" fmla="*/ 484 h 1649"/>
                <a:gd name="T82" fmla="*/ 395 w 749"/>
                <a:gd name="T83" fmla="*/ 492 h 1649"/>
                <a:gd name="T84" fmla="*/ 419 w 749"/>
                <a:gd name="T85" fmla="*/ 508 h 1649"/>
                <a:gd name="T86" fmla="*/ 453 w 749"/>
                <a:gd name="T87" fmla="*/ 524 h 1649"/>
                <a:gd name="T88" fmla="*/ 475 w 749"/>
                <a:gd name="T89" fmla="*/ 541 h 1649"/>
                <a:gd name="T90" fmla="*/ 506 w 749"/>
                <a:gd name="T91" fmla="*/ 565 h 1649"/>
                <a:gd name="T92" fmla="*/ 533 w 749"/>
                <a:gd name="T93" fmla="*/ 567 h 1649"/>
                <a:gd name="T94" fmla="*/ 544 w 749"/>
                <a:gd name="T95" fmla="*/ 602 h 1649"/>
                <a:gd name="T96" fmla="*/ 566 w 749"/>
                <a:gd name="T97" fmla="*/ 599 h 1649"/>
                <a:gd name="T98" fmla="*/ 586 w 749"/>
                <a:gd name="T99" fmla="*/ 552 h 1649"/>
                <a:gd name="T100" fmla="*/ 609 w 749"/>
                <a:gd name="T101" fmla="*/ 520 h 1649"/>
                <a:gd name="T102" fmla="*/ 579 w 749"/>
                <a:gd name="T103" fmla="*/ 492 h 1649"/>
                <a:gd name="T104" fmla="*/ 584 w 749"/>
                <a:gd name="T105" fmla="*/ 410 h 1649"/>
                <a:gd name="T106" fmla="*/ 602 w 749"/>
                <a:gd name="T107" fmla="*/ 363 h 1649"/>
                <a:gd name="T108" fmla="*/ 647 w 749"/>
                <a:gd name="T109" fmla="*/ 267 h 1649"/>
                <a:gd name="T110" fmla="*/ 665 w 749"/>
                <a:gd name="T111" fmla="*/ 202 h 1649"/>
                <a:gd name="T112" fmla="*/ 686 w 749"/>
                <a:gd name="T113" fmla="*/ 162 h 1649"/>
                <a:gd name="T114" fmla="*/ 696 w 749"/>
                <a:gd name="T115" fmla="*/ 118 h 1649"/>
                <a:gd name="T116" fmla="*/ 701 w 749"/>
                <a:gd name="T117" fmla="*/ 63 h 1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49" h="1649">
                  <a:moveTo>
                    <a:pt x="496" y="1649"/>
                  </a:moveTo>
                  <a:lnTo>
                    <a:pt x="496" y="1646"/>
                  </a:lnTo>
                  <a:lnTo>
                    <a:pt x="498" y="1643"/>
                  </a:lnTo>
                  <a:lnTo>
                    <a:pt x="505" y="1631"/>
                  </a:lnTo>
                  <a:lnTo>
                    <a:pt x="506" y="1630"/>
                  </a:lnTo>
                  <a:lnTo>
                    <a:pt x="511" y="1620"/>
                  </a:lnTo>
                  <a:lnTo>
                    <a:pt x="511" y="1618"/>
                  </a:lnTo>
                  <a:lnTo>
                    <a:pt x="511" y="1609"/>
                  </a:lnTo>
                  <a:lnTo>
                    <a:pt x="511" y="1605"/>
                  </a:lnTo>
                  <a:lnTo>
                    <a:pt x="511" y="1602"/>
                  </a:lnTo>
                  <a:lnTo>
                    <a:pt x="518" y="1596"/>
                  </a:lnTo>
                  <a:lnTo>
                    <a:pt x="521" y="1584"/>
                  </a:lnTo>
                  <a:lnTo>
                    <a:pt x="521" y="1583"/>
                  </a:lnTo>
                  <a:lnTo>
                    <a:pt x="521" y="1581"/>
                  </a:lnTo>
                  <a:lnTo>
                    <a:pt x="523" y="1580"/>
                  </a:lnTo>
                  <a:lnTo>
                    <a:pt x="534" y="1576"/>
                  </a:lnTo>
                  <a:lnTo>
                    <a:pt x="536" y="1576"/>
                  </a:lnTo>
                  <a:lnTo>
                    <a:pt x="538" y="1575"/>
                  </a:lnTo>
                  <a:lnTo>
                    <a:pt x="551" y="1578"/>
                  </a:lnTo>
                  <a:lnTo>
                    <a:pt x="554" y="1580"/>
                  </a:lnTo>
                  <a:lnTo>
                    <a:pt x="562" y="1584"/>
                  </a:lnTo>
                  <a:lnTo>
                    <a:pt x="566" y="1586"/>
                  </a:lnTo>
                  <a:lnTo>
                    <a:pt x="569" y="1588"/>
                  </a:lnTo>
                  <a:lnTo>
                    <a:pt x="574" y="1591"/>
                  </a:lnTo>
                  <a:lnTo>
                    <a:pt x="576" y="1592"/>
                  </a:lnTo>
                  <a:lnTo>
                    <a:pt x="577" y="1592"/>
                  </a:lnTo>
                  <a:lnTo>
                    <a:pt x="584" y="1592"/>
                  </a:lnTo>
                  <a:lnTo>
                    <a:pt x="586" y="1592"/>
                  </a:lnTo>
                  <a:lnTo>
                    <a:pt x="589" y="1584"/>
                  </a:lnTo>
                  <a:lnTo>
                    <a:pt x="587" y="1581"/>
                  </a:lnTo>
                  <a:lnTo>
                    <a:pt x="581" y="1575"/>
                  </a:lnTo>
                  <a:lnTo>
                    <a:pt x="579" y="1575"/>
                  </a:lnTo>
                  <a:lnTo>
                    <a:pt x="572" y="1568"/>
                  </a:lnTo>
                  <a:lnTo>
                    <a:pt x="567" y="1563"/>
                  </a:lnTo>
                  <a:lnTo>
                    <a:pt x="562" y="1558"/>
                  </a:lnTo>
                  <a:lnTo>
                    <a:pt x="557" y="1547"/>
                  </a:lnTo>
                  <a:lnTo>
                    <a:pt x="556" y="1536"/>
                  </a:lnTo>
                  <a:lnTo>
                    <a:pt x="554" y="1533"/>
                  </a:lnTo>
                  <a:lnTo>
                    <a:pt x="554" y="1528"/>
                  </a:lnTo>
                  <a:lnTo>
                    <a:pt x="548" y="1524"/>
                  </a:lnTo>
                  <a:lnTo>
                    <a:pt x="536" y="1523"/>
                  </a:lnTo>
                  <a:lnTo>
                    <a:pt x="524" y="1518"/>
                  </a:lnTo>
                  <a:lnTo>
                    <a:pt x="516" y="1508"/>
                  </a:lnTo>
                  <a:lnTo>
                    <a:pt x="514" y="1507"/>
                  </a:lnTo>
                  <a:lnTo>
                    <a:pt x="513" y="1500"/>
                  </a:lnTo>
                  <a:lnTo>
                    <a:pt x="513" y="1499"/>
                  </a:lnTo>
                  <a:lnTo>
                    <a:pt x="511" y="1497"/>
                  </a:lnTo>
                  <a:lnTo>
                    <a:pt x="509" y="1492"/>
                  </a:lnTo>
                  <a:lnTo>
                    <a:pt x="506" y="1487"/>
                  </a:lnTo>
                  <a:lnTo>
                    <a:pt x="505" y="1486"/>
                  </a:lnTo>
                  <a:lnTo>
                    <a:pt x="501" y="1481"/>
                  </a:lnTo>
                  <a:lnTo>
                    <a:pt x="500" y="1479"/>
                  </a:lnTo>
                  <a:lnTo>
                    <a:pt x="498" y="1478"/>
                  </a:lnTo>
                  <a:lnTo>
                    <a:pt x="498" y="1469"/>
                  </a:lnTo>
                  <a:lnTo>
                    <a:pt x="498" y="1466"/>
                  </a:lnTo>
                  <a:lnTo>
                    <a:pt x="498" y="1465"/>
                  </a:lnTo>
                  <a:lnTo>
                    <a:pt x="498" y="1455"/>
                  </a:lnTo>
                  <a:lnTo>
                    <a:pt x="496" y="1447"/>
                  </a:lnTo>
                  <a:lnTo>
                    <a:pt x="493" y="1440"/>
                  </a:lnTo>
                  <a:lnTo>
                    <a:pt x="493" y="1439"/>
                  </a:lnTo>
                  <a:lnTo>
                    <a:pt x="488" y="1431"/>
                  </a:lnTo>
                  <a:lnTo>
                    <a:pt x="486" y="1429"/>
                  </a:lnTo>
                  <a:lnTo>
                    <a:pt x="476" y="1423"/>
                  </a:lnTo>
                  <a:lnTo>
                    <a:pt x="473" y="1414"/>
                  </a:lnTo>
                  <a:lnTo>
                    <a:pt x="473" y="1413"/>
                  </a:lnTo>
                  <a:lnTo>
                    <a:pt x="473" y="1403"/>
                  </a:lnTo>
                  <a:lnTo>
                    <a:pt x="475" y="1402"/>
                  </a:lnTo>
                  <a:lnTo>
                    <a:pt x="485" y="1392"/>
                  </a:lnTo>
                  <a:lnTo>
                    <a:pt x="493" y="1389"/>
                  </a:lnTo>
                  <a:lnTo>
                    <a:pt x="493" y="1382"/>
                  </a:lnTo>
                  <a:lnTo>
                    <a:pt x="491" y="1380"/>
                  </a:lnTo>
                  <a:lnTo>
                    <a:pt x="490" y="1372"/>
                  </a:lnTo>
                  <a:lnTo>
                    <a:pt x="486" y="1364"/>
                  </a:lnTo>
                  <a:lnTo>
                    <a:pt x="485" y="1361"/>
                  </a:lnTo>
                  <a:lnTo>
                    <a:pt x="485" y="1355"/>
                  </a:lnTo>
                  <a:lnTo>
                    <a:pt x="483" y="1353"/>
                  </a:lnTo>
                  <a:lnTo>
                    <a:pt x="480" y="1337"/>
                  </a:lnTo>
                  <a:lnTo>
                    <a:pt x="480" y="1335"/>
                  </a:lnTo>
                  <a:lnTo>
                    <a:pt x="478" y="1334"/>
                  </a:lnTo>
                  <a:lnTo>
                    <a:pt x="470" y="1325"/>
                  </a:lnTo>
                  <a:lnTo>
                    <a:pt x="466" y="1324"/>
                  </a:lnTo>
                  <a:lnTo>
                    <a:pt x="460" y="1319"/>
                  </a:lnTo>
                  <a:lnTo>
                    <a:pt x="458" y="1317"/>
                  </a:lnTo>
                  <a:lnTo>
                    <a:pt x="447" y="1308"/>
                  </a:lnTo>
                  <a:lnTo>
                    <a:pt x="437" y="1301"/>
                  </a:lnTo>
                  <a:lnTo>
                    <a:pt x="433" y="1300"/>
                  </a:lnTo>
                  <a:lnTo>
                    <a:pt x="422" y="1295"/>
                  </a:lnTo>
                  <a:lnTo>
                    <a:pt x="415" y="1291"/>
                  </a:lnTo>
                  <a:lnTo>
                    <a:pt x="410" y="1290"/>
                  </a:lnTo>
                  <a:lnTo>
                    <a:pt x="407" y="1290"/>
                  </a:lnTo>
                  <a:lnTo>
                    <a:pt x="405" y="1290"/>
                  </a:lnTo>
                  <a:lnTo>
                    <a:pt x="392" y="1288"/>
                  </a:lnTo>
                  <a:lnTo>
                    <a:pt x="389" y="1288"/>
                  </a:lnTo>
                  <a:lnTo>
                    <a:pt x="387" y="1288"/>
                  </a:lnTo>
                  <a:lnTo>
                    <a:pt x="377" y="1283"/>
                  </a:lnTo>
                  <a:lnTo>
                    <a:pt x="374" y="1282"/>
                  </a:lnTo>
                  <a:lnTo>
                    <a:pt x="372" y="1280"/>
                  </a:lnTo>
                  <a:lnTo>
                    <a:pt x="359" y="1277"/>
                  </a:lnTo>
                  <a:lnTo>
                    <a:pt x="349" y="1267"/>
                  </a:lnTo>
                  <a:lnTo>
                    <a:pt x="342" y="1259"/>
                  </a:lnTo>
                  <a:lnTo>
                    <a:pt x="341" y="1256"/>
                  </a:lnTo>
                  <a:lnTo>
                    <a:pt x="341" y="1253"/>
                  </a:lnTo>
                  <a:lnTo>
                    <a:pt x="341" y="1243"/>
                  </a:lnTo>
                  <a:lnTo>
                    <a:pt x="341" y="1233"/>
                  </a:lnTo>
                  <a:lnTo>
                    <a:pt x="342" y="1232"/>
                  </a:lnTo>
                  <a:lnTo>
                    <a:pt x="339" y="1222"/>
                  </a:lnTo>
                  <a:lnTo>
                    <a:pt x="339" y="1219"/>
                  </a:lnTo>
                  <a:lnTo>
                    <a:pt x="344" y="1214"/>
                  </a:lnTo>
                  <a:lnTo>
                    <a:pt x="342" y="1206"/>
                  </a:lnTo>
                  <a:lnTo>
                    <a:pt x="337" y="1199"/>
                  </a:lnTo>
                  <a:lnTo>
                    <a:pt x="334" y="1191"/>
                  </a:lnTo>
                  <a:lnTo>
                    <a:pt x="332" y="1190"/>
                  </a:lnTo>
                  <a:lnTo>
                    <a:pt x="328" y="1180"/>
                  </a:lnTo>
                  <a:lnTo>
                    <a:pt x="326" y="1175"/>
                  </a:lnTo>
                  <a:lnTo>
                    <a:pt x="326" y="1173"/>
                  </a:lnTo>
                  <a:lnTo>
                    <a:pt x="331" y="1172"/>
                  </a:lnTo>
                  <a:lnTo>
                    <a:pt x="331" y="1168"/>
                  </a:lnTo>
                  <a:lnTo>
                    <a:pt x="331" y="1164"/>
                  </a:lnTo>
                  <a:lnTo>
                    <a:pt x="337" y="1165"/>
                  </a:lnTo>
                  <a:lnTo>
                    <a:pt x="341" y="1165"/>
                  </a:lnTo>
                  <a:lnTo>
                    <a:pt x="341" y="1156"/>
                  </a:lnTo>
                  <a:lnTo>
                    <a:pt x="339" y="1151"/>
                  </a:lnTo>
                  <a:lnTo>
                    <a:pt x="344" y="1143"/>
                  </a:lnTo>
                  <a:lnTo>
                    <a:pt x="346" y="1141"/>
                  </a:lnTo>
                  <a:lnTo>
                    <a:pt x="342" y="1133"/>
                  </a:lnTo>
                  <a:lnTo>
                    <a:pt x="347" y="1125"/>
                  </a:lnTo>
                  <a:lnTo>
                    <a:pt x="347" y="1122"/>
                  </a:lnTo>
                  <a:lnTo>
                    <a:pt x="349" y="1118"/>
                  </a:lnTo>
                  <a:lnTo>
                    <a:pt x="344" y="1113"/>
                  </a:lnTo>
                  <a:lnTo>
                    <a:pt x="339" y="1112"/>
                  </a:lnTo>
                  <a:lnTo>
                    <a:pt x="341" y="1110"/>
                  </a:lnTo>
                  <a:lnTo>
                    <a:pt x="346" y="1104"/>
                  </a:lnTo>
                  <a:lnTo>
                    <a:pt x="346" y="1096"/>
                  </a:lnTo>
                  <a:lnTo>
                    <a:pt x="344" y="1094"/>
                  </a:lnTo>
                  <a:lnTo>
                    <a:pt x="336" y="1099"/>
                  </a:lnTo>
                  <a:lnTo>
                    <a:pt x="334" y="1101"/>
                  </a:lnTo>
                  <a:lnTo>
                    <a:pt x="329" y="1102"/>
                  </a:lnTo>
                  <a:lnTo>
                    <a:pt x="328" y="1097"/>
                  </a:lnTo>
                  <a:lnTo>
                    <a:pt x="329" y="1094"/>
                  </a:lnTo>
                  <a:lnTo>
                    <a:pt x="331" y="1092"/>
                  </a:lnTo>
                  <a:lnTo>
                    <a:pt x="336" y="1088"/>
                  </a:lnTo>
                  <a:lnTo>
                    <a:pt x="336" y="1084"/>
                  </a:lnTo>
                  <a:lnTo>
                    <a:pt x="336" y="1076"/>
                  </a:lnTo>
                  <a:lnTo>
                    <a:pt x="337" y="1071"/>
                  </a:lnTo>
                  <a:lnTo>
                    <a:pt x="341" y="1068"/>
                  </a:lnTo>
                  <a:lnTo>
                    <a:pt x="346" y="1065"/>
                  </a:lnTo>
                  <a:lnTo>
                    <a:pt x="352" y="1062"/>
                  </a:lnTo>
                  <a:lnTo>
                    <a:pt x="361" y="1060"/>
                  </a:lnTo>
                  <a:lnTo>
                    <a:pt x="364" y="1058"/>
                  </a:lnTo>
                  <a:lnTo>
                    <a:pt x="371" y="1052"/>
                  </a:lnTo>
                  <a:lnTo>
                    <a:pt x="372" y="1049"/>
                  </a:lnTo>
                  <a:lnTo>
                    <a:pt x="374" y="1049"/>
                  </a:lnTo>
                  <a:lnTo>
                    <a:pt x="387" y="1037"/>
                  </a:lnTo>
                  <a:lnTo>
                    <a:pt x="389" y="1036"/>
                  </a:lnTo>
                  <a:lnTo>
                    <a:pt x="390" y="1033"/>
                  </a:lnTo>
                  <a:lnTo>
                    <a:pt x="392" y="1024"/>
                  </a:lnTo>
                  <a:lnTo>
                    <a:pt x="390" y="1023"/>
                  </a:lnTo>
                  <a:lnTo>
                    <a:pt x="389" y="1023"/>
                  </a:lnTo>
                  <a:lnTo>
                    <a:pt x="377" y="1023"/>
                  </a:lnTo>
                  <a:lnTo>
                    <a:pt x="376" y="1024"/>
                  </a:lnTo>
                  <a:lnTo>
                    <a:pt x="362" y="1031"/>
                  </a:lnTo>
                  <a:lnTo>
                    <a:pt x="361" y="1031"/>
                  </a:lnTo>
                  <a:lnTo>
                    <a:pt x="357" y="1024"/>
                  </a:lnTo>
                  <a:lnTo>
                    <a:pt x="357" y="1020"/>
                  </a:lnTo>
                  <a:lnTo>
                    <a:pt x="359" y="1015"/>
                  </a:lnTo>
                  <a:lnTo>
                    <a:pt x="361" y="1013"/>
                  </a:lnTo>
                  <a:lnTo>
                    <a:pt x="371" y="1005"/>
                  </a:lnTo>
                  <a:lnTo>
                    <a:pt x="372" y="1005"/>
                  </a:lnTo>
                  <a:lnTo>
                    <a:pt x="376" y="1002"/>
                  </a:lnTo>
                  <a:lnTo>
                    <a:pt x="377" y="999"/>
                  </a:lnTo>
                  <a:lnTo>
                    <a:pt x="374" y="997"/>
                  </a:lnTo>
                  <a:lnTo>
                    <a:pt x="372" y="995"/>
                  </a:lnTo>
                  <a:lnTo>
                    <a:pt x="366" y="1000"/>
                  </a:lnTo>
                  <a:lnTo>
                    <a:pt x="364" y="1000"/>
                  </a:lnTo>
                  <a:lnTo>
                    <a:pt x="359" y="999"/>
                  </a:lnTo>
                  <a:lnTo>
                    <a:pt x="359" y="995"/>
                  </a:lnTo>
                  <a:lnTo>
                    <a:pt x="362" y="989"/>
                  </a:lnTo>
                  <a:lnTo>
                    <a:pt x="361" y="987"/>
                  </a:lnTo>
                  <a:lnTo>
                    <a:pt x="359" y="986"/>
                  </a:lnTo>
                  <a:lnTo>
                    <a:pt x="352" y="986"/>
                  </a:lnTo>
                  <a:lnTo>
                    <a:pt x="351" y="986"/>
                  </a:lnTo>
                  <a:lnTo>
                    <a:pt x="342" y="987"/>
                  </a:lnTo>
                  <a:lnTo>
                    <a:pt x="339" y="987"/>
                  </a:lnTo>
                  <a:lnTo>
                    <a:pt x="337" y="982"/>
                  </a:lnTo>
                  <a:lnTo>
                    <a:pt x="339" y="979"/>
                  </a:lnTo>
                  <a:lnTo>
                    <a:pt x="346" y="976"/>
                  </a:lnTo>
                  <a:lnTo>
                    <a:pt x="346" y="974"/>
                  </a:lnTo>
                  <a:lnTo>
                    <a:pt x="342" y="971"/>
                  </a:lnTo>
                  <a:lnTo>
                    <a:pt x="341" y="969"/>
                  </a:lnTo>
                  <a:lnTo>
                    <a:pt x="337" y="968"/>
                  </a:lnTo>
                  <a:lnTo>
                    <a:pt x="336" y="966"/>
                  </a:lnTo>
                  <a:lnTo>
                    <a:pt x="336" y="965"/>
                  </a:lnTo>
                  <a:lnTo>
                    <a:pt x="328" y="958"/>
                  </a:lnTo>
                  <a:lnTo>
                    <a:pt x="321" y="957"/>
                  </a:lnTo>
                  <a:lnTo>
                    <a:pt x="319" y="955"/>
                  </a:lnTo>
                  <a:lnTo>
                    <a:pt x="311" y="944"/>
                  </a:lnTo>
                  <a:lnTo>
                    <a:pt x="303" y="942"/>
                  </a:lnTo>
                  <a:lnTo>
                    <a:pt x="301" y="940"/>
                  </a:lnTo>
                  <a:lnTo>
                    <a:pt x="299" y="929"/>
                  </a:lnTo>
                  <a:lnTo>
                    <a:pt x="299" y="926"/>
                  </a:lnTo>
                  <a:lnTo>
                    <a:pt x="294" y="924"/>
                  </a:lnTo>
                  <a:lnTo>
                    <a:pt x="288" y="918"/>
                  </a:lnTo>
                  <a:lnTo>
                    <a:pt x="286" y="918"/>
                  </a:lnTo>
                  <a:lnTo>
                    <a:pt x="276" y="923"/>
                  </a:lnTo>
                  <a:lnTo>
                    <a:pt x="275" y="923"/>
                  </a:lnTo>
                  <a:lnTo>
                    <a:pt x="273" y="921"/>
                  </a:lnTo>
                  <a:lnTo>
                    <a:pt x="266" y="923"/>
                  </a:lnTo>
                  <a:lnTo>
                    <a:pt x="263" y="924"/>
                  </a:lnTo>
                  <a:lnTo>
                    <a:pt x="256" y="918"/>
                  </a:lnTo>
                  <a:lnTo>
                    <a:pt x="258" y="910"/>
                  </a:lnTo>
                  <a:lnTo>
                    <a:pt x="258" y="906"/>
                  </a:lnTo>
                  <a:lnTo>
                    <a:pt x="256" y="905"/>
                  </a:lnTo>
                  <a:lnTo>
                    <a:pt x="250" y="906"/>
                  </a:lnTo>
                  <a:lnTo>
                    <a:pt x="246" y="910"/>
                  </a:lnTo>
                  <a:lnTo>
                    <a:pt x="245" y="911"/>
                  </a:lnTo>
                  <a:lnTo>
                    <a:pt x="243" y="913"/>
                  </a:lnTo>
                  <a:lnTo>
                    <a:pt x="240" y="914"/>
                  </a:lnTo>
                  <a:lnTo>
                    <a:pt x="237" y="918"/>
                  </a:lnTo>
                  <a:lnTo>
                    <a:pt x="235" y="918"/>
                  </a:lnTo>
                  <a:lnTo>
                    <a:pt x="228" y="919"/>
                  </a:lnTo>
                  <a:lnTo>
                    <a:pt x="227" y="919"/>
                  </a:lnTo>
                  <a:lnTo>
                    <a:pt x="225" y="927"/>
                  </a:lnTo>
                  <a:lnTo>
                    <a:pt x="222" y="934"/>
                  </a:lnTo>
                  <a:lnTo>
                    <a:pt x="213" y="934"/>
                  </a:lnTo>
                  <a:lnTo>
                    <a:pt x="212" y="934"/>
                  </a:lnTo>
                  <a:lnTo>
                    <a:pt x="202" y="932"/>
                  </a:lnTo>
                  <a:lnTo>
                    <a:pt x="200" y="932"/>
                  </a:lnTo>
                  <a:lnTo>
                    <a:pt x="182" y="931"/>
                  </a:lnTo>
                  <a:lnTo>
                    <a:pt x="180" y="931"/>
                  </a:lnTo>
                  <a:lnTo>
                    <a:pt x="179" y="929"/>
                  </a:lnTo>
                  <a:lnTo>
                    <a:pt x="175" y="929"/>
                  </a:lnTo>
                  <a:lnTo>
                    <a:pt x="160" y="927"/>
                  </a:lnTo>
                  <a:lnTo>
                    <a:pt x="159" y="924"/>
                  </a:lnTo>
                  <a:lnTo>
                    <a:pt x="149" y="919"/>
                  </a:lnTo>
                  <a:lnTo>
                    <a:pt x="146" y="918"/>
                  </a:lnTo>
                  <a:lnTo>
                    <a:pt x="142" y="916"/>
                  </a:lnTo>
                  <a:lnTo>
                    <a:pt x="141" y="914"/>
                  </a:lnTo>
                  <a:lnTo>
                    <a:pt x="139" y="914"/>
                  </a:lnTo>
                  <a:lnTo>
                    <a:pt x="122" y="913"/>
                  </a:lnTo>
                  <a:lnTo>
                    <a:pt x="119" y="913"/>
                  </a:lnTo>
                  <a:lnTo>
                    <a:pt x="104" y="913"/>
                  </a:lnTo>
                  <a:lnTo>
                    <a:pt x="103" y="913"/>
                  </a:lnTo>
                  <a:lnTo>
                    <a:pt x="99" y="913"/>
                  </a:lnTo>
                  <a:lnTo>
                    <a:pt x="93" y="905"/>
                  </a:lnTo>
                  <a:lnTo>
                    <a:pt x="91" y="903"/>
                  </a:lnTo>
                  <a:lnTo>
                    <a:pt x="86" y="900"/>
                  </a:lnTo>
                  <a:lnTo>
                    <a:pt x="83" y="900"/>
                  </a:lnTo>
                  <a:lnTo>
                    <a:pt x="56" y="893"/>
                  </a:lnTo>
                  <a:lnTo>
                    <a:pt x="55" y="892"/>
                  </a:lnTo>
                  <a:lnTo>
                    <a:pt x="53" y="892"/>
                  </a:lnTo>
                  <a:lnTo>
                    <a:pt x="40" y="887"/>
                  </a:lnTo>
                  <a:lnTo>
                    <a:pt x="40" y="884"/>
                  </a:lnTo>
                  <a:lnTo>
                    <a:pt x="40" y="879"/>
                  </a:lnTo>
                  <a:lnTo>
                    <a:pt x="43" y="874"/>
                  </a:lnTo>
                  <a:lnTo>
                    <a:pt x="45" y="866"/>
                  </a:lnTo>
                  <a:lnTo>
                    <a:pt x="46" y="864"/>
                  </a:lnTo>
                  <a:lnTo>
                    <a:pt x="46" y="855"/>
                  </a:lnTo>
                  <a:lnTo>
                    <a:pt x="48" y="851"/>
                  </a:lnTo>
                  <a:lnTo>
                    <a:pt x="48" y="845"/>
                  </a:lnTo>
                  <a:lnTo>
                    <a:pt x="48" y="842"/>
                  </a:lnTo>
                  <a:lnTo>
                    <a:pt x="48" y="840"/>
                  </a:lnTo>
                  <a:lnTo>
                    <a:pt x="51" y="830"/>
                  </a:lnTo>
                  <a:lnTo>
                    <a:pt x="53" y="827"/>
                  </a:lnTo>
                  <a:lnTo>
                    <a:pt x="51" y="817"/>
                  </a:lnTo>
                  <a:lnTo>
                    <a:pt x="50" y="816"/>
                  </a:lnTo>
                  <a:lnTo>
                    <a:pt x="48" y="800"/>
                  </a:lnTo>
                  <a:lnTo>
                    <a:pt x="43" y="783"/>
                  </a:lnTo>
                  <a:lnTo>
                    <a:pt x="43" y="782"/>
                  </a:lnTo>
                  <a:lnTo>
                    <a:pt x="41" y="780"/>
                  </a:lnTo>
                  <a:lnTo>
                    <a:pt x="31" y="779"/>
                  </a:lnTo>
                  <a:lnTo>
                    <a:pt x="30" y="779"/>
                  </a:lnTo>
                  <a:lnTo>
                    <a:pt x="23" y="780"/>
                  </a:lnTo>
                  <a:lnTo>
                    <a:pt x="17" y="779"/>
                  </a:lnTo>
                  <a:lnTo>
                    <a:pt x="15" y="777"/>
                  </a:lnTo>
                  <a:lnTo>
                    <a:pt x="13" y="775"/>
                  </a:lnTo>
                  <a:lnTo>
                    <a:pt x="12" y="772"/>
                  </a:lnTo>
                  <a:lnTo>
                    <a:pt x="12" y="769"/>
                  </a:lnTo>
                  <a:lnTo>
                    <a:pt x="15" y="766"/>
                  </a:lnTo>
                  <a:lnTo>
                    <a:pt x="20" y="762"/>
                  </a:lnTo>
                  <a:lnTo>
                    <a:pt x="22" y="759"/>
                  </a:lnTo>
                  <a:lnTo>
                    <a:pt x="22" y="756"/>
                  </a:lnTo>
                  <a:lnTo>
                    <a:pt x="18" y="751"/>
                  </a:lnTo>
                  <a:lnTo>
                    <a:pt x="17" y="746"/>
                  </a:lnTo>
                  <a:lnTo>
                    <a:pt x="15" y="743"/>
                  </a:lnTo>
                  <a:lnTo>
                    <a:pt x="17" y="730"/>
                  </a:lnTo>
                  <a:lnTo>
                    <a:pt x="17" y="728"/>
                  </a:lnTo>
                  <a:lnTo>
                    <a:pt x="17" y="727"/>
                  </a:lnTo>
                  <a:lnTo>
                    <a:pt x="17" y="725"/>
                  </a:lnTo>
                  <a:lnTo>
                    <a:pt x="10" y="714"/>
                  </a:lnTo>
                  <a:lnTo>
                    <a:pt x="8" y="712"/>
                  </a:lnTo>
                  <a:lnTo>
                    <a:pt x="2" y="702"/>
                  </a:lnTo>
                  <a:lnTo>
                    <a:pt x="0" y="701"/>
                  </a:lnTo>
                  <a:lnTo>
                    <a:pt x="2" y="696"/>
                  </a:lnTo>
                  <a:lnTo>
                    <a:pt x="2" y="694"/>
                  </a:lnTo>
                  <a:lnTo>
                    <a:pt x="5" y="688"/>
                  </a:lnTo>
                  <a:lnTo>
                    <a:pt x="7" y="686"/>
                  </a:lnTo>
                  <a:lnTo>
                    <a:pt x="8" y="683"/>
                  </a:lnTo>
                  <a:lnTo>
                    <a:pt x="8" y="681"/>
                  </a:lnTo>
                  <a:lnTo>
                    <a:pt x="15" y="667"/>
                  </a:lnTo>
                  <a:lnTo>
                    <a:pt x="15" y="665"/>
                  </a:lnTo>
                  <a:lnTo>
                    <a:pt x="13" y="664"/>
                  </a:lnTo>
                  <a:lnTo>
                    <a:pt x="12" y="656"/>
                  </a:lnTo>
                  <a:lnTo>
                    <a:pt x="12" y="652"/>
                  </a:lnTo>
                  <a:lnTo>
                    <a:pt x="13" y="646"/>
                  </a:lnTo>
                  <a:lnTo>
                    <a:pt x="15" y="644"/>
                  </a:lnTo>
                  <a:lnTo>
                    <a:pt x="17" y="633"/>
                  </a:lnTo>
                  <a:lnTo>
                    <a:pt x="17" y="631"/>
                  </a:lnTo>
                  <a:lnTo>
                    <a:pt x="17" y="630"/>
                  </a:lnTo>
                  <a:lnTo>
                    <a:pt x="22" y="613"/>
                  </a:lnTo>
                  <a:lnTo>
                    <a:pt x="22" y="612"/>
                  </a:lnTo>
                  <a:lnTo>
                    <a:pt x="30" y="604"/>
                  </a:lnTo>
                  <a:lnTo>
                    <a:pt x="35" y="605"/>
                  </a:lnTo>
                  <a:lnTo>
                    <a:pt x="36" y="607"/>
                  </a:lnTo>
                  <a:lnTo>
                    <a:pt x="40" y="609"/>
                  </a:lnTo>
                  <a:lnTo>
                    <a:pt x="40" y="610"/>
                  </a:lnTo>
                  <a:lnTo>
                    <a:pt x="48" y="612"/>
                  </a:lnTo>
                  <a:lnTo>
                    <a:pt x="50" y="613"/>
                  </a:lnTo>
                  <a:lnTo>
                    <a:pt x="51" y="615"/>
                  </a:lnTo>
                  <a:lnTo>
                    <a:pt x="53" y="615"/>
                  </a:lnTo>
                  <a:lnTo>
                    <a:pt x="61" y="613"/>
                  </a:lnTo>
                  <a:lnTo>
                    <a:pt x="63" y="612"/>
                  </a:lnTo>
                  <a:lnTo>
                    <a:pt x="68" y="612"/>
                  </a:lnTo>
                  <a:lnTo>
                    <a:pt x="79" y="612"/>
                  </a:lnTo>
                  <a:lnTo>
                    <a:pt x="91" y="612"/>
                  </a:lnTo>
                  <a:lnTo>
                    <a:pt x="94" y="612"/>
                  </a:lnTo>
                  <a:lnTo>
                    <a:pt x="99" y="612"/>
                  </a:lnTo>
                  <a:lnTo>
                    <a:pt x="103" y="612"/>
                  </a:lnTo>
                  <a:lnTo>
                    <a:pt x="113" y="617"/>
                  </a:lnTo>
                  <a:lnTo>
                    <a:pt x="116" y="615"/>
                  </a:lnTo>
                  <a:lnTo>
                    <a:pt x="119" y="615"/>
                  </a:lnTo>
                  <a:lnTo>
                    <a:pt x="124" y="610"/>
                  </a:lnTo>
                  <a:lnTo>
                    <a:pt x="127" y="605"/>
                  </a:lnTo>
                  <a:lnTo>
                    <a:pt x="129" y="604"/>
                  </a:lnTo>
                  <a:lnTo>
                    <a:pt x="137" y="599"/>
                  </a:lnTo>
                  <a:lnTo>
                    <a:pt x="141" y="597"/>
                  </a:lnTo>
                  <a:lnTo>
                    <a:pt x="144" y="589"/>
                  </a:lnTo>
                  <a:lnTo>
                    <a:pt x="159" y="592"/>
                  </a:lnTo>
                  <a:lnTo>
                    <a:pt x="160" y="592"/>
                  </a:lnTo>
                  <a:lnTo>
                    <a:pt x="165" y="596"/>
                  </a:lnTo>
                  <a:lnTo>
                    <a:pt x="167" y="597"/>
                  </a:lnTo>
                  <a:lnTo>
                    <a:pt x="175" y="599"/>
                  </a:lnTo>
                  <a:lnTo>
                    <a:pt x="177" y="599"/>
                  </a:lnTo>
                  <a:lnTo>
                    <a:pt x="182" y="604"/>
                  </a:lnTo>
                  <a:lnTo>
                    <a:pt x="187" y="605"/>
                  </a:lnTo>
                  <a:lnTo>
                    <a:pt x="189" y="607"/>
                  </a:lnTo>
                  <a:lnTo>
                    <a:pt x="195" y="604"/>
                  </a:lnTo>
                  <a:lnTo>
                    <a:pt x="199" y="597"/>
                  </a:lnTo>
                  <a:lnTo>
                    <a:pt x="203" y="592"/>
                  </a:lnTo>
                  <a:lnTo>
                    <a:pt x="210" y="592"/>
                  </a:lnTo>
                  <a:lnTo>
                    <a:pt x="212" y="592"/>
                  </a:lnTo>
                  <a:lnTo>
                    <a:pt x="218" y="589"/>
                  </a:lnTo>
                  <a:lnTo>
                    <a:pt x="220" y="588"/>
                  </a:lnTo>
                  <a:lnTo>
                    <a:pt x="228" y="586"/>
                  </a:lnTo>
                  <a:lnTo>
                    <a:pt x="230" y="586"/>
                  </a:lnTo>
                  <a:lnTo>
                    <a:pt x="235" y="584"/>
                  </a:lnTo>
                  <a:lnTo>
                    <a:pt x="237" y="583"/>
                  </a:lnTo>
                  <a:lnTo>
                    <a:pt x="237" y="579"/>
                  </a:lnTo>
                  <a:lnTo>
                    <a:pt x="237" y="576"/>
                  </a:lnTo>
                  <a:lnTo>
                    <a:pt x="235" y="573"/>
                  </a:lnTo>
                  <a:lnTo>
                    <a:pt x="235" y="570"/>
                  </a:lnTo>
                  <a:lnTo>
                    <a:pt x="237" y="565"/>
                  </a:lnTo>
                  <a:lnTo>
                    <a:pt x="230" y="558"/>
                  </a:lnTo>
                  <a:lnTo>
                    <a:pt x="227" y="550"/>
                  </a:lnTo>
                  <a:lnTo>
                    <a:pt x="228" y="541"/>
                  </a:lnTo>
                  <a:lnTo>
                    <a:pt x="230" y="539"/>
                  </a:lnTo>
                  <a:lnTo>
                    <a:pt x="232" y="539"/>
                  </a:lnTo>
                  <a:lnTo>
                    <a:pt x="248" y="534"/>
                  </a:lnTo>
                  <a:lnTo>
                    <a:pt x="256" y="531"/>
                  </a:lnTo>
                  <a:lnTo>
                    <a:pt x="258" y="529"/>
                  </a:lnTo>
                  <a:lnTo>
                    <a:pt x="261" y="521"/>
                  </a:lnTo>
                  <a:lnTo>
                    <a:pt x="263" y="520"/>
                  </a:lnTo>
                  <a:lnTo>
                    <a:pt x="261" y="512"/>
                  </a:lnTo>
                  <a:lnTo>
                    <a:pt x="261" y="510"/>
                  </a:lnTo>
                  <a:lnTo>
                    <a:pt x="265" y="503"/>
                  </a:lnTo>
                  <a:lnTo>
                    <a:pt x="273" y="502"/>
                  </a:lnTo>
                  <a:lnTo>
                    <a:pt x="280" y="500"/>
                  </a:lnTo>
                  <a:lnTo>
                    <a:pt x="283" y="499"/>
                  </a:lnTo>
                  <a:lnTo>
                    <a:pt x="285" y="499"/>
                  </a:lnTo>
                  <a:lnTo>
                    <a:pt x="289" y="494"/>
                  </a:lnTo>
                  <a:lnTo>
                    <a:pt x="285" y="486"/>
                  </a:lnTo>
                  <a:lnTo>
                    <a:pt x="283" y="484"/>
                  </a:lnTo>
                  <a:lnTo>
                    <a:pt x="275" y="479"/>
                  </a:lnTo>
                  <a:lnTo>
                    <a:pt x="273" y="479"/>
                  </a:lnTo>
                  <a:lnTo>
                    <a:pt x="263" y="479"/>
                  </a:lnTo>
                  <a:lnTo>
                    <a:pt x="255" y="474"/>
                  </a:lnTo>
                  <a:lnTo>
                    <a:pt x="253" y="469"/>
                  </a:lnTo>
                  <a:lnTo>
                    <a:pt x="251" y="465"/>
                  </a:lnTo>
                  <a:lnTo>
                    <a:pt x="253" y="463"/>
                  </a:lnTo>
                  <a:lnTo>
                    <a:pt x="255" y="461"/>
                  </a:lnTo>
                  <a:lnTo>
                    <a:pt x="263" y="457"/>
                  </a:lnTo>
                  <a:lnTo>
                    <a:pt x="265" y="457"/>
                  </a:lnTo>
                  <a:lnTo>
                    <a:pt x="270" y="453"/>
                  </a:lnTo>
                  <a:lnTo>
                    <a:pt x="273" y="452"/>
                  </a:lnTo>
                  <a:lnTo>
                    <a:pt x="275" y="450"/>
                  </a:lnTo>
                  <a:lnTo>
                    <a:pt x="280" y="450"/>
                  </a:lnTo>
                  <a:lnTo>
                    <a:pt x="286" y="452"/>
                  </a:lnTo>
                  <a:lnTo>
                    <a:pt x="289" y="453"/>
                  </a:lnTo>
                  <a:lnTo>
                    <a:pt x="293" y="455"/>
                  </a:lnTo>
                  <a:lnTo>
                    <a:pt x="294" y="455"/>
                  </a:lnTo>
                  <a:lnTo>
                    <a:pt x="301" y="458"/>
                  </a:lnTo>
                  <a:lnTo>
                    <a:pt x="303" y="458"/>
                  </a:lnTo>
                  <a:lnTo>
                    <a:pt x="308" y="461"/>
                  </a:lnTo>
                  <a:lnTo>
                    <a:pt x="313" y="463"/>
                  </a:lnTo>
                  <a:lnTo>
                    <a:pt x="324" y="465"/>
                  </a:lnTo>
                  <a:lnTo>
                    <a:pt x="336" y="468"/>
                  </a:lnTo>
                  <a:lnTo>
                    <a:pt x="337" y="469"/>
                  </a:lnTo>
                  <a:lnTo>
                    <a:pt x="344" y="473"/>
                  </a:lnTo>
                  <a:lnTo>
                    <a:pt x="349" y="479"/>
                  </a:lnTo>
                  <a:lnTo>
                    <a:pt x="349" y="481"/>
                  </a:lnTo>
                  <a:lnTo>
                    <a:pt x="356" y="484"/>
                  </a:lnTo>
                  <a:lnTo>
                    <a:pt x="364" y="482"/>
                  </a:lnTo>
                  <a:lnTo>
                    <a:pt x="366" y="482"/>
                  </a:lnTo>
                  <a:lnTo>
                    <a:pt x="372" y="482"/>
                  </a:lnTo>
                  <a:lnTo>
                    <a:pt x="374" y="484"/>
                  </a:lnTo>
                  <a:lnTo>
                    <a:pt x="377" y="486"/>
                  </a:lnTo>
                  <a:lnTo>
                    <a:pt x="379" y="487"/>
                  </a:lnTo>
                  <a:lnTo>
                    <a:pt x="382" y="490"/>
                  </a:lnTo>
                  <a:lnTo>
                    <a:pt x="385" y="490"/>
                  </a:lnTo>
                  <a:lnTo>
                    <a:pt x="387" y="490"/>
                  </a:lnTo>
                  <a:lnTo>
                    <a:pt x="395" y="492"/>
                  </a:lnTo>
                  <a:lnTo>
                    <a:pt x="395" y="489"/>
                  </a:lnTo>
                  <a:lnTo>
                    <a:pt x="394" y="486"/>
                  </a:lnTo>
                  <a:lnTo>
                    <a:pt x="394" y="484"/>
                  </a:lnTo>
                  <a:lnTo>
                    <a:pt x="402" y="481"/>
                  </a:lnTo>
                  <a:lnTo>
                    <a:pt x="404" y="482"/>
                  </a:lnTo>
                  <a:lnTo>
                    <a:pt x="404" y="487"/>
                  </a:lnTo>
                  <a:lnTo>
                    <a:pt x="405" y="494"/>
                  </a:lnTo>
                  <a:lnTo>
                    <a:pt x="407" y="500"/>
                  </a:lnTo>
                  <a:lnTo>
                    <a:pt x="415" y="503"/>
                  </a:lnTo>
                  <a:lnTo>
                    <a:pt x="419" y="508"/>
                  </a:lnTo>
                  <a:lnTo>
                    <a:pt x="425" y="508"/>
                  </a:lnTo>
                  <a:lnTo>
                    <a:pt x="427" y="508"/>
                  </a:lnTo>
                  <a:lnTo>
                    <a:pt x="430" y="508"/>
                  </a:lnTo>
                  <a:lnTo>
                    <a:pt x="435" y="513"/>
                  </a:lnTo>
                  <a:lnTo>
                    <a:pt x="437" y="516"/>
                  </a:lnTo>
                  <a:lnTo>
                    <a:pt x="440" y="521"/>
                  </a:lnTo>
                  <a:lnTo>
                    <a:pt x="443" y="523"/>
                  </a:lnTo>
                  <a:lnTo>
                    <a:pt x="447" y="524"/>
                  </a:lnTo>
                  <a:lnTo>
                    <a:pt x="452" y="524"/>
                  </a:lnTo>
                  <a:lnTo>
                    <a:pt x="453" y="524"/>
                  </a:lnTo>
                  <a:lnTo>
                    <a:pt x="455" y="529"/>
                  </a:lnTo>
                  <a:lnTo>
                    <a:pt x="455" y="536"/>
                  </a:lnTo>
                  <a:lnTo>
                    <a:pt x="457" y="539"/>
                  </a:lnTo>
                  <a:lnTo>
                    <a:pt x="460" y="544"/>
                  </a:lnTo>
                  <a:lnTo>
                    <a:pt x="462" y="549"/>
                  </a:lnTo>
                  <a:lnTo>
                    <a:pt x="463" y="550"/>
                  </a:lnTo>
                  <a:lnTo>
                    <a:pt x="466" y="550"/>
                  </a:lnTo>
                  <a:lnTo>
                    <a:pt x="471" y="549"/>
                  </a:lnTo>
                  <a:lnTo>
                    <a:pt x="471" y="547"/>
                  </a:lnTo>
                  <a:lnTo>
                    <a:pt x="475" y="541"/>
                  </a:lnTo>
                  <a:lnTo>
                    <a:pt x="481" y="549"/>
                  </a:lnTo>
                  <a:lnTo>
                    <a:pt x="485" y="557"/>
                  </a:lnTo>
                  <a:lnTo>
                    <a:pt x="490" y="560"/>
                  </a:lnTo>
                  <a:lnTo>
                    <a:pt x="495" y="562"/>
                  </a:lnTo>
                  <a:lnTo>
                    <a:pt x="500" y="557"/>
                  </a:lnTo>
                  <a:lnTo>
                    <a:pt x="503" y="554"/>
                  </a:lnTo>
                  <a:lnTo>
                    <a:pt x="506" y="552"/>
                  </a:lnTo>
                  <a:lnTo>
                    <a:pt x="508" y="555"/>
                  </a:lnTo>
                  <a:lnTo>
                    <a:pt x="508" y="560"/>
                  </a:lnTo>
                  <a:lnTo>
                    <a:pt x="506" y="565"/>
                  </a:lnTo>
                  <a:lnTo>
                    <a:pt x="508" y="568"/>
                  </a:lnTo>
                  <a:lnTo>
                    <a:pt x="514" y="567"/>
                  </a:lnTo>
                  <a:lnTo>
                    <a:pt x="518" y="567"/>
                  </a:lnTo>
                  <a:lnTo>
                    <a:pt x="518" y="568"/>
                  </a:lnTo>
                  <a:lnTo>
                    <a:pt x="519" y="573"/>
                  </a:lnTo>
                  <a:lnTo>
                    <a:pt x="521" y="573"/>
                  </a:lnTo>
                  <a:lnTo>
                    <a:pt x="523" y="570"/>
                  </a:lnTo>
                  <a:lnTo>
                    <a:pt x="526" y="570"/>
                  </a:lnTo>
                  <a:lnTo>
                    <a:pt x="531" y="567"/>
                  </a:lnTo>
                  <a:lnTo>
                    <a:pt x="533" y="567"/>
                  </a:lnTo>
                  <a:lnTo>
                    <a:pt x="534" y="568"/>
                  </a:lnTo>
                  <a:lnTo>
                    <a:pt x="539" y="575"/>
                  </a:lnTo>
                  <a:lnTo>
                    <a:pt x="539" y="576"/>
                  </a:lnTo>
                  <a:lnTo>
                    <a:pt x="541" y="579"/>
                  </a:lnTo>
                  <a:lnTo>
                    <a:pt x="546" y="586"/>
                  </a:lnTo>
                  <a:lnTo>
                    <a:pt x="548" y="589"/>
                  </a:lnTo>
                  <a:lnTo>
                    <a:pt x="546" y="591"/>
                  </a:lnTo>
                  <a:lnTo>
                    <a:pt x="539" y="594"/>
                  </a:lnTo>
                  <a:lnTo>
                    <a:pt x="541" y="599"/>
                  </a:lnTo>
                  <a:lnTo>
                    <a:pt x="544" y="602"/>
                  </a:lnTo>
                  <a:lnTo>
                    <a:pt x="541" y="609"/>
                  </a:lnTo>
                  <a:lnTo>
                    <a:pt x="543" y="613"/>
                  </a:lnTo>
                  <a:lnTo>
                    <a:pt x="549" y="613"/>
                  </a:lnTo>
                  <a:lnTo>
                    <a:pt x="551" y="613"/>
                  </a:lnTo>
                  <a:lnTo>
                    <a:pt x="554" y="612"/>
                  </a:lnTo>
                  <a:lnTo>
                    <a:pt x="559" y="605"/>
                  </a:lnTo>
                  <a:lnTo>
                    <a:pt x="562" y="605"/>
                  </a:lnTo>
                  <a:lnTo>
                    <a:pt x="564" y="605"/>
                  </a:lnTo>
                  <a:lnTo>
                    <a:pt x="566" y="601"/>
                  </a:lnTo>
                  <a:lnTo>
                    <a:pt x="566" y="599"/>
                  </a:lnTo>
                  <a:lnTo>
                    <a:pt x="567" y="596"/>
                  </a:lnTo>
                  <a:lnTo>
                    <a:pt x="567" y="592"/>
                  </a:lnTo>
                  <a:lnTo>
                    <a:pt x="569" y="588"/>
                  </a:lnTo>
                  <a:lnTo>
                    <a:pt x="564" y="576"/>
                  </a:lnTo>
                  <a:lnTo>
                    <a:pt x="564" y="575"/>
                  </a:lnTo>
                  <a:lnTo>
                    <a:pt x="571" y="568"/>
                  </a:lnTo>
                  <a:lnTo>
                    <a:pt x="572" y="565"/>
                  </a:lnTo>
                  <a:lnTo>
                    <a:pt x="576" y="558"/>
                  </a:lnTo>
                  <a:lnTo>
                    <a:pt x="579" y="557"/>
                  </a:lnTo>
                  <a:lnTo>
                    <a:pt x="586" y="552"/>
                  </a:lnTo>
                  <a:lnTo>
                    <a:pt x="587" y="552"/>
                  </a:lnTo>
                  <a:lnTo>
                    <a:pt x="589" y="554"/>
                  </a:lnTo>
                  <a:lnTo>
                    <a:pt x="591" y="552"/>
                  </a:lnTo>
                  <a:lnTo>
                    <a:pt x="597" y="547"/>
                  </a:lnTo>
                  <a:lnTo>
                    <a:pt x="600" y="547"/>
                  </a:lnTo>
                  <a:lnTo>
                    <a:pt x="600" y="546"/>
                  </a:lnTo>
                  <a:lnTo>
                    <a:pt x="602" y="539"/>
                  </a:lnTo>
                  <a:lnTo>
                    <a:pt x="600" y="536"/>
                  </a:lnTo>
                  <a:lnTo>
                    <a:pt x="605" y="528"/>
                  </a:lnTo>
                  <a:lnTo>
                    <a:pt x="609" y="520"/>
                  </a:lnTo>
                  <a:lnTo>
                    <a:pt x="609" y="518"/>
                  </a:lnTo>
                  <a:lnTo>
                    <a:pt x="609" y="512"/>
                  </a:lnTo>
                  <a:lnTo>
                    <a:pt x="612" y="510"/>
                  </a:lnTo>
                  <a:lnTo>
                    <a:pt x="612" y="503"/>
                  </a:lnTo>
                  <a:lnTo>
                    <a:pt x="614" y="500"/>
                  </a:lnTo>
                  <a:lnTo>
                    <a:pt x="607" y="499"/>
                  </a:lnTo>
                  <a:lnTo>
                    <a:pt x="604" y="499"/>
                  </a:lnTo>
                  <a:lnTo>
                    <a:pt x="594" y="499"/>
                  </a:lnTo>
                  <a:lnTo>
                    <a:pt x="591" y="497"/>
                  </a:lnTo>
                  <a:lnTo>
                    <a:pt x="579" y="492"/>
                  </a:lnTo>
                  <a:lnTo>
                    <a:pt x="572" y="487"/>
                  </a:lnTo>
                  <a:lnTo>
                    <a:pt x="572" y="484"/>
                  </a:lnTo>
                  <a:lnTo>
                    <a:pt x="571" y="466"/>
                  </a:lnTo>
                  <a:lnTo>
                    <a:pt x="571" y="450"/>
                  </a:lnTo>
                  <a:lnTo>
                    <a:pt x="577" y="435"/>
                  </a:lnTo>
                  <a:lnTo>
                    <a:pt x="577" y="434"/>
                  </a:lnTo>
                  <a:lnTo>
                    <a:pt x="577" y="426"/>
                  </a:lnTo>
                  <a:lnTo>
                    <a:pt x="577" y="424"/>
                  </a:lnTo>
                  <a:lnTo>
                    <a:pt x="581" y="421"/>
                  </a:lnTo>
                  <a:lnTo>
                    <a:pt x="584" y="410"/>
                  </a:lnTo>
                  <a:lnTo>
                    <a:pt x="582" y="397"/>
                  </a:lnTo>
                  <a:lnTo>
                    <a:pt x="581" y="395"/>
                  </a:lnTo>
                  <a:lnTo>
                    <a:pt x="582" y="382"/>
                  </a:lnTo>
                  <a:lnTo>
                    <a:pt x="582" y="380"/>
                  </a:lnTo>
                  <a:lnTo>
                    <a:pt x="587" y="372"/>
                  </a:lnTo>
                  <a:lnTo>
                    <a:pt x="589" y="369"/>
                  </a:lnTo>
                  <a:lnTo>
                    <a:pt x="594" y="366"/>
                  </a:lnTo>
                  <a:lnTo>
                    <a:pt x="595" y="364"/>
                  </a:lnTo>
                  <a:lnTo>
                    <a:pt x="599" y="363"/>
                  </a:lnTo>
                  <a:lnTo>
                    <a:pt x="602" y="363"/>
                  </a:lnTo>
                  <a:lnTo>
                    <a:pt x="624" y="355"/>
                  </a:lnTo>
                  <a:lnTo>
                    <a:pt x="637" y="345"/>
                  </a:lnTo>
                  <a:lnTo>
                    <a:pt x="642" y="340"/>
                  </a:lnTo>
                  <a:lnTo>
                    <a:pt x="643" y="338"/>
                  </a:lnTo>
                  <a:lnTo>
                    <a:pt x="650" y="303"/>
                  </a:lnTo>
                  <a:lnTo>
                    <a:pt x="648" y="300"/>
                  </a:lnTo>
                  <a:lnTo>
                    <a:pt x="648" y="298"/>
                  </a:lnTo>
                  <a:lnTo>
                    <a:pt x="648" y="282"/>
                  </a:lnTo>
                  <a:lnTo>
                    <a:pt x="648" y="280"/>
                  </a:lnTo>
                  <a:lnTo>
                    <a:pt x="647" y="267"/>
                  </a:lnTo>
                  <a:lnTo>
                    <a:pt x="648" y="266"/>
                  </a:lnTo>
                  <a:lnTo>
                    <a:pt x="650" y="261"/>
                  </a:lnTo>
                  <a:lnTo>
                    <a:pt x="650" y="259"/>
                  </a:lnTo>
                  <a:lnTo>
                    <a:pt x="652" y="257"/>
                  </a:lnTo>
                  <a:lnTo>
                    <a:pt x="665" y="223"/>
                  </a:lnTo>
                  <a:lnTo>
                    <a:pt x="665" y="222"/>
                  </a:lnTo>
                  <a:lnTo>
                    <a:pt x="668" y="212"/>
                  </a:lnTo>
                  <a:lnTo>
                    <a:pt x="670" y="211"/>
                  </a:lnTo>
                  <a:lnTo>
                    <a:pt x="670" y="202"/>
                  </a:lnTo>
                  <a:lnTo>
                    <a:pt x="665" y="202"/>
                  </a:lnTo>
                  <a:lnTo>
                    <a:pt x="660" y="202"/>
                  </a:lnTo>
                  <a:lnTo>
                    <a:pt x="660" y="199"/>
                  </a:lnTo>
                  <a:lnTo>
                    <a:pt x="655" y="194"/>
                  </a:lnTo>
                  <a:lnTo>
                    <a:pt x="655" y="191"/>
                  </a:lnTo>
                  <a:lnTo>
                    <a:pt x="657" y="186"/>
                  </a:lnTo>
                  <a:lnTo>
                    <a:pt x="660" y="178"/>
                  </a:lnTo>
                  <a:lnTo>
                    <a:pt x="667" y="172"/>
                  </a:lnTo>
                  <a:lnTo>
                    <a:pt x="677" y="167"/>
                  </a:lnTo>
                  <a:lnTo>
                    <a:pt x="678" y="167"/>
                  </a:lnTo>
                  <a:lnTo>
                    <a:pt x="686" y="162"/>
                  </a:lnTo>
                  <a:lnTo>
                    <a:pt x="688" y="160"/>
                  </a:lnTo>
                  <a:lnTo>
                    <a:pt x="690" y="159"/>
                  </a:lnTo>
                  <a:lnTo>
                    <a:pt x="691" y="156"/>
                  </a:lnTo>
                  <a:lnTo>
                    <a:pt x="691" y="154"/>
                  </a:lnTo>
                  <a:lnTo>
                    <a:pt x="700" y="147"/>
                  </a:lnTo>
                  <a:lnTo>
                    <a:pt x="698" y="139"/>
                  </a:lnTo>
                  <a:lnTo>
                    <a:pt x="700" y="134"/>
                  </a:lnTo>
                  <a:lnTo>
                    <a:pt x="700" y="131"/>
                  </a:lnTo>
                  <a:lnTo>
                    <a:pt x="698" y="125"/>
                  </a:lnTo>
                  <a:lnTo>
                    <a:pt x="696" y="118"/>
                  </a:lnTo>
                  <a:lnTo>
                    <a:pt x="698" y="115"/>
                  </a:lnTo>
                  <a:lnTo>
                    <a:pt x="696" y="105"/>
                  </a:lnTo>
                  <a:lnTo>
                    <a:pt x="695" y="104"/>
                  </a:lnTo>
                  <a:lnTo>
                    <a:pt x="691" y="91"/>
                  </a:lnTo>
                  <a:lnTo>
                    <a:pt x="691" y="89"/>
                  </a:lnTo>
                  <a:lnTo>
                    <a:pt x="688" y="83"/>
                  </a:lnTo>
                  <a:lnTo>
                    <a:pt x="690" y="81"/>
                  </a:lnTo>
                  <a:lnTo>
                    <a:pt x="690" y="78"/>
                  </a:lnTo>
                  <a:lnTo>
                    <a:pt x="693" y="73"/>
                  </a:lnTo>
                  <a:lnTo>
                    <a:pt x="701" y="63"/>
                  </a:lnTo>
                  <a:lnTo>
                    <a:pt x="708" y="54"/>
                  </a:lnTo>
                  <a:lnTo>
                    <a:pt x="710" y="52"/>
                  </a:lnTo>
                  <a:lnTo>
                    <a:pt x="711" y="50"/>
                  </a:lnTo>
                  <a:lnTo>
                    <a:pt x="713" y="42"/>
                  </a:lnTo>
                  <a:lnTo>
                    <a:pt x="713" y="39"/>
                  </a:lnTo>
                  <a:lnTo>
                    <a:pt x="716" y="28"/>
                  </a:lnTo>
                  <a:lnTo>
                    <a:pt x="724" y="16"/>
                  </a:lnTo>
                  <a:lnTo>
                    <a:pt x="728" y="15"/>
                  </a:lnTo>
                  <a:lnTo>
                    <a:pt x="74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27" name="Freeform 27"/>
            <p:cNvSpPr>
              <a:spLocks/>
            </p:cNvSpPr>
            <p:nvPr/>
          </p:nvSpPr>
          <p:spPr bwMode="auto">
            <a:xfrm>
              <a:off x="6421437" y="4548983"/>
              <a:ext cx="706438" cy="1352550"/>
            </a:xfrm>
            <a:custGeom>
              <a:avLst/>
              <a:gdLst>
                <a:gd name="T0" fmla="*/ 760 w 889"/>
                <a:gd name="T1" fmla="*/ 9 h 1703"/>
                <a:gd name="T2" fmla="*/ 805 w 889"/>
                <a:gd name="T3" fmla="*/ 30 h 1703"/>
                <a:gd name="T4" fmla="*/ 848 w 889"/>
                <a:gd name="T5" fmla="*/ 46 h 1703"/>
                <a:gd name="T6" fmla="*/ 883 w 889"/>
                <a:gd name="T7" fmla="*/ 110 h 1703"/>
                <a:gd name="T8" fmla="*/ 876 w 889"/>
                <a:gd name="T9" fmla="*/ 192 h 1703"/>
                <a:gd name="T10" fmla="*/ 851 w 889"/>
                <a:gd name="T11" fmla="*/ 255 h 1703"/>
                <a:gd name="T12" fmla="*/ 848 w 889"/>
                <a:gd name="T13" fmla="*/ 323 h 1703"/>
                <a:gd name="T14" fmla="*/ 823 w 889"/>
                <a:gd name="T15" fmla="*/ 393 h 1703"/>
                <a:gd name="T16" fmla="*/ 747 w 889"/>
                <a:gd name="T17" fmla="*/ 412 h 1703"/>
                <a:gd name="T18" fmla="*/ 703 w 889"/>
                <a:gd name="T19" fmla="*/ 454 h 1703"/>
                <a:gd name="T20" fmla="*/ 808 w 889"/>
                <a:gd name="T21" fmla="*/ 485 h 1703"/>
                <a:gd name="T22" fmla="*/ 838 w 889"/>
                <a:gd name="T23" fmla="*/ 533 h 1703"/>
                <a:gd name="T24" fmla="*/ 790 w 889"/>
                <a:gd name="T25" fmla="*/ 561 h 1703"/>
                <a:gd name="T26" fmla="*/ 757 w 889"/>
                <a:gd name="T27" fmla="*/ 592 h 1703"/>
                <a:gd name="T28" fmla="*/ 739 w 889"/>
                <a:gd name="T29" fmla="*/ 624 h 1703"/>
                <a:gd name="T30" fmla="*/ 726 w 889"/>
                <a:gd name="T31" fmla="*/ 627 h 1703"/>
                <a:gd name="T32" fmla="*/ 711 w 889"/>
                <a:gd name="T33" fmla="*/ 652 h 1703"/>
                <a:gd name="T34" fmla="*/ 714 w 889"/>
                <a:gd name="T35" fmla="*/ 684 h 1703"/>
                <a:gd name="T36" fmla="*/ 724 w 889"/>
                <a:gd name="T37" fmla="*/ 720 h 1703"/>
                <a:gd name="T38" fmla="*/ 750 w 889"/>
                <a:gd name="T39" fmla="*/ 745 h 1703"/>
                <a:gd name="T40" fmla="*/ 779 w 889"/>
                <a:gd name="T41" fmla="*/ 760 h 1703"/>
                <a:gd name="T42" fmla="*/ 784 w 889"/>
                <a:gd name="T43" fmla="*/ 792 h 1703"/>
                <a:gd name="T44" fmla="*/ 820 w 889"/>
                <a:gd name="T45" fmla="*/ 825 h 1703"/>
                <a:gd name="T46" fmla="*/ 860 w 889"/>
                <a:gd name="T47" fmla="*/ 872 h 1703"/>
                <a:gd name="T48" fmla="*/ 817 w 889"/>
                <a:gd name="T49" fmla="*/ 896 h 1703"/>
                <a:gd name="T50" fmla="*/ 792 w 889"/>
                <a:gd name="T51" fmla="*/ 917 h 1703"/>
                <a:gd name="T52" fmla="*/ 822 w 889"/>
                <a:gd name="T53" fmla="*/ 966 h 1703"/>
                <a:gd name="T54" fmla="*/ 784 w 889"/>
                <a:gd name="T55" fmla="*/ 996 h 1703"/>
                <a:gd name="T56" fmla="*/ 764 w 889"/>
                <a:gd name="T57" fmla="*/ 1035 h 1703"/>
                <a:gd name="T58" fmla="*/ 755 w 889"/>
                <a:gd name="T59" fmla="*/ 1089 h 1703"/>
                <a:gd name="T60" fmla="*/ 777 w 889"/>
                <a:gd name="T61" fmla="*/ 1126 h 1703"/>
                <a:gd name="T62" fmla="*/ 760 w 889"/>
                <a:gd name="T63" fmla="*/ 1158 h 1703"/>
                <a:gd name="T64" fmla="*/ 754 w 889"/>
                <a:gd name="T65" fmla="*/ 1210 h 1703"/>
                <a:gd name="T66" fmla="*/ 777 w 889"/>
                <a:gd name="T67" fmla="*/ 1249 h 1703"/>
                <a:gd name="T68" fmla="*/ 774 w 889"/>
                <a:gd name="T69" fmla="*/ 1307 h 1703"/>
                <a:gd name="T70" fmla="*/ 752 w 889"/>
                <a:gd name="T71" fmla="*/ 1356 h 1703"/>
                <a:gd name="T72" fmla="*/ 721 w 889"/>
                <a:gd name="T73" fmla="*/ 1393 h 1703"/>
                <a:gd name="T74" fmla="*/ 694 w 889"/>
                <a:gd name="T75" fmla="*/ 1432 h 1703"/>
                <a:gd name="T76" fmla="*/ 664 w 889"/>
                <a:gd name="T77" fmla="*/ 1477 h 1703"/>
                <a:gd name="T78" fmla="*/ 621 w 889"/>
                <a:gd name="T79" fmla="*/ 1490 h 1703"/>
                <a:gd name="T80" fmla="*/ 549 w 889"/>
                <a:gd name="T81" fmla="*/ 1504 h 1703"/>
                <a:gd name="T82" fmla="*/ 524 w 889"/>
                <a:gd name="T83" fmla="*/ 1535 h 1703"/>
                <a:gd name="T84" fmla="*/ 491 w 889"/>
                <a:gd name="T85" fmla="*/ 1545 h 1703"/>
                <a:gd name="T86" fmla="*/ 453 w 889"/>
                <a:gd name="T87" fmla="*/ 1553 h 1703"/>
                <a:gd name="T88" fmla="*/ 406 w 889"/>
                <a:gd name="T89" fmla="*/ 1556 h 1703"/>
                <a:gd name="T90" fmla="*/ 387 w 889"/>
                <a:gd name="T91" fmla="*/ 1585 h 1703"/>
                <a:gd name="T92" fmla="*/ 360 w 889"/>
                <a:gd name="T93" fmla="*/ 1627 h 1703"/>
                <a:gd name="T94" fmla="*/ 357 w 889"/>
                <a:gd name="T95" fmla="*/ 1665 h 1703"/>
                <a:gd name="T96" fmla="*/ 301 w 889"/>
                <a:gd name="T97" fmla="*/ 1697 h 1703"/>
                <a:gd name="T98" fmla="*/ 238 w 889"/>
                <a:gd name="T99" fmla="*/ 1681 h 1703"/>
                <a:gd name="T100" fmla="*/ 200 w 889"/>
                <a:gd name="T101" fmla="*/ 1613 h 1703"/>
                <a:gd name="T102" fmla="*/ 188 w 889"/>
                <a:gd name="T103" fmla="*/ 1574 h 1703"/>
                <a:gd name="T104" fmla="*/ 190 w 889"/>
                <a:gd name="T105" fmla="*/ 1522 h 1703"/>
                <a:gd name="T106" fmla="*/ 153 w 889"/>
                <a:gd name="T107" fmla="*/ 1506 h 1703"/>
                <a:gd name="T108" fmla="*/ 87 w 889"/>
                <a:gd name="T109" fmla="*/ 1480 h 1703"/>
                <a:gd name="T110" fmla="*/ 34 w 889"/>
                <a:gd name="T111" fmla="*/ 1464 h 1703"/>
                <a:gd name="T112" fmla="*/ 31 w 889"/>
                <a:gd name="T113" fmla="*/ 1430 h 1703"/>
                <a:gd name="T114" fmla="*/ 34 w 889"/>
                <a:gd name="T115" fmla="*/ 1378 h 1703"/>
                <a:gd name="T116" fmla="*/ 0 w 889"/>
                <a:gd name="T117" fmla="*/ 1330 h 1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89" h="1703">
                  <a:moveTo>
                    <a:pt x="724" y="9"/>
                  </a:moveTo>
                  <a:lnTo>
                    <a:pt x="732" y="3"/>
                  </a:lnTo>
                  <a:lnTo>
                    <a:pt x="734" y="3"/>
                  </a:lnTo>
                  <a:lnTo>
                    <a:pt x="744" y="0"/>
                  </a:lnTo>
                  <a:lnTo>
                    <a:pt x="746" y="0"/>
                  </a:lnTo>
                  <a:lnTo>
                    <a:pt x="749" y="0"/>
                  </a:lnTo>
                  <a:lnTo>
                    <a:pt x="755" y="3"/>
                  </a:lnTo>
                  <a:lnTo>
                    <a:pt x="755" y="4"/>
                  </a:lnTo>
                  <a:lnTo>
                    <a:pt x="757" y="6"/>
                  </a:lnTo>
                  <a:lnTo>
                    <a:pt x="760" y="9"/>
                  </a:lnTo>
                  <a:lnTo>
                    <a:pt x="762" y="9"/>
                  </a:lnTo>
                  <a:lnTo>
                    <a:pt x="767" y="12"/>
                  </a:lnTo>
                  <a:lnTo>
                    <a:pt x="769" y="12"/>
                  </a:lnTo>
                  <a:lnTo>
                    <a:pt x="774" y="16"/>
                  </a:lnTo>
                  <a:lnTo>
                    <a:pt x="777" y="17"/>
                  </a:lnTo>
                  <a:lnTo>
                    <a:pt x="782" y="17"/>
                  </a:lnTo>
                  <a:lnTo>
                    <a:pt x="789" y="17"/>
                  </a:lnTo>
                  <a:lnTo>
                    <a:pt x="790" y="19"/>
                  </a:lnTo>
                  <a:lnTo>
                    <a:pt x="798" y="24"/>
                  </a:lnTo>
                  <a:lnTo>
                    <a:pt x="805" y="30"/>
                  </a:lnTo>
                  <a:lnTo>
                    <a:pt x="807" y="30"/>
                  </a:lnTo>
                  <a:lnTo>
                    <a:pt x="813" y="33"/>
                  </a:lnTo>
                  <a:lnTo>
                    <a:pt x="823" y="37"/>
                  </a:lnTo>
                  <a:lnTo>
                    <a:pt x="825" y="37"/>
                  </a:lnTo>
                  <a:lnTo>
                    <a:pt x="832" y="38"/>
                  </a:lnTo>
                  <a:lnTo>
                    <a:pt x="835" y="40"/>
                  </a:lnTo>
                  <a:lnTo>
                    <a:pt x="841" y="42"/>
                  </a:lnTo>
                  <a:lnTo>
                    <a:pt x="843" y="42"/>
                  </a:lnTo>
                  <a:lnTo>
                    <a:pt x="846" y="45"/>
                  </a:lnTo>
                  <a:lnTo>
                    <a:pt x="848" y="46"/>
                  </a:lnTo>
                  <a:lnTo>
                    <a:pt x="850" y="50"/>
                  </a:lnTo>
                  <a:lnTo>
                    <a:pt x="851" y="64"/>
                  </a:lnTo>
                  <a:lnTo>
                    <a:pt x="853" y="74"/>
                  </a:lnTo>
                  <a:lnTo>
                    <a:pt x="855" y="77"/>
                  </a:lnTo>
                  <a:lnTo>
                    <a:pt x="860" y="85"/>
                  </a:lnTo>
                  <a:lnTo>
                    <a:pt x="861" y="87"/>
                  </a:lnTo>
                  <a:lnTo>
                    <a:pt x="870" y="93"/>
                  </a:lnTo>
                  <a:lnTo>
                    <a:pt x="876" y="98"/>
                  </a:lnTo>
                  <a:lnTo>
                    <a:pt x="881" y="105"/>
                  </a:lnTo>
                  <a:lnTo>
                    <a:pt x="883" y="110"/>
                  </a:lnTo>
                  <a:lnTo>
                    <a:pt x="883" y="111"/>
                  </a:lnTo>
                  <a:lnTo>
                    <a:pt x="883" y="114"/>
                  </a:lnTo>
                  <a:lnTo>
                    <a:pt x="884" y="121"/>
                  </a:lnTo>
                  <a:lnTo>
                    <a:pt x="889" y="142"/>
                  </a:lnTo>
                  <a:lnTo>
                    <a:pt x="886" y="152"/>
                  </a:lnTo>
                  <a:lnTo>
                    <a:pt x="879" y="171"/>
                  </a:lnTo>
                  <a:lnTo>
                    <a:pt x="879" y="173"/>
                  </a:lnTo>
                  <a:lnTo>
                    <a:pt x="879" y="174"/>
                  </a:lnTo>
                  <a:lnTo>
                    <a:pt x="879" y="178"/>
                  </a:lnTo>
                  <a:lnTo>
                    <a:pt x="876" y="192"/>
                  </a:lnTo>
                  <a:lnTo>
                    <a:pt x="876" y="194"/>
                  </a:lnTo>
                  <a:lnTo>
                    <a:pt x="876" y="211"/>
                  </a:lnTo>
                  <a:lnTo>
                    <a:pt x="875" y="215"/>
                  </a:lnTo>
                  <a:lnTo>
                    <a:pt x="875" y="216"/>
                  </a:lnTo>
                  <a:lnTo>
                    <a:pt x="870" y="226"/>
                  </a:lnTo>
                  <a:lnTo>
                    <a:pt x="868" y="228"/>
                  </a:lnTo>
                  <a:lnTo>
                    <a:pt x="866" y="228"/>
                  </a:lnTo>
                  <a:lnTo>
                    <a:pt x="858" y="241"/>
                  </a:lnTo>
                  <a:lnTo>
                    <a:pt x="856" y="242"/>
                  </a:lnTo>
                  <a:lnTo>
                    <a:pt x="851" y="255"/>
                  </a:lnTo>
                  <a:lnTo>
                    <a:pt x="850" y="257"/>
                  </a:lnTo>
                  <a:lnTo>
                    <a:pt x="850" y="258"/>
                  </a:lnTo>
                  <a:lnTo>
                    <a:pt x="845" y="271"/>
                  </a:lnTo>
                  <a:lnTo>
                    <a:pt x="845" y="273"/>
                  </a:lnTo>
                  <a:lnTo>
                    <a:pt x="843" y="289"/>
                  </a:lnTo>
                  <a:lnTo>
                    <a:pt x="843" y="291"/>
                  </a:lnTo>
                  <a:lnTo>
                    <a:pt x="848" y="299"/>
                  </a:lnTo>
                  <a:lnTo>
                    <a:pt x="848" y="307"/>
                  </a:lnTo>
                  <a:lnTo>
                    <a:pt x="848" y="310"/>
                  </a:lnTo>
                  <a:lnTo>
                    <a:pt x="848" y="323"/>
                  </a:lnTo>
                  <a:lnTo>
                    <a:pt x="848" y="325"/>
                  </a:lnTo>
                  <a:lnTo>
                    <a:pt x="843" y="336"/>
                  </a:lnTo>
                  <a:lnTo>
                    <a:pt x="845" y="349"/>
                  </a:lnTo>
                  <a:lnTo>
                    <a:pt x="841" y="370"/>
                  </a:lnTo>
                  <a:lnTo>
                    <a:pt x="841" y="372"/>
                  </a:lnTo>
                  <a:lnTo>
                    <a:pt x="840" y="375"/>
                  </a:lnTo>
                  <a:lnTo>
                    <a:pt x="830" y="388"/>
                  </a:lnTo>
                  <a:lnTo>
                    <a:pt x="827" y="389"/>
                  </a:lnTo>
                  <a:lnTo>
                    <a:pt x="825" y="391"/>
                  </a:lnTo>
                  <a:lnTo>
                    <a:pt x="823" y="393"/>
                  </a:lnTo>
                  <a:lnTo>
                    <a:pt x="810" y="401"/>
                  </a:lnTo>
                  <a:lnTo>
                    <a:pt x="808" y="402"/>
                  </a:lnTo>
                  <a:lnTo>
                    <a:pt x="807" y="402"/>
                  </a:lnTo>
                  <a:lnTo>
                    <a:pt x="790" y="407"/>
                  </a:lnTo>
                  <a:lnTo>
                    <a:pt x="787" y="409"/>
                  </a:lnTo>
                  <a:lnTo>
                    <a:pt x="772" y="411"/>
                  </a:lnTo>
                  <a:lnTo>
                    <a:pt x="769" y="411"/>
                  </a:lnTo>
                  <a:lnTo>
                    <a:pt x="762" y="411"/>
                  </a:lnTo>
                  <a:lnTo>
                    <a:pt x="749" y="412"/>
                  </a:lnTo>
                  <a:lnTo>
                    <a:pt x="747" y="412"/>
                  </a:lnTo>
                  <a:lnTo>
                    <a:pt x="746" y="412"/>
                  </a:lnTo>
                  <a:lnTo>
                    <a:pt x="734" y="414"/>
                  </a:lnTo>
                  <a:lnTo>
                    <a:pt x="732" y="415"/>
                  </a:lnTo>
                  <a:lnTo>
                    <a:pt x="724" y="420"/>
                  </a:lnTo>
                  <a:lnTo>
                    <a:pt x="717" y="427"/>
                  </a:lnTo>
                  <a:lnTo>
                    <a:pt x="714" y="430"/>
                  </a:lnTo>
                  <a:lnTo>
                    <a:pt x="711" y="435"/>
                  </a:lnTo>
                  <a:lnTo>
                    <a:pt x="704" y="440"/>
                  </a:lnTo>
                  <a:lnTo>
                    <a:pt x="703" y="453"/>
                  </a:lnTo>
                  <a:lnTo>
                    <a:pt x="703" y="454"/>
                  </a:lnTo>
                  <a:lnTo>
                    <a:pt x="707" y="467"/>
                  </a:lnTo>
                  <a:lnTo>
                    <a:pt x="711" y="474"/>
                  </a:lnTo>
                  <a:lnTo>
                    <a:pt x="714" y="477"/>
                  </a:lnTo>
                  <a:lnTo>
                    <a:pt x="729" y="483"/>
                  </a:lnTo>
                  <a:lnTo>
                    <a:pt x="731" y="483"/>
                  </a:lnTo>
                  <a:lnTo>
                    <a:pt x="747" y="487"/>
                  </a:lnTo>
                  <a:lnTo>
                    <a:pt x="774" y="487"/>
                  </a:lnTo>
                  <a:lnTo>
                    <a:pt x="777" y="487"/>
                  </a:lnTo>
                  <a:lnTo>
                    <a:pt x="790" y="485"/>
                  </a:lnTo>
                  <a:lnTo>
                    <a:pt x="808" y="485"/>
                  </a:lnTo>
                  <a:lnTo>
                    <a:pt x="810" y="485"/>
                  </a:lnTo>
                  <a:lnTo>
                    <a:pt x="813" y="485"/>
                  </a:lnTo>
                  <a:lnTo>
                    <a:pt x="823" y="487"/>
                  </a:lnTo>
                  <a:lnTo>
                    <a:pt x="830" y="495"/>
                  </a:lnTo>
                  <a:lnTo>
                    <a:pt x="828" y="496"/>
                  </a:lnTo>
                  <a:lnTo>
                    <a:pt x="827" y="508"/>
                  </a:lnTo>
                  <a:lnTo>
                    <a:pt x="830" y="517"/>
                  </a:lnTo>
                  <a:lnTo>
                    <a:pt x="833" y="524"/>
                  </a:lnTo>
                  <a:lnTo>
                    <a:pt x="835" y="527"/>
                  </a:lnTo>
                  <a:lnTo>
                    <a:pt x="838" y="533"/>
                  </a:lnTo>
                  <a:lnTo>
                    <a:pt x="838" y="535"/>
                  </a:lnTo>
                  <a:lnTo>
                    <a:pt x="836" y="543"/>
                  </a:lnTo>
                  <a:lnTo>
                    <a:pt x="836" y="546"/>
                  </a:lnTo>
                  <a:lnTo>
                    <a:pt x="830" y="553"/>
                  </a:lnTo>
                  <a:lnTo>
                    <a:pt x="825" y="555"/>
                  </a:lnTo>
                  <a:lnTo>
                    <a:pt x="818" y="559"/>
                  </a:lnTo>
                  <a:lnTo>
                    <a:pt x="810" y="553"/>
                  </a:lnTo>
                  <a:lnTo>
                    <a:pt x="802" y="555"/>
                  </a:lnTo>
                  <a:lnTo>
                    <a:pt x="793" y="561"/>
                  </a:lnTo>
                  <a:lnTo>
                    <a:pt x="790" y="561"/>
                  </a:lnTo>
                  <a:lnTo>
                    <a:pt x="789" y="563"/>
                  </a:lnTo>
                  <a:lnTo>
                    <a:pt x="779" y="566"/>
                  </a:lnTo>
                  <a:lnTo>
                    <a:pt x="777" y="567"/>
                  </a:lnTo>
                  <a:lnTo>
                    <a:pt x="774" y="569"/>
                  </a:lnTo>
                  <a:lnTo>
                    <a:pt x="774" y="571"/>
                  </a:lnTo>
                  <a:lnTo>
                    <a:pt x="769" y="574"/>
                  </a:lnTo>
                  <a:lnTo>
                    <a:pt x="765" y="577"/>
                  </a:lnTo>
                  <a:lnTo>
                    <a:pt x="762" y="582"/>
                  </a:lnTo>
                  <a:lnTo>
                    <a:pt x="760" y="584"/>
                  </a:lnTo>
                  <a:lnTo>
                    <a:pt x="757" y="592"/>
                  </a:lnTo>
                  <a:lnTo>
                    <a:pt x="757" y="593"/>
                  </a:lnTo>
                  <a:lnTo>
                    <a:pt x="752" y="601"/>
                  </a:lnTo>
                  <a:lnTo>
                    <a:pt x="750" y="603"/>
                  </a:lnTo>
                  <a:lnTo>
                    <a:pt x="746" y="608"/>
                  </a:lnTo>
                  <a:lnTo>
                    <a:pt x="742" y="611"/>
                  </a:lnTo>
                  <a:lnTo>
                    <a:pt x="737" y="613"/>
                  </a:lnTo>
                  <a:lnTo>
                    <a:pt x="734" y="614"/>
                  </a:lnTo>
                  <a:lnTo>
                    <a:pt x="732" y="616"/>
                  </a:lnTo>
                  <a:lnTo>
                    <a:pt x="736" y="621"/>
                  </a:lnTo>
                  <a:lnTo>
                    <a:pt x="739" y="624"/>
                  </a:lnTo>
                  <a:lnTo>
                    <a:pt x="742" y="627"/>
                  </a:lnTo>
                  <a:lnTo>
                    <a:pt x="742" y="632"/>
                  </a:lnTo>
                  <a:lnTo>
                    <a:pt x="741" y="634"/>
                  </a:lnTo>
                  <a:lnTo>
                    <a:pt x="737" y="635"/>
                  </a:lnTo>
                  <a:lnTo>
                    <a:pt x="736" y="635"/>
                  </a:lnTo>
                  <a:lnTo>
                    <a:pt x="734" y="634"/>
                  </a:lnTo>
                  <a:lnTo>
                    <a:pt x="732" y="632"/>
                  </a:lnTo>
                  <a:lnTo>
                    <a:pt x="731" y="629"/>
                  </a:lnTo>
                  <a:lnTo>
                    <a:pt x="729" y="627"/>
                  </a:lnTo>
                  <a:lnTo>
                    <a:pt x="726" y="627"/>
                  </a:lnTo>
                  <a:lnTo>
                    <a:pt x="724" y="629"/>
                  </a:lnTo>
                  <a:lnTo>
                    <a:pt x="721" y="632"/>
                  </a:lnTo>
                  <a:lnTo>
                    <a:pt x="721" y="634"/>
                  </a:lnTo>
                  <a:lnTo>
                    <a:pt x="719" y="639"/>
                  </a:lnTo>
                  <a:lnTo>
                    <a:pt x="717" y="640"/>
                  </a:lnTo>
                  <a:lnTo>
                    <a:pt x="716" y="642"/>
                  </a:lnTo>
                  <a:lnTo>
                    <a:pt x="712" y="645"/>
                  </a:lnTo>
                  <a:lnTo>
                    <a:pt x="712" y="647"/>
                  </a:lnTo>
                  <a:lnTo>
                    <a:pt x="712" y="648"/>
                  </a:lnTo>
                  <a:lnTo>
                    <a:pt x="711" y="652"/>
                  </a:lnTo>
                  <a:lnTo>
                    <a:pt x="714" y="655"/>
                  </a:lnTo>
                  <a:lnTo>
                    <a:pt x="712" y="658"/>
                  </a:lnTo>
                  <a:lnTo>
                    <a:pt x="707" y="661"/>
                  </a:lnTo>
                  <a:lnTo>
                    <a:pt x="706" y="668"/>
                  </a:lnTo>
                  <a:lnTo>
                    <a:pt x="714" y="669"/>
                  </a:lnTo>
                  <a:lnTo>
                    <a:pt x="714" y="671"/>
                  </a:lnTo>
                  <a:lnTo>
                    <a:pt x="717" y="674"/>
                  </a:lnTo>
                  <a:lnTo>
                    <a:pt x="717" y="676"/>
                  </a:lnTo>
                  <a:lnTo>
                    <a:pt x="716" y="681"/>
                  </a:lnTo>
                  <a:lnTo>
                    <a:pt x="714" y="684"/>
                  </a:lnTo>
                  <a:lnTo>
                    <a:pt x="709" y="690"/>
                  </a:lnTo>
                  <a:lnTo>
                    <a:pt x="709" y="694"/>
                  </a:lnTo>
                  <a:lnTo>
                    <a:pt x="707" y="695"/>
                  </a:lnTo>
                  <a:lnTo>
                    <a:pt x="707" y="697"/>
                  </a:lnTo>
                  <a:lnTo>
                    <a:pt x="709" y="702"/>
                  </a:lnTo>
                  <a:lnTo>
                    <a:pt x="709" y="705"/>
                  </a:lnTo>
                  <a:lnTo>
                    <a:pt x="711" y="707"/>
                  </a:lnTo>
                  <a:lnTo>
                    <a:pt x="712" y="708"/>
                  </a:lnTo>
                  <a:lnTo>
                    <a:pt x="716" y="713"/>
                  </a:lnTo>
                  <a:lnTo>
                    <a:pt x="724" y="720"/>
                  </a:lnTo>
                  <a:lnTo>
                    <a:pt x="722" y="726"/>
                  </a:lnTo>
                  <a:lnTo>
                    <a:pt x="724" y="729"/>
                  </a:lnTo>
                  <a:lnTo>
                    <a:pt x="731" y="734"/>
                  </a:lnTo>
                  <a:lnTo>
                    <a:pt x="734" y="734"/>
                  </a:lnTo>
                  <a:lnTo>
                    <a:pt x="741" y="733"/>
                  </a:lnTo>
                  <a:lnTo>
                    <a:pt x="744" y="734"/>
                  </a:lnTo>
                  <a:lnTo>
                    <a:pt x="746" y="734"/>
                  </a:lnTo>
                  <a:lnTo>
                    <a:pt x="750" y="741"/>
                  </a:lnTo>
                  <a:lnTo>
                    <a:pt x="752" y="742"/>
                  </a:lnTo>
                  <a:lnTo>
                    <a:pt x="750" y="745"/>
                  </a:lnTo>
                  <a:lnTo>
                    <a:pt x="750" y="747"/>
                  </a:lnTo>
                  <a:lnTo>
                    <a:pt x="750" y="754"/>
                  </a:lnTo>
                  <a:lnTo>
                    <a:pt x="750" y="755"/>
                  </a:lnTo>
                  <a:lnTo>
                    <a:pt x="750" y="757"/>
                  </a:lnTo>
                  <a:lnTo>
                    <a:pt x="755" y="762"/>
                  </a:lnTo>
                  <a:lnTo>
                    <a:pt x="757" y="763"/>
                  </a:lnTo>
                  <a:lnTo>
                    <a:pt x="765" y="765"/>
                  </a:lnTo>
                  <a:lnTo>
                    <a:pt x="767" y="765"/>
                  </a:lnTo>
                  <a:lnTo>
                    <a:pt x="777" y="760"/>
                  </a:lnTo>
                  <a:lnTo>
                    <a:pt x="779" y="760"/>
                  </a:lnTo>
                  <a:lnTo>
                    <a:pt x="790" y="760"/>
                  </a:lnTo>
                  <a:lnTo>
                    <a:pt x="792" y="762"/>
                  </a:lnTo>
                  <a:lnTo>
                    <a:pt x="797" y="768"/>
                  </a:lnTo>
                  <a:lnTo>
                    <a:pt x="798" y="771"/>
                  </a:lnTo>
                  <a:lnTo>
                    <a:pt x="797" y="773"/>
                  </a:lnTo>
                  <a:lnTo>
                    <a:pt x="795" y="779"/>
                  </a:lnTo>
                  <a:lnTo>
                    <a:pt x="792" y="783"/>
                  </a:lnTo>
                  <a:lnTo>
                    <a:pt x="787" y="788"/>
                  </a:lnTo>
                  <a:lnTo>
                    <a:pt x="785" y="789"/>
                  </a:lnTo>
                  <a:lnTo>
                    <a:pt x="784" y="792"/>
                  </a:lnTo>
                  <a:lnTo>
                    <a:pt x="785" y="800"/>
                  </a:lnTo>
                  <a:lnTo>
                    <a:pt x="789" y="800"/>
                  </a:lnTo>
                  <a:lnTo>
                    <a:pt x="790" y="800"/>
                  </a:lnTo>
                  <a:lnTo>
                    <a:pt x="797" y="804"/>
                  </a:lnTo>
                  <a:lnTo>
                    <a:pt x="798" y="804"/>
                  </a:lnTo>
                  <a:lnTo>
                    <a:pt x="807" y="805"/>
                  </a:lnTo>
                  <a:lnTo>
                    <a:pt x="810" y="805"/>
                  </a:lnTo>
                  <a:lnTo>
                    <a:pt x="817" y="812"/>
                  </a:lnTo>
                  <a:lnTo>
                    <a:pt x="817" y="813"/>
                  </a:lnTo>
                  <a:lnTo>
                    <a:pt x="820" y="825"/>
                  </a:lnTo>
                  <a:lnTo>
                    <a:pt x="820" y="826"/>
                  </a:lnTo>
                  <a:lnTo>
                    <a:pt x="818" y="834"/>
                  </a:lnTo>
                  <a:lnTo>
                    <a:pt x="820" y="836"/>
                  </a:lnTo>
                  <a:lnTo>
                    <a:pt x="827" y="841"/>
                  </a:lnTo>
                  <a:lnTo>
                    <a:pt x="836" y="844"/>
                  </a:lnTo>
                  <a:lnTo>
                    <a:pt x="855" y="849"/>
                  </a:lnTo>
                  <a:lnTo>
                    <a:pt x="856" y="849"/>
                  </a:lnTo>
                  <a:lnTo>
                    <a:pt x="866" y="864"/>
                  </a:lnTo>
                  <a:lnTo>
                    <a:pt x="866" y="865"/>
                  </a:lnTo>
                  <a:lnTo>
                    <a:pt x="860" y="872"/>
                  </a:lnTo>
                  <a:lnTo>
                    <a:pt x="848" y="878"/>
                  </a:lnTo>
                  <a:lnTo>
                    <a:pt x="846" y="878"/>
                  </a:lnTo>
                  <a:lnTo>
                    <a:pt x="840" y="886"/>
                  </a:lnTo>
                  <a:lnTo>
                    <a:pt x="840" y="888"/>
                  </a:lnTo>
                  <a:lnTo>
                    <a:pt x="840" y="889"/>
                  </a:lnTo>
                  <a:lnTo>
                    <a:pt x="838" y="891"/>
                  </a:lnTo>
                  <a:lnTo>
                    <a:pt x="830" y="898"/>
                  </a:lnTo>
                  <a:lnTo>
                    <a:pt x="827" y="898"/>
                  </a:lnTo>
                  <a:lnTo>
                    <a:pt x="818" y="898"/>
                  </a:lnTo>
                  <a:lnTo>
                    <a:pt x="817" y="896"/>
                  </a:lnTo>
                  <a:lnTo>
                    <a:pt x="808" y="889"/>
                  </a:lnTo>
                  <a:lnTo>
                    <a:pt x="802" y="891"/>
                  </a:lnTo>
                  <a:lnTo>
                    <a:pt x="797" y="894"/>
                  </a:lnTo>
                  <a:lnTo>
                    <a:pt x="797" y="898"/>
                  </a:lnTo>
                  <a:lnTo>
                    <a:pt x="793" y="901"/>
                  </a:lnTo>
                  <a:lnTo>
                    <a:pt x="792" y="906"/>
                  </a:lnTo>
                  <a:lnTo>
                    <a:pt x="792" y="911"/>
                  </a:lnTo>
                  <a:lnTo>
                    <a:pt x="792" y="912"/>
                  </a:lnTo>
                  <a:lnTo>
                    <a:pt x="792" y="915"/>
                  </a:lnTo>
                  <a:lnTo>
                    <a:pt x="792" y="917"/>
                  </a:lnTo>
                  <a:lnTo>
                    <a:pt x="797" y="925"/>
                  </a:lnTo>
                  <a:lnTo>
                    <a:pt x="798" y="925"/>
                  </a:lnTo>
                  <a:lnTo>
                    <a:pt x="803" y="928"/>
                  </a:lnTo>
                  <a:lnTo>
                    <a:pt x="805" y="930"/>
                  </a:lnTo>
                  <a:lnTo>
                    <a:pt x="807" y="933"/>
                  </a:lnTo>
                  <a:lnTo>
                    <a:pt x="810" y="940"/>
                  </a:lnTo>
                  <a:lnTo>
                    <a:pt x="815" y="945"/>
                  </a:lnTo>
                  <a:lnTo>
                    <a:pt x="822" y="956"/>
                  </a:lnTo>
                  <a:lnTo>
                    <a:pt x="823" y="957"/>
                  </a:lnTo>
                  <a:lnTo>
                    <a:pt x="822" y="966"/>
                  </a:lnTo>
                  <a:lnTo>
                    <a:pt x="822" y="969"/>
                  </a:lnTo>
                  <a:lnTo>
                    <a:pt x="813" y="974"/>
                  </a:lnTo>
                  <a:lnTo>
                    <a:pt x="812" y="975"/>
                  </a:lnTo>
                  <a:lnTo>
                    <a:pt x="802" y="977"/>
                  </a:lnTo>
                  <a:lnTo>
                    <a:pt x="800" y="975"/>
                  </a:lnTo>
                  <a:lnTo>
                    <a:pt x="797" y="977"/>
                  </a:lnTo>
                  <a:lnTo>
                    <a:pt x="790" y="987"/>
                  </a:lnTo>
                  <a:lnTo>
                    <a:pt x="787" y="988"/>
                  </a:lnTo>
                  <a:lnTo>
                    <a:pt x="784" y="995"/>
                  </a:lnTo>
                  <a:lnTo>
                    <a:pt x="784" y="996"/>
                  </a:lnTo>
                  <a:lnTo>
                    <a:pt x="790" y="1003"/>
                  </a:lnTo>
                  <a:lnTo>
                    <a:pt x="793" y="1004"/>
                  </a:lnTo>
                  <a:lnTo>
                    <a:pt x="802" y="1012"/>
                  </a:lnTo>
                  <a:lnTo>
                    <a:pt x="797" y="1021"/>
                  </a:lnTo>
                  <a:lnTo>
                    <a:pt x="795" y="1022"/>
                  </a:lnTo>
                  <a:lnTo>
                    <a:pt x="785" y="1029"/>
                  </a:lnTo>
                  <a:lnTo>
                    <a:pt x="782" y="1032"/>
                  </a:lnTo>
                  <a:lnTo>
                    <a:pt x="775" y="1035"/>
                  </a:lnTo>
                  <a:lnTo>
                    <a:pt x="769" y="1035"/>
                  </a:lnTo>
                  <a:lnTo>
                    <a:pt x="764" y="1035"/>
                  </a:lnTo>
                  <a:lnTo>
                    <a:pt x="757" y="1037"/>
                  </a:lnTo>
                  <a:lnTo>
                    <a:pt x="752" y="1045"/>
                  </a:lnTo>
                  <a:lnTo>
                    <a:pt x="750" y="1046"/>
                  </a:lnTo>
                  <a:lnTo>
                    <a:pt x="749" y="1058"/>
                  </a:lnTo>
                  <a:lnTo>
                    <a:pt x="750" y="1061"/>
                  </a:lnTo>
                  <a:lnTo>
                    <a:pt x="759" y="1071"/>
                  </a:lnTo>
                  <a:lnTo>
                    <a:pt x="760" y="1071"/>
                  </a:lnTo>
                  <a:lnTo>
                    <a:pt x="764" y="1079"/>
                  </a:lnTo>
                  <a:lnTo>
                    <a:pt x="762" y="1082"/>
                  </a:lnTo>
                  <a:lnTo>
                    <a:pt x="755" y="1089"/>
                  </a:lnTo>
                  <a:lnTo>
                    <a:pt x="752" y="1089"/>
                  </a:lnTo>
                  <a:lnTo>
                    <a:pt x="750" y="1097"/>
                  </a:lnTo>
                  <a:lnTo>
                    <a:pt x="750" y="1100"/>
                  </a:lnTo>
                  <a:lnTo>
                    <a:pt x="754" y="1106"/>
                  </a:lnTo>
                  <a:lnTo>
                    <a:pt x="754" y="1108"/>
                  </a:lnTo>
                  <a:lnTo>
                    <a:pt x="757" y="1113"/>
                  </a:lnTo>
                  <a:lnTo>
                    <a:pt x="759" y="1114"/>
                  </a:lnTo>
                  <a:lnTo>
                    <a:pt x="767" y="1118"/>
                  </a:lnTo>
                  <a:lnTo>
                    <a:pt x="769" y="1119"/>
                  </a:lnTo>
                  <a:lnTo>
                    <a:pt x="777" y="1126"/>
                  </a:lnTo>
                  <a:lnTo>
                    <a:pt x="777" y="1127"/>
                  </a:lnTo>
                  <a:lnTo>
                    <a:pt x="777" y="1129"/>
                  </a:lnTo>
                  <a:lnTo>
                    <a:pt x="774" y="1135"/>
                  </a:lnTo>
                  <a:lnTo>
                    <a:pt x="770" y="1137"/>
                  </a:lnTo>
                  <a:lnTo>
                    <a:pt x="764" y="1142"/>
                  </a:lnTo>
                  <a:lnTo>
                    <a:pt x="762" y="1144"/>
                  </a:lnTo>
                  <a:lnTo>
                    <a:pt x="760" y="1152"/>
                  </a:lnTo>
                  <a:lnTo>
                    <a:pt x="760" y="1153"/>
                  </a:lnTo>
                  <a:lnTo>
                    <a:pt x="760" y="1156"/>
                  </a:lnTo>
                  <a:lnTo>
                    <a:pt x="760" y="1158"/>
                  </a:lnTo>
                  <a:lnTo>
                    <a:pt x="760" y="1169"/>
                  </a:lnTo>
                  <a:lnTo>
                    <a:pt x="759" y="1171"/>
                  </a:lnTo>
                  <a:lnTo>
                    <a:pt x="757" y="1178"/>
                  </a:lnTo>
                  <a:lnTo>
                    <a:pt x="759" y="1181"/>
                  </a:lnTo>
                  <a:lnTo>
                    <a:pt x="760" y="1182"/>
                  </a:lnTo>
                  <a:lnTo>
                    <a:pt x="760" y="1194"/>
                  </a:lnTo>
                  <a:lnTo>
                    <a:pt x="759" y="1195"/>
                  </a:lnTo>
                  <a:lnTo>
                    <a:pt x="759" y="1197"/>
                  </a:lnTo>
                  <a:lnTo>
                    <a:pt x="754" y="1208"/>
                  </a:lnTo>
                  <a:lnTo>
                    <a:pt x="754" y="1210"/>
                  </a:lnTo>
                  <a:lnTo>
                    <a:pt x="755" y="1213"/>
                  </a:lnTo>
                  <a:lnTo>
                    <a:pt x="757" y="1216"/>
                  </a:lnTo>
                  <a:lnTo>
                    <a:pt x="759" y="1221"/>
                  </a:lnTo>
                  <a:lnTo>
                    <a:pt x="762" y="1224"/>
                  </a:lnTo>
                  <a:lnTo>
                    <a:pt x="769" y="1233"/>
                  </a:lnTo>
                  <a:lnTo>
                    <a:pt x="770" y="1234"/>
                  </a:lnTo>
                  <a:lnTo>
                    <a:pt x="769" y="1236"/>
                  </a:lnTo>
                  <a:lnTo>
                    <a:pt x="774" y="1247"/>
                  </a:lnTo>
                  <a:lnTo>
                    <a:pt x="775" y="1249"/>
                  </a:lnTo>
                  <a:lnTo>
                    <a:pt x="777" y="1249"/>
                  </a:lnTo>
                  <a:lnTo>
                    <a:pt x="779" y="1260"/>
                  </a:lnTo>
                  <a:lnTo>
                    <a:pt x="779" y="1262"/>
                  </a:lnTo>
                  <a:lnTo>
                    <a:pt x="777" y="1265"/>
                  </a:lnTo>
                  <a:lnTo>
                    <a:pt x="769" y="1273"/>
                  </a:lnTo>
                  <a:lnTo>
                    <a:pt x="769" y="1275"/>
                  </a:lnTo>
                  <a:lnTo>
                    <a:pt x="772" y="1286"/>
                  </a:lnTo>
                  <a:lnTo>
                    <a:pt x="774" y="1289"/>
                  </a:lnTo>
                  <a:lnTo>
                    <a:pt x="777" y="1296"/>
                  </a:lnTo>
                  <a:lnTo>
                    <a:pt x="774" y="1304"/>
                  </a:lnTo>
                  <a:lnTo>
                    <a:pt x="774" y="1307"/>
                  </a:lnTo>
                  <a:lnTo>
                    <a:pt x="772" y="1313"/>
                  </a:lnTo>
                  <a:lnTo>
                    <a:pt x="772" y="1317"/>
                  </a:lnTo>
                  <a:lnTo>
                    <a:pt x="774" y="1318"/>
                  </a:lnTo>
                  <a:lnTo>
                    <a:pt x="772" y="1330"/>
                  </a:lnTo>
                  <a:lnTo>
                    <a:pt x="770" y="1330"/>
                  </a:lnTo>
                  <a:lnTo>
                    <a:pt x="767" y="1336"/>
                  </a:lnTo>
                  <a:lnTo>
                    <a:pt x="765" y="1339"/>
                  </a:lnTo>
                  <a:lnTo>
                    <a:pt x="762" y="1346"/>
                  </a:lnTo>
                  <a:lnTo>
                    <a:pt x="762" y="1347"/>
                  </a:lnTo>
                  <a:lnTo>
                    <a:pt x="752" y="1356"/>
                  </a:lnTo>
                  <a:lnTo>
                    <a:pt x="750" y="1359"/>
                  </a:lnTo>
                  <a:lnTo>
                    <a:pt x="749" y="1360"/>
                  </a:lnTo>
                  <a:lnTo>
                    <a:pt x="741" y="1365"/>
                  </a:lnTo>
                  <a:lnTo>
                    <a:pt x="739" y="1365"/>
                  </a:lnTo>
                  <a:lnTo>
                    <a:pt x="737" y="1367"/>
                  </a:lnTo>
                  <a:lnTo>
                    <a:pt x="729" y="1378"/>
                  </a:lnTo>
                  <a:lnTo>
                    <a:pt x="721" y="1383"/>
                  </a:lnTo>
                  <a:lnTo>
                    <a:pt x="719" y="1385"/>
                  </a:lnTo>
                  <a:lnTo>
                    <a:pt x="721" y="1390"/>
                  </a:lnTo>
                  <a:lnTo>
                    <a:pt x="721" y="1393"/>
                  </a:lnTo>
                  <a:lnTo>
                    <a:pt x="719" y="1398"/>
                  </a:lnTo>
                  <a:lnTo>
                    <a:pt x="717" y="1399"/>
                  </a:lnTo>
                  <a:lnTo>
                    <a:pt x="712" y="1406"/>
                  </a:lnTo>
                  <a:lnTo>
                    <a:pt x="711" y="1409"/>
                  </a:lnTo>
                  <a:lnTo>
                    <a:pt x="709" y="1412"/>
                  </a:lnTo>
                  <a:lnTo>
                    <a:pt x="703" y="1422"/>
                  </a:lnTo>
                  <a:lnTo>
                    <a:pt x="701" y="1423"/>
                  </a:lnTo>
                  <a:lnTo>
                    <a:pt x="699" y="1425"/>
                  </a:lnTo>
                  <a:lnTo>
                    <a:pt x="694" y="1430"/>
                  </a:lnTo>
                  <a:lnTo>
                    <a:pt x="694" y="1432"/>
                  </a:lnTo>
                  <a:lnTo>
                    <a:pt x="691" y="1438"/>
                  </a:lnTo>
                  <a:lnTo>
                    <a:pt x="688" y="1441"/>
                  </a:lnTo>
                  <a:lnTo>
                    <a:pt x="681" y="1446"/>
                  </a:lnTo>
                  <a:lnTo>
                    <a:pt x="679" y="1449"/>
                  </a:lnTo>
                  <a:lnTo>
                    <a:pt x="678" y="1459"/>
                  </a:lnTo>
                  <a:lnTo>
                    <a:pt x="676" y="1461"/>
                  </a:lnTo>
                  <a:lnTo>
                    <a:pt x="674" y="1464"/>
                  </a:lnTo>
                  <a:lnTo>
                    <a:pt x="666" y="1469"/>
                  </a:lnTo>
                  <a:lnTo>
                    <a:pt x="666" y="1470"/>
                  </a:lnTo>
                  <a:lnTo>
                    <a:pt x="664" y="1477"/>
                  </a:lnTo>
                  <a:lnTo>
                    <a:pt x="663" y="1480"/>
                  </a:lnTo>
                  <a:lnTo>
                    <a:pt x="660" y="1480"/>
                  </a:lnTo>
                  <a:lnTo>
                    <a:pt x="653" y="1477"/>
                  </a:lnTo>
                  <a:lnTo>
                    <a:pt x="651" y="1475"/>
                  </a:lnTo>
                  <a:lnTo>
                    <a:pt x="646" y="1470"/>
                  </a:lnTo>
                  <a:lnTo>
                    <a:pt x="645" y="1470"/>
                  </a:lnTo>
                  <a:lnTo>
                    <a:pt x="636" y="1474"/>
                  </a:lnTo>
                  <a:lnTo>
                    <a:pt x="633" y="1475"/>
                  </a:lnTo>
                  <a:lnTo>
                    <a:pt x="623" y="1488"/>
                  </a:lnTo>
                  <a:lnTo>
                    <a:pt x="621" y="1490"/>
                  </a:lnTo>
                  <a:lnTo>
                    <a:pt x="608" y="1498"/>
                  </a:lnTo>
                  <a:lnTo>
                    <a:pt x="607" y="1500"/>
                  </a:lnTo>
                  <a:lnTo>
                    <a:pt x="590" y="1508"/>
                  </a:lnTo>
                  <a:lnTo>
                    <a:pt x="588" y="1508"/>
                  </a:lnTo>
                  <a:lnTo>
                    <a:pt x="575" y="1511"/>
                  </a:lnTo>
                  <a:lnTo>
                    <a:pt x="574" y="1511"/>
                  </a:lnTo>
                  <a:lnTo>
                    <a:pt x="572" y="1512"/>
                  </a:lnTo>
                  <a:lnTo>
                    <a:pt x="557" y="1512"/>
                  </a:lnTo>
                  <a:lnTo>
                    <a:pt x="550" y="1504"/>
                  </a:lnTo>
                  <a:lnTo>
                    <a:pt x="549" y="1504"/>
                  </a:lnTo>
                  <a:lnTo>
                    <a:pt x="532" y="1514"/>
                  </a:lnTo>
                  <a:lnTo>
                    <a:pt x="532" y="1516"/>
                  </a:lnTo>
                  <a:lnTo>
                    <a:pt x="531" y="1517"/>
                  </a:lnTo>
                  <a:lnTo>
                    <a:pt x="529" y="1522"/>
                  </a:lnTo>
                  <a:lnTo>
                    <a:pt x="527" y="1524"/>
                  </a:lnTo>
                  <a:lnTo>
                    <a:pt x="527" y="1525"/>
                  </a:lnTo>
                  <a:lnTo>
                    <a:pt x="527" y="1527"/>
                  </a:lnTo>
                  <a:lnTo>
                    <a:pt x="527" y="1532"/>
                  </a:lnTo>
                  <a:lnTo>
                    <a:pt x="527" y="1535"/>
                  </a:lnTo>
                  <a:lnTo>
                    <a:pt x="524" y="1535"/>
                  </a:lnTo>
                  <a:lnTo>
                    <a:pt x="521" y="1535"/>
                  </a:lnTo>
                  <a:lnTo>
                    <a:pt x="519" y="1535"/>
                  </a:lnTo>
                  <a:lnTo>
                    <a:pt x="511" y="1530"/>
                  </a:lnTo>
                  <a:lnTo>
                    <a:pt x="509" y="1532"/>
                  </a:lnTo>
                  <a:lnTo>
                    <a:pt x="506" y="1535"/>
                  </a:lnTo>
                  <a:lnTo>
                    <a:pt x="504" y="1538"/>
                  </a:lnTo>
                  <a:lnTo>
                    <a:pt x="504" y="1542"/>
                  </a:lnTo>
                  <a:lnTo>
                    <a:pt x="501" y="1546"/>
                  </a:lnTo>
                  <a:lnTo>
                    <a:pt x="497" y="1548"/>
                  </a:lnTo>
                  <a:lnTo>
                    <a:pt x="491" y="1545"/>
                  </a:lnTo>
                  <a:lnTo>
                    <a:pt x="489" y="1545"/>
                  </a:lnTo>
                  <a:lnTo>
                    <a:pt x="488" y="1543"/>
                  </a:lnTo>
                  <a:lnTo>
                    <a:pt x="479" y="1540"/>
                  </a:lnTo>
                  <a:lnTo>
                    <a:pt x="478" y="1540"/>
                  </a:lnTo>
                  <a:lnTo>
                    <a:pt x="471" y="1542"/>
                  </a:lnTo>
                  <a:lnTo>
                    <a:pt x="468" y="1543"/>
                  </a:lnTo>
                  <a:lnTo>
                    <a:pt x="464" y="1545"/>
                  </a:lnTo>
                  <a:lnTo>
                    <a:pt x="456" y="1551"/>
                  </a:lnTo>
                  <a:lnTo>
                    <a:pt x="454" y="1551"/>
                  </a:lnTo>
                  <a:lnTo>
                    <a:pt x="453" y="1553"/>
                  </a:lnTo>
                  <a:lnTo>
                    <a:pt x="448" y="1561"/>
                  </a:lnTo>
                  <a:lnTo>
                    <a:pt x="446" y="1569"/>
                  </a:lnTo>
                  <a:lnTo>
                    <a:pt x="446" y="1571"/>
                  </a:lnTo>
                  <a:lnTo>
                    <a:pt x="440" y="1572"/>
                  </a:lnTo>
                  <a:lnTo>
                    <a:pt x="428" y="1563"/>
                  </a:lnTo>
                  <a:lnTo>
                    <a:pt x="426" y="1563"/>
                  </a:lnTo>
                  <a:lnTo>
                    <a:pt x="418" y="1559"/>
                  </a:lnTo>
                  <a:lnTo>
                    <a:pt x="415" y="1558"/>
                  </a:lnTo>
                  <a:lnTo>
                    <a:pt x="413" y="1558"/>
                  </a:lnTo>
                  <a:lnTo>
                    <a:pt x="406" y="1556"/>
                  </a:lnTo>
                  <a:lnTo>
                    <a:pt x="400" y="1558"/>
                  </a:lnTo>
                  <a:lnTo>
                    <a:pt x="392" y="1559"/>
                  </a:lnTo>
                  <a:lnTo>
                    <a:pt x="387" y="1559"/>
                  </a:lnTo>
                  <a:lnTo>
                    <a:pt x="383" y="1566"/>
                  </a:lnTo>
                  <a:lnTo>
                    <a:pt x="380" y="1571"/>
                  </a:lnTo>
                  <a:lnTo>
                    <a:pt x="380" y="1574"/>
                  </a:lnTo>
                  <a:lnTo>
                    <a:pt x="382" y="1577"/>
                  </a:lnTo>
                  <a:lnTo>
                    <a:pt x="383" y="1579"/>
                  </a:lnTo>
                  <a:lnTo>
                    <a:pt x="387" y="1584"/>
                  </a:lnTo>
                  <a:lnTo>
                    <a:pt x="387" y="1585"/>
                  </a:lnTo>
                  <a:lnTo>
                    <a:pt x="387" y="1593"/>
                  </a:lnTo>
                  <a:lnTo>
                    <a:pt x="385" y="1595"/>
                  </a:lnTo>
                  <a:lnTo>
                    <a:pt x="383" y="1598"/>
                  </a:lnTo>
                  <a:lnTo>
                    <a:pt x="377" y="1605"/>
                  </a:lnTo>
                  <a:lnTo>
                    <a:pt x="375" y="1605"/>
                  </a:lnTo>
                  <a:lnTo>
                    <a:pt x="370" y="1613"/>
                  </a:lnTo>
                  <a:lnTo>
                    <a:pt x="368" y="1616"/>
                  </a:lnTo>
                  <a:lnTo>
                    <a:pt x="365" y="1621"/>
                  </a:lnTo>
                  <a:lnTo>
                    <a:pt x="362" y="1624"/>
                  </a:lnTo>
                  <a:lnTo>
                    <a:pt x="360" y="1627"/>
                  </a:lnTo>
                  <a:lnTo>
                    <a:pt x="359" y="1634"/>
                  </a:lnTo>
                  <a:lnTo>
                    <a:pt x="359" y="1637"/>
                  </a:lnTo>
                  <a:lnTo>
                    <a:pt x="359" y="1639"/>
                  </a:lnTo>
                  <a:lnTo>
                    <a:pt x="359" y="1640"/>
                  </a:lnTo>
                  <a:lnTo>
                    <a:pt x="359" y="1642"/>
                  </a:lnTo>
                  <a:lnTo>
                    <a:pt x="363" y="1650"/>
                  </a:lnTo>
                  <a:lnTo>
                    <a:pt x="363" y="1653"/>
                  </a:lnTo>
                  <a:lnTo>
                    <a:pt x="360" y="1661"/>
                  </a:lnTo>
                  <a:lnTo>
                    <a:pt x="359" y="1663"/>
                  </a:lnTo>
                  <a:lnTo>
                    <a:pt x="357" y="1665"/>
                  </a:lnTo>
                  <a:lnTo>
                    <a:pt x="345" y="1674"/>
                  </a:lnTo>
                  <a:lnTo>
                    <a:pt x="344" y="1676"/>
                  </a:lnTo>
                  <a:lnTo>
                    <a:pt x="330" y="1686"/>
                  </a:lnTo>
                  <a:lnTo>
                    <a:pt x="329" y="1687"/>
                  </a:lnTo>
                  <a:lnTo>
                    <a:pt x="325" y="1689"/>
                  </a:lnTo>
                  <a:lnTo>
                    <a:pt x="324" y="1690"/>
                  </a:lnTo>
                  <a:lnTo>
                    <a:pt x="314" y="1695"/>
                  </a:lnTo>
                  <a:lnTo>
                    <a:pt x="311" y="1697"/>
                  </a:lnTo>
                  <a:lnTo>
                    <a:pt x="311" y="1699"/>
                  </a:lnTo>
                  <a:lnTo>
                    <a:pt x="301" y="1697"/>
                  </a:lnTo>
                  <a:lnTo>
                    <a:pt x="299" y="1697"/>
                  </a:lnTo>
                  <a:lnTo>
                    <a:pt x="292" y="1697"/>
                  </a:lnTo>
                  <a:lnTo>
                    <a:pt x="286" y="1702"/>
                  </a:lnTo>
                  <a:lnTo>
                    <a:pt x="276" y="1703"/>
                  </a:lnTo>
                  <a:lnTo>
                    <a:pt x="259" y="1700"/>
                  </a:lnTo>
                  <a:lnTo>
                    <a:pt x="249" y="1692"/>
                  </a:lnTo>
                  <a:lnTo>
                    <a:pt x="248" y="1689"/>
                  </a:lnTo>
                  <a:lnTo>
                    <a:pt x="246" y="1689"/>
                  </a:lnTo>
                  <a:lnTo>
                    <a:pt x="244" y="1689"/>
                  </a:lnTo>
                  <a:lnTo>
                    <a:pt x="238" y="1681"/>
                  </a:lnTo>
                  <a:lnTo>
                    <a:pt x="236" y="1679"/>
                  </a:lnTo>
                  <a:lnTo>
                    <a:pt x="230" y="1673"/>
                  </a:lnTo>
                  <a:lnTo>
                    <a:pt x="223" y="1666"/>
                  </a:lnTo>
                  <a:lnTo>
                    <a:pt x="218" y="1655"/>
                  </a:lnTo>
                  <a:lnTo>
                    <a:pt x="216" y="1640"/>
                  </a:lnTo>
                  <a:lnTo>
                    <a:pt x="213" y="1634"/>
                  </a:lnTo>
                  <a:lnTo>
                    <a:pt x="211" y="1632"/>
                  </a:lnTo>
                  <a:lnTo>
                    <a:pt x="210" y="1631"/>
                  </a:lnTo>
                  <a:lnTo>
                    <a:pt x="203" y="1621"/>
                  </a:lnTo>
                  <a:lnTo>
                    <a:pt x="200" y="1613"/>
                  </a:lnTo>
                  <a:lnTo>
                    <a:pt x="198" y="1611"/>
                  </a:lnTo>
                  <a:lnTo>
                    <a:pt x="198" y="1610"/>
                  </a:lnTo>
                  <a:lnTo>
                    <a:pt x="195" y="1601"/>
                  </a:lnTo>
                  <a:lnTo>
                    <a:pt x="195" y="1600"/>
                  </a:lnTo>
                  <a:lnTo>
                    <a:pt x="193" y="1597"/>
                  </a:lnTo>
                  <a:lnTo>
                    <a:pt x="188" y="1592"/>
                  </a:lnTo>
                  <a:lnTo>
                    <a:pt x="185" y="1590"/>
                  </a:lnTo>
                  <a:lnTo>
                    <a:pt x="183" y="1584"/>
                  </a:lnTo>
                  <a:lnTo>
                    <a:pt x="183" y="1580"/>
                  </a:lnTo>
                  <a:lnTo>
                    <a:pt x="188" y="1574"/>
                  </a:lnTo>
                  <a:lnTo>
                    <a:pt x="190" y="1568"/>
                  </a:lnTo>
                  <a:lnTo>
                    <a:pt x="191" y="1559"/>
                  </a:lnTo>
                  <a:lnTo>
                    <a:pt x="191" y="1558"/>
                  </a:lnTo>
                  <a:lnTo>
                    <a:pt x="196" y="1546"/>
                  </a:lnTo>
                  <a:lnTo>
                    <a:pt x="198" y="1545"/>
                  </a:lnTo>
                  <a:lnTo>
                    <a:pt x="196" y="1538"/>
                  </a:lnTo>
                  <a:lnTo>
                    <a:pt x="195" y="1534"/>
                  </a:lnTo>
                  <a:lnTo>
                    <a:pt x="191" y="1532"/>
                  </a:lnTo>
                  <a:lnTo>
                    <a:pt x="190" y="1529"/>
                  </a:lnTo>
                  <a:lnTo>
                    <a:pt x="190" y="1522"/>
                  </a:lnTo>
                  <a:lnTo>
                    <a:pt x="188" y="1521"/>
                  </a:lnTo>
                  <a:lnTo>
                    <a:pt x="187" y="1517"/>
                  </a:lnTo>
                  <a:lnTo>
                    <a:pt x="182" y="1514"/>
                  </a:lnTo>
                  <a:lnTo>
                    <a:pt x="180" y="1512"/>
                  </a:lnTo>
                  <a:lnTo>
                    <a:pt x="178" y="1511"/>
                  </a:lnTo>
                  <a:lnTo>
                    <a:pt x="177" y="1509"/>
                  </a:lnTo>
                  <a:lnTo>
                    <a:pt x="173" y="1508"/>
                  </a:lnTo>
                  <a:lnTo>
                    <a:pt x="160" y="1501"/>
                  </a:lnTo>
                  <a:lnTo>
                    <a:pt x="158" y="1503"/>
                  </a:lnTo>
                  <a:lnTo>
                    <a:pt x="153" y="1506"/>
                  </a:lnTo>
                  <a:lnTo>
                    <a:pt x="147" y="1512"/>
                  </a:lnTo>
                  <a:lnTo>
                    <a:pt x="137" y="1512"/>
                  </a:lnTo>
                  <a:lnTo>
                    <a:pt x="135" y="1511"/>
                  </a:lnTo>
                  <a:lnTo>
                    <a:pt x="130" y="1506"/>
                  </a:lnTo>
                  <a:lnTo>
                    <a:pt x="129" y="1503"/>
                  </a:lnTo>
                  <a:lnTo>
                    <a:pt x="127" y="1501"/>
                  </a:lnTo>
                  <a:lnTo>
                    <a:pt x="114" y="1498"/>
                  </a:lnTo>
                  <a:lnTo>
                    <a:pt x="101" y="1495"/>
                  </a:lnTo>
                  <a:lnTo>
                    <a:pt x="91" y="1483"/>
                  </a:lnTo>
                  <a:lnTo>
                    <a:pt x="87" y="1480"/>
                  </a:lnTo>
                  <a:lnTo>
                    <a:pt x="84" y="1477"/>
                  </a:lnTo>
                  <a:lnTo>
                    <a:pt x="79" y="1472"/>
                  </a:lnTo>
                  <a:lnTo>
                    <a:pt x="77" y="1472"/>
                  </a:lnTo>
                  <a:lnTo>
                    <a:pt x="71" y="1464"/>
                  </a:lnTo>
                  <a:lnTo>
                    <a:pt x="67" y="1464"/>
                  </a:lnTo>
                  <a:lnTo>
                    <a:pt x="59" y="1461"/>
                  </a:lnTo>
                  <a:lnTo>
                    <a:pt x="58" y="1461"/>
                  </a:lnTo>
                  <a:lnTo>
                    <a:pt x="46" y="1461"/>
                  </a:lnTo>
                  <a:lnTo>
                    <a:pt x="36" y="1464"/>
                  </a:lnTo>
                  <a:lnTo>
                    <a:pt x="34" y="1464"/>
                  </a:lnTo>
                  <a:lnTo>
                    <a:pt x="33" y="1464"/>
                  </a:lnTo>
                  <a:lnTo>
                    <a:pt x="24" y="1466"/>
                  </a:lnTo>
                  <a:lnTo>
                    <a:pt x="23" y="1462"/>
                  </a:lnTo>
                  <a:lnTo>
                    <a:pt x="19" y="1461"/>
                  </a:lnTo>
                  <a:lnTo>
                    <a:pt x="16" y="1456"/>
                  </a:lnTo>
                  <a:lnTo>
                    <a:pt x="11" y="1448"/>
                  </a:lnTo>
                  <a:lnTo>
                    <a:pt x="15" y="1440"/>
                  </a:lnTo>
                  <a:lnTo>
                    <a:pt x="23" y="1436"/>
                  </a:lnTo>
                  <a:lnTo>
                    <a:pt x="24" y="1435"/>
                  </a:lnTo>
                  <a:lnTo>
                    <a:pt x="31" y="1430"/>
                  </a:lnTo>
                  <a:lnTo>
                    <a:pt x="33" y="1428"/>
                  </a:lnTo>
                  <a:lnTo>
                    <a:pt x="38" y="1420"/>
                  </a:lnTo>
                  <a:lnTo>
                    <a:pt x="43" y="1415"/>
                  </a:lnTo>
                  <a:lnTo>
                    <a:pt x="44" y="1414"/>
                  </a:lnTo>
                  <a:lnTo>
                    <a:pt x="44" y="1411"/>
                  </a:lnTo>
                  <a:lnTo>
                    <a:pt x="46" y="1409"/>
                  </a:lnTo>
                  <a:lnTo>
                    <a:pt x="46" y="1396"/>
                  </a:lnTo>
                  <a:lnTo>
                    <a:pt x="43" y="1388"/>
                  </a:lnTo>
                  <a:lnTo>
                    <a:pt x="36" y="1378"/>
                  </a:lnTo>
                  <a:lnTo>
                    <a:pt x="34" y="1378"/>
                  </a:lnTo>
                  <a:lnTo>
                    <a:pt x="33" y="1375"/>
                  </a:lnTo>
                  <a:lnTo>
                    <a:pt x="33" y="1373"/>
                  </a:lnTo>
                  <a:lnTo>
                    <a:pt x="24" y="1367"/>
                  </a:lnTo>
                  <a:lnTo>
                    <a:pt x="23" y="1364"/>
                  </a:lnTo>
                  <a:lnTo>
                    <a:pt x="21" y="1362"/>
                  </a:lnTo>
                  <a:lnTo>
                    <a:pt x="13" y="1352"/>
                  </a:lnTo>
                  <a:lnTo>
                    <a:pt x="11" y="1349"/>
                  </a:lnTo>
                  <a:lnTo>
                    <a:pt x="10" y="1347"/>
                  </a:lnTo>
                  <a:lnTo>
                    <a:pt x="1" y="1331"/>
                  </a:lnTo>
                  <a:lnTo>
                    <a:pt x="0" y="1330"/>
                  </a:lnTo>
                  <a:lnTo>
                    <a:pt x="1" y="1320"/>
                  </a:lnTo>
                  <a:lnTo>
                    <a:pt x="1" y="1318"/>
                  </a:lnTo>
                  <a:lnTo>
                    <a:pt x="1" y="1315"/>
                  </a:lnTo>
                  <a:lnTo>
                    <a:pt x="5" y="1305"/>
                  </a:lnTo>
                  <a:lnTo>
                    <a:pt x="5" y="1304"/>
                  </a:lnTo>
                  <a:lnTo>
                    <a:pt x="8" y="1296"/>
                  </a:lnTo>
                  <a:lnTo>
                    <a:pt x="8" y="1294"/>
                  </a:lnTo>
                  <a:lnTo>
                    <a:pt x="8" y="1292"/>
                  </a:lnTo>
                  <a:lnTo>
                    <a:pt x="6" y="128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28" name="Freeform 28"/>
            <p:cNvSpPr>
              <a:spLocks/>
            </p:cNvSpPr>
            <p:nvPr/>
          </p:nvSpPr>
          <p:spPr bwMode="auto">
            <a:xfrm>
              <a:off x="6627812" y="4256883"/>
              <a:ext cx="369888" cy="311150"/>
            </a:xfrm>
            <a:custGeom>
              <a:avLst/>
              <a:gdLst>
                <a:gd name="T0" fmla="*/ 9 w 465"/>
                <a:gd name="T1" fmla="*/ 2 h 392"/>
                <a:gd name="T2" fmla="*/ 18 w 465"/>
                <a:gd name="T3" fmla="*/ 5 h 392"/>
                <a:gd name="T4" fmla="*/ 22 w 465"/>
                <a:gd name="T5" fmla="*/ 7 h 392"/>
                <a:gd name="T6" fmla="*/ 32 w 465"/>
                <a:gd name="T7" fmla="*/ 10 h 392"/>
                <a:gd name="T8" fmla="*/ 43 w 465"/>
                <a:gd name="T9" fmla="*/ 10 h 392"/>
                <a:gd name="T10" fmla="*/ 47 w 465"/>
                <a:gd name="T11" fmla="*/ 12 h 392"/>
                <a:gd name="T12" fmla="*/ 61 w 465"/>
                <a:gd name="T13" fmla="*/ 24 h 392"/>
                <a:gd name="T14" fmla="*/ 78 w 465"/>
                <a:gd name="T15" fmla="*/ 26 h 392"/>
                <a:gd name="T16" fmla="*/ 83 w 465"/>
                <a:gd name="T17" fmla="*/ 26 h 392"/>
                <a:gd name="T18" fmla="*/ 93 w 465"/>
                <a:gd name="T19" fmla="*/ 28 h 392"/>
                <a:gd name="T20" fmla="*/ 111 w 465"/>
                <a:gd name="T21" fmla="*/ 36 h 392"/>
                <a:gd name="T22" fmla="*/ 121 w 465"/>
                <a:gd name="T23" fmla="*/ 39 h 392"/>
                <a:gd name="T24" fmla="*/ 134 w 465"/>
                <a:gd name="T25" fmla="*/ 44 h 392"/>
                <a:gd name="T26" fmla="*/ 144 w 465"/>
                <a:gd name="T27" fmla="*/ 49 h 392"/>
                <a:gd name="T28" fmla="*/ 161 w 465"/>
                <a:gd name="T29" fmla="*/ 55 h 392"/>
                <a:gd name="T30" fmla="*/ 210 w 465"/>
                <a:gd name="T31" fmla="*/ 60 h 392"/>
                <a:gd name="T32" fmla="*/ 252 w 465"/>
                <a:gd name="T33" fmla="*/ 68 h 392"/>
                <a:gd name="T34" fmla="*/ 275 w 465"/>
                <a:gd name="T35" fmla="*/ 75 h 392"/>
                <a:gd name="T36" fmla="*/ 293 w 465"/>
                <a:gd name="T37" fmla="*/ 78 h 392"/>
                <a:gd name="T38" fmla="*/ 298 w 465"/>
                <a:gd name="T39" fmla="*/ 78 h 392"/>
                <a:gd name="T40" fmla="*/ 316 w 465"/>
                <a:gd name="T41" fmla="*/ 83 h 392"/>
                <a:gd name="T42" fmla="*/ 338 w 465"/>
                <a:gd name="T43" fmla="*/ 88 h 392"/>
                <a:gd name="T44" fmla="*/ 343 w 465"/>
                <a:gd name="T45" fmla="*/ 89 h 392"/>
                <a:gd name="T46" fmla="*/ 359 w 465"/>
                <a:gd name="T47" fmla="*/ 92 h 392"/>
                <a:gd name="T48" fmla="*/ 379 w 465"/>
                <a:gd name="T49" fmla="*/ 97 h 392"/>
                <a:gd name="T50" fmla="*/ 392 w 465"/>
                <a:gd name="T51" fmla="*/ 104 h 392"/>
                <a:gd name="T52" fmla="*/ 396 w 465"/>
                <a:gd name="T53" fmla="*/ 110 h 392"/>
                <a:gd name="T54" fmla="*/ 392 w 465"/>
                <a:gd name="T55" fmla="*/ 123 h 392"/>
                <a:gd name="T56" fmla="*/ 381 w 465"/>
                <a:gd name="T57" fmla="*/ 125 h 392"/>
                <a:gd name="T58" fmla="*/ 366 w 465"/>
                <a:gd name="T59" fmla="*/ 123 h 392"/>
                <a:gd name="T60" fmla="*/ 354 w 465"/>
                <a:gd name="T61" fmla="*/ 128 h 392"/>
                <a:gd name="T62" fmla="*/ 341 w 465"/>
                <a:gd name="T63" fmla="*/ 139 h 392"/>
                <a:gd name="T64" fmla="*/ 336 w 465"/>
                <a:gd name="T65" fmla="*/ 147 h 392"/>
                <a:gd name="T66" fmla="*/ 333 w 465"/>
                <a:gd name="T67" fmla="*/ 154 h 392"/>
                <a:gd name="T68" fmla="*/ 318 w 465"/>
                <a:gd name="T69" fmla="*/ 181 h 392"/>
                <a:gd name="T70" fmla="*/ 308 w 465"/>
                <a:gd name="T71" fmla="*/ 201 h 392"/>
                <a:gd name="T72" fmla="*/ 311 w 465"/>
                <a:gd name="T73" fmla="*/ 211 h 392"/>
                <a:gd name="T74" fmla="*/ 318 w 465"/>
                <a:gd name="T75" fmla="*/ 220 h 392"/>
                <a:gd name="T76" fmla="*/ 324 w 465"/>
                <a:gd name="T77" fmla="*/ 228 h 392"/>
                <a:gd name="T78" fmla="*/ 329 w 465"/>
                <a:gd name="T79" fmla="*/ 238 h 392"/>
                <a:gd name="T80" fmla="*/ 334 w 465"/>
                <a:gd name="T81" fmla="*/ 248 h 392"/>
                <a:gd name="T82" fmla="*/ 346 w 465"/>
                <a:gd name="T83" fmla="*/ 275 h 392"/>
                <a:gd name="T84" fmla="*/ 351 w 465"/>
                <a:gd name="T85" fmla="*/ 287 h 392"/>
                <a:gd name="T86" fmla="*/ 358 w 465"/>
                <a:gd name="T87" fmla="*/ 301 h 392"/>
                <a:gd name="T88" fmla="*/ 359 w 465"/>
                <a:gd name="T89" fmla="*/ 314 h 392"/>
                <a:gd name="T90" fmla="*/ 366 w 465"/>
                <a:gd name="T91" fmla="*/ 330 h 392"/>
                <a:gd name="T92" fmla="*/ 381 w 465"/>
                <a:gd name="T93" fmla="*/ 343 h 392"/>
                <a:gd name="T94" fmla="*/ 387 w 465"/>
                <a:gd name="T95" fmla="*/ 355 h 392"/>
                <a:gd name="T96" fmla="*/ 397 w 465"/>
                <a:gd name="T97" fmla="*/ 369 h 392"/>
                <a:gd name="T98" fmla="*/ 415 w 465"/>
                <a:gd name="T99" fmla="*/ 380 h 392"/>
                <a:gd name="T100" fmla="*/ 437 w 465"/>
                <a:gd name="T101" fmla="*/ 392 h 392"/>
                <a:gd name="T102" fmla="*/ 450 w 465"/>
                <a:gd name="T103" fmla="*/ 385 h 392"/>
                <a:gd name="T104" fmla="*/ 465 w 465"/>
                <a:gd name="T105" fmla="*/ 377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5" h="392">
                  <a:moveTo>
                    <a:pt x="0" y="0"/>
                  </a:moveTo>
                  <a:lnTo>
                    <a:pt x="9" y="2"/>
                  </a:lnTo>
                  <a:lnTo>
                    <a:pt x="10" y="2"/>
                  </a:lnTo>
                  <a:lnTo>
                    <a:pt x="18" y="5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30" y="10"/>
                  </a:lnTo>
                  <a:lnTo>
                    <a:pt x="32" y="10"/>
                  </a:lnTo>
                  <a:lnTo>
                    <a:pt x="33" y="10"/>
                  </a:lnTo>
                  <a:lnTo>
                    <a:pt x="43" y="10"/>
                  </a:lnTo>
                  <a:lnTo>
                    <a:pt x="45" y="10"/>
                  </a:lnTo>
                  <a:lnTo>
                    <a:pt x="47" y="12"/>
                  </a:lnTo>
                  <a:lnTo>
                    <a:pt x="58" y="21"/>
                  </a:lnTo>
                  <a:lnTo>
                    <a:pt x="61" y="24"/>
                  </a:lnTo>
                  <a:lnTo>
                    <a:pt x="63" y="24"/>
                  </a:lnTo>
                  <a:lnTo>
                    <a:pt x="78" y="26"/>
                  </a:lnTo>
                  <a:lnTo>
                    <a:pt x="81" y="26"/>
                  </a:lnTo>
                  <a:lnTo>
                    <a:pt x="83" y="26"/>
                  </a:lnTo>
                  <a:lnTo>
                    <a:pt x="91" y="26"/>
                  </a:lnTo>
                  <a:lnTo>
                    <a:pt x="93" y="28"/>
                  </a:lnTo>
                  <a:lnTo>
                    <a:pt x="101" y="29"/>
                  </a:lnTo>
                  <a:lnTo>
                    <a:pt x="111" y="36"/>
                  </a:lnTo>
                  <a:lnTo>
                    <a:pt x="114" y="36"/>
                  </a:lnTo>
                  <a:lnTo>
                    <a:pt x="121" y="39"/>
                  </a:lnTo>
                  <a:lnTo>
                    <a:pt x="123" y="41"/>
                  </a:lnTo>
                  <a:lnTo>
                    <a:pt x="134" y="44"/>
                  </a:lnTo>
                  <a:lnTo>
                    <a:pt x="136" y="45"/>
                  </a:lnTo>
                  <a:lnTo>
                    <a:pt x="144" y="49"/>
                  </a:lnTo>
                  <a:lnTo>
                    <a:pt x="146" y="50"/>
                  </a:lnTo>
                  <a:lnTo>
                    <a:pt x="161" y="55"/>
                  </a:lnTo>
                  <a:lnTo>
                    <a:pt x="181" y="55"/>
                  </a:lnTo>
                  <a:lnTo>
                    <a:pt x="210" y="60"/>
                  </a:lnTo>
                  <a:lnTo>
                    <a:pt x="247" y="68"/>
                  </a:lnTo>
                  <a:lnTo>
                    <a:pt x="252" y="68"/>
                  </a:lnTo>
                  <a:lnTo>
                    <a:pt x="272" y="73"/>
                  </a:lnTo>
                  <a:lnTo>
                    <a:pt x="275" y="75"/>
                  </a:lnTo>
                  <a:lnTo>
                    <a:pt x="276" y="75"/>
                  </a:lnTo>
                  <a:lnTo>
                    <a:pt x="293" y="78"/>
                  </a:lnTo>
                  <a:lnTo>
                    <a:pt x="296" y="78"/>
                  </a:lnTo>
                  <a:lnTo>
                    <a:pt x="298" y="78"/>
                  </a:lnTo>
                  <a:lnTo>
                    <a:pt x="315" y="81"/>
                  </a:lnTo>
                  <a:lnTo>
                    <a:pt x="316" y="83"/>
                  </a:lnTo>
                  <a:lnTo>
                    <a:pt x="319" y="83"/>
                  </a:lnTo>
                  <a:lnTo>
                    <a:pt x="338" y="88"/>
                  </a:lnTo>
                  <a:lnTo>
                    <a:pt x="341" y="88"/>
                  </a:lnTo>
                  <a:lnTo>
                    <a:pt x="343" y="89"/>
                  </a:lnTo>
                  <a:lnTo>
                    <a:pt x="358" y="92"/>
                  </a:lnTo>
                  <a:lnTo>
                    <a:pt x="359" y="92"/>
                  </a:lnTo>
                  <a:lnTo>
                    <a:pt x="371" y="94"/>
                  </a:lnTo>
                  <a:lnTo>
                    <a:pt x="379" y="97"/>
                  </a:lnTo>
                  <a:lnTo>
                    <a:pt x="387" y="101"/>
                  </a:lnTo>
                  <a:lnTo>
                    <a:pt x="392" y="104"/>
                  </a:lnTo>
                  <a:lnTo>
                    <a:pt x="394" y="105"/>
                  </a:lnTo>
                  <a:lnTo>
                    <a:pt x="396" y="110"/>
                  </a:lnTo>
                  <a:lnTo>
                    <a:pt x="396" y="120"/>
                  </a:lnTo>
                  <a:lnTo>
                    <a:pt x="392" y="123"/>
                  </a:lnTo>
                  <a:lnTo>
                    <a:pt x="391" y="123"/>
                  </a:lnTo>
                  <a:lnTo>
                    <a:pt x="381" y="125"/>
                  </a:lnTo>
                  <a:lnTo>
                    <a:pt x="377" y="125"/>
                  </a:lnTo>
                  <a:lnTo>
                    <a:pt x="366" y="123"/>
                  </a:lnTo>
                  <a:lnTo>
                    <a:pt x="364" y="125"/>
                  </a:lnTo>
                  <a:lnTo>
                    <a:pt x="354" y="128"/>
                  </a:lnTo>
                  <a:lnTo>
                    <a:pt x="351" y="130"/>
                  </a:lnTo>
                  <a:lnTo>
                    <a:pt x="341" y="139"/>
                  </a:lnTo>
                  <a:lnTo>
                    <a:pt x="339" y="141"/>
                  </a:lnTo>
                  <a:lnTo>
                    <a:pt x="336" y="147"/>
                  </a:lnTo>
                  <a:lnTo>
                    <a:pt x="334" y="149"/>
                  </a:lnTo>
                  <a:lnTo>
                    <a:pt x="333" y="154"/>
                  </a:lnTo>
                  <a:lnTo>
                    <a:pt x="331" y="156"/>
                  </a:lnTo>
                  <a:lnTo>
                    <a:pt x="318" y="181"/>
                  </a:lnTo>
                  <a:lnTo>
                    <a:pt x="311" y="191"/>
                  </a:lnTo>
                  <a:lnTo>
                    <a:pt x="308" y="201"/>
                  </a:lnTo>
                  <a:lnTo>
                    <a:pt x="308" y="202"/>
                  </a:lnTo>
                  <a:lnTo>
                    <a:pt x="311" y="211"/>
                  </a:lnTo>
                  <a:lnTo>
                    <a:pt x="313" y="212"/>
                  </a:lnTo>
                  <a:lnTo>
                    <a:pt x="318" y="220"/>
                  </a:lnTo>
                  <a:lnTo>
                    <a:pt x="323" y="227"/>
                  </a:lnTo>
                  <a:lnTo>
                    <a:pt x="324" y="228"/>
                  </a:lnTo>
                  <a:lnTo>
                    <a:pt x="328" y="235"/>
                  </a:lnTo>
                  <a:lnTo>
                    <a:pt x="329" y="238"/>
                  </a:lnTo>
                  <a:lnTo>
                    <a:pt x="334" y="246"/>
                  </a:lnTo>
                  <a:lnTo>
                    <a:pt x="334" y="248"/>
                  </a:lnTo>
                  <a:lnTo>
                    <a:pt x="339" y="261"/>
                  </a:lnTo>
                  <a:lnTo>
                    <a:pt x="346" y="275"/>
                  </a:lnTo>
                  <a:lnTo>
                    <a:pt x="346" y="277"/>
                  </a:lnTo>
                  <a:lnTo>
                    <a:pt x="351" y="287"/>
                  </a:lnTo>
                  <a:lnTo>
                    <a:pt x="353" y="290"/>
                  </a:lnTo>
                  <a:lnTo>
                    <a:pt x="358" y="301"/>
                  </a:lnTo>
                  <a:lnTo>
                    <a:pt x="359" y="303"/>
                  </a:lnTo>
                  <a:lnTo>
                    <a:pt x="359" y="314"/>
                  </a:lnTo>
                  <a:lnTo>
                    <a:pt x="359" y="316"/>
                  </a:lnTo>
                  <a:lnTo>
                    <a:pt x="366" y="330"/>
                  </a:lnTo>
                  <a:lnTo>
                    <a:pt x="381" y="342"/>
                  </a:lnTo>
                  <a:lnTo>
                    <a:pt x="381" y="343"/>
                  </a:lnTo>
                  <a:lnTo>
                    <a:pt x="387" y="353"/>
                  </a:lnTo>
                  <a:lnTo>
                    <a:pt x="387" y="355"/>
                  </a:lnTo>
                  <a:lnTo>
                    <a:pt x="396" y="368"/>
                  </a:lnTo>
                  <a:lnTo>
                    <a:pt x="397" y="369"/>
                  </a:lnTo>
                  <a:lnTo>
                    <a:pt x="404" y="376"/>
                  </a:lnTo>
                  <a:lnTo>
                    <a:pt x="415" y="380"/>
                  </a:lnTo>
                  <a:lnTo>
                    <a:pt x="425" y="385"/>
                  </a:lnTo>
                  <a:lnTo>
                    <a:pt x="437" y="392"/>
                  </a:lnTo>
                  <a:lnTo>
                    <a:pt x="447" y="387"/>
                  </a:lnTo>
                  <a:lnTo>
                    <a:pt x="450" y="385"/>
                  </a:lnTo>
                  <a:lnTo>
                    <a:pt x="463" y="377"/>
                  </a:lnTo>
                  <a:lnTo>
                    <a:pt x="465" y="37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29" name="Freeform 29"/>
            <p:cNvSpPr>
              <a:spLocks/>
            </p:cNvSpPr>
            <p:nvPr/>
          </p:nvSpPr>
          <p:spPr bwMode="auto">
            <a:xfrm>
              <a:off x="5630862" y="4722020"/>
              <a:ext cx="871538" cy="1058863"/>
            </a:xfrm>
            <a:custGeom>
              <a:avLst/>
              <a:gdLst>
                <a:gd name="T0" fmla="*/ 293 w 1099"/>
                <a:gd name="T1" fmla="*/ 91 h 1335"/>
                <a:gd name="T2" fmla="*/ 343 w 1099"/>
                <a:gd name="T3" fmla="*/ 155 h 1335"/>
                <a:gd name="T4" fmla="*/ 386 w 1099"/>
                <a:gd name="T5" fmla="*/ 212 h 1335"/>
                <a:gd name="T6" fmla="*/ 468 w 1099"/>
                <a:gd name="T7" fmla="*/ 239 h 1335"/>
                <a:gd name="T8" fmla="*/ 533 w 1099"/>
                <a:gd name="T9" fmla="*/ 296 h 1335"/>
                <a:gd name="T10" fmla="*/ 650 w 1099"/>
                <a:gd name="T11" fmla="*/ 330 h 1335"/>
                <a:gd name="T12" fmla="*/ 736 w 1099"/>
                <a:gd name="T13" fmla="*/ 333 h 1335"/>
                <a:gd name="T14" fmla="*/ 784 w 1099"/>
                <a:gd name="T15" fmla="*/ 337 h 1335"/>
                <a:gd name="T16" fmla="*/ 850 w 1099"/>
                <a:gd name="T17" fmla="*/ 385 h 1335"/>
                <a:gd name="T18" fmla="*/ 880 w 1099"/>
                <a:gd name="T19" fmla="*/ 409 h 1335"/>
                <a:gd name="T20" fmla="*/ 900 w 1099"/>
                <a:gd name="T21" fmla="*/ 438 h 1335"/>
                <a:gd name="T22" fmla="*/ 839 w 1099"/>
                <a:gd name="T23" fmla="*/ 506 h 1335"/>
                <a:gd name="T24" fmla="*/ 854 w 1099"/>
                <a:gd name="T25" fmla="*/ 555 h 1335"/>
                <a:gd name="T26" fmla="*/ 852 w 1099"/>
                <a:gd name="T27" fmla="*/ 628 h 1335"/>
                <a:gd name="T28" fmla="*/ 900 w 1099"/>
                <a:gd name="T29" fmla="*/ 702 h 1335"/>
                <a:gd name="T30" fmla="*/ 991 w 1099"/>
                <a:gd name="T31" fmla="*/ 767 h 1335"/>
                <a:gd name="T32" fmla="*/ 1001 w 1099"/>
                <a:gd name="T33" fmla="*/ 853 h 1335"/>
                <a:gd name="T34" fmla="*/ 1022 w 1099"/>
                <a:gd name="T35" fmla="*/ 921 h 1335"/>
                <a:gd name="T36" fmla="*/ 1094 w 1099"/>
                <a:gd name="T37" fmla="*/ 1006 h 1335"/>
                <a:gd name="T38" fmla="*/ 1029 w 1099"/>
                <a:gd name="T39" fmla="*/ 998 h 1335"/>
                <a:gd name="T40" fmla="*/ 1003 w 1099"/>
                <a:gd name="T41" fmla="*/ 1087 h 1335"/>
                <a:gd name="T42" fmla="*/ 1041 w 1099"/>
                <a:gd name="T43" fmla="*/ 1170 h 1335"/>
                <a:gd name="T44" fmla="*/ 1022 w 1099"/>
                <a:gd name="T45" fmla="*/ 1248 h 1335"/>
                <a:gd name="T46" fmla="*/ 1087 w 1099"/>
                <a:gd name="T47" fmla="*/ 1275 h 1335"/>
                <a:gd name="T48" fmla="*/ 1019 w 1099"/>
                <a:gd name="T49" fmla="*/ 1275 h 1335"/>
                <a:gd name="T50" fmla="*/ 966 w 1099"/>
                <a:gd name="T51" fmla="*/ 1236 h 1335"/>
                <a:gd name="T52" fmla="*/ 888 w 1099"/>
                <a:gd name="T53" fmla="*/ 1252 h 1335"/>
                <a:gd name="T54" fmla="*/ 826 w 1099"/>
                <a:gd name="T55" fmla="*/ 1275 h 1335"/>
                <a:gd name="T56" fmla="*/ 751 w 1099"/>
                <a:gd name="T57" fmla="*/ 1286 h 1335"/>
                <a:gd name="T58" fmla="*/ 682 w 1099"/>
                <a:gd name="T59" fmla="*/ 1320 h 1335"/>
                <a:gd name="T60" fmla="*/ 612 w 1099"/>
                <a:gd name="T61" fmla="*/ 1332 h 1335"/>
                <a:gd name="T62" fmla="*/ 539 w 1099"/>
                <a:gd name="T63" fmla="*/ 1303 h 1335"/>
                <a:gd name="T64" fmla="*/ 437 w 1099"/>
                <a:gd name="T65" fmla="*/ 1288 h 1335"/>
                <a:gd name="T66" fmla="*/ 376 w 1099"/>
                <a:gd name="T67" fmla="*/ 1293 h 1335"/>
                <a:gd name="T68" fmla="*/ 305 w 1099"/>
                <a:gd name="T69" fmla="*/ 1296 h 1335"/>
                <a:gd name="T70" fmla="*/ 253 w 1099"/>
                <a:gd name="T71" fmla="*/ 1322 h 1335"/>
                <a:gd name="T72" fmla="*/ 200 w 1099"/>
                <a:gd name="T73" fmla="*/ 1333 h 1335"/>
                <a:gd name="T74" fmla="*/ 154 w 1099"/>
                <a:gd name="T75" fmla="*/ 1301 h 1335"/>
                <a:gd name="T76" fmla="*/ 156 w 1099"/>
                <a:gd name="T77" fmla="*/ 1184 h 1335"/>
                <a:gd name="T78" fmla="*/ 152 w 1099"/>
                <a:gd name="T79" fmla="*/ 1104 h 1335"/>
                <a:gd name="T80" fmla="*/ 151 w 1099"/>
                <a:gd name="T81" fmla="*/ 968 h 1335"/>
                <a:gd name="T82" fmla="*/ 105 w 1099"/>
                <a:gd name="T83" fmla="*/ 890 h 1335"/>
                <a:gd name="T84" fmla="*/ 76 w 1099"/>
                <a:gd name="T85" fmla="*/ 825 h 1335"/>
                <a:gd name="T86" fmla="*/ 2 w 1099"/>
                <a:gd name="T87" fmla="*/ 791 h 1335"/>
                <a:gd name="T88" fmla="*/ 28 w 1099"/>
                <a:gd name="T89" fmla="*/ 715 h 1335"/>
                <a:gd name="T90" fmla="*/ 63 w 1099"/>
                <a:gd name="T91" fmla="*/ 644 h 1335"/>
                <a:gd name="T92" fmla="*/ 100 w 1099"/>
                <a:gd name="T93" fmla="*/ 589 h 1335"/>
                <a:gd name="T94" fmla="*/ 121 w 1099"/>
                <a:gd name="T95" fmla="*/ 537 h 1335"/>
                <a:gd name="T96" fmla="*/ 100 w 1099"/>
                <a:gd name="T97" fmla="*/ 484 h 1335"/>
                <a:gd name="T98" fmla="*/ 78 w 1099"/>
                <a:gd name="T99" fmla="*/ 437 h 1335"/>
                <a:gd name="T100" fmla="*/ 75 w 1099"/>
                <a:gd name="T101" fmla="*/ 392 h 1335"/>
                <a:gd name="T102" fmla="*/ 93 w 1099"/>
                <a:gd name="T103" fmla="*/ 359 h 1335"/>
                <a:gd name="T104" fmla="*/ 78 w 1099"/>
                <a:gd name="T105" fmla="*/ 315 h 1335"/>
                <a:gd name="T106" fmla="*/ 121 w 1099"/>
                <a:gd name="T107" fmla="*/ 272 h 1335"/>
                <a:gd name="T108" fmla="*/ 157 w 1099"/>
                <a:gd name="T109" fmla="*/ 243 h 1335"/>
                <a:gd name="T110" fmla="*/ 200 w 1099"/>
                <a:gd name="T111" fmla="*/ 218 h 1335"/>
                <a:gd name="T112" fmla="*/ 151 w 1099"/>
                <a:gd name="T113" fmla="*/ 176 h 1335"/>
                <a:gd name="T114" fmla="*/ 91 w 1099"/>
                <a:gd name="T115" fmla="*/ 155 h 1335"/>
                <a:gd name="T116" fmla="*/ 134 w 1099"/>
                <a:gd name="T117" fmla="*/ 91 h 1335"/>
                <a:gd name="T118" fmla="*/ 187 w 1099"/>
                <a:gd name="T119" fmla="*/ 40 h 1335"/>
                <a:gd name="T120" fmla="*/ 220 w 1099"/>
                <a:gd name="T121" fmla="*/ 2 h 1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99" h="1335">
                  <a:moveTo>
                    <a:pt x="237" y="2"/>
                  </a:moveTo>
                  <a:lnTo>
                    <a:pt x="245" y="10"/>
                  </a:lnTo>
                  <a:lnTo>
                    <a:pt x="248" y="26"/>
                  </a:lnTo>
                  <a:lnTo>
                    <a:pt x="253" y="29"/>
                  </a:lnTo>
                  <a:lnTo>
                    <a:pt x="255" y="31"/>
                  </a:lnTo>
                  <a:lnTo>
                    <a:pt x="252" y="40"/>
                  </a:lnTo>
                  <a:lnTo>
                    <a:pt x="250" y="53"/>
                  </a:lnTo>
                  <a:lnTo>
                    <a:pt x="258" y="65"/>
                  </a:lnTo>
                  <a:lnTo>
                    <a:pt x="265" y="68"/>
                  </a:lnTo>
                  <a:lnTo>
                    <a:pt x="275" y="76"/>
                  </a:lnTo>
                  <a:lnTo>
                    <a:pt x="278" y="78"/>
                  </a:lnTo>
                  <a:lnTo>
                    <a:pt x="283" y="81"/>
                  </a:lnTo>
                  <a:lnTo>
                    <a:pt x="285" y="82"/>
                  </a:lnTo>
                  <a:lnTo>
                    <a:pt x="286" y="84"/>
                  </a:lnTo>
                  <a:lnTo>
                    <a:pt x="290" y="87"/>
                  </a:lnTo>
                  <a:lnTo>
                    <a:pt x="293" y="91"/>
                  </a:lnTo>
                  <a:lnTo>
                    <a:pt x="295" y="94"/>
                  </a:lnTo>
                  <a:lnTo>
                    <a:pt x="300" y="100"/>
                  </a:lnTo>
                  <a:lnTo>
                    <a:pt x="303" y="105"/>
                  </a:lnTo>
                  <a:lnTo>
                    <a:pt x="305" y="107"/>
                  </a:lnTo>
                  <a:lnTo>
                    <a:pt x="308" y="110"/>
                  </a:lnTo>
                  <a:lnTo>
                    <a:pt x="311" y="113"/>
                  </a:lnTo>
                  <a:lnTo>
                    <a:pt x="313" y="115"/>
                  </a:lnTo>
                  <a:lnTo>
                    <a:pt x="316" y="120"/>
                  </a:lnTo>
                  <a:lnTo>
                    <a:pt x="318" y="125"/>
                  </a:lnTo>
                  <a:lnTo>
                    <a:pt x="323" y="133"/>
                  </a:lnTo>
                  <a:lnTo>
                    <a:pt x="324" y="134"/>
                  </a:lnTo>
                  <a:lnTo>
                    <a:pt x="331" y="144"/>
                  </a:lnTo>
                  <a:lnTo>
                    <a:pt x="333" y="146"/>
                  </a:lnTo>
                  <a:lnTo>
                    <a:pt x="339" y="152"/>
                  </a:lnTo>
                  <a:lnTo>
                    <a:pt x="341" y="154"/>
                  </a:lnTo>
                  <a:lnTo>
                    <a:pt x="343" y="155"/>
                  </a:lnTo>
                  <a:lnTo>
                    <a:pt x="343" y="157"/>
                  </a:lnTo>
                  <a:lnTo>
                    <a:pt x="349" y="163"/>
                  </a:lnTo>
                  <a:lnTo>
                    <a:pt x="351" y="163"/>
                  </a:lnTo>
                  <a:lnTo>
                    <a:pt x="356" y="176"/>
                  </a:lnTo>
                  <a:lnTo>
                    <a:pt x="354" y="180"/>
                  </a:lnTo>
                  <a:lnTo>
                    <a:pt x="356" y="184"/>
                  </a:lnTo>
                  <a:lnTo>
                    <a:pt x="358" y="186"/>
                  </a:lnTo>
                  <a:lnTo>
                    <a:pt x="358" y="188"/>
                  </a:lnTo>
                  <a:lnTo>
                    <a:pt x="363" y="197"/>
                  </a:lnTo>
                  <a:lnTo>
                    <a:pt x="363" y="199"/>
                  </a:lnTo>
                  <a:lnTo>
                    <a:pt x="364" y="201"/>
                  </a:lnTo>
                  <a:lnTo>
                    <a:pt x="367" y="205"/>
                  </a:lnTo>
                  <a:lnTo>
                    <a:pt x="369" y="205"/>
                  </a:lnTo>
                  <a:lnTo>
                    <a:pt x="379" y="209"/>
                  </a:lnTo>
                  <a:lnTo>
                    <a:pt x="384" y="210"/>
                  </a:lnTo>
                  <a:lnTo>
                    <a:pt x="386" y="212"/>
                  </a:lnTo>
                  <a:lnTo>
                    <a:pt x="387" y="212"/>
                  </a:lnTo>
                  <a:lnTo>
                    <a:pt x="397" y="217"/>
                  </a:lnTo>
                  <a:lnTo>
                    <a:pt x="399" y="218"/>
                  </a:lnTo>
                  <a:lnTo>
                    <a:pt x="406" y="223"/>
                  </a:lnTo>
                  <a:lnTo>
                    <a:pt x="415" y="225"/>
                  </a:lnTo>
                  <a:lnTo>
                    <a:pt x="419" y="228"/>
                  </a:lnTo>
                  <a:lnTo>
                    <a:pt x="420" y="230"/>
                  </a:lnTo>
                  <a:lnTo>
                    <a:pt x="422" y="235"/>
                  </a:lnTo>
                  <a:lnTo>
                    <a:pt x="424" y="236"/>
                  </a:lnTo>
                  <a:lnTo>
                    <a:pt x="435" y="241"/>
                  </a:lnTo>
                  <a:lnTo>
                    <a:pt x="444" y="243"/>
                  </a:lnTo>
                  <a:lnTo>
                    <a:pt x="445" y="243"/>
                  </a:lnTo>
                  <a:lnTo>
                    <a:pt x="453" y="238"/>
                  </a:lnTo>
                  <a:lnTo>
                    <a:pt x="455" y="238"/>
                  </a:lnTo>
                  <a:lnTo>
                    <a:pt x="465" y="239"/>
                  </a:lnTo>
                  <a:lnTo>
                    <a:pt x="468" y="239"/>
                  </a:lnTo>
                  <a:lnTo>
                    <a:pt x="483" y="239"/>
                  </a:lnTo>
                  <a:lnTo>
                    <a:pt x="485" y="239"/>
                  </a:lnTo>
                  <a:lnTo>
                    <a:pt x="490" y="241"/>
                  </a:lnTo>
                  <a:lnTo>
                    <a:pt x="495" y="249"/>
                  </a:lnTo>
                  <a:lnTo>
                    <a:pt x="498" y="252"/>
                  </a:lnTo>
                  <a:lnTo>
                    <a:pt x="503" y="260"/>
                  </a:lnTo>
                  <a:lnTo>
                    <a:pt x="503" y="262"/>
                  </a:lnTo>
                  <a:lnTo>
                    <a:pt x="506" y="265"/>
                  </a:lnTo>
                  <a:lnTo>
                    <a:pt x="513" y="277"/>
                  </a:lnTo>
                  <a:lnTo>
                    <a:pt x="516" y="282"/>
                  </a:lnTo>
                  <a:lnTo>
                    <a:pt x="516" y="283"/>
                  </a:lnTo>
                  <a:lnTo>
                    <a:pt x="518" y="286"/>
                  </a:lnTo>
                  <a:lnTo>
                    <a:pt x="523" y="296"/>
                  </a:lnTo>
                  <a:lnTo>
                    <a:pt x="526" y="296"/>
                  </a:lnTo>
                  <a:lnTo>
                    <a:pt x="531" y="294"/>
                  </a:lnTo>
                  <a:lnTo>
                    <a:pt x="533" y="296"/>
                  </a:lnTo>
                  <a:lnTo>
                    <a:pt x="548" y="301"/>
                  </a:lnTo>
                  <a:lnTo>
                    <a:pt x="561" y="306"/>
                  </a:lnTo>
                  <a:lnTo>
                    <a:pt x="563" y="306"/>
                  </a:lnTo>
                  <a:lnTo>
                    <a:pt x="564" y="307"/>
                  </a:lnTo>
                  <a:lnTo>
                    <a:pt x="591" y="314"/>
                  </a:lnTo>
                  <a:lnTo>
                    <a:pt x="594" y="314"/>
                  </a:lnTo>
                  <a:lnTo>
                    <a:pt x="599" y="317"/>
                  </a:lnTo>
                  <a:lnTo>
                    <a:pt x="601" y="319"/>
                  </a:lnTo>
                  <a:lnTo>
                    <a:pt x="607" y="327"/>
                  </a:lnTo>
                  <a:lnTo>
                    <a:pt x="611" y="327"/>
                  </a:lnTo>
                  <a:lnTo>
                    <a:pt x="612" y="327"/>
                  </a:lnTo>
                  <a:lnTo>
                    <a:pt x="627" y="327"/>
                  </a:lnTo>
                  <a:lnTo>
                    <a:pt x="630" y="327"/>
                  </a:lnTo>
                  <a:lnTo>
                    <a:pt x="647" y="328"/>
                  </a:lnTo>
                  <a:lnTo>
                    <a:pt x="649" y="328"/>
                  </a:lnTo>
                  <a:lnTo>
                    <a:pt x="650" y="330"/>
                  </a:lnTo>
                  <a:lnTo>
                    <a:pt x="654" y="332"/>
                  </a:lnTo>
                  <a:lnTo>
                    <a:pt x="657" y="333"/>
                  </a:lnTo>
                  <a:lnTo>
                    <a:pt x="667" y="338"/>
                  </a:lnTo>
                  <a:lnTo>
                    <a:pt x="668" y="341"/>
                  </a:lnTo>
                  <a:lnTo>
                    <a:pt x="683" y="343"/>
                  </a:lnTo>
                  <a:lnTo>
                    <a:pt x="687" y="343"/>
                  </a:lnTo>
                  <a:lnTo>
                    <a:pt x="688" y="345"/>
                  </a:lnTo>
                  <a:lnTo>
                    <a:pt x="690" y="345"/>
                  </a:lnTo>
                  <a:lnTo>
                    <a:pt x="708" y="346"/>
                  </a:lnTo>
                  <a:lnTo>
                    <a:pt x="710" y="346"/>
                  </a:lnTo>
                  <a:lnTo>
                    <a:pt x="720" y="348"/>
                  </a:lnTo>
                  <a:lnTo>
                    <a:pt x="721" y="348"/>
                  </a:lnTo>
                  <a:lnTo>
                    <a:pt x="730" y="348"/>
                  </a:lnTo>
                  <a:lnTo>
                    <a:pt x="733" y="341"/>
                  </a:lnTo>
                  <a:lnTo>
                    <a:pt x="735" y="333"/>
                  </a:lnTo>
                  <a:lnTo>
                    <a:pt x="736" y="333"/>
                  </a:lnTo>
                  <a:lnTo>
                    <a:pt x="743" y="332"/>
                  </a:lnTo>
                  <a:lnTo>
                    <a:pt x="745" y="332"/>
                  </a:lnTo>
                  <a:lnTo>
                    <a:pt x="748" y="328"/>
                  </a:lnTo>
                  <a:lnTo>
                    <a:pt x="751" y="327"/>
                  </a:lnTo>
                  <a:lnTo>
                    <a:pt x="753" y="325"/>
                  </a:lnTo>
                  <a:lnTo>
                    <a:pt x="754" y="324"/>
                  </a:lnTo>
                  <a:lnTo>
                    <a:pt x="758" y="320"/>
                  </a:lnTo>
                  <a:lnTo>
                    <a:pt x="764" y="319"/>
                  </a:lnTo>
                  <a:lnTo>
                    <a:pt x="766" y="320"/>
                  </a:lnTo>
                  <a:lnTo>
                    <a:pt x="766" y="324"/>
                  </a:lnTo>
                  <a:lnTo>
                    <a:pt x="764" y="332"/>
                  </a:lnTo>
                  <a:lnTo>
                    <a:pt x="771" y="338"/>
                  </a:lnTo>
                  <a:lnTo>
                    <a:pt x="774" y="337"/>
                  </a:lnTo>
                  <a:lnTo>
                    <a:pt x="781" y="335"/>
                  </a:lnTo>
                  <a:lnTo>
                    <a:pt x="783" y="337"/>
                  </a:lnTo>
                  <a:lnTo>
                    <a:pt x="784" y="337"/>
                  </a:lnTo>
                  <a:lnTo>
                    <a:pt x="794" y="332"/>
                  </a:lnTo>
                  <a:lnTo>
                    <a:pt x="796" y="332"/>
                  </a:lnTo>
                  <a:lnTo>
                    <a:pt x="802" y="338"/>
                  </a:lnTo>
                  <a:lnTo>
                    <a:pt x="807" y="340"/>
                  </a:lnTo>
                  <a:lnTo>
                    <a:pt x="807" y="343"/>
                  </a:lnTo>
                  <a:lnTo>
                    <a:pt x="809" y="354"/>
                  </a:lnTo>
                  <a:lnTo>
                    <a:pt x="811" y="356"/>
                  </a:lnTo>
                  <a:lnTo>
                    <a:pt x="819" y="358"/>
                  </a:lnTo>
                  <a:lnTo>
                    <a:pt x="827" y="369"/>
                  </a:lnTo>
                  <a:lnTo>
                    <a:pt x="829" y="371"/>
                  </a:lnTo>
                  <a:lnTo>
                    <a:pt x="836" y="372"/>
                  </a:lnTo>
                  <a:lnTo>
                    <a:pt x="844" y="379"/>
                  </a:lnTo>
                  <a:lnTo>
                    <a:pt x="844" y="380"/>
                  </a:lnTo>
                  <a:lnTo>
                    <a:pt x="845" y="382"/>
                  </a:lnTo>
                  <a:lnTo>
                    <a:pt x="849" y="383"/>
                  </a:lnTo>
                  <a:lnTo>
                    <a:pt x="850" y="385"/>
                  </a:lnTo>
                  <a:lnTo>
                    <a:pt x="854" y="388"/>
                  </a:lnTo>
                  <a:lnTo>
                    <a:pt x="854" y="390"/>
                  </a:lnTo>
                  <a:lnTo>
                    <a:pt x="847" y="393"/>
                  </a:lnTo>
                  <a:lnTo>
                    <a:pt x="845" y="396"/>
                  </a:lnTo>
                  <a:lnTo>
                    <a:pt x="847" y="401"/>
                  </a:lnTo>
                  <a:lnTo>
                    <a:pt x="850" y="401"/>
                  </a:lnTo>
                  <a:lnTo>
                    <a:pt x="859" y="400"/>
                  </a:lnTo>
                  <a:lnTo>
                    <a:pt x="860" y="400"/>
                  </a:lnTo>
                  <a:lnTo>
                    <a:pt x="867" y="400"/>
                  </a:lnTo>
                  <a:lnTo>
                    <a:pt x="869" y="401"/>
                  </a:lnTo>
                  <a:lnTo>
                    <a:pt x="870" y="403"/>
                  </a:lnTo>
                  <a:lnTo>
                    <a:pt x="867" y="409"/>
                  </a:lnTo>
                  <a:lnTo>
                    <a:pt x="867" y="413"/>
                  </a:lnTo>
                  <a:lnTo>
                    <a:pt x="872" y="414"/>
                  </a:lnTo>
                  <a:lnTo>
                    <a:pt x="874" y="414"/>
                  </a:lnTo>
                  <a:lnTo>
                    <a:pt x="880" y="409"/>
                  </a:lnTo>
                  <a:lnTo>
                    <a:pt x="882" y="411"/>
                  </a:lnTo>
                  <a:lnTo>
                    <a:pt x="885" y="413"/>
                  </a:lnTo>
                  <a:lnTo>
                    <a:pt x="884" y="416"/>
                  </a:lnTo>
                  <a:lnTo>
                    <a:pt x="880" y="419"/>
                  </a:lnTo>
                  <a:lnTo>
                    <a:pt x="879" y="419"/>
                  </a:lnTo>
                  <a:lnTo>
                    <a:pt x="869" y="427"/>
                  </a:lnTo>
                  <a:lnTo>
                    <a:pt x="867" y="429"/>
                  </a:lnTo>
                  <a:lnTo>
                    <a:pt x="865" y="434"/>
                  </a:lnTo>
                  <a:lnTo>
                    <a:pt x="865" y="438"/>
                  </a:lnTo>
                  <a:lnTo>
                    <a:pt x="869" y="445"/>
                  </a:lnTo>
                  <a:lnTo>
                    <a:pt x="870" y="445"/>
                  </a:lnTo>
                  <a:lnTo>
                    <a:pt x="884" y="438"/>
                  </a:lnTo>
                  <a:lnTo>
                    <a:pt x="885" y="437"/>
                  </a:lnTo>
                  <a:lnTo>
                    <a:pt x="897" y="437"/>
                  </a:lnTo>
                  <a:lnTo>
                    <a:pt x="898" y="437"/>
                  </a:lnTo>
                  <a:lnTo>
                    <a:pt x="900" y="438"/>
                  </a:lnTo>
                  <a:lnTo>
                    <a:pt x="898" y="447"/>
                  </a:lnTo>
                  <a:lnTo>
                    <a:pt x="897" y="450"/>
                  </a:lnTo>
                  <a:lnTo>
                    <a:pt x="895" y="451"/>
                  </a:lnTo>
                  <a:lnTo>
                    <a:pt x="882" y="463"/>
                  </a:lnTo>
                  <a:lnTo>
                    <a:pt x="880" y="463"/>
                  </a:lnTo>
                  <a:lnTo>
                    <a:pt x="879" y="466"/>
                  </a:lnTo>
                  <a:lnTo>
                    <a:pt x="872" y="472"/>
                  </a:lnTo>
                  <a:lnTo>
                    <a:pt x="869" y="474"/>
                  </a:lnTo>
                  <a:lnTo>
                    <a:pt x="860" y="476"/>
                  </a:lnTo>
                  <a:lnTo>
                    <a:pt x="854" y="479"/>
                  </a:lnTo>
                  <a:lnTo>
                    <a:pt x="849" y="482"/>
                  </a:lnTo>
                  <a:lnTo>
                    <a:pt x="845" y="485"/>
                  </a:lnTo>
                  <a:lnTo>
                    <a:pt x="844" y="490"/>
                  </a:lnTo>
                  <a:lnTo>
                    <a:pt x="844" y="498"/>
                  </a:lnTo>
                  <a:lnTo>
                    <a:pt x="844" y="502"/>
                  </a:lnTo>
                  <a:lnTo>
                    <a:pt x="839" y="506"/>
                  </a:lnTo>
                  <a:lnTo>
                    <a:pt x="837" y="508"/>
                  </a:lnTo>
                  <a:lnTo>
                    <a:pt x="836" y="511"/>
                  </a:lnTo>
                  <a:lnTo>
                    <a:pt x="837" y="516"/>
                  </a:lnTo>
                  <a:lnTo>
                    <a:pt x="842" y="515"/>
                  </a:lnTo>
                  <a:lnTo>
                    <a:pt x="844" y="513"/>
                  </a:lnTo>
                  <a:lnTo>
                    <a:pt x="852" y="508"/>
                  </a:lnTo>
                  <a:lnTo>
                    <a:pt x="854" y="510"/>
                  </a:lnTo>
                  <a:lnTo>
                    <a:pt x="854" y="518"/>
                  </a:lnTo>
                  <a:lnTo>
                    <a:pt x="849" y="524"/>
                  </a:lnTo>
                  <a:lnTo>
                    <a:pt x="847" y="526"/>
                  </a:lnTo>
                  <a:lnTo>
                    <a:pt x="852" y="527"/>
                  </a:lnTo>
                  <a:lnTo>
                    <a:pt x="857" y="532"/>
                  </a:lnTo>
                  <a:lnTo>
                    <a:pt x="855" y="536"/>
                  </a:lnTo>
                  <a:lnTo>
                    <a:pt x="855" y="539"/>
                  </a:lnTo>
                  <a:lnTo>
                    <a:pt x="850" y="547"/>
                  </a:lnTo>
                  <a:lnTo>
                    <a:pt x="854" y="555"/>
                  </a:lnTo>
                  <a:lnTo>
                    <a:pt x="852" y="557"/>
                  </a:lnTo>
                  <a:lnTo>
                    <a:pt x="847" y="565"/>
                  </a:lnTo>
                  <a:lnTo>
                    <a:pt x="849" y="570"/>
                  </a:lnTo>
                  <a:lnTo>
                    <a:pt x="849" y="579"/>
                  </a:lnTo>
                  <a:lnTo>
                    <a:pt x="845" y="579"/>
                  </a:lnTo>
                  <a:lnTo>
                    <a:pt x="839" y="578"/>
                  </a:lnTo>
                  <a:lnTo>
                    <a:pt x="839" y="582"/>
                  </a:lnTo>
                  <a:lnTo>
                    <a:pt x="839" y="586"/>
                  </a:lnTo>
                  <a:lnTo>
                    <a:pt x="834" y="587"/>
                  </a:lnTo>
                  <a:lnTo>
                    <a:pt x="834" y="589"/>
                  </a:lnTo>
                  <a:lnTo>
                    <a:pt x="836" y="594"/>
                  </a:lnTo>
                  <a:lnTo>
                    <a:pt x="840" y="604"/>
                  </a:lnTo>
                  <a:lnTo>
                    <a:pt x="842" y="605"/>
                  </a:lnTo>
                  <a:lnTo>
                    <a:pt x="845" y="613"/>
                  </a:lnTo>
                  <a:lnTo>
                    <a:pt x="850" y="620"/>
                  </a:lnTo>
                  <a:lnTo>
                    <a:pt x="852" y="628"/>
                  </a:lnTo>
                  <a:lnTo>
                    <a:pt x="847" y="633"/>
                  </a:lnTo>
                  <a:lnTo>
                    <a:pt x="847" y="636"/>
                  </a:lnTo>
                  <a:lnTo>
                    <a:pt x="850" y="646"/>
                  </a:lnTo>
                  <a:lnTo>
                    <a:pt x="849" y="647"/>
                  </a:lnTo>
                  <a:lnTo>
                    <a:pt x="849" y="657"/>
                  </a:lnTo>
                  <a:lnTo>
                    <a:pt x="849" y="667"/>
                  </a:lnTo>
                  <a:lnTo>
                    <a:pt x="849" y="670"/>
                  </a:lnTo>
                  <a:lnTo>
                    <a:pt x="850" y="673"/>
                  </a:lnTo>
                  <a:lnTo>
                    <a:pt x="857" y="681"/>
                  </a:lnTo>
                  <a:lnTo>
                    <a:pt x="867" y="691"/>
                  </a:lnTo>
                  <a:lnTo>
                    <a:pt x="880" y="694"/>
                  </a:lnTo>
                  <a:lnTo>
                    <a:pt x="882" y="696"/>
                  </a:lnTo>
                  <a:lnTo>
                    <a:pt x="885" y="697"/>
                  </a:lnTo>
                  <a:lnTo>
                    <a:pt x="895" y="702"/>
                  </a:lnTo>
                  <a:lnTo>
                    <a:pt x="897" y="702"/>
                  </a:lnTo>
                  <a:lnTo>
                    <a:pt x="900" y="702"/>
                  </a:lnTo>
                  <a:lnTo>
                    <a:pt x="913" y="704"/>
                  </a:lnTo>
                  <a:lnTo>
                    <a:pt x="915" y="704"/>
                  </a:lnTo>
                  <a:lnTo>
                    <a:pt x="918" y="704"/>
                  </a:lnTo>
                  <a:lnTo>
                    <a:pt x="923" y="705"/>
                  </a:lnTo>
                  <a:lnTo>
                    <a:pt x="930" y="709"/>
                  </a:lnTo>
                  <a:lnTo>
                    <a:pt x="941" y="714"/>
                  </a:lnTo>
                  <a:lnTo>
                    <a:pt x="945" y="715"/>
                  </a:lnTo>
                  <a:lnTo>
                    <a:pt x="955" y="722"/>
                  </a:lnTo>
                  <a:lnTo>
                    <a:pt x="966" y="731"/>
                  </a:lnTo>
                  <a:lnTo>
                    <a:pt x="968" y="733"/>
                  </a:lnTo>
                  <a:lnTo>
                    <a:pt x="974" y="738"/>
                  </a:lnTo>
                  <a:lnTo>
                    <a:pt x="978" y="739"/>
                  </a:lnTo>
                  <a:lnTo>
                    <a:pt x="986" y="748"/>
                  </a:lnTo>
                  <a:lnTo>
                    <a:pt x="988" y="749"/>
                  </a:lnTo>
                  <a:lnTo>
                    <a:pt x="988" y="751"/>
                  </a:lnTo>
                  <a:lnTo>
                    <a:pt x="991" y="767"/>
                  </a:lnTo>
                  <a:lnTo>
                    <a:pt x="993" y="769"/>
                  </a:lnTo>
                  <a:lnTo>
                    <a:pt x="993" y="775"/>
                  </a:lnTo>
                  <a:lnTo>
                    <a:pt x="994" y="778"/>
                  </a:lnTo>
                  <a:lnTo>
                    <a:pt x="998" y="786"/>
                  </a:lnTo>
                  <a:lnTo>
                    <a:pt x="999" y="794"/>
                  </a:lnTo>
                  <a:lnTo>
                    <a:pt x="1001" y="796"/>
                  </a:lnTo>
                  <a:lnTo>
                    <a:pt x="1001" y="803"/>
                  </a:lnTo>
                  <a:lnTo>
                    <a:pt x="993" y="806"/>
                  </a:lnTo>
                  <a:lnTo>
                    <a:pt x="983" y="816"/>
                  </a:lnTo>
                  <a:lnTo>
                    <a:pt x="981" y="817"/>
                  </a:lnTo>
                  <a:lnTo>
                    <a:pt x="981" y="827"/>
                  </a:lnTo>
                  <a:lnTo>
                    <a:pt x="981" y="828"/>
                  </a:lnTo>
                  <a:lnTo>
                    <a:pt x="984" y="837"/>
                  </a:lnTo>
                  <a:lnTo>
                    <a:pt x="994" y="843"/>
                  </a:lnTo>
                  <a:lnTo>
                    <a:pt x="996" y="845"/>
                  </a:lnTo>
                  <a:lnTo>
                    <a:pt x="1001" y="853"/>
                  </a:lnTo>
                  <a:lnTo>
                    <a:pt x="1001" y="854"/>
                  </a:lnTo>
                  <a:lnTo>
                    <a:pt x="1004" y="861"/>
                  </a:lnTo>
                  <a:lnTo>
                    <a:pt x="1006" y="869"/>
                  </a:lnTo>
                  <a:lnTo>
                    <a:pt x="1006" y="879"/>
                  </a:lnTo>
                  <a:lnTo>
                    <a:pt x="1006" y="880"/>
                  </a:lnTo>
                  <a:lnTo>
                    <a:pt x="1006" y="883"/>
                  </a:lnTo>
                  <a:lnTo>
                    <a:pt x="1006" y="892"/>
                  </a:lnTo>
                  <a:lnTo>
                    <a:pt x="1008" y="893"/>
                  </a:lnTo>
                  <a:lnTo>
                    <a:pt x="1009" y="895"/>
                  </a:lnTo>
                  <a:lnTo>
                    <a:pt x="1013" y="900"/>
                  </a:lnTo>
                  <a:lnTo>
                    <a:pt x="1014" y="901"/>
                  </a:lnTo>
                  <a:lnTo>
                    <a:pt x="1017" y="906"/>
                  </a:lnTo>
                  <a:lnTo>
                    <a:pt x="1019" y="911"/>
                  </a:lnTo>
                  <a:lnTo>
                    <a:pt x="1021" y="913"/>
                  </a:lnTo>
                  <a:lnTo>
                    <a:pt x="1021" y="914"/>
                  </a:lnTo>
                  <a:lnTo>
                    <a:pt x="1022" y="921"/>
                  </a:lnTo>
                  <a:lnTo>
                    <a:pt x="1024" y="922"/>
                  </a:lnTo>
                  <a:lnTo>
                    <a:pt x="1032" y="932"/>
                  </a:lnTo>
                  <a:lnTo>
                    <a:pt x="1044" y="937"/>
                  </a:lnTo>
                  <a:lnTo>
                    <a:pt x="1056" y="938"/>
                  </a:lnTo>
                  <a:lnTo>
                    <a:pt x="1062" y="942"/>
                  </a:lnTo>
                  <a:lnTo>
                    <a:pt x="1062" y="947"/>
                  </a:lnTo>
                  <a:lnTo>
                    <a:pt x="1064" y="950"/>
                  </a:lnTo>
                  <a:lnTo>
                    <a:pt x="1065" y="961"/>
                  </a:lnTo>
                  <a:lnTo>
                    <a:pt x="1070" y="972"/>
                  </a:lnTo>
                  <a:lnTo>
                    <a:pt x="1075" y="977"/>
                  </a:lnTo>
                  <a:lnTo>
                    <a:pt x="1080" y="982"/>
                  </a:lnTo>
                  <a:lnTo>
                    <a:pt x="1087" y="989"/>
                  </a:lnTo>
                  <a:lnTo>
                    <a:pt x="1089" y="989"/>
                  </a:lnTo>
                  <a:lnTo>
                    <a:pt x="1095" y="995"/>
                  </a:lnTo>
                  <a:lnTo>
                    <a:pt x="1097" y="998"/>
                  </a:lnTo>
                  <a:lnTo>
                    <a:pt x="1094" y="1006"/>
                  </a:lnTo>
                  <a:lnTo>
                    <a:pt x="1092" y="1006"/>
                  </a:lnTo>
                  <a:lnTo>
                    <a:pt x="1085" y="1006"/>
                  </a:lnTo>
                  <a:lnTo>
                    <a:pt x="1084" y="1006"/>
                  </a:lnTo>
                  <a:lnTo>
                    <a:pt x="1082" y="1005"/>
                  </a:lnTo>
                  <a:lnTo>
                    <a:pt x="1077" y="1002"/>
                  </a:lnTo>
                  <a:lnTo>
                    <a:pt x="1074" y="1000"/>
                  </a:lnTo>
                  <a:lnTo>
                    <a:pt x="1070" y="998"/>
                  </a:lnTo>
                  <a:lnTo>
                    <a:pt x="1062" y="994"/>
                  </a:lnTo>
                  <a:lnTo>
                    <a:pt x="1059" y="992"/>
                  </a:lnTo>
                  <a:lnTo>
                    <a:pt x="1046" y="989"/>
                  </a:lnTo>
                  <a:lnTo>
                    <a:pt x="1044" y="990"/>
                  </a:lnTo>
                  <a:lnTo>
                    <a:pt x="1042" y="990"/>
                  </a:lnTo>
                  <a:lnTo>
                    <a:pt x="1031" y="994"/>
                  </a:lnTo>
                  <a:lnTo>
                    <a:pt x="1029" y="995"/>
                  </a:lnTo>
                  <a:lnTo>
                    <a:pt x="1029" y="997"/>
                  </a:lnTo>
                  <a:lnTo>
                    <a:pt x="1029" y="998"/>
                  </a:lnTo>
                  <a:lnTo>
                    <a:pt x="1026" y="1010"/>
                  </a:lnTo>
                  <a:lnTo>
                    <a:pt x="1019" y="1016"/>
                  </a:lnTo>
                  <a:lnTo>
                    <a:pt x="1019" y="1019"/>
                  </a:lnTo>
                  <a:lnTo>
                    <a:pt x="1019" y="1023"/>
                  </a:lnTo>
                  <a:lnTo>
                    <a:pt x="1019" y="1032"/>
                  </a:lnTo>
                  <a:lnTo>
                    <a:pt x="1019" y="1034"/>
                  </a:lnTo>
                  <a:lnTo>
                    <a:pt x="1014" y="1044"/>
                  </a:lnTo>
                  <a:lnTo>
                    <a:pt x="1013" y="1045"/>
                  </a:lnTo>
                  <a:lnTo>
                    <a:pt x="1006" y="1057"/>
                  </a:lnTo>
                  <a:lnTo>
                    <a:pt x="1004" y="1060"/>
                  </a:lnTo>
                  <a:lnTo>
                    <a:pt x="1004" y="1063"/>
                  </a:lnTo>
                  <a:lnTo>
                    <a:pt x="1006" y="1074"/>
                  </a:lnTo>
                  <a:lnTo>
                    <a:pt x="1006" y="1076"/>
                  </a:lnTo>
                  <a:lnTo>
                    <a:pt x="1006" y="1078"/>
                  </a:lnTo>
                  <a:lnTo>
                    <a:pt x="1003" y="1086"/>
                  </a:lnTo>
                  <a:lnTo>
                    <a:pt x="1003" y="1087"/>
                  </a:lnTo>
                  <a:lnTo>
                    <a:pt x="999" y="1097"/>
                  </a:lnTo>
                  <a:lnTo>
                    <a:pt x="999" y="1100"/>
                  </a:lnTo>
                  <a:lnTo>
                    <a:pt x="999" y="1102"/>
                  </a:lnTo>
                  <a:lnTo>
                    <a:pt x="998" y="1112"/>
                  </a:lnTo>
                  <a:lnTo>
                    <a:pt x="999" y="1113"/>
                  </a:lnTo>
                  <a:lnTo>
                    <a:pt x="1008" y="1129"/>
                  </a:lnTo>
                  <a:lnTo>
                    <a:pt x="1009" y="1131"/>
                  </a:lnTo>
                  <a:lnTo>
                    <a:pt x="1011" y="1134"/>
                  </a:lnTo>
                  <a:lnTo>
                    <a:pt x="1019" y="1144"/>
                  </a:lnTo>
                  <a:lnTo>
                    <a:pt x="1021" y="1146"/>
                  </a:lnTo>
                  <a:lnTo>
                    <a:pt x="1022" y="1149"/>
                  </a:lnTo>
                  <a:lnTo>
                    <a:pt x="1031" y="1155"/>
                  </a:lnTo>
                  <a:lnTo>
                    <a:pt x="1031" y="1157"/>
                  </a:lnTo>
                  <a:lnTo>
                    <a:pt x="1032" y="1160"/>
                  </a:lnTo>
                  <a:lnTo>
                    <a:pt x="1034" y="1160"/>
                  </a:lnTo>
                  <a:lnTo>
                    <a:pt x="1041" y="1170"/>
                  </a:lnTo>
                  <a:lnTo>
                    <a:pt x="1044" y="1178"/>
                  </a:lnTo>
                  <a:lnTo>
                    <a:pt x="1044" y="1191"/>
                  </a:lnTo>
                  <a:lnTo>
                    <a:pt x="1042" y="1193"/>
                  </a:lnTo>
                  <a:lnTo>
                    <a:pt x="1042" y="1196"/>
                  </a:lnTo>
                  <a:lnTo>
                    <a:pt x="1041" y="1197"/>
                  </a:lnTo>
                  <a:lnTo>
                    <a:pt x="1036" y="1202"/>
                  </a:lnTo>
                  <a:lnTo>
                    <a:pt x="1031" y="1210"/>
                  </a:lnTo>
                  <a:lnTo>
                    <a:pt x="1029" y="1212"/>
                  </a:lnTo>
                  <a:lnTo>
                    <a:pt x="1022" y="1217"/>
                  </a:lnTo>
                  <a:lnTo>
                    <a:pt x="1021" y="1218"/>
                  </a:lnTo>
                  <a:lnTo>
                    <a:pt x="1013" y="1222"/>
                  </a:lnTo>
                  <a:lnTo>
                    <a:pt x="1009" y="1230"/>
                  </a:lnTo>
                  <a:lnTo>
                    <a:pt x="1014" y="1238"/>
                  </a:lnTo>
                  <a:lnTo>
                    <a:pt x="1017" y="1243"/>
                  </a:lnTo>
                  <a:lnTo>
                    <a:pt x="1021" y="1244"/>
                  </a:lnTo>
                  <a:lnTo>
                    <a:pt x="1022" y="1248"/>
                  </a:lnTo>
                  <a:lnTo>
                    <a:pt x="1031" y="1246"/>
                  </a:lnTo>
                  <a:lnTo>
                    <a:pt x="1032" y="1246"/>
                  </a:lnTo>
                  <a:lnTo>
                    <a:pt x="1034" y="1246"/>
                  </a:lnTo>
                  <a:lnTo>
                    <a:pt x="1044" y="1243"/>
                  </a:lnTo>
                  <a:lnTo>
                    <a:pt x="1056" y="1243"/>
                  </a:lnTo>
                  <a:lnTo>
                    <a:pt x="1057" y="1243"/>
                  </a:lnTo>
                  <a:lnTo>
                    <a:pt x="1065" y="1246"/>
                  </a:lnTo>
                  <a:lnTo>
                    <a:pt x="1069" y="1246"/>
                  </a:lnTo>
                  <a:lnTo>
                    <a:pt x="1075" y="1254"/>
                  </a:lnTo>
                  <a:lnTo>
                    <a:pt x="1077" y="1254"/>
                  </a:lnTo>
                  <a:lnTo>
                    <a:pt x="1082" y="1259"/>
                  </a:lnTo>
                  <a:lnTo>
                    <a:pt x="1085" y="1262"/>
                  </a:lnTo>
                  <a:lnTo>
                    <a:pt x="1089" y="1265"/>
                  </a:lnTo>
                  <a:lnTo>
                    <a:pt x="1099" y="1277"/>
                  </a:lnTo>
                  <a:lnTo>
                    <a:pt x="1090" y="1275"/>
                  </a:lnTo>
                  <a:lnTo>
                    <a:pt x="1087" y="1275"/>
                  </a:lnTo>
                  <a:lnTo>
                    <a:pt x="1084" y="1275"/>
                  </a:lnTo>
                  <a:lnTo>
                    <a:pt x="1080" y="1272"/>
                  </a:lnTo>
                  <a:lnTo>
                    <a:pt x="1080" y="1270"/>
                  </a:lnTo>
                  <a:lnTo>
                    <a:pt x="1075" y="1267"/>
                  </a:lnTo>
                  <a:lnTo>
                    <a:pt x="1065" y="1264"/>
                  </a:lnTo>
                  <a:lnTo>
                    <a:pt x="1060" y="1261"/>
                  </a:lnTo>
                  <a:lnTo>
                    <a:pt x="1057" y="1259"/>
                  </a:lnTo>
                  <a:lnTo>
                    <a:pt x="1049" y="1262"/>
                  </a:lnTo>
                  <a:lnTo>
                    <a:pt x="1044" y="1265"/>
                  </a:lnTo>
                  <a:lnTo>
                    <a:pt x="1041" y="1265"/>
                  </a:lnTo>
                  <a:lnTo>
                    <a:pt x="1036" y="1267"/>
                  </a:lnTo>
                  <a:lnTo>
                    <a:pt x="1034" y="1269"/>
                  </a:lnTo>
                  <a:lnTo>
                    <a:pt x="1029" y="1270"/>
                  </a:lnTo>
                  <a:lnTo>
                    <a:pt x="1027" y="1270"/>
                  </a:lnTo>
                  <a:lnTo>
                    <a:pt x="1022" y="1273"/>
                  </a:lnTo>
                  <a:lnTo>
                    <a:pt x="1019" y="1275"/>
                  </a:lnTo>
                  <a:lnTo>
                    <a:pt x="1014" y="1275"/>
                  </a:lnTo>
                  <a:lnTo>
                    <a:pt x="1013" y="1273"/>
                  </a:lnTo>
                  <a:lnTo>
                    <a:pt x="1011" y="1267"/>
                  </a:lnTo>
                  <a:lnTo>
                    <a:pt x="1011" y="1264"/>
                  </a:lnTo>
                  <a:lnTo>
                    <a:pt x="1009" y="1254"/>
                  </a:lnTo>
                  <a:lnTo>
                    <a:pt x="1008" y="1252"/>
                  </a:lnTo>
                  <a:lnTo>
                    <a:pt x="1003" y="1252"/>
                  </a:lnTo>
                  <a:lnTo>
                    <a:pt x="996" y="1251"/>
                  </a:lnTo>
                  <a:lnTo>
                    <a:pt x="994" y="1251"/>
                  </a:lnTo>
                  <a:lnTo>
                    <a:pt x="989" y="1248"/>
                  </a:lnTo>
                  <a:lnTo>
                    <a:pt x="991" y="1244"/>
                  </a:lnTo>
                  <a:lnTo>
                    <a:pt x="991" y="1241"/>
                  </a:lnTo>
                  <a:lnTo>
                    <a:pt x="989" y="1239"/>
                  </a:lnTo>
                  <a:lnTo>
                    <a:pt x="984" y="1235"/>
                  </a:lnTo>
                  <a:lnTo>
                    <a:pt x="974" y="1233"/>
                  </a:lnTo>
                  <a:lnTo>
                    <a:pt x="966" y="1236"/>
                  </a:lnTo>
                  <a:lnTo>
                    <a:pt x="956" y="1243"/>
                  </a:lnTo>
                  <a:lnTo>
                    <a:pt x="953" y="1244"/>
                  </a:lnTo>
                  <a:lnTo>
                    <a:pt x="945" y="1249"/>
                  </a:lnTo>
                  <a:lnTo>
                    <a:pt x="940" y="1254"/>
                  </a:lnTo>
                  <a:lnTo>
                    <a:pt x="938" y="1256"/>
                  </a:lnTo>
                  <a:lnTo>
                    <a:pt x="936" y="1259"/>
                  </a:lnTo>
                  <a:lnTo>
                    <a:pt x="930" y="1270"/>
                  </a:lnTo>
                  <a:lnTo>
                    <a:pt x="920" y="1267"/>
                  </a:lnTo>
                  <a:lnTo>
                    <a:pt x="918" y="1267"/>
                  </a:lnTo>
                  <a:lnTo>
                    <a:pt x="905" y="1264"/>
                  </a:lnTo>
                  <a:lnTo>
                    <a:pt x="895" y="1270"/>
                  </a:lnTo>
                  <a:lnTo>
                    <a:pt x="893" y="1270"/>
                  </a:lnTo>
                  <a:lnTo>
                    <a:pt x="890" y="1270"/>
                  </a:lnTo>
                  <a:lnTo>
                    <a:pt x="887" y="1262"/>
                  </a:lnTo>
                  <a:lnTo>
                    <a:pt x="888" y="1254"/>
                  </a:lnTo>
                  <a:lnTo>
                    <a:pt x="888" y="1252"/>
                  </a:lnTo>
                  <a:lnTo>
                    <a:pt x="884" y="1244"/>
                  </a:lnTo>
                  <a:lnTo>
                    <a:pt x="875" y="1239"/>
                  </a:lnTo>
                  <a:lnTo>
                    <a:pt x="872" y="1239"/>
                  </a:lnTo>
                  <a:lnTo>
                    <a:pt x="867" y="1243"/>
                  </a:lnTo>
                  <a:lnTo>
                    <a:pt x="865" y="1244"/>
                  </a:lnTo>
                  <a:lnTo>
                    <a:pt x="860" y="1252"/>
                  </a:lnTo>
                  <a:lnTo>
                    <a:pt x="852" y="1262"/>
                  </a:lnTo>
                  <a:lnTo>
                    <a:pt x="852" y="1264"/>
                  </a:lnTo>
                  <a:lnTo>
                    <a:pt x="845" y="1273"/>
                  </a:lnTo>
                  <a:lnTo>
                    <a:pt x="845" y="1275"/>
                  </a:lnTo>
                  <a:lnTo>
                    <a:pt x="839" y="1277"/>
                  </a:lnTo>
                  <a:lnTo>
                    <a:pt x="837" y="1278"/>
                  </a:lnTo>
                  <a:lnTo>
                    <a:pt x="834" y="1278"/>
                  </a:lnTo>
                  <a:lnTo>
                    <a:pt x="831" y="1277"/>
                  </a:lnTo>
                  <a:lnTo>
                    <a:pt x="827" y="1275"/>
                  </a:lnTo>
                  <a:lnTo>
                    <a:pt x="826" y="1275"/>
                  </a:lnTo>
                  <a:lnTo>
                    <a:pt x="824" y="1273"/>
                  </a:lnTo>
                  <a:lnTo>
                    <a:pt x="819" y="1273"/>
                  </a:lnTo>
                  <a:lnTo>
                    <a:pt x="817" y="1272"/>
                  </a:lnTo>
                  <a:lnTo>
                    <a:pt x="814" y="1267"/>
                  </a:lnTo>
                  <a:lnTo>
                    <a:pt x="811" y="1256"/>
                  </a:lnTo>
                  <a:lnTo>
                    <a:pt x="809" y="1254"/>
                  </a:lnTo>
                  <a:lnTo>
                    <a:pt x="796" y="1257"/>
                  </a:lnTo>
                  <a:lnTo>
                    <a:pt x="794" y="1259"/>
                  </a:lnTo>
                  <a:lnTo>
                    <a:pt x="786" y="1265"/>
                  </a:lnTo>
                  <a:lnTo>
                    <a:pt x="779" y="1270"/>
                  </a:lnTo>
                  <a:lnTo>
                    <a:pt x="778" y="1272"/>
                  </a:lnTo>
                  <a:lnTo>
                    <a:pt x="771" y="1275"/>
                  </a:lnTo>
                  <a:lnTo>
                    <a:pt x="768" y="1277"/>
                  </a:lnTo>
                  <a:lnTo>
                    <a:pt x="766" y="1277"/>
                  </a:lnTo>
                  <a:lnTo>
                    <a:pt x="751" y="1285"/>
                  </a:lnTo>
                  <a:lnTo>
                    <a:pt x="751" y="1286"/>
                  </a:lnTo>
                  <a:lnTo>
                    <a:pt x="750" y="1288"/>
                  </a:lnTo>
                  <a:lnTo>
                    <a:pt x="748" y="1291"/>
                  </a:lnTo>
                  <a:lnTo>
                    <a:pt x="741" y="1298"/>
                  </a:lnTo>
                  <a:lnTo>
                    <a:pt x="740" y="1299"/>
                  </a:lnTo>
                  <a:lnTo>
                    <a:pt x="733" y="1309"/>
                  </a:lnTo>
                  <a:lnTo>
                    <a:pt x="733" y="1311"/>
                  </a:lnTo>
                  <a:lnTo>
                    <a:pt x="731" y="1322"/>
                  </a:lnTo>
                  <a:lnTo>
                    <a:pt x="721" y="1320"/>
                  </a:lnTo>
                  <a:lnTo>
                    <a:pt x="721" y="1322"/>
                  </a:lnTo>
                  <a:lnTo>
                    <a:pt x="720" y="1324"/>
                  </a:lnTo>
                  <a:lnTo>
                    <a:pt x="715" y="1325"/>
                  </a:lnTo>
                  <a:lnTo>
                    <a:pt x="707" y="1322"/>
                  </a:lnTo>
                  <a:lnTo>
                    <a:pt x="705" y="1322"/>
                  </a:lnTo>
                  <a:lnTo>
                    <a:pt x="693" y="1322"/>
                  </a:lnTo>
                  <a:lnTo>
                    <a:pt x="683" y="1320"/>
                  </a:lnTo>
                  <a:lnTo>
                    <a:pt x="682" y="1320"/>
                  </a:lnTo>
                  <a:lnTo>
                    <a:pt x="680" y="1320"/>
                  </a:lnTo>
                  <a:lnTo>
                    <a:pt x="670" y="1312"/>
                  </a:lnTo>
                  <a:lnTo>
                    <a:pt x="668" y="1311"/>
                  </a:lnTo>
                  <a:lnTo>
                    <a:pt x="667" y="1309"/>
                  </a:lnTo>
                  <a:lnTo>
                    <a:pt x="665" y="1307"/>
                  </a:lnTo>
                  <a:lnTo>
                    <a:pt x="654" y="1303"/>
                  </a:lnTo>
                  <a:lnTo>
                    <a:pt x="652" y="1301"/>
                  </a:lnTo>
                  <a:lnTo>
                    <a:pt x="639" y="1304"/>
                  </a:lnTo>
                  <a:lnTo>
                    <a:pt x="635" y="1307"/>
                  </a:lnTo>
                  <a:lnTo>
                    <a:pt x="629" y="1309"/>
                  </a:lnTo>
                  <a:lnTo>
                    <a:pt x="625" y="1317"/>
                  </a:lnTo>
                  <a:lnTo>
                    <a:pt x="625" y="1319"/>
                  </a:lnTo>
                  <a:lnTo>
                    <a:pt x="624" y="1322"/>
                  </a:lnTo>
                  <a:lnTo>
                    <a:pt x="619" y="1332"/>
                  </a:lnTo>
                  <a:lnTo>
                    <a:pt x="616" y="1332"/>
                  </a:lnTo>
                  <a:lnTo>
                    <a:pt x="612" y="1332"/>
                  </a:lnTo>
                  <a:lnTo>
                    <a:pt x="609" y="1330"/>
                  </a:lnTo>
                  <a:lnTo>
                    <a:pt x="609" y="1328"/>
                  </a:lnTo>
                  <a:lnTo>
                    <a:pt x="609" y="1327"/>
                  </a:lnTo>
                  <a:lnTo>
                    <a:pt x="606" y="1320"/>
                  </a:lnTo>
                  <a:lnTo>
                    <a:pt x="602" y="1319"/>
                  </a:lnTo>
                  <a:lnTo>
                    <a:pt x="597" y="1319"/>
                  </a:lnTo>
                  <a:lnTo>
                    <a:pt x="592" y="1319"/>
                  </a:lnTo>
                  <a:lnTo>
                    <a:pt x="582" y="1317"/>
                  </a:lnTo>
                  <a:lnTo>
                    <a:pt x="581" y="1316"/>
                  </a:lnTo>
                  <a:lnTo>
                    <a:pt x="579" y="1316"/>
                  </a:lnTo>
                  <a:lnTo>
                    <a:pt x="568" y="1314"/>
                  </a:lnTo>
                  <a:lnTo>
                    <a:pt x="566" y="1312"/>
                  </a:lnTo>
                  <a:lnTo>
                    <a:pt x="564" y="1311"/>
                  </a:lnTo>
                  <a:lnTo>
                    <a:pt x="554" y="1303"/>
                  </a:lnTo>
                  <a:lnTo>
                    <a:pt x="544" y="1307"/>
                  </a:lnTo>
                  <a:lnTo>
                    <a:pt x="539" y="1303"/>
                  </a:lnTo>
                  <a:lnTo>
                    <a:pt x="538" y="1304"/>
                  </a:lnTo>
                  <a:lnTo>
                    <a:pt x="536" y="1304"/>
                  </a:lnTo>
                  <a:lnTo>
                    <a:pt x="535" y="1304"/>
                  </a:lnTo>
                  <a:lnTo>
                    <a:pt x="528" y="1306"/>
                  </a:lnTo>
                  <a:lnTo>
                    <a:pt x="518" y="1309"/>
                  </a:lnTo>
                  <a:lnTo>
                    <a:pt x="515" y="1309"/>
                  </a:lnTo>
                  <a:lnTo>
                    <a:pt x="503" y="1304"/>
                  </a:lnTo>
                  <a:lnTo>
                    <a:pt x="500" y="1303"/>
                  </a:lnTo>
                  <a:lnTo>
                    <a:pt x="492" y="1306"/>
                  </a:lnTo>
                  <a:lnTo>
                    <a:pt x="490" y="1307"/>
                  </a:lnTo>
                  <a:lnTo>
                    <a:pt x="478" y="1309"/>
                  </a:lnTo>
                  <a:lnTo>
                    <a:pt x="477" y="1309"/>
                  </a:lnTo>
                  <a:lnTo>
                    <a:pt x="467" y="1304"/>
                  </a:lnTo>
                  <a:lnTo>
                    <a:pt x="465" y="1303"/>
                  </a:lnTo>
                  <a:lnTo>
                    <a:pt x="455" y="1299"/>
                  </a:lnTo>
                  <a:lnTo>
                    <a:pt x="437" y="1288"/>
                  </a:lnTo>
                  <a:lnTo>
                    <a:pt x="430" y="1286"/>
                  </a:lnTo>
                  <a:lnTo>
                    <a:pt x="429" y="1285"/>
                  </a:lnTo>
                  <a:lnTo>
                    <a:pt x="427" y="1283"/>
                  </a:lnTo>
                  <a:lnTo>
                    <a:pt x="419" y="1280"/>
                  </a:lnTo>
                  <a:lnTo>
                    <a:pt x="417" y="1278"/>
                  </a:lnTo>
                  <a:lnTo>
                    <a:pt x="417" y="1277"/>
                  </a:lnTo>
                  <a:lnTo>
                    <a:pt x="407" y="1265"/>
                  </a:lnTo>
                  <a:lnTo>
                    <a:pt x="402" y="1269"/>
                  </a:lnTo>
                  <a:lnTo>
                    <a:pt x="396" y="1273"/>
                  </a:lnTo>
                  <a:lnTo>
                    <a:pt x="389" y="1275"/>
                  </a:lnTo>
                  <a:lnTo>
                    <a:pt x="387" y="1277"/>
                  </a:lnTo>
                  <a:lnTo>
                    <a:pt x="381" y="1286"/>
                  </a:lnTo>
                  <a:lnTo>
                    <a:pt x="379" y="1288"/>
                  </a:lnTo>
                  <a:lnTo>
                    <a:pt x="379" y="1290"/>
                  </a:lnTo>
                  <a:lnTo>
                    <a:pt x="377" y="1291"/>
                  </a:lnTo>
                  <a:lnTo>
                    <a:pt x="376" y="1293"/>
                  </a:lnTo>
                  <a:lnTo>
                    <a:pt x="369" y="1303"/>
                  </a:lnTo>
                  <a:lnTo>
                    <a:pt x="366" y="1304"/>
                  </a:lnTo>
                  <a:lnTo>
                    <a:pt x="363" y="1304"/>
                  </a:lnTo>
                  <a:lnTo>
                    <a:pt x="351" y="1307"/>
                  </a:lnTo>
                  <a:lnTo>
                    <a:pt x="349" y="1307"/>
                  </a:lnTo>
                  <a:lnTo>
                    <a:pt x="348" y="1307"/>
                  </a:lnTo>
                  <a:lnTo>
                    <a:pt x="344" y="1307"/>
                  </a:lnTo>
                  <a:lnTo>
                    <a:pt x="341" y="1307"/>
                  </a:lnTo>
                  <a:lnTo>
                    <a:pt x="326" y="1311"/>
                  </a:lnTo>
                  <a:lnTo>
                    <a:pt x="323" y="1311"/>
                  </a:lnTo>
                  <a:lnTo>
                    <a:pt x="321" y="1309"/>
                  </a:lnTo>
                  <a:lnTo>
                    <a:pt x="315" y="1306"/>
                  </a:lnTo>
                  <a:lnTo>
                    <a:pt x="313" y="1304"/>
                  </a:lnTo>
                  <a:lnTo>
                    <a:pt x="311" y="1303"/>
                  </a:lnTo>
                  <a:lnTo>
                    <a:pt x="306" y="1298"/>
                  </a:lnTo>
                  <a:lnTo>
                    <a:pt x="305" y="1296"/>
                  </a:lnTo>
                  <a:lnTo>
                    <a:pt x="296" y="1298"/>
                  </a:lnTo>
                  <a:lnTo>
                    <a:pt x="295" y="1301"/>
                  </a:lnTo>
                  <a:lnTo>
                    <a:pt x="293" y="1303"/>
                  </a:lnTo>
                  <a:lnTo>
                    <a:pt x="293" y="1304"/>
                  </a:lnTo>
                  <a:lnTo>
                    <a:pt x="293" y="1309"/>
                  </a:lnTo>
                  <a:lnTo>
                    <a:pt x="293" y="1311"/>
                  </a:lnTo>
                  <a:lnTo>
                    <a:pt x="293" y="1316"/>
                  </a:lnTo>
                  <a:lnTo>
                    <a:pt x="291" y="1317"/>
                  </a:lnTo>
                  <a:lnTo>
                    <a:pt x="290" y="1319"/>
                  </a:lnTo>
                  <a:lnTo>
                    <a:pt x="281" y="1320"/>
                  </a:lnTo>
                  <a:lnTo>
                    <a:pt x="278" y="1322"/>
                  </a:lnTo>
                  <a:lnTo>
                    <a:pt x="268" y="1325"/>
                  </a:lnTo>
                  <a:lnTo>
                    <a:pt x="265" y="1325"/>
                  </a:lnTo>
                  <a:lnTo>
                    <a:pt x="262" y="1327"/>
                  </a:lnTo>
                  <a:lnTo>
                    <a:pt x="258" y="1327"/>
                  </a:lnTo>
                  <a:lnTo>
                    <a:pt x="253" y="1322"/>
                  </a:lnTo>
                  <a:lnTo>
                    <a:pt x="253" y="1319"/>
                  </a:lnTo>
                  <a:lnTo>
                    <a:pt x="255" y="1307"/>
                  </a:lnTo>
                  <a:lnTo>
                    <a:pt x="250" y="1304"/>
                  </a:lnTo>
                  <a:lnTo>
                    <a:pt x="240" y="1304"/>
                  </a:lnTo>
                  <a:lnTo>
                    <a:pt x="237" y="1306"/>
                  </a:lnTo>
                  <a:lnTo>
                    <a:pt x="230" y="1306"/>
                  </a:lnTo>
                  <a:lnTo>
                    <a:pt x="227" y="1307"/>
                  </a:lnTo>
                  <a:lnTo>
                    <a:pt x="219" y="1311"/>
                  </a:lnTo>
                  <a:lnTo>
                    <a:pt x="217" y="1312"/>
                  </a:lnTo>
                  <a:lnTo>
                    <a:pt x="215" y="1314"/>
                  </a:lnTo>
                  <a:lnTo>
                    <a:pt x="209" y="1319"/>
                  </a:lnTo>
                  <a:lnTo>
                    <a:pt x="209" y="1320"/>
                  </a:lnTo>
                  <a:lnTo>
                    <a:pt x="207" y="1322"/>
                  </a:lnTo>
                  <a:lnTo>
                    <a:pt x="205" y="1324"/>
                  </a:lnTo>
                  <a:lnTo>
                    <a:pt x="205" y="1327"/>
                  </a:lnTo>
                  <a:lnTo>
                    <a:pt x="200" y="1333"/>
                  </a:lnTo>
                  <a:lnTo>
                    <a:pt x="195" y="1335"/>
                  </a:lnTo>
                  <a:lnTo>
                    <a:pt x="184" y="1335"/>
                  </a:lnTo>
                  <a:lnTo>
                    <a:pt x="182" y="1335"/>
                  </a:lnTo>
                  <a:lnTo>
                    <a:pt x="171" y="1335"/>
                  </a:lnTo>
                  <a:lnTo>
                    <a:pt x="169" y="1333"/>
                  </a:lnTo>
                  <a:lnTo>
                    <a:pt x="167" y="1330"/>
                  </a:lnTo>
                  <a:lnTo>
                    <a:pt x="167" y="1328"/>
                  </a:lnTo>
                  <a:lnTo>
                    <a:pt x="164" y="1324"/>
                  </a:lnTo>
                  <a:lnTo>
                    <a:pt x="162" y="1322"/>
                  </a:lnTo>
                  <a:lnTo>
                    <a:pt x="154" y="1319"/>
                  </a:lnTo>
                  <a:lnTo>
                    <a:pt x="154" y="1317"/>
                  </a:lnTo>
                  <a:lnTo>
                    <a:pt x="152" y="1316"/>
                  </a:lnTo>
                  <a:lnTo>
                    <a:pt x="152" y="1314"/>
                  </a:lnTo>
                  <a:lnTo>
                    <a:pt x="152" y="1309"/>
                  </a:lnTo>
                  <a:lnTo>
                    <a:pt x="152" y="1307"/>
                  </a:lnTo>
                  <a:lnTo>
                    <a:pt x="154" y="1301"/>
                  </a:lnTo>
                  <a:lnTo>
                    <a:pt x="154" y="1299"/>
                  </a:lnTo>
                  <a:lnTo>
                    <a:pt x="149" y="1270"/>
                  </a:lnTo>
                  <a:lnTo>
                    <a:pt x="149" y="1269"/>
                  </a:lnTo>
                  <a:lnTo>
                    <a:pt x="151" y="1267"/>
                  </a:lnTo>
                  <a:lnTo>
                    <a:pt x="151" y="1265"/>
                  </a:lnTo>
                  <a:lnTo>
                    <a:pt x="152" y="1264"/>
                  </a:lnTo>
                  <a:lnTo>
                    <a:pt x="157" y="1252"/>
                  </a:lnTo>
                  <a:lnTo>
                    <a:pt x="156" y="1243"/>
                  </a:lnTo>
                  <a:lnTo>
                    <a:pt x="156" y="1239"/>
                  </a:lnTo>
                  <a:lnTo>
                    <a:pt x="157" y="1238"/>
                  </a:lnTo>
                  <a:lnTo>
                    <a:pt x="157" y="1235"/>
                  </a:lnTo>
                  <a:lnTo>
                    <a:pt x="162" y="1220"/>
                  </a:lnTo>
                  <a:lnTo>
                    <a:pt x="162" y="1202"/>
                  </a:lnTo>
                  <a:lnTo>
                    <a:pt x="162" y="1199"/>
                  </a:lnTo>
                  <a:lnTo>
                    <a:pt x="156" y="1188"/>
                  </a:lnTo>
                  <a:lnTo>
                    <a:pt x="156" y="1184"/>
                  </a:lnTo>
                  <a:lnTo>
                    <a:pt x="154" y="1173"/>
                  </a:lnTo>
                  <a:lnTo>
                    <a:pt x="152" y="1172"/>
                  </a:lnTo>
                  <a:lnTo>
                    <a:pt x="151" y="1170"/>
                  </a:lnTo>
                  <a:lnTo>
                    <a:pt x="149" y="1168"/>
                  </a:lnTo>
                  <a:lnTo>
                    <a:pt x="141" y="1167"/>
                  </a:lnTo>
                  <a:lnTo>
                    <a:pt x="141" y="1165"/>
                  </a:lnTo>
                  <a:lnTo>
                    <a:pt x="139" y="1163"/>
                  </a:lnTo>
                  <a:lnTo>
                    <a:pt x="139" y="1152"/>
                  </a:lnTo>
                  <a:lnTo>
                    <a:pt x="141" y="1150"/>
                  </a:lnTo>
                  <a:lnTo>
                    <a:pt x="141" y="1149"/>
                  </a:lnTo>
                  <a:lnTo>
                    <a:pt x="138" y="1134"/>
                  </a:lnTo>
                  <a:lnTo>
                    <a:pt x="138" y="1133"/>
                  </a:lnTo>
                  <a:lnTo>
                    <a:pt x="139" y="1118"/>
                  </a:lnTo>
                  <a:lnTo>
                    <a:pt x="141" y="1115"/>
                  </a:lnTo>
                  <a:lnTo>
                    <a:pt x="141" y="1113"/>
                  </a:lnTo>
                  <a:lnTo>
                    <a:pt x="152" y="1104"/>
                  </a:lnTo>
                  <a:lnTo>
                    <a:pt x="152" y="1102"/>
                  </a:lnTo>
                  <a:lnTo>
                    <a:pt x="156" y="1091"/>
                  </a:lnTo>
                  <a:lnTo>
                    <a:pt x="156" y="1087"/>
                  </a:lnTo>
                  <a:lnTo>
                    <a:pt x="159" y="1076"/>
                  </a:lnTo>
                  <a:lnTo>
                    <a:pt x="162" y="1042"/>
                  </a:lnTo>
                  <a:lnTo>
                    <a:pt x="161" y="1040"/>
                  </a:lnTo>
                  <a:lnTo>
                    <a:pt x="161" y="1036"/>
                  </a:lnTo>
                  <a:lnTo>
                    <a:pt x="159" y="1026"/>
                  </a:lnTo>
                  <a:lnTo>
                    <a:pt x="159" y="1024"/>
                  </a:lnTo>
                  <a:lnTo>
                    <a:pt x="159" y="1008"/>
                  </a:lnTo>
                  <a:lnTo>
                    <a:pt x="157" y="998"/>
                  </a:lnTo>
                  <a:lnTo>
                    <a:pt x="157" y="995"/>
                  </a:lnTo>
                  <a:lnTo>
                    <a:pt x="156" y="987"/>
                  </a:lnTo>
                  <a:lnTo>
                    <a:pt x="156" y="985"/>
                  </a:lnTo>
                  <a:lnTo>
                    <a:pt x="152" y="971"/>
                  </a:lnTo>
                  <a:lnTo>
                    <a:pt x="151" y="968"/>
                  </a:lnTo>
                  <a:lnTo>
                    <a:pt x="139" y="956"/>
                  </a:lnTo>
                  <a:lnTo>
                    <a:pt x="136" y="956"/>
                  </a:lnTo>
                  <a:lnTo>
                    <a:pt x="134" y="955"/>
                  </a:lnTo>
                  <a:lnTo>
                    <a:pt x="121" y="950"/>
                  </a:lnTo>
                  <a:lnTo>
                    <a:pt x="119" y="950"/>
                  </a:lnTo>
                  <a:lnTo>
                    <a:pt x="114" y="938"/>
                  </a:lnTo>
                  <a:lnTo>
                    <a:pt x="108" y="929"/>
                  </a:lnTo>
                  <a:lnTo>
                    <a:pt x="101" y="916"/>
                  </a:lnTo>
                  <a:lnTo>
                    <a:pt x="100" y="914"/>
                  </a:lnTo>
                  <a:lnTo>
                    <a:pt x="100" y="909"/>
                  </a:lnTo>
                  <a:lnTo>
                    <a:pt x="100" y="906"/>
                  </a:lnTo>
                  <a:lnTo>
                    <a:pt x="100" y="905"/>
                  </a:lnTo>
                  <a:lnTo>
                    <a:pt x="101" y="898"/>
                  </a:lnTo>
                  <a:lnTo>
                    <a:pt x="103" y="895"/>
                  </a:lnTo>
                  <a:lnTo>
                    <a:pt x="105" y="893"/>
                  </a:lnTo>
                  <a:lnTo>
                    <a:pt x="105" y="890"/>
                  </a:lnTo>
                  <a:lnTo>
                    <a:pt x="109" y="877"/>
                  </a:lnTo>
                  <a:lnTo>
                    <a:pt x="111" y="875"/>
                  </a:lnTo>
                  <a:lnTo>
                    <a:pt x="106" y="861"/>
                  </a:lnTo>
                  <a:lnTo>
                    <a:pt x="106" y="859"/>
                  </a:lnTo>
                  <a:lnTo>
                    <a:pt x="106" y="851"/>
                  </a:lnTo>
                  <a:lnTo>
                    <a:pt x="105" y="848"/>
                  </a:lnTo>
                  <a:lnTo>
                    <a:pt x="105" y="845"/>
                  </a:lnTo>
                  <a:lnTo>
                    <a:pt x="103" y="835"/>
                  </a:lnTo>
                  <a:lnTo>
                    <a:pt x="103" y="833"/>
                  </a:lnTo>
                  <a:lnTo>
                    <a:pt x="103" y="830"/>
                  </a:lnTo>
                  <a:lnTo>
                    <a:pt x="95" y="827"/>
                  </a:lnTo>
                  <a:lnTo>
                    <a:pt x="90" y="827"/>
                  </a:lnTo>
                  <a:lnTo>
                    <a:pt x="81" y="827"/>
                  </a:lnTo>
                  <a:lnTo>
                    <a:pt x="80" y="827"/>
                  </a:lnTo>
                  <a:lnTo>
                    <a:pt x="78" y="825"/>
                  </a:lnTo>
                  <a:lnTo>
                    <a:pt x="76" y="825"/>
                  </a:lnTo>
                  <a:lnTo>
                    <a:pt x="70" y="822"/>
                  </a:lnTo>
                  <a:lnTo>
                    <a:pt x="68" y="820"/>
                  </a:lnTo>
                  <a:lnTo>
                    <a:pt x="66" y="819"/>
                  </a:lnTo>
                  <a:lnTo>
                    <a:pt x="65" y="817"/>
                  </a:lnTo>
                  <a:lnTo>
                    <a:pt x="55" y="816"/>
                  </a:lnTo>
                  <a:lnTo>
                    <a:pt x="52" y="814"/>
                  </a:lnTo>
                  <a:lnTo>
                    <a:pt x="50" y="814"/>
                  </a:lnTo>
                  <a:lnTo>
                    <a:pt x="37" y="811"/>
                  </a:lnTo>
                  <a:lnTo>
                    <a:pt x="35" y="809"/>
                  </a:lnTo>
                  <a:lnTo>
                    <a:pt x="33" y="809"/>
                  </a:lnTo>
                  <a:lnTo>
                    <a:pt x="23" y="803"/>
                  </a:lnTo>
                  <a:lnTo>
                    <a:pt x="20" y="803"/>
                  </a:lnTo>
                  <a:lnTo>
                    <a:pt x="19" y="803"/>
                  </a:lnTo>
                  <a:lnTo>
                    <a:pt x="10" y="799"/>
                  </a:lnTo>
                  <a:lnTo>
                    <a:pt x="7" y="798"/>
                  </a:lnTo>
                  <a:lnTo>
                    <a:pt x="2" y="791"/>
                  </a:lnTo>
                  <a:lnTo>
                    <a:pt x="2" y="788"/>
                  </a:lnTo>
                  <a:lnTo>
                    <a:pt x="0" y="786"/>
                  </a:lnTo>
                  <a:lnTo>
                    <a:pt x="0" y="773"/>
                  </a:lnTo>
                  <a:lnTo>
                    <a:pt x="0" y="772"/>
                  </a:lnTo>
                  <a:lnTo>
                    <a:pt x="9" y="760"/>
                  </a:lnTo>
                  <a:lnTo>
                    <a:pt x="10" y="759"/>
                  </a:lnTo>
                  <a:lnTo>
                    <a:pt x="12" y="757"/>
                  </a:lnTo>
                  <a:lnTo>
                    <a:pt x="12" y="748"/>
                  </a:lnTo>
                  <a:lnTo>
                    <a:pt x="15" y="739"/>
                  </a:lnTo>
                  <a:lnTo>
                    <a:pt x="17" y="735"/>
                  </a:lnTo>
                  <a:lnTo>
                    <a:pt x="19" y="727"/>
                  </a:lnTo>
                  <a:lnTo>
                    <a:pt x="20" y="723"/>
                  </a:lnTo>
                  <a:lnTo>
                    <a:pt x="20" y="720"/>
                  </a:lnTo>
                  <a:lnTo>
                    <a:pt x="22" y="718"/>
                  </a:lnTo>
                  <a:lnTo>
                    <a:pt x="27" y="715"/>
                  </a:lnTo>
                  <a:lnTo>
                    <a:pt x="28" y="715"/>
                  </a:lnTo>
                  <a:lnTo>
                    <a:pt x="32" y="710"/>
                  </a:lnTo>
                  <a:lnTo>
                    <a:pt x="33" y="709"/>
                  </a:lnTo>
                  <a:lnTo>
                    <a:pt x="33" y="707"/>
                  </a:lnTo>
                  <a:lnTo>
                    <a:pt x="37" y="699"/>
                  </a:lnTo>
                  <a:lnTo>
                    <a:pt x="37" y="697"/>
                  </a:lnTo>
                  <a:lnTo>
                    <a:pt x="47" y="693"/>
                  </a:lnTo>
                  <a:lnTo>
                    <a:pt x="48" y="691"/>
                  </a:lnTo>
                  <a:lnTo>
                    <a:pt x="52" y="684"/>
                  </a:lnTo>
                  <a:lnTo>
                    <a:pt x="55" y="670"/>
                  </a:lnTo>
                  <a:lnTo>
                    <a:pt x="65" y="663"/>
                  </a:lnTo>
                  <a:lnTo>
                    <a:pt x="65" y="662"/>
                  </a:lnTo>
                  <a:lnTo>
                    <a:pt x="65" y="660"/>
                  </a:lnTo>
                  <a:lnTo>
                    <a:pt x="63" y="655"/>
                  </a:lnTo>
                  <a:lnTo>
                    <a:pt x="65" y="649"/>
                  </a:lnTo>
                  <a:lnTo>
                    <a:pt x="65" y="646"/>
                  </a:lnTo>
                  <a:lnTo>
                    <a:pt x="63" y="644"/>
                  </a:lnTo>
                  <a:lnTo>
                    <a:pt x="63" y="642"/>
                  </a:lnTo>
                  <a:lnTo>
                    <a:pt x="70" y="638"/>
                  </a:lnTo>
                  <a:lnTo>
                    <a:pt x="71" y="639"/>
                  </a:lnTo>
                  <a:lnTo>
                    <a:pt x="80" y="639"/>
                  </a:lnTo>
                  <a:lnTo>
                    <a:pt x="83" y="633"/>
                  </a:lnTo>
                  <a:lnTo>
                    <a:pt x="83" y="631"/>
                  </a:lnTo>
                  <a:lnTo>
                    <a:pt x="90" y="628"/>
                  </a:lnTo>
                  <a:lnTo>
                    <a:pt x="96" y="623"/>
                  </a:lnTo>
                  <a:lnTo>
                    <a:pt x="98" y="621"/>
                  </a:lnTo>
                  <a:lnTo>
                    <a:pt x="101" y="612"/>
                  </a:lnTo>
                  <a:lnTo>
                    <a:pt x="100" y="608"/>
                  </a:lnTo>
                  <a:lnTo>
                    <a:pt x="98" y="605"/>
                  </a:lnTo>
                  <a:lnTo>
                    <a:pt x="96" y="599"/>
                  </a:lnTo>
                  <a:lnTo>
                    <a:pt x="95" y="597"/>
                  </a:lnTo>
                  <a:lnTo>
                    <a:pt x="98" y="591"/>
                  </a:lnTo>
                  <a:lnTo>
                    <a:pt x="100" y="589"/>
                  </a:lnTo>
                  <a:lnTo>
                    <a:pt x="109" y="589"/>
                  </a:lnTo>
                  <a:lnTo>
                    <a:pt x="111" y="581"/>
                  </a:lnTo>
                  <a:lnTo>
                    <a:pt x="113" y="578"/>
                  </a:lnTo>
                  <a:lnTo>
                    <a:pt x="114" y="573"/>
                  </a:lnTo>
                  <a:lnTo>
                    <a:pt x="113" y="571"/>
                  </a:lnTo>
                  <a:lnTo>
                    <a:pt x="116" y="571"/>
                  </a:lnTo>
                  <a:lnTo>
                    <a:pt x="119" y="563"/>
                  </a:lnTo>
                  <a:lnTo>
                    <a:pt x="118" y="560"/>
                  </a:lnTo>
                  <a:lnTo>
                    <a:pt x="116" y="557"/>
                  </a:lnTo>
                  <a:lnTo>
                    <a:pt x="116" y="553"/>
                  </a:lnTo>
                  <a:lnTo>
                    <a:pt x="109" y="550"/>
                  </a:lnTo>
                  <a:lnTo>
                    <a:pt x="111" y="544"/>
                  </a:lnTo>
                  <a:lnTo>
                    <a:pt x="111" y="537"/>
                  </a:lnTo>
                  <a:lnTo>
                    <a:pt x="111" y="536"/>
                  </a:lnTo>
                  <a:lnTo>
                    <a:pt x="116" y="534"/>
                  </a:lnTo>
                  <a:lnTo>
                    <a:pt x="121" y="537"/>
                  </a:lnTo>
                  <a:lnTo>
                    <a:pt x="123" y="527"/>
                  </a:lnTo>
                  <a:lnTo>
                    <a:pt x="121" y="526"/>
                  </a:lnTo>
                  <a:lnTo>
                    <a:pt x="116" y="523"/>
                  </a:lnTo>
                  <a:lnTo>
                    <a:pt x="108" y="523"/>
                  </a:lnTo>
                  <a:lnTo>
                    <a:pt x="106" y="524"/>
                  </a:lnTo>
                  <a:lnTo>
                    <a:pt x="103" y="526"/>
                  </a:lnTo>
                  <a:lnTo>
                    <a:pt x="101" y="521"/>
                  </a:lnTo>
                  <a:lnTo>
                    <a:pt x="101" y="519"/>
                  </a:lnTo>
                  <a:lnTo>
                    <a:pt x="95" y="519"/>
                  </a:lnTo>
                  <a:lnTo>
                    <a:pt x="95" y="518"/>
                  </a:lnTo>
                  <a:lnTo>
                    <a:pt x="96" y="513"/>
                  </a:lnTo>
                  <a:lnTo>
                    <a:pt x="95" y="508"/>
                  </a:lnTo>
                  <a:lnTo>
                    <a:pt x="93" y="500"/>
                  </a:lnTo>
                  <a:lnTo>
                    <a:pt x="95" y="495"/>
                  </a:lnTo>
                  <a:lnTo>
                    <a:pt x="95" y="490"/>
                  </a:lnTo>
                  <a:lnTo>
                    <a:pt x="100" y="484"/>
                  </a:lnTo>
                  <a:lnTo>
                    <a:pt x="100" y="482"/>
                  </a:lnTo>
                  <a:lnTo>
                    <a:pt x="98" y="479"/>
                  </a:lnTo>
                  <a:lnTo>
                    <a:pt x="95" y="477"/>
                  </a:lnTo>
                  <a:lnTo>
                    <a:pt x="93" y="476"/>
                  </a:lnTo>
                  <a:lnTo>
                    <a:pt x="88" y="474"/>
                  </a:lnTo>
                  <a:lnTo>
                    <a:pt x="88" y="466"/>
                  </a:lnTo>
                  <a:lnTo>
                    <a:pt x="90" y="464"/>
                  </a:lnTo>
                  <a:lnTo>
                    <a:pt x="96" y="460"/>
                  </a:lnTo>
                  <a:lnTo>
                    <a:pt x="100" y="458"/>
                  </a:lnTo>
                  <a:lnTo>
                    <a:pt x="100" y="451"/>
                  </a:lnTo>
                  <a:lnTo>
                    <a:pt x="98" y="450"/>
                  </a:lnTo>
                  <a:lnTo>
                    <a:pt x="93" y="450"/>
                  </a:lnTo>
                  <a:lnTo>
                    <a:pt x="88" y="448"/>
                  </a:lnTo>
                  <a:lnTo>
                    <a:pt x="81" y="442"/>
                  </a:lnTo>
                  <a:lnTo>
                    <a:pt x="80" y="437"/>
                  </a:lnTo>
                  <a:lnTo>
                    <a:pt x="78" y="437"/>
                  </a:lnTo>
                  <a:lnTo>
                    <a:pt x="75" y="437"/>
                  </a:lnTo>
                  <a:lnTo>
                    <a:pt x="73" y="438"/>
                  </a:lnTo>
                  <a:lnTo>
                    <a:pt x="70" y="438"/>
                  </a:lnTo>
                  <a:lnTo>
                    <a:pt x="66" y="435"/>
                  </a:lnTo>
                  <a:lnTo>
                    <a:pt x="66" y="432"/>
                  </a:lnTo>
                  <a:lnTo>
                    <a:pt x="66" y="429"/>
                  </a:lnTo>
                  <a:lnTo>
                    <a:pt x="70" y="422"/>
                  </a:lnTo>
                  <a:lnTo>
                    <a:pt x="70" y="421"/>
                  </a:lnTo>
                  <a:lnTo>
                    <a:pt x="70" y="419"/>
                  </a:lnTo>
                  <a:lnTo>
                    <a:pt x="70" y="413"/>
                  </a:lnTo>
                  <a:lnTo>
                    <a:pt x="75" y="409"/>
                  </a:lnTo>
                  <a:lnTo>
                    <a:pt x="76" y="409"/>
                  </a:lnTo>
                  <a:lnTo>
                    <a:pt x="76" y="401"/>
                  </a:lnTo>
                  <a:lnTo>
                    <a:pt x="85" y="396"/>
                  </a:lnTo>
                  <a:lnTo>
                    <a:pt x="85" y="395"/>
                  </a:lnTo>
                  <a:lnTo>
                    <a:pt x="75" y="392"/>
                  </a:lnTo>
                  <a:lnTo>
                    <a:pt x="75" y="383"/>
                  </a:lnTo>
                  <a:lnTo>
                    <a:pt x="75" y="382"/>
                  </a:lnTo>
                  <a:lnTo>
                    <a:pt x="70" y="379"/>
                  </a:lnTo>
                  <a:lnTo>
                    <a:pt x="70" y="377"/>
                  </a:lnTo>
                  <a:lnTo>
                    <a:pt x="70" y="374"/>
                  </a:lnTo>
                  <a:lnTo>
                    <a:pt x="75" y="372"/>
                  </a:lnTo>
                  <a:lnTo>
                    <a:pt x="76" y="372"/>
                  </a:lnTo>
                  <a:lnTo>
                    <a:pt x="78" y="372"/>
                  </a:lnTo>
                  <a:lnTo>
                    <a:pt x="86" y="372"/>
                  </a:lnTo>
                  <a:lnTo>
                    <a:pt x="88" y="369"/>
                  </a:lnTo>
                  <a:lnTo>
                    <a:pt x="85" y="366"/>
                  </a:lnTo>
                  <a:lnTo>
                    <a:pt x="85" y="364"/>
                  </a:lnTo>
                  <a:lnTo>
                    <a:pt x="86" y="362"/>
                  </a:lnTo>
                  <a:lnTo>
                    <a:pt x="90" y="362"/>
                  </a:lnTo>
                  <a:lnTo>
                    <a:pt x="91" y="361"/>
                  </a:lnTo>
                  <a:lnTo>
                    <a:pt x="93" y="359"/>
                  </a:lnTo>
                  <a:lnTo>
                    <a:pt x="93" y="358"/>
                  </a:lnTo>
                  <a:lnTo>
                    <a:pt x="90" y="353"/>
                  </a:lnTo>
                  <a:lnTo>
                    <a:pt x="90" y="351"/>
                  </a:lnTo>
                  <a:lnTo>
                    <a:pt x="88" y="346"/>
                  </a:lnTo>
                  <a:lnTo>
                    <a:pt x="88" y="345"/>
                  </a:lnTo>
                  <a:lnTo>
                    <a:pt x="98" y="341"/>
                  </a:lnTo>
                  <a:lnTo>
                    <a:pt x="98" y="338"/>
                  </a:lnTo>
                  <a:lnTo>
                    <a:pt x="95" y="337"/>
                  </a:lnTo>
                  <a:lnTo>
                    <a:pt x="83" y="330"/>
                  </a:lnTo>
                  <a:lnTo>
                    <a:pt x="78" y="328"/>
                  </a:lnTo>
                  <a:lnTo>
                    <a:pt x="76" y="328"/>
                  </a:lnTo>
                  <a:lnTo>
                    <a:pt x="75" y="322"/>
                  </a:lnTo>
                  <a:lnTo>
                    <a:pt x="73" y="314"/>
                  </a:lnTo>
                  <a:lnTo>
                    <a:pt x="76" y="311"/>
                  </a:lnTo>
                  <a:lnTo>
                    <a:pt x="80" y="314"/>
                  </a:lnTo>
                  <a:lnTo>
                    <a:pt x="78" y="315"/>
                  </a:lnTo>
                  <a:lnTo>
                    <a:pt x="85" y="317"/>
                  </a:lnTo>
                  <a:lnTo>
                    <a:pt x="93" y="320"/>
                  </a:lnTo>
                  <a:lnTo>
                    <a:pt x="103" y="315"/>
                  </a:lnTo>
                  <a:lnTo>
                    <a:pt x="101" y="307"/>
                  </a:lnTo>
                  <a:lnTo>
                    <a:pt x="101" y="306"/>
                  </a:lnTo>
                  <a:lnTo>
                    <a:pt x="98" y="298"/>
                  </a:lnTo>
                  <a:lnTo>
                    <a:pt x="103" y="293"/>
                  </a:lnTo>
                  <a:lnTo>
                    <a:pt x="108" y="299"/>
                  </a:lnTo>
                  <a:lnTo>
                    <a:pt x="119" y="296"/>
                  </a:lnTo>
                  <a:lnTo>
                    <a:pt x="121" y="294"/>
                  </a:lnTo>
                  <a:lnTo>
                    <a:pt x="116" y="285"/>
                  </a:lnTo>
                  <a:lnTo>
                    <a:pt x="116" y="278"/>
                  </a:lnTo>
                  <a:lnTo>
                    <a:pt x="114" y="277"/>
                  </a:lnTo>
                  <a:lnTo>
                    <a:pt x="114" y="275"/>
                  </a:lnTo>
                  <a:lnTo>
                    <a:pt x="119" y="270"/>
                  </a:lnTo>
                  <a:lnTo>
                    <a:pt x="121" y="272"/>
                  </a:lnTo>
                  <a:lnTo>
                    <a:pt x="123" y="272"/>
                  </a:lnTo>
                  <a:lnTo>
                    <a:pt x="128" y="270"/>
                  </a:lnTo>
                  <a:lnTo>
                    <a:pt x="133" y="267"/>
                  </a:lnTo>
                  <a:lnTo>
                    <a:pt x="133" y="265"/>
                  </a:lnTo>
                  <a:lnTo>
                    <a:pt x="133" y="260"/>
                  </a:lnTo>
                  <a:lnTo>
                    <a:pt x="131" y="254"/>
                  </a:lnTo>
                  <a:lnTo>
                    <a:pt x="136" y="252"/>
                  </a:lnTo>
                  <a:lnTo>
                    <a:pt x="138" y="254"/>
                  </a:lnTo>
                  <a:lnTo>
                    <a:pt x="143" y="256"/>
                  </a:lnTo>
                  <a:lnTo>
                    <a:pt x="144" y="254"/>
                  </a:lnTo>
                  <a:lnTo>
                    <a:pt x="148" y="252"/>
                  </a:lnTo>
                  <a:lnTo>
                    <a:pt x="149" y="252"/>
                  </a:lnTo>
                  <a:lnTo>
                    <a:pt x="152" y="248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7" y="243"/>
                  </a:lnTo>
                  <a:lnTo>
                    <a:pt x="159" y="243"/>
                  </a:lnTo>
                  <a:lnTo>
                    <a:pt x="161" y="241"/>
                  </a:lnTo>
                  <a:lnTo>
                    <a:pt x="166" y="241"/>
                  </a:lnTo>
                  <a:lnTo>
                    <a:pt x="167" y="241"/>
                  </a:lnTo>
                  <a:lnTo>
                    <a:pt x="174" y="235"/>
                  </a:lnTo>
                  <a:lnTo>
                    <a:pt x="181" y="231"/>
                  </a:lnTo>
                  <a:lnTo>
                    <a:pt x="182" y="230"/>
                  </a:lnTo>
                  <a:lnTo>
                    <a:pt x="184" y="230"/>
                  </a:lnTo>
                  <a:lnTo>
                    <a:pt x="186" y="235"/>
                  </a:lnTo>
                  <a:lnTo>
                    <a:pt x="187" y="236"/>
                  </a:lnTo>
                  <a:lnTo>
                    <a:pt x="199" y="233"/>
                  </a:lnTo>
                  <a:lnTo>
                    <a:pt x="202" y="227"/>
                  </a:lnTo>
                  <a:lnTo>
                    <a:pt x="200" y="225"/>
                  </a:lnTo>
                  <a:lnTo>
                    <a:pt x="195" y="228"/>
                  </a:lnTo>
                  <a:lnTo>
                    <a:pt x="195" y="223"/>
                  </a:lnTo>
                  <a:lnTo>
                    <a:pt x="200" y="218"/>
                  </a:lnTo>
                  <a:lnTo>
                    <a:pt x="199" y="217"/>
                  </a:lnTo>
                  <a:lnTo>
                    <a:pt x="194" y="217"/>
                  </a:lnTo>
                  <a:lnTo>
                    <a:pt x="195" y="212"/>
                  </a:lnTo>
                  <a:lnTo>
                    <a:pt x="191" y="207"/>
                  </a:lnTo>
                  <a:lnTo>
                    <a:pt x="191" y="205"/>
                  </a:lnTo>
                  <a:lnTo>
                    <a:pt x="192" y="197"/>
                  </a:lnTo>
                  <a:lnTo>
                    <a:pt x="186" y="197"/>
                  </a:lnTo>
                  <a:lnTo>
                    <a:pt x="186" y="199"/>
                  </a:lnTo>
                  <a:lnTo>
                    <a:pt x="179" y="196"/>
                  </a:lnTo>
                  <a:lnTo>
                    <a:pt x="181" y="188"/>
                  </a:lnTo>
                  <a:lnTo>
                    <a:pt x="167" y="175"/>
                  </a:lnTo>
                  <a:lnTo>
                    <a:pt x="162" y="183"/>
                  </a:lnTo>
                  <a:lnTo>
                    <a:pt x="161" y="184"/>
                  </a:lnTo>
                  <a:lnTo>
                    <a:pt x="156" y="181"/>
                  </a:lnTo>
                  <a:lnTo>
                    <a:pt x="156" y="180"/>
                  </a:lnTo>
                  <a:lnTo>
                    <a:pt x="151" y="176"/>
                  </a:lnTo>
                  <a:lnTo>
                    <a:pt x="143" y="173"/>
                  </a:lnTo>
                  <a:lnTo>
                    <a:pt x="131" y="175"/>
                  </a:lnTo>
                  <a:lnTo>
                    <a:pt x="129" y="175"/>
                  </a:lnTo>
                  <a:lnTo>
                    <a:pt x="123" y="170"/>
                  </a:lnTo>
                  <a:lnTo>
                    <a:pt x="121" y="170"/>
                  </a:lnTo>
                  <a:lnTo>
                    <a:pt x="114" y="175"/>
                  </a:lnTo>
                  <a:lnTo>
                    <a:pt x="105" y="181"/>
                  </a:lnTo>
                  <a:lnTo>
                    <a:pt x="105" y="183"/>
                  </a:lnTo>
                  <a:lnTo>
                    <a:pt x="95" y="184"/>
                  </a:lnTo>
                  <a:lnTo>
                    <a:pt x="95" y="183"/>
                  </a:lnTo>
                  <a:lnTo>
                    <a:pt x="90" y="175"/>
                  </a:lnTo>
                  <a:lnTo>
                    <a:pt x="90" y="173"/>
                  </a:lnTo>
                  <a:lnTo>
                    <a:pt x="90" y="167"/>
                  </a:lnTo>
                  <a:lnTo>
                    <a:pt x="90" y="162"/>
                  </a:lnTo>
                  <a:lnTo>
                    <a:pt x="91" y="159"/>
                  </a:lnTo>
                  <a:lnTo>
                    <a:pt x="91" y="155"/>
                  </a:lnTo>
                  <a:lnTo>
                    <a:pt x="93" y="154"/>
                  </a:lnTo>
                  <a:lnTo>
                    <a:pt x="100" y="144"/>
                  </a:lnTo>
                  <a:lnTo>
                    <a:pt x="101" y="142"/>
                  </a:lnTo>
                  <a:lnTo>
                    <a:pt x="103" y="133"/>
                  </a:lnTo>
                  <a:lnTo>
                    <a:pt x="105" y="131"/>
                  </a:lnTo>
                  <a:lnTo>
                    <a:pt x="101" y="126"/>
                  </a:lnTo>
                  <a:lnTo>
                    <a:pt x="105" y="123"/>
                  </a:lnTo>
                  <a:lnTo>
                    <a:pt x="111" y="123"/>
                  </a:lnTo>
                  <a:lnTo>
                    <a:pt x="113" y="123"/>
                  </a:lnTo>
                  <a:lnTo>
                    <a:pt x="118" y="118"/>
                  </a:lnTo>
                  <a:lnTo>
                    <a:pt x="118" y="116"/>
                  </a:lnTo>
                  <a:lnTo>
                    <a:pt x="119" y="112"/>
                  </a:lnTo>
                  <a:lnTo>
                    <a:pt x="121" y="108"/>
                  </a:lnTo>
                  <a:lnTo>
                    <a:pt x="123" y="107"/>
                  </a:lnTo>
                  <a:lnTo>
                    <a:pt x="124" y="104"/>
                  </a:lnTo>
                  <a:lnTo>
                    <a:pt x="134" y="91"/>
                  </a:lnTo>
                  <a:lnTo>
                    <a:pt x="136" y="89"/>
                  </a:lnTo>
                  <a:lnTo>
                    <a:pt x="148" y="81"/>
                  </a:lnTo>
                  <a:lnTo>
                    <a:pt x="149" y="79"/>
                  </a:lnTo>
                  <a:lnTo>
                    <a:pt x="152" y="78"/>
                  </a:lnTo>
                  <a:lnTo>
                    <a:pt x="154" y="76"/>
                  </a:lnTo>
                  <a:lnTo>
                    <a:pt x="167" y="70"/>
                  </a:lnTo>
                  <a:lnTo>
                    <a:pt x="167" y="68"/>
                  </a:lnTo>
                  <a:lnTo>
                    <a:pt x="164" y="61"/>
                  </a:lnTo>
                  <a:lnTo>
                    <a:pt x="162" y="58"/>
                  </a:lnTo>
                  <a:lnTo>
                    <a:pt x="164" y="55"/>
                  </a:lnTo>
                  <a:lnTo>
                    <a:pt x="169" y="53"/>
                  </a:lnTo>
                  <a:lnTo>
                    <a:pt x="172" y="50"/>
                  </a:lnTo>
                  <a:lnTo>
                    <a:pt x="181" y="52"/>
                  </a:lnTo>
                  <a:lnTo>
                    <a:pt x="184" y="49"/>
                  </a:lnTo>
                  <a:lnTo>
                    <a:pt x="184" y="45"/>
                  </a:lnTo>
                  <a:lnTo>
                    <a:pt x="187" y="40"/>
                  </a:lnTo>
                  <a:lnTo>
                    <a:pt x="184" y="32"/>
                  </a:lnTo>
                  <a:lnTo>
                    <a:pt x="184" y="31"/>
                  </a:lnTo>
                  <a:lnTo>
                    <a:pt x="184" y="26"/>
                  </a:lnTo>
                  <a:lnTo>
                    <a:pt x="189" y="24"/>
                  </a:lnTo>
                  <a:lnTo>
                    <a:pt x="191" y="23"/>
                  </a:lnTo>
                  <a:lnTo>
                    <a:pt x="192" y="23"/>
                  </a:lnTo>
                  <a:lnTo>
                    <a:pt x="202" y="18"/>
                  </a:lnTo>
                  <a:lnTo>
                    <a:pt x="209" y="23"/>
                  </a:lnTo>
                  <a:lnTo>
                    <a:pt x="209" y="24"/>
                  </a:lnTo>
                  <a:lnTo>
                    <a:pt x="215" y="24"/>
                  </a:lnTo>
                  <a:lnTo>
                    <a:pt x="215" y="23"/>
                  </a:lnTo>
                  <a:lnTo>
                    <a:pt x="210" y="11"/>
                  </a:lnTo>
                  <a:lnTo>
                    <a:pt x="210" y="10"/>
                  </a:lnTo>
                  <a:lnTo>
                    <a:pt x="210" y="2"/>
                  </a:lnTo>
                  <a:lnTo>
                    <a:pt x="215" y="0"/>
                  </a:lnTo>
                  <a:lnTo>
                    <a:pt x="220" y="2"/>
                  </a:lnTo>
                  <a:lnTo>
                    <a:pt x="227" y="5"/>
                  </a:lnTo>
                  <a:lnTo>
                    <a:pt x="229" y="5"/>
                  </a:lnTo>
                  <a:lnTo>
                    <a:pt x="235" y="3"/>
                  </a:lnTo>
                  <a:lnTo>
                    <a:pt x="237" y="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0" name="Freeform 30"/>
            <p:cNvSpPr>
              <a:spLocks/>
            </p:cNvSpPr>
            <p:nvPr/>
          </p:nvSpPr>
          <p:spPr bwMode="auto">
            <a:xfrm>
              <a:off x="5630862" y="4722020"/>
              <a:ext cx="871538" cy="1058863"/>
            </a:xfrm>
            <a:custGeom>
              <a:avLst/>
              <a:gdLst>
                <a:gd name="T0" fmla="*/ 1057 w 1099"/>
                <a:gd name="T1" fmla="*/ 1259 h 1335"/>
                <a:gd name="T2" fmla="*/ 1014 w 1099"/>
                <a:gd name="T3" fmla="*/ 1275 h 1335"/>
                <a:gd name="T4" fmla="*/ 991 w 1099"/>
                <a:gd name="T5" fmla="*/ 1244 h 1335"/>
                <a:gd name="T6" fmla="*/ 938 w 1099"/>
                <a:gd name="T7" fmla="*/ 1256 h 1335"/>
                <a:gd name="T8" fmla="*/ 888 w 1099"/>
                <a:gd name="T9" fmla="*/ 1254 h 1335"/>
                <a:gd name="T10" fmla="*/ 845 w 1099"/>
                <a:gd name="T11" fmla="*/ 1273 h 1335"/>
                <a:gd name="T12" fmla="*/ 817 w 1099"/>
                <a:gd name="T13" fmla="*/ 1272 h 1335"/>
                <a:gd name="T14" fmla="*/ 768 w 1099"/>
                <a:gd name="T15" fmla="*/ 1277 h 1335"/>
                <a:gd name="T16" fmla="*/ 731 w 1099"/>
                <a:gd name="T17" fmla="*/ 1322 h 1335"/>
                <a:gd name="T18" fmla="*/ 680 w 1099"/>
                <a:gd name="T19" fmla="*/ 1320 h 1335"/>
                <a:gd name="T20" fmla="*/ 625 w 1099"/>
                <a:gd name="T21" fmla="*/ 1317 h 1335"/>
                <a:gd name="T22" fmla="*/ 602 w 1099"/>
                <a:gd name="T23" fmla="*/ 1319 h 1335"/>
                <a:gd name="T24" fmla="*/ 544 w 1099"/>
                <a:gd name="T25" fmla="*/ 1307 h 1335"/>
                <a:gd name="T26" fmla="*/ 492 w 1099"/>
                <a:gd name="T27" fmla="*/ 1306 h 1335"/>
                <a:gd name="T28" fmla="*/ 427 w 1099"/>
                <a:gd name="T29" fmla="*/ 1283 h 1335"/>
                <a:gd name="T30" fmla="*/ 379 w 1099"/>
                <a:gd name="T31" fmla="*/ 1288 h 1335"/>
                <a:gd name="T32" fmla="*/ 344 w 1099"/>
                <a:gd name="T33" fmla="*/ 1307 h 1335"/>
                <a:gd name="T34" fmla="*/ 296 w 1099"/>
                <a:gd name="T35" fmla="*/ 1298 h 1335"/>
                <a:gd name="T36" fmla="*/ 278 w 1099"/>
                <a:gd name="T37" fmla="*/ 1322 h 1335"/>
                <a:gd name="T38" fmla="*/ 237 w 1099"/>
                <a:gd name="T39" fmla="*/ 1306 h 1335"/>
                <a:gd name="T40" fmla="*/ 205 w 1099"/>
                <a:gd name="T41" fmla="*/ 1327 h 1335"/>
                <a:gd name="T42" fmla="*/ 162 w 1099"/>
                <a:gd name="T43" fmla="*/ 1322 h 1335"/>
                <a:gd name="T44" fmla="*/ 149 w 1099"/>
                <a:gd name="T45" fmla="*/ 1269 h 1335"/>
                <a:gd name="T46" fmla="*/ 162 w 1099"/>
                <a:gd name="T47" fmla="*/ 1202 h 1335"/>
                <a:gd name="T48" fmla="*/ 139 w 1099"/>
                <a:gd name="T49" fmla="*/ 1163 h 1335"/>
                <a:gd name="T50" fmla="*/ 152 w 1099"/>
                <a:gd name="T51" fmla="*/ 1102 h 1335"/>
                <a:gd name="T52" fmla="*/ 157 w 1099"/>
                <a:gd name="T53" fmla="*/ 998 h 1335"/>
                <a:gd name="T54" fmla="*/ 119 w 1099"/>
                <a:gd name="T55" fmla="*/ 950 h 1335"/>
                <a:gd name="T56" fmla="*/ 105 w 1099"/>
                <a:gd name="T57" fmla="*/ 893 h 1335"/>
                <a:gd name="T58" fmla="*/ 103 w 1099"/>
                <a:gd name="T59" fmla="*/ 833 h 1335"/>
                <a:gd name="T60" fmla="*/ 66 w 1099"/>
                <a:gd name="T61" fmla="*/ 819 h 1335"/>
                <a:gd name="T62" fmla="*/ 19 w 1099"/>
                <a:gd name="T63" fmla="*/ 803 h 1335"/>
                <a:gd name="T64" fmla="*/ 12 w 1099"/>
                <a:gd name="T65" fmla="*/ 757 h 1335"/>
                <a:gd name="T66" fmla="*/ 32 w 1099"/>
                <a:gd name="T67" fmla="*/ 710 h 1335"/>
                <a:gd name="T68" fmla="*/ 65 w 1099"/>
                <a:gd name="T69" fmla="*/ 662 h 1335"/>
                <a:gd name="T70" fmla="*/ 83 w 1099"/>
                <a:gd name="T71" fmla="*/ 633 h 1335"/>
                <a:gd name="T72" fmla="*/ 98 w 1099"/>
                <a:gd name="T73" fmla="*/ 591 h 1335"/>
                <a:gd name="T74" fmla="*/ 116 w 1099"/>
                <a:gd name="T75" fmla="*/ 557 h 1335"/>
                <a:gd name="T76" fmla="*/ 116 w 1099"/>
                <a:gd name="T77" fmla="*/ 523 h 1335"/>
                <a:gd name="T78" fmla="*/ 93 w 1099"/>
                <a:gd name="T79" fmla="*/ 500 h 1335"/>
                <a:gd name="T80" fmla="*/ 90 w 1099"/>
                <a:gd name="T81" fmla="*/ 464 h 1335"/>
                <a:gd name="T82" fmla="*/ 75 w 1099"/>
                <a:gd name="T83" fmla="*/ 437 h 1335"/>
                <a:gd name="T84" fmla="*/ 75 w 1099"/>
                <a:gd name="T85" fmla="*/ 409 h 1335"/>
                <a:gd name="T86" fmla="*/ 70 w 1099"/>
                <a:gd name="T87" fmla="*/ 374 h 1335"/>
                <a:gd name="T88" fmla="*/ 91 w 1099"/>
                <a:gd name="T89" fmla="*/ 361 h 1335"/>
                <a:gd name="T90" fmla="*/ 83 w 1099"/>
                <a:gd name="T91" fmla="*/ 330 h 1335"/>
                <a:gd name="T92" fmla="*/ 103 w 1099"/>
                <a:gd name="T93" fmla="*/ 315 h 1335"/>
                <a:gd name="T94" fmla="*/ 114 w 1099"/>
                <a:gd name="T95" fmla="*/ 277 h 1335"/>
                <a:gd name="T96" fmla="*/ 136 w 1099"/>
                <a:gd name="T97" fmla="*/ 252 h 1335"/>
                <a:gd name="T98" fmla="*/ 159 w 1099"/>
                <a:gd name="T99" fmla="*/ 243 h 1335"/>
                <a:gd name="T100" fmla="*/ 199 w 1099"/>
                <a:gd name="T101" fmla="*/ 233 h 1335"/>
                <a:gd name="T102" fmla="*/ 191 w 1099"/>
                <a:gd name="T103" fmla="*/ 205 h 1335"/>
                <a:gd name="T104" fmla="*/ 156 w 1099"/>
                <a:gd name="T105" fmla="*/ 180 h 1335"/>
                <a:gd name="T106" fmla="*/ 95 w 1099"/>
                <a:gd name="T107" fmla="*/ 184 h 1335"/>
                <a:gd name="T108" fmla="*/ 101 w 1099"/>
                <a:gd name="T109" fmla="*/ 142 h 1335"/>
                <a:gd name="T110" fmla="*/ 121 w 1099"/>
                <a:gd name="T111" fmla="*/ 108 h 1335"/>
                <a:gd name="T112" fmla="*/ 167 w 1099"/>
                <a:gd name="T113" fmla="*/ 68 h 1335"/>
                <a:gd name="T114" fmla="*/ 184 w 1099"/>
                <a:gd name="T115" fmla="*/ 32 h 1335"/>
                <a:gd name="T116" fmla="*/ 215 w 1099"/>
                <a:gd name="T117" fmla="*/ 23 h 1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99" h="1335">
                  <a:moveTo>
                    <a:pt x="1099" y="1277"/>
                  </a:moveTo>
                  <a:lnTo>
                    <a:pt x="1090" y="1275"/>
                  </a:lnTo>
                  <a:lnTo>
                    <a:pt x="1087" y="1275"/>
                  </a:lnTo>
                  <a:lnTo>
                    <a:pt x="1084" y="1275"/>
                  </a:lnTo>
                  <a:lnTo>
                    <a:pt x="1080" y="1272"/>
                  </a:lnTo>
                  <a:lnTo>
                    <a:pt x="1080" y="1270"/>
                  </a:lnTo>
                  <a:lnTo>
                    <a:pt x="1075" y="1267"/>
                  </a:lnTo>
                  <a:lnTo>
                    <a:pt x="1065" y="1264"/>
                  </a:lnTo>
                  <a:lnTo>
                    <a:pt x="1060" y="1261"/>
                  </a:lnTo>
                  <a:lnTo>
                    <a:pt x="1057" y="1259"/>
                  </a:lnTo>
                  <a:lnTo>
                    <a:pt x="1049" y="1262"/>
                  </a:lnTo>
                  <a:lnTo>
                    <a:pt x="1044" y="1265"/>
                  </a:lnTo>
                  <a:lnTo>
                    <a:pt x="1041" y="1265"/>
                  </a:lnTo>
                  <a:lnTo>
                    <a:pt x="1036" y="1267"/>
                  </a:lnTo>
                  <a:lnTo>
                    <a:pt x="1034" y="1269"/>
                  </a:lnTo>
                  <a:lnTo>
                    <a:pt x="1029" y="1270"/>
                  </a:lnTo>
                  <a:lnTo>
                    <a:pt x="1027" y="1270"/>
                  </a:lnTo>
                  <a:lnTo>
                    <a:pt x="1022" y="1273"/>
                  </a:lnTo>
                  <a:lnTo>
                    <a:pt x="1019" y="1275"/>
                  </a:lnTo>
                  <a:lnTo>
                    <a:pt x="1014" y="1275"/>
                  </a:lnTo>
                  <a:lnTo>
                    <a:pt x="1013" y="1273"/>
                  </a:lnTo>
                  <a:lnTo>
                    <a:pt x="1011" y="1267"/>
                  </a:lnTo>
                  <a:lnTo>
                    <a:pt x="1011" y="1264"/>
                  </a:lnTo>
                  <a:lnTo>
                    <a:pt x="1009" y="1254"/>
                  </a:lnTo>
                  <a:lnTo>
                    <a:pt x="1008" y="1252"/>
                  </a:lnTo>
                  <a:lnTo>
                    <a:pt x="1003" y="1252"/>
                  </a:lnTo>
                  <a:lnTo>
                    <a:pt x="996" y="1251"/>
                  </a:lnTo>
                  <a:lnTo>
                    <a:pt x="994" y="1251"/>
                  </a:lnTo>
                  <a:lnTo>
                    <a:pt x="989" y="1248"/>
                  </a:lnTo>
                  <a:lnTo>
                    <a:pt x="991" y="1244"/>
                  </a:lnTo>
                  <a:lnTo>
                    <a:pt x="991" y="1241"/>
                  </a:lnTo>
                  <a:lnTo>
                    <a:pt x="989" y="1239"/>
                  </a:lnTo>
                  <a:lnTo>
                    <a:pt x="984" y="1235"/>
                  </a:lnTo>
                  <a:lnTo>
                    <a:pt x="974" y="1233"/>
                  </a:lnTo>
                  <a:lnTo>
                    <a:pt x="966" y="1236"/>
                  </a:lnTo>
                  <a:lnTo>
                    <a:pt x="956" y="1243"/>
                  </a:lnTo>
                  <a:lnTo>
                    <a:pt x="953" y="1244"/>
                  </a:lnTo>
                  <a:lnTo>
                    <a:pt x="945" y="1249"/>
                  </a:lnTo>
                  <a:lnTo>
                    <a:pt x="940" y="1254"/>
                  </a:lnTo>
                  <a:lnTo>
                    <a:pt x="938" y="1256"/>
                  </a:lnTo>
                  <a:lnTo>
                    <a:pt x="936" y="1259"/>
                  </a:lnTo>
                  <a:lnTo>
                    <a:pt x="930" y="1270"/>
                  </a:lnTo>
                  <a:lnTo>
                    <a:pt x="920" y="1267"/>
                  </a:lnTo>
                  <a:lnTo>
                    <a:pt x="918" y="1267"/>
                  </a:lnTo>
                  <a:lnTo>
                    <a:pt x="905" y="1264"/>
                  </a:lnTo>
                  <a:lnTo>
                    <a:pt x="895" y="1270"/>
                  </a:lnTo>
                  <a:lnTo>
                    <a:pt x="893" y="1270"/>
                  </a:lnTo>
                  <a:lnTo>
                    <a:pt x="890" y="1270"/>
                  </a:lnTo>
                  <a:lnTo>
                    <a:pt x="887" y="1262"/>
                  </a:lnTo>
                  <a:lnTo>
                    <a:pt x="888" y="1254"/>
                  </a:lnTo>
                  <a:lnTo>
                    <a:pt x="888" y="1252"/>
                  </a:lnTo>
                  <a:lnTo>
                    <a:pt x="884" y="1244"/>
                  </a:lnTo>
                  <a:lnTo>
                    <a:pt x="875" y="1239"/>
                  </a:lnTo>
                  <a:lnTo>
                    <a:pt x="872" y="1239"/>
                  </a:lnTo>
                  <a:lnTo>
                    <a:pt x="867" y="1243"/>
                  </a:lnTo>
                  <a:lnTo>
                    <a:pt x="865" y="1244"/>
                  </a:lnTo>
                  <a:lnTo>
                    <a:pt x="860" y="1252"/>
                  </a:lnTo>
                  <a:lnTo>
                    <a:pt x="852" y="1262"/>
                  </a:lnTo>
                  <a:lnTo>
                    <a:pt x="852" y="1264"/>
                  </a:lnTo>
                  <a:lnTo>
                    <a:pt x="845" y="1273"/>
                  </a:lnTo>
                  <a:lnTo>
                    <a:pt x="845" y="1275"/>
                  </a:lnTo>
                  <a:lnTo>
                    <a:pt x="839" y="1277"/>
                  </a:lnTo>
                  <a:lnTo>
                    <a:pt x="837" y="1278"/>
                  </a:lnTo>
                  <a:lnTo>
                    <a:pt x="834" y="1278"/>
                  </a:lnTo>
                  <a:lnTo>
                    <a:pt x="831" y="1277"/>
                  </a:lnTo>
                  <a:lnTo>
                    <a:pt x="827" y="1275"/>
                  </a:lnTo>
                  <a:lnTo>
                    <a:pt x="826" y="1275"/>
                  </a:lnTo>
                  <a:lnTo>
                    <a:pt x="824" y="1273"/>
                  </a:lnTo>
                  <a:lnTo>
                    <a:pt x="819" y="1273"/>
                  </a:lnTo>
                  <a:lnTo>
                    <a:pt x="817" y="1272"/>
                  </a:lnTo>
                  <a:lnTo>
                    <a:pt x="814" y="1267"/>
                  </a:lnTo>
                  <a:lnTo>
                    <a:pt x="811" y="1256"/>
                  </a:lnTo>
                  <a:lnTo>
                    <a:pt x="809" y="1254"/>
                  </a:lnTo>
                  <a:lnTo>
                    <a:pt x="796" y="1257"/>
                  </a:lnTo>
                  <a:lnTo>
                    <a:pt x="794" y="1259"/>
                  </a:lnTo>
                  <a:lnTo>
                    <a:pt x="786" y="1265"/>
                  </a:lnTo>
                  <a:lnTo>
                    <a:pt x="779" y="1270"/>
                  </a:lnTo>
                  <a:lnTo>
                    <a:pt x="778" y="1272"/>
                  </a:lnTo>
                  <a:lnTo>
                    <a:pt x="771" y="1275"/>
                  </a:lnTo>
                  <a:lnTo>
                    <a:pt x="768" y="1277"/>
                  </a:lnTo>
                  <a:lnTo>
                    <a:pt x="766" y="1277"/>
                  </a:lnTo>
                  <a:lnTo>
                    <a:pt x="751" y="1285"/>
                  </a:lnTo>
                  <a:lnTo>
                    <a:pt x="751" y="1286"/>
                  </a:lnTo>
                  <a:lnTo>
                    <a:pt x="750" y="1288"/>
                  </a:lnTo>
                  <a:lnTo>
                    <a:pt x="748" y="1291"/>
                  </a:lnTo>
                  <a:lnTo>
                    <a:pt x="741" y="1298"/>
                  </a:lnTo>
                  <a:lnTo>
                    <a:pt x="740" y="1299"/>
                  </a:lnTo>
                  <a:lnTo>
                    <a:pt x="733" y="1309"/>
                  </a:lnTo>
                  <a:lnTo>
                    <a:pt x="733" y="1311"/>
                  </a:lnTo>
                  <a:lnTo>
                    <a:pt x="731" y="1322"/>
                  </a:lnTo>
                  <a:lnTo>
                    <a:pt x="721" y="1320"/>
                  </a:lnTo>
                  <a:lnTo>
                    <a:pt x="721" y="1322"/>
                  </a:lnTo>
                  <a:lnTo>
                    <a:pt x="720" y="1324"/>
                  </a:lnTo>
                  <a:lnTo>
                    <a:pt x="715" y="1325"/>
                  </a:lnTo>
                  <a:lnTo>
                    <a:pt x="707" y="1322"/>
                  </a:lnTo>
                  <a:lnTo>
                    <a:pt x="705" y="1322"/>
                  </a:lnTo>
                  <a:lnTo>
                    <a:pt x="693" y="1322"/>
                  </a:lnTo>
                  <a:lnTo>
                    <a:pt x="683" y="1320"/>
                  </a:lnTo>
                  <a:lnTo>
                    <a:pt x="682" y="1320"/>
                  </a:lnTo>
                  <a:lnTo>
                    <a:pt x="680" y="1320"/>
                  </a:lnTo>
                  <a:lnTo>
                    <a:pt x="670" y="1312"/>
                  </a:lnTo>
                  <a:lnTo>
                    <a:pt x="668" y="1311"/>
                  </a:lnTo>
                  <a:lnTo>
                    <a:pt x="667" y="1309"/>
                  </a:lnTo>
                  <a:lnTo>
                    <a:pt x="665" y="1307"/>
                  </a:lnTo>
                  <a:lnTo>
                    <a:pt x="654" y="1303"/>
                  </a:lnTo>
                  <a:lnTo>
                    <a:pt x="652" y="1301"/>
                  </a:lnTo>
                  <a:lnTo>
                    <a:pt x="639" y="1304"/>
                  </a:lnTo>
                  <a:lnTo>
                    <a:pt x="635" y="1307"/>
                  </a:lnTo>
                  <a:lnTo>
                    <a:pt x="629" y="1309"/>
                  </a:lnTo>
                  <a:lnTo>
                    <a:pt x="625" y="1317"/>
                  </a:lnTo>
                  <a:lnTo>
                    <a:pt x="625" y="1319"/>
                  </a:lnTo>
                  <a:lnTo>
                    <a:pt x="624" y="1322"/>
                  </a:lnTo>
                  <a:lnTo>
                    <a:pt x="619" y="1332"/>
                  </a:lnTo>
                  <a:lnTo>
                    <a:pt x="616" y="1332"/>
                  </a:lnTo>
                  <a:lnTo>
                    <a:pt x="612" y="1332"/>
                  </a:lnTo>
                  <a:lnTo>
                    <a:pt x="609" y="1330"/>
                  </a:lnTo>
                  <a:lnTo>
                    <a:pt x="609" y="1328"/>
                  </a:lnTo>
                  <a:lnTo>
                    <a:pt x="609" y="1327"/>
                  </a:lnTo>
                  <a:lnTo>
                    <a:pt x="606" y="1320"/>
                  </a:lnTo>
                  <a:lnTo>
                    <a:pt x="602" y="1319"/>
                  </a:lnTo>
                  <a:lnTo>
                    <a:pt x="597" y="1319"/>
                  </a:lnTo>
                  <a:lnTo>
                    <a:pt x="592" y="1319"/>
                  </a:lnTo>
                  <a:lnTo>
                    <a:pt x="582" y="1317"/>
                  </a:lnTo>
                  <a:lnTo>
                    <a:pt x="581" y="1316"/>
                  </a:lnTo>
                  <a:lnTo>
                    <a:pt x="579" y="1316"/>
                  </a:lnTo>
                  <a:lnTo>
                    <a:pt x="568" y="1314"/>
                  </a:lnTo>
                  <a:lnTo>
                    <a:pt x="566" y="1312"/>
                  </a:lnTo>
                  <a:lnTo>
                    <a:pt x="564" y="1311"/>
                  </a:lnTo>
                  <a:lnTo>
                    <a:pt x="554" y="1303"/>
                  </a:lnTo>
                  <a:lnTo>
                    <a:pt x="544" y="1307"/>
                  </a:lnTo>
                  <a:lnTo>
                    <a:pt x="539" y="1303"/>
                  </a:lnTo>
                  <a:lnTo>
                    <a:pt x="538" y="1304"/>
                  </a:lnTo>
                  <a:lnTo>
                    <a:pt x="536" y="1304"/>
                  </a:lnTo>
                  <a:lnTo>
                    <a:pt x="535" y="1304"/>
                  </a:lnTo>
                  <a:lnTo>
                    <a:pt x="528" y="1306"/>
                  </a:lnTo>
                  <a:lnTo>
                    <a:pt x="518" y="1309"/>
                  </a:lnTo>
                  <a:lnTo>
                    <a:pt x="515" y="1309"/>
                  </a:lnTo>
                  <a:lnTo>
                    <a:pt x="503" y="1304"/>
                  </a:lnTo>
                  <a:lnTo>
                    <a:pt x="500" y="1303"/>
                  </a:lnTo>
                  <a:lnTo>
                    <a:pt x="492" y="1306"/>
                  </a:lnTo>
                  <a:lnTo>
                    <a:pt x="490" y="1307"/>
                  </a:lnTo>
                  <a:lnTo>
                    <a:pt x="478" y="1309"/>
                  </a:lnTo>
                  <a:lnTo>
                    <a:pt x="477" y="1309"/>
                  </a:lnTo>
                  <a:lnTo>
                    <a:pt x="467" y="1304"/>
                  </a:lnTo>
                  <a:lnTo>
                    <a:pt x="465" y="1303"/>
                  </a:lnTo>
                  <a:lnTo>
                    <a:pt x="455" y="1299"/>
                  </a:lnTo>
                  <a:lnTo>
                    <a:pt x="437" y="1288"/>
                  </a:lnTo>
                  <a:lnTo>
                    <a:pt x="430" y="1286"/>
                  </a:lnTo>
                  <a:lnTo>
                    <a:pt x="429" y="1285"/>
                  </a:lnTo>
                  <a:lnTo>
                    <a:pt x="427" y="1283"/>
                  </a:lnTo>
                  <a:lnTo>
                    <a:pt x="419" y="1280"/>
                  </a:lnTo>
                  <a:lnTo>
                    <a:pt x="417" y="1278"/>
                  </a:lnTo>
                  <a:lnTo>
                    <a:pt x="417" y="1277"/>
                  </a:lnTo>
                  <a:lnTo>
                    <a:pt x="407" y="1265"/>
                  </a:lnTo>
                  <a:lnTo>
                    <a:pt x="402" y="1269"/>
                  </a:lnTo>
                  <a:lnTo>
                    <a:pt x="396" y="1273"/>
                  </a:lnTo>
                  <a:lnTo>
                    <a:pt x="389" y="1275"/>
                  </a:lnTo>
                  <a:lnTo>
                    <a:pt x="387" y="1277"/>
                  </a:lnTo>
                  <a:lnTo>
                    <a:pt x="381" y="1286"/>
                  </a:lnTo>
                  <a:lnTo>
                    <a:pt x="379" y="1288"/>
                  </a:lnTo>
                  <a:lnTo>
                    <a:pt x="379" y="1290"/>
                  </a:lnTo>
                  <a:lnTo>
                    <a:pt x="377" y="1291"/>
                  </a:lnTo>
                  <a:lnTo>
                    <a:pt x="376" y="1293"/>
                  </a:lnTo>
                  <a:lnTo>
                    <a:pt x="369" y="1303"/>
                  </a:lnTo>
                  <a:lnTo>
                    <a:pt x="366" y="1304"/>
                  </a:lnTo>
                  <a:lnTo>
                    <a:pt x="363" y="1304"/>
                  </a:lnTo>
                  <a:lnTo>
                    <a:pt x="351" y="1307"/>
                  </a:lnTo>
                  <a:lnTo>
                    <a:pt x="349" y="1307"/>
                  </a:lnTo>
                  <a:lnTo>
                    <a:pt x="348" y="1307"/>
                  </a:lnTo>
                  <a:lnTo>
                    <a:pt x="344" y="1307"/>
                  </a:lnTo>
                  <a:lnTo>
                    <a:pt x="341" y="1307"/>
                  </a:lnTo>
                  <a:lnTo>
                    <a:pt x="326" y="1311"/>
                  </a:lnTo>
                  <a:lnTo>
                    <a:pt x="323" y="1311"/>
                  </a:lnTo>
                  <a:lnTo>
                    <a:pt x="321" y="1309"/>
                  </a:lnTo>
                  <a:lnTo>
                    <a:pt x="315" y="1306"/>
                  </a:lnTo>
                  <a:lnTo>
                    <a:pt x="313" y="1304"/>
                  </a:lnTo>
                  <a:lnTo>
                    <a:pt x="311" y="1303"/>
                  </a:lnTo>
                  <a:lnTo>
                    <a:pt x="306" y="1298"/>
                  </a:lnTo>
                  <a:lnTo>
                    <a:pt x="305" y="1296"/>
                  </a:lnTo>
                  <a:lnTo>
                    <a:pt x="296" y="1298"/>
                  </a:lnTo>
                  <a:lnTo>
                    <a:pt x="295" y="1301"/>
                  </a:lnTo>
                  <a:lnTo>
                    <a:pt x="293" y="1303"/>
                  </a:lnTo>
                  <a:lnTo>
                    <a:pt x="293" y="1304"/>
                  </a:lnTo>
                  <a:lnTo>
                    <a:pt x="293" y="1309"/>
                  </a:lnTo>
                  <a:lnTo>
                    <a:pt x="293" y="1311"/>
                  </a:lnTo>
                  <a:lnTo>
                    <a:pt x="293" y="1316"/>
                  </a:lnTo>
                  <a:lnTo>
                    <a:pt x="291" y="1317"/>
                  </a:lnTo>
                  <a:lnTo>
                    <a:pt x="290" y="1319"/>
                  </a:lnTo>
                  <a:lnTo>
                    <a:pt x="281" y="1320"/>
                  </a:lnTo>
                  <a:lnTo>
                    <a:pt x="278" y="1322"/>
                  </a:lnTo>
                  <a:lnTo>
                    <a:pt x="268" y="1325"/>
                  </a:lnTo>
                  <a:lnTo>
                    <a:pt x="265" y="1325"/>
                  </a:lnTo>
                  <a:lnTo>
                    <a:pt x="262" y="1327"/>
                  </a:lnTo>
                  <a:lnTo>
                    <a:pt x="258" y="1327"/>
                  </a:lnTo>
                  <a:lnTo>
                    <a:pt x="253" y="1322"/>
                  </a:lnTo>
                  <a:lnTo>
                    <a:pt x="253" y="1319"/>
                  </a:lnTo>
                  <a:lnTo>
                    <a:pt x="255" y="1307"/>
                  </a:lnTo>
                  <a:lnTo>
                    <a:pt x="250" y="1304"/>
                  </a:lnTo>
                  <a:lnTo>
                    <a:pt x="240" y="1304"/>
                  </a:lnTo>
                  <a:lnTo>
                    <a:pt x="237" y="1306"/>
                  </a:lnTo>
                  <a:lnTo>
                    <a:pt x="230" y="1306"/>
                  </a:lnTo>
                  <a:lnTo>
                    <a:pt x="227" y="1307"/>
                  </a:lnTo>
                  <a:lnTo>
                    <a:pt x="219" y="1311"/>
                  </a:lnTo>
                  <a:lnTo>
                    <a:pt x="217" y="1312"/>
                  </a:lnTo>
                  <a:lnTo>
                    <a:pt x="215" y="1314"/>
                  </a:lnTo>
                  <a:lnTo>
                    <a:pt x="209" y="1319"/>
                  </a:lnTo>
                  <a:lnTo>
                    <a:pt x="209" y="1320"/>
                  </a:lnTo>
                  <a:lnTo>
                    <a:pt x="207" y="1322"/>
                  </a:lnTo>
                  <a:lnTo>
                    <a:pt x="205" y="1324"/>
                  </a:lnTo>
                  <a:lnTo>
                    <a:pt x="205" y="1327"/>
                  </a:lnTo>
                  <a:lnTo>
                    <a:pt x="200" y="1333"/>
                  </a:lnTo>
                  <a:lnTo>
                    <a:pt x="195" y="1335"/>
                  </a:lnTo>
                  <a:lnTo>
                    <a:pt x="184" y="1335"/>
                  </a:lnTo>
                  <a:lnTo>
                    <a:pt x="182" y="1335"/>
                  </a:lnTo>
                  <a:lnTo>
                    <a:pt x="171" y="1335"/>
                  </a:lnTo>
                  <a:lnTo>
                    <a:pt x="169" y="1333"/>
                  </a:lnTo>
                  <a:lnTo>
                    <a:pt x="167" y="1330"/>
                  </a:lnTo>
                  <a:lnTo>
                    <a:pt x="167" y="1328"/>
                  </a:lnTo>
                  <a:lnTo>
                    <a:pt x="164" y="1324"/>
                  </a:lnTo>
                  <a:lnTo>
                    <a:pt x="162" y="1322"/>
                  </a:lnTo>
                  <a:lnTo>
                    <a:pt x="154" y="1319"/>
                  </a:lnTo>
                  <a:lnTo>
                    <a:pt x="154" y="1317"/>
                  </a:lnTo>
                  <a:lnTo>
                    <a:pt x="152" y="1316"/>
                  </a:lnTo>
                  <a:lnTo>
                    <a:pt x="152" y="1314"/>
                  </a:lnTo>
                  <a:lnTo>
                    <a:pt x="152" y="1309"/>
                  </a:lnTo>
                  <a:lnTo>
                    <a:pt x="152" y="1307"/>
                  </a:lnTo>
                  <a:lnTo>
                    <a:pt x="154" y="1301"/>
                  </a:lnTo>
                  <a:lnTo>
                    <a:pt x="154" y="1299"/>
                  </a:lnTo>
                  <a:lnTo>
                    <a:pt x="149" y="1270"/>
                  </a:lnTo>
                  <a:lnTo>
                    <a:pt x="149" y="1269"/>
                  </a:lnTo>
                  <a:lnTo>
                    <a:pt x="151" y="1267"/>
                  </a:lnTo>
                  <a:lnTo>
                    <a:pt x="151" y="1265"/>
                  </a:lnTo>
                  <a:lnTo>
                    <a:pt x="152" y="1264"/>
                  </a:lnTo>
                  <a:lnTo>
                    <a:pt x="157" y="1252"/>
                  </a:lnTo>
                  <a:lnTo>
                    <a:pt x="156" y="1243"/>
                  </a:lnTo>
                  <a:lnTo>
                    <a:pt x="156" y="1239"/>
                  </a:lnTo>
                  <a:lnTo>
                    <a:pt x="157" y="1238"/>
                  </a:lnTo>
                  <a:lnTo>
                    <a:pt x="157" y="1235"/>
                  </a:lnTo>
                  <a:lnTo>
                    <a:pt x="162" y="1220"/>
                  </a:lnTo>
                  <a:lnTo>
                    <a:pt x="162" y="1202"/>
                  </a:lnTo>
                  <a:lnTo>
                    <a:pt x="162" y="1199"/>
                  </a:lnTo>
                  <a:lnTo>
                    <a:pt x="156" y="1188"/>
                  </a:lnTo>
                  <a:lnTo>
                    <a:pt x="156" y="1184"/>
                  </a:lnTo>
                  <a:lnTo>
                    <a:pt x="154" y="1173"/>
                  </a:lnTo>
                  <a:lnTo>
                    <a:pt x="152" y="1172"/>
                  </a:lnTo>
                  <a:lnTo>
                    <a:pt x="151" y="1170"/>
                  </a:lnTo>
                  <a:lnTo>
                    <a:pt x="149" y="1168"/>
                  </a:lnTo>
                  <a:lnTo>
                    <a:pt x="141" y="1167"/>
                  </a:lnTo>
                  <a:lnTo>
                    <a:pt x="141" y="1165"/>
                  </a:lnTo>
                  <a:lnTo>
                    <a:pt x="139" y="1163"/>
                  </a:lnTo>
                  <a:lnTo>
                    <a:pt x="139" y="1152"/>
                  </a:lnTo>
                  <a:lnTo>
                    <a:pt x="141" y="1150"/>
                  </a:lnTo>
                  <a:lnTo>
                    <a:pt x="141" y="1149"/>
                  </a:lnTo>
                  <a:lnTo>
                    <a:pt x="138" y="1134"/>
                  </a:lnTo>
                  <a:lnTo>
                    <a:pt x="138" y="1133"/>
                  </a:lnTo>
                  <a:lnTo>
                    <a:pt x="139" y="1118"/>
                  </a:lnTo>
                  <a:lnTo>
                    <a:pt x="141" y="1115"/>
                  </a:lnTo>
                  <a:lnTo>
                    <a:pt x="141" y="1113"/>
                  </a:lnTo>
                  <a:lnTo>
                    <a:pt x="152" y="1104"/>
                  </a:lnTo>
                  <a:lnTo>
                    <a:pt x="152" y="1102"/>
                  </a:lnTo>
                  <a:lnTo>
                    <a:pt x="156" y="1091"/>
                  </a:lnTo>
                  <a:lnTo>
                    <a:pt x="156" y="1087"/>
                  </a:lnTo>
                  <a:lnTo>
                    <a:pt x="159" y="1076"/>
                  </a:lnTo>
                  <a:lnTo>
                    <a:pt x="162" y="1042"/>
                  </a:lnTo>
                  <a:lnTo>
                    <a:pt x="161" y="1040"/>
                  </a:lnTo>
                  <a:lnTo>
                    <a:pt x="161" y="1036"/>
                  </a:lnTo>
                  <a:lnTo>
                    <a:pt x="159" y="1026"/>
                  </a:lnTo>
                  <a:lnTo>
                    <a:pt x="159" y="1024"/>
                  </a:lnTo>
                  <a:lnTo>
                    <a:pt x="159" y="1008"/>
                  </a:lnTo>
                  <a:lnTo>
                    <a:pt x="157" y="998"/>
                  </a:lnTo>
                  <a:lnTo>
                    <a:pt x="157" y="995"/>
                  </a:lnTo>
                  <a:lnTo>
                    <a:pt x="156" y="987"/>
                  </a:lnTo>
                  <a:lnTo>
                    <a:pt x="156" y="985"/>
                  </a:lnTo>
                  <a:lnTo>
                    <a:pt x="152" y="971"/>
                  </a:lnTo>
                  <a:lnTo>
                    <a:pt x="151" y="968"/>
                  </a:lnTo>
                  <a:lnTo>
                    <a:pt x="139" y="956"/>
                  </a:lnTo>
                  <a:lnTo>
                    <a:pt x="136" y="956"/>
                  </a:lnTo>
                  <a:lnTo>
                    <a:pt x="134" y="955"/>
                  </a:lnTo>
                  <a:lnTo>
                    <a:pt x="121" y="950"/>
                  </a:lnTo>
                  <a:lnTo>
                    <a:pt x="119" y="950"/>
                  </a:lnTo>
                  <a:lnTo>
                    <a:pt x="114" y="938"/>
                  </a:lnTo>
                  <a:lnTo>
                    <a:pt x="108" y="929"/>
                  </a:lnTo>
                  <a:lnTo>
                    <a:pt x="101" y="916"/>
                  </a:lnTo>
                  <a:lnTo>
                    <a:pt x="100" y="914"/>
                  </a:lnTo>
                  <a:lnTo>
                    <a:pt x="100" y="909"/>
                  </a:lnTo>
                  <a:lnTo>
                    <a:pt x="100" y="906"/>
                  </a:lnTo>
                  <a:lnTo>
                    <a:pt x="100" y="905"/>
                  </a:lnTo>
                  <a:lnTo>
                    <a:pt x="101" y="898"/>
                  </a:lnTo>
                  <a:lnTo>
                    <a:pt x="103" y="895"/>
                  </a:lnTo>
                  <a:lnTo>
                    <a:pt x="105" y="893"/>
                  </a:lnTo>
                  <a:lnTo>
                    <a:pt x="105" y="890"/>
                  </a:lnTo>
                  <a:lnTo>
                    <a:pt x="109" y="877"/>
                  </a:lnTo>
                  <a:lnTo>
                    <a:pt x="111" y="875"/>
                  </a:lnTo>
                  <a:lnTo>
                    <a:pt x="106" y="861"/>
                  </a:lnTo>
                  <a:lnTo>
                    <a:pt x="106" y="859"/>
                  </a:lnTo>
                  <a:lnTo>
                    <a:pt x="106" y="851"/>
                  </a:lnTo>
                  <a:lnTo>
                    <a:pt x="105" y="848"/>
                  </a:lnTo>
                  <a:lnTo>
                    <a:pt x="105" y="845"/>
                  </a:lnTo>
                  <a:lnTo>
                    <a:pt x="103" y="835"/>
                  </a:lnTo>
                  <a:lnTo>
                    <a:pt x="103" y="833"/>
                  </a:lnTo>
                  <a:lnTo>
                    <a:pt x="103" y="830"/>
                  </a:lnTo>
                  <a:lnTo>
                    <a:pt x="95" y="827"/>
                  </a:lnTo>
                  <a:lnTo>
                    <a:pt x="90" y="827"/>
                  </a:lnTo>
                  <a:lnTo>
                    <a:pt x="81" y="827"/>
                  </a:lnTo>
                  <a:lnTo>
                    <a:pt x="80" y="827"/>
                  </a:lnTo>
                  <a:lnTo>
                    <a:pt x="78" y="825"/>
                  </a:lnTo>
                  <a:lnTo>
                    <a:pt x="76" y="825"/>
                  </a:lnTo>
                  <a:lnTo>
                    <a:pt x="70" y="822"/>
                  </a:lnTo>
                  <a:lnTo>
                    <a:pt x="68" y="820"/>
                  </a:lnTo>
                  <a:lnTo>
                    <a:pt x="66" y="819"/>
                  </a:lnTo>
                  <a:lnTo>
                    <a:pt x="65" y="817"/>
                  </a:lnTo>
                  <a:lnTo>
                    <a:pt x="55" y="816"/>
                  </a:lnTo>
                  <a:lnTo>
                    <a:pt x="52" y="814"/>
                  </a:lnTo>
                  <a:lnTo>
                    <a:pt x="50" y="814"/>
                  </a:lnTo>
                  <a:lnTo>
                    <a:pt x="37" y="811"/>
                  </a:lnTo>
                  <a:lnTo>
                    <a:pt x="35" y="809"/>
                  </a:lnTo>
                  <a:lnTo>
                    <a:pt x="33" y="809"/>
                  </a:lnTo>
                  <a:lnTo>
                    <a:pt x="23" y="803"/>
                  </a:lnTo>
                  <a:lnTo>
                    <a:pt x="20" y="803"/>
                  </a:lnTo>
                  <a:lnTo>
                    <a:pt x="19" y="803"/>
                  </a:lnTo>
                  <a:lnTo>
                    <a:pt x="10" y="799"/>
                  </a:lnTo>
                  <a:lnTo>
                    <a:pt x="7" y="798"/>
                  </a:lnTo>
                  <a:lnTo>
                    <a:pt x="2" y="791"/>
                  </a:lnTo>
                  <a:lnTo>
                    <a:pt x="2" y="788"/>
                  </a:lnTo>
                  <a:lnTo>
                    <a:pt x="0" y="786"/>
                  </a:lnTo>
                  <a:lnTo>
                    <a:pt x="0" y="773"/>
                  </a:lnTo>
                  <a:lnTo>
                    <a:pt x="0" y="772"/>
                  </a:lnTo>
                  <a:lnTo>
                    <a:pt x="9" y="760"/>
                  </a:lnTo>
                  <a:lnTo>
                    <a:pt x="10" y="759"/>
                  </a:lnTo>
                  <a:lnTo>
                    <a:pt x="12" y="757"/>
                  </a:lnTo>
                  <a:lnTo>
                    <a:pt x="12" y="748"/>
                  </a:lnTo>
                  <a:lnTo>
                    <a:pt x="15" y="739"/>
                  </a:lnTo>
                  <a:lnTo>
                    <a:pt x="17" y="735"/>
                  </a:lnTo>
                  <a:lnTo>
                    <a:pt x="19" y="727"/>
                  </a:lnTo>
                  <a:lnTo>
                    <a:pt x="20" y="723"/>
                  </a:lnTo>
                  <a:lnTo>
                    <a:pt x="20" y="720"/>
                  </a:lnTo>
                  <a:lnTo>
                    <a:pt x="22" y="718"/>
                  </a:lnTo>
                  <a:lnTo>
                    <a:pt x="27" y="715"/>
                  </a:lnTo>
                  <a:lnTo>
                    <a:pt x="28" y="715"/>
                  </a:lnTo>
                  <a:lnTo>
                    <a:pt x="32" y="710"/>
                  </a:lnTo>
                  <a:lnTo>
                    <a:pt x="33" y="709"/>
                  </a:lnTo>
                  <a:lnTo>
                    <a:pt x="33" y="707"/>
                  </a:lnTo>
                  <a:lnTo>
                    <a:pt x="37" y="699"/>
                  </a:lnTo>
                  <a:lnTo>
                    <a:pt x="37" y="697"/>
                  </a:lnTo>
                  <a:lnTo>
                    <a:pt x="47" y="693"/>
                  </a:lnTo>
                  <a:lnTo>
                    <a:pt x="48" y="691"/>
                  </a:lnTo>
                  <a:lnTo>
                    <a:pt x="52" y="684"/>
                  </a:lnTo>
                  <a:lnTo>
                    <a:pt x="55" y="670"/>
                  </a:lnTo>
                  <a:lnTo>
                    <a:pt x="65" y="663"/>
                  </a:lnTo>
                  <a:lnTo>
                    <a:pt x="65" y="662"/>
                  </a:lnTo>
                  <a:lnTo>
                    <a:pt x="65" y="660"/>
                  </a:lnTo>
                  <a:lnTo>
                    <a:pt x="63" y="655"/>
                  </a:lnTo>
                  <a:lnTo>
                    <a:pt x="65" y="649"/>
                  </a:lnTo>
                  <a:lnTo>
                    <a:pt x="65" y="646"/>
                  </a:lnTo>
                  <a:lnTo>
                    <a:pt x="63" y="644"/>
                  </a:lnTo>
                  <a:lnTo>
                    <a:pt x="63" y="642"/>
                  </a:lnTo>
                  <a:lnTo>
                    <a:pt x="70" y="638"/>
                  </a:lnTo>
                  <a:lnTo>
                    <a:pt x="71" y="639"/>
                  </a:lnTo>
                  <a:lnTo>
                    <a:pt x="80" y="639"/>
                  </a:lnTo>
                  <a:lnTo>
                    <a:pt x="83" y="633"/>
                  </a:lnTo>
                  <a:lnTo>
                    <a:pt x="83" y="631"/>
                  </a:lnTo>
                  <a:lnTo>
                    <a:pt x="90" y="628"/>
                  </a:lnTo>
                  <a:lnTo>
                    <a:pt x="96" y="623"/>
                  </a:lnTo>
                  <a:lnTo>
                    <a:pt x="98" y="621"/>
                  </a:lnTo>
                  <a:lnTo>
                    <a:pt x="101" y="612"/>
                  </a:lnTo>
                  <a:lnTo>
                    <a:pt x="100" y="608"/>
                  </a:lnTo>
                  <a:lnTo>
                    <a:pt x="98" y="605"/>
                  </a:lnTo>
                  <a:lnTo>
                    <a:pt x="96" y="599"/>
                  </a:lnTo>
                  <a:lnTo>
                    <a:pt x="95" y="597"/>
                  </a:lnTo>
                  <a:lnTo>
                    <a:pt x="98" y="591"/>
                  </a:lnTo>
                  <a:lnTo>
                    <a:pt x="100" y="589"/>
                  </a:lnTo>
                  <a:lnTo>
                    <a:pt x="109" y="589"/>
                  </a:lnTo>
                  <a:lnTo>
                    <a:pt x="111" y="581"/>
                  </a:lnTo>
                  <a:lnTo>
                    <a:pt x="113" y="578"/>
                  </a:lnTo>
                  <a:lnTo>
                    <a:pt x="114" y="573"/>
                  </a:lnTo>
                  <a:lnTo>
                    <a:pt x="113" y="571"/>
                  </a:lnTo>
                  <a:lnTo>
                    <a:pt x="116" y="571"/>
                  </a:lnTo>
                  <a:lnTo>
                    <a:pt x="119" y="563"/>
                  </a:lnTo>
                  <a:lnTo>
                    <a:pt x="118" y="560"/>
                  </a:lnTo>
                  <a:lnTo>
                    <a:pt x="116" y="557"/>
                  </a:lnTo>
                  <a:lnTo>
                    <a:pt x="116" y="553"/>
                  </a:lnTo>
                  <a:lnTo>
                    <a:pt x="109" y="550"/>
                  </a:lnTo>
                  <a:lnTo>
                    <a:pt x="111" y="544"/>
                  </a:lnTo>
                  <a:lnTo>
                    <a:pt x="111" y="537"/>
                  </a:lnTo>
                  <a:lnTo>
                    <a:pt x="111" y="536"/>
                  </a:lnTo>
                  <a:lnTo>
                    <a:pt x="116" y="534"/>
                  </a:lnTo>
                  <a:lnTo>
                    <a:pt x="121" y="537"/>
                  </a:lnTo>
                  <a:lnTo>
                    <a:pt x="123" y="527"/>
                  </a:lnTo>
                  <a:lnTo>
                    <a:pt x="121" y="526"/>
                  </a:lnTo>
                  <a:lnTo>
                    <a:pt x="116" y="523"/>
                  </a:lnTo>
                  <a:lnTo>
                    <a:pt x="108" y="523"/>
                  </a:lnTo>
                  <a:lnTo>
                    <a:pt x="106" y="524"/>
                  </a:lnTo>
                  <a:lnTo>
                    <a:pt x="103" y="526"/>
                  </a:lnTo>
                  <a:lnTo>
                    <a:pt x="101" y="521"/>
                  </a:lnTo>
                  <a:lnTo>
                    <a:pt x="101" y="519"/>
                  </a:lnTo>
                  <a:lnTo>
                    <a:pt x="95" y="519"/>
                  </a:lnTo>
                  <a:lnTo>
                    <a:pt x="95" y="518"/>
                  </a:lnTo>
                  <a:lnTo>
                    <a:pt x="96" y="513"/>
                  </a:lnTo>
                  <a:lnTo>
                    <a:pt x="95" y="508"/>
                  </a:lnTo>
                  <a:lnTo>
                    <a:pt x="93" y="500"/>
                  </a:lnTo>
                  <a:lnTo>
                    <a:pt x="95" y="495"/>
                  </a:lnTo>
                  <a:lnTo>
                    <a:pt x="95" y="490"/>
                  </a:lnTo>
                  <a:lnTo>
                    <a:pt x="100" y="484"/>
                  </a:lnTo>
                  <a:lnTo>
                    <a:pt x="100" y="482"/>
                  </a:lnTo>
                  <a:lnTo>
                    <a:pt x="98" y="479"/>
                  </a:lnTo>
                  <a:lnTo>
                    <a:pt x="95" y="477"/>
                  </a:lnTo>
                  <a:lnTo>
                    <a:pt x="93" y="476"/>
                  </a:lnTo>
                  <a:lnTo>
                    <a:pt x="88" y="474"/>
                  </a:lnTo>
                  <a:lnTo>
                    <a:pt x="88" y="466"/>
                  </a:lnTo>
                  <a:lnTo>
                    <a:pt x="90" y="464"/>
                  </a:lnTo>
                  <a:lnTo>
                    <a:pt x="96" y="460"/>
                  </a:lnTo>
                  <a:lnTo>
                    <a:pt x="100" y="458"/>
                  </a:lnTo>
                  <a:lnTo>
                    <a:pt x="100" y="451"/>
                  </a:lnTo>
                  <a:lnTo>
                    <a:pt x="98" y="450"/>
                  </a:lnTo>
                  <a:lnTo>
                    <a:pt x="93" y="450"/>
                  </a:lnTo>
                  <a:lnTo>
                    <a:pt x="88" y="448"/>
                  </a:lnTo>
                  <a:lnTo>
                    <a:pt x="81" y="442"/>
                  </a:lnTo>
                  <a:lnTo>
                    <a:pt x="80" y="437"/>
                  </a:lnTo>
                  <a:lnTo>
                    <a:pt x="78" y="437"/>
                  </a:lnTo>
                  <a:lnTo>
                    <a:pt x="75" y="437"/>
                  </a:lnTo>
                  <a:lnTo>
                    <a:pt x="73" y="438"/>
                  </a:lnTo>
                  <a:lnTo>
                    <a:pt x="70" y="438"/>
                  </a:lnTo>
                  <a:lnTo>
                    <a:pt x="66" y="435"/>
                  </a:lnTo>
                  <a:lnTo>
                    <a:pt x="66" y="432"/>
                  </a:lnTo>
                  <a:lnTo>
                    <a:pt x="66" y="429"/>
                  </a:lnTo>
                  <a:lnTo>
                    <a:pt x="70" y="422"/>
                  </a:lnTo>
                  <a:lnTo>
                    <a:pt x="70" y="421"/>
                  </a:lnTo>
                  <a:lnTo>
                    <a:pt x="70" y="419"/>
                  </a:lnTo>
                  <a:lnTo>
                    <a:pt x="70" y="413"/>
                  </a:lnTo>
                  <a:lnTo>
                    <a:pt x="75" y="409"/>
                  </a:lnTo>
                  <a:lnTo>
                    <a:pt x="76" y="409"/>
                  </a:lnTo>
                  <a:lnTo>
                    <a:pt x="76" y="401"/>
                  </a:lnTo>
                  <a:lnTo>
                    <a:pt x="85" y="396"/>
                  </a:lnTo>
                  <a:lnTo>
                    <a:pt x="85" y="395"/>
                  </a:lnTo>
                  <a:lnTo>
                    <a:pt x="75" y="392"/>
                  </a:lnTo>
                  <a:lnTo>
                    <a:pt x="75" y="383"/>
                  </a:lnTo>
                  <a:lnTo>
                    <a:pt x="75" y="382"/>
                  </a:lnTo>
                  <a:lnTo>
                    <a:pt x="70" y="379"/>
                  </a:lnTo>
                  <a:lnTo>
                    <a:pt x="70" y="377"/>
                  </a:lnTo>
                  <a:lnTo>
                    <a:pt x="70" y="374"/>
                  </a:lnTo>
                  <a:lnTo>
                    <a:pt x="75" y="372"/>
                  </a:lnTo>
                  <a:lnTo>
                    <a:pt x="76" y="372"/>
                  </a:lnTo>
                  <a:lnTo>
                    <a:pt x="78" y="372"/>
                  </a:lnTo>
                  <a:lnTo>
                    <a:pt x="86" y="372"/>
                  </a:lnTo>
                  <a:lnTo>
                    <a:pt x="88" y="369"/>
                  </a:lnTo>
                  <a:lnTo>
                    <a:pt x="85" y="366"/>
                  </a:lnTo>
                  <a:lnTo>
                    <a:pt x="85" y="364"/>
                  </a:lnTo>
                  <a:lnTo>
                    <a:pt x="86" y="362"/>
                  </a:lnTo>
                  <a:lnTo>
                    <a:pt x="90" y="362"/>
                  </a:lnTo>
                  <a:lnTo>
                    <a:pt x="91" y="361"/>
                  </a:lnTo>
                  <a:lnTo>
                    <a:pt x="93" y="359"/>
                  </a:lnTo>
                  <a:lnTo>
                    <a:pt x="93" y="358"/>
                  </a:lnTo>
                  <a:lnTo>
                    <a:pt x="90" y="353"/>
                  </a:lnTo>
                  <a:lnTo>
                    <a:pt x="90" y="351"/>
                  </a:lnTo>
                  <a:lnTo>
                    <a:pt x="88" y="346"/>
                  </a:lnTo>
                  <a:lnTo>
                    <a:pt x="88" y="345"/>
                  </a:lnTo>
                  <a:lnTo>
                    <a:pt x="98" y="341"/>
                  </a:lnTo>
                  <a:lnTo>
                    <a:pt x="98" y="338"/>
                  </a:lnTo>
                  <a:lnTo>
                    <a:pt x="95" y="337"/>
                  </a:lnTo>
                  <a:lnTo>
                    <a:pt x="83" y="330"/>
                  </a:lnTo>
                  <a:lnTo>
                    <a:pt x="78" y="328"/>
                  </a:lnTo>
                  <a:lnTo>
                    <a:pt x="76" y="328"/>
                  </a:lnTo>
                  <a:lnTo>
                    <a:pt x="75" y="322"/>
                  </a:lnTo>
                  <a:lnTo>
                    <a:pt x="73" y="314"/>
                  </a:lnTo>
                  <a:lnTo>
                    <a:pt x="76" y="311"/>
                  </a:lnTo>
                  <a:lnTo>
                    <a:pt x="80" y="314"/>
                  </a:lnTo>
                  <a:lnTo>
                    <a:pt x="78" y="315"/>
                  </a:lnTo>
                  <a:lnTo>
                    <a:pt x="85" y="317"/>
                  </a:lnTo>
                  <a:lnTo>
                    <a:pt x="93" y="320"/>
                  </a:lnTo>
                  <a:lnTo>
                    <a:pt x="103" y="315"/>
                  </a:lnTo>
                  <a:lnTo>
                    <a:pt x="101" y="307"/>
                  </a:lnTo>
                  <a:lnTo>
                    <a:pt x="101" y="306"/>
                  </a:lnTo>
                  <a:lnTo>
                    <a:pt x="98" y="298"/>
                  </a:lnTo>
                  <a:lnTo>
                    <a:pt x="103" y="293"/>
                  </a:lnTo>
                  <a:lnTo>
                    <a:pt x="108" y="299"/>
                  </a:lnTo>
                  <a:lnTo>
                    <a:pt x="119" y="296"/>
                  </a:lnTo>
                  <a:lnTo>
                    <a:pt x="121" y="294"/>
                  </a:lnTo>
                  <a:lnTo>
                    <a:pt x="116" y="285"/>
                  </a:lnTo>
                  <a:lnTo>
                    <a:pt x="116" y="278"/>
                  </a:lnTo>
                  <a:lnTo>
                    <a:pt x="114" y="277"/>
                  </a:lnTo>
                  <a:lnTo>
                    <a:pt x="114" y="275"/>
                  </a:lnTo>
                  <a:lnTo>
                    <a:pt x="119" y="270"/>
                  </a:lnTo>
                  <a:lnTo>
                    <a:pt x="121" y="272"/>
                  </a:lnTo>
                  <a:lnTo>
                    <a:pt x="123" y="272"/>
                  </a:lnTo>
                  <a:lnTo>
                    <a:pt x="128" y="270"/>
                  </a:lnTo>
                  <a:lnTo>
                    <a:pt x="133" y="267"/>
                  </a:lnTo>
                  <a:lnTo>
                    <a:pt x="133" y="265"/>
                  </a:lnTo>
                  <a:lnTo>
                    <a:pt x="133" y="260"/>
                  </a:lnTo>
                  <a:lnTo>
                    <a:pt x="131" y="254"/>
                  </a:lnTo>
                  <a:lnTo>
                    <a:pt x="136" y="252"/>
                  </a:lnTo>
                  <a:lnTo>
                    <a:pt x="138" y="254"/>
                  </a:lnTo>
                  <a:lnTo>
                    <a:pt x="143" y="256"/>
                  </a:lnTo>
                  <a:lnTo>
                    <a:pt x="144" y="254"/>
                  </a:lnTo>
                  <a:lnTo>
                    <a:pt x="148" y="252"/>
                  </a:lnTo>
                  <a:lnTo>
                    <a:pt x="149" y="252"/>
                  </a:lnTo>
                  <a:lnTo>
                    <a:pt x="152" y="248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7" y="243"/>
                  </a:lnTo>
                  <a:lnTo>
                    <a:pt x="159" y="243"/>
                  </a:lnTo>
                  <a:lnTo>
                    <a:pt x="161" y="241"/>
                  </a:lnTo>
                  <a:lnTo>
                    <a:pt x="166" y="241"/>
                  </a:lnTo>
                  <a:lnTo>
                    <a:pt x="167" y="241"/>
                  </a:lnTo>
                  <a:lnTo>
                    <a:pt x="174" y="235"/>
                  </a:lnTo>
                  <a:lnTo>
                    <a:pt x="181" y="231"/>
                  </a:lnTo>
                  <a:lnTo>
                    <a:pt x="182" y="230"/>
                  </a:lnTo>
                  <a:lnTo>
                    <a:pt x="184" y="230"/>
                  </a:lnTo>
                  <a:lnTo>
                    <a:pt x="186" y="235"/>
                  </a:lnTo>
                  <a:lnTo>
                    <a:pt x="187" y="236"/>
                  </a:lnTo>
                  <a:lnTo>
                    <a:pt x="199" y="233"/>
                  </a:lnTo>
                  <a:lnTo>
                    <a:pt x="202" y="227"/>
                  </a:lnTo>
                  <a:lnTo>
                    <a:pt x="200" y="225"/>
                  </a:lnTo>
                  <a:lnTo>
                    <a:pt x="195" y="228"/>
                  </a:lnTo>
                  <a:lnTo>
                    <a:pt x="195" y="223"/>
                  </a:lnTo>
                  <a:lnTo>
                    <a:pt x="200" y="218"/>
                  </a:lnTo>
                  <a:lnTo>
                    <a:pt x="199" y="217"/>
                  </a:lnTo>
                  <a:lnTo>
                    <a:pt x="194" y="217"/>
                  </a:lnTo>
                  <a:lnTo>
                    <a:pt x="195" y="212"/>
                  </a:lnTo>
                  <a:lnTo>
                    <a:pt x="191" y="207"/>
                  </a:lnTo>
                  <a:lnTo>
                    <a:pt x="191" y="205"/>
                  </a:lnTo>
                  <a:lnTo>
                    <a:pt x="192" y="197"/>
                  </a:lnTo>
                  <a:lnTo>
                    <a:pt x="186" y="197"/>
                  </a:lnTo>
                  <a:lnTo>
                    <a:pt x="186" y="199"/>
                  </a:lnTo>
                  <a:lnTo>
                    <a:pt x="179" y="196"/>
                  </a:lnTo>
                  <a:lnTo>
                    <a:pt x="181" y="188"/>
                  </a:lnTo>
                  <a:lnTo>
                    <a:pt x="167" y="175"/>
                  </a:lnTo>
                  <a:lnTo>
                    <a:pt x="162" y="183"/>
                  </a:lnTo>
                  <a:lnTo>
                    <a:pt x="161" y="184"/>
                  </a:lnTo>
                  <a:lnTo>
                    <a:pt x="156" y="181"/>
                  </a:lnTo>
                  <a:lnTo>
                    <a:pt x="156" y="180"/>
                  </a:lnTo>
                  <a:lnTo>
                    <a:pt x="151" y="176"/>
                  </a:lnTo>
                  <a:lnTo>
                    <a:pt x="143" y="173"/>
                  </a:lnTo>
                  <a:lnTo>
                    <a:pt x="131" y="175"/>
                  </a:lnTo>
                  <a:lnTo>
                    <a:pt x="129" y="175"/>
                  </a:lnTo>
                  <a:lnTo>
                    <a:pt x="123" y="170"/>
                  </a:lnTo>
                  <a:lnTo>
                    <a:pt x="121" y="170"/>
                  </a:lnTo>
                  <a:lnTo>
                    <a:pt x="114" y="175"/>
                  </a:lnTo>
                  <a:lnTo>
                    <a:pt x="105" y="181"/>
                  </a:lnTo>
                  <a:lnTo>
                    <a:pt x="105" y="183"/>
                  </a:lnTo>
                  <a:lnTo>
                    <a:pt x="95" y="184"/>
                  </a:lnTo>
                  <a:lnTo>
                    <a:pt x="95" y="183"/>
                  </a:lnTo>
                  <a:lnTo>
                    <a:pt x="90" y="175"/>
                  </a:lnTo>
                  <a:lnTo>
                    <a:pt x="90" y="173"/>
                  </a:lnTo>
                  <a:lnTo>
                    <a:pt x="90" y="167"/>
                  </a:lnTo>
                  <a:lnTo>
                    <a:pt x="90" y="162"/>
                  </a:lnTo>
                  <a:lnTo>
                    <a:pt x="91" y="159"/>
                  </a:lnTo>
                  <a:lnTo>
                    <a:pt x="91" y="155"/>
                  </a:lnTo>
                  <a:lnTo>
                    <a:pt x="93" y="154"/>
                  </a:lnTo>
                  <a:lnTo>
                    <a:pt x="100" y="144"/>
                  </a:lnTo>
                  <a:lnTo>
                    <a:pt x="101" y="142"/>
                  </a:lnTo>
                  <a:lnTo>
                    <a:pt x="103" y="133"/>
                  </a:lnTo>
                  <a:lnTo>
                    <a:pt x="105" y="131"/>
                  </a:lnTo>
                  <a:lnTo>
                    <a:pt x="101" y="126"/>
                  </a:lnTo>
                  <a:lnTo>
                    <a:pt x="105" y="123"/>
                  </a:lnTo>
                  <a:lnTo>
                    <a:pt x="111" y="123"/>
                  </a:lnTo>
                  <a:lnTo>
                    <a:pt x="113" y="123"/>
                  </a:lnTo>
                  <a:lnTo>
                    <a:pt x="118" y="118"/>
                  </a:lnTo>
                  <a:lnTo>
                    <a:pt x="118" y="116"/>
                  </a:lnTo>
                  <a:lnTo>
                    <a:pt x="119" y="112"/>
                  </a:lnTo>
                  <a:lnTo>
                    <a:pt x="121" y="108"/>
                  </a:lnTo>
                  <a:lnTo>
                    <a:pt x="123" y="107"/>
                  </a:lnTo>
                  <a:lnTo>
                    <a:pt x="124" y="104"/>
                  </a:lnTo>
                  <a:lnTo>
                    <a:pt x="134" y="91"/>
                  </a:lnTo>
                  <a:lnTo>
                    <a:pt x="136" y="89"/>
                  </a:lnTo>
                  <a:lnTo>
                    <a:pt x="148" y="81"/>
                  </a:lnTo>
                  <a:lnTo>
                    <a:pt x="149" y="79"/>
                  </a:lnTo>
                  <a:lnTo>
                    <a:pt x="152" y="78"/>
                  </a:lnTo>
                  <a:lnTo>
                    <a:pt x="154" y="76"/>
                  </a:lnTo>
                  <a:lnTo>
                    <a:pt x="167" y="70"/>
                  </a:lnTo>
                  <a:lnTo>
                    <a:pt x="167" y="68"/>
                  </a:lnTo>
                  <a:lnTo>
                    <a:pt x="164" y="61"/>
                  </a:lnTo>
                  <a:lnTo>
                    <a:pt x="162" y="58"/>
                  </a:lnTo>
                  <a:lnTo>
                    <a:pt x="164" y="55"/>
                  </a:lnTo>
                  <a:lnTo>
                    <a:pt x="169" y="53"/>
                  </a:lnTo>
                  <a:lnTo>
                    <a:pt x="172" y="50"/>
                  </a:lnTo>
                  <a:lnTo>
                    <a:pt x="181" y="52"/>
                  </a:lnTo>
                  <a:lnTo>
                    <a:pt x="184" y="49"/>
                  </a:lnTo>
                  <a:lnTo>
                    <a:pt x="184" y="45"/>
                  </a:lnTo>
                  <a:lnTo>
                    <a:pt x="187" y="40"/>
                  </a:lnTo>
                  <a:lnTo>
                    <a:pt x="184" y="32"/>
                  </a:lnTo>
                  <a:lnTo>
                    <a:pt x="184" y="31"/>
                  </a:lnTo>
                  <a:lnTo>
                    <a:pt x="184" y="26"/>
                  </a:lnTo>
                  <a:lnTo>
                    <a:pt x="189" y="24"/>
                  </a:lnTo>
                  <a:lnTo>
                    <a:pt x="191" y="23"/>
                  </a:lnTo>
                  <a:lnTo>
                    <a:pt x="192" y="23"/>
                  </a:lnTo>
                  <a:lnTo>
                    <a:pt x="202" y="18"/>
                  </a:lnTo>
                  <a:lnTo>
                    <a:pt x="209" y="23"/>
                  </a:lnTo>
                  <a:lnTo>
                    <a:pt x="209" y="24"/>
                  </a:lnTo>
                  <a:lnTo>
                    <a:pt x="215" y="24"/>
                  </a:lnTo>
                  <a:lnTo>
                    <a:pt x="215" y="23"/>
                  </a:lnTo>
                  <a:lnTo>
                    <a:pt x="210" y="11"/>
                  </a:lnTo>
                  <a:lnTo>
                    <a:pt x="210" y="10"/>
                  </a:lnTo>
                  <a:lnTo>
                    <a:pt x="210" y="2"/>
                  </a:lnTo>
                  <a:lnTo>
                    <a:pt x="215" y="0"/>
                  </a:lnTo>
                  <a:lnTo>
                    <a:pt x="220" y="2"/>
                  </a:lnTo>
                  <a:lnTo>
                    <a:pt x="227" y="5"/>
                  </a:lnTo>
                  <a:lnTo>
                    <a:pt x="229" y="5"/>
                  </a:lnTo>
                  <a:lnTo>
                    <a:pt x="235" y="3"/>
                  </a:lnTo>
                  <a:lnTo>
                    <a:pt x="237" y="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1" name="Freeform 31"/>
            <p:cNvSpPr>
              <a:spLocks/>
            </p:cNvSpPr>
            <p:nvPr/>
          </p:nvSpPr>
          <p:spPr bwMode="auto">
            <a:xfrm>
              <a:off x="5818187" y="4723608"/>
              <a:ext cx="684213" cy="1011238"/>
            </a:xfrm>
            <a:custGeom>
              <a:avLst/>
              <a:gdLst>
                <a:gd name="T0" fmla="*/ 15 w 862"/>
                <a:gd name="T1" fmla="*/ 38 h 1275"/>
                <a:gd name="T2" fmla="*/ 46 w 862"/>
                <a:gd name="T3" fmla="*/ 79 h 1275"/>
                <a:gd name="T4" fmla="*/ 63 w 862"/>
                <a:gd name="T5" fmla="*/ 98 h 1275"/>
                <a:gd name="T6" fmla="*/ 79 w 862"/>
                <a:gd name="T7" fmla="*/ 118 h 1275"/>
                <a:gd name="T8" fmla="*/ 102 w 862"/>
                <a:gd name="T9" fmla="*/ 150 h 1275"/>
                <a:gd name="T10" fmla="*/ 119 w 862"/>
                <a:gd name="T11" fmla="*/ 174 h 1275"/>
                <a:gd name="T12" fmla="*/ 126 w 862"/>
                <a:gd name="T13" fmla="*/ 197 h 1275"/>
                <a:gd name="T14" fmla="*/ 149 w 862"/>
                <a:gd name="T15" fmla="*/ 210 h 1275"/>
                <a:gd name="T16" fmla="*/ 182 w 862"/>
                <a:gd name="T17" fmla="*/ 226 h 1275"/>
                <a:gd name="T18" fmla="*/ 208 w 862"/>
                <a:gd name="T19" fmla="*/ 241 h 1275"/>
                <a:gd name="T20" fmla="*/ 248 w 862"/>
                <a:gd name="T21" fmla="*/ 237 h 1275"/>
                <a:gd name="T22" fmla="*/ 269 w 862"/>
                <a:gd name="T23" fmla="*/ 263 h 1275"/>
                <a:gd name="T24" fmla="*/ 289 w 862"/>
                <a:gd name="T25" fmla="*/ 294 h 1275"/>
                <a:gd name="T26" fmla="*/ 327 w 862"/>
                <a:gd name="T27" fmla="*/ 305 h 1275"/>
                <a:gd name="T28" fmla="*/ 374 w 862"/>
                <a:gd name="T29" fmla="*/ 325 h 1275"/>
                <a:gd name="T30" fmla="*/ 413 w 862"/>
                <a:gd name="T31" fmla="*/ 328 h 1275"/>
                <a:gd name="T32" fmla="*/ 450 w 862"/>
                <a:gd name="T33" fmla="*/ 341 h 1275"/>
                <a:gd name="T34" fmla="*/ 484 w 862"/>
                <a:gd name="T35" fmla="*/ 346 h 1275"/>
                <a:gd name="T36" fmla="*/ 508 w 862"/>
                <a:gd name="T37" fmla="*/ 330 h 1275"/>
                <a:gd name="T38" fmla="*/ 527 w 862"/>
                <a:gd name="T39" fmla="*/ 317 h 1275"/>
                <a:gd name="T40" fmla="*/ 544 w 862"/>
                <a:gd name="T41" fmla="*/ 333 h 1275"/>
                <a:gd name="T42" fmla="*/ 570 w 862"/>
                <a:gd name="T43" fmla="*/ 338 h 1275"/>
                <a:gd name="T44" fmla="*/ 592 w 862"/>
                <a:gd name="T45" fmla="*/ 369 h 1275"/>
                <a:gd name="T46" fmla="*/ 613 w 862"/>
                <a:gd name="T47" fmla="*/ 383 h 1275"/>
                <a:gd name="T48" fmla="*/ 613 w 862"/>
                <a:gd name="T49" fmla="*/ 399 h 1275"/>
                <a:gd name="T50" fmla="*/ 630 w 862"/>
                <a:gd name="T51" fmla="*/ 407 h 1275"/>
                <a:gd name="T52" fmla="*/ 648 w 862"/>
                <a:gd name="T53" fmla="*/ 411 h 1275"/>
                <a:gd name="T54" fmla="*/ 628 w 862"/>
                <a:gd name="T55" fmla="*/ 432 h 1275"/>
                <a:gd name="T56" fmla="*/ 660 w 862"/>
                <a:gd name="T57" fmla="*/ 435 h 1275"/>
                <a:gd name="T58" fmla="*/ 645 w 862"/>
                <a:gd name="T59" fmla="*/ 461 h 1275"/>
                <a:gd name="T60" fmla="*/ 617 w 862"/>
                <a:gd name="T61" fmla="*/ 477 h 1275"/>
                <a:gd name="T62" fmla="*/ 602 w 862"/>
                <a:gd name="T63" fmla="*/ 504 h 1275"/>
                <a:gd name="T64" fmla="*/ 615 w 862"/>
                <a:gd name="T65" fmla="*/ 506 h 1275"/>
                <a:gd name="T66" fmla="*/ 620 w 862"/>
                <a:gd name="T67" fmla="*/ 530 h 1275"/>
                <a:gd name="T68" fmla="*/ 610 w 862"/>
                <a:gd name="T69" fmla="*/ 563 h 1275"/>
                <a:gd name="T70" fmla="*/ 602 w 862"/>
                <a:gd name="T71" fmla="*/ 584 h 1275"/>
                <a:gd name="T72" fmla="*/ 608 w 862"/>
                <a:gd name="T73" fmla="*/ 611 h 1275"/>
                <a:gd name="T74" fmla="*/ 612 w 862"/>
                <a:gd name="T75" fmla="*/ 645 h 1275"/>
                <a:gd name="T76" fmla="*/ 630 w 862"/>
                <a:gd name="T77" fmla="*/ 689 h 1275"/>
                <a:gd name="T78" fmla="*/ 663 w 862"/>
                <a:gd name="T79" fmla="*/ 700 h 1275"/>
                <a:gd name="T80" fmla="*/ 704 w 862"/>
                <a:gd name="T81" fmla="*/ 712 h 1275"/>
                <a:gd name="T82" fmla="*/ 741 w 862"/>
                <a:gd name="T83" fmla="*/ 737 h 1275"/>
                <a:gd name="T84" fmla="*/ 756 w 862"/>
                <a:gd name="T85" fmla="*/ 773 h 1275"/>
                <a:gd name="T86" fmla="*/ 756 w 862"/>
                <a:gd name="T87" fmla="*/ 804 h 1275"/>
                <a:gd name="T88" fmla="*/ 757 w 862"/>
                <a:gd name="T89" fmla="*/ 841 h 1275"/>
                <a:gd name="T90" fmla="*/ 769 w 862"/>
                <a:gd name="T91" fmla="*/ 877 h 1275"/>
                <a:gd name="T92" fmla="*/ 776 w 862"/>
                <a:gd name="T93" fmla="*/ 898 h 1275"/>
                <a:gd name="T94" fmla="*/ 785 w 862"/>
                <a:gd name="T95" fmla="*/ 919 h 1275"/>
                <a:gd name="T96" fmla="*/ 825 w 862"/>
                <a:gd name="T97" fmla="*/ 945 h 1275"/>
                <a:gd name="T98" fmla="*/ 850 w 862"/>
                <a:gd name="T99" fmla="*/ 987 h 1275"/>
                <a:gd name="T100" fmla="*/ 848 w 862"/>
                <a:gd name="T101" fmla="*/ 1004 h 1275"/>
                <a:gd name="T102" fmla="*/ 825 w 862"/>
                <a:gd name="T103" fmla="*/ 992 h 1275"/>
                <a:gd name="T104" fmla="*/ 792 w 862"/>
                <a:gd name="T105" fmla="*/ 993 h 1275"/>
                <a:gd name="T106" fmla="*/ 782 w 862"/>
                <a:gd name="T107" fmla="*/ 1021 h 1275"/>
                <a:gd name="T108" fmla="*/ 767 w 862"/>
                <a:gd name="T109" fmla="*/ 1058 h 1275"/>
                <a:gd name="T110" fmla="*/ 766 w 862"/>
                <a:gd name="T111" fmla="*/ 1085 h 1275"/>
                <a:gd name="T112" fmla="*/ 771 w 862"/>
                <a:gd name="T113" fmla="*/ 1127 h 1275"/>
                <a:gd name="T114" fmla="*/ 794 w 862"/>
                <a:gd name="T115" fmla="*/ 1153 h 1275"/>
                <a:gd name="T116" fmla="*/ 807 w 862"/>
                <a:gd name="T117" fmla="*/ 1189 h 1275"/>
                <a:gd name="T118" fmla="*/ 792 w 862"/>
                <a:gd name="T119" fmla="*/ 1210 h 1275"/>
                <a:gd name="T120" fmla="*/ 780 w 862"/>
                <a:gd name="T121" fmla="*/ 1241 h 1275"/>
                <a:gd name="T122" fmla="*/ 807 w 862"/>
                <a:gd name="T123" fmla="*/ 1241 h 1275"/>
                <a:gd name="T124" fmla="*/ 840 w 862"/>
                <a:gd name="T125" fmla="*/ 1252 h 1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2" h="1275">
                  <a:moveTo>
                    <a:pt x="0" y="0"/>
                  </a:moveTo>
                  <a:lnTo>
                    <a:pt x="8" y="8"/>
                  </a:lnTo>
                  <a:lnTo>
                    <a:pt x="11" y="24"/>
                  </a:lnTo>
                  <a:lnTo>
                    <a:pt x="16" y="27"/>
                  </a:lnTo>
                  <a:lnTo>
                    <a:pt x="18" y="29"/>
                  </a:lnTo>
                  <a:lnTo>
                    <a:pt x="15" y="38"/>
                  </a:lnTo>
                  <a:lnTo>
                    <a:pt x="13" y="51"/>
                  </a:lnTo>
                  <a:lnTo>
                    <a:pt x="21" y="63"/>
                  </a:lnTo>
                  <a:lnTo>
                    <a:pt x="28" y="66"/>
                  </a:lnTo>
                  <a:lnTo>
                    <a:pt x="38" y="74"/>
                  </a:lnTo>
                  <a:lnTo>
                    <a:pt x="41" y="76"/>
                  </a:lnTo>
                  <a:lnTo>
                    <a:pt x="46" y="79"/>
                  </a:lnTo>
                  <a:lnTo>
                    <a:pt x="48" y="80"/>
                  </a:lnTo>
                  <a:lnTo>
                    <a:pt x="49" y="82"/>
                  </a:lnTo>
                  <a:lnTo>
                    <a:pt x="53" y="85"/>
                  </a:lnTo>
                  <a:lnTo>
                    <a:pt x="56" y="89"/>
                  </a:lnTo>
                  <a:lnTo>
                    <a:pt x="58" y="92"/>
                  </a:lnTo>
                  <a:lnTo>
                    <a:pt x="63" y="98"/>
                  </a:lnTo>
                  <a:lnTo>
                    <a:pt x="66" y="103"/>
                  </a:lnTo>
                  <a:lnTo>
                    <a:pt x="68" y="105"/>
                  </a:lnTo>
                  <a:lnTo>
                    <a:pt x="71" y="108"/>
                  </a:lnTo>
                  <a:lnTo>
                    <a:pt x="74" y="111"/>
                  </a:lnTo>
                  <a:lnTo>
                    <a:pt x="76" y="113"/>
                  </a:lnTo>
                  <a:lnTo>
                    <a:pt x="79" y="118"/>
                  </a:lnTo>
                  <a:lnTo>
                    <a:pt x="81" y="123"/>
                  </a:lnTo>
                  <a:lnTo>
                    <a:pt x="86" y="131"/>
                  </a:lnTo>
                  <a:lnTo>
                    <a:pt x="87" y="132"/>
                  </a:lnTo>
                  <a:lnTo>
                    <a:pt x="94" y="142"/>
                  </a:lnTo>
                  <a:lnTo>
                    <a:pt x="96" y="144"/>
                  </a:lnTo>
                  <a:lnTo>
                    <a:pt x="102" y="150"/>
                  </a:lnTo>
                  <a:lnTo>
                    <a:pt x="104" y="152"/>
                  </a:lnTo>
                  <a:lnTo>
                    <a:pt x="106" y="153"/>
                  </a:lnTo>
                  <a:lnTo>
                    <a:pt x="106" y="155"/>
                  </a:lnTo>
                  <a:lnTo>
                    <a:pt x="112" y="161"/>
                  </a:lnTo>
                  <a:lnTo>
                    <a:pt x="114" y="161"/>
                  </a:lnTo>
                  <a:lnTo>
                    <a:pt x="119" y="174"/>
                  </a:lnTo>
                  <a:lnTo>
                    <a:pt x="117" y="178"/>
                  </a:lnTo>
                  <a:lnTo>
                    <a:pt x="119" y="182"/>
                  </a:lnTo>
                  <a:lnTo>
                    <a:pt x="121" y="184"/>
                  </a:lnTo>
                  <a:lnTo>
                    <a:pt x="121" y="186"/>
                  </a:lnTo>
                  <a:lnTo>
                    <a:pt x="126" y="195"/>
                  </a:lnTo>
                  <a:lnTo>
                    <a:pt x="126" y="197"/>
                  </a:lnTo>
                  <a:lnTo>
                    <a:pt x="127" y="199"/>
                  </a:lnTo>
                  <a:lnTo>
                    <a:pt x="130" y="203"/>
                  </a:lnTo>
                  <a:lnTo>
                    <a:pt x="132" y="203"/>
                  </a:lnTo>
                  <a:lnTo>
                    <a:pt x="142" y="207"/>
                  </a:lnTo>
                  <a:lnTo>
                    <a:pt x="147" y="208"/>
                  </a:lnTo>
                  <a:lnTo>
                    <a:pt x="149" y="210"/>
                  </a:lnTo>
                  <a:lnTo>
                    <a:pt x="150" y="210"/>
                  </a:lnTo>
                  <a:lnTo>
                    <a:pt x="160" y="215"/>
                  </a:lnTo>
                  <a:lnTo>
                    <a:pt x="162" y="216"/>
                  </a:lnTo>
                  <a:lnTo>
                    <a:pt x="169" y="221"/>
                  </a:lnTo>
                  <a:lnTo>
                    <a:pt x="178" y="223"/>
                  </a:lnTo>
                  <a:lnTo>
                    <a:pt x="182" y="226"/>
                  </a:lnTo>
                  <a:lnTo>
                    <a:pt x="183" y="228"/>
                  </a:lnTo>
                  <a:lnTo>
                    <a:pt x="185" y="233"/>
                  </a:lnTo>
                  <a:lnTo>
                    <a:pt x="187" y="234"/>
                  </a:lnTo>
                  <a:lnTo>
                    <a:pt x="198" y="239"/>
                  </a:lnTo>
                  <a:lnTo>
                    <a:pt x="207" y="241"/>
                  </a:lnTo>
                  <a:lnTo>
                    <a:pt x="208" y="241"/>
                  </a:lnTo>
                  <a:lnTo>
                    <a:pt x="216" y="236"/>
                  </a:lnTo>
                  <a:lnTo>
                    <a:pt x="218" y="236"/>
                  </a:lnTo>
                  <a:lnTo>
                    <a:pt x="228" y="237"/>
                  </a:lnTo>
                  <a:lnTo>
                    <a:pt x="231" y="237"/>
                  </a:lnTo>
                  <a:lnTo>
                    <a:pt x="246" y="237"/>
                  </a:lnTo>
                  <a:lnTo>
                    <a:pt x="248" y="237"/>
                  </a:lnTo>
                  <a:lnTo>
                    <a:pt x="253" y="239"/>
                  </a:lnTo>
                  <a:lnTo>
                    <a:pt x="258" y="247"/>
                  </a:lnTo>
                  <a:lnTo>
                    <a:pt x="261" y="250"/>
                  </a:lnTo>
                  <a:lnTo>
                    <a:pt x="266" y="258"/>
                  </a:lnTo>
                  <a:lnTo>
                    <a:pt x="266" y="260"/>
                  </a:lnTo>
                  <a:lnTo>
                    <a:pt x="269" y="263"/>
                  </a:lnTo>
                  <a:lnTo>
                    <a:pt x="276" y="275"/>
                  </a:lnTo>
                  <a:lnTo>
                    <a:pt x="279" y="280"/>
                  </a:lnTo>
                  <a:lnTo>
                    <a:pt x="279" y="281"/>
                  </a:lnTo>
                  <a:lnTo>
                    <a:pt x="281" y="284"/>
                  </a:lnTo>
                  <a:lnTo>
                    <a:pt x="286" y="294"/>
                  </a:lnTo>
                  <a:lnTo>
                    <a:pt x="289" y="294"/>
                  </a:lnTo>
                  <a:lnTo>
                    <a:pt x="294" y="292"/>
                  </a:lnTo>
                  <a:lnTo>
                    <a:pt x="296" y="294"/>
                  </a:lnTo>
                  <a:lnTo>
                    <a:pt x="311" y="299"/>
                  </a:lnTo>
                  <a:lnTo>
                    <a:pt x="324" y="304"/>
                  </a:lnTo>
                  <a:lnTo>
                    <a:pt x="326" y="304"/>
                  </a:lnTo>
                  <a:lnTo>
                    <a:pt x="327" y="305"/>
                  </a:lnTo>
                  <a:lnTo>
                    <a:pt x="354" y="312"/>
                  </a:lnTo>
                  <a:lnTo>
                    <a:pt x="357" y="312"/>
                  </a:lnTo>
                  <a:lnTo>
                    <a:pt x="362" y="315"/>
                  </a:lnTo>
                  <a:lnTo>
                    <a:pt x="364" y="317"/>
                  </a:lnTo>
                  <a:lnTo>
                    <a:pt x="370" y="325"/>
                  </a:lnTo>
                  <a:lnTo>
                    <a:pt x="374" y="325"/>
                  </a:lnTo>
                  <a:lnTo>
                    <a:pt x="375" y="325"/>
                  </a:lnTo>
                  <a:lnTo>
                    <a:pt x="390" y="325"/>
                  </a:lnTo>
                  <a:lnTo>
                    <a:pt x="393" y="325"/>
                  </a:lnTo>
                  <a:lnTo>
                    <a:pt x="410" y="326"/>
                  </a:lnTo>
                  <a:lnTo>
                    <a:pt x="412" y="326"/>
                  </a:lnTo>
                  <a:lnTo>
                    <a:pt x="413" y="328"/>
                  </a:lnTo>
                  <a:lnTo>
                    <a:pt x="417" y="330"/>
                  </a:lnTo>
                  <a:lnTo>
                    <a:pt x="420" y="331"/>
                  </a:lnTo>
                  <a:lnTo>
                    <a:pt x="430" y="336"/>
                  </a:lnTo>
                  <a:lnTo>
                    <a:pt x="431" y="339"/>
                  </a:lnTo>
                  <a:lnTo>
                    <a:pt x="446" y="341"/>
                  </a:lnTo>
                  <a:lnTo>
                    <a:pt x="450" y="341"/>
                  </a:lnTo>
                  <a:lnTo>
                    <a:pt x="451" y="343"/>
                  </a:lnTo>
                  <a:lnTo>
                    <a:pt x="453" y="343"/>
                  </a:lnTo>
                  <a:lnTo>
                    <a:pt x="471" y="344"/>
                  </a:lnTo>
                  <a:lnTo>
                    <a:pt x="473" y="344"/>
                  </a:lnTo>
                  <a:lnTo>
                    <a:pt x="483" y="346"/>
                  </a:lnTo>
                  <a:lnTo>
                    <a:pt x="484" y="346"/>
                  </a:lnTo>
                  <a:lnTo>
                    <a:pt x="493" y="346"/>
                  </a:lnTo>
                  <a:lnTo>
                    <a:pt x="496" y="339"/>
                  </a:lnTo>
                  <a:lnTo>
                    <a:pt x="498" y="331"/>
                  </a:lnTo>
                  <a:lnTo>
                    <a:pt x="499" y="331"/>
                  </a:lnTo>
                  <a:lnTo>
                    <a:pt x="506" y="330"/>
                  </a:lnTo>
                  <a:lnTo>
                    <a:pt x="508" y="330"/>
                  </a:lnTo>
                  <a:lnTo>
                    <a:pt x="511" y="326"/>
                  </a:lnTo>
                  <a:lnTo>
                    <a:pt x="514" y="325"/>
                  </a:lnTo>
                  <a:lnTo>
                    <a:pt x="516" y="323"/>
                  </a:lnTo>
                  <a:lnTo>
                    <a:pt x="517" y="322"/>
                  </a:lnTo>
                  <a:lnTo>
                    <a:pt x="521" y="318"/>
                  </a:lnTo>
                  <a:lnTo>
                    <a:pt x="527" y="317"/>
                  </a:lnTo>
                  <a:lnTo>
                    <a:pt x="529" y="318"/>
                  </a:lnTo>
                  <a:lnTo>
                    <a:pt x="529" y="322"/>
                  </a:lnTo>
                  <a:lnTo>
                    <a:pt x="527" y="330"/>
                  </a:lnTo>
                  <a:lnTo>
                    <a:pt x="534" y="336"/>
                  </a:lnTo>
                  <a:lnTo>
                    <a:pt x="537" y="335"/>
                  </a:lnTo>
                  <a:lnTo>
                    <a:pt x="544" y="333"/>
                  </a:lnTo>
                  <a:lnTo>
                    <a:pt x="546" y="335"/>
                  </a:lnTo>
                  <a:lnTo>
                    <a:pt x="547" y="335"/>
                  </a:lnTo>
                  <a:lnTo>
                    <a:pt x="557" y="330"/>
                  </a:lnTo>
                  <a:lnTo>
                    <a:pt x="559" y="330"/>
                  </a:lnTo>
                  <a:lnTo>
                    <a:pt x="565" y="336"/>
                  </a:lnTo>
                  <a:lnTo>
                    <a:pt x="570" y="338"/>
                  </a:lnTo>
                  <a:lnTo>
                    <a:pt x="570" y="341"/>
                  </a:lnTo>
                  <a:lnTo>
                    <a:pt x="572" y="352"/>
                  </a:lnTo>
                  <a:lnTo>
                    <a:pt x="574" y="354"/>
                  </a:lnTo>
                  <a:lnTo>
                    <a:pt x="582" y="356"/>
                  </a:lnTo>
                  <a:lnTo>
                    <a:pt x="590" y="367"/>
                  </a:lnTo>
                  <a:lnTo>
                    <a:pt x="592" y="369"/>
                  </a:lnTo>
                  <a:lnTo>
                    <a:pt x="599" y="370"/>
                  </a:lnTo>
                  <a:lnTo>
                    <a:pt x="607" y="377"/>
                  </a:lnTo>
                  <a:lnTo>
                    <a:pt x="607" y="378"/>
                  </a:lnTo>
                  <a:lnTo>
                    <a:pt x="608" y="380"/>
                  </a:lnTo>
                  <a:lnTo>
                    <a:pt x="612" y="381"/>
                  </a:lnTo>
                  <a:lnTo>
                    <a:pt x="613" y="383"/>
                  </a:lnTo>
                  <a:lnTo>
                    <a:pt x="617" y="386"/>
                  </a:lnTo>
                  <a:lnTo>
                    <a:pt x="617" y="388"/>
                  </a:lnTo>
                  <a:lnTo>
                    <a:pt x="610" y="391"/>
                  </a:lnTo>
                  <a:lnTo>
                    <a:pt x="608" y="394"/>
                  </a:lnTo>
                  <a:lnTo>
                    <a:pt x="610" y="399"/>
                  </a:lnTo>
                  <a:lnTo>
                    <a:pt x="613" y="399"/>
                  </a:lnTo>
                  <a:lnTo>
                    <a:pt x="622" y="398"/>
                  </a:lnTo>
                  <a:lnTo>
                    <a:pt x="623" y="398"/>
                  </a:lnTo>
                  <a:lnTo>
                    <a:pt x="630" y="398"/>
                  </a:lnTo>
                  <a:lnTo>
                    <a:pt x="632" y="399"/>
                  </a:lnTo>
                  <a:lnTo>
                    <a:pt x="633" y="401"/>
                  </a:lnTo>
                  <a:lnTo>
                    <a:pt x="630" y="407"/>
                  </a:lnTo>
                  <a:lnTo>
                    <a:pt x="630" y="411"/>
                  </a:lnTo>
                  <a:lnTo>
                    <a:pt x="635" y="412"/>
                  </a:lnTo>
                  <a:lnTo>
                    <a:pt x="637" y="412"/>
                  </a:lnTo>
                  <a:lnTo>
                    <a:pt x="643" y="407"/>
                  </a:lnTo>
                  <a:lnTo>
                    <a:pt x="645" y="409"/>
                  </a:lnTo>
                  <a:lnTo>
                    <a:pt x="648" y="411"/>
                  </a:lnTo>
                  <a:lnTo>
                    <a:pt x="647" y="414"/>
                  </a:lnTo>
                  <a:lnTo>
                    <a:pt x="643" y="417"/>
                  </a:lnTo>
                  <a:lnTo>
                    <a:pt x="642" y="417"/>
                  </a:lnTo>
                  <a:lnTo>
                    <a:pt x="632" y="425"/>
                  </a:lnTo>
                  <a:lnTo>
                    <a:pt x="630" y="427"/>
                  </a:lnTo>
                  <a:lnTo>
                    <a:pt x="628" y="432"/>
                  </a:lnTo>
                  <a:lnTo>
                    <a:pt x="628" y="436"/>
                  </a:lnTo>
                  <a:lnTo>
                    <a:pt x="632" y="443"/>
                  </a:lnTo>
                  <a:lnTo>
                    <a:pt x="633" y="443"/>
                  </a:lnTo>
                  <a:lnTo>
                    <a:pt x="647" y="436"/>
                  </a:lnTo>
                  <a:lnTo>
                    <a:pt x="648" y="435"/>
                  </a:lnTo>
                  <a:lnTo>
                    <a:pt x="660" y="435"/>
                  </a:lnTo>
                  <a:lnTo>
                    <a:pt x="661" y="435"/>
                  </a:lnTo>
                  <a:lnTo>
                    <a:pt x="663" y="436"/>
                  </a:lnTo>
                  <a:lnTo>
                    <a:pt x="661" y="445"/>
                  </a:lnTo>
                  <a:lnTo>
                    <a:pt x="660" y="448"/>
                  </a:lnTo>
                  <a:lnTo>
                    <a:pt x="658" y="449"/>
                  </a:lnTo>
                  <a:lnTo>
                    <a:pt x="645" y="461"/>
                  </a:lnTo>
                  <a:lnTo>
                    <a:pt x="643" y="461"/>
                  </a:lnTo>
                  <a:lnTo>
                    <a:pt x="642" y="464"/>
                  </a:lnTo>
                  <a:lnTo>
                    <a:pt x="635" y="470"/>
                  </a:lnTo>
                  <a:lnTo>
                    <a:pt x="632" y="472"/>
                  </a:lnTo>
                  <a:lnTo>
                    <a:pt x="623" y="474"/>
                  </a:lnTo>
                  <a:lnTo>
                    <a:pt x="617" y="477"/>
                  </a:lnTo>
                  <a:lnTo>
                    <a:pt x="612" y="480"/>
                  </a:lnTo>
                  <a:lnTo>
                    <a:pt x="608" y="483"/>
                  </a:lnTo>
                  <a:lnTo>
                    <a:pt x="607" y="488"/>
                  </a:lnTo>
                  <a:lnTo>
                    <a:pt x="607" y="496"/>
                  </a:lnTo>
                  <a:lnTo>
                    <a:pt x="607" y="500"/>
                  </a:lnTo>
                  <a:lnTo>
                    <a:pt x="602" y="504"/>
                  </a:lnTo>
                  <a:lnTo>
                    <a:pt x="600" y="506"/>
                  </a:lnTo>
                  <a:lnTo>
                    <a:pt x="599" y="509"/>
                  </a:lnTo>
                  <a:lnTo>
                    <a:pt x="600" y="514"/>
                  </a:lnTo>
                  <a:lnTo>
                    <a:pt x="605" y="513"/>
                  </a:lnTo>
                  <a:lnTo>
                    <a:pt x="607" y="511"/>
                  </a:lnTo>
                  <a:lnTo>
                    <a:pt x="615" y="506"/>
                  </a:lnTo>
                  <a:lnTo>
                    <a:pt x="617" y="508"/>
                  </a:lnTo>
                  <a:lnTo>
                    <a:pt x="617" y="516"/>
                  </a:lnTo>
                  <a:lnTo>
                    <a:pt x="612" y="522"/>
                  </a:lnTo>
                  <a:lnTo>
                    <a:pt x="610" y="524"/>
                  </a:lnTo>
                  <a:lnTo>
                    <a:pt x="615" y="525"/>
                  </a:lnTo>
                  <a:lnTo>
                    <a:pt x="620" y="530"/>
                  </a:lnTo>
                  <a:lnTo>
                    <a:pt x="618" y="534"/>
                  </a:lnTo>
                  <a:lnTo>
                    <a:pt x="618" y="537"/>
                  </a:lnTo>
                  <a:lnTo>
                    <a:pt x="613" y="545"/>
                  </a:lnTo>
                  <a:lnTo>
                    <a:pt x="617" y="553"/>
                  </a:lnTo>
                  <a:lnTo>
                    <a:pt x="615" y="555"/>
                  </a:lnTo>
                  <a:lnTo>
                    <a:pt x="610" y="563"/>
                  </a:lnTo>
                  <a:lnTo>
                    <a:pt x="612" y="568"/>
                  </a:lnTo>
                  <a:lnTo>
                    <a:pt x="612" y="577"/>
                  </a:lnTo>
                  <a:lnTo>
                    <a:pt x="608" y="577"/>
                  </a:lnTo>
                  <a:lnTo>
                    <a:pt x="602" y="576"/>
                  </a:lnTo>
                  <a:lnTo>
                    <a:pt x="602" y="580"/>
                  </a:lnTo>
                  <a:lnTo>
                    <a:pt x="602" y="584"/>
                  </a:lnTo>
                  <a:lnTo>
                    <a:pt x="597" y="585"/>
                  </a:lnTo>
                  <a:lnTo>
                    <a:pt x="597" y="587"/>
                  </a:lnTo>
                  <a:lnTo>
                    <a:pt x="599" y="592"/>
                  </a:lnTo>
                  <a:lnTo>
                    <a:pt x="603" y="602"/>
                  </a:lnTo>
                  <a:lnTo>
                    <a:pt x="605" y="603"/>
                  </a:lnTo>
                  <a:lnTo>
                    <a:pt x="608" y="611"/>
                  </a:lnTo>
                  <a:lnTo>
                    <a:pt x="613" y="618"/>
                  </a:lnTo>
                  <a:lnTo>
                    <a:pt x="615" y="626"/>
                  </a:lnTo>
                  <a:lnTo>
                    <a:pt x="610" y="631"/>
                  </a:lnTo>
                  <a:lnTo>
                    <a:pt x="610" y="634"/>
                  </a:lnTo>
                  <a:lnTo>
                    <a:pt x="613" y="644"/>
                  </a:lnTo>
                  <a:lnTo>
                    <a:pt x="612" y="645"/>
                  </a:lnTo>
                  <a:lnTo>
                    <a:pt x="612" y="655"/>
                  </a:lnTo>
                  <a:lnTo>
                    <a:pt x="612" y="665"/>
                  </a:lnTo>
                  <a:lnTo>
                    <a:pt x="612" y="668"/>
                  </a:lnTo>
                  <a:lnTo>
                    <a:pt x="613" y="671"/>
                  </a:lnTo>
                  <a:lnTo>
                    <a:pt x="620" y="679"/>
                  </a:lnTo>
                  <a:lnTo>
                    <a:pt x="630" y="689"/>
                  </a:lnTo>
                  <a:lnTo>
                    <a:pt x="643" y="692"/>
                  </a:lnTo>
                  <a:lnTo>
                    <a:pt x="645" y="694"/>
                  </a:lnTo>
                  <a:lnTo>
                    <a:pt x="648" y="695"/>
                  </a:lnTo>
                  <a:lnTo>
                    <a:pt x="658" y="700"/>
                  </a:lnTo>
                  <a:lnTo>
                    <a:pt x="660" y="700"/>
                  </a:lnTo>
                  <a:lnTo>
                    <a:pt x="663" y="700"/>
                  </a:lnTo>
                  <a:lnTo>
                    <a:pt x="676" y="702"/>
                  </a:lnTo>
                  <a:lnTo>
                    <a:pt x="678" y="702"/>
                  </a:lnTo>
                  <a:lnTo>
                    <a:pt x="681" y="702"/>
                  </a:lnTo>
                  <a:lnTo>
                    <a:pt x="686" y="703"/>
                  </a:lnTo>
                  <a:lnTo>
                    <a:pt x="693" y="707"/>
                  </a:lnTo>
                  <a:lnTo>
                    <a:pt x="704" y="712"/>
                  </a:lnTo>
                  <a:lnTo>
                    <a:pt x="708" y="713"/>
                  </a:lnTo>
                  <a:lnTo>
                    <a:pt x="718" y="720"/>
                  </a:lnTo>
                  <a:lnTo>
                    <a:pt x="729" y="729"/>
                  </a:lnTo>
                  <a:lnTo>
                    <a:pt x="731" y="731"/>
                  </a:lnTo>
                  <a:lnTo>
                    <a:pt x="737" y="736"/>
                  </a:lnTo>
                  <a:lnTo>
                    <a:pt x="741" y="737"/>
                  </a:lnTo>
                  <a:lnTo>
                    <a:pt x="749" y="746"/>
                  </a:lnTo>
                  <a:lnTo>
                    <a:pt x="751" y="747"/>
                  </a:lnTo>
                  <a:lnTo>
                    <a:pt x="751" y="749"/>
                  </a:lnTo>
                  <a:lnTo>
                    <a:pt x="754" y="765"/>
                  </a:lnTo>
                  <a:lnTo>
                    <a:pt x="756" y="767"/>
                  </a:lnTo>
                  <a:lnTo>
                    <a:pt x="756" y="773"/>
                  </a:lnTo>
                  <a:lnTo>
                    <a:pt x="757" y="776"/>
                  </a:lnTo>
                  <a:lnTo>
                    <a:pt x="761" y="784"/>
                  </a:lnTo>
                  <a:lnTo>
                    <a:pt x="762" y="792"/>
                  </a:lnTo>
                  <a:lnTo>
                    <a:pt x="764" y="794"/>
                  </a:lnTo>
                  <a:lnTo>
                    <a:pt x="764" y="801"/>
                  </a:lnTo>
                  <a:lnTo>
                    <a:pt x="756" y="804"/>
                  </a:lnTo>
                  <a:lnTo>
                    <a:pt x="746" y="814"/>
                  </a:lnTo>
                  <a:lnTo>
                    <a:pt x="744" y="815"/>
                  </a:lnTo>
                  <a:lnTo>
                    <a:pt x="744" y="825"/>
                  </a:lnTo>
                  <a:lnTo>
                    <a:pt x="744" y="826"/>
                  </a:lnTo>
                  <a:lnTo>
                    <a:pt x="747" y="835"/>
                  </a:lnTo>
                  <a:lnTo>
                    <a:pt x="757" y="841"/>
                  </a:lnTo>
                  <a:lnTo>
                    <a:pt x="759" y="843"/>
                  </a:lnTo>
                  <a:lnTo>
                    <a:pt x="764" y="851"/>
                  </a:lnTo>
                  <a:lnTo>
                    <a:pt x="764" y="852"/>
                  </a:lnTo>
                  <a:lnTo>
                    <a:pt x="767" y="859"/>
                  </a:lnTo>
                  <a:lnTo>
                    <a:pt x="769" y="867"/>
                  </a:lnTo>
                  <a:lnTo>
                    <a:pt x="769" y="877"/>
                  </a:lnTo>
                  <a:lnTo>
                    <a:pt x="769" y="878"/>
                  </a:lnTo>
                  <a:lnTo>
                    <a:pt x="769" y="881"/>
                  </a:lnTo>
                  <a:lnTo>
                    <a:pt x="769" y="890"/>
                  </a:lnTo>
                  <a:lnTo>
                    <a:pt x="771" y="891"/>
                  </a:lnTo>
                  <a:lnTo>
                    <a:pt x="772" y="893"/>
                  </a:lnTo>
                  <a:lnTo>
                    <a:pt x="776" y="898"/>
                  </a:lnTo>
                  <a:lnTo>
                    <a:pt x="777" y="899"/>
                  </a:lnTo>
                  <a:lnTo>
                    <a:pt x="780" y="904"/>
                  </a:lnTo>
                  <a:lnTo>
                    <a:pt x="782" y="909"/>
                  </a:lnTo>
                  <a:lnTo>
                    <a:pt x="784" y="911"/>
                  </a:lnTo>
                  <a:lnTo>
                    <a:pt x="784" y="912"/>
                  </a:lnTo>
                  <a:lnTo>
                    <a:pt x="785" y="919"/>
                  </a:lnTo>
                  <a:lnTo>
                    <a:pt x="787" y="920"/>
                  </a:lnTo>
                  <a:lnTo>
                    <a:pt x="795" y="930"/>
                  </a:lnTo>
                  <a:lnTo>
                    <a:pt x="807" y="935"/>
                  </a:lnTo>
                  <a:lnTo>
                    <a:pt x="819" y="936"/>
                  </a:lnTo>
                  <a:lnTo>
                    <a:pt x="825" y="940"/>
                  </a:lnTo>
                  <a:lnTo>
                    <a:pt x="825" y="945"/>
                  </a:lnTo>
                  <a:lnTo>
                    <a:pt x="827" y="948"/>
                  </a:lnTo>
                  <a:lnTo>
                    <a:pt x="828" y="959"/>
                  </a:lnTo>
                  <a:lnTo>
                    <a:pt x="833" y="970"/>
                  </a:lnTo>
                  <a:lnTo>
                    <a:pt x="838" y="975"/>
                  </a:lnTo>
                  <a:lnTo>
                    <a:pt x="843" y="980"/>
                  </a:lnTo>
                  <a:lnTo>
                    <a:pt x="850" y="987"/>
                  </a:lnTo>
                  <a:lnTo>
                    <a:pt x="852" y="987"/>
                  </a:lnTo>
                  <a:lnTo>
                    <a:pt x="858" y="993"/>
                  </a:lnTo>
                  <a:lnTo>
                    <a:pt x="860" y="996"/>
                  </a:lnTo>
                  <a:lnTo>
                    <a:pt x="857" y="1004"/>
                  </a:lnTo>
                  <a:lnTo>
                    <a:pt x="855" y="1004"/>
                  </a:lnTo>
                  <a:lnTo>
                    <a:pt x="848" y="1004"/>
                  </a:lnTo>
                  <a:lnTo>
                    <a:pt x="847" y="1004"/>
                  </a:lnTo>
                  <a:lnTo>
                    <a:pt x="845" y="1003"/>
                  </a:lnTo>
                  <a:lnTo>
                    <a:pt x="840" y="1000"/>
                  </a:lnTo>
                  <a:lnTo>
                    <a:pt x="837" y="998"/>
                  </a:lnTo>
                  <a:lnTo>
                    <a:pt x="833" y="996"/>
                  </a:lnTo>
                  <a:lnTo>
                    <a:pt x="825" y="992"/>
                  </a:lnTo>
                  <a:lnTo>
                    <a:pt x="822" y="990"/>
                  </a:lnTo>
                  <a:lnTo>
                    <a:pt x="809" y="987"/>
                  </a:lnTo>
                  <a:lnTo>
                    <a:pt x="807" y="988"/>
                  </a:lnTo>
                  <a:lnTo>
                    <a:pt x="805" y="988"/>
                  </a:lnTo>
                  <a:lnTo>
                    <a:pt x="794" y="992"/>
                  </a:lnTo>
                  <a:lnTo>
                    <a:pt x="792" y="993"/>
                  </a:lnTo>
                  <a:lnTo>
                    <a:pt x="792" y="995"/>
                  </a:lnTo>
                  <a:lnTo>
                    <a:pt x="792" y="996"/>
                  </a:lnTo>
                  <a:lnTo>
                    <a:pt x="789" y="1008"/>
                  </a:lnTo>
                  <a:lnTo>
                    <a:pt x="782" y="1014"/>
                  </a:lnTo>
                  <a:lnTo>
                    <a:pt x="782" y="1017"/>
                  </a:lnTo>
                  <a:lnTo>
                    <a:pt x="782" y="1021"/>
                  </a:lnTo>
                  <a:lnTo>
                    <a:pt x="782" y="1030"/>
                  </a:lnTo>
                  <a:lnTo>
                    <a:pt x="782" y="1032"/>
                  </a:lnTo>
                  <a:lnTo>
                    <a:pt x="777" y="1042"/>
                  </a:lnTo>
                  <a:lnTo>
                    <a:pt x="776" y="1043"/>
                  </a:lnTo>
                  <a:lnTo>
                    <a:pt x="769" y="1055"/>
                  </a:lnTo>
                  <a:lnTo>
                    <a:pt x="767" y="1058"/>
                  </a:lnTo>
                  <a:lnTo>
                    <a:pt x="767" y="1061"/>
                  </a:lnTo>
                  <a:lnTo>
                    <a:pt x="769" y="1072"/>
                  </a:lnTo>
                  <a:lnTo>
                    <a:pt x="769" y="1074"/>
                  </a:lnTo>
                  <a:lnTo>
                    <a:pt x="769" y="1076"/>
                  </a:lnTo>
                  <a:lnTo>
                    <a:pt x="766" y="1084"/>
                  </a:lnTo>
                  <a:lnTo>
                    <a:pt x="766" y="1085"/>
                  </a:lnTo>
                  <a:lnTo>
                    <a:pt x="762" y="1095"/>
                  </a:lnTo>
                  <a:lnTo>
                    <a:pt x="762" y="1098"/>
                  </a:lnTo>
                  <a:lnTo>
                    <a:pt x="762" y="1100"/>
                  </a:lnTo>
                  <a:lnTo>
                    <a:pt x="761" y="1110"/>
                  </a:lnTo>
                  <a:lnTo>
                    <a:pt x="762" y="1111"/>
                  </a:lnTo>
                  <a:lnTo>
                    <a:pt x="771" y="1127"/>
                  </a:lnTo>
                  <a:lnTo>
                    <a:pt x="772" y="1129"/>
                  </a:lnTo>
                  <a:lnTo>
                    <a:pt x="774" y="1132"/>
                  </a:lnTo>
                  <a:lnTo>
                    <a:pt x="782" y="1142"/>
                  </a:lnTo>
                  <a:lnTo>
                    <a:pt x="784" y="1144"/>
                  </a:lnTo>
                  <a:lnTo>
                    <a:pt x="785" y="1147"/>
                  </a:lnTo>
                  <a:lnTo>
                    <a:pt x="794" y="1153"/>
                  </a:lnTo>
                  <a:lnTo>
                    <a:pt x="794" y="1155"/>
                  </a:lnTo>
                  <a:lnTo>
                    <a:pt x="795" y="1158"/>
                  </a:lnTo>
                  <a:lnTo>
                    <a:pt x="797" y="1158"/>
                  </a:lnTo>
                  <a:lnTo>
                    <a:pt x="804" y="1168"/>
                  </a:lnTo>
                  <a:lnTo>
                    <a:pt x="807" y="1176"/>
                  </a:lnTo>
                  <a:lnTo>
                    <a:pt x="807" y="1189"/>
                  </a:lnTo>
                  <a:lnTo>
                    <a:pt x="805" y="1191"/>
                  </a:lnTo>
                  <a:lnTo>
                    <a:pt x="805" y="1194"/>
                  </a:lnTo>
                  <a:lnTo>
                    <a:pt x="804" y="1195"/>
                  </a:lnTo>
                  <a:lnTo>
                    <a:pt x="799" y="1200"/>
                  </a:lnTo>
                  <a:lnTo>
                    <a:pt x="794" y="1208"/>
                  </a:lnTo>
                  <a:lnTo>
                    <a:pt x="792" y="1210"/>
                  </a:lnTo>
                  <a:lnTo>
                    <a:pt x="785" y="1215"/>
                  </a:lnTo>
                  <a:lnTo>
                    <a:pt x="784" y="1216"/>
                  </a:lnTo>
                  <a:lnTo>
                    <a:pt x="776" y="1220"/>
                  </a:lnTo>
                  <a:lnTo>
                    <a:pt x="772" y="1228"/>
                  </a:lnTo>
                  <a:lnTo>
                    <a:pt x="777" y="1236"/>
                  </a:lnTo>
                  <a:lnTo>
                    <a:pt x="780" y="1241"/>
                  </a:lnTo>
                  <a:lnTo>
                    <a:pt x="784" y="1242"/>
                  </a:lnTo>
                  <a:lnTo>
                    <a:pt x="785" y="1246"/>
                  </a:lnTo>
                  <a:lnTo>
                    <a:pt x="794" y="1244"/>
                  </a:lnTo>
                  <a:lnTo>
                    <a:pt x="795" y="1244"/>
                  </a:lnTo>
                  <a:lnTo>
                    <a:pt x="797" y="1244"/>
                  </a:lnTo>
                  <a:lnTo>
                    <a:pt x="807" y="1241"/>
                  </a:lnTo>
                  <a:lnTo>
                    <a:pt x="819" y="1241"/>
                  </a:lnTo>
                  <a:lnTo>
                    <a:pt x="820" y="1241"/>
                  </a:lnTo>
                  <a:lnTo>
                    <a:pt x="828" y="1244"/>
                  </a:lnTo>
                  <a:lnTo>
                    <a:pt x="832" y="1244"/>
                  </a:lnTo>
                  <a:lnTo>
                    <a:pt x="838" y="1252"/>
                  </a:lnTo>
                  <a:lnTo>
                    <a:pt x="840" y="1252"/>
                  </a:lnTo>
                  <a:lnTo>
                    <a:pt x="845" y="1257"/>
                  </a:lnTo>
                  <a:lnTo>
                    <a:pt x="848" y="1260"/>
                  </a:lnTo>
                  <a:lnTo>
                    <a:pt x="852" y="1263"/>
                  </a:lnTo>
                  <a:lnTo>
                    <a:pt x="862" y="127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2" name="Freeform 32"/>
            <p:cNvSpPr>
              <a:spLocks/>
            </p:cNvSpPr>
            <p:nvPr/>
          </p:nvSpPr>
          <p:spPr bwMode="auto">
            <a:xfrm>
              <a:off x="4294187" y="4523583"/>
              <a:ext cx="985838" cy="1446213"/>
            </a:xfrm>
            <a:custGeom>
              <a:avLst/>
              <a:gdLst>
                <a:gd name="T0" fmla="*/ 554 w 1242"/>
                <a:gd name="T1" fmla="*/ 68 h 1822"/>
                <a:gd name="T2" fmla="*/ 641 w 1242"/>
                <a:gd name="T3" fmla="*/ 37 h 1822"/>
                <a:gd name="T4" fmla="*/ 706 w 1242"/>
                <a:gd name="T5" fmla="*/ 112 h 1822"/>
                <a:gd name="T6" fmla="*/ 703 w 1242"/>
                <a:gd name="T7" fmla="*/ 181 h 1822"/>
                <a:gd name="T8" fmla="*/ 754 w 1242"/>
                <a:gd name="T9" fmla="*/ 256 h 1822"/>
                <a:gd name="T10" fmla="*/ 777 w 1242"/>
                <a:gd name="T11" fmla="*/ 317 h 1822"/>
                <a:gd name="T12" fmla="*/ 787 w 1242"/>
                <a:gd name="T13" fmla="*/ 410 h 1822"/>
                <a:gd name="T14" fmla="*/ 855 w 1242"/>
                <a:gd name="T15" fmla="*/ 448 h 1822"/>
                <a:gd name="T16" fmla="*/ 896 w 1242"/>
                <a:gd name="T17" fmla="*/ 468 h 1822"/>
                <a:gd name="T18" fmla="*/ 929 w 1242"/>
                <a:gd name="T19" fmla="*/ 515 h 1822"/>
                <a:gd name="T20" fmla="*/ 982 w 1242"/>
                <a:gd name="T21" fmla="*/ 528 h 1822"/>
                <a:gd name="T22" fmla="*/ 1037 w 1242"/>
                <a:gd name="T23" fmla="*/ 510 h 1822"/>
                <a:gd name="T24" fmla="*/ 1098 w 1242"/>
                <a:gd name="T25" fmla="*/ 500 h 1822"/>
                <a:gd name="T26" fmla="*/ 1151 w 1242"/>
                <a:gd name="T27" fmla="*/ 524 h 1822"/>
                <a:gd name="T28" fmla="*/ 1207 w 1242"/>
                <a:gd name="T29" fmla="*/ 508 h 1822"/>
                <a:gd name="T30" fmla="*/ 1227 w 1242"/>
                <a:gd name="T31" fmla="*/ 550 h 1822"/>
                <a:gd name="T32" fmla="*/ 1171 w 1242"/>
                <a:gd name="T33" fmla="*/ 586 h 1822"/>
                <a:gd name="T34" fmla="*/ 1154 w 1242"/>
                <a:gd name="T35" fmla="*/ 677 h 1822"/>
                <a:gd name="T36" fmla="*/ 1171 w 1242"/>
                <a:gd name="T37" fmla="*/ 759 h 1822"/>
                <a:gd name="T38" fmla="*/ 1177 w 1242"/>
                <a:gd name="T39" fmla="*/ 811 h 1822"/>
                <a:gd name="T40" fmla="*/ 1154 w 1242"/>
                <a:gd name="T41" fmla="*/ 879 h 1822"/>
                <a:gd name="T42" fmla="*/ 1136 w 1242"/>
                <a:gd name="T43" fmla="*/ 956 h 1822"/>
                <a:gd name="T44" fmla="*/ 1081 w 1242"/>
                <a:gd name="T45" fmla="*/ 1037 h 1822"/>
                <a:gd name="T46" fmla="*/ 1030 w 1242"/>
                <a:gd name="T47" fmla="*/ 1075 h 1822"/>
                <a:gd name="T48" fmla="*/ 989 w 1242"/>
                <a:gd name="T49" fmla="*/ 1173 h 1822"/>
                <a:gd name="T50" fmla="*/ 939 w 1242"/>
                <a:gd name="T51" fmla="*/ 1304 h 1822"/>
                <a:gd name="T52" fmla="*/ 934 w 1242"/>
                <a:gd name="T53" fmla="*/ 1395 h 1822"/>
                <a:gd name="T54" fmla="*/ 964 w 1242"/>
                <a:gd name="T55" fmla="*/ 1482 h 1822"/>
                <a:gd name="T56" fmla="*/ 939 w 1242"/>
                <a:gd name="T57" fmla="*/ 1591 h 1822"/>
                <a:gd name="T58" fmla="*/ 827 w 1242"/>
                <a:gd name="T59" fmla="*/ 1634 h 1822"/>
                <a:gd name="T60" fmla="*/ 739 w 1242"/>
                <a:gd name="T61" fmla="*/ 1688 h 1822"/>
                <a:gd name="T62" fmla="*/ 630 w 1242"/>
                <a:gd name="T63" fmla="*/ 1761 h 1822"/>
                <a:gd name="T64" fmla="*/ 519 w 1242"/>
                <a:gd name="T65" fmla="*/ 1783 h 1822"/>
                <a:gd name="T66" fmla="*/ 448 w 1242"/>
                <a:gd name="T67" fmla="*/ 1790 h 1822"/>
                <a:gd name="T68" fmla="*/ 359 w 1242"/>
                <a:gd name="T69" fmla="*/ 1809 h 1822"/>
                <a:gd name="T70" fmla="*/ 246 w 1242"/>
                <a:gd name="T71" fmla="*/ 1790 h 1822"/>
                <a:gd name="T72" fmla="*/ 117 w 1242"/>
                <a:gd name="T73" fmla="*/ 1811 h 1822"/>
                <a:gd name="T74" fmla="*/ 109 w 1242"/>
                <a:gd name="T75" fmla="*/ 1753 h 1822"/>
                <a:gd name="T76" fmla="*/ 233 w 1242"/>
                <a:gd name="T77" fmla="*/ 1714 h 1822"/>
                <a:gd name="T78" fmla="*/ 334 w 1242"/>
                <a:gd name="T79" fmla="*/ 1618 h 1822"/>
                <a:gd name="T80" fmla="*/ 220 w 1242"/>
                <a:gd name="T81" fmla="*/ 1557 h 1822"/>
                <a:gd name="T82" fmla="*/ 258 w 1242"/>
                <a:gd name="T83" fmla="*/ 1439 h 1822"/>
                <a:gd name="T84" fmla="*/ 180 w 1242"/>
                <a:gd name="T85" fmla="*/ 1426 h 1822"/>
                <a:gd name="T86" fmla="*/ 124 w 1242"/>
                <a:gd name="T87" fmla="*/ 1321 h 1822"/>
                <a:gd name="T88" fmla="*/ 11 w 1242"/>
                <a:gd name="T89" fmla="*/ 1277 h 1822"/>
                <a:gd name="T90" fmla="*/ 84 w 1242"/>
                <a:gd name="T91" fmla="*/ 1233 h 1822"/>
                <a:gd name="T92" fmla="*/ 82 w 1242"/>
                <a:gd name="T93" fmla="*/ 1104 h 1822"/>
                <a:gd name="T94" fmla="*/ 119 w 1242"/>
                <a:gd name="T95" fmla="*/ 1050 h 1822"/>
                <a:gd name="T96" fmla="*/ 198 w 1242"/>
                <a:gd name="T97" fmla="*/ 994 h 1822"/>
                <a:gd name="T98" fmla="*/ 206 w 1242"/>
                <a:gd name="T99" fmla="*/ 926 h 1822"/>
                <a:gd name="T100" fmla="*/ 321 w 1242"/>
                <a:gd name="T101" fmla="*/ 944 h 1822"/>
                <a:gd name="T102" fmla="*/ 408 w 1242"/>
                <a:gd name="T103" fmla="*/ 872 h 1822"/>
                <a:gd name="T104" fmla="*/ 446 w 1242"/>
                <a:gd name="T105" fmla="*/ 790 h 1822"/>
                <a:gd name="T106" fmla="*/ 504 w 1242"/>
                <a:gd name="T107" fmla="*/ 709 h 1822"/>
                <a:gd name="T108" fmla="*/ 608 w 1242"/>
                <a:gd name="T109" fmla="*/ 667 h 1822"/>
                <a:gd name="T110" fmla="*/ 658 w 1242"/>
                <a:gd name="T111" fmla="*/ 554 h 1822"/>
                <a:gd name="T112" fmla="*/ 674 w 1242"/>
                <a:gd name="T113" fmla="*/ 456 h 1822"/>
                <a:gd name="T114" fmla="*/ 688 w 1242"/>
                <a:gd name="T115" fmla="*/ 410 h 1822"/>
                <a:gd name="T116" fmla="*/ 650 w 1242"/>
                <a:gd name="T117" fmla="*/ 340 h 1822"/>
                <a:gd name="T118" fmla="*/ 595 w 1242"/>
                <a:gd name="T119" fmla="*/ 301 h 1822"/>
                <a:gd name="T120" fmla="*/ 501 w 1242"/>
                <a:gd name="T121" fmla="*/ 306 h 1822"/>
                <a:gd name="T122" fmla="*/ 451 w 1242"/>
                <a:gd name="T123" fmla="*/ 188 h 1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42" h="1822">
                  <a:moveTo>
                    <a:pt x="456" y="170"/>
                  </a:moveTo>
                  <a:lnTo>
                    <a:pt x="459" y="172"/>
                  </a:lnTo>
                  <a:lnTo>
                    <a:pt x="473" y="173"/>
                  </a:lnTo>
                  <a:lnTo>
                    <a:pt x="474" y="175"/>
                  </a:lnTo>
                  <a:lnTo>
                    <a:pt x="483" y="175"/>
                  </a:lnTo>
                  <a:lnTo>
                    <a:pt x="484" y="175"/>
                  </a:lnTo>
                  <a:lnTo>
                    <a:pt x="512" y="173"/>
                  </a:lnTo>
                  <a:lnTo>
                    <a:pt x="519" y="172"/>
                  </a:lnTo>
                  <a:lnTo>
                    <a:pt x="522" y="170"/>
                  </a:lnTo>
                  <a:lnTo>
                    <a:pt x="526" y="170"/>
                  </a:lnTo>
                  <a:lnTo>
                    <a:pt x="537" y="164"/>
                  </a:lnTo>
                  <a:lnTo>
                    <a:pt x="542" y="162"/>
                  </a:lnTo>
                  <a:lnTo>
                    <a:pt x="552" y="149"/>
                  </a:lnTo>
                  <a:lnTo>
                    <a:pt x="560" y="139"/>
                  </a:lnTo>
                  <a:lnTo>
                    <a:pt x="560" y="136"/>
                  </a:lnTo>
                  <a:lnTo>
                    <a:pt x="560" y="122"/>
                  </a:lnTo>
                  <a:lnTo>
                    <a:pt x="560" y="115"/>
                  </a:lnTo>
                  <a:lnTo>
                    <a:pt x="560" y="112"/>
                  </a:lnTo>
                  <a:lnTo>
                    <a:pt x="555" y="96"/>
                  </a:lnTo>
                  <a:lnTo>
                    <a:pt x="555" y="94"/>
                  </a:lnTo>
                  <a:lnTo>
                    <a:pt x="555" y="89"/>
                  </a:lnTo>
                  <a:lnTo>
                    <a:pt x="554" y="70"/>
                  </a:lnTo>
                  <a:lnTo>
                    <a:pt x="554" y="68"/>
                  </a:lnTo>
                  <a:lnTo>
                    <a:pt x="554" y="50"/>
                  </a:lnTo>
                  <a:lnTo>
                    <a:pt x="554" y="45"/>
                  </a:lnTo>
                  <a:lnTo>
                    <a:pt x="555" y="42"/>
                  </a:lnTo>
                  <a:lnTo>
                    <a:pt x="567" y="28"/>
                  </a:lnTo>
                  <a:lnTo>
                    <a:pt x="572" y="23"/>
                  </a:lnTo>
                  <a:lnTo>
                    <a:pt x="577" y="15"/>
                  </a:lnTo>
                  <a:lnTo>
                    <a:pt x="579" y="13"/>
                  </a:lnTo>
                  <a:lnTo>
                    <a:pt x="580" y="11"/>
                  </a:lnTo>
                  <a:lnTo>
                    <a:pt x="588" y="8"/>
                  </a:lnTo>
                  <a:lnTo>
                    <a:pt x="590" y="7"/>
                  </a:lnTo>
                  <a:lnTo>
                    <a:pt x="598" y="5"/>
                  </a:lnTo>
                  <a:lnTo>
                    <a:pt x="602" y="5"/>
                  </a:lnTo>
                  <a:lnTo>
                    <a:pt x="607" y="3"/>
                  </a:lnTo>
                  <a:lnTo>
                    <a:pt x="613" y="2"/>
                  </a:lnTo>
                  <a:lnTo>
                    <a:pt x="618" y="2"/>
                  </a:lnTo>
                  <a:lnTo>
                    <a:pt x="620" y="0"/>
                  </a:lnTo>
                  <a:lnTo>
                    <a:pt x="628" y="10"/>
                  </a:lnTo>
                  <a:lnTo>
                    <a:pt x="630" y="11"/>
                  </a:lnTo>
                  <a:lnTo>
                    <a:pt x="631" y="21"/>
                  </a:lnTo>
                  <a:lnTo>
                    <a:pt x="633" y="23"/>
                  </a:lnTo>
                  <a:lnTo>
                    <a:pt x="633" y="26"/>
                  </a:lnTo>
                  <a:lnTo>
                    <a:pt x="640" y="36"/>
                  </a:lnTo>
                  <a:lnTo>
                    <a:pt x="641" y="37"/>
                  </a:lnTo>
                  <a:lnTo>
                    <a:pt x="650" y="39"/>
                  </a:lnTo>
                  <a:lnTo>
                    <a:pt x="656" y="39"/>
                  </a:lnTo>
                  <a:lnTo>
                    <a:pt x="663" y="41"/>
                  </a:lnTo>
                  <a:lnTo>
                    <a:pt x="665" y="42"/>
                  </a:lnTo>
                  <a:lnTo>
                    <a:pt x="669" y="45"/>
                  </a:lnTo>
                  <a:lnTo>
                    <a:pt x="673" y="49"/>
                  </a:lnTo>
                  <a:lnTo>
                    <a:pt x="674" y="50"/>
                  </a:lnTo>
                  <a:lnTo>
                    <a:pt x="674" y="57"/>
                  </a:lnTo>
                  <a:lnTo>
                    <a:pt x="683" y="65"/>
                  </a:lnTo>
                  <a:lnTo>
                    <a:pt x="684" y="66"/>
                  </a:lnTo>
                  <a:lnTo>
                    <a:pt x="691" y="70"/>
                  </a:lnTo>
                  <a:lnTo>
                    <a:pt x="693" y="70"/>
                  </a:lnTo>
                  <a:lnTo>
                    <a:pt x="698" y="70"/>
                  </a:lnTo>
                  <a:lnTo>
                    <a:pt x="699" y="71"/>
                  </a:lnTo>
                  <a:lnTo>
                    <a:pt x="701" y="75"/>
                  </a:lnTo>
                  <a:lnTo>
                    <a:pt x="703" y="78"/>
                  </a:lnTo>
                  <a:lnTo>
                    <a:pt x="703" y="84"/>
                  </a:lnTo>
                  <a:lnTo>
                    <a:pt x="703" y="89"/>
                  </a:lnTo>
                  <a:lnTo>
                    <a:pt x="703" y="91"/>
                  </a:lnTo>
                  <a:lnTo>
                    <a:pt x="706" y="96"/>
                  </a:lnTo>
                  <a:lnTo>
                    <a:pt x="708" y="99"/>
                  </a:lnTo>
                  <a:lnTo>
                    <a:pt x="706" y="105"/>
                  </a:lnTo>
                  <a:lnTo>
                    <a:pt x="706" y="112"/>
                  </a:lnTo>
                  <a:lnTo>
                    <a:pt x="704" y="118"/>
                  </a:lnTo>
                  <a:lnTo>
                    <a:pt x="701" y="122"/>
                  </a:lnTo>
                  <a:lnTo>
                    <a:pt x="696" y="123"/>
                  </a:lnTo>
                  <a:lnTo>
                    <a:pt x="691" y="128"/>
                  </a:lnTo>
                  <a:lnTo>
                    <a:pt x="688" y="130"/>
                  </a:lnTo>
                  <a:lnTo>
                    <a:pt x="688" y="131"/>
                  </a:lnTo>
                  <a:lnTo>
                    <a:pt x="686" y="133"/>
                  </a:lnTo>
                  <a:lnTo>
                    <a:pt x="681" y="130"/>
                  </a:lnTo>
                  <a:lnTo>
                    <a:pt x="678" y="133"/>
                  </a:lnTo>
                  <a:lnTo>
                    <a:pt x="671" y="136"/>
                  </a:lnTo>
                  <a:lnTo>
                    <a:pt x="669" y="139"/>
                  </a:lnTo>
                  <a:lnTo>
                    <a:pt x="671" y="147"/>
                  </a:lnTo>
                  <a:lnTo>
                    <a:pt x="673" y="151"/>
                  </a:lnTo>
                  <a:lnTo>
                    <a:pt x="676" y="155"/>
                  </a:lnTo>
                  <a:lnTo>
                    <a:pt x="679" y="155"/>
                  </a:lnTo>
                  <a:lnTo>
                    <a:pt x="683" y="160"/>
                  </a:lnTo>
                  <a:lnTo>
                    <a:pt x="686" y="162"/>
                  </a:lnTo>
                  <a:lnTo>
                    <a:pt x="688" y="164"/>
                  </a:lnTo>
                  <a:lnTo>
                    <a:pt x="689" y="165"/>
                  </a:lnTo>
                  <a:lnTo>
                    <a:pt x="693" y="170"/>
                  </a:lnTo>
                  <a:lnTo>
                    <a:pt x="698" y="173"/>
                  </a:lnTo>
                  <a:lnTo>
                    <a:pt x="701" y="178"/>
                  </a:lnTo>
                  <a:lnTo>
                    <a:pt x="703" y="181"/>
                  </a:lnTo>
                  <a:lnTo>
                    <a:pt x="706" y="181"/>
                  </a:lnTo>
                  <a:lnTo>
                    <a:pt x="709" y="185"/>
                  </a:lnTo>
                  <a:lnTo>
                    <a:pt x="709" y="189"/>
                  </a:lnTo>
                  <a:lnTo>
                    <a:pt x="709" y="191"/>
                  </a:lnTo>
                  <a:lnTo>
                    <a:pt x="714" y="196"/>
                  </a:lnTo>
                  <a:lnTo>
                    <a:pt x="719" y="206"/>
                  </a:lnTo>
                  <a:lnTo>
                    <a:pt x="724" y="212"/>
                  </a:lnTo>
                  <a:lnTo>
                    <a:pt x="726" y="212"/>
                  </a:lnTo>
                  <a:lnTo>
                    <a:pt x="729" y="215"/>
                  </a:lnTo>
                  <a:lnTo>
                    <a:pt x="736" y="215"/>
                  </a:lnTo>
                  <a:lnTo>
                    <a:pt x="742" y="217"/>
                  </a:lnTo>
                  <a:lnTo>
                    <a:pt x="744" y="219"/>
                  </a:lnTo>
                  <a:lnTo>
                    <a:pt x="747" y="222"/>
                  </a:lnTo>
                  <a:lnTo>
                    <a:pt x="751" y="220"/>
                  </a:lnTo>
                  <a:lnTo>
                    <a:pt x="754" y="223"/>
                  </a:lnTo>
                  <a:lnTo>
                    <a:pt x="754" y="227"/>
                  </a:lnTo>
                  <a:lnTo>
                    <a:pt x="751" y="232"/>
                  </a:lnTo>
                  <a:lnTo>
                    <a:pt x="751" y="233"/>
                  </a:lnTo>
                  <a:lnTo>
                    <a:pt x="749" y="236"/>
                  </a:lnTo>
                  <a:lnTo>
                    <a:pt x="751" y="241"/>
                  </a:lnTo>
                  <a:lnTo>
                    <a:pt x="749" y="249"/>
                  </a:lnTo>
                  <a:lnTo>
                    <a:pt x="752" y="254"/>
                  </a:lnTo>
                  <a:lnTo>
                    <a:pt x="754" y="256"/>
                  </a:lnTo>
                  <a:lnTo>
                    <a:pt x="755" y="259"/>
                  </a:lnTo>
                  <a:lnTo>
                    <a:pt x="762" y="259"/>
                  </a:lnTo>
                  <a:lnTo>
                    <a:pt x="764" y="262"/>
                  </a:lnTo>
                  <a:lnTo>
                    <a:pt x="764" y="264"/>
                  </a:lnTo>
                  <a:lnTo>
                    <a:pt x="774" y="267"/>
                  </a:lnTo>
                  <a:lnTo>
                    <a:pt x="775" y="269"/>
                  </a:lnTo>
                  <a:lnTo>
                    <a:pt x="779" y="274"/>
                  </a:lnTo>
                  <a:lnTo>
                    <a:pt x="780" y="275"/>
                  </a:lnTo>
                  <a:lnTo>
                    <a:pt x="782" y="277"/>
                  </a:lnTo>
                  <a:lnTo>
                    <a:pt x="784" y="275"/>
                  </a:lnTo>
                  <a:lnTo>
                    <a:pt x="785" y="272"/>
                  </a:lnTo>
                  <a:lnTo>
                    <a:pt x="787" y="272"/>
                  </a:lnTo>
                  <a:lnTo>
                    <a:pt x="790" y="280"/>
                  </a:lnTo>
                  <a:lnTo>
                    <a:pt x="792" y="287"/>
                  </a:lnTo>
                  <a:lnTo>
                    <a:pt x="794" y="293"/>
                  </a:lnTo>
                  <a:lnTo>
                    <a:pt x="790" y="293"/>
                  </a:lnTo>
                  <a:lnTo>
                    <a:pt x="789" y="298"/>
                  </a:lnTo>
                  <a:lnTo>
                    <a:pt x="787" y="301"/>
                  </a:lnTo>
                  <a:lnTo>
                    <a:pt x="789" y="304"/>
                  </a:lnTo>
                  <a:lnTo>
                    <a:pt x="785" y="308"/>
                  </a:lnTo>
                  <a:lnTo>
                    <a:pt x="779" y="308"/>
                  </a:lnTo>
                  <a:lnTo>
                    <a:pt x="777" y="311"/>
                  </a:lnTo>
                  <a:lnTo>
                    <a:pt x="777" y="317"/>
                  </a:lnTo>
                  <a:lnTo>
                    <a:pt x="777" y="322"/>
                  </a:lnTo>
                  <a:lnTo>
                    <a:pt x="784" y="329"/>
                  </a:lnTo>
                  <a:lnTo>
                    <a:pt x="789" y="329"/>
                  </a:lnTo>
                  <a:lnTo>
                    <a:pt x="797" y="337"/>
                  </a:lnTo>
                  <a:lnTo>
                    <a:pt x="798" y="338"/>
                  </a:lnTo>
                  <a:lnTo>
                    <a:pt x="812" y="340"/>
                  </a:lnTo>
                  <a:lnTo>
                    <a:pt x="813" y="340"/>
                  </a:lnTo>
                  <a:lnTo>
                    <a:pt x="815" y="350"/>
                  </a:lnTo>
                  <a:lnTo>
                    <a:pt x="815" y="351"/>
                  </a:lnTo>
                  <a:lnTo>
                    <a:pt x="815" y="355"/>
                  </a:lnTo>
                  <a:lnTo>
                    <a:pt x="810" y="359"/>
                  </a:lnTo>
                  <a:lnTo>
                    <a:pt x="808" y="363"/>
                  </a:lnTo>
                  <a:lnTo>
                    <a:pt x="808" y="372"/>
                  </a:lnTo>
                  <a:lnTo>
                    <a:pt x="810" y="374"/>
                  </a:lnTo>
                  <a:lnTo>
                    <a:pt x="810" y="384"/>
                  </a:lnTo>
                  <a:lnTo>
                    <a:pt x="810" y="385"/>
                  </a:lnTo>
                  <a:lnTo>
                    <a:pt x="808" y="387"/>
                  </a:lnTo>
                  <a:lnTo>
                    <a:pt x="805" y="392"/>
                  </a:lnTo>
                  <a:lnTo>
                    <a:pt x="803" y="393"/>
                  </a:lnTo>
                  <a:lnTo>
                    <a:pt x="802" y="395"/>
                  </a:lnTo>
                  <a:lnTo>
                    <a:pt x="795" y="400"/>
                  </a:lnTo>
                  <a:lnTo>
                    <a:pt x="789" y="408"/>
                  </a:lnTo>
                  <a:lnTo>
                    <a:pt x="787" y="410"/>
                  </a:lnTo>
                  <a:lnTo>
                    <a:pt x="790" y="414"/>
                  </a:lnTo>
                  <a:lnTo>
                    <a:pt x="794" y="414"/>
                  </a:lnTo>
                  <a:lnTo>
                    <a:pt x="800" y="416"/>
                  </a:lnTo>
                  <a:lnTo>
                    <a:pt x="807" y="416"/>
                  </a:lnTo>
                  <a:lnTo>
                    <a:pt x="812" y="421"/>
                  </a:lnTo>
                  <a:lnTo>
                    <a:pt x="817" y="426"/>
                  </a:lnTo>
                  <a:lnTo>
                    <a:pt x="822" y="431"/>
                  </a:lnTo>
                  <a:lnTo>
                    <a:pt x="823" y="427"/>
                  </a:lnTo>
                  <a:lnTo>
                    <a:pt x="818" y="422"/>
                  </a:lnTo>
                  <a:lnTo>
                    <a:pt x="823" y="418"/>
                  </a:lnTo>
                  <a:lnTo>
                    <a:pt x="828" y="422"/>
                  </a:lnTo>
                  <a:lnTo>
                    <a:pt x="837" y="427"/>
                  </a:lnTo>
                  <a:lnTo>
                    <a:pt x="837" y="421"/>
                  </a:lnTo>
                  <a:lnTo>
                    <a:pt x="843" y="419"/>
                  </a:lnTo>
                  <a:lnTo>
                    <a:pt x="845" y="421"/>
                  </a:lnTo>
                  <a:lnTo>
                    <a:pt x="845" y="422"/>
                  </a:lnTo>
                  <a:lnTo>
                    <a:pt x="850" y="427"/>
                  </a:lnTo>
                  <a:lnTo>
                    <a:pt x="848" y="431"/>
                  </a:lnTo>
                  <a:lnTo>
                    <a:pt x="846" y="437"/>
                  </a:lnTo>
                  <a:lnTo>
                    <a:pt x="845" y="444"/>
                  </a:lnTo>
                  <a:lnTo>
                    <a:pt x="848" y="448"/>
                  </a:lnTo>
                  <a:lnTo>
                    <a:pt x="850" y="450"/>
                  </a:lnTo>
                  <a:lnTo>
                    <a:pt x="855" y="448"/>
                  </a:lnTo>
                  <a:lnTo>
                    <a:pt x="858" y="452"/>
                  </a:lnTo>
                  <a:lnTo>
                    <a:pt x="855" y="455"/>
                  </a:lnTo>
                  <a:lnTo>
                    <a:pt x="853" y="460"/>
                  </a:lnTo>
                  <a:lnTo>
                    <a:pt x="855" y="461"/>
                  </a:lnTo>
                  <a:lnTo>
                    <a:pt x="860" y="461"/>
                  </a:lnTo>
                  <a:lnTo>
                    <a:pt x="861" y="468"/>
                  </a:lnTo>
                  <a:lnTo>
                    <a:pt x="865" y="468"/>
                  </a:lnTo>
                  <a:lnTo>
                    <a:pt x="866" y="469"/>
                  </a:lnTo>
                  <a:lnTo>
                    <a:pt x="866" y="473"/>
                  </a:lnTo>
                  <a:lnTo>
                    <a:pt x="861" y="479"/>
                  </a:lnTo>
                  <a:lnTo>
                    <a:pt x="861" y="482"/>
                  </a:lnTo>
                  <a:lnTo>
                    <a:pt x="863" y="484"/>
                  </a:lnTo>
                  <a:lnTo>
                    <a:pt x="866" y="484"/>
                  </a:lnTo>
                  <a:lnTo>
                    <a:pt x="871" y="479"/>
                  </a:lnTo>
                  <a:lnTo>
                    <a:pt x="873" y="476"/>
                  </a:lnTo>
                  <a:lnTo>
                    <a:pt x="876" y="474"/>
                  </a:lnTo>
                  <a:lnTo>
                    <a:pt x="878" y="476"/>
                  </a:lnTo>
                  <a:lnTo>
                    <a:pt x="880" y="476"/>
                  </a:lnTo>
                  <a:lnTo>
                    <a:pt x="884" y="474"/>
                  </a:lnTo>
                  <a:lnTo>
                    <a:pt x="886" y="469"/>
                  </a:lnTo>
                  <a:lnTo>
                    <a:pt x="888" y="468"/>
                  </a:lnTo>
                  <a:lnTo>
                    <a:pt x="894" y="468"/>
                  </a:lnTo>
                  <a:lnTo>
                    <a:pt x="896" y="468"/>
                  </a:lnTo>
                  <a:lnTo>
                    <a:pt x="899" y="468"/>
                  </a:lnTo>
                  <a:lnTo>
                    <a:pt x="901" y="468"/>
                  </a:lnTo>
                  <a:lnTo>
                    <a:pt x="906" y="469"/>
                  </a:lnTo>
                  <a:lnTo>
                    <a:pt x="906" y="471"/>
                  </a:lnTo>
                  <a:lnTo>
                    <a:pt x="904" y="476"/>
                  </a:lnTo>
                  <a:lnTo>
                    <a:pt x="898" y="476"/>
                  </a:lnTo>
                  <a:lnTo>
                    <a:pt x="899" y="486"/>
                  </a:lnTo>
                  <a:lnTo>
                    <a:pt x="901" y="487"/>
                  </a:lnTo>
                  <a:lnTo>
                    <a:pt x="903" y="489"/>
                  </a:lnTo>
                  <a:lnTo>
                    <a:pt x="904" y="494"/>
                  </a:lnTo>
                  <a:lnTo>
                    <a:pt x="904" y="497"/>
                  </a:lnTo>
                  <a:lnTo>
                    <a:pt x="906" y="502"/>
                  </a:lnTo>
                  <a:lnTo>
                    <a:pt x="908" y="502"/>
                  </a:lnTo>
                  <a:lnTo>
                    <a:pt x="911" y="495"/>
                  </a:lnTo>
                  <a:lnTo>
                    <a:pt x="916" y="497"/>
                  </a:lnTo>
                  <a:lnTo>
                    <a:pt x="923" y="495"/>
                  </a:lnTo>
                  <a:lnTo>
                    <a:pt x="924" y="497"/>
                  </a:lnTo>
                  <a:lnTo>
                    <a:pt x="919" y="503"/>
                  </a:lnTo>
                  <a:lnTo>
                    <a:pt x="924" y="505"/>
                  </a:lnTo>
                  <a:lnTo>
                    <a:pt x="934" y="505"/>
                  </a:lnTo>
                  <a:lnTo>
                    <a:pt x="932" y="508"/>
                  </a:lnTo>
                  <a:lnTo>
                    <a:pt x="931" y="513"/>
                  </a:lnTo>
                  <a:lnTo>
                    <a:pt x="929" y="515"/>
                  </a:lnTo>
                  <a:lnTo>
                    <a:pt x="929" y="516"/>
                  </a:lnTo>
                  <a:lnTo>
                    <a:pt x="932" y="518"/>
                  </a:lnTo>
                  <a:lnTo>
                    <a:pt x="934" y="518"/>
                  </a:lnTo>
                  <a:lnTo>
                    <a:pt x="937" y="518"/>
                  </a:lnTo>
                  <a:lnTo>
                    <a:pt x="939" y="520"/>
                  </a:lnTo>
                  <a:lnTo>
                    <a:pt x="942" y="516"/>
                  </a:lnTo>
                  <a:lnTo>
                    <a:pt x="946" y="515"/>
                  </a:lnTo>
                  <a:lnTo>
                    <a:pt x="947" y="516"/>
                  </a:lnTo>
                  <a:lnTo>
                    <a:pt x="952" y="520"/>
                  </a:lnTo>
                  <a:lnTo>
                    <a:pt x="956" y="520"/>
                  </a:lnTo>
                  <a:lnTo>
                    <a:pt x="959" y="520"/>
                  </a:lnTo>
                  <a:lnTo>
                    <a:pt x="962" y="518"/>
                  </a:lnTo>
                  <a:lnTo>
                    <a:pt x="967" y="520"/>
                  </a:lnTo>
                  <a:lnTo>
                    <a:pt x="962" y="526"/>
                  </a:lnTo>
                  <a:lnTo>
                    <a:pt x="961" y="531"/>
                  </a:lnTo>
                  <a:lnTo>
                    <a:pt x="962" y="533"/>
                  </a:lnTo>
                  <a:lnTo>
                    <a:pt x="969" y="531"/>
                  </a:lnTo>
                  <a:lnTo>
                    <a:pt x="972" y="528"/>
                  </a:lnTo>
                  <a:lnTo>
                    <a:pt x="974" y="528"/>
                  </a:lnTo>
                  <a:lnTo>
                    <a:pt x="975" y="528"/>
                  </a:lnTo>
                  <a:lnTo>
                    <a:pt x="977" y="529"/>
                  </a:lnTo>
                  <a:lnTo>
                    <a:pt x="980" y="529"/>
                  </a:lnTo>
                  <a:lnTo>
                    <a:pt x="982" y="528"/>
                  </a:lnTo>
                  <a:lnTo>
                    <a:pt x="985" y="521"/>
                  </a:lnTo>
                  <a:lnTo>
                    <a:pt x="989" y="520"/>
                  </a:lnTo>
                  <a:lnTo>
                    <a:pt x="989" y="523"/>
                  </a:lnTo>
                  <a:lnTo>
                    <a:pt x="990" y="526"/>
                  </a:lnTo>
                  <a:lnTo>
                    <a:pt x="994" y="524"/>
                  </a:lnTo>
                  <a:lnTo>
                    <a:pt x="997" y="521"/>
                  </a:lnTo>
                  <a:lnTo>
                    <a:pt x="999" y="521"/>
                  </a:lnTo>
                  <a:lnTo>
                    <a:pt x="1002" y="524"/>
                  </a:lnTo>
                  <a:lnTo>
                    <a:pt x="999" y="529"/>
                  </a:lnTo>
                  <a:lnTo>
                    <a:pt x="997" y="533"/>
                  </a:lnTo>
                  <a:lnTo>
                    <a:pt x="999" y="536"/>
                  </a:lnTo>
                  <a:lnTo>
                    <a:pt x="1002" y="536"/>
                  </a:lnTo>
                  <a:lnTo>
                    <a:pt x="1004" y="537"/>
                  </a:lnTo>
                  <a:lnTo>
                    <a:pt x="1005" y="542"/>
                  </a:lnTo>
                  <a:lnTo>
                    <a:pt x="1012" y="542"/>
                  </a:lnTo>
                  <a:lnTo>
                    <a:pt x="1012" y="541"/>
                  </a:lnTo>
                  <a:lnTo>
                    <a:pt x="1020" y="526"/>
                  </a:lnTo>
                  <a:lnTo>
                    <a:pt x="1022" y="523"/>
                  </a:lnTo>
                  <a:lnTo>
                    <a:pt x="1027" y="521"/>
                  </a:lnTo>
                  <a:lnTo>
                    <a:pt x="1032" y="521"/>
                  </a:lnTo>
                  <a:lnTo>
                    <a:pt x="1033" y="521"/>
                  </a:lnTo>
                  <a:lnTo>
                    <a:pt x="1035" y="510"/>
                  </a:lnTo>
                  <a:lnTo>
                    <a:pt x="1037" y="510"/>
                  </a:lnTo>
                  <a:lnTo>
                    <a:pt x="1040" y="510"/>
                  </a:lnTo>
                  <a:lnTo>
                    <a:pt x="1040" y="507"/>
                  </a:lnTo>
                  <a:lnTo>
                    <a:pt x="1042" y="505"/>
                  </a:lnTo>
                  <a:lnTo>
                    <a:pt x="1045" y="505"/>
                  </a:lnTo>
                  <a:lnTo>
                    <a:pt x="1047" y="507"/>
                  </a:lnTo>
                  <a:lnTo>
                    <a:pt x="1048" y="505"/>
                  </a:lnTo>
                  <a:lnTo>
                    <a:pt x="1048" y="500"/>
                  </a:lnTo>
                  <a:lnTo>
                    <a:pt x="1053" y="500"/>
                  </a:lnTo>
                  <a:lnTo>
                    <a:pt x="1055" y="502"/>
                  </a:lnTo>
                  <a:lnTo>
                    <a:pt x="1058" y="499"/>
                  </a:lnTo>
                  <a:lnTo>
                    <a:pt x="1060" y="497"/>
                  </a:lnTo>
                  <a:lnTo>
                    <a:pt x="1061" y="494"/>
                  </a:lnTo>
                  <a:lnTo>
                    <a:pt x="1068" y="497"/>
                  </a:lnTo>
                  <a:lnTo>
                    <a:pt x="1071" y="495"/>
                  </a:lnTo>
                  <a:lnTo>
                    <a:pt x="1075" y="489"/>
                  </a:lnTo>
                  <a:lnTo>
                    <a:pt x="1076" y="489"/>
                  </a:lnTo>
                  <a:lnTo>
                    <a:pt x="1078" y="490"/>
                  </a:lnTo>
                  <a:lnTo>
                    <a:pt x="1081" y="492"/>
                  </a:lnTo>
                  <a:lnTo>
                    <a:pt x="1086" y="494"/>
                  </a:lnTo>
                  <a:lnTo>
                    <a:pt x="1088" y="499"/>
                  </a:lnTo>
                  <a:lnTo>
                    <a:pt x="1093" y="497"/>
                  </a:lnTo>
                  <a:lnTo>
                    <a:pt x="1096" y="497"/>
                  </a:lnTo>
                  <a:lnTo>
                    <a:pt x="1098" y="500"/>
                  </a:lnTo>
                  <a:lnTo>
                    <a:pt x="1101" y="505"/>
                  </a:lnTo>
                  <a:lnTo>
                    <a:pt x="1104" y="508"/>
                  </a:lnTo>
                  <a:lnTo>
                    <a:pt x="1108" y="511"/>
                  </a:lnTo>
                  <a:lnTo>
                    <a:pt x="1111" y="510"/>
                  </a:lnTo>
                  <a:lnTo>
                    <a:pt x="1111" y="505"/>
                  </a:lnTo>
                  <a:lnTo>
                    <a:pt x="1118" y="503"/>
                  </a:lnTo>
                  <a:lnTo>
                    <a:pt x="1124" y="507"/>
                  </a:lnTo>
                  <a:lnTo>
                    <a:pt x="1124" y="510"/>
                  </a:lnTo>
                  <a:lnTo>
                    <a:pt x="1123" y="511"/>
                  </a:lnTo>
                  <a:lnTo>
                    <a:pt x="1116" y="513"/>
                  </a:lnTo>
                  <a:lnTo>
                    <a:pt x="1113" y="518"/>
                  </a:lnTo>
                  <a:lnTo>
                    <a:pt x="1113" y="520"/>
                  </a:lnTo>
                  <a:lnTo>
                    <a:pt x="1116" y="523"/>
                  </a:lnTo>
                  <a:lnTo>
                    <a:pt x="1118" y="524"/>
                  </a:lnTo>
                  <a:lnTo>
                    <a:pt x="1121" y="524"/>
                  </a:lnTo>
                  <a:lnTo>
                    <a:pt x="1126" y="526"/>
                  </a:lnTo>
                  <a:lnTo>
                    <a:pt x="1128" y="528"/>
                  </a:lnTo>
                  <a:lnTo>
                    <a:pt x="1133" y="529"/>
                  </a:lnTo>
                  <a:lnTo>
                    <a:pt x="1134" y="528"/>
                  </a:lnTo>
                  <a:lnTo>
                    <a:pt x="1139" y="528"/>
                  </a:lnTo>
                  <a:lnTo>
                    <a:pt x="1144" y="528"/>
                  </a:lnTo>
                  <a:lnTo>
                    <a:pt x="1147" y="524"/>
                  </a:lnTo>
                  <a:lnTo>
                    <a:pt x="1151" y="524"/>
                  </a:lnTo>
                  <a:lnTo>
                    <a:pt x="1152" y="528"/>
                  </a:lnTo>
                  <a:lnTo>
                    <a:pt x="1156" y="531"/>
                  </a:lnTo>
                  <a:lnTo>
                    <a:pt x="1157" y="531"/>
                  </a:lnTo>
                  <a:lnTo>
                    <a:pt x="1159" y="528"/>
                  </a:lnTo>
                  <a:lnTo>
                    <a:pt x="1159" y="526"/>
                  </a:lnTo>
                  <a:lnTo>
                    <a:pt x="1159" y="521"/>
                  </a:lnTo>
                  <a:lnTo>
                    <a:pt x="1162" y="518"/>
                  </a:lnTo>
                  <a:lnTo>
                    <a:pt x="1169" y="513"/>
                  </a:lnTo>
                  <a:lnTo>
                    <a:pt x="1166" y="508"/>
                  </a:lnTo>
                  <a:lnTo>
                    <a:pt x="1169" y="503"/>
                  </a:lnTo>
                  <a:lnTo>
                    <a:pt x="1174" y="507"/>
                  </a:lnTo>
                  <a:lnTo>
                    <a:pt x="1179" y="503"/>
                  </a:lnTo>
                  <a:lnTo>
                    <a:pt x="1179" y="499"/>
                  </a:lnTo>
                  <a:lnTo>
                    <a:pt x="1182" y="495"/>
                  </a:lnTo>
                  <a:lnTo>
                    <a:pt x="1184" y="495"/>
                  </a:lnTo>
                  <a:lnTo>
                    <a:pt x="1184" y="497"/>
                  </a:lnTo>
                  <a:lnTo>
                    <a:pt x="1189" y="500"/>
                  </a:lnTo>
                  <a:lnTo>
                    <a:pt x="1194" y="500"/>
                  </a:lnTo>
                  <a:lnTo>
                    <a:pt x="1197" y="495"/>
                  </a:lnTo>
                  <a:lnTo>
                    <a:pt x="1199" y="495"/>
                  </a:lnTo>
                  <a:lnTo>
                    <a:pt x="1205" y="502"/>
                  </a:lnTo>
                  <a:lnTo>
                    <a:pt x="1207" y="505"/>
                  </a:lnTo>
                  <a:lnTo>
                    <a:pt x="1207" y="508"/>
                  </a:lnTo>
                  <a:lnTo>
                    <a:pt x="1204" y="513"/>
                  </a:lnTo>
                  <a:lnTo>
                    <a:pt x="1205" y="515"/>
                  </a:lnTo>
                  <a:lnTo>
                    <a:pt x="1210" y="518"/>
                  </a:lnTo>
                  <a:lnTo>
                    <a:pt x="1215" y="520"/>
                  </a:lnTo>
                  <a:lnTo>
                    <a:pt x="1219" y="524"/>
                  </a:lnTo>
                  <a:lnTo>
                    <a:pt x="1220" y="528"/>
                  </a:lnTo>
                  <a:lnTo>
                    <a:pt x="1224" y="526"/>
                  </a:lnTo>
                  <a:lnTo>
                    <a:pt x="1228" y="523"/>
                  </a:lnTo>
                  <a:lnTo>
                    <a:pt x="1230" y="524"/>
                  </a:lnTo>
                  <a:lnTo>
                    <a:pt x="1232" y="529"/>
                  </a:lnTo>
                  <a:lnTo>
                    <a:pt x="1232" y="531"/>
                  </a:lnTo>
                  <a:lnTo>
                    <a:pt x="1235" y="529"/>
                  </a:lnTo>
                  <a:lnTo>
                    <a:pt x="1238" y="526"/>
                  </a:lnTo>
                  <a:lnTo>
                    <a:pt x="1240" y="526"/>
                  </a:lnTo>
                  <a:lnTo>
                    <a:pt x="1242" y="528"/>
                  </a:lnTo>
                  <a:lnTo>
                    <a:pt x="1242" y="533"/>
                  </a:lnTo>
                  <a:lnTo>
                    <a:pt x="1240" y="534"/>
                  </a:lnTo>
                  <a:lnTo>
                    <a:pt x="1237" y="537"/>
                  </a:lnTo>
                  <a:lnTo>
                    <a:pt x="1238" y="544"/>
                  </a:lnTo>
                  <a:lnTo>
                    <a:pt x="1242" y="549"/>
                  </a:lnTo>
                  <a:lnTo>
                    <a:pt x="1237" y="550"/>
                  </a:lnTo>
                  <a:lnTo>
                    <a:pt x="1235" y="549"/>
                  </a:lnTo>
                  <a:lnTo>
                    <a:pt x="1227" y="550"/>
                  </a:lnTo>
                  <a:lnTo>
                    <a:pt x="1225" y="550"/>
                  </a:lnTo>
                  <a:lnTo>
                    <a:pt x="1224" y="550"/>
                  </a:lnTo>
                  <a:lnTo>
                    <a:pt x="1219" y="547"/>
                  </a:lnTo>
                  <a:lnTo>
                    <a:pt x="1215" y="547"/>
                  </a:lnTo>
                  <a:lnTo>
                    <a:pt x="1214" y="552"/>
                  </a:lnTo>
                  <a:lnTo>
                    <a:pt x="1212" y="554"/>
                  </a:lnTo>
                  <a:lnTo>
                    <a:pt x="1205" y="557"/>
                  </a:lnTo>
                  <a:lnTo>
                    <a:pt x="1202" y="562"/>
                  </a:lnTo>
                  <a:lnTo>
                    <a:pt x="1197" y="562"/>
                  </a:lnTo>
                  <a:lnTo>
                    <a:pt x="1195" y="562"/>
                  </a:lnTo>
                  <a:lnTo>
                    <a:pt x="1194" y="570"/>
                  </a:lnTo>
                  <a:lnTo>
                    <a:pt x="1192" y="571"/>
                  </a:lnTo>
                  <a:lnTo>
                    <a:pt x="1192" y="576"/>
                  </a:lnTo>
                  <a:lnTo>
                    <a:pt x="1192" y="581"/>
                  </a:lnTo>
                  <a:lnTo>
                    <a:pt x="1192" y="583"/>
                  </a:lnTo>
                  <a:lnTo>
                    <a:pt x="1192" y="584"/>
                  </a:lnTo>
                  <a:lnTo>
                    <a:pt x="1189" y="588"/>
                  </a:lnTo>
                  <a:lnTo>
                    <a:pt x="1187" y="588"/>
                  </a:lnTo>
                  <a:lnTo>
                    <a:pt x="1182" y="586"/>
                  </a:lnTo>
                  <a:lnTo>
                    <a:pt x="1179" y="583"/>
                  </a:lnTo>
                  <a:lnTo>
                    <a:pt x="1174" y="583"/>
                  </a:lnTo>
                  <a:lnTo>
                    <a:pt x="1172" y="584"/>
                  </a:lnTo>
                  <a:lnTo>
                    <a:pt x="1171" y="586"/>
                  </a:lnTo>
                  <a:lnTo>
                    <a:pt x="1174" y="588"/>
                  </a:lnTo>
                  <a:lnTo>
                    <a:pt x="1176" y="591"/>
                  </a:lnTo>
                  <a:lnTo>
                    <a:pt x="1174" y="592"/>
                  </a:lnTo>
                  <a:lnTo>
                    <a:pt x="1172" y="596"/>
                  </a:lnTo>
                  <a:lnTo>
                    <a:pt x="1166" y="609"/>
                  </a:lnTo>
                  <a:lnTo>
                    <a:pt x="1164" y="617"/>
                  </a:lnTo>
                  <a:lnTo>
                    <a:pt x="1167" y="625"/>
                  </a:lnTo>
                  <a:lnTo>
                    <a:pt x="1167" y="628"/>
                  </a:lnTo>
                  <a:lnTo>
                    <a:pt x="1162" y="631"/>
                  </a:lnTo>
                  <a:lnTo>
                    <a:pt x="1159" y="638"/>
                  </a:lnTo>
                  <a:lnTo>
                    <a:pt x="1164" y="641"/>
                  </a:lnTo>
                  <a:lnTo>
                    <a:pt x="1166" y="644"/>
                  </a:lnTo>
                  <a:lnTo>
                    <a:pt x="1162" y="644"/>
                  </a:lnTo>
                  <a:lnTo>
                    <a:pt x="1154" y="644"/>
                  </a:lnTo>
                  <a:lnTo>
                    <a:pt x="1147" y="649"/>
                  </a:lnTo>
                  <a:lnTo>
                    <a:pt x="1147" y="651"/>
                  </a:lnTo>
                  <a:lnTo>
                    <a:pt x="1147" y="654"/>
                  </a:lnTo>
                  <a:lnTo>
                    <a:pt x="1149" y="659"/>
                  </a:lnTo>
                  <a:lnTo>
                    <a:pt x="1151" y="664"/>
                  </a:lnTo>
                  <a:lnTo>
                    <a:pt x="1157" y="665"/>
                  </a:lnTo>
                  <a:lnTo>
                    <a:pt x="1159" y="667"/>
                  </a:lnTo>
                  <a:lnTo>
                    <a:pt x="1159" y="672"/>
                  </a:lnTo>
                  <a:lnTo>
                    <a:pt x="1154" y="677"/>
                  </a:lnTo>
                  <a:lnTo>
                    <a:pt x="1152" y="685"/>
                  </a:lnTo>
                  <a:lnTo>
                    <a:pt x="1154" y="686"/>
                  </a:lnTo>
                  <a:lnTo>
                    <a:pt x="1156" y="689"/>
                  </a:lnTo>
                  <a:lnTo>
                    <a:pt x="1159" y="694"/>
                  </a:lnTo>
                  <a:lnTo>
                    <a:pt x="1156" y="701"/>
                  </a:lnTo>
                  <a:lnTo>
                    <a:pt x="1152" y="701"/>
                  </a:lnTo>
                  <a:lnTo>
                    <a:pt x="1154" y="707"/>
                  </a:lnTo>
                  <a:lnTo>
                    <a:pt x="1157" y="714"/>
                  </a:lnTo>
                  <a:lnTo>
                    <a:pt x="1154" y="719"/>
                  </a:lnTo>
                  <a:lnTo>
                    <a:pt x="1154" y="720"/>
                  </a:lnTo>
                  <a:lnTo>
                    <a:pt x="1156" y="727"/>
                  </a:lnTo>
                  <a:lnTo>
                    <a:pt x="1159" y="728"/>
                  </a:lnTo>
                  <a:lnTo>
                    <a:pt x="1162" y="733"/>
                  </a:lnTo>
                  <a:lnTo>
                    <a:pt x="1161" y="738"/>
                  </a:lnTo>
                  <a:lnTo>
                    <a:pt x="1159" y="746"/>
                  </a:lnTo>
                  <a:lnTo>
                    <a:pt x="1156" y="749"/>
                  </a:lnTo>
                  <a:lnTo>
                    <a:pt x="1156" y="751"/>
                  </a:lnTo>
                  <a:lnTo>
                    <a:pt x="1159" y="754"/>
                  </a:lnTo>
                  <a:lnTo>
                    <a:pt x="1161" y="753"/>
                  </a:lnTo>
                  <a:lnTo>
                    <a:pt x="1171" y="749"/>
                  </a:lnTo>
                  <a:lnTo>
                    <a:pt x="1172" y="756"/>
                  </a:lnTo>
                  <a:lnTo>
                    <a:pt x="1172" y="757"/>
                  </a:lnTo>
                  <a:lnTo>
                    <a:pt x="1171" y="759"/>
                  </a:lnTo>
                  <a:lnTo>
                    <a:pt x="1162" y="759"/>
                  </a:lnTo>
                  <a:lnTo>
                    <a:pt x="1162" y="764"/>
                  </a:lnTo>
                  <a:lnTo>
                    <a:pt x="1164" y="766"/>
                  </a:lnTo>
                  <a:lnTo>
                    <a:pt x="1161" y="772"/>
                  </a:lnTo>
                  <a:lnTo>
                    <a:pt x="1159" y="778"/>
                  </a:lnTo>
                  <a:lnTo>
                    <a:pt x="1161" y="782"/>
                  </a:lnTo>
                  <a:lnTo>
                    <a:pt x="1162" y="782"/>
                  </a:lnTo>
                  <a:lnTo>
                    <a:pt x="1166" y="778"/>
                  </a:lnTo>
                  <a:lnTo>
                    <a:pt x="1167" y="775"/>
                  </a:lnTo>
                  <a:lnTo>
                    <a:pt x="1172" y="772"/>
                  </a:lnTo>
                  <a:lnTo>
                    <a:pt x="1174" y="775"/>
                  </a:lnTo>
                  <a:lnTo>
                    <a:pt x="1172" y="777"/>
                  </a:lnTo>
                  <a:lnTo>
                    <a:pt x="1167" y="783"/>
                  </a:lnTo>
                  <a:lnTo>
                    <a:pt x="1167" y="785"/>
                  </a:lnTo>
                  <a:lnTo>
                    <a:pt x="1166" y="790"/>
                  </a:lnTo>
                  <a:lnTo>
                    <a:pt x="1166" y="791"/>
                  </a:lnTo>
                  <a:lnTo>
                    <a:pt x="1161" y="791"/>
                  </a:lnTo>
                  <a:lnTo>
                    <a:pt x="1154" y="796"/>
                  </a:lnTo>
                  <a:lnTo>
                    <a:pt x="1157" y="801"/>
                  </a:lnTo>
                  <a:lnTo>
                    <a:pt x="1164" y="803"/>
                  </a:lnTo>
                  <a:lnTo>
                    <a:pt x="1166" y="803"/>
                  </a:lnTo>
                  <a:lnTo>
                    <a:pt x="1171" y="806"/>
                  </a:lnTo>
                  <a:lnTo>
                    <a:pt x="1177" y="811"/>
                  </a:lnTo>
                  <a:lnTo>
                    <a:pt x="1179" y="816"/>
                  </a:lnTo>
                  <a:lnTo>
                    <a:pt x="1179" y="817"/>
                  </a:lnTo>
                  <a:lnTo>
                    <a:pt x="1176" y="822"/>
                  </a:lnTo>
                  <a:lnTo>
                    <a:pt x="1176" y="827"/>
                  </a:lnTo>
                  <a:lnTo>
                    <a:pt x="1176" y="830"/>
                  </a:lnTo>
                  <a:lnTo>
                    <a:pt x="1174" y="835"/>
                  </a:lnTo>
                  <a:lnTo>
                    <a:pt x="1171" y="837"/>
                  </a:lnTo>
                  <a:lnTo>
                    <a:pt x="1169" y="837"/>
                  </a:lnTo>
                  <a:lnTo>
                    <a:pt x="1164" y="837"/>
                  </a:lnTo>
                  <a:lnTo>
                    <a:pt x="1159" y="835"/>
                  </a:lnTo>
                  <a:lnTo>
                    <a:pt x="1154" y="835"/>
                  </a:lnTo>
                  <a:lnTo>
                    <a:pt x="1151" y="838"/>
                  </a:lnTo>
                  <a:lnTo>
                    <a:pt x="1154" y="840"/>
                  </a:lnTo>
                  <a:lnTo>
                    <a:pt x="1149" y="846"/>
                  </a:lnTo>
                  <a:lnTo>
                    <a:pt x="1147" y="848"/>
                  </a:lnTo>
                  <a:lnTo>
                    <a:pt x="1146" y="855"/>
                  </a:lnTo>
                  <a:lnTo>
                    <a:pt x="1146" y="863"/>
                  </a:lnTo>
                  <a:lnTo>
                    <a:pt x="1151" y="867"/>
                  </a:lnTo>
                  <a:lnTo>
                    <a:pt x="1152" y="867"/>
                  </a:lnTo>
                  <a:lnTo>
                    <a:pt x="1157" y="871"/>
                  </a:lnTo>
                  <a:lnTo>
                    <a:pt x="1159" y="876"/>
                  </a:lnTo>
                  <a:lnTo>
                    <a:pt x="1159" y="877"/>
                  </a:lnTo>
                  <a:lnTo>
                    <a:pt x="1154" y="879"/>
                  </a:lnTo>
                  <a:lnTo>
                    <a:pt x="1152" y="880"/>
                  </a:lnTo>
                  <a:lnTo>
                    <a:pt x="1154" y="887"/>
                  </a:lnTo>
                  <a:lnTo>
                    <a:pt x="1162" y="890"/>
                  </a:lnTo>
                  <a:lnTo>
                    <a:pt x="1164" y="892"/>
                  </a:lnTo>
                  <a:lnTo>
                    <a:pt x="1159" y="895"/>
                  </a:lnTo>
                  <a:lnTo>
                    <a:pt x="1152" y="895"/>
                  </a:lnTo>
                  <a:lnTo>
                    <a:pt x="1154" y="898"/>
                  </a:lnTo>
                  <a:lnTo>
                    <a:pt x="1156" y="900"/>
                  </a:lnTo>
                  <a:lnTo>
                    <a:pt x="1159" y="901"/>
                  </a:lnTo>
                  <a:lnTo>
                    <a:pt x="1157" y="903"/>
                  </a:lnTo>
                  <a:lnTo>
                    <a:pt x="1152" y="906"/>
                  </a:lnTo>
                  <a:lnTo>
                    <a:pt x="1151" y="910"/>
                  </a:lnTo>
                  <a:lnTo>
                    <a:pt x="1149" y="918"/>
                  </a:lnTo>
                  <a:lnTo>
                    <a:pt x="1156" y="922"/>
                  </a:lnTo>
                  <a:lnTo>
                    <a:pt x="1156" y="926"/>
                  </a:lnTo>
                  <a:lnTo>
                    <a:pt x="1156" y="929"/>
                  </a:lnTo>
                  <a:lnTo>
                    <a:pt x="1159" y="934"/>
                  </a:lnTo>
                  <a:lnTo>
                    <a:pt x="1157" y="940"/>
                  </a:lnTo>
                  <a:lnTo>
                    <a:pt x="1157" y="944"/>
                  </a:lnTo>
                  <a:lnTo>
                    <a:pt x="1154" y="952"/>
                  </a:lnTo>
                  <a:lnTo>
                    <a:pt x="1152" y="953"/>
                  </a:lnTo>
                  <a:lnTo>
                    <a:pt x="1147" y="956"/>
                  </a:lnTo>
                  <a:lnTo>
                    <a:pt x="1136" y="956"/>
                  </a:lnTo>
                  <a:lnTo>
                    <a:pt x="1129" y="963"/>
                  </a:lnTo>
                  <a:lnTo>
                    <a:pt x="1129" y="965"/>
                  </a:lnTo>
                  <a:lnTo>
                    <a:pt x="1133" y="968"/>
                  </a:lnTo>
                  <a:lnTo>
                    <a:pt x="1131" y="973"/>
                  </a:lnTo>
                  <a:lnTo>
                    <a:pt x="1131" y="976"/>
                  </a:lnTo>
                  <a:lnTo>
                    <a:pt x="1133" y="979"/>
                  </a:lnTo>
                  <a:lnTo>
                    <a:pt x="1131" y="984"/>
                  </a:lnTo>
                  <a:lnTo>
                    <a:pt x="1121" y="984"/>
                  </a:lnTo>
                  <a:lnTo>
                    <a:pt x="1119" y="986"/>
                  </a:lnTo>
                  <a:lnTo>
                    <a:pt x="1119" y="987"/>
                  </a:lnTo>
                  <a:lnTo>
                    <a:pt x="1118" y="994"/>
                  </a:lnTo>
                  <a:lnTo>
                    <a:pt x="1116" y="997"/>
                  </a:lnTo>
                  <a:lnTo>
                    <a:pt x="1109" y="1002"/>
                  </a:lnTo>
                  <a:lnTo>
                    <a:pt x="1108" y="1003"/>
                  </a:lnTo>
                  <a:lnTo>
                    <a:pt x="1109" y="1008"/>
                  </a:lnTo>
                  <a:lnTo>
                    <a:pt x="1106" y="1016"/>
                  </a:lnTo>
                  <a:lnTo>
                    <a:pt x="1103" y="1020"/>
                  </a:lnTo>
                  <a:lnTo>
                    <a:pt x="1093" y="1021"/>
                  </a:lnTo>
                  <a:lnTo>
                    <a:pt x="1093" y="1023"/>
                  </a:lnTo>
                  <a:lnTo>
                    <a:pt x="1086" y="1028"/>
                  </a:lnTo>
                  <a:lnTo>
                    <a:pt x="1085" y="1033"/>
                  </a:lnTo>
                  <a:lnTo>
                    <a:pt x="1083" y="1036"/>
                  </a:lnTo>
                  <a:lnTo>
                    <a:pt x="1081" y="1037"/>
                  </a:lnTo>
                  <a:lnTo>
                    <a:pt x="1080" y="1039"/>
                  </a:lnTo>
                  <a:lnTo>
                    <a:pt x="1076" y="1042"/>
                  </a:lnTo>
                  <a:lnTo>
                    <a:pt x="1075" y="1042"/>
                  </a:lnTo>
                  <a:lnTo>
                    <a:pt x="1068" y="1042"/>
                  </a:lnTo>
                  <a:lnTo>
                    <a:pt x="1068" y="1050"/>
                  </a:lnTo>
                  <a:lnTo>
                    <a:pt x="1068" y="1054"/>
                  </a:lnTo>
                  <a:lnTo>
                    <a:pt x="1066" y="1055"/>
                  </a:lnTo>
                  <a:lnTo>
                    <a:pt x="1065" y="1055"/>
                  </a:lnTo>
                  <a:lnTo>
                    <a:pt x="1061" y="1052"/>
                  </a:lnTo>
                  <a:lnTo>
                    <a:pt x="1058" y="1050"/>
                  </a:lnTo>
                  <a:lnTo>
                    <a:pt x="1056" y="1050"/>
                  </a:lnTo>
                  <a:lnTo>
                    <a:pt x="1052" y="1049"/>
                  </a:lnTo>
                  <a:lnTo>
                    <a:pt x="1050" y="1050"/>
                  </a:lnTo>
                  <a:lnTo>
                    <a:pt x="1047" y="1050"/>
                  </a:lnTo>
                  <a:lnTo>
                    <a:pt x="1043" y="1058"/>
                  </a:lnTo>
                  <a:lnTo>
                    <a:pt x="1042" y="1065"/>
                  </a:lnTo>
                  <a:lnTo>
                    <a:pt x="1042" y="1067"/>
                  </a:lnTo>
                  <a:lnTo>
                    <a:pt x="1042" y="1070"/>
                  </a:lnTo>
                  <a:lnTo>
                    <a:pt x="1040" y="1071"/>
                  </a:lnTo>
                  <a:lnTo>
                    <a:pt x="1040" y="1073"/>
                  </a:lnTo>
                  <a:lnTo>
                    <a:pt x="1035" y="1075"/>
                  </a:lnTo>
                  <a:lnTo>
                    <a:pt x="1033" y="1075"/>
                  </a:lnTo>
                  <a:lnTo>
                    <a:pt x="1030" y="1075"/>
                  </a:lnTo>
                  <a:lnTo>
                    <a:pt x="1025" y="1076"/>
                  </a:lnTo>
                  <a:lnTo>
                    <a:pt x="1020" y="1078"/>
                  </a:lnTo>
                  <a:lnTo>
                    <a:pt x="1015" y="1073"/>
                  </a:lnTo>
                  <a:lnTo>
                    <a:pt x="1013" y="1073"/>
                  </a:lnTo>
                  <a:lnTo>
                    <a:pt x="1010" y="1079"/>
                  </a:lnTo>
                  <a:lnTo>
                    <a:pt x="1009" y="1084"/>
                  </a:lnTo>
                  <a:lnTo>
                    <a:pt x="1009" y="1086"/>
                  </a:lnTo>
                  <a:lnTo>
                    <a:pt x="1012" y="1097"/>
                  </a:lnTo>
                  <a:lnTo>
                    <a:pt x="1012" y="1099"/>
                  </a:lnTo>
                  <a:lnTo>
                    <a:pt x="1009" y="1104"/>
                  </a:lnTo>
                  <a:lnTo>
                    <a:pt x="1005" y="1105"/>
                  </a:lnTo>
                  <a:lnTo>
                    <a:pt x="1000" y="1109"/>
                  </a:lnTo>
                  <a:lnTo>
                    <a:pt x="995" y="1115"/>
                  </a:lnTo>
                  <a:lnTo>
                    <a:pt x="989" y="1120"/>
                  </a:lnTo>
                  <a:lnTo>
                    <a:pt x="987" y="1122"/>
                  </a:lnTo>
                  <a:lnTo>
                    <a:pt x="987" y="1125"/>
                  </a:lnTo>
                  <a:lnTo>
                    <a:pt x="987" y="1128"/>
                  </a:lnTo>
                  <a:lnTo>
                    <a:pt x="987" y="1136"/>
                  </a:lnTo>
                  <a:lnTo>
                    <a:pt x="987" y="1138"/>
                  </a:lnTo>
                  <a:lnTo>
                    <a:pt x="992" y="1143"/>
                  </a:lnTo>
                  <a:lnTo>
                    <a:pt x="990" y="1157"/>
                  </a:lnTo>
                  <a:lnTo>
                    <a:pt x="990" y="1164"/>
                  </a:lnTo>
                  <a:lnTo>
                    <a:pt x="989" y="1173"/>
                  </a:lnTo>
                  <a:lnTo>
                    <a:pt x="989" y="1175"/>
                  </a:lnTo>
                  <a:lnTo>
                    <a:pt x="987" y="1178"/>
                  </a:lnTo>
                  <a:lnTo>
                    <a:pt x="985" y="1189"/>
                  </a:lnTo>
                  <a:lnTo>
                    <a:pt x="985" y="1191"/>
                  </a:lnTo>
                  <a:lnTo>
                    <a:pt x="985" y="1199"/>
                  </a:lnTo>
                  <a:lnTo>
                    <a:pt x="984" y="1201"/>
                  </a:lnTo>
                  <a:lnTo>
                    <a:pt x="977" y="1207"/>
                  </a:lnTo>
                  <a:lnTo>
                    <a:pt x="977" y="1214"/>
                  </a:lnTo>
                  <a:lnTo>
                    <a:pt x="975" y="1220"/>
                  </a:lnTo>
                  <a:lnTo>
                    <a:pt x="974" y="1227"/>
                  </a:lnTo>
                  <a:lnTo>
                    <a:pt x="972" y="1232"/>
                  </a:lnTo>
                  <a:lnTo>
                    <a:pt x="961" y="1246"/>
                  </a:lnTo>
                  <a:lnTo>
                    <a:pt x="959" y="1248"/>
                  </a:lnTo>
                  <a:lnTo>
                    <a:pt x="946" y="1259"/>
                  </a:lnTo>
                  <a:lnTo>
                    <a:pt x="944" y="1269"/>
                  </a:lnTo>
                  <a:lnTo>
                    <a:pt x="944" y="1270"/>
                  </a:lnTo>
                  <a:lnTo>
                    <a:pt x="947" y="1275"/>
                  </a:lnTo>
                  <a:lnTo>
                    <a:pt x="949" y="1280"/>
                  </a:lnTo>
                  <a:lnTo>
                    <a:pt x="947" y="1283"/>
                  </a:lnTo>
                  <a:lnTo>
                    <a:pt x="942" y="1290"/>
                  </a:lnTo>
                  <a:lnTo>
                    <a:pt x="941" y="1291"/>
                  </a:lnTo>
                  <a:lnTo>
                    <a:pt x="941" y="1295"/>
                  </a:lnTo>
                  <a:lnTo>
                    <a:pt x="939" y="1304"/>
                  </a:lnTo>
                  <a:lnTo>
                    <a:pt x="937" y="1306"/>
                  </a:lnTo>
                  <a:lnTo>
                    <a:pt x="936" y="1308"/>
                  </a:lnTo>
                  <a:lnTo>
                    <a:pt x="927" y="1312"/>
                  </a:lnTo>
                  <a:lnTo>
                    <a:pt x="927" y="1314"/>
                  </a:lnTo>
                  <a:lnTo>
                    <a:pt x="926" y="1317"/>
                  </a:lnTo>
                  <a:lnTo>
                    <a:pt x="926" y="1324"/>
                  </a:lnTo>
                  <a:lnTo>
                    <a:pt x="926" y="1327"/>
                  </a:lnTo>
                  <a:lnTo>
                    <a:pt x="927" y="1334"/>
                  </a:lnTo>
                  <a:lnTo>
                    <a:pt x="929" y="1338"/>
                  </a:lnTo>
                  <a:lnTo>
                    <a:pt x="932" y="1342"/>
                  </a:lnTo>
                  <a:lnTo>
                    <a:pt x="934" y="1343"/>
                  </a:lnTo>
                  <a:lnTo>
                    <a:pt x="934" y="1350"/>
                  </a:lnTo>
                  <a:lnTo>
                    <a:pt x="934" y="1353"/>
                  </a:lnTo>
                  <a:lnTo>
                    <a:pt x="937" y="1359"/>
                  </a:lnTo>
                  <a:lnTo>
                    <a:pt x="939" y="1364"/>
                  </a:lnTo>
                  <a:lnTo>
                    <a:pt x="937" y="1366"/>
                  </a:lnTo>
                  <a:lnTo>
                    <a:pt x="932" y="1366"/>
                  </a:lnTo>
                  <a:lnTo>
                    <a:pt x="927" y="1371"/>
                  </a:lnTo>
                  <a:lnTo>
                    <a:pt x="927" y="1377"/>
                  </a:lnTo>
                  <a:lnTo>
                    <a:pt x="929" y="1380"/>
                  </a:lnTo>
                  <a:lnTo>
                    <a:pt x="927" y="1389"/>
                  </a:lnTo>
                  <a:lnTo>
                    <a:pt x="929" y="1390"/>
                  </a:lnTo>
                  <a:lnTo>
                    <a:pt x="934" y="1395"/>
                  </a:lnTo>
                  <a:lnTo>
                    <a:pt x="936" y="1398"/>
                  </a:lnTo>
                  <a:lnTo>
                    <a:pt x="934" y="1401"/>
                  </a:lnTo>
                  <a:lnTo>
                    <a:pt x="932" y="1403"/>
                  </a:lnTo>
                  <a:lnTo>
                    <a:pt x="932" y="1405"/>
                  </a:lnTo>
                  <a:lnTo>
                    <a:pt x="929" y="1410"/>
                  </a:lnTo>
                  <a:lnTo>
                    <a:pt x="929" y="1411"/>
                  </a:lnTo>
                  <a:lnTo>
                    <a:pt x="931" y="1414"/>
                  </a:lnTo>
                  <a:lnTo>
                    <a:pt x="939" y="1416"/>
                  </a:lnTo>
                  <a:lnTo>
                    <a:pt x="941" y="1424"/>
                  </a:lnTo>
                  <a:lnTo>
                    <a:pt x="942" y="1429"/>
                  </a:lnTo>
                  <a:lnTo>
                    <a:pt x="944" y="1431"/>
                  </a:lnTo>
                  <a:lnTo>
                    <a:pt x="946" y="1432"/>
                  </a:lnTo>
                  <a:lnTo>
                    <a:pt x="949" y="1435"/>
                  </a:lnTo>
                  <a:lnTo>
                    <a:pt x="951" y="1437"/>
                  </a:lnTo>
                  <a:lnTo>
                    <a:pt x="952" y="1445"/>
                  </a:lnTo>
                  <a:lnTo>
                    <a:pt x="952" y="1448"/>
                  </a:lnTo>
                  <a:lnTo>
                    <a:pt x="956" y="1463"/>
                  </a:lnTo>
                  <a:lnTo>
                    <a:pt x="957" y="1465"/>
                  </a:lnTo>
                  <a:lnTo>
                    <a:pt x="959" y="1468"/>
                  </a:lnTo>
                  <a:lnTo>
                    <a:pt x="964" y="1473"/>
                  </a:lnTo>
                  <a:lnTo>
                    <a:pt x="966" y="1478"/>
                  </a:lnTo>
                  <a:lnTo>
                    <a:pt x="966" y="1479"/>
                  </a:lnTo>
                  <a:lnTo>
                    <a:pt x="964" y="1482"/>
                  </a:lnTo>
                  <a:lnTo>
                    <a:pt x="964" y="1489"/>
                  </a:lnTo>
                  <a:lnTo>
                    <a:pt x="964" y="1492"/>
                  </a:lnTo>
                  <a:lnTo>
                    <a:pt x="959" y="1500"/>
                  </a:lnTo>
                  <a:lnTo>
                    <a:pt x="956" y="1507"/>
                  </a:lnTo>
                  <a:lnTo>
                    <a:pt x="956" y="1508"/>
                  </a:lnTo>
                  <a:lnTo>
                    <a:pt x="954" y="1510"/>
                  </a:lnTo>
                  <a:lnTo>
                    <a:pt x="949" y="1513"/>
                  </a:lnTo>
                  <a:lnTo>
                    <a:pt x="944" y="1515"/>
                  </a:lnTo>
                  <a:lnTo>
                    <a:pt x="936" y="1520"/>
                  </a:lnTo>
                  <a:lnTo>
                    <a:pt x="941" y="1529"/>
                  </a:lnTo>
                  <a:lnTo>
                    <a:pt x="942" y="1531"/>
                  </a:lnTo>
                  <a:lnTo>
                    <a:pt x="949" y="1534"/>
                  </a:lnTo>
                  <a:lnTo>
                    <a:pt x="951" y="1536"/>
                  </a:lnTo>
                  <a:lnTo>
                    <a:pt x="944" y="1544"/>
                  </a:lnTo>
                  <a:lnTo>
                    <a:pt x="942" y="1545"/>
                  </a:lnTo>
                  <a:lnTo>
                    <a:pt x="937" y="1557"/>
                  </a:lnTo>
                  <a:lnTo>
                    <a:pt x="937" y="1558"/>
                  </a:lnTo>
                  <a:lnTo>
                    <a:pt x="937" y="1568"/>
                  </a:lnTo>
                  <a:lnTo>
                    <a:pt x="937" y="1570"/>
                  </a:lnTo>
                  <a:lnTo>
                    <a:pt x="936" y="1581"/>
                  </a:lnTo>
                  <a:lnTo>
                    <a:pt x="936" y="1583"/>
                  </a:lnTo>
                  <a:lnTo>
                    <a:pt x="937" y="1589"/>
                  </a:lnTo>
                  <a:lnTo>
                    <a:pt x="939" y="1591"/>
                  </a:lnTo>
                  <a:lnTo>
                    <a:pt x="941" y="1597"/>
                  </a:lnTo>
                  <a:lnTo>
                    <a:pt x="941" y="1599"/>
                  </a:lnTo>
                  <a:lnTo>
                    <a:pt x="942" y="1602"/>
                  </a:lnTo>
                  <a:lnTo>
                    <a:pt x="942" y="1604"/>
                  </a:lnTo>
                  <a:lnTo>
                    <a:pt x="932" y="1604"/>
                  </a:lnTo>
                  <a:lnTo>
                    <a:pt x="921" y="1601"/>
                  </a:lnTo>
                  <a:lnTo>
                    <a:pt x="919" y="1599"/>
                  </a:lnTo>
                  <a:lnTo>
                    <a:pt x="918" y="1599"/>
                  </a:lnTo>
                  <a:lnTo>
                    <a:pt x="908" y="1597"/>
                  </a:lnTo>
                  <a:lnTo>
                    <a:pt x="906" y="1599"/>
                  </a:lnTo>
                  <a:lnTo>
                    <a:pt x="903" y="1601"/>
                  </a:lnTo>
                  <a:lnTo>
                    <a:pt x="891" y="1601"/>
                  </a:lnTo>
                  <a:lnTo>
                    <a:pt x="870" y="1604"/>
                  </a:lnTo>
                  <a:lnTo>
                    <a:pt x="868" y="1605"/>
                  </a:lnTo>
                  <a:lnTo>
                    <a:pt x="863" y="1613"/>
                  </a:lnTo>
                  <a:lnTo>
                    <a:pt x="861" y="1615"/>
                  </a:lnTo>
                  <a:lnTo>
                    <a:pt x="860" y="1617"/>
                  </a:lnTo>
                  <a:lnTo>
                    <a:pt x="856" y="1618"/>
                  </a:lnTo>
                  <a:lnTo>
                    <a:pt x="846" y="1618"/>
                  </a:lnTo>
                  <a:lnTo>
                    <a:pt x="843" y="1623"/>
                  </a:lnTo>
                  <a:lnTo>
                    <a:pt x="841" y="1626"/>
                  </a:lnTo>
                  <a:lnTo>
                    <a:pt x="840" y="1626"/>
                  </a:lnTo>
                  <a:lnTo>
                    <a:pt x="827" y="1634"/>
                  </a:lnTo>
                  <a:lnTo>
                    <a:pt x="823" y="1636"/>
                  </a:lnTo>
                  <a:lnTo>
                    <a:pt x="815" y="1639"/>
                  </a:lnTo>
                  <a:lnTo>
                    <a:pt x="813" y="1641"/>
                  </a:lnTo>
                  <a:lnTo>
                    <a:pt x="810" y="1641"/>
                  </a:lnTo>
                  <a:lnTo>
                    <a:pt x="805" y="1639"/>
                  </a:lnTo>
                  <a:lnTo>
                    <a:pt x="802" y="1639"/>
                  </a:lnTo>
                  <a:lnTo>
                    <a:pt x="798" y="1641"/>
                  </a:lnTo>
                  <a:lnTo>
                    <a:pt x="790" y="1641"/>
                  </a:lnTo>
                  <a:lnTo>
                    <a:pt x="789" y="1643"/>
                  </a:lnTo>
                  <a:lnTo>
                    <a:pt x="780" y="1651"/>
                  </a:lnTo>
                  <a:lnTo>
                    <a:pt x="780" y="1652"/>
                  </a:lnTo>
                  <a:lnTo>
                    <a:pt x="767" y="1657"/>
                  </a:lnTo>
                  <a:lnTo>
                    <a:pt x="762" y="1660"/>
                  </a:lnTo>
                  <a:lnTo>
                    <a:pt x="757" y="1664"/>
                  </a:lnTo>
                  <a:lnTo>
                    <a:pt x="757" y="1665"/>
                  </a:lnTo>
                  <a:lnTo>
                    <a:pt x="752" y="1677"/>
                  </a:lnTo>
                  <a:lnTo>
                    <a:pt x="751" y="1678"/>
                  </a:lnTo>
                  <a:lnTo>
                    <a:pt x="749" y="1680"/>
                  </a:lnTo>
                  <a:lnTo>
                    <a:pt x="746" y="1685"/>
                  </a:lnTo>
                  <a:lnTo>
                    <a:pt x="744" y="1686"/>
                  </a:lnTo>
                  <a:lnTo>
                    <a:pt x="742" y="1686"/>
                  </a:lnTo>
                  <a:lnTo>
                    <a:pt x="741" y="1688"/>
                  </a:lnTo>
                  <a:lnTo>
                    <a:pt x="739" y="1688"/>
                  </a:lnTo>
                  <a:lnTo>
                    <a:pt x="734" y="1690"/>
                  </a:lnTo>
                  <a:lnTo>
                    <a:pt x="732" y="1693"/>
                  </a:lnTo>
                  <a:lnTo>
                    <a:pt x="727" y="1707"/>
                  </a:lnTo>
                  <a:lnTo>
                    <a:pt x="724" y="1711"/>
                  </a:lnTo>
                  <a:lnTo>
                    <a:pt x="714" y="1715"/>
                  </a:lnTo>
                  <a:lnTo>
                    <a:pt x="699" y="1720"/>
                  </a:lnTo>
                  <a:lnTo>
                    <a:pt x="699" y="1722"/>
                  </a:lnTo>
                  <a:lnTo>
                    <a:pt x="698" y="1723"/>
                  </a:lnTo>
                  <a:lnTo>
                    <a:pt x="688" y="1736"/>
                  </a:lnTo>
                  <a:lnTo>
                    <a:pt x="676" y="1743"/>
                  </a:lnTo>
                  <a:lnTo>
                    <a:pt x="673" y="1745"/>
                  </a:lnTo>
                  <a:lnTo>
                    <a:pt x="669" y="1745"/>
                  </a:lnTo>
                  <a:lnTo>
                    <a:pt x="661" y="1743"/>
                  </a:lnTo>
                  <a:lnTo>
                    <a:pt x="660" y="1741"/>
                  </a:lnTo>
                  <a:lnTo>
                    <a:pt x="655" y="1741"/>
                  </a:lnTo>
                  <a:lnTo>
                    <a:pt x="653" y="1743"/>
                  </a:lnTo>
                  <a:lnTo>
                    <a:pt x="651" y="1746"/>
                  </a:lnTo>
                  <a:lnTo>
                    <a:pt x="650" y="1753"/>
                  </a:lnTo>
                  <a:lnTo>
                    <a:pt x="646" y="1754"/>
                  </a:lnTo>
                  <a:lnTo>
                    <a:pt x="636" y="1757"/>
                  </a:lnTo>
                  <a:lnTo>
                    <a:pt x="633" y="1759"/>
                  </a:lnTo>
                  <a:lnTo>
                    <a:pt x="631" y="1759"/>
                  </a:lnTo>
                  <a:lnTo>
                    <a:pt x="630" y="1761"/>
                  </a:lnTo>
                  <a:lnTo>
                    <a:pt x="623" y="1767"/>
                  </a:lnTo>
                  <a:lnTo>
                    <a:pt x="623" y="1769"/>
                  </a:lnTo>
                  <a:lnTo>
                    <a:pt x="622" y="1770"/>
                  </a:lnTo>
                  <a:lnTo>
                    <a:pt x="620" y="1770"/>
                  </a:lnTo>
                  <a:lnTo>
                    <a:pt x="618" y="1772"/>
                  </a:lnTo>
                  <a:lnTo>
                    <a:pt x="600" y="1779"/>
                  </a:lnTo>
                  <a:lnTo>
                    <a:pt x="598" y="1780"/>
                  </a:lnTo>
                  <a:lnTo>
                    <a:pt x="597" y="1780"/>
                  </a:lnTo>
                  <a:lnTo>
                    <a:pt x="582" y="1783"/>
                  </a:lnTo>
                  <a:lnTo>
                    <a:pt x="580" y="1783"/>
                  </a:lnTo>
                  <a:lnTo>
                    <a:pt x="569" y="1779"/>
                  </a:lnTo>
                  <a:lnTo>
                    <a:pt x="565" y="1780"/>
                  </a:lnTo>
                  <a:lnTo>
                    <a:pt x="560" y="1783"/>
                  </a:lnTo>
                  <a:lnTo>
                    <a:pt x="560" y="1793"/>
                  </a:lnTo>
                  <a:lnTo>
                    <a:pt x="560" y="1795"/>
                  </a:lnTo>
                  <a:lnTo>
                    <a:pt x="554" y="1801"/>
                  </a:lnTo>
                  <a:lnTo>
                    <a:pt x="550" y="1801"/>
                  </a:lnTo>
                  <a:lnTo>
                    <a:pt x="536" y="1791"/>
                  </a:lnTo>
                  <a:lnTo>
                    <a:pt x="532" y="1790"/>
                  </a:lnTo>
                  <a:lnTo>
                    <a:pt x="529" y="1788"/>
                  </a:lnTo>
                  <a:lnTo>
                    <a:pt x="526" y="1788"/>
                  </a:lnTo>
                  <a:lnTo>
                    <a:pt x="522" y="1787"/>
                  </a:lnTo>
                  <a:lnTo>
                    <a:pt x="519" y="1783"/>
                  </a:lnTo>
                  <a:lnTo>
                    <a:pt x="516" y="1780"/>
                  </a:lnTo>
                  <a:lnTo>
                    <a:pt x="514" y="1780"/>
                  </a:lnTo>
                  <a:lnTo>
                    <a:pt x="509" y="1787"/>
                  </a:lnTo>
                  <a:lnTo>
                    <a:pt x="504" y="1788"/>
                  </a:lnTo>
                  <a:lnTo>
                    <a:pt x="502" y="1787"/>
                  </a:lnTo>
                  <a:lnTo>
                    <a:pt x="499" y="1783"/>
                  </a:lnTo>
                  <a:lnTo>
                    <a:pt x="494" y="1779"/>
                  </a:lnTo>
                  <a:lnTo>
                    <a:pt x="494" y="1777"/>
                  </a:lnTo>
                  <a:lnTo>
                    <a:pt x="486" y="1780"/>
                  </a:lnTo>
                  <a:lnTo>
                    <a:pt x="486" y="1782"/>
                  </a:lnTo>
                  <a:lnTo>
                    <a:pt x="483" y="1787"/>
                  </a:lnTo>
                  <a:lnTo>
                    <a:pt x="481" y="1787"/>
                  </a:lnTo>
                  <a:lnTo>
                    <a:pt x="478" y="1782"/>
                  </a:lnTo>
                  <a:lnTo>
                    <a:pt x="476" y="1780"/>
                  </a:lnTo>
                  <a:lnTo>
                    <a:pt x="473" y="1777"/>
                  </a:lnTo>
                  <a:lnTo>
                    <a:pt x="468" y="1783"/>
                  </a:lnTo>
                  <a:lnTo>
                    <a:pt x="466" y="1785"/>
                  </a:lnTo>
                  <a:lnTo>
                    <a:pt x="461" y="1788"/>
                  </a:lnTo>
                  <a:lnTo>
                    <a:pt x="458" y="1788"/>
                  </a:lnTo>
                  <a:lnTo>
                    <a:pt x="453" y="1785"/>
                  </a:lnTo>
                  <a:lnTo>
                    <a:pt x="450" y="1787"/>
                  </a:lnTo>
                  <a:lnTo>
                    <a:pt x="448" y="1788"/>
                  </a:lnTo>
                  <a:lnTo>
                    <a:pt x="448" y="1790"/>
                  </a:lnTo>
                  <a:lnTo>
                    <a:pt x="443" y="1801"/>
                  </a:lnTo>
                  <a:lnTo>
                    <a:pt x="441" y="1804"/>
                  </a:lnTo>
                  <a:lnTo>
                    <a:pt x="441" y="1806"/>
                  </a:lnTo>
                  <a:lnTo>
                    <a:pt x="438" y="1808"/>
                  </a:lnTo>
                  <a:lnTo>
                    <a:pt x="433" y="1811"/>
                  </a:lnTo>
                  <a:lnTo>
                    <a:pt x="431" y="1812"/>
                  </a:lnTo>
                  <a:lnTo>
                    <a:pt x="428" y="1814"/>
                  </a:lnTo>
                  <a:lnTo>
                    <a:pt x="413" y="1811"/>
                  </a:lnTo>
                  <a:lnTo>
                    <a:pt x="410" y="1809"/>
                  </a:lnTo>
                  <a:lnTo>
                    <a:pt x="400" y="1811"/>
                  </a:lnTo>
                  <a:lnTo>
                    <a:pt x="398" y="1812"/>
                  </a:lnTo>
                  <a:lnTo>
                    <a:pt x="397" y="1812"/>
                  </a:lnTo>
                  <a:lnTo>
                    <a:pt x="390" y="1816"/>
                  </a:lnTo>
                  <a:lnTo>
                    <a:pt x="387" y="1817"/>
                  </a:lnTo>
                  <a:lnTo>
                    <a:pt x="378" y="1819"/>
                  </a:lnTo>
                  <a:lnTo>
                    <a:pt x="377" y="1819"/>
                  </a:lnTo>
                  <a:lnTo>
                    <a:pt x="373" y="1821"/>
                  </a:lnTo>
                  <a:lnTo>
                    <a:pt x="372" y="1821"/>
                  </a:lnTo>
                  <a:lnTo>
                    <a:pt x="370" y="1822"/>
                  </a:lnTo>
                  <a:lnTo>
                    <a:pt x="367" y="1822"/>
                  </a:lnTo>
                  <a:lnTo>
                    <a:pt x="365" y="1821"/>
                  </a:lnTo>
                  <a:lnTo>
                    <a:pt x="360" y="1812"/>
                  </a:lnTo>
                  <a:lnTo>
                    <a:pt x="359" y="1809"/>
                  </a:lnTo>
                  <a:lnTo>
                    <a:pt x="349" y="1800"/>
                  </a:lnTo>
                  <a:lnTo>
                    <a:pt x="339" y="1791"/>
                  </a:lnTo>
                  <a:lnTo>
                    <a:pt x="337" y="1791"/>
                  </a:lnTo>
                  <a:lnTo>
                    <a:pt x="327" y="1787"/>
                  </a:lnTo>
                  <a:lnTo>
                    <a:pt x="325" y="1787"/>
                  </a:lnTo>
                  <a:lnTo>
                    <a:pt x="314" y="1791"/>
                  </a:lnTo>
                  <a:lnTo>
                    <a:pt x="312" y="1793"/>
                  </a:lnTo>
                  <a:lnTo>
                    <a:pt x="304" y="1800"/>
                  </a:lnTo>
                  <a:lnTo>
                    <a:pt x="302" y="1800"/>
                  </a:lnTo>
                  <a:lnTo>
                    <a:pt x="301" y="1801"/>
                  </a:lnTo>
                  <a:lnTo>
                    <a:pt x="292" y="1800"/>
                  </a:lnTo>
                  <a:lnTo>
                    <a:pt x="291" y="1798"/>
                  </a:lnTo>
                  <a:lnTo>
                    <a:pt x="287" y="1795"/>
                  </a:lnTo>
                  <a:lnTo>
                    <a:pt x="281" y="1787"/>
                  </a:lnTo>
                  <a:lnTo>
                    <a:pt x="281" y="1785"/>
                  </a:lnTo>
                  <a:lnTo>
                    <a:pt x="276" y="1780"/>
                  </a:lnTo>
                  <a:lnTo>
                    <a:pt x="274" y="1780"/>
                  </a:lnTo>
                  <a:lnTo>
                    <a:pt x="268" y="1777"/>
                  </a:lnTo>
                  <a:lnTo>
                    <a:pt x="259" y="1777"/>
                  </a:lnTo>
                  <a:lnTo>
                    <a:pt x="256" y="1779"/>
                  </a:lnTo>
                  <a:lnTo>
                    <a:pt x="248" y="1787"/>
                  </a:lnTo>
                  <a:lnTo>
                    <a:pt x="248" y="1788"/>
                  </a:lnTo>
                  <a:lnTo>
                    <a:pt x="246" y="1790"/>
                  </a:lnTo>
                  <a:lnTo>
                    <a:pt x="235" y="1795"/>
                  </a:lnTo>
                  <a:lnTo>
                    <a:pt x="233" y="1796"/>
                  </a:lnTo>
                  <a:lnTo>
                    <a:pt x="231" y="1796"/>
                  </a:lnTo>
                  <a:lnTo>
                    <a:pt x="230" y="1798"/>
                  </a:lnTo>
                  <a:lnTo>
                    <a:pt x="220" y="1806"/>
                  </a:lnTo>
                  <a:lnTo>
                    <a:pt x="218" y="1809"/>
                  </a:lnTo>
                  <a:lnTo>
                    <a:pt x="216" y="1811"/>
                  </a:lnTo>
                  <a:lnTo>
                    <a:pt x="210" y="1817"/>
                  </a:lnTo>
                  <a:lnTo>
                    <a:pt x="208" y="1817"/>
                  </a:lnTo>
                  <a:lnTo>
                    <a:pt x="205" y="1819"/>
                  </a:lnTo>
                  <a:lnTo>
                    <a:pt x="190" y="1817"/>
                  </a:lnTo>
                  <a:lnTo>
                    <a:pt x="188" y="1816"/>
                  </a:lnTo>
                  <a:lnTo>
                    <a:pt x="173" y="1812"/>
                  </a:lnTo>
                  <a:lnTo>
                    <a:pt x="172" y="1812"/>
                  </a:lnTo>
                  <a:lnTo>
                    <a:pt x="162" y="1819"/>
                  </a:lnTo>
                  <a:lnTo>
                    <a:pt x="160" y="1819"/>
                  </a:lnTo>
                  <a:lnTo>
                    <a:pt x="149" y="1819"/>
                  </a:lnTo>
                  <a:lnTo>
                    <a:pt x="142" y="1814"/>
                  </a:lnTo>
                  <a:lnTo>
                    <a:pt x="140" y="1814"/>
                  </a:lnTo>
                  <a:lnTo>
                    <a:pt x="134" y="1806"/>
                  </a:lnTo>
                  <a:lnTo>
                    <a:pt x="125" y="1809"/>
                  </a:lnTo>
                  <a:lnTo>
                    <a:pt x="125" y="1811"/>
                  </a:lnTo>
                  <a:lnTo>
                    <a:pt x="117" y="1811"/>
                  </a:lnTo>
                  <a:lnTo>
                    <a:pt x="112" y="1811"/>
                  </a:lnTo>
                  <a:lnTo>
                    <a:pt x="109" y="1811"/>
                  </a:lnTo>
                  <a:lnTo>
                    <a:pt x="107" y="1809"/>
                  </a:lnTo>
                  <a:lnTo>
                    <a:pt x="101" y="1804"/>
                  </a:lnTo>
                  <a:lnTo>
                    <a:pt x="99" y="1803"/>
                  </a:lnTo>
                  <a:lnTo>
                    <a:pt x="97" y="1803"/>
                  </a:lnTo>
                  <a:lnTo>
                    <a:pt x="89" y="1806"/>
                  </a:lnTo>
                  <a:lnTo>
                    <a:pt x="87" y="1806"/>
                  </a:lnTo>
                  <a:lnTo>
                    <a:pt x="82" y="1806"/>
                  </a:lnTo>
                  <a:lnTo>
                    <a:pt x="81" y="1804"/>
                  </a:lnTo>
                  <a:lnTo>
                    <a:pt x="77" y="1803"/>
                  </a:lnTo>
                  <a:lnTo>
                    <a:pt x="77" y="1801"/>
                  </a:lnTo>
                  <a:lnTo>
                    <a:pt x="76" y="1800"/>
                  </a:lnTo>
                  <a:lnTo>
                    <a:pt x="76" y="1793"/>
                  </a:lnTo>
                  <a:lnTo>
                    <a:pt x="77" y="1791"/>
                  </a:lnTo>
                  <a:lnTo>
                    <a:pt x="79" y="1791"/>
                  </a:lnTo>
                  <a:lnTo>
                    <a:pt x="86" y="1775"/>
                  </a:lnTo>
                  <a:lnTo>
                    <a:pt x="87" y="1770"/>
                  </a:lnTo>
                  <a:lnTo>
                    <a:pt x="92" y="1767"/>
                  </a:lnTo>
                  <a:lnTo>
                    <a:pt x="94" y="1766"/>
                  </a:lnTo>
                  <a:lnTo>
                    <a:pt x="96" y="1764"/>
                  </a:lnTo>
                  <a:lnTo>
                    <a:pt x="99" y="1756"/>
                  </a:lnTo>
                  <a:lnTo>
                    <a:pt x="109" y="1753"/>
                  </a:lnTo>
                  <a:lnTo>
                    <a:pt x="112" y="1753"/>
                  </a:lnTo>
                  <a:lnTo>
                    <a:pt x="119" y="1754"/>
                  </a:lnTo>
                  <a:lnTo>
                    <a:pt x="122" y="1746"/>
                  </a:lnTo>
                  <a:lnTo>
                    <a:pt x="130" y="1746"/>
                  </a:lnTo>
                  <a:lnTo>
                    <a:pt x="144" y="1757"/>
                  </a:lnTo>
                  <a:lnTo>
                    <a:pt x="145" y="1757"/>
                  </a:lnTo>
                  <a:lnTo>
                    <a:pt x="155" y="1757"/>
                  </a:lnTo>
                  <a:lnTo>
                    <a:pt x="158" y="1754"/>
                  </a:lnTo>
                  <a:lnTo>
                    <a:pt x="158" y="1753"/>
                  </a:lnTo>
                  <a:lnTo>
                    <a:pt x="163" y="1745"/>
                  </a:lnTo>
                  <a:lnTo>
                    <a:pt x="165" y="1745"/>
                  </a:lnTo>
                  <a:lnTo>
                    <a:pt x="167" y="1743"/>
                  </a:lnTo>
                  <a:lnTo>
                    <a:pt x="168" y="1743"/>
                  </a:lnTo>
                  <a:lnTo>
                    <a:pt x="185" y="1743"/>
                  </a:lnTo>
                  <a:lnTo>
                    <a:pt x="188" y="1743"/>
                  </a:lnTo>
                  <a:lnTo>
                    <a:pt x="196" y="1740"/>
                  </a:lnTo>
                  <a:lnTo>
                    <a:pt x="200" y="1740"/>
                  </a:lnTo>
                  <a:lnTo>
                    <a:pt x="201" y="1738"/>
                  </a:lnTo>
                  <a:lnTo>
                    <a:pt x="203" y="1735"/>
                  </a:lnTo>
                  <a:lnTo>
                    <a:pt x="213" y="1725"/>
                  </a:lnTo>
                  <a:lnTo>
                    <a:pt x="230" y="1717"/>
                  </a:lnTo>
                  <a:lnTo>
                    <a:pt x="231" y="1715"/>
                  </a:lnTo>
                  <a:lnTo>
                    <a:pt x="233" y="1714"/>
                  </a:lnTo>
                  <a:lnTo>
                    <a:pt x="248" y="1704"/>
                  </a:lnTo>
                  <a:lnTo>
                    <a:pt x="249" y="1702"/>
                  </a:lnTo>
                  <a:lnTo>
                    <a:pt x="251" y="1701"/>
                  </a:lnTo>
                  <a:lnTo>
                    <a:pt x="266" y="1690"/>
                  </a:lnTo>
                  <a:lnTo>
                    <a:pt x="268" y="1688"/>
                  </a:lnTo>
                  <a:lnTo>
                    <a:pt x="276" y="1681"/>
                  </a:lnTo>
                  <a:lnTo>
                    <a:pt x="278" y="1680"/>
                  </a:lnTo>
                  <a:lnTo>
                    <a:pt x="281" y="1677"/>
                  </a:lnTo>
                  <a:lnTo>
                    <a:pt x="284" y="1675"/>
                  </a:lnTo>
                  <a:lnTo>
                    <a:pt x="291" y="1672"/>
                  </a:lnTo>
                  <a:lnTo>
                    <a:pt x="297" y="1664"/>
                  </a:lnTo>
                  <a:lnTo>
                    <a:pt x="299" y="1662"/>
                  </a:lnTo>
                  <a:lnTo>
                    <a:pt x="299" y="1659"/>
                  </a:lnTo>
                  <a:lnTo>
                    <a:pt x="306" y="1646"/>
                  </a:lnTo>
                  <a:lnTo>
                    <a:pt x="309" y="1643"/>
                  </a:lnTo>
                  <a:lnTo>
                    <a:pt x="319" y="1633"/>
                  </a:lnTo>
                  <a:lnTo>
                    <a:pt x="321" y="1631"/>
                  </a:lnTo>
                  <a:lnTo>
                    <a:pt x="330" y="1630"/>
                  </a:lnTo>
                  <a:lnTo>
                    <a:pt x="334" y="1628"/>
                  </a:lnTo>
                  <a:lnTo>
                    <a:pt x="335" y="1628"/>
                  </a:lnTo>
                  <a:lnTo>
                    <a:pt x="337" y="1622"/>
                  </a:lnTo>
                  <a:lnTo>
                    <a:pt x="335" y="1620"/>
                  </a:lnTo>
                  <a:lnTo>
                    <a:pt x="334" y="1618"/>
                  </a:lnTo>
                  <a:lnTo>
                    <a:pt x="332" y="1617"/>
                  </a:lnTo>
                  <a:lnTo>
                    <a:pt x="317" y="1612"/>
                  </a:lnTo>
                  <a:lnTo>
                    <a:pt x="316" y="1610"/>
                  </a:lnTo>
                  <a:lnTo>
                    <a:pt x="312" y="1610"/>
                  </a:lnTo>
                  <a:lnTo>
                    <a:pt x="311" y="1609"/>
                  </a:lnTo>
                  <a:lnTo>
                    <a:pt x="297" y="1609"/>
                  </a:lnTo>
                  <a:lnTo>
                    <a:pt x="296" y="1609"/>
                  </a:lnTo>
                  <a:lnTo>
                    <a:pt x="292" y="1609"/>
                  </a:lnTo>
                  <a:lnTo>
                    <a:pt x="278" y="1610"/>
                  </a:lnTo>
                  <a:lnTo>
                    <a:pt x="274" y="1610"/>
                  </a:lnTo>
                  <a:lnTo>
                    <a:pt x="273" y="1610"/>
                  </a:lnTo>
                  <a:lnTo>
                    <a:pt x="261" y="1607"/>
                  </a:lnTo>
                  <a:lnTo>
                    <a:pt x="258" y="1605"/>
                  </a:lnTo>
                  <a:lnTo>
                    <a:pt x="249" y="1602"/>
                  </a:lnTo>
                  <a:lnTo>
                    <a:pt x="246" y="1596"/>
                  </a:lnTo>
                  <a:lnTo>
                    <a:pt x="248" y="1591"/>
                  </a:lnTo>
                  <a:lnTo>
                    <a:pt x="248" y="1589"/>
                  </a:lnTo>
                  <a:lnTo>
                    <a:pt x="249" y="1584"/>
                  </a:lnTo>
                  <a:lnTo>
                    <a:pt x="249" y="1581"/>
                  </a:lnTo>
                  <a:lnTo>
                    <a:pt x="249" y="1579"/>
                  </a:lnTo>
                  <a:lnTo>
                    <a:pt x="235" y="1567"/>
                  </a:lnTo>
                  <a:lnTo>
                    <a:pt x="233" y="1565"/>
                  </a:lnTo>
                  <a:lnTo>
                    <a:pt x="220" y="1557"/>
                  </a:lnTo>
                  <a:lnTo>
                    <a:pt x="218" y="1554"/>
                  </a:lnTo>
                  <a:lnTo>
                    <a:pt x="215" y="1547"/>
                  </a:lnTo>
                  <a:lnTo>
                    <a:pt x="210" y="1539"/>
                  </a:lnTo>
                  <a:lnTo>
                    <a:pt x="215" y="1524"/>
                  </a:lnTo>
                  <a:lnTo>
                    <a:pt x="223" y="1513"/>
                  </a:lnTo>
                  <a:lnTo>
                    <a:pt x="225" y="1512"/>
                  </a:lnTo>
                  <a:lnTo>
                    <a:pt x="226" y="1508"/>
                  </a:lnTo>
                  <a:lnTo>
                    <a:pt x="226" y="1499"/>
                  </a:lnTo>
                  <a:lnTo>
                    <a:pt x="231" y="1490"/>
                  </a:lnTo>
                  <a:lnTo>
                    <a:pt x="231" y="1489"/>
                  </a:lnTo>
                  <a:lnTo>
                    <a:pt x="233" y="1487"/>
                  </a:lnTo>
                  <a:lnTo>
                    <a:pt x="235" y="1481"/>
                  </a:lnTo>
                  <a:lnTo>
                    <a:pt x="239" y="1476"/>
                  </a:lnTo>
                  <a:lnTo>
                    <a:pt x="241" y="1474"/>
                  </a:lnTo>
                  <a:lnTo>
                    <a:pt x="251" y="1468"/>
                  </a:lnTo>
                  <a:lnTo>
                    <a:pt x="253" y="1466"/>
                  </a:lnTo>
                  <a:lnTo>
                    <a:pt x="254" y="1463"/>
                  </a:lnTo>
                  <a:lnTo>
                    <a:pt x="256" y="1456"/>
                  </a:lnTo>
                  <a:lnTo>
                    <a:pt x="258" y="1455"/>
                  </a:lnTo>
                  <a:lnTo>
                    <a:pt x="258" y="1452"/>
                  </a:lnTo>
                  <a:lnTo>
                    <a:pt x="258" y="1450"/>
                  </a:lnTo>
                  <a:lnTo>
                    <a:pt x="258" y="1440"/>
                  </a:lnTo>
                  <a:lnTo>
                    <a:pt x="258" y="1439"/>
                  </a:lnTo>
                  <a:lnTo>
                    <a:pt x="258" y="1432"/>
                  </a:lnTo>
                  <a:lnTo>
                    <a:pt x="258" y="1431"/>
                  </a:lnTo>
                  <a:lnTo>
                    <a:pt x="258" y="1426"/>
                  </a:lnTo>
                  <a:lnTo>
                    <a:pt x="258" y="1421"/>
                  </a:lnTo>
                  <a:lnTo>
                    <a:pt x="259" y="1416"/>
                  </a:lnTo>
                  <a:lnTo>
                    <a:pt x="254" y="1410"/>
                  </a:lnTo>
                  <a:lnTo>
                    <a:pt x="253" y="1408"/>
                  </a:lnTo>
                  <a:lnTo>
                    <a:pt x="244" y="1408"/>
                  </a:lnTo>
                  <a:lnTo>
                    <a:pt x="239" y="1408"/>
                  </a:lnTo>
                  <a:lnTo>
                    <a:pt x="233" y="1408"/>
                  </a:lnTo>
                  <a:lnTo>
                    <a:pt x="221" y="1406"/>
                  </a:lnTo>
                  <a:lnTo>
                    <a:pt x="220" y="1406"/>
                  </a:lnTo>
                  <a:lnTo>
                    <a:pt x="218" y="1406"/>
                  </a:lnTo>
                  <a:lnTo>
                    <a:pt x="206" y="1403"/>
                  </a:lnTo>
                  <a:lnTo>
                    <a:pt x="196" y="1403"/>
                  </a:lnTo>
                  <a:lnTo>
                    <a:pt x="193" y="1403"/>
                  </a:lnTo>
                  <a:lnTo>
                    <a:pt x="192" y="1405"/>
                  </a:lnTo>
                  <a:lnTo>
                    <a:pt x="183" y="1410"/>
                  </a:lnTo>
                  <a:lnTo>
                    <a:pt x="183" y="1411"/>
                  </a:lnTo>
                  <a:lnTo>
                    <a:pt x="182" y="1421"/>
                  </a:lnTo>
                  <a:lnTo>
                    <a:pt x="182" y="1423"/>
                  </a:lnTo>
                  <a:lnTo>
                    <a:pt x="180" y="1424"/>
                  </a:lnTo>
                  <a:lnTo>
                    <a:pt x="180" y="1426"/>
                  </a:lnTo>
                  <a:lnTo>
                    <a:pt x="173" y="1432"/>
                  </a:lnTo>
                  <a:lnTo>
                    <a:pt x="170" y="1432"/>
                  </a:lnTo>
                  <a:lnTo>
                    <a:pt x="163" y="1434"/>
                  </a:lnTo>
                  <a:lnTo>
                    <a:pt x="162" y="1435"/>
                  </a:lnTo>
                  <a:lnTo>
                    <a:pt x="155" y="1435"/>
                  </a:lnTo>
                  <a:lnTo>
                    <a:pt x="152" y="1431"/>
                  </a:lnTo>
                  <a:lnTo>
                    <a:pt x="152" y="1426"/>
                  </a:lnTo>
                  <a:lnTo>
                    <a:pt x="147" y="1411"/>
                  </a:lnTo>
                  <a:lnTo>
                    <a:pt x="147" y="1380"/>
                  </a:lnTo>
                  <a:lnTo>
                    <a:pt x="147" y="1359"/>
                  </a:lnTo>
                  <a:lnTo>
                    <a:pt x="147" y="1355"/>
                  </a:lnTo>
                  <a:lnTo>
                    <a:pt x="147" y="1348"/>
                  </a:lnTo>
                  <a:lnTo>
                    <a:pt x="149" y="1342"/>
                  </a:lnTo>
                  <a:lnTo>
                    <a:pt x="152" y="1337"/>
                  </a:lnTo>
                  <a:lnTo>
                    <a:pt x="153" y="1334"/>
                  </a:lnTo>
                  <a:lnTo>
                    <a:pt x="155" y="1330"/>
                  </a:lnTo>
                  <a:lnTo>
                    <a:pt x="153" y="1327"/>
                  </a:lnTo>
                  <a:lnTo>
                    <a:pt x="142" y="1327"/>
                  </a:lnTo>
                  <a:lnTo>
                    <a:pt x="140" y="1327"/>
                  </a:lnTo>
                  <a:lnTo>
                    <a:pt x="132" y="1325"/>
                  </a:lnTo>
                  <a:lnTo>
                    <a:pt x="130" y="1325"/>
                  </a:lnTo>
                  <a:lnTo>
                    <a:pt x="127" y="1324"/>
                  </a:lnTo>
                  <a:lnTo>
                    <a:pt x="124" y="1321"/>
                  </a:lnTo>
                  <a:lnTo>
                    <a:pt x="120" y="1319"/>
                  </a:lnTo>
                  <a:lnTo>
                    <a:pt x="97" y="1308"/>
                  </a:lnTo>
                  <a:lnTo>
                    <a:pt x="87" y="1309"/>
                  </a:lnTo>
                  <a:lnTo>
                    <a:pt x="86" y="1311"/>
                  </a:lnTo>
                  <a:lnTo>
                    <a:pt x="81" y="1312"/>
                  </a:lnTo>
                  <a:lnTo>
                    <a:pt x="77" y="1314"/>
                  </a:lnTo>
                  <a:lnTo>
                    <a:pt x="72" y="1316"/>
                  </a:lnTo>
                  <a:lnTo>
                    <a:pt x="69" y="1317"/>
                  </a:lnTo>
                  <a:lnTo>
                    <a:pt x="67" y="1319"/>
                  </a:lnTo>
                  <a:lnTo>
                    <a:pt x="48" y="1316"/>
                  </a:lnTo>
                  <a:lnTo>
                    <a:pt x="46" y="1316"/>
                  </a:lnTo>
                  <a:lnTo>
                    <a:pt x="43" y="1317"/>
                  </a:lnTo>
                  <a:lnTo>
                    <a:pt x="38" y="1314"/>
                  </a:lnTo>
                  <a:lnTo>
                    <a:pt x="36" y="1314"/>
                  </a:lnTo>
                  <a:lnTo>
                    <a:pt x="33" y="1312"/>
                  </a:lnTo>
                  <a:lnTo>
                    <a:pt x="18" y="1308"/>
                  </a:lnTo>
                  <a:lnTo>
                    <a:pt x="11" y="1304"/>
                  </a:lnTo>
                  <a:lnTo>
                    <a:pt x="6" y="1301"/>
                  </a:lnTo>
                  <a:lnTo>
                    <a:pt x="5" y="1300"/>
                  </a:lnTo>
                  <a:lnTo>
                    <a:pt x="0" y="1288"/>
                  </a:lnTo>
                  <a:lnTo>
                    <a:pt x="0" y="1287"/>
                  </a:lnTo>
                  <a:lnTo>
                    <a:pt x="5" y="1283"/>
                  </a:lnTo>
                  <a:lnTo>
                    <a:pt x="11" y="1277"/>
                  </a:lnTo>
                  <a:lnTo>
                    <a:pt x="13" y="1277"/>
                  </a:lnTo>
                  <a:lnTo>
                    <a:pt x="23" y="1280"/>
                  </a:lnTo>
                  <a:lnTo>
                    <a:pt x="26" y="1282"/>
                  </a:lnTo>
                  <a:lnTo>
                    <a:pt x="29" y="1282"/>
                  </a:lnTo>
                  <a:lnTo>
                    <a:pt x="36" y="1285"/>
                  </a:lnTo>
                  <a:lnTo>
                    <a:pt x="39" y="1285"/>
                  </a:lnTo>
                  <a:lnTo>
                    <a:pt x="46" y="1287"/>
                  </a:lnTo>
                  <a:lnTo>
                    <a:pt x="48" y="1285"/>
                  </a:lnTo>
                  <a:lnTo>
                    <a:pt x="59" y="1280"/>
                  </a:lnTo>
                  <a:lnTo>
                    <a:pt x="59" y="1278"/>
                  </a:lnTo>
                  <a:lnTo>
                    <a:pt x="66" y="1274"/>
                  </a:lnTo>
                  <a:lnTo>
                    <a:pt x="66" y="1272"/>
                  </a:lnTo>
                  <a:lnTo>
                    <a:pt x="67" y="1270"/>
                  </a:lnTo>
                  <a:lnTo>
                    <a:pt x="69" y="1269"/>
                  </a:lnTo>
                  <a:lnTo>
                    <a:pt x="72" y="1267"/>
                  </a:lnTo>
                  <a:lnTo>
                    <a:pt x="79" y="1259"/>
                  </a:lnTo>
                  <a:lnTo>
                    <a:pt x="81" y="1257"/>
                  </a:lnTo>
                  <a:lnTo>
                    <a:pt x="81" y="1256"/>
                  </a:lnTo>
                  <a:lnTo>
                    <a:pt x="82" y="1256"/>
                  </a:lnTo>
                  <a:lnTo>
                    <a:pt x="87" y="1248"/>
                  </a:lnTo>
                  <a:lnTo>
                    <a:pt x="87" y="1245"/>
                  </a:lnTo>
                  <a:lnTo>
                    <a:pt x="84" y="1235"/>
                  </a:lnTo>
                  <a:lnTo>
                    <a:pt x="84" y="1233"/>
                  </a:lnTo>
                  <a:lnTo>
                    <a:pt x="84" y="1228"/>
                  </a:lnTo>
                  <a:lnTo>
                    <a:pt x="86" y="1222"/>
                  </a:lnTo>
                  <a:lnTo>
                    <a:pt x="87" y="1219"/>
                  </a:lnTo>
                  <a:lnTo>
                    <a:pt x="89" y="1217"/>
                  </a:lnTo>
                  <a:lnTo>
                    <a:pt x="92" y="1215"/>
                  </a:lnTo>
                  <a:lnTo>
                    <a:pt x="94" y="1212"/>
                  </a:lnTo>
                  <a:lnTo>
                    <a:pt x="105" y="1188"/>
                  </a:lnTo>
                  <a:lnTo>
                    <a:pt x="117" y="1173"/>
                  </a:lnTo>
                  <a:lnTo>
                    <a:pt x="119" y="1172"/>
                  </a:lnTo>
                  <a:lnTo>
                    <a:pt x="120" y="1170"/>
                  </a:lnTo>
                  <a:lnTo>
                    <a:pt x="125" y="1164"/>
                  </a:lnTo>
                  <a:lnTo>
                    <a:pt x="127" y="1162"/>
                  </a:lnTo>
                  <a:lnTo>
                    <a:pt x="130" y="1154"/>
                  </a:lnTo>
                  <a:lnTo>
                    <a:pt x="129" y="1152"/>
                  </a:lnTo>
                  <a:lnTo>
                    <a:pt x="129" y="1151"/>
                  </a:lnTo>
                  <a:lnTo>
                    <a:pt x="124" y="1141"/>
                  </a:lnTo>
                  <a:lnTo>
                    <a:pt x="122" y="1139"/>
                  </a:lnTo>
                  <a:lnTo>
                    <a:pt x="117" y="1131"/>
                  </a:lnTo>
                  <a:lnTo>
                    <a:pt x="112" y="1128"/>
                  </a:lnTo>
                  <a:lnTo>
                    <a:pt x="97" y="1120"/>
                  </a:lnTo>
                  <a:lnTo>
                    <a:pt x="92" y="1115"/>
                  </a:lnTo>
                  <a:lnTo>
                    <a:pt x="84" y="1109"/>
                  </a:lnTo>
                  <a:lnTo>
                    <a:pt x="82" y="1104"/>
                  </a:lnTo>
                  <a:lnTo>
                    <a:pt x="82" y="1102"/>
                  </a:lnTo>
                  <a:lnTo>
                    <a:pt x="86" y="1096"/>
                  </a:lnTo>
                  <a:lnTo>
                    <a:pt x="86" y="1094"/>
                  </a:lnTo>
                  <a:lnTo>
                    <a:pt x="86" y="1092"/>
                  </a:lnTo>
                  <a:lnTo>
                    <a:pt x="82" y="1083"/>
                  </a:lnTo>
                  <a:lnTo>
                    <a:pt x="82" y="1081"/>
                  </a:lnTo>
                  <a:lnTo>
                    <a:pt x="79" y="1073"/>
                  </a:lnTo>
                  <a:lnTo>
                    <a:pt x="79" y="1071"/>
                  </a:lnTo>
                  <a:lnTo>
                    <a:pt x="79" y="1068"/>
                  </a:lnTo>
                  <a:lnTo>
                    <a:pt x="82" y="1062"/>
                  </a:lnTo>
                  <a:lnTo>
                    <a:pt x="82" y="1060"/>
                  </a:lnTo>
                  <a:lnTo>
                    <a:pt x="86" y="1057"/>
                  </a:lnTo>
                  <a:lnTo>
                    <a:pt x="87" y="1055"/>
                  </a:lnTo>
                  <a:lnTo>
                    <a:pt x="91" y="1047"/>
                  </a:lnTo>
                  <a:lnTo>
                    <a:pt x="89" y="1041"/>
                  </a:lnTo>
                  <a:lnTo>
                    <a:pt x="91" y="1036"/>
                  </a:lnTo>
                  <a:lnTo>
                    <a:pt x="94" y="1034"/>
                  </a:lnTo>
                  <a:lnTo>
                    <a:pt x="96" y="1034"/>
                  </a:lnTo>
                  <a:lnTo>
                    <a:pt x="97" y="1034"/>
                  </a:lnTo>
                  <a:lnTo>
                    <a:pt x="105" y="1042"/>
                  </a:lnTo>
                  <a:lnTo>
                    <a:pt x="107" y="1044"/>
                  </a:lnTo>
                  <a:lnTo>
                    <a:pt x="109" y="1045"/>
                  </a:lnTo>
                  <a:lnTo>
                    <a:pt x="119" y="1050"/>
                  </a:lnTo>
                  <a:lnTo>
                    <a:pt x="120" y="1052"/>
                  </a:lnTo>
                  <a:lnTo>
                    <a:pt x="125" y="1060"/>
                  </a:lnTo>
                  <a:lnTo>
                    <a:pt x="127" y="1062"/>
                  </a:lnTo>
                  <a:lnTo>
                    <a:pt x="135" y="1065"/>
                  </a:lnTo>
                  <a:lnTo>
                    <a:pt x="137" y="1067"/>
                  </a:lnTo>
                  <a:lnTo>
                    <a:pt x="139" y="1068"/>
                  </a:lnTo>
                  <a:lnTo>
                    <a:pt x="147" y="1078"/>
                  </a:lnTo>
                  <a:lnTo>
                    <a:pt x="152" y="1083"/>
                  </a:lnTo>
                  <a:lnTo>
                    <a:pt x="153" y="1084"/>
                  </a:lnTo>
                  <a:lnTo>
                    <a:pt x="162" y="1079"/>
                  </a:lnTo>
                  <a:lnTo>
                    <a:pt x="165" y="1076"/>
                  </a:lnTo>
                  <a:lnTo>
                    <a:pt x="170" y="1075"/>
                  </a:lnTo>
                  <a:lnTo>
                    <a:pt x="180" y="1067"/>
                  </a:lnTo>
                  <a:lnTo>
                    <a:pt x="182" y="1065"/>
                  </a:lnTo>
                  <a:lnTo>
                    <a:pt x="187" y="1062"/>
                  </a:lnTo>
                  <a:lnTo>
                    <a:pt x="195" y="1057"/>
                  </a:lnTo>
                  <a:lnTo>
                    <a:pt x="200" y="1052"/>
                  </a:lnTo>
                  <a:lnTo>
                    <a:pt x="203" y="1050"/>
                  </a:lnTo>
                  <a:lnTo>
                    <a:pt x="208" y="1042"/>
                  </a:lnTo>
                  <a:lnTo>
                    <a:pt x="208" y="1041"/>
                  </a:lnTo>
                  <a:lnTo>
                    <a:pt x="203" y="1013"/>
                  </a:lnTo>
                  <a:lnTo>
                    <a:pt x="203" y="1011"/>
                  </a:lnTo>
                  <a:lnTo>
                    <a:pt x="198" y="994"/>
                  </a:lnTo>
                  <a:lnTo>
                    <a:pt x="198" y="992"/>
                  </a:lnTo>
                  <a:lnTo>
                    <a:pt x="198" y="986"/>
                  </a:lnTo>
                  <a:lnTo>
                    <a:pt x="200" y="984"/>
                  </a:lnTo>
                  <a:lnTo>
                    <a:pt x="200" y="976"/>
                  </a:lnTo>
                  <a:lnTo>
                    <a:pt x="205" y="973"/>
                  </a:lnTo>
                  <a:lnTo>
                    <a:pt x="206" y="973"/>
                  </a:lnTo>
                  <a:lnTo>
                    <a:pt x="208" y="973"/>
                  </a:lnTo>
                  <a:lnTo>
                    <a:pt x="213" y="966"/>
                  </a:lnTo>
                  <a:lnTo>
                    <a:pt x="213" y="965"/>
                  </a:lnTo>
                  <a:lnTo>
                    <a:pt x="213" y="963"/>
                  </a:lnTo>
                  <a:lnTo>
                    <a:pt x="218" y="956"/>
                  </a:lnTo>
                  <a:lnTo>
                    <a:pt x="220" y="955"/>
                  </a:lnTo>
                  <a:lnTo>
                    <a:pt x="223" y="952"/>
                  </a:lnTo>
                  <a:lnTo>
                    <a:pt x="225" y="948"/>
                  </a:lnTo>
                  <a:lnTo>
                    <a:pt x="226" y="945"/>
                  </a:lnTo>
                  <a:lnTo>
                    <a:pt x="225" y="939"/>
                  </a:lnTo>
                  <a:lnTo>
                    <a:pt x="218" y="937"/>
                  </a:lnTo>
                  <a:lnTo>
                    <a:pt x="213" y="935"/>
                  </a:lnTo>
                  <a:lnTo>
                    <a:pt x="208" y="935"/>
                  </a:lnTo>
                  <a:lnTo>
                    <a:pt x="206" y="934"/>
                  </a:lnTo>
                  <a:lnTo>
                    <a:pt x="203" y="932"/>
                  </a:lnTo>
                  <a:lnTo>
                    <a:pt x="203" y="929"/>
                  </a:lnTo>
                  <a:lnTo>
                    <a:pt x="206" y="926"/>
                  </a:lnTo>
                  <a:lnTo>
                    <a:pt x="210" y="922"/>
                  </a:lnTo>
                  <a:lnTo>
                    <a:pt x="213" y="921"/>
                  </a:lnTo>
                  <a:lnTo>
                    <a:pt x="215" y="921"/>
                  </a:lnTo>
                  <a:lnTo>
                    <a:pt x="221" y="919"/>
                  </a:lnTo>
                  <a:lnTo>
                    <a:pt x="223" y="919"/>
                  </a:lnTo>
                  <a:lnTo>
                    <a:pt x="233" y="919"/>
                  </a:lnTo>
                  <a:lnTo>
                    <a:pt x="235" y="919"/>
                  </a:lnTo>
                  <a:lnTo>
                    <a:pt x="243" y="921"/>
                  </a:lnTo>
                  <a:lnTo>
                    <a:pt x="246" y="922"/>
                  </a:lnTo>
                  <a:lnTo>
                    <a:pt x="256" y="927"/>
                  </a:lnTo>
                  <a:lnTo>
                    <a:pt x="258" y="929"/>
                  </a:lnTo>
                  <a:lnTo>
                    <a:pt x="261" y="931"/>
                  </a:lnTo>
                  <a:lnTo>
                    <a:pt x="268" y="935"/>
                  </a:lnTo>
                  <a:lnTo>
                    <a:pt x="269" y="937"/>
                  </a:lnTo>
                  <a:lnTo>
                    <a:pt x="276" y="939"/>
                  </a:lnTo>
                  <a:lnTo>
                    <a:pt x="282" y="939"/>
                  </a:lnTo>
                  <a:lnTo>
                    <a:pt x="284" y="939"/>
                  </a:lnTo>
                  <a:lnTo>
                    <a:pt x="286" y="939"/>
                  </a:lnTo>
                  <a:lnTo>
                    <a:pt x="297" y="939"/>
                  </a:lnTo>
                  <a:lnTo>
                    <a:pt x="299" y="940"/>
                  </a:lnTo>
                  <a:lnTo>
                    <a:pt x="312" y="942"/>
                  </a:lnTo>
                  <a:lnTo>
                    <a:pt x="319" y="942"/>
                  </a:lnTo>
                  <a:lnTo>
                    <a:pt x="321" y="944"/>
                  </a:lnTo>
                  <a:lnTo>
                    <a:pt x="322" y="944"/>
                  </a:lnTo>
                  <a:lnTo>
                    <a:pt x="330" y="944"/>
                  </a:lnTo>
                  <a:lnTo>
                    <a:pt x="332" y="944"/>
                  </a:lnTo>
                  <a:lnTo>
                    <a:pt x="339" y="944"/>
                  </a:lnTo>
                  <a:lnTo>
                    <a:pt x="357" y="944"/>
                  </a:lnTo>
                  <a:lnTo>
                    <a:pt x="370" y="942"/>
                  </a:lnTo>
                  <a:lnTo>
                    <a:pt x="372" y="940"/>
                  </a:lnTo>
                  <a:lnTo>
                    <a:pt x="373" y="937"/>
                  </a:lnTo>
                  <a:lnTo>
                    <a:pt x="373" y="934"/>
                  </a:lnTo>
                  <a:lnTo>
                    <a:pt x="375" y="929"/>
                  </a:lnTo>
                  <a:lnTo>
                    <a:pt x="377" y="927"/>
                  </a:lnTo>
                  <a:lnTo>
                    <a:pt x="382" y="916"/>
                  </a:lnTo>
                  <a:lnTo>
                    <a:pt x="380" y="914"/>
                  </a:lnTo>
                  <a:lnTo>
                    <a:pt x="380" y="906"/>
                  </a:lnTo>
                  <a:lnTo>
                    <a:pt x="380" y="905"/>
                  </a:lnTo>
                  <a:lnTo>
                    <a:pt x="380" y="897"/>
                  </a:lnTo>
                  <a:lnTo>
                    <a:pt x="380" y="895"/>
                  </a:lnTo>
                  <a:lnTo>
                    <a:pt x="385" y="887"/>
                  </a:lnTo>
                  <a:lnTo>
                    <a:pt x="387" y="885"/>
                  </a:lnTo>
                  <a:lnTo>
                    <a:pt x="395" y="882"/>
                  </a:lnTo>
                  <a:lnTo>
                    <a:pt x="397" y="879"/>
                  </a:lnTo>
                  <a:lnTo>
                    <a:pt x="405" y="874"/>
                  </a:lnTo>
                  <a:lnTo>
                    <a:pt x="408" y="872"/>
                  </a:lnTo>
                  <a:lnTo>
                    <a:pt x="420" y="871"/>
                  </a:lnTo>
                  <a:lnTo>
                    <a:pt x="421" y="871"/>
                  </a:lnTo>
                  <a:lnTo>
                    <a:pt x="425" y="867"/>
                  </a:lnTo>
                  <a:lnTo>
                    <a:pt x="423" y="859"/>
                  </a:lnTo>
                  <a:lnTo>
                    <a:pt x="425" y="856"/>
                  </a:lnTo>
                  <a:lnTo>
                    <a:pt x="426" y="855"/>
                  </a:lnTo>
                  <a:lnTo>
                    <a:pt x="426" y="845"/>
                  </a:lnTo>
                  <a:lnTo>
                    <a:pt x="426" y="840"/>
                  </a:lnTo>
                  <a:lnTo>
                    <a:pt x="435" y="833"/>
                  </a:lnTo>
                  <a:lnTo>
                    <a:pt x="438" y="833"/>
                  </a:lnTo>
                  <a:lnTo>
                    <a:pt x="440" y="833"/>
                  </a:lnTo>
                  <a:lnTo>
                    <a:pt x="454" y="829"/>
                  </a:lnTo>
                  <a:lnTo>
                    <a:pt x="456" y="827"/>
                  </a:lnTo>
                  <a:lnTo>
                    <a:pt x="456" y="819"/>
                  </a:lnTo>
                  <a:lnTo>
                    <a:pt x="454" y="817"/>
                  </a:lnTo>
                  <a:lnTo>
                    <a:pt x="453" y="809"/>
                  </a:lnTo>
                  <a:lnTo>
                    <a:pt x="451" y="806"/>
                  </a:lnTo>
                  <a:lnTo>
                    <a:pt x="448" y="803"/>
                  </a:lnTo>
                  <a:lnTo>
                    <a:pt x="448" y="800"/>
                  </a:lnTo>
                  <a:lnTo>
                    <a:pt x="450" y="798"/>
                  </a:lnTo>
                  <a:lnTo>
                    <a:pt x="450" y="795"/>
                  </a:lnTo>
                  <a:lnTo>
                    <a:pt x="450" y="791"/>
                  </a:lnTo>
                  <a:lnTo>
                    <a:pt x="446" y="790"/>
                  </a:lnTo>
                  <a:lnTo>
                    <a:pt x="441" y="788"/>
                  </a:lnTo>
                  <a:lnTo>
                    <a:pt x="440" y="787"/>
                  </a:lnTo>
                  <a:lnTo>
                    <a:pt x="440" y="780"/>
                  </a:lnTo>
                  <a:lnTo>
                    <a:pt x="443" y="775"/>
                  </a:lnTo>
                  <a:lnTo>
                    <a:pt x="445" y="772"/>
                  </a:lnTo>
                  <a:lnTo>
                    <a:pt x="451" y="769"/>
                  </a:lnTo>
                  <a:lnTo>
                    <a:pt x="453" y="767"/>
                  </a:lnTo>
                  <a:lnTo>
                    <a:pt x="458" y="764"/>
                  </a:lnTo>
                  <a:lnTo>
                    <a:pt x="458" y="762"/>
                  </a:lnTo>
                  <a:lnTo>
                    <a:pt x="458" y="761"/>
                  </a:lnTo>
                  <a:lnTo>
                    <a:pt x="461" y="756"/>
                  </a:lnTo>
                  <a:lnTo>
                    <a:pt x="464" y="751"/>
                  </a:lnTo>
                  <a:lnTo>
                    <a:pt x="468" y="748"/>
                  </a:lnTo>
                  <a:lnTo>
                    <a:pt x="469" y="746"/>
                  </a:lnTo>
                  <a:lnTo>
                    <a:pt x="478" y="738"/>
                  </a:lnTo>
                  <a:lnTo>
                    <a:pt x="479" y="736"/>
                  </a:lnTo>
                  <a:lnTo>
                    <a:pt x="481" y="735"/>
                  </a:lnTo>
                  <a:lnTo>
                    <a:pt x="483" y="732"/>
                  </a:lnTo>
                  <a:lnTo>
                    <a:pt x="493" y="719"/>
                  </a:lnTo>
                  <a:lnTo>
                    <a:pt x="493" y="717"/>
                  </a:lnTo>
                  <a:lnTo>
                    <a:pt x="494" y="717"/>
                  </a:lnTo>
                  <a:lnTo>
                    <a:pt x="502" y="711"/>
                  </a:lnTo>
                  <a:lnTo>
                    <a:pt x="504" y="709"/>
                  </a:lnTo>
                  <a:lnTo>
                    <a:pt x="506" y="707"/>
                  </a:lnTo>
                  <a:lnTo>
                    <a:pt x="507" y="706"/>
                  </a:lnTo>
                  <a:lnTo>
                    <a:pt x="507" y="704"/>
                  </a:lnTo>
                  <a:lnTo>
                    <a:pt x="521" y="691"/>
                  </a:lnTo>
                  <a:lnTo>
                    <a:pt x="522" y="688"/>
                  </a:lnTo>
                  <a:lnTo>
                    <a:pt x="524" y="686"/>
                  </a:lnTo>
                  <a:lnTo>
                    <a:pt x="540" y="680"/>
                  </a:lnTo>
                  <a:lnTo>
                    <a:pt x="542" y="680"/>
                  </a:lnTo>
                  <a:lnTo>
                    <a:pt x="544" y="680"/>
                  </a:lnTo>
                  <a:lnTo>
                    <a:pt x="557" y="680"/>
                  </a:lnTo>
                  <a:lnTo>
                    <a:pt x="559" y="678"/>
                  </a:lnTo>
                  <a:lnTo>
                    <a:pt x="567" y="672"/>
                  </a:lnTo>
                  <a:lnTo>
                    <a:pt x="570" y="670"/>
                  </a:lnTo>
                  <a:lnTo>
                    <a:pt x="574" y="667"/>
                  </a:lnTo>
                  <a:lnTo>
                    <a:pt x="580" y="662"/>
                  </a:lnTo>
                  <a:lnTo>
                    <a:pt x="582" y="662"/>
                  </a:lnTo>
                  <a:lnTo>
                    <a:pt x="585" y="662"/>
                  </a:lnTo>
                  <a:lnTo>
                    <a:pt x="587" y="662"/>
                  </a:lnTo>
                  <a:lnTo>
                    <a:pt x="595" y="664"/>
                  </a:lnTo>
                  <a:lnTo>
                    <a:pt x="597" y="664"/>
                  </a:lnTo>
                  <a:lnTo>
                    <a:pt x="598" y="664"/>
                  </a:lnTo>
                  <a:lnTo>
                    <a:pt x="607" y="665"/>
                  </a:lnTo>
                  <a:lnTo>
                    <a:pt x="608" y="667"/>
                  </a:lnTo>
                  <a:lnTo>
                    <a:pt x="620" y="668"/>
                  </a:lnTo>
                  <a:lnTo>
                    <a:pt x="628" y="668"/>
                  </a:lnTo>
                  <a:lnTo>
                    <a:pt x="631" y="667"/>
                  </a:lnTo>
                  <a:lnTo>
                    <a:pt x="633" y="665"/>
                  </a:lnTo>
                  <a:lnTo>
                    <a:pt x="650" y="657"/>
                  </a:lnTo>
                  <a:lnTo>
                    <a:pt x="653" y="657"/>
                  </a:lnTo>
                  <a:lnTo>
                    <a:pt x="660" y="651"/>
                  </a:lnTo>
                  <a:lnTo>
                    <a:pt x="661" y="649"/>
                  </a:lnTo>
                  <a:lnTo>
                    <a:pt x="668" y="641"/>
                  </a:lnTo>
                  <a:lnTo>
                    <a:pt x="666" y="639"/>
                  </a:lnTo>
                  <a:lnTo>
                    <a:pt x="665" y="636"/>
                  </a:lnTo>
                  <a:lnTo>
                    <a:pt x="658" y="630"/>
                  </a:lnTo>
                  <a:lnTo>
                    <a:pt x="651" y="623"/>
                  </a:lnTo>
                  <a:lnTo>
                    <a:pt x="651" y="620"/>
                  </a:lnTo>
                  <a:lnTo>
                    <a:pt x="651" y="607"/>
                  </a:lnTo>
                  <a:lnTo>
                    <a:pt x="648" y="597"/>
                  </a:lnTo>
                  <a:lnTo>
                    <a:pt x="650" y="586"/>
                  </a:lnTo>
                  <a:lnTo>
                    <a:pt x="651" y="573"/>
                  </a:lnTo>
                  <a:lnTo>
                    <a:pt x="648" y="570"/>
                  </a:lnTo>
                  <a:lnTo>
                    <a:pt x="648" y="566"/>
                  </a:lnTo>
                  <a:lnTo>
                    <a:pt x="650" y="563"/>
                  </a:lnTo>
                  <a:lnTo>
                    <a:pt x="651" y="562"/>
                  </a:lnTo>
                  <a:lnTo>
                    <a:pt x="658" y="554"/>
                  </a:lnTo>
                  <a:lnTo>
                    <a:pt x="658" y="552"/>
                  </a:lnTo>
                  <a:lnTo>
                    <a:pt x="658" y="550"/>
                  </a:lnTo>
                  <a:lnTo>
                    <a:pt x="656" y="542"/>
                  </a:lnTo>
                  <a:lnTo>
                    <a:pt x="655" y="541"/>
                  </a:lnTo>
                  <a:lnTo>
                    <a:pt x="650" y="534"/>
                  </a:lnTo>
                  <a:lnTo>
                    <a:pt x="643" y="526"/>
                  </a:lnTo>
                  <a:lnTo>
                    <a:pt x="641" y="521"/>
                  </a:lnTo>
                  <a:lnTo>
                    <a:pt x="643" y="518"/>
                  </a:lnTo>
                  <a:lnTo>
                    <a:pt x="646" y="511"/>
                  </a:lnTo>
                  <a:lnTo>
                    <a:pt x="648" y="511"/>
                  </a:lnTo>
                  <a:lnTo>
                    <a:pt x="658" y="505"/>
                  </a:lnTo>
                  <a:lnTo>
                    <a:pt x="660" y="505"/>
                  </a:lnTo>
                  <a:lnTo>
                    <a:pt x="673" y="502"/>
                  </a:lnTo>
                  <a:lnTo>
                    <a:pt x="676" y="500"/>
                  </a:lnTo>
                  <a:lnTo>
                    <a:pt x="681" y="494"/>
                  </a:lnTo>
                  <a:lnTo>
                    <a:pt x="681" y="492"/>
                  </a:lnTo>
                  <a:lnTo>
                    <a:pt x="679" y="487"/>
                  </a:lnTo>
                  <a:lnTo>
                    <a:pt x="676" y="478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65"/>
                  </a:lnTo>
                  <a:lnTo>
                    <a:pt x="681" y="461"/>
                  </a:lnTo>
                  <a:lnTo>
                    <a:pt x="674" y="456"/>
                  </a:lnTo>
                  <a:lnTo>
                    <a:pt x="665" y="455"/>
                  </a:lnTo>
                  <a:lnTo>
                    <a:pt x="663" y="453"/>
                  </a:lnTo>
                  <a:lnTo>
                    <a:pt x="660" y="453"/>
                  </a:lnTo>
                  <a:lnTo>
                    <a:pt x="650" y="450"/>
                  </a:lnTo>
                  <a:lnTo>
                    <a:pt x="648" y="448"/>
                  </a:lnTo>
                  <a:lnTo>
                    <a:pt x="645" y="440"/>
                  </a:lnTo>
                  <a:lnTo>
                    <a:pt x="645" y="439"/>
                  </a:lnTo>
                  <a:lnTo>
                    <a:pt x="645" y="437"/>
                  </a:lnTo>
                  <a:lnTo>
                    <a:pt x="645" y="424"/>
                  </a:lnTo>
                  <a:lnTo>
                    <a:pt x="648" y="422"/>
                  </a:lnTo>
                  <a:lnTo>
                    <a:pt x="653" y="422"/>
                  </a:lnTo>
                  <a:lnTo>
                    <a:pt x="655" y="422"/>
                  </a:lnTo>
                  <a:lnTo>
                    <a:pt x="660" y="416"/>
                  </a:lnTo>
                  <a:lnTo>
                    <a:pt x="658" y="414"/>
                  </a:lnTo>
                  <a:lnTo>
                    <a:pt x="663" y="406"/>
                  </a:lnTo>
                  <a:lnTo>
                    <a:pt x="669" y="401"/>
                  </a:lnTo>
                  <a:lnTo>
                    <a:pt x="673" y="410"/>
                  </a:lnTo>
                  <a:lnTo>
                    <a:pt x="678" y="408"/>
                  </a:lnTo>
                  <a:lnTo>
                    <a:pt x="678" y="406"/>
                  </a:lnTo>
                  <a:lnTo>
                    <a:pt x="681" y="405"/>
                  </a:lnTo>
                  <a:lnTo>
                    <a:pt x="683" y="405"/>
                  </a:lnTo>
                  <a:lnTo>
                    <a:pt x="686" y="410"/>
                  </a:lnTo>
                  <a:lnTo>
                    <a:pt x="688" y="410"/>
                  </a:lnTo>
                  <a:lnTo>
                    <a:pt x="694" y="403"/>
                  </a:lnTo>
                  <a:lnTo>
                    <a:pt x="696" y="401"/>
                  </a:lnTo>
                  <a:lnTo>
                    <a:pt x="698" y="400"/>
                  </a:lnTo>
                  <a:lnTo>
                    <a:pt x="699" y="398"/>
                  </a:lnTo>
                  <a:lnTo>
                    <a:pt x="708" y="397"/>
                  </a:lnTo>
                  <a:lnTo>
                    <a:pt x="706" y="395"/>
                  </a:lnTo>
                  <a:lnTo>
                    <a:pt x="706" y="389"/>
                  </a:lnTo>
                  <a:lnTo>
                    <a:pt x="698" y="384"/>
                  </a:lnTo>
                  <a:lnTo>
                    <a:pt x="696" y="382"/>
                  </a:lnTo>
                  <a:lnTo>
                    <a:pt x="693" y="374"/>
                  </a:lnTo>
                  <a:lnTo>
                    <a:pt x="691" y="367"/>
                  </a:lnTo>
                  <a:lnTo>
                    <a:pt x="684" y="356"/>
                  </a:lnTo>
                  <a:lnTo>
                    <a:pt x="681" y="355"/>
                  </a:lnTo>
                  <a:lnTo>
                    <a:pt x="678" y="351"/>
                  </a:lnTo>
                  <a:lnTo>
                    <a:pt x="676" y="348"/>
                  </a:lnTo>
                  <a:lnTo>
                    <a:pt x="674" y="346"/>
                  </a:lnTo>
                  <a:lnTo>
                    <a:pt x="668" y="338"/>
                  </a:lnTo>
                  <a:lnTo>
                    <a:pt x="666" y="338"/>
                  </a:lnTo>
                  <a:lnTo>
                    <a:pt x="661" y="342"/>
                  </a:lnTo>
                  <a:lnTo>
                    <a:pt x="660" y="340"/>
                  </a:lnTo>
                  <a:lnTo>
                    <a:pt x="658" y="337"/>
                  </a:lnTo>
                  <a:lnTo>
                    <a:pt x="655" y="335"/>
                  </a:lnTo>
                  <a:lnTo>
                    <a:pt x="650" y="340"/>
                  </a:lnTo>
                  <a:lnTo>
                    <a:pt x="648" y="343"/>
                  </a:lnTo>
                  <a:lnTo>
                    <a:pt x="645" y="345"/>
                  </a:lnTo>
                  <a:lnTo>
                    <a:pt x="641" y="343"/>
                  </a:lnTo>
                  <a:lnTo>
                    <a:pt x="635" y="345"/>
                  </a:lnTo>
                  <a:lnTo>
                    <a:pt x="633" y="345"/>
                  </a:lnTo>
                  <a:lnTo>
                    <a:pt x="630" y="340"/>
                  </a:lnTo>
                  <a:lnTo>
                    <a:pt x="631" y="338"/>
                  </a:lnTo>
                  <a:lnTo>
                    <a:pt x="636" y="329"/>
                  </a:lnTo>
                  <a:lnTo>
                    <a:pt x="628" y="325"/>
                  </a:lnTo>
                  <a:lnTo>
                    <a:pt x="625" y="325"/>
                  </a:lnTo>
                  <a:lnTo>
                    <a:pt x="620" y="329"/>
                  </a:lnTo>
                  <a:lnTo>
                    <a:pt x="617" y="322"/>
                  </a:lnTo>
                  <a:lnTo>
                    <a:pt x="617" y="317"/>
                  </a:lnTo>
                  <a:lnTo>
                    <a:pt x="618" y="316"/>
                  </a:lnTo>
                  <a:lnTo>
                    <a:pt x="623" y="312"/>
                  </a:lnTo>
                  <a:lnTo>
                    <a:pt x="622" y="309"/>
                  </a:lnTo>
                  <a:lnTo>
                    <a:pt x="617" y="308"/>
                  </a:lnTo>
                  <a:lnTo>
                    <a:pt x="615" y="308"/>
                  </a:lnTo>
                  <a:lnTo>
                    <a:pt x="610" y="309"/>
                  </a:lnTo>
                  <a:lnTo>
                    <a:pt x="607" y="312"/>
                  </a:lnTo>
                  <a:lnTo>
                    <a:pt x="605" y="311"/>
                  </a:lnTo>
                  <a:lnTo>
                    <a:pt x="600" y="309"/>
                  </a:lnTo>
                  <a:lnTo>
                    <a:pt x="595" y="301"/>
                  </a:lnTo>
                  <a:lnTo>
                    <a:pt x="588" y="298"/>
                  </a:lnTo>
                  <a:lnTo>
                    <a:pt x="582" y="298"/>
                  </a:lnTo>
                  <a:lnTo>
                    <a:pt x="580" y="298"/>
                  </a:lnTo>
                  <a:lnTo>
                    <a:pt x="579" y="298"/>
                  </a:lnTo>
                  <a:lnTo>
                    <a:pt x="574" y="303"/>
                  </a:lnTo>
                  <a:lnTo>
                    <a:pt x="570" y="300"/>
                  </a:lnTo>
                  <a:lnTo>
                    <a:pt x="570" y="298"/>
                  </a:lnTo>
                  <a:lnTo>
                    <a:pt x="567" y="295"/>
                  </a:lnTo>
                  <a:lnTo>
                    <a:pt x="565" y="295"/>
                  </a:lnTo>
                  <a:lnTo>
                    <a:pt x="562" y="296"/>
                  </a:lnTo>
                  <a:lnTo>
                    <a:pt x="555" y="301"/>
                  </a:lnTo>
                  <a:lnTo>
                    <a:pt x="552" y="309"/>
                  </a:lnTo>
                  <a:lnTo>
                    <a:pt x="550" y="311"/>
                  </a:lnTo>
                  <a:lnTo>
                    <a:pt x="544" y="309"/>
                  </a:lnTo>
                  <a:lnTo>
                    <a:pt x="542" y="309"/>
                  </a:lnTo>
                  <a:lnTo>
                    <a:pt x="536" y="306"/>
                  </a:lnTo>
                  <a:lnTo>
                    <a:pt x="532" y="306"/>
                  </a:lnTo>
                  <a:lnTo>
                    <a:pt x="527" y="306"/>
                  </a:lnTo>
                  <a:lnTo>
                    <a:pt x="519" y="303"/>
                  </a:lnTo>
                  <a:lnTo>
                    <a:pt x="511" y="311"/>
                  </a:lnTo>
                  <a:lnTo>
                    <a:pt x="509" y="311"/>
                  </a:lnTo>
                  <a:lnTo>
                    <a:pt x="502" y="309"/>
                  </a:lnTo>
                  <a:lnTo>
                    <a:pt x="501" y="306"/>
                  </a:lnTo>
                  <a:lnTo>
                    <a:pt x="494" y="304"/>
                  </a:lnTo>
                  <a:lnTo>
                    <a:pt x="493" y="303"/>
                  </a:lnTo>
                  <a:lnTo>
                    <a:pt x="491" y="301"/>
                  </a:lnTo>
                  <a:lnTo>
                    <a:pt x="484" y="291"/>
                  </a:lnTo>
                  <a:lnTo>
                    <a:pt x="483" y="290"/>
                  </a:lnTo>
                  <a:lnTo>
                    <a:pt x="474" y="282"/>
                  </a:lnTo>
                  <a:lnTo>
                    <a:pt x="474" y="278"/>
                  </a:lnTo>
                  <a:lnTo>
                    <a:pt x="468" y="264"/>
                  </a:lnTo>
                  <a:lnTo>
                    <a:pt x="468" y="256"/>
                  </a:lnTo>
                  <a:lnTo>
                    <a:pt x="466" y="254"/>
                  </a:lnTo>
                  <a:lnTo>
                    <a:pt x="464" y="253"/>
                  </a:lnTo>
                  <a:lnTo>
                    <a:pt x="461" y="246"/>
                  </a:lnTo>
                  <a:lnTo>
                    <a:pt x="459" y="244"/>
                  </a:lnTo>
                  <a:lnTo>
                    <a:pt x="458" y="235"/>
                  </a:lnTo>
                  <a:lnTo>
                    <a:pt x="456" y="227"/>
                  </a:lnTo>
                  <a:lnTo>
                    <a:pt x="456" y="225"/>
                  </a:lnTo>
                  <a:lnTo>
                    <a:pt x="454" y="222"/>
                  </a:lnTo>
                  <a:lnTo>
                    <a:pt x="456" y="217"/>
                  </a:lnTo>
                  <a:lnTo>
                    <a:pt x="456" y="214"/>
                  </a:lnTo>
                  <a:lnTo>
                    <a:pt x="456" y="212"/>
                  </a:lnTo>
                  <a:lnTo>
                    <a:pt x="456" y="206"/>
                  </a:lnTo>
                  <a:lnTo>
                    <a:pt x="456" y="204"/>
                  </a:lnTo>
                  <a:lnTo>
                    <a:pt x="451" y="188"/>
                  </a:lnTo>
                  <a:lnTo>
                    <a:pt x="451" y="186"/>
                  </a:lnTo>
                  <a:lnTo>
                    <a:pt x="451" y="183"/>
                  </a:lnTo>
                  <a:lnTo>
                    <a:pt x="456" y="17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3" name="Freeform 33"/>
            <p:cNvSpPr>
              <a:spLocks/>
            </p:cNvSpPr>
            <p:nvPr/>
          </p:nvSpPr>
          <p:spPr bwMode="auto">
            <a:xfrm>
              <a:off x="4294187" y="4658520"/>
              <a:ext cx="561975" cy="1308100"/>
            </a:xfrm>
            <a:custGeom>
              <a:avLst/>
              <a:gdLst>
                <a:gd name="T0" fmla="*/ 188 w 708"/>
                <a:gd name="T1" fmla="*/ 1646 h 1649"/>
                <a:gd name="T2" fmla="*/ 125 w 708"/>
                <a:gd name="T3" fmla="*/ 1641 h 1649"/>
                <a:gd name="T4" fmla="*/ 82 w 708"/>
                <a:gd name="T5" fmla="*/ 1636 h 1649"/>
                <a:gd name="T6" fmla="*/ 92 w 708"/>
                <a:gd name="T7" fmla="*/ 1597 h 1649"/>
                <a:gd name="T8" fmla="*/ 145 w 708"/>
                <a:gd name="T9" fmla="*/ 1587 h 1649"/>
                <a:gd name="T10" fmla="*/ 196 w 708"/>
                <a:gd name="T11" fmla="*/ 1570 h 1649"/>
                <a:gd name="T12" fmla="*/ 251 w 708"/>
                <a:gd name="T13" fmla="*/ 1531 h 1649"/>
                <a:gd name="T14" fmla="*/ 299 w 708"/>
                <a:gd name="T15" fmla="*/ 1489 h 1649"/>
                <a:gd name="T16" fmla="*/ 334 w 708"/>
                <a:gd name="T17" fmla="*/ 1448 h 1649"/>
                <a:gd name="T18" fmla="*/ 274 w 708"/>
                <a:gd name="T19" fmla="*/ 1440 h 1649"/>
                <a:gd name="T20" fmla="*/ 249 w 708"/>
                <a:gd name="T21" fmla="*/ 1409 h 1649"/>
                <a:gd name="T22" fmla="*/ 226 w 708"/>
                <a:gd name="T23" fmla="*/ 1338 h 1649"/>
                <a:gd name="T24" fmla="*/ 254 w 708"/>
                <a:gd name="T25" fmla="*/ 1293 h 1649"/>
                <a:gd name="T26" fmla="*/ 258 w 708"/>
                <a:gd name="T27" fmla="*/ 1251 h 1649"/>
                <a:gd name="T28" fmla="*/ 206 w 708"/>
                <a:gd name="T29" fmla="*/ 1233 h 1649"/>
                <a:gd name="T30" fmla="*/ 173 w 708"/>
                <a:gd name="T31" fmla="*/ 1262 h 1649"/>
                <a:gd name="T32" fmla="*/ 147 w 708"/>
                <a:gd name="T33" fmla="*/ 1185 h 1649"/>
                <a:gd name="T34" fmla="*/ 130 w 708"/>
                <a:gd name="T35" fmla="*/ 1155 h 1649"/>
                <a:gd name="T36" fmla="*/ 69 w 708"/>
                <a:gd name="T37" fmla="*/ 1147 h 1649"/>
                <a:gd name="T38" fmla="*/ 6 w 708"/>
                <a:gd name="T39" fmla="*/ 1131 h 1649"/>
                <a:gd name="T40" fmla="*/ 36 w 708"/>
                <a:gd name="T41" fmla="*/ 1115 h 1649"/>
                <a:gd name="T42" fmla="*/ 72 w 708"/>
                <a:gd name="T43" fmla="*/ 1097 h 1649"/>
                <a:gd name="T44" fmla="*/ 86 w 708"/>
                <a:gd name="T45" fmla="*/ 1052 h 1649"/>
                <a:gd name="T46" fmla="*/ 127 w 708"/>
                <a:gd name="T47" fmla="*/ 992 h 1649"/>
                <a:gd name="T48" fmla="*/ 84 w 708"/>
                <a:gd name="T49" fmla="*/ 939 h 1649"/>
                <a:gd name="T50" fmla="*/ 79 w 708"/>
                <a:gd name="T51" fmla="*/ 898 h 1649"/>
                <a:gd name="T52" fmla="*/ 97 w 708"/>
                <a:gd name="T53" fmla="*/ 864 h 1649"/>
                <a:gd name="T54" fmla="*/ 139 w 708"/>
                <a:gd name="T55" fmla="*/ 898 h 1649"/>
                <a:gd name="T56" fmla="*/ 195 w 708"/>
                <a:gd name="T57" fmla="*/ 887 h 1649"/>
                <a:gd name="T58" fmla="*/ 200 w 708"/>
                <a:gd name="T59" fmla="*/ 814 h 1649"/>
                <a:gd name="T60" fmla="*/ 223 w 708"/>
                <a:gd name="T61" fmla="*/ 782 h 1649"/>
                <a:gd name="T62" fmla="*/ 206 w 708"/>
                <a:gd name="T63" fmla="*/ 756 h 1649"/>
                <a:gd name="T64" fmla="*/ 256 w 708"/>
                <a:gd name="T65" fmla="*/ 757 h 1649"/>
                <a:gd name="T66" fmla="*/ 299 w 708"/>
                <a:gd name="T67" fmla="*/ 770 h 1649"/>
                <a:gd name="T68" fmla="*/ 372 w 708"/>
                <a:gd name="T69" fmla="*/ 770 h 1649"/>
                <a:gd name="T70" fmla="*/ 380 w 708"/>
                <a:gd name="T71" fmla="*/ 725 h 1649"/>
                <a:gd name="T72" fmla="*/ 423 w 708"/>
                <a:gd name="T73" fmla="*/ 689 h 1649"/>
                <a:gd name="T74" fmla="*/ 456 w 708"/>
                <a:gd name="T75" fmla="*/ 649 h 1649"/>
                <a:gd name="T76" fmla="*/ 441 w 708"/>
                <a:gd name="T77" fmla="*/ 618 h 1649"/>
                <a:gd name="T78" fmla="*/ 461 w 708"/>
                <a:gd name="T79" fmla="*/ 586 h 1649"/>
                <a:gd name="T80" fmla="*/ 494 w 708"/>
                <a:gd name="T81" fmla="*/ 547 h 1649"/>
                <a:gd name="T82" fmla="*/ 542 w 708"/>
                <a:gd name="T83" fmla="*/ 510 h 1649"/>
                <a:gd name="T84" fmla="*/ 587 w 708"/>
                <a:gd name="T85" fmla="*/ 492 h 1649"/>
                <a:gd name="T86" fmla="*/ 650 w 708"/>
                <a:gd name="T87" fmla="*/ 487 h 1649"/>
                <a:gd name="T88" fmla="*/ 651 w 708"/>
                <a:gd name="T89" fmla="*/ 437 h 1649"/>
                <a:gd name="T90" fmla="*/ 658 w 708"/>
                <a:gd name="T91" fmla="*/ 380 h 1649"/>
                <a:gd name="T92" fmla="*/ 660 w 708"/>
                <a:gd name="T93" fmla="*/ 335 h 1649"/>
                <a:gd name="T94" fmla="*/ 681 w 708"/>
                <a:gd name="T95" fmla="*/ 291 h 1649"/>
                <a:gd name="T96" fmla="*/ 645 w 708"/>
                <a:gd name="T97" fmla="*/ 254 h 1649"/>
                <a:gd name="T98" fmla="*/ 678 w 708"/>
                <a:gd name="T99" fmla="*/ 236 h 1649"/>
                <a:gd name="T100" fmla="*/ 706 w 708"/>
                <a:gd name="T101" fmla="*/ 225 h 1649"/>
                <a:gd name="T102" fmla="*/ 674 w 708"/>
                <a:gd name="T103" fmla="*/ 176 h 1649"/>
                <a:gd name="T104" fmla="*/ 641 w 708"/>
                <a:gd name="T105" fmla="*/ 173 h 1649"/>
                <a:gd name="T106" fmla="*/ 617 w 708"/>
                <a:gd name="T107" fmla="*/ 147 h 1649"/>
                <a:gd name="T108" fmla="*/ 595 w 708"/>
                <a:gd name="T109" fmla="*/ 131 h 1649"/>
                <a:gd name="T110" fmla="*/ 562 w 708"/>
                <a:gd name="T111" fmla="*/ 126 h 1649"/>
                <a:gd name="T112" fmla="*/ 511 w 708"/>
                <a:gd name="T113" fmla="*/ 141 h 1649"/>
                <a:gd name="T114" fmla="*/ 474 w 708"/>
                <a:gd name="T115" fmla="*/ 108 h 1649"/>
                <a:gd name="T116" fmla="*/ 454 w 708"/>
                <a:gd name="T117" fmla="*/ 52 h 1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8" h="1649">
                  <a:moveTo>
                    <a:pt x="231" y="1626"/>
                  </a:moveTo>
                  <a:lnTo>
                    <a:pt x="230" y="1628"/>
                  </a:lnTo>
                  <a:lnTo>
                    <a:pt x="220" y="1636"/>
                  </a:lnTo>
                  <a:lnTo>
                    <a:pt x="218" y="1639"/>
                  </a:lnTo>
                  <a:lnTo>
                    <a:pt x="216" y="1641"/>
                  </a:lnTo>
                  <a:lnTo>
                    <a:pt x="210" y="1647"/>
                  </a:lnTo>
                  <a:lnTo>
                    <a:pt x="208" y="1647"/>
                  </a:lnTo>
                  <a:lnTo>
                    <a:pt x="205" y="1649"/>
                  </a:lnTo>
                  <a:lnTo>
                    <a:pt x="190" y="1647"/>
                  </a:lnTo>
                  <a:lnTo>
                    <a:pt x="188" y="1646"/>
                  </a:lnTo>
                  <a:lnTo>
                    <a:pt x="173" y="1642"/>
                  </a:lnTo>
                  <a:lnTo>
                    <a:pt x="172" y="1642"/>
                  </a:lnTo>
                  <a:lnTo>
                    <a:pt x="162" y="1649"/>
                  </a:lnTo>
                  <a:lnTo>
                    <a:pt x="160" y="1649"/>
                  </a:lnTo>
                  <a:lnTo>
                    <a:pt x="149" y="1649"/>
                  </a:lnTo>
                  <a:lnTo>
                    <a:pt x="142" y="1644"/>
                  </a:lnTo>
                  <a:lnTo>
                    <a:pt x="140" y="1644"/>
                  </a:lnTo>
                  <a:lnTo>
                    <a:pt x="134" y="1636"/>
                  </a:lnTo>
                  <a:lnTo>
                    <a:pt x="125" y="1639"/>
                  </a:lnTo>
                  <a:lnTo>
                    <a:pt x="125" y="1641"/>
                  </a:lnTo>
                  <a:lnTo>
                    <a:pt x="117" y="1641"/>
                  </a:lnTo>
                  <a:lnTo>
                    <a:pt x="112" y="1641"/>
                  </a:lnTo>
                  <a:lnTo>
                    <a:pt x="109" y="1641"/>
                  </a:lnTo>
                  <a:lnTo>
                    <a:pt x="107" y="1639"/>
                  </a:lnTo>
                  <a:lnTo>
                    <a:pt x="101" y="1634"/>
                  </a:lnTo>
                  <a:lnTo>
                    <a:pt x="99" y="1633"/>
                  </a:lnTo>
                  <a:lnTo>
                    <a:pt x="97" y="1633"/>
                  </a:lnTo>
                  <a:lnTo>
                    <a:pt x="89" y="1636"/>
                  </a:lnTo>
                  <a:lnTo>
                    <a:pt x="87" y="1636"/>
                  </a:lnTo>
                  <a:lnTo>
                    <a:pt x="82" y="1636"/>
                  </a:lnTo>
                  <a:lnTo>
                    <a:pt x="81" y="1634"/>
                  </a:lnTo>
                  <a:lnTo>
                    <a:pt x="77" y="1633"/>
                  </a:lnTo>
                  <a:lnTo>
                    <a:pt x="77" y="1631"/>
                  </a:lnTo>
                  <a:lnTo>
                    <a:pt x="76" y="1630"/>
                  </a:lnTo>
                  <a:lnTo>
                    <a:pt x="76" y="1623"/>
                  </a:lnTo>
                  <a:lnTo>
                    <a:pt x="77" y="1621"/>
                  </a:lnTo>
                  <a:lnTo>
                    <a:pt x="79" y="1621"/>
                  </a:lnTo>
                  <a:lnTo>
                    <a:pt x="86" y="1605"/>
                  </a:lnTo>
                  <a:lnTo>
                    <a:pt x="87" y="1600"/>
                  </a:lnTo>
                  <a:lnTo>
                    <a:pt x="92" y="1597"/>
                  </a:lnTo>
                  <a:lnTo>
                    <a:pt x="94" y="1596"/>
                  </a:lnTo>
                  <a:lnTo>
                    <a:pt x="96" y="1594"/>
                  </a:lnTo>
                  <a:lnTo>
                    <a:pt x="99" y="1586"/>
                  </a:lnTo>
                  <a:lnTo>
                    <a:pt x="109" y="1583"/>
                  </a:lnTo>
                  <a:lnTo>
                    <a:pt x="112" y="1583"/>
                  </a:lnTo>
                  <a:lnTo>
                    <a:pt x="119" y="1584"/>
                  </a:lnTo>
                  <a:lnTo>
                    <a:pt x="122" y="1576"/>
                  </a:lnTo>
                  <a:lnTo>
                    <a:pt x="130" y="1576"/>
                  </a:lnTo>
                  <a:lnTo>
                    <a:pt x="144" y="1587"/>
                  </a:lnTo>
                  <a:lnTo>
                    <a:pt x="145" y="1587"/>
                  </a:lnTo>
                  <a:lnTo>
                    <a:pt x="155" y="1587"/>
                  </a:lnTo>
                  <a:lnTo>
                    <a:pt x="158" y="1584"/>
                  </a:lnTo>
                  <a:lnTo>
                    <a:pt x="158" y="1583"/>
                  </a:lnTo>
                  <a:lnTo>
                    <a:pt x="163" y="1575"/>
                  </a:lnTo>
                  <a:lnTo>
                    <a:pt x="165" y="1575"/>
                  </a:lnTo>
                  <a:lnTo>
                    <a:pt x="167" y="1573"/>
                  </a:lnTo>
                  <a:lnTo>
                    <a:pt x="168" y="1573"/>
                  </a:lnTo>
                  <a:lnTo>
                    <a:pt x="185" y="1573"/>
                  </a:lnTo>
                  <a:lnTo>
                    <a:pt x="188" y="1573"/>
                  </a:lnTo>
                  <a:lnTo>
                    <a:pt x="196" y="1570"/>
                  </a:lnTo>
                  <a:lnTo>
                    <a:pt x="200" y="1570"/>
                  </a:lnTo>
                  <a:lnTo>
                    <a:pt x="201" y="1568"/>
                  </a:lnTo>
                  <a:lnTo>
                    <a:pt x="203" y="1565"/>
                  </a:lnTo>
                  <a:lnTo>
                    <a:pt x="213" y="1555"/>
                  </a:lnTo>
                  <a:lnTo>
                    <a:pt x="230" y="1547"/>
                  </a:lnTo>
                  <a:lnTo>
                    <a:pt x="231" y="1545"/>
                  </a:lnTo>
                  <a:lnTo>
                    <a:pt x="233" y="1544"/>
                  </a:lnTo>
                  <a:lnTo>
                    <a:pt x="248" y="1534"/>
                  </a:lnTo>
                  <a:lnTo>
                    <a:pt x="249" y="1532"/>
                  </a:lnTo>
                  <a:lnTo>
                    <a:pt x="251" y="1531"/>
                  </a:lnTo>
                  <a:lnTo>
                    <a:pt x="266" y="1520"/>
                  </a:lnTo>
                  <a:lnTo>
                    <a:pt x="268" y="1518"/>
                  </a:lnTo>
                  <a:lnTo>
                    <a:pt x="276" y="1511"/>
                  </a:lnTo>
                  <a:lnTo>
                    <a:pt x="278" y="1510"/>
                  </a:lnTo>
                  <a:lnTo>
                    <a:pt x="281" y="1507"/>
                  </a:lnTo>
                  <a:lnTo>
                    <a:pt x="284" y="1505"/>
                  </a:lnTo>
                  <a:lnTo>
                    <a:pt x="291" y="1502"/>
                  </a:lnTo>
                  <a:lnTo>
                    <a:pt x="297" y="1494"/>
                  </a:lnTo>
                  <a:lnTo>
                    <a:pt x="299" y="1492"/>
                  </a:lnTo>
                  <a:lnTo>
                    <a:pt x="299" y="1489"/>
                  </a:lnTo>
                  <a:lnTo>
                    <a:pt x="306" y="1476"/>
                  </a:lnTo>
                  <a:lnTo>
                    <a:pt x="309" y="1473"/>
                  </a:lnTo>
                  <a:lnTo>
                    <a:pt x="319" y="1463"/>
                  </a:lnTo>
                  <a:lnTo>
                    <a:pt x="321" y="1461"/>
                  </a:lnTo>
                  <a:lnTo>
                    <a:pt x="330" y="1460"/>
                  </a:lnTo>
                  <a:lnTo>
                    <a:pt x="334" y="1458"/>
                  </a:lnTo>
                  <a:lnTo>
                    <a:pt x="335" y="1458"/>
                  </a:lnTo>
                  <a:lnTo>
                    <a:pt x="337" y="1452"/>
                  </a:lnTo>
                  <a:lnTo>
                    <a:pt x="335" y="1450"/>
                  </a:lnTo>
                  <a:lnTo>
                    <a:pt x="334" y="1448"/>
                  </a:lnTo>
                  <a:lnTo>
                    <a:pt x="332" y="1447"/>
                  </a:lnTo>
                  <a:lnTo>
                    <a:pt x="317" y="1442"/>
                  </a:lnTo>
                  <a:lnTo>
                    <a:pt x="316" y="1440"/>
                  </a:lnTo>
                  <a:lnTo>
                    <a:pt x="312" y="1440"/>
                  </a:lnTo>
                  <a:lnTo>
                    <a:pt x="311" y="1439"/>
                  </a:lnTo>
                  <a:lnTo>
                    <a:pt x="297" y="1439"/>
                  </a:lnTo>
                  <a:lnTo>
                    <a:pt x="296" y="1439"/>
                  </a:lnTo>
                  <a:lnTo>
                    <a:pt x="292" y="1439"/>
                  </a:lnTo>
                  <a:lnTo>
                    <a:pt x="278" y="1440"/>
                  </a:lnTo>
                  <a:lnTo>
                    <a:pt x="274" y="1440"/>
                  </a:lnTo>
                  <a:lnTo>
                    <a:pt x="273" y="1440"/>
                  </a:lnTo>
                  <a:lnTo>
                    <a:pt x="261" y="1437"/>
                  </a:lnTo>
                  <a:lnTo>
                    <a:pt x="258" y="1435"/>
                  </a:lnTo>
                  <a:lnTo>
                    <a:pt x="249" y="1432"/>
                  </a:lnTo>
                  <a:lnTo>
                    <a:pt x="246" y="1426"/>
                  </a:lnTo>
                  <a:lnTo>
                    <a:pt x="248" y="1421"/>
                  </a:lnTo>
                  <a:lnTo>
                    <a:pt x="248" y="1419"/>
                  </a:lnTo>
                  <a:lnTo>
                    <a:pt x="249" y="1414"/>
                  </a:lnTo>
                  <a:lnTo>
                    <a:pt x="249" y="1411"/>
                  </a:lnTo>
                  <a:lnTo>
                    <a:pt x="249" y="1409"/>
                  </a:lnTo>
                  <a:lnTo>
                    <a:pt x="235" y="1397"/>
                  </a:lnTo>
                  <a:lnTo>
                    <a:pt x="233" y="1395"/>
                  </a:lnTo>
                  <a:lnTo>
                    <a:pt x="220" y="1387"/>
                  </a:lnTo>
                  <a:lnTo>
                    <a:pt x="218" y="1384"/>
                  </a:lnTo>
                  <a:lnTo>
                    <a:pt x="215" y="1377"/>
                  </a:lnTo>
                  <a:lnTo>
                    <a:pt x="210" y="1369"/>
                  </a:lnTo>
                  <a:lnTo>
                    <a:pt x="215" y="1354"/>
                  </a:lnTo>
                  <a:lnTo>
                    <a:pt x="223" y="1343"/>
                  </a:lnTo>
                  <a:lnTo>
                    <a:pt x="225" y="1342"/>
                  </a:lnTo>
                  <a:lnTo>
                    <a:pt x="226" y="1338"/>
                  </a:lnTo>
                  <a:lnTo>
                    <a:pt x="226" y="1329"/>
                  </a:lnTo>
                  <a:lnTo>
                    <a:pt x="231" y="1320"/>
                  </a:lnTo>
                  <a:lnTo>
                    <a:pt x="231" y="1319"/>
                  </a:lnTo>
                  <a:lnTo>
                    <a:pt x="233" y="1317"/>
                  </a:lnTo>
                  <a:lnTo>
                    <a:pt x="235" y="1311"/>
                  </a:lnTo>
                  <a:lnTo>
                    <a:pt x="239" y="1306"/>
                  </a:lnTo>
                  <a:lnTo>
                    <a:pt x="241" y="1304"/>
                  </a:lnTo>
                  <a:lnTo>
                    <a:pt x="251" y="1298"/>
                  </a:lnTo>
                  <a:lnTo>
                    <a:pt x="253" y="1296"/>
                  </a:lnTo>
                  <a:lnTo>
                    <a:pt x="254" y="1293"/>
                  </a:lnTo>
                  <a:lnTo>
                    <a:pt x="256" y="1286"/>
                  </a:lnTo>
                  <a:lnTo>
                    <a:pt x="258" y="1285"/>
                  </a:lnTo>
                  <a:lnTo>
                    <a:pt x="258" y="1282"/>
                  </a:lnTo>
                  <a:lnTo>
                    <a:pt x="258" y="1280"/>
                  </a:lnTo>
                  <a:lnTo>
                    <a:pt x="258" y="1270"/>
                  </a:lnTo>
                  <a:lnTo>
                    <a:pt x="258" y="1269"/>
                  </a:lnTo>
                  <a:lnTo>
                    <a:pt x="258" y="1262"/>
                  </a:lnTo>
                  <a:lnTo>
                    <a:pt x="258" y="1261"/>
                  </a:lnTo>
                  <a:lnTo>
                    <a:pt x="258" y="1256"/>
                  </a:lnTo>
                  <a:lnTo>
                    <a:pt x="258" y="1251"/>
                  </a:lnTo>
                  <a:lnTo>
                    <a:pt x="259" y="1246"/>
                  </a:lnTo>
                  <a:lnTo>
                    <a:pt x="254" y="1240"/>
                  </a:lnTo>
                  <a:lnTo>
                    <a:pt x="253" y="1238"/>
                  </a:lnTo>
                  <a:lnTo>
                    <a:pt x="244" y="1238"/>
                  </a:lnTo>
                  <a:lnTo>
                    <a:pt x="239" y="1238"/>
                  </a:lnTo>
                  <a:lnTo>
                    <a:pt x="233" y="1238"/>
                  </a:lnTo>
                  <a:lnTo>
                    <a:pt x="221" y="1236"/>
                  </a:lnTo>
                  <a:lnTo>
                    <a:pt x="220" y="1236"/>
                  </a:lnTo>
                  <a:lnTo>
                    <a:pt x="218" y="1236"/>
                  </a:lnTo>
                  <a:lnTo>
                    <a:pt x="206" y="1233"/>
                  </a:lnTo>
                  <a:lnTo>
                    <a:pt x="196" y="1233"/>
                  </a:lnTo>
                  <a:lnTo>
                    <a:pt x="193" y="1233"/>
                  </a:lnTo>
                  <a:lnTo>
                    <a:pt x="192" y="1235"/>
                  </a:lnTo>
                  <a:lnTo>
                    <a:pt x="183" y="1240"/>
                  </a:lnTo>
                  <a:lnTo>
                    <a:pt x="183" y="1241"/>
                  </a:lnTo>
                  <a:lnTo>
                    <a:pt x="182" y="1251"/>
                  </a:lnTo>
                  <a:lnTo>
                    <a:pt x="182" y="1253"/>
                  </a:lnTo>
                  <a:lnTo>
                    <a:pt x="180" y="1254"/>
                  </a:lnTo>
                  <a:lnTo>
                    <a:pt x="180" y="1256"/>
                  </a:lnTo>
                  <a:lnTo>
                    <a:pt x="173" y="1262"/>
                  </a:lnTo>
                  <a:lnTo>
                    <a:pt x="170" y="1262"/>
                  </a:lnTo>
                  <a:lnTo>
                    <a:pt x="163" y="1264"/>
                  </a:lnTo>
                  <a:lnTo>
                    <a:pt x="162" y="1265"/>
                  </a:lnTo>
                  <a:lnTo>
                    <a:pt x="155" y="1265"/>
                  </a:lnTo>
                  <a:lnTo>
                    <a:pt x="152" y="1261"/>
                  </a:lnTo>
                  <a:lnTo>
                    <a:pt x="152" y="1256"/>
                  </a:lnTo>
                  <a:lnTo>
                    <a:pt x="147" y="1241"/>
                  </a:lnTo>
                  <a:lnTo>
                    <a:pt x="147" y="1210"/>
                  </a:lnTo>
                  <a:lnTo>
                    <a:pt x="147" y="1189"/>
                  </a:lnTo>
                  <a:lnTo>
                    <a:pt x="147" y="1185"/>
                  </a:lnTo>
                  <a:lnTo>
                    <a:pt x="147" y="1178"/>
                  </a:lnTo>
                  <a:lnTo>
                    <a:pt x="149" y="1172"/>
                  </a:lnTo>
                  <a:lnTo>
                    <a:pt x="152" y="1167"/>
                  </a:lnTo>
                  <a:lnTo>
                    <a:pt x="153" y="1164"/>
                  </a:lnTo>
                  <a:lnTo>
                    <a:pt x="155" y="1160"/>
                  </a:lnTo>
                  <a:lnTo>
                    <a:pt x="153" y="1157"/>
                  </a:lnTo>
                  <a:lnTo>
                    <a:pt x="142" y="1157"/>
                  </a:lnTo>
                  <a:lnTo>
                    <a:pt x="140" y="1157"/>
                  </a:lnTo>
                  <a:lnTo>
                    <a:pt x="132" y="1155"/>
                  </a:lnTo>
                  <a:lnTo>
                    <a:pt x="130" y="1155"/>
                  </a:lnTo>
                  <a:lnTo>
                    <a:pt x="127" y="1154"/>
                  </a:lnTo>
                  <a:lnTo>
                    <a:pt x="124" y="1151"/>
                  </a:lnTo>
                  <a:lnTo>
                    <a:pt x="120" y="1149"/>
                  </a:lnTo>
                  <a:lnTo>
                    <a:pt x="97" y="1138"/>
                  </a:lnTo>
                  <a:lnTo>
                    <a:pt x="87" y="1139"/>
                  </a:lnTo>
                  <a:lnTo>
                    <a:pt x="86" y="1141"/>
                  </a:lnTo>
                  <a:lnTo>
                    <a:pt x="81" y="1142"/>
                  </a:lnTo>
                  <a:lnTo>
                    <a:pt x="77" y="1144"/>
                  </a:lnTo>
                  <a:lnTo>
                    <a:pt x="72" y="1146"/>
                  </a:lnTo>
                  <a:lnTo>
                    <a:pt x="69" y="1147"/>
                  </a:lnTo>
                  <a:lnTo>
                    <a:pt x="67" y="1149"/>
                  </a:lnTo>
                  <a:lnTo>
                    <a:pt x="48" y="1146"/>
                  </a:lnTo>
                  <a:lnTo>
                    <a:pt x="46" y="1146"/>
                  </a:lnTo>
                  <a:lnTo>
                    <a:pt x="43" y="1147"/>
                  </a:lnTo>
                  <a:lnTo>
                    <a:pt x="38" y="1144"/>
                  </a:lnTo>
                  <a:lnTo>
                    <a:pt x="36" y="1144"/>
                  </a:lnTo>
                  <a:lnTo>
                    <a:pt x="33" y="1142"/>
                  </a:lnTo>
                  <a:lnTo>
                    <a:pt x="18" y="1138"/>
                  </a:lnTo>
                  <a:lnTo>
                    <a:pt x="11" y="1134"/>
                  </a:lnTo>
                  <a:lnTo>
                    <a:pt x="6" y="1131"/>
                  </a:lnTo>
                  <a:lnTo>
                    <a:pt x="5" y="1130"/>
                  </a:lnTo>
                  <a:lnTo>
                    <a:pt x="0" y="1118"/>
                  </a:lnTo>
                  <a:lnTo>
                    <a:pt x="0" y="1117"/>
                  </a:lnTo>
                  <a:lnTo>
                    <a:pt x="5" y="1113"/>
                  </a:lnTo>
                  <a:lnTo>
                    <a:pt x="11" y="1107"/>
                  </a:lnTo>
                  <a:lnTo>
                    <a:pt x="13" y="1107"/>
                  </a:lnTo>
                  <a:lnTo>
                    <a:pt x="23" y="1110"/>
                  </a:lnTo>
                  <a:lnTo>
                    <a:pt x="26" y="1112"/>
                  </a:lnTo>
                  <a:lnTo>
                    <a:pt x="29" y="1112"/>
                  </a:lnTo>
                  <a:lnTo>
                    <a:pt x="36" y="1115"/>
                  </a:lnTo>
                  <a:lnTo>
                    <a:pt x="39" y="1115"/>
                  </a:lnTo>
                  <a:lnTo>
                    <a:pt x="46" y="1117"/>
                  </a:lnTo>
                  <a:lnTo>
                    <a:pt x="48" y="1115"/>
                  </a:lnTo>
                  <a:lnTo>
                    <a:pt x="59" y="1110"/>
                  </a:lnTo>
                  <a:lnTo>
                    <a:pt x="59" y="1108"/>
                  </a:lnTo>
                  <a:lnTo>
                    <a:pt x="66" y="1104"/>
                  </a:lnTo>
                  <a:lnTo>
                    <a:pt x="66" y="1102"/>
                  </a:lnTo>
                  <a:lnTo>
                    <a:pt x="67" y="1100"/>
                  </a:lnTo>
                  <a:lnTo>
                    <a:pt x="69" y="1099"/>
                  </a:lnTo>
                  <a:lnTo>
                    <a:pt x="72" y="1097"/>
                  </a:lnTo>
                  <a:lnTo>
                    <a:pt x="79" y="1089"/>
                  </a:lnTo>
                  <a:lnTo>
                    <a:pt x="81" y="1087"/>
                  </a:lnTo>
                  <a:lnTo>
                    <a:pt x="81" y="1086"/>
                  </a:lnTo>
                  <a:lnTo>
                    <a:pt x="82" y="1086"/>
                  </a:lnTo>
                  <a:lnTo>
                    <a:pt x="87" y="1078"/>
                  </a:lnTo>
                  <a:lnTo>
                    <a:pt x="87" y="1075"/>
                  </a:lnTo>
                  <a:lnTo>
                    <a:pt x="84" y="1065"/>
                  </a:lnTo>
                  <a:lnTo>
                    <a:pt x="84" y="1063"/>
                  </a:lnTo>
                  <a:lnTo>
                    <a:pt x="84" y="1058"/>
                  </a:lnTo>
                  <a:lnTo>
                    <a:pt x="86" y="1052"/>
                  </a:lnTo>
                  <a:lnTo>
                    <a:pt x="87" y="1049"/>
                  </a:lnTo>
                  <a:lnTo>
                    <a:pt x="89" y="1047"/>
                  </a:lnTo>
                  <a:lnTo>
                    <a:pt x="92" y="1045"/>
                  </a:lnTo>
                  <a:lnTo>
                    <a:pt x="94" y="1042"/>
                  </a:lnTo>
                  <a:lnTo>
                    <a:pt x="105" y="1018"/>
                  </a:lnTo>
                  <a:lnTo>
                    <a:pt x="117" y="1003"/>
                  </a:lnTo>
                  <a:lnTo>
                    <a:pt x="119" y="1002"/>
                  </a:lnTo>
                  <a:lnTo>
                    <a:pt x="120" y="1000"/>
                  </a:lnTo>
                  <a:lnTo>
                    <a:pt x="125" y="994"/>
                  </a:lnTo>
                  <a:lnTo>
                    <a:pt x="127" y="992"/>
                  </a:lnTo>
                  <a:lnTo>
                    <a:pt x="130" y="984"/>
                  </a:lnTo>
                  <a:lnTo>
                    <a:pt x="129" y="982"/>
                  </a:lnTo>
                  <a:lnTo>
                    <a:pt x="129" y="981"/>
                  </a:lnTo>
                  <a:lnTo>
                    <a:pt x="124" y="971"/>
                  </a:lnTo>
                  <a:lnTo>
                    <a:pt x="122" y="969"/>
                  </a:lnTo>
                  <a:lnTo>
                    <a:pt x="117" y="961"/>
                  </a:lnTo>
                  <a:lnTo>
                    <a:pt x="112" y="958"/>
                  </a:lnTo>
                  <a:lnTo>
                    <a:pt x="97" y="950"/>
                  </a:lnTo>
                  <a:lnTo>
                    <a:pt x="92" y="945"/>
                  </a:lnTo>
                  <a:lnTo>
                    <a:pt x="84" y="939"/>
                  </a:lnTo>
                  <a:lnTo>
                    <a:pt x="82" y="934"/>
                  </a:lnTo>
                  <a:lnTo>
                    <a:pt x="82" y="932"/>
                  </a:lnTo>
                  <a:lnTo>
                    <a:pt x="86" y="926"/>
                  </a:lnTo>
                  <a:lnTo>
                    <a:pt x="86" y="924"/>
                  </a:lnTo>
                  <a:lnTo>
                    <a:pt x="86" y="922"/>
                  </a:lnTo>
                  <a:lnTo>
                    <a:pt x="82" y="913"/>
                  </a:lnTo>
                  <a:lnTo>
                    <a:pt x="82" y="911"/>
                  </a:lnTo>
                  <a:lnTo>
                    <a:pt x="79" y="903"/>
                  </a:lnTo>
                  <a:lnTo>
                    <a:pt x="79" y="901"/>
                  </a:lnTo>
                  <a:lnTo>
                    <a:pt x="79" y="898"/>
                  </a:lnTo>
                  <a:lnTo>
                    <a:pt x="82" y="892"/>
                  </a:lnTo>
                  <a:lnTo>
                    <a:pt x="82" y="890"/>
                  </a:lnTo>
                  <a:lnTo>
                    <a:pt x="86" y="887"/>
                  </a:lnTo>
                  <a:lnTo>
                    <a:pt x="87" y="885"/>
                  </a:lnTo>
                  <a:lnTo>
                    <a:pt x="91" y="877"/>
                  </a:lnTo>
                  <a:lnTo>
                    <a:pt x="89" y="871"/>
                  </a:lnTo>
                  <a:lnTo>
                    <a:pt x="91" y="866"/>
                  </a:lnTo>
                  <a:lnTo>
                    <a:pt x="94" y="864"/>
                  </a:lnTo>
                  <a:lnTo>
                    <a:pt x="96" y="864"/>
                  </a:lnTo>
                  <a:lnTo>
                    <a:pt x="97" y="864"/>
                  </a:lnTo>
                  <a:lnTo>
                    <a:pt x="105" y="872"/>
                  </a:lnTo>
                  <a:lnTo>
                    <a:pt x="107" y="874"/>
                  </a:lnTo>
                  <a:lnTo>
                    <a:pt x="109" y="875"/>
                  </a:lnTo>
                  <a:lnTo>
                    <a:pt x="119" y="880"/>
                  </a:lnTo>
                  <a:lnTo>
                    <a:pt x="120" y="882"/>
                  </a:lnTo>
                  <a:lnTo>
                    <a:pt x="125" y="890"/>
                  </a:lnTo>
                  <a:lnTo>
                    <a:pt x="127" y="892"/>
                  </a:lnTo>
                  <a:lnTo>
                    <a:pt x="135" y="895"/>
                  </a:lnTo>
                  <a:lnTo>
                    <a:pt x="137" y="897"/>
                  </a:lnTo>
                  <a:lnTo>
                    <a:pt x="139" y="898"/>
                  </a:lnTo>
                  <a:lnTo>
                    <a:pt x="147" y="908"/>
                  </a:lnTo>
                  <a:lnTo>
                    <a:pt x="152" y="913"/>
                  </a:lnTo>
                  <a:lnTo>
                    <a:pt x="153" y="914"/>
                  </a:lnTo>
                  <a:lnTo>
                    <a:pt x="162" y="909"/>
                  </a:lnTo>
                  <a:lnTo>
                    <a:pt x="165" y="906"/>
                  </a:lnTo>
                  <a:lnTo>
                    <a:pt x="170" y="905"/>
                  </a:lnTo>
                  <a:lnTo>
                    <a:pt x="180" y="897"/>
                  </a:lnTo>
                  <a:lnTo>
                    <a:pt x="182" y="895"/>
                  </a:lnTo>
                  <a:lnTo>
                    <a:pt x="187" y="892"/>
                  </a:lnTo>
                  <a:lnTo>
                    <a:pt x="195" y="887"/>
                  </a:lnTo>
                  <a:lnTo>
                    <a:pt x="200" y="882"/>
                  </a:lnTo>
                  <a:lnTo>
                    <a:pt x="203" y="880"/>
                  </a:lnTo>
                  <a:lnTo>
                    <a:pt x="208" y="872"/>
                  </a:lnTo>
                  <a:lnTo>
                    <a:pt x="208" y="871"/>
                  </a:lnTo>
                  <a:lnTo>
                    <a:pt x="203" y="843"/>
                  </a:lnTo>
                  <a:lnTo>
                    <a:pt x="203" y="841"/>
                  </a:lnTo>
                  <a:lnTo>
                    <a:pt x="198" y="824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200" y="814"/>
                  </a:lnTo>
                  <a:lnTo>
                    <a:pt x="200" y="806"/>
                  </a:lnTo>
                  <a:lnTo>
                    <a:pt x="205" y="803"/>
                  </a:lnTo>
                  <a:lnTo>
                    <a:pt x="206" y="803"/>
                  </a:lnTo>
                  <a:lnTo>
                    <a:pt x="208" y="803"/>
                  </a:lnTo>
                  <a:lnTo>
                    <a:pt x="213" y="796"/>
                  </a:lnTo>
                  <a:lnTo>
                    <a:pt x="213" y="795"/>
                  </a:lnTo>
                  <a:lnTo>
                    <a:pt x="213" y="793"/>
                  </a:lnTo>
                  <a:lnTo>
                    <a:pt x="218" y="786"/>
                  </a:lnTo>
                  <a:lnTo>
                    <a:pt x="220" y="785"/>
                  </a:lnTo>
                  <a:lnTo>
                    <a:pt x="223" y="782"/>
                  </a:lnTo>
                  <a:lnTo>
                    <a:pt x="225" y="778"/>
                  </a:lnTo>
                  <a:lnTo>
                    <a:pt x="226" y="775"/>
                  </a:lnTo>
                  <a:lnTo>
                    <a:pt x="225" y="769"/>
                  </a:lnTo>
                  <a:lnTo>
                    <a:pt x="218" y="767"/>
                  </a:lnTo>
                  <a:lnTo>
                    <a:pt x="213" y="765"/>
                  </a:lnTo>
                  <a:lnTo>
                    <a:pt x="208" y="765"/>
                  </a:lnTo>
                  <a:lnTo>
                    <a:pt x="206" y="764"/>
                  </a:lnTo>
                  <a:lnTo>
                    <a:pt x="203" y="762"/>
                  </a:lnTo>
                  <a:lnTo>
                    <a:pt x="203" y="759"/>
                  </a:lnTo>
                  <a:lnTo>
                    <a:pt x="206" y="756"/>
                  </a:lnTo>
                  <a:lnTo>
                    <a:pt x="210" y="752"/>
                  </a:lnTo>
                  <a:lnTo>
                    <a:pt x="213" y="751"/>
                  </a:lnTo>
                  <a:lnTo>
                    <a:pt x="215" y="751"/>
                  </a:lnTo>
                  <a:lnTo>
                    <a:pt x="221" y="749"/>
                  </a:lnTo>
                  <a:lnTo>
                    <a:pt x="223" y="749"/>
                  </a:lnTo>
                  <a:lnTo>
                    <a:pt x="233" y="749"/>
                  </a:lnTo>
                  <a:lnTo>
                    <a:pt x="235" y="749"/>
                  </a:lnTo>
                  <a:lnTo>
                    <a:pt x="243" y="751"/>
                  </a:lnTo>
                  <a:lnTo>
                    <a:pt x="246" y="752"/>
                  </a:lnTo>
                  <a:lnTo>
                    <a:pt x="256" y="757"/>
                  </a:lnTo>
                  <a:lnTo>
                    <a:pt x="258" y="759"/>
                  </a:lnTo>
                  <a:lnTo>
                    <a:pt x="261" y="761"/>
                  </a:lnTo>
                  <a:lnTo>
                    <a:pt x="268" y="765"/>
                  </a:lnTo>
                  <a:lnTo>
                    <a:pt x="269" y="767"/>
                  </a:lnTo>
                  <a:lnTo>
                    <a:pt x="276" y="769"/>
                  </a:lnTo>
                  <a:lnTo>
                    <a:pt x="282" y="769"/>
                  </a:lnTo>
                  <a:lnTo>
                    <a:pt x="284" y="769"/>
                  </a:lnTo>
                  <a:lnTo>
                    <a:pt x="286" y="769"/>
                  </a:lnTo>
                  <a:lnTo>
                    <a:pt x="297" y="769"/>
                  </a:lnTo>
                  <a:lnTo>
                    <a:pt x="299" y="770"/>
                  </a:lnTo>
                  <a:lnTo>
                    <a:pt x="312" y="772"/>
                  </a:lnTo>
                  <a:lnTo>
                    <a:pt x="319" y="772"/>
                  </a:lnTo>
                  <a:lnTo>
                    <a:pt x="321" y="774"/>
                  </a:lnTo>
                  <a:lnTo>
                    <a:pt x="322" y="774"/>
                  </a:lnTo>
                  <a:lnTo>
                    <a:pt x="330" y="774"/>
                  </a:lnTo>
                  <a:lnTo>
                    <a:pt x="332" y="774"/>
                  </a:lnTo>
                  <a:lnTo>
                    <a:pt x="339" y="774"/>
                  </a:lnTo>
                  <a:lnTo>
                    <a:pt x="357" y="774"/>
                  </a:lnTo>
                  <a:lnTo>
                    <a:pt x="370" y="772"/>
                  </a:lnTo>
                  <a:lnTo>
                    <a:pt x="372" y="770"/>
                  </a:lnTo>
                  <a:lnTo>
                    <a:pt x="373" y="767"/>
                  </a:lnTo>
                  <a:lnTo>
                    <a:pt x="373" y="764"/>
                  </a:lnTo>
                  <a:lnTo>
                    <a:pt x="375" y="759"/>
                  </a:lnTo>
                  <a:lnTo>
                    <a:pt x="377" y="757"/>
                  </a:lnTo>
                  <a:lnTo>
                    <a:pt x="382" y="746"/>
                  </a:lnTo>
                  <a:lnTo>
                    <a:pt x="380" y="744"/>
                  </a:lnTo>
                  <a:lnTo>
                    <a:pt x="380" y="736"/>
                  </a:lnTo>
                  <a:lnTo>
                    <a:pt x="380" y="735"/>
                  </a:lnTo>
                  <a:lnTo>
                    <a:pt x="380" y="727"/>
                  </a:lnTo>
                  <a:lnTo>
                    <a:pt x="380" y="725"/>
                  </a:lnTo>
                  <a:lnTo>
                    <a:pt x="385" y="717"/>
                  </a:lnTo>
                  <a:lnTo>
                    <a:pt x="387" y="715"/>
                  </a:lnTo>
                  <a:lnTo>
                    <a:pt x="395" y="712"/>
                  </a:lnTo>
                  <a:lnTo>
                    <a:pt x="397" y="709"/>
                  </a:lnTo>
                  <a:lnTo>
                    <a:pt x="405" y="704"/>
                  </a:lnTo>
                  <a:lnTo>
                    <a:pt x="408" y="702"/>
                  </a:lnTo>
                  <a:lnTo>
                    <a:pt x="420" y="701"/>
                  </a:lnTo>
                  <a:lnTo>
                    <a:pt x="421" y="701"/>
                  </a:lnTo>
                  <a:lnTo>
                    <a:pt x="425" y="697"/>
                  </a:lnTo>
                  <a:lnTo>
                    <a:pt x="423" y="689"/>
                  </a:lnTo>
                  <a:lnTo>
                    <a:pt x="425" y="686"/>
                  </a:lnTo>
                  <a:lnTo>
                    <a:pt x="426" y="685"/>
                  </a:lnTo>
                  <a:lnTo>
                    <a:pt x="426" y="675"/>
                  </a:lnTo>
                  <a:lnTo>
                    <a:pt x="426" y="670"/>
                  </a:lnTo>
                  <a:lnTo>
                    <a:pt x="435" y="663"/>
                  </a:lnTo>
                  <a:lnTo>
                    <a:pt x="438" y="663"/>
                  </a:lnTo>
                  <a:lnTo>
                    <a:pt x="440" y="663"/>
                  </a:lnTo>
                  <a:lnTo>
                    <a:pt x="454" y="659"/>
                  </a:lnTo>
                  <a:lnTo>
                    <a:pt x="456" y="657"/>
                  </a:lnTo>
                  <a:lnTo>
                    <a:pt x="456" y="649"/>
                  </a:lnTo>
                  <a:lnTo>
                    <a:pt x="454" y="647"/>
                  </a:lnTo>
                  <a:lnTo>
                    <a:pt x="453" y="639"/>
                  </a:lnTo>
                  <a:lnTo>
                    <a:pt x="451" y="636"/>
                  </a:lnTo>
                  <a:lnTo>
                    <a:pt x="448" y="633"/>
                  </a:lnTo>
                  <a:lnTo>
                    <a:pt x="448" y="630"/>
                  </a:lnTo>
                  <a:lnTo>
                    <a:pt x="450" y="628"/>
                  </a:lnTo>
                  <a:lnTo>
                    <a:pt x="450" y="625"/>
                  </a:lnTo>
                  <a:lnTo>
                    <a:pt x="450" y="621"/>
                  </a:lnTo>
                  <a:lnTo>
                    <a:pt x="446" y="620"/>
                  </a:lnTo>
                  <a:lnTo>
                    <a:pt x="441" y="618"/>
                  </a:lnTo>
                  <a:lnTo>
                    <a:pt x="440" y="617"/>
                  </a:lnTo>
                  <a:lnTo>
                    <a:pt x="440" y="610"/>
                  </a:lnTo>
                  <a:lnTo>
                    <a:pt x="443" y="605"/>
                  </a:lnTo>
                  <a:lnTo>
                    <a:pt x="445" y="602"/>
                  </a:lnTo>
                  <a:lnTo>
                    <a:pt x="451" y="599"/>
                  </a:lnTo>
                  <a:lnTo>
                    <a:pt x="453" y="597"/>
                  </a:lnTo>
                  <a:lnTo>
                    <a:pt x="458" y="594"/>
                  </a:lnTo>
                  <a:lnTo>
                    <a:pt x="458" y="592"/>
                  </a:lnTo>
                  <a:lnTo>
                    <a:pt x="458" y="591"/>
                  </a:lnTo>
                  <a:lnTo>
                    <a:pt x="461" y="586"/>
                  </a:lnTo>
                  <a:lnTo>
                    <a:pt x="464" y="581"/>
                  </a:lnTo>
                  <a:lnTo>
                    <a:pt x="468" y="578"/>
                  </a:lnTo>
                  <a:lnTo>
                    <a:pt x="469" y="576"/>
                  </a:lnTo>
                  <a:lnTo>
                    <a:pt x="478" y="568"/>
                  </a:lnTo>
                  <a:lnTo>
                    <a:pt x="479" y="566"/>
                  </a:lnTo>
                  <a:lnTo>
                    <a:pt x="481" y="565"/>
                  </a:lnTo>
                  <a:lnTo>
                    <a:pt x="483" y="562"/>
                  </a:lnTo>
                  <a:lnTo>
                    <a:pt x="493" y="549"/>
                  </a:lnTo>
                  <a:lnTo>
                    <a:pt x="493" y="547"/>
                  </a:lnTo>
                  <a:lnTo>
                    <a:pt x="494" y="547"/>
                  </a:lnTo>
                  <a:lnTo>
                    <a:pt x="502" y="541"/>
                  </a:lnTo>
                  <a:lnTo>
                    <a:pt x="504" y="539"/>
                  </a:lnTo>
                  <a:lnTo>
                    <a:pt x="506" y="537"/>
                  </a:lnTo>
                  <a:lnTo>
                    <a:pt x="507" y="536"/>
                  </a:lnTo>
                  <a:lnTo>
                    <a:pt x="507" y="534"/>
                  </a:lnTo>
                  <a:lnTo>
                    <a:pt x="521" y="521"/>
                  </a:lnTo>
                  <a:lnTo>
                    <a:pt x="522" y="518"/>
                  </a:lnTo>
                  <a:lnTo>
                    <a:pt x="524" y="516"/>
                  </a:lnTo>
                  <a:lnTo>
                    <a:pt x="540" y="510"/>
                  </a:lnTo>
                  <a:lnTo>
                    <a:pt x="542" y="510"/>
                  </a:lnTo>
                  <a:lnTo>
                    <a:pt x="544" y="510"/>
                  </a:lnTo>
                  <a:lnTo>
                    <a:pt x="557" y="510"/>
                  </a:lnTo>
                  <a:lnTo>
                    <a:pt x="559" y="508"/>
                  </a:lnTo>
                  <a:lnTo>
                    <a:pt x="567" y="502"/>
                  </a:lnTo>
                  <a:lnTo>
                    <a:pt x="570" y="500"/>
                  </a:lnTo>
                  <a:lnTo>
                    <a:pt x="574" y="497"/>
                  </a:lnTo>
                  <a:lnTo>
                    <a:pt x="580" y="492"/>
                  </a:lnTo>
                  <a:lnTo>
                    <a:pt x="582" y="492"/>
                  </a:lnTo>
                  <a:lnTo>
                    <a:pt x="585" y="492"/>
                  </a:lnTo>
                  <a:lnTo>
                    <a:pt x="587" y="492"/>
                  </a:lnTo>
                  <a:lnTo>
                    <a:pt x="595" y="494"/>
                  </a:lnTo>
                  <a:lnTo>
                    <a:pt x="597" y="494"/>
                  </a:lnTo>
                  <a:lnTo>
                    <a:pt x="598" y="494"/>
                  </a:lnTo>
                  <a:lnTo>
                    <a:pt x="607" y="495"/>
                  </a:lnTo>
                  <a:lnTo>
                    <a:pt x="608" y="497"/>
                  </a:lnTo>
                  <a:lnTo>
                    <a:pt x="620" y="498"/>
                  </a:lnTo>
                  <a:lnTo>
                    <a:pt x="628" y="498"/>
                  </a:lnTo>
                  <a:lnTo>
                    <a:pt x="631" y="497"/>
                  </a:lnTo>
                  <a:lnTo>
                    <a:pt x="633" y="495"/>
                  </a:lnTo>
                  <a:lnTo>
                    <a:pt x="650" y="487"/>
                  </a:lnTo>
                  <a:lnTo>
                    <a:pt x="653" y="487"/>
                  </a:lnTo>
                  <a:lnTo>
                    <a:pt x="660" y="481"/>
                  </a:lnTo>
                  <a:lnTo>
                    <a:pt x="661" y="479"/>
                  </a:lnTo>
                  <a:lnTo>
                    <a:pt x="668" y="471"/>
                  </a:lnTo>
                  <a:lnTo>
                    <a:pt x="666" y="469"/>
                  </a:lnTo>
                  <a:lnTo>
                    <a:pt x="665" y="466"/>
                  </a:lnTo>
                  <a:lnTo>
                    <a:pt x="658" y="460"/>
                  </a:lnTo>
                  <a:lnTo>
                    <a:pt x="651" y="453"/>
                  </a:lnTo>
                  <a:lnTo>
                    <a:pt x="651" y="450"/>
                  </a:lnTo>
                  <a:lnTo>
                    <a:pt x="651" y="437"/>
                  </a:lnTo>
                  <a:lnTo>
                    <a:pt x="648" y="427"/>
                  </a:lnTo>
                  <a:lnTo>
                    <a:pt x="650" y="416"/>
                  </a:lnTo>
                  <a:lnTo>
                    <a:pt x="651" y="403"/>
                  </a:lnTo>
                  <a:lnTo>
                    <a:pt x="648" y="400"/>
                  </a:lnTo>
                  <a:lnTo>
                    <a:pt x="648" y="396"/>
                  </a:lnTo>
                  <a:lnTo>
                    <a:pt x="650" y="393"/>
                  </a:lnTo>
                  <a:lnTo>
                    <a:pt x="651" y="392"/>
                  </a:lnTo>
                  <a:lnTo>
                    <a:pt x="658" y="384"/>
                  </a:lnTo>
                  <a:lnTo>
                    <a:pt x="658" y="382"/>
                  </a:lnTo>
                  <a:lnTo>
                    <a:pt x="658" y="380"/>
                  </a:lnTo>
                  <a:lnTo>
                    <a:pt x="656" y="372"/>
                  </a:lnTo>
                  <a:lnTo>
                    <a:pt x="655" y="371"/>
                  </a:lnTo>
                  <a:lnTo>
                    <a:pt x="650" y="364"/>
                  </a:lnTo>
                  <a:lnTo>
                    <a:pt x="643" y="356"/>
                  </a:lnTo>
                  <a:lnTo>
                    <a:pt x="641" y="351"/>
                  </a:lnTo>
                  <a:lnTo>
                    <a:pt x="643" y="348"/>
                  </a:lnTo>
                  <a:lnTo>
                    <a:pt x="646" y="341"/>
                  </a:lnTo>
                  <a:lnTo>
                    <a:pt x="648" y="341"/>
                  </a:lnTo>
                  <a:lnTo>
                    <a:pt x="658" y="335"/>
                  </a:lnTo>
                  <a:lnTo>
                    <a:pt x="660" y="335"/>
                  </a:lnTo>
                  <a:lnTo>
                    <a:pt x="673" y="332"/>
                  </a:lnTo>
                  <a:lnTo>
                    <a:pt x="676" y="330"/>
                  </a:lnTo>
                  <a:lnTo>
                    <a:pt x="681" y="324"/>
                  </a:lnTo>
                  <a:lnTo>
                    <a:pt x="681" y="322"/>
                  </a:lnTo>
                  <a:lnTo>
                    <a:pt x="679" y="317"/>
                  </a:lnTo>
                  <a:lnTo>
                    <a:pt x="676" y="308"/>
                  </a:lnTo>
                  <a:lnTo>
                    <a:pt x="681" y="303"/>
                  </a:lnTo>
                  <a:lnTo>
                    <a:pt x="681" y="301"/>
                  </a:lnTo>
                  <a:lnTo>
                    <a:pt x="681" y="295"/>
                  </a:lnTo>
                  <a:lnTo>
                    <a:pt x="681" y="291"/>
                  </a:lnTo>
                  <a:lnTo>
                    <a:pt x="674" y="286"/>
                  </a:lnTo>
                  <a:lnTo>
                    <a:pt x="665" y="285"/>
                  </a:lnTo>
                  <a:lnTo>
                    <a:pt x="663" y="283"/>
                  </a:lnTo>
                  <a:lnTo>
                    <a:pt x="660" y="283"/>
                  </a:lnTo>
                  <a:lnTo>
                    <a:pt x="650" y="280"/>
                  </a:lnTo>
                  <a:lnTo>
                    <a:pt x="648" y="278"/>
                  </a:lnTo>
                  <a:lnTo>
                    <a:pt x="645" y="270"/>
                  </a:lnTo>
                  <a:lnTo>
                    <a:pt x="645" y="269"/>
                  </a:lnTo>
                  <a:lnTo>
                    <a:pt x="645" y="267"/>
                  </a:lnTo>
                  <a:lnTo>
                    <a:pt x="645" y="254"/>
                  </a:lnTo>
                  <a:lnTo>
                    <a:pt x="648" y="252"/>
                  </a:lnTo>
                  <a:lnTo>
                    <a:pt x="653" y="252"/>
                  </a:lnTo>
                  <a:lnTo>
                    <a:pt x="655" y="252"/>
                  </a:lnTo>
                  <a:lnTo>
                    <a:pt x="660" y="246"/>
                  </a:lnTo>
                  <a:lnTo>
                    <a:pt x="658" y="244"/>
                  </a:lnTo>
                  <a:lnTo>
                    <a:pt x="663" y="236"/>
                  </a:lnTo>
                  <a:lnTo>
                    <a:pt x="669" y="231"/>
                  </a:lnTo>
                  <a:lnTo>
                    <a:pt x="673" y="240"/>
                  </a:lnTo>
                  <a:lnTo>
                    <a:pt x="678" y="238"/>
                  </a:lnTo>
                  <a:lnTo>
                    <a:pt x="678" y="236"/>
                  </a:lnTo>
                  <a:lnTo>
                    <a:pt x="681" y="235"/>
                  </a:lnTo>
                  <a:lnTo>
                    <a:pt x="683" y="235"/>
                  </a:lnTo>
                  <a:lnTo>
                    <a:pt x="686" y="240"/>
                  </a:lnTo>
                  <a:lnTo>
                    <a:pt x="688" y="240"/>
                  </a:lnTo>
                  <a:lnTo>
                    <a:pt x="694" y="233"/>
                  </a:lnTo>
                  <a:lnTo>
                    <a:pt x="696" y="231"/>
                  </a:lnTo>
                  <a:lnTo>
                    <a:pt x="698" y="230"/>
                  </a:lnTo>
                  <a:lnTo>
                    <a:pt x="699" y="228"/>
                  </a:lnTo>
                  <a:lnTo>
                    <a:pt x="708" y="227"/>
                  </a:lnTo>
                  <a:lnTo>
                    <a:pt x="706" y="225"/>
                  </a:lnTo>
                  <a:lnTo>
                    <a:pt x="706" y="219"/>
                  </a:lnTo>
                  <a:lnTo>
                    <a:pt x="698" y="214"/>
                  </a:lnTo>
                  <a:lnTo>
                    <a:pt x="696" y="212"/>
                  </a:lnTo>
                  <a:lnTo>
                    <a:pt x="693" y="204"/>
                  </a:lnTo>
                  <a:lnTo>
                    <a:pt x="691" y="197"/>
                  </a:lnTo>
                  <a:lnTo>
                    <a:pt x="684" y="186"/>
                  </a:lnTo>
                  <a:lnTo>
                    <a:pt x="681" y="185"/>
                  </a:lnTo>
                  <a:lnTo>
                    <a:pt x="678" y="181"/>
                  </a:lnTo>
                  <a:lnTo>
                    <a:pt x="676" y="178"/>
                  </a:lnTo>
                  <a:lnTo>
                    <a:pt x="674" y="176"/>
                  </a:lnTo>
                  <a:lnTo>
                    <a:pt x="668" y="168"/>
                  </a:lnTo>
                  <a:lnTo>
                    <a:pt x="666" y="168"/>
                  </a:lnTo>
                  <a:lnTo>
                    <a:pt x="661" y="172"/>
                  </a:lnTo>
                  <a:lnTo>
                    <a:pt x="660" y="170"/>
                  </a:lnTo>
                  <a:lnTo>
                    <a:pt x="658" y="167"/>
                  </a:lnTo>
                  <a:lnTo>
                    <a:pt x="655" y="165"/>
                  </a:lnTo>
                  <a:lnTo>
                    <a:pt x="650" y="170"/>
                  </a:lnTo>
                  <a:lnTo>
                    <a:pt x="648" y="173"/>
                  </a:lnTo>
                  <a:lnTo>
                    <a:pt x="645" y="175"/>
                  </a:lnTo>
                  <a:lnTo>
                    <a:pt x="641" y="173"/>
                  </a:lnTo>
                  <a:lnTo>
                    <a:pt x="635" y="175"/>
                  </a:lnTo>
                  <a:lnTo>
                    <a:pt x="633" y="175"/>
                  </a:lnTo>
                  <a:lnTo>
                    <a:pt x="630" y="170"/>
                  </a:lnTo>
                  <a:lnTo>
                    <a:pt x="631" y="168"/>
                  </a:lnTo>
                  <a:lnTo>
                    <a:pt x="636" y="159"/>
                  </a:lnTo>
                  <a:lnTo>
                    <a:pt x="628" y="155"/>
                  </a:lnTo>
                  <a:lnTo>
                    <a:pt x="625" y="155"/>
                  </a:lnTo>
                  <a:lnTo>
                    <a:pt x="620" y="159"/>
                  </a:lnTo>
                  <a:lnTo>
                    <a:pt x="617" y="152"/>
                  </a:lnTo>
                  <a:lnTo>
                    <a:pt x="617" y="147"/>
                  </a:lnTo>
                  <a:lnTo>
                    <a:pt x="618" y="146"/>
                  </a:lnTo>
                  <a:lnTo>
                    <a:pt x="623" y="142"/>
                  </a:lnTo>
                  <a:lnTo>
                    <a:pt x="622" y="139"/>
                  </a:lnTo>
                  <a:lnTo>
                    <a:pt x="617" y="138"/>
                  </a:lnTo>
                  <a:lnTo>
                    <a:pt x="615" y="138"/>
                  </a:lnTo>
                  <a:lnTo>
                    <a:pt x="610" y="139"/>
                  </a:lnTo>
                  <a:lnTo>
                    <a:pt x="607" y="142"/>
                  </a:lnTo>
                  <a:lnTo>
                    <a:pt x="605" y="141"/>
                  </a:lnTo>
                  <a:lnTo>
                    <a:pt x="600" y="139"/>
                  </a:lnTo>
                  <a:lnTo>
                    <a:pt x="595" y="131"/>
                  </a:lnTo>
                  <a:lnTo>
                    <a:pt x="588" y="128"/>
                  </a:lnTo>
                  <a:lnTo>
                    <a:pt x="582" y="128"/>
                  </a:lnTo>
                  <a:lnTo>
                    <a:pt x="580" y="128"/>
                  </a:lnTo>
                  <a:lnTo>
                    <a:pt x="579" y="128"/>
                  </a:lnTo>
                  <a:lnTo>
                    <a:pt x="574" y="133"/>
                  </a:lnTo>
                  <a:lnTo>
                    <a:pt x="570" y="130"/>
                  </a:lnTo>
                  <a:lnTo>
                    <a:pt x="570" y="128"/>
                  </a:lnTo>
                  <a:lnTo>
                    <a:pt x="567" y="125"/>
                  </a:lnTo>
                  <a:lnTo>
                    <a:pt x="565" y="125"/>
                  </a:lnTo>
                  <a:lnTo>
                    <a:pt x="562" y="126"/>
                  </a:lnTo>
                  <a:lnTo>
                    <a:pt x="555" y="131"/>
                  </a:lnTo>
                  <a:lnTo>
                    <a:pt x="552" y="139"/>
                  </a:lnTo>
                  <a:lnTo>
                    <a:pt x="550" y="141"/>
                  </a:lnTo>
                  <a:lnTo>
                    <a:pt x="544" y="139"/>
                  </a:lnTo>
                  <a:lnTo>
                    <a:pt x="542" y="139"/>
                  </a:lnTo>
                  <a:lnTo>
                    <a:pt x="536" y="136"/>
                  </a:lnTo>
                  <a:lnTo>
                    <a:pt x="532" y="136"/>
                  </a:lnTo>
                  <a:lnTo>
                    <a:pt x="527" y="136"/>
                  </a:lnTo>
                  <a:lnTo>
                    <a:pt x="519" y="133"/>
                  </a:lnTo>
                  <a:lnTo>
                    <a:pt x="511" y="141"/>
                  </a:lnTo>
                  <a:lnTo>
                    <a:pt x="509" y="141"/>
                  </a:lnTo>
                  <a:lnTo>
                    <a:pt x="502" y="139"/>
                  </a:lnTo>
                  <a:lnTo>
                    <a:pt x="501" y="136"/>
                  </a:lnTo>
                  <a:lnTo>
                    <a:pt x="494" y="134"/>
                  </a:lnTo>
                  <a:lnTo>
                    <a:pt x="493" y="133"/>
                  </a:lnTo>
                  <a:lnTo>
                    <a:pt x="491" y="131"/>
                  </a:lnTo>
                  <a:lnTo>
                    <a:pt x="484" y="121"/>
                  </a:lnTo>
                  <a:lnTo>
                    <a:pt x="483" y="120"/>
                  </a:lnTo>
                  <a:lnTo>
                    <a:pt x="474" y="112"/>
                  </a:lnTo>
                  <a:lnTo>
                    <a:pt x="474" y="108"/>
                  </a:lnTo>
                  <a:lnTo>
                    <a:pt x="468" y="94"/>
                  </a:lnTo>
                  <a:lnTo>
                    <a:pt x="468" y="86"/>
                  </a:lnTo>
                  <a:lnTo>
                    <a:pt x="466" y="84"/>
                  </a:lnTo>
                  <a:lnTo>
                    <a:pt x="464" y="83"/>
                  </a:lnTo>
                  <a:lnTo>
                    <a:pt x="461" y="76"/>
                  </a:lnTo>
                  <a:lnTo>
                    <a:pt x="459" y="74"/>
                  </a:lnTo>
                  <a:lnTo>
                    <a:pt x="458" y="65"/>
                  </a:lnTo>
                  <a:lnTo>
                    <a:pt x="456" y="57"/>
                  </a:lnTo>
                  <a:lnTo>
                    <a:pt x="456" y="55"/>
                  </a:lnTo>
                  <a:lnTo>
                    <a:pt x="454" y="52"/>
                  </a:lnTo>
                  <a:lnTo>
                    <a:pt x="456" y="47"/>
                  </a:lnTo>
                  <a:lnTo>
                    <a:pt x="456" y="44"/>
                  </a:lnTo>
                  <a:lnTo>
                    <a:pt x="456" y="42"/>
                  </a:lnTo>
                  <a:lnTo>
                    <a:pt x="456" y="36"/>
                  </a:lnTo>
                  <a:lnTo>
                    <a:pt x="456" y="34"/>
                  </a:lnTo>
                  <a:lnTo>
                    <a:pt x="451" y="18"/>
                  </a:lnTo>
                  <a:lnTo>
                    <a:pt x="451" y="16"/>
                  </a:lnTo>
                  <a:lnTo>
                    <a:pt x="451" y="13"/>
                  </a:lnTo>
                  <a:lnTo>
                    <a:pt x="45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4" name="Freeform 34"/>
            <p:cNvSpPr>
              <a:spLocks/>
            </p:cNvSpPr>
            <p:nvPr/>
          </p:nvSpPr>
          <p:spPr bwMode="auto">
            <a:xfrm>
              <a:off x="4478337" y="4910933"/>
              <a:ext cx="801688" cy="1058863"/>
            </a:xfrm>
            <a:custGeom>
              <a:avLst/>
              <a:gdLst>
                <a:gd name="T0" fmla="*/ 731 w 1011"/>
                <a:gd name="T1" fmla="*/ 29 h 1333"/>
                <a:gd name="T2" fmla="*/ 749 w 1011"/>
                <a:gd name="T3" fmla="*/ 40 h 1333"/>
                <a:gd name="T4" fmla="*/ 768 w 1011"/>
                <a:gd name="T5" fmla="*/ 40 h 1333"/>
                <a:gd name="T6" fmla="*/ 796 w 1011"/>
                <a:gd name="T7" fmla="*/ 32 h 1333"/>
                <a:gd name="T8" fmla="*/ 817 w 1011"/>
                <a:gd name="T9" fmla="*/ 16 h 1333"/>
                <a:gd name="T10" fmla="*/ 845 w 1011"/>
                <a:gd name="T11" fmla="*/ 0 h 1333"/>
                <a:gd name="T12" fmla="*/ 877 w 1011"/>
                <a:gd name="T13" fmla="*/ 22 h 1333"/>
                <a:gd name="T14" fmla="*/ 885 w 1011"/>
                <a:gd name="T15" fmla="*/ 34 h 1333"/>
                <a:gd name="T16" fmla="*/ 920 w 1011"/>
                <a:gd name="T17" fmla="*/ 35 h 1333"/>
                <a:gd name="T18" fmla="*/ 938 w 1011"/>
                <a:gd name="T19" fmla="*/ 14 h 1333"/>
                <a:gd name="T20" fmla="*/ 968 w 1011"/>
                <a:gd name="T21" fmla="*/ 6 h 1333"/>
                <a:gd name="T22" fmla="*/ 993 w 1011"/>
                <a:gd name="T23" fmla="*/ 37 h 1333"/>
                <a:gd name="T24" fmla="*/ 1009 w 1011"/>
                <a:gd name="T25" fmla="*/ 45 h 1333"/>
                <a:gd name="T26" fmla="*/ 984 w 1011"/>
                <a:gd name="T27" fmla="*/ 58 h 1333"/>
                <a:gd name="T28" fmla="*/ 961 w 1011"/>
                <a:gd name="T29" fmla="*/ 92 h 1333"/>
                <a:gd name="T30" fmla="*/ 943 w 1011"/>
                <a:gd name="T31" fmla="*/ 99 h 1333"/>
                <a:gd name="T32" fmla="*/ 933 w 1011"/>
                <a:gd name="T33" fmla="*/ 152 h 1333"/>
                <a:gd name="T34" fmla="*/ 928 w 1011"/>
                <a:gd name="T35" fmla="*/ 178 h 1333"/>
                <a:gd name="T36" fmla="*/ 926 w 1011"/>
                <a:gd name="T37" fmla="*/ 225 h 1333"/>
                <a:gd name="T38" fmla="*/ 928 w 1011"/>
                <a:gd name="T39" fmla="*/ 265 h 1333"/>
                <a:gd name="T40" fmla="*/ 928 w 1011"/>
                <a:gd name="T41" fmla="*/ 289 h 1333"/>
                <a:gd name="T42" fmla="*/ 935 w 1011"/>
                <a:gd name="T43" fmla="*/ 301 h 1333"/>
                <a:gd name="T44" fmla="*/ 948 w 1011"/>
                <a:gd name="T45" fmla="*/ 328 h 1333"/>
                <a:gd name="T46" fmla="*/ 920 w 1011"/>
                <a:gd name="T47" fmla="*/ 349 h 1333"/>
                <a:gd name="T48" fmla="*/ 928 w 1011"/>
                <a:gd name="T49" fmla="*/ 388 h 1333"/>
                <a:gd name="T50" fmla="*/ 928 w 1011"/>
                <a:gd name="T51" fmla="*/ 412 h 1333"/>
                <a:gd name="T52" fmla="*/ 926 w 1011"/>
                <a:gd name="T53" fmla="*/ 455 h 1333"/>
                <a:gd name="T54" fmla="*/ 902 w 1011"/>
                <a:gd name="T55" fmla="*/ 490 h 1333"/>
                <a:gd name="T56" fmla="*/ 875 w 1011"/>
                <a:gd name="T57" fmla="*/ 527 h 1333"/>
                <a:gd name="T58" fmla="*/ 844 w 1011"/>
                <a:gd name="T59" fmla="*/ 553 h 1333"/>
                <a:gd name="T60" fmla="*/ 819 w 1011"/>
                <a:gd name="T61" fmla="*/ 561 h 1333"/>
                <a:gd name="T62" fmla="*/ 799 w 1011"/>
                <a:gd name="T63" fmla="*/ 586 h 1333"/>
                <a:gd name="T64" fmla="*/ 778 w 1011"/>
                <a:gd name="T65" fmla="*/ 615 h 1333"/>
                <a:gd name="T66" fmla="*/ 761 w 1011"/>
                <a:gd name="T67" fmla="*/ 654 h 1333"/>
                <a:gd name="T68" fmla="*/ 746 w 1011"/>
                <a:gd name="T69" fmla="*/ 718 h 1333"/>
                <a:gd name="T70" fmla="*/ 716 w 1011"/>
                <a:gd name="T71" fmla="*/ 786 h 1333"/>
                <a:gd name="T72" fmla="*/ 696 w 1011"/>
                <a:gd name="T73" fmla="*/ 825 h 1333"/>
                <a:gd name="T74" fmla="*/ 706 w 1011"/>
                <a:gd name="T75" fmla="*/ 870 h 1333"/>
                <a:gd name="T76" fmla="*/ 705 w 1011"/>
                <a:gd name="T77" fmla="*/ 909 h 1333"/>
                <a:gd name="T78" fmla="*/ 713 w 1011"/>
                <a:gd name="T79" fmla="*/ 942 h 1333"/>
                <a:gd name="T80" fmla="*/ 735 w 1011"/>
                <a:gd name="T81" fmla="*/ 989 h 1333"/>
                <a:gd name="T82" fmla="*/ 713 w 1011"/>
                <a:gd name="T83" fmla="*/ 1026 h 1333"/>
                <a:gd name="T84" fmla="*/ 706 w 1011"/>
                <a:gd name="T85" fmla="*/ 1079 h 1333"/>
                <a:gd name="T86" fmla="*/ 701 w 1011"/>
                <a:gd name="T87" fmla="*/ 1115 h 1333"/>
                <a:gd name="T88" fmla="*/ 632 w 1011"/>
                <a:gd name="T89" fmla="*/ 1124 h 1333"/>
                <a:gd name="T90" fmla="*/ 584 w 1011"/>
                <a:gd name="T91" fmla="*/ 1150 h 1333"/>
                <a:gd name="T92" fmla="*/ 536 w 1011"/>
                <a:gd name="T93" fmla="*/ 1168 h 1333"/>
                <a:gd name="T94" fmla="*/ 510 w 1011"/>
                <a:gd name="T95" fmla="*/ 1199 h 1333"/>
                <a:gd name="T96" fmla="*/ 457 w 1011"/>
                <a:gd name="T97" fmla="*/ 1247 h 1333"/>
                <a:gd name="T98" fmla="*/ 415 w 1011"/>
                <a:gd name="T99" fmla="*/ 1265 h 1333"/>
                <a:gd name="T100" fmla="*/ 369 w 1011"/>
                <a:gd name="T101" fmla="*/ 1290 h 1333"/>
                <a:gd name="T102" fmla="*/ 323 w 1011"/>
                <a:gd name="T103" fmla="*/ 1312 h 1333"/>
                <a:gd name="T104" fmla="*/ 278 w 1011"/>
                <a:gd name="T105" fmla="*/ 1298 h 1333"/>
                <a:gd name="T106" fmla="*/ 247 w 1011"/>
                <a:gd name="T107" fmla="*/ 1293 h 1333"/>
                <a:gd name="T108" fmla="*/ 217 w 1011"/>
                <a:gd name="T109" fmla="*/ 1301 h 1333"/>
                <a:gd name="T110" fmla="*/ 169 w 1011"/>
                <a:gd name="T111" fmla="*/ 1322 h 1333"/>
                <a:gd name="T112" fmla="*/ 136 w 1011"/>
                <a:gd name="T113" fmla="*/ 1333 h 1333"/>
                <a:gd name="T114" fmla="*/ 81 w 1011"/>
                <a:gd name="T115" fmla="*/ 1304 h 1333"/>
                <a:gd name="T116" fmla="*/ 43 w 1011"/>
                <a:gd name="T117" fmla="*/ 1291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11" h="1333">
                  <a:moveTo>
                    <a:pt x="703" y="29"/>
                  </a:moveTo>
                  <a:lnTo>
                    <a:pt x="706" y="29"/>
                  </a:lnTo>
                  <a:lnTo>
                    <a:pt x="708" y="31"/>
                  </a:lnTo>
                  <a:lnTo>
                    <a:pt x="711" y="27"/>
                  </a:lnTo>
                  <a:lnTo>
                    <a:pt x="715" y="26"/>
                  </a:lnTo>
                  <a:lnTo>
                    <a:pt x="716" y="27"/>
                  </a:lnTo>
                  <a:lnTo>
                    <a:pt x="721" y="31"/>
                  </a:lnTo>
                  <a:lnTo>
                    <a:pt x="725" y="31"/>
                  </a:lnTo>
                  <a:lnTo>
                    <a:pt x="728" y="31"/>
                  </a:lnTo>
                  <a:lnTo>
                    <a:pt x="731" y="29"/>
                  </a:lnTo>
                  <a:lnTo>
                    <a:pt x="736" y="31"/>
                  </a:lnTo>
                  <a:lnTo>
                    <a:pt x="731" y="37"/>
                  </a:lnTo>
                  <a:lnTo>
                    <a:pt x="730" y="42"/>
                  </a:lnTo>
                  <a:lnTo>
                    <a:pt x="731" y="44"/>
                  </a:lnTo>
                  <a:lnTo>
                    <a:pt x="738" y="42"/>
                  </a:lnTo>
                  <a:lnTo>
                    <a:pt x="741" y="39"/>
                  </a:lnTo>
                  <a:lnTo>
                    <a:pt x="743" y="39"/>
                  </a:lnTo>
                  <a:lnTo>
                    <a:pt x="744" y="39"/>
                  </a:lnTo>
                  <a:lnTo>
                    <a:pt x="746" y="40"/>
                  </a:lnTo>
                  <a:lnTo>
                    <a:pt x="749" y="40"/>
                  </a:lnTo>
                  <a:lnTo>
                    <a:pt x="751" y="39"/>
                  </a:lnTo>
                  <a:lnTo>
                    <a:pt x="754" y="32"/>
                  </a:lnTo>
                  <a:lnTo>
                    <a:pt x="758" y="31"/>
                  </a:lnTo>
                  <a:lnTo>
                    <a:pt x="758" y="34"/>
                  </a:lnTo>
                  <a:lnTo>
                    <a:pt x="759" y="37"/>
                  </a:lnTo>
                  <a:lnTo>
                    <a:pt x="763" y="35"/>
                  </a:lnTo>
                  <a:lnTo>
                    <a:pt x="766" y="32"/>
                  </a:lnTo>
                  <a:lnTo>
                    <a:pt x="768" y="32"/>
                  </a:lnTo>
                  <a:lnTo>
                    <a:pt x="771" y="35"/>
                  </a:lnTo>
                  <a:lnTo>
                    <a:pt x="768" y="40"/>
                  </a:lnTo>
                  <a:lnTo>
                    <a:pt x="766" y="44"/>
                  </a:lnTo>
                  <a:lnTo>
                    <a:pt x="768" y="47"/>
                  </a:lnTo>
                  <a:lnTo>
                    <a:pt x="771" y="47"/>
                  </a:lnTo>
                  <a:lnTo>
                    <a:pt x="773" y="48"/>
                  </a:lnTo>
                  <a:lnTo>
                    <a:pt x="774" y="53"/>
                  </a:lnTo>
                  <a:lnTo>
                    <a:pt x="781" y="53"/>
                  </a:lnTo>
                  <a:lnTo>
                    <a:pt x="781" y="52"/>
                  </a:lnTo>
                  <a:lnTo>
                    <a:pt x="789" y="37"/>
                  </a:lnTo>
                  <a:lnTo>
                    <a:pt x="791" y="34"/>
                  </a:lnTo>
                  <a:lnTo>
                    <a:pt x="796" y="32"/>
                  </a:lnTo>
                  <a:lnTo>
                    <a:pt x="801" y="32"/>
                  </a:lnTo>
                  <a:lnTo>
                    <a:pt x="802" y="32"/>
                  </a:lnTo>
                  <a:lnTo>
                    <a:pt x="804" y="21"/>
                  </a:lnTo>
                  <a:lnTo>
                    <a:pt x="806" y="21"/>
                  </a:lnTo>
                  <a:lnTo>
                    <a:pt x="809" y="21"/>
                  </a:lnTo>
                  <a:lnTo>
                    <a:pt x="809" y="18"/>
                  </a:lnTo>
                  <a:lnTo>
                    <a:pt x="811" y="16"/>
                  </a:lnTo>
                  <a:lnTo>
                    <a:pt x="814" y="16"/>
                  </a:lnTo>
                  <a:lnTo>
                    <a:pt x="816" y="18"/>
                  </a:lnTo>
                  <a:lnTo>
                    <a:pt x="817" y="16"/>
                  </a:lnTo>
                  <a:lnTo>
                    <a:pt x="817" y="11"/>
                  </a:lnTo>
                  <a:lnTo>
                    <a:pt x="822" y="11"/>
                  </a:lnTo>
                  <a:lnTo>
                    <a:pt x="824" y="13"/>
                  </a:lnTo>
                  <a:lnTo>
                    <a:pt x="827" y="10"/>
                  </a:lnTo>
                  <a:lnTo>
                    <a:pt x="829" y="8"/>
                  </a:lnTo>
                  <a:lnTo>
                    <a:pt x="830" y="5"/>
                  </a:lnTo>
                  <a:lnTo>
                    <a:pt x="837" y="8"/>
                  </a:lnTo>
                  <a:lnTo>
                    <a:pt x="840" y="6"/>
                  </a:lnTo>
                  <a:lnTo>
                    <a:pt x="844" y="0"/>
                  </a:lnTo>
                  <a:lnTo>
                    <a:pt x="845" y="0"/>
                  </a:lnTo>
                  <a:lnTo>
                    <a:pt x="847" y="1"/>
                  </a:lnTo>
                  <a:lnTo>
                    <a:pt x="850" y="3"/>
                  </a:lnTo>
                  <a:lnTo>
                    <a:pt x="855" y="5"/>
                  </a:lnTo>
                  <a:lnTo>
                    <a:pt x="857" y="10"/>
                  </a:lnTo>
                  <a:lnTo>
                    <a:pt x="862" y="8"/>
                  </a:lnTo>
                  <a:lnTo>
                    <a:pt x="865" y="8"/>
                  </a:lnTo>
                  <a:lnTo>
                    <a:pt x="867" y="11"/>
                  </a:lnTo>
                  <a:lnTo>
                    <a:pt x="870" y="16"/>
                  </a:lnTo>
                  <a:lnTo>
                    <a:pt x="873" y="19"/>
                  </a:lnTo>
                  <a:lnTo>
                    <a:pt x="877" y="22"/>
                  </a:lnTo>
                  <a:lnTo>
                    <a:pt x="880" y="21"/>
                  </a:lnTo>
                  <a:lnTo>
                    <a:pt x="880" y="16"/>
                  </a:lnTo>
                  <a:lnTo>
                    <a:pt x="887" y="14"/>
                  </a:lnTo>
                  <a:lnTo>
                    <a:pt x="893" y="18"/>
                  </a:lnTo>
                  <a:lnTo>
                    <a:pt x="893" y="21"/>
                  </a:lnTo>
                  <a:lnTo>
                    <a:pt x="892" y="22"/>
                  </a:lnTo>
                  <a:lnTo>
                    <a:pt x="885" y="24"/>
                  </a:lnTo>
                  <a:lnTo>
                    <a:pt x="882" y="29"/>
                  </a:lnTo>
                  <a:lnTo>
                    <a:pt x="882" y="31"/>
                  </a:lnTo>
                  <a:lnTo>
                    <a:pt x="885" y="34"/>
                  </a:lnTo>
                  <a:lnTo>
                    <a:pt x="887" y="35"/>
                  </a:lnTo>
                  <a:lnTo>
                    <a:pt x="890" y="35"/>
                  </a:lnTo>
                  <a:lnTo>
                    <a:pt x="895" y="37"/>
                  </a:lnTo>
                  <a:lnTo>
                    <a:pt x="897" y="39"/>
                  </a:lnTo>
                  <a:lnTo>
                    <a:pt x="902" y="40"/>
                  </a:lnTo>
                  <a:lnTo>
                    <a:pt x="903" y="39"/>
                  </a:lnTo>
                  <a:lnTo>
                    <a:pt x="908" y="39"/>
                  </a:lnTo>
                  <a:lnTo>
                    <a:pt x="913" y="39"/>
                  </a:lnTo>
                  <a:lnTo>
                    <a:pt x="916" y="35"/>
                  </a:lnTo>
                  <a:lnTo>
                    <a:pt x="920" y="35"/>
                  </a:lnTo>
                  <a:lnTo>
                    <a:pt x="921" y="39"/>
                  </a:lnTo>
                  <a:lnTo>
                    <a:pt x="925" y="42"/>
                  </a:lnTo>
                  <a:lnTo>
                    <a:pt x="926" y="42"/>
                  </a:lnTo>
                  <a:lnTo>
                    <a:pt x="928" y="39"/>
                  </a:lnTo>
                  <a:lnTo>
                    <a:pt x="928" y="37"/>
                  </a:lnTo>
                  <a:lnTo>
                    <a:pt x="928" y="32"/>
                  </a:lnTo>
                  <a:lnTo>
                    <a:pt x="931" y="29"/>
                  </a:lnTo>
                  <a:lnTo>
                    <a:pt x="938" y="24"/>
                  </a:lnTo>
                  <a:lnTo>
                    <a:pt x="935" y="19"/>
                  </a:lnTo>
                  <a:lnTo>
                    <a:pt x="938" y="14"/>
                  </a:lnTo>
                  <a:lnTo>
                    <a:pt x="943" y="18"/>
                  </a:lnTo>
                  <a:lnTo>
                    <a:pt x="948" y="14"/>
                  </a:lnTo>
                  <a:lnTo>
                    <a:pt x="948" y="10"/>
                  </a:lnTo>
                  <a:lnTo>
                    <a:pt x="951" y="6"/>
                  </a:lnTo>
                  <a:lnTo>
                    <a:pt x="953" y="6"/>
                  </a:lnTo>
                  <a:lnTo>
                    <a:pt x="953" y="8"/>
                  </a:lnTo>
                  <a:lnTo>
                    <a:pt x="958" y="11"/>
                  </a:lnTo>
                  <a:lnTo>
                    <a:pt x="963" y="11"/>
                  </a:lnTo>
                  <a:lnTo>
                    <a:pt x="966" y="6"/>
                  </a:lnTo>
                  <a:lnTo>
                    <a:pt x="968" y="6"/>
                  </a:lnTo>
                  <a:lnTo>
                    <a:pt x="974" y="13"/>
                  </a:lnTo>
                  <a:lnTo>
                    <a:pt x="976" y="16"/>
                  </a:lnTo>
                  <a:lnTo>
                    <a:pt x="976" y="19"/>
                  </a:lnTo>
                  <a:lnTo>
                    <a:pt x="973" y="24"/>
                  </a:lnTo>
                  <a:lnTo>
                    <a:pt x="974" y="26"/>
                  </a:lnTo>
                  <a:lnTo>
                    <a:pt x="979" y="29"/>
                  </a:lnTo>
                  <a:lnTo>
                    <a:pt x="984" y="31"/>
                  </a:lnTo>
                  <a:lnTo>
                    <a:pt x="988" y="35"/>
                  </a:lnTo>
                  <a:lnTo>
                    <a:pt x="989" y="39"/>
                  </a:lnTo>
                  <a:lnTo>
                    <a:pt x="993" y="37"/>
                  </a:lnTo>
                  <a:lnTo>
                    <a:pt x="997" y="34"/>
                  </a:lnTo>
                  <a:lnTo>
                    <a:pt x="999" y="35"/>
                  </a:lnTo>
                  <a:lnTo>
                    <a:pt x="1001" y="40"/>
                  </a:lnTo>
                  <a:lnTo>
                    <a:pt x="1001" y="42"/>
                  </a:lnTo>
                  <a:lnTo>
                    <a:pt x="1004" y="40"/>
                  </a:lnTo>
                  <a:lnTo>
                    <a:pt x="1007" y="37"/>
                  </a:lnTo>
                  <a:lnTo>
                    <a:pt x="1009" y="37"/>
                  </a:lnTo>
                  <a:lnTo>
                    <a:pt x="1011" y="39"/>
                  </a:lnTo>
                  <a:lnTo>
                    <a:pt x="1011" y="44"/>
                  </a:lnTo>
                  <a:lnTo>
                    <a:pt x="1009" y="45"/>
                  </a:lnTo>
                  <a:lnTo>
                    <a:pt x="1006" y="48"/>
                  </a:lnTo>
                  <a:lnTo>
                    <a:pt x="1007" y="55"/>
                  </a:lnTo>
                  <a:lnTo>
                    <a:pt x="1011" y="60"/>
                  </a:lnTo>
                  <a:lnTo>
                    <a:pt x="1006" y="61"/>
                  </a:lnTo>
                  <a:lnTo>
                    <a:pt x="1004" y="60"/>
                  </a:lnTo>
                  <a:lnTo>
                    <a:pt x="996" y="61"/>
                  </a:lnTo>
                  <a:lnTo>
                    <a:pt x="994" y="61"/>
                  </a:lnTo>
                  <a:lnTo>
                    <a:pt x="993" y="61"/>
                  </a:lnTo>
                  <a:lnTo>
                    <a:pt x="988" y="58"/>
                  </a:lnTo>
                  <a:lnTo>
                    <a:pt x="984" y="58"/>
                  </a:lnTo>
                  <a:lnTo>
                    <a:pt x="983" y="63"/>
                  </a:lnTo>
                  <a:lnTo>
                    <a:pt x="981" y="65"/>
                  </a:lnTo>
                  <a:lnTo>
                    <a:pt x="974" y="68"/>
                  </a:lnTo>
                  <a:lnTo>
                    <a:pt x="971" y="73"/>
                  </a:lnTo>
                  <a:lnTo>
                    <a:pt x="966" y="73"/>
                  </a:lnTo>
                  <a:lnTo>
                    <a:pt x="964" y="73"/>
                  </a:lnTo>
                  <a:lnTo>
                    <a:pt x="963" y="81"/>
                  </a:lnTo>
                  <a:lnTo>
                    <a:pt x="961" y="82"/>
                  </a:lnTo>
                  <a:lnTo>
                    <a:pt x="961" y="87"/>
                  </a:lnTo>
                  <a:lnTo>
                    <a:pt x="961" y="92"/>
                  </a:lnTo>
                  <a:lnTo>
                    <a:pt x="961" y="94"/>
                  </a:lnTo>
                  <a:lnTo>
                    <a:pt x="961" y="95"/>
                  </a:lnTo>
                  <a:lnTo>
                    <a:pt x="958" y="99"/>
                  </a:lnTo>
                  <a:lnTo>
                    <a:pt x="956" y="99"/>
                  </a:lnTo>
                  <a:lnTo>
                    <a:pt x="951" y="97"/>
                  </a:lnTo>
                  <a:lnTo>
                    <a:pt x="948" y="94"/>
                  </a:lnTo>
                  <a:lnTo>
                    <a:pt x="943" y="94"/>
                  </a:lnTo>
                  <a:lnTo>
                    <a:pt x="941" y="95"/>
                  </a:lnTo>
                  <a:lnTo>
                    <a:pt x="940" y="97"/>
                  </a:lnTo>
                  <a:lnTo>
                    <a:pt x="943" y="99"/>
                  </a:lnTo>
                  <a:lnTo>
                    <a:pt x="945" y="102"/>
                  </a:lnTo>
                  <a:lnTo>
                    <a:pt x="943" y="103"/>
                  </a:lnTo>
                  <a:lnTo>
                    <a:pt x="941" y="107"/>
                  </a:lnTo>
                  <a:lnTo>
                    <a:pt x="935" y="120"/>
                  </a:lnTo>
                  <a:lnTo>
                    <a:pt x="933" y="128"/>
                  </a:lnTo>
                  <a:lnTo>
                    <a:pt x="936" y="136"/>
                  </a:lnTo>
                  <a:lnTo>
                    <a:pt x="936" y="139"/>
                  </a:lnTo>
                  <a:lnTo>
                    <a:pt x="931" y="142"/>
                  </a:lnTo>
                  <a:lnTo>
                    <a:pt x="928" y="149"/>
                  </a:lnTo>
                  <a:lnTo>
                    <a:pt x="933" y="152"/>
                  </a:lnTo>
                  <a:lnTo>
                    <a:pt x="935" y="155"/>
                  </a:lnTo>
                  <a:lnTo>
                    <a:pt x="931" y="155"/>
                  </a:lnTo>
                  <a:lnTo>
                    <a:pt x="923" y="155"/>
                  </a:lnTo>
                  <a:lnTo>
                    <a:pt x="916" y="160"/>
                  </a:lnTo>
                  <a:lnTo>
                    <a:pt x="916" y="162"/>
                  </a:lnTo>
                  <a:lnTo>
                    <a:pt x="916" y="165"/>
                  </a:lnTo>
                  <a:lnTo>
                    <a:pt x="918" y="170"/>
                  </a:lnTo>
                  <a:lnTo>
                    <a:pt x="920" y="175"/>
                  </a:lnTo>
                  <a:lnTo>
                    <a:pt x="926" y="176"/>
                  </a:lnTo>
                  <a:lnTo>
                    <a:pt x="928" y="178"/>
                  </a:lnTo>
                  <a:lnTo>
                    <a:pt x="928" y="183"/>
                  </a:lnTo>
                  <a:lnTo>
                    <a:pt x="923" y="188"/>
                  </a:lnTo>
                  <a:lnTo>
                    <a:pt x="921" y="196"/>
                  </a:lnTo>
                  <a:lnTo>
                    <a:pt x="923" y="197"/>
                  </a:lnTo>
                  <a:lnTo>
                    <a:pt x="925" y="200"/>
                  </a:lnTo>
                  <a:lnTo>
                    <a:pt x="928" y="205"/>
                  </a:lnTo>
                  <a:lnTo>
                    <a:pt x="925" y="212"/>
                  </a:lnTo>
                  <a:lnTo>
                    <a:pt x="921" y="212"/>
                  </a:lnTo>
                  <a:lnTo>
                    <a:pt x="923" y="218"/>
                  </a:lnTo>
                  <a:lnTo>
                    <a:pt x="926" y="225"/>
                  </a:lnTo>
                  <a:lnTo>
                    <a:pt x="923" y="230"/>
                  </a:lnTo>
                  <a:lnTo>
                    <a:pt x="923" y="231"/>
                  </a:lnTo>
                  <a:lnTo>
                    <a:pt x="925" y="238"/>
                  </a:lnTo>
                  <a:lnTo>
                    <a:pt x="928" y="239"/>
                  </a:lnTo>
                  <a:lnTo>
                    <a:pt x="931" y="244"/>
                  </a:lnTo>
                  <a:lnTo>
                    <a:pt x="930" y="249"/>
                  </a:lnTo>
                  <a:lnTo>
                    <a:pt x="928" y="257"/>
                  </a:lnTo>
                  <a:lnTo>
                    <a:pt x="925" y="260"/>
                  </a:lnTo>
                  <a:lnTo>
                    <a:pt x="925" y="262"/>
                  </a:lnTo>
                  <a:lnTo>
                    <a:pt x="928" y="265"/>
                  </a:lnTo>
                  <a:lnTo>
                    <a:pt x="930" y="264"/>
                  </a:lnTo>
                  <a:lnTo>
                    <a:pt x="940" y="260"/>
                  </a:lnTo>
                  <a:lnTo>
                    <a:pt x="941" y="267"/>
                  </a:lnTo>
                  <a:lnTo>
                    <a:pt x="941" y="268"/>
                  </a:lnTo>
                  <a:lnTo>
                    <a:pt x="940" y="270"/>
                  </a:lnTo>
                  <a:lnTo>
                    <a:pt x="931" y="270"/>
                  </a:lnTo>
                  <a:lnTo>
                    <a:pt x="931" y="275"/>
                  </a:lnTo>
                  <a:lnTo>
                    <a:pt x="933" y="277"/>
                  </a:lnTo>
                  <a:lnTo>
                    <a:pt x="930" y="283"/>
                  </a:lnTo>
                  <a:lnTo>
                    <a:pt x="928" y="289"/>
                  </a:lnTo>
                  <a:lnTo>
                    <a:pt x="930" y="293"/>
                  </a:lnTo>
                  <a:lnTo>
                    <a:pt x="931" y="293"/>
                  </a:lnTo>
                  <a:lnTo>
                    <a:pt x="935" y="289"/>
                  </a:lnTo>
                  <a:lnTo>
                    <a:pt x="936" y="286"/>
                  </a:lnTo>
                  <a:lnTo>
                    <a:pt x="941" y="283"/>
                  </a:lnTo>
                  <a:lnTo>
                    <a:pt x="943" y="286"/>
                  </a:lnTo>
                  <a:lnTo>
                    <a:pt x="941" y="288"/>
                  </a:lnTo>
                  <a:lnTo>
                    <a:pt x="936" y="294"/>
                  </a:lnTo>
                  <a:lnTo>
                    <a:pt x="936" y="296"/>
                  </a:lnTo>
                  <a:lnTo>
                    <a:pt x="935" y="301"/>
                  </a:lnTo>
                  <a:lnTo>
                    <a:pt x="935" y="302"/>
                  </a:lnTo>
                  <a:lnTo>
                    <a:pt x="930" y="302"/>
                  </a:lnTo>
                  <a:lnTo>
                    <a:pt x="923" y="307"/>
                  </a:lnTo>
                  <a:lnTo>
                    <a:pt x="926" y="312"/>
                  </a:lnTo>
                  <a:lnTo>
                    <a:pt x="933" y="314"/>
                  </a:lnTo>
                  <a:lnTo>
                    <a:pt x="935" y="314"/>
                  </a:lnTo>
                  <a:lnTo>
                    <a:pt x="940" y="317"/>
                  </a:lnTo>
                  <a:lnTo>
                    <a:pt x="946" y="322"/>
                  </a:lnTo>
                  <a:lnTo>
                    <a:pt x="948" y="327"/>
                  </a:lnTo>
                  <a:lnTo>
                    <a:pt x="948" y="328"/>
                  </a:lnTo>
                  <a:lnTo>
                    <a:pt x="945" y="333"/>
                  </a:lnTo>
                  <a:lnTo>
                    <a:pt x="945" y="338"/>
                  </a:lnTo>
                  <a:lnTo>
                    <a:pt x="945" y="341"/>
                  </a:lnTo>
                  <a:lnTo>
                    <a:pt x="943" y="346"/>
                  </a:lnTo>
                  <a:lnTo>
                    <a:pt x="940" y="348"/>
                  </a:lnTo>
                  <a:lnTo>
                    <a:pt x="938" y="348"/>
                  </a:lnTo>
                  <a:lnTo>
                    <a:pt x="933" y="348"/>
                  </a:lnTo>
                  <a:lnTo>
                    <a:pt x="928" y="346"/>
                  </a:lnTo>
                  <a:lnTo>
                    <a:pt x="923" y="346"/>
                  </a:lnTo>
                  <a:lnTo>
                    <a:pt x="920" y="349"/>
                  </a:lnTo>
                  <a:lnTo>
                    <a:pt x="923" y="351"/>
                  </a:lnTo>
                  <a:lnTo>
                    <a:pt x="918" y="357"/>
                  </a:lnTo>
                  <a:lnTo>
                    <a:pt x="916" y="359"/>
                  </a:lnTo>
                  <a:lnTo>
                    <a:pt x="915" y="366"/>
                  </a:lnTo>
                  <a:lnTo>
                    <a:pt x="915" y="374"/>
                  </a:lnTo>
                  <a:lnTo>
                    <a:pt x="920" y="378"/>
                  </a:lnTo>
                  <a:lnTo>
                    <a:pt x="921" y="378"/>
                  </a:lnTo>
                  <a:lnTo>
                    <a:pt x="926" y="382"/>
                  </a:lnTo>
                  <a:lnTo>
                    <a:pt x="928" y="387"/>
                  </a:lnTo>
                  <a:lnTo>
                    <a:pt x="928" y="388"/>
                  </a:lnTo>
                  <a:lnTo>
                    <a:pt x="923" y="390"/>
                  </a:lnTo>
                  <a:lnTo>
                    <a:pt x="921" y="391"/>
                  </a:lnTo>
                  <a:lnTo>
                    <a:pt x="923" y="398"/>
                  </a:lnTo>
                  <a:lnTo>
                    <a:pt x="931" y="401"/>
                  </a:lnTo>
                  <a:lnTo>
                    <a:pt x="933" y="403"/>
                  </a:lnTo>
                  <a:lnTo>
                    <a:pt x="928" y="406"/>
                  </a:lnTo>
                  <a:lnTo>
                    <a:pt x="921" y="406"/>
                  </a:lnTo>
                  <a:lnTo>
                    <a:pt x="923" y="409"/>
                  </a:lnTo>
                  <a:lnTo>
                    <a:pt x="925" y="411"/>
                  </a:lnTo>
                  <a:lnTo>
                    <a:pt x="928" y="412"/>
                  </a:lnTo>
                  <a:lnTo>
                    <a:pt x="926" y="414"/>
                  </a:lnTo>
                  <a:lnTo>
                    <a:pt x="921" y="417"/>
                  </a:lnTo>
                  <a:lnTo>
                    <a:pt x="920" y="421"/>
                  </a:lnTo>
                  <a:lnTo>
                    <a:pt x="918" y="429"/>
                  </a:lnTo>
                  <a:lnTo>
                    <a:pt x="925" y="433"/>
                  </a:lnTo>
                  <a:lnTo>
                    <a:pt x="925" y="437"/>
                  </a:lnTo>
                  <a:lnTo>
                    <a:pt x="925" y="440"/>
                  </a:lnTo>
                  <a:lnTo>
                    <a:pt x="928" y="445"/>
                  </a:lnTo>
                  <a:lnTo>
                    <a:pt x="926" y="451"/>
                  </a:lnTo>
                  <a:lnTo>
                    <a:pt x="926" y="455"/>
                  </a:lnTo>
                  <a:lnTo>
                    <a:pt x="923" y="463"/>
                  </a:lnTo>
                  <a:lnTo>
                    <a:pt x="921" y="464"/>
                  </a:lnTo>
                  <a:lnTo>
                    <a:pt x="916" y="467"/>
                  </a:lnTo>
                  <a:lnTo>
                    <a:pt x="905" y="467"/>
                  </a:lnTo>
                  <a:lnTo>
                    <a:pt x="898" y="474"/>
                  </a:lnTo>
                  <a:lnTo>
                    <a:pt x="898" y="476"/>
                  </a:lnTo>
                  <a:lnTo>
                    <a:pt x="902" y="479"/>
                  </a:lnTo>
                  <a:lnTo>
                    <a:pt x="900" y="484"/>
                  </a:lnTo>
                  <a:lnTo>
                    <a:pt x="900" y="487"/>
                  </a:lnTo>
                  <a:lnTo>
                    <a:pt x="902" y="490"/>
                  </a:lnTo>
                  <a:lnTo>
                    <a:pt x="900" y="495"/>
                  </a:lnTo>
                  <a:lnTo>
                    <a:pt x="890" y="495"/>
                  </a:lnTo>
                  <a:lnTo>
                    <a:pt x="888" y="497"/>
                  </a:lnTo>
                  <a:lnTo>
                    <a:pt x="888" y="498"/>
                  </a:lnTo>
                  <a:lnTo>
                    <a:pt x="887" y="505"/>
                  </a:lnTo>
                  <a:lnTo>
                    <a:pt x="885" y="508"/>
                  </a:lnTo>
                  <a:lnTo>
                    <a:pt x="878" y="513"/>
                  </a:lnTo>
                  <a:lnTo>
                    <a:pt x="877" y="514"/>
                  </a:lnTo>
                  <a:lnTo>
                    <a:pt x="878" y="519"/>
                  </a:lnTo>
                  <a:lnTo>
                    <a:pt x="875" y="527"/>
                  </a:lnTo>
                  <a:lnTo>
                    <a:pt x="872" y="531"/>
                  </a:lnTo>
                  <a:lnTo>
                    <a:pt x="862" y="532"/>
                  </a:lnTo>
                  <a:lnTo>
                    <a:pt x="862" y="534"/>
                  </a:lnTo>
                  <a:lnTo>
                    <a:pt x="855" y="539"/>
                  </a:lnTo>
                  <a:lnTo>
                    <a:pt x="854" y="544"/>
                  </a:lnTo>
                  <a:lnTo>
                    <a:pt x="852" y="547"/>
                  </a:lnTo>
                  <a:lnTo>
                    <a:pt x="850" y="548"/>
                  </a:lnTo>
                  <a:lnTo>
                    <a:pt x="849" y="550"/>
                  </a:lnTo>
                  <a:lnTo>
                    <a:pt x="845" y="553"/>
                  </a:lnTo>
                  <a:lnTo>
                    <a:pt x="844" y="553"/>
                  </a:lnTo>
                  <a:lnTo>
                    <a:pt x="837" y="553"/>
                  </a:lnTo>
                  <a:lnTo>
                    <a:pt x="837" y="561"/>
                  </a:lnTo>
                  <a:lnTo>
                    <a:pt x="837" y="565"/>
                  </a:lnTo>
                  <a:lnTo>
                    <a:pt x="835" y="566"/>
                  </a:lnTo>
                  <a:lnTo>
                    <a:pt x="834" y="566"/>
                  </a:lnTo>
                  <a:lnTo>
                    <a:pt x="830" y="563"/>
                  </a:lnTo>
                  <a:lnTo>
                    <a:pt x="827" y="561"/>
                  </a:lnTo>
                  <a:lnTo>
                    <a:pt x="825" y="561"/>
                  </a:lnTo>
                  <a:lnTo>
                    <a:pt x="821" y="560"/>
                  </a:lnTo>
                  <a:lnTo>
                    <a:pt x="819" y="561"/>
                  </a:lnTo>
                  <a:lnTo>
                    <a:pt x="816" y="561"/>
                  </a:lnTo>
                  <a:lnTo>
                    <a:pt x="812" y="569"/>
                  </a:lnTo>
                  <a:lnTo>
                    <a:pt x="811" y="576"/>
                  </a:lnTo>
                  <a:lnTo>
                    <a:pt x="811" y="578"/>
                  </a:lnTo>
                  <a:lnTo>
                    <a:pt x="811" y="581"/>
                  </a:lnTo>
                  <a:lnTo>
                    <a:pt x="809" y="582"/>
                  </a:lnTo>
                  <a:lnTo>
                    <a:pt x="809" y="584"/>
                  </a:lnTo>
                  <a:lnTo>
                    <a:pt x="804" y="586"/>
                  </a:lnTo>
                  <a:lnTo>
                    <a:pt x="802" y="586"/>
                  </a:lnTo>
                  <a:lnTo>
                    <a:pt x="799" y="586"/>
                  </a:lnTo>
                  <a:lnTo>
                    <a:pt x="794" y="587"/>
                  </a:lnTo>
                  <a:lnTo>
                    <a:pt x="789" y="589"/>
                  </a:lnTo>
                  <a:lnTo>
                    <a:pt x="784" y="584"/>
                  </a:lnTo>
                  <a:lnTo>
                    <a:pt x="782" y="584"/>
                  </a:lnTo>
                  <a:lnTo>
                    <a:pt x="779" y="590"/>
                  </a:lnTo>
                  <a:lnTo>
                    <a:pt x="778" y="595"/>
                  </a:lnTo>
                  <a:lnTo>
                    <a:pt x="778" y="597"/>
                  </a:lnTo>
                  <a:lnTo>
                    <a:pt x="781" y="608"/>
                  </a:lnTo>
                  <a:lnTo>
                    <a:pt x="781" y="610"/>
                  </a:lnTo>
                  <a:lnTo>
                    <a:pt x="778" y="615"/>
                  </a:lnTo>
                  <a:lnTo>
                    <a:pt x="774" y="616"/>
                  </a:lnTo>
                  <a:lnTo>
                    <a:pt x="769" y="620"/>
                  </a:lnTo>
                  <a:lnTo>
                    <a:pt x="764" y="626"/>
                  </a:lnTo>
                  <a:lnTo>
                    <a:pt x="758" y="631"/>
                  </a:lnTo>
                  <a:lnTo>
                    <a:pt x="756" y="633"/>
                  </a:lnTo>
                  <a:lnTo>
                    <a:pt x="756" y="636"/>
                  </a:lnTo>
                  <a:lnTo>
                    <a:pt x="756" y="639"/>
                  </a:lnTo>
                  <a:lnTo>
                    <a:pt x="756" y="647"/>
                  </a:lnTo>
                  <a:lnTo>
                    <a:pt x="756" y="649"/>
                  </a:lnTo>
                  <a:lnTo>
                    <a:pt x="761" y="654"/>
                  </a:lnTo>
                  <a:lnTo>
                    <a:pt x="759" y="668"/>
                  </a:lnTo>
                  <a:lnTo>
                    <a:pt x="759" y="675"/>
                  </a:lnTo>
                  <a:lnTo>
                    <a:pt x="758" y="684"/>
                  </a:lnTo>
                  <a:lnTo>
                    <a:pt x="758" y="686"/>
                  </a:lnTo>
                  <a:lnTo>
                    <a:pt x="756" y="689"/>
                  </a:lnTo>
                  <a:lnTo>
                    <a:pt x="754" y="700"/>
                  </a:lnTo>
                  <a:lnTo>
                    <a:pt x="754" y="702"/>
                  </a:lnTo>
                  <a:lnTo>
                    <a:pt x="754" y="710"/>
                  </a:lnTo>
                  <a:lnTo>
                    <a:pt x="753" y="712"/>
                  </a:lnTo>
                  <a:lnTo>
                    <a:pt x="746" y="718"/>
                  </a:lnTo>
                  <a:lnTo>
                    <a:pt x="746" y="725"/>
                  </a:lnTo>
                  <a:lnTo>
                    <a:pt x="744" y="731"/>
                  </a:lnTo>
                  <a:lnTo>
                    <a:pt x="743" y="738"/>
                  </a:lnTo>
                  <a:lnTo>
                    <a:pt x="741" y="743"/>
                  </a:lnTo>
                  <a:lnTo>
                    <a:pt x="730" y="757"/>
                  </a:lnTo>
                  <a:lnTo>
                    <a:pt x="728" y="759"/>
                  </a:lnTo>
                  <a:lnTo>
                    <a:pt x="715" y="770"/>
                  </a:lnTo>
                  <a:lnTo>
                    <a:pt x="713" y="780"/>
                  </a:lnTo>
                  <a:lnTo>
                    <a:pt x="713" y="781"/>
                  </a:lnTo>
                  <a:lnTo>
                    <a:pt x="716" y="786"/>
                  </a:lnTo>
                  <a:lnTo>
                    <a:pt x="718" y="791"/>
                  </a:lnTo>
                  <a:lnTo>
                    <a:pt x="716" y="794"/>
                  </a:lnTo>
                  <a:lnTo>
                    <a:pt x="711" y="801"/>
                  </a:lnTo>
                  <a:lnTo>
                    <a:pt x="710" y="802"/>
                  </a:lnTo>
                  <a:lnTo>
                    <a:pt x="710" y="806"/>
                  </a:lnTo>
                  <a:lnTo>
                    <a:pt x="708" y="815"/>
                  </a:lnTo>
                  <a:lnTo>
                    <a:pt x="706" y="817"/>
                  </a:lnTo>
                  <a:lnTo>
                    <a:pt x="705" y="819"/>
                  </a:lnTo>
                  <a:lnTo>
                    <a:pt x="696" y="823"/>
                  </a:lnTo>
                  <a:lnTo>
                    <a:pt x="696" y="825"/>
                  </a:lnTo>
                  <a:lnTo>
                    <a:pt x="695" y="828"/>
                  </a:lnTo>
                  <a:lnTo>
                    <a:pt x="695" y="835"/>
                  </a:lnTo>
                  <a:lnTo>
                    <a:pt x="695" y="838"/>
                  </a:lnTo>
                  <a:lnTo>
                    <a:pt x="696" y="845"/>
                  </a:lnTo>
                  <a:lnTo>
                    <a:pt x="698" y="849"/>
                  </a:lnTo>
                  <a:lnTo>
                    <a:pt x="701" y="853"/>
                  </a:lnTo>
                  <a:lnTo>
                    <a:pt x="703" y="854"/>
                  </a:lnTo>
                  <a:lnTo>
                    <a:pt x="703" y="861"/>
                  </a:lnTo>
                  <a:lnTo>
                    <a:pt x="703" y="864"/>
                  </a:lnTo>
                  <a:lnTo>
                    <a:pt x="706" y="870"/>
                  </a:lnTo>
                  <a:lnTo>
                    <a:pt x="708" y="875"/>
                  </a:lnTo>
                  <a:lnTo>
                    <a:pt x="706" y="877"/>
                  </a:lnTo>
                  <a:lnTo>
                    <a:pt x="701" y="877"/>
                  </a:lnTo>
                  <a:lnTo>
                    <a:pt x="696" y="882"/>
                  </a:lnTo>
                  <a:lnTo>
                    <a:pt x="696" y="888"/>
                  </a:lnTo>
                  <a:lnTo>
                    <a:pt x="698" y="891"/>
                  </a:lnTo>
                  <a:lnTo>
                    <a:pt x="696" y="900"/>
                  </a:lnTo>
                  <a:lnTo>
                    <a:pt x="698" y="901"/>
                  </a:lnTo>
                  <a:lnTo>
                    <a:pt x="703" y="906"/>
                  </a:lnTo>
                  <a:lnTo>
                    <a:pt x="705" y="909"/>
                  </a:lnTo>
                  <a:lnTo>
                    <a:pt x="703" y="912"/>
                  </a:lnTo>
                  <a:lnTo>
                    <a:pt x="701" y="914"/>
                  </a:lnTo>
                  <a:lnTo>
                    <a:pt x="701" y="916"/>
                  </a:lnTo>
                  <a:lnTo>
                    <a:pt x="698" y="921"/>
                  </a:lnTo>
                  <a:lnTo>
                    <a:pt x="698" y="922"/>
                  </a:lnTo>
                  <a:lnTo>
                    <a:pt x="700" y="925"/>
                  </a:lnTo>
                  <a:lnTo>
                    <a:pt x="708" y="927"/>
                  </a:lnTo>
                  <a:lnTo>
                    <a:pt x="710" y="935"/>
                  </a:lnTo>
                  <a:lnTo>
                    <a:pt x="711" y="940"/>
                  </a:lnTo>
                  <a:lnTo>
                    <a:pt x="713" y="942"/>
                  </a:lnTo>
                  <a:lnTo>
                    <a:pt x="715" y="943"/>
                  </a:lnTo>
                  <a:lnTo>
                    <a:pt x="718" y="946"/>
                  </a:lnTo>
                  <a:lnTo>
                    <a:pt x="720" y="948"/>
                  </a:lnTo>
                  <a:lnTo>
                    <a:pt x="721" y="956"/>
                  </a:lnTo>
                  <a:lnTo>
                    <a:pt x="721" y="959"/>
                  </a:lnTo>
                  <a:lnTo>
                    <a:pt x="725" y="974"/>
                  </a:lnTo>
                  <a:lnTo>
                    <a:pt x="726" y="976"/>
                  </a:lnTo>
                  <a:lnTo>
                    <a:pt x="728" y="979"/>
                  </a:lnTo>
                  <a:lnTo>
                    <a:pt x="733" y="984"/>
                  </a:lnTo>
                  <a:lnTo>
                    <a:pt x="735" y="989"/>
                  </a:lnTo>
                  <a:lnTo>
                    <a:pt x="735" y="990"/>
                  </a:lnTo>
                  <a:lnTo>
                    <a:pt x="733" y="993"/>
                  </a:lnTo>
                  <a:lnTo>
                    <a:pt x="733" y="1000"/>
                  </a:lnTo>
                  <a:lnTo>
                    <a:pt x="733" y="1003"/>
                  </a:lnTo>
                  <a:lnTo>
                    <a:pt x="728" y="1011"/>
                  </a:lnTo>
                  <a:lnTo>
                    <a:pt x="725" y="1018"/>
                  </a:lnTo>
                  <a:lnTo>
                    <a:pt x="725" y="1019"/>
                  </a:lnTo>
                  <a:lnTo>
                    <a:pt x="723" y="1021"/>
                  </a:lnTo>
                  <a:lnTo>
                    <a:pt x="718" y="1024"/>
                  </a:lnTo>
                  <a:lnTo>
                    <a:pt x="713" y="1026"/>
                  </a:lnTo>
                  <a:lnTo>
                    <a:pt x="705" y="1031"/>
                  </a:lnTo>
                  <a:lnTo>
                    <a:pt x="710" y="1040"/>
                  </a:lnTo>
                  <a:lnTo>
                    <a:pt x="711" y="1042"/>
                  </a:lnTo>
                  <a:lnTo>
                    <a:pt x="718" y="1045"/>
                  </a:lnTo>
                  <a:lnTo>
                    <a:pt x="720" y="1047"/>
                  </a:lnTo>
                  <a:lnTo>
                    <a:pt x="713" y="1055"/>
                  </a:lnTo>
                  <a:lnTo>
                    <a:pt x="711" y="1056"/>
                  </a:lnTo>
                  <a:lnTo>
                    <a:pt x="706" y="1068"/>
                  </a:lnTo>
                  <a:lnTo>
                    <a:pt x="706" y="1069"/>
                  </a:lnTo>
                  <a:lnTo>
                    <a:pt x="706" y="1079"/>
                  </a:lnTo>
                  <a:lnTo>
                    <a:pt x="706" y="1081"/>
                  </a:lnTo>
                  <a:lnTo>
                    <a:pt x="705" y="1092"/>
                  </a:lnTo>
                  <a:lnTo>
                    <a:pt x="705" y="1094"/>
                  </a:lnTo>
                  <a:lnTo>
                    <a:pt x="706" y="1100"/>
                  </a:lnTo>
                  <a:lnTo>
                    <a:pt x="708" y="1102"/>
                  </a:lnTo>
                  <a:lnTo>
                    <a:pt x="710" y="1108"/>
                  </a:lnTo>
                  <a:lnTo>
                    <a:pt x="710" y="1110"/>
                  </a:lnTo>
                  <a:lnTo>
                    <a:pt x="711" y="1113"/>
                  </a:lnTo>
                  <a:lnTo>
                    <a:pt x="711" y="1115"/>
                  </a:lnTo>
                  <a:lnTo>
                    <a:pt x="701" y="1115"/>
                  </a:lnTo>
                  <a:lnTo>
                    <a:pt x="690" y="1112"/>
                  </a:lnTo>
                  <a:lnTo>
                    <a:pt x="688" y="1110"/>
                  </a:lnTo>
                  <a:lnTo>
                    <a:pt x="687" y="1110"/>
                  </a:lnTo>
                  <a:lnTo>
                    <a:pt x="677" y="1108"/>
                  </a:lnTo>
                  <a:lnTo>
                    <a:pt x="675" y="1110"/>
                  </a:lnTo>
                  <a:lnTo>
                    <a:pt x="672" y="1112"/>
                  </a:lnTo>
                  <a:lnTo>
                    <a:pt x="660" y="1112"/>
                  </a:lnTo>
                  <a:lnTo>
                    <a:pt x="639" y="1115"/>
                  </a:lnTo>
                  <a:lnTo>
                    <a:pt x="637" y="1116"/>
                  </a:lnTo>
                  <a:lnTo>
                    <a:pt x="632" y="1124"/>
                  </a:lnTo>
                  <a:lnTo>
                    <a:pt x="630" y="1126"/>
                  </a:lnTo>
                  <a:lnTo>
                    <a:pt x="629" y="1128"/>
                  </a:lnTo>
                  <a:lnTo>
                    <a:pt x="625" y="1129"/>
                  </a:lnTo>
                  <a:lnTo>
                    <a:pt x="615" y="1129"/>
                  </a:lnTo>
                  <a:lnTo>
                    <a:pt x="612" y="1134"/>
                  </a:lnTo>
                  <a:lnTo>
                    <a:pt x="610" y="1137"/>
                  </a:lnTo>
                  <a:lnTo>
                    <a:pt x="609" y="1137"/>
                  </a:lnTo>
                  <a:lnTo>
                    <a:pt x="596" y="1145"/>
                  </a:lnTo>
                  <a:lnTo>
                    <a:pt x="592" y="1147"/>
                  </a:lnTo>
                  <a:lnTo>
                    <a:pt x="584" y="1150"/>
                  </a:lnTo>
                  <a:lnTo>
                    <a:pt x="582" y="1152"/>
                  </a:lnTo>
                  <a:lnTo>
                    <a:pt x="579" y="1152"/>
                  </a:lnTo>
                  <a:lnTo>
                    <a:pt x="574" y="1150"/>
                  </a:lnTo>
                  <a:lnTo>
                    <a:pt x="571" y="1150"/>
                  </a:lnTo>
                  <a:lnTo>
                    <a:pt x="567" y="1152"/>
                  </a:lnTo>
                  <a:lnTo>
                    <a:pt x="559" y="1152"/>
                  </a:lnTo>
                  <a:lnTo>
                    <a:pt x="558" y="1154"/>
                  </a:lnTo>
                  <a:lnTo>
                    <a:pt x="549" y="1162"/>
                  </a:lnTo>
                  <a:lnTo>
                    <a:pt x="549" y="1163"/>
                  </a:lnTo>
                  <a:lnTo>
                    <a:pt x="536" y="1168"/>
                  </a:lnTo>
                  <a:lnTo>
                    <a:pt x="531" y="1171"/>
                  </a:lnTo>
                  <a:lnTo>
                    <a:pt x="526" y="1175"/>
                  </a:lnTo>
                  <a:lnTo>
                    <a:pt x="526" y="1176"/>
                  </a:lnTo>
                  <a:lnTo>
                    <a:pt x="521" y="1188"/>
                  </a:lnTo>
                  <a:lnTo>
                    <a:pt x="520" y="1189"/>
                  </a:lnTo>
                  <a:lnTo>
                    <a:pt x="518" y="1191"/>
                  </a:lnTo>
                  <a:lnTo>
                    <a:pt x="515" y="1196"/>
                  </a:lnTo>
                  <a:lnTo>
                    <a:pt x="513" y="1197"/>
                  </a:lnTo>
                  <a:lnTo>
                    <a:pt x="511" y="1197"/>
                  </a:lnTo>
                  <a:lnTo>
                    <a:pt x="510" y="1199"/>
                  </a:lnTo>
                  <a:lnTo>
                    <a:pt x="508" y="1199"/>
                  </a:lnTo>
                  <a:lnTo>
                    <a:pt x="503" y="1201"/>
                  </a:lnTo>
                  <a:lnTo>
                    <a:pt x="501" y="1204"/>
                  </a:lnTo>
                  <a:lnTo>
                    <a:pt x="496" y="1218"/>
                  </a:lnTo>
                  <a:lnTo>
                    <a:pt x="493" y="1222"/>
                  </a:lnTo>
                  <a:lnTo>
                    <a:pt x="483" y="1226"/>
                  </a:lnTo>
                  <a:lnTo>
                    <a:pt x="468" y="1231"/>
                  </a:lnTo>
                  <a:lnTo>
                    <a:pt x="468" y="1233"/>
                  </a:lnTo>
                  <a:lnTo>
                    <a:pt x="467" y="1234"/>
                  </a:lnTo>
                  <a:lnTo>
                    <a:pt x="457" y="1247"/>
                  </a:lnTo>
                  <a:lnTo>
                    <a:pt x="445" y="1254"/>
                  </a:lnTo>
                  <a:lnTo>
                    <a:pt x="442" y="1256"/>
                  </a:lnTo>
                  <a:lnTo>
                    <a:pt x="438" y="1256"/>
                  </a:lnTo>
                  <a:lnTo>
                    <a:pt x="430" y="1254"/>
                  </a:lnTo>
                  <a:lnTo>
                    <a:pt x="429" y="1252"/>
                  </a:lnTo>
                  <a:lnTo>
                    <a:pt x="424" y="1252"/>
                  </a:lnTo>
                  <a:lnTo>
                    <a:pt x="422" y="1254"/>
                  </a:lnTo>
                  <a:lnTo>
                    <a:pt x="420" y="1257"/>
                  </a:lnTo>
                  <a:lnTo>
                    <a:pt x="419" y="1264"/>
                  </a:lnTo>
                  <a:lnTo>
                    <a:pt x="415" y="1265"/>
                  </a:lnTo>
                  <a:lnTo>
                    <a:pt x="405" y="1268"/>
                  </a:lnTo>
                  <a:lnTo>
                    <a:pt x="402" y="1270"/>
                  </a:lnTo>
                  <a:lnTo>
                    <a:pt x="400" y="1270"/>
                  </a:lnTo>
                  <a:lnTo>
                    <a:pt x="399" y="1272"/>
                  </a:lnTo>
                  <a:lnTo>
                    <a:pt x="392" y="1278"/>
                  </a:lnTo>
                  <a:lnTo>
                    <a:pt x="392" y="1280"/>
                  </a:lnTo>
                  <a:lnTo>
                    <a:pt x="391" y="1281"/>
                  </a:lnTo>
                  <a:lnTo>
                    <a:pt x="389" y="1281"/>
                  </a:lnTo>
                  <a:lnTo>
                    <a:pt x="387" y="1283"/>
                  </a:lnTo>
                  <a:lnTo>
                    <a:pt x="369" y="1290"/>
                  </a:lnTo>
                  <a:lnTo>
                    <a:pt x="367" y="1291"/>
                  </a:lnTo>
                  <a:lnTo>
                    <a:pt x="366" y="1291"/>
                  </a:lnTo>
                  <a:lnTo>
                    <a:pt x="351" y="1294"/>
                  </a:lnTo>
                  <a:lnTo>
                    <a:pt x="349" y="1294"/>
                  </a:lnTo>
                  <a:lnTo>
                    <a:pt x="338" y="1290"/>
                  </a:lnTo>
                  <a:lnTo>
                    <a:pt x="334" y="1291"/>
                  </a:lnTo>
                  <a:lnTo>
                    <a:pt x="329" y="1294"/>
                  </a:lnTo>
                  <a:lnTo>
                    <a:pt x="329" y="1304"/>
                  </a:lnTo>
                  <a:lnTo>
                    <a:pt x="329" y="1306"/>
                  </a:lnTo>
                  <a:lnTo>
                    <a:pt x="323" y="1312"/>
                  </a:lnTo>
                  <a:lnTo>
                    <a:pt x="319" y="1312"/>
                  </a:lnTo>
                  <a:lnTo>
                    <a:pt x="305" y="1302"/>
                  </a:lnTo>
                  <a:lnTo>
                    <a:pt x="301" y="1301"/>
                  </a:lnTo>
                  <a:lnTo>
                    <a:pt x="298" y="1299"/>
                  </a:lnTo>
                  <a:lnTo>
                    <a:pt x="295" y="1299"/>
                  </a:lnTo>
                  <a:lnTo>
                    <a:pt x="291" y="1298"/>
                  </a:lnTo>
                  <a:lnTo>
                    <a:pt x="288" y="1294"/>
                  </a:lnTo>
                  <a:lnTo>
                    <a:pt x="285" y="1291"/>
                  </a:lnTo>
                  <a:lnTo>
                    <a:pt x="283" y="1291"/>
                  </a:lnTo>
                  <a:lnTo>
                    <a:pt x="278" y="1298"/>
                  </a:lnTo>
                  <a:lnTo>
                    <a:pt x="273" y="1299"/>
                  </a:lnTo>
                  <a:lnTo>
                    <a:pt x="271" y="1298"/>
                  </a:lnTo>
                  <a:lnTo>
                    <a:pt x="268" y="1294"/>
                  </a:lnTo>
                  <a:lnTo>
                    <a:pt x="263" y="1290"/>
                  </a:lnTo>
                  <a:lnTo>
                    <a:pt x="263" y="1288"/>
                  </a:lnTo>
                  <a:lnTo>
                    <a:pt x="255" y="1291"/>
                  </a:lnTo>
                  <a:lnTo>
                    <a:pt x="255" y="1293"/>
                  </a:lnTo>
                  <a:lnTo>
                    <a:pt x="252" y="1298"/>
                  </a:lnTo>
                  <a:lnTo>
                    <a:pt x="250" y="1298"/>
                  </a:lnTo>
                  <a:lnTo>
                    <a:pt x="247" y="1293"/>
                  </a:lnTo>
                  <a:lnTo>
                    <a:pt x="245" y="1291"/>
                  </a:lnTo>
                  <a:lnTo>
                    <a:pt x="242" y="1288"/>
                  </a:lnTo>
                  <a:lnTo>
                    <a:pt x="237" y="1294"/>
                  </a:lnTo>
                  <a:lnTo>
                    <a:pt x="235" y="1296"/>
                  </a:lnTo>
                  <a:lnTo>
                    <a:pt x="230" y="1299"/>
                  </a:lnTo>
                  <a:lnTo>
                    <a:pt x="227" y="1299"/>
                  </a:lnTo>
                  <a:lnTo>
                    <a:pt x="222" y="1296"/>
                  </a:lnTo>
                  <a:lnTo>
                    <a:pt x="219" y="1298"/>
                  </a:lnTo>
                  <a:lnTo>
                    <a:pt x="217" y="1299"/>
                  </a:lnTo>
                  <a:lnTo>
                    <a:pt x="217" y="1301"/>
                  </a:lnTo>
                  <a:lnTo>
                    <a:pt x="212" y="1312"/>
                  </a:lnTo>
                  <a:lnTo>
                    <a:pt x="210" y="1315"/>
                  </a:lnTo>
                  <a:lnTo>
                    <a:pt x="210" y="1317"/>
                  </a:lnTo>
                  <a:lnTo>
                    <a:pt x="207" y="1319"/>
                  </a:lnTo>
                  <a:lnTo>
                    <a:pt x="202" y="1322"/>
                  </a:lnTo>
                  <a:lnTo>
                    <a:pt x="200" y="1323"/>
                  </a:lnTo>
                  <a:lnTo>
                    <a:pt x="197" y="1325"/>
                  </a:lnTo>
                  <a:lnTo>
                    <a:pt x="182" y="1322"/>
                  </a:lnTo>
                  <a:lnTo>
                    <a:pt x="179" y="1320"/>
                  </a:lnTo>
                  <a:lnTo>
                    <a:pt x="169" y="1322"/>
                  </a:lnTo>
                  <a:lnTo>
                    <a:pt x="167" y="1323"/>
                  </a:lnTo>
                  <a:lnTo>
                    <a:pt x="166" y="1323"/>
                  </a:lnTo>
                  <a:lnTo>
                    <a:pt x="159" y="1327"/>
                  </a:lnTo>
                  <a:lnTo>
                    <a:pt x="156" y="1328"/>
                  </a:lnTo>
                  <a:lnTo>
                    <a:pt x="147" y="1330"/>
                  </a:lnTo>
                  <a:lnTo>
                    <a:pt x="146" y="1330"/>
                  </a:lnTo>
                  <a:lnTo>
                    <a:pt x="142" y="1332"/>
                  </a:lnTo>
                  <a:lnTo>
                    <a:pt x="141" y="1332"/>
                  </a:lnTo>
                  <a:lnTo>
                    <a:pt x="139" y="1333"/>
                  </a:lnTo>
                  <a:lnTo>
                    <a:pt x="136" y="1333"/>
                  </a:lnTo>
                  <a:lnTo>
                    <a:pt x="134" y="1332"/>
                  </a:lnTo>
                  <a:lnTo>
                    <a:pt x="129" y="1323"/>
                  </a:lnTo>
                  <a:lnTo>
                    <a:pt x="128" y="1320"/>
                  </a:lnTo>
                  <a:lnTo>
                    <a:pt x="118" y="1311"/>
                  </a:lnTo>
                  <a:lnTo>
                    <a:pt x="108" y="1302"/>
                  </a:lnTo>
                  <a:lnTo>
                    <a:pt x="106" y="1302"/>
                  </a:lnTo>
                  <a:lnTo>
                    <a:pt x="96" y="1298"/>
                  </a:lnTo>
                  <a:lnTo>
                    <a:pt x="94" y="1298"/>
                  </a:lnTo>
                  <a:lnTo>
                    <a:pt x="83" y="1302"/>
                  </a:lnTo>
                  <a:lnTo>
                    <a:pt x="81" y="1304"/>
                  </a:lnTo>
                  <a:lnTo>
                    <a:pt x="73" y="1311"/>
                  </a:lnTo>
                  <a:lnTo>
                    <a:pt x="71" y="1311"/>
                  </a:lnTo>
                  <a:lnTo>
                    <a:pt x="70" y="1312"/>
                  </a:lnTo>
                  <a:lnTo>
                    <a:pt x="61" y="1311"/>
                  </a:lnTo>
                  <a:lnTo>
                    <a:pt x="60" y="1309"/>
                  </a:lnTo>
                  <a:lnTo>
                    <a:pt x="56" y="1306"/>
                  </a:lnTo>
                  <a:lnTo>
                    <a:pt x="50" y="1298"/>
                  </a:lnTo>
                  <a:lnTo>
                    <a:pt x="50" y="1296"/>
                  </a:lnTo>
                  <a:lnTo>
                    <a:pt x="45" y="1291"/>
                  </a:lnTo>
                  <a:lnTo>
                    <a:pt x="43" y="1291"/>
                  </a:lnTo>
                  <a:lnTo>
                    <a:pt x="37" y="1288"/>
                  </a:lnTo>
                  <a:lnTo>
                    <a:pt x="28" y="1288"/>
                  </a:lnTo>
                  <a:lnTo>
                    <a:pt x="25" y="1290"/>
                  </a:lnTo>
                  <a:lnTo>
                    <a:pt x="17" y="1298"/>
                  </a:lnTo>
                  <a:lnTo>
                    <a:pt x="17" y="1299"/>
                  </a:lnTo>
                  <a:lnTo>
                    <a:pt x="15" y="1301"/>
                  </a:lnTo>
                  <a:lnTo>
                    <a:pt x="4" y="1306"/>
                  </a:lnTo>
                  <a:lnTo>
                    <a:pt x="2" y="1307"/>
                  </a:lnTo>
                  <a:lnTo>
                    <a:pt x="0" y="130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5" name="Freeform 35"/>
            <p:cNvSpPr>
              <a:spLocks/>
            </p:cNvSpPr>
            <p:nvPr/>
          </p:nvSpPr>
          <p:spPr bwMode="auto">
            <a:xfrm>
              <a:off x="4656137" y="4523583"/>
              <a:ext cx="379413" cy="409575"/>
            </a:xfrm>
            <a:custGeom>
              <a:avLst/>
              <a:gdLst>
                <a:gd name="T0" fmla="*/ 18 w 478"/>
                <a:gd name="T1" fmla="*/ 175 h 518"/>
                <a:gd name="T2" fmla="*/ 63 w 478"/>
                <a:gd name="T3" fmla="*/ 172 h 518"/>
                <a:gd name="T4" fmla="*/ 86 w 478"/>
                <a:gd name="T5" fmla="*/ 162 h 518"/>
                <a:gd name="T6" fmla="*/ 104 w 478"/>
                <a:gd name="T7" fmla="*/ 122 h 518"/>
                <a:gd name="T8" fmla="*/ 99 w 478"/>
                <a:gd name="T9" fmla="*/ 94 h 518"/>
                <a:gd name="T10" fmla="*/ 98 w 478"/>
                <a:gd name="T11" fmla="*/ 50 h 518"/>
                <a:gd name="T12" fmla="*/ 116 w 478"/>
                <a:gd name="T13" fmla="*/ 23 h 518"/>
                <a:gd name="T14" fmla="*/ 132 w 478"/>
                <a:gd name="T15" fmla="*/ 8 h 518"/>
                <a:gd name="T16" fmla="*/ 151 w 478"/>
                <a:gd name="T17" fmla="*/ 3 h 518"/>
                <a:gd name="T18" fmla="*/ 172 w 478"/>
                <a:gd name="T19" fmla="*/ 10 h 518"/>
                <a:gd name="T20" fmla="*/ 177 w 478"/>
                <a:gd name="T21" fmla="*/ 26 h 518"/>
                <a:gd name="T22" fmla="*/ 200 w 478"/>
                <a:gd name="T23" fmla="*/ 39 h 518"/>
                <a:gd name="T24" fmla="*/ 217 w 478"/>
                <a:gd name="T25" fmla="*/ 49 h 518"/>
                <a:gd name="T26" fmla="*/ 228 w 478"/>
                <a:gd name="T27" fmla="*/ 66 h 518"/>
                <a:gd name="T28" fmla="*/ 243 w 478"/>
                <a:gd name="T29" fmla="*/ 71 h 518"/>
                <a:gd name="T30" fmla="*/ 247 w 478"/>
                <a:gd name="T31" fmla="*/ 89 h 518"/>
                <a:gd name="T32" fmla="*/ 250 w 478"/>
                <a:gd name="T33" fmla="*/ 105 h 518"/>
                <a:gd name="T34" fmla="*/ 240 w 478"/>
                <a:gd name="T35" fmla="*/ 123 h 518"/>
                <a:gd name="T36" fmla="*/ 230 w 478"/>
                <a:gd name="T37" fmla="*/ 133 h 518"/>
                <a:gd name="T38" fmla="*/ 213 w 478"/>
                <a:gd name="T39" fmla="*/ 139 h 518"/>
                <a:gd name="T40" fmla="*/ 223 w 478"/>
                <a:gd name="T41" fmla="*/ 155 h 518"/>
                <a:gd name="T42" fmla="*/ 233 w 478"/>
                <a:gd name="T43" fmla="*/ 165 h 518"/>
                <a:gd name="T44" fmla="*/ 247 w 478"/>
                <a:gd name="T45" fmla="*/ 181 h 518"/>
                <a:gd name="T46" fmla="*/ 253 w 478"/>
                <a:gd name="T47" fmla="*/ 191 h 518"/>
                <a:gd name="T48" fmla="*/ 270 w 478"/>
                <a:gd name="T49" fmla="*/ 212 h 518"/>
                <a:gd name="T50" fmla="*/ 288 w 478"/>
                <a:gd name="T51" fmla="*/ 219 h 518"/>
                <a:gd name="T52" fmla="*/ 298 w 478"/>
                <a:gd name="T53" fmla="*/ 227 h 518"/>
                <a:gd name="T54" fmla="*/ 295 w 478"/>
                <a:gd name="T55" fmla="*/ 241 h 518"/>
                <a:gd name="T56" fmla="*/ 299 w 478"/>
                <a:gd name="T57" fmla="*/ 259 h 518"/>
                <a:gd name="T58" fmla="*/ 318 w 478"/>
                <a:gd name="T59" fmla="*/ 267 h 518"/>
                <a:gd name="T60" fmla="*/ 326 w 478"/>
                <a:gd name="T61" fmla="*/ 277 h 518"/>
                <a:gd name="T62" fmla="*/ 334 w 478"/>
                <a:gd name="T63" fmla="*/ 280 h 518"/>
                <a:gd name="T64" fmla="*/ 333 w 478"/>
                <a:gd name="T65" fmla="*/ 298 h 518"/>
                <a:gd name="T66" fmla="*/ 323 w 478"/>
                <a:gd name="T67" fmla="*/ 308 h 518"/>
                <a:gd name="T68" fmla="*/ 328 w 478"/>
                <a:gd name="T69" fmla="*/ 329 h 518"/>
                <a:gd name="T70" fmla="*/ 356 w 478"/>
                <a:gd name="T71" fmla="*/ 340 h 518"/>
                <a:gd name="T72" fmla="*/ 359 w 478"/>
                <a:gd name="T73" fmla="*/ 355 h 518"/>
                <a:gd name="T74" fmla="*/ 354 w 478"/>
                <a:gd name="T75" fmla="*/ 374 h 518"/>
                <a:gd name="T76" fmla="*/ 349 w 478"/>
                <a:gd name="T77" fmla="*/ 392 h 518"/>
                <a:gd name="T78" fmla="*/ 333 w 478"/>
                <a:gd name="T79" fmla="*/ 408 h 518"/>
                <a:gd name="T80" fmla="*/ 344 w 478"/>
                <a:gd name="T81" fmla="*/ 416 h 518"/>
                <a:gd name="T82" fmla="*/ 366 w 478"/>
                <a:gd name="T83" fmla="*/ 431 h 518"/>
                <a:gd name="T84" fmla="*/ 372 w 478"/>
                <a:gd name="T85" fmla="*/ 422 h 518"/>
                <a:gd name="T86" fmla="*/ 389 w 478"/>
                <a:gd name="T87" fmla="*/ 421 h 518"/>
                <a:gd name="T88" fmla="*/ 390 w 478"/>
                <a:gd name="T89" fmla="*/ 437 h 518"/>
                <a:gd name="T90" fmla="*/ 399 w 478"/>
                <a:gd name="T91" fmla="*/ 448 h 518"/>
                <a:gd name="T92" fmla="*/ 399 w 478"/>
                <a:gd name="T93" fmla="*/ 461 h 518"/>
                <a:gd name="T94" fmla="*/ 410 w 478"/>
                <a:gd name="T95" fmla="*/ 469 h 518"/>
                <a:gd name="T96" fmla="*/ 407 w 478"/>
                <a:gd name="T97" fmla="*/ 484 h 518"/>
                <a:gd name="T98" fmla="*/ 420 w 478"/>
                <a:gd name="T99" fmla="*/ 474 h 518"/>
                <a:gd name="T100" fmla="*/ 430 w 478"/>
                <a:gd name="T101" fmla="*/ 469 h 518"/>
                <a:gd name="T102" fmla="*/ 443 w 478"/>
                <a:gd name="T103" fmla="*/ 468 h 518"/>
                <a:gd name="T104" fmla="*/ 448 w 478"/>
                <a:gd name="T105" fmla="*/ 476 h 518"/>
                <a:gd name="T106" fmla="*/ 447 w 478"/>
                <a:gd name="T107" fmla="*/ 489 h 518"/>
                <a:gd name="T108" fmla="*/ 452 w 478"/>
                <a:gd name="T109" fmla="*/ 502 h 518"/>
                <a:gd name="T110" fmla="*/ 468 w 478"/>
                <a:gd name="T111" fmla="*/ 497 h 518"/>
                <a:gd name="T112" fmla="*/ 476 w 478"/>
                <a:gd name="T113" fmla="*/ 508 h 518"/>
                <a:gd name="T114" fmla="*/ 476 w 478"/>
                <a:gd name="T115" fmla="*/ 518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8" h="518">
                  <a:moveTo>
                    <a:pt x="0" y="170"/>
                  </a:moveTo>
                  <a:lnTo>
                    <a:pt x="3" y="172"/>
                  </a:lnTo>
                  <a:lnTo>
                    <a:pt x="17" y="173"/>
                  </a:lnTo>
                  <a:lnTo>
                    <a:pt x="18" y="175"/>
                  </a:lnTo>
                  <a:lnTo>
                    <a:pt x="27" y="175"/>
                  </a:lnTo>
                  <a:lnTo>
                    <a:pt x="28" y="175"/>
                  </a:lnTo>
                  <a:lnTo>
                    <a:pt x="56" y="173"/>
                  </a:lnTo>
                  <a:lnTo>
                    <a:pt x="63" y="172"/>
                  </a:lnTo>
                  <a:lnTo>
                    <a:pt x="66" y="170"/>
                  </a:lnTo>
                  <a:lnTo>
                    <a:pt x="70" y="170"/>
                  </a:lnTo>
                  <a:lnTo>
                    <a:pt x="81" y="164"/>
                  </a:lnTo>
                  <a:lnTo>
                    <a:pt x="86" y="162"/>
                  </a:lnTo>
                  <a:lnTo>
                    <a:pt x="96" y="149"/>
                  </a:lnTo>
                  <a:lnTo>
                    <a:pt x="104" y="139"/>
                  </a:lnTo>
                  <a:lnTo>
                    <a:pt x="104" y="136"/>
                  </a:lnTo>
                  <a:lnTo>
                    <a:pt x="104" y="122"/>
                  </a:lnTo>
                  <a:lnTo>
                    <a:pt x="104" y="115"/>
                  </a:lnTo>
                  <a:lnTo>
                    <a:pt x="104" y="112"/>
                  </a:lnTo>
                  <a:lnTo>
                    <a:pt x="99" y="96"/>
                  </a:lnTo>
                  <a:lnTo>
                    <a:pt x="99" y="94"/>
                  </a:lnTo>
                  <a:lnTo>
                    <a:pt x="99" y="89"/>
                  </a:lnTo>
                  <a:lnTo>
                    <a:pt x="98" y="70"/>
                  </a:lnTo>
                  <a:lnTo>
                    <a:pt x="98" y="68"/>
                  </a:lnTo>
                  <a:lnTo>
                    <a:pt x="98" y="50"/>
                  </a:lnTo>
                  <a:lnTo>
                    <a:pt x="98" y="45"/>
                  </a:lnTo>
                  <a:lnTo>
                    <a:pt x="99" y="42"/>
                  </a:lnTo>
                  <a:lnTo>
                    <a:pt x="111" y="28"/>
                  </a:lnTo>
                  <a:lnTo>
                    <a:pt x="116" y="23"/>
                  </a:lnTo>
                  <a:lnTo>
                    <a:pt x="121" y="15"/>
                  </a:lnTo>
                  <a:lnTo>
                    <a:pt x="123" y="13"/>
                  </a:lnTo>
                  <a:lnTo>
                    <a:pt x="124" y="11"/>
                  </a:lnTo>
                  <a:lnTo>
                    <a:pt x="132" y="8"/>
                  </a:lnTo>
                  <a:lnTo>
                    <a:pt x="134" y="7"/>
                  </a:lnTo>
                  <a:lnTo>
                    <a:pt x="142" y="5"/>
                  </a:lnTo>
                  <a:lnTo>
                    <a:pt x="146" y="5"/>
                  </a:lnTo>
                  <a:lnTo>
                    <a:pt x="151" y="3"/>
                  </a:lnTo>
                  <a:lnTo>
                    <a:pt x="157" y="2"/>
                  </a:lnTo>
                  <a:lnTo>
                    <a:pt x="162" y="2"/>
                  </a:lnTo>
                  <a:lnTo>
                    <a:pt x="164" y="0"/>
                  </a:lnTo>
                  <a:lnTo>
                    <a:pt x="172" y="10"/>
                  </a:lnTo>
                  <a:lnTo>
                    <a:pt x="174" y="11"/>
                  </a:lnTo>
                  <a:lnTo>
                    <a:pt x="175" y="21"/>
                  </a:lnTo>
                  <a:lnTo>
                    <a:pt x="177" y="23"/>
                  </a:lnTo>
                  <a:lnTo>
                    <a:pt x="177" y="26"/>
                  </a:lnTo>
                  <a:lnTo>
                    <a:pt x="184" y="36"/>
                  </a:lnTo>
                  <a:lnTo>
                    <a:pt x="185" y="37"/>
                  </a:lnTo>
                  <a:lnTo>
                    <a:pt x="194" y="39"/>
                  </a:lnTo>
                  <a:lnTo>
                    <a:pt x="200" y="39"/>
                  </a:lnTo>
                  <a:lnTo>
                    <a:pt x="207" y="41"/>
                  </a:lnTo>
                  <a:lnTo>
                    <a:pt x="209" y="42"/>
                  </a:lnTo>
                  <a:lnTo>
                    <a:pt x="213" y="45"/>
                  </a:lnTo>
                  <a:lnTo>
                    <a:pt x="217" y="49"/>
                  </a:lnTo>
                  <a:lnTo>
                    <a:pt x="218" y="50"/>
                  </a:lnTo>
                  <a:lnTo>
                    <a:pt x="218" y="57"/>
                  </a:lnTo>
                  <a:lnTo>
                    <a:pt x="227" y="65"/>
                  </a:lnTo>
                  <a:lnTo>
                    <a:pt x="228" y="66"/>
                  </a:lnTo>
                  <a:lnTo>
                    <a:pt x="235" y="70"/>
                  </a:lnTo>
                  <a:lnTo>
                    <a:pt x="237" y="70"/>
                  </a:lnTo>
                  <a:lnTo>
                    <a:pt x="242" y="70"/>
                  </a:lnTo>
                  <a:lnTo>
                    <a:pt x="243" y="71"/>
                  </a:lnTo>
                  <a:lnTo>
                    <a:pt x="245" y="75"/>
                  </a:lnTo>
                  <a:lnTo>
                    <a:pt x="247" y="78"/>
                  </a:lnTo>
                  <a:lnTo>
                    <a:pt x="247" y="84"/>
                  </a:lnTo>
                  <a:lnTo>
                    <a:pt x="247" y="89"/>
                  </a:lnTo>
                  <a:lnTo>
                    <a:pt x="247" y="91"/>
                  </a:lnTo>
                  <a:lnTo>
                    <a:pt x="250" y="96"/>
                  </a:lnTo>
                  <a:lnTo>
                    <a:pt x="252" y="99"/>
                  </a:lnTo>
                  <a:lnTo>
                    <a:pt x="250" y="105"/>
                  </a:lnTo>
                  <a:lnTo>
                    <a:pt x="250" y="112"/>
                  </a:lnTo>
                  <a:lnTo>
                    <a:pt x="248" y="118"/>
                  </a:lnTo>
                  <a:lnTo>
                    <a:pt x="245" y="122"/>
                  </a:lnTo>
                  <a:lnTo>
                    <a:pt x="240" y="123"/>
                  </a:lnTo>
                  <a:lnTo>
                    <a:pt x="235" y="128"/>
                  </a:lnTo>
                  <a:lnTo>
                    <a:pt x="232" y="130"/>
                  </a:lnTo>
                  <a:lnTo>
                    <a:pt x="232" y="131"/>
                  </a:lnTo>
                  <a:lnTo>
                    <a:pt x="230" y="133"/>
                  </a:lnTo>
                  <a:lnTo>
                    <a:pt x="225" y="130"/>
                  </a:lnTo>
                  <a:lnTo>
                    <a:pt x="222" y="133"/>
                  </a:lnTo>
                  <a:lnTo>
                    <a:pt x="215" y="136"/>
                  </a:lnTo>
                  <a:lnTo>
                    <a:pt x="213" y="139"/>
                  </a:lnTo>
                  <a:lnTo>
                    <a:pt x="215" y="147"/>
                  </a:lnTo>
                  <a:lnTo>
                    <a:pt x="217" y="151"/>
                  </a:lnTo>
                  <a:lnTo>
                    <a:pt x="220" y="155"/>
                  </a:lnTo>
                  <a:lnTo>
                    <a:pt x="223" y="155"/>
                  </a:lnTo>
                  <a:lnTo>
                    <a:pt x="227" y="160"/>
                  </a:lnTo>
                  <a:lnTo>
                    <a:pt x="230" y="162"/>
                  </a:lnTo>
                  <a:lnTo>
                    <a:pt x="232" y="164"/>
                  </a:lnTo>
                  <a:lnTo>
                    <a:pt x="233" y="165"/>
                  </a:lnTo>
                  <a:lnTo>
                    <a:pt x="237" y="170"/>
                  </a:lnTo>
                  <a:lnTo>
                    <a:pt x="242" y="173"/>
                  </a:lnTo>
                  <a:lnTo>
                    <a:pt x="245" y="178"/>
                  </a:lnTo>
                  <a:lnTo>
                    <a:pt x="247" y="181"/>
                  </a:lnTo>
                  <a:lnTo>
                    <a:pt x="250" y="181"/>
                  </a:lnTo>
                  <a:lnTo>
                    <a:pt x="253" y="185"/>
                  </a:lnTo>
                  <a:lnTo>
                    <a:pt x="253" y="189"/>
                  </a:lnTo>
                  <a:lnTo>
                    <a:pt x="253" y="191"/>
                  </a:lnTo>
                  <a:lnTo>
                    <a:pt x="258" y="196"/>
                  </a:lnTo>
                  <a:lnTo>
                    <a:pt x="263" y="206"/>
                  </a:lnTo>
                  <a:lnTo>
                    <a:pt x="268" y="212"/>
                  </a:lnTo>
                  <a:lnTo>
                    <a:pt x="270" y="212"/>
                  </a:lnTo>
                  <a:lnTo>
                    <a:pt x="273" y="215"/>
                  </a:lnTo>
                  <a:lnTo>
                    <a:pt x="280" y="215"/>
                  </a:lnTo>
                  <a:lnTo>
                    <a:pt x="286" y="217"/>
                  </a:lnTo>
                  <a:lnTo>
                    <a:pt x="288" y="219"/>
                  </a:lnTo>
                  <a:lnTo>
                    <a:pt x="291" y="222"/>
                  </a:lnTo>
                  <a:lnTo>
                    <a:pt x="295" y="220"/>
                  </a:lnTo>
                  <a:lnTo>
                    <a:pt x="298" y="223"/>
                  </a:lnTo>
                  <a:lnTo>
                    <a:pt x="298" y="227"/>
                  </a:lnTo>
                  <a:lnTo>
                    <a:pt x="295" y="232"/>
                  </a:lnTo>
                  <a:lnTo>
                    <a:pt x="295" y="233"/>
                  </a:lnTo>
                  <a:lnTo>
                    <a:pt x="293" y="236"/>
                  </a:lnTo>
                  <a:lnTo>
                    <a:pt x="295" y="241"/>
                  </a:lnTo>
                  <a:lnTo>
                    <a:pt x="293" y="249"/>
                  </a:lnTo>
                  <a:lnTo>
                    <a:pt x="296" y="254"/>
                  </a:lnTo>
                  <a:lnTo>
                    <a:pt x="298" y="256"/>
                  </a:lnTo>
                  <a:lnTo>
                    <a:pt x="299" y="259"/>
                  </a:lnTo>
                  <a:lnTo>
                    <a:pt x="306" y="259"/>
                  </a:lnTo>
                  <a:lnTo>
                    <a:pt x="308" y="262"/>
                  </a:lnTo>
                  <a:lnTo>
                    <a:pt x="308" y="264"/>
                  </a:lnTo>
                  <a:lnTo>
                    <a:pt x="318" y="267"/>
                  </a:lnTo>
                  <a:lnTo>
                    <a:pt x="319" y="269"/>
                  </a:lnTo>
                  <a:lnTo>
                    <a:pt x="323" y="274"/>
                  </a:lnTo>
                  <a:lnTo>
                    <a:pt x="324" y="275"/>
                  </a:lnTo>
                  <a:lnTo>
                    <a:pt x="326" y="277"/>
                  </a:lnTo>
                  <a:lnTo>
                    <a:pt x="328" y="275"/>
                  </a:lnTo>
                  <a:lnTo>
                    <a:pt x="329" y="272"/>
                  </a:lnTo>
                  <a:lnTo>
                    <a:pt x="331" y="272"/>
                  </a:lnTo>
                  <a:lnTo>
                    <a:pt x="334" y="280"/>
                  </a:lnTo>
                  <a:lnTo>
                    <a:pt x="336" y="287"/>
                  </a:lnTo>
                  <a:lnTo>
                    <a:pt x="338" y="293"/>
                  </a:lnTo>
                  <a:lnTo>
                    <a:pt x="334" y="293"/>
                  </a:lnTo>
                  <a:lnTo>
                    <a:pt x="333" y="298"/>
                  </a:lnTo>
                  <a:lnTo>
                    <a:pt x="331" y="301"/>
                  </a:lnTo>
                  <a:lnTo>
                    <a:pt x="333" y="304"/>
                  </a:lnTo>
                  <a:lnTo>
                    <a:pt x="329" y="308"/>
                  </a:lnTo>
                  <a:lnTo>
                    <a:pt x="323" y="308"/>
                  </a:lnTo>
                  <a:lnTo>
                    <a:pt x="321" y="311"/>
                  </a:lnTo>
                  <a:lnTo>
                    <a:pt x="321" y="317"/>
                  </a:lnTo>
                  <a:lnTo>
                    <a:pt x="321" y="322"/>
                  </a:lnTo>
                  <a:lnTo>
                    <a:pt x="328" y="329"/>
                  </a:lnTo>
                  <a:lnTo>
                    <a:pt x="333" y="329"/>
                  </a:lnTo>
                  <a:lnTo>
                    <a:pt x="341" y="337"/>
                  </a:lnTo>
                  <a:lnTo>
                    <a:pt x="342" y="338"/>
                  </a:lnTo>
                  <a:lnTo>
                    <a:pt x="356" y="340"/>
                  </a:lnTo>
                  <a:lnTo>
                    <a:pt x="357" y="340"/>
                  </a:lnTo>
                  <a:lnTo>
                    <a:pt x="359" y="350"/>
                  </a:lnTo>
                  <a:lnTo>
                    <a:pt x="359" y="351"/>
                  </a:lnTo>
                  <a:lnTo>
                    <a:pt x="359" y="355"/>
                  </a:lnTo>
                  <a:lnTo>
                    <a:pt x="354" y="359"/>
                  </a:lnTo>
                  <a:lnTo>
                    <a:pt x="352" y="363"/>
                  </a:lnTo>
                  <a:lnTo>
                    <a:pt x="352" y="372"/>
                  </a:lnTo>
                  <a:lnTo>
                    <a:pt x="354" y="374"/>
                  </a:lnTo>
                  <a:lnTo>
                    <a:pt x="354" y="384"/>
                  </a:lnTo>
                  <a:lnTo>
                    <a:pt x="354" y="385"/>
                  </a:lnTo>
                  <a:lnTo>
                    <a:pt x="352" y="387"/>
                  </a:lnTo>
                  <a:lnTo>
                    <a:pt x="349" y="392"/>
                  </a:lnTo>
                  <a:lnTo>
                    <a:pt x="347" y="393"/>
                  </a:lnTo>
                  <a:lnTo>
                    <a:pt x="346" y="395"/>
                  </a:lnTo>
                  <a:lnTo>
                    <a:pt x="339" y="400"/>
                  </a:lnTo>
                  <a:lnTo>
                    <a:pt x="333" y="408"/>
                  </a:lnTo>
                  <a:lnTo>
                    <a:pt x="331" y="410"/>
                  </a:lnTo>
                  <a:lnTo>
                    <a:pt x="334" y="414"/>
                  </a:lnTo>
                  <a:lnTo>
                    <a:pt x="338" y="414"/>
                  </a:lnTo>
                  <a:lnTo>
                    <a:pt x="344" y="416"/>
                  </a:lnTo>
                  <a:lnTo>
                    <a:pt x="351" y="416"/>
                  </a:lnTo>
                  <a:lnTo>
                    <a:pt x="356" y="421"/>
                  </a:lnTo>
                  <a:lnTo>
                    <a:pt x="361" y="426"/>
                  </a:lnTo>
                  <a:lnTo>
                    <a:pt x="366" y="431"/>
                  </a:lnTo>
                  <a:lnTo>
                    <a:pt x="367" y="427"/>
                  </a:lnTo>
                  <a:lnTo>
                    <a:pt x="362" y="422"/>
                  </a:lnTo>
                  <a:lnTo>
                    <a:pt x="367" y="418"/>
                  </a:lnTo>
                  <a:lnTo>
                    <a:pt x="372" y="422"/>
                  </a:lnTo>
                  <a:lnTo>
                    <a:pt x="381" y="427"/>
                  </a:lnTo>
                  <a:lnTo>
                    <a:pt x="381" y="421"/>
                  </a:lnTo>
                  <a:lnTo>
                    <a:pt x="387" y="419"/>
                  </a:lnTo>
                  <a:lnTo>
                    <a:pt x="389" y="421"/>
                  </a:lnTo>
                  <a:lnTo>
                    <a:pt x="389" y="422"/>
                  </a:lnTo>
                  <a:lnTo>
                    <a:pt x="394" y="427"/>
                  </a:lnTo>
                  <a:lnTo>
                    <a:pt x="392" y="431"/>
                  </a:lnTo>
                  <a:lnTo>
                    <a:pt x="390" y="437"/>
                  </a:lnTo>
                  <a:lnTo>
                    <a:pt x="389" y="444"/>
                  </a:lnTo>
                  <a:lnTo>
                    <a:pt x="392" y="448"/>
                  </a:lnTo>
                  <a:lnTo>
                    <a:pt x="394" y="450"/>
                  </a:lnTo>
                  <a:lnTo>
                    <a:pt x="399" y="448"/>
                  </a:lnTo>
                  <a:lnTo>
                    <a:pt x="402" y="452"/>
                  </a:lnTo>
                  <a:lnTo>
                    <a:pt x="399" y="455"/>
                  </a:lnTo>
                  <a:lnTo>
                    <a:pt x="397" y="460"/>
                  </a:lnTo>
                  <a:lnTo>
                    <a:pt x="399" y="461"/>
                  </a:lnTo>
                  <a:lnTo>
                    <a:pt x="404" y="461"/>
                  </a:lnTo>
                  <a:lnTo>
                    <a:pt x="405" y="468"/>
                  </a:lnTo>
                  <a:lnTo>
                    <a:pt x="409" y="468"/>
                  </a:lnTo>
                  <a:lnTo>
                    <a:pt x="410" y="469"/>
                  </a:lnTo>
                  <a:lnTo>
                    <a:pt x="410" y="473"/>
                  </a:lnTo>
                  <a:lnTo>
                    <a:pt x="405" y="479"/>
                  </a:lnTo>
                  <a:lnTo>
                    <a:pt x="405" y="482"/>
                  </a:lnTo>
                  <a:lnTo>
                    <a:pt x="407" y="484"/>
                  </a:lnTo>
                  <a:lnTo>
                    <a:pt x="410" y="484"/>
                  </a:lnTo>
                  <a:lnTo>
                    <a:pt x="415" y="479"/>
                  </a:lnTo>
                  <a:lnTo>
                    <a:pt x="417" y="476"/>
                  </a:lnTo>
                  <a:lnTo>
                    <a:pt x="420" y="474"/>
                  </a:lnTo>
                  <a:lnTo>
                    <a:pt x="422" y="476"/>
                  </a:lnTo>
                  <a:lnTo>
                    <a:pt x="424" y="476"/>
                  </a:lnTo>
                  <a:lnTo>
                    <a:pt x="428" y="474"/>
                  </a:lnTo>
                  <a:lnTo>
                    <a:pt x="430" y="469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40" y="468"/>
                  </a:lnTo>
                  <a:lnTo>
                    <a:pt x="443" y="468"/>
                  </a:lnTo>
                  <a:lnTo>
                    <a:pt x="445" y="468"/>
                  </a:lnTo>
                  <a:lnTo>
                    <a:pt x="450" y="469"/>
                  </a:lnTo>
                  <a:lnTo>
                    <a:pt x="450" y="471"/>
                  </a:lnTo>
                  <a:lnTo>
                    <a:pt x="448" y="476"/>
                  </a:lnTo>
                  <a:lnTo>
                    <a:pt x="442" y="476"/>
                  </a:lnTo>
                  <a:lnTo>
                    <a:pt x="443" y="486"/>
                  </a:lnTo>
                  <a:lnTo>
                    <a:pt x="445" y="487"/>
                  </a:lnTo>
                  <a:lnTo>
                    <a:pt x="447" y="489"/>
                  </a:lnTo>
                  <a:lnTo>
                    <a:pt x="448" y="494"/>
                  </a:lnTo>
                  <a:lnTo>
                    <a:pt x="448" y="497"/>
                  </a:lnTo>
                  <a:lnTo>
                    <a:pt x="450" y="502"/>
                  </a:lnTo>
                  <a:lnTo>
                    <a:pt x="452" y="502"/>
                  </a:lnTo>
                  <a:lnTo>
                    <a:pt x="455" y="495"/>
                  </a:lnTo>
                  <a:lnTo>
                    <a:pt x="460" y="497"/>
                  </a:lnTo>
                  <a:lnTo>
                    <a:pt x="467" y="495"/>
                  </a:lnTo>
                  <a:lnTo>
                    <a:pt x="468" y="497"/>
                  </a:lnTo>
                  <a:lnTo>
                    <a:pt x="463" y="503"/>
                  </a:lnTo>
                  <a:lnTo>
                    <a:pt x="468" y="505"/>
                  </a:lnTo>
                  <a:lnTo>
                    <a:pt x="478" y="505"/>
                  </a:lnTo>
                  <a:lnTo>
                    <a:pt x="476" y="508"/>
                  </a:lnTo>
                  <a:lnTo>
                    <a:pt x="475" y="513"/>
                  </a:lnTo>
                  <a:lnTo>
                    <a:pt x="473" y="515"/>
                  </a:lnTo>
                  <a:lnTo>
                    <a:pt x="473" y="516"/>
                  </a:lnTo>
                  <a:lnTo>
                    <a:pt x="476" y="518"/>
                  </a:lnTo>
                  <a:lnTo>
                    <a:pt x="478" y="51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6" name="Freeform 36"/>
            <p:cNvSpPr>
              <a:spLocks/>
            </p:cNvSpPr>
            <p:nvPr/>
          </p:nvSpPr>
          <p:spPr bwMode="auto">
            <a:xfrm>
              <a:off x="4918075" y="4791870"/>
              <a:ext cx="873125" cy="1003300"/>
            </a:xfrm>
            <a:custGeom>
              <a:avLst/>
              <a:gdLst>
                <a:gd name="T0" fmla="*/ 1082 w 1098"/>
                <a:gd name="T1" fmla="*/ 108 h 1264"/>
                <a:gd name="T2" fmla="*/ 1057 w 1098"/>
                <a:gd name="T3" fmla="*/ 152 h 1264"/>
                <a:gd name="T4" fmla="*/ 1010 w 1098"/>
                <a:gd name="T5" fmla="*/ 188 h 1264"/>
                <a:gd name="T6" fmla="*/ 991 w 1098"/>
                <a:gd name="T7" fmla="*/ 248 h 1264"/>
                <a:gd name="T8" fmla="*/ 966 w 1098"/>
                <a:gd name="T9" fmla="*/ 290 h 1264"/>
                <a:gd name="T10" fmla="*/ 977 w 1098"/>
                <a:gd name="T11" fmla="*/ 353 h 1264"/>
                <a:gd name="T12" fmla="*/ 991 w 1098"/>
                <a:gd name="T13" fmla="*/ 430 h 1264"/>
                <a:gd name="T14" fmla="*/ 1010 w 1098"/>
                <a:gd name="T15" fmla="*/ 484 h 1264"/>
                <a:gd name="T16" fmla="*/ 961 w 1098"/>
                <a:gd name="T17" fmla="*/ 557 h 1264"/>
                <a:gd name="T18" fmla="*/ 913 w 1098"/>
                <a:gd name="T19" fmla="*/ 646 h 1264"/>
                <a:gd name="T20" fmla="*/ 951 w 1098"/>
                <a:gd name="T21" fmla="*/ 727 h 1264"/>
                <a:gd name="T22" fmla="*/ 1001 w 1098"/>
                <a:gd name="T23" fmla="*/ 801 h 1264"/>
                <a:gd name="T24" fmla="*/ 1053 w 1098"/>
                <a:gd name="T25" fmla="*/ 909 h 1264"/>
                <a:gd name="T26" fmla="*/ 1037 w 1098"/>
                <a:gd name="T27" fmla="*/ 1076 h 1264"/>
                <a:gd name="T28" fmla="*/ 1050 w 1098"/>
                <a:gd name="T29" fmla="*/ 1210 h 1264"/>
                <a:gd name="T30" fmla="*/ 1017 w 1098"/>
                <a:gd name="T31" fmla="*/ 1248 h 1264"/>
                <a:gd name="T32" fmla="*/ 933 w 1098"/>
                <a:gd name="T33" fmla="*/ 1243 h 1264"/>
                <a:gd name="T34" fmla="*/ 843 w 1098"/>
                <a:gd name="T35" fmla="*/ 1220 h 1264"/>
                <a:gd name="T36" fmla="*/ 752 w 1098"/>
                <a:gd name="T37" fmla="*/ 1223 h 1264"/>
                <a:gd name="T38" fmla="*/ 678 w 1098"/>
                <a:gd name="T39" fmla="*/ 1173 h 1264"/>
                <a:gd name="T40" fmla="*/ 625 w 1098"/>
                <a:gd name="T41" fmla="*/ 1165 h 1264"/>
                <a:gd name="T42" fmla="*/ 506 w 1098"/>
                <a:gd name="T43" fmla="*/ 1162 h 1264"/>
                <a:gd name="T44" fmla="*/ 394 w 1098"/>
                <a:gd name="T45" fmla="*/ 1207 h 1264"/>
                <a:gd name="T46" fmla="*/ 291 w 1098"/>
                <a:gd name="T47" fmla="*/ 1233 h 1264"/>
                <a:gd name="T48" fmla="*/ 190 w 1098"/>
                <a:gd name="T49" fmla="*/ 1244 h 1264"/>
                <a:gd name="T50" fmla="*/ 164 w 1098"/>
                <a:gd name="T51" fmla="*/ 1196 h 1264"/>
                <a:gd name="T52" fmla="*/ 165 w 1098"/>
                <a:gd name="T53" fmla="*/ 1105 h 1264"/>
                <a:gd name="T54" fmla="*/ 145 w 1098"/>
                <a:gd name="T55" fmla="*/ 1026 h 1264"/>
                <a:gd name="T56" fmla="*/ 160 w 1098"/>
                <a:gd name="T57" fmla="*/ 943 h 1264"/>
                <a:gd name="T58" fmla="*/ 203 w 1098"/>
                <a:gd name="T59" fmla="*/ 817 h 1264"/>
                <a:gd name="T60" fmla="*/ 243 w 1098"/>
                <a:gd name="T61" fmla="*/ 735 h 1264"/>
                <a:gd name="T62" fmla="*/ 289 w 1098"/>
                <a:gd name="T63" fmla="*/ 702 h 1264"/>
                <a:gd name="T64" fmla="*/ 344 w 1098"/>
                <a:gd name="T65" fmla="*/ 633 h 1264"/>
                <a:gd name="T66" fmla="*/ 365 w 1098"/>
                <a:gd name="T67" fmla="*/ 555 h 1264"/>
                <a:gd name="T68" fmla="*/ 382 w 1098"/>
                <a:gd name="T69" fmla="*/ 497 h 1264"/>
                <a:gd name="T70" fmla="*/ 385 w 1098"/>
                <a:gd name="T71" fmla="*/ 432 h 1264"/>
                <a:gd name="T72" fmla="*/ 372 w 1098"/>
                <a:gd name="T73" fmla="*/ 388 h 1264"/>
                <a:gd name="T74" fmla="*/ 367 w 1098"/>
                <a:gd name="T75" fmla="*/ 304 h 1264"/>
                <a:gd name="T76" fmla="*/ 405 w 1098"/>
                <a:gd name="T77" fmla="*/ 244 h 1264"/>
                <a:gd name="T78" fmla="*/ 450 w 1098"/>
                <a:gd name="T79" fmla="*/ 197 h 1264"/>
                <a:gd name="T80" fmla="*/ 412 w 1098"/>
                <a:gd name="T81" fmla="*/ 155 h 1264"/>
                <a:gd name="T82" fmla="*/ 360 w 1098"/>
                <a:gd name="T83" fmla="*/ 184 h 1264"/>
                <a:gd name="T84" fmla="*/ 314 w 1098"/>
                <a:gd name="T85" fmla="*/ 165 h 1264"/>
                <a:gd name="T86" fmla="*/ 255 w 1098"/>
                <a:gd name="T87" fmla="*/ 165 h 1264"/>
                <a:gd name="T88" fmla="*/ 207 w 1098"/>
                <a:gd name="T89" fmla="*/ 184 h 1264"/>
                <a:gd name="T90" fmla="*/ 159 w 1098"/>
                <a:gd name="T91" fmla="*/ 175 h 1264"/>
                <a:gd name="T92" fmla="*/ 116 w 1098"/>
                <a:gd name="T93" fmla="*/ 149 h 1264"/>
                <a:gd name="T94" fmla="*/ 74 w 1098"/>
                <a:gd name="T95" fmla="*/ 142 h 1264"/>
                <a:gd name="T96" fmla="*/ 50 w 1098"/>
                <a:gd name="T97" fmla="*/ 81 h 1264"/>
                <a:gd name="T98" fmla="*/ 23 w 1098"/>
                <a:gd name="T99" fmla="*/ 44 h 1264"/>
                <a:gd name="T100" fmla="*/ 122 w 1098"/>
                <a:gd name="T101" fmla="*/ 24 h 1264"/>
                <a:gd name="T102" fmla="*/ 213 w 1098"/>
                <a:gd name="T103" fmla="*/ 70 h 1264"/>
                <a:gd name="T104" fmla="*/ 332 w 1098"/>
                <a:gd name="T105" fmla="*/ 63 h 1264"/>
                <a:gd name="T106" fmla="*/ 446 w 1098"/>
                <a:gd name="T107" fmla="*/ 52 h 1264"/>
                <a:gd name="T108" fmla="*/ 514 w 1098"/>
                <a:gd name="T109" fmla="*/ 34 h 1264"/>
                <a:gd name="T110" fmla="*/ 597 w 1098"/>
                <a:gd name="T111" fmla="*/ 31 h 1264"/>
                <a:gd name="T112" fmla="*/ 681 w 1098"/>
                <a:gd name="T113" fmla="*/ 42 h 1264"/>
                <a:gd name="T114" fmla="*/ 754 w 1098"/>
                <a:gd name="T115" fmla="*/ 53 h 1264"/>
                <a:gd name="T116" fmla="*/ 850 w 1098"/>
                <a:gd name="T117" fmla="*/ 37 h 1264"/>
                <a:gd name="T118" fmla="*/ 921 w 1098"/>
                <a:gd name="T119" fmla="*/ 53 h 1264"/>
                <a:gd name="T120" fmla="*/ 969 w 1098"/>
                <a:gd name="T121" fmla="*/ 82 h 1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98" h="1264">
                  <a:moveTo>
                    <a:pt x="986" y="86"/>
                  </a:moveTo>
                  <a:lnTo>
                    <a:pt x="991" y="94"/>
                  </a:lnTo>
                  <a:lnTo>
                    <a:pt x="991" y="95"/>
                  </a:lnTo>
                  <a:lnTo>
                    <a:pt x="1001" y="94"/>
                  </a:lnTo>
                  <a:lnTo>
                    <a:pt x="1001" y="92"/>
                  </a:lnTo>
                  <a:lnTo>
                    <a:pt x="1010" y="86"/>
                  </a:lnTo>
                  <a:lnTo>
                    <a:pt x="1017" y="81"/>
                  </a:lnTo>
                  <a:lnTo>
                    <a:pt x="1019" y="81"/>
                  </a:lnTo>
                  <a:lnTo>
                    <a:pt x="1025" y="86"/>
                  </a:lnTo>
                  <a:lnTo>
                    <a:pt x="1027" y="86"/>
                  </a:lnTo>
                  <a:lnTo>
                    <a:pt x="1039" y="84"/>
                  </a:lnTo>
                  <a:lnTo>
                    <a:pt x="1047" y="87"/>
                  </a:lnTo>
                  <a:lnTo>
                    <a:pt x="1052" y="91"/>
                  </a:lnTo>
                  <a:lnTo>
                    <a:pt x="1052" y="92"/>
                  </a:lnTo>
                  <a:lnTo>
                    <a:pt x="1057" y="95"/>
                  </a:lnTo>
                  <a:lnTo>
                    <a:pt x="1058" y="94"/>
                  </a:lnTo>
                  <a:lnTo>
                    <a:pt x="1063" y="86"/>
                  </a:lnTo>
                  <a:lnTo>
                    <a:pt x="1077" y="99"/>
                  </a:lnTo>
                  <a:lnTo>
                    <a:pt x="1075" y="107"/>
                  </a:lnTo>
                  <a:lnTo>
                    <a:pt x="1082" y="110"/>
                  </a:lnTo>
                  <a:lnTo>
                    <a:pt x="1082" y="108"/>
                  </a:lnTo>
                  <a:lnTo>
                    <a:pt x="1088" y="108"/>
                  </a:lnTo>
                  <a:lnTo>
                    <a:pt x="1087" y="116"/>
                  </a:lnTo>
                  <a:lnTo>
                    <a:pt x="1087" y="118"/>
                  </a:lnTo>
                  <a:lnTo>
                    <a:pt x="1091" y="123"/>
                  </a:lnTo>
                  <a:lnTo>
                    <a:pt x="1090" y="128"/>
                  </a:lnTo>
                  <a:lnTo>
                    <a:pt x="1095" y="128"/>
                  </a:lnTo>
                  <a:lnTo>
                    <a:pt x="1096" y="129"/>
                  </a:lnTo>
                  <a:lnTo>
                    <a:pt x="1091" y="134"/>
                  </a:lnTo>
                  <a:lnTo>
                    <a:pt x="1091" y="139"/>
                  </a:lnTo>
                  <a:lnTo>
                    <a:pt x="1096" y="136"/>
                  </a:lnTo>
                  <a:lnTo>
                    <a:pt x="1098" y="138"/>
                  </a:lnTo>
                  <a:lnTo>
                    <a:pt x="1095" y="144"/>
                  </a:lnTo>
                  <a:lnTo>
                    <a:pt x="1083" y="147"/>
                  </a:lnTo>
                  <a:lnTo>
                    <a:pt x="1082" y="146"/>
                  </a:lnTo>
                  <a:lnTo>
                    <a:pt x="1080" y="141"/>
                  </a:lnTo>
                  <a:lnTo>
                    <a:pt x="1078" y="141"/>
                  </a:lnTo>
                  <a:lnTo>
                    <a:pt x="1077" y="142"/>
                  </a:lnTo>
                  <a:lnTo>
                    <a:pt x="1070" y="146"/>
                  </a:lnTo>
                  <a:lnTo>
                    <a:pt x="1063" y="152"/>
                  </a:lnTo>
                  <a:lnTo>
                    <a:pt x="1062" y="152"/>
                  </a:lnTo>
                  <a:lnTo>
                    <a:pt x="1057" y="152"/>
                  </a:lnTo>
                  <a:lnTo>
                    <a:pt x="1055" y="154"/>
                  </a:lnTo>
                  <a:lnTo>
                    <a:pt x="1053" y="154"/>
                  </a:lnTo>
                  <a:lnTo>
                    <a:pt x="1048" y="155"/>
                  </a:lnTo>
                  <a:lnTo>
                    <a:pt x="1048" y="157"/>
                  </a:lnTo>
                  <a:lnTo>
                    <a:pt x="1048" y="159"/>
                  </a:lnTo>
                  <a:lnTo>
                    <a:pt x="1045" y="163"/>
                  </a:lnTo>
                  <a:lnTo>
                    <a:pt x="1044" y="163"/>
                  </a:lnTo>
                  <a:lnTo>
                    <a:pt x="1040" y="165"/>
                  </a:lnTo>
                  <a:lnTo>
                    <a:pt x="1039" y="167"/>
                  </a:lnTo>
                  <a:lnTo>
                    <a:pt x="1034" y="165"/>
                  </a:lnTo>
                  <a:lnTo>
                    <a:pt x="1032" y="163"/>
                  </a:lnTo>
                  <a:lnTo>
                    <a:pt x="1027" y="165"/>
                  </a:lnTo>
                  <a:lnTo>
                    <a:pt x="1029" y="171"/>
                  </a:lnTo>
                  <a:lnTo>
                    <a:pt x="1029" y="176"/>
                  </a:lnTo>
                  <a:lnTo>
                    <a:pt x="1029" y="178"/>
                  </a:lnTo>
                  <a:lnTo>
                    <a:pt x="1024" y="181"/>
                  </a:lnTo>
                  <a:lnTo>
                    <a:pt x="1019" y="183"/>
                  </a:lnTo>
                  <a:lnTo>
                    <a:pt x="1017" y="183"/>
                  </a:lnTo>
                  <a:lnTo>
                    <a:pt x="1015" y="181"/>
                  </a:lnTo>
                  <a:lnTo>
                    <a:pt x="1010" y="186"/>
                  </a:lnTo>
                  <a:lnTo>
                    <a:pt x="1010" y="188"/>
                  </a:lnTo>
                  <a:lnTo>
                    <a:pt x="1012" y="189"/>
                  </a:lnTo>
                  <a:lnTo>
                    <a:pt x="1012" y="196"/>
                  </a:lnTo>
                  <a:lnTo>
                    <a:pt x="1017" y="205"/>
                  </a:lnTo>
                  <a:lnTo>
                    <a:pt x="1015" y="207"/>
                  </a:lnTo>
                  <a:lnTo>
                    <a:pt x="1004" y="210"/>
                  </a:lnTo>
                  <a:lnTo>
                    <a:pt x="999" y="204"/>
                  </a:lnTo>
                  <a:lnTo>
                    <a:pt x="994" y="209"/>
                  </a:lnTo>
                  <a:lnTo>
                    <a:pt x="997" y="217"/>
                  </a:lnTo>
                  <a:lnTo>
                    <a:pt x="997" y="218"/>
                  </a:lnTo>
                  <a:lnTo>
                    <a:pt x="999" y="226"/>
                  </a:lnTo>
                  <a:lnTo>
                    <a:pt x="989" y="231"/>
                  </a:lnTo>
                  <a:lnTo>
                    <a:pt x="981" y="228"/>
                  </a:lnTo>
                  <a:lnTo>
                    <a:pt x="974" y="226"/>
                  </a:lnTo>
                  <a:lnTo>
                    <a:pt x="976" y="225"/>
                  </a:lnTo>
                  <a:lnTo>
                    <a:pt x="972" y="222"/>
                  </a:lnTo>
                  <a:lnTo>
                    <a:pt x="969" y="225"/>
                  </a:lnTo>
                  <a:lnTo>
                    <a:pt x="971" y="233"/>
                  </a:lnTo>
                  <a:lnTo>
                    <a:pt x="972" y="239"/>
                  </a:lnTo>
                  <a:lnTo>
                    <a:pt x="974" y="239"/>
                  </a:lnTo>
                  <a:lnTo>
                    <a:pt x="979" y="241"/>
                  </a:lnTo>
                  <a:lnTo>
                    <a:pt x="991" y="248"/>
                  </a:lnTo>
                  <a:lnTo>
                    <a:pt x="994" y="249"/>
                  </a:lnTo>
                  <a:lnTo>
                    <a:pt x="994" y="252"/>
                  </a:lnTo>
                  <a:lnTo>
                    <a:pt x="984" y="256"/>
                  </a:lnTo>
                  <a:lnTo>
                    <a:pt x="984" y="257"/>
                  </a:lnTo>
                  <a:lnTo>
                    <a:pt x="986" y="262"/>
                  </a:lnTo>
                  <a:lnTo>
                    <a:pt x="986" y="264"/>
                  </a:lnTo>
                  <a:lnTo>
                    <a:pt x="989" y="269"/>
                  </a:lnTo>
                  <a:lnTo>
                    <a:pt x="989" y="270"/>
                  </a:lnTo>
                  <a:lnTo>
                    <a:pt x="987" y="272"/>
                  </a:lnTo>
                  <a:lnTo>
                    <a:pt x="986" y="273"/>
                  </a:lnTo>
                  <a:lnTo>
                    <a:pt x="982" y="273"/>
                  </a:lnTo>
                  <a:lnTo>
                    <a:pt x="981" y="275"/>
                  </a:lnTo>
                  <a:lnTo>
                    <a:pt x="981" y="277"/>
                  </a:lnTo>
                  <a:lnTo>
                    <a:pt x="984" y="280"/>
                  </a:lnTo>
                  <a:lnTo>
                    <a:pt x="982" y="283"/>
                  </a:lnTo>
                  <a:lnTo>
                    <a:pt x="974" y="283"/>
                  </a:lnTo>
                  <a:lnTo>
                    <a:pt x="972" y="283"/>
                  </a:lnTo>
                  <a:lnTo>
                    <a:pt x="971" y="283"/>
                  </a:lnTo>
                  <a:lnTo>
                    <a:pt x="966" y="285"/>
                  </a:lnTo>
                  <a:lnTo>
                    <a:pt x="966" y="288"/>
                  </a:lnTo>
                  <a:lnTo>
                    <a:pt x="966" y="290"/>
                  </a:lnTo>
                  <a:lnTo>
                    <a:pt x="971" y="293"/>
                  </a:lnTo>
                  <a:lnTo>
                    <a:pt x="971" y="294"/>
                  </a:lnTo>
                  <a:lnTo>
                    <a:pt x="971" y="303"/>
                  </a:lnTo>
                  <a:lnTo>
                    <a:pt x="981" y="306"/>
                  </a:lnTo>
                  <a:lnTo>
                    <a:pt x="981" y="307"/>
                  </a:lnTo>
                  <a:lnTo>
                    <a:pt x="972" y="312"/>
                  </a:lnTo>
                  <a:lnTo>
                    <a:pt x="972" y="320"/>
                  </a:lnTo>
                  <a:lnTo>
                    <a:pt x="971" y="320"/>
                  </a:lnTo>
                  <a:lnTo>
                    <a:pt x="966" y="324"/>
                  </a:lnTo>
                  <a:lnTo>
                    <a:pt x="966" y="330"/>
                  </a:lnTo>
                  <a:lnTo>
                    <a:pt x="966" y="332"/>
                  </a:lnTo>
                  <a:lnTo>
                    <a:pt x="966" y="333"/>
                  </a:lnTo>
                  <a:lnTo>
                    <a:pt x="962" y="340"/>
                  </a:lnTo>
                  <a:lnTo>
                    <a:pt x="962" y="343"/>
                  </a:lnTo>
                  <a:lnTo>
                    <a:pt x="962" y="346"/>
                  </a:lnTo>
                  <a:lnTo>
                    <a:pt x="966" y="349"/>
                  </a:lnTo>
                  <a:lnTo>
                    <a:pt x="969" y="349"/>
                  </a:lnTo>
                  <a:lnTo>
                    <a:pt x="971" y="348"/>
                  </a:lnTo>
                  <a:lnTo>
                    <a:pt x="974" y="348"/>
                  </a:lnTo>
                  <a:lnTo>
                    <a:pt x="976" y="348"/>
                  </a:lnTo>
                  <a:lnTo>
                    <a:pt x="977" y="353"/>
                  </a:lnTo>
                  <a:lnTo>
                    <a:pt x="984" y="359"/>
                  </a:lnTo>
                  <a:lnTo>
                    <a:pt x="989" y="361"/>
                  </a:lnTo>
                  <a:lnTo>
                    <a:pt x="994" y="361"/>
                  </a:lnTo>
                  <a:lnTo>
                    <a:pt x="996" y="362"/>
                  </a:lnTo>
                  <a:lnTo>
                    <a:pt x="996" y="369"/>
                  </a:lnTo>
                  <a:lnTo>
                    <a:pt x="992" y="371"/>
                  </a:lnTo>
                  <a:lnTo>
                    <a:pt x="986" y="375"/>
                  </a:lnTo>
                  <a:lnTo>
                    <a:pt x="984" y="377"/>
                  </a:lnTo>
                  <a:lnTo>
                    <a:pt x="984" y="385"/>
                  </a:lnTo>
                  <a:lnTo>
                    <a:pt x="989" y="387"/>
                  </a:lnTo>
                  <a:lnTo>
                    <a:pt x="991" y="388"/>
                  </a:lnTo>
                  <a:lnTo>
                    <a:pt x="994" y="390"/>
                  </a:lnTo>
                  <a:lnTo>
                    <a:pt x="996" y="393"/>
                  </a:lnTo>
                  <a:lnTo>
                    <a:pt x="996" y="395"/>
                  </a:lnTo>
                  <a:lnTo>
                    <a:pt x="991" y="401"/>
                  </a:lnTo>
                  <a:lnTo>
                    <a:pt x="991" y="406"/>
                  </a:lnTo>
                  <a:lnTo>
                    <a:pt x="989" y="411"/>
                  </a:lnTo>
                  <a:lnTo>
                    <a:pt x="991" y="419"/>
                  </a:lnTo>
                  <a:lnTo>
                    <a:pt x="992" y="424"/>
                  </a:lnTo>
                  <a:lnTo>
                    <a:pt x="991" y="429"/>
                  </a:lnTo>
                  <a:lnTo>
                    <a:pt x="991" y="430"/>
                  </a:lnTo>
                  <a:lnTo>
                    <a:pt x="997" y="430"/>
                  </a:lnTo>
                  <a:lnTo>
                    <a:pt x="997" y="432"/>
                  </a:lnTo>
                  <a:lnTo>
                    <a:pt x="999" y="437"/>
                  </a:lnTo>
                  <a:lnTo>
                    <a:pt x="1002" y="435"/>
                  </a:lnTo>
                  <a:lnTo>
                    <a:pt x="1004" y="434"/>
                  </a:lnTo>
                  <a:lnTo>
                    <a:pt x="1012" y="434"/>
                  </a:lnTo>
                  <a:lnTo>
                    <a:pt x="1017" y="437"/>
                  </a:lnTo>
                  <a:lnTo>
                    <a:pt x="1019" y="438"/>
                  </a:lnTo>
                  <a:lnTo>
                    <a:pt x="1017" y="448"/>
                  </a:lnTo>
                  <a:lnTo>
                    <a:pt x="1012" y="445"/>
                  </a:lnTo>
                  <a:lnTo>
                    <a:pt x="1007" y="447"/>
                  </a:lnTo>
                  <a:lnTo>
                    <a:pt x="1007" y="448"/>
                  </a:lnTo>
                  <a:lnTo>
                    <a:pt x="1007" y="455"/>
                  </a:lnTo>
                  <a:lnTo>
                    <a:pt x="1005" y="461"/>
                  </a:lnTo>
                  <a:lnTo>
                    <a:pt x="1012" y="464"/>
                  </a:lnTo>
                  <a:lnTo>
                    <a:pt x="1012" y="468"/>
                  </a:lnTo>
                  <a:lnTo>
                    <a:pt x="1014" y="471"/>
                  </a:lnTo>
                  <a:lnTo>
                    <a:pt x="1015" y="474"/>
                  </a:lnTo>
                  <a:lnTo>
                    <a:pt x="1012" y="482"/>
                  </a:lnTo>
                  <a:lnTo>
                    <a:pt x="1009" y="482"/>
                  </a:lnTo>
                  <a:lnTo>
                    <a:pt x="1010" y="484"/>
                  </a:lnTo>
                  <a:lnTo>
                    <a:pt x="1009" y="489"/>
                  </a:lnTo>
                  <a:lnTo>
                    <a:pt x="1007" y="492"/>
                  </a:lnTo>
                  <a:lnTo>
                    <a:pt x="1005" y="500"/>
                  </a:lnTo>
                  <a:lnTo>
                    <a:pt x="996" y="500"/>
                  </a:lnTo>
                  <a:lnTo>
                    <a:pt x="994" y="502"/>
                  </a:lnTo>
                  <a:lnTo>
                    <a:pt x="991" y="508"/>
                  </a:lnTo>
                  <a:lnTo>
                    <a:pt x="992" y="510"/>
                  </a:lnTo>
                  <a:lnTo>
                    <a:pt x="994" y="516"/>
                  </a:lnTo>
                  <a:lnTo>
                    <a:pt x="996" y="519"/>
                  </a:lnTo>
                  <a:lnTo>
                    <a:pt x="997" y="523"/>
                  </a:lnTo>
                  <a:lnTo>
                    <a:pt x="994" y="532"/>
                  </a:lnTo>
                  <a:lnTo>
                    <a:pt x="992" y="534"/>
                  </a:lnTo>
                  <a:lnTo>
                    <a:pt x="986" y="539"/>
                  </a:lnTo>
                  <a:lnTo>
                    <a:pt x="979" y="542"/>
                  </a:lnTo>
                  <a:lnTo>
                    <a:pt x="979" y="544"/>
                  </a:lnTo>
                  <a:lnTo>
                    <a:pt x="976" y="550"/>
                  </a:lnTo>
                  <a:lnTo>
                    <a:pt x="967" y="550"/>
                  </a:lnTo>
                  <a:lnTo>
                    <a:pt x="966" y="549"/>
                  </a:lnTo>
                  <a:lnTo>
                    <a:pt x="959" y="553"/>
                  </a:lnTo>
                  <a:lnTo>
                    <a:pt x="959" y="555"/>
                  </a:lnTo>
                  <a:lnTo>
                    <a:pt x="961" y="557"/>
                  </a:lnTo>
                  <a:lnTo>
                    <a:pt x="961" y="560"/>
                  </a:lnTo>
                  <a:lnTo>
                    <a:pt x="959" y="566"/>
                  </a:lnTo>
                  <a:lnTo>
                    <a:pt x="961" y="571"/>
                  </a:lnTo>
                  <a:lnTo>
                    <a:pt x="961" y="573"/>
                  </a:lnTo>
                  <a:lnTo>
                    <a:pt x="961" y="574"/>
                  </a:lnTo>
                  <a:lnTo>
                    <a:pt x="951" y="581"/>
                  </a:lnTo>
                  <a:lnTo>
                    <a:pt x="948" y="595"/>
                  </a:lnTo>
                  <a:lnTo>
                    <a:pt x="944" y="602"/>
                  </a:lnTo>
                  <a:lnTo>
                    <a:pt x="943" y="604"/>
                  </a:lnTo>
                  <a:lnTo>
                    <a:pt x="933" y="608"/>
                  </a:lnTo>
                  <a:lnTo>
                    <a:pt x="933" y="610"/>
                  </a:lnTo>
                  <a:lnTo>
                    <a:pt x="929" y="618"/>
                  </a:lnTo>
                  <a:lnTo>
                    <a:pt x="929" y="620"/>
                  </a:lnTo>
                  <a:lnTo>
                    <a:pt x="928" y="621"/>
                  </a:lnTo>
                  <a:lnTo>
                    <a:pt x="924" y="626"/>
                  </a:lnTo>
                  <a:lnTo>
                    <a:pt x="923" y="626"/>
                  </a:lnTo>
                  <a:lnTo>
                    <a:pt x="918" y="629"/>
                  </a:lnTo>
                  <a:lnTo>
                    <a:pt x="916" y="631"/>
                  </a:lnTo>
                  <a:lnTo>
                    <a:pt x="916" y="634"/>
                  </a:lnTo>
                  <a:lnTo>
                    <a:pt x="915" y="638"/>
                  </a:lnTo>
                  <a:lnTo>
                    <a:pt x="913" y="646"/>
                  </a:lnTo>
                  <a:lnTo>
                    <a:pt x="911" y="650"/>
                  </a:lnTo>
                  <a:lnTo>
                    <a:pt x="908" y="659"/>
                  </a:lnTo>
                  <a:lnTo>
                    <a:pt x="908" y="668"/>
                  </a:lnTo>
                  <a:lnTo>
                    <a:pt x="906" y="670"/>
                  </a:lnTo>
                  <a:lnTo>
                    <a:pt x="905" y="671"/>
                  </a:lnTo>
                  <a:lnTo>
                    <a:pt x="896" y="683"/>
                  </a:lnTo>
                  <a:lnTo>
                    <a:pt x="896" y="684"/>
                  </a:lnTo>
                  <a:lnTo>
                    <a:pt x="896" y="697"/>
                  </a:lnTo>
                  <a:lnTo>
                    <a:pt x="898" y="699"/>
                  </a:lnTo>
                  <a:lnTo>
                    <a:pt x="898" y="702"/>
                  </a:lnTo>
                  <a:lnTo>
                    <a:pt x="903" y="709"/>
                  </a:lnTo>
                  <a:lnTo>
                    <a:pt x="906" y="710"/>
                  </a:lnTo>
                  <a:lnTo>
                    <a:pt x="915" y="714"/>
                  </a:lnTo>
                  <a:lnTo>
                    <a:pt x="916" y="714"/>
                  </a:lnTo>
                  <a:lnTo>
                    <a:pt x="919" y="714"/>
                  </a:lnTo>
                  <a:lnTo>
                    <a:pt x="929" y="720"/>
                  </a:lnTo>
                  <a:lnTo>
                    <a:pt x="931" y="720"/>
                  </a:lnTo>
                  <a:lnTo>
                    <a:pt x="933" y="722"/>
                  </a:lnTo>
                  <a:lnTo>
                    <a:pt x="946" y="725"/>
                  </a:lnTo>
                  <a:lnTo>
                    <a:pt x="948" y="725"/>
                  </a:lnTo>
                  <a:lnTo>
                    <a:pt x="951" y="727"/>
                  </a:lnTo>
                  <a:lnTo>
                    <a:pt x="961" y="728"/>
                  </a:lnTo>
                  <a:lnTo>
                    <a:pt x="962" y="730"/>
                  </a:lnTo>
                  <a:lnTo>
                    <a:pt x="964" y="731"/>
                  </a:lnTo>
                  <a:lnTo>
                    <a:pt x="966" y="733"/>
                  </a:lnTo>
                  <a:lnTo>
                    <a:pt x="972" y="736"/>
                  </a:lnTo>
                  <a:lnTo>
                    <a:pt x="974" y="736"/>
                  </a:lnTo>
                  <a:lnTo>
                    <a:pt x="976" y="738"/>
                  </a:lnTo>
                  <a:lnTo>
                    <a:pt x="977" y="738"/>
                  </a:lnTo>
                  <a:lnTo>
                    <a:pt x="986" y="738"/>
                  </a:lnTo>
                  <a:lnTo>
                    <a:pt x="991" y="738"/>
                  </a:lnTo>
                  <a:lnTo>
                    <a:pt x="999" y="741"/>
                  </a:lnTo>
                  <a:lnTo>
                    <a:pt x="999" y="744"/>
                  </a:lnTo>
                  <a:lnTo>
                    <a:pt x="999" y="746"/>
                  </a:lnTo>
                  <a:lnTo>
                    <a:pt x="1001" y="756"/>
                  </a:lnTo>
                  <a:lnTo>
                    <a:pt x="1001" y="759"/>
                  </a:lnTo>
                  <a:lnTo>
                    <a:pt x="1002" y="762"/>
                  </a:lnTo>
                  <a:lnTo>
                    <a:pt x="1002" y="770"/>
                  </a:lnTo>
                  <a:lnTo>
                    <a:pt x="1002" y="772"/>
                  </a:lnTo>
                  <a:lnTo>
                    <a:pt x="1007" y="786"/>
                  </a:lnTo>
                  <a:lnTo>
                    <a:pt x="1005" y="788"/>
                  </a:lnTo>
                  <a:lnTo>
                    <a:pt x="1001" y="801"/>
                  </a:lnTo>
                  <a:lnTo>
                    <a:pt x="1001" y="804"/>
                  </a:lnTo>
                  <a:lnTo>
                    <a:pt x="999" y="806"/>
                  </a:lnTo>
                  <a:lnTo>
                    <a:pt x="997" y="809"/>
                  </a:lnTo>
                  <a:lnTo>
                    <a:pt x="996" y="816"/>
                  </a:lnTo>
                  <a:lnTo>
                    <a:pt x="996" y="817"/>
                  </a:lnTo>
                  <a:lnTo>
                    <a:pt x="996" y="820"/>
                  </a:lnTo>
                  <a:lnTo>
                    <a:pt x="996" y="825"/>
                  </a:lnTo>
                  <a:lnTo>
                    <a:pt x="997" y="827"/>
                  </a:lnTo>
                  <a:lnTo>
                    <a:pt x="1004" y="840"/>
                  </a:lnTo>
                  <a:lnTo>
                    <a:pt x="1010" y="849"/>
                  </a:lnTo>
                  <a:lnTo>
                    <a:pt x="1015" y="861"/>
                  </a:lnTo>
                  <a:lnTo>
                    <a:pt x="1017" y="861"/>
                  </a:lnTo>
                  <a:lnTo>
                    <a:pt x="1030" y="866"/>
                  </a:lnTo>
                  <a:lnTo>
                    <a:pt x="1032" y="867"/>
                  </a:lnTo>
                  <a:lnTo>
                    <a:pt x="1035" y="867"/>
                  </a:lnTo>
                  <a:lnTo>
                    <a:pt x="1047" y="879"/>
                  </a:lnTo>
                  <a:lnTo>
                    <a:pt x="1048" y="882"/>
                  </a:lnTo>
                  <a:lnTo>
                    <a:pt x="1052" y="896"/>
                  </a:lnTo>
                  <a:lnTo>
                    <a:pt x="1052" y="898"/>
                  </a:lnTo>
                  <a:lnTo>
                    <a:pt x="1053" y="906"/>
                  </a:lnTo>
                  <a:lnTo>
                    <a:pt x="1053" y="909"/>
                  </a:lnTo>
                  <a:lnTo>
                    <a:pt x="1055" y="919"/>
                  </a:lnTo>
                  <a:lnTo>
                    <a:pt x="1055" y="935"/>
                  </a:lnTo>
                  <a:lnTo>
                    <a:pt x="1055" y="937"/>
                  </a:lnTo>
                  <a:lnTo>
                    <a:pt x="1057" y="947"/>
                  </a:lnTo>
                  <a:lnTo>
                    <a:pt x="1057" y="951"/>
                  </a:lnTo>
                  <a:lnTo>
                    <a:pt x="1058" y="953"/>
                  </a:lnTo>
                  <a:lnTo>
                    <a:pt x="1055" y="987"/>
                  </a:lnTo>
                  <a:lnTo>
                    <a:pt x="1052" y="998"/>
                  </a:lnTo>
                  <a:lnTo>
                    <a:pt x="1052" y="1002"/>
                  </a:lnTo>
                  <a:lnTo>
                    <a:pt x="1048" y="1013"/>
                  </a:lnTo>
                  <a:lnTo>
                    <a:pt x="1048" y="1015"/>
                  </a:lnTo>
                  <a:lnTo>
                    <a:pt x="1037" y="1024"/>
                  </a:lnTo>
                  <a:lnTo>
                    <a:pt x="1037" y="1026"/>
                  </a:lnTo>
                  <a:lnTo>
                    <a:pt x="1035" y="1029"/>
                  </a:lnTo>
                  <a:lnTo>
                    <a:pt x="1034" y="1044"/>
                  </a:lnTo>
                  <a:lnTo>
                    <a:pt x="1034" y="1045"/>
                  </a:lnTo>
                  <a:lnTo>
                    <a:pt x="1037" y="1060"/>
                  </a:lnTo>
                  <a:lnTo>
                    <a:pt x="1037" y="1061"/>
                  </a:lnTo>
                  <a:lnTo>
                    <a:pt x="1035" y="1063"/>
                  </a:lnTo>
                  <a:lnTo>
                    <a:pt x="1035" y="1074"/>
                  </a:lnTo>
                  <a:lnTo>
                    <a:pt x="1037" y="1076"/>
                  </a:lnTo>
                  <a:lnTo>
                    <a:pt x="1037" y="1078"/>
                  </a:lnTo>
                  <a:lnTo>
                    <a:pt x="1045" y="1079"/>
                  </a:lnTo>
                  <a:lnTo>
                    <a:pt x="1047" y="1081"/>
                  </a:lnTo>
                  <a:lnTo>
                    <a:pt x="1048" y="1083"/>
                  </a:lnTo>
                  <a:lnTo>
                    <a:pt x="1050" y="1084"/>
                  </a:lnTo>
                  <a:lnTo>
                    <a:pt x="1052" y="1095"/>
                  </a:lnTo>
                  <a:lnTo>
                    <a:pt x="1052" y="1099"/>
                  </a:lnTo>
                  <a:lnTo>
                    <a:pt x="1058" y="1110"/>
                  </a:lnTo>
                  <a:lnTo>
                    <a:pt x="1058" y="1113"/>
                  </a:lnTo>
                  <a:lnTo>
                    <a:pt x="1058" y="1131"/>
                  </a:lnTo>
                  <a:lnTo>
                    <a:pt x="1053" y="1146"/>
                  </a:lnTo>
                  <a:lnTo>
                    <a:pt x="1053" y="1149"/>
                  </a:lnTo>
                  <a:lnTo>
                    <a:pt x="1052" y="1150"/>
                  </a:lnTo>
                  <a:lnTo>
                    <a:pt x="1052" y="1154"/>
                  </a:lnTo>
                  <a:lnTo>
                    <a:pt x="1053" y="1163"/>
                  </a:lnTo>
                  <a:lnTo>
                    <a:pt x="1048" y="1175"/>
                  </a:lnTo>
                  <a:lnTo>
                    <a:pt x="1047" y="1176"/>
                  </a:lnTo>
                  <a:lnTo>
                    <a:pt x="1047" y="1178"/>
                  </a:lnTo>
                  <a:lnTo>
                    <a:pt x="1045" y="1180"/>
                  </a:lnTo>
                  <a:lnTo>
                    <a:pt x="1045" y="1181"/>
                  </a:lnTo>
                  <a:lnTo>
                    <a:pt x="1050" y="1210"/>
                  </a:lnTo>
                  <a:lnTo>
                    <a:pt x="1050" y="1212"/>
                  </a:lnTo>
                  <a:lnTo>
                    <a:pt x="1048" y="1218"/>
                  </a:lnTo>
                  <a:lnTo>
                    <a:pt x="1048" y="1220"/>
                  </a:lnTo>
                  <a:lnTo>
                    <a:pt x="1048" y="1225"/>
                  </a:lnTo>
                  <a:lnTo>
                    <a:pt x="1048" y="1227"/>
                  </a:lnTo>
                  <a:lnTo>
                    <a:pt x="1050" y="1228"/>
                  </a:lnTo>
                  <a:lnTo>
                    <a:pt x="1050" y="1230"/>
                  </a:lnTo>
                  <a:lnTo>
                    <a:pt x="1058" y="1233"/>
                  </a:lnTo>
                  <a:lnTo>
                    <a:pt x="1060" y="1235"/>
                  </a:lnTo>
                  <a:lnTo>
                    <a:pt x="1063" y="1239"/>
                  </a:lnTo>
                  <a:lnTo>
                    <a:pt x="1063" y="1241"/>
                  </a:lnTo>
                  <a:lnTo>
                    <a:pt x="1065" y="1244"/>
                  </a:lnTo>
                  <a:lnTo>
                    <a:pt x="1067" y="1246"/>
                  </a:lnTo>
                  <a:lnTo>
                    <a:pt x="1058" y="1249"/>
                  </a:lnTo>
                  <a:lnTo>
                    <a:pt x="1055" y="1249"/>
                  </a:lnTo>
                  <a:lnTo>
                    <a:pt x="1039" y="1248"/>
                  </a:lnTo>
                  <a:lnTo>
                    <a:pt x="1037" y="1248"/>
                  </a:lnTo>
                  <a:lnTo>
                    <a:pt x="1034" y="1248"/>
                  </a:lnTo>
                  <a:lnTo>
                    <a:pt x="1032" y="1248"/>
                  </a:lnTo>
                  <a:lnTo>
                    <a:pt x="1019" y="1248"/>
                  </a:lnTo>
                  <a:lnTo>
                    <a:pt x="1017" y="1248"/>
                  </a:lnTo>
                  <a:lnTo>
                    <a:pt x="1014" y="1243"/>
                  </a:lnTo>
                  <a:lnTo>
                    <a:pt x="1012" y="1241"/>
                  </a:lnTo>
                  <a:lnTo>
                    <a:pt x="1012" y="1238"/>
                  </a:lnTo>
                  <a:lnTo>
                    <a:pt x="1007" y="1231"/>
                  </a:lnTo>
                  <a:lnTo>
                    <a:pt x="1005" y="1231"/>
                  </a:lnTo>
                  <a:lnTo>
                    <a:pt x="1004" y="1233"/>
                  </a:lnTo>
                  <a:lnTo>
                    <a:pt x="996" y="1239"/>
                  </a:lnTo>
                  <a:lnTo>
                    <a:pt x="994" y="1239"/>
                  </a:lnTo>
                  <a:lnTo>
                    <a:pt x="984" y="1236"/>
                  </a:lnTo>
                  <a:lnTo>
                    <a:pt x="984" y="1235"/>
                  </a:lnTo>
                  <a:lnTo>
                    <a:pt x="971" y="1230"/>
                  </a:lnTo>
                  <a:lnTo>
                    <a:pt x="969" y="1231"/>
                  </a:lnTo>
                  <a:lnTo>
                    <a:pt x="966" y="1233"/>
                  </a:lnTo>
                  <a:lnTo>
                    <a:pt x="954" y="1236"/>
                  </a:lnTo>
                  <a:lnTo>
                    <a:pt x="951" y="1236"/>
                  </a:lnTo>
                  <a:lnTo>
                    <a:pt x="949" y="1235"/>
                  </a:lnTo>
                  <a:lnTo>
                    <a:pt x="941" y="1233"/>
                  </a:lnTo>
                  <a:lnTo>
                    <a:pt x="938" y="1231"/>
                  </a:lnTo>
                  <a:lnTo>
                    <a:pt x="934" y="1231"/>
                  </a:lnTo>
                  <a:lnTo>
                    <a:pt x="933" y="1231"/>
                  </a:lnTo>
                  <a:lnTo>
                    <a:pt x="933" y="1243"/>
                  </a:lnTo>
                  <a:lnTo>
                    <a:pt x="928" y="1256"/>
                  </a:lnTo>
                  <a:lnTo>
                    <a:pt x="924" y="1257"/>
                  </a:lnTo>
                  <a:lnTo>
                    <a:pt x="923" y="1257"/>
                  </a:lnTo>
                  <a:lnTo>
                    <a:pt x="919" y="1257"/>
                  </a:lnTo>
                  <a:lnTo>
                    <a:pt x="918" y="1257"/>
                  </a:lnTo>
                  <a:lnTo>
                    <a:pt x="905" y="1254"/>
                  </a:lnTo>
                  <a:lnTo>
                    <a:pt x="903" y="1252"/>
                  </a:lnTo>
                  <a:lnTo>
                    <a:pt x="898" y="1249"/>
                  </a:lnTo>
                  <a:lnTo>
                    <a:pt x="895" y="1248"/>
                  </a:lnTo>
                  <a:lnTo>
                    <a:pt x="891" y="1248"/>
                  </a:lnTo>
                  <a:lnTo>
                    <a:pt x="886" y="1248"/>
                  </a:lnTo>
                  <a:lnTo>
                    <a:pt x="885" y="1246"/>
                  </a:lnTo>
                  <a:lnTo>
                    <a:pt x="883" y="1244"/>
                  </a:lnTo>
                  <a:lnTo>
                    <a:pt x="873" y="1244"/>
                  </a:lnTo>
                  <a:lnTo>
                    <a:pt x="872" y="1244"/>
                  </a:lnTo>
                  <a:lnTo>
                    <a:pt x="870" y="1246"/>
                  </a:lnTo>
                  <a:lnTo>
                    <a:pt x="850" y="1235"/>
                  </a:lnTo>
                  <a:lnTo>
                    <a:pt x="848" y="1235"/>
                  </a:lnTo>
                  <a:lnTo>
                    <a:pt x="848" y="1233"/>
                  </a:lnTo>
                  <a:lnTo>
                    <a:pt x="845" y="1222"/>
                  </a:lnTo>
                  <a:lnTo>
                    <a:pt x="843" y="1220"/>
                  </a:lnTo>
                  <a:lnTo>
                    <a:pt x="842" y="1220"/>
                  </a:lnTo>
                  <a:lnTo>
                    <a:pt x="832" y="1215"/>
                  </a:lnTo>
                  <a:lnTo>
                    <a:pt x="830" y="1215"/>
                  </a:lnTo>
                  <a:lnTo>
                    <a:pt x="825" y="1215"/>
                  </a:lnTo>
                  <a:lnTo>
                    <a:pt x="817" y="1217"/>
                  </a:lnTo>
                  <a:lnTo>
                    <a:pt x="815" y="1217"/>
                  </a:lnTo>
                  <a:lnTo>
                    <a:pt x="814" y="1225"/>
                  </a:lnTo>
                  <a:lnTo>
                    <a:pt x="812" y="1227"/>
                  </a:lnTo>
                  <a:lnTo>
                    <a:pt x="810" y="1228"/>
                  </a:lnTo>
                  <a:lnTo>
                    <a:pt x="800" y="1231"/>
                  </a:lnTo>
                  <a:lnTo>
                    <a:pt x="797" y="1231"/>
                  </a:lnTo>
                  <a:lnTo>
                    <a:pt x="794" y="1233"/>
                  </a:lnTo>
                  <a:lnTo>
                    <a:pt x="787" y="1231"/>
                  </a:lnTo>
                  <a:lnTo>
                    <a:pt x="786" y="1230"/>
                  </a:lnTo>
                  <a:lnTo>
                    <a:pt x="784" y="1228"/>
                  </a:lnTo>
                  <a:lnTo>
                    <a:pt x="774" y="1218"/>
                  </a:lnTo>
                  <a:lnTo>
                    <a:pt x="772" y="1218"/>
                  </a:lnTo>
                  <a:lnTo>
                    <a:pt x="771" y="1218"/>
                  </a:lnTo>
                  <a:lnTo>
                    <a:pt x="761" y="1222"/>
                  </a:lnTo>
                  <a:lnTo>
                    <a:pt x="759" y="1222"/>
                  </a:lnTo>
                  <a:lnTo>
                    <a:pt x="752" y="1223"/>
                  </a:lnTo>
                  <a:lnTo>
                    <a:pt x="749" y="1222"/>
                  </a:lnTo>
                  <a:lnTo>
                    <a:pt x="744" y="1218"/>
                  </a:lnTo>
                  <a:lnTo>
                    <a:pt x="743" y="1214"/>
                  </a:lnTo>
                  <a:lnTo>
                    <a:pt x="741" y="1210"/>
                  </a:lnTo>
                  <a:lnTo>
                    <a:pt x="733" y="1210"/>
                  </a:lnTo>
                  <a:lnTo>
                    <a:pt x="731" y="1212"/>
                  </a:lnTo>
                  <a:lnTo>
                    <a:pt x="728" y="1212"/>
                  </a:lnTo>
                  <a:lnTo>
                    <a:pt x="723" y="1210"/>
                  </a:lnTo>
                  <a:lnTo>
                    <a:pt x="719" y="1210"/>
                  </a:lnTo>
                  <a:lnTo>
                    <a:pt x="709" y="1207"/>
                  </a:lnTo>
                  <a:lnTo>
                    <a:pt x="695" y="1207"/>
                  </a:lnTo>
                  <a:lnTo>
                    <a:pt x="693" y="1209"/>
                  </a:lnTo>
                  <a:lnTo>
                    <a:pt x="681" y="1207"/>
                  </a:lnTo>
                  <a:lnTo>
                    <a:pt x="680" y="1207"/>
                  </a:lnTo>
                  <a:lnTo>
                    <a:pt x="673" y="1199"/>
                  </a:lnTo>
                  <a:lnTo>
                    <a:pt x="673" y="1191"/>
                  </a:lnTo>
                  <a:lnTo>
                    <a:pt x="673" y="1188"/>
                  </a:lnTo>
                  <a:lnTo>
                    <a:pt x="673" y="1186"/>
                  </a:lnTo>
                  <a:lnTo>
                    <a:pt x="675" y="1178"/>
                  </a:lnTo>
                  <a:lnTo>
                    <a:pt x="676" y="1175"/>
                  </a:lnTo>
                  <a:lnTo>
                    <a:pt x="678" y="1173"/>
                  </a:lnTo>
                  <a:lnTo>
                    <a:pt x="680" y="1167"/>
                  </a:lnTo>
                  <a:lnTo>
                    <a:pt x="680" y="1163"/>
                  </a:lnTo>
                  <a:lnTo>
                    <a:pt x="680" y="1154"/>
                  </a:lnTo>
                  <a:lnTo>
                    <a:pt x="678" y="1147"/>
                  </a:lnTo>
                  <a:lnTo>
                    <a:pt x="673" y="1142"/>
                  </a:lnTo>
                  <a:lnTo>
                    <a:pt x="671" y="1142"/>
                  </a:lnTo>
                  <a:lnTo>
                    <a:pt x="665" y="1146"/>
                  </a:lnTo>
                  <a:lnTo>
                    <a:pt x="663" y="1146"/>
                  </a:lnTo>
                  <a:lnTo>
                    <a:pt x="650" y="1147"/>
                  </a:lnTo>
                  <a:lnTo>
                    <a:pt x="648" y="1147"/>
                  </a:lnTo>
                  <a:lnTo>
                    <a:pt x="645" y="1146"/>
                  </a:lnTo>
                  <a:lnTo>
                    <a:pt x="635" y="1142"/>
                  </a:lnTo>
                  <a:lnTo>
                    <a:pt x="632" y="1142"/>
                  </a:lnTo>
                  <a:lnTo>
                    <a:pt x="615" y="1144"/>
                  </a:lnTo>
                  <a:lnTo>
                    <a:pt x="614" y="1146"/>
                  </a:lnTo>
                  <a:lnTo>
                    <a:pt x="614" y="1147"/>
                  </a:lnTo>
                  <a:lnTo>
                    <a:pt x="612" y="1149"/>
                  </a:lnTo>
                  <a:lnTo>
                    <a:pt x="609" y="1155"/>
                  </a:lnTo>
                  <a:lnTo>
                    <a:pt x="610" y="1157"/>
                  </a:lnTo>
                  <a:lnTo>
                    <a:pt x="623" y="1163"/>
                  </a:lnTo>
                  <a:lnTo>
                    <a:pt x="625" y="1165"/>
                  </a:lnTo>
                  <a:lnTo>
                    <a:pt x="625" y="1168"/>
                  </a:lnTo>
                  <a:lnTo>
                    <a:pt x="617" y="1173"/>
                  </a:lnTo>
                  <a:lnTo>
                    <a:pt x="614" y="1173"/>
                  </a:lnTo>
                  <a:lnTo>
                    <a:pt x="600" y="1181"/>
                  </a:lnTo>
                  <a:lnTo>
                    <a:pt x="599" y="1183"/>
                  </a:lnTo>
                  <a:lnTo>
                    <a:pt x="590" y="1186"/>
                  </a:lnTo>
                  <a:lnTo>
                    <a:pt x="585" y="1189"/>
                  </a:lnTo>
                  <a:lnTo>
                    <a:pt x="584" y="1189"/>
                  </a:lnTo>
                  <a:lnTo>
                    <a:pt x="579" y="1181"/>
                  </a:lnTo>
                  <a:lnTo>
                    <a:pt x="577" y="1180"/>
                  </a:lnTo>
                  <a:lnTo>
                    <a:pt x="577" y="1173"/>
                  </a:lnTo>
                  <a:lnTo>
                    <a:pt x="575" y="1172"/>
                  </a:lnTo>
                  <a:lnTo>
                    <a:pt x="572" y="1167"/>
                  </a:lnTo>
                  <a:lnTo>
                    <a:pt x="569" y="1167"/>
                  </a:lnTo>
                  <a:lnTo>
                    <a:pt x="567" y="1168"/>
                  </a:lnTo>
                  <a:lnTo>
                    <a:pt x="556" y="1167"/>
                  </a:lnTo>
                  <a:lnTo>
                    <a:pt x="547" y="1163"/>
                  </a:lnTo>
                  <a:lnTo>
                    <a:pt x="534" y="1160"/>
                  </a:lnTo>
                  <a:lnTo>
                    <a:pt x="532" y="1160"/>
                  </a:lnTo>
                  <a:lnTo>
                    <a:pt x="518" y="1160"/>
                  </a:lnTo>
                  <a:lnTo>
                    <a:pt x="506" y="1162"/>
                  </a:lnTo>
                  <a:lnTo>
                    <a:pt x="503" y="1163"/>
                  </a:lnTo>
                  <a:lnTo>
                    <a:pt x="491" y="1168"/>
                  </a:lnTo>
                  <a:lnTo>
                    <a:pt x="488" y="1170"/>
                  </a:lnTo>
                  <a:lnTo>
                    <a:pt x="476" y="1176"/>
                  </a:lnTo>
                  <a:lnTo>
                    <a:pt x="463" y="1184"/>
                  </a:lnTo>
                  <a:lnTo>
                    <a:pt x="460" y="1184"/>
                  </a:lnTo>
                  <a:lnTo>
                    <a:pt x="453" y="1189"/>
                  </a:lnTo>
                  <a:lnTo>
                    <a:pt x="451" y="1191"/>
                  </a:lnTo>
                  <a:lnTo>
                    <a:pt x="448" y="1199"/>
                  </a:lnTo>
                  <a:lnTo>
                    <a:pt x="440" y="1201"/>
                  </a:lnTo>
                  <a:lnTo>
                    <a:pt x="435" y="1201"/>
                  </a:lnTo>
                  <a:lnTo>
                    <a:pt x="435" y="1202"/>
                  </a:lnTo>
                  <a:lnTo>
                    <a:pt x="430" y="1209"/>
                  </a:lnTo>
                  <a:lnTo>
                    <a:pt x="423" y="1215"/>
                  </a:lnTo>
                  <a:lnTo>
                    <a:pt x="417" y="1218"/>
                  </a:lnTo>
                  <a:lnTo>
                    <a:pt x="415" y="1220"/>
                  </a:lnTo>
                  <a:lnTo>
                    <a:pt x="410" y="1220"/>
                  </a:lnTo>
                  <a:lnTo>
                    <a:pt x="405" y="1220"/>
                  </a:lnTo>
                  <a:lnTo>
                    <a:pt x="403" y="1220"/>
                  </a:lnTo>
                  <a:lnTo>
                    <a:pt x="400" y="1215"/>
                  </a:lnTo>
                  <a:lnTo>
                    <a:pt x="394" y="1207"/>
                  </a:lnTo>
                  <a:lnTo>
                    <a:pt x="389" y="1202"/>
                  </a:lnTo>
                  <a:lnTo>
                    <a:pt x="387" y="1201"/>
                  </a:lnTo>
                  <a:lnTo>
                    <a:pt x="377" y="1201"/>
                  </a:lnTo>
                  <a:lnTo>
                    <a:pt x="375" y="1202"/>
                  </a:lnTo>
                  <a:lnTo>
                    <a:pt x="372" y="1204"/>
                  </a:lnTo>
                  <a:lnTo>
                    <a:pt x="362" y="1210"/>
                  </a:lnTo>
                  <a:lnTo>
                    <a:pt x="360" y="1212"/>
                  </a:lnTo>
                  <a:lnTo>
                    <a:pt x="342" y="1223"/>
                  </a:lnTo>
                  <a:lnTo>
                    <a:pt x="342" y="1225"/>
                  </a:lnTo>
                  <a:lnTo>
                    <a:pt x="341" y="1228"/>
                  </a:lnTo>
                  <a:lnTo>
                    <a:pt x="336" y="1235"/>
                  </a:lnTo>
                  <a:lnTo>
                    <a:pt x="334" y="1235"/>
                  </a:lnTo>
                  <a:lnTo>
                    <a:pt x="331" y="1235"/>
                  </a:lnTo>
                  <a:lnTo>
                    <a:pt x="321" y="1236"/>
                  </a:lnTo>
                  <a:lnTo>
                    <a:pt x="319" y="1236"/>
                  </a:lnTo>
                  <a:lnTo>
                    <a:pt x="312" y="1238"/>
                  </a:lnTo>
                  <a:lnTo>
                    <a:pt x="311" y="1236"/>
                  </a:lnTo>
                  <a:lnTo>
                    <a:pt x="299" y="1238"/>
                  </a:lnTo>
                  <a:lnTo>
                    <a:pt x="298" y="1238"/>
                  </a:lnTo>
                  <a:lnTo>
                    <a:pt x="293" y="1235"/>
                  </a:lnTo>
                  <a:lnTo>
                    <a:pt x="291" y="1233"/>
                  </a:lnTo>
                  <a:lnTo>
                    <a:pt x="288" y="1231"/>
                  </a:lnTo>
                  <a:lnTo>
                    <a:pt x="281" y="1228"/>
                  </a:lnTo>
                  <a:lnTo>
                    <a:pt x="279" y="1230"/>
                  </a:lnTo>
                  <a:lnTo>
                    <a:pt x="271" y="1238"/>
                  </a:lnTo>
                  <a:lnTo>
                    <a:pt x="269" y="1239"/>
                  </a:lnTo>
                  <a:lnTo>
                    <a:pt x="268" y="1241"/>
                  </a:lnTo>
                  <a:lnTo>
                    <a:pt x="260" y="1239"/>
                  </a:lnTo>
                  <a:lnTo>
                    <a:pt x="258" y="1238"/>
                  </a:lnTo>
                  <a:lnTo>
                    <a:pt x="255" y="1238"/>
                  </a:lnTo>
                  <a:lnTo>
                    <a:pt x="241" y="1239"/>
                  </a:lnTo>
                  <a:lnTo>
                    <a:pt x="238" y="1241"/>
                  </a:lnTo>
                  <a:lnTo>
                    <a:pt x="236" y="1241"/>
                  </a:lnTo>
                  <a:lnTo>
                    <a:pt x="235" y="1241"/>
                  </a:lnTo>
                  <a:lnTo>
                    <a:pt x="225" y="1241"/>
                  </a:lnTo>
                  <a:lnTo>
                    <a:pt x="223" y="1243"/>
                  </a:lnTo>
                  <a:lnTo>
                    <a:pt x="222" y="1243"/>
                  </a:lnTo>
                  <a:lnTo>
                    <a:pt x="212" y="1243"/>
                  </a:lnTo>
                  <a:lnTo>
                    <a:pt x="203" y="1239"/>
                  </a:lnTo>
                  <a:lnTo>
                    <a:pt x="193" y="1241"/>
                  </a:lnTo>
                  <a:lnTo>
                    <a:pt x="192" y="1243"/>
                  </a:lnTo>
                  <a:lnTo>
                    <a:pt x="190" y="1244"/>
                  </a:lnTo>
                  <a:lnTo>
                    <a:pt x="180" y="1249"/>
                  </a:lnTo>
                  <a:lnTo>
                    <a:pt x="174" y="1252"/>
                  </a:lnTo>
                  <a:lnTo>
                    <a:pt x="172" y="1252"/>
                  </a:lnTo>
                  <a:lnTo>
                    <a:pt x="170" y="1254"/>
                  </a:lnTo>
                  <a:lnTo>
                    <a:pt x="167" y="1254"/>
                  </a:lnTo>
                  <a:lnTo>
                    <a:pt x="165" y="1256"/>
                  </a:lnTo>
                  <a:lnTo>
                    <a:pt x="155" y="1264"/>
                  </a:lnTo>
                  <a:lnTo>
                    <a:pt x="155" y="1262"/>
                  </a:lnTo>
                  <a:lnTo>
                    <a:pt x="154" y="1259"/>
                  </a:lnTo>
                  <a:lnTo>
                    <a:pt x="154" y="1257"/>
                  </a:lnTo>
                  <a:lnTo>
                    <a:pt x="152" y="1251"/>
                  </a:lnTo>
                  <a:lnTo>
                    <a:pt x="150" y="1249"/>
                  </a:lnTo>
                  <a:lnTo>
                    <a:pt x="149" y="1243"/>
                  </a:lnTo>
                  <a:lnTo>
                    <a:pt x="149" y="1241"/>
                  </a:lnTo>
                  <a:lnTo>
                    <a:pt x="150" y="1230"/>
                  </a:lnTo>
                  <a:lnTo>
                    <a:pt x="150" y="1228"/>
                  </a:lnTo>
                  <a:lnTo>
                    <a:pt x="150" y="1218"/>
                  </a:lnTo>
                  <a:lnTo>
                    <a:pt x="150" y="1217"/>
                  </a:lnTo>
                  <a:lnTo>
                    <a:pt x="155" y="1205"/>
                  </a:lnTo>
                  <a:lnTo>
                    <a:pt x="157" y="1204"/>
                  </a:lnTo>
                  <a:lnTo>
                    <a:pt x="164" y="1196"/>
                  </a:lnTo>
                  <a:lnTo>
                    <a:pt x="162" y="1194"/>
                  </a:lnTo>
                  <a:lnTo>
                    <a:pt x="155" y="1191"/>
                  </a:lnTo>
                  <a:lnTo>
                    <a:pt x="154" y="1189"/>
                  </a:lnTo>
                  <a:lnTo>
                    <a:pt x="149" y="1180"/>
                  </a:lnTo>
                  <a:lnTo>
                    <a:pt x="157" y="1175"/>
                  </a:lnTo>
                  <a:lnTo>
                    <a:pt x="162" y="1173"/>
                  </a:lnTo>
                  <a:lnTo>
                    <a:pt x="167" y="1170"/>
                  </a:lnTo>
                  <a:lnTo>
                    <a:pt x="169" y="1168"/>
                  </a:lnTo>
                  <a:lnTo>
                    <a:pt x="169" y="1167"/>
                  </a:lnTo>
                  <a:lnTo>
                    <a:pt x="172" y="1160"/>
                  </a:lnTo>
                  <a:lnTo>
                    <a:pt x="177" y="1152"/>
                  </a:lnTo>
                  <a:lnTo>
                    <a:pt x="177" y="1149"/>
                  </a:lnTo>
                  <a:lnTo>
                    <a:pt x="177" y="1142"/>
                  </a:lnTo>
                  <a:lnTo>
                    <a:pt x="179" y="1139"/>
                  </a:lnTo>
                  <a:lnTo>
                    <a:pt x="179" y="1138"/>
                  </a:lnTo>
                  <a:lnTo>
                    <a:pt x="177" y="1133"/>
                  </a:lnTo>
                  <a:lnTo>
                    <a:pt x="172" y="1128"/>
                  </a:lnTo>
                  <a:lnTo>
                    <a:pt x="170" y="1125"/>
                  </a:lnTo>
                  <a:lnTo>
                    <a:pt x="169" y="1123"/>
                  </a:lnTo>
                  <a:lnTo>
                    <a:pt x="165" y="1108"/>
                  </a:lnTo>
                  <a:lnTo>
                    <a:pt x="165" y="1105"/>
                  </a:lnTo>
                  <a:lnTo>
                    <a:pt x="164" y="1097"/>
                  </a:lnTo>
                  <a:lnTo>
                    <a:pt x="162" y="1095"/>
                  </a:lnTo>
                  <a:lnTo>
                    <a:pt x="159" y="1092"/>
                  </a:lnTo>
                  <a:lnTo>
                    <a:pt x="157" y="1091"/>
                  </a:lnTo>
                  <a:lnTo>
                    <a:pt x="155" y="1089"/>
                  </a:lnTo>
                  <a:lnTo>
                    <a:pt x="154" y="1084"/>
                  </a:lnTo>
                  <a:lnTo>
                    <a:pt x="152" y="1076"/>
                  </a:lnTo>
                  <a:lnTo>
                    <a:pt x="144" y="1074"/>
                  </a:lnTo>
                  <a:lnTo>
                    <a:pt x="142" y="1071"/>
                  </a:lnTo>
                  <a:lnTo>
                    <a:pt x="142" y="1070"/>
                  </a:lnTo>
                  <a:lnTo>
                    <a:pt x="145" y="1065"/>
                  </a:lnTo>
                  <a:lnTo>
                    <a:pt x="145" y="1063"/>
                  </a:lnTo>
                  <a:lnTo>
                    <a:pt x="147" y="1061"/>
                  </a:lnTo>
                  <a:lnTo>
                    <a:pt x="149" y="1058"/>
                  </a:lnTo>
                  <a:lnTo>
                    <a:pt x="147" y="1055"/>
                  </a:lnTo>
                  <a:lnTo>
                    <a:pt x="142" y="1050"/>
                  </a:lnTo>
                  <a:lnTo>
                    <a:pt x="140" y="1049"/>
                  </a:lnTo>
                  <a:lnTo>
                    <a:pt x="142" y="1040"/>
                  </a:lnTo>
                  <a:lnTo>
                    <a:pt x="140" y="1037"/>
                  </a:lnTo>
                  <a:lnTo>
                    <a:pt x="140" y="1031"/>
                  </a:lnTo>
                  <a:lnTo>
                    <a:pt x="145" y="1026"/>
                  </a:lnTo>
                  <a:lnTo>
                    <a:pt x="150" y="1026"/>
                  </a:lnTo>
                  <a:lnTo>
                    <a:pt x="152" y="1024"/>
                  </a:lnTo>
                  <a:lnTo>
                    <a:pt x="150" y="1019"/>
                  </a:lnTo>
                  <a:lnTo>
                    <a:pt x="147" y="1013"/>
                  </a:lnTo>
                  <a:lnTo>
                    <a:pt x="147" y="1010"/>
                  </a:lnTo>
                  <a:lnTo>
                    <a:pt x="147" y="1003"/>
                  </a:lnTo>
                  <a:lnTo>
                    <a:pt x="145" y="1002"/>
                  </a:lnTo>
                  <a:lnTo>
                    <a:pt x="142" y="998"/>
                  </a:lnTo>
                  <a:lnTo>
                    <a:pt x="140" y="994"/>
                  </a:lnTo>
                  <a:lnTo>
                    <a:pt x="139" y="987"/>
                  </a:lnTo>
                  <a:lnTo>
                    <a:pt x="139" y="984"/>
                  </a:lnTo>
                  <a:lnTo>
                    <a:pt x="139" y="977"/>
                  </a:lnTo>
                  <a:lnTo>
                    <a:pt x="140" y="974"/>
                  </a:lnTo>
                  <a:lnTo>
                    <a:pt x="140" y="972"/>
                  </a:lnTo>
                  <a:lnTo>
                    <a:pt x="149" y="968"/>
                  </a:lnTo>
                  <a:lnTo>
                    <a:pt x="150" y="966"/>
                  </a:lnTo>
                  <a:lnTo>
                    <a:pt x="152" y="964"/>
                  </a:lnTo>
                  <a:lnTo>
                    <a:pt x="154" y="955"/>
                  </a:lnTo>
                  <a:lnTo>
                    <a:pt x="154" y="951"/>
                  </a:lnTo>
                  <a:lnTo>
                    <a:pt x="155" y="950"/>
                  </a:lnTo>
                  <a:lnTo>
                    <a:pt x="160" y="943"/>
                  </a:lnTo>
                  <a:lnTo>
                    <a:pt x="162" y="940"/>
                  </a:lnTo>
                  <a:lnTo>
                    <a:pt x="160" y="935"/>
                  </a:lnTo>
                  <a:lnTo>
                    <a:pt x="157" y="930"/>
                  </a:lnTo>
                  <a:lnTo>
                    <a:pt x="157" y="929"/>
                  </a:lnTo>
                  <a:lnTo>
                    <a:pt x="159" y="919"/>
                  </a:lnTo>
                  <a:lnTo>
                    <a:pt x="172" y="908"/>
                  </a:lnTo>
                  <a:lnTo>
                    <a:pt x="174" y="906"/>
                  </a:lnTo>
                  <a:lnTo>
                    <a:pt x="185" y="892"/>
                  </a:lnTo>
                  <a:lnTo>
                    <a:pt x="187" y="887"/>
                  </a:lnTo>
                  <a:lnTo>
                    <a:pt x="188" y="880"/>
                  </a:lnTo>
                  <a:lnTo>
                    <a:pt x="190" y="874"/>
                  </a:lnTo>
                  <a:lnTo>
                    <a:pt x="190" y="867"/>
                  </a:lnTo>
                  <a:lnTo>
                    <a:pt x="197" y="861"/>
                  </a:lnTo>
                  <a:lnTo>
                    <a:pt x="198" y="859"/>
                  </a:lnTo>
                  <a:lnTo>
                    <a:pt x="198" y="851"/>
                  </a:lnTo>
                  <a:lnTo>
                    <a:pt x="198" y="849"/>
                  </a:lnTo>
                  <a:lnTo>
                    <a:pt x="200" y="838"/>
                  </a:lnTo>
                  <a:lnTo>
                    <a:pt x="202" y="835"/>
                  </a:lnTo>
                  <a:lnTo>
                    <a:pt x="202" y="833"/>
                  </a:lnTo>
                  <a:lnTo>
                    <a:pt x="203" y="824"/>
                  </a:lnTo>
                  <a:lnTo>
                    <a:pt x="203" y="817"/>
                  </a:lnTo>
                  <a:lnTo>
                    <a:pt x="205" y="803"/>
                  </a:lnTo>
                  <a:lnTo>
                    <a:pt x="200" y="798"/>
                  </a:lnTo>
                  <a:lnTo>
                    <a:pt x="200" y="796"/>
                  </a:lnTo>
                  <a:lnTo>
                    <a:pt x="200" y="788"/>
                  </a:lnTo>
                  <a:lnTo>
                    <a:pt x="200" y="785"/>
                  </a:lnTo>
                  <a:lnTo>
                    <a:pt x="200" y="782"/>
                  </a:lnTo>
                  <a:lnTo>
                    <a:pt x="202" y="780"/>
                  </a:lnTo>
                  <a:lnTo>
                    <a:pt x="208" y="775"/>
                  </a:lnTo>
                  <a:lnTo>
                    <a:pt x="213" y="769"/>
                  </a:lnTo>
                  <a:lnTo>
                    <a:pt x="218" y="765"/>
                  </a:lnTo>
                  <a:lnTo>
                    <a:pt x="222" y="764"/>
                  </a:lnTo>
                  <a:lnTo>
                    <a:pt x="225" y="759"/>
                  </a:lnTo>
                  <a:lnTo>
                    <a:pt x="225" y="757"/>
                  </a:lnTo>
                  <a:lnTo>
                    <a:pt x="222" y="746"/>
                  </a:lnTo>
                  <a:lnTo>
                    <a:pt x="222" y="744"/>
                  </a:lnTo>
                  <a:lnTo>
                    <a:pt x="223" y="739"/>
                  </a:lnTo>
                  <a:lnTo>
                    <a:pt x="226" y="733"/>
                  </a:lnTo>
                  <a:lnTo>
                    <a:pt x="228" y="733"/>
                  </a:lnTo>
                  <a:lnTo>
                    <a:pt x="233" y="738"/>
                  </a:lnTo>
                  <a:lnTo>
                    <a:pt x="238" y="736"/>
                  </a:lnTo>
                  <a:lnTo>
                    <a:pt x="243" y="735"/>
                  </a:lnTo>
                  <a:lnTo>
                    <a:pt x="246" y="735"/>
                  </a:lnTo>
                  <a:lnTo>
                    <a:pt x="248" y="735"/>
                  </a:lnTo>
                  <a:lnTo>
                    <a:pt x="253" y="733"/>
                  </a:lnTo>
                  <a:lnTo>
                    <a:pt x="253" y="731"/>
                  </a:lnTo>
                  <a:lnTo>
                    <a:pt x="255" y="730"/>
                  </a:lnTo>
                  <a:lnTo>
                    <a:pt x="255" y="727"/>
                  </a:lnTo>
                  <a:lnTo>
                    <a:pt x="255" y="725"/>
                  </a:lnTo>
                  <a:lnTo>
                    <a:pt x="256" y="718"/>
                  </a:lnTo>
                  <a:lnTo>
                    <a:pt x="260" y="710"/>
                  </a:lnTo>
                  <a:lnTo>
                    <a:pt x="263" y="710"/>
                  </a:lnTo>
                  <a:lnTo>
                    <a:pt x="265" y="709"/>
                  </a:lnTo>
                  <a:lnTo>
                    <a:pt x="269" y="710"/>
                  </a:lnTo>
                  <a:lnTo>
                    <a:pt x="271" y="710"/>
                  </a:lnTo>
                  <a:lnTo>
                    <a:pt x="274" y="712"/>
                  </a:lnTo>
                  <a:lnTo>
                    <a:pt x="278" y="715"/>
                  </a:lnTo>
                  <a:lnTo>
                    <a:pt x="279" y="715"/>
                  </a:lnTo>
                  <a:lnTo>
                    <a:pt x="281" y="714"/>
                  </a:lnTo>
                  <a:lnTo>
                    <a:pt x="281" y="710"/>
                  </a:lnTo>
                  <a:lnTo>
                    <a:pt x="281" y="702"/>
                  </a:lnTo>
                  <a:lnTo>
                    <a:pt x="288" y="702"/>
                  </a:lnTo>
                  <a:lnTo>
                    <a:pt x="289" y="702"/>
                  </a:lnTo>
                  <a:lnTo>
                    <a:pt x="293" y="699"/>
                  </a:lnTo>
                  <a:lnTo>
                    <a:pt x="294" y="697"/>
                  </a:lnTo>
                  <a:lnTo>
                    <a:pt x="296" y="696"/>
                  </a:lnTo>
                  <a:lnTo>
                    <a:pt x="298" y="693"/>
                  </a:lnTo>
                  <a:lnTo>
                    <a:pt x="299" y="688"/>
                  </a:lnTo>
                  <a:lnTo>
                    <a:pt x="306" y="683"/>
                  </a:lnTo>
                  <a:lnTo>
                    <a:pt x="306" y="681"/>
                  </a:lnTo>
                  <a:lnTo>
                    <a:pt x="316" y="680"/>
                  </a:lnTo>
                  <a:lnTo>
                    <a:pt x="319" y="676"/>
                  </a:lnTo>
                  <a:lnTo>
                    <a:pt x="322" y="668"/>
                  </a:lnTo>
                  <a:lnTo>
                    <a:pt x="321" y="663"/>
                  </a:lnTo>
                  <a:lnTo>
                    <a:pt x="322" y="662"/>
                  </a:lnTo>
                  <a:lnTo>
                    <a:pt x="329" y="657"/>
                  </a:lnTo>
                  <a:lnTo>
                    <a:pt x="331" y="654"/>
                  </a:lnTo>
                  <a:lnTo>
                    <a:pt x="332" y="647"/>
                  </a:lnTo>
                  <a:lnTo>
                    <a:pt x="332" y="646"/>
                  </a:lnTo>
                  <a:lnTo>
                    <a:pt x="334" y="644"/>
                  </a:lnTo>
                  <a:lnTo>
                    <a:pt x="344" y="644"/>
                  </a:lnTo>
                  <a:lnTo>
                    <a:pt x="346" y="639"/>
                  </a:lnTo>
                  <a:lnTo>
                    <a:pt x="344" y="636"/>
                  </a:lnTo>
                  <a:lnTo>
                    <a:pt x="344" y="633"/>
                  </a:lnTo>
                  <a:lnTo>
                    <a:pt x="346" y="628"/>
                  </a:lnTo>
                  <a:lnTo>
                    <a:pt x="342" y="625"/>
                  </a:lnTo>
                  <a:lnTo>
                    <a:pt x="342" y="623"/>
                  </a:lnTo>
                  <a:lnTo>
                    <a:pt x="349" y="616"/>
                  </a:lnTo>
                  <a:lnTo>
                    <a:pt x="360" y="616"/>
                  </a:lnTo>
                  <a:lnTo>
                    <a:pt x="365" y="613"/>
                  </a:lnTo>
                  <a:lnTo>
                    <a:pt x="367" y="612"/>
                  </a:lnTo>
                  <a:lnTo>
                    <a:pt x="370" y="604"/>
                  </a:lnTo>
                  <a:lnTo>
                    <a:pt x="370" y="600"/>
                  </a:lnTo>
                  <a:lnTo>
                    <a:pt x="372" y="594"/>
                  </a:lnTo>
                  <a:lnTo>
                    <a:pt x="369" y="589"/>
                  </a:lnTo>
                  <a:lnTo>
                    <a:pt x="369" y="586"/>
                  </a:lnTo>
                  <a:lnTo>
                    <a:pt x="369" y="582"/>
                  </a:lnTo>
                  <a:lnTo>
                    <a:pt x="362" y="578"/>
                  </a:lnTo>
                  <a:lnTo>
                    <a:pt x="364" y="570"/>
                  </a:lnTo>
                  <a:lnTo>
                    <a:pt x="365" y="566"/>
                  </a:lnTo>
                  <a:lnTo>
                    <a:pt x="370" y="563"/>
                  </a:lnTo>
                  <a:lnTo>
                    <a:pt x="372" y="561"/>
                  </a:lnTo>
                  <a:lnTo>
                    <a:pt x="369" y="560"/>
                  </a:lnTo>
                  <a:lnTo>
                    <a:pt x="367" y="558"/>
                  </a:lnTo>
                  <a:lnTo>
                    <a:pt x="365" y="555"/>
                  </a:lnTo>
                  <a:lnTo>
                    <a:pt x="372" y="555"/>
                  </a:lnTo>
                  <a:lnTo>
                    <a:pt x="377" y="552"/>
                  </a:lnTo>
                  <a:lnTo>
                    <a:pt x="375" y="550"/>
                  </a:lnTo>
                  <a:lnTo>
                    <a:pt x="367" y="547"/>
                  </a:lnTo>
                  <a:lnTo>
                    <a:pt x="365" y="540"/>
                  </a:lnTo>
                  <a:lnTo>
                    <a:pt x="367" y="539"/>
                  </a:lnTo>
                  <a:lnTo>
                    <a:pt x="372" y="537"/>
                  </a:lnTo>
                  <a:lnTo>
                    <a:pt x="372" y="536"/>
                  </a:lnTo>
                  <a:lnTo>
                    <a:pt x="370" y="531"/>
                  </a:lnTo>
                  <a:lnTo>
                    <a:pt x="365" y="527"/>
                  </a:lnTo>
                  <a:lnTo>
                    <a:pt x="364" y="527"/>
                  </a:lnTo>
                  <a:lnTo>
                    <a:pt x="359" y="523"/>
                  </a:lnTo>
                  <a:lnTo>
                    <a:pt x="359" y="515"/>
                  </a:lnTo>
                  <a:lnTo>
                    <a:pt x="360" y="508"/>
                  </a:lnTo>
                  <a:lnTo>
                    <a:pt x="362" y="506"/>
                  </a:lnTo>
                  <a:lnTo>
                    <a:pt x="367" y="500"/>
                  </a:lnTo>
                  <a:lnTo>
                    <a:pt x="364" y="498"/>
                  </a:lnTo>
                  <a:lnTo>
                    <a:pt x="367" y="495"/>
                  </a:lnTo>
                  <a:lnTo>
                    <a:pt x="372" y="495"/>
                  </a:lnTo>
                  <a:lnTo>
                    <a:pt x="377" y="497"/>
                  </a:lnTo>
                  <a:lnTo>
                    <a:pt x="382" y="497"/>
                  </a:lnTo>
                  <a:lnTo>
                    <a:pt x="384" y="497"/>
                  </a:lnTo>
                  <a:lnTo>
                    <a:pt x="387" y="495"/>
                  </a:lnTo>
                  <a:lnTo>
                    <a:pt x="389" y="490"/>
                  </a:lnTo>
                  <a:lnTo>
                    <a:pt x="389" y="487"/>
                  </a:lnTo>
                  <a:lnTo>
                    <a:pt x="389" y="482"/>
                  </a:lnTo>
                  <a:lnTo>
                    <a:pt x="392" y="477"/>
                  </a:lnTo>
                  <a:lnTo>
                    <a:pt x="392" y="476"/>
                  </a:lnTo>
                  <a:lnTo>
                    <a:pt x="390" y="471"/>
                  </a:lnTo>
                  <a:lnTo>
                    <a:pt x="384" y="466"/>
                  </a:lnTo>
                  <a:lnTo>
                    <a:pt x="379" y="463"/>
                  </a:lnTo>
                  <a:lnTo>
                    <a:pt x="377" y="463"/>
                  </a:lnTo>
                  <a:lnTo>
                    <a:pt x="370" y="461"/>
                  </a:lnTo>
                  <a:lnTo>
                    <a:pt x="367" y="456"/>
                  </a:lnTo>
                  <a:lnTo>
                    <a:pt x="374" y="451"/>
                  </a:lnTo>
                  <a:lnTo>
                    <a:pt x="379" y="451"/>
                  </a:lnTo>
                  <a:lnTo>
                    <a:pt x="379" y="450"/>
                  </a:lnTo>
                  <a:lnTo>
                    <a:pt x="380" y="445"/>
                  </a:lnTo>
                  <a:lnTo>
                    <a:pt x="380" y="443"/>
                  </a:lnTo>
                  <a:lnTo>
                    <a:pt x="385" y="437"/>
                  </a:lnTo>
                  <a:lnTo>
                    <a:pt x="387" y="435"/>
                  </a:lnTo>
                  <a:lnTo>
                    <a:pt x="385" y="432"/>
                  </a:lnTo>
                  <a:lnTo>
                    <a:pt x="380" y="435"/>
                  </a:lnTo>
                  <a:lnTo>
                    <a:pt x="379" y="438"/>
                  </a:lnTo>
                  <a:lnTo>
                    <a:pt x="375" y="442"/>
                  </a:lnTo>
                  <a:lnTo>
                    <a:pt x="374" y="442"/>
                  </a:lnTo>
                  <a:lnTo>
                    <a:pt x="372" y="438"/>
                  </a:lnTo>
                  <a:lnTo>
                    <a:pt x="374" y="432"/>
                  </a:lnTo>
                  <a:lnTo>
                    <a:pt x="377" y="426"/>
                  </a:lnTo>
                  <a:lnTo>
                    <a:pt x="375" y="424"/>
                  </a:lnTo>
                  <a:lnTo>
                    <a:pt x="375" y="419"/>
                  </a:lnTo>
                  <a:lnTo>
                    <a:pt x="384" y="419"/>
                  </a:lnTo>
                  <a:lnTo>
                    <a:pt x="385" y="417"/>
                  </a:lnTo>
                  <a:lnTo>
                    <a:pt x="385" y="416"/>
                  </a:lnTo>
                  <a:lnTo>
                    <a:pt x="384" y="409"/>
                  </a:lnTo>
                  <a:lnTo>
                    <a:pt x="374" y="413"/>
                  </a:lnTo>
                  <a:lnTo>
                    <a:pt x="372" y="414"/>
                  </a:lnTo>
                  <a:lnTo>
                    <a:pt x="369" y="411"/>
                  </a:lnTo>
                  <a:lnTo>
                    <a:pt x="369" y="409"/>
                  </a:lnTo>
                  <a:lnTo>
                    <a:pt x="372" y="406"/>
                  </a:lnTo>
                  <a:lnTo>
                    <a:pt x="374" y="398"/>
                  </a:lnTo>
                  <a:lnTo>
                    <a:pt x="375" y="393"/>
                  </a:lnTo>
                  <a:lnTo>
                    <a:pt x="372" y="388"/>
                  </a:lnTo>
                  <a:lnTo>
                    <a:pt x="369" y="387"/>
                  </a:lnTo>
                  <a:lnTo>
                    <a:pt x="367" y="380"/>
                  </a:lnTo>
                  <a:lnTo>
                    <a:pt x="367" y="379"/>
                  </a:lnTo>
                  <a:lnTo>
                    <a:pt x="370" y="374"/>
                  </a:lnTo>
                  <a:lnTo>
                    <a:pt x="367" y="367"/>
                  </a:lnTo>
                  <a:lnTo>
                    <a:pt x="365" y="361"/>
                  </a:lnTo>
                  <a:lnTo>
                    <a:pt x="369" y="361"/>
                  </a:lnTo>
                  <a:lnTo>
                    <a:pt x="372" y="354"/>
                  </a:lnTo>
                  <a:lnTo>
                    <a:pt x="369" y="349"/>
                  </a:lnTo>
                  <a:lnTo>
                    <a:pt x="367" y="346"/>
                  </a:lnTo>
                  <a:lnTo>
                    <a:pt x="365" y="345"/>
                  </a:lnTo>
                  <a:lnTo>
                    <a:pt x="367" y="337"/>
                  </a:lnTo>
                  <a:lnTo>
                    <a:pt x="372" y="332"/>
                  </a:lnTo>
                  <a:lnTo>
                    <a:pt x="372" y="327"/>
                  </a:lnTo>
                  <a:lnTo>
                    <a:pt x="370" y="325"/>
                  </a:lnTo>
                  <a:lnTo>
                    <a:pt x="364" y="324"/>
                  </a:lnTo>
                  <a:lnTo>
                    <a:pt x="362" y="319"/>
                  </a:lnTo>
                  <a:lnTo>
                    <a:pt x="360" y="314"/>
                  </a:lnTo>
                  <a:lnTo>
                    <a:pt x="360" y="311"/>
                  </a:lnTo>
                  <a:lnTo>
                    <a:pt x="360" y="309"/>
                  </a:lnTo>
                  <a:lnTo>
                    <a:pt x="367" y="304"/>
                  </a:lnTo>
                  <a:lnTo>
                    <a:pt x="375" y="304"/>
                  </a:lnTo>
                  <a:lnTo>
                    <a:pt x="379" y="304"/>
                  </a:lnTo>
                  <a:lnTo>
                    <a:pt x="377" y="301"/>
                  </a:lnTo>
                  <a:lnTo>
                    <a:pt x="372" y="298"/>
                  </a:lnTo>
                  <a:lnTo>
                    <a:pt x="375" y="291"/>
                  </a:lnTo>
                  <a:lnTo>
                    <a:pt x="380" y="288"/>
                  </a:lnTo>
                  <a:lnTo>
                    <a:pt x="380" y="285"/>
                  </a:lnTo>
                  <a:lnTo>
                    <a:pt x="377" y="277"/>
                  </a:lnTo>
                  <a:lnTo>
                    <a:pt x="379" y="269"/>
                  </a:lnTo>
                  <a:lnTo>
                    <a:pt x="385" y="256"/>
                  </a:lnTo>
                  <a:lnTo>
                    <a:pt x="387" y="252"/>
                  </a:lnTo>
                  <a:lnTo>
                    <a:pt x="389" y="251"/>
                  </a:lnTo>
                  <a:lnTo>
                    <a:pt x="387" y="248"/>
                  </a:lnTo>
                  <a:lnTo>
                    <a:pt x="384" y="246"/>
                  </a:lnTo>
                  <a:lnTo>
                    <a:pt x="385" y="244"/>
                  </a:lnTo>
                  <a:lnTo>
                    <a:pt x="387" y="243"/>
                  </a:lnTo>
                  <a:lnTo>
                    <a:pt x="392" y="243"/>
                  </a:lnTo>
                  <a:lnTo>
                    <a:pt x="395" y="246"/>
                  </a:lnTo>
                  <a:lnTo>
                    <a:pt x="400" y="248"/>
                  </a:lnTo>
                  <a:lnTo>
                    <a:pt x="402" y="248"/>
                  </a:lnTo>
                  <a:lnTo>
                    <a:pt x="405" y="244"/>
                  </a:lnTo>
                  <a:lnTo>
                    <a:pt x="405" y="243"/>
                  </a:lnTo>
                  <a:lnTo>
                    <a:pt x="405" y="241"/>
                  </a:lnTo>
                  <a:lnTo>
                    <a:pt x="405" y="236"/>
                  </a:lnTo>
                  <a:lnTo>
                    <a:pt x="405" y="231"/>
                  </a:lnTo>
                  <a:lnTo>
                    <a:pt x="407" y="230"/>
                  </a:lnTo>
                  <a:lnTo>
                    <a:pt x="408" y="222"/>
                  </a:lnTo>
                  <a:lnTo>
                    <a:pt x="410" y="222"/>
                  </a:lnTo>
                  <a:lnTo>
                    <a:pt x="415" y="222"/>
                  </a:lnTo>
                  <a:lnTo>
                    <a:pt x="418" y="217"/>
                  </a:lnTo>
                  <a:lnTo>
                    <a:pt x="425" y="214"/>
                  </a:lnTo>
                  <a:lnTo>
                    <a:pt x="427" y="212"/>
                  </a:lnTo>
                  <a:lnTo>
                    <a:pt x="428" y="207"/>
                  </a:lnTo>
                  <a:lnTo>
                    <a:pt x="432" y="207"/>
                  </a:lnTo>
                  <a:lnTo>
                    <a:pt x="437" y="210"/>
                  </a:lnTo>
                  <a:lnTo>
                    <a:pt x="438" y="210"/>
                  </a:lnTo>
                  <a:lnTo>
                    <a:pt x="440" y="210"/>
                  </a:lnTo>
                  <a:lnTo>
                    <a:pt x="448" y="209"/>
                  </a:lnTo>
                  <a:lnTo>
                    <a:pt x="450" y="210"/>
                  </a:lnTo>
                  <a:lnTo>
                    <a:pt x="455" y="209"/>
                  </a:lnTo>
                  <a:lnTo>
                    <a:pt x="451" y="204"/>
                  </a:lnTo>
                  <a:lnTo>
                    <a:pt x="450" y="197"/>
                  </a:lnTo>
                  <a:lnTo>
                    <a:pt x="453" y="194"/>
                  </a:lnTo>
                  <a:lnTo>
                    <a:pt x="455" y="193"/>
                  </a:lnTo>
                  <a:lnTo>
                    <a:pt x="455" y="188"/>
                  </a:lnTo>
                  <a:lnTo>
                    <a:pt x="453" y="186"/>
                  </a:lnTo>
                  <a:lnTo>
                    <a:pt x="451" y="186"/>
                  </a:lnTo>
                  <a:lnTo>
                    <a:pt x="448" y="189"/>
                  </a:lnTo>
                  <a:lnTo>
                    <a:pt x="445" y="191"/>
                  </a:lnTo>
                  <a:lnTo>
                    <a:pt x="445" y="189"/>
                  </a:lnTo>
                  <a:lnTo>
                    <a:pt x="443" y="184"/>
                  </a:lnTo>
                  <a:lnTo>
                    <a:pt x="441" y="183"/>
                  </a:lnTo>
                  <a:lnTo>
                    <a:pt x="437" y="186"/>
                  </a:lnTo>
                  <a:lnTo>
                    <a:pt x="433" y="188"/>
                  </a:lnTo>
                  <a:lnTo>
                    <a:pt x="432" y="184"/>
                  </a:lnTo>
                  <a:lnTo>
                    <a:pt x="428" y="180"/>
                  </a:lnTo>
                  <a:lnTo>
                    <a:pt x="423" y="178"/>
                  </a:lnTo>
                  <a:lnTo>
                    <a:pt x="418" y="175"/>
                  </a:lnTo>
                  <a:lnTo>
                    <a:pt x="417" y="173"/>
                  </a:lnTo>
                  <a:lnTo>
                    <a:pt x="420" y="168"/>
                  </a:lnTo>
                  <a:lnTo>
                    <a:pt x="420" y="165"/>
                  </a:lnTo>
                  <a:lnTo>
                    <a:pt x="418" y="162"/>
                  </a:lnTo>
                  <a:lnTo>
                    <a:pt x="412" y="155"/>
                  </a:lnTo>
                  <a:lnTo>
                    <a:pt x="410" y="155"/>
                  </a:lnTo>
                  <a:lnTo>
                    <a:pt x="407" y="160"/>
                  </a:lnTo>
                  <a:lnTo>
                    <a:pt x="402" y="160"/>
                  </a:lnTo>
                  <a:lnTo>
                    <a:pt x="397" y="157"/>
                  </a:lnTo>
                  <a:lnTo>
                    <a:pt x="397" y="155"/>
                  </a:lnTo>
                  <a:lnTo>
                    <a:pt x="395" y="155"/>
                  </a:lnTo>
                  <a:lnTo>
                    <a:pt x="392" y="159"/>
                  </a:lnTo>
                  <a:lnTo>
                    <a:pt x="392" y="163"/>
                  </a:lnTo>
                  <a:lnTo>
                    <a:pt x="387" y="167"/>
                  </a:lnTo>
                  <a:lnTo>
                    <a:pt x="382" y="163"/>
                  </a:lnTo>
                  <a:lnTo>
                    <a:pt x="379" y="168"/>
                  </a:lnTo>
                  <a:lnTo>
                    <a:pt x="382" y="173"/>
                  </a:lnTo>
                  <a:lnTo>
                    <a:pt x="375" y="178"/>
                  </a:lnTo>
                  <a:lnTo>
                    <a:pt x="372" y="181"/>
                  </a:lnTo>
                  <a:lnTo>
                    <a:pt x="372" y="186"/>
                  </a:lnTo>
                  <a:lnTo>
                    <a:pt x="372" y="188"/>
                  </a:lnTo>
                  <a:lnTo>
                    <a:pt x="370" y="191"/>
                  </a:lnTo>
                  <a:lnTo>
                    <a:pt x="369" y="191"/>
                  </a:lnTo>
                  <a:lnTo>
                    <a:pt x="365" y="188"/>
                  </a:lnTo>
                  <a:lnTo>
                    <a:pt x="364" y="184"/>
                  </a:lnTo>
                  <a:lnTo>
                    <a:pt x="360" y="184"/>
                  </a:lnTo>
                  <a:lnTo>
                    <a:pt x="357" y="188"/>
                  </a:lnTo>
                  <a:lnTo>
                    <a:pt x="352" y="188"/>
                  </a:lnTo>
                  <a:lnTo>
                    <a:pt x="347" y="188"/>
                  </a:lnTo>
                  <a:lnTo>
                    <a:pt x="346" y="189"/>
                  </a:lnTo>
                  <a:lnTo>
                    <a:pt x="341" y="188"/>
                  </a:lnTo>
                  <a:lnTo>
                    <a:pt x="339" y="186"/>
                  </a:lnTo>
                  <a:lnTo>
                    <a:pt x="334" y="184"/>
                  </a:lnTo>
                  <a:lnTo>
                    <a:pt x="331" y="184"/>
                  </a:lnTo>
                  <a:lnTo>
                    <a:pt x="329" y="183"/>
                  </a:lnTo>
                  <a:lnTo>
                    <a:pt x="326" y="180"/>
                  </a:lnTo>
                  <a:lnTo>
                    <a:pt x="326" y="178"/>
                  </a:lnTo>
                  <a:lnTo>
                    <a:pt x="329" y="173"/>
                  </a:lnTo>
                  <a:lnTo>
                    <a:pt x="336" y="171"/>
                  </a:lnTo>
                  <a:lnTo>
                    <a:pt x="337" y="170"/>
                  </a:lnTo>
                  <a:lnTo>
                    <a:pt x="337" y="167"/>
                  </a:lnTo>
                  <a:lnTo>
                    <a:pt x="331" y="163"/>
                  </a:lnTo>
                  <a:lnTo>
                    <a:pt x="324" y="165"/>
                  </a:lnTo>
                  <a:lnTo>
                    <a:pt x="324" y="170"/>
                  </a:lnTo>
                  <a:lnTo>
                    <a:pt x="321" y="171"/>
                  </a:lnTo>
                  <a:lnTo>
                    <a:pt x="317" y="168"/>
                  </a:lnTo>
                  <a:lnTo>
                    <a:pt x="314" y="165"/>
                  </a:lnTo>
                  <a:lnTo>
                    <a:pt x="311" y="160"/>
                  </a:lnTo>
                  <a:lnTo>
                    <a:pt x="309" y="157"/>
                  </a:lnTo>
                  <a:lnTo>
                    <a:pt x="306" y="157"/>
                  </a:lnTo>
                  <a:lnTo>
                    <a:pt x="301" y="159"/>
                  </a:lnTo>
                  <a:lnTo>
                    <a:pt x="299" y="154"/>
                  </a:lnTo>
                  <a:lnTo>
                    <a:pt x="294" y="152"/>
                  </a:lnTo>
                  <a:lnTo>
                    <a:pt x="291" y="150"/>
                  </a:lnTo>
                  <a:lnTo>
                    <a:pt x="289" y="149"/>
                  </a:lnTo>
                  <a:lnTo>
                    <a:pt x="288" y="149"/>
                  </a:lnTo>
                  <a:lnTo>
                    <a:pt x="284" y="155"/>
                  </a:lnTo>
                  <a:lnTo>
                    <a:pt x="281" y="157"/>
                  </a:lnTo>
                  <a:lnTo>
                    <a:pt x="274" y="154"/>
                  </a:lnTo>
                  <a:lnTo>
                    <a:pt x="273" y="157"/>
                  </a:lnTo>
                  <a:lnTo>
                    <a:pt x="271" y="159"/>
                  </a:lnTo>
                  <a:lnTo>
                    <a:pt x="268" y="162"/>
                  </a:lnTo>
                  <a:lnTo>
                    <a:pt x="266" y="160"/>
                  </a:lnTo>
                  <a:lnTo>
                    <a:pt x="261" y="160"/>
                  </a:lnTo>
                  <a:lnTo>
                    <a:pt x="261" y="165"/>
                  </a:lnTo>
                  <a:lnTo>
                    <a:pt x="260" y="167"/>
                  </a:lnTo>
                  <a:lnTo>
                    <a:pt x="258" y="165"/>
                  </a:lnTo>
                  <a:lnTo>
                    <a:pt x="255" y="165"/>
                  </a:lnTo>
                  <a:lnTo>
                    <a:pt x="253" y="167"/>
                  </a:lnTo>
                  <a:lnTo>
                    <a:pt x="253" y="170"/>
                  </a:lnTo>
                  <a:lnTo>
                    <a:pt x="250" y="170"/>
                  </a:lnTo>
                  <a:lnTo>
                    <a:pt x="248" y="170"/>
                  </a:lnTo>
                  <a:lnTo>
                    <a:pt x="246" y="181"/>
                  </a:lnTo>
                  <a:lnTo>
                    <a:pt x="245" y="181"/>
                  </a:lnTo>
                  <a:lnTo>
                    <a:pt x="240" y="181"/>
                  </a:lnTo>
                  <a:lnTo>
                    <a:pt x="235" y="183"/>
                  </a:lnTo>
                  <a:lnTo>
                    <a:pt x="233" y="186"/>
                  </a:lnTo>
                  <a:lnTo>
                    <a:pt x="225" y="201"/>
                  </a:lnTo>
                  <a:lnTo>
                    <a:pt x="225" y="202"/>
                  </a:lnTo>
                  <a:lnTo>
                    <a:pt x="218" y="202"/>
                  </a:lnTo>
                  <a:lnTo>
                    <a:pt x="217" y="197"/>
                  </a:lnTo>
                  <a:lnTo>
                    <a:pt x="215" y="196"/>
                  </a:lnTo>
                  <a:lnTo>
                    <a:pt x="212" y="196"/>
                  </a:lnTo>
                  <a:lnTo>
                    <a:pt x="210" y="193"/>
                  </a:lnTo>
                  <a:lnTo>
                    <a:pt x="212" y="189"/>
                  </a:lnTo>
                  <a:lnTo>
                    <a:pt x="215" y="184"/>
                  </a:lnTo>
                  <a:lnTo>
                    <a:pt x="212" y="181"/>
                  </a:lnTo>
                  <a:lnTo>
                    <a:pt x="210" y="181"/>
                  </a:lnTo>
                  <a:lnTo>
                    <a:pt x="207" y="184"/>
                  </a:lnTo>
                  <a:lnTo>
                    <a:pt x="203" y="186"/>
                  </a:lnTo>
                  <a:lnTo>
                    <a:pt x="202" y="183"/>
                  </a:lnTo>
                  <a:lnTo>
                    <a:pt x="202" y="180"/>
                  </a:lnTo>
                  <a:lnTo>
                    <a:pt x="198" y="181"/>
                  </a:lnTo>
                  <a:lnTo>
                    <a:pt x="195" y="188"/>
                  </a:lnTo>
                  <a:lnTo>
                    <a:pt x="193" y="189"/>
                  </a:lnTo>
                  <a:lnTo>
                    <a:pt x="190" y="189"/>
                  </a:lnTo>
                  <a:lnTo>
                    <a:pt x="188" y="188"/>
                  </a:lnTo>
                  <a:lnTo>
                    <a:pt x="187" y="188"/>
                  </a:lnTo>
                  <a:lnTo>
                    <a:pt x="185" y="188"/>
                  </a:lnTo>
                  <a:lnTo>
                    <a:pt x="182" y="191"/>
                  </a:lnTo>
                  <a:lnTo>
                    <a:pt x="175" y="193"/>
                  </a:lnTo>
                  <a:lnTo>
                    <a:pt x="174" y="191"/>
                  </a:lnTo>
                  <a:lnTo>
                    <a:pt x="175" y="186"/>
                  </a:lnTo>
                  <a:lnTo>
                    <a:pt x="180" y="180"/>
                  </a:lnTo>
                  <a:lnTo>
                    <a:pt x="175" y="178"/>
                  </a:lnTo>
                  <a:lnTo>
                    <a:pt x="172" y="180"/>
                  </a:lnTo>
                  <a:lnTo>
                    <a:pt x="169" y="180"/>
                  </a:lnTo>
                  <a:lnTo>
                    <a:pt x="165" y="180"/>
                  </a:lnTo>
                  <a:lnTo>
                    <a:pt x="160" y="176"/>
                  </a:lnTo>
                  <a:lnTo>
                    <a:pt x="159" y="175"/>
                  </a:lnTo>
                  <a:lnTo>
                    <a:pt x="155" y="176"/>
                  </a:lnTo>
                  <a:lnTo>
                    <a:pt x="152" y="180"/>
                  </a:lnTo>
                  <a:lnTo>
                    <a:pt x="150" y="178"/>
                  </a:lnTo>
                  <a:lnTo>
                    <a:pt x="147" y="178"/>
                  </a:lnTo>
                  <a:lnTo>
                    <a:pt x="145" y="178"/>
                  </a:lnTo>
                  <a:lnTo>
                    <a:pt x="142" y="176"/>
                  </a:lnTo>
                  <a:lnTo>
                    <a:pt x="142" y="175"/>
                  </a:lnTo>
                  <a:lnTo>
                    <a:pt x="144" y="173"/>
                  </a:lnTo>
                  <a:lnTo>
                    <a:pt x="145" y="168"/>
                  </a:lnTo>
                  <a:lnTo>
                    <a:pt x="147" y="165"/>
                  </a:lnTo>
                  <a:lnTo>
                    <a:pt x="137" y="165"/>
                  </a:lnTo>
                  <a:lnTo>
                    <a:pt x="132" y="163"/>
                  </a:lnTo>
                  <a:lnTo>
                    <a:pt x="137" y="157"/>
                  </a:lnTo>
                  <a:lnTo>
                    <a:pt x="136" y="155"/>
                  </a:lnTo>
                  <a:lnTo>
                    <a:pt x="129" y="157"/>
                  </a:lnTo>
                  <a:lnTo>
                    <a:pt x="124" y="155"/>
                  </a:lnTo>
                  <a:lnTo>
                    <a:pt x="121" y="162"/>
                  </a:lnTo>
                  <a:lnTo>
                    <a:pt x="119" y="162"/>
                  </a:lnTo>
                  <a:lnTo>
                    <a:pt x="117" y="157"/>
                  </a:lnTo>
                  <a:lnTo>
                    <a:pt x="117" y="154"/>
                  </a:lnTo>
                  <a:lnTo>
                    <a:pt x="116" y="149"/>
                  </a:lnTo>
                  <a:lnTo>
                    <a:pt x="114" y="147"/>
                  </a:lnTo>
                  <a:lnTo>
                    <a:pt x="112" y="146"/>
                  </a:lnTo>
                  <a:lnTo>
                    <a:pt x="111" y="136"/>
                  </a:lnTo>
                  <a:lnTo>
                    <a:pt x="117" y="136"/>
                  </a:lnTo>
                  <a:lnTo>
                    <a:pt x="119" y="131"/>
                  </a:lnTo>
                  <a:lnTo>
                    <a:pt x="119" y="129"/>
                  </a:lnTo>
                  <a:lnTo>
                    <a:pt x="114" y="128"/>
                  </a:lnTo>
                  <a:lnTo>
                    <a:pt x="112" y="128"/>
                  </a:lnTo>
                  <a:lnTo>
                    <a:pt x="109" y="128"/>
                  </a:lnTo>
                  <a:lnTo>
                    <a:pt x="107" y="128"/>
                  </a:lnTo>
                  <a:lnTo>
                    <a:pt x="101" y="128"/>
                  </a:lnTo>
                  <a:lnTo>
                    <a:pt x="99" y="129"/>
                  </a:lnTo>
                  <a:lnTo>
                    <a:pt x="97" y="134"/>
                  </a:lnTo>
                  <a:lnTo>
                    <a:pt x="93" y="136"/>
                  </a:lnTo>
                  <a:lnTo>
                    <a:pt x="91" y="136"/>
                  </a:lnTo>
                  <a:lnTo>
                    <a:pt x="89" y="134"/>
                  </a:lnTo>
                  <a:lnTo>
                    <a:pt x="86" y="136"/>
                  </a:lnTo>
                  <a:lnTo>
                    <a:pt x="84" y="139"/>
                  </a:lnTo>
                  <a:lnTo>
                    <a:pt x="79" y="144"/>
                  </a:lnTo>
                  <a:lnTo>
                    <a:pt x="76" y="144"/>
                  </a:lnTo>
                  <a:lnTo>
                    <a:pt x="74" y="142"/>
                  </a:lnTo>
                  <a:lnTo>
                    <a:pt x="74" y="139"/>
                  </a:lnTo>
                  <a:lnTo>
                    <a:pt x="79" y="133"/>
                  </a:lnTo>
                  <a:lnTo>
                    <a:pt x="79" y="129"/>
                  </a:lnTo>
                  <a:lnTo>
                    <a:pt x="78" y="128"/>
                  </a:lnTo>
                  <a:lnTo>
                    <a:pt x="74" y="128"/>
                  </a:lnTo>
                  <a:lnTo>
                    <a:pt x="73" y="121"/>
                  </a:lnTo>
                  <a:lnTo>
                    <a:pt x="68" y="121"/>
                  </a:lnTo>
                  <a:lnTo>
                    <a:pt x="66" y="120"/>
                  </a:lnTo>
                  <a:lnTo>
                    <a:pt x="68" y="115"/>
                  </a:lnTo>
                  <a:lnTo>
                    <a:pt x="71" y="112"/>
                  </a:lnTo>
                  <a:lnTo>
                    <a:pt x="68" y="108"/>
                  </a:lnTo>
                  <a:lnTo>
                    <a:pt x="63" y="110"/>
                  </a:lnTo>
                  <a:lnTo>
                    <a:pt x="61" y="108"/>
                  </a:lnTo>
                  <a:lnTo>
                    <a:pt x="58" y="104"/>
                  </a:lnTo>
                  <a:lnTo>
                    <a:pt x="59" y="97"/>
                  </a:lnTo>
                  <a:lnTo>
                    <a:pt x="61" y="91"/>
                  </a:lnTo>
                  <a:lnTo>
                    <a:pt x="63" y="87"/>
                  </a:lnTo>
                  <a:lnTo>
                    <a:pt x="58" y="82"/>
                  </a:lnTo>
                  <a:lnTo>
                    <a:pt x="58" y="81"/>
                  </a:lnTo>
                  <a:lnTo>
                    <a:pt x="56" y="79"/>
                  </a:lnTo>
                  <a:lnTo>
                    <a:pt x="50" y="81"/>
                  </a:lnTo>
                  <a:lnTo>
                    <a:pt x="50" y="87"/>
                  </a:lnTo>
                  <a:lnTo>
                    <a:pt x="41" y="82"/>
                  </a:lnTo>
                  <a:lnTo>
                    <a:pt x="36" y="78"/>
                  </a:lnTo>
                  <a:lnTo>
                    <a:pt x="31" y="82"/>
                  </a:lnTo>
                  <a:lnTo>
                    <a:pt x="36" y="87"/>
                  </a:lnTo>
                  <a:lnTo>
                    <a:pt x="35" y="91"/>
                  </a:lnTo>
                  <a:lnTo>
                    <a:pt x="30" y="86"/>
                  </a:lnTo>
                  <a:lnTo>
                    <a:pt x="25" y="81"/>
                  </a:lnTo>
                  <a:lnTo>
                    <a:pt x="20" y="76"/>
                  </a:lnTo>
                  <a:lnTo>
                    <a:pt x="13" y="76"/>
                  </a:lnTo>
                  <a:lnTo>
                    <a:pt x="7" y="74"/>
                  </a:lnTo>
                  <a:lnTo>
                    <a:pt x="3" y="7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8" y="60"/>
                  </a:lnTo>
                  <a:lnTo>
                    <a:pt x="15" y="55"/>
                  </a:lnTo>
                  <a:lnTo>
                    <a:pt x="16" y="53"/>
                  </a:lnTo>
                  <a:lnTo>
                    <a:pt x="18" y="52"/>
                  </a:lnTo>
                  <a:lnTo>
                    <a:pt x="21" y="47"/>
                  </a:lnTo>
                  <a:lnTo>
                    <a:pt x="23" y="45"/>
                  </a:lnTo>
                  <a:lnTo>
                    <a:pt x="23" y="44"/>
                  </a:lnTo>
                  <a:lnTo>
                    <a:pt x="23" y="34"/>
                  </a:lnTo>
                  <a:lnTo>
                    <a:pt x="21" y="32"/>
                  </a:lnTo>
                  <a:lnTo>
                    <a:pt x="21" y="23"/>
                  </a:lnTo>
                  <a:lnTo>
                    <a:pt x="23" y="19"/>
                  </a:lnTo>
                  <a:lnTo>
                    <a:pt x="28" y="15"/>
                  </a:lnTo>
                  <a:lnTo>
                    <a:pt x="28" y="11"/>
                  </a:lnTo>
                  <a:lnTo>
                    <a:pt x="28" y="10"/>
                  </a:lnTo>
                  <a:lnTo>
                    <a:pt x="26" y="0"/>
                  </a:lnTo>
                  <a:lnTo>
                    <a:pt x="31" y="2"/>
                  </a:lnTo>
                  <a:lnTo>
                    <a:pt x="38" y="5"/>
                  </a:lnTo>
                  <a:lnTo>
                    <a:pt x="50" y="8"/>
                  </a:lnTo>
                  <a:lnTo>
                    <a:pt x="53" y="8"/>
                  </a:lnTo>
                  <a:lnTo>
                    <a:pt x="63" y="11"/>
                  </a:lnTo>
                  <a:lnTo>
                    <a:pt x="71" y="11"/>
                  </a:lnTo>
                  <a:lnTo>
                    <a:pt x="78" y="13"/>
                  </a:lnTo>
                  <a:lnTo>
                    <a:pt x="79" y="15"/>
                  </a:lnTo>
                  <a:lnTo>
                    <a:pt x="93" y="16"/>
                  </a:lnTo>
                  <a:lnTo>
                    <a:pt x="109" y="19"/>
                  </a:lnTo>
                  <a:lnTo>
                    <a:pt x="111" y="21"/>
                  </a:lnTo>
                  <a:lnTo>
                    <a:pt x="112" y="21"/>
                  </a:lnTo>
                  <a:lnTo>
                    <a:pt x="122" y="24"/>
                  </a:lnTo>
                  <a:lnTo>
                    <a:pt x="126" y="26"/>
                  </a:lnTo>
                  <a:lnTo>
                    <a:pt x="131" y="27"/>
                  </a:lnTo>
                  <a:lnTo>
                    <a:pt x="136" y="26"/>
                  </a:lnTo>
                  <a:lnTo>
                    <a:pt x="144" y="27"/>
                  </a:lnTo>
                  <a:lnTo>
                    <a:pt x="145" y="29"/>
                  </a:lnTo>
                  <a:lnTo>
                    <a:pt x="149" y="31"/>
                  </a:lnTo>
                  <a:lnTo>
                    <a:pt x="154" y="32"/>
                  </a:lnTo>
                  <a:lnTo>
                    <a:pt x="157" y="36"/>
                  </a:lnTo>
                  <a:lnTo>
                    <a:pt x="157" y="40"/>
                  </a:lnTo>
                  <a:lnTo>
                    <a:pt x="162" y="40"/>
                  </a:lnTo>
                  <a:lnTo>
                    <a:pt x="167" y="40"/>
                  </a:lnTo>
                  <a:lnTo>
                    <a:pt x="170" y="40"/>
                  </a:lnTo>
                  <a:lnTo>
                    <a:pt x="177" y="40"/>
                  </a:lnTo>
                  <a:lnTo>
                    <a:pt x="187" y="45"/>
                  </a:lnTo>
                  <a:lnTo>
                    <a:pt x="193" y="52"/>
                  </a:lnTo>
                  <a:lnTo>
                    <a:pt x="195" y="57"/>
                  </a:lnTo>
                  <a:lnTo>
                    <a:pt x="197" y="61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212" y="70"/>
                  </a:lnTo>
                  <a:lnTo>
                    <a:pt x="213" y="70"/>
                  </a:lnTo>
                  <a:lnTo>
                    <a:pt x="223" y="70"/>
                  </a:lnTo>
                  <a:lnTo>
                    <a:pt x="228" y="71"/>
                  </a:lnTo>
                  <a:lnTo>
                    <a:pt x="230" y="73"/>
                  </a:lnTo>
                  <a:lnTo>
                    <a:pt x="235" y="73"/>
                  </a:lnTo>
                  <a:lnTo>
                    <a:pt x="238" y="74"/>
                  </a:lnTo>
                  <a:lnTo>
                    <a:pt x="245" y="76"/>
                  </a:lnTo>
                  <a:lnTo>
                    <a:pt x="263" y="79"/>
                  </a:lnTo>
                  <a:lnTo>
                    <a:pt x="265" y="79"/>
                  </a:lnTo>
                  <a:lnTo>
                    <a:pt x="271" y="81"/>
                  </a:lnTo>
                  <a:lnTo>
                    <a:pt x="276" y="81"/>
                  </a:lnTo>
                  <a:lnTo>
                    <a:pt x="279" y="84"/>
                  </a:lnTo>
                  <a:lnTo>
                    <a:pt x="284" y="84"/>
                  </a:lnTo>
                  <a:lnTo>
                    <a:pt x="289" y="82"/>
                  </a:lnTo>
                  <a:lnTo>
                    <a:pt x="308" y="79"/>
                  </a:lnTo>
                  <a:lnTo>
                    <a:pt x="312" y="73"/>
                  </a:lnTo>
                  <a:lnTo>
                    <a:pt x="314" y="71"/>
                  </a:lnTo>
                  <a:lnTo>
                    <a:pt x="316" y="68"/>
                  </a:lnTo>
                  <a:lnTo>
                    <a:pt x="317" y="66"/>
                  </a:lnTo>
                  <a:lnTo>
                    <a:pt x="324" y="65"/>
                  </a:lnTo>
                  <a:lnTo>
                    <a:pt x="329" y="63"/>
                  </a:lnTo>
                  <a:lnTo>
                    <a:pt x="332" y="63"/>
                  </a:lnTo>
                  <a:lnTo>
                    <a:pt x="334" y="61"/>
                  </a:lnTo>
                  <a:lnTo>
                    <a:pt x="346" y="55"/>
                  </a:lnTo>
                  <a:lnTo>
                    <a:pt x="355" y="50"/>
                  </a:lnTo>
                  <a:lnTo>
                    <a:pt x="357" y="49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5" y="40"/>
                  </a:lnTo>
                  <a:lnTo>
                    <a:pt x="377" y="40"/>
                  </a:lnTo>
                  <a:lnTo>
                    <a:pt x="382" y="36"/>
                  </a:lnTo>
                  <a:lnTo>
                    <a:pt x="390" y="34"/>
                  </a:lnTo>
                  <a:lnTo>
                    <a:pt x="394" y="34"/>
                  </a:lnTo>
                  <a:lnTo>
                    <a:pt x="402" y="34"/>
                  </a:lnTo>
                  <a:lnTo>
                    <a:pt x="403" y="34"/>
                  </a:lnTo>
                  <a:lnTo>
                    <a:pt x="412" y="37"/>
                  </a:lnTo>
                  <a:lnTo>
                    <a:pt x="415" y="37"/>
                  </a:lnTo>
                  <a:lnTo>
                    <a:pt x="423" y="40"/>
                  </a:lnTo>
                  <a:lnTo>
                    <a:pt x="428" y="40"/>
                  </a:lnTo>
                  <a:lnTo>
                    <a:pt x="433" y="40"/>
                  </a:lnTo>
                  <a:lnTo>
                    <a:pt x="438" y="44"/>
                  </a:lnTo>
                  <a:lnTo>
                    <a:pt x="443" y="49"/>
                  </a:lnTo>
                  <a:lnTo>
                    <a:pt x="446" y="52"/>
                  </a:lnTo>
                  <a:lnTo>
                    <a:pt x="448" y="53"/>
                  </a:lnTo>
                  <a:lnTo>
                    <a:pt x="451" y="53"/>
                  </a:lnTo>
                  <a:lnTo>
                    <a:pt x="455" y="53"/>
                  </a:lnTo>
                  <a:lnTo>
                    <a:pt x="460" y="52"/>
                  </a:lnTo>
                  <a:lnTo>
                    <a:pt x="463" y="53"/>
                  </a:lnTo>
                  <a:lnTo>
                    <a:pt x="465" y="55"/>
                  </a:lnTo>
                  <a:lnTo>
                    <a:pt x="466" y="57"/>
                  </a:lnTo>
                  <a:lnTo>
                    <a:pt x="471" y="61"/>
                  </a:lnTo>
                  <a:lnTo>
                    <a:pt x="476" y="61"/>
                  </a:lnTo>
                  <a:lnTo>
                    <a:pt x="478" y="61"/>
                  </a:lnTo>
                  <a:lnTo>
                    <a:pt x="484" y="63"/>
                  </a:lnTo>
                  <a:lnTo>
                    <a:pt x="486" y="63"/>
                  </a:lnTo>
                  <a:lnTo>
                    <a:pt x="489" y="63"/>
                  </a:lnTo>
                  <a:lnTo>
                    <a:pt x="494" y="61"/>
                  </a:lnTo>
                  <a:lnTo>
                    <a:pt x="496" y="58"/>
                  </a:lnTo>
                  <a:lnTo>
                    <a:pt x="501" y="53"/>
                  </a:lnTo>
                  <a:lnTo>
                    <a:pt x="503" y="53"/>
                  </a:lnTo>
                  <a:lnTo>
                    <a:pt x="509" y="52"/>
                  </a:lnTo>
                  <a:lnTo>
                    <a:pt x="511" y="34"/>
                  </a:lnTo>
                  <a:lnTo>
                    <a:pt x="513" y="34"/>
                  </a:lnTo>
                  <a:lnTo>
                    <a:pt x="514" y="34"/>
                  </a:lnTo>
                  <a:lnTo>
                    <a:pt x="523" y="32"/>
                  </a:lnTo>
                  <a:lnTo>
                    <a:pt x="523" y="31"/>
                  </a:lnTo>
                  <a:lnTo>
                    <a:pt x="529" y="24"/>
                  </a:lnTo>
                  <a:lnTo>
                    <a:pt x="536" y="23"/>
                  </a:lnTo>
                  <a:lnTo>
                    <a:pt x="541" y="21"/>
                  </a:lnTo>
                  <a:lnTo>
                    <a:pt x="546" y="23"/>
                  </a:lnTo>
                  <a:lnTo>
                    <a:pt x="547" y="23"/>
                  </a:lnTo>
                  <a:lnTo>
                    <a:pt x="549" y="23"/>
                  </a:lnTo>
                  <a:lnTo>
                    <a:pt x="552" y="19"/>
                  </a:lnTo>
                  <a:lnTo>
                    <a:pt x="557" y="19"/>
                  </a:lnTo>
                  <a:lnTo>
                    <a:pt x="559" y="21"/>
                  </a:lnTo>
                  <a:lnTo>
                    <a:pt x="564" y="19"/>
                  </a:lnTo>
                  <a:lnTo>
                    <a:pt x="567" y="18"/>
                  </a:lnTo>
                  <a:lnTo>
                    <a:pt x="569" y="18"/>
                  </a:lnTo>
                  <a:lnTo>
                    <a:pt x="571" y="18"/>
                  </a:lnTo>
                  <a:lnTo>
                    <a:pt x="575" y="21"/>
                  </a:lnTo>
                  <a:lnTo>
                    <a:pt x="582" y="24"/>
                  </a:lnTo>
                  <a:lnTo>
                    <a:pt x="585" y="27"/>
                  </a:lnTo>
                  <a:lnTo>
                    <a:pt x="585" y="29"/>
                  </a:lnTo>
                  <a:lnTo>
                    <a:pt x="590" y="32"/>
                  </a:lnTo>
                  <a:lnTo>
                    <a:pt x="597" y="31"/>
                  </a:lnTo>
                  <a:lnTo>
                    <a:pt x="605" y="29"/>
                  </a:lnTo>
                  <a:lnTo>
                    <a:pt x="607" y="29"/>
                  </a:lnTo>
                  <a:lnTo>
                    <a:pt x="615" y="32"/>
                  </a:lnTo>
                  <a:lnTo>
                    <a:pt x="620" y="36"/>
                  </a:lnTo>
                  <a:lnTo>
                    <a:pt x="628" y="39"/>
                  </a:lnTo>
                  <a:lnTo>
                    <a:pt x="635" y="42"/>
                  </a:lnTo>
                  <a:lnTo>
                    <a:pt x="637" y="44"/>
                  </a:lnTo>
                  <a:lnTo>
                    <a:pt x="640" y="44"/>
                  </a:lnTo>
                  <a:lnTo>
                    <a:pt x="643" y="44"/>
                  </a:lnTo>
                  <a:lnTo>
                    <a:pt x="645" y="40"/>
                  </a:lnTo>
                  <a:lnTo>
                    <a:pt x="645" y="39"/>
                  </a:lnTo>
                  <a:lnTo>
                    <a:pt x="650" y="39"/>
                  </a:lnTo>
                  <a:lnTo>
                    <a:pt x="652" y="39"/>
                  </a:lnTo>
                  <a:lnTo>
                    <a:pt x="660" y="37"/>
                  </a:lnTo>
                  <a:lnTo>
                    <a:pt x="661" y="40"/>
                  </a:lnTo>
                  <a:lnTo>
                    <a:pt x="663" y="44"/>
                  </a:lnTo>
                  <a:lnTo>
                    <a:pt x="665" y="44"/>
                  </a:lnTo>
                  <a:lnTo>
                    <a:pt x="668" y="45"/>
                  </a:lnTo>
                  <a:lnTo>
                    <a:pt x="671" y="47"/>
                  </a:lnTo>
                  <a:lnTo>
                    <a:pt x="673" y="47"/>
                  </a:lnTo>
                  <a:lnTo>
                    <a:pt x="681" y="42"/>
                  </a:lnTo>
                  <a:lnTo>
                    <a:pt x="688" y="44"/>
                  </a:lnTo>
                  <a:lnTo>
                    <a:pt x="691" y="44"/>
                  </a:lnTo>
                  <a:lnTo>
                    <a:pt x="695" y="50"/>
                  </a:lnTo>
                  <a:lnTo>
                    <a:pt x="696" y="52"/>
                  </a:lnTo>
                  <a:lnTo>
                    <a:pt x="701" y="50"/>
                  </a:lnTo>
                  <a:lnTo>
                    <a:pt x="703" y="49"/>
                  </a:lnTo>
                  <a:lnTo>
                    <a:pt x="704" y="49"/>
                  </a:lnTo>
                  <a:lnTo>
                    <a:pt x="709" y="44"/>
                  </a:lnTo>
                  <a:lnTo>
                    <a:pt x="714" y="44"/>
                  </a:lnTo>
                  <a:lnTo>
                    <a:pt x="718" y="42"/>
                  </a:lnTo>
                  <a:lnTo>
                    <a:pt x="721" y="42"/>
                  </a:lnTo>
                  <a:lnTo>
                    <a:pt x="723" y="42"/>
                  </a:lnTo>
                  <a:lnTo>
                    <a:pt x="728" y="49"/>
                  </a:lnTo>
                  <a:lnTo>
                    <a:pt x="731" y="50"/>
                  </a:lnTo>
                  <a:lnTo>
                    <a:pt x="733" y="52"/>
                  </a:lnTo>
                  <a:lnTo>
                    <a:pt x="738" y="52"/>
                  </a:lnTo>
                  <a:lnTo>
                    <a:pt x="741" y="52"/>
                  </a:lnTo>
                  <a:lnTo>
                    <a:pt x="743" y="52"/>
                  </a:lnTo>
                  <a:lnTo>
                    <a:pt x="744" y="53"/>
                  </a:lnTo>
                  <a:lnTo>
                    <a:pt x="746" y="53"/>
                  </a:lnTo>
                  <a:lnTo>
                    <a:pt x="754" y="53"/>
                  </a:lnTo>
                  <a:lnTo>
                    <a:pt x="761" y="45"/>
                  </a:lnTo>
                  <a:lnTo>
                    <a:pt x="766" y="45"/>
                  </a:lnTo>
                  <a:lnTo>
                    <a:pt x="767" y="45"/>
                  </a:lnTo>
                  <a:lnTo>
                    <a:pt x="777" y="44"/>
                  </a:lnTo>
                  <a:lnTo>
                    <a:pt x="781" y="42"/>
                  </a:lnTo>
                  <a:lnTo>
                    <a:pt x="797" y="39"/>
                  </a:lnTo>
                  <a:lnTo>
                    <a:pt x="799" y="37"/>
                  </a:lnTo>
                  <a:lnTo>
                    <a:pt x="807" y="37"/>
                  </a:lnTo>
                  <a:lnTo>
                    <a:pt x="809" y="36"/>
                  </a:lnTo>
                  <a:lnTo>
                    <a:pt x="810" y="36"/>
                  </a:lnTo>
                  <a:lnTo>
                    <a:pt x="815" y="29"/>
                  </a:lnTo>
                  <a:lnTo>
                    <a:pt x="824" y="31"/>
                  </a:lnTo>
                  <a:lnTo>
                    <a:pt x="825" y="32"/>
                  </a:lnTo>
                  <a:lnTo>
                    <a:pt x="833" y="27"/>
                  </a:lnTo>
                  <a:lnTo>
                    <a:pt x="837" y="24"/>
                  </a:lnTo>
                  <a:lnTo>
                    <a:pt x="842" y="26"/>
                  </a:lnTo>
                  <a:lnTo>
                    <a:pt x="842" y="27"/>
                  </a:lnTo>
                  <a:lnTo>
                    <a:pt x="843" y="34"/>
                  </a:lnTo>
                  <a:lnTo>
                    <a:pt x="843" y="36"/>
                  </a:lnTo>
                  <a:lnTo>
                    <a:pt x="847" y="37"/>
                  </a:lnTo>
                  <a:lnTo>
                    <a:pt x="850" y="37"/>
                  </a:lnTo>
                  <a:lnTo>
                    <a:pt x="852" y="31"/>
                  </a:lnTo>
                  <a:lnTo>
                    <a:pt x="853" y="27"/>
                  </a:lnTo>
                  <a:lnTo>
                    <a:pt x="858" y="24"/>
                  </a:lnTo>
                  <a:lnTo>
                    <a:pt x="867" y="21"/>
                  </a:lnTo>
                  <a:lnTo>
                    <a:pt x="868" y="21"/>
                  </a:lnTo>
                  <a:lnTo>
                    <a:pt x="870" y="26"/>
                  </a:lnTo>
                  <a:lnTo>
                    <a:pt x="870" y="27"/>
                  </a:lnTo>
                  <a:lnTo>
                    <a:pt x="872" y="29"/>
                  </a:lnTo>
                  <a:lnTo>
                    <a:pt x="876" y="34"/>
                  </a:lnTo>
                  <a:lnTo>
                    <a:pt x="876" y="24"/>
                  </a:lnTo>
                  <a:lnTo>
                    <a:pt x="876" y="21"/>
                  </a:lnTo>
                  <a:lnTo>
                    <a:pt x="881" y="24"/>
                  </a:lnTo>
                  <a:lnTo>
                    <a:pt x="886" y="32"/>
                  </a:lnTo>
                  <a:lnTo>
                    <a:pt x="888" y="39"/>
                  </a:lnTo>
                  <a:lnTo>
                    <a:pt x="888" y="40"/>
                  </a:lnTo>
                  <a:lnTo>
                    <a:pt x="891" y="47"/>
                  </a:lnTo>
                  <a:lnTo>
                    <a:pt x="893" y="47"/>
                  </a:lnTo>
                  <a:lnTo>
                    <a:pt x="901" y="50"/>
                  </a:lnTo>
                  <a:lnTo>
                    <a:pt x="910" y="50"/>
                  </a:lnTo>
                  <a:lnTo>
                    <a:pt x="913" y="50"/>
                  </a:lnTo>
                  <a:lnTo>
                    <a:pt x="921" y="53"/>
                  </a:lnTo>
                  <a:lnTo>
                    <a:pt x="923" y="53"/>
                  </a:lnTo>
                  <a:lnTo>
                    <a:pt x="931" y="49"/>
                  </a:lnTo>
                  <a:lnTo>
                    <a:pt x="938" y="50"/>
                  </a:lnTo>
                  <a:lnTo>
                    <a:pt x="939" y="52"/>
                  </a:lnTo>
                  <a:lnTo>
                    <a:pt x="941" y="53"/>
                  </a:lnTo>
                  <a:lnTo>
                    <a:pt x="936" y="65"/>
                  </a:lnTo>
                  <a:lnTo>
                    <a:pt x="939" y="71"/>
                  </a:lnTo>
                  <a:lnTo>
                    <a:pt x="943" y="76"/>
                  </a:lnTo>
                  <a:lnTo>
                    <a:pt x="944" y="78"/>
                  </a:lnTo>
                  <a:lnTo>
                    <a:pt x="948" y="76"/>
                  </a:lnTo>
                  <a:lnTo>
                    <a:pt x="949" y="74"/>
                  </a:lnTo>
                  <a:lnTo>
                    <a:pt x="953" y="76"/>
                  </a:lnTo>
                  <a:lnTo>
                    <a:pt x="956" y="76"/>
                  </a:lnTo>
                  <a:lnTo>
                    <a:pt x="958" y="74"/>
                  </a:lnTo>
                  <a:lnTo>
                    <a:pt x="958" y="66"/>
                  </a:lnTo>
                  <a:lnTo>
                    <a:pt x="961" y="66"/>
                  </a:lnTo>
                  <a:lnTo>
                    <a:pt x="967" y="65"/>
                  </a:lnTo>
                  <a:lnTo>
                    <a:pt x="971" y="66"/>
                  </a:lnTo>
                  <a:lnTo>
                    <a:pt x="971" y="74"/>
                  </a:lnTo>
                  <a:lnTo>
                    <a:pt x="969" y="81"/>
                  </a:lnTo>
                  <a:lnTo>
                    <a:pt x="969" y="82"/>
                  </a:lnTo>
                  <a:lnTo>
                    <a:pt x="979" y="89"/>
                  </a:lnTo>
                  <a:lnTo>
                    <a:pt x="981" y="89"/>
                  </a:lnTo>
                  <a:lnTo>
                    <a:pt x="986" y="86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7" name="Freeform 37"/>
            <p:cNvSpPr>
              <a:spLocks/>
            </p:cNvSpPr>
            <p:nvPr/>
          </p:nvSpPr>
          <p:spPr bwMode="auto">
            <a:xfrm>
              <a:off x="4918075" y="4791870"/>
              <a:ext cx="782638" cy="519113"/>
            </a:xfrm>
            <a:custGeom>
              <a:avLst/>
              <a:gdLst>
                <a:gd name="T0" fmla="*/ 342 w 986"/>
                <a:gd name="T1" fmla="*/ 625 h 654"/>
                <a:gd name="T2" fmla="*/ 369 w 986"/>
                <a:gd name="T3" fmla="*/ 586 h 654"/>
                <a:gd name="T4" fmla="*/ 372 w 986"/>
                <a:gd name="T5" fmla="*/ 555 h 654"/>
                <a:gd name="T6" fmla="*/ 364 w 986"/>
                <a:gd name="T7" fmla="*/ 527 h 654"/>
                <a:gd name="T8" fmla="*/ 382 w 986"/>
                <a:gd name="T9" fmla="*/ 497 h 654"/>
                <a:gd name="T10" fmla="*/ 379 w 986"/>
                <a:gd name="T11" fmla="*/ 463 h 654"/>
                <a:gd name="T12" fmla="*/ 387 w 986"/>
                <a:gd name="T13" fmla="*/ 435 h 654"/>
                <a:gd name="T14" fmla="*/ 375 w 986"/>
                <a:gd name="T15" fmla="*/ 419 h 654"/>
                <a:gd name="T16" fmla="*/ 374 w 986"/>
                <a:gd name="T17" fmla="*/ 398 h 654"/>
                <a:gd name="T18" fmla="*/ 372 w 986"/>
                <a:gd name="T19" fmla="*/ 354 h 654"/>
                <a:gd name="T20" fmla="*/ 360 w 986"/>
                <a:gd name="T21" fmla="*/ 314 h 654"/>
                <a:gd name="T22" fmla="*/ 380 w 986"/>
                <a:gd name="T23" fmla="*/ 285 h 654"/>
                <a:gd name="T24" fmla="*/ 392 w 986"/>
                <a:gd name="T25" fmla="*/ 243 h 654"/>
                <a:gd name="T26" fmla="*/ 408 w 986"/>
                <a:gd name="T27" fmla="*/ 222 h 654"/>
                <a:gd name="T28" fmla="*/ 440 w 986"/>
                <a:gd name="T29" fmla="*/ 210 h 654"/>
                <a:gd name="T30" fmla="*/ 451 w 986"/>
                <a:gd name="T31" fmla="*/ 186 h 654"/>
                <a:gd name="T32" fmla="*/ 423 w 986"/>
                <a:gd name="T33" fmla="*/ 178 h 654"/>
                <a:gd name="T34" fmla="*/ 397 w 986"/>
                <a:gd name="T35" fmla="*/ 157 h 654"/>
                <a:gd name="T36" fmla="*/ 372 w 986"/>
                <a:gd name="T37" fmla="*/ 181 h 654"/>
                <a:gd name="T38" fmla="*/ 347 w 986"/>
                <a:gd name="T39" fmla="*/ 188 h 654"/>
                <a:gd name="T40" fmla="*/ 336 w 986"/>
                <a:gd name="T41" fmla="*/ 171 h 654"/>
                <a:gd name="T42" fmla="*/ 309 w 986"/>
                <a:gd name="T43" fmla="*/ 157 h 654"/>
                <a:gd name="T44" fmla="*/ 274 w 986"/>
                <a:gd name="T45" fmla="*/ 154 h 654"/>
                <a:gd name="T46" fmla="*/ 253 w 986"/>
                <a:gd name="T47" fmla="*/ 167 h 654"/>
                <a:gd name="T48" fmla="*/ 225 w 986"/>
                <a:gd name="T49" fmla="*/ 202 h 654"/>
                <a:gd name="T50" fmla="*/ 207 w 986"/>
                <a:gd name="T51" fmla="*/ 184 h 654"/>
                <a:gd name="T52" fmla="*/ 185 w 986"/>
                <a:gd name="T53" fmla="*/ 188 h 654"/>
                <a:gd name="T54" fmla="*/ 160 w 986"/>
                <a:gd name="T55" fmla="*/ 176 h 654"/>
                <a:gd name="T56" fmla="*/ 145 w 986"/>
                <a:gd name="T57" fmla="*/ 168 h 654"/>
                <a:gd name="T58" fmla="*/ 117 w 986"/>
                <a:gd name="T59" fmla="*/ 157 h 654"/>
                <a:gd name="T60" fmla="*/ 112 w 986"/>
                <a:gd name="T61" fmla="*/ 128 h 654"/>
                <a:gd name="T62" fmla="*/ 84 w 986"/>
                <a:gd name="T63" fmla="*/ 139 h 654"/>
                <a:gd name="T64" fmla="*/ 68 w 986"/>
                <a:gd name="T65" fmla="*/ 121 h 654"/>
                <a:gd name="T66" fmla="*/ 63 w 986"/>
                <a:gd name="T67" fmla="*/ 87 h 654"/>
                <a:gd name="T68" fmla="*/ 35 w 986"/>
                <a:gd name="T69" fmla="*/ 91 h 654"/>
                <a:gd name="T70" fmla="*/ 15 w 986"/>
                <a:gd name="T71" fmla="*/ 55 h 654"/>
                <a:gd name="T72" fmla="*/ 28 w 986"/>
                <a:gd name="T73" fmla="*/ 15 h 654"/>
                <a:gd name="T74" fmla="*/ 78 w 986"/>
                <a:gd name="T75" fmla="*/ 13 h 654"/>
                <a:gd name="T76" fmla="*/ 144 w 986"/>
                <a:gd name="T77" fmla="*/ 27 h 654"/>
                <a:gd name="T78" fmla="*/ 187 w 986"/>
                <a:gd name="T79" fmla="*/ 45 h 654"/>
                <a:gd name="T80" fmla="*/ 230 w 986"/>
                <a:gd name="T81" fmla="*/ 73 h 654"/>
                <a:gd name="T82" fmla="*/ 289 w 986"/>
                <a:gd name="T83" fmla="*/ 82 h 654"/>
                <a:gd name="T84" fmla="*/ 346 w 986"/>
                <a:gd name="T85" fmla="*/ 55 h 654"/>
                <a:gd name="T86" fmla="*/ 402 w 986"/>
                <a:gd name="T87" fmla="*/ 34 h 654"/>
                <a:gd name="T88" fmla="*/ 448 w 986"/>
                <a:gd name="T89" fmla="*/ 53 h 654"/>
                <a:gd name="T90" fmla="*/ 484 w 986"/>
                <a:gd name="T91" fmla="*/ 63 h 654"/>
                <a:gd name="T92" fmla="*/ 514 w 986"/>
                <a:gd name="T93" fmla="*/ 34 h 654"/>
                <a:gd name="T94" fmla="*/ 557 w 986"/>
                <a:gd name="T95" fmla="*/ 19 h 654"/>
                <a:gd name="T96" fmla="*/ 590 w 986"/>
                <a:gd name="T97" fmla="*/ 32 h 654"/>
                <a:gd name="T98" fmla="*/ 643 w 986"/>
                <a:gd name="T99" fmla="*/ 44 h 654"/>
                <a:gd name="T100" fmla="*/ 671 w 986"/>
                <a:gd name="T101" fmla="*/ 47 h 654"/>
                <a:gd name="T102" fmla="*/ 709 w 986"/>
                <a:gd name="T103" fmla="*/ 44 h 654"/>
                <a:gd name="T104" fmla="*/ 743 w 986"/>
                <a:gd name="T105" fmla="*/ 52 h 654"/>
                <a:gd name="T106" fmla="*/ 799 w 986"/>
                <a:gd name="T107" fmla="*/ 37 h 654"/>
                <a:gd name="T108" fmla="*/ 842 w 986"/>
                <a:gd name="T109" fmla="*/ 27 h 654"/>
                <a:gd name="T110" fmla="*/ 870 w 986"/>
                <a:gd name="T111" fmla="*/ 26 h 654"/>
                <a:gd name="T112" fmla="*/ 891 w 986"/>
                <a:gd name="T113" fmla="*/ 47 h 654"/>
                <a:gd name="T114" fmla="*/ 941 w 986"/>
                <a:gd name="T115" fmla="*/ 53 h 654"/>
                <a:gd name="T116" fmla="*/ 958 w 986"/>
                <a:gd name="T117" fmla="*/ 66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86" h="654">
                  <a:moveTo>
                    <a:pt x="331" y="654"/>
                  </a:moveTo>
                  <a:lnTo>
                    <a:pt x="332" y="647"/>
                  </a:lnTo>
                  <a:lnTo>
                    <a:pt x="332" y="646"/>
                  </a:lnTo>
                  <a:lnTo>
                    <a:pt x="334" y="644"/>
                  </a:lnTo>
                  <a:lnTo>
                    <a:pt x="344" y="644"/>
                  </a:lnTo>
                  <a:lnTo>
                    <a:pt x="346" y="639"/>
                  </a:lnTo>
                  <a:lnTo>
                    <a:pt x="344" y="636"/>
                  </a:lnTo>
                  <a:lnTo>
                    <a:pt x="344" y="633"/>
                  </a:lnTo>
                  <a:lnTo>
                    <a:pt x="346" y="628"/>
                  </a:lnTo>
                  <a:lnTo>
                    <a:pt x="342" y="625"/>
                  </a:lnTo>
                  <a:lnTo>
                    <a:pt x="342" y="623"/>
                  </a:lnTo>
                  <a:lnTo>
                    <a:pt x="349" y="616"/>
                  </a:lnTo>
                  <a:lnTo>
                    <a:pt x="360" y="616"/>
                  </a:lnTo>
                  <a:lnTo>
                    <a:pt x="365" y="613"/>
                  </a:lnTo>
                  <a:lnTo>
                    <a:pt x="367" y="612"/>
                  </a:lnTo>
                  <a:lnTo>
                    <a:pt x="370" y="604"/>
                  </a:lnTo>
                  <a:lnTo>
                    <a:pt x="370" y="600"/>
                  </a:lnTo>
                  <a:lnTo>
                    <a:pt x="372" y="594"/>
                  </a:lnTo>
                  <a:lnTo>
                    <a:pt x="369" y="589"/>
                  </a:lnTo>
                  <a:lnTo>
                    <a:pt x="369" y="586"/>
                  </a:lnTo>
                  <a:lnTo>
                    <a:pt x="369" y="582"/>
                  </a:lnTo>
                  <a:lnTo>
                    <a:pt x="362" y="578"/>
                  </a:lnTo>
                  <a:lnTo>
                    <a:pt x="364" y="570"/>
                  </a:lnTo>
                  <a:lnTo>
                    <a:pt x="365" y="566"/>
                  </a:lnTo>
                  <a:lnTo>
                    <a:pt x="370" y="563"/>
                  </a:lnTo>
                  <a:lnTo>
                    <a:pt x="372" y="561"/>
                  </a:lnTo>
                  <a:lnTo>
                    <a:pt x="369" y="560"/>
                  </a:lnTo>
                  <a:lnTo>
                    <a:pt x="367" y="558"/>
                  </a:lnTo>
                  <a:lnTo>
                    <a:pt x="365" y="555"/>
                  </a:lnTo>
                  <a:lnTo>
                    <a:pt x="372" y="555"/>
                  </a:lnTo>
                  <a:lnTo>
                    <a:pt x="377" y="552"/>
                  </a:lnTo>
                  <a:lnTo>
                    <a:pt x="375" y="550"/>
                  </a:lnTo>
                  <a:lnTo>
                    <a:pt x="367" y="547"/>
                  </a:lnTo>
                  <a:lnTo>
                    <a:pt x="365" y="540"/>
                  </a:lnTo>
                  <a:lnTo>
                    <a:pt x="367" y="539"/>
                  </a:lnTo>
                  <a:lnTo>
                    <a:pt x="372" y="537"/>
                  </a:lnTo>
                  <a:lnTo>
                    <a:pt x="372" y="536"/>
                  </a:lnTo>
                  <a:lnTo>
                    <a:pt x="370" y="531"/>
                  </a:lnTo>
                  <a:lnTo>
                    <a:pt x="365" y="527"/>
                  </a:lnTo>
                  <a:lnTo>
                    <a:pt x="364" y="527"/>
                  </a:lnTo>
                  <a:lnTo>
                    <a:pt x="359" y="523"/>
                  </a:lnTo>
                  <a:lnTo>
                    <a:pt x="359" y="515"/>
                  </a:lnTo>
                  <a:lnTo>
                    <a:pt x="360" y="508"/>
                  </a:lnTo>
                  <a:lnTo>
                    <a:pt x="362" y="506"/>
                  </a:lnTo>
                  <a:lnTo>
                    <a:pt x="367" y="500"/>
                  </a:lnTo>
                  <a:lnTo>
                    <a:pt x="364" y="498"/>
                  </a:lnTo>
                  <a:lnTo>
                    <a:pt x="367" y="495"/>
                  </a:lnTo>
                  <a:lnTo>
                    <a:pt x="372" y="495"/>
                  </a:lnTo>
                  <a:lnTo>
                    <a:pt x="377" y="497"/>
                  </a:lnTo>
                  <a:lnTo>
                    <a:pt x="382" y="497"/>
                  </a:lnTo>
                  <a:lnTo>
                    <a:pt x="384" y="497"/>
                  </a:lnTo>
                  <a:lnTo>
                    <a:pt x="387" y="495"/>
                  </a:lnTo>
                  <a:lnTo>
                    <a:pt x="389" y="490"/>
                  </a:lnTo>
                  <a:lnTo>
                    <a:pt x="389" y="487"/>
                  </a:lnTo>
                  <a:lnTo>
                    <a:pt x="389" y="482"/>
                  </a:lnTo>
                  <a:lnTo>
                    <a:pt x="392" y="477"/>
                  </a:lnTo>
                  <a:lnTo>
                    <a:pt x="392" y="476"/>
                  </a:lnTo>
                  <a:lnTo>
                    <a:pt x="390" y="471"/>
                  </a:lnTo>
                  <a:lnTo>
                    <a:pt x="384" y="466"/>
                  </a:lnTo>
                  <a:lnTo>
                    <a:pt x="379" y="463"/>
                  </a:lnTo>
                  <a:lnTo>
                    <a:pt x="377" y="463"/>
                  </a:lnTo>
                  <a:lnTo>
                    <a:pt x="370" y="461"/>
                  </a:lnTo>
                  <a:lnTo>
                    <a:pt x="367" y="456"/>
                  </a:lnTo>
                  <a:lnTo>
                    <a:pt x="374" y="451"/>
                  </a:lnTo>
                  <a:lnTo>
                    <a:pt x="379" y="451"/>
                  </a:lnTo>
                  <a:lnTo>
                    <a:pt x="379" y="450"/>
                  </a:lnTo>
                  <a:lnTo>
                    <a:pt x="380" y="445"/>
                  </a:lnTo>
                  <a:lnTo>
                    <a:pt x="380" y="443"/>
                  </a:lnTo>
                  <a:lnTo>
                    <a:pt x="385" y="437"/>
                  </a:lnTo>
                  <a:lnTo>
                    <a:pt x="387" y="435"/>
                  </a:lnTo>
                  <a:lnTo>
                    <a:pt x="385" y="432"/>
                  </a:lnTo>
                  <a:lnTo>
                    <a:pt x="380" y="435"/>
                  </a:lnTo>
                  <a:lnTo>
                    <a:pt x="379" y="438"/>
                  </a:lnTo>
                  <a:lnTo>
                    <a:pt x="375" y="442"/>
                  </a:lnTo>
                  <a:lnTo>
                    <a:pt x="374" y="442"/>
                  </a:lnTo>
                  <a:lnTo>
                    <a:pt x="372" y="438"/>
                  </a:lnTo>
                  <a:lnTo>
                    <a:pt x="374" y="432"/>
                  </a:lnTo>
                  <a:lnTo>
                    <a:pt x="377" y="426"/>
                  </a:lnTo>
                  <a:lnTo>
                    <a:pt x="375" y="424"/>
                  </a:lnTo>
                  <a:lnTo>
                    <a:pt x="375" y="419"/>
                  </a:lnTo>
                  <a:lnTo>
                    <a:pt x="384" y="419"/>
                  </a:lnTo>
                  <a:lnTo>
                    <a:pt x="385" y="417"/>
                  </a:lnTo>
                  <a:lnTo>
                    <a:pt x="385" y="416"/>
                  </a:lnTo>
                  <a:lnTo>
                    <a:pt x="384" y="409"/>
                  </a:lnTo>
                  <a:lnTo>
                    <a:pt x="374" y="413"/>
                  </a:lnTo>
                  <a:lnTo>
                    <a:pt x="372" y="414"/>
                  </a:lnTo>
                  <a:lnTo>
                    <a:pt x="369" y="411"/>
                  </a:lnTo>
                  <a:lnTo>
                    <a:pt x="369" y="409"/>
                  </a:lnTo>
                  <a:lnTo>
                    <a:pt x="372" y="406"/>
                  </a:lnTo>
                  <a:lnTo>
                    <a:pt x="374" y="398"/>
                  </a:lnTo>
                  <a:lnTo>
                    <a:pt x="375" y="393"/>
                  </a:lnTo>
                  <a:lnTo>
                    <a:pt x="372" y="388"/>
                  </a:lnTo>
                  <a:lnTo>
                    <a:pt x="369" y="387"/>
                  </a:lnTo>
                  <a:lnTo>
                    <a:pt x="367" y="380"/>
                  </a:lnTo>
                  <a:lnTo>
                    <a:pt x="367" y="379"/>
                  </a:lnTo>
                  <a:lnTo>
                    <a:pt x="370" y="374"/>
                  </a:lnTo>
                  <a:lnTo>
                    <a:pt x="367" y="367"/>
                  </a:lnTo>
                  <a:lnTo>
                    <a:pt x="365" y="361"/>
                  </a:lnTo>
                  <a:lnTo>
                    <a:pt x="369" y="361"/>
                  </a:lnTo>
                  <a:lnTo>
                    <a:pt x="372" y="354"/>
                  </a:lnTo>
                  <a:lnTo>
                    <a:pt x="369" y="349"/>
                  </a:lnTo>
                  <a:lnTo>
                    <a:pt x="367" y="346"/>
                  </a:lnTo>
                  <a:lnTo>
                    <a:pt x="365" y="345"/>
                  </a:lnTo>
                  <a:lnTo>
                    <a:pt x="367" y="337"/>
                  </a:lnTo>
                  <a:lnTo>
                    <a:pt x="372" y="332"/>
                  </a:lnTo>
                  <a:lnTo>
                    <a:pt x="372" y="327"/>
                  </a:lnTo>
                  <a:lnTo>
                    <a:pt x="370" y="325"/>
                  </a:lnTo>
                  <a:lnTo>
                    <a:pt x="364" y="324"/>
                  </a:lnTo>
                  <a:lnTo>
                    <a:pt x="362" y="319"/>
                  </a:lnTo>
                  <a:lnTo>
                    <a:pt x="360" y="314"/>
                  </a:lnTo>
                  <a:lnTo>
                    <a:pt x="360" y="311"/>
                  </a:lnTo>
                  <a:lnTo>
                    <a:pt x="360" y="309"/>
                  </a:lnTo>
                  <a:lnTo>
                    <a:pt x="367" y="304"/>
                  </a:lnTo>
                  <a:lnTo>
                    <a:pt x="375" y="304"/>
                  </a:lnTo>
                  <a:lnTo>
                    <a:pt x="379" y="304"/>
                  </a:lnTo>
                  <a:lnTo>
                    <a:pt x="377" y="301"/>
                  </a:lnTo>
                  <a:lnTo>
                    <a:pt x="372" y="298"/>
                  </a:lnTo>
                  <a:lnTo>
                    <a:pt x="375" y="291"/>
                  </a:lnTo>
                  <a:lnTo>
                    <a:pt x="380" y="288"/>
                  </a:lnTo>
                  <a:lnTo>
                    <a:pt x="380" y="285"/>
                  </a:lnTo>
                  <a:lnTo>
                    <a:pt x="377" y="277"/>
                  </a:lnTo>
                  <a:lnTo>
                    <a:pt x="379" y="269"/>
                  </a:lnTo>
                  <a:lnTo>
                    <a:pt x="385" y="256"/>
                  </a:lnTo>
                  <a:lnTo>
                    <a:pt x="387" y="252"/>
                  </a:lnTo>
                  <a:lnTo>
                    <a:pt x="389" y="251"/>
                  </a:lnTo>
                  <a:lnTo>
                    <a:pt x="387" y="248"/>
                  </a:lnTo>
                  <a:lnTo>
                    <a:pt x="384" y="246"/>
                  </a:lnTo>
                  <a:lnTo>
                    <a:pt x="385" y="244"/>
                  </a:lnTo>
                  <a:lnTo>
                    <a:pt x="387" y="243"/>
                  </a:lnTo>
                  <a:lnTo>
                    <a:pt x="392" y="243"/>
                  </a:lnTo>
                  <a:lnTo>
                    <a:pt x="395" y="246"/>
                  </a:lnTo>
                  <a:lnTo>
                    <a:pt x="400" y="248"/>
                  </a:lnTo>
                  <a:lnTo>
                    <a:pt x="402" y="248"/>
                  </a:lnTo>
                  <a:lnTo>
                    <a:pt x="405" y="244"/>
                  </a:lnTo>
                  <a:lnTo>
                    <a:pt x="405" y="243"/>
                  </a:lnTo>
                  <a:lnTo>
                    <a:pt x="405" y="241"/>
                  </a:lnTo>
                  <a:lnTo>
                    <a:pt x="405" y="236"/>
                  </a:lnTo>
                  <a:lnTo>
                    <a:pt x="405" y="231"/>
                  </a:lnTo>
                  <a:lnTo>
                    <a:pt x="407" y="230"/>
                  </a:lnTo>
                  <a:lnTo>
                    <a:pt x="408" y="222"/>
                  </a:lnTo>
                  <a:lnTo>
                    <a:pt x="410" y="222"/>
                  </a:lnTo>
                  <a:lnTo>
                    <a:pt x="415" y="222"/>
                  </a:lnTo>
                  <a:lnTo>
                    <a:pt x="418" y="217"/>
                  </a:lnTo>
                  <a:lnTo>
                    <a:pt x="425" y="214"/>
                  </a:lnTo>
                  <a:lnTo>
                    <a:pt x="427" y="212"/>
                  </a:lnTo>
                  <a:lnTo>
                    <a:pt x="428" y="207"/>
                  </a:lnTo>
                  <a:lnTo>
                    <a:pt x="432" y="207"/>
                  </a:lnTo>
                  <a:lnTo>
                    <a:pt x="437" y="210"/>
                  </a:lnTo>
                  <a:lnTo>
                    <a:pt x="438" y="210"/>
                  </a:lnTo>
                  <a:lnTo>
                    <a:pt x="440" y="210"/>
                  </a:lnTo>
                  <a:lnTo>
                    <a:pt x="448" y="209"/>
                  </a:lnTo>
                  <a:lnTo>
                    <a:pt x="450" y="210"/>
                  </a:lnTo>
                  <a:lnTo>
                    <a:pt x="455" y="209"/>
                  </a:lnTo>
                  <a:lnTo>
                    <a:pt x="451" y="204"/>
                  </a:lnTo>
                  <a:lnTo>
                    <a:pt x="450" y="197"/>
                  </a:lnTo>
                  <a:lnTo>
                    <a:pt x="453" y="194"/>
                  </a:lnTo>
                  <a:lnTo>
                    <a:pt x="455" y="193"/>
                  </a:lnTo>
                  <a:lnTo>
                    <a:pt x="455" y="188"/>
                  </a:lnTo>
                  <a:lnTo>
                    <a:pt x="453" y="186"/>
                  </a:lnTo>
                  <a:lnTo>
                    <a:pt x="451" y="186"/>
                  </a:lnTo>
                  <a:lnTo>
                    <a:pt x="448" y="189"/>
                  </a:lnTo>
                  <a:lnTo>
                    <a:pt x="445" y="191"/>
                  </a:lnTo>
                  <a:lnTo>
                    <a:pt x="445" y="189"/>
                  </a:lnTo>
                  <a:lnTo>
                    <a:pt x="443" y="184"/>
                  </a:lnTo>
                  <a:lnTo>
                    <a:pt x="441" y="183"/>
                  </a:lnTo>
                  <a:lnTo>
                    <a:pt x="437" y="186"/>
                  </a:lnTo>
                  <a:lnTo>
                    <a:pt x="433" y="188"/>
                  </a:lnTo>
                  <a:lnTo>
                    <a:pt x="432" y="184"/>
                  </a:lnTo>
                  <a:lnTo>
                    <a:pt x="428" y="180"/>
                  </a:lnTo>
                  <a:lnTo>
                    <a:pt x="423" y="178"/>
                  </a:lnTo>
                  <a:lnTo>
                    <a:pt x="418" y="175"/>
                  </a:lnTo>
                  <a:lnTo>
                    <a:pt x="417" y="173"/>
                  </a:lnTo>
                  <a:lnTo>
                    <a:pt x="420" y="168"/>
                  </a:lnTo>
                  <a:lnTo>
                    <a:pt x="420" y="165"/>
                  </a:lnTo>
                  <a:lnTo>
                    <a:pt x="418" y="162"/>
                  </a:lnTo>
                  <a:lnTo>
                    <a:pt x="412" y="155"/>
                  </a:lnTo>
                  <a:lnTo>
                    <a:pt x="410" y="155"/>
                  </a:lnTo>
                  <a:lnTo>
                    <a:pt x="407" y="160"/>
                  </a:lnTo>
                  <a:lnTo>
                    <a:pt x="402" y="160"/>
                  </a:lnTo>
                  <a:lnTo>
                    <a:pt x="397" y="157"/>
                  </a:lnTo>
                  <a:lnTo>
                    <a:pt x="397" y="155"/>
                  </a:lnTo>
                  <a:lnTo>
                    <a:pt x="395" y="155"/>
                  </a:lnTo>
                  <a:lnTo>
                    <a:pt x="392" y="159"/>
                  </a:lnTo>
                  <a:lnTo>
                    <a:pt x="392" y="163"/>
                  </a:lnTo>
                  <a:lnTo>
                    <a:pt x="387" y="167"/>
                  </a:lnTo>
                  <a:lnTo>
                    <a:pt x="382" y="163"/>
                  </a:lnTo>
                  <a:lnTo>
                    <a:pt x="379" y="168"/>
                  </a:lnTo>
                  <a:lnTo>
                    <a:pt x="382" y="173"/>
                  </a:lnTo>
                  <a:lnTo>
                    <a:pt x="375" y="178"/>
                  </a:lnTo>
                  <a:lnTo>
                    <a:pt x="372" y="181"/>
                  </a:lnTo>
                  <a:lnTo>
                    <a:pt x="372" y="186"/>
                  </a:lnTo>
                  <a:lnTo>
                    <a:pt x="372" y="188"/>
                  </a:lnTo>
                  <a:lnTo>
                    <a:pt x="370" y="191"/>
                  </a:lnTo>
                  <a:lnTo>
                    <a:pt x="369" y="191"/>
                  </a:lnTo>
                  <a:lnTo>
                    <a:pt x="365" y="188"/>
                  </a:lnTo>
                  <a:lnTo>
                    <a:pt x="364" y="184"/>
                  </a:lnTo>
                  <a:lnTo>
                    <a:pt x="360" y="184"/>
                  </a:lnTo>
                  <a:lnTo>
                    <a:pt x="357" y="188"/>
                  </a:lnTo>
                  <a:lnTo>
                    <a:pt x="352" y="188"/>
                  </a:lnTo>
                  <a:lnTo>
                    <a:pt x="347" y="188"/>
                  </a:lnTo>
                  <a:lnTo>
                    <a:pt x="346" y="189"/>
                  </a:lnTo>
                  <a:lnTo>
                    <a:pt x="341" y="188"/>
                  </a:lnTo>
                  <a:lnTo>
                    <a:pt x="339" y="186"/>
                  </a:lnTo>
                  <a:lnTo>
                    <a:pt x="334" y="184"/>
                  </a:lnTo>
                  <a:lnTo>
                    <a:pt x="331" y="184"/>
                  </a:lnTo>
                  <a:lnTo>
                    <a:pt x="329" y="183"/>
                  </a:lnTo>
                  <a:lnTo>
                    <a:pt x="326" y="180"/>
                  </a:lnTo>
                  <a:lnTo>
                    <a:pt x="326" y="178"/>
                  </a:lnTo>
                  <a:lnTo>
                    <a:pt x="329" y="173"/>
                  </a:lnTo>
                  <a:lnTo>
                    <a:pt x="336" y="171"/>
                  </a:lnTo>
                  <a:lnTo>
                    <a:pt x="337" y="170"/>
                  </a:lnTo>
                  <a:lnTo>
                    <a:pt x="337" y="167"/>
                  </a:lnTo>
                  <a:lnTo>
                    <a:pt x="331" y="163"/>
                  </a:lnTo>
                  <a:lnTo>
                    <a:pt x="324" y="165"/>
                  </a:lnTo>
                  <a:lnTo>
                    <a:pt x="324" y="170"/>
                  </a:lnTo>
                  <a:lnTo>
                    <a:pt x="321" y="171"/>
                  </a:lnTo>
                  <a:lnTo>
                    <a:pt x="317" y="168"/>
                  </a:lnTo>
                  <a:lnTo>
                    <a:pt x="314" y="165"/>
                  </a:lnTo>
                  <a:lnTo>
                    <a:pt x="311" y="160"/>
                  </a:lnTo>
                  <a:lnTo>
                    <a:pt x="309" y="157"/>
                  </a:lnTo>
                  <a:lnTo>
                    <a:pt x="306" y="157"/>
                  </a:lnTo>
                  <a:lnTo>
                    <a:pt x="301" y="159"/>
                  </a:lnTo>
                  <a:lnTo>
                    <a:pt x="299" y="154"/>
                  </a:lnTo>
                  <a:lnTo>
                    <a:pt x="294" y="152"/>
                  </a:lnTo>
                  <a:lnTo>
                    <a:pt x="291" y="150"/>
                  </a:lnTo>
                  <a:lnTo>
                    <a:pt x="289" y="149"/>
                  </a:lnTo>
                  <a:lnTo>
                    <a:pt x="288" y="149"/>
                  </a:lnTo>
                  <a:lnTo>
                    <a:pt x="284" y="155"/>
                  </a:lnTo>
                  <a:lnTo>
                    <a:pt x="281" y="157"/>
                  </a:lnTo>
                  <a:lnTo>
                    <a:pt x="274" y="154"/>
                  </a:lnTo>
                  <a:lnTo>
                    <a:pt x="273" y="157"/>
                  </a:lnTo>
                  <a:lnTo>
                    <a:pt x="271" y="159"/>
                  </a:lnTo>
                  <a:lnTo>
                    <a:pt x="268" y="162"/>
                  </a:lnTo>
                  <a:lnTo>
                    <a:pt x="266" y="160"/>
                  </a:lnTo>
                  <a:lnTo>
                    <a:pt x="261" y="160"/>
                  </a:lnTo>
                  <a:lnTo>
                    <a:pt x="261" y="165"/>
                  </a:lnTo>
                  <a:lnTo>
                    <a:pt x="260" y="167"/>
                  </a:lnTo>
                  <a:lnTo>
                    <a:pt x="258" y="165"/>
                  </a:lnTo>
                  <a:lnTo>
                    <a:pt x="255" y="165"/>
                  </a:lnTo>
                  <a:lnTo>
                    <a:pt x="253" y="167"/>
                  </a:lnTo>
                  <a:lnTo>
                    <a:pt x="253" y="170"/>
                  </a:lnTo>
                  <a:lnTo>
                    <a:pt x="250" y="170"/>
                  </a:lnTo>
                  <a:lnTo>
                    <a:pt x="248" y="170"/>
                  </a:lnTo>
                  <a:lnTo>
                    <a:pt x="246" y="181"/>
                  </a:lnTo>
                  <a:lnTo>
                    <a:pt x="245" y="181"/>
                  </a:lnTo>
                  <a:lnTo>
                    <a:pt x="240" y="181"/>
                  </a:lnTo>
                  <a:lnTo>
                    <a:pt x="235" y="183"/>
                  </a:lnTo>
                  <a:lnTo>
                    <a:pt x="233" y="186"/>
                  </a:lnTo>
                  <a:lnTo>
                    <a:pt x="225" y="201"/>
                  </a:lnTo>
                  <a:lnTo>
                    <a:pt x="225" y="202"/>
                  </a:lnTo>
                  <a:lnTo>
                    <a:pt x="218" y="202"/>
                  </a:lnTo>
                  <a:lnTo>
                    <a:pt x="217" y="197"/>
                  </a:lnTo>
                  <a:lnTo>
                    <a:pt x="215" y="196"/>
                  </a:lnTo>
                  <a:lnTo>
                    <a:pt x="212" y="196"/>
                  </a:lnTo>
                  <a:lnTo>
                    <a:pt x="210" y="193"/>
                  </a:lnTo>
                  <a:lnTo>
                    <a:pt x="212" y="189"/>
                  </a:lnTo>
                  <a:lnTo>
                    <a:pt x="215" y="184"/>
                  </a:lnTo>
                  <a:lnTo>
                    <a:pt x="212" y="181"/>
                  </a:lnTo>
                  <a:lnTo>
                    <a:pt x="210" y="181"/>
                  </a:lnTo>
                  <a:lnTo>
                    <a:pt x="207" y="184"/>
                  </a:lnTo>
                  <a:lnTo>
                    <a:pt x="203" y="186"/>
                  </a:lnTo>
                  <a:lnTo>
                    <a:pt x="202" y="183"/>
                  </a:lnTo>
                  <a:lnTo>
                    <a:pt x="202" y="180"/>
                  </a:lnTo>
                  <a:lnTo>
                    <a:pt x="198" y="181"/>
                  </a:lnTo>
                  <a:lnTo>
                    <a:pt x="195" y="188"/>
                  </a:lnTo>
                  <a:lnTo>
                    <a:pt x="193" y="189"/>
                  </a:lnTo>
                  <a:lnTo>
                    <a:pt x="190" y="189"/>
                  </a:lnTo>
                  <a:lnTo>
                    <a:pt x="188" y="188"/>
                  </a:lnTo>
                  <a:lnTo>
                    <a:pt x="187" y="188"/>
                  </a:lnTo>
                  <a:lnTo>
                    <a:pt x="185" y="188"/>
                  </a:lnTo>
                  <a:lnTo>
                    <a:pt x="182" y="191"/>
                  </a:lnTo>
                  <a:lnTo>
                    <a:pt x="175" y="193"/>
                  </a:lnTo>
                  <a:lnTo>
                    <a:pt x="174" y="191"/>
                  </a:lnTo>
                  <a:lnTo>
                    <a:pt x="175" y="186"/>
                  </a:lnTo>
                  <a:lnTo>
                    <a:pt x="180" y="180"/>
                  </a:lnTo>
                  <a:lnTo>
                    <a:pt x="175" y="178"/>
                  </a:lnTo>
                  <a:lnTo>
                    <a:pt x="172" y="180"/>
                  </a:lnTo>
                  <a:lnTo>
                    <a:pt x="169" y="180"/>
                  </a:lnTo>
                  <a:lnTo>
                    <a:pt x="165" y="180"/>
                  </a:lnTo>
                  <a:lnTo>
                    <a:pt x="160" y="176"/>
                  </a:lnTo>
                  <a:lnTo>
                    <a:pt x="159" y="175"/>
                  </a:lnTo>
                  <a:lnTo>
                    <a:pt x="155" y="176"/>
                  </a:lnTo>
                  <a:lnTo>
                    <a:pt x="152" y="180"/>
                  </a:lnTo>
                  <a:lnTo>
                    <a:pt x="150" y="178"/>
                  </a:lnTo>
                  <a:lnTo>
                    <a:pt x="147" y="178"/>
                  </a:lnTo>
                  <a:lnTo>
                    <a:pt x="145" y="178"/>
                  </a:lnTo>
                  <a:lnTo>
                    <a:pt x="142" y="176"/>
                  </a:lnTo>
                  <a:lnTo>
                    <a:pt x="142" y="175"/>
                  </a:lnTo>
                  <a:lnTo>
                    <a:pt x="144" y="173"/>
                  </a:lnTo>
                  <a:lnTo>
                    <a:pt x="145" y="168"/>
                  </a:lnTo>
                  <a:lnTo>
                    <a:pt x="147" y="165"/>
                  </a:lnTo>
                  <a:lnTo>
                    <a:pt x="137" y="165"/>
                  </a:lnTo>
                  <a:lnTo>
                    <a:pt x="132" y="163"/>
                  </a:lnTo>
                  <a:lnTo>
                    <a:pt x="137" y="157"/>
                  </a:lnTo>
                  <a:lnTo>
                    <a:pt x="136" y="155"/>
                  </a:lnTo>
                  <a:lnTo>
                    <a:pt x="129" y="157"/>
                  </a:lnTo>
                  <a:lnTo>
                    <a:pt x="124" y="155"/>
                  </a:lnTo>
                  <a:lnTo>
                    <a:pt x="121" y="162"/>
                  </a:lnTo>
                  <a:lnTo>
                    <a:pt x="119" y="162"/>
                  </a:lnTo>
                  <a:lnTo>
                    <a:pt x="117" y="157"/>
                  </a:lnTo>
                  <a:lnTo>
                    <a:pt x="117" y="154"/>
                  </a:lnTo>
                  <a:lnTo>
                    <a:pt x="116" y="149"/>
                  </a:lnTo>
                  <a:lnTo>
                    <a:pt x="114" y="147"/>
                  </a:lnTo>
                  <a:lnTo>
                    <a:pt x="112" y="146"/>
                  </a:lnTo>
                  <a:lnTo>
                    <a:pt x="111" y="136"/>
                  </a:lnTo>
                  <a:lnTo>
                    <a:pt x="117" y="136"/>
                  </a:lnTo>
                  <a:lnTo>
                    <a:pt x="119" y="131"/>
                  </a:lnTo>
                  <a:lnTo>
                    <a:pt x="119" y="129"/>
                  </a:lnTo>
                  <a:lnTo>
                    <a:pt x="114" y="128"/>
                  </a:lnTo>
                  <a:lnTo>
                    <a:pt x="112" y="128"/>
                  </a:lnTo>
                  <a:lnTo>
                    <a:pt x="109" y="128"/>
                  </a:lnTo>
                  <a:lnTo>
                    <a:pt x="107" y="128"/>
                  </a:lnTo>
                  <a:lnTo>
                    <a:pt x="101" y="128"/>
                  </a:lnTo>
                  <a:lnTo>
                    <a:pt x="99" y="129"/>
                  </a:lnTo>
                  <a:lnTo>
                    <a:pt x="97" y="134"/>
                  </a:lnTo>
                  <a:lnTo>
                    <a:pt x="93" y="136"/>
                  </a:lnTo>
                  <a:lnTo>
                    <a:pt x="91" y="136"/>
                  </a:lnTo>
                  <a:lnTo>
                    <a:pt x="89" y="134"/>
                  </a:lnTo>
                  <a:lnTo>
                    <a:pt x="86" y="136"/>
                  </a:lnTo>
                  <a:lnTo>
                    <a:pt x="84" y="139"/>
                  </a:lnTo>
                  <a:lnTo>
                    <a:pt x="79" y="144"/>
                  </a:lnTo>
                  <a:lnTo>
                    <a:pt x="76" y="144"/>
                  </a:lnTo>
                  <a:lnTo>
                    <a:pt x="74" y="142"/>
                  </a:lnTo>
                  <a:lnTo>
                    <a:pt x="74" y="139"/>
                  </a:lnTo>
                  <a:lnTo>
                    <a:pt x="79" y="133"/>
                  </a:lnTo>
                  <a:lnTo>
                    <a:pt x="79" y="129"/>
                  </a:lnTo>
                  <a:lnTo>
                    <a:pt x="78" y="128"/>
                  </a:lnTo>
                  <a:lnTo>
                    <a:pt x="74" y="128"/>
                  </a:lnTo>
                  <a:lnTo>
                    <a:pt x="73" y="121"/>
                  </a:lnTo>
                  <a:lnTo>
                    <a:pt x="68" y="121"/>
                  </a:lnTo>
                  <a:lnTo>
                    <a:pt x="66" y="120"/>
                  </a:lnTo>
                  <a:lnTo>
                    <a:pt x="68" y="115"/>
                  </a:lnTo>
                  <a:lnTo>
                    <a:pt x="71" y="112"/>
                  </a:lnTo>
                  <a:lnTo>
                    <a:pt x="68" y="108"/>
                  </a:lnTo>
                  <a:lnTo>
                    <a:pt x="63" y="110"/>
                  </a:lnTo>
                  <a:lnTo>
                    <a:pt x="61" y="108"/>
                  </a:lnTo>
                  <a:lnTo>
                    <a:pt x="58" y="104"/>
                  </a:lnTo>
                  <a:lnTo>
                    <a:pt x="59" y="97"/>
                  </a:lnTo>
                  <a:lnTo>
                    <a:pt x="61" y="91"/>
                  </a:lnTo>
                  <a:lnTo>
                    <a:pt x="63" y="87"/>
                  </a:lnTo>
                  <a:lnTo>
                    <a:pt x="58" y="82"/>
                  </a:lnTo>
                  <a:lnTo>
                    <a:pt x="58" y="81"/>
                  </a:lnTo>
                  <a:lnTo>
                    <a:pt x="56" y="79"/>
                  </a:lnTo>
                  <a:lnTo>
                    <a:pt x="50" y="81"/>
                  </a:lnTo>
                  <a:lnTo>
                    <a:pt x="50" y="87"/>
                  </a:lnTo>
                  <a:lnTo>
                    <a:pt x="41" y="82"/>
                  </a:lnTo>
                  <a:lnTo>
                    <a:pt x="36" y="78"/>
                  </a:lnTo>
                  <a:lnTo>
                    <a:pt x="31" y="82"/>
                  </a:lnTo>
                  <a:lnTo>
                    <a:pt x="36" y="87"/>
                  </a:lnTo>
                  <a:lnTo>
                    <a:pt x="35" y="91"/>
                  </a:lnTo>
                  <a:lnTo>
                    <a:pt x="30" y="86"/>
                  </a:lnTo>
                  <a:lnTo>
                    <a:pt x="25" y="81"/>
                  </a:lnTo>
                  <a:lnTo>
                    <a:pt x="20" y="76"/>
                  </a:lnTo>
                  <a:lnTo>
                    <a:pt x="13" y="76"/>
                  </a:lnTo>
                  <a:lnTo>
                    <a:pt x="7" y="74"/>
                  </a:lnTo>
                  <a:lnTo>
                    <a:pt x="3" y="7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8" y="60"/>
                  </a:lnTo>
                  <a:lnTo>
                    <a:pt x="15" y="55"/>
                  </a:lnTo>
                  <a:lnTo>
                    <a:pt x="16" y="53"/>
                  </a:lnTo>
                  <a:lnTo>
                    <a:pt x="18" y="52"/>
                  </a:lnTo>
                  <a:lnTo>
                    <a:pt x="21" y="47"/>
                  </a:lnTo>
                  <a:lnTo>
                    <a:pt x="23" y="45"/>
                  </a:lnTo>
                  <a:lnTo>
                    <a:pt x="23" y="44"/>
                  </a:lnTo>
                  <a:lnTo>
                    <a:pt x="23" y="34"/>
                  </a:lnTo>
                  <a:lnTo>
                    <a:pt x="21" y="32"/>
                  </a:lnTo>
                  <a:lnTo>
                    <a:pt x="21" y="23"/>
                  </a:lnTo>
                  <a:lnTo>
                    <a:pt x="23" y="19"/>
                  </a:lnTo>
                  <a:lnTo>
                    <a:pt x="28" y="15"/>
                  </a:lnTo>
                  <a:lnTo>
                    <a:pt x="28" y="11"/>
                  </a:lnTo>
                  <a:lnTo>
                    <a:pt x="28" y="10"/>
                  </a:lnTo>
                  <a:lnTo>
                    <a:pt x="26" y="0"/>
                  </a:lnTo>
                  <a:lnTo>
                    <a:pt x="31" y="2"/>
                  </a:lnTo>
                  <a:lnTo>
                    <a:pt x="38" y="5"/>
                  </a:lnTo>
                  <a:lnTo>
                    <a:pt x="50" y="8"/>
                  </a:lnTo>
                  <a:lnTo>
                    <a:pt x="53" y="8"/>
                  </a:lnTo>
                  <a:lnTo>
                    <a:pt x="63" y="11"/>
                  </a:lnTo>
                  <a:lnTo>
                    <a:pt x="71" y="11"/>
                  </a:lnTo>
                  <a:lnTo>
                    <a:pt x="78" y="13"/>
                  </a:lnTo>
                  <a:lnTo>
                    <a:pt x="79" y="15"/>
                  </a:lnTo>
                  <a:lnTo>
                    <a:pt x="93" y="16"/>
                  </a:lnTo>
                  <a:lnTo>
                    <a:pt x="109" y="19"/>
                  </a:lnTo>
                  <a:lnTo>
                    <a:pt x="111" y="21"/>
                  </a:lnTo>
                  <a:lnTo>
                    <a:pt x="112" y="21"/>
                  </a:lnTo>
                  <a:lnTo>
                    <a:pt x="122" y="24"/>
                  </a:lnTo>
                  <a:lnTo>
                    <a:pt x="126" y="26"/>
                  </a:lnTo>
                  <a:lnTo>
                    <a:pt x="131" y="27"/>
                  </a:lnTo>
                  <a:lnTo>
                    <a:pt x="136" y="26"/>
                  </a:lnTo>
                  <a:lnTo>
                    <a:pt x="144" y="27"/>
                  </a:lnTo>
                  <a:lnTo>
                    <a:pt x="145" y="29"/>
                  </a:lnTo>
                  <a:lnTo>
                    <a:pt x="149" y="31"/>
                  </a:lnTo>
                  <a:lnTo>
                    <a:pt x="154" y="32"/>
                  </a:lnTo>
                  <a:lnTo>
                    <a:pt x="157" y="36"/>
                  </a:lnTo>
                  <a:lnTo>
                    <a:pt x="157" y="40"/>
                  </a:lnTo>
                  <a:lnTo>
                    <a:pt x="162" y="40"/>
                  </a:lnTo>
                  <a:lnTo>
                    <a:pt x="167" y="40"/>
                  </a:lnTo>
                  <a:lnTo>
                    <a:pt x="170" y="40"/>
                  </a:lnTo>
                  <a:lnTo>
                    <a:pt x="177" y="40"/>
                  </a:lnTo>
                  <a:lnTo>
                    <a:pt x="187" y="45"/>
                  </a:lnTo>
                  <a:lnTo>
                    <a:pt x="193" y="52"/>
                  </a:lnTo>
                  <a:lnTo>
                    <a:pt x="195" y="57"/>
                  </a:lnTo>
                  <a:lnTo>
                    <a:pt x="197" y="61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212" y="70"/>
                  </a:lnTo>
                  <a:lnTo>
                    <a:pt x="213" y="70"/>
                  </a:lnTo>
                  <a:lnTo>
                    <a:pt x="223" y="70"/>
                  </a:lnTo>
                  <a:lnTo>
                    <a:pt x="228" y="71"/>
                  </a:lnTo>
                  <a:lnTo>
                    <a:pt x="230" y="73"/>
                  </a:lnTo>
                  <a:lnTo>
                    <a:pt x="235" y="73"/>
                  </a:lnTo>
                  <a:lnTo>
                    <a:pt x="238" y="74"/>
                  </a:lnTo>
                  <a:lnTo>
                    <a:pt x="245" y="76"/>
                  </a:lnTo>
                  <a:lnTo>
                    <a:pt x="263" y="79"/>
                  </a:lnTo>
                  <a:lnTo>
                    <a:pt x="265" y="79"/>
                  </a:lnTo>
                  <a:lnTo>
                    <a:pt x="271" y="81"/>
                  </a:lnTo>
                  <a:lnTo>
                    <a:pt x="276" y="81"/>
                  </a:lnTo>
                  <a:lnTo>
                    <a:pt x="279" y="84"/>
                  </a:lnTo>
                  <a:lnTo>
                    <a:pt x="284" y="84"/>
                  </a:lnTo>
                  <a:lnTo>
                    <a:pt x="289" y="82"/>
                  </a:lnTo>
                  <a:lnTo>
                    <a:pt x="308" y="79"/>
                  </a:lnTo>
                  <a:lnTo>
                    <a:pt x="312" y="73"/>
                  </a:lnTo>
                  <a:lnTo>
                    <a:pt x="314" y="71"/>
                  </a:lnTo>
                  <a:lnTo>
                    <a:pt x="316" y="68"/>
                  </a:lnTo>
                  <a:lnTo>
                    <a:pt x="317" y="66"/>
                  </a:lnTo>
                  <a:lnTo>
                    <a:pt x="324" y="65"/>
                  </a:lnTo>
                  <a:lnTo>
                    <a:pt x="329" y="63"/>
                  </a:lnTo>
                  <a:lnTo>
                    <a:pt x="332" y="63"/>
                  </a:lnTo>
                  <a:lnTo>
                    <a:pt x="334" y="61"/>
                  </a:lnTo>
                  <a:lnTo>
                    <a:pt x="346" y="55"/>
                  </a:lnTo>
                  <a:lnTo>
                    <a:pt x="355" y="50"/>
                  </a:lnTo>
                  <a:lnTo>
                    <a:pt x="357" y="49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5" y="40"/>
                  </a:lnTo>
                  <a:lnTo>
                    <a:pt x="377" y="40"/>
                  </a:lnTo>
                  <a:lnTo>
                    <a:pt x="382" y="36"/>
                  </a:lnTo>
                  <a:lnTo>
                    <a:pt x="390" y="34"/>
                  </a:lnTo>
                  <a:lnTo>
                    <a:pt x="394" y="34"/>
                  </a:lnTo>
                  <a:lnTo>
                    <a:pt x="402" y="34"/>
                  </a:lnTo>
                  <a:lnTo>
                    <a:pt x="403" y="34"/>
                  </a:lnTo>
                  <a:lnTo>
                    <a:pt x="412" y="37"/>
                  </a:lnTo>
                  <a:lnTo>
                    <a:pt x="415" y="37"/>
                  </a:lnTo>
                  <a:lnTo>
                    <a:pt x="423" y="40"/>
                  </a:lnTo>
                  <a:lnTo>
                    <a:pt x="428" y="40"/>
                  </a:lnTo>
                  <a:lnTo>
                    <a:pt x="433" y="40"/>
                  </a:lnTo>
                  <a:lnTo>
                    <a:pt x="438" y="44"/>
                  </a:lnTo>
                  <a:lnTo>
                    <a:pt x="443" y="49"/>
                  </a:lnTo>
                  <a:lnTo>
                    <a:pt x="446" y="52"/>
                  </a:lnTo>
                  <a:lnTo>
                    <a:pt x="448" y="53"/>
                  </a:lnTo>
                  <a:lnTo>
                    <a:pt x="451" y="53"/>
                  </a:lnTo>
                  <a:lnTo>
                    <a:pt x="455" y="53"/>
                  </a:lnTo>
                  <a:lnTo>
                    <a:pt x="460" y="52"/>
                  </a:lnTo>
                  <a:lnTo>
                    <a:pt x="463" y="53"/>
                  </a:lnTo>
                  <a:lnTo>
                    <a:pt x="465" y="55"/>
                  </a:lnTo>
                  <a:lnTo>
                    <a:pt x="466" y="57"/>
                  </a:lnTo>
                  <a:lnTo>
                    <a:pt x="471" y="61"/>
                  </a:lnTo>
                  <a:lnTo>
                    <a:pt x="476" y="61"/>
                  </a:lnTo>
                  <a:lnTo>
                    <a:pt x="478" y="61"/>
                  </a:lnTo>
                  <a:lnTo>
                    <a:pt x="484" y="63"/>
                  </a:lnTo>
                  <a:lnTo>
                    <a:pt x="486" y="63"/>
                  </a:lnTo>
                  <a:lnTo>
                    <a:pt x="489" y="63"/>
                  </a:lnTo>
                  <a:lnTo>
                    <a:pt x="494" y="61"/>
                  </a:lnTo>
                  <a:lnTo>
                    <a:pt x="496" y="58"/>
                  </a:lnTo>
                  <a:lnTo>
                    <a:pt x="501" y="53"/>
                  </a:lnTo>
                  <a:lnTo>
                    <a:pt x="503" y="53"/>
                  </a:lnTo>
                  <a:lnTo>
                    <a:pt x="509" y="52"/>
                  </a:lnTo>
                  <a:lnTo>
                    <a:pt x="511" y="34"/>
                  </a:lnTo>
                  <a:lnTo>
                    <a:pt x="513" y="34"/>
                  </a:lnTo>
                  <a:lnTo>
                    <a:pt x="514" y="34"/>
                  </a:lnTo>
                  <a:lnTo>
                    <a:pt x="523" y="32"/>
                  </a:lnTo>
                  <a:lnTo>
                    <a:pt x="523" y="31"/>
                  </a:lnTo>
                  <a:lnTo>
                    <a:pt x="529" y="24"/>
                  </a:lnTo>
                  <a:lnTo>
                    <a:pt x="536" y="23"/>
                  </a:lnTo>
                  <a:lnTo>
                    <a:pt x="541" y="21"/>
                  </a:lnTo>
                  <a:lnTo>
                    <a:pt x="546" y="23"/>
                  </a:lnTo>
                  <a:lnTo>
                    <a:pt x="547" y="23"/>
                  </a:lnTo>
                  <a:lnTo>
                    <a:pt x="549" y="23"/>
                  </a:lnTo>
                  <a:lnTo>
                    <a:pt x="552" y="19"/>
                  </a:lnTo>
                  <a:lnTo>
                    <a:pt x="557" y="19"/>
                  </a:lnTo>
                  <a:lnTo>
                    <a:pt x="559" y="21"/>
                  </a:lnTo>
                  <a:lnTo>
                    <a:pt x="564" y="19"/>
                  </a:lnTo>
                  <a:lnTo>
                    <a:pt x="567" y="18"/>
                  </a:lnTo>
                  <a:lnTo>
                    <a:pt x="569" y="18"/>
                  </a:lnTo>
                  <a:lnTo>
                    <a:pt x="571" y="18"/>
                  </a:lnTo>
                  <a:lnTo>
                    <a:pt x="575" y="21"/>
                  </a:lnTo>
                  <a:lnTo>
                    <a:pt x="582" y="24"/>
                  </a:lnTo>
                  <a:lnTo>
                    <a:pt x="585" y="27"/>
                  </a:lnTo>
                  <a:lnTo>
                    <a:pt x="585" y="29"/>
                  </a:lnTo>
                  <a:lnTo>
                    <a:pt x="590" y="32"/>
                  </a:lnTo>
                  <a:lnTo>
                    <a:pt x="597" y="31"/>
                  </a:lnTo>
                  <a:lnTo>
                    <a:pt x="605" y="29"/>
                  </a:lnTo>
                  <a:lnTo>
                    <a:pt x="607" y="29"/>
                  </a:lnTo>
                  <a:lnTo>
                    <a:pt x="615" y="32"/>
                  </a:lnTo>
                  <a:lnTo>
                    <a:pt x="620" y="36"/>
                  </a:lnTo>
                  <a:lnTo>
                    <a:pt x="628" y="39"/>
                  </a:lnTo>
                  <a:lnTo>
                    <a:pt x="635" y="42"/>
                  </a:lnTo>
                  <a:lnTo>
                    <a:pt x="637" y="44"/>
                  </a:lnTo>
                  <a:lnTo>
                    <a:pt x="640" y="44"/>
                  </a:lnTo>
                  <a:lnTo>
                    <a:pt x="643" y="44"/>
                  </a:lnTo>
                  <a:lnTo>
                    <a:pt x="645" y="40"/>
                  </a:lnTo>
                  <a:lnTo>
                    <a:pt x="645" y="39"/>
                  </a:lnTo>
                  <a:lnTo>
                    <a:pt x="650" y="39"/>
                  </a:lnTo>
                  <a:lnTo>
                    <a:pt x="652" y="39"/>
                  </a:lnTo>
                  <a:lnTo>
                    <a:pt x="660" y="37"/>
                  </a:lnTo>
                  <a:lnTo>
                    <a:pt x="661" y="40"/>
                  </a:lnTo>
                  <a:lnTo>
                    <a:pt x="663" y="44"/>
                  </a:lnTo>
                  <a:lnTo>
                    <a:pt x="665" y="44"/>
                  </a:lnTo>
                  <a:lnTo>
                    <a:pt x="668" y="45"/>
                  </a:lnTo>
                  <a:lnTo>
                    <a:pt x="671" y="47"/>
                  </a:lnTo>
                  <a:lnTo>
                    <a:pt x="673" y="47"/>
                  </a:lnTo>
                  <a:lnTo>
                    <a:pt x="681" y="42"/>
                  </a:lnTo>
                  <a:lnTo>
                    <a:pt x="688" y="44"/>
                  </a:lnTo>
                  <a:lnTo>
                    <a:pt x="691" y="44"/>
                  </a:lnTo>
                  <a:lnTo>
                    <a:pt x="695" y="50"/>
                  </a:lnTo>
                  <a:lnTo>
                    <a:pt x="696" y="52"/>
                  </a:lnTo>
                  <a:lnTo>
                    <a:pt x="701" y="50"/>
                  </a:lnTo>
                  <a:lnTo>
                    <a:pt x="703" y="49"/>
                  </a:lnTo>
                  <a:lnTo>
                    <a:pt x="704" y="49"/>
                  </a:lnTo>
                  <a:lnTo>
                    <a:pt x="709" y="44"/>
                  </a:lnTo>
                  <a:lnTo>
                    <a:pt x="714" y="44"/>
                  </a:lnTo>
                  <a:lnTo>
                    <a:pt x="718" y="42"/>
                  </a:lnTo>
                  <a:lnTo>
                    <a:pt x="721" y="42"/>
                  </a:lnTo>
                  <a:lnTo>
                    <a:pt x="723" y="42"/>
                  </a:lnTo>
                  <a:lnTo>
                    <a:pt x="728" y="49"/>
                  </a:lnTo>
                  <a:lnTo>
                    <a:pt x="731" y="50"/>
                  </a:lnTo>
                  <a:lnTo>
                    <a:pt x="733" y="52"/>
                  </a:lnTo>
                  <a:lnTo>
                    <a:pt x="738" y="52"/>
                  </a:lnTo>
                  <a:lnTo>
                    <a:pt x="741" y="52"/>
                  </a:lnTo>
                  <a:lnTo>
                    <a:pt x="743" y="52"/>
                  </a:lnTo>
                  <a:lnTo>
                    <a:pt x="744" y="53"/>
                  </a:lnTo>
                  <a:lnTo>
                    <a:pt x="746" y="53"/>
                  </a:lnTo>
                  <a:lnTo>
                    <a:pt x="754" y="53"/>
                  </a:lnTo>
                  <a:lnTo>
                    <a:pt x="761" y="45"/>
                  </a:lnTo>
                  <a:lnTo>
                    <a:pt x="766" y="45"/>
                  </a:lnTo>
                  <a:lnTo>
                    <a:pt x="767" y="45"/>
                  </a:lnTo>
                  <a:lnTo>
                    <a:pt x="777" y="44"/>
                  </a:lnTo>
                  <a:lnTo>
                    <a:pt x="781" y="42"/>
                  </a:lnTo>
                  <a:lnTo>
                    <a:pt x="797" y="39"/>
                  </a:lnTo>
                  <a:lnTo>
                    <a:pt x="799" y="37"/>
                  </a:lnTo>
                  <a:lnTo>
                    <a:pt x="807" y="37"/>
                  </a:lnTo>
                  <a:lnTo>
                    <a:pt x="809" y="36"/>
                  </a:lnTo>
                  <a:lnTo>
                    <a:pt x="810" y="36"/>
                  </a:lnTo>
                  <a:lnTo>
                    <a:pt x="815" y="29"/>
                  </a:lnTo>
                  <a:lnTo>
                    <a:pt x="824" y="31"/>
                  </a:lnTo>
                  <a:lnTo>
                    <a:pt x="825" y="32"/>
                  </a:lnTo>
                  <a:lnTo>
                    <a:pt x="833" y="27"/>
                  </a:lnTo>
                  <a:lnTo>
                    <a:pt x="837" y="24"/>
                  </a:lnTo>
                  <a:lnTo>
                    <a:pt x="842" y="26"/>
                  </a:lnTo>
                  <a:lnTo>
                    <a:pt x="842" y="27"/>
                  </a:lnTo>
                  <a:lnTo>
                    <a:pt x="843" y="34"/>
                  </a:lnTo>
                  <a:lnTo>
                    <a:pt x="843" y="36"/>
                  </a:lnTo>
                  <a:lnTo>
                    <a:pt x="847" y="37"/>
                  </a:lnTo>
                  <a:lnTo>
                    <a:pt x="850" y="37"/>
                  </a:lnTo>
                  <a:lnTo>
                    <a:pt x="852" y="31"/>
                  </a:lnTo>
                  <a:lnTo>
                    <a:pt x="853" y="27"/>
                  </a:lnTo>
                  <a:lnTo>
                    <a:pt x="858" y="24"/>
                  </a:lnTo>
                  <a:lnTo>
                    <a:pt x="867" y="21"/>
                  </a:lnTo>
                  <a:lnTo>
                    <a:pt x="868" y="21"/>
                  </a:lnTo>
                  <a:lnTo>
                    <a:pt x="870" y="26"/>
                  </a:lnTo>
                  <a:lnTo>
                    <a:pt x="870" y="27"/>
                  </a:lnTo>
                  <a:lnTo>
                    <a:pt x="872" y="29"/>
                  </a:lnTo>
                  <a:lnTo>
                    <a:pt x="876" y="34"/>
                  </a:lnTo>
                  <a:lnTo>
                    <a:pt x="876" y="24"/>
                  </a:lnTo>
                  <a:lnTo>
                    <a:pt x="876" y="21"/>
                  </a:lnTo>
                  <a:lnTo>
                    <a:pt x="881" y="24"/>
                  </a:lnTo>
                  <a:lnTo>
                    <a:pt x="886" y="32"/>
                  </a:lnTo>
                  <a:lnTo>
                    <a:pt x="888" y="39"/>
                  </a:lnTo>
                  <a:lnTo>
                    <a:pt x="888" y="40"/>
                  </a:lnTo>
                  <a:lnTo>
                    <a:pt x="891" y="47"/>
                  </a:lnTo>
                  <a:lnTo>
                    <a:pt x="893" y="47"/>
                  </a:lnTo>
                  <a:lnTo>
                    <a:pt x="901" y="50"/>
                  </a:lnTo>
                  <a:lnTo>
                    <a:pt x="910" y="50"/>
                  </a:lnTo>
                  <a:lnTo>
                    <a:pt x="913" y="50"/>
                  </a:lnTo>
                  <a:lnTo>
                    <a:pt x="921" y="53"/>
                  </a:lnTo>
                  <a:lnTo>
                    <a:pt x="923" y="53"/>
                  </a:lnTo>
                  <a:lnTo>
                    <a:pt x="931" y="49"/>
                  </a:lnTo>
                  <a:lnTo>
                    <a:pt x="938" y="50"/>
                  </a:lnTo>
                  <a:lnTo>
                    <a:pt x="939" y="52"/>
                  </a:lnTo>
                  <a:lnTo>
                    <a:pt x="941" y="53"/>
                  </a:lnTo>
                  <a:lnTo>
                    <a:pt x="936" y="65"/>
                  </a:lnTo>
                  <a:lnTo>
                    <a:pt x="939" y="71"/>
                  </a:lnTo>
                  <a:lnTo>
                    <a:pt x="943" y="76"/>
                  </a:lnTo>
                  <a:lnTo>
                    <a:pt x="944" y="78"/>
                  </a:lnTo>
                  <a:lnTo>
                    <a:pt x="948" y="76"/>
                  </a:lnTo>
                  <a:lnTo>
                    <a:pt x="949" y="74"/>
                  </a:lnTo>
                  <a:lnTo>
                    <a:pt x="953" y="76"/>
                  </a:lnTo>
                  <a:lnTo>
                    <a:pt x="956" y="76"/>
                  </a:lnTo>
                  <a:lnTo>
                    <a:pt x="958" y="74"/>
                  </a:lnTo>
                  <a:lnTo>
                    <a:pt x="958" y="66"/>
                  </a:lnTo>
                  <a:lnTo>
                    <a:pt x="961" y="66"/>
                  </a:lnTo>
                  <a:lnTo>
                    <a:pt x="967" y="65"/>
                  </a:lnTo>
                  <a:lnTo>
                    <a:pt x="971" y="66"/>
                  </a:lnTo>
                  <a:lnTo>
                    <a:pt x="971" y="74"/>
                  </a:lnTo>
                  <a:lnTo>
                    <a:pt x="969" y="81"/>
                  </a:lnTo>
                  <a:lnTo>
                    <a:pt x="969" y="82"/>
                  </a:lnTo>
                  <a:lnTo>
                    <a:pt x="979" y="89"/>
                  </a:lnTo>
                  <a:lnTo>
                    <a:pt x="981" y="89"/>
                  </a:lnTo>
                  <a:lnTo>
                    <a:pt x="986" y="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8" name="Freeform 38"/>
            <p:cNvSpPr>
              <a:spLocks/>
            </p:cNvSpPr>
            <p:nvPr/>
          </p:nvSpPr>
          <p:spPr bwMode="auto">
            <a:xfrm>
              <a:off x="5029200" y="4996658"/>
              <a:ext cx="736600" cy="798513"/>
            </a:xfrm>
            <a:custGeom>
              <a:avLst/>
              <a:gdLst>
                <a:gd name="T0" fmla="*/ 842 w 928"/>
                <a:gd name="T1" fmla="*/ 20 h 1007"/>
                <a:gd name="T2" fmla="*/ 832 w 928"/>
                <a:gd name="T3" fmla="*/ 37 h 1007"/>
                <a:gd name="T4" fmla="*/ 827 w 928"/>
                <a:gd name="T5" fmla="*/ 76 h 1007"/>
                <a:gd name="T6" fmla="*/ 845 w 928"/>
                <a:gd name="T7" fmla="*/ 102 h 1007"/>
                <a:gd name="T8" fmla="*/ 852 w 928"/>
                <a:gd name="T9" fmla="*/ 131 h 1007"/>
                <a:gd name="T10" fmla="*/ 852 w 928"/>
                <a:gd name="T11" fmla="*/ 173 h 1007"/>
                <a:gd name="T12" fmla="*/ 873 w 928"/>
                <a:gd name="T13" fmla="*/ 188 h 1007"/>
                <a:gd name="T14" fmla="*/ 870 w 928"/>
                <a:gd name="T15" fmla="*/ 225 h 1007"/>
                <a:gd name="T16" fmla="*/ 857 w 928"/>
                <a:gd name="T17" fmla="*/ 262 h 1007"/>
                <a:gd name="T18" fmla="*/ 820 w 928"/>
                <a:gd name="T19" fmla="*/ 296 h 1007"/>
                <a:gd name="T20" fmla="*/ 805 w 928"/>
                <a:gd name="T21" fmla="*/ 345 h 1007"/>
                <a:gd name="T22" fmla="*/ 777 w 928"/>
                <a:gd name="T23" fmla="*/ 374 h 1007"/>
                <a:gd name="T24" fmla="*/ 757 w 928"/>
                <a:gd name="T25" fmla="*/ 427 h 1007"/>
                <a:gd name="T26" fmla="*/ 792 w 928"/>
                <a:gd name="T27" fmla="*/ 463 h 1007"/>
                <a:gd name="T28" fmla="*/ 835 w 928"/>
                <a:gd name="T29" fmla="*/ 479 h 1007"/>
                <a:gd name="T30" fmla="*/ 863 w 928"/>
                <a:gd name="T31" fmla="*/ 505 h 1007"/>
                <a:gd name="T32" fmla="*/ 857 w 928"/>
                <a:gd name="T33" fmla="*/ 560 h 1007"/>
                <a:gd name="T34" fmla="*/ 896 w 928"/>
                <a:gd name="T35" fmla="*/ 610 h 1007"/>
                <a:gd name="T36" fmla="*/ 918 w 928"/>
                <a:gd name="T37" fmla="*/ 690 h 1007"/>
                <a:gd name="T38" fmla="*/ 896 w 928"/>
                <a:gd name="T39" fmla="*/ 772 h 1007"/>
                <a:gd name="T40" fmla="*/ 908 w 928"/>
                <a:gd name="T41" fmla="*/ 824 h 1007"/>
                <a:gd name="T42" fmla="*/ 913 w 928"/>
                <a:gd name="T43" fmla="*/ 893 h 1007"/>
                <a:gd name="T44" fmla="*/ 909 w 928"/>
                <a:gd name="T45" fmla="*/ 961 h 1007"/>
                <a:gd name="T46" fmla="*/ 926 w 928"/>
                <a:gd name="T47" fmla="*/ 987 h 1007"/>
                <a:gd name="T48" fmla="*/ 875 w 928"/>
                <a:gd name="T49" fmla="*/ 986 h 1007"/>
                <a:gd name="T50" fmla="*/ 832 w 928"/>
                <a:gd name="T51" fmla="*/ 973 h 1007"/>
                <a:gd name="T52" fmla="*/ 794 w 928"/>
                <a:gd name="T53" fmla="*/ 986 h 1007"/>
                <a:gd name="T54" fmla="*/ 752 w 928"/>
                <a:gd name="T55" fmla="*/ 991 h 1007"/>
                <a:gd name="T56" fmla="*/ 706 w 928"/>
                <a:gd name="T57" fmla="*/ 965 h 1007"/>
                <a:gd name="T58" fmla="*/ 671 w 928"/>
                <a:gd name="T59" fmla="*/ 971 h 1007"/>
                <a:gd name="T60" fmla="*/ 622 w 928"/>
                <a:gd name="T61" fmla="*/ 965 h 1007"/>
                <a:gd name="T62" fmla="*/ 584 w 928"/>
                <a:gd name="T63" fmla="*/ 953 h 1007"/>
                <a:gd name="T64" fmla="*/ 534 w 928"/>
                <a:gd name="T65" fmla="*/ 929 h 1007"/>
                <a:gd name="T66" fmla="*/ 526 w 928"/>
                <a:gd name="T67" fmla="*/ 889 h 1007"/>
                <a:gd name="T68" fmla="*/ 473 w 928"/>
                <a:gd name="T69" fmla="*/ 892 h 1007"/>
                <a:gd name="T70" fmla="*/ 451 w 928"/>
                <a:gd name="T71" fmla="*/ 929 h 1007"/>
                <a:gd name="T72" fmla="*/ 417 w 928"/>
                <a:gd name="T73" fmla="*/ 910 h 1007"/>
                <a:gd name="T74" fmla="*/ 324 w 928"/>
                <a:gd name="T75" fmla="*/ 927 h 1007"/>
                <a:gd name="T76" fmla="*/ 278 w 928"/>
                <a:gd name="T77" fmla="*/ 961 h 1007"/>
                <a:gd name="T78" fmla="*/ 236 w 928"/>
                <a:gd name="T79" fmla="*/ 945 h 1007"/>
                <a:gd name="T80" fmla="*/ 182 w 928"/>
                <a:gd name="T81" fmla="*/ 979 h 1007"/>
                <a:gd name="T82" fmla="*/ 140 w 928"/>
                <a:gd name="T83" fmla="*/ 973 h 1007"/>
                <a:gd name="T84" fmla="*/ 96 w 928"/>
                <a:gd name="T85" fmla="*/ 984 h 1007"/>
                <a:gd name="T86" fmla="*/ 35 w 928"/>
                <a:gd name="T87" fmla="*/ 995 h 1007"/>
                <a:gd name="T88" fmla="*/ 11 w 928"/>
                <a:gd name="T89" fmla="*/ 992 h 1007"/>
                <a:gd name="T90" fmla="*/ 23 w 928"/>
                <a:gd name="T91" fmla="*/ 937 h 1007"/>
                <a:gd name="T92" fmla="*/ 38 w 928"/>
                <a:gd name="T93" fmla="*/ 895 h 1007"/>
                <a:gd name="T94" fmla="*/ 26 w 928"/>
                <a:gd name="T95" fmla="*/ 848 h 1007"/>
                <a:gd name="T96" fmla="*/ 3 w 928"/>
                <a:gd name="T97" fmla="*/ 813 h 1007"/>
                <a:gd name="T98" fmla="*/ 1 w 928"/>
                <a:gd name="T99" fmla="*/ 774 h 1007"/>
                <a:gd name="T100" fmla="*/ 1 w 928"/>
                <a:gd name="T101" fmla="*/ 737 h 1007"/>
                <a:gd name="T102" fmla="*/ 15 w 928"/>
                <a:gd name="T103" fmla="*/ 694 h 1007"/>
                <a:gd name="T104" fmla="*/ 46 w 928"/>
                <a:gd name="T105" fmla="*/ 635 h 1007"/>
                <a:gd name="T106" fmla="*/ 63 w 928"/>
                <a:gd name="T107" fmla="*/ 578 h 1007"/>
                <a:gd name="T108" fmla="*/ 63 w 928"/>
                <a:gd name="T109" fmla="*/ 523 h 1007"/>
                <a:gd name="T110" fmla="*/ 87 w 928"/>
                <a:gd name="T111" fmla="*/ 476 h 1007"/>
                <a:gd name="T112" fmla="*/ 116 w 928"/>
                <a:gd name="T113" fmla="*/ 470 h 1007"/>
                <a:gd name="T114" fmla="*/ 140 w 928"/>
                <a:gd name="T115" fmla="*/ 458 h 1007"/>
                <a:gd name="T116" fmla="*/ 160 w 928"/>
                <a:gd name="T117" fmla="*/ 431 h 1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28" h="1007">
                  <a:moveTo>
                    <a:pt x="845" y="0"/>
                  </a:moveTo>
                  <a:lnTo>
                    <a:pt x="847" y="5"/>
                  </a:lnTo>
                  <a:lnTo>
                    <a:pt x="847" y="7"/>
                  </a:lnTo>
                  <a:lnTo>
                    <a:pt x="850" y="12"/>
                  </a:lnTo>
                  <a:lnTo>
                    <a:pt x="850" y="13"/>
                  </a:lnTo>
                  <a:lnTo>
                    <a:pt x="848" y="15"/>
                  </a:lnTo>
                  <a:lnTo>
                    <a:pt x="847" y="16"/>
                  </a:lnTo>
                  <a:lnTo>
                    <a:pt x="843" y="16"/>
                  </a:lnTo>
                  <a:lnTo>
                    <a:pt x="842" y="18"/>
                  </a:lnTo>
                  <a:lnTo>
                    <a:pt x="842" y="20"/>
                  </a:lnTo>
                  <a:lnTo>
                    <a:pt x="845" y="23"/>
                  </a:lnTo>
                  <a:lnTo>
                    <a:pt x="843" y="26"/>
                  </a:lnTo>
                  <a:lnTo>
                    <a:pt x="835" y="26"/>
                  </a:lnTo>
                  <a:lnTo>
                    <a:pt x="833" y="26"/>
                  </a:lnTo>
                  <a:lnTo>
                    <a:pt x="832" y="26"/>
                  </a:lnTo>
                  <a:lnTo>
                    <a:pt x="827" y="28"/>
                  </a:lnTo>
                  <a:lnTo>
                    <a:pt x="827" y="31"/>
                  </a:lnTo>
                  <a:lnTo>
                    <a:pt x="827" y="33"/>
                  </a:lnTo>
                  <a:lnTo>
                    <a:pt x="832" y="36"/>
                  </a:lnTo>
                  <a:lnTo>
                    <a:pt x="832" y="37"/>
                  </a:lnTo>
                  <a:lnTo>
                    <a:pt x="832" y="46"/>
                  </a:lnTo>
                  <a:lnTo>
                    <a:pt x="842" y="49"/>
                  </a:lnTo>
                  <a:lnTo>
                    <a:pt x="842" y="50"/>
                  </a:lnTo>
                  <a:lnTo>
                    <a:pt x="833" y="55"/>
                  </a:lnTo>
                  <a:lnTo>
                    <a:pt x="833" y="63"/>
                  </a:lnTo>
                  <a:lnTo>
                    <a:pt x="832" y="63"/>
                  </a:lnTo>
                  <a:lnTo>
                    <a:pt x="827" y="67"/>
                  </a:lnTo>
                  <a:lnTo>
                    <a:pt x="827" y="73"/>
                  </a:lnTo>
                  <a:lnTo>
                    <a:pt x="827" y="75"/>
                  </a:lnTo>
                  <a:lnTo>
                    <a:pt x="827" y="76"/>
                  </a:lnTo>
                  <a:lnTo>
                    <a:pt x="823" y="83"/>
                  </a:lnTo>
                  <a:lnTo>
                    <a:pt x="823" y="86"/>
                  </a:lnTo>
                  <a:lnTo>
                    <a:pt x="823" y="89"/>
                  </a:lnTo>
                  <a:lnTo>
                    <a:pt x="827" y="92"/>
                  </a:lnTo>
                  <a:lnTo>
                    <a:pt x="830" y="92"/>
                  </a:lnTo>
                  <a:lnTo>
                    <a:pt x="832" y="91"/>
                  </a:lnTo>
                  <a:lnTo>
                    <a:pt x="835" y="91"/>
                  </a:lnTo>
                  <a:lnTo>
                    <a:pt x="837" y="91"/>
                  </a:lnTo>
                  <a:lnTo>
                    <a:pt x="838" y="96"/>
                  </a:lnTo>
                  <a:lnTo>
                    <a:pt x="845" y="102"/>
                  </a:lnTo>
                  <a:lnTo>
                    <a:pt x="850" y="104"/>
                  </a:lnTo>
                  <a:lnTo>
                    <a:pt x="855" y="104"/>
                  </a:lnTo>
                  <a:lnTo>
                    <a:pt x="857" y="105"/>
                  </a:lnTo>
                  <a:lnTo>
                    <a:pt x="857" y="112"/>
                  </a:lnTo>
                  <a:lnTo>
                    <a:pt x="853" y="114"/>
                  </a:lnTo>
                  <a:lnTo>
                    <a:pt x="847" y="118"/>
                  </a:lnTo>
                  <a:lnTo>
                    <a:pt x="845" y="120"/>
                  </a:lnTo>
                  <a:lnTo>
                    <a:pt x="845" y="128"/>
                  </a:lnTo>
                  <a:lnTo>
                    <a:pt x="850" y="130"/>
                  </a:lnTo>
                  <a:lnTo>
                    <a:pt x="852" y="131"/>
                  </a:lnTo>
                  <a:lnTo>
                    <a:pt x="855" y="133"/>
                  </a:lnTo>
                  <a:lnTo>
                    <a:pt x="857" y="136"/>
                  </a:lnTo>
                  <a:lnTo>
                    <a:pt x="857" y="138"/>
                  </a:lnTo>
                  <a:lnTo>
                    <a:pt x="852" y="144"/>
                  </a:lnTo>
                  <a:lnTo>
                    <a:pt x="852" y="149"/>
                  </a:lnTo>
                  <a:lnTo>
                    <a:pt x="850" y="154"/>
                  </a:lnTo>
                  <a:lnTo>
                    <a:pt x="852" y="162"/>
                  </a:lnTo>
                  <a:lnTo>
                    <a:pt x="853" y="167"/>
                  </a:lnTo>
                  <a:lnTo>
                    <a:pt x="852" y="172"/>
                  </a:lnTo>
                  <a:lnTo>
                    <a:pt x="852" y="173"/>
                  </a:lnTo>
                  <a:lnTo>
                    <a:pt x="858" y="173"/>
                  </a:lnTo>
                  <a:lnTo>
                    <a:pt x="858" y="175"/>
                  </a:lnTo>
                  <a:lnTo>
                    <a:pt x="860" y="180"/>
                  </a:lnTo>
                  <a:lnTo>
                    <a:pt x="863" y="178"/>
                  </a:lnTo>
                  <a:lnTo>
                    <a:pt x="865" y="177"/>
                  </a:lnTo>
                  <a:lnTo>
                    <a:pt x="873" y="177"/>
                  </a:lnTo>
                  <a:lnTo>
                    <a:pt x="878" y="180"/>
                  </a:lnTo>
                  <a:lnTo>
                    <a:pt x="880" y="181"/>
                  </a:lnTo>
                  <a:lnTo>
                    <a:pt x="878" y="191"/>
                  </a:lnTo>
                  <a:lnTo>
                    <a:pt x="873" y="188"/>
                  </a:lnTo>
                  <a:lnTo>
                    <a:pt x="868" y="190"/>
                  </a:lnTo>
                  <a:lnTo>
                    <a:pt x="868" y="191"/>
                  </a:lnTo>
                  <a:lnTo>
                    <a:pt x="868" y="198"/>
                  </a:lnTo>
                  <a:lnTo>
                    <a:pt x="866" y="204"/>
                  </a:lnTo>
                  <a:lnTo>
                    <a:pt x="873" y="207"/>
                  </a:lnTo>
                  <a:lnTo>
                    <a:pt x="873" y="211"/>
                  </a:lnTo>
                  <a:lnTo>
                    <a:pt x="875" y="214"/>
                  </a:lnTo>
                  <a:lnTo>
                    <a:pt x="876" y="217"/>
                  </a:lnTo>
                  <a:lnTo>
                    <a:pt x="873" y="225"/>
                  </a:lnTo>
                  <a:lnTo>
                    <a:pt x="870" y="225"/>
                  </a:lnTo>
                  <a:lnTo>
                    <a:pt x="871" y="227"/>
                  </a:lnTo>
                  <a:lnTo>
                    <a:pt x="870" y="232"/>
                  </a:lnTo>
                  <a:lnTo>
                    <a:pt x="868" y="235"/>
                  </a:lnTo>
                  <a:lnTo>
                    <a:pt x="866" y="243"/>
                  </a:lnTo>
                  <a:lnTo>
                    <a:pt x="857" y="243"/>
                  </a:lnTo>
                  <a:lnTo>
                    <a:pt x="855" y="245"/>
                  </a:lnTo>
                  <a:lnTo>
                    <a:pt x="852" y="251"/>
                  </a:lnTo>
                  <a:lnTo>
                    <a:pt x="853" y="253"/>
                  </a:lnTo>
                  <a:lnTo>
                    <a:pt x="855" y="259"/>
                  </a:lnTo>
                  <a:lnTo>
                    <a:pt x="857" y="262"/>
                  </a:lnTo>
                  <a:lnTo>
                    <a:pt x="858" y="266"/>
                  </a:lnTo>
                  <a:lnTo>
                    <a:pt x="855" y="275"/>
                  </a:lnTo>
                  <a:lnTo>
                    <a:pt x="853" y="277"/>
                  </a:lnTo>
                  <a:lnTo>
                    <a:pt x="847" y="282"/>
                  </a:lnTo>
                  <a:lnTo>
                    <a:pt x="840" y="285"/>
                  </a:lnTo>
                  <a:lnTo>
                    <a:pt x="840" y="287"/>
                  </a:lnTo>
                  <a:lnTo>
                    <a:pt x="837" y="293"/>
                  </a:lnTo>
                  <a:lnTo>
                    <a:pt x="828" y="293"/>
                  </a:lnTo>
                  <a:lnTo>
                    <a:pt x="827" y="292"/>
                  </a:lnTo>
                  <a:lnTo>
                    <a:pt x="820" y="296"/>
                  </a:lnTo>
                  <a:lnTo>
                    <a:pt x="820" y="298"/>
                  </a:lnTo>
                  <a:lnTo>
                    <a:pt x="822" y="300"/>
                  </a:lnTo>
                  <a:lnTo>
                    <a:pt x="822" y="303"/>
                  </a:lnTo>
                  <a:lnTo>
                    <a:pt x="820" y="309"/>
                  </a:lnTo>
                  <a:lnTo>
                    <a:pt x="822" y="314"/>
                  </a:lnTo>
                  <a:lnTo>
                    <a:pt x="822" y="316"/>
                  </a:lnTo>
                  <a:lnTo>
                    <a:pt x="822" y="317"/>
                  </a:lnTo>
                  <a:lnTo>
                    <a:pt x="812" y="324"/>
                  </a:lnTo>
                  <a:lnTo>
                    <a:pt x="809" y="338"/>
                  </a:lnTo>
                  <a:lnTo>
                    <a:pt x="805" y="345"/>
                  </a:lnTo>
                  <a:lnTo>
                    <a:pt x="804" y="347"/>
                  </a:lnTo>
                  <a:lnTo>
                    <a:pt x="794" y="351"/>
                  </a:lnTo>
                  <a:lnTo>
                    <a:pt x="794" y="353"/>
                  </a:lnTo>
                  <a:lnTo>
                    <a:pt x="790" y="361"/>
                  </a:lnTo>
                  <a:lnTo>
                    <a:pt x="790" y="363"/>
                  </a:lnTo>
                  <a:lnTo>
                    <a:pt x="789" y="364"/>
                  </a:lnTo>
                  <a:lnTo>
                    <a:pt x="785" y="369"/>
                  </a:lnTo>
                  <a:lnTo>
                    <a:pt x="784" y="369"/>
                  </a:lnTo>
                  <a:lnTo>
                    <a:pt x="779" y="372"/>
                  </a:lnTo>
                  <a:lnTo>
                    <a:pt x="777" y="374"/>
                  </a:lnTo>
                  <a:lnTo>
                    <a:pt x="777" y="377"/>
                  </a:lnTo>
                  <a:lnTo>
                    <a:pt x="776" y="381"/>
                  </a:lnTo>
                  <a:lnTo>
                    <a:pt x="774" y="389"/>
                  </a:lnTo>
                  <a:lnTo>
                    <a:pt x="772" y="393"/>
                  </a:lnTo>
                  <a:lnTo>
                    <a:pt x="769" y="402"/>
                  </a:lnTo>
                  <a:lnTo>
                    <a:pt x="769" y="411"/>
                  </a:lnTo>
                  <a:lnTo>
                    <a:pt x="767" y="413"/>
                  </a:lnTo>
                  <a:lnTo>
                    <a:pt x="766" y="414"/>
                  </a:lnTo>
                  <a:lnTo>
                    <a:pt x="757" y="426"/>
                  </a:lnTo>
                  <a:lnTo>
                    <a:pt x="757" y="427"/>
                  </a:lnTo>
                  <a:lnTo>
                    <a:pt x="757" y="440"/>
                  </a:lnTo>
                  <a:lnTo>
                    <a:pt x="759" y="442"/>
                  </a:lnTo>
                  <a:lnTo>
                    <a:pt x="759" y="445"/>
                  </a:lnTo>
                  <a:lnTo>
                    <a:pt x="764" y="452"/>
                  </a:lnTo>
                  <a:lnTo>
                    <a:pt x="767" y="453"/>
                  </a:lnTo>
                  <a:lnTo>
                    <a:pt x="776" y="457"/>
                  </a:lnTo>
                  <a:lnTo>
                    <a:pt x="777" y="457"/>
                  </a:lnTo>
                  <a:lnTo>
                    <a:pt x="780" y="457"/>
                  </a:lnTo>
                  <a:lnTo>
                    <a:pt x="790" y="463"/>
                  </a:lnTo>
                  <a:lnTo>
                    <a:pt x="792" y="463"/>
                  </a:lnTo>
                  <a:lnTo>
                    <a:pt x="794" y="465"/>
                  </a:lnTo>
                  <a:lnTo>
                    <a:pt x="807" y="468"/>
                  </a:lnTo>
                  <a:lnTo>
                    <a:pt x="809" y="468"/>
                  </a:lnTo>
                  <a:lnTo>
                    <a:pt x="812" y="470"/>
                  </a:lnTo>
                  <a:lnTo>
                    <a:pt x="822" y="471"/>
                  </a:lnTo>
                  <a:lnTo>
                    <a:pt x="823" y="473"/>
                  </a:lnTo>
                  <a:lnTo>
                    <a:pt x="825" y="474"/>
                  </a:lnTo>
                  <a:lnTo>
                    <a:pt x="827" y="476"/>
                  </a:lnTo>
                  <a:lnTo>
                    <a:pt x="833" y="479"/>
                  </a:lnTo>
                  <a:lnTo>
                    <a:pt x="835" y="479"/>
                  </a:lnTo>
                  <a:lnTo>
                    <a:pt x="837" y="481"/>
                  </a:lnTo>
                  <a:lnTo>
                    <a:pt x="838" y="481"/>
                  </a:lnTo>
                  <a:lnTo>
                    <a:pt x="847" y="481"/>
                  </a:lnTo>
                  <a:lnTo>
                    <a:pt x="852" y="481"/>
                  </a:lnTo>
                  <a:lnTo>
                    <a:pt x="860" y="484"/>
                  </a:lnTo>
                  <a:lnTo>
                    <a:pt x="860" y="487"/>
                  </a:lnTo>
                  <a:lnTo>
                    <a:pt x="860" y="489"/>
                  </a:lnTo>
                  <a:lnTo>
                    <a:pt x="862" y="499"/>
                  </a:lnTo>
                  <a:lnTo>
                    <a:pt x="862" y="502"/>
                  </a:lnTo>
                  <a:lnTo>
                    <a:pt x="863" y="505"/>
                  </a:lnTo>
                  <a:lnTo>
                    <a:pt x="863" y="513"/>
                  </a:lnTo>
                  <a:lnTo>
                    <a:pt x="863" y="515"/>
                  </a:lnTo>
                  <a:lnTo>
                    <a:pt x="868" y="529"/>
                  </a:lnTo>
                  <a:lnTo>
                    <a:pt x="866" y="531"/>
                  </a:lnTo>
                  <a:lnTo>
                    <a:pt x="862" y="544"/>
                  </a:lnTo>
                  <a:lnTo>
                    <a:pt x="862" y="547"/>
                  </a:lnTo>
                  <a:lnTo>
                    <a:pt x="860" y="549"/>
                  </a:lnTo>
                  <a:lnTo>
                    <a:pt x="858" y="552"/>
                  </a:lnTo>
                  <a:lnTo>
                    <a:pt x="857" y="559"/>
                  </a:lnTo>
                  <a:lnTo>
                    <a:pt x="857" y="560"/>
                  </a:lnTo>
                  <a:lnTo>
                    <a:pt x="857" y="563"/>
                  </a:lnTo>
                  <a:lnTo>
                    <a:pt x="857" y="568"/>
                  </a:lnTo>
                  <a:lnTo>
                    <a:pt x="858" y="570"/>
                  </a:lnTo>
                  <a:lnTo>
                    <a:pt x="865" y="583"/>
                  </a:lnTo>
                  <a:lnTo>
                    <a:pt x="871" y="592"/>
                  </a:lnTo>
                  <a:lnTo>
                    <a:pt x="876" y="604"/>
                  </a:lnTo>
                  <a:lnTo>
                    <a:pt x="878" y="604"/>
                  </a:lnTo>
                  <a:lnTo>
                    <a:pt x="891" y="609"/>
                  </a:lnTo>
                  <a:lnTo>
                    <a:pt x="893" y="610"/>
                  </a:lnTo>
                  <a:lnTo>
                    <a:pt x="896" y="610"/>
                  </a:lnTo>
                  <a:lnTo>
                    <a:pt x="908" y="622"/>
                  </a:lnTo>
                  <a:lnTo>
                    <a:pt x="909" y="625"/>
                  </a:lnTo>
                  <a:lnTo>
                    <a:pt x="913" y="639"/>
                  </a:lnTo>
                  <a:lnTo>
                    <a:pt x="913" y="641"/>
                  </a:lnTo>
                  <a:lnTo>
                    <a:pt x="914" y="649"/>
                  </a:lnTo>
                  <a:lnTo>
                    <a:pt x="914" y="652"/>
                  </a:lnTo>
                  <a:lnTo>
                    <a:pt x="916" y="662"/>
                  </a:lnTo>
                  <a:lnTo>
                    <a:pt x="916" y="678"/>
                  </a:lnTo>
                  <a:lnTo>
                    <a:pt x="916" y="680"/>
                  </a:lnTo>
                  <a:lnTo>
                    <a:pt x="918" y="690"/>
                  </a:lnTo>
                  <a:lnTo>
                    <a:pt x="918" y="694"/>
                  </a:lnTo>
                  <a:lnTo>
                    <a:pt x="919" y="696"/>
                  </a:lnTo>
                  <a:lnTo>
                    <a:pt x="916" y="730"/>
                  </a:lnTo>
                  <a:lnTo>
                    <a:pt x="913" y="741"/>
                  </a:lnTo>
                  <a:lnTo>
                    <a:pt x="913" y="745"/>
                  </a:lnTo>
                  <a:lnTo>
                    <a:pt x="909" y="756"/>
                  </a:lnTo>
                  <a:lnTo>
                    <a:pt x="909" y="758"/>
                  </a:lnTo>
                  <a:lnTo>
                    <a:pt x="898" y="767"/>
                  </a:lnTo>
                  <a:lnTo>
                    <a:pt x="898" y="769"/>
                  </a:lnTo>
                  <a:lnTo>
                    <a:pt x="896" y="772"/>
                  </a:lnTo>
                  <a:lnTo>
                    <a:pt x="895" y="787"/>
                  </a:lnTo>
                  <a:lnTo>
                    <a:pt x="895" y="788"/>
                  </a:lnTo>
                  <a:lnTo>
                    <a:pt x="898" y="803"/>
                  </a:lnTo>
                  <a:lnTo>
                    <a:pt x="898" y="804"/>
                  </a:lnTo>
                  <a:lnTo>
                    <a:pt x="896" y="806"/>
                  </a:lnTo>
                  <a:lnTo>
                    <a:pt x="896" y="817"/>
                  </a:lnTo>
                  <a:lnTo>
                    <a:pt x="898" y="819"/>
                  </a:lnTo>
                  <a:lnTo>
                    <a:pt x="898" y="821"/>
                  </a:lnTo>
                  <a:lnTo>
                    <a:pt x="906" y="822"/>
                  </a:lnTo>
                  <a:lnTo>
                    <a:pt x="908" y="824"/>
                  </a:lnTo>
                  <a:lnTo>
                    <a:pt x="909" y="826"/>
                  </a:lnTo>
                  <a:lnTo>
                    <a:pt x="911" y="827"/>
                  </a:lnTo>
                  <a:lnTo>
                    <a:pt x="913" y="838"/>
                  </a:lnTo>
                  <a:lnTo>
                    <a:pt x="913" y="842"/>
                  </a:lnTo>
                  <a:lnTo>
                    <a:pt x="919" y="853"/>
                  </a:lnTo>
                  <a:lnTo>
                    <a:pt x="919" y="856"/>
                  </a:lnTo>
                  <a:lnTo>
                    <a:pt x="919" y="874"/>
                  </a:lnTo>
                  <a:lnTo>
                    <a:pt x="914" y="889"/>
                  </a:lnTo>
                  <a:lnTo>
                    <a:pt x="914" y="892"/>
                  </a:lnTo>
                  <a:lnTo>
                    <a:pt x="913" y="893"/>
                  </a:lnTo>
                  <a:lnTo>
                    <a:pt x="913" y="897"/>
                  </a:lnTo>
                  <a:lnTo>
                    <a:pt x="914" y="906"/>
                  </a:lnTo>
                  <a:lnTo>
                    <a:pt x="909" y="918"/>
                  </a:lnTo>
                  <a:lnTo>
                    <a:pt x="908" y="919"/>
                  </a:lnTo>
                  <a:lnTo>
                    <a:pt x="908" y="921"/>
                  </a:lnTo>
                  <a:lnTo>
                    <a:pt x="906" y="923"/>
                  </a:lnTo>
                  <a:lnTo>
                    <a:pt x="906" y="924"/>
                  </a:lnTo>
                  <a:lnTo>
                    <a:pt x="911" y="953"/>
                  </a:lnTo>
                  <a:lnTo>
                    <a:pt x="911" y="955"/>
                  </a:lnTo>
                  <a:lnTo>
                    <a:pt x="909" y="961"/>
                  </a:lnTo>
                  <a:lnTo>
                    <a:pt x="909" y="963"/>
                  </a:lnTo>
                  <a:lnTo>
                    <a:pt x="909" y="968"/>
                  </a:lnTo>
                  <a:lnTo>
                    <a:pt x="909" y="970"/>
                  </a:lnTo>
                  <a:lnTo>
                    <a:pt x="911" y="971"/>
                  </a:lnTo>
                  <a:lnTo>
                    <a:pt x="911" y="973"/>
                  </a:lnTo>
                  <a:lnTo>
                    <a:pt x="919" y="976"/>
                  </a:lnTo>
                  <a:lnTo>
                    <a:pt x="921" y="978"/>
                  </a:lnTo>
                  <a:lnTo>
                    <a:pt x="924" y="982"/>
                  </a:lnTo>
                  <a:lnTo>
                    <a:pt x="924" y="984"/>
                  </a:lnTo>
                  <a:lnTo>
                    <a:pt x="926" y="987"/>
                  </a:lnTo>
                  <a:lnTo>
                    <a:pt x="928" y="989"/>
                  </a:lnTo>
                  <a:lnTo>
                    <a:pt x="919" y="992"/>
                  </a:lnTo>
                  <a:lnTo>
                    <a:pt x="916" y="992"/>
                  </a:lnTo>
                  <a:lnTo>
                    <a:pt x="900" y="991"/>
                  </a:lnTo>
                  <a:lnTo>
                    <a:pt x="898" y="991"/>
                  </a:lnTo>
                  <a:lnTo>
                    <a:pt x="895" y="991"/>
                  </a:lnTo>
                  <a:lnTo>
                    <a:pt x="893" y="991"/>
                  </a:lnTo>
                  <a:lnTo>
                    <a:pt x="880" y="991"/>
                  </a:lnTo>
                  <a:lnTo>
                    <a:pt x="878" y="991"/>
                  </a:lnTo>
                  <a:lnTo>
                    <a:pt x="875" y="986"/>
                  </a:lnTo>
                  <a:lnTo>
                    <a:pt x="873" y="984"/>
                  </a:lnTo>
                  <a:lnTo>
                    <a:pt x="873" y="981"/>
                  </a:lnTo>
                  <a:lnTo>
                    <a:pt x="868" y="974"/>
                  </a:lnTo>
                  <a:lnTo>
                    <a:pt x="866" y="974"/>
                  </a:lnTo>
                  <a:lnTo>
                    <a:pt x="865" y="976"/>
                  </a:lnTo>
                  <a:lnTo>
                    <a:pt x="857" y="982"/>
                  </a:lnTo>
                  <a:lnTo>
                    <a:pt x="855" y="982"/>
                  </a:lnTo>
                  <a:lnTo>
                    <a:pt x="845" y="979"/>
                  </a:lnTo>
                  <a:lnTo>
                    <a:pt x="845" y="978"/>
                  </a:lnTo>
                  <a:lnTo>
                    <a:pt x="832" y="973"/>
                  </a:lnTo>
                  <a:lnTo>
                    <a:pt x="830" y="974"/>
                  </a:lnTo>
                  <a:lnTo>
                    <a:pt x="827" y="976"/>
                  </a:lnTo>
                  <a:lnTo>
                    <a:pt x="815" y="979"/>
                  </a:lnTo>
                  <a:lnTo>
                    <a:pt x="812" y="979"/>
                  </a:lnTo>
                  <a:lnTo>
                    <a:pt x="810" y="978"/>
                  </a:lnTo>
                  <a:lnTo>
                    <a:pt x="802" y="976"/>
                  </a:lnTo>
                  <a:lnTo>
                    <a:pt x="799" y="974"/>
                  </a:lnTo>
                  <a:lnTo>
                    <a:pt x="795" y="974"/>
                  </a:lnTo>
                  <a:lnTo>
                    <a:pt x="794" y="974"/>
                  </a:lnTo>
                  <a:lnTo>
                    <a:pt x="794" y="986"/>
                  </a:lnTo>
                  <a:lnTo>
                    <a:pt x="789" y="999"/>
                  </a:lnTo>
                  <a:lnTo>
                    <a:pt x="785" y="1000"/>
                  </a:lnTo>
                  <a:lnTo>
                    <a:pt x="784" y="1000"/>
                  </a:lnTo>
                  <a:lnTo>
                    <a:pt x="780" y="1000"/>
                  </a:lnTo>
                  <a:lnTo>
                    <a:pt x="779" y="1000"/>
                  </a:lnTo>
                  <a:lnTo>
                    <a:pt x="766" y="997"/>
                  </a:lnTo>
                  <a:lnTo>
                    <a:pt x="764" y="995"/>
                  </a:lnTo>
                  <a:lnTo>
                    <a:pt x="759" y="992"/>
                  </a:lnTo>
                  <a:lnTo>
                    <a:pt x="756" y="991"/>
                  </a:lnTo>
                  <a:lnTo>
                    <a:pt x="752" y="991"/>
                  </a:lnTo>
                  <a:lnTo>
                    <a:pt x="747" y="991"/>
                  </a:lnTo>
                  <a:lnTo>
                    <a:pt x="746" y="989"/>
                  </a:lnTo>
                  <a:lnTo>
                    <a:pt x="744" y="987"/>
                  </a:lnTo>
                  <a:lnTo>
                    <a:pt x="734" y="987"/>
                  </a:lnTo>
                  <a:lnTo>
                    <a:pt x="733" y="987"/>
                  </a:lnTo>
                  <a:lnTo>
                    <a:pt x="731" y="989"/>
                  </a:lnTo>
                  <a:lnTo>
                    <a:pt x="711" y="978"/>
                  </a:lnTo>
                  <a:lnTo>
                    <a:pt x="709" y="978"/>
                  </a:lnTo>
                  <a:lnTo>
                    <a:pt x="709" y="976"/>
                  </a:lnTo>
                  <a:lnTo>
                    <a:pt x="706" y="965"/>
                  </a:lnTo>
                  <a:lnTo>
                    <a:pt x="704" y="963"/>
                  </a:lnTo>
                  <a:lnTo>
                    <a:pt x="703" y="963"/>
                  </a:lnTo>
                  <a:lnTo>
                    <a:pt x="693" y="958"/>
                  </a:lnTo>
                  <a:lnTo>
                    <a:pt x="691" y="958"/>
                  </a:lnTo>
                  <a:lnTo>
                    <a:pt x="686" y="958"/>
                  </a:lnTo>
                  <a:lnTo>
                    <a:pt x="678" y="960"/>
                  </a:lnTo>
                  <a:lnTo>
                    <a:pt x="676" y="960"/>
                  </a:lnTo>
                  <a:lnTo>
                    <a:pt x="675" y="968"/>
                  </a:lnTo>
                  <a:lnTo>
                    <a:pt x="673" y="970"/>
                  </a:lnTo>
                  <a:lnTo>
                    <a:pt x="671" y="971"/>
                  </a:lnTo>
                  <a:lnTo>
                    <a:pt x="661" y="974"/>
                  </a:lnTo>
                  <a:lnTo>
                    <a:pt x="658" y="974"/>
                  </a:lnTo>
                  <a:lnTo>
                    <a:pt x="655" y="976"/>
                  </a:lnTo>
                  <a:lnTo>
                    <a:pt x="648" y="974"/>
                  </a:lnTo>
                  <a:lnTo>
                    <a:pt x="647" y="973"/>
                  </a:lnTo>
                  <a:lnTo>
                    <a:pt x="645" y="971"/>
                  </a:lnTo>
                  <a:lnTo>
                    <a:pt x="635" y="961"/>
                  </a:lnTo>
                  <a:lnTo>
                    <a:pt x="633" y="961"/>
                  </a:lnTo>
                  <a:lnTo>
                    <a:pt x="632" y="961"/>
                  </a:lnTo>
                  <a:lnTo>
                    <a:pt x="622" y="965"/>
                  </a:lnTo>
                  <a:lnTo>
                    <a:pt x="620" y="965"/>
                  </a:lnTo>
                  <a:lnTo>
                    <a:pt x="613" y="966"/>
                  </a:lnTo>
                  <a:lnTo>
                    <a:pt x="610" y="965"/>
                  </a:lnTo>
                  <a:lnTo>
                    <a:pt x="605" y="961"/>
                  </a:lnTo>
                  <a:lnTo>
                    <a:pt x="604" y="957"/>
                  </a:lnTo>
                  <a:lnTo>
                    <a:pt x="602" y="953"/>
                  </a:lnTo>
                  <a:lnTo>
                    <a:pt x="594" y="953"/>
                  </a:lnTo>
                  <a:lnTo>
                    <a:pt x="592" y="955"/>
                  </a:lnTo>
                  <a:lnTo>
                    <a:pt x="589" y="955"/>
                  </a:lnTo>
                  <a:lnTo>
                    <a:pt x="584" y="953"/>
                  </a:lnTo>
                  <a:lnTo>
                    <a:pt x="580" y="953"/>
                  </a:lnTo>
                  <a:lnTo>
                    <a:pt x="570" y="950"/>
                  </a:lnTo>
                  <a:lnTo>
                    <a:pt x="556" y="950"/>
                  </a:lnTo>
                  <a:lnTo>
                    <a:pt x="554" y="952"/>
                  </a:lnTo>
                  <a:lnTo>
                    <a:pt x="542" y="950"/>
                  </a:lnTo>
                  <a:lnTo>
                    <a:pt x="541" y="950"/>
                  </a:lnTo>
                  <a:lnTo>
                    <a:pt x="534" y="942"/>
                  </a:lnTo>
                  <a:lnTo>
                    <a:pt x="534" y="934"/>
                  </a:lnTo>
                  <a:lnTo>
                    <a:pt x="534" y="931"/>
                  </a:lnTo>
                  <a:lnTo>
                    <a:pt x="534" y="929"/>
                  </a:lnTo>
                  <a:lnTo>
                    <a:pt x="536" y="921"/>
                  </a:lnTo>
                  <a:lnTo>
                    <a:pt x="537" y="918"/>
                  </a:lnTo>
                  <a:lnTo>
                    <a:pt x="539" y="916"/>
                  </a:lnTo>
                  <a:lnTo>
                    <a:pt x="541" y="910"/>
                  </a:lnTo>
                  <a:lnTo>
                    <a:pt x="541" y="906"/>
                  </a:lnTo>
                  <a:lnTo>
                    <a:pt x="541" y="897"/>
                  </a:lnTo>
                  <a:lnTo>
                    <a:pt x="539" y="890"/>
                  </a:lnTo>
                  <a:lnTo>
                    <a:pt x="534" y="885"/>
                  </a:lnTo>
                  <a:lnTo>
                    <a:pt x="532" y="885"/>
                  </a:lnTo>
                  <a:lnTo>
                    <a:pt x="526" y="889"/>
                  </a:lnTo>
                  <a:lnTo>
                    <a:pt x="524" y="889"/>
                  </a:lnTo>
                  <a:lnTo>
                    <a:pt x="511" y="890"/>
                  </a:lnTo>
                  <a:lnTo>
                    <a:pt x="509" y="890"/>
                  </a:lnTo>
                  <a:lnTo>
                    <a:pt x="506" y="889"/>
                  </a:lnTo>
                  <a:lnTo>
                    <a:pt x="496" y="885"/>
                  </a:lnTo>
                  <a:lnTo>
                    <a:pt x="493" y="885"/>
                  </a:lnTo>
                  <a:lnTo>
                    <a:pt x="476" y="887"/>
                  </a:lnTo>
                  <a:lnTo>
                    <a:pt x="475" y="889"/>
                  </a:lnTo>
                  <a:lnTo>
                    <a:pt x="475" y="890"/>
                  </a:lnTo>
                  <a:lnTo>
                    <a:pt x="473" y="892"/>
                  </a:lnTo>
                  <a:lnTo>
                    <a:pt x="470" y="898"/>
                  </a:lnTo>
                  <a:lnTo>
                    <a:pt x="471" y="900"/>
                  </a:lnTo>
                  <a:lnTo>
                    <a:pt x="484" y="906"/>
                  </a:lnTo>
                  <a:lnTo>
                    <a:pt x="486" y="908"/>
                  </a:lnTo>
                  <a:lnTo>
                    <a:pt x="486" y="911"/>
                  </a:lnTo>
                  <a:lnTo>
                    <a:pt x="478" y="916"/>
                  </a:lnTo>
                  <a:lnTo>
                    <a:pt x="475" y="916"/>
                  </a:lnTo>
                  <a:lnTo>
                    <a:pt x="461" y="924"/>
                  </a:lnTo>
                  <a:lnTo>
                    <a:pt x="460" y="926"/>
                  </a:lnTo>
                  <a:lnTo>
                    <a:pt x="451" y="929"/>
                  </a:lnTo>
                  <a:lnTo>
                    <a:pt x="446" y="932"/>
                  </a:lnTo>
                  <a:lnTo>
                    <a:pt x="445" y="932"/>
                  </a:lnTo>
                  <a:lnTo>
                    <a:pt x="440" y="924"/>
                  </a:lnTo>
                  <a:lnTo>
                    <a:pt x="438" y="923"/>
                  </a:lnTo>
                  <a:lnTo>
                    <a:pt x="438" y="916"/>
                  </a:lnTo>
                  <a:lnTo>
                    <a:pt x="436" y="915"/>
                  </a:lnTo>
                  <a:lnTo>
                    <a:pt x="433" y="910"/>
                  </a:lnTo>
                  <a:lnTo>
                    <a:pt x="430" y="910"/>
                  </a:lnTo>
                  <a:lnTo>
                    <a:pt x="428" y="911"/>
                  </a:lnTo>
                  <a:lnTo>
                    <a:pt x="417" y="910"/>
                  </a:lnTo>
                  <a:lnTo>
                    <a:pt x="408" y="906"/>
                  </a:lnTo>
                  <a:lnTo>
                    <a:pt x="395" y="903"/>
                  </a:lnTo>
                  <a:lnTo>
                    <a:pt x="393" y="903"/>
                  </a:lnTo>
                  <a:lnTo>
                    <a:pt x="379" y="903"/>
                  </a:lnTo>
                  <a:lnTo>
                    <a:pt x="367" y="905"/>
                  </a:lnTo>
                  <a:lnTo>
                    <a:pt x="364" y="906"/>
                  </a:lnTo>
                  <a:lnTo>
                    <a:pt x="352" y="911"/>
                  </a:lnTo>
                  <a:lnTo>
                    <a:pt x="349" y="913"/>
                  </a:lnTo>
                  <a:lnTo>
                    <a:pt x="337" y="919"/>
                  </a:lnTo>
                  <a:lnTo>
                    <a:pt x="324" y="927"/>
                  </a:lnTo>
                  <a:lnTo>
                    <a:pt x="321" y="927"/>
                  </a:lnTo>
                  <a:lnTo>
                    <a:pt x="314" y="932"/>
                  </a:lnTo>
                  <a:lnTo>
                    <a:pt x="312" y="934"/>
                  </a:lnTo>
                  <a:lnTo>
                    <a:pt x="309" y="942"/>
                  </a:lnTo>
                  <a:lnTo>
                    <a:pt x="301" y="944"/>
                  </a:lnTo>
                  <a:lnTo>
                    <a:pt x="296" y="944"/>
                  </a:lnTo>
                  <a:lnTo>
                    <a:pt x="296" y="945"/>
                  </a:lnTo>
                  <a:lnTo>
                    <a:pt x="291" y="952"/>
                  </a:lnTo>
                  <a:lnTo>
                    <a:pt x="284" y="958"/>
                  </a:lnTo>
                  <a:lnTo>
                    <a:pt x="278" y="961"/>
                  </a:lnTo>
                  <a:lnTo>
                    <a:pt x="276" y="963"/>
                  </a:lnTo>
                  <a:lnTo>
                    <a:pt x="271" y="963"/>
                  </a:lnTo>
                  <a:lnTo>
                    <a:pt x="266" y="963"/>
                  </a:lnTo>
                  <a:lnTo>
                    <a:pt x="264" y="963"/>
                  </a:lnTo>
                  <a:lnTo>
                    <a:pt x="261" y="958"/>
                  </a:lnTo>
                  <a:lnTo>
                    <a:pt x="255" y="950"/>
                  </a:lnTo>
                  <a:lnTo>
                    <a:pt x="250" y="945"/>
                  </a:lnTo>
                  <a:lnTo>
                    <a:pt x="248" y="944"/>
                  </a:lnTo>
                  <a:lnTo>
                    <a:pt x="238" y="944"/>
                  </a:lnTo>
                  <a:lnTo>
                    <a:pt x="236" y="945"/>
                  </a:lnTo>
                  <a:lnTo>
                    <a:pt x="233" y="947"/>
                  </a:lnTo>
                  <a:lnTo>
                    <a:pt x="223" y="953"/>
                  </a:lnTo>
                  <a:lnTo>
                    <a:pt x="221" y="955"/>
                  </a:lnTo>
                  <a:lnTo>
                    <a:pt x="203" y="966"/>
                  </a:lnTo>
                  <a:lnTo>
                    <a:pt x="203" y="968"/>
                  </a:lnTo>
                  <a:lnTo>
                    <a:pt x="202" y="971"/>
                  </a:lnTo>
                  <a:lnTo>
                    <a:pt x="197" y="978"/>
                  </a:lnTo>
                  <a:lnTo>
                    <a:pt x="195" y="978"/>
                  </a:lnTo>
                  <a:lnTo>
                    <a:pt x="192" y="978"/>
                  </a:lnTo>
                  <a:lnTo>
                    <a:pt x="182" y="979"/>
                  </a:lnTo>
                  <a:lnTo>
                    <a:pt x="180" y="979"/>
                  </a:lnTo>
                  <a:lnTo>
                    <a:pt x="173" y="981"/>
                  </a:lnTo>
                  <a:lnTo>
                    <a:pt x="172" y="979"/>
                  </a:lnTo>
                  <a:lnTo>
                    <a:pt x="160" y="981"/>
                  </a:lnTo>
                  <a:lnTo>
                    <a:pt x="159" y="981"/>
                  </a:lnTo>
                  <a:lnTo>
                    <a:pt x="154" y="978"/>
                  </a:lnTo>
                  <a:lnTo>
                    <a:pt x="152" y="976"/>
                  </a:lnTo>
                  <a:lnTo>
                    <a:pt x="149" y="974"/>
                  </a:lnTo>
                  <a:lnTo>
                    <a:pt x="142" y="971"/>
                  </a:lnTo>
                  <a:lnTo>
                    <a:pt x="140" y="973"/>
                  </a:lnTo>
                  <a:lnTo>
                    <a:pt x="132" y="981"/>
                  </a:lnTo>
                  <a:lnTo>
                    <a:pt x="130" y="982"/>
                  </a:lnTo>
                  <a:lnTo>
                    <a:pt x="129" y="984"/>
                  </a:lnTo>
                  <a:lnTo>
                    <a:pt x="121" y="982"/>
                  </a:lnTo>
                  <a:lnTo>
                    <a:pt x="119" y="981"/>
                  </a:lnTo>
                  <a:lnTo>
                    <a:pt x="116" y="981"/>
                  </a:lnTo>
                  <a:lnTo>
                    <a:pt x="102" y="982"/>
                  </a:lnTo>
                  <a:lnTo>
                    <a:pt x="99" y="984"/>
                  </a:lnTo>
                  <a:lnTo>
                    <a:pt x="97" y="984"/>
                  </a:lnTo>
                  <a:lnTo>
                    <a:pt x="96" y="984"/>
                  </a:lnTo>
                  <a:lnTo>
                    <a:pt x="86" y="984"/>
                  </a:lnTo>
                  <a:lnTo>
                    <a:pt x="84" y="986"/>
                  </a:lnTo>
                  <a:lnTo>
                    <a:pt x="83" y="986"/>
                  </a:lnTo>
                  <a:lnTo>
                    <a:pt x="73" y="986"/>
                  </a:lnTo>
                  <a:lnTo>
                    <a:pt x="64" y="982"/>
                  </a:lnTo>
                  <a:lnTo>
                    <a:pt x="54" y="984"/>
                  </a:lnTo>
                  <a:lnTo>
                    <a:pt x="53" y="986"/>
                  </a:lnTo>
                  <a:lnTo>
                    <a:pt x="51" y="987"/>
                  </a:lnTo>
                  <a:lnTo>
                    <a:pt x="41" y="992"/>
                  </a:lnTo>
                  <a:lnTo>
                    <a:pt x="35" y="995"/>
                  </a:lnTo>
                  <a:lnTo>
                    <a:pt x="33" y="995"/>
                  </a:lnTo>
                  <a:lnTo>
                    <a:pt x="31" y="997"/>
                  </a:lnTo>
                  <a:lnTo>
                    <a:pt x="28" y="997"/>
                  </a:lnTo>
                  <a:lnTo>
                    <a:pt x="26" y="999"/>
                  </a:lnTo>
                  <a:lnTo>
                    <a:pt x="16" y="1007"/>
                  </a:lnTo>
                  <a:lnTo>
                    <a:pt x="16" y="1005"/>
                  </a:lnTo>
                  <a:lnTo>
                    <a:pt x="15" y="1002"/>
                  </a:lnTo>
                  <a:lnTo>
                    <a:pt x="15" y="1000"/>
                  </a:lnTo>
                  <a:lnTo>
                    <a:pt x="13" y="994"/>
                  </a:lnTo>
                  <a:lnTo>
                    <a:pt x="11" y="992"/>
                  </a:lnTo>
                  <a:lnTo>
                    <a:pt x="10" y="986"/>
                  </a:lnTo>
                  <a:lnTo>
                    <a:pt x="10" y="984"/>
                  </a:lnTo>
                  <a:lnTo>
                    <a:pt x="11" y="973"/>
                  </a:lnTo>
                  <a:lnTo>
                    <a:pt x="11" y="971"/>
                  </a:lnTo>
                  <a:lnTo>
                    <a:pt x="11" y="961"/>
                  </a:lnTo>
                  <a:lnTo>
                    <a:pt x="11" y="960"/>
                  </a:lnTo>
                  <a:lnTo>
                    <a:pt x="16" y="948"/>
                  </a:lnTo>
                  <a:lnTo>
                    <a:pt x="18" y="947"/>
                  </a:lnTo>
                  <a:lnTo>
                    <a:pt x="25" y="939"/>
                  </a:lnTo>
                  <a:lnTo>
                    <a:pt x="23" y="937"/>
                  </a:lnTo>
                  <a:lnTo>
                    <a:pt x="16" y="934"/>
                  </a:lnTo>
                  <a:lnTo>
                    <a:pt x="15" y="932"/>
                  </a:lnTo>
                  <a:lnTo>
                    <a:pt x="10" y="923"/>
                  </a:lnTo>
                  <a:lnTo>
                    <a:pt x="18" y="918"/>
                  </a:lnTo>
                  <a:lnTo>
                    <a:pt x="23" y="916"/>
                  </a:lnTo>
                  <a:lnTo>
                    <a:pt x="28" y="913"/>
                  </a:lnTo>
                  <a:lnTo>
                    <a:pt x="30" y="911"/>
                  </a:lnTo>
                  <a:lnTo>
                    <a:pt x="30" y="910"/>
                  </a:lnTo>
                  <a:lnTo>
                    <a:pt x="33" y="903"/>
                  </a:lnTo>
                  <a:lnTo>
                    <a:pt x="38" y="895"/>
                  </a:lnTo>
                  <a:lnTo>
                    <a:pt x="38" y="892"/>
                  </a:lnTo>
                  <a:lnTo>
                    <a:pt x="38" y="885"/>
                  </a:lnTo>
                  <a:lnTo>
                    <a:pt x="40" y="882"/>
                  </a:lnTo>
                  <a:lnTo>
                    <a:pt x="40" y="881"/>
                  </a:lnTo>
                  <a:lnTo>
                    <a:pt x="38" y="876"/>
                  </a:lnTo>
                  <a:lnTo>
                    <a:pt x="33" y="871"/>
                  </a:lnTo>
                  <a:lnTo>
                    <a:pt x="31" y="868"/>
                  </a:lnTo>
                  <a:lnTo>
                    <a:pt x="30" y="866"/>
                  </a:lnTo>
                  <a:lnTo>
                    <a:pt x="26" y="851"/>
                  </a:lnTo>
                  <a:lnTo>
                    <a:pt x="26" y="848"/>
                  </a:lnTo>
                  <a:lnTo>
                    <a:pt x="25" y="840"/>
                  </a:lnTo>
                  <a:lnTo>
                    <a:pt x="23" y="838"/>
                  </a:lnTo>
                  <a:lnTo>
                    <a:pt x="20" y="835"/>
                  </a:lnTo>
                  <a:lnTo>
                    <a:pt x="18" y="834"/>
                  </a:lnTo>
                  <a:lnTo>
                    <a:pt x="16" y="832"/>
                  </a:lnTo>
                  <a:lnTo>
                    <a:pt x="15" y="827"/>
                  </a:lnTo>
                  <a:lnTo>
                    <a:pt x="13" y="819"/>
                  </a:lnTo>
                  <a:lnTo>
                    <a:pt x="5" y="817"/>
                  </a:lnTo>
                  <a:lnTo>
                    <a:pt x="3" y="814"/>
                  </a:lnTo>
                  <a:lnTo>
                    <a:pt x="3" y="813"/>
                  </a:lnTo>
                  <a:lnTo>
                    <a:pt x="6" y="808"/>
                  </a:lnTo>
                  <a:lnTo>
                    <a:pt x="6" y="806"/>
                  </a:lnTo>
                  <a:lnTo>
                    <a:pt x="8" y="804"/>
                  </a:lnTo>
                  <a:lnTo>
                    <a:pt x="10" y="801"/>
                  </a:lnTo>
                  <a:lnTo>
                    <a:pt x="8" y="798"/>
                  </a:lnTo>
                  <a:lnTo>
                    <a:pt x="3" y="793"/>
                  </a:lnTo>
                  <a:lnTo>
                    <a:pt x="1" y="792"/>
                  </a:lnTo>
                  <a:lnTo>
                    <a:pt x="3" y="783"/>
                  </a:lnTo>
                  <a:lnTo>
                    <a:pt x="1" y="780"/>
                  </a:lnTo>
                  <a:lnTo>
                    <a:pt x="1" y="774"/>
                  </a:lnTo>
                  <a:lnTo>
                    <a:pt x="6" y="769"/>
                  </a:lnTo>
                  <a:lnTo>
                    <a:pt x="11" y="769"/>
                  </a:lnTo>
                  <a:lnTo>
                    <a:pt x="13" y="767"/>
                  </a:lnTo>
                  <a:lnTo>
                    <a:pt x="11" y="762"/>
                  </a:lnTo>
                  <a:lnTo>
                    <a:pt x="8" y="756"/>
                  </a:lnTo>
                  <a:lnTo>
                    <a:pt x="8" y="753"/>
                  </a:lnTo>
                  <a:lnTo>
                    <a:pt x="8" y="746"/>
                  </a:lnTo>
                  <a:lnTo>
                    <a:pt x="6" y="745"/>
                  </a:lnTo>
                  <a:lnTo>
                    <a:pt x="3" y="741"/>
                  </a:lnTo>
                  <a:lnTo>
                    <a:pt x="1" y="737"/>
                  </a:lnTo>
                  <a:lnTo>
                    <a:pt x="0" y="730"/>
                  </a:lnTo>
                  <a:lnTo>
                    <a:pt x="0" y="727"/>
                  </a:lnTo>
                  <a:lnTo>
                    <a:pt x="0" y="720"/>
                  </a:lnTo>
                  <a:lnTo>
                    <a:pt x="1" y="717"/>
                  </a:lnTo>
                  <a:lnTo>
                    <a:pt x="1" y="715"/>
                  </a:lnTo>
                  <a:lnTo>
                    <a:pt x="10" y="711"/>
                  </a:lnTo>
                  <a:lnTo>
                    <a:pt x="11" y="709"/>
                  </a:lnTo>
                  <a:lnTo>
                    <a:pt x="13" y="707"/>
                  </a:lnTo>
                  <a:lnTo>
                    <a:pt x="15" y="698"/>
                  </a:lnTo>
                  <a:lnTo>
                    <a:pt x="15" y="694"/>
                  </a:lnTo>
                  <a:lnTo>
                    <a:pt x="16" y="693"/>
                  </a:lnTo>
                  <a:lnTo>
                    <a:pt x="21" y="686"/>
                  </a:lnTo>
                  <a:lnTo>
                    <a:pt x="23" y="683"/>
                  </a:lnTo>
                  <a:lnTo>
                    <a:pt x="21" y="678"/>
                  </a:lnTo>
                  <a:lnTo>
                    <a:pt x="18" y="673"/>
                  </a:lnTo>
                  <a:lnTo>
                    <a:pt x="18" y="672"/>
                  </a:lnTo>
                  <a:lnTo>
                    <a:pt x="20" y="662"/>
                  </a:lnTo>
                  <a:lnTo>
                    <a:pt x="33" y="651"/>
                  </a:lnTo>
                  <a:lnTo>
                    <a:pt x="35" y="649"/>
                  </a:lnTo>
                  <a:lnTo>
                    <a:pt x="46" y="635"/>
                  </a:lnTo>
                  <a:lnTo>
                    <a:pt x="48" y="630"/>
                  </a:lnTo>
                  <a:lnTo>
                    <a:pt x="49" y="623"/>
                  </a:lnTo>
                  <a:lnTo>
                    <a:pt x="51" y="617"/>
                  </a:lnTo>
                  <a:lnTo>
                    <a:pt x="51" y="610"/>
                  </a:lnTo>
                  <a:lnTo>
                    <a:pt x="58" y="604"/>
                  </a:lnTo>
                  <a:lnTo>
                    <a:pt x="59" y="602"/>
                  </a:lnTo>
                  <a:lnTo>
                    <a:pt x="59" y="594"/>
                  </a:lnTo>
                  <a:lnTo>
                    <a:pt x="59" y="592"/>
                  </a:lnTo>
                  <a:lnTo>
                    <a:pt x="61" y="581"/>
                  </a:lnTo>
                  <a:lnTo>
                    <a:pt x="63" y="578"/>
                  </a:lnTo>
                  <a:lnTo>
                    <a:pt x="63" y="576"/>
                  </a:lnTo>
                  <a:lnTo>
                    <a:pt x="64" y="567"/>
                  </a:lnTo>
                  <a:lnTo>
                    <a:pt x="64" y="560"/>
                  </a:lnTo>
                  <a:lnTo>
                    <a:pt x="66" y="546"/>
                  </a:lnTo>
                  <a:lnTo>
                    <a:pt x="61" y="541"/>
                  </a:lnTo>
                  <a:lnTo>
                    <a:pt x="61" y="539"/>
                  </a:lnTo>
                  <a:lnTo>
                    <a:pt x="61" y="531"/>
                  </a:lnTo>
                  <a:lnTo>
                    <a:pt x="61" y="528"/>
                  </a:lnTo>
                  <a:lnTo>
                    <a:pt x="61" y="525"/>
                  </a:lnTo>
                  <a:lnTo>
                    <a:pt x="63" y="523"/>
                  </a:lnTo>
                  <a:lnTo>
                    <a:pt x="69" y="518"/>
                  </a:lnTo>
                  <a:lnTo>
                    <a:pt x="74" y="512"/>
                  </a:lnTo>
                  <a:lnTo>
                    <a:pt x="79" y="508"/>
                  </a:lnTo>
                  <a:lnTo>
                    <a:pt x="83" y="507"/>
                  </a:lnTo>
                  <a:lnTo>
                    <a:pt x="86" y="502"/>
                  </a:lnTo>
                  <a:lnTo>
                    <a:pt x="86" y="500"/>
                  </a:lnTo>
                  <a:lnTo>
                    <a:pt x="83" y="489"/>
                  </a:lnTo>
                  <a:lnTo>
                    <a:pt x="83" y="487"/>
                  </a:lnTo>
                  <a:lnTo>
                    <a:pt x="84" y="482"/>
                  </a:lnTo>
                  <a:lnTo>
                    <a:pt x="87" y="476"/>
                  </a:lnTo>
                  <a:lnTo>
                    <a:pt x="89" y="476"/>
                  </a:lnTo>
                  <a:lnTo>
                    <a:pt x="94" y="481"/>
                  </a:lnTo>
                  <a:lnTo>
                    <a:pt x="99" y="479"/>
                  </a:lnTo>
                  <a:lnTo>
                    <a:pt x="104" y="478"/>
                  </a:lnTo>
                  <a:lnTo>
                    <a:pt x="107" y="478"/>
                  </a:lnTo>
                  <a:lnTo>
                    <a:pt x="109" y="478"/>
                  </a:lnTo>
                  <a:lnTo>
                    <a:pt x="114" y="476"/>
                  </a:lnTo>
                  <a:lnTo>
                    <a:pt x="114" y="474"/>
                  </a:lnTo>
                  <a:lnTo>
                    <a:pt x="116" y="473"/>
                  </a:lnTo>
                  <a:lnTo>
                    <a:pt x="116" y="470"/>
                  </a:lnTo>
                  <a:lnTo>
                    <a:pt x="116" y="468"/>
                  </a:lnTo>
                  <a:lnTo>
                    <a:pt x="117" y="461"/>
                  </a:lnTo>
                  <a:lnTo>
                    <a:pt x="121" y="453"/>
                  </a:lnTo>
                  <a:lnTo>
                    <a:pt x="124" y="453"/>
                  </a:lnTo>
                  <a:lnTo>
                    <a:pt x="126" y="452"/>
                  </a:lnTo>
                  <a:lnTo>
                    <a:pt x="130" y="453"/>
                  </a:lnTo>
                  <a:lnTo>
                    <a:pt x="132" y="453"/>
                  </a:lnTo>
                  <a:lnTo>
                    <a:pt x="135" y="455"/>
                  </a:lnTo>
                  <a:lnTo>
                    <a:pt x="139" y="458"/>
                  </a:lnTo>
                  <a:lnTo>
                    <a:pt x="140" y="458"/>
                  </a:lnTo>
                  <a:lnTo>
                    <a:pt x="142" y="457"/>
                  </a:lnTo>
                  <a:lnTo>
                    <a:pt x="142" y="453"/>
                  </a:lnTo>
                  <a:lnTo>
                    <a:pt x="142" y="445"/>
                  </a:lnTo>
                  <a:lnTo>
                    <a:pt x="149" y="445"/>
                  </a:lnTo>
                  <a:lnTo>
                    <a:pt x="150" y="445"/>
                  </a:lnTo>
                  <a:lnTo>
                    <a:pt x="154" y="442"/>
                  </a:lnTo>
                  <a:lnTo>
                    <a:pt x="155" y="440"/>
                  </a:lnTo>
                  <a:lnTo>
                    <a:pt x="157" y="439"/>
                  </a:lnTo>
                  <a:lnTo>
                    <a:pt x="159" y="436"/>
                  </a:lnTo>
                  <a:lnTo>
                    <a:pt x="160" y="431"/>
                  </a:lnTo>
                  <a:lnTo>
                    <a:pt x="167" y="426"/>
                  </a:lnTo>
                  <a:lnTo>
                    <a:pt x="167" y="424"/>
                  </a:lnTo>
                  <a:lnTo>
                    <a:pt x="177" y="423"/>
                  </a:lnTo>
                  <a:lnTo>
                    <a:pt x="180" y="419"/>
                  </a:lnTo>
                  <a:lnTo>
                    <a:pt x="183" y="411"/>
                  </a:lnTo>
                  <a:lnTo>
                    <a:pt x="182" y="406"/>
                  </a:lnTo>
                  <a:lnTo>
                    <a:pt x="183" y="405"/>
                  </a:lnTo>
                  <a:lnTo>
                    <a:pt x="190" y="400"/>
                  </a:lnTo>
                  <a:lnTo>
                    <a:pt x="192" y="3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9" name="Freeform 39"/>
            <p:cNvSpPr>
              <a:spLocks/>
            </p:cNvSpPr>
            <p:nvPr/>
          </p:nvSpPr>
          <p:spPr bwMode="auto">
            <a:xfrm>
              <a:off x="5688012" y="4856958"/>
              <a:ext cx="103188" cy="139700"/>
            </a:xfrm>
            <a:custGeom>
              <a:avLst/>
              <a:gdLst>
                <a:gd name="T0" fmla="*/ 22 w 129"/>
                <a:gd name="T1" fmla="*/ 13 h 176"/>
                <a:gd name="T2" fmla="*/ 32 w 129"/>
                <a:gd name="T3" fmla="*/ 13 h 176"/>
                <a:gd name="T4" fmla="*/ 41 w 129"/>
                <a:gd name="T5" fmla="*/ 5 h 176"/>
                <a:gd name="T6" fmla="*/ 50 w 129"/>
                <a:gd name="T7" fmla="*/ 0 h 176"/>
                <a:gd name="T8" fmla="*/ 58 w 129"/>
                <a:gd name="T9" fmla="*/ 5 h 176"/>
                <a:gd name="T10" fmla="*/ 78 w 129"/>
                <a:gd name="T11" fmla="*/ 6 h 176"/>
                <a:gd name="T12" fmla="*/ 83 w 129"/>
                <a:gd name="T13" fmla="*/ 11 h 176"/>
                <a:gd name="T14" fmla="*/ 89 w 129"/>
                <a:gd name="T15" fmla="*/ 13 h 176"/>
                <a:gd name="T16" fmla="*/ 108 w 129"/>
                <a:gd name="T17" fmla="*/ 18 h 176"/>
                <a:gd name="T18" fmla="*/ 113 w 129"/>
                <a:gd name="T19" fmla="*/ 29 h 176"/>
                <a:gd name="T20" fmla="*/ 119 w 129"/>
                <a:gd name="T21" fmla="*/ 27 h 176"/>
                <a:gd name="T22" fmla="*/ 118 w 129"/>
                <a:gd name="T23" fmla="*/ 37 h 176"/>
                <a:gd name="T24" fmla="*/ 121 w 129"/>
                <a:gd name="T25" fmla="*/ 47 h 176"/>
                <a:gd name="T26" fmla="*/ 127 w 129"/>
                <a:gd name="T27" fmla="*/ 48 h 176"/>
                <a:gd name="T28" fmla="*/ 122 w 129"/>
                <a:gd name="T29" fmla="*/ 58 h 176"/>
                <a:gd name="T30" fmla="*/ 129 w 129"/>
                <a:gd name="T31" fmla="*/ 57 h 176"/>
                <a:gd name="T32" fmla="*/ 114 w 129"/>
                <a:gd name="T33" fmla="*/ 66 h 176"/>
                <a:gd name="T34" fmla="*/ 111 w 129"/>
                <a:gd name="T35" fmla="*/ 60 h 176"/>
                <a:gd name="T36" fmla="*/ 108 w 129"/>
                <a:gd name="T37" fmla="*/ 61 h 176"/>
                <a:gd name="T38" fmla="*/ 94 w 129"/>
                <a:gd name="T39" fmla="*/ 71 h 176"/>
                <a:gd name="T40" fmla="*/ 88 w 129"/>
                <a:gd name="T41" fmla="*/ 71 h 176"/>
                <a:gd name="T42" fmla="*/ 84 w 129"/>
                <a:gd name="T43" fmla="*/ 73 h 176"/>
                <a:gd name="T44" fmla="*/ 79 w 129"/>
                <a:gd name="T45" fmla="*/ 76 h 176"/>
                <a:gd name="T46" fmla="*/ 76 w 129"/>
                <a:gd name="T47" fmla="*/ 82 h 176"/>
                <a:gd name="T48" fmla="*/ 71 w 129"/>
                <a:gd name="T49" fmla="*/ 84 h 176"/>
                <a:gd name="T50" fmla="*/ 65 w 129"/>
                <a:gd name="T51" fmla="*/ 84 h 176"/>
                <a:gd name="T52" fmla="*/ 58 w 129"/>
                <a:gd name="T53" fmla="*/ 84 h 176"/>
                <a:gd name="T54" fmla="*/ 60 w 129"/>
                <a:gd name="T55" fmla="*/ 95 h 176"/>
                <a:gd name="T56" fmla="*/ 55 w 129"/>
                <a:gd name="T57" fmla="*/ 100 h 176"/>
                <a:gd name="T58" fmla="*/ 48 w 129"/>
                <a:gd name="T59" fmla="*/ 102 h 176"/>
                <a:gd name="T60" fmla="*/ 41 w 129"/>
                <a:gd name="T61" fmla="*/ 105 h 176"/>
                <a:gd name="T62" fmla="*/ 43 w 129"/>
                <a:gd name="T63" fmla="*/ 108 h 176"/>
                <a:gd name="T64" fmla="*/ 48 w 129"/>
                <a:gd name="T65" fmla="*/ 124 h 176"/>
                <a:gd name="T66" fmla="*/ 35 w 129"/>
                <a:gd name="T67" fmla="*/ 129 h 176"/>
                <a:gd name="T68" fmla="*/ 25 w 129"/>
                <a:gd name="T69" fmla="*/ 128 h 176"/>
                <a:gd name="T70" fmla="*/ 28 w 129"/>
                <a:gd name="T71" fmla="*/ 137 h 176"/>
                <a:gd name="T72" fmla="*/ 20 w 129"/>
                <a:gd name="T73" fmla="*/ 150 h 176"/>
                <a:gd name="T74" fmla="*/ 5 w 129"/>
                <a:gd name="T75" fmla="*/ 145 h 176"/>
                <a:gd name="T76" fmla="*/ 3 w 129"/>
                <a:gd name="T77" fmla="*/ 141 h 176"/>
                <a:gd name="T78" fmla="*/ 2 w 129"/>
                <a:gd name="T79" fmla="*/ 152 h 176"/>
                <a:gd name="T80" fmla="*/ 5 w 129"/>
                <a:gd name="T81" fmla="*/ 158 h 176"/>
                <a:gd name="T82" fmla="*/ 22 w 129"/>
                <a:gd name="T83" fmla="*/ 167 h 176"/>
                <a:gd name="T84" fmla="*/ 25 w 129"/>
                <a:gd name="T85" fmla="*/ 171 h 176"/>
                <a:gd name="T86" fmla="*/ 15 w 129"/>
                <a:gd name="T87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9" h="176">
                  <a:moveTo>
                    <a:pt x="17" y="5"/>
                  </a:moveTo>
                  <a:lnTo>
                    <a:pt x="22" y="13"/>
                  </a:lnTo>
                  <a:lnTo>
                    <a:pt x="22" y="14"/>
                  </a:lnTo>
                  <a:lnTo>
                    <a:pt x="32" y="13"/>
                  </a:lnTo>
                  <a:lnTo>
                    <a:pt x="32" y="11"/>
                  </a:lnTo>
                  <a:lnTo>
                    <a:pt x="41" y="5"/>
                  </a:lnTo>
                  <a:lnTo>
                    <a:pt x="48" y="0"/>
                  </a:lnTo>
                  <a:lnTo>
                    <a:pt x="50" y="0"/>
                  </a:lnTo>
                  <a:lnTo>
                    <a:pt x="56" y="5"/>
                  </a:lnTo>
                  <a:lnTo>
                    <a:pt x="58" y="5"/>
                  </a:lnTo>
                  <a:lnTo>
                    <a:pt x="70" y="3"/>
                  </a:lnTo>
                  <a:lnTo>
                    <a:pt x="78" y="6"/>
                  </a:lnTo>
                  <a:lnTo>
                    <a:pt x="83" y="10"/>
                  </a:lnTo>
                  <a:lnTo>
                    <a:pt x="83" y="11"/>
                  </a:lnTo>
                  <a:lnTo>
                    <a:pt x="88" y="14"/>
                  </a:lnTo>
                  <a:lnTo>
                    <a:pt x="89" y="13"/>
                  </a:lnTo>
                  <a:lnTo>
                    <a:pt x="94" y="5"/>
                  </a:lnTo>
                  <a:lnTo>
                    <a:pt x="108" y="18"/>
                  </a:lnTo>
                  <a:lnTo>
                    <a:pt x="106" y="26"/>
                  </a:lnTo>
                  <a:lnTo>
                    <a:pt x="113" y="29"/>
                  </a:lnTo>
                  <a:lnTo>
                    <a:pt x="113" y="27"/>
                  </a:lnTo>
                  <a:lnTo>
                    <a:pt x="119" y="27"/>
                  </a:lnTo>
                  <a:lnTo>
                    <a:pt x="118" y="35"/>
                  </a:lnTo>
                  <a:lnTo>
                    <a:pt x="118" y="37"/>
                  </a:lnTo>
                  <a:lnTo>
                    <a:pt x="122" y="42"/>
                  </a:lnTo>
                  <a:lnTo>
                    <a:pt x="121" y="47"/>
                  </a:lnTo>
                  <a:lnTo>
                    <a:pt x="126" y="47"/>
                  </a:lnTo>
                  <a:lnTo>
                    <a:pt x="127" y="48"/>
                  </a:lnTo>
                  <a:lnTo>
                    <a:pt x="122" y="53"/>
                  </a:lnTo>
                  <a:lnTo>
                    <a:pt x="122" y="58"/>
                  </a:lnTo>
                  <a:lnTo>
                    <a:pt x="127" y="55"/>
                  </a:lnTo>
                  <a:lnTo>
                    <a:pt x="129" y="57"/>
                  </a:lnTo>
                  <a:lnTo>
                    <a:pt x="126" y="63"/>
                  </a:lnTo>
                  <a:lnTo>
                    <a:pt x="114" y="66"/>
                  </a:lnTo>
                  <a:lnTo>
                    <a:pt x="113" y="65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8" y="61"/>
                  </a:lnTo>
                  <a:lnTo>
                    <a:pt x="101" y="65"/>
                  </a:lnTo>
                  <a:lnTo>
                    <a:pt x="94" y="71"/>
                  </a:lnTo>
                  <a:lnTo>
                    <a:pt x="93" y="71"/>
                  </a:lnTo>
                  <a:lnTo>
                    <a:pt x="88" y="71"/>
                  </a:lnTo>
                  <a:lnTo>
                    <a:pt x="86" y="73"/>
                  </a:lnTo>
                  <a:lnTo>
                    <a:pt x="84" y="73"/>
                  </a:lnTo>
                  <a:lnTo>
                    <a:pt x="79" y="74"/>
                  </a:lnTo>
                  <a:lnTo>
                    <a:pt x="79" y="76"/>
                  </a:lnTo>
                  <a:lnTo>
                    <a:pt x="79" y="78"/>
                  </a:lnTo>
                  <a:lnTo>
                    <a:pt x="76" y="82"/>
                  </a:lnTo>
                  <a:lnTo>
                    <a:pt x="75" y="82"/>
                  </a:lnTo>
                  <a:lnTo>
                    <a:pt x="71" y="84"/>
                  </a:lnTo>
                  <a:lnTo>
                    <a:pt x="70" y="86"/>
                  </a:lnTo>
                  <a:lnTo>
                    <a:pt x="65" y="84"/>
                  </a:lnTo>
                  <a:lnTo>
                    <a:pt x="63" y="82"/>
                  </a:lnTo>
                  <a:lnTo>
                    <a:pt x="58" y="84"/>
                  </a:lnTo>
                  <a:lnTo>
                    <a:pt x="60" y="90"/>
                  </a:lnTo>
                  <a:lnTo>
                    <a:pt x="60" y="95"/>
                  </a:lnTo>
                  <a:lnTo>
                    <a:pt x="60" y="97"/>
                  </a:lnTo>
                  <a:lnTo>
                    <a:pt x="55" y="100"/>
                  </a:lnTo>
                  <a:lnTo>
                    <a:pt x="50" y="102"/>
                  </a:lnTo>
                  <a:lnTo>
                    <a:pt x="48" y="102"/>
                  </a:lnTo>
                  <a:lnTo>
                    <a:pt x="46" y="100"/>
                  </a:lnTo>
                  <a:lnTo>
                    <a:pt x="41" y="105"/>
                  </a:lnTo>
                  <a:lnTo>
                    <a:pt x="41" y="107"/>
                  </a:lnTo>
                  <a:lnTo>
                    <a:pt x="43" y="108"/>
                  </a:lnTo>
                  <a:lnTo>
                    <a:pt x="43" y="115"/>
                  </a:lnTo>
                  <a:lnTo>
                    <a:pt x="48" y="124"/>
                  </a:lnTo>
                  <a:lnTo>
                    <a:pt x="46" y="126"/>
                  </a:lnTo>
                  <a:lnTo>
                    <a:pt x="35" y="129"/>
                  </a:lnTo>
                  <a:lnTo>
                    <a:pt x="30" y="123"/>
                  </a:lnTo>
                  <a:lnTo>
                    <a:pt x="25" y="128"/>
                  </a:lnTo>
                  <a:lnTo>
                    <a:pt x="28" y="136"/>
                  </a:lnTo>
                  <a:lnTo>
                    <a:pt x="28" y="137"/>
                  </a:lnTo>
                  <a:lnTo>
                    <a:pt x="30" y="145"/>
                  </a:lnTo>
                  <a:lnTo>
                    <a:pt x="20" y="150"/>
                  </a:lnTo>
                  <a:lnTo>
                    <a:pt x="12" y="147"/>
                  </a:lnTo>
                  <a:lnTo>
                    <a:pt x="5" y="145"/>
                  </a:lnTo>
                  <a:lnTo>
                    <a:pt x="7" y="144"/>
                  </a:lnTo>
                  <a:lnTo>
                    <a:pt x="3" y="141"/>
                  </a:lnTo>
                  <a:lnTo>
                    <a:pt x="0" y="144"/>
                  </a:lnTo>
                  <a:lnTo>
                    <a:pt x="2" y="152"/>
                  </a:lnTo>
                  <a:lnTo>
                    <a:pt x="3" y="158"/>
                  </a:lnTo>
                  <a:lnTo>
                    <a:pt x="5" y="158"/>
                  </a:lnTo>
                  <a:lnTo>
                    <a:pt x="10" y="160"/>
                  </a:lnTo>
                  <a:lnTo>
                    <a:pt x="22" y="167"/>
                  </a:lnTo>
                  <a:lnTo>
                    <a:pt x="25" y="168"/>
                  </a:lnTo>
                  <a:lnTo>
                    <a:pt x="25" y="171"/>
                  </a:lnTo>
                  <a:lnTo>
                    <a:pt x="15" y="175"/>
                  </a:lnTo>
                  <a:lnTo>
                    <a:pt x="15" y="17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0" name="Freeform 40"/>
            <p:cNvSpPr>
              <a:spLocks/>
            </p:cNvSpPr>
            <p:nvPr/>
          </p:nvSpPr>
          <p:spPr bwMode="auto">
            <a:xfrm>
              <a:off x="4711700" y="3788570"/>
              <a:ext cx="571500" cy="1071563"/>
            </a:xfrm>
            <a:custGeom>
              <a:avLst/>
              <a:gdLst>
                <a:gd name="T0" fmla="*/ 362 w 719"/>
                <a:gd name="T1" fmla="*/ 30 h 1349"/>
                <a:gd name="T2" fmla="*/ 368 w 719"/>
                <a:gd name="T3" fmla="*/ 92 h 1349"/>
                <a:gd name="T4" fmla="*/ 352 w 719"/>
                <a:gd name="T5" fmla="*/ 171 h 1349"/>
                <a:gd name="T6" fmla="*/ 372 w 719"/>
                <a:gd name="T7" fmla="*/ 216 h 1349"/>
                <a:gd name="T8" fmla="*/ 350 w 719"/>
                <a:gd name="T9" fmla="*/ 273 h 1349"/>
                <a:gd name="T10" fmla="*/ 377 w 719"/>
                <a:gd name="T11" fmla="*/ 304 h 1349"/>
                <a:gd name="T12" fmla="*/ 454 w 719"/>
                <a:gd name="T13" fmla="*/ 289 h 1349"/>
                <a:gd name="T14" fmla="*/ 489 w 719"/>
                <a:gd name="T15" fmla="*/ 268 h 1349"/>
                <a:gd name="T16" fmla="*/ 534 w 719"/>
                <a:gd name="T17" fmla="*/ 302 h 1349"/>
                <a:gd name="T18" fmla="*/ 564 w 719"/>
                <a:gd name="T19" fmla="*/ 362 h 1349"/>
                <a:gd name="T20" fmla="*/ 618 w 719"/>
                <a:gd name="T21" fmla="*/ 396 h 1349"/>
                <a:gd name="T22" fmla="*/ 633 w 719"/>
                <a:gd name="T23" fmla="*/ 441 h 1349"/>
                <a:gd name="T24" fmla="*/ 658 w 719"/>
                <a:gd name="T25" fmla="*/ 466 h 1349"/>
                <a:gd name="T26" fmla="*/ 664 w 719"/>
                <a:gd name="T27" fmla="*/ 488 h 1349"/>
                <a:gd name="T28" fmla="*/ 686 w 719"/>
                <a:gd name="T29" fmla="*/ 479 h 1349"/>
                <a:gd name="T30" fmla="*/ 714 w 719"/>
                <a:gd name="T31" fmla="*/ 491 h 1349"/>
                <a:gd name="T32" fmla="*/ 689 w 719"/>
                <a:gd name="T33" fmla="*/ 546 h 1349"/>
                <a:gd name="T34" fmla="*/ 673 w 719"/>
                <a:gd name="T35" fmla="*/ 623 h 1349"/>
                <a:gd name="T36" fmla="*/ 676 w 719"/>
                <a:gd name="T37" fmla="*/ 716 h 1349"/>
                <a:gd name="T38" fmla="*/ 693 w 719"/>
                <a:gd name="T39" fmla="*/ 783 h 1349"/>
                <a:gd name="T40" fmla="*/ 658 w 719"/>
                <a:gd name="T41" fmla="*/ 856 h 1349"/>
                <a:gd name="T42" fmla="*/ 651 w 719"/>
                <a:gd name="T43" fmla="*/ 912 h 1349"/>
                <a:gd name="T44" fmla="*/ 607 w 719"/>
                <a:gd name="T45" fmla="*/ 970 h 1349"/>
                <a:gd name="T46" fmla="*/ 635 w 719"/>
                <a:gd name="T47" fmla="*/ 1008 h 1349"/>
                <a:gd name="T48" fmla="*/ 573 w 719"/>
                <a:gd name="T49" fmla="*/ 1011 h 1349"/>
                <a:gd name="T50" fmla="*/ 506 w 719"/>
                <a:gd name="T51" fmla="*/ 1029 h 1349"/>
                <a:gd name="T52" fmla="*/ 486 w 719"/>
                <a:gd name="T53" fmla="*/ 1072 h 1349"/>
                <a:gd name="T54" fmla="*/ 487 w 719"/>
                <a:gd name="T55" fmla="*/ 1119 h 1349"/>
                <a:gd name="T56" fmla="*/ 501 w 719"/>
                <a:gd name="T57" fmla="*/ 1173 h 1349"/>
                <a:gd name="T58" fmla="*/ 560 w 719"/>
                <a:gd name="T59" fmla="*/ 1213 h 1349"/>
                <a:gd name="T60" fmla="*/ 618 w 719"/>
                <a:gd name="T61" fmla="*/ 1208 h 1349"/>
                <a:gd name="T62" fmla="*/ 608 w 719"/>
                <a:gd name="T63" fmla="*/ 1310 h 1349"/>
                <a:gd name="T64" fmla="*/ 569 w 719"/>
                <a:gd name="T65" fmla="*/ 1344 h 1349"/>
                <a:gd name="T66" fmla="*/ 489 w 719"/>
                <a:gd name="T67" fmla="*/ 1336 h 1349"/>
                <a:gd name="T68" fmla="*/ 428 w 719"/>
                <a:gd name="T69" fmla="*/ 1305 h 1349"/>
                <a:gd name="T70" fmla="*/ 373 w 719"/>
                <a:gd name="T71" fmla="*/ 1286 h 1349"/>
                <a:gd name="T72" fmla="*/ 287 w 719"/>
                <a:gd name="T73" fmla="*/ 1265 h 1349"/>
                <a:gd name="T74" fmla="*/ 261 w 719"/>
                <a:gd name="T75" fmla="*/ 1226 h 1349"/>
                <a:gd name="T76" fmla="*/ 249 w 719"/>
                <a:gd name="T77" fmla="*/ 1194 h 1349"/>
                <a:gd name="T78" fmla="*/ 225 w 719"/>
                <a:gd name="T79" fmla="*/ 1157 h 1349"/>
                <a:gd name="T80" fmla="*/ 188 w 719"/>
                <a:gd name="T81" fmla="*/ 1121 h 1349"/>
                <a:gd name="T82" fmla="*/ 157 w 719"/>
                <a:gd name="T83" fmla="*/ 1085 h 1349"/>
                <a:gd name="T84" fmla="*/ 165 w 719"/>
                <a:gd name="T85" fmla="*/ 1053 h 1349"/>
                <a:gd name="T86" fmla="*/ 175 w 719"/>
                <a:gd name="T87" fmla="*/ 1000 h 1349"/>
                <a:gd name="T88" fmla="*/ 137 w 719"/>
                <a:gd name="T89" fmla="*/ 966 h 1349"/>
                <a:gd name="T90" fmla="*/ 94 w 719"/>
                <a:gd name="T91" fmla="*/ 911 h 1349"/>
                <a:gd name="T92" fmla="*/ 86 w 719"/>
                <a:gd name="T93" fmla="*/ 872 h 1349"/>
                <a:gd name="T94" fmla="*/ 74 w 719"/>
                <a:gd name="T95" fmla="*/ 822 h 1349"/>
                <a:gd name="T96" fmla="*/ 53 w 719"/>
                <a:gd name="T97" fmla="*/ 763 h 1349"/>
                <a:gd name="T98" fmla="*/ 44 w 719"/>
                <a:gd name="T99" fmla="*/ 694 h 1349"/>
                <a:gd name="T100" fmla="*/ 13 w 719"/>
                <a:gd name="T101" fmla="*/ 650 h 1349"/>
                <a:gd name="T102" fmla="*/ 21 w 719"/>
                <a:gd name="T103" fmla="*/ 577 h 1349"/>
                <a:gd name="T104" fmla="*/ 5 w 719"/>
                <a:gd name="T105" fmla="*/ 479 h 1349"/>
                <a:gd name="T106" fmla="*/ 1 w 719"/>
                <a:gd name="T107" fmla="*/ 404 h 1349"/>
                <a:gd name="T108" fmla="*/ 56 w 719"/>
                <a:gd name="T109" fmla="*/ 349 h 1349"/>
                <a:gd name="T110" fmla="*/ 86 w 719"/>
                <a:gd name="T111" fmla="*/ 302 h 1349"/>
                <a:gd name="T112" fmla="*/ 107 w 719"/>
                <a:gd name="T113" fmla="*/ 276 h 1349"/>
                <a:gd name="T114" fmla="*/ 122 w 719"/>
                <a:gd name="T115" fmla="*/ 246 h 1349"/>
                <a:gd name="T116" fmla="*/ 134 w 719"/>
                <a:gd name="T117" fmla="*/ 205 h 1349"/>
                <a:gd name="T118" fmla="*/ 223 w 719"/>
                <a:gd name="T119" fmla="*/ 163 h 1349"/>
                <a:gd name="T120" fmla="*/ 281 w 719"/>
                <a:gd name="T121" fmla="*/ 108 h 1349"/>
                <a:gd name="T122" fmla="*/ 304 w 719"/>
                <a:gd name="T123" fmla="*/ 53 h 1349"/>
                <a:gd name="T124" fmla="*/ 335 w 719"/>
                <a:gd name="T125" fmla="*/ 4 h 1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9" h="1349">
                  <a:moveTo>
                    <a:pt x="335" y="0"/>
                  </a:moveTo>
                  <a:lnTo>
                    <a:pt x="347" y="0"/>
                  </a:lnTo>
                  <a:lnTo>
                    <a:pt x="349" y="0"/>
                  </a:lnTo>
                  <a:lnTo>
                    <a:pt x="363" y="0"/>
                  </a:lnTo>
                  <a:lnTo>
                    <a:pt x="365" y="0"/>
                  </a:lnTo>
                  <a:lnTo>
                    <a:pt x="377" y="0"/>
                  </a:lnTo>
                  <a:lnTo>
                    <a:pt x="380" y="1"/>
                  </a:lnTo>
                  <a:lnTo>
                    <a:pt x="380" y="3"/>
                  </a:lnTo>
                  <a:lnTo>
                    <a:pt x="378" y="8"/>
                  </a:lnTo>
                  <a:lnTo>
                    <a:pt x="375" y="12"/>
                  </a:lnTo>
                  <a:lnTo>
                    <a:pt x="373" y="16"/>
                  </a:lnTo>
                  <a:lnTo>
                    <a:pt x="362" y="30"/>
                  </a:lnTo>
                  <a:lnTo>
                    <a:pt x="362" y="34"/>
                  </a:lnTo>
                  <a:lnTo>
                    <a:pt x="360" y="35"/>
                  </a:lnTo>
                  <a:lnTo>
                    <a:pt x="358" y="53"/>
                  </a:lnTo>
                  <a:lnTo>
                    <a:pt x="360" y="55"/>
                  </a:lnTo>
                  <a:lnTo>
                    <a:pt x="362" y="58"/>
                  </a:lnTo>
                  <a:lnTo>
                    <a:pt x="365" y="68"/>
                  </a:lnTo>
                  <a:lnTo>
                    <a:pt x="367" y="69"/>
                  </a:lnTo>
                  <a:lnTo>
                    <a:pt x="367" y="72"/>
                  </a:lnTo>
                  <a:lnTo>
                    <a:pt x="365" y="79"/>
                  </a:lnTo>
                  <a:lnTo>
                    <a:pt x="365" y="82"/>
                  </a:lnTo>
                  <a:lnTo>
                    <a:pt x="365" y="84"/>
                  </a:lnTo>
                  <a:lnTo>
                    <a:pt x="368" y="92"/>
                  </a:lnTo>
                  <a:lnTo>
                    <a:pt x="370" y="92"/>
                  </a:lnTo>
                  <a:lnTo>
                    <a:pt x="372" y="98"/>
                  </a:lnTo>
                  <a:lnTo>
                    <a:pt x="372" y="100"/>
                  </a:lnTo>
                  <a:lnTo>
                    <a:pt x="360" y="119"/>
                  </a:lnTo>
                  <a:lnTo>
                    <a:pt x="358" y="121"/>
                  </a:lnTo>
                  <a:lnTo>
                    <a:pt x="358" y="123"/>
                  </a:lnTo>
                  <a:lnTo>
                    <a:pt x="357" y="126"/>
                  </a:lnTo>
                  <a:lnTo>
                    <a:pt x="352" y="145"/>
                  </a:lnTo>
                  <a:lnTo>
                    <a:pt x="350" y="148"/>
                  </a:lnTo>
                  <a:lnTo>
                    <a:pt x="350" y="160"/>
                  </a:lnTo>
                  <a:lnTo>
                    <a:pt x="350" y="163"/>
                  </a:lnTo>
                  <a:lnTo>
                    <a:pt x="352" y="171"/>
                  </a:lnTo>
                  <a:lnTo>
                    <a:pt x="352" y="173"/>
                  </a:lnTo>
                  <a:lnTo>
                    <a:pt x="355" y="176"/>
                  </a:lnTo>
                  <a:lnTo>
                    <a:pt x="355" y="186"/>
                  </a:lnTo>
                  <a:lnTo>
                    <a:pt x="355" y="187"/>
                  </a:lnTo>
                  <a:lnTo>
                    <a:pt x="355" y="190"/>
                  </a:lnTo>
                  <a:lnTo>
                    <a:pt x="360" y="202"/>
                  </a:lnTo>
                  <a:lnTo>
                    <a:pt x="362" y="205"/>
                  </a:lnTo>
                  <a:lnTo>
                    <a:pt x="363" y="207"/>
                  </a:lnTo>
                  <a:lnTo>
                    <a:pt x="368" y="210"/>
                  </a:lnTo>
                  <a:lnTo>
                    <a:pt x="370" y="212"/>
                  </a:lnTo>
                  <a:lnTo>
                    <a:pt x="370" y="213"/>
                  </a:lnTo>
                  <a:lnTo>
                    <a:pt x="372" y="216"/>
                  </a:lnTo>
                  <a:lnTo>
                    <a:pt x="372" y="221"/>
                  </a:lnTo>
                  <a:lnTo>
                    <a:pt x="373" y="223"/>
                  </a:lnTo>
                  <a:lnTo>
                    <a:pt x="372" y="229"/>
                  </a:lnTo>
                  <a:lnTo>
                    <a:pt x="370" y="231"/>
                  </a:lnTo>
                  <a:lnTo>
                    <a:pt x="370" y="233"/>
                  </a:lnTo>
                  <a:lnTo>
                    <a:pt x="368" y="234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0" y="247"/>
                  </a:lnTo>
                  <a:lnTo>
                    <a:pt x="354" y="258"/>
                  </a:lnTo>
                  <a:lnTo>
                    <a:pt x="354" y="260"/>
                  </a:lnTo>
                  <a:lnTo>
                    <a:pt x="350" y="273"/>
                  </a:lnTo>
                  <a:lnTo>
                    <a:pt x="350" y="276"/>
                  </a:lnTo>
                  <a:lnTo>
                    <a:pt x="350" y="279"/>
                  </a:lnTo>
                  <a:lnTo>
                    <a:pt x="350" y="283"/>
                  </a:lnTo>
                  <a:lnTo>
                    <a:pt x="352" y="286"/>
                  </a:lnTo>
                  <a:lnTo>
                    <a:pt x="352" y="289"/>
                  </a:lnTo>
                  <a:lnTo>
                    <a:pt x="354" y="291"/>
                  </a:lnTo>
                  <a:lnTo>
                    <a:pt x="357" y="296"/>
                  </a:lnTo>
                  <a:lnTo>
                    <a:pt x="358" y="297"/>
                  </a:lnTo>
                  <a:lnTo>
                    <a:pt x="362" y="302"/>
                  </a:lnTo>
                  <a:lnTo>
                    <a:pt x="365" y="304"/>
                  </a:lnTo>
                  <a:lnTo>
                    <a:pt x="375" y="304"/>
                  </a:lnTo>
                  <a:lnTo>
                    <a:pt x="377" y="304"/>
                  </a:lnTo>
                  <a:lnTo>
                    <a:pt x="393" y="299"/>
                  </a:lnTo>
                  <a:lnTo>
                    <a:pt x="395" y="299"/>
                  </a:lnTo>
                  <a:lnTo>
                    <a:pt x="397" y="299"/>
                  </a:lnTo>
                  <a:lnTo>
                    <a:pt x="398" y="297"/>
                  </a:lnTo>
                  <a:lnTo>
                    <a:pt x="401" y="297"/>
                  </a:lnTo>
                  <a:lnTo>
                    <a:pt x="403" y="297"/>
                  </a:lnTo>
                  <a:lnTo>
                    <a:pt x="421" y="296"/>
                  </a:lnTo>
                  <a:lnTo>
                    <a:pt x="423" y="296"/>
                  </a:lnTo>
                  <a:lnTo>
                    <a:pt x="425" y="296"/>
                  </a:lnTo>
                  <a:lnTo>
                    <a:pt x="436" y="292"/>
                  </a:lnTo>
                  <a:lnTo>
                    <a:pt x="453" y="289"/>
                  </a:lnTo>
                  <a:lnTo>
                    <a:pt x="454" y="289"/>
                  </a:lnTo>
                  <a:lnTo>
                    <a:pt x="469" y="284"/>
                  </a:lnTo>
                  <a:lnTo>
                    <a:pt x="471" y="283"/>
                  </a:lnTo>
                  <a:lnTo>
                    <a:pt x="471" y="278"/>
                  </a:lnTo>
                  <a:lnTo>
                    <a:pt x="473" y="276"/>
                  </a:lnTo>
                  <a:lnTo>
                    <a:pt x="474" y="275"/>
                  </a:lnTo>
                  <a:lnTo>
                    <a:pt x="474" y="273"/>
                  </a:lnTo>
                  <a:lnTo>
                    <a:pt x="478" y="271"/>
                  </a:lnTo>
                  <a:lnTo>
                    <a:pt x="479" y="268"/>
                  </a:lnTo>
                  <a:lnTo>
                    <a:pt x="481" y="268"/>
                  </a:lnTo>
                  <a:lnTo>
                    <a:pt x="484" y="267"/>
                  </a:lnTo>
                  <a:lnTo>
                    <a:pt x="487" y="268"/>
                  </a:lnTo>
                  <a:lnTo>
                    <a:pt x="489" y="268"/>
                  </a:lnTo>
                  <a:lnTo>
                    <a:pt x="492" y="278"/>
                  </a:lnTo>
                  <a:lnTo>
                    <a:pt x="492" y="279"/>
                  </a:lnTo>
                  <a:lnTo>
                    <a:pt x="494" y="283"/>
                  </a:lnTo>
                  <a:lnTo>
                    <a:pt x="496" y="288"/>
                  </a:lnTo>
                  <a:lnTo>
                    <a:pt x="496" y="289"/>
                  </a:lnTo>
                  <a:lnTo>
                    <a:pt x="502" y="299"/>
                  </a:lnTo>
                  <a:lnTo>
                    <a:pt x="506" y="299"/>
                  </a:lnTo>
                  <a:lnTo>
                    <a:pt x="514" y="301"/>
                  </a:lnTo>
                  <a:lnTo>
                    <a:pt x="524" y="301"/>
                  </a:lnTo>
                  <a:lnTo>
                    <a:pt x="526" y="302"/>
                  </a:lnTo>
                  <a:lnTo>
                    <a:pt x="527" y="302"/>
                  </a:lnTo>
                  <a:lnTo>
                    <a:pt x="534" y="302"/>
                  </a:lnTo>
                  <a:lnTo>
                    <a:pt x="535" y="304"/>
                  </a:lnTo>
                  <a:lnTo>
                    <a:pt x="542" y="305"/>
                  </a:lnTo>
                  <a:lnTo>
                    <a:pt x="554" y="317"/>
                  </a:lnTo>
                  <a:lnTo>
                    <a:pt x="554" y="318"/>
                  </a:lnTo>
                  <a:lnTo>
                    <a:pt x="554" y="320"/>
                  </a:lnTo>
                  <a:lnTo>
                    <a:pt x="555" y="323"/>
                  </a:lnTo>
                  <a:lnTo>
                    <a:pt x="557" y="339"/>
                  </a:lnTo>
                  <a:lnTo>
                    <a:pt x="555" y="341"/>
                  </a:lnTo>
                  <a:lnTo>
                    <a:pt x="555" y="344"/>
                  </a:lnTo>
                  <a:lnTo>
                    <a:pt x="560" y="359"/>
                  </a:lnTo>
                  <a:lnTo>
                    <a:pt x="562" y="360"/>
                  </a:lnTo>
                  <a:lnTo>
                    <a:pt x="564" y="362"/>
                  </a:lnTo>
                  <a:lnTo>
                    <a:pt x="565" y="364"/>
                  </a:lnTo>
                  <a:lnTo>
                    <a:pt x="573" y="372"/>
                  </a:lnTo>
                  <a:lnTo>
                    <a:pt x="575" y="372"/>
                  </a:lnTo>
                  <a:lnTo>
                    <a:pt x="577" y="373"/>
                  </a:lnTo>
                  <a:lnTo>
                    <a:pt x="580" y="375"/>
                  </a:lnTo>
                  <a:lnTo>
                    <a:pt x="593" y="378"/>
                  </a:lnTo>
                  <a:lnTo>
                    <a:pt x="595" y="378"/>
                  </a:lnTo>
                  <a:lnTo>
                    <a:pt x="603" y="385"/>
                  </a:lnTo>
                  <a:lnTo>
                    <a:pt x="608" y="388"/>
                  </a:lnTo>
                  <a:lnTo>
                    <a:pt x="613" y="390"/>
                  </a:lnTo>
                  <a:lnTo>
                    <a:pt x="618" y="390"/>
                  </a:lnTo>
                  <a:lnTo>
                    <a:pt x="618" y="396"/>
                  </a:lnTo>
                  <a:lnTo>
                    <a:pt x="616" y="399"/>
                  </a:lnTo>
                  <a:lnTo>
                    <a:pt x="616" y="402"/>
                  </a:lnTo>
                  <a:lnTo>
                    <a:pt x="618" y="409"/>
                  </a:lnTo>
                  <a:lnTo>
                    <a:pt x="618" y="412"/>
                  </a:lnTo>
                  <a:lnTo>
                    <a:pt x="618" y="414"/>
                  </a:lnTo>
                  <a:lnTo>
                    <a:pt x="618" y="415"/>
                  </a:lnTo>
                  <a:lnTo>
                    <a:pt x="616" y="424"/>
                  </a:lnTo>
                  <a:lnTo>
                    <a:pt x="616" y="427"/>
                  </a:lnTo>
                  <a:lnTo>
                    <a:pt x="621" y="440"/>
                  </a:lnTo>
                  <a:lnTo>
                    <a:pt x="623" y="440"/>
                  </a:lnTo>
                  <a:lnTo>
                    <a:pt x="630" y="440"/>
                  </a:lnTo>
                  <a:lnTo>
                    <a:pt x="633" y="441"/>
                  </a:lnTo>
                  <a:lnTo>
                    <a:pt x="635" y="441"/>
                  </a:lnTo>
                  <a:lnTo>
                    <a:pt x="640" y="443"/>
                  </a:lnTo>
                  <a:lnTo>
                    <a:pt x="641" y="445"/>
                  </a:lnTo>
                  <a:lnTo>
                    <a:pt x="645" y="451"/>
                  </a:lnTo>
                  <a:lnTo>
                    <a:pt x="646" y="457"/>
                  </a:lnTo>
                  <a:lnTo>
                    <a:pt x="650" y="459"/>
                  </a:lnTo>
                  <a:lnTo>
                    <a:pt x="651" y="456"/>
                  </a:lnTo>
                  <a:lnTo>
                    <a:pt x="653" y="453"/>
                  </a:lnTo>
                  <a:lnTo>
                    <a:pt x="656" y="453"/>
                  </a:lnTo>
                  <a:lnTo>
                    <a:pt x="658" y="457"/>
                  </a:lnTo>
                  <a:lnTo>
                    <a:pt x="658" y="459"/>
                  </a:lnTo>
                  <a:lnTo>
                    <a:pt x="658" y="466"/>
                  </a:lnTo>
                  <a:lnTo>
                    <a:pt x="653" y="466"/>
                  </a:lnTo>
                  <a:lnTo>
                    <a:pt x="653" y="469"/>
                  </a:lnTo>
                  <a:lnTo>
                    <a:pt x="651" y="472"/>
                  </a:lnTo>
                  <a:lnTo>
                    <a:pt x="653" y="477"/>
                  </a:lnTo>
                  <a:lnTo>
                    <a:pt x="655" y="477"/>
                  </a:lnTo>
                  <a:lnTo>
                    <a:pt x="658" y="477"/>
                  </a:lnTo>
                  <a:lnTo>
                    <a:pt x="661" y="480"/>
                  </a:lnTo>
                  <a:lnTo>
                    <a:pt x="659" y="482"/>
                  </a:lnTo>
                  <a:lnTo>
                    <a:pt x="656" y="483"/>
                  </a:lnTo>
                  <a:lnTo>
                    <a:pt x="656" y="485"/>
                  </a:lnTo>
                  <a:lnTo>
                    <a:pt x="659" y="487"/>
                  </a:lnTo>
                  <a:lnTo>
                    <a:pt x="664" y="488"/>
                  </a:lnTo>
                  <a:lnTo>
                    <a:pt x="664" y="493"/>
                  </a:lnTo>
                  <a:lnTo>
                    <a:pt x="661" y="496"/>
                  </a:lnTo>
                  <a:lnTo>
                    <a:pt x="661" y="500"/>
                  </a:lnTo>
                  <a:lnTo>
                    <a:pt x="663" y="501"/>
                  </a:lnTo>
                  <a:lnTo>
                    <a:pt x="666" y="501"/>
                  </a:lnTo>
                  <a:lnTo>
                    <a:pt x="676" y="495"/>
                  </a:lnTo>
                  <a:lnTo>
                    <a:pt x="678" y="495"/>
                  </a:lnTo>
                  <a:lnTo>
                    <a:pt x="686" y="488"/>
                  </a:lnTo>
                  <a:lnTo>
                    <a:pt x="688" y="487"/>
                  </a:lnTo>
                  <a:lnTo>
                    <a:pt x="688" y="485"/>
                  </a:lnTo>
                  <a:lnTo>
                    <a:pt x="686" y="480"/>
                  </a:lnTo>
                  <a:lnTo>
                    <a:pt x="686" y="479"/>
                  </a:lnTo>
                  <a:lnTo>
                    <a:pt x="686" y="477"/>
                  </a:lnTo>
                  <a:lnTo>
                    <a:pt x="691" y="474"/>
                  </a:lnTo>
                  <a:lnTo>
                    <a:pt x="693" y="475"/>
                  </a:lnTo>
                  <a:lnTo>
                    <a:pt x="698" y="479"/>
                  </a:lnTo>
                  <a:lnTo>
                    <a:pt x="701" y="479"/>
                  </a:lnTo>
                  <a:lnTo>
                    <a:pt x="707" y="479"/>
                  </a:lnTo>
                  <a:lnTo>
                    <a:pt x="709" y="479"/>
                  </a:lnTo>
                  <a:lnTo>
                    <a:pt x="712" y="474"/>
                  </a:lnTo>
                  <a:lnTo>
                    <a:pt x="719" y="475"/>
                  </a:lnTo>
                  <a:lnTo>
                    <a:pt x="717" y="479"/>
                  </a:lnTo>
                  <a:lnTo>
                    <a:pt x="717" y="482"/>
                  </a:lnTo>
                  <a:lnTo>
                    <a:pt x="714" y="491"/>
                  </a:lnTo>
                  <a:lnTo>
                    <a:pt x="706" y="493"/>
                  </a:lnTo>
                  <a:lnTo>
                    <a:pt x="706" y="500"/>
                  </a:lnTo>
                  <a:lnTo>
                    <a:pt x="704" y="508"/>
                  </a:lnTo>
                  <a:lnTo>
                    <a:pt x="707" y="511"/>
                  </a:lnTo>
                  <a:lnTo>
                    <a:pt x="707" y="517"/>
                  </a:lnTo>
                  <a:lnTo>
                    <a:pt x="706" y="517"/>
                  </a:lnTo>
                  <a:lnTo>
                    <a:pt x="701" y="522"/>
                  </a:lnTo>
                  <a:lnTo>
                    <a:pt x="701" y="524"/>
                  </a:lnTo>
                  <a:lnTo>
                    <a:pt x="698" y="532"/>
                  </a:lnTo>
                  <a:lnTo>
                    <a:pt x="699" y="535"/>
                  </a:lnTo>
                  <a:lnTo>
                    <a:pt x="694" y="542"/>
                  </a:lnTo>
                  <a:lnTo>
                    <a:pt x="689" y="546"/>
                  </a:lnTo>
                  <a:lnTo>
                    <a:pt x="688" y="548"/>
                  </a:lnTo>
                  <a:lnTo>
                    <a:pt x="683" y="551"/>
                  </a:lnTo>
                  <a:lnTo>
                    <a:pt x="681" y="553"/>
                  </a:lnTo>
                  <a:lnTo>
                    <a:pt x="676" y="558"/>
                  </a:lnTo>
                  <a:lnTo>
                    <a:pt x="676" y="561"/>
                  </a:lnTo>
                  <a:lnTo>
                    <a:pt x="676" y="566"/>
                  </a:lnTo>
                  <a:lnTo>
                    <a:pt x="674" y="580"/>
                  </a:lnTo>
                  <a:lnTo>
                    <a:pt x="674" y="584"/>
                  </a:lnTo>
                  <a:lnTo>
                    <a:pt x="671" y="598"/>
                  </a:lnTo>
                  <a:lnTo>
                    <a:pt x="671" y="602"/>
                  </a:lnTo>
                  <a:lnTo>
                    <a:pt x="671" y="614"/>
                  </a:lnTo>
                  <a:lnTo>
                    <a:pt x="673" y="623"/>
                  </a:lnTo>
                  <a:lnTo>
                    <a:pt x="678" y="631"/>
                  </a:lnTo>
                  <a:lnTo>
                    <a:pt x="681" y="640"/>
                  </a:lnTo>
                  <a:lnTo>
                    <a:pt x="681" y="644"/>
                  </a:lnTo>
                  <a:lnTo>
                    <a:pt x="683" y="650"/>
                  </a:lnTo>
                  <a:lnTo>
                    <a:pt x="684" y="657"/>
                  </a:lnTo>
                  <a:lnTo>
                    <a:pt x="681" y="665"/>
                  </a:lnTo>
                  <a:lnTo>
                    <a:pt x="676" y="673"/>
                  </a:lnTo>
                  <a:lnTo>
                    <a:pt x="674" y="687"/>
                  </a:lnTo>
                  <a:lnTo>
                    <a:pt x="674" y="689"/>
                  </a:lnTo>
                  <a:lnTo>
                    <a:pt x="674" y="692"/>
                  </a:lnTo>
                  <a:lnTo>
                    <a:pt x="673" y="699"/>
                  </a:lnTo>
                  <a:lnTo>
                    <a:pt x="676" y="716"/>
                  </a:lnTo>
                  <a:lnTo>
                    <a:pt x="676" y="720"/>
                  </a:lnTo>
                  <a:lnTo>
                    <a:pt x="678" y="721"/>
                  </a:lnTo>
                  <a:lnTo>
                    <a:pt x="678" y="724"/>
                  </a:lnTo>
                  <a:lnTo>
                    <a:pt x="681" y="741"/>
                  </a:lnTo>
                  <a:lnTo>
                    <a:pt x="681" y="742"/>
                  </a:lnTo>
                  <a:lnTo>
                    <a:pt x="683" y="746"/>
                  </a:lnTo>
                  <a:lnTo>
                    <a:pt x="688" y="758"/>
                  </a:lnTo>
                  <a:lnTo>
                    <a:pt x="689" y="763"/>
                  </a:lnTo>
                  <a:lnTo>
                    <a:pt x="691" y="768"/>
                  </a:lnTo>
                  <a:lnTo>
                    <a:pt x="693" y="771"/>
                  </a:lnTo>
                  <a:lnTo>
                    <a:pt x="694" y="781"/>
                  </a:lnTo>
                  <a:lnTo>
                    <a:pt x="693" y="783"/>
                  </a:lnTo>
                  <a:lnTo>
                    <a:pt x="681" y="794"/>
                  </a:lnTo>
                  <a:lnTo>
                    <a:pt x="679" y="796"/>
                  </a:lnTo>
                  <a:lnTo>
                    <a:pt x="674" y="805"/>
                  </a:lnTo>
                  <a:lnTo>
                    <a:pt x="673" y="807"/>
                  </a:lnTo>
                  <a:lnTo>
                    <a:pt x="673" y="810"/>
                  </a:lnTo>
                  <a:lnTo>
                    <a:pt x="671" y="820"/>
                  </a:lnTo>
                  <a:lnTo>
                    <a:pt x="671" y="822"/>
                  </a:lnTo>
                  <a:lnTo>
                    <a:pt x="666" y="831"/>
                  </a:lnTo>
                  <a:lnTo>
                    <a:pt x="664" y="833"/>
                  </a:lnTo>
                  <a:lnTo>
                    <a:pt x="663" y="838"/>
                  </a:lnTo>
                  <a:lnTo>
                    <a:pt x="659" y="847"/>
                  </a:lnTo>
                  <a:lnTo>
                    <a:pt x="658" y="856"/>
                  </a:lnTo>
                  <a:lnTo>
                    <a:pt x="658" y="859"/>
                  </a:lnTo>
                  <a:lnTo>
                    <a:pt x="655" y="867"/>
                  </a:lnTo>
                  <a:lnTo>
                    <a:pt x="653" y="872"/>
                  </a:lnTo>
                  <a:lnTo>
                    <a:pt x="653" y="873"/>
                  </a:lnTo>
                  <a:lnTo>
                    <a:pt x="650" y="881"/>
                  </a:lnTo>
                  <a:lnTo>
                    <a:pt x="650" y="885"/>
                  </a:lnTo>
                  <a:lnTo>
                    <a:pt x="650" y="891"/>
                  </a:lnTo>
                  <a:lnTo>
                    <a:pt x="650" y="894"/>
                  </a:lnTo>
                  <a:lnTo>
                    <a:pt x="653" y="901"/>
                  </a:lnTo>
                  <a:lnTo>
                    <a:pt x="653" y="902"/>
                  </a:lnTo>
                  <a:lnTo>
                    <a:pt x="653" y="909"/>
                  </a:lnTo>
                  <a:lnTo>
                    <a:pt x="651" y="912"/>
                  </a:lnTo>
                  <a:lnTo>
                    <a:pt x="650" y="922"/>
                  </a:lnTo>
                  <a:lnTo>
                    <a:pt x="650" y="925"/>
                  </a:lnTo>
                  <a:lnTo>
                    <a:pt x="648" y="927"/>
                  </a:lnTo>
                  <a:lnTo>
                    <a:pt x="643" y="936"/>
                  </a:lnTo>
                  <a:lnTo>
                    <a:pt x="641" y="938"/>
                  </a:lnTo>
                  <a:lnTo>
                    <a:pt x="638" y="940"/>
                  </a:lnTo>
                  <a:lnTo>
                    <a:pt x="628" y="945"/>
                  </a:lnTo>
                  <a:lnTo>
                    <a:pt x="615" y="953"/>
                  </a:lnTo>
                  <a:lnTo>
                    <a:pt x="615" y="954"/>
                  </a:lnTo>
                  <a:lnTo>
                    <a:pt x="607" y="959"/>
                  </a:lnTo>
                  <a:lnTo>
                    <a:pt x="605" y="961"/>
                  </a:lnTo>
                  <a:lnTo>
                    <a:pt x="607" y="970"/>
                  </a:lnTo>
                  <a:lnTo>
                    <a:pt x="608" y="972"/>
                  </a:lnTo>
                  <a:lnTo>
                    <a:pt x="608" y="974"/>
                  </a:lnTo>
                  <a:lnTo>
                    <a:pt x="618" y="979"/>
                  </a:lnTo>
                  <a:lnTo>
                    <a:pt x="620" y="979"/>
                  </a:lnTo>
                  <a:lnTo>
                    <a:pt x="621" y="979"/>
                  </a:lnTo>
                  <a:lnTo>
                    <a:pt x="635" y="983"/>
                  </a:lnTo>
                  <a:lnTo>
                    <a:pt x="636" y="985"/>
                  </a:lnTo>
                  <a:lnTo>
                    <a:pt x="638" y="987"/>
                  </a:lnTo>
                  <a:lnTo>
                    <a:pt x="638" y="995"/>
                  </a:lnTo>
                  <a:lnTo>
                    <a:pt x="638" y="1001"/>
                  </a:lnTo>
                  <a:lnTo>
                    <a:pt x="636" y="1006"/>
                  </a:lnTo>
                  <a:lnTo>
                    <a:pt x="635" y="1008"/>
                  </a:lnTo>
                  <a:lnTo>
                    <a:pt x="630" y="1013"/>
                  </a:lnTo>
                  <a:lnTo>
                    <a:pt x="625" y="1016"/>
                  </a:lnTo>
                  <a:lnTo>
                    <a:pt x="623" y="1017"/>
                  </a:lnTo>
                  <a:lnTo>
                    <a:pt x="618" y="1019"/>
                  </a:lnTo>
                  <a:lnTo>
                    <a:pt x="613" y="1021"/>
                  </a:lnTo>
                  <a:lnTo>
                    <a:pt x="605" y="1021"/>
                  </a:lnTo>
                  <a:lnTo>
                    <a:pt x="603" y="1021"/>
                  </a:lnTo>
                  <a:lnTo>
                    <a:pt x="600" y="1021"/>
                  </a:lnTo>
                  <a:lnTo>
                    <a:pt x="588" y="1017"/>
                  </a:lnTo>
                  <a:lnTo>
                    <a:pt x="585" y="1016"/>
                  </a:lnTo>
                  <a:lnTo>
                    <a:pt x="575" y="1011"/>
                  </a:lnTo>
                  <a:lnTo>
                    <a:pt x="573" y="1011"/>
                  </a:lnTo>
                  <a:lnTo>
                    <a:pt x="562" y="1011"/>
                  </a:lnTo>
                  <a:lnTo>
                    <a:pt x="560" y="1013"/>
                  </a:lnTo>
                  <a:lnTo>
                    <a:pt x="550" y="1016"/>
                  </a:lnTo>
                  <a:lnTo>
                    <a:pt x="545" y="1017"/>
                  </a:lnTo>
                  <a:lnTo>
                    <a:pt x="539" y="1024"/>
                  </a:lnTo>
                  <a:lnTo>
                    <a:pt x="537" y="1024"/>
                  </a:lnTo>
                  <a:lnTo>
                    <a:pt x="535" y="1025"/>
                  </a:lnTo>
                  <a:lnTo>
                    <a:pt x="526" y="1029"/>
                  </a:lnTo>
                  <a:lnTo>
                    <a:pt x="522" y="1029"/>
                  </a:lnTo>
                  <a:lnTo>
                    <a:pt x="521" y="1030"/>
                  </a:lnTo>
                  <a:lnTo>
                    <a:pt x="509" y="1029"/>
                  </a:lnTo>
                  <a:lnTo>
                    <a:pt x="506" y="1029"/>
                  </a:lnTo>
                  <a:lnTo>
                    <a:pt x="499" y="1032"/>
                  </a:lnTo>
                  <a:lnTo>
                    <a:pt x="491" y="1040"/>
                  </a:lnTo>
                  <a:lnTo>
                    <a:pt x="489" y="1042"/>
                  </a:lnTo>
                  <a:lnTo>
                    <a:pt x="486" y="1047"/>
                  </a:lnTo>
                  <a:lnTo>
                    <a:pt x="484" y="1050"/>
                  </a:lnTo>
                  <a:lnTo>
                    <a:pt x="481" y="1055"/>
                  </a:lnTo>
                  <a:lnTo>
                    <a:pt x="478" y="1061"/>
                  </a:lnTo>
                  <a:lnTo>
                    <a:pt x="474" y="1064"/>
                  </a:lnTo>
                  <a:lnTo>
                    <a:pt x="474" y="1068"/>
                  </a:lnTo>
                  <a:lnTo>
                    <a:pt x="476" y="1072"/>
                  </a:lnTo>
                  <a:lnTo>
                    <a:pt x="479" y="1072"/>
                  </a:lnTo>
                  <a:lnTo>
                    <a:pt x="486" y="1072"/>
                  </a:lnTo>
                  <a:lnTo>
                    <a:pt x="489" y="1071"/>
                  </a:lnTo>
                  <a:lnTo>
                    <a:pt x="494" y="1068"/>
                  </a:lnTo>
                  <a:lnTo>
                    <a:pt x="496" y="1068"/>
                  </a:lnTo>
                  <a:lnTo>
                    <a:pt x="502" y="1069"/>
                  </a:lnTo>
                  <a:lnTo>
                    <a:pt x="502" y="1079"/>
                  </a:lnTo>
                  <a:lnTo>
                    <a:pt x="499" y="1090"/>
                  </a:lnTo>
                  <a:lnTo>
                    <a:pt x="497" y="1097"/>
                  </a:lnTo>
                  <a:lnTo>
                    <a:pt x="496" y="1105"/>
                  </a:lnTo>
                  <a:lnTo>
                    <a:pt x="494" y="1108"/>
                  </a:lnTo>
                  <a:lnTo>
                    <a:pt x="494" y="1111"/>
                  </a:lnTo>
                  <a:lnTo>
                    <a:pt x="489" y="1118"/>
                  </a:lnTo>
                  <a:lnTo>
                    <a:pt x="487" y="1119"/>
                  </a:lnTo>
                  <a:lnTo>
                    <a:pt x="483" y="1123"/>
                  </a:lnTo>
                  <a:lnTo>
                    <a:pt x="479" y="1124"/>
                  </a:lnTo>
                  <a:lnTo>
                    <a:pt x="474" y="1129"/>
                  </a:lnTo>
                  <a:lnTo>
                    <a:pt x="473" y="1131"/>
                  </a:lnTo>
                  <a:lnTo>
                    <a:pt x="473" y="1137"/>
                  </a:lnTo>
                  <a:lnTo>
                    <a:pt x="474" y="1139"/>
                  </a:lnTo>
                  <a:lnTo>
                    <a:pt x="478" y="1145"/>
                  </a:lnTo>
                  <a:lnTo>
                    <a:pt x="489" y="1145"/>
                  </a:lnTo>
                  <a:lnTo>
                    <a:pt x="491" y="1147"/>
                  </a:lnTo>
                  <a:lnTo>
                    <a:pt x="494" y="1157"/>
                  </a:lnTo>
                  <a:lnTo>
                    <a:pt x="496" y="1166"/>
                  </a:lnTo>
                  <a:lnTo>
                    <a:pt x="501" y="1173"/>
                  </a:lnTo>
                  <a:lnTo>
                    <a:pt x="501" y="1176"/>
                  </a:lnTo>
                  <a:lnTo>
                    <a:pt x="509" y="1187"/>
                  </a:lnTo>
                  <a:lnTo>
                    <a:pt x="511" y="1187"/>
                  </a:lnTo>
                  <a:lnTo>
                    <a:pt x="516" y="1191"/>
                  </a:lnTo>
                  <a:lnTo>
                    <a:pt x="522" y="1194"/>
                  </a:lnTo>
                  <a:lnTo>
                    <a:pt x="524" y="1195"/>
                  </a:lnTo>
                  <a:lnTo>
                    <a:pt x="535" y="1197"/>
                  </a:lnTo>
                  <a:lnTo>
                    <a:pt x="537" y="1200"/>
                  </a:lnTo>
                  <a:lnTo>
                    <a:pt x="549" y="1203"/>
                  </a:lnTo>
                  <a:lnTo>
                    <a:pt x="550" y="1203"/>
                  </a:lnTo>
                  <a:lnTo>
                    <a:pt x="559" y="1212"/>
                  </a:lnTo>
                  <a:lnTo>
                    <a:pt x="560" y="1213"/>
                  </a:lnTo>
                  <a:lnTo>
                    <a:pt x="564" y="1220"/>
                  </a:lnTo>
                  <a:lnTo>
                    <a:pt x="567" y="1220"/>
                  </a:lnTo>
                  <a:lnTo>
                    <a:pt x="573" y="1215"/>
                  </a:lnTo>
                  <a:lnTo>
                    <a:pt x="575" y="1213"/>
                  </a:lnTo>
                  <a:lnTo>
                    <a:pt x="583" y="1208"/>
                  </a:lnTo>
                  <a:lnTo>
                    <a:pt x="585" y="1208"/>
                  </a:lnTo>
                  <a:lnTo>
                    <a:pt x="592" y="1208"/>
                  </a:lnTo>
                  <a:lnTo>
                    <a:pt x="597" y="1208"/>
                  </a:lnTo>
                  <a:lnTo>
                    <a:pt x="598" y="1208"/>
                  </a:lnTo>
                  <a:lnTo>
                    <a:pt x="602" y="1208"/>
                  </a:lnTo>
                  <a:lnTo>
                    <a:pt x="603" y="1208"/>
                  </a:lnTo>
                  <a:lnTo>
                    <a:pt x="618" y="1208"/>
                  </a:lnTo>
                  <a:lnTo>
                    <a:pt x="620" y="1210"/>
                  </a:lnTo>
                  <a:lnTo>
                    <a:pt x="625" y="1215"/>
                  </a:lnTo>
                  <a:lnTo>
                    <a:pt x="628" y="1218"/>
                  </a:lnTo>
                  <a:lnTo>
                    <a:pt x="630" y="1221"/>
                  </a:lnTo>
                  <a:lnTo>
                    <a:pt x="630" y="1223"/>
                  </a:lnTo>
                  <a:lnTo>
                    <a:pt x="631" y="1239"/>
                  </a:lnTo>
                  <a:lnTo>
                    <a:pt x="628" y="1252"/>
                  </a:lnTo>
                  <a:lnTo>
                    <a:pt x="628" y="1255"/>
                  </a:lnTo>
                  <a:lnTo>
                    <a:pt x="626" y="1257"/>
                  </a:lnTo>
                  <a:lnTo>
                    <a:pt x="623" y="1270"/>
                  </a:lnTo>
                  <a:lnTo>
                    <a:pt x="618" y="1284"/>
                  </a:lnTo>
                  <a:lnTo>
                    <a:pt x="608" y="1310"/>
                  </a:lnTo>
                  <a:lnTo>
                    <a:pt x="607" y="1315"/>
                  </a:lnTo>
                  <a:lnTo>
                    <a:pt x="607" y="1318"/>
                  </a:lnTo>
                  <a:lnTo>
                    <a:pt x="607" y="1320"/>
                  </a:lnTo>
                  <a:lnTo>
                    <a:pt x="595" y="1326"/>
                  </a:lnTo>
                  <a:lnTo>
                    <a:pt x="593" y="1328"/>
                  </a:lnTo>
                  <a:lnTo>
                    <a:pt x="590" y="1328"/>
                  </a:lnTo>
                  <a:lnTo>
                    <a:pt x="585" y="1330"/>
                  </a:lnTo>
                  <a:lnTo>
                    <a:pt x="578" y="1331"/>
                  </a:lnTo>
                  <a:lnTo>
                    <a:pt x="577" y="1333"/>
                  </a:lnTo>
                  <a:lnTo>
                    <a:pt x="575" y="1336"/>
                  </a:lnTo>
                  <a:lnTo>
                    <a:pt x="573" y="1338"/>
                  </a:lnTo>
                  <a:lnTo>
                    <a:pt x="569" y="1344"/>
                  </a:lnTo>
                  <a:lnTo>
                    <a:pt x="550" y="1347"/>
                  </a:lnTo>
                  <a:lnTo>
                    <a:pt x="545" y="1349"/>
                  </a:lnTo>
                  <a:lnTo>
                    <a:pt x="540" y="1349"/>
                  </a:lnTo>
                  <a:lnTo>
                    <a:pt x="537" y="1346"/>
                  </a:lnTo>
                  <a:lnTo>
                    <a:pt x="532" y="1346"/>
                  </a:lnTo>
                  <a:lnTo>
                    <a:pt x="526" y="1344"/>
                  </a:lnTo>
                  <a:lnTo>
                    <a:pt x="524" y="1344"/>
                  </a:lnTo>
                  <a:lnTo>
                    <a:pt x="506" y="1341"/>
                  </a:lnTo>
                  <a:lnTo>
                    <a:pt x="499" y="1339"/>
                  </a:lnTo>
                  <a:lnTo>
                    <a:pt x="496" y="1338"/>
                  </a:lnTo>
                  <a:lnTo>
                    <a:pt x="491" y="1338"/>
                  </a:lnTo>
                  <a:lnTo>
                    <a:pt x="489" y="1336"/>
                  </a:lnTo>
                  <a:lnTo>
                    <a:pt x="484" y="1335"/>
                  </a:lnTo>
                  <a:lnTo>
                    <a:pt x="474" y="1335"/>
                  </a:lnTo>
                  <a:lnTo>
                    <a:pt x="473" y="1335"/>
                  </a:lnTo>
                  <a:lnTo>
                    <a:pt x="459" y="1330"/>
                  </a:lnTo>
                  <a:lnTo>
                    <a:pt x="459" y="1328"/>
                  </a:lnTo>
                  <a:lnTo>
                    <a:pt x="458" y="1326"/>
                  </a:lnTo>
                  <a:lnTo>
                    <a:pt x="456" y="1322"/>
                  </a:lnTo>
                  <a:lnTo>
                    <a:pt x="454" y="1317"/>
                  </a:lnTo>
                  <a:lnTo>
                    <a:pt x="448" y="1310"/>
                  </a:lnTo>
                  <a:lnTo>
                    <a:pt x="438" y="1305"/>
                  </a:lnTo>
                  <a:lnTo>
                    <a:pt x="431" y="1305"/>
                  </a:lnTo>
                  <a:lnTo>
                    <a:pt x="428" y="1305"/>
                  </a:lnTo>
                  <a:lnTo>
                    <a:pt x="423" y="1305"/>
                  </a:lnTo>
                  <a:lnTo>
                    <a:pt x="418" y="1305"/>
                  </a:lnTo>
                  <a:lnTo>
                    <a:pt x="418" y="1301"/>
                  </a:lnTo>
                  <a:lnTo>
                    <a:pt x="415" y="1297"/>
                  </a:lnTo>
                  <a:lnTo>
                    <a:pt x="410" y="1296"/>
                  </a:lnTo>
                  <a:lnTo>
                    <a:pt x="406" y="1294"/>
                  </a:lnTo>
                  <a:lnTo>
                    <a:pt x="405" y="1292"/>
                  </a:lnTo>
                  <a:lnTo>
                    <a:pt x="397" y="1291"/>
                  </a:lnTo>
                  <a:lnTo>
                    <a:pt x="392" y="1292"/>
                  </a:lnTo>
                  <a:lnTo>
                    <a:pt x="387" y="1291"/>
                  </a:lnTo>
                  <a:lnTo>
                    <a:pt x="383" y="1289"/>
                  </a:lnTo>
                  <a:lnTo>
                    <a:pt x="373" y="1286"/>
                  </a:lnTo>
                  <a:lnTo>
                    <a:pt x="372" y="1286"/>
                  </a:lnTo>
                  <a:lnTo>
                    <a:pt x="370" y="1284"/>
                  </a:lnTo>
                  <a:lnTo>
                    <a:pt x="354" y="1281"/>
                  </a:lnTo>
                  <a:lnTo>
                    <a:pt x="340" y="1280"/>
                  </a:lnTo>
                  <a:lnTo>
                    <a:pt x="339" y="1278"/>
                  </a:lnTo>
                  <a:lnTo>
                    <a:pt x="332" y="1276"/>
                  </a:lnTo>
                  <a:lnTo>
                    <a:pt x="324" y="1276"/>
                  </a:lnTo>
                  <a:lnTo>
                    <a:pt x="314" y="1273"/>
                  </a:lnTo>
                  <a:lnTo>
                    <a:pt x="311" y="1273"/>
                  </a:lnTo>
                  <a:lnTo>
                    <a:pt x="299" y="1270"/>
                  </a:lnTo>
                  <a:lnTo>
                    <a:pt x="292" y="1267"/>
                  </a:lnTo>
                  <a:lnTo>
                    <a:pt x="287" y="1265"/>
                  </a:lnTo>
                  <a:lnTo>
                    <a:pt x="286" y="1265"/>
                  </a:lnTo>
                  <a:lnTo>
                    <a:pt x="272" y="1263"/>
                  </a:lnTo>
                  <a:lnTo>
                    <a:pt x="271" y="1262"/>
                  </a:lnTo>
                  <a:lnTo>
                    <a:pt x="263" y="1254"/>
                  </a:lnTo>
                  <a:lnTo>
                    <a:pt x="258" y="1254"/>
                  </a:lnTo>
                  <a:lnTo>
                    <a:pt x="251" y="1247"/>
                  </a:lnTo>
                  <a:lnTo>
                    <a:pt x="251" y="1242"/>
                  </a:lnTo>
                  <a:lnTo>
                    <a:pt x="251" y="1236"/>
                  </a:lnTo>
                  <a:lnTo>
                    <a:pt x="253" y="1233"/>
                  </a:lnTo>
                  <a:lnTo>
                    <a:pt x="259" y="1233"/>
                  </a:lnTo>
                  <a:lnTo>
                    <a:pt x="263" y="1229"/>
                  </a:lnTo>
                  <a:lnTo>
                    <a:pt x="261" y="1226"/>
                  </a:lnTo>
                  <a:lnTo>
                    <a:pt x="263" y="1223"/>
                  </a:lnTo>
                  <a:lnTo>
                    <a:pt x="264" y="1218"/>
                  </a:lnTo>
                  <a:lnTo>
                    <a:pt x="268" y="1218"/>
                  </a:lnTo>
                  <a:lnTo>
                    <a:pt x="266" y="1212"/>
                  </a:lnTo>
                  <a:lnTo>
                    <a:pt x="264" y="1205"/>
                  </a:lnTo>
                  <a:lnTo>
                    <a:pt x="261" y="1197"/>
                  </a:lnTo>
                  <a:lnTo>
                    <a:pt x="259" y="1197"/>
                  </a:lnTo>
                  <a:lnTo>
                    <a:pt x="258" y="1200"/>
                  </a:lnTo>
                  <a:lnTo>
                    <a:pt x="256" y="1202"/>
                  </a:lnTo>
                  <a:lnTo>
                    <a:pt x="254" y="1200"/>
                  </a:lnTo>
                  <a:lnTo>
                    <a:pt x="253" y="1199"/>
                  </a:lnTo>
                  <a:lnTo>
                    <a:pt x="249" y="1194"/>
                  </a:lnTo>
                  <a:lnTo>
                    <a:pt x="248" y="1192"/>
                  </a:lnTo>
                  <a:lnTo>
                    <a:pt x="238" y="1189"/>
                  </a:lnTo>
                  <a:lnTo>
                    <a:pt x="238" y="1187"/>
                  </a:lnTo>
                  <a:lnTo>
                    <a:pt x="236" y="1184"/>
                  </a:lnTo>
                  <a:lnTo>
                    <a:pt x="229" y="1184"/>
                  </a:lnTo>
                  <a:lnTo>
                    <a:pt x="228" y="1181"/>
                  </a:lnTo>
                  <a:lnTo>
                    <a:pt x="226" y="1179"/>
                  </a:lnTo>
                  <a:lnTo>
                    <a:pt x="223" y="1174"/>
                  </a:lnTo>
                  <a:lnTo>
                    <a:pt x="225" y="1166"/>
                  </a:lnTo>
                  <a:lnTo>
                    <a:pt x="223" y="1161"/>
                  </a:lnTo>
                  <a:lnTo>
                    <a:pt x="225" y="1158"/>
                  </a:lnTo>
                  <a:lnTo>
                    <a:pt x="225" y="1157"/>
                  </a:lnTo>
                  <a:lnTo>
                    <a:pt x="228" y="1152"/>
                  </a:lnTo>
                  <a:lnTo>
                    <a:pt x="228" y="1148"/>
                  </a:lnTo>
                  <a:lnTo>
                    <a:pt x="225" y="1145"/>
                  </a:lnTo>
                  <a:lnTo>
                    <a:pt x="221" y="1147"/>
                  </a:lnTo>
                  <a:lnTo>
                    <a:pt x="218" y="1144"/>
                  </a:lnTo>
                  <a:lnTo>
                    <a:pt x="216" y="1142"/>
                  </a:lnTo>
                  <a:lnTo>
                    <a:pt x="210" y="1140"/>
                  </a:lnTo>
                  <a:lnTo>
                    <a:pt x="203" y="1140"/>
                  </a:lnTo>
                  <a:lnTo>
                    <a:pt x="200" y="1137"/>
                  </a:lnTo>
                  <a:lnTo>
                    <a:pt x="198" y="1137"/>
                  </a:lnTo>
                  <a:lnTo>
                    <a:pt x="193" y="1131"/>
                  </a:lnTo>
                  <a:lnTo>
                    <a:pt x="188" y="1121"/>
                  </a:lnTo>
                  <a:lnTo>
                    <a:pt x="183" y="1116"/>
                  </a:lnTo>
                  <a:lnTo>
                    <a:pt x="183" y="1114"/>
                  </a:lnTo>
                  <a:lnTo>
                    <a:pt x="183" y="1110"/>
                  </a:lnTo>
                  <a:lnTo>
                    <a:pt x="180" y="1106"/>
                  </a:lnTo>
                  <a:lnTo>
                    <a:pt x="177" y="1106"/>
                  </a:lnTo>
                  <a:lnTo>
                    <a:pt x="175" y="1103"/>
                  </a:lnTo>
                  <a:lnTo>
                    <a:pt x="172" y="1098"/>
                  </a:lnTo>
                  <a:lnTo>
                    <a:pt x="167" y="1095"/>
                  </a:lnTo>
                  <a:lnTo>
                    <a:pt x="163" y="1090"/>
                  </a:lnTo>
                  <a:lnTo>
                    <a:pt x="162" y="1089"/>
                  </a:lnTo>
                  <a:lnTo>
                    <a:pt x="160" y="1087"/>
                  </a:lnTo>
                  <a:lnTo>
                    <a:pt x="157" y="1085"/>
                  </a:lnTo>
                  <a:lnTo>
                    <a:pt x="153" y="1080"/>
                  </a:lnTo>
                  <a:lnTo>
                    <a:pt x="150" y="1080"/>
                  </a:lnTo>
                  <a:lnTo>
                    <a:pt x="147" y="1076"/>
                  </a:lnTo>
                  <a:lnTo>
                    <a:pt x="145" y="1072"/>
                  </a:lnTo>
                  <a:lnTo>
                    <a:pt x="143" y="1064"/>
                  </a:lnTo>
                  <a:lnTo>
                    <a:pt x="145" y="1061"/>
                  </a:lnTo>
                  <a:lnTo>
                    <a:pt x="152" y="1058"/>
                  </a:lnTo>
                  <a:lnTo>
                    <a:pt x="155" y="1055"/>
                  </a:lnTo>
                  <a:lnTo>
                    <a:pt x="160" y="1058"/>
                  </a:lnTo>
                  <a:lnTo>
                    <a:pt x="162" y="1056"/>
                  </a:lnTo>
                  <a:lnTo>
                    <a:pt x="162" y="1055"/>
                  </a:lnTo>
                  <a:lnTo>
                    <a:pt x="165" y="1053"/>
                  </a:lnTo>
                  <a:lnTo>
                    <a:pt x="170" y="1048"/>
                  </a:lnTo>
                  <a:lnTo>
                    <a:pt x="175" y="1047"/>
                  </a:lnTo>
                  <a:lnTo>
                    <a:pt x="178" y="1043"/>
                  </a:lnTo>
                  <a:lnTo>
                    <a:pt x="180" y="1037"/>
                  </a:lnTo>
                  <a:lnTo>
                    <a:pt x="180" y="1030"/>
                  </a:lnTo>
                  <a:lnTo>
                    <a:pt x="182" y="1024"/>
                  </a:lnTo>
                  <a:lnTo>
                    <a:pt x="180" y="1021"/>
                  </a:lnTo>
                  <a:lnTo>
                    <a:pt x="177" y="1016"/>
                  </a:lnTo>
                  <a:lnTo>
                    <a:pt x="177" y="1014"/>
                  </a:lnTo>
                  <a:lnTo>
                    <a:pt x="177" y="1009"/>
                  </a:lnTo>
                  <a:lnTo>
                    <a:pt x="177" y="1003"/>
                  </a:lnTo>
                  <a:lnTo>
                    <a:pt x="175" y="1000"/>
                  </a:lnTo>
                  <a:lnTo>
                    <a:pt x="173" y="996"/>
                  </a:lnTo>
                  <a:lnTo>
                    <a:pt x="172" y="995"/>
                  </a:lnTo>
                  <a:lnTo>
                    <a:pt x="167" y="995"/>
                  </a:lnTo>
                  <a:lnTo>
                    <a:pt x="165" y="995"/>
                  </a:lnTo>
                  <a:lnTo>
                    <a:pt x="158" y="991"/>
                  </a:lnTo>
                  <a:lnTo>
                    <a:pt x="157" y="990"/>
                  </a:lnTo>
                  <a:lnTo>
                    <a:pt x="148" y="982"/>
                  </a:lnTo>
                  <a:lnTo>
                    <a:pt x="148" y="975"/>
                  </a:lnTo>
                  <a:lnTo>
                    <a:pt x="147" y="974"/>
                  </a:lnTo>
                  <a:lnTo>
                    <a:pt x="143" y="970"/>
                  </a:lnTo>
                  <a:lnTo>
                    <a:pt x="139" y="967"/>
                  </a:lnTo>
                  <a:lnTo>
                    <a:pt x="137" y="966"/>
                  </a:lnTo>
                  <a:lnTo>
                    <a:pt x="130" y="964"/>
                  </a:lnTo>
                  <a:lnTo>
                    <a:pt x="124" y="964"/>
                  </a:lnTo>
                  <a:lnTo>
                    <a:pt x="115" y="962"/>
                  </a:lnTo>
                  <a:lnTo>
                    <a:pt x="114" y="961"/>
                  </a:lnTo>
                  <a:lnTo>
                    <a:pt x="107" y="951"/>
                  </a:lnTo>
                  <a:lnTo>
                    <a:pt x="107" y="948"/>
                  </a:lnTo>
                  <a:lnTo>
                    <a:pt x="105" y="946"/>
                  </a:lnTo>
                  <a:lnTo>
                    <a:pt x="104" y="936"/>
                  </a:lnTo>
                  <a:lnTo>
                    <a:pt x="102" y="935"/>
                  </a:lnTo>
                  <a:lnTo>
                    <a:pt x="94" y="925"/>
                  </a:lnTo>
                  <a:lnTo>
                    <a:pt x="96" y="920"/>
                  </a:lnTo>
                  <a:lnTo>
                    <a:pt x="94" y="911"/>
                  </a:lnTo>
                  <a:lnTo>
                    <a:pt x="91" y="906"/>
                  </a:lnTo>
                  <a:lnTo>
                    <a:pt x="89" y="904"/>
                  </a:lnTo>
                  <a:lnTo>
                    <a:pt x="87" y="901"/>
                  </a:lnTo>
                  <a:lnTo>
                    <a:pt x="86" y="896"/>
                  </a:lnTo>
                  <a:lnTo>
                    <a:pt x="84" y="896"/>
                  </a:lnTo>
                  <a:lnTo>
                    <a:pt x="82" y="893"/>
                  </a:lnTo>
                  <a:lnTo>
                    <a:pt x="81" y="888"/>
                  </a:lnTo>
                  <a:lnTo>
                    <a:pt x="81" y="886"/>
                  </a:lnTo>
                  <a:lnTo>
                    <a:pt x="79" y="885"/>
                  </a:lnTo>
                  <a:lnTo>
                    <a:pt x="81" y="877"/>
                  </a:lnTo>
                  <a:lnTo>
                    <a:pt x="84" y="872"/>
                  </a:lnTo>
                  <a:lnTo>
                    <a:pt x="86" y="872"/>
                  </a:lnTo>
                  <a:lnTo>
                    <a:pt x="91" y="867"/>
                  </a:lnTo>
                  <a:lnTo>
                    <a:pt x="91" y="865"/>
                  </a:lnTo>
                  <a:lnTo>
                    <a:pt x="87" y="860"/>
                  </a:lnTo>
                  <a:lnTo>
                    <a:pt x="86" y="859"/>
                  </a:lnTo>
                  <a:lnTo>
                    <a:pt x="84" y="851"/>
                  </a:lnTo>
                  <a:lnTo>
                    <a:pt x="84" y="847"/>
                  </a:lnTo>
                  <a:lnTo>
                    <a:pt x="86" y="841"/>
                  </a:lnTo>
                  <a:lnTo>
                    <a:pt x="86" y="839"/>
                  </a:lnTo>
                  <a:lnTo>
                    <a:pt x="86" y="831"/>
                  </a:lnTo>
                  <a:lnTo>
                    <a:pt x="84" y="830"/>
                  </a:lnTo>
                  <a:lnTo>
                    <a:pt x="76" y="823"/>
                  </a:lnTo>
                  <a:lnTo>
                    <a:pt x="74" y="822"/>
                  </a:lnTo>
                  <a:lnTo>
                    <a:pt x="69" y="813"/>
                  </a:lnTo>
                  <a:lnTo>
                    <a:pt x="69" y="812"/>
                  </a:lnTo>
                  <a:lnTo>
                    <a:pt x="66" y="809"/>
                  </a:lnTo>
                  <a:lnTo>
                    <a:pt x="62" y="805"/>
                  </a:lnTo>
                  <a:lnTo>
                    <a:pt x="61" y="804"/>
                  </a:lnTo>
                  <a:lnTo>
                    <a:pt x="59" y="801"/>
                  </a:lnTo>
                  <a:lnTo>
                    <a:pt x="56" y="794"/>
                  </a:lnTo>
                  <a:lnTo>
                    <a:pt x="51" y="784"/>
                  </a:lnTo>
                  <a:lnTo>
                    <a:pt x="49" y="778"/>
                  </a:lnTo>
                  <a:lnTo>
                    <a:pt x="51" y="767"/>
                  </a:lnTo>
                  <a:lnTo>
                    <a:pt x="51" y="765"/>
                  </a:lnTo>
                  <a:lnTo>
                    <a:pt x="53" y="763"/>
                  </a:lnTo>
                  <a:lnTo>
                    <a:pt x="56" y="752"/>
                  </a:lnTo>
                  <a:lnTo>
                    <a:pt x="56" y="750"/>
                  </a:lnTo>
                  <a:lnTo>
                    <a:pt x="59" y="744"/>
                  </a:lnTo>
                  <a:lnTo>
                    <a:pt x="61" y="742"/>
                  </a:lnTo>
                  <a:lnTo>
                    <a:pt x="62" y="739"/>
                  </a:lnTo>
                  <a:lnTo>
                    <a:pt x="64" y="728"/>
                  </a:lnTo>
                  <a:lnTo>
                    <a:pt x="64" y="715"/>
                  </a:lnTo>
                  <a:lnTo>
                    <a:pt x="62" y="713"/>
                  </a:lnTo>
                  <a:lnTo>
                    <a:pt x="57" y="703"/>
                  </a:lnTo>
                  <a:lnTo>
                    <a:pt x="54" y="700"/>
                  </a:lnTo>
                  <a:lnTo>
                    <a:pt x="48" y="695"/>
                  </a:lnTo>
                  <a:lnTo>
                    <a:pt x="44" y="694"/>
                  </a:lnTo>
                  <a:lnTo>
                    <a:pt x="43" y="689"/>
                  </a:lnTo>
                  <a:lnTo>
                    <a:pt x="43" y="687"/>
                  </a:lnTo>
                  <a:lnTo>
                    <a:pt x="49" y="679"/>
                  </a:lnTo>
                  <a:lnTo>
                    <a:pt x="49" y="678"/>
                  </a:lnTo>
                  <a:lnTo>
                    <a:pt x="48" y="669"/>
                  </a:lnTo>
                  <a:lnTo>
                    <a:pt x="34" y="663"/>
                  </a:lnTo>
                  <a:lnTo>
                    <a:pt x="26" y="661"/>
                  </a:lnTo>
                  <a:lnTo>
                    <a:pt x="16" y="658"/>
                  </a:lnTo>
                  <a:lnTo>
                    <a:pt x="13" y="658"/>
                  </a:lnTo>
                  <a:lnTo>
                    <a:pt x="11" y="657"/>
                  </a:lnTo>
                  <a:lnTo>
                    <a:pt x="11" y="655"/>
                  </a:lnTo>
                  <a:lnTo>
                    <a:pt x="13" y="650"/>
                  </a:lnTo>
                  <a:lnTo>
                    <a:pt x="14" y="642"/>
                  </a:lnTo>
                  <a:lnTo>
                    <a:pt x="16" y="639"/>
                  </a:lnTo>
                  <a:lnTo>
                    <a:pt x="5" y="631"/>
                  </a:lnTo>
                  <a:lnTo>
                    <a:pt x="5" y="627"/>
                  </a:lnTo>
                  <a:lnTo>
                    <a:pt x="1" y="624"/>
                  </a:lnTo>
                  <a:lnTo>
                    <a:pt x="1" y="621"/>
                  </a:lnTo>
                  <a:lnTo>
                    <a:pt x="3" y="619"/>
                  </a:lnTo>
                  <a:lnTo>
                    <a:pt x="11" y="602"/>
                  </a:lnTo>
                  <a:lnTo>
                    <a:pt x="11" y="600"/>
                  </a:lnTo>
                  <a:lnTo>
                    <a:pt x="18" y="589"/>
                  </a:lnTo>
                  <a:lnTo>
                    <a:pt x="19" y="585"/>
                  </a:lnTo>
                  <a:lnTo>
                    <a:pt x="21" y="577"/>
                  </a:lnTo>
                  <a:lnTo>
                    <a:pt x="21" y="576"/>
                  </a:lnTo>
                  <a:lnTo>
                    <a:pt x="24" y="568"/>
                  </a:lnTo>
                  <a:lnTo>
                    <a:pt x="23" y="559"/>
                  </a:lnTo>
                  <a:lnTo>
                    <a:pt x="19" y="546"/>
                  </a:lnTo>
                  <a:lnTo>
                    <a:pt x="18" y="538"/>
                  </a:lnTo>
                  <a:lnTo>
                    <a:pt x="16" y="534"/>
                  </a:lnTo>
                  <a:lnTo>
                    <a:pt x="16" y="532"/>
                  </a:lnTo>
                  <a:lnTo>
                    <a:pt x="11" y="516"/>
                  </a:lnTo>
                  <a:lnTo>
                    <a:pt x="11" y="514"/>
                  </a:lnTo>
                  <a:lnTo>
                    <a:pt x="8" y="500"/>
                  </a:lnTo>
                  <a:lnTo>
                    <a:pt x="6" y="496"/>
                  </a:lnTo>
                  <a:lnTo>
                    <a:pt x="5" y="479"/>
                  </a:lnTo>
                  <a:lnTo>
                    <a:pt x="3" y="475"/>
                  </a:lnTo>
                  <a:lnTo>
                    <a:pt x="3" y="474"/>
                  </a:lnTo>
                  <a:lnTo>
                    <a:pt x="3" y="470"/>
                  </a:lnTo>
                  <a:lnTo>
                    <a:pt x="1" y="466"/>
                  </a:lnTo>
                  <a:lnTo>
                    <a:pt x="1" y="464"/>
                  </a:lnTo>
                  <a:lnTo>
                    <a:pt x="3" y="446"/>
                  </a:lnTo>
                  <a:lnTo>
                    <a:pt x="1" y="445"/>
                  </a:lnTo>
                  <a:lnTo>
                    <a:pt x="0" y="428"/>
                  </a:lnTo>
                  <a:lnTo>
                    <a:pt x="0" y="425"/>
                  </a:lnTo>
                  <a:lnTo>
                    <a:pt x="1" y="415"/>
                  </a:lnTo>
                  <a:lnTo>
                    <a:pt x="1" y="407"/>
                  </a:lnTo>
                  <a:lnTo>
                    <a:pt x="1" y="404"/>
                  </a:lnTo>
                  <a:lnTo>
                    <a:pt x="5" y="399"/>
                  </a:lnTo>
                  <a:lnTo>
                    <a:pt x="6" y="398"/>
                  </a:lnTo>
                  <a:lnTo>
                    <a:pt x="11" y="391"/>
                  </a:lnTo>
                  <a:lnTo>
                    <a:pt x="13" y="390"/>
                  </a:lnTo>
                  <a:lnTo>
                    <a:pt x="19" y="383"/>
                  </a:lnTo>
                  <a:lnTo>
                    <a:pt x="21" y="381"/>
                  </a:lnTo>
                  <a:lnTo>
                    <a:pt x="31" y="372"/>
                  </a:lnTo>
                  <a:lnTo>
                    <a:pt x="33" y="370"/>
                  </a:lnTo>
                  <a:lnTo>
                    <a:pt x="39" y="367"/>
                  </a:lnTo>
                  <a:lnTo>
                    <a:pt x="48" y="360"/>
                  </a:lnTo>
                  <a:lnTo>
                    <a:pt x="48" y="359"/>
                  </a:lnTo>
                  <a:lnTo>
                    <a:pt x="56" y="349"/>
                  </a:lnTo>
                  <a:lnTo>
                    <a:pt x="56" y="336"/>
                  </a:lnTo>
                  <a:lnTo>
                    <a:pt x="54" y="326"/>
                  </a:lnTo>
                  <a:lnTo>
                    <a:pt x="57" y="322"/>
                  </a:lnTo>
                  <a:lnTo>
                    <a:pt x="66" y="322"/>
                  </a:lnTo>
                  <a:lnTo>
                    <a:pt x="67" y="320"/>
                  </a:lnTo>
                  <a:lnTo>
                    <a:pt x="66" y="313"/>
                  </a:lnTo>
                  <a:lnTo>
                    <a:pt x="66" y="310"/>
                  </a:lnTo>
                  <a:lnTo>
                    <a:pt x="69" y="309"/>
                  </a:lnTo>
                  <a:lnTo>
                    <a:pt x="72" y="309"/>
                  </a:lnTo>
                  <a:lnTo>
                    <a:pt x="77" y="299"/>
                  </a:lnTo>
                  <a:lnTo>
                    <a:pt x="81" y="301"/>
                  </a:lnTo>
                  <a:lnTo>
                    <a:pt x="86" y="302"/>
                  </a:lnTo>
                  <a:lnTo>
                    <a:pt x="87" y="297"/>
                  </a:lnTo>
                  <a:lnTo>
                    <a:pt x="86" y="296"/>
                  </a:lnTo>
                  <a:lnTo>
                    <a:pt x="82" y="292"/>
                  </a:lnTo>
                  <a:lnTo>
                    <a:pt x="86" y="288"/>
                  </a:lnTo>
                  <a:lnTo>
                    <a:pt x="94" y="288"/>
                  </a:lnTo>
                  <a:lnTo>
                    <a:pt x="96" y="289"/>
                  </a:lnTo>
                  <a:lnTo>
                    <a:pt x="100" y="286"/>
                  </a:lnTo>
                  <a:lnTo>
                    <a:pt x="97" y="283"/>
                  </a:lnTo>
                  <a:lnTo>
                    <a:pt x="100" y="278"/>
                  </a:lnTo>
                  <a:lnTo>
                    <a:pt x="104" y="276"/>
                  </a:lnTo>
                  <a:lnTo>
                    <a:pt x="105" y="275"/>
                  </a:lnTo>
                  <a:lnTo>
                    <a:pt x="107" y="276"/>
                  </a:lnTo>
                  <a:lnTo>
                    <a:pt x="112" y="273"/>
                  </a:lnTo>
                  <a:lnTo>
                    <a:pt x="114" y="271"/>
                  </a:lnTo>
                  <a:lnTo>
                    <a:pt x="115" y="268"/>
                  </a:lnTo>
                  <a:lnTo>
                    <a:pt x="119" y="265"/>
                  </a:lnTo>
                  <a:lnTo>
                    <a:pt x="119" y="260"/>
                  </a:lnTo>
                  <a:lnTo>
                    <a:pt x="117" y="260"/>
                  </a:lnTo>
                  <a:lnTo>
                    <a:pt x="114" y="260"/>
                  </a:lnTo>
                  <a:lnTo>
                    <a:pt x="112" y="257"/>
                  </a:lnTo>
                  <a:lnTo>
                    <a:pt x="114" y="254"/>
                  </a:lnTo>
                  <a:lnTo>
                    <a:pt x="119" y="254"/>
                  </a:lnTo>
                  <a:lnTo>
                    <a:pt x="120" y="249"/>
                  </a:lnTo>
                  <a:lnTo>
                    <a:pt x="122" y="246"/>
                  </a:lnTo>
                  <a:lnTo>
                    <a:pt x="122" y="244"/>
                  </a:lnTo>
                  <a:lnTo>
                    <a:pt x="122" y="241"/>
                  </a:lnTo>
                  <a:lnTo>
                    <a:pt x="124" y="236"/>
                  </a:lnTo>
                  <a:lnTo>
                    <a:pt x="120" y="234"/>
                  </a:lnTo>
                  <a:lnTo>
                    <a:pt x="117" y="239"/>
                  </a:lnTo>
                  <a:lnTo>
                    <a:pt x="115" y="239"/>
                  </a:lnTo>
                  <a:lnTo>
                    <a:pt x="112" y="236"/>
                  </a:lnTo>
                  <a:lnTo>
                    <a:pt x="110" y="218"/>
                  </a:lnTo>
                  <a:lnTo>
                    <a:pt x="114" y="218"/>
                  </a:lnTo>
                  <a:lnTo>
                    <a:pt x="120" y="213"/>
                  </a:lnTo>
                  <a:lnTo>
                    <a:pt x="132" y="207"/>
                  </a:lnTo>
                  <a:lnTo>
                    <a:pt x="134" y="205"/>
                  </a:lnTo>
                  <a:lnTo>
                    <a:pt x="142" y="202"/>
                  </a:lnTo>
                  <a:lnTo>
                    <a:pt x="157" y="197"/>
                  </a:lnTo>
                  <a:lnTo>
                    <a:pt x="172" y="192"/>
                  </a:lnTo>
                  <a:lnTo>
                    <a:pt x="173" y="192"/>
                  </a:lnTo>
                  <a:lnTo>
                    <a:pt x="182" y="189"/>
                  </a:lnTo>
                  <a:lnTo>
                    <a:pt x="188" y="186"/>
                  </a:lnTo>
                  <a:lnTo>
                    <a:pt x="191" y="182"/>
                  </a:lnTo>
                  <a:lnTo>
                    <a:pt x="198" y="165"/>
                  </a:lnTo>
                  <a:lnTo>
                    <a:pt x="203" y="158"/>
                  </a:lnTo>
                  <a:lnTo>
                    <a:pt x="211" y="163"/>
                  </a:lnTo>
                  <a:lnTo>
                    <a:pt x="213" y="166"/>
                  </a:lnTo>
                  <a:lnTo>
                    <a:pt x="223" y="163"/>
                  </a:lnTo>
                  <a:lnTo>
                    <a:pt x="231" y="158"/>
                  </a:lnTo>
                  <a:lnTo>
                    <a:pt x="233" y="158"/>
                  </a:lnTo>
                  <a:lnTo>
                    <a:pt x="239" y="157"/>
                  </a:lnTo>
                  <a:lnTo>
                    <a:pt x="249" y="152"/>
                  </a:lnTo>
                  <a:lnTo>
                    <a:pt x="253" y="145"/>
                  </a:lnTo>
                  <a:lnTo>
                    <a:pt x="259" y="140"/>
                  </a:lnTo>
                  <a:lnTo>
                    <a:pt x="261" y="137"/>
                  </a:lnTo>
                  <a:lnTo>
                    <a:pt x="264" y="127"/>
                  </a:lnTo>
                  <a:lnTo>
                    <a:pt x="264" y="126"/>
                  </a:lnTo>
                  <a:lnTo>
                    <a:pt x="271" y="119"/>
                  </a:lnTo>
                  <a:lnTo>
                    <a:pt x="272" y="118"/>
                  </a:lnTo>
                  <a:lnTo>
                    <a:pt x="281" y="108"/>
                  </a:lnTo>
                  <a:lnTo>
                    <a:pt x="282" y="105"/>
                  </a:lnTo>
                  <a:lnTo>
                    <a:pt x="282" y="103"/>
                  </a:lnTo>
                  <a:lnTo>
                    <a:pt x="282" y="101"/>
                  </a:lnTo>
                  <a:lnTo>
                    <a:pt x="286" y="93"/>
                  </a:lnTo>
                  <a:lnTo>
                    <a:pt x="287" y="92"/>
                  </a:lnTo>
                  <a:lnTo>
                    <a:pt x="294" y="87"/>
                  </a:lnTo>
                  <a:lnTo>
                    <a:pt x="296" y="84"/>
                  </a:lnTo>
                  <a:lnTo>
                    <a:pt x="301" y="74"/>
                  </a:lnTo>
                  <a:lnTo>
                    <a:pt x="301" y="71"/>
                  </a:lnTo>
                  <a:lnTo>
                    <a:pt x="301" y="61"/>
                  </a:lnTo>
                  <a:lnTo>
                    <a:pt x="301" y="59"/>
                  </a:lnTo>
                  <a:lnTo>
                    <a:pt x="304" y="53"/>
                  </a:lnTo>
                  <a:lnTo>
                    <a:pt x="304" y="51"/>
                  </a:lnTo>
                  <a:lnTo>
                    <a:pt x="312" y="48"/>
                  </a:lnTo>
                  <a:lnTo>
                    <a:pt x="314" y="48"/>
                  </a:lnTo>
                  <a:lnTo>
                    <a:pt x="317" y="46"/>
                  </a:lnTo>
                  <a:lnTo>
                    <a:pt x="324" y="45"/>
                  </a:lnTo>
                  <a:lnTo>
                    <a:pt x="334" y="40"/>
                  </a:lnTo>
                  <a:lnTo>
                    <a:pt x="337" y="30"/>
                  </a:lnTo>
                  <a:lnTo>
                    <a:pt x="339" y="27"/>
                  </a:lnTo>
                  <a:lnTo>
                    <a:pt x="339" y="17"/>
                  </a:lnTo>
                  <a:lnTo>
                    <a:pt x="339" y="11"/>
                  </a:lnTo>
                  <a:lnTo>
                    <a:pt x="337" y="9"/>
                  </a:lnTo>
                  <a:lnTo>
                    <a:pt x="335" y="4"/>
                  </a:lnTo>
                  <a:lnTo>
                    <a:pt x="335" y="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1" name="Freeform 41"/>
            <p:cNvSpPr>
              <a:spLocks/>
            </p:cNvSpPr>
            <p:nvPr/>
          </p:nvSpPr>
          <p:spPr bwMode="auto">
            <a:xfrm>
              <a:off x="4711700" y="3788570"/>
              <a:ext cx="571500" cy="1071563"/>
            </a:xfrm>
            <a:custGeom>
              <a:avLst/>
              <a:gdLst>
                <a:gd name="T0" fmla="*/ 664 w 719"/>
                <a:gd name="T1" fmla="*/ 488 h 1349"/>
                <a:gd name="T2" fmla="*/ 688 w 719"/>
                <a:gd name="T3" fmla="*/ 485 h 1349"/>
                <a:gd name="T4" fmla="*/ 712 w 719"/>
                <a:gd name="T5" fmla="*/ 474 h 1349"/>
                <a:gd name="T6" fmla="*/ 706 w 719"/>
                <a:gd name="T7" fmla="*/ 517 h 1349"/>
                <a:gd name="T8" fmla="*/ 676 w 719"/>
                <a:gd name="T9" fmla="*/ 558 h 1349"/>
                <a:gd name="T10" fmla="*/ 681 w 719"/>
                <a:gd name="T11" fmla="*/ 640 h 1349"/>
                <a:gd name="T12" fmla="*/ 676 w 719"/>
                <a:gd name="T13" fmla="*/ 716 h 1349"/>
                <a:gd name="T14" fmla="*/ 693 w 719"/>
                <a:gd name="T15" fmla="*/ 771 h 1349"/>
                <a:gd name="T16" fmla="*/ 666 w 719"/>
                <a:gd name="T17" fmla="*/ 831 h 1349"/>
                <a:gd name="T18" fmla="*/ 650 w 719"/>
                <a:gd name="T19" fmla="*/ 885 h 1349"/>
                <a:gd name="T20" fmla="*/ 643 w 719"/>
                <a:gd name="T21" fmla="*/ 936 h 1349"/>
                <a:gd name="T22" fmla="*/ 608 w 719"/>
                <a:gd name="T23" fmla="*/ 974 h 1349"/>
                <a:gd name="T24" fmla="*/ 635 w 719"/>
                <a:gd name="T25" fmla="*/ 1008 h 1349"/>
                <a:gd name="T26" fmla="*/ 585 w 719"/>
                <a:gd name="T27" fmla="*/ 1016 h 1349"/>
                <a:gd name="T28" fmla="*/ 526 w 719"/>
                <a:gd name="T29" fmla="*/ 1029 h 1349"/>
                <a:gd name="T30" fmla="*/ 481 w 719"/>
                <a:gd name="T31" fmla="*/ 1055 h 1349"/>
                <a:gd name="T32" fmla="*/ 502 w 719"/>
                <a:gd name="T33" fmla="*/ 1069 h 1349"/>
                <a:gd name="T34" fmla="*/ 479 w 719"/>
                <a:gd name="T35" fmla="*/ 1124 h 1349"/>
                <a:gd name="T36" fmla="*/ 501 w 719"/>
                <a:gd name="T37" fmla="*/ 1173 h 1349"/>
                <a:gd name="T38" fmla="*/ 550 w 719"/>
                <a:gd name="T39" fmla="*/ 1203 h 1349"/>
                <a:gd name="T40" fmla="*/ 597 w 719"/>
                <a:gd name="T41" fmla="*/ 1208 h 1349"/>
                <a:gd name="T42" fmla="*/ 631 w 719"/>
                <a:gd name="T43" fmla="*/ 1239 h 1349"/>
                <a:gd name="T44" fmla="*/ 595 w 719"/>
                <a:gd name="T45" fmla="*/ 1326 h 1349"/>
                <a:gd name="T46" fmla="*/ 545 w 719"/>
                <a:gd name="T47" fmla="*/ 1349 h 1349"/>
                <a:gd name="T48" fmla="*/ 489 w 719"/>
                <a:gd name="T49" fmla="*/ 1336 h 1349"/>
                <a:gd name="T50" fmla="*/ 438 w 719"/>
                <a:gd name="T51" fmla="*/ 1305 h 1349"/>
                <a:gd name="T52" fmla="*/ 397 w 719"/>
                <a:gd name="T53" fmla="*/ 1291 h 1349"/>
                <a:gd name="T54" fmla="*/ 332 w 719"/>
                <a:gd name="T55" fmla="*/ 1276 h 1349"/>
                <a:gd name="T56" fmla="*/ 263 w 719"/>
                <a:gd name="T57" fmla="*/ 1254 h 1349"/>
                <a:gd name="T58" fmla="*/ 264 w 719"/>
                <a:gd name="T59" fmla="*/ 1218 h 1349"/>
                <a:gd name="T60" fmla="*/ 249 w 719"/>
                <a:gd name="T61" fmla="*/ 1194 h 1349"/>
                <a:gd name="T62" fmla="*/ 223 w 719"/>
                <a:gd name="T63" fmla="*/ 1161 h 1349"/>
                <a:gd name="T64" fmla="*/ 203 w 719"/>
                <a:gd name="T65" fmla="*/ 1140 h 1349"/>
                <a:gd name="T66" fmla="*/ 175 w 719"/>
                <a:gd name="T67" fmla="*/ 1103 h 1349"/>
                <a:gd name="T68" fmla="*/ 145 w 719"/>
                <a:gd name="T69" fmla="*/ 1072 h 1349"/>
                <a:gd name="T70" fmla="*/ 175 w 719"/>
                <a:gd name="T71" fmla="*/ 1047 h 1349"/>
                <a:gd name="T72" fmla="*/ 175 w 719"/>
                <a:gd name="T73" fmla="*/ 1000 h 1349"/>
                <a:gd name="T74" fmla="*/ 143 w 719"/>
                <a:gd name="T75" fmla="*/ 970 h 1349"/>
                <a:gd name="T76" fmla="*/ 104 w 719"/>
                <a:gd name="T77" fmla="*/ 936 h 1349"/>
                <a:gd name="T78" fmla="*/ 82 w 719"/>
                <a:gd name="T79" fmla="*/ 893 h 1349"/>
                <a:gd name="T80" fmla="*/ 86 w 719"/>
                <a:gd name="T81" fmla="*/ 859 h 1349"/>
                <a:gd name="T82" fmla="*/ 69 w 719"/>
                <a:gd name="T83" fmla="*/ 812 h 1349"/>
                <a:gd name="T84" fmla="*/ 53 w 719"/>
                <a:gd name="T85" fmla="*/ 763 h 1349"/>
                <a:gd name="T86" fmla="*/ 54 w 719"/>
                <a:gd name="T87" fmla="*/ 700 h 1349"/>
                <a:gd name="T88" fmla="*/ 16 w 719"/>
                <a:gd name="T89" fmla="*/ 658 h 1349"/>
                <a:gd name="T90" fmla="*/ 1 w 719"/>
                <a:gd name="T91" fmla="*/ 621 h 1349"/>
                <a:gd name="T92" fmla="*/ 19 w 719"/>
                <a:gd name="T93" fmla="*/ 546 h 1349"/>
                <a:gd name="T94" fmla="*/ 3 w 719"/>
                <a:gd name="T95" fmla="*/ 474 h 1349"/>
                <a:gd name="T96" fmla="*/ 1 w 719"/>
                <a:gd name="T97" fmla="*/ 404 h 1349"/>
                <a:gd name="T98" fmla="*/ 48 w 719"/>
                <a:gd name="T99" fmla="*/ 360 h 1349"/>
                <a:gd name="T100" fmla="*/ 69 w 719"/>
                <a:gd name="T101" fmla="*/ 309 h 1349"/>
                <a:gd name="T102" fmla="*/ 96 w 719"/>
                <a:gd name="T103" fmla="*/ 289 h 1349"/>
                <a:gd name="T104" fmla="*/ 119 w 719"/>
                <a:gd name="T105" fmla="*/ 265 h 1349"/>
                <a:gd name="T106" fmla="*/ 122 w 719"/>
                <a:gd name="T107" fmla="*/ 241 h 1349"/>
                <a:gd name="T108" fmla="*/ 134 w 719"/>
                <a:gd name="T109" fmla="*/ 205 h 1349"/>
                <a:gd name="T110" fmla="*/ 211 w 719"/>
                <a:gd name="T111" fmla="*/ 163 h 1349"/>
                <a:gd name="T112" fmla="*/ 264 w 719"/>
                <a:gd name="T113" fmla="*/ 127 h 1349"/>
                <a:gd name="T114" fmla="*/ 294 w 719"/>
                <a:gd name="T115" fmla="*/ 87 h 1349"/>
                <a:gd name="T116" fmla="*/ 317 w 719"/>
                <a:gd name="T117" fmla="*/ 46 h 1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9" h="1349">
                  <a:moveTo>
                    <a:pt x="651" y="472"/>
                  </a:moveTo>
                  <a:lnTo>
                    <a:pt x="653" y="477"/>
                  </a:lnTo>
                  <a:lnTo>
                    <a:pt x="655" y="477"/>
                  </a:lnTo>
                  <a:lnTo>
                    <a:pt x="658" y="477"/>
                  </a:lnTo>
                  <a:lnTo>
                    <a:pt x="661" y="480"/>
                  </a:lnTo>
                  <a:lnTo>
                    <a:pt x="659" y="482"/>
                  </a:lnTo>
                  <a:lnTo>
                    <a:pt x="656" y="483"/>
                  </a:lnTo>
                  <a:lnTo>
                    <a:pt x="656" y="485"/>
                  </a:lnTo>
                  <a:lnTo>
                    <a:pt x="659" y="487"/>
                  </a:lnTo>
                  <a:lnTo>
                    <a:pt x="664" y="488"/>
                  </a:lnTo>
                  <a:lnTo>
                    <a:pt x="664" y="493"/>
                  </a:lnTo>
                  <a:lnTo>
                    <a:pt x="661" y="496"/>
                  </a:lnTo>
                  <a:lnTo>
                    <a:pt x="661" y="500"/>
                  </a:lnTo>
                  <a:lnTo>
                    <a:pt x="663" y="501"/>
                  </a:lnTo>
                  <a:lnTo>
                    <a:pt x="666" y="501"/>
                  </a:lnTo>
                  <a:lnTo>
                    <a:pt x="676" y="495"/>
                  </a:lnTo>
                  <a:lnTo>
                    <a:pt x="678" y="495"/>
                  </a:lnTo>
                  <a:lnTo>
                    <a:pt x="686" y="488"/>
                  </a:lnTo>
                  <a:lnTo>
                    <a:pt x="688" y="487"/>
                  </a:lnTo>
                  <a:lnTo>
                    <a:pt x="688" y="485"/>
                  </a:lnTo>
                  <a:lnTo>
                    <a:pt x="686" y="480"/>
                  </a:lnTo>
                  <a:lnTo>
                    <a:pt x="686" y="479"/>
                  </a:lnTo>
                  <a:lnTo>
                    <a:pt x="686" y="477"/>
                  </a:lnTo>
                  <a:lnTo>
                    <a:pt x="691" y="474"/>
                  </a:lnTo>
                  <a:lnTo>
                    <a:pt x="693" y="475"/>
                  </a:lnTo>
                  <a:lnTo>
                    <a:pt x="698" y="479"/>
                  </a:lnTo>
                  <a:lnTo>
                    <a:pt x="701" y="479"/>
                  </a:lnTo>
                  <a:lnTo>
                    <a:pt x="707" y="479"/>
                  </a:lnTo>
                  <a:lnTo>
                    <a:pt x="709" y="479"/>
                  </a:lnTo>
                  <a:lnTo>
                    <a:pt x="712" y="474"/>
                  </a:lnTo>
                  <a:lnTo>
                    <a:pt x="719" y="475"/>
                  </a:lnTo>
                  <a:lnTo>
                    <a:pt x="717" y="479"/>
                  </a:lnTo>
                  <a:lnTo>
                    <a:pt x="717" y="482"/>
                  </a:lnTo>
                  <a:lnTo>
                    <a:pt x="714" y="491"/>
                  </a:lnTo>
                  <a:lnTo>
                    <a:pt x="706" y="493"/>
                  </a:lnTo>
                  <a:lnTo>
                    <a:pt x="706" y="500"/>
                  </a:lnTo>
                  <a:lnTo>
                    <a:pt x="704" y="508"/>
                  </a:lnTo>
                  <a:lnTo>
                    <a:pt x="707" y="511"/>
                  </a:lnTo>
                  <a:lnTo>
                    <a:pt x="707" y="517"/>
                  </a:lnTo>
                  <a:lnTo>
                    <a:pt x="706" y="517"/>
                  </a:lnTo>
                  <a:lnTo>
                    <a:pt x="701" y="522"/>
                  </a:lnTo>
                  <a:lnTo>
                    <a:pt x="701" y="524"/>
                  </a:lnTo>
                  <a:lnTo>
                    <a:pt x="698" y="532"/>
                  </a:lnTo>
                  <a:lnTo>
                    <a:pt x="699" y="535"/>
                  </a:lnTo>
                  <a:lnTo>
                    <a:pt x="694" y="542"/>
                  </a:lnTo>
                  <a:lnTo>
                    <a:pt x="689" y="546"/>
                  </a:lnTo>
                  <a:lnTo>
                    <a:pt x="688" y="548"/>
                  </a:lnTo>
                  <a:lnTo>
                    <a:pt x="683" y="551"/>
                  </a:lnTo>
                  <a:lnTo>
                    <a:pt x="681" y="553"/>
                  </a:lnTo>
                  <a:lnTo>
                    <a:pt x="676" y="558"/>
                  </a:lnTo>
                  <a:lnTo>
                    <a:pt x="676" y="561"/>
                  </a:lnTo>
                  <a:lnTo>
                    <a:pt x="676" y="566"/>
                  </a:lnTo>
                  <a:lnTo>
                    <a:pt x="674" y="580"/>
                  </a:lnTo>
                  <a:lnTo>
                    <a:pt x="674" y="584"/>
                  </a:lnTo>
                  <a:lnTo>
                    <a:pt x="671" y="598"/>
                  </a:lnTo>
                  <a:lnTo>
                    <a:pt x="671" y="602"/>
                  </a:lnTo>
                  <a:lnTo>
                    <a:pt x="671" y="614"/>
                  </a:lnTo>
                  <a:lnTo>
                    <a:pt x="673" y="623"/>
                  </a:lnTo>
                  <a:lnTo>
                    <a:pt x="678" y="631"/>
                  </a:lnTo>
                  <a:lnTo>
                    <a:pt x="681" y="640"/>
                  </a:lnTo>
                  <a:lnTo>
                    <a:pt x="681" y="644"/>
                  </a:lnTo>
                  <a:lnTo>
                    <a:pt x="683" y="650"/>
                  </a:lnTo>
                  <a:lnTo>
                    <a:pt x="684" y="657"/>
                  </a:lnTo>
                  <a:lnTo>
                    <a:pt x="681" y="665"/>
                  </a:lnTo>
                  <a:lnTo>
                    <a:pt x="676" y="673"/>
                  </a:lnTo>
                  <a:lnTo>
                    <a:pt x="674" y="687"/>
                  </a:lnTo>
                  <a:lnTo>
                    <a:pt x="674" y="689"/>
                  </a:lnTo>
                  <a:lnTo>
                    <a:pt x="674" y="692"/>
                  </a:lnTo>
                  <a:lnTo>
                    <a:pt x="673" y="699"/>
                  </a:lnTo>
                  <a:lnTo>
                    <a:pt x="676" y="716"/>
                  </a:lnTo>
                  <a:lnTo>
                    <a:pt x="676" y="720"/>
                  </a:lnTo>
                  <a:lnTo>
                    <a:pt x="678" y="721"/>
                  </a:lnTo>
                  <a:lnTo>
                    <a:pt x="678" y="724"/>
                  </a:lnTo>
                  <a:lnTo>
                    <a:pt x="681" y="741"/>
                  </a:lnTo>
                  <a:lnTo>
                    <a:pt x="681" y="742"/>
                  </a:lnTo>
                  <a:lnTo>
                    <a:pt x="683" y="746"/>
                  </a:lnTo>
                  <a:lnTo>
                    <a:pt x="688" y="758"/>
                  </a:lnTo>
                  <a:lnTo>
                    <a:pt x="689" y="763"/>
                  </a:lnTo>
                  <a:lnTo>
                    <a:pt x="691" y="768"/>
                  </a:lnTo>
                  <a:lnTo>
                    <a:pt x="693" y="771"/>
                  </a:lnTo>
                  <a:lnTo>
                    <a:pt x="694" y="781"/>
                  </a:lnTo>
                  <a:lnTo>
                    <a:pt x="693" y="783"/>
                  </a:lnTo>
                  <a:lnTo>
                    <a:pt x="681" y="794"/>
                  </a:lnTo>
                  <a:lnTo>
                    <a:pt x="679" y="796"/>
                  </a:lnTo>
                  <a:lnTo>
                    <a:pt x="674" y="805"/>
                  </a:lnTo>
                  <a:lnTo>
                    <a:pt x="673" y="807"/>
                  </a:lnTo>
                  <a:lnTo>
                    <a:pt x="673" y="810"/>
                  </a:lnTo>
                  <a:lnTo>
                    <a:pt x="671" y="820"/>
                  </a:lnTo>
                  <a:lnTo>
                    <a:pt x="671" y="822"/>
                  </a:lnTo>
                  <a:lnTo>
                    <a:pt x="666" y="831"/>
                  </a:lnTo>
                  <a:lnTo>
                    <a:pt x="664" y="833"/>
                  </a:lnTo>
                  <a:lnTo>
                    <a:pt x="663" y="838"/>
                  </a:lnTo>
                  <a:lnTo>
                    <a:pt x="659" y="847"/>
                  </a:lnTo>
                  <a:lnTo>
                    <a:pt x="658" y="856"/>
                  </a:lnTo>
                  <a:lnTo>
                    <a:pt x="658" y="859"/>
                  </a:lnTo>
                  <a:lnTo>
                    <a:pt x="655" y="867"/>
                  </a:lnTo>
                  <a:lnTo>
                    <a:pt x="653" y="872"/>
                  </a:lnTo>
                  <a:lnTo>
                    <a:pt x="653" y="873"/>
                  </a:lnTo>
                  <a:lnTo>
                    <a:pt x="650" y="881"/>
                  </a:lnTo>
                  <a:lnTo>
                    <a:pt x="650" y="885"/>
                  </a:lnTo>
                  <a:lnTo>
                    <a:pt x="650" y="891"/>
                  </a:lnTo>
                  <a:lnTo>
                    <a:pt x="650" y="894"/>
                  </a:lnTo>
                  <a:lnTo>
                    <a:pt x="653" y="901"/>
                  </a:lnTo>
                  <a:lnTo>
                    <a:pt x="653" y="902"/>
                  </a:lnTo>
                  <a:lnTo>
                    <a:pt x="653" y="909"/>
                  </a:lnTo>
                  <a:lnTo>
                    <a:pt x="651" y="912"/>
                  </a:lnTo>
                  <a:lnTo>
                    <a:pt x="650" y="922"/>
                  </a:lnTo>
                  <a:lnTo>
                    <a:pt x="650" y="925"/>
                  </a:lnTo>
                  <a:lnTo>
                    <a:pt x="648" y="927"/>
                  </a:lnTo>
                  <a:lnTo>
                    <a:pt x="643" y="936"/>
                  </a:lnTo>
                  <a:lnTo>
                    <a:pt x="641" y="938"/>
                  </a:lnTo>
                  <a:lnTo>
                    <a:pt x="638" y="940"/>
                  </a:lnTo>
                  <a:lnTo>
                    <a:pt x="628" y="945"/>
                  </a:lnTo>
                  <a:lnTo>
                    <a:pt x="615" y="953"/>
                  </a:lnTo>
                  <a:lnTo>
                    <a:pt x="615" y="954"/>
                  </a:lnTo>
                  <a:lnTo>
                    <a:pt x="607" y="959"/>
                  </a:lnTo>
                  <a:lnTo>
                    <a:pt x="605" y="961"/>
                  </a:lnTo>
                  <a:lnTo>
                    <a:pt x="607" y="970"/>
                  </a:lnTo>
                  <a:lnTo>
                    <a:pt x="608" y="972"/>
                  </a:lnTo>
                  <a:lnTo>
                    <a:pt x="608" y="974"/>
                  </a:lnTo>
                  <a:lnTo>
                    <a:pt x="618" y="979"/>
                  </a:lnTo>
                  <a:lnTo>
                    <a:pt x="620" y="979"/>
                  </a:lnTo>
                  <a:lnTo>
                    <a:pt x="621" y="979"/>
                  </a:lnTo>
                  <a:lnTo>
                    <a:pt x="635" y="983"/>
                  </a:lnTo>
                  <a:lnTo>
                    <a:pt x="636" y="985"/>
                  </a:lnTo>
                  <a:lnTo>
                    <a:pt x="638" y="987"/>
                  </a:lnTo>
                  <a:lnTo>
                    <a:pt x="638" y="995"/>
                  </a:lnTo>
                  <a:lnTo>
                    <a:pt x="638" y="1001"/>
                  </a:lnTo>
                  <a:lnTo>
                    <a:pt x="636" y="1006"/>
                  </a:lnTo>
                  <a:lnTo>
                    <a:pt x="635" y="1008"/>
                  </a:lnTo>
                  <a:lnTo>
                    <a:pt x="630" y="1013"/>
                  </a:lnTo>
                  <a:lnTo>
                    <a:pt x="625" y="1016"/>
                  </a:lnTo>
                  <a:lnTo>
                    <a:pt x="623" y="1017"/>
                  </a:lnTo>
                  <a:lnTo>
                    <a:pt x="618" y="1019"/>
                  </a:lnTo>
                  <a:lnTo>
                    <a:pt x="613" y="1021"/>
                  </a:lnTo>
                  <a:lnTo>
                    <a:pt x="605" y="1021"/>
                  </a:lnTo>
                  <a:lnTo>
                    <a:pt x="603" y="1021"/>
                  </a:lnTo>
                  <a:lnTo>
                    <a:pt x="600" y="1021"/>
                  </a:lnTo>
                  <a:lnTo>
                    <a:pt x="588" y="1017"/>
                  </a:lnTo>
                  <a:lnTo>
                    <a:pt x="585" y="1016"/>
                  </a:lnTo>
                  <a:lnTo>
                    <a:pt x="575" y="1011"/>
                  </a:lnTo>
                  <a:lnTo>
                    <a:pt x="573" y="1011"/>
                  </a:lnTo>
                  <a:lnTo>
                    <a:pt x="562" y="1011"/>
                  </a:lnTo>
                  <a:lnTo>
                    <a:pt x="560" y="1013"/>
                  </a:lnTo>
                  <a:lnTo>
                    <a:pt x="550" y="1016"/>
                  </a:lnTo>
                  <a:lnTo>
                    <a:pt x="545" y="1017"/>
                  </a:lnTo>
                  <a:lnTo>
                    <a:pt x="539" y="1024"/>
                  </a:lnTo>
                  <a:lnTo>
                    <a:pt x="537" y="1024"/>
                  </a:lnTo>
                  <a:lnTo>
                    <a:pt x="535" y="1025"/>
                  </a:lnTo>
                  <a:lnTo>
                    <a:pt x="526" y="1029"/>
                  </a:lnTo>
                  <a:lnTo>
                    <a:pt x="522" y="1029"/>
                  </a:lnTo>
                  <a:lnTo>
                    <a:pt x="521" y="1030"/>
                  </a:lnTo>
                  <a:lnTo>
                    <a:pt x="509" y="1029"/>
                  </a:lnTo>
                  <a:lnTo>
                    <a:pt x="506" y="1029"/>
                  </a:lnTo>
                  <a:lnTo>
                    <a:pt x="499" y="1032"/>
                  </a:lnTo>
                  <a:lnTo>
                    <a:pt x="491" y="1040"/>
                  </a:lnTo>
                  <a:lnTo>
                    <a:pt x="489" y="1042"/>
                  </a:lnTo>
                  <a:lnTo>
                    <a:pt x="486" y="1047"/>
                  </a:lnTo>
                  <a:lnTo>
                    <a:pt x="484" y="1050"/>
                  </a:lnTo>
                  <a:lnTo>
                    <a:pt x="481" y="1055"/>
                  </a:lnTo>
                  <a:lnTo>
                    <a:pt x="478" y="1061"/>
                  </a:lnTo>
                  <a:lnTo>
                    <a:pt x="474" y="1064"/>
                  </a:lnTo>
                  <a:lnTo>
                    <a:pt x="474" y="1068"/>
                  </a:lnTo>
                  <a:lnTo>
                    <a:pt x="476" y="1072"/>
                  </a:lnTo>
                  <a:lnTo>
                    <a:pt x="479" y="1072"/>
                  </a:lnTo>
                  <a:lnTo>
                    <a:pt x="486" y="1072"/>
                  </a:lnTo>
                  <a:lnTo>
                    <a:pt x="489" y="1071"/>
                  </a:lnTo>
                  <a:lnTo>
                    <a:pt x="494" y="1068"/>
                  </a:lnTo>
                  <a:lnTo>
                    <a:pt x="496" y="1068"/>
                  </a:lnTo>
                  <a:lnTo>
                    <a:pt x="502" y="1069"/>
                  </a:lnTo>
                  <a:lnTo>
                    <a:pt x="502" y="1079"/>
                  </a:lnTo>
                  <a:lnTo>
                    <a:pt x="499" y="1090"/>
                  </a:lnTo>
                  <a:lnTo>
                    <a:pt x="497" y="1097"/>
                  </a:lnTo>
                  <a:lnTo>
                    <a:pt x="496" y="1105"/>
                  </a:lnTo>
                  <a:lnTo>
                    <a:pt x="494" y="1108"/>
                  </a:lnTo>
                  <a:lnTo>
                    <a:pt x="494" y="1111"/>
                  </a:lnTo>
                  <a:lnTo>
                    <a:pt x="489" y="1118"/>
                  </a:lnTo>
                  <a:lnTo>
                    <a:pt x="487" y="1119"/>
                  </a:lnTo>
                  <a:lnTo>
                    <a:pt x="483" y="1123"/>
                  </a:lnTo>
                  <a:lnTo>
                    <a:pt x="479" y="1124"/>
                  </a:lnTo>
                  <a:lnTo>
                    <a:pt x="474" y="1129"/>
                  </a:lnTo>
                  <a:lnTo>
                    <a:pt x="473" y="1131"/>
                  </a:lnTo>
                  <a:lnTo>
                    <a:pt x="473" y="1137"/>
                  </a:lnTo>
                  <a:lnTo>
                    <a:pt x="474" y="1139"/>
                  </a:lnTo>
                  <a:lnTo>
                    <a:pt x="478" y="1145"/>
                  </a:lnTo>
                  <a:lnTo>
                    <a:pt x="489" y="1145"/>
                  </a:lnTo>
                  <a:lnTo>
                    <a:pt x="491" y="1147"/>
                  </a:lnTo>
                  <a:lnTo>
                    <a:pt x="494" y="1157"/>
                  </a:lnTo>
                  <a:lnTo>
                    <a:pt x="496" y="1166"/>
                  </a:lnTo>
                  <a:lnTo>
                    <a:pt x="501" y="1173"/>
                  </a:lnTo>
                  <a:lnTo>
                    <a:pt x="501" y="1176"/>
                  </a:lnTo>
                  <a:lnTo>
                    <a:pt x="509" y="1187"/>
                  </a:lnTo>
                  <a:lnTo>
                    <a:pt x="511" y="1187"/>
                  </a:lnTo>
                  <a:lnTo>
                    <a:pt x="516" y="1191"/>
                  </a:lnTo>
                  <a:lnTo>
                    <a:pt x="522" y="1194"/>
                  </a:lnTo>
                  <a:lnTo>
                    <a:pt x="524" y="1195"/>
                  </a:lnTo>
                  <a:lnTo>
                    <a:pt x="535" y="1197"/>
                  </a:lnTo>
                  <a:lnTo>
                    <a:pt x="537" y="1200"/>
                  </a:lnTo>
                  <a:lnTo>
                    <a:pt x="549" y="1203"/>
                  </a:lnTo>
                  <a:lnTo>
                    <a:pt x="550" y="1203"/>
                  </a:lnTo>
                  <a:lnTo>
                    <a:pt x="559" y="1212"/>
                  </a:lnTo>
                  <a:lnTo>
                    <a:pt x="560" y="1213"/>
                  </a:lnTo>
                  <a:lnTo>
                    <a:pt x="564" y="1220"/>
                  </a:lnTo>
                  <a:lnTo>
                    <a:pt x="567" y="1220"/>
                  </a:lnTo>
                  <a:lnTo>
                    <a:pt x="573" y="1215"/>
                  </a:lnTo>
                  <a:lnTo>
                    <a:pt x="575" y="1213"/>
                  </a:lnTo>
                  <a:lnTo>
                    <a:pt x="583" y="1208"/>
                  </a:lnTo>
                  <a:lnTo>
                    <a:pt x="585" y="1208"/>
                  </a:lnTo>
                  <a:lnTo>
                    <a:pt x="592" y="1208"/>
                  </a:lnTo>
                  <a:lnTo>
                    <a:pt x="597" y="1208"/>
                  </a:lnTo>
                  <a:lnTo>
                    <a:pt x="598" y="1208"/>
                  </a:lnTo>
                  <a:lnTo>
                    <a:pt x="602" y="1208"/>
                  </a:lnTo>
                  <a:lnTo>
                    <a:pt x="603" y="1208"/>
                  </a:lnTo>
                  <a:lnTo>
                    <a:pt x="618" y="1208"/>
                  </a:lnTo>
                  <a:lnTo>
                    <a:pt x="620" y="1210"/>
                  </a:lnTo>
                  <a:lnTo>
                    <a:pt x="625" y="1215"/>
                  </a:lnTo>
                  <a:lnTo>
                    <a:pt x="628" y="1218"/>
                  </a:lnTo>
                  <a:lnTo>
                    <a:pt x="630" y="1221"/>
                  </a:lnTo>
                  <a:lnTo>
                    <a:pt x="630" y="1223"/>
                  </a:lnTo>
                  <a:lnTo>
                    <a:pt x="631" y="1239"/>
                  </a:lnTo>
                  <a:lnTo>
                    <a:pt x="628" y="1252"/>
                  </a:lnTo>
                  <a:lnTo>
                    <a:pt x="628" y="1255"/>
                  </a:lnTo>
                  <a:lnTo>
                    <a:pt x="626" y="1257"/>
                  </a:lnTo>
                  <a:lnTo>
                    <a:pt x="623" y="1270"/>
                  </a:lnTo>
                  <a:lnTo>
                    <a:pt x="618" y="1284"/>
                  </a:lnTo>
                  <a:lnTo>
                    <a:pt x="608" y="1310"/>
                  </a:lnTo>
                  <a:lnTo>
                    <a:pt x="607" y="1315"/>
                  </a:lnTo>
                  <a:lnTo>
                    <a:pt x="607" y="1318"/>
                  </a:lnTo>
                  <a:lnTo>
                    <a:pt x="607" y="1320"/>
                  </a:lnTo>
                  <a:lnTo>
                    <a:pt x="595" y="1326"/>
                  </a:lnTo>
                  <a:lnTo>
                    <a:pt x="593" y="1328"/>
                  </a:lnTo>
                  <a:lnTo>
                    <a:pt x="590" y="1328"/>
                  </a:lnTo>
                  <a:lnTo>
                    <a:pt x="585" y="1330"/>
                  </a:lnTo>
                  <a:lnTo>
                    <a:pt x="578" y="1331"/>
                  </a:lnTo>
                  <a:lnTo>
                    <a:pt x="577" y="1333"/>
                  </a:lnTo>
                  <a:lnTo>
                    <a:pt x="575" y="1336"/>
                  </a:lnTo>
                  <a:lnTo>
                    <a:pt x="573" y="1338"/>
                  </a:lnTo>
                  <a:lnTo>
                    <a:pt x="569" y="1344"/>
                  </a:lnTo>
                  <a:lnTo>
                    <a:pt x="550" y="1347"/>
                  </a:lnTo>
                  <a:lnTo>
                    <a:pt x="545" y="1349"/>
                  </a:lnTo>
                  <a:lnTo>
                    <a:pt x="540" y="1349"/>
                  </a:lnTo>
                  <a:lnTo>
                    <a:pt x="537" y="1346"/>
                  </a:lnTo>
                  <a:lnTo>
                    <a:pt x="532" y="1346"/>
                  </a:lnTo>
                  <a:lnTo>
                    <a:pt x="526" y="1344"/>
                  </a:lnTo>
                  <a:lnTo>
                    <a:pt x="524" y="1344"/>
                  </a:lnTo>
                  <a:lnTo>
                    <a:pt x="506" y="1341"/>
                  </a:lnTo>
                  <a:lnTo>
                    <a:pt x="499" y="1339"/>
                  </a:lnTo>
                  <a:lnTo>
                    <a:pt x="496" y="1338"/>
                  </a:lnTo>
                  <a:lnTo>
                    <a:pt x="491" y="1338"/>
                  </a:lnTo>
                  <a:lnTo>
                    <a:pt x="489" y="1336"/>
                  </a:lnTo>
                  <a:lnTo>
                    <a:pt x="484" y="1335"/>
                  </a:lnTo>
                  <a:lnTo>
                    <a:pt x="474" y="1335"/>
                  </a:lnTo>
                  <a:lnTo>
                    <a:pt x="473" y="1335"/>
                  </a:lnTo>
                  <a:lnTo>
                    <a:pt x="459" y="1330"/>
                  </a:lnTo>
                  <a:lnTo>
                    <a:pt x="459" y="1328"/>
                  </a:lnTo>
                  <a:lnTo>
                    <a:pt x="458" y="1326"/>
                  </a:lnTo>
                  <a:lnTo>
                    <a:pt x="456" y="1322"/>
                  </a:lnTo>
                  <a:lnTo>
                    <a:pt x="454" y="1317"/>
                  </a:lnTo>
                  <a:lnTo>
                    <a:pt x="448" y="1310"/>
                  </a:lnTo>
                  <a:lnTo>
                    <a:pt x="438" y="1305"/>
                  </a:lnTo>
                  <a:lnTo>
                    <a:pt x="431" y="1305"/>
                  </a:lnTo>
                  <a:lnTo>
                    <a:pt x="428" y="1305"/>
                  </a:lnTo>
                  <a:lnTo>
                    <a:pt x="423" y="1305"/>
                  </a:lnTo>
                  <a:lnTo>
                    <a:pt x="418" y="1305"/>
                  </a:lnTo>
                  <a:lnTo>
                    <a:pt x="418" y="1301"/>
                  </a:lnTo>
                  <a:lnTo>
                    <a:pt x="415" y="1297"/>
                  </a:lnTo>
                  <a:lnTo>
                    <a:pt x="410" y="1296"/>
                  </a:lnTo>
                  <a:lnTo>
                    <a:pt x="406" y="1294"/>
                  </a:lnTo>
                  <a:lnTo>
                    <a:pt x="405" y="1292"/>
                  </a:lnTo>
                  <a:lnTo>
                    <a:pt x="397" y="1291"/>
                  </a:lnTo>
                  <a:lnTo>
                    <a:pt x="392" y="1292"/>
                  </a:lnTo>
                  <a:lnTo>
                    <a:pt x="387" y="1291"/>
                  </a:lnTo>
                  <a:lnTo>
                    <a:pt x="383" y="1289"/>
                  </a:lnTo>
                  <a:lnTo>
                    <a:pt x="373" y="1286"/>
                  </a:lnTo>
                  <a:lnTo>
                    <a:pt x="372" y="1286"/>
                  </a:lnTo>
                  <a:lnTo>
                    <a:pt x="370" y="1284"/>
                  </a:lnTo>
                  <a:lnTo>
                    <a:pt x="354" y="1281"/>
                  </a:lnTo>
                  <a:lnTo>
                    <a:pt x="340" y="1280"/>
                  </a:lnTo>
                  <a:lnTo>
                    <a:pt x="339" y="1278"/>
                  </a:lnTo>
                  <a:lnTo>
                    <a:pt x="332" y="1276"/>
                  </a:lnTo>
                  <a:lnTo>
                    <a:pt x="324" y="1276"/>
                  </a:lnTo>
                  <a:lnTo>
                    <a:pt x="314" y="1273"/>
                  </a:lnTo>
                  <a:lnTo>
                    <a:pt x="311" y="1273"/>
                  </a:lnTo>
                  <a:lnTo>
                    <a:pt x="299" y="1270"/>
                  </a:lnTo>
                  <a:lnTo>
                    <a:pt x="292" y="1267"/>
                  </a:lnTo>
                  <a:lnTo>
                    <a:pt x="287" y="1265"/>
                  </a:lnTo>
                  <a:lnTo>
                    <a:pt x="286" y="1265"/>
                  </a:lnTo>
                  <a:lnTo>
                    <a:pt x="272" y="1263"/>
                  </a:lnTo>
                  <a:lnTo>
                    <a:pt x="271" y="1262"/>
                  </a:lnTo>
                  <a:lnTo>
                    <a:pt x="263" y="1254"/>
                  </a:lnTo>
                  <a:lnTo>
                    <a:pt x="258" y="1254"/>
                  </a:lnTo>
                  <a:lnTo>
                    <a:pt x="251" y="1247"/>
                  </a:lnTo>
                  <a:lnTo>
                    <a:pt x="251" y="1242"/>
                  </a:lnTo>
                  <a:lnTo>
                    <a:pt x="251" y="1236"/>
                  </a:lnTo>
                  <a:lnTo>
                    <a:pt x="253" y="1233"/>
                  </a:lnTo>
                  <a:lnTo>
                    <a:pt x="259" y="1233"/>
                  </a:lnTo>
                  <a:lnTo>
                    <a:pt x="263" y="1229"/>
                  </a:lnTo>
                  <a:lnTo>
                    <a:pt x="261" y="1226"/>
                  </a:lnTo>
                  <a:lnTo>
                    <a:pt x="263" y="1223"/>
                  </a:lnTo>
                  <a:lnTo>
                    <a:pt x="264" y="1218"/>
                  </a:lnTo>
                  <a:lnTo>
                    <a:pt x="268" y="1218"/>
                  </a:lnTo>
                  <a:lnTo>
                    <a:pt x="266" y="1212"/>
                  </a:lnTo>
                  <a:lnTo>
                    <a:pt x="264" y="1205"/>
                  </a:lnTo>
                  <a:lnTo>
                    <a:pt x="261" y="1197"/>
                  </a:lnTo>
                  <a:lnTo>
                    <a:pt x="259" y="1197"/>
                  </a:lnTo>
                  <a:lnTo>
                    <a:pt x="258" y="1200"/>
                  </a:lnTo>
                  <a:lnTo>
                    <a:pt x="256" y="1202"/>
                  </a:lnTo>
                  <a:lnTo>
                    <a:pt x="254" y="1200"/>
                  </a:lnTo>
                  <a:lnTo>
                    <a:pt x="253" y="1199"/>
                  </a:lnTo>
                  <a:lnTo>
                    <a:pt x="249" y="1194"/>
                  </a:lnTo>
                  <a:lnTo>
                    <a:pt x="248" y="1192"/>
                  </a:lnTo>
                  <a:lnTo>
                    <a:pt x="238" y="1189"/>
                  </a:lnTo>
                  <a:lnTo>
                    <a:pt x="238" y="1187"/>
                  </a:lnTo>
                  <a:lnTo>
                    <a:pt x="236" y="1184"/>
                  </a:lnTo>
                  <a:lnTo>
                    <a:pt x="229" y="1184"/>
                  </a:lnTo>
                  <a:lnTo>
                    <a:pt x="228" y="1181"/>
                  </a:lnTo>
                  <a:lnTo>
                    <a:pt x="226" y="1179"/>
                  </a:lnTo>
                  <a:lnTo>
                    <a:pt x="223" y="1174"/>
                  </a:lnTo>
                  <a:lnTo>
                    <a:pt x="225" y="1166"/>
                  </a:lnTo>
                  <a:lnTo>
                    <a:pt x="223" y="1161"/>
                  </a:lnTo>
                  <a:lnTo>
                    <a:pt x="225" y="1158"/>
                  </a:lnTo>
                  <a:lnTo>
                    <a:pt x="225" y="1157"/>
                  </a:lnTo>
                  <a:lnTo>
                    <a:pt x="228" y="1152"/>
                  </a:lnTo>
                  <a:lnTo>
                    <a:pt x="228" y="1148"/>
                  </a:lnTo>
                  <a:lnTo>
                    <a:pt x="225" y="1145"/>
                  </a:lnTo>
                  <a:lnTo>
                    <a:pt x="221" y="1147"/>
                  </a:lnTo>
                  <a:lnTo>
                    <a:pt x="218" y="1144"/>
                  </a:lnTo>
                  <a:lnTo>
                    <a:pt x="216" y="1142"/>
                  </a:lnTo>
                  <a:lnTo>
                    <a:pt x="210" y="1140"/>
                  </a:lnTo>
                  <a:lnTo>
                    <a:pt x="203" y="1140"/>
                  </a:lnTo>
                  <a:lnTo>
                    <a:pt x="200" y="1137"/>
                  </a:lnTo>
                  <a:lnTo>
                    <a:pt x="198" y="1137"/>
                  </a:lnTo>
                  <a:lnTo>
                    <a:pt x="193" y="1131"/>
                  </a:lnTo>
                  <a:lnTo>
                    <a:pt x="188" y="1121"/>
                  </a:lnTo>
                  <a:lnTo>
                    <a:pt x="183" y="1116"/>
                  </a:lnTo>
                  <a:lnTo>
                    <a:pt x="183" y="1114"/>
                  </a:lnTo>
                  <a:lnTo>
                    <a:pt x="183" y="1110"/>
                  </a:lnTo>
                  <a:lnTo>
                    <a:pt x="180" y="1106"/>
                  </a:lnTo>
                  <a:lnTo>
                    <a:pt x="177" y="1106"/>
                  </a:lnTo>
                  <a:lnTo>
                    <a:pt x="175" y="1103"/>
                  </a:lnTo>
                  <a:lnTo>
                    <a:pt x="172" y="1098"/>
                  </a:lnTo>
                  <a:lnTo>
                    <a:pt x="167" y="1095"/>
                  </a:lnTo>
                  <a:lnTo>
                    <a:pt x="163" y="1090"/>
                  </a:lnTo>
                  <a:lnTo>
                    <a:pt x="162" y="1089"/>
                  </a:lnTo>
                  <a:lnTo>
                    <a:pt x="160" y="1087"/>
                  </a:lnTo>
                  <a:lnTo>
                    <a:pt x="157" y="1085"/>
                  </a:lnTo>
                  <a:lnTo>
                    <a:pt x="153" y="1080"/>
                  </a:lnTo>
                  <a:lnTo>
                    <a:pt x="150" y="1080"/>
                  </a:lnTo>
                  <a:lnTo>
                    <a:pt x="147" y="1076"/>
                  </a:lnTo>
                  <a:lnTo>
                    <a:pt x="145" y="1072"/>
                  </a:lnTo>
                  <a:lnTo>
                    <a:pt x="143" y="1064"/>
                  </a:lnTo>
                  <a:lnTo>
                    <a:pt x="145" y="1061"/>
                  </a:lnTo>
                  <a:lnTo>
                    <a:pt x="152" y="1058"/>
                  </a:lnTo>
                  <a:lnTo>
                    <a:pt x="155" y="1055"/>
                  </a:lnTo>
                  <a:lnTo>
                    <a:pt x="160" y="1058"/>
                  </a:lnTo>
                  <a:lnTo>
                    <a:pt x="162" y="1056"/>
                  </a:lnTo>
                  <a:lnTo>
                    <a:pt x="162" y="1055"/>
                  </a:lnTo>
                  <a:lnTo>
                    <a:pt x="165" y="1053"/>
                  </a:lnTo>
                  <a:lnTo>
                    <a:pt x="170" y="1048"/>
                  </a:lnTo>
                  <a:lnTo>
                    <a:pt x="175" y="1047"/>
                  </a:lnTo>
                  <a:lnTo>
                    <a:pt x="178" y="1043"/>
                  </a:lnTo>
                  <a:lnTo>
                    <a:pt x="180" y="1037"/>
                  </a:lnTo>
                  <a:lnTo>
                    <a:pt x="180" y="1030"/>
                  </a:lnTo>
                  <a:lnTo>
                    <a:pt x="182" y="1024"/>
                  </a:lnTo>
                  <a:lnTo>
                    <a:pt x="180" y="1021"/>
                  </a:lnTo>
                  <a:lnTo>
                    <a:pt x="177" y="1016"/>
                  </a:lnTo>
                  <a:lnTo>
                    <a:pt x="177" y="1014"/>
                  </a:lnTo>
                  <a:lnTo>
                    <a:pt x="177" y="1009"/>
                  </a:lnTo>
                  <a:lnTo>
                    <a:pt x="177" y="1003"/>
                  </a:lnTo>
                  <a:lnTo>
                    <a:pt x="175" y="1000"/>
                  </a:lnTo>
                  <a:lnTo>
                    <a:pt x="173" y="996"/>
                  </a:lnTo>
                  <a:lnTo>
                    <a:pt x="172" y="995"/>
                  </a:lnTo>
                  <a:lnTo>
                    <a:pt x="167" y="995"/>
                  </a:lnTo>
                  <a:lnTo>
                    <a:pt x="165" y="995"/>
                  </a:lnTo>
                  <a:lnTo>
                    <a:pt x="158" y="991"/>
                  </a:lnTo>
                  <a:lnTo>
                    <a:pt x="157" y="990"/>
                  </a:lnTo>
                  <a:lnTo>
                    <a:pt x="148" y="982"/>
                  </a:lnTo>
                  <a:lnTo>
                    <a:pt x="148" y="975"/>
                  </a:lnTo>
                  <a:lnTo>
                    <a:pt x="147" y="974"/>
                  </a:lnTo>
                  <a:lnTo>
                    <a:pt x="143" y="970"/>
                  </a:lnTo>
                  <a:lnTo>
                    <a:pt x="139" y="967"/>
                  </a:lnTo>
                  <a:lnTo>
                    <a:pt x="137" y="966"/>
                  </a:lnTo>
                  <a:lnTo>
                    <a:pt x="130" y="964"/>
                  </a:lnTo>
                  <a:lnTo>
                    <a:pt x="124" y="964"/>
                  </a:lnTo>
                  <a:lnTo>
                    <a:pt x="115" y="962"/>
                  </a:lnTo>
                  <a:lnTo>
                    <a:pt x="114" y="961"/>
                  </a:lnTo>
                  <a:lnTo>
                    <a:pt x="107" y="951"/>
                  </a:lnTo>
                  <a:lnTo>
                    <a:pt x="107" y="948"/>
                  </a:lnTo>
                  <a:lnTo>
                    <a:pt x="105" y="946"/>
                  </a:lnTo>
                  <a:lnTo>
                    <a:pt x="104" y="936"/>
                  </a:lnTo>
                  <a:lnTo>
                    <a:pt x="102" y="935"/>
                  </a:lnTo>
                  <a:lnTo>
                    <a:pt x="94" y="925"/>
                  </a:lnTo>
                  <a:lnTo>
                    <a:pt x="96" y="920"/>
                  </a:lnTo>
                  <a:lnTo>
                    <a:pt x="94" y="911"/>
                  </a:lnTo>
                  <a:lnTo>
                    <a:pt x="91" y="906"/>
                  </a:lnTo>
                  <a:lnTo>
                    <a:pt x="89" y="904"/>
                  </a:lnTo>
                  <a:lnTo>
                    <a:pt x="87" y="901"/>
                  </a:lnTo>
                  <a:lnTo>
                    <a:pt x="86" y="896"/>
                  </a:lnTo>
                  <a:lnTo>
                    <a:pt x="84" y="896"/>
                  </a:lnTo>
                  <a:lnTo>
                    <a:pt x="82" y="893"/>
                  </a:lnTo>
                  <a:lnTo>
                    <a:pt x="81" y="888"/>
                  </a:lnTo>
                  <a:lnTo>
                    <a:pt x="81" y="886"/>
                  </a:lnTo>
                  <a:lnTo>
                    <a:pt x="79" y="885"/>
                  </a:lnTo>
                  <a:lnTo>
                    <a:pt x="81" y="877"/>
                  </a:lnTo>
                  <a:lnTo>
                    <a:pt x="84" y="872"/>
                  </a:lnTo>
                  <a:lnTo>
                    <a:pt x="86" y="872"/>
                  </a:lnTo>
                  <a:lnTo>
                    <a:pt x="91" y="867"/>
                  </a:lnTo>
                  <a:lnTo>
                    <a:pt x="91" y="865"/>
                  </a:lnTo>
                  <a:lnTo>
                    <a:pt x="87" y="860"/>
                  </a:lnTo>
                  <a:lnTo>
                    <a:pt x="86" y="859"/>
                  </a:lnTo>
                  <a:lnTo>
                    <a:pt x="84" y="851"/>
                  </a:lnTo>
                  <a:lnTo>
                    <a:pt x="84" y="847"/>
                  </a:lnTo>
                  <a:lnTo>
                    <a:pt x="86" y="841"/>
                  </a:lnTo>
                  <a:lnTo>
                    <a:pt x="86" y="839"/>
                  </a:lnTo>
                  <a:lnTo>
                    <a:pt x="86" y="831"/>
                  </a:lnTo>
                  <a:lnTo>
                    <a:pt x="84" y="830"/>
                  </a:lnTo>
                  <a:lnTo>
                    <a:pt x="76" y="823"/>
                  </a:lnTo>
                  <a:lnTo>
                    <a:pt x="74" y="822"/>
                  </a:lnTo>
                  <a:lnTo>
                    <a:pt x="69" y="813"/>
                  </a:lnTo>
                  <a:lnTo>
                    <a:pt x="69" y="812"/>
                  </a:lnTo>
                  <a:lnTo>
                    <a:pt x="66" y="809"/>
                  </a:lnTo>
                  <a:lnTo>
                    <a:pt x="62" y="805"/>
                  </a:lnTo>
                  <a:lnTo>
                    <a:pt x="61" y="804"/>
                  </a:lnTo>
                  <a:lnTo>
                    <a:pt x="59" y="801"/>
                  </a:lnTo>
                  <a:lnTo>
                    <a:pt x="56" y="794"/>
                  </a:lnTo>
                  <a:lnTo>
                    <a:pt x="51" y="784"/>
                  </a:lnTo>
                  <a:lnTo>
                    <a:pt x="49" y="778"/>
                  </a:lnTo>
                  <a:lnTo>
                    <a:pt x="51" y="767"/>
                  </a:lnTo>
                  <a:lnTo>
                    <a:pt x="51" y="765"/>
                  </a:lnTo>
                  <a:lnTo>
                    <a:pt x="53" y="763"/>
                  </a:lnTo>
                  <a:lnTo>
                    <a:pt x="56" y="752"/>
                  </a:lnTo>
                  <a:lnTo>
                    <a:pt x="56" y="750"/>
                  </a:lnTo>
                  <a:lnTo>
                    <a:pt x="59" y="744"/>
                  </a:lnTo>
                  <a:lnTo>
                    <a:pt x="61" y="742"/>
                  </a:lnTo>
                  <a:lnTo>
                    <a:pt x="62" y="739"/>
                  </a:lnTo>
                  <a:lnTo>
                    <a:pt x="64" y="728"/>
                  </a:lnTo>
                  <a:lnTo>
                    <a:pt x="64" y="715"/>
                  </a:lnTo>
                  <a:lnTo>
                    <a:pt x="62" y="713"/>
                  </a:lnTo>
                  <a:lnTo>
                    <a:pt x="57" y="703"/>
                  </a:lnTo>
                  <a:lnTo>
                    <a:pt x="54" y="700"/>
                  </a:lnTo>
                  <a:lnTo>
                    <a:pt x="48" y="695"/>
                  </a:lnTo>
                  <a:lnTo>
                    <a:pt x="44" y="694"/>
                  </a:lnTo>
                  <a:lnTo>
                    <a:pt x="43" y="689"/>
                  </a:lnTo>
                  <a:lnTo>
                    <a:pt x="43" y="687"/>
                  </a:lnTo>
                  <a:lnTo>
                    <a:pt x="49" y="679"/>
                  </a:lnTo>
                  <a:lnTo>
                    <a:pt x="49" y="678"/>
                  </a:lnTo>
                  <a:lnTo>
                    <a:pt x="48" y="669"/>
                  </a:lnTo>
                  <a:lnTo>
                    <a:pt x="34" y="663"/>
                  </a:lnTo>
                  <a:lnTo>
                    <a:pt x="26" y="661"/>
                  </a:lnTo>
                  <a:lnTo>
                    <a:pt x="16" y="658"/>
                  </a:lnTo>
                  <a:lnTo>
                    <a:pt x="13" y="658"/>
                  </a:lnTo>
                  <a:lnTo>
                    <a:pt x="11" y="657"/>
                  </a:lnTo>
                  <a:lnTo>
                    <a:pt x="11" y="655"/>
                  </a:lnTo>
                  <a:lnTo>
                    <a:pt x="13" y="650"/>
                  </a:lnTo>
                  <a:lnTo>
                    <a:pt x="14" y="642"/>
                  </a:lnTo>
                  <a:lnTo>
                    <a:pt x="16" y="639"/>
                  </a:lnTo>
                  <a:lnTo>
                    <a:pt x="5" y="631"/>
                  </a:lnTo>
                  <a:lnTo>
                    <a:pt x="5" y="627"/>
                  </a:lnTo>
                  <a:lnTo>
                    <a:pt x="1" y="624"/>
                  </a:lnTo>
                  <a:lnTo>
                    <a:pt x="1" y="621"/>
                  </a:lnTo>
                  <a:lnTo>
                    <a:pt x="3" y="619"/>
                  </a:lnTo>
                  <a:lnTo>
                    <a:pt x="11" y="602"/>
                  </a:lnTo>
                  <a:lnTo>
                    <a:pt x="11" y="600"/>
                  </a:lnTo>
                  <a:lnTo>
                    <a:pt x="18" y="589"/>
                  </a:lnTo>
                  <a:lnTo>
                    <a:pt x="19" y="585"/>
                  </a:lnTo>
                  <a:lnTo>
                    <a:pt x="21" y="577"/>
                  </a:lnTo>
                  <a:lnTo>
                    <a:pt x="21" y="576"/>
                  </a:lnTo>
                  <a:lnTo>
                    <a:pt x="24" y="568"/>
                  </a:lnTo>
                  <a:lnTo>
                    <a:pt x="23" y="559"/>
                  </a:lnTo>
                  <a:lnTo>
                    <a:pt x="19" y="546"/>
                  </a:lnTo>
                  <a:lnTo>
                    <a:pt x="18" y="538"/>
                  </a:lnTo>
                  <a:lnTo>
                    <a:pt x="16" y="534"/>
                  </a:lnTo>
                  <a:lnTo>
                    <a:pt x="16" y="532"/>
                  </a:lnTo>
                  <a:lnTo>
                    <a:pt x="11" y="516"/>
                  </a:lnTo>
                  <a:lnTo>
                    <a:pt x="11" y="514"/>
                  </a:lnTo>
                  <a:lnTo>
                    <a:pt x="8" y="500"/>
                  </a:lnTo>
                  <a:lnTo>
                    <a:pt x="6" y="496"/>
                  </a:lnTo>
                  <a:lnTo>
                    <a:pt x="5" y="479"/>
                  </a:lnTo>
                  <a:lnTo>
                    <a:pt x="3" y="475"/>
                  </a:lnTo>
                  <a:lnTo>
                    <a:pt x="3" y="474"/>
                  </a:lnTo>
                  <a:lnTo>
                    <a:pt x="3" y="470"/>
                  </a:lnTo>
                  <a:lnTo>
                    <a:pt x="1" y="466"/>
                  </a:lnTo>
                  <a:lnTo>
                    <a:pt x="1" y="464"/>
                  </a:lnTo>
                  <a:lnTo>
                    <a:pt x="3" y="446"/>
                  </a:lnTo>
                  <a:lnTo>
                    <a:pt x="1" y="445"/>
                  </a:lnTo>
                  <a:lnTo>
                    <a:pt x="0" y="428"/>
                  </a:lnTo>
                  <a:lnTo>
                    <a:pt x="0" y="425"/>
                  </a:lnTo>
                  <a:lnTo>
                    <a:pt x="1" y="415"/>
                  </a:lnTo>
                  <a:lnTo>
                    <a:pt x="1" y="407"/>
                  </a:lnTo>
                  <a:lnTo>
                    <a:pt x="1" y="404"/>
                  </a:lnTo>
                  <a:lnTo>
                    <a:pt x="5" y="399"/>
                  </a:lnTo>
                  <a:lnTo>
                    <a:pt x="6" y="398"/>
                  </a:lnTo>
                  <a:lnTo>
                    <a:pt x="11" y="391"/>
                  </a:lnTo>
                  <a:lnTo>
                    <a:pt x="13" y="390"/>
                  </a:lnTo>
                  <a:lnTo>
                    <a:pt x="19" y="383"/>
                  </a:lnTo>
                  <a:lnTo>
                    <a:pt x="21" y="381"/>
                  </a:lnTo>
                  <a:lnTo>
                    <a:pt x="31" y="372"/>
                  </a:lnTo>
                  <a:lnTo>
                    <a:pt x="33" y="370"/>
                  </a:lnTo>
                  <a:lnTo>
                    <a:pt x="39" y="367"/>
                  </a:lnTo>
                  <a:lnTo>
                    <a:pt x="48" y="360"/>
                  </a:lnTo>
                  <a:lnTo>
                    <a:pt x="48" y="359"/>
                  </a:lnTo>
                  <a:lnTo>
                    <a:pt x="56" y="349"/>
                  </a:lnTo>
                  <a:lnTo>
                    <a:pt x="56" y="336"/>
                  </a:lnTo>
                  <a:lnTo>
                    <a:pt x="54" y="326"/>
                  </a:lnTo>
                  <a:lnTo>
                    <a:pt x="57" y="322"/>
                  </a:lnTo>
                  <a:lnTo>
                    <a:pt x="66" y="322"/>
                  </a:lnTo>
                  <a:lnTo>
                    <a:pt x="67" y="320"/>
                  </a:lnTo>
                  <a:lnTo>
                    <a:pt x="66" y="313"/>
                  </a:lnTo>
                  <a:lnTo>
                    <a:pt x="66" y="310"/>
                  </a:lnTo>
                  <a:lnTo>
                    <a:pt x="69" y="309"/>
                  </a:lnTo>
                  <a:lnTo>
                    <a:pt x="72" y="309"/>
                  </a:lnTo>
                  <a:lnTo>
                    <a:pt x="77" y="299"/>
                  </a:lnTo>
                  <a:lnTo>
                    <a:pt x="81" y="301"/>
                  </a:lnTo>
                  <a:lnTo>
                    <a:pt x="86" y="302"/>
                  </a:lnTo>
                  <a:lnTo>
                    <a:pt x="87" y="297"/>
                  </a:lnTo>
                  <a:lnTo>
                    <a:pt x="86" y="296"/>
                  </a:lnTo>
                  <a:lnTo>
                    <a:pt x="82" y="292"/>
                  </a:lnTo>
                  <a:lnTo>
                    <a:pt x="86" y="288"/>
                  </a:lnTo>
                  <a:lnTo>
                    <a:pt x="94" y="288"/>
                  </a:lnTo>
                  <a:lnTo>
                    <a:pt x="96" y="289"/>
                  </a:lnTo>
                  <a:lnTo>
                    <a:pt x="100" y="286"/>
                  </a:lnTo>
                  <a:lnTo>
                    <a:pt x="97" y="283"/>
                  </a:lnTo>
                  <a:lnTo>
                    <a:pt x="100" y="278"/>
                  </a:lnTo>
                  <a:lnTo>
                    <a:pt x="104" y="276"/>
                  </a:lnTo>
                  <a:lnTo>
                    <a:pt x="105" y="275"/>
                  </a:lnTo>
                  <a:lnTo>
                    <a:pt x="107" y="276"/>
                  </a:lnTo>
                  <a:lnTo>
                    <a:pt x="112" y="273"/>
                  </a:lnTo>
                  <a:lnTo>
                    <a:pt x="114" y="271"/>
                  </a:lnTo>
                  <a:lnTo>
                    <a:pt x="115" y="268"/>
                  </a:lnTo>
                  <a:lnTo>
                    <a:pt x="119" y="265"/>
                  </a:lnTo>
                  <a:lnTo>
                    <a:pt x="119" y="260"/>
                  </a:lnTo>
                  <a:lnTo>
                    <a:pt x="117" y="260"/>
                  </a:lnTo>
                  <a:lnTo>
                    <a:pt x="114" y="260"/>
                  </a:lnTo>
                  <a:lnTo>
                    <a:pt x="112" y="257"/>
                  </a:lnTo>
                  <a:lnTo>
                    <a:pt x="114" y="254"/>
                  </a:lnTo>
                  <a:lnTo>
                    <a:pt x="119" y="254"/>
                  </a:lnTo>
                  <a:lnTo>
                    <a:pt x="120" y="249"/>
                  </a:lnTo>
                  <a:lnTo>
                    <a:pt x="122" y="246"/>
                  </a:lnTo>
                  <a:lnTo>
                    <a:pt x="122" y="244"/>
                  </a:lnTo>
                  <a:lnTo>
                    <a:pt x="122" y="241"/>
                  </a:lnTo>
                  <a:lnTo>
                    <a:pt x="124" y="236"/>
                  </a:lnTo>
                  <a:lnTo>
                    <a:pt x="120" y="234"/>
                  </a:lnTo>
                  <a:lnTo>
                    <a:pt x="117" y="239"/>
                  </a:lnTo>
                  <a:lnTo>
                    <a:pt x="115" y="239"/>
                  </a:lnTo>
                  <a:lnTo>
                    <a:pt x="112" y="236"/>
                  </a:lnTo>
                  <a:lnTo>
                    <a:pt x="110" y="218"/>
                  </a:lnTo>
                  <a:lnTo>
                    <a:pt x="114" y="218"/>
                  </a:lnTo>
                  <a:lnTo>
                    <a:pt x="120" y="213"/>
                  </a:lnTo>
                  <a:lnTo>
                    <a:pt x="132" y="207"/>
                  </a:lnTo>
                  <a:lnTo>
                    <a:pt x="134" y="205"/>
                  </a:lnTo>
                  <a:lnTo>
                    <a:pt x="142" y="202"/>
                  </a:lnTo>
                  <a:lnTo>
                    <a:pt x="157" y="197"/>
                  </a:lnTo>
                  <a:lnTo>
                    <a:pt x="172" y="192"/>
                  </a:lnTo>
                  <a:lnTo>
                    <a:pt x="173" y="192"/>
                  </a:lnTo>
                  <a:lnTo>
                    <a:pt x="182" y="189"/>
                  </a:lnTo>
                  <a:lnTo>
                    <a:pt x="188" y="186"/>
                  </a:lnTo>
                  <a:lnTo>
                    <a:pt x="191" y="182"/>
                  </a:lnTo>
                  <a:lnTo>
                    <a:pt x="198" y="165"/>
                  </a:lnTo>
                  <a:lnTo>
                    <a:pt x="203" y="158"/>
                  </a:lnTo>
                  <a:lnTo>
                    <a:pt x="211" y="163"/>
                  </a:lnTo>
                  <a:lnTo>
                    <a:pt x="213" y="166"/>
                  </a:lnTo>
                  <a:lnTo>
                    <a:pt x="223" y="163"/>
                  </a:lnTo>
                  <a:lnTo>
                    <a:pt x="231" y="158"/>
                  </a:lnTo>
                  <a:lnTo>
                    <a:pt x="233" y="158"/>
                  </a:lnTo>
                  <a:lnTo>
                    <a:pt x="239" y="157"/>
                  </a:lnTo>
                  <a:lnTo>
                    <a:pt x="249" y="152"/>
                  </a:lnTo>
                  <a:lnTo>
                    <a:pt x="253" y="145"/>
                  </a:lnTo>
                  <a:lnTo>
                    <a:pt x="259" y="140"/>
                  </a:lnTo>
                  <a:lnTo>
                    <a:pt x="261" y="137"/>
                  </a:lnTo>
                  <a:lnTo>
                    <a:pt x="264" y="127"/>
                  </a:lnTo>
                  <a:lnTo>
                    <a:pt x="264" y="126"/>
                  </a:lnTo>
                  <a:lnTo>
                    <a:pt x="271" y="119"/>
                  </a:lnTo>
                  <a:lnTo>
                    <a:pt x="272" y="118"/>
                  </a:lnTo>
                  <a:lnTo>
                    <a:pt x="281" y="108"/>
                  </a:lnTo>
                  <a:lnTo>
                    <a:pt x="282" y="105"/>
                  </a:lnTo>
                  <a:lnTo>
                    <a:pt x="282" y="103"/>
                  </a:lnTo>
                  <a:lnTo>
                    <a:pt x="282" y="101"/>
                  </a:lnTo>
                  <a:lnTo>
                    <a:pt x="286" y="93"/>
                  </a:lnTo>
                  <a:lnTo>
                    <a:pt x="287" y="92"/>
                  </a:lnTo>
                  <a:lnTo>
                    <a:pt x="294" y="87"/>
                  </a:lnTo>
                  <a:lnTo>
                    <a:pt x="296" y="84"/>
                  </a:lnTo>
                  <a:lnTo>
                    <a:pt x="301" y="74"/>
                  </a:lnTo>
                  <a:lnTo>
                    <a:pt x="301" y="71"/>
                  </a:lnTo>
                  <a:lnTo>
                    <a:pt x="301" y="61"/>
                  </a:lnTo>
                  <a:lnTo>
                    <a:pt x="301" y="59"/>
                  </a:lnTo>
                  <a:lnTo>
                    <a:pt x="304" y="53"/>
                  </a:lnTo>
                  <a:lnTo>
                    <a:pt x="304" y="51"/>
                  </a:lnTo>
                  <a:lnTo>
                    <a:pt x="312" y="48"/>
                  </a:lnTo>
                  <a:lnTo>
                    <a:pt x="314" y="48"/>
                  </a:lnTo>
                  <a:lnTo>
                    <a:pt x="317" y="46"/>
                  </a:lnTo>
                  <a:lnTo>
                    <a:pt x="324" y="45"/>
                  </a:lnTo>
                  <a:lnTo>
                    <a:pt x="334" y="40"/>
                  </a:lnTo>
                  <a:lnTo>
                    <a:pt x="337" y="30"/>
                  </a:lnTo>
                  <a:lnTo>
                    <a:pt x="339" y="27"/>
                  </a:lnTo>
                  <a:lnTo>
                    <a:pt x="339" y="17"/>
                  </a:lnTo>
                  <a:lnTo>
                    <a:pt x="339" y="11"/>
                  </a:lnTo>
                  <a:lnTo>
                    <a:pt x="337" y="9"/>
                  </a:lnTo>
                  <a:lnTo>
                    <a:pt x="335" y="4"/>
                  </a:lnTo>
                  <a:lnTo>
                    <a:pt x="33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2" name="Freeform 42"/>
            <p:cNvSpPr>
              <a:spLocks/>
            </p:cNvSpPr>
            <p:nvPr/>
          </p:nvSpPr>
          <p:spPr bwMode="auto">
            <a:xfrm>
              <a:off x="4978400" y="3788570"/>
              <a:ext cx="255588" cy="374650"/>
            </a:xfrm>
            <a:custGeom>
              <a:avLst/>
              <a:gdLst>
                <a:gd name="T0" fmla="*/ 14 w 323"/>
                <a:gd name="T1" fmla="*/ 0 h 472"/>
                <a:gd name="T2" fmla="*/ 42 w 323"/>
                <a:gd name="T3" fmla="*/ 0 h 472"/>
                <a:gd name="T4" fmla="*/ 43 w 323"/>
                <a:gd name="T5" fmla="*/ 8 h 472"/>
                <a:gd name="T6" fmla="*/ 27 w 323"/>
                <a:gd name="T7" fmla="*/ 30 h 472"/>
                <a:gd name="T8" fmla="*/ 23 w 323"/>
                <a:gd name="T9" fmla="*/ 53 h 472"/>
                <a:gd name="T10" fmla="*/ 30 w 323"/>
                <a:gd name="T11" fmla="*/ 68 h 472"/>
                <a:gd name="T12" fmla="*/ 30 w 323"/>
                <a:gd name="T13" fmla="*/ 79 h 472"/>
                <a:gd name="T14" fmla="*/ 33 w 323"/>
                <a:gd name="T15" fmla="*/ 92 h 472"/>
                <a:gd name="T16" fmla="*/ 37 w 323"/>
                <a:gd name="T17" fmla="*/ 100 h 472"/>
                <a:gd name="T18" fmla="*/ 23 w 323"/>
                <a:gd name="T19" fmla="*/ 123 h 472"/>
                <a:gd name="T20" fmla="*/ 15 w 323"/>
                <a:gd name="T21" fmla="*/ 148 h 472"/>
                <a:gd name="T22" fmla="*/ 17 w 323"/>
                <a:gd name="T23" fmla="*/ 171 h 472"/>
                <a:gd name="T24" fmla="*/ 20 w 323"/>
                <a:gd name="T25" fmla="*/ 186 h 472"/>
                <a:gd name="T26" fmla="*/ 25 w 323"/>
                <a:gd name="T27" fmla="*/ 202 h 472"/>
                <a:gd name="T28" fmla="*/ 33 w 323"/>
                <a:gd name="T29" fmla="*/ 210 h 472"/>
                <a:gd name="T30" fmla="*/ 37 w 323"/>
                <a:gd name="T31" fmla="*/ 216 h 472"/>
                <a:gd name="T32" fmla="*/ 37 w 323"/>
                <a:gd name="T33" fmla="*/ 229 h 472"/>
                <a:gd name="T34" fmla="*/ 33 w 323"/>
                <a:gd name="T35" fmla="*/ 234 h 472"/>
                <a:gd name="T36" fmla="*/ 25 w 323"/>
                <a:gd name="T37" fmla="*/ 247 h 472"/>
                <a:gd name="T38" fmla="*/ 15 w 323"/>
                <a:gd name="T39" fmla="*/ 273 h 472"/>
                <a:gd name="T40" fmla="*/ 15 w 323"/>
                <a:gd name="T41" fmla="*/ 283 h 472"/>
                <a:gd name="T42" fmla="*/ 19 w 323"/>
                <a:gd name="T43" fmla="*/ 291 h 472"/>
                <a:gd name="T44" fmla="*/ 27 w 323"/>
                <a:gd name="T45" fmla="*/ 302 h 472"/>
                <a:gd name="T46" fmla="*/ 42 w 323"/>
                <a:gd name="T47" fmla="*/ 304 h 472"/>
                <a:gd name="T48" fmla="*/ 62 w 323"/>
                <a:gd name="T49" fmla="*/ 299 h 472"/>
                <a:gd name="T50" fmla="*/ 68 w 323"/>
                <a:gd name="T51" fmla="*/ 297 h 472"/>
                <a:gd name="T52" fmla="*/ 90 w 323"/>
                <a:gd name="T53" fmla="*/ 296 h 472"/>
                <a:gd name="T54" fmla="*/ 119 w 323"/>
                <a:gd name="T55" fmla="*/ 289 h 472"/>
                <a:gd name="T56" fmla="*/ 136 w 323"/>
                <a:gd name="T57" fmla="*/ 278 h 472"/>
                <a:gd name="T58" fmla="*/ 139 w 323"/>
                <a:gd name="T59" fmla="*/ 273 h 472"/>
                <a:gd name="T60" fmla="*/ 146 w 323"/>
                <a:gd name="T61" fmla="*/ 268 h 472"/>
                <a:gd name="T62" fmla="*/ 154 w 323"/>
                <a:gd name="T63" fmla="*/ 268 h 472"/>
                <a:gd name="T64" fmla="*/ 159 w 323"/>
                <a:gd name="T65" fmla="*/ 283 h 472"/>
                <a:gd name="T66" fmla="*/ 167 w 323"/>
                <a:gd name="T67" fmla="*/ 299 h 472"/>
                <a:gd name="T68" fmla="*/ 189 w 323"/>
                <a:gd name="T69" fmla="*/ 301 h 472"/>
                <a:gd name="T70" fmla="*/ 199 w 323"/>
                <a:gd name="T71" fmla="*/ 302 h 472"/>
                <a:gd name="T72" fmla="*/ 219 w 323"/>
                <a:gd name="T73" fmla="*/ 317 h 472"/>
                <a:gd name="T74" fmla="*/ 220 w 323"/>
                <a:gd name="T75" fmla="*/ 323 h 472"/>
                <a:gd name="T76" fmla="*/ 220 w 323"/>
                <a:gd name="T77" fmla="*/ 344 h 472"/>
                <a:gd name="T78" fmla="*/ 229 w 323"/>
                <a:gd name="T79" fmla="*/ 362 h 472"/>
                <a:gd name="T80" fmla="*/ 240 w 323"/>
                <a:gd name="T81" fmla="*/ 372 h 472"/>
                <a:gd name="T82" fmla="*/ 258 w 323"/>
                <a:gd name="T83" fmla="*/ 378 h 472"/>
                <a:gd name="T84" fmla="*/ 273 w 323"/>
                <a:gd name="T85" fmla="*/ 388 h 472"/>
                <a:gd name="T86" fmla="*/ 283 w 323"/>
                <a:gd name="T87" fmla="*/ 396 h 472"/>
                <a:gd name="T88" fmla="*/ 283 w 323"/>
                <a:gd name="T89" fmla="*/ 409 h 472"/>
                <a:gd name="T90" fmla="*/ 283 w 323"/>
                <a:gd name="T91" fmla="*/ 415 h 472"/>
                <a:gd name="T92" fmla="*/ 286 w 323"/>
                <a:gd name="T93" fmla="*/ 440 h 472"/>
                <a:gd name="T94" fmla="*/ 298 w 323"/>
                <a:gd name="T95" fmla="*/ 441 h 472"/>
                <a:gd name="T96" fmla="*/ 306 w 323"/>
                <a:gd name="T97" fmla="*/ 445 h 472"/>
                <a:gd name="T98" fmla="*/ 315 w 323"/>
                <a:gd name="T99" fmla="*/ 459 h 472"/>
                <a:gd name="T100" fmla="*/ 321 w 323"/>
                <a:gd name="T101" fmla="*/ 453 h 472"/>
                <a:gd name="T102" fmla="*/ 323 w 323"/>
                <a:gd name="T103" fmla="*/ 466 h 472"/>
                <a:gd name="T104" fmla="*/ 316 w 323"/>
                <a:gd name="T105" fmla="*/ 472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3" h="472">
                  <a:moveTo>
                    <a:pt x="0" y="0"/>
                  </a:moveTo>
                  <a:lnTo>
                    <a:pt x="12" y="0"/>
                  </a:lnTo>
                  <a:lnTo>
                    <a:pt x="14" y="0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2" y="0"/>
                  </a:lnTo>
                  <a:lnTo>
                    <a:pt x="45" y="1"/>
                  </a:lnTo>
                  <a:lnTo>
                    <a:pt x="45" y="3"/>
                  </a:lnTo>
                  <a:lnTo>
                    <a:pt x="43" y="8"/>
                  </a:lnTo>
                  <a:lnTo>
                    <a:pt x="40" y="12"/>
                  </a:lnTo>
                  <a:lnTo>
                    <a:pt x="38" y="16"/>
                  </a:lnTo>
                  <a:lnTo>
                    <a:pt x="27" y="30"/>
                  </a:lnTo>
                  <a:lnTo>
                    <a:pt x="27" y="34"/>
                  </a:lnTo>
                  <a:lnTo>
                    <a:pt x="25" y="35"/>
                  </a:lnTo>
                  <a:lnTo>
                    <a:pt x="23" y="53"/>
                  </a:lnTo>
                  <a:lnTo>
                    <a:pt x="25" y="55"/>
                  </a:lnTo>
                  <a:lnTo>
                    <a:pt x="27" y="58"/>
                  </a:lnTo>
                  <a:lnTo>
                    <a:pt x="30" y="68"/>
                  </a:lnTo>
                  <a:lnTo>
                    <a:pt x="32" y="69"/>
                  </a:lnTo>
                  <a:lnTo>
                    <a:pt x="32" y="72"/>
                  </a:lnTo>
                  <a:lnTo>
                    <a:pt x="30" y="79"/>
                  </a:lnTo>
                  <a:lnTo>
                    <a:pt x="30" y="82"/>
                  </a:lnTo>
                  <a:lnTo>
                    <a:pt x="30" y="84"/>
                  </a:lnTo>
                  <a:lnTo>
                    <a:pt x="33" y="92"/>
                  </a:lnTo>
                  <a:lnTo>
                    <a:pt x="35" y="92"/>
                  </a:lnTo>
                  <a:lnTo>
                    <a:pt x="37" y="98"/>
                  </a:lnTo>
                  <a:lnTo>
                    <a:pt x="37" y="100"/>
                  </a:lnTo>
                  <a:lnTo>
                    <a:pt x="25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2" y="126"/>
                  </a:lnTo>
                  <a:lnTo>
                    <a:pt x="17" y="145"/>
                  </a:lnTo>
                  <a:lnTo>
                    <a:pt x="15" y="148"/>
                  </a:lnTo>
                  <a:lnTo>
                    <a:pt x="15" y="160"/>
                  </a:lnTo>
                  <a:lnTo>
                    <a:pt x="15" y="163"/>
                  </a:lnTo>
                  <a:lnTo>
                    <a:pt x="17" y="171"/>
                  </a:lnTo>
                  <a:lnTo>
                    <a:pt x="17" y="173"/>
                  </a:lnTo>
                  <a:lnTo>
                    <a:pt x="20" y="176"/>
                  </a:lnTo>
                  <a:lnTo>
                    <a:pt x="20" y="186"/>
                  </a:lnTo>
                  <a:lnTo>
                    <a:pt x="20" y="187"/>
                  </a:lnTo>
                  <a:lnTo>
                    <a:pt x="20" y="190"/>
                  </a:lnTo>
                  <a:lnTo>
                    <a:pt x="25" y="202"/>
                  </a:lnTo>
                  <a:lnTo>
                    <a:pt x="27" y="205"/>
                  </a:lnTo>
                  <a:lnTo>
                    <a:pt x="28" y="207"/>
                  </a:lnTo>
                  <a:lnTo>
                    <a:pt x="33" y="210"/>
                  </a:lnTo>
                  <a:lnTo>
                    <a:pt x="35" y="212"/>
                  </a:lnTo>
                  <a:lnTo>
                    <a:pt x="35" y="213"/>
                  </a:lnTo>
                  <a:lnTo>
                    <a:pt x="37" y="216"/>
                  </a:lnTo>
                  <a:lnTo>
                    <a:pt x="37" y="221"/>
                  </a:lnTo>
                  <a:lnTo>
                    <a:pt x="38" y="223"/>
                  </a:lnTo>
                  <a:lnTo>
                    <a:pt x="37" y="229"/>
                  </a:lnTo>
                  <a:lnTo>
                    <a:pt x="35" y="231"/>
                  </a:lnTo>
                  <a:lnTo>
                    <a:pt x="35" y="233"/>
                  </a:lnTo>
                  <a:lnTo>
                    <a:pt x="33" y="234"/>
                  </a:lnTo>
                  <a:lnTo>
                    <a:pt x="27" y="244"/>
                  </a:lnTo>
                  <a:lnTo>
                    <a:pt x="27" y="246"/>
                  </a:lnTo>
                  <a:lnTo>
                    <a:pt x="25" y="247"/>
                  </a:lnTo>
                  <a:lnTo>
                    <a:pt x="19" y="258"/>
                  </a:lnTo>
                  <a:lnTo>
                    <a:pt x="19" y="260"/>
                  </a:lnTo>
                  <a:lnTo>
                    <a:pt x="15" y="273"/>
                  </a:lnTo>
                  <a:lnTo>
                    <a:pt x="15" y="276"/>
                  </a:lnTo>
                  <a:lnTo>
                    <a:pt x="15" y="279"/>
                  </a:lnTo>
                  <a:lnTo>
                    <a:pt x="15" y="283"/>
                  </a:lnTo>
                  <a:lnTo>
                    <a:pt x="17" y="286"/>
                  </a:lnTo>
                  <a:lnTo>
                    <a:pt x="17" y="289"/>
                  </a:lnTo>
                  <a:lnTo>
                    <a:pt x="19" y="291"/>
                  </a:lnTo>
                  <a:lnTo>
                    <a:pt x="22" y="296"/>
                  </a:lnTo>
                  <a:lnTo>
                    <a:pt x="23" y="297"/>
                  </a:lnTo>
                  <a:lnTo>
                    <a:pt x="27" y="302"/>
                  </a:lnTo>
                  <a:lnTo>
                    <a:pt x="30" y="304"/>
                  </a:lnTo>
                  <a:lnTo>
                    <a:pt x="40" y="304"/>
                  </a:lnTo>
                  <a:lnTo>
                    <a:pt x="42" y="304"/>
                  </a:lnTo>
                  <a:lnTo>
                    <a:pt x="58" y="299"/>
                  </a:lnTo>
                  <a:lnTo>
                    <a:pt x="60" y="299"/>
                  </a:lnTo>
                  <a:lnTo>
                    <a:pt x="62" y="299"/>
                  </a:lnTo>
                  <a:lnTo>
                    <a:pt x="63" y="297"/>
                  </a:lnTo>
                  <a:lnTo>
                    <a:pt x="66" y="297"/>
                  </a:lnTo>
                  <a:lnTo>
                    <a:pt x="68" y="297"/>
                  </a:lnTo>
                  <a:lnTo>
                    <a:pt x="86" y="296"/>
                  </a:lnTo>
                  <a:lnTo>
                    <a:pt x="88" y="296"/>
                  </a:lnTo>
                  <a:lnTo>
                    <a:pt x="90" y="296"/>
                  </a:lnTo>
                  <a:lnTo>
                    <a:pt x="101" y="292"/>
                  </a:lnTo>
                  <a:lnTo>
                    <a:pt x="118" y="289"/>
                  </a:lnTo>
                  <a:lnTo>
                    <a:pt x="119" y="289"/>
                  </a:lnTo>
                  <a:lnTo>
                    <a:pt x="134" y="284"/>
                  </a:lnTo>
                  <a:lnTo>
                    <a:pt x="136" y="283"/>
                  </a:lnTo>
                  <a:lnTo>
                    <a:pt x="136" y="278"/>
                  </a:lnTo>
                  <a:lnTo>
                    <a:pt x="138" y="276"/>
                  </a:lnTo>
                  <a:lnTo>
                    <a:pt x="139" y="275"/>
                  </a:lnTo>
                  <a:lnTo>
                    <a:pt x="139" y="273"/>
                  </a:lnTo>
                  <a:lnTo>
                    <a:pt x="143" y="271"/>
                  </a:lnTo>
                  <a:lnTo>
                    <a:pt x="144" y="268"/>
                  </a:lnTo>
                  <a:lnTo>
                    <a:pt x="146" y="268"/>
                  </a:lnTo>
                  <a:lnTo>
                    <a:pt x="149" y="267"/>
                  </a:lnTo>
                  <a:lnTo>
                    <a:pt x="152" y="268"/>
                  </a:lnTo>
                  <a:lnTo>
                    <a:pt x="154" y="268"/>
                  </a:lnTo>
                  <a:lnTo>
                    <a:pt x="157" y="278"/>
                  </a:lnTo>
                  <a:lnTo>
                    <a:pt x="157" y="279"/>
                  </a:lnTo>
                  <a:lnTo>
                    <a:pt x="159" y="283"/>
                  </a:lnTo>
                  <a:lnTo>
                    <a:pt x="161" y="288"/>
                  </a:lnTo>
                  <a:lnTo>
                    <a:pt x="161" y="289"/>
                  </a:lnTo>
                  <a:lnTo>
                    <a:pt x="167" y="299"/>
                  </a:lnTo>
                  <a:lnTo>
                    <a:pt x="171" y="299"/>
                  </a:lnTo>
                  <a:lnTo>
                    <a:pt x="179" y="301"/>
                  </a:lnTo>
                  <a:lnTo>
                    <a:pt x="189" y="301"/>
                  </a:lnTo>
                  <a:lnTo>
                    <a:pt x="191" y="302"/>
                  </a:lnTo>
                  <a:lnTo>
                    <a:pt x="192" y="302"/>
                  </a:lnTo>
                  <a:lnTo>
                    <a:pt x="199" y="302"/>
                  </a:lnTo>
                  <a:lnTo>
                    <a:pt x="200" y="304"/>
                  </a:lnTo>
                  <a:lnTo>
                    <a:pt x="207" y="305"/>
                  </a:lnTo>
                  <a:lnTo>
                    <a:pt x="219" y="317"/>
                  </a:lnTo>
                  <a:lnTo>
                    <a:pt x="219" y="318"/>
                  </a:lnTo>
                  <a:lnTo>
                    <a:pt x="219" y="320"/>
                  </a:lnTo>
                  <a:lnTo>
                    <a:pt x="220" y="323"/>
                  </a:lnTo>
                  <a:lnTo>
                    <a:pt x="222" y="339"/>
                  </a:lnTo>
                  <a:lnTo>
                    <a:pt x="220" y="341"/>
                  </a:lnTo>
                  <a:lnTo>
                    <a:pt x="220" y="344"/>
                  </a:lnTo>
                  <a:lnTo>
                    <a:pt x="225" y="359"/>
                  </a:lnTo>
                  <a:lnTo>
                    <a:pt x="227" y="360"/>
                  </a:lnTo>
                  <a:lnTo>
                    <a:pt x="229" y="362"/>
                  </a:lnTo>
                  <a:lnTo>
                    <a:pt x="230" y="364"/>
                  </a:lnTo>
                  <a:lnTo>
                    <a:pt x="238" y="372"/>
                  </a:lnTo>
                  <a:lnTo>
                    <a:pt x="240" y="372"/>
                  </a:lnTo>
                  <a:lnTo>
                    <a:pt x="242" y="373"/>
                  </a:lnTo>
                  <a:lnTo>
                    <a:pt x="245" y="375"/>
                  </a:lnTo>
                  <a:lnTo>
                    <a:pt x="258" y="378"/>
                  </a:lnTo>
                  <a:lnTo>
                    <a:pt x="260" y="378"/>
                  </a:lnTo>
                  <a:lnTo>
                    <a:pt x="268" y="385"/>
                  </a:lnTo>
                  <a:lnTo>
                    <a:pt x="273" y="388"/>
                  </a:lnTo>
                  <a:lnTo>
                    <a:pt x="278" y="390"/>
                  </a:lnTo>
                  <a:lnTo>
                    <a:pt x="283" y="390"/>
                  </a:lnTo>
                  <a:lnTo>
                    <a:pt x="283" y="396"/>
                  </a:lnTo>
                  <a:lnTo>
                    <a:pt x="281" y="399"/>
                  </a:lnTo>
                  <a:lnTo>
                    <a:pt x="281" y="402"/>
                  </a:lnTo>
                  <a:lnTo>
                    <a:pt x="283" y="409"/>
                  </a:lnTo>
                  <a:lnTo>
                    <a:pt x="283" y="412"/>
                  </a:lnTo>
                  <a:lnTo>
                    <a:pt x="283" y="414"/>
                  </a:lnTo>
                  <a:lnTo>
                    <a:pt x="283" y="415"/>
                  </a:lnTo>
                  <a:lnTo>
                    <a:pt x="281" y="424"/>
                  </a:lnTo>
                  <a:lnTo>
                    <a:pt x="281" y="427"/>
                  </a:lnTo>
                  <a:lnTo>
                    <a:pt x="286" y="440"/>
                  </a:lnTo>
                  <a:lnTo>
                    <a:pt x="288" y="440"/>
                  </a:lnTo>
                  <a:lnTo>
                    <a:pt x="295" y="440"/>
                  </a:lnTo>
                  <a:lnTo>
                    <a:pt x="298" y="441"/>
                  </a:lnTo>
                  <a:lnTo>
                    <a:pt x="300" y="441"/>
                  </a:lnTo>
                  <a:lnTo>
                    <a:pt x="305" y="443"/>
                  </a:lnTo>
                  <a:lnTo>
                    <a:pt x="306" y="445"/>
                  </a:lnTo>
                  <a:lnTo>
                    <a:pt x="310" y="451"/>
                  </a:lnTo>
                  <a:lnTo>
                    <a:pt x="311" y="457"/>
                  </a:lnTo>
                  <a:lnTo>
                    <a:pt x="315" y="459"/>
                  </a:lnTo>
                  <a:lnTo>
                    <a:pt x="316" y="456"/>
                  </a:lnTo>
                  <a:lnTo>
                    <a:pt x="318" y="453"/>
                  </a:lnTo>
                  <a:lnTo>
                    <a:pt x="321" y="453"/>
                  </a:lnTo>
                  <a:lnTo>
                    <a:pt x="323" y="457"/>
                  </a:lnTo>
                  <a:lnTo>
                    <a:pt x="323" y="459"/>
                  </a:lnTo>
                  <a:lnTo>
                    <a:pt x="323" y="466"/>
                  </a:lnTo>
                  <a:lnTo>
                    <a:pt x="318" y="466"/>
                  </a:lnTo>
                  <a:lnTo>
                    <a:pt x="318" y="469"/>
                  </a:lnTo>
                  <a:lnTo>
                    <a:pt x="316" y="47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3" name="Freeform 43"/>
            <p:cNvSpPr>
              <a:spLocks/>
            </p:cNvSpPr>
            <p:nvPr/>
          </p:nvSpPr>
          <p:spPr bwMode="auto">
            <a:xfrm>
              <a:off x="5086350" y="3931445"/>
              <a:ext cx="930275" cy="931863"/>
            </a:xfrm>
            <a:custGeom>
              <a:avLst/>
              <a:gdLst>
                <a:gd name="T0" fmla="*/ 1109 w 1171"/>
                <a:gd name="T1" fmla="*/ 1 h 1173"/>
                <a:gd name="T2" fmla="*/ 1128 w 1171"/>
                <a:gd name="T3" fmla="*/ 97 h 1173"/>
                <a:gd name="T4" fmla="*/ 1144 w 1171"/>
                <a:gd name="T5" fmla="*/ 160 h 1173"/>
                <a:gd name="T6" fmla="*/ 1141 w 1171"/>
                <a:gd name="T7" fmla="*/ 223 h 1173"/>
                <a:gd name="T8" fmla="*/ 1071 w 1171"/>
                <a:gd name="T9" fmla="*/ 273 h 1173"/>
                <a:gd name="T10" fmla="*/ 1017 w 1171"/>
                <a:gd name="T11" fmla="*/ 346 h 1173"/>
                <a:gd name="T12" fmla="*/ 959 w 1171"/>
                <a:gd name="T13" fmla="*/ 377 h 1173"/>
                <a:gd name="T14" fmla="*/ 899 w 1171"/>
                <a:gd name="T15" fmla="*/ 417 h 1173"/>
                <a:gd name="T16" fmla="*/ 901 w 1171"/>
                <a:gd name="T17" fmla="*/ 526 h 1173"/>
                <a:gd name="T18" fmla="*/ 825 w 1171"/>
                <a:gd name="T19" fmla="*/ 537 h 1173"/>
                <a:gd name="T20" fmla="*/ 825 w 1171"/>
                <a:gd name="T21" fmla="*/ 592 h 1173"/>
                <a:gd name="T22" fmla="*/ 810 w 1171"/>
                <a:gd name="T23" fmla="*/ 649 h 1173"/>
                <a:gd name="T24" fmla="*/ 798 w 1171"/>
                <a:gd name="T25" fmla="*/ 694 h 1173"/>
                <a:gd name="T26" fmla="*/ 807 w 1171"/>
                <a:gd name="T27" fmla="*/ 743 h 1173"/>
                <a:gd name="T28" fmla="*/ 865 w 1171"/>
                <a:gd name="T29" fmla="*/ 697 h 1173"/>
                <a:gd name="T30" fmla="*/ 932 w 1171"/>
                <a:gd name="T31" fmla="*/ 765 h 1173"/>
                <a:gd name="T32" fmla="*/ 919 w 1171"/>
                <a:gd name="T33" fmla="*/ 843 h 1173"/>
                <a:gd name="T34" fmla="*/ 975 w 1171"/>
                <a:gd name="T35" fmla="*/ 877 h 1173"/>
                <a:gd name="T36" fmla="*/ 989 w 1171"/>
                <a:gd name="T37" fmla="*/ 921 h 1173"/>
                <a:gd name="T38" fmla="*/ 1004 w 1171"/>
                <a:gd name="T39" fmla="*/ 951 h 1173"/>
                <a:gd name="T40" fmla="*/ 929 w 1171"/>
                <a:gd name="T41" fmla="*/ 979 h 1173"/>
                <a:gd name="T42" fmla="*/ 886 w 1171"/>
                <a:gd name="T43" fmla="*/ 1013 h 1173"/>
                <a:gd name="T44" fmla="*/ 851 w 1171"/>
                <a:gd name="T45" fmla="*/ 1065 h 1173"/>
                <a:gd name="T46" fmla="*/ 789 w 1171"/>
                <a:gd name="T47" fmla="*/ 1126 h 1173"/>
                <a:gd name="T48" fmla="*/ 755 w 1171"/>
                <a:gd name="T49" fmla="*/ 1149 h 1173"/>
                <a:gd name="T50" fmla="*/ 709 w 1171"/>
                <a:gd name="T51" fmla="*/ 1137 h 1173"/>
                <a:gd name="T52" fmla="*/ 655 w 1171"/>
                <a:gd name="T53" fmla="*/ 1105 h 1173"/>
                <a:gd name="T54" fmla="*/ 595 w 1171"/>
                <a:gd name="T55" fmla="*/ 1121 h 1173"/>
                <a:gd name="T56" fmla="*/ 511 w 1171"/>
                <a:gd name="T57" fmla="*/ 1126 h 1173"/>
                <a:gd name="T58" fmla="*/ 451 w 1171"/>
                <a:gd name="T59" fmla="*/ 1128 h 1173"/>
                <a:gd name="T60" fmla="*/ 378 w 1171"/>
                <a:gd name="T61" fmla="*/ 1116 h 1173"/>
                <a:gd name="T62" fmla="*/ 317 w 1171"/>
                <a:gd name="T63" fmla="*/ 1108 h 1173"/>
                <a:gd name="T64" fmla="*/ 254 w 1171"/>
                <a:gd name="T65" fmla="*/ 1141 h 1173"/>
                <a:gd name="T66" fmla="*/ 182 w 1171"/>
                <a:gd name="T67" fmla="*/ 1118 h 1173"/>
                <a:gd name="T68" fmla="*/ 155 w 1171"/>
                <a:gd name="T69" fmla="*/ 1071 h 1173"/>
                <a:gd name="T70" fmla="*/ 94 w 1171"/>
                <a:gd name="T71" fmla="*/ 1039 h 1173"/>
                <a:gd name="T72" fmla="*/ 18 w 1171"/>
                <a:gd name="T73" fmla="*/ 966 h 1173"/>
                <a:gd name="T74" fmla="*/ 29 w 1171"/>
                <a:gd name="T75" fmla="*/ 888 h 1173"/>
                <a:gd name="T76" fmla="*/ 36 w 1171"/>
                <a:gd name="T77" fmla="*/ 848 h 1173"/>
                <a:gd name="T78" fmla="*/ 132 w 1171"/>
                <a:gd name="T79" fmla="*/ 840 h 1173"/>
                <a:gd name="T80" fmla="*/ 135 w 1171"/>
                <a:gd name="T81" fmla="*/ 791 h 1173"/>
                <a:gd name="T82" fmla="*/ 177 w 1171"/>
                <a:gd name="T83" fmla="*/ 713 h 1173"/>
                <a:gd name="T84" fmla="*/ 201 w 1171"/>
                <a:gd name="T85" fmla="*/ 624 h 1173"/>
                <a:gd name="T86" fmla="*/ 201 w 1171"/>
                <a:gd name="T87" fmla="*/ 511 h 1173"/>
                <a:gd name="T88" fmla="*/ 203 w 1171"/>
                <a:gd name="T89" fmla="*/ 380 h 1173"/>
                <a:gd name="T90" fmla="*/ 241 w 1171"/>
                <a:gd name="T91" fmla="*/ 310 h 1173"/>
                <a:gd name="T92" fmla="*/ 284 w 1171"/>
                <a:gd name="T93" fmla="*/ 280 h 1173"/>
                <a:gd name="T94" fmla="*/ 324 w 1171"/>
                <a:gd name="T95" fmla="*/ 304 h 1173"/>
                <a:gd name="T96" fmla="*/ 365 w 1171"/>
                <a:gd name="T97" fmla="*/ 286 h 1173"/>
                <a:gd name="T98" fmla="*/ 408 w 1171"/>
                <a:gd name="T99" fmla="*/ 302 h 1173"/>
                <a:gd name="T100" fmla="*/ 421 w 1171"/>
                <a:gd name="T101" fmla="*/ 291 h 1173"/>
                <a:gd name="T102" fmla="*/ 459 w 1171"/>
                <a:gd name="T103" fmla="*/ 278 h 1173"/>
                <a:gd name="T104" fmla="*/ 507 w 1171"/>
                <a:gd name="T105" fmla="*/ 243 h 1173"/>
                <a:gd name="T106" fmla="*/ 492 w 1171"/>
                <a:gd name="T107" fmla="*/ 149 h 1173"/>
                <a:gd name="T108" fmla="*/ 496 w 1171"/>
                <a:gd name="T109" fmla="*/ 87 h 1173"/>
                <a:gd name="T110" fmla="*/ 557 w 1171"/>
                <a:gd name="T111" fmla="*/ 39 h 1173"/>
                <a:gd name="T112" fmla="*/ 643 w 1171"/>
                <a:gd name="T113" fmla="*/ 5 h 1173"/>
                <a:gd name="T114" fmla="*/ 696 w 1171"/>
                <a:gd name="T115" fmla="*/ 40 h 1173"/>
                <a:gd name="T116" fmla="*/ 770 w 1171"/>
                <a:gd name="T117" fmla="*/ 42 h 1173"/>
                <a:gd name="T118" fmla="*/ 830 w 1171"/>
                <a:gd name="T119" fmla="*/ 61 h 1173"/>
                <a:gd name="T120" fmla="*/ 871 w 1171"/>
                <a:gd name="T121" fmla="*/ 76 h 1173"/>
                <a:gd name="T122" fmla="*/ 941 w 1171"/>
                <a:gd name="T123" fmla="*/ 50 h 1173"/>
                <a:gd name="T124" fmla="*/ 1028 w 1171"/>
                <a:gd name="T125" fmla="*/ 45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71" h="1173">
                  <a:moveTo>
                    <a:pt x="1042" y="52"/>
                  </a:moveTo>
                  <a:lnTo>
                    <a:pt x="1047" y="50"/>
                  </a:lnTo>
                  <a:lnTo>
                    <a:pt x="1053" y="48"/>
                  </a:lnTo>
                  <a:lnTo>
                    <a:pt x="1063" y="43"/>
                  </a:lnTo>
                  <a:lnTo>
                    <a:pt x="1065" y="43"/>
                  </a:lnTo>
                  <a:lnTo>
                    <a:pt x="1075" y="42"/>
                  </a:lnTo>
                  <a:lnTo>
                    <a:pt x="1078" y="40"/>
                  </a:lnTo>
                  <a:lnTo>
                    <a:pt x="1081" y="39"/>
                  </a:lnTo>
                  <a:lnTo>
                    <a:pt x="1086" y="32"/>
                  </a:lnTo>
                  <a:lnTo>
                    <a:pt x="1088" y="32"/>
                  </a:lnTo>
                  <a:lnTo>
                    <a:pt x="1093" y="24"/>
                  </a:lnTo>
                  <a:lnTo>
                    <a:pt x="1094" y="21"/>
                  </a:lnTo>
                  <a:lnTo>
                    <a:pt x="1099" y="8"/>
                  </a:lnTo>
                  <a:lnTo>
                    <a:pt x="1099" y="6"/>
                  </a:lnTo>
                  <a:lnTo>
                    <a:pt x="1101" y="5"/>
                  </a:lnTo>
                  <a:lnTo>
                    <a:pt x="1108" y="0"/>
                  </a:lnTo>
                  <a:lnTo>
                    <a:pt x="1109" y="1"/>
                  </a:lnTo>
                  <a:lnTo>
                    <a:pt x="1111" y="5"/>
                  </a:lnTo>
                  <a:lnTo>
                    <a:pt x="1113" y="6"/>
                  </a:lnTo>
                  <a:lnTo>
                    <a:pt x="1124" y="18"/>
                  </a:lnTo>
                  <a:lnTo>
                    <a:pt x="1124" y="19"/>
                  </a:lnTo>
                  <a:lnTo>
                    <a:pt x="1124" y="34"/>
                  </a:lnTo>
                  <a:lnTo>
                    <a:pt x="1124" y="35"/>
                  </a:lnTo>
                  <a:lnTo>
                    <a:pt x="1124" y="39"/>
                  </a:lnTo>
                  <a:lnTo>
                    <a:pt x="1128" y="50"/>
                  </a:lnTo>
                  <a:lnTo>
                    <a:pt x="1129" y="52"/>
                  </a:lnTo>
                  <a:lnTo>
                    <a:pt x="1133" y="63"/>
                  </a:lnTo>
                  <a:lnTo>
                    <a:pt x="1133" y="65"/>
                  </a:lnTo>
                  <a:lnTo>
                    <a:pt x="1133" y="68"/>
                  </a:lnTo>
                  <a:lnTo>
                    <a:pt x="1129" y="77"/>
                  </a:lnTo>
                  <a:lnTo>
                    <a:pt x="1129" y="81"/>
                  </a:lnTo>
                  <a:lnTo>
                    <a:pt x="1128" y="92"/>
                  </a:lnTo>
                  <a:lnTo>
                    <a:pt x="1128" y="94"/>
                  </a:lnTo>
                  <a:lnTo>
                    <a:pt x="1128" y="97"/>
                  </a:lnTo>
                  <a:lnTo>
                    <a:pt x="1129" y="103"/>
                  </a:lnTo>
                  <a:lnTo>
                    <a:pt x="1131" y="107"/>
                  </a:lnTo>
                  <a:lnTo>
                    <a:pt x="1131" y="110"/>
                  </a:lnTo>
                  <a:lnTo>
                    <a:pt x="1134" y="118"/>
                  </a:lnTo>
                  <a:lnTo>
                    <a:pt x="1134" y="120"/>
                  </a:lnTo>
                  <a:lnTo>
                    <a:pt x="1137" y="126"/>
                  </a:lnTo>
                  <a:lnTo>
                    <a:pt x="1139" y="129"/>
                  </a:lnTo>
                  <a:lnTo>
                    <a:pt x="1141" y="132"/>
                  </a:lnTo>
                  <a:lnTo>
                    <a:pt x="1141" y="136"/>
                  </a:lnTo>
                  <a:lnTo>
                    <a:pt x="1142" y="137"/>
                  </a:lnTo>
                  <a:lnTo>
                    <a:pt x="1142" y="142"/>
                  </a:lnTo>
                  <a:lnTo>
                    <a:pt x="1139" y="149"/>
                  </a:lnTo>
                  <a:lnTo>
                    <a:pt x="1137" y="152"/>
                  </a:lnTo>
                  <a:lnTo>
                    <a:pt x="1136" y="154"/>
                  </a:lnTo>
                  <a:lnTo>
                    <a:pt x="1134" y="160"/>
                  </a:lnTo>
                  <a:lnTo>
                    <a:pt x="1142" y="160"/>
                  </a:lnTo>
                  <a:lnTo>
                    <a:pt x="1144" y="160"/>
                  </a:lnTo>
                  <a:lnTo>
                    <a:pt x="1147" y="162"/>
                  </a:lnTo>
                  <a:lnTo>
                    <a:pt x="1156" y="163"/>
                  </a:lnTo>
                  <a:lnTo>
                    <a:pt x="1157" y="165"/>
                  </a:lnTo>
                  <a:lnTo>
                    <a:pt x="1164" y="166"/>
                  </a:lnTo>
                  <a:lnTo>
                    <a:pt x="1167" y="166"/>
                  </a:lnTo>
                  <a:lnTo>
                    <a:pt x="1169" y="166"/>
                  </a:lnTo>
                  <a:lnTo>
                    <a:pt x="1171" y="170"/>
                  </a:lnTo>
                  <a:lnTo>
                    <a:pt x="1169" y="173"/>
                  </a:lnTo>
                  <a:lnTo>
                    <a:pt x="1164" y="181"/>
                  </a:lnTo>
                  <a:lnTo>
                    <a:pt x="1162" y="184"/>
                  </a:lnTo>
                  <a:lnTo>
                    <a:pt x="1159" y="191"/>
                  </a:lnTo>
                  <a:lnTo>
                    <a:pt x="1159" y="202"/>
                  </a:lnTo>
                  <a:lnTo>
                    <a:pt x="1157" y="205"/>
                  </a:lnTo>
                  <a:lnTo>
                    <a:pt x="1157" y="207"/>
                  </a:lnTo>
                  <a:lnTo>
                    <a:pt x="1151" y="217"/>
                  </a:lnTo>
                  <a:lnTo>
                    <a:pt x="1149" y="218"/>
                  </a:lnTo>
                  <a:lnTo>
                    <a:pt x="1141" y="223"/>
                  </a:lnTo>
                  <a:lnTo>
                    <a:pt x="1134" y="230"/>
                  </a:lnTo>
                  <a:lnTo>
                    <a:pt x="1134" y="231"/>
                  </a:lnTo>
                  <a:lnTo>
                    <a:pt x="1133" y="238"/>
                  </a:lnTo>
                  <a:lnTo>
                    <a:pt x="1131" y="244"/>
                  </a:lnTo>
                  <a:lnTo>
                    <a:pt x="1128" y="247"/>
                  </a:lnTo>
                  <a:lnTo>
                    <a:pt x="1126" y="252"/>
                  </a:lnTo>
                  <a:lnTo>
                    <a:pt x="1124" y="252"/>
                  </a:lnTo>
                  <a:lnTo>
                    <a:pt x="1123" y="254"/>
                  </a:lnTo>
                  <a:lnTo>
                    <a:pt x="1114" y="259"/>
                  </a:lnTo>
                  <a:lnTo>
                    <a:pt x="1113" y="260"/>
                  </a:lnTo>
                  <a:lnTo>
                    <a:pt x="1109" y="260"/>
                  </a:lnTo>
                  <a:lnTo>
                    <a:pt x="1099" y="264"/>
                  </a:lnTo>
                  <a:lnTo>
                    <a:pt x="1096" y="265"/>
                  </a:lnTo>
                  <a:lnTo>
                    <a:pt x="1090" y="270"/>
                  </a:lnTo>
                  <a:lnTo>
                    <a:pt x="1088" y="272"/>
                  </a:lnTo>
                  <a:lnTo>
                    <a:pt x="1078" y="273"/>
                  </a:lnTo>
                  <a:lnTo>
                    <a:pt x="1071" y="273"/>
                  </a:lnTo>
                  <a:lnTo>
                    <a:pt x="1065" y="276"/>
                  </a:lnTo>
                  <a:lnTo>
                    <a:pt x="1060" y="280"/>
                  </a:lnTo>
                  <a:lnTo>
                    <a:pt x="1058" y="285"/>
                  </a:lnTo>
                  <a:lnTo>
                    <a:pt x="1058" y="288"/>
                  </a:lnTo>
                  <a:lnTo>
                    <a:pt x="1058" y="294"/>
                  </a:lnTo>
                  <a:lnTo>
                    <a:pt x="1056" y="296"/>
                  </a:lnTo>
                  <a:lnTo>
                    <a:pt x="1056" y="298"/>
                  </a:lnTo>
                  <a:lnTo>
                    <a:pt x="1056" y="304"/>
                  </a:lnTo>
                  <a:lnTo>
                    <a:pt x="1056" y="306"/>
                  </a:lnTo>
                  <a:lnTo>
                    <a:pt x="1043" y="322"/>
                  </a:lnTo>
                  <a:lnTo>
                    <a:pt x="1042" y="323"/>
                  </a:lnTo>
                  <a:lnTo>
                    <a:pt x="1038" y="327"/>
                  </a:lnTo>
                  <a:lnTo>
                    <a:pt x="1033" y="335"/>
                  </a:lnTo>
                  <a:lnTo>
                    <a:pt x="1030" y="343"/>
                  </a:lnTo>
                  <a:lnTo>
                    <a:pt x="1028" y="344"/>
                  </a:lnTo>
                  <a:lnTo>
                    <a:pt x="1022" y="348"/>
                  </a:lnTo>
                  <a:lnTo>
                    <a:pt x="1017" y="346"/>
                  </a:lnTo>
                  <a:lnTo>
                    <a:pt x="1008" y="344"/>
                  </a:lnTo>
                  <a:lnTo>
                    <a:pt x="1007" y="346"/>
                  </a:lnTo>
                  <a:lnTo>
                    <a:pt x="1005" y="346"/>
                  </a:lnTo>
                  <a:lnTo>
                    <a:pt x="1002" y="351"/>
                  </a:lnTo>
                  <a:lnTo>
                    <a:pt x="1002" y="353"/>
                  </a:lnTo>
                  <a:lnTo>
                    <a:pt x="1000" y="356"/>
                  </a:lnTo>
                  <a:lnTo>
                    <a:pt x="997" y="357"/>
                  </a:lnTo>
                  <a:lnTo>
                    <a:pt x="995" y="357"/>
                  </a:lnTo>
                  <a:lnTo>
                    <a:pt x="989" y="357"/>
                  </a:lnTo>
                  <a:lnTo>
                    <a:pt x="985" y="356"/>
                  </a:lnTo>
                  <a:lnTo>
                    <a:pt x="982" y="356"/>
                  </a:lnTo>
                  <a:lnTo>
                    <a:pt x="977" y="359"/>
                  </a:lnTo>
                  <a:lnTo>
                    <a:pt x="975" y="362"/>
                  </a:lnTo>
                  <a:lnTo>
                    <a:pt x="972" y="362"/>
                  </a:lnTo>
                  <a:lnTo>
                    <a:pt x="969" y="367"/>
                  </a:lnTo>
                  <a:lnTo>
                    <a:pt x="967" y="369"/>
                  </a:lnTo>
                  <a:lnTo>
                    <a:pt x="959" y="377"/>
                  </a:lnTo>
                  <a:lnTo>
                    <a:pt x="959" y="378"/>
                  </a:lnTo>
                  <a:lnTo>
                    <a:pt x="952" y="387"/>
                  </a:lnTo>
                  <a:lnTo>
                    <a:pt x="952" y="388"/>
                  </a:lnTo>
                  <a:lnTo>
                    <a:pt x="944" y="395"/>
                  </a:lnTo>
                  <a:lnTo>
                    <a:pt x="942" y="398"/>
                  </a:lnTo>
                  <a:lnTo>
                    <a:pt x="936" y="398"/>
                  </a:lnTo>
                  <a:lnTo>
                    <a:pt x="934" y="396"/>
                  </a:lnTo>
                  <a:lnTo>
                    <a:pt x="927" y="393"/>
                  </a:lnTo>
                  <a:lnTo>
                    <a:pt x="922" y="391"/>
                  </a:lnTo>
                  <a:lnTo>
                    <a:pt x="916" y="393"/>
                  </a:lnTo>
                  <a:lnTo>
                    <a:pt x="913" y="395"/>
                  </a:lnTo>
                  <a:lnTo>
                    <a:pt x="911" y="396"/>
                  </a:lnTo>
                  <a:lnTo>
                    <a:pt x="911" y="398"/>
                  </a:lnTo>
                  <a:lnTo>
                    <a:pt x="908" y="406"/>
                  </a:lnTo>
                  <a:lnTo>
                    <a:pt x="906" y="408"/>
                  </a:lnTo>
                  <a:lnTo>
                    <a:pt x="901" y="414"/>
                  </a:lnTo>
                  <a:lnTo>
                    <a:pt x="899" y="417"/>
                  </a:lnTo>
                  <a:lnTo>
                    <a:pt x="898" y="421"/>
                  </a:lnTo>
                  <a:lnTo>
                    <a:pt x="896" y="429"/>
                  </a:lnTo>
                  <a:lnTo>
                    <a:pt x="894" y="442"/>
                  </a:lnTo>
                  <a:lnTo>
                    <a:pt x="894" y="445"/>
                  </a:lnTo>
                  <a:lnTo>
                    <a:pt x="898" y="454"/>
                  </a:lnTo>
                  <a:lnTo>
                    <a:pt x="898" y="458"/>
                  </a:lnTo>
                  <a:lnTo>
                    <a:pt x="901" y="466"/>
                  </a:lnTo>
                  <a:lnTo>
                    <a:pt x="903" y="467"/>
                  </a:lnTo>
                  <a:lnTo>
                    <a:pt x="904" y="472"/>
                  </a:lnTo>
                  <a:lnTo>
                    <a:pt x="911" y="477"/>
                  </a:lnTo>
                  <a:lnTo>
                    <a:pt x="911" y="479"/>
                  </a:lnTo>
                  <a:lnTo>
                    <a:pt x="908" y="488"/>
                  </a:lnTo>
                  <a:lnTo>
                    <a:pt x="909" y="500"/>
                  </a:lnTo>
                  <a:lnTo>
                    <a:pt x="908" y="501"/>
                  </a:lnTo>
                  <a:lnTo>
                    <a:pt x="903" y="513"/>
                  </a:lnTo>
                  <a:lnTo>
                    <a:pt x="901" y="524"/>
                  </a:lnTo>
                  <a:lnTo>
                    <a:pt x="901" y="526"/>
                  </a:lnTo>
                  <a:lnTo>
                    <a:pt x="899" y="537"/>
                  </a:lnTo>
                  <a:lnTo>
                    <a:pt x="899" y="539"/>
                  </a:lnTo>
                  <a:lnTo>
                    <a:pt x="893" y="545"/>
                  </a:lnTo>
                  <a:lnTo>
                    <a:pt x="891" y="545"/>
                  </a:lnTo>
                  <a:lnTo>
                    <a:pt x="888" y="545"/>
                  </a:lnTo>
                  <a:lnTo>
                    <a:pt x="879" y="542"/>
                  </a:lnTo>
                  <a:lnTo>
                    <a:pt x="876" y="542"/>
                  </a:lnTo>
                  <a:lnTo>
                    <a:pt x="868" y="537"/>
                  </a:lnTo>
                  <a:lnTo>
                    <a:pt x="866" y="537"/>
                  </a:lnTo>
                  <a:lnTo>
                    <a:pt x="861" y="537"/>
                  </a:lnTo>
                  <a:lnTo>
                    <a:pt x="855" y="534"/>
                  </a:lnTo>
                  <a:lnTo>
                    <a:pt x="850" y="534"/>
                  </a:lnTo>
                  <a:lnTo>
                    <a:pt x="843" y="534"/>
                  </a:lnTo>
                  <a:lnTo>
                    <a:pt x="841" y="535"/>
                  </a:lnTo>
                  <a:lnTo>
                    <a:pt x="835" y="535"/>
                  </a:lnTo>
                  <a:lnTo>
                    <a:pt x="833" y="535"/>
                  </a:lnTo>
                  <a:lnTo>
                    <a:pt x="825" y="537"/>
                  </a:lnTo>
                  <a:lnTo>
                    <a:pt x="820" y="540"/>
                  </a:lnTo>
                  <a:lnTo>
                    <a:pt x="817" y="543"/>
                  </a:lnTo>
                  <a:lnTo>
                    <a:pt x="808" y="545"/>
                  </a:lnTo>
                  <a:lnTo>
                    <a:pt x="807" y="553"/>
                  </a:lnTo>
                  <a:lnTo>
                    <a:pt x="807" y="555"/>
                  </a:lnTo>
                  <a:lnTo>
                    <a:pt x="802" y="560"/>
                  </a:lnTo>
                  <a:lnTo>
                    <a:pt x="800" y="561"/>
                  </a:lnTo>
                  <a:lnTo>
                    <a:pt x="798" y="563"/>
                  </a:lnTo>
                  <a:lnTo>
                    <a:pt x="798" y="568"/>
                  </a:lnTo>
                  <a:lnTo>
                    <a:pt x="798" y="573"/>
                  </a:lnTo>
                  <a:lnTo>
                    <a:pt x="805" y="574"/>
                  </a:lnTo>
                  <a:lnTo>
                    <a:pt x="810" y="566"/>
                  </a:lnTo>
                  <a:lnTo>
                    <a:pt x="812" y="565"/>
                  </a:lnTo>
                  <a:lnTo>
                    <a:pt x="822" y="579"/>
                  </a:lnTo>
                  <a:lnTo>
                    <a:pt x="825" y="582"/>
                  </a:lnTo>
                  <a:lnTo>
                    <a:pt x="825" y="586"/>
                  </a:lnTo>
                  <a:lnTo>
                    <a:pt x="825" y="592"/>
                  </a:lnTo>
                  <a:lnTo>
                    <a:pt x="825" y="594"/>
                  </a:lnTo>
                  <a:lnTo>
                    <a:pt x="822" y="597"/>
                  </a:lnTo>
                  <a:lnTo>
                    <a:pt x="818" y="602"/>
                  </a:lnTo>
                  <a:lnTo>
                    <a:pt x="815" y="603"/>
                  </a:lnTo>
                  <a:lnTo>
                    <a:pt x="818" y="608"/>
                  </a:lnTo>
                  <a:lnTo>
                    <a:pt x="815" y="613"/>
                  </a:lnTo>
                  <a:lnTo>
                    <a:pt x="810" y="616"/>
                  </a:lnTo>
                  <a:lnTo>
                    <a:pt x="807" y="618"/>
                  </a:lnTo>
                  <a:lnTo>
                    <a:pt x="803" y="618"/>
                  </a:lnTo>
                  <a:lnTo>
                    <a:pt x="803" y="620"/>
                  </a:lnTo>
                  <a:lnTo>
                    <a:pt x="807" y="624"/>
                  </a:lnTo>
                  <a:lnTo>
                    <a:pt x="805" y="629"/>
                  </a:lnTo>
                  <a:lnTo>
                    <a:pt x="802" y="634"/>
                  </a:lnTo>
                  <a:lnTo>
                    <a:pt x="803" y="637"/>
                  </a:lnTo>
                  <a:lnTo>
                    <a:pt x="808" y="639"/>
                  </a:lnTo>
                  <a:lnTo>
                    <a:pt x="807" y="642"/>
                  </a:lnTo>
                  <a:lnTo>
                    <a:pt x="810" y="649"/>
                  </a:lnTo>
                  <a:lnTo>
                    <a:pt x="812" y="654"/>
                  </a:lnTo>
                  <a:lnTo>
                    <a:pt x="815" y="655"/>
                  </a:lnTo>
                  <a:lnTo>
                    <a:pt x="818" y="657"/>
                  </a:lnTo>
                  <a:lnTo>
                    <a:pt x="818" y="658"/>
                  </a:lnTo>
                  <a:lnTo>
                    <a:pt x="815" y="662"/>
                  </a:lnTo>
                  <a:lnTo>
                    <a:pt x="818" y="663"/>
                  </a:lnTo>
                  <a:lnTo>
                    <a:pt x="825" y="665"/>
                  </a:lnTo>
                  <a:lnTo>
                    <a:pt x="825" y="668"/>
                  </a:lnTo>
                  <a:lnTo>
                    <a:pt x="815" y="668"/>
                  </a:lnTo>
                  <a:lnTo>
                    <a:pt x="808" y="668"/>
                  </a:lnTo>
                  <a:lnTo>
                    <a:pt x="813" y="675"/>
                  </a:lnTo>
                  <a:lnTo>
                    <a:pt x="815" y="679"/>
                  </a:lnTo>
                  <a:lnTo>
                    <a:pt x="808" y="689"/>
                  </a:lnTo>
                  <a:lnTo>
                    <a:pt x="810" y="699"/>
                  </a:lnTo>
                  <a:lnTo>
                    <a:pt x="807" y="699"/>
                  </a:lnTo>
                  <a:lnTo>
                    <a:pt x="805" y="694"/>
                  </a:lnTo>
                  <a:lnTo>
                    <a:pt x="798" y="694"/>
                  </a:lnTo>
                  <a:lnTo>
                    <a:pt x="802" y="700"/>
                  </a:lnTo>
                  <a:lnTo>
                    <a:pt x="805" y="704"/>
                  </a:lnTo>
                  <a:lnTo>
                    <a:pt x="800" y="707"/>
                  </a:lnTo>
                  <a:lnTo>
                    <a:pt x="795" y="712"/>
                  </a:lnTo>
                  <a:lnTo>
                    <a:pt x="795" y="713"/>
                  </a:lnTo>
                  <a:lnTo>
                    <a:pt x="798" y="718"/>
                  </a:lnTo>
                  <a:lnTo>
                    <a:pt x="795" y="721"/>
                  </a:lnTo>
                  <a:lnTo>
                    <a:pt x="792" y="723"/>
                  </a:lnTo>
                  <a:lnTo>
                    <a:pt x="789" y="726"/>
                  </a:lnTo>
                  <a:lnTo>
                    <a:pt x="787" y="726"/>
                  </a:lnTo>
                  <a:lnTo>
                    <a:pt x="785" y="731"/>
                  </a:lnTo>
                  <a:lnTo>
                    <a:pt x="789" y="734"/>
                  </a:lnTo>
                  <a:lnTo>
                    <a:pt x="789" y="743"/>
                  </a:lnTo>
                  <a:lnTo>
                    <a:pt x="793" y="746"/>
                  </a:lnTo>
                  <a:lnTo>
                    <a:pt x="795" y="746"/>
                  </a:lnTo>
                  <a:lnTo>
                    <a:pt x="797" y="746"/>
                  </a:lnTo>
                  <a:lnTo>
                    <a:pt x="807" y="743"/>
                  </a:lnTo>
                  <a:lnTo>
                    <a:pt x="817" y="741"/>
                  </a:lnTo>
                  <a:lnTo>
                    <a:pt x="818" y="743"/>
                  </a:lnTo>
                  <a:lnTo>
                    <a:pt x="820" y="743"/>
                  </a:lnTo>
                  <a:lnTo>
                    <a:pt x="825" y="744"/>
                  </a:lnTo>
                  <a:lnTo>
                    <a:pt x="827" y="743"/>
                  </a:lnTo>
                  <a:lnTo>
                    <a:pt x="836" y="736"/>
                  </a:lnTo>
                  <a:lnTo>
                    <a:pt x="840" y="734"/>
                  </a:lnTo>
                  <a:lnTo>
                    <a:pt x="851" y="728"/>
                  </a:lnTo>
                  <a:lnTo>
                    <a:pt x="853" y="728"/>
                  </a:lnTo>
                  <a:lnTo>
                    <a:pt x="863" y="725"/>
                  </a:lnTo>
                  <a:lnTo>
                    <a:pt x="870" y="721"/>
                  </a:lnTo>
                  <a:lnTo>
                    <a:pt x="871" y="715"/>
                  </a:lnTo>
                  <a:lnTo>
                    <a:pt x="866" y="712"/>
                  </a:lnTo>
                  <a:lnTo>
                    <a:pt x="863" y="707"/>
                  </a:lnTo>
                  <a:lnTo>
                    <a:pt x="863" y="702"/>
                  </a:lnTo>
                  <a:lnTo>
                    <a:pt x="863" y="700"/>
                  </a:lnTo>
                  <a:lnTo>
                    <a:pt x="865" y="697"/>
                  </a:lnTo>
                  <a:lnTo>
                    <a:pt x="873" y="697"/>
                  </a:lnTo>
                  <a:lnTo>
                    <a:pt x="876" y="702"/>
                  </a:lnTo>
                  <a:lnTo>
                    <a:pt x="883" y="709"/>
                  </a:lnTo>
                  <a:lnTo>
                    <a:pt x="894" y="715"/>
                  </a:lnTo>
                  <a:lnTo>
                    <a:pt x="899" y="725"/>
                  </a:lnTo>
                  <a:lnTo>
                    <a:pt x="908" y="733"/>
                  </a:lnTo>
                  <a:lnTo>
                    <a:pt x="916" y="736"/>
                  </a:lnTo>
                  <a:lnTo>
                    <a:pt x="922" y="738"/>
                  </a:lnTo>
                  <a:lnTo>
                    <a:pt x="926" y="741"/>
                  </a:lnTo>
                  <a:lnTo>
                    <a:pt x="929" y="744"/>
                  </a:lnTo>
                  <a:lnTo>
                    <a:pt x="934" y="752"/>
                  </a:lnTo>
                  <a:lnTo>
                    <a:pt x="936" y="754"/>
                  </a:lnTo>
                  <a:lnTo>
                    <a:pt x="936" y="755"/>
                  </a:lnTo>
                  <a:lnTo>
                    <a:pt x="936" y="757"/>
                  </a:lnTo>
                  <a:lnTo>
                    <a:pt x="934" y="760"/>
                  </a:lnTo>
                  <a:lnTo>
                    <a:pt x="934" y="762"/>
                  </a:lnTo>
                  <a:lnTo>
                    <a:pt x="932" y="765"/>
                  </a:lnTo>
                  <a:lnTo>
                    <a:pt x="932" y="770"/>
                  </a:lnTo>
                  <a:lnTo>
                    <a:pt x="927" y="773"/>
                  </a:lnTo>
                  <a:lnTo>
                    <a:pt x="931" y="781"/>
                  </a:lnTo>
                  <a:lnTo>
                    <a:pt x="931" y="783"/>
                  </a:lnTo>
                  <a:lnTo>
                    <a:pt x="931" y="789"/>
                  </a:lnTo>
                  <a:lnTo>
                    <a:pt x="939" y="789"/>
                  </a:lnTo>
                  <a:lnTo>
                    <a:pt x="934" y="799"/>
                  </a:lnTo>
                  <a:lnTo>
                    <a:pt x="932" y="809"/>
                  </a:lnTo>
                  <a:lnTo>
                    <a:pt x="939" y="814"/>
                  </a:lnTo>
                  <a:lnTo>
                    <a:pt x="934" y="819"/>
                  </a:lnTo>
                  <a:lnTo>
                    <a:pt x="932" y="820"/>
                  </a:lnTo>
                  <a:lnTo>
                    <a:pt x="929" y="825"/>
                  </a:lnTo>
                  <a:lnTo>
                    <a:pt x="927" y="828"/>
                  </a:lnTo>
                  <a:lnTo>
                    <a:pt x="926" y="832"/>
                  </a:lnTo>
                  <a:lnTo>
                    <a:pt x="929" y="836"/>
                  </a:lnTo>
                  <a:lnTo>
                    <a:pt x="926" y="843"/>
                  </a:lnTo>
                  <a:lnTo>
                    <a:pt x="919" y="843"/>
                  </a:lnTo>
                  <a:lnTo>
                    <a:pt x="916" y="848"/>
                  </a:lnTo>
                  <a:lnTo>
                    <a:pt x="921" y="853"/>
                  </a:lnTo>
                  <a:lnTo>
                    <a:pt x="929" y="849"/>
                  </a:lnTo>
                  <a:lnTo>
                    <a:pt x="931" y="848"/>
                  </a:lnTo>
                  <a:lnTo>
                    <a:pt x="937" y="838"/>
                  </a:lnTo>
                  <a:lnTo>
                    <a:pt x="942" y="833"/>
                  </a:lnTo>
                  <a:lnTo>
                    <a:pt x="947" y="835"/>
                  </a:lnTo>
                  <a:lnTo>
                    <a:pt x="944" y="843"/>
                  </a:lnTo>
                  <a:lnTo>
                    <a:pt x="946" y="844"/>
                  </a:lnTo>
                  <a:lnTo>
                    <a:pt x="951" y="849"/>
                  </a:lnTo>
                  <a:lnTo>
                    <a:pt x="954" y="857"/>
                  </a:lnTo>
                  <a:lnTo>
                    <a:pt x="957" y="859"/>
                  </a:lnTo>
                  <a:lnTo>
                    <a:pt x="961" y="861"/>
                  </a:lnTo>
                  <a:lnTo>
                    <a:pt x="964" y="862"/>
                  </a:lnTo>
                  <a:lnTo>
                    <a:pt x="969" y="870"/>
                  </a:lnTo>
                  <a:lnTo>
                    <a:pt x="969" y="875"/>
                  </a:lnTo>
                  <a:lnTo>
                    <a:pt x="975" y="877"/>
                  </a:lnTo>
                  <a:lnTo>
                    <a:pt x="979" y="880"/>
                  </a:lnTo>
                  <a:lnTo>
                    <a:pt x="977" y="885"/>
                  </a:lnTo>
                  <a:lnTo>
                    <a:pt x="985" y="885"/>
                  </a:lnTo>
                  <a:lnTo>
                    <a:pt x="987" y="887"/>
                  </a:lnTo>
                  <a:lnTo>
                    <a:pt x="990" y="891"/>
                  </a:lnTo>
                  <a:lnTo>
                    <a:pt x="990" y="893"/>
                  </a:lnTo>
                  <a:lnTo>
                    <a:pt x="989" y="895"/>
                  </a:lnTo>
                  <a:lnTo>
                    <a:pt x="982" y="896"/>
                  </a:lnTo>
                  <a:lnTo>
                    <a:pt x="975" y="895"/>
                  </a:lnTo>
                  <a:lnTo>
                    <a:pt x="975" y="901"/>
                  </a:lnTo>
                  <a:lnTo>
                    <a:pt x="977" y="906"/>
                  </a:lnTo>
                  <a:lnTo>
                    <a:pt x="980" y="912"/>
                  </a:lnTo>
                  <a:lnTo>
                    <a:pt x="974" y="916"/>
                  </a:lnTo>
                  <a:lnTo>
                    <a:pt x="972" y="922"/>
                  </a:lnTo>
                  <a:lnTo>
                    <a:pt x="980" y="924"/>
                  </a:lnTo>
                  <a:lnTo>
                    <a:pt x="982" y="922"/>
                  </a:lnTo>
                  <a:lnTo>
                    <a:pt x="989" y="921"/>
                  </a:lnTo>
                  <a:lnTo>
                    <a:pt x="992" y="921"/>
                  </a:lnTo>
                  <a:lnTo>
                    <a:pt x="995" y="927"/>
                  </a:lnTo>
                  <a:lnTo>
                    <a:pt x="989" y="932"/>
                  </a:lnTo>
                  <a:lnTo>
                    <a:pt x="990" y="937"/>
                  </a:lnTo>
                  <a:lnTo>
                    <a:pt x="990" y="943"/>
                  </a:lnTo>
                  <a:lnTo>
                    <a:pt x="989" y="945"/>
                  </a:lnTo>
                  <a:lnTo>
                    <a:pt x="990" y="948"/>
                  </a:lnTo>
                  <a:lnTo>
                    <a:pt x="992" y="948"/>
                  </a:lnTo>
                  <a:lnTo>
                    <a:pt x="999" y="943"/>
                  </a:lnTo>
                  <a:lnTo>
                    <a:pt x="1002" y="942"/>
                  </a:lnTo>
                  <a:lnTo>
                    <a:pt x="1007" y="940"/>
                  </a:lnTo>
                  <a:lnTo>
                    <a:pt x="1015" y="938"/>
                  </a:lnTo>
                  <a:lnTo>
                    <a:pt x="1017" y="940"/>
                  </a:lnTo>
                  <a:lnTo>
                    <a:pt x="1015" y="943"/>
                  </a:lnTo>
                  <a:lnTo>
                    <a:pt x="1010" y="950"/>
                  </a:lnTo>
                  <a:lnTo>
                    <a:pt x="1005" y="951"/>
                  </a:lnTo>
                  <a:lnTo>
                    <a:pt x="1004" y="951"/>
                  </a:lnTo>
                  <a:lnTo>
                    <a:pt x="990" y="951"/>
                  </a:lnTo>
                  <a:lnTo>
                    <a:pt x="989" y="951"/>
                  </a:lnTo>
                  <a:lnTo>
                    <a:pt x="985" y="953"/>
                  </a:lnTo>
                  <a:lnTo>
                    <a:pt x="984" y="953"/>
                  </a:lnTo>
                  <a:lnTo>
                    <a:pt x="974" y="955"/>
                  </a:lnTo>
                  <a:lnTo>
                    <a:pt x="970" y="956"/>
                  </a:lnTo>
                  <a:lnTo>
                    <a:pt x="964" y="958"/>
                  </a:lnTo>
                  <a:lnTo>
                    <a:pt x="959" y="959"/>
                  </a:lnTo>
                  <a:lnTo>
                    <a:pt x="957" y="961"/>
                  </a:lnTo>
                  <a:lnTo>
                    <a:pt x="952" y="966"/>
                  </a:lnTo>
                  <a:lnTo>
                    <a:pt x="949" y="966"/>
                  </a:lnTo>
                  <a:lnTo>
                    <a:pt x="947" y="967"/>
                  </a:lnTo>
                  <a:lnTo>
                    <a:pt x="946" y="967"/>
                  </a:lnTo>
                  <a:lnTo>
                    <a:pt x="941" y="972"/>
                  </a:lnTo>
                  <a:lnTo>
                    <a:pt x="939" y="974"/>
                  </a:lnTo>
                  <a:lnTo>
                    <a:pt x="936" y="976"/>
                  </a:lnTo>
                  <a:lnTo>
                    <a:pt x="929" y="979"/>
                  </a:lnTo>
                  <a:lnTo>
                    <a:pt x="922" y="982"/>
                  </a:lnTo>
                  <a:lnTo>
                    <a:pt x="921" y="984"/>
                  </a:lnTo>
                  <a:lnTo>
                    <a:pt x="921" y="992"/>
                  </a:lnTo>
                  <a:lnTo>
                    <a:pt x="921" y="997"/>
                  </a:lnTo>
                  <a:lnTo>
                    <a:pt x="919" y="998"/>
                  </a:lnTo>
                  <a:lnTo>
                    <a:pt x="913" y="1000"/>
                  </a:lnTo>
                  <a:lnTo>
                    <a:pt x="911" y="1000"/>
                  </a:lnTo>
                  <a:lnTo>
                    <a:pt x="904" y="997"/>
                  </a:lnTo>
                  <a:lnTo>
                    <a:pt x="899" y="995"/>
                  </a:lnTo>
                  <a:lnTo>
                    <a:pt x="894" y="997"/>
                  </a:lnTo>
                  <a:lnTo>
                    <a:pt x="894" y="1005"/>
                  </a:lnTo>
                  <a:lnTo>
                    <a:pt x="894" y="1006"/>
                  </a:lnTo>
                  <a:lnTo>
                    <a:pt x="899" y="1018"/>
                  </a:lnTo>
                  <a:lnTo>
                    <a:pt x="899" y="1019"/>
                  </a:lnTo>
                  <a:lnTo>
                    <a:pt x="893" y="1019"/>
                  </a:lnTo>
                  <a:lnTo>
                    <a:pt x="893" y="1018"/>
                  </a:lnTo>
                  <a:lnTo>
                    <a:pt x="886" y="1013"/>
                  </a:lnTo>
                  <a:lnTo>
                    <a:pt x="876" y="1018"/>
                  </a:lnTo>
                  <a:lnTo>
                    <a:pt x="875" y="1018"/>
                  </a:lnTo>
                  <a:lnTo>
                    <a:pt x="873" y="1019"/>
                  </a:lnTo>
                  <a:lnTo>
                    <a:pt x="868" y="1021"/>
                  </a:lnTo>
                  <a:lnTo>
                    <a:pt x="868" y="1026"/>
                  </a:lnTo>
                  <a:lnTo>
                    <a:pt x="868" y="1027"/>
                  </a:lnTo>
                  <a:lnTo>
                    <a:pt x="871" y="1035"/>
                  </a:lnTo>
                  <a:lnTo>
                    <a:pt x="868" y="1040"/>
                  </a:lnTo>
                  <a:lnTo>
                    <a:pt x="868" y="1044"/>
                  </a:lnTo>
                  <a:lnTo>
                    <a:pt x="865" y="1047"/>
                  </a:lnTo>
                  <a:lnTo>
                    <a:pt x="856" y="1045"/>
                  </a:lnTo>
                  <a:lnTo>
                    <a:pt x="853" y="1048"/>
                  </a:lnTo>
                  <a:lnTo>
                    <a:pt x="848" y="1050"/>
                  </a:lnTo>
                  <a:lnTo>
                    <a:pt x="846" y="1053"/>
                  </a:lnTo>
                  <a:lnTo>
                    <a:pt x="848" y="1056"/>
                  </a:lnTo>
                  <a:lnTo>
                    <a:pt x="851" y="1063"/>
                  </a:lnTo>
                  <a:lnTo>
                    <a:pt x="851" y="1065"/>
                  </a:lnTo>
                  <a:lnTo>
                    <a:pt x="838" y="1071"/>
                  </a:lnTo>
                  <a:lnTo>
                    <a:pt x="836" y="1073"/>
                  </a:lnTo>
                  <a:lnTo>
                    <a:pt x="833" y="1074"/>
                  </a:lnTo>
                  <a:lnTo>
                    <a:pt x="832" y="1076"/>
                  </a:lnTo>
                  <a:lnTo>
                    <a:pt x="820" y="1084"/>
                  </a:lnTo>
                  <a:lnTo>
                    <a:pt x="818" y="1086"/>
                  </a:lnTo>
                  <a:lnTo>
                    <a:pt x="808" y="1099"/>
                  </a:lnTo>
                  <a:lnTo>
                    <a:pt x="807" y="1102"/>
                  </a:lnTo>
                  <a:lnTo>
                    <a:pt x="805" y="1103"/>
                  </a:lnTo>
                  <a:lnTo>
                    <a:pt x="803" y="1107"/>
                  </a:lnTo>
                  <a:lnTo>
                    <a:pt x="802" y="1111"/>
                  </a:lnTo>
                  <a:lnTo>
                    <a:pt x="802" y="1113"/>
                  </a:lnTo>
                  <a:lnTo>
                    <a:pt x="797" y="1118"/>
                  </a:lnTo>
                  <a:lnTo>
                    <a:pt x="795" y="1118"/>
                  </a:lnTo>
                  <a:lnTo>
                    <a:pt x="789" y="1118"/>
                  </a:lnTo>
                  <a:lnTo>
                    <a:pt x="785" y="1121"/>
                  </a:lnTo>
                  <a:lnTo>
                    <a:pt x="789" y="1126"/>
                  </a:lnTo>
                  <a:lnTo>
                    <a:pt x="787" y="1128"/>
                  </a:lnTo>
                  <a:lnTo>
                    <a:pt x="785" y="1137"/>
                  </a:lnTo>
                  <a:lnTo>
                    <a:pt x="784" y="1139"/>
                  </a:lnTo>
                  <a:lnTo>
                    <a:pt x="777" y="1149"/>
                  </a:lnTo>
                  <a:lnTo>
                    <a:pt x="775" y="1150"/>
                  </a:lnTo>
                  <a:lnTo>
                    <a:pt x="775" y="1154"/>
                  </a:lnTo>
                  <a:lnTo>
                    <a:pt x="774" y="1157"/>
                  </a:lnTo>
                  <a:lnTo>
                    <a:pt x="774" y="1162"/>
                  </a:lnTo>
                  <a:lnTo>
                    <a:pt x="774" y="1168"/>
                  </a:lnTo>
                  <a:lnTo>
                    <a:pt x="774" y="1170"/>
                  </a:lnTo>
                  <a:lnTo>
                    <a:pt x="769" y="1173"/>
                  </a:lnTo>
                  <a:lnTo>
                    <a:pt x="767" y="1173"/>
                  </a:lnTo>
                  <a:lnTo>
                    <a:pt x="757" y="1166"/>
                  </a:lnTo>
                  <a:lnTo>
                    <a:pt x="757" y="1165"/>
                  </a:lnTo>
                  <a:lnTo>
                    <a:pt x="759" y="1158"/>
                  </a:lnTo>
                  <a:lnTo>
                    <a:pt x="759" y="1150"/>
                  </a:lnTo>
                  <a:lnTo>
                    <a:pt x="755" y="1149"/>
                  </a:lnTo>
                  <a:lnTo>
                    <a:pt x="749" y="1150"/>
                  </a:lnTo>
                  <a:lnTo>
                    <a:pt x="746" y="1150"/>
                  </a:lnTo>
                  <a:lnTo>
                    <a:pt x="746" y="1158"/>
                  </a:lnTo>
                  <a:lnTo>
                    <a:pt x="744" y="1160"/>
                  </a:lnTo>
                  <a:lnTo>
                    <a:pt x="741" y="1160"/>
                  </a:lnTo>
                  <a:lnTo>
                    <a:pt x="737" y="1158"/>
                  </a:lnTo>
                  <a:lnTo>
                    <a:pt x="736" y="1160"/>
                  </a:lnTo>
                  <a:lnTo>
                    <a:pt x="732" y="1162"/>
                  </a:lnTo>
                  <a:lnTo>
                    <a:pt x="731" y="1160"/>
                  </a:lnTo>
                  <a:lnTo>
                    <a:pt x="727" y="1155"/>
                  </a:lnTo>
                  <a:lnTo>
                    <a:pt x="724" y="1149"/>
                  </a:lnTo>
                  <a:lnTo>
                    <a:pt x="729" y="1137"/>
                  </a:lnTo>
                  <a:lnTo>
                    <a:pt x="727" y="1136"/>
                  </a:lnTo>
                  <a:lnTo>
                    <a:pt x="726" y="1134"/>
                  </a:lnTo>
                  <a:lnTo>
                    <a:pt x="719" y="1133"/>
                  </a:lnTo>
                  <a:lnTo>
                    <a:pt x="711" y="1137"/>
                  </a:lnTo>
                  <a:lnTo>
                    <a:pt x="709" y="1137"/>
                  </a:lnTo>
                  <a:lnTo>
                    <a:pt x="701" y="1134"/>
                  </a:lnTo>
                  <a:lnTo>
                    <a:pt x="698" y="1134"/>
                  </a:lnTo>
                  <a:lnTo>
                    <a:pt x="689" y="1134"/>
                  </a:lnTo>
                  <a:lnTo>
                    <a:pt x="681" y="1131"/>
                  </a:lnTo>
                  <a:lnTo>
                    <a:pt x="679" y="1131"/>
                  </a:lnTo>
                  <a:lnTo>
                    <a:pt x="676" y="1124"/>
                  </a:lnTo>
                  <a:lnTo>
                    <a:pt x="676" y="1123"/>
                  </a:lnTo>
                  <a:lnTo>
                    <a:pt x="674" y="1116"/>
                  </a:lnTo>
                  <a:lnTo>
                    <a:pt x="669" y="1108"/>
                  </a:lnTo>
                  <a:lnTo>
                    <a:pt x="664" y="1105"/>
                  </a:lnTo>
                  <a:lnTo>
                    <a:pt x="664" y="1108"/>
                  </a:lnTo>
                  <a:lnTo>
                    <a:pt x="664" y="1118"/>
                  </a:lnTo>
                  <a:lnTo>
                    <a:pt x="660" y="1113"/>
                  </a:lnTo>
                  <a:lnTo>
                    <a:pt x="658" y="1111"/>
                  </a:lnTo>
                  <a:lnTo>
                    <a:pt x="658" y="1110"/>
                  </a:lnTo>
                  <a:lnTo>
                    <a:pt x="656" y="1105"/>
                  </a:lnTo>
                  <a:lnTo>
                    <a:pt x="655" y="1105"/>
                  </a:lnTo>
                  <a:lnTo>
                    <a:pt x="646" y="1108"/>
                  </a:lnTo>
                  <a:lnTo>
                    <a:pt x="641" y="1111"/>
                  </a:lnTo>
                  <a:lnTo>
                    <a:pt x="640" y="1115"/>
                  </a:lnTo>
                  <a:lnTo>
                    <a:pt x="638" y="1121"/>
                  </a:lnTo>
                  <a:lnTo>
                    <a:pt x="635" y="1121"/>
                  </a:lnTo>
                  <a:lnTo>
                    <a:pt x="631" y="1120"/>
                  </a:lnTo>
                  <a:lnTo>
                    <a:pt x="631" y="1118"/>
                  </a:lnTo>
                  <a:lnTo>
                    <a:pt x="630" y="1111"/>
                  </a:lnTo>
                  <a:lnTo>
                    <a:pt x="630" y="1110"/>
                  </a:lnTo>
                  <a:lnTo>
                    <a:pt x="625" y="1108"/>
                  </a:lnTo>
                  <a:lnTo>
                    <a:pt x="621" y="1111"/>
                  </a:lnTo>
                  <a:lnTo>
                    <a:pt x="613" y="1116"/>
                  </a:lnTo>
                  <a:lnTo>
                    <a:pt x="612" y="1115"/>
                  </a:lnTo>
                  <a:lnTo>
                    <a:pt x="603" y="1113"/>
                  </a:lnTo>
                  <a:lnTo>
                    <a:pt x="598" y="1120"/>
                  </a:lnTo>
                  <a:lnTo>
                    <a:pt x="597" y="1120"/>
                  </a:lnTo>
                  <a:lnTo>
                    <a:pt x="595" y="1121"/>
                  </a:lnTo>
                  <a:lnTo>
                    <a:pt x="587" y="1121"/>
                  </a:lnTo>
                  <a:lnTo>
                    <a:pt x="585" y="1123"/>
                  </a:lnTo>
                  <a:lnTo>
                    <a:pt x="569" y="1126"/>
                  </a:lnTo>
                  <a:lnTo>
                    <a:pt x="565" y="1128"/>
                  </a:lnTo>
                  <a:lnTo>
                    <a:pt x="555" y="1129"/>
                  </a:lnTo>
                  <a:lnTo>
                    <a:pt x="554" y="1129"/>
                  </a:lnTo>
                  <a:lnTo>
                    <a:pt x="549" y="1129"/>
                  </a:lnTo>
                  <a:lnTo>
                    <a:pt x="542" y="1137"/>
                  </a:lnTo>
                  <a:lnTo>
                    <a:pt x="534" y="1137"/>
                  </a:lnTo>
                  <a:lnTo>
                    <a:pt x="532" y="1137"/>
                  </a:lnTo>
                  <a:lnTo>
                    <a:pt x="531" y="1136"/>
                  </a:lnTo>
                  <a:lnTo>
                    <a:pt x="529" y="1136"/>
                  </a:lnTo>
                  <a:lnTo>
                    <a:pt x="526" y="1136"/>
                  </a:lnTo>
                  <a:lnTo>
                    <a:pt x="521" y="1136"/>
                  </a:lnTo>
                  <a:lnTo>
                    <a:pt x="519" y="1134"/>
                  </a:lnTo>
                  <a:lnTo>
                    <a:pt x="516" y="1133"/>
                  </a:lnTo>
                  <a:lnTo>
                    <a:pt x="511" y="1126"/>
                  </a:lnTo>
                  <a:lnTo>
                    <a:pt x="509" y="1126"/>
                  </a:lnTo>
                  <a:lnTo>
                    <a:pt x="506" y="1126"/>
                  </a:lnTo>
                  <a:lnTo>
                    <a:pt x="502" y="1128"/>
                  </a:lnTo>
                  <a:lnTo>
                    <a:pt x="497" y="1128"/>
                  </a:lnTo>
                  <a:lnTo>
                    <a:pt x="492" y="1133"/>
                  </a:lnTo>
                  <a:lnTo>
                    <a:pt x="491" y="1133"/>
                  </a:lnTo>
                  <a:lnTo>
                    <a:pt x="489" y="1134"/>
                  </a:lnTo>
                  <a:lnTo>
                    <a:pt x="484" y="1136"/>
                  </a:lnTo>
                  <a:lnTo>
                    <a:pt x="483" y="1134"/>
                  </a:lnTo>
                  <a:lnTo>
                    <a:pt x="479" y="1128"/>
                  </a:lnTo>
                  <a:lnTo>
                    <a:pt x="476" y="1128"/>
                  </a:lnTo>
                  <a:lnTo>
                    <a:pt x="469" y="1126"/>
                  </a:lnTo>
                  <a:lnTo>
                    <a:pt x="461" y="1131"/>
                  </a:lnTo>
                  <a:lnTo>
                    <a:pt x="459" y="1131"/>
                  </a:lnTo>
                  <a:lnTo>
                    <a:pt x="456" y="1129"/>
                  </a:lnTo>
                  <a:lnTo>
                    <a:pt x="453" y="1128"/>
                  </a:lnTo>
                  <a:lnTo>
                    <a:pt x="451" y="1128"/>
                  </a:lnTo>
                  <a:lnTo>
                    <a:pt x="449" y="1124"/>
                  </a:lnTo>
                  <a:lnTo>
                    <a:pt x="448" y="1121"/>
                  </a:lnTo>
                  <a:lnTo>
                    <a:pt x="440" y="1123"/>
                  </a:lnTo>
                  <a:lnTo>
                    <a:pt x="438" y="1123"/>
                  </a:lnTo>
                  <a:lnTo>
                    <a:pt x="433" y="1123"/>
                  </a:lnTo>
                  <a:lnTo>
                    <a:pt x="433" y="1124"/>
                  </a:lnTo>
                  <a:lnTo>
                    <a:pt x="431" y="1128"/>
                  </a:lnTo>
                  <a:lnTo>
                    <a:pt x="428" y="1128"/>
                  </a:lnTo>
                  <a:lnTo>
                    <a:pt x="425" y="1128"/>
                  </a:lnTo>
                  <a:lnTo>
                    <a:pt x="423" y="1126"/>
                  </a:lnTo>
                  <a:lnTo>
                    <a:pt x="416" y="1123"/>
                  </a:lnTo>
                  <a:lnTo>
                    <a:pt x="408" y="1120"/>
                  </a:lnTo>
                  <a:lnTo>
                    <a:pt x="403" y="1116"/>
                  </a:lnTo>
                  <a:lnTo>
                    <a:pt x="395" y="1113"/>
                  </a:lnTo>
                  <a:lnTo>
                    <a:pt x="393" y="1113"/>
                  </a:lnTo>
                  <a:lnTo>
                    <a:pt x="385" y="1115"/>
                  </a:lnTo>
                  <a:lnTo>
                    <a:pt x="378" y="1116"/>
                  </a:lnTo>
                  <a:lnTo>
                    <a:pt x="373" y="1113"/>
                  </a:lnTo>
                  <a:lnTo>
                    <a:pt x="373" y="1111"/>
                  </a:lnTo>
                  <a:lnTo>
                    <a:pt x="370" y="1108"/>
                  </a:lnTo>
                  <a:lnTo>
                    <a:pt x="363" y="1105"/>
                  </a:lnTo>
                  <a:lnTo>
                    <a:pt x="359" y="1102"/>
                  </a:lnTo>
                  <a:lnTo>
                    <a:pt x="357" y="1102"/>
                  </a:lnTo>
                  <a:lnTo>
                    <a:pt x="355" y="1102"/>
                  </a:lnTo>
                  <a:lnTo>
                    <a:pt x="352" y="1103"/>
                  </a:lnTo>
                  <a:lnTo>
                    <a:pt x="347" y="1105"/>
                  </a:lnTo>
                  <a:lnTo>
                    <a:pt x="345" y="1103"/>
                  </a:lnTo>
                  <a:lnTo>
                    <a:pt x="340" y="1103"/>
                  </a:lnTo>
                  <a:lnTo>
                    <a:pt x="337" y="1107"/>
                  </a:lnTo>
                  <a:lnTo>
                    <a:pt x="335" y="1107"/>
                  </a:lnTo>
                  <a:lnTo>
                    <a:pt x="334" y="1107"/>
                  </a:lnTo>
                  <a:lnTo>
                    <a:pt x="329" y="1105"/>
                  </a:lnTo>
                  <a:lnTo>
                    <a:pt x="324" y="1107"/>
                  </a:lnTo>
                  <a:lnTo>
                    <a:pt x="317" y="1108"/>
                  </a:lnTo>
                  <a:lnTo>
                    <a:pt x="311" y="1115"/>
                  </a:lnTo>
                  <a:lnTo>
                    <a:pt x="311" y="1116"/>
                  </a:lnTo>
                  <a:lnTo>
                    <a:pt x="302" y="1118"/>
                  </a:lnTo>
                  <a:lnTo>
                    <a:pt x="301" y="1118"/>
                  </a:lnTo>
                  <a:lnTo>
                    <a:pt x="299" y="1118"/>
                  </a:lnTo>
                  <a:lnTo>
                    <a:pt x="297" y="1136"/>
                  </a:lnTo>
                  <a:lnTo>
                    <a:pt x="291" y="1137"/>
                  </a:lnTo>
                  <a:lnTo>
                    <a:pt x="289" y="1137"/>
                  </a:lnTo>
                  <a:lnTo>
                    <a:pt x="284" y="1142"/>
                  </a:lnTo>
                  <a:lnTo>
                    <a:pt x="282" y="1145"/>
                  </a:lnTo>
                  <a:lnTo>
                    <a:pt x="277" y="1147"/>
                  </a:lnTo>
                  <a:lnTo>
                    <a:pt x="274" y="1147"/>
                  </a:lnTo>
                  <a:lnTo>
                    <a:pt x="272" y="1147"/>
                  </a:lnTo>
                  <a:lnTo>
                    <a:pt x="266" y="1145"/>
                  </a:lnTo>
                  <a:lnTo>
                    <a:pt x="264" y="1145"/>
                  </a:lnTo>
                  <a:lnTo>
                    <a:pt x="259" y="1145"/>
                  </a:lnTo>
                  <a:lnTo>
                    <a:pt x="254" y="1141"/>
                  </a:lnTo>
                  <a:lnTo>
                    <a:pt x="253" y="1139"/>
                  </a:lnTo>
                  <a:lnTo>
                    <a:pt x="251" y="1137"/>
                  </a:lnTo>
                  <a:lnTo>
                    <a:pt x="248" y="1136"/>
                  </a:lnTo>
                  <a:lnTo>
                    <a:pt x="243" y="1137"/>
                  </a:lnTo>
                  <a:lnTo>
                    <a:pt x="239" y="1137"/>
                  </a:lnTo>
                  <a:lnTo>
                    <a:pt x="236" y="1137"/>
                  </a:lnTo>
                  <a:lnTo>
                    <a:pt x="234" y="1136"/>
                  </a:lnTo>
                  <a:lnTo>
                    <a:pt x="231" y="1133"/>
                  </a:lnTo>
                  <a:lnTo>
                    <a:pt x="226" y="1128"/>
                  </a:lnTo>
                  <a:lnTo>
                    <a:pt x="221" y="1124"/>
                  </a:lnTo>
                  <a:lnTo>
                    <a:pt x="216" y="1124"/>
                  </a:lnTo>
                  <a:lnTo>
                    <a:pt x="211" y="1124"/>
                  </a:lnTo>
                  <a:lnTo>
                    <a:pt x="203" y="1121"/>
                  </a:lnTo>
                  <a:lnTo>
                    <a:pt x="200" y="1121"/>
                  </a:lnTo>
                  <a:lnTo>
                    <a:pt x="191" y="1118"/>
                  </a:lnTo>
                  <a:lnTo>
                    <a:pt x="190" y="1118"/>
                  </a:lnTo>
                  <a:lnTo>
                    <a:pt x="182" y="1118"/>
                  </a:lnTo>
                  <a:lnTo>
                    <a:pt x="178" y="1118"/>
                  </a:lnTo>
                  <a:lnTo>
                    <a:pt x="170" y="1120"/>
                  </a:lnTo>
                  <a:lnTo>
                    <a:pt x="165" y="1124"/>
                  </a:lnTo>
                  <a:lnTo>
                    <a:pt x="163" y="1124"/>
                  </a:lnTo>
                  <a:lnTo>
                    <a:pt x="158" y="1126"/>
                  </a:lnTo>
                  <a:lnTo>
                    <a:pt x="157" y="1126"/>
                  </a:lnTo>
                  <a:lnTo>
                    <a:pt x="145" y="1133"/>
                  </a:lnTo>
                  <a:lnTo>
                    <a:pt x="143" y="1134"/>
                  </a:lnTo>
                  <a:lnTo>
                    <a:pt x="134" y="1139"/>
                  </a:lnTo>
                  <a:lnTo>
                    <a:pt x="134" y="1137"/>
                  </a:lnTo>
                  <a:lnTo>
                    <a:pt x="134" y="1134"/>
                  </a:lnTo>
                  <a:lnTo>
                    <a:pt x="135" y="1129"/>
                  </a:lnTo>
                  <a:lnTo>
                    <a:pt x="145" y="1103"/>
                  </a:lnTo>
                  <a:lnTo>
                    <a:pt x="150" y="1089"/>
                  </a:lnTo>
                  <a:lnTo>
                    <a:pt x="153" y="1076"/>
                  </a:lnTo>
                  <a:lnTo>
                    <a:pt x="155" y="1074"/>
                  </a:lnTo>
                  <a:lnTo>
                    <a:pt x="155" y="1071"/>
                  </a:lnTo>
                  <a:lnTo>
                    <a:pt x="158" y="1058"/>
                  </a:lnTo>
                  <a:lnTo>
                    <a:pt x="157" y="1042"/>
                  </a:lnTo>
                  <a:lnTo>
                    <a:pt x="157" y="1040"/>
                  </a:lnTo>
                  <a:lnTo>
                    <a:pt x="155" y="1037"/>
                  </a:lnTo>
                  <a:lnTo>
                    <a:pt x="152" y="1034"/>
                  </a:lnTo>
                  <a:lnTo>
                    <a:pt x="147" y="1029"/>
                  </a:lnTo>
                  <a:lnTo>
                    <a:pt x="145" y="1027"/>
                  </a:lnTo>
                  <a:lnTo>
                    <a:pt x="130" y="1027"/>
                  </a:lnTo>
                  <a:lnTo>
                    <a:pt x="129" y="1027"/>
                  </a:lnTo>
                  <a:lnTo>
                    <a:pt x="125" y="1027"/>
                  </a:lnTo>
                  <a:lnTo>
                    <a:pt x="124" y="1027"/>
                  </a:lnTo>
                  <a:lnTo>
                    <a:pt x="119" y="1027"/>
                  </a:lnTo>
                  <a:lnTo>
                    <a:pt x="112" y="1027"/>
                  </a:lnTo>
                  <a:lnTo>
                    <a:pt x="110" y="1027"/>
                  </a:lnTo>
                  <a:lnTo>
                    <a:pt x="102" y="1032"/>
                  </a:lnTo>
                  <a:lnTo>
                    <a:pt x="100" y="1034"/>
                  </a:lnTo>
                  <a:lnTo>
                    <a:pt x="94" y="1039"/>
                  </a:lnTo>
                  <a:lnTo>
                    <a:pt x="91" y="1039"/>
                  </a:lnTo>
                  <a:lnTo>
                    <a:pt x="87" y="1032"/>
                  </a:lnTo>
                  <a:lnTo>
                    <a:pt x="86" y="1031"/>
                  </a:lnTo>
                  <a:lnTo>
                    <a:pt x="77" y="1022"/>
                  </a:lnTo>
                  <a:lnTo>
                    <a:pt x="76" y="1022"/>
                  </a:lnTo>
                  <a:lnTo>
                    <a:pt x="64" y="1019"/>
                  </a:lnTo>
                  <a:lnTo>
                    <a:pt x="62" y="1016"/>
                  </a:lnTo>
                  <a:lnTo>
                    <a:pt x="51" y="1014"/>
                  </a:lnTo>
                  <a:lnTo>
                    <a:pt x="49" y="1013"/>
                  </a:lnTo>
                  <a:lnTo>
                    <a:pt x="43" y="1010"/>
                  </a:lnTo>
                  <a:lnTo>
                    <a:pt x="38" y="1006"/>
                  </a:lnTo>
                  <a:lnTo>
                    <a:pt x="36" y="1006"/>
                  </a:lnTo>
                  <a:lnTo>
                    <a:pt x="28" y="995"/>
                  </a:lnTo>
                  <a:lnTo>
                    <a:pt x="28" y="992"/>
                  </a:lnTo>
                  <a:lnTo>
                    <a:pt x="23" y="985"/>
                  </a:lnTo>
                  <a:lnTo>
                    <a:pt x="21" y="976"/>
                  </a:lnTo>
                  <a:lnTo>
                    <a:pt x="18" y="966"/>
                  </a:lnTo>
                  <a:lnTo>
                    <a:pt x="16" y="964"/>
                  </a:lnTo>
                  <a:lnTo>
                    <a:pt x="5" y="964"/>
                  </a:lnTo>
                  <a:lnTo>
                    <a:pt x="1" y="958"/>
                  </a:lnTo>
                  <a:lnTo>
                    <a:pt x="0" y="956"/>
                  </a:lnTo>
                  <a:lnTo>
                    <a:pt x="0" y="950"/>
                  </a:lnTo>
                  <a:lnTo>
                    <a:pt x="1" y="948"/>
                  </a:lnTo>
                  <a:lnTo>
                    <a:pt x="6" y="943"/>
                  </a:lnTo>
                  <a:lnTo>
                    <a:pt x="10" y="942"/>
                  </a:lnTo>
                  <a:lnTo>
                    <a:pt x="14" y="938"/>
                  </a:lnTo>
                  <a:lnTo>
                    <a:pt x="16" y="937"/>
                  </a:lnTo>
                  <a:lnTo>
                    <a:pt x="21" y="930"/>
                  </a:lnTo>
                  <a:lnTo>
                    <a:pt x="21" y="927"/>
                  </a:lnTo>
                  <a:lnTo>
                    <a:pt x="23" y="924"/>
                  </a:lnTo>
                  <a:lnTo>
                    <a:pt x="24" y="916"/>
                  </a:lnTo>
                  <a:lnTo>
                    <a:pt x="26" y="909"/>
                  </a:lnTo>
                  <a:lnTo>
                    <a:pt x="29" y="898"/>
                  </a:lnTo>
                  <a:lnTo>
                    <a:pt x="29" y="888"/>
                  </a:lnTo>
                  <a:lnTo>
                    <a:pt x="23" y="887"/>
                  </a:lnTo>
                  <a:lnTo>
                    <a:pt x="21" y="887"/>
                  </a:lnTo>
                  <a:lnTo>
                    <a:pt x="16" y="890"/>
                  </a:lnTo>
                  <a:lnTo>
                    <a:pt x="13" y="891"/>
                  </a:lnTo>
                  <a:lnTo>
                    <a:pt x="6" y="891"/>
                  </a:lnTo>
                  <a:lnTo>
                    <a:pt x="3" y="891"/>
                  </a:lnTo>
                  <a:lnTo>
                    <a:pt x="1" y="887"/>
                  </a:lnTo>
                  <a:lnTo>
                    <a:pt x="1" y="883"/>
                  </a:lnTo>
                  <a:lnTo>
                    <a:pt x="5" y="880"/>
                  </a:lnTo>
                  <a:lnTo>
                    <a:pt x="8" y="874"/>
                  </a:lnTo>
                  <a:lnTo>
                    <a:pt x="11" y="869"/>
                  </a:lnTo>
                  <a:lnTo>
                    <a:pt x="13" y="866"/>
                  </a:lnTo>
                  <a:lnTo>
                    <a:pt x="16" y="861"/>
                  </a:lnTo>
                  <a:lnTo>
                    <a:pt x="18" y="859"/>
                  </a:lnTo>
                  <a:lnTo>
                    <a:pt x="26" y="851"/>
                  </a:lnTo>
                  <a:lnTo>
                    <a:pt x="33" y="848"/>
                  </a:lnTo>
                  <a:lnTo>
                    <a:pt x="36" y="848"/>
                  </a:lnTo>
                  <a:lnTo>
                    <a:pt x="48" y="849"/>
                  </a:lnTo>
                  <a:lnTo>
                    <a:pt x="49" y="848"/>
                  </a:lnTo>
                  <a:lnTo>
                    <a:pt x="53" y="848"/>
                  </a:lnTo>
                  <a:lnTo>
                    <a:pt x="62" y="844"/>
                  </a:lnTo>
                  <a:lnTo>
                    <a:pt x="64" y="843"/>
                  </a:lnTo>
                  <a:lnTo>
                    <a:pt x="66" y="843"/>
                  </a:lnTo>
                  <a:lnTo>
                    <a:pt x="72" y="836"/>
                  </a:lnTo>
                  <a:lnTo>
                    <a:pt x="77" y="835"/>
                  </a:lnTo>
                  <a:lnTo>
                    <a:pt x="87" y="832"/>
                  </a:lnTo>
                  <a:lnTo>
                    <a:pt x="89" y="830"/>
                  </a:lnTo>
                  <a:lnTo>
                    <a:pt x="100" y="830"/>
                  </a:lnTo>
                  <a:lnTo>
                    <a:pt x="102" y="830"/>
                  </a:lnTo>
                  <a:lnTo>
                    <a:pt x="112" y="835"/>
                  </a:lnTo>
                  <a:lnTo>
                    <a:pt x="115" y="836"/>
                  </a:lnTo>
                  <a:lnTo>
                    <a:pt x="127" y="840"/>
                  </a:lnTo>
                  <a:lnTo>
                    <a:pt x="130" y="840"/>
                  </a:lnTo>
                  <a:lnTo>
                    <a:pt x="132" y="840"/>
                  </a:lnTo>
                  <a:lnTo>
                    <a:pt x="140" y="840"/>
                  </a:lnTo>
                  <a:lnTo>
                    <a:pt x="145" y="838"/>
                  </a:lnTo>
                  <a:lnTo>
                    <a:pt x="150" y="836"/>
                  </a:lnTo>
                  <a:lnTo>
                    <a:pt x="152" y="835"/>
                  </a:lnTo>
                  <a:lnTo>
                    <a:pt x="157" y="832"/>
                  </a:lnTo>
                  <a:lnTo>
                    <a:pt x="162" y="827"/>
                  </a:lnTo>
                  <a:lnTo>
                    <a:pt x="163" y="825"/>
                  </a:lnTo>
                  <a:lnTo>
                    <a:pt x="165" y="820"/>
                  </a:lnTo>
                  <a:lnTo>
                    <a:pt x="165" y="814"/>
                  </a:lnTo>
                  <a:lnTo>
                    <a:pt x="165" y="806"/>
                  </a:lnTo>
                  <a:lnTo>
                    <a:pt x="163" y="804"/>
                  </a:lnTo>
                  <a:lnTo>
                    <a:pt x="162" y="802"/>
                  </a:lnTo>
                  <a:lnTo>
                    <a:pt x="148" y="798"/>
                  </a:lnTo>
                  <a:lnTo>
                    <a:pt x="147" y="798"/>
                  </a:lnTo>
                  <a:lnTo>
                    <a:pt x="145" y="798"/>
                  </a:lnTo>
                  <a:lnTo>
                    <a:pt x="135" y="793"/>
                  </a:lnTo>
                  <a:lnTo>
                    <a:pt x="135" y="791"/>
                  </a:lnTo>
                  <a:lnTo>
                    <a:pt x="134" y="789"/>
                  </a:lnTo>
                  <a:lnTo>
                    <a:pt x="132" y="780"/>
                  </a:lnTo>
                  <a:lnTo>
                    <a:pt x="134" y="778"/>
                  </a:lnTo>
                  <a:lnTo>
                    <a:pt x="142" y="773"/>
                  </a:lnTo>
                  <a:lnTo>
                    <a:pt x="142" y="772"/>
                  </a:lnTo>
                  <a:lnTo>
                    <a:pt x="155" y="764"/>
                  </a:lnTo>
                  <a:lnTo>
                    <a:pt x="165" y="759"/>
                  </a:lnTo>
                  <a:lnTo>
                    <a:pt x="168" y="757"/>
                  </a:lnTo>
                  <a:lnTo>
                    <a:pt x="170" y="755"/>
                  </a:lnTo>
                  <a:lnTo>
                    <a:pt x="175" y="746"/>
                  </a:lnTo>
                  <a:lnTo>
                    <a:pt x="177" y="744"/>
                  </a:lnTo>
                  <a:lnTo>
                    <a:pt x="177" y="741"/>
                  </a:lnTo>
                  <a:lnTo>
                    <a:pt x="178" y="731"/>
                  </a:lnTo>
                  <a:lnTo>
                    <a:pt x="180" y="728"/>
                  </a:lnTo>
                  <a:lnTo>
                    <a:pt x="180" y="721"/>
                  </a:lnTo>
                  <a:lnTo>
                    <a:pt x="180" y="720"/>
                  </a:lnTo>
                  <a:lnTo>
                    <a:pt x="177" y="713"/>
                  </a:lnTo>
                  <a:lnTo>
                    <a:pt x="177" y="710"/>
                  </a:lnTo>
                  <a:lnTo>
                    <a:pt x="177" y="704"/>
                  </a:lnTo>
                  <a:lnTo>
                    <a:pt x="177" y="700"/>
                  </a:lnTo>
                  <a:lnTo>
                    <a:pt x="180" y="692"/>
                  </a:lnTo>
                  <a:lnTo>
                    <a:pt x="180" y="691"/>
                  </a:lnTo>
                  <a:lnTo>
                    <a:pt x="182" y="686"/>
                  </a:lnTo>
                  <a:lnTo>
                    <a:pt x="185" y="678"/>
                  </a:lnTo>
                  <a:lnTo>
                    <a:pt x="185" y="675"/>
                  </a:lnTo>
                  <a:lnTo>
                    <a:pt x="186" y="666"/>
                  </a:lnTo>
                  <a:lnTo>
                    <a:pt x="190" y="657"/>
                  </a:lnTo>
                  <a:lnTo>
                    <a:pt x="191" y="652"/>
                  </a:lnTo>
                  <a:lnTo>
                    <a:pt x="193" y="650"/>
                  </a:lnTo>
                  <a:lnTo>
                    <a:pt x="198" y="641"/>
                  </a:lnTo>
                  <a:lnTo>
                    <a:pt x="198" y="639"/>
                  </a:lnTo>
                  <a:lnTo>
                    <a:pt x="200" y="629"/>
                  </a:lnTo>
                  <a:lnTo>
                    <a:pt x="200" y="626"/>
                  </a:lnTo>
                  <a:lnTo>
                    <a:pt x="201" y="624"/>
                  </a:lnTo>
                  <a:lnTo>
                    <a:pt x="206" y="615"/>
                  </a:lnTo>
                  <a:lnTo>
                    <a:pt x="208" y="613"/>
                  </a:lnTo>
                  <a:lnTo>
                    <a:pt x="220" y="602"/>
                  </a:lnTo>
                  <a:lnTo>
                    <a:pt x="221" y="600"/>
                  </a:lnTo>
                  <a:lnTo>
                    <a:pt x="220" y="590"/>
                  </a:lnTo>
                  <a:lnTo>
                    <a:pt x="218" y="587"/>
                  </a:lnTo>
                  <a:lnTo>
                    <a:pt x="216" y="582"/>
                  </a:lnTo>
                  <a:lnTo>
                    <a:pt x="215" y="577"/>
                  </a:lnTo>
                  <a:lnTo>
                    <a:pt x="210" y="565"/>
                  </a:lnTo>
                  <a:lnTo>
                    <a:pt x="208" y="561"/>
                  </a:lnTo>
                  <a:lnTo>
                    <a:pt x="208" y="560"/>
                  </a:lnTo>
                  <a:lnTo>
                    <a:pt x="205" y="543"/>
                  </a:lnTo>
                  <a:lnTo>
                    <a:pt x="205" y="540"/>
                  </a:lnTo>
                  <a:lnTo>
                    <a:pt x="203" y="539"/>
                  </a:lnTo>
                  <a:lnTo>
                    <a:pt x="203" y="535"/>
                  </a:lnTo>
                  <a:lnTo>
                    <a:pt x="200" y="518"/>
                  </a:lnTo>
                  <a:lnTo>
                    <a:pt x="201" y="511"/>
                  </a:lnTo>
                  <a:lnTo>
                    <a:pt x="201" y="508"/>
                  </a:lnTo>
                  <a:lnTo>
                    <a:pt x="201" y="506"/>
                  </a:lnTo>
                  <a:lnTo>
                    <a:pt x="203" y="492"/>
                  </a:lnTo>
                  <a:lnTo>
                    <a:pt x="208" y="484"/>
                  </a:lnTo>
                  <a:lnTo>
                    <a:pt x="211" y="476"/>
                  </a:lnTo>
                  <a:lnTo>
                    <a:pt x="210" y="469"/>
                  </a:lnTo>
                  <a:lnTo>
                    <a:pt x="208" y="463"/>
                  </a:lnTo>
                  <a:lnTo>
                    <a:pt x="208" y="459"/>
                  </a:lnTo>
                  <a:lnTo>
                    <a:pt x="205" y="450"/>
                  </a:lnTo>
                  <a:lnTo>
                    <a:pt x="200" y="442"/>
                  </a:lnTo>
                  <a:lnTo>
                    <a:pt x="198" y="433"/>
                  </a:lnTo>
                  <a:lnTo>
                    <a:pt x="198" y="421"/>
                  </a:lnTo>
                  <a:lnTo>
                    <a:pt x="198" y="417"/>
                  </a:lnTo>
                  <a:lnTo>
                    <a:pt x="201" y="403"/>
                  </a:lnTo>
                  <a:lnTo>
                    <a:pt x="201" y="399"/>
                  </a:lnTo>
                  <a:lnTo>
                    <a:pt x="203" y="385"/>
                  </a:lnTo>
                  <a:lnTo>
                    <a:pt x="203" y="380"/>
                  </a:lnTo>
                  <a:lnTo>
                    <a:pt x="203" y="377"/>
                  </a:lnTo>
                  <a:lnTo>
                    <a:pt x="208" y="372"/>
                  </a:lnTo>
                  <a:lnTo>
                    <a:pt x="210" y="370"/>
                  </a:lnTo>
                  <a:lnTo>
                    <a:pt x="215" y="367"/>
                  </a:lnTo>
                  <a:lnTo>
                    <a:pt x="216" y="365"/>
                  </a:lnTo>
                  <a:lnTo>
                    <a:pt x="221" y="361"/>
                  </a:lnTo>
                  <a:lnTo>
                    <a:pt x="226" y="354"/>
                  </a:lnTo>
                  <a:lnTo>
                    <a:pt x="225" y="351"/>
                  </a:lnTo>
                  <a:lnTo>
                    <a:pt x="228" y="343"/>
                  </a:lnTo>
                  <a:lnTo>
                    <a:pt x="228" y="341"/>
                  </a:lnTo>
                  <a:lnTo>
                    <a:pt x="233" y="336"/>
                  </a:lnTo>
                  <a:lnTo>
                    <a:pt x="234" y="336"/>
                  </a:lnTo>
                  <a:lnTo>
                    <a:pt x="234" y="330"/>
                  </a:lnTo>
                  <a:lnTo>
                    <a:pt x="231" y="327"/>
                  </a:lnTo>
                  <a:lnTo>
                    <a:pt x="233" y="319"/>
                  </a:lnTo>
                  <a:lnTo>
                    <a:pt x="233" y="312"/>
                  </a:lnTo>
                  <a:lnTo>
                    <a:pt x="241" y="310"/>
                  </a:lnTo>
                  <a:lnTo>
                    <a:pt x="244" y="301"/>
                  </a:lnTo>
                  <a:lnTo>
                    <a:pt x="249" y="302"/>
                  </a:lnTo>
                  <a:lnTo>
                    <a:pt x="253" y="302"/>
                  </a:lnTo>
                  <a:lnTo>
                    <a:pt x="256" y="304"/>
                  </a:lnTo>
                  <a:lnTo>
                    <a:pt x="264" y="306"/>
                  </a:lnTo>
                  <a:lnTo>
                    <a:pt x="266" y="306"/>
                  </a:lnTo>
                  <a:lnTo>
                    <a:pt x="266" y="302"/>
                  </a:lnTo>
                  <a:lnTo>
                    <a:pt x="266" y="301"/>
                  </a:lnTo>
                  <a:lnTo>
                    <a:pt x="268" y="299"/>
                  </a:lnTo>
                  <a:lnTo>
                    <a:pt x="271" y="298"/>
                  </a:lnTo>
                  <a:lnTo>
                    <a:pt x="271" y="296"/>
                  </a:lnTo>
                  <a:lnTo>
                    <a:pt x="272" y="289"/>
                  </a:lnTo>
                  <a:lnTo>
                    <a:pt x="274" y="288"/>
                  </a:lnTo>
                  <a:lnTo>
                    <a:pt x="276" y="283"/>
                  </a:lnTo>
                  <a:lnTo>
                    <a:pt x="279" y="278"/>
                  </a:lnTo>
                  <a:lnTo>
                    <a:pt x="284" y="276"/>
                  </a:lnTo>
                  <a:lnTo>
                    <a:pt x="284" y="280"/>
                  </a:lnTo>
                  <a:lnTo>
                    <a:pt x="281" y="286"/>
                  </a:lnTo>
                  <a:lnTo>
                    <a:pt x="289" y="286"/>
                  </a:lnTo>
                  <a:lnTo>
                    <a:pt x="291" y="286"/>
                  </a:lnTo>
                  <a:lnTo>
                    <a:pt x="297" y="283"/>
                  </a:lnTo>
                  <a:lnTo>
                    <a:pt x="304" y="281"/>
                  </a:lnTo>
                  <a:lnTo>
                    <a:pt x="306" y="281"/>
                  </a:lnTo>
                  <a:lnTo>
                    <a:pt x="304" y="288"/>
                  </a:lnTo>
                  <a:lnTo>
                    <a:pt x="301" y="289"/>
                  </a:lnTo>
                  <a:lnTo>
                    <a:pt x="297" y="298"/>
                  </a:lnTo>
                  <a:lnTo>
                    <a:pt x="299" y="298"/>
                  </a:lnTo>
                  <a:lnTo>
                    <a:pt x="304" y="299"/>
                  </a:lnTo>
                  <a:lnTo>
                    <a:pt x="307" y="299"/>
                  </a:lnTo>
                  <a:lnTo>
                    <a:pt x="311" y="299"/>
                  </a:lnTo>
                  <a:lnTo>
                    <a:pt x="312" y="299"/>
                  </a:lnTo>
                  <a:lnTo>
                    <a:pt x="319" y="302"/>
                  </a:lnTo>
                  <a:lnTo>
                    <a:pt x="320" y="304"/>
                  </a:lnTo>
                  <a:lnTo>
                    <a:pt x="324" y="304"/>
                  </a:lnTo>
                  <a:lnTo>
                    <a:pt x="332" y="306"/>
                  </a:lnTo>
                  <a:lnTo>
                    <a:pt x="334" y="307"/>
                  </a:lnTo>
                  <a:lnTo>
                    <a:pt x="342" y="307"/>
                  </a:lnTo>
                  <a:lnTo>
                    <a:pt x="342" y="306"/>
                  </a:lnTo>
                  <a:lnTo>
                    <a:pt x="344" y="301"/>
                  </a:lnTo>
                  <a:lnTo>
                    <a:pt x="349" y="301"/>
                  </a:lnTo>
                  <a:lnTo>
                    <a:pt x="349" y="306"/>
                  </a:lnTo>
                  <a:lnTo>
                    <a:pt x="349" y="307"/>
                  </a:lnTo>
                  <a:lnTo>
                    <a:pt x="352" y="309"/>
                  </a:lnTo>
                  <a:lnTo>
                    <a:pt x="354" y="309"/>
                  </a:lnTo>
                  <a:lnTo>
                    <a:pt x="359" y="306"/>
                  </a:lnTo>
                  <a:lnTo>
                    <a:pt x="359" y="302"/>
                  </a:lnTo>
                  <a:lnTo>
                    <a:pt x="363" y="301"/>
                  </a:lnTo>
                  <a:lnTo>
                    <a:pt x="365" y="301"/>
                  </a:lnTo>
                  <a:lnTo>
                    <a:pt x="372" y="298"/>
                  </a:lnTo>
                  <a:lnTo>
                    <a:pt x="368" y="293"/>
                  </a:lnTo>
                  <a:lnTo>
                    <a:pt x="365" y="286"/>
                  </a:lnTo>
                  <a:lnTo>
                    <a:pt x="365" y="285"/>
                  </a:lnTo>
                  <a:lnTo>
                    <a:pt x="367" y="283"/>
                  </a:lnTo>
                  <a:lnTo>
                    <a:pt x="375" y="286"/>
                  </a:lnTo>
                  <a:lnTo>
                    <a:pt x="377" y="288"/>
                  </a:lnTo>
                  <a:lnTo>
                    <a:pt x="383" y="294"/>
                  </a:lnTo>
                  <a:lnTo>
                    <a:pt x="383" y="298"/>
                  </a:lnTo>
                  <a:lnTo>
                    <a:pt x="387" y="304"/>
                  </a:lnTo>
                  <a:lnTo>
                    <a:pt x="387" y="306"/>
                  </a:lnTo>
                  <a:lnTo>
                    <a:pt x="387" y="312"/>
                  </a:lnTo>
                  <a:lnTo>
                    <a:pt x="387" y="315"/>
                  </a:lnTo>
                  <a:lnTo>
                    <a:pt x="388" y="317"/>
                  </a:lnTo>
                  <a:lnTo>
                    <a:pt x="397" y="312"/>
                  </a:lnTo>
                  <a:lnTo>
                    <a:pt x="402" y="310"/>
                  </a:lnTo>
                  <a:lnTo>
                    <a:pt x="403" y="312"/>
                  </a:lnTo>
                  <a:lnTo>
                    <a:pt x="406" y="314"/>
                  </a:lnTo>
                  <a:lnTo>
                    <a:pt x="408" y="309"/>
                  </a:lnTo>
                  <a:lnTo>
                    <a:pt x="408" y="302"/>
                  </a:lnTo>
                  <a:lnTo>
                    <a:pt x="413" y="302"/>
                  </a:lnTo>
                  <a:lnTo>
                    <a:pt x="413" y="307"/>
                  </a:lnTo>
                  <a:lnTo>
                    <a:pt x="413" y="309"/>
                  </a:lnTo>
                  <a:lnTo>
                    <a:pt x="416" y="312"/>
                  </a:lnTo>
                  <a:lnTo>
                    <a:pt x="420" y="310"/>
                  </a:lnTo>
                  <a:lnTo>
                    <a:pt x="420" y="307"/>
                  </a:lnTo>
                  <a:lnTo>
                    <a:pt x="420" y="304"/>
                  </a:lnTo>
                  <a:lnTo>
                    <a:pt x="425" y="304"/>
                  </a:lnTo>
                  <a:lnTo>
                    <a:pt x="425" y="306"/>
                  </a:lnTo>
                  <a:lnTo>
                    <a:pt x="431" y="302"/>
                  </a:lnTo>
                  <a:lnTo>
                    <a:pt x="431" y="301"/>
                  </a:lnTo>
                  <a:lnTo>
                    <a:pt x="431" y="296"/>
                  </a:lnTo>
                  <a:lnTo>
                    <a:pt x="430" y="296"/>
                  </a:lnTo>
                  <a:lnTo>
                    <a:pt x="428" y="294"/>
                  </a:lnTo>
                  <a:lnTo>
                    <a:pt x="425" y="289"/>
                  </a:lnTo>
                  <a:lnTo>
                    <a:pt x="423" y="291"/>
                  </a:lnTo>
                  <a:lnTo>
                    <a:pt x="421" y="291"/>
                  </a:lnTo>
                  <a:lnTo>
                    <a:pt x="416" y="289"/>
                  </a:lnTo>
                  <a:lnTo>
                    <a:pt x="416" y="286"/>
                  </a:lnTo>
                  <a:lnTo>
                    <a:pt x="418" y="285"/>
                  </a:lnTo>
                  <a:lnTo>
                    <a:pt x="420" y="281"/>
                  </a:lnTo>
                  <a:lnTo>
                    <a:pt x="423" y="278"/>
                  </a:lnTo>
                  <a:lnTo>
                    <a:pt x="426" y="278"/>
                  </a:lnTo>
                  <a:lnTo>
                    <a:pt x="431" y="288"/>
                  </a:lnTo>
                  <a:lnTo>
                    <a:pt x="435" y="285"/>
                  </a:lnTo>
                  <a:lnTo>
                    <a:pt x="441" y="283"/>
                  </a:lnTo>
                  <a:lnTo>
                    <a:pt x="441" y="288"/>
                  </a:lnTo>
                  <a:lnTo>
                    <a:pt x="448" y="288"/>
                  </a:lnTo>
                  <a:lnTo>
                    <a:pt x="453" y="288"/>
                  </a:lnTo>
                  <a:lnTo>
                    <a:pt x="454" y="283"/>
                  </a:lnTo>
                  <a:lnTo>
                    <a:pt x="449" y="280"/>
                  </a:lnTo>
                  <a:lnTo>
                    <a:pt x="453" y="276"/>
                  </a:lnTo>
                  <a:lnTo>
                    <a:pt x="454" y="276"/>
                  </a:lnTo>
                  <a:lnTo>
                    <a:pt x="459" y="278"/>
                  </a:lnTo>
                  <a:lnTo>
                    <a:pt x="463" y="276"/>
                  </a:lnTo>
                  <a:lnTo>
                    <a:pt x="471" y="280"/>
                  </a:lnTo>
                  <a:lnTo>
                    <a:pt x="479" y="281"/>
                  </a:lnTo>
                  <a:lnTo>
                    <a:pt x="481" y="281"/>
                  </a:lnTo>
                  <a:lnTo>
                    <a:pt x="484" y="281"/>
                  </a:lnTo>
                  <a:lnTo>
                    <a:pt x="486" y="281"/>
                  </a:lnTo>
                  <a:lnTo>
                    <a:pt x="489" y="280"/>
                  </a:lnTo>
                  <a:lnTo>
                    <a:pt x="492" y="280"/>
                  </a:lnTo>
                  <a:lnTo>
                    <a:pt x="492" y="278"/>
                  </a:lnTo>
                  <a:lnTo>
                    <a:pt x="494" y="268"/>
                  </a:lnTo>
                  <a:lnTo>
                    <a:pt x="496" y="267"/>
                  </a:lnTo>
                  <a:lnTo>
                    <a:pt x="497" y="262"/>
                  </a:lnTo>
                  <a:lnTo>
                    <a:pt x="496" y="254"/>
                  </a:lnTo>
                  <a:lnTo>
                    <a:pt x="494" y="251"/>
                  </a:lnTo>
                  <a:lnTo>
                    <a:pt x="497" y="247"/>
                  </a:lnTo>
                  <a:lnTo>
                    <a:pt x="499" y="246"/>
                  </a:lnTo>
                  <a:lnTo>
                    <a:pt x="507" y="243"/>
                  </a:lnTo>
                  <a:lnTo>
                    <a:pt x="517" y="217"/>
                  </a:lnTo>
                  <a:lnTo>
                    <a:pt x="517" y="215"/>
                  </a:lnTo>
                  <a:lnTo>
                    <a:pt x="517" y="212"/>
                  </a:lnTo>
                  <a:lnTo>
                    <a:pt x="519" y="204"/>
                  </a:lnTo>
                  <a:lnTo>
                    <a:pt x="521" y="200"/>
                  </a:lnTo>
                  <a:lnTo>
                    <a:pt x="521" y="199"/>
                  </a:lnTo>
                  <a:lnTo>
                    <a:pt x="519" y="186"/>
                  </a:lnTo>
                  <a:lnTo>
                    <a:pt x="514" y="183"/>
                  </a:lnTo>
                  <a:lnTo>
                    <a:pt x="511" y="183"/>
                  </a:lnTo>
                  <a:lnTo>
                    <a:pt x="509" y="183"/>
                  </a:lnTo>
                  <a:lnTo>
                    <a:pt x="507" y="183"/>
                  </a:lnTo>
                  <a:lnTo>
                    <a:pt x="494" y="176"/>
                  </a:lnTo>
                  <a:lnTo>
                    <a:pt x="492" y="175"/>
                  </a:lnTo>
                  <a:lnTo>
                    <a:pt x="489" y="168"/>
                  </a:lnTo>
                  <a:lnTo>
                    <a:pt x="492" y="155"/>
                  </a:lnTo>
                  <a:lnTo>
                    <a:pt x="492" y="154"/>
                  </a:lnTo>
                  <a:lnTo>
                    <a:pt x="492" y="149"/>
                  </a:lnTo>
                  <a:lnTo>
                    <a:pt x="488" y="139"/>
                  </a:lnTo>
                  <a:lnTo>
                    <a:pt x="486" y="137"/>
                  </a:lnTo>
                  <a:lnTo>
                    <a:pt x="484" y="137"/>
                  </a:lnTo>
                  <a:lnTo>
                    <a:pt x="481" y="134"/>
                  </a:lnTo>
                  <a:lnTo>
                    <a:pt x="469" y="124"/>
                  </a:lnTo>
                  <a:lnTo>
                    <a:pt x="468" y="123"/>
                  </a:lnTo>
                  <a:lnTo>
                    <a:pt x="468" y="121"/>
                  </a:lnTo>
                  <a:lnTo>
                    <a:pt x="463" y="113"/>
                  </a:lnTo>
                  <a:lnTo>
                    <a:pt x="461" y="111"/>
                  </a:lnTo>
                  <a:lnTo>
                    <a:pt x="461" y="107"/>
                  </a:lnTo>
                  <a:lnTo>
                    <a:pt x="464" y="98"/>
                  </a:lnTo>
                  <a:lnTo>
                    <a:pt x="468" y="98"/>
                  </a:lnTo>
                  <a:lnTo>
                    <a:pt x="479" y="97"/>
                  </a:lnTo>
                  <a:lnTo>
                    <a:pt x="481" y="95"/>
                  </a:lnTo>
                  <a:lnTo>
                    <a:pt x="488" y="90"/>
                  </a:lnTo>
                  <a:lnTo>
                    <a:pt x="489" y="90"/>
                  </a:lnTo>
                  <a:lnTo>
                    <a:pt x="496" y="87"/>
                  </a:lnTo>
                  <a:lnTo>
                    <a:pt x="496" y="86"/>
                  </a:lnTo>
                  <a:lnTo>
                    <a:pt x="499" y="81"/>
                  </a:lnTo>
                  <a:lnTo>
                    <a:pt x="499" y="77"/>
                  </a:lnTo>
                  <a:lnTo>
                    <a:pt x="502" y="73"/>
                  </a:lnTo>
                  <a:lnTo>
                    <a:pt x="507" y="66"/>
                  </a:lnTo>
                  <a:lnTo>
                    <a:pt x="509" y="66"/>
                  </a:lnTo>
                  <a:lnTo>
                    <a:pt x="521" y="63"/>
                  </a:lnTo>
                  <a:lnTo>
                    <a:pt x="522" y="61"/>
                  </a:lnTo>
                  <a:lnTo>
                    <a:pt x="529" y="58"/>
                  </a:lnTo>
                  <a:lnTo>
                    <a:pt x="535" y="53"/>
                  </a:lnTo>
                  <a:lnTo>
                    <a:pt x="535" y="52"/>
                  </a:lnTo>
                  <a:lnTo>
                    <a:pt x="540" y="47"/>
                  </a:lnTo>
                  <a:lnTo>
                    <a:pt x="542" y="47"/>
                  </a:lnTo>
                  <a:lnTo>
                    <a:pt x="545" y="45"/>
                  </a:lnTo>
                  <a:lnTo>
                    <a:pt x="547" y="45"/>
                  </a:lnTo>
                  <a:lnTo>
                    <a:pt x="555" y="40"/>
                  </a:lnTo>
                  <a:lnTo>
                    <a:pt x="557" y="39"/>
                  </a:lnTo>
                  <a:lnTo>
                    <a:pt x="560" y="32"/>
                  </a:lnTo>
                  <a:lnTo>
                    <a:pt x="562" y="31"/>
                  </a:lnTo>
                  <a:lnTo>
                    <a:pt x="564" y="29"/>
                  </a:lnTo>
                  <a:lnTo>
                    <a:pt x="575" y="21"/>
                  </a:lnTo>
                  <a:lnTo>
                    <a:pt x="577" y="19"/>
                  </a:lnTo>
                  <a:lnTo>
                    <a:pt x="588" y="14"/>
                  </a:lnTo>
                  <a:lnTo>
                    <a:pt x="590" y="13"/>
                  </a:lnTo>
                  <a:lnTo>
                    <a:pt x="592" y="11"/>
                  </a:lnTo>
                  <a:lnTo>
                    <a:pt x="592" y="8"/>
                  </a:lnTo>
                  <a:lnTo>
                    <a:pt x="613" y="5"/>
                  </a:lnTo>
                  <a:lnTo>
                    <a:pt x="615" y="6"/>
                  </a:lnTo>
                  <a:lnTo>
                    <a:pt x="625" y="9"/>
                  </a:lnTo>
                  <a:lnTo>
                    <a:pt x="626" y="8"/>
                  </a:lnTo>
                  <a:lnTo>
                    <a:pt x="628" y="8"/>
                  </a:lnTo>
                  <a:lnTo>
                    <a:pt x="638" y="3"/>
                  </a:lnTo>
                  <a:lnTo>
                    <a:pt x="640" y="5"/>
                  </a:lnTo>
                  <a:lnTo>
                    <a:pt x="643" y="5"/>
                  </a:lnTo>
                  <a:lnTo>
                    <a:pt x="645" y="5"/>
                  </a:lnTo>
                  <a:lnTo>
                    <a:pt x="651" y="11"/>
                  </a:lnTo>
                  <a:lnTo>
                    <a:pt x="653" y="13"/>
                  </a:lnTo>
                  <a:lnTo>
                    <a:pt x="655" y="14"/>
                  </a:lnTo>
                  <a:lnTo>
                    <a:pt x="663" y="21"/>
                  </a:lnTo>
                  <a:lnTo>
                    <a:pt x="664" y="22"/>
                  </a:lnTo>
                  <a:lnTo>
                    <a:pt x="666" y="22"/>
                  </a:lnTo>
                  <a:lnTo>
                    <a:pt x="671" y="26"/>
                  </a:lnTo>
                  <a:lnTo>
                    <a:pt x="673" y="27"/>
                  </a:lnTo>
                  <a:lnTo>
                    <a:pt x="678" y="31"/>
                  </a:lnTo>
                  <a:lnTo>
                    <a:pt x="679" y="31"/>
                  </a:lnTo>
                  <a:lnTo>
                    <a:pt x="683" y="27"/>
                  </a:lnTo>
                  <a:lnTo>
                    <a:pt x="686" y="26"/>
                  </a:lnTo>
                  <a:lnTo>
                    <a:pt x="689" y="24"/>
                  </a:lnTo>
                  <a:lnTo>
                    <a:pt x="691" y="26"/>
                  </a:lnTo>
                  <a:lnTo>
                    <a:pt x="694" y="34"/>
                  </a:lnTo>
                  <a:lnTo>
                    <a:pt x="696" y="40"/>
                  </a:lnTo>
                  <a:lnTo>
                    <a:pt x="701" y="40"/>
                  </a:lnTo>
                  <a:lnTo>
                    <a:pt x="706" y="42"/>
                  </a:lnTo>
                  <a:lnTo>
                    <a:pt x="707" y="43"/>
                  </a:lnTo>
                  <a:lnTo>
                    <a:pt x="709" y="43"/>
                  </a:lnTo>
                  <a:lnTo>
                    <a:pt x="714" y="45"/>
                  </a:lnTo>
                  <a:lnTo>
                    <a:pt x="717" y="43"/>
                  </a:lnTo>
                  <a:lnTo>
                    <a:pt x="721" y="42"/>
                  </a:lnTo>
                  <a:lnTo>
                    <a:pt x="727" y="39"/>
                  </a:lnTo>
                  <a:lnTo>
                    <a:pt x="729" y="39"/>
                  </a:lnTo>
                  <a:lnTo>
                    <a:pt x="739" y="40"/>
                  </a:lnTo>
                  <a:lnTo>
                    <a:pt x="741" y="40"/>
                  </a:lnTo>
                  <a:lnTo>
                    <a:pt x="749" y="45"/>
                  </a:lnTo>
                  <a:lnTo>
                    <a:pt x="750" y="45"/>
                  </a:lnTo>
                  <a:lnTo>
                    <a:pt x="754" y="45"/>
                  </a:lnTo>
                  <a:lnTo>
                    <a:pt x="762" y="45"/>
                  </a:lnTo>
                  <a:lnTo>
                    <a:pt x="764" y="45"/>
                  </a:lnTo>
                  <a:lnTo>
                    <a:pt x="770" y="42"/>
                  </a:lnTo>
                  <a:lnTo>
                    <a:pt x="777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90" y="37"/>
                  </a:lnTo>
                  <a:lnTo>
                    <a:pt x="793" y="35"/>
                  </a:lnTo>
                  <a:lnTo>
                    <a:pt x="798" y="37"/>
                  </a:lnTo>
                  <a:lnTo>
                    <a:pt x="802" y="37"/>
                  </a:lnTo>
                  <a:lnTo>
                    <a:pt x="808" y="37"/>
                  </a:lnTo>
                  <a:lnTo>
                    <a:pt x="812" y="37"/>
                  </a:lnTo>
                  <a:lnTo>
                    <a:pt x="813" y="35"/>
                  </a:lnTo>
                  <a:lnTo>
                    <a:pt x="817" y="35"/>
                  </a:lnTo>
                  <a:lnTo>
                    <a:pt x="820" y="35"/>
                  </a:lnTo>
                  <a:lnTo>
                    <a:pt x="827" y="39"/>
                  </a:lnTo>
                  <a:lnTo>
                    <a:pt x="828" y="40"/>
                  </a:lnTo>
                  <a:lnTo>
                    <a:pt x="832" y="56"/>
                  </a:lnTo>
                  <a:lnTo>
                    <a:pt x="832" y="60"/>
                  </a:lnTo>
                  <a:lnTo>
                    <a:pt x="830" y="61"/>
                  </a:lnTo>
                  <a:lnTo>
                    <a:pt x="830" y="63"/>
                  </a:lnTo>
                  <a:lnTo>
                    <a:pt x="832" y="74"/>
                  </a:lnTo>
                  <a:lnTo>
                    <a:pt x="832" y="76"/>
                  </a:lnTo>
                  <a:lnTo>
                    <a:pt x="832" y="82"/>
                  </a:lnTo>
                  <a:lnTo>
                    <a:pt x="832" y="86"/>
                  </a:lnTo>
                  <a:lnTo>
                    <a:pt x="833" y="90"/>
                  </a:lnTo>
                  <a:lnTo>
                    <a:pt x="835" y="94"/>
                  </a:lnTo>
                  <a:lnTo>
                    <a:pt x="836" y="97"/>
                  </a:lnTo>
                  <a:lnTo>
                    <a:pt x="841" y="92"/>
                  </a:lnTo>
                  <a:lnTo>
                    <a:pt x="843" y="90"/>
                  </a:lnTo>
                  <a:lnTo>
                    <a:pt x="845" y="90"/>
                  </a:lnTo>
                  <a:lnTo>
                    <a:pt x="851" y="89"/>
                  </a:lnTo>
                  <a:lnTo>
                    <a:pt x="853" y="87"/>
                  </a:lnTo>
                  <a:lnTo>
                    <a:pt x="858" y="79"/>
                  </a:lnTo>
                  <a:lnTo>
                    <a:pt x="858" y="77"/>
                  </a:lnTo>
                  <a:lnTo>
                    <a:pt x="861" y="76"/>
                  </a:lnTo>
                  <a:lnTo>
                    <a:pt x="871" y="76"/>
                  </a:lnTo>
                  <a:lnTo>
                    <a:pt x="878" y="74"/>
                  </a:lnTo>
                  <a:lnTo>
                    <a:pt x="881" y="71"/>
                  </a:lnTo>
                  <a:lnTo>
                    <a:pt x="883" y="71"/>
                  </a:lnTo>
                  <a:lnTo>
                    <a:pt x="886" y="69"/>
                  </a:lnTo>
                  <a:lnTo>
                    <a:pt x="888" y="69"/>
                  </a:lnTo>
                  <a:lnTo>
                    <a:pt x="893" y="65"/>
                  </a:lnTo>
                  <a:lnTo>
                    <a:pt x="896" y="61"/>
                  </a:lnTo>
                  <a:lnTo>
                    <a:pt x="899" y="60"/>
                  </a:lnTo>
                  <a:lnTo>
                    <a:pt x="904" y="63"/>
                  </a:lnTo>
                  <a:lnTo>
                    <a:pt x="909" y="58"/>
                  </a:lnTo>
                  <a:lnTo>
                    <a:pt x="913" y="56"/>
                  </a:lnTo>
                  <a:lnTo>
                    <a:pt x="916" y="56"/>
                  </a:lnTo>
                  <a:lnTo>
                    <a:pt x="924" y="53"/>
                  </a:lnTo>
                  <a:lnTo>
                    <a:pt x="929" y="53"/>
                  </a:lnTo>
                  <a:lnTo>
                    <a:pt x="931" y="55"/>
                  </a:lnTo>
                  <a:lnTo>
                    <a:pt x="939" y="52"/>
                  </a:lnTo>
                  <a:lnTo>
                    <a:pt x="941" y="50"/>
                  </a:lnTo>
                  <a:lnTo>
                    <a:pt x="946" y="43"/>
                  </a:lnTo>
                  <a:lnTo>
                    <a:pt x="947" y="42"/>
                  </a:lnTo>
                  <a:lnTo>
                    <a:pt x="954" y="39"/>
                  </a:lnTo>
                  <a:lnTo>
                    <a:pt x="956" y="39"/>
                  </a:lnTo>
                  <a:lnTo>
                    <a:pt x="964" y="39"/>
                  </a:lnTo>
                  <a:lnTo>
                    <a:pt x="965" y="39"/>
                  </a:lnTo>
                  <a:lnTo>
                    <a:pt x="972" y="39"/>
                  </a:lnTo>
                  <a:lnTo>
                    <a:pt x="982" y="39"/>
                  </a:lnTo>
                  <a:lnTo>
                    <a:pt x="985" y="42"/>
                  </a:lnTo>
                  <a:lnTo>
                    <a:pt x="990" y="48"/>
                  </a:lnTo>
                  <a:lnTo>
                    <a:pt x="994" y="48"/>
                  </a:lnTo>
                  <a:lnTo>
                    <a:pt x="1002" y="50"/>
                  </a:lnTo>
                  <a:lnTo>
                    <a:pt x="1004" y="50"/>
                  </a:lnTo>
                  <a:lnTo>
                    <a:pt x="1012" y="47"/>
                  </a:lnTo>
                  <a:lnTo>
                    <a:pt x="1013" y="47"/>
                  </a:lnTo>
                  <a:lnTo>
                    <a:pt x="1027" y="45"/>
                  </a:lnTo>
                  <a:lnTo>
                    <a:pt x="1028" y="45"/>
                  </a:lnTo>
                  <a:lnTo>
                    <a:pt x="1035" y="48"/>
                  </a:lnTo>
                  <a:lnTo>
                    <a:pt x="1037" y="50"/>
                  </a:lnTo>
                  <a:lnTo>
                    <a:pt x="1042" y="52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4" name="Freeform 44"/>
            <p:cNvSpPr>
              <a:spLocks/>
            </p:cNvSpPr>
            <p:nvPr/>
          </p:nvSpPr>
          <p:spPr bwMode="auto">
            <a:xfrm>
              <a:off x="5086350" y="3934620"/>
              <a:ext cx="827088" cy="908050"/>
            </a:xfrm>
            <a:custGeom>
              <a:avLst/>
              <a:gdLst>
                <a:gd name="T0" fmla="*/ 534 w 1042"/>
                <a:gd name="T1" fmla="*/ 1134 h 1144"/>
                <a:gd name="T2" fmla="*/ 506 w 1042"/>
                <a:gd name="T3" fmla="*/ 1123 h 1144"/>
                <a:gd name="T4" fmla="*/ 469 w 1042"/>
                <a:gd name="T5" fmla="*/ 1123 h 1144"/>
                <a:gd name="T6" fmla="*/ 433 w 1042"/>
                <a:gd name="T7" fmla="*/ 1120 h 1144"/>
                <a:gd name="T8" fmla="*/ 393 w 1042"/>
                <a:gd name="T9" fmla="*/ 1110 h 1144"/>
                <a:gd name="T10" fmla="*/ 352 w 1042"/>
                <a:gd name="T11" fmla="*/ 1100 h 1144"/>
                <a:gd name="T12" fmla="*/ 311 w 1042"/>
                <a:gd name="T13" fmla="*/ 1112 h 1144"/>
                <a:gd name="T14" fmla="*/ 277 w 1042"/>
                <a:gd name="T15" fmla="*/ 1144 h 1144"/>
                <a:gd name="T16" fmla="*/ 243 w 1042"/>
                <a:gd name="T17" fmla="*/ 1134 h 1144"/>
                <a:gd name="T18" fmla="*/ 200 w 1042"/>
                <a:gd name="T19" fmla="*/ 1118 h 1144"/>
                <a:gd name="T20" fmla="*/ 145 w 1042"/>
                <a:gd name="T21" fmla="*/ 1130 h 1144"/>
                <a:gd name="T22" fmla="*/ 155 w 1042"/>
                <a:gd name="T23" fmla="*/ 1068 h 1144"/>
                <a:gd name="T24" fmla="*/ 125 w 1042"/>
                <a:gd name="T25" fmla="*/ 1024 h 1144"/>
                <a:gd name="T26" fmla="*/ 86 w 1042"/>
                <a:gd name="T27" fmla="*/ 1028 h 1144"/>
                <a:gd name="T28" fmla="*/ 28 w 1042"/>
                <a:gd name="T29" fmla="*/ 992 h 1144"/>
                <a:gd name="T30" fmla="*/ 1 w 1042"/>
                <a:gd name="T31" fmla="*/ 945 h 1144"/>
                <a:gd name="T32" fmla="*/ 29 w 1042"/>
                <a:gd name="T33" fmla="*/ 895 h 1144"/>
                <a:gd name="T34" fmla="*/ 5 w 1042"/>
                <a:gd name="T35" fmla="*/ 877 h 1144"/>
                <a:gd name="T36" fmla="*/ 49 w 1042"/>
                <a:gd name="T37" fmla="*/ 845 h 1144"/>
                <a:gd name="T38" fmla="*/ 102 w 1042"/>
                <a:gd name="T39" fmla="*/ 827 h 1144"/>
                <a:gd name="T40" fmla="*/ 157 w 1042"/>
                <a:gd name="T41" fmla="*/ 829 h 1144"/>
                <a:gd name="T42" fmla="*/ 145 w 1042"/>
                <a:gd name="T43" fmla="*/ 795 h 1144"/>
                <a:gd name="T44" fmla="*/ 168 w 1042"/>
                <a:gd name="T45" fmla="*/ 754 h 1144"/>
                <a:gd name="T46" fmla="*/ 177 w 1042"/>
                <a:gd name="T47" fmla="*/ 707 h 1144"/>
                <a:gd name="T48" fmla="*/ 191 w 1042"/>
                <a:gd name="T49" fmla="*/ 649 h 1144"/>
                <a:gd name="T50" fmla="*/ 221 w 1042"/>
                <a:gd name="T51" fmla="*/ 597 h 1144"/>
                <a:gd name="T52" fmla="*/ 203 w 1042"/>
                <a:gd name="T53" fmla="*/ 536 h 1144"/>
                <a:gd name="T54" fmla="*/ 208 w 1042"/>
                <a:gd name="T55" fmla="*/ 460 h 1144"/>
                <a:gd name="T56" fmla="*/ 203 w 1042"/>
                <a:gd name="T57" fmla="*/ 377 h 1144"/>
                <a:gd name="T58" fmla="*/ 228 w 1042"/>
                <a:gd name="T59" fmla="*/ 338 h 1144"/>
                <a:gd name="T60" fmla="*/ 253 w 1042"/>
                <a:gd name="T61" fmla="*/ 299 h 1144"/>
                <a:gd name="T62" fmla="*/ 274 w 1042"/>
                <a:gd name="T63" fmla="*/ 285 h 1144"/>
                <a:gd name="T64" fmla="*/ 306 w 1042"/>
                <a:gd name="T65" fmla="*/ 278 h 1144"/>
                <a:gd name="T66" fmla="*/ 320 w 1042"/>
                <a:gd name="T67" fmla="*/ 301 h 1144"/>
                <a:gd name="T68" fmla="*/ 352 w 1042"/>
                <a:gd name="T69" fmla="*/ 306 h 1144"/>
                <a:gd name="T70" fmla="*/ 367 w 1042"/>
                <a:gd name="T71" fmla="*/ 280 h 1144"/>
                <a:gd name="T72" fmla="*/ 397 w 1042"/>
                <a:gd name="T73" fmla="*/ 309 h 1144"/>
                <a:gd name="T74" fmla="*/ 420 w 1042"/>
                <a:gd name="T75" fmla="*/ 307 h 1144"/>
                <a:gd name="T76" fmla="*/ 425 w 1042"/>
                <a:gd name="T77" fmla="*/ 286 h 1144"/>
                <a:gd name="T78" fmla="*/ 435 w 1042"/>
                <a:gd name="T79" fmla="*/ 282 h 1144"/>
                <a:gd name="T80" fmla="*/ 463 w 1042"/>
                <a:gd name="T81" fmla="*/ 273 h 1144"/>
                <a:gd name="T82" fmla="*/ 496 w 1042"/>
                <a:gd name="T83" fmla="*/ 264 h 1144"/>
                <a:gd name="T84" fmla="*/ 519 w 1042"/>
                <a:gd name="T85" fmla="*/ 201 h 1144"/>
                <a:gd name="T86" fmla="*/ 489 w 1042"/>
                <a:gd name="T87" fmla="*/ 165 h 1144"/>
                <a:gd name="T88" fmla="*/ 468 w 1042"/>
                <a:gd name="T89" fmla="*/ 118 h 1144"/>
                <a:gd name="T90" fmla="*/ 496 w 1042"/>
                <a:gd name="T91" fmla="*/ 84 h 1144"/>
                <a:gd name="T92" fmla="*/ 535 w 1042"/>
                <a:gd name="T93" fmla="*/ 50 h 1144"/>
                <a:gd name="T94" fmla="*/ 564 w 1042"/>
                <a:gd name="T95" fmla="*/ 26 h 1144"/>
                <a:gd name="T96" fmla="*/ 626 w 1042"/>
                <a:gd name="T97" fmla="*/ 5 h 1144"/>
                <a:gd name="T98" fmla="*/ 664 w 1042"/>
                <a:gd name="T99" fmla="*/ 19 h 1144"/>
                <a:gd name="T100" fmla="*/ 694 w 1042"/>
                <a:gd name="T101" fmla="*/ 31 h 1144"/>
                <a:gd name="T102" fmla="*/ 729 w 1042"/>
                <a:gd name="T103" fmla="*/ 36 h 1144"/>
                <a:gd name="T104" fmla="*/ 782 w 1042"/>
                <a:gd name="T105" fmla="*/ 37 h 1144"/>
                <a:gd name="T106" fmla="*/ 820 w 1042"/>
                <a:gd name="T107" fmla="*/ 32 h 1144"/>
                <a:gd name="T108" fmla="*/ 832 w 1042"/>
                <a:gd name="T109" fmla="*/ 83 h 1144"/>
                <a:gd name="T110" fmla="*/ 858 w 1042"/>
                <a:gd name="T111" fmla="*/ 74 h 1144"/>
                <a:gd name="T112" fmla="*/ 899 w 1042"/>
                <a:gd name="T113" fmla="*/ 57 h 1144"/>
                <a:gd name="T114" fmla="*/ 946 w 1042"/>
                <a:gd name="T115" fmla="*/ 40 h 1144"/>
                <a:gd name="T116" fmla="*/ 994 w 1042"/>
                <a:gd name="T117" fmla="*/ 45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42" h="1144">
                  <a:moveTo>
                    <a:pt x="595" y="1118"/>
                  </a:moveTo>
                  <a:lnTo>
                    <a:pt x="587" y="1118"/>
                  </a:lnTo>
                  <a:lnTo>
                    <a:pt x="585" y="1120"/>
                  </a:lnTo>
                  <a:lnTo>
                    <a:pt x="569" y="1123"/>
                  </a:lnTo>
                  <a:lnTo>
                    <a:pt x="565" y="1125"/>
                  </a:lnTo>
                  <a:lnTo>
                    <a:pt x="555" y="1126"/>
                  </a:lnTo>
                  <a:lnTo>
                    <a:pt x="554" y="1126"/>
                  </a:lnTo>
                  <a:lnTo>
                    <a:pt x="549" y="1126"/>
                  </a:lnTo>
                  <a:lnTo>
                    <a:pt x="542" y="1134"/>
                  </a:lnTo>
                  <a:lnTo>
                    <a:pt x="534" y="1134"/>
                  </a:lnTo>
                  <a:lnTo>
                    <a:pt x="532" y="1134"/>
                  </a:lnTo>
                  <a:lnTo>
                    <a:pt x="531" y="1133"/>
                  </a:lnTo>
                  <a:lnTo>
                    <a:pt x="529" y="1133"/>
                  </a:lnTo>
                  <a:lnTo>
                    <a:pt x="526" y="1133"/>
                  </a:lnTo>
                  <a:lnTo>
                    <a:pt x="521" y="1133"/>
                  </a:lnTo>
                  <a:lnTo>
                    <a:pt x="519" y="1131"/>
                  </a:lnTo>
                  <a:lnTo>
                    <a:pt x="516" y="1130"/>
                  </a:lnTo>
                  <a:lnTo>
                    <a:pt x="511" y="1123"/>
                  </a:lnTo>
                  <a:lnTo>
                    <a:pt x="509" y="1123"/>
                  </a:lnTo>
                  <a:lnTo>
                    <a:pt x="506" y="1123"/>
                  </a:lnTo>
                  <a:lnTo>
                    <a:pt x="502" y="1125"/>
                  </a:lnTo>
                  <a:lnTo>
                    <a:pt x="497" y="1125"/>
                  </a:lnTo>
                  <a:lnTo>
                    <a:pt x="492" y="1130"/>
                  </a:lnTo>
                  <a:lnTo>
                    <a:pt x="491" y="1130"/>
                  </a:lnTo>
                  <a:lnTo>
                    <a:pt x="489" y="1131"/>
                  </a:lnTo>
                  <a:lnTo>
                    <a:pt x="484" y="1133"/>
                  </a:lnTo>
                  <a:lnTo>
                    <a:pt x="483" y="1131"/>
                  </a:lnTo>
                  <a:lnTo>
                    <a:pt x="479" y="1125"/>
                  </a:lnTo>
                  <a:lnTo>
                    <a:pt x="476" y="1125"/>
                  </a:lnTo>
                  <a:lnTo>
                    <a:pt x="469" y="1123"/>
                  </a:lnTo>
                  <a:lnTo>
                    <a:pt x="461" y="1128"/>
                  </a:lnTo>
                  <a:lnTo>
                    <a:pt x="459" y="1128"/>
                  </a:lnTo>
                  <a:lnTo>
                    <a:pt x="456" y="1126"/>
                  </a:lnTo>
                  <a:lnTo>
                    <a:pt x="453" y="1125"/>
                  </a:lnTo>
                  <a:lnTo>
                    <a:pt x="451" y="1125"/>
                  </a:lnTo>
                  <a:lnTo>
                    <a:pt x="449" y="1121"/>
                  </a:lnTo>
                  <a:lnTo>
                    <a:pt x="448" y="1118"/>
                  </a:lnTo>
                  <a:lnTo>
                    <a:pt x="440" y="1120"/>
                  </a:lnTo>
                  <a:lnTo>
                    <a:pt x="438" y="1120"/>
                  </a:lnTo>
                  <a:lnTo>
                    <a:pt x="433" y="1120"/>
                  </a:lnTo>
                  <a:lnTo>
                    <a:pt x="433" y="1121"/>
                  </a:lnTo>
                  <a:lnTo>
                    <a:pt x="431" y="1125"/>
                  </a:lnTo>
                  <a:lnTo>
                    <a:pt x="428" y="1125"/>
                  </a:lnTo>
                  <a:lnTo>
                    <a:pt x="425" y="1125"/>
                  </a:lnTo>
                  <a:lnTo>
                    <a:pt x="423" y="1123"/>
                  </a:lnTo>
                  <a:lnTo>
                    <a:pt x="416" y="1120"/>
                  </a:lnTo>
                  <a:lnTo>
                    <a:pt x="408" y="1117"/>
                  </a:lnTo>
                  <a:lnTo>
                    <a:pt x="403" y="1113"/>
                  </a:lnTo>
                  <a:lnTo>
                    <a:pt x="395" y="1110"/>
                  </a:lnTo>
                  <a:lnTo>
                    <a:pt x="393" y="1110"/>
                  </a:lnTo>
                  <a:lnTo>
                    <a:pt x="385" y="1112"/>
                  </a:lnTo>
                  <a:lnTo>
                    <a:pt x="378" y="1113"/>
                  </a:lnTo>
                  <a:lnTo>
                    <a:pt x="373" y="1110"/>
                  </a:lnTo>
                  <a:lnTo>
                    <a:pt x="373" y="1108"/>
                  </a:lnTo>
                  <a:lnTo>
                    <a:pt x="370" y="1105"/>
                  </a:lnTo>
                  <a:lnTo>
                    <a:pt x="363" y="1102"/>
                  </a:lnTo>
                  <a:lnTo>
                    <a:pt x="359" y="1099"/>
                  </a:lnTo>
                  <a:lnTo>
                    <a:pt x="357" y="1099"/>
                  </a:lnTo>
                  <a:lnTo>
                    <a:pt x="355" y="1099"/>
                  </a:lnTo>
                  <a:lnTo>
                    <a:pt x="352" y="1100"/>
                  </a:lnTo>
                  <a:lnTo>
                    <a:pt x="347" y="1102"/>
                  </a:lnTo>
                  <a:lnTo>
                    <a:pt x="345" y="1100"/>
                  </a:lnTo>
                  <a:lnTo>
                    <a:pt x="340" y="1100"/>
                  </a:lnTo>
                  <a:lnTo>
                    <a:pt x="337" y="1104"/>
                  </a:lnTo>
                  <a:lnTo>
                    <a:pt x="335" y="1104"/>
                  </a:lnTo>
                  <a:lnTo>
                    <a:pt x="334" y="1104"/>
                  </a:lnTo>
                  <a:lnTo>
                    <a:pt x="329" y="1102"/>
                  </a:lnTo>
                  <a:lnTo>
                    <a:pt x="324" y="1104"/>
                  </a:lnTo>
                  <a:lnTo>
                    <a:pt x="317" y="1105"/>
                  </a:lnTo>
                  <a:lnTo>
                    <a:pt x="311" y="1112"/>
                  </a:lnTo>
                  <a:lnTo>
                    <a:pt x="311" y="1113"/>
                  </a:lnTo>
                  <a:lnTo>
                    <a:pt x="302" y="1115"/>
                  </a:lnTo>
                  <a:lnTo>
                    <a:pt x="301" y="1115"/>
                  </a:lnTo>
                  <a:lnTo>
                    <a:pt x="299" y="1115"/>
                  </a:lnTo>
                  <a:lnTo>
                    <a:pt x="297" y="1133"/>
                  </a:lnTo>
                  <a:lnTo>
                    <a:pt x="291" y="1134"/>
                  </a:lnTo>
                  <a:lnTo>
                    <a:pt x="289" y="1134"/>
                  </a:lnTo>
                  <a:lnTo>
                    <a:pt x="284" y="1139"/>
                  </a:lnTo>
                  <a:lnTo>
                    <a:pt x="282" y="1142"/>
                  </a:lnTo>
                  <a:lnTo>
                    <a:pt x="277" y="1144"/>
                  </a:lnTo>
                  <a:lnTo>
                    <a:pt x="274" y="1144"/>
                  </a:lnTo>
                  <a:lnTo>
                    <a:pt x="272" y="1144"/>
                  </a:lnTo>
                  <a:lnTo>
                    <a:pt x="266" y="1142"/>
                  </a:lnTo>
                  <a:lnTo>
                    <a:pt x="264" y="1142"/>
                  </a:lnTo>
                  <a:lnTo>
                    <a:pt x="259" y="1142"/>
                  </a:lnTo>
                  <a:lnTo>
                    <a:pt x="254" y="1138"/>
                  </a:lnTo>
                  <a:lnTo>
                    <a:pt x="253" y="1136"/>
                  </a:lnTo>
                  <a:lnTo>
                    <a:pt x="251" y="1134"/>
                  </a:lnTo>
                  <a:lnTo>
                    <a:pt x="248" y="1133"/>
                  </a:lnTo>
                  <a:lnTo>
                    <a:pt x="243" y="1134"/>
                  </a:lnTo>
                  <a:lnTo>
                    <a:pt x="239" y="1134"/>
                  </a:lnTo>
                  <a:lnTo>
                    <a:pt x="236" y="1134"/>
                  </a:lnTo>
                  <a:lnTo>
                    <a:pt x="234" y="1133"/>
                  </a:lnTo>
                  <a:lnTo>
                    <a:pt x="231" y="1130"/>
                  </a:lnTo>
                  <a:lnTo>
                    <a:pt x="226" y="1125"/>
                  </a:lnTo>
                  <a:lnTo>
                    <a:pt x="221" y="1121"/>
                  </a:lnTo>
                  <a:lnTo>
                    <a:pt x="216" y="1121"/>
                  </a:lnTo>
                  <a:lnTo>
                    <a:pt x="211" y="1121"/>
                  </a:lnTo>
                  <a:lnTo>
                    <a:pt x="203" y="1118"/>
                  </a:lnTo>
                  <a:lnTo>
                    <a:pt x="200" y="1118"/>
                  </a:lnTo>
                  <a:lnTo>
                    <a:pt x="191" y="1115"/>
                  </a:lnTo>
                  <a:lnTo>
                    <a:pt x="190" y="1115"/>
                  </a:lnTo>
                  <a:lnTo>
                    <a:pt x="182" y="1115"/>
                  </a:lnTo>
                  <a:lnTo>
                    <a:pt x="178" y="1115"/>
                  </a:lnTo>
                  <a:lnTo>
                    <a:pt x="170" y="1117"/>
                  </a:lnTo>
                  <a:lnTo>
                    <a:pt x="165" y="1121"/>
                  </a:lnTo>
                  <a:lnTo>
                    <a:pt x="163" y="1121"/>
                  </a:lnTo>
                  <a:lnTo>
                    <a:pt x="158" y="1123"/>
                  </a:lnTo>
                  <a:lnTo>
                    <a:pt x="157" y="1123"/>
                  </a:lnTo>
                  <a:lnTo>
                    <a:pt x="145" y="1130"/>
                  </a:lnTo>
                  <a:lnTo>
                    <a:pt x="143" y="1131"/>
                  </a:lnTo>
                  <a:lnTo>
                    <a:pt x="134" y="1136"/>
                  </a:lnTo>
                  <a:lnTo>
                    <a:pt x="134" y="1134"/>
                  </a:lnTo>
                  <a:lnTo>
                    <a:pt x="134" y="1131"/>
                  </a:lnTo>
                  <a:lnTo>
                    <a:pt x="135" y="1126"/>
                  </a:lnTo>
                  <a:lnTo>
                    <a:pt x="145" y="1100"/>
                  </a:lnTo>
                  <a:lnTo>
                    <a:pt x="150" y="1086"/>
                  </a:lnTo>
                  <a:lnTo>
                    <a:pt x="153" y="1073"/>
                  </a:lnTo>
                  <a:lnTo>
                    <a:pt x="155" y="1071"/>
                  </a:lnTo>
                  <a:lnTo>
                    <a:pt x="155" y="1068"/>
                  </a:lnTo>
                  <a:lnTo>
                    <a:pt x="158" y="1055"/>
                  </a:lnTo>
                  <a:lnTo>
                    <a:pt x="157" y="1039"/>
                  </a:lnTo>
                  <a:lnTo>
                    <a:pt x="157" y="1037"/>
                  </a:lnTo>
                  <a:lnTo>
                    <a:pt x="155" y="1034"/>
                  </a:lnTo>
                  <a:lnTo>
                    <a:pt x="152" y="1031"/>
                  </a:lnTo>
                  <a:lnTo>
                    <a:pt x="147" y="1026"/>
                  </a:lnTo>
                  <a:lnTo>
                    <a:pt x="145" y="1024"/>
                  </a:lnTo>
                  <a:lnTo>
                    <a:pt x="130" y="1024"/>
                  </a:lnTo>
                  <a:lnTo>
                    <a:pt x="129" y="1024"/>
                  </a:lnTo>
                  <a:lnTo>
                    <a:pt x="125" y="1024"/>
                  </a:lnTo>
                  <a:lnTo>
                    <a:pt x="124" y="1024"/>
                  </a:lnTo>
                  <a:lnTo>
                    <a:pt x="119" y="1024"/>
                  </a:lnTo>
                  <a:lnTo>
                    <a:pt x="112" y="1024"/>
                  </a:lnTo>
                  <a:lnTo>
                    <a:pt x="110" y="1024"/>
                  </a:lnTo>
                  <a:lnTo>
                    <a:pt x="102" y="1029"/>
                  </a:lnTo>
                  <a:lnTo>
                    <a:pt x="100" y="1031"/>
                  </a:lnTo>
                  <a:lnTo>
                    <a:pt x="94" y="1036"/>
                  </a:lnTo>
                  <a:lnTo>
                    <a:pt x="91" y="1036"/>
                  </a:lnTo>
                  <a:lnTo>
                    <a:pt x="87" y="1029"/>
                  </a:lnTo>
                  <a:lnTo>
                    <a:pt x="86" y="1028"/>
                  </a:lnTo>
                  <a:lnTo>
                    <a:pt x="77" y="1019"/>
                  </a:lnTo>
                  <a:lnTo>
                    <a:pt x="76" y="1019"/>
                  </a:lnTo>
                  <a:lnTo>
                    <a:pt x="64" y="1016"/>
                  </a:lnTo>
                  <a:lnTo>
                    <a:pt x="62" y="1013"/>
                  </a:lnTo>
                  <a:lnTo>
                    <a:pt x="51" y="1011"/>
                  </a:lnTo>
                  <a:lnTo>
                    <a:pt x="49" y="1010"/>
                  </a:lnTo>
                  <a:lnTo>
                    <a:pt x="43" y="1007"/>
                  </a:lnTo>
                  <a:lnTo>
                    <a:pt x="38" y="1003"/>
                  </a:lnTo>
                  <a:lnTo>
                    <a:pt x="36" y="1003"/>
                  </a:lnTo>
                  <a:lnTo>
                    <a:pt x="28" y="992"/>
                  </a:lnTo>
                  <a:lnTo>
                    <a:pt x="28" y="989"/>
                  </a:lnTo>
                  <a:lnTo>
                    <a:pt x="23" y="982"/>
                  </a:lnTo>
                  <a:lnTo>
                    <a:pt x="21" y="973"/>
                  </a:lnTo>
                  <a:lnTo>
                    <a:pt x="18" y="963"/>
                  </a:lnTo>
                  <a:lnTo>
                    <a:pt x="16" y="961"/>
                  </a:lnTo>
                  <a:lnTo>
                    <a:pt x="5" y="961"/>
                  </a:lnTo>
                  <a:lnTo>
                    <a:pt x="1" y="955"/>
                  </a:lnTo>
                  <a:lnTo>
                    <a:pt x="0" y="953"/>
                  </a:lnTo>
                  <a:lnTo>
                    <a:pt x="0" y="947"/>
                  </a:lnTo>
                  <a:lnTo>
                    <a:pt x="1" y="945"/>
                  </a:lnTo>
                  <a:lnTo>
                    <a:pt x="6" y="940"/>
                  </a:lnTo>
                  <a:lnTo>
                    <a:pt x="10" y="939"/>
                  </a:lnTo>
                  <a:lnTo>
                    <a:pt x="14" y="935"/>
                  </a:lnTo>
                  <a:lnTo>
                    <a:pt x="16" y="934"/>
                  </a:lnTo>
                  <a:lnTo>
                    <a:pt x="21" y="927"/>
                  </a:lnTo>
                  <a:lnTo>
                    <a:pt x="21" y="924"/>
                  </a:lnTo>
                  <a:lnTo>
                    <a:pt x="23" y="921"/>
                  </a:lnTo>
                  <a:lnTo>
                    <a:pt x="24" y="913"/>
                  </a:lnTo>
                  <a:lnTo>
                    <a:pt x="26" y="906"/>
                  </a:lnTo>
                  <a:lnTo>
                    <a:pt x="29" y="895"/>
                  </a:lnTo>
                  <a:lnTo>
                    <a:pt x="29" y="885"/>
                  </a:lnTo>
                  <a:lnTo>
                    <a:pt x="23" y="884"/>
                  </a:lnTo>
                  <a:lnTo>
                    <a:pt x="21" y="884"/>
                  </a:lnTo>
                  <a:lnTo>
                    <a:pt x="16" y="887"/>
                  </a:lnTo>
                  <a:lnTo>
                    <a:pt x="13" y="888"/>
                  </a:lnTo>
                  <a:lnTo>
                    <a:pt x="6" y="888"/>
                  </a:lnTo>
                  <a:lnTo>
                    <a:pt x="3" y="888"/>
                  </a:lnTo>
                  <a:lnTo>
                    <a:pt x="1" y="884"/>
                  </a:lnTo>
                  <a:lnTo>
                    <a:pt x="1" y="880"/>
                  </a:lnTo>
                  <a:lnTo>
                    <a:pt x="5" y="877"/>
                  </a:lnTo>
                  <a:lnTo>
                    <a:pt x="8" y="871"/>
                  </a:lnTo>
                  <a:lnTo>
                    <a:pt x="11" y="866"/>
                  </a:lnTo>
                  <a:lnTo>
                    <a:pt x="13" y="863"/>
                  </a:lnTo>
                  <a:lnTo>
                    <a:pt x="16" y="858"/>
                  </a:lnTo>
                  <a:lnTo>
                    <a:pt x="18" y="856"/>
                  </a:lnTo>
                  <a:lnTo>
                    <a:pt x="26" y="848"/>
                  </a:lnTo>
                  <a:lnTo>
                    <a:pt x="33" y="845"/>
                  </a:lnTo>
                  <a:lnTo>
                    <a:pt x="36" y="845"/>
                  </a:lnTo>
                  <a:lnTo>
                    <a:pt x="48" y="846"/>
                  </a:lnTo>
                  <a:lnTo>
                    <a:pt x="49" y="845"/>
                  </a:lnTo>
                  <a:lnTo>
                    <a:pt x="53" y="845"/>
                  </a:lnTo>
                  <a:lnTo>
                    <a:pt x="62" y="841"/>
                  </a:lnTo>
                  <a:lnTo>
                    <a:pt x="64" y="840"/>
                  </a:lnTo>
                  <a:lnTo>
                    <a:pt x="66" y="840"/>
                  </a:lnTo>
                  <a:lnTo>
                    <a:pt x="72" y="833"/>
                  </a:lnTo>
                  <a:lnTo>
                    <a:pt x="77" y="832"/>
                  </a:lnTo>
                  <a:lnTo>
                    <a:pt x="87" y="829"/>
                  </a:lnTo>
                  <a:lnTo>
                    <a:pt x="89" y="827"/>
                  </a:lnTo>
                  <a:lnTo>
                    <a:pt x="100" y="827"/>
                  </a:lnTo>
                  <a:lnTo>
                    <a:pt x="102" y="827"/>
                  </a:lnTo>
                  <a:lnTo>
                    <a:pt x="112" y="832"/>
                  </a:lnTo>
                  <a:lnTo>
                    <a:pt x="115" y="833"/>
                  </a:lnTo>
                  <a:lnTo>
                    <a:pt x="127" y="837"/>
                  </a:lnTo>
                  <a:lnTo>
                    <a:pt x="130" y="837"/>
                  </a:lnTo>
                  <a:lnTo>
                    <a:pt x="132" y="837"/>
                  </a:lnTo>
                  <a:lnTo>
                    <a:pt x="140" y="837"/>
                  </a:lnTo>
                  <a:lnTo>
                    <a:pt x="145" y="835"/>
                  </a:lnTo>
                  <a:lnTo>
                    <a:pt x="150" y="833"/>
                  </a:lnTo>
                  <a:lnTo>
                    <a:pt x="152" y="832"/>
                  </a:lnTo>
                  <a:lnTo>
                    <a:pt x="157" y="829"/>
                  </a:lnTo>
                  <a:lnTo>
                    <a:pt x="162" y="824"/>
                  </a:lnTo>
                  <a:lnTo>
                    <a:pt x="163" y="822"/>
                  </a:lnTo>
                  <a:lnTo>
                    <a:pt x="165" y="817"/>
                  </a:lnTo>
                  <a:lnTo>
                    <a:pt x="165" y="811"/>
                  </a:lnTo>
                  <a:lnTo>
                    <a:pt x="165" y="803"/>
                  </a:lnTo>
                  <a:lnTo>
                    <a:pt x="163" y="801"/>
                  </a:lnTo>
                  <a:lnTo>
                    <a:pt x="162" y="799"/>
                  </a:lnTo>
                  <a:lnTo>
                    <a:pt x="148" y="795"/>
                  </a:lnTo>
                  <a:lnTo>
                    <a:pt x="147" y="795"/>
                  </a:lnTo>
                  <a:lnTo>
                    <a:pt x="145" y="795"/>
                  </a:lnTo>
                  <a:lnTo>
                    <a:pt x="135" y="790"/>
                  </a:lnTo>
                  <a:lnTo>
                    <a:pt x="135" y="788"/>
                  </a:lnTo>
                  <a:lnTo>
                    <a:pt x="134" y="786"/>
                  </a:lnTo>
                  <a:lnTo>
                    <a:pt x="132" y="777"/>
                  </a:lnTo>
                  <a:lnTo>
                    <a:pt x="134" y="775"/>
                  </a:lnTo>
                  <a:lnTo>
                    <a:pt x="142" y="770"/>
                  </a:lnTo>
                  <a:lnTo>
                    <a:pt x="142" y="769"/>
                  </a:lnTo>
                  <a:lnTo>
                    <a:pt x="155" y="761"/>
                  </a:lnTo>
                  <a:lnTo>
                    <a:pt x="165" y="756"/>
                  </a:lnTo>
                  <a:lnTo>
                    <a:pt x="168" y="754"/>
                  </a:lnTo>
                  <a:lnTo>
                    <a:pt x="170" y="752"/>
                  </a:lnTo>
                  <a:lnTo>
                    <a:pt x="175" y="743"/>
                  </a:lnTo>
                  <a:lnTo>
                    <a:pt x="177" y="741"/>
                  </a:lnTo>
                  <a:lnTo>
                    <a:pt x="177" y="738"/>
                  </a:lnTo>
                  <a:lnTo>
                    <a:pt x="178" y="728"/>
                  </a:lnTo>
                  <a:lnTo>
                    <a:pt x="180" y="725"/>
                  </a:lnTo>
                  <a:lnTo>
                    <a:pt x="180" y="718"/>
                  </a:lnTo>
                  <a:lnTo>
                    <a:pt x="180" y="717"/>
                  </a:lnTo>
                  <a:lnTo>
                    <a:pt x="177" y="710"/>
                  </a:lnTo>
                  <a:lnTo>
                    <a:pt x="177" y="707"/>
                  </a:lnTo>
                  <a:lnTo>
                    <a:pt x="177" y="701"/>
                  </a:lnTo>
                  <a:lnTo>
                    <a:pt x="177" y="697"/>
                  </a:lnTo>
                  <a:lnTo>
                    <a:pt x="180" y="689"/>
                  </a:lnTo>
                  <a:lnTo>
                    <a:pt x="180" y="688"/>
                  </a:lnTo>
                  <a:lnTo>
                    <a:pt x="182" y="683"/>
                  </a:lnTo>
                  <a:lnTo>
                    <a:pt x="185" y="675"/>
                  </a:lnTo>
                  <a:lnTo>
                    <a:pt x="185" y="672"/>
                  </a:lnTo>
                  <a:lnTo>
                    <a:pt x="186" y="663"/>
                  </a:lnTo>
                  <a:lnTo>
                    <a:pt x="190" y="654"/>
                  </a:lnTo>
                  <a:lnTo>
                    <a:pt x="191" y="649"/>
                  </a:lnTo>
                  <a:lnTo>
                    <a:pt x="193" y="647"/>
                  </a:lnTo>
                  <a:lnTo>
                    <a:pt x="198" y="638"/>
                  </a:lnTo>
                  <a:lnTo>
                    <a:pt x="198" y="636"/>
                  </a:lnTo>
                  <a:lnTo>
                    <a:pt x="200" y="626"/>
                  </a:lnTo>
                  <a:lnTo>
                    <a:pt x="200" y="623"/>
                  </a:lnTo>
                  <a:lnTo>
                    <a:pt x="201" y="621"/>
                  </a:lnTo>
                  <a:lnTo>
                    <a:pt x="206" y="612"/>
                  </a:lnTo>
                  <a:lnTo>
                    <a:pt x="208" y="610"/>
                  </a:lnTo>
                  <a:lnTo>
                    <a:pt x="220" y="599"/>
                  </a:lnTo>
                  <a:lnTo>
                    <a:pt x="221" y="597"/>
                  </a:lnTo>
                  <a:lnTo>
                    <a:pt x="220" y="587"/>
                  </a:lnTo>
                  <a:lnTo>
                    <a:pt x="218" y="584"/>
                  </a:lnTo>
                  <a:lnTo>
                    <a:pt x="216" y="579"/>
                  </a:lnTo>
                  <a:lnTo>
                    <a:pt x="215" y="574"/>
                  </a:lnTo>
                  <a:lnTo>
                    <a:pt x="210" y="562"/>
                  </a:lnTo>
                  <a:lnTo>
                    <a:pt x="208" y="558"/>
                  </a:lnTo>
                  <a:lnTo>
                    <a:pt x="208" y="557"/>
                  </a:lnTo>
                  <a:lnTo>
                    <a:pt x="205" y="540"/>
                  </a:lnTo>
                  <a:lnTo>
                    <a:pt x="205" y="537"/>
                  </a:lnTo>
                  <a:lnTo>
                    <a:pt x="203" y="536"/>
                  </a:lnTo>
                  <a:lnTo>
                    <a:pt x="203" y="532"/>
                  </a:lnTo>
                  <a:lnTo>
                    <a:pt x="200" y="515"/>
                  </a:lnTo>
                  <a:lnTo>
                    <a:pt x="201" y="508"/>
                  </a:lnTo>
                  <a:lnTo>
                    <a:pt x="201" y="505"/>
                  </a:lnTo>
                  <a:lnTo>
                    <a:pt x="201" y="503"/>
                  </a:lnTo>
                  <a:lnTo>
                    <a:pt x="203" y="489"/>
                  </a:lnTo>
                  <a:lnTo>
                    <a:pt x="208" y="481"/>
                  </a:lnTo>
                  <a:lnTo>
                    <a:pt x="211" y="473"/>
                  </a:lnTo>
                  <a:lnTo>
                    <a:pt x="210" y="466"/>
                  </a:lnTo>
                  <a:lnTo>
                    <a:pt x="208" y="460"/>
                  </a:lnTo>
                  <a:lnTo>
                    <a:pt x="208" y="456"/>
                  </a:lnTo>
                  <a:lnTo>
                    <a:pt x="205" y="447"/>
                  </a:lnTo>
                  <a:lnTo>
                    <a:pt x="200" y="439"/>
                  </a:lnTo>
                  <a:lnTo>
                    <a:pt x="198" y="430"/>
                  </a:lnTo>
                  <a:lnTo>
                    <a:pt x="198" y="418"/>
                  </a:lnTo>
                  <a:lnTo>
                    <a:pt x="198" y="414"/>
                  </a:lnTo>
                  <a:lnTo>
                    <a:pt x="201" y="400"/>
                  </a:lnTo>
                  <a:lnTo>
                    <a:pt x="201" y="396"/>
                  </a:lnTo>
                  <a:lnTo>
                    <a:pt x="203" y="382"/>
                  </a:lnTo>
                  <a:lnTo>
                    <a:pt x="203" y="377"/>
                  </a:lnTo>
                  <a:lnTo>
                    <a:pt x="203" y="374"/>
                  </a:lnTo>
                  <a:lnTo>
                    <a:pt x="208" y="369"/>
                  </a:lnTo>
                  <a:lnTo>
                    <a:pt x="210" y="367"/>
                  </a:lnTo>
                  <a:lnTo>
                    <a:pt x="215" y="364"/>
                  </a:lnTo>
                  <a:lnTo>
                    <a:pt x="216" y="362"/>
                  </a:lnTo>
                  <a:lnTo>
                    <a:pt x="221" y="358"/>
                  </a:lnTo>
                  <a:lnTo>
                    <a:pt x="226" y="351"/>
                  </a:lnTo>
                  <a:lnTo>
                    <a:pt x="225" y="348"/>
                  </a:lnTo>
                  <a:lnTo>
                    <a:pt x="228" y="340"/>
                  </a:lnTo>
                  <a:lnTo>
                    <a:pt x="228" y="338"/>
                  </a:lnTo>
                  <a:lnTo>
                    <a:pt x="233" y="333"/>
                  </a:lnTo>
                  <a:lnTo>
                    <a:pt x="234" y="333"/>
                  </a:lnTo>
                  <a:lnTo>
                    <a:pt x="234" y="327"/>
                  </a:lnTo>
                  <a:lnTo>
                    <a:pt x="231" y="324"/>
                  </a:lnTo>
                  <a:lnTo>
                    <a:pt x="233" y="316"/>
                  </a:lnTo>
                  <a:lnTo>
                    <a:pt x="233" y="309"/>
                  </a:lnTo>
                  <a:lnTo>
                    <a:pt x="241" y="307"/>
                  </a:lnTo>
                  <a:lnTo>
                    <a:pt x="244" y="298"/>
                  </a:lnTo>
                  <a:lnTo>
                    <a:pt x="249" y="299"/>
                  </a:lnTo>
                  <a:lnTo>
                    <a:pt x="253" y="299"/>
                  </a:lnTo>
                  <a:lnTo>
                    <a:pt x="256" y="301"/>
                  </a:lnTo>
                  <a:lnTo>
                    <a:pt x="264" y="303"/>
                  </a:lnTo>
                  <a:lnTo>
                    <a:pt x="266" y="303"/>
                  </a:lnTo>
                  <a:lnTo>
                    <a:pt x="266" y="299"/>
                  </a:lnTo>
                  <a:lnTo>
                    <a:pt x="266" y="298"/>
                  </a:lnTo>
                  <a:lnTo>
                    <a:pt x="268" y="296"/>
                  </a:lnTo>
                  <a:lnTo>
                    <a:pt x="271" y="295"/>
                  </a:lnTo>
                  <a:lnTo>
                    <a:pt x="271" y="293"/>
                  </a:lnTo>
                  <a:lnTo>
                    <a:pt x="272" y="286"/>
                  </a:lnTo>
                  <a:lnTo>
                    <a:pt x="274" y="285"/>
                  </a:lnTo>
                  <a:lnTo>
                    <a:pt x="276" y="280"/>
                  </a:lnTo>
                  <a:lnTo>
                    <a:pt x="279" y="275"/>
                  </a:lnTo>
                  <a:lnTo>
                    <a:pt x="284" y="273"/>
                  </a:lnTo>
                  <a:lnTo>
                    <a:pt x="284" y="277"/>
                  </a:lnTo>
                  <a:lnTo>
                    <a:pt x="281" y="283"/>
                  </a:lnTo>
                  <a:lnTo>
                    <a:pt x="289" y="283"/>
                  </a:lnTo>
                  <a:lnTo>
                    <a:pt x="291" y="283"/>
                  </a:lnTo>
                  <a:lnTo>
                    <a:pt x="297" y="280"/>
                  </a:lnTo>
                  <a:lnTo>
                    <a:pt x="304" y="278"/>
                  </a:lnTo>
                  <a:lnTo>
                    <a:pt x="306" y="278"/>
                  </a:lnTo>
                  <a:lnTo>
                    <a:pt x="304" y="285"/>
                  </a:lnTo>
                  <a:lnTo>
                    <a:pt x="301" y="286"/>
                  </a:lnTo>
                  <a:lnTo>
                    <a:pt x="297" y="295"/>
                  </a:lnTo>
                  <a:lnTo>
                    <a:pt x="299" y="295"/>
                  </a:lnTo>
                  <a:lnTo>
                    <a:pt x="304" y="296"/>
                  </a:lnTo>
                  <a:lnTo>
                    <a:pt x="307" y="296"/>
                  </a:lnTo>
                  <a:lnTo>
                    <a:pt x="311" y="296"/>
                  </a:lnTo>
                  <a:lnTo>
                    <a:pt x="312" y="296"/>
                  </a:lnTo>
                  <a:lnTo>
                    <a:pt x="319" y="299"/>
                  </a:lnTo>
                  <a:lnTo>
                    <a:pt x="320" y="301"/>
                  </a:lnTo>
                  <a:lnTo>
                    <a:pt x="324" y="301"/>
                  </a:lnTo>
                  <a:lnTo>
                    <a:pt x="332" y="303"/>
                  </a:lnTo>
                  <a:lnTo>
                    <a:pt x="334" y="304"/>
                  </a:lnTo>
                  <a:lnTo>
                    <a:pt x="342" y="304"/>
                  </a:lnTo>
                  <a:lnTo>
                    <a:pt x="342" y="303"/>
                  </a:lnTo>
                  <a:lnTo>
                    <a:pt x="344" y="298"/>
                  </a:lnTo>
                  <a:lnTo>
                    <a:pt x="349" y="298"/>
                  </a:lnTo>
                  <a:lnTo>
                    <a:pt x="349" y="303"/>
                  </a:lnTo>
                  <a:lnTo>
                    <a:pt x="349" y="304"/>
                  </a:lnTo>
                  <a:lnTo>
                    <a:pt x="352" y="306"/>
                  </a:lnTo>
                  <a:lnTo>
                    <a:pt x="354" y="306"/>
                  </a:lnTo>
                  <a:lnTo>
                    <a:pt x="359" y="303"/>
                  </a:lnTo>
                  <a:lnTo>
                    <a:pt x="359" y="299"/>
                  </a:lnTo>
                  <a:lnTo>
                    <a:pt x="363" y="298"/>
                  </a:lnTo>
                  <a:lnTo>
                    <a:pt x="365" y="298"/>
                  </a:lnTo>
                  <a:lnTo>
                    <a:pt x="372" y="295"/>
                  </a:lnTo>
                  <a:lnTo>
                    <a:pt x="368" y="290"/>
                  </a:lnTo>
                  <a:lnTo>
                    <a:pt x="365" y="283"/>
                  </a:lnTo>
                  <a:lnTo>
                    <a:pt x="365" y="282"/>
                  </a:lnTo>
                  <a:lnTo>
                    <a:pt x="367" y="280"/>
                  </a:lnTo>
                  <a:lnTo>
                    <a:pt x="375" y="283"/>
                  </a:lnTo>
                  <a:lnTo>
                    <a:pt x="377" y="285"/>
                  </a:lnTo>
                  <a:lnTo>
                    <a:pt x="383" y="291"/>
                  </a:lnTo>
                  <a:lnTo>
                    <a:pt x="383" y="295"/>
                  </a:lnTo>
                  <a:lnTo>
                    <a:pt x="387" y="301"/>
                  </a:lnTo>
                  <a:lnTo>
                    <a:pt x="387" y="303"/>
                  </a:lnTo>
                  <a:lnTo>
                    <a:pt x="387" y="309"/>
                  </a:lnTo>
                  <a:lnTo>
                    <a:pt x="387" y="312"/>
                  </a:lnTo>
                  <a:lnTo>
                    <a:pt x="388" y="314"/>
                  </a:lnTo>
                  <a:lnTo>
                    <a:pt x="397" y="309"/>
                  </a:lnTo>
                  <a:lnTo>
                    <a:pt x="402" y="307"/>
                  </a:lnTo>
                  <a:lnTo>
                    <a:pt x="403" y="309"/>
                  </a:lnTo>
                  <a:lnTo>
                    <a:pt x="406" y="311"/>
                  </a:lnTo>
                  <a:lnTo>
                    <a:pt x="408" y="306"/>
                  </a:lnTo>
                  <a:lnTo>
                    <a:pt x="408" y="299"/>
                  </a:lnTo>
                  <a:lnTo>
                    <a:pt x="413" y="299"/>
                  </a:lnTo>
                  <a:lnTo>
                    <a:pt x="413" y="304"/>
                  </a:lnTo>
                  <a:lnTo>
                    <a:pt x="413" y="306"/>
                  </a:lnTo>
                  <a:lnTo>
                    <a:pt x="416" y="309"/>
                  </a:lnTo>
                  <a:lnTo>
                    <a:pt x="420" y="307"/>
                  </a:lnTo>
                  <a:lnTo>
                    <a:pt x="420" y="304"/>
                  </a:lnTo>
                  <a:lnTo>
                    <a:pt x="420" y="301"/>
                  </a:lnTo>
                  <a:lnTo>
                    <a:pt x="425" y="301"/>
                  </a:lnTo>
                  <a:lnTo>
                    <a:pt x="425" y="303"/>
                  </a:lnTo>
                  <a:lnTo>
                    <a:pt x="431" y="299"/>
                  </a:lnTo>
                  <a:lnTo>
                    <a:pt x="431" y="298"/>
                  </a:lnTo>
                  <a:lnTo>
                    <a:pt x="431" y="293"/>
                  </a:lnTo>
                  <a:lnTo>
                    <a:pt x="430" y="293"/>
                  </a:lnTo>
                  <a:lnTo>
                    <a:pt x="428" y="291"/>
                  </a:lnTo>
                  <a:lnTo>
                    <a:pt x="425" y="286"/>
                  </a:lnTo>
                  <a:lnTo>
                    <a:pt x="423" y="288"/>
                  </a:lnTo>
                  <a:lnTo>
                    <a:pt x="421" y="288"/>
                  </a:lnTo>
                  <a:lnTo>
                    <a:pt x="416" y="286"/>
                  </a:lnTo>
                  <a:lnTo>
                    <a:pt x="416" y="283"/>
                  </a:lnTo>
                  <a:lnTo>
                    <a:pt x="418" y="282"/>
                  </a:lnTo>
                  <a:lnTo>
                    <a:pt x="420" y="278"/>
                  </a:lnTo>
                  <a:lnTo>
                    <a:pt x="423" y="275"/>
                  </a:lnTo>
                  <a:lnTo>
                    <a:pt x="426" y="275"/>
                  </a:lnTo>
                  <a:lnTo>
                    <a:pt x="431" y="285"/>
                  </a:lnTo>
                  <a:lnTo>
                    <a:pt x="435" y="282"/>
                  </a:lnTo>
                  <a:lnTo>
                    <a:pt x="441" y="280"/>
                  </a:lnTo>
                  <a:lnTo>
                    <a:pt x="441" y="285"/>
                  </a:lnTo>
                  <a:lnTo>
                    <a:pt x="448" y="285"/>
                  </a:lnTo>
                  <a:lnTo>
                    <a:pt x="453" y="285"/>
                  </a:lnTo>
                  <a:lnTo>
                    <a:pt x="454" y="280"/>
                  </a:lnTo>
                  <a:lnTo>
                    <a:pt x="449" y="277"/>
                  </a:lnTo>
                  <a:lnTo>
                    <a:pt x="453" y="273"/>
                  </a:lnTo>
                  <a:lnTo>
                    <a:pt x="454" y="273"/>
                  </a:lnTo>
                  <a:lnTo>
                    <a:pt x="459" y="275"/>
                  </a:lnTo>
                  <a:lnTo>
                    <a:pt x="463" y="273"/>
                  </a:lnTo>
                  <a:lnTo>
                    <a:pt x="471" y="277"/>
                  </a:lnTo>
                  <a:lnTo>
                    <a:pt x="479" y="278"/>
                  </a:lnTo>
                  <a:lnTo>
                    <a:pt x="481" y="278"/>
                  </a:lnTo>
                  <a:lnTo>
                    <a:pt x="484" y="278"/>
                  </a:lnTo>
                  <a:lnTo>
                    <a:pt x="486" y="278"/>
                  </a:lnTo>
                  <a:lnTo>
                    <a:pt x="489" y="277"/>
                  </a:lnTo>
                  <a:lnTo>
                    <a:pt x="492" y="277"/>
                  </a:lnTo>
                  <a:lnTo>
                    <a:pt x="492" y="275"/>
                  </a:lnTo>
                  <a:lnTo>
                    <a:pt x="494" y="265"/>
                  </a:lnTo>
                  <a:lnTo>
                    <a:pt x="496" y="264"/>
                  </a:lnTo>
                  <a:lnTo>
                    <a:pt x="497" y="259"/>
                  </a:lnTo>
                  <a:lnTo>
                    <a:pt x="496" y="251"/>
                  </a:lnTo>
                  <a:lnTo>
                    <a:pt x="494" y="248"/>
                  </a:lnTo>
                  <a:lnTo>
                    <a:pt x="497" y="244"/>
                  </a:lnTo>
                  <a:lnTo>
                    <a:pt x="499" y="243"/>
                  </a:lnTo>
                  <a:lnTo>
                    <a:pt x="507" y="240"/>
                  </a:lnTo>
                  <a:lnTo>
                    <a:pt x="517" y="214"/>
                  </a:lnTo>
                  <a:lnTo>
                    <a:pt x="517" y="212"/>
                  </a:lnTo>
                  <a:lnTo>
                    <a:pt x="517" y="209"/>
                  </a:lnTo>
                  <a:lnTo>
                    <a:pt x="519" y="201"/>
                  </a:lnTo>
                  <a:lnTo>
                    <a:pt x="521" y="197"/>
                  </a:lnTo>
                  <a:lnTo>
                    <a:pt x="521" y="196"/>
                  </a:lnTo>
                  <a:lnTo>
                    <a:pt x="519" y="183"/>
                  </a:lnTo>
                  <a:lnTo>
                    <a:pt x="514" y="180"/>
                  </a:lnTo>
                  <a:lnTo>
                    <a:pt x="511" y="180"/>
                  </a:lnTo>
                  <a:lnTo>
                    <a:pt x="509" y="180"/>
                  </a:lnTo>
                  <a:lnTo>
                    <a:pt x="507" y="180"/>
                  </a:lnTo>
                  <a:lnTo>
                    <a:pt x="494" y="173"/>
                  </a:lnTo>
                  <a:lnTo>
                    <a:pt x="492" y="172"/>
                  </a:lnTo>
                  <a:lnTo>
                    <a:pt x="489" y="165"/>
                  </a:lnTo>
                  <a:lnTo>
                    <a:pt x="492" y="152"/>
                  </a:lnTo>
                  <a:lnTo>
                    <a:pt x="492" y="151"/>
                  </a:lnTo>
                  <a:lnTo>
                    <a:pt x="492" y="146"/>
                  </a:lnTo>
                  <a:lnTo>
                    <a:pt x="488" y="136"/>
                  </a:lnTo>
                  <a:lnTo>
                    <a:pt x="486" y="134"/>
                  </a:lnTo>
                  <a:lnTo>
                    <a:pt x="484" y="134"/>
                  </a:lnTo>
                  <a:lnTo>
                    <a:pt x="481" y="131"/>
                  </a:lnTo>
                  <a:lnTo>
                    <a:pt x="469" y="121"/>
                  </a:lnTo>
                  <a:lnTo>
                    <a:pt x="468" y="120"/>
                  </a:lnTo>
                  <a:lnTo>
                    <a:pt x="468" y="118"/>
                  </a:lnTo>
                  <a:lnTo>
                    <a:pt x="463" y="110"/>
                  </a:lnTo>
                  <a:lnTo>
                    <a:pt x="461" y="108"/>
                  </a:lnTo>
                  <a:lnTo>
                    <a:pt x="461" y="104"/>
                  </a:lnTo>
                  <a:lnTo>
                    <a:pt x="464" y="95"/>
                  </a:lnTo>
                  <a:lnTo>
                    <a:pt x="468" y="95"/>
                  </a:lnTo>
                  <a:lnTo>
                    <a:pt x="479" y="94"/>
                  </a:lnTo>
                  <a:lnTo>
                    <a:pt x="481" y="92"/>
                  </a:lnTo>
                  <a:lnTo>
                    <a:pt x="488" y="87"/>
                  </a:lnTo>
                  <a:lnTo>
                    <a:pt x="489" y="87"/>
                  </a:lnTo>
                  <a:lnTo>
                    <a:pt x="496" y="84"/>
                  </a:lnTo>
                  <a:lnTo>
                    <a:pt x="496" y="83"/>
                  </a:lnTo>
                  <a:lnTo>
                    <a:pt x="499" y="78"/>
                  </a:lnTo>
                  <a:lnTo>
                    <a:pt x="499" y="74"/>
                  </a:lnTo>
                  <a:lnTo>
                    <a:pt x="502" y="70"/>
                  </a:lnTo>
                  <a:lnTo>
                    <a:pt x="507" y="63"/>
                  </a:lnTo>
                  <a:lnTo>
                    <a:pt x="509" y="63"/>
                  </a:lnTo>
                  <a:lnTo>
                    <a:pt x="521" y="60"/>
                  </a:lnTo>
                  <a:lnTo>
                    <a:pt x="522" y="58"/>
                  </a:lnTo>
                  <a:lnTo>
                    <a:pt x="529" y="55"/>
                  </a:lnTo>
                  <a:lnTo>
                    <a:pt x="535" y="50"/>
                  </a:lnTo>
                  <a:lnTo>
                    <a:pt x="535" y="49"/>
                  </a:lnTo>
                  <a:lnTo>
                    <a:pt x="540" y="44"/>
                  </a:lnTo>
                  <a:lnTo>
                    <a:pt x="542" y="44"/>
                  </a:lnTo>
                  <a:lnTo>
                    <a:pt x="545" y="42"/>
                  </a:lnTo>
                  <a:lnTo>
                    <a:pt x="547" y="42"/>
                  </a:lnTo>
                  <a:lnTo>
                    <a:pt x="555" y="37"/>
                  </a:lnTo>
                  <a:lnTo>
                    <a:pt x="557" y="36"/>
                  </a:lnTo>
                  <a:lnTo>
                    <a:pt x="560" y="29"/>
                  </a:lnTo>
                  <a:lnTo>
                    <a:pt x="562" y="28"/>
                  </a:lnTo>
                  <a:lnTo>
                    <a:pt x="564" y="26"/>
                  </a:lnTo>
                  <a:lnTo>
                    <a:pt x="575" y="18"/>
                  </a:lnTo>
                  <a:lnTo>
                    <a:pt x="577" y="16"/>
                  </a:lnTo>
                  <a:lnTo>
                    <a:pt x="588" y="11"/>
                  </a:lnTo>
                  <a:lnTo>
                    <a:pt x="590" y="10"/>
                  </a:lnTo>
                  <a:lnTo>
                    <a:pt x="592" y="8"/>
                  </a:lnTo>
                  <a:lnTo>
                    <a:pt x="592" y="5"/>
                  </a:lnTo>
                  <a:lnTo>
                    <a:pt x="613" y="2"/>
                  </a:lnTo>
                  <a:lnTo>
                    <a:pt x="615" y="3"/>
                  </a:lnTo>
                  <a:lnTo>
                    <a:pt x="625" y="6"/>
                  </a:lnTo>
                  <a:lnTo>
                    <a:pt x="626" y="5"/>
                  </a:lnTo>
                  <a:lnTo>
                    <a:pt x="628" y="5"/>
                  </a:lnTo>
                  <a:lnTo>
                    <a:pt x="638" y="0"/>
                  </a:lnTo>
                  <a:lnTo>
                    <a:pt x="640" y="2"/>
                  </a:lnTo>
                  <a:lnTo>
                    <a:pt x="643" y="2"/>
                  </a:lnTo>
                  <a:lnTo>
                    <a:pt x="645" y="2"/>
                  </a:lnTo>
                  <a:lnTo>
                    <a:pt x="651" y="8"/>
                  </a:lnTo>
                  <a:lnTo>
                    <a:pt x="653" y="10"/>
                  </a:lnTo>
                  <a:lnTo>
                    <a:pt x="655" y="11"/>
                  </a:lnTo>
                  <a:lnTo>
                    <a:pt x="663" y="18"/>
                  </a:lnTo>
                  <a:lnTo>
                    <a:pt x="664" y="19"/>
                  </a:lnTo>
                  <a:lnTo>
                    <a:pt x="666" y="19"/>
                  </a:lnTo>
                  <a:lnTo>
                    <a:pt x="671" y="23"/>
                  </a:lnTo>
                  <a:lnTo>
                    <a:pt x="673" y="24"/>
                  </a:lnTo>
                  <a:lnTo>
                    <a:pt x="678" y="28"/>
                  </a:lnTo>
                  <a:lnTo>
                    <a:pt x="679" y="28"/>
                  </a:lnTo>
                  <a:lnTo>
                    <a:pt x="683" y="24"/>
                  </a:lnTo>
                  <a:lnTo>
                    <a:pt x="686" y="23"/>
                  </a:lnTo>
                  <a:lnTo>
                    <a:pt x="689" y="21"/>
                  </a:lnTo>
                  <a:lnTo>
                    <a:pt x="691" y="23"/>
                  </a:lnTo>
                  <a:lnTo>
                    <a:pt x="694" y="31"/>
                  </a:lnTo>
                  <a:lnTo>
                    <a:pt x="696" y="37"/>
                  </a:lnTo>
                  <a:lnTo>
                    <a:pt x="701" y="37"/>
                  </a:lnTo>
                  <a:lnTo>
                    <a:pt x="706" y="39"/>
                  </a:lnTo>
                  <a:lnTo>
                    <a:pt x="707" y="40"/>
                  </a:lnTo>
                  <a:lnTo>
                    <a:pt x="709" y="40"/>
                  </a:lnTo>
                  <a:lnTo>
                    <a:pt x="714" y="42"/>
                  </a:lnTo>
                  <a:lnTo>
                    <a:pt x="717" y="40"/>
                  </a:lnTo>
                  <a:lnTo>
                    <a:pt x="721" y="39"/>
                  </a:lnTo>
                  <a:lnTo>
                    <a:pt x="727" y="36"/>
                  </a:lnTo>
                  <a:lnTo>
                    <a:pt x="729" y="36"/>
                  </a:lnTo>
                  <a:lnTo>
                    <a:pt x="739" y="37"/>
                  </a:lnTo>
                  <a:lnTo>
                    <a:pt x="741" y="37"/>
                  </a:lnTo>
                  <a:lnTo>
                    <a:pt x="749" y="42"/>
                  </a:lnTo>
                  <a:lnTo>
                    <a:pt x="750" y="42"/>
                  </a:lnTo>
                  <a:lnTo>
                    <a:pt x="754" y="42"/>
                  </a:lnTo>
                  <a:lnTo>
                    <a:pt x="762" y="42"/>
                  </a:lnTo>
                  <a:lnTo>
                    <a:pt x="764" y="42"/>
                  </a:lnTo>
                  <a:lnTo>
                    <a:pt x="770" y="39"/>
                  </a:lnTo>
                  <a:lnTo>
                    <a:pt x="777" y="37"/>
                  </a:lnTo>
                  <a:lnTo>
                    <a:pt x="782" y="37"/>
                  </a:lnTo>
                  <a:lnTo>
                    <a:pt x="784" y="37"/>
                  </a:lnTo>
                  <a:lnTo>
                    <a:pt x="790" y="34"/>
                  </a:lnTo>
                  <a:lnTo>
                    <a:pt x="793" y="32"/>
                  </a:lnTo>
                  <a:lnTo>
                    <a:pt x="798" y="34"/>
                  </a:lnTo>
                  <a:lnTo>
                    <a:pt x="802" y="34"/>
                  </a:lnTo>
                  <a:lnTo>
                    <a:pt x="808" y="34"/>
                  </a:lnTo>
                  <a:lnTo>
                    <a:pt x="812" y="34"/>
                  </a:lnTo>
                  <a:lnTo>
                    <a:pt x="813" y="32"/>
                  </a:lnTo>
                  <a:lnTo>
                    <a:pt x="817" y="32"/>
                  </a:lnTo>
                  <a:lnTo>
                    <a:pt x="820" y="32"/>
                  </a:lnTo>
                  <a:lnTo>
                    <a:pt x="827" y="36"/>
                  </a:lnTo>
                  <a:lnTo>
                    <a:pt x="828" y="37"/>
                  </a:lnTo>
                  <a:lnTo>
                    <a:pt x="832" y="53"/>
                  </a:lnTo>
                  <a:lnTo>
                    <a:pt x="832" y="57"/>
                  </a:lnTo>
                  <a:lnTo>
                    <a:pt x="830" y="58"/>
                  </a:lnTo>
                  <a:lnTo>
                    <a:pt x="830" y="60"/>
                  </a:lnTo>
                  <a:lnTo>
                    <a:pt x="832" y="71"/>
                  </a:lnTo>
                  <a:lnTo>
                    <a:pt x="832" y="73"/>
                  </a:lnTo>
                  <a:lnTo>
                    <a:pt x="832" y="79"/>
                  </a:lnTo>
                  <a:lnTo>
                    <a:pt x="832" y="83"/>
                  </a:lnTo>
                  <a:lnTo>
                    <a:pt x="833" y="87"/>
                  </a:lnTo>
                  <a:lnTo>
                    <a:pt x="835" y="91"/>
                  </a:lnTo>
                  <a:lnTo>
                    <a:pt x="836" y="94"/>
                  </a:lnTo>
                  <a:lnTo>
                    <a:pt x="841" y="89"/>
                  </a:lnTo>
                  <a:lnTo>
                    <a:pt x="843" y="87"/>
                  </a:lnTo>
                  <a:lnTo>
                    <a:pt x="845" y="87"/>
                  </a:lnTo>
                  <a:lnTo>
                    <a:pt x="851" y="86"/>
                  </a:lnTo>
                  <a:lnTo>
                    <a:pt x="853" y="84"/>
                  </a:lnTo>
                  <a:lnTo>
                    <a:pt x="858" y="76"/>
                  </a:lnTo>
                  <a:lnTo>
                    <a:pt x="858" y="74"/>
                  </a:lnTo>
                  <a:lnTo>
                    <a:pt x="861" y="73"/>
                  </a:lnTo>
                  <a:lnTo>
                    <a:pt x="871" y="73"/>
                  </a:lnTo>
                  <a:lnTo>
                    <a:pt x="878" y="71"/>
                  </a:lnTo>
                  <a:lnTo>
                    <a:pt x="881" y="68"/>
                  </a:lnTo>
                  <a:lnTo>
                    <a:pt x="883" y="68"/>
                  </a:lnTo>
                  <a:lnTo>
                    <a:pt x="886" y="66"/>
                  </a:lnTo>
                  <a:lnTo>
                    <a:pt x="888" y="66"/>
                  </a:lnTo>
                  <a:lnTo>
                    <a:pt x="893" y="62"/>
                  </a:lnTo>
                  <a:lnTo>
                    <a:pt x="896" y="58"/>
                  </a:lnTo>
                  <a:lnTo>
                    <a:pt x="899" y="57"/>
                  </a:lnTo>
                  <a:lnTo>
                    <a:pt x="904" y="60"/>
                  </a:lnTo>
                  <a:lnTo>
                    <a:pt x="909" y="55"/>
                  </a:lnTo>
                  <a:lnTo>
                    <a:pt x="913" y="53"/>
                  </a:lnTo>
                  <a:lnTo>
                    <a:pt x="916" y="53"/>
                  </a:lnTo>
                  <a:lnTo>
                    <a:pt x="924" y="50"/>
                  </a:lnTo>
                  <a:lnTo>
                    <a:pt x="929" y="50"/>
                  </a:lnTo>
                  <a:lnTo>
                    <a:pt x="931" y="52"/>
                  </a:lnTo>
                  <a:lnTo>
                    <a:pt x="939" y="49"/>
                  </a:lnTo>
                  <a:lnTo>
                    <a:pt x="941" y="47"/>
                  </a:lnTo>
                  <a:lnTo>
                    <a:pt x="946" y="40"/>
                  </a:lnTo>
                  <a:lnTo>
                    <a:pt x="947" y="39"/>
                  </a:lnTo>
                  <a:lnTo>
                    <a:pt x="954" y="36"/>
                  </a:lnTo>
                  <a:lnTo>
                    <a:pt x="956" y="36"/>
                  </a:lnTo>
                  <a:lnTo>
                    <a:pt x="964" y="36"/>
                  </a:lnTo>
                  <a:lnTo>
                    <a:pt x="965" y="36"/>
                  </a:lnTo>
                  <a:lnTo>
                    <a:pt x="972" y="36"/>
                  </a:lnTo>
                  <a:lnTo>
                    <a:pt x="982" y="36"/>
                  </a:lnTo>
                  <a:lnTo>
                    <a:pt x="985" y="39"/>
                  </a:lnTo>
                  <a:lnTo>
                    <a:pt x="990" y="45"/>
                  </a:lnTo>
                  <a:lnTo>
                    <a:pt x="994" y="45"/>
                  </a:lnTo>
                  <a:lnTo>
                    <a:pt x="1002" y="47"/>
                  </a:lnTo>
                  <a:lnTo>
                    <a:pt x="1004" y="47"/>
                  </a:lnTo>
                  <a:lnTo>
                    <a:pt x="1012" y="44"/>
                  </a:lnTo>
                  <a:lnTo>
                    <a:pt x="1013" y="44"/>
                  </a:lnTo>
                  <a:lnTo>
                    <a:pt x="1027" y="42"/>
                  </a:lnTo>
                  <a:lnTo>
                    <a:pt x="1028" y="42"/>
                  </a:lnTo>
                  <a:lnTo>
                    <a:pt x="1035" y="45"/>
                  </a:lnTo>
                  <a:lnTo>
                    <a:pt x="1037" y="47"/>
                  </a:lnTo>
                  <a:lnTo>
                    <a:pt x="1042" y="4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5" name="Freeform 45"/>
            <p:cNvSpPr>
              <a:spLocks/>
            </p:cNvSpPr>
            <p:nvPr/>
          </p:nvSpPr>
          <p:spPr bwMode="auto">
            <a:xfrm>
              <a:off x="5559425" y="3931445"/>
              <a:ext cx="457200" cy="931863"/>
            </a:xfrm>
            <a:custGeom>
              <a:avLst/>
              <a:gdLst>
                <a:gd name="T0" fmla="*/ 486 w 576"/>
                <a:gd name="T1" fmla="*/ 39 h 1173"/>
                <a:gd name="T2" fmla="*/ 513 w 576"/>
                <a:gd name="T3" fmla="*/ 0 h 1173"/>
                <a:gd name="T4" fmla="*/ 529 w 576"/>
                <a:gd name="T5" fmla="*/ 39 h 1173"/>
                <a:gd name="T6" fmla="*/ 533 w 576"/>
                <a:gd name="T7" fmla="*/ 92 h 1173"/>
                <a:gd name="T8" fmla="*/ 542 w 576"/>
                <a:gd name="T9" fmla="*/ 126 h 1173"/>
                <a:gd name="T10" fmla="*/ 541 w 576"/>
                <a:gd name="T11" fmla="*/ 154 h 1173"/>
                <a:gd name="T12" fmla="*/ 572 w 576"/>
                <a:gd name="T13" fmla="*/ 166 h 1173"/>
                <a:gd name="T14" fmla="*/ 562 w 576"/>
                <a:gd name="T15" fmla="*/ 205 h 1173"/>
                <a:gd name="T16" fmla="*/ 536 w 576"/>
                <a:gd name="T17" fmla="*/ 244 h 1173"/>
                <a:gd name="T18" fmla="*/ 504 w 576"/>
                <a:gd name="T19" fmla="*/ 264 h 1173"/>
                <a:gd name="T20" fmla="*/ 463 w 576"/>
                <a:gd name="T21" fmla="*/ 285 h 1173"/>
                <a:gd name="T22" fmla="*/ 447 w 576"/>
                <a:gd name="T23" fmla="*/ 323 h 1173"/>
                <a:gd name="T24" fmla="*/ 412 w 576"/>
                <a:gd name="T25" fmla="*/ 346 h 1173"/>
                <a:gd name="T26" fmla="*/ 390 w 576"/>
                <a:gd name="T27" fmla="*/ 356 h 1173"/>
                <a:gd name="T28" fmla="*/ 364 w 576"/>
                <a:gd name="T29" fmla="*/ 378 h 1173"/>
                <a:gd name="T30" fmla="*/ 327 w 576"/>
                <a:gd name="T31" fmla="*/ 391 h 1173"/>
                <a:gd name="T32" fmla="*/ 304 w 576"/>
                <a:gd name="T33" fmla="*/ 417 h 1173"/>
                <a:gd name="T34" fmla="*/ 308 w 576"/>
                <a:gd name="T35" fmla="*/ 467 h 1173"/>
                <a:gd name="T36" fmla="*/ 306 w 576"/>
                <a:gd name="T37" fmla="*/ 524 h 1173"/>
                <a:gd name="T38" fmla="*/ 281 w 576"/>
                <a:gd name="T39" fmla="*/ 542 h 1173"/>
                <a:gd name="T40" fmla="*/ 240 w 576"/>
                <a:gd name="T41" fmla="*/ 535 h 1173"/>
                <a:gd name="T42" fmla="*/ 207 w 576"/>
                <a:gd name="T43" fmla="*/ 560 h 1173"/>
                <a:gd name="T44" fmla="*/ 227 w 576"/>
                <a:gd name="T45" fmla="*/ 579 h 1173"/>
                <a:gd name="T46" fmla="*/ 223 w 576"/>
                <a:gd name="T47" fmla="*/ 608 h 1173"/>
                <a:gd name="T48" fmla="*/ 207 w 576"/>
                <a:gd name="T49" fmla="*/ 634 h 1173"/>
                <a:gd name="T50" fmla="*/ 223 w 576"/>
                <a:gd name="T51" fmla="*/ 658 h 1173"/>
                <a:gd name="T52" fmla="*/ 220 w 576"/>
                <a:gd name="T53" fmla="*/ 679 h 1173"/>
                <a:gd name="T54" fmla="*/ 205 w 576"/>
                <a:gd name="T55" fmla="*/ 707 h 1173"/>
                <a:gd name="T56" fmla="*/ 190 w 576"/>
                <a:gd name="T57" fmla="*/ 731 h 1173"/>
                <a:gd name="T58" fmla="*/ 223 w 576"/>
                <a:gd name="T59" fmla="*/ 743 h 1173"/>
                <a:gd name="T60" fmla="*/ 268 w 576"/>
                <a:gd name="T61" fmla="*/ 725 h 1173"/>
                <a:gd name="T62" fmla="*/ 278 w 576"/>
                <a:gd name="T63" fmla="*/ 697 h 1173"/>
                <a:gd name="T64" fmla="*/ 331 w 576"/>
                <a:gd name="T65" fmla="*/ 741 h 1173"/>
                <a:gd name="T66" fmla="*/ 337 w 576"/>
                <a:gd name="T67" fmla="*/ 765 h 1173"/>
                <a:gd name="T68" fmla="*/ 337 w 576"/>
                <a:gd name="T69" fmla="*/ 809 h 1173"/>
                <a:gd name="T70" fmla="*/ 331 w 576"/>
                <a:gd name="T71" fmla="*/ 843 h 1173"/>
                <a:gd name="T72" fmla="*/ 352 w 576"/>
                <a:gd name="T73" fmla="*/ 835 h 1173"/>
                <a:gd name="T74" fmla="*/ 374 w 576"/>
                <a:gd name="T75" fmla="*/ 870 h 1173"/>
                <a:gd name="T76" fmla="*/ 395 w 576"/>
                <a:gd name="T77" fmla="*/ 893 h 1173"/>
                <a:gd name="T78" fmla="*/ 377 w 576"/>
                <a:gd name="T79" fmla="*/ 922 h 1173"/>
                <a:gd name="T80" fmla="*/ 395 w 576"/>
                <a:gd name="T81" fmla="*/ 943 h 1173"/>
                <a:gd name="T82" fmla="*/ 422 w 576"/>
                <a:gd name="T83" fmla="*/ 940 h 1173"/>
                <a:gd name="T84" fmla="*/ 389 w 576"/>
                <a:gd name="T85" fmla="*/ 953 h 1173"/>
                <a:gd name="T86" fmla="*/ 352 w 576"/>
                <a:gd name="T87" fmla="*/ 967 h 1173"/>
                <a:gd name="T88" fmla="*/ 326 w 576"/>
                <a:gd name="T89" fmla="*/ 992 h 1173"/>
                <a:gd name="T90" fmla="*/ 299 w 576"/>
                <a:gd name="T91" fmla="*/ 1005 h 1173"/>
                <a:gd name="T92" fmla="*/ 280 w 576"/>
                <a:gd name="T93" fmla="*/ 1018 h 1173"/>
                <a:gd name="T94" fmla="*/ 270 w 576"/>
                <a:gd name="T95" fmla="*/ 1047 h 1173"/>
                <a:gd name="T96" fmla="*/ 243 w 576"/>
                <a:gd name="T97" fmla="*/ 1071 h 1173"/>
                <a:gd name="T98" fmla="*/ 210 w 576"/>
                <a:gd name="T99" fmla="*/ 1103 h 1173"/>
                <a:gd name="T100" fmla="*/ 194 w 576"/>
                <a:gd name="T101" fmla="*/ 1126 h 1173"/>
                <a:gd name="T102" fmla="*/ 179 w 576"/>
                <a:gd name="T103" fmla="*/ 1162 h 1173"/>
                <a:gd name="T104" fmla="*/ 164 w 576"/>
                <a:gd name="T105" fmla="*/ 1150 h 1173"/>
                <a:gd name="T106" fmla="*/ 141 w 576"/>
                <a:gd name="T107" fmla="*/ 1160 h 1173"/>
                <a:gd name="T108" fmla="*/ 124 w 576"/>
                <a:gd name="T109" fmla="*/ 1133 h 1173"/>
                <a:gd name="T110" fmla="*/ 81 w 576"/>
                <a:gd name="T111" fmla="*/ 1124 h 1173"/>
                <a:gd name="T112" fmla="*/ 63 w 576"/>
                <a:gd name="T113" fmla="*/ 1111 h 1173"/>
                <a:gd name="T114" fmla="*/ 40 w 576"/>
                <a:gd name="T115" fmla="*/ 1121 h 1173"/>
                <a:gd name="T116" fmla="*/ 17 w 576"/>
                <a:gd name="T117" fmla="*/ 1115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6" h="1173">
                  <a:moveTo>
                    <a:pt x="447" y="52"/>
                  </a:moveTo>
                  <a:lnTo>
                    <a:pt x="452" y="50"/>
                  </a:lnTo>
                  <a:lnTo>
                    <a:pt x="458" y="48"/>
                  </a:lnTo>
                  <a:lnTo>
                    <a:pt x="468" y="43"/>
                  </a:lnTo>
                  <a:lnTo>
                    <a:pt x="470" y="43"/>
                  </a:lnTo>
                  <a:lnTo>
                    <a:pt x="480" y="42"/>
                  </a:lnTo>
                  <a:lnTo>
                    <a:pt x="483" y="40"/>
                  </a:lnTo>
                  <a:lnTo>
                    <a:pt x="486" y="39"/>
                  </a:lnTo>
                  <a:lnTo>
                    <a:pt x="491" y="32"/>
                  </a:lnTo>
                  <a:lnTo>
                    <a:pt x="493" y="32"/>
                  </a:lnTo>
                  <a:lnTo>
                    <a:pt x="498" y="24"/>
                  </a:lnTo>
                  <a:lnTo>
                    <a:pt x="499" y="21"/>
                  </a:lnTo>
                  <a:lnTo>
                    <a:pt x="504" y="8"/>
                  </a:lnTo>
                  <a:lnTo>
                    <a:pt x="504" y="6"/>
                  </a:lnTo>
                  <a:lnTo>
                    <a:pt x="506" y="5"/>
                  </a:lnTo>
                  <a:lnTo>
                    <a:pt x="513" y="0"/>
                  </a:lnTo>
                  <a:lnTo>
                    <a:pt x="514" y="1"/>
                  </a:lnTo>
                  <a:lnTo>
                    <a:pt x="516" y="5"/>
                  </a:lnTo>
                  <a:lnTo>
                    <a:pt x="518" y="6"/>
                  </a:lnTo>
                  <a:lnTo>
                    <a:pt x="529" y="18"/>
                  </a:lnTo>
                  <a:lnTo>
                    <a:pt x="529" y="19"/>
                  </a:lnTo>
                  <a:lnTo>
                    <a:pt x="529" y="34"/>
                  </a:lnTo>
                  <a:lnTo>
                    <a:pt x="529" y="35"/>
                  </a:lnTo>
                  <a:lnTo>
                    <a:pt x="529" y="39"/>
                  </a:lnTo>
                  <a:lnTo>
                    <a:pt x="533" y="50"/>
                  </a:lnTo>
                  <a:lnTo>
                    <a:pt x="534" y="52"/>
                  </a:lnTo>
                  <a:lnTo>
                    <a:pt x="538" y="63"/>
                  </a:lnTo>
                  <a:lnTo>
                    <a:pt x="538" y="65"/>
                  </a:lnTo>
                  <a:lnTo>
                    <a:pt x="538" y="68"/>
                  </a:lnTo>
                  <a:lnTo>
                    <a:pt x="534" y="77"/>
                  </a:lnTo>
                  <a:lnTo>
                    <a:pt x="534" y="81"/>
                  </a:lnTo>
                  <a:lnTo>
                    <a:pt x="533" y="92"/>
                  </a:lnTo>
                  <a:lnTo>
                    <a:pt x="533" y="94"/>
                  </a:lnTo>
                  <a:lnTo>
                    <a:pt x="533" y="97"/>
                  </a:lnTo>
                  <a:lnTo>
                    <a:pt x="534" y="103"/>
                  </a:lnTo>
                  <a:lnTo>
                    <a:pt x="536" y="107"/>
                  </a:lnTo>
                  <a:lnTo>
                    <a:pt x="536" y="110"/>
                  </a:lnTo>
                  <a:lnTo>
                    <a:pt x="539" y="118"/>
                  </a:lnTo>
                  <a:lnTo>
                    <a:pt x="539" y="120"/>
                  </a:lnTo>
                  <a:lnTo>
                    <a:pt x="542" y="126"/>
                  </a:lnTo>
                  <a:lnTo>
                    <a:pt x="544" y="129"/>
                  </a:lnTo>
                  <a:lnTo>
                    <a:pt x="546" y="132"/>
                  </a:lnTo>
                  <a:lnTo>
                    <a:pt x="546" y="136"/>
                  </a:lnTo>
                  <a:lnTo>
                    <a:pt x="547" y="137"/>
                  </a:lnTo>
                  <a:lnTo>
                    <a:pt x="547" y="142"/>
                  </a:lnTo>
                  <a:lnTo>
                    <a:pt x="544" y="149"/>
                  </a:lnTo>
                  <a:lnTo>
                    <a:pt x="542" y="152"/>
                  </a:lnTo>
                  <a:lnTo>
                    <a:pt x="541" y="154"/>
                  </a:lnTo>
                  <a:lnTo>
                    <a:pt x="539" y="160"/>
                  </a:lnTo>
                  <a:lnTo>
                    <a:pt x="547" y="160"/>
                  </a:lnTo>
                  <a:lnTo>
                    <a:pt x="549" y="160"/>
                  </a:lnTo>
                  <a:lnTo>
                    <a:pt x="552" y="162"/>
                  </a:lnTo>
                  <a:lnTo>
                    <a:pt x="561" y="163"/>
                  </a:lnTo>
                  <a:lnTo>
                    <a:pt x="562" y="165"/>
                  </a:lnTo>
                  <a:lnTo>
                    <a:pt x="569" y="166"/>
                  </a:lnTo>
                  <a:lnTo>
                    <a:pt x="572" y="166"/>
                  </a:lnTo>
                  <a:lnTo>
                    <a:pt x="574" y="166"/>
                  </a:lnTo>
                  <a:lnTo>
                    <a:pt x="576" y="170"/>
                  </a:lnTo>
                  <a:lnTo>
                    <a:pt x="574" y="173"/>
                  </a:lnTo>
                  <a:lnTo>
                    <a:pt x="569" y="181"/>
                  </a:lnTo>
                  <a:lnTo>
                    <a:pt x="567" y="184"/>
                  </a:lnTo>
                  <a:lnTo>
                    <a:pt x="564" y="191"/>
                  </a:lnTo>
                  <a:lnTo>
                    <a:pt x="564" y="202"/>
                  </a:lnTo>
                  <a:lnTo>
                    <a:pt x="562" y="205"/>
                  </a:lnTo>
                  <a:lnTo>
                    <a:pt x="562" y="207"/>
                  </a:lnTo>
                  <a:lnTo>
                    <a:pt x="556" y="217"/>
                  </a:lnTo>
                  <a:lnTo>
                    <a:pt x="554" y="218"/>
                  </a:lnTo>
                  <a:lnTo>
                    <a:pt x="546" y="223"/>
                  </a:lnTo>
                  <a:lnTo>
                    <a:pt x="539" y="230"/>
                  </a:lnTo>
                  <a:lnTo>
                    <a:pt x="539" y="231"/>
                  </a:lnTo>
                  <a:lnTo>
                    <a:pt x="538" y="238"/>
                  </a:lnTo>
                  <a:lnTo>
                    <a:pt x="536" y="244"/>
                  </a:lnTo>
                  <a:lnTo>
                    <a:pt x="533" y="247"/>
                  </a:lnTo>
                  <a:lnTo>
                    <a:pt x="531" y="252"/>
                  </a:lnTo>
                  <a:lnTo>
                    <a:pt x="529" y="252"/>
                  </a:lnTo>
                  <a:lnTo>
                    <a:pt x="528" y="254"/>
                  </a:lnTo>
                  <a:lnTo>
                    <a:pt x="519" y="259"/>
                  </a:lnTo>
                  <a:lnTo>
                    <a:pt x="518" y="260"/>
                  </a:lnTo>
                  <a:lnTo>
                    <a:pt x="514" y="260"/>
                  </a:lnTo>
                  <a:lnTo>
                    <a:pt x="504" y="264"/>
                  </a:lnTo>
                  <a:lnTo>
                    <a:pt x="501" y="265"/>
                  </a:lnTo>
                  <a:lnTo>
                    <a:pt x="495" y="270"/>
                  </a:lnTo>
                  <a:lnTo>
                    <a:pt x="493" y="272"/>
                  </a:lnTo>
                  <a:lnTo>
                    <a:pt x="483" y="273"/>
                  </a:lnTo>
                  <a:lnTo>
                    <a:pt x="476" y="273"/>
                  </a:lnTo>
                  <a:lnTo>
                    <a:pt x="470" y="276"/>
                  </a:lnTo>
                  <a:lnTo>
                    <a:pt x="465" y="280"/>
                  </a:lnTo>
                  <a:lnTo>
                    <a:pt x="463" y="285"/>
                  </a:lnTo>
                  <a:lnTo>
                    <a:pt x="463" y="288"/>
                  </a:lnTo>
                  <a:lnTo>
                    <a:pt x="463" y="294"/>
                  </a:lnTo>
                  <a:lnTo>
                    <a:pt x="461" y="296"/>
                  </a:lnTo>
                  <a:lnTo>
                    <a:pt x="461" y="298"/>
                  </a:lnTo>
                  <a:lnTo>
                    <a:pt x="461" y="304"/>
                  </a:lnTo>
                  <a:lnTo>
                    <a:pt x="461" y="306"/>
                  </a:lnTo>
                  <a:lnTo>
                    <a:pt x="448" y="322"/>
                  </a:lnTo>
                  <a:lnTo>
                    <a:pt x="447" y="323"/>
                  </a:lnTo>
                  <a:lnTo>
                    <a:pt x="443" y="327"/>
                  </a:lnTo>
                  <a:lnTo>
                    <a:pt x="438" y="335"/>
                  </a:lnTo>
                  <a:lnTo>
                    <a:pt x="435" y="343"/>
                  </a:lnTo>
                  <a:lnTo>
                    <a:pt x="433" y="344"/>
                  </a:lnTo>
                  <a:lnTo>
                    <a:pt x="427" y="348"/>
                  </a:lnTo>
                  <a:lnTo>
                    <a:pt x="422" y="346"/>
                  </a:lnTo>
                  <a:lnTo>
                    <a:pt x="413" y="344"/>
                  </a:lnTo>
                  <a:lnTo>
                    <a:pt x="412" y="346"/>
                  </a:lnTo>
                  <a:lnTo>
                    <a:pt x="410" y="346"/>
                  </a:lnTo>
                  <a:lnTo>
                    <a:pt x="407" y="351"/>
                  </a:lnTo>
                  <a:lnTo>
                    <a:pt x="407" y="353"/>
                  </a:lnTo>
                  <a:lnTo>
                    <a:pt x="405" y="356"/>
                  </a:lnTo>
                  <a:lnTo>
                    <a:pt x="402" y="357"/>
                  </a:lnTo>
                  <a:lnTo>
                    <a:pt x="400" y="357"/>
                  </a:lnTo>
                  <a:lnTo>
                    <a:pt x="394" y="357"/>
                  </a:lnTo>
                  <a:lnTo>
                    <a:pt x="390" y="356"/>
                  </a:lnTo>
                  <a:lnTo>
                    <a:pt x="387" y="356"/>
                  </a:lnTo>
                  <a:lnTo>
                    <a:pt x="382" y="359"/>
                  </a:lnTo>
                  <a:lnTo>
                    <a:pt x="380" y="362"/>
                  </a:lnTo>
                  <a:lnTo>
                    <a:pt x="377" y="362"/>
                  </a:lnTo>
                  <a:lnTo>
                    <a:pt x="374" y="367"/>
                  </a:lnTo>
                  <a:lnTo>
                    <a:pt x="372" y="369"/>
                  </a:lnTo>
                  <a:lnTo>
                    <a:pt x="364" y="377"/>
                  </a:lnTo>
                  <a:lnTo>
                    <a:pt x="364" y="378"/>
                  </a:lnTo>
                  <a:lnTo>
                    <a:pt x="357" y="387"/>
                  </a:lnTo>
                  <a:lnTo>
                    <a:pt x="357" y="388"/>
                  </a:lnTo>
                  <a:lnTo>
                    <a:pt x="349" y="395"/>
                  </a:lnTo>
                  <a:lnTo>
                    <a:pt x="347" y="398"/>
                  </a:lnTo>
                  <a:lnTo>
                    <a:pt x="341" y="398"/>
                  </a:lnTo>
                  <a:lnTo>
                    <a:pt x="339" y="396"/>
                  </a:lnTo>
                  <a:lnTo>
                    <a:pt x="332" y="393"/>
                  </a:lnTo>
                  <a:lnTo>
                    <a:pt x="327" y="391"/>
                  </a:lnTo>
                  <a:lnTo>
                    <a:pt x="321" y="393"/>
                  </a:lnTo>
                  <a:lnTo>
                    <a:pt x="318" y="395"/>
                  </a:lnTo>
                  <a:lnTo>
                    <a:pt x="316" y="396"/>
                  </a:lnTo>
                  <a:lnTo>
                    <a:pt x="316" y="398"/>
                  </a:lnTo>
                  <a:lnTo>
                    <a:pt x="313" y="406"/>
                  </a:lnTo>
                  <a:lnTo>
                    <a:pt x="311" y="408"/>
                  </a:lnTo>
                  <a:lnTo>
                    <a:pt x="306" y="414"/>
                  </a:lnTo>
                  <a:lnTo>
                    <a:pt x="304" y="417"/>
                  </a:lnTo>
                  <a:lnTo>
                    <a:pt x="303" y="421"/>
                  </a:lnTo>
                  <a:lnTo>
                    <a:pt x="301" y="429"/>
                  </a:lnTo>
                  <a:lnTo>
                    <a:pt x="299" y="442"/>
                  </a:lnTo>
                  <a:lnTo>
                    <a:pt x="299" y="445"/>
                  </a:lnTo>
                  <a:lnTo>
                    <a:pt x="303" y="454"/>
                  </a:lnTo>
                  <a:lnTo>
                    <a:pt x="303" y="458"/>
                  </a:lnTo>
                  <a:lnTo>
                    <a:pt x="306" y="466"/>
                  </a:lnTo>
                  <a:lnTo>
                    <a:pt x="308" y="467"/>
                  </a:lnTo>
                  <a:lnTo>
                    <a:pt x="309" y="472"/>
                  </a:lnTo>
                  <a:lnTo>
                    <a:pt x="316" y="477"/>
                  </a:lnTo>
                  <a:lnTo>
                    <a:pt x="316" y="479"/>
                  </a:lnTo>
                  <a:lnTo>
                    <a:pt x="313" y="488"/>
                  </a:lnTo>
                  <a:lnTo>
                    <a:pt x="314" y="500"/>
                  </a:lnTo>
                  <a:lnTo>
                    <a:pt x="313" y="501"/>
                  </a:lnTo>
                  <a:lnTo>
                    <a:pt x="308" y="513"/>
                  </a:lnTo>
                  <a:lnTo>
                    <a:pt x="306" y="524"/>
                  </a:lnTo>
                  <a:lnTo>
                    <a:pt x="306" y="526"/>
                  </a:lnTo>
                  <a:lnTo>
                    <a:pt x="304" y="537"/>
                  </a:lnTo>
                  <a:lnTo>
                    <a:pt x="304" y="539"/>
                  </a:lnTo>
                  <a:lnTo>
                    <a:pt x="298" y="545"/>
                  </a:lnTo>
                  <a:lnTo>
                    <a:pt x="296" y="545"/>
                  </a:lnTo>
                  <a:lnTo>
                    <a:pt x="293" y="545"/>
                  </a:lnTo>
                  <a:lnTo>
                    <a:pt x="284" y="542"/>
                  </a:lnTo>
                  <a:lnTo>
                    <a:pt x="281" y="542"/>
                  </a:lnTo>
                  <a:lnTo>
                    <a:pt x="273" y="537"/>
                  </a:lnTo>
                  <a:lnTo>
                    <a:pt x="271" y="537"/>
                  </a:lnTo>
                  <a:lnTo>
                    <a:pt x="266" y="537"/>
                  </a:lnTo>
                  <a:lnTo>
                    <a:pt x="260" y="534"/>
                  </a:lnTo>
                  <a:lnTo>
                    <a:pt x="255" y="534"/>
                  </a:lnTo>
                  <a:lnTo>
                    <a:pt x="248" y="534"/>
                  </a:lnTo>
                  <a:lnTo>
                    <a:pt x="246" y="535"/>
                  </a:lnTo>
                  <a:lnTo>
                    <a:pt x="240" y="535"/>
                  </a:lnTo>
                  <a:lnTo>
                    <a:pt x="238" y="535"/>
                  </a:lnTo>
                  <a:lnTo>
                    <a:pt x="230" y="537"/>
                  </a:lnTo>
                  <a:lnTo>
                    <a:pt x="225" y="540"/>
                  </a:lnTo>
                  <a:lnTo>
                    <a:pt x="222" y="543"/>
                  </a:lnTo>
                  <a:lnTo>
                    <a:pt x="213" y="545"/>
                  </a:lnTo>
                  <a:lnTo>
                    <a:pt x="212" y="553"/>
                  </a:lnTo>
                  <a:lnTo>
                    <a:pt x="212" y="555"/>
                  </a:lnTo>
                  <a:lnTo>
                    <a:pt x="207" y="560"/>
                  </a:lnTo>
                  <a:lnTo>
                    <a:pt x="205" y="561"/>
                  </a:lnTo>
                  <a:lnTo>
                    <a:pt x="203" y="563"/>
                  </a:lnTo>
                  <a:lnTo>
                    <a:pt x="203" y="568"/>
                  </a:lnTo>
                  <a:lnTo>
                    <a:pt x="203" y="573"/>
                  </a:lnTo>
                  <a:lnTo>
                    <a:pt x="210" y="574"/>
                  </a:lnTo>
                  <a:lnTo>
                    <a:pt x="215" y="566"/>
                  </a:lnTo>
                  <a:lnTo>
                    <a:pt x="217" y="565"/>
                  </a:lnTo>
                  <a:lnTo>
                    <a:pt x="227" y="579"/>
                  </a:lnTo>
                  <a:lnTo>
                    <a:pt x="230" y="582"/>
                  </a:lnTo>
                  <a:lnTo>
                    <a:pt x="230" y="586"/>
                  </a:lnTo>
                  <a:lnTo>
                    <a:pt x="230" y="592"/>
                  </a:lnTo>
                  <a:lnTo>
                    <a:pt x="230" y="594"/>
                  </a:lnTo>
                  <a:lnTo>
                    <a:pt x="227" y="597"/>
                  </a:lnTo>
                  <a:lnTo>
                    <a:pt x="223" y="602"/>
                  </a:lnTo>
                  <a:lnTo>
                    <a:pt x="220" y="603"/>
                  </a:lnTo>
                  <a:lnTo>
                    <a:pt x="223" y="608"/>
                  </a:lnTo>
                  <a:lnTo>
                    <a:pt x="220" y="613"/>
                  </a:lnTo>
                  <a:lnTo>
                    <a:pt x="215" y="616"/>
                  </a:lnTo>
                  <a:lnTo>
                    <a:pt x="212" y="618"/>
                  </a:lnTo>
                  <a:lnTo>
                    <a:pt x="208" y="618"/>
                  </a:lnTo>
                  <a:lnTo>
                    <a:pt x="208" y="620"/>
                  </a:lnTo>
                  <a:lnTo>
                    <a:pt x="212" y="624"/>
                  </a:lnTo>
                  <a:lnTo>
                    <a:pt x="210" y="629"/>
                  </a:lnTo>
                  <a:lnTo>
                    <a:pt x="207" y="634"/>
                  </a:lnTo>
                  <a:lnTo>
                    <a:pt x="208" y="637"/>
                  </a:lnTo>
                  <a:lnTo>
                    <a:pt x="213" y="639"/>
                  </a:lnTo>
                  <a:lnTo>
                    <a:pt x="212" y="642"/>
                  </a:lnTo>
                  <a:lnTo>
                    <a:pt x="215" y="649"/>
                  </a:lnTo>
                  <a:lnTo>
                    <a:pt x="217" y="654"/>
                  </a:lnTo>
                  <a:lnTo>
                    <a:pt x="220" y="655"/>
                  </a:lnTo>
                  <a:lnTo>
                    <a:pt x="223" y="657"/>
                  </a:lnTo>
                  <a:lnTo>
                    <a:pt x="223" y="658"/>
                  </a:lnTo>
                  <a:lnTo>
                    <a:pt x="220" y="662"/>
                  </a:lnTo>
                  <a:lnTo>
                    <a:pt x="223" y="663"/>
                  </a:lnTo>
                  <a:lnTo>
                    <a:pt x="230" y="665"/>
                  </a:lnTo>
                  <a:lnTo>
                    <a:pt x="230" y="668"/>
                  </a:lnTo>
                  <a:lnTo>
                    <a:pt x="220" y="668"/>
                  </a:lnTo>
                  <a:lnTo>
                    <a:pt x="213" y="668"/>
                  </a:lnTo>
                  <a:lnTo>
                    <a:pt x="218" y="675"/>
                  </a:lnTo>
                  <a:lnTo>
                    <a:pt x="220" y="679"/>
                  </a:lnTo>
                  <a:lnTo>
                    <a:pt x="213" y="689"/>
                  </a:lnTo>
                  <a:lnTo>
                    <a:pt x="215" y="699"/>
                  </a:lnTo>
                  <a:lnTo>
                    <a:pt x="212" y="699"/>
                  </a:lnTo>
                  <a:lnTo>
                    <a:pt x="210" y="694"/>
                  </a:lnTo>
                  <a:lnTo>
                    <a:pt x="203" y="694"/>
                  </a:lnTo>
                  <a:lnTo>
                    <a:pt x="207" y="700"/>
                  </a:lnTo>
                  <a:lnTo>
                    <a:pt x="210" y="704"/>
                  </a:lnTo>
                  <a:lnTo>
                    <a:pt x="205" y="707"/>
                  </a:lnTo>
                  <a:lnTo>
                    <a:pt x="200" y="712"/>
                  </a:lnTo>
                  <a:lnTo>
                    <a:pt x="200" y="713"/>
                  </a:lnTo>
                  <a:lnTo>
                    <a:pt x="203" y="718"/>
                  </a:lnTo>
                  <a:lnTo>
                    <a:pt x="200" y="721"/>
                  </a:lnTo>
                  <a:lnTo>
                    <a:pt x="197" y="723"/>
                  </a:lnTo>
                  <a:lnTo>
                    <a:pt x="194" y="726"/>
                  </a:lnTo>
                  <a:lnTo>
                    <a:pt x="192" y="726"/>
                  </a:lnTo>
                  <a:lnTo>
                    <a:pt x="190" y="731"/>
                  </a:lnTo>
                  <a:lnTo>
                    <a:pt x="194" y="734"/>
                  </a:lnTo>
                  <a:lnTo>
                    <a:pt x="194" y="743"/>
                  </a:lnTo>
                  <a:lnTo>
                    <a:pt x="198" y="746"/>
                  </a:lnTo>
                  <a:lnTo>
                    <a:pt x="200" y="746"/>
                  </a:lnTo>
                  <a:lnTo>
                    <a:pt x="202" y="746"/>
                  </a:lnTo>
                  <a:lnTo>
                    <a:pt x="212" y="743"/>
                  </a:lnTo>
                  <a:lnTo>
                    <a:pt x="222" y="741"/>
                  </a:lnTo>
                  <a:lnTo>
                    <a:pt x="223" y="743"/>
                  </a:lnTo>
                  <a:lnTo>
                    <a:pt x="225" y="743"/>
                  </a:lnTo>
                  <a:lnTo>
                    <a:pt x="230" y="744"/>
                  </a:lnTo>
                  <a:lnTo>
                    <a:pt x="232" y="743"/>
                  </a:lnTo>
                  <a:lnTo>
                    <a:pt x="241" y="736"/>
                  </a:lnTo>
                  <a:lnTo>
                    <a:pt x="245" y="734"/>
                  </a:lnTo>
                  <a:lnTo>
                    <a:pt x="256" y="728"/>
                  </a:lnTo>
                  <a:lnTo>
                    <a:pt x="258" y="728"/>
                  </a:lnTo>
                  <a:lnTo>
                    <a:pt x="268" y="725"/>
                  </a:lnTo>
                  <a:lnTo>
                    <a:pt x="275" y="721"/>
                  </a:lnTo>
                  <a:lnTo>
                    <a:pt x="276" y="715"/>
                  </a:lnTo>
                  <a:lnTo>
                    <a:pt x="271" y="712"/>
                  </a:lnTo>
                  <a:lnTo>
                    <a:pt x="268" y="707"/>
                  </a:lnTo>
                  <a:lnTo>
                    <a:pt x="268" y="702"/>
                  </a:lnTo>
                  <a:lnTo>
                    <a:pt x="268" y="700"/>
                  </a:lnTo>
                  <a:lnTo>
                    <a:pt x="270" y="697"/>
                  </a:lnTo>
                  <a:lnTo>
                    <a:pt x="278" y="697"/>
                  </a:lnTo>
                  <a:lnTo>
                    <a:pt x="281" y="702"/>
                  </a:lnTo>
                  <a:lnTo>
                    <a:pt x="288" y="709"/>
                  </a:lnTo>
                  <a:lnTo>
                    <a:pt x="299" y="715"/>
                  </a:lnTo>
                  <a:lnTo>
                    <a:pt x="304" y="725"/>
                  </a:lnTo>
                  <a:lnTo>
                    <a:pt x="313" y="733"/>
                  </a:lnTo>
                  <a:lnTo>
                    <a:pt x="321" y="736"/>
                  </a:lnTo>
                  <a:lnTo>
                    <a:pt x="327" y="738"/>
                  </a:lnTo>
                  <a:lnTo>
                    <a:pt x="331" y="741"/>
                  </a:lnTo>
                  <a:lnTo>
                    <a:pt x="334" y="744"/>
                  </a:lnTo>
                  <a:lnTo>
                    <a:pt x="339" y="752"/>
                  </a:lnTo>
                  <a:lnTo>
                    <a:pt x="341" y="754"/>
                  </a:lnTo>
                  <a:lnTo>
                    <a:pt x="341" y="755"/>
                  </a:lnTo>
                  <a:lnTo>
                    <a:pt x="341" y="757"/>
                  </a:lnTo>
                  <a:lnTo>
                    <a:pt x="339" y="760"/>
                  </a:lnTo>
                  <a:lnTo>
                    <a:pt x="339" y="762"/>
                  </a:lnTo>
                  <a:lnTo>
                    <a:pt x="337" y="765"/>
                  </a:lnTo>
                  <a:lnTo>
                    <a:pt x="337" y="770"/>
                  </a:lnTo>
                  <a:lnTo>
                    <a:pt x="332" y="773"/>
                  </a:lnTo>
                  <a:lnTo>
                    <a:pt x="336" y="781"/>
                  </a:lnTo>
                  <a:lnTo>
                    <a:pt x="336" y="783"/>
                  </a:lnTo>
                  <a:lnTo>
                    <a:pt x="336" y="789"/>
                  </a:lnTo>
                  <a:lnTo>
                    <a:pt x="344" y="789"/>
                  </a:lnTo>
                  <a:lnTo>
                    <a:pt x="339" y="799"/>
                  </a:lnTo>
                  <a:lnTo>
                    <a:pt x="337" y="809"/>
                  </a:lnTo>
                  <a:lnTo>
                    <a:pt x="344" y="814"/>
                  </a:lnTo>
                  <a:lnTo>
                    <a:pt x="339" y="819"/>
                  </a:lnTo>
                  <a:lnTo>
                    <a:pt x="337" y="820"/>
                  </a:lnTo>
                  <a:lnTo>
                    <a:pt x="334" y="825"/>
                  </a:lnTo>
                  <a:lnTo>
                    <a:pt x="332" y="828"/>
                  </a:lnTo>
                  <a:lnTo>
                    <a:pt x="331" y="832"/>
                  </a:lnTo>
                  <a:lnTo>
                    <a:pt x="334" y="836"/>
                  </a:lnTo>
                  <a:lnTo>
                    <a:pt x="331" y="843"/>
                  </a:lnTo>
                  <a:lnTo>
                    <a:pt x="324" y="843"/>
                  </a:lnTo>
                  <a:lnTo>
                    <a:pt x="321" y="848"/>
                  </a:lnTo>
                  <a:lnTo>
                    <a:pt x="326" y="853"/>
                  </a:lnTo>
                  <a:lnTo>
                    <a:pt x="334" y="849"/>
                  </a:lnTo>
                  <a:lnTo>
                    <a:pt x="336" y="848"/>
                  </a:lnTo>
                  <a:lnTo>
                    <a:pt x="342" y="838"/>
                  </a:lnTo>
                  <a:lnTo>
                    <a:pt x="347" y="833"/>
                  </a:lnTo>
                  <a:lnTo>
                    <a:pt x="352" y="835"/>
                  </a:lnTo>
                  <a:lnTo>
                    <a:pt x="349" y="843"/>
                  </a:lnTo>
                  <a:lnTo>
                    <a:pt x="351" y="844"/>
                  </a:lnTo>
                  <a:lnTo>
                    <a:pt x="356" y="849"/>
                  </a:lnTo>
                  <a:lnTo>
                    <a:pt x="359" y="857"/>
                  </a:lnTo>
                  <a:lnTo>
                    <a:pt x="362" y="859"/>
                  </a:lnTo>
                  <a:lnTo>
                    <a:pt x="366" y="861"/>
                  </a:lnTo>
                  <a:lnTo>
                    <a:pt x="369" y="862"/>
                  </a:lnTo>
                  <a:lnTo>
                    <a:pt x="374" y="870"/>
                  </a:lnTo>
                  <a:lnTo>
                    <a:pt x="374" y="875"/>
                  </a:lnTo>
                  <a:lnTo>
                    <a:pt x="380" y="877"/>
                  </a:lnTo>
                  <a:lnTo>
                    <a:pt x="384" y="880"/>
                  </a:lnTo>
                  <a:lnTo>
                    <a:pt x="382" y="885"/>
                  </a:lnTo>
                  <a:lnTo>
                    <a:pt x="390" y="885"/>
                  </a:lnTo>
                  <a:lnTo>
                    <a:pt x="392" y="887"/>
                  </a:lnTo>
                  <a:lnTo>
                    <a:pt x="395" y="891"/>
                  </a:lnTo>
                  <a:lnTo>
                    <a:pt x="395" y="893"/>
                  </a:lnTo>
                  <a:lnTo>
                    <a:pt x="394" y="895"/>
                  </a:lnTo>
                  <a:lnTo>
                    <a:pt x="387" y="896"/>
                  </a:lnTo>
                  <a:lnTo>
                    <a:pt x="380" y="895"/>
                  </a:lnTo>
                  <a:lnTo>
                    <a:pt x="380" y="901"/>
                  </a:lnTo>
                  <a:lnTo>
                    <a:pt x="382" y="906"/>
                  </a:lnTo>
                  <a:lnTo>
                    <a:pt x="385" y="912"/>
                  </a:lnTo>
                  <a:lnTo>
                    <a:pt x="379" y="916"/>
                  </a:lnTo>
                  <a:lnTo>
                    <a:pt x="377" y="922"/>
                  </a:lnTo>
                  <a:lnTo>
                    <a:pt x="385" y="924"/>
                  </a:lnTo>
                  <a:lnTo>
                    <a:pt x="387" y="922"/>
                  </a:lnTo>
                  <a:lnTo>
                    <a:pt x="394" y="921"/>
                  </a:lnTo>
                  <a:lnTo>
                    <a:pt x="397" y="921"/>
                  </a:lnTo>
                  <a:lnTo>
                    <a:pt x="400" y="927"/>
                  </a:lnTo>
                  <a:lnTo>
                    <a:pt x="394" y="932"/>
                  </a:lnTo>
                  <a:lnTo>
                    <a:pt x="395" y="937"/>
                  </a:lnTo>
                  <a:lnTo>
                    <a:pt x="395" y="943"/>
                  </a:lnTo>
                  <a:lnTo>
                    <a:pt x="394" y="945"/>
                  </a:lnTo>
                  <a:lnTo>
                    <a:pt x="395" y="948"/>
                  </a:lnTo>
                  <a:lnTo>
                    <a:pt x="397" y="948"/>
                  </a:lnTo>
                  <a:lnTo>
                    <a:pt x="404" y="943"/>
                  </a:lnTo>
                  <a:lnTo>
                    <a:pt x="407" y="942"/>
                  </a:lnTo>
                  <a:lnTo>
                    <a:pt x="412" y="940"/>
                  </a:lnTo>
                  <a:lnTo>
                    <a:pt x="420" y="938"/>
                  </a:lnTo>
                  <a:lnTo>
                    <a:pt x="422" y="940"/>
                  </a:lnTo>
                  <a:lnTo>
                    <a:pt x="420" y="943"/>
                  </a:lnTo>
                  <a:lnTo>
                    <a:pt x="415" y="950"/>
                  </a:lnTo>
                  <a:lnTo>
                    <a:pt x="410" y="951"/>
                  </a:lnTo>
                  <a:lnTo>
                    <a:pt x="409" y="951"/>
                  </a:lnTo>
                  <a:lnTo>
                    <a:pt x="395" y="951"/>
                  </a:lnTo>
                  <a:lnTo>
                    <a:pt x="394" y="951"/>
                  </a:lnTo>
                  <a:lnTo>
                    <a:pt x="390" y="953"/>
                  </a:lnTo>
                  <a:lnTo>
                    <a:pt x="389" y="953"/>
                  </a:lnTo>
                  <a:lnTo>
                    <a:pt x="379" y="955"/>
                  </a:lnTo>
                  <a:lnTo>
                    <a:pt x="375" y="956"/>
                  </a:lnTo>
                  <a:lnTo>
                    <a:pt x="369" y="958"/>
                  </a:lnTo>
                  <a:lnTo>
                    <a:pt x="364" y="959"/>
                  </a:lnTo>
                  <a:lnTo>
                    <a:pt x="362" y="961"/>
                  </a:lnTo>
                  <a:lnTo>
                    <a:pt x="357" y="966"/>
                  </a:lnTo>
                  <a:lnTo>
                    <a:pt x="354" y="966"/>
                  </a:lnTo>
                  <a:lnTo>
                    <a:pt x="352" y="967"/>
                  </a:lnTo>
                  <a:lnTo>
                    <a:pt x="351" y="967"/>
                  </a:lnTo>
                  <a:lnTo>
                    <a:pt x="346" y="972"/>
                  </a:lnTo>
                  <a:lnTo>
                    <a:pt x="344" y="974"/>
                  </a:lnTo>
                  <a:lnTo>
                    <a:pt x="341" y="976"/>
                  </a:lnTo>
                  <a:lnTo>
                    <a:pt x="334" y="979"/>
                  </a:lnTo>
                  <a:lnTo>
                    <a:pt x="327" y="982"/>
                  </a:lnTo>
                  <a:lnTo>
                    <a:pt x="326" y="984"/>
                  </a:lnTo>
                  <a:lnTo>
                    <a:pt x="326" y="992"/>
                  </a:lnTo>
                  <a:lnTo>
                    <a:pt x="326" y="997"/>
                  </a:lnTo>
                  <a:lnTo>
                    <a:pt x="324" y="998"/>
                  </a:lnTo>
                  <a:lnTo>
                    <a:pt x="318" y="1000"/>
                  </a:lnTo>
                  <a:lnTo>
                    <a:pt x="316" y="1000"/>
                  </a:lnTo>
                  <a:lnTo>
                    <a:pt x="309" y="997"/>
                  </a:lnTo>
                  <a:lnTo>
                    <a:pt x="304" y="995"/>
                  </a:lnTo>
                  <a:lnTo>
                    <a:pt x="299" y="997"/>
                  </a:lnTo>
                  <a:lnTo>
                    <a:pt x="299" y="1005"/>
                  </a:lnTo>
                  <a:lnTo>
                    <a:pt x="299" y="1006"/>
                  </a:lnTo>
                  <a:lnTo>
                    <a:pt x="304" y="1018"/>
                  </a:lnTo>
                  <a:lnTo>
                    <a:pt x="304" y="1019"/>
                  </a:lnTo>
                  <a:lnTo>
                    <a:pt x="298" y="1019"/>
                  </a:lnTo>
                  <a:lnTo>
                    <a:pt x="298" y="1018"/>
                  </a:lnTo>
                  <a:lnTo>
                    <a:pt x="291" y="1013"/>
                  </a:lnTo>
                  <a:lnTo>
                    <a:pt x="281" y="1018"/>
                  </a:lnTo>
                  <a:lnTo>
                    <a:pt x="280" y="1018"/>
                  </a:lnTo>
                  <a:lnTo>
                    <a:pt x="278" y="1019"/>
                  </a:lnTo>
                  <a:lnTo>
                    <a:pt x="273" y="1021"/>
                  </a:lnTo>
                  <a:lnTo>
                    <a:pt x="273" y="1026"/>
                  </a:lnTo>
                  <a:lnTo>
                    <a:pt x="273" y="1027"/>
                  </a:lnTo>
                  <a:lnTo>
                    <a:pt x="276" y="1035"/>
                  </a:lnTo>
                  <a:lnTo>
                    <a:pt x="273" y="1040"/>
                  </a:lnTo>
                  <a:lnTo>
                    <a:pt x="273" y="1044"/>
                  </a:lnTo>
                  <a:lnTo>
                    <a:pt x="270" y="1047"/>
                  </a:lnTo>
                  <a:lnTo>
                    <a:pt x="261" y="1045"/>
                  </a:lnTo>
                  <a:lnTo>
                    <a:pt x="258" y="1048"/>
                  </a:lnTo>
                  <a:lnTo>
                    <a:pt x="253" y="1050"/>
                  </a:lnTo>
                  <a:lnTo>
                    <a:pt x="251" y="1053"/>
                  </a:lnTo>
                  <a:lnTo>
                    <a:pt x="253" y="1056"/>
                  </a:lnTo>
                  <a:lnTo>
                    <a:pt x="256" y="1063"/>
                  </a:lnTo>
                  <a:lnTo>
                    <a:pt x="256" y="1065"/>
                  </a:lnTo>
                  <a:lnTo>
                    <a:pt x="243" y="1071"/>
                  </a:lnTo>
                  <a:lnTo>
                    <a:pt x="241" y="1073"/>
                  </a:lnTo>
                  <a:lnTo>
                    <a:pt x="238" y="1074"/>
                  </a:lnTo>
                  <a:lnTo>
                    <a:pt x="237" y="1076"/>
                  </a:lnTo>
                  <a:lnTo>
                    <a:pt x="225" y="1084"/>
                  </a:lnTo>
                  <a:lnTo>
                    <a:pt x="223" y="1086"/>
                  </a:lnTo>
                  <a:lnTo>
                    <a:pt x="213" y="1099"/>
                  </a:lnTo>
                  <a:lnTo>
                    <a:pt x="212" y="1102"/>
                  </a:lnTo>
                  <a:lnTo>
                    <a:pt x="210" y="1103"/>
                  </a:lnTo>
                  <a:lnTo>
                    <a:pt x="208" y="1107"/>
                  </a:lnTo>
                  <a:lnTo>
                    <a:pt x="207" y="1111"/>
                  </a:lnTo>
                  <a:lnTo>
                    <a:pt x="207" y="1113"/>
                  </a:lnTo>
                  <a:lnTo>
                    <a:pt x="202" y="1118"/>
                  </a:lnTo>
                  <a:lnTo>
                    <a:pt x="200" y="1118"/>
                  </a:lnTo>
                  <a:lnTo>
                    <a:pt x="194" y="1118"/>
                  </a:lnTo>
                  <a:lnTo>
                    <a:pt x="190" y="1121"/>
                  </a:lnTo>
                  <a:lnTo>
                    <a:pt x="194" y="1126"/>
                  </a:lnTo>
                  <a:lnTo>
                    <a:pt x="192" y="1128"/>
                  </a:lnTo>
                  <a:lnTo>
                    <a:pt x="190" y="1137"/>
                  </a:lnTo>
                  <a:lnTo>
                    <a:pt x="189" y="1139"/>
                  </a:lnTo>
                  <a:lnTo>
                    <a:pt x="182" y="1149"/>
                  </a:lnTo>
                  <a:lnTo>
                    <a:pt x="180" y="1150"/>
                  </a:lnTo>
                  <a:lnTo>
                    <a:pt x="180" y="1154"/>
                  </a:lnTo>
                  <a:lnTo>
                    <a:pt x="179" y="1157"/>
                  </a:lnTo>
                  <a:lnTo>
                    <a:pt x="179" y="1162"/>
                  </a:lnTo>
                  <a:lnTo>
                    <a:pt x="179" y="1168"/>
                  </a:lnTo>
                  <a:lnTo>
                    <a:pt x="179" y="1170"/>
                  </a:lnTo>
                  <a:lnTo>
                    <a:pt x="174" y="1173"/>
                  </a:lnTo>
                  <a:lnTo>
                    <a:pt x="172" y="1173"/>
                  </a:lnTo>
                  <a:lnTo>
                    <a:pt x="162" y="1166"/>
                  </a:lnTo>
                  <a:lnTo>
                    <a:pt x="162" y="1165"/>
                  </a:lnTo>
                  <a:lnTo>
                    <a:pt x="164" y="1158"/>
                  </a:lnTo>
                  <a:lnTo>
                    <a:pt x="164" y="1150"/>
                  </a:lnTo>
                  <a:lnTo>
                    <a:pt x="160" y="1149"/>
                  </a:lnTo>
                  <a:lnTo>
                    <a:pt x="154" y="1150"/>
                  </a:lnTo>
                  <a:lnTo>
                    <a:pt x="151" y="1150"/>
                  </a:lnTo>
                  <a:lnTo>
                    <a:pt x="151" y="1158"/>
                  </a:lnTo>
                  <a:lnTo>
                    <a:pt x="149" y="1160"/>
                  </a:lnTo>
                  <a:lnTo>
                    <a:pt x="146" y="1160"/>
                  </a:lnTo>
                  <a:lnTo>
                    <a:pt x="142" y="1158"/>
                  </a:lnTo>
                  <a:lnTo>
                    <a:pt x="141" y="1160"/>
                  </a:lnTo>
                  <a:lnTo>
                    <a:pt x="137" y="1162"/>
                  </a:lnTo>
                  <a:lnTo>
                    <a:pt x="136" y="1160"/>
                  </a:lnTo>
                  <a:lnTo>
                    <a:pt x="132" y="1155"/>
                  </a:lnTo>
                  <a:lnTo>
                    <a:pt x="129" y="1149"/>
                  </a:lnTo>
                  <a:lnTo>
                    <a:pt x="134" y="1137"/>
                  </a:lnTo>
                  <a:lnTo>
                    <a:pt x="132" y="1136"/>
                  </a:lnTo>
                  <a:lnTo>
                    <a:pt x="131" y="1134"/>
                  </a:lnTo>
                  <a:lnTo>
                    <a:pt x="124" y="1133"/>
                  </a:lnTo>
                  <a:lnTo>
                    <a:pt x="116" y="1137"/>
                  </a:lnTo>
                  <a:lnTo>
                    <a:pt x="114" y="1137"/>
                  </a:lnTo>
                  <a:lnTo>
                    <a:pt x="106" y="1134"/>
                  </a:lnTo>
                  <a:lnTo>
                    <a:pt x="103" y="1134"/>
                  </a:lnTo>
                  <a:lnTo>
                    <a:pt x="94" y="1134"/>
                  </a:lnTo>
                  <a:lnTo>
                    <a:pt x="86" y="1131"/>
                  </a:lnTo>
                  <a:lnTo>
                    <a:pt x="84" y="1131"/>
                  </a:lnTo>
                  <a:lnTo>
                    <a:pt x="81" y="1124"/>
                  </a:lnTo>
                  <a:lnTo>
                    <a:pt x="81" y="1123"/>
                  </a:lnTo>
                  <a:lnTo>
                    <a:pt x="79" y="1116"/>
                  </a:lnTo>
                  <a:lnTo>
                    <a:pt x="74" y="1108"/>
                  </a:lnTo>
                  <a:lnTo>
                    <a:pt x="69" y="1105"/>
                  </a:lnTo>
                  <a:lnTo>
                    <a:pt x="69" y="1108"/>
                  </a:lnTo>
                  <a:lnTo>
                    <a:pt x="69" y="1118"/>
                  </a:lnTo>
                  <a:lnTo>
                    <a:pt x="65" y="1113"/>
                  </a:lnTo>
                  <a:lnTo>
                    <a:pt x="63" y="1111"/>
                  </a:lnTo>
                  <a:lnTo>
                    <a:pt x="63" y="1110"/>
                  </a:lnTo>
                  <a:lnTo>
                    <a:pt x="61" y="1105"/>
                  </a:lnTo>
                  <a:lnTo>
                    <a:pt x="60" y="1105"/>
                  </a:lnTo>
                  <a:lnTo>
                    <a:pt x="51" y="1108"/>
                  </a:lnTo>
                  <a:lnTo>
                    <a:pt x="46" y="1111"/>
                  </a:lnTo>
                  <a:lnTo>
                    <a:pt x="45" y="1115"/>
                  </a:lnTo>
                  <a:lnTo>
                    <a:pt x="43" y="1121"/>
                  </a:lnTo>
                  <a:lnTo>
                    <a:pt x="40" y="1121"/>
                  </a:lnTo>
                  <a:lnTo>
                    <a:pt x="36" y="1120"/>
                  </a:lnTo>
                  <a:lnTo>
                    <a:pt x="36" y="1118"/>
                  </a:lnTo>
                  <a:lnTo>
                    <a:pt x="35" y="1111"/>
                  </a:lnTo>
                  <a:lnTo>
                    <a:pt x="35" y="1110"/>
                  </a:lnTo>
                  <a:lnTo>
                    <a:pt x="30" y="1108"/>
                  </a:lnTo>
                  <a:lnTo>
                    <a:pt x="26" y="1111"/>
                  </a:lnTo>
                  <a:lnTo>
                    <a:pt x="18" y="1116"/>
                  </a:lnTo>
                  <a:lnTo>
                    <a:pt x="17" y="1115"/>
                  </a:lnTo>
                  <a:lnTo>
                    <a:pt x="8" y="1113"/>
                  </a:lnTo>
                  <a:lnTo>
                    <a:pt x="3" y="1120"/>
                  </a:lnTo>
                  <a:lnTo>
                    <a:pt x="2" y="1120"/>
                  </a:lnTo>
                  <a:lnTo>
                    <a:pt x="0" y="112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6" name="Freeform 46"/>
            <p:cNvSpPr>
              <a:spLocks/>
            </p:cNvSpPr>
            <p:nvPr/>
          </p:nvSpPr>
          <p:spPr bwMode="auto">
            <a:xfrm>
              <a:off x="3365500" y="3710783"/>
              <a:ext cx="1012825" cy="1230313"/>
            </a:xfrm>
            <a:custGeom>
              <a:avLst/>
              <a:gdLst>
                <a:gd name="T0" fmla="*/ 586 w 1275"/>
                <a:gd name="T1" fmla="*/ 83 h 1551"/>
                <a:gd name="T2" fmla="*/ 685 w 1275"/>
                <a:gd name="T3" fmla="*/ 107 h 1551"/>
                <a:gd name="T4" fmla="*/ 751 w 1275"/>
                <a:gd name="T5" fmla="*/ 135 h 1551"/>
                <a:gd name="T6" fmla="*/ 769 w 1275"/>
                <a:gd name="T7" fmla="*/ 183 h 1551"/>
                <a:gd name="T8" fmla="*/ 817 w 1275"/>
                <a:gd name="T9" fmla="*/ 235 h 1551"/>
                <a:gd name="T10" fmla="*/ 869 w 1275"/>
                <a:gd name="T11" fmla="*/ 258 h 1551"/>
                <a:gd name="T12" fmla="*/ 943 w 1275"/>
                <a:gd name="T13" fmla="*/ 251 h 1551"/>
                <a:gd name="T14" fmla="*/ 976 w 1275"/>
                <a:gd name="T15" fmla="*/ 246 h 1551"/>
                <a:gd name="T16" fmla="*/ 1064 w 1275"/>
                <a:gd name="T17" fmla="*/ 293 h 1551"/>
                <a:gd name="T18" fmla="*/ 1137 w 1275"/>
                <a:gd name="T19" fmla="*/ 311 h 1551"/>
                <a:gd name="T20" fmla="*/ 1209 w 1275"/>
                <a:gd name="T21" fmla="*/ 303 h 1551"/>
                <a:gd name="T22" fmla="*/ 1247 w 1275"/>
                <a:gd name="T23" fmla="*/ 348 h 1551"/>
                <a:gd name="T24" fmla="*/ 1236 w 1275"/>
                <a:gd name="T25" fmla="*/ 478 h 1551"/>
                <a:gd name="T26" fmla="*/ 1158 w 1275"/>
                <a:gd name="T27" fmla="*/ 620 h 1551"/>
                <a:gd name="T28" fmla="*/ 1089 w 1275"/>
                <a:gd name="T29" fmla="*/ 708 h 1551"/>
                <a:gd name="T30" fmla="*/ 1181 w 1275"/>
                <a:gd name="T31" fmla="*/ 801 h 1551"/>
                <a:gd name="T32" fmla="*/ 1170 w 1275"/>
                <a:gd name="T33" fmla="*/ 869 h 1551"/>
                <a:gd name="T34" fmla="*/ 1125 w 1275"/>
                <a:gd name="T35" fmla="*/ 955 h 1551"/>
                <a:gd name="T36" fmla="*/ 1105 w 1275"/>
                <a:gd name="T37" fmla="*/ 1020 h 1551"/>
                <a:gd name="T38" fmla="*/ 1047 w 1275"/>
                <a:gd name="T39" fmla="*/ 1057 h 1551"/>
                <a:gd name="T40" fmla="*/ 993 w 1275"/>
                <a:gd name="T41" fmla="*/ 1065 h 1551"/>
                <a:gd name="T42" fmla="*/ 951 w 1275"/>
                <a:gd name="T43" fmla="*/ 1078 h 1551"/>
                <a:gd name="T44" fmla="*/ 933 w 1275"/>
                <a:gd name="T45" fmla="*/ 1135 h 1551"/>
                <a:gd name="T46" fmla="*/ 908 w 1275"/>
                <a:gd name="T47" fmla="*/ 1178 h 1551"/>
                <a:gd name="T48" fmla="*/ 862 w 1275"/>
                <a:gd name="T49" fmla="*/ 1206 h 1551"/>
                <a:gd name="T50" fmla="*/ 831 w 1275"/>
                <a:gd name="T51" fmla="*/ 1269 h 1551"/>
                <a:gd name="T52" fmla="*/ 816 w 1275"/>
                <a:gd name="T53" fmla="*/ 1337 h 1551"/>
                <a:gd name="T54" fmla="*/ 763 w 1275"/>
                <a:gd name="T55" fmla="*/ 1381 h 1551"/>
                <a:gd name="T56" fmla="*/ 687 w 1275"/>
                <a:gd name="T57" fmla="*/ 1405 h 1551"/>
                <a:gd name="T58" fmla="*/ 635 w 1275"/>
                <a:gd name="T59" fmla="*/ 1452 h 1551"/>
                <a:gd name="T60" fmla="*/ 568 w 1275"/>
                <a:gd name="T61" fmla="*/ 1428 h 1551"/>
                <a:gd name="T62" fmla="*/ 538 w 1275"/>
                <a:gd name="T63" fmla="*/ 1463 h 1551"/>
                <a:gd name="T64" fmla="*/ 427 w 1275"/>
                <a:gd name="T65" fmla="*/ 1457 h 1551"/>
                <a:gd name="T66" fmla="*/ 344 w 1275"/>
                <a:gd name="T67" fmla="*/ 1483 h 1551"/>
                <a:gd name="T68" fmla="*/ 240 w 1275"/>
                <a:gd name="T69" fmla="*/ 1497 h 1551"/>
                <a:gd name="T70" fmla="*/ 153 w 1275"/>
                <a:gd name="T71" fmla="*/ 1526 h 1551"/>
                <a:gd name="T72" fmla="*/ 108 w 1275"/>
                <a:gd name="T73" fmla="*/ 1518 h 1551"/>
                <a:gd name="T74" fmla="*/ 100 w 1275"/>
                <a:gd name="T75" fmla="*/ 1454 h 1551"/>
                <a:gd name="T76" fmla="*/ 108 w 1275"/>
                <a:gd name="T77" fmla="*/ 1379 h 1551"/>
                <a:gd name="T78" fmla="*/ 65 w 1275"/>
                <a:gd name="T79" fmla="*/ 1369 h 1551"/>
                <a:gd name="T80" fmla="*/ 15 w 1275"/>
                <a:gd name="T81" fmla="*/ 1345 h 1551"/>
                <a:gd name="T82" fmla="*/ 63 w 1275"/>
                <a:gd name="T83" fmla="*/ 1259 h 1551"/>
                <a:gd name="T84" fmla="*/ 119 w 1275"/>
                <a:gd name="T85" fmla="*/ 1102 h 1551"/>
                <a:gd name="T86" fmla="*/ 52 w 1275"/>
                <a:gd name="T87" fmla="*/ 1044 h 1551"/>
                <a:gd name="T88" fmla="*/ 75 w 1275"/>
                <a:gd name="T89" fmla="*/ 928 h 1551"/>
                <a:gd name="T90" fmla="*/ 113 w 1275"/>
                <a:gd name="T91" fmla="*/ 844 h 1551"/>
                <a:gd name="T92" fmla="*/ 60 w 1275"/>
                <a:gd name="T93" fmla="*/ 798 h 1551"/>
                <a:gd name="T94" fmla="*/ 45 w 1275"/>
                <a:gd name="T95" fmla="*/ 708 h 1551"/>
                <a:gd name="T96" fmla="*/ 71 w 1275"/>
                <a:gd name="T97" fmla="*/ 586 h 1551"/>
                <a:gd name="T98" fmla="*/ 86 w 1275"/>
                <a:gd name="T99" fmla="*/ 526 h 1551"/>
                <a:gd name="T100" fmla="*/ 88 w 1275"/>
                <a:gd name="T101" fmla="*/ 479 h 1551"/>
                <a:gd name="T102" fmla="*/ 106 w 1275"/>
                <a:gd name="T103" fmla="*/ 408 h 1551"/>
                <a:gd name="T104" fmla="*/ 136 w 1275"/>
                <a:gd name="T105" fmla="*/ 345 h 1551"/>
                <a:gd name="T106" fmla="*/ 187 w 1275"/>
                <a:gd name="T107" fmla="*/ 292 h 1551"/>
                <a:gd name="T108" fmla="*/ 207 w 1275"/>
                <a:gd name="T109" fmla="*/ 224 h 1551"/>
                <a:gd name="T110" fmla="*/ 250 w 1275"/>
                <a:gd name="T111" fmla="*/ 190 h 1551"/>
                <a:gd name="T112" fmla="*/ 234 w 1275"/>
                <a:gd name="T113" fmla="*/ 135 h 1551"/>
                <a:gd name="T114" fmla="*/ 252 w 1275"/>
                <a:gd name="T115" fmla="*/ 51 h 1551"/>
                <a:gd name="T116" fmla="*/ 308 w 1275"/>
                <a:gd name="T117" fmla="*/ 93 h 1551"/>
                <a:gd name="T118" fmla="*/ 283 w 1275"/>
                <a:gd name="T119" fmla="*/ 4 h 1551"/>
                <a:gd name="T120" fmla="*/ 404 w 1275"/>
                <a:gd name="T121" fmla="*/ 49 h 1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75" h="1551">
                  <a:moveTo>
                    <a:pt x="492" y="72"/>
                  </a:moveTo>
                  <a:lnTo>
                    <a:pt x="501" y="77"/>
                  </a:lnTo>
                  <a:lnTo>
                    <a:pt x="515" y="77"/>
                  </a:lnTo>
                  <a:lnTo>
                    <a:pt x="516" y="83"/>
                  </a:lnTo>
                  <a:lnTo>
                    <a:pt x="518" y="85"/>
                  </a:lnTo>
                  <a:lnTo>
                    <a:pt x="525" y="86"/>
                  </a:lnTo>
                  <a:lnTo>
                    <a:pt x="526" y="99"/>
                  </a:lnTo>
                  <a:lnTo>
                    <a:pt x="530" y="109"/>
                  </a:lnTo>
                  <a:lnTo>
                    <a:pt x="543" y="99"/>
                  </a:lnTo>
                  <a:lnTo>
                    <a:pt x="546" y="98"/>
                  </a:lnTo>
                  <a:lnTo>
                    <a:pt x="558" y="93"/>
                  </a:lnTo>
                  <a:lnTo>
                    <a:pt x="568" y="85"/>
                  </a:lnTo>
                  <a:lnTo>
                    <a:pt x="569" y="85"/>
                  </a:lnTo>
                  <a:lnTo>
                    <a:pt x="579" y="83"/>
                  </a:lnTo>
                  <a:lnTo>
                    <a:pt x="581" y="85"/>
                  </a:lnTo>
                  <a:lnTo>
                    <a:pt x="586" y="83"/>
                  </a:lnTo>
                  <a:lnTo>
                    <a:pt x="597" y="78"/>
                  </a:lnTo>
                  <a:lnTo>
                    <a:pt x="607" y="80"/>
                  </a:lnTo>
                  <a:lnTo>
                    <a:pt x="611" y="80"/>
                  </a:lnTo>
                  <a:lnTo>
                    <a:pt x="616" y="80"/>
                  </a:lnTo>
                  <a:lnTo>
                    <a:pt x="617" y="81"/>
                  </a:lnTo>
                  <a:lnTo>
                    <a:pt x="624" y="86"/>
                  </a:lnTo>
                  <a:lnTo>
                    <a:pt x="626" y="88"/>
                  </a:lnTo>
                  <a:lnTo>
                    <a:pt x="637" y="94"/>
                  </a:lnTo>
                  <a:lnTo>
                    <a:pt x="640" y="94"/>
                  </a:lnTo>
                  <a:lnTo>
                    <a:pt x="649" y="94"/>
                  </a:lnTo>
                  <a:lnTo>
                    <a:pt x="659" y="96"/>
                  </a:lnTo>
                  <a:lnTo>
                    <a:pt x="660" y="98"/>
                  </a:lnTo>
                  <a:lnTo>
                    <a:pt x="670" y="99"/>
                  </a:lnTo>
                  <a:lnTo>
                    <a:pt x="672" y="101"/>
                  </a:lnTo>
                  <a:lnTo>
                    <a:pt x="677" y="109"/>
                  </a:lnTo>
                  <a:lnTo>
                    <a:pt x="685" y="107"/>
                  </a:lnTo>
                  <a:lnTo>
                    <a:pt x="693" y="109"/>
                  </a:lnTo>
                  <a:lnTo>
                    <a:pt x="700" y="106"/>
                  </a:lnTo>
                  <a:lnTo>
                    <a:pt x="707" y="106"/>
                  </a:lnTo>
                  <a:lnTo>
                    <a:pt x="712" y="102"/>
                  </a:lnTo>
                  <a:lnTo>
                    <a:pt x="713" y="102"/>
                  </a:lnTo>
                  <a:lnTo>
                    <a:pt x="718" y="104"/>
                  </a:lnTo>
                  <a:lnTo>
                    <a:pt x="726" y="109"/>
                  </a:lnTo>
                  <a:lnTo>
                    <a:pt x="728" y="110"/>
                  </a:lnTo>
                  <a:lnTo>
                    <a:pt x="726" y="115"/>
                  </a:lnTo>
                  <a:lnTo>
                    <a:pt x="725" y="120"/>
                  </a:lnTo>
                  <a:lnTo>
                    <a:pt x="733" y="123"/>
                  </a:lnTo>
                  <a:lnTo>
                    <a:pt x="735" y="125"/>
                  </a:lnTo>
                  <a:lnTo>
                    <a:pt x="743" y="123"/>
                  </a:lnTo>
                  <a:lnTo>
                    <a:pt x="743" y="125"/>
                  </a:lnTo>
                  <a:lnTo>
                    <a:pt x="750" y="132"/>
                  </a:lnTo>
                  <a:lnTo>
                    <a:pt x="751" y="135"/>
                  </a:lnTo>
                  <a:lnTo>
                    <a:pt x="755" y="143"/>
                  </a:lnTo>
                  <a:lnTo>
                    <a:pt x="756" y="149"/>
                  </a:lnTo>
                  <a:lnTo>
                    <a:pt x="753" y="151"/>
                  </a:lnTo>
                  <a:lnTo>
                    <a:pt x="753" y="154"/>
                  </a:lnTo>
                  <a:lnTo>
                    <a:pt x="755" y="157"/>
                  </a:lnTo>
                  <a:lnTo>
                    <a:pt x="759" y="157"/>
                  </a:lnTo>
                  <a:lnTo>
                    <a:pt x="761" y="157"/>
                  </a:lnTo>
                  <a:lnTo>
                    <a:pt x="764" y="161"/>
                  </a:lnTo>
                  <a:lnTo>
                    <a:pt x="763" y="164"/>
                  </a:lnTo>
                  <a:lnTo>
                    <a:pt x="764" y="166"/>
                  </a:lnTo>
                  <a:lnTo>
                    <a:pt x="763" y="167"/>
                  </a:lnTo>
                  <a:lnTo>
                    <a:pt x="761" y="169"/>
                  </a:lnTo>
                  <a:lnTo>
                    <a:pt x="763" y="172"/>
                  </a:lnTo>
                  <a:lnTo>
                    <a:pt x="764" y="175"/>
                  </a:lnTo>
                  <a:lnTo>
                    <a:pt x="768" y="182"/>
                  </a:lnTo>
                  <a:lnTo>
                    <a:pt x="769" y="183"/>
                  </a:lnTo>
                  <a:lnTo>
                    <a:pt x="776" y="180"/>
                  </a:lnTo>
                  <a:lnTo>
                    <a:pt x="778" y="182"/>
                  </a:lnTo>
                  <a:lnTo>
                    <a:pt x="783" y="185"/>
                  </a:lnTo>
                  <a:lnTo>
                    <a:pt x="789" y="188"/>
                  </a:lnTo>
                  <a:lnTo>
                    <a:pt x="794" y="188"/>
                  </a:lnTo>
                  <a:lnTo>
                    <a:pt x="801" y="188"/>
                  </a:lnTo>
                  <a:lnTo>
                    <a:pt x="804" y="188"/>
                  </a:lnTo>
                  <a:lnTo>
                    <a:pt x="804" y="191"/>
                  </a:lnTo>
                  <a:lnTo>
                    <a:pt x="804" y="198"/>
                  </a:lnTo>
                  <a:lnTo>
                    <a:pt x="807" y="199"/>
                  </a:lnTo>
                  <a:lnTo>
                    <a:pt x="809" y="203"/>
                  </a:lnTo>
                  <a:lnTo>
                    <a:pt x="811" y="211"/>
                  </a:lnTo>
                  <a:lnTo>
                    <a:pt x="811" y="214"/>
                  </a:lnTo>
                  <a:lnTo>
                    <a:pt x="811" y="216"/>
                  </a:lnTo>
                  <a:lnTo>
                    <a:pt x="809" y="224"/>
                  </a:lnTo>
                  <a:lnTo>
                    <a:pt x="817" y="235"/>
                  </a:lnTo>
                  <a:lnTo>
                    <a:pt x="819" y="237"/>
                  </a:lnTo>
                  <a:lnTo>
                    <a:pt x="821" y="238"/>
                  </a:lnTo>
                  <a:lnTo>
                    <a:pt x="831" y="243"/>
                  </a:lnTo>
                  <a:lnTo>
                    <a:pt x="834" y="243"/>
                  </a:lnTo>
                  <a:lnTo>
                    <a:pt x="836" y="243"/>
                  </a:lnTo>
                  <a:lnTo>
                    <a:pt x="845" y="245"/>
                  </a:lnTo>
                  <a:lnTo>
                    <a:pt x="852" y="246"/>
                  </a:lnTo>
                  <a:lnTo>
                    <a:pt x="855" y="246"/>
                  </a:lnTo>
                  <a:lnTo>
                    <a:pt x="855" y="251"/>
                  </a:lnTo>
                  <a:lnTo>
                    <a:pt x="852" y="256"/>
                  </a:lnTo>
                  <a:lnTo>
                    <a:pt x="857" y="258"/>
                  </a:lnTo>
                  <a:lnTo>
                    <a:pt x="862" y="259"/>
                  </a:lnTo>
                  <a:lnTo>
                    <a:pt x="862" y="256"/>
                  </a:lnTo>
                  <a:lnTo>
                    <a:pt x="865" y="256"/>
                  </a:lnTo>
                  <a:lnTo>
                    <a:pt x="867" y="258"/>
                  </a:lnTo>
                  <a:lnTo>
                    <a:pt x="869" y="258"/>
                  </a:lnTo>
                  <a:lnTo>
                    <a:pt x="875" y="258"/>
                  </a:lnTo>
                  <a:lnTo>
                    <a:pt x="879" y="256"/>
                  </a:lnTo>
                  <a:lnTo>
                    <a:pt x="880" y="255"/>
                  </a:lnTo>
                  <a:lnTo>
                    <a:pt x="884" y="255"/>
                  </a:lnTo>
                  <a:lnTo>
                    <a:pt x="885" y="256"/>
                  </a:lnTo>
                  <a:lnTo>
                    <a:pt x="890" y="259"/>
                  </a:lnTo>
                  <a:lnTo>
                    <a:pt x="892" y="256"/>
                  </a:lnTo>
                  <a:lnTo>
                    <a:pt x="898" y="256"/>
                  </a:lnTo>
                  <a:lnTo>
                    <a:pt x="903" y="256"/>
                  </a:lnTo>
                  <a:lnTo>
                    <a:pt x="913" y="256"/>
                  </a:lnTo>
                  <a:lnTo>
                    <a:pt x="920" y="253"/>
                  </a:lnTo>
                  <a:lnTo>
                    <a:pt x="928" y="251"/>
                  </a:lnTo>
                  <a:lnTo>
                    <a:pt x="931" y="248"/>
                  </a:lnTo>
                  <a:lnTo>
                    <a:pt x="936" y="251"/>
                  </a:lnTo>
                  <a:lnTo>
                    <a:pt x="938" y="251"/>
                  </a:lnTo>
                  <a:lnTo>
                    <a:pt x="943" y="251"/>
                  </a:lnTo>
                  <a:lnTo>
                    <a:pt x="945" y="250"/>
                  </a:lnTo>
                  <a:lnTo>
                    <a:pt x="950" y="250"/>
                  </a:lnTo>
                  <a:lnTo>
                    <a:pt x="950" y="253"/>
                  </a:lnTo>
                  <a:lnTo>
                    <a:pt x="951" y="251"/>
                  </a:lnTo>
                  <a:lnTo>
                    <a:pt x="953" y="250"/>
                  </a:lnTo>
                  <a:lnTo>
                    <a:pt x="956" y="250"/>
                  </a:lnTo>
                  <a:lnTo>
                    <a:pt x="956" y="255"/>
                  </a:lnTo>
                  <a:lnTo>
                    <a:pt x="960" y="255"/>
                  </a:lnTo>
                  <a:lnTo>
                    <a:pt x="965" y="258"/>
                  </a:lnTo>
                  <a:lnTo>
                    <a:pt x="966" y="258"/>
                  </a:lnTo>
                  <a:lnTo>
                    <a:pt x="970" y="256"/>
                  </a:lnTo>
                  <a:lnTo>
                    <a:pt x="971" y="255"/>
                  </a:lnTo>
                  <a:lnTo>
                    <a:pt x="971" y="253"/>
                  </a:lnTo>
                  <a:lnTo>
                    <a:pt x="973" y="250"/>
                  </a:lnTo>
                  <a:lnTo>
                    <a:pt x="974" y="248"/>
                  </a:lnTo>
                  <a:lnTo>
                    <a:pt x="976" y="246"/>
                  </a:lnTo>
                  <a:lnTo>
                    <a:pt x="984" y="250"/>
                  </a:lnTo>
                  <a:lnTo>
                    <a:pt x="988" y="251"/>
                  </a:lnTo>
                  <a:lnTo>
                    <a:pt x="996" y="248"/>
                  </a:lnTo>
                  <a:lnTo>
                    <a:pt x="1008" y="253"/>
                  </a:lnTo>
                  <a:lnTo>
                    <a:pt x="1016" y="259"/>
                  </a:lnTo>
                  <a:lnTo>
                    <a:pt x="1017" y="261"/>
                  </a:lnTo>
                  <a:lnTo>
                    <a:pt x="1029" y="267"/>
                  </a:lnTo>
                  <a:lnTo>
                    <a:pt x="1031" y="267"/>
                  </a:lnTo>
                  <a:lnTo>
                    <a:pt x="1039" y="274"/>
                  </a:lnTo>
                  <a:lnTo>
                    <a:pt x="1039" y="276"/>
                  </a:lnTo>
                  <a:lnTo>
                    <a:pt x="1044" y="284"/>
                  </a:lnTo>
                  <a:lnTo>
                    <a:pt x="1047" y="285"/>
                  </a:lnTo>
                  <a:lnTo>
                    <a:pt x="1056" y="287"/>
                  </a:lnTo>
                  <a:lnTo>
                    <a:pt x="1057" y="290"/>
                  </a:lnTo>
                  <a:lnTo>
                    <a:pt x="1060" y="293"/>
                  </a:lnTo>
                  <a:lnTo>
                    <a:pt x="1064" y="293"/>
                  </a:lnTo>
                  <a:lnTo>
                    <a:pt x="1065" y="293"/>
                  </a:lnTo>
                  <a:lnTo>
                    <a:pt x="1074" y="300"/>
                  </a:lnTo>
                  <a:lnTo>
                    <a:pt x="1075" y="300"/>
                  </a:lnTo>
                  <a:lnTo>
                    <a:pt x="1080" y="300"/>
                  </a:lnTo>
                  <a:lnTo>
                    <a:pt x="1085" y="300"/>
                  </a:lnTo>
                  <a:lnTo>
                    <a:pt x="1089" y="301"/>
                  </a:lnTo>
                  <a:lnTo>
                    <a:pt x="1090" y="303"/>
                  </a:lnTo>
                  <a:lnTo>
                    <a:pt x="1099" y="308"/>
                  </a:lnTo>
                  <a:lnTo>
                    <a:pt x="1105" y="308"/>
                  </a:lnTo>
                  <a:lnTo>
                    <a:pt x="1113" y="305"/>
                  </a:lnTo>
                  <a:lnTo>
                    <a:pt x="1115" y="305"/>
                  </a:lnTo>
                  <a:lnTo>
                    <a:pt x="1117" y="301"/>
                  </a:lnTo>
                  <a:lnTo>
                    <a:pt x="1123" y="303"/>
                  </a:lnTo>
                  <a:lnTo>
                    <a:pt x="1125" y="305"/>
                  </a:lnTo>
                  <a:lnTo>
                    <a:pt x="1125" y="310"/>
                  </a:lnTo>
                  <a:lnTo>
                    <a:pt x="1137" y="311"/>
                  </a:lnTo>
                  <a:lnTo>
                    <a:pt x="1142" y="311"/>
                  </a:lnTo>
                  <a:lnTo>
                    <a:pt x="1146" y="311"/>
                  </a:lnTo>
                  <a:lnTo>
                    <a:pt x="1148" y="311"/>
                  </a:lnTo>
                  <a:lnTo>
                    <a:pt x="1155" y="308"/>
                  </a:lnTo>
                  <a:lnTo>
                    <a:pt x="1163" y="306"/>
                  </a:lnTo>
                  <a:lnTo>
                    <a:pt x="1170" y="305"/>
                  </a:lnTo>
                  <a:lnTo>
                    <a:pt x="1178" y="306"/>
                  </a:lnTo>
                  <a:lnTo>
                    <a:pt x="1178" y="310"/>
                  </a:lnTo>
                  <a:lnTo>
                    <a:pt x="1176" y="318"/>
                  </a:lnTo>
                  <a:lnTo>
                    <a:pt x="1178" y="319"/>
                  </a:lnTo>
                  <a:lnTo>
                    <a:pt x="1188" y="319"/>
                  </a:lnTo>
                  <a:lnTo>
                    <a:pt x="1191" y="314"/>
                  </a:lnTo>
                  <a:lnTo>
                    <a:pt x="1201" y="313"/>
                  </a:lnTo>
                  <a:lnTo>
                    <a:pt x="1209" y="311"/>
                  </a:lnTo>
                  <a:lnTo>
                    <a:pt x="1209" y="306"/>
                  </a:lnTo>
                  <a:lnTo>
                    <a:pt x="1209" y="303"/>
                  </a:lnTo>
                  <a:lnTo>
                    <a:pt x="1208" y="300"/>
                  </a:lnTo>
                  <a:lnTo>
                    <a:pt x="1211" y="297"/>
                  </a:lnTo>
                  <a:lnTo>
                    <a:pt x="1213" y="293"/>
                  </a:lnTo>
                  <a:lnTo>
                    <a:pt x="1209" y="292"/>
                  </a:lnTo>
                  <a:lnTo>
                    <a:pt x="1213" y="288"/>
                  </a:lnTo>
                  <a:lnTo>
                    <a:pt x="1214" y="288"/>
                  </a:lnTo>
                  <a:lnTo>
                    <a:pt x="1219" y="295"/>
                  </a:lnTo>
                  <a:lnTo>
                    <a:pt x="1219" y="297"/>
                  </a:lnTo>
                  <a:lnTo>
                    <a:pt x="1219" y="301"/>
                  </a:lnTo>
                  <a:lnTo>
                    <a:pt x="1219" y="319"/>
                  </a:lnTo>
                  <a:lnTo>
                    <a:pt x="1221" y="326"/>
                  </a:lnTo>
                  <a:lnTo>
                    <a:pt x="1228" y="332"/>
                  </a:lnTo>
                  <a:lnTo>
                    <a:pt x="1236" y="339"/>
                  </a:lnTo>
                  <a:lnTo>
                    <a:pt x="1237" y="340"/>
                  </a:lnTo>
                  <a:lnTo>
                    <a:pt x="1246" y="347"/>
                  </a:lnTo>
                  <a:lnTo>
                    <a:pt x="1247" y="348"/>
                  </a:lnTo>
                  <a:lnTo>
                    <a:pt x="1256" y="350"/>
                  </a:lnTo>
                  <a:lnTo>
                    <a:pt x="1257" y="352"/>
                  </a:lnTo>
                  <a:lnTo>
                    <a:pt x="1264" y="356"/>
                  </a:lnTo>
                  <a:lnTo>
                    <a:pt x="1266" y="360"/>
                  </a:lnTo>
                  <a:lnTo>
                    <a:pt x="1275" y="368"/>
                  </a:lnTo>
                  <a:lnTo>
                    <a:pt x="1269" y="381"/>
                  </a:lnTo>
                  <a:lnTo>
                    <a:pt x="1267" y="386"/>
                  </a:lnTo>
                  <a:lnTo>
                    <a:pt x="1264" y="403"/>
                  </a:lnTo>
                  <a:lnTo>
                    <a:pt x="1264" y="407"/>
                  </a:lnTo>
                  <a:lnTo>
                    <a:pt x="1262" y="408"/>
                  </a:lnTo>
                  <a:lnTo>
                    <a:pt x="1256" y="428"/>
                  </a:lnTo>
                  <a:lnTo>
                    <a:pt x="1254" y="431"/>
                  </a:lnTo>
                  <a:lnTo>
                    <a:pt x="1242" y="455"/>
                  </a:lnTo>
                  <a:lnTo>
                    <a:pt x="1242" y="458"/>
                  </a:lnTo>
                  <a:lnTo>
                    <a:pt x="1241" y="460"/>
                  </a:lnTo>
                  <a:lnTo>
                    <a:pt x="1236" y="478"/>
                  </a:lnTo>
                  <a:lnTo>
                    <a:pt x="1231" y="497"/>
                  </a:lnTo>
                  <a:lnTo>
                    <a:pt x="1229" y="500"/>
                  </a:lnTo>
                  <a:lnTo>
                    <a:pt x="1229" y="504"/>
                  </a:lnTo>
                  <a:lnTo>
                    <a:pt x="1228" y="509"/>
                  </a:lnTo>
                  <a:lnTo>
                    <a:pt x="1226" y="520"/>
                  </a:lnTo>
                  <a:lnTo>
                    <a:pt x="1228" y="523"/>
                  </a:lnTo>
                  <a:lnTo>
                    <a:pt x="1214" y="541"/>
                  </a:lnTo>
                  <a:lnTo>
                    <a:pt x="1213" y="543"/>
                  </a:lnTo>
                  <a:lnTo>
                    <a:pt x="1199" y="562"/>
                  </a:lnTo>
                  <a:lnTo>
                    <a:pt x="1196" y="565"/>
                  </a:lnTo>
                  <a:lnTo>
                    <a:pt x="1176" y="594"/>
                  </a:lnTo>
                  <a:lnTo>
                    <a:pt x="1175" y="596"/>
                  </a:lnTo>
                  <a:lnTo>
                    <a:pt x="1175" y="598"/>
                  </a:lnTo>
                  <a:lnTo>
                    <a:pt x="1173" y="599"/>
                  </a:lnTo>
                  <a:lnTo>
                    <a:pt x="1171" y="601"/>
                  </a:lnTo>
                  <a:lnTo>
                    <a:pt x="1158" y="620"/>
                  </a:lnTo>
                  <a:lnTo>
                    <a:pt x="1155" y="625"/>
                  </a:lnTo>
                  <a:lnTo>
                    <a:pt x="1153" y="628"/>
                  </a:lnTo>
                  <a:lnTo>
                    <a:pt x="1151" y="630"/>
                  </a:lnTo>
                  <a:lnTo>
                    <a:pt x="1140" y="649"/>
                  </a:lnTo>
                  <a:lnTo>
                    <a:pt x="1132" y="662"/>
                  </a:lnTo>
                  <a:lnTo>
                    <a:pt x="1130" y="664"/>
                  </a:lnTo>
                  <a:lnTo>
                    <a:pt x="1128" y="666"/>
                  </a:lnTo>
                  <a:lnTo>
                    <a:pt x="1127" y="667"/>
                  </a:lnTo>
                  <a:lnTo>
                    <a:pt x="1125" y="669"/>
                  </a:lnTo>
                  <a:lnTo>
                    <a:pt x="1122" y="674"/>
                  </a:lnTo>
                  <a:lnTo>
                    <a:pt x="1108" y="687"/>
                  </a:lnTo>
                  <a:lnTo>
                    <a:pt x="1105" y="688"/>
                  </a:lnTo>
                  <a:lnTo>
                    <a:pt x="1103" y="690"/>
                  </a:lnTo>
                  <a:lnTo>
                    <a:pt x="1102" y="691"/>
                  </a:lnTo>
                  <a:lnTo>
                    <a:pt x="1090" y="706"/>
                  </a:lnTo>
                  <a:lnTo>
                    <a:pt x="1089" y="708"/>
                  </a:lnTo>
                  <a:lnTo>
                    <a:pt x="1089" y="716"/>
                  </a:lnTo>
                  <a:lnTo>
                    <a:pt x="1089" y="730"/>
                  </a:lnTo>
                  <a:lnTo>
                    <a:pt x="1089" y="732"/>
                  </a:lnTo>
                  <a:lnTo>
                    <a:pt x="1095" y="745"/>
                  </a:lnTo>
                  <a:lnTo>
                    <a:pt x="1097" y="750"/>
                  </a:lnTo>
                  <a:lnTo>
                    <a:pt x="1099" y="751"/>
                  </a:lnTo>
                  <a:lnTo>
                    <a:pt x="1130" y="764"/>
                  </a:lnTo>
                  <a:lnTo>
                    <a:pt x="1138" y="759"/>
                  </a:lnTo>
                  <a:lnTo>
                    <a:pt x="1142" y="759"/>
                  </a:lnTo>
                  <a:lnTo>
                    <a:pt x="1151" y="764"/>
                  </a:lnTo>
                  <a:lnTo>
                    <a:pt x="1160" y="780"/>
                  </a:lnTo>
                  <a:lnTo>
                    <a:pt x="1160" y="782"/>
                  </a:lnTo>
                  <a:lnTo>
                    <a:pt x="1166" y="795"/>
                  </a:lnTo>
                  <a:lnTo>
                    <a:pt x="1166" y="797"/>
                  </a:lnTo>
                  <a:lnTo>
                    <a:pt x="1175" y="801"/>
                  </a:lnTo>
                  <a:lnTo>
                    <a:pt x="1181" y="801"/>
                  </a:lnTo>
                  <a:lnTo>
                    <a:pt x="1189" y="805"/>
                  </a:lnTo>
                  <a:lnTo>
                    <a:pt x="1191" y="803"/>
                  </a:lnTo>
                  <a:lnTo>
                    <a:pt x="1194" y="805"/>
                  </a:lnTo>
                  <a:lnTo>
                    <a:pt x="1199" y="811"/>
                  </a:lnTo>
                  <a:lnTo>
                    <a:pt x="1199" y="813"/>
                  </a:lnTo>
                  <a:lnTo>
                    <a:pt x="1199" y="818"/>
                  </a:lnTo>
                  <a:lnTo>
                    <a:pt x="1199" y="821"/>
                  </a:lnTo>
                  <a:lnTo>
                    <a:pt x="1189" y="824"/>
                  </a:lnTo>
                  <a:lnTo>
                    <a:pt x="1188" y="826"/>
                  </a:lnTo>
                  <a:lnTo>
                    <a:pt x="1183" y="831"/>
                  </a:lnTo>
                  <a:lnTo>
                    <a:pt x="1181" y="837"/>
                  </a:lnTo>
                  <a:lnTo>
                    <a:pt x="1180" y="844"/>
                  </a:lnTo>
                  <a:lnTo>
                    <a:pt x="1183" y="852"/>
                  </a:lnTo>
                  <a:lnTo>
                    <a:pt x="1181" y="858"/>
                  </a:lnTo>
                  <a:lnTo>
                    <a:pt x="1173" y="868"/>
                  </a:lnTo>
                  <a:lnTo>
                    <a:pt x="1170" y="869"/>
                  </a:lnTo>
                  <a:lnTo>
                    <a:pt x="1168" y="878"/>
                  </a:lnTo>
                  <a:lnTo>
                    <a:pt x="1170" y="879"/>
                  </a:lnTo>
                  <a:lnTo>
                    <a:pt x="1171" y="884"/>
                  </a:lnTo>
                  <a:lnTo>
                    <a:pt x="1170" y="890"/>
                  </a:lnTo>
                  <a:lnTo>
                    <a:pt x="1168" y="895"/>
                  </a:lnTo>
                  <a:lnTo>
                    <a:pt x="1161" y="910"/>
                  </a:lnTo>
                  <a:lnTo>
                    <a:pt x="1156" y="915"/>
                  </a:lnTo>
                  <a:lnTo>
                    <a:pt x="1156" y="916"/>
                  </a:lnTo>
                  <a:lnTo>
                    <a:pt x="1153" y="926"/>
                  </a:lnTo>
                  <a:lnTo>
                    <a:pt x="1151" y="928"/>
                  </a:lnTo>
                  <a:lnTo>
                    <a:pt x="1150" y="931"/>
                  </a:lnTo>
                  <a:lnTo>
                    <a:pt x="1146" y="937"/>
                  </a:lnTo>
                  <a:lnTo>
                    <a:pt x="1135" y="942"/>
                  </a:lnTo>
                  <a:lnTo>
                    <a:pt x="1133" y="944"/>
                  </a:lnTo>
                  <a:lnTo>
                    <a:pt x="1127" y="952"/>
                  </a:lnTo>
                  <a:lnTo>
                    <a:pt x="1125" y="955"/>
                  </a:lnTo>
                  <a:lnTo>
                    <a:pt x="1125" y="958"/>
                  </a:lnTo>
                  <a:lnTo>
                    <a:pt x="1123" y="968"/>
                  </a:lnTo>
                  <a:lnTo>
                    <a:pt x="1123" y="970"/>
                  </a:lnTo>
                  <a:lnTo>
                    <a:pt x="1130" y="981"/>
                  </a:lnTo>
                  <a:lnTo>
                    <a:pt x="1130" y="983"/>
                  </a:lnTo>
                  <a:lnTo>
                    <a:pt x="1130" y="989"/>
                  </a:lnTo>
                  <a:lnTo>
                    <a:pt x="1130" y="991"/>
                  </a:lnTo>
                  <a:lnTo>
                    <a:pt x="1135" y="999"/>
                  </a:lnTo>
                  <a:lnTo>
                    <a:pt x="1135" y="1000"/>
                  </a:lnTo>
                  <a:lnTo>
                    <a:pt x="1135" y="1012"/>
                  </a:lnTo>
                  <a:lnTo>
                    <a:pt x="1135" y="1015"/>
                  </a:lnTo>
                  <a:lnTo>
                    <a:pt x="1133" y="1018"/>
                  </a:lnTo>
                  <a:lnTo>
                    <a:pt x="1118" y="1005"/>
                  </a:lnTo>
                  <a:lnTo>
                    <a:pt x="1110" y="1010"/>
                  </a:lnTo>
                  <a:lnTo>
                    <a:pt x="1105" y="1018"/>
                  </a:lnTo>
                  <a:lnTo>
                    <a:pt x="1105" y="1020"/>
                  </a:lnTo>
                  <a:lnTo>
                    <a:pt x="1105" y="1023"/>
                  </a:lnTo>
                  <a:lnTo>
                    <a:pt x="1092" y="1025"/>
                  </a:lnTo>
                  <a:lnTo>
                    <a:pt x="1090" y="1026"/>
                  </a:lnTo>
                  <a:lnTo>
                    <a:pt x="1089" y="1028"/>
                  </a:lnTo>
                  <a:lnTo>
                    <a:pt x="1085" y="1028"/>
                  </a:lnTo>
                  <a:lnTo>
                    <a:pt x="1080" y="1030"/>
                  </a:lnTo>
                  <a:lnTo>
                    <a:pt x="1075" y="1033"/>
                  </a:lnTo>
                  <a:lnTo>
                    <a:pt x="1064" y="1031"/>
                  </a:lnTo>
                  <a:lnTo>
                    <a:pt x="1062" y="1033"/>
                  </a:lnTo>
                  <a:lnTo>
                    <a:pt x="1060" y="1033"/>
                  </a:lnTo>
                  <a:lnTo>
                    <a:pt x="1054" y="1036"/>
                  </a:lnTo>
                  <a:lnTo>
                    <a:pt x="1052" y="1038"/>
                  </a:lnTo>
                  <a:lnTo>
                    <a:pt x="1052" y="1039"/>
                  </a:lnTo>
                  <a:lnTo>
                    <a:pt x="1049" y="1047"/>
                  </a:lnTo>
                  <a:lnTo>
                    <a:pt x="1049" y="1051"/>
                  </a:lnTo>
                  <a:lnTo>
                    <a:pt x="1047" y="1057"/>
                  </a:lnTo>
                  <a:lnTo>
                    <a:pt x="1047" y="1059"/>
                  </a:lnTo>
                  <a:lnTo>
                    <a:pt x="1047" y="1062"/>
                  </a:lnTo>
                  <a:lnTo>
                    <a:pt x="1041" y="1067"/>
                  </a:lnTo>
                  <a:lnTo>
                    <a:pt x="1039" y="1067"/>
                  </a:lnTo>
                  <a:lnTo>
                    <a:pt x="1034" y="1067"/>
                  </a:lnTo>
                  <a:lnTo>
                    <a:pt x="1032" y="1068"/>
                  </a:lnTo>
                  <a:lnTo>
                    <a:pt x="1031" y="1070"/>
                  </a:lnTo>
                  <a:lnTo>
                    <a:pt x="1024" y="1072"/>
                  </a:lnTo>
                  <a:lnTo>
                    <a:pt x="1019" y="1070"/>
                  </a:lnTo>
                  <a:lnTo>
                    <a:pt x="1017" y="1068"/>
                  </a:lnTo>
                  <a:lnTo>
                    <a:pt x="1016" y="1064"/>
                  </a:lnTo>
                  <a:lnTo>
                    <a:pt x="1014" y="1064"/>
                  </a:lnTo>
                  <a:lnTo>
                    <a:pt x="1008" y="1062"/>
                  </a:lnTo>
                  <a:lnTo>
                    <a:pt x="1001" y="1059"/>
                  </a:lnTo>
                  <a:lnTo>
                    <a:pt x="994" y="1064"/>
                  </a:lnTo>
                  <a:lnTo>
                    <a:pt x="993" y="1065"/>
                  </a:lnTo>
                  <a:lnTo>
                    <a:pt x="996" y="1070"/>
                  </a:lnTo>
                  <a:lnTo>
                    <a:pt x="993" y="1073"/>
                  </a:lnTo>
                  <a:lnTo>
                    <a:pt x="993" y="1075"/>
                  </a:lnTo>
                  <a:lnTo>
                    <a:pt x="991" y="1077"/>
                  </a:lnTo>
                  <a:lnTo>
                    <a:pt x="988" y="1075"/>
                  </a:lnTo>
                  <a:lnTo>
                    <a:pt x="986" y="1077"/>
                  </a:lnTo>
                  <a:lnTo>
                    <a:pt x="979" y="1077"/>
                  </a:lnTo>
                  <a:lnTo>
                    <a:pt x="976" y="1073"/>
                  </a:lnTo>
                  <a:lnTo>
                    <a:pt x="976" y="1072"/>
                  </a:lnTo>
                  <a:lnTo>
                    <a:pt x="973" y="1068"/>
                  </a:lnTo>
                  <a:lnTo>
                    <a:pt x="971" y="1070"/>
                  </a:lnTo>
                  <a:lnTo>
                    <a:pt x="970" y="1070"/>
                  </a:lnTo>
                  <a:lnTo>
                    <a:pt x="961" y="1070"/>
                  </a:lnTo>
                  <a:lnTo>
                    <a:pt x="955" y="1073"/>
                  </a:lnTo>
                  <a:lnTo>
                    <a:pt x="955" y="1077"/>
                  </a:lnTo>
                  <a:lnTo>
                    <a:pt x="951" y="1078"/>
                  </a:lnTo>
                  <a:lnTo>
                    <a:pt x="943" y="1078"/>
                  </a:lnTo>
                  <a:lnTo>
                    <a:pt x="943" y="1081"/>
                  </a:lnTo>
                  <a:lnTo>
                    <a:pt x="943" y="1083"/>
                  </a:lnTo>
                  <a:lnTo>
                    <a:pt x="943" y="1088"/>
                  </a:lnTo>
                  <a:lnTo>
                    <a:pt x="945" y="1093"/>
                  </a:lnTo>
                  <a:lnTo>
                    <a:pt x="945" y="1096"/>
                  </a:lnTo>
                  <a:lnTo>
                    <a:pt x="940" y="1102"/>
                  </a:lnTo>
                  <a:lnTo>
                    <a:pt x="940" y="1104"/>
                  </a:lnTo>
                  <a:lnTo>
                    <a:pt x="938" y="1106"/>
                  </a:lnTo>
                  <a:lnTo>
                    <a:pt x="935" y="1114"/>
                  </a:lnTo>
                  <a:lnTo>
                    <a:pt x="933" y="1117"/>
                  </a:lnTo>
                  <a:lnTo>
                    <a:pt x="931" y="1119"/>
                  </a:lnTo>
                  <a:lnTo>
                    <a:pt x="933" y="1128"/>
                  </a:lnTo>
                  <a:lnTo>
                    <a:pt x="933" y="1130"/>
                  </a:lnTo>
                  <a:lnTo>
                    <a:pt x="933" y="1132"/>
                  </a:lnTo>
                  <a:lnTo>
                    <a:pt x="933" y="1135"/>
                  </a:lnTo>
                  <a:lnTo>
                    <a:pt x="931" y="1141"/>
                  </a:lnTo>
                  <a:lnTo>
                    <a:pt x="931" y="1143"/>
                  </a:lnTo>
                  <a:lnTo>
                    <a:pt x="928" y="1149"/>
                  </a:lnTo>
                  <a:lnTo>
                    <a:pt x="925" y="1153"/>
                  </a:lnTo>
                  <a:lnTo>
                    <a:pt x="923" y="1153"/>
                  </a:lnTo>
                  <a:lnTo>
                    <a:pt x="918" y="1151"/>
                  </a:lnTo>
                  <a:lnTo>
                    <a:pt x="920" y="1156"/>
                  </a:lnTo>
                  <a:lnTo>
                    <a:pt x="915" y="1159"/>
                  </a:lnTo>
                  <a:lnTo>
                    <a:pt x="913" y="1164"/>
                  </a:lnTo>
                  <a:lnTo>
                    <a:pt x="915" y="1169"/>
                  </a:lnTo>
                  <a:lnTo>
                    <a:pt x="915" y="1170"/>
                  </a:lnTo>
                  <a:lnTo>
                    <a:pt x="913" y="1170"/>
                  </a:lnTo>
                  <a:lnTo>
                    <a:pt x="912" y="1170"/>
                  </a:lnTo>
                  <a:lnTo>
                    <a:pt x="908" y="1174"/>
                  </a:lnTo>
                  <a:lnTo>
                    <a:pt x="908" y="1175"/>
                  </a:lnTo>
                  <a:lnTo>
                    <a:pt x="908" y="1178"/>
                  </a:lnTo>
                  <a:lnTo>
                    <a:pt x="903" y="1182"/>
                  </a:lnTo>
                  <a:lnTo>
                    <a:pt x="903" y="1183"/>
                  </a:lnTo>
                  <a:lnTo>
                    <a:pt x="900" y="1185"/>
                  </a:lnTo>
                  <a:lnTo>
                    <a:pt x="895" y="1183"/>
                  </a:lnTo>
                  <a:lnTo>
                    <a:pt x="893" y="1185"/>
                  </a:lnTo>
                  <a:lnTo>
                    <a:pt x="888" y="1188"/>
                  </a:lnTo>
                  <a:lnTo>
                    <a:pt x="888" y="1191"/>
                  </a:lnTo>
                  <a:lnTo>
                    <a:pt x="887" y="1195"/>
                  </a:lnTo>
                  <a:lnTo>
                    <a:pt x="885" y="1198"/>
                  </a:lnTo>
                  <a:lnTo>
                    <a:pt x="884" y="1198"/>
                  </a:lnTo>
                  <a:lnTo>
                    <a:pt x="880" y="1196"/>
                  </a:lnTo>
                  <a:lnTo>
                    <a:pt x="877" y="1198"/>
                  </a:lnTo>
                  <a:lnTo>
                    <a:pt x="869" y="1201"/>
                  </a:lnTo>
                  <a:lnTo>
                    <a:pt x="869" y="1203"/>
                  </a:lnTo>
                  <a:lnTo>
                    <a:pt x="865" y="1204"/>
                  </a:lnTo>
                  <a:lnTo>
                    <a:pt x="862" y="1206"/>
                  </a:lnTo>
                  <a:lnTo>
                    <a:pt x="857" y="1208"/>
                  </a:lnTo>
                  <a:lnTo>
                    <a:pt x="857" y="1209"/>
                  </a:lnTo>
                  <a:lnTo>
                    <a:pt x="855" y="1212"/>
                  </a:lnTo>
                  <a:lnTo>
                    <a:pt x="854" y="1214"/>
                  </a:lnTo>
                  <a:lnTo>
                    <a:pt x="850" y="1221"/>
                  </a:lnTo>
                  <a:lnTo>
                    <a:pt x="850" y="1222"/>
                  </a:lnTo>
                  <a:lnTo>
                    <a:pt x="850" y="1225"/>
                  </a:lnTo>
                  <a:lnTo>
                    <a:pt x="850" y="1232"/>
                  </a:lnTo>
                  <a:lnTo>
                    <a:pt x="850" y="1234"/>
                  </a:lnTo>
                  <a:lnTo>
                    <a:pt x="850" y="1237"/>
                  </a:lnTo>
                  <a:lnTo>
                    <a:pt x="845" y="1245"/>
                  </a:lnTo>
                  <a:lnTo>
                    <a:pt x="844" y="1248"/>
                  </a:lnTo>
                  <a:lnTo>
                    <a:pt x="842" y="1256"/>
                  </a:lnTo>
                  <a:lnTo>
                    <a:pt x="837" y="1263"/>
                  </a:lnTo>
                  <a:lnTo>
                    <a:pt x="834" y="1267"/>
                  </a:lnTo>
                  <a:lnTo>
                    <a:pt x="831" y="1269"/>
                  </a:lnTo>
                  <a:lnTo>
                    <a:pt x="829" y="1271"/>
                  </a:lnTo>
                  <a:lnTo>
                    <a:pt x="827" y="1272"/>
                  </a:lnTo>
                  <a:lnTo>
                    <a:pt x="824" y="1276"/>
                  </a:lnTo>
                  <a:lnTo>
                    <a:pt x="824" y="1277"/>
                  </a:lnTo>
                  <a:lnTo>
                    <a:pt x="819" y="1284"/>
                  </a:lnTo>
                  <a:lnTo>
                    <a:pt x="821" y="1290"/>
                  </a:lnTo>
                  <a:lnTo>
                    <a:pt x="822" y="1292"/>
                  </a:lnTo>
                  <a:lnTo>
                    <a:pt x="821" y="1301"/>
                  </a:lnTo>
                  <a:lnTo>
                    <a:pt x="821" y="1306"/>
                  </a:lnTo>
                  <a:lnTo>
                    <a:pt x="819" y="1319"/>
                  </a:lnTo>
                  <a:lnTo>
                    <a:pt x="819" y="1321"/>
                  </a:lnTo>
                  <a:lnTo>
                    <a:pt x="819" y="1323"/>
                  </a:lnTo>
                  <a:lnTo>
                    <a:pt x="819" y="1324"/>
                  </a:lnTo>
                  <a:lnTo>
                    <a:pt x="817" y="1326"/>
                  </a:lnTo>
                  <a:lnTo>
                    <a:pt x="817" y="1329"/>
                  </a:lnTo>
                  <a:lnTo>
                    <a:pt x="816" y="1337"/>
                  </a:lnTo>
                  <a:lnTo>
                    <a:pt x="814" y="1342"/>
                  </a:lnTo>
                  <a:lnTo>
                    <a:pt x="814" y="1344"/>
                  </a:lnTo>
                  <a:lnTo>
                    <a:pt x="812" y="1355"/>
                  </a:lnTo>
                  <a:lnTo>
                    <a:pt x="812" y="1358"/>
                  </a:lnTo>
                  <a:lnTo>
                    <a:pt x="809" y="1369"/>
                  </a:lnTo>
                  <a:lnTo>
                    <a:pt x="807" y="1371"/>
                  </a:lnTo>
                  <a:lnTo>
                    <a:pt x="806" y="1373"/>
                  </a:lnTo>
                  <a:lnTo>
                    <a:pt x="801" y="1378"/>
                  </a:lnTo>
                  <a:lnTo>
                    <a:pt x="799" y="1379"/>
                  </a:lnTo>
                  <a:lnTo>
                    <a:pt x="791" y="1386"/>
                  </a:lnTo>
                  <a:lnTo>
                    <a:pt x="791" y="1387"/>
                  </a:lnTo>
                  <a:lnTo>
                    <a:pt x="788" y="1389"/>
                  </a:lnTo>
                  <a:lnTo>
                    <a:pt x="783" y="1390"/>
                  </a:lnTo>
                  <a:lnTo>
                    <a:pt x="774" y="1387"/>
                  </a:lnTo>
                  <a:lnTo>
                    <a:pt x="773" y="1386"/>
                  </a:lnTo>
                  <a:lnTo>
                    <a:pt x="763" y="1381"/>
                  </a:lnTo>
                  <a:lnTo>
                    <a:pt x="759" y="1379"/>
                  </a:lnTo>
                  <a:lnTo>
                    <a:pt x="751" y="1381"/>
                  </a:lnTo>
                  <a:lnTo>
                    <a:pt x="748" y="1382"/>
                  </a:lnTo>
                  <a:lnTo>
                    <a:pt x="746" y="1382"/>
                  </a:lnTo>
                  <a:lnTo>
                    <a:pt x="735" y="1387"/>
                  </a:lnTo>
                  <a:lnTo>
                    <a:pt x="733" y="1389"/>
                  </a:lnTo>
                  <a:lnTo>
                    <a:pt x="730" y="1389"/>
                  </a:lnTo>
                  <a:lnTo>
                    <a:pt x="718" y="1390"/>
                  </a:lnTo>
                  <a:lnTo>
                    <a:pt x="716" y="1390"/>
                  </a:lnTo>
                  <a:lnTo>
                    <a:pt x="707" y="1389"/>
                  </a:lnTo>
                  <a:lnTo>
                    <a:pt x="705" y="1389"/>
                  </a:lnTo>
                  <a:lnTo>
                    <a:pt x="697" y="1394"/>
                  </a:lnTo>
                  <a:lnTo>
                    <a:pt x="695" y="1397"/>
                  </a:lnTo>
                  <a:lnTo>
                    <a:pt x="693" y="1399"/>
                  </a:lnTo>
                  <a:lnTo>
                    <a:pt x="688" y="1405"/>
                  </a:lnTo>
                  <a:lnTo>
                    <a:pt x="687" y="1405"/>
                  </a:lnTo>
                  <a:lnTo>
                    <a:pt x="680" y="1410"/>
                  </a:lnTo>
                  <a:lnTo>
                    <a:pt x="677" y="1416"/>
                  </a:lnTo>
                  <a:lnTo>
                    <a:pt x="675" y="1423"/>
                  </a:lnTo>
                  <a:lnTo>
                    <a:pt x="675" y="1426"/>
                  </a:lnTo>
                  <a:lnTo>
                    <a:pt x="672" y="1434"/>
                  </a:lnTo>
                  <a:lnTo>
                    <a:pt x="672" y="1436"/>
                  </a:lnTo>
                  <a:lnTo>
                    <a:pt x="670" y="1437"/>
                  </a:lnTo>
                  <a:lnTo>
                    <a:pt x="669" y="1439"/>
                  </a:lnTo>
                  <a:lnTo>
                    <a:pt x="664" y="1444"/>
                  </a:lnTo>
                  <a:lnTo>
                    <a:pt x="659" y="1449"/>
                  </a:lnTo>
                  <a:lnTo>
                    <a:pt x="654" y="1452"/>
                  </a:lnTo>
                  <a:lnTo>
                    <a:pt x="649" y="1454"/>
                  </a:lnTo>
                  <a:lnTo>
                    <a:pt x="647" y="1455"/>
                  </a:lnTo>
                  <a:lnTo>
                    <a:pt x="645" y="1457"/>
                  </a:lnTo>
                  <a:lnTo>
                    <a:pt x="642" y="1457"/>
                  </a:lnTo>
                  <a:lnTo>
                    <a:pt x="635" y="1452"/>
                  </a:lnTo>
                  <a:lnTo>
                    <a:pt x="634" y="1450"/>
                  </a:lnTo>
                  <a:lnTo>
                    <a:pt x="630" y="1449"/>
                  </a:lnTo>
                  <a:lnTo>
                    <a:pt x="626" y="1445"/>
                  </a:lnTo>
                  <a:lnTo>
                    <a:pt x="622" y="1444"/>
                  </a:lnTo>
                  <a:lnTo>
                    <a:pt x="617" y="1439"/>
                  </a:lnTo>
                  <a:lnTo>
                    <a:pt x="616" y="1437"/>
                  </a:lnTo>
                  <a:lnTo>
                    <a:pt x="609" y="1436"/>
                  </a:lnTo>
                  <a:lnTo>
                    <a:pt x="607" y="1436"/>
                  </a:lnTo>
                  <a:lnTo>
                    <a:pt x="604" y="1437"/>
                  </a:lnTo>
                  <a:lnTo>
                    <a:pt x="594" y="1436"/>
                  </a:lnTo>
                  <a:lnTo>
                    <a:pt x="591" y="1434"/>
                  </a:lnTo>
                  <a:lnTo>
                    <a:pt x="583" y="1433"/>
                  </a:lnTo>
                  <a:lnTo>
                    <a:pt x="579" y="1431"/>
                  </a:lnTo>
                  <a:lnTo>
                    <a:pt x="573" y="1429"/>
                  </a:lnTo>
                  <a:lnTo>
                    <a:pt x="571" y="1429"/>
                  </a:lnTo>
                  <a:lnTo>
                    <a:pt x="568" y="1428"/>
                  </a:lnTo>
                  <a:lnTo>
                    <a:pt x="564" y="1424"/>
                  </a:lnTo>
                  <a:lnTo>
                    <a:pt x="563" y="1421"/>
                  </a:lnTo>
                  <a:lnTo>
                    <a:pt x="558" y="1424"/>
                  </a:lnTo>
                  <a:lnTo>
                    <a:pt x="558" y="1426"/>
                  </a:lnTo>
                  <a:lnTo>
                    <a:pt x="556" y="1428"/>
                  </a:lnTo>
                  <a:lnTo>
                    <a:pt x="554" y="1429"/>
                  </a:lnTo>
                  <a:lnTo>
                    <a:pt x="553" y="1431"/>
                  </a:lnTo>
                  <a:lnTo>
                    <a:pt x="546" y="1437"/>
                  </a:lnTo>
                  <a:lnTo>
                    <a:pt x="546" y="1439"/>
                  </a:lnTo>
                  <a:lnTo>
                    <a:pt x="544" y="1444"/>
                  </a:lnTo>
                  <a:lnTo>
                    <a:pt x="544" y="1449"/>
                  </a:lnTo>
                  <a:lnTo>
                    <a:pt x="544" y="1450"/>
                  </a:lnTo>
                  <a:lnTo>
                    <a:pt x="544" y="1454"/>
                  </a:lnTo>
                  <a:lnTo>
                    <a:pt x="541" y="1460"/>
                  </a:lnTo>
                  <a:lnTo>
                    <a:pt x="540" y="1463"/>
                  </a:lnTo>
                  <a:lnTo>
                    <a:pt x="538" y="1463"/>
                  </a:lnTo>
                  <a:lnTo>
                    <a:pt x="536" y="1465"/>
                  </a:lnTo>
                  <a:lnTo>
                    <a:pt x="535" y="1465"/>
                  </a:lnTo>
                  <a:lnTo>
                    <a:pt x="528" y="1471"/>
                  </a:lnTo>
                  <a:lnTo>
                    <a:pt x="513" y="1475"/>
                  </a:lnTo>
                  <a:lnTo>
                    <a:pt x="511" y="1475"/>
                  </a:lnTo>
                  <a:lnTo>
                    <a:pt x="498" y="1476"/>
                  </a:lnTo>
                  <a:lnTo>
                    <a:pt x="492" y="1476"/>
                  </a:lnTo>
                  <a:lnTo>
                    <a:pt x="485" y="1476"/>
                  </a:lnTo>
                  <a:lnTo>
                    <a:pt x="482" y="1475"/>
                  </a:lnTo>
                  <a:lnTo>
                    <a:pt x="475" y="1473"/>
                  </a:lnTo>
                  <a:lnTo>
                    <a:pt x="473" y="1473"/>
                  </a:lnTo>
                  <a:lnTo>
                    <a:pt x="465" y="1467"/>
                  </a:lnTo>
                  <a:lnTo>
                    <a:pt x="463" y="1465"/>
                  </a:lnTo>
                  <a:lnTo>
                    <a:pt x="452" y="1462"/>
                  </a:lnTo>
                  <a:lnTo>
                    <a:pt x="442" y="1460"/>
                  </a:lnTo>
                  <a:lnTo>
                    <a:pt x="427" y="1457"/>
                  </a:lnTo>
                  <a:lnTo>
                    <a:pt x="417" y="1452"/>
                  </a:lnTo>
                  <a:lnTo>
                    <a:pt x="402" y="1452"/>
                  </a:lnTo>
                  <a:lnTo>
                    <a:pt x="401" y="1454"/>
                  </a:lnTo>
                  <a:lnTo>
                    <a:pt x="394" y="1457"/>
                  </a:lnTo>
                  <a:lnTo>
                    <a:pt x="391" y="1457"/>
                  </a:lnTo>
                  <a:lnTo>
                    <a:pt x="381" y="1463"/>
                  </a:lnTo>
                  <a:lnTo>
                    <a:pt x="379" y="1465"/>
                  </a:lnTo>
                  <a:lnTo>
                    <a:pt x="374" y="1473"/>
                  </a:lnTo>
                  <a:lnTo>
                    <a:pt x="372" y="1476"/>
                  </a:lnTo>
                  <a:lnTo>
                    <a:pt x="369" y="1486"/>
                  </a:lnTo>
                  <a:lnTo>
                    <a:pt x="368" y="1488"/>
                  </a:lnTo>
                  <a:lnTo>
                    <a:pt x="366" y="1489"/>
                  </a:lnTo>
                  <a:lnTo>
                    <a:pt x="358" y="1494"/>
                  </a:lnTo>
                  <a:lnTo>
                    <a:pt x="354" y="1492"/>
                  </a:lnTo>
                  <a:lnTo>
                    <a:pt x="346" y="1486"/>
                  </a:lnTo>
                  <a:lnTo>
                    <a:pt x="344" y="1483"/>
                  </a:lnTo>
                  <a:lnTo>
                    <a:pt x="341" y="1478"/>
                  </a:lnTo>
                  <a:lnTo>
                    <a:pt x="333" y="1478"/>
                  </a:lnTo>
                  <a:lnTo>
                    <a:pt x="331" y="1479"/>
                  </a:lnTo>
                  <a:lnTo>
                    <a:pt x="329" y="1479"/>
                  </a:lnTo>
                  <a:lnTo>
                    <a:pt x="321" y="1484"/>
                  </a:lnTo>
                  <a:lnTo>
                    <a:pt x="320" y="1484"/>
                  </a:lnTo>
                  <a:lnTo>
                    <a:pt x="308" y="1486"/>
                  </a:lnTo>
                  <a:lnTo>
                    <a:pt x="296" y="1483"/>
                  </a:lnTo>
                  <a:lnTo>
                    <a:pt x="295" y="1483"/>
                  </a:lnTo>
                  <a:lnTo>
                    <a:pt x="286" y="1481"/>
                  </a:lnTo>
                  <a:lnTo>
                    <a:pt x="283" y="1481"/>
                  </a:lnTo>
                  <a:lnTo>
                    <a:pt x="273" y="1481"/>
                  </a:lnTo>
                  <a:lnTo>
                    <a:pt x="265" y="1481"/>
                  </a:lnTo>
                  <a:lnTo>
                    <a:pt x="255" y="1486"/>
                  </a:lnTo>
                  <a:lnTo>
                    <a:pt x="242" y="1496"/>
                  </a:lnTo>
                  <a:lnTo>
                    <a:pt x="240" y="1497"/>
                  </a:lnTo>
                  <a:lnTo>
                    <a:pt x="239" y="1497"/>
                  </a:lnTo>
                  <a:lnTo>
                    <a:pt x="227" y="1502"/>
                  </a:lnTo>
                  <a:lnTo>
                    <a:pt x="222" y="1507"/>
                  </a:lnTo>
                  <a:lnTo>
                    <a:pt x="219" y="1510"/>
                  </a:lnTo>
                  <a:lnTo>
                    <a:pt x="210" y="1517"/>
                  </a:lnTo>
                  <a:lnTo>
                    <a:pt x="196" y="1515"/>
                  </a:lnTo>
                  <a:lnTo>
                    <a:pt x="196" y="1517"/>
                  </a:lnTo>
                  <a:lnTo>
                    <a:pt x="194" y="1518"/>
                  </a:lnTo>
                  <a:lnTo>
                    <a:pt x="189" y="1522"/>
                  </a:lnTo>
                  <a:lnTo>
                    <a:pt x="187" y="1520"/>
                  </a:lnTo>
                  <a:lnTo>
                    <a:pt x="177" y="1520"/>
                  </a:lnTo>
                  <a:lnTo>
                    <a:pt x="176" y="1522"/>
                  </a:lnTo>
                  <a:lnTo>
                    <a:pt x="174" y="1523"/>
                  </a:lnTo>
                  <a:lnTo>
                    <a:pt x="164" y="1528"/>
                  </a:lnTo>
                  <a:lnTo>
                    <a:pt x="161" y="1526"/>
                  </a:lnTo>
                  <a:lnTo>
                    <a:pt x="153" y="1526"/>
                  </a:lnTo>
                  <a:lnTo>
                    <a:pt x="149" y="1526"/>
                  </a:lnTo>
                  <a:lnTo>
                    <a:pt x="141" y="1533"/>
                  </a:lnTo>
                  <a:lnTo>
                    <a:pt x="138" y="1536"/>
                  </a:lnTo>
                  <a:lnTo>
                    <a:pt x="136" y="1538"/>
                  </a:lnTo>
                  <a:lnTo>
                    <a:pt x="133" y="1541"/>
                  </a:lnTo>
                  <a:lnTo>
                    <a:pt x="131" y="1546"/>
                  </a:lnTo>
                  <a:lnTo>
                    <a:pt x="124" y="1551"/>
                  </a:lnTo>
                  <a:lnTo>
                    <a:pt x="114" y="1551"/>
                  </a:lnTo>
                  <a:lnTo>
                    <a:pt x="111" y="1546"/>
                  </a:lnTo>
                  <a:lnTo>
                    <a:pt x="110" y="1543"/>
                  </a:lnTo>
                  <a:lnTo>
                    <a:pt x="108" y="1536"/>
                  </a:lnTo>
                  <a:lnTo>
                    <a:pt x="108" y="1531"/>
                  </a:lnTo>
                  <a:lnTo>
                    <a:pt x="106" y="1530"/>
                  </a:lnTo>
                  <a:lnTo>
                    <a:pt x="106" y="1526"/>
                  </a:lnTo>
                  <a:lnTo>
                    <a:pt x="108" y="1523"/>
                  </a:lnTo>
                  <a:lnTo>
                    <a:pt x="108" y="1518"/>
                  </a:lnTo>
                  <a:lnTo>
                    <a:pt x="110" y="1517"/>
                  </a:lnTo>
                  <a:lnTo>
                    <a:pt x="111" y="1512"/>
                  </a:lnTo>
                  <a:lnTo>
                    <a:pt x="110" y="1507"/>
                  </a:lnTo>
                  <a:lnTo>
                    <a:pt x="108" y="1505"/>
                  </a:lnTo>
                  <a:lnTo>
                    <a:pt x="105" y="1505"/>
                  </a:lnTo>
                  <a:lnTo>
                    <a:pt x="101" y="1501"/>
                  </a:lnTo>
                  <a:lnTo>
                    <a:pt x="101" y="1499"/>
                  </a:lnTo>
                  <a:lnTo>
                    <a:pt x="98" y="1492"/>
                  </a:lnTo>
                  <a:lnTo>
                    <a:pt x="96" y="1483"/>
                  </a:lnTo>
                  <a:lnTo>
                    <a:pt x="96" y="1478"/>
                  </a:lnTo>
                  <a:lnTo>
                    <a:pt x="96" y="1476"/>
                  </a:lnTo>
                  <a:lnTo>
                    <a:pt x="96" y="1471"/>
                  </a:lnTo>
                  <a:lnTo>
                    <a:pt x="96" y="1470"/>
                  </a:lnTo>
                  <a:lnTo>
                    <a:pt x="96" y="1463"/>
                  </a:lnTo>
                  <a:lnTo>
                    <a:pt x="96" y="1462"/>
                  </a:lnTo>
                  <a:lnTo>
                    <a:pt x="100" y="1454"/>
                  </a:lnTo>
                  <a:lnTo>
                    <a:pt x="98" y="1444"/>
                  </a:lnTo>
                  <a:lnTo>
                    <a:pt x="98" y="1441"/>
                  </a:lnTo>
                  <a:lnTo>
                    <a:pt x="98" y="1436"/>
                  </a:lnTo>
                  <a:lnTo>
                    <a:pt x="98" y="1434"/>
                  </a:lnTo>
                  <a:lnTo>
                    <a:pt x="98" y="1431"/>
                  </a:lnTo>
                  <a:lnTo>
                    <a:pt x="98" y="1423"/>
                  </a:lnTo>
                  <a:lnTo>
                    <a:pt x="98" y="1420"/>
                  </a:lnTo>
                  <a:lnTo>
                    <a:pt x="98" y="1418"/>
                  </a:lnTo>
                  <a:lnTo>
                    <a:pt x="101" y="1407"/>
                  </a:lnTo>
                  <a:lnTo>
                    <a:pt x="101" y="1405"/>
                  </a:lnTo>
                  <a:lnTo>
                    <a:pt x="101" y="1402"/>
                  </a:lnTo>
                  <a:lnTo>
                    <a:pt x="103" y="1400"/>
                  </a:lnTo>
                  <a:lnTo>
                    <a:pt x="106" y="1392"/>
                  </a:lnTo>
                  <a:lnTo>
                    <a:pt x="108" y="1384"/>
                  </a:lnTo>
                  <a:lnTo>
                    <a:pt x="108" y="1381"/>
                  </a:lnTo>
                  <a:lnTo>
                    <a:pt x="108" y="1379"/>
                  </a:lnTo>
                  <a:lnTo>
                    <a:pt x="110" y="1366"/>
                  </a:lnTo>
                  <a:lnTo>
                    <a:pt x="108" y="1361"/>
                  </a:lnTo>
                  <a:lnTo>
                    <a:pt x="108" y="1360"/>
                  </a:lnTo>
                  <a:lnTo>
                    <a:pt x="105" y="1358"/>
                  </a:lnTo>
                  <a:lnTo>
                    <a:pt x="105" y="1356"/>
                  </a:lnTo>
                  <a:lnTo>
                    <a:pt x="101" y="1358"/>
                  </a:lnTo>
                  <a:lnTo>
                    <a:pt x="98" y="1358"/>
                  </a:lnTo>
                  <a:lnTo>
                    <a:pt x="95" y="1360"/>
                  </a:lnTo>
                  <a:lnTo>
                    <a:pt x="91" y="1363"/>
                  </a:lnTo>
                  <a:lnTo>
                    <a:pt x="88" y="1365"/>
                  </a:lnTo>
                  <a:lnTo>
                    <a:pt x="85" y="1368"/>
                  </a:lnTo>
                  <a:lnTo>
                    <a:pt x="80" y="1371"/>
                  </a:lnTo>
                  <a:lnTo>
                    <a:pt x="78" y="1373"/>
                  </a:lnTo>
                  <a:lnTo>
                    <a:pt x="71" y="1371"/>
                  </a:lnTo>
                  <a:lnTo>
                    <a:pt x="68" y="1371"/>
                  </a:lnTo>
                  <a:lnTo>
                    <a:pt x="65" y="1369"/>
                  </a:lnTo>
                  <a:lnTo>
                    <a:pt x="60" y="1366"/>
                  </a:lnTo>
                  <a:lnTo>
                    <a:pt x="55" y="1365"/>
                  </a:lnTo>
                  <a:lnTo>
                    <a:pt x="52" y="1365"/>
                  </a:lnTo>
                  <a:lnTo>
                    <a:pt x="47" y="1365"/>
                  </a:lnTo>
                  <a:lnTo>
                    <a:pt x="43" y="1365"/>
                  </a:lnTo>
                  <a:lnTo>
                    <a:pt x="42" y="1365"/>
                  </a:lnTo>
                  <a:lnTo>
                    <a:pt x="40" y="1366"/>
                  </a:lnTo>
                  <a:lnTo>
                    <a:pt x="35" y="1368"/>
                  </a:lnTo>
                  <a:lnTo>
                    <a:pt x="33" y="1368"/>
                  </a:lnTo>
                  <a:lnTo>
                    <a:pt x="30" y="1369"/>
                  </a:lnTo>
                  <a:lnTo>
                    <a:pt x="22" y="1373"/>
                  </a:lnTo>
                  <a:lnTo>
                    <a:pt x="20" y="1371"/>
                  </a:lnTo>
                  <a:lnTo>
                    <a:pt x="19" y="1365"/>
                  </a:lnTo>
                  <a:lnTo>
                    <a:pt x="17" y="1352"/>
                  </a:lnTo>
                  <a:lnTo>
                    <a:pt x="17" y="1348"/>
                  </a:lnTo>
                  <a:lnTo>
                    <a:pt x="15" y="1345"/>
                  </a:lnTo>
                  <a:lnTo>
                    <a:pt x="15" y="1342"/>
                  </a:lnTo>
                  <a:lnTo>
                    <a:pt x="15" y="1339"/>
                  </a:lnTo>
                  <a:lnTo>
                    <a:pt x="15" y="1335"/>
                  </a:lnTo>
                  <a:lnTo>
                    <a:pt x="15" y="1327"/>
                  </a:lnTo>
                  <a:lnTo>
                    <a:pt x="15" y="1316"/>
                  </a:lnTo>
                  <a:lnTo>
                    <a:pt x="5" y="1314"/>
                  </a:lnTo>
                  <a:lnTo>
                    <a:pt x="0" y="1311"/>
                  </a:lnTo>
                  <a:lnTo>
                    <a:pt x="5" y="1303"/>
                  </a:lnTo>
                  <a:lnTo>
                    <a:pt x="14" y="1300"/>
                  </a:lnTo>
                  <a:lnTo>
                    <a:pt x="20" y="1290"/>
                  </a:lnTo>
                  <a:lnTo>
                    <a:pt x="23" y="1276"/>
                  </a:lnTo>
                  <a:lnTo>
                    <a:pt x="25" y="1264"/>
                  </a:lnTo>
                  <a:lnTo>
                    <a:pt x="38" y="1263"/>
                  </a:lnTo>
                  <a:lnTo>
                    <a:pt x="42" y="1263"/>
                  </a:lnTo>
                  <a:lnTo>
                    <a:pt x="48" y="1263"/>
                  </a:lnTo>
                  <a:lnTo>
                    <a:pt x="63" y="1259"/>
                  </a:lnTo>
                  <a:lnTo>
                    <a:pt x="93" y="1259"/>
                  </a:lnTo>
                  <a:lnTo>
                    <a:pt x="96" y="1250"/>
                  </a:lnTo>
                  <a:lnTo>
                    <a:pt x="96" y="1248"/>
                  </a:lnTo>
                  <a:lnTo>
                    <a:pt x="95" y="1245"/>
                  </a:lnTo>
                  <a:lnTo>
                    <a:pt x="103" y="1219"/>
                  </a:lnTo>
                  <a:lnTo>
                    <a:pt x="103" y="1216"/>
                  </a:lnTo>
                  <a:lnTo>
                    <a:pt x="101" y="1208"/>
                  </a:lnTo>
                  <a:lnTo>
                    <a:pt x="106" y="1188"/>
                  </a:lnTo>
                  <a:lnTo>
                    <a:pt x="111" y="1170"/>
                  </a:lnTo>
                  <a:lnTo>
                    <a:pt x="114" y="1161"/>
                  </a:lnTo>
                  <a:lnTo>
                    <a:pt x="118" y="1151"/>
                  </a:lnTo>
                  <a:lnTo>
                    <a:pt x="119" y="1145"/>
                  </a:lnTo>
                  <a:lnTo>
                    <a:pt x="121" y="1143"/>
                  </a:lnTo>
                  <a:lnTo>
                    <a:pt x="121" y="1140"/>
                  </a:lnTo>
                  <a:lnTo>
                    <a:pt x="121" y="1104"/>
                  </a:lnTo>
                  <a:lnTo>
                    <a:pt x="119" y="1102"/>
                  </a:lnTo>
                  <a:lnTo>
                    <a:pt x="113" y="1098"/>
                  </a:lnTo>
                  <a:lnTo>
                    <a:pt x="111" y="1098"/>
                  </a:lnTo>
                  <a:lnTo>
                    <a:pt x="110" y="1096"/>
                  </a:lnTo>
                  <a:lnTo>
                    <a:pt x="108" y="1096"/>
                  </a:lnTo>
                  <a:lnTo>
                    <a:pt x="101" y="1094"/>
                  </a:lnTo>
                  <a:lnTo>
                    <a:pt x="91" y="1091"/>
                  </a:lnTo>
                  <a:lnTo>
                    <a:pt x="83" y="1088"/>
                  </a:lnTo>
                  <a:lnTo>
                    <a:pt x="73" y="1081"/>
                  </a:lnTo>
                  <a:lnTo>
                    <a:pt x="70" y="1078"/>
                  </a:lnTo>
                  <a:lnTo>
                    <a:pt x="66" y="1075"/>
                  </a:lnTo>
                  <a:lnTo>
                    <a:pt x="65" y="1073"/>
                  </a:lnTo>
                  <a:lnTo>
                    <a:pt x="62" y="1067"/>
                  </a:lnTo>
                  <a:lnTo>
                    <a:pt x="60" y="1065"/>
                  </a:lnTo>
                  <a:lnTo>
                    <a:pt x="57" y="1056"/>
                  </a:lnTo>
                  <a:lnTo>
                    <a:pt x="57" y="1054"/>
                  </a:lnTo>
                  <a:lnTo>
                    <a:pt x="52" y="1044"/>
                  </a:lnTo>
                  <a:lnTo>
                    <a:pt x="52" y="1041"/>
                  </a:lnTo>
                  <a:lnTo>
                    <a:pt x="47" y="1025"/>
                  </a:lnTo>
                  <a:lnTo>
                    <a:pt x="47" y="1023"/>
                  </a:lnTo>
                  <a:lnTo>
                    <a:pt x="50" y="989"/>
                  </a:lnTo>
                  <a:lnTo>
                    <a:pt x="48" y="983"/>
                  </a:lnTo>
                  <a:lnTo>
                    <a:pt x="52" y="976"/>
                  </a:lnTo>
                  <a:lnTo>
                    <a:pt x="50" y="973"/>
                  </a:lnTo>
                  <a:lnTo>
                    <a:pt x="50" y="963"/>
                  </a:lnTo>
                  <a:lnTo>
                    <a:pt x="52" y="955"/>
                  </a:lnTo>
                  <a:lnTo>
                    <a:pt x="53" y="950"/>
                  </a:lnTo>
                  <a:lnTo>
                    <a:pt x="55" y="945"/>
                  </a:lnTo>
                  <a:lnTo>
                    <a:pt x="57" y="939"/>
                  </a:lnTo>
                  <a:lnTo>
                    <a:pt x="63" y="934"/>
                  </a:lnTo>
                  <a:lnTo>
                    <a:pt x="68" y="931"/>
                  </a:lnTo>
                  <a:lnTo>
                    <a:pt x="73" y="929"/>
                  </a:lnTo>
                  <a:lnTo>
                    <a:pt x="75" y="928"/>
                  </a:lnTo>
                  <a:lnTo>
                    <a:pt x="76" y="926"/>
                  </a:lnTo>
                  <a:lnTo>
                    <a:pt x="85" y="916"/>
                  </a:lnTo>
                  <a:lnTo>
                    <a:pt x="88" y="915"/>
                  </a:lnTo>
                  <a:lnTo>
                    <a:pt x="95" y="897"/>
                  </a:lnTo>
                  <a:lnTo>
                    <a:pt x="98" y="892"/>
                  </a:lnTo>
                  <a:lnTo>
                    <a:pt x="100" y="889"/>
                  </a:lnTo>
                  <a:lnTo>
                    <a:pt x="96" y="881"/>
                  </a:lnTo>
                  <a:lnTo>
                    <a:pt x="96" y="876"/>
                  </a:lnTo>
                  <a:lnTo>
                    <a:pt x="95" y="873"/>
                  </a:lnTo>
                  <a:lnTo>
                    <a:pt x="100" y="861"/>
                  </a:lnTo>
                  <a:lnTo>
                    <a:pt x="103" y="853"/>
                  </a:lnTo>
                  <a:lnTo>
                    <a:pt x="103" y="850"/>
                  </a:lnTo>
                  <a:lnTo>
                    <a:pt x="103" y="848"/>
                  </a:lnTo>
                  <a:lnTo>
                    <a:pt x="106" y="845"/>
                  </a:lnTo>
                  <a:lnTo>
                    <a:pt x="111" y="845"/>
                  </a:lnTo>
                  <a:lnTo>
                    <a:pt x="113" y="844"/>
                  </a:lnTo>
                  <a:lnTo>
                    <a:pt x="114" y="842"/>
                  </a:lnTo>
                  <a:lnTo>
                    <a:pt x="114" y="839"/>
                  </a:lnTo>
                  <a:lnTo>
                    <a:pt x="113" y="834"/>
                  </a:lnTo>
                  <a:lnTo>
                    <a:pt x="111" y="829"/>
                  </a:lnTo>
                  <a:lnTo>
                    <a:pt x="110" y="826"/>
                  </a:lnTo>
                  <a:lnTo>
                    <a:pt x="108" y="824"/>
                  </a:lnTo>
                  <a:lnTo>
                    <a:pt x="103" y="822"/>
                  </a:lnTo>
                  <a:lnTo>
                    <a:pt x="100" y="822"/>
                  </a:lnTo>
                  <a:lnTo>
                    <a:pt x="96" y="822"/>
                  </a:lnTo>
                  <a:lnTo>
                    <a:pt x="91" y="822"/>
                  </a:lnTo>
                  <a:lnTo>
                    <a:pt x="81" y="821"/>
                  </a:lnTo>
                  <a:lnTo>
                    <a:pt x="76" y="819"/>
                  </a:lnTo>
                  <a:lnTo>
                    <a:pt x="71" y="818"/>
                  </a:lnTo>
                  <a:lnTo>
                    <a:pt x="63" y="811"/>
                  </a:lnTo>
                  <a:lnTo>
                    <a:pt x="60" y="803"/>
                  </a:lnTo>
                  <a:lnTo>
                    <a:pt x="60" y="798"/>
                  </a:lnTo>
                  <a:lnTo>
                    <a:pt x="58" y="793"/>
                  </a:lnTo>
                  <a:lnTo>
                    <a:pt x="55" y="784"/>
                  </a:lnTo>
                  <a:lnTo>
                    <a:pt x="50" y="774"/>
                  </a:lnTo>
                  <a:lnTo>
                    <a:pt x="48" y="764"/>
                  </a:lnTo>
                  <a:lnTo>
                    <a:pt x="47" y="759"/>
                  </a:lnTo>
                  <a:lnTo>
                    <a:pt x="43" y="756"/>
                  </a:lnTo>
                  <a:lnTo>
                    <a:pt x="42" y="750"/>
                  </a:lnTo>
                  <a:lnTo>
                    <a:pt x="43" y="746"/>
                  </a:lnTo>
                  <a:lnTo>
                    <a:pt x="45" y="743"/>
                  </a:lnTo>
                  <a:lnTo>
                    <a:pt x="45" y="740"/>
                  </a:lnTo>
                  <a:lnTo>
                    <a:pt x="43" y="737"/>
                  </a:lnTo>
                  <a:lnTo>
                    <a:pt x="42" y="735"/>
                  </a:lnTo>
                  <a:lnTo>
                    <a:pt x="42" y="725"/>
                  </a:lnTo>
                  <a:lnTo>
                    <a:pt x="42" y="722"/>
                  </a:lnTo>
                  <a:lnTo>
                    <a:pt x="45" y="711"/>
                  </a:lnTo>
                  <a:lnTo>
                    <a:pt x="45" y="708"/>
                  </a:lnTo>
                  <a:lnTo>
                    <a:pt x="48" y="696"/>
                  </a:lnTo>
                  <a:lnTo>
                    <a:pt x="47" y="695"/>
                  </a:lnTo>
                  <a:lnTo>
                    <a:pt x="48" y="685"/>
                  </a:lnTo>
                  <a:lnTo>
                    <a:pt x="57" y="685"/>
                  </a:lnTo>
                  <a:lnTo>
                    <a:pt x="57" y="680"/>
                  </a:lnTo>
                  <a:lnTo>
                    <a:pt x="55" y="678"/>
                  </a:lnTo>
                  <a:lnTo>
                    <a:pt x="52" y="672"/>
                  </a:lnTo>
                  <a:lnTo>
                    <a:pt x="58" y="646"/>
                  </a:lnTo>
                  <a:lnTo>
                    <a:pt x="58" y="638"/>
                  </a:lnTo>
                  <a:lnTo>
                    <a:pt x="58" y="633"/>
                  </a:lnTo>
                  <a:lnTo>
                    <a:pt x="60" y="630"/>
                  </a:lnTo>
                  <a:lnTo>
                    <a:pt x="60" y="615"/>
                  </a:lnTo>
                  <a:lnTo>
                    <a:pt x="63" y="607"/>
                  </a:lnTo>
                  <a:lnTo>
                    <a:pt x="65" y="604"/>
                  </a:lnTo>
                  <a:lnTo>
                    <a:pt x="70" y="593"/>
                  </a:lnTo>
                  <a:lnTo>
                    <a:pt x="71" y="586"/>
                  </a:lnTo>
                  <a:lnTo>
                    <a:pt x="71" y="583"/>
                  </a:lnTo>
                  <a:lnTo>
                    <a:pt x="70" y="581"/>
                  </a:lnTo>
                  <a:lnTo>
                    <a:pt x="70" y="575"/>
                  </a:lnTo>
                  <a:lnTo>
                    <a:pt x="70" y="573"/>
                  </a:lnTo>
                  <a:lnTo>
                    <a:pt x="70" y="567"/>
                  </a:lnTo>
                  <a:lnTo>
                    <a:pt x="71" y="562"/>
                  </a:lnTo>
                  <a:lnTo>
                    <a:pt x="76" y="557"/>
                  </a:lnTo>
                  <a:lnTo>
                    <a:pt x="81" y="552"/>
                  </a:lnTo>
                  <a:lnTo>
                    <a:pt x="81" y="551"/>
                  </a:lnTo>
                  <a:lnTo>
                    <a:pt x="88" y="546"/>
                  </a:lnTo>
                  <a:lnTo>
                    <a:pt x="88" y="544"/>
                  </a:lnTo>
                  <a:lnTo>
                    <a:pt x="90" y="541"/>
                  </a:lnTo>
                  <a:lnTo>
                    <a:pt x="91" y="539"/>
                  </a:lnTo>
                  <a:lnTo>
                    <a:pt x="91" y="536"/>
                  </a:lnTo>
                  <a:lnTo>
                    <a:pt x="88" y="531"/>
                  </a:lnTo>
                  <a:lnTo>
                    <a:pt x="86" y="526"/>
                  </a:lnTo>
                  <a:lnTo>
                    <a:pt x="83" y="525"/>
                  </a:lnTo>
                  <a:lnTo>
                    <a:pt x="81" y="523"/>
                  </a:lnTo>
                  <a:lnTo>
                    <a:pt x="78" y="522"/>
                  </a:lnTo>
                  <a:lnTo>
                    <a:pt x="75" y="518"/>
                  </a:lnTo>
                  <a:lnTo>
                    <a:pt x="71" y="517"/>
                  </a:lnTo>
                  <a:lnTo>
                    <a:pt x="71" y="513"/>
                  </a:lnTo>
                  <a:lnTo>
                    <a:pt x="73" y="510"/>
                  </a:lnTo>
                  <a:lnTo>
                    <a:pt x="73" y="509"/>
                  </a:lnTo>
                  <a:lnTo>
                    <a:pt x="76" y="507"/>
                  </a:lnTo>
                  <a:lnTo>
                    <a:pt x="78" y="507"/>
                  </a:lnTo>
                  <a:lnTo>
                    <a:pt x="83" y="505"/>
                  </a:lnTo>
                  <a:lnTo>
                    <a:pt x="83" y="504"/>
                  </a:lnTo>
                  <a:lnTo>
                    <a:pt x="86" y="499"/>
                  </a:lnTo>
                  <a:lnTo>
                    <a:pt x="86" y="497"/>
                  </a:lnTo>
                  <a:lnTo>
                    <a:pt x="88" y="486"/>
                  </a:lnTo>
                  <a:lnTo>
                    <a:pt x="88" y="479"/>
                  </a:lnTo>
                  <a:lnTo>
                    <a:pt x="90" y="473"/>
                  </a:lnTo>
                  <a:lnTo>
                    <a:pt x="90" y="471"/>
                  </a:lnTo>
                  <a:lnTo>
                    <a:pt x="93" y="463"/>
                  </a:lnTo>
                  <a:lnTo>
                    <a:pt x="93" y="462"/>
                  </a:lnTo>
                  <a:lnTo>
                    <a:pt x="96" y="457"/>
                  </a:lnTo>
                  <a:lnTo>
                    <a:pt x="98" y="452"/>
                  </a:lnTo>
                  <a:lnTo>
                    <a:pt x="98" y="445"/>
                  </a:lnTo>
                  <a:lnTo>
                    <a:pt x="98" y="442"/>
                  </a:lnTo>
                  <a:lnTo>
                    <a:pt x="98" y="441"/>
                  </a:lnTo>
                  <a:lnTo>
                    <a:pt x="101" y="434"/>
                  </a:lnTo>
                  <a:lnTo>
                    <a:pt x="100" y="431"/>
                  </a:lnTo>
                  <a:lnTo>
                    <a:pt x="101" y="424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103" y="411"/>
                  </a:lnTo>
                  <a:lnTo>
                    <a:pt x="106" y="408"/>
                  </a:lnTo>
                  <a:lnTo>
                    <a:pt x="106" y="407"/>
                  </a:lnTo>
                  <a:lnTo>
                    <a:pt x="111" y="400"/>
                  </a:lnTo>
                  <a:lnTo>
                    <a:pt x="113" y="397"/>
                  </a:lnTo>
                  <a:lnTo>
                    <a:pt x="123" y="384"/>
                  </a:lnTo>
                  <a:lnTo>
                    <a:pt x="126" y="379"/>
                  </a:lnTo>
                  <a:lnTo>
                    <a:pt x="131" y="373"/>
                  </a:lnTo>
                  <a:lnTo>
                    <a:pt x="133" y="368"/>
                  </a:lnTo>
                  <a:lnTo>
                    <a:pt x="131" y="366"/>
                  </a:lnTo>
                  <a:lnTo>
                    <a:pt x="129" y="366"/>
                  </a:lnTo>
                  <a:lnTo>
                    <a:pt x="128" y="363"/>
                  </a:lnTo>
                  <a:lnTo>
                    <a:pt x="128" y="361"/>
                  </a:lnTo>
                  <a:lnTo>
                    <a:pt x="126" y="358"/>
                  </a:lnTo>
                  <a:lnTo>
                    <a:pt x="129" y="358"/>
                  </a:lnTo>
                  <a:lnTo>
                    <a:pt x="133" y="353"/>
                  </a:lnTo>
                  <a:lnTo>
                    <a:pt x="131" y="348"/>
                  </a:lnTo>
                  <a:lnTo>
                    <a:pt x="136" y="345"/>
                  </a:lnTo>
                  <a:lnTo>
                    <a:pt x="143" y="339"/>
                  </a:lnTo>
                  <a:lnTo>
                    <a:pt x="143" y="337"/>
                  </a:lnTo>
                  <a:lnTo>
                    <a:pt x="146" y="334"/>
                  </a:lnTo>
                  <a:lnTo>
                    <a:pt x="154" y="327"/>
                  </a:lnTo>
                  <a:lnTo>
                    <a:pt x="156" y="326"/>
                  </a:lnTo>
                  <a:lnTo>
                    <a:pt x="159" y="321"/>
                  </a:lnTo>
                  <a:lnTo>
                    <a:pt x="161" y="319"/>
                  </a:lnTo>
                  <a:lnTo>
                    <a:pt x="166" y="314"/>
                  </a:lnTo>
                  <a:lnTo>
                    <a:pt x="167" y="313"/>
                  </a:lnTo>
                  <a:lnTo>
                    <a:pt x="172" y="311"/>
                  </a:lnTo>
                  <a:lnTo>
                    <a:pt x="174" y="310"/>
                  </a:lnTo>
                  <a:lnTo>
                    <a:pt x="176" y="306"/>
                  </a:lnTo>
                  <a:lnTo>
                    <a:pt x="177" y="303"/>
                  </a:lnTo>
                  <a:lnTo>
                    <a:pt x="177" y="300"/>
                  </a:lnTo>
                  <a:lnTo>
                    <a:pt x="186" y="293"/>
                  </a:lnTo>
                  <a:lnTo>
                    <a:pt x="187" y="292"/>
                  </a:lnTo>
                  <a:lnTo>
                    <a:pt x="187" y="290"/>
                  </a:lnTo>
                  <a:lnTo>
                    <a:pt x="196" y="284"/>
                  </a:lnTo>
                  <a:lnTo>
                    <a:pt x="197" y="282"/>
                  </a:lnTo>
                  <a:lnTo>
                    <a:pt x="202" y="277"/>
                  </a:lnTo>
                  <a:lnTo>
                    <a:pt x="204" y="267"/>
                  </a:lnTo>
                  <a:lnTo>
                    <a:pt x="200" y="261"/>
                  </a:lnTo>
                  <a:lnTo>
                    <a:pt x="197" y="258"/>
                  </a:lnTo>
                  <a:lnTo>
                    <a:pt x="197" y="256"/>
                  </a:lnTo>
                  <a:lnTo>
                    <a:pt x="196" y="253"/>
                  </a:lnTo>
                  <a:lnTo>
                    <a:pt x="192" y="245"/>
                  </a:lnTo>
                  <a:lnTo>
                    <a:pt x="196" y="238"/>
                  </a:lnTo>
                  <a:lnTo>
                    <a:pt x="196" y="235"/>
                  </a:lnTo>
                  <a:lnTo>
                    <a:pt x="196" y="232"/>
                  </a:lnTo>
                  <a:lnTo>
                    <a:pt x="200" y="229"/>
                  </a:lnTo>
                  <a:lnTo>
                    <a:pt x="204" y="225"/>
                  </a:lnTo>
                  <a:lnTo>
                    <a:pt x="207" y="224"/>
                  </a:lnTo>
                  <a:lnTo>
                    <a:pt x="210" y="224"/>
                  </a:lnTo>
                  <a:lnTo>
                    <a:pt x="214" y="224"/>
                  </a:lnTo>
                  <a:lnTo>
                    <a:pt x="217" y="224"/>
                  </a:lnTo>
                  <a:lnTo>
                    <a:pt x="222" y="219"/>
                  </a:lnTo>
                  <a:lnTo>
                    <a:pt x="227" y="217"/>
                  </a:lnTo>
                  <a:lnTo>
                    <a:pt x="229" y="216"/>
                  </a:lnTo>
                  <a:lnTo>
                    <a:pt x="232" y="214"/>
                  </a:lnTo>
                  <a:lnTo>
                    <a:pt x="237" y="211"/>
                  </a:lnTo>
                  <a:lnTo>
                    <a:pt x="243" y="206"/>
                  </a:lnTo>
                  <a:lnTo>
                    <a:pt x="245" y="204"/>
                  </a:lnTo>
                  <a:lnTo>
                    <a:pt x="248" y="201"/>
                  </a:lnTo>
                  <a:lnTo>
                    <a:pt x="250" y="199"/>
                  </a:lnTo>
                  <a:lnTo>
                    <a:pt x="250" y="196"/>
                  </a:lnTo>
                  <a:lnTo>
                    <a:pt x="252" y="195"/>
                  </a:lnTo>
                  <a:lnTo>
                    <a:pt x="252" y="193"/>
                  </a:lnTo>
                  <a:lnTo>
                    <a:pt x="250" y="190"/>
                  </a:lnTo>
                  <a:lnTo>
                    <a:pt x="247" y="188"/>
                  </a:lnTo>
                  <a:lnTo>
                    <a:pt x="243" y="187"/>
                  </a:lnTo>
                  <a:lnTo>
                    <a:pt x="239" y="183"/>
                  </a:lnTo>
                  <a:lnTo>
                    <a:pt x="234" y="182"/>
                  </a:lnTo>
                  <a:lnTo>
                    <a:pt x="232" y="180"/>
                  </a:lnTo>
                  <a:lnTo>
                    <a:pt x="232" y="175"/>
                  </a:lnTo>
                  <a:lnTo>
                    <a:pt x="230" y="172"/>
                  </a:lnTo>
                  <a:lnTo>
                    <a:pt x="232" y="169"/>
                  </a:lnTo>
                  <a:lnTo>
                    <a:pt x="232" y="167"/>
                  </a:lnTo>
                  <a:lnTo>
                    <a:pt x="230" y="164"/>
                  </a:lnTo>
                  <a:lnTo>
                    <a:pt x="232" y="161"/>
                  </a:lnTo>
                  <a:lnTo>
                    <a:pt x="234" y="154"/>
                  </a:lnTo>
                  <a:lnTo>
                    <a:pt x="235" y="151"/>
                  </a:lnTo>
                  <a:lnTo>
                    <a:pt x="235" y="149"/>
                  </a:lnTo>
                  <a:lnTo>
                    <a:pt x="234" y="143"/>
                  </a:lnTo>
                  <a:lnTo>
                    <a:pt x="234" y="135"/>
                  </a:lnTo>
                  <a:lnTo>
                    <a:pt x="235" y="132"/>
                  </a:lnTo>
                  <a:lnTo>
                    <a:pt x="239" y="127"/>
                  </a:lnTo>
                  <a:lnTo>
                    <a:pt x="243" y="125"/>
                  </a:lnTo>
                  <a:lnTo>
                    <a:pt x="253" y="120"/>
                  </a:lnTo>
                  <a:lnTo>
                    <a:pt x="258" y="117"/>
                  </a:lnTo>
                  <a:lnTo>
                    <a:pt x="262" y="114"/>
                  </a:lnTo>
                  <a:lnTo>
                    <a:pt x="260" y="109"/>
                  </a:lnTo>
                  <a:lnTo>
                    <a:pt x="252" y="101"/>
                  </a:lnTo>
                  <a:lnTo>
                    <a:pt x="248" y="91"/>
                  </a:lnTo>
                  <a:lnTo>
                    <a:pt x="243" y="80"/>
                  </a:lnTo>
                  <a:lnTo>
                    <a:pt x="245" y="65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7" y="52"/>
                  </a:lnTo>
                  <a:lnTo>
                    <a:pt x="250" y="51"/>
                  </a:lnTo>
                  <a:lnTo>
                    <a:pt x="252" y="51"/>
                  </a:lnTo>
                  <a:lnTo>
                    <a:pt x="257" y="51"/>
                  </a:lnTo>
                  <a:lnTo>
                    <a:pt x="258" y="51"/>
                  </a:lnTo>
                  <a:lnTo>
                    <a:pt x="262" y="51"/>
                  </a:lnTo>
                  <a:lnTo>
                    <a:pt x="263" y="51"/>
                  </a:lnTo>
                  <a:lnTo>
                    <a:pt x="267" y="52"/>
                  </a:lnTo>
                  <a:lnTo>
                    <a:pt x="272" y="54"/>
                  </a:lnTo>
                  <a:lnTo>
                    <a:pt x="278" y="57"/>
                  </a:lnTo>
                  <a:lnTo>
                    <a:pt x="280" y="59"/>
                  </a:lnTo>
                  <a:lnTo>
                    <a:pt x="282" y="60"/>
                  </a:lnTo>
                  <a:lnTo>
                    <a:pt x="286" y="65"/>
                  </a:lnTo>
                  <a:lnTo>
                    <a:pt x="290" y="68"/>
                  </a:lnTo>
                  <a:lnTo>
                    <a:pt x="293" y="72"/>
                  </a:lnTo>
                  <a:lnTo>
                    <a:pt x="295" y="73"/>
                  </a:lnTo>
                  <a:lnTo>
                    <a:pt x="300" y="78"/>
                  </a:lnTo>
                  <a:lnTo>
                    <a:pt x="303" y="85"/>
                  </a:lnTo>
                  <a:lnTo>
                    <a:pt x="308" y="93"/>
                  </a:lnTo>
                  <a:lnTo>
                    <a:pt x="318" y="89"/>
                  </a:lnTo>
                  <a:lnTo>
                    <a:pt x="321" y="80"/>
                  </a:lnTo>
                  <a:lnTo>
                    <a:pt x="325" y="67"/>
                  </a:lnTo>
                  <a:lnTo>
                    <a:pt x="323" y="62"/>
                  </a:lnTo>
                  <a:lnTo>
                    <a:pt x="321" y="54"/>
                  </a:lnTo>
                  <a:lnTo>
                    <a:pt x="318" y="49"/>
                  </a:lnTo>
                  <a:lnTo>
                    <a:pt x="316" y="46"/>
                  </a:lnTo>
                  <a:lnTo>
                    <a:pt x="315" y="44"/>
                  </a:lnTo>
                  <a:lnTo>
                    <a:pt x="310" y="39"/>
                  </a:lnTo>
                  <a:lnTo>
                    <a:pt x="300" y="33"/>
                  </a:lnTo>
                  <a:lnTo>
                    <a:pt x="291" y="26"/>
                  </a:lnTo>
                  <a:lnTo>
                    <a:pt x="286" y="18"/>
                  </a:lnTo>
                  <a:lnTo>
                    <a:pt x="285" y="17"/>
                  </a:lnTo>
                  <a:lnTo>
                    <a:pt x="283" y="10"/>
                  </a:lnTo>
                  <a:lnTo>
                    <a:pt x="282" y="7"/>
                  </a:lnTo>
                  <a:lnTo>
                    <a:pt x="283" y="4"/>
                  </a:lnTo>
                  <a:lnTo>
                    <a:pt x="285" y="0"/>
                  </a:lnTo>
                  <a:lnTo>
                    <a:pt x="295" y="2"/>
                  </a:lnTo>
                  <a:lnTo>
                    <a:pt x="296" y="2"/>
                  </a:lnTo>
                  <a:lnTo>
                    <a:pt x="303" y="2"/>
                  </a:lnTo>
                  <a:lnTo>
                    <a:pt x="310" y="4"/>
                  </a:lnTo>
                  <a:lnTo>
                    <a:pt x="320" y="7"/>
                  </a:lnTo>
                  <a:lnTo>
                    <a:pt x="333" y="13"/>
                  </a:lnTo>
                  <a:lnTo>
                    <a:pt x="338" y="21"/>
                  </a:lnTo>
                  <a:lnTo>
                    <a:pt x="341" y="23"/>
                  </a:lnTo>
                  <a:lnTo>
                    <a:pt x="348" y="25"/>
                  </a:lnTo>
                  <a:lnTo>
                    <a:pt x="354" y="33"/>
                  </a:lnTo>
                  <a:lnTo>
                    <a:pt x="361" y="43"/>
                  </a:lnTo>
                  <a:lnTo>
                    <a:pt x="368" y="49"/>
                  </a:lnTo>
                  <a:lnTo>
                    <a:pt x="374" y="51"/>
                  </a:lnTo>
                  <a:lnTo>
                    <a:pt x="391" y="51"/>
                  </a:lnTo>
                  <a:lnTo>
                    <a:pt x="404" y="49"/>
                  </a:lnTo>
                  <a:lnTo>
                    <a:pt x="435" y="49"/>
                  </a:lnTo>
                  <a:lnTo>
                    <a:pt x="447" y="54"/>
                  </a:lnTo>
                  <a:lnTo>
                    <a:pt x="455" y="65"/>
                  </a:lnTo>
                  <a:lnTo>
                    <a:pt x="465" y="70"/>
                  </a:lnTo>
                  <a:lnTo>
                    <a:pt x="472" y="80"/>
                  </a:lnTo>
                  <a:lnTo>
                    <a:pt x="485" y="77"/>
                  </a:lnTo>
                  <a:lnTo>
                    <a:pt x="488" y="73"/>
                  </a:lnTo>
                  <a:lnTo>
                    <a:pt x="492" y="72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7" name="Freeform 47"/>
            <p:cNvSpPr>
              <a:spLocks/>
            </p:cNvSpPr>
            <p:nvPr/>
          </p:nvSpPr>
          <p:spPr bwMode="auto">
            <a:xfrm>
              <a:off x="3365500" y="3710783"/>
              <a:ext cx="717550" cy="1230313"/>
            </a:xfrm>
            <a:custGeom>
              <a:avLst/>
              <a:gdLst>
                <a:gd name="T0" fmla="*/ 880 w 903"/>
                <a:gd name="T1" fmla="*/ 1196 h 1551"/>
                <a:gd name="T2" fmla="*/ 850 w 903"/>
                <a:gd name="T3" fmla="*/ 1221 h 1551"/>
                <a:gd name="T4" fmla="*/ 834 w 903"/>
                <a:gd name="T5" fmla="*/ 1267 h 1551"/>
                <a:gd name="T6" fmla="*/ 821 w 903"/>
                <a:gd name="T7" fmla="*/ 1306 h 1551"/>
                <a:gd name="T8" fmla="*/ 812 w 903"/>
                <a:gd name="T9" fmla="*/ 1355 h 1551"/>
                <a:gd name="T10" fmla="*/ 783 w 903"/>
                <a:gd name="T11" fmla="*/ 1390 h 1551"/>
                <a:gd name="T12" fmla="*/ 730 w 903"/>
                <a:gd name="T13" fmla="*/ 1389 h 1551"/>
                <a:gd name="T14" fmla="*/ 680 w 903"/>
                <a:gd name="T15" fmla="*/ 1410 h 1551"/>
                <a:gd name="T16" fmla="*/ 654 w 903"/>
                <a:gd name="T17" fmla="*/ 1452 h 1551"/>
                <a:gd name="T18" fmla="*/ 617 w 903"/>
                <a:gd name="T19" fmla="*/ 1439 h 1551"/>
                <a:gd name="T20" fmla="*/ 571 w 903"/>
                <a:gd name="T21" fmla="*/ 1429 h 1551"/>
                <a:gd name="T22" fmla="*/ 546 w 903"/>
                <a:gd name="T23" fmla="*/ 1439 h 1551"/>
                <a:gd name="T24" fmla="*/ 528 w 903"/>
                <a:gd name="T25" fmla="*/ 1471 h 1551"/>
                <a:gd name="T26" fmla="*/ 463 w 903"/>
                <a:gd name="T27" fmla="*/ 1465 h 1551"/>
                <a:gd name="T28" fmla="*/ 379 w 903"/>
                <a:gd name="T29" fmla="*/ 1465 h 1551"/>
                <a:gd name="T30" fmla="*/ 341 w 903"/>
                <a:gd name="T31" fmla="*/ 1478 h 1551"/>
                <a:gd name="T32" fmla="*/ 283 w 903"/>
                <a:gd name="T33" fmla="*/ 1481 h 1551"/>
                <a:gd name="T34" fmla="*/ 210 w 903"/>
                <a:gd name="T35" fmla="*/ 1517 h 1551"/>
                <a:gd name="T36" fmla="*/ 161 w 903"/>
                <a:gd name="T37" fmla="*/ 1526 h 1551"/>
                <a:gd name="T38" fmla="*/ 111 w 903"/>
                <a:gd name="T39" fmla="*/ 1546 h 1551"/>
                <a:gd name="T40" fmla="*/ 110 w 903"/>
                <a:gd name="T41" fmla="*/ 1507 h 1551"/>
                <a:gd name="T42" fmla="*/ 96 w 903"/>
                <a:gd name="T43" fmla="*/ 1470 h 1551"/>
                <a:gd name="T44" fmla="*/ 98 w 903"/>
                <a:gd name="T45" fmla="*/ 1420 h 1551"/>
                <a:gd name="T46" fmla="*/ 110 w 903"/>
                <a:gd name="T47" fmla="*/ 1366 h 1551"/>
                <a:gd name="T48" fmla="*/ 85 w 903"/>
                <a:gd name="T49" fmla="*/ 1368 h 1551"/>
                <a:gd name="T50" fmla="*/ 43 w 903"/>
                <a:gd name="T51" fmla="*/ 1365 h 1551"/>
                <a:gd name="T52" fmla="*/ 17 w 903"/>
                <a:gd name="T53" fmla="*/ 1348 h 1551"/>
                <a:gd name="T54" fmla="*/ 14 w 903"/>
                <a:gd name="T55" fmla="*/ 1300 h 1551"/>
                <a:gd name="T56" fmla="*/ 96 w 903"/>
                <a:gd name="T57" fmla="*/ 1248 h 1551"/>
                <a:gd name="T58" fmla="*/ 121 w 903"/>
                <a:gd name="T59" fmla="*/ 1143 h 1551"/>
                <a:gd name="T60" fmla="*/ 83 w 903"/>
                <a:gd name="T61" fmla="*/ 1088 h 1551"/>
                <a:gd name="T62" fmla="*/ 52 w 903"/>
                <a:gd name="T63" fmla="*/ 1041 h 1551"/>
                <a:gd name="T64" fmla="*/ 55 w 903"/>
                <a:gd name="T65" fmla="*/ 945 h 1551"/>
                <a:gd name="T66" fmla="*/ 98 w 903"/>
                <a:gd name="T67" fmla="*/ 892 h 1551"/>
                <a:gd name="T68" fmla="*/ 111 w 903"/>
                <a:gd name="T69" fmla="*/ 845 h 1551"/>
                <a:gd name="T70" fmla="*/ 96 w 903"/>
                <a:gd name="T71" fmla="*/ 822 h 1551"/>
                <a:gd name="T72" fmla="*/ 50 w 903"/>
                <a:gd name="T73" fmla="*/ 774 h 1551"/>
                <a:gd name="T74" fmla="*/ 42 w 903"/>
                <a:gd name="T75" fmla="*/ 725 h 1551"/>
                <a:gd name="T76" fmla="*/ 52 w 903"/>
                <a:gd name="T77" fmla="*/ 672 h 1551"/>
                <a:gd name="T78" fmla="*/ 71 w 903"/>
                <a:gd name="T79" fmla="*/ 583 h 1551"/>
                <a:gd name="T80" fmla="*/ 88 w 903"/>
                <a:gd name="T81" fmla="*/ 544 h 1551"/>
                <a:gd name="T82" fmla="*/ 71 w 903"/>
                <a:gd name="T83" fmla="*/ 517 h 1551"/>
                <a:gd name="T84" fmla="*/ 88 w 903"/>
                <a:gd name="T85" fmla="*/ 486 h 1551"/>
                <a:gd name="T86" fmla="*/ 98 w 903"/>
                <a:gd name="T87" fmla="*/ 441 h 1551"/>
                <a:gd name="T88" fmla="*/ 113 w 903"/>
                <a:gd name="T89" fmla="*/ 397 h 1551"/>
                <a:gd name="T90" fmla="*/ 129 w 903"/>
                <a:gd name="T91" fmla="*/ 358 h 1551"/>
                <a:gd name="T92" fmla="*/ 161 w 903"/>
                <a:gd name="T93" fmla="*/ 319 h 1551"/>
                <a:gd name="T94" fmla="*/ 187 w 903"/>
                <a:gd name="T95" fmla="*/ 290 h 1551"/>
                <a:gd name="T96" fmla="*/ 196 w 903"/>
                <a:gd name="T97" fmla="*/ 238 h 1551"/>
                <a:gd name="T98" fmla="*/ 227 w 903"/>
                <a:gd name="T99" fmla="*/ 217 h 1551"/>
                <a:gd name="T100" fmla="*/ 252 w 903"/>
                <a:gd name="T101" fmla="*/ 193 h 1551"/>
                <a:gd name="T102" fmla="*/ 232 w 903"/>
                <a:gd name="T103" fmla="*/ 167 h 1551"/>
                <a:gd name="T104" fmla="*/ 243 w 903"/>
                <a:gd name="T105" fmla="*/ 125 h 1551"/>
                <a:gd name="T106" fmla="*/ 245 w 903"/>
                <a:gd name="T107" fmla="*/ 55 h 1551"/>
                <a:gd name="T108" fmla="*/ 278 w 903"/>
                <a:gd name="T109" fmla="*/ 57 h 1551"/>
                <a:gd name="T110" fmla="*/ 318 w 903"/>
                <a:gd name="T111" fmla="*/ 89 h 1551"/>
                <a:gd name="T112" fmla="*/ 291 w 903"/>
                <a:gd name="T113" fmla="*/ 26 h 1551"/>
                <a:gd name="T114" fmla="*/ 310 w 903"/>
                <a:gd name="T115" fmla="*/ 4 h 1551"/>
                <a:gd name="T116" fmla="*/ 391 w 903"/>
                <a:gd name="T117" fmla="*/ 51 h 1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03" h="1551">
                  <a:moveTo>
                    <a:pt x="903" y="1183"/>
                  </a:moveTo>
                  <a:lnTo>
                    <a:pt x="900" y="1185"/>
                  </a:lnTo>
                  <a:lnTo>
                    <a:pt x="895" y="1183"/>
                  </a:lnTo>
                  <a:lnTo>
                    <a:pt x="893" y="1185"/>
                  </a:lnTo>
                  <a:lnTo>
                    <a:pt x="888" y="1188"/>
                  </a:lnTo>
                  <a:lnTo>
                    <a:pt x="888" y="1191"/>
                  </a:lnTo>
                  <a:lnTo>
                    <a:pt x="887" y="1195"/>
                  </a:lnTo>
                  <a:lnTo>
                    <a:pt x="885" y="1198"/>
                  </a:lnTo>
                  <a:lnTo>
                    <a:pt x="884" y="1198"/>
                  </a:lnTo>
                  <a:lnTo>
                    <a:pt x="880" y="1196"/>
                  </a:lnTo>
                  <a:lnTo>
                    <a:pt x="877" y="1198"/>
                  </a:lnTo>
                  <a:lnTo>
                    <a:pt x="869" y="1201"/>
                  </a:lnTo>
                  <a:lnTo>
                    <a:pt x="869" y="1203"/>
                  </a:lnTo>
                  <a:lnTo>
                    <a:pt x="865" y="1204"/>
                  </a:lnTo>
                  <a:lnTo>
                    <a:pt x="862" y="1206"/>
                  </a:lnTo>
                  <a:lnTo>
                    <a:pt x="857" y="1208"/>
                  </a:lnTo>
                  <a:lnTo>
                    <a:pt x="857" y="1209"/>
                  </a:lnTo>
                  <a:lnTo>
                    <a:pt x="855" y="1212"/>
                  </a:lnTo>
                  <a:lnTo>
                    <a:pt x="854" y="1214"/>
                  </a:lnTo>
                  <a:lnTo>
                    <a:pt x="850" y="1221"/>
                  </a:lnTo>
                  <a:lnTo>
                    <a:pt x="850" y="1222"/>
                  </a:lnTo>
                  <a:lnTo>
                    <a:pt x="850" y="1225"/>
                  </a:lnTo>
                  <a:lnTo>
                    <a:pt x="850" y="1232"/>
                  </a:lnTo>
                  <a:lnTo>
                    <a:pt x="850" y="1234"/>
                  </a:lnTo>
                  <a:lnTo>
                    <a:pt x="850" y="1237"/>
                  </a:lnTo>
                  <a:lnTo>
                    <a:pt x="845" y="1245"/>
                  </a:lnTo>
                  <a:lnTo>
                    <a:pt x="844" y="1248"/>
                  </a:lnTo>
                  <a:lnTo>
                    <a:pt x="842" y="1256"/>
                  </a:lnTo>
                  <a:lnTo>
                    <a:pt x="837" y="1263"/>
                  </a:lnTo>
                  <a:lnTo>
                    <a:pt x="834" y="1267"/>
                  </a:lnTo>
                  <a:lnTo>
                    <a:pt x="831" y="1269"/>
                  </a:lnTo>
                  <a:lnTo>
                    <a:pt x="829" y="1271"/>
                  </a:lnTo>
                  <a:lnTo>
                    <a:pt x="827" y="1272"/>
                  </a:lnTo>
                  <a:lnTo>
                    <a:pt x="824" y="1276"/>
                  </a:lnTo>
                  <a:lnTo>
                    <a:pt x="824" y="1277"/>
                  </a:lnTo>
                  <a:lnTo>
                    <a:pt x="819" y="1284"/>
                  </a:lnTo>
                  <a:lnTo>
                    <a:pt x="821" y="1290"/>
                  </a:lnTo>
                  <a:lnTo>
                    <a:pt x="822" y="1292"/>
                  </a:lnTo>
                  <a:lnTo>
                    <a:pt x="821" y="1301"/>
                  </a:lnTo>
                  <a:lnTo>
                    <a:pt x="821" y="1306"/>
                  </a:lnTo>
                  <a:lnTo>
                    <a:pt x="819" y="1319"/>
                  </a:lnTo>
                  <a:lnTo>
                    <a:pt x="819" y="1321"/>
                  </a:lnTo>
                  <a:lnTo>
                    <a:pt x="819" y="1323"/>
                  </a:lnTo>
                  <a:lnTo>
                    <a:pt x="819" y="1324"/>
                  </a:lnTo>
                  <a:lnTo>
                    <a:pt x="817" y="1326"/>
                  </a:lnTo>
                  <a:lnTo>
                    <a:pt x="817" y="1329"/>
                  </a:lnTo>
                  <a:lnTo>
                    <a:pt x="816" y="1337"/>
                  </a:lnTo>
                  <a:lnTo>
                    <a:pt x="814" y="1342"/>
                  </a:lnTo>
                  <a:lnTo>
                    <a:pt x="814" y="1344"/>
                  </a:lnTo>
                  <a:lnTo>
                    <a:pt x="812" y="1355"/>
                  </a:lnTo>
                  <a:lnTo>
                    <a:pt x="812" y="1358"/>
                  </a:lnTo>
                  <a:lnTo>
                    <a:pt x="809" y="1369"/>
                  </a:lnTo>
                  <a:lnTo>
                    <a:pt x="807" y="1371"/>
                  </a:lnTo>
                  <a:lnTo>
                    <a:pt x="806" y="1373"/>
                  </a:lnTo>
                  <a:lnTo>
                    <a:pt x="801" y="1378"/>
                  </a:lnTo>
                  <a:lnTo>
                    <a:pt x="799" y="1379"/>
                  </a:lnTo>
                  <a:lnTo>
                    <a:pt x="791" y="1386"/>
                  </a:lnTo>
                  <a:lnTo>
                    <a:pt x="791" y="1387"/>
                  </a:lnTo>
                  <a:lnTo>
                    <a:pt x="788" y="1389"/>
                  </a:lnTo>
                  <a:lnTo>
                    <a:pt x="783" y="1390"/>
                  </a:lnTo>
                  <a:lnTo>
                    <a:pt x="774" y="1387"/>
                  </a:lnTo>
                  <a:lnTo>
                    <a:pt x="773" y="1386"/>
                  </a:lnTo>
                  <a:lnTo>
                    <a:pt x="763" y="1381"/>
                  </a:lnTo>
                  <a:lnTo>
                    <a:pt x="759" y="1379"/>
                  </a:lnTo>
                  <a:lnTo>
                    <a:pt x="751" y="1381"/>
                  </a:lnTo>
                  <a:lnTo>
                    <a:pt x="748" y="1382"/>
                  </a:lnTo>
                  <a:lnTo>
                    <a:pt x="746" y="1382"/>
                  </a:lnTo>
                  <a:lnTo>
                    <a:pt x="735" y="1387"/>
                  </a:lnTo>
                  <a:lnTo>
                    <a:pt x="733" y="1389"/>
                  </a:lnTo>
                  <a:lnTo>
                    <a:pt x="730" y="1389"/>
                  </a:lnTo>
                  <a:lnTo>
                    <a:pt x="718" y="1390"/>
                  </a:lnTo>
                  <a:lnTo>
                    <a:pt x="716" y="1390"/>
                  </a:lnTo>
                  <a:lnTo>
                    <a:pt x="707" y="1389"/>
                  </a:lnTo>
                  <a:lnTo>
                    <a:pt x="705" y="1389"/>
                  </a:lnTo>
                  <a:lnTo>
                    <a:pt x="697" y="1394"/>
                  </a:lnTo>
                  <a:lnTo>
                    <a:pt x="695" y="1397"/>
                  </a:lnTo>
                  <a:lnTo>
                    <a:pt x="693" y="1399"/>
                  </a:lnTo>
                  <a:lnTo>
                    <a:pt x="688" y="1405"/>
                  </a:lnTo>
                  <a:lnTo>
                    <a:pt x="687" y="1405"/>
                  </a:lnTo>
                  <a:lnTo>
                    <a:pt x="680" y="1410"/>
                  </a:lnTo>
                  <a:lnTo>
                    <a:pt x="677" y="1416"/>
                  </a:lnTo>
                  <a:lnTo>
                    <a:pt x="675" y="1423"/>
                  </a:lnTo>
                  <a:lnTo>
                    <a:pt x="675" y="1426"/>
                  </a:lnTo>
                  <a:lnTo>
                    <a:pt x="672" y="1434"/>
                  </a:lnTo>
                  <a:lnTo>
                    <a:pt x="672" y="1436"/>
                  </a:lnTo>
                  <a:lnTo>
                    <a:pt x="670" y="1437"/>
                  </a:lnTo>
                  <a:lnTo>
                    <a:pt x="669" y="1439"/>
                  </a:lnTo>
                  <a:lnTo>
                    <a:pt x="664" y="1444"/>
                  </a:lnTo>
                  <a:lnTo>
                    <a:pt x="659" y="1449"/>
                  </a:lnTo>
                  <a:lnTo>
                    <a:pt x="654" y="1452"/>
                  </a:lnTo>
                  <a:lnTo>
                    <a:pt x="649" y="1454"/>
                  </a:lnTo>
                  <a:lnTo>
                    <a:pt x="647" y="1455"/>
                  </a:lnTo>
                  <a:lnTo>
                    <a:pt x="645" y="1457"/>
                  </a:lnTo>
                  <a:lnTo>
                    <a:pt x="642" y="1457"/>
                  </a:lnTo>
                  <a:lnTo>
                    <a:pt x="635" y="1452"/>
                  </a:lnTo>
                  <a:lnTo>
                    <a:pt x="634" y="1450"/>
                  </a:lnTo>
                  <a:lnTo>
                    <a:pt x="630" y="1449"/>
                  </a:lnTo>
                  <a:lnTo>
                    <a:pt x="626" y="1445"/>
                  </a:lnTo>
                  <a:lnTo>
                    <a:pt x="622" y="1444"/>
                  </a:lnTo>
                  <a:lnTo>
                    <a:pt x="617" y="1439"/>
                  </a:lnTo>
                  <a:lnTo>
                    <a:pt x="616" y="1437"/>
                  </a:lnTo>
                  <a:lnTo>
                    <a:pt x="609" y="1436"/>
                  </a:lnTo>
                  <a:lnTo>
                    <a:pt x="607" y="1436"/>
                  </a:lnTo>
                  <a:lnTo>
                    <a:pt x="604" y="1437"/>
                  </a:lnTo>
                  <a:lnTo>
                    <a:pt x="594" y="1436"/>
                  </a:lnTo>
                  <a:lnTo>
                    <a:pt x="591" y="1434"/>
                  </a:lnTo>
                  <a:lnTo>
                    <a:pt x="583" y="1433"/>
                  </a:lnTo>
                  <a:lnTo>
                    <a:pt x="579" y="1431"/>
                  </a:lnTo>
                  <a:lnTo>
                    <a:pt x="573" y="1429"/>
                  </a:lnTo>
                  <a:lnTo>
                    <a:pt x="571" y="1429"/>
                  </a:lnTo>
                  <a:lnTo>
                    <a:pt x="568" y="1428"/>
                  </a:lnTo>
                  <a:lnTo>
                    <a:pt x="564" y="1424"/>
                  </a:lnTo>
                  <a:lnTo>
                    <a:pt x="563" y="1421"/>
                  </a:lnTo>
                  <a:lnTo>
                    <a:pt x="558" y="1424"/>
                  </a:lnTo>
                  <a:lnTo>
                    <a:pt x="558" y="1426"/>
                  </a:lnTo>
                  <a:lnTo>
                    <a:pt x="556" y="1428"/>
                  </a:lnTo>
                  <a:lnTo>
                    <a:pt x="554" y="1429"/>
                  </a:lnTo>
                  <a:lnTo>
                    <a:pt x="553" y="1431"/>
                  </a:lnTo>
                  <a:lnTo>
                    <a:pt x="546" y="1437"/>
                  </a:lnTo>
                  <a:lnTo>
                    <a:pt x="546" y="1439"/>
                  </a:lnTo>
                  <a:lnTo>
                    <a:pt x="544" y="1444"/>
                  </a:lnTo>
                  <a:lnTo>
                    <a:pt x="544" y="1449"/>
                  </a:lnTo>
                  <a:lnTo>
                    <a:pt x="544" y="1450"/>
                  </a:lnTo>
                  <a:lnTo>
                    <a:pt x="544" y="1454"/>
                  </a:lnTo>
                  <a:lnTo>
                    <a:pt x="541" y="1460"/>
                  </a:lnTo>
                  <a:lnTo>
                    <a:pt x="540" y="1463"/>
                  </a:lnTo>
                  <a:lnTo>
                    <a:pt x="538" y="1463"/>
                  </a:lnTo>
                  <a:lnTo>
                    <a:pt x="536" y="1465"/>
                  </a:lnTo>
                  <a:lnTo>
                    <a:pt x="535" y="1465"/>
                  </a:lnTo>
                  <a:lnTo>
                    <a:pt x="528" y="1471"/>
                  </a:lnTo>
                  <a:lnTo>
                    <a:pt x="513" y="1475"/>
                  </a:lnTo>
                  <a:lnTo>
                    <a:pt x="511" y="1475"/>
                  </a:lnTo>
                  <a:lnTo>
                    <a:pt x="498" y="1476"/>
                  </a:lnTo>
                  <a:lnTo>
                    <a:pt x="492" y="1476"/>
                  </a:lnTo>
                  <a:lnTo>
                    <a:pt x="485" y="1476"/>
                  </a:lnTo>
                  <a:lnTo>
                    <a:pt x="482" y="1475"/>
                  </a:lnTo>
                  <a:lnTo>
                    <a:pt x="475" y="1473"/>
                  </a:lnTo>
                  <a:lnTo>
                    <a:pt x="473" y="1473"/>
                  </a:lnTo>
                  <a:lnTo>
                    <a:pt x="465" y="1467"/>
                  </a:lnTo>
                  <a:lnTo>
                    <a:pt x="463" y="1465"/>
                  </a:lnTo>
                  <a:lnTo>
                    <a:pt x="452" y="1462"/>
                  </a:lnTo>
                  <a:lnTo>
                    <a:pt x="442" y="1460"/>
                  </a:lnTo>
                  <a:lnTo>
                    <a:pt x="427" y="1457"/>
                  </a:lnTo>
                  <a:lnTo>
                    <a:pt x="417" y="1452"/>
                  </a:lnTo>
                  <a:lnTo>
                    <a:pt x="402" y="1452"/>
                  </a:lnTo>
                  <a:lnTo>
                    <a:pt x="401" y="1454"/>
                  </a:lnTo>
                  <a:lnTo>
                    <a:pt x="394" y="1457"/>
                  </a:lnTo>
                  <a:lnTo>
                    <a:pt x="391" y="1457"/>
                  </a:lnTo>
                  <a:lnTo>
                    <a:pt x="381" y="1463"/>
                  </a:lnTo>
                  <a:lnTo>
                    <a:pt x="379" y="1465"/>
                  </a:lnTo>
                  <a:lnTo>
                    <a:pt x="374" y="1473"/>
                  </a:lnTo>
                  <a:lnTo>
                    <a:pt x="372" y="1476"/>
                  </a:lnTo>
                  <a:lnTo>
                    <a:pt x="369" y="1486"/>
                  </a:lnTo>
                  <a:lnTo>
                    <a:pt x="368" y="1488"/>
                  </a:lnTo>
                  <a:lnTo>
                    <a:pt x="366" y="1489"/>
                  </a:lnTo>
                  <a:lnTo>
                    <a:pt x="358" y="1494"/>
                  </a:lnTo>
                  <a:lnTo>
                    <a:pt x="354" y="1492"/>
                  </a:lnTo>
                  <a:lnTo>
                    <a:pt x="346" y="1486"/>
                  </a:lnTo>
                  <a:lnTo>
                    <a:pt x="344" y="1483"/>
                  </a:lnTo>
                  <a:lnTo>
                    <a:pt x="341" y="1478"/>
                  </a:lnTo>
                  <a:lnTo>
                    <a:pt x="333" y="1478"/>
                  </a:lnTo>
                  <a:lnTo>
                    <a:pt x="331" y="1479"/>
                  </a:lnTo>
                  <a:lnTo>
                    <a:pt x="329" y="1479"/>
                  </a:lnTo>
                  <a:lnTo>
                    <a:pt x="321" y="1484"/>
                  </a:lnTo>
                  <a:lnTo>
                    <a:pt x="320" y="1484"/>
                  </a:lnTo>
                  <a:lnTo>
                    <a:pt x="308" y="1486"/>
                  </a:lnTo>
                  <a:lnTo>
                    <a:pt x="296" y="1483"/>
                  </a:lnTo>
                  <a:lnTo>
                    <a:pt x="295" y="1483"/>
                  </a:lnTo>
                  <a:lnTo>
                    <a:pt x="286" y="1481"/>
                  </a:lnTo>
                  <a:lnTo>
                    <a:pt x="283" y="1481"/>
                  </a:lnTo>
                  <a:lnTo>
                    <a:pt x="273" y="1481"/>
                  </a:lnTo>
                  <a:lnTo>
                    <a:pt x="265" y="1481"/>
                  </a:lnTo>
                  <a:lnTo>
                    <a:pt x="255" y="1486"/>
                  </a:lnTo>
                  <a:lnTo>
                    <a:pt x="242" y="1496"/>
                  </a:lnTo>
                  <a:lnTo>
                    <a:pt x="240" y="1497"/>
                  </a:lnTo>
                  <a:lnTo>
                    <a:pt x="239" y="1497"/>
                  </a:lnTo>
                  <a:lnTo>
                    <a:pt x="227" y="1502"/>
                  </a:lnTo>
                  <a:lnTo>
                    <a:pt x="222" y="1507"/>
                  </a:lnTo>
                  <a:lnTo>
                    <a:pt x="219" y="1510"/>
                  </a:lnTo>
                  <a:lnTo>
                    <a:pt x="210" y="1517"/>
                  </a:lnTo>
                  <a:lnTo>
                    <a:pt x="196" y="1515"/>
                  </a:lnTo>
                  <a:lnTo>
                    <a:pt x="196" y="1517"/>
                  </a:lnTo>
                  <a:lnTo>
                    <a:pt x="194" y="1518"/>
                  </a:lnTo>
                  <a:lnTo>
                    <a:pt x="189" y="1522"/>
                  </a:lnTo>
                  <a:lnTo>
                    <a:pt x="187" y="1520"/>
                  </a:lnTo>
                  <a:lnTo>
                    <a:pt x="177" y="1520"/>
                  </a:lnTo>
                  <a:lnTo>
                    <a:pt x="176" y="1522"/>
                  </a:lnTo>
                  <a:lnTo>
                    <a:pt x="174" y="1523"/>
                  </a:lnTo>
                  <a:lnTo>
                    <a:pt x="164" y="1528"/>
                  </a:lnTo>
                  <a:lnTo>
                    <a:pt x="161" y="1526"/>
                  </a:lnTo>
                  <a:lnTo>
                    <a:pt x="153" y="1526"/>
                  </a:lnTo>
                  <a:lnTo>
                    <a:pt x="149" y="1526"/>
                  </a:lnTo>
                  <a:lnTo>
                    <a:pt x="141" y="1533"/>
                  </a:lnTo>
                  <a:lnTo>
                    <a:pt x="138" y="1536"/>
                  </a:lnTo>
                  <a:lnTo>
                    <a:pt x="136" y="1538"/>
                  </a:lnTo>
                  <a:lnTo>
                    <a:pt x="133" y="1541"/>
                  </a:lnTo>
                  <a:lnTo>
                    <a:pt x="131" y="1546"/>
                  </a:lnTo>
                  <a:lnTo>
                    <a:pt x="124" y="1551"/>
                  </a:lnTo>
                  <a:lnTo>
                    <a:pt x="114" y="1551"/>
                  </a:lnTo>
                  <a:lnTo>
                    <a:pt x="111" y="1546"/>
                  </a:lnTo>
                  <a:lnTo>
                    <a:pt x="110" y="1543"/>
                  </a:lnTo>
                  <a:lnTo>
                    <a:pt x="108" y="1536"/>
                  </a:lnTo>
                  <a:lnTo>
                    <a:pt x="108" y="1531"/>
                  </a:lnTo>
                  <a:lnTo>
                    <a:pt x="106" y="1530"/>
                  </a:lnTo>
                  <a:lnTo>
                    <a:pt x="106" y="1526"/>
                  </a:lnTo>
                  <a:lnTo>
                    <a:pt x="108" y="1523"/>
                  </a:lnTo>
                  <a:lnTo>
                    <a:pt x="108" y="1518"/>
                  </a:lnTo>
                  <a:lnTo>
                    <a:pt x="110" y="1517"/>
                  </a:lnTo>
                  <a:lnTo>
                    <a:pt x="111" y="1512"/>
                  </a:lnTo>
                  <a:lnTo>
                    <a:pt x="110" y="1507"/>
                  </a:lnTo>
                  <a:lnTo>
                    <a:pt x="108" y="1505"/>
                  </a:lnTo>
                  <a:lnTo>
                    <a:pt x="105" y="1505"/>
                  </a:lnTo>
                  <a:lnTo>
                    <a:pt x="101" y="1501"/>
                  </a:lnTo>
                  <a:lnTo>
                    <a:pt x="101" y="1499"/>
                  </a:lnTo>
                  <a:lnTo>
                    <a:pt x="98" y="1492"/>
                  </a:lnTo>
                  <a:lnTo>
                    <a:pt x="96" y="1483"/>
                  </a:lnTo>
                  <a:lnTo>
                    <a:pt x="96" y="1478"/>
                  </a:lnTo>
                  <a:lnTo>
                    <a:pt x="96" y="1476"/>
                  </a:lnTo>
                  <a:lnTo>
                    <a:pt x="96" y="1471"/>
                  </a:lnTo>
                  <a:lnTo>
                    <a:pt x="96" y="1470"/>
                  </a:lnTo>
                  <a:lnTo>
                    <a:pt x="96" y="1463"/>
                  </a:lnTo>
                  <a:lnTo>
                    <a:pt x="96" y="1462"/>
                  </a:lnTo>
                  <a:lnTo>
                    <a:pt x="100" y="1454"/>
                  </a:lnTo>
                  <a:lnTo>
                    <a:pt x="98" y="1444"/>
                  </a:lnTo>
                  <a:lnTo>
                    <a:pt x="98" y="1441"/>
                  </a:lnTo>
                  <a:lnTo>
                    <a:pt x="98" y="1436"/>
                  </a:lnTo>
                  <a:lnTo>
                    <a:pt x="98" y="1434"/>
                  </a:lnTo>
                  <a:lnTo>
                    <a:pt x="98" y="1431"/>
                  </a:lnTo>
                  <a:lnTo>
                    <a:pt x="98" y="1423"/>
                  </a:lnTo>
                  <a:lnTo>
                    <a:pt x="98" y="1420"/>
                  </a:lnTo>
                  <a:lnTo>
                    <a:pt x="98" y="1418"/>
                  </a:lnTo>
                  <a:lnTo>
                    <a:pt x="101" y="1407"/>
                  </a:lnTo>
                  <a:lnTo>
                    <a:pt x="101" y="1405"/>
                  </a:lnTo>
                  <a:lnTo>
                    <a:pt x="101" y="1402"/>
                  </a:lnTo>
                  <a:lnTo>
                    <a:pt x="103" y="1400"/>
                  </a:lnTo>
                  <a:lnTo>
                    <a:pt x="106" y="1392"/>
                  </a:lnTo>
                  <a:lnTo>
                    <a:pt x="108" y="1384"/>
                  </a:lnTo>
                  <a:lnTo>
                    <a:pt x="108" y="1381"/>
                  </a:lnTo>
                  <a:lnTo>
                    <a:pt x="108" y="1379"/>
                  </a:lnTo>
                  <a:lnTo>
                    <a:pt x="110" y="1366"/>
                  </a:lnTo>
                  <a:lnTo>
                    <a:pt x="108" y="1361"/>
                  </a:lnTo>
                  <a:lnTo>
                    <a:pt x="108" y="1360"/>
                  </a:lnTo>
                  <a:lnTo>
                    <a:pt x="105" y="1358"/>
                  </a:lnTo>
                  <a:lnTo>
                    <a:pt x="105" y="1356"/>
                  </a:lnTo>
                  <a:lnTo>
                    <a:pt x="101" y="1358"/>
                  </a:lnTo>
                  <a:lnTo>
                    <a:pt x="98" y="1358"/>
                  </a:lnTo>
                  <a:lnTo>
                    <a:pt x="95" y="1360"/>
                  </a:lnTo>
                  <a:lnTo>
                    <a:pt x="91" y="1363"/>
                  </a:lnTo>
                  <a:lnTo>
                    <a:pt x="88" y="1365"/>
                  </a:lnTo>
                  <a:lnTo>
                    <a:pt x="85" y="1368"/>
                  </a:lnTo>
                  <a:lnTo>
                    <a:pt x="80" y="1371"/>
                  </a:lnTo>
                  <a:lnTo>
                    <a:pt x="78" y="1373"/>
                  </a:lnTo>
                  <a:lnTo>
                    <a:pt x="71" y="1371"/>
                  </a:lnTo>
                  <a:lnTo>
                    <a:pt x="68" y="1371"/>
                  </a:lnTo>
                  <a:lnTo>
                    <a:pt x="65" y="1369"/>
                  </a:lnTo>
                  <a:lnTo>
                    <a:pt x="60" y="1366"/>
                  </a:lnTo>
                  <a:lnTo>
                    <a:pt x="55" y="1365"/>
                  </a:lnTo>
                  <a:lnTo>
                    <a:pt x="52" y="1365"/>
                  </a:lnTo>
                  <a:lnTo>
                    <a:pt x="47" y="1365"/>
                  </a:lnTo>
                  <a:lnTo>
                    <a:pt x="43" y="1365"/>
                  </a:lnTo>
                  <a:lnTo>
                    <a:pt x="42" y="1365"/>
                  </a:lnTo>
                  <a:lnTo>
                    <a:pt x="40" y="1366"/>
                  </a:lnTo>
                  <a:lnTo>
                    <a:pt x="35" y="1368"/>
                  </a:lnTo>
                  <a:lnTo>
                    <a:pt x="33" y="1368"/>
                  </a:lnTo>
                  <a:lnTo>
                    <a:pt x="30" y="1369"/>
                  </a:lnTo>
                  <a:lnTo>
                    <a:pt x="22" y="1373"/>
                  </a:lnTo>
                  <a:lnTo>
                    <a:pt x="20" y="1371"/>
                  </a:lnTo>
                  <a:lnTo>
                    <a:pt x="19" y="1365"/>
                  </a:lnTo>
                  <a:lnTo>
                    <a:pt x="17" y="1352"/>
                  </a:lnTo>
                  <a:lnTo>
                    <a:pt x="17" y="1348"/>
                  </a:lnTo>
                  <a:lnTo>
                    <a:pt x="15" y="1345"/>
                  </a:lnTo>
                  <a:lnTo>
                    <a:pt x="15" y="1342"/>
                  </a:lnTo>
                  <a:lnTo>
                    <a:pt x="15" y="1339"/>
                  </a:lnTo>
                  <a:lnTo>
                    <a:pt x="15" y="1335"/>
                  </a:lnTo>
                  <a:lnTo>
                    <a:pt x="15" y="1327"/>
                  </a:lnTo>
                  <a:lnTo>
                    <a:pt x="15" y="1316"/>
                  </a:lnTo>
                  <a:lnTo>
                    <a:pt x="5" y="1314"/>
                  </a:lnTo>
                  <a:lnTo>
                    <a:pt x="0" y="1311"/>
                  </a:lnTo>
                  <a:lnTo>
                    <a:pt x="5" y="1303"/>
                  </a:lnTo>
                  <a:lnTo>
                    <a:pt x="14" y="1300"/>
                  </a:lnTo>
                  <a:lnTo>
                    <a:pt x="20" y="1290"/>
                  </a:lnTo>
                  <a:lnTo>
                    <a:pt x="23" y="1276"/>
                  </a:lnTo>
                  <a:lnTo>
                    <a:pt x="25" y="1264"/>
                  </a:lnTo>
                  <a:lnTo>
                    <a:pt x="38" y="1263"/>
                  </a:lnTo>
                  <a:lnTo>
                    <a:pt x="42" y="1263"/>
                  </a:lnTo>
                  <a:lnTo>
                    <a:pt x="48" y="1263"/>
                  </a:lnTo>
                  <a:lnTo>
                    <a:pt x="63" y="1259"/>
                  </a:lnTo>
                  <a:lnTo>
                    <a:pt x="93" y="1259"/>
                  </a:lnTo>
                  <a:lnTo>
                    <a:pt x="96" y="1250"/>
                  </a:lnTo>
                  <a:lnTo>
                    <a:pt x="96" y="1248"/>
                  </a:lnTo>
                  <a:lnTo>
                    <a:pt x="95" y="1245"/>
                  </a:lnTo>
                  <a:lnTo>
                    <a:pt x="103" y="1219"/>
                  </a:lnTo>
                  <a:lnTo>
                    <a:pt x="103" y="1216"/>
                  </a:lnTo>
                  <a:lnTo>
                    <a:pt x="101" y="1208"/>
                  </a:lnTo>
                  <a:lnTo>
                    <a:pt x="106" y="1188"/>
                  </a:lnTo>
                  <a:lnTo>
                    <a:pt x="111" y="1170"/>
                  </a:lnTo>
                  <a:lnTo>
                    <a:pt x="114" y="1161"/>
                  </a:lnTo>
                  <a:lnTo>
                    <a:pt x="118" y="1151"/>
                  </a:lnTo>
                  <a:lnTo>
                    <a:pt x="119" y="1145"/>
                  </a:lnTo>
                  <a:lnTo>
                    <a:pt x="121" y="1143"/>
                  </a:lnTo>
                  <a:lnTo>
                    <a:pt x="121" y="1140"/>
                  </a:lnTo>
                  <a:lnTo>
                    <a:pt x="121" y="1104"/>
                  </a:lnTo>
                  <a:lnTo>
                    <a:pt x="119" y="1102"/>
                  </a:lnTo>
                  <a:lnTo>
                    <a:pt x="113" y="1098"/>
                  </a:lnTo>
                  <a:lnTo>
                    <a:pt x="111" y="1098"/>
                  </a:lnTo>
                  <a:lnTo>
                    <a:pt x="110" y="1096"/>
                  </a:lnTo>
                  <a:lnTo>
                    <a:pt x="108" y="1096"/>
                  </a:lnTo>
                  <a:lnTo>
                    <a:pt x="101" y="1094"/>
                  </a:lnTo>
                  <a:lnTo>
                    <a:pt x="91" y="1091"/>
                  </a:lnTo>
                  <a:lnTo>
                    <a:pt x="83" y="1088"/>
                  </a:lnTo>
                  <a:lnTo>
                    <a:pt x="73" y="1081"/>
                  </a:lnTo>
                  <a:lnTo>
                    <a:pt x="70" y="1078"/>
                  </a:lnTo>
                  <a:lnTo>
                    <a:pt x="66" y="1075"/>
                  </a:lnTo>
                  <a:lnTo>
                    <a:pt x="65" y="1073"/>
                  </a:lnTo>
                  <a:lnTo>
                    <a:pt x="62" y="1067"/>
                  </a:lnTo>
                  <a:lnTo>
                    <a:pt x="60" y="1065"/>
                  </a:lnTo>
                  <a:lnTo>
                    <a:pt x="57" y="1056"/>
                  </a:lnTo>
                  <a:lnTo>
                    <a:pt x="57" y="1054"/>
                  </a:lnTo>
                  <a:lnTo>
                    <a:pt x="52" y="1044"/>
                  </a:lnTo>
                  <a:lnTo>
                    <a:pt x="52" y="1041"/>
                  </a:lnTo>
                  <a:lnTo>
                    <a:pt x="47" y="1025"/>
                  </a:lnTo>
                  <a:lnTo>
                    <a:pt x="47" y="1023"/>
                  </a:lnTo>
                  <a:lnTo>
                    <a:pt x="50" y="989"/>
                  </a:lnTo>
                  <a:lnTo>
                    <a:pt x="48" y="983"/>
                  </a:lnTo>
                  <a:lnTo>
                    <a:pt x="52" y="976"/>
                  </a:lnTo>
                  <a:lnTo>
                    <a:pt x="50" y="973"/>
                  </a:lnTo>
                  <a:lnTo>
                    <a:pt x="50" y="963"/>
                  </a:lnTo>
                  <a:lnTo>
                    <a:pt x="52" y="955"/>
                  </a:lnTo>
                  <a:lnTo>
                    <a:pt x="53" y="950"/>
                  </a:lnTo>
                  <a:lnTo>
                    <a:pt x="55" y="945"/>
                  </a:lnTo>
                  <a:lnTo>
                    <a:pt x="57" y="939"/>
                  </a:lnTo>
                  <a:lnTo>
                    <a:pt x="63" y="934"/>
                  </a:lnTo>
                  <a:lnTo>
                    <a:pt x="68" y="931"/>
                  </a:lnTo>
                  <a:lnTo>
                    <a:pt x="73" y="929"/>
                  </a:lnTo>
                  <a:lnTo>
                    <a:pt x="75" y="928"/>
                  </a:lnTo>
                  <a:lnTo>
                    <a:pt x="76" y="926"/>
                  </a:lnTo>
                  <a:lnTo>
                    <a:pt x="85" y="916"/>
                  </a:lnTo>
                  <a:lnTo>
                    <a:pt x="88" y="915"/>
                  </a:lnTo>
                  <a:lnTo>
                    <a:pt x="95" y="897"/>
                  </a:lnTo>
                  <a:lnTo>
                    <a:pt x="98" y="892"/>
                  </a:lnTo>
                  <a:lnTo>
                    <a:pt x="100" y="889"/>
                  </a:lnTo>
                  <a:lnTo>
                    <a:pt x="96" y="881"/>
                  </a:lnTo>
                  <a:lnTo>
                    <a:pt x="96" y="876"/>
                  </a:lnTo>
                  <a:lnTo>
                    <a:pt x="95" y="873"/>
                  </a:lnTo>
                  <a:lnTo>
                    <a:pt x="100" y="861"/>
                  </a:lnTo>
                  <a:lnTo>
                    <a:pt x="103" y="853"/>
                  </a:lnTo>
                  <a:lnTo>
                    <a:pt x="103" y="850"/>
                  </a:lnTo>
                  <a:lnTo>
                    <a:pt x="103" y="848"/>
                  </a:lnTo>
                  <a:lnTo>
                    <a:pt x="106" y="845"/>
                  </a:lnTo>
                  <a:lnTo>
                    <a:pt x="111" y="845"/>
                  </a:lnTo>
                  <a:lnTo>
                    <a:pt x="113" y="844"/>
                  </a:lnTo>
                  <a:lnTo>
                    <a:pt x="114" y="842"/>
                  </a:lnTo>
                  <a:lnTo>
                    <a:pt x="114" y="839"/>
                  </a:lnTo>
                  <a:lnTo>
                    <a:pt x="113" y="834"/>
                  </a:lnTo>
                  <a:lnTo>
                    <a:pt x="111" y="829"/>
                  </a:lnTo>
                  <a:lnTo>
                    <a:pt x="110" y="826"/>
                  </a:lnTo>
                  <a:lnTo>
                    <a:pt x="108" y="824"/>
                  </a:lnTo>
                  <a:lnTo>
                    <a:pt x="103" y="822"/>
                  </a:lnTo>
                  <a:lnTo>
                    <a:pt x="100" y="822"/>
                  </a:lnTo>
                  <a:lnTo>
                    <a:pt x="96" y="822"/>
                  </a:lnTo>
                  <a:lnTo>
                    <a:pt x="91" y="822"/>
                  </a:lnTo>
                  <a:lnTo>
                    <a:pt x="81" y="821"/>
                  </a:lnTo>
                  <a:lnTo>
                    <a:pt x="76" y="819"/>
                  </a:lnTo>
                  <a:lnTo>
                    <a:pt x="71" y="818"/>
                  </a:lnTo>
                  <a:lnTo>
                    <a:pt x="63" y="811"/>
                  </a:lnTo>
                  <a:lnTo>
                    <a:pt x="60" y="803"/>
                  </a:lnTo>
                  <a:lnTo>
                    <a:pt x="60" y="798"/>
                  </a:lnTo>
                  <a:lnTo>
                    <a:pt x="58" y="793"/>
                  </a:lnTo>
                  <a:lnTo>
                    <a:pt x="55" y="784"/>
                  </a:lnTo>
                  <a:lnTo>
                    <a:pt x="50" y="774"/>
                  </a:lnTo>
                  <a:lnTo>
                    <a:pt x="48" y="764"/>
                  </a:lnTo>
                  <a:lnTo>
                    <a:pt x="47" y="759"/>
                  </a:lnTo>
                  <a:lnTo>
                    <a:pt x="43" y="756"/>
                  </a:lnTo>
                  <a:lnTo>
                    <a:pt x="42" y="750"/>
                  </a:lnTo>
                  <a:lnTo>
                    <a:pt x="43" y="746"/>
                  </a:lnTo>
                  <a:lnTo>
                    <a:pt x="45" y="743"/>
                  </a:lnTo>
                  <a:lnTo>
                    <a:pt x="45" y="740"/>
                  </a:lnTo>
                  <a:lnTo>
                    <a:pt x="43" y="737"/>
                  </a:lnTo>
                  <a:lnTo>
                    <a:pt x="42" y="735"/>
                  </a:lnTo>
                  <a:lnTo>
                    <a:pt x="42" y="725"/>
                  </a:lnTo>
                  <a:lnTo>
                    <a:pt x="42" y="722"/>
                  </a:lnTo>
                  <a:lnTo>
                    <a:pt x="45" y="711"/>
                  </a:lnTo>
                  <a:lnTo>
                    <a:pt x="45" y="708"/>
                  </a:lnTo>
                  <a:lnTo>
                    <a:pt x="48" y="696"/>
                  </a:lnTo>
                  <a:lnTo>
                    <a:pt x="47" y="695"/>
                  </a:lnTo>
                  <a:lnTo>
                    <a:pt x="48" y="685"/>
                  </a:lnTo>
                  <a:lnTo>
                    <a:pt x="57" y="685"/>
                  </a:lnTo>
                  <a:lnTo>
                    <a:pt x="57" y="680"/>
                  </a:lnTo>
                  <a:lnTo>
                    <a:pt x="55" y="678"/>
                  </a:lnTo>
                  <a:lnTo>
                    <a:pt x="52" y="672"/>
                  </a:lnTo>
                  <a:lnTo>
                    <a:pt x="58" y="646"/>
                  </a:lnTo>
                  <a:lnTo>
                    <a:pt x="58" y="638"/>
                  </a:lnTo>
                  <a:lnTo>
                    <a:pt x="58" y="633"/>
                  </a:lnTo>
                  <a:lnTo>
                    <a:pt x="60" y="630"/>
                  </a:lnTo>
                  <a:lnTo>
                    <a:pt x="60" y="615"/>
                  </a:lnTo>
                  <a:lnTo>
                    <a:pt x="63" y="607"/>
                  </a:lnTo>
                  <a:lnTo>
                    <a:pt x="65" y="604"/>
                  </a:lnTo>
                  <a:lnTo>
                    <a:pt x="70" y="593"/>
                  </a:lnTo>
                  <a:lnTo>
                    <a:pt x="71" y="586"/>
                  </a:lnTo>
                  <a:lnTo>
                    <a:pt x="71" y="583"/>
                  </a:lnTo>
                  <a:lnTo>
                    <a:pt x="70" y="581"/>
                  </a:lnTo>
                  <a:lnTo>
                    <a:pt x="70" y="575"/>
                  </a:lnTo>
                  <a:lnTo>
                    <a:pt x="70" y="573"/>
                  </a:lnTo>
                  <a:lnTo>
                    <a:pt x="70" y="567"/>
                  </a:lnTo>
                  <a:lnTo>
                    <a:pt x="71" y="562"/>
                  </a:lnTo>
                  <a:lnTo>
                    <a:pt x="76" y="557"/>
                  </a:lnTo>
                  <a:lnTo>
                    <a:pt x="81" y="552"/>
                  </a:lnTo>
                  <a:lnTo>
                    <a:pt x="81" y="551"/>
                  </a:lnTo>
                  <a:lnTo>
                    <a:pt x="88" y="546"/>
                  </a:lnTo>
                  <a:lnTo>
                    <a:pt x="88" y="544"/>
                  </a:lnTo>
                  <a:lnTo>
                    <a:pt x="90" y="541"/>
                  </a:lnTo>
                  <a:lnTo>
                    <a:pt x="91" y="539"/>
                  </a:lnTo>
                  <a:lnTo>
                    <a:pt x="91" y="536"/>
                  </a:lnTo>
                  <a:lnTo>
                    <a:pt x="88" y="531"/>
                  </a:lnTo>
                  <a:lnTo>
                    <a:pt x="86" y="526"/>
                  </a:lnTo>
                  <a:lnTo>
                    <a:pt x="83" y="525"/>
                  </a:lnTo>
                  <a:lnTo>
                    <a:pt x="81" y="523"/>
                  </a:lnTo>
                  <a:lnTo>
                    <a:pt x="78" y="522"/>
                  </a:lnTo>
                  <a:lnTo>
                    <a:pt x="75" y="518"/>
                  </a:lnTo>
                  <a:lnTo>
                    <a:pt x="71" y="517"/>
                  </a:lnTo>
                  <a:lnTo>
                    <a:pt x="71" y="513"/>
                  </a:lnTo>
                  <a:lnTo>
                    <a:pt x="73" y="510"/>
                  </a:lnTo>
                  <a:lnTo>
                    <a:pt x="73" y="509"/>
                  </a:lnTo>
                  <a:lnTo>
                    <a:pt x="76" y="507"/>
                  </a:lnTo>
                  <a:lnTo>
                    <a:pt x="78" y="507"/>
                  </a:lnTo>
                  <a:lnTo>
                    <a:pt x="83" y="505"/>
                  </a:lnTo>
                  <a:lnTo>
                    <a:pt x="83" y="504"/>
                  </a:lnTo>
                  <a:lnTo>
                    <a:pt x="86" y="499"/>
                  </a:lnTo>
                  <a:lnTo>
                    <a:pt x="86" y="497"/>
                  </a:lnTo>
                  <a:lnTo>
                    <a:pt x="88" y="486"/>
                  </a:lnTo>
                  <a:lnTo>
                    <a:pt x="88" y="479"/>
                  </a:lnTo>
                  <a:lnTo>
                    <a:pt x="90" y="473"/>
                  </a:lnTo>
                  <a:lnTo>
                    <a:pt x="90" y="471"/>
                  </a:lnTo>
                  <a:lnTo>
                    <a:pt x="93" y="463"/>
                  </a:lnTo>
                  <a:lnTo>
                    <a:pt x="93" y="462"/>
                  </a:lnTo>
                  <a:lnTo>
                    <a:pt x="96" y="457"/>
                  </a:lnTo>
                  <a:lnTo>
                    <a:pt x="98" y="452"/>
                  </a:lnTo>
                  <a:lnTo>
                    <a:pt x="98" y="445"/>
                  </a:lnTo>
                  <a:lnTo>
                    <a:pt x="98" y="442"/>
                  </a:lnTo>
                  <a:lnTo>
                    <a:pt x="98" y="441"/>
                  </a:lnTo>
                  <a:lnTo>
                    <a:pt x="101" y="434"/>
                  </a:lnTo>
                  <a:lnTo>
                    <a:pt x="100" y="431"/>
                  </a:lnTo>
                  <a:lnTo>
                    <a:pt x="101" y="424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103" y="411"/>
                  </a:lnTo>
                  <a:lnTo>
                    <a:pt x="106" y="408"/>
                  </a:lnTo>
                  <a:lnTo>
                    <a:pt x="106" y="407"/>
                  </a:lnTo>
                  <a:lnTo>
                    <a:pt x="111" y="400"/>
                  </a:lnTo>
                  <a:lnTo>
                    <a:pt x="113" y="397"/>
                  </a:lnTo>
                  <a:lnTo>
                    <a:pt x="123" y="384"/>
                  </a:lnTo>
                  <a:lnTo>
                    <a:pt x="126" y="379"/>
                  </a:lnTo>
                  <a:lnTo>
                    <a:pt x="131" y="373"/>
                  </a:lnTo>
                  <a:lnTo>
                    <a:pt x="133" y="368"/>
                  </a:lnTo>
                  <a:lnTo>
                    <a:pt x="131" y="366"/>
                  </a:lnTo>
                  <a:lnTo>
                    <a:pt x="129" y="366"/>
                  </a:lnTo>
                  <a:lnTo>
                    <a:pt x="128" y="363"/>
                  </a:lnTo>
                  <a:lnTo>
                    <a:pt x="128" y="361"/>
                  </a:lnTo>
                  <a:lnTo>
                    <a:pt x="126" y="358"/>
                  </a:lnTo>
                  <a:lnTo>
                    <a:pt x="129" y="358"/>
                  </a:lnTo>
                  <a:lnTo>
                    <a:pt x="133" y="353"/>
                  </a:lnTo>
                  <a:lnTo>
                    <a:pt x="131" y="348"/>
                  </a:lnTo>
                  <a:lnTo>
                    <a:pt x="136" y="345"/>
                  </a:lnTo>
                  <a:lnTo>
                    <a:pt x="143" y="339"/>
                  </a:lnTo>
                  <a:lnTo>
                    <a:pt x="143" y="337"/>
                  </a:lnTo>
                  <a:lnTo>
                    <a:pt x="146" y="334"/>
                  </a:lnTo>
                  <a:lnTo>
                    <a:pt x="154" y="327"/>
                  </a:lnTo>
                  <a:lnTo>
                    <a:pt x="156" y="326"/>
                  </a:lnTo>
                  <a:lnTo>
                    <a:pt x="159" y="321"/>
                  </a:lnTo>
                  <a:lnTo>
                    <a:pt x="161" y="319"/>
                  </a:lnTo>
                  <a:lnTo>
                    <a:pt x="166" y="314"/>
                  </a:lnTo>
                  <a:lnTo>
                    <a:pt x="167" y="313"/>
                  </a:lnTo>
                  <a:lnTo>
                    <a:pt x="172" y="311"/>
                  </a:lnTo>
                  <a:lnTo>
                    <a:pt x="174" y="310"/>
                  </a:lnTo>
                  <a:lnTo>
                    <a:pt x="176" y="306"/>
                  </a:lnTo>
                  <a:lnTo>
                    <a:pt x="177" y="303"/>
                  </a:lnTo>
                  <a:lnTo>
                    <a:pt x="177" y="300"/>
                  </a:lnTo>
                  <a:lnTo>
                    <a:pt x="186" y="293"/>
                  </a:lnTo>
                  <a:lnTo>
                    <a:pt x="187" y="292"/>
                  </a:lnTo>
                  <a:lnTo>
                    <a:pt x="187" y="290"/>
                  </a:lnTo>
                  <a:lnTo>
                    <a:pt x="196" y="284"/>
                  </a:lnTo>
                  <a:lnTo>
                    <a:pt x="197" y="282"/>
                  </a:lnTo>
                  <a:lnTo>
                    <a:pt x="202" y="277"/>
                  </a:lnTo>
                  <a:lnTo>
                    <a:pt x="204" y="267"/>
                  </a:lnTo>
                  <a:lnTo>
                    <a:pt x="200" y="261"/>
                  </a:lnTo>
                  <a:lnTo>
                    <a:pt x="197" y="258"/>
                  </a:lnTo>
                  <a:lnTo>
                    <a:pt x="197" y="256"/>
                  </a:lnTo>
                  <a:lnTo>
                    <a:pt x="196" y="253"/>
                  </a:lnTo>
                  <a:lnTo>
                    <a:pt x="192" y="245"/>
                  </a:lnTo>
                  <a:lnTo>
                    <a:pt x="196" y="238"/>
                  </a:lnTo>
                  <a:lnTo>
                    <a:pt x="196" y="235"/>
                  </a:lnTo>
                  <a:lnTo>
                    <a:pt x="196" y="232"/>
                  </a:lnTo>
                  <a:lnTo>
                    <a:pt x="200" y="229"/>
                  </a:lnTo>
                  <a:lnTo>
                    <a:pt x="204" y="225"/>
                  </a:lnTo>
                  <a:lnTo>
                    <a:pt x="207" y="224"/>
                  </a:lnTo>
                  <a:lnTo>
                    <a:pt x="210" y="224"/>
                  </a:lnTo>
                  <a:lnTo>
                    <a:pt x="214" y="224"/>
                  </a:lnTo>
                  <a:lnTo>
                    <a:pt x="217" y="224"/>
                  </a:lnTo>
                  <a:lnTo>
                    <a:pt x="222" y="219"/>
                  </a:lnTo>
                  <a:lnTo>
                    <a:pt x="227" y="217"/>
                  </a:lnTo>
                  <a:lnTo>
                    <a:pt x="229" y="216"/>
                  </a:lnTo>
                  <a:lnTo>
                    <a:pt x="232" y="214"/>
                  </a:lnTo>
                  <a:lnTo>
                    <a:pt x="237" y="211"/>
                  </a:lnTo>
                  <a:lnTo>
                    <a:pt x="243" y="206"/>
                  </a:lnTo>
                  <a:lnTo>
                    <a:pt x="245" y="204"/>
                  </a:lnTo>
                  <a:lnTo>
                    <a:pt x="248" y="201"/>
                  </a:lnTo>
                  <a:lnTo>
                    <a:pt x="250" y="199"/>
                  </a:lnTo>
                  <a:lnTo>
                    <a:pt x="250" y="196"/>
                  </a:lnTo>
                  <a:lnTo>
                    <a:pt x="252" y="195"/>
                  </a:lnTo>
                  <a:lnTo>
                    <a:pt x="252" y="193"/>
                  </a:lnTo>
                  <a:lnTo>
                    <a:pt x="250" y="190"/>
                  </a:lnTo>
                  <a:lnTo>
                    <a:pt x="247" y="188"/>
                  </a:lnTo>
                  <a:lnTo>
                    <a:pt x="243" y="187"/>
                  </a:lnTo>
                  <a:lnTo>
                    <a:pt x="239" y="183"/>
                  </a:lnTo>
                  <a:lnTo>
                    <a:pt x="234" y="182"/>
                  </a:lnTo>
                  <a:lnTo>
                    <a:pt x="232" y="180"/>
                  </a:lnTo>
                  <a:lnTo>
                    <a:pt x="232" y="175"/>
                  </a:lnTo>
                  <a:lnTo>
                    <a:pt x="230" y="172"/>
                  </a:lnTo>
                  <a:lnTo>
                    <a:pt x="232" y="169"/>
                  </a:lnTo>
                  <a:lnTo>
                    <a:pt x="232" y="167"/>
                  </a:lnTo>
                  <a:lnTo>
                    <a:pt x="230" y="164"/>
                  </a:lnTo>
                  <a:lnTo>
                    <a:pt x="232" y="161"/>
                  </a:lnTo>
                  <a:lnTo>
                    <a:pt x="234" y="154"/>
                  </a:lnTo>
                  <a:lnTo>
                    <a:pt x="235" y="151"/>
                  </a:lnTo>
                  <a:lnTo>
                    <a:pt x="235" y="149"/>
                  </a:lnTo>
                  <a:lnTo>
                    <a:pt x="234" y="143"/>
                  </a:lnTo>
                  <a:lnTo>
                    <a:pt x="234" y="135"/>
                  </a:lnTo>
                  <a:lnTo>
                    <a:pt x="235" y="132"/>
                  </a:lnTo>
                  <a:lnTo>
                    <a:pt x="239" y="127"/>
                  </a:lnTo>
                  <a:lnTo>
                    <a:pt x="243" y="125"/>
                  </a:lnTo>
                  <a:lnTo>
                    <a:pt x="253" y="120"/>
                  </a:lnTo>
                  <a:lnTo>
                    <a:pt x="258" y="117"/>
                  </a:lnTo>
                  <a:lnTo>
                    <a:pt x="262" y="114"/>
                  </a:lnTo>
                  <a:lnTo>
                    <a:pt x="260" y="109"/>
                  </a:lnTo>
                  <a:lnTo>
                    <a:pt x="252" y="101"/>
                  </a:lnTo>
                  <a:lnTo>
                    <a:pt x="248" y="91"/>
                  </a:lnTo>
                  <a:lnTo>
                    <a:pt x="243" y="80"/>
                  </a:lnTo>
                  <a:lnTo>
                    <a:pt x="245" y="65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7" y="52"/>
                  </a:lnTo>
                  <a:lnTo>
                    <a:pt x="250" y="51"/>
                  </a:lnTo>
                  <a:lnTo>
                    <a:pt x="252" y="51"/>
                  </a:lnTo>
                  <a:lnTo>
                    <a:pt x="257" y="51"/>
                  </a:lnTo>
                  <a:lnTo>
                    <a:pt x="258" y="51"/>
                  </a:lnTo>
                  <a:lnTo>
                    <a:pt x="262" y="51"/>
                  </a:lnTo>
                  <a:lnTo>
                    <a:pt x="263" y="51"/>
                  </a:lnTo>
                  <a:lnTo>
                    <a:pt x="267" y="52"/>
                  </a:lnTo>
                  <a:lnTo>
                    <a:pt x="272" y="54"/>
                  </a:lnTo>
                  <a:lnTo>
                    <a:pt x="278" y="57"/>
                  </a:lnTo>
                  <a:lnTo>
                    <a:pt x="280" y="59"/>
                  </a:lnTo>
                  <a:lnTo>
                    <a:pt x="282" y="60"/>
                  </a:lnTo>
                  <a:lnTo>
                    <a:pt x="286" y="65"/>
                  </a:lnTo>
                  <a:lnTo>
                    <a:pt x="290" y="68"/>
                  </a:lnTo>
                  <a:lnTo>
                    <a:pt x="293" y="72"/>
                  </a:lnTo>
                  <a:lnTo>
                    <a:pt x="295" y="73"/>
                  </a:lnTo>
                  <a:lnTo>
                    <a:pt x="300" y="78"/>
                  </a:lnTo>
                  <a:lnTo>
                    <a:pt x="303" y="85"/>
                  </a:lnTo>
                  <a:lnTo>
                    <a:pt x="308" y="93"/>
                  </a:lnTo>
                  <a:lnTo>
                    <a:pt x="318" y="89"/>
                  </a:lnTo>
                  <a:lnTo>
                    <a:pt x="321" y="80"/>
                  </a:lnTo>
                  <a:lnTo>
                    <a:pt x="325" y="67"/>
                  </a:lnTo>
                  <a:lnTo>
                    <a:pt x="323" y="62"/>
                  </a:lnTo>
                  <a:lnTo>
                    <a:pt x="321" y="54"/>
                  </a:lnTo>
                  <a:lnTo>
                    <a:pt x="318" y="49"/>
                  </a:lnTo>
                  <a:lnTo>
                    <a:pt x="316" y="46"/>
                  </a:lnTo>
                  <a:lnTo>
                    <a:pt x="315" y="44"/>
                  </a:lnTo>
                  <a:lnTo>
                    <a:pt x="310" y="39"/>
                  </a:lnTo>
                  <a:lnTo>
                    <a:pt x="300" y="33"/>
                  </a:lnTo>
                  <a:lnTo>
                    <a:pt x="291" y="26"/>
                  </a:lnTo>
                  <a:lnTo>
                    <a:pt x="286" y="18"/>
                  </a:lnTo>
                  <a:lnTo>
                    <a:pt x="285" y="17"/>
                  </a:lnTo>
                  <a:lnTo>
                    <a:pt x="283" y="10"/>
                  </a:lnTo>
                  <a:lnTo>
                    <a:pt x="282" y="7"/>
                  </a:lnTo>
                  <a:lnTo>
                    <a:pt x="283" y="4"/>
                  </a:lnTo>
                  <a:lnTo>
                    <a:pt x="285" y="0"/>
                  </a:lnTo>
                  <a:lnTo>
                    <a:pt x="295" y="2"/>
                  </a:lnTo>
                  <a:lnTo>
                    <a:pt x="296" y="2"/>
                  </a:lnTo>
                  <a:lnTo>
                    <a:pt x="303" y="2"/>
                  </a:lnTo>
                  <a:lnTo>
                    <a:pt x="310" y="4"/>
                  </a:lnTo>
                  <a:lnTo>
                    <a:pt x="320" y="7"/>
                  </a:lnTo>
                  <a:lnTo>
                    <a:pt x="333" y="13"/>
                  </a:lnTo>
                  <a:lnTo>
                    <a:pt x="338" y="21"/>
                  </a:lnTo>
                  <a:lnTo>
                    <a:pt x="341" y="23"/>
                  </a:lnTo>
                  <a:lnTo>
                    <a:pt x="348" y="25"/>
                  </a:lnTo>
                  <a:lnTo>
                    <a:pt x="354" y="33"/>
                  </a:lnTo>
                  <a:lnTo>
                    <a:pt x="361" y="43"/>
                  </a:lnTo>
                  <a:lnTo>
                    <a:pt x="368" y="49"/>
                  </a:lnTo>
                  <a:lnTo>
                    <a:pt x="374" y="51"/>
                  </a:lnTo>
                  <a:lnTo>
                    <a:pt x="391" y="51"/>
                  </a:lnTo>
                  <a:lnTo>
                    <a:pt x="404" y="49"/>
                  </a:lnTo>
                  <a:lnTo>
                    <a:pt x="435" y="49"/>
                  </a:lnTo>
                  <a:lnTo>
                    <a:pt x="447" y="54"/>
                  </a:lnTo>
                  <a:lnTo>
                    <a:pt x="455" y="65"/>
                  </a:lnTo>
                  <a:lnTo>
                    <a:pt x="465" y="70"/>
                  </a:lnTo>
                  <a:lnTo>
                    <a:pt x="472" y="80"/>
                  </a:lnTo>
                  <a:lnTo>
                    <a:pt x="485" y="77"/>
                  </a:lnTo>
                  <a:lnTo>
                    <a:pt x="488" y="73"/>
                  </a:lnTo>
                  <a:lnTo>
                    <a:pt x="492" y="7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8" name="Freeform 48"/>
            <p:cNvSpPr>
              <a:spLocks/>
            </p:cNvSpPr>
            <p:nvPr/>
          </p:nvSpPr>
          <p:spPr bwMode="auto">
            <a:xfrm>
              <a:off x="3756025" y="3767933"/>
              <a:ext cx="622300" cy="882650"/>
            </a:xfrm>
            <a:custGeom>
              <a:avLst/>
              <a:gdLst>
                <a:gd name="T0" fmla="*/ 34 w 783"/>
                <a:gd name="T1" fmla="*/ 27 h 1111"/>
                <a:gd name="T2" fmla="*/ 87 w 783"/>
                <a:gd name="T3" fmla="*/ 11 h 1111"/>
                <a:gd name="T4" fmla="*/ 125 w 783"/>
                <a:gd name="T5" fmla="*/ 9 h 1111"/>
                <a:gd name="T6" fmla="*/ 168 w 783"/>
                <a:gd name="T7" fmla="*/ 26 h 1111"/>
                <a:gd name="T8" fmla="*/ 215 w 783"/>
                <a:gd name="T9" fmla="*/ 34 h 1111"/>
                <a:gd name="T10" fmla="*/ 233 w 783"/>
                <a:gd name="T11" fmla="*/ 48 h 1111"/>
                <a:gd name="T12" fmla="*/ 263 w 783"/>
                <a:gd name="T13" fmla="*/ 71 h 1111"/>
                <a:gd name="T14" fmla="*/ 272 w 783"/>
                <a:gd name="T15" fmla="*/ 89 h 1111"/>
                <a:gd name="T16" fmla="*/ 276 w 783"/>
                <a:gd name="T17" fmla="*/ 110 h 1111"/>
                <a:gd name="T18" fmla="*/ 309 w 783"/>
                <a:gd name="T19" fmla="*/ 116 h 1111"/>
                <a:gd name="T20" fmla="*/ 319 w 783"/>
                <a:gd name="T21" fmla="*/ 142 h 1111"/>
                <a:gd name="T22" fmla="*/ 342 w 783"/>
                <a:gd name="T23" fmla="*/ 171 h 1111"/>
                <a:gd name="T24" fmla="*/ 365 w 783"/>
                <a:gd name="T25" fmla="*/ 186 h 1111"/>
                <a:gd name="T26" fmla="*/ 387 w 783"/>
                <a:gd name="T27" fmla="*/ 184 h 1111"/>
                <a:gd name="T28" fmla="*/ 411 w 783"/>
                <a:gd name="T29" fmla="*/ 184 h 1111"/>
                <a:gd name="T30" fmla="*/ 451 w 783"/>
                <a:gd name="T31" fmla="*/ 179 h 1111"/>
                <a:gd name="T32" fmla="*/ 464 w 783"/>
                <a:gd name="T33" fmla="*/ 183 h 1111"/>
                <a:gd name="T34" fmla="*/ 481 w 783"/>
                <a:gd name="T35" fmla="*/ 178 h 1111"/>
                <a:gd name="T36" fmla="*/ 524 w 783"/>
                <a:gd name="T37" fmla="*/ 187 h 1111"/>
                <a:gd name="T38" fmla="*/ 555 w 783"/>
                <a:gd name="T39" fmla="*/ 213 h 1111"/>
                <a:gd name="T40" fmla="*/ 583 w 783"/>
                <a:gd name="T41" fmla="*/ 228 h 1111"/>
                <a:gd name="T42" fmla="*/ 621 w 783"/>
                <a:gd name="T43" fmla="*/ 233 h 1111"/>
                <a:gd name="T44" fmla="*/ 650 w 783"/>
                <a:gd name="T45" fmla="*/ 239 h 1111"/>
                <a:gd name="T46" fmla="*/ 686 w 783"/>
                <a:gd name="T47" fmla="*/ 238 h 1111"/>
                <a:gd name="T48" fmla="*/ 717 w 783"/>
                <a:gd name="T49" fmla="*/ 234 h 1111"/>
                <a:gd name="T50" fmla="*/ 722 w 783"/>
                <a:gd name="T51" fmla="*/ 216 h 1111"/>
                <a:gd name="T52" fmla="*/ 744 w 783"/>
                <a:gd name="T53" fmla="*/ 267 h 1111"/>
                <a:gd name="T54" fmla="*/ 774 w 783"/>
                <a:gd name="T55" fmla="*/ 288 h 1111"/>
                <a:gd name="T56" fmla="*/ 764 w 783"/>
                <a:gd name="T57" fmla="*/ 356 h 1111"/>
                <a:gd name="T58" fmla="*/ 737 w 783"/>
                <a:gd name="T59" fmla="*/ 428 h 1111"/>
                <a:gd name="T60" fmla="*/ 707 w 783"/>
                <a:gd name="T61" fmla="*/ 490 h 1111"/>
                <a:gd name="T62" fmla="*/ 666 w 783"/>
                <a:gd name="T63" fmla="*/ 548 h 1111"/>
                <a:gd name="T64" fmla="*/ 636 w 783"/>
                <a:gd name="T65" fmla="*/ 594 h 1111"/>
                <a:gd name="T66" fmla="*/ 610 w 783"/>
                <a:gd name="T67" fmla="*/ 619 h 1111"/>
                <a:gd name="T68" fmla="*/ 605 w 783"/>
                <a:gd name="T69" fmla="*/ 678 h 1111"/>
                <a:gd name="T70" fmla="*/ 668 w 783"/>
                <a:gd name="T71" fmla="*/ 710 h 1111"/>
                <a:gd name="T72" fmla="*/ 702 w 783"/>
                <a:gd name="T73" fmla="*/ 733 h 1111"/>
                <a:gd name="T74" fmla="*/ 691 w 783"/>
                <a:gd name="T75" fmla="*/ 759 h 1111"/>
                <a:gd name="T76" fmla="*/ 676 w 783"/>
                <a:gd name="T77" fmla="*/ 806 h 1111"/>
                <a:gd name="T78" fmla="*/ 664 w 783"/>
                <a:gd name="T79" fmla="*/ 844 h 1111"/>
                <a:gd name="T80" fmla="*/ 635 w 783"/>
                <a:gd name="T81" fmla="*/ 880 h 1111"/>
                <a:gd name="T82" fmla="*/ 638 w 783"/>
                <a:gd name="T83" fmla="*/ 917 h 1111"/>
                <a:gd name="T84" fmla="*/ 626 w 783"/>
                <a:gd name="T85" fmla="*/ 933 h 1111"/>
                <a:gd name="T86" fmla="*/ 597 w 783"/>
                <a:gd name="T87" fmla="*/ 956 h 1111"/>
                <a:gd name="T88" fmla="*/ 562 w 783"/>
                <a:gd name="T89" fmla="*/ 964 h 1111"/>
                <a:gd name="T90" fmla="*/ 555 w 783"/>
                <a:gd name="T91" fmla="*/ 990 h 1111"/>
                <a:gd name="T92" fmla="*/ 527 w 783"/>
                <a:gd name="T93" fmla="*/ 998 h 1111"/>
                <a:gd name="T94" fmla="*/ 501 w 783"/>
                <a:gd name="T95" fmla="*/ 993 h 1111"/>
                <a:gd name="T96" fmla="*/ 487 w 783"/>
                <a:gd name="T97" fmla="*/ 1005 h 1111"/>
                <a:gd name="T98" fmla="*/ 463 w 783"/>
                <a:gd name="T99" fmla="*/ 1001 h 1111"/>
                <a:gd name="T100" fmla="*/ 453 w 783"/>
                <a:gd name="T101" fmla="*/ 1021 h 1111"/>
                <a:gd name="T102" fmla="*/ 439 w 783"/>
                <a:gd name="T103" fmla="*/ 1047 h 1111"/>
                <a:gd name="T104" fmla="*/ 436 w 783"/>
                <a:gd name="T105" fmla="*/ 1077 h 1111"/>
                <a:gd name="T106" fmla="*/ 423 w 783"/>
                <a:gd name="T107" fmla="*/ 1097 h 1111"/>
                <a:gd name="T108" fmla="*/ 411 w 783"/>
                <a:gd name="T109" fmla="*/ 1110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3" h="1111">
                  <a:moveTo>
                    <a:pt x="0" y="0"/>
                  </a:moveTo>
                  <a:lnTo>
                    <a:pt x="9" y="5"/>
                  </a:lnTo>
                  <a:lnTo>
                    <a:pt x="23" y="5"/>
                  </a:lnTo>
                  <a:lnTo>
                    <a:pt x="24" y="11"/>
                  </a:lnTo>
                  <a:lnTo>
                    <a:pt x="26" y="13"/>
                  </a:lnTo>
                  <a:lnTo>
                    <a:pt x="33" y="14"/>
                  </a:lnTo>
                  <a:lnTo>
                    <a:pt x="34" y="27"/>
                  </a:lnTo>
                  <a:lnTo>
                    <a:pt x="38" y="37"/>
                  </a:lnTo>
                  <a:lnTo>
                    <a:pt x="51" y="27"/>
                  </a:lnTo>
                  <a:lnTo>
                    <a:pt x="54" y="26"/>
                  </a:lnTo>
                  <a:lnTo>
                    <a:pt x="66" y="21"/>
                  </a:lnTo>
                  <a:lnTo>
                    <a:pt x="76" y="13"/>
                  </a:lnTo>
                  <a:lnTo>
                    <a:pt x="77" y="13"/>
                  </a:lnTo>
                  <a:lnTo>
                    <a:pt x="87" y="11"/>
                  </a:lnTo>
                  <a:lnTo>
                    <a:pt x="89" y="13"/>
                  </a:lnTo>
                  <a:lnTo>
                    <a:pt x="94" y="11"/>
                  </a:lnTo>
                  <a:lnTo>
                    <a:pt x="105" y="6"/>
                  </a:lnTo>
                  <a:lnTo>
                    <a:pt x="115" y="8"/>
                  </a:lnTo>
                  <a:lnTo>
                    <a:pt x="119" y="8"/>
                  </a:lnTo>
                  <a:lnTo>
                    <a:pt x="124" y="8"/>
                  </a:lnTo>
                  <a:lnTo>
                    <a:pt x="125" y="9"/>
                  </a:lnTo>
                  <a:lnTo>
                    <a:pt x="132" y="14"/>
                  </a:lnTo>
                  <a:lnTo>
                    <a:pt x="134" y="16"/>
                  </a:lnTo>
                  <a:lnTo>
                    <a:pt x="145" y="22"/>
                  </a:lnTo>
                  <a:lnTo>
                    <a:pt x="148" y="22"/>
                  </a:lnTo>
                  <a:lnTo>
                    <a:pt x="157" y="22"/>
                  </a:lnTo>
                  <a:lnTo>
                    <a:pt x="167" y="24"/>
                  </a:lnTo>
                  <a:lnTo>
                    <a:pt x="168" y="26"/>
                  </a:lnTo>
                  <a:lnTo>
                    <a:pt x="178" y="27"/>
                  </a:lnTo>
                  <a:lnTo>
                    <a:pt x="180" y="29"/>
                  </a:lnTo>
                  <a:lnTo>
                    <a:pt x="185" y="37"/>
                  </a:lnTo>
                  <a:lnTo>
                    <a:pt x="193" y="35"/>
                  </a:lnTo>
                  <a:lnTo>
                    <a:pt x="201" y="37"/>
                  </a:lnTo>
                  <a:lnTo>
                    <a:pt x="208" y="34"/>
                  </a:lnTo>
                  <a:lnTo>
                    <a:pt x="215" y="34"/>
                  </a:lnTo>
                  <a:lnTo>
                    <a:pt x="220" y="30"/>
                  </a:lnTo>
                  <a:lnTo>
                    <a:pt x="221" y="30"/>
                  </a:lnTo>
                  <a:lnTo>
                    <a:pt x="226" y="32"/>
                  </a:lnTo>
                  <a:lnTo>
                    <a:pt x="234" y="37"/>
                  </a:lnTo>
                  <a:lnTo>
                    <a:pt x="236" y="38"/>
                  </a:lnTo>
                  <a:lnTo>
                    <a:pt x="234" y="43"/>
                  </a:lnTo>
                  <a:lnTo>
                    <a:pt x="233" y="48"/>
                  </a:lnTo>
                  <a:lnTo>
                    <a:pt x="241" y="51"/>
                  </a:lnTo>
                  <a:lnTo>
                    <a:pt x="243" y="53"/>
                  </a:lnTo>
                  <a:lnTo>
                    <a:pt x="251" y="51"/>
                  </a:lnTo>
                  <a:lnTo>
                    <a:pt x="251" y="53"/>
                  </a:lnTo>
                  <a:lnTo>
                    <a:pt x="258" y="60"/>
                  </a:lnTo>
                  <a:lnTo>
                    <a:pt x="259" y="63"/>
                  </a:lnTo>
                  <a:lnTo>
                    <a:pt x="263" y="71"/>
                  </a:lnTo>
                  <a:lnTo>
                    <a:pt x="264" y="77"/>
                  </a:lnTo>
                  <a:lnTo>
                    <a:pt x="261" y="79"/>
                  </a:lnTo>
                  <a:lnTo>
                    <a:pt x="261" y="82"/>
                  </a:lnTo>
                  <a:lnTo>
                    <a:pt x="263" y="85"/>
                  </a:lnTo>
                  <a:lnTo>
                    <a:pt x="267" y="85"/>
                  </a:lnTo>
                  <a:lnTo>
                    <a:pt x="269" y="85"/>
                  </a:lnTo>
                  <a:lnTo>
                    <a:pt x="272" y="89"/>
                  </a:lnTo>
                  <a:lnTo>
                    <a:pt x="271" y="92"/>
                  </a:lnTo>
                  <a:lnTo>
                    <a:pt x="272" y="94"/>
                  </a:lnTo>
                  <a:lnTo>
                    <a:pt x="271" y="95"/>
                  </a:lnTo>
                  <a:lnTo>
                    <a:pt x="269" y="97"/>
                  </a:lnTo>
                  <a:lnTo>
                    <a:pt x="271" y="100"/>
                  </a:lnTo>
                  <a:lnTo>
                    <a:pt x="272" y="103"/>
                  </a:lnTo>
                  <a:lnTo>
                    <a:pt x="276" y="110"/>
                  </a:lnTo>
                  <a:lnTo>
                    <a:pt x="277" y="111"/>
                  </a:lnTo>
                  <a:lnTo>
                    <a:pt x="284" y="108"/>
                  </a:lnTo>
                  <a:lnTo>
                    <a:pt x="286" y="110"/>
                  </a:lnTo>
                  <a:lnTo>
                    <a:pt x="291" y="113"/>
                  </a:lnTo>
                  <a:lnTo>
                    <a:pt x="297" y="116"/>
                  </a:lnTo>
                  <a:lnTo>
                    <a:pt x="302" y="116"/>
                  </a:lnTo>
                  <a:lnTo>
                    <a:pt x="309" y="116"/>
                  </a:lnTo>
                  <a:lnTo>
                    <a:pt x="312" y="116"/>
                  </a:lnTo>
                  <a:lnTo>
                    <a:pt x="312" y="119"/>
                  </a:lnTo>
                  <a:lnTo>
                    <a:pt x="312" y="126"/>
                  </a:lnTo>
                  <a:lnTo>
                    <a:pt x="315" y="127"/>
                  </a:lnTo>
                  <a:lnTo>
                    <a:pt x="317" y="131"/>
                  </a:lnTo>
                  <a:lnTo>
                    <a:pt x="319" y="139"/>
                  </a:lnTo>
                  <a:lnTo>
                    <a:pt x="319" y="142"/>
                  </a:lnTo>
                  <a:lnTo>
                    <a:pt x="319" y="144"/>
                  </a:lnTo>
                  <a:lnTo>
                    <a:pt x="317" y="152"/>
                  </a:lnTo>
                  <a:lnTo>
                    <a:pt x="325" y="163"/>
                  </a:lnTo>
                  <a:lnTo>
                    <a:pt x="327" y="165"/>
                  </a:lnTo>
                  <a:lnTo>
                    <a:pt x="329" y="166"/>
                  </a:lnTo>
                  <a:lnTo>
                    <a:pt x="339" y="171"/>
                  </a:lnTo>
                  <a:lnTo>
                    <a:pt x="342" y="171"/>
                  </a:lnTo>
                  <a:lnTo>
                    <a:pt x="344" y="171"/>
                  </a:lnTo>
                  <a:lnTo>
                    <a:pt x="353" y="173"/>
                  </a:lnTo>
                  <a:lnTo>
                    <a:pt x="360" y="174"/>
                  </a:lnTo>
                  <a:lnTo>
                    <a:pt x="363" y="174"/>
                  </a:lnTo>
                  <a:lnTo>
                    <a:pt x="363" y="179"/>
                  </a:lnTo>
                  <a:lnTo>
                    <a:pt x="360" y="184"/>
                  </a:lnTo>
                  <a:lnTo>
                    <a:pt x="365" y="186"/>
                  </a:lnTo>
                  <a:lnTo>
                    <a:pt x="370" y="187"/>
                  </a:lnTo>
                  <a:lnTo>
                    <a:pt x="370" y="184"/>
                  </a:lnTo>
                  <a:lnTo>
                    <a:pt x="373" y="184"/>
                  </a:lnTo>
                  <a:lnTo>
                    <a:pt x="375" y="186"/>
                  </a:lnTo>
                  <a:lnTo>
                    <a:pt x="377" y="186"/>
                  </a:lnTo>
                  <a:lnTo>
                    <a:pt x="383" y="186"/>
                  </a:lnTo>
                  <a:lnTo>
                    <a:pt x="387" y="184"/>
                  </a:lnTo>
                  <a:lnTo>
                    <a:pt x="388" y="183"/>
                  </a:lnTo>
                  <a:lnTo>
                    <a:pt x="392" y="183"/>
                  </a:lnTo>
                  <a:lnTo>
                    <a:pt x="393" y="184"/>
                  </a:lnTo>
                  <a:lnTo>
                    <a:pt x="398" y="187"/>
                  </a:lnTo>
                  <a:lnTo>
                    <a:pt x="400" y="184"/>
                  </a:lnTo>
                  <a:lnTo>
                    <a:pt x="406" y="184"/>
                  </a:lnTo>
                  <a:lnTo>
                    <a:pt x="411" y="184"/>
                  </a:lnTo>
                  <a:lnTo>
                    <a:pt x="421" y="184"/>
                  </a:lnTo>
                  <a:lnTo>
                    <a:pt x="428" y="181"/>
                  </a:lnTo>
                  <a:lnTo>
                    <a:pt x="436" y="179"/>
                  </a:lnTo>
                  <a:lnTo>
                    <a:pt x="439" y="176"/>
                  </a:lnTo>
                  <a:lnTo>
                    <a:pt x="444" y="179"/>
                  </a:lnTo>
                  <a:lnTo>
                    <a:pt x="446" y="179"/>
                  </a:lnTo>
                  <a:lnTo>
                    <a:pt x="451" y="179"/>
                  </a:lnTo>
                  <a:lnTo>
                    <a:pt x="453" y="178"/>
                  </a:lnTo>
                  <a:lnTo>
                    <a:pt x="458" y="178"/>
                  </a:lnTo>
                  <a:lnTo>
                    <a:pt x="458" y="181"/>
                  </a:lnTo>
                  <a:lnTo>
                    <a:pt x="459" y="179"/>
                  </a:lnTo>
                  <a:lnTo>
                    <a:pt x="461" y="178"/>
                  </a:lnTo>
                  <a:lnTo>
                    <a:pt x="464" y="178"/>
                  </a:lnTo>
                  <a:lnTo>
                    <a:pt x="464" y="183"/>
                  </a:lnTo>
                  <a:lnTo>
                    <a:pt x="468" y="183"/>
                  </a:lnTo>
                  <a:lnTo>
                    <a:pt x="473" y="186"/>
                  </a:lnTo>
                  <a:lnTo>
                    <a:pt x="474" y="186"/>
                  </a:lnTo>
                  <a:lnTo>
                    <a:pt x="478" y="184"/>
                  </a:lnTo>
                  <a:lnTo>
                    <a:pt x="479" y="183"/>
                  </a:lnTo>
                  <a:lnTo>
                    <a:pt x="479" y="181"/>
                  </a:lnTo>
                  <a:lnTo>
                    <a:pt x="481" y="178"/>
                  </a:lnTo>
                  <a:lnTo>
                    <a:pt x="482" y="176"/>
                  </a:lnTo>
                  <a:lnTo>
                    <a:pt x="484" y="174"/>
                  </a:lnTo>
                  <a:lnTo>
                    <a:pt x="492" y="178"/>
                  </a:lnTo>
                  <a:lnTo>
                    <a:pt x="496" y="179"/>
                  </a:lnTo>
                  <a:lnTo>
                    <a:pt x="504" y="176"/>
                  </a:lnTo>
                  <a:lnTo>
                    <a:pt x="516" y="181"/>
                  </a:lnTo>
                  <a:lnTo>
                    <a:pt x="524" y="187"/>
                  </a:lnTo>
                  <a:lnTo>
                    <a:pt x="525" y="189"/>
                  </a:lnTo>
                  <a:lnTo>
                    <a:pt x="537" y="195"/>
                  </a:lnTo>
                  <a:lnTo>
                    <a:pt x="539" y="195"/>
                  </a:lnTo>
                  <a:lnTo>
                    <a:pt x="547" y="202"/>
                  </a:lnTo>
                  <a:lnTo>
                    <a:pt x="547" y="204"/>
                  </a:lnTo>
                  <a:lnTo>
                    <a:pt x="552" y="212"/>
                  </a:lnTo>
                  <a:lnTo>
                    <a:pt x="555" y="213"/>
                  </a:lnTo>
                  <a:lnTo>
                    <a:pt x="564" y="215"/>
                  </a:lnTo>
                  <a:lnTo>
                    <a:pt x="565" y="218"/>
                  </a:lnTo>
                  <a:lnTo>
                    <a:pt x="568" y="221"/>
                  </a:lnTo>
                  <a:lnTo>
                    <a:pt x="572" y="221"/>
                  </a:lnTo>
                  <a:lnTo>
                    <a:pt x="573" y="221"/>
                  </a:lnTo>
                  <a:lnTo>
                    <a:pt x="582" y="228"/>
                  </a:lnTo>
                  <a:lnTo>
                    <a:pt x="583" y="228"/>
                  </a:lnTo>
                  <a:lnTo>
                    <a:pt x="588" y="228"/>
                  </a:lnTo>
                  <a:lnTo>
                    <a:pt x="593" y="228"/>
                  </a:lnTo>
                  <a:lnTo>
                    <a:pt x="597" y="229"/>
                  </a:lnTo>
                  <a:lnTo>
                    <a:pt x="598" y="231"/>
                  </a:lnTo>
                  <a:lnTo>
                    <a:pt x="607" y="236"/>
                  </a:lnTo>
                  <a:lnTo>
                    <a:pt x="613" y="236"/>
                  </a:lnTo>
                  <a:lnTo>
                    <a:pt x="621" y="233"/>
                  </a:lnTo>
                  <a:lnTo>
                    <a:pt x="623" y="233"/>
                  </a:lnTo>
                  <a:lnTo>
                    <a:pt x="625" y="229"/>
                  </a:lnTo>
                  <a:lnTo>
                    <a:pt x="631" y="231"/>
                  </a:lnTo>
                  <a:lnTo>
                    <a:pt x="633" y="233"/>
                  </a:lnTo>
                  <a:lnTo>
                    <a:pt x="633" y="238"/>
                  </a:lnTo>
                  <a:lnTo>
                    <a:pt x="645" y="239"/>
                  </a:lnTo>
                  <a:lnTo>
                    <a:pt x="650" y="239"/>
                  </a:lnTo>
                  <a:lnTo>
                    <a:pt x="654" y="239"/>
                  </a:lnTo>
                  <a:lnTo>
                    <a:pt x="656" y="239"/>
                  </a:lnTo>
                  <a:lnTo>
                    <a:pt x="663" y="236"/>
                  </a:lnTo>
                  <a:lnTo>
                    <a:pt x="671" y="234"/>
                  </a:lnTo>
                  <a:lnTo>
                    <a:pt x="678" y="233"/>
                  </a:lnTo>
                  <a:lnTo>
                    <a:pt x="686" y="234"/>
                  </a:lnTo>
                  <a:lnTo>
                    <a:pt x="686" y="238"/>
                  </a:lnTo>
                  <a:lnTo>
                    <a:pt x="684" y="246"/>
                  </a:lnTo>
                  <a:lnTo>
                    <a:pt x="686" y="247"/>
                  </a:lnTo>
                  <a:lnTo>
                    <a:pt x="696" y="247"/>
                  </a:lnTo>
                  <a:lnTo>
                    <a:pt x="699" y="242"/>
                  </a:lnTo>
                  <a:lnTo>
                    <a:pt x="709" y="241"/>
                  </a:lnTo>
                  <a:lnTo>
                    <a:pt x="717" y="239"/>
                  </a:lnTo>
                  <a:lnTo>
                    <a:pt x="717" y="234"/>
                  </a:lnTo>
                  <a:lnTo>
                    <a:pt x="717" y="231"/>
                  </a:lnTo>
                  <a:lnTo>
                    <a:pt x="716" y="228"/>
                  </a:lnTo>
                  <a:lnTo>
                    <a:pt x="719" y="225"/>
                  </a:lnTo>
                  <a:lnTo>
                    <a:pt x="721" y="221"/>
                  </a:lnTo>
                  <a:lnTo>
                    <a:pt x="717" y="220"/>
                  </a:lnTo>
                  <a:lnTo>
                    <a:pt x="721" y="216"/>
                  </a:lnTo>
                  <a:lnTo>
                    <a:pt x="722" y="216"/>
                  </a:lnTo>
                  <a:lnTo>
                    <a:pt x="727" y="223"/>
                  </a:lnTo>
                  <a:lnTo>
                    <a:pt x="727" y="225"/>
                  </a:lnTo>
                  <a:lnTo>
                    <a:pt x="727" y="229"/>
                  </a:lnTo>
                  <a:lnTo>
                    <a:pt x="727" y="247"/>
                  </a:lnTo>
                  <a:lnTo>
                    <a:pt x="729" y="254"/>
                  </a:lnTo>
                  <a:lnTo>
                    <a:pt x="736" y="260"/>
                  </a:lnTo>
                  <a:lnTo>
                    <a:pt x="744" y="267"/>
                  </a:lnTo>
                  <a:lnTo>
                    <a:pt x="745" y="268"/>
                  </a:lnTo>
                  <a:lnTo>
                    <a:pt x="754" y="275"/>
                  </a:lnTo>
                  <a:lnTo>
                    <a:pt x="755" y="276"/>
                  </a:lnTo>
                  <a:lnTo>
                    <a:pt x="764" y="278"/>
                  </a:lnTo>
                  <a:lnTo>
                    <a:pt x="765" y="280"/>
                  </a:lnTo>
                  <a:lnTo>
                    <a:pt x="772" y="284"/>
                  </a:lnTo>
                  <a:lnTo>
                    <a:pt x="774" y="288"/>
                  </a:lnTo>
                  <a:lnTo>
                    <a:pt x="783" y="296"/>
                  </a:lnTo>
                  <a:lnTo>
                    <a:pt x="777" y="309"/>
                  </a:lnTo>
                  <a:lnTo>
                    <a:pt x="775" y="314"/>
                  </a:lnTo>
                  <a:lnTo>
                    <a:pt x="772" y="331"/>
                  </a:lnTo>
                  <a:lnTo>
                    <a:pt x="772" y="335"/>
                  </a:lnTo>
                  <a:lnTo>
                    <a:pt x="770" y="336"/>
                  </a:lnTo>
                  <a:lnTo>
                    <a:pt x="764" y="356"/>
                  </a:lnTo>
                  <a:lnTo>
                    <a:pt x="762" y="359"/>
                  </a:lnTo>
                  <a:lnTo>
                    <a:pt x="750" y="383"/>
                  </a:lnTo>
                  <a:lnTo>
                    <a:pt x="750" y="386"/>
                  </a:lnTo>
                  <a:lnTo>
                    <a:pt x="749" y="388"/>
                  </a:lnTo>
                  <a:lnTo>
                    <a:pt x="744" y="406"/>
                  </a:lnTo>
                  <a:lnTo>
                    <a:pt x="739" y="425"/>
                  </a:lnTo>
                  <a:lnTo>
                    <a:pt x="737" y="428"/>
                  </a:lnTo>
                  <a:lnTo>
                    <a:pt x="737" y="432"/>
                  </a:lnTo>
                  <a:lnTo>
                    <a:pt x="736" y="437"/>
                  </a:lnTo>
                  <a:lnTo>
                    <a:pt x="734" y="448"/>
                  </a:lnTo>
                  <a:lnTo>
                    <a:pt x="736" y="451"/>
                  </a:lnTo>
                  <a:lnTo>
                    <a:pt x="722" y="469"/>
                  </a:lnTo>
                  <a:lnTo>
                    <a:pt x="721" y="471"/>
                  </a:lnTo>
                  <a:lnTo>
                    <a:pt x="707" y="490"/>
                  </a:lnTo>
                  <a:lnTo>
                    <a:pt x="704" y="493"/>
                  </a:lnTo>
                  <a:lnTo>
                    <a:pt x="684" y="522"/>
                  </a:lnTo>
                  <a:lnTo>
                    <a:pt x="683" y="524"/>
                  </a:lnTo>
                  <a:lnTo>
                    <a:pt x="683" y="526"/>
                  </a:lnTo>
                  <a:lnTo>
                    <a:pt x="681" y="527"/>
                  </a:lnTo>
                  <a:lnTo>
                    <a:pt x="679" y="529"/>
                  </a:lnTo>
                  <a:lnTo>
                    <a:pt x="666" y="548"/>
                  </a:lnTo>
                  <a:lnTo>
                    <a:pt x="663" y="553"/>
                  </a:lnTo>
                  <a:lnTo>
                    <a:pt x="661" y="556"/>
                  </a:lnTo>
                  <a:lnTo>
                    <a:pt x="659" y="558"/>
                  </a:lnTo>
                  <a:lnTo>
                    <a:pt x="648" y="577"/>
                  </a:lnTo>
                  <a:lnTo>
                    <a:pt x="640" y="590"/>
                  </a:lnTo>
                  <a:lnTo>
                    <a:pt x="638" y="592"/>
                  </a:lnTo>
                  <a:lnTo>
                    <a:pt x="636" y="594"/>
                  </a:lnTo>
                  <a:lnTo>
                    <a:pt x="635" y="595"/>
                  </a:lnTo>
                  <a:lnTo>
                    <a:pt x="633" y="597"/>
                  </a:lnTo>
                  <a:lnTo>
                    <a:pt x="630" y="602"/>
                  </a:lnTo>
                  <a:lnTo>
                    <a:pt x="616" y="615"/>
                  </a:lnTo>
                  <a:lnTo>
                    <a:pt x="613" y="616"/>
                  </a:lnTo>
                  <a:lnTo>
                    <a:pt x="611" y="618"/>
                  </a:lnTo>
                  <a:lnTo>
                    <a:pt x="610" y="619"/>
                  </a:lnTo>
                  <a:lnTo>
                    <a:pt x="598" y="634"/>
                  </a:lnTo>
                  <a:lnTo>
                    <a:pt x="597" y="636"/>
                  </a:lnTo>
                  <a:lnTo>
                    <a:pt x="597" y="644"/>
                  </a:lnTo>
                  <a:lnTo>
                    <a:pt x="597" y="658"/>
                  </a:lnTo>
                  <a:lnTo>
                    <a:pt x="597" y="660"/>
                  </a:lnTo>
                  <a:lnTo>
                    <a:pt x="603" y="673"/>
                  </a:lnTo>
                  <a:lnTo>
                    <a:pt x="605" y="678"/>
                  </a:lnTo>
                  <a:lnTo>
                    <a:pt x="607" y="679"/>
                  </a:lnTo>
                  <a:lnTo>
                    <a:pt x="638" y="692"/>
                  </a:lnTo>
                  <a:lnTo>
                    <a:pt x="646" y="687"/>
                  </a:lnTo>
                  <a:lnTo>
                    <a:pt x="650" y="687"/>
                  </a:lnTo>
                  <a:lnTo>
                    <a:pt x="659" y="692"/>
                  </a:lnTo>
                  <a:lnTo>
                    <a:pt x="668" y="708"/>
                  </a:lnTo>
                  <a:lnTo>
                    <a:pt x="668" y="710"/>
                  </a:lnTo>
                  <a:lnTo>
                    <a:pt x="674" y="723"/>
                  </a:lnTo>
                  <a:lnTo>
                    <a:pt x="674" y="725"/>
                  </a:lnTo>
                  <a:lnTo>
                    <a:pt x="683" y="729"/>
                  </a:lnTo>
                  <a:lnTo>
                    <a:pt x="689" y="729"/>
                  </a:lnTo>
                  <a:lnTo>
                    <a:pt x="697" y="733"/>
                  </a:lnTo>
                  <a:lnTo>
                    <a:pt x="699" y="731"/>
                  </a:lnTo>
                  <a:lnTo>
                    <a:pt x="702" y="733"/>
                  </a:lnTo>
                  <a:lnTo>
                    <a:pt x="707" y="739"/>
                  </a:lnTo>
                  <a:lnTo>
                    <a:pt x="707" y="741"/>
                  </a:lnTo>
                  <a:lnTo>
                    <a:pt x="707" y="746"/>
                  </a:lnTo>
                  <a:lnTo>
                    <a:pt x="707" y="749"/>
                  </a:lnTo>
                  <a:lnTo>
                    <a:pt x="697" y="752"/>
                  </a:lnTo>
                  <a:lnTo>
                    <a:pt x="696" y="754"/>
                  </a:lnTo>
                  <a:lnTo>
                    <a:pt x="691" y="759"/>
                  </a:lnTo>
                  <a:lnTo>
                    <a:pt x="689" y="765"/>
                  </a:lnTo>
                  <a:lnTo>
                    <a:pt x="688" y="772"/>
                  </a:lnTo>
                  <a:lnTo>
                    <a:pt x="691" y="780"/>
                  </a:lnTo>
                  <a:lnTo>
                    <a:pt x="689" y="786"/>
                  </a:lnTo>
                  <a:lnTo>
                    <a:pt x="681" y="796"/>
                  </a:lnTo>
                  <a:lnTo>
                    <a:pt x="678" y="797"/>
                  </a:lnTo>
                  <a:lnTo>
                    <a:pt x="676" y="806"/>
                  </a:lnTo>
                  <a:lnTo>
                    <a:pt x="678" y="807"/>
                  </a:lnTo>
                  <a:lnTo>
                    <a:pt x="679" y="812"/>
                  </a:lnTo>
                  <a:lnTo>
                    <a:pt x="678" y="818"/>
                  </a:lnTo>
                  <a:lnTo>
                    <a:pt x="676" y="823"/>
                  </a:lnTo>
                  <a:lnTo>
                    <a:pt x="669" y="838"/>
                  </a:lnTo>
                  <a:lnTo>
                    <a:pt x="664" y="843"/>
                  </a:lnTo>
                  <a:lnTo>
                    <a:pt x="664" y="844"/>
                  </a:lnTo>
                  <a:lnTo>
                    <a:pt x="661" y="854"/>
                  </a:lnTo>
                  <a:lnTo>
                    <a:pt x="659" y="856"/>
                  </a:lnTo>
                  <a:lnTo>
                    <a:pt x="658" y="859"/>
                  </a:lnTo>
                  <a:lnTo>
                    <a:pt x="654" y="865"/>
                  </a:lnTo>
                  <a:lnTo>
                    <a:pt x="643" y="870"/>
                  </a:lnTo>
                  <a:lnTo>
                    <a:pt x="641" y="872"/>
                  </a:lnTo>
                  <a:lnTo>
                    <a:pt x="635" y="880"/>
                  </a:lnTo>
                  <a:lnTo>
                    <a:pt x="633" y="883"/>
                  </a:lnTo>
                  <a:lnTo>
                    <a:pt x="633" y="886"/>
                  </a:lnTo>
                  <a:lnTo>
                    <a:pt x="631" y="896"/>
                  </a:lnTo>
                  <a:lnTo>
                    <a:pt x="631" y="898"/>
                  </a:lnTo>
                  <a:lnTo>
                    <a:pt x="638" y="909"/>
                  </a:lnTo>
                  <a:lnTo>
                    <a:pt x="638" y="911"/>
                  </a:lnTo>
                  <a:lnTo>
                    <a:pt x="638" y="917"/>
                  </a:lnTo>
                  <a:lnTo>
                    <a:pt x="638" y="919"/>
                  </a:lnTo>
                  <a:lnTo>
                    <a:pt x="643" y="927"/>
                  </a:lnTo>
                  <a:lnTo>
                    <a:pt x="643" y="928"/>
                  </a:lnTo>
                  <a:lnTo>
                    <a:pt x="643" y="940"/>
                  </a:lnTo>
                  <a:lnTo>
                    <a:pt x="643" y="943"/>
                  </a:lnTo>
                  <a:lnTo>
                    <a:pt x="641" y="946"/>
                  </a:lnTo>
                  <a:lnTo>
                    <a:pt x="626" y="933"/>
                  </a:lnTo>
                  <a:lnTo>
                    <a:pt x="618" y="938"/>
                  </a:lnTo>
                  <a:lnTo>
                    <a:pt x="613" y="946"/>
                  </a:lnTo>
                  <a:lnTo>
                    <a:pt x="613" y="948"/>
                  </a:lnTo>
                  <a:lnTo>
                    <a:pt x="613" y="951"/>
                  </a:lnTo>
                  <a:lnTo>
                    <a:pt x="600" y="953"/>
                  </a:lnTo>
                  <a:lnTo>
                    <a:pt x="598" y="954"/>
                  </a:lnTo>
                  <a:lnTo>
                    <a:pt x="597" y="956"/>
                  </a:lnTo>
                  <a:lnTo>
                    <a:pt x="593" y="956"/>
                  </a:lnTo>
                  <a:lnTo>
                    <a:pt x="588" y="958"/>
                  </a:lnTo>
                  <a:lnTo>
                    <a:pt x="583" y="961"/>
                  </a:lnTo>
                  <a:lnTo>
                    <a:pt x="572" y="959"/>
                  </a:lnTo>
                  <a:lnTo>
                    <a:pt x="570" y="961"/>
                  </a:lnTo>
                  <a:lnTo>
                    <a:pt x="568" y="961"/>
                  </a:lnTo>
                  <a:lnTo>
                    <a:pt x="562" y="964"/>
                  </a:lnTo>
                  <a:lnTo>
                    <a:pt x="560" y="966"/>
                  </a:lnTo>
                  <a:lnTo>
                    <a:pt x="560" y="967"/>
                  </a:lnTo>
                  <a:lnTo>
                    <a:pt x="557" y="975"/>
                  </a:lnTo>
                  <a:lnTo>
                    <a:pt x="557" y="979"/>
                  </a:lnTo>
                  <a:lnTo>
                    <a:pt x="555" y="985"/>
                  </a:lnTo>
                  <a:lnTo>
                    <a:pt x="555" y="987"/>
                  </a:lnTo>
                  <a:lnTo>
                    <a:pt x="555" y="990"/>
                  </a:lnTo>
                  <a:lnTo>
                    <a:pt x="549" y="995"/>
                  </a:lnTo>
                  <a:lnTo>
                    <a:pt x="547" y="995"/>
                  </a:lnTo>
                  <a:lnTo>
                    <a:pt x="542" y="995"/>
                  </a:lnTo>
                  <a:lnTo>
                    <a:pt x="540" y="996"/>
                  </a:lnTo>
                  <a:lnTo>
                    <a:pt x="539" y="998"/>
                  </a:lnTo>
                  <a:lnTo>
                    <a:pt x="532" y="1000"/>
                  </a:lnTo>
                  <a:lnTo>
                    <a:pt x="527" y="998"/>
                  </a:lnTo>
                  <a:lnTo>
                    <a:pt x="525" y="996"/>
                  </a:lnTo>
                  <a:lnTo>
                    <a:pt x="524" y="992"/>
                  </a:lnTo>
                  <a:lnTo>
                    <a:pt x="522" y="992"/>
                  </a:lnTo>
                  <a:lnTo>
                    <a:pt x="516" y="990"/>
                  </a:lnTo>
                  <a:lnTo>
                    <a:pt x="509" y="987"/>
                  </a:lnTo>
                  <a:lnTo>
                    <a:pt x="502" y="992"/>
                  </a:lnTo>
                  <a:lnTo>
                    <a:pt x="501" y="993"/>
                  </a:lnTo>
                  <a:lnTo>
                    <a:pt x="504" y="998"/>
                  </a:lnTo>
                  <a:lnTo>
                    <a:pt x="501" y="1001"/>
                  </a:lnTo>
                  <a:lnTo>
                    <a:pt x="501" y="1003"/>
                  </a:lnTo>
                  <a:lnTo>
                    <a:pt x="499" y="1005"/>
                  </a:lnTo>
                  <a:lnTo>
                    <a:pt x="496" y="1003"/>
                  </a:lnTo>
                  <a:lnTo>
                    <a:pt x="494" y="1005"/>
                  </a:lnTo>
                  <a:lnTo>
                    <a:pt x="487" y="1005"/>
                  </a:lnTo>
                  <a:lnTo>
                    <a:pt x="484" y="1001"/>
                  </a:lnTo>
                  <a:lnTo>
                    <a:pt x="484" y="1000"/>
                  </a:lnTo>
                  <a:lnTo>
                    <a:pt x="481" y="996"/>
                  </a:lnTo>
                  <a:lnTo>
                    <a:pt x="479" y="998"/>
                  </a:lnTo>
                  <a:lnTo>
                    <a:pt x="478" y="998"/>
                  </a:lnTo>
                  <a:lnTo>
                    <a:pt x="469" y="998"/>
                  </a:lnTo>
                  <a:lnTo>
                    <a:pt x="463" y="1001"/>
                  </a:lnTo>
                  <a:lnTo>
                    <a:pt x="463" y="1005"/>
                  </a:lnTo>
                  <a:lnTo>
                    <a:pt x="459" y="1006"/>
                  </a:lnTo>
                  <a:lnTo>
                    <a:pt x="451" y="1006"/>
                  </a:lnTo>
                  <a:lnTo>
                    <a:pt x="451" y="1009"/>
                  </a:lnTo>
                  <a:lnTo>
                    <a:pt x="451" y="1011"/>
                  </a:lnTo>
                  <a:lnTo>
                    <a:pt x="451" y="1016"/>
                  </a:lnTo>
                  <a:lnTo>
                    <a:pt x="453" y="1021"/>
                  </a:lnTo>
                  <a:lnTo>
                    <a:pt x="453" y="1024"/>
                  </a:lnTo>
                  <a:lnTo>
                    <a:pt x="448" y="1030"/>
                  </a:lnTo>
                  <a:lnTo>
                    <a:pt x="448" y="1032"/>
                  </a:lnTo>
                  <a:lnTo>
                    <a:pt x="446" y="1034"/>
                  </a:lnTo>
                  <a:lnTo>
                    <a:pt x="443" y="1042"/>
                  </a:lnTo>
                  <a:lnTo>
                    <a:pt x="441" y="1045"/>
                  </a:lnTo>
                  <a:lnTo>
                    <a:pt x="439" y="1047"/>
                  </a:lnTo>
                  <a:lnTo>
                    <a:pt x="441" y="1056"/>
                  </a:lnTo>
                  <a:lnTo>
                    <a:pt x="441" y="1058"/>
                  </a:lnTo>
                  <a:lnTo>
                    <a:pt x="441" y="1060"/>
                  </a:lnTo>
                  <a:lnTo>
                    <a:pt x="441" y="1063"/>
                  </a:lnTo>
                  <a:lnTo>
                    <a:pt x="439" y="1069"/>
                  </a:lnTo>
                  <a:lnTo>
                    <a:pt x="439" y="1071"/>
                  </a:lnTo>
                  <a:lnTo>
                    <a:pt x="436" y="1077"/>
                  </a:lnTo>
                  <a:lnTo>
                    <a:pt x="433" y="1081"/>
                  </a:lnTo>
                  <a:lnTo>
                    <a:pt x="431" y="1081"/>
                  </a:lnTo>
                  <a:lnTo>
                    <a:pt x="426" y="1079"/>
                  </a:lnTo>
                  <a:lnTo>
                    <a:pt x="428" y="1084"/>
                  </a:lnTo>
                  <a:lnTo>
                    <a:pt x="423" y="1087"/>
                  </a:lnTo>
                  <a:lnTo>
                    <a:pt x="421" y="1092"/>
                  </a:lnTo>
                  <a:lnTo>
                    <a:pt x="423" y="1097"/>
                  </a:lnTo>
                  <a:lnTo>
                    <a:pt x="423" y="1098"/>
                  </a:lnTo>
                  <a:lnTo>
                    <a:pt x="421" y="1098"/>
                  </a:lnTo>
                  <a:lnTo>
                    <a:pt x="420" y="1098"/>
                  </a:lnTo>
                  <a:lnTo>
                    <a:pt x="416" y="1102"/>
                  </a:lnTo>
                  <a:lnTo>
                    <a:pt x="416" y="1103"/>
                  </a:lnTo>
                  <a:lnTo>
                    <a:pt x="416" y="1106"/>
                  </a:lnTo>
                  <a:lnTo>
                    <a:pt x="411" y="1110"/>
                  </a:lnTo>
                  <a:lnTo>
                    <a:pt x="411" y="111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9" name="Freeform 49"/>
            <p:cNvSpPr>
              <a:spLocks/>
            </p:cNvSpPr>
            <p:nvPr/>
          </p:nvSpPr>
          <p:spPr bwMode="auto">
            <a:xfrm>
              <a:off x="3273425" y="4509295"/>
              <a:ext cx="1582738" cy="1466850"/>
            </a:xfrm>
            <a:custGeom>
              <a:avLst/>
              <a:gdLst>
                <a:gd name="T0" fmla="*/ 1779 w 1993"/>
                <a:gd name="T1" fmla="*/ 322 h 1848"/>
                <a:gd name="T2" fmla="*/ 1890 w 1993"/>
                <a:gd name="T3" fmla="*/ 329 h 1848"/>
                <a:gd name="T4" fmla="*/ 1951 w 1993"/>
                <a:gd name="T5" fmla="*/ 356 h 1848"/>
                <a:gd name="T6" fmla="*/ 1948 w 1993"/>
                <a:gd name="T7" fmla="*/ 424 h 1848"/>
                <a:gd name="T8" fmla="*/ 1945 w 1993"/>
                <a:gd name="T9" fmla="*/ 523 h 1848"/>
                <a:gd name="T10" fmla="*/ 1953 w 1993"/>
                <a:gd name="T11" fmla="*/ 659 h 1848"/>
                <a:gd name="T12" fmla="*/ 1809 w 1993"/>
                <a:gd name="T13" fmla="*/ 704 h 1848"/>
                <a:gd name="T14" fmla="*/ 1725 w 1993"/>
                <a:gd name="T15" fmla="*/ 798 h 1848"/>
                <a:gd name="T16" fmla="*/ 1693 w 1993"/>
                <a:gd name="T17" fmla="*/ 890 h 1848"/>
                <a:gd name="T18" fmla="*/ 1584 w 1993"/>
                <a:gd name="T19" fmla="*/ 958 h 1848"/>
                <a:gd name="T20" fmla="*/ 1503 w 1993"/>
                <a:gd name="T21" fmla="*/ 955 h 1848"/>
                <a:gd name="T22" fmla="*/ 1467 w 1993"/>
                <a:gd name="T23" fmla="*/ 1083 h 1848"/>
                <a:gd name="T24" fmla="*/ 1367 w 1993"/>
                <a:gd name="T25" fmla="*/ 1078 h 1848"/>
                <a:gd name="T26" fmla="*/ 1402 w 1993"/>
                <a:gd name="T27" fmla="*/ 1191 h 1848"/>
                <a:gd name="T28" fmla="*/ 1321 w 1993"/>
                <a:gd name="T29" fmla="*/ 1303 h 1848"/>
                <a:gd name="T30" fmla="*/ 1382 w 1993"/>
                <a:gd name="T31" fmla="*/ 1326 h 1848"/>
                <a:gd name="T32" fmla="*/ 1465 w 1993"/>
                <a:gd name="T33" fmla="*/ 1442 h 1848"/>
                <a:gd name="T34" fmla="*/ 1543 w 1993"/>
                <a:gd name="T35" fmla="*/ 1473 h 1848"/>
                <a:gd name="T36" fmla="*/ 1533 w 1993"/>
                <a:gd name="T37" fmla="*/ 1609 h 1848"/>
                <a:gd name="T38" fmla="*/ 1584 w 1993"/>
                <a:gd name="T39" fmla="*/ 1677 h 1848"/>
                <a:gd name="T40" fmla="*/ 1448 w 1993"/>
                <a:gd name="T41" fmla="*/ 1763 h 1848"/>
                <a:gd name="T42" fmla="*/ 1341 w 1993"/>
                <a:gd name="T43" fmla="*/ 1809 h 1848"/>
                <a:gd name="T44" fmla="*/ 1286 w 1993"/>
                <a:gd name="T45" fmla="*/ 1839 h 1848"/>
                <a:gd name="T46" fmla="*/ 1200 w 1993"/>
                <a:gd name="T47" fmla="*/ 1837 h 1848"/>
                <a:gd name="T48" fmla="*/ 1119 w 1993"/>
                <a:gd name="T49" fmla="*/ 1787 h 1848"/>
                <a:gd name="T50" fmla="*/ 1053 w 1993"/>
                <a:gd name="T51" fmla="*/ 1829 h 1848"/>
                <a:gd name="T52" fmla="*/ 954 w 1993"/>
                <a:gd name="T53" fmla="*/ 1784 h 1848"/>
                <a:gd name="T54" fmla="*/ 855 w 1993"/>
                <a:gd name="T55" fmla="*/ 1712 h 1848"/>
                <a:gd name="T56" fmla="*/ 863 w 1993"/>
                <a:gd name="T57" fmla="*/ 1606 h 1848"/>
                <a:gd name="T58" fmla="*/ 784 w 1993"/>
                <a:gd name="T59" fmla="*/ 1572 h 1848"/>
                <a:gd name="T60" fmla="*/ 655 w 1993"/>
                <a:gd name="T61" fmla="*/ 1585 h 1848"/>
                <a:gd name="T62" fmla="*/ 593 w 1993"/>
                <a:gd name="T63" fmla="*/ 1631 h 1848"/>
                <a:gd name="T64" fmla="*/ 479 w 1993"/>
                <a:gd name="T65" fmla="*/ 1517 h 1848"/>
                <a:gd name="T66" fmla="*/ 319 w 1993"/>
                <a:gd name="T67" fmla="*/ 1471 h 1848"/>
                <a:gd name="T68" fmla="*/ 259 w 1993"/>
                <a:gd name="T69" fmla="*/ 1551 h 1848"/>
                <a:gd name="T70" fmla="*/ 181 w 1993"/>
                <a:gd name="T71" fmla="*/ 1483 h 1848"/>
                <a:gd name="T72" fmla="*/ 109 w 1993"/>
                <a:gd name="T73" fmla="*/ 1428 h 1848"/>
                <a:gd name="T74" fmla="*/ 46 w 1993"/>
                <a:gd name="T75" fmla="*/ 1437 h 1848"/>
                <a:gd name="T76" fmla="*/ 18 w 1993"/>
                <a:gd name="T77" fmla="*/ 1361 h 1848"/>
                <a:gd name="T78" fmla="*/ 24 w 1993"/>
                <a:gd name="T79" fmla="*/ 1240 h 1848"/>
                <a:gd name="T80" fmla="*/ 24 w 1993"/>
                <a:gd name="T81" fmla="*/ 1156 h 1848"/>
                <a:gd name="T82" fmla="*/ 112 w 1993"/>
                <a:gd name="T83" fmla="*/ 1182 h 1848"/>
                <a:gd name="T84" fmla="*/ 170 w 1993"/>
                <a:gd name="T85" fmla="*/ 1136 h 1848"/>
                <a:gd name="T86" fmla="*/ 225 w 1993"/>
                <a:gd name="T87" fmla="*/ 1060 h 1848"/>
                <a:gd name="T88" fmla="*/ 297 w 1993"/>
                <a:gd name="T89" fmla="*/ 1012 h 1848"/>
                <a:gd name="T90" fmla="*/ 269 w 1993"/>
                <a:gd name="T91" fmla="*/ 898 h 1848"/>
                <a:gd name="T92" fmla="*/ 233 w 1993"/>
                <a:gd name="T93" fmla="*/ 741 h 1848"/>
                <a:gd name="T94" fmla="*/ 223 w 1993"/>
                <a:gd name="T95" fmla="*/ 562 h 1848"/>
                <a:gd name="T96" fmla="*/ 309 w 1993"/>
                <a:gd name="T97" fmla="*/ 513 h 1848"/>
                <a:gd name="T98" fmla="*/ 469 w 1993"/>
                <a:gd name="T99" fmla="*/ 487 h 1848"/>
                <a:gd name="T100" fmla="*/ 628 w 1993"/>
                <a:gd name="T101" fmla="*/ 470 h 1848"/>
                <a:gd name="T102" fmla="*/ 709 w 1993"/>
                <a:gd name="T103" fmla="*/ 431 h 1848"/>
                <a:gd name="T104" fmla="*/ 802 w 1993"/>
                <a:gd name="T105" fmla="*/ 400 h 1848"/>
                <a:gd name="T106" fmla="*/ 922 w 1993"/>
                <a:gd name="T107" fmla="*/ 366 h 1848"/>
                <a:gd name="T108" fmla="*/ 959 w 1993"/>
                <a:gd name="T109" fmla="*/ 243 h 1848"/>
                <a:gd name="T110" fmla="*/ 1018 w 1993"/>
                <a:gd name="T111" fmla="*/ 178 h 1848"/>
                <a:gd name="T112" fmla="*/ 1055 w 1993"/>
                <a:gd name="T113" fmla="*/ 99 h 1848"/>
                <a:gd name="T114" fmla="*/ 1116 w 1993"/>
                <a:gd name="T115" fmla="*/ 54 h 1848"/>
                <a:gd name="T116" fmla="*/ 1204 w 1993"/>
                <a:gd name="T117" fmla="*/ 23 h 1848"/>
                <a:gd name="T118" fmla="*/ 1316 w 1993"/>
                <a:gd name="T119" fmla="*/ 102 h 1848"/>
                <a:gd name="T120" fmla="*/ 1450 w 1993"/>
                <a:gd name="T121" fmla="*/ 91 h 1848"/>
                <a:gd name="T122" fmla="*/ 1602 w 1993"/>
                <a:gd name="T123" fmla="*/ 109 h 1848"/>
                <a:gd name="T124" fmla="*/ 1690 w 1993"/>
                <a:gd name="T125" fmla="*/ 161 h 1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93" h="1848">
                  <a:moveTo>
                    <a:pt x="1741" y="188"/>
                  </a:moveTo>
                  <a:lnTo>
                    <a:pt x="1736" y="201"/>
                  </a:lnTo>
                  <a:lnTo>
                    <a:pt x="1736" y="204"/>
                  </a:lnTo>
                  <a:lnTo>
                    <a:pt x="1736" y="206"/>
                  </a:lnTo>
                  <a:lnTo>
                    <a:pt x="1741" y="222"/>
                  </a:lnTo>
                  <a:lnTo>
                    <a:pt x="1741" y="224"/>
                  </a:lnTo>
                  <a:lnTo>
                    <a:pt x="1741" y="230"/>
                  </a:lnTo>
                  <a:lnTo>
                    <a:pt x="1741" y="232"/>
                  </a:lnTo>
                  <a:lnTo>
                    <a:pt x="1741" y="235"/>
                  </a:lnTo>
                  <a:lnTo>
                    <a:pt x="1739" y="240"/>
                  </a:lnTo>
                  <a:lnTo>
                    <a:pt x="1741" y="243"/>
                  </a:lnTo>
                  <a:lnTo>
                    <a:pt x="1741" y="245"/>
                  </a:lnTo>
                  <a:lnTo>
                    <a:pt x="1743" y="253"/>
                  </a:lnTo>
                  <a:lnTo>
                    <a:pt x="1744" y="262"/>
                  </a:lnTo>
                  <a:lnTo>
                    <a:pt x="1746" y="264"/>
                  </a:lnTo>
                  <a:lnTo>
                    <a:pt x="1749" y="271"/>
                  </a:lnTo>
                  <a:lnTo>
                    <a:pt x="1751" y="272"/>
                  </a:lnTo>
                  <a:lnTo>
                    <a:pt x="1753" y="274"/>
                  </a:lnTo>
                  <a:lnTo>
                    <a:pt x="1753" y="282"/>
                  </a:lnTo>
                  <a:lnTo>
                    <a:pt x="1759" y="296"/>
                  </a:lnTo>
                  <a:lnTo>
                    <a:pt x="1759" y="300"/>
                  </a:lnTo>
                  <a:lnTo>
                    <a:pt x="1768" y="308"/>
                  </a:lnTo>
                  <a:lnTo>
                    <a:pt x="1769" y="309"/>
                  </a:lnTo>
                  <a:lnTo>
                    <a:pt x="1776" y="319"/>
                  </a:lnTo>
                  <a:lnTo>
                    <a:pt x="1778" y="321"/>
                  </a:lnTo>
                  <a:lnTo>
                    <a:pt x="1779" y="322"/>
                  </a:lnTo>
                  <a:lnTo>
                    <a:pt x="1786" y="324"/>
                  </a:lnTo>
                  <a:lnTo>
                    <a:pt x="1787" y="327"/>
                  </a:lnTo>
                  <a:lnTo>
                    <a:pt x="1794" y="329"/>
                  </a:lnTo>
                  <a:lnTo>
                    <a:pt x="1796" y="329"/>
                  </a:lnTo>
                  <a:lnTo>
                    <a:pt x="1804" y="321"/>
                  </a:lnTo>
                  <a:lnTo>
                    <a:pt x="1812" y="324"/>
                  </a:lnTo>
                  <a:lnTo>
                    <a:pt x="1817" y="324"/>
                  </a:lnTo>
                  <a:lnTo>
                    <a:pt x="1821" y="324"/>
                  </a:lnTo>
                  <a:lnTo>
                    <a:pt x="1827" y="327"/>
                  </a:lnTo>
                  <a:lnTo>
                    <a:pt x="1829" y="327"/>
                  </a:lnTo>
                  <a:lnTo>
                    <a:pt x="1835" y="329"/>
                  </a:lnTo>
                  <a:lnTo>
                    <a:pt x="1837" y="327"/>
                  </a:lnTo>
                  <a:lnTo>
                    <a:pt x="1840" y="319"/>
                  </a:lnTo>
                  <a:lnTo>
                    <a:pt x="1847" y="314"/>
                  </a:lnTo>
                  <a:lnTo>
                    <a:pt x="1850" y="313"/>
                  </a:lnTo>
                  <a:lnTo>
                    <a:pt x="1852" y="313"/>
                  </a:lnTo>
                  <a:lnTo>
                    <a:pt x="1855" y="316"/>
                  </a:lnTo>
                  <a:lnTo>
                    <a:pt x="1855" y="318"/>
                  </a:lnTo>
                  <a:lnTo>
                    <a:pt x="1859" y="321"/>
                  </a:lnTo>
                  <a:lnTo>
                    <a:pt x="1864" y="316"/>
                  </a:lnTo>
                  <a:lnTo>
                    <a:pt x="1865" y="316"/>
                  </a:lnTo>
                  <a:lnTo>
                    <a:pt x="1867" y="316"/>
                  </a:lnTo>
                  <a:lnTo>
                    <a:pt x="1873" y="316"/>
                  </a:lnTo>
                  <a:lnTo>
                    <a:pt x="1880" y="319"/>
                  </a:lnTo>
                  <a:lnTo>
                    <a:pt x="1885" y="327"/>
                  </a:lnTo>
                  <a:lnTo>
                    <a:pt x="1890" y="329"/>
                  </a:lnTo>
                  <a:lnTo>
                    <a:pt x="1892" y="330"/>
                  </a:lnTo>
                  <a:lnTo>
                    <a:pt x="1895" y="327"/>
                  </a:lnTo>
                  <a:lnTo>
                    <a:pt x="1900" y="326"/>
                  </a:lnTo>
                  <a:lnTo>
                    <a:pt x="1902" y="326"/>
                  </a:lnTo>
                  <a:lnTo>
                    <a:pt x="1907" y="327"/>
                  </a:lnTo>
                  <a:lnTo>
                    <a:pt x="1908" y="330"/>
                  </a:lnTo>
                  <a:lnTo>
                    <a:pt x="1903" y="334"/>
                  </a:lnTo>
                  <a:lnTo>
                    <a:pt x="1902" y="335"/>
                  </a:lnTo>
                  <a:lnTo>
                    <a:pt x="1902" y="340"/>
                  </a:lnTo>
                  <a:lnTo>
                    <a:pt x="1905" y="347"/>
                  </a:lnTo>
                  <a:lnTo>
                    <a:pt x="1910" y="343"/>
                  </a:lnTo>
                  <a:lnTo>
                    <a:pt x="1913" y="343"/>
                  </a:lnTo>
                  <a:lnTo>
                    <a:pt x="1921" y="347"/>
                  </a:lnTo>
                  <a:lnTo>
                    <a:pt x="1916" y="356"/>
                  </a:lnTo>
                  <a:lnTo>
                    <a:pt x="1915" y="358"/>
                  </a:lnTo>
                  <a:lnTo>
                    <a:pt x="1918" y="363"/>
                  </a:lnTo>
                  <a:lnTo>
                    <a:pt x="1920" y="363"/>
                  </a:lnTo>
                  <a:lnTo>
                    <a:pt x="1926" y="361"/>
                  </a:lnTo>
                  <a:lnTo>
                    <a:pt x="1930" y="363"/>
                  </a:lnTo>
                  <a:lnTo>
                    <a:pt x="1933" y="361"/>
                  </a:lnTo>
                  <a:lnTo>
                    <a:pt x="1935" y="358"/>
                  </a:lnTo>
                  <a:lnTo>
                    <a:pt x="1940" y="353"/>
                  </a:lnTo>
                  <a:lnTo>
                    <a:pt x="1943" y="355"/>
                  </a:lnTo>
                  <a:lnTo>
                    <a:pt x="1945" y="358"/>
                  </a:lnTo>
                  <a:lnTo>
                    <a:pt x="1946" y="360"/>
                  </a:lnTo>
                  <a:lnTo>
                    <a:pt x="1951" y="356"/>
                  </a:lnTo>
                  <a:lnTo>
                    <a:pt x="1953" y="356"/>
                  </a:lnTo>
                  <a:lnTo>
                    <a:pt x="1959" y="364"/>
                  </a:lnTo>
                  <a:lnTo>
                    <a:pt x="1961" y="366"/>
                  </a:lnTo>
                  <a:lnTo>
                    <a:pt x="1963" y="369"/>
                  </a:lnTo>
                  <a:lnTo>
                    <a:pt x="1966" y="373"/>
                  </a:lnTo>
                  <a:lnTo>
                    <a:pt x="1969" y="374"/>
                  </a:lnTo>
                  <a:lnTo>
                    <a:pt x="1976" y="385"/>
                  </a:lnTo>
                  <a:lnTo>
                    <a:pt x="1978" y="392"/>
                  </a:lnTo>
                  <a:lnTo>
                    <a:pt x="1981" y="400"/>
                  </a:lnTo>
                  <a:lnTo>
                    <a:pt x="1983" y="402"/>
                  </a:lnTo>
                  <a:lnTo>
                    <a:pt x="1991" y="407"/>
                  </a:lnTo>
                  <a:lnTo>
                    <a:pt x="1991" y="413"/>
                  </a:lnTo>
                  <a:lnTo>
                    <a:pt x="1993" y="415"/>
                  </a:lnTo>
                  <a:lnTo>
                    <a:pt x="1984" y="416"/>
                  </a:lnTo>
                  <a:lnTo>
                    <a:pt x="1983" y="418"/>
                  </a:lnTo>
                  <a:lnTo>
                    <a:pt x="1981" y="419"/>
                  </a:lnTo>
                  <a:lnTo>
                    <a:pt x="1979" y="421"/>
                  </a:lnTo>
                  <a:lnTo>
                    <a:pt x="1973" y="428"/>
                  </a:lnTo>
                  <a:lnTo>
                    <a:pt x="1971" y="428"/>
                  </a:lnTo>
                  <a:lnTo>
                    <a:pt x="1968" y="423"/>
                  </a:lnTo>
                  <a:lnTo>
                    <a:pt x="1966" y="423"/>
                  </a:lnTo>
                  <a:lnTo>
                    <a:pt x="1963" y="424"/>
                  </a:lnTo>
                  <a:lnTo>
                    <a:pt x="1963" y="426"/>
                  </a:lnTo>
                  <a:lnTo>
                    <a:pt x="1958" y="428"/>
                  </a:lnTo>
                  <a:lnTo>
                    <a:pt x="1954" y="419"/>
                  </a:lnTo>
                  <a:lnTo>
                    <a:pt x="1948" y="424"/>
                  </a:lnTo>
                  <a:lnTo>
                    <a:pt x="1943" y="432"/>
                  </a:lnTo>
                  <a:lnTo>
                    <a:pt x="1945" y="434"/>
                  </a:lnTo>
                  <a:lnTo>
                    <a:pt x="1940" y="440"/>
                  </a:lnTo>
                  <a:lnTo>
                    <a:pt x="1938" y="440"/>
                  </a:lnTo>
                  <a:lnTo>
                    <a:pt x="1933" y="440"/>
                  </a:lnTo>
                  <a:lnTo>
                    <a:pt x="1930" y="442"/>
                  </a:lnTo>
                  <a:lnTo>
                    <a:pt x="1930" y="455"/>
                  </a:lnTo>
                  <a:lnTo>
                    <a:pt x="1930" y="457"/>
                  </a:lnTo>
                  <a:lnTo>
                    <a:pt x="1930" y="458"/>
                  </a:lnTo>
                  <a:lnTo>
                    <a:pt x="1933" y="466"/>
                  </a:lnTo>
                  <a:lnTo>
                    <a:pt x="1935" y="468"/>
                  </a:lnTo>
                  <a:lnTo>
                    <a:pt x="1945" y="471"/>
                  </a:lnTo>
                  <a:lnTo>
                    <a:pt x="1948" y="471"/>
                  </a:lnTo>
                  <a:lnTo>
                    <a:pt x="1950" y="473"/>
                  </a:lnTo>
                  <a:lnTo>
                    <a:pt x="1959" y="474"/>
                  </a:lnTo>
                  <a:lnTo>
                    <a:pt x="1966" y="479"/>
                  </a:lnTo>
                  <a:lnTo>
                    <a:pt x="1966" y="483"/>
                  </a:lnTo>
                  <a:lnTo>
                    <a:pt x="1966" y="489"/>
                  </a:lnTo>
                  <a:lnTo>
                    <a:pt x="1966" y="491"/>
                  </a:lnTo>
                  <a:lnTo>
                    <a:pt x="1961" y="496"/>
                  </a:lnTo>
                  <a:lnTo>
                    <a:pt x="1964" y="505"/>
                  </a:lnTo>
                  <a:lnTo>
                    <a:pt x="1966" y="510"/>
                  </a:lnTo>
                  <a:lnTo>
                    <a:pt x="1966" y="512"/>
                  </a:lnTo>
                  <a:lnTo>
                    <a:pt x="1961" y="518"/>
                  </a:lnTo>
                  <a:lnTo>
                    <a:pt x="1958" y="520"/>
                  </a:lnTo>
                  <a:lnTo>
                    <a:pt x="1945" y="523"/>
                  </a:lnTo>
                  <a:lnTo>
                    <a:pt x="1943" y="523"/>
                  </a:lnTo>
                  <a:lnTo>
                    <a:pt x="1933" y="529"/>
                  </a:lnTo>
                  <a:lnTo>
                    <a:pt x="1931" y="529"/>
                  </a:lnTo>
                  <a:lnTo>
                    <a:pt x="1928" y="536"/>
                  </a:lnTo>
                  <a:lnTo>
                    <a:pt x="1926" y="539"/>
                  </a:lnTo>
                  <a:lnTo>
                    <a:pt x="1928" y="544"/>
                  </a:lnTo>
                  <a:lnTo>
                    <a:pt x="1935" y="552"/>
                  </a:lnTo>
                  <a:lnTo>
                    <a:pt x="1940" y="559"/>
                  </a:lnTo>
                  <a:lnTo>
                    <a:pt x="1941" y="560"/>
                  </a:lnTo>
                  <a:lnTo>
                    <a:pt x="1943" y="568"/>
                  </a:lnTo>
                  <a:lnTo>
                    <a:pt x="1943" y="570"/>
                  </a:lnTo>
                  <a:lnTo>
                    <a:pt x="1943" y="572"/>
                  </a:lnTo>
                  <a:lnTo>
                    <a:pt x="1936" y="580"/>
                  </a:lnTo>
                  <a:lnTo>
                    <a:pt x="1935" y="581"/>
                  </a:lnTo>
                  <a:lnTo>
                    <a:pt x="1933" y="584"/>
                  </a:lnTo>
                  <a:lnTo>
                    <a:pt x="1933" y="588"/>
                  </a:lnTo>
                  <a:lnTo>
                    <a:pt x="1936" y="591"/>
                  </a:lnTo>
                  <a:lnTo>
                    <a:pt x="1935" y="604"/>
                  </a:lnTo>
                  <a:lnTo>
                    <a:pt x="1933" y="615"/>
                  </a:lnTo>
                  <a:lnTo>
                    <a:pt x="1936" y="625"/>
                  </a:lnTo>
                  <a:lnTo>
                    <a:pt x="1936" y="638"/>
                  </a:lnTo>
                  <a:lnTo>
                    <a:pt x="1936" y="641"/>
                  </a:lnTo>
                  <a:lnTo>
                    <a:pt x="1943" y="648"/>
                  </a:lnTo>
                  <a:lnTo>
                    <a:pt x="1950" y="654"/>
                  </a:lnTo>
                  <a:lnTo>
                    <a:pt x="1951" y="657"/>
                  </a:lnTo>
                  <a:lnTo>
                    <a:pt x="1953" y="659"/>
                  </a:lnTo>
                  <a:lnTo>
                    <a:pt x="1946" y="667"/>
                  </a:lnTo>
                  <a:lnTo>
                    <a:pt x="1945" y="669"/>
                  </a:lnTo>
                  <a:lnTo>
                    <a:pt x="1938" y="675"/>
                  </a:lnTo>
                  <a:lnTo>
                    <a:pt x="1935" y="675"/>
                  </a:lnTo>
                  <a:lnTo>
                    <a:pt x="1918" y="683"/>
                  </a:lnTo>
                  <a:lnTo>
                    <a:pt x="1916" y="685"/>
                  </a:lnTo>
                  <a:lnTo>
                    <a:pt x="1913" y="686"/>
                  </a:lnTo>
                  <a:lnTo>
                    <a:pt x="1905" y="686"/>
                  </a:lnTo>
                  <a:lnTo>
                    <a:pt x="1893" y="685"/>
                  </a:lnTo>
                  <a:lnTo>
                    <a:pt x="1892" y="683"/>
                  </a:lnTo>
                  <a:lnTo>
                    <a:pt x="1883" y="682"/>
                  </a:lnTo>
                  <a:lnTo>
                    <a:pt x="1882" y="682"/>
                  </a:lnTo>
                  <a:lnTo>
                    <a:pt x="1880" y="682"/>
                  </a:lnTo>
                  <a:lnTo>
                    <a:pt x="1872" y="680"/>
                  </a:lnTo>
                  <a:lnTo>
                    <a:pt x="1870" y="680"/>
                  </a:lnTo>
                  <a:lnTo>
                    <a:pt x="1867" y="680"/>
                  </a:lnTo>
                  <a:lnTo>
                    <a:pt x="1865" y="680"/>
                  </a:lnTo>
                  <a:lnTo>
                    <a:pt x="1859" y="685"/>
                  </a:lnTo>
                  <a:lnTo>
                    <a:pt x="1855" y="688"/>
                  </a:lnTo>
                  <a:lnTo>
                    <a:pt x="1852" y="690"/>
                  </a:lnTo>
                  <a:lnTo>
                    <a:pt x="1844" y="696"/>
                  </a:lnTo>
                  <a:lnTo>
                    <a:pt x="1842" y="698"/>
                  </a:lnTo>
                  <a:lnTo>
                    <a:pt x="1829" y="698"/>
                  </a:lnTo>
                  <a:lnTo>
                    <a:pt x="1827" y="698"/>
                  </a:lnTo>
                  <a:lnTo>
                    <a:pt x="1825" y="698"/>
                  </a:lnTo>
                  <a:lnTo>
                    <a:pt x="1809" y="704"/>
                  </a:lnTo>
                  <a:lnTo>
                    <a:pt x="1807" y="706"/>
                  </a:lnTo>
                  <a:lnTo>
                    <a:pt x="1806" y="709"/>
                  </a:lnTo>
                  <a:lnTo>
                    <a:pt x="1792" y="722"/>
                  </a:lnTo>
                  <a:lnTo>
                    <a:pt x="1792" y="724"/>
                  </a:lnTo>
                  <a:lnTo>
                    <a:pt x="1791" y="725"/>
                  </a:lnTo>
                  <a:lnTo>
                    <a:pt x="1789" y="727"/>
                  </a:lnTo>
                  <a:lnTo>
                    <a:pt x="1787" y="729"/>
                  </a:lnTo>
                  <a:lnTo>
                    <a:pt x="1779" y="735"/>
                  </a:lnTo>
                  <a:lnTo>
                    <a:pt x="1778" y="735"/>
                  </a:lnTo>
                  <a:lnTo>
                    <a:pt x="1778" y="737"/>
                  </a:lnTo>
                  <a:lnTo>
                    <a:pt x="1768" y="750"/>
                  </a:lnTo>
                  <a:lnTo>
                    <a:pt x="1766" y="753"/>
                  </a:lnTo>
                  <a:lnTo>
                    <a:pt x="1764" y="754"/>
                  </a:lnTo>
                  <a:lnTo>
                    <a:pt x="1763" y="756"/>
                  </a:lnTo>
                  <a:lnTo>
                    <a:pt x="1754" y="764"/>
                  </a:lnTo>
                  <a:lnTo>
                    <a:pt x="1753" y="766"/>
                  </a:lnTo>
                  <a:lnTo>
                    <a:pt x="1749" y="769"/>
                  </a:lnTo>
                  <a:lnTo>
                    <a:pt x="1746" y="774"/>
                  </a:lnTo>
                  <a:lnTo>
                    <a:pt x="1743" y="779"/>
                  </a:lnTo>
                  <a:lnTo>
                    <a:pt x="1743" y="780"/>
                  </a:lnTo>
                  <a:lnTo>
                    <a:pt x="1743" y="782"/>
                  </a:lnTo>
                  <a:lnTo>
                    <a:pt x="1738" y="785"/>
                  </a:lnTo>
                  <a:lnTo>
                    <a:pt x="1736" y="787"/>
                  </a:lnTo>
                  <a:lnTo>
                    <a:pt x="1730" y="790"/>
                  </a:lnTo>
                  <a:lnTo>
                    <a:pt x="1728" y="793"/>
                  </a:lnTo>
                  <a:lnTo>
                    <a:pt x="1725" y="798"/>
                  </a:lnTo>
                  <a:lnTo>
                    <a:pt x="1725" y="805"/>
                  </a:lnTo>
                  <a:lnTo>
                    <a:pt x="1726" y="806"/>
                  </a:lnTo>
                  <a:lnTo>
                    <a:pt x="1731" y="808"/>
                  </a:lnTo>
                  <a:lnTo>
                    <a:pt x="1735" y="809"/>
                  </a:lnTo>
                  <a:lnTo>
                    <a:pt x="1735" y="813"/>
                  </a:lnTo>
                  <a:lnTo>
                    <a:pt x="1735" y="816"/>
                  </a:lnTo>
                  <a:lnTo>
                    <a:pt x="1733" y="818"/>
                  </a:lnTo>
                  <a:lnTo>
                    <a:pt x="1733" y="821"/>
                  </a:lnTo>
                  <a:lnTo>
                    <a:pt x="1736" y="824"/>
                  </a:lnTo>
                  <a:lnTo>
                    <a:pt x="1738" y="827"/>
                  </a:lnTo>
                  <a:lnTo>
                    <a:pt x="1739" y="835"/>
                  </a:lnTo>
                  <a:lnTo>
                    <a:pt x="1741" y="837"/>
                  </a:lnTo>
                  <a:lnTo>
                    <a:pt x="1741" y="845"/>
                  </a:lnTo>
                  <a:lnTo>
                    <a:pt x="1739" y="847"/>
                  </a:lnTo>
                  <a:lnTo>
                    <a:pt x="1725" y="851"/>
                  </a:lnTo>
                  <a:lnTo>
                    <a:pt x="1723" y="851"/>
                  </a:lnTo>
                  <a:lnTo>
                    <a:pt x="1720" y="851"/>
                  </a:lnTo>
                  <a:lnTo>
                    <a:pt x="1711" y="858"/>
                  </a:lnTo>
                  <a:lnTo>
                    <a:pt x="1711" y="863"/>
                  </a:lnTo>
                  <a:lnTo>
                    <a:pt x="1711" y="873"/>
                  </a:lnTo>
                  <a:lnTo>
                    <a:pt x="1710" y="874"/>
                  </a:lnTo>
                  <a:lnTo>
                    <a:pt x="1708" y="877"/>
                  </a:lnTo>
                  <a:lnTo>
                    <a:pt x="1710" y="885"/>
                  </a:lnTo>
                  <a:lnTo>
                    <a:pt x="1706" y="889"/>
                  </a:lnTo>
                  <a:lnTo>
                    <a:pt x="1705" y="889"/>
                  </a:lnTo>
                  <a:lnTo>
                    <a:pt x="1693" y="890"/>
                  </a:lnTo>
                  <a:lnTo>
                    <a:pt x="1690" y="892"/>
                  </a:lnTo>
                  <a:lnTo>
                    <a:pt x="1682" y="897"/>
                  </a:lnTo>
                  <a:lnTo>
                    <a:pt x="1680" y="900"/>
                  </a:lnTo>
                  <a:lnTo>
                    <a:pt x="1672" y="903"/>
                  </a:lnTo>
                  <a:lnTo>
                    <a:pt x="1670" y="905"/>
                  </a:lnTo>
                  <a:lnTo>
                    <a:pt x="1665" y="913"/>
                  </a:lnTo>
                  <a:lnTo>
                    <a:pt x="1665" y="915"/>
                  </a:lnTo>
                  <a:lnTo>
                    <a:pt x="1665" y="923"/>
                  </a:lnTo>
                  <a:lnTo>
                    <a:pt x="1665" y="924"/>
                  </a:lnTo>
                  <a:lnTo>
                    <a:pt x="1665" y="932"/>
                  </a:lnTo>
                  <a:lnTo>
                    <a:pt x="1667" y="934"/>
                  </a:lnTo>
                  <a:lnTo>
                    <a:pt x="1662" y="945"/>
                  </a:lnTo>
                  <a:lnTo>
                    <a:pt x="1660" y="947"/>
                  </a:lnTo>
                  <a:lnTo>
                    <a:pt x="1658" y="952"/>
                  </a:lnTo>
                  <a:lnTo>
                    <a:pt x="1658" y="955"/>
                  </a:lnTo>
                  <a:lnTo>
                    <a:pt x="1657" y="958"/>
                  </a:lnTo>
                  <a:lnTo>
                    <a:pt x="1655" y="960"/>
                  </a:lnTo>
                  <a:lnTo>
                    <a:pt x="1642" y="962"/>
                  </a:lnTo>
                  <a:lnTo>
                    <a:pt x="1624" y="962"/>
                  </a:lnTo>
                  <a:lnTo>
                    <a:pt x="1617" y="962"/>
                  </a:lnTo>
                  <a:lnTo>
                    <a:pt x="1615" y="962"/>
                  </a:lnTo>
                  <a:lnTo>
                    <a:pt x="1607" y="962"/>
                  </a:lnTo>
                  <a:lnTo>
                    <a:pt x="1606" y="962"/>
                  </a:lnTo>
                  <a:lnTo>
                    <a:pt x="1604" y="960"/>
                  </a:lnTo>
                  <a:lnTo>
                    <a:pt x="1597" y="960"/>
                  </a:lnTo>
                  <a:lnTo>
                    <a:pt x="1584" y="958"/>
                  </a:lnTo>
                  <a:lnTo>
                    <a:pt x="1582" y="957"/>
                  </a:lnTo>
                  <a:lnTo>
                    <a:pt x="1571" y="957"/>
                  </a:lnTo>
                  <a:lnTo>
                    <a:pt x="1569" y="957"/>
                  </a:lnTo>
                  <a:lnTo>
                    <a:pt x="1567" y="957"/>
                  </a:lnTo>
                  <a:lnTo>
                    <a:pt x="1561" y="957"/>
                  </a:lnTo>
                  <a:lnTo>
                    <a:pt x="1554" y="955"/>
                  </a:lnTo>
                  <a:lnTo>
                    <a:pt x="1553" y="953"/>
                  </a:lnTo>
                  <a:lnTo>
                    <a:pt x="1546" y="949"/>
                  </a:lnTo>
                  <a:lnTo>
                    <a:pt x="1543" y="947"/>
                  </a:lnTo>
                  <a:lnTo>
                    <a:pt x="1541" y="945"/>
                  </a:lnTo>
                  <a:lnTo>
                    <a:pt x="1531" y="940"/>
                  </a:lnTo>
                  <a:lnTo>
                    <a:pt x="1528" y="939"/>
                  </a:lnTo>
                  <a:lnTo>
                    <a:pt x="1520" y="937"/>
                  </a:lnTo>
                  <a:lnTo>
                    <a:pt x="1518" y="937"/>
                  </a:lnTo>
                  <a:lnTo>
                    <a:pt x="1508" y="937"/>
                  </a:lnTo>
                  <a:lnTo>
                    <a:pt x="1506" y="937"/>
                  </a:lnTo>
                  <a:lnTo>
                    <a:pt x="1500" y="939"/>
                  </a:lnTo>
                  <a:lnTo>
                    <a:pt x="1498" y="939"/>
                  </a:lnTo>
                  <a:lnTo>
                    <a:pt x="1495" y="940"/>
                  </a:lnTo>
                  <a:lnTo>
                    <a:pt x="1491" y="944"/>
                  </a:lnTo>
                  <a:lnTo>
                    <a:pt x="1488" y="947"/>
                  </a:lnTo>
                  <a:lnTo>
                    <a:pt x="1488" y="950"/>
                  </a:lnTo>
                  <a:lnTo>
                    <a:pt x="1491" y="952"/>
                  </a:lnTo>
                  <a:lnTo>
                    <a:pt x="1493" y="953"/>
                  </a:lnTo>
                  <a:lnTo>
                    <a:pt x="1498" y="953"/>
                  </a:lnTo>
                  <a:lnTo>
                    <a:pt x="1503" y="955"/>
                  </a:lnTo>
                  <a:lnTo>
                    <a:pt x="1510" y="957"/>
                  </a:lnTo>
                  <a:lnTo>
                    <a:pt x="1511" y="963"/>
                  </a:lnTo>
                  <a:lnTo>
                    <a:pt x="1510" y="966"/>
                  </a:lnTo>
                  <a:lnTo>
                    <a:pt x="1508" y="970"/>
                  </a:lnTo>
                  <a:lnTo>
                    <a:pt x="1505" y="973"/>
                  </a:lnTo>
                  <a:lnTo>
                    <a:pt x="1503" y="974"/>
                  </a:lnTo>
                  <a:lnTo>
                    <a:pt x="1498" y="981"/>
                  </a:lnTo>
                  <a:lnTo>
                    <a:pt x="1498" y="983"/>
                  </a:lnTo>
                  <a:lnTo>
                    <a:pt x="1498" y="984"/>
                  </a:lnTo>
                  <a:lnTo>
                    <a:pt x="1493" y="991"/>
                  </a:lnTo>
                  <a:lnTo>
                    <a:pt x="1491" y="991"/>
                  </a:lnTo>
                  <a:lnTo>
                    <a:pt x="1490" y="991"/>
                  </a:lnTo>
                  <a:lnTo>
                    <a:pt x="1485" y="994"/>
                  </a:lnTo>
                  <a:lnTo>
                    <a:pt x="1485" y="1002"/>
                  </a:lnTo>
                  <a:lnTo>
                    <a:pt x="1483" y="1004"/>
                  </a:lnTo>
                  <a:lnTo>
                    <a:pt x="1483" y="1010"/>
                  </a:lnTo>
                  <a:lnTo>
                    <a:pt x="1483" y="1012"/>
                  </a:lnTo>
                  <a:lnTo>
                    <a:pt x="1488" y="1029"/>
                  </a:lnTo>
                  <a:lnTo>
                    <a:pt x="1488" y="1031"/>
                  </a:lnTo>
                  <a:lnTo>
                    <a:pt x="1493" y="1059"/>
                  </a:lnTo>
                  <a:lnTo>
                    <a:pt x="1493" y="1060"/>
                  </a:lnTo>
                  <a:lnTo>
                    <a:pt x="1488" y="1068"/>
                  </a:lnTo>
                  <a:lnTo>
                    <a:pt x="1485" y="1070"/>
                  </a:lnTo>
                  <a:lnTo>
                    <a:pt x="1480" y="1075"/>
                  </a:lnTo>
                  <a:lnTo>
                    <a:pt x="1472" y="1080"/>
                  </a:lnTo>
                  <a:lnTo>
                    <a:pt x="1467" y="1083"/>
                  </a:lnTo>
                  <a:lnTo>
                    <a:pt x="1465" y="1085"/>
                  </a:lnTo>
                  <a:lnTo>
                    <a:pt x="1455" y="1093"/>
                  </a:lnTo>
                  <a:lnTo>
                    <a:pt x="1450" y="1094"/>
                  </a:lnTo>
                  <a:lnTo>
                    <a:pt x="1447" y="1097"/>
                  </a:lnTo>
                  <a:lnTo>
                    <a:pt x="1438" y="1102"/>
                  </a:lnTo>
                  <a:lnTo>
                    <a:pt x="1437" y="1101"/>
                  </a:lnTo>
                  <a:lnTo>
                    <a:pt x="1432" y="1096"/>
                  </a:lnTo>
                  <a:lnTo>
                    <a:pt x="1424" y="1086"/>
                  </a:lnTo>
                  <a:lnTo>
                    <a:pt x="1422" y="1085"/>
                  </a:lnTo>
                  <a:lnTo>
                    <a:pt x="1420" y="1083"/>
                  </a:lnTo>
                  <a:lnTo>
                    <a:pt x="1412" y="1080"/>
                  </a:lnTo>
                  <a:lnTo>
                    <a:pt x="1410" y="1078"/>
                  </a:lnTo>
                  <a:lnTo>
                    <a:pt x="1405" y="1070"/>
                  </a:lnTo>
                  <a:lnTo>
                    <a:pt x="1404" y="1068"/>
                  </a:lnTo>
                  <a:lnTo>
                    <a:pt x="1394" y="1063"/>
                  </a:lnTo>
                  <a:lnTo>
                    <a:pt x="1392" y="1062"/>
                  </a:lnTo>
                  <a:lnTo>
                    <a:pt x="1390" y="1060"/>
                  </a:lnTo>
                  <a:lnTo>
                    <a:pt x="1382" y="1052"/>
                  </a:lnTo>
                  <a:lnTo>
                    <a:pt x="1381" y="1052"/>
                  </a:lnTo>
                  <a:lnTo>
                    <a:pt x="1379" y="1052"/>
                  </a:lnTo>
                  <a:lnTo>
                    <a:pt x="1376" y="1054"/>
                  </a:lnTo>
                  <a:lnTo>
                    <a:pt x="1374" y="1059"/>
                  </a:lnTo>
                  <a:lnTo>
                    <a:pt x="1376" y="1065"/>
                  </a:lnTo>
                  <a:lnTo>
                    <a:pt x="1372" y="1073"/>
                  </a:lnTo>
                  <a:lnTo>
                    <a:pt x="1371" y="1075"/>
                  </a:lnTo>
                  <a:lnTo>
                    <a:pt x="1367" y="1078"/>
                  </a:lnTo>
                  <a:lnTo>
                    <a:pt x="1367" y="1080"/>
                  </a:lnTo>
                  <a:lnTo>
                    <a:pt x="1364" y="1086"/>
                  </a:lnTo>
                  <a:lnTo>
                    <a:pt x="1364" y="1089"/>
                  </a:lnTo>
                  <a:lnTo>
                    <a:pt x="1364" y="1091"/>
                  </a:lnTo>
                  <a:lnTo>
                    <a:pt x="1367" y="1099"/>
                  </a:lnTo>
                  <a:lnTo>
                    <a:pt x="1367" y="1101"/>
                  </a:lnTo>
                  <a:lnTo>
                    <a:pt x="1371" y="1110"/>
                  </a:lnTo>
                  <a:lnTo>
                    <a:pt x="1371" y="1112"/>
                  </a:lnTo>
                  <a:lnTo>
                    <a:pt x="1371" y="1114"/>
                  </a:lnTo>
                  <a:lnTo>
                    <a:pt x="1367" y="1120"/>
                  </a:lnTo>
                  <a:lnTo>
                    <a:pt x="1367" y="1122"/>
                  </a:lnTo>
                  <a:lnTo>
                    <a:pt x="1369" y="1127"/>
                  </a:lnTo>
                  <a:lnTo>
                    <a:pt x="1377" y="1133"/>
                  </a:lnTo>
                  <a:lnTo>
                    <a:pt x="1382" y="1138"/>
                  </a:lnTo>
                  <a:lnTo>
                    <a:pt x="1397" y="1146"/>
                  </a:lnTo>
                  <a:lnTo>
                    <a:pt x="1402" y="1149"/>
                  </a:lnTo>
                  <a:lnTo>
                    <a:pt x="1407" y="1157"/>
                  </a:lnTo>
                  <a:lnTo>
                    <a:pt x="1409" y="1159"/>
                  </a:lnTo>
                  <a:lnTo>
                    <a:pt x="1414" y="1169"/>
                  </a:lnTo>
                  <a:lnTo>
                    <a:pt x="1414" y="1170"/>
                  </a:lnTo>
                  <a:lnTo>
                    <a:pt x="1415" y="1172"/>
                  </a:lnTo>
                  <a:lnTo>
                    <a:pt x="1412" y="1180"/>
                  </a:lnTo>
                  <a:lnTo>
                    <a:pt x="1410" y="1182"/>
                  </a:lnTo>
                  <a:lnTo>
                    <a:pt x="1405" y="1188"/>
                  </a:lnTo>
                  <a:lnTo>
                    <a:pt x="1404" y="1190"/>
                  </a:lnTo>
                  <a:lnTo>
                    <a:pt x="1402" y="1191"/>
                  </a:lnTo>
                  <a:lnTo>
                    <a:pt x="1390" y="1206"/>
                  </a:lnTo>
                  <a:lnTo>
                    <a:pt x="1379" y="1230"/>
                  </a:lnTo>
                  <a:lnTo>
                    <a:pt x="1377" y="1233"/>
                  </a:lnTo>
                  <a:lnTo>
                    <a:pt x="1374" y="1235"/>
                  </a:lnTo>
                  <a:lnTo>
                    <a:pt x="1372" y="1237"/>
                  </a:lnTo>
                  <a:lnTo>
                    <a:pt x="1371" y="1240"/>
                  </a:lnTo>
                  <a:lnTo>
                    <a:pt x="1369" y="1246"/>
                  </a:lnTo>
                  <a:lnTo>
                    <a:pt x="1369" y="1251"/>
                  </a:lnTo>
                  <a:lnTo>
                    <a:pt x="1369" y="1253"/>
                  </a:lnTo>
                  <a:lnTo>
                    <a:pt x="1372" y="1263"/>
                  </a:lnTo>
                  <a:lnTo>
                    <a:pt x="1372" y="1266"/>
                  </a:lnTo>
                  <a:lnTo>
                    <a:pt x="1367" y="1274"/>
                  </a:lnTo>
                  <a:lnTo>
                    <a:pt x="1366" y="1274"/>
                  </a:lnTo>
                  <a:lnTo>
                    <a:pt x="1366" y="1275"/>
                  </a:lnTo>
                  <a:lnTo>
                    <a:pt x="1364" y="1277"/>
                  </a:lnTo>
                  <a:lnTo>
                    <a:pt x="1357" y="1285"/>
                  </a:lnTo>
                  <a:lnTo>
                    <a:pt x="1354" y="1287"/>
                  </a:lnTo>
                  <a:lnTo>
                    <a:pt x="1352" y="1288"/>
                  </a:lnTo>
                  <a:lnTo>
                    <a:pt x="1351" y="1290"/>
                  </a:lnTo>
                  <a:lnTo>
                    <a:pt x="1351" y="1292"/>
                  </a:lnTo>
                  <a:lnTo>
                    <a:pt x="1344" y="1296"/>
                  </a:lnTo>
                  <a:lnTo>
                    <a:pt x="1344" y="1298"/>
                  </a:lnTo>
                  <a:lnTo>
                    <a:pt x="1333" y="1303"/>
                  </a:lnTo>
                  <a:lnTo>
                    <a:pt x="1331" y="1305"/>
                  </a:lnTo>
                  <a:lnTo>
                    <a:pt x="1324" y="1303"/>
                  </a:lnTo>
                  <a:lnTo>
                    <a:pt x="1321" y="1303"/>
                  </a:lnTo>
                  <a:lnTo>
                    <a:pt x="1314" y="1300"/>
                  </a:lnTo>
                  <a:lnTo>
                    <a:pt x="1311" y="1300"/>
                  </a:lnTo>
                  <a:lnTo>
                    <a:pt x="1308" y="1298"/>
                  </a:lnTo>
                  <a:lnTo>
                    <a:pt x="1298" y="1295"/>
                  </a:lnTo>
                  <a:lnTo>
                    <a:pt x="1296" y="1295"/>
                  </a:lnTo>
                  <a:lnTo>
                    <a:pt x="1290" y="1301"/>
                  </a:lnTo>
                  <a:lnTo>
                    <a:pt x="1285" y="1305"/>
                  </a:lnTo>
                  <a:lnTo>
                    <a:pt x="1285" y="1306"/>
                  </a:lnTo>
                  <a:lnTo>
                    <a:pt x="1290" y="1318"/>
                  </a:lnTo>
                  <a:lnTo>
                    <a:pt x="1291" y="1319"/>
                  </a:lnTo>
                  <a:lnTo>
                    <a:pt x="1296" y="1322"/>
                  </a:lnTo>
                  <a:lnTo>
                    <a:pt x="1303" y="1326"/>
                  </a:lnTo>
                  <a:lnTo>
                    <a:pt x="1318" y="1330"/>
                  </a:lnTo>
                  <a:lnTo>
                    <a:pt x="1321" y="1332"/>
                  </a:lnTo>
                  <a:lnTo>
                    <a:pt x="1323" y="1332"/>
                  </a:lnTo>
                  <a:lnTo>
                    <a:pt x="1328" y="1335"/>
                  </a:lnTo>
                  <a:lnTo>
                    <a:pt x="1331" y="1334"/>
                  </a:lnTo>
                  <a:lnTo>
                    <a:pt x="1333" y="1334"/>
                  </a:lnTo>
                  <a:lnTo>
                    <a:pt x="1352" y="1337"/>
                  </a:lnTo>
                  <a:lnTo>
                    <a:pt x="1354" y="1335"/>
                  </a:lnTo>
                  <a:lnTo>
                    <a:pt x="1357" y="1334"/>
                  </a:lnTo>
                  <a:lnTo>
                    <a:pt x="1362" y="1332"/>
                  </a:lnTo>
                  <a:lnTo>
                    <a:pt x="1366" y="1330"/>
                  </a:lnTo>
                  <a:lnTo>
                    <a:pt x="1371" y="1329"/>
                  </a:lnTo>
                  <a:lnTo>
                    <a:pt x="1372" y="1327"/>
                  </a:lnTo>
                  <a:lnTo>
                    <a:pt x="1382" y="1326"/>
                  </a:lnTo>
                  <a:lnTo>
                    <a:pt x="1405" y="1337"/>
                  </a:lnTo>
                  <a:lnTo>
                    <a:pt x="1409" y="1339"/>
                  </a:lnTo>
                  <a:lnTo>
                    <a:pt x="1412" y="1342"/>
                  </a:lnTo>
                  <a:lnTo>
                    <a:pt x="1415" y="1343"/>
                  </a:lnTo>
                  <a:lnTo>
                    <a:pt x="1417" y="1343"/>
                  </a:lnTo>
                  <a:lnTo>
                    <a:pt x="1425" y="1345"/>
                  </a:lnTo>
                  <a:lnTo>
                    <a:pt x="1427" y="1345"/>
                  </a:lnTo>
                  <a:lnTo>
                    <a:pt x="1438" y="1345"/>
                  </a:lnTo>
                  <a:lnTo>
                    <a:pt x="1440" y="1348"/>
                  </a:lnTo>
                  <a:lnTo>
                    <a:pt x="1438" y="1352"/>
                  </a:lnTo>
                  <a:lnTo>
                    <a:pt x="1437" y="1355"/>
                  </a:lnTo>
                  <a:lnTo>
                    <a:pt x="1434" y="1360"/>
                  </a:lnTo>
                  <a:lnTo>
                    <a:pt x="1432" y="1366"/>
                  </a:lnTo>
                  <a:lnTo>
                    <a:pt x="1432" y="1373"/>
                  </a:lnTo>
                  <a:lnTo>
                    <a:pt x="1432" y="1377"/>
                  </a:lnTo>
                  <a:lnTo>
                    <a:pt x="1432" y="1398"/>
                  </a:lnTo>
                  <a:lnTo>
                    <a:pt x="1432" y="1429"/>
                  </a:lnTo>
                  <a:lnTo>
                    <a:pt x="1437" y="1444"/>
                  </a:lnTo>
                  <a:lnTo>
                    <a:pt x="1437" y="1449"/>
                  </a:lnTo>
                  <a:lnTo>
                    <a:pt x="1440" y="1453"/>
                  </a:lnTo>
                  <a:lnTo>
                    <a:pt x="1447" y="1453"/>
                  </a:lnTo>
                  <a:lnTo>
                    <a:pt x="1448" y="1452"/>
                  </a:lnTo>
                  <a:lnTo>
                    <a:pt x="1455" y="1450"/>
                  </a:lnTo>
                  <a:lnTo>
                    <a:pt x="1458" y="1450"/>
                  </a:lnTo>
                  <a:lnTo>
                    <a:pt x="1465" y="1444"/>
                  </a:lnTo>
                  <a:lnTo>
                    <a:pt x="1465" y="1442"/>
                  </a:lnTo>
                  <a:lnTo>
                    <a:pt x="1467" y="1441"/>
                  </a:lnTo>
                  <a:lnTo>
                    <a:pt x="1467" y="1439"/>
                  </a:lnTo>
                  <a:lnTo>
                    <a:pt x="1468" y="1429"/>
                  </a:lnTo>
                  <a:lnTo>
                    <a:pt x="1468" y="1428"/>
                  </a:lnTo>
                  <a:lnTo>
                    <a:pt x="1477" y="1423"/>
                  </a:lnTo>
                  <a:lnTo>
                    <a:pt x="1478" y="1421"/>
                  </a:lnTo>
                  <a:lnTo>
                    <a:pt x="1481" y="1421"/>
                  </a:lnTo>
                  <a:lnTo>
                    <a:pt x="1491" y="1421"/>
                  </a:lnTo>
                  <a:lnTo>
                    <a:pt x="1503" y="1424"/>
                  </a:lnTo>
                  <a:lnTo>
                    <a:pt x="1505" y="1424"/>
                  </a:lnTo>
                  <a:lnTo>
                    <a:pt x="1506" y="1424"/>
                  </a:lnTo>
                  <a:lnTo>
                    <a:pt x="1518" y="1426"/>
                  </a:lnTo>
                  <a:lnTo>
                    <a:pt x="1524" y="1426"/>
                  </a:lnTo>
                  <a:lnTo>
                    <a:pt x="1529" y="1426"/>
                  </a:lnTo>
                  <a:lnTo>
                    <a:pt x="1538" y="1426"/>
                  </a:lnTo>
                  <a:lnTo>
                    <a:pt x="1539" y="1428"/>
                  </a:lnTo>
                  <a:lnTo>
                    <a:pt x="1544" y="1434"/>
                  </a:lnTo>
                  <a:lnTo>
                    <a:pt x="1543" y="1439"/>
                  </a:lnTo>
                  <a:lnTo>
                    <a:pt x="1543" y="1444"/>
                  </a:lnTo>
                  <a:lnTo>
                    <a:pt x="1543" y="1449"/>
                  </a:lnTo>
                  <a:lnTo>
                    <a:pt x="1543" y="1450"/>
                  </a:lnTo>
                  <a:lnTo>
                    <a:pt x="1543" y="1457"/>
                  </a:lnTo>
                  <a:lnTo>
                    <a:pt x="1543" y="1458"/>
                  </a:lnTo>
                  <a:lnTo>
                    <a:pt x="1543" y="1468"/>
                  </a:lnTo>
                  <a:lnTo>
                    <a:pt x="1543" y="1470"/>
                  </a:lnTo>
                  <a:lnTo>
                    <a:pt x="1543" y="1473"/>
                  </a:lnTo>
                  <a:lnTo>
                    <a:pt x="1541" y="1474"/>
                  </a:lnTo>
                  <a:lnTo>
                    <a:pt x="1539" y="1481"/>
                  </a:lnTo>
                  <a:lnTo>
                    <a:pt x="1538" y="1484"/>
                  </a:lnTo>
                  <a:lnTo>
                    <a:pt x="1536" y="1486"/>
                  </a:lnTo>
                  <a:lnTo>
                    <a:pt x="1526" y="1492"/>
                  </a:lnTo>
                  <a:lnTo>
                    <a:pt x="1524" y="1494"/>
                  </a:lnTo>
                  <a:lnTo>
                    <a:pt x="1520" y="1499"/>
                  </a:lnTo>
                  <a:lnTo>
                    <a:pt x="1518" y="1505"/>
                  </a:lnTo>
                  <a:lnTo>
                    <a:pt x="1516" y="1507"/>
                  </a:lnTo>
                  <a:lnTo>
                    <a:pt x="1516" y="1508"/>
                  </a:lnTo>
                  <a:lnTo>
                    <a:pt x="1511" y="1517"/>
                  </a:lnTo>
                  <a:lnTo>
                    <a:pt x="1511" y="1526"/>
                  </a:lnTo>
                  <a:lnTo>
                    <a:pt x="1510" y="1530"/>
                  </a:lnTo>
                  <a:lnTo>
                    <a:pt x="1508" y="1531"/>
                  </a:lnTo>
                  <a:lnTo>
                    <a:pt x="1500" y="1542"/>
                  </a:lnTo>
                  <a:lnTo>
                    <a:pt x="1495" y="1557"/>
                  </a:lnTo>
                  <a:lnTo>
                    <a:pt x="1500" y="1565"/>
                  </a:lnTo>
                  <a:lnTo>
                    <a:pt x="1503" y="1572"/>
                  </a:lnTo>
                  <a:lnTo>
                    <a:pt x="1505" y="1575"/>
                  </a:lnTo>
                  <a:lnTo>
                    <a:pt x="1518" y="1583"/>
                  </a:lnTo>
                  <a:lnTo>
                    <a:pt x="1520" y="1585"/>
                  </a:lnTo>
                  <a:lnTo>
                    <a:pt x="1534" y="1597"/>
                  </a:lnTo>
                  <a:lnTo>
                    <a:pt x="1534" y="1599"/>
                  </a:lnTo>
                  <a:lnTo>
                    <a:pt x="1534" y="1602"/>
                  </a:lnTo>
                  <a:lnTo>
                    <a:pt x="1533" y="1607"/>
                  </a:lnTo>
                  <a:lnTo>
                    <a:pt x="1533" y="1609"/>
                  </a:lnTo>
                  <a:lnTo>
                    <a:pt x="1531" y="1614"/>
                  </a:lnTo>
                  <a:lnTo>
                    <a:pt x="1534" y="1620"/>
                  </a:lnTo>
                  <a:lnTo>
                    <a:pt x="1543" y="1623"/>
                  </a:lnTo>
                  <a:lnTo>
                    <a:pt x="1546" y="1625"/>
                  </a:lnTo>
                  <a:lnTo>
                    <a:pt x="1558" y="1628"/>
                  </a:lnTo>
                  <a:lnTo>
                    <a:pt x="1559" y="1628"/>
                  </a:lnTo>
                  <a:lnTo>
                    <a:pt x="1563" y="1628"/>
                  </a:lnTo>
                  <a:lnTo>
                    <a:pt x="1577" y="1627"/>
                  </a:lnTo>
                  <a:lnTo>
                    <a:pt x="1581" y="1627"/>
                  </a:lnTo>
                  <a:lnTo>
                    <a:pt x="1582" y="1627"/>
                  </a:lnTo>
                  <a:lnTo>
                    <a:pt x="1596" y="1627"/>
                  </a:lnTo>
                  <a:lnTo>
                    <a:pt x="1597" y="1628"/>
                  </a:lnTo>
                  <a:lnTo>
                    <a:pt x="1601" y="1628"/>
                  </a:lnTo>
                  <a:lnTo>
                    <a:pt x="1602" y="1630"/>
                  </a:lnTo>
                  <a:lnTo>
                    <a:pt x="1617" y="1635"/>
                  </a:lnTo>
                  <a:lnTo>
                    <a:pt x="1619" y="1636"/>
                  </a:lnTo>
                  <a:lnTo>
                    <a:pt x="1620" y="1638"/>
                  </a:lnTo>
                  <a:lnTo>
                    <a:pt x="1622" y="1640"/>
                  </a:lnTo>
                  <a:lnTo>
                    <a:pt x="1620" y="1646"/>
                  </a:lnTo>
                  <a:lnTo>
                    <a:pt x="1619" y="1646"/>
                  </a:lnTo>
                  <a:lnTo>
                    <a:pt x="1615" y="1648"/>
                  </a:lnTo>
                  <a:lnTo>
                    <a:pt x="1606" y="1649"/>
                  </a:lnTo>
                  <a:lnTo>
                    <a:pt x="1604" y="1651"/>
                  </a:lnTo>
                  <a:lnTo>
                    <a:pt x="1594" y="1661"/>
                  </a:lnTo>
                  <a:lnTo>
                    <a:pt x="1591" y="1664"/>
                  </a:lnTo>
                  <a:lnTo>
                    <a:pt x="1584" y="1677"/>
                  </a:lnTo>
                  <a:lnTo>
                    <a:pt x="1584" y="1680"/>
                  </a:lnTo>
                  <a:lnTo>
                    <a:pt x="1582" y="1682"/>
                  </a:lnTo>
                  <a:lnTo>
                    <a:pt x="1576" y="1690"/>
                  </a:lnTo>
                  <a:lnTo>
                    <a:pt x="1569" y="1693"/>
                  </a:lnTo>
                  <a:lnTo>
                    <a:pt x="1566" y="1695"/>
                  </a:lnTo>
                  <a:lnTo>
                    <a:pt x="1563" y="1698"/>
                  </a:lnTo>
                  <a:lnTo>
                    <a:pt x="1561" y="1699"/>
                  </a:lnTo>
                  <a:lnTo>
                    <a:pt x="1553" y="1706"/>
                  </a:lnTo>
                  <a:lnTo>
                    <a:pt x="1551" y="1708"/>
                  </a:lnTo>
                  <a:lnTo>
                    <a:pt x="1536" y="1719"/>
                  </a:lnTo>
                  <a:lnTo>
                    <a:pt x="1534" y="1720"/>
                  </a:lnTo>
                  <a:lnTo>
                    <a:pt x="1533" y="1722"/>
                  </a:lnTo>
                  <a:lnTo>
                    <a:pt x="1518" y="1732"/>
                  </a:lnTo>
                  <a:lnTo>
                    <a:pt x="1516" y="1733"/>
                  </a:lnTo>
                  <a:lnTo>
                    <a:pt x="1515" y="1735"/>
                  </a:lnTo>
                  <a:lnTo>
                    <a:pt x="1498" y="1743"/>
                  </a:lnTo>
                  <a:lnTo>
                    <a:pt x="1488" y="1753"/>
                  </a:lnTo>
                  <a:lnTo>
                    <a:pt x="1486" y="1756"/>
                  </a:lnTo>
                  <a:lnTo>
                    <a:pt x="1485" y="1758"/>
                  </a:lnTo>
                  <a:lnTo>
                    <a:pt x="1481" y="1758"/>
                  </a:lnTo>
                  <a:lnTo>
                    <a:pt x="1473" y="1761"/>
                  </a:lnTo>
                  <a:lnTo>
                    <a:pt x="1470" y="1761"/>
                  </a:lnTo>
                  <a:lnTo>
                    <a:pt x="1453" y="1761"/>
                  </a:lnTo>
                  <a:lnTo>
                    <a:pt x="1452" y="1761"/>
                  </a:lnTo>
                  <a:lnTo>
                    <a:pt x="1450" y="1763"/>
                  </a:lnTo>
                  <a:lnTo>
                    <a:pt x="1448" y="1763"/>
                  </a:lnTo>
                  <a:lnTo>
                    <a:pt x="1443" y="1771"/>
                  </a:lnTo>
                  <a:lnTo>
                    <a:pt x="1443" y="1772"/>
                  </a:lnTo>
                  <a:lnTo>
                    <a:pt x="1440" y="1775"/>
                  </a:lnTo>
                  <a:lnTo>
                    <a:pt x="1430" y="1775"/>
                  </a:lnTo>
                  <a:lnTo>
                    <a:pt x="1429" y="1775"/>
                  </a:lnTo>
                  <a:lnTo>
                    <a:pt x="1415" y="1764"/>
                  </a:lnTo>
                  <a:lnTo>
                    <a:pt x="1407" y="1764"/>
                  </a:lnTo>
                  <a:lnTo>
                    <a:pt x="1404" y="1772"/>
                  </a:lnTo>
                  <a:lnTo>
                    <a:pt x="1397" y="1771"/>
                  </a:lnTo>
                  <a:lnTo>
                    <a:pt x="1394" y="1771"/>
                  </a:lnTo>
                  <a:lnTo>
                    <a:pt x="1384" y="1774"/>
                  </a:lnTo>
                  <a:lnTo>
                    <a:pt x="1381" y="1782"/>
                  </a:lnTo>
                  <a:lnTo>
                    <a:pt x="1379" y="1784"/>
                  </a:lnTo>
                  <a:lnTo>
                    <a:pt x="1377" y="1785"/>
                  </a:lnTo>
                  <a:lnTo>
                    <a:pt x="1372" y="1788"/>
                  </a:lnTo>
                  <a:lnTo>
                    <a:pt x="1371" y="1793"/>
                  </a:lnTo>
                  <a:lnTo>
                    <a:pt x="1364" y="1809"/>
                  </a:lnTo>
                  <a:lnTo>
                    <a:pt x="1362" y="1809"/>
                  </a:lnTo>
                  <a:lnTo>
                    <a:pt x="1361" y="1811"/>
                  </a:lnTo>
                  <a:lnTo>
                    <a:pt x="1361" y="1818"/>
                  </a:lnTo>
                  <a:lnTo>
                    <a:pt x="1359" y="1814"/>
                  </a:lnTo>
                  <a:lnTo>
                    <a:pt x="1359" y="1813"/>
                  </a:lnTo>
                  <a:lnTo>
                    <a:pt x="1351" y="1809"/>
                  </a:lnTo>
                  <a:lnTo>
                    <a:pt x="1349" y="1809"/>
                  </a:lnTo>
                  <a:lnTo>
                    <a:pt x="1343" y="1809"/>
                  </a:lnTo>
                  <a:lnTo>
                    <a:pt x="1341" y="1809"/>
                  </a:lnTo>
                  <a:lnTo>
                    <a:pt x="1336" y="1814"/>
                  </a:lnTo>
                  <a:lnTo>
                    <a:pt x="1334" y="1818"/>
                  </a:lnTo>
                  <a:lnTo>
                    <a:pt x="1331" y="1821"/>
                  </a:lnTo>
                  <a:lnTo>
                    <a:pt x="1328" y="1821"/>
                  </a:lnTo>
                  <a:lnTo>
                    <a:pt x="1326" y="1821"/>
                  </a:lnTo>
                  <a:lnTo>
                    <a:pt x="1319" y="1821"/>
                  </a:lnTo>
                  <a:lnTo>
                    <a:pt x="1314" y="1821"/>
                  </a:lnTo>
                  <a:lnTo>
                    <a:pt x="1311" y="1819"/>
                  </a:lnTo>
                  <a:lnTo>
                    <a:pt x="1308" y="1819"/>
                  </a:lnTo>
                  <a:lnTo>
                    <a:pt x="1306" y="1818"/>
                  </a:lnTo>
                  <a:lnTo>
                    <a:pt x="1303" y="1816"/>
                  </a:lnTo>
                  <a:lnTo>
                    <a:pt x="1303" y="1813"/>
                  </a:lnTo>
                  <a:lnTo>
                    <a:pt x="1301" y="1811"/>
                  </a:lnTo>
                  <a:lnTo>
                    <a:pt x="1300" y="1808"/>
                  </a:lnTo>
                  <a:lnTo>
                    <a:pt x="1298" y="1805"/>
                  </a:lnTo>
                  <a:lnTo>
                    <a:pt x="1293" y="1801"/>
                  </a:lnTo>
                  <a:lnTo>
                    <a:pt x="1291" y="1803"/>
                  </a:lnTo>
                  <a:lnTo>
                    <a:pt x="1288" y="1805"/>
                  </a:lnTo>
                  <a:lnTo>
                    <a:pt x="1286" y="1809"/>
                  </a:lnTo>
                  <a:lnTo>
                    <a:pt x="1286" y="1813"/>
                  </a:lnTo>
                  <a:lnTo>
                    <a:pt x="1288" y="1821"/>
                  </a:lnTo>
                  <a:lnTo>
                    <a:pt x="1288" y="1827"/>
                  </a:lnTo>
                  <a:lnTo>
                    <a:pt x="1288" y="1829"/>
                  </a:lnTo>
                  <a:lnTo>
                    <a:pt x="1288" y="1832"/>
                  </a:lnTo>
                  <a:lnTo>
                    <a:pt x="1288" y="1835"/>
                  </a:lnTo>
                  <a:lnTo>
                    <a:pt x="1286" y="1839"/>
                  </a:lnTo>
                  <a:lnTo>
                    <a:pt x="1285" y="1840"/>
                  </a:lnTo>
                  <a:lnTo>
                    <a:pt x="1276" y="1842"/>
                  </a:lnTo>
                  <a:lnTo>
                    <a:pt x="1273" y="1842"/>
                  </a:lnTo>
                  <a:lnTo>
                    <a:pt x="1270" y="1843"/>
                  </a:lnTo>
                  <a:lnTo>
                    <a:pt x="1266" y="1843"/>
                  </a:lnTo>
                  <a:lnTo>
                    <a:pt x="1265" y="1845"/>
                  </a:lnTo>
                  <a:lnTo>
                    <a:pt x="1260" y="1845"/>
                  </a:lnTo>
                  <a:lnTo>
                    <a:pt x="1258" y="1845"/>
                  </a:lnTo>
                  <a:lnTo>
                    <a:pt x="1257" y="1843"/>
                  </a:lnTo>
                  <a:lnTo>
                    <a:pt x="1253" y="1842"/>
                  </a:lnTo>
                  <a:lnTo>
                    <a:pt x="1250" y="1843"/>
                  </a:lnTo>
                  <a:lnTo>
                    <a:pt x="1245" y="1843"/>
                  </a:lnTo>
                  <a:lnTo>
                    <a:pt x="1242" y="1847"/>
                  </a:lnTo>
                  <a:lnTo>
                    <a:pt x="1240" y="1847"/>
                  </a:lnTo>
                  <a:lnTo>
                    <a:pt x="1235" y="1848"/>
                  </a:lnTo>
                  <a:lnTo>
                    <a:pt x="1233" y="1848"/>
                  </a:lnTo>
                  <a:lnTo>
                    <a:pt x="1230" y="1847"/>
                  </a:lnTo>
                  <a:lnTo>
                    <a:pt x="1223" y="1847"/>
                  </a:lnTo>
                  <a:lnTo>
                    <a:pt x="1222" y="1845"/>
                  </a:lnTo>
                  <a:lnTo>
                    <a:pt x="1220" y="1840"/>
                  </a:lnTo>
                  <a:lnTo>
                    <a:pt x="1218" y="1839"/>
                  </a:lnTo>
                  <a:lnTo>
                    <a:pt x="1218" y="1834"/>
                  </a:lnTo>
                  <a:lnTo>
                    <a:pt x="1215" y="1832"/>
                  </a:lnTo>
                  <a:lnTo>
                    <a:pt x="1214" y="1832"/>
                  </a:lnTo>
                  <a:lnTo>
                    <a:pt x="1202" y="1835"/>
                  </a:lnTo>
                  <a:lnTo>
                    <a:pt x="1200" y="1837"/>
                  </a:lnTo>
                  <a:lnTo>
                    <a:pt x="1192" y="1835"/>
                  </a:lnTo>
                  <a:lnTo>
                    <a:pt x="1190" y="1834"/>
                  </a:lnTo>
                  <a:lnTo>
                    <a:pt x="1190" y="1830"/>
                  </a:lnTo>
                  <a:lnTo>
                    <a:pt x="1190" y="1829"/>
                  </a:lnTo>
                  <a:lnTo>
                    <a:pt x="1190" y="1826"/>
                  </a:lnTo>
                  <a:lnTo>
                    <a:pt x="1190" y="1822"/>
                  </a:lnTo>
                  <a:lnTo>
                    <a:pt x="1189" y="1821"/>
                  </a:lnTo>
                  <a:lnTo>
                    <a:pt x="1187" y="1819"/>
                  </a:lnTo>
                  <a:lnTo>
                    <a:pt x="1177" y="1819"/>
                  </a:lnTo>
                  <a:lnTo>
                    <a:pt x="1171" y="1822"/>
                  </a:lnTo>
                  <a:lnTo>
                    <a:pt x="1167" y="1824"/>
                  </a:lnTo>
                  <a:lnTo>
                    <a:pt x="1166" y="1824"/>
                  </a:lnTo>
                  <a:lnTo>
                    <a:pt x="1161" y="1824"/>
                  </a:lnTo>
                  <a:lnTo>
                    <a:pt x="1157" y="1824"/>
                  </a:lnTo>
                  <a:lnTo>
                    <a:pt x="1146" y="1819"/>
                  </a:lnTo>
                  <a:lnTo>
                    <a:pt x="1144" y="1819"/>
                  </a:lnTo>
                  <a:lnTo>
                    <a:pt x="1134" y="1819"/>
                  </a:lnTo>
                  <a:lnTo>
                    <a:pt x="1132" y="1819"/>
                  </a:lnTo>
                  <a:lnTo>
                    <a:pt x="1128" y="1814"/>
                  </a:lnTo>
                  <a:lnTo>
                    <a:pt x="1126" y="1813"/>
                  </a:lnTo>
                  <a:lnTo>
                    <a:pt x="1126" y="1809"/>
                  </a:lnTo>
                  <a:lnTo>
                    <a:pt x="1126" y="1806"/>
                  </a:lnTo>
                  <a:lnTo>
                    <a:pt x="1124" y="1801"/>
                  </a:lnTo>
                  <a:lnTo>
                    <a:pt x="1126" y="1795"/>
                  </a:lnTo>
                  <a:lnTo>
                    <a:pt x="1124" y="1792"/>
                  </a:lnTo>
                  <a:lnTo>
                    <a:pt x="1119" y="1787"/>
                  </a:lnTo>
                  <a:lnTo>
                    <a:pt x="1118" y="1785"/>
                  </a:lnTo>
                  <a:lnTo>
                    <a:pt x="1113" y="1782"/>
                  </a:lnTo>
                  <a:lnTo>
                    <a:pt x="1111" y="1780"/>
                  </a:lnTo>
                  <a:lnTo>
                    <a:pt x="1111" y="1779"/>
                  </a:lnTo>
                  <a:lnTo>
                    <a:pt x="1109" y="1774"/>
                  </a:lnTo>
                  <a:lnTo>
                    <a:pt x="1109" y="1771"/>
                  </a:lnTo>
                  <a:lnTo>
                    <a:pt x="1104" y="1766"/>
                  </a:lnTo>
                  <a:lnTo>
                    <a:pt x="1101" y="1766"/>
                  </a:lnTo>
                  <a:lnTo>
                    <a:pt x="1096" y="1766"/>
                  </a:lnTo>
                  <a:lnTo>
                    <a:pt x="1094" y="1767"/>
                  </a:lnTo>
                  <a:lnTo>
                    <a:pt x="1086" y="1772"/>
                  </a:lnTo>
                  <a:lnTo>
                    <a:pt x="1085" y="1774"/>
                  </a:lnTo>
                  <a:lnTo>
                    <a:pt x="1083" y="1779"/>
                  </a:lnTo>
                  <a:lnTo>
                    <a:pt x="1081" y="1782"/>
                  </a:lnTo>
                  <a:lnTo>
                    <a:pt x="1080" y="1785"/>
                  </a:lnTo>
                  <a:lnTo>
                    <a:pt x="1080" y="1787"/>
                  </a:lnTo>
                  <a:lnTo>
                    <a:pt x="1076" y="1792"/>
                  </a:lnTo>
                  <a:lnTo>
                    <a:pt x="1078" y="1795"/>
                  </a:lnTo>
                  <a:lnTo>
                    <a:pt x="1081" y="1803"/>
                  </a:lnTo>
                  <a:lnTo>
                    <a:pt x="1081" y="1806"/>
                  </a:lnTo>
                  <a:lnTo>
                    <a:pt x="1080" y="1818"/>
                  </a:lnTo>
                  <a:lnTo>
                    <a:pt x="1080" y="1819"/>
                  </a:lnTo>
                  <a:lnTo>
                    <a:pt x="1076" y="1827"/>
                  </a:lnTo>
                  <a:lnTo>
                    <a:pt x="1073" y="1829"/>
                  </a:lnTo>
                  <a:lnTo>
                    <a:pt x="1058" y="1829"/>
                  </a:lnTo>
                  <a:lnTo>
                    <a:pt x="1053" y="1829"/>
                  </a:lnTo>
                  <a:lnTo>
                    <a:pt x="1051" y="1829"/>
                  </a:lnTo>
                  <a:lnTo>
                    <a:pt x="1043" y="1829"/>
                  </a:lnTo>
                  <a:lnTo>
                    <a:pt x="1040" y="1829"/>
                  </a:lnTo>
                  <a:lnTo>
                    <a:pt x="1032" y="1822"/>
                  </a:lnTo>
                  <a:lnTo>
                    <a:pt x="1030" y="1821"/>
                  </a:lnTo>
                  <a:lnTo>
                    <a:pt x="1023" y="1816"/>
                  </a:lnTo>
                  <a:lnTo>
                    <a:pt x="1022" y="1814"/>
                  </a:lnTo>
                  <a:lnTo>
                    <a:pt x="1013" y="1814"/>
                  </a:lnTo>
                  <a:lnTo>
                    <a:pt x="1012" y="1813"/>
                  </a:lnTo>
                  <a:lnTo>
                    <a:pt x="1008" y="1809"/>
                  </a:lnTo>
                  <a:lnTo>
                    <a:pt x="1007" y="1808"/>
                  </a:lnTo>
                  <a:lnTo>
                    <a:pt x="1000" y="1805"/>
                  </a:lnTo>
                  <a:lnTo>
                    <a:pt x="994" y="1803"/>
                  </a:lnTo>
                  <a:lnTo>
                    <a:pt x="990" y="1801"/>
                  </a:lnTo>
                  <a:lnTo>
                    <a:pt x="987" y="1801"/>
                  </a:lnTo>
                  <a:lnTo>
                    <a:pt x="985" y="1800"/>
                  </a:lnTo>
                  <a:lnTo>
                    <a:pt x="979" y="1798"/>
                  </a:lnTo>
                  <a:lnTo>
                    <a:pt x="975" y="1797"/>
                  </a:lnTo>
                  <a:lnTo>
                    <a:pt x="972" y="1793"/>
                  </a:lnTo>
                  <a:lnTo>
                    <a:pt x="969" y="1792"/>
                  </a:lnTo>
                  <a:lnTo>
                    <a:pt x="967" y="1790"/>
                  </a:lnTo>
                  <a:lnTo>
                    <a:pt x="965" y="1790"/>
                  </a:lnTo>
                  <a:lnTo>
                    <a:pt x="959" y="1787"/>
                  </a:lnTo>
                  <a:lnTo>
                    <a:pt x="957" y="1785"/>
                  </a:lnTo>
                  <a:lnTo>
                    <a:pt x="956" y="1785"/>
                  </a:lnTo>
                  <a:lnTo>
                    <a:pt x="954" y="1784"/>
                  </a:lnTo>
                  <a:lnTo>
                    <a:pt x="952" y="1782"/>
                  </a:lnTo>
                  <a:lnTo>
                    <a:pt x="949" y="1780"/>
                  </a:lnTo>
                  <a:lnTo>
                    <a:pt x="931" y="1767"/>
                  </a:lnTo>
                  <a:lnTo>
                    <a:pt x="929" y="1766"/>
                  </a:lnTo>
                  <a:lnTo>
                    <a:pt x="914" y="1758"/>
                  </a:lnTo>
                  <a:lnTo>
                    <a:pt x="911" y="1758"/>
                  </a:lnTo>
                  <a:lnTo>
                    <a:pt x="899" y="1751"/>
                  </a:lnTo>
                  <a:lnTo>
                    <a:pt x="896" y="1751"/>
                  </a:lnTo>
                  <a:lnTo>
                    <a:pt x="888" y="1745"/>
                  </a:lnTo>
                  <a:lnTo>
                    <a:pt x="884" y="1743"/>
                  </a:lnTo>
                  <a:lnTo>
                    <a:pt x="883" y="1741"/>
                  </a:lnTo>
                  <a:lnTo>
                    <a:pt x="879" y="1738"/>
                  </a:lnTo>
                  <a:lnTo>
                    <a:pt x="878" y="1737"/>
                  </a:lnTo>
                  <a:lnTo>
                    <a:pt x="876" y="1737"/>
                  </a:lnTo>
                  <a:lnTo>
                    <a:pt x="870" y="1733"/>
                  </a:lnTo>
                  <a:lnTo>
                    <a:pt x="866" y="1732"/>
                  </a:lnTo>
                  <a:lnTo>
                    <a:pt x="865" y="1729"/>
                  </a:lnTo>
                  <a:lnTo>
                    <a:pt x="866" y="1727"/>
                  </a:lnTo>
                  <a:lnTo>
                    <a:pt x="870" y="1724"/>
                  </a:lnTo>
                  <a:lnTo>
                    <a:pt x="873" y="1722"/>
                  </a:lnTo>
                  <a:lnTo>
                    <a:pt x="873" y="1719"/>
                  </a:lnTo>
                  <a:lnTo>
                    <a:pt x="871" y="1717"/>
                  </a:lnTo>
                  <a:lnTo>
                    <a:pt x="868" y="1716"/>
                  </a:lnTo>
                  <a:lnTo>
                    <a:pt x="865" y="1716"/>
                  </a:lnTo>
                  <a:lnTo>
                    <a:pt x="858" y="1714"/>
                  </a:lnTo>
                  <a:lnTo>
                    <a:pt x="855" y="1712"/>
                  </a:lnTo>
                  <a:lnTo>
                    <a:pt x="851" y="1711"/>
                  </a:lnTo>
                  <a:lnTo>
                    <a:pt x="846" y="1709"/>
                  </a:lnTo>
                  <a:lnTo>
                    <a:pt x="845" y="1709"/>
                  </a:lnTo>
                  <a:lnTo>
                    <a:pt x="835" y="1711"/>
                  </a:lnTo>
                  <a:lnTo>
                    <a:pt x="833" y="1709"/>
                  </a:lnTo>
                  <a:lnTo>
                    <a:pt x="830" y="1703"/>
                  </a:lnTo>
                  <a:lnTo>
                    <a:pt x="830" y="1699"/>
                  </a:lnTo>
                  <a:lnTo>
                    <a:pt x="830" y="1690"/>
                  </a:lnTo>
                  <a:lnTo>
                    <a:pt x="830" y="1688"/>
                  </a:lnTo>
                  <a:lnTo>
                    <a:pt x="828" y="1685"/>
                  </a:lnTo>
                  <a:lnTo>
                    <a:pt x="823" y="1678"/>
                  </a:lnTo>
                  <a:lnTo>
                    <a:pt x="823" y="1677"/>
                  </a:lnTo>
                  <a:lnTo>
                    <a:pt x="820" y="1667"/>
                  </a:lnTo>
                  <a:lnTo>
                    <a:pt x="820" y="1664"/>
                  </a:lnTo>
                  <a:lnTo>
                    <a:pt x="822" y="1661"/>
                  </a:lnTo>
                  <a:lnTo>
                    <a:pt x="830" y="1649"/>
                  </a:lnTo>
                  <a:lnTo>
                    <a:pt x="833" y="1648"/>
                  </a:lnTo>
                  <a:lnTo>
                    <a:pt x="840" y="1640"/>
                  </a:lnTo>
                  <a:lnTo>
                    <a:pt x="841" y="1638"/>
                  </a:lnTo>
                  <a:lnTo>
                    <a:pt x="846" y="1631"/>
                  </a:lnTo>
                  <a:lnTo>
                    <a:pt x="846" y="1630"/>
                  </a:lnTo>
                  <a:lnTo>
                    <a:pt x="846" y="1627"/>
                  </a:lnTo>
                  <a:lnTo>
                    <a:pt x="851" y="1615"/>
                  </a:lnTo>
                  <a:lnTo>
                    <a:pt x="853" y="1612"/>
                  </a:lnTo>
                  <a:lnTo>
                    <a:pt x="860" y="1607"/>
                  </a:lnTo>
                  <a:lnTo>
                    <a:pt x="863" y="1606"/>
                  </a:lnTo>
                  <a:lnTo>
                    <a:pt x="865" y="1604"/>
                  </a:lnTo>
                  <a:lnTo>
                    <a:pt x="868" y="1594"/>
                  </a:lnTo>
                  <a:lnTo>
                    <a:pt x="868" y="1593"/>
                  </a:lnTo>
                  <a:lnTo>
                    <a:pt x="866" y="1591"/>
                  </a:lnTo>
                  <a:lnTo>
                    <a:pt x="858" y="1588"/>
                  </a:lnTo>
                  <a:lnTo>
                    <a:pt x="856" y="1586"/>
                  </a:lnTo>
                  <a:lnTo>
                    <a:pt x="851" y="1583"/>
                  </a:lnTo>
                  <a:lnTo>
                    <a:pt x="848" y="1581"/>
                  </a:lnTo>
                  <a:lnTo>
                    <a:pt x="848" y="1580"/>
                  </a:lnTo>
                  <a:lnTo>
                    <a:pt x="843" y="1575"/>
                  </a:lnTo>
                  <a:lnTo>
                    <a:pt x="843" y="1573"/>
                  </a:lnTo>
                  <a:lnTo>
                    <a:pt x="840" y="1563"/>
                  </a:lnTo>
                  <a:lnTo>
                    <a:pt x="836" y="1562"/>
                  </a:lnTo>
                  <a:lnTo>
                    <a:pt x="835" y="1560"/>
                  </a:lnTo>
                  <a:lnTo>
                    <a:pt x="828" y="1562"/>
                  </a:lnTo>
                  <a:lnTo>
                    <a:pt x="825" y="1562"/>
                  </a:lnTo>
                  <a:lnTo>
                    <a:pt x="820" y="1567"/>
                  </a:lnTo>
                  <a:lnTo>
                    <a:pt x="817" y="1568"/>
                  </a:lnTo>
                  <a:lnTo>
                    <a:pt x="812" y="1580"/>
                  </a:lnTo>
                  <a:lnTo>
                    <a:pt x="808" y="1583"/>
                  </a:lnTo>
                  <a:lnTo>
                    <a:pt x="805" y="1585"/>
                  </a:lnTo>
                  <a:lnTo>
                    <a:pt x="792" y="1589"/>
                  </a:lnTo>
                  <a:lnTo>
                    <a:pt x="792" y="1588"/>
                  </a:lnTo>
                  <a:lnTo>
                    <a:pt x="788" y="1581"/>
                  </a:lnTo>
                  <a:lnTo>
                    <a:pt x="785" y="1575"/>
                  </a:lnTo>
                  <a:lnTo>
                    <a:pt x="784" y="1572"/>
                  </a:lnTo>
                  <a:lnTo>
                    <a:pt x="780" y="1565"/>
                  </a:lnTo>
                  <a:lnTo>
                    <a:pt x="780" y="1563"/>
                  </a:lnTo>
                  <a:lnTo>
                    <a:pt x="774" y="1554"/>
                  </a:lnTo>
                  <a:lnTo>
                    <a:pt x="772" y="1552"/>
                  </a:lnTo>
                  <a:lnTo>
                    <a:pt x="759" y="1546"/>
                  </a:lnTo>
                  <a:lnTo>
                    <a:pt x="755" y="1546"/>
                  </a:lnTo>
                  <a:lnTo>
                    <a:pt x="747" y="1551"/>
                  </a:lnTo>
                  <a:lnTo>
                    <a:pt x="745" y="1554"/>
                  </a:lnTo>
                  <a:lnTo>
                    <a:pt x="744" y="1557"/>
                  </a:lnTo>
                  <a:lnTo>
                    <a:pt x="742" y="1559"/>
                  </a:lnTo>
                  <a:lnTo>
                    <a:pt x="736" y="1568"/>
                  </a:lnTo>
                  <a:lnTo>
                    <a:pt x="726" y="1572"/>
                  </a:lnTo>
                  <a:lnTo>
                    <a:pt x="721" y="1573"/>
                  </a:lnTo>
                  <a:lnTo>
                    <a:pt x="712" y="1575"/>
                  </a:lnTo>
                  <a:lnTo>
                    <a:pt x="711" y="1576"/>
                  </a:lnTo>
                  <a:lnTo>
                    <a:pt x="704" y="1580"/>
                  </a:lnTo>
                  <a:lnTo>
                    <a:pt x="702" y="1581"/>
                  </a:lnTo>
                  <a:lnTo>
                    <a:pt x="699" y="1588"/>
                  </a:lnTo>
                  <a:lnTo>
                    <a:pt x="698" y="1588"/>
                  </a:lnTo>
                  <a:lnTo>
                    <a:pt x="691" y="1593"/>
                  </a:lnTo>
                  <a:lnTo>
                    <a:pt x="688" y="1593"/>
                  </a:lnTo>
                  <a:lnTo>
                    <a:pt x="679" y="1593"/>
                  </a:lnTo>
                  <a:lnTo>
                    <a:pt x="678" y="1591"/>
                  </a:lnTo>
                  <a:lnTo>
                    <a:pt x="671" y="1586"/>
                  </a:lnTo>
                  <a:lnTo>
                    <a:pt x="669" y="1585"/>
                  </a:lnTo>
                  <a:lnTo>
                    <a:pt x="655" y="1585"/>
                  </a:lnTo>
                  <a:lnTo>
                    <a:pt x="653" y="1585"/>
                  </a:lnTo>
                  <a:lnTo>
                    <a:pt x="648" y="1589"/>
                  </a:lnTo>
                  <a:lnTo>
                    <a:pt x="648" y="1591"/>
                  </a:lnTo>
                  <a:lnTo>
                    <a:pt x="646" y="1594"/>
                  </a:lnTo>
                  <a:lnTo>
                    <a:pt x="640" y="1599"/>
                  </a:lnTo>
                  <a:lnTo>
                    <a:pt x="638" y="1599"/>
                  </a:lnTo>
                  <a:lnTo>
                    <a:pt x="636" y="1599"/>
                  </a:lnTo>
                  <a:lnTo>
                    <a:pt x="630" y="1601"/>
                  </a:lnTo>
                  <a:lnTo>
                    <a:pt x="626" y="1601"/>
                  </a:lnTo>
                  <a:lnTo>
                    <a:pt x="616" y="1599"/>
                  </a:lnTo>
                  <a:lnTo>
                    <a:pt x="615" y="1599"/>
                  </a:lnTo>
                  <a:lnTo>
                    <a:pt x="613" y="1606"/>
                  </a:lnTo>
                  <a:lnTo>
                    <a:pt x="615" y="1610"/>
                  </a:lnTo>
                  <a:lnTo>
                    <a:pt x="616" y="1612"/>
                  </a:lnTo>
                  <a:lnTo>
                    <a:pt x="616" y="1617"/>
                  </a:lnTo>
                  <a:lnTo>
                    <a:pt x="616" y="1620"/>
                  </a:lnTo>
                  <a:lnTo>
                    <a:pt x="616" y="1623"/>
                  </a:lnTo>
                  <a:lnTo>
                    <a:pt x="616" y="1627"/>
                  </a:lnTo>
                  <a:lnTo>
                    <a:pt x="615" y="1631"/>
                  </a:lnTo>
                  <a:lnTo>
                    <a:pt x="615" y="1633"/>
                  </a:lnTo>
                  <a:lnTo>
                    <a:pt x="613" y="1638"/>
                  </a:lnTo>
                  <a:lnTo>
                    <a:pt x="612" y="1640"/>
                  </a:lnTo>
                  <a:lnTo>
                    <a:pt x="608" y="1640"/>
                  </a:lnTo>
                  <a:lnTo>
                    <a:pt x="602" y="1638"/>
                  </a:lnTo>
                  <a:lnTo>
                    <a:pt x="600" y="1636"/>
                  </a:lnTo>
                  <a:lnTo>
                    <a:pt x="593" y="1631"/>
                  </a:lnTo>
                  <a:lnTo>
                    <a:pt x="592" y="1630"/>
                  </a:lnTo>
                  <a:lnTo>
                    <a:pt x="582" y="1622"/>
                  </a:lnTo>
                  <a:lnTo>
                    <a:pt x="573" y="1614"/>
                  </a:lnTo>
                  <a:lnTo>
                    <a:pt x="570" y="1612"/>
                  </a:lnTo>
                  <a:lnTo>
                    <a:pt x="560" y="1602"/>
                  </a:lnTo>
                  <a:lnTo>
                    <a:pt x="559" y="1601"/>
                  </a:lnTo>
                  <a:lnTo>
                    <a:pt x="554" y="1593"/>
                  </a:lnTo>
                  <a:lnTo>
                    <a:pt x="550" y="1591"/>
                  </a:lnTo>
                  <a:lnTo>
                    <a:pt x="539" y="1578"/>
                  </a:lnTo>
                  <a:lnTo>
                    <a:pt x="537" y="1576"/>
                  </a:lnTo>
                  <a:lnTo>
                    <a:pt x="526" y="1565"/>
                  </a:lnTo>
                  <a:lnTo>
                    <a:pt x="526" y="1563"/>
                  </a:lnTo>
                  <a:lnTo>
                    <a:pt x="524" y="1562"/>
                  </a:lnTo>
                  <a:lnTo>
                    <a:pt x="519" y="1555"/>
                  </a:lnTo>
                  <a:lnTo>
                    <a:pt x="517" y="1554"/>
                  </a:lnTo>
                  <a:lnTo>
                    <a:pt x="512" y="1549"/>
                  </a:lnTo>
                  <a:lnTo>
                    <a:pt x="511" y="1547"/>
                  </a:lnTo>
                  <a:lnTo>
                    <a:pt x="509" y="1546"/>
                  </a:lnTo>
                  <a:lnTo>
                    <a:pt x="507" y="1542"/>
                  </a:lnTo>
                  <a:lnTo>
                    <a:pt x="506" y="1538"/>
                  </a:lnTo>
                  <a:lnTo>
                    <a:pt x="497" y="1533"/>
                  </a:lnTo>
                  <a:lnTo>
                    <a:pt x="496" y="1533"/>
                  </a:lnTo>
                  <a:lnTo>
                    <a:pt x="489" y="1531"/>
                  </a:lnTo>
                  <a:lnTo>
                    <a:pt x="484" y="1530"/>
                  </a:lnTo>
                  <a:lnTo>
                    <a:pt x="481" y="1518"/>
                  </a:lnTo>
                  <a:lnTo>
                    <a:pt x="479" y="1517"/>
                  </a:lnTo>
                  <a:lnTo>
                    <a:pt x="476" y="1513"/>
                  </a:lnTo>
                  <a:lnTo>
                    <a:pt x="473" y="1515"/>
                  </a:lnTo>
                  <a:lnTo>
                    <a:pt x="469" y="1515"/>
                  </a:lnTo>
                  <a:lnTo>
                    <a:pt x="464" y="1510"/>
                  </a:lnTo>
                  <a:lnTo>
                    <a:pt x="463" y="1507"/>
                  </a:lnTo>
                  <a:lnTo>
                    <a:pt x="456" y="1500"/>
                  </a:lnTo>
                  <a:lnTo>
                    <a:pt x="453" y="1499"/>
                  </a:lnTo>
                  <a:lnTo>
                    <a:pt x="436" y="1499"/>
                  </a:lnTo>
                  <a:lnTo>
                    <a:pt x="406" y="1502"/>
                  </a:lnTo>
                  <a:lnTo>
                    <a:pt x="401" y="1502"/>
                  </a:lnTo>
                  <a:lnTo>
                    <a:pt x="398" y="1504"/>
                  </a:lnTo>
                  <a:lnTo>
                    <a:pt x="392" y="1507"/>
                  </a:lnTo>
                  <a:lnTo>
                    <a:pt x="390" y="1508"/>
                  </a:lnTo>
                  <a:lnTo>
                    <a:pt x="378" y="1513"/>
                  </a:lnTo>
                  <a:lnTo>
                    <a:pt x="377" y="1512"/>
                  </a:lnTo>
                  <a:lnTo>
                    <a:pt x="367" y="1508"/>
                  </a:lnTo>
                  <a:lnTo>
                    <a:pt x="363" y="1507"/>
                  </a:lnTo>
                  <a:lnTo>
                    <a:pt x="352" y="1502"/>
                  </a:lnTo>
                  <a:lnTo>
                    <a:pt x="342" y="1487"/>
                  </a:lnTo>
                  <a:lnTo>
                    <a:pt x="340" y="1486"/>
                  </a:lnTo>
                  <a:lnTo>
                    <a:pt x="339" y="1484"/>
                  </a:lnTo>
                  <a:lnTo>
                    <a:pt x="334" y="1476"/>
                  </a:lnTo>
                  <a:lnTo>
                    <a:pt x="330" y="1470"/>
                  </a:lnTo>
                  <a:lnTo>
                    <a:pt x="327" y="1468"/>
                  </a:lnTo>
                  <a:lnTo>
                    <a:pt x="325" y="1470"/>
                  </a:lnTo>
                  <a:lnTo>
                    <a:pt x="319" y="1471"/>
                  </a:lnTo>
                  <a:lnTo>
                    <a:pt x="317" y="1473"/>
                  </a:lnTo>
                  <a:lnTo>
                    <a:pt x="306" y="1474"/>
                  </a:lnTo>
                  <a:lnTo>
                    <a:pt x="302" y="1474"/>
                  </a:lnTo>
                  <a:lnTo>
                    <a:pt x="297" y="1478"/>
                  </a:lnTo>
                  <a:lnTo>
                    <a:pt x="296" y="1479"/>
                  </a:lnTo>
                  <a:lnTo>
                    <a:pt x="284" y="1484"/>
                  </a:lnTo>
                  <a:lnTo>
                    <a:pt x="281" y="1484"/>
                  </a:lnTo>
                  <a:lnTo>
                    <a:pt x="277" y="1484"/>
                  </a:lnTo>
                  <a:lnTo>
                    <a:pt x="272" y="1487"/>
                  </a:lnTo>
                  <a:lnTo>
                    <a:pt x="272" y="1489"/>
                  </a:lnTo>
                  <a:lnTo>
                    <a:pt x="274" y="1497"/>
                  </a:lnTo>
                  <a:lnTo>
                    <a:pt x="274" y="1499"/>
                  </a:lnTo>
                  <a:lnTo>
                    <a:pt x="281" y="1507"/>
                  </a:lnTo>
                  <a:lnTo>
                    <a:pt x="282" y="1508"/>
                  </a:lnTo>
                  <a:lnTo>
                    <a:pt x="286" y="1513"/>
                  </a:lnTo>
                  <a:lnTo>
                    <a:pt x="287" y="1515"/>
                  </a:lnTo>
                  <a:lnTo>
                    <a:pt x="286" y="1523"/>
                  </a:lnTo>
                  <a:lnTo>
                    <a:pt x="286" y="1526"/>
                  </a:lnTo>
                  <a:lnTo>
                    <a:pt x="281" y="1539"/>
                  </a:lnTo>
                  <a:lnTo>
                    <a:pt x="281" y="1541"/>
                  </a:lnTo>
                  <a:lnTo>
                    <a:pt x="272" y="1552"/>
                  </a:lnTo>
                  <a:lnTo>
                    <a:pt x="271" y="1552"/>
                  </a:lnTo>
                  <a:lnTo>
                    <a:pt x="268" y="1552"/>
                  </a:lnTo>
                  <a:lnTo>
                    <a:pt x="266" y="1552"/>
                  </a:lnTo>
                  <a:lnTo>
                    <a:pt x="261" y="1552"/>
                  </a:lnTo>
                  <a:lnTo>
                    <a:pt x="259" y="1551"/>
                  </a:lnTo>
                  <a:lnTo>
                    <a:pt x="258" y="1549"/>
                  </a:lnTo>
                  <a:lnTo>
                    <a:pt x="256" y="1547"/>
                  </a:lnTo>
                  <a:lnTo>
                    <a:pt x="249" y="1541"/>
                  </a:lnTo>
                  <a:lnTo>
                    <a:pt x="248" y="1539"/>
                  </a:lnTo>
                  <a:lnTo>
                    <a:pt x="246" y="1539"/>
                  </a:lnTo>
                  <a:lnTo>
                    <a:pt x="239" y="1534"/>
                  </a:lnTo>
                  <a:lnTo>
                    <a:pt x="234" y="1526"/>
                  </a:lnTo>
                  <a:lnTo>
                    <a:pt x="233" y="1523"/>
                  </a:lnTo>
                  <a:lnTo>
                    <a:pt x="231" y="1518"/>
                  </a:lnTo>
                  <a:lnTo>
                    <a:pt x="229" y="1517"/>
                  </a:lnTo>
                  <a:lnTo>
                    <a:pt x="226" y="1515"/>
                  </a:lnTo>
                  <a:lnTo>
                    <a:pt x="223" y="1515"/>
                  </a:lnTo>
                  <a:lnTo>
                    <a:pt x="221" y="1513"/>
                  </a:lnTo>
                  <a:lnTo>
                    <a:pt x="220" y="1512"/>
                  </a:lnTo>
                  <a:lnTo>
                    <a:pt x="220" y="1508"/>
                  </a:lnTo>
                  <a:lnTo>
                    <a:pt x="218" y="1505"/>
                  </a:lnTo>
                  <a:lnTo>
                    <a:pt x="218" y="1502"/>
                  </a:lnTo>
                  <a:lnTo>
                    <a:pt x="216" y="1499"/>
                  </a:lnTo>
                  <a:lnTo>
                    <a:pt x="215" y="1497"/>
                  </a:lnTo>
                  <a:lnTo>
                    <a:pt x="213" y="1497"/>
                  </a:lnTo>
                  <a:lnTo>
                    <a:pt x="205" y="1497"/>
                  </a:lnTo>
                  <a:lnTo>
                    <a:pt x="205" y="1496"/>
                  </a:lnTo>
                  <a:lnTo>
                    <a:pt x="198" y="1489"/>
                  </a:lnTo>
                  <a:lnTo>
                    <a:pt x="190" y="1483"/>
                  </a:lnTo>
                  <a:lnTo>
                    <a:pt x="188" y="1483"/>
                  </a:lnTo>
                  <a:lnTo>
                    <a:pt x="181" y="1483"/>
                  </a:lnTo>
                  <a:lnTo>
                    <a:pt x="178" y="1481"/>
                  </a:lnTo>
                  <a:lnTo>
                    <a:pt x="177" y="1481"/>
                  </a:lnTo>
                  <a:lnTo>
                    <a:pt x="173" y="1476"/>
                  </a:lnTo>
                  <a:lnTo>
                    <a:pt x="172" y="1474"/>
                  </a:lnTo>
                  <a:lnTo>
                    <a:pt x="170" y="1473"/>
                  </a:lnTo>
                  <a:lnTo>
                    <a:pt x="158" y="1465"/>
                  </a:lnTo>
                  <a:lnTo>
                    <a:pt x="155" y="1462"/>
                  </a:lnTo>
                  <a:lnTo>
                    <a:pt x="153" y="1462"/>
                  </a:lnTo>
                  <a:lnTo>
                    <a:pt x="148" y="1458"/>
                  </a:lnTo>
                  <a:lnTo>
                    <a:pt x="147" y="1457"/>
                  </a:lnTo>
                  <a:lnTo>
                    <a:pt x="145" y="1455"/>
                  </a:lnTo>
                  <a:lnTo>
                    <a:pt x="143" y="1453"/>
                  </a:lnTo>
                  <a:lnTo>
                    <a:pt x="143" y="1450"/>
                  </a:lnTo>
                  <a:lnTo>
                    <a:pt x="140" y="1439"/>
                  </a:lnTo>
                  <a:lnTo>
                    <a:pt x="140" y="1436"/>
                  </a:lnTo>
                  <a:lnTo>
                    <a:pt x="138" y="1434"/>
                  </a:lnTo>
                  <a:lnTo>
                    <a:pt x="137" y="1432"/>
                  </a:lnTo>
                  <a:lnTo>
                    <a:pt x="129" y="1434"/>
                  </a:lnTo>
                  <a:lnTo>
                    <a:pt x="127" y="1436"/>
                  </a:lnTo>
                  <a:lnTo>
                    <a:pt x="120" y="1439"/>
                  </a:lnTo>
                  <a:lnTo>
                    <a:pt x="117" y="1439"/>
                  </a:lnTo>
                  <a:lnTo>
                    <a:pt x="115" y="1437"/>
                  </a:lnTo>
                  <a:lnTo>
                    <a:pt x="114" y="1436"/>
                  </a:lnTo>
                  <a:lnTo>
                    <a:pt x="112" y="1434"/>
                  </a:lnTo>
                  <a:lnTo>
                    <a:pt x="110" y="1432"/>
                  </a:lnTo>
                  <a:lnTo>
                    <a:pt x="109" y="1428"/>
                  </a:lnTo>
                  <a:lnTo>
                    <a:pt x="109" y="1424"/>
                  </a:lnTo>
                  <a:lnTo>
                    <a:pt x="107" y="1423"/>
                  </a:lnTo>
                  <a:lnTo>
                    <a:pt x="104" y="1419"/>
                  </a:lnTo>
                  <a:lnTo>
                    <a:pt x="102" y="1419"/>
                  </a:lnTo>
                  <a:lnTo>
                    <a:pt x="97" y="1421"/>
                  </a:lnTo>
                  <a:lnTo>
                    <a:pt x="97" y="1424"/>
                  </a:lnTo>
                  <a:lnTo>
                    <a:pt x="94" y="1428"/>
                  </a:lnTo>
                  <a:lnTo>
                    <a:pt x="92" y="1429"/>
                  </a:lnTo>
                  <a:lnTo>
                    <a:pt x="91" y="1431"/>
                  </a:lnTo>
                  <a:lnTo>
                    <a:pt x="89" y="1432"/>
                  </a:lnTo>
                  <a:lnTo>
                    <a:pt x="86" y="1434"/>
                  </a:lnTo>
                  <a:lnTo>
                    <a:pt x="84" y="1436"/>
                  </a:lnTo>
                  <a:lnTo>
                    <a:pt x="82" y="1439"/>
                  </a:lnTo>
                  <a:lnTo>
                    <a:pt x="79" y="1442"/>
                  </a:lnTo>
                  <a:lnTo>
                    <a:pt x="76" y="1444"/>
                  </a:lnTo>
                  <a:lnTo>
                    <a:pt x="74" y="1447"/>
                  </a:lnTo>
                  <a:lnTo>
                    <a:pt x="72" y="1449"/>
                  </a:lnTo>
                  <a:lnTo>
                    <a:pt x="71" y="1453"/>
                  </a:lnTo>
                  <a:lnTo>
                    <a:pt x="71" y="1457"/>
                  </a:lnTo>
                  <a:lnTo>
                    <a:pt x="64" y="1460"/>
                  </a:lnTo>
                  <a:lnTo>
                    <a:pt x="61" y="1452"/>
                  </a:lnTo>
                  <a:lnTo>
                    <a:pt x="59" y="1450"/>
                  </a:lnTo>
                  <a:lnTo>
                    <a:pt x="56" y="1449"/>
                  </a:lnTo>
                  <a:lnTo>
                    <a:pt x="49" y="1441"/>
                  </a:lnTo>
                  <a:lnTo>
                    <a:pt x="48" y="1439"/>
                  </a:lnTo>
                  <a:lnTo>
                    <a:pt x="46" y="1437"/>
                  </a:lnTo>
                  <a:lnTo>
                    <a:pt x="46" y="1431"/>
                  </a:lnTo>
                  <a:lnTo>
                    <a:pt x="36" y="1424"/>
                  </a:lnTo>
                  <a:lnTo>
                    <a:pt x="34" y="1423"/>
                  </a:lnTo>
                  <a:lnTo>
                    <a:pt x="33" y="1421"/>
                  </a:lnTo>
                  <a:lnTo>
                    <a:pt x="31" y="1418"/>
                  </a:lnTo>
                  <a:lnTo>
                    <a:pt x="26" y="1416"/>
                  </a:lnTo>
                  <a:lnTo>
                    <a:pt x="21" y="1410"/>
                  </a:lnTo>
                  <a:lnTo>
                    <a:pt x="18" y="1407"/>
                  </a:lnTo>
                  <a:lnTo>
                    <a:pt x="16" y="1405"/>
                  </a:lnTo>
                  <a:lnTo>
                    <a:pt x="16" y="1403"/>
                  </a:lnTo>
                  <a:lnTo>
                    <a:pt x="14" y="1402"/>
                  </a:lnTo>
                  <a:lnTo>
                    <a:pt x="9" y="1400"/>
                  </a:lnTo>
                  <a:lnTo>
                    <a:pt x="6" y="1398"/>
                  </a:lnTo>
                  <a:lnTo>
                    <a:pt x="3" y="1397"/>
                  </a:lnTo>
                  <a:lnTo>
                    <a:pt x="1" y="1397"/>
                  </a:lnTo>
                  <a:lnTo>
                    <a:pt x="0" y="1394"/>
                  </a:lnTo>
                  <a:lnTo>
                    <a:pt x="0" y="1389"/>
                  </a:lnTo>
                  <a:lnTo>
                    <a:pt x="0" y="1385"/>
                  </a:lnTo>
                  <a:lnTo>
                    <a:pt x="3" y="1382"/>
                  </a:lnTo>
                  <a:lnTo>
                    <a:pt x="9" y="1377"/>
                  </a:lnTo>
                  <a:lnTo>
                    <a:pt x="11" y="1376"/>
                  </a:lnTo>
                  <a:lnTo>
                    <a:pt x="13" y="1374"/>
                  </a:lnTo>
                  <a:lnTo>
                    <a:pt x="16" y="1373"/>
                  </a:lnTo>
                  <a:lnTo>
                    <a:pt x="16" y="1369"/>
                  </a:lnTo>
                  <a:lnTo>
                    <a:pt x="16" y="1364"/>
                  </a:lnTo>
                  <a:lnTo>
                    <a:pt x="18" y="1361"/>
                  </a:lnTo>
                  <a:lnTo>
                    <a:pt x="21" y="1356"/>
                  </a:lnTo>
                  <a:lnTo>
                    <a:pt x="24" y="1353"/>
                  </a:lnTo>
                  <a:lnTo>
                    <a:pt x="26" y="1348"/>
                  </a:lnTo>
                  <a:lnTo>
                    <a:pt x="29" y="1343"/>
                  </a:lnTo>
                  <a:lnTo>
                    <a:pt x="31" y="1342"/>
                  </a:lnTo>
                  <a:lnTo>
                    <a:pt x="34" y="1339"/>
                  </a:lnTo>
                  <a:lnTo>
                    <a:pt x="34" y="1330"/>
                  </a:lnTo>
                  <a:lnTo>
                    <a:pt x="33" y="1330"/>
                  </a:lnTo>
                  <a:lnTo>
                    <a:pt x="28" y="1322"/>
                  </a:lnTo>
                  <a:lnTo>
                    <a:pt x="28" y="1318"/>
                  </a:lnTo>
                  <a:lnTo>
                    <a:pt x="28" y="1311"/>
                  </a:lnTo>
                  <a:lnTo>
                    <a:pt x="28" y="1309"/>
                  </a:lnTo>
                  <a:lnTo>
                    <a:pt x="26" y="1305"/>
                  </a:lnTo>
                  <a:lnTo>
                    <a:pt x="24" y="1300"/>
                  </a:lnTo>
                  <a:lnTo>
                    <a:pt x="26" y="1295"/>
                  </a:lnTo>
                  <a:lnTo>
                    <a:pt x="26" y="1293"/>
                  </a:lnTo>
                  <a:lnTo>
                    <a:pt x="24" y="1285"/>
                  </a:lnTo>
                  <a:lnTo>
                    <a:pt x="24" y="1279"/>
                  </a:lnTo>
                  <a:lnTo>
                    <a:pt x="24" y="1277"/>
                  </a:lnTo>
                  <a:lnTo>
                    <a:pt x="24" y="1274"/>
                  </a:lnTo>
                  <a:lnTo>
                    <a:pt x="24" y="1272"/>
                  </a:lnTo>
                  <a:lnTo>
                    <a:pt x="24" y="1269"/>
                  </a:lnTo>
                  <a:lnTo>
                    <a:pt x="24" y="1263"/>
                  </a:lnTo>
                  <a:lnTo>
                    <a:pt x="24" y="1261"/>
                  </a:lnTo>
                  <a:lnTo>
                    <a:pt x="24" y="1246"/>
                  </a:lnTo>
                  <a:lnTo>
                    <a:pt x="24" y="1240"/>
                  </a:lnTo>
                  <a:lnTo>
                    <a:pt x="24" y="1235"/>
                  </a:lnTo>
                  <a:lnTo>
                    <a:pt x="23" y="1232"/>
                  </a:lnTo>
                  <a:lnTo>
                    <a:pt x="21" y="1229"/>
                  </a:lnTo>
                  <a:lnTo>
                    <a:pt x="18" y="1225"/>
                  </a:lnTo>
                  <a:lnTo>
                    <a:pt x="16" y="1224"/>
                  </a:lnTo>
                  <a:lnTo>
                    <a:pt x="16" y="1219"/>
                  </a:lnTo>
                  <a:lnTo>
                    <a:pt x="16" y="1216"/>
                  </a:lnTo>
                  <a:lnTo>
                    <a:pt x="14" y="1211"/>
                  </a:lnTo>
                  <a:lnTo>
                    <a:pt x="13" y="1207"/>
                  </a:lnTo>
                  <a:lnTo>
                    <a:pt x="8" y="1203"/>
                  </a:lnTo>
                  <a:lnTo>
                    <a:pt x="6" y="1201"/>
                  </a:lnTo>
                  <a:lnTo>
                    <a:pt x="6" y="1198"/>
                  </a:lnTo>
                  <a:lnTo>
                    <a:pt x="11" y="1191"/>
                  </a:lnTo>
                  <a:lnTo>
                    <a:pt x="11" y="1190"/>
                  </a:lnTo>
                  <a:lnTo>
                    <a:pt x="13" y="1182"/>
                  </a:lnTo>
                  <a:lnTo>
                    <a:pt x="13" y="1177"/>
                  </a:lnTo>
                  <a:lnTo>
                    <a:pt x="11" y="1172"/>
                  </a:lnTo>
                  <a:lnTo>
                    <a:pt x="9" y="1170"/>
                  </a:lnTo>
                  <a:lnTo>
                    <a:pt x="9" y="1169"/>
                  </a:lnTo>
                  <a:lnTo>
                    <a:pt x="13" y="1164"/>
                  </a:lnTo>
                  <a:lnTo>
                    <a:pt x="14" y="1164"/>
                  </a:lnTo>
                  <a:lnTo>
                    <a:pt x="16" y="1164"/>
                  </a:lnTo>
                  <a:lnTo>
                    <a:pt x="19" y="1161"/>
                  </a:lnTo>
                  <a:lnTo>
                    <a:pt x="21" y="1159"/>
                  </a:lnTo>
                  <a:lnTo>
                    <a:pt x="23" y="1157"/>
                  </a:lnTo>
                  <a:lnTo>
                    <a:pt x="24" y="1156"/>
                  </a:lnTo>
                  <a:lnTo>
                    <a:pt x="26" y="1157"/>
                  </a:lnTo>
                  <a:lnTo>
                    <a:pt x="31" y="1159"/>
                  </a:lnTo>
                  <a:lnTo>
                    <a:pt x="36" y="1157"/>
                  </a:lnTo>
                  <a:lnTo>
                    <a:pt x="39" y="1157"/>
                  </a:lnTo>
                  <a:lnTo>
                    <a:pt x="39" y="1159"/>
                  </a:lnTo>
                  <a:lnTo>
                    <a:pt x="46" y="1165"/>
                  </a:lnTo>
                  <a:lnTo>
                    <a:pt x="46" y="1169"/>
                  </a:lnTo>
                  <a:lnTo>
                    <a:pt x="51" y="1174"/>
                  </a:lnTo>
                  <a:lnTo>
                    <a:pt x="52" y="1175"/>
                  </a:lnTo>
                  <a:lnTo>
                    <a:pt x="59" y="1180"/>
                  </a:lnTo>
                  <a:lnTo>
                    <a:pt x="61" y="1180"/>
                  </a:lnTo>
                  <a:lnTo>
                    <a:pt x="64" y="1182"/>
                  </a:lnTo>
                  <a:lnTo>
                    <a:pt x="66" y="1182"/>
                  </a:lnTo>
                  <a:lnTo>
                    <a:pt x="72" y="1180"/>
                  </a:lnTo>
                  <a:lnTo>
                    <a:pt x="76" y="1178"/>
                  </a:lnTo>
                  <a:lnTo>
                    <a:pt x="77" y="1180"/>
                  </a:lnTo>
                  <a:lnTo>
                    <a:pt x="84" y="1183"/>
                  </a:lnTo>
                  <a:lnTo>
                    <a:pt x="86" y="1183"/>
                  </a:lnTo>
                  <a:lnTo>
                    <a:pt x="87" y="1185"/>
                  </a:lnTo>
                  <a:lnTo>
                    <a:pt x="91" y="1185"/>
                  </a:lnTo>
                  <a:lnTo>
                    <a:pt x="95" y="1186"/>
                  </a:lnTo>
                  <a:lnTo>
                    <a:pt x="99" y="1186"/>
                  </a:lnTo>
                  <a:lnTo>
                    <a:pt x="104" y="1188"/>
                  </a:lnTo>
                  <a:lnTo>
                    <a:pt x="110" y="1188"/>
                  </a:lnTo>
                  <a:lnTo>
                    <a:pt x="112" y="1183"/>
                  </a:lnTo>
                  <a:lnTo>
                    <a:pt x="112" y="1182"/>
                  </a:lnTo>
                  <a:lnTo>
                    <a:pt x="112" y="1177"/>
                  </a:lnTo>
                  <a:lnTo>
                    <a:pt x="110" y="1174"/>
                  </a:lnTo>
                  <a:lnTo>
                    <a:pt x="109" y="1170"/>
                  </a:lnTo>
                  <a:lnTo>
                    <a:pt x="112" y="1167"/>
                  </a:lnTo>
                  <a:lnTo>
                    <a:pt x="114" y="1165"/>
                  </a:lnTo>
                  <a:lnTo>
                    <a:pt x="115" y="1167"/>
                  </a:lnTo>
                  <a:lnTo>
                    <a:pt x="119" y="1169"/>
                  </a:lnTo>
                  <a:lnTo>
                    <a:pt x="120" y="1170"/>
                  </a:lnTo>
                  <a:lnTo>
                    <a:pt x="124" y="1172"/>
                  </a:lnTo>
                  <a:lnTo>
                    <a:pt x="127" y="1172"/>
                  </a:lnTo>
                  <a:lnTo>
                    <a:pt x="130" y="1170"/>
                  </a:lnTo>
                  <a:lnTo>
                    <a:pt x="130" y="1169"/>
                  </a:lnTo>
                  <a:lnTo>
                    <a:pt x="132" y="1165"/>
                  </a:lnTo>
                  <a:lnTo>
                    <a:pt x="130" y="1161"/>
                  </a:lnTo>
                  <a:lnTo>
                    <a:pt x="134" y="1156"/>
                  </a:lnTo>
                  <a:lnTo>
                    <a:pt x="135" y="1156"/>
                  </a:lnTo>
                  <a:lnTo>
                    <a:pt x="142" y="1154"/>
                  </a:lnTo>
                  <a:lnTo>
                    <a:pt x="145" y="1156"/>
                  </a:lnTo>
                  <a:lnTo>
                    <a:pt x="148" y="1154"/>
                  </a:lnTo>
                  <a:lnTo>
                    <a:pt x="153" y="1154"/>
                  </a:lnTo>
                  <a:lnTo>
                    <a:pt x="155" y="1152"/>
                  </a:lnTo>
                  <a:lnTo>
                    <a:pt x="162" y="1149"/>
                  </a:lnTo>
                  <a:lnTo>
                    <a:pt x="167" y="1144"/>
                  </a:lnTo>
                  <a:lnTo>
                    <a:pt x="170" y="1141"/>
                  </a:lnTo>
                  <a:lnTo>
                    <a:pt x="170" y="1138"/>
                  </a:lnTo>
                  <a:lnTo>
                    <a:pt x="170" y="1136"/>
                  </a:lnTo>
                  <a:lnTo>
                    <a:pt x="170" y="1130"/>
                  </a:lnTo>
                  <a:lnTo>
                    <a:pt x="173" y="1123"/>
                  </a:lnTo>
                  <a:lnTo>
                    <a:pt x="178" y="1123"/>
                  </a:lnTo>
                  <a:lnTo>
                    <a:pt x="181" y="1122"/>
                  </a:lnTo>
                  <a:lnTo>
                    <a:pt x="185" y="1118"/>
                  </a:lnTo>
                  <a:lnTo>
                    <a:pt x="186" y="1117"/>
                  </a:lnTo>
                  <a:lnTo>
                    <a:pt x="188" y="1115"/>
                  </a:lnTo>
                  <a:lnTo>
                    <a:pt x="190" y="1112"/>
                  </a:lnTo>
                  <a:lnTo>
                    <a:pt x="196" y="1112"/>
                  </a:lnTo>
                  <a:lnTo>
                    <a:pt x="201" y="1110"/>
                  </a:lnTo>
                  <a:lnTo>
                    <a:pt x="203" y="1109"/>
                  </a:lnTo>
                  <a:lnTo>
                    <a:pt x="206" y="1106"/>
                  </a:lnTo>
                  <a:lnTo>
                    <a:pt x="210" y="1102"/>
                  </a:lnTo>
                  <a:lnTo>
                    <a:pt x="210" y="1096"/>
                  </a:lnTo>
                  <a:lnTo>
                    <a:pt x="210" y="1091"/>
                  </a:lnTo>
                  <a:lnTo>
                    <a:pt x="210" y="1088"/>
                  </a:lnTo>
                  <a:lnTo>
                    <a:pt x="210" y="1086"/>
                  </a:lnTo>
                  <a:lnTo>
                    <a:pt x="210" y="1085"/>
                  </a:lnTo>
                  <a:lnTo>
                    <a:pt x="210" y="1078"/>
                  </a:lnTo>
                  <a:lnTo>
                    <a:pt x="210" y="1076"/>
                  </a:lnTo>
                  <a:lnTo>
                    <a:pt x="210" y="1073"/>
                  </a:lnTo>
                  <a:lnTo>
                    <a:pt x="211" y="1067"/>
                  </a:lnTo>
                  <a:lnTo>
                    <a:pt x="213" y="1065"/>
                  </a:lnTo>
                  <a:lnTo>
                    <a:pt x="218" y="1062"/>
                  </a:lnTo>
                  <a:lnTo>
                    <a:pt x="220" y="1062"/>
                  </a:lnTo>
                  <a:lnTo>
                    <a:pt x="225" y="1060"/>
                  </a:lnTo>
                  <a:lnTo>
                    <a:pt x="226" y="1059"/>
                  </a:lnTo>
                  <a:lnTo>
                    <a:pt x="231" y="1059"/>
                  </a:lnTo>
                  <a:lnTo>
                    <a:pt x="233" y="1059"/>
                  </a:lnTo>
                  <a:lnTo>
                    <a:pt x="238" y="1057"/>
                  </a:lnTo>
                  <a:lnTo>
                    <a:pt x="241" y="1054"/>
                  </a:lnTo>
                  <a:lnTo>
                    <a:pt x="243" y="1052"/>
                  </a:lnTo>
                  <a:lnTo>
                    <a:pt x="244" y="1051"/>
                  </a:lnTo>
                  <a:lnTo>
                    <a:pt x="251" y="1049"/>
                  </a:lnTo>
                  <a:lnTo>
                    <a:pt x="259" y="1051"/>
                  </a:lnTo>
                  <a:lnTo>
                    <a:pt x="264" y="1051"/>
                  </a:lnTo>
                  <a:lnTo>
                    <a:pt x="271" y="1052"/>
                  </a:lnTo>
                  <a:lnTo>
                    <a:pt x="276" y="1051"/>
                  </a:lnTo>
                  <a:lnTo>
                    <a:pt x="277" y="1051"/>
                  </a:lnTo>
                  <a:lnTo>
                    <a:pt x="282" y="1051"/>
                  </a:lnTo>
                  <a:lnTo>
                    <a:pt x="289" y="1047"/>
                  </a:lnTo>
                  <a:lnTo>
                    <a:pt x="291" y="1047"/>
                  </a:lnTo>
                  <a:lnTo>
                    <a:pt x="296" y="1046"/>
                  </a:lnTo>
                  <a:lnTo>
                    <a:pt x="299" y="1041"/>
                  </a:lnTo>
                  <a:lnTo>
                    <a:pt x="301" y="1039"/>
                  </a:lnTo>
                  <a:lnTo>
                    <a:pt x="299" y="1034"/>
                  </a:lnTo>
                  <a:lnTo>
                    <a:pt x="299" y="1031"/>
                  </a:lnTo>
                  <a:lnTo>
                    <a:pt x="297" y="1021"/>
                  </a:lnTo>
                  <a:lnTo>
                    <a:pt x="297" y="1020"/>
                  </a:lnTo>
                  <a:lnTo>
                    <a:pt x="297" y="1018"/>
                  </a:lnTo>
                  <a:lnTo>
                    <a:pt x="297" y="1015"/>
                  </a:lnTo>
                  <a:lnTo>
                    <a:pt x="297" y="1012"/>
                  </a:lnTo>
                  <a:lnTo>
                    <a:pt x="297" y="1007"/>
                  </a:lnTo>
                  <a:lnTo>
                    <a:pt x="296" y="1002"/>
                  </a:lnTo>
                  <a:lnTo>
                    <a:pt x="296" y="994"/>
                  </a:lnTo>
                  <a:lnTo>
                    <a:pt x="296" y="991"/>
                  </a:lnTo>
                  <a:lnTo>
                    <a:pt x="294" y="987"/>
                  </a:lnTo>
                  <a:lnTo>
                    <a:pt x="294" y="986"/>
                  </a:lnTo>
                  <a:lnTo>
                    <a:pt x="294" y="979"/>
                  </a:lnTo>
                  <a:lnTo>
                    <a:pt x="294" y="978"/>
                  </a:lnTo>
                  <a:lnTo>
                    <a:pt x="292" y="971"/>
                  </a:lnTo>
                  <a:lnTo>
                    <a:pt x="291" y="970"/>
                  </a:lnTo>
                  <a:lnTo>
                    <a:pt x="279" y="953"/>
                  </a:lnTo>
                  <a:lnTo>
                    <a:pt x="277" y="950"/>
                  </a:lnTo>
                  <a:lnTo>
                    <a:pt x="277" y="949"/>
                  </a:lnTo>
                  <a:lnTo>
                    <a:pt x="276" y="940"/>
                  </a:lnTo>
                  <a:lnTo>
                    <a:pt x="276" y="939"/>
                  </a:lnTo>
                  <a:lnTo>
                    <a:pt x="276" y="929"/>
                  </a:lnTo>
                  <a:lnTo>
                    <a:pt x="276" y="928"/>
                  </a:lnTo>
                  <a:lnTo>
                    <a:pt x="276" y="924"/>
                  </a:lnTo>
                  <a:lnTo>
                    <a:pt x="276" y="921"/>
                  </a:lnTo>
                  <a:lnTo>
                    <a:pt x="276" y="918"/>
                  </a:lnTo>
                  <a:lnTo>
                    <a:pt x="277" y="913"/>
                  </a:lnTo>
                  <a:lnTo>
                    <a:pt x="276" y="908"/>
                  </a:lnTo>
                  <a:lnTo>
                    <a:pt x="274" y="903"/>
                  </a:lnTo>
                  <a:lnTo>
                    <a:pt x="272" y="902"/>
                  </a:lnTo>
                  <a:lnTo>
                    <a:pt x="271" y="900"/>
                  </a:lnTo>
                  <a:lnTo>
                    <a:pt x="269" y="898"/>
                  </a:lnTo>
                  <a:lnTo>
                    <a:pt x="266" y="895"/>
                  </a:lnTo>
                  <a:lnTo>
                    <a:pt x="264" y="892"/>
                  </a:lnTo>
                  <a:lnTo>
                    <a:pt x="266" y="889"/>
                  </a:lnTo>
                  <a:lnTo>
                    <a:pt x="266" y="884"/>
                  </a:lnTo>
                  <a:lnTo>
                    <a:pt x="268" y="882"/>
                  </a:lnTo>
                  <a:lnTo>
                    <a:pt x="268" y="881"/>
                  </a:lnTo>
                  <a:lnTo>
                    <a:pt x="263" y="871"/>
                  </a:lnTo>
                  <a:lnTo>
                    <a:pt x="261" y="868"/>
                  </a:lnTo>
                  <a:lnTo>
                    <a:pt x="261" y="863"/>
                  </a:lnTo>
                  <a:lnTo>
                    <a:pt x="256" y="845"/>
                  </a:lnTo>
                  <a:lnTo>
                    <a:pt x="254" y="840"/>
                  </a:lnTo>
                  <a:lnTo>
                    <a:pt x="251" y="829"/>
                  </a:lnTo>
                  <a:lnTo>
                    <a:pt x="248" y="821"/>
                  </a:lnTo>
                  <a:lnTo>
                    <a:pt x="246" y="818"/>
                  </a:lnTo>
                  <a:lnTo>
                    <a:pt x="244" y="813"/>
                  </a:lnTo>
                  <a:lnTo>
                    <a:pt x="243" y="809"/>
                  </a:lnTo>
                  <a:lnTo>
                    <a:pt x="243" y="808"/>
                  </a:lnTo>
                  <a:lnTo>
                    <a:pt x="241" y="805"/>
                  </a:lnTo>
                  <a:lnTo>
                    <a:pt x="241" y="803"/>
                  </a:lnTo>
                  <a:lnTo>
                    <a:pt x="241" y="800"/>
                  </a:lnTo>
                  <a:lnTo>
                    <a:pt x="241" y="790"/>
                  </a:lnTo>
                  <a:lnTo>
                    <a:pt x="239" y="775"/>
                  </a:lnTo>
                  <a:lnTo>
                    <a:pt x="239" y="774"/>
                  </a:lnTo>
                  <a:lnTo>
                    <a:pt x="238" y="769"/>
                  </a:lnTo>
                  <a:lnTo>
                    <a:pt x="233" y="748"/>
                  </a:lnTo>
                  <a:lnTo>
                    <a:pt x="233" y="741"/>
                  </a:lnTo>
                  <a:lnTo>
                    <a:pt x="233" y="740"/>
                  </a:lnTo>
                  <a:lnTo>
                    <a:pt x="231" y="730"/>
                  </a:lnTo>
                  <a:lnTo>
                    <a:pt x="233" y="722"/>
                  </a:lnTo>
                  <a:lnTo>
                    <a:pt x="233" y="720"/>
                  </a:lnTo>
                  <a:lnTo>
                    <a:pt x="233" y="698"/>
                  </a:lnTo>
                  <a:lnTo>
                    <a:pt x="233" y="683"/>
                  </a:lnTo>
                  <a:lnTo>
                    <a:pt x="233" y="680"/>
                  </a:lnTo>
                  <a:lnTo>
                    <a:pt x="233" y="677"/>
                  </a:lnTo>
                  <a:lnTo>
                    <a:pt x="229" y="657"/>
                  </a:lnTo>
                  <a:lnTo>
                    <a:pt x="229" y="656"/>
                  </a:lnTo>
                  <a:lnTo>
                    <a:pt x="229" y="654"/>
                  </a:lnTo>
                  <a:lnTo>
                    <a:pt x="228" y="649"/>
                  </a:lnTo>
                  <a:lnTo>
                    <a:pt x="226" y="631"/>
                  </a:lnTo>
                  <a:lnTo>
                    <a:pt x="226" y="625"/>
                  </a:lnTo>
                  <a:lnTo>
                    <a:pt x="225" y="622"/>
                  </a:lnTo>
                  <a:lnTo>
                    <a:pt x="225" y="609"/>
                  </a:lnTo>
                  <a:lnTo>
                    <a:pt x="225" y="606"/>
                  </a:lnTo>
                  <a:lnTo>
                    <a:pt x="225" y="604"/>
                  </a:lnTo>
                  <a:lnTo>
                    <a:pt x="225" y="602"/>
                  </a:lnTo>
                  <a:lnTo>
                    <a:pt x="225" y="593"/>
                  </a:lnTo>
                  <a:lnTo>
                    <a:pt x="225" y="588"/>
                  </a:lnTo>
                  <a:lnTo>
                    <a:pt x="225" y="584"/>
                  </a:lnTo>
                  <a:lnTo>
                    <a:pt x="225" y="581"/>
                  </a:lnTo>
                  <a:lnTo>
                    <a:pt x="225" y="572"/>
                  </a:lnTo>
                  <a:lnTo>
                    <a:pt x="225" y="570"/>
                  </a:lnTo>
                  <a:lnTo>
                    <a:pt x="223" y="562"/>
                  </a:lnTo>
                  <a:lnTo>
                    <a:pt x="223" y="555"/>
                  </a:lnTo>
                  <a:lnTo>
                    <a:pt x="223" y="552"/>
                  </a:lnTo>
                  <a:lnTo>
                    <a:pt x="223" y="549"/>
                  </a:lnTo>
                  <a:lnTo>
                    <a:pt x="223" y="546"/>
                  </a:lnTo>
                  <a:lnTo>
                    <a:pt x="220" y="533"/>
                  </a:lnTo>
                  <a:lnTo>
                    <a:pt x="223" y="526"/>
                  </a:lnTo>
                  <a:lnTo>
                    <a:pt x="223" y="531"/>
                  </a:lnTo>
                  <a:lnTo>
                    <a:pt x="225" y="538"/>
                  </a:lnTo>
                  <a:lnTo>
                    <a:pt x="226" y="541"/>
                  </a:lnTo>
                  <a:lnTo>
                    <a:pt x="229" y="546"/>
                  </a:lnTo>
                  <a:lnTo>
                    <a:pt x="239" y="546"/>
                  </a:lnTo>
                  <a:lnTo>
                    <a:pt x="246" y="541"/>
                  </a:lnTo>
                  <a:lnTo>
                    <a:pt x="248" y="536"/>
                  </a:lnTo>
                  <a:lnTo>
                    <a:pt x="251" y="533"/>
                  </a:lnTo>
                  <a:lnTo>
                    <a:pt x="253" y="531"/>
                  </a:lnTo>
                  <a:lnTo>
                    <a:pt x="256" y="528"/>
                  </a:lnTo>
                  <a:lnTo>
                    <a:pt x="264" y="521"/>
                  </a:lnTo>
                  <a:lnTo>
                    <a:pt x="268" y="521"/>
                  </a:lnTo>
                  <a:lnTo>
                    <a:pt x="276" y="521"/>
                  </a:lnTo>
                  <a:lnTo>
                    <a:pt x="279" y="523"/>
                  </a:lnTo>
                  <a:lnTo>
                    <a:pt x="289" y="518"/>
                  </a:lnTo>
                  <a:lnTo>
                    <a:pt x="291" y="517"/>
                  </a:lnTo>
                  <a:lnTo>
                    <a:pt x="292" y="515"/>
                  </a:lnTo>
                  <a:lnTo>
                    <a:pt x="302" y="515"/>
                  </a:lnTo>
                  <a:lnTo>
                    <a:pt x="304" y="517"/>
                  </a:lnTo>
                  <a:lnTo>
                    <a:pt x="309" y="513"/>
                  </a:lnTo>
                  <a:lnTo>
                    <a:pt x="311" y="512"/>
                  </a:lnTo>
                  <a:lnTo>
                    <a:pt x="311" y="510"/>
                  </a:lnTo>
                  <a:lnTo>
                    <a:pt x="325" y="512"/>
                  </a:lnTo>
                  <a:lnTo>
                    <a:pt x="334" y="505"/>
                  </a:lnTo>
                  <a:lnTo>
                    <a:pt x="337" y="502"/>
                  </a:lnTo>
                  <a:lnTo>
                    <a:pt x="342" y="497"/>
                  </a:lnTo>
                  <a:lnTo>
                    <a:pt x="354" y="492"/>
                  </a:lnTo>
                  <a:lnTo>
                    <a:pt x="355" y="492"/>
                  </a:lnTo>
                  <a:lnTo>
                    <a:pt x="357" y="491"/>
                  </a:lnTo>
                  <a:lnTo>
                    <a:pt x="370" y="481"/>
                  </a:lnTo>
                  <a:lnTo>
                    <a:pt x="380" y="476"/>
                  </a:lnTo>
                  <a:lnTo>
                    <a:pt x="388" y="476"/>
                  </a:lnTo>
                  <a:lnTo>
                    <a:pt x="398" y="476"/>
                  </a:lnTo>
                  <a:lnTo>
                    <a:pt x="401" y="476"/>
                  </a:lnTo>
                  <a:lnTo>
                    <a:pt x="410" y="478"/>
                  </a:lnTo>
                  <a:lnTo>
                    <a:pt x="411" y="478"/>
                  </a:lnTo>
                  <a:lnTo>
                    <a:pt x="423" y="481"/>
                  </a:lnTo>
                  <a:lnTo>
                    <a:pt x="435" y="479"/>
                  </a:lnTo>
                  <a:lnTo>
                    <a:pt x="436" y="479"/>
                  </a:lnTo>
                  <a:lnTo>
                    <a:pt x="444" y="474"/>
                  </a:lnTo>
                  <a:lnTo>
                    <a:pt x="446" y="474"/>
                  </a:lnTo>
                  <a:lnTo>
                    <a:pt x="448" y="473"/>
                  </a:lnTo>
                  <a:lnTo>
                    <a:pt x="456" y="473"/>
                  </a:lnTo>
                  <a:lnTo>
                    <a:pt x="459" y="478"/>
                  </a:lnTo>
                  <a:lnTo>
                    <a:pt x="461" y="481"/>
                  </a:lnTo>
                  <a:lnTo>
                    <a:pt x="469" y="487"/>
                  </a:lnTo>
                  <a:lnTo>
                    <a:pt x="473" y="489"/>
                  </a:lnTo>
                  <a:lnTo>
                    <a:pt x="481" y="484"/>
                  </a:lnTo>
                  <a:lnTo>
                    <a:pt x="483" y="483"/>
                  </a:lnTo>
                  <a:lnTo>
                    <a:pt x="484" y="481"/>
                  </a:lnTo>
                  <a:lnTo>
                    <a:pt x="487" y="471"/>
                  </a:lnTo>
                  <a:lnTo>
                    <a:pt x="489" y="468"/>
                  </a:lnTo>
                  <a:lnTo>
                    <a:pt x="494" y="460"/>
                  </a:lnTo>
                  <a:lnTo>
                    <a:pt x="496" y="458"/>
                  </a:lnTo>
                  <a:lnTo>
                    <a:pt x="506" y="452"/>
                  </a:lnTo>
                  <a:lnTo>
                    <a:pt x="509" y="452"/>
                  </a:lnTo>
                  <a:lnTo>
                    <a:pt x="516" y="449"/>
                  </a:lnTo>
                  <a:lnTo>
                    <a:pt x="517" y="447"/>
                  </a:lnTo>
                  <a:lnTo>
                    <a:pt x="532" y="447"/>
                  </a:lnTo>
                  <a:lnTo>
                    <a:pt x="542" y="452"/>
                  </a:lnTo>
                  <a:lnTo>
                    <a:pt x="557" y="455"/>
                  </a:lnTo>
                  <a:lnTo>
                    <a:pt x="567" y="457"/>
                  </a:lnTo>
                  <a:lnTo>
                    <a:pt x="578" y="460"/>
                  </a:lnTo>
                  <a:lnTo>
                    <a:pt x="580" y="462"/>
                  </a:lnTo>
                  <a:lnTo>
                    <a:pt x="588" y="468"/>
                  </a:lnTo>
                  <a:lnTo>
                    <a:pt x="590" y="468"/>
                  </a:lnTo>
                  <a:lnTo>
                    <a:pt x="597" y="470"/>
                  </a:lnTo>
                  <a:lnTo>
                    <a:pt x="600" y="471"/>
                  </a:lnTo>
                  <a:lnTo>
                    <a:pt x="607" y="471"/>
                  </a:lnTo>
                  <a:lnTo>
                    <a:pt x="613" y="471"/>
                  </a:lnTo>
                  <a:lnTo>
                    <a:pt x="626" y="470"/>
                  </a:lnTo>
                  <a:lnTo>
                    <a:pt x="628" y="470"/>
                  </a:lnTo>
                  <a:lnTo>
                    <a:pt x="643" y="466"/>
                  </a:lnTo>
                  <a:lnTo>
                    <a:pt x="650" y="460"/>
                  </a:lnTo>
                  <a:lnTo>
                    <a:pt x="651" y="460"/>
                  </a:lnTo>
                  <a:lnTo>
                    <a:pt x="653" y="458"/>
                  </a:lnTo>
                  <a:lnTo>
                    <a:pt x="655" y="458"/>
                  </a:lnTo>
                  <a:lnTo>
                    <a:pt x="656" y="455"/>
                  </a:lnTo>
                  <a:lnTo>
                    <a:pt x="659" y="449"/>
                  </a:lnTo>
                  <a:lnTo>
                    <a:pt x="659" y="445"/>
                  </a:lnTo>
                  <a:lnTo>
                    <a:pt x="659" y="444"/>
                  </a:lnTo>
                  <a:lnTo>
                    <a:pt x="659" y="439"/>
                  </a:lnTo>
                  <a:lnTo>
                    <a:pt x="661" y="434"/>
                  </a:lnTo>
                  <a:lnTo>
                    <a:pt x="661" y="432"/>
                  </a:lnTo>
                  <a:lnTo>
                    <a:pt x="668" y="426"/>
                  </a:lnTo>
                  <a:lnTo>
                    <a:pt x="669" y="424"/>
                  </a:lnTo>
                  <a:lnTo>
                    <a:pt x="671" y="423"/>
                  </a:lnTo>
                  <a:lnTo>
                    <a:pt x="673" y="421"/>
                  </a:lnTo>
                  <a:lnTo>
                    <a:pt x="673" y="419"/>
                  </a:lnTo>
                  <a:lnTo>
                    <a:pt x="678" y="416"/>
                  </a:lnTo>
                  <a:lnTo>
                    <a:pt x="679" y="419"/>
                  </a:lnTo>
                  <a:lnTo>
                    <a:pt x="683" y="423"/>
                  </a:lnTo>
                  <a:lnTo>
                    <a:pt x="686" y="424"/>
                  </a:lnTo>
                  <a:lnTo>
                    <a:pt x="688" y="424"/>
                  </a:lnTo>
                  <a:lnTo>
                    <a:pt x="694" y="426"/>
                  </a:lnTo>
                  <a:lnTo>
                    <a:pt x="698" y="428"/>
                  </a:lnTo>
                  <a:lnTo>
                    <a:pt x="706" y="429"/>
                  </a:lnTo>
                  <a:lnTo>
                    <a:pt x="709" y="431"/>
                  </a:lnTo>
                  <a:lnTo>
                    <a:pt x="719" y="432"/>
                  </a:lnTo>
                  <a:lnTo>
                    <a:pt x="722" y="431"/>
                  </a:lnTo>
                  <a:lnTo>
                    <a:pt x="724" y="431"/>
                  </a:lnTo>
                  <a:lnTo>
                    <a:pt x="731" y="432"/>
                  </a:lnTo>
                  <a:lnTo>
                    <a:pt x="732" y="434"/>
                  </a:lnTo>
                  <a:lnTo>
                    <a:pt x="737" y="439"/>
                  </a:lnTo>
                  <a:lnTo>
                    <a:pt x="741" y="440"/>
                  </a:lnTo>
                  <a:lnTo>
                    <a:pt x="745" y="444"/>
                  </a:lnTo>
                  <a:lnTo>
                    <a:pt x="749" y="445"/>
                  </a:lnTo>
                  <a:lnTo>
                    <a:pt x="750" y="447"/>
                  </a:lnTo>
                  <a:lnTo>
                    <a:pt x="757" y="452"/>
                  </a:lnTo>
                  <a:lnTo>
                    <a:pt x="760" y="452"/>
                  </a:lnTo>
                  <a:lnTo>
                    <a:pt x="762" y="450"/>
                  </a:lnTo>
                  <a:lnTo>
                    <a:pt x="764" y="449"/>
                  </a:lnTo>
                  <a:lnTo>
                    <a:pt x="769" y="447"/>
                  </a:lnTo>
                  <a:lnTo>
                    <a:pt x="774" y="444"/>
                  </a:lnTo>
                  <a:lnTo>
                    <a:pt x="779" y="439"/>
                  </a:lnTo>
                  <a:lnTo>
                    <a:pt x="784" y="434"/>
                  </a:lnTo>
                  <a:lnTo>
                    <a:pt x="785" y="432"/>
                  </a:lnTo>
                  <a:lnTo>
                    <a:pt x="787" y="431"/>
                  </a:lnTo>
                  <a:lnTo>
                    <a:pt x="787" y="429"/>
                  </a:lnTo>
                  <a:lnTo>
                    <a:pt x="790" y="421"/>
                  </a:lnTo>
                  <a:lnTo>
                    <a:pt x="790" y="418"/>
                  </a:lnTo>
                  <a:lnTo>
                    <a:pt x="792" y="411"/>
                  </a:lnTo>
                  <a:lnTo>
                    <a:pt x="795" y="405"/>
                  </a:lnTo>
                  <a:lnTo>
                    <a:pt x="802" y="400"/>
                  </a:lnTo>
                  <a:lnTo>
                    <a:pt x="803" y="400"/>
                  </a:lnTo>
                  <a:lnTo>
                    <a:pt x="808" y="394"/>
                  </a:lnTo>
                  <a:lnTo>
                    <a:pt x="810" y="392"/>
                  </a:lnTo>
                  <a:lnTo>
                    <a:pt x="812" y="389"/>
                  </a:lnTo>
                  <a:lnTo>
                    <a:pt x="820" y="384"/>
                  </a:lnTo>
                  <a:lnTo>
                    <a:pt x="822" y="384"/>
                  </a:lnTo>
                  <a:lnTo>
                    <a:pt x="831" y="385"/>
                  </a:lnTo>
                  <a:lnTo>
                    <a:pt x="833" y="385"/>
                  </a:lnTo>
                  <a:lnTo>
                    <a:pt x="845" y="384"/>
                  </a:lnTo>
                  <a:lnTo>
                    <a:pt x="848" y="384"/>
                  </a:lnTo>
                  <a:lnTo>
                    <a:pt x="850" y="382"/>
                  </a:lnTo>
                  <a:lnTo>
                    <a:pt x="861" y="377"/>
                  </a:lnTo>
                  <a:lnTo>
                    <a:pt x="863" y="377"/>
                  </a:lnTo>
                  <a:lnTo>
                    <a:pt x="866" y="376"/>
                  </a:lnTo>
                  <a:lnTo>
                    <a:pt x="874" y="374"/>
                  </a:lnTo>
                  <a:lnTo>
                    <a:pt x="878" y="376"/>
                  </a:lnTo>
                  <a:lnTo>
                    <a:pt x="888" y="381"/>
                  </a:lnTo>
                  <a:lnTo>
                    <a:pt x="889" y="382"/>
                  </a:lnTo>
                  <a:lnTo>
                    <a:pt x="898" y="385"/>
                  </a:lnTo>
                  <a:lnTo>
                    <a:pt x="903" y="384"/>
                  </a:lnTo>
                  <a:lnTo>
                    <a:pt x="906" y="382"/>
                  </a:lnTo>
                  <a:lnTo>
                    <a:pt x="906" y="381"/>
                  </a:lnTo>
                  <a:lnTo>
                    <a:pt x="914" y="374"/>
                  </a:lnTo>
                  <a:lnTo>
                    <a:pt x="916" y="373"/>
                  </a:lnTo>
                  <a:lnTo>
                    <a:pt x="921" y="368"/>
                  </a:lnTo>
                  <a:lnTo>
                    <a:pt x="922" y="366"/>
                  </a:lnTo>
                  <a:lnTo>
                    <a:pt x="924" y="364"/>
                  </a:lnTo>
                  <a:lnTo>
                    <a:pt x="927" y="353"/>
                  </a:lnTo>
                  <a:lnTo>
                    <a:pt x="927" y="350"/>
                  </a:lnTo>
                  <a:lnTo>
                    <a:pt x="929" y="339"/>
                  </a:lnTo>
                  <a:lnTo>
                    <a:pt x="929" y="337"/>
                  </a:lnTo>
                  <a:lnTo>
                    <a:pt x="931" y="332"/>
                  </a:lnTo>
                  <a:lnTo>
                    <a:pt x="932" y="324"/>
                  </a:lnTo>
                  <a:lnTo>
                    <a:pt x="932" y="321"/>
                  </a:lnTo>
                  <a:lnTo>
                    <a:pt x="934" y="319"/>
                  </a:lnTo>
                  <a:lnTo>
                    <a:pt x="934" y="318"/>
                  </a:lnTo>
                  <a:lnTo>
                    <a:pt x="934" y="316"/>
                  </a:lnTo>
                  <a:lnTo>
                    <a:pt x="934" y="314"/>
                  </a:lnTo>
                  <a:lnTo>
                    <a:pt x="936" y="301"/>
                  </a:lnTo>
                  <a:lnTo>
                    <a:pt x="936" y="296"/>
                  </a:lnTo>
                  <a:lnTo>
                    <a:pt x="937" y="287"/>
                  </a:lnTo>
                  <a:lnTo>
                    <a:pt x="936" y="285"/>
                  </a:lnTo>
                  <a:lnTo>
                    <a:pt x="934" y="279"/>
                  </a:lnTo>
                  <a:lnTo>
                    <a:pt x="939" y="272"/>
                  </a:lnTo>
                  <a:lnTo>
                    <a:pt x="939" y="271"/>
                  </a:lnTo>
                  <a:lnTo>
                    <a:pt x="942" y="267"/>
                  </a:lnTo>
                  <a:lnTo>
                    <a:pt x="944" y="266"/>
                  </a:lnTo>
                  <a:lnTo>
                    <a:pt x="946" y="264"/>
                  </a:lnTo>
                  <a:lnTo>
                    <a:pt x="949" y="262"/>
                  </a:lnTo>
                  <a:lnTo>
                    <a:pt x="952" y="258"/>
                  </a:lnTo>
                  <a:lnTo>
                    <a:pt x="957" y="251"/>
                  </a:lnTo>
                  <a:lnTo>
                    <a:pt x="959" y="243"/>
                  </a:lnTo>
                  <a:lnTo>
                    <a:pt x="960" y="240"/>
                  </a:lnTo>
                  <a:lnTo>
                    <a:pt x="965" y="232"/>
                  </a:lnTo>
                  <a:lnTo>
                    <a:pt x="965" y="229"/>
                  </a:lnTo>
                  <a:lnTo>
                    <a:pt x="965" y="227"/>
                  </a:lnTo>
                  <a:lnTo>
                    <a:pt x="965" y="220"/>
                  </a:lnTo>
                  <a:lnTo>
                    <a:pt x="965" y="217"/>
                  </a:lnTo>
                  <a:lnTo>
                    <a:pt x="965" y="216"/>
                  </a:lnTo>
                  <a:lnTo>
                    <a:pt x="969" y="209"/>
                  </a:lnTo>
                  <a:lnTo>
                    <a:pt x="970" y="207"/>
                  </a:lnTo>
                  <a:lnTo>
                    <a:pt x="972" y="204"/>
                  </a:lnTo>
                  <a:lnTo>
                    <a:pt x="972" y="203"/>
                  </a:lnTo>
                  <a:lnTo>
                    <a:pt x="977" y="201"/>
                  </a:lnTo>
                  <a:lnTo>
                    <a:pt x="980" y="199"/>
                  </a:lnTo>
                  <a:lnTo>
                    <a:pt x="984" y="198"/>
                  </a:lnTo>
                  <a:lnTo>
                    <a:pt x="984" y="196"/>
                  </a:lnTo>
                  <a:lnTo>
                    <a:pt x="992" y="193"/>
                  </a:lnTo>
                  <a:lnTo>
                    <a:pt x="995" y="191"/>
                  </a:lnTo>
                  <a:lnTo>
                    <a:pt x="999" y="193"/>
                  </a:lnTo>
                  <a:lnTo>
                    <a:pt x="1000" y="193"/>
                  </a:lnTo>
                  <a:lnTo>
                    <a:pt x="1002" y="190"/>
                  </a:lnTo>
                  <a:lnTo>
                    <a:pt x="1003" y="186"/>
                  </a:lnTo>
                  <a:lnTo>
                    <a:pt x="1003" y="183"/>
                  </a:lnTo>
                  <a:lnTo>
                    <a:pt x="1008" y="180"/>
                  </a:lnTo>
                  <a:lnTo>
                    <a:pt x="1010" y="178"/>
                  </a:lnTo>
                  <a:lnTo>
                    <a:pt x="1015" y="180"/>
                  </a:lnTo>
                  <a:lnTo>
                    <a:pt x="1018" y="178"/>
                  </a:lnTo>
                  <a:lnTo>
                    <a:pt x="1018" y="177"/>
                  </a:lnTo>
                  <a:lnTo>
                    <a:pt x="1023" y="173"/>
                  </a:lnTo>
                  <a:lnTo>
                    <a:pt x="1023" y="170"/>
                  </a:lnTo>
                  <a:lnTo>
                    <a:pt x="1023" y="169"/>
                  </a:lnTo>
                  <a:lnTo>
                    <a:pt x="1027" y="165"/>
                  </a:lnTo>
                  <a:lnTo>
                    <a:pt x="1028" y="165"/>
                  </a:lnTo>
                  <a:lnTo>
                    <a:pt x="1030" y="165"/>
                  </a:lnTo>
                  <a:lnTo>
                    <a:pt x="1030" y="164"/>
                  </a:lnTo>
                  <a:lnTo>
                    <a:pt x="1028" y="159"/>
                  </a:lnTo>
                  <a:lnTo>
                    <a:pt x="1030" y="154"/>
                  </a:lnTo>
                  <a:lnTo>
                    <a:pt x="1035" y="151"/>
                  </a:lnTo>
                  <a:lnTo>
                    <a:pt x="1033" y="146"/>
                  </a:lnTo>
                  <a:lnTo>
                    <a:pt x="1038" y="148"/>
                  </a:lnTo>
                  <a:lnTo>
                    <a:pt x="1040" y="148"/>
                  </a:lnTo>
                  <a:lnTo>
                    <a:pt x="1043" y="144"/>
                  </a:lnTo>
                  <a:lnTo>
                    <a:pt x="1046" y="138"/>
                  </a:lnTo>
                  <a:lnTo>
                    <a:pt x="1046" y="136"/>
                  </a:lnTo>
                  <a:lnTo>
                    <a:pt x="1048" y="130"/>
                  </a:lnTo>
                  <a:lnTo>
                    <a:pt x="1048" y="127"/>
                  </a:lnTo>
                  <a:lnTo>
                    <a:pt x="1048" y="125"/>
                  </a:lnTo>
                  <a:lnTo>
                    <a:pt x="1048" y="123"/>
                  </a:lnTo>
                  <a:lnTo>
                    <a:pt x="1046" y="114"/>
                  </a:lnTo>
                  <a:lnTo>
                    <a:pt x="1048" y="112"/>
                  </a:lnTo>
                  <a:lnTo>
                    <a:pt x="1050" y="109"/>
                  </a:lnTo>
                  <a:lnTo>
                    <a:pt x="1053" y="101"/>
                  </a:lnTo>
                  <a:lnTo>
                    <a:pt x="1055" y="99"/>
                  </a:lnTo>
                  <a:lnTo>
                    <a:pt x="1055" y="97"/>
                  </a:lnTo>
                  <a:lnTo>
                    <a:pt x="1060" y="91"/>
                  </a:lnTo>
                  <a:lnTo>
                    <a:pt x="1060" y="88"/>
                  </a:lnTo>
                  <a:lnTo>
                    <a:pt x="1058" y="83"/>
                  </a:lnTo>
                  <a:lnTo>
                    <a:pt x="1058" y="78"/>
                  </a:lnTo>
                  <a:lnTo>
                    <a:pt x="1058" y="76"/>
                  </a:lnTo>
                  <a:lnTo>
                    <a:pt x="1058" y="73"/>
                  </a:lnTo>
                  <a:lnTo>
                    <a:pt x="1066" y="73"/>
                  </a:lnTo>
                  <a:lnTo>
                    <a:pt x="1070" y="72"/>
                  </a:lnTo>
                  <a:lnTo>
                    <a:pt x="1070" y="68"/>
                  </a:lnTo>
                  <a:lnTo>
                    <a:pt x="1076" y="65"/>
                  </a:lnTo>
                  <a:lnTo>
                    <a:pt x="1085" y="65"/>
                  </a:lnTo>
                  <a:lnTo>
                    <a:pt x="1086" y="65"/>
                  </a:lnTo>
                  <a:lnTo>
                    <a:pt x="1088" y="63"/>
                  </a:lnTo>
                  <a:lnTo>
                    <a:pt x="1091" y="67"/>
                  </a:lnTo>
                  <a:lnTo>
                    <a:pt x="1091" y="68"/>
                  </a:lnTo>
                  <a:lnTo>
                    <a:pt x="1094" y="72"/>
                  </a:lnTo>
                  <a:lnTo>
                    <a:pt x="1101" y="72"/>
                  </a:lnTo>
                  <a:lnTo>
                    <a:pt x="1103" y="70"/>
                  </a:lnTo>
                  <a:lnTo>
                    <a:pt x="1106" y="72"/>
                  </a:lnTo>
                  <a:lnTo>
                    <a:pt x="1108" y="70"/>
                  </a:lnTo>
                  <a:lnTo>
                    <a:pt x="1108" y="68"/>
                  </a:lnTo>
                  <a:lnTo>
                    <a:pt x="1111" y="65"/>
                  </a:lnTo>
                  <a:lnTo>
                    <a:pt x="1108" y="60"/>
                  </a:lnTo>
                  <a:lnTo>
                    <a:pt x="1109" y="59"/>
                  </a:lnTo>
                  <a:lnTo>
                    <a:pt x="1116" y="54"/>
                  </a:lnTo>
                  <a:lnTo>
                    <a:pt x="1123" y="57"/>
                  </a:lnTo>
                  <a:lnTo>
                    <a:pt x="1129" y="59"/>
                  </a:lnTo>
                  <a:lnTo>
                    <a:pt x="1131" y="59"/>
                  </a:lnTo>
                  <a:lnTo>
                    <a:pt x="1132" y="63"/>
                  </a:lnTo>
                  <a:lnTo>
                    <a:pt x="1134" y="65"/>
                  </a:lnTo>
                  <a:lnTo>
                    <a:pt x="1139" y="67"/>
                  </a:lnTo>
                  <a:lnTo>
                    <a:pt x="1146" y="65"/>
                  </a:lnTo>
                  <a:lnTo>
                    <a:pt x="1147" y="63"/>
                  </a:lnTo>
                  <a:lnTo>
                    <a:pt x="1149" y="62"/>
                  </a:lnTo>
                  <a:lnTo>
                    <a:pt x="1154" y="62"/>
                  </a:lnTo>
                  <a:lnTo>
                    <a:pt x="1156" y="62"/>
                  </a:lnTo>
                  <a:lnTo>
                    <a:pt x="1162" y="57"/>
                  </a:lnTo>
                  <a:lnTo>
                    <a:pt x="1162" y="54"/>
                  </a:lnTo>
                  <a:lnTo>
                    <a:pt x="1162" y="52"/>
                  </a:lnTo>
                  <a:lnTo>
                    <a:pt x="1164" y="46"/>
                  </a:lnTo>
                  <a:lnTo>
                    <a:pt x="1164" y="42"/>
                  </a:lnTo>
                  <a:lnTo>
                    <a:pt x="1167" y="34"/>
                  </a:lnTo>
                  <a:lnTo>
                    <a:pt x="1167" y="33"/>
                  </a:lnTo>
                  <a:lnTo>
                    <a:pt x="1169" y="31"/>
                  </a:lnTo>
                  <a:lnTo>
                    <a:pt x="1175" y="28"/>
                  </a:lnTo>
                  <a:lnTo>
                    <a:pt x="1177" y="28"/>
                  </a:lnTo>
                  <a:lnTo>
                    <a:pt x="1179" y="26"/>
                  </a:lnTo>
                  <a:lnTo>
                    <a:pt x="1190" y="28"/>
                  </a:lnTo>
                  <a:lnTo>
                    <a:pt x="1195" y="25"/>
                  </a:lnTo>
                  <a:lnTo>
                    <a:pt x="1200" y="23"/>
                  </a:lnTo>
                  <a:lnTo>
                    <a:pt x="1204" y="23"/>
                  </a:lnTo>
                  <a:lnTo>
                    <a:pt x="1205" y="21"/>
                  </a:lnTo>
                  <a:lnTo>
                    <a:pt x="1207" y="20"/>
                  </a:lnTo>
                  <a:lnTo>
                    <a:pt x="1220" y="18"/>
                  </a:lnTo>
                  <a:lnTo>
                    <a:pt x="1220" y="15"/>
                  </a:lnTo>
                  <a:lnTo>
                    <a:pt x="1220" y="13"/>
                  </a:lnTo>
                  <a:lnTo>
                    <a:pt x="1225" y="5"/>
                  </a:lnTo>
                  <a:lnTo>
                    <a:pt x="1233" y="0"/>
                  </a:lnTo>
                  <a:lnTo>
                    <a:pt x="1248" y="13"/>
                  </a:lnTo>
                  <a:lnTo>
                    <a:pt x="1255" y="21"/>
                  </a:lnTo>
                  <a:lnTo>
                    <a:pt x="1257" y="23"/>
                  </a:lnTo>
                  <a:lnTo>
                    <a:pt x="1265" y="36"/>
                  </a:lnTo>
                  <a:lnTo>
                    <a:pt x="1268" y="39"/>
                  </a:lnTo>
                  <a:lnTo>
                    <a:pt x="1275" y="44"/>
                  </a:lnTo>
                  <a:lnTo>
                    <a:pt x="1276" y="44"/>
                  </a:lnTo>
                  <a:lnTo>
                    <a:pt x="1285" y="49"/>
                  </a:lnTo>
                  <a:lnTo>
                    <a:pt x="1286" y="51"/>
                  </a:lnTo>
                  <a:lnTo>
                    <a:pt x="1286" y="54"/>
                  </a:lnTo>
                  <a:lnTo>
                    <a:pt x="1286" y="62"/>
                  </a:lnTo>
                  <a:lnTo>
                    <a:pt x="1286" y="63"/>
                  </a:lnTo>
                  <a:lnTo>
                    <a:pt x="1285" y="75"/>
                  </a:lnTo>
                  <a:lnTo>
                    <a:pt x="1286" y="83"/>
                  </a:lnTo>
                  <a:lnTo>
                    <a:pt x="1288" y="88"/>
                  </a:lnTo>
                  <a:lnTo>
                    <a:pt x="1303" y="91"/>
                  </a:lnTo>
                  <a:lnTo>
                    <a:pt x="1306" y="93"/>
                  </a:lnTo>
                  <a:lnTo>
                    <a:pt x="1314" y="101"/>
                  </a:lnTo>
                  <a:lnTo>
                    <a:pt x="1316" y="102"/>
                  </a:lnTo>
                  <a:lnTo>
                    <a:pt x="1326" y="112"/>
                  </a:lnTo>
                  <a:lnTo>
                    <a:pt x="1328" y="114"/>
                  </a:lnTo>
                  <a:lnTo>
                    <a:pt x="1334" y="123"/>
                  </a:lnTo>
                  <a:lnTo>
                    <a:pt x="1334" y="127"/>
                  </a:lnTo>
                  <a:lnTo>
                    <a:pt x="1344" y="131"/>
                  </a:lnTo>
                  <a:lnTo>
                    <a:pt x="1347" y="131"/>
                  </a:lnTo>
                  <a:lnTo>
                    <a:pt x="1351" y="130"/>
                  </a:lnTo>
                  <a:lnTo>
                    <a:pt x="1352" y="130"/>
                  </a:lnTo>
                  <a:lnTo>
                    <a:pt x="1364" y="120"/>
                  </a:lnTo>
                  <a:lnTo>
                    <a:pt x="1366" y="118"/>
                  </a:lnTo>
                  <a:lnTo>
                    <a:pt x="1369" y="117"/>
                  </a:lnTo>
                  <a:lnTo>
                    <a:pt x="1371" y="117"/>
                  </a:lnTo>
                  <a:lnTo>
                    <a:pt x="1374" y="114"/>
                  </a:lnTo>
                  <a:lnTo>
                    <a:pt x="1377" y="110"/>
                  </a:lnTo>
                  <a:lnTo>
                    <a:pt x="1379" y="110"/>
                  </a:lnTo>
                  <a:lnTo>
                    <a:pt x="1384" y="109"/>
                  </a:lnTo>
                  <a:lnTo>
                    <a:pt x="1390" y="107"/>
                  </a:lnTo>
                  <a:lnTo>
                    <a:pt x="1410" y="102"/>
                  </a:lnTo>
                  <a:lnTo>
                    <a:pt x="1414" y="102"/>
                  </a:lnTo>
                  <a:lnTo>
                    <a:pt x="1422" y="99"/>
                  </a:lnTo>
                  <a:lnTo>
                    <a:pt x="1425" y="97"/>
                  </a:lnTo>
                  <a:lnTo>
                    <a:pt x="1432" y="93"/>
                  </a:lnTo>
                  <a:lnTo>
                    <a:pt x="1434" y="93"/>
                  </a:lnTo>
                  <a:lnTo>
                    <a:pt x="1442" y="91"/>
                  </a:lnTo>
                  <a:lnTo>
                    <a:pt x="1443" y="91"/>
                  </a:lnTo>
                  <a:lnTo>
                    <a:pt x="1450" y="91"/>
                  </a:lnTo>
                  <a:lnTo>
                    <a:pt x="1452" y="93"/>
                  </a:lnTo>
                  <a:lnTo>
                    <a:pt x="1463" y="102"/>
                  </a:lnTo>
                  <a:lnTo>
                    <a:pt x="1467" y="104"/>
                  </a:lnTo>
                  <a:lnTo>
                    <a:pt x="1477" y="109"/>
                  </a:lnTo>
                  <a:lnTo>
                    <a:pt x="1478" y="112"/>
                  </a:lnTo>
                  <a:lnTo>
                    <a:pt x="1488" y="117"/>
                  </a:lnTo>
                  <a:lnTo>
                    <a:pt x="1493" y="117"/>
                  </a:lnTo>
                  <a:lnTo>
                    <a:pt x="1495" y="117"/>
                  </a:lnTo>
                  <a:lnTo>
                    <a:pt x="1508" y="122"/>
                  </a:lnTo>
                  <a:lnTo>
                    <a:pt x="1510" y="122"/>
                  </a:lnTo>
                  <a:lnTo>
                    <a:pt x="1521" y="118"/>
                  </a:lnTo>
                  <a:lnTo>
                    <a:pt x="1523" y="118"/>
                  </a:lnTo>
                  <a:lnTo>
                    <a:pt x="1534" y="117"/>
                  </a:lnTo>
                  <a:lnTo>
                    <a:pt x="1536" y="117"/>
                  </a:lnTo>
                  <a:lnTo>
                    <a:pt x="1539" y="114"/>
                  </a:lnTo>
                  <a:lnTo>
                    <a:pt x="1544" y="109"/>
                  </a:lnTo>
                  <a:lnTo>
                    <a:pt x="1544" y="107"/>
                  </a:lnTo>
                  <a:lnTo>
                    <a:pt x="1548" y="97"/>
                  </a:lnTo>
                  <a:lnTo>
                    <a:pt x="1549" y="96"/>
                  </a:lnTo>
                  <a:lnTo>
                    <a:pt x="1558" y="94"/>
                  </a:lnTo>
                  <a:lnTo>
                    <a:pt x="1559" y="96"/>
                  </a:lnTo>
                  <a:lnTo>
                    <a:pt x="1571" y="102"/>
                  </a:lnTo>
                  <a:lnTo>
                    <a:pt x="1574" y="102"/>
                  </a:lnTo>
                  <a:lnTo>
                    <a:pt x="1587" y="107"/>
                  </a:lnTo>
                  <a:lnTo>
                    <a:pt x="1589" y="107"/>
                  </a:lnTo>
                  <a:lnTo>
                    <a:pt x="1602" y="109"/>
                  </a:lnTo>
                  <a:lnTo>
                    <a:pt x="1604" y="109"/>
                  </a:lnTo>
                  <a:lnTo>
                    <a:pt x="1610" y="109"/>
                  </a:lnTo>
                  <a:lnTo>
                    <a:pt x="1614" y="109"/>
                  </a:lnTo>
                  <a:lnTo>
                    <a:pt x="1620" y="104"/>
                  </a:lnTo>
                  <a:lnTo>
                    <a:pt x="1622" y="102"/>
                  </a:lnTo>
                  <a:lnTo>
                    <a:pt x="1625" y="97"/>
                  </a:lnTo>
                  <a:lnTo>
                    <a:pt x="1629" y="94"/>
                  </a:lnTo>
                  <a:lnTo>
                    <a:pt x="1632" y="94"/>
                  </a:lnTo>
                  <a:lnTo>
                    <a:pt x="1635" y="94"/>
                  </a:lnTo>
                  <a:lnTo>
                    <a:pt x="1640" y="97"/>
                  </a:lnTo>
                  <a:lnTo>
                    <a:pt x="1645" y="102"/>
                  </a:lnTo>
                  <a:lnTo>
                    <a:pt x="1645" y="104"/>
                  </a:lnTo>
                  <a:lnTo>
                    <a:pt x="1645" y="109"/>
                  </a:lnTo>
                  <a:lnTo>
                    <a:pt x="1647" y="115"/>
                  </a:lnTo>
                  <a:lnTo>
                    <a:pt x="1647" y="118"/>
                  </a:lnTo>
                  <a:lnTo>
                    <a:pt x="1649" y="127"/>
                  </a:lnTo>
                  <a:lnTo>
                    <a:pt x="1650" y="128"/>
                  </a:lnTo>
                  <a:lnTo>
                    <a:pt x="1657" y="135"/>
                  </a:lnTo>
                  <a:lnTo>
                    <a:pt x="1657" y="138"/>
                  </a:lnTo>
                  <a:lnTo>
                    <a:pt x="1658" y="140"/>
                  </a:lnTo>
                  <a:lnTo>
                    <a:pt x="1663" y="149"/>
                  </a:lnTo>
                  <a:lnTo>
                    <a:pt x="1665" y="152"/>
                  </a:lnTo>
                  <a:lnTo>
                    <a:pt x="1668" y="156"/>
                  </a:lnTo>
                  <a:lnTo>
                    <a:pt x="1670" y="159"/>
                  </a:lnTo>
                  <a:lnTo>
                    <a:pt x="1682" y="162"/>
                  </a:lnTo>
                  <a:lnTo>
                    <a:pt x="1690" y="161"/>
                  </a:lnTo>
                  <a:lnTo>
                    <a:pt x="1696" y="161"/>
                  </a:lnTo>
                  <a:lnTo>
                    <a:pt x="1701" y="162"/>
                  </a:lnTo>
                  <a:lnTo>
                    <a:pt x="1703" y="164"/>
                  </a:lnTo>
                  <a:lnTo>
                    <a:pt x="1711" y="170"/>
                  </a:lnTo>
                  <a:lnTo>
                    <a:pt x="1711" y="172"/>
                  </a:lnTo>
                  <a:lnTo>
                    <a:pt x="1728" y="178"/>
                  </a:lnTo>
                  <a:lnTo>
                    <a:pt x="1730" y="178"/>
                  </a:lnTo>
                  <a:lnTo>
                    <a:pt x="1739" y="186"/>
                  </a:lnTo>
                  <a:lnTo>
                    <a:pt x="1741" y="188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0" name="Freeform 50"/>
            <p:cNvSpPr>
              <a:spLocks/>
            </p:cNvSpPr>
            <p:nvPr/>
          </p:nvSpPr>
          <p:spPr bwMode="auto">
            <a:xfrm>
              <a:off x="3279775" y="4509295"/>
              <a:ext cx="1376363" cy="957263"/>
            </a:xfrm>
            <a:custGeom>
              <a:avLst/>
              <a:gdLst>
                <a:gd name="T0" fmla="*/ 3 w 1735"/>
                <a:gd name="T1" fmla="*/ 1170 h 1207"/>
                <a:gd name="T2" fmla="*/ 25 w 1735"/>
                <a:gd name="T3" fmla="*/ 1159 h 1207"/>
                <a:gd name="T4" fmla="*/ 58 w 1735"/>
                <a:gd name="T5" fmla="*/ 1182 h 1207"/>
                <a:gd name="T6" fmla="*/ 93 w 1735"/>
                <a:gd name="T7" fmla="*/ 1186 h 1207"/>
                <a:gd name="T8" fmla="*/ 109 w 1735"/>
                <a:gd name="T9" fmla="*/ 1167 h 1207"/>
                <a:gd name="T10" fmla="*/ 129 w 1735"/>
                <a:gd name="T11" fmla="*/ 1156 h 1207"/>
                <a:gd name="T12" fmla="*/ 164 w 1735"/>
                <a:gd name="T13" fmla="*/ 1136 h 1207"/>
                <a:gd name="T14" fmla="*/ 195 w 1735"/>
                <a:gd name="T15" fmla="*/ 1110 h 1207"/>
                <a:gd name="T16" fmla="*/ 204 w 1735"/>
                <a:gd name="T17" fmla="*/ 1076 h 1207"/>
                <a:gd name="T18" fmla="*/ 232 w 1735"/>
                <a:gd name="T19" fmla="*/ 1057 h 1207"/>
                <a:gd name="T20" fmla="*/ 276 w 1735"/>
                <a:gd name="T21" fmla="*/ 1051 h 1207"/>
                <a:gd name="T22" fmla="*/ 291 w 1735"/>
                <a:gd name="T23" fmla="*/ 1018 h 1207"/>
                <a:gd name="T24" fmla="*/ 288 w 1735"/>
                <a:gd name="T25" fmla="*/ 978 h 1207"/>
                <a:gd name="T26" fmla="*/ 270 w 1735"/>
                <a:gd name="T27" fmla="*/ 924 h 1207"/>
                <a:gd name="T28" fmla="*/ 258 w 1735"/>
                <a:gd name="T29" fmla="*/ 892 h 1207"/>
                <a:gd name="T30" fmla="*/ 245 w 1735"/>
                <a:gd name="T31" fmla="*/ 829 h 1207"/>
                <a:gd name="T32" fmla="*/ 233 w 1735"/>
                <a:gd name="T33" fmla="*/ 775 h 1207"/>
                <a:gd name="T34" fmla="*/ 227 w 1735"/>
                <a:gd name="T35" fmla="*/ 683 h 1207"/>
                <a:gd name="T36" fmla="*/ 219 w 1735"/>
                <a:gd name="T37" fmla="*/ 609 h 1207"/>
                <a:gd name="T38" fmla="*/ 217 w 1735"/>
                <a:gd name="T39" fmla="*/ 562 h 1207"/>
                <a:gd name="T40" fmla="*/ 223 w 1735"/>
                <a:gd name="T41" fmla="*/ 546 h 1207"/>
                <a:gd name="T42" fmla="*/ 273 w 1735"/>
                <a:gd name="T43" fmla="*/ 523 h 1207"/>
                <a:gd name="T44" fmla="*/ 328 w 1735"/>
                <a:gd name="T45" fmla="*/ 505 h 1207"/>
                <a:gd name="T46" fmla="*/ 395 w 1735"/>
                <a:gd name="T47" fmla="*/ 476 h 1207"/>
                <a:gd name="T48" fmla="*/ 453 w 1735"/>
                <a:gd name="T49" fmla="*/ 478 h 1207"/>
                <a:gd name="T50" fmla="*/ 490 w 1735"/>
                <a:gd name="T51" fmla="*/ 458 h 1207"/>
                <a:gd name="T52" fmla="*/ 574 w 1735"/>
                <a:gd name="T53" fmla="*/ 462 h 1207"/>
                <a:gd name="T54" fmla="*/ 644 w 1735"/>
                <a:gd name="T55" fmla="*/ 460 h 1207"/>
                <a:gd name="T56" fmla="*/ 655 w 1735"/>
                <a:gd name="T57" fmla="*/ 432 h 1207"/>
                <a:gd name="T58" fmla="*/ 682 w 1735"/>
                <a:gd name="T59" fmla="*/ 424 h 1207"/>
                <a:gd name="T60" fmla="*/ 731 w 1735"/>
                <a:gd name="T61" fmla="*/ 439 h 1207"/>
                <a:gd name="T62" fmla="*/ 768 w 1735"/>
                <a:gd name="T63" fmla="*/ 444 h 1207"/>
                <a:gd name="T64" fmla="*/ 796 w 1735"/>
                <a:gd name="T65" fmla="*/ 400 h 1207"/>
                <a:gd name="T66" fmla="*/ 842 w 1735"/>
                <a:gd name="T67" fmla="*/ 384 h 1207"/>
                <a:gd name="T68" fmla="*/ 897 w 1735"/>
                <a:gd name="T69" fmla="*/ 384 h 1207"/>
                <a:gd name="T70" fmla="*/ 923 w 1735"/>
                <a:gd name="T71" fmla="*/ 339 h 1207"/>
                <a:gd name="T72" fmla="*/ 930 w 1735"/>
                <a:gd name="T73" fmla="*/ 296 h 1207"/>
                <a:gd name="T74" fmla="*/ 946 w 1735"/>
                <a:gd name="T75" fmla="*/ 258 h 1207"/>
                <a:gd name="T76" fmla="*/ 963 w 1735"/>
                <a:gd name="T77" fmla="*/ 209 h 1207"/>
                <a:gd name="T78" fmla="*/ 993 w 1735"/>
                <a:gd name="T79" fmla="*/ 193 h 1207"/>
                <a:gd name="T80" fmla="*/ 1017 w 1735"/>
                <a:gd name="T81" fmla="*/ 173 h 1207"/>
                <a:gd name="T82" fmla="*/ 1027 w 1735"/>
                <a:gd name="T83" fmla="*/ 146 h 1207"/>
                <a:gd name="T84" fmla="*/ 1040 w 1735"/>
                <a:gd name="T85" fmla="*/ 114 h 1207"/>
                <a:gd name="T86" fmla="*/ 1052 w 1735"/>
                <a:gd name="T87" fmla="*/ 76 h 1207"/>
                <a:gd name="T88" fmla="*/ 1085 w 1735"/>
                <a:gd name="T89" fmla="*/ 68 h 1207"/>
                <a:gd name="T90" fmla="*/ 1110 w 1735"/>
                <a:gd name="T91" fmla="*/ 54 h 1207"/>
                <a:gd name="T92" fmla="*/ 1148 w 1735"/>
                <a:gd name="T93" fmla="*/ 62 h 1207"/>
                <a:gd name="T94" fmla="*/ 1169 w 1735"/>
                <a:gd name="T95" fmla="*/ 28 h 1207"/>
                <a:gd name="T96" fmla="*/ 1214 w 1735"/>
                <a:gd name="T97" fmla="*/ 15 h 1207"/>
                <a:gd name="T98" fmla="*/ 1270 w 1735"/>
                <a:gd name="T99" fmla="*/ 44 h 1207"/>
                <a:gd name="T100" fmla="*/ 1300 w 1735"/>
                <a:gd name="T101" fmla="*/ 93 h 1207"/>
                <a:gd name="T102" fmla="*/ 1346 w 1735"/>
                <a:gd name="T103" fmla="*/ 130 h 1207"/>
                <a:gd name="T104" fmla="*/ 1404 w 1735"/>
                <a:gd name="T105" fmla="*/ 102 h 1207"/>
                <a:gd name="T106" fmla="*/ 1457 w 1735"/>
                <a:gd name="T107" fmla="*/ 102 h 1207"/>
                <a:gd name="T108" fmla="*/ 1517 w 1735"/>
                <a:gd name="T109" fmla="*/ 118 h 1207"/>
                <a:gd name="T110" fmla="*/ 1565 w 1735"/>
                <a:gd name="T111" fmla="*/ 102 h 1207"/>
                <a:gd name="T112" fmla="*/ 1619 w 1735"/>
                <a:gd name="T113" fmla="*/ 97 h 1207"/>
                <a:gd name="T114" fmla="*/ 1643 w 1735"/>
                <a:gd name="T115" fmla="*/ 127 h 1207"/>
                <a:gd name="T116" fmla="*/ 1684 w 1735"/>
                <a:gd name="T117" fmla="*/ 161 h 1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35" h="1207">
                  <a:moveTo>
                    <a:pt x="7" y="1207"/>
                  </a:moveTo>
                  <a:lnTo>
                    <a:pt x="2" y="1203"/>
                  </a:lnTo>
                  <a:lnTo>
                    <a:pt x="0" y="1201"/>
                  </a:lnTo>
                  <a:lnTo>
                    <a:pt x="0" y="1198"/>
                  </a:lnTo>
                  <a:lnTo>
                    <a:pt x="5" y="1191"/>
                  </a:lnTo>
                  <a:lnTo>
                    <a:pt x="5" y="1190"/>
                  </a:lnTo>
                  <a:lnTo>
                    <a:pt x="7" y="1182"/>
                  </a:lnTo>
                  <a:lnTo>
                    <a:pt x="7" y="1177"/>
                  </a:lnTo>
                  <a:lnTo>
                    <a:pt x="5" y="1172"/>
                  </a:lnTo>
                  <a:lnTo>
                    <a:pt x="3" y="1170"/>
                  </a:lnTo>
                  <a:lnTo>
                    <a:pt x="3" y="1169"/>
                  </a:lnTo>
                  <a:lnTo>
                    <a:pt x="7" y="1164"/>
                  </a:lnTo>
                  <a:lnTo>
                    <a:pt x="8" y="1164"/>
                  </a:lnTo>
                  <a:lnTo>
                    <a:pt x="10" y="1164"/>
                  </a:lnTo>
                  <a:lnTo>
                    <a:pt x="13" y="1161"/>
                  </a:lnTo>
                  <a:lnTo>
                    <a:pt x="15" y="1159"/>
                  </a:lnTo>
                  <a:lnTo>
                    <a:pt x="17" y="1157"/>
                  </a:lnTo>
                  <a:lnTo>
                    <a:pt x="18" y="1156"/>
                  </a:lnTo>
                  <a:lnTo>
                    <a:pt x="20" y="1157"/>
                  </a:lnTo>
                  <a:lnTo>
                    <a:pt x="25" y="1159"/>
                  </a:lnTo>
                  <a:lnTo>
                    <a:pt x="30" y="1157"/>
                  </a:lnTo>
                  <a:lnTo>
                    <a:pt x="33" y="1157"/>
                  </a:lnTo>
                  <a:lnTo>
                    <a:pt x="33" y="1159"/>
                  </a:lnTo>
                  <a:lnTo>
                    <a:pt x="40" y="1165"/>
                  </a:lnTo>
                  <a:lnTo>
                    <a:pt x="40" y="1169"/>
                  </a:lnTo>
                  <a:lnTo>
                    <a:pt x="45" y="1174"/>
                  </a:lnTo>
                  <a:lnTo>
                    <a:pt x="46" y="1175"/>
                  </a:lnTo>
                  <a:lnTo>
                    <a:pt x="53" y="1180"/>
                  </a:lnTo>
                  <a:lnTo>
                    <a:pt x="55" y="1180"/>
                  </a:lnTo>
                  <a:lnTo>
                    <a:pt x="58" y="1182"/>
                  </a:lnTo>
                  <a:lnTo>
                    <a:pt x="60" y="1182"/>
                  </a:lnTo>
                  <a:lnTo>
                    <a:pt x="66" y="1180"/>
                  </a:lnTo>
                  <a:lnTo>
                    <a:pt x="70" y="1178"/>
                  </a:lnTo>
                  <a:lnTo>
                    <a:pt x="71" y="1180"/>
                  </a:lnTo>
                  <a:lnTo>
                    <a:pt x="78" y="1183"/>
                  </a:lnTo>
                  <a:lnTo>
                    <a:pt x="80" y="1183"/>
                  </a:lnTo>
                  <a:lnTo>
                    <a:pt x="81" y="1185"/>
                  </a:lnTo>
                  <a:lnTo>
                    <a:pt x="85" y="1185"/>
                  </a:lnTo>
                  <a:lnTo>
                    <a:pt x="89" y="1186"/>
                  </a:lnTo>
                  <a:lnTo>
                    <a:pt x="93" y="1186"/>
                  </a:lnTo>
                  <a:lnTo>
                    <a:pt x="98" y="1188"/>
                  </a:lnTo>
                  <a:lnTo>
                    <a:pt x="104" y="1188"/>
                  </a:lnTo>
                  <a:lnTo>
                    <a:pt x="106" y="1183"/>
                  </a:lnTo>
                  <a:lnTo>
                    <a:pt x="106" y="1182"/>
                  </a:lnTo>
                  <a:lnTo>
                    <a:pt x="106" y="1177"/>
                  </a:lnTo>
                  <a:lnTo>
                    <a:pt x="104" y="1174"/>
                  </a:lnTo>
                  <a:lnTo>
                    <a:pt x="103" y="1170"/>
                  </a:lnTo>
                  <a:lnTo>
                    <a:pt x="106" y="1167"/>
                  </a:lnTo>
                  <a:lnTo>
                    <a:pt x="108" y="1165"/>
                  </a:lnTo>
                  <a:lnTo>
                    <a:pt x="109" y="1167"/>
                  </a:lnTo>
                  <a:lnTo>
                    <a:pt x="113" y="1169"/>
                  </a:lnTo>
                  <a:lnTo>
                    <a:pt x="114" y="1170"/>
                  </a:lnTo>
                  <a:lnTo>
                    <a:pt x="118" y="1172"/>
                  </a:lnTo>
                  <a:lnTo>
                    <a:pt x="121" y="1172"/>
                  </a:lnTo>
                  <a:lnTo>
                    <a:pt x="124" y="1170"/>
                  </a:lnTo>
                  <a:lnTo>
                    <a:pt x="124" y="1169"/>
                  </a:lnTo>
                  <a:lnTo>
                    <a:pt x="126" y="1165"/>
                  </a:lnTo>
                  <a:lnTo>
                    <a:pt x="124" y="1161"/>
                  </a:lnTo>
                  <a:lnTo>
                    <a:pt x="128" y="1156"/>
                  </a:lnTo>
                  <a:lnTo>
                    <a:pt x="129" y="1156"/>
                  </a:lnTo>
                  <a:lnTo>
                    <a:pt x="136" y="1154"/>
                  </a:lnTo>
                  <a:lnTo>
                    <a:pt x="139" y="1156"/>
                  </a:lnTo>
                  <a:lnTo>
                    <a:pt x="142" y="1154"/>
                  </a:lnTo>
                  <a:lnTo>
                    <a:pt x="147" y="1154"/>
                  </a:lnTo>
                  <a:lnTo>
                    <a:pt x="149" y="1152"/>
                  </a:lnTo>
                  <a:lnTo>
                    <a:pt x="156" y="1149"/>
                  </a:lnTo>
                  <a:lnTo>
                    <a:pt x="161" y="1144"/>
                  </a:lnTo>
                  <a:lnTo>
                    <a:pt x="164" y="1141"/>
                  </a:lnTo>
                  <a:lnTo>
                    <a:pt x="164" y="1138"/>
                  </a:lnTo>
                  <a:lnTo>
                    <a:pt x="164" y="1136"/>
                  </a:lnTo>
                  <a:lnTo>
                    <a:pt x="164" y="1130"/>
                  </a:lnTo>
                  <a:lnTo>
                    <a:pt x="167" y="1123"/>
                  </a:lnTo>
                  <a:lnTo>
                    <a:pt x="172" y="1123"/>
                  </a:lnTo>
                  <a:lnTo>
                    <a:pt x="175" y="1122"/>
                  </a:lnTo>
                  <a:lnTo>
                    <a:pt x="179" y="1118"/>
                  </a:lnTo>
                  <a:lnTo>
                    <a:pt x="180" y="1117"/>
                  </a:lnTo>
                  <a:lnTo>
                    <a:pt x="182" y="1115"/>
                  </a:lnTo>
                  <a:lnTo>
                    <a:pt x="184" y="1112"/>
                  </a:lnTo>
                  <a:lnTo>
                    <a:pt x="190" y="1112"/>
                  </a:lnTo>
                  <a:lnTo>
                    <a:pt x="195" y="1110"/>
                  </a:lnTo>
                  <a:lnTo>
                    <a:pt x="197" y="1109"/>
                  </a:lnTo>
                  <a:lnTo>
                    <a:pt x="200" y="1106"/>
                  </a:lnTo>
                  <a:lnTo>
                    <a:pt x="204" y="1102"/>
                  </a:lnTo>
                  <a:lnTo>
                    <a:pt x="204" y="1096"/>
                  </a:lnTo>
                  <a:lnTo>
                    <a:pt x="204" y="1091"/>
                  </a:lnTo>
                  <a:lnTo>
                    <a:pt x="204" y="1088"/>
                  </a:lnTo>
                  <a:lnTo>
                    <a:pt x="204" y="1086"/>
                  </a:lnTo>
                  <a:lnTo>
                    <a:pt x="204" y="1085"/>
                  </a:lnTo>
                  <a:lnTo>
                    <a:pt x="204" y="1078"/>
                  </a:lnTo>
                  <a:lnTo>
                    <a:pt x="204" y="1076"/>
                  </a:lnTo>
                  <a:lnTo>
                    <a:pt x="204" y="1073"/>
                  </a:lnTo>
                  <a:lnTo>
                    <a:pt x="205" y="1067"/>
                  </a:lnTo>
                  <a:lnTo>
                    <a:pt x="207" y="1065"/>
                  </a:lnTo>
                  <a:lnTo>
                    <a:pt x="212" y="1062"/>
                  </a:lnTo>
                  <a:lnTo>
                    <a:pt x="214" y="1062"/>
                  </a:lnTo>
                  <a:lnTo>
                    <a:pt x="219" y="1060"/>
                  </a:lnTo>
                  <a:lnTo>
                    <a:pt x="220" y="1059"/>
                  </a:lnTo>
                  <a:lnTo>
                    <a:pt x="225" y="1059"/>
                  </a:lnTo>
                  <a:lnTo>
                    <a:pt x="227" y="1059"/>
                  </a:lnTo>
                  <a:lnTo>
                    <a:pt x="232" y="1057"/>
                  </a:lnTo>
                  <a:lnTo>
                    <a:pt x="235" y="1054"/>
                  </a:lnTo>
                  <a:lnTo>
                    <a:pt x="237" y="1052"/>
                  </a:lnTo>
                  <a:lnTo>
                    <a:pt x="238" y="1051"/>
                  </a:lnTo>
                  <a:lnTo>
                    <a:pt x="245" y="1049"/>
                  </a:lnTo>
                  <a:lnTo>
                    <a:pt x="253" y="1051"/>
                  </a:lnTo>
                  <a:lnTo>
                    <a:pt x="258" y="1051"/>
                  </a:lnTo>
                  <a:lnTo>
                    <a:pt x="265" y="1052"/>
                  </a:lnTo>
                  <a:lnTo>
                    <a:pt x="270" y="1051"/>
                  </a:lnTo>
                  <a:lnTo>
                    <a:pt x="271" y="1051"/>
                  </a:lnTo>
                  <a:lnTo>
                    <a:pt x="276" y="1051"/>
                  </a:lnTo>
                  <a:lnTo>
                    <a:pt x="283" y="1047"/>
                  </a:lnTo>
                  <a:lnTo>
                    <a:pt x="285" y="1047"/>
                  </a:lnTo>
                  <a:lnTo>
                    <a:pt x="290" y="1046"/>
                  </a:lnTo>
                  <a:lnTo>
                    <a:pt x="293" y="1041"/>
                  </a:lnTo>
                  <a:lnTo>
                    <a:pt x="295" y="1039"/>
                  </a:lnTo>
                  <a:lnTo>
                    <a:pt x="293" y="1034"/>
                  </a:lnTo>
                  <a:lnTo>
                    <a:pt x="293" y="1031"/>
                  </a:lnTo>
                  <a:lnTo>
                    <a:pt x="291" y="1021"/>
                  </a:lnTo>
                  <a:lnTo>
                    <a:pt x="291" y="1020"/>
                  </a:lnTo>
                  <a:lnTo>
                    <a:pt x="291" y="1018"/>
                  </a:lnTo>
                  <a:lnTo>
                    <a:pt x="291" y="1015"/>
                  </a:lnTo>
                  <a:lnTo>
                    <a:pt x="291" y="1012"/>
                  </a:lnTo>
                  <a:lnTo>
                    <a:pt x="291" y="1007"/>
                  </a:lnTo>
                  <a:lnTo>
                    <a:pt x="290" y="1002"/>
                  </a:lnTo>
                  <a:lnTo>
                    <a:pt x="290" y="994"/>
                  </a:lnTo>
                  <a:lnTo>
                    <a:pt x="290" y="991"/>
                  </a:lnTo>
                  <a:lnTo>
                    <a:pt x="288" y="987"/>
                  </a:lnTo>
                  <a:lnTo>
                    <a:pt x="288" y="986"/>
                  </a:lnTo>
                  <a:lnTo>
                    <a:pt x="288" y="979"/>
                  </a:lnTo>
                  <a:lnTo>
                    <a:pt x="288" y="978"/>
                  </a:lnTo>
                  <a:lnTo>
                    <a:pt x="286" y="971"/>
                  </a:lnTo>
                  <a:lnTo>
                    <a:pt x="285" y="970"/>
                  </a:lnTo>
                  <a:lnTo>
                    <a:pt x="273" y="953"/>
                  </a:lnTo>
                  <a:lnTo>
                    <a:pt x="271" y="950"/>
                  </a:lnTo>
                  <a:lnTo>
                    <a:pt x="271" y="949"/>
                  </a:lnTo>
                  <a:lnTo>
                    <a:pt x="270" y="940"/>
                  </a:lnTo>
                  <a:lnTo>
                    <a:pt x="270" y="939"/>
                  </a:lnTo>
                  <a:lnTo>
                    <a:pt x="270" y="929"/>
                  </a:lnTo>
                  <a:lnTo>
                    <a:pt x="270" y="928"/>
                  </a:lnTo>
                  <a:lnTo>
                    <a:pt x="270" y="924"/>
                  </a:lnTo>
                  <a:lnTo>
                    <a:pt x="270" y="921"/>
                  </a:lnTo>
                  <a:lnTo>
                    <a:pt x="270" y="918"/>
                  </a:lnTo>
                  <a:lnTo>
                    <a:pt x="271" y="913"/>
                  </a:lnTo>
                  <a:lnTo>
                    <a:pt x="270" y="908"/>
                  </a:lnTo>
                  <a:lnTo>
                    <a:pt x="268" y="903"/>
                  </a:lnTo>
                  <a:lnTo>
                    <a:pt x="266" y="902"/>
                  </a:lnTo>
                  <a:lnTo>
                    <a:pt x="265" y="900"/>
                  </a:lnTo>
                  <a:lnTo>
                    <a:pt x="263" y="898"/>
                  </a:lnTo>
                  <a:lnTo>
                    <a:pt x="260" y="895"/>
                  </a:lnTo>
                  <a:lnTo>
                    <a:pt x="258" y="892"/>
                  </a:lnTo>
                  <a:lnTo>
                    <a:pt x="260" y="889"/>
                  </a:lnTo>
                  <a:lnTo>
                    <a:pt x="260" y="884"/>
                  </a:lnTo>
                  <a:lnTo>
                    <a:pt x="262" y="882"/>
                  </a:lnTo>
                  <a:lnTo>
                    <a:pt x="262" y="881"/>
                  </a:lnTo>
                  <a:lnTo>
                    <a:pt x="257" y="871"/>
                  </a:lnTo>
                  <a:lnTo>
                    <a:pt x="255" y="868"/>
                  </a:lnTo>
                  <a:lnTo>
                    <a:pt x="255" y="863"/>
                  </a:lnTo>
                  <a:lnTo>
                    <a:pt x="250" y="845"/>
                  </a:lnTo>
                  <a:lnTo>
                    <a:pt x="248" y="840"/>
                  </a:lnTo>
                  <a:lnTo>
                    <a:pt x="245" y="829"/>
                  </a:lnTo>
                  <a:lnTo>
                    <a:pt x="242" y="821"/>
                  </a:lnTo>
                  <a:lnTo>
                    <a:pt x="240" y="818"/>
                  </a:lnTo>
                  <a:lnTo>
                    <a:pt x="238" y="813"/>
                  </a:lnTo>
                  <a:lnTo>
                    <a:pt x="237" y="809"/>
                  </a:lnTo>
                  <a:lnTo>
                    <a:pt x="237" y="808"/>
                  </a:lnTo>
                  <a:lnTo>
                    <a:pt x="235" y="805"/>
                  </a:lnTo>
                  <a:lnTo>
                    <a:pt x="235" y="803"/>
                  </a:lnTo>
                  <a:lnTo>
                    <a:pt x="235" y="800"/>
                  </a:lnTo>
                  <a:lnTo>
                    <a:pt x="235" y="790"/>
                  </a:lnTo>
                  <a:lnTo>
                    <a:pt x="233" y="775"/>
                  </a:lnTo>
                  <a:lnTo>
                    <a:pt x="233" y="774"/>
                  </a:lnTo>
                  <a:lnTo>
                    <a:pt x="232" y="769"/>
                  </a:lnTo>
                  <a:lnTo>
                    <a:pt x="227" y="748"/>
                  </a:lnTo>
                  <a:lnTo>
                    <a:pt x="227" y="741"/>
                  </a:lnTo>
                  <a:lnTo>
                    <a:pt x="227" y="740"/>
                  </a:lnTo>
                  <a:lnTo>
                    <a:pt x="225" y="730"/>
                  </a:lnTo>
                  <a:lnTo>
                    <a:pt x="227" y="722"/>
                  </a:lnTo>
                  <a:lnTo>
                    <a:pt x="227" y="720"/>
                  </a:lnTo>
                  <a:lnTo>
                    <a:pt x="227" y="698"/>
                  </a:lnTo>
                  <a:lnTo>
                    <a:pt x="227" y="683"/>
                  </a:lnTo>
                  <a:lnTo>
                    <a:pt x="227" y="680"/>
                  </a:lnTo>
                  <a:lnTo>
                    <a:pt x="227" y="677"/>
                  </a:lnTo>
                  <a:lnTo>
                    <a:pt x="223" y="657"/>
                  </a:lnTo>
                  <a:lnTo>
                    <a:pt x="223" y="656"/>
                  </a:lnTo>
                  <a:lnTo>
                    <a:pt x="223" y="654"/>
                  </a:lnTo>
                  <a:lnTo>
                    <a:pt x="222" y="649"/>
                  </a:lnTo>
                  <a:lnTo>
                    <a:pt x="220" y="631"/>
                  </a:lnTo>
                  <a:lnTo>
                    <a:pt x="220" y="625"/>
                  </a:lnTo>
                  <a:lnTo>
                    <a:pt x="219" y="622"/>
                  </a:lnTo>
                  <a:lnTo>
                    <a:pt x="219" y="609"/>
                  </a:lnTo>
                  <a:lnTo>
                    <a:pt x="219" y="606"/>
                  </a:lnTo>
                  <a:lnTo>
                    <a:pt x="219" y="604"/>
                  </a:lnTo>
                  <a:lnTo>
                    <a:pt x="219" y="602"/>
                  </a:lnTo>
                  <a:lnTo>
                    <a:pt x="219" y="593"/>
                  </a:lnTo>
                  <a:lnTo>
                    <a:pt x="219" y="588"/>
                  </a:lnTo>
                  <a:lnTo>
                    <a:pt x="219" y="584"/>
                  </a:lnTo>
                  <a:lnTo>
                    <a:pt x="219" y="581"/>
                  </a:lnTo>
                  <a:lnTo>
                    <a:pt x="219" y="572"/>
                  </a:lnTo>
                  <a:lnTo>
                    <a:pt x="219" y="570"/>
                  </a:lnTo>
                  <a:lnTo>
                    <a:pt x="217" y="562"/>
                  </a:lnTo>
                  <a:lnTo>
                    <a:pt x="217" y="555"/>
                  </a:lnTo>
                  <a:lnTo>
                    <a:pt x="217" y="552"/>
                  </a:lnTo>
                  <a:lnTo>
                    <a:pt x="217" y="549"/>
                  </a:lnTo>
                  <a:lnTo>
                    <a:pt x="217" y="546"/>
                  </a:lnTo>
                  <a:lnTo>
                    <a:pt x="214" y="533"/>
                  </a:lnTo>
                  <a:lnTo>
                    <a:pt x="217" y="526"/>
                  </a:lnTo>
                  <a:lnTo>
                    <a:pt x="217" y="531"/>
                  </a:lnTo>
                  <a:lnTo>
                    <a:pt x="219" y="538"/>
                  </a:lnTo>
                  <a:lnTo>
                    <a:pt x="220" y="541"/>
                  </a:lnTo>
                  <a:lnTo>
                    <a:pt x="223" y="546"/>
                  </a:lnTo>
                  <a:lnTo>
                    <a:pt x="233" y="546"/>
                  </a:lnTo>
                  <a:lnTo>
                    <a:pt x="240" y="541"/>
                  </a:lnTo>
                  <a:lnTo>
                    <a:pt x="242" y="536"/>
                  </a:lnTo>
                  <a:lnTo>
                    <a:pt x="245" y="533"/>
                  </a:lnTo>
                  <a:lnTo>
                    <a:pt x="247" y="531"/>
                  </a:lnTo>
                  <a:lnTo>
                    <a:pt x="250" y="528"/>
                  </a:lnTo>
                  <a:lnTo>
                    <a:pt x="258" y="521"/>
                  </a:lnTo>
                  <a:lnTo>
                    <a:pt x="262" y="521"/>
                  </a:lnTo>
                  <a:lnTo>
                    <a:pt x="270" y="521"/>
                  </a:lnTo>
                  <a:lnTo>
                    <a:pt x="273" y="523"/>
                  </a:lnTo>
                  <a:lnTo>
                    <a:pt x="283" y="518"/>
                  </a:lnTo>
                  <a:lnTo>
                    <a:pt x="285" y="517"/>
                  </a:lnTo>
                  <a:lnTo>
                    <a:pt x="286" y="515"/>
                  </a:lnTo>
                  <a:lnTo>
                    <a:pt x="296" y="515"/>
                  </a:lnTo>
                  <a:lnTo>
                    <a:pt x="298" y="517"/>
                  </a:lnTo>
                  <a:lnTo>
                    <a:pt x="303" y="513"/>
                  </a:lnTo>
                  <a:lnTo>
                    <a:pt x="305" y="512"/>
                  </a:lnTo>
                  <a:lnTo>
                    <a:pt x="305" y="510"/>
                  </a:lnTo>
                  <a:lnTo>
                    <a:pt x="319" y="512"/>
                  </a:lnTo>
                  <a:lnTo>
                    <a:pt x="328" y="505"/>
                  </a:lnTo>
                  <a:lnTo>
                    <a:pt x="331" y="502"/>
                  </a:lnTo>
                  <a:lnTo>
                    <a:pt x="336" y="497"/>
                  </a:lnTo>
                  <a:lnTo>
                    <a:pt x="348" y="492"/>
                  </a:lnTo>
                  <a:lnTo>
                    <a:pt x="349" y="492"/>
                  </a:lnTo>
                  <a:lnTo>
                    <a:pt x="351" y="491"/>
                  </a:lnTo>
                  <a:lnTo>
                    <a:pt x="364" y="481"/>
                  </a:lnTo>
                  <a:lnTo>
                    <a:pt x="374" y="476"/>
                  </a:lnTo>
                  <a:lnTo>
                    <a:pt x="382" y="476"/>
                  </a:lnTo>
                  <a:lnTo>
                    <a:pt x="392" y="476"/>
                  </a:lnTo>
                  <a:lnTo>
                    <a:pt x="395" y="476"/>
                  </a:lnTo>
                  <a:lnTo>
                    <a:pt x="404" y="478"/>
                  </a:lnTo>
                  <a:lnTo>
                    <a:pt x="405" y="478"/>
                  </a:lnTo>
                  <a:lnTo>
                    <a:pt x="417" y="481"/>
                  </a:lnTo>
                  <a:lnTo>
                    <a:pt x="429" y="479"/>
                  </a:lnTo>
                  <a:lnTo>
                    <a:pt x="430" y="479"/>
                  </a:lnTo>
                  <a:lnTo>
                    <a:pt x="438" y="474"/>
                  </a:lnTo>
                  <a:lnTo>
                    <a:pt x="440" y="474"/>
                  </a:lnTo>
                  <a:lnTo>
                    <a:pt x="442" y="473"/>
                  </a:lnTo>
                  <a:lnTo>
                    <a:pt x="450" y="473"/>
                  </a:lnTo>
                  <a:lnTo>
                    <a:pt x="453" y="478"/>
                  </a:lnTo>
                  <a:lnTo>
                    <a:pt x="455" y="481"/>
                  </a:lnTo>
                  <a:lnTo>
                    <a:pt x="463" y="487"/>
                  </a:lnTo>
                  <a:lnTo>
                    <a:pt x="467" y="489"/>
                  </a:lnTo>
                  <a:lnTo>
                    <a:pt x="475" y="484"/>
                  </a:lnTo>
                  <a:lnTo>
                    <a:pt x="477" y="483"/>
                  </a:lnTo>
                  <a:lnTo>
                    <a:pt x="478" y="481"/>
                  </a:lnTo>
                  <a:lnTo>
                    <a:pt x="481" y="471"/>
                  </a:lnTo>
                  <a:lnTo>
                    <a:pt x="483" y="468"/>
                  </a:lnTo>
                  <a:lnTo>
                    <a:pt x="488" y="460"/>
                  </a:lnTo>
                  <a:lnTo>
                    <a:pt x="490" y="458"/>
                  </a:lnTo>
                  <a:lnTo>
                    <a:pt x="500" y="452"/>
                  </a:lnTo>
                  <a:lnTo>
                    <a:pt x="503" y="452"/>
                  </a:lnTo>
                  <a:lnTo>
                    <a:pt x="510" y="449"/>
                  </a:lnTo>
                  <a:lnTo>
                    <a:pt x="511" y="447"/>
                  </a:lnTo>
                  <a:lnTo>
                    <a:pt x="526" y="447"/>
                  </a:lnTo>
                  <a:lnTo>
                    <a:pt x="536" y="452"/>
                  </a:lnTo>
                  <a:lnTo>
                    <a:pt x="551" y="455"/>
                  </a:lnTo>
                  <a:lnTo>
                    <a:pt x="561" y="457"/>
                  </a:lnTo>
                  <a:lnTo>
                    <a:pt x="572" y="460"/>
                  </a:lnTo>
                  <a:lnTo>
                    <a:pt x="574" y="462"/>
                  </a:lnTo>
                  <a:lnTo>
                    <a:pt x="582" y="468"/>
                  </a:lnTo>
                  <a:lnTo>
                    <a:pt x="584" y="468"/>
                  </a:lnTo>
                  <a:lnTo>
                    <a:pt x="591" y="470"/>
                  </a:lnTo>
                  <a:lnTo>
                    <a:pt x="594" y="471"/>
                  </a:lnTo>
                  <a:lnTo>
                    <a:pt x="601" y="471"/>
                  </a:lnTo>
                  <a:lnTo>
                    <a:pt x="607" y="471"/>
                  </a:lnTo>
                  <a:lnTo>
                    <a:pt x="620" y="470"/>
                  </a:lnTo>
                  <a:lnTo>
                    <a:pt x="622" y="470"/>
                  </a:lnTo>
                  <a:lnTo>
                    <a:pt x="637" y="466"/>
                  </a:lnTo>
                  <a:lnTo>
                    <a:pt x="644" y="460"/>
                  </a:lnTo>
                  <a:lnTo>
                    <a:pt x="645" y="460"/>
                  </a:lnTo>
                  <a:lnTo>
                    <a:pt x="647" y="458"/>
                  </a:lnTo>
                  <a:lnTo>
                    <a:pt x="649" y="458"/>
                  </a:lnTo>
                  <a:lnTo>
                    <a:pt x="650" y="455"/>
                  </a:lnTo>
                  <a:lnTo>
                    <a:pt x="653" y="449"/>
                  </a:lnTo>
                  <a:lnTo>
                    <a:pt x="653" y="445"/>
                  </a:lnTo>
                  <a:lnTo>
                    <a:pt x="653" y="444"/>
                  </a:lnTo>
                  <a:lnTo>
                    <a:pt x="653" y="439"/>
                  </a:lnTo>
                  <a:lnTo>
                    <a:pt x="655" y="434"/>
                  </a:lnTo>
                  <a:lnTo>
                    <a:pt x="655" y="432"/>
                  </a:lnTo>
                  <a:lnTo>
                    <a:pt x="662" y="426"/>
                  </a:lnTo>
                  <a:lnTo>
                    <a:pt x="663" y="424"/>
                  </a:lnTo>
                  <a:lnTo>
                    <a:pt x="665" y="423"/>
                  </a:lnTo>
                  <a:lnTo>
                    <a:pt x="667" y="421"/>
                  </a:lnTo>
                  <a:lnTo>
                    <a:pt x="667" y="419"/>
                  </a:lnTo>
                  <a:lnTo>
                    <a:pt x="672" y="416"/>
                  </a:lnTo>
                  <a:lnTo>
                    <a:pt x="673" y="419"/>
                  </a:lnTo>
                  <a:lnTo>
                    <a:pt x="677" y="423"/>
                  </a:lnTo>
                  <a:lnTo>
                    <a:pt x="680" y="424"/>
                  </a:lnTo>
                  <a:lnTo>
                    <a:pt x="682" y="424"/>
                  </a:lnTo>
                  <a:lnTo>
                    <a:pt x="688" y="426"/>
                  </a:lnTo>
                  <a:lnTo>
                    <a:pt x="692" y="428"/>
                  </a:lnTo>
                  <a:lnTo>
                    <a:pt x="700" y="429"/>
                  </a:lnTo>
                  <a:lnTo>
                    <a:pt x="703" y="431"/>
                  </a:lnTo>
                  <a:lnTo>
                    <a:pt x="713" y="432"/>
                  </a:lnTo>
                  <a:lnTo>
                    <a:pt x="716" y="431"/>
                  </a:lnTo>
                  <a:lnTo>
                    <a:pt x="718" y="431"/>
                  </a:lnTo>
                  <a:lnTo>
                    <a:pt x="725" y="432"/>
                  </a:lnTo>
                  <a:lnTo>
                    <a:pt x="726" y="434"/>
                  </a:lnTo>
                  <a:lnTo>
                    <a:pt x="731" y="439"/>
                  </a:lnTo>
                  <a:lnTo>
                    <a:pt x="735" y="440"/>
                  </a:lnTo>
                  <a:lnTo>
                    <a:pt x="739" y="444"/>
                  </a:lnTo>
                  <a:lnTo>
                    <a:pt x="743" y="445"/>
                  </a:lnTo>
                  <a:lnTo>
                    <a:pt x="744" y="447"/>
                  </a:lnTo>
                  <a:lnTo>
                    <a:pt x="751" y="452"/>
                  </a:lnTo>
                  <a:lnTo>
                    <a:pt x="754" y="452"/>
                  </a:lnTo>
                  <a:lnTo>
                    <a:pt x="756" y="450"/>
                  </a:lnTo>
                  <a:lnTo>
                    <a:pt x="758" y="449"/>
                  </a:lnTo>
                  <a:lnTo>
                    <a:pt x="763" y="447"/>
                  </a:lnTo>
                  <a:lnTo>
                    <a:pt x="768" y="444"/>
                  </a:lnTo>
                  <a:lnTo>
                    <a:pt x="773" y="439"/>
                  </a:lnTo>
                  <a:lnTo>
                    <a:pt x="778" y="434"/>
                  </a:lnTo>
                  <a:lnTo>
                    <a:pt x="779" y="432"/>
                  </a:lnTo>
                  <a:lnTo>
                    <a:pt x="781" y="431"/>
                  </a:lnTo>
                  <a:lnTo>
                    <a:pt x="781" y="429"/>
                  </a:lnTo>
                  <a:lnTo>
                    <a:pt x="784" y="421"/>
                  </a:lnTo>
                  <a:lnTo>
                    <a:pt x="784" y="418"/>
                  </a:lnTo>
                  <a:lnTo>
                    <a:pt x="786" y="411"/>
                  </a:lnTo>
                  <a:lnTo>
                    <a:pt x="789" y="405"/>
                  </a:lnTo>
                  <a:lnTo>
                    <a:pt x="796" y="400"/>
                  </a:lnTo>
                  <a:lnTo>
                    <a:pt x="797" y="400"/>
                  </a:lnTo>
                  <a:lnTo>
                    <a:pt x="802" y="394"/>
                  </a:lnTo>
                  <a:lnTo>
                    <a:pt x="804" y="392"/>
                  </a:lnTo>
                  <a:lnTo>
                    <a:pt x="806" y="389"/>
                  </a:lnTo>
                  <a:lnTo>
                    <a:pt x="814" y="384"/>
                  </a:lnTo>
                  <a:lnTo>
                    <a:pt x="816" y="384"/>
                  </a:lnTo>
                  <a:lnTo>
                    <a:pt x="825" y="385"/>
                  </a:lnTo>
                  <a:lnTo>
                    <a:pt x="827" y="385"/>
                  </a:lnTo>
                  <a:lnTo>
                    <a:pt x="839" y="384"/>
                  </a:lnTo>
                  <a:lnTo>
                    <a:pt x="842" y="384"/>
                  </a:lnTo>
                  <a:lnTo>
                    <a:pt x="844" y="382"/>
                  </a:lnTo>
                  <a:lnTo>
                    <a:pt x="855" y="377"/>
                  </a:lnTo>
                  <a:lnTo>
                    <a:pt x="857" y="377"/>
                  </a:lnTo>
                  <a:lnTo>
                    <a:pt x="860" y="376"/>
                  </a:lnTo>
                  <a:lnTo>
                    <a:pt x="868" y="374"/>
                  </a:lnTo>
                  <a:lnTo>
                    <a:pt x="872" y="376"/>
                  </a:lnTo>
                  <a:lnTo>
                    <a:pt x="882" y="381"/>
                  </a:lnTo>
                  <a:lnTo>
                    <a:pt x="883" y="382"/>
                  </a:lnTo>
                  <a:lnTo>
                    <a:pt x="892" y="385"/>
                  </a:lnTo>
                  <a:lnTo>
                    <a:pt x="897" y="384"/>
                  </a:lnTo>
                  <a:lnTo>
                    <a:pt x="900" y="382"/>
                  </a:lnTo>
                  <a:lnTo>
                    <a:pt x="900" y="381"/>
                  </a:lnTo>
                  <a:lnTo>
                    <a:pt x="908" y="374"/>
                  </a:lnTo>
                  <a:lnTo>
                    <a:pt x="910" y="373"/>
                  </a:lnTo>
                  <a:lnTo>
                    <a:pt x="915" y="368"/>
                  </a:lnTo>
                  <a:lnTo>
                    <a:pt x="916" y="366"/>
                  </a:lnTo>
                  <a:lnTo>
                    <a:pt x="918" y="364"/>
                  </a:lnTo>
                  <a:lnTo>
                    <a:pt x="921" y="353"/>
                  </a:lnTo>
                  <a:lnTo>
                    <a:pt x="921" y="350"/>
                  </a:lnTo>
                  <a:lnTo>
                    <a:pt x="923" y="339"/>
                  </a:lnTo>
                  <a:lnTo>
                    <a:pt x="923" y="337"/>
                  </a:lnTo>
                  <a:lnTo>
                    <a:pt x="925" y="332"/>
                  </a:lnTo>
                  <a:lnTo>
                    <a:pt x="926" y="324"/>
                  </a:lnTo>
                  <a:lnTo>
                    <a:pt x="926" y="321"/>
                  </a:lnTo>
                  <a:lnTo>
                    <a:pt x="928" y="319"/>
                  </a:lnTo>
                  <a:lnTo>
                    <a:pt x="928" y="318"/>
                  </a:lnTo>
                  <a:lnTo>
                    <a:pt x="928" y="316"/>
                  </a:lnTo>
                  <a:lnTo>
                    <a:pt x="928" y="314"/>
                  </a:lnTo>
                  <a:lnTo>
                    <a:pt x="930" y="301"/>
                  </a:lnTo>
                  <a:lnTo>
                    <a:pt x="930" y="296"/>
                  </a:lnTo>
                  <a:lnTo>
                    <a:pt x="931" y="287"/>
                  </a:lnTo>
                  <a:lnTo>
                    <a:pt x="930" y="285"/>
                  </a:lnTo>
                  <a:lnTo>
                    <a:pt x="928" y="279"/>
                  </a:lnTo>
                  <a:lnTo>
                    <a:pt x="933" y="272"/>
                  </a:lnTo>
                  <a:lnTo>
                    <a:pt x="933" y="271"/>
                  </a:lnTo>
                  <a:lnTo>
                    <a:pt x="936" y="267"/>
                  </a:lnTo>
                  <a:lnTo>
                    <a:pt x="938" y="266"/>
                  </a:lnTo>
                  <a:lnTo>
                    <a:pt x="940" y="264"/>
                  </a:lnTo>
                  <a:lnTo>
                    <a:pt x="943" y="262"/>
                  </a:lnTo>
                  <a:lnTo>
                    <a:pt x="946" y="258"/>
                  </a:lnTo>
                  <a:lnTo>
                    <a:pt x="951" y="251"/>
                  </a:lnTo>
                  <a:lnTo>
                    <a:pt x="953" y="243"/>
                  </a:lnTo>
                  <a:lnTo>
                    <a:pt x="954" y="240"/>
                  </a:lnTo>
                  <a:lnTo>
                    <a:pt x="959" y="232"/>
                  </a:lnTo>
                  <a:lnTo>
                    <a:pt x="959" y="229"/>
                  </a:lnTo>
                  <a:lnTo>
                    <a:pt x="959" y="227"/>
                  </a:lnTo>
                  <a:lnTo>
                    <a:pt x="959" y="220"/>
                  </a:lnTo>
                  <a:lnTo>
                    <a:pt x="959" y="217"/>
                  </a:lnTo>
                  <a:lnTo>
                    <a:pt x="959" y="216"/>
                  </a:lnTo>
                  <a:lnTo>
                    <a:pt x="963" y="209"/>
                  </a:lnTo>
                  <a:lnTo>
                    <a:pt x="964" y="207"/>
                  </a:lnTo>
                  <a:lnTo>
                    <a:pt x="966" y="204"/>
                  </a:lnTo>
                  <a:lnTo>
                    <a:pt x="966" y="203"/>
                  </a:lnTo>
                  <a:lnTo>
                    <a:pt x="971" y="201"/>
                  </a:lnTo>
                  <a:lnTo>
                    <a:pt x="974" y="199"/>
                  </a:lnTo>
                  <a:lnTo>
                    <a:pt x="978" y="198"/>
                  </a:lnTo>
                  <a:lnTo>
                    <a:pt x="978" y="196"/>
                  </a:lnTo>
                  <a:lnTo>
                    <a:pt x="986" y="193"/>
                  </a:lnTo>
                  <a:lnTo>
                    <a:pt x="989" y="191"/>
                  </a:lnTo>
                  <a:lnTo>
                    <a:pt x="993" y="193"/>
                  </a:lnTo>
                  <a:lnTo>
                    <a:pt x="994" y="193"/>
                  </a:lnTo>
                  <a:lnTo>
                    <a:pt x="996" y="190"/>
                  </a:lnTo>
                  <a:lnTo>
                    <a:pt x="997" y="186"/>
                  </a:lnTo>
                  <a:lnTo>
                    <a:pt x="997" y="183"/>
                  </a:lnTo>
                  <a:lnTo>
                    <a:pt x="1002" y="180"/>
                  </a:lnTo>
                  <a:lnTo>
                    <a:pt x="1004" y="178"/>
                  </a:lnTo>
                  <a:lnTo>
                    <a:pt x="1009" y="180"/>
                  </a:lnTo>
                  <a:lnTo>
                    <a:pt x="1012" y="178"/>
                  </a:lnTo>
                  <a:lnTo>
                    <a:pt x="1012" y="177"/>
                  </a:lnTo>
                  <a:lnTo>
                    <a:pt x="1017" y="173"/>
                  </a:lnTo>
                  <a:lnTo>
                    <a:pt x="1017" y="170"/>
                  </a:lnTo>
                  <a:lnTo>
                    <a:pt x="1017" y="169"/>
                  </a:lnTo>
                  <a:lnTo>
                    <a:pt x="1021" y="165"/>
                  </a:lnTo>
                  <a:lnTo>
                    <a:pt x="1022" y="165"/>
                  </a:lnTo>
                  <a:lnTo>
                    <a:pt x="1024" y="165"/>
                  </a:lnTo>
                  <a:lnTo>
                    <a:pt x="1024" y="164"/>
                  </a:lnTo>
                  <a:lnTo>
                    <a:pt x="1022" y="159"/>
                  </a:lnTo>
                  <a:lnTo>
                    <a:pt x="1024" y="154"/>
                  </a:lnTo>
                  <a:lnTo>
                    <a:pt x="1029" y="151"/>
                  </a:lnTo>
                  <a:lnTo>
                    <a:pt x="1027" y="146"/>
                  </a:lnTo>
                  <a:lnTo>
                    <a:pt x="1032" y="148"/>
                  </a:lnTo>
                  <a:lnTo>
                    <a:pt x="1034" y="148"/>
                  </a:lnTo>
                  <a:lnTo>
                    <a:pt x="1037" y="144"/>
                  </a:lnTo>
                  <a:lnTo>
                    <a:pt x="1040" y="138"/>
                  </a:lnTo>
                  <a:lnTo>
                    <a:pt x="1040" y="136"/>
                  </a:lnTo>
                  <a:lnTo>
                    <a:pt x="1042" y="130"/>
                  </a:lnTo>
                  <a:lnTo>
                    <a:pt x="1042" y="127"/>
                  </a:lnTo>
                  <a:lnTo>
                    <a:pt x="1042" y="125"/>
                  </a:lnTo>
                  <a:lnTo>
                    <a:pt x="1042" y="123"/>
                  </a:lnTo>
                  <a:lnTo>
                    <a:pt x="1040" y="114"/>
                  </a:lnTo>
                  <a:lnTo>
                    <a:pt x="1042" y="112"/>
                  </a:lnTo>
                  <a:lnTo>
                    <a:pt x="1044" y="109"/>
                  </a:lnTo>
                  <a:lnTo>
                    <a:pt x="1047" y="101"/>
                  </a:lnTo>
                  <a:lnTo>
                    <a:pt x="1049" y="99"/>
                  </a:lnTo>
                  <a:lnTo>
                    <a:pt x="1049" y="97"/>
                  </a:lnTo>
                  <a:lnTo>
                    <a:pt x="1054" y="91"/>
                  </a:lnTo>
                  <a:lnTo>
                    <a:pt x="1054" y="88"/>
                  </a:lnTo>
                  <a:lnTo>
                    <a:pt x="1052" y="83"/>
                  </a:lnTo>
                  <a:lnTo>
                    <a:pt x="1052" y="78"/>
                  </a:lnTo>
                  <a:lnTo>
                    <a:pt x="1052" y="76"/>
                  </a:lnTo>
                  <a:lnTo>
                    <a:pt x="1052" y="73"/>
                  </a:lnTo>
                  <a:lnTo>
                    <a:pt x="1060" y="73"/>
                  </a:lnTo>
                  <a:lnTo>
                    <a:pt x="1064" y="72"/>
                  </a:lnTo>
                  <a:lnTo>
                    <a:pt x="1064" y="68"/>
                  </a:lnTo>
                  <a:lnTo>
                    <a:pt x="1070" y="65"/>
                  </a:lnTo>
                  <a:lnTo>
                    <a:pt x="1079" y="65"/>
                  </a:lnTo>
                  <a:lnTo>
                    <a:pt x="1080" y="65"/>
                  </a:lnTo>
                  <a:lnTo>
                    <a:pt x="1082" y="63"/>
                  </a:lnTo>
                  <a:lnTo>
                    <a:pt x="1085" y="67"/>
                  </a:lnTo>
                  <a:lnTo>
                    <a:pt x="1085" y="68"/>
                  </a:lnTo>
                  <a:lnTo>
                    <a:pt x="1088" y="72"/>
                  </a:lnTo>
                  <a:lnTo>
                    <a:pt x="1095" y="72"/>
                  </a:lnTo>
                  <a:lnTo>
                    <a:pt x="1097" y="70"/>
                  </a:lnTo>
                  <a:lnTo>
                    <a:pt x="1100" y="72"/>
                  </a:lnTo>
                  <a:lnTo>
                    <a:pt x="1102" y="70"/>
                  </a:lnTo>
                  <a:lnTo>
                    <a:pt x="1102" y="68"/>
                  </a:lnTo>
                  <a:lnTo>
                    <a:pt x="1105" y="65"/>
                  </a:lnTo>
                  <a:lnTo>
                    <a:pt x="1102" y="60"/>
                  </a:lnTo>
                  <a:lnTo>
                    <a:pt x="1103" y="59"/>
                  </a:lnTo>
                  <a:lnTo>
                    <a:pt x="1110" y="54"/>
                  </a:lnTo>
                  <a:lnTo>
                    <a:pt x="1117" y="57"/>
                  </a:lnTo>
                  <a:lnTo>
                    <a:pt x="1123" y="59"/>
                  </a:lnTo>
                  <a:lnTo>
                    <a:pt x="1125" y="59"/>
                  </a:lnTo>
                  <a:lnTo>
                    <a:pt x="1126" y="63"/>
                  </a:lnTo>
                  <a:lnTo>
                    <a:pt x="1128" y="65"/>
                  </a:lnTo>
                  <a:lnTo>
                    <a:pt x="1133" y="67"/>
                  </a:lnTo>
                  <a:lnTo>
                    <a:pt x="1140" y="65"/>
                  </a:lnTo>
                  <a:lnTo>
                    <a:pt x="1141" y="63"/>
                  </a:lnTo>
                  <a:lnTo>
                    <a:pt x="1143" y="62"/>
                  </a:lnTo>
                  <a:lnTo>
                    <a:pt x="1148" y="62"/>
                  </a:lnTo>
                  <a:lnTo>
                    <a:pt x="1150" y="62"/>
                  </a:lnTo>
                  <a:lnTo>
                    <a:pt x="1156" y="57"/>
                  </a:lnTo>
                  <a:lnTo>
                    <a:pt x="1156" y="54"/>
                  </a:lnTo>
                  <a:lnTo>
                    <a:pt x="1156" y="52"/>
                  </a:lnTo>
                  <a:lnTo>
                    <a:pt x="1158" y="46"/>
                  </a:lnTo>
                  <a:lnTo>
                    <a:pt x="1158" y="42"/>
                  </a:lnTo>
                  <a:lnTo>
                    <a:pt x="1161" y="34"/>
                  </a:lnTo>
                  <a:lnTo>
                    <a:pt x="1161" y="33"/>
                  </a:lnTo>
                  <a:lnTo>
                    <a:pt x="1163" y="31"/>
                  </a:lnTo>
                  <a:lnTo>
                    <a:pt x="1169" y="28"/>
                  </a:lnTo>
                  <a:lnTo>
                    <a:pt x="1171" y="28"/>
                  </a:lnTo>
                  <a:lnTo>
                    <a:pt x="1173" y="26"/>
                  </a:lnTo>
                  <a:lnTo>
                    <a:pt x="1184" y="28"/>
                  </a:lnTo>
                  <a:lnTo>
                    <a:pt x="1189" y="25"/>
                  </a:lnTo>
                  <a:lnTo>
                    <a:pt x="1194" y="23"/>
                  </a:lnTo>
                  <a:lnTo>
                    <a:pt x="1198" y="23"/>
                  </a:lnTo>
                  <a:lnTo>
                    <a:pt x="1199" y="21"/>
                  </a:lnTo>
                  <a:lnTo>
                    <a:pt x="1201" y="20"/>
                  </a:lnTo>
                  <a:lnTo>
                    <a:pt x="1214" y="18"/>
                  </a:lnTo>
                  <a:lnTo>
                    <a:pt x="1214" y="15"/>
                  </a:lnTo>
                  <a:lnTo>
                    <a:pt x="1214" y="13"/>
                  </a:lnTo>
                  <a:lnTo>
                    <a:pt x="1219" y="5"/>
                  </a:lnTo>
                  <a:lnTo>
                    <a:pt x="1227" y="0"/>
                  </a:lnTo>
                  <a:lnTo>
                    <a:pt x="1242" y="13"/>
                  </a:lnTo>
                  <a:lnTo>
                    <a:pt x="1249" y="21"/>
                  </a:lnTo>
                  <a:lnTo>
                    <a:pt x="1251" y="23"/>
                  </a:lnTo>
                  <a:lnTo>
                    <a:pt x="1259" y="36"/>
                  </a:lnTo>
                  <a:lnTo>
                    <a:pt x="1262" y="39"/>
                  </a:lnTo>
                  <a:lnTo>
                    <a:pt x="1269" y="44"/>
                  </a:lnTo>
                  <a:lnTo>
                    <a:pt x="1270" y="44"/>
                  </a:lnTo>
                  <a:lnTo>
                    <a:pt x="1279" y="49"/>
                  </a:lnTo>
                  <a:lnTo>
                    <a:pt x="1280" y="51"/>
                  </a:lnTo>
                  <a:lnTo>
                    <a:pt x="1280" y="54"/>
                  </a:lnTo>
                  <a:lnTo>
                    <a:pt x="1280" y="62"/>
                  </a:lnTo>
                  <a:lnTo>
                    <a:pt x="1280" y="63"/>
                  </a:lnTo>
                  <a:lnTo>
                    <a:pt x="1279" y="75"/>
                  </a:lnTo>
                  <a:lnTo>
                    <a:pt x="1280" y="83"/>
                  </a:lnTo>
                  <a:lnTo>
                    <a:pt x="1282" y="88"/>
                  </a:lnTo>
                  <a:lnTo>
                    <a:pt x="1297" y="91"/>
                  </a:lnTo>
                  <a:lnTo>
                    <a:pt x="1300" y="93"/>
                  </a:lnTo>
                  <a:lnTo>
                    <a:pt x="1308" y="101"/>
                  </a:lnTo>
                  <a:lnTo>
                    <a:pt x="1310" y="102"/>
                  </a:lnTo>
                  <a:lnTo>
                    <a:pt x="1320" y="112"/>
                  </a:lnTo>
                  <a:lnTo>
                    <a:pt x="1322" y="114"/>
                  </a:lnTo>
                  <a:lnTo>
                    <a:pt x="1328" y="123"/>
                  </a:lnTo>
                  <a:lnTo>
                    <a:pt x="1328" y="127"/>
                  </a:lnTo>
                  <a:lnTo>
                    <a:pt x="1338" y="131"/>
                  </a:lnTo>
                  <a:lnTo>
                    <a:pt x="1341" y="131"/>
                  </a:lnTo>
                  <a:lnTo>
                    <a:pt x="1345" y="130"/>
                  </a:lnTo>
                  <a:lnTo>
                    <a:pt x="1346" y="130"/>
                  </a:lnTo>
                  <a:lnTo>
                    <a:pt x="1358" y="120"/>
                  </a:lnTo>
                  <a:lnTo>
                    <a:pt x="1360" y="118"/>
                  </a:lnTo>
                  <a:lnTo>
                    <a:pt x="1363" y="117"/>
                  </a:lnTo>
                  <a:lnTo>
                    <a:pt x="1365" y="117"/>
                  </a:lnTo>
                  <a:lnTo>
                    <a:pt x="1368" y="114"/>
                  </a:lnTo>
                  <a:lnTo>
                    <a:pt x="1371" y="110"/>
                  </a:lnTo>
                  <a:lnTo>
                    <a:pt x="1373" y="110"/>
                  </a:lnTo>
                  <a:lnTo>
                    <a:pt x="1378" y="109"/>
                  </a:lnTo>
                  <a:lnTo>
                    <a:pt x="1384" y="107"/>
                  </a:lnTo>
                  <a:lnTo>
                    <a:pt x="1404" y="102"/>
                  </a:lnTo>
                  <a:lnTo>
                    <a:pt x="1408" y="102"/>
                  </a:lnTo>
                  <a:lnTo>
                    <a:pt x="1416" y="99"/>
                  </a:lnTo>
                  <a:lnTo>
                    <a:pt x="1419" y="97"/>
                  </a:lnTo>
                  <a:lnTo>
                    <a:pt x="1426" y="93"/>
                  </a:lnTo>
                  <a:lnTo>
                    <a:pt x="1428" y="93"/>
                  </a:lnTo>
                  <a:lnTo>
                    <a:pt x="1436" y="91"/>
                  </a:lnTo>
                  <a:lnTo>
                    <a:pt x="1437" y="91"/>
                  </a:lnTo>
                  <a:lnTo>
                    <a:pt x="1444" y="91"/>
                  </a:lnTo>
                  <a:lnTo>
                    <a:pt x="1446" y="93"/>
                  </a:lnTo>
                  <a:lnTo>
                    <a:pt x="1457" y="102"/>
                  </a:lnTo>
                  <a:lnTo>
                    <a:pt x="1461" y="104"/>
                  </a:lnTo>
                  <a:lnTo>
                    <a:pt x="1471" y="109"/>
                  </a:lnTo>
                  <a:lnTo>
                    <a:pt x="1472" y="112"/>
                  </a:lnTo>
                  <a:lnTo>
                    <a:pt x="1482" y="117"/>
                  </a:lnTo>
                  <a:lnTo>
                    <a:pt x="1487" y="117"/>
                  </a:lnTo>
                  <a:lnTo>
                    <a:pt x="1489" y="117"/>
                  </a:lnTo>
                  <a:lnTo>
                    <a:pt x="1502" y="122"/>
                  </a:lnTo>
                  <a:lnTo>
                    <a:pt x="1504" y="122"/>
                  </a:lnTo>
                  <a:lnTo>
                    <a:pt x="1515" y="118"/>
                  </a:lnTo>
                  <a:lnTo>
                    <a:pt x="1517" y="118"/>
                  </a:lnTo>
                  <a:lnTo>
                    <a:pt x="1528" y="117"/>
                  </a:lnTo>
                  <a:lnTo>
                    <a:pt x="1530" y="117"/>
                  </a:lnTo>
                  <a:lnTo>
                    <a:pt x="1533" y="114"/>
                  </a:lnTo>
                  <a:lnTo>
                    <a:pt x="1538" y="109"/>
                  </a:lnTo>
                  <a:lnTo>
                    <a:pt x="1538" y="107"/>
                  </a:lnTo>
                  <a:lnTo>
                    <a:pt x="1542" y="97"/>
                  </a:lnTo>
                  <a:lnTo>
                    <a:pt x="1543" y="96"/>
                  </a:lnTo>
                  <a:lnTo>
                    <a:pt x="1552" y="94"/>
                  </a:lnTo>
                  <a:lnTo>
                    <a:pt x="1553" y="96"/>
                  </a:lnTo>
                  <a:lnTo>
                    <a:pt x="1565" y="102"/>
                  </a:lnTo>
                  <a:lnTo>
                    <a:pt x="1568" y="102"/>
                  </a:lnTo>
                  <a:lnTo>
                    <a:pt x="1581" y="107"/>
                  </a:lnTo>
                  <a:lnTo>
                    <a:pt x="1583" y="107"/>
                  </a:lnTo>
                  <a:lnTo>
                    <a:pt x="1596" y="109"/>
                  </a:lnTo>
                  <a:lnTo>
                    <a:pt x="1598" y="109"/>
                  </a:lnTo>
                  <a:lnTo>
                    <a:pt x="1604" y="109"/>
                  </a:lnTo>
                  <a:lnTo>
                    <a:pt x="1608" y="109"/>
                  </a:lnTo>
                  <a:lnTo>
                    <a:pt x="1614" y="104"/>
                  </a:lnTo>
                  <a:lnTo>
                    <a:pt x="1616" y="102"/>
                  </a:lnTo>
                  <a:lnTo>
                    <a:pt x="1619" y="97"/>
                  </a:lnTo>
                  <a:lnTo>
                    <a:pt x="1623" y="94"/>
                  </a:lnTo>
                  <a:lnTo>
                    <a:pt x="1626" y="94"/>
                  </a:lnTo>
                  <a:lnTo>
                    <a:pt x="1629" y="94"/>
                  </a:lnTo>
                  <a:lnTo>
                    <a:pt x="1634" y="97"/>
                  </a:lnTo>
                  <a:lnTo>
                    <a:pt x="1639" y="102"/>
                  </a:lnTo>
                  <a:lnTo>
                    <a:pt x="1639" y="104"/>
                  </a:lnTo>
                  <a:lnTo>
                    <a:pt x="1639" y="109"/>
                  </a:lnTo>
                  <a:lnTo>
                    <a:pt x="1641" y="115"/>
                  </a:lnTo>
                  <a:lnTo>
                    <a:pt x="1641" y="118"/>
                  </a:lnTo>
                  <a:lnTo>
                    <a:pt x="1643" y="127"/>
                  </a:lnTo>
                  <a:lnTo>
                    <a:pt x="1644" y="128"/>
                  </a:lnTo>
                  <a:lnTo>
                    <a:pt x="1651" y="135"/>
                  </a:lnTo>
                  <a:lnTo>
                    <a:pt x="1651" y="138"/>
                  </a:lnTo>
                  <a:lnTo>
                    <a:pt x="1652" y="140"/>
                  </a:lnTo>
                  <a:lnTo>
                    <a:pt x="1657" y="149"/>
                  </a:lnTo>
                  <a:lnTo>
                    <a:pt x="1659" y="152"/>
                  </a:lnTo>
                  <a:lnTo>
                    <a:pt x="1662" y="156"/>
                  </a:lnTo>
                  <a:lnTo>
                    <a:pt x="1664" y="159"/>
                  </a:lnTo>
                  <a:lnTo>
                    <a:pt x="1676" y="162"/>
                  </a:lnTo>
                  <a:lnTo>
                    <a:pt x="1684" y="161"/>
                  </a:lnTo>
                  <a:lnTo>
                    <a:pt x="1690" y="161"/>
                  </a:lnTo>
                  <a:lnTo>
                    <a:pt x="1695" y="162"/>
                  </a:lnTo>
                  <a:lnTo>
                    <a:pt x="1697" y="164"/>
                  </a:lnTo>
                  <a:lnTo>
                    <a:pt x="1705" y="170"/>
                  </a:lnTo>
                  <a:lnTo>
                    <a:pt x="1705" y="172"/>
                  </a:lnTo>
                  <a:lnTo>
                    <a:pt x="1722" y="178"/>
                  </a:lnTo>
                  <a:lnTo>
                    <a:pt x="1724" y="178"/>
                  </a:lnTo>
                  <a:lnTo>
                    <a:pt x="1733" y="186"/>
                  </a:lnTo>
                  <a:lnTo>
                    <a:pt x="1735" y="18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1" name="Freeform 51"/>
            <p:cNvSpPr>
              <a:spLocks/>
            </p:cNvSpPr>
            <p:nvPr/>
          </p:nvSpPr>
          <p:spPr bwMode="auto">
            <a:xfrm>
              <a:off x="3273425" y="5466558"/>
              <a:ext cx="1289050" cy="509588"/>
            </a:xfrm>
            <a:custGeom>
              <a:avLst/>
              <a:gdLst>
                <a:gd name="T0" fmla="*/ 1543 w 1622"/>
                <a:gd name="T1" fmla="*/ 232 h 641"/>
                <a:gd name="T2" fmla="*/ 1539 w 1622"/>
                <a:gd name="T3" fmla="*/ 274 h 641"/>
                <a:gd name="T4" fmla="*/ 1511 w 1622"/>
                <a:gd name="T5" fmla="*/ 319 h 641"/>
                <a:gd name="T6" fmla="*/ 1534 w 1622"/>
                <a:gd name="T7" fmla="*/ 390 h 641"/>
                <a:gd name="T8" fmla="*/ 1559 w 1622"/>
                <a:gd name="T9" fmla="*/ 421 h 641"/>
                <a:gd name="T10" fmla="*/ 1619 w 1622"/>
                <a:gd name="T11" fmla="*/ 429 h 641"/>
                <a:gd name="T12" fmla="*/ 1584 w 1622"/>
                <a:gd name="T13" fmla="*/ 470 h 641"/>
                <a:gd name="T14" fmla="*/ 1536 w 1622"/>
                <a:gd name="T15" fmla="*/ 512 h 641"/>
                <a:gd name="T16" fmla="*/ 1481 w 1622"/>
                <a:gd name="T17" fmla="*/ 551 h 641"/>
                <a:gd name="T18" fmla="*/ 1430 w 1622"/>
                <a:gd name="T19" fmla="*/ 568 h 641"/>
                <a:gd name="T20" fmla="*/ 1377 w 1622"/>
                <a:gd name="T21" fmla="*/ 578 h 641"/>
                <a:gd name="T22" fmla="*/ 1349 w 1622"/>
                <a:gd name="T23" fmla="*/ 602 h 641"/>
                <a:gd name="T24" fmla="*/ 1311 w 1622"/>
                <a:gd name="T25" fmla="*/ 612 h 641"/>
                <a:gd name="T26" fmla="*/ 1288 w 1622"/>
                <a:gd name="T27" fmla="*/ 598 h 641"/>
                <a:gd name="T28" fmla="*/ 1276 w 1622"/>
                <a:gd name="T29" fmla="*/ 635 h 641"/>
                <a:gd name="T30" fmla="*/ 1245 w 1622"/>
                <a:gd name="T31" fmla="*/ 636 h 641"/>
                <a:gd name="T32" fmla="*/ 1218 w 1622"/>
                <a:gd name="T33" fmla="*/ 627 h 641"/>
                <a:gd name="T34" fmla="*/ 1190 w 1622"/>
                <a:gd name="T35" fmla="*/ 615 h 641"/>
                <a:gd name="T36" fmla="*/ 1144 w 1622"/>
                <a:gd name="T37" fmla="*/ 612 h 641"/>
                <a:gd name="T38" fmla="*/ 1119 w 1622"/>
                <a:gd name="T39" fmla="*/ 580 h 641"/>
                <a:gd name="T40" fmla="*/ 1094 w 1622"/>
                <a:gd name="T41" fmla="*/ 560 h 641"/>
                <a:gd name="T42" fmla="*/ 1081 w 1622"/>
                <a:gd name="T43" fmla="*/ 599 h 641"/>
                <a:gd name="T44" fmla="*/ 1032 w 1622"/>
                <a:gd name="T45" fmla="*/ 615 h 641"/>
                <a:gd name="T46" fmla="*/ 990 w 1622"/>
                <a:gd name="T47" fmla="*/ 594 h 641"/>
                <a:gd name="T48" fmla="*/ 957 w 1622"/>
                <a:gd name="T49" fmla="*/ 578 h 641"/>
                <a:gd name="T50" fmla="*/ 896 w 1622"/>
                <a:gd name="T51" fmla="*/ 544 h 641"/>
                <a:gd name="T52" fmla="*/ 866 w 1622"/>
                <a:gd name="T53" fmla="*/ 520 h 641"/>
                <a:gd name="T54" fmla="*/ 846 w 1622"/>
                <a:gd name="T55" fmla="*/ 502 h 641"/>
                <a:gd name="T56" fmla="*/ 823 w 1622"/>
                <a:gd name="T57" fmla="*/ 470 h 641"/>
                <a:gd name="T58" fmla="*/ 846 w 1622"/>
                <a:gd name="T59" fmla="*/ 420 h 641"/>
                <a:gd name="T60" fmla="*/ 856 w 1622"/>
                <a:gd name="T61" fmla="*/ 379 h 641"/>
                <a:gd name="T62" fmla="*/ 825 w 1622"/>
                <a:gd name="T63" fmla="*/ 355 h 641"/>
                <a:gd name="T64" fmla="*/ 784 w 1622"/>
                <a:gd name="T65" fmla="*/ 365 h 641"/>
                <a:gd name="T66" fmla="*/ 742 w 1622"/>
                <a:gd name="T67" fmla="*/ 352 h 641"/>
                <a:gd name="T68" fmla="*/ 691 w 1622"/>
                <a:gd name="T69" fmla="*/ 386 h 641"/>
                <a:gd name="T70" fmla="*/ 646 w 1622"/>
                <a:gd name="T71" fmla="*/ 387 h 641"/>
                <a:gd name="T72" fmla="*/ 616 w 1622"/>
                <a:gd name="T73" fmla="*/ 405 h 641"/>
                <a:gd name="T74" fmla="*/ 602 w 1622"/>
                <a:gd name="T75" fmla="*/ 431 h 641"/>
                <a:gd name="T76" fmla="*/ 550 w 1622"/>
                <a:gd name="T77" fmla="*/ 384 h 641"/>
                <a:gd name="T78" fmla="*/ 509 w 1622"/>
                <a:gd name="T79" fmla="*/ 339 h 641"/>
                <a:gd name="T80" fmla="*/ 473 w 1622"/>
                <a:gd name="T81" fmla="*/ 308 h 641"/>
                <a:gd name="T82" fmla="*/ 392 w 1622"/>
                <a:gd name="T83" fmla="*/ 300 h 641"/>
                <a:gd name="T84" fmla="*/ 334 w 1622"/>
                <a:gd name="T85" fmla="*/ 269 h 641"/>
                <a:gd name="T86" fmla="*/ 284 w 1622"/>
                <a:gd name="T87" fmla="*/ 277 h 641"/>
                <a:gd name="T88" fmla="*/ 287 w 1622"/>
                <a:gd name="T89" fmla="*/ 308 h 641"/>
                <a:gd name="T90" fmla="*/ 259 w 1622"/>
                <a:gd name="T91" fmla="*/ 344 h 641"/>
                <a:gd name="T92" fmla="*/ 229 w 1622"/>
                <a:gd name="T93" fmla="*/ 310 h 641"/>
                <a:gd name="T94" fmla="*/ 213 w 1622"/>
                <a:gd name="T95" fmla="*/ 290 h 641"/>
                <a:gd name="T96" fmla="*/ 172 w 1622"/>
                <a:gd name="T97" fmla="*/ 267 h 641"/>
                <a:gd name="T98" fmla="*/ 140 w 1622"/>
                <a:gd name="T99" fmla="*/ 232 h 641"/>
                <a:gd name="T100" fmla="*/ 112 w 1622"/>
                <a:gd name="T101" fmla="*/ 227 h 641"/>
                <a:gd name="T102" fmla="*/ 92 w 1622"/>
                <a:gd name="T103" fmla="*/ 222 h 641"/>
                <a:gd name="T104" fmla="*/ 71 w 1622"/>
                <a:gd name="T105" fmla="*/ 246 h 641"/>
                <a:gd name="T106" fmla="*/ 36 w 1622"/>
                <a:gd name="T107" fmla="*/ 217 h 641"/>
                <a:gd name="T108" fmla="*/ 9 w 1622"/>
                <a:gd name="T109" fmla="*/ 193 h 641"/>
                <a:gd name="T110" fmla="*/ 13 w 1622"/>
                <a:gd name="T111" fmla="*/ 167 h 641"/>
                <a:gd name="T112" fmla="*/ 34 w 1622"/>
                <a:gd name="T113" fmla="*/ 132 h 641"/>
                <a:gd name="T114" fmla="*/ 26 w 1622"/>
                <a:gd name="T115" fmla="*/ 86 h 641"/>
                <a:gd name="T116" fmla="*/ 24 w 1622"/>
                <a:gd name="T117" fmla="*/ 33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22" h="641">
                  <a:moveTo>
                    <a:pt x="1503" y="217"/>
                  </a:moveTo>
                  <a:lnTo>
                    <a:pt x="1505" y="217"/>
                  </a:lnTo>
                  <a:lnTo>
                    <a:pt x="1506" y="217"/>
                  </a:lnTo>
                  <a:lnTo>
                    <a:pt x="1518" y="219"/>
                  </a:lnTo>
                  <a:lnTo>
                    <a:pt x="1524" y="219"/>
                  </a:lnTo>
                  <a:lnTo>
                    <a:pt x="1529" y="219"/>
                  </a:lnTo>
                  <a:lnTo>
                    <a:pt x="1538" y="219"/>
                  </a:lnTo>
                  <a:lnTo>
                    <a:pt x="1539" y="221"/>
                  </a:lnTo>
                  <a:lnTo>
                    <a:pt x="1544" y="227"/>
                  </a:lnTo>
                  <a:lnTo>
                    <a:pt x="1543" y="232"/>
                  </a:lnTo>
                  <a:lnTo>
                    <a:pt x="1543" y="237"/>
                  </a:lnTo>
                  <a:lnTo>
                    <a:pt x="1543" y="242"/>
                  </a:lnTo>
                  <a:lnTo>
                    <a:pt x="1543" y="243"/>
                  </a:lnTo>
                  <a:lnTo>
                    <a:pt x="1543" y="250"/>
                  </a:lnTo>
                  <a:lnTo>
                    <a:pt x="1543" y="251"/>
                  </a:lnTo>
                  <a:lnTo>
                    <a:pt x="1543" y="261"/>
                  </a:lnTo>
                  <a:lnTo>
                    <a:pt x="1543" y="263"/>
                  </a:lnTo>
                  <a:lnTo>
                    <a:pt x="1543" y="266"/>
                  </a:lnTo>
                  <a:lnTo>
                    <a:pt x="1541" y="267"/>
                  </a:lnTo>
                  <a:lnTo>
                    <a:pt x="1539" y="274"/>
                  </a:lnTo>
                  <a:lnTo>
                    <a:pt x="1538" y="277"/>
                  </a:lnTo>
                  <a:lnTo>
                    <a:pt x="1536" y="279"/>
                  </a:lnTo>
                  <a:lnTo>
                    <a:pt x="1526" y="285"/>
                  </a:lnTo>
                  <a:lnTo>
                    <a:pt x="1524" y="287"/>
                  </a:lnTo>
                  <a:lnTo>
                    <a:pt x="1520" y="292"/>
                  </a:lnTo>
                  <a:lnTo>
                    <a:pt x="1518" y="298"/>
                  </a:lnTo>
                  <a:lnTo>
                    <a:pt x="1516" y="300"/>
                  </a:lnTo>
                  <a:lnTo>
                    <a:pt x="1516" y="301"/>
                  </a:lnTo>
                  <a:lnTo>
                    <a:pt x="1511" y="310"/>
                  </a:lnTo>
                  <a:lnTo>
                    <a:pt x="1511" y="319"/>
                  </a:lnTo>
                  <a:lnTo>
                    <a:pt x="1510" y="323"/>
                  </a:lnTo>
                  <a:lnTo>
                    <a:pt x="1508" y="324"/>
                  </a:lnTo>
                  <a:lnTo>
                    <a:pt x="1500" y="335"/>
                  </a:lnTo>
                  <a:lnTo>
                    <a:pt x="1495" y="350"/>
                  </a:lnTo>
                  <a:lnTo>
                    <a:pt x="1500" y="358"/>
                  </a:lnTo>
                  <a:lnTo>
                    <a:pt x="1503" y="365"/>
                  </a:lnTo>
                  <a:lnTo>
                    <a:pt x="1505" y="368"/>
                  </a:lnTo>
                  <a:lnTo>
                    <a:pt x="1518" y="376"/>
                  </a:lnTo>
                  <a:lnTo>
                    <a:pt x="1520" y="378"/>
                  </a:lnTo>
                  <a:lnTo>
                    <a:pt x="1534" y="390"/>
                  </a:lnTo>
                  <a:lnTo>
                    <a:pt x="1534" y="392"/>
                  </a:lnTo>
                  <a:lnTo>
                    <a:pt x="1534" y="395"/>
                  </a:lnTo>
                  <a:lnTo>
                    <a:pt x="1533" y="400"/>
                  </a:lnTo>
                  <a:lnTo>
                    <a:pt x="1533" y="402"/>
                  </a:lnTo>
                  <a:lnTo>
                    <a:pt x="1531" y="407"/>
                  </a:lnTo>
                  <a:lnTo>
                    <a:pt x="1534" y="413"/>
                  </a:lnTo>
                  <a:lnTo>
                    <a:pt x="1543" y="416"/>
                  </a:lnTo>
                  <a:lnTo>
                    <a:pt x="1546" y="418"/>
                  </a:lnTo>
                  <a:lnTo>
                    <a:pt x="1558" y="421"/>
                  </a:lnTo>
                  <a:lnTo>
                    <a:pt x="1559" y="421"/>
                  </a:lnTo>
                  <a:lnTo>
                    <a:pt x="1563" y="421"/>
                  </a:lnTo>
                  <a:lnTo>
                    <a:pt x="1577" y="420"/>
                  </a:lnTo>
                  <a:lnTo>
                    <a:pt x="1581" y="420"/>
                  </a:lnTo>
                  <a:lnTo>
                    <a:pt x="1582" y="420"/>
                  </a:lnTo>
                  <a:lnTo>
                    <a:pt x="1596" y="420"/>
                  </a:lnTo>
                  <a:lnTo>
                    <a:pt x="1597" y="421"/>
                  </a:lnTo>
                  <a:lnTo>
                    <a:pt x="1601" y="421"/>
                  </a:lnTo>
                  <a:lnTo>
                    <a:pt x="1602" y="423"/>
                  </a:lnTo>
                  <a:lnTo>
                    <a:pt x="1617" y="428"/>
                  </a:lnTo>
                  <a:lnTo>
                    <a:pt x="1619" y="429"/>
                  </a:lnTo>
                  <a:lnTo>
                    <a:pt x="1620" y="431"/>
                  </a:lnTo>
                  <a:lnTo>
                    <a:pt x="1622" y="433"/>
                  </a:lnTo>
                  <a:lnTo>
                    <a:pt x="1620" y="439"/>
                  </a:lnTo>
                  <a:lnTo>
                    <a:pt x="1619" y="439"/>
                  </a:lnTo>
                  <a:lnTo>
                    <a:pt x="1615" y="441"/>
                  </a:lnTo>
                  <a:lnTo>
                    <a:pt x="1606" y="442"/>
                  </a:lnTo>
                  <a:lnTo>
                    <a:pt x="1604" y="444"/>
                  </a:lnTo>
                  <a:lnTo>
                    <a:pt x="1594" y="454"/>
                  </a:lnTo>
                  <a:lnTo>
                    <a:pt x="1591" y="457"/>
                  </a:lnTo>
                  <a:lnTo>
                    <a:pt x="1584" y="470"/>
                  </a:lnTo>
                  <a:lnTo>
                    <a:pt x="1584" y="473"/>
                  </a:lnTo>
                  <a:lnTo>
                    <a:pt x="1582" y="475"/>
                  </a:lnTo>
                  <a:lnTo>
                    <a:pt x="1576" y="483"/>
                  </a:lnTo>
                  <a:lnTo>
                    <a:pt x="1569" y="486"/>
                  </a:lnTo>
                  <a:lnTo>
                    <a:pt x="1566" y="488"/>
                  </a:lnTo>
                  <a:lnTo>
                    <a:pt x="1563" y="491"/>
                  </a:lnTo>
                  <a:lnTo>
                    <a:pt x="1561" y="492"/>
                  </a:lnTo>
                  <a:lnTo>
                    <a:pt x="1553" y="499"/>
                  </a:lnTo>
                  <a:lnTo>
                    <a:pt x="1551" y="501"/>
                  </a:lnTo>
                  <a:lnTo>
                    <a:pt x="1536" y="512"/>
                  </a:lnTo>
                  <a:lnTo>
                    <a:pt x="1534" y="513"/>
                  </a:lnTo>
                  <a:lnTo>
                    <a:pt x="1533" y="515"/>
                  </a:lnTo>
                  <a:lnTo>
                    <a:pt x="1518" y="525"/>
                  </a:lnTo>
                  <a:lnTo>
                    <a:pt x="1516" y="526"/>
                  </a:lnTo>
                  <a:lnTo>
                    <a:pt x="1515" y="528"/>
                  </a:lnTo>
                  <a:lnTo>
                    <a:pt x="1498" y="536"/>
                  </a:lnTo>
                  <a:lnTo>
                    <a:pt x="1488" y="546"/>
                  </a:lnTo>
                  <a:lnTo>
                    <a:pt x="1486" y="549"/>
                  </a:lnTo>
                  <a:lnTo>
                    <a:pt x="1485" y="551"/>
                  </a:lnTo>
                  <a:lnTo>
                    <a:pt x="1481" y="551"/>
                  </a:lnTo>
                  <a:lnTo>
                    <a:pt x="1473" y="554"/>
                  </a:lnTo>
                  <a:lnTo>
                    <a:pt x="1470" y="554"/>
                  </a:lnTo>
                  <a:lnTo>
                    <a:pt x="1453" y="554"/>
                  </a:lnTo>
                  <a:lnTo>
                    <a:pt x="1452" y="554"/>
                  </a:lnTo>
                  <a:lnTo>
                    <a:pt x="1450" y="556"/>
                  </a:lnTo>
                  <a:lnTo>
                    <a:pt x="1448" y="556"/>
                  </a:lnTo>
                  <a:lnTo>
                    <a:pt x="1443" y="564"/>
                  </a:lnTo>
                  <a:lnTo>
                    <a:pt x="1443" y="565"/>
                  </a:lnTo>
                  <a:lnTo>
                    <a:pt x="1440" y="568"/>
                  </a:lnTo>
                  <a:lnTo>
                    <a:pt x="1430" y="568"/>
                  </a:lnTo>
                  <a:lnTo>
                    <a:pt x="1429" y="568"/>
                  </a:lnTo>
                  <a:lnTo>
                    <a:pt x="1415" y="557"/>
                  </a:lnTo>
                  <a:lnTo>
                    <a:pt x="1407" y="557"/>
                  </a:lnTo>
                  <a:lnTo>
                    <a:pt x="1404" y="565"/>
                  </a:lnTo>
                  <a:lnTo>
                    <a:pt x="1397" y="564"/>
                  </a:lnTo>
                  <a:lnTo>
                    <a:pt x="1394" y="564"/>
                  </a:lnTo>
                  <a:lnTo>
                    <a:pt x="1384" y="567"/>
                  </a:lnTo>
                  <a:lnTo>
                    <a:pt x="1381" y="575"/>
                  </a:lnTo>
                  <a:lnTo>
                    <a:pt x="1379" y="577"/>
                  </a:lnTo>
                  <a:lnTo>
                    <a:pt x="1377" y="578"/>
                  </a:lnTo>
                  <a:lnTo>
                    <a:pt x="1372" y="581"/>
                  </a:lnTo>
                  <a:lnTo>
                    <a:pt x="1371" y="586"/>
                  </a:lnTo>
                  <a:lnTo>
                    <a:pt x="1364" y="602"/>
                  </a:lnTo>
                  <a:lnTo>
                    <a:pt x="1362" y="602"/>
                  </a:lnTo>
                  <a:lnTo>
                    <a:pt x="1361" y="604"/>
                  </a:lnTo>
                  <a:lnTo>
                    <a:pt x="1361" y="611"/>
                  </a:lnTo>
                  <a:lnTo>
                    <a:pt x="1359" y="607"/>
                  </a:lnTo>
                  <a:lnTo>
                    <a:pt x="1359" y="606"/>
                  </a:lnTo>
                  <a:lnTo>
                    <a:pt x="1351" y="602"/>
                  </a:lnTo>
                  <a:lnTo>
                    <a:pt x="1349" y="602"/>
                  </a:lnTo>
                  <a:lnTo>
                    <a:pt x="1343" y="602"/>
                  </a:lnTo>
                  <a:lnTo>
                    <a:pt x="1341" y="602"/>
                  </a:lnTo>
                  <a:lnTo>
                    <a:pt x="1336" y="607"/>
                  </a:lnTo>
                  <a:lnTo>
                    <a:pt x="1334" y="611"/>
                  </a:lnTo>
                  <a:lnTo>
                    <a:pt x="1331" y="614"/>
                  </a:lnTo>
                  <a:lnTo>
                    <a:pt x="1328" y="614"/>
                  </a:lnTo>
                  <a:lnTo>
                    <a:pt x="1326" y="614"/>
                  </a:lnTo>
                  <a:lnTo>
                    <a:pt x="1319" y="614"/>
                  </a:lnTo>
                  <a:lnTo>
                    <a:pt x="1314" y="614"/>
                  </a:lnTo>
                  <a:lnTo>
                    <a:pt x="1311" y="612"/>
                  </a:lnTo>
                  <a:lnTo>
                    <a:pt x="1308" y="612"/>
                  </a:lnTo>
                  <a:lnTo>
                    <a:pt x="1306" y="611"/>
                  </a:lnTo>
                  <a:lnTo>
                    <a:pt x="1303" y="609"/>
                  </a:lnTo>
                  <a:lnTo>
                    <a:pt x="1303" y="606"/>
                  </a:lnTo>
                  <a:lnTo>
                    <a:pt x="1301" y="604"/>
                  </a:lnTo>
                  <a:lnTo>
                    <a:pt x="1300" y="601"/>
                  </a:lnTo>
                  <a:lnTo>
                    <a:pt x="1298" y="598"/>
                  </a:lnTo>
                  <a:lnTo>
                    <a:pt x="1293" y="594"/>
                  </a:lnTo>
                  <a:lnTo>
                    <a:pt x="1291" y="596"/>
                  </a:lnTo>
                  <a:lnTo>
                    <a:pt x="1288" y="598"/>
                  </a:lnTo>
                  <a:lnTo>
                    <a:pt x="1286" y="602"/>
                  </a:lnTo>
                  <a:lnTo>
                    <a:pt x="1286" y="606"/>
                  </a:lnTo>
                  <a:lnTo>
                    <a:pt x="1288" y="614"/>
                  </a:lnTo>
                  <a:lnTo>
                    <a:pt x="1288" y="620"/>
                  </a:lnTo>
                  <a:lnTo>
                    <a:pt x="1288" y="622"/>
                  </a:lnTo>
                  <a:lnTo>
                    <a:pt x="1288" y="625"/>
                  </a:lnTo>
                  <a:lnTo>
                    <a:pt x="1288" y="628"/>
                  </a:lnTo>
                  <a:lnTo>
                    <a:pt x="1286" y="632"/>
                  </a:lnTo>
                  <a:lnTo>
                    <a:pt x="1285" y="633"/>
                  </a:lnTo>
                  <a:lnTo>
                    <a:pt x="1276" y="635"/>
                  </a:lnTo>
                  <a:lnTo>
                    <a:pt x="1273" y="635"/>
                  </a:lnTo>
                  <a:lnTo>
                    <a:pt x="1270" y="636"/>
                  </a:lnTo>
                  <a:lnTo>
                    <a:pt x="1266" y="636"/>
                  </a:lnTo>
                  <a:lnTo>
                    <a:pt x="1265" y="638"/>
                  </a:lnTo>
                  <a:lnTo>
                    <a:pt x="1260" y="638"/>
                  </a:lnTo>
                  <a:lnTo>
                    <a:pt x="1258" y="638"/>
                  </a:lnTo>
                  <a:lnTo>
                    <a:pt x="1257" y="636"/>
                  </a:lnTo>
                  <a:lnTo>
                    <a:pt x="1253" y="635"/>
                  </a:lnTo>
                  <a:lnTo>
                    <a:pt x="1250" y="636"/>
                  </a:lnTo>
                  <a:lnTo>
                    <a:pt x="1245" y="636"/>
                  </a:lnTo>
                  <a:lnTo>
                    <a:pt x="1242" y="640"/>
                  </a:lnTo>
                  <a:lnTo>
                    <a:pt x="1240" y="640"/>
                  </a:lnTo>
                  <a:lnTo>
                    <a:pt x="1235" y="641"/>
                  </a:lnTo>
                  <a:lnTo>
                    <a:pt x="1233" y="641"/>
                  </a:lnTo>
                  <a:lnTo>
                    <a:pt x="1230" y="640"/>
                  </a:lnTo>
                  <a:lnTo>
                    <a:pt x="1223" y="640"/>
                  </a:lnTo>
                  <a:lnTo>
                    <a:pt x="1222" y="638"/>
                  </a:lnTo>
                  <a:lnTo>
                    <a:pt x="1220" y="633"/>
                  </a:lnTo>
                  <a:lnTo>
                    <a:pt x="1218" y="632"/>
                  </a:lnTo>
                  <a:lnTo>
                    <a:pt x="1218" y="627"/>
                  </a:lnTo>
                  <a:lnTo>
                    <a:pt x="1215" y="625"/>
                  </a:lnTo>
                  <a:lnTo>
                    <a:pt x="1214" y="625"/>
                  </a:lnTo>
                  <a:lnTo>
                    <a:pt x="1202" y="628"/>
                  </a:lnTo>
                  <a:lnTo>
                    <a:pt x="1200" y="630"/>
                  </a:lnTo>
                  <a:lnTo>
                    <a:pt x="1192" y="628"/>
                  </a:lnTo>
                  <a:lnTo>
                    <a:pt x="1190" y="627"/>
                  </a:lnTo>
                  <a:lnTo>
                    <a:pt x="1190" y="623"/>
                  </a:lnTo>
                  <a:lnTo>
                    <a:pt x="1190" y="622"/>
                  </a:lnTo>
                  <a:lnTo>
                    <a:pt x="1190" y="619"/>
                  </a:lnTo>
                  <a:lnTo>
                    <a:pt x="1190" y="615"/>
                  </a:lnTo>
                  <a:lnTo>
                    <a:pt x="1189" y="614"/>
                  </a:lnTo>
                  <a:lnTo>
                    <a:pt x="1187" y="612"/>
                  </a:lnTo>
                  <a:lnTo>
                    <a:pt x="1177" y="612"/>
                  </a:lnTo>
                  <a:lnTo>
                    <a:pt x="1171" y="615"/>
                  </a:lnTo>
                  <a:lnTo>
                    <a:pt x="1167" y="617"/>
                  </a:lnTo>
                  <a:lnTo>
                    <a:pt x="1166" y="617"/>
                  </a:lnTo>
                  <a:lnTo>
                    <a:pt x="1161" y="617"/>
                  </a:lnTo>
                  <a:lnTo>
                    <a:pt x="1157" y="617"/>
                  </a:lnTo>
                  <a:lnTo>
                    <a:pt x="1146" y="612"/>
                  </a:lnTo>
                  <a:lnTo>
                    <a:pt x="1144" y="612"/>
                  </a:lnTo>
                  <a:lnTo>
                    <a:pt x="1134" y="612"/>
                  </a:lnTo>
                  <a:lnTo>
                    <a:pt x="1132" y="612"/>
                  </a:lnTo>
                  <a:lnTo>
                    <a:pt x="1128" y="607"/>
                  </a:lnTo>
                  <a:lnTo>
                    <a:pt x="1126" y="606"/>
                  </a:lnTo>
                  <a:lnTo>
                    <a:pt x="1126" y="602"/>
                  </a:lnTo>
                  <a:lnTo>
                    <a:pt x="1126" y="599"/>
                  </a:lnTo>
                  <a:lnTo>
                    <a:pt x="1124" y="594"/>
                  </a:lnTo>
                  <a:lnTo>
                    <a:pt x="1126" y="588"/>
                  </a:lnTo>
                  <a:lnTo>
                    <a:pt x="1124" y="585"/>
                  </a:lnTo>
                  <a:lnTo>
                    <a:pt x="1119" y="580"/>
                  </a:lnTo>
                  <a:lnTo>
                    <a:pt x="1118" y="578"/>
                  </a:lnTo>
                  <a:lnTo>
                    <a:pt x="1113" y="575"/>
                  </a:lnTo>
                  <a:lnTo>
                    <a:pt x="1111" y="573"/>
                  </a:lnTo>
                  <a:lnTo>
                    <a:pt x="1111" y="572"/>
                  </a:lnTo>
                  <a:lnTo>
                    <a:pt x="1109" y="567"/>
                  </a:lnTo>
                  <a:lnTo>
                    <a:pt x="1109" y="564"/>
                  </a:lnTo>
                  <a:lnTo>
                    <a:pt x="1104" y="559"/>
                  </a:lnTo>
                  <a:lnTo>
                    <a:pt x="1101" y="559"/>
                  </a:lnTo>
                  <a:lnTo>
                    <a:pt x="1096" y="559"/>
                  </a:lnTo>
                  <a:lnTo>
                    <a:pt x="1094" y="560"/>
                  </a:lnTo>
                  <a:lnTo>
                    <a:pt x="1086" y="565"/>
                  </a:lnTo>
                  <a:lnTo>
                    <a:pt x="1085" y="567"/>
                  </a:lnTo>
                  <a:lnTo>
                    <a:pt x="1083" y="572"/>
                  </a:lnTo>
                  <a:lnTo>
                    <a:pt x="1081" y="575"/>
                  </a:lnTo>
                  <a:lnTo>
                    <a:pt x="1080" y="578"/>
                  </a:lnTo>
                  <a:lnTo>
                    <a:pt x="1080" y="580"/>
                  </a:lnTo>
                  <a:lnTo>
                    <a:pt x="1076" y="585"/>
                  </a:lnTo>
                  <a:lnTo>
                    <a:pt x="1078" y="588"/>
                  </a:lnTo>
                  <a:lnTo>
                    <a:pt x="1081" y="596"/>
                  </a:lnTo>
                  <a:lnTo>
                    <a:pt x="1081" y="599"/>
                  </a:lnTo>
                  <a:lnTo>
                    <a:pt x="1080" y="611"/>
                  </a:lnTo>
                  <a:lnTo>
                    <a:pt x="1080" y="612"/>
                  </a:lnTo>
                  <a:lnTo>
                    <a:pt x="1076" y="620"/>
                  </a:lnTo>
                  <a:lnTo>
                    <a:pt x="1073" y="622"/>
                  </a:lnTo>
                  <a:lnTo>
                    <a:pt x="1058" y="622"/>
                  </a:lnTo>
                  <a:lnTo>
                    <a:pt x="1053" y="622"/>
                  </a:lnTo>
                  <a:lnTo>
                    <a:pt x="1051" y="622"/>
                  </a:lnTo>
                  <a:lnTo>
                    <a:pt x="1043" y="622"/>
                  </a:lnTo>
                  <a:lnTo>
                    <a:pt x="1040" y="622"/>
                  </a:lnTo>
                  <a:lnTo>
                    <a:pt x="1032" y="615"/>
                  </a:lnTo>
                  <a:lnTo>
                    <a:pt x="1030" y="614"/>
                  </a:lnTo>
                  <a:lnTo>
                    <a:pt x="1023" y="609"/>
                  </a:lnTo>
                  <a:lnTo>
                    <a:pt x="1022" y="607"/>
                  </a:lnTo>
                  <a:lnTo>
                    <a:pt x="1013" y="607"/>
                  </a:lnTo>
                  <a:lnTo>
                    <a:pt x="1012" y="606"/>
                  </a:lnTo>
                  <a:lnTo>
                    <a:pt x="1008" y="602"/>
                  </a:lnTo>
                  <a:lnTo>
                    <a:pt x="1007" y="601"/>
                  </a:lnTo>
                  <a:lnTo>
                    <a:pt x="1000" y="598"/>
                  </a:lnTo>
                  <a:lnTo>
                    <a:pt x="994" y="596"/>
                  </a:lnTo>
                  <a:lnTo>
                    <a:pt x="990" y="594"/>
                  </a:lnTo>
                  <a:lnTo>
                    <a:pt x="987" y="594"/>
                  </a:lnTo>
                  <a:lnTo>
                    <a:pt x="985" y="593"/>
                  </a:lnTo>
                  <a:lnTo>
                    <a:pt x="979" y="591"/>
                  </a:lnTo>
                  <a:lnTo>
                    <a:pt x="975" y="590"/>
                  </a:lnTo>
                  <a:lnTo>
                    <a:pt x="972" y="586"/>
                  </a:lnTo>
                  <a:lnTo>
                    <a:pt x="969" y="585"/>
                  </a:lnTo>
                  <a:lnTo>
                    <a:pt x="967" y="583"/>
                  </a:lnTo>
                  <a:lnTo>
                    <a:pt x="965" y="583"/>
                  </a:lnTo>
                  <a:lnTo>
                    <a:pt x="959" y="580"/>
                  </a:lnTo>
                  <a:lnTo>
                    <a:pt x="957" y="578"/>
                  </a:lnTo>
                  <a:lnTo>
                    <a:pt x="956" y="578"/>
                  </a:lnTo>
                  <a:lnTo>
                    <a:pt x="954" y="577"/>
                  </a:lnTo>
                  <a:lnTo>
                    <a:pt x="952" y="575"/>
                  </a:lnTo>
                  <a:lnTo>
                    <a:pt x="949" y="573"/>
                  </a:lnTo>
                  <a:lnTo>
                    <a:pt x="931" y="560"/>
                  </a:lnTo>
                  <a:lnTo>
                    <a:pt x="929" y="559"/>
                  </a:lnTo>
                  <a:lnTo>
                    <a:pt x="914" y="551"/>
                  </a:lnTo>
                  <a:lnTo>
                    <a:pt x="911" y="551"/>
                  </a:lnTo>
                  <a:lnTo>
                    <a:pt x="899" y="544"/>
                  </a:lnTo>
                  <a:lnTo>
                    <a:pt x="896" y="544"/>
                  </a:lnTo>
                  <a:lnTo>
                    <a:pt x="888" y="538"/>
                  </a:lnTo>
                  <a:lnTo>
                    <a:pt x="884" y="536"/>
                  </a:lnTo>
                  <a:lnTo>
                    <a:pt x="883" y="534"/>
                  </a:lnTo>
                  <a:lnTo>
                    <a:pt x="879" y="531"/>
                  </a:lnTo>
                  <a:lnTo>
                    <a:pt x="878" y="530"/>
                  </a:lnTo>
                  <a:lnTo>
                    <a:pt x="876" y="530"/>
                  </a:lnTo>
                  <a:lnTo>
                    <a:pt x="870" y="526"/>
                  </a:lnTo>
                  <a:lnTo>
                    <a:pt x="866" y="525"/>
                  </a:lnTo>
                  <a:lnTo>
                    <a:pt x="865" y="522"/>
                  </a:lnTo>
                  <a:lnTo>
                    <a:pt x="866" y="520"/>
                  </a:lnTo>
                  <a:lnTo>
                    <a:pt x="870" y="517"/>
                  </a:lnTo>
                  <a:lnTo>
                    <a:pt x="873" y="515"/>
                  </a:lnTo>
                  <a:lnTo>
                    <a:pt x="873" y="512"/>
                  </a:lnTo>
                  <a:lnTo>
                    <a:pt x="871" y="510"/>
                  </a:lnTo>
                  <a:lnTo>
                    <a:pt x="868" y="509"/>
                  </a:lnTo>
                  <a:lnTo>
                    <a:pt x="865" y="509"/>
                  </a:lnTo>
                  <a:lnTo>
                    <a:pt x="858" y="507"/>
                  </a:lnTo>
                  <a:lnTo>
                    <a:pt x="855" y="505"/>
                  </a:lnTo>
                  <a:lnTo>
                    <a:pt x="851" y="504"/>
                  </a:lnTo>
                  <a:lnTo>
                    <a:pt x="846" y="502"/>
                  </a:lnTo>
                  <a:lnTo>
                    <a:pt x="845" y="502"/>
                  </a:lnTo>
                  <a:lnTo>
                    <a:pt x="835" y="504"/>
                  </a:lnTo>
                  <a:lnTo>
                    <a:pt x="833" y="502"/>
                  </a:lnTo>
                  <a:lnTo>
                    <a:pt x="830" y="496"/>
                  </a:lnTo>
                  <a:lnTo>
                    <a:pt x="830" y="492"/>
                  </a:lnTo>
                  <a:lnTo>
                    <a:pt x="830" y="483"/>
                  </a:lnTo>
                  <a:lnTo>
                    <a:pt x="830" y="481"/>
                  </a:lnTo>
                  <a:lnTo>
                    <a:pt x="828" y="478"/>
                  </a:lnTo>
                  <a:lnTo>
                    <a:pt x="823" y="471"/>
                  </a:lnTo>
                  <a:lnTo>
                    <a:pt x="823" y="470"/>
                  </a:lnTo>
                  <a:lnTo>
                    <a:pt x="820" y="460"/>
                  </a:lnTo>
                  <a:lnTo>
                    <a:pt x="820" y="457"/>
                  </a:lnTo>
                  <a:lnTo>
                    <a:pt x="822" y="454"/>
                  </a:lnTo>
                  <a:lnTo>
                    <a:pt x="830" y="442"/>
                  </a:lnTo>
                  <a:lnTo>
                    <a:pt x="833" y="441"/>
                  </a:lnTo>
                  <a:lnTo>
                    <a:pt x="840" y="433"/>
                  </a:lnTo>
                  <a:lnTo>
                    <a:pt x="841" y="431"/>
                  </a:lnTo>
                  <a:lnTo>
                    <a:pt x="846" y="424"/>
                  </a:lnTo>
                  <a:lnTo>
                    <a:pt x="846" y="423"/>
                  </a:lnTo>
                  <a:lnTo>
                    <a:pt x="846" y="420"/>
                  </a:lnTo>
                  <a:lnTo>
                    <a:pt x="851" y="408"/>
                  </a:lnTo>
                  <a:lnTo>
                    <a:pt x="853" y="405"/>
                  </a:lnTo>
                  <a:lnTo>
                    <a:pt x="860" y="400"/>
                  </a:lnTo>
                  <a:lnTo>
                    <a:pt x="863" y="399"/>
                  </a:lnTo>
                  <a:lnTo>
                    <a:pt x="865" y="397"/>
                  </a:lnTo>
                  <a:lnTo>
                    <a:pt x="868" y="387"/>
                  </a:lnTo>
                  <a:lnTo>
                    <a:pt x="868" y="386"/>
                  </a:lnTo>
                  <a:lnTo>
                    <a:pt x="866" y="384"/>
                  </a:lnTo>
                  <a:lnTo>
                    <a:pt x="858" y="381"/>
                  </a:lnTo>
                  <a:lnTo>
                    <a:pt x="856" y="379"/>
                  </a:lnTo>
                  <a:lnTo>
                    <a:pt x="851" y="376"/>
                  </a:lnTo>
                  <a:lnTo>
                    <a:pt x="848" y="374"/>
                  </a:lnTo>
                  <a:lnTo>
                    <a:pt x="848" y="373"/>
                  </a:lnTo>
                  <a:lnTo>
                    <a:pt x="843" y="368"/>
                  </a:lnTo>
                  <a:lnTo>
                    <a:pt x="843" y="366"/>
                  </a:lnTo>
                  <a:lnTo>
                    <a:pt x="840" y="356"/>
                  </a:lnTo>
                  <a:lnTo>
                    <a:pt x="836" y="355"/>
                  </a:lnTo>
                  <a:lnTo>
                    <a:pt x="835" y="353"/>
                  </a:lnTo>
                  <a:lnTo>
                    <a:pt x="828" y="355"/>
                  </a:lnTo>
                  <a:lnTo>
                    <a:pt x="825" y="355"/>
                  </a:lnTo>
                  <a:lnTo>
                    <a:pt x="820" y="360"/>
                  </a:lnTo>
                  <a:lnTo>
                    <a:pt x="817" y="361"/>
                  </a:lnTo>
                  <a:lnTo>
                    <a:pt x="812" y="373"/>
                  </a:lnTo>
                  <a:lnTo>
                    <a:pt x="808" y="376"/>
                  </a:lnTo>
                  <a:lnTo>
                    <a:pt x="805" y="378"/>
                  </a:lnTo>
                  <a:lnTo>
                    <a:pt x="792" y="382"/>
                  </a:lnTo>
                  <a:lnTo>
                    <a:pt x="792" y="381"/>
                  </a:lnTo>
                  <a:lnTo>
                    <a:pt x="788" y="374"/>
                  </a:lnTo>
                  <a:lnTo>
                    <a:pt x="785" y="368"/>
                  </a:lnTo>
                  <a:lnTo>
                    <a:pt x="784" y="365"/>
                  </a:lnTo>
                  <a:lnTo>
                    <a:pt x="780" y="358"/>
                  </a:lnTo>
                  <a:lnTo>
                    <a:pt x="780" y="356"/>
                  </a:lnTo>
                  <a:lnTo>
                    <a:pt x="774" y="347"/>
                  </a:lnTo>
                  <a:lnTo>
                    <a:pt x="772" y="345"/>
                  </a:lnTo>
                  <a:lnTo>
                    <a:pt x="759" y="339"/>
                  </a:lnTo>
                  <a:lnTo>
                    <a:pt x="755" y="339"/>
                  </a:lnTo>
                  <a:lnTo>
                    <a:pt x="747" y="344"/>
                  </a:lnTo>
                  <a:lnTo>
                    <a:pt x="745" y="347"/>
                  </a:lnTo>
                  <a:lnTo>
                    <a:pt x="744" y="350"/>
                  </a:lnTo>
                  <a:lnTo>
                    <a:pt x="742" y="352"/>
                  </a:lnTo>
                  <a:lnTo>
                    <a:pt x="736" y="361"/>
                  </a:lnTo>
                  <a:lnTo>
                    <a:pt x="726" y="365"/>
                  </a:lnTo>
                  <a:lnTo>
                    <a:pt x="721" y="366"/>
                  </a:lnTo>
                  <a:lnTo>
                    <a:pt x="712" y="368"/>
                  </a:lnTo>
                  <a:lnTo>
                    <a:pt x="711" y="369"/>
                  </a:lnTo>
                  <a:lnTo>
                    <a:pt x="704" y="373"/>
                  </a:lnTo>
                  <a:lnTo>
                    <a:pt x="702" y="374"/>
                  </a:lnTo>
                  <a:lnTo>
                    <a:pt x="699" y="381"/>
                  </a:lnTo>
                  <a:lnTo>
                    <a:pt x="698" y="381"/>
                  </a:lnTo>
                  <a:lnTo>
                    <a:pt x="691" y="386"/>
                  </a:lnTo>
                  <a:lnTo>
                    <a:pt x="688" y="386"/>
                  </a:lnTo>
                  <a:lnTo>
                    <a:pt x="679" y="386"/>
                  </a:lnTo>
                  <a:lnTo>
                    <a:pt x="678" y="384"/>
                  </a:lnTo>
                  <a:lnTo>
                    <a:pt x="671" y="379"/>
                  </a:lnTo>
                  <a:lnTo>
                    <a:pt x="669" y="378"/>
                  </a:lnTo>
                  <a:lnTo>
                    <a:pt x="655" y="378"/>
                  </a:lnTo>
                  <a:lnTo>
                    <a:pt x="653" y="378"/>
                  </a:lnTo>
                  <a:lnTo>
                    <a:pt x="648" y="382"/>
                  </a:lnTo>
                  <a:lnTo>
                    <a:pt x="648" y="384"/>
                  </a:lnTo>
                  <a:lnTo>
                    <a:pt x="646" y="387"/>
                  </a:lnTo>
                  <a:lnTo>
                    <a:pt x="640" y="392"/>
                  </a:lnTo>
                  <a:lnTo>
                    <a:pt x="638" y="392"/>
                  </a:lnTo>
                  <a:lnTo>
                    <a:pt x="636" y="392"/>
                  </a:lnTo>
                  <a:lnTo>
                    <a:pt x="630" y="394"/>
                  </a:lnTo>
                  <a:lnTo>
                    <a:pt x="626" y="394"/>
                  </a:lnTo>
                  <a:lnTo>
                    <a:pt x="616" y="392"/>
                  </a:lnTo>
                  <a:lnTo>
                    <a:pt x="615" y="392"/>
                  </a:lnTo>
                  <a:lnTo>
                    <a:pt x="613" y="399"/>
                  </a:lnTo>
                  <a:lnTo>
                    <a:pt x="615" y="403"/>
                  </a:lnTo>
                  <a:lnTo>
                    <a:pt x="616" y="405"/>
                  </a:lnTo>
                  <a:lnTo>
                    <a:pt x="616" y="410"/>
                  </a:lnTo>
                  <a:lnTo>
                    <a:pt x="616" y="413"/>
                  </a:lnTo>
                  <a:lnTo>
                    <a:pt x="616" y="416"/>
                  </a:lnTo>
                  <a:lnTo>
                    <a:pt x="616" y="420"/>
                  </a:lnTo>
                  <a:lnTo>
                    <a:pt x="615" y="424"/>
                  </a:lnTo>
                  <a:lnTo>
                    <a:pt x="615" y="426"/>
                  </a:lnTo>
                  <a:lnTo>
                    <a:pt x="613" y="431"/>
                  </a:lnTo>
                  <a:lnTo>
                    <a:pt x="612" y="433"/>
                  </a:lnTo>
                  <a:lnTo>
                    <a:pt x="608" y="433"/>
                  </a:lnTo>
                  <a:lnTo>
                    <a:pt x="602" y="431"/>
                  </a:lnTo>
                  <a:lnTo>
                    <a:pt x="600" y="429"/>
                  </a:lnTo>
                  <a:lnTo>
                    <a:pt x="593" y="424"/>
                  </a:lnTo>
                  <a:lnTo>
                    <a:pt x="592" y="423"/>
                  </a:lnTo>
                  <a:lnTo>
                    <a:pt x="582" y="415"/>
                  </a:lnTo>
                  <a:lnTo>
                    <a:pt x="573" y="407"/>
                  </a:lnTo>
                  <a:lnTo>
                    <a:pt x="570" y="405"/>
                  </a:lnTo>
                  <a:lnTo>
                    <a:pt x="560" y="395"/>
                  </a:lnTo>
                  <a:lnTo>
                    <a:pt x="559" y="394"/>
                  </a:lnTo>
                  <a:lnTo>
                    <a:pt x="554" y="386"/>
                  </a:lnTo>
                  <a:lnTo>
                    <a:pt x="550" y="384"/>
                  </a:lnTo>
                  <a:lnTo>
                    <a:pt x="539" y="371"/>
                  </a:lnTo>
                  <a:lnTo>
                    <a:pt x="537" y="369"/>
                  </a:lnTo>
                  <a:lnTo>
                    <a:pt x="526" y="358"/>
                  </a:lnTo>
                  <a:lnTo>
                    <a:pt x="526" y="356"/>
                  </a:lnTo>
                  <a:lnTo>
                    <a:pt x="524" y="355"/>
                  </a:lnTo>
                  <a:lnTo>
                    <a:pt x="519" y="348"/>
                  </a:lnTo>
                  <a:lnTo>
                    <a:pt x="517" y="347"/>
                  </a:lnTo>
                  <a:lnTo>
                    <a:pt x="512" y="342"/>
                  </a:lnTo>
                  <a:lnTo>
                    <a:pt x="511" y="340"/>
                  </a:lnTo>
                  <a:lnTo>
                    <a:pt x="509" y="339"/>
                  </a:lnTo>
                  <a:lnTo>
                    <a:pt x="507" y="335"/>
                  </a:lnTo>
                  <a:lnTo>
                    <a:pt x="506" y="331"/>
                  </a:lnTo>
                  <a:lnTo>
                    <a:pt x="497" y="326"/>
                  </a:lnTo>
                  <a:lnTo>
                    <a:pt x="496" y="326"/>
                  </a:lnTo>
                  <a:lnTo>
                    <a:pt x="489" y="324"/>
                  </a:lnTo>
                  <a:lnTo>
                    <a:pt x="484" y="323"/>
                  </a:lnTo>
                  <a:lnTo>
                    <a:pt x="481" y="311"/>
                  </a:lnTo>
                  <a:lnTo>
                    <a:pt x="479" y="310"/>
                  </a:lnTo>
                  <a:lnTo>
                    <a:pt x="476" y="306"/>
                  </a:lnTo>
                  <a:lnTo>
                    <a:pt x="473" y="308"/>
                  </a:lnTo>
                  <a:lnTo>
                    <a:pt x="469" y="308"/>
                  </a:lnTo>
                  <a:lnTo>
                    <a:pt x="464" y="303"/>
                  </a:lnTo>
                  <a:lnTo>
                    <a:pt x="463" y="300"/>
                  </a:lnTo>
                  <a:lnTo>
                    <a:pt x="456" y="293"/>
                  </a:lnTo>
                  <a:lnTo>
                    <a:pt x="453" y="292"/>
                  </a:lnTo>
                  <a:lnTo>
                    <a:pt x="436" y="292"/>
                  </a:lnTo>
                  <a:lnTo>
                    <a:pt x="406" y="295"/>
                  </a:lnTo>
                  <a:lnTo>
                    <a:pt x="401" y="295"/>
                  </a:lnTo>
                  <a:lnTo>
                    <a:pt x="398" y="297"/>
                  </a:lnTo>
                  <a:lnTo>
                    <a:pt x="392" y="300"/>
                  </a:lnTo>
                  <a:lnTo>
                    <a:pt x="390" y="301"/>
                  </a:lnTo>
                  <a:lnTo>
                    <a:pt x="378" y="306"/>
                  </a:lnTo>
                  <a:lnTo>
                    <a:pt x="377" y="305"/>
                  </a:lnTo>
                  <a:lnTo>
                    <a:pt x="367" y="301"/>
                  </a:lnTo>
                  <a:lnTo>
                    <a:pt x="363" y="300"/>
                  </a:lnTo>
                  <a:lnTo>
                    <a:pt x="352" y="295"/>
                  </a:lnTo>
                  <a:lnTo>
                    <a:pt x="342" y="280"/>
                  </a:lnTo>
                  <a:lnTo>
                    <a:pt x="340" y="279"/>
                  </a:lnTo>
                  <a:lnTo>
                    <a:pt x="339" y="277"/>
                  </a:lnTo>
                  <a:lnTo>
                    <a:pt x="334" y="269"/>
                  </a:lnTo>
                  <a:lnTo>
                    <a:pt x="330" y="263"/>
                  </a:lnTo>
                  <a:lnTo>
                    <a:pt x="327" y="261"/>
                  </a:lnTo>
                  <a:lnTo>
                    <a:pt x="325" y="263"/>
                  </a:lnTo>
                  <a:lnTo>
                    <a:pt x="319" y="264"/>
                  </a:lnTo>
                  <a:lnTo>
                    <a:pt x="317" y="266"/>
                  </a:lnTo>
                  <a:lnTo>
                    <a:pt x="306" y="267"/>
                  </a:lnTo>
                  <a:lnTo>
                    <a:pt x="302" y="267"/>
                  </a:lnTo>
                  <a:lnTo>
                    <a:pt x="297" y="271"/>
                  </a:lnTo>
                  <a:lnTo>
                    <a:pt x="296" y="272"/>
                  </a:lnTo>
                  <a:lnTo>
                    <a:pt x="284" y="277"/>
                  </a:lnTo>
                  <a:lnTo>
                    <a:pt x="281" y="277"/>
                  </a:lnTo>
                  <a:lnTo>
                    <a:pt x="277" y="277"/>
                  </a:lnTo>
                  <a:lnTo>
                    <a:pt x="272" y="280"/>
                  </a:lnTo>
                  <a:lnTo>
                    <a:pt x="272" y="282"/>
                  </a:lnTo>
                  <a:lnTo>
                    <a:pt x="274" y="290"/>
                  </a:lnTo>
                  <a:lnTo>
                    <a:pt x="274" y="292"/>
                  </a:lnTo>
                  <a:lnTo>
                    <a:pt x="281" y="300"/>
                  </a:lnTo>
                  <a:lnTo>
                    <a:pt x="282" y="301"/>
                  </a:lnTo>
                  <a:lnTo>
                    <a:pt x="286" y="306"/>
                  </a:lnTo>
                  <a:lnTo>
                    <a:pt x="287" y="308"/>
                  </a:lnTo>
                  <a:lnTo>
                    <a:pt x="286" y="316"/>
                  </a:lnTo>
                  <a:lnTo>
                    <a:pt x="286" y="319"/>
                  </a:lnTo>
                  <a:lnTo>
                    <a:pt x="281" y="332"/>
                  </a:lnTo>
                  <a:lnTo>
                    <a:pt x="281" y="334"/>
                  </a:lnTo>
                  <a:lnTo>
                    <a:pt x="272" y="345"/>
                  </a:lnTo>
                  <a:lnTo>
                    <a:pt x="271" y="345"/>
                  </a:lnTo>
                  <a:lnTo>
                    <a:pt x="268" y="345"/>
                  </a:lnTo>
                  <a:lnTo>
                    <a:pt x="266" y="345"/>
                  </a:lnTo>
                  <a:lnTo>
                    <a:pt x="261" y="345"/>
                  </a:lnTo>
                  <a:lnTo>
                    <a:pt x="259" y="344"/>
                  </a:lnTo>
                  <a:lnTo>
                    <a:pt x="258" y="342"/>
                  </a:lnTo>
                  <a:lnTo>
                    <a:pt x="256" y="340"/>
                  </a:lnTo>
                  <a:lnTo>
                    <a:pt x="249" y="334"/>
                  </a:lnTo>
                  <a:lnTo>
                    <a:pt x="248" y="332"/>
                  </a:lnTo>
                  <a:lnTo>
                    <a:pt x="246" y="332"/>
                  </a:lnTo>
                  <a:lnTo>
                    <a:pt x="239" y="327"/>
                  </a:lnTo>
                  <a:lnTo>
                    <a:pt x="234" y="319"/>
                  </a:lnTo>
                  <a:lnTo>
                    <a:pt x="233" y="316"/>
                  </a:lnTo>
                  <a:lnTo>
                    <a:pt x="231" y="311"/>
                  </a:lnTo>
                  <a:lnTo>
                    <a:pt x="229" y="310"/>
                  </a:lnTo>
                  <a:lnTo>
                    <a:pt x="226" y="308"/>
                  </a:lnTo>
                  <a:lnTo>
                    <a:pt x="223" y="308"/>
                  </a:lnTo>
                  <a:lnTo>
                    <a:pt x="221" y="306"/>
                  </a:lnTo>
                  <a:lnTo>
                    <a:pt x="220" y="305"/>
                  </a:lnTo>
                  <a:lnTo>
                    <a:pt x="220" y="301"/>
                  </a:lnTo>
                  <a:lnTo>
                    <a:pt x="218" y="298"/>
                  </a:lnTo>
                  <a:lnTo>
                    <a:pt x="218" y="295"/>
                  </a:lnTo>
                  <a:lnTo>
                    <a:pt x="216" y="292"/>
                  </a:lnTo>
                  <a:lnTo>
                    <a:pt x="215" y="290"/>
                  </a:lnTo>
                  <a:lnTo>
                    <a:pt x="213" y="290"/>
                  </a:lnTo>
                  <a:lnTo>
                    <a:pt x="205" y="290"/>
                  </a:lnTo>
                  <a:lnTo>
                    <a:pt x="205" y="289"/>
                  </a:lnTo>
                  <a:lnTo>
                    <a:pt x="198" y="282"/>
                  </a:lnTo>
                  <a:lnTo>
                    <a:pt x="190" y="276"/>
                  </a:lnTo>
                  <a:lnTo>
                    <a:pt x="188" y="276"/>
                  </a:lnTo>
                  <a:lnTo>
                    <a:pt x="181" y="276"/>
                  </a:lnTo>
                  <a:lnTo>
                    <a:pt x="178" y="274"/>
                  </a:lnTo>
                  <a:lnTo>
                    <a:pt x="177" y="274"/>
                  </a:lnTo>
                  <a:lnTo>
                    <a:pt x="173" y="269"/>
                  </a:lnTo>
                  <a:lnTo>
                    <a:pt x="172" y="267"/>
                  </a:lnTo>
                  <a:lnTo>
                    <a:pt x="170" y="266"/>
                  </a:lnTo>
                  <a:lnTo>
                    <a:pt x="158" y="258"/>
                  </a:lnTo>
                  <a:lnTo>
                    <a:pt x="155" y="255"/>
                  </a:lnTo>
                  <a:lnTo>
                    <a:pt x="153" y="255"/>
                  </a:lnTo>
                  <a:lnTo>
                    <a:pt x="148" y="251"/>
                  </a:lnTo>
                  <a:lnTo>
                    <a:pt x="147" y="250"/>
                  </a:lnTo>
                  <a:lnTo>
                    <a:pt x="145" y="248"/>
                  </a:lnTo>
                  <a:lnTo>
                    <a:pt x="143" y="246"/>
                  </a:lnTo>
                  <a:lnTo>
                    <a:pt x="143" y="243"/>
                  </a:lnTo>
                  <a:lnTo>
                    <a:pt x="140" y="232"/>
                  </a:lnTo>
                  <a:lnTo>
                    <a:pt x="140" y="229"/>
                  </a:lnTo>
                  <a:lnTo>
                    <a:pt x="138" y="227"/>
                  </a:lnTo>
                  <a:lnTo>
                    <a:pt x="137" y="225"/>
                  </a:lnTo>
                  <a:lnTo>
                    <a:pt x="129" y="227"/>
                  </a:lnTo>
                  <a:lnTo>
                    <a:pt x="127" y="229"/>
                  </a:lnTo>
                  <a:lnTo>
                    <a:pt x="120" y="232"/>
                  </a:lnTo>
                  <a:lnTo>
                    <a:pt x="117" y="232"/>
                  </a:lnTo>
                  <a:lnTo>
                    <a:pt x="115" y="230"/>
                  </a:lnTo>
                  <a:lnTo>
                    <a:pt x="114" y="229"/>
                  </a:lnTo>
                  <a:lnTo>
                    <a:pt x="112" y="227"/>
                  </a:lnTo>
                  <a:lnTo>
                    <a:pt x="110" y="225"/>
                  </a:lnTo>
                  <a:lnTo>
                    <a:pt x="109" y="221"/>
                  </a:lnTo>
                  <a:lnTo>
                    <a:pt x="109" y="217"/>
                  </a:lnTo>
                  <a:lnTo>
                    <a:pt x="107" y="216"/>
                  </a:lnTo>
                  <a:lnTo>
                    <a:pt x="104" y="212"/>
                  </a:lnTo>
                  <a:lnTo>
                    <a:pt x="102" y="212"/>
                  </a:lnTo>
                  <a:lnTo>
                    <a:pt x="97" y="214"/>
                  </a:lnTo>
                  <a:lnTo>
                    <a:pt x="97" y="217"/>
                  </a:lnTo>
                  <a:lnTo>
                    <a:pt x="94" y="221"/>
                  </a:lnTo>
                  <a:lnTo>
                    <a:pt x="92" y="222"/>
                  </a:lnTo>
                  <a:lnTo>
                    <a:pt x="91" y="224"/>
                  </a:lnTo>
                  <a:lnTo>
                    <a:pt x="89" y="225"/>
                  </a:lnTo>
                  <a:lnTo>
                    <a:pt x="86" y="227"/>
                  </a:lnTo>
                  <a:lnTo>
                    <a:pt x="84" y="229"/>
                  </a:lnTo>
                  <a:lnTo>
                    <a:pt x="82" y="232"/>
                  </a:lnTo>
                  <a:lnTo>
                    <a:pt x="79" y="235"/>
                  </a:lnTo>
                  <a:lnTo>
                    <a:pt x="76" y="237"/>
                  </a:lnTo>
                  <a:lnTo>
                    <a:pt x="74" y="240"/>
                  </a:lnTo>
                  <a:lnTo>
                    <a:pt x="72" y="242"/>
                  </a:lnTo>
                  <a:lnTo>
                    <a:pt x="71" y="246"/>
                  </a:lnTo>
                  <a:lnTo>
                    <a:pt x="71" y="250"/>
                  </a:lnTo>
                  <a:lnTo>
                    <a:pt x="64" y="253"/>
                  </a:lnTo>
                  <a:lnTo>
                    <a:pt x="61" y="245"/>
                  </a:lnTo>
                  <a:lnTo>
                    <a:pt x="59" y="243"/>
                  </a:lnTo>
                  <a:lnTo>
                    <a:pt x="56" y="242"/>
                  </a:lnTo>
                  <a:lnTo>
                    <a:pt x="49" y="234"/>
                  </a:lnTo>
                  <a:lnTo>
                    <a:pt x="48" y="232"/>
                  </a:lnTo>
                  <a:lnTo>
                    <a:pt x="46" y="230"/>
                  </a:lnTo>
                  <a:lnTo>
                    <a:pt x="46" y="224"/>
                  </a:lnTo>
                  <a:lnTo>
                    <a:pt x="36" y="217"/>
                  </a:lnTo>
                  <a:lnTo>
                    <a:pt x="34" y="216"/>
                  </a:lnTo>
                  <a:lnTo>
                    <a:pt x="33" y="214"/>
                  </a:lnTo>
                  <a:lnTo>
                    <a:pt x="31" y="211"/>
                  </a:lnTo>
                  <a:lnTo>
                    <a:pt x="26" y="209"/>
                  </a:lnTo>
                  <a:lnTo>
                    <a:pt x="21" y="203"/>
                  </a:lnTo>
                  <a:lnTo>
                    <a:pt x="18" y="200"/>
                  </a:lnTo>
                  <a:lnTo>
                    <a:pt x="16" y="198"/>
                  </a:lnTo>
                  <a:lnTo>
                    <a:pt x="16" y="196"/>
                  </a:lnTo>
                  <a:lnTo>
                    <a:pt x="14" y="195"/>
                  </a:lnTo>
                  <a:lnTo>
                    <a:pt x="9" y="193"/>
                  </a:lnTo>
                  <a:lnTo>
                    <a:pt x="6" y="191"/>
                  </a:lnTo>
                  <a:lnTo>
                    <a:pt x="3" y="190"/>
                  </a:lnTo>
                  <a:lnTo>
                    <a:pt x="1" y="190"/>
                  </a:lnTo>
                  <a:lnTo>
                    <a:pt x="0" y="187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3" y="175"/>
                  </a:lnTo>
                  <a:lnTo>
                    <a:pt x="9" y="170"/>
                  </a:lnTo>
                  <a:lnTo>
                    <a:pt x="11" y="169"/>
                  </a:lnTo>
                  <a:lnTo>
                    <a:pt x="13" y="167"/>
                  </a:lnTo>
                  <a:lnTo>
                    <a:pt x="16" y="166"/>
                  </a:lnTo>
                  <a:lnTo>
                    <a:pt x="16" y="162"/>
                  </a:lnTo>
                  <a:lnTo>
                    <a:pt x="16" y="157"/>
                  </a:lnTo>
                  <a:lnTo>
                    <a:pt x="18" y="154"/>
                  </a:lnTo>
                  <a:lnTo>
                    <a:pt x="21" y="149"/>
                  </a:lnTo>
                  <a:lnTo>
                    <a:pt x="24" y="146"/>
                  </a:lnTo>
                  <a:lnTo>
                    <a:pt x="26" y="141"/>
                  </a:lnTo>
                  <a:lnTo>
                    <a:pt x="29" y="136"/>
                  </a:lnTo>
                  <a:lnTo>
                    <a:pt x="31" y="135"/>
                  </a:lnTo>
                  <a:lnTo>
                    <a:pt x="34" y="132"/>
                  </a:lnTo>
                  <a:lnTo>
                    <a:pt x="34" y="123"/>
                  </a:lnTo>
                  <a:lnTo>
                    <a:pt x="33" y="123"/>
                  </a:lnTo>
                  <a:lnTo>
                    <a:pt x="28" y="115"/>
                  </a:lnTo>
                  <a:lnTo>
                    <a:pt x="28" y="111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6" y="98"/>
                  </a:lnTo>
                  <a:lnTo>
                    <a:pt x="24" y="93"/>
                  </a:lnTo>
                  <a:lnTo>
                    <a:pt x="26" y="88"/>
                  </a:lnTo>
                  <a:lnTo>
                    <a:pt x="26" y="86"/>
                  </a:lnTo>
                  <a:lnTo>
                    <a:pt x="24" y="78"/>
                  </a:lnTo>
                  <a:lnTo>
                    <a:pt x="24" y="72"/>
                  </a:lnTo>
                  <a:lnTo>
                    <a:pt x="24" y="70"/>
                  </a:lnTo>
                  <a:lnTo>
                    <a:pt x="24" y="67"/>
                  </a:lnTo>
                  <a:lnTo>
                    <a:pt x="24" y="65"/>
                  </a:lnTo>
                  <a:lnTo>
                    <a:pt x="24" y="62"/>
                  </a:lnTo>
                  <a:lnTo>
                    <a:pt x="24" y="56"/>
                  </a:lnTo>
                  <a:lnTo>
                    <a:pt x="24" y="54"/>
                  </a:lnTo>
                  <a:lnTo>
                    <a:pt x="24" y="39"/>
                  </a:lnTo>
                  <a:lnTo>
                    <a:pt x="24" y="33"/>
                  </a:lnTo>
                  <a:lnTo>
                    <a:pt x="24" y="28"/>
                  </a:lnTo>
                  <a:lnTo>
                    <a:pt x="23" y="25"/>
                  </a:lnTo>
                  <a:lnTo>
                    <a:pt x="21" y="22"/>
                  </a:lnTo>
                  <a:lnTo>
                    <a:pt x="18" y="18"/>
                  </a:lnTo>
                  <a:lnTo>
                    <a:pt x="16" y="17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4" y="4"/>
                  </a:lnTo>
                  <a:lnTo>
                    <a:pt x="1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2" name="Freeform 52"/>
            <p:cNvSpPr>
              <a:spLocks/>
            </p:cNvSpPr>
            <p:nvPr/>
          </p:nvSpPr>
          <p:spPr bwMode="auto">
            <a:xfrm>
              <a:off x="4294187" y="4658520"/>
              <a:ext cx="561975" cy="1003300"/>
            </a:xfrm>
            <a:custGeom>
              <a:avLst/>
              <a:gdLst>
                <a:gd name="T0" fmla="*/ 456 w 708"/>
                <a:gd name="T1" fmla="*/ 44 h 1265"/>
                <a:gd name="T2" fmla="*/ 464 w 708"/>
                <a:gd name="T3" fmla="*/ 83 h 1265"/>
                <a:gd name="T4" fmla="*/ 491 w 708"/>
                <a:gd name="T5" fmla="*/ 131 h 1265"/>
                <a:gd name="T6" fmla="*/ 527 w 708"/>
                <a:gd name="T7" fmla="*/ 136 h 1265"/>
                <a:gd name="T8" fmla="*/ 562 w 708"/>
                <a:gd name="T9" fmla="*/ 126 h 1265"/>
                <a:gd name="T10" fmla="*/ 582 w 708"/>
                <a:gd name="T11" fmla="*/ 128 h 1265"/>
                <a:gd name="T12" fmla="*/ 617 w 708"/>
                <a:gd name="T13" fmla="*/ 138 h 1265"/>
                <a:gd name="T14" fmla="*/ 628 w 708"/>
                <a:gd name="T15" fmla="*/ 155 h 1265"/>
                <a:gd name="T16" fmla="*/ 648 w 708"/>
                <a:gd name="T17" fmla="*/ 173 h 1265"/>
                <a:gd name="T18" fmla="*/ 674 w 708"/>
                <a:gd name="T19" fmla="*/ 176 h 1265"/>
                <a:gd name="T20" fmla="*/ 698 w 708"/>
                <a:gd name="T21" fmla="*/ 214 h 1265"/>
                <a:gd name="T22" fmla="*/ 688 w 708"/>
                <a:gd name="T23" fmla="*/ 240 h 1265"/>
                <a:gd name="T24" fmla="*/ 663 w 708"/>
                <a:gd name="T25" fmla="*/ 236 h 1265"/>
                <a:gd name="T26" fmla="*/ 645 w 708"/>
                <a:gd name="T27" fmla="*/ 269 h 1265"/>
                <a:gd name="T28" fmla="*/ 681 w 708"/>
                <a:gd name="T29" fmla="*/ 291 h 1265"/>
                <a:gd name="T30" fmla="*/ 676 w 708"/>
                <a:gd name="T31" fmla="*/ 330 h 1265"/>
                <a:gd name="T32" fmla="*/ 643 w 708"/>
                <a:gd name="T33" fmla="*/ 356 h 1265"/>
                <a:gd name="T34" fmla="*/ 650 w 708"/>
                <a:gd name="T35" fmla="*/ 393 h 1265"/>
                <a:gd name="T36" fmla="*/ 651 w 708"/>
                <a:gd name="T37" fmla="*/ 453 h 1265"/>
                <a:gd name="T38" fmla="*/ 650 w 708"/>
                <a:gd name="T39" fmla="*/ 487 h 1265"/>
                <a:gd name="T40" fmla="*/ 597 w 708"/>
                <a:gd name="T41" fmla="*/ 494 h 1265"/>
                <a:gd name="T42" fmla="*/ 567 w 708"/>
                <a:gd name="T43" fmla="*/ 502 h 1265"/>
                <a:gd name="T44" fmla="*/ 521 w 708"/>
                <a:gd name="T45" fmla="*/ 521 h 1265"/>
                <a:gd name="T46" fmla="*/ 493 w 708"/>
                <a:gd name="T47" fmla="*/ 549 h 1265"/>
                <a:gd name="T48" fmla="*/ 461 w 708"/>
                <a:gd name="T49" fmla="*/ 586 h 1265"/>
                <a:gd name="T50" fmla="*/ 440 w 708"/>
                <a:gd name="T51" fmla="*/ 610 h 1265"/>
                <a:gd name="T52" fmla="*/ 448 w 708"/>
                <a:gd name="T53" fmla="*/ 633 h 1265"/>
                <a:gd name="T54" fmla="*/ 438 w 708"/>
                <a:gd name="T55" fmla="*/ 663 h 1265"/>
                <a:gd name="T56" fmla="*/ 421 w 708"/>
                <a:gd name="T57" fmla="*/ 701 h 1265"/>
                <a:gd name="T58" fmla="*/ 380 w 708"/>
                <a:gd name="T59" fmla="*/ 725 h 1265"/>
                <a:gd name="T60" fmla="*/ 373 w 708"/>
                <a:gd name="T61" fmla="*/ 764 h 1265"/>
                <a:gd name="T62" fmla="*/ 322 w 708"/>
                <a:gd name="T63" fmla="*/ 774 h 1265"/>
                <a:gd name="T64" fmla="*/ 282 w 708"/>
                <a:gd name="T65" fmla="*/ 769 h 1265"/>
                <a:gd name="T66" fmla="*/ 243 w 708"/>
                <a:gd name="T67" fmla="*/ 751 h 1265"/>
                <a:gd name="T68" fmla="*/ 206 w 708"/>
                <a:gd name="T69" fmla="*/ 756 h 1265"/>
                <a:gd name="T70" fmla="*/ 226 w 708"/>
                <a:gd name="T71" fmla="*/ 775 h 1265"/>
                <a:gd name="T72" fmla="*/ 208 w 708"/>
                <a:gd name="T73" fmla="*/ 803 h 1265"/>
                <a:gd name="T74" fmla="*/ 203 w 708"/>
                <a:gd name="T75" fmla="*/ 841 h 1265"/>
                <a:gd name="T76" fmla="*/ 182 w 708"/>
                <a:gd name="T77" fmla="*/ 895 h 1265"/>
                <a:gd name="T78" fmla="*/ 139 w 708"/>
                <a:gd name="T79" fmla="*/ 898 h 1265"/>
                <a:gd name="T80" fmla="*/ 107 w 708"/>
                <a:gd name="T81" fmla="*/ 874 h 1265"/>
                <a:gd name="T82" fmla="*/ 87 w 708"/>
                <a:gd name="T83" fmla="*/ 885 h 1265"/>
                <a:gd name="T84" fmla="*/ 82 w 708"/>
                <a:gd name="T85" fmla="*/ 913 h 1265"/>
                <a:gd name="T86" fmla="*/ 97 w 708"/>
                <a:gd name="T87" fmla="*/ 950 h 1265"/>
                <a:gd name="T88" fmla="*/ 127 w 708"/>
                <a:gd name="T89" fmla="*/ 992 h 1265"/>
                <a:gd name="T90" fmla="*/ 89 w 708"/>
                <a:gd name="T91" fmla="*/ 1047 h 1265"/>
                <a:gd name="T92" fmla="*/ 82 w 708"/>
                <a:gd name="T93" fmla="*/ 1086 h 1265"/>
                <a:gd name="T94" fmla="*/ 66 w 708"/>
                <a:gd name="T95" fmla="*/ 1104 h 1265"/>
                <a:gd name="T96" fmla="*/ 26 w 708"/>
                <a:gd name="T97" fmla="*/ 1112 h 1265"/>
                <a:gd name="T98" fmla="*/ 6 w 708"/>
                <a:gd name="T99" fmla="*/ 1131 h 1265"/>
                <a:gd name="T100" fmla="*/ 48 w 708"/>
                <a:gd name="T101" fmla="*/ 1146 h 1265"/>
                <a:gd name="T102" fmla="*/ 97 w 708"/>
                <a:gd name="T103" fmla="*/ 1138 h 1265"/>
                <a:gd name="T104" fmla="*/ 153 w 708"/>
                <a:gd name="T105" fmla="*/ 1157 h 1265"/>
                <a:gd name="T106" fmla="*/ 147 w 708"/>
                <a:gd name="T107" fmla="*/ 1210 h 1265"/>
                <a:gd name="T108" fmla="*/ 173 w 708"/>
                <a:gd name="T109" fmla="*/ 1262 h 1265"/>
                <a:gd name="T110" fmla="*/ 193 w 708"/>
                <a:gd name="T111" fmla="*/ 1233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08" h="1265">
                  <a:moveTo>
                    <a:pt x="456" y="0"/>
                  </a:moveTo>
                  <a:lnTo>
                    <a:pt x="451" y="13"/>
                  </a:lnTo>
                  <a:lnTo>
                    <a:pt x="451" y="16"/>
                  </a:lnTo>
                  <a:lnTo>
                    <a:pt x="451" y="18"/>
                  </a:lnTo>
                  <a:lnTo>
                    <a:pt x="456" y="34"/>
                  </a:lnTo>
                  <a:lnTo>
                    <a:pt x="456" y="36"/>
                  </a:lnTo>
                  <a:lnTo>
                    <a:pt x="456" y="42"/>
                  </a:lnTo>
                  <a:lnTo>
                    <a:pt x="456" y="44"/>
                  </a:lnTo>
                  <a:lnTo>
                    <a:pt x="456" y="47"/>
                  </a:lnTo>
                  <a:lnTo>
                    <a:pt x="454" y="52"/>
                  </a:lnTo>
                  <a:lnTo>
                    <a:pt x="456" y="55"/>
                  </a:lnTo>
                  <a:lnTo>
                    <a:pt x="456" y="57"/>
                  </a:lnTo>
                  <a:lnTo>
                    <a:pt x="458" y="65"/>
                  </a:lnTo>
                  <a:lnTo>
                    <a:pt x="459" y="74"/>
                  </a:lnTo>
                  <a:lnTo>
                    <a:pt x="461" y="76"/>
                  </a:lnTo>
                  <a:lnTo>
                    <a:pt x="464" y="83"/>
                  </a:lnTo>
                  <a:lnTo>
                    <a:pt x="466" y="84"/>
                  </a:lnTo>
                  <a:lnTo>
                    <a:pt x="468" y="86"/>
                  </a:lnTo>
                  <a:lnTo>
                    <a:pt x="468" y="94"/>
                  </a:lnTo>
                  <a:lnTo>
                    <a:pt x="474" y="108"/>
                  </a:lnTo>
                  <a:lnTo>
                    <a:pt x="474" y="112"/>
                  </a:lnTo>
                  <a:lnTo>
                    <a:pt x="483" y="120"/>
                  </a:lnTo>
                  <a:lnTo>
                    <a:pt x="484" y="121"/>
                  </a:lnTo>
                  <a:lnTo>
                    <a:pt x="491" y="131"/>
                  </a:lnTo>
                  <a:lnTo>
                    <a:pt x="493" y="133"/>
                  </a:lnTo>
                  <a:lnTo>
                    <a:pt x="494" y="134"/>
                  </a:lnTo>
                  <a:lnTo>
                    <a:pt x="501" y="136"/>
                  </a:lnTo>
                  <a:lnTo>
                    <a:pt x="502" y="139"/>
                  </a:lnTo>
                  <a:lnTo>
                    <a:pt x="509" y="141"/>
                  </a:lnTo>
                  <a:lnTo>
                    <a:pt x="511" y="141"/>
                  </a:lnTo>
                  <a:lnTo>
                    <a:pt x="519" y="133"/>
                  </a:lnTo>
                  <a:lnTo>
                    <a:pt x="527" y="136"/>
                  </a:lnTo>
                  <a:lnTo>
                    <a:pt x="532" y="136"/>
                  </a:lnTo>
                  <a:lnTo>
                    <a:pt x="536" y="136"/>
                  </a:lnTo>
                  <a:lnTo>
                    <a:pt x="542" y="139"/>
                  </a:lnTo>
                  <a:lnTo>
                    <a:pt x="544" y="139"/>
                  </a:lnTo>
                  <a:lnTo>
                    <a:pt x="550" y="141"/>
                  </a:lnTo>
                  <a:lnTo>
                    <a:pt x="552" y="139"/>
                  </a:lnTo>
                  <a:lnTo>
                    <a:pt x="555" y="131"/>
                  </a:lnTo>
                  <a:lnTo>
                    <a:pt x="562" y="126"/>
                  </a:lnTo>
                  <a:lnTo>
                    <a:pt x="565" y="125"/>
                  </a:lnTo>
                  <a:lnTo>
                    <a:pt x="567" y="125"/>
                  </a:lnTo>
                  <a:lnTo>
                    <a:pt x="570" y="128"/>
                  </a:lnTo>
                  <a:lnTo>
                    <a:pt x="570" y="130"/>
                  </a:lnTo>
                  <a:lnTo>
                    <a:pt x="574" y="133"/>
                  </a:lnTo>
                  <a:lnTo>
                    <a:pt x="579" y="128"/>
                  </a:lnTo>
                  <a:lnTo>
                    <a:pt x="580" y="128"/>
                  </a:lnTo>
                  <a:lnTo>
                    <a:pt x="582" y="128"/>
                  </a:lnTo>
                  <a:lnTo>
                    <a:pt x="588" y="128"/>
                  </a:lnTo>
                  <a:lnTo>
                    <a:pt x="595" y="131"/>
                  </a:lnTo>
                  <a:lnTo>
                    <a:pt x="600" y="139"/>
                  </a:lnTo>
                  <a:lnTo>
                    <a:pt x="605" y="141"/>
                  </a:lnTo>
                  <a:lnTo>
                    <a:pt x="607" y="142"/>
                  </a:lnTo>
                  <a:lnTo>
                    <a:pt x="610" y="139"/>
                  </a:lnTo>
                  <a:lnTo>
                    <a:pt x="615" y="138"/>
                  </a:lnTo>
                  <a:lnTo>
                    <a:pt x="617" y="138"/>
                  </a:lnTo>
                  <a:lnTo>
                    <a:pt x="622" y="139"/>
                  </a:lnTo>
                  <a:lnTo>
                    <a:pt x="623" y="142"/>
                  </a:lnTo>
                  <a:lnTo>
                    <a:pt x="618" y="146"/>
                  </a:lnTo>
                  <a:lnTo>
                    <a:pt x="617" y="147"/>
                  </a:lnTo>
                  <a:lnTo>
                    <a:pt x="617" y="152"/>
                  </a:lnTo>
                  <a:lnTo>
                    <a:pt x="620" y="159"/>
                  </a:lnTo>
                  <a:lnTo>
                    <a:pt x="625" y="155"/>
                  </a:lnTo>
                  <a:lnTo>
                    <a:pt x="628" y="155"/>
                  </a:lnTo>
                  <a:lnTo>
                    <a:pt x="636" y="159"/>
                  </a:lnTo>
                  <a:lnTo>
                    <a:pt x="631" y="168"/>
                  </a:lnTo>
                  <a:lnTo>
                    <a:pt x="630" y="170"/>
                  </a:lnTo>
                  <a:lnTo>
                    <a:pt x="633" y="175"/>
                  </a:lnTo>
                  <a:lnTo>
                    <a:pt x="635" y="175"/>
                  </a:lnTo>
                  <a:lnTo>
                    <a:pt x="641" y="173"/>
                  </a:lnTo>
                  <a:lnTo>
                    <a:pt x="645" y="175"/>
                  </a:lnTo>
                  <a:lnTo>
                    <a:pt x="648" y="173"/>
                  </a:lnTo>
                  <a:lnTo>
                    <a:pt x="650" y="170"/>
                  </a:lnTo>
                  <a:lnTo>
                    <a:pt x="655" y="165"/>
                  </a:lnTo>
                  <a:lnTo>
                    <a:pt x="658" y="167"/>
                  </a:lnTo>
                  <a:lnTo>
                    <a:pt x="660" y="170"/>
                  </a:lnTo>
                  <a:lnTo>
                    <a:pt x="661" y="172"/>
                  </a:lnTo>
                  <a:lnTo>
                    <a:pt x="666" y="168"/>
                  </a:lnTo>
                  <a:lnTo>
                    <a:pt x="668" y="168"/>
                  </a:lnTo>
                  <a:lnTo>
                    <a:pt x="674" y="176"/>
                  </a:lnTo>
                  <a:lnTo>
                    <a:pt x="676" y="178"/>
                  </a:lnTo>
                  <a:lnTo>
                    <a:pt x="678" y="181"/>
                  </a:lnTo>
                  <a:lnTo>
                    <a:pt x="681" y="185"/>
                  </a:lnTo>
                  <a:lnTo>
                    <a:pt x="684" y="186"/>
                  </a:lnTo>
                  <a:lnTo>
                    <a:pt x="691" y="197"/>
                  </a:lnTo>
                  <a:lnTo>
                    <a:pt x="693" y="204"/>
                  </a:lnTo>
                  <a:lnTo>
                    <a:pt x="696" y="212"/>
                  </a:lnTo>
                  <a:lnTo>
                    <a:pt x="698" y="214"/>
                  </a:lnTo>
                  <a:lnTo>
                    <a:pt x="706" y="219"/>
                  </a:lnTo>
                  <a:lnTo>
                    <a:pt x="706" y="225"/>
                  </a:lnTo>
                  <a:lnTo>
                    <a:pt x="708" y="227"/>
                  </a:lnTo>
                  <a:lnTo>
                    <a:pt x="699" y="228"/>
                  </a:lnTo>
                  <a:lnTo>
                    <a:pt x="698" y="230"/>
                  </a:lnTo>
                  <a:lnTo>
                    <a:pt x="696" y="231"/>
                  </a:lnTo>
                  <a:lnTo>
                    <a:pt x="694" y="233"/>
                  </a:lnTo>
                  <a:lnTo>
                    <a:pt x="688" y="240"/>
                  </a:lnTo>
                  <a:lnTo>
                    <a:pt x="686" y="240"/>
                  </a:lnTo>
                  <a:lnTo>
                    <a:pt x="683" y="235"/>
                  </a:lnTo>
                  <a:lnTo>
                    <a:pt x="681" y="235"/>
                  </a:lnTo>
                  <a:lnTo>
                    <a:pt x="678" y="236"/>
                  </a:lnTo>
                  <a:lnTo>
                    <a:pt x="678" y="238"/>
                  </a:lnTo>
                  <a:lnTo>
                    <a:pt x="673" y="240"/>
                  </a:lnTo>
                  <a:lnTo>
                    <a:pt x="669" y="231"/>
                  </a:lnTo>
                  <a:lnTo>
                    <a:pt x="663" y="236"/>
                  </a:lnTo>
                  <a:lnTo>
                    <a:pt x="658" y="244"/>
                  </a:lnTo>
                  <a:lnTo>
                    <a:pt x="660" y="246"/>
                  </a:lnTo>
                  <a:lnTo>
                    <a:pt x="655" y="252"/>
                  </a:lnTo>
                  <a:lnTo>
                    <a:pt x="653" y="252"/>
                  </a:lnTo>
                  <a:lnTo>
                    <a:pt x="648" y="252"/>
                  </a:lnTo>
                  <a:lnTo>
                    <a:pt x="645" y="254"/>
                  </a:lnTo>
                  <a:lnTo>
                    <a:pt x="645" y="267"/>
                  </a:lnTo>
                  <a:lnTo>
                    <a:pt x="645" y="269"/>
                  </a:lnTo>
                  <a:lnTo>
                    <a:pt x="645" y="270"/>
                  </a:lnTo>
                  <a:lnTo>
                    <a:pt x="648" y="278"/>
                  </a:lnTo>
                  <a:lnTo>
                    <a:pt x="650" y="280"/>
                  </a:lnTo>
                  <a:lnTo>
                    <a:pt x="660" y="283"/>
                  </a:lnTo>
                  <a:lnTo>
                    <a:pt x="663" y="283"/>
                  </a:lnTo>
                  <a:lnTo>
                    <a:pt x="665" y="285"/>
                  </a:lnTo>
                  <a:lnTo>
                    <a:pt x="674" y="286"/>
                  </a:lnTo>
                  <a:lnTo>
                    <a:pt x="681" y="291"/>
                  </a:lnTo>
                  <a:lnTo>
                    <a:pt x="681" y="295"/>
                  </a:lnTo>
                  <a:lnTo>
                    <a:pt x="681" y="301"/>
                  </a:lnTo>
                  <a:lnTo>
                    <a:pt x="681" y="303"/>
                  </a:lnTo>
                  <a:lnTo>
                    <a:pt x="676" y="308"/>
                  </a:lnTo>
                  <a:lnTo>
                    <a:pt x="679" y="317"/>
                  </a:lnTo>
                  <a:lnTo>
                    <a:pt x="681" y="322"/>
                  </a:lnTo>
                  <a:lnTo>
                    <a:pt x="681" y="324"/>
                  </a:lnTo>
                  <a:lnTo>
                    <a:pt x="676" y="330"/>
                  </a:lnTo>
                  <a:lnTo>
                    <a:pt x="673" y="332"/>
                  </a:lnTo>
                  <a:lnTo>
                    <a:pt x="660" y="335"/>
                  </a:lnTo>
                  <a:lnTo>
                    <a:pt x="658" y="335"/>
                  </a:lnTo>
                  <a:lnTo>
                    <a:pt x="648" y="341"/>
                  </a:lnTo>
                  <a:lnTo>
                    <a:pt x="646" y="341"/>
                  </a:lnTo>
                  <a:lnTo>
                    <a:pt x="643" y="348"/>
                  </a:lnTo>
                  <a:lnTo>
                    <a:pt x="641" y="351"/>
                  </a:lnTo>
                  <a:lnTo>
                    <a:pt x="643" y="356"/>
                  </a:lnTo>
                  <a:lnTo>
                    <a:pt x="650" y="364"/>
                  </a:lnTo>
                  <a:lnTo>
                    <a:pt x="655" y="371"/>
                  </a:lnTo>
                  <a:lnTo>
                    <a:pt x="656" y="372"/>
                  </a:lnTo>
                  <a:lnTo>
                    <a:pt x="658" y="380"/>
                  </a:lnTo>
                  <a:lnTo>
                    <a:pt x="658" y="382"/>
                  </a:lnTo>
                  <a:lnTo>
                    <a:pt x="658" y="384"/>
                  </a:lnTo>
                  <a:lnTo>
                    <a:pt x="651" y="392"/>
                  </a:lnTo>
                  <a:lnTo>
                    <a:pt x="650" y="393"/>
                  </a:lnTo>
                  <a:lnTo>
                    <a:pt x="648" y="396"/>
                  </a:lnTo>
                  <a:lnTo>
                    <a:pt x="648" y="400"/>
                  </a:lnTo>
                  <a:lnTo>
                    <a:pt x="651" y="403"/>
                  </a:lnTo>
                  <a:lnTo>
                    <a:pt x="650" y="416"/>
                  </a:lnTo>
                  <a:lnTo>
                    <a:pt x="648" y="427"/>
                  </a:lnTo>
                  <a:lnTo>
                    <a:pt x="651" y="437"/>
                  </a:lnTo>
                  <a:lnTo>
                    <a:pt x="651" y="450"/>
                  </a:lnTo>
                  <a:lnTo>
                    <a:pt x="651" y="453"/>
                  </a:lnTo>
                  <a:lnTo>
                    <a:pt x="658" y="460"/>
                  </a:lnTo>
                  <a:lnTo>
                    <a:pt x="665" y="466"/>
                  </a:lnTo>
                  <a:lnTo>
                    <a:pt x="666" y="469"/>
                  </a:lnTo>
                  <a:lnTo>
                    <a:pt x="668" y="471"/>
                  </a:lnTo>
                  <a:lnTo>
                    <a:pt x="661" y="479"/>
                  </a:lnTo>
                  <a:lnTo>
                    <a:pt x="660" y="481"/>
                  </a:lnTo>
                  <a:lnTo>
                    <a:pt x="653" y="487"/>
                  </a:lnTo>
                  <a:lnTo>
                    <a:pt x="650" y="487"/>
                  </a:lnTo>
                  <a:lnTo>
                    <a:pt x="633" y="495"/>
                  </a:lnTo>
                  <a:lnTo>
                    <a:pt x="631" y="497"/>
                  </a:lnTo>
                  <a:lnTo>
                    <a:pt x="628" y="498"/>
                  </a:lnTo>
                  <a:lnTo>
                    <a:pt x="620" y="498"/>
                  </a:lnTo>
                  <a:lnTo>
                    <a:pt x="608" y="497"/>
                  </a:lnTo>
                  <a:lnTo>
                    <a:pt x="607" y="495"/>
                  </a:lnTo>
                  <a:lnTo>
                    <a:pt x="598" y="494"/>
                  </a:lnTo>
                  <a:lnTo>
                    <a:pt x="597" y="494"/>
                  </a:lnTo>
                  <a:lnTo>
                    <a:pt x="595" y="494"/>
                  </a:lnTo>
                  <a:lnTo>
                    <a:pt x="587" y="492"/>
                  </a:lnTo>
                  <a:lnTo>
                    <a:pt x="585" y="492"/>
                  </a:lnTo>
                  <a:lnTo>
                    <a:pt x="582" y="492"/>
                  </a:lnTo>
                  <a:lnTo>
                    <a:pt x="580" y="492"/>
                  </a:lnTo>
                  <a:lnTo>
                    <a:pt x="574" y="497"/>
                  </a:lnTo>
                  <a:lnTo>
                    <a:pt x="570" y="500"/>
                  </a:lnTo>
                  <a:lnTo>
                    <a:pt x="567" y="502"/>
                  </a:lnTo>
                  <a:lnTo>
                    <a:pt x="559" y="508"/>
                  </a:lnTo>
                  <a:lnTo>
                    <a:pt x="557" y="510"/>
                  </a:lnTo>
                  <a:lnTo>
                    <a:pt x="544" y="510"/>
                  </a:lnTo>
                  <a:lnTo>
                    <a:pt x="542" y="510"/>
                  </a:lnTo>
                  <a:lnTo>
                    <a:pt x="540" y="510"/>
                  </a:lnTo>
                  <a:lnTo>
                    <a:pt x="524" y="516"/>
                  </a:lnTo>
                  <a:lnTo>
                    <a:pt x="522" y="518"/>
                  </a:lnTo>
                  <a:lnTo>
                    <a:pt x="521" y="521"/>
                  </a:lnTo>
                  <a:lnTo>
                    <a:pt x="507" y="534"/>
                  </a:lnTo>
                  <a:lnTo>
                    <a:pt x="507" y="536"/>
                  </a:lnTo>
                  <a:lnTo>
                    <a:pt x="506" y="537"/>
                  </a:lnTo>
                  <a:lnTo>
                    <a:pt x="504" y="539"/>
                  </a:lnTo>
                  <a:lnTo>
                    <a:pt x="502" y="541"/>
                  </a:lnTo>
                  <a:lnTo>
                    <a:pt x="494" y="547"/>
                  </a:lnTo>
                  <a:lnTo>
                    <a:pt x="493" y="547"/>
                  </a:lnTo>
                  <a:lnTo>
                    <a:pt x="493" y="549"/>
                  </a:lnTo>
                  <a:lnTo>
                    <a:pt x="483" y="562"/>
                  </a:lnTo>
                  <a:lnTo>
                    <a:pt x="481" y="565"/>
                  </a:lnTo>
                  <a:lnTo>
                    <a:pt x="479" y="566"/>
                  </a:lnTo>
                  <a:lnTo>
                    <a:pt x="478" y="568"/>
                  </a:lnTo>
                  <a:lnTo>
                    <a:pt x="469" y="576"/>
                  </a:lnTo>
                  <a:lnTo>
                    <a:pt x="468" y="578"/>
                  </a:lnTo>
                  <a:lnTo>
                    <a:pt x="464" y="581"/>
                  </a:lnTo>
                  <a:lnTo>
                    <a:pt x="461" y="586"/>
                  </a:lnTo>
                  <a:lnTo>
                    <a:pt x="458" y="591"/>
                  </a:lnTo>
                  <a:lnTo>
                    <a:pt x="458" y="592"/>
                  </a:lnTo>
                  <a:lnTo>
                    <a:pt x="458" y="594"/>
                  </a:lnTo>
                  <a:lnTo>
                    <a:pt x="453" y="597"/>
                  </a:lnTo>
                  <a:lnTo>
                    <a:pt x="451" y="599"/>
                  </a:lnTo>
                  <a:lnTo>
                    <a:pt x="445" y="602"/>
                  </a:lnTo>
                  <a:lnTo>
                    <a:pt x="443" y="605"/>
                  </a:lnTo>
                  <a:lnTo>
                    <a:pt x="440" y="610"/>
                  </a:lnTo>
                  <a:lnTo>
                    <a:pt x="440" y="617"/>
                  </a:lnTo>
                  <a:lnTo>
                    <a:pt x="441" y="618"/>
                  </a:lnTo>
                  <a:lnTo>
                    <a:pt x="446" y="620"/>
                  </a:lnTo>
                  <a:lnTo>
                    <a:pt x="450" y="621"/>
                  </a:lnTo>
                  <a:lnTo>
                    <a:pt x="450" y="625"/>
                  </a:lnTo>
                  <a:lnTo>
                    <a:pt x="450" y="628"/>
                  </a:lnTo>
                  <a:lnTo>
                    <a:pt x="448" y="630"/>
                  </a:lnTo>
                  <a:lnTo>
                    <a:pt x="448" y="633"/>
                  </a:lnTo>
                  <a:lnTo>
                    <a:pt x="451" y="636"/>
                  </a:lnTo>
                  <a:lnTo>
                    <a:pt x="453" y="639"/>
                  </a:lnTo>
                  <a:lnTo>
                    <a:pt x="454" y="647"/>
                  </a:lnTo>
                  <a:lnTo>
                    <a:pt x="456" y="649"/>
                  </a:lnTo>
                  <a:lnTo>
                    <a:pt x="456" y="657"/>
                  </a:lnTo>
                  <a:lnTo>
                    <a:pt x="454" y="659"/>
                  </a:lnTo>
                  <a:lnTo>
                    <a:pt x="440" y="663"/>
                  </a:lnTo>
                  <a:lnTo>
                    <a:pt x="438" y="663"/>
                  </a:lnTo>
                  <a:lnTo>
                    <a:pt x="435" y="663"/>
                  </a:lnTo>
                  <a:lnTo>
                    <a:pt x="426" y="670"/>
                  </a:lnTo>
                  <a:lnTo>
                    <a:pt x="426" y="675"/>
                  </a:lnTo>
                  <a:lnTo>
                    <a:pt x="426" y="685"/>
                  </a:lnTo>
                  <a:lnTo>
                    <a:pt x="425" y="686"/>
                  </a:lnTo>
                  <a:lnTo>
                    <a:pt x="423" y="689"/>
                  </a:lnTo>
                  <a:lnTo>
                    <a:pt x="425" y="697"/>
                  </a:lnTo>
                  <a:lnTo>
                    <a:pt x="421" y="701"/>
                  </a:lnTo>
                  <a:lnTo>
                    <a:pt x="420" y="701"/>
                  </a:lnTo>
                  <a:lnTo>
                    <a:pt x="408" y="702"/>
                  </a:lnTo>
                  <a:lnTo>
                    <a:pt x="405" y="704"/>
                  </a:lnTo>
                  <a:lnTo>
                    <a:pt x="397" y="709"/>
                  </a:lnTo>
                  <a:lnTo>
                    <a:pt x="395" y="712"/>
                  </a:lnTo>
                  <a:lnTo>
                    <a:pt x="387" y="715"/>
                  </a:lnTo>
                  <a:lnTo>
                    <a:pt x="385" y="717"/>
                  </a:lnTo>
                  <a:lnTo>
                    <a:pt x="380" y="725"/>
                  </a:lnTo>
                  <a:lnTo>
                    <a:pt x="380" y="727"/>
                  </a:lnTo>
                  <a:lnTo>
                    <a:pt x="380" y="735"/>
                  </a:lnTo>
                  <a:lnTo>
                    <a:pt x="380" y="736"/>
                  </a:lnTo>
                  <a:lnTo>
                    <a:pt x="380" y="744"/>
                  </a:lnTo>
                  <a:lnTo>
                    <a:pt x="382" y="746"/>
                  </a:lnTo>
                  <a:lnTo>
                    <a:pt x="377" y="757"/>
                  </a:lnTo>
                  <a:lnTo>
                    <a:pt x="375" y="759"/>
                  </a:lnTo>
                  <a:lnTo>
                    <a:pt x="373" y="764"/>
                  </a:lnTo>
                  <a:lnTo>
                    <a:pt x="373" y="767"/>
                  </a:lnTo>
                  <a:lnTo>
                    <a:pt x="372" y="770"/>
                  </a:lnTo>
                  <a:lnTo>
                    <a:pt x="370" y="772"/>
                  </a:lnTo>
                  <a:lnTo>
                    <a:pt x="357" y="774"/>
                  </a:lnTo>
                  <a:lnTo>
                    <a:pt x="339" y="774"/>
                  </a:lnTo>
                  <a:lnTo>
                    <a:pt x="332" y="774"/>
                  </a:lnTo>
                  <a:lnTo>
                    <a:pt x="330" y="774"/>
                  </a:lnTo>
                  <a:lnTo>
                    <a:pt x="322" y="774"/>
                  </a:lnTo>
                  <a:lnTo>
                    <a:pt x="321" y="774"/>
                  </a:lnTo>
                  <a:lnTo>
                    <a:pt x="319" y="772"/>
                  </a:lnTo>
                  <a:lnTo>
                    <a:pt x="312" y="772"/>
                  </a:lnTo>
                  <a:lnTo>
                    <a:pt x="299" y="770"/>
                  </a:lnTo>
                  <a:lnTo>
                    <a:pt x="297" y="769"/>
                  </a:lnTo>
                  <a:lnTo>
                    <a:pt x="286" y="769"/>
                  </a:lnTo>
                  <a:lnTo>
                    <a:pt x="284" y="769"/>
                  </a:lnTo>
                  <a:lnTo>
                    <a:pt x="282" y="769"/>
                  </a:lnTo>
                  <a:lnTo>
                    <a:pt x="276" y="769"/>
                  </a:lnTo>
                  <a:lnTo>
                    <a:pt x="269" y="767"/>
                  </a:lnTo>
                  <a:lnTo>
                    <a:pt x="268" y="765"/>
                  </a:lnTo>
                  <a:lnTo>
                    <a:pt x="261" y="761"/>
                  </a:lnTo>
                  <a:lnTo>
                    <a:pt x="258" y="759"/>
                  </a:lnTo>
                  <a:lnTo>
                    <a:pt x="256" y="757"/>
                  </a:lnTo>
                  <a:lnTo>
                    <a:pt x="246" y="752"/>
                  </a:lnTo>
                  <a:lnTo>
                    <a:pt x="243" y="751"/>
                  </a:lnTo>
                  <a:lnTo>
                    <a:pt x="235" y="749"/>
                  </a:lnTo>
                  <a:lnTo>
                    <a:pt x="233" y="749"/>
                  </a:lnTo>
                  <a:lnTo>
                    <a:pt x="223" y="749"/>
                  </a:lnTo>
                  <a:lnTo>
                    <a:pt x="221" y="749"/>
                  </a:lnTo>
                  <a:lnTo>
                    <a:pt x="215" y="751"/>
                  </a:lnTo>
                  <a:lnTo>
                    <a:pt x="213" y="751"/>
                  </a:lnTo>
                  <a:lnTo>
                    <a:pt x="210" y="752"/>
                  </a:lnTo>
                  <a:lnTo>
                    <a:pt x="206" y="756"/>
                  </a:lnTo>
                  <a:lnTo>
                    <a:pt x="203" y="759"/>
                  </a:lnTo>
                  <a:lnTo>
                    <a:pt x="203" y="762"/>
                  </a:lnTo>
                  <a:lnTo>
                    <a:pt x="206" y="764"/>
                  </a:lnTo>
                  <a:lnTo>
                    <a:pt x="208" y="765"/>
                  </a:lnTo>
                  <a:lnTo>
                    <a:pt x="213" y="765"/>
                  </a:lnTo>
                  <a:lnTo>
                    <a:pt x="218" y="767"/>
                  </a:lnTo>
                  <a:lnTo>
                    <a:pt x="225" y="769"/>
                  </a:lnTo>
                  <a:lnTo>
                    <a:pt x="226" y="775"/>
                  </a:lnTo>
                  <a:lnTo>
                    <a:pt x="225" y="778"/>
                  </a:lnTo>
                  <a:lnTo>
                    <a:pt x="223" y="782"/>
                  </a:lnTo>
                  <a:lnTo>
                    <a:pt x="220" y="785"/>
                  </a:lnTo>
                  <a:lnTo>
                    <a:pt x="218" y="786"/>
                  </a:lnTo>
                  <a:lnTo>
                    <a:pt x="213" y="793"/>
                  </a:lnTo>
                  <a:lnTo>
                    <a:pt x="213" y="795"/>
                  </a:lnTo>
                  <a:lnTo>
                    <a:pt x="213" y="796"/>
                  </a:lnTo>
                  <a:lnTo>
                    <a:pt x="208" y="803"/>
                  </a:lnTo>
                  <a:lnTo>
                    <a:pt x="206" y="803"/>
                  </a:lnTo>
                  <a:lnTo>
                    <a:pt x="205" y="803"/>
                  </a:lnTo>
                  <a:lnTo>
                    <a:pt x="200" y="806"/>
                  </a:lnTo>
                  <a:lnTo>
                    <a:pt x="200" y="814"/>
                  </a:lnTo>
                  <a:lnTo>
                    <a:pt x="198" y="816"/>
                  </a:lnTo>
                  <a:lnTo>
                    <a:pt x="198" y="822"/>
                  </a:lnTo>
                  <a:lnTo>
                    <a:pt x="198" y="824"/>
                  </a:lnTo>
                  <a:lnTo>
                    <a:pt x="203" y="841"/>
                  </a:lnTo>
                  <a:lnTo>
                    <a:pt x="203" y="843"/>
                  </a:lnTo>
                  <a:lnTo>
                    <a:pt x="208" y="871"/>
                  </a:lnTo>
                  <a:lnTo>
                    <a:pt x="208" y="872"/>
                  </a:lnTo>
                  <a:lnTo>
                    <a:pt x="203" y="880"/>
                  </a:lnTo>
                  <a:lnTo>
                    <a:pt x="200" y="882"/>
                  </a:lnTo>
                  <a:lnTo>
                    <a:pt x="195" y="887"/>
                  </a:lnTo>
                  <a:lnTo>
                    <a:pt x="187" y="892"/>
                  </a:lnTo>
                  <a:lnTo>
                    <a:pt x="182" y="895"/>
                  </a:lnTo>
                  <a:lnTo>
                    <a:pt x="180" y="897"/>
                  </a:lnTo>
                  <a:lnTo>
                    <a:pt x="170" y="905"/>
                  </a:lnTo>
                  <a:lnTo>
                    <a:pt x="165" y="906"/>
                  </a:lnTo>
                  <a:lnTo>
                    <a:pt x="162" y="909"/>
                  </a:lnTo>
                  <a:lnTo>
                    <a:pt x="153" y="914"/>
                  </a:lnTo>
                  <a:lnTo>
                    <a:pt x="152" y="913"/>
                  </a:lnTo>
                  <a:lnTo>
                    <a:pt x="147" y="908"/>
                  </a:lnTo>
                  <a:lnTo>
                    <a:pt x="139" y="898"/>
                  </a:lnTo>
                  <a:lnTo>
                    <a:pt x="137" y="897"/>
                  </a:lnTo>
                  <a:lnTo>
                    <a:pt x="135" y="895"/>
                  </a:lnTo>
                  <a:lnTo>
                    <a:pt x="127" y="892"/>
                  </a:lnTo>
                  <a:lnTo>
                    <a:pt x="125" y="890"/>
                  </a:lnTo>
                  <a:lnTo>
                    <a:pt x="120" y="882"/>
                  </a:lnTo>
                  <a:lnTo>
                    <a:pt x="119" y="880"/>
                  </a:lnTo>
                  <a:lnTo>
                    <a:pt x="109" y="875"/>
                  </a:lnTo>
                  <a:lnTo>
                    <a:pt x="107" y="874"/>
                  </a:lnTo>
                  <a:lnTo>
                    <a:pt x="105" y="872"/>
                  </a:lnTo>
                  <a:lnTo>
                    <a:pt x="97" y="864"/>
                  </a:lnTo>
                  <a:lnTo>
                    <a:pt x="96" y="864"/>
                  </a:lnTo>
                  <a:lnTo>
                    <a:pt x="94" y="864"/>
                  </a:lnTo>
                  <a:lnTo>
                    <a:pt x="91" y="866"/>
                  </a:lnTo>
                  <a:lnTo>
                    <a:pt x="89" y="871"/>
                  </a:lnTo>
                  <a:lnTo>
                    <a:pt x="91" y="877"/>
                  </a:lnTo>
                  <a:lnTo>
                    <a:pt x="87" y="885"/>
                  </a:lnTo>
                  <a:lnTo>
                    <a:pt x="86" y="887"/>
                  </a:lnTo>
                  <a:lnTo>
                    <a:pt x="82" y="890"/>
                  </a:lnTo>
                  <a:lnTo>
                    <a:pt x="82" y="892"/>
                  </a:lnTo>
                  <a:lnTo>
                    <a:pt x="79" y="898"/>
                  </a:lnTo>
                  <a:lnTo>
                    <a:pt x="79" y="901"/>
                  </a:lnTo>
                  <a:lnTo>
                    <a:pt x="79" y="903"/>
                  </a:lnTo>
                  <a:lnTo>
                    <a:pt x="82" y="911"/>
                  </a:lnTo>
                  <a:lnTo>
                    <a:pt x="82" y="913"/>
                  </a:lnTo>
                  <a:lnTo>
                    <a:pt x="86" y="922"/>
                  </a:lnTo>
                  <a:lnTo>
                    <a:pt x="86" y="924"/>
                  </a:lnTo>
                  <a:lnTo>
                    <a:pt x="86" y="926"/>
                  </a:lnTo>
                  <a:lnTo>
                    <a:pt x="82" y="932"/>
                  </a:lnTo>
                  <a:lnTo>
                    <a:pt x="82" y="934"/>
                  </a:lnTo>
                  <a:lnTo>
                    <a:pt x="84" y="939"/>
                  </a:lnTo>
                  <a:lnTo>
                    <a:pt x="92" y="945"/>
                  </a:lnTo>
                  <a:lnTo>
                    <a:pt x="97" y="950"/>
                  </a:lnTo>
                  <a:lnTo>
                    <a:pt x="112" y="958"/>
                  </a:lnTo>
                  <a:lnTo>
                    <a:pt x="117" y="961"/>
                  </a:lnTo>
                  <a:lnTo>
                    <a:pt x="122" y="969"/>
                  </a:lnTo>
                  <a:lnTo>
                    <a:pt x="124" y="971"/>
                  </a:lnTo>
                  <a:lnTo>
                    <a:pt x="129" y="981"/>
                  </a:lnTo>
                  <a:lnTo>
                    <a:pt x="129" y="982"/>
                  </a:lnTo>
                  <a:lnTo>
                    <a:pt x="130" y="984"/>
                  </a:lnTo>
                  <a:lnTo>
                    <a:pt x="127" y="992"/>
                  </a:lnTo>
                  <a:lnTo>
                    <a:pt x="125" y="994"/>
                  </a:lnTo>
                  <a:lnTo>
                    <a:pt x="120" y="1000"/>
                  </a:lnTo>
                  <a:lnTo>
                    <a:pt x="119" y="1002"/>
                  </a:lnTo>
                  <a:lnTo>
                    <a:pt x="117" y="1003"/>
                  </a:lnTo>
                  <a:lnTo>
                    <a:pt x="105" y="1018"/>
                  </a:lnTo>
                  <a:lnTo>
                    <a:pt x="94" y="1042"/>
                  </a:lnTo>
                  <a:lnTo>
                    <a:pt x="92" y="1045"/>
                  </a:lnTo>
                  <a:lnTo>
                    <a:pt x="89" y="1047"/>
                  </a:lnTo>
                  <a:lnTo>
                    <a:pt x="87" y="1049"/>
                  </a:lnTo>
                  <a:lnTo>
                    <a:pt x="86" y="1052"/>
                  </a:lnTo>
                  <a:lnTo>
                    <a:pt x="84" y="1058"/>
                  </a:lnTo>
                  <a:lnTo>
                    <a:pt x="84" y="1063"/>
                  </a:lnTo>
                  <a:lnTo>
                    <a:pt x="84" y="1065"/>
                  </a:lnTo>
                  <a:lnTo>
                    <a:pt x="87" y="1075"/>
                  </a:lnTo>
                  <a:lnTo>
                    <a:pt x="87" y="1078"/>
                  </a:lnTo>
                  <a:lnTo>
                    <a:pt x="82" y="1086"/>
                  </a:lnTo>
                  <a:lnTo>
                    <a:pt x="81" y="1086"/>
                  </a:lnTo>
                  <a:lnTo>
                    <a:pt x="81" y="1087"/>
                  </a:lnTo>
                  <a:lnTo>
                    <a:pt x="79" y="1089"/>
                  </a:lnTo>
                  <a:lnTo>
                    <a:pt x="72" y="1097"/>
                  </a:lnTo>
                  <a:lnTo>
                    <a:pt x="69" y="1099"/>
                  </a:lnTo>
                  <a:lnTo>
                    <a:pt x="67" y="1100"/>
                  </a:lnTo>
                  <a:lnTo>
                    <a:pt x="66" y="1102"/>
                  </a:lnTo>
                  <a:lnTo>
                    <a:pt x="66" y="1104"/>
                  </a:lnTo>
                  <a:lnTo>
                    <a:pt x="59" y="1108"/>
                  </a:lnTo>
                  <a:lnTo>
                    <a:pt x="59" y="1110"/>
                  </a:lnTo>
                  <a:lnTo>
                    <a:pt x="48" y="1115"/>
                  </a:lnTo>
                  <a:lnTo>
                    <a:pt x="46" y="1117"/>
                  </a:lnTo>
                  <a:lnTo>
                    <a:pt x="39" y="1115"/>
                  </a:lnTo>
                  <a:lnTo>
                    <a:pt x="36" y="1115"/>
                  </a:lnTo>
                  <a:lnTo>
                    <a:pt x="29" y="1112"/>
                  </a:lnTo>
                  <a:lnTo>
                    <a:pt x="26" y="1112"/>
                  </a:lnTo>
                  <a:lnTo>
                    <a:pt x="23" y="1110"/>
                  </a:lnTo>
                  <a:lnTo>
                    <a:pt x="13" y="1107"/>
                  </a:lnTo>
                  <a:lnTo>
                    <a:pt x="11" y="1107"/>
                  </a:lnTo>
                  <a:lnTo>
                    <a:pt x="5" y="1113"/>
                  </a:lnTo>
                  <a:lnTo>
                    <a:pt x="0" y="1117"/>
                  </a:lnTo>
                  <a:lnTo>
                    <a:pt x="0" y="1118"/>
                  </a:lnTo>
                  <a:lnTo>
                    <a:pt x="5" y="1130"/>
                  </a:lnTo>
                  <a:lnTo>
                    <a:pt x="6" y="1131"/>
                  </a:lnTo>
                  <a:lnTo>
                    <a:pt x="11" y="1134"/>
                  </a:lnTo>
                  <a:lnTo>
                    <a:pt x="18" y="1138"/>
                  </a:lnTo>
                  <a:lnTo>
                    <a:pt x="33" y="1142"/>
                  </a:lnTo>
                  <a:lnTo>
                    <a:pt x="36" y="1144"/>
                  </a:lnTo>
                  <a:lnTo>
                    <a:pt x="38" y="1144"/>
                  </a:lnTo>
                  <a:lnTo>
                    <a:pt x="43" y="1147"/>
                  </a:lnTo>
                  <a:lnTo>
                    <a:pt x="46" y="1146"/>
                  </a:lnTo>
                  <a:lnTo>
                    <a:pt x="48" y="1146"/>
                  </a:lnTo>
                  <a:lnTo>
                    <a:pt x="67" y="1149"/>
                  </a:lnTo>
                  <a:lnTo>
                    <a:pt x="69" y="1147"/>
                  </a:lnTo>
                  <a:lnTo>
                    <a:pt x="72" y="1146"/>
                  </a:lnTo>
                  <a:lnTo>
                    <a:pt x="77" y="1144"/>
                  </a:lnTo>
                  <a:lnTo>
                    <a:pt x="81" y="1142"/>
                  </a:lnTo>
                  <a:lnTo>
                    <a:pt x="86" y="1141"/>
                  </a:lnTo>
                  <a:lnTo>
                    <a:pt x="87" y="1139"/>
                  </a:lnTo>
                  <a:lnTo>
                    <a:pt x="97" y="1138"/>
                  </a:lnTo>
                  <a:lnTo>
                    <a:pt x="120" y="1149"/>
                  </a:lnTo>
                  <a:lnTo>
                    <a:pt x="124" y="1151"/>
                  </a:lnTo>
                  <a:lnTo>
                    <a:pt x="127" y="1154"/>
                  </a:lnTo>
                  <a:lnTo>
                    <a:pt x="130" y="1155"/>
                  </a:lnTo>
                  <a:lnTo>
                    <a:pt x="132" y="1155"/>
                  </a:lnTo>
                  <a:lnTo>
                    <a:pt x="140" y="1157"/>
                  </a:lnTo>
                  <a:lnTo>
                    <a:pt x="142" y="1157"/>
                  </a:lnTo>
                  <a:lnTo>
                    <a:pt x="153" y="1157"/>
                  </a:lnTo>
                  <a:lnTo>
                    <a:pt x="155" y="1160"/>
                  </a:lnTo>
                  <a:lnTo>
                    <a:pt x="153" y="1164"/>
                  </a:lnTo>
                  <a:lnTo>
                    <a:pt x="152" y="1167"/>
                  </a:lnTo>
                  <a:lnTo>
                    <a:pt x="149" y="1172"/>
                  </a:lnTo>
                  <a:lnTo>
                    <a:pt x="147" y="1178"/>
                  </a:lnTo>
                  <a:lnTo>
                    <a:pt x="147" y="1185"/>
                  </a:lnTo>
                  <a:lnTo>
                    <a:pt x="147" y="1189"/>
                  </a:lnTo>
                  <a:lnTo>
                    <a:pt x="147" y="1210"/>
                  </a:lnTo>
                  <a:lnTo>
                    <a:pt x="147" y="1241"/>
                  </a:lnTo>
                  <a:lnTo>
                    <a:pt x="152" y="1256"/>
                  </a:lnTo>
                  <a:lnTo>
                    <a:pt x="152" y="1261"/>
                  </a:lnTo>
                  <a:lnTo>
                    <a:pt x="155" y="1265"/>
                  </a:lnTo>
                  <a:lnTo>
                    <a:pt x="162" y="1265"/>
                  </a:lnTo>
                  <a:lnTo>
                    <a:pt x="163" y="1264"/>
                  </a:lnTo>
                  <a:lnTo>
                    <a:pt x="170" y="1262"/>
                  </a:lnTo>
                  <a:lnTo>
                    <a:pt x="173" y="1262"/>
                  </a:lnTo>
                  <a:lnTo>
                    <a:pt x="180" y="1256"/>
                  </a:lnTo>
                  <a:lnTo>
                    <a:pt x="180" y="1254"/>
                  </a:lnTo>
                  <a:lnTo>
                    <a:pt x="182" y="1253"/>
                  </a:lnTo>
                  <a:lnTo>
                    <a:pt x="182" y="1251"/>
                  </a:lnTo>
                  <a:lnTo>
                    <a:pt x="183" y="1241"/>
                  </a:lnTo>
                  <a:lnTo>
                    <a:pt x="183" y="1240"/>
                  </a:lnTo>
                  <a:lnTo>
                    <a:pt x="192" y="1235"/>
                  </a:lnTo>
                  <a:lnTo>
                    <a:pt x="193" y="1233"/>
                  </a:lnTo>
                  <a:lnTo>
                    <a:pt x="196" y="1233"/>
                  </a:lnTo>
                  <a:lnTo>
                    <a:pt x="206" y="1233"/>
                  </a:lnTo>
                  <a:lnTo>
                    <a:pt x="218" y="123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3" name="Freeform 53"/>
            <p:cNvSpPr>
              <a:spLocks/>
            </p:cNvSpPr>
            <p:nvPr/>
          </p:nvSpPr>
          <p:spPr bwMode="auto">
            <a:xfrm>
              <a:off x="4000500" y="2532858"/>
              <a:ext cx="1419225" cy="1114425"/>
            </a:xfrm>
            <a:custGeom>
              <a:avLst/>
              <a:gdLst>
                <a:gd name="T0" fmla="*/ 131 w 1790"/>
                <a:gd name="T1" fmla="*/ 59 h 1403"/>
                <a:gd name="T2" fmla="*/ 177 w 1790"/>
                <a:gd name="T3" fmla="*/ 79 h 1403"/>
                <a:gd name="T4" fmla="*/ 276 w 1790"/>
                <a:gd name="T5" fmla="*/ 113 h 1403"/>
                <a:gd name="T6" fmla="*/ 364 w 1790"/>
                <a:gd name="T7" fmla="*/ 179 h 1403"/>
                <a:gd name="T8" fmla="*/ 412 w 1790"/>
                <a:gd name="T9" fmla="*/ 244 h 1403"/>
                <a:gd name="T10" fmla="*/ 447 w 1790"/>
                <a:gd name="T11" fmla="*/ 312 h 1403"/>
                <a:gd name="T12" fmla="*/ 503 w 1790"/>
                <a:gd name="T13" fmla="*/ 364 h 1403"/>
                <a:gd name="T14" fmla="*/ 596 w 1790"/>
                <a:gd name="T15" fmla="*/ 404 h 1403"/>
                <a:gd name="T16" fmla="*/ 627 w 1790"/>
                <a:gd name="T17" fmla="*/ 508 h 1403"/>
                <a:gd name="T18" fmla="*/ 741 w 1790"/>
                <a:gd name="T19" fmla="*/ 514 h 1403"/>
                <a:gd name="T20" fmla="*/ 824 w 1790"/>
                <a:gd name="T21" fmla="*/ 446 h 1403"/>
                <a:gd name="T22" fmla="*/ 903 w 1790"/>
                <a:gd name="T23" fmla="*/ 349 h 1403"/>
                <a:gd name="T24" fmla="*/ 892 w 1790"/>
                <a:gd name="T25" fmla="*/ 299 h 1403"/>
                <a:gd name="T26" fmla="*/ 935 w 1790"/>
                <a:gd name="T27" fmla="*/ 212 h 1403"/>
                <a:gd name="T28" fmla="*/ 1021 w 1790"/>
                <a:gd name="T29" fmla="*/ 280 h 1403"/>
                <a:gd name="T30" fmla="*/ 1115 w 1790"/>
                <a:gd name="T31" fmla="*/ 213 h 1403"/>
                <a:gd name="T32" fmla="*/ 1196 w 1790"/>
                <a:gd name="T33" fmla="*/ 265 h 1403"/>
                <a:gd name="T34" fmla="*/ 1249 w 1790"/>
                <a:gd name="T35" fmla="*/ 292 h 1403"/>
                <a:gd name="T36" fmla="*/ 1320 w 1790"/>
                <a:gd name="T37" fmla="*/ 233 h 1403"/>
                <a:gd name="T38" fmla="*/ 1442 w 1790"/>
                <a:gd name="T39" fmla="*/ 239 h 1403"/>
                <a:gd name="T40" fmla="*/ 1504 w 1790"/>
                <a:gd name="T41" fmla="*/ 276 h 1403"/>
                <a:gd name="T42" fmla="*/ 1474 w 1790"/>
                <a:gd name="T43" fmla="*/ 349 h 1403"/>
                <a:gd name="T44" fmla="*/ 1505 w 1790"/>
                <a:gd name="T45" fmla="*/ 456 h 1403"/>
                <a:gd name="T46" fmla="*/ 1489 w 1790"/>
                <a:gd name="T47" fmla="*/ 538 h 1403"/>
                <a:gd name="T48" fmla="*/ 1436 w 1790"/>
                <a:gd name="T49" fmla="*/ 566 h 1403"/>
                <a:gd name="T50" fmla="*/ 1375 w 1790"/>
                <a:gd name="T51" fmla="*/ 691 h 1403"/>
                <a:gd name="T52" fmla="*/ 1360 w 1790"/>
                <a:gd name="T53" fmla="*/ 822 h 1403"/>
                <a:gd name="T54" fmla="*/ 1444 w 1790"/>
                <a:gd name="T55" fmla="*/ 907 h 1403"/>
                <a:gd name="T56" fmla="*/ 1563 w 1790"/>
                <a:gd name="T57" fmla="*/ 956 h 1403"/>
                <a:gd name="T58" fmla="*/ 1694 w 1790"/>
                <a:gd name="T59" fmla="*/ 1017 h 1403"/>
                <a:gd name="T60" fmla="*/ 1753 w 1790"/>
                <a:gd name="T61" fmla="*/ 1058 h 1403"/>
                <a:gd name="T62" fmla="*/ 1780 w 1790"/>
                <a:gd name="T63" fmla="*/ 1152 h 1403"/>
                <a:gd name="T64" fmla="*/ 1709 w 1790"/>
                <a:gd name="T65" fmla="*/ 1085 h 1403"/>
                <a:gd name="T66" fmla="*/ 1623 w 1790"/>
                <a:gd name="T67" fmla="*/ 1149 h 1403"/>
                <a:gd name="T68" fmla="*/ 1603 w 1790"/>
                <a:gd name="T69" fmla="*/ 1271 h 1403"/>
                <a:gd name="T70" fmla="*/ 1556 w 1790"/>
                <a:gd name="T71" fmla="*/ 1365 h 1403"/>
                <a:gd name="T72" fmla="*/ 1515 w 1790"/>
                <a:gd name="T73" fmla="*/ 1359 h 1403"/>
                <a:gd name="T74" fmla="*/ 1434 w 1790"/>
                <a:gd name="T75" fmla="*/ 1271 h 1403"/>
                <a:gd name="T76" fmla="*/ 1337 w 1790"/>
                <a:gd name="T77" fmla="*/ 1236 h 1403"/>
                <a:gd name="T78" fmla="*/ 1214 w 1790"/>
                <a:gd name="T79" fmla="*/ 1238 h 1403"/>
                <a:gd name="T80" fmla="*/ 1158 w 1790"/>
                <a:gd name="T81" fmla="*/ 1305 h 1403"/>
                <a:gd name="T82" fmla="*/ 1016 w 1790"/>
                <a:gd name="T83" fmla="*/ 1364 h 1403"/>
                <a:gd name="T84" fmla="*/ 916 w 1790"/>
                <a:gd name="T85" fmla="*/ 1317 h 1403"/>
                <a:gd name="T86" fmla="*/ 864 w 1790"/>
                <a:gd name="T87" fmla="*/ 1270 h 1403"/>
                <a:gd name="T88" fmla="*/ 849 w 1790"/>
                <a:gd name="T89" fmla="*/ 1197 h 1403"/>
                <a:gd name="T90" fmla="*/ 756 w 1790"/>
                <a:gd name="T91" fmla="*/ 1103 h 1403"/>
                <a:gd name="T92" fmla="*/ 696 w 1790"/>
                <a:gd name="T93" fmla="*/ 1192 h 1403"/>
                <a:gd name="T94" fmla="*/ 572 w 1790"/>
                <a:gd name="T95" fmla="*/ 1118 h 1403"/>
                <a:gd name="T96" fmla="*/ 493 w 1790"/>
                <a:gd name="T97" fmla="*/ 974 h 1403"/>
                <a:gd name="T98" fmla="*/ 619 w 1790"/>
                <a:gd name="T99" fmla="*/ 907 h 1403"/>
                <a:gd name="T100" fmla="*/ 501 w 1790"/>
                <a:gd name="T101" fmla="*/ 919 h 1403"/>
                <a:gd name="T102" fmla="*/ 453 w 1790"/>
                <a:gd name="T103" fmla="*/ 810 h 1403"/>
                <a:gd name="T104" fmla="*/ 404 w 1790"/>
                <a:gd name="T105" fmla="*/ 728 h 1403"/>
                <a:gd name="T106" fmla="*/ 356 w 1790"/>
                <a:gd name="T107" fmla="*/ 610 h 1403"/>
                <a:gd name="T108" fmla="*/ 331 w 1790"/>
                <a:gd name="T109" fmla="*/ 514 h 1403"/>
                <a:gd name="T110" fmla="*/ 247 w 1790"/>
                <a:gd name="T111" fmla="*/ 474 h 1403"/>
                <a:gd name="T112" fmla="*/ 151 w 1790"/>
                <a:gd name="T113" fmla="*/ 459 h 1403"/>
                <a:gd name="T114" fmla="*/ 70 w 1790"/>
                <a:gd name="T115" fmla="*/ 492 h 1403"/>
                <a:gd name="T116" fmla="*/ 8 w 1790"/>
                <a:gd name="T117" fmla="*/ 414 h 1403"/>
                <a:gd name="T118" fmla="*/ 35 w 1790"/>
                <a:gd name="T119" fmla="*/ 270 h 1403"/>
                <a:gd name="T120" fmla="*/ 8 w 1790"/>
                <a:gd name="T121" fmla="*/ 121 h 1403"/>
                <a:gd name="T122" fmla="*/ 40 w 1790"/>
                <a:gd name="T123" fmla="*/ 45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90" h="1403">
                  <a:moveTo>
                    <a:pt x="42" y="0"/>
                  </a:moveTo>
                  <a:lnTo>
                    <a:pt x="53" y="14"/>
                  </a:lnTo>
                  <a:lnTo>
                    <a:pt x="61" y="25"/>
                  </a:lnTo>
                  <a:lnTo>
                    <a:pt x="66" y="34"/>
                  </a:lnTo>
                  <a:lnTo>
                    <a:pt x="71" y="35"/>
                  </a:lnTo>
                  <a:lnTo>
                    <a:pt x="78" y="29"/>
                  </a:lnTo>
                  <a:lnTo>
                    <a:pt x="83" y="27"/>
                  </a:lnTo>
                  <a:lnTo>
                    <a:pt x="88" y="27"/>
                  </a:lnTo>
                  <a:lnTo>
                    <a:pt x="89" y="27"/>
                  </a:lnTo>
                  <a:lnTo>
                    <a:pt x="94" y="32"/>
                  </a:lnTo>
                  <a:lnTo>
                    <a:pt x="98" y="42"/>
                  </a:lnTo>
                  <a:lnTo>
                    <a:pt x="91" y="50"/>
                  </a:lnTo>
                  <a:lnTo>
                    <a:pt x="88" y="56"/>
                  </a:lnTo>
                  <a:lnTo>
                    <a:pt x="89" y="64"/>
                  </a:lnTo>
                  <a:lnTo>
                    <a:pt x="93" y="69"/>
                  </a:lnTo>
                  <a:lnTo>
                    <a:pt x="103" y="66"/>
                  </a:lnTo>
                  <a:lnTo>
                    <a:pt x="108" y="63"/>
                  </a:lnTo>
                  <a:lnTo>
                    <a:pt x="113" y="59"/>
                  </a:lnTo>
                  <a:lnTo>
                    <a:pt x="116" y="58"/>
                  </a:lnTo>
                  <a:lnTo>
                    <a:pt x="121" y="56"/>
                  </a:lnTo>
                  <a:lnTo>
                    <a:pt x="128" y="56"/>
                  </a:lnTo>
                  <a:lnTo>
                    <a:pt x="131" y="59"/>
                  </a:lnTo>
                  <a:lnTo>
                    <a:pt x="131" y="63"/>
                  </a:lnTo>
                  <a:lnTo>
                    <a:pt x="132" y="69"/>
                  </a:lnTo>
                  <a:lnTo>
                    <a:pt x="132" y="72"/>
                  </a:lnTo>
                  <a:lnTo>
                    <a:pt x="131" y="76"/>
                  </a:lnTo>
                  <a:lnTo>
                    <a:pt x="129" y="82"/>
                  </a:lnTo>
                  <a:lnTo>
                    <a:pt x="131" y="90"/>
                  </a:lnTo>
                  <a:lnTo>
                    <a:pt x="131" y="97"/>
                  </a:lnTo>
                  <a:lnTo>
                    <a:pt x="132" y="98"/>
                  </a:lnTo>
                  <a:lnTo>
                    <a:pt x="134" y="100"/>
                  </a:lnTo>
                  <a:lnTo>
                    <a:pt x="136" y="102"/>
                  </a:lnTo>
                  <a:lnTo>
                    <a:pt x="137" y="103"/>
                  </a:lnTo>
                  <a:lnTo>
                    <a:pt x="141" y="106"/>
                  </a:lnTo>
                  <a:lnTo>
                    <a:pt x="147" y="110"/>
                  </a:lnTo>
                  <a:lnTo>
                    <a:pt x="149" y="108"/>
                  </a:lnTo>
                  <a:lnTo>
                    <a:pt x="151" y="98"/>
                  </a:lnTo>
                  <a:lnTo>
                    <a:pt x="152" y="95"/>
                  </a:lnTo>
                  <a:lnTo>
                    <a:pt x="159" y="89"/>
                  </a:lnTo>
                  <a:lnTo>
                    <a:pt x="161" y="85"/>
                  </a:lnTo>
                  <a:lnTo>
                    <a:pt x="166" y="79"/>
                  </a:lnTo>
                  <a:lnTo>
                    <a:pt x="167" y="77"/>
                  </a:lnTo>
                  <a:lnTo>
                    <a:pt x="171" y="77"/>
                  </a:lnTo>
                  <a:lnTo>
                    <a:pt x="177" y="79"/>
                  </a:lnTo>
                  <a:lnTo>
                    <a:pt x="179" y="79"/>
                  </a:lnTo>
                  <a:lnTo>
                    <a:pt x="185" y="77"/>
                  </a:lnTo>
                  <a:lnTo>
                    <a:pt x="192" y="71"/>
                  </a:lnTo>
                  <a:lnTo>
                    <a:pt x="195" y="69"/>
                  </a:lnTo>
                  <a:lnTo>
                    <a:pt x="200" y="72"/>
                  </a:lnTo>
                  <a:lnTo>
                    <a:pt x="200" y="76"/>
                  </a:lnTo>
                  <a:lnTo>
                    <a:pt x="199" y="81"/>
                  </a:lnTo>
                  <a:lnTo>
                    <a:pt x="202" y="82"/>
                  </a:lnTo>
                  <a:lnTo>
                    <a:pt x="207" y="84"/>
                  </a:lnTo>
                  <a:lnTo>
                    <a:pt x="215" y="84"/>
                  </a:lnTo>
                  <a:lnTo>
                    <a:pt x="217" y="85"/>
                  </a:lnTo>
                  <a:lnTo>
                    <a:pt x="218" y="85"/>
                  </a:lnTo>
                  <a:lnTo>
                    <a:pt x="223" y="89"/>
                  </a:lnTo>
                  <a:lnTo>
                    <a:pt x="233" y="92"/>
                  </a:lnTo>
                  <a:lnTo>
                    <a:pt x="237" y="95"/>
                  </a:lnTo>
                  <a:lnTo>
                    <a:pt x="243" y="102"/>
                  </a:lnTo>
                  <a:lnTo>
                    <a:pt x="245" y="103"/>
                  </a:lnTo>
                  <a:lnTo>
                    <a:pt x="252" y="108"/>
                  </a:lnTo>
                  <a:lnTo>
                    <a:pt x="253" y="108"/>
                  </a:lnTo>
                  <a:lnTo>
                    <a:pt x="265" y="111"/>
                  </a:lnTo>
                  <a:lnTo>
                    <a:pt x="273" y="114"/>
                  </a:lnTo>
                  <a:lnTo>
                    <a:pt x="276" y="113"/>
                  </a:lnTo>
                  <a:lnTo>
                    <a:pt x="278" y="108"/>
                  </a:lnTo>
                  <a:lnTo>
                    <a:pt x="280" y="106"/>
                  </a:lnTo>
                  <a:lnTo>
                    <a:pt x="290" y="108"/>
                  </a:lnTo>
                  <a:lnTo>
                    <a:pt x="291" y="110"/>
                  </a:lnTo>
                  <a:lnTo>
                    <a:pt x="295" y="123"/>
                  </a:lnTo>
                  <a:lnTo>
                    <a:pt x="295" y="126"/>
                  </a:lnTo>
                  <a:lnTo>
                    <a:pt x="300" y="139"/>
                  </a:lnTo>
                  <a:lnTo>
                    <a:pt x="301" y="142"/>
                  </a:lnTo>
                  <a:lnTo>
                    <a:pt x="303" y="144"/>
                  </a:lnTo>
                  <a:lnTo>
                    <a:pt x="306" y="147"/>
                  </a:lnTo>
                  <a:lnTo>
                    <a:pt x="308" y="148"/>
                  </a:lnTo>
                  <a:lnTo>
                    <a:pt x="311" y="152"/>
                  </a:lnTo>
                  <a:lnTo>
                    <a:pt x="321" y="157"/>
                  </a:lnTo>
                  <a:lnTo>
                    <a:pt x="324" y="157"/>
                  </a:lnTo>
                  <a:lnTo>
                    <a:pt x="328" y="158"/>
                  </a:lnTo>
                  <a:lnTo>
                    <a:pt x="339" y="165"/>
                  </a:lnTo>
                  <a:lnTo>
                    <a:pt x="343" y="166"/>
                  </a:lnTo>
                  <a:lnTo>
                    <a:pt x="344" y="168"/>
                  </a:lnTo>
                  <a:lnTo>
                    <a:pt x="346" y="168"/>
                  </a:lnTo>
                  <a:lnTo>
                    <a:pt x="354" y="174"/>
                  </a:lnTo>
                  <a:lnTo>
                    <a:pt x="357" y="176"/>
                  </a:lnTo>
                  <a:lnTo>
                    <a:pt x="364" y="179"/>
                  </a:lnTo>
                  <a:lnTo>
                    <a:pt x="366" y="179"/>
                  </a:lnTo>
                  <a:lnTo>
                    <a:pt x="369" y="181"/>
                  </a:lnTo>
                  <a:lnTo>
                    <a:pt x="372" y="184"/>
                  </a:lnTo>
                  <a:lnTo>
                    <a:pt x="374" y="186"/>
                  </a:lnTo>
                  <a:lnTo>
                    <a:pt x="377" y="191"/>
                  </a:lnTo>
                  <a:lnTo>
                    <a:pt x="374" y="194"/>
                  </a:lnTo>
                  <a:lnTo>
                    <a:pt x="372" y="195"/>
                  </a:lnTo>
                  <a:lnTo>
                    <a:pt x="371" y="200"/>
                  </a:lnTo>
                  <a:lnTo>
                    <a:pt x="381" y="202"/>
                  </a:lnTo>
                  <a:lnTo>
                    <a:pt x="382" y="202"/>
                  </a:lnTo>
                  <a:lnTo>
                    <a:pt x="384" y="203"/>
                  </a:lnTo>
                  <a:lnTo>
                    <a:pt x="389" y="208"/>
                  </a:lnTo>
                  <a:lnTo>
                    <a:pt x="390" y="208"/>
                  </a:lnTo>
                  <a:lnTo>
                    <a:pt x="397" y="210"/>
                  </a:lnTo>
                  <a:lnTo>
                    <a:pt x="399" y="212"/>
                  </a:lnTo>
                  <a:lnTo>
                    <a:pt x="399" y="213"/>
                  </a:lnTo>
                  <a:lnTo>
                    <a:pt x="409" y="225"/>
                  </a:lnTo>
                  <a:lnTo>
                    <a:pt x="410" y="226"/>
                  </a:lnTo>
                  <a:lnTo>
                    <a:pt x="409" y="233"/>
                  </a:lnTo>
                  <a:lnTo>
                    <a:pt x="409" y="236"/>
                  </a:lnTo>
                  <a:lnTo>
                    <a:pt x="409" y="239"/>
                  </a:lnTo>
                  <a:lnTo>
                    <a:pt x="412" y="244"/>
                  </a:lnTo>
                  <a:lnTo>
                    <a:pt x="412" y="247"/>
                  </a:lnTo>
                  <a:lnTo>
                    <a:pt x="412" y="249"/>
                  </a:lnTo>
                  <a:lnTo>
                    <a:pt x="412" y="260"/>
                  </a:lnTo>
                  <a:lnTo>
                    <a:pt x="412" y="262"/>
                  </a:lnTo>
                  <a:lnTo>
                    <a:pt x="415" y="265"/>
                  </a:lnTo>
                  <a:lnTo>
                    <a:pt x="417" y="267"/>
                  </a:lnTo>
                  <a:lnTo>
                    <a:pt x="422" y="268"/>
                  </a:lnTo>
                  <a:lnTo>
                    <a:pt x="424" y="268"/>
                  </a:lnTo>
                  <a:lnTo>
                    <a:pt x="425" y="273"/>
                  </a:lnTo>
                  <a:lnTo>
                    <a:pt x="425" y="275"/>
                  </a:lnTo>
                  <a:lnTo>
                    <a:pt x="425" y="276"/>
                  </a:lnTo>
                  <a:lnTo>
                    <a:pt x="432" y="281"/>
                  </a:lnTo>
                  <a:lnTo>
                    <a:pt x="435" y="289"/>
                  </a:lnTo>
                  <a:lnTo>
                    <a:pt x="443" y="289"/>
                  </a:lnTo>
                  <a:lnTo>
                    <a:pt x="447" y="289"/>
                  </a:lnTo>
                  <a:lnTo>
                    <a:pt x="453" y="291"/>
                  </a:lnTo>
                  <a:lnTo>
                    <a:pt x="455" y="292"/>
                  </a:lnTo>
                  <a:lnTo>
                    <a:pt x="453" y="299"/>
                  </a:lnTo>
                  <a:lnTo>
                    <a:pt x="450" y="301"/>
                  </a:lnTo>
                  <a:lnTo>
                    <a:pt x="448" y="302"/>
                  </a:lnTo>
                  <a:lnTo>
                    <a:pt x="447" y="305"/>
                  </a:lnTo>
                  <a:lnTo>
                    <a:pt x="447" y="312"/>
                  </a:lnTo>
                  <a:lnTo>
                    <a:pt x="443" y="318"/>
                  </a:lnTo>
                  <a:lnTo>
                    <a:pt x="448" y="322"/>
                  </a:lnTo>
                  <a:lnTo>
                    <a:pt x="448" y="323"/>
                  </a:lnTo>
                  <a:lnTo>
                    <a:pt x="450" y="325"/>
                  </a:lnTo>
                  <a:lnTo>
                    <a:pt x="452" y="330"/>
                  </a:lnTo>
                  <a:lnTo>
                    <a:pt x="455" y="338"/>
                  </a:lnTo>
                  <a:lnTo>
                    <a:pt x="453" y="339"/>
                  </a:lnTo>
                  <a:lnTo>
                    <a:pt x="453" y="346"/>
                  </a:lnTo>
                  <a:lnTo>
                    <a:pt x="453" y="348"/>
                  </a:lnTo>
                  <a:lnTo>
                    <a:pt x="458" y="349"/>
                  </a:lnTo>
                  <a:lnTo>
                    <a:pt x="460" y="348"/>
                  </a:lnTo>
                  <a:lnTo>
                    <a:pt x="463" y="344"/>
                  </a:lnTo>
                  <a:lnTo>
                    <a:pt x="467" y="346"/>
                  </a:lnTo>
                  <a:lnTo>
                    <a:pt x="468" y="348"/>
                  </a:lnTo>
                  <a:lnTo>
                    <a:pt x="470" y="348"/>
                  </a:lnTo>
                  <a:lnTo>
                    <a:pt x="475" y="356"/>
                  </a:lnTo>
                  <a:lnTo>
                    <a:pt x="480" y="357"/>
                  </a:lnTo>
                  <a:lnTo>
                    <a:pt x="485" y="360"/>
                  </a:lnTo>
                  <a:lnTo>
                    <a:pt x="486" y="362"/>
                  </a:lnTo>
                  <a:lnTo>
                    <a:pt x="493" y="365"/>
                  </a:lnTo>
                  <a:lnTo>
                    <a:pt x="495" y="364"/>
                  </a:lnTo>
                  <a:lnTo>
                    <a:pt x="503" y="364"/>
                  </a:lnTo>
                  <a:lnTo>
                    <a:pt x="505" y="364"/>
                  </a:lnTo>
                  <a:lnTo>
                    <a:pt x="513" y="362"/>
                  </a:lnTo>
                  <a:lnTo>
                    <a:pt x="515" y="360"/>
                  </a:lnTo>
                  <a:lnTo>
                    <a:pt x="520" y="357"/>
                  </a:lnTo>
                  <a:lnTo>
                    <a:pt x="523" y="357"/>
                  </a:lnTo>
                  <a:lnTo>
                    <a:pt x="528" y="359"/>
                  </a:lnTo>
                  <a:lnTo>
                    <a:pt x="531" y="357"/>
                  </a:lnTo>
                  <a:lnTo>
                    <a:pt x="536" y="354"/>
                  </a:lnTo>
                  <a:lnTo>
                    <a:pt x="543" y="352"/>
                  </a:lnTo>
                  <a:lnTo>
                    <a:pt x="546" y="352"/>
                  </a:lnTo>
                  <a:lnTo>
                    <a:pt x="556" y="362"/>
                  </a:lnTo>
                  <a:lnTo>
                    <a:pt x="558" y="364"/>
                  </a:lnTo>
                  <a:lnTo>
                    <a:pt x="561" y="373"/>
                  </a:lnTo>
                  <a:lnTo>
                    <a:pt x="563" y="375"/>
                  </a:lnTo>
                  <a:lnTo>
                    <a:pt x="567" y="378"/>
                  </a:lnTo>
                  <a:lnTo>
                    <a:pt x="571" y="383"/>
                  </a:lnTo>
                  <a:lnTo>
                    <a:pt x="574" y="386"/>
                  </a:lnTo>
                  <a:lnTo>
                    <a:pt x="577" y="388"/>
                  </a:lnTo>
                  <a:lnTo>
                    <a:pt x="587" y="396"/>
                  </a:lnTo>
                  <a:lnTo>
                    <a:pt x="589" y="398"/>
                  </a:lnTo>
                  <a:lnTo>
                    <a:pt x="592" y="401"/>
                  </a:lnTo>
                  <a:lnTo>
                    <a:pt x="596" y="404"/>
                  </a:lnTo>
                  <a:lnTo>
                    <a:pt x="597" y="406"/>
                  </a:lnTo>
                  <a:lnTo>
                    <a:pt x="599" y="407"/>
                  </a:lnTo>
                  <a:lnTo>
                    <a:pt x="606" y="412"/>
                  </a:lnTo>
                  <a:lnTo>
                    <a:pt x="607" y="414"/>
                  </a:lnTo>
                  <a:lnTo>
                    <a:pt x="614" y="419"/>
                  </a:lnTo>
                  <a:lnTo>
                    <a:pt x="615" y="430"/>
                  </a:lnTo>
                  <a:lnTo>
                    <a:pt x="615" y="433"/>
                  </a:lnTo>
                  <a:lnTo>
                    <a:pt x="615" y="443"/>
                  </a:lnTo>
                  <a:lnTo>
                    <a:pt x="615" y="446"/>
                  </a:lnTo>
                  <a:lnTo>
                    <a:pt x="615" y="448"/>
                  </a:lnTo>
                  <a:lnTo>
                    <a:pt x="619" y="449"/>
                  </a:lnTo>
                  <a:lnTo>
                    <a:pt x="622" y="453"/>
                  </a:lnTo>
                  <a:lnTo>
                    <a:pt x="624" y="453"/>
                  </a:lnTo>
                  <a:lnTo>
                    <a:pt x="625" y="458"/>
                  </a:lnTo>
                  <a:lnTo>
                    <a:pt x="625" y="461"/>
                  </a:lnTo>
                  <a:lnTo>
                    <a:pt x="624" y="462"/>
                  </a:lnTo>
                  <a:lnTo>
                    <a:pt x="625" y="466"/>
                  </a:lnTo>
                  <a:lnTo>
                    <a:pt x="630" y="475"/>
                  </a:lnTo>
                  <a:lnTo>
                    <a:pt x="630" y="479"/>
                  </a:lnTo>
                  <a:lnTo>
                    <a:pt x="629" y="492"/>
                  </a:lnTo>
                  <a:lnTo>
                    <a:pt x="625" y="501"/>
                  </a:lnTo>
                  <a:lnTo>
                    <a:pt x="627" y="508"/>
                  </a:lnTo>
                  <a:lnTo>
                    <a:pt x="629" y="508"/>
                  </a:lnTo>
                  <a:lnTo>
                    <a:pt x="632" y="508"/>
                  </a:lnTo>
                  <a:lnTo>
                    <a:pt x="649" y="506"/>
                  </a:lnTo>
                  <a:lnTo>
                    <a:pt x="650" y="508"/>
                  </a:lnTo>
                  <a:lnTo>
                    <a:pt x="665" y="511"/>
                  </a:lnTo>
                  <a:lnTo>
                    <a:pt x="668" y="513"/>
                  </a:lnTo>
                  <a:lnTo>
                    <a:pt x="670" y="513"/>
                  </a:lnTo>
                  <a:lnTo>
                    <a:pt x="678" y="521"/>
                  </a:lnTo>
                  <a:lnTo>
                    <a:pt x="680" y="524"/>
                  </a:lnTo>
                  <a:lnTo>
                    <a:pt x="682" y="534"/>
                  </a:lnTo>
                  <a:lnTo>
                    <a:pt x="698" y="535"/>
                  </a:lnTo>
                  <a:lnTo>
                    <a:pt x="701" y="532"/>
                  </a:lnTo>
                  <a:lnTo>
                    <a:pt x="711" y="524"/>
                  </a:lnTo>
                  <a:lnTo>
                    <a:pt x="713" y="524"/>
                  </a:lnTo>
                  <a:lnTo>
                    <a:pt x="716" y="524"/>
                  </a:lnTo>
                  <a:lnTo>
                    <a:pt x="721" y="514"/>
                  </a:lnTo>
                  <a:lnTo>
                    <a:pt x="725" y="513"/>
                  </a:lnTo>
                  <a:lnTo>
                    <a:pt x="728" y="511"/>
                  </a:lnTo>
                  <a:lnTo>
                    <a:pt x="731" y="511"/>
                  </a:lnTo>
                  <a:lnTo>
                    <a:pt x="736" y="511"/>
                  </a:lnTo>
                  <a:lnTo>
                    <a:pt x="739" y="513"/>
                  </a:lnTo>
                  <a:lnTo>
                    <a:pt x="741" y="514"/>
                  </a:lnTo>
                  <a:lnTo>
                    <a:pt x="748" y="522"/>
                  </a:lnTo>
                  <a:lnTo>
                    <a:pt x="751" y="522"/>
                  </a:lnTo>
                  <a:lnTo>
                    <a:pt x="753" y="524"/>
                  </a:lnTo>
                  <a:lnTo>
                    <a:pt x="763" y="526"/>
                  </a:lnTo>
                  <a:lnTo>
                    <a:pt x="768" y="527"/>
                  </a:lnTo>
                  <a:lnTo>
                    <a:pt x="773" y="527"/>
                  </a:lnTo>
                  <a:lnTo>
                    <a:pt x="779" y="514"/>
                  </a:lnTo>
                  <a:lnTo>
                    <a:pt x="786" y="513"/>
                  </a:lnTo>
                  <a:lnTo>
                    <a:pt x="791" y="511"/>
                  </a:lnTo>
                  <a:lnTo>
                    <a:pt x="797" y="506"/>
                  </a:lnTo>
                  <a:lnTo>
                    <a:pt x="799" y="508"/>
                  </a:lnTo>
                  <a:lnTo>
                    <a:pt x="806" y="501"/>
                  </a:lnTo>
                  <a:lnTo>
                    <a:pt x="804" y="500"/>
                  </a:lnTo>
                  <a:lnTo>
                    <a:pt x="802" y="488"/>
                  </a:lnTo>
                  <a:lnTo>
                    <a:pt x="811" y="483"/>
                  </a:lnTo>
                  <a:lnTo>
                    <a:pt x="812" y="483"/>
                  </a:lnTo>
                  <a:lnTo>
                    <a:pt x="816" y="477"/>
                  </a:lnTo>
                  <a:lnTo>
                    <a:pt x="819" y="472"/>
                  </a:lnTo>
                  <a:lnTo>
                    <a:pt x="817" y="470"/>
                  </a:lnTo>
                  <a:lnTo>
                    <a:pt x="817" y="458"/>
                  </a:lnTo>
                  <a:lnTo>
                    <a:pt x="821" y="453"/>
                  </a:lnTo>
                  <a:lnTo>
                    <a:pt x="824" y="446"/>
                  </a:lnTo>
                  <a:lnTo>
                    <a:pt x="827" y="445"/>
                  </a:lnTo>
                  <a:lnTo>
                    <a:pt x="832" y="440"/>
                  </a:lnTo>
                  <a:lnTo>
                    <a:pt x="834" y="438"/>
                  </a:lnTo>
                  <a:lnTo>
                    <a:pt x="849" y="438"/>
                  </a:lnTo>
                  <a:lnTo>
                    <a:pt x="850" y="440"/>
                  </a:lnTo>
                  <a:lnTo>
                    <a:pt x="868" y="435"/>
                  </a:lnTo>
                  <a:lnTo>
                    <a:pt x="870" y="433"/>
                  </a:lnTo>
                  <a:lnTo>
                    <a:pt x="880" y="427"/>
                  </a:lnTo>
                  <a:lnTo>
                    <a:pt x="880" y="424"/>
                  </a:lnTo>
                  <a:lnTo>
                    <a:pt x="882" y="415"/>
                  </a:lnTo>
                  <a:lnTo>
                    <a:pt x="882" y="409"/>
                  </a:lnTo>
                  <a:lnTo>
                    <a:pt x="892" y="403"/>
                  </a:lnTo>
                  <a:lnTo>
                    <a:pt x="898" y="391"/>
                  </a:lnTo>
                  <a:lnTo>
                    <a:pt x="893" y="381"/>
                  </a:lnTo>
                  <a:lnTo>
                    <a:pt x="892" y="375"/>
                  </a:lnTo>
                  <a:lnTo>
                    <a:pt x="900" y="370"/>
                  </a:lnTo>
                  <a:lnTo>
                    <a:pt x="902" y="365"/>
                  </a:lnTo>
                  <a:lnTo>
                    <a:pt x="900" y="364"/>
                  </a:lnTo>
                  <a:lnTo>
                    <a:pt x="898" y="359"/>
                  </a:lnTo>
                  <a:lnTo>
                    <a:pt x="898" y="356"/>
                  </a:lnTo>
                  <a:lnTo>
                    <a:pt x="898" y="351"/>
                  </a:lnTo>
                  <a:lnTo>
                    <a:pt x="903" y="349"/>
                  </a:lnTo>
                  <a:lnTo>
                    <a:pt x="905" y="349"/>
                  </a:lnTo>
                  <a:lnTo>
                    <a:pt x="905" y="344"/>
                  </a:lnTo>
                  <a:lnTo>
                    <a:pt x="902" y="341"/>
                  </a:lnTo>
                  <a:lnTo>
                    <a:pt x="895" y="338"/>
                  </a:lnTo>
                  <a:lnTo>
                    <a:pt x="893" y="333"/>
                  </a:lnTo>
                  <a:lnTo>
                    <a:pt x="897" y="331"/>
                  </a:lnTo>
                  <a:lnTo>
                    <a:pt x="898" y="331"/>
                  </a:lnTo>
                  <a:lnTo>
                    <a:pt x="902" y="330"/>
                  </a:lnTo>
                  <a:lnTo>
                    <a:pt x="897" y="325"/>
                  </a:lnTo>
                  <a:lnTo>
                    <a:pt x="895" y="323"/>
                  </a:lnTo>
                  <a:lnTo>
                    <a:pt x="892" y="320"/>
                  </a:lnTo>
                  <a:lnTo>
                    <a:pt x="892" y="315"/>
                  </a:lnTo>
                  <a:lnTo>
                    <a:pt x="892" y="307"/>
                  </a:lnTo>
                  <a:lnTo>
                    <a:pt x="888" y="307"/>
                  </a:lnTo>
                  <a:lnTo>
                    <a:pt x="883" y="307"/>
                  </a:lnTo>
                  <a:lnTo>
                    <a:pt x="878" y="304"/>
                  </a:lnTo>
                  <a:lnTo>
                    <a:pt x="875" y="302"/>
                  </a:lnTo>
                  <a:lnTo>
                    <a:pt x="875" y="301"/>
                  </a:lnTo>
                  <a:lnTo>
                    <a:pt x="877" y="297"/>
                  </a:lnTo>
                  <a:lnTo>
                    <a:pt x="880" y="299"/>
                  </a:lnTo>
                  <a:lnTo>
                    <a:pt x="885" y="299"/>
                  </a:lnTo>
                  <a:lnTo>
                    <a:pt x="892" y="299"/>
                  </a:lnTo>
                  <a:lnTo>
                    <a:pt x="890" y="297"/>
                  </a:lnTo>
                  <a:lnTo>
                    <a:pt x="890" y="294"/>
                  </a:lnTo>
                  <a:lnTo>
                    <a:pt x="888" y="289"/>
                  </a:lnTo>
                  <a:lnTo>
                    <a:pt x="900" y="288"/>
                  </a:lnTo>
                  <a:lnTo>
                    <a:pt x="898" y="281"/>
                  </a:lnTo>
                  <a:lnTo>
                    <a:pt x="897" y="280"/>
                  </a:lnTo>
                  <a:lnTo>
                    <a:pt x="897" y="275"/>
                  </a:lnTo>
                  <a:lnTo>
                    <a:pt x="905" y="273"/>
                  </a:lnTo>
                  <a:lnTo>
                    <a:pt x="913" y="267"/>
                  </a:lnTo>
                  <a:lnTo>
                    <a:pt x="923" y="265"/>
                  </a:lnTo>
                  <a:lnTo>
                    <a:pt x="921" y="260"/>
                  </a:lnTo>
                  <a:lnTo>
                    <a:pt x="920" y="259"/>
                  </a:lnTo>
                  <a:lnTo>
                    <a:pt x="920" y="254"/>
                  </a:lnTo>
                  <a:lnTo>
                    <a:pt x="925" y="250"/>
                  </a:lnTo>
                  <a:lnTo>
                    <a:pt x="926" y="242"/>
                  </a:lnTo>
                  <a:lnTo>
                    <a:pt x="926" y="241"/>
                  </a:lnTo>
                  <a:lnTo>
                    <a:pt x="925" y="229"/>
                  </a:lnTo>
                  <a:lnTo>
                    <a:pt x="925" y="226"/>
                  </a:lnTo>
                  <a:lnTo>
                    <a:pt x="926" y="220"/>
                  </a:lnTo>
                  <a:lnTo>
                    <a:pt x="928" y="216"/>
                  </a:lnTo>
                  <a:lnTo>
                    <a:pt x="931" y="212"/>
                  </a:lnTo>
                  <a:lnTo>
                    <a:pt x="935" y="212"/>
                  </a:lnTo>
                  <a:lnTo>
                    <a:pt x="936" y="208"/>
                  </a:lnTo>
                  <a:lnTo>
                    <a:pt x="941" y="207"/>
                  </a:lnTo>
                  <a:lnTo>
                    <a:pt x="943" y="208"/>
                  </a:lnTo>
                  <a:lnTo>
                    <a:pt x="950" y="213"/>
                  </a:lnTo>
                  <a:lnTo>
                    <a:pt x="951" y="215"/>
                  </a:lnTo>
                  <a:lnTo>
                    <a:pt x="959" y="213"/>
                  </a:lnTo>
                  <a:lnTo>
                    <a:pt x="961" y="213"/>
                  </a:lnTo>
                  <a:lnTo>
                    <a:pt x="964" y="215"/>
                  </a:lnTo>
                  <a:lnTo>
                    <a:pt x="971" y="213"/>
                  </a:lnTo>
                  <a:lnTo>
                    <a:pt x="981" y="212"/>
                  </a:lnTo>
                  <a:lnTo>
                    <a:pt x="983" y="212"/>
                  </a:lnTo>
                  <a:lnTo>
                    <a:pt x="989" y="218"/>
                  </a:lnTo>
                  <a:lnTo>
                    <a:pt x="997" y="225"/>
                  </a:lnTo>
                  <a:lnTo>
                    <a:pt x="997" y="226"/>
                  </a:lnTo>
                  <a:lnTo>
                    <a:pt x="999" y="229"/>
                  </a:lnTo>
                  <a:lnTo>
                    <a:pt x="1001" y="231"/>
                  </a:lnTo>
                  <a:lnTo>
                    <a:pt x="1001" y="234"/>
                  </a:lnTo>
                  <a:lnTo>
                    <a:pt x="1002" y="244"/>
                  </a:lnTo>
                  <a:lnTo>
                    <a:pt x="1011" y="250"/>
                  </a:lnTo>
                  <a:lnTo>
                    <a:pt x="1019" y="259"/>
                  </a:lnTo>
                  <a:lnTo>
                    <a:pt x="1021" y="271"/>
                  </a:lnTo>
                  <a:lnTo>
                    <a:pt x="1021" y="280"/>
                  </a:lnTo>
                  <a:lnTo>
                    <a:pt x="1024" y="284"/>
                  </a:lnTo>
                  <a:lnTo>
                    <a:pt x="1027" y="286"/>
                  </a:lnTo>
                  <a:lnTo>
                    <a:pt x="1031" y="288"/>
                  </a:lnTo>
                  <a:lnTo>
                    <a:pt x="1036" y="289"/>
                  </a:lnTo>
                  <a:lnTo>
                    <a:pt x="1045" y="284"/>
                  </a:lnTo>
                  <a:lnTo>
                    <a:pt x="1045" y="276"/>
                  </a:lnTo>
                  <a:lnTo>
                    <a:pt x="1049" y="273"/>
                  </a:lnTo>
                  <a:lnTo>
                    <a:pt x="1054" y="268"/>
                  </a:lnTo>
                  <a:lnTo>
                    <a:pt x="1059" y="263"/>
                  </a:lnTo>
                  <a:lnTo>
                    <a:pt x="1064" y="255"/>
                  </a:lnTo>
                  <a:lnTo>
                    <a:pt x="1065" y="254"/>
                  </a:lnTo>
                  <a:lnTo>
                    <a:pt x="1072" y="252"/>
                  </a:lnTo>
                  <a:lnTo>
                    <a:pt x="1079" y="246"/>
                  </a:lnTo>
                  <a:lnTo>
                    <a:pt x="1080" y="237"/>
                  </a:lnTo>
                  <a:lnTo>
                    <a:pt x="1088" y="234"/>
                  </a:lnTo>
                  <a:lnTo>
                    <a:pt x="1100" y="233"/>
                  </a:lnTo>
                  <a:lnTo>
                    <a:pt x="1103" y="231"/>
                  </a:lnTo>
                  <a:lnTo>
                    <a:pt x="1107" y="228"/>
                  </a:lnTo>
                  <a:lnTo>
                    <a:pt x="1107" y="221"/>
                  </a:lnTo>
                  <a:lnTo>
                    <a:pt x="1107" y="216"/>
                  </a:lnTo>
                  <a:lnTo>
                    <a:pt x="1107" y="212"/>
                  </a:lnTo>
                  <a:lnTo>
                    <a:pt x="1115" y="213"/>
                  </a:lnTo>
                  <a:lnTo>
                    <a:pt x="1122" y="225"/>
                  </a:lnTo>
                  <a:lnTo>
                    <a:pt x="1123" y="226"/>
                  </a:lnTo>
                  <a:lnTo>
                    <a:pt x="1136" y="228"/>
                  </a:lnTo>
                  <a:lnTo>
                    <a:pt x="1140" y="226"/>
                  </a:lnTo>
                  <a:lnTo>
                    <a:pt x="1150" y="225"/>
                  </a:lnTo>
                  <a:lnTo>
                    <a:pt x="1151" y="225"/>
                  </a:lnTo>
                  <a:lnTo>
                    <a:pt x="1158" y="231"/>
                  </a:lnTo>
                  <a:lnTo>
                    <a:pt x="1165" y="234"/>
                  </a:lnTo>
                  <a:lnTo>
                    <a:pt x="1166" y="236"/>
                  </a:lnTo>
                  <a:lnTo>
                    <a:pt x="1168" y="241"/>
                  </a:lnTo>
                  <a:lnTo>
                    <a:pt x="1171" y="239"/>
                  </a:lnTo>
                  <a:lnTo>
                    <a:pt x="1174" y="242"/>
                  </a:lnTo>
                  <a:lnTo>
                    <a:pt x="1174" y="247"/>
                  </a:lnTo>
                  <a:lnTo>
                    <a:pt x="1176" y="252"/>
                  </a:lnTo>
                  <a:lnTo>
                    <a:pt x="1181" y="254"/>
                  </a:lnTo>
                  <a:lnTo>
                    <a:pt x="1183" y="254"/>
                  </a:lnTo>
                  <a:lnTo>
                    <a:pt x="1183" y="249"/>
                  </a:lnTo>
                  <a:lnTo>
                    <a:pt x="1189" y="249"/>
                  </a:lnTo>
                  <a:lnTo>
                    <a:pt x="1191" y="250"/>
                  </a:lnTo>
                  <a:lnTo>
                    <a:pt x="1193" y="257"/>
                  </a:lnTo>
                  <a:lnTo>
                    <a:pt x="1193" y="263"/>
                  </a:lnTo>
                  <a:lnTo>
                    <a:pt x="1196" y="265"/>
                  </a:lnTo>
                  <a:lnTo>
                    <a:pt x="1204" y="267"/>
                  </a:lnTo>
                  <a:lnTo>
                    <a:pt x="1204" y="268"/>
                  </a:lnTo>
                  <a:lnTo>
                    <a:pt x="1203" y="275"/>
                  </a:lnTo>
                  <a:lnTo>
                    <a:pt x="1201" y="276"/>
                  </a:lnTo>
                  <a:lnTo>
                    <a:pt x="1198" y="281"/>
                  </a:lnTo>
                  <a:lnTo>
                    <a:pt x="1206" y="283"/>
                  </a:lnTo>
                  <a:lnTo>
                    <a:pt x="1208" y="286"/>
                  </a:lnTo>
                  <a:lnTo>
                    <a:pt x="1209" y="289"/>
                  </a:lnTo>
                  <a:lnTo>
                    <a:pt x="1209" y="296"/>
                  </a:lnTo>
                  <a:lnTo>
                    <a:pt x="1209" y="299"/>
                  </a:lnTo>
                  <a:lnTo>
                    <a:pt x="1214" y="299"/>
                  </a:lnTo>
                  <a:lnTo>
                    <a:pt x="1221" y="302"/>
                  </a:lnTo>
                  <a:lnTo>
                    <a:pt x="1221" y="309"/>
                  </a:lnTo>
                  <a:lnTo>
                    <a:pt x="1222" y="310"/>
                  </a:lnTo>
                  <a:lnTo>
                    <a:pt x="1231" y="309"/>
                  </a:lnTo>
                  <a:lnTo>
                    <a:pt x="1232" y="309"/>
                  </a:lnTo>
                  <a:lnTo>
                    <a:pt x="1237" y="310"/>
                  </a:lnTo>
                  <a:lnTo>
                    <a:pt x="1241" y="310"/>
                  </a:lnTo>
                  <a:lnTo>
                    <a:pt x="1242" y="310"/>
                  </a:lnTo>
                  <a:lnTo>
                    <a:pt x="1247" y="307"/>
                  </a:lnTo>
                  <a:lnTo>
                    <a:pt x="1249" y="296"/>
                  </a:lnTo>
                  <a:lnTo>
                    <a:pt x="1249" y="292"/>
                  </a:lnTo>
                  <a:lnTo>
                    <a:pt x="1251" y="286"/>
                  </a:lnTo>
                  <a:lnTo>
                    <a:pt x="1251" y="283"/>
                  </a:lnTo>
                  <a:lnTo>
                    <a:pt x="1252" y="280"/>
                  </a:lnTo>
                  <a:lnTo>
                    <a:pt x="1252" y="270"/>
                  </a:lnTo>
                  <a:lnTo>
                    <a:pt x="1254" y="268"/>
                  </a:lnTo>
                  <a:lnTo>
                    <a:pt x="1255" y="260"/>
                  </a:lnTo>
                  <a:lnTo>
                    <a:pt x="1257" y="254"/>
                  </a:lnTo>
                  <a:lnTo>
                    <a:pt x="1259" y="250"/>
                  </a:lnTo>
                  <a:lnTo>
                    <a:pt x="1264" y="249"/>
                  </a:lnTo>
                  <a:lnTo>
                    <a:pt x="1265" y="247"/>
                  </a:lnTo>
                  <a:lnTo>
                    <a:pt x="1270" y="242"/>
                  </a:lnTo>
                  <a:lnTo>
                    <a:pt x="1272" y="242"/>
                  </a:lnTo>
                  <a:lnTo>
                    <a:pt x="1285" y="241"/>
                  </a:lnTo>
                  <a:lnTo>
                    <a:pt x="1295" y="237"/>
                  </a:lnTo>
                  <a:lnTo>
                    <a:pt x="1297" y="239"/>
                  </a:lnTo>
                  <a:lnTo>
                    <a:pt x="1298" y="239"/>
                  </a:lnTo>
                  <a:lnTo>
                    <a:pt x="1308" y="239"/>
                  </a:lnTo>
                  <a:lnTo>
                    <a:pt x="1310" y="237"/>
                  </a:lnTo>
                  <a:lnTo>
                    <a:pt x="1312" y="234"/>
                  </a:lnTo>
                  <a:lnTo>
                    <a:pt x="1313" y="231"/>
                  </a:lnTo>
                  <a:lnTo>
                    <a:pt x="1317" y="233"/>
                  </a:lnTo>
                  <a:lnTo>
                    <a:pt x="1320" y="233"/>
                  </a:lnTo>
                  <a:lnTo>
                    <a:pt x="1327" y="231"/>
                  </a:lnTo>
                  <a:lnTo>
                    <a:pt x="1327" y="225"/>
                  </a:lnTo>
                  <a:lnTo>
                    <a:pt x="1335" y="223"/>
                  </a:lnTo>
                  <a:lnTo>
                    <a:pt x="1337" y="225"/>
                  </a:lnTo>
                  <a:lnTo>
                    <a:pt x="1338" y="226"/>
                  </a:lnTo>
                  <a:lnTo>
                    <a:pt x="1346" y="237"/>
                  </a:lnTo>
                  <a:lnTo>
                    <a:pt x="1348" y="241"/>
                  </a:lnTo>
                  <a:lnTo>
                    <a:pt x="1356" y="259"/>
                  </a:lnTo>
                  <a:lnTo>
                    <a:pt x="1356" y="263"/>
                  </a:lnTo>
                  <a:lnTo>
                    <a:pt x="1358" y="267"/>
                  </a:lnTo>
                  <a:lnTo>
                    <a:pt x="1365" y="275"/>
                  </a:lnTo>
                  <a:lnTo>
                    <a:pt x="1378" y="276"/>
                  </a:lnTo>
                  <a:lnTo>
                    <a:pt x="1380" y="278"/>
                  </a:lnTo>
                  <a:lnTo>
                    <a:pt x="1394" y="283"/>
                  </a:lnTo>
                  <a:lnTo>
                    <a:pt x="1396" y="281"/>
                  </a:lnTo>
                  <a:lnTo>
                    <a:pt x="1404" y="270"/>
                  </a:lnTo>
                  <a:lnTo>
                    <a:pt x="1406" y="268"/>
                  </a:lnTo>
                  <a:lnTo>
                    <a:pt x="1418" y="259"/>
                  </a:lnTo>
                  <a:lnTo>
                    <a:pt x="1431" y="249"/>
                  </a:lnTo>
                  <a:lnTo>
                    <a:pt x="1434" y="247"/>
                  </a:lnTo>
                  <a:lnTo>
                    <a:pt x="1441" y="241"/>
                  </a:lnTo>
                  <a:lnTo>
                    <a:pt x="1442" y="239"/>
                  </a:lnTo>
                  <a:lnTo>
                    <a:pt x="1442" y="237"/>
                  </a:lnTo>
                  <a:lnTo>
                    <a:pt x="1447" y="229"/>
                  </a:lnTo>
                  <a:lnTo>
                    <a:pt x="1449" y="226"/>
                  </a:lnTo>
                  <a:lnTo>
                    <a:pt x="1452" y="226"/>
                  </a:lnTo>
                  <a:lnTo>
                    <a:pt x="1461" y="226"/>
                  </a:lnTo>
                  <a:lnTo>
                    <a:pt x="1474" y="228"/>
                  </a:lnTo>
                  <a:lnTo>
                    <a:pt x="1495" y="233"/>
                  </a:lnTo>
                  <a:lnTo>
                    <a:pt x="1499" y="233"/>
                  </a:lnTo>
                  <a:lnTo>
                    <a:pt x="1502" y="233"/>
                  </a:lnTo>
                  <a:lnTo>
                    <a:pt x="1505" y="233"/>
                  </a:lnTo>
                  <a:lnTo>
                    <a:pt x="1505" y="242"/>
                  </a:lnTo>
                  <a:lnTo>
                    <a:pt x="1505" y="247"/>
                  </a:lnTo>
                  <a:lnTo>
                    <a:pt x="1499" y="254"/>
                  </a:lnTo>
                  <a:lnTo>
                    <a:pt x="1495" y="259"/>
                  </a:lnTo>
                  <a:lnTo>
                    <a:pt x="1504" y="260"/>
                  </a:lnTo>
                  <a:lnTo>
                    <a:pt x="1509" y="263"/>
                  </a:lnTo>
                  <a:lnTo>
                    <a:pt x="1515" y="267"/>
                  </a:lnTo>
                  <a:lnTo>
                    <a:pt x="1520" y="271"/>
                  </a:lnTo>
                  <a:lnTo>
                    <a:pt x="1518" y="276"/>
                  </a:lnTo>
                  <a:lnTo>
                    <a:pt x="1512" y="275"/>
                  </a:lnTo>
                  <a:lnTo>
                    <a:pt x="1509" y="273"/>
                  </a:lnTo>
                  <a:lnTo>
                    <a:pt x="1504" y="276"/>
                  </a:lnTo>
                  <a:lnTo>
                    <a:pt x="1502" y="278"/>
                  </a:lnTo>
                  <a:lnTo>
                    <a:pt x="1497" y="278"/>
                  </a:lnTo>
                  <a:lnTo>
                    <a:pt x="1495" y="275"/>
                  </a:lnTo>
                  <a:lnTo>
                    <a:pt x="1492" y="270"/>
                  </a:lnTo>
                  <a:lnTo>
                    <a:pt x="1490" y="268"/>
                  </a:lnTo>
                  <a:lnTo>
                    <a:pt x="1479" y="271"/>
                  </a:lnTo>
                  <a:lnTo>
                    <a:pt x="1484" y="283"/>
                  </a:lnTo>
                  <a:lnTo>
                    <a:pt x="1484" y="284"/>
                  </a:lnTo>
                  <a:lnTo>
                    <a:pt x="1479" y="291"/>
                  </a:lnTo>
                  <a:lnTo>
                    <a:pt x="1475" y="297"/>
                  </a:lnTo>
                  <a:lnTo>
                    <a:pt x="1477" y="304"/>
                  </a:lnTo>
                  <a:lnTo>
                    <a:pt x="1475" y="305"/>
                  </a:lnTo>
                  <a:lnTo>
                    <a:pt x="1472" y="310"/>
                  </a:lnTo>
                  <a:lnTo>
                    <a:pt x="1474" y="320"/>
                  </a:lnTo>
                  <a:lnTo>
                    <a:pt x="1469" y="323"/>
                  </a:lnTo>
                  <a:lnTo>
                    <a:pt x="1467" y="325"/>
                  </a:lnTo>
                  <a:lnTo>
                    <a:pt x="1466" y="330"/>
                  </a:lnTo>
                  <a:lnTo>
                    <a:pt x="1467" y="331"/>
                  </a:lnTo>
                  <a:lnTo>
                    <a:pt x="1469" y="336"/>
                  </a:lnTo>
                  <a:lnTo>
                    <a:pt x="1470" y="339"/>
                  </a:lnTo>
                  <a:lnTo>
                    <a:pt x="1474" y="341"/>
                  </a:lnTo>
                  <a:lnTo>
                    <a:pt x="1474" y="349"/>
                  </a:lnTo>
                  <a:lnTo>
                    <a:pt x="1475" y="357"/>
                  </a:lnTo>
                  <a:lnTo>
                    <a:pt x="1477" y="357"/>
                  </a:lnTo>
                  <a:lnTo>
                    <a:pt x="1484" y="364"/>
                  </a:lnTo>
                  <a:lnTo>
                    <a:pt x="1494" y="364"/>
                  </a:lnTo>
                  <a:lnTo>
                    <a:pt x="1495" y="362"/>
                  </a:lnTo>
                  <a:lnTo>
                    <a:pt x="1499" y="360"/>
                  </a:lnTo>
                  <a:lnTo>
                    <a:pt x="1502" y="362"/>
                  </a:lnTo>
                  <a:lnTo>
                    <a:pt x="1505" y="370"/>
                  </a:lnTo>
                  <a:lnTo>
                    <a:pt x="1512" y="380"/>
                  </a:lnTo>
                  <a:lnTo>
                    <a:pt x="1507" y="385"/>
                  </a:lnTo>
                  <a:lnTo>
                    <a:pt x="1510" y="393"/>
                  </a:lnTo>
                  <a:lnTo>
                    <a:pt x="1510" y="399"/>
                  </a:lnTo>
                  <a:lnTo>
                    <a:pt x="1510" y="403"/>
                  </a:lnTo>
                  <a:lnTo>
                    <a:pt x="1507" y="407"/>
                  </a:lnTo>
                  <a:lnTo>
                    <a:pt x="1505" y="417"/>
                  </a:lnTo>
                  <a:lnTo>
                    <a:pt x="1505" y="422"/>
                  </a:lnTo>
                  <a:lnTo>
                    <a:pt x="1505" y="424"/>
                  </a:lnTo>
                  <a:lnTo>
                    <a:pt x="1504" y="430"/>
                  </a:lnTo>
                  <a:lnTo>
                    <a:pt x="1504" y="433"/>
                  </a:lnTo>
                  <a:lnTo>
                    <a:pt x="1502" y="435"/>
                  </a:lnTo>
                  <a:lnTo>
                    <a:pt x="1499" y="449"/>
                  </a:lnTo>
                  <a:lnTo>
                    <a:pt x="1505" y="456"/>
                  </a:lnTo>
                  <a:lnTo>
                    <a:pt x="1505" y="464"/>
                  </a:lnTo>
                  <a:lnTo>
                    <a:pt x="1505" y="467"/>
                  </a:lnTo>
                  <a:lnTo>
                    <a:pt x="1504" y="470"/>
                  </a:lnTo>
                  <a:lnTo>
                    <a:pt x="1502" y="479"/>
                  </a:lnTo>
                  <a:lnTo>
                    <a:pt x="1504" y="483"/>
                  </a:lnTo>
                  <a:lnTo>
                    <a:pt x="1504" y="496"/>
                  </a:lnTo>
                  <a:lnTo>
                    <a:pt x="1504" y="501"/>
                  </a:lnTo>
                  <a:lnTo>
                    <a:pt x="1504" y="503"/>
                  </a:lnTo>
                  <a:lnTo>
                    <a:pt x="1500" y="509"/>
                  </a:lnTo>
                  <a:lnTo>
                    <a:pt x="1499" y="519"/>
                  </a:lnTo>
                  <a:lnTo>
                    <a:pt x="1500" y="524"/>
                  </a:lnTo>
                  <a:lnTo>
                    <a:pt x="1502" y="526"/>
                  </a:lnTo>
                  <a:lnTo>
                    <a:pt x="1505" y="529"/>
                  </a:lnTo>
                  <a:lnTo>
                    <a:pt x="1510" y="530"/>
                  </a:lnTo>
                  <a:lnTo>
                    <a:pt x="1512" y="532"/>
                  </a:lnTo>
                  <a:lnTo>
                    <a:pt x="1513" y="535"/>
                  </a:lnTo>
                  <a:lnTo>
                    <a:pt x="1513" y="538"/>
                  </a:lnTo>
                  <a:lnTo>
                    <a:pt x="1507" y="545"/>
                  </a:lnTo>
                  <a:lnTo>
                    <a:pt x="1499" y="542"/>
                  </a:lnTo>
                  <a:lnTo>
                    <a:pt x="1495" y="542"/>
                  </a:lnTo>
                  <a:lnTo>
                    <a:pt x="1492" y="540"/>
                  </a:lnTo>
                  <a:lnTo>
                    <a:pt x="1489" y="538"/>
                  </a:lnTo>
                  <a:lnTo>
                    <a:pt x="1485" y="538"/>
                  </a:lnTo>
                  <a:lnTo>
                    <a:pt x="1484" y="537"/>
                  </a:lnTo>
                  <a:lnTo>
                    <a:pt x="1482" y="538"/>
                  </a:lnTo>
                  <a:lnTo>
                    <a:pt x="1480" y="542"/>
                  </a:lnTo>
                  <a:lnTo>
                    <a:pt x="1475" y="542"/>
                  </a:lnTo>
                  <a:lnTo>
                    <a:pt x="1474" y="547"/>
                  </a:lnTo>
                  <a:lnTo>
                    <a:pt x="1475" y="550"/>
                  </a:lnTo>
                  <a:lnTo>
                    <a:pt x="1472" y="553"/>
                  </a:lnTo>
                  <a:lnTo>
                    <a:pt x="1470" y="553"/>
                  </a:lnTo>
                  <a:lnTo>
                    <a:pt x="1469" y="551"/>
                  </a:lnTo>
                  <a:lnTo>
                    <a:pt x="1466" y="548"/>
                  </a:lnTo>
                  <a:lnTo>
                    <a:pt x="1461" y="543"/>
                  </a:lnTo>
                  <a:lnTo>
                    <a:pt x="1456" y="542"/>
                  </a:lnTo>
                  <a:lnTo>
                    <a:pt x="1452" y="543"/>
                  </a:lnTo>
                  <a:lnTo>
                    <a:pt x="1447" y="548"/>
                  </a:lnTo>
                  <a:lnTo>
                    <a:pt x="1446" y="551"/>
                  </a:lnTo>
                  <a:lnTo>
                    <a:pt x="1444" y="555"/>
                  </a:lnTo>
                  <a:lnTo>
                    <a:pt x="1441" y="556"/>
                  </a:lnTo>
                  <a:lnTo>
                    <a:pt x="1436" y="556"/>
                  </a:lnTo>
                  <a:lnTo>
                    <a:pt x="1434" y="559"/>
                  </a:lnTo>
                  <a:lnTo>
                    <a:pt x="1436" y="563"/>
                  </a:lnTo>
                  <a:lnTo>
                    <a:pt x="1436" y="566"/>
                  </a:lnTo>
                  <a:lnTo>
                    <a:pt x="1432" y="569"/>
                  </a:lnTo>
                  <a:lnTo>
                    <a:pt x="1432" y="571"/>
                  </a:lnTo>
                  <a:lnTo>
                    <a:pt x="1429" y="576"/>
                  </a:lnTo>
                  <a:lnTo>
                    <a:pt x="1426" y="579"/>
                  </a:lnTo>
                  <a:lnTo>
                    <a:pt x="1416" y="585"/>
                  </a:lnTo>
                  <a:lnTo>
                    <a:pt x="1413" y="602"/>
                  </a:lnTo>
                  <a:lnTo>
                    <a:pt x="1411" y="603"/>
                  </a:lnTo>
                  <a:lnTo>
                    <a:pt x="1413" y="618"/>
                  </a:lnTo>
                  <a:lnTo>
                    <a:pt x="1411" y="619"/>
                  </a:lnTo>
                  <a:lnTo>
                    <a:pt x="1409" y="623"/>
                  </a:lnTo>
                  <a:lnTo>
                    <a:pt x="1399" y="626"/>
                  </a:lnTo>
                  <a:lnTo>
                    <a:pt x="1398" y="629"/>
                  </a:lnTo>
                  <a:lnTo>
                    <a:pt x="1393" y="634"/>
                  </a:lnTo>
                  <a:lnTo>
                    <a:pt x="1388" y="636"/>
                  </a:lnTo>
                  <a:lnTo>
                    <a:pt x="1383" y="639"/>
                  </a:lnTo>
                  <a:lnTo>
                    <a:pt x="1380" y="642"/>
                  </a:lnTo>
                  <a:lnTo>
                    <a:pt x="1378" y="650"/>
                  </a:lnTo>
                  <a:lnTo>
                    <a:pt x="1381" y="658"/>
                  </a:lnTo>
                  <a:lnTo>
                    <a:pt x="1380" y="660"/>
                  </a:lnTo>
                  <a:lnTo>
                    <a:pt x="1376" y="668"/>
                  </a:lnTo>
                  <a:lnTo>
                    <a:pt x="1380" y="679"/>
                  </a:lnTo>
                  <a:lnTo>
                    <a:pt x="1375" y="691"/>
                  </a:lnTo>
                  <a:lnTo>
                    <a:pt x="1370" y="695"/>
                  </a:lnTo>
                  <a:lnTo>
                    <a:pt x="1368" y="699"/>
                  </a:lnTo>
                  <a:lnTo>
                    <a:pt x="1365" y="708"/>
                  </a:lnTo>
                  <a:lnTo>
                    <a:pt x="1365" y="710"/>
                  </a:lnTo>
                  <a:lnTo>
                    <a:pt x="1366" y="715"/>
                  </a:lnTo>
                  <a:lnTo>
                    <a:pt x="1368" y="720"/>
                  </a:lnTo>
                  <a:lnTo>
                    <a:pt x="1373" y="729"/>
                  </a:lnTo>
                  <a:lnTo>
                    <a:pt x="1378" y="741"/>
                  </a:lnTo>
                  <a:lnTo>
                    <a:pt x="1391" y="755"/>
                  </a:lnTo>
                  <a:lnTo>
                    <a:pt x="1393" y="759"/>
                  </a:lnTo>
                  <a:lnTo>
                    <a:pt x="1393" y="763"/>
                  </a:lnTo>
                  <a:lnTo>
                    <a:pt x="1389" y="767"/>
                  </a:lnTo>
                  <a:lnTo>
                    <a:pt x="1388" y="768"/>
                  </a:lnTo>
                  <a:lnTo>
                    <a:pt x="1383" y="775"/>
                  </a:lnTo>
                  <a:lnTo>
                    <a:pt x="1383" y="776"/>
                  </a:lnTo>
                  <a:lnTo>
                    <a:pt x="1380" y="784"/>
                  </a:lnTo>
                  <a:lnTo>
                    <a:pt x="1375" y="791"/>
                  </a:lnTo>
                  <a:lnTo>
                    <a:pt x="1371" y="797"/>
                  </a:lnTo>
                  <a:lnTo>
                    <a:pt x="1370" y="799"/>
                  </a:lnTo>
                  <a:lnTo>
                    <a:pt x="1363" y="810"/>
                  </a:lnTo>
                  <a:lnTo>
                    <a:pt x="1361" y="812"/>
                  </a:lnTo>
                  <a:lnTo>
                    <a:pt x="1360" y="822"/>
                  </a:lnTo>
                  <a:lnTo>
                    <a:pt x="1360" y="825"/>
                  </a:lnTo>
                  <a:lnTo>
                    <a:pt x="1358" y="830"/>
                  </a:lnTo>
                  <a:lnTo>
                    <a:pt x="1350" y="833"/>
                  </a:lnTo>
                  <a:lnTo>
                    <a:pt x="1343" y="841"/>
                  </a:lnTo>
                  <a:lnTo>
                    <a:pt x="1341" y="843"/>
                  </a:lnTo>
                  <a:lnTo>
                    <a:pt x="1343" y="846"/>
                  </a:lnTo>
                  <a:lnTo>
                    <a:pt x="1345" y="852"/>
                  </a:lnTo>
                  <a:lnTo>
                    <a:pt x="1346" y="854"/>
                  </a:lnTo>
                  <a:lnTo>
                    <a:pt x="1353" y="873"/>
                  </a:lnTo>
                  <a:lnTo>
                    <a:pt x="1363" y="886"/>
                  </a:lnTo>
                  <a:lnTo>
                    <a:pt x="1365" y="891"/>
                  </a:lnTo>
                  <a:lnTo>
                    <a:pt x="1366" y="893"/>
                  </a:lnTo>
                  <a:lnTo>
                    <a:pt x="1376" y="893"/>
                  </a:lnTo>
                  <a:lnTo>
                    <a:pt x="1378" y="893"/>
                  </a:lnTo>
                  <a:lnTo>
                    <a:pt x="1384" y="894"/>
                  </a:lnTo>
                  <a:lnTo>
                    <a:pt x="1396" y="894"/>
                  </a:lnTo>
                  <a:lnTo>
                    <a:pt x="1408" y="898"/>
                  </a:lnTo>
                  <a:lnTo>
                    <a:pt x="1419" y="906"/>
                  </a:lnTo>
                  <a:lnTo>
                    <a:pt x="1423" y="907"/>
                  </a:lnTo>
                  <a:lnTo>
                    <a:pt x="1431" y="907"/>
                  </a:lnTo>
                  <a:lnTo>
                    <a:pt x="1434" y="907"/>
                  </a:lnTo>
                  <a:lnTo>
                    <a:pt x="1444" y="907"/>
                  </a:lnTo>
                  <a:lnTo>
                    <a:pt x="1452" y="912"/>
                  </a:lnTo>
                  <a:lnTo>
                    <a:pt x="1454" y="917"/>
                  </a:lnTo>
                  <a:lnTo>
                    <a:pt x="1452" y="919"/>
                  </a:lnTo>
                  <a:lnTo>
                    <a:pt x="1457" y="925"/>
                  </a:lnTo>
                  <a:lnTo>
                    <a:pt x="1461" y="925"/>
                  </a:lnTo>
                  <a:lnTo>
                    <a:pt x="1464" y="930"/>
                  </a:lnTo>
                  <a:lnTo>
                    <a:pt x="1467" y="930"/>
                  </a:lnTo>
                  <a:lnTo>
                    <a:pt x="1477" y="930"/>
                  </a:lnTo>
                  <a:lnTo>
                    <a:pt x="1479" y="932"/>
                  </a:lnTo>
                  <a:lnTo>
                    <a:pt x="1485" y="937"/>
                  </a:lnTo>
                  <a:lnTo>
                    <a:pt x="1499" y="941"/>
                  </a:lnTo>
                  <a:lnTo>
                    <a:pt x="1509" y="949"/>
                  </a:lnTo>
                  <a:lnTo>
                    <a:pt x="1510" y="951"/>
                  </a:lnTo>
                  <a:lnTo>
                    <a:pt x="1518" y="956"/>
                  </a:lnTo>
                  <a:lnTo>
                    <a:pt x="1537" y="953"/>
                  </a:lnTo>
                  <a:lnTo>
                    <a:pt x="1538" y="954"/>
                  </a:lnTo>
                  <a:lnTo>
                    <a:pt x="1542" y="954"/>
                  </a:lnTo>
                  <a:lnTo>
                    <a:pt x="1548" y="958"/>
                  </a:lnTo>
                  <a:lnTo>
                    <a:pt x="1550" y="958"/>
                  </a:lnTo>
                  <a:lnTo>
                    <a:pt x="1558" y="956"/>
                  </a:lnTo>
                  <a:lnTo>
                    <a:pt x="1560" y="958"/>
                  </a:lnTo>
                  <a:lnTo>
                    <a:pt x="1563" y="956"/>
                  </a:lnTo>
                  <a:lnTo>
                    <a:pt x="1566" y="953"/>
                  </a:lnTo>
                  <a:lnTo>
                    <a:pt x="1566" y="951"/>
                  </a:lnTo>
                  <a:lnTo>
                    <a:pt x="1570" y="943"/>
                  </a:lnTo>
                  <a:lnTo>
                    <a:pt x="1575" y="938"/>
                  </a:lnTo>
                  <a:lnTo>
                    <a:pt x="1576" y="938"/>
                  </a:lnTo>
                  <a:lnTo>
                    <a:pt x="1585" y="945"/>
                  </a:lnTo>
                  <a:lnTo>
                    <a:pt x="1586" y="948"/>
                  </a:lnTo>
                  <a:lnTo>
                    <a:pt x="1595" y="953"/>
                  </a:lnTo>
                  <a:lnTo>
                    <a:pt x="1604" y="961"/>
                  </a:lnTo>
                  <a:lnTo>
                    <a:pt x="1608" y="964"/>
                  </a:lnTo>
                  <a:lnTo>
                    <a:pt x="1609" y="966"/>
                  </a:lnTo>
                  <a:lnTo>
                    <a:pt x="1626" y="977"/>
                  </a:lnTo>
                  <a:lnTo>
                    <a:pt x="1628" y="980"/>
                  </a:lnTo>
                  <a:lnTo>
                    <a:pt x="1631" y="982"/>
                  </a:lnTo>
                  <a:lnTo>
                    <a:pt x="1634" y="983"/>
                  </a:lnTo>
                  <a:lnTo>
                    <a:pt x="1638" y="987"/>
                  </a:lnTo>
                  <a:lnTo>
                    <a:pt x="1642" y="990"/>
                  </a:lnTo>
                  <a:lnTo>
                    <a:pt x="1672" y="1004"/>
                  </a:lnTo>
                  <a:lnTo>
                    <a:pt x="1681" y="1013"/>
                  </a:lnTo>
                  <a:lnTo>
                    <a:pt x="1682" y="1014"/>
                  </a:lnTo>
                  <a:lnTo>
                    <a:pt x="1685" y="1016"/>
                  </a:lnTo>
                  <a:lnTo>
                    <a:pt x="1694" y="1017"/>
                  </a:lnTo>
                  <a:lnTo>
                    <a:pt x="1697" y="1017"/>
                  </a:lnTo>
                  <a:lnTo>
                    <a:pt x="1699" y="1016"/>
                  </a:lnTo>
                  <a:lnTo>
                    <a:pt x="1704" y="1011"/>
                  </a:lnTo>
                  <a:lnTo>
                    <a:pt x="1705" y="1009"/>
                  </a:lnTo>
                  <a:lnTo>
                    <a:pt x="1705" y="1008"/>
                  </a:lnTo>
                  <a:lnTo>
                    <a:pt x="1705" y="1003"/>
                  </a:lnTo>
                  <a:lnTo>
                    <a:pt x="1714" y="1004"/>
                  </a:lnTo>
                  <a:lnTo>
                    <a:pt x="1717" y="1006"/>
                  </a:lnTo>
                  <a:lnTo>
                    <a:pt x="1719" y="1008"/>
                  </a:lnTo>
                  <a:lnTo>
                    <a:pt x="1719" y="1009"/>
                  </a:lnTo>
                  <a:lnTo>
                    <a:pt x="1725" y="1016"/>
                  </a:lnTo>
                  <a:lnTo>
                    <a:pt x="1729" y="1019"/>
                  </a:lnTo>
                  <a:lnTo>
                    <a:pt x="1730" y="1019"/>
                  </a:lnTo>
                  <a:lnTo>
                    <a:pt x="1733" y="1021"/>
                  </a:lnTo>
                  <a:lnTo>
                    <a:pt x="1737" y="1022"/>
                  </a:lnTo>
                  <a:lnTo>
                    <a:pt x="1743" y="1029"/>
                  </a:lnTo>
                  <a:lnTo>
                    <a:pt x="1743" y="1030"/>
                  </a:lnTo>
                  <a:lnTo>
                    <a:pt x="1747" y="1038"/>
                  </a:lnTo>
                  <a:lnTo>
                    <a:pt x="1747" y="1040"/>
                  </a:lnTo>
                  <a:lnTo>
                    <a:pt x="1752" y="1047"/>
                  </a:lnTo>
                  <a:lnTo>
                    <a:pt x="1752" y="1050"/>
                  </a:lnTo>
                  <a:lnTo>
                    <a:pt x="1753" y="1058"/>
                  </a:lnTo>
                  <a:lnTo>
                    <a:pt x="1753" y="1060"/>
                  </a:lnTo>
                  <a:lnTo>
                    <a:pt x="1760" y="1063"/>
                  </a:lnTo>
                  <a:lnTo>
                    <a:pt x="1762" y="1063"/>
                  </a:lnTo>
                  <a:lnTo>
                    <a:pt x="1772" y="1060"/>
                  </a:lnTo>
                  <a:lnTo>
                    <a:pt x="1775" y="1058"/>
                  </a:lnTo>
                  <a:lnTo>
                    <a:pt x="1776" y="1060"/>
                  </a:lnTo>
                  <a:lnTo>
                    <a:pt x="1780" y="1061"/>
                  </a:lnTo>
                  <a:lnTo>
                    <a:pt x="1786" y="1066"/>
                  </a:lnTo>
                  <a:lnTo>
                    <a:pt x="1790" y="1079"/>
                  </a:lnTo>
                  <a:lnTo>
                    <a:pt x="1788" y="1082"/>
                  </a:lnTo>
                  <a:lnTo>
                    <a:pt x="1783" y="1095"/>
                  </a:lnTo>
                  <a:lnTo>
                    <a:pt x="1781" y="1098"/>
                  </a:lnTo>
                  <a:lnTo>
                    <a:pt x="1780" y="1100"/>
                  </a:lnTo>
                  <a:lnTo>
                    <a:pt x="1776" y="1108"/>
                  </a:lnTo>
                  <a:lnTo>
                    <a:pt x="1776" y="1110"/>
                  </a:lnTo>
                  <a:lnTo>
                    <a:pt x="1776" y="1116"/>
                  </a:lnTo>
                  <a:lnTo>
                    <a:pt x="1783" y="1121"/>
                  </a:lnTo>
                  <a:lnTo>
                    <a:pt x="1783" y="1127"/>
                  </a:lnTo>
                  <a:lnTo>
                    <a:pt x="1788" y="1134"/>
                  </a:lnTo>
                  <a:lnTo>
                    <a:pt x="1785" y="1140"/>
                  </a:lnTo>
                  <a:lnTo>
                    <a:pt x="1783" y="1142"/>
                  </a:lnTo>
                  <a:lnTo>
                    <a:pt x="1780" y="1152"/>
                  </a:lnTo>
                  <a:lnTo>
                    <a:pt x="1780" y="1160"/>
                  </a:lnTo>
                  <a:lnTo>
                    <a:pt x="1783" y="1163"/>
                  </a:lnTo>
                  <a:lnTo>
                    <a:pt x="1785" y="1165"/>
                  </a:lnTo>
                  <a:lnTo>
                    <a:pt x="1786" y="1166"/>
                  </a:lnTo>
                  <a:lnTo>
                    <a:pt x="1783" y="1171"/>
                  </a:lnTo>
                  <a:lnTo>
                    <a:pt x="1780" y="1171"/>
                  </a:lnTo>
                  <a:lnTo>
                    <a:pt x="1773" y="1168"/>
                  </a:lnTo>
                  <a:lnTo>
                    <a:pt x="1773" y="1149"/>
                  </a:lnTo>
                  <a:lnTo>
                    <a:pt x="1773" y="1145"/>
                  </a:lnTo>
                  <a:lnTo>
                    <a:pt x="1772" y="1142"/>
                  </a:lnTo>
                  <a:lnTo>
                    <a:pt x="1767" y="1132"/>
                  </a:lnTo>
                  <a:lnTo>
                    <a:pt x="1757" y="1116"/>
                  </a:lnTo>
                  <a:lnTo>
                    <a:pt x="1757" y="1113"/>
                  </a:lnTo>
                  <a:lnTo>
                    <a:pt x="1748" y="1105"/>
                  </a:lnTo>
                  <a:lnTo>
                    <a:pt x="1747" y="1102"/>
                  </a:lnTo>
                  <a:lnTo>
                    <a:pt x="1745" y="1100"/>
                  </a:lnTo>
                  <a:lnTo>
                    <a:pt x="1738" y="1092"/>
                  </a:lnTo>
                  <a:lnTo>
                    <a:pt x="1737" y="1092"/>
                  </a:lnTo>
                  <a:lnTo>
                    <a:pt x="1730" y="1089"/>
                  </a:lnTo>
                  <a:lnTo>
                    <a:pt x="1720" y="1087"/>
                  </a:lnTo>
                  <a:lnTo>
                    <a:pt x="1710" y="1082"/>
                  </a:lnTo>
                  <a:lnTo>
                    <a:pt x="1709" y="1085"/>
                  </a:lnTo>
                  <a:lnTo>
                    <a:pt x="1702" y="1084"/>
                  </a:lnTo>
                  <a:lnTo>
                    <a:pt x="1694" y="1085"/>
                  </a:lnTo>
                  <a:lnTo>
                    <a:pt x="1689" y="1089"/>
                  </a:lnTo>
                  <a:lnTo>
                    <a:pt x="1676" y="1089"/>
                  </a:lnTo>
                  <a:lnTo>
                    <a:pt x="1674" y="1095"/>
                  </a:lnTo>
                  <a:lnTo>
                    <a:pt x="1671" y="1093"/>
                  </a:lnTo>
                  <a:lnTo>
                    <a:pt x="1664" y="1092"/>
                  </a:lnTo>
                  <a:lnTo>
                    <a:pt x="1661" y="1093"/>
                  </a:lnTo>
                  <a:lnTo>
                    <a:pt x="1662" y="1103"/>
                  </a:lnTo>
                  <a:lnTo>
                    <a:pt x="1651" y="1105"/>
                  </a:lnTo>
                  <a:lnTo>
                    <a:pt x="1647" y="1118"/>
                  </a:lnTo>
                  <a:lnTo>
                    <a:pt x="1641" y="1123"/>
                  </a:lnTo>
                  <a:lnTo>
                    <a:pt x="1638" y="1129"/>
                  </a:lnTo>
                  <a:lnTo>
                    <a:pt x="1636" y="1129"/>
                  </a:lnTo>
                  <a:lnTo>
                    <a:pt x="1631" y="1127"/>
                  </a:lnTo>
                  <a:lnTo>
                    <a:pt x="1628" y="1131"/>
                  </a:lnTo>
                  <a:lnTo>
                    <a:pt x="1629" y="1132"/>
                  </a:lnTo>
                  <a:lnTo>
                    <a:pt x="1629" y="1137"/>
                  </a:lnTo>
                  <a:lnTo>
                    <a:pt x="1621" y="1136"/>
                  </a:lnTo>
                  <a:lnTo>
                    <a:pt x="1618" y="1144"/>
                  </a:lnTo>
                  <a:lnTo>
                    <a:pt x="1621" y="1147"/>
                  </a:lnTo>
                  <a:lnTo>
                    <a:pt x="1623" y="1149"/>
                  </a:lnTo>
                  <a:lnTo>
                    <a:pt x="1623" y="1152"/>
                  </a:lnTo>
                  <a:lnTo>
                    <a:pt x="1624" y="1152"/>
                  </a:lnTo>
                  <a:lnTo>
                    <a:pt x="1626" y="1155"/>
                  </a:lnTo>
                  <a:lnTo>
                    <a:pt x="1628" y="1160"/>
                  </a:lnTo>
                  <a:lnTo>
                    <a:pt x="1631" y="1179"/>
                  </a:lnTo>
                  <a:lnTo>
                    <a:pt x="1629" y="1181"/>
                  </a:lnTo>
                  <a:lnTo>
                    <a:pt x="1626" y="1197"/>
                  </a:lnTo>
                  <a:lnTo>
                    <a:pt x="1618" y="1204"/>
                  </a:lnTo>
                  <a:lnTo>
                    <a:pt x="1616" y="1212"/>
                  </a:lnTo>
                  <a:lnTo>
                    <a:pt x="1611" y="1218"/>
                  </a:lnTo>
                  <a:lnTo>
                    <a:pt x="1608" y="1221"/>
                  </a:lnTo>
                  <a:lnTo>
                    <a:pt x="1606" y="1226"/>
                  </a:lnTo>
                  <a:lnTo>
                    <a:pt x="1604" y="1229"/>
                  </a:lnTo>
                  <a:lnTo>
                    <a:pt x="1603" y="1236"/>
                  </a:lnTo>
                  <a:lnTo>
                    <a:pt x="1603" y="1238"/>
                  </a:lnTo>
                  <a:lnTo>
                    <a:pt x="1604" y="1242"/>
                  </a:lnTo>
                  <a:lnTo>
                    <a:pt x="1603" y="1244"/>
                  </a:lnTo>
                  <a:lnTo>
                    <a:pt x="1598" y="1250"/>
                  </a:lnTo>
                  <a:lnTo>
                    <a:pt x="1596" y="1252"/>
                  </a:lnTo>
                  <a:lnTo>
                    <a:pt x="1596" y="1260"/>
                  </a:lnTo>
                  <a:lnTo>
                    <a:pt x="1604" y="1268"/>
                  </a:lnTo>
                  <a:lnTo>
                    <a:pt x="1603" y="1271"/>
                  </a:lnTo>
                  <a:lnTo>
                    <a:pt x="1599" y="1284"/>
                  </a:lnTo>
                  <a:lnTo>
                    <a:pt x="1599" y="1286"/>
                  </a:lnTo>
                  <a:lnTo>
                    <a:pt x="1601" y="1293"/>
                  </a:lnTo>
                  <a:lnTo>
                    <a:pt x="1599" y="1294"/>
                  </a:lnTo>
                  <a:lnTo>
                    <a:pt x="1595" y="1296"/>
                  </a:lnTo>
                  <a:lnTo>
                    <a:pt x="1593" y="1301"/>
                  </a:lnTo>
                  <a:lnTo>
                    <a:pt x="1593" y="1304"/>
                  </a:lnTo>
                  <a:lnTo>
                    <a:pt x="1590" y="1307"/>
                  </a:lnTo>
                  <a:lnTo>
                    <a:pt x="1585" y="1315"/>
                  </a:lnTo>
                  <a:lnTo>
                    <a:pt x="1581" y="1315"/>
                  </a:lnTo>
                  <a:lnTo>
                    <a:pt x="1580" y="1315"/>
                  </a:lnTo>
                  <a:lnTo>
                    <a:pt x="1578" y="1317"/>
                  </a:lnTo>
                  <a:lnTo>
                    <a:pt x="1578" y="1327"/>
                  </a:lnTo>
                  <a:lnTo>
                    <a:pt x="1565" y="1333"/>
                  </a:lnTo>
                  <a:lnTo>
                    <a:pt x="1563" y="1336"/>
                  </a:lnTo>
                  <a:lnTo>
                    <a:pt x="1560" y="1343"/>
                  </a:lnTo>
                  <a:lnTo>
                    <a:pt x="1560" y="1344"/>
                  </a:lnTo>
                  <a:lnTo>
                    <a:pt x="1560" y="1348"/>
                  </a:lnTo>
                  <a:lnTo>
                    <a:pt x="1555" y="1352"/>
                  </a:lnTo>
                  <a:lnTo>
                    <a:pt x="1553" y="1354"/>
                  </a:lnTo>
                  <a:lnTo>
                    <a:pt x="1552" y="1362"/>
                  </a:lnTo>
                  <a:lnTo>
                    <a:pt x="1556" y="1365"/>
                  </a:lnTo>
                  <a:lnTo>
                    <a:pt x="1558" y="1367"/>
                  </a:lnTo>
                  <a:lnTo>
                    <a:pt x="1560" y="1370"/>
                  </a:lnTo>
                  <a:lnTo>
                    <a:pt x="1556" y="1375"/>
                  </a:lnTo>
                  <a:lnTo>
                    <a:pt x="1555" y="1377"/>
                  </a:lnTo>
                  <a:lnTo>
                    <a:pt x="1552" y="1378"/>
                  </a:lnTo>
                  <a:lnTo>
                    <a:pt x="1552" y="1386"/>
                  </a:lnTo>
                  <a:lnTo>
                    <a:pt x="1550" y="1386"/>
                  </a:lnTo>
                  <a:lnTo>
                    <a:pt x="1545" y="1390"/>
                  </a:lnTo>
                  <a:lnTo>
                    <a:pt x="1542" y="1391"/>
                  </a:lnTo>
                  <a:lnTo>
                    <a:pt x="1535" y="1398"/>
                  </a:lnTo>
                  <a:lnTo>
                    <a:pt x="1533" y="1399"/>
                  </a:lnTo>
                  <a:lnTo>
                    <a:pt x="1532" y="1403"/>
                  </a:lnTo>
                  <a:lnTo>
                    <a:pt x="1522" y="1403"/>
                  </a:lnTo>
                  <a:lnTo>
                    <a:pt x="1522" y="1399"/>
                  </a:lnTo>
                  <a:lnTo>
                    <a:pt x="1518" y="1391"/>
                  </a:lnTo>
                  <a:lnTo>
                    <a:pt x="1520" y="1388"/>
                  </a:lnTo>
                  <a:lnTo>
                    <a:pt x="1527" y="1383"/>
                  </a:lnTo>
                  <a:lnTo>
                    <a:pt x="1528" y="1382"/>
                  </a:lnTo>
                  <a:lnTo>
                    <a:pt x="1525" y="1375"/>
                  </a:lnTo>
                  <a:lnTo>
                    <a:pt x="1522" y="1370"/>
                  </a:lnTo>
                  <a:lnTo>
                    <a:pt x="1520" y="1367"/>
                  </a:lnTo>
                  <a:lnTo>
                    <a:pt x="1515" y="1359"/>
                  </a:lnTo>
                  <a:lnTo>
                    <a:pt x="1515" y="1352"/>
                  </a:lnTo>
                  <a:lnTo>
                    <a:pt x="1510" y="1351"/>
                  </a:lnTo>
                  <a:lnTo>
                    <a:pt x="1512" y="1343"/>
                  </a:lnTo>
                  <a:lnTo>
                    <a:pt x="1513" y="1341"/>
                  </a:lnTo>
                  <a:lnTo>
                    <a:pt x="1515" y="1336"/>
                  </a:lnTo>
                  <a:lnTo>
                    <a:pt x="1515" y="1330"/>
                  </a:lnTo>
                  <a:lnTo>
                    <a:pt x="1509" y="1323"/>
                  </a:lnTo>
                  <a:lnTo>
                    <a:pt x="1504" y="1317"/>
                  </a:lnTo>
                  <a:lnTo>
                    <a:pt x="1500" y="1315"/>
                  </a:lnTo>
                  <a:lnTo>
                    <a:pt x="1495" y="1307"/>
                  </a:lnTo>
                  <a:lnTo>
                    <a:pt x="1489" y="1301"/>
                  </a:lnTo>
                  <a:lnTo>
                    <a:pt x="1484" y="1296"/>
                  </a:lnTo>
                  <a:lnTo>
                    <a:pt x="1475" y="1294"/>
                  </a:lnTo>
                  <a:lnTo>
                    <a:pt x="1475" y="1297"/>
                  </a:lnTo>
                  <a:lnTo>
                    <a:pt x="1469" y="1291"/>
                  </a:lnTo>
                  <a:lnTo>
                    <a:pt x="1467" y="1289"/>
                  </a:lnTo>
                  <a:lnTo>
                    <a:pt x="1462" y="1281"/>
                  </a:lnTo>
                  <a:lnTo>
                    <a:pt x="1461" y="1280"/>
                  </a:lnTo>
                  <a:lnTo>
                    <a:pt x="1449" y="1276"/>
                  </a:lnTo>
                  <a:lnTo>
                    <a:pt x="1442" y="1271"/>
                  </a:lnTo>
                  <a:lnTo>
                    <a:pt x="1436" y="1271"/>
                  </a:lnTo>
                  <a:lnTo>
                    <a:pt x="1434" y="1271"/>
                  </a:lnTo>
                  <a:lnTo>
                    <a:pt x="1431" y="1270"/>
                  </a:lnTo>
                  <a:lnTo>
                    <a:pt x="1429" y="1270"/>
                  </a:lnTo>
                  <a:lnTo>
                    <a:pt x="1424" y="1271"/>
                  </a:lnTo>
                  <a:lnTo>
                    <a:pt x="1421" y="1271"/>
                  </a:lnTo>
                  <a:lnTo>
                    <a:pt x="1418" y="1273"/>
                  </a:lnTo>
                  <a:lnTo>
                    <a:pt x="1416" y="1273"/>
                  </a:lnTo>
                  <a:lnTo>
                    <a:pt x="1408" y="1275"/>
                  </a:lnTo>
                  <a:lnTo>
                    <a:pt x="1404" y="1273"/>
                  </a:lnTo>
                  <a:lnTo>
                    <a:pt x="1399" y="1275"/>
                  </a:lnTo>
                  <a:lnTo>
                    <a:pt x="1398" y="1273"/>
                  </a:lnTo>
                  <a:lnTo>
                    <a:pt x="1391" y="1271"/>
                  </a:lnTo>
                  <a:lnTo>
                    <a:pt x="1389" y="1271"/>
                  </a:lnTo>
                  <a:lnTo>
                    <a:pt x="1380" y="1267"/>
                  </a:lnTo>
                  <a:lnTo>
                    <a:pt x="1375" y="1260"/>
                  </a:lnTo>
                  <a:lnTo>
                    <a:pt x="1375" y="1259"/>
                  </a:lnTo>
                  <a:lnTo>
                    <a:pt x="1371" y="1250"/>
                  </a:lnTo>
                  <a:lnTo>
                    <a:pt x="1370" y="1249"/>
                  </a:lnTo>
                  <a:lnTo>
                    <a:pt x="1358" y="1249"/>
                  </a:lnTo>
                  <a:lnTo>
                    <a:pt x="1356" y="1249"/>
                  </a:lnTo>
                  <a:lnTo>
                    <a:pt x="1355" y="1247"/>
                  </a:lnTo>
                  <a:lnTo>
                    <a:pt x="1345" y="1244"/>
                  </a:lnTo>
                  <a:lnTo>
                    <a:pt x="1337" y="1236"/>
                  </a:lnTo>
                  <a:lnTo>
                    <a:pt x="1335" y="1234"/>
                  </a:lnTo>
                  <a:lnTo>
                    <a:pt x="1330" y="1233"/>
                  </a:lnTo>
                  <a:lnTo>
                    <a:pt x="1327" y="1233"/>
                  </a:lnTo>
                  <a:lnTo>
                    <a:pt x="1323" y="1234"/>
                  </a:lnTo>
                  <a:lnTo>
                    <a:pt x="1317" y="1234"/>
                  </a:lnTo>
                  <a:lnTo>
                    <a:pt x="1315" y="1231"/>
                  </a:lnTo>
                  <a:lnTo>
                    <a:pt x="1313" y="1229"/>
                  </a:lnTo>
                  <a:lnTo>
                    <a:pt x="1310" y="1228"/>
                  </a:lnTo>
                  <a:lnTo>
                    <a:pt x="1307" y="1233"/>
                  </a:lnTo>
                  <a:lnTo>
                    <a:pt x="1300" y="1231"/>
                  </a:lnTo>
                  <a:lnTo>
                    <a:pt x="1297" y="1229"/>
                  </a:lnTo>
                  <a:lnTo>
                    <a:pt x="1285" y="1234"/>
                  </a:lnTo>
                  <a:lnTo>
                    <a:pt x="1284" y="1239"/>
                  </a:lnTo>
                  <a:lnTo>
                    <a:pt x="1280" y="1244"/>
                  </a:lnTo>
                  <a:lnTo>
                    <a:pt x="1279" y="1244"/>
                  </a:lnTo>
                  <a:lnTo>
                    <a:pt x="1264" y="1242"/>
                  </a:lnTo>
                  <a:lnTo>
                    <a:pt x="1264" y="1241"/>
                  </a:lnTo>
                  <a:lnTo>
                    <a:pt x="1255" y="1238"/>
                  </a:lnTo>
                  <a:lnTo>
                    <a:pt x="1251" y="1239"/>
                  </a:lnTo>
                  <a:lnTo>
                    <a:pt x="1241" y="1244"/>
                  </a:lnTo>
                  <a:lnTo>
                    <a:pt x="1227" y="1239"/>
                  </a:lnTo>
                  <a:lnTo>
                    <a:pt x="1214" y="1238"/>
                  </a:lnTo>
                  <a:lnTo>
                    <a:pt x="1212" y="1236"/>
                  </a:lnTo>
                  <a:lnTo>
                    <a:pt x="1206" y="1234"/>
                  </a:lnTo>
                  <a:lnTo>
                    <a:pt x="1196" y="1229"/>
                  </a:lnTo>
                  <a:lnTo>
                    <a:pt x="1193" y="1233"/>
                  </a:lnTo>
                  <a:lnTo>
                    <a:pt x="1191" y="1234"/>
                  </a:lnTo>
                  <a:lnTo>
                    <a:pt x="1189" y="1238"/>
                  </a:lnTo>
                  <a:lnTo>
                    <a:pt x="1191" y="1242"/>
                  </a:lnTo>
                  <a:lnTo>
                    <a:pt x="1193" y="1244"/>
                  </a:lnTo>
                  <a:lnTo>
                    <a:pt x="1189" y="1249"/>
                  </a:lnTo>
                  <a:lnTo>
                    <a:pt x="1188" y="1250"/>
                  </a:lnTo>
                  <a:lnTo>
                    <a:pt x="1186" y="1260"/>
                  </a:lnTo>
                  <a:lnTo>
                    <a:pt x="1183" y="1262"/>
                  </a:lnTo>
                  <a:lnTo>
                    <a:pt x="1178" y="1263"/>
                  </a:lnTo>
                  <a:lnTo>
                    <a:pt x="1176" y="1265"/>
                  </a:lnTo>
                  <a:lnTo>
                    <a:pt x="1176" y="1267"/>
                  </a:lnTo>
                  <a:lnTo>
                    <a:pt x="1176" y="1278"/>
                  </a:lnTo>
                  <a:lnTo>
                    <a:pt x="1176" y="1284"/>
                  </a:lnTo>
                  <a:lnTo>
                    <a:pt x="1166" y="1293"/>
                  </a:lnTo>
                  <a:lnTo>
                    <a:pt x="1165" y="1294"/>
                  </a:lnTo>
                  <a:lnTo>
                    <a:pt x="1163" y="1304"/>
                  </a:lnTo>
                  <a:lnTo>
                    <a:pt x="1161" y="1305"/>
                  </a:lnTo>
                  <a:lnTo>
                    <a:pt x="1158" y="1305"/>
                  </a:lnTo>
                  <a:lnTo>
                    <a:pt x="1146" y="1304"/>
                  </a:lnTo>
                  <a:lnTo>
                    <a:pt x="1145" y="1304"/>
                  </a:lnTo>
                  <a:lnTo>
                    <a:pt x="1143" y="1305"/>
                  </a:lnTo>
                  <a:lnTo>
                    <a:pt x="1141" y="1305"/>
                  </a:lnTo>
                  <a:lnTo>
                    <a:pt x="1131" y="1312"/>
                  </a:lnTo>
                  <a:lnTo>
                    <a:pt x="1131" y="1314"/>
                  </a:lnTo>
                  <a:lnTo>
                    <a:pt x="1118" y="1315"/>
                  </a:lnTo>
                  <a:lnTo>
                    <a:pt x="1115" y="1317"/>
                  </a:lnTo>
                  <a:lnTo>
                    <a:pt x="1107" y="1322"/>
                  </a:lnTo>
                  <a:lnTo>
                    <a:pt x="1105" y="1325"/>
                  </a:lnTo>
                  <a:lnTo>
                    <a:pt x="1095" y="1330"/>
                  </a:lnTo>
                  <a:lnTo>
                    <a:pt x="1087" y="1335"/>
                  </a:lnTo>
                  <a:lnTo>
                    <a:pt x="1079" y="1338"/>
                  </a:lnTo>
                  <a:lnTo>
                    <a:pt x="1069" y="1338"/>
                  </a:lnTo>
                  <a:lnTo>
                    <a:pt x="1059" y="1346"/>
                  </a:lnTo>
                  <a:lnTo>
                    <a:pt x="1050" y="1352"/>
                  </a:lnTo>
                  <a:lnTo>
                    <a:pt x="1047" y="1354"/>
                  </a:lnTo>
                  <a:lnTo>
                    <a:pt x="1045" y="1356"/>
                  </a:lnTo>
                  <a:lnTo>
                    <a:pt x="1044" y="1356"/>
                  </a:lnTo>
                  <a:lnTo>
                    <a:pt x="1024" y="1364"/>
                  </a:lnTo>
                  <a:lnTo>
                    <a:pt x="1022" y="1364"/>
                  </a:lnTo>
                  <a:lnTo>
                    <a:pt x="1016" y="1364"/>
                  </a:lnTo>
                  <a:lnTo>
                    <a:pt x="1012" y="1364"/>
                  </a:lnTo>
                  <a:lnTo>
                    <a:pt x="1011" y="1364"/>
                  </a:lnTo>
                  <a:lnTo>
                    <a:pt x="996" y="1365"/>
                  </a:lnTo>
                  <a:lnTo>
                    <a:pt x="993" y="1365"/>
                  </a:lnTo>
                  <a:lnTo>
                    <a:pt x="989" y="1365"/>
                  </a:lnTo>
                  <a:lnTo>
                    <a:pt x="988" y="1365"/>
                  </a:lnTo>
                  <a:lnTo>
                    <a:pt x="979" y="1359"/>
                  </a:lnTo>
                  <a:lnTo>
                    <a:pt x="976" y="1357"/>
                  </a:lnTo>
                  <a:lnTo>
                    <a:pt x="974" y="1356"/>
                  </a:lnTo>
                  <a:lnTo>
                    <a:pt x="963" y="1348"/>
                  </a:lnTo>
                  <a:lnTo>
                    <a:pt x="959" y="1344"/>
                  </a:lnTo>
                  <a:lnTo>
                    <a:pt x="945" y="1330"/>
                  </a:lnTo>
                  <a:lnTo>
                    <a:pt x="940" y="1328"/>
                  </a:lnTo>
                  <a:lnTo>
                    <a:pt x="935" y="1325"/>
                  </a:lnTo>
                  <a:lnTo>
                    <a:pt x="933" y="1325"/>
                  </a:lnTo>
                  <a:lnTo>
                    <a:pt x="931" y="1323"/>
                  </a:lnTo>
                  <a:lnTo>
                    <a:pt x="928" y="1322"/>
                  </a:lnTo>
                  <a:lnTo>
                    <a:pt x="925" y="1318"/>
                  </a:lnTo>
                  <a:lnTo>
                    <a:pt x="923" y="1318"/>
                  </a:lnTo>
                  <a:lnTo>
                    <a:pt x="920" y="1317"/>
                  </a:lnTo>
                  <a:lnTo>
                    <a:pt x="918" y="1317"/>
                  </a:lnTo>
                  <a:lnTo>
                    <a:pt x="916" y="1317"/>
                  </a:lnTo>
                  <a:lnTo>
                    <a:pt x="913" y="1317"/>
                  </a:lnTo>
                  <a:lnTo>
                    <a:pt x="900" y="1323"/>
                  </a:lnTo>
                  <a:lnTo>
                    <a:pt x="898" y="1325"/>
                  </a:lnTo>
                  <a:lnTo>
                    <a:pt x="898" y="1327"/>
                  </a:lnTo>
                  <a:lnTo>
                    <a:pt x="893" y="1328"/>
                  </a:lnTo>
                  <a:lnTo>
                    <a:pt x="887" y="1331"/>
                  </a:lnTo>
                  <a:lnTo>
                    <a:pt x="885" y="1333"/>
                  </a:lnTo>
                  <a:lnTo>
                    <a:pt x="880" y="1335"/>
                  </a:lnTo>
                  <a:lnTo>
                    <a:pt x="877" y="1335"/>
                  </a:lnTo>
                  <a:lnTo>
                    <a:pt x="875" y="1330"/>
                  </a:lnTo>
                  <a:lnTo>
                    <a:pt x="877" y="1328"/>
                  </a:lnTo>
                  <a:lnTo>
                    <a:pt x="877" y="1325"/>
                  </a:lnTo>
                  <a:lnTo>
                    <a:pt x="872" y="1317"/>
                  </a:lnTo>
                  <a:lnTo>
                    <a:pt x="870" y="1315"/>
                  </a:lnTo>
                  <a:lnTo>
                    <a:pt x="864" y="1304"/>
                  </a:lnTo>
                  <a:lnTo>
                    <a:pt x="864" y="1301"/>
                  </a:lnTo>
                  <a:lnTo>
                    <a:pt x="862" y="1289"/>
                  </a:lnTo>
                  <a:lnTo>
                    <a:pt x="862" y="1286"/>
                  </a:lnTo>
                  <a:lnTo>
                    <a:pt x="862" y="1280"/>
                  </a:lnTo>
                  <a:lnTo>
                    <a:pt x="862" y="1275"/>
                  </a:lnTo>
                  <a:lnTo>
                    <a:pt x="862" y="1273"/>
                  </a:lnTo>
                  <a:lnTo>
                    <a:pt x="864" y="1270"/>
                  </a:lnTo>
                  <a:lnTo>
                    <a:pt x="870" y="1267"/>
                  </a:lnTo>
                  <a:lnTo>
                    <a:pt x="872" y="1265"/>
                  </a:lnTo>
                  <a:lnTo>
                    <a:pt x="873" y="1257"/>
                  </a:lnTo>
                  <a:lnTo>
                    <a:pt x="873" y="1255"/>
                  </a:lnTo>
                  <a:lnTo>
                    <a:pt x="872" y="1252"/>
                  </a:lnTo>
                  <a:lnTo>
                    <a:pt x="868" y="1249"/>
                  </a:lnTo>
                  <a:lnTo>
                    <a:pt x="867" y="1249"/>
                  </a:lnTo>
                  <a:lnTo>
                    <a:pt x="864" y="1247"/>
                  </a:lnTo>
                  <a:lnTo>
                    <a:pt x="864" y="1244"/>
                  </a:lnTo>
                  <a:lnTo>
                    <a:pt x="860" y="1239"/>
                  </a:lnTo>
                  <a:lnTo>
                    <a:pt x="862" y="1234"/>
                  </a:lnTo>
                  <a:lnTo>
                    <a:pt x="864" y="1231"/>
                  </a:lnTo>
                  <a:lnTo>
                    <a:pt x="867" y="1231"/>
                  </a:lnTo>
                  <a:lnTo>
                    <a:pt x="877" y="1226"/>
                  </a:lnTo>
                  <a:lnTo>
                    <a:pt x="882" y="1218"/>
                  </a:lnTo>
                  <a:lnTo>
                    <a:pt x="882" y="1216"/>
                  </a:lnTo>
                  <a:lnTo>
                    <a:pt x="868" y="1208"/>
                  </a:lnTo>
                  <a:lnTo>
                    <a:pt x="867" y="1208"/>
                  </a:lnTo>
                  <a:lnTo>
                    <a:pt x="854" y="1200"/>
                  </a:lnTo>
                  <a:lnTo>
                    <a:pt x="852" y="1200"/>
                  </a:lnTo>
                  <a:lnTo>
                    <a:pt x="849" y="1199"/>
                  </a:lnTo>
                  <a:lnTo>
                    <a:pt x="849" y="1197"/>
                  </a:lnTo>
                  <a:lnTo>
                    <a:pt x="847" y="1194"/>
                  </a:lnTo>
                  <a:lnTo>
                    <a:pt x="834" y="1174"/>
                  </a:lnTo>
                  <a:lnTo>
                    <a:pt x="832" y="1171"/>
                  </a:lnTo>
                  <a:lnTo>
                    <a:pt x="824" y="1163"/>
                  </a:lnTo>
                  <a:lnTo>
                    <a:pt x="821" y="1161"/>
                  </a:lnTo>
                  <a:lnTo>
                    <a:pt x="819" y="1161"/>
                  </a:lnTo>
                  <a:lnTo>
                    <a:pt x="816" y="1160"/>
                  </a:lnTo>
                  <a:lnTo>
                    <a:pt x="806" y="1153"/>
                  </a:lnTo>
                  <a:lnTo>
                    <a:pt x="806" y="1152"/>
                  </a:lnTo>
                  <a:lnTo>
                    <a:pt x="804" y="1149"/>
                  </a:lnTo>
                  <a:lnTo>
                    <a:pt x="789" y="1144"/>
                  </a:lnTo>
                  <a:lnTo>
                    <a:pt x="787" y="1142"/>
                  </a:lnTo>
                  <a:lnTo>
                    <a:pt x="782" y="1140"/>
                  </a:lnTo>
                  <a:lnTo>
                    <a:pt x="776" y="1139"/>
                  </a:lnTo>
                  <a:lnTo>
                    <a:pt x="773" y="1139"/>
                  </a:lnTo>
                  <a:lnTo>
                    <a:pt x="766" y="1132"/>
                  </a:lnTo>
                  <a:lnTo>
                    <a:pt x="764" y="1132"/>
                  </a:lnTo>
                  <a:lnTo>
                    <a:pt x="761" y="1127"/>
                  </a:lnTo>
                  <a:lnTo>
                    <a:pt x="759" y="1124"/>
                  </a:lnTo>
                  <a:lnTo>
                    <a:pt x="759" y="1123"/>
                  </a:lnTo>
                  <a:lnTo>
                    <a:pt x="758" y="1106"/>
                  </a:lnTo>
                  <a:lnTo>
                    <a:pt x="756" y="1103"/>
                  </a:lnTo>
                  <a:lnTo>
                    <a:pt x="754" y="1100"/>
                  </a:lnTo>
                  <a:lnTo>
                    <a:pt x="754" y="1097"/>
                  </a:lnTo>
                  <a:lnTo>
                    <a:pt x="743" y="1106"/>
                  </a:lnTo>
                  <a:lnTo>
                    <a:pt x="743" y="1110"/>
                  </a:lnTo>
                  <a:lnTo>
                    <a:pt x="741" y="1113"/>
                  </a:lnTo>
                  <a:lnTo>
                    <a:pt x="733" y="1121"/>
                  </a:lnTo>
                  <a:lnTo>
                    <a:pt x="731" y="1124"/>
                  </a:lnTo>
                  <a:lnTo>
                    <a:pt x="730" y="1126"/>
                  </a:lnTo>
                  <a:lnTo>
                    <a:pt x="723" y="1136"/>
                  </a:lnTo>
                  <a:lnTo>
                    <a:pt x="723" y="1137"/>
                  </a:lnTo>
                  <a:lnTo>
                    <a:pt x="723" y="1139"/>
                  </a:lnTo>
                  <a:lnTo>
                    <a:pt x="723" y="1140"/>
                  </a:lnTo>
                  <a:lnTo>
                    <a:pt x="720" y="1153"/>
                  </a:lnTo>
                  <a:lnTo>
                    <a:pt x="721" y="1157"/>
                  </a:lnTo>
                  <a:lnTo>
                    <a:pt x="721" y="1158"/>
                  </a:lnTo>
                  <a:lnTo>
                    <a:pt x="721" y="1160"/>
                  </a:lnTo>
                  <a:lnTo>
                    <a:pt x="721" y="1179"/>
                  </a:lnTo>
                  <a:lnTo>
                    <a:pt x="721" y="1181"/>
                  </a:lnTo>
                  <a:lnTo>
                    <a:pt x="720" y="1182"/>
                  </a:lnTo>
                  <a:lnTo>
                    <a:pt x="713" y="1194"/>
                  </a:lnTo>
                  <a:lnTo>
                    <a:pt x="711" y="1197"/>
                  </a:lnTo>
                  <a:lnTo>
                    <a:pt x="696" y="1192"/>
                  </a:lnTo>
                  <a:lnTo>
                    <a:pt x="685" y="1189"/>
                  </a:lnTo>
                  <a:lnTo>
                    <a:pt x="680" y="1187"/>
                  </a:lnTo>
                  <a:lnTo>
                    <a:pt x="652" y="1165"/>
                  </a:lnTo>
                  <a:lnTo>
                    <a:pt x="650" y="1165"/>
                  </a:lnTo>
                  <a:lnTo>
                    <a:pt x="649" y="1163"/>
                  </a:lnTo>
                  <a:lnTo>
                    <a:pt x="637" y="1157"/>
                  </a:lnTo>
                  <a:lnTo>
                    <a:pt x="635" y="1155"/>
                  </a:lnTo>
                  <a:lnTo>
                    <a:pt x="634" y="1155"/>
                  </a:lnTo>
                  <a:lnTo>
                    <a:pt x="627" y="1152"/>
                  </a:lnTo>
                  <a:lnTo>
                    <a:pt x="624" y="1150"/>
                  </a:lnTo>
                  <a:lnTo>
                    <a:pt x="620" y="1150"/>
                  </a:lnTo>
                  <a:lnTo>
                    <a:pt x="617" y="1149"/>
                  </a:lnTo>
                  <a:lnTo>
                    <a:pt x="614" y="1149"/>
                  </a:lnTo>
                  <a:lnTo>
                    <a:pt x="610" y="1149"/>
                  </a:lnTo>
                  <a:lnTo>
                    <a:pt x="609" y="1147"/>
                  </a:lnTo>
                  <a:lnTo>
                    <a:pt x="604" y="1142"/>
                  </a:lnTo>
                  <a:lnTo>
                    <a:pt x="601" y="1139"/>
                  </a:lnTo>
                  <a:lnTo>
                    <a:pt x="591" y="1134"/>
                  </a:lnTo>
                  <a:lnTo>
                    <a:pt x="582" y="1127"/>
                  </a:lnTo>
                  <a:lnTo>
                    <a:pt x="581" y="1126"/>
                  </a:lnTo>
                  <a:lnTo>
                    <a:pt x="574" y="1119"/>
                  </a:lnTo>
                  <a:lnTo>
                    <a:pt x="572" y="1118"/>
                  </a:lnTo>
                  <a:lnTo>
                    <a:pt x="566" y="1110"/>
                  </a:lnTo>
                  <a:lnTo>
                    <a:pt x="559" y="1102"/>
                  </a:lnTo>
                  <a:lnTo>
                    <a:pt x="558" y="1100"/>
                  </a:lnTo>
                  <a:lnTo>
                    <a:pt x="551" y="1092"/>
                  </a:lnTo>
                  <a:lnTo>
                    <a:pt x="546" y="1082"/>
                  </a:lnTo>
                  <a:lnTo>
                    <a:pt x="543" y="1071"/>
                  </a:lnTo>
                  <a:lnTo>
                    <a:pt x="541" y="1066"/>
                  </a:lnTo>
                  <a:lnTo>
                    <a:pt x="538" y="1060"/>
                  </a:lnTo>
                  <a:lnTo>
                    <a:pt x="534" y="1051"/>
                  </a:lnTo>
                  <a:lnTo>
                    <a:pt x="533" y="1043"/>
                  </a:lnTo>
                  <a:lnTo>
                    <a:pt x="529" y="1037"/>
                  </a:lnTo>
                  <a:lnTo>
                    <a:pt x="526" y="1027"/>
                  </a:lnTo>
                  <a:lnTo>
                    <a:pt x="524" y="1019"/>
                  </a:lnTo>
                  <a:lnTo>
                    <a:pt x="521" y="1016"/>
                  </a:lnTo>
                  <a:lnTo>
                    <a:pt x="516" y="1011"/>
                  </a:lnTo>
                  <a:lnTo>
                    <a:pt x="515" y="1009"/>
                  </a:lnTo>
                  <a:lnTo>
                    <a:pt x="510" y="1003"/>
                  </a:lnTo>
                  <a:lnTo>
                    <a:pt x="510" y="1001"/>
                  </a:lnTo>
                  <a:lnTo>
                    <a:pt x="505" y="992"/>
                  </a:lnTo>
                  <a:lnTo>
                    <a:pt x="503" y="990"/>
                  </a:lnTo>
                  <a:lnTo>
                    <a:pt x="498" y="980"/>
                  </a:lnTo>
                  <a:lnTo>
                    <a:pt x="493" y="974"/>
                  </a:lnTo>
                  <a:lnTo>
                    <a:pt x="491" y="966"/>
                  </a:lnTo>
                  <a:lnTo>
                    <a:pt x="498" y="964"/>
                  </a:lnTo>
                  <a:lnTo>
                    <a:pt x="500" y="962"/>
                  </a:lnTo>
                  <a:lnTo>
                    <a:pt x="506" y="961"/>
                  </a:lnTo>
                  <a:lnTo>
                    <a:pt x="506" y="959"/>
                  </a:lnTo>
                  <a:lnTo>
                    <a:pt x="511" y="951"/>
                  </a:lnTo>
                  <a:lnTo>
                    <a:pt x="513" y="949"/>
                  </a:lnTo>
                  <a:lnTo>
                    <a:pt x="520" y="943"/>
                  </a:lnTo>
                  <a:lnTo>
                    <a:pt x="521" y="941"/>
                  </a:lnTo>
                  <a:lnTo>
                    <a:pt x="523" y="941"/>
                  </a:lnTo>
                  <a:lnTo>
                    <a:pt x="529" y="937"/>
                  </a:lnTo>
                  <a:lnTo>
                    <a:pt x="541" y="932"/>
                  </a:lnTo>
                  <a:lnTo>
                    <a:pt x="544" y="932"/>
                  </a:lnTo>
                  <a:lnTo>
                    <a:pt x="558" y="930"/>
                  </a:lnTo>
                  <a:lnTo>
                    <a:pt x="571" y="932"/>
                  </a:lnTo>
                  <a:lnTo>
                    <a:pt x="581" y="928"/>
                  </a:lnTo>
                  <a:lnTo>
                    <a:pt x="594" y="925"/>
                  </a:lnTo>
                  <a:lnTo>
                    <a:pt x="596" y="925"/>
                  </a:lnTo>
                  <a:lnTo>
                    <a:pt x="604" y="919"/>
                  </a:lnTo>
                  <a:lnTo>
                    <a:pt x="610" y="917"/>
                  </a:lnTo>
                  <a:lnTo>
                    <a:pt x="614" y="914"/>
                  </a:lnTo>
                  <a:lnTo>
                    <a:pt x="619" y="907"/>
                  </a:lnTo>
                  <a:lnTo>
                    <a:pt x="624" y="901"/>
                  </a:lnTo>
                  <a:lnTo>
                    <a:pt x="622" y="893"/>
                  </a:lnTo>
                  <a:lnTo>
                    <a:pt x="615" y="893"/>
                  </a:lnTo>
                  <a:lnTo>
                    <a:pt x="607" y="894"/>
                  </a:lnTo>
                  <a:lnTo>
                    <a:pt x="594" y="899"/>
                  </a:lnTo>
                  <a:lnTo>
                    <a:pt x="586" y="899"/>
                  </a:lnTo>
                  <a:lnTo>
                    <a:pt x="576" y="899"/>
                  </a:lnTo>
                  <a:lnTo>
                    <a:pt x="574" y="901"/>
                  </a:lnTo>
                  <a:lnTo>
                    <a:pt x="564" y="901"/>
                  </a:lnTo>
                  <a:lnTo>
                    <a:pt x="561" y="901"/>
                  </a:lnTo>
                  <a:lnTo>
                    <a:pt x="553" y="898"/>
                  </a:lnTo>
                  <a:lnTo>
                    <a:pt x="549" y="891"/>
                  </a:lnTo>
                  <a:lnTo>
                    <a:pt x="543" y="886"/>
                  </a:lnTo>
                  <a:lnTo>
                    <a:pt x="538" y="888"/>
                  </a:lnTo>
                  <a:lnTo>
                    <a:pt x="536" y="890"/>
                  </a:lnTo>
                  <a:lnTo>
                    <a:pt x="531" y="893"/>
                  </a:lnTo>
                  <a:lnTo>
                    <a:pt x="526" y="896"/>
                  </a:lnTo>
                  <a:lnTo>
                    <a:pt x="524" y="899"/>
                  </a:lnTo>
                  <a:lnTo>
                    <a:pt x="518" y="906"/>
                  </a:lnTo>
                  <a:lnTo>
                    <a:pt x="516" y="907"/>
                  </a:lnTo>
                  <a:lnTo>
                    <a:pt x="510" y="912"/>
                  </a:lnTo>
                  <a:lnTo>
                    <a:pt x="501" y="919"/>
                  </a:lnTo>
                  <a:lnTo>
                    <a:pt x="496" y="922"/>
                  </a:lnTo>
                  <a:lnTo>
                    <a:pt x="493" y="919"/>
                  </a:lnTo>
                  <a:lnTo>
                    <a:pt x="491" y="914"/>
                  </a:lnTo>
                  <a:lnTo>
                    <a:pt x="486" y="911"/>
                  </a:lnTo>
                  <a:lnTo>
                    <a:pt x="485" y="909"/>
                  </a:lnTo>
                  <a:lnTo>
                    <a:pt x="480" y="906"/>
                  </a:lnTo>
                  <a:lnTo>
                    <a:pt x="480" y="899"/>
                  </a:lnTo>
                  <a:lnTo>
                    <a:pt x="480" y="894"/>
                  </a:lnTo>
                  <a:lnTo>
                    <a:pt x="480" y="891"/>
                  </a:lnTo>
                  <a:lnTo>
                    <a:pt x="481" y="885"/>
                  </a:lnTo>
                  <a:lnTo>
                    <a:pt x="481" y="880"/>
                  </a:lnTo>
                  <a:lnTo>
                    <a:pt x="475" y="880"/>
                  </a:lnTo>
                  <a:lnTo>
                    <a:pt x="468" y="882"/>
                  </a:lnTo>
                  <a:lnTo>
                    <a:pt x="462" y="880"/>
                  </a:lnTo>
                  <a:lnTo>
                    <a:pt x="455" y="880"/>
                  </a:lnTo>
                  <a:lnTo>
                    <a:pt x="457" y="872"/>
                  </a:lnTo>
                  <a:lnTo>
                    <a:pt x="457" y="865"/>
                  </a:lnTo>
                  <a:lnTo>
                    <a:pt x="458" y="852"/>
                  </a:lnTo>
                  <a:lnTo>
                    <a:pt x="458" y="839"/>
                  </a:lnTo>
                  <a:lnTo>
                    <a:pt x="457" y="828"/>
                  </a:lnTo>
                  <a:lnTo>
                    <a:pt x="455" y="817"/>
                  </a:lnTo>
                  <a:lnTo>
                    <a:pt x="453" y="810"/>
                  </a:lnTo>
                  <a:lnTo>
                    <a:pt x="448" y="801"/>
                  </a:lnTo>
                  <a:lnTo>
                    <a:pt x="445" y="793"/>
                  </a:lnTo>
                  <a:lnTo>
                    <a:pt x="440" y="784"/>
                  </a:lnTo>
                  <a:lnTo>
                    <a:pt x="433" y="784"/>
                  </a:lnTo>
                  <a:lnTo>
                    <a:pt x="432" y="783"/>
                  </a:lnTo>
                  <a:lnTo>
                    <a:pt x="424" y="783"/>
                  </a:lnTo>
                  <a:lnTo>
                    <a:pt x="422" y="783"/>
                  </a:lnTo>
                  <a:lnTo>
                    <a:pt x="412" y="781"/>
                  </a:lnTo>
                  <a:lnTo>
                    <a:pt x="404" y="778"/>
                  </a:lnTo>
                  <a:lnTo>
                    <a:pt x="402" y="778"/>
                  </a:lnTo>
                  <a:lnTo>
                    <a:pt x="394" y="773"/>
                  </a:lnTo>
                  <a:lnTo>
                    <a:pt x="389" y="770"/>
                  </a:lnTo>
                  <a:lnTo>
                    <a:pt x="390" y="767"/>
                  </a:lnTo>
                  <a:lnTo>
                    <a:pt x="392" y="765"/>
                  </a:lnTo>
                  <a:lnTo>
                    <a:pt x="395" y="759"/>
                  </a:lnTo>
                  <a:lnTo>
                    <a:pt x="397" y="757"/>
                  </a:lnTo>
                  <a:lnTo>
                    <a:pt x="402" y="750"/>
                  </a:lnTo>
                  <a:lnTo>
                    <a:pt x="402" y="747"/>
                  </a:lnTo>
                  <a:lnTo>
                    <a:pt x="407" y="737"/>
                  </a:lnTo>
                  <a:lnTo>
                    <a:pt x="407" y="736"/>
                  </a:lnTo>
                  <a:lnTo>
                    <a:pt x="407" y="734"/>
                  </a:lnTo>
                  <a:lnTo>
                    <a:pt x="404" y="728"/>
                  </a:lnTo>
                  <a:lnTo>
                    <a:pt x="404" y="725"/>
                  </a:lnTo>
                  <a:lnTo>
                    <a:pt x="405" y="720"/>
                  </a:lnTo>
                  <a:lnTo>
                    <a:pt x="405" y="712"/>
                  </a:lnTo>
                  <a:lnTo>
                    <a:pt x="404" y="710"/>
                  </a:lnTo>
                  <a:lnTo>
                    <a:pt x="404" y="708"/>
                  </a:lnTo>
                  <a:lnTo>
                    <a:pt x="399" y="694"/>
                  </a:lnTo>
                  <a:lnTo>
                    <a:pt x="397" y="692"/>
                  </a:lnTo>
                  <a:lnTo>
                    <a:pt x="397" y="689"/>
                  </a:lnTo>
                  <a:lnTo>
                    <a:pt x="390" y="673"/>
                  </a:lnTo>
                  <a:lnTo>
                    <a:pt x="390" y="671"/>
                  </a:lnTo>
                  <a:lnTo>
                    <a:pt x="389" y="670"/>
                  </a:lnTo>
                  <a:lnTo>
                    <a:pt x="389" y="668"/>
                  </a:lnTo>
                  <a:lnTo>
                    <a:pt x="384" y="650"/>
                  </a:lnTo>
                  <a:lnTo>
                    <a:pt x="382" y="647"/>
                  </a:lnTo>
                  <a:lnTo>
                    <a:pt x="381" y="645"/>
                  </a:lnTo>
                  <a:lnTo>
                    <a:pt x="374" y="634"/>
                  </a:lnTo>
                  <a:lnTo>
                    <a:pt x="374" y="632"/>
                  </a:lnTo>
                  <a:lnTo>
                    <a:pt x="372" y="629"/>
                  </a:lnTo>
                  <a:lnTo>
                    <a:pt x="362" y="619"/>
                  </a:lnTo>
                  <a:lnTo>
                    <a:pt x="361" y="616"/>
                  </a:lnTo>
                  <a:lnTo>
                    <a:pt x="356" y="611"/>
                  </a:lnTo>
                  <a:lnTo>
                    <a:pt x="356" y="610"/>
                  </a:lnTo>
                  <a:lnTo>
                    <a:pt x="354" y="606"/>
                  </a:lnTo>
                  <a:lnTo>
                    <a:pt x="351" y="600"/>
                  </a:lnTo>
                  <a:lnTo>
                    <a:pt x="349" y="598"/>
                  </a:lnTo>
                  <a:lnTo>
                    <a:pt x="344" y="590"/>
                  </a:lnTo>
                  <a:lnTo>
                    <a:pt x="343" y="589"/>
                  </a:lnTo>
                  <a:lnTo>
                    <a:pt x="343" y="587"/>
                  </a:lnTo>
                  <a:lnTo>
                    <a:pt x="341" y="585"/>
                  </a:lnTo>
                  <a:lnTo>
                    <a:pt x="339" y="576"/>
                  </a:lnTo>
                  <a:lnTo>
                    <a:pt x="339" y="572"/>
                  </a:lnTo>
                  <a:lnTo>
                    <a:pt x="339" y="569"/>
                  </a:lnTo>
                  <a:lnTo>
                    <a:pt x="339" y="568"/>
                  </a:lnTo>
                  <a:lnTo>
                    <a:pt x="338" y="555"/>
                  </a:lnTo>
                  <a:lnTo>
                    <a:pt x="338" y="553"/>
                  </a:lnTo>
                  <a:lnTo>
                    <a:pt x="336" y="550"/>
                  </a:lnTo>
                  <a:lnTo>
                    <a:pt x="336" y="547"/>
                  </a:lnTo>
                  <a:lnTo>
                    <a:pt x="334" y="545"/>
                  </a:lnTo>
                  <a:lnTo>
                    <a:pt x="333" y="542"/>
                  </a:lnTo>
                  <a:lnTo>
                    <a:pt x="333" y="538"/>
                  </a:lnTo>
                  <a:lnTo>
                    <a:pt x="333" y="529"/>
                  </a:lnTo>
                  <a:lnTo>
                    <a:pt x="331" y="527"/>
                  </a:lnTo>
                  <a:lnTo>
                    <a:pt x="333" y="517"/>
                  </a:lnTo>
                  <a:lnTo>
                    <a:pt x="331" y="514"/>
                  </a:lnTo>
                  <a:lnTo>
                    <a:pt x="331" y="509"/>
                  </a:lnTo>
                  <a:lnTo>
                    <a:pt x="331" y="508"/>
                  </a:lnTo>
                  <a:lnTo>
                    <a:pt x="329" y="500"/>
                  </a:lnTo>
                  <a:lnTo>
                    <a:pt x="329" y="498"/>
                  </a:lnTo>
                  <a:lnTo>
                    <a:pt x="329" y="495"/>
                  </a:lnTo>
                  <a:lnTo>
                    <a:pt x="328" y="493"/>
                  </a:lnTo>
                  <a:lnTo>
                    <a:pt x="324" y="475"/>
                  </a:lnTo>
                  <a:lnTo>
                    <a:pt x="324" y="472"/>
                  </a:lnTo>
                  <a:lnTo>
                    <a:pt x="324" y="470"/>
                  </a:lnTo>
                  <a:lnTo>
                    <a:pt x="321" y="449"/>
                  </a:lnTo>
                  <a:lnTo>
                    <a:pt x="309" y="454"/>
                  </a:lnTo>
                  <a:lnTo>
                    <a:pt x="306" y="456"/>
                  </a:lnTo>
                  <a:lnTo>
                    <a:pt x="291" y="454"/>
                  </a:lnTo>
                  <a:lnTo>
                    <a:pt x="290" y="454"/>
                  </a:lnTo>
                  <a:lnTo>
                    <a:pt x="281" y="453"/>
                  </a:lnTo>
                  <a:lnTo>
                    <a:pt x="273" y="453"/>
                  </a:lnTo>
                  <a:lnTo>
                    <a:pt x="270" y="454"/>
                  </a:lnTo>
                  <a:lnTo>
                    <a:pt x="268" y="456"/>
                  </a:lnTo>
                  <a:lnTo>
                    <a:pt x="258" y="467"/>
                  </a:lnTo>
                  <a:lnTo>
                    <a:pt x="258" y="469"/>
                  </a:lnTo>
                  <a:lnTo>
                    <a:pt x="248" y="474"/>
                  </a:lnTo>
                  <a:lnTo>
                    <a:pt x="247" y="474"/>
                  </a:lnTo>
                  <a:lnTo>
                    <a:pt x="243" y="474"/>
                  </a:lnTo>
                  <a:lnTo>
                    <a:pt x="233" y="466"/>
                  </a:lnTo>
                  <a:lnTo>
                    <a:pt x="230" y="464"/>
                  </a:lnTo>
                  <a:lnTo>
                    <a:pt x="228" y="464"/>
                  </a:lnTo>
                  <a:lnTo>
                    <a:pt x="220" y="466"/>
                  </a:lnTo>
                  <a:lnTo>
                    <a:pt x="218" y="466"/>
                  </a:lnTo>
                  <a:lnTo>
                    <a:pt x="215" y="466"/>
                  </a:lnTo>
                  <a:lnTo>
                    <a:pt x="214" y="466"/>
                  </a:lnTo>
                  <a:lnTo>
                    <a:pt x="204" y="466"/>
                  </a:lnTo>
                  <a:lnTo>
                    <a:pt x="202" y="464"/>
                  </a:lnTo>
                  <a:lnTo>
                    <a:pt x="200" y="464"/>
                  </a:lnTo>
                  <a:lnTo>
                    <a:pt x="190" y="459"/>
                  </a:lnTo>
                  <a:lnTo>
                    <a:pt x="187" y="458"/>
                  </a:lnTo>
                  <a:lnTo>
                    <a:pt x="185" y="458"/>
                  </a:lnTo>
                  <a:lnTo>
                    <a:pt x="179" y="459"/>
                  </a:lnTo>
                  <a:lnTo>
                    <a:pt x="177" y="459"/>
                  </a:lnTo>
                  <a:lnTo>
                    <a:pt x="171" y="459"/>
                  </a:lnTo>
                  <a:lnTo>
                    <a:pt x="169" y="462"/>
                  </a:lnTo>
                  <a:lnTo>
                    <a:pt x="166" y="462"/>
                  </a:lnTo>
                  <a:lnTo>
                    <a:pt x="157" y="461"/>
                  </a:lnTo>
                  <a:lnTo>
                    <a:pt x="154" y="461"/>
                  </a:lnTo>
                  <a:lnTo>
                    <a:pt x="151" y="459"/>
                  </a:lnTo>
                  <a:lnTo>
                    <a:pt x="147" y="459"/>
                  </a:lnTo>
                  <a:lnTo>
                    <a:pt x="137" y="461"/>
                  </a:lnTo>
                  <a:lnTo>
                    <a:pt x="134" y="464"/>
                  </a:lnTo>
                  <a:lnTo>
                    <a:pt x="131" y="469"/>
                  </a:lnTo>
                  <a:lnTo>
                    <a:pt x="129" y="472"/>
                  </a:lnTo>
                  <a:lnTo>
                    <a:pt x="129" y="474"/>
                  </a:lnTo>
                  <a:lnTo>
                    <a:pt x="124" y="477"/>
                  </a:lnTo>
                  <a:lnTo>
                    <a:pt x="118" y="485"/>
                  </a:lnTo>
                  <a:lnTo>
                    <a:pt x="118" y="487"/>
                  </a:lnTo>
                  <a:lnTo>
                    <a:pt x="118" y="488"/>
                  </a:lnTo>
                  <a:lnTo>
                    <a:pt x="113" y="495"/>
                  </a:lnTo>
                  <a:lnTo>
                    <a:pt x="111" y="496"/>
                  </a:lnTo>
                  <a:lnTo>
                    <a:pt x="109" y="496"/>
                  </a:lnTo>
                  <a:lnTo>
                    <a:pt x="101" y="492"/>
                  </a:lnTo>
                  <a:lnTo>
                    <a:pt x="99" y="490"/>
                  </a:lnTo>
                  <a:lnTo>
                    <a:pt x="96" y="487"/>
                  </a:lnTo>
                  <a:lnTo>
                    <a:pt x="94" y="485"/>
                  </a:lnTo>
                  <a:lnTo>
                    <a:pt x="89" y="483"/>
                  </a:lnTo>
                  <a:lnTo>
                    <a:pt x="88" y="483"/>
                  </a:lnTo>
                  <a:lnTo>
                    <a:pt x="83" y="483"/>
                  </a:lnTo>
                  <a:lnTo>
                    <a:pt x="80" y="487"/>
                  </a:lnTo>
                  <a:lnTo>
                    <a:pt x="70" y="492"/>
                  </a:lnTo>
                  <a:lnTo>
                    <a:pt x="63" y="482"/>
                  </a:lnTo>
                  <a:lnTo>
                    <a:pt x="61" y="480"/>
                  </a:lnTo>
                  <a:lnTo>
                    <a:pt x="60" y="479"/>
                  </a:lnTo>
                  <a:lnTo>
                    <a:pt x="46" y="477"/>
                  </a:lnTo>
                  <a:lnTo>
                    <a:pt x="45" y="475"/>
                  </a:lnTo>
                  <a:lnTo>
                    <a:pt x="35" y="472"/>
                  </a:lnTo>
                  <a:lnTo>
                    <a:pt x="32" y="472"/>
                  </a:lnTo>
                  <a:lnTo>
                    <a:pt x="27" y="477"/>
                  </a:lnTo>
                  <a:lnTo>
                    <a:pt x="25" y="477"/>
                  </a:lnTo>
                  <a:lnTo>
                    <a:pt x="22" y="479"/>
                  </a:lnTo>
                  <a:lnTo>
                    <a:pt x="20" y="477"/>
                  </a:lnTo>
                  <a:lnTo>
                    <a:pt x="18" y="474"/>
                  </a:lnTo>
                  <a:lnTo>
                    <a:pt x="18" y="470"/>
                  </a:lnTo>
                  <a:lnTo>
                    <a:pt x="17" y="466"/>
                  </a:lnTo>
                  <a:lnTo>
                    <a:pt x="17" y="459"/>
                  </a:lnTo>
                  <a:lnTo>
                    <a:pt x="15" y="449"/>
                  </a:lnTo>
                  <a:lnTo>
                    <a:pt x="15" y="446"/>
                  </a:lnTo>
                  <a:lnTo>
                    <a:pt x="15" y="445"/>
                  </a:lnTo>
                  <a:lnTo>
                    <a:pt x="12" y="432"/>
                  </a:lnTo>
                  <a:lnTo>
                    <a:pt x="12" y="428"/>
                  </a:lnTo>
                  <a:lnTo>
                    <a:pt x="10" y="425"/>
                  </a:lnTo>
                  <a:lnTo>
                    <a:pt x="8" y="414"/>
                  </a:lnTo>
                  <a:lnTo>
                    <a:pt x="8" y="411"/>
                  </a:lnTo>
                  <a:lnTo>
                    <a:pt x="5" y="398"/>
                  </a:lnTo>
                  <a:lnTo>
                    <a:pt x="5" y="396"/>
                  </a:lnTo>
                  <a:lnTo>
                    <a:pt x="5" y="394"/>
                  </a:lnTo>
                  <a:lnTo>
                    <a:pt x="5" y="391"/>
                  </a:lnTo>
                  <a:lnTo>
                    <a:pt x="5" y="390"/>
                  </a:lnTo>
                  <a:lnTo>
                    <a:pt x="2" y="380"/>
                  </a:lnTo>
                  <a:lnTo>
                    <a:pt x="0" y="378"/>
                  </a:lnTo>
                  <a:lnTo>
                    <a:pt x="2" y="370"/>
                  </a:lnTo>
                  <a:lnTo>
                    <a:pt x="2" y="365"/>
                  </a:lnTo>
                  <a:lnTo>
                    <a:pt x="5" y="359"/>
                  </a:lnTo>
                  <a:lnTo>
                    <a:pt x="7" y="357"/>
                  </a:lnTo>
                  <a:lnTo>
                    <a:pt x="12" y="348"/>
                  </a:lnTo>
                  <a:lnTo>
                    <a:pt x="12" y="344"/>
                  </a:lnTo>
                  <a:lnTo>
                    <a:pt x="12" y="335"/>
                  </a:lnTo>
                  <a:lnTo>
                    <a:pt x="22" y="328"/>
                  </a:lnTo>
                  <a:lnTo>
                    <a:pt x="30" y="326"/>
                  </a:lnTo>
                  <a:lnTo>
                    <a:pt x="30" y="325"/>
                  </a:lnTo>
                  <a:lnTo>
                    <a:pt x="27" y="317"/>
                  </a:lnTo>
                  <a:lnTo>
                    <a:pt x="23" y="309"/>
                  </a:lnTo>
                  <a:lnTo>
                    <a:pt x="33" y="281"/>
                  </a:lnTo>
                  <a:lnTo>
                    <a:pt x="35" y="270"/>
                  </a:lnTo>
                  <a:lnTo>
                    <a:pt x="35" y="268"/>
                  </a:lnTo>
                  <a:lnTo>
                    <a:pt x="35" y="260"/>
                  </a:lnTo>
                  <a:lnTo>
                    <a:pt x="35" y="252"/>
                  </a:lnTo>
                  <a:lnTo>
                    <a:pt x="35" y="249"/>
                  </a:lnTo>
                  <a:lnTo>
                    <a:pt x="35" y="247"/>
                  </a:lnTo>
                  <a:lnTo>
                    <a:pt x="33" y="233"/>
                  </a:lnTo>
                  <a:lnTo>
                    <a:pt x="32" y="229"/>
                  </a:lnTo>
                  <a:lnTo>
                    <a:pt x="30" y="228"/>
                  </a:lnTo>
                  <a:lnTo>
                    <a:pt x="25" y="216"/>
                  </a:lnTo>
                  <a:lnTo>
                    <a:pt x="25" y="213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2" y="208"/>
                  </a:lnTo>
                  <a:lnTo>
                    <a:pt x="12" y="163"/>
                  </a:lnTo>
                  <a:lnTo>
                    <a:pt x="12" y="161"/>
                  </a:lnTo>
                  <a:lnTo>
                    <a:pt x="10" y="158"/>
                  </a:lnTo>
                  <a:lnTo>
                    <a:pt x="10" y="157"/>
                  </a:lnTo>
                  <a:lnTo>
                    <a:pt x="7" y="136"/>
                  </a:lnTo>
                  <a:lnTo>
                    <a:pt x="7" y="132"/>
                  </a:lnTo>
                  <a:lnTo>
                    <a:pt x="7" y="131"/>
                  </a:lnTo>
                  <a:lnTo>
                    <a:pt x="8" y="127"/>
                  </a:lnTo>
                  <a:lnTo>
                    <a:pt x="8" y="121"/>
                  </a:lnTo>
                  <a:lnTo>
                    <a:pt x="8" y="118"/>
                  </a:lnTo>
                  <a:lnTo>
                    <a:pt x="7" y="116"/>
                  </a:lnTo>
                  <a:lnTo>
                    <a:pt x="5" y="116"/>
                  </a:lnTo>
                  <a:lnTo>
                    <a:pt x="3" y="110"/>
                  </a:lnTo>
                  <a:lnTo>
                    <a:pt x="3" y="108"/>
                  </a:lnTo>
                  <a:lnTo>
                    <a:pt x="12" y="105"/>
                  </a:lnTo>
                  <a:lnTo>
                    <a:pt x="15" y="103"/>
                  </a:lnTo>
                  <a:lnTo>
                    <a:pt x="25" y="105"/>
                  </a:lnTo>
                  <a:lnTo>
                    <a:pt x="27" y="103"/>
                  </a:lnTo>
                  <a:lnTo>
                    <a:pt x="27" y="102"/>
                  </a:lnTo>
                  <a:lnTo>
                    <a:pt x="23" y="93"/>
                  </a:lnTo>
                  <a:lnTo>
                    <a:pt x="23" y="92"/>
                  </a:lnTo>
                  <a:lnTo>
                    <a:pt x="27" y="79"/>
                  </a:lnTo>
                  <a:lnTo>
                    <a:pt x="27" y="76"/>
                  </a:lnTo>
                  <a:lnTo>
                    <a:pt x="27" y="72"/>
                  </a:lnTo>
                  <a:lnTo>
                    <a:pt x="27" y="68"/>
                  </a:lnTo>
                  <a:lnTo>
                    <a:pt x="28" y="66"/>
                  </a:lnTo>
                  <a:lnTo>
                    <a:pt x="33" y="59"/>
                  </a:lnTo>
                  <a:lnTo>
                    <a:pt x="35" y="58"/>
                  </a:lnTo>
                  <a:lnTo>
                    <a:pt x="37" y="56"/>
                  </a:lnTo>
                  <a:lnTo>
                    <a:pt x="40" y="47"/>
                  </a:lnTo>
                  <a:lnTo>
                    <a:pt x="40" y="45"/>
                  </a:lnTo>
                  <a:lnTo>
                    <a:pt x="40" y="30"/>
                  </a:lnTo>
                  <a:lnTo>
                    <a:pt x="40" y="27"/>
                  </a:lnTo>
                  <a:lnTo>
                    <a:pt x="38" y="13"/>
                  </a:lnTo>
                  <a:lnTo>
                    <a:pt x="38" y="11"/>
                  </a:lnTo>
                  <a:lnTo>
                    <a:pt x="42" y="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4" name="Freeform 54"/>
            <p:cNvSpPr>
              <a:spLocks/>
            </p:cNvSpPr>
            <p:nvPr/>
          </p:nvSpPr>
          <p:spPr bwMode="auto">
            <a:xfrm>
              <a:off x="4000500" y="2532858"/>
              <a:ext cx="1270000" cy="1114425"/>
            </a:xfrm>
            <a:custGeom>
              <a:avLst/>
              <a:gdLst>
                <a:gd name="T0" fmla="*/ 1581 w 1601"/>
                <a:gd name="T1" fmla="*/ 1315 h 1403"/>
                <a:gd name="T2" fmla="*/ 1553 w 1601"/>
                <a:gd name="T3" fmla="*/ 1354 h 1403"/>
                <a:gd name="T4" fmla="*/ 1545 w 1601"/>
                <a:gd name="T5" fmla="*/ 1390 h 1403"/>
                <a:gd name="T6" fmla="*/ 1528 w 1601"/>
                <a:gd name="T7" fmla="*/ 1382 h 1403"/>
                <a:gd name="T8" fmla="*/ 1515 w 1601"/>
                <a:gd name="T9" fmla="*/ 1330 h 1403"/>
                <a:gd name="T10" fmla="*/ 1467 w 1601"/>
                <a:gd name="T11" fmla="*/ 1289 h 1403"/>
                <a:gd name="T12" fmla="*/ 1421 w 1601"/>
                <a:gd name="T13" fmla="*/ 1271 h 1403"/>
                <a:gd name="T14" fmla="*/ 1375 w 1601"/>
                <a:gd name="T15" fmla="*/ 1260 h 1403"/>
                <a:gd name="T16" fmla="*/ 1330 w 1601"/>
                <a:gd name="T17" fmla="*/ 1233 h 1403"/>
                <a:gd name="T18" fmla="*/ 1285 w 1601"/>
                <a:gd name="T19" fmla="*/ 1234 h 1403"/>
                <a:gd name="T20" fmla="*/ 1214 w 1601"/>
                <a:gd name="T21" fmla="*/ 1238 h 1403"/>
                <a:gd name="T22" fmla="*/ 1188 w 1601"/>
                <a:gd name="T23" fmla="*/ 1250 h 1403"/>
                <a:gd name="T24" fmla="*/ 1163 w 1601"/>
                <a:gd name="T25" fmla="*/ 1304 h 1403"/>
                <a:gd name="T26" fmla="*/ 1115 w 1601"/>
                <a:gd name="T27" fmla="*/ 1317 h 1403"/>
                <a:gd name="T28" fmla="*/ 1045 w 1601"/>
                <a:gd name="T29" fmla="*/ 1356 h 1403"/>
                <a:gd name="T30" fmla="*/ 988 w 1601"/>
                <a:gd name="T31" fmla="*/ 1365 h 1403"/>
                <a:gd name="T32" fmla="*/ 931 w 1601"/>
                <a:gd name="T33" fmla="*/ 1323 h 1403"/>
                <a:gd name="T34" fmla="*/ 898 w 1601"/>
                <a:gd name="T35" fmla="*/ 1327 h 1403"/>
                <a:gd name="T36" fmla="*/ 870 w 1601"/>
                <a:gd name="T37" fmla="*/ 1315 h 1403"/>
                <a:gd name="T38" fmla="*/ 872 w 1601"/>
                <a:gd name="T39" fmla="*/ 1265 h 1403"/>
                <a:gd name="T40" fmla="*/ 864 w 1601"/>
                <a:gd name="T41" fmla="*/ 1231 h 1403"/>
                <a:gd name="T42" fmla="*/ 849 w 1601"/>
                <a:gd name="T43" fmla="*/ 1197 h 1403"/>
                <a:gd name="T44" fmla="*/ 804 w 1601"/>
                <a:gd name="T45" fmla="*/ 1149 h 1403"/>
                <a:gd name="T46" fmla="*/ 759 w 1601"/>
                <a:gd name="T47" fmla="*/ 1123 h 1403"/>
                <a:gd name="T48" fmla="*/ 730 w 1601"/>
                <a:gd name="T49" fmla="*/ 1126 h 1403"/>
                <a:gd name="T50" fmla="*/ 721 w 1601"/>
                <a:gd name="T51" fmla="*/ 1181 h 1403"/>
                <a:gd name="T52" fmla="*/ 637 w 1601"/>
                <a:gd name="T53" fmla="*/ 1157 h 1403"/>
                <a:gd name="T54" fmla="*/ 604 w 1601"/>
                <a:gd name="T55" fmla="*/ 1142 h 1403"/>
                <a:gd name="T56" fmla="*/ 551 w 1601"/>
                <a:gd name="T57" fmla="*/ 1092 h 1403"/>
                <a:gd name="T58" fmla="*/ 521 w 1601"/>
                <a:gd name="T59" fmla="*/ 1016 h 1403"/>
                <a:gd name="T60" fmla="*/ 498 w 1601"/>
                <a:gd name="T61" fmla="*/ 964 h 1403"/>
                <a:gd name="T62" fmla="*/ 541 w 1601"/>
                <a:gd name="T63" fmla="*/ 932 h 1403"/>
                <a:gd name="T64" fmla="*/ 619 w 1601"/>
                <a:gd name="T65" fmla="*/ 907 h 1403"/>
                <a:gd name="T66" fmla="*/ 561 w 1601"/>
                <a:gd name="T67" fmla="*/ 901 h 1403"/>
                <a:gd name="T68" fmla="*/ 516 w 1601"/>
                <a:gd name="T69" fmla="*/ 907 h 1403"/>
                <a:gd name="T70" fmla="*/ 480 w 1601"/>
                <a:gd name="T71" fmla="*/ 894 h 1403"/>
                <a:gd name="T72" fmla="*/ 458 w 1601"/>
                <a:gd name="T73" fmla="*/ 852 h 1403"/>
                <a:gd name="T74" fmla="*/ 424 w 1601"/>
                <a:gd name="T75" fmla="*/ 783 h 1403"/>
                <a:gd name="T76" fmla="*/ 397 w 1601"/>
                <a:gd name="T77" fmla="*/ 757 h 1403"/>
                <a:gd name="T78" fmla="*/ 404 w 1601"/>
                <a:gd name="T79" fmla="*/ 710 h 1403"/>
                <a:gd name="T80" fmla="*/ 382 w 1601"/>
                <a:gd name="T81" fmla="*/ 647 h 1403"/>
                <a:gd name="T82" fmla="*/ 351 w 1601"/>
                <a:gd name="T83" fmla="*/ 600 h 1403"/>
                <a:gd name="T84" fmla="*/ 338 w 1601"/>
                <a:gd name="T85" fmla="*/ 555 h 1403"/>
                <a:gd name="T86" fmla="*/ 331 w 1601"/>
                <a:gd name="T87" fmla="*/ 514 h 1403"/>
                <a:gd name="T88" fmla="*/ 321 w 1601"/>
                <a:gd name="T89" fmla="*/ 449 h 1403"/>
                <a:gd name="T90" fmla="*/ 258 w 1601"/>
                <a:gd name="T91" fmla="*/ 469 h 1403"/>
                <a:gd name="T92" fmla="*/ 214 w 1601"/>
                <a:gd name="T93" fmla="*/ 466 h 1403"/>
                <a:gd name="T94" fmla="*/ 169 w 1601"/>
                <a:gd name="T95" fmla="*/ 462 h 1403"/>
                <a:gd name="T96" fmla="*/ 129 w 1601"/>
                <a:gd name="T97" fmla="*/ 474 h 1403"/>
                <a:gd name="T98" fmla="*/ 96 w 1601"/>
                <a:gd name="T99" fmla="*/ 487 h 1403"/>
                <a:gd name="T100" fmla="*/ 46 w 1601"/>
                <a:gd name="T101" fmla="*/ 477 h 1403"/>
                <a:gd name="T102" fmla="*/ 17 w 1601"/>
                <a:gd name="T103" fmla="*/ 466 h 1403"/>
                <a:gd name="T104" fmla="*/ 5 w 1601"/>
                <a:gd name="T105" fmla="*/ 398 h 1403"/>
                <a:gd name="T106" fmla="*/ 7 w 1601"/>
                <a:gd name="T107" fmla="*/ 357 h 1403"/>
                <a:gd name="T108" fmla="*/ 35 w 1601"/>
                <a:gd name="T109" fmla="*/ 270 h 1403"/>
                <a:gd name="T110" fmla="*/ 25 w 1601"/>
                <a:gd name="T111" fmla="*/ 213 h 1403"/>
                <a:gd name="T112" fmla="*/ 7 w 1601"/>
                <a:gd name="T113" fmla="*/ 131 h 1403"/>
                <a:gd name="T114" fmla="*/ 25 w 1601"/>
                <a:gd name="T115" fmla="*/ 105 h 1403"/>
                <a:gd name="T116" fmla="*/ 33 w 1601"/>
                <a:gd name="T117" fmla="*/ 59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01" h="1403">
                  <a:moveTo>
                    <a:pt x="1599" y="1284"/>
                  </a:moveTo>
                  <a:lnTo>
                    <a:pt x="1599" y="1286"/>
                  </a:lnTo>
                  <a:lnTo>
                    <a:pt x="1601" y="1293"/>
                  </a:lnTo>
                  <a:lnTo>
                    <a:pt x="1599" y="1294"/>
                  </a:lnTo>
                  <a:lnTo>
                    <a:pt x="1595" y="1296"/>
                  </a:lnTo>
                  <a:lnTo>
                    <a:pt x="1593" y="1301"/>
                  </a:lnTo>
                  <a:lnTo>
                    <a:pt x="1593" y="1304"/>
                  </a:lnTo>
                  <a:lnTo>
                    <a:pt x="1590" y="1307"/>
                  </a:lnTo>
                  <a:lnTo>
                    <a:pt x="1585" y="1315"/>
                  </a:lnTo>
                  <a:lnTo>
                    <a:pt x="1581" y="1315"/>
                  </a:lnTo>
                  <a:lnTo>
                    <a:pt x="1580" y="1315"/>
                  </a:lnTo>
                  <a:lnTo>
                    <a:pt x="1578" y="1317"/>
                  </a:lnTo>
                  <a:lnTo>
                    <a:pt x="1578" y="1327"/>
                  </a:lnTo>
                  <a:lnTo>
                    <a:pt x="1565" y="1333"/>
                  </a:lnTo>
                  <a:lnTo>
                    <a:pt x="1563" y="1336"/>
                  </a:lnTo>
                  <a:lnTo>
                    <a:pt x="1560" y="1343"/>
                  </a:lnTo>
                  <a:lnTo>
                    <a:pt x="1560" y="1344"/>
                  </a:lnTo>
                  <a:lnTo>
                    <a:pt x="1560" y="1348"/>
                  </a:lnTo>
                  <a:lnTo>
                    <a:pt x="1555" y="1352"/>
                  </a:lnTo>
                  <a:lnTo>
                    <a:pt x="1553" y="1354"/>
                  </a:lnTo>
                  <a:lnTo>
                    <a:pt x="1552" y="1362"/>
                  </a:lnTo>
                  <a:lnTo>
                    <a:pt x="1556" y="1365"/>
                  </a:lnTo>
                  <a:lnTo>
                    <a:pt x="1558" y="1367"/>
                  </a:lnTo>
                  <a:lnTo>
                    <a:pt x="1560" y="1370"/>
                  </a:lnTo>
                  <a:lnTo>
                    <a:pt x="1556" y="1375"/>
                  </a:lnTo>
                  <a:lnTo>
                    <a:pt x="1555" y="1377"/>
                  </a:lnTo>
                  <a:lnTo>
                    <a:pt x="1552" y="1378"/>
                  </a:lnTo>
                  <a:lnTo>
                    <a:pt x="1552" y="1386"/>
                  </a:lnTo>
                  <a:lnTo>
                    <a:pt x="1550" y="1386"/>
                  </a:lnTo>
                  <a:lnTo>
                    <a:pt x="1545" y="1390"/>
                  </a:lnTo>
                  <a:lnTo>
                    <a:pt x="1542" y="1391"/>
                  </a:lnTo>
                  <a:lnTo>
                    <a:pt x="1535" y="1398"/>
                  </a:lnTo>
                  <a:lnTo>
                    <a:pt x="1533" y="1399"/>
                  </a:lnTo>
                  <a:lnTo>
                    <a:pt x="1532" y="1403"/>
                  </a:lnTo>
                  <a:lnTo>
                    <a:pt x="1522" y="1403"/>
                  </a:lnTo>
                  <a:lnTo>
                    <a:pt x="1522" y="1399"/>
                  </a:lnTo>
                  <a:lnTo>
                    <a:pt x="1518" y="1391"/>
                  </a:lnTo>
                  <a:lnTo>
                    <a:pt x="1520" y="1388"/>
                  </a:lnTo>
                  <a:lnTo>
                    <a:pt x="1527" y="1383"/>
                  </a:lnTo>
                  <a:lnTo>
                    <a:pt x="1528" y="1382"/>
                  </a:lnTo>
                  <a:lnTo>
                    <a:pt x="1525" y="1375"/>
                  </a:lnTo>
                  <a:lnTo>
                    <a:pt x="1522" y="1370"/>
                  </a:lnTo>
                  <a:lnTo>
                    <a:pt x="1520" y="1367"/>
                  </a:lnTo>
                  <a:lnTo>
                    <a:pt x="1515" y="1359"/>
                  </a:lnTo>
                  <a:lnTo>
                    <a:pt x="1515" y="1352"/>
                  </a:lnTo>
                  <a:lnTo>
                    <a:pt x="1510" y="1351"/>
                  </a:lnTo>
                  <a:lnTo>
                    <a:pt x="1512" y="1343"/>
                  </a:lnTo>
                  <a:lnTo>
                    <a:pt x="1513" y="1341"/>
                  </a:lnTo>
                  <a:lnTo>
                    <a:pt x="1515" y="1336"/>
                  </a:lnTo>
                  <a:lnTo>
                    <a:pt x="1515" y="1330"/>
                  </a:lnTo>
                  <a:lnTo>
                    <a:pt x="1509" y="1323"/>
                  </a:lnTo>
                  <a:lnTo>
                    <a:pt x="1504" y="1317"/>
                  </a:lnTo>
                  <a:lnTo>
                    <a:pt x="1500" y="1315"/>
                  </a:lnTo>
                  <a:lnTo>
                    <a:pt x="1495" y="1307"/>
                  </a:lnTo>
                  <a:lnTo>
                    <a:pt x="1489" y="1301"/>
                  </a:lnTo>
                  <a:lnTo>
                    <a:pt x="1484" y="1296"/>
                  </a:lnTo>
                  <a:lnTo>
                    <a:pt x="1475" y="1294"/>
                  </a:lnTo>
                  <a:lnTo>
                    <a:pt x="1475" y="1297"/>
                  </a:lnTo>
                  <a:lnTo>
                    <a:pt x="1469" y="1291"/>
                  </a:lnTo>
                  <a:lnTo>
                    <a:pt x="1467" y="1289"/>
                  </a:lnTo>
                  <a:lnTo>
                    <a:pt x="1462" y="1281"/>
                  </a:lnTo>
                  <a:lnTo>
                    <a:pt x="1461" y="1280"/>
                  </a:lnTo>
                  <a:lnTo>
                    <a:pt x="1449" y="1276"/>
                  </a:lnTo>
                  <a:lnTo>
                    <a:pt x="1442" y="1271"/>
                  </a:lnTo>
                  <a:lnTo>
                    <a:pt x="1436" y="1271"/>
                  </a:lnTo>
                  <a:lnTo>
                    <a:pt x="1434" y="1271"/>
                  </a:lnTo>
                  <a:lnTo>
                    <a:pt x="1431" y="1270"/>
                  </a:lnTo>
                  <a:lnTo>
                    <a:pt x="1429" y="1270"/>
                  </a:lnTo>
                  <a:lnTo>
                    <a:pt x="1424" y="1271"/>
                  </a:lnTo>
                  <a:lnTo>
                    <a:pt x="1421" y="1271"/>
                  </a:lnTo>
                  <a:lnTo>
                    <a:pt x="1418" y="1273"/>
                  </a:lnTo>
                  <a:lnTo>
                    <a:pt x="1416" y="1273"/>
                  </a:lnTo>
                  <a:lnTo>
                    <a:pt x="1408" y="1275"/>
                  </a:lnTo>
                  <a:lnTo>
                    <a:pt x="1404" y="1273"/>
                  </a:lnTo>
                  <a:lnTo>
                    <a:pt x="1399" y="1275"/>
                  </a:lnTo>
                  <a:lnTo>
                    <a:pt x="1398" y="1273"/>
                  </a:lnTo>
                  <a:lnTo>
                    <a:pt x="1391" y="1271"/>
                  </a:lnTo>
                  <a:lnTo>
                    <a:pt x="1389" y="1271"/>
                  </a:lnTo>
                  <a:lnTo>
                    <a:pt x="1380" y="1267"/>
                  </a:lnTo>
                  <a:lnTo>
                    <a:pt x="1375" y="1260"/>
                  </a:lnTo>
                  <a:lnTo>
                    <a:pt x="1375" y="1259"/>
                  </a:lnTo>
                  <a:lnTo>
                    <a:pt x="1371" y="1250"/>
                  </a:lnTo>
                  <a:lnTo>
                    <a:pt x="1370" y="1249"/>
                  </a:lnTo>
                  <a:lnTo>
                    <a:pt x="1358" y="1249"/>
                  </a:lnTo>
                  <a:lnTo>
                    <a:pt x="1356" y="1249"/>
                  </a:lnTo>
                  <a:lnTo>
                    <a:pt x="1355" y="1247"/>
                  </a:lnTo>
                  <a:lnTo>
                    <a:pt x="1345" y="1244"/>
                  </a:lnTo>
                  <a:lnTo>
                    <a:pt x="1337" y="1236"/>
                  </a:lnTo>
                  <a:lnTo>
                    <a:pt x="1335" y="1234"/>
                  </a:lnTo>
                  <a:lnTo>
                    <a:pt x="1330" y="1233"/>
                  </a:lnTo>
                  <a:lnTo>
                    <a:pt x="1327" y="1233"/>
                  </a:lnTo>
                  <a:lnTo>
                    <a:pt x="1323" y="1234"/>
                  </a:lnTo>
                  <a:lnTo>
                    <a:pt x="1317" y="1234"/>
                  </a:lnTo>
                  <a:lnTo>
                    <a:pt x="1315" y="1231"/>
                  </a:lnTo>
                  <a:lnTo>
                    <a:pt x="1313" y="1229"/>
                  </a:lnTo>
                  <a:lnTo>
                    <a:pt x="1310" y="1228"/>
                  </a:lnTo>
                  <a:lnTo>
                    <a:pt x="1307" y="1233"/>
                  </a:lnTo>
                  <a:lnTo>
                    <a:pt x="1300" y="1231"/>
                  </a:lnTo>
                  <a:lnTo>
                    <a:pt x="1297" y="1229"/>
                  </a:lnTo>
                  <a:lnTo>
                    <a:pt x="1285" y="1234"/>
                  </a:lnTo>
                  <a:lnTo>
                    <a:pt x="1284" y="1239"/>
                  </a:lnTo>
                  <a:lnTo>
                    <a:pt x="1280" y="1244"/>
                  </a:lnTo>
                  <a:lnTo>
                    <a:pt x="1279" y="1244"/>
                  </a:lnTo>
                  <a:lnTo>
                    <a:pt x="1264" y="1242"/>
                  </a:lnTo>
                  <a:lnTo>
                    <a:pt x="1264" y="1241"/>
                  </a:lnTo>
                  <a:lnTo>
                    <a:pt x="1255" y="1238"/>
                  </a:lnTo>
                  <a:lnTo>
                    <a:pt x="1251" y="1239"/>
                  </a:lnTo>
                  <a:lnTo>
                    <a:pt x="1241" y="1244"/>
                  </a:lnTo>
                  <a:lnTo>
                    <a:pt x="1227" y="1239"/>
                  </a:lnTo>
                  <a:lnTo>
                    <a:pt x="1214" y="1238"/>
                  </a:lnTo>
                  <a:lnTo>
                    <a:pt x="1212" y="1236"/>
                  </a:lnTo>
                  <a:lnTo>
                    <a:pt x="1206" y="1234"/>
                  </a:lnTo>
                  <a:lnTo>
                    <a:pt x="1196" y="1229"/>
                  </a:lnTo>
                  <a:lnTo>
                    <a:pt x="1193" y="1233"/>
                  </a:lnTo>
                  <a:lnTo>
                    <a:pt x="1191" y="1234"/>
                  </a:lnTo>
                  <a:lnTo>
                    <a:pt x="1189" y="1238"/>
                  </a:lnTo>
                  <a:lnTo>
                    <a:pt x="1191" y="1242"/>
                  </a:lnTo>
                  <a:lnTo>
                    <a:pt x="1193" y="1244"/>
                  </a:lnTo>
                  <a:lnTo>
                    <a:pt x="1189" y="1249"/>
                  </a:lnTo>
                  <a:lnTo>
                    <a:pt x="1188" y="1250"/>
                  </a:lnTo>
                  <a:lnTo>
                    <a:pt x="1186" y="1260"/>
                  </a:lnTo>
                  <a:lnTo>
                    <a:pt x="1183" y="1262"/>
                  </a:lnTo>
                  <a:lnTo>
                    <a:pt x="1178" y="1263"/>
                  </a:lnTo>
                  <a:lnTo>
                    <a:pt x="1176" y="1265"/>
                  </a:lnTo>
                  <a:lnTo>
                    <a:pt x="1176" y="1267"/>
                  </a:lnTo>
                  <a:lnTo>
                    <a:pt x="1176" y="1278"/>
                  </a:lnTo>
                  <a:lnTo>
                    <a:pt x="1176" y="1284"/>
                  </a:lnTo>
                  <a:lnTo>
                    <a:pt x="1166" y="1293"/>
                  </a:lnTo>
                  <a:lnTo>
                    <a:pt x="1165" y="1294"/>
                  </a:lnTo>
                  <a:lnTo>
                    <a:pt x="1163" y="1304"/>
                  </a:lnTo>
                  <a:lnTo>
                    <a:pt x="1161" y="1305"/>
                  </a:lnTo>
                  <a:lnTo>
                    <a:pt x="1158" y="1305"/>
                  </a:lnTo>
                  <a:lnTo>
                    <a:pt x="1146" y="1304"/>
                  </a:lnTo>
                  <a:lnTo>
                    <a:pt x="1145" y="1304"/>
                  </a:lnTo>
                  <a:lnTo>
                    <a:pt x="1143" y="1305"/>
                  </a:lnTo>
                  <a:lnTo>
                    <a:pt x="1141" y="1305"/>
                  </a:lnTo>
                  <a:lnTo>
                    <a:pt x="1131" y="1312"/>
                  </a:lnTo>
                  <a:lnTo>
                    <a:pt x="1131" y="1314"/>
                  </a:lnTo>
                  <a:lnTo>
                    <a:pt x="1118" y="1315"/>
                  </a:lnTo>
                  <a:lnTo>
                    <a:pt x="1115" y="1317"/>
                  </a:lnTo>
                  <a:lnTo>
                    <a:pt x="1107" y="1322"/>
                  </a:lnTo>
                  <a:lnTo>
                    <a:pt x="1105" y="1325"/>
                  </a:lnTo>
                  <a:lnTo>
                    <a:pt x="1095" y="1330"/>
                  </a:lnTo>
                  <a:lnTo>
                    <a:pt x="1087" y="1335"/>
                  </a:lnTo>
                  <a:lnTo>
                    <a:pt x="1079" y="1338"/>
                  </a:lnTo>
                  <a:lnTo>
                    <a:pt x="1069" y="1338"/>
                  </a:lnTo>
                  <a:lnTo>
                    <a:pt x="1059" y="1346"/>
                  </a:lnTo>
                  <a:lnTo>
                    <a:pt x="1050" y="1352"/>
                  </a:lnTo>
                  <a:lnTo>
                    <a:pt x="1047" y="1354"/>
                  </a:lnTo>
                  <a:lnTo>
                    <a:pt x="1045" y="1356"/>
                  </a:lnTo>
                  <a:lnTo>
                    <a:pt x="1044" y="1356"/>
                  </a:lnTo>
                  <a:lnTo>
                    <a:pt x="1024" y="1364"/>
                  </a:lnTo>
                  <a:lnTo>
                    <a:pt x="1022" y="1364"/>
                  </a:lnTo>
                  <a:lnTo>
                    <a:pt x="1016" y="1364"/>
                  </a:lnTo>
                  <a:lnTo>
                    <a:pt x="1012" y="1364"/>
                  </a:lnTo>
                  <a:lnTo>
                    <a:pt x="1011" y="1364"/>
                  </a:lnTo>
                  <a:lnTo>
                    <a:pt x="996" y="1365"/>
                  </a:lnTo>
                  <a:lnTo>
                    <a:pt x="993" y="1365"/>
                  </a:lnTo>
                  <a:lnTo>
                    <a:pt x="989" y="1365"/>
                  </a:lnTo>
                  <a:lnTo>
                    <a:pt x="988" y="1365"/>
                  </a:lnTo>
                  <a:lnTo>
                    <a:pt x="979" y="1359"/>
                  </a:lnTo>
                  <a:lnTo>
                    <a:pt x="976" y="1357"/>
                  </a:lnTo>
                  <a:lnTo>
                    <a:pt x="974" y="1356"/>
                  </a:lnTo>
                  <a:lnTo>
                    <a:pt x="963" y="1348"/>
                  </a:lnTo>
                  <a:lnTo>
                    <a:pt x="959" y="1344"/>
                  </a:lnTo>
                  <a:lnTo>
                    <a:pt x="945" y="1330"/>
                  </a:lnTo>
                  <a:lnTo>
                    <a:pt x="940" y="1328"/>
                  </a:lnTo>
                  <a:lnTo>
                    <a:pt x="935" y="1325"/>
                  </a:lnTo>
                  <a:lnTo>
                    <a:pt x="933" y="1325"/>
                  </a:lnTo>
                  <a:lnTo>
                    <a:pt x="931" y="1323"/>
                  </a:lnTo>
                  <a:lnTo>
                    <a:pt x="928" y="1322"/>
                  </a:lnTo>
                  <a:lnTo>
                    <a:pt x="925" y="1318"/>
                  </a:lnTo>
                  <a:lnTo>
                    <a:pt x="923" y="1318"/>
                  </a:lnTo>
                  <a:lnTo>
                    <a:pt x="920" y="1317"/>
                  </a:lnTo>
                  <a:lnTo>
                    <a:pt x="918" y="1317"/>
                  </a:lnTo>
                  <a:lnTo>
                    <a:pt x="916" y="1317"/>
                  </a:lnTo>
                  <a:lnTo>
                    <a:pt x="913" y="1317"/>
                  </a:lnTo>
                  <a:lnTo>
                    <a:pt x="900" y="1323"/>
                  </a:lnTo>
                  <a:lnTo>
                    <a:pt x="898" y="1325"/>
                  </a:lnTo>
                  <a:lnTo>
                    <a:pt x="898" y="1327"/>
                  </a:lnTo>
                  <a:lnTo>
                    <a:pt x="893" y="1328"/>
                  </a:lnTo>
                  <a:lnTo>
                    <a:pt x="887" y="1331"/>
                  </a:lnTo>
                  <a:lnTo>
                    <a:pt x="885" y="1333"/>
                  </a:lnTo>
                  <a:lnTo>
                    <a:pt x="880" y="1335"/>
                  </a:lnTo>
                  <a:lnTo>
                    <a:pt x="877" y="1335"/>
                  </a:lnTo>
                  <a:lnTo>
                    <a:pt x="875" y="1330"/>
                  </a:lnTo>
                  <a:lnTo>
                    <a:pt x="877" y="1328"/>
                  </a:lnTo>
                  <a:lnTo>
                    <a:pt x="877" y="1325"/>
                  </a:lnTo>
                  <a:lnTo>
                    <a:pt x="872" y="1317"/>
                  </a:lnTo>
                  <a:lnTo>
                    <a:pt x="870" y="1315"/>
                  </a:lnTo>
                  <a:lnTo>
                    <a:pt x="864" y="1304"/>
                  </a:lnTo>
                  <a:lnTo>
                    <a:pt x="864" y="1301"/>
                  </a:lnTo>
                  <a:lnTo>
                    <a:pt x="862" y="1289"/>
                  </a:lnTo>
                  <a:lnTo>
                    <a:pt x="862" y="1286"/>
                  </a:lnTo>
                  <a:lnTo>
                    <a:pt x="862" y="1280"/>
                  </a:lnTo>
                  <a:lnTo>
                    <a:pt x="862" y="1275"/>
                  </a:lnTo>
                  <a:lnTo>
                    <a:pt x="862" y="1273"/>
                  </a:lnTo>
                  <a:lnTo>
                    <a:pt x="864" y="1270"/>
                  </a:lnTo>
                  <a:lnTo>
                    <a:pt x="870" y="1267"/>
                  </a:lnTo>
                  <a:lnTo>
                    <a:pt x="872" y="1265"/>
                  </a:lnTo>
                  <a:lnTo>
                    <a:pt x="873" y="1257"/>
                  </a:lnTo>
                  <a:lnTo>
                    <a:pt x="873" y="1255"/>
                  </a:lnTo>
                  <a:lnTo>
                    <a:pt x="872" y="1252"/>
                  </a:lnTo>
                  <a:lnTo>
                    <a:pt x="868" y="1249"/>
                  </a:lnTo>
                  <a:lnTo>
                    <a:pt x="867" y="1249"/>
                  </a:lnTo>
                  <a:lnTo>
                    <a:pt x="864" y="1247"/>
                  </a:lnTo>
                  <a:lnTo>
                    <a:pt x="864" y="1244"/>
                  </a:lnTo>
                  <a:lnTo>
                    <a:pt x="860" y="1239"/>
                  </a:lnTo>
                  <a:lnTo>
                    <a:pt x="862" y="1234"/>
                  </a:lnTo>
                  <a:lnTo>
                    <a:pt x="864" y="1231"/>
                  </a:lnTo>
                  <a:lnTo>
                    <a:pt x="867" y="1231"/>
                  </a:lnTo>
                  <a:lnTo>
                    <a:pt x="877" y="1226"/>
                  </a:lnTo>
                  <a:lnTo>
                    <a:pt x="882" y="1218"/>
                  </a:lnTo>
                  <a:lnTo>
                    <a:pt x="882" y="1216"/>
                  </a:lnTo>
                  <a:lnTo>
                    <a:pt x="868" y="1208"/>
                  </a:lnTo>
                  <a:lnTo>
                    <a:pt x="867" y="1208"/>
                  </a:lnTo>
                  <a:lnTo>
                    <a:pt x="854" y="1200"/>
                  </a:lnTo>
                  <a:lnTo>
                    <a:pt x="852" y="1200"/>
                  </a:lnTo>
                  <a:lnTo>
                    <a:pt x="849" y="1199"/>
                  </a:lnTo>
                  <a:lnTo>
                    <a:pt x="849" y="1197"/>
                  </a:lnTo>
                  <a:lnTo>
                    <a:pt x="847" y="1194"/>
                  </a:lnTo>
                  <a:lnTo>
                    <a:pt x="834" y="1174"/>
                  </a:lnTo>
                  <a:lnTo>
                    <a:pt x="832" y="1171"/>
                  </a:lnTo>
                  <a:lnTo>
                    <a:pt x="824" y="1163"/>
                  </a:lnTo>
                  <a:lnTo>
                    <a:pt x="821" y="1161"/>
                  </a:lnTo>
                  <a:lnTo>
                    <a:pt x="819" y="1161"/>
                  </a:lnTo>
                  <a:lnTo>
                    <a:pt x="816" y="1160"/>
                  </a:lnTo>
                  <a:lnTo>
                    <a:pt x="806" y="1153"/>
                  </a:lnTo>
                  <a:lnTo>
                    <a:pt x="806" y="1152"/>
                  </a:lnTo>
                  <a:lnTo>
                    <a:pt x="804" y="1149"/>
                  </a:lnTo>
                  <a:lnTo>
                    <a:pt x="789" y="1144"/>
                  </a:lnTo>
                  <a:lnTo>
                    <a:pt x="787" y="1142"/>
                  </a:lnTo>
                  <a:lnTo>
                    <a:pt x="782" y="1140"/>
                  </a:lnTo>
                  <a:lnTo>
                    <a:pt x="776" y="1139"/>
                  </a:lnTo>
                  <a:lnTo>
                    <a:pt x="773" y="1139"/>
                  </a:lnTo>
                  <a:lnTo>
                    <a:pt x="766" y="1132"/>
                  </a:lnTo>
                  <a:lnTo>
                    <a:pt x="764" y="1132"/>
                  </a:lnTo>
                  <a:lnTo>
                    <a:pt x="761" y="1127"/>
                  </a:lnTo>
                  <a:lnTo>
                    <a:pt x="759" y="1124"/>
                  </a:lnTo>
                  <a:lnTo>
                    <a:pt x="759" y="1123"/>
                  </a:lnTo>
                  <a:lnTo>
                    <a:pt x="758" y="1106"/>
                  </a:lnTo>
                  <a:lnTo>
                    <a:pt x="756" y="1103"/>
                  </a:lnTo>
                  <a:lnTo>
                    <a:pt x="754" y="1100"/>
                  </a:lnTo>
                  <a:lnTo>
                    <a:pt x="754" y="1097"/>
                  </a:lnTo>
                  <a:lnTo>
                    <a:pt x="743" y="1106"/>
                  </a:lnTo>
                  <a:lnTo>
                    <a:pt x="743" y="1110"/>
                  </a:lnTo>
                  <a:lnTo>
                    <a:pt x="741" y="1113"/>
                  </a:lnTo>
                  <a:lnTo>
                    <a:pt x="733" y="1121"/>
                  </a:lnTo>
                  <a:lnTo>
                    <a:pt x="731" y="1124"/>
                  </a:lnTo>
                  <a:lnTo>
                    <a:pt x="730" y="1126"/>
                  </a:lnTo>
                  <a:lnTo>
                    <a:pt x="723" y="1136"/>
                  </a:lnTo>
                  <a:lnTo>
                    <a:pt x="723" y="1137"/>
                  </a:lnTo>
                  <a:lnTo>
                    <a:pt x="723" y="1139"/>
                  </a:lnTo>
                  <a:lnTo>
                    <a:pt x="723" y="1140"/>
                  </a:lnTo>
                  <a:lnTo>
                    <a:pt x="720" y="1153"/>
                  </a:lnTo>
                  <a:lnTo>
                    <a:pt x="721" y="1157"/>
                  </a:lnTo>
                  <a:lnTo>
                    <a:pt x="721" y="1158"/>
                  </a:lnTo>
                  <a:lnTo>
                    <a:pt x="721" y="1160"/>
                  </a:lnTo>
                  <a:lnTo>
                    <a:pt x="721" y="1179"/>
                  </a:lnTo>
                  <a:lnTo>
                    <a:pt x="721" y="1181"/>
                  </a:lnTo>
                  <a:lnTo>
                    <a:pt x="720" y="1182"/>
                  </a:lnTo>
                  <a:lnTo>
                    <a:pt x="713" y="1194"/>
                  </a:lnTo>
                  <a:lnTo>
                    <a:pt x="711" y="1197"/>
                  </a:lnTo>
                  <a:lnTo>
                    <a:pt x="696" y="1192"/>
                  </a:lnTo>
                  <a:lnTo>
                    <a:pt x="685" y="1189"/>
                  </a:lnTo>
                  <a:lnTo>
                    <a:pt x="680" y="1187"/>
                  </a:lnTo>
                  <a:lnTo>
                    <a:pt x="652" y="1165"/>
                  </a:lnTo>
                  <a:lnTo>
                    <a:pt x="650" y="1165"/>
                  </a:lnTo>
                  <a:lnTo>
                    <a:pt x="649" y="1163"/>
                  </a:lnTo>
                  <a:lnTo>
                    <a:pt x="637" y="1157"/>
                  </a:lnTo>
                  <a:lnTo>
                    <a:pt x="635" y="1155"/>
                  </a:lnTo>
                  <a:lnTo>
                    <a:pt x="634" y="1155"/>
                  </a:lnTo>
                  <a:lnTo>
                    <a:pt x="627" y="1152"/>
                  </a:lnTo>
                  <a:lnTo>
                    <a:pt x="624" y="1150"/>
                  </a:lnTo>
                  <a:lnTo>
                    <a:pt x="620" y="1150"/>
                  </a:lnTo>
                  <a:lnTo>
                    <a:pt x="617" y="1149"/>
                  </a:lnTo>
                  <a:lnTo>
                    <a:pt x="614" y="1149"/>
                  </a:lnTo>
                  <a:lnTo>
                    <a:pt x="610" y="1149"/>
                  </a:lnTo>
                  <a:lnTo>
                    <a:pt x="609" y="1147"/>
                  </a:lnTo>
                  <a:lnTo>
                    <a:pt x="604" y="1142"/>
                  </a:lnTo>
                  <a:lnTo>
                    <a:pt x="601" y="1139"/>
                  </a:lnTo>
                  <a:lnTo>
                    <a:pt x="591" y="1134"/>
                  </a:lnTo>
                  <a:lnTo>
                    <a:pt x="582" y="1127"/>
                  </a:lnTo>
                  <a:lnTo>
                    <a:pt x="581" y="1126"/>
                  </a:lnTo>
                  <a:lnTo>
                    <a:pt x="574" y="1119"/>
                  </a:lnTo>
                  <a:lnTo>
                    <a:pt x="572" y="1118"/>
                  </a:lnTo>
                  <a:lnTo>
                    <a:pt x="566" y="1110"/>
                  </a:lnTo>
                  <a:lnTo>
                    <a:pt x="559" y="1102"/>
                  </a:lnTo>
                  <a:lnTo>
                    <a:pt x="558" y="1100"/>
                  </a:lnTo>
                  <a:lnTo>
                    <a:pt x="551" y="1092"/>
                  </a:lnTo>
                  <a:lnTo>
                    <a:pt x="546" y="1082"/>
                  </a:lnTo>
                  <a:lnTo>
                    <a:pt x="543" y="1071"/>
                  </a:lnTo>
                  <a:lnTo>
                    <a:pt x="541" y="1066"/>
                  </a:lnTo>
                  <a:lnTo>
                    <a:pt x="538" y="1060"/>
                  </a:lnTo>
                  <a:lnTo>
                    <a:pt x="534" y="1051"/>
                  </a:lnTo>
                  <a:lnTo>
                    <a:pt x="533" y="1043"/>
                  </a:lnTo>
                  <a:lnTo>
                    <a:pt x="529" y="1037"/>
                  </a:lnTo>
                  <a:lnTo>
                    <a:pt x="526" y="1027"/>
                  </a:lnTo>
                  <a:lnTo>
                    <a:pt x="524" y="1019"/>
                  </a:lnTo>
                  <a:lnTo>
                    <a:pt x="521" y="1016"/>
                  </a:lnTo>
                  <a:lnTo>
                    <a:pt x="516" y="1011"/>
                  </a:lnTo>
                  <a:lnTo>
                    <a:pt x="515" y="1009"/>
                  </a:lnTo>
                  <a:lnTo>
                    <a:pt x="510" y="1003"/>
                  </a:lnTo>
                  <a:lnTo>
                    <a:pt x="510" y="1001"/>
                  </a:lnTo>
                  <a:lnTo>
                    <a:pt x="505" y="992"/>
                  </a:lnTo>
                  <a:lnTo>
                    <a:pt x="503" y="990"/>
                  </a:lnTo>
                  <a:lnTo>
                    <a:pt x="498" y="980"/>
                  </a:lnTo>
                  <a:lnTo>
                    <a:pt x="493" y="974"/>
                  </a:lnTo>
                  <a:lnTo>
                    <a:pt x="491" y="966"/>
                  </a:lnTo>
                  <a:lnTo>
                    <a:pt x="498" y="964"/>
                  </a:lnTo>
                  <a:lnTo>
                    <a:pt x="500" y="962"/>
                  </a:lnTo>
                  <a:lnTo>
                    <a:pt x="506" y="961"/>
                  </a:lnTo>
                  <a:lnTo>
                    <a:pt x="506" y="959"/>
                  </a:lnTo>
                  <a:lnTo>
                    <a:pt x="511" y="951"/>
                  </a:lnTo>
                  <a:lnTo>
                    <a:pt x="513" y="949"/>
                  </a:lnTo>
                  <a:lnTo>
                    <a:pt x="520" y="943"/>
                  </a:lnTo>
                  <a:lnTo>
                    <a:pt x="521" y="941"/>
                  </a:lnTo>
                  <a:lnTo>
                    <a:pt x="523" y="941"/>
                  </a:lnTo>
                  <a:lnTo>
                    <a:pt x="529" y="937"/>
                  </a:lnTo>
                  <a:lnTo>
                    <a:pt x="541" y="932"/>
                  </a:lnTo>
                  <a:lnTo>
                    <a:pt x="544" y="932"/>
                  </a:lnTo>
                  <a:lnTo>
                    <a:pt x="558" y="930"/>
                  </a:lnTo>
                  <a:lnTo>
                    <a:pt x="571" y="932"/>
                  </a:lnTo>
                  <a:lnTo>
                    <a:pt x="581" y="928"/>
                  </a:lnTo>
                  <a:lnTo>
                    <a:pt x="594" y="925"/>
                  </a:lnTo>
                  <a:lnTo>
                    <a:pt x="596" y="925"/>
                  </a:lnTo>
                  <a:lnTo>
                    <a:pt x="604" y="919"/>
                  </a:lnTo>
                  <a:lnTo>
                    <a:pt x="610" y="917"/>
                  </a:lnTo>
                  <a:lnTo>
                    <a:pt x="614" y="914"/>
                  </a:lnTo>
                  <a:lnTo>
                    <a:pt x="619" y="907"/>
                  </a:lnTo>
                  <a:lnTo>
                    <a:pt x="624" y="901"/>
                  </a:lnTo>
                  <a:lnTo>
                    <a:pt x="622" y="893"/>
                  </a:lnTo>
                  <a:lnTo>
                    <a:pt x="615" y="893"/>
                  </a:lnTo>
                  <a:lnTo>
                    <a:pt x="607" y="894"/>
                  </a:lnTo>
                  <a:lnTo>
                    <a:pt x="594" y="899"/>
                  </a:lnTo>
                  <a:lnTo>
                    <a:pt x="586" y="899"/>
                  </a:lnTo>
                  <a:lnTo>
                    <a:pt x="576" y="899"/>
                  </a:lnTo>
                  <a:lnTo>
                    <a:pt x="574" y="901"/>
                  </a:lnTo>
                  <a:lnTo>
                    <a:pt x="564" y="901"/>
                  </a:lnTo>
                  <a:lnTo>
                    <a:pt x="561" y="901"/>
                  </a:lnTo>
                  <a:lnTo>
                    <a:pt x="553" y="898"/>
                  </a:lnTo>
                  <a:lnTo>
                    <a:pt x="549" y="891"/>
                  </a:lnTo>
                  <a:lnTo>
                    <a:pt x="543" y="886"/>
                  </a:lnTo>
                  <a:lnTo>
                    <a:pt x="538" y="888"/>
                  </a:lnTo>
                  <a:lnTo>
                    <a:pt x="536" y="890"/>
                  </a:lnTo>
                  <a:lnTo>
                    <a:pt x="531" y="893"/>
                  </a:lnTo>
                  <a:lnTo>
                    <a:pt x="526" y="896"/>
                  </a:lnTo>
                  <a:lnTo>
                    <a:pt x="524" y="899"/>
                  </a:lnTo>
                  <a:lnTo>
                    <a:pt x="518" y="906"/>
                  </a:lnTo>
                  <a:lnTo>
                    <a:pt x="516" y="907"/>
                  </a:lnTo>
                  <a:lnTo>
                    <a:pt x="510" y="912"/>
                  </a:lnTo>
                  <a:lnTo>
                    <a:pt x="501" y="919"/>
                  </a:lnTo>
                  <a:lnTo>
                    <a:pt x="496" y="922"/>
                  </a:lnTo>
                  <a:lnTo>
                    <a:pt x="493" y="919"/>
                  </a:lnTo>
                  <a:lnTo>
                    <a:pt x="491" y="914"/>
                  </a:lnTo>
                  <a:lnTo>
                    <a:pt x="486" y="911"/>
                  </a:lnTo>
                  <a:lnTo>
                    <a:pt x="485" y="909"/>
                  </a:lnTo>
                  <a:lnTo>
                    <a:pt x="480" y="906"/>
                  </a:lnTo>
                  <a:lnTo>
                    <a:pt x="480" y="899"/>
                  </a:lnTo>
                  <a:lnTo>
                    <a:pt x="480" y="894"/>
                  </a:lnTo>
                  <a:lnTo>
                    <a:pt x="480" y="891"/>
                  </a:lnTo>
                  <a:lnTo>
                    <a:pt x="481" y="885"/>
                  </a:lnTo>
                  <a:lnTo>
                    <a:pt x="481" y="880"/>
                  </a:lnTo>
                  <a:lnTo>
                    <a:pt x="475" y="880"/>
                  </a:lnTo>
                  <a:lnTo>
                    <a:pt x="468" y="882"/>
                  </a:lnTo>
                  <a:lnTo>
                    <a:pt x="462" y="880"/>
                  </a:lnTo>
                  <a:lnTo>
                    <a:pt x="455" y="880"/>
                  </a:lnTo>
                  <a:lnTo>
                    <a:pt x="457" y="872"/>
                  </a:lnTo>
                  <a:lnTo>
                    <a:pt x="457" y="865"/>
                  </a:lnTo>
                  <a:lnTo>
                    <a:pt x="458" y="852"/>
                  </a:lnTo>
                  <a:lnTo>
                    <a:pt x="458" y="839"/>
                  </a:lnTo>
                  <a:lnTo>
                    <a:pt x="457" y="828"/>
                  </a:lnTo>
                  <a:lnTo>
                    <a:pt x="455" y="817"/>
                  </a:lnTo>
                  <a:lnTo>
                    <a:pt x="453" y="810"/>
                  </a:lnTo>
                  <a:lnTo>
                    <a:pt x="448" y="801"/>
                  </a:lnTo>
                  <a:lnTo>
                    <a:pt x="445" y="793"/>
                  </a:lnTo>
                  <a:lnTo>
                    <a:pt x="440" y="784"/>
                  </a:lnTo>
                  <a:lnTo>
                    <a:pt x="433" y="784"/>
                  </a:lnTo>
                  <a:lnTo>
                    <a:pt x="432" y="783"/>
                  </a:lnTo>
                  <a:lnTo>
                    <a:pt x="424" y="783"/>
                  </a:lnTo>
                  <a:lnTo>
                    <a:pt x="422" y="783"/>
                  </a:lnTo>
                  <a:lnTo>
                    <a:pt x="412" y="781"/>
                  </a:lnTo>
                  <a:lnTo>
                    <a:pt x="404" y="778"/>
                  </a:lnTo>
                  <a:lnTo>
                    <a:pt x="402" y="778"/>
                  </a:lnTo>
                  <a:lnTo>
                    <a:pt x="394" y="773"/>
                  </a:lnTo>
                  <a:lnTo>
                    <a:pt x="389" y="770"/>
                  </a:lnTo>
                  <a:lnTo>
                    <a:pt x="390" y="767"/>
                  </a:lnTo>
                  <a:lnTo>
                    <a:pt x="392" y="765"/>
                  </a:lnTo>
                  <a:lnTo>
                    <a:pt x="395" y="759"/>
                  </a:lnTo>
                  <a:lnTo>
                    <a:pt x="397" y="757"/>
                  </a:lnTo>
                  <a:lnTo>
                    <a:pt x="402" y="750"/>
                  </a:lnTo>
                  <a:lnTo>
                    <a:pt x="402" y="747"/>
                  </a:lnTo>
                  <a:lnTo>
                    <a:pt x="407" y="737"/>
                  </a:lnTo>
                  <a:lnTo>
                    <a:pt x="407" y="736"/>
                  </a:lnTo>
                  <a:lnTo>
                    <a:pt x="407" y="734"/>
                  </a:lnTo>
                  <a:lnTo>
                    <a:pt x="404" y="728"/>
                  </a:lnTo>
                  <a:lnTo>
                    <a:pt x="404" y="725"/>
                  </a:lnTo>
                  <a:lnTo>
                    <a:pt x="405" y="720"/>
                  </a:lnTo>
                  <a:lnTo>
                    <a:pt x="405" y="712"/>
                  </a:lnTo>
                  <a:lnTo>
                    <a:pt x="404" y="710"/>
                  </a:lnTo>
                  <a:lnTo>
                    <a:pt x="404" y="708"/>
                  </a:lnTo>
                  <a:lnTo>
                    <a:pt x="399" y="694"/>
                  </a:lnTo>
                  <a:lnTo>
                    <a:pt x="397" y="692"/>
                  </a:lnTo>
                  <a:lnTo>
                    <a:pt x="397" y="689"/>
                  </a:lnTo>
                  <a:lnTo>
                    <a:pt x="390" y="673"/>
                  </a:lnTo>
                  <a:lnTo>
                    <a:pt x="390" y="671"/>
                  </a:lnTo>
                  <a:lnTo>
                    <a:pt x="389" y="670"/>
                  </a:lnTo>
                  <a:lnTo>
                    <a:pt x="389" y="668"/>
                  </a:lnTo>
                  <a:lnTo>
                    <a:pt x="384" y="650"/>
                  </a:lnTo>
                  <a:lnTo>
                    <a:pt x="382" y="647"/>
                  </a:lnTo>
                  <a:lnTo>
                    <a:pt x="381" y="645"/>
                  </a:lnTo>
                  <a:lnTo>
                    <a:pt x="374" y="634"/>
                  </a:lnTo>
                  <a:lnTo>
                    <a:pt x="374" y="632"/>
                  </a:lnTo>
                  <a:lnTo>
                    <a:pt x="372" y="629"/>
                  </a:lnTo>
                  <a:lnTo>
                    <a:pt x="362" y="619"/>
                  </a:lnTo>
                  <a:lnTo>
                    <a:pt x="361" y="616"/>
                  </a:lnTo>
                  <a:lnTo>
                    <a:pt x="356" y="611"/>
                  </a:lnTo>
                  <a:lnTo>
                    <a:pt x="356" y="610"/>
                  </a:lnTo>
                  <a:lnTo>
                    <a:pt x="354" y="606"/>
                  </a:lnTo>
                  <a:lnTo>
                    <a:pt x="351" y="600"/>
                  </a:lnTo>
                  <a:lnTo>
                    <a:pt x="349" y="598"/>
                  </a:lnTo>
                  <a:lnTo>
                    <a:pt x="344" y="590"/>
                  </a:lnTo>
                  <a:lnTo>
                    <a:pt x="343" y="589"/>
                  </a:lnTo>
                  <a:lnTo>
                    <a:pt x="343" y="587"/>
                  </a:lnTo>
                  <a:lnTo>
                    <a:pt x="341" y="585"/>
                  </a:lnTo>
                  <a:lnTo>
                    <a:pt x="339" y="576"/>
                  </a:lnTo>
                  <a:lnTo>
                    <a:pt x="339" y="572"/>
                  </a:lnTo>
                  <a:lnTo>
                    <a:pt x="339" y="569"/>
                  </a:lnTo>
                  <a:lnTo>
                    <a:pt x="339" y="568"/>
                  </a:lnTo>
                  <a:lnTo>
                    <a:pt x="338" y="555"/>
                  </a:lnTo>
                  <a:lnTo>
                    <a:pt x="338" y="553"/>
                  </a:lnTo>
                  <a:lnTo>
                    <a:pt x="336" y="550"/>
                  </a:lnTo>
                  <a:lnTo>
                    <a:pt x="336" y="547"/>
                  </a:lnTo>
                  <a:lnTo>
                    <a:pt x="334" y="545"/>
                  </a:lnTo>
                  <a:lnTo>
                    <a:pt x="333" y="542"/>
                  </a:lnTo>
                  <a:lnTo>
                    <a:pt x="333" y="538"/>
                  </a:lnTo>
                  <a:lnTo>
                    <a:pt x="333" y="529"/>
                  </a:lnTo>
                  <a:lnTo>
                    <a:pt x="331" y="527"/>
                  </a:lnTo>
                  <a:lnTo>
                    <a:pt x="333" y="517"/>
                  </a:lnTo>
                  <a:lnTo>
                    <a:pt x="331" y="514"/>
                  </a:lnTo>
                  <a:lnTo>
                    <a:pt x="331" y="509"/>
                  </a:lnTo>
                  <a:lnTo>
                    <a:pt x="331" y="508"/>
                  </a:lnTo>
                  <a:lnTo>
                    <a:pt x="329" y="500"/>
                  </a:lnTo>
                  <a:lnTo>
                    <a:pt x="329" y="498"/>
                  </a:lnTo>
                  <a:lnTo>
                    <a:pt x="329" y="495"/>
                  </a:lnTo>
                  <a:lnTo>
                    <a:pt x="328" y="493"/>
                  </a:lnTo>
                  <a:lnTo>
                    <a:pt x="324" y="475"/>
                  </a:lnTo>
                  <a:lnTo>
                    <a:pt x="324" y="472"/>
                  </a:lnTo>
                  <a:lnTo>
                    <a:pt x="324" y="470"/>
                  </a:lnTo>
                  <a:lnTo>
                    <a:pt x="321" y="449"/>
                  </a:lnTo>
                  <a:lnTo>
                    <a:pt x="309" y="454"/>
                  </a:lnTo>
                  <a:lnTo>
                    <a:pt x="306" y="456"/>
                  </a:lnTo>
                  <a:lnTo>
                    <a:pt x="291" y="454"/>
                  </a:lnTo>
                  <a:lnTo>
                    <a:pt x="290" y="454"/>
                  </a:lnTo>
                  <a:lnTo>
                    <a:pt x="281" y="453"/>
                  </a:lnTo>
                  <a:lnTo>
                    <a:pt x="273" y="453"/>
                  </a:lnTo>
                  <a:lnTo>
                    <a:pt x="270" y="454"/>
                  </a:lnTo>
                  <a:lnTo>
                    <a:pt x="268" y="456"/>
                  </a:lnTo>
                  <a:lnTo>
                    <a:pt x="258" y="467"/>
                  </a:lnTo>
                  <a:lnTo>
                    <a:pt x="258" y="469"/>
                  </a:lnTo>
                  <a:lnTo>
                    <a:pt x="248" y="474"/>
                  </a:lnTo>
                  <a:lnTo>
                    <a:pt x="247" y="474"/>
                  </a:lnTo>
                  <a:lnTo>
                    <a:pt x="243" y="474"/>
                  </a:lnTo>
                  <a:lnTo>
                    <a:pt x="233" y="466"/>
                  </a:lnTo>
                  <a:lnTo>
                    <a:pt x="230" y="464"/>
                  </a:lnTo>
                  <a:lnTo>
                    <a:pt x="228" y="464"/>
                  </a:lnTo>
                  <a:lnTo>
                    <a:pt x="220" y="466"/>
                  </a:lnTo>
                  <a:lnTo>
                    <a:pt x="218" y="466"/>
                  </a:lnTo>
                  <a:lnTo>
                    <a:pt x="215" y="466"/>
                  </a:lnTo>
                  <a:lnTo>
                    <a:pt x="214" y="466"/>
                  </a:lnTo>
                  <a:lnTo>
                    <a:pt x="204" y="466"/>
                  </a:lnTo>
                  <a:lnTo>
                    <a:pt x="202" y="464"/>
                  </a:lnTo>
                  <a:lnTo>
                    <a:pt x="200" y="464"/>
                  </a:lnTo>
                  <a:lnTo>
                    <a:pt x="190" y="459"/>
                  </a:lnTo>
                  <a:lnTo>
                    <a:pt x="187" y="458"/>
                  </a:lnTo>
                  <a:lnTo>
                    <a:pt x="185" y="458"/>
                  </a:lnTo>
                  <a:lnTo>
                    <a:pt x="179" y="459"/>
                  </a:lnTo>
                  <a:lnTo>
                    <a:pt x="177" y="459"/>
                  </a:lnTo>
                  <a:lnTo>
                    <a:pt x="171" y="459"/>
                  </a:lnTo>
                  <a:lnTo>
                    <a:pt x="169" y="462"/>
                  </a:lnTo>
                  <a:lnTo>
                    <a:pt x="166" y="462"/>
                  </a:lnTo>
                  <a:lnTo>
                    <a:pt x="157" y="461"/>
                  </a:lnTo>
                  <a:lnTo>
                    <a:pt x="154" y="461"/>
                  </a:lnTo>
                  <a:lnTo>
                    <a:pt x="151" y="459"/>
                  </a:lnTo>
                  <a:lnTo>
                    <a:pt x="147" y="459"/>
                  </a:lnTo>
                  <a:lnTo>
                    <a:pt x="137" y="461"/>
                  </a:lnTo>
                  <a:lnTo>
                    <a:pt x="134" y="464"/>
                  </a:lnTo>
                  <a:lnTo>
                    <a:pt x="131" y="469"/>
                  </a:lnTo>
                  <a:lnTo>
                    <a:pt x="129" y="472"/>
                  </a:lnTo>
                  <a:lnTo>
                    <a:pt x="129" y="474"/>
                  </a:lnTo>
                  <a:lnTo>
                    <a:pt x="124" y="477"/>
                  </a:lnTo>
                  <a:lnTo>
                    <a:pt x="118" y="485"/>
                  </a:lnTo>
                  <a:lnTo>
                    <a:pt x="118" y="487"/>
                  </a:lnTo>
                  <a:lnTo>
                    <a:pt x="118" y="488"/>
                  </a:lnTo>
                  <a:lnTo>
                    <a:pt x="113" y="495"/>
                  </a:lnTo>
                  <a:lnTo>
                    <a:pt x="111" y="496"/>
                  </a:lnTo>
                  <a:lnTo>
                    <a:pt x="109" y="496"/>
                  </a:lnTo>
                  <a:lnTo>
                    <a:pt x="101" y="492"/>
                  </a:lnTo>
                  <a:lnTo>
                    <a:pt x="99" y="490"/>
                  </a:lnTo>
                  <a:lnTo>
                    <a:pt x="96" y="487"/>
                  </a:lnTo>
                  <a:lnTo>
                    <a:pt x="94" y="485"/>
                  </a:lnTo>
                  <a:lnTo>
                    <a:pt x="89" y="483"/>
                  </a:lnTo>
                  <a:lnTo>
                    <a:pt x="88" y="483"/>
                  </a:lnTo>
                  <a:lnTo>
                    <a:pt x="83" y="483"/>
                  </a:lnTo>
                  <a:lnTo>
                    <a:pt x="80" y="487"/>
                  </a:lnTo>
                  <a:lnTo>
                    <a:pt x="70" y="492"/>
                  </a:lnTo>
                  <a:lnTo>
                    <a:pt x="63" y="482"/>
                  </a:lnTo>
                  <a:lnTo>
                    <a:pt x="61" y="480"/>
                  </a:lnTo>
                  <a:lnTo>
                    <a:pt x="60" y="479"/>
                  </a:lnTo>
                  <a:lnTo>
                    <a:pt x="46" y="477"/>
                  </a:lnTo>
                  <a:lnTo>
                    <a:pt x="45" y="475"/>
                  </a:lnTo>
                  <a:lnTo>
                    <a:pt x="35" y="472"/>
                  </a:lnTo>
                  <a:lnTo>
                    <a:pt x="32" y="472"/>
                  </a:lnTo>
                  <a:lnTo>
                    <a:pt x="27" y="477"/>
                  </a:lnTo>
                  <a:lnTo>
                    <a:pt x="25" y="477"/>
                  </a:lnTo>
                  <a:lnTo>
                    <a:pt x="22" y="479"/>
                  </a:lnTo>
                  <a:lnTo>
                    <a:pt x="20" y="477"/>
                  </a:lnTo>
                  <a:lnTo>
                    <a:pt x="18" y="474"/>
                  </a:lnTo>
                  <a:lnTo>
                    <a:pt x="18" y="470"/>
                  </a:lnTo>
                  <a:lnTo>
                    <a:pt x="17" y="466"/>
                  </a:lnTo>
                  <a:lnTo>
                    <a:pt x="17" y="459"/>
                  </a:lnTo>
                  <a:lnTo>
                    <a:pt x="15" y="449"/>
                  </a:lnTo>
                  <a:lnTo>
                    <a:pt x="15" y="446"/>
                  </a:lnTo>
                  <a:lnTo>
                    <a:pt x="15" y="445"/>
                  </a:lnTo>
                  <a:lnTo>
                    <a:pt x="12" y="432"/>
                  </a:lnTo>
                  <a:lnTo>
                    <a:pt x="12" y="428"/>
                  </a:lnTo>
                  <a:lnTo>
                    <a:pt x="10" y="425"/>
                  </a:lnTo>
                  <a:lnTo>
                    <a:pt x="8" y="414"/>
                  </a:lnTo>
                  <a:lnTo>
                    <a:pt x="8" y="411"/>
                  </a:lnTo>
                  <a:lnTo>
                    <a:pt x="5" y="398"/>
                  </a:lnTo>
                  <a:lnTo>
                    <a:pt x="5" y="396"/>
                  </a:lnTo>
                  <a:lnTo>
                    <a:pt x="5" y="394"/>
                  </a:lnTo>
                  <a:lnTo>
                    <a:pt x="5" y="391"/>
                  </a:lnTo>
                  <a:lnTo>
                    <a:pt x="5" y="390"/>
                  </a:lnTo>
                  <a:lnTo>
                    <a:pt x="2" y="380"/>
                  </a:lnTo>
                  <a:lnTo>
                    <a:pt x="0" y="378"/>
                  </a:lnTo>
                  <a:lnTo>
                    <a:pt x="2" y="370"/>
                  </a:lnTo>
                  <a:lnTo>
                    <a:pt x="2" y="365"/>
                  </a:lnTo>
                  <a:lnTo>
                    <a:pt x="5" y="359"/>
                  </a:lnTo>
                  <a:lnTo>
                    <a:pt x="7" y="357"/>
                  </a:lnTo>
                  <a:lnTo>
                    <a:pt x="12" y="348"/>
                  </a:lnTo>
                  <a:lnTo>
                    <a:pt x="12" y="344"/>
                  </a:lnTo>
                  <a:lnTo>
                    <a:pt x="12" y="335"/>
                  </a:lnTo>
                  <a:lnTo>
                    <a:pt x="22" y="328"/>
                  </a:lnTo>
                  <a:lnTo>
                    <a:pt x="30" y="326"/>
                  </a:lnTo>
                  <a:lnTo>
                    <a:pt x="30" y="325"/>
                  </a:lnTo>
                  <a:lnTo>
                    <a:pt x="27" y="317"/>
                  </a:lnTo>
                  <a:lnTo>
                    <a:pt x="23" y="309"/>
                  </a:lnTo>
                  <a:lnTo>
                    <a:pt x="33" y="281"/>
                  </a:lnTo>
                  <a:lnTo>
                    <a:pt x="35" y="270"/>
                  </a:lnTo>
                  <a:lnTo>
                    <a:pt x="35" y="268"/>
                  </a:lnTo>
                  <a:lnTo>
                    <a:pt x="35" y="260"/>
                  </a:lnTo>
                  <a:lnTo>
                    <a:pt x="35" y="252"/>
                  </a:lnTo>
                  <a:lnTo>
                    <a:pt x="35" y="249"/>
                  </a:lnTo>
                  <a:lnTo>
                    <a:pt x="35" y="247"/>
                  </a:lnTo>
                  <a:lnTo>
                    <a:pt x="33" y="233"/>
                  </a:lnTo>
                  <a:lnTo>
                    <a:pt x="32" y="229"/>
                  </a:lnTo>
                  <a:lnTo>
                    <a:pt x="30" y="228"/>
                  </a:lnTo>
                  <a:lnTo>
                    <a:pt x="25" y="216"/>
                  </a:lnTo>
                  <a:lnTo>
                    <a:pt x="25" y="213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2" y="208"/>
                  </a:lnTo>
                  <a:lnTo>
                    <a:pt x="12" y="163"/>
                  </a:lnTo>
                  <a:lnTo>
                    <a:pt x="12" y="161"/>
                  </a:lnTo>
                  <a:lnTo>
                    <a:pt x="10" y="158"/>
                  </a:lnTo>
                  <a:lnTo>
                    <a:pt x="10" y="157"/>
                  </a:lnTo>
                  <a:lnTo>
                    <a:pt x="7" y="136"/>
                  </a:lnTo>
                  <a:lnTo>
                    <a:pt x="7" y="132"/>
                  </a:lnTo>
                  <a:lnTo>
                    <a:pt x="7" y="131"/>
                  </a:lnTo>
                  <a:lnTo>
                    <a:pt x="8" y="127"/>
                  </a:lnTo>
                  <a:lnTo>
                    <a:pt x="8" y="121"/>
                  </a:lnTo>
                  <a:lnTo>
                    <a:pt x="8" y="118"/>
                  </a:lnTo>
                  <a:lnTo>
                    <a:pt x="7" y="116"/>
                  </a:lnTo>
                  <a:lnTo>
                    <a:pt x="5" y="116"/>
                  </a:lnTo>
                  <a:lnTo>
                    <a:pt x="3" y="110"/>
                  </a:lnTo>
                  <a:lnTo>
                    <a:pt x="3" y="108"/>
                  </a:lnTo>
                  <a:lnTo>
                    <a:pt x="12" y="105"/>
                  </a:lnTo>
                  <a:lnTo>
                    <a:pt x="15" y="103"/>
                  </a:lnTo>
                  <a:lnTo>
                    <a:pt x="25" y="105"/>
                  </a:lnTo>
                  <a:lnTo>
                    <a:pt x="27" y="103"/>
                  </a:lnTo>
                  <a:lnTo>
                    <a:pt x="27" y="102"/>
                  </a:lnTo>
                  <a:lnTo>
                    <a:pt x="23" y="93"/>
                  </a:lnTo>
                  <a:lnTo>
                    <a:pt x="23" y="92"/>
                  </a:lnTo>
                  <a:lnTo>
                    <a:pt x="27" y="79"/>
                  </a:lnTo>
                  <a:lnTo>
                    <a:pt x="27" y="76"/>
                  </a:lnTo>
                  <a:lnTo>
                    <a:pt x="27" y="72"/>
                  </a:lnTo>
                  <a:lnTo>
                    <a:pt x="27" y="68"/>
                  </a:lnTo>
                  <a:lnTo>
                    <a:pt x="28" y="66"/>
                  </a:lnTo>
                  <a:lnTo>
                    <a:pt x="33" y="59"/>
                  </a:lnTo>
                  <a:lnTo>
                    <a:pt x="35" y="58"/>
                  </a:lnTo>
                  <a:lnTo>
                    <a:pt x="37" y="56"/>
                  </a:lnTo>
                  <a:lnTo>
                    <a:pt x="40" y="47"/>
                  </a:lnTo>
                  <a:lnTo>
                    <a:pt x="40" y="45"/>
                  </a:lnTo>
                  <a:lnTo>
                    <a:pt x="40" y="30"/>
                  </a:lnTo>
                  <a:lnTo>
                    <a:pt x="40" y="27"/>
                  </a:lnTo>
                  <a:lnTo>
                    <a:pt x="38" y="13"/>
                  </a:lnTo>
                  <a:lnTo>
                    <a:pt x="38" y="11"/>
                  </a:lnTo>
                  <a:lnTo>
                    <a:pt x="4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5" name="Freeform 55"/>
            <p:cNvSpPr>
              <a:spLocks/>
            </p:cNvSpPr>
            <p:nvPr/>
          </p:nvSpPr>
          <p:spPr bwMode="auto">
            <a:xfrm>
              <a:off x="4465637" y="2697958"/>
              <a:ext cx="954088" cy="855663"/>
            </a:xfrm>
            <a:custGeom>
              <a:avLst/>
              <a:gdLst>
                <a:gd name="T0" fmla="*/ 28 w 1203"/>
                <a:gd name="T1" fmla="*/ 223 h 1077"/>
                <a:gd name="T2" fmla="*/ 37 w 1203"/>
                <a:gd name="T3" fmla="*/ 255 h 1077"/>
                <a:gd name="T4" fmla="*/ 63 w 1203"/>
                <a:gd name="T5" fmla="*/ 301 h 1077"/>
                <a:gd name="T6" fmla="*/ 126 w 1203"/>
                <a:gd name="T7" fmla="*/ 317 h 1077"/>
                <a:gd name="T8" fmla="*/ 164 w 1203"/>
                <a:gd name="T9" fmla="*/ 315 h 1077"/>
                <a:gd name="T10" fmla="*/ 219 w 1203"/>
                <a:gd name="T11" fmla="*/ 294 h 1077"/>
                <a:gd name="T12" fmla="*/ 237 w 1203"/>
                <a:gd name="T13" fmla="*/ 239 h 1077"/>
                <a:gd name="T14" fmla="*/ 295 w 1203"/>
                <a:gd name="T15" fmla="*/ 208 h 1077"/>
                <a:gd name="T16" fmla="*/ 311 w 1203"/>
                <a:gd name="T17" fmla="*/ 149 h 1077"/>
                <a:gd name="T18" fmla="*/ 315 w 1203"/>
                <a:gd name="T19" fmla="*/ 123 h 1077"/>
                <a:gd name="T20" fmla="*/ 288 w 1203"/>
                <a:gd name="T21" fmla="*/ 94 h 1077"/>
                <a:gd name="T22" fmla="*/ 310 w 1203"/>
                <a:gd name="T23" fmla="*/ 73 h 1077"/>
                <a:gd name="T24" fmla="*/ 339 w 1203"/>
                <a:gd name="T25" fmla="*/ 34 h 1077"/>
                <a:gd name="T26" fmla="*/ 363 w 1203"/>
                <a:gd name="T27" fmla="*/ 6 h 1077"/>
                <a:gd name="T28" fmla="*/ 410 w 1203"/>
                <a:gd name="T29" fmla="*/ 19 h 1077"/>
                <a:gd name="T30" fmla="*/ 440 w 1203"/>
                <a:gd name="T31" fmla="*/ 79 h 1077"/>
                <a:gd name="T32" fmla="*/ 485 w 1203"/>
                <a:gd name="T33" fmla="*/ 45 h 1077"/>
                <a:gd name="T34" fmla="*/ 528 w 1203"/>
                <a:gd name="T35" fmla="*/ 6 h 1077"/>
                <a:gd name="T36" fmla="*/ 581 w 1203"/>
                <a:gd name="T37" fmla="*/ 34 h 1077"/>
                <a:gd name="T38" fmla="*/ 606 w 1203"/>
                <a:gd name="T39" fmla="*/ 50 h 1077"/>
                <a:gd name="T40" fmla="*/ 622 w 1203"/>
                <a:gd name="T41" fmla="*/ 82 h 1077"/>
                <a:gd name="T42" fmla="*/ 654 w 1203"/>
                <a:gd name="T43" fmla="*/ 103 h 1077"/>
                <a:gd name="T44" fmla="*/ 668 w 1203"/>
                <a:gd name="T45" fmla="*/ 53 h 1077"/>
                <a:gd name="T46" fmla="*/ 711 w 1203"/>
                <a:gd name="T47" fmla="*/ 32 h 1077"/>
                <a:gd name="T48" fmla="*/ 750 w 1203"/>
                <a:gd name="T49" fmla="*/ 18 h 1077"/>
                <a:gd name="T50" fmla="*/ 807 w 1203"/>
                <a:gd name="T51" fmla="*/ 76 h 1077"/>
                <a:gd name="T52" fmla="*/ 860 w 1203"/>
                <a:gd name="T53" fmla="*/ 22 h 1077"/>
                <a:gd name="T54" fmla="*/ 918 w 1203"/>
                <a:gd name="T55" fmla="*/ 40 h 1077"/>
                <a:gd name="T56" fmla="*/ 917 w 1203"/>
                <a:gd name="T57" fmla="*/ 69 h 1077"/>
                <a:gd name="T58" fmla="*/ 888 w 1203"/>
                <a:gd name="T59" fmla="*/ 90 h 1077"/>
                <a:gd name="T60" fmla="*/ 883 w 1203"/>
                <a:gd name="T61" fmla="*/ 132 h 1077"/>
                <a:gd name="T62" fmla="*/ 918 w 1203"/>
                <a:gd name="T63" fmla="*/ 163 h 1077"/>
                <a:gd name="T64" fmla="*/ 917 w 1203"/>
                <a:gd name="T65" fmla="*/ 223 h 1077"/>
                <a:gd name="T66" fmla="*/ 917 w 1203"/>
                <a:gd name="T67" fmla="*/ 289 h 1077"/>
                <a:gd name="T68" fmla="*/ 926 w 1203"/>
                <a:gd name="T69" fmla="*/ 328 h 1077"/>
                <a:gd name="T70" fmla="*/ 893 w 1203"/>
                <a:gd name="T71" fmla="*/ 335 h 1077"/>
                <a:gd name="T72" fmla="*/ 865 w 1203"/>
                <a:gd name="T73" fmla="*/ 336 h 1077"/>
                <a:gd name="T74" fmla="*/ 845 w 1203"/>
                <a:gd name="T75" fmla="*/ 364 h 1077"/>
                <a:gd name="T76" fmla="*/ 811 w 1203"/>
                <a:gd name="T77" fmla="*/ 422 h 1077"/>
                <a:gd name="T78" fmla="*/ 788 w 1203"/>
                <a:gd name="T79" fmla="*/ 484 h 1077"/>
                <a:gd name="T80" fmla="*/ 806 w 1203"/>
                <a:gd name="T81" fmla="*/ 552 h 1077"/>
                <a:gd name="T82" fmla="*/ 776 w 1203"/>
                <a:gd name="T83" fmla="*/ 603 h 1077"/>
                <a:gd name="T84" fmla="*/ 759 w 1203"/>
                <a:gd name="T85" fmla="*/ 647 h 1077"/>
                <a:gd name="T86" fmla="*/ 832 w 1203"/>
                <a:gd name="T87" fmla="*/ 699 h 1077"/>
                <a:gd name="T88" fmla="*/ 877 w 1203"/>
                <a:gd name="T89" fmla="*/ 723 h 1077"/>
                <a:gd name="T90" fmla="*/ 951 w 1203"/>
                <a:gd name="T91" fmla="*/ 747 h 1077"/>
                <a:gd name="T92" fmla="*/ 988 w 1203"/>
                <a:gd name="T93" fmla="*/ 731 h 1077"/>
                <a:gd name="T94" fmla="*/ 1044 w 1203"/>
                <a:gd name="T95" fmla="*/ 775 h 1077"/>
                <a:gd name="T96" fmla="*/ 1112 w 1203"/>
                <a:gd name="T97" fmla="*/ 809 h 1077"/>
                <a:gd name="T98" fmla="*/ 1142 w 1203"/>
                <a:gd name="T99" fmla="*/ 812 h 1077"/>
                <a:gd name="T100" fmla="*/ 1166 w 1203"/>
                <a:gd name="T101" fmla="*/ 851 h 1077"/>
                <a:gd name="T102" fmla="*/ 1201 w 1203"/>
                <a:gd name="T103" fmla="*/ 875 h 1077"/>
                <a:gd name="T104" fmla="*/ 1198 w 1203"/>
                <a:gd name="T105" fmla="*/ 933 h 1077"/>
                <a:gd name="T106" fmla="*/ 1186 w 1203"/>
                <a:gd name="T107" fmla="*/ 942 h 1077"/>
                <a:gd name="T108" fmla="*/ 1150 w 1203"/>
                <a:gd name="T109" fmla="*/ 885 h 1077"/>
                <a:gd name="T110" fmla="*/ 1084 w 1203"/>
                <a:gd name="T111" fmla="*/ 886 h 1077"/>
                <a:gd name="T112" fmla="*/ 1041 w 1203"/>
                <a:gd name="T113" fmla="*/ 924 h 1077"/>
                <a:gd name="T114" fmla="*/ 1041 w 1203"/>
                <a:gd name="T115" fmla="*/ 953 h 1077"/>
                <a:gd name="T116" fmla="*/ 1016 w 1203"/>
                <a:gd name="T117" fmla="*/ 1029 h 10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03" h="1077">
                  <a:moveTo>
                    <a:pt x="0" y="189"/>
                  </a:moveTo>
                  <a:lnTo>
                    <a:pt x="2" y="191"/>
                  </a:lnTo>
                  <a:lnTo>
                    <a:pt x="5" y="194"/>
                  </a:lnTo>
                  <a:lnTo>
                    <a:pt x="9" y="197"/>
                  </a:lnTo>
                  <a:lnTo>
                    <a:pt x="10" y="199"/>
                  </a:lnTo>
                  <a:lnTo>
                    <a:pt x="12" y="200"/>
                  </a:lnTo>
                  <a:lnTo>
                    <a:pt x="19" y="205"/>
                  </a:lnTo>
                  <a:lnTo>
                    <a:pt x="20" y="207"/>
                  </a:lnTo>
                  <a:lnTo>
                    <a:pt x="27" y="212"/>
                  </a:lnTo>
                  <a:lnTo>
                    <a:pt x="28" y="223"/>
                  </a:lnTo>
                  <a:lnTo>
                    <a:pt x="28" y="226"/>
                  </a:lnTo>
                  <a:lnTo>
                    <a:pt x="28" y="236"/>
                  </a:lnTo>
                  <a:lnTo>
                    <a:pt x="28" y="239"/>
                  </a:lnTo>
                  <a:lnTo>
                    <a:pt x="28" y="241"/>
                  </a:lnTo>
                  <a:lnTo>
                    <a:pt x="32" y="242"/>
                  </a:lnTo>
                  <a:lnTo>
                    <a:pt x="35" y="246"/>
                  </a:lnTo>
                  <a:lnTo>
                    <a:pt x="37" y="246"/>
                  </a:lnTo>
                  <a:lnTo>
                    <a:pt x="38" y="251"/>
                  </a:lnTo>
                  <a:lnTo>
                    <a:pt x="38" y="254"/>
                  </a:lnTo>
                  <a:lnTo>
                    <a:pt x="37" y="255"/>
                  </a:lnTo>
                  <a:lnTo>
                    <a:pt x="38" y="259"/>
                  </a:lnTo>
                  <a:lnTo>
                    <a:pt x="43" y="268"/>
                  </a:lnTo>
                  <a:lnTo>
                    <a:pt x="43" y="272"/>
                  </a:lnTo>
                  <a:lnTo>
                    <a:pt x="42" y="285"/>
                  </a:lnTo>
                  <a:lnTo>
                    <a:pt x="38" y="294"/>
                  </a:lnTo>
                  <a:lnTo>
                    <a:pt x="40" y="301"/>
                  </a:lnTo>
                  <a:lnTo>
                    <a:pt x="42" y="301"/>
                  </a:lnTo>
                  <a:lnTo>
                    <a:pt x="45" y="301"/>
                  </a:lnTo>
                  <a:lnTo>
                    <a:pt x="62" y="299"/>
                  </a:lnTo>
                  <a:lnTo>
                    <a:pt x="63" y="301"/>
                  </a:lnTo>
                  <a:lnTo>
                    <a:pt x="78" y="304"/>
                  </a:lnTo>
                  <a:lnTo>
                    <a:pt x="81" y="306"/>
                  </a:lnTo>
                  <a:lnTo>
                    <a:pt x="83" y="306"/>
                  </a:lnTo>
                  <a:lnTo>
                    <a:pt x="91" y="314"/>
                  </a:lnTo>
                  <a:lnTo>
                    <a:pt x="93" y="317"/>
                  </a:lnTo>
                  <a:lnTo>
                    <a:pt x="95" y="327"/>
                  </a:lnTo>
                  <a:lnTo>
                    <a:pt x="111" y="328"/>
                  </a:lnTo>
                  <a:lnTo>
                    <a:pt x="114" y="325"/>
                  </a:lnTo>
                  <a:lnTo>
                    <a:pt x="124" y="317"/>
                  </a:lnTo>
                  <a:lnTo>
                    <a:pt x="126" y="317"/>
                  </a:lnTo>
                  <a:lnTo>
                    <a:pt x="129" y="317"/>
                  </a:lnTo>
                  <a:lnTo>
                    <a:pt x="134" y="307"/>
                  </a:lnTo>
                  <a:lnTo>
                    <a:pt x="138" y="306"/>
                  </a:lnTo>
                  <a:lnTo>
                    <a:pt x="141" y="304"/>
                  </a:lnTo>
                  <a:lnTo>
                    <a:pt x="144" y="304"/>
                  </a:lnTo>
                  <a:lnTo>
                    <a:pt x="149" y="304"/>
                  </a:lnTo>
                  <a:lnTo>
                    <a:pt x="152" y="306"/>
                  </a:lnTo>
                  <a:lnTo>
                    <a:pt x="154" y="307"/>
                  </a:lnTo>
                  <a:lnTo>
                    <a:pt x="161" y="315"/>
                  </a:lnTo>
                  <a:lnTo>
                    <a:pt x="164" y="315"/>
                  </a:lnTo>
                  <a:lnTo>
                    <a:pt x="166" y="317"/>
                  </a:lnTo>
                  <a:lnTo>
                    <a:pt x="176" y="319"/>
                  </a:lnTo>
                  <a:lnTo>
                    <a:pt x="181" y="320"/>
                  </a:lnTo>
                  <a:lnTo>
                    <a:pt x="186" y="320"/>
                  </a:lnTo>
                  <a:lnTo>
                    <a:pt x="192" y="307"/>
                  </a:lnTo>
                  <a:lnTo>
                    <a:pt x="199" y="306"/>
                  </a:lnTo>
                  <a:lnTo>
                    <a:pt x="204" y="304"/>
                  </a:lnTo>
                  <a:lnTo>
                    <a:pt x="210" y="299"/>
                  </a:lnTo>
                  <a:lnTo>
                    <a:pt x="212" y="301"/>
                  </a:lnTo>
                  <a:lnTo>
                    <a:pt x="219" y="294"/>
                  </a:lnTo>
                  <a:lnTo>
                    <a:pt x="217" y="293"/>
                  </a:lnTo>
                  <a:lnTo>
                    <a:pt x="215" y="281"/>
                  </a:lnTo>
                  <a:lnTo>
                    <a:pt x="224" y="276"/>
                  </a:lnTo>
                  <a:lnTo>
                    <a:pt x="225" y="276"/>
                  </a:lnTo>
                  <a:lnTo>
                    <a:pt x="229" y="270"/>
                  </a:lnTo>
                  <a:lnTo>
                    <a:pt x="232" y="265"/>
                  </a:lnTo>
                  <a:lnTo>
                    <a:pt x="230" y="263"/>
                  </a:lnTo>
                  <a:lnTo>
                    <a:pt x="230" y="251"/>
                  </a:lnTo>
                  <a:lnTo>
                    <a:pt x="234" y="246"/>
                  </a:lnTo>
                  <a:lnTo>
                    <a:pt x="237" y="239"/>
                  </a:lnTo>
                  <a:lnTo>
                    <a:pt x="240" y="238"/>
                  </a:lnTo>
                  <a:lnTo>
                    <a:pt x="245" y="233"/>
                  </a:lnTo>
                  <a:lnTo>
                    <a:pt x="247" y="231"/>
                  </a:lnTo>
                  <a:lnTo>
                    <a:pt x="262" y="231"/>
                  </a:lnTo>
                  <a:lnTo>
                    <a:pt x="263" y="233"/>
                  </a:lnTo>
                  <a:lnTo>
                    <a:pt x="281" y="228"/>
                  </a:lnTo>
                  <a:lnTo>
                    <a:pt x="283" y="226"/>
                  </a:lnTo>
                  <a:lnTo>
                    <a:pt x="293" y="220"/>
                  </a:lnTo>
                  <a:lnTo>
                    <a:pt x="293" y="217"/>
                  </a:lnTo>
                  <a:lnTo>
                    <a:pt x="295" y="208"/>
                  </a:lnTo>
                  <a:lnTo>
                    <a:pt x="295" y="202"/>
                  </a:lnTo>
                  <a:lnTo>
                    <a:pt x="305" y="196"/>
                  </a:lnTo>
                  <a:lnTo>
                    <a:pt x="311" y="184"/>
                  </a:lnTo>
                  <a:lnTo>
                    <a:pt x="306" y="174"/>
                  </a:lnTo>
                  <a:lnTo>
                    <a:pt x="305" y="168"/>
                  </a:lnTo>
                  <a:lnTo>
                    <a:pt x="313" y="163"/>
                  </a:lnTo>
                  <a:lnTo>
                    <a:pt x="315" y="158"/>
                  </a:lnTo>
                  <a:lnTo>
                    <a:pt x="313" y="157"/>
                  </a:lnTo>
                  <a:lnTo>
                    <a:pt x="311" y="152"/>
                  </a:lnTo>
                  <a:lnTo>
                    <a:pt x="311" y="149"/>
                  </a:lnTo>
                  <a:lnTo>
                    <a:pt x="311" y="144"/>
                  </a:lnTo>
                  <a:lnTo>
                    <a:pt x="316" y="142"/>
                  </a:lnTo>
                  <a:lnTo>
                    <a:pt x="318" y="142"/>
                  </a:lnTo>
                  <a:lnTo>
                    <a:pt x="318" y="137"/>
                  </a:lnTo>
                  <a:lnTo>
                    <a:pt x="315" y="134"/>
                  </a:lnTo>
                  <a:lnTo>
                    <a:pt x="308" y="131"/>
                  </a:lnTo>
                  <a:lnTo>
                    <a:pt x="306" y="126"/>
                  </a:lnTo>
                  <a:lnTo>
                    <a:pt x="310" y="124"/>
                  </a:lnTo>
                  <a:lnTo>
                    <a:pt x="311" y="124"/>
                  </a:lnTo>
                  <a:lnTo>
                    <a:pt x="315" y="123"/>
                  </a:lnTo>
                  <a:lnTo>
                    <a:pt x="310" y="118"/>
                  </a:lnTo>
                  <a:lnTo>
                    <a:pt x="308" y="116"/>
                  </a:lnTo>
                  <a:lnTo>
                    <a:pt x="305" y="113"/>
                  </a:lnTo>
                  <a:lnTo>
                    <a:pt x="305" y="108"/>
                  </a:lnTo>
                  <a:lnTo>
                    <a:pt x="305" y="100"/>
                  </a:lnTo>
                  <a:lnTo>
                    <a:pt x="301" y="100"/>
                  </a:lnTo>
                  <a:lnTo>
                    <a:pt x="296" y="100"/>
                  </a:lnTo>
                  <a:lnTo>
                    <a:pt x="291" y="97"/>
                  </a:lnTo>
                  <a:lnTo>
                    <a:pt x="288" y="95"/>
                  </a:lnTo>
                  <a:lnTo>
                    <a:pt x="288" y="94"/>
                  </a:lnTo>
                  <a:lnTo>
                    <a:pt x="290" y="90"/>
                  </a:lnTo>
                  <a:lnTo>
                    <a:pt x="293" y="92"/>
                  </a:lnTo>
                  <a:lnTo>
                    <a:pt x="298" y="92"/>
                  </a:lnTo>
                  <a:lnTo>
                    <a:pt x="305" y="92"/>
                  </a:lnTo>
                  <a:lnTo>
                    <a:pt x="303" y="90"/>
                  </a:lnTo>
                  <a:lnTo>
                    <a:pt x="303" y="87"/>
                  </a:lnTo>
                  <a:lnTo>
                    <a:pt x="301" y="82"/>
                  </a:lnTo>
                  <a:lnTo>
                    <a:pt x="313" y="81"/>
                  </a:lnTo>
                  <a:lnTo>
                    <a:pt x="311" y="74"/>
                  </a:lnTo>
                  <a:lnTo>
                    <a:pt x="310" y="73"/>
                  </a:lnTo>
                  <a:lnTo>
                    <a:pt x="310" y="68"/>
                  </a:lnTo>
                  <a:lnTo>
                    <a:pt x="318" y="66"/>
                  </a:lnTo>
                  <a:lnTo>
                    <a:pt x="326" y="60"/>
                  </a:lnTo>
                  <a:lnTo>
                    <a:pt x="336" y="58"/>
                  </a:lnTo>
                  <a:lnTo>
                    <a:pt x="334" y="53"/>
                  </a:lnTo>
                  <a:lnTo>
                    <a:pt x="333" y="52"/>
                  </a:lnTo>
                  <a:lnTo>
                    <a:pt x="333" y="47"/>
                  </a:lnTo>
                  <a:lnTo>
                    <a:pt x="338" y="43"/>
                  </a:lnTo>
                  <a:lnTo>
                    <a:pt x="339" y="35"/>
                  </a:lnTo>
                  <a:lnTo>
                    <a:pt x="339" y="34"/>
                  </a:lnTo>
                  <a:lnTo>
                    <a:pt x="338" y="22"/>
                  </a:lnTo>
                  <a:lnTo>
                    <a:pt x="338" y="19"/>
                  </a:lnTo>
                  <a:lnTo>
                    <a:pt x="339" y="13"/>
                  </a:lnTo>
                  <a:lnTo>
                    <a:pt x="341" y="9"/>
                  </a:lnTo>
                  <a:lnTo>
                    <a:pt x="344" y="5"/>
                  </a:lnTo>
                  <a:lnTo>
                    <a:pt x="348" y="5"/>
                  </a:lnTo>
                  <a:lnTo>
                    <a:pt x="349" y="1"/>
                  </a:lnTo>
                  <a:lnTo>
                    <a:pt x="354" y="0"/>
                  </a:lnTo>
                  <a:lnTo>
                    <a:pt x="356" y="1"/>
                  </a:lnTo>
                  <a:lnTo>
                    <a:pt x="363" y="6"/>
                  </a:lnTo>
                  <a:lnTo>
                    <a:pt x="364" y="8"/>
                  </a:lnTo>
                  <a:lnTo>
                    <a:pt x="372" y="6"/>
                  </a:lnTo>
                  <a:lnTo>
                    <a:pt x="374" y="6"/>
                  </a:lnTo>
                  <a:lnTo>
                    <a:pt x="377" y="8"/>
                  </a:lnTo>
                  <a:lnTo>
                    <a:pt x="384" y="6"/>
                  </a:lnTo>
                  <a:lnTo>
                    <a:pt x="394" y="5"/>
                  </a:lnTo>
                  <a:lnTo>
                    <a:pt x="396" y="5"/>
                  </a:lnTo>
                  <a:lnTo>
                    <a:pt x="402" y="11"/>
                  </a:lnTo>
                  <a:lnTo>
                    <a:pt x="410" y="18"/>
                  </a:lnTo>
                  <a:lnTo>
                    <a:pt x="410" y="19"/>
                  </a:lnTo>
                  <a:lnTo>
                    <a:pt x="412" y="22"/>
                  </a:lnTo>
                  <a:lnTo>
                    <a:pt x="414" y="24"/>
                  </a:lnTo>
                  <a:lnTo>
                    <a:pt x="414" y="27"/>
                  </a:lnTo>
                  <a:lnTo>
                    <a:pt x="415" y="37"/>
                  </a:lnTo>
                  <a:lnTo>
                    <a:pt x="424" y="43"/>
                  </a:lnTo>
                  <a:lnTo>
                    <a:pt x="432" y="52"/>
                  </a:lnTo>
                  <a:lnTo>
                    <a:pt x="434" y="64"/>
                  </a:lnTo>
                  <a:lnTo>
                    <a:pt x="434" y="73"/>
                  </a:lnTo>
                  <a:lnTo>
                    <a:pt x="437" y="77"/>
                  </a:lnTo>
                  <a:lnTo>
                    <a:pt x="440" y="79"/>
                  </a:lnTo>
                  <a:lnTo>
                    <a:pt x="444" y="81"/>
                  </a:lnTo>
                  <a:lnTo>
                    <a:pt x="449" y="82"/>
                  </a:lnTo>
                  <a:lnTo>
                    <a:pt x="458" y="77"/>
                  </a:lnTo>
                  <a:lnTo>
                    <a:pt x="458" y="69"/>
                  </a:lnTo>
                  <a:lnTo>
                    <a:pt x="462" y="66"/>
                  </a:lnTo>
                  <a:lnTo>
                    <a:pt x="467" y="61"/>
                  </a:lnTo>
                  <a:lnTo>
                    <a:pt x="472" y="56"/>
                  </a:lnTo>
                  <a:lnTo>
                    <a:pt x="477" y="48"/>
                  </a:lnTo>
                  <a:lnTo>
                    <a:pt x="478" y="47"/>
                  </a:lnTo>
                  <a:lnTo>
                    <a:pt x="485" y="45"/>
                  </a:lnTo>
                  <a:lnTo>
                    <a:pt x="492" y="39"/>
                  </a:lnTo>
                  <a:lnTo>
                    <a:pt x="493" y="30"/>
                  </a:lnTo>
                  <a:lnTo>
                    <a:pt x="501" y="27"/>
                  </a:lnTo>
                  <a:lnTo>
                    <a:pt x="513" y="26"/>
                  </a:lnTo>
                  <a:lnTo>
                    <a:pt x="516" y="24"/>
                  </a:lnTo>
                  <a:lnTo>
                    <a:pt x="520" y="21"/>
                  </a:lnTo>
                  <a:lnTo>
                    <a:pt x="520" y="14"/>
                  </a:lnTo>
                  <a:lnTo>
                    <a:pt x="520" y="9"/>
                  </a:lnTo>
                  <a:lnTo>
                    <a:pt x="520" y="5"/>
                  </a:lnTo>
                  <a:lnTo>
                    <a:pt x="528" y="6"/>
                  </a:lnTo>
                  <a:lnTo>
                    <a:pt x="535" y="18"/>
                  </a:lnTo>
                  <a:lnTo>
                    <a:pt x="536" y="19"/>
                  </a:lnTo>
                  <a:lnTo>
                    <a:pt x="549" y="21"/>
                  </a:lnTo>
                  <a:lnTo>
                    <a:pt x="553" y="19"/>
                  </a:lnTo>
                  <a:lnTo>
                    <a:pt x="563" y="18"/>
                  </a:lnTo>
                  <a:lnTo>
                    <a:pt x="564" y="18"/>
                  </a:lnTo>
                  <a:lnTo>
                    <a:pt x="571" y="24"/>
                  </a:lnTo>
                  <a:lnTo>
                    <a:pt x="578" y="27"/>
                  </a:lnTo>
                  <a:lnTo>
                    <a:pt x="579" y="29"/>
                  </a:lnTo>
                  <a:lnTo>
                    <a:pt x="581" y="34"/>
                  </a:lnTo>
                  <a:lnTo>
                    <a:pt x="584" y="32"/>
                  </a:lnTo>
                  <a:lnTo>
                    <a:pt x="587" y="35"/>
                  </a:lnTo>
                  <a:lnTo>
                    <a:pt x="587" y="40"/>
                  </a:lnTo>
                  <a:lnTo>
                    <a:pt x="589" y="45"/>
                  </a:lnTo>
                  <a:lnTo>
                    <a:pt x="594" y="47"/>
                  </a:lnTo>
                  <a:lnTo>
                    <a:pt x="596" y="47"/>
                  </a:lnTo>
                  <a:lnTo>
                    <a:pt x="596" y="42"/>
                  </a:lnTo>
                  <a:lnTo>
                    <a:pt x="602" y="42"/>
                  </a:lnTo>
                  <a:lnTo>
                    <a:pt x="604" y="43"/>
                  </a:lnTo>
                  <a:lnTo>
                    <a:pt x="606" y="50"/>
                  </a:lnTo>
                  <a:lnTo>
                    <a:pt x="606" y="56"/>
                  </a:lnTo>
                  <a:lnTo>
                    <a:pt x="609" y="58"/>
                  </a:lnTo>
                  <a:lnTo>
                    <a:pt x="617" y="60"/>
                  </a:lnTo>
                  <a:lnTo>
                    <a:pt x="617" y="61"/>
                  </a:lnTo>
                  <a:lnTo>
                    <a:pt x="616" y="68"/>
                  </a:lnTo>
                  <a:lnTo>
                    <a:pt x="614" y="69"/>
                  </a:lnTo>
                  <a:lnTo>
                    <a:pt x="611" y="74"/>
                  </a:lnTo>
                  <a:lnTo>
                    <a:pt x="619" y="76"/>
                  </a:lnTo>
                  <a:lnTo>
                    <a:pt x="621" y="79"/>
                  </a:lnTo>
                  <a:lnTo>
                    <a:pt x="622" y="82"/>
                  </a:lnTo>
                  <a:lnTo>
                    <a:pt x="622" y="89"/>
                  </a:lnTo>
                  <a:lnTo>
                    <a:pt x="622" y="92"/>
                  </a:lnTo>
                  <a:lnTo>
                    <a:pt x="627" y="92"/>
                  </a:lnTo>
                  <a:lnTo>
                    <a:pt x="634" y="95"/>
                  </a:lnTo>
                  <a:lnTo>
                    <a:pt x="634" y="102"/>
                  </a:lnTo>
                  <a:lnTo>
                    <a:pt x="635" y="103"/>
                  </a:lnTo>
                  <a:lnTo>
                    <a:pt x="644" y="102"/>
                  </a:lnTo>
                  <a:lnTo>
                    <a:pt x="645" y="102"/>
                  </a:lnTo>
                  <a:lnTo>
                    <a:pt x="650" y="103"/>
                  </a:lnTo>
                  <a:lnTo>
                    <a:pt x="654" y="103"/>
                  </a:lnTo>
                  <a:lnTo>
                    <a:pt x="655" y="103"/>
                  </a:lnTo>
                  <a:lnTo>
                    <a:pt x="660" y="100"/>
                  </a:lnTo>
                  <a:lnTo>
                    <a:pt x="662" y="89"/>
                  </a:lnTo>
                  <a:lnTo>
                    <a:pt x="662" y="85"/>
                  </a:lnTo>
                  <a:lnTo>
                    <a:pt x="664" y="79"/>
                  </a:lnTo>
                  <a:lnTo>
                    <a:pt x="664" y="76"/>
                  </a:lnTo>
                  <a:lnTo>
                    <a:pt x="665" y="73"/>
                  </a:lnTo>
                  <a:lnTo>
                    <a:pt x="665" y="63"/>
                  </a:lnTo>
                  <a:lnTo>
                    <a:pt x="667" y="61"/>
                  </a:lnTo>
                  <a:lnTo>
                    <a:pt x="668" y="53"/>
                  </a:lnTo>
                  <a:lnTo>
                    <a:pt x="670" y="47"/>
                  </a:lnTo>
                  <a:lnTo>
                    <a:pt x="672" y="43"/>
                  </a:lnTo>
                  <a:lnTo>
                    <a:pt x="677" y="42"/>
                  </a:lnTo>
                  <a:lnTo>
                    <a:pt x="678" y="40"/>
                  </a:lnTo>
                  <a:lnTo>
                    <a:pt x="683" y="35"/>
                  </a:lnTo>
                  <a:lnTo>
                    <a:pt x="685" y="35"/>
                  </a:lnTo>
                  <a:lnTo>
                    <a:pt x="698" y="34"/>
                  </a:lnTo>
                  <a:lnTo>
                    <a:pt x="708" y="30"/>
                  </a:lnTo>
                  <a:lnTo>
                    <a:pt x="710" y="32"/>
                  </a:lnTo>
                  <a:lnTo>
                    <a:pt x="711" y="32"/>
                  </a:lnTo>
                  <a:lnTo>
                    <a:pt x="721" y="32"/>
                  </a:lnTo>
                  <a:lnTo>
                    <a:pt x="723" y="30"/>
                  </a:lnTo>
                  <a:lnTo>
                    <a:pt x="725" y="27"/>
                  </a:lnTo>
                  <a:lnTo>
                    <a:pt x="726" y="24"/>
                  </a:lnTo>
                  <a:lnTo>
                    <a:pt x="730" y="26"/>
                  </a:lnTo>
                  <a:lnTo>
                    <a:pt x="733" y="26"/>
                  </a:lnTo>
                  <a:lnTo>
                    <a:pt x="740" y="24"/>
                  </a:lnTo>
                  <a:lnTo>
                    <a:pt x="740" y="18"/>
                  </a:lnTo>
                  <a:lnTo>
                    <a:pt x="748" y="16"/>
                  </a:lnTo>
                  <a:lnTo>
                    <a:pt x="750" y="18"/>
                  </a:lnTo>
                  <a:lnTo>
                    <a:pt x="751" y="19"/>
                  </a:lnTo>
                  <a:lnTo>
                    <a:pt x="759" y="30"/>
                  </a:lnTo>
                  <a:lnTo>
                    <a:pt x="761" y="34"/>
                  </a:lnTo>
                  <a:lnTo>
                    <a:pt x="769" y="52"/>
                  </a:lnTo>
                  <a:lnTo>
                    <a:pt x="769" y="56"/>
                  </a:lnTo>
                  <a:lnTo>
                    <a:pt x="771" y="60"/>
                  </a:lnTo>
                  <a:lnTo>
                    <a:pt x="778" y="68"/>
                  </a:lnTo>
                  <a:lnTo>
                    <a:pt x="791" y="69"/>
                  </a:lnTo>
                  <a:lnTo>
                    <a:pt x="793" y="71"/>
                  </a:lnTo>
                  <a:lnTo>
                    <a:pt x="807" y="76"/>
                  </a:lnTo>
                  <a:lnTo>
                    <a:pt x="809" y="74"/>
                  </a:lnTo>
                  <a:lnTo>
                    <a:pt x="817" y="63"/>
                  </a:lnTo>
                  <a:lnTo>
                    <a:pt x="819" y="61"/>
                  </a:lnTo>
                  <a:lnTo>
                    <a:pt x="831" y="52"/>
                  </a:lnTo>
                  <a:lnTo>
                    <a:pt x="844" y="42"/>
                  </a:lnTo>
                  <a:lnTo>
                    <a:pt x="847" y="40"/>
                  </a:lnTo>
                  <a:lnTo>
                    <a:pt x="854" y="34"/>
                  </a:lnTo>
                  <a:lnTo>
                    <a:pt x="855" y="32"/>
                  </a:lnTo>
                  <a:lnTo>
                    <a:pt x="855" y="30"/>
                  </a:lnTo>
                  <a:lnTo>
                    <a:pt x="860" y="22"/>
                  </a:lnTo>
                  <a:lnTo>
                    <a:pt x="862" y="19"/>
                  </a:lnTo>
                  <a:lnTo>
                    <a:pt x="865" y="19"/>
                  </a:lnTo>
                  <a:lnTo>
                    <a:pt x="874" y="19"/>
                  </a:lnTo>
                  <a:lnTo>
                    <a:pt x="887" y="21"/>
                  </a:lnTo>
                  <a:lnTo>
                    <a:pt x="908" y="26"/>
                  </a:lnTo>
                  <a:lnTo>
                    <a:pt x="912" y="26"/>
                  </a:lnTo>
                  <a:lnTo>
                    <a:pt x="915" y="26"/>
                  </a:lnTo>
                  <a:lnTo>
                    <a:pt x="918" y="26"/>
                  </a:lnTo>
                  <a:lnTo>
                    <a:pt x="918" y="35"/>
                  </a:lnTo>
                  <a:lnTo>
                    <a:pt x="918" y="40"/>
                  </a:lnTo>
                  <a:lnTo>
                    <a:pt x="912" y="47"/>
                  </a:lnTo>
                  <a:lnTo>
                    <a:pt x="908" y="52"/>
                  </a:lnTo>
                  <a:lnTo>
                    <a:pt x="917" y="53"/>
                  </a:lnTo>
                  <a:lnTo>
                    <a:pt x="922" y="56"/>
                  </a:lnTo>
                  <a:lnTo>
                    <a:pt x="928" y="60"/>
                  </a:lnTo>
                  <a:lnTo>
                    <a:pt x="933" y="64"/>
                  </a:lnTo>
                  <a:lnTo>
                    <a:pt x="931" y="69"/>
                  </a:lnTo>
                  <a:lnTo>
                    <a:pt x="925" y="68"/>
                  </a:lnTo>
                  <a:lnTo>
                    <a:pt x="922" y="66"/>
                  </a:lnTo>
                  <a:lnTo>
                    <a:pt x="917" y="69"/>
                  </a:lnTo>
                  <a:lnTo>
                    <a:pt x="915" y="71"/>
                  </a:lnTo>
                  <a:lnTo>
                    <a:pt x="910" y="71"/>
                  </a:lnTo>
                  <a:lnTo>
                    <a:pt x="908" y="68"/>
                  </a:lnTo>
                  <a:lnTo>
                    <a:pt x="905" y="63"/>
                  </a:lnTo>
                  <a:lnTo>
                    <a:pt x="903" y="61"/>
                  </a:lnTo>
                  <a:lnTo>
                    <a:pt x="892" y="64"/>
                  </a:lnTo>
                  <a:lnTo>
                    <a:pt x="897" y="76"/>
                  </a:lnTo>
                  <a:lnTo>
                    <a:pt x="897" y="77"/>
                  </a:lnTo>
                  <a:lnTo>
                    <a:pt x="892" y="84"/>
                  </a:lnTo>
                  <a:lnTo>
                    <a:pt x="888" y="90"/>
                  </a:lnTo>
                  <a:lnTo>
                    <a:pt x="890" y="97"/>
                  </a:lnTo>
                  <a:lnTo>
                    <a:pt x="888" y="98"/>
                  </a:lnTo>
                  <a:lnTo>
                    <a:pt x="885" y="103"/>
                  </a:lnTo>
                  <a:lnTo>
                    <a:pt x="887" y="113"/>
                  </a:lnTo>
                  <a:lnTo>
                    <a:pt x="882" y="116"/>
                  </a:lnTo>
                  <a:lnTo>
                    <a:pt x="880" y="118"/>
                  </a:lnTo>
                  <a:lnTo>
                    <a:pt x="879" y="123"/>
                  </a:lnTo>
                  <a:lnTo>
                    <a:pt x="880" y="124"/>
                  </a:lnTo>
                  <a:lnTo>
                    <a:pt x="882" y="129"/>
                  </a:lnTo>
                  <a:lnTo>
                    <a:pt x="883" y="132"/>
                  </a:lnTo>
                  <a:lnTo>
                    <a:pt x="887" y="134"/>
                  </a:lnTo>
                  <a:lnTo>
                    <a:pt x="887" y="142"/>
                  </a:lnTo>
                  <a:lnTo>
                    <a:pt x="888" y="150"/>
                  </a:lnTo>
                  <a:lnTo>
                    <a:pt x="890" y="150"/>
                  </a:lnTo>
                  <a:lnTo>
                    <a:pt x="897" y="157"/>
                  </a:lnTo>
                  <a:lnTo>
                    <a:pt x="907" y="157"/>
                  </a:lnTo>
                  <a:lnTo>
                    <a:pt x="908" y="155"/>
                  </a:lnTo>
                  <a:lnTo>
                    <a:pt x="912" y="153"/>
                  </a:lnTo>
                  <a:lnTo>
                    <a:pt x="915" y="155"/>
                  </a:lnTo>
                  <a:lnTo>
                    <a:pt x="918" y="163"/>
                  </a:lnTo>
                  <a:lnTo>
                    <a:pt x="925" y="173"/>
                  </a:lnTo>
                  <a:lnTo>
                    <a:pt x="920" y="178"/>
                  </a:lnTo>
                  <a:lnTo>
                    <a:pt x="923" y="186"/>
                  </a:lnTo>
                  <a:lnTo>
                    <a:pt x="923" y="192"/>
                  </a:lnTo>
                  <a:lnTo>
                    <a:pt x="923" y="196"/>
                  </a:lnTo>
                  <a:lnTo>
                    <a:pt x="920" y="200"/>
                  </a:lnTo>
                  <a:lnTo>
                    <a:pt x="918" y="210"/>
                  </a:lnTo>
                  <a:lnTo>
                    <a:pt x="918" y="215"/>
                  </a:lnTo>
                  <a:lnTo>
                    <a:pt x="918" y="217"/>
                  </a:lnTo>
                  <a:lnTo>
                    <a:pt x="917" y="223"/>
                  </a:lnTo>
                  <a:lnTo>
                    <a:pt x="917" y="226"/>
                  </a:lnTo>
                  <a:lnTo>
                    <a:pt x="915" y="228"/>
                  </a:lnTo>
                  <a:lnTo>
                    <a:pt x="912" y="242"/>
                  </a:lnTo>
                  <a:lnTo>
                    <a:pt x="918" y="249"/>
                  </a:lnTo>
                  <a:lnTo>
                    <a:pt x="918" y="257"/>
                  </a:lnTo>
                  <a:lnTo>
                    <a:pt x="918" y="260"/>
                  </a:lnTo>
                  <a:lnTo>
                    <a:pt x="917" y="263"/>
                  </a:lnTo>
                  <a:lnTo>
                    <a:pt x="915" y="272"/>
                  </a:lnTo>
                  <a:lnTo>
                    <a:pt x="917" y="276"/>
                  </a:lnTo>
                  <a:lnTo>
                    <a:pt x="917" y="289"/>
                  </a:lnTo>
                  <a:lnTo>
                    <a:pt x="917" y="294"/>
                  </a:lnTo>
                  <a:lnTo>
                    <a:pt x="917" y="296"/>
                  </a:lnTo>
                  <a:lnTo>
                    <a:pt x="913" y="302"/>
                  </a:lnTo>
                  <a:lnTo>
                    <a:pt x="912" y="312"/>
                  </a:lnTo>
                  <a:lnTo>
                    <a:pt x="913" y="317"/>
                  </a:lnTo>
                  <a:lnTo>
                    <a:pt x="915" y="319"/>
                  </a:lnTo>
                  <a:lnTo>
                    <a:pt x="918" y="322"/>
                  </a:lnTo>
                  <a:lnTo>
                    <a:pt x="923" y="323"/>
                  </a:lnTo>
                  <a:lnTo>
                    <a:pt x="925" y="325"/>
                  </a:lnTo>
                  <a:lnTo>
                    <a:pt x="926" y="328"/>
                  </a:lnTo>
                  <a:lnTo>
                    <a:pt x="926" y="331"/>
                  </a:lnTo>
                  <a:lnTo>
                    <a:pt x="920" y="338"/>
                  </a:lnTo>
                  <a:lnTo>
                    <a:pt x="912" y="335"/>
                  </a:lnTo>
                  <a:lnTo>
                    <a:pt x="908" y="335"/>
                  </a:lnTo>
                  <a:lnTo>
                    <a:pt x="905" y="333"/>
                  </a:lnTo>
                  <a:lnTo>
                    <a:pt x="902" y="331"/>
                  </a:lnTo>
                  <a:lnTo>
                    <a:pt x="898" y="331"/>
                  </a:lnTo>
                  <a:lnTo>
                    <a:pt x="897" y="330"/>
                  </a:lnTo>
                  <a:lnTo>
                    <a:pt x="895" y="331"/>
                  </a:lnTo>
                  <a:lnTo>
                    <a:pt x="893" y="335"/>
                  </a:lnTo>
                  <a:lnTo>
                    <a:pt x="888" y="335"/>
                  </a:lnTo>
                  <a:lnTo>
                    <a:pt x="887" y="340"/>
                  </a:lnTo>
                  <a:lnTo>
                    <a:pt x="888" y="343"/>
                  </a:lnTo>
                  <a:lnTo>
                    <a:pt x="885" y="346"/>
                  </a:lnTo>
                  <a:lnTo>
                    <a:pt x="883" y="346"/>
                  </a:lnTo>
                  <a:lnTo>
                    <a:pt x="882" y="344"/>
                  </a:lnTo>
                  <a:lnTo>
                    <a:pt x="879" y="341"/>
                  </a:lnTo>
                  <a:lnTo>
                    <a:pt x="874" y="336"/>
                  </a:lnTo>
                  <a:lnTo>
                    <a:pt x="869" y="335"/>
                  </a:lnTo>
                  <a:lnTo>
                    <a:pt x="865" y="336"/>
                  </a:lnTo>
                  <a:lnTo>
                    <a:pt x="860" y="341"/>
                  </a:lnTo>
                  <a:lnTo>
                    <a:pt x="859" y="344"/>
                  </a:lnTo>
                  <a:lnTo>
                    <a:pt x="857" y="348"/>
                  </a:lnTo>
                  <a:lnTo>
                    <a:pt x="854" y="349"/>
                  </a:lnTo>
                  <a:lnTo>
                    <a:pt x="849" y="349"/>
                  </a:lnTo>
                  <a:lnTo>
                    <a:pt x="847" y="352"/>
                  </a:lnTo>
                  <a:lnTo>
                    <a:pt x="849" y="356"/>
                  </a:lnTo>
                  <a:lnTo>
                    <a:pt x="849" y="359"/>
                  </a:lnTo>
                  <a:lnTo>
                    <a:pt x="845" y="362"/>
                  </a:lnTo>
                  <a:lnTo>
                    <a:pt x="845" y="364"/>
                  </a:lnTo>
                  <a:lnTo>
                    <a:pt x="842" y="369"/>
                  </a:lnTo>
                  <a:lnTo>
                    <a:pt x="839" y="372"/>
                  </a:lnTo>
                  <a:lnTo>
                    <a:pt x="829" y="378"/>
                  </a:lnTo>
                  <a:lnTo>
                    <a:pt x="826" y="395"/>
                  </a:lnTo>
                  <a:lnTo>
                    <a:pt x="824" y="396"/>
                  </a:lnTo>
                  <a:lnTo>
                    <a:pt x="826" y="411"/>
                  </a:lnTo>
                  <a:lnTo>
                    <a:pt x="824" y="412"/>
                  </a:lnTo>
                  <a:lnTo>
                    <a:pt x="822" y="416"/>
                  </a:lnTo>
                  <a:lnTo>
                    <a:pt x="812" y="419"/>
                  </a:lnTo>
                  <a:lnTo>
                    <a:pt x="811" y="422"/>
                  </a:lnTo>
                  <a:lnTo>
                    <a:pt x="806" y="427"/>
                  </a:lnTo>
                  <a:lnTo>
                    <a:pt x="801" y="429"/>
                  </a:lnTo>
                  <a:lnTo>
                    <a:pt x="796" y="432"/>
                  </a:lnTo>
                  <a:lnTo>
                    <a:pt x="793" y="435"/>
                  </a:lnTo>
                  <a:lnTo>
                    <a:pt x="791" y="443"/>
                  </a:lnTo>
                  <a:lnTo>
                    <a:pt x="794" y="451"/>
                  </a:lnTo>
                  <a:lnTo>
                    <a:pt x="793" y="453"/>
                  </a:lnTo>
                  <a:lnTo>
                    <a:pt x="789" y="461"/>
                  </a:lnTo>
                  <a:lnTo>
                    <a:pt x="793" y="472"/>
                  </a:lnTo>
                  <a:lnTo>
                    <a:pt x="788" y="484"/>
                  </a:lnTo>
                  <a:lnTo>
                    <a:pt x="783" y="488"/>
                  </a:lnTo>
                  <a:lnTo>
                    <a:pt x="781" y="492"/>
                  </a:lnTo>
                  <a:lnTo>
                    <a:pt x="778" y="501"/>
                  </a:lnTo>
                  <a:lnTo>
                    <a:pt x="778" y="503"/>
                  </a:lnTo>
                  <a:lnTo>
                    <a:pt x="779" y="508"/>
                  </a:lnTo>
                  <a:lnTo>
                    <a:pt x="781" y="513"/>
                  </a:lnTo>
                  <a:lnTo>
                    <a:pt x="786" y="522"/>
                  </a:lnTo>
                  <a:lnTo>
                    <a:pt x="791" y="534"/>
                  </a:lnTo>
                  <a:lnTo>
                    <a:pt x="804" y="548"/>
                  </a:lnTo>
                  <a:lnTo>
                    <a:pt x="806" y="552"/>
                  </a:lnTo>
                  <a:lnTo>
                    <a:pt x="806" y="556"/>
                  </a:lnTo>
                  <a:lnTo>
                    <a:pt x="802" y="560"/>
                  </a:lnTo>
                  <a:lnTo>
                    <a:pt x="801" y="561"/>
                  </a:lnTo>
                  <a:lnTo>
                    <a:pt x="796" y="568"/>
                  </a:lnTo>
                  <a:lnTo>
                    <a:pt x="796" y="569"/>
                  </a:lnTo>
                  <a:lnTo>
                    <a:pt x="793" y="577"/>
                  </a:lnTo>
                  <a:lnTo>
                    <a:pt x="788" y="584"/>
                  </a:lnTo>
                  <a:lnTo>
                    <a:pt x="784" y="590"/>
                  </a:lnTo>
                  <a:lnTo>
                    <a:pt x="783" y="592"/>
                  </a:lnTo>
                  <a:lnTo>
                    <a:pt x="776" y="603"/>
                  </a:lnTo>
                  <a:lnTo>
                    <a:pt x="774" y="605"/>
                  </a:lnTo>
                  <a:lnTo>
                    <a:pt x="773" y="615"/>
                  </a:lnTo>
                  <a:lnTo>
                    <a:pt x="773" y="618"/>
                  </a:lnTo>
                  <a:lnTo>
                    <a:pt x="771" y="623"/>
                  </a:lnTo>
                  <a:lnTo>
                    <a:pt x="763" y="626"/>
                  </a:lnTo>
                  <a:lnTo>
                    <a:pt x="756" y="634"/>
                  </a:lnTo>
                  <a:lnTo>
                    <a:pt x="754" y="636"/>
                  </a:lnTo>
                  <a:lnTo>
                    <a:pt x="756" y="639"/>
                  </a:lnTo>
                  <a:lnTo>
                    <a:pt x="758" y="645"/>
                  </a:lnTo>
                  <a:lnTo>
                    <a:pt x="759" y="647"/>
                  </a:lnTo>
                  <a:lnTo>
                    <a:pt x="766" y="666"/>
                  </a:lnTo>
                  <a:lnTo>
                    <a:pt x="776" y="679"/>
                  </a:lnTo>
                  <a:lnTo>
                    <a:pt x="778" y="684"/>
                  </a:lnTo>
                  <a:lnTo>
                    <a:pt x="779" y="686"/>
                  </a:lnTo>
                  <a:lnTo>
                    <a:pt x="789" y="686"/>
                  </a:lnTo>
                  <a:lnTo>
                    <a:pt x="791" y="686"/>
                  </a:lnTo>
                  <a:lnTo>
                    <a:pt x="797" y="687"/>
                  </a:lnTo>
                  <a:lnTo>
                    <a:pt x="809" y="687"/>
                  </a:lnTo>
                  <a:lnTo>
                    <a:pt x="821" y="691"/>
                  </a:lnTo>
                  <a:lnTo>
                    <a:pt x="832" y="699"/>
                  </a:lnTo>
                  <a:lnTo>
                    <a:pt x="836" y="700"/>
                  </a:lnTo>
                  <a:lnTo>
                    <a:pt x="844" y="700"/>
                  </a:lnTo>
                  <a:lnTo>
                    <a:pt x="847" y="700"/>
                  </a:lnTo>
                  <a:lnTo>
                    <a:pt x="857" y="700"/>
                  </a:lnTo>
                  <a:lnTo>
                    <a:pt x="865" y="705"/>
                  </a:lnTo>
                  <a:lnTo>
                    <a:pt x="867" y="710"/>
                  </a:lnTo>
                  <a:lnTo>
                    <a:pt x="865" y="712"/>
                  </a:lnTo>
                  <a:lnTo>
                    <a:pt x="870" y="718"/>
                  </a:lnTo>
                  <a:lnTo>
                    <a:pt x="874" y="718"/>
                  </a:lnTo>
                  <a:lnTo>
                    <a:pt x="877" y="723"/>
                  </a:lnTo>
                  <a:lnTo>
                    <a:pt x="880" y="723"/>
                  </a:lnTo>
                  <a:lnTo>
                    <a:pt x="890" y="723"/>
                  </a:lnTo>
                  <a:lnTo>
                    <a:pt x="892" y="725"/>
                  </a:lnTo>
                  <a:lnTo>
                    <a:pt x="898" y="730"/>
                  </a:lnTo>
                  <a:lnTo>
                    <a:pt x="912" y="734"/>
                  </a:lnTo>
                  <a:lnTo>
                    <a:pt x="922" y="742"/>
                  </a:lnTo>
                  <a:lnTo>
                    <a:pt x="923" y="744"/>
                  </a:lnTo>
                  <a:lnTo>
                    <a:pt x="931" y="749"/>
                  </a:lnTo>
                  <a:lnTo>
                    <a:pt x="950" y="746"/>
                  </a:lnTo>
                  <a:lnTo>
                    <a:pt x="951" y="747"/>
                  </a:lnTo>
                  <a:lnTo>
                    <a:pt x="955" y="747"/>
                  </a:lnTo>
                  <a:lnTo>
                    <a:pt x="961" y="751"/>
                  </a:lnTo>
                  <a:lnTo>
                    <a:pt x="963" y="751"/>
                  </a:lnTo>
                  <a:lnTo>
                    <a:pt x="971" y="749"/>
                  </a:lnTo>
                  <a:lnTo>
                    <a:pt x="973" y="751"/>
                  </a:lnTo>
                  <a:lnTo>
                    <a:pt x="976" y="749"/>
                  </a:lnTo>
                  <a:lnTo>
                    <a:pt x="979" y="746"/>
                  </a:lnTo>
                  <a:lnTo>
                    <a:pt x="979" y="744"/>
                  </a:lnTo>
                  <a:lnTo>
                    <a:pt x="983" y="736"/>
                  </a:lnTo>
                  <a:lnTo>
                    <a:pt x="988" y="731"/>
                  </a:lnTo>
                  <a:lnTo>
                    <a:pt x="989" y="731"/>
                  </a:lnTo>
                  <a:lnTo>
                    <a:pt x="998" y="738"/>
                  </a:lnTo>
                  <a:lnTo>
                    <a:pt x="999" y="741"/>
                  </a:lnTo>
                  <a:lnTo>
                    <a:pt x="1008" y="746"/>
                  </a:lnTo>
                  <a:lnTo>
                    <a:pt x="1017" y="754"/>
                  </a:lnTo>
                  <a:lnTo>
                    <a:pt x="1021" y="757"/>
                  </a:lnTo>
                  <a:lnTo>
                    <a:pt x="1022" y="759"/>
                  </a:lnTo>
                  <a:lnTo>
                    <a:pt x="1039" y="770"/>
                  </a:lnTo>
                  <a:lnTo>
                    <a:pt x="1041" y="773"/>
                  </a:lnTo>
                  <a:lnTo>
                    <a:pt x="1044" y="775"/>
                  </a:lnTo>
                  <a:lnTo>
                    <a:pt x="1047" y="776"/>
                  </a:lnTo>
                  <a:lnTo>
                    <a:pt x="1051" y="780"/>
                  </a:lnTo>
                  <a:lnTo>
                    <a:pt x="1055" y="783"/>
                  </a:lnTo>
                  <a:lnTo>
                    <a:pt x="1085" y="797"/>
                  </a:lnTo>
                  <a:lnTo>
                    <a:pt x="1094" y="806"/>
                  </a:lnTo>
                  <a:lnTo>
                    <a:pt x="1095" y="807"/>
                  </a:lnTo>
                  <a:lnTo>
                    <a:pt x="1098" y="809"/>
                  </a:lnTo>
                  <a:lnTo>
                    <a:pt x="1107" y="810"/>
                  </a:lnTo>
                  <a:lnTo>
                    <a:pt x="1110" y="810"/>
                  </a:lnTo>
                  <a:lnTo>
                    <a:pt x="1112" y="809"/>
                  </a:lnTo>
                  <a:lnTo>
                    <a:pt x="1117" y="804"/>
                  </a:lnTo>
                  <a:lnTo>
                    <a:pt x="1118" y="802"/>
                  </a:lnTo>
                  <a:lnTo>
                    <a:pt x="1118" y="801"/>
                  </a:lnTo>
                  <a:lnTo>
                    <a:pt x="1118" y="796"/>
                  </a:lnTo>
                  <a:lnTo>
                    <a:pt x="1127" y="797"/>
                  </a:lnTo>
                  <a:lnTo>
                    <a:pt x="1130" y="799"/>
                  </a:lnTo>
                  <a:lnTo>
                    <a:pt x="1132" y="801"/>
                  </a:lnTo>
                  <a:lnTo>
                    <a:pt x="1132" y="802"/>
                  </a:lnTo>
                  <a:lnTo>
                    <a:pt x="1138" y="809"/>
                  </a:lnTo>
                  <a:lnTo>
                    <a:pt x="1142" y="812"/>
                  </a:lnTo>
                  <a:lnTo>
                    <a:pt x="1143" y="812"/>
                  </a:lnTo>
                  <a:lnTo>
                    <a:pt x="1146" y="814"/>
                  </a:lnTo>
                  <a:lnTo>
                    <a:pt x="1150" y="815"/>
                  </a:lnTo>
                  <a:lnTo>
                    <a:pt x="1156" y="822"/>
                  </a:lnTo>
                  <a:lnTo>
                    <a:pt x="1156" y="823"/>
                  </a:lnTo>
                  <a:lnTo>
                    <a:pt x="1160" y="831"/>
                  </a:lnTo>
                  <a:lnTo>
                    <a:pt x="1160" y="833"/>
                  </a:lnTo>
                  <a:lnTo>
                    <a:pt x="1165" y="840"/>
                  </a:lnTo>
                  <a:lnTo>
                    <a:pt x="1165" y="843"/>
                  </a:lnTo>
                  <a:lnTo>
                    <a:pt x="1166" y="851"/>
                  </a:lnTo>
                  <a:lnTo>
                    <a:pt x="1166" y="853"/>
                  </a:lnTo>
                  <a:lnTo>
                    <a:pt x="1173" y="856"/>
                  </a:lnTo>
                  <a:lnTo>
                    <a:pt x="1175" y="856"/>
                  </a:lnTo>
                  <a:lnTo>
                    <a:pt x="1185" y="853"/>
                  </a:lnTo>
                  <a:lnTo>
                    <a:pt x="1188" y="851"/>
                  </a:lnTo>
                  <a:lnTo>
                    <a:pt x="1189" y="853"/>
                  </a:lnTo>
                  <a:lnTo>
                    <a:pt x="1193" y="854"/>
                  </a:lnTo>
                  <a:lnTo>
                    <a:pt x="1199" y="859"/>
                  </a:lnTo>
                  <a:lnTo>
                    <a:pt x="1203" y="872"/>
                  </a:lnTo>
                  <a:lnTo>
                    <a:pt x="1201" y="875"/>
                  </a:lnTo>
                  <a:lnTo>
                    <a:pt x="1196" y="888"/>
                  </a:lnTo>
                  <a:lnTo>
                    <a:pt x="1194" y="891"/>
                  </a:lnTo>
                  <a:lnTo>
                    <a:pt x="1193" y="893"/>
                  </a:lnTo>
                  <a:lnTo>
                    <a:pt x="1189" y="901"/>
                  </a:lnTo>
                  <a:lnTo>
                    <a:pt x="1189" y="903"/>
                  </a:lnTo>
                  <a:lnTo>
                    <a:pt x="1189" y="909"/>
                  </a:lnTo>
                  <a:lnTo>
                    <a:pt x="1196" y="914"/>
                  </a:lnTo>
                  <a:lnTo>
                    <a:pt x="1196" y="920"/>
                  </a:lnTo>
                  <a:lnTo>
                    <a:pt x="1201" y="927"/>
                  </a:lnTo>
                  <a:lnTo>
                    <a:pt x="1198" y="933"/>
                  </a:lnTo>
                  <a:lnTo>
                    <a:pt x="1196" y="935"/>
                  </a:lnTo>
                  <a:lnTo>
                    <a:pt x="1193" y="945"/>
                  </a:lnTo>
                  <a:lnTo>
                    <a:pt x="1193" y="953"/>
                  </a:lnTo>
                  <a:lnTo>
                    <a:pt x="1196" y="956"/>
                  </a:lnTo>
                  <a:lnTo>
                    <a:pt x="1198" y="958"/>
                  </a:lnTo>
                  <a:lnTo>
                    <a:pt x="1199" y="959"/>
                  </a:lnTo>
                  <a:lnTo>
                    <a:pt x="1196" y="964"/>
                  </a:lnTo>
                  <a:lnTo>
                    <a:pt x="1193" y="964"/>
                  </a:lnTo>
                  <a:lnTo>
                    <a:pt x="1186" y="961"/>
                  </a:lnTo>
                  <a:lnTo>
                    <a:pt x="1186" y="942"/>
                  </a:lnTo>
                  <a:lnTo>
                    <a:pt x="1186" y="938"/>
                  </a:lnTo>
                  <a:lnTo>
                    <a:pt x="1185" y="935"/>
                  </a:lnTo>
                  <a:lnTo>
                    <a:pt x="1180" y="925"/>
                  </a:lnTo>
                  <a:lnTo>
                    <a:pt x="1170" y="909"/>
                  </a:lnTo>
                  <a:lnTo>
                    <a:pt x="1170" y="906"/>
                  </a:lnTo>
                  <a:lnTo>
                    <a:pt x="1161" y="898"/>
                  </a:lnTo>
                  <a:lnTo>
                    <a:pt x="1160" y="895"/>
                  </a:lnTo>
                  <a:lnTo>
                    <a:pt x="1158" y="893"/>
                  </a:lnTo>
                  <a:lnTo>
                    <a:pt x="1151" y="885"/>
                  </a:lnTo>
                  <a:lnTo>
                    <a:pt x="1150" y="885"/>
                  </a:lnTo>
                  <a:lnTo>
                    <a:pt x="1143" y="882"/>
                  </a:lnTo>
                  <a:lnTo>
                    <a:pt x="1133" y="880"/>
                  </a:lnTo>
                  <a:lnTo>
                    <a:pt x="1123" y="875"/>
                  </a:lnTo>
                  <a:lnTo>
                    <a:pt x="1122" y="878"/>
                  </a:lnTo>
                  <a:lnTo>
                    <a:pt x="1115" y="877"/>
                  </a:lnTo>
                  <a:lnTo>
                    <a:pt x="1107" y="878"/>
                  </a:lnTo>
                  <a:lnTo>
                    <a:pt x="1102" y="882"/>
                  </a:lnTo>
                  <a:lnTo>
                    <a:pt x="1089" y="882"/>
                  </a:lnTo>
                  <a:lnTo>
                    <a:pt x="1087" y="888"/>
                  </a:lnTo>
                  <a:lnTo>
                    <a:pt x="1084" y="886"/>
                  </a:lnTo>
                  <a:lnTo>
                    <a:pt x="1077" y="885"/>
                  </a:lnTo>
                  <a:lnTo>
                    <a:pt x="1074" y="886"/>
                  </a:lnTo>
                  <a:lnTo>
                    <a:pt x="1075" y="896"/>
                  </a:lnTo>
                  <a:lnTo>
                    <a:pt x="1064" y="898"/>
                  </a:lnTo>
                  <a:lnTo>
                    <a:pt x="1060" y="911"/>
                  </a:lnTo>
                  <a:lnTo>
                    <a:pt x="1054" y="916"/>
                  </a:lnTo>
                  <a:lnTo>
                    <a:pt x="1051" y="922"/>
                  </a:lnTo>
                  <a:lnTo>
                    <a:pt x="1049" y="922"/>
                  </a:lnTo>
                  <a:lnTo>
                    <a:pt x="1044" y="920"/>
                  </a:lnTo>
                  <a:lnTo>
                    <a:pt x="1041" y="924"/>
                  </a:lnTo>
                  <a:lnTo>
                    <a:pt x="1042" y="925"/>
                  </a:lnTo>
                  <a:lnTo>
                    <a:pt x="1042" y="930"/>
                  </a:lnTo>
                  <a:lnTo>
                    <a:pt x="1034" y="929"/>
                  </a:lnTo>
                  <a:lnTo>
                    <a:pt x="1031" y="937"/>
                  </a:lnTo>
                  <a:lnTo>
                    <a:pt x="1034" y="940"/>
                  </a:lnTo>
                  <a:lnTo>
                    <a:pt x="1036" y="942"/>
                  </a:lnTo>
                  <a:lnTo>
                    <a:pt x="1036" y="945"/>
                  </a:lnTo>
                  <a:lnTo>
                    <a:pt x="1037" y="945"/>
                  </a:lnTo>
                  <a:lnTo>
                    <a:pt x="1039" y="948"/>
                  </a:lnTo>
                  <a:lnTo>
                    <a:pt x="1041" y="953"/>
                  </a:lnTo>
                  <a:lnTo>
                    <a:pt x="1044" y="972"/>
                  </a:lnTo>
                  <a:lnTo>
                    <a:pt x="1042" y="974"/>
                  </a:lnTo>
                  <a:lnTo>
                    <a:pt x="1039" y="990"/>
                  </a:lnTo>
                  <a:lnTo>
                    <a:pt x="1031" y="997"/>
                  </a:lnTo>
                  <a:lnTo>
                    <a:pt x="1029" y="1005"/>
                  </a:lnTo>
                  <a:lnTo>
                    <a:pt x="1024" y="1011"/>
                  </a:lnTo>
                  <a:lnTo>
                    <a:pt x="1021" y="1014"/>
                  </a:lnTo>
                  <a:lnTo>
                    <a:pt x="1019" y="1019"/>
                  </a:lnTo>
                  <a:lnTo>
                    <a:pt x="1017" y="1022"/>
                  </a:lnTo>
                  <a:lnTo>
                    <a:pt x="1016" y="1029"/>
                  </a:lnTo>
                  <a:lnTo>
                    <a:pt x="1016" y="1031"/>
                  </a:lnTo>
                  <a:lnTo>
                    <a:pt x="1017" y="1035"/>
                  </a:lnTo>
                  <a:lnTo>
                    <a:pt x="1016" y="1037"/>
                  </a:lnTo>
                  <a:lnTo>
                    <a:pt x="1011" y="1043"/>
                  </a:lnTo>
                  <a:lnTo>
                    <a:pt x="1009" y="1045"/>
                  </a:lnTo>
                  <a:lnTo>
                    <a:pt x="1009" y="1053"/>
                  </a:lnTo>
                  <a:lnTo>
                    <a:pt x="1017" y="1061"/>
                  </a:lnTo>
                  <a:lnTo>
                    <a:pt x="1016" y="1064"/>
                  </a:lnTo>
                  <a:lnTo>
                    <a:pt x="1012" y="107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6" name="Freeform 56"/>
            <p:cNvSpPr>
              <a:spLocks/>
            </p:cNvSpPr>
            <p:nvPr/>
          </p:nvSpPr>
          <p:spPr bwMode="auto">
            <a:xfrm>
              <a:off x="4032250" y="2532858"/>
              <a:ext cx="433388" cy="315913"/>
            </a:xfrm>
            <a:custGeom>
              <a:avLst/>
              <a:gdLst>
                <a:gd name="T0" fmla="*/ 19 w 545"/>
                <a:gd name="T1" fmla="*/ 25 h 396"/>
                <a:gd name="T2" fmla="*/ 36 w 545"/>
                <a:gd name="T3" fmla="*/ 29 h 396"/>
                <a:gd name="T4" fmla="*/ 47 w 545"/>
                <a:gd name="T5" fmla="*/ 27 h 396"/>
                <a:gd name="T6" fmla="*/ 49 w 545"/>
                <a:gd name="T7" fmla="*/ 50 h 396"/>
                <a:gd name="T8" fmla="*/ 51 w 545"/>
                <a:gd name="T9" fmla="*/ 69 h 396"/>
                <a:gd name="T10" fmla="*/ 71 w 545"/>
                <a:gd name="T11" fmla="*/ 59 h 396"/>
                <a:gd name="T12" fmla="*/ 86 w 545"/>
                <a:gd name="T13" fmla="*/ 56 h 396"/>
                <a:gd name="T14" fmla="*/ 90 w 545"/>
                <a:gd name="T15" fmla="*/ 69 h 396"/>
                <a:gd name="T16" fmla="*/ 87 w 545"/>
                <a:gd name="T17" fmla="*/ 82 h 396"/>
                <a:gd name="T18" fmla="*/ 90 w 545"/>
                <a:gd name="T19" fmla="*/ 98 h 396"/>
                <a:gd name="T20" fmla="*/ 95 w 545"/>
                <a:gd name="T21" fmla="*/ 103 h 396"/>
                <a:gd name="T22" fmla="*/ 107 w 545"/>
                <a:gd name="T23" fmla="*/ 108 h 396"/>
                <a:gd name="T24" fmla="*/ 117 w 545"/>
                <a:gd name="T25" fmla="*/ 89 h 396"/>
                <a:gd name="T26" fmla="*/ 125 w 545"/>
                <a:gd name="T27" fmla="*/ 77 h 396"/>
                <a:gd name="T28" fmla="*/ 137 w 545"/>
                <a:gd name="T29" fmla="*/ 79 h 396"/>
                <a:gd name="T30" fmla="*/ 153 w 545"/>
                <a:gd name="T31" fmla="*/ 69 h 396"/>
                <a:gd name="T32" fmla="*/ 157 w 545"/>
                <a:gd name="T33" fmla="*/ 81 h 396"/>
                <a:gd name="T34" fmla="*/ 173 w 545"/>
                <a:gd name="T35" fmla="*/ 84 h 396"/>
                <a:gd name="T36" fmla="*/ 181 w 545"/>
                <a:gd name="T37" fmla="*/ 89 h 396"/>
                <a:gd name="T38" fmla="*/ 201 w 545"/>
                <a:gd name="T39" fmla="*/ 102 h 396"/>
                <a:gd name="T40" fmla="*/ 211 w 545"/>
                <a:gd name="T41" fmla="*/ 108 h 396"/>
                <a:gd name="T42" fmla="*/ 234 w 545"/>
                <a:gd name="T43" fmla="*/ 113 h 396"/>
                <a:gd name="T44" fmla="*/ 248 w 545"/>
                <a:gd name="T45" fmla="*/ 108 h 396"/>
                <a:gd name="T46" fmla="*/ 253 w 545"/>
                <a:gd name="T47" fmla="*/ 126 h 396"/>
                <a:gd name="T48" fmla="*/ 261 w 545"/>
                <a:gd name="T49" fmla="*/ 144 h 396"/>
                <a:gd name="T50" fmla="*/ 269 w 545"/>
                <a:gd name="T51" fmla="*/ 152 h 396"/>
                <a:gd name="T52" fmla="*/ 286 w 545"/>
                <a:gd name="T53" fmla="*/ 158 h 396"/>
                <a:gd name="T54" fmla="*/ 302 w 545"/>
                <a:gd name="T55" fmla="*/ 168 h 396"/>
                <a:gd name="T56" fmla="*/ 315 w 545"/>
                <a:gd name="T57" fmla="*/ 176 h 396"/>
                <a:gd name="T58" fmla="*/ 327 w 545"/>
                <a:gd name="T59" fmla="*/ 181 h 396"/>
                <a:gd name="T60" fmla="*/ 335 w 545"/>
                <a:gd name="T61" fmla="*/ 191 h 396"/>
                <a:gd name="T62" fmla="*/ 329 w 545"/>
                <a:gd name="T63" fmla="*/ 200 h 396"/>
                <a:gd name="T64" fmla="*/ 342 w 545"/>
                <a:gd name="T65" fmla="*/ 203 h 396"/>
                <a:gd name="T66" fmla="*/ 355 w 545"/>
                <a:gd name="T67" fmla="*/ 210 h 396"/>
                <a:gd name="T68" fmla="*/ 367 w 545"/>
                <a:gd name="T69" fmla="*/ 225 h 396"/>
                <a:gd name="T70" fmla="*/ 367 w 545"/>
                <a:gd name="T71" fmla="*/ 236 h 396"/>
                <a:gd name="T72" fmla="*/ 370 w 545"/>
                <a:gd name="T73" fmla="*/ 247 h 396"/>
                <a:gd name="T74" fmla="*/ 370 w 545"/>
                <a:gd name="T75" fmla="*/ 262 h 396"/>
                <a:gd name="T76" fmla="*/ 380 w 545"/>
                <a:gd name="T77" fmla="*/ 268 h 396"/>
                <a:gd name="T78" fmla="*/ 383 w 545"/>
                <a:gd name="T79" fmla="*/ 275 h 396"/>
                <a:gd name="T80" fmla="*/ 393 w 545"/>
                <a:gd name="T81" fmla="*/ 289 h 396"/>
                <a:gd name="T82" fmla="*/ 411 w 545"/>
                <a:gd name="T83" fmla="*/ 291 h 396"/>
                <a:gd name="T84" fmla="*/ 408 w 545"/>
                <a:gd name="T85" fmla="*/ 301 h 396"/>
                <a:gd name="T86" fmla="*/ 405 w 545"/>
                <a:gd name="T87" fmla="*/ 312 h 396"/>
                <a:gd name="T88" fmla="*/ 406 w 545"/>
                <a:gd name="T89" fmla="*/ 323 h 396"/>
                <a:gd name="T90" fmla="*/ 413 w 545"/>
                <a:gd name="T91" fmla="*/ 338 h 396"/>
                <a:gd name="T92" fmla="*/ 411 w 545"/>
                <a:gd name="T93" fmla="*/ 348 h 396"/>
                <a:gd name="T94" fmla="*/ 421 w 545"/>
                <a:gd name="T95" fmla="*/ 344 h 396"/>
                <a:gd name="T96" fmla="*/ 428 w 545"/>
                <a:gd name="T97" fmla="*/ 348 h 396"/>
                <a:gd name="T98" fmla="*/ 443 w 545"/>
                <a:gd name="T99" fmla="*/ 360 h 396"/>
                <a:gd name="T100" fmla="*/ 453 w 545"/>
                <a:gd name="T101" fmla="*/ 364 h 396"/>
                <a:gd name="T102" fmla="*/ 471 w 545"/>
                <a:gd name="T103" fmla="*/ 362 h 396"/>
                <a:gd name="T104" fmla="*/ 481 w 545"/>
                <a:gd name="T105" fmla="*/ 357 h 396"/>
                <a:gd name="T106" fmla="*/ 494 w 545"/>
                <a:gd name="T107" fmla="*/ 354 h 396"/>
                <a:gd name="T108" fmla="*/ 514 w 545"/>
                <a:gd name="T109" fmla="*/ 362 h 396"/>
                <a:gd name="T110" fmla="*/ 521 w 545"/>
                <a:gd name="T111" fmla="*/ 375 h 396"/>
                <a:gd name="T112" fmla="*/ 532 w 545"/>
                <a:gd name="T113" fmla="*/ 386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45" h="396">
                  <a:moveTo>
                    <a:pt x="0" y="0"/>
                  </a:moveTo>
                  <a:lnTo>
                    <a:pt x="11" y="14"/>
                  </a:lnTo>
                  <a:lnTo>
                    <a:pt x="19" y="25"/>
                  </a:lnTo>
                  <a:lnTo>
                    <a:pt x="24" y="34"/>
                  </a:lnTo>
                  <a:lnTo>
                    <a:pt x="29" y="35"/>
                  </a:lnTo>
                  <a:lnTo>
                    <a:pt x="36" y="29"/>
                  </a:lnTo>
                  <a:lnTo>
                    <a:pt x="41" y="27"/>
                  </a:lnTo>
                  <a:lnTo>
                    <a:pt x="46" y="27"/>
                  </a:lnTo>
                  <a:lnTo>
                    <a:pt x="47" y="27"/>
                  </a:lnTo>
                  <a:lnTo>
                    <a:pt x="52" y="32"/>
                  </a:lnTo>
                  <a:lnTo>
                    <a:pt x="56" y="42"/>
                  </a:lnTo>
                  <a:lnTo>
                    <a:pt x="49" y="50"/>
                  </a:lnTo>
                  <a:lnTo>
                    <a:pt x="46" y="56"/>
                  </a:lnTo>
                  <a:lnTo>
                    <a:pt x="47" y="64"/>
                  </a:lnTo>
                  <a:lnTo>
                    <a:pt x="51" y="69"/>
                  </a:lnTo>
                  <a:lnTo>
                    <a:pt x="61" y="66"/>
                  </a:lnTo>
                  <a:lnTo>
                    <a:pt x="66" y="63"/>
                  </a:lnTo>
                  <a:lnTo>
                    <a:pt x="71" y="59"/>
                  </a:lnTo>
                  <a:lnTo>
                    <a:pt x="74" y="58"/>
                  </a:lnTo>
                  <a:lnTo>
                    <a:pt x="79" y="56"/>
                  </a:lnTo>
                  <a:lnTo>
                    <a:pt x="86" y="56"/>
                  </a:lnTo>
                  <a:lnTo>
                    <a:pt x="89" y="59"/>
                  </a:lnTo>
                  <a:lnTo>
                    <a:pt x="89" y="63"/>
                  </a:lnTo>
                  <a:lnTo>
                    <a:pt x="90" y="69"/>
                  </a:lnTo>
                  <a:lnTo>
                    <a:pt x="90" y="72"/>
                  </a:lnTo>
                  <a:lnTo>
                    <a:pt x="89" y="76"/>
                  </a:lnTo>
                  <a:lnTo>
                    <a:pt x="87" y="82"/>
                  </a:lnTo>
                  <a:lnTo>
                    <a:pt x="89" y="90"/>
                  </a:lnTo>
                  <a:lnTo>
                    <a:pt x="89" y="97"/>
                  </a:lnTo>
                  <a:lnTo>
                    <a:pt x="90" y="98"/>
                  </a:lnTo>
                  <a:lnTo>
                    <a:pt x="92" y="100"/>
                  </a:lnTo>
                  <a:lnTo>
                    <a:pt x="94" y="102"/>
                  </a:lnTo>
                  <a:lnTo>
                    <a:pt x="95" y="103"/>
                  </a:lnTo>
                  <a:lnTo>
                    <a:pt x="99" y="106"/>
                  </a:lnTo>
                  <a:lnTo>
                    <a:pt x="105" y="110"/>
                  </a:lnTo>
                  <a:lnTo>
                    <a:pt x="107" y="108"/>
                  </a:lnTo>
                  <a:lnTo>
                    <a:pt x="109" y="98"/>
                  </a:lnTo>
                  <a:lnTo>
                    <a:pt x="110" y="95"/>
                  </a:lnTo>
                  <a:lnTo>
                    <a:pt x="117" y="89"/>
                  </a:lnTo>
                  <a:lnTo>
                    <a:pt x="119" y="85"/>
                  </a:lnTo>
                  <a:lnTo>
                    <a:pt x="124" y="79"/>
                  </a:lnTo>
                  <a:lnTo>
                    <a:pt x="125" y="77"/>
                  </a:lnTo>
                  <a:lnTo>
                    <a:pt x="129" y="77"/>
                  </a:lnTo>
                  <a:lnTo>
                    <a:pt x="135" y="79"/>
                  </a:lnTo>
                  <a:lnTo>
                    <a:pt x="137" y="79"/>
                  </a:lnTo>
                  <a:lnTo>
                    <a:pt x="143" y="77"/>
                  </a:lnTo>
                  <a:lnTo>
                    <a:pt x="150" y="71"/>
                  </a:lnTo>
                  <a:lnTo>
                    <a:pt x="153" y="69"/>
                  </a:lnTo>
                  <a:lnTo>
                    <a:pt x="158" y="72"/>
                  </a:lnTo>
                  <a:lnTo>
                    <a:pt x="158" y="76"/>
                  </a:lnTo>
                  <a:lnTo>
                    <a:pt x="157" y="81"/>
                  </a:lnTo>
                  <a:lnTo>
                    <a:pt x="160" y="82"/>
                  </a:lnTo>
                  <a:lnTo>
                    <a:pt x="165" y="84"/>
                  </a:lnTo>
                  <a:lnTo>
                    <a:pt x="173" y="84"/>
                  </a:lnTo>
                  <a:lnTo>
                    <a:pt x="175" y="85"/>
                  </a:lnTo>
                  <a:lnTo>
                    <a:pt x="176" y="85"/>
                  </a:lnTo>
                  <a:lnTo>
                    <a:pt x="181" y="89"/>
                  </a:lnTo>
                  <a:lnTo>
                    <a:pt x="191" y="92"/>
                  </a:lnTo>
                  <a:lnTo>
                    <a:pt x="195" y="95"/>
                  </a:lnTo>
                  <a:lnTo>
                    <a:pt x="201" y="102"/>
                  </a:lnTo>
                  <a:lnTo>
                    <a:pt x="203" y="103"/>
                  </a:lnTo>
                  <a:lnTo>
                    <a:pt x="210" y="108"/>
                  </a:lnTo>
                  <a:lnTo>
                    <a:pt x="211" y="108"/>
                  </a:lnTo>
                  <a:lnTo>
                    <a:pt x="223" y="111"/>
                  </a:lnTo>
                  <a:lnTo>
                    <a:pt x="231" y="114"/>
                  </a:lnTo>
                  <a:lnTo>
                    <a:pt x="234" y="113"/>
                  </a:lnTo>
                  <a:lnTo>
                    <a:pt x="236" y="108"/>
                  </a:lnTo>
                  <a:lnTo>
                    <a:pt x="238" y="106"/>
                  </a:lnTo>
                  <a:lnTo>
                    <a:pt x="248" y="108"/>
                  </a:lnTo>
                  <a:lnTo>
                    <a:pt x="249" y="110"/>
                  </a:lnTo>
                  <a:lnTo>
                    <a:pt x="253" y="123"/>
                  </a:lnTo>
                  <a:lnTo>
                    <a:pt x="253" y="126"/>
                  </a:lnTo>
                  <a:lnTo>
                    <a:pt x="258" y="139"/>
                  </a:lnTo>
                  <a:lnTo>
                    <a:pt x="259" y="142"/>
                  </a:lnTo>
                  <a:lnTo>
                    <a:pt x="261" y="144"/>
                  </a:lnTo>
                  <a:lnTo>
                    <a:pt x="264" y="147"/>
                  </a:lnTo>
                  <a:lnTo>
                    <a:pt x="266" y="148"/>
                  </a:lnTo>
                  <a:lnTo>
                    <a:pt x="269" y="152"/>
                  </a:lnTo>
                  <a:lnTo>
                    <a:pt x="279" y="157"/>
                  </a:lnTo>
                  <a:lnTo>
                    <a:pt x="282" y="157"/>
                  </a:lnTo>
                  <a:lnTo>
                    <a:pt x="286" y="158"/>
                  </a:lnTo>
                  <a:lnTo>
                    <a:pt x="297" y="165"/>
                  </a:lnTo>
                  <a:lnTo>
                    <a:pt x="301" y="166"/>
                  </a:lnTo>
                  <a:lnTo>
                    <a:pt x="302" y="168"/>
                  </a:lnTo>
                  <a:lnTo>
                    <a:pt x="304" y="168"/>
                  </a:lnTo>
                  <a:lnTo>
                    <a:pt x="312" y="174"/>
                  </a:lnTo>
                  <a:lnTo>
                    <a:pt x="315" y="176"/>
                  </a:lnTo>
                  <a:lnTo>
                    <a:pt x="322" y="179"/>
                  </a:lnTo>
                  <a:lnTo>
                    <a:pt x="324" y="179"/>
                  </a:lnTo>
                  <a:lnTo>
                    <a:pt x="327" y="181"/>
                  </a:lnTo>
                  <a:lnTo>
                    <a:pt x="330" y="184"/>
                  </a:lnTo>
                  <a:lnTo>
                    <a:pt x="332" y="186"/>
                  </a:lnTo>
                  <a:lnTo>
                    <a:pt x="335" y="191"/>
                  </a:lnTo>
                  <a:lnTo>
                    <a:pt x="332" y="194"/>
                  </a:lnTo>
                  <a:lnTo>
                    <a:pt x="330" y="195"/>
                  </a:lnTo>
                  <a:lnTo>
                    <a:pt x="329" y="200"/>
                  </a:lnTo>
                  <a:lnTo>
                    <a:pt x="339" y="202"/>
                  </a:lnTo>
                  <a:lnTo>
                    <a:pt x="340" y="202"/>
                  </a:lnTo>
                  <a:lnTo>
                    <a:pt x="342" y="203"/>
                  </a:lnTo>
                  <a:lnTo>
                    <a:pt x="347" y="208"/>
                  </a:lnTo>
                  <a:lnTo>
                    <a:pt x="348" y="208"/>
                  </a:lnTo>
                  <a:lnTo>
                    <a:pt x="355" y="210"/>
                  </a:lnTo>
                  <a:lnTo>
                    <a:pt x="357" y="212"/>
                  </a:lnTo>
                  <a:lnTo>
                    <a:pt x="357" y="213"/>
                  </a:lnTo>
                  <a:lnTo>
                    <a:pt x="367" y="225"/>
                  </a:lnTo>
                  <a:lnTo>
                    <a:pt x="368" y="226"/>
                  </a:lnTo>
                  <a:lnTo>
                    <a:pt x="367" y="233"/>
                  </a:lnTo>
                  <a:lnTo>
                    <a:pt x="367" y="236"/>
                  </a:lnTo>
                  <a:lnTo>
                    <a:pt x="367" y="239"/>
                  </a:lnTo>
                  <a:lnTo>
                    <a:pt x="370" y="244"/>
                  </a:lnTo>
                  <a:lnTo>
                    <a:pt x="370" y="247"/>
                  </a:lnTo>
                  <a:lnTo>
                    <a:pt x="370" y="249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3" y="265"/>
                  </a:lnTo>
                  <a:lnTo>
                    <a:pt x="375" y="267"/>
                  </a:lnTo>
                  <a:lnTo>
                    <a:pt x="380" y="268"/>
                  </a:lnTo>
                  <a:lnTo>
                    <a:pt x="382" y="268"/>
                  </a:lnTo>
                  <a:lnTo>
                    <a:pt x="383" y="273"/>
                  </a:lnTo>
                  <a:lnTo>
                    <a:pt x="383" y="275"/>
                  </a:lnTo>
                  <a:lnTo>
                    <a:pt x="383" y="276"/>
                  </a:lnTo>
                  <a:lnTo>
                    <a:pt x="390" y="281"/>
                  </a:lnTo>
                  <a:lnTo>
                    <a:pt x="393" y="289"/>
                  </a:lnTo>
                  <a:lnTo>
                    <a:pt x="401" y="289"/>
                  </a:lnTo>
                  <a:lnTo>
                    <a:pt x="405" y="289"/>
                  </a:lnTo>
                  <a:lnTo>
                    <a:pt x="411" y="291"/>
                  </a:lnTo>
                  <a:lnTo>
                    <a:pt x="413" y="292"/>
                  </a:lnTo>
                  <a:lnTo>
                    <a:pt x="411" y="299"/>
                  </a:lnTo>
                  <a:lnTo>
                    <a:pt x="408" y="301"/>
                  </a:lnTo>
                  <a:lnTo>
                    <a:pt x="406" y="302"/>
                  </a:lnTo>
                  <a:lnTo>
                    <a:pt x="405" y="305"/>
                  </a:lnTo>
                  <a:lnTo>
                    <a:pt x="405" y="312"/>
                  </a:lnTo>
                  <a:lnTo>
                    <a:pt x="401" y="318"/>
                  </a:lnTo>
                  <a:lnTo>
                    <a:pt x="406" y="322"/>
                  </a:lnTo>
                  <a:lnTo>
                    <a:pt x="406" y="323"/>
                  </a:lnTo>
                  <a:lnTo>
                    <a:pt x="408" y="325"/>
                  </a:lnTo>
                  <a:lnTo>
                    <a:pt x="410" y="330"/>
                  </a:lnTo>
                  <a:lnTo>
                    <a:pt x="413" y="338"/>
                  </a:lnTo>
                  <a:lnTo>
                    <a:pt x="411" y="339"/>
                  </a:lnTo>
                  <a:lnTo>
                    <a:pt x="411" y="346"/>
                  </a:lnTo>
                  <a:lnTo>
                    <a:pt x="411" y="348"/>
                  </a:lnTo>
                  <a:lnTo>
                    <a:pt x="416" y="349"/>
                  </a:lnTo>
                  <a:lnTo>
                    <a:pt x="418" y="348"/>
                  </a:lnTo>
                  <a:lnTo>
                    <a:pt x="421" y="344"/>
                  </a:lnTo>
                  <a:lnTo>
                    <a:pt x="425" y="346"/>
                  </a:lnTo>
                  <a:lnTo>
                    <a:pt x="426" y="348"/>
                  </a:lnTo>
                  <a:lnTo>
                    <a:pt x="428" y="348"/>
                  </a:lnTo>
                  <a:lnTo>
                    <a:pt x="433" y="356"/>
                  </a:lnTo>
                  <a:lnTo>
                    <a:pt x="438" y="357"/>
                  </a:lnTo>
                  <a:lnTo>
                    <a:pt x="443" y="360"/>
                  </a:lnTo>
                  <a:lnTo>
                    <a:pt x="444" y="362"/>
                  </a:lnTo>
                  <a:lnTo>
                    <a:pt x="451" y="365"/>
                  </a:lnTo>
                  <a:lnTo>
                    <a:pt x="453" y="364"/>
                  </a:lnTo>
                  <a:lnTo>
                    <a:pt x="461" y="364"/>
                  </a:lnTo>
                  <a:lnTo>
                    <a:pt x="463" y="364"/>
                  </a:lnTo>
                  <a:lnTo>
                    <a:pt x="471" y="362"/>
                  </a:lnTo>
                  <a:lnTo>
                    <a:pt x="473" y="360"/>
                  </a:lnTo>
                  <a:lnTo>
                    <a:pt x="478" y="357"/>
                  </a:lnTo>
                  <a:lnTo>
                    <a:pt x="481" y="357"/>
                  </a:lnTo>
                  <a:lnTo>
                    <a:pt x="486" y="359"/>
                  </a:lnTo>
                  <a:lnTo>
                    <a:pt x="489" y="357"/>
                  </a:lnTo>
                  <a:lnTo>
                    <a:pt x="494" y="354"/>
                  </a:lnTo>
                  <a:lnTo>
                    <a:pt x="501" y="352"/>
                  </a:lnTo>
                  <a:lnTo>
                    <a:pt x="504" y="352"/>
                  </a:lnTo>
                  <a:lnTo>
                    <a:pt x="514" y="362"/>
                  </a:lnTo>
                  <a:lnTo>
                    <a:pt x="516" y="364"/>
                  </a:lnTo>
                  <a:lnTo>
                    <a:pt x="519" y="373"/>
                  </a:lnTo>
                  <a:lnTo>
                    <a:pt x="521" y="375"/>
                  </a:lnTo>
                  <a:lnTo>
                    <a:pt x="525" y="378"/>
                  </a:lnTo>
                  <a:lnTo>
                    <a:pt x="529" y="383"/>
                  </a:lnTo>
                  <a:lnTo>
                    <a:pt x="532" y="386"/>
                  </a:lnTo>
                  <a:lnTo>
                    <a:pt x="535" y="388"/>
                  </a:lnTo>
                  <a:lnTo>
                    <a:pt x="545" y="39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7" name="Freeform 57"/>
            <p:cNvSpPr>
              <a:spLocks/>
            </p:cNvSpPr>
            <p:nvPr/>
          </p:nvSpPr>
          <p:spPr bwMode="auto">
            <a:xfrm>
              <a:off x="4032250" y="2223295"/>
              <a:ext cx="1843088" cy="735013"/>
            </a:xfrm>
            <a:custGeom>
              <a:avLst/>
              <a:gdLst>
                <a:gd name="T0" fmla="*/ 140 w 2322"/>
                <a:gd name="T1" fmla="*/ 325 h 927"/>
                <a:gd name="T2" fmla="*/ 254 w 2322"/>
                <a:gd name="T3" fmla="*/ 426 h 927"/>
                <a:gd name="T4" fmla="*/ 406 w 2322"/>
                <a:gd name="T5" fmla="*/ 502 h 927"/>
                <a:gd name="T6" fmla="*/ 559 w 2322"/>
                <a:gd name="T7" fmla="*/ 524 h 927"/>
                <a:gd name="T8" fmla="*/ 587 w 2322"/>
                <a:gd name="T9" fmla="*/ 628 h 927"/>
                <a:gd name="T10" fmla="*/ 669 w 2322"/>
                <a:gd name="T11" fmla="*/ 701 h 927"/>
                <a:gd name="T12" fmla="*/ 694 w 2322"/>
                <a:gd name="T13" fmla="*/ 621 h 927"/>
                <a:gd name="T14" fmla="*/ 818 w 2322"/>
                <a:gd name="T15" fmla="*/ 549 h 927"/>
                <a:gd name="T16" fmla="*/ 952 w 2322"/>
                <a:gd name="T17" fmla="*/ 485 h 927"/>
                <a:gd name="T18" fmla="*/ 1080 w 2322"/>
                <a:gd name="T19" fmla="*/ 498 h 927"/>
                <a:gd name="T20" fmla="*/ 1123 w 2322"/>
                <a:gd name="T21" fmla="*/ 346 h 927"/>
                <a:gd name="T22" fmla="*/ 1194 w 2322"/>
                <a:gd name="T23" fmla="*/ 251 h 927"/>
                <a:gd name="T24" fmla="*/ 1303 w 2322"/>
                <a:gd name="T25" fmla="*/ 178 h 927"/>
                <a:gd name="T26" fmla="*/ 1299 w 2322"/>
                <a:gd name="T27" fmla="*/ 108 h 927"/>
                <a:gd name="T28" fmla="*/ 1402 w 2322"/>
                <a:gd name="T29" fmla="*/ 15 h 927"/>
                <a:gd name="T30" fmla="*/ 1508 w 2322"/>
                <a:gd name="T31" fmla="*/ 13 h 927"/>
                <a:gd name="T32" fmla="*/ 1627 w 2322"/>
                <a:gd name="T33" fmla="*/ 34 h 927"/>
                <a:gd name="T34" fmla="*/ 1753 w 2322"/>
                <a:gd name="T35" fmla="*/ 89 h 927"/>
                <a:gd name="T36" fmla="*/ 1863 w 2322"/>
                <a:gd name="T37" fmla="*/ 118 h 927"/>
                <a:gd name="T38" fmla="*/ 2017 w 2322"/>
                <a:gd name="T39" fmla="*/ 147 h 927"/>
                <a:gd name="T40" fmla="*/ 2168 w 2322"/>
                <a:gd name="T41" fmla="*/ 230 h 927"/>
                <a:gd name="T42" fmla="*/ 2250 w 2322"/>
                <a:gd name="T43" fmla="*/ 382 h 927"/>
                <a:gd name="T44" fmla="*/ 2310 w 2322"/>
                <a:gd name="T45" fmla="*/ 474 h 927"/>
                <a:gd name="T46" fmla="*/ 2246 w 2322"/>
                <a:gd name="T47" fmla="*/ 519 h 927"/>
                <a:gd name="T48" fmla="*/ 2153 w 2322"/>
                <a:gd name="T49" fmla="*/ 615 h 927"/>
                <a:gd name="T50" fmla="*/ 2123 w 2322"/>
                <a:gd name="T51" fmla="*/ 670 h 927"/>
                <a:gd name="T52" fmla="*/ 2093 w 2322"/>
                <a:gd name="T53" fmla="*/ 735 h 927"/>
                <a:gd name="T54" fmla="*/ 2035 w 2322"/>
                <a:gd name="T55" fmla="*/ 668 h 927"/>
                <a:gd name="T56" fmla="*/ 1969 w 2322"/>
                <a:gd name="T57" fmla="*/ 620 h 927"/>
                <a:gd name="T58" fmla="*/ 1895 w 2322"/>
                <a:gd name="T59" fmla="*/ 657 h 927"/>
                <a:gd name="T60" fmla="*/ 1875 w 2322"/>
                <a:gd name="T61" fmla="*/ 563 h 927"/>
                <a:gd name="T62" fmla="*/ 1837 w 2322"/>
                <a:gd name="T63" fmla="*/ 579 h 927"/>
                <a:gd name="T64" fmla="*/ 1741 w 2322"/>
                <a:gd name="T65" fmla="*/ 523 h 927"/>
                <a:gd name="T66" fmla="*/ 1711 w 2322"/>
                <a:gd name="T67" fmla="*/ 473 h 927"/>
                <a:gd name="T68" fmla="*/ 1639 w 2322"/>
                <a:gd name="T69" fmla="*/ 422 h 927"/>
                <a:gd name="T70" fmla="*/ 1571 w 2322"/>
                <a:gd name="T71" fmla="*/ 424 h 927"/>
                <a:gd name="T72" fmla="*/ 1538 w 2322"/>
                <a:gd name="T73" fmla="*/ 490 h 927"/>
                <a:gd name="T74" fmla="*/ 1463 w 2322"/>
                <a:gd name="T75" fmla="*/ 498 h 927"/>
                <a:gd name="T76" fmla="*/ 1470 w 2322"/>
                <a:gd name="T77" fmla="*/ 545 h 927"/>
                <a:gd name="T78" fmla="*/ 1463 w 2322"/>
                <a:gd name="T79" fmla="*/ 625 h 927"/>
                <a:gd name="T80" fmla="*/ 1316 w 2322"/>
                <a:gd name="T81" fmla="*/ 659 h 927"/>
                <a:gd name="T82" fmla="*/ 1223 w 2322"/>
                <a:gd name="T83" fmla="*/ 639 h 927"/>
                <a:gd name="T84" fmla="*/ 1167 w 2322"/>
                <a:gd name="T85" fmla="*/ 691 h 927"/>
                <a:gd name="T86" fmla="*/ 1126 w 2322"/>
                <a:gd name="T87" fmla="*/ 633 h 927"/>
                <a:gd name="T88" fmla="*/ 1022 w 2322"/>
                <a:gd name="T89" fmla="*/ 647 h 927"/>
                <a:gd name="T90" fmla="*/ 939 w 2322"/>
                <a:gd name="T91" fmla="*/ 604 h 927"/>
                <a:gd name="T92" fmla="*/ 881 w 2322"/>
                <a:gd name="T93" fmla="*/ 657 h 927"/>
                <a:gd name="T94" fmla="*/ 853 w 2322"/>
                <a:gd name="T95" fmla="*/ 715 h 927"/>
                <a:gd name="T96" fmla="*/ 840 w 2322"/>
                <a:gd name="T97" fmla="*/ 807 h 927"/>
                <a:gd name="T98" fmla="*/ 755 w 2322"/>
                <a:gd name="T99" fmla="*/ 898 h 927"/>
                <a:gd name="T100" fmla="*/ 640 w 2322"/>
                <a:gd name="T101" fmla="*/ 926 h 927"/>
                <a:gd name="T102" fmla="*/ 573 w 2322"/>
                <a:gd name="T103" fmla="*/ 840 h 927"/>
                <a:gd name="T104" fmla="*/ 504 w 2322"/>
                <a:gd name="T105" fmla="*/ 744 h 927"/>
                <a:gd name="T106" fmla="*/ 416 w 2322"/>
                <a:gd name="T107" fmla="*/ 741 h 927"/>
                <a:gd name="T108" fmla="*/ 383 w 2322"/>
                <a:gd name="T109" fmla="*/ 667 h 927"/>
                <a:gd name="T110" fmla="*/ 340 w 2322"/>
                <a:gd name="T111" fmla="*/ 594 h 927"/>
                <a:gd name="T112" fmla="*/ 264 w 2322"/>
                <a:gd name="T113" fmla="*/ 539 h 927"/>
                <a:gd name="T114" fmla="*/ 173 w 2322"/>
                <a:gd name="T115" fmla="*/ 476 h 927"/>
                <a:gd name="T116" fmla="*/ 94 w 2322"/>
                <a:gd name="T117" fmla="*/ 494 h 927"/>
                <a:gd name="T118" fmla="*/ 52 w 2322"/>
                <a:gd name="T119" fmla="*/ 424 h 927"/>
                <a:gd name="T120" fmla="*/ 14 w 2322"/>
                <a:gd name="T121" fmla="*/ 343 h 927"/>
                <a:gd name="T122" fmla="*/ 54 w 2322"/>
                <a:gd name="T123" fmla="*/ 280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22" h="927">
                  <a:moveTo>
                    <a:pt x="56" y="252"/>
                  </a:moveTo>
                  <a:lnTo>
                    <a:pt x="66" y="257"/>
                  </a:lnTo>
                  <a:lnTo>
                    <a:pt x="71" y="259"/>
                  </a:lnTo>
                  <a:lnTo>
                    <a:pt x="84" y="259"/>
                  </a:lnTo>
                  <a:lnTo>
                    <a:pt x="87" y="259"/>
                  </a:lnTo>
                  <a:lnTo>
                    <a:pt x="89" y="259"/>
                  </a:lnTo>
                  <a:lnTo>
                    <a:pt x="99" y="259"/>
                  </a:lnTo>
                  <a:lnTo>
                    <a:pt x="100" y="261"/>
                  </a:lnTo>
                  <a:lnTo>
                    <a:pt x="104" y="262"/>
                  </a:lnTo>
                  <a:lnTo>
                    <a:pt x="107" y="262"/>
                  </a:lnTo>
                  <a:lnTo>
                    <a:pt x="119" y="270"/>
                  </a:lnTo>
                  <a:lnTo>
                    <a:pt x="120" y="272"/>
                  </a:lnTo>
                  <a:lnTo>
                    <a:pt x="120" y="273"/>
                  </a:lnTo>
                  <a:lnTo>
                    <a:pt x="122" y="275"/>
                  </a:lnTo>
                  <a:lnTo>
                    <a:pt x="124" y="282"/>
                  </a:lnTo>
                  <a:lnTo>
                    <a:pt x="125" y="283"/>
                  </a:lnTo>
                  <a:lnTo>
                    <a:pt x="129" y="295"/>
                  </a:lnTo>
                  <a:lnTo>
                    <a:pt x="129" y="298"/>
                  </a:lnTo>
                  <a:lnTo>
                    <a:pt x="133" y="309"/>
                  </a:lnTo>
                  <a:lnTo>
                    <a:pt x="135" y="311"/>
                  </a:lnTo>
                  <a:lnTo>
                    <a:pt x="138" y="322"/>
                  </a:lnTo>
                  <a:lnTo>
                    <a:pt x="140" y="325"/>
                  </a:lnTo>
                  <a:lnTo>
                    <a:pt x="147" y="332"/>
                  </a:lnTo>
                  <a:lnTo>
                    <a:pt x="153" y="332"/>
                  </a:lnTo>
                  <a:lnTo>
                    <a:pt x="155" y="335"/>
                  </a:lnTo>
                  <a:lnTo>
                    <a:pt x="162" y="340"/>
                  </a:lnTo>
                  <a:lnTo>
                    <a:pt x="165" y="343"/>
                  </a:lnTo>
                  <a:lnTo>
                    <a:pt x="173" y="350"/>
                  </a:lnTo>
                  <a:lnTo>
                    <a:pt x="175" y="351"/>
                  </a:lnTo>
                  <a:lnTo>
                    <a:pt x="178" y="356"/>
                  </a:lnTo>
                  <a:lnTo>
                    <a:pt x="183" y="364"/>
                  </a:lnTo>
                  <a:lnTo>
                    <a:pt x="196" y="371"/>
                  </a:lnTo>
                  <a:lnTo>
                    <a:pt x="198" y="372"/>
                  </a:lnTo>
                  <a:lnTo>
                    <a:pt x="208" y="379"/>
                  </a:lnTo>
                  <a:lnTo>
                    <a:pt x="208" y="380"/>
                  </a:lnTo>
                  <a:lnTo>
                    <a:pt x="210" y="382"/>
                  </a:lnTo>
                  <a:lnTo>
                    <a:pt x="216" y="392"/>
                  </a:lnTo>
                  <a:lnTo>
                    <a:pt x="224" y="405"/>
                  </a:lnTo>
                  <a:lnTo>
                    <a:pt x="226" y="406"/>
                  </a:lnTo>
                  <a:lnTo>
                    <a:pt x="229" y="409"/>
                  </a:lnTo>
                  <a:lnTo>
                    <a:pt x="234" y="414"/>
                  </a:lnTo>
                  <a:lnTo>
                    <a:pt x="241" y="422"/>
                  </a:lnTo>
                  <a:lnTo>
                    <a:pt x="243" y="424"/>
                  </a:lnTo>
                  <a:lnTo>
                    <a:pt x="254" y="426"/>
                  </a:lnTo>
                  <a:lnTo>
                    <a:pt x="262" y="430"/>
                  </a:lnTo>
                  <a:lnTo>
                    <a:pt x="274" y="435"/>
                  </a:lnTo>
                  <a:lnTo>
                    <a:pt x="277" y="435"/>
                  </a:lnTo>
                  <a:lnTo>
                    <a:pt x="296" y="437"/>
                  </a:lnTo>
                  <a:lnTo>
                    <a:pt x="297" y="439"/>
                  </a:lnTo>
                  <a:lnTo>
                    <a:pt x="317" y="443"/>
                  </a:lnTo>
                  <a:lnTo>
                    <a:pt x="319" y="443"/>
                  </a:lnTo>
                  <a:lnTo>
                    <a:pt x="322" y="445"/>
                  </a:lnTo>
                  <a:lnTo>
                    <a:pt x="337" y="451"/>
                  </a:lnTo>
                  <a:lnTo>
                    <a:pt x="339" y="453"/>
                  </a:lnTo>
                  <a:lnTo>
                    <a:pt x="352" y="460"/>
                  </a:lnTo>
                  <a:lnTo>
                    <a:pt x="353" y="461"/>
                  </a:lnTo>
                  <a:lnTo>
                    <a:pt x="365" y="469"/>
                  </a:lnTo>
                  <a:lnTo>
                    <a:pt x="372" y="474"/>
                  </a:lnTo>
                  <a:lnTo>
                    <a:pt x="375" y="477"/>
                  </a:lnTo>
                  <a:lnTo>
                    <a:pt x="377" y="481"/>
                  </a:lnTo>
                  <a:lnTo>
                    <a:pt x="377" y="484"/>
                  </a:lnTo>
                  <a:lnTo>
                    <a:pt x="382" y="490"/>
                  </a:lnTo>
                  <a:lnTo>
                    <a:pt x="390" y="494"/>
                  </a:lnTo>
                  <a:lnTo>
                    <a:pt x="391" y="495"/>
                  </a:lnTo>
                  <a:lnTo>
                    <a:pt x="393" y="495"/>
                  </a:lnTo>
                  <a:lnTo>
                    <a:pt x="406" y="502"/>
                  </a:lnTo>
                  <a:lnTo>
                    <a:pt x="408" y="503"/>
                  </a:lnTo>
                  <a:lnTo>
                    <a:pt x="418" y="508"/>
                  </a:lnTo>
                  <a:lnTo>
                    <a:pt x="434" y="513"/>
                  </a:lnTo>
                  <a:lnTo>
                    <a:pt x="438" y="515"/>
                  </a:lnTo>
                  <a:lnTo>
                    <a:pt x="444" y="518"/>
                  </a:lnTo>
                  <a:lnTo>
                    <a:pt x="454" y="523"/>
                  </a:lnTo>
                  <a:lnTo>
                    <a:pt x="456" y="523"/>
                  </a:lnTo>
                  <a:lnTo>
                    <a:pt x="466" y="523"/>
                  </a:lnTo>
                  <a:lnTo>
                    <a:pt x="478" y="519"/>
                  </a:lnTo>
                  <a:lnTo>
                    <a:pt x="486" y="518"/>
                  </a:lnTo>
                  <a:lnTo>
                    <a:pt x="494" y="518"/>
                  </a:lnTo>
                  <a:lnTo>
                    <a:pt x="499" y="519"/>
                  </a:lnTo>
                  <a:lnTo>
                    <a:pt x="504" y="523"/>
                  </a:lnTo>
                  <a:lnTo>
                    <a:pt x="514" y="526"/>
                  </a:lnTo>
                  <a:lnTo>
                    <a:pt x="517" y="524"/>
                  </a:lnTo>
                  <a:lnTo>
                    <a:pt x="525" y="523"/>
                  </a:lnTo>
                  <a:lnTo>
                    <a:pt x="529" y="521"/>
                  </a:lnTo>
                  <a:lnTo>
                    <a:pt x="534" y="519"/>
                  </a:lnTo>
                  <a:lnTo>
                    <a:pt x="539" y="519"/>
                  </a:lnTo>
                  <a:lnTo>
                    <a:pt x="547" y="521"/>
                  </a:lnTo>
                  <a:lnTo>
                    <a:pt x="550" y="523"/>
                  </a:lnTo>
                  <a:lnTo>
                    <a:pt x="559" y="524"/>
                  </a:lnTo>
                  <a:lnTo>
                    <a:pt x="562" y="526"/>
                  </a:lnTo>
                  <a:lnTo>
                    <a:pt x="572" y="526"/>
                  </a:lnTo>
                  <a:lnTo>
                    <a:pt x="573" y="526"/>
                  </a:lnTo>
                  <a:lnTo>
                    <a:pt x="582" y="528"/>
                  </a:lnTo>
                  <a:lnTo>
                    <a:pt x="583" y="528"/>
                  </a:lnTo>
                  <a:lnTo>
                    <a:pt x="590" y="531"/>
                  </a:lnTo>
                  <a:lnTo>
                    <a:pt x="595" y="534"/>
                  </a:lnTo>
                  <a:lnTo>
                    <a:pt x="598" y="539"/>
                  </a:lnTo>
                  <a:lnTo>
                    <a:pt x="602" y="544"/>
                  </a:lnTo>
                  <a:lnTo>
                    <a:pt x="603" y="552"/>
                  </a:lnTo>
                  <a:lnTo>
                    <a:pt x="605" y="560"/>
                  </a:lnTo>
                  <a:lnTo>
                    <a:pt x="605" y="563"/>
                  </a:lnTo>
                  <a:lnTo>
                    <a:pt x="605" y="573"/>
                  </a:lnTo>
                  <a:lnTo>
                    <a:pt x="605" y="574"/>
                  </a:lnTo>
                  <a:lnTo>
                    <a:pt x="605" y="578"/>
                  </a:lnTo>
                  <a:lnTo>
                    <a:pt x="605" y="584"/>
                  </a:lnTo>
                  <a:lnTo>
                    <a:pt x="602" y="595"/>
                  </a:lnTo>
                  <a:lnTo>
                    <a:pt x="597" y="605"/>
                  </a:lnTo>
                  <a:lnTo>
                    <a:pt x="597" y="607"/>
                  </a:lnTo>
                  <a:lnTo>
                    <a:pt x="593" y="617"/>
                  </a:lnTo>
                  <a:lnTo>
                    <a:pt x="592" y="618"/>
                  </a:lnTo>
                  <a:lnTo>
                    <a:pt x="587" y="628"/>
                  </a:lnTo>
                  <a:lnTo>
                    <a:pt x="587" y="629"/>
                  </a:lnTo>
                  <a:lnTo>
                    <a:pt x="583" y="636"/>
                  </a:lnTo>
                  <a:lnTo>
                    <a:pt x="582" y="638"/>
                  </a:lnTo>
                  <a:lnTo>
                    <a:pt x="580" y="641"/>
                  </a:lnTo>
                  <a:lnTo>
                    <a:pt x="578" y="646"/>
                  </a:lnTo>
                  <a:lnTo>
                    <a:pt x="578" y="649"/>
                  </a:lnTo>
                  <a:lnTo>
                    <a:pt x="580" y="657"/>
                  </a:lnTo>
                  <a:lnTo>
                    <a:pt x="585" y="663"/>
                  </a:lnTo>
                  <a:lnTo>
                    <a:pt x="593" y="667"/>
                  </a:lnTo>
                  <a:lnTo>
                    <a:pt x="597" y="668"/>
                  </a:lnTo>
                  <a:lnTo>
                    <a:pt x="607" y="668"/>
                  </a:lnTo>
                  <a:lnTo>
                    <a:pt x="616" y="668"/>
                  </a:lnTo>
                  <a:lnTo>
                    <a:pt x="625" y="670"/>
                  </a:lnTo>
                  <a:lnTo>
                    <a:pt x="628" y="672"/>
                  </a:lnTo>
                  <a:lnTo>
                    <a:pt x="636" y="675"/>
                  </a:lnTo>
                  <a:lnTo>
                    <a:pt x="638" y="675"/>
                  </a:lnTo>
                  <a:lnTo>
                    <a:pt x="640" y="676"/>
                  </a:lnTo>
                  <a:lnTo>
                    <a:pt x="650" y="684"/>
                  </a:lnTo>
                  <a:lnTo>
                    <a:pt x="651" y="688"/>
                  </a:lnTo>
                  <a:lnTo>
                    <a:pt x="659" y="696"/>
                  </a:lnTo>
                  <a:lnTo>
                    <a:pt x="663" y="697"/>
                  </a:lnTo>
                  <a:lnTo>
                    <a:pt x="669" y="701"/>
                  </a:lnTo>
                  <a:lnTo>
                    <a:pt x="676" y="701"/>
                  </a:lnTo>
                  <a:lnTo>
                    <a:pt x="678" y="701"/>
                  </a:lnTo>
                  <a:lnTo>
                    <a:pt x="683" y="699"/>
                  </a:lnTo>
                  <a:lnTo>
                    <a:pt x="688" y="694"/>
                  </a:lnTo>
                  <a:lnTo>
                    <a:pt x="689" y="693"/>
                  </a:lnTo>
                  <a:lnTo>
                    <a:pt x="691" y="683"/>
                  </a:lnTo>
                  <a:lnTo>
                    <a:pt x="691" y="681"/>
                  </a:lnTo>
                  <a:lnTo>
                    <a:pt x="689" y="680"/>
                  </a:lnTo>
                  <a:lnTo>
                    <a:pt x="688" y="676"/>
                  </a:lnTo>
                  <a:lnTo>
                    <a:pt x="686" y="673"/>
                  </a:lnTo>
                  <a:lnTo>
                    <a:pt x="684" y="672"/>
                  </a:lnTo>
                  <a:lnTo>
                    <a:pt x="683" y="672"/>
                  </a:lnTo>
                  <a:lnTo>
                    <a:pt x="676" y="663"/>
                  </a:lnTo>
                  <a:lnTo>
                    <a:pt x="674" y="662"/>
                  </a:lnTo>
                  <a:lnTo>
                    <a:pt x="673" y="655"/>
                  </a:lnTo>
                  <a:lnTo>
                    <a:pt x="673" y="652"/>
                  </a:lnTo>
                  <a:lnTo>
                    <a:pt x="673" y="644"/>
                  </a:lnTo>
                  <a:lnTo>
                    <a:pt x="674" y="641"/>
                  </a:lnTo>
                  <a:lnTo>
                    <a:pt x="679" y="633"/>
                  </a:lnTo>
                  <a:lnTo>
                    <a:pt x="681" y="631"/>
                  </a:lnTo>
                  <a:lnTo>
                    <a:pt x="688" y="625"/>
                  </a:lnTo>
                  <a:lnTo>
                    <a:pt x="694" y="621"/>
                  </a:lnTo>
                  <a:lnTo>
                    <a:pt x="697" y="621"/>
                  </a:lnTo>
                  <a:lnTo>
                    <a:pt x="704" y="620"/>
                  </a:lnTo>
                  <a:lnTo>
                    <a:pt x="707" y="618"/>
                  </a:lnTo>
                  <a:lnTo>
                    <a:pt x="712" y="618"/>
                  </a:lnTo>
                  <a:lnTo>
                    <a:pt x="722" y="615"/>
                  </a:lnTo>
                  <a:lnTo>
                    <a:pt x="736" y="612"/>
                  </a:lnTo>
                  <a:lnTo>
                    <a:pt x="752" y="604"/>
                  </a:lnTo>
                  <a:lnTo>
                    <a:pt x="754" y="604"/>
                  </a:lnTo>
                  <a:lnTo>
                    <a:pt x="764" y="595"/>
                  </a:lnTo>
                  <a:lnTo>
                    <a:pt x="765" y="594"/>
                  </a:lnTo>
                  <a:lnTo>
                    <a:pt x="770" y="589"/>
                  </a:lnTo>
                  <a:lnTo>
                    <a:pt x="774" y="586"/>
                  </a:lnTo>
                  <a:lnTo>
                    <a:pt x="774" y="584"/>
                  </a:lnTo>
                  <a:lnTo>
                    <a:pt x="779" y="574"/>
                  </a:lnTo>
                  <a:lnTo>
                    <a:pt x="780" y="571"/>
                  </a:lnTo>
                  <a:lnTo>
                    <a:pt x="785" y="563"/>
                  </a:lnTo>
                  <a:lnTo>
                    <a:pt x="785" y="562"/>
                  </a:lnTo>
                  <a:lnTo>
                    <a:pt x="793" y="553"/>
                  </a:lnTo>
                  <a:lnTo>
                    <a:pt x="797" y="553"/>
                  </a:lnTo>
                  <a:lnTo>
                    <a:pt x="813" y="549"/>
                  </a:lnTo>
                  <a:lnTo>
                    <a:pt x="815" y="549"/>
                  </a:lnTo>
                  <a:lnTo>
                    <a:pt x="818" y="549"/>
                  </a:lnTo>
                  <a:lnTo>
                    <a:pt x="833" y="544"/>
                  </a:lnTo>
                  <a:lnTo>
                    <a:pt x="835" y="542"/>
                  </a:lnTo>
                  <a:lnTo>
                    <a:pt x="848" y="531"/>
                  </a:lnTo>
                  <a:lnTo>
                    <a:pt x="850" y="529"/>
                  </a:lnTo>
                  <a:lnTo>
                    <a:pt x="851" y="526"/>
                  </a:lnTo>
                  <a:lnTo>
                    <a:pt x="861" y="518"/>
                  </a:lnTo>
                  <a:lnTo>
                    <a:pt x="863" y="516"/>
                  </a:lnTo>
                  <a:lnTo>
                    <a:pt x="876" y="510"/>
                  </a:lnTo>
                  <a:lnTo>
                    <a:pt x="893" y="506"/>
                  </a:lnTo>
                  <a:lnTo>
                    <a:pt x="896" y="506"/>
                  </a:lnTo>
                  <a:lnTo>
                    <a:pt x="903" y="506"/>
                  </a:lnTo>
                  <a:lnTo>
                    <a:pt x="904" y="505"/>
                  </a:lnTo>
                  <a:lnTo>
                    <a:pt x="908" y="505"/>
                  </a:lnTo>
                  <a:lnTo>
                    <a:pt x="911" y="505"/>
                  </a:lnTo>
                  <a:lnTo>
                    <a:pt x="921" y="503"/>
                  </a:lnTo>
                  <a:lnTo>
                    <a:pt x="924" y="502"/>
                  </a:lnTo>
                  <a:lnTo>
                    <a:pt x="926" y="500"/>
                  </a:lnTo>
                  <a:lnTo>
                    <a:pt x="937" y="495"/>
                  </a:lnTo>
                  <a:lnTo>
                    <a:pt x="939" y="494"/>
                  </a:lnTo>
                  <a:lnTo>
                    <a:pt x="941" y="492"/>
                  </a:lnTo>
                  <a:lnTo>
                    <a:pt x="949" y="487"/>
                  </a:lnTo>
                  <a:lnTo>
                    <a:pt x="952" y="485"/>
                  </a:lnTo>
                  <a:lnTo>
                    <a:pt x="964" y="481"/>
                  </a:lnTo>
                  <a:lnTo>
                    <a:pt x="975" y="479"/>
                  </a:lnTo>
                  <a:lnTo>
                    <a:pt x="979" y="479"/>
                  </a:lnTo>
                  <a:lnTo>
                    <a:pt x="980" y="479"/>
                  </a:lnTo>
                  <a:lnTo>
                    <a:pt x="990" y="481"/>
                  </a:lnTo>
                  <a:lnTo>
                    <a:pt x="1002" y="485"/>
                  </a:lnTo>
                  <a:lnTo>
                    <a:pt x="1003" y="485"/>
                  </a:lnTo>
                  <a:lnTo>
                    <a:pt x="1010" y="490"/>
                  </a:lnTo>
                  <a:lnTo>
                    <a:pt x="1018" y="495"/>
                  </a:lnTo>
                  <a:lnTo>
                    <a:pt x="1023" y="498"/>
                  </a:lnTo>
                  <a:lnTo>
                    <a:pt x="1028" y="500"/>
                  </a:lnTo>
                  <a:lnTo>
                    <a:pt x="1033" y="503"/>
                  </a:lnTo>
                  <a:lnTo>
                    <a:pt x="1035" y="505"/>
                  </a:lnTo>
                  <a:lnTo>
                    <a:pt x="1038" y="506"/>
                  </a:lnTo>
                  <a:lnTo>
                    <a:pt x="1040" y="511"/>
                  </a:lnTo>
                  <a:lnTo>
                    <a:pt x="1045" y="515"/>
                  </a:lnTo>
                  <a:lnTo>
                    <a:pt x="1053" y="518"/>
                  </a:lnTo>
                  <a:lnTo>
                    <a:pt x="1060" y="516"/>
                  </a:lnTo>
                  <a:lnTo>
                    <a:pt x="1061" y="515"/>
                  </a:lnTo>
                  <a:lnTo>
                    <a:pt x="1070" y="510"/>
                  </a:lnTo>
                  <a:lnTo>
                    <a:pt x="1070" y="508"/>
                  </a:lnTo>
                  <a:lnTo>
                    <a:pt x="1080" y="498"/>
                  </a:lnTo>
                  <a:lnTo>
                    <a:pt x="1081" y="497"/>
                  </a:lnTo>
                  <a:lnTo>
                    <a:pt x="1088" y="489"/>
                  </a:lnTo>
                  <a:lnTo>
                    <a:pt x="1089" y="487"/>
                  </a:lnTo>
                  <a:lnTo>
                    <a:pt x="1094" y="481"/>
                  </a:lnTo>
                  <a:lnTo>
                    <a:pt x="1103" y="468"/>
                  </a:lnTo>
                  <a:lnTo>
                    <a:pt x="1106" y="461"/>
                  </a:lnTo>
                  <a:lnTo>
                    <a:pt x="1111" y="450"/>
                  </a:lnTo>
                  <a:lnTo>
                    <a:pt x="1114" y="437"/>
                  </a:lnTo>
                  <a:lnTo>
                    <a:pt x="1111" y="427"/>
                  </a:lnTo>
                  <a:lnTo>
                    <a:pt x="1111" y="426"/>
                  </a:lnTo>
                  <a:lnTo>
                    <a:pt x="1108" y="419"/>
                  </a:lnTo>
                  <a:lnTo>
                    <a:pt x="1108" y="417"/>
                  </a:lnTo>
                  <a:lnTo>
                    <a:pt x="1104" y="406"/>
                  </a:lnTo>
                  <a:lnTo>
                    <a:pt x="1106" y="403"/>
                  </a:lnTo>
                  <a:lnTo>
                    <a:pt x="1108" y="398"/>
                  </a:lnTo>
                  <a:lnTo>
                    <a:pt x="1109" y="392"/>
                  </a:lnTo>
                  <a:lnTo>
                    <a:pt x="1114" y="374"/>
                  </a:lnTo>
                  <a:lnTo>
                    <a:pt x="1111" y="362"/>
                  </a:lnTo>
                  <a:lnTo>
                    <a:pt x="1114" y="354"/>
                  </a:lnTo>
                  <a:lnTo>
                    <a:pt x="1119" y="348"/>
                  </a:lnTo>
                  <a:lnTo>
                    <a:pt x="1121" y="348"/>
                  </a:lnTo>
                  <a:lnTo>
                    <a:pt x="1123" y="346"/>
                  </a:lnTo>
                  <a:lnTo>
                    <a:pt x="1127" y="343"/>
                  </a:lnTo>
                  <a:lnTo>
                    <a:pt x="1129" y="341"/>
                  </a:lnTo>
                  <a:lnTo>
                    <a:pt x="1131" y="340"/>
                  </a:lnTo>
                  <a:lnTo>
                    <a:pt x="1137" y="337"/>
                  </a:lnTo>
                  <a:lnTo>
                    <a:pt x="1142" y="333"/>
                  </a:lnTo>
                  <a:lnTo>
                    <a:pt x="1151" y="330"/>
                  </a:lnTo>
                  <a:lnTo>
                    <a:pt x="1154" y="328"/>
                  </a:lnTo>
                  <a:lnTo>
                    <a:pt x="1159" y="325"/>
                  </a:lnTo>
                  <a:lnTo>
                    <a:pt x="1161" y="325"/>
                  </a:lnTo>
                  <a:lnTo>
                    <a:pt x="1169" y="319"/>
                  </a:lnTo>
                  <a:lnTo>
                    <a:pt x="1172" y="316"/>
                  </a:lnTo>
                  <a:lnTo>
                    <a:pt x="1179" y="311"/>
                  </a:lnTo>
                  <a:lnTo>
                    <a:pt x="1180" y="309"/>
                  </a:lnTo>
                  <a:lnTo>
                    <a:pt x="1185" y="304"/>
                  </a:lnTo>
                  <a:lnTo>
                    <a:pt x="1187" y="301"/>
                  </a:lnTo>
                  <a:lnTo>
                    <a:pt x="1192" y="296"/>
                  </a:lnTo>
                  <a:lnTo>
                    <a:pt x="1200" y="283"/>
                  </a:lnTo>
                  <a:lnTo>
                    <a:pt x="1202" y="272"/>
                  </a:lnTo>
                  <a:lnTo>
                    <a:pt x="1200" y="270"/>
                  </a:lnTo>
                  <a:lnTo>
                    <a:pt x="1197" y="262"/>
                  </a:lnTo>
                  <a:lnTo>
                    <a:pt x="1194" y="252"/>
                  </a:lnTo>
                  <a:lnTo>
                    <a:pt x="1194" y="251"/>
                  </a:lnTo>
                  <a:lnTo>
                    <a:pt x="1194" y="246"/>
                  </a:lnTo>
                  <a:lnTo>
                    <a:pt x="1192" y="243"/>
                  </a:lnTo>
                  <a:lnTo>
                    <a:pt x="1192" y="238"/>
                  </a:lnTo>
                  <a:lnTo>
                    <a:pt x="1197" y="231"/>
                  </a:lnTo>
                  <a:lnTo>
                    <a:pt x="1197" y="230"/>
                  </a:lnTo>
                  <a:lnTo>
                    <a:pt x="1200" y="223"/>
                  </a:lnTo>
                  <a:lnTo>
                    <a:pt x="1202" y="222"/>
                  </a:lnTo>
                  <a:lnTo>
                    <a:pt x="1207" y="217"/>
                  </a:lnTo>
                  <a:lnTo>
                    <a:pt x="1210" y="214"/>
                  </a:lnTo>
                  <a:lnTo>
                    <a:pt x="1213" y="210"/>
                  </a:lnTo>
                  <a:lnTo>
                    <a:pt x="1227" y="199"/>
                  </a:lnTo>
                  <a:lnTo>
                    <a:pt x="1237" y="196"/>
                  </a:lnTo>
                  <a:lnTo>
                    <a:pt x="1248" y="194"/>
                  </a:lnTo>
                  <a:lnTo>
                    <a:pt x="1256" y="193"/>
                  </a:lnTo>
                  <a:lnTo>
                    <a:pt x="1258" y="193"/>
                  </a:lnTo>
                  <a:lnTo>
                    <a:pt x="1260" y="191"/>
                  </a:lnTo>
                  <a:lnTo>
                    <a:pt x="1270" y="189"/>
                  </a:lnTo>
                  <a:lnTo>
                    <a:pt x="1283" y="183"/>
                  </a:lnTo>
                  <a:lnTo>
                    <a:pt x="1285" y="183"/>
                  </a:lnTo>
                  <a:lnTo>
                    <a:pt x="1293" y="178"/>
                  </a:lnTo>
                  <a:lnTo>
                    <a:pt x="1296" y="178"/>
                  </a:lnTo>
                  <a:lnTo>
                    <a:pt x="1303" y="178"/>
                  </a:lnTo>
                  <a:lnTo>
                    <a:pt x="1304" y="178"/>
                  </a:lnTo>
                  <a:lnTo>
                    <a:pt x="1311" y="178"/>
                  </a:lnTo>
                  <a:lnTo>
                    <a:pt x="1326" y="175"/>
                  </a:lnTo>
                  <a:lnTo>
                    <a:pt x="1328" y="175"/>
                  </a:lnTo>
                  <a:lnTo>
                    <a:pt x="1334" y="170"/>
                  </a:lnTo>
                  <a:lnTo>
                    <a:pt x="1342" y="165"/>
                  </a:lnTo>
                  <a:lnTo>
                    <a:pt x="1346" y="162"/>
                  </a:lnTo>
                  <a:lnTo>
                    <a:pt x="1351" y="159"/>
                  </a:lnTo>
                  <a:lnTo>
                    <a:pt x="1352" y="157"/>
                  </a:lnTo>
                  <a:lnTo>
                    <a:pt x="1351" y="146"/>
                  </a:lnTo>
                  <a:lnTo>
                    <a:pt x="1351" y="141"/>
                  </a:lnTo>
                  <a:lnTo>
                    <a:pt x="1349" y="138"/>
                  </a:lnTo>
                  <a:lnTo>
                    <a:pt x="1346" y="134"/>
                  </a:lnTo>
                  <a:lnTo>
                    <a:pt x="1338" y="129"/>
                  </a:lnTo>
                  <a:lnTo>
                    <a:pt x="1326" y="123"/>
                  </a:lnTo>
                  <a:lnTo>
                    <a:pt x="1321" y="121"/>
                  </a:lnTo>
                  <a:lnTo>
                    <a:pt x="1319" y="120"/>
                  </a:lnTo>
                  <a:lnTo>
                    <a:pt x="1316" y="118"/>
                  </a:lnTo>
                  <a:lnTo>
                    <a:pt x="1311" y="117"/>
                  </a:lnTo>
                  <a:lnTo>
                    <a:pt x="1308" y="113"/>
                  </a:lnTo>
                  <a:lnTo>
                    <a:pt x="1304" y="110"/>
                  </a:lnTo>
                  <a:lnTo>
                    <a:pt x="1299" y="108"/>
                  </a:lnTo>
                  <a:lnTo>
                    <a:pt x="1296" y="100"/>
                  </a:lnTo>
                  <a:lnTo>
                    <a:pt x="1296" y="99"/>
                  </a:lnTo>
                  <a:lnTo>
                    <a:pt x="1306" y="78"/>
                  </a:lnTo>
                  <a:lnTo>
                    <a:pt x="1309" y="76"/>
                  </a:lnTo>
                  <a:lnTo>
                    <a:pt x="1313" y="71"/>
                  </a:lnTo>
                  <a:lnTo>
                    <a:pt x="1318" y="68"/>
                  </a:lnTo>
                  <a:lnTo>
                    <a:pt x="1321" y="66"/>
                  </a:lnTo>
                  <a:lnTo>
                    <a:pt x="1328" y="63"/>
                  </a:lnTo>
                  <a:lnTo>
                    <a:pt x="1329" y="61"/>
                  </a:lnTo>
                  <a:lnTo>
                    <a:pt x="1339" y="52"/>
                  </a:lnTo>
                  <a:lnTo>
                    <a:pt x="1341" y="49"/>
                  </a:lnTo>
                  <a:lnTo>
                    <a:pt x="1346" y="37"/>
                  </a:lnTo>
                  <a:lnTo>
                    <a:pt x="1346" y="34"/>
                  </a:lnTo>
                  <a:lnTo>
                    <a:pt x="1352" y="28"/>
                  </a:lnTo>
                  <a:lnTo>
                    <a:pt x="1356" y="24"/>
                  </a:lnTo>
                  <a:lnTo>
                    <a:pt x="1371" y="19"/>
                  </a:lnTo>
                  <a:lnTo>
                    <a:pt x="1372" y="18"/>
                  </a:lnTo>
                  <a:lnTo>
                    <a:pt x="1385" y="18"/>
                  </a:lnTo>
                  <a:lnTo>
                    <a:pt x="1389" y="18"/>
                  </a:lnTo>
                  <a:lnTo>
                    <a:pt x="1394" y="16"/>
                  </a:lnTo>
                  <a:lnTo>
                    <a:pt x="1395" y="16"/>
                  </a:lnTo>
                  <a:lnTo>
                    <a:pt x="1402" y="15"/>
                  </a:lnTo>
                  <a:lnTo>
                    <a:pt x="1404" y="15"/>
                  </a:lnTo>
                  <a:lnTo>
                    <a:pt x="1407" y="15"/>
                  </a:lnTo>
                  <a:lnTo>
                    <a:pt x="1419" y="13"/>
                  </a:lnTo>
                  <a:lnTo>
                    <a:pt x="1420" y="13"/>
                  </a:lnTo>
                  <a:lnTo>
                    <a:pt x="1422" y="13"/>
                  </a:lnTo>
                  <a:lnTo>
                    <a:pt x="1430" y="11"/>
                  </a:lnTo>
                  <a:lnTo>
                    <a:pt x="1433" y="10"/>
                  </a:lnTo>
                  <a:lnTo>
                    <a:pt x="1435" y="10"/>
                  </a:lnTo>
                  <a:lnTo>
                    <a:pt x="1437" y="8"/>
                  </a:lnTo>
                  <a:lnTo>
                    <a:pt x="1445" y="3"/>
                  </a:lnTo>
                  <a:lnTo>
                    <a:pt x="1447" y="3"/>
                  </a:lnTo>
                  <a:lnTo>
                    <a:pt x="1452" y="2"/>
                  </a:lnTo>
                  <a:lnTo>
                    <a:pt x="1453" y="0"/>
                  </a:lnTo>
                  <a:lnTo>
                    <a:pt x="1458" y="0"/>
                  </a:lnTo>
                  <a:lnTo>
                    <a:pt x="1467" y="0"/>
                  </a:lnTo>
                  <a:lnTo>
                    <a:pt x="1470" y="2"/>
                  </a:lnTo>
                  <a:lnTo>
                    <a:pt x="1480" y="2"/>
                  </a:lnTo>
                  <a:lnTo>
                    <a:pt x="1490" y="5"/>
                  </a:lnTo>
                  <a:lnTo>
                    <a:pt x="1493" y="6"/>
                  </a:lnTo>
                  <a:lnTo>
                    <a:pt x="1503" y="11"/>
                  </a:lnTo>
                  <a:lnTo>
                    <a:pt x="1505" y="13"/>
                  </a:lnTo>
                  <a:lnTo>
                    <a:pt x="1508" y="13"/>
                  </a:lnTo>
                  <a:lnTo>
                    <a:pt x="1510" y="15"/>
                  </a:lnTo>
                  <a:lnTo>
                    <a:pt x="1513" y="16"/>
                  </a:lnTo>
                  <a:lnTo>
                    <a:pt x="1521" y="19"/>
                  </a:lnTo>
                  <a:lnTo>
                    <a:pt x="1529" y="24"/>
                  </a:lnTo>
                  <a:lnTo>
                    <a:pt x="1536" y="24"/>
                  </a:lnTo>
                  <a:lnTo>
                    <a:pt x="1541" y="23"/>
                  </a:lnTo>
                  <a:lnTo>
                    <a:pt x="1546" y="23"/>
                  </a:lnTo>
                  <a:lnTo>
                    <a:pt x="1548" y="23"/>
                  </a:lnTo>
                  <a:lnTo>
                    <a:pt x="1549" y="23"/>
                  </a:lnTo>
                  <a:lnTo>
                    <a:pt x="1554" y="24"/>
                  </a:lnTo>
                  <a:lnTo>
                    <a:pt x="1557" y="26"/>
                  </a:lnTo>
                  <a:lnTo>
                    <a:pt x="1561" y="26"/>
                  </a:lnTo>
                  <a:lnTo>
                    <a:pt x="1574" y="28"/>
                  </a:lnTo>
                  <a:lnTo>
                    <a:pt x="1577" y="28"/>
                  </a:lnTo>
                  <a:lnTo>
                    <a:pt x="1586" y="24"/>
                  </a:lnTo>
                  <a:lnTo>
                    <a:pt x="1589" y="24"/>
                  </a:lnTo>
                  <a:lnTo>
                    <a:pt x="1599" y="23"/>
                  </a:lnTo>
                  <a:lnTo>
                    <a:pt x="1604" y="24"/>
                  </a:lnTo>
                  <a:lnTo>
                    <a:pt x="1612" y="26"/>
                  </a:lnTo>
                  <a:lnTo>
                    <a:pt x="1614" y="28"/>
                  </a:lnTo>
                  <a:lnTo>
                    <a:pt x="1625" y="32"/>
                  </a:lnTo>
                  <a:lnTo>
                    <a:pt x="1627" y="34"/>
                  </a:lnTo>
                  <a:lnTo>
                    <a:pt x="1634" y="36"/>
                  </a:lnTo>
                  <a:lnTo>
                    <a:pt x="1642" y="40"/>
                  </a:lnTo>
                  <a:lnTo>
                    <a:pt x="1645" y="42"/>
                  </a:lnTo>
                  <a:lnTo>
                    <a:pt x="1650" y="44"/>
                  </a:lnTo>
                  <a:lnTo>
                    <a:pt x="1657" y="47"/>
                  </a:lnTo>
                  <a:lnTo>
                    <a:pt x="1658" y="47"/>
                  </a:lnTo>
                  <a:lnTo>
                    <a:pt x="1673" y="47"/>
                  </a:lnTo>
                  <a:lnTo>
                    <a:pt x="1675" y="47"/>
                  </a:lnTo>
                  <a:lnTo>
                    <a:pt x="1688" y="47"/>
                  </a:lnTo>
                  <a:lnTo>
                    <a:pt x="1691" y="47"/>
                  </a:lnTo>
                  <a:lnTo>
                    <a:pt x="1698" y="49"/>
                  </a:lnTo>
                  <a:lnTo>
                    <a:pt x="1701" y="50"/>
                  </a:lnTo>
                  <a:lnTo>
                    <a:pt x="1703" y="52"/>
                  </a:lnTo>
                  <a:lnTo>
                    <a:pt x="1711" y="58"/>
                  </a:lnTo>
                  <a:lnTo>
                    <a:pt x="1713" y="60"/>
                  </a:lnTo>
                  <a:lnTo>
                    <a:pt x="1716" y="61"/>
                  </a:lnTo>
                  <a:lnTo>
                    <a:pt x="1721" y="63"/>
                  </a:lnTo>
                  <a:lnTo>
                    <a:pt x="1725" y="65"/>
                  </a:lnTo>
                  <a:lnTo>
                    <a:pt x="1739" y="78"/>
                  </a:lnTo>
                  <a:lnTo>
                    <a:pt x="1741" y="79"/>
                  </a:lnTo>
                  <a:lnTo>
                    <a:pt x="1749" y="87"/>
                  </a:lnTo>
                  <a:lnTo>
                    <a:pt x="1753" y="89"/>
                  </a:lnTo>
                  <a:lnTo>
                    <a:pt x="1754" y="91"/>
                  </a:lnTo>
                  <a:lnTo>
                    <a:pt x="1761" y="95"/>
                  </a:lnTo>
                  <a:lnTo>
                    <a:pt x="1768" y="99"/>
                  </a:lnTo>
                  <a:lnTo>
                    <a:pt x="1769" y="100"/>
                  </a:lnTo>
                  <a:lnTo>
                    <a:pt x="1773" y="102"/>
                  </a:lnTo>
                  <a:lnTo>
                    <a:pt x="1777" y="105"/>
                  </a:lnTo>
                  <a:lnTo>
                    <a:pt x="1779" y="107"/>
                  </a:lnTo>
                  <a:lnTo>
                    <a:pt x="1791" y="112"/>
                  </a:lnTo>
                  <a:lnTo>
                    <a:pt x="1792" y="113"/>
                  </a:lnTo>
                  <a:lnTo>
                    <a:pt x="1794" y="113"/>
                  </a:lnTo>
                  <a:lnTo>
                    <a:pt x="1796" y="115"/>
                  </a:lnTo>
                  <a:lnTo>
                    <a:pt x="1799" y="115"/>
                  </a:lnTo>
                  <a:lnTo>
                    <a:pt x="1812" y="115"/>
                  </a:lnTo>
                  <a:lnTo>
                    <a:pt x="1816" y="115"/>
                  </a:lnTo>
                  <a:lnTo>
                    <a:pt x="1817" y="115"/>
                  </a:lnTo>
                  <a:lnTo>
                    <a:pt x="1834" y="113"/>
                  </a:lnTo>
                  <a:lnTo>
                    <a:pt x="1835" y="113"/>
                  </a:lnTo>
                  <a:lnTo>
                    <a:pt x="1842" y="118"/>
                  </a:lnTo>
                  <a:lnTo>
                    <a:pt x="1845" y="118"/>
                  </a:lnTo>
                  <a:lnTo>
                    <a:pt x="1855" y="118"/>
                  </a:lnTo>
                  <a:lnTo>
                    <a:pt x="1860" y="118"/>
                  </a:lnTo>
                  <a:lnTo>
                    <a:pt x="1863" y="118"/>
                  </a:lnTo>
                  <a:lnTo>
                    <a:pt x="1867" y="118"/>
                  </a:lnTo>
                  <a:lnTo>
                    <a:pt x="1880" y="118"/>
                  </a:lnTo>
                  <a:lnTo>
                    <a:pt x="1882" y="118"/>
                  </a:lnTo>
                  <a:lnTo>
                    <a:pt x="1883" y="118"/>
                  </a:lnTo>
                  <a:lnTo>
                    <a:pt x="1885" y="117"/>
                  </a:lnTo>
                  <a:lnTo>
                    <a:pt x="1897" y="117"/>
                  </a:lnTo>
                  <a:lnTo>
                    <a:pt x="1900" y="117"/>
                  </a:lnTo>
                  <a:lnTo>
                    <a:pt x="1921" y="118"/>
                  </a:lnTo>
                  <a:lnTo>
                    <a:pt x="1943" y="138"/>
                  </a:lnTo>
                  <a:lnTo>
                    <a:pt x="1943" y="142"/>
                  </a:lnTo>
                  <a:lnTo>
                    <a:pt x="1956" y="165"/>
                  </a:lnTo>
                  <a:lnTo>
                    <a:pt x="1959" y="168"/>
                  </a:lnTo>
                  <a:lnTo>
                    <a:pt x="1963" y="172"/>
                  </a:lnTo>
                  <a:lnTo>
                    <a:pt x="1969" y="178"/>
                  </a:lnTo>
                  <a:lnTo>
                    <a:pt x="1974" y="178"/>
                  </a:lnTo>
                  <a:lnTo>
                    <a:pt x="1978" y="178"/>
                  </a:lnTo>
                  <a:lnTo>
                    <a:pt x="1991" y="175"/>
                  </a:lnTo>
                  <a:lnTo>
                    <a:pt x="1992" y="173"/>
                  </a:lnTo>
                  <a:lnTo>
                    <a:pt x="1999" y="168"/>
                  </a:lnTo>
                  <a:lnTo>
                    <a:pt x="2007" y="157"/>
                  </a:lnTo>
                  <a:lnTo>
                    <a:pt x="2007" y="155"/>
                  </a:lnTo>
                  <a:lnTo>
                    <a:pt x="2017" y="147"/>
                  </a:lnTo>
                  <a:lnTo>
                    <a:pt x="2019" y="146"/>
                  </a:lnTo>
                  <a:lnTo>
                    <a:pt x="2031" y="138"/>
                  </a:lnTo>
                  <a:lnTo>
                    <a:pt x="2032" y="136"/>
                  </a:lnTo>
                  <a:lnTo>
                    <a:pt x="2044" y="129"/>
                  </a:lnTo>
                  <a:lnTo>
                    <a:pt x="2045" y="128"/>
                  </a:lnTo>
                  <a:lnTo>
                    <a:pt x="2047" y="128"/>
                  </a:lnTo>
                  <a:lnTo>
                    <a:pt x="2070" y="120"/>
                  </a:lnTo>
                  <a:lnTo>
                    <a:pt x="2082" y="121"/>
                  </a:lnTo>
                  <a:lnTo>
                    <a:pt x="2093" y="126"/>
                  </a:lnTo>
                  <a:lnTo>
                    <a:pt x="2095" y="128"/>
                  </a:lnTo>
                  <a:lnTo>
                    <a:pt x="2103" y="134"/>
                  </a:lnTo>
                  <a:lnTo>
                    <a:pt x="2105" y="138"/>
                  </a:lnTo>
                  <a:lnTo>
                    <a:pt x="2117" y="155"/>
                  </a:lnTo>
                  <a:lnTo>
                    <a:pt x="2128" y="173"/>
                  </a:lnTo>
                  <a:lnTo>
                    <a:pt x="2135" y="186"/>
                  </a:lnTo>
                  <a:lnTo>
                    <a:pt x="2136" y="189"/>
                  </a:lnTo>
                  <a:lnTo>
                    <a:pt x="2145" y="199"/>
                  </a:lnTo>
                  <a:lnTo>
                    <a:pt x="2148" y="204"/>
                  </a:lnTo>
                  <a:lnTo>
                    <a:pt x="2151" y="207"/>
                  </a:lnTo>
                  <a:lnTo>
                    <a:pt x="2153" y="210"/>
                  </a:lnTo>
                  <a:lnTo>
                    <a:pt x="2161" y="222"/>
                  </a:lnTo>
                  <a:lnTo>
                    <a:pt x="2168" y="230"/>
                  </a:lnTo>
                  <a:lnTo>
                    <a:pt x="2169" y="231"/>
                  </a:lnTo>
                  <a:lnTo>
                    <a:pt x="2171" y="235"/>
                  </a:lnTo>
                  <a:lnTo>
                    <a:pt x="2179" y="243"/>
                  </a:lnTo>
                  <a:lnTo>
                    <a:pt x="2179" y="244"/>
                  </a:lnTo>
                  <a:lnTo>
                    <a:pt x="2188" y="257"/>
                  </a:lnTo>
                  <a:lnTo>
                    <a:pt x="2188" y="259"/>
                  </a:lnTo>
                  <a:lnTo>
                    <a:pt x="2189" y="273"/>
                  </a:lnTo>
                  <a:lnTo>
                    <a:pt x="2189" y="275"/>
                  </a:lnTo>
                  <a:lnTo>
                    <a:pt x="2191" y="278"/>
                  </a:lnTo>
                  <a:lnTo>
                    <a:pt x="2211" y="304"/>
                  </a:lnTo>
                  <a:lnTo>
                    <a:pt x="2216" y="316"/>
                  </a:lnTo>
                  <a:lnTo>
                    <a:pt x="2216" y="317"/>
                  </a:lnTo>
                  <a:lnTo>
                    <a:pt x="2217" y="319"/>
                  </a:lnTo>
                  <a:lnTo>
                    <a:pt x="2222" y="335"/>
                  </a:lnTo>
                  <a:lnTo>
                    <a:pt x="2222" y="338"/>
                  </a:lnTo>
                  <a:lnTo>
                    <a:pt x="2224" y="341"/>
                  </a:lnTo>
                  <a:lnTo>
                    <a:pt x="2224" y="343"/>
                  </a:lnTo>
                  <a:lnTo>
                    <a:pt x="2232" y="361"/>
                  </a:lnTo>
                  <a:lnTo>
                    <a:pt x="2234" y="364"/>
                  </a:lnTo>
                  <a:lnTo>
                    <a:pt x="2236" y="366"/>
                  </a:lnTo>
                  <a:lnTo>
                    <a:pt x="2249" y="382"/>
                  </a:lnTo>
                  <a:lnTo>
                    <a:pt x="2250" y="382"/>
                  </a:lnTo>
                  <a:lnTo>
                    <a:pt x="2262" y="395"/>
                  </a:lnTo>
                  <a:lnTo>
                    <a:pt x="2269" y="403"/>
                  </a:lnTo>
                  <a:lnTo>
                    <a:pt x="2270" y="405"/>
                  </a:lnTo>
                  <a:lnTo>
                    <a:pt x="2277" y="413"/>
                  </a:lnTo>
                  <a:lnTo>
                    <a:pt x="2280" y="416"/>
                  </a:lnTo>
                  <a:lnTo>
                    <a:pt x="2282" y="417"/>
                  </a:lnTo>
                  <a:lnTo>
                    <a:pt x="2284" y="419"/>
                  </a:lnTo>
                  <a:lnTo>
                    <a:pt x="2285" y="421"/>
                  </a:lnTo>
                  <a:lnTo>
                    <a:pt x="2295" y="432"/>
                  </a:lnTo>
                  <a:lnTo>
                    <a:pt x="2297" y="434"/>
                  </a:lnTo>
                  <a:lnTo>
                    <a:pt x="2298" y="434"/>
                  </a:lnTo>
                  <a:lnTo>
                    <a:pt x="2308" y="443"/>
                  </a:lnTo>
                  <a:lnTo>
                    <a:pt x="2308" y="445"/>
                  </a:lnTo>
                  <a:lnTo>
                    <a:pt x="2312" y="448"/>
                  </a:lnTo>
                  <a:lnTo>
                    <a:pt x="2315" y="451"/>
                  </a:lnTo>
                  <a:lnTo>
                    <a:pt x="2318" y="456"/>
                  </a:lnTo>
                  <a:lnTo>
                    <a:pt x="2320" y="460"/>
                  </a:lnTo>
                  <a:lnTo>
                    <a:pt x="2322" y="463"/>
                  </a:lnTo>
                  <a:lnTo>
                    <a:pt x="2318" y="469"/>
                  </a:lnTo>
                  <a:lnTo>
                    <a:pt x="2317" y="474"/>
                  </a:lnTo>
                  <a:lnTo>
                    <a:pt x="2315" y="474"/>
                  </a:lnTo>
                  <a:lnTo>
                    <a:pt x="2310" y="474"/>
                  </a:lnTo>
                  <a:lnTo>
                    <a:pt x="2307" y="481"/>
                  </a:lnTo>
                  <a:lnTo>
                    <a:pt x="2303" y="484"/>
                  </a:lnTo>
                  <a:lnTo>
                    <a:pt x="2302" y="485"/>
                  </a:lnTo>
                  <a:lnTo>
                    <a:pt x="2295" y="479"/>
                  </a:lnTo>
                  <a:lnTo>
                    <a:pt x="2292" y="471"/>
                  </a:lnTo>
                  <a:lnTo>
                    <a:pt x="2285" y="469"/>
                  </a:lnTo>
                  <a:lnTo>
                    <a:pt x="2284" y="469"/>
                  </a:lnTo>
                  <a:lnTo>
                    <a:pt x="2280" y="477"/>
                  </a:lnTo>
                  <a:lnTo>
                    <a:pt x="2274" y="482"/>
                  </a:lnTo>
                  <a:lnTo>
                    <a:pt x="2270" y="485"/>
                  </a:lnTo>
                  <a:lnTo>
                    <a:pt x="2260" y="484"/>
                  </a:lnTo>
                  <a:lnTo>
                    <a:pt x="2255" y="484"/>
                  </a:lnTo>
                  <a:lnTo>
                    <a:pt x="2250" y="484"/>
                  </a:lnTo>
                  <a:lnTo>
                    <a:pt x="2246" y="484"/>
                  </a:lnTo>
                  <a:lnTo>
                    <a:pt x="2242" y="487"/>
                  </a:lnTo>
                  <a:lnTo>
                    <a:pt x="2242" y="489"/>
                  </a:lnTo>
                  <a:lnTo>
                    <a:pt x="2242" y="492"/>
                  </a:lnTo>
                  <a:lnTo>
                    <a:pt x="2242" y="498"/>
                  </a:lnTo>
                  <a:lnTo>
                    <a:pt x="2246" y="506"/>
                  </a:lnTo>
                  <a:lnTo>
                    <a:pt x="2246" y="508"/>
                  </a:lnTo>
                  <a:lnTo>
                    <a:pt x="2244" y="518"/>
                  </a:lnTo>
                  <a:lnTo>
                    <a:pt x="2246" y="519"/>
                  </a:lnTo>
                  <a:lnTo>
                    <a:pt x="2252" y="531"/>
                  </a:lnTo>
                  <a:lnTo>
                    <a:pt x="2255" y="536"/>
                  </a:lnTo>
                  <a:lnTo>
                    <a:pt x="2259" y="537"/>
                  </a:lnTo>
                  <a:lnTo>
                    <a:pt x="2260" y="540"/>
                  </a:lnTo>
                  <a:lnTo>
                    <a:pt x="2264" y="552"/>
                  </a:lnTo>
                  <a:lnTo>
                    <a:pt x="2247" y="571"/>
                  </a:lnTo>
                  <a:lnTo>
                    <a:pt x="2236" y="583"/>
                  </a:lnTo>
                  <a:lnTo>
                    <a:pt x="2229" y="591"/>
                  </a:lnTo>
                  <a:lnTo>
                    <a:pt x="2227" y="591"/>
                  </a:lnTo>
                  <a:lnTo>
                    <a:pt x="2212" y="607"/>
                  </a:lnTo>
                  <a:lnTo>
                    <a:pt x="2212" y="608"/>
                  </a:lnTo>
                  <a:lnTo>
                    <a:pt x="2206" y="617"/>
                  </a:lnTo>
                  <a:lnTo>
                    <a:pt x="2199" y="623"/>
                  </a:lnTo>
                  <a:lnTo>
                    <a:pt x="2194" y="621"/>
                  </a:lnTo>
                  <a:lnTo>
                    <a:pt x="2189" y="620"/>
                  </a:lnTo>
                  <a:lnTo>
                    <a:pt x="2188" y="618"/>
                  </a:lnTo>
                  <a:lnTo>
                    <a:pt x="2178" y="612"/>
                  </a:lnTo>
                  <a:lnTo>
                    <a:pt x="2174" y="612"/>
                  </a:lnTo>
                  <a:lnTo>
                    <a:pt x="2164" y="612"/>
                  </a:lnTo>
                  <a:lnTo>
                    <a:pt x="2163" y="612"/>
                  </a:lnTo>
                  <a:lnTo>
                    <a:pt x="2161" y="613"/>
                  </a:lnTo>
                  <a:lnTo>
                    <a:pt x="2153" y="615"/>
                  </a:lnTo>
                  <a:lnTo>
                    <a:pt x="2151" y="613"/>
                  </a:lnTo>
                  <a:lnTo>
                    <a:pt x="2145" y="612"/>
                  </a:lnTo>
                  <a:lnTo>
                    <a:pt x="2138" y="610"/>
                  </a:lnTo>
                  <a:lnTo>
                    <a:pt x="2133" y="612"/>
                  </a:lnTo>
                  <a:lnTo>
                    <a:pt x="2126" y="608"/>
                  </a:lnTo>
                  <a:lnTo>
                    <a:pt x="2121" y="605"/>
                  </a:lnTo>
                  <a:lnTo>
                    <a:pt x="2118" y="605"/>
                  </a:lnTo>
                  <a:lnTo>
                    <a:pt x="2115" y="613"/>
                  </a:lnTo>
                  <a:lnTo>
                    <a:pt x="2110" y="621"/>
                  </a:lnTo>
                  <a:lnTo>
                    <a:pt x="2105" y="626"/>
                  </a:lnTo>
                  <a:lnTo>
                    <a:pt x="2098" y="628"/>
                  </a:lnTo>
                  <a:lnTo>
                    <a:pt x="2098" y="629"/>
                  </a:lnTo>
                  <a:lnTo>
                    <a:pt x="2100" y="633"/>
                  </a:lnTo>
                  <a:lnTo>
                    <a:pt x="2102" y="636"/>
                  </a:lnTo>
                  <a:lnTo>
                    <a:pt x="2100" y="638"/>
                  </a:lnTo>
                  <a:lnTo>
                    <a:pt x="2100" y="641"/>
                  </a:lnTo>
                  <a:lnTo>
                    <a:pt x="2098" y="642"/>
                  </a:lnTo>
                  <a:lnTo>
                    <a:pt x="2102" y="647"/>
                  </a:lnTo>
                  <a:lnTo>
                    <a:pt x="2120" y="655"/>
                  </a:lnTo>
                  <a:lnTo>
                    <a:pt x="2117" y="660"/>
                  </a:lnTo>
                  <a:lnTo>
                    <a:pt x="2120" y="665"/>
                  </a:lnTo>
                  <a:lnTo>
                    <a:pt x="2123" y="670"/>
                  </a:lnTo>
                  <a:lnTo>
                    <a:pt x="2131" y="676"/>
                  </a:lnTo>
                  <a:lnTo>
                    <a:pt x="2130" y="681"/>
                  </a:lnTo>
                  <a:lnTo>
                    <a:pt x="2133" y="688"/>
                  </a:lnTo>
                  <a:lnTo>
                    <a:pt x="2130" y="691"/>
                  </a:lnTo>
                  <a:lnTo>
                    <a:pt x="2128" y="694"/>
                  </a:lnTo>
                  <a:lnTo>
                    <a:pt x="2125" y="694"/>
                  </a:lnTo>
                  <a:lnTo>
                    <a:pt x="2121" y="694"/>
                  </a:lnTo>
                  <a:lnTo>
                    <a:pt x="2120" y="694"/>
                  </a:lnTo>
                  <a:lnTo>
                    <a:pt x="2117" y="694"/>
                  </a:lnTo>
                  <a:lnTo>
                    <a:pt x="2115" y="696"/>
                  </a:lnTo>
                  <a:lnTo>
                    <a:pt x="2112" y="699"/>
                  </a:lnTo>
                  <a:lnTo>
                    <a:pt x="2112" y="707"/>
                  </a:lnTo>
                  <a:lnTo>
                    <a:pt x="2112" y="709"/>
                  </a:lnTo>
                  <a:lnTo>
                    <a:pt x="2113" y="718"/>
                  </a:lnTo>
                  <a:lnTo>
                    <a:pt x="2113" y="720"/>
                  </a:lnTo>
                  <a:lnTo>
                    <a:pt x="2107" y="720"/>
                  </a:lnTo>
                  <a:lnTo>
                    <a:pt x="2102" y="718"/>
                  </a:lnTo>
                  <a:lnTo>
                    <a:pt x="2100" y="720"/>
                  </a:lnTo>
                  <a:lnTo>
                    <a:pt x="2100" y="727"/>
                  </a:lnTo>
                  <a:lnTo>
                    <a:pt x="2100" y="730"/>
                  </a:lnTo>
                  <a:lnTo>
                    <a:pt x="2098" y="730"/>
                  </a:lnTo>
                  <a:lnTo>
                    <a:pt x="2093" y="735"/>
                  </a:lnTo>
                  <a:lnTo>
                    <a:pt x="2085" y="730"/>
                  </a:lnTo>
                  <a:lnTo>
                    <a:pt x="2088" y="725"/>
                  </a:lnTo>
                  <a:lnTo>
                    <a:pt x="2085" y="722"/>
                  </a:lnTo>
                  <a:lnTo>
                    <a:pt x="2082" y="723"/>
                  </a:lnTo>
                  <a:lnTo>
                    <a:pt x="2078" y="728"/>
                  </a:lnTo>
                  <a:lnTo>
                    <a:pt x="2075" y="736"/>
                  </a:lnTo>
                  <a:lnTo>
                    <a:pt x="2067" y="731"/>
                  </a:lnTo>
                  <a:lnTo>
                    <a:pt x="2064" y="731"/>
                  </a:lnTo>
                  <a:lnTo>
                    <a:pt x="2057" y="725"/>
                  </a:lnTo>
                  <a:lnTo>
                    <a:pt x="2054" y="725"/>
                  </a:lnTo>
                  <a:lnTo>
                    <a:pt x="2050" y="717"/>
                  </a:lnTo>
                  <a:lnTo>
                    <a:pt x="2050" y="712"/>
                  </a:lnTo>
                  <a:lnTo>
                    <a:pt x="2049" y="709"/>
                  </a:lnTo>
                  <a:lnTo>
                    <a:pt x="2047" y="702"/>
                  </a:lnTo>
                  <a:lnTo>
                    <a:pt x="2044" y="697"/>
                  </a:lnTo>
                  <a:lnTo>
                    <a:pt x="2040" y="693"/>
                  </a:lnTo>
                  <a:lnTo>
                    <a:pt x="2037" y="689"/>
                  </a:lnTo>
                  <a:lnTo>
                    <a:pt x="2034" y="688"/>
                  </a:lnTo>
                  <a:lnTo>
                    <a:pt x="2029" y="681"/>
                  </a:lnTo>
                  <a:lnTo>
                    <a:pt x="2031" y="675"/>
                  </a:lnTo>
                  <a:lnTo>
                    <a:pt x="2032" y="673"/>
                  </a:lnTo>
                  <a:lnTo>
                    <a:pt x="2035" y="668"/>
                  </a:lnTo>
                  <a:lnTo>
                    <a:pt x="2035" y="667"/>
                  </a:lnTo>
                  <a:lnTo>
                    <a:pt x="2031" y="659"/>
                  </a:lnTo>
                  <a:lnTo>
                    <a:pt x="2029" y="657"/>
                  </a:lnTo>
                  <a:lnTo>
                    <a:pt x="2031" y="647"/>
                  </a:lnTo>
                  <a:lnTo>
                    <a:pt x="2029" y="646"/>
                  </a:lnTo>
                  <a:lnTo>
                    <a:pt x="2022" y="647"/>
                  </a:lnTo>
                  <a:lnTo>
                    <a:pt x="2019" y="652"/>
                  </a:lnTo>
                  <a:lnTo>
                    <a:pt x="2014" y="654"/>
                  </a:lnTo>
                  <a:lnTo>
                    <a:pt x="2012" y="655"/>
                  </a:lnTo>
                  <a:lnTo>
                    <a:pt x="2007" y="652"/>
                  </a:lnTo>
                  <a:lnTo>
                    <a:pt x="2007" y="644"/>
                  </a:lnTo>
                  <a:lnTo>
                    <a:pt x="2011" y="633"/>
                  </a:lnTo>
                  <a:lnTo>
                    <a:pt x="2011" y="631"/>
                  </a:lnTo>
                  <a:lnTo>
                    <a:pt x="2016" y="621"/>
                  </a:lnTo>
                  <a:lnTo>
                    <a:pt x="2004" y="621"/>
                  </a:lnTo>
                  <a:lnTo>
                    <a:pt x="1994" y="623"/>
                  </a:lnTo>
                  <a:lnTo>
                    <a:pt x="1992" y="623"/>
                  </a:lnTo>
                  <a:lnTo>
                    <a:pt x="1981" y="628"/>
                  </a:lnTo>
                  <a:lnTo>
                    <a:pt x="1979" y="629"/>
                  </a:lnTo>
                  <a:lnTo>
                    <a:pt x="1968" y="634"/>
                  </a:lnTo>
                  <a:lnTo>
                    <a:pt x="1969" y="626"/>
                  </a:lnTo>
                  <a:lnTo>
                    <a:pt x="1969" y="620"/>
                  </a:lnTo>
                  <a:lnTo>
                    <a:pt x="1961" y="617"/>
                  </a:lnTo>
                  <a:lnTo>
                    <a:pt x="1959" y="615"/>
                  </a:lnTo>
                  <a:lnTo>
                    <a:pt x="1949" y="620"/>
                  </a:lnTo>
                  <a:lnTo>
                    <a:pt x="1933" y="631"/>
                  </a:lnTo>
                  <a:lnTo>
                    <a:pt x="1930" y="631"/>
                  </a:lnTo>
                  <a:lnTo>
                    <a:pt x="1928" y="631"/>
                  </a:lnTo>
                  <a:lnTo>
                    <a:pt x="1925" y="626"/>
                  </a:lnTo>
                  <a:lnTo>
                    <a:pt x="1916" y="628"/>
                  </a:lnTo>
                  <a:lnTo>
                    <a:pt x="1915" y="628"/>
                  </a:lnTo>
                  <a:lnTo>
                    <a:pt x="1913" y="628"/>
                  </a:lnTo>
                  <a:lnTo>
                    <a:pt x="1903" y="626"/>
                  </a:lnTo>
                  <a:lnTo>
                    <a:pt x="1902" y="625"/>
                  </a:lnTo>
                  <a:lnTo>
                    <a:pt x="1900" y="625"/>
                  </a:lnTo>
                  <a:lnTo>
                    <a:pt x="1893" y="623"/>
                  </a:lnTo>
                  <a:lnTo>
                    <a:pt x="1892" y="626"/>
                  </a:lnTo>
                  <a:lnTo>
                    <a:pt x="1893" y="631"/>
                  </a:lnTo>
                  <a:lnTo>
                    <a:pt x="1895" y="633"/>
                  </a:lnTo>
                  <a:lnTo>
                    <a:pt x="1906" y="641"/>
                  </a:lnTo>
                  <a:lnTo>
                    <a:pt x="1908" y="641"/>
                  </a:lnTo>
                  <a:lnTo>
                    <a:pt x="1908" y="649"/>
                  </a:lnTo>
                  <a:lnTo>
                    <a:pt x="1903" y="655"/>
                  </a:lnTo>
                  <a:lnTo>
                    <a:pt x="1895" y="657"/>
                  </a:lnTo>
                  <a:lnTo>
                    <a:pt x="1893" y="655"/>
                  </a:lnTo>
                  <a:lnTo>
                    <a:pt x="1888" y="647"/>
                  </a:lnTo>
                  <a:lnTo>
                    <a:pt x="1880" y="642"/>
                  </a:lnTo>
                  <a:lnTo>
                    <a:pt x="1872" y="636"/>
                  </a:lnTo>
                  <a:lnTo>
                    <a:pt x="1868" y="626"/>
                  </a:lnTo>
                  <a:lnTo>
                    <a:pt x="1867" y="625"/>
                  </a:lnTo>
                  <a:lnTo>
                    <a:pt x="1862" y="620"/>
                  </a:lnTo>
                  <a:lnTo>
                    <a:pt x="1862" y="618"/>
                  </a:lnTo>
                  <a:lnTo>
                    <a:pt x="1862" y="610"/>
                  </a:lnTo>
                  <a:lnTo>
                    <a:pt x="1863" y="608"/>
                  </a:lnTo>
                  <a:lnTo>
                    <a:pt x="1872" y="607"/>
                  </a:lnTo>
                  <a:lnTo>
                    <a:pt x="1875" y="605"/>
                  </a:lnTo>
                  <a:lnTo>
                    <a:pt x="1883" y="604"/>
                  </a:lnTo>
                  <a:lnTo>
                    <a:pt x="1880" y="599"/>
                  </a:lnTo>
                  <a:lnTo>
                    <a:pt x="1878" y="599"/>
                  </a:lnTo>
                  <a:lnTo>
                    <a:pt x="1872" y="592"/>
                  </a:lnTo>
                  <a:lnTo>
                    <a:pt x="1872" y="584"/>
                  </a:lnTo>
                  <a:lnTo>
                    <a:pt x="1873" y="583"/>
                  </a:lnTo>
                  <a:lnTo>
                    <a:pt x="1875" y="581"/>
                  </a:lnTo>
                  <a:lnTo>
                    <a:pt x="1880" y="568"/>
                  </a:lnTo>
                  <a:lnTo>
                    <a:pt x="1878" y="566"/>
                  </a:lnTo>
                  <a:lnTo>
                    <a:pt x="1875" y="563"/>
                  </a:lnTo>
                  <a:lnTo>
                    <a:pt x="1870" y="565"/>
                  </a:lnTo>
                  <a:lnTo>
                    <a:pt x="1865" y="570"/>
                  </a:lnTo>
                  <a:lnTo>
                    <a:pt x="1863" y="571"/>
                  </a:lnTo>
                  <a:lnTo>
                    <a:pt x="1854" y="574"/>
                  </a:lnTo>
                  <a:lnTo>
                    <a:pt x="1852" y="568"/>
                  </a:lnTo>
                  <a:lnTo>
                    <a:pt x="1857" y="560"/>
                  </a:lnTo>
                  <a:lnTo>
                    <a:pt x="1862" y="552"/>
                  </a:lnTo>
                  <a:lnTo>
                    <a:pt x="1862" y="544"/>
                  </a:lnTo>
                  <a:lnTo>
                    <a:pt x="1862" y="542"/>
                  </a:lnTo>
                  <a:lnTo>
                    <a:pt x="1855" y="539"/>
                  </a:lnTo>
                  <a:lnTo>
                    <a:pt x="1854" y="540"/>
                  </a:lnTo>
                  <a:lnTo>
                    <a:pt x="1852" y="544"/>
                  </a:lnTo>
                  <a:lnTo>
                    <a:pt x="1852" y="549"/>
                  </a:lnTo>
                  <a:lnTo>
                    <a:pt x="1849" y="555"/>
                  </a:lnTo>
                  <a:lnTo>
                    <a:pt x="1845" y="560"/>
                  </a:lnTo>
                  <a:lnTo>
                    <a:pt x="1844" y="563"/>
                  </a:lnTo>
                  <a:lnTo>
                    <a:pt x="1844" y="571"/>
                  </a:lnTo>
                  <a:lnTo>
                    <a:pt x="1844" y="573"/>
                  </a:lnTo>
                  <a:lnTo>
                    <a:pt x="1845" y="574"/>
                  </a:lnTo>
                  <a:lnTo>
                    <a:pt x="1845" y="581"/>
                  </a:lnTo>
                  <a:lnTo>
                    <a:pt x="1844" y="583"/>
                  </a:lnTo>
                  <a:lnTo>
                    <a:pt x="1837" y="579"/>
                  </a:lnTo>
                  <a:lnTo>
                    <a:pt x="1835" y="579"/>
                  </a:lnTo>
                  <a:lnTo>
                    <a:pt x="1834" y="578"/>
                  </a:lnTo>
                  <a:lnTo>
                    <a:pt x="1825" y="571"/>
                  </a:lnTo>
                  <a:lnTo>
                    <a:pt x="1824" y="571"/>
                  </a:lnTo>
                  <a:lnTo>
                    <a:pt x="1814" y="566"/>
                  </a:lnTo>
                  <a:lnTo>
                    <a:pt x="1811" y="553"/>
                  </a:lnTo>
                  <a:lnTo>
                    <a:pt x="1807" y="552"/>
                  </a:lnTo>
                  <a:lnTo>
                    <a:pt x="1792" y="553"/>
                  </a:lnTo>
                  <a:lnTo>
                    <a:pt x="1792" y="549"/>
                  </a:lnTo>
                  <a:lnTo>
                    <a:pt x="1784" y="542"/>
                  </a:lnTo>
                  <a:lnTo>
                    <a:pt x="1782" y="540"/>
                  </a:lnTo>
                  <a:lnTo>
                    <a:pt x="1771" y="539"/>
                  </a:lnTo>
                  <a:lnTo>
                    <a:pt x="1768" y="540"/>
                  </a:lnTo>
                  <a:lnTo>
                    <a:pt x="1766" y="540"/>
                  </a:lnTo>
                  <a:lnTo>
                    <a:pt x="1749" y="544"/>
                  </a:lnTo>
                  <a:lnTo>
                    <a:pt x="1748" y="542"/>
                  </a:lnTo>
                  <a:lnTo>
                    <a:pt x="1748" y="532"/>
                  </a:lnTo>
                  <a:lnTo>
                    <a:pt x="1754" y="524"/>
                  </a:lnTo>
                  <a:lnTo>
                    <a:pt x="1754" y="523"/>
                  </a:lnTo>
                  <a:lnTo>
                    <a:pt x="1748" y="519"/>
                  </a:lnTo>
                  <a:lnTo>
                    <a:pt x="1746" y="519"/>
                  </a:lnTo>
                  <a:lnTo>
                    <a:pt x="1741" y="523"/>
                  </a:lnTo>
                  <a:lnTo>
                    <a:pt x="1739" y="526"/>
                  </a:lnTo>
                  <a:lnTo>
                    <a:pt x="1730" y="528"/>
                  </a:lnTo>
                  <a:lnTo>
                    <a:pt x="1728" y="528"/>
                  </a:lnTo>
                  <a:lnTo>
                    <a:pt x="1725" y="526"/>
                  </a:lnTo>
                  <a:lnTo>
                    <a:pt x="1725" y="523"/>
                  </a:lnTo>
                  <a:lnTo>
                    <a:pt x="1725" y="515"/>
                  </a:lnTo>
                  <a:lnTo>
                    <a:pt x="1723" y="515"/>
                  </a:lnTo>
                  <a:lnTo>
                    <a:pt x="1715" y="519"/>
                  </a:lnTo>
                  <a:lnTo>
                    <a:pt x="1708" y="519"/>
                  </a:lnTo>
                  <a:lnTo>
                    <a:pt x="1708" y="515"/>
                  </a:lnTo>
                  <a:lnTo>
                    <a:pt x="1710" y="506"/>
                  </a:lnTo>
                  <a:lnTo>
                    <a:pt x="1706" y="502"/>
                  </a:lnTo>
                  <a:lnTo>
                    <a:pt x="1705" y="500"/>
                  </a:lnTo>
                  <a:lnTo>
                    <a:pt x="1705" y="494"/>
                  </a:lnTo>
                  <a:lnTo>
                    <a:pt x="1705" y="490"/>
                  </a:lnTo>
                  <a:lnTo>
                    <a:pt x="1713" y="485"/>
                  </a:lnTo>
                  <a:lnTo>
                    <a:pt x="1721" y="484"/>
                  </a:lnTo>
                  <a:lnTo>
                    <a:pt x="1721" y="482"/>
                  </a:lnTo>
                  <a:lnTo>
                    <a:pt x="1728" y="477"/>
                  </a:lnTo>
                  <a:lnTo>
                    <a:pt x="1726" y="474"/>
                  </a:lnTo>
                  <a:lnTo>
                    <a:pt x="1720" y="473"/>
                  </a:lnTo>
                  <a:lnTo>
                    <a:pt x="1711" y="473"/>
                  </a:lnTo>
                  <a:lnTo>
                    <a:pt x="1703" y="473"/>
                  </a:lnTo>
                  <a:lnTo>
                    <a:pt x="1701" y="473"/>
                  </a:lnTo>
                  <a:lnTo>
                    <a:pt x="1691" y="473"/>
                  </a:lnTo>
                  <a:lnTo>
                    <a:pt x="1690" y="471"/>
                  </a:lnTo>
                  <a:lnTo>
                    <a:pt x="1690" y="469"/>
                  </a:lnTo>
                  <a:lnTo>
                    <a:pt x="1690" y="463"/>
                  </a:lnTo>
                  <a:lnTo>
                    <a:pt x="1690" y="460"/>
                  </a:lnTo>
                  <a:lnTo>
                    <a:pt x="1691" y="458"/>
                  </a:lnTo>
                  <a:lnTo>
                    <a:pt x="1683" y="447"/>
                  </a:lnTo>
                  <a:lnTo>
                    <a:pt x="1682" y="440"/>
                  </a:lnTo>
                  <a:lnTo>
                    <a:pt x="1682" y="439"/>
                  </a:lnTo>
                  <a:lnTo>
                    <a:pt x="1678" y="437"/>
                  </a:lnTo>
                  <a:lnTo>
                    <a:pt x="1672" y="435"/>
                  </a:lnTo>
                  <a:lnTo>
                    <a:pt x="1670" y="442"/>
                  </a:lnTo>
                  <a:lnTo>
                    <a:pt x="1668" y="445"/>
                  </a:lnTo>
                  <a:lnTo>
                    <a:pt x="1663" y="448"/>
                  </a:lnTo>
                  <a:lnTo>
                    <a:pt x="1662" y="447"/>
                  </a:lnTo>
                  <a:lnTo>
                    <a:pt x="1658" y="440"/>
                  </a:lnTo>
                  <a:lnTo>
                    <a:pt x="1653" y="434"/>
                  </a:lnTo>
                  <a:lnTo>
                    <a:pt x="1652" y="432"/>
                  </a:lnTo>
                  <a:lnTo>
                    <a:pt x="1643" y="429"/>
                  </a:lnTo>
                  <a:lnTo>
                    <a:pt x="1639" y="422"/>
                  </a:lnTo>
                  <a:lnTo>
                    <a:pt x="1632" y="421"/>
                  </a:lnTo>
                  <a:lnTo>
                    <a:pt x="1629" y="419"/>
                  </a:lnTo>
                  <a:lnTo>
                    <a:pt x="1620" y="414"/>
                  </a:lnTo>
                  <a:lnTo>
                    <a:pt x="1620" y="413"/>
                  </a:lnTo>
                  <a:lnTo>
                    <a:pt x="1624" y="408"/>
                  </a:lnTo>
                  <a:lnTo>
                    <a:pt x="1625" y="403"/>
                  </a:lnTo>
                  <a:lnTo>
                    <a:pt x="1624" y="396"/>
                  </a:lnTo>
                  <a:lnTo>
                    <a:pt x="1620" y="395"/>
                  </a:lnTo>
                  <a:lnTo>
                    <a:pt x="1612" y="396"/>
                  </a:lnTo>
                  <a:lnTo>
                    <a:pt x="1612" y="401"/>
                  </a:lnTo>
                  <a:lnTo>
                    <a:pt x="1612" y="403"/>
                  </a:lnTo>
                  <a:lnTo>
                    <a:pt x="1612" y="409"/>
                  </a:lnTo>
                  <a:lnTo>
                    <a:pt x="1609" y="413"/>
                  </a:lnTo>
                  <a:lnTo>
                    <a:pt x="1607" y="413"/>
                  </a:lnTo>
                  <a:lnTo>
                    <a:pt x="1600" y="417"/>
                  </a:lnTo>
                  <a:lnTo>
                    <a:pt x="1599" y="414"/>
                  </a:lnTo>
                  <a:lnTo>
                    <a:pt x="1591" y="408"/>
                  </a:lnTo>
                  <a:lnTo>
                    <a:pt x="1589" y="408"/>
                  </a:lnTo>
                  <a:lnTo>
                    <a:pt x="1582" y="414"/>
                  </a:lnTo>
                  <a:lnTo>
                    <a:pt x="1579" y="421"/>
                  </a:lnTo>
                  <a:lnTo>
                    <a:pt x="1577" y="421"/>
                  </a:lnTo>
                  <a:lnTo>
                    <a:pt x="1571" y="424"/>
                  </a:lnTo>
                  <a:lnTo>
                    <a:pt x="1571" y="429"/>
                  </a:lnTo>
                  <a:lnTo>
                    <a:pt x="1571" y="434"/>
                  </a:lnTo>
                  <a:lnTo>
                    <a:pt x="1569" y="447"/>
                  </a:lnTo>
                  <a:lnTo>
                    <a:pt x="1569" y="456"/>
                  </a:lnTo>
                  <a:lnTo>
                    <a:pt x="1569" y="466"/>
                  </a:lnTo>
                  <a:lnTo>
                    <a:pt x="1572" y="477"/>
                  </a:lnTo>
                  <a:lnTo>
                    <a:pt x="1572" y="479"/>
                  </a:lnTo>
                  <a:lnTo>
                    <a:pt x="1574" y="481"/>
                  </a:lnTo>
                  <a:lnTo>
                    <a:pt x="1577" y="489"/>
                  </a:lnTo>
                  <a:lnTo>
                    <a:pt x="1577" y="490"/>
                  </a:lnTo>
                  <a:lnTo>
                    <a:pt x="1571" y="494"/>
                  </a:lnTo>
                  <a:lnTo>
                    <a:pt x="1569" y="492"/>
                  </a:lnTo>
                  <a:lnTo>
                    <a:pt x="1567" y="497"/>
                  </a:lnTo>
                  <a:lnTo>
                    <a:pt x="1567" y="498"/>
                  </a:lnTo>
                  <a:lnTo>
                    <a:pt x="1561" y="500"/>
                  </a:lnTo>
                  <a:lnTo>
                    <a:pt x="1559" y="498"/>
                  </a:lnTo>
                  <a:lnTo>
                    <a:pt x="1557" y="497"/>
                  </a:lnTo>
                  <a:lnTo>
                    <a:pt x="1554" y="492"/>
                  </a:lnTo>
                  <a:lnTo>
                    <a:pt x="1553" y="490"/>
                  </a:lnTo>
                  <a:lnTo>
                    <a:pt x="1549" y="487"/>
                  </a:lnTo>
                  <a:lnTo>
                    <a:pt x="1543" y="489"/>
                  </a:lnTo>
                  <a:lnTo>
                    <a:pt x="1538" y="490"/>
                  </a:lnTo>
                  <a:lnTo>
                    <a:pt x="1534" y="498"/>
                  </a:lnTo>
                  <a:lnTo>
                    <a:pt x="1528" y="502"/>
                  </a:lnTo>
                  <a:lnTo>
                    <a:pt x="1519" y="498"/>
                  </a:lnTo>
                  <a:lnTo>
                    <a:pt x="1516" y="498"/>
                  </a:lnTo>
                  <a:lnTo>
                    <a:pt x="1514" y="498"/>
                  </a:lnTo>
                  <a:lnTo>
                    <a:pt x="1508" y="506"/>
                  </a:lnTo>
                  <a:lnTo>
                    <a:pt x="1508" y="508"/>
                  </a:lnTo>
                  <a:lnTo>
                    <a:pt x="1513" y="513"/>
                  </a:lnTo>
                  <a:lnTo>
                    <a:pt x="1514" y="513"/>
                  </a:lnTo>
                  <a:lnTo>
                    <a:pt x="1518" y="519"/>
                  </a:lnTo>
                  <a:lnTo>
                    <a:pt x="1516" y="519"/>
                  </a:lnTo>
                  <a:lnTo>
                    <a:pt x="1510" y="523"/>
                  </a:lnTo>
                  <a:lnTo>
                    <a:pt x="1506" y="523"/>
                  </a:lnTo>
                  <a:lnTo>
                    <a:pt x="1503" y="519"/>
                  </a:lnTo>
                  <a:lnTo>
                    <a:pt x="1498" y="516"/>
                  </a:lnTo>
                  <a:lnTo>
                    <a:pt x="1496" y="516"/>
                  </a:lnTo>
                  <a:lnTo>
                    <a:pt x="1496" y="511"/>
                  </a:lnTo>
                  <a:lnTo>
                    <a:pt x="1495" y="506"/>
                  </a:lnTo>
                  <a:lnTo>
                    <a:pt x="1486" y="506"/>
                  </a:lnTo>
                  <a:lnTo>
                    <a:pt x="1475" y="500"/>
                  </a:lnTo>
                  <a:lnTo>
                    <a:pt x="1465" y="497"/>
                  </a:lnTo>
                  <a:lnTo>
                    <a:pt x="1463" y="498"/>
                  </a:lnTo>
                  <a:lnTo>
                    <a:pt x="1462" y="500"/>
                  </a:lnTo>
                  <a:lnTo>
                    <a:pt x="1462" y="503"/>
                  </a:lnTo>
                  <a:lnTo>
                    <a:pt x="1460" y="505"/>
                  </a:lnTo>
                  <a:lnTo>
                    <a:pt x="1455" y="505"/>
                  </a:lnTo>
                  <a:lnTo>
                    <a:pt x="1453" y="503"/>
                  </a:lnTo>
                  <a:lnTo>
                    <a:pt x="1450" y="508"/>
                  </a:lnTo>
                  <a:lnTo>
                    <a:pt x="1452" y="511"/>
                  </a:lnTo>
                  <a:lnTo>
                    <a:pt x="1452" y="513"/>
                  </a:lnTo>
                  <a:lnTo>
                    <a:pt x="1452" y="515"/>
                  </a:lnTo>
                  <a:lnTo>
                    <a:pt x="1452" y="518"/>
                  </a:lnTo>
                  <a:lnTo>
                    <a:pt x="1452" y="519"/>
                  </a:lnTo>
                  <a:lnTo>
                    <a:pt x="1452" y="523"/>
                  </a:lnTo>
                  <a:lnTo>
                    <a:pt x="1452" y="524"/>
                  </a:lnTo>
                  <a:lnTo>
                    <a:pt x="1450" y="526"/>
                  </a:lnTo>
                  <a:lnTo>
                    <a:pt x="1450" y="529"/>
                  </a:lnTo>
                  <a:lnTo>
                    <a:pt x="1450" y="531"/>
                  </a:lnTo>
                  <a:lnTo>
                    <a:pt x="1452" y="536"/>
                  </a:lnTo>
                  <a:lnTo>
                    <a:pt x="1452" y="537"/>
                  </a:lnTo>
                  <a:lnTo>
                    <a:pt x="1458" y="540"/>
                  </a:lnTo>
                  <a:lnTo>
                    <a:pt x="1462" y="540"/>
                  </a:lnTo>
                  <a:lnTo>
                    <a:pt x="1468" y="544"/>
                  </a:lnTo>
                  <a:lnTo>
                    <a:pt x="1470" y="545"/>
                  </a:lnTo>
                  <a:lnTo>
                    <a:pt x="1468" y="550"/>
                  </a:lnTo>
                  <a:lnTo>
                    <a:pt x="1467" y="552"/>
                  </a:lnTo>
                  <a:lnTo>
                    <a:pt x="1468" y="555"/>
                  </a:lnTo>
                  <a:lnTo>
                    <a:pt x="1473" y="558"/>
                  </a:lnTo>
                  <a:lnTo>
                    <a:pt x="1478" y="563"/>
                  </a:lnTo>
                  <a:lnTo>
                    <a:pt x="1475" y="568"/>
                  </a:lnTo>
                  <a:lnTo>
                    <a:pt x="1467" y="568"/>
                  </a:lnTo>
                  <a:lnTo>
                    <a:pt x="1462" y="565"/>
                  </a:lnTo>
                  <a:lnTo>
                    <a:pt x="1453" y="566"/>
                  </a:lnTo>
                  <a:lnTo>
                    <a:pt x="1453" y="570"/>
                  </a:lnTo>
                  <a:lnTo>
                    <a:pt x="1457" y="573"/>
                  </a:lnTo>
                  <a:lnTo>
                    <a:pt x="1460" y="578"/>
                  </a:lnTo>
                  <a:lnTo>
                    <a:pt x="1462" y="584"/>
                  </a:lnTo>
                  <a:lnTo>
                    <a:pt x="1460" y="592"/>
                  </a:lnTo>
                  <a:lnTo>
                    <a:pt x="1462" y="594"/>
                  </a:lnTo>
                  <a:lnTo>
                    <a:pt x="1470" y="599"/>
                  </a:lnTo>
                  <a:lnTo>
                    <a:pt x="1473" y="599"/>
                  </a:lnTo>
                  <a:lnTo>
                    <a:pt x="1475" y="600"/>
                  </a:lnTo>
                  <a:lnTo>
                    <a:pt x="1475" y="605"/>
                  </a:lnTo>
                  <a:lnTo>
                    <a:pt x="1475" y="610"/>
                  </a:lnTo>
                  <a:lnTo>
                    <a:pt x="1476" y="625"/>
                  </a:lnTo>
                  <a:lnTo>
                    <a:pt x="1463" y="625"/>
                  </a:lnTo>
                  <a:lnTo>
                    <a:pt x="1460" y="625"/>
                  </a:lnTo>
                  <a:lnTo>
                    <a:pt x="1457" y="625"/>
                  </a:lnTo>
                  <a:lnTo>
                    <a:pt x="1453" y="625"/>
                  </a:lnTo>
                  <a:lnTo>
                    <a:pt x="1432" y="620"/>
                  </a:lnTo>
                  <a:lnTo>
                    <a:pt x="1419" y="618"/>
                  </a:lnTo>
                  <a:lnTo>
                    <a:pt x="1410" y="618"/>
                  </a:lnTo>
                  <a:lnTo>
                    <a:pt x="1407" y="618"/>
                  </a:lnTo>
                  <a:lnTo>
                    <a:pt x="1405" y="621"/>
                  </a:lnTo>
                  <a:lnTo>
                    <a:pt x="1400" y="629"/>
                  </a:lnTo>
                  <a:lnTo>
                    <a:pt x="1400" y="631"/>
                  </a:lnTo>
                  <a:lnTo>
                    <a:pt x="1399" y="633"/>
                  </a:lnTo>
                  <a:lnTo>
                    <a:pt x="1392" y="639"/>
                  </a:lnTo>
                  <a:lnTo>
                    <a:pt x="1389" y="641"/>
                  </a:lnTo>
                  <a:lnTo>
                    <a:pt x="1376" y="651"/>
                  </a:lnTo>
                  <a:lnTo>
                    <a:pt x="1364" y="660"/>
                  </a:lnTo>
                  <a:lnTo>
                    <a:pt x="1362" y="662"/>
                  </a:lnTo>
                  <a:lnTo>
                    <a:pt x="1354" y="673"/>
                  </a:lnTo>
                  <a:lnTo>
                    <a:pt x="1352" y="675"/>
                  </a:lnTo>
                  <a:lnTo>
                    <a:pt x="1338" y="670"/>
                  </a:lnTo>
                  <a:lnTo>
                    <a:pt x="1336" y="668"/>
                  </a:lnTo>
                  <a:lnTo>
                    <a:pt x="1323" y="667"/>
                  </a:lnTo>
                  <a:lnTo>
                    <a:pt x="1316" y="659"/>
                  </a:lnTo>
                  <a:lnTo>
                    <a:pt x="1314" y="655"/>
                  </a:lnTo>
                  <a:lnTo>
                    <a:pt x="1314" y="651"/>
                  </a:lnTo>
                  <a:lnTo>
                    <a:pt x="1306" y="633"/>
                  </a:lnTo>
                  <a:lnTo>
                    <a:pt x="1304" y="629"/>
                  </a:lnTo>
                  <a:lnTo>
                    <a:pt x="1296" y="618"/>
                  </a:lnTo>
                  <a:lnTo>
                    <a:pt x="1295" y="617"/>
                  </a:lnTo>
                  <a:lnTo>
                    <a:pt x="1293" y="615"/>
                  </a:lnTo>
                  <a:lnTo>
                    <a:pt x="1285" y="617"/>
                  </a:lnTo>
                  <a:lnTo>
                    <a:pt x="1285" y="623"/>
                  </a:lnTo>
                  <a:lnTo>
                    <a:pt x="1278" y="625"/>
                  </a:lnTo>
                  <a:lnTo>
                    <a:pt x="1275" y="625"/>
                  </a:lnTo>
                  <a:lnTo>
                    <a:pt x="1271" y="623"/>
                  </a:lnTo>
                  <a:lnTo>
                    <a:pt x="1270" y="626"/>
                  </a:lnTo>
                  <a:lnTo>
                    <a:pt x="1268" y="629"/>
                  </a:lnTo>
                  <a:lnTo>
                    <a:pt x="1266" y="631"/>
                  </a:lnTo>
                  <a:lnTo>
                    <a:pt x="1256" y="631"/>
                  </a:lnTo>
                  <a:lnTo>
                    <a:pt x="1255" y="631"/>
                  </a:lnTo>
                  <a:lnTo>
                    <a:pt x="1253" y="629"/>
                  </a:lnTo>
                  <a:lnTo>
                    <a:pt x="1243" y="633"/>
                  </a:lnTo>
                  <a:lnTo>
                    <a:pt x="1230" y="634"/>
                  </a:lnTo>
                  <a:lnTo>
                    <a:pt x="1228" y="634"/>
                  </a:lnTo>
                  <a:lnTo>
                    <a:pt x="1223" y="639"/>
                  </a:lnTo>
                  <a:lnTo>
                    <a:pt x="1222" y="641"/>
                  </a:lnTo>
                  <a:lnTo>
                    <a:pt x="1217" y="642"/>
                  </a:lnTo>
                  <a:lnTo>
                    <a:pt x="1215" y="646"/>
                  </a:lnTo>
                  <a:lnTo>
                    <a:pt x="1213" y="652"/>
                  </a:lnTo>
                  <a:lnTo>
                    <a:pt x="1212" y="660"/>
                  </a:lnTo>
                  <a:lnTo>
                    <a:pt x="1210" y="662"/>
                  </a:lnTo>
                  <a:lnTo>
                    <a:pt x="1210" y="672"/>
                  </a:lnTo>
                  <a:lnTo>
                    <a:pt x="1209" y="675"/>
                  </a:lnTo>
                  <a:lnTo>
                    <a:pt x="1209" y="678"/>
                  </a:lnTo>
                  <a:lnTo>
                    <a:pt x="1207" y="684"/>
                  </a:lnTo>
                  <a:lnTo>
                    <a:pt x="1207" y="688"/>
                  </a:lnTo>
                  <a:lnTo>
                    <a:pt x="1205" y="699"/>
                  </a:lnTo>
                  <a:lnTo>
                    <a:pt x="1200" y="702"/>
                  </a:lnTo>
                  <a:lnTo>
                    <a:pt x="1199" y="702"/>
                  </a:lnTo>
                  <a:lnTo>
                    <a:pt x="1195" y="702"/>
                  </a:lnTo>
                  <a:lnTo>
                    <a:pt x="1190" y="701"/>
                  </a:lnTo>
                  <a:lnTo>
                    <a:pt x="1189" y="701"/>
                  </a:lnTo>
                  <a:lnTo>
                    <a:pt x="1180" y="702"/>
                  </a:lnTo>
                  <a:lnTo>
                    <a:pt x="1179" y="701"/>
                  </a:lnTo>
                  <a:lnTo>
                    <a:pt x="1179" y="694"/>
                  </a:lnTo>
                  <a:lnTo>
                    <a:pt x="1172" y="691"/>
                  </a:lnTo>
                  <a:lnTo>
                    <a:pt x="1167" y="691"/>
                  </a:lnTo>
                  <a:lnTo>
                    <a:pt x="1167" y="688"/>
                  </a:lnTo>
                  <a:lnTo>
                    <a:pt x="1167" y="681"/>
                  </a:lnTo>
                  <a:lnTo>
                    <a:pt x="1166" y="678"/>
                  </a:lnTo>
                  <a:lnTo>
                    <a:pt x="1164" y="675"/>
                  </a:lnTo>
                  <a:lnTo>
                    <a:pt x="1156" y="673"/>
                  </a:lnTo>
                  <a:lnTo>
                    <a:pt x="1159" y="668"/>
                  </a:lnTo>
                  <a:lnTo>
                    <a:pt x="1161" y="667"/>
                  </a:lnTo>
                  <a:lnTo>
                    <a:pt x="1162" y="660"/>
                  </a:lnTo>
                  <a:lnTo>
                    <a:pt x="1162" y="659"/>
                  </a:lnTo>
                  <a:lnTo>
                    <a:pt x="1154" y="657"/>
                  </a:lnTo>
                  <a:lnTo>
                    <a:pt x="1151" y="655"/>
                  </a:lnTo>
                  <a:lnTo>
                    <a:pt x="1151" y="649"/>
                  </a:lnTo>
                  <a:lnTo>
                    <a:pt x="1149" y="642"/>
                  </a:lnTo>
                  <a:lnTo>
                    <a:pt x="1147" y="641"/>
                  </a:lnTo>
                  <a:lnTo>
                    <a:pt x="1141" y="641"/>
                  </a:lnTo>
                  <a:lnTo>
                    <a:pt x="1141" y="646"/>
                  </a:lnTo>
                  <a:lnTo>
                    <a:pt x="1139" y="646"/>
                  </a:lnTo>
                  <a:lnTo>
                    <a:pt x="1134" y="644"/>
                  </a:lnTo>
                  <a:lnTo>
                    <a:pt x="1132" y="639"/>
                  </a:lnTo>
                  <a:lnTo>
                    <a:pt x="1132" y="634"/>
                  </a:lnTo>
                  <a:lnTo>
                    <a:pt x="1129" y="631"/>
                  </a:lnTo>
                  <a:lnTo>
                    <a:pt x="1126" y="633"/>
                  </a:lnTo>
                  <a:lnTo>
                    <a:pt x="1124" y="628"/>
                  </a:lnTo>
                  <a:lnTo>
                    <a:pt x="1123" y="626"/>
                  </a:lnTo>
                  <a:lnTo>
                    <a:pt x="1116" y="623"/>
                  </a:lnTo>
                  <a:lnTo>
                    <a:pt x="1109" y="617"/>
                  </a:lnTo>
                  <a:lnTo>
                    <a:pt x="1108" y="617"/>
                  </a:lnTo>
                  <a:lnTo>
                    <a:pt x="1098" y="618"/>
                  </a:lnTo>
                  <a:lnTo>
                    <a:pt x="1094" y="620"/>
                  </a:lnTo>
                  <a:lnTo>
                    <a:pt x="1081" y="618"/>
                  </a:lnTo>
                  <a:lnTo>
                    <a:pt x="1080" y="617"/>
                  </a:lnTo>
                  <a:lnTo>
                    <a:pt x="1073" y="605"/>
                  </a:lnTo>
                  <a:lnTo>
                    <a:pt x="1065" y="604"/>
                  </a:lnTo>
                  <a:lnTo>
                    <a:pt x="1065" y="608"/>
                  </a:lnTo>
                  <a:lnTo>
                    <a:pt x="1065" y="613"/>
                  </a:lnTo>
                  <a:lnTo>
                    <a:pt x="1065" y="620"/>
                  </a:lnTo>
                  <a:lnTo>
                    <a:pt x="1061" y="623"/>
                  </a:lnTo>
                  <a:lnTo>
                    <a:pt x="1058" y="625"/>
                  </a:lnTo>
                  <a:lnTo>
                    <a:pt x="1046" y="626"/>
                  </a:lnTo>
                  <a:lnTo>
                    <a:pt x="1038" y="629"/>
                  </a:lnTo>
                  <a:lnTo>
                    <a:pt x="1037" y="638"/>
                  </a:lnTo>
                  <a:lnTo>
                    <a:pt x="1030" y="644"/>
                  </a:lnTo>
                  <a:lnTo>
                    <a:pt x="1023" y="646"/>
                  </a:lnTo>
                  <a:lnTo>
                    <a:pt x="1022" y="647"/>
                  </a:lnTo>
                  <a:lnTo>
                    <a:pt x="1017" y="655"/>
                  </a:lnTo>
                  <a:lnTo>
                    <a:pt x="1012" y="660"/>
                  </a:lnTo>
                  <a:lnTo>
                    <a:pt x="1007" y="665"/>
                  </a:lnTo>
                  <a:lnTo>
                    <a:pt x="1003" y="668"/>
                  </a:lnTo>
                  <a:lnTo>
                    <a:pt x="1003" y="676"/>
                  </a:lnTo>
                  <a:lnTo>
                    <a:pt x="994" y="681"/>
                  </a:lnTo>
                  <a:lnTo>
                    <a:pt x="989" y="680"/>
                  </a:lnTo>
                  <a:lnTo>
                    <a:pt x="985" y="678"/>
                  </a:lnTo>
                  <a:lnTo>
                    <a:pt x="982" y="676"/>
                  </a:lnTo>
                  <a:lnTo>
                    <a:pt x="979" y="672"/>
                  </a:lnTo>
                  <a:lnTo>
                    <a:pt x="979" y="663"/>
                  </a:lnTo>
                  <a:lnTo>
                    <a:pt x="977" y="651"/>
                  </a:lnTo>
                  <a:lnTo>
                    <a:pt x="969" y="642"/>
                  </a:lnTo>
                  <a:lnTo>
                    <a:pt x="960" y="636"/>
                  </a:lnTo>
                  <a:lnTo>
                    <a:pt x="959" y="626"/>
                  </a:lnTo>
                  <a:lnTo>
                    <a:pt x="959" y="623"/>
                  </a:lnTo>
                  <a:lnTo>
                    <a:pt x="957" y="621"/>
                  </a:lnTo>
                  <a:lnTo>
                    <a:pt x="955" y="618"/>
                  </a:lnTo>
                  <a:lnTo>
                    <a:pt x="955" y="617"/>
                  </a:lnTo>
                  <a:lnTo>
                    <a:pt x="947" y="610"/>
                  </a:lnTo>
                  <a:lnTo>
                    <a:pt x="941" y="604"/>
                  </a:lnTo>
                  <a:lnTo>
                    <a:pt x="939" y="604"/>
                  </a:lnTo>
                  <a:lnTo>
                    <a:pt x="929" y="605"/>
                  </a:lnTo>
                  <a:lnTo>
                    <a:pt x="922" y="607"/>
                  </a:lnTo>
                  <a:lnTo>
                    <a:pt x="919" y="605"/>
                  </a:lnTo>
                  <a:lnTo>
                    <a:pt x="917" y="605"/>
                  </a:lnTo>
                  <a:lnTo>
                    <a:pt x="909" y="607"/>
                  </a:lnTo>
                  <a:lnTo>
                    <a:pt x="908" y="605"/>
                  </a:lnTo>
                  <a:lnTo>
                    <a:pt x="901" y="600"/>
                  </a:lnTo>
                  <a:lnTo>
                    <a:pt x="899" y="599"/>
                  </a:lnTo>
                  <a:lnTo>
                    <a:pt x="894" y="600"/>
                  </a:lnTo>
                  <a:lnTo>
                    <a:pt x="893" y="604"/>
                  </a:lnTo>
                  <a:lnTo>
                    <a:pt x="889" y="604"/>
                  </a:lnTo>
                  <a:lnTo>
                    <a:pt x="886" y="608"/>
                  </a:lnTo>
                  <a:lnTo>
                    <a:pt x="884" y="612"/>
                  </a:lnTo>
                  <a:lnTo>
                    <a:pt x="883" y="618"/>
                  </a:lnTo>
                  <a:lnTo>
                    <a:pt x="883" y="621"/>
                  </a:lnTo>
                  <a:lnTo>
                    <a:pt x="884" y="633"/>
                  </a:lnTo>
                  <a:lnTo>
                    <a:pt x="884" y="634"/>
                  </a:lnTo>
                  <a:lnTo>
                    <a:pt x="883" y="642"/>
                  </a:lnTo>
                  <a:lnTo>
                    <a:pt x="878" y="646"/>
                  </a:lnTo>
                  <a:lnTo>
                    <a:pt x="878" y="651"/>
                  </a:lnTo>
                  <a:lnTo>
                    <a:pt x="879" y="652"/>
                  </a:lnTo>
                  <a:lnTo>
                    <a:pt x="881" y="657"/>
                  </a:lnTo>
                  <a:lnTo>
                    <a:pt x="871" y="659"/>
                  </a:lnTo>
                  <a:lnTo>
                    <a:pt x="863" y="665"/>
                  </a:lnTo>
                  <a:lnTo>
                    <a:pt x="855" y="667"/>
                  </a:lnTo>
                  <a:lnTo>
                    <a:pt x="855" y="672"/>
                  </a:lnTo>
                  <a:lnTo>
                    <a:pt x="856" y="673"/>
                  </a:lnTo>
                  <a:lnTo>
                    <a:pt x="858" y="680"/>
                  </a:lnTo>
                  <a:lnTo>
                    <a:pt x="846" y="681"/>
                  </a:lnTo>
                  <a:lnTo>
                    <a:pt x="848" y="686"/>
                  </a:lnTo>
                  <a:lnTo>
                    <a:pt x="848" y="689"/>
                  </a:lnTo>
                  <a:lnTo>
                    <a:pt x="850" y="691"/>
                  </a:lnTo>
                  <a:lnTo>
                    <a:pt x="843" y="691"/>
                  </a:lnTo>
                  <a:lnTo>
                    <a:pt x="838" y="691"/>
                  </a:lnTo>
                  <a:lnTo>
                    <a:pt x="835" y="689"/>
                  </a:lnTo>
                  <a:lnTo>
                    <a:pt x="833" y="693"/>
                  </a:lnTo>
                  <a:lnTo>
                    <a:pt x="833" y="694"/>
                  </a:lnTo>
                  <a:lnTo>
                    <a:pt x="836" y="696"/>
                  </a:lnTo>
                  <a:lnTo>
                    <a:pt x="841" y="699"/>
                  </a:lnTo>
                  <a:lnTo>
                    <a:pt x="846" y="699"/>
                  </a:lnTo>
                  <a:lnTo>
                    <a:pt x="850" y="699"/>
                  </a:lnTo>
                  <a:lnTo>
                    <a:pt x="850" y="707"/>
                  </a:lnTo>
                  <a:lnTo>
                    <a:pt x="850" y="712"/>
                  </a:lnTo>
                  <a:lnTo>
                    <a:pt x="853" y="715"/>
                  </a:lnTo>
                  <a:lnTo>
                    <a:pt x="855" y="717"/>
                  </a:lnTo>
                  <a:lnTo>
                    <a:pt x="860" y="722"/>
                  </a:lnTo>
                  <a:lnTo>
                    <a:pt x="856" y="723"/>
                  </a:lnTo>
                  <a:lnTo>
                    <a:pt x="855" y="723"/>
                  </a:lnTo>
                  <a:lnTo>
                    <a:pt x="851" y="725"/>
                  </a:lnTo>
                  <a:lnTo>
                    <a:pt x="853" y="730"/>
                  </a:lnTo>
                  <a:lnTo>
                    <a:pt x="860" y="733"/>
                  </a:lnTo>
                  <a:lnTo>
                    <a:pt x="863" y="736"/>
                  </a:lnTo>
                  <a:lnTo>
                    <a:pt x="863" y="741"/>
                  </a:lnTo>
                  <a:lnTo>
                    <a:pt x="861" y="741"/>
                  </a:lnTo>
                  <a:lnTo>
                    <a:pt x="856" y="743"/>
                  </a:lnTo>
                  <a:lnTo>
                    <a:pt x="856" y="748"/>
                  </a:lnTo>
                  <a:lnTo>
                    <a:pt x="856" y="751"/>
                  </a:lnTo>
                  <a:lnTo>
                    <a:pt x="858" y="756"/>
                  </a:lnTo>
                  <a:lnTo>
                    <a:pt x="860" y="757"/>
                  </a:lnTo>
                  <a:lnTo>
                    <a:pt x="858" y="762"/>
                  </a:lnTo>
                  <a:lnTo>
                    <a:pt x="850" y="767"/>
                  </a:lnTo>
                  <a:lnTo>
                    <a:pt x="851" y="773"/>
                  </a:lnTo>
                  <a:lnTo>
                    <a:pt x="856" y="783"/>
                  </a:lnTo>
                  <a:lnTo>
                    <a:pt x="850" y="795"/>
                  </a:lnTo>
                  <a:lnTo>
                    <a:pt x="840" y="801"/>
                  </a:lnTo>
                  <a:lnTo>
                    <a:pt x="840" y="807"/>
                  </a:lnTo>
                  <a:lnTo>
                    <a:pt x="838" y="816"/>
                  </a:lnTo>
                  <a:lnTo>
                    <a:pt x="838" y="819"/>
                  </a:lnTo>
                  <a:lnTo>
                    <a:pt x="828" y="825"/>
                  </a:lnTo>
                  <a:lnTo>
                    <a:pt x="826" y="827"/>
                  </a:lnTo>
                  <a:lnTo>
                    <a:pt x="808" y="832"/>
                  </a:lnTo>
                  <a:lnTo>
                    <a:pt x="807" y="830"/>
                  </a:lnTo>
                  <a:lnTo>
                    <a:pt x="792" y="830"/>
                  </a:lnTo>
                  <a:lnTo>
                    <a:pt x="790" y="832"/>
                  </a:lnTo>
                  <a:lnTo>
                    <a:pt x="785" y="837"/>
                  </a:lnTo>
                  <a:lnTo>
                    <a:pt x="782" y="838"/>
                  </a:lnTo>
                  <a:lnTo>
                    <a:pt x="779" y="845"/>
                  </a:lnTo>
                  <a:lnTo>
                    <a:pt x="775" y="850"/>
                  </a:lnTo>
                  <a:lnTo>
                    <a:pt x="775" y="862"/>
                  </a:lnTo>
                  <a:lnTo>
                    <a:pt x="777" y="864"/>
                  </a:lnTo>
                  <a:lnTo>
                    <a:pt x="774" y="869"/>
                  </a:lnTo>
                  <a:lnTo>
                    <a:pt x="770" y="875"/>
                  </a:lnTo>
                  <a:lnTo>
                    <a:pt x="769" y="875"/>
                  </a:lnTo>
                  <a:lnTo>
                    <a:pt x="760" y="880"/>
                  </a:lnTo>
                  <a:lnTo>
                    <a:pt x="762" y="892"/>
                  </a:lnTo>
                  <a:lnTo>
                    <a:pt x="764" y="893"/>
                  </a:lnTo>
                  <a:lnTo>
                    <a:pt x="757" y="900"/>
                  </a:lnTo>
                  <a:lnTo>
                    <a:pt x="755" y="898"/>
                  </a:lnTo>
                  <a:lnTo>
                    <a:pt x="749" y="903"/>
                  </a:lnTo>
                  <a:lnTo>
                    <a:pt x="744" y="905"/>
                  </a:lnTo>
                  <a:lnTo>
                    <a:pt x="737" y="906"/>
                  </a:lnTo>
                  <a:lnTo>
                    <a:pt x="731" y="919"/>
                  </a:lnTo>
                  <a:lnTo>
                    <a:pt x="726" y="919"/>
                  </a:lnTo>
                  <a:lnTo>
                    <a:pt x="721" y="918"/>
                  </a:lnTo>
                  <a:lnTo>
                    <a:pt x="711" y="916"/>
                  </a:lnTo>
                  <a:lnTo>
                    <a:pt x="709" y="914"/>
                  </a:lnTo>
                  <a:lnTo>
                    <a:pt x="706" y="914"/>
                  </a:lnTo>
                  <a:lnTo>
                    <a:pt x="699" y="906"/>
                  </a:lnTo>
                  <a:lnTo>
                    <a:pt x="697" y="905"/>
                  </a:lnTo>
                  <a:lnTo>
                    <a:pt x="694" y="903"/>
                  </a:lnTo>
                  <a:lnTo>
                    <a:pt x="689" y="903"/>
                  </a:lnTo>
                  <a:lnTo>
                    <a:pt x="686" y="903"/>
                  </a:lnTo>
                  <a:lnTo>
                    <a:pt x="683" y="905"/>
                  </a:lnTo>
                  <a:lnTo>
                    <a:pt x="679" y="906"/>
                  </a:lnTo>
                  <a:lnTo>
                    <a:pt x="674" y="916"/>
                  </a:lnTo>
                  <a:lnTo>
                    <a:pt x="671" y="916"/>
                  </a:lnTo>
                  <a:lnTo>
                    <a:pt x="669" y="916"/>
                  </a:lnTo>
                  <a:lnTo>
                    <a:pt x="659" y="924"/>
                  </a:lnTo>
                  <a:lnTo>
                    <a:pt x="656" y="927"/>
                  </a:lnTo>
                  <a:lnTo>
                    <a:pt x="640" y="926"/>
                  </a:lnTo>
                  <a:lnTo>
                    <a:pt x="638" y="916"/>
                  </a:lnTo>
                  <a:lnTo>
                    <a:pt x="636" y="913"/>
                  </a:lnTo>
                  <a:lnTo>
                    <a:pt x="628" y="905"/>
                  </a:lnTo>
                  <a:lnTo>
                    <a:pt x="626" y="905"/>
                  </a:lnTo>
                  <a:lnTo>
                    <a:pt x="623" y="903"/>
                  </a:lnTo>
                  <a:lnTo>
                    <a:pt x="608" y="900"/>
                  </a:lnTo>
                  <a:lnTo>
                    <a:pt x="607" y="898"/>
                  </a:lnTo>
                  <a:lnTo>
                    <a:pt x="590" y="900"/>
                  </a:lnTo>
                  <a:lnTo>
                    <a:pt x="587" y="900"/>
                  </a:lnTo>
                  <a:lnTo>
                    <a:pt x="585" y="900"/>
                  </a:lnTo>
                  <a:lnTo>
                    <a:pt x="583" y="893"/>
                  </a:lnTo>
                  <a:lnTo>
                    <a:pt x="587" y="884"/>
                  </a:lnTo>
                  <a:lnTo>
                    <a:pt x="588" y="871"/>
                  </a:lnTo>
                  <a:lnTo>
                    <a:pt x="588" y="867"/>
                  </a:lnTo>
                  <a:lnTo>
                    <a:pt x="583" y="858"/>
                  </a:lnTo>
                  <a:lnTo>
                    <a:pt x="582" y="854"/>
                  </a:lnTo>
                  <a:lnTo>
                    <a:pt x="583" y="853"/>
                  </a:lnTo>
                  <a:lnTo>
                    <a:pt x="583" y="850"/>
                  </a:lnTo>
                  <a:lnTo>
                    <a:pt x="582" y="845"/>
                  </a:lnTo>
                  <a:lnTo>
                    <a:pt x="580" y="845"/>
                  </a:lnTo>
                  <a:lnTo>
                    <a:pt x="577" y="841"/>
                  </a:lnTo>
                  <a:lnTo>
                    <a:pt x="573" y="840"/>
                  </a:lnTo>
                  <a:lnTo>
                    <a:pt x="573" y="838"/>
                  </a:lnTo>
                  <a:lnTo>
                    <a:pt x="573" y="835"/>
                  </a:lnTo>
                  <a:lnTo>
                    <a:pt x="573" y="825"/>
                  </a:lnTo>
                  <a:lnTo>
                    <a:pt x="573" y="822"/>
                  </a:lnTo>
                  <a:lnTo>
                    <a:pt x="572" y="811"/>
                  </a:lnTo>
                  <a:lnTo>
                    <a:pt x="565" y="806"/>
                  </a:lnTo>
                  <a:lnTo>
                    <a:pt x="564" y="804"/>
                  </a:lnTo>
                  <a:lnTo>
                    <a:pt x="557" y="799"/>
                  </a:lnTo>
                  <a:lnTo>
                    <a:pt x="555" y="798"/>
                  </a:lnTo>
                  <a:lnTo>
                    <a:pt x="554" y="796"/>
                  </a:lnTo>
                  <a:lnTo>
                    <a:pt x="550" y="793"/>
                  </a:lnTo>
                  <a:lnTo>
                    <a:pt x="547" y="790"/>
                  </a:lnTo>
                  <a:lnTo>
                    <a:pt x="545" y="788"/>
                  </a:lnTo>
                  <a:lnTo>
                    <a:pt x="535" y="780"/>
                  </a:lnTo>
                  <a:lnTo>
                    <a:pt x="532" y="778"/>
                  </a:lnTo>
                  <a:lnTo>
                    <a:pt x="529" y="775"/>
                  </a:lnTo>
                  <a:lnTo>
                    <a:pt x="525" y="770"/>
                  </a:lnTo>
                  <a:lnTo>
                    <a:pt x="521" y="767"/>
                  </a:lnTo>
                  <a:lnTo>
                    <a:pt x="519" y="765"/>
                  </a:lnTo>
                  <a:lnTo>
                    <a:pt x="516" y="756"/>
                  </a:lnTo>
                  <a:lnTo>
                    <a:pt x="514" y="754"/>
                  </a:lnTo>
                  <a:lnTo>
                    <a:pt x="504" y="744"/>
                  </a:lnTo>
                  <a:lnTo>
                    <a:pt x="501" y="744"/>
                  </a:lnTo>
                  <a:lnTo>
                    <a:pt x="494" y="746"/>
                  </a:lnTo>
                  <a:lnTo>
                    <a:pt x="489" y="749"/>
                  </a:lnTo>
                  <a:lnTo>
                    <a:pt x="486" y="751"/>
                  </a:lnTo>
                  <a:lnTo>
                    <a:pt x="481" y="749"/>
                  </a:lnTo>
                  <a:lnTo>
                    <a:pt x="478" y="749"/>
                  </a:lnTo>
                  <a:lnTo>
                    <a:pt x="473" y="752"/>
                  </a:lnTo>
                  <a:lnTo>
                    <a:pt x="471" y="754"/>
                  </a:lnTo>
                  <a:lnTo>
                    <a:pt x="463" y="756"/>
                  </a:lnTo>
                  <a:lnTo>
                    <a:pt x="461" y="756"/>
                  </a:lnTo>
                  <a:lnTo>
                    <a:pt x="453" y="756"/>
                  </a:lnTo>
                  <a:lnTo>
                    <a:pt x="451" y="757"/>
                  </a:lnTo>
                  <a:lnTo>
                    <a:pt x="444" y="754"/>
                  </a:lnTo>
                  <a:lnTo>
                    <a:pt x="443" y="752"/>
                  </a:lnTo>
                  <a:lnTo>
                    <a:pt x="438" y="749"/>
                  </a:lnTo>
                  <a:lnTo>
                    <a:pt x="433" y="748"/>
                  </a:lnTo>
                  <a:lnTo>
                    <a:pt x="428" y="740"/>
                  </a:lnTo>
                  <a:lnTo>
                    <a:pt x="426" y="740"/>
                  </a:lnTo>
                  <a:lnTo>
                    <a:pt x="425" y="738"/>
                  </a:lnTo>
                  <a:lnTo>
                    <a:pt x="421" y="736"/>
                  </a:lnTo>
                  <a:lnTo>
                    <a:pt x="418" y="740"/>
                  </a:lnTo>
                  <a:lnTo>
                    <a:pt x="416" y="741"/>
                  </a:lnTo>
                  <a:lnTo>
                    <a:pt x="411" y="740"/>
                  </a:lnTo>
                  <a:lnTo>
                    <a:pt x="411" y="738"/>
                  </a:lnTo>
                  <a:lnTo>
                    <a:pt x="411" y="731"/>
                  </a:lnTo>
                  <a:lnTo>
                    <a:pt x="413" y="730"/>
                  </a:lnTo>
                  <a:lnTo>
                    <a:pt x="410" y="722"/>
                  </a:lnTo>
                  <a:lnTo>
                    <a:pt x="408" y="717"/>
                  </a:lnTo>
                  <a:lnTo>
                    <a:pt x="406" y="715"/>
                  </a:lnTo>
                  <a:lnTo>
                    <a:pt x="406" y="714"/>
                  </a:lnTo>
                  <a:lnTo>
                    <a:pt x="401" y="710"/>
                  </a:lnTo>
                  <a:lnTo>
                    <a:pt x="405" y="704"/>
                  </a:lnTo>
                  <a:lnTo>
                    <a:pt x="405" y="697"/>
                  </a:lnTo>
                  <a:lnTo>
                    <a:pt x="406" y="694"/>
                  </a:lnTo>
                  <a:lnTo>
                    <a:pt x="408" y="693"/>
                  </a:lnTo>
                  <a:lnTo>
                    <a:pt x="411" y="691"/>
                  </a:lnTo>
                  <a:lnTo>
                    <a:pt x="413" y="684"/>
                  </a:lnTo>
                  <a:lnTo>
                    <a:pt x="411" y="683"/>
                  </a:lnTo>
                  <a:lnTo>
                    <a:pt x="405" y="681"/>
                  </a:lnTo>
                  <a:lnTo>
                    <a:pt x="401" y="681"/>
                  </a:lnTo>
                  <a:lnTo>
                    <a:pt x="393" y="681"/>
                  </a:lnTo>
                  <a:lnTo>
                    <a:pt x="390" y="673"/>
                  </a:lnTo>
                  <a:lnTo>
                    <a:pt x="383" y="668"/>
                  </a:lnTo>
                  <a:lnTo>
                    <a:pt x="383" y="667"/>
                  </a:lnTo>
                  <a:lnTo>
                    <a:pt x="383" y="665"/>
                  </a:lnTo>
                  <a:lnTo>
                    <a:pt x="382" y="660"/>
                  </a:lnTo>
                  <a:lnTo>
                    <a:pt x="380" y="660"/>
                  </a:lnTo>
                  <a:lnTo>
                    <a:pt x="375" y="659"/>
                  </a:lnTo>
                  <a:lnTo>
                    <a:pt x="373" y="657"/>
                  </a:lnTo>
                  <a:lnTo>
                    <a:pt x="370" y="654"/>
                  </a:lnTo>
                  <a:lnTo>
                    <a:pt x="370" y="652"/>
                  </a:lnTo>
                  <a:lnTo>
                    <a:pt x="370" y="641"/>
                  </a:lnTo>
                  <a:lnTo>
                    <a:pt x="370" y="639"/>
                  </a:lnTo>
                  <a:lnTo>
                    <a:pt x="370" y="636"/>
                  </a:lnTo>
                  <a:lnTo>
                    <a:pt x="367" y="631"/>
                  </a:lnTo>
                  <a:lnTo>
                    <a:pt x="367" y="628"/>
                  </a:lnTo>
                  <a:lnTo>
                    <a:pt x="367" y="625"/>
                  </a:lnTo>
                  <a:lnTo>
                    <a:pt x="368" y="618"/>
                  </a:lnTo>
                  <a:lnTo>
                    <a:pt x="367" y="617"/>
                  </a:lnTo>
                  <a:lnTo>
                    <a:pt x="357" y="605"/>
                  </a:lnTo>
                  <a:lnTo>
                    <a:pt x="357" y="604"/>
                  </a:lnTo>
                  <a:lnTo>
                    <a:pt x="355" y="602"/>
                  </a:lnTo>
                  <a:lnTo>
                    <a:pt x="348" y="600"/>
                  </a:lnTo>
                  <a:lnTo>
                    <a:pt x="347" y="600"/>
                  </a:lnTo>
                  <a:lnTo>
                    <a:pt x="342" y="595"/>
                  </a:lnTo>
                  <a:lnTo>
                    <a:pt x="340" y="594"/>
                  </a:lnTo>
                  <a:lnTo>
                    <a:pt x="339" y="594"/>
                  </a:lnTo>
                  <a:lnTo>
                    <a:pt x="329" y="592"/>
                  </a:lnTo>
                  <a:lnTo>
                    <a:pt x="330" y="587"/>
                  </a:lnTo>
                  <a:lnTo>
                    <a:pt x="332" y="586"/>
                  </a:lnTo>
                  <a:lnTo>
                    <a:pt x="335" y="583"/>
                  </a:lnTo>
                  <a:lnTo>
                    <a:pt x="332" y="578"/>
                  </a:lnTo>
                  <a:lnTo>
                    <a:pt x="330" y="576"/>
                  </a:lnTo>
                  <a:lnTo>
                    <a:pt x="327" y="573"/>
                  </a:lnTo>
                  <a:lnTo>
                    <a:pt x="324" y="571"/>
                  </a:lnTo>
                  <a:lnTo>
                    <a:pt x="322" y="571"/>
                  </a:lnTo>
                  <a:lnTo>
                    <a:pt x="315" y="568"/>
                  </a:lnTo>
                  <a:lnTo>
                    <a:pt x="312" y="566"/>
                  </a:lnTo>
                  <a:lnTo>
                    <a:pt x="304" y="560"/>
                  </a:lnTo>
                  <a:lnTo>
                    <a:pt x="302" y="560"/>
                  </a:lnTo>
                  <a:lnTo>
                    <a:pt x="301" y="558"/>
                  </a:lnTo>
                  <a:lnTo>
                    <a:pt x="297" y="557"/>
                  </a:lnTo>
                  <a:lnTo>
                    <a:pt x="286" y="550"/>
                  </a:lnTo>
                  <a:lnTo>
                    <a:pt x="282" y="549"/>
                  </a:lnTo>
                  <a:lnTo>
                    <a:pt x="279" y="549"/>
                  </a:lnTo>
                  <a:lnTo>
                    <a:pt x="269" y="544"/>
                  </a:lnTo>
                  <a:lnTo>
                    <a:pt x="266" y="540"/>
                  </a:lnTo>
                  <a:lnTo>
                    <a:pt x="264" y="539"/>
                  </a:lnTo>
                  <a:lnTo>
                    <a:pt x="261" y="536"/>
                  </a:lnTo>
                  <a:lnTo>
                    <a:pt x="259" y="534"/>
                  </a:lnTo>
                  <a:lnTo>
                    <a:pt x="258" y="531"/>
                  </a:lnTo>
                  <a:lnTo>
                    <a:pt x="253" y="518"/>
                  </a:lnTo>
                  <a:lnTo>
                    <a:pt x="253" y="515"/>
                  </a:lnTo>
                  <a:lnTo>
                    <a:pt x="249" y="502"/>
                  </a:lnTo>
                  <a:lnTo>
                    <a:pt x="248" y="500"/>
                  </a:lnTo>
                  <a:lnTo>
                    <a:pt x="238" y="498"/>
                  </a:lnTo>
                  <a:lnTo>
                    <a:pt x="236" y="500"/>
                  </a:lnTo>
                  <a:lnTo>
                    <a:pt x="234" y="505"/>
                  </a:lnTo>
                  <a:lnTo>
                    <a:pt x="231" y="506"/>
                  </a:lnTo>
                  <a:lnTo>
                    <a:pt x="223" y="503"/>
                  </a:lnTo>
                  <a:lnTo>
                    <a:pt x="211" y="500"/>
                  </a:lnTo>
                  <a:lnTo>
                    <a:pt x="210" y="500"/>
                  </a:lnTo>
                  <a:lnTo>
                    <a:pt x="203" y="495"/>
                  </a:lnTo>
                  <a:lnTo>
                    <a:pt x="201" y="494"/>
                  </a:lnTo>
                  <a:lnTo>
                    <a:pt x="195" y="487"/>
                  </a:lnTo>
                  <a:lnTo>
                    <a:pt x="191" y="484"/>
                  </a:lnTo>
                  <a:lnTo>
                    <a:pt x="181" y="481"/>
                  </a:lnTo>
                  <a:lnTo>
                    <a:pt x="176" y="477"/>
                  </a:lnTo>
                  <a:lnTo>
                    <a:pt x="175" y="477"/>
                  </a:lnTo>
                  <a:lnTo>
                    <a:pt x="173" y="476"/>
                  </a:lnTo>
                  <a:lnTo>
                    <a:pt x="165" y="476"/>
                  </a:lnTo>
                  <a:lnTo>
                    <a:pt x="160" y="474"/>
                  </a:lnTo>
                  <a:lnTo>
                    <a:pt x="157" y="473"/>
                  </a:lnTo>
                  <a:lnTo>
                    <a:pt x="158" y="468"/>
                  </a:lnTo>
                  <a:lnTo>
                    <a:pt x="158" y="464"/>
                  </a:lnTo>
                  <a:lnTo>
                    <a:pt x="153" y="461"/>
                  </a:lnTo>
                  <a:lnTo>
                    <a:pt x="150" y="463"/>
                  </a:lnTo>
                  <a:lnTo>
                    <a:pt x="143" y="469"/>
                  </a:lnTo>
                  <a:lnTo>
                    <a:pt x="137" y="471"/>
                  </a:lnTo>
                  <a:lnTo>
                    <a:pt x="135" y="471"/>
                  </a:lnTo>
                  <a:lnTo>
                    <a:pt x="129" y="469"/>
                  </a:lnTo>
                  <a:lnTo>
                    <a:pt x="125" y="469"/>
                  </a:lnTo>
                  <a:lnTo>
                    <a:pt x="124" y="471"/>
                  </a:lnTo>
                  <a:lnTo>
                    <a:pt x="119" y="477"/>
                  </a:lnTo>
                  <a:lnTo>
                    <a:pt x="117" y="481"/>
                  </a:lnTo>
                  <a:lnTo>
                    <a:pt x="110" y="487"/>
                  </a:lnTo>
                  <a:lnTo>
                    <a:pt x="109" y="490"/>
                  </a:lnTo>
                  <a:lnTo>
                    <a:pt x="107" y="500"/>
                  </a:lnTo>
                  <a:lnTo>
                    <a:pt x="105" y="502"/>
                  </a:lnTo>
                  <a:lnTo>
                    <a:pt x="99" y="498"/>
                  </a:lnTo>
                  <a:lnTo>
                    <a:pt x="95" y="495"/>
                  </a:lnTo>
                  <a:lnTo>
                    <a:pt x="94" y="494"/>
                  </a:lnTo>
                  <a:lnTo>
                    <a:pt x="92" y="492"/>
                  </a:lnTo>
                  <a:lnTo>
                    <a:pt x="90" y="490"/>
                  </a:lnTo>
                  <a:lnTo>
                    <a:pt x="89" y="489"/>
                  </a:lnTo>
                  <a:lnTo>
                    <a:pt x="89" y="482"/>
                  </a:lnTo>
                  <a:lnTo>
                    <a:pt x="87" y="474"/>
                  </a:lnTo>
                  <a:lnTo>
                    <a:pt x="89" y="468"/>
                  </a:lnTo>
                  <a:lnTo>
                    <a:pt x="90" y="464"/>
                  </a:lnTo>
                  <a:lnTo>
                    <a:pt x="90" y="461"/>
                  </a:lnTo>
                  <a:lnTo>
                    <a:pt x="89" y="455"/>
                  </a:lnTo>
                  <a:lnTo>
                    <a:pt x="89" y="451"/>
                  </a:lnTo>
                  <a:lnTo>
                    <a:pt x="86" y="448"/>
                  </a:lnTo>
                  <a:lnTo>
                    <a:pt x="79" y="448"/>
                  </a:lnTo>
                  <a:lnTo>
                    <a:pt x="74" y="450"/>
                  </a:lnTo>
                  <a:lnTo>
                    <a:pt x="71" y="451"/>
                  </a:lnTo>
                  <a:lnTo>
                    <a:pt x="66" y="455"/>
                  </a:lnTo>
                  <a:lnTo>
                    <a:pt x="61" y="458"/>
                  </a:lnTo>
                  <a:lnTo>
                    <a:pt x="51" y="461"/>
                  </a:lnTo>
                  <a:lnTo>
                    <a:pt x="47" y="456"/>
                  </a:lnTo>
                  <a:lnTo>
                    <a:pt x="46" y="448"/>
                  </a:lnTo>
                  <a:lnTo>
                    <a:pt x="49" y="442"/>
                  </a:lnTo>
                  <a:lnTo>
                    <a:pt x="56" y="434"/>
                  </a:lnTo>
                  <a:lnTo>
                    <a:pt x="52" y="424"/>
                  </a:lnTo>
                  <a:lnTo>
                    <a:pt x="47" y="419"/>
                  </a:lnTo>
                  <a:lnTo>
                    <a:pt x="46" y="419"/>
                  </a:lnTo>
                  <a:lnTo>
                    <a:pt x="41" y="419"/>
                  </a:lnTo>
                  <a:lnTo>
                    <a:pt x="36" y="421"/>
                  </a:lnTo>
                  <a:lnTo>
                    <a:pt x="29" y="427"/>
                  </a:lnTo>
                  <a:lnTo>
                    <a:pt x="24" y="426"/>
                  </a:lnTo>
                  <a:lnTo>
                    <a:pt x="19" y="417"/>
                  </a:lnTo>
                  <a:lnTo>
                    <a:pt x="11" y="406"/>
                  </a:lnTo>
                  <a:lnTo>
                    <a:pt x="0" y="392"/>
                  </a:lnTo>
                  <a:lnTo>
                    <a:pt x="0" y="388"/>
                  </a:lnTo>
                  <a:lnTo>
                    <a:pt x="0" y="385"/>
                  </a:lnTo>
                  <a:lnTo>
                    <a:pt x="0" y="384"/>
                  </a:lnTo>
                  <a:lnTo>
                    <a:pt x="1" y="380"/>
                  </a:lnTo>
                  <a:lnTo>
                    <a:pt x="1" y="379"/>
                  </a:lnTo>
                  <a:lnTo>
                    <a:pt x="4" y="375"/>
                  </a:lnTo>
                  <a:lnTo>
                    <a:pt x="6" y="374"/>
                  </a:lnTo>
                  <a:lnTo>
                    <a:pt x="8" y="369"/>
                  </a:lnTo>
                  <a:lnTo>
                    <a:pt x="8" y="367"/>
                  </a:lnTo>
                  <a:lnTo>
                    <a:pt x="9" y="359"/>
                  </a:lnTo>
                  <a:lnTo>
                    <a:pt x="9" y="356"/>
                  </a:lnTo>
                  <a:lnTo>
                    <a:pt x="11" y="354"/>
                  </a:lnTo>
                  <a:lnTo>
                    <a:pt x="14" y="343"/>
                  </a:lnTo>
                  <a:lnTo>
                    <a:pt x="14" y="341"/>
                  </a:lnTo>
                  <a:lnTo>
                    <a:pt x="14" y="340"/>
                  </a:lnTo>
                  <a:lnTo>
                    <a:pt x="14" y="337"/>
                  </a:lnTo>
                  <a:lnTo>
                    <a:pt x="16" y="335"/>
                  </a:lnTo>
                  <a:lnTo>
                    <a:pt x="14" y="333"/>
                  </a:lnTo>
                  <a:lnTo>
                    <a:pt x="14" y="325"/>
                  </a:lnTo>
                  <a:lnTo>
                    <a:pt x="16" y="324"/>
                  </a:lnTo>
                  <a:lnTo>
                    <a:pt x="16" y="320"/>
                  </a:lnTo>
                  <a:lnTo>
                    <a:pt x="21" y="317"/>
                  </a:lnTo>
                  <a:lnTo>
                    <a:pt x="23" y="316"/>
                  </a:lnTo>
                  <a:lnTo>
                    <a:pt x="36" y="311"/>
                  </a:lnTo>
                  <a:lnTo>
                    <a:pt x="38" y="311"/>
                  </a:lnTo>
                  <a:lnTo>
                    <a:pt x="44" y="309"/>
                  </a:lnTo>
                  <a:lnTo>
                    <a:pt x="47" y="307"/>
                  </a:lnTo>
                  <a:lnTo>
                    <a:pt x="49" y="306"/>
                  </a:lnTo>
                  <a:lnTo>
                    <a:pt x="54" y="299"/>
                  </a:lnTo>
                  <a:lnTo>
                    <a:pt x="54" y="298"/>
                  </a:lnTo>
                  <a:lnTo>
                    <a:pt x="52" y="291"/>
                  </a:lnTo>
                  <a:lnTo>
                    <a:pt x="52" y="290"/>
                  </a:lnTo>
                  <a:lnTo>
                    <a:pt x="54" y="286"/>
                  </a:lnTo>
                  <a:lnTo>
                    <a:pt x="54" y="283"/>
                  </a:lnTo>
                  <a:lnTo>
                    <a:pt x="54" y="280"/>
                  </a:lnTo>
                  <a:lnTo>
                    <a:pt x="54" y="273"/>
                  </a:lnTo>
                  <a:lnTo>
                    <a:pt x="54" y="272"/>
                  </a:lnTo>
                  <a:lnTo>
                    <a:pt x="54" y="265"/>
                  </a:lnTo>
                  <a:lnTo>
                    <a:pt x="54" y="264"/>
                  </a:lnTo>
                  <a:lnTo>
                    <a:pt x="54" y="262"/>
                  </a:lnTo>
                  <a:lnTo>
                    <a:pt x="56" y="252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258" name="Freeform 58"/>
            <p:cNvSpPr>
              <a:spLocks/>
            </p:cNvSpPr>
            <p:nvPr/>
          </p:nvSpPr>
          <p:spPr bwMode="auto">
            <a:xfrm>
              <a:off x="4032250" y="2423320"/>
              <a:ext cx="1293813" cy="534988"/>
            </a:xfrm>
            <a:custGeom>
              <a:avLst/>
              <a:gdLst>
                <a:gd name="T0" fmla="*/ 1612 w 1629"/>
                <a:gd name="T1" fmla="*/ 151 h 675"/>
                <a:gd name="T2" fmla="*/ 1577 w 1629"/>
                <a:gd name="T3" fmla="*/ 169 h 675"/>
                <a:gd name="T4" fmla="*/ 1577 w 1629"/>
                <a:gd name="T5" fmla="*/ 237 h 675"/>
                <a:gd name="T6" fmla="*/ 1553 w 1629"/>
                <a:gd name="T7" fmla="*/ 238 h 675"/>
                <a:gd name="T8" fmla="*/ 1508 w 1629"/>
                <a:gd name="T9" fmla="*/ 256 h 675"/>
                <a:gd name="T10" fmla="*/ 1496 w 1629"/>
                <a:gd name="T11" fmla="*/ 259 h 675"/>
                <a:gd name="T12" fmla="*/ 1453 w 1629"/>
                <a:gd name="T13" fmla="*/ 251 h 675"/>
                <a:gd name="T14" fmla="*/ 1450 w 1629"/>
                <a:gd name="T15" fmla="*/ 277 h 675"/>
                <a:gd name="T16" fmla="*/ 1468 w 1629"/>
                <a:gd name="T17" fmla="*/ 303 h 675"/>
                <a:gd name="T18" fmla="*/ 1462 w 1629"/>
                <a:gd name="T19" fmla="*/ 332 h 675"/>
                <a:gd name="T20" fmla="*/ 1460 w 1629"/>
                <a:gd name="T21" fmla="*/ 373 h 675"/>
                <a:gd name="T22" fmla="*/ 1399 w 1629"/>
                <a:gd name="T23" fmla="*/ 381 h 675"/>
                <a:gd name="T24" fmla="*/ 1323 w 1629"/>
                <a:gd name="T25" fmla="*/ 415 h 675"/>
                <a:gd name="T26" fmla="*/ 1285 w 1629"/>
                <a:gd name="T27" fmla="*/ 371 h 675"/>
                <a:gd name="T28" fmla="*/ 1243 w 1629"/>
                <a:gd name="T29" fmla="*/ 381 h 675"/>
                <a:gd name="T30" fmla="*/ 1210 w 1629"/>
                <a:gd name="T31" fmla="*/ 420 h 675"/>
                <a:gd name="T32" fmla="*/ 1189 w 1629"/>
                <a:gd name="T33" fmla="*/ 449 h 675"/>
                <a:gd name="T34" fmla="*/ 1156 w 1629"/>
                <a:gd name="T35" fmla="*/ 421 h 675"/>
                <a:gd name="T36" fmla="*/ 1141 w 1629"/>
                <a:gd name="T37" fmla="*/ 389 h 675"/>
                <a:gd name="T38" fmla="*/ 1116 w 1629"/>
                <a:gd name="T39" fmla="*/ 371 h 675"/>
                <a:gd name="T40" fmla="*/ 1065 w 1629"/>
                <a:gd name="T41" fmla="*/ 361 h 675"/>
                <a:gd name="T42" fmla="*/ 1017 w 1629"/>
                <a:gd name="T43" fmla="*/ 403 h 675"/>
                <a:gd name="T44" fmla="*/ 979 w 1629"/>
                <a:gd name="T45" fmla="*/ 411 h 675"/>
                <a:gd name="T46" fmla="*/ 941 w 1629"/>
                <a:gd name="T47" fmla="*/ 352 h 675"/>
                <a:gd name="T48" fmla="*/ 894 w 1629"/>
                <a:gd name="T49" fmla="*/ 348 h 675"/>
                <a:gd name="T50" fmla="*/ 878 w 1629"/>
                <a:gd name="T51" fmla="*/ 394 h 675"/>
                <a:gd name="T52" fmla="*/ 846 w 1629"/>
                <a:gd name="T53" fmla="*/ 429 h 675"/>
                <a:gd name="T54" fmla="*/ 841 w 1629"/>
                <a:gd name="T55" fmla="*/ 447 h 675"/>
                <a:gd name="T56" fmla="*/ 851 w 1629"/>
                <a:gd name="T57" fmla="*/ 473 h 675"/>
                <a:gd name="T58" fmla="*/ 860 w 1629"/>
                <a:gd name="T59" fmla="*/ 505 h 675"/>
                <a:gd name="T60" fmla="*/ 828 w 1629"/>
                <a:gd name="T61" fmla="*/ 573 h 675"/>
                <a:gd name="T62" fmla="*/ 775 w 1629"/>
                <a:gd name="T63" fmla="*/ 610 h 675"/>
                <a:gd name="T64" fmla="*/ 749 w 1629"/>
                <a:gd name="T65" fmla="*/ 651 h 675"/>
                <a:gd name="T66" fmla="*/ 697 w 1629"/>
                <a:gd name="T67" fmla="*/ 653 h 675"/>
                <a:gd name="T68" fmla="*/ 656 w 1629"/>
                <a:gd name="T69" fmla="*/ 675 h 675"/>
                <a:gd name="T70" fmla="*/ 587 w 1629"/>
                <a:gd name="T71" fmla="*/ 648 h 675"/>
                <a:gd name="T72" fmla="*/ 582 w 1629"/>
                <a:gd name="T73" fmla="*/ 593 h 675"/>
                <a:gd name="T74" fmla="*/ 564 w 1629"/>
                <a:gd name="T75" fmla="*/ 552 h 675"/>
                <a:gd name="T76" fmla="*/ 525 w 1629"/>
                <a:gd name="T77" fmla="*/ 518 h 675"/>
                <a:gd name="T78" fmla="*/ 481 w 1629"/>
                <a:gd name="T79" fmla="*/ 497 h 675"/>
                <a:gd name="T80" fmla="*/ 438 w 1629"/>
                <a:gd name="T81" fmla="*/ 497 h 675"/>
                <a:gd name="T82" fmla="*/ 411 w 1629"/>
                <a:gd name="T83" fmla="*/ 479 h 675"/>
                <a:gd name="T84" fmla="*/ 408 w 1629"/>
                <a:gd name="T85" fmla="*/ 441 h 675"/>
                <a:gd name="T86" fmla="*/ 383 w 1629"/>
                <a:gd name="T87" fmla="*/ 413 h 675"/>
                <a:gd name="T88" fmla="*/ 367 w 1629"/>
                <a:gd name="T89" fmla="*/ 379 h 675"/>
                <a:gd name="T90" fmla="*/ 342 w 1629"/>
                <a:gd name="T91" fmla="*/ 343 h 675"/>
                <a:gd name="T92" fmla="*/ 324 w 1629"/>
                <a:gd name="T93" fmla="*/ 319 h 675"/>
                <a:gd name="T94" fmla="*/ 279 w 1629"/>
                <a:gd name="T95" fmla="*/ 297 h 675"/>
                <a:gd name="T96" fmla="*/ 248 w 1629"/>
                <a:gd name="T97" fmla="*/ 248 h 675"/>
                <a:gd name="T98" fmla="*/ 195 w 1629"/>
                <a:gd name="T99" fmla="*/ 235 h 675"/>
                <a:gd name="T100" fmla="*/ 158 w 1629"/>
                <a:gd name="T101" fmla="*/ 212 h 675"/>
                <a:gd name="T102" fmla="*/ 117 w 1629"/>
                <a:gd name="T103" fmla="*/ 229 h 675"/>
                <a:gd name="T104" fmla="*/ 89 w 1629"/>
                <a:gd name="T105" fmla="*/ 237 h 675"/>
                <a:gd name="T106" fmla="*/ 74 w 1629"/>
                <a:gd name="T107" fmla="*/ 198 h 675"/>
                <a:gd name="T108" fmla="*/ 47 w 1629"/>
                <a:gd name="T109" fmla="*/ 167 h 675"/>
                <a:gd name="T110" fmla="*/ 0 w 1629"/>
                <a:gd name="T111" fmla="*/ 133 h 675"/>
                <a:gd name="T112" fmla="*/ 11 w 1629"/>
                <a:gd name="T113" fmla="*/ 102 h 675"/>
                <a:gd name="T114" fmla="*/ 21 w 1629"/>
                <a:gd name="T115" fmla="*/ 65 h 675"/>
                <a:gd name="T116" fmla="*/ 52 w 1629"/>
                <a:gd name="T117" fmla="*/ 38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29" h="675">
                  <a:moveTo>
                    <a:pt x="1629" y="167"/>
                  </a:moveTo>
                  <a:lnTo>
                    <a:pt x="1620" y="162"/>
                  </a:lnTo>
                  <a:lnTo>
                    <a:pt x="1620" y="161"/>
                  </a:lnTo>
                  <a:lnTo>
                    <a:pt x="1624" y="156"/>
                  </a:lnTo>
                  <a:lnTo>
                    <a:pt x="1625" y="151"/>
                  </a:lnTo>
                  <a:lnTo>
                    <a:pt x="1624" y="144"/>
                  </a:lnTo>
                  <a:lnTo>
                    <a:pt x="1620" y="143"/>
                  </a:lnTo>
                  <a:lnTo>
                    <a:pt x="1612" y="144"/>
                  </a:lnTo>
                  <a:lnTo>
                    <a:pt x="1612" y="149"/>
                  </a:lnTo>
                  <a:lnTo>
                    <a:pt x="1612" y="151"/>
                  </a:lnTo>
                  <a:lnTo>
                    <a:pt x="1612" y="157"/>
                  </a:lnTo>
                  <a:lnTo>
                    <a:pt x="1609" y="161"/>
                  </a:lnTo>
                  <a:lnTo>
                    <a:pt x="1607" y="161"/>
                  </a:lnTo>
                  <a:lnTo>
                    <a:pt x="1600" y="165"/>
                  </a:lnTo>
                  <a:lnTo>
                    <a:pt x="1599" y="162"/>
                  </a:lnTo>
                  <a:lnTo>
                    <a:pt x="1591" y="156"/>
                  </a:lnTo>
                  <a:lnTo>
                    <a:pt x="1589" y="156"/>
                  </a:lnTo>
                  <a:lnTo>
                    <a:pt x="1582" y="162"/>
                  </a:lnTo>
                  <a:lnTo>
                    <a:pt x="1579" y="169"/>
                  </a:lnTo>
                  <a:lnTo>
                    <a:pt x="1577" y="169"/>
                  </a:lnTo>
                  <a:lnTo>
                    <a:pt x="1571" y="172"/>
                  </a:lnTo>
                  <a:lnTo>
                    <a:pt x="1571" y="177"/>
                  </a:lnTo>
                  <a:lnTo>
                    <a:pt x="1571" y="182"/>
                  </a:lnTo>
                  <a:lnTo>
                    <a:pt x="1569" y="195"/>
                  </a:lnTo>
                  <a:lnTo>
                    <a:pt x="1569" y="204"/>
                  </a:lnTo>
                  <a:lnTo>
                    <a:pt x="1569" y="214"/>
                  </a:lnTo>
                  <a:lnTo>
                    <a:pt x="1572" y="225"/>
                  </a:lnTo>
                  <a:lnTo>
                    <a:pt x="1572" y="227"/>
                  </a:lnTo>
                  <a:lnTo>
                    <a:pt x="1574" y="229"/>
                  </a:lnTo>
                  <a:lnTo>
                    <a:pt x="1577" y="237"/>
                  </a:lnTo>
                  <a:lnTo>
                    <a:pt x="1577" y="238"/>
                  </a:lnTo>
                  <a:lnTo>
                    <a:pt x="1571" y="242"/>
                  </a:lnTo>
                  <a:lnTo>
                    <a:pt x="1569" y="240"/>
                  </a:lnTo>
                  <a:lnTo>
                    <a:pt x="1567" y="245"/>
                  </a:lnTo>
                  <a:lnTo>
                    <a:pt x="1567" y="246"/>
                  </a:lnTo>
                  <a:lnTo>
                    <a:pt x="1561" y="248"/>
                  </a:lnTo>
                  <a:lnTo>
                    <a:pt x="1559" y="246"/>
                  </a:lnTo>
                  <a:lnTo>
                    <a:pt x="1557" y="245"/>
                  </a:lnTo>
                  <a:lnTo>
                    <a:pt x="1554" y="240"/>
                  </a:lnTo>
                  <a:lnTo>
                    <a:pt x="1553" y="238"/>
                  </a:lnTo>
                  <a:lnTo>
                    <a:pt x="1549" y="235"/>
                  </a:lnTo>
                  <a:lnTo>
                    <a:pt x="1543" y="237"/>
                  </a:lnTo>
                  <a:lnTo>
                    <a:pt x="1538" y="238"/>
                  </a:lnTo>
                  <a:lnTo>
                    <a:pt x="1534" y="246"/>
                  </a:lnTo>
                  <a:lnTo>
                    <a:pt x="1528" y="250"/>
                  </a:lnTo>
                  <a:lnTo>
                    <a:pt x="1519" y="246"/>
                  </a:lnTo>
                  <a:lnTo>
                    <a:pt x="1516" y="246"/>
                  </a:lnTo>
                  <a:lnTo>
                    <a:pt x="1514" y="246"/>
                  </a:lnTo>
                  <a:lnTo>
                    <a:pt x="1508" y="254"/>
                  </a:lnTo>
                  <a:lnTo>
                    <a:pt x="1508" y="256"/>
                  </a:lnTo>
                  <a:lnTo>
                    <a:pt x="1513" y="261"/>
                  </a:lnTo>
                  <a:lnTo>
                    <a:pt x="1514" y="261"/>
                  </a:lnTo>
                  <a:lnTo>
                    <a:pt x="1518" y="267"/>
                  </a:lnTo>
                  <a:lnTo>
                    <a:pt x="1516" y="267"/>
                  </a:lnTo>
                  <a:lnTo>
                    <a:pt x="1510" y="271"/>
                  </a:lnTo>
                  <a:lnTo>
                    <a:pt x="1506" y="271"/>
                  </a:lnTo>
                  <a:lnTo>
                    <a:pt x="1503" y="267"/>
                  </a:lnTo>
                  <a:lnTo>
                    <a:pt x="1498" y="264"/>
                  </a:lnTo>
                  <a:lnTo>
                    <a:pt x="1496" y="264"/>
                  </a:lnTo>
                  <a:lnTo>
                    <a:pt x="1496" y="259"/>
                  </a:lnTo>
                  <a:lnTo>
                    <a:pt x="1495" y="254"/>
                  </a:lnTo>
                  <a:lnTo>
                    <a:pt x="1486" y="254"/>
                  </a:lnTo>
                  <a:lnTo>
                    <a:pt x="1475" y="248"/>
                  </a:lnTo>
                  <a:lnTo>
                    <a:pt x="1465" y="245"/>
                  </a:lnTo>
                  <a:lnTo>
                    <a:pt x="1463" y="246"/>
                  </a:lnTo>
                  <a:lnTo>
                    <a:pt x="1462" y="248"/>
                  </a:lnTo>
                  <a:lnTo>
                    <a:pt x="1462" y="251"/>
                  </a:lnTo>
                  <a:lnTo>
                    <a:pt x="1460" y="253"/>
                  </a:lnTo>
                  <a:lnTo>
                    <a:pt x="1455" y="253"/>
                  </a:lnTo>
                  <a:lnTo>
                    <a:pt x="1453" y="251"/>
                  </a:lnTo>
                  <a:lnTo>
                    <a:pt x="1450" y="256"/>
                  </a:lnTo>
                  <a:lnTo>
                    <a:pt x="1452" y="259"/>
                  </a:lnTo>
                  <a:lnTo>
                    <a:pt x="1452" y="261"/>
                  </a:lnTo>
                  <a:lnTo>
                    <a:pt x="1452" y="263"/>
                  </a:lnTo>
                  <a:lnTo>
                    <a:pt x="1452" y="266"/>
                  </a:lnTo>
                  <a:lnTo>
                    <a:pt x="1452" y="267"/>
                  </a:lnTo>
                  <a:lnTo>
                    <a:pt x="1452" y="271"/>
                  </a:lnTo>
                  <a:lnTo>
                    <a:pt x="1452" y="272"/>
                  </a:lnTo>
                  <a:lnTo>
                    <a:pt x="1450" y="274"/>
                  </a:lnTo>
                  <a:lnTo>
                    <a:pt x="1450" y="277"/>
                  </a:lnTo>
                  <a:lnTo>
                    <a:pt x="1450" y="279"/>
                  </a:lnTo>
                  <a:lnTo>
                    <a:pt x="1452" y="284"/>
                  </a:lnTo>
                  <a:lnTo>
                    <a:pt x="1452" y="285"/>
                  </a:lnTo>
                  <a:lnTo>
                    <a:pt x="1458" y="288"/>
                  </a:lnTo>
                  <a:lnTo>
                    <a:pt x="1462" y="288"/>
                  </a:lnTo>
                  <a:lnTo>
                    <a:pt x="1468" y="292"/>
                  </a:lnTo>
                  <a:lnTo>
                    <a:pt x="1470" y="293"/>
                  </a:lnTo>
                  <a:lnTo>
                    <a:pt x="1468" y="298"/>
                  </a:lnTo>
                  <a:lnTo>
                    <a:pt x="1467" y="300"/>
                  </a:lnTo>
                  <a:lnTo>
                    <a:pt x="1468" y="303"/>
                  </a:lnTo>
                  <a:lnTo>
                    <a:pt x="1473" y="306"/>
                  </a:lnTo>
                  <a:lnTo>
                    <a:pt x="1478" y="311"/>
                  </a:lnTo>
                  <a:lnTo>
                    <a:pt x="1475" y="316"/>
                  </a:lnTo>
                  <a:lnTo>
                    <a:pt x="1467" y="316"/>
                  </a:lnTo>
                  <a:lnTo>
                    <a:pt x="1462" y="313"/>
                  </a:lnTo>
                  <a:lnTo>
                    <a:pt x="1453" y="314"/>
                  </a:lnTo>
                  <a:lnTo>
                    <a:pt x="1453" y="318"/>
                  </a:lnTo>
                  <a:lnTo>
                    <a:pt x="1457" y="321"/>
                  </a:lnTo>
                  <a:lnTo>
                    <a:pt x="1460" y="326"/>
                  </a:lnTo>
                  <a:lnTo>
                    <a:pt x="1462" y="332"/>
                  </a:lnTo>
                  <a:lnTo>
                    <a:pt x="1460" y="340"/>
                  </a:lnTo>
                  <a:lnTo>
                    <a:pt x="1462" y="342"/>
                  </a:lnTo>
                  <a:lnTo>
                    <a:pt x="1470" y="347"/>
                  </a:lnTo>
                  <a:lnTo>
                    <a:pt x="1473" y="347"/>
                  </a:lnTo>
                  <a:lnTo>
                    <a:pt x="1475" y="348"/>
                  </a:lnTo>
                  <a:lnTo>
                    <a:pt x="1475" y="353"/>
                  </a:lnTo>
                  <a:lnTo>
                    <a:pt x="1475" y="358"/>
                  </a:lnTo>
                  <a:lnTo>
                    <a:pt x="1476" y="373"/>
                  </a:lnTo>
                  <a:lnTo>
                    <a:pt x="1463" y="373"/>
                  </a:lnTo>
                  <a:lnTo>
                    <a:pt x="1460" y="373"/>
                  </a:lnTo>
                  <a:lnTo>
                    <a:pt x="1457" y="373"/>
                  </a:lnTo>
                  <a:lnTo>
                    <a:pt x="1453" y="373"/>
                  </a:lnTo>
                  <a:lnTo>
                    <a:pt x="1432" y="368"/>
                  </a:lnTo>
                  <a:lnTo>
                    <a:pt x="1419" y="366"/>
                  </a:lnTo>
                  <a:lnTo>
                    <a:pt x="1410" y="366"/>
                  </a:lnTo>
                  <a:lnTo>
                    <a:pt x="1407" y="366"/>
                  </a:lnTo>
                  <a:lnTo>
                    <a:pt x="1405" y="369"/>
                  </a:lnTo>
                  <a:lnTo>
                    <a:pt x="1400" y="377"/>
                  </a:lnTo>
                  <a:lnTo>
                    <a:pt x="1400" y="379"/>
                  </a:lnTo>
                  <a:lnTo>
                    <a:pt x="1399" y="381"/>
                  </a:lnTo>
                  <a:lnTo>
                    <a:pt x="1392" y="387"/>
                  </a:lnTo>
                  <a:lnTo>
                    <a:pt x="1389" y="389"/>
                  </a:lnTo>
                  <a:lnTo>
                    <a:pt x="1376" y="399"/>
                  </a:lnTo>
                  <a:lnTo>
                    <a:pt x="1364" y="408"/>
                  </a:lnTo>
                  <a:lnTo>
                    <a:pt x="1362" y="410"/>
                  </a:lnTo>
                  <a:lnTo>
                    <a:pt x="1354" y="421"/>
                  </a:lnTo>
                  <a:lnTo>
                    <a:pt x="1352" y="423"/>
                  </a:lnTo>
                  <a:lnTo>
                    <a:pt x="1338" y="418"/>
                  </a:lnTo>
                  <a:lnTo>
                    <a:pt x="1336" y="416"/>
                  </a:lnTo>
                  <a:lnTo>
                    <a:pt x="1323" y="415"/>
                  </a:lnTo>
                  <a:lnTo>
                    <a:pt x="1316" y="407"/>
                  </a:lnTo>
                  <a:lnTo>
                    <a:pt x="1314" y="403"/>
                  </a:lnTo>
                  <a:lnTo>
                    <a:pt x="1314" y="399"/>
                  </a:lnTo>
                  <a:lnTo>
                    <a:pt x="1306" y="381"/>
                  </a:lnTo>
                  <a:lnTo>
                    <a:pt x="1304" y="377"/>
                  </a:lnTo>
                  <a:lnTo>
                    <a:pt x="1296" y="366"/>
                  </a:lnTo>
                  <a:lnTo>
                    <a:pt x="1295" y="365"/>
                  </a:lnTo>
                  <a:lnTo>
                    <a:pt x="1293" y="363"/>
                  </a:lnTo>
                  <a:lnTo>
                    <a:pt x="1285" y="365"/>
                  </a:lnTo>
                  <a:lnTo>
                    <a:pt x="1285" y="371"/>
                  </a:lnTo>
                  <a:lnTo>
                    <a:pt x="1278" y="373"/>
                  </a:lnTo>
                  <a:lnTo>
                    <a:pt x="1275" y="373"/>
                  </a:lnTo>
                  <a:lnTo>
                    <a:pt x="1271" y="371"/>
                  </a:lnTo>
                  <a:lnTo>
                    <a:pt x="1270" y="374"/>
                  </a:lnTo>
                  <a:lnTo>
                    <a:pt x="1268" y="377"/>
                  </a:lnTo>
                  <a:lnTo>
                    <a:pt x="1266" y="379"/>
                  </a:lnTo>
                  <a:lnTo>
                    <a:pt x="1256" y="379"/>
                  </a:lnTo>
                  <a:lnTo>
                    <a:pt x="1255" y="379"/>
                  </a:lnTo>
                  <a:lnTo>
                    <a:pt x="1253" y="377"/>
                  </a:lnTo>
                  <a:lnTo>
                    <a:pt x="1243" y="381"/>
                  </a:lnTo>
                  <a:lnTo>
                    <a:pt x="1230" y="382"/>
                  </a:lnTo>
                  <a:lnTo>
                    <a:pt x="1228" y="382"/>
                  </a:lnTo>
                  <a:lnTo>
                    <a:pt x="1223" y="387"/>
                  </a:lnTo>
                  <a:lnTo>
                    <a:pt x="1222" y="389"/>
                  </a:lnTo>
                  <a:lnTo>
                    <a:pt x="1217" y="390"/>
                  </a:lnTo>
                  <a:lnTo>
                    <a:pt x="1215" y="394"/>
                  </a:lnTo>
                  <a:lnTo>
                    <a:pt x="1213" y="400"/>
                  </a:lnTo>
                  <a:lnTo>
                    <a:pt x="1212" y="408"/>
                  </a:lnTo>
                  <a:lnTo>
                    <a:pt x="1210" y="410"/>
                  </a:lnTo>
                  <a:lnTo>
                    <a:pt x="1210" y="420"/>
                  </a:lnTo>
                  <a:lnTo>
                    <a:pt x="1209" y="423"/>
                  </a:lnTo>
                  <a:lnTo>
                    <a:pt x="1209" y="426"/>
                  </a:lnTo>
                  <a:lnTo>
                    <a:pt x="1207" y="432"/>
                  </a:lnTo>
                  <a:lnTo>
                    <a:pt x="1207" y="436"/>
                  </a:lnTo>
                  <a:lnTo>
                    <a:pt x="1205" y="447"/>
                  </a:lnTo>
                  <a:lnTo>
                    <a:pt x="1200" y="450"/>
                  </a:lnTo>
                  <a:lnTo>
                    <a:pt x="1199" y="450"/>
                  </a:lnTo>
                  <a:lnTo>
                    <a:pt x="1195" y="450"/>
                  </a:lnTo>
                  <a:lnTo>
                    <a:pt x="1190" y="449"/>
                  </a:lnTo>
                  <a:lnTo>
                    <a:pt x="1189" y="449"/>
                  </a:lnTo>
                  <a:lnTo>
                    <a:pt x="1180" y="450"/>
                  </a:lnTo>
                  <a:lnTo>
                    <a:pt x="1179" y="449"/>
                  </a:lnTo>
                  <a:lnTo>
                    <a:pt x="1179" y="442"/>
                  </a:lnTo>
                  <a:lnTo>
                    <a:pt x="1172" y="439"/>
                  </a:lnTo>
                  <a:lnTo>
                    <a:pt x="1167" y="439"/>
                  </a:lnTo>
                  <a:lnTo>
                    <a:pt x="1167" y="436"/>
                  </a:lnTo>
                  <a:lnTo>
                    <a:pt x="1167" y="429"/>
                  </a:lnTo>
                  <a:lnTo>
                    <a:pt x="1166" y="426"/>
                  </a:lnTo>
                  <a:lnTo>
                    <a:pt x="1164" y="423"/>
                  </a:lnTo>
                  <a:lnTo>
                    <a:pt x="1156" y="421"/>
                  </a:lnTo>
                  <a:lnTo>
                    <a:pt x="1159" y="416"/>
                  </a:lnTo>
                  <a:lnTo>
                    <a:pt x="1161" y="415"/>
                  </a:lnTo>
                  <a:lnTo>
                    <a:pt x="1162" y="408"/>
                  </a:lnTo>
                  <a:lnTo>
                    <a:pt x="1162" y="407"/>
                  </a:lnTo>
                  <a:lnTo>
                    <a:pt x="1154" y="405"/>
                  </a:lnTo>
                  <a:lnTo>
                    <a:pt x="1151" y="403"/>
                  </a:lnTo>
                  <a:lnTo>
                    <a:pt x="1151" y="397"/>
                  </a:lnTo>
                  <a:lnTo>
                    <a:pt x="1149" y="390"/>
                  </a:lnTo>
                  <a:lnTo>
                    <a:pt x="1147" y="389"/>
                  </a:lnTo>
                  <a:lnTo>
                    <a:pt x="1141" y="389"/>
                  </a:lnTo>
                  <a:lnTo>
                    <a:pt x="1141" y="394"/>
                  </a:lnTo>
                  <a:lnTo>
                    <a:pt x="1139" y="394"/>
                  </a:lnTo>
                  <a:lnTo>
                    <a:pt x="1134" y="392"/>
                  </a:lnTo>
                  <a:lnTo>
                    <a:pt x="1132" y="387"/>
                  </a:lnTo>
                  <a:lnTo>
                    <a:pt x="1132" y="382"/>
                  </a:lnTo>
                  <a:lnTo>
                    <a:pt x="1129" y="379"/>
                  </a:lnTo>
                  <a:lnTo>
                    <a:pt x="1126" y="381"/>
                  </a:lnTo>
                  <a:lnTo>
                    <a:pt x="1124" y="376"/>
                  </a:lnTo>
                  <a:lnTo>
                    <a:pt x="1123" y="374"/>
                  </a:lnTo>
                  <a:lnTo>
                    <a:pt x="1116" y="371"/>
                  </a:lnTo>
                  <a:lnTo>
                    <a:pt x="1109" y="365"/>
                  </a:lnTo>
                  <a:lnTo>
                    <a:pt x="1108" y="365"/>
                  </a:lnTo>
                  <a:lnTo>
                    <a:pt x="1098" y="366"/>
                  </a:lnTo>
                  <a:lnTo>
                    <a:pt x="1094" y="368"/>
                  </a:lnTo>
                  <a:lnTo>
                    <a:pt x="1081" y="366"/>
                  </a:lnTo>
                  <a:lnTo>
                    <a:pt x="1080" y="365"/>
                  </a:lnTo>
                  <a:lnTo>
                    <a:pt x="1073" y="353"/>
                  </a:lnTo>
                  <a:lnTo>
                    <a:pt x="1065" y="352"/>
                  </a:lnTo>
                  <a:lnTo>
                    <a:pt x="1065" y="356"/>
                  </a:lnTo>
                  <a:lnTo>
                    <a:pt x="1065" y="361"/>
                  </a:lnTo>
                  <a:lnTo>
                    <a:pt x="1065" y="368"/>
                  </a:lnTo>
                  <a:lnTo>
                    <a:pt x="1061" y="371"/>
                  </a:lnTo>
                  <a:lnTo>
                    <a:pt x="1058" y="373"/>
                  </a:lnTo>
                  <a:lnTo>
                    <a:pt x="1046" y="374"/>
                  </a:lnTo>
                  <a:lnTo>
                    <a:pt x="1038" y="377"/>
                  </a:lnTo>
                  <a:lnTo>
                    <a:pt x="1037" y="386"/>
                  </a:lnTo>
                  <a:lnTo>
                    <a:pt x="1030" y="392"/>
                  </a:lnTo>
                  <a:lnTo>
                    <a:pt x="1023" y="394"/>
                  </a:lnTo>
                  <a:lnTo>
                    <a:pt x="1022" y="395"/>
                  </a:lnTo>
                  <a:lnTo>
                    <a:pt x="1017" y="403"/>
                  </a:lnTo>
                  <a:lnTo>
                    <a:pt x="1012" y="408"/>
                  </a:lnTo>
                  <a:lnTo>
                    <a:pt x="1007" y="413"/>
                  </a:lnTo>
                  <a:lnTo>
                    <a:pt x="1003" y="416"/>
                  </a:lnTo>
                  <a:lnTo>
                    <a:pt x="1003" y="424"/>
                  </a:lnTo>
                  <a:lnTo>
                    <a:pt x="994" y="429"/>
                  </a:lnTo>
                  <a:lnTo>
                    <a:pt x="989" y="428"/>
                  </a:lnTo>
                  <a:lnTo>
                    <a:pt x="985" y="426"/>
                  </a:lnTo>
                  <a:lnTo>
                    <a:pt x="982" y="424"/>
                  </a:lnTo>
                  <a:lnTo>
                    <a:pt x="979" y="420"/>
                  </a:lnTo>
                  <a:lnTo>
                    <a:pt x="979" y="411"/>
                  </a:lnTo>
                  <a:lnTo>
                    <a:pt x="977" y="399"/>
                  </a:lnTo>
                  <a:lnTo>
                    <a:pt x="969" y="390"/>
                  </a:lnTo>
                  <a:lnTo>
                    <a:pt x="960" y="384"/>
                  </a:lnTo>
                  <a:lnTo>
                    <a:pt x="959" y="374"/>
                  </a:lnTo>
                  <a:lnTo>
                    <a:pt x="959" y="371"/>
                  </a:lnTo>
                  <a:lnTo>
                    <a:pt x="957" y="369"/>
                  </a:lnTo>
                  <a:lnTo>
                    <a:pt x="955" y="366"/>
                  </a:lnTo>
                  <a:lnTo>
                    <a:pt x="955" y="365"/>
                  </a:lnTo>
                  <a:lnTo>
                    <a:pt x="947" y="358"/>
                  </a:lnTo>
                  <a:lnTo>
                    <a:pt x="941" y="352"/>
                  </a:lnTo>
                  <a:lnTo>
                    <a:pt x="939" y="352"/>
                  </a:lnTo>
                  <a:lnTo>
                    <a:pt x="929" y="353"/>
                  </a:lnTo>
                  <a:lnTo>
                    <a:pt x="922" y="355"/>
                  </a:lnTo>
                  <a:lnTo>
                    <a:pt x="919" y="353"/>
                  </a:lnTo>
                  <a:lnTo>
                    <a:pt x="917" y="353"/>
                  </a:lnTo>
                  <a:lnTo>
                    <a:pt x="909" y="355"/>
                  </a:lnTo>
                  <a:lnTo>
                    <a:pt x="908" y="353"/>
                  </a:lnTo>
                  <a:lnTo>
                    <a:pt x="901" y="348"/>
                  </a:lnTo>
                  <a:lnTo>
                    <a:pt x="899" y="347"/>
                  </a:lnTo>
                  <a:lnTo>
                    <a:pt x="894" y="348"/>
                  </a:lnTo>
                  <a:lnTo>
                    <a:pt x="893" y="352"/>
                  </a:lnTo>
                  <a:lnTo>
                    <a:pt x="889" y="352"/>
                  </a:lnTo>
                  <a:lnTo>
                    <a:pt x="886" y="356"/>
                  </a:lnTo>
                  <a:lnTo>
                    <a:pt x="884" y="360"/>
                  </a:lnTo>
                  <a:lnTo>
                    <a:pt x="883" y="366"/>
                  </a:lnTo>
                  <a:lnTo>
                    <a:pt x="883" y="369"/>
                  </a:lnTo>
                  <a:lnTo>
                    <a:pt x="884" y="381"/>
                  </a:lnTo>
                  <a:lnTo>
                    <a:pt x="884" y="382"/>
                  </a:lnTo>
                  <a:lnTo>
                    <a:pt x="883" y="390"/>
                  </a:lnTo>
                  <a:lnTo>
                    <a:pt x="878" y="394"/>
                  </a:lnTo>
                  <a:lnTo>
                    <a:pt x="878" y="399"/>
                  </a:lnTo>
                  <a:lnTo>
                    <a:pt x="879" y="400"/>
                  </a:lnTo>
                  <a:lnTo>
                    <a:pt x="881" y="405"/>
                  </a:lnTo>
                  <a:lnTo>
                    <a:pt x="871" y="407"/>
                  </a:lnTo>
                  <a:lnTo>
                    <a:pt x="863" y="413"/>
                  </a:lnTo>
                  <a:lnTo>
                    <a:pt x="855" y="415"/>
                  </a:lnTo>
                  <a:lnTo>
                    <a:pt x="855" y="420"/>
                  </a:lnTo>
                  <a:lnTo>
                    <a:pt x="856" y="421"/>
                  </a:lnTo>
                  <a:lnTo>
                    <a:pt x="858" y="428"/>
                  </a:lnTo>
                  <a:lnTo>
                    <a:pt x="846" y="429"/>
                  </a:lnTo>
                  <a:lnTo>
                    <a:pt x="848" y="434"/>
                  </a:lnTo>
                  <a:lnTo>
                    <a:pt x="848" y="437"/>
                  </a:lnTo>
                  <a:lnTo>
                    <a:pt x="850" y="439"/>
                  </a:lnTo>
                  <a:lnTo>
                    <a:pt x="843" y="439"/>
                  </a:lnTo>
                  <a:lnTo>
                    <a:pt x="838" y="439"/>
                  </a:lnTo>
                  <a:lnTo>
                    <a:pt x="835" y="437"/>
                  </a:lnTo>
                  <a:lnTo>
                    <a:pt x="833" y="441"/>
                  </a:lnTo>
                  <a:lnTo>
                    <a:pt x="833" y="442"/>
                  </a:lnTo>
                  <a:lnTo>
                    <a:pt x="836" y="444"/>
                  </a:lnTo>
                  <a:lnTo>
                    <a:pt x="841" y="447"/>
                  </a:lnTo>
                  <a:lnTo>
                    <a:pt x="846" y="447"/>
                  </a:lnTo>
                  <a:lnTo>
                    <a:pt x="850" y="447"/>
                  </a:lnTo>
                  <a:lnTo>
                    <a:pt x="850" y="455"/>
                  </a:lnTo>
                  <a:lnTo>
                    <a:pt x="850" y="460"/>
                  </a:lnTo>
                  <a:lnTo>
                    <a:pt x="853" y="463"/>
                  </a:lnTo>
                  <a:lnTo>
                    <a:pt x="855" y="465"/>
                  </a:lnTo>
                  <a:lnTo>
                    <a:pt x="860" y="470"/>
                  </a:lnTo>
                  <a:lnTo>
                    <a:pt x="856" y="471"/>
                  </a:lnTo>
                  <a:lnTo>
                    <a:pt x="855" y="471"/>
                  </a:lnTo>
                  <a:lnTo>
                    <a:pt x="851" y="473"/>
                  </a:lnTo>
                  <a:lnTo>
                    <a:pt x="853" y="478"/>
                  </a:lnTo>
                  <a:lnTo>
                    <a:pt x="860" y="481"/>
                  </a:lnTo>
                  <a:lnTo>
                    <a:pt x="863" y="484"/>
                  </a:lnTo>
                  <a:lnTo>
                    <a:pt x="863" y="489"/>
                  </a:lnTo>
                  <a:lnTo>
                    <a:pt x="861" y="489"/>
                  </a:lnTo>
                  <a:lnTo>
                    <a:pt x="856" y="491"/>
                  </a:lnTo>
                  <a:lnTo>
                    <a:pt x="856" y="496"/>
                  </a:lnTo>
                  <a:lnTo>
                    <a:pt x="856" y="499"/>
                  </a:lnTo>
                  <a:lnTo>
                    <a:pt x="858" y="504"/>
                  </a:lnTo>
                  <a:lnTo>
                    <a:pt x="860" y="505"/>
                  </a:lnTo>
                  <a:lnTo>
                    <a:pt x="858" y="510"/>
                  </a:lnTo>
                  <a:lnTo>
                    <a:pt x="850" y="515"/>
                  </a:lnTo>
                  <a:lnTo>
                    <a:pt x="851" y="521"/>
                  </a:lnTo>
                  <a:lnTo>
                    <a:pt x="856" y="531"/>
                  </a:lnTo>
                  <a:lnTo>
                    <a:pt x="850" y="543"/>
                  </a:lnTo>
                  <a:lnTo>
                    <a:pt x="840" y="549"/>
                  </a:lnTo>
                  <a:lnTo>
                    <a:pt x="840" y="555"/>
                  </a:lnTo>
                  <a:lnTo>
                    <a:pt x="838" y="564"/>
                  </a:lnTo>
                  <a:lnTo>
                    <a:pt x="838" y="567"/>
                  </a:lnTo>
                  <a:lnTo>
                    <a:pt x="828" y="573"/>
                  </a:lnTo>
                  <a:lnTo>
                    <a:pt x="826" y="575"/>
                  </a:lnTo>
                  <a:lnTo>
                    <a:pt x="808" y="580"/>
                  </a:lnTo>
                  <a:lnTo>
                    <a:pt x="807" y="578"/>
                  </a:lnTo>
                  <a:lnTo>
                    <a:pt x="792" y="578"/>
                  </a:lnTo>
                  <a:lnTo>
                    <a:pt x="790" y="580"/>
                  </a:lnTo>
                  <a:lnTo>
                    <a:pt x="785" y="585"/>
                  </a:lnTo>
                  <a:lnTo>
                    <a:pt x="782" y="586"/>
                  </a:lnTo>
                  <a:lnTo>
                    <a:pt x="779" y="593"/>
                  </a:lnTo>
                  <a:lnTo>
                    <a:pt x="775" y="598"/>
                  </a:lnTo>
                  <a:lnTo>
                    <a:pt x="775" y="610"/>
                  </a:lnTo>
                  <a:lnTo>
                    <a:pt x="777" y="612"/>
                  </a:lnTo>
                  <a:lnTo>
                    <a:pt x="774" y="617"/>
                  </a:lnTo>
                  <a:lnTo>
                    <a:pt x="770" y="623"/>
                  </a:lnTo>
                  <a:lnTo>
                    <a:pt x="769" y="623"/>
                  </a:lnTo>
                  <a:lnTo>
                    <a:pt x="760" y="628"/>
                  </a:lnTo>
                  <a:lnTo>
                    <a:pt x="762" y="640"/>
                  </a:lnTo>
                  <a:lnTo>
                    <a:pt x="764" y="641"/>
                  </a:lnTo>
                  <a:lnTo>
                    <a:pt x="757" y="648"/>
                  </a:lnTo>
                  <a:lnTo>
                    <a:pt x="755" y="646"/>
                  </a:lnTo>
                  <a:lnTo>
                    <a:pt x="749" y="651"/>
                  </a:lnTo>
                  <a:lnTo>
                    <a:pt x="744" y="653"/>
                  </a:lnTo>
                  <a:lnTo>
                    <a:pt x="737" y="654"/>
                  </a:lnTo>
                  <a:lnTo>
                    <a:pt x="731" y="667"/>
                  </a:lnTo>
                  <a:lnTo>
                    <a:pt x="726" y="667"/>
                  </a:lnTo>
                  <a:lnTo>
                    <a:pt x="721" y="666"/>
                  </a:lnTo>
                  <a:lnTo>
                    <a:pt x="711" y="664"/>
                  </a:lnTo>
                  <a:lnTo>
                    <a:pt x="709" y="662"/>
                  </a:lnTo>
                  <a:lnTo>
                    <a:pt x="706" y="662"/>
                  </a:lnTo>
                  <a:lnTo>
                    <a:pt x="699" y="654"/>
                  </a:lnTo>
                  <a:lnTo>
                    <a:pt x="697" y="653"/>
                  </a:lnTo>
                  <a:lnTo>
                    <a:pt x="694" y="651"/>
                  </a:lnTo>
                  <a:lnTo>
                    <a:pt x="689" y="651"/>
                  </a:lnTo>
                  <a:lnTo>
                    <a:pt x="686" y="651"/>
                  </a:lnTo>
                  <a:lnTo>
                    <a:pt x="683" y="653"/>
                  </a:lnTo>
                  <a:lnTo>
                    <a:pt x="679" y="654"/>
                  </a:lnTo>
                  <a:lnTo>
                    <a:pt x="674" y="664"/>
                  </a:lnTo>
                  <a:lnTo>
                    <a:pt x="671" y="664"/>
                  </a:lnTo>
                  <a:lnTo>
                    <a:pt x="669" y="664"/>
                  </a:lnTo>
                  <a:lnTo>
                    <a:pt x="659" y="672"/>
                  </a:lnTo>
                  <a:lnTo>
                    <a:pt x="656" y="675"/>
                  </a:lnTo>
                  <a:lnTo>
                    <a:pt x="640" y="674"/>
                  </a:lnTo>
                  <a:lnTo>
                    <a:pt x="638" y="664"/>
                  </a:lnTo>
                  <a:lnTo>
                    <a:pt x="636" y="661"/>
                  </a:lnTo>
                  <a:lnTo>
                    <a:pt x="628" y="653"/>
                  </a:lnTo>
                  <a:lnTo>
                    <a:pt x="626" y="653"/>
                  </a:lnTo>
                  <a:lnTo>
                    <a:pt x="623" y="651"/>
                  </a:lnTo>
                  <a:lnTo>
                    <a:pt x="608" y="648"/>
                  </a:lnTo>
                  <a:lnTo>
                    <a:pt x="607" y="646"/>
                  </a:lnTo>
                  <a:lnTo>
                    <a:pt x="590" y="648"/>
                  </a:lnTo>
                  <a:lnTo>
                    <a:pt x="587" y="648"/>
                  </a:lnTo>
                  <a:lnTo>
                    <a:pt x="585" y="648"/>
                  </a:lnTo>
                  <a:lnTo>
                    <a:pt x="583" y="641"/>
                  </a:lnTo>
                  <a:lnTo>
                    <a:pt x="587" y="632"/>
                  </a:lnTo>
                  <a:lnTo>
                    <a:pt x="588" y="619"/>
                  </a:lnTo>
                  <a:lnTo>
                    <a:pt x="588" y="615"/>
                  </a:lnTo>
                  <a:lnTo>
                    <a:pt x="583" y="606"/>
                  </a:lnTo>
                  <a:lnTo>
                    <a:pt x="582" y="602"/>
                  </a:lnTo>
                  <a:lnTo>
                    <a:pt x="583" y="601"/>
                  </a:lnTo>
                  <a:lnTo>
                    <a:pt x="583" y="598"/>
                  </a:lnTo>
                  <a:lnTo>
                    <a:pt x="582" y="593"/>
                  </a:lnTo>
                  <a:lnTo>
                    <a:pt x="580" y="593"/>
                  </a:lnTo>
                  <a:lnTo>
                    <a:pt x="577" y="589"/>
                  </a:lnTo>
                  <a:lnTo>
                    <a:pt x="573" y="588"/>
                  </a:lnTo>
                  <a:lnTo>
                    <a:pt x="573" y="586"/>
                  </a:lnTo>
                  <a:lnTo>
                    <a:pt x="573" y="583"/>
                  </a:lnTo>
                  <a:lnTo>
                    <a:pt x="573" y="573"/>
                  </a:lnTo>
                  <a:lnTo>
                    <a:pt x="573" y="570"/>
                  </a:lnTo>
                  <a:lnTo>
                    <a:pt x="572" y="559"/>
                  </a:lnTo>
                  <a:lnTo>
                    <a:pt x="565" y="554"/>
                  </a:lnTo>
                  <a:lnTo>
                    <a:pt x="564" y="552"/>
                  </a:lnTo>
                  <a:lnTo>
                    <a:pt x="557" y="547"/>
                  </a:lnTo>
                  <a:lnTo>
                    <a:pt x="555" y="546"/>
                  </a:lnTo>
                  <a:lnTo>
                    <a:pt x="554" y="544"/>
                  </a:lnTo>
                  <a:lnTo>
                    <a:pt x="550" y="541"/>
                  </a:lnTo>
                  <a:lnTo>
                    <a:pt x="547" y="538"/>
                  </a:lnTo>
                  <a:lnTo>
                    <a:pt x="545" y="536"/>
                  </a:lnTo>
                  <a:lnTo>
                    <a:pt x="535" y="528"/>
                  </a:lnTo>
                  <a:lnTo>
                    <a:pt x="532" y="526"/>
                  </a:lnTo>
                  <a:lnTo>
                    <a:pt x="529" y="523"/>
                  </a:lnTo>
                  <a:lnTo>
                    <a:pt x="525" y="518"/>
                  </a:lnTo>
                  <a:lnTo>
                    <a:pt x="521" y="515"/>
                  </a:lnTo>
                  <a:lnTo>
                    <a:pt x="519" y="513"/>
                  </a:lnTo>
                  <a:lnTo>
                    <a:pt x="516" y="504"/>
                  </a:lnTo>
                  <a:lnTo>
                    <a:pt x="514" y="502"/>
                  </a:lnTo>
                  <a:lnTo>
                    <a:pt x="504" y="492"/>
                  </a:lnTo>
                  <a:lnTo>
                    <a:pt x="501" y="492"/>
                  </a:lnTo>
                  <a:lnTo>
                    <a:pt x="494" y="494"/>
                  </a:lnTo>
                  <a:lnTo>
                    <a:pt x="489" y="497"/>
                  </a:lnTo>
                  <a:lnTo>
                    <a:pt x="486" y="499"/>
                  </a:lnTo>
                  <a:lnTo>
                    <a:pt x="481" y="497"/>
                  </a:lnTo>
                  <a:lnTo>
                    <a:pt x="478" y="497"/>
                  </a:lnTo>
                  <a:lnTo>
                    <a:pt x="473" y="500"/>
                  </a:lnTo>
                  <a:lnTo>
                    <a:pt x="471" y="502"/>
                  </a:lnTo>
                  <a:lnTo>
                    <a:pt x="463" y="504"/>
                  </a:lnTo>
                  <a:lnTo>
                    <a:pt x="461" y="504"/>
                  </a:lnTo>
                  <a:lnTo>
                    <a:pt x="453" y="504"/>
                  </a:lnTo>
                  <a:lnTo>
                    <a:pt x="451" y="505"/>
                  </a:lnTo>
                  <a:lnTo>
                    <a:pt x="444" y="502"/>
                  </a:lnTo>
                  <a:lnTo>
                    <a:pt x="443" y="500"/>
                  </a:lnTo>
                  <a:lnTo>
                    <a:pt x="438" y="497"/>
                  </a:lnTo>
                  <a:lnTo>
                    <a:pt x="433" y="496"/>
                  </a:lnTo>
                  <a:lnTo>
                    <a:pt x="428" y="488"/>
                  </a:lnTo>
                  <a:lnTo>
                    <a:pt x="426" y="488"/>
                  </a:lnTo>
                  <a:lnTo>
                    <a:pt x="425" y="486"/>
                  </a:lnTo>
                  <a:lnTo>
                    <a:pt x="421" y="484"/>
                  </a:lnTo>
                  <a:lnTo>
                    <a:pt x="418" y="488"/>
                  </a:lnTo>
                  <a:lnTo>
                    <a:pt x="416" y="489"/>
                  </a:lnTo>
                  <a:lnTo>
                    <a:pt x="411" y="488"/>
                  </a:lnTo>
                  <a:lnTo>
                    <a:pt x="411" y="486"/>
                  </a:lnTo>
                  <a:lnTo>
                    <a:pt x="411" y="479"/>
                  </a:lnTo>
                  <a:lnTo>
                    <a:pt x="413" y="478"/>
                  </a:lnTo>
                  <a:lnTo>
                    <a:pt x="410" y="470"/>
                  </a:lnTo>
                  <a:lnTo>
                    <a:pt x="408" y="465"/>
                  </a:lnTo>
                  <a:lnTo>
                    <a:pt x="406" y="463"/>
                  </a:lnTo>
                  <a:lnTo>
                    <a:pt x="406" y="462"/>
                  </a:lnTo>
                  <a:lnTo>
                    <a:pt x="401" y="458"/>
                  </a:lnTo>
                  <a:lnTo>
                    <a:pt x="405" y="452"/>
                  </a:lnTo>
                  <a:lnTo>
                    <a:pt x="405" y="445"/>
                  </a:lnTo>
                  <a:lnTo>
                    <a:pt x="406" y="442"/>
                  </a:lnTo>
                  <a:lnTo>
                    <a:pt x="408" y="441"/>
                  </a:lnTo>
                  <a:lnTo>
                    <a:pt x="411" y="439"/>
                  </a:lnTo>
                  <a:lnTo>
                    <a:pt x="413" y="432"/>
                  </a:lnTo>
                  <a:lnTo>
                    <a:pt x="411" y="431"/>
                  </a:lnTo>
                  <a:lnTo>
                    <a:pt x="405" y="429"/>
                  </a:lnTo>
                  <a:lnTo>
                    <a:pt x="401" y="429"/>
                  </a:lnTo>
                  <a:lnTo>
                    <a:pt x="393" y="429"/>
                  </a:lnTo>
                  <a:lnTo>
                    <a:pt x="390" y="421"/>
                  </a:lnTo>
                  <a:lnTo>
                    <a:pt x="383" y="416"/>
                  </a:lnTo>
                  <a:lnTo>
                    <a:pt x="383" y="415"/>
                  </a:lnTo>
                  <a:lnTo>
                    <a:pt x="383" y="413"/>
                  </a:lnTo>
                  <a:lnTo>
                    <a:pt x="382" y="408"/>
                  </a:lnTo>
                  <a:lnTo>
                    <a:pt x="380" y="408"/>
                  </a:lnTo>
                  <a:lnTo>
                    <a:pt x="375" y="407"/>
                  </a:lnTo>
                  <a:lnTo>
                    <a:pt x="373" y="405"/>
                  </a:lnTo>
                  <a:lnTo>
                    <a:pt x="370" y="402"/>
                  </a:lnTo>
                  <a:lnTo>
                    <a:pt x="370" y="400"/>
                  </a:lnTo>
                  <a:lnTo>
                    <a:pt x="370" y="389"/>
                  </a:lnTo>
                  <a:lnTo>
                    <a:pt x="370" y="387"/>
                  </a:lnTo>
                  <a:lnTo>
                    <a:pt x="370" y="384"/>
                  </a:lnTo>
                  <a:lnTo>
                    <a:pt x="367" y="379"/>
                  </a:lnTo>
                  <a:lnTo>
                    <a:pt x="367" y="376"/>
                  </a:lnTo>
                  <a:lnTo>
                    <a:pt x="367" y="373"/>
                  </a:lnTo>
                  <a:lnTo>
                    <a:pt x="368" y="366"/>
                  </a:lnTo>
                  <a:lnTo>
                    <a:pt x="367" y="365"/>
                  </a:lnTo>
                  <a:lnTo>
                    <a:pt x="357" y="353"/>
                  </a:lnTo>
                  <a:lnTo>
                    <a:pt x="357" y="352"/>
                  </a:lnTo>
                  <a:lnTo>
                    <a:pt x="355" y="350"/>
                  </a:lnTo>
                  <a:lnTo>
                    <a:pt x="348" y="348"/>
                  </a:lnTo>
                  <a:lnTo>
                    <a:pt x="347" y="348"/>
                  </a:lnTo>
                  <a:lnTo>
                    <a:pt x="342" y="343"/>
                  </a:lnTo>
                  <a:lnTo>
                    <a:pt x="340" y="342"/>
                  </a:lnTo>
                  <a:lnTo>
                    <a:pt x="339" y="342"/>
                  </a:lnTo>
                  <a:lnTo>
                    <a:pt x="329" y="340"/>
                  </a:lnTo>
                  <a:lnTo>
                    <a:pt x="330" y="335"/>
                  </a:lnTo>
                  <a:lnTo>
                    <a:pt x="332" y="334"/>
                  </a:lnTo>
                  <a:lnTo>
                    <a:pt x="335" y="331"/>
                  </a:lnTo>
                  <a:lnTo>
                    <a:pt x="332" y="326"/>
                  </a:lnTo>
                  <a:lnTo>
                    <a:pt x="330" y="324"/>
                  </a:lnTo>
                  <a:lnTo>
                    <a:pt x="327" y="321"/>
                  </a:lnTo>
                  <a:lnTo>
                    <a:pt x="324" y="319"/>
                  </a:lnTo>
                  <a:lnTo>
                    <a:pt x="322" y="319"/>
                  </a:lnTo>
                  <a:lnTo>
                    <a:pt x="315" y="316"/>
                  </a:lnTo>
                  <a:lnTo>
                    <a:pt x="312" y="314"/>
                  </a:lnTo>
                  <a:lnTo>
                    <a:pt x="304" y="308"/>
                  </a:lnTo>
                  <a:lnTo>
                    <a:pt x="302" y="308"/>
                  </a:lnTo>
                  <a:lnTo>
                    <a:pt x="301" y="306"/>
                  </a:lnTo>
                  <a:lnTo>
                    <a:pt x="297" y="305"/>
                  </a:lnTo>
                  <a:lnTo>
                    <a:pt x="286" y="298"/>
                  </a:lnTo>
                  <a:lnTo>
                    <a:pt x="282" y="297"/>
                  </a:lnTo>
                  <a:lnTo>
                    <a:pt x="279" y="297"/>
                  </a:lnTo>
                  <a:lnTo>
                    <a:pt x="269" y="292"/>
                  </a:lnTo>
                  <a:lnTo>
                    <a:pt x="266" y="288"/>
                  </a:lnTo>
                  <a:lnTo>
                    <a:pt x="264" y="287"/>
                  </a:lnTo>
                  <a:lnTo>
                    <a:pt x="261" y="284"/>
                  </a:lnTo>
                  <a:lnTo>
                    <a:pt x="259" y="282"/>
                  </a:lnTo>
                  <a:lnTo>
                    <a:pt x="258" y="279"/>
                  </a:lnTo>
                  <a:lnTo>
                    <a:pt x="253" y="266"/>
                  </a:lnTo>
                  <a:lnTo>
                    <a:pt x="253" y="263"/>
                  </a:lnTo>
                  <a:lnTo>
                    <a:pt x="249" y="250"/>
                  </a:lnTo>
                  <a:lnTo>
                    <a:pt x="248" y="248"/>
                  </a:lnTo>
                  <a:lnTo>
                    <a:pt x="238" y="246"/>
                  </a:lnTo>
                  <a:lnTo>
                    <a:pt x="236" y="248"/>
                  </a:lnTo>
                  <a:lnTo>
                    <a:pt x="234" y="253"/>
                  </a:lnTo>
                  <a:lnTo>
                    <a:pt x="231" y="254"/>
                  </a:lnTo>
                  <a:lnTo>
                    <a:pt x="223" y="251"/>
                  </a:lnTo>
                  <a:lnTo>
                    <a:pt x="211" y="248"/>
                  </a:lnTo>
                  <a:lnTo>
                    <a:pt x="210" y="248"/>
                  </a:lnTo>
                  <a:lnTo>
                    <a:pt x="203" y="243"/>
                  </a:lnTo>
                  <a:lnTo>
                    <a:pt x="201" y="242"/>
                  </a:lnTo>
                  <a:lnTo>
                    <a:pt x="195" y="235"/>
                  </a:lnTo>
                  <a:lnTo>
                    <a:pt x="191" y="232"/>
                  </a:lnTo>
                  <a:lnTo>
                    <a:pt x="181" y="229"/>
                  </a:lnTo>
                  <a:lnTo>
                    <a:pt x="176" y="225"/>
                  </a:lnTo>
                  <a:lnTo>
                    <a:pt x="175" y="225"/>
                  </a:lnTo>
                  <a:lnTo>
                    <a:pt x="173" y="224"/>
                  </a:lnTo>
                  <a:lnTo>
                    <a:pt x="165" y="224"/>
                  </a:lnTo>
                  <a:lnTo>
                    <a:pt x="160" y="222"/>
                  </a:lnTo>
                  <a:lnTo>
                    <a:pt x="157" y="221"/>
                  </a:lnTo>
                  <a:lnTo>
                    <a:pt x="158" y="216"/>
                  </a:lnTo>
                  <a:lnTo>
                    <a:pt x="158" y="212"/>
                  </a:lnTo>
                  <a:lnTo>
                    <a:pt x="153" y="209"/>
                  </a:lnTo>
                  <a:lnTo>
                    <a:pt x="150" y="211"/>
                  </a:lnTo>
                  <a:lnTo>
                    <a:pt x="143" y="217"/>
                  </a:lnTo>
                  <a:lnTo>
                    <a:pt x="137" y="219"/>
                  </a:lnTo>
                  <a:lnTo>
                    <a:pt x="135" y="219"/>
                  </a:lnTo>
                  <a:lnTo>
                    <a:pt x="129" y="217"/>
                  </a:lnTo>
                  <a:lnTo>
                    <a:pt x="125" y="217"/>
                  </a:lnTo>
                  <a:lnTo>
                    <a:pt x="124" y="219"/>
                  </a:lnTo>
                  <a:lnTo>
                    <a:pt x="119" y="225"/>
                  </a:lnTo>
                  <a:lnTo>
                    <a:pt x="117" y="229"/>
                  </a:lnTo>
                  <a:lnTo>
                    <a:pt x="110" y="235"/>
                  </a:lnTo>
                  <a:lnTo>
                    <a:pt x="109" y="238"/>
                  </a:lnTo>
                  <a:lnTo>
                    <a:pt x="107" y="248"/>
                  </a:lnTo>
                  <a:lnTo>
                    <a:pt x="105" y="250"/>
                  </a:lnTo>
                  <a:lnTo>
                    <a:pt x="99" y="246"/>
                  </a:lnTo>
                  <a:lnTo>
                    <a:pt x="95" y="243"/>
                  </a:lnTo>
                  <a:lnTo>
                    <a:pt x="94" y="242"/>
                  </a:lnTo>
                  <a:lnTo>
                    <a:pt x="92" y="240"/>
                  </a:lnTo>
                  <a:lnTo>
                    <a:pt x="90" y="238"/>
                  </a:lnTo>
                  <a:lnTo>
                    <a:pt x="89" y="237"/>
                  </a:lnTo>
                  <a:lnTo>
                    <a:pt x="89" y="230"/>
                  </a:lnTo>
                  <a:lnTo>
                    <a:pt x="87" y="222"/>
                  </a:lnTo>
                  <a:lnTo>
                    <a:pt x="89" y="216"/>
                  </a:lnTo>
                  <a:lnTo>
                    <a:pt x="90" y="212"/>
                  </a:lnTo>
                  <a:lnTo>
                    <a:pt x="90" y="209"/>
                  </a:lnTo>
                  <a:lnTo>
                    <a:pt x="89" y="203"/>
                  </a:lnTo>
                  <a:lnTo>
                    <a:pt x="89" y="199"/>
                  </a:lnTo>
                  <a:lnTo>
                    <a:pt x="86" y="196"/>
                  </a:lnTo>
                  <a:lnTo>
                    <a:pt x="79" y="196"/>
                  </a:lnTo>
                  <a:lnTo>
                    <a:pt x="74" y="198"/>
                  </a:lnTo>
                  <a:lnTo>
                    <a:pt x="71" y="199"/>
                  </a:lnTo>
                  <a:lnTo>
                    <a:pt x="66" y="203"/>
                  </a:lnTo>
                  <a:lnTo>
                    <a:pt x="61" y="206"/>
                  </a:lnTo>
                  <a:lnTo>
                    <a:pt x="51" y="209"/>
                  </a:lnTo>
                  <a:lnTo>
                    <a:pt x="47" y="204"/>
                  </a:lnTo>
                  <a:lnTo>
                    <a:pt x="46" y="196"/>
                  </a:lnTo>
                  <a:lnTo>
                    <a:pt x="49" y="190"/>
                  </a:lnTo>
                  <a:lnTo>
                    <a:pt x="56" y="182"/>
                  </a:lnTo>
                  <a:lnTo>
                    <a:pt x="52" y="172"/>
                  </a:lnTo>
                  <a:lnTo>
                    <a:pt x="47" y="167"/>
                  </a:lnTo>
                  <a:lnTo>
                    <a:pt x="46" y="167"/>
                  </a:lnTo>
                  <a:lnTo>
                    <a:pt x="41" y="167"/>
                  </a:lnTo>
                  <a:lnTo>
                    <a:pt x="36" y="169"/>
                  </a:lnTo>
                  <a:lnTo>
                    <a:pt x="29" y="175"/>
                  </a:lnTo>
                  <a:lnTo>
                    <a:pt x="24" y="174"/>
                  </a:lnTo>
                  <a:lnTo>
                    <a:pt x="19" y="165"/>
                  </a:lnTo>
                  <a:lnTo>
                    <a:pt x="11" y="154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3"/>
                  </a:lnTo>
                  <a:lnTo>
                    <a:pt x="0" y="132"/>
                  </a:lnTo>
                  <a:lnTo>
                    <a:pt x="1" y="128"/>
                  </a:lnTo>
                  <a:lnTo>
                    <a:pt x="1" y="127"/>
                  </a:lnTo>
                  <a:lnTo>
                    <a:pt x="4" y="123"/>
                  </a:lnTo>
                  <a:lnTo>
                    <a:pt x="6" y="122"/>
                  </a:lnTo>
                  <a:lnTo>
                    <a:pt x="8" y="117"/>
                  </a:lnTo>
                  <a:lnTo>
                    <a:pt x="8" y="115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11" y="102"/>
                  </a:lnTo>
                  <a:lnTo>
                    <a:pt x="14" y="91"/>
                  </a:lnTo>
                  <a:lnTo>
                    <a:pt x="14" y="89"/>
                  </a:lnTo>
                  <a:lnTo>
                    <a:pt x="14" y="88"/>
                  </a:lnTo>
                  <a:lnTo>
                    <a:pt x="14" y="85"/>
                  </a:lnTo>
                  <a:lnTo>
                    <a:pt x="16" y="83"/>
                  </a:lnTo>
                  <a:lnTo>
                    <a:pt x="14" y="81"/>
                  </a:lnTo>
                  <a:lnTo>
                    <a:pt x="14" y="73"/>
                  </a:lnTo>
                  <a:lnTo>
                    <a:pt x="16" y="72"/>
                  </a:lnTo>
                  <a:lnTo>
                    <a:pt x="16" y="68"/>
                  </a:lnTo>
                  <a:lnTo>
                    <a:pt x="21" y="65"/>
                  </a:lnTo>
                  <a:lnTo>
                    <a:pt x="23" y="64"/>
                  </a:lnTo>
                  <a:lnTo>
                    <a:pt x="36" y="59"/>
                  </a:lnTo>
                  <a:lnTo>
                    <a:pt x="38" y="59"/>
                  </a:lnTo>
                  <a:lnTo>
                    <a:pt x="44" y="57"/>
                  </a:lnTo>
                  <a:lnTo>
                    <a:pt x="47" y="55"/>
                  </a:lnTo>
                  <a:lnTo>
                    <a:pt x="49" y="54"/>
                  </a:lnTo>
                  <a:lnTo>
                    <a:pt x="54" y="47"/>
                  </a:lnTo>
                  <a:lnTo>
                    <a:pt x="54" y="46"/>
                  </a:lnTo>
                  <a:lnTo>
                    <a:pt x="52" y="39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4" y="31"/>
                  </a:lnTo>
                  <a:lnTo>
                    <a:pt x="54" y="28"/>
                  </a:lnTo>
                  <a:lnTo>
                    <a:pt x="54" y="21"/>
                  </a:lnTo>
                  <a:lnTo>
                    <a:pt x="54" y="20"/>
                  </a:lnTo>
                  <a:lnTo>
                    <a:pt x="54" y="13"/>
                  </a:lnTo>
                  <a:lnTo>
                    <a:pt x="54" y="12"/>
                  </a:lnTo>
                  <a:lnTo>
                    <a:pt x="54" y="10"/>
                  </a:lnTo>
                  <a:lnTo>
                    <a:pt x="5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9" name="Freeform 59"/>
            <p:cNvSpPr>
              <a:spLocks/>
            </p:cNvSpPr>
            <p:nvPr/>
          </p:nvSpPr>
          <p:spPr bwMode="auto">
            <a:xfrm>
              <a:off x="4678362" y="2223295"/>
              <a:ext cx="1196975" cy="584200"/>
            </a:xfrm>
            <a:custGeom>
              <a:avLst/>
              <a:gdLst>
                <a:gd name="T0" fmla="*/ 50 w 1509"/>
                <a:gd name="T1" fmla="*/ 516 h 736"/>
                <a:gd name="T2" fmla="*/ 113 w 1509"/>
                <a:gd name="T3" fmla="*/ 500 h 736"/>
                <a:gd name="T4" fmla="*/ 177 w 1509"/>
                <a:gd name="T5" fmla="*/ 481 h 736"/>
                <a:gd name="T6" fmla="*/ 227 w 1509"/>
                <a:gd name="T7" fmla="*/ 511 h 736"/>
                <a:gd name="T8" fmla="*/ 276 w 1509"/>
                <a:gd name="T9" fmla="*/ 487 h 736"/>
                <a:gd name="T10" fmla="*/ 291 w 1509"/>
                <a:gd name="T11" fmla="*/ 406 h 736"/>
                <a:gd name="T12" fmla="*/ 314 w 1509"/>
                <a:gd name="T13" fmla="*/ 343 h 736"/>
                <a:gd name="T14" fmla="*/ 359 w 1509"/>
                <a:gd name="T15" fmla="*/ 316 h 736"/>
                <a:gd name="T16" fmla="*/ 381 w 1509"/>
                <a:gd name="T17" fmla="*/ 252 h 736"/>
                <a:gd name="T18" fmla="*/ 397 w 1509"/>
                <a:gd name="T19" fmla="*/ 214 h 736"/>
                <a:gd name="T20" fmla="*/ 472 w 1509"/>
                <a:gd name="T21" fmla="*/ 183 h 736"/>
                <a:gd name="T22" fmla="*/ 533 w 1509"/>
                <a:gd name="T23" fmla="*/ 162 h 736"/>
                <a:gd name="T24" fmla="*/ 506 w 1509"/>
                <a:gd name="T25" fmla="*/ 120 h 736"/>
                <a:gd name="T26" fmla="*/ 500 w 1509"/>
                <a:gd name="T27" fmla="*/ 71 h 736"/>
                <a:gd name="T28" fmla="*/ 543 w 1509"/>
                <a:gd name="T29" fmla="*/ 24 h 736"/>
                <a:gd name="T30" fmla="*/ 606 w 1509"/>
                <a:gd name="T31" fmla="*/ 13 h 736"/>
                <a:gd name="T32" fmla="*/ 640 w 1509"/>
                <a:gd name="T33" fmla="*/ 0 h 736"/>
                <a:gd name="T34" fmla="*/ 697 w 1509"/>
                <a:gd name="T35" fmla="*/ 15 h 736"/>
                <a:gd name="T36" fmla="*/ 744 w 1509"/>
                <a:gd name="T37" fmla="*/ 26 h 736"/>
                <a:gd name="T38" fmla="*/ 812 w 1509"/>
                <a:gd name="T39" fmla="*/ 32 h 736"/>
                <a:gd name="T40" fmla="*/ 875 w 1509"/>
                <a:gd name="T41" fmla="*/ 47 h 736"/>
                <a:gd name="T42" fmla="*/ 926 w 1509"/>
                <a:gd name="T43" fmla="*/ 78 h 736"/>
                <a:gd name="T44" fmla="*/ 966 w 1509"/>
                <a:gd name="T45" fmla="*/ 107 h 736"/>
                <a:gd name="T46" fmla="*/ 1022 w 1509"/>
                <a:gd name="T47" fmla="*/ 113 h 736"/>
                <a:gd name="T48" fmla="*/ 1072 w 1509"/>
                <a:gd name="T49" fmla="*/ 117 h 736"/>
                <a:gd name="T50" fmla="*/ 1161 w 1509"/>
                <a:gd name="T51" fmla="*/ 178 h 736"/>
                <a:gd name="T52" fmla="*/ 1219 w 1509"/>
                <a:gd name="T53" fmla="*/ 136 h 736"/>
                <a:gd name="T54" fmla="*/ 1304 w 1509"/>
                <a:gd name="T55" fmla="*/ 155 h 736"/>
                <a:gd name="T56" fmla="*/ 1356 w 1509"/>
                <a:gd name="T57" fmla="*/ 231 h 736"/>
                <a:gd name="T58" fmla="*/ 1403 w 1509"/>
                <a:gd name="T59" fmla="*/ 316 h 736"/>
                <a:gd name="T60" fmla="*/ 1436 w 1509"/>
                <a:gd name="T61" fmla="*/ 382 h 736"/>
                <a:gd name="T62" fmla="*/ 1482 w 1509"/>
                <a:gd name="T63" fmla="*/ 432 h 736"/>
                <a:gd name="T64" fmla="*/ 1505 w 1509"/>
                <a:gd name="T65" fmla="*/ 469 h 736"/>
                <a:gd name="T66" fmla="*/ 1471 w 1509"/>
                <a:gd name="T67" fmla="*/ 469 h 736"/>
                <a:gd name="T68" fmla="*/ 1429 w 1509"/>
                <a:gd name="T69" fmla="*/ 492 h 736"/>
                <a:gd name="T70" fmla="*/ 1451 w 1509"/>
                <a:gd name="T71" fmla="*/ 552 h 736"/>
                <a:gd name="T72" fmla="*/ 1376 w 1509"/>
                <a:gd name="T73" fmla="*/ 620 h 736"/>
                <a:gd name="T74" fmla="*/ 1325 w 1509"/>
                <a:gd name="T75" fmla="*/ 610 h 736"/>
                <a:gd name="T76" fmla="*/ 1287 w 1509"/>
                <a:gd name="T77" fmla="*/ 633 h 736"/>
                <a:gd name="T78" fmla="*/ 1318 w 1509"/>
                <a:gd name="T79" fmla="*/ 676 h 736"/>
                <a:gd name="T80" fmla="*/ 1299 w 1509"/>
                <a:gd name="T81" fmla="*/ 699 h 736"/>
                <a:gd name="T82" fmla="*/ 1285 w 1509"/>
                <a:gd name="T83" fmla="*/ 730 h 736"/>
                <a:gd name="T84" fmla="*/ 1244 w 1509"/>
                <a:gd name="T85" fmla="*/ 725 h 736"/>
                <a:gd name="T86" fmla="*/ 1216 w 1509"/>
                <a:gd name="T87" fmla="*/ 681 h 736"/>
                <a:gd name="T88" fmla="*/ 1206 w 1509"/>
                <a:gd name="T89" fmla="*/ 652 h 736"/>
                <a:gd name="T90" fmla="*/ 1179 w 1509"/>
                <a:gd name="T91" fmla="*/ 623 h 736"/>
                <a:gd name="T92" fmla="*/ 1117 w 1509"/>
                <a:gd name="T93" fmla="*/ 631 h 736"/>
                <a:gd name="T94" fmla="*/ 1079 w 1509"/>
                <a:gd name="T95" fmla="*/ 626 h 736"/>
                <a:gd name="T96" fmla="*/ 1067 w 1509"/>
                <a:gd name="T97" fmla="*/ 642 h 736"/>
                <a:gd name="T98" fmla="*/ 1070 w 1509"/>
                <a:gd name="T99" fmla="*/ 604 h 736"/>
                <a:gd name="T100" fmla="*/ 1057 w 1509"/>
                <a:gd name="T101" fmla="*/ 565 h 736"/>
                <a:gd name="T102" fmla="*/ 1041 w 1509"/>
                <a:gd name="T103" fmla="*/ 540 h 736"/>
                <a:gd name="T104" fmla="*/ 1031 w 1509"/>
                <a:gd name="T105" fmla="*/ 583 h 736"/>
                <a:gd name="T106" fmla="*/ 979 w 1509"/>
                <a:gd name="T107" fmla="*/ 549 h 736"/>
                <a:gd name="T108" fmla="*/ 941 w 1509"/>
                <a:gd name="T109" fmla="*/ 523 h 736"/>
                <a:gd name="T110" fmla="*/ 910 w 1509"/>
                <a:gd name="T111" fmla="*/ 515 h 736"/>
                <a:gd name="T112" fmla="*/ 908 w 1509"/>
                <a:gd name="T113" fmla="*/ 484 h 736"/>
                <a:gd name="T114" fmla="*/ 877 w 1509"/>
                <a:gd name="T115" fmla="*/ 469 h 736"/>
                <a:gd name="T116" fmla="*/ 855 w 1509"/>
                <a:gd name="T117" fmla="*/ 445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09" h="736">
                  <a:moveTo>
                    <a:pt x="0" y="549"/>
                  </a:moveTo>
                  <a:lnTo>
                    <a:pt x="2" y="549"/>
                  </a:lnTo>
                  <a:lnTo>
                    <a:pt x="5" y="549"/>
                  </a:lnTo>
                  <a:lnTo>
                    <a:pt x="20" y="544"/>
                  </a:lnTo>
                  <a:lnTo>
                    <a:pt x="22" y="542"/>
                  </a:lnTo>
                  <a:lnTo>
                    <a:pt x="35" y="531"/>
                  </a:lnTo>
                  <a:lnTo>
                    <a:pt x="37" y="529"/>
                  </a:lnTo>
                  <a:lnTo>
                    <a:pt x="38" y="526"/>
                  </a:lnTo>
                  <a:lnTo>
                    <a:pt x="48" y="518"/>
                  </a:lnTo>
                  <a:lnTo>
                    <a:pt x="50" y="516"/>
                  </a:lnTo>
                  <a:lnTo>
                    <a:pt x="63" y="510"/>
                  </a:lnTo>
                  <a:lnTo>
                    <a:pt x="80" y="506"/>
                  </a:lnTo>
                  <a:lnTo>
                    <a:pt x="83" y="506"/>
                  </a:lnTo>
                  <a:lnTo>
                    <a:pt x="90" y="506"/>
                  </a:lnTo>
                  <a:lnTo>
                    <a:pt x="91" y="505"/>
                  </a:lnTo>
                  <a:lnTo>
                    <a:pt x="95" y="505"/>
                  </a:lnTo>
                  <a:lnTo>
                    <a:pt x="98" y="505"/>
                  </a:lnTo>
                  <a:lnTo>
                    <a:pt x="108" y="503"/>
                  </a:lnTo>
                  <a:lnTo>
                    <a:pt x="111" y="502"/>
                  </a:lnTo>
                  <a:lnTo>
                    <a:pt x="113" y="500"/>
                  </a:lnTo>
                  <a:lnTo>
                    <a:pt x="124" y="495"/>
                  </a:lnTo>
                  <a:lnTo>
                    <a:pt x="126" y="494"/>
                  </a:lnTo>
                  <a:lnTo>
                    <a:pt x="128" y="492"/>
                  </a:lnTo>
                  <a:lnTo>
                    <a:pt x="136" y="487"/>
                  </a:lnTo>
                  <a:lnTo>
                    <a:pt x="139" y="485"/>
                  </a:lnTo>
                  <a:lnTo>
                    <a:pt x="151" y="481"/>
                  </a:lnTo>
                  <a:lnTo>
                    <a:pt x="162" y="479"/>
                  </a:lnTo>
                  <a:lnTo>
                    <a:pt x="166" y="479"/>
                  </a:lnTo>
                  <a:lnTo>
                    <a:pt x="167" y="479"/>
                  </a:lnTo>
                  <a:lnTo>
                    <a:pt x="177" y="481"/>
                  </a:lnTo>
                  <a:lnTo>
                    <a:pt x="189" y="485"/>
                  </a:lnTo>
                  <a:lnTo>
                    <a:pt x="190" y="485"/>
                  </a:lnTo>
                  <a:lnTo>
                    <a:pt x="197" y="490"/>
                  </a:lnTo>
                  <a:lnTo>
                    <a:pt x="205" y="495"/>
                  </a:lnTo>
                  <a:lnTo>
                    <a:pt x="210" y="498"/>
                  </a:lnTo>
                  <a:lnTo>
                    <a:pt x="215" y="500"/>
                  </a:lnTo>
                  <a:lnTo>
                    <a:pt x="220" y="503"/>
                  </a:lnTo>
                  <a:lnTo>
                    <a:pt x="222" y="505"/>
                  </a:lnTo>
                  <a:lnTo>
                    <a:pt x="225" y="506"/>
                  </a:lnTo>
                  <a:lnTo>
                    <a:pt x="227" y="511"/>
                  </a:lnTo>
                  <a:lnTo>
                    <a:pt x="232" y="515"/>
                  </a:lnTo>
                  <a:lnTo>
                    <a:pt x="240" y="518"/>
                  </a:lnTo>
                  <a:lnTo>
                    <a:pt x="247" y="516"/>
                  </a:lnTo>
                  <a:lnTo>
                    <a:pt x="248" y="515"/>
                  </a:lnTo>
                  <a:lnTo>
                    <a:pt x="257" y="510"/>
                  </a:lnTo>
                  <a:lnTo>
                    <a:pt x="257" y="508"/>
                  </a:lnTo>
                  <a:lnTo>
                    <a:pt x="267" y="498"/>
                  </a:lnTo>
                  <a:lnTo>
                    <a:pt x="268" y="497"/>
                  </a:lnTo>
                  <a:lnTo>
                    <a:pt x="275" y="489"/>
                  </a:lnTo>
                  <a:lnTo>
                    <a:pt x="276" y="487"/>
                  </a:lnTo>
                  <a:lnTo>
                    <a:pt x="281" y="481"/>
                  </a:lnTo>
                  <a:lnTo>
                    <a:pt x="290" y="468"/>
                  </a:lnTo>
                  <a:lnTo>
                    <a:pt x="293" y="461"/>
                  </a:lnTo>
                  <a:lnTo>
                    <a:pt x="298" y="450"/>
                  </a:lnTo>
                  <a:lnTo>
                    <a:pt x="301" y="437"/>
                  </a:lnTo>
                  <a:lnTo>
                    <a:pt x="298" y="427"/>
                  </a:lnTo>
                  <a:lnTo>
                    <a:pt x="298" y="426"/>
                  </a:lnTo>
                  <a:lnTo>
                    <a:pt x="295" y="419"/>
                  </a:lnTo>
                  <a:lnTo>
                    <a:pt x="295" y="417"/>
                  </a:lnTo>
                  <a:lnTo>
                    <a:pt x="291" y="406"/>
                  </a:lnTo>
                  <a:lnTo>
                    <a:pt x="293" y="403"/>
                  </a:lnTo>
                  <a:lnTo>
                    <a:pt x="295" y="398"/>
                  </a:lnTo>
                  <a:lnTo>
                    <a:pt x="296" y="392"/>
                  </a:lnTo>
                  <a:lnTo>
                    <a:pt x="301" y="374"/>
                  </a:lnTo>
                  <a:lnTo>
                    <a:pt x="298" y="362"/>
                  </a:lnTo>
                  <a:lnTo>
                    <a:pt x="301" y="354"/>
                  </a:lnTo>
                  <a:lnTo>
                    <a:pt x="306" y="348"/>
                  </a:lnTo>
                  <a:lnTo>
                    <a:pt x="308" y="348"/>
                  </a:lnTo>
                  <a:lnTo>
                    <a:pt x="310" y="346"/>
                  </a:lnTo>
                  <a:lnTo>
                    <a:pt x="314" y="343"/>
                  </a:lnTo>
                  <a:lnTo>
                    <a:pt x="316" y="341"/>
                  </a:lnTo>
                  <a:lnTo>
                    <a:pt x="318" y="340"/>
                  </a:lnTo>
                  <a:lnTo>
                    <a:pt x="324" y="337"/>
                  </a:lnTo>
                  <a:lnTo>
                    <a:pt x="329" y="333"/>
                  </a:lnTo>
                  <a:lnTo>
                    <a:pt x="338" y="330"/>
                  </a:lnTo>
                  <a:lnTo>
                    <a:pt x="341" y="328"/>
                  </a:lnTo>
                  <a:lnTo>
                    <a:pt x="346" y="325"/>
                  </a:lnTo>
                  <a:lnTo>
                    <a:pt x="348" y="325"/>
                  </a:lnTo>
                  <a:lnTo>
                    <a:pt x="356" y="319"/>
                  </a:lnTo>
                  <a:lnTo>
                    <a:pt x="359" y="316"/>
                  </a:lnTo>
                  <a:lnTo>
                    <a:pt x="366" y="311"/>
                  </a:lnTo>
                  <a:lnTo>
                    <a:pt x="367" y="309"/>
                  </a:lnTo>
                  <a:lnTo>
                    <a:pt x="372" y="304"/>
                  </a:lnTo>
                  <a:lnTo>
                    <a:pt x="374" y="301"/>
                  </a:lnTo>
                  <a:lnTo>
                    <a:pt x="379" y="296"/>
                  </a:lnTo>
                  <a:lnTo>
                    <a:pt x="387" y="283"/>
                  </a:lnTo>
                  <a:lnTo>
                    <a:pt x="389" y="272"/>
                  </a:lnTo>
                  <a:lnTo>
                    <a:pt x="387" y="270"/>
                  </a:lnTo>
                  <a:lnTo>
                    <a:pt x="384" y="262"/>
                  </a:lnTo>
                  <a:lnTo>
                    <a:pt x="381" y="252"/>
                  </a:lnTo>
                  <a:lnTo>
                    <a:pt x="381" y="251"/>
                  </a:lnTo>
                  <a:lnTo>
                    <a:pt x="381" y="246"/>
                  </a:lnTo>
                  <a:lnTo>
                    <a:pt x="379" y="243"/>
                  </a:lnTo>
                  <a:lnTo>
                    <a:pt x="379" y="238"/>
                  </a:lnTo>
                  <a:lnTo>
                    <a:pt x="384" y="231"/>
                  </a:lnTo>
                  <a:lnTo>
                    <a:pt x="384" y="230"/>
                  </a:lnTo>
                  <a:lnTo>
                    <a:pt x="387" y="223"/>
                  </a:lnTo>
                  <a:lnTo>
                    <a:pt x="389" y="222"/>
                  </a:lnTo>
                  <a:lnTo>
                    <a:pt x="394" y="217"/>
                  </a:lnTo>
                  <a:lnTo>
                    <a:pt x="397" y="214"/>
                  </a:lnTo>
                  <a:lnTo>
                    <a:pt x="400" y="210"/>
                  </a:lnTo>
                  <a:lnTo>
                    <a:pt x="414" y="199"/>
                  </a:lnTo>
                  <a:lnTo>
                    <a:pt x="424" y="196"/>
                  </a:lnTo>
                  <a:lnTo>
                    <a:pt x="435" y="194"/>
                  </a:lnTo>
                  <a:lnTo>
                    <a:pt x="443" y="193"/>
                  </a:lnTo>
                  <a:lnTo>
                    <a:pt x="445" y="193"/>
                  </a:lnTo>
                  <a:lnTo>
                    <a:pt x="447" y="191"/>
                  </a:lnTo>
                  <a:lnTo>
                    <a:pt x="457" y="189"/>
                  </a:lnTo>
                  <a:lnTo>
                    <a:pt x="470" y="183"/>
                  </a:lnTo>
                  <a:lnTo>
                    <a:pt x="472" y="183"/>
                  </a:lnTo>
                  <a:lnTo>
                    <a:pt x="480" y="178"/>
                  </a:lnTo>
                  <a:lnTo>
                    <a:pt x="483" y="178"/>
                  </a:lnTo>
                  <a:lnTo>
                    <a:pt x="490" y="178"/>
                  </a:lnTo>
                  <a:lnTo>
                    <a:pt x="491" y="178"/>
                  </a:lnTo>
                  <a:lnTo>
                    <a:pt x="498" y="178"/>
                  </a:lnTo>
                  <a:lnTo>
                    <a:pt x="513" y="175"/>
                  </a:lnTo>
                  <a:lnTo>
                    <a:pt x="515" y="175"/>
                  </a:lnTo>
                  <a:lnTo>
                    <a:pt x="521" y="170"/>
                  </a:lnTo>
                  <a:lnTo>
                    <a:pt x="529" y="165"/>
                  </a:lnTo>
                  <a:lnTo>
                    <a:pt x="533" y="162"/>
                  </a:lnTo>
                  <a:lnTo>
                    <a:pt x="538" y="159"/>
                  </a:lnTo>
                  <a:lnTo>
                    <a:pt x="539" y="157"/>
                  </a:lnTo>
                  <a:lnTo>
                    <a:pt x="538" y="146"/>
                  </a:lnTo>
                  <a:lnTo>
                    <a:pt x="538" y="141"/>
                  </a:lnTo>
                  <a:lnTo>
                    <a:pt x="536" y="138"/>
                  </a:lnTo>
                  <a:lnTo>
                    <a:pt x="533" y="134"/>
                  </a:lnTo>
                  <a:lnTo>
                    <a:pt x="525" y="129"/>
                  </a:lnTo>
                  <a:lnTo>
                    <a:pt x="513" y="123"/>
                  </a:lnTo>
                  <a:lnTo>
                    <a:pt x="508" y="121"/>
                  </a:lnTo>
                  <a:lnTo>
                    <a:pt x="506" y="120"/>
                  </a:lnTo>
                  <a:lnTo>
                    <a:pt x="503" y="118"/>
                  </a:lnTo>
                  <a:lnTo>
                    <a:pt x="498" y="117"/>
                  </a:lnTo>
                  <a:lnTo>
                    <a:pt x="495" y="113"/>
                  </a:lnTo>
                  <a:lnTo>
                    <a:pt x="491" y="110"/>
                  </a:lnTo>
                  <a:lnTo>
                    <a:pt x="486" y="108"/>
                  </a:lnTo>
                  <a:lnTo>
                    <a:pt x="483" y="100"/>
                  </a:lnTo>
                  <a:lnTo>
                    <a:pt x="483" y="99"/>
                  </a:lnTo>
                  <a:lnTo>
                    <a:pt x="493" y="78"/>
                  </a:lnTo>
                  <a:lnTo>
                    <a:pt x="496" y="76"/>
                  </a:lnTo>
                  <a:lnTo>
                    <a:pt x="500" y="71"/>
                  </a:lnTo>
                  <a:lnTo>
                    <a:pt x="505" y="68"/>
                  </a:lnTo>
                  <a:lnTo>
                    <a:pt x="508" y="66"/>
                  </a:lnTo>
                  <a:lnTo>
                    <a:pt x="515" y="63"/>
                  </a:lnTo>
                  <a:lnTo>
                    <a:pt x="516" y="61"/>
                  </a:lnTo>
                  <a:lnTo>
                    <a:pt x="526" y="52"/>
                  </a:lnTo>
                  <a:lnTo>
                    <a:pt x="528" y="49"/>
                  </a:lnTo>
                  <a:lnTo>
                    <a:pt x="533" y="37"/>
                  </a:lnTo>
                  <a:lnTo>
                    <a:pt x="533" y="34"/>
                  </a:lnTo>
                  <a:lnTo>
                    <a:pt x="539" y="28"/>
                  </a:lnTo>
                  <a:lnTo>
                    <a:pt x="543" y="24"/>
                  </a:lnTo>
                  <a:lnTo>
                    <a:pt x="558" y="19"/>
                  </a:lnTo>
                  <a:lnTo>
                    <a:pt x="559" y="18"/>
                  </a:lnTo>
                  <a:lnTo>
                    <a:pt x="572" y="18"/>
                  </a:lnTo>
                  <a:lnTo>
                    <a:pt x="576" y="18"/>
                  </a:lnTo>
                  <a:lnTo>
                    <a:pt x="581" y="16"/>
                  </a:lnTo>
                  <a:lnTo>
                    <a:pt x="582" y="16"/>
                  </a:lnTo>
                  <a:lnTo>
                    <a:pt x="589" y="15"/>
                  </a:lnTo>
                  <a:lnTo>
                    <a:pt x="591" y="15"/>
                  </a:lnTo>
                  <a:lnTo>
                    <a:pt x="594" y="15"/>
                  </a:lnTo>
                  <a:lnTo>
                    <a:pt x="606" y="13"/>
                  </a:lnTo>
                  <a:lnTo>
                    <a:pt x="607" y="13"/>
                  </a:lnTo>
                  <a:lnTo>
                    <a:pt x="609" y="13"/>
                  </a:lnTo>
                  <a:lnTo>
                    <a:pt x="617" y="11"/>
                  </a:lnTo>
                  <a:lnTo>
                    <a:pt x="620" y="10"/>
                  </a:lnTo>
                  <a:lnTo>
                    <a:pt x="622" y="10"/>
                  </a:lnTo>
                  <a:lnTo>
                    <a:pt x="624" y="8"/>
                  </a:lnTo>
                  <a:lnTo>
                    <a:pt x="632" y="3"/>
                  </a:lnTo>
                  <a:lnTo>
                    <a:pt x="634" y="3"/>
                  </a:lnTo>
                  <a:lnTo>
                    <a:pt x="639" y="2"/>
                  </a:lnTo>
                  <a:lnTo>
                    <a:pt x="640" y="0"/>
                  </a:lnTo>
                  <a:lnTo>
                    <a:pt x="645" y="0"/>
                  </a:lnTo>
                  <a:lnTo>
                    <a:pt x="654" y="0"/>
                  </a:lnTo>
                  <a:lnTo>
                    <a:pt x="657" y="2"/>
                  </a:lnTo>
                  <a:lnTo>
                    <a:pt x="667" y="2"/>
                  </a:lnTo>
                  <a:lnTo>
                    <a:pt x="677" y="5"/>
                  </a:lnTo>
                  <a:lnTo>
                    <a:pt x="680" y="6"/>
                  </a:lnTo>
                  <a:lnTo>
                    <a:pt x="690" y="11"/>
                  </a:lnTo>
                  <a:lnTo>
                    <a:pt x="692" y="13"/>
                  </a:lnTo>
                  <a:lnTo>
                    <a:pt x="695" y="13"/>
                  </a:lnTo>
                  <a:lnTo>
                    <a:pt x="697" y="15"/>
                  </a:lnTo>
                  <a:lnTo>
                    <a:pt x="700" y="16"/>
                  </a:lnTo>
                  <a:lnTo>
                    <a:pt x="708" y="19"/>
                  </a:lnTo>
                  <a:lnTo>
                    <a:pt x="716" y="24"/>
                  </a:lnTo>
                  <a:lnTo>
                    <a:pt x="723" y="24"/>
                  </a:lnTo>
                  <a:lnTo>
                    <a:pt x="728" y="23"/>
                  </a:lnTo>
                  <a:lnTo>
                    <a:pt x="733" y="23"/>
                  </a:lnTo>
                  <a:lnTo>
                    <a:pt x="735" y="23"/>
                  </a:lnTo>
                  <a:lnTo>
                    <a:pt x="736" y="23"/>
                  </a:lnTo>
                  <a:lnTo>
                    <a:pt x="741" y="24"/>
                  </a:lnTo>
                  <a:lnTo>
                    <a:pt x="744" y="26"/>
                  </a:lnTo>
                  <a:lnTo>
                    <a:pt x="748" y="26"/>
                  </a:lnTo>
                  <a:lnTo>
                    <a:pt x="761" y="28"/>
                  </a:lnTo>
                  <a:lnTo>
                    <a:pt x="764" y="28"/>
                  </a:lnTo>
                  <a:lnTo>
                    <a:pt x="773" y="24"/>
                  </a:lnTo>
                  <a:lnTo>
                    <a:pt x="776" y="24"/>
                  </a:lnTo>
                  <a:lnTo>
                    <a:pt x="786" y="23"/>
                  </a:lnTo>
                  <a:lnTo>
                    <a:pt x="791" y="24"/>
                  </a:lnTo>
                  <a:lnTo>
                    <a:pt x="799" y="26"/>
                  </a:lnTo>
                  <a:lnTo>
                    <a:pt x="801" y="28"/>
                  </a:lnTo>
                  <a:lnTo>
                    <a:pt x="812" y="32"/>
                  </a:lnTo>
                  <a:lnTo>
                    <a:pt x="814" y="34"/>
                  </a:lnTo>
                  <a:lnTo>
                    <a:pt x="821" y="36"/>
                  </a:lnTo>
                  <a:lnTo>
                    <a:pt x="829" y="40"/>
                  </a:lnTo>
                  <a:lnTo>
                    <a:pt x="832" y="42"/>
                  </a:lnTo>
                  <a:lnTo>
                    <a:pt x="837" y="44"/>
                  </a:lnTo>
                  <a:lnTo>
                    <a:pt x="844" y="47"/>
                  </a:lnTo>
                  <a:lnTo>
                    <a:pt x="845" y="47"/>
                  </a:lnTo>
                  <a:lnTo>
                    <a:pt x="860" y="47"/>
                  </a:lnTo>
                  <a:lnTo>
                    <a:pt x="862" y="47"/>
                  </a:lnTo>
                  <a:lnTo>
                    <a:pt x="875" y="47"/>
                  </a:lnTo>
                  <a:lnTo>
                    <a:pt x="878" y="47"/>
                  </a:lnTo>
                  <a:lnTo>
                    <a:pt x="885" y="49"/>
                  </a:lnTo>
                  <a:lnTo>
                    <a:pt x="888" y="50"/>
                  </a:lnTo>
                  <a:lnTo>
                    <a:pt x="890" y="52"/>
                  </a:lnTo>
                  <a:lnTo>
                    <a:pt x="898" y="58"/>
                  </a:lnTo>
                  <a:lnTo>
                    <a:pt x="900" y="60"/>
                  </a:lnTo>
                  <a:lnTo>
                    <a:pt x="903" y="61"/>
                  </a:lnTo>
                  <a:lnTo>
                    <a:pt x="908" y="63"/>
                  </a:lnTo>
                  <a:lnTo>
                    <a:pt x="912" y="65"/>
                  </a:lnTo>
                  <a:lnTo>
                    <a:pt x="926" y="78"/>
                  </a:lnTo>
                  <a:lnTo>
                    <a:pt x="928" y="79"/>
                  </a:lnTo>
                  <a:lnTo>
                    <a:pt x="936" y="87"/>
                  </a:lnTo>
                  <a:lnTo>
                    <a:pt x="940" y="89"/>
                  </a:lnTo>
                  <a:lnTo>
                    <a:pt x="941" y="91"/>
                  </a:lnTo>
                  <a:lnTo>
                    <a:pt x="948" y="95"/>
                  </a:lnTo>
                  <a:lnTo>
                    <a:pt x="955" y="99"/>
                  </a:lnTo>
                  <a:lnTo>
                    <a:pt x="956" y="100"/>
                  </a:lnTo>
                  <a:lnTo>
                    <a:pt x="960" y="102"/>
                  </a:lnTo>
                  <a:lnTo>
                    <a:pt x="964" y="105"/>
                  </a:lnTo>
                  <a:lnTo>
                    <a:pt x="966" y="107"/>
                  </a:lnTo>
                  <a:lnTo>
                    <a:pt x="978" y="112"/>
                  </a:lnTo>
                  <a:lnTo>
                    <a:pt x="979" y="113"/>
                  </a:lnTo>
                  <a:lnTo>
                    <a:pt x="981" y="113"/>
                  </a:lnTo>
                  <a:lnTo>
                    <a:pt x="983" y="115"/>
                  </a:lnTo>
                  <a:lnTo>
                    <a:pt x="986" y="115"/>
                  </a:lnTo>
                  <a:lnTo>
                    <a:pt x="999" y="115"/>
                  </a:lnTo>
                  <a:lnTo>
                    <a:pt x="1003" y="115"/>
                  </a:lnTo>
                  <a:lnTo>
                    <a:pt x="1004" y="115"/>
                  </a:lnTo>
                  <a:lnTo>
                    <a:pt x="1021" y="113"/>
                  </a:lnTo>
                  <a:lnTo>
                    <a:pt x="1022" y="113"/>
                  </a:lnTo>
                  <a:lnTo>
                    <a:pt x="1029" y="118"/>
                  </a:lnTo>
                  <a:lnTo>
                    <a:pt x="1032" y="118"/>
                  </a:lnTo>
                  <a:lnTo>
                    <a:pt x="1042" y="118"/>
                  </a:lnTo>
                  <a:lnTo>
                    <a:pt x="1047" y="118"/>
                  </a:lnTo>
                  <a:lnTo>
                    <a:pt x="1050" y="118"/>
                  </a:lnTo>
                  <a:lnTo>
                    <a:pt x="1054" y="118"/>
                  </a:lnTo>
                  <a:lnTo>
                    <a:pt x="1067" y="118"/>
                  </a:lnTo>
                  <a:lnTo>
                    <a:pt x="1069" y="118"/>
                  </a:lnTo>
                  <a:lnTo>
                    <a:pt x="1070" y="118"/>
                  </a:lnTo>
                  <a:lnTo>
                    <a:pt x="1072" y="117"/>
                  </a:lnTo>
                  <a:lnTo>
                    <a:pt x="1084" y="117"/>
                  </a:lnTo>
                  <a:lnTo>
                    <a:pt x="1087" y="117"/>
                  </a:lnTo>
                  <a:lnTo>
                    <a:pt x="1108" y="118"/>
                  </a:lnTo>
                  <a:lnTo>
                    <a:pt x="1130" y="138"/>
                  </a:lnTo>
                  <a:lnTo>
                    <a:pt x="1130" y="142"/>
                  </a:lnTo>
                  <a:lnTo>
                    <a:pt x="1143" y="165"/>
                  </a:lnTo>
                  <a:lnTo>
                    <a:pt x="1146" y="168"/>
                  </a:lnTo>
                  <a:lnTo>
                    <a:pt x="1150" y="172"/>
                  </a:lnTo>
                  <a:lnTo>
                    <a:pt x="1156" y="178"/>
                  </a:lnTo>
                  <a:lnTo>
                    <a:pt x="1161" y="178"/>
                  </a:lnTo>
                  <a:lnTo>
                    <a:pt x="1165" y="178"/>
                  </a:lnTo>
                  <a:lnTo>
                    <a:pt x="1178" y="175"/>
                  </a:lnTo>
                  <a:lnTo>
                    <a:pt x="1179" y="173"/>
                  </a:lnTo>
                  <a:lnTo>
                    <a:pt x="1186" y="168"/>
                  </a:lnTo>
                  <a:lnTo>
                    <a:pt x="1194" y="157"/>
                  </a:lnTo>
                  <a:lnTo>
                    <a:pt x="1194" y="155"/>
                  </a:lnTo>
                  <a:lnTo>
                    <a:pt x="1204" y="147"/>
                  </a:lnTo>
                  <a:lnTo>
                    <a:pt x="1206" y="146"/>
                  </a:lnTo>
                  <a:lnTo>
                    <a:pt x="1218" y="138"/>
                  </a:lnTo>
                  <a:lnTo>
                    <a:pt x="1219" y="136"/>
                  </a:lnTo>
                  <a:lnTo>
                    <a:pt x="1231" y="129"/>
                  </a:lnTo>
                  <a:lnTo>
                    <a:pt x="1232" y="128"/>
                  </a:lnTo>
                  <a:lnTo>
                    <a:pt x="1234" y="128"/>
                  </a:lnTo>
                  <a:lnTo>
                    <a:pt x="1257" y="120"/>
                  </a:lnTo>
                  <a:lnTo>
                    <a:pt x="1269" y="121"/>
                  </a:lnTo>
                  <a:lnTo>
                    <a:pt x="1280" y="126"/>
                  </a:lnTo>
                  <a:lnTo>
                    <a:pt x="1282" y="128"/>
                  </a:lnTo>
                  <a:lnTo>
                    <a:pt x="1290" y="134"/>
                  </a:lnTo>
                  <a:lnTo>
                    <a:pt x="1292" y="138"/>
                  </a:lnTo>
                  <a:lnTo>
                    <a:pt x="1304" y="155"/>
                  </a:lnTo>
                  <a:lnTo>
                    <a:pt x="1315" y="173"/>
                  </a:lnTo>
                  <a:lnTo>
                    <a:pt x="1322" y="186"/>
                  </a:lnTo>
                  <a:lnTo>
                    <a:pt x="1323" y="189"/>
                  </a:lnTo>
                  <a:lnTo>
                    <a:pt x="1332" y="199"/>
                  </a:lnTo>
                  <a:lnTo>
                    <a:pt x="1335" y="204"/>
                  </a:lnTo>
                  <a:lnTo>
                    <a:pt x="1338" y="207"/>
                  </a:lnTo>
                  <a:lnTo>
                    <a:pt x="1340" y="210"/>
                  </a:lnTo>
                  <a:lnTo>
                    <a:pt x="1348" y="222"/>
                  </a:lnTo>
                  <a:lnTo>
                    <a:pt x="1355" y="230"/>
                  </a:lnTo>
                  <a:lnTo>
                    <a:pt x="1356" y="231"/>
                  </a:lnTo>
                  <a:lnTo>
                    <a:pt x="1358" y="235"/>
                  </a:lnTo>
                  <a:lnTo>
                    <a:pt x="1366" y="243"/>
                  </a:lnTo>
                  <a:lnTo>
                    <a:pt x="1366" y="244"/>
                  </a:lnTo>
                  <a:lnTo>
                    <a:pt x="1375" y="257"/>
                  </a:lnTo>
                  <a:lnTo>
                    <a:pt x="1375" y="259"/>
                  </a:lnTo>
                  <a:lnTo>
                    <a:pt x="1376" y="273"/>
                  </a:lnTo>
                  <a:lnTo>
                    <a:pt x="1376" y="275"/>
                  </a:lnTo>
                  <a:lnTo>
                    <a:pt x="1378" y="278"/>
                  </a:lnTo>
                  <a:lnTo>
                    <a:pt x="1398" y="304"/>
                  </a:lnTo>
                  <a:lnTo>
                    <a:pt x="1403" y="316"/>
                  </a:lnTo>
                  <a:lnTo>
                    <a:pt x="1403" y="317"/>
                  </a:lnTo>
                  <a:lnTo>
                    <a:pt x="1404" y="319"/>
                  </a:lnTo>
                  <a:lnTo>
                    <a:pt x="1409" y="335"/>
                  </a:lnTo>
                  <a:lnTo>
                    <a:pt x="1409" y="338"/>
                  </a:lnTo>
                  <a:lnTo>
                    <a:pt x="1411" y="341"/>
                  </a:lnTo>
                  <a:lnTo>
                    <a:pt x="1411" y="343"/>
                  </a:lnTo>
                  <a:lnTo>
                    <a:pt x="1419" y="361"/>
                  </a:lnTo>
                  <a:lnTo>
                    <a:pt x="1421" y="364"/>
                  </a:lnTo>
                  <a:lnTo>
                    <a:pt x="1423" y="366"/>
                  </a:lnTo>
                  <a:lnTo>
                    <a:pt x="1436" y="382"/>
                  </a:lnTo>
                  <a:lnTo>
                    <a:pt x="1437" y="382"/>
                  </a:lnTo>
                  <a:lnTo>
                    <a:pt x="1449" y="395"/>
                  </a:lnTo>
                  <a:lnTo>
                    <a:pt x="1456" y="403"/>
                  </a:lnTo>
                  <a:lnTo>
                    <a:pt x="1457" y="405"/>
                  </a:lnTo>
                  <a:lnTo>
                    <a:pt x="1464" y="413"/>
                  </a:lnTo>
                  <a:lnTo>
                    <a:pt x="1467" y="416"/>
                  </a:lnTo>
                  <a:lnTo>
                    <a:pt x="1469" y="417"/>
                  </a:lnTo>
                  <a:lnTo>
                    <a:pt x="1471" y="419"/>
                  </a:lnTo>
                  <a:lnTo>
                    <a:pt x="1472" y="421"/>
                  </a:lnTo>
                  <a:lnTo>
                    <a:pt x="1482" y="432"/>
                  </a:lnTo>
                  <a:lnTo>
                    <a:pt x="1484" y="434"/>
                  </a:lnTo>
                  <a:lnTo>
                    <a:pt x="1485" y="434"/>
                  </a:lnTo>
                  <a:lnTo>
                    <a:pt x="1495" y="443"/>
                  </a:lnTo>
                  <a:lnTo>
                    <a:pt x="1495" y="445"/>
                  </a:lnTo>
                  <a:lnTo>
                    <a:pt x="1499" y="448"/>
                  </a:lnTo>
                  <a:lnTo>
                    <a:pt x="1502" y="451"/>
                  </a:lnTo>
                  <a:lnTo>
                    <a:pt x="1505" y="456"/>
                  </a:lnTo>
                  <a:lnTo>
                    <a:pt x="1507" y="460"/>
                  </a:lnTo>
                  <a:lnTo>
                    <a:pt x="1509" y="463"/>
                  </a:lnTo>
                  <a:lnTo>
                    <a:pt x="1505" y="469"/>
                  </a:lnTo>
                  <a:lnTo>
                    <a:pt x="1504" y="474"/>
                  </a:lnTo>
                  <a:lnTo>
                    <a:pt x="1502" y="474"/>
                  </a:lnTo>
                  <a:lnTo>
                    <a:pt x="1497" y="474"/>
                  </a:lnTo>
                  <a:lnTo>
                    <a:pt x="1494" y="481"/>
                  </a:lnTo>
                  <a:lnTo>
                    <a:pt x="1490" y="484"/>
                  </a:lnTo>
                  <a:lnTo>
                    <a:pt x="1489" y="485"/>
                  </a:lnTo>
                  <a:lnTo>
                    <a:pt x="1482" y="479"/>
                  </a:lnTo>
                  <a:lnTo>
                    <a:pt x="1479" y="471"/>
                  </a:lnTo>
                  <a:lnTo>
                    <a:pt x="1472" y="469"/>
                  </a:lnTo>
                  <a:lnTo>
                    <a:pt x="1471" y="469"/>
                  </a:lnTo>
                  <a:lnTo>
                    <a:pt x="1467" y="477"/>
                  </a:lnTo>
                  <a:lnTo>
                    <a:pt x="1461" y="482"/>
                  </a:lnTo>
                  <a:lnTo>
                    <a:pt x="1457" y="485"/>
                  </a:lnTo>
                  <a:lnTo>
                    <a:pt x="1447" y="484"/>
                  </a:lnTo>
                  <a:lnTo>
                    <a:pt x="1442" y="484"/>
                  </a:lnTo>
                  <a:lnTo>
                    <a:pt x="1437" y="484"/>
                  </a:lnTo>
                  <a:lnTo>
                    <a:pt x="1433" y="484"/>
                  </a:lnTo>
                  <a:lnTo>
                    <a:pt x="1429" y="487"/>
                  </a:lnTo>
                  <a:lnTo>
                    <a:pt x="1429" y="489"/>
                  </a:lnTo>
                  <a:lnTo>
                    <a:pt x="1429" y="492"/>
                  </a:lnTo>
                  <a:lnTo>
                    <a:pt x="1429" y="498"/>
                  </a:lnTo>
                  <a:lnTo>
                    <a:pt x="1433" y="506"/>
                  </a:lnTo>
                  <a:lnTo>
                    <a:pt x="1433" y="508"/>
                  </a:lnTo>
                  <a:lnTo>
                    <a:pt x="1431" y="518"/>
                  </a:lnTo>
                  <a:lnTo>
                    <a:pt x="1433" y="519"/>
                  </a:lnTo>
                  <a:lnTo>
                    <a:pt x="1439" y="531"/>
                  </a:lnTo>
                  <a:lnTo>
                    <a:pt x="1442" y="536"/>
                  </a:lnTo>
                  <a:lnTo>
                    <a:pt x="1446" y="537"/>
                  </a:lnTo>
                  <a:lnTo>
                    <a:pt x="1447" y="540"/>
                  </a:lnTo>
                  <a:lnTo>
                    <a:pt x="1451" y="552"/>
                  </a:lnTo>
                  <a:lnTo>
                    <a:pt x="1434" y="571"/>
                  </a:lnTo>
                  <a:lnTo>
                    <a:pt x="1423" y="583"/>
                  </a:lnTo>
                  <a:lnTo>
                    <a:pt x="1416" y="591"/>
                  </a:lnTo>
                  <a:lnTo>
                    <a:pt x="1414" y="591"/>
                  </a:lnTo>
                  <a:lnTo>
                    <a:pt x="1399" y="607"/>
                  </a:lnTo>
                  <a:lnTo>
                    <a:pt x="1399" y="608"/>
                  </a:lnTo>
                  <a:lnTo>
                    <a:pt x="1393" y="617"/>
                  </a:lnTo>
                  <a:lnTo>
                    <a:pt x="1386" y="623"/>
                  </a:lnTo>
                  <a:lnTo>
                    <a:pt x="1381" y="621"/>
                  </a:lnTo>
                  <a:lnTo>
                    <a:pt x="1376" y="620"/>
                  </a:lnTo>
                  <a:lnTo>
                    <a:pt x="1375" y="618"/>
                  </a:lnTo>
                  <a:lnTo>
                    <a:pt x="1365" y="612"/>
                  </a:lnTo>
                  <a:lnTo>
                    <a:pt x="1361" y="612"/>
                  </a:lnTo>
                  <a:lnTo>
                    <a:pt x="1351" y="612"/>
                  </a:lnTo>
                  <a:lnTo>
                    <a:pt x="1350" y="612"/>
                  </a:lnTo>
                  <a:lnTo>
                    <a:pt x="1348" y="613"/>
                  </a:lnTo>
                  <a:lnTo>
                    <a:pt x="1340" y="615"/>
                  </a:lnTo>
                  <a:lnTo>
                    <a:pt x="1338" y="613"/>
                  </a:lnTo>
                  <a:lnTo>
                    <a:pt x="1332" y="612"/>
                  </a:lnTo>
                  <a:lnTo>
                    <a:pt x="1325" y="610"/>
                  </a:lnTo>
                  <a:lnTo>
                    <a:pt x="1320" y="612"/>
                  </a:lnTo>
                  <a:lnTo>
                    <a:pt x="1313" y="608"/>
                  </a:lnTo>
                  <a:lnTo>
                    <a:pt x="1308" y="605"/>
                  </a:lnTo>
                  <a:lnTo>
                    <a:pt x="1305" y="605"/>
                  </a:lnTo>
                  <a:lnTo>
                    <a:pt x="1302" y="613"/>
                  </a:lnTo>
                  <a:lnTo>
                    <a:pt x="1297" y="621"/>
                  </a:lnTo>
                  <a:lnTo>
                    <a:pt x="1292" y="626"/>
                  </a:lnTo>
                  <a:lnTo>
                    <a:pt x="1285" y="628"/>
                  </a:lnTo>
                  <a:lnTo>
                    <a:pt x="1285" y="629"/>
                  </a:lnTo>
                  <a:lnTo>
                    <a:pt x="1287" y="633"/>
                  </a:lnTo>
                  <a:lnTo>
                    <a:pt x="1289" y="636"/>
                  </a:lnTo>
                  <a:lnTo>
                    <a:pt x="1287" y="638"/>
                  </a:lnTo>
                  <a:lnTo>
                    <a:pt x="1287" y="641"/>
                  </a:lnTo>
                  <a:lnTo>
                    <a:pt x="1285" y="642"/>
                  </a:lnTo>
                  <a:lnTo>
                    <a:pt x="1289" y="647"/>
                  </a:lnTo>
                  <a:lnTo>
                    <a:pt x="1307" y="655"/>
                  </a:lnTo>
                  <a:lnTo>
                    <a:pt x="1304" y="660"/>
                  </a:lnTo>
                  <a:lnTo>
                    <a:pt x="1307" y="665"/>
                  </a:lnTo>
                  <a:lnTo>
                    <a:pt x="1310" y="670"/>
                  </a:lnTo>
                  <a:lnTo>
                    <a:pt x="1318" y="676"/>
                  </a:lnTo>
                  <a:lnTo>
                    <a:pt x="1317" y="681"/>
                  </a:lnTo>
                  <a:lnTo>
                    <a:pt x="1320" y="688"/>
                  </a:lnTo>
                  <a:lnTo>
                    <a:pt x="1317" y="691"/>
                  </a:lnTo>
                  <a:lnTo>
                    <a:pt x="1315" y="694"/>
                  </a:lnTo>
                  <a:lnTo>
                    <a:pt x="1312" y="694"/>
                  </a:lnTo>
                  <a:lnTo>
                    <a:pt x="1308" y="694"/>
                  </a:lnTo>
                  <a:lnTo>
                    <a:pt x="1307" y="694"/>
                  </a:lnTo>
                  <a:lnTo>
                    <a:pt x="1304" y="694"/>
                  </a:lnTo>
                  <a:lnTo>
                    <a:pt x="1302" y="696"/>
                  </a:lnTo>
                  <a:lnTo>
                    <a:pt x="1299" y="699"/>
                  </a:lnTo>
                  <a:lnTo>
                    <a:pt x="1299" y="707"/>
                  </a:lnTo>
                  <a:lnTo>
                    <a:pt x="1299" y="709"/>
                  </a:lnTo>
                  <a:lnTo>
                    <a:pt x="1300" y="718"/>
                  </a:lnTo>
                  <a:lnTo>
                    <a:pt x="1300" y="720"/>
                  </a:lnTo>
                  <a:lnTo>
                    <a:pt x="1294" y="720"/>
                  </a:lnTo>
                  <a:lnTo>
                    <a:pt x="1289" y="718"/>
                  </a:lnTo>
                  <a:lnTo>
                    <a:pt x="1287" y="720"/>
                  </a:lnTo>
                  <a:lnTo>
                    <a:pt x="1287" y="727"/>
                  </a:lnTo>
                  <a:lnTo>
                    <a:pt x="1287" y="730"/>
                  </a:lnTo>
                  <a:lnTo>
                    <a:pt x="1285" y="730"/>
                  </a:lnTo>
                  <a:lnTo>
                    <a:pt x="1280" y="735"/>
                  </a:lnTo>
                  <a:lnTo>
                    <a:pt x="1272" y="730"/>
                  </a:lnTo>
                  <a:lnTo>
                    <a:pt x="1275" y="725"/>
                  </a:lnTo>
                  <a:lnTo>
                    <a:pt x="1272" y="722"/>
                  </a:lnTo>
                  <a:lnTo>
                    <a:pt x="1269" y="723"/>
                  </a:lnTo>
                  <a:lnTo>
                    <a:pt x="1265" y="728"/>
                  </a:lnTo>
                  <a:lnTo>
                    <a:pt x="1262" y="736"/>
                  </a:lnTo>
                  <a:lnTo>
                    <a:pt x="1254" y="731"/>
                  </a:lnTo>
                  <a:lnTo>
                    <a:pt x="1251" y="731"/>
                  </a:lnTo>
                  <a:lnTo>
                    <a:pt x="1244" y="725"/>
                  </a:lnTo>
                  <a:lnTo>
                    <a:pt x="1241" y="725"/>
                  </a:lnTo>
                  <a:lnTo>
                    <a:pt x="1237" y="717"/>
                  </a:lnTo>
                  <a:lnTo>
                    <a:pt x="1237" y="712"/>
                  </a:lnTo>
                  <a:lnTo>
                    <a:pt x="1236" y="709"/>
                  </a:lnTo>
                  <a:lnTo>
                    <a:pt x="1234" y="702"/>
                  </a:lnTo>
                  <a:lnTo>
                    <a:pt x="1231" y="697"/>
                  </a:lnTo>
                  <a:lnTo>
                    <a:pt x="1227" y="693"/>
                  </a:lnTo>
                  <a:lnTo>
                    <a:pt x="1224" y="689"/>
                  </a:lnTo>
                  <a:lnTo>
                    <a:pt x="1221" y="688"/>
                  </a:lnTo>
                  <a:lnTo>
                    <a:pt x="1216" y="681"/>
                  </a:lnTo>
                  <a:lnTo>
                    <a:pt x="1218" y="675"/>
                  </a:lnTo>
                  <a:lnTo>
                    <a:pt x="1219" y="673"/>
                  </a:lnTo>
                  <a:lnTo>
                    <a:pt x="1222" y="668"/>
                  </a:lnTo>
                  <a:lnTo>
                    <a:pt x="1222" y="667"/>
                  </a:lnTo>
                  <a:lnTo>
                    <a:pt x="1218" y="659"/>
                  </a:lnTo>
                  <a:lnTo>
                    <a:pt x="1216" y="657"/>
                  </a:lnTo>
                  <a:lnTo>
                    <a:pt x="1218" y="647"/>
                  </a:lnTo>
                  <a:lnTo>
                    <a:pt x="1216" y="646"/>
                  </a:lnTo>
                  <a:lnTo>
                    <a:pt x="1209" y="647"/>
                  </a:lnTo>
                  <a:lnTo>
                    <a:pt x="1206" y="652"/>
                  </a:lnTo>
                  <a:lnTo>
                    <a:pt x="1201" y="654"/>
                  </a:lnTo>
                  <a:lnTo>
                    <a:pt x="1199" y="655"/>
                  </a:lnTo>
                  <a:lnTo>
                    <a:pt x="1194" y="652"/>
                  </a:lnTo>
                  <a:lnTo>
                    <a:pt x="1194" y="644"/>
                  </a:lnTo>
                  <a:lnTo>
                    <a:pt x="1198" y="633"/>
                  </a:lnTo>
                  <a:lnTo>
                    <a:pt x="1198" y="631"/>
                  </a:lnTo>
                  <a:lnTo>
                    <a:pt x="1203" y="621"/>
                  </a:lnTo>
                  <a:lnTo>
                    <a:pt x="1191" y="621"/>
                  </a:lnTo>
                  <a:lnTo>
                    <a:pt x="1181" y="623"/>
                  </a:lnTo>
                  <a:lnTo>
                    <a:pt x="1179" y="623"/>
                  </a:lnTo>
                  <a:lnTo>
                    <a:pt x="1168" y="628"/>
                  </a:lnTo>
                  <a:lnTo>
                    <a:pt x="1166" y="629"/>
                  </a:lnTo>
                  <a:lnTo>
                    <a:pt x="1155" y="634"/>
                  </a:lnTo>
                  <a:lnTo>
                    <a:pt x="1156" y="626"/>
                  </a:lnTo>
                  <a:lnTo>
                    <a:pt x="1156" y="620"/>
                  </a:lnTo>
                  <a:lnTo>
                    <a:pt x="1148" y="617"/>
                  </a:lnTo>
                  <a:lnTo>
                    <a:pt x="1146" y="615"/>
                  </a:lnTo>
                  <a:lnTo>
                    <a:pt x="1136" y="620"/>
                  </a:lnTo>
                  <a:lnTo>
                    <a:pt x="1120" y="631"/>
                  </a:lnTo>
                  <a:lnTo>
                    <a:pt x="1117" y="631"/>
                  </a:lnTo>
                  <a:lnTo>
                    <a:pt x="1115" y="631"/>
                  </a:lnTo>
                  <a:lnTo>
                    <a:pt x="1112" y="626"/>
                  </a:lnTo>
                  <a:lnTo>
                    <a:pt x="1103" y="628"/>
                  </a:lnTo>
                  <a:lnTo>
                    <a:pt x="1102" y="628"/>
                  </a:lnTo>
                  <a:lnTo>
                    <a:pt x="1100" y="628"/>
                  </a:lnTo>
                  <a:lnTo>
                    <a:pt x="1090" y="626"/>
                  </a:lnTo>
                  <a:lnTo>
                    <a:pt x="1089" y="625"/>
                  </a:lnTo>
                  <a:lnTo>
                    <a:pt x="1087" y="625"/>
                  </a:lnTo>
                  <a:lnTo>
                    <a:pt x="1080" y="623"/>
                  </a:lnTo>
                  <a:lnTo>
                    <a:pt x="1079" y="626"/>
                  </a:lnTo>
                  <a:lnTo>
                    <a:pt x="1080" y="631"/>
                  </a:lnTo>
                  <a:lnTo>
                    <a:pt x="1082" y="633"/>
                  </a:lnTo>
                  <a:lnTo>
                    <a:pt x="1093" y="641"/>
                  </a:lnTo>
                  <a:lnTo>
                    <a:pt x="1095" y="641"/>
                  </a:lnTo>
                  <a:lnTo>
                    <a:pt x="1095" y="649"/>
                  </a:lnTo>
                  <a:lnTo>
                    <a:pt x="1090" y="655"/>
                  </a:lnTo>
                  <a:lnTo>
                    <a:pt x="1082" y="657"/>
                  </a:lnTo>
                  <a:lnTo>
                    <a:pt x="1080" y="655"/>
                  </a:lnTo>
                  <a:lnTo>
                    <a:pt x="1075" y="647"/>
                  </a:lnTo>
                  <a:lnTo>
                    <a:pt x="1067" y="642"/>
                  </a:lnTo>
                  <a:lnTo>
                    <a:pt x="1059" y="636"/>
                  </a:lnTo>
                  <a:lnTo>
                    <a:pt x="1055" y="626"/>
                  </a:lnTo>
                  <a:lnTo>
                    <a:pt x="1054" y="625"/>
                  </a:lnTo>
                  <a:lnTo>
                    <a:pt x="1049" y="620"/>
                  </a:lnTo>
                  <a:lnTo>
                    <a:pt x="1049" y="618"/>
                  </a:lnTo>
                  <a:lnTo>
                    <a:pt x="1049" y="610"/>
                  </a:lnTo>
                  <a:lnTo>
                    <a:pt x="1050" y="608"/>
                  </a:lnTo>
                  <a:lnTo>
                    <a:pt x="1059" y="607"/>
                  </a:lnTo>
                  <a:lnTo>
                    <a:pt x="1062" y="605"/>
                  </a:lnTo>
                  <a:lnTo>
                    <a:pt x="1070" y="604"/>
                  </a:lnTo>
                  <a:lnTo>
                    <a:pt x="1067" y="599"/>
                  </a:lnTo>
                  <a:lnTo>
                    <a:pt x="1065" y="599"/>
                  </a:lnTo>
                  <a:lnTo>
                    <a:pt x="1059" y="592"/>
                  </a:lnTo>
                  <a:lnTo>
                    <a:pt x="1059" y="584"/>
                  </a:lnTo>
                  <a:lnTo>
                    <a:pt x="1060" y="583"/>
                  </a:lnTo>
                  <a:lnTo>
                    <a:pt x="1062" y="581"/>
                  </a:lnTo>
                  <a:lnTo>
                    <a:pt x="1067" y="568"/>
                  </a:lnTo>
                  <a:lnTo>
                    <a:pt x="1065" y="566"/>
                  </a:lnTo>
                  <a:lnTo>
                    <a:pt x="1062" y="563"/>
                  </a:lnTo>
                  <a:lnTo>
                    <a:pt x="1057" y="565"/>
                  </a:lnTo>
                  <a:lnTo>
                    <a:pt x="1052" y="570"/>
                  </a:lnTo>
                  <a:lnTo>
                    <a:pt x="1050" y="571"/>
                  </a:lnTo>
                  <a:lnTo>
                    <a:pt x="1041" y="574"/>
                  </a:lnTo>
                  <a:lnTo>
                    <a:pt x="1039" y="568"/>
                  </a:lnTo>
                  <a:lnTo>
                    <a:pt x="1044" y="560"/>
                  </a:lnTo>
                  <a:lnTo>
                    <a:pt x="1049" y="552"/>
                  </a:lnTo>
                  <a:lnTo>
                    <a:pt x="1049" y="544"/>
                  </a:lnTo>
                  <a:lnTo>
                    <a:pt x="1049" y="542"/>
                  </a:lnTo>
                  <a:lnTo>
                    <a:pt x="1042" y="539"/>
                  </a:lnTo>
                  <a:lnTo>
                    <a:pt x="1041" y="540"/>
                  </a:lnTo>
                  <a:lnTo>
                    <a:pt x="1039" y="544"/>
                  </a:lnTo>
                  <a:lnTo>
                    <a:pt x="1039" y="549"/>
                  </a:lnTo>
                  <a:lnTo>
                    <a:pt x="1036" y="555"/>
                  </a:lnTo>
                  <a:lnTo>
                    <a:pt x="1032" y="560"/>
                  </a:lnTo>
                  <a:lnTo>
                    <a:pt x="1031" y="563"/>
                  </a:lnTo>
                  <a:lnTo>
                    <a:pt x="1031" y="571"/>
                  </a:lnTo>
                  <a:lnTo>
                    <a:pt x="1031" y="573"/>
                  </a:lnTo>
                  <a:lnTo>
                    <a:pt x="1032" y="574"/>
                  </a:lnTo>
                  <a:lnTo>
                    <a:pt x="1032" y="581"/>
                  </a:lnTo>
                  <a:lnTo>
                    <a:pt x="1031" y="583"/>
                  </a:lnTo>
                  <a:lnTo>
                    <a:pt x="1024" y="579"/>
                  </a:lnTo>
                  <a:lnTo>
                    <a:pt x="1022" y="579"/>
                  </a:lnTo>
                  <a:lnTo>
                    <a:pt x="1021" y="578"/>
                  </a:lnTo>
                  <a:lnTo>
                    <a:pt x="1012" y="571"/>
                  </a:lnTo>
                  <a:lnTo>
                    <a:pt x="1011" y="571"/>
                  </a:lnTo>
                  <a:lnTo>
                    <a:pt x="1001" y="566"/>
                  </a:lnTo>
                  <a:lnTo>
                    <a:pt x="998" y="553"/>
                  </a:lnTo>
                  <a:lnTo>
                    <a:pt x="994" y="552"/>
                  </a:lnTo>
                  <a:lnTo>
                    <a:pt x="979" y="553"/>
                  </a:lnTo>
                  <a:lnTo>
                    <a:pt x="979" y="549"/>
                  </a:lnTo>
                  <a:lnTo>
                    <a:pt x="971" y="542"/>
                  </a:lnTo>
                  <a:lnTo>
                    <a:pt x="969" y="540"/>
                  </a:lnTo>
                  <a:lnTo>
                    <a:pt x="958" y="539"/>
                  </a:lnTo>
                  <a:lnTo>
                    <a:pt x="955" y="540"/>
                  </a:lnTo>
                  <a:lnTo>
                    <a:pt x="953" y="540"/>
                  </a:lnTo>
                  <a:lnTo>
                    <a:pt x="936" y="544"/>
                  </a:lnTo>
                  <a:lnTo>
                    <a:pt x="935" y="542"/>
                  </a:lnTo>
                  <a:lnTo>
                    <a:pt x="935" y="532"/>
                  </a:lnTo>
                  <a:lnTo>
                    <a:pt x="941" y="524"/>
                  </a:lnTo>
                  <a:lnTo>
                    <a:pt x="941" y="523"/>
                  </a:lnTo>
                  <a:lnTo>
                    <a:pt x="935" y="519"/>
                  </a:lnTo>
                  <a:lnTo>
                    <a:pt x="933" y="519"/>
                  </a:lnTo>
                  <a:lnTo>
                    <a:pt x="928" y="523"/>
                  </a:lnTo>
                  <a:lnTo>
                    <a:pt x="926" y="526"/>
                  </a:lnTo>
                  <a:lnTo>
                    <a:pt x="917" y="528"/>
                  </a:lnTo>
                  <a:lnTo>
                    <a:pt x="915" y="528"/>
                  </a:lnTo>
                  <a:lnTo>
                    <a:pt x="912" y="526"/>
                  </a:lnTo>
                  <a:lnTo>
                    <a:pt x="912" y="523"/>
                  </a:lnTo>
                  <a:lnTo>
                    <a:pt x="912" y="515"/>
                  </a:lnTo>
                  <a:lnTo>
                    <a:pt x="910" y="515"/>
                  </a:lnTo>
                  <a:lnTo>
                    <a:pt x="902" y="519"/>
                  </a:lnTo>
                  <a:lnTo>
                    <a:pt x="895" y="519"/>
                  </a:lnTo>
                  <a:lnTo>
                    <a:pt x="895" y="515"/>
                  </a:lnTo>
                  <a:lnTo>
                    <a:pt x="897" y="506"/>
                  </a:lnTo>
                  <a:lnTo>
                    <a:pt x="893" y="502"/>
                  </a:lnTo>
                  <a:lnTo>
                    <a:pt x="892" y="500"/>
                  </a:lnTo>
                  <a:lnTo>
                    <a:pt x="892" y="494"/>
                  </a:lnTo>
                  <a:lnTo>
                    <a:pt x="892" y="490"/>
                  </a:lnTo>
                  <a:lnTo>
                    <a:pt x="900" y="485"/>
                  </a:lnTo>
                  <a:lnTo>
                    <a:pt x="908" y="484"/>
                  </a:lnTo>
                  <a:lnTo>
                    <a:pt x="908" y="482"/>
                  </a:lnTo>
                  <a:lnTo>
                    <a:pt x="915" y="477"/>
                  </a:lnTo>
                  <a:lnTo>
                    <a:pt x="913" y="474"/>
                  </a:lnTo>
                  <a:lnTo>
                    <a:pt x="907" y="473"/>
                  </a:lnTo>
                  <a:lnTo>
                    <a:pt x="898" y="473"/>
                  </a:lnTo>
                  <a:lnTo>
                    <a:pt x="890" y="473"/>
                  </a:lnTo>
                  <a:lnTo>
                    <a:pt x="888" y="473"/>
                  </a:lnTo>
                  <a:lnTo>
                    <a:pt x="878" y="473"/>
                  </a:lnTo>
                  <a:lnTo>
                    <a:pt x="877" y="471"/>
                  </a:lnTo>
                  <a:lnTo>
                    <a:pt x="877" y="469"/>
                  </a:lnTo>
                  <a:lnTo>
                    <a:pt x="877" y="463"/>
                  </a:lnTo>
                  <a:lnTo>
                    <a:pt x="877" y="460"/>
                  </a:lnTo>
                  <a:lnTo>
                    <a:pt x="878" y="458"/>
                  </a:lnTo>
                  <a:lnTo>
                    <a:pt x="870" y="447"/>
                  </a:lnTo>
                  <a:lnTo>
                    <a:pt x="869" y="440"/>
                  </a:lnTo>
                  <a:lnTo>
                    <a:pt x="869" y="439"/>
                  </a:lnTo>
                  <a:lnTo>
                    <a:pt x="865" y="437"/>
                  </a:lnTo>
                  <a:lnTo>
                    <a:pt x="859" y="435"/>
                  </a:lnTo>
                  <a:lnTo>
                    <a:pt x="857" y="442"/>
                  </a:lnTo>
                  <a:lnTo>
                    <a:pt x="855" y="445"/>
                  </a:lnTo>
                  <a:lnTo>
                    <a:pt x="850" y="448"/>
                  </a:lnTo>
                  <a:lnTo>
                    <a:pt x="849" y="447"/>
                  </a:lnTo>
                  <a:lnTo>
                    <a:pt x="845" y="440"/>
                  </a:lnTo>
                  <a:lnTo>
                    <a:pt x="840" y="434"/>
                  </a:lnTo>
                  <a:lnTo>
                    <a:pt x="839" y="432"/>
                  </a:lnTo>
                  <a:lnTo>
                    <a:pt x="830" y="429"/>
                  </a:lnTo>
                  <a:lnTo>
                    <a:pt x="826" y="422"/>
                  </a:lnTo>
                  <a:lnTo>
                    <a:pt x="819" y="421"/>
                  </a:lnTo>
                  <a:lnTo>
                    <a:pt x="816" y="41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0" name="Freeform 60"/>
            <p:cNvSpPr>
              <a:spLocks/>
            </p:cNvSpPr>
            <p:nvPr/>
          </p:nvSpPr>
          <p:spPr bwMode="auto">
            <a:xfrm>
              <a:off x="4076700" y="2423320"/>
              <a:ext cx="601663" cy="355600"/>
            </a:xfrm>
            <a:custGeom>
              <a:avLst/>
              <a:gdLst>
                <a:gd name="T0" fmla="*/ 15 w 757"/>
                <a:gd name="T1" fmla="*/ 7 h 449"/>
                <a:gd name="T2" fmla="*/ 33 w 757"/>
                <a:gd name="T3" fmla="*/ 7 h 449"/>
                <a:gd name="T4" fmla="*/ 48 w 757"/>
                <a:gd name="T5" fmla="*/ 10 h 449"/>
                <a:gd name="T6" fmla="*/ 64 w 757"/>
                <a:gd name="T7" fmla="*/ 20 h 449"/>
                <a:gd name="T8" fmla="*/ 68 w 757"/>
                <a:gd name="T9" fmla="*/ 30 h 449"/>
                <a:gd name="T10" fmla="*/ 73 w 757"/>
                <a:gd name="T11" fmla="*/ 46 h 449"/>
                <a:gd name="T12" fmla="*/ 82 w 757"/>
                <a:gd name="T13" fmla="*/ 70 h 449"/>
                <a:gd name="T14" fmla="*/ 97 w 757"/>
                <a:gd name="T15" fmla="*/ 80 h 449"/>
                <a:gd name="T16" fmla="*/ 109 w 757"/>
                <a:gd name="T17" fmla="*/ 91 h 449"/>
                <a:gd name="T18" fmla="*/ 122 w 757"/>
                <a:gd name="T19" fmla="*/ 104 h 449"/>
                <a:gd name="T20" fmla="*/ 142 w 757"/>
                <a:gd name="T21" fmla="*/ 120 h 449"/>
                <a:gd name="T22" fmla="*/ 154 w 757"/>
                <a:gd name="T23" fmla="*/ 130 h 449"/>
                <a:gd name="T24" fmla="*/ 170 w 757"/>
                <a:gd name="T25" fmla="*/ 154 h 449"/>
                <a:gd name="T26" fmla="*/ 185 w 757"/>
                <a:gd name="T27" fmla="*/ 170 h 449"/>
                <a:gd name="T28" fmla="*/ 206 w 757"/>
                <a:gd name="T29" fmla="*/ 178 h 449"/>
                <a:gd name="T30" fmla="*/ 240 w 757"/>
                <a:gd name="T31" fmla="*/ 185 h 449"/>
                <a:gd name="T32" fmla="*/ 263 w 757"/>
                <a:gd name="T33" fmla="*/ 191 h 449"/>
                <a:gd name="T34" fmla="*/ 283 w 757"/>
                <a:gd name="T35" fmla="*/ 201 h 449"/>
                <a:gd name="T36" fmla="*/ 309 w 757"/>
                <a:gd name="T37" fmla="*/ 217 h 449"/>
                <a:gd name="T38" fmla="*/ 321 w 757"/>
                <a:gd name="T39" fmla="*/ 229 h 449"/>
                <a:gd name="T40" fmla="*/ 334 w 757"/>
                <a:gd name="T41" fmla="*/ 242 h 449"/>
                <a:gd name="T42" fmla="*/ 350 w 757"/>
                <a:gd name="T43" fmla="*/ 250 h 449"/>
                <a:gd name="T44" fmla="*/ 378 w 757"/>
                <a:gd name="T45" fmla="*/ 261 h 449"/>
                <a:gd name="T46" fmla="*/ 398 w 757"/>
                <a:gd name="T47" fmla="*/ 271 h 449"/>
                <a:gd name="T48" fmla="*/ 422 w 757"/>
                <a:gd name="T49" fmla="*/ 267 h 449"/>
                <a:gd name="T50" fmla="*/ 443 w 757"/>
                <a:gd name="T51" fmla="*/ 267 h 449"/>
                <a:gd name="T52" fmla="*/ 461 w 757"/>
                <a:gd name="T53" fmla="*/ 272 h 449"/>
                <a:gd name="T54" fmla="*/ 478 w 757"/>
                <a:gd name="T55" fmla="*/ 267 h 449"/>
                <a:gd name="T56" fmla="*/ 494 w 757"/>
                <a:gd name="T57" fmla="*/ 271 h 449"/>
                <a:gd name="T58" fmla="*/ 516 w 757"/>
                <a:gd name="T59" fmla="*/ 274 h 449"/>
                <a:gd name="T60" fmla="*/ 527 w 757"/>
                <a:gd name="T61" fmla="*/ 276 h 449"/>
                <a:gd name="T62" fmla="*/ 542 w 757"/>
                <a:gd name="T63" fmla="*/ 287 h 449"/>
                <a:gd name="T64" fmla="*/ 549 w 757"/>
                <a:gd name="T65" fmla="*/ 308 h 449"/>
                <a:gd name="T66" fmla="*/ 549 w 757"/>
                <a:gd name="T67" fmla="*/ 322 h 449"/>
                <a:gd name="T68" fmla="*/ 546 w 757"/>
                <a:gd name="T69" fmla="*/ 343 h 449"/>
                <a:gd name="T70" fmla="*/ 537 w 757"/>
                <a:gd name="T71" fmla="*/ 365 h 449"/>
                <a:gd name="T72" fmla="*/ 531 w 757"/>
                <a:gd name="T73" fmla="*/ 377 h 449"/>
                <a:gd name="T74" fmla="*/ 524 w 757"/>
                <a:gd name="T75" fmla="*/ 389 h 449"/>
                <a:gd name="T76" fmla="*/ 524 w 757"/>
                <a:gd name="T77" fmla="*/ 405 h 449"/>
                <a:gd name="T78" fmla="*/ 541 w 757"/>
                <a:gd name="T79" fmla="*/ 416 h 449"/>
                <a:gd name="T80" fmla="*/ 569 w 757"/>
                <a:gd name="T81" fmla="*/ 418 h 449"/>
                <a:gd name="T82" fmla="*/ 582 w 757"/>
                <a:gd name="T83" fmla="*/ 423 h 449"/>
                <a:gd name="T84" fmla="*/ 595 w 757"/>
                <a:gd name="T85" fmla="*/ 436 h 449"/>
                <a:gd name="T86" fmla="*/ 613 w 757"/>
                <a:gd name="T87" fmla="*/ 449 h 449"/>
                <a:gd name="T88" fmla="*/ 627 w 757"/>
                <a:gd name="T89" fmla="*/ 447 h 449"/>
                <a:gd name="T90" fmla="*/ 635 w 757"/>
                <a:gd name="T91" fmla="*/ 431 h 449"/>
                <a:gd name="T92" fmla="*/ 632 w 757"/>
                <a:gd name="T93" fmla="*/ 424 h 449"/>
                <a:gd name="T94" fmla="*/ 627 w 757"/>
                <a:gd name="T95" fmla="*/ 420 h 449"/>
                <a:gd name="T96" fmla="*/ 617 w 757"/>
                <a:gd name="T97" fmla="*/ 403 h 449"/>
                <a:gd name="T98" fmla="*/ 618 w 757"/>
                <a:gd name="T99" fmla="*/ 389 h 449"/>
                <a:gd name="T100" fmla="*/ 632 w 757"/>
                <a:gd name="T101" fmla="*/ 373 h 449"/>
                <a:gd name="T102" fmla="*/ 648 w 757"/>
                <a:gd name="T103" fmla="*/ 368 h 449"/>
                <a:gd name="T104" fmla="*/ 666 w 757"/>
                <a:gd name="T105" fmla="*/ 363 h 449"/>
                <a:gd name="T106" fmla="*/ 698 w 757"/>
                <a:gd name="T107" fmla="*/ 352 h 449"/>
                <a:gd name="T108" fmla="*/ 714 w 757"/>
                <a:gd name="T109" fmla="*/ 337 h 449"/>
                <a:gd name="T110" fmla="*/ 723 w 757"/>
                <a:gd name="T111" fmla="*/ 322 h 449"/>
                <a:gd name="T112" fmla="*/ 729 w 757"/>
                <a:gd name="T113" fmla="*/ 310 h 449"/>
                <a:gd name="T114" fmla="*/ 757 w 757"/>
                <a:gd name="T115" fmla="*/ 297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7" h="449">
                  <a:moveTo>
                    <a:pt x="0" y="0"/>
                  </a:moveTo>
                  <a:lnTo>
                    <a:pt x="10" y="5"/>
                  </a:lnTo>
                  <a:lnTo>
                    <a:pt x="15" y="7"/>
                  </a:lnTo>
                  <a:lnTo>
                    <a:pt x="28" y="7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43" y="7"/>
                  </a:lnTo>
                  <a:lnTo>
                    <a:pt x="44" y="9"/>
                  </a:lnTo>
                  <a:lnTo>
                    <a:pt x="48" y="10"/>
                  </a:lnTo>
                  <a:lnTo>
                    <a:pt x="51" y="10"/>
                  </a:lnTo>
                  <a:lnTo>
                    <a:pt x="63" y="18"/>
                  </a:lnTo>
                  <a:lnTo>
                    <a:pt x="64" y="20"/>
                  </a:lnTo>
                  <a:lnTo>
                    <a:pt x="64" y="21"/>
                  </a:lnTo>
                  <a:lnTo>
                    <a:pt x="66" y="23"/>
                  </a:lnTo>
                  <a:lnTo>
                    <a:pt x="68" y="30"/>
                  </a:lnTo>
                  <a:lnTo>
                    <a:pt x="69" y="31"/>
                  </a:lnTo>
                  <a:lnTo>
                    <a:pt x="73" y="43"/>
                  </a:lnTo>
                  <a:lnTo>
                    <a:pt x="73" y="46"/>
                  </a:lnTo>
                  <a:lnTo>
                    <a:pt x="77" y="57"/>
                  </a:lnTo>
                  <a:lnTo>
                    <a:pt x="79" y="59"/>
                  </a:lnTo>
                  <a:lnTo>
                    <a:pt x="82" y="70"/>
                  </a:lnTo>
                  <a:lnTo>
                    <a:pt x="84" y="73"/>
                  </a:lnTo>
                  <a:lnTo>
                    <a:pt x="91" y="80"/>
                  </a:lnTo>
                  <a:lnTo>
                    <a:pt x="97" y="80"/>
                  </a:lnTo>
                  <a:lnTo>
                    <a:pt x="99" y="83"/>
                  </a:lnTo>
                  <a:lnTo>
                    <a:pt x="106" y="88"/>
                  </a:lnTo>
                  <a:lnTo>
                    <a:pt x="109" y="91"/>
                  </a:lnTo>
                  <a:lnTo>
                    <a:pt x="117" y="98"/>
                  </a:lnTo>
                  <a:lnTo>
                    <a:pt x="119" y="99"/>
                  </a:lnTo>
                  <a:lnTo>
                    <a:pt x="122" y="104"/>
                  </a:lnTo>
                  <a:lnTo>
                    <a:pt x="127" y="112"/>
                  </a:lnTo>
                  <a:lnTo>
                    <a:pt x="140" y="119"/>
                  </a:lnTo>
                  <a:lnTo>
                    <a:pt x="142" y="120"/>
                  </a:lnTo>
                  <a:lnTo>
                    <a:pt x="152" y="127"/>
                  </a:lnTo>
                  <a:lnTo>
                    <a:pt x="152" y="128"/>
                  </a:lnTo>
                  <a:lnTo>
                    <a:pt x="154" y="130"/>
                  </a:lnTo>
                  <a:lnTo>
                    <a:pt x="160" y="140"/>
                  </a:lnTo>
                  <a:lnTo>
                    <a:pt x="168" y="153"/>
                  </a:lnTo>
                  <a:lnTo>
                    <a:pt x="170" y="154"/>
                  </a:lnTo>
                  <a:lnTo>
                    <a:pt x="173" y="157"/>
                  </a:lnTo>
                  <a:lnTo>
                    <a:pt x="178" y="162"/>
                  </a:lnTo>
                  <a:lnTo>
                    <a:pt x="185" y="170"/>
                  </a:lnTo>
                  <a:lnTo>
                    <a:pt x="187" y="172"/>
                  </a:lnTo>
                  <a:lnTo>
                    <a:pt x="198" y="174"/>
                  </a:lnTo>
                  <a:lnTo>
                    <a:pt x="206" y="178"/>
                  </a:lnTo>
                  <a:lnTo>
                    <a:pt x="218" y="183"/>
                  </a:lnTo>
                  <a:lnTo>
                    <a:pt x="221" y="183"/>
                  </a:lnTo>
                  <a:lnTo>
                    <a:pt x="240" y="185"/>
                  </a:lnTo>
                  <a:lnTo>
                    <a:pt x="241" y="187"/>
                  </a:lnTo>
                  <a:lnTo>
                    <a:pt x="261" y="191"/>
                  </a:lnTo>
                  <a:lnTo>
                    <a:pt x="263" y="191"/>
                  </a:lnTo>
                  <a:lnTo>
                    <a:pt x="266" y="193"/>
                  </a:lnTo>
                  <a:lnTo>
                    <a:pt x="281" y="199"/>
                  </a:lnTo>
                  <a:lnTo>
                    <a:pt x="283" y="201"/>
                  </a:lnTo>
                  <a:lnTo>
                    <a:pt x="296" y="208"/>
                  </a:lnTo>
                  <a:lnTo>
                    <a:pt x="297" y="209"/>
                  </a:lnTo>
                  <a:lnTo>
                    <a:pt x="309" y="217"/>
                  </a:lnTo>
                  <a:lnTo>
                    <a:pt x="316" y="222"/>
                  </a:lnTo>
                  <a:lnTo>
                    <a:pt x="319" y="225"/>
                  </a:lnTo>
                  <a:lnTo>
                    <a:pt x="321" y="229"/>
                  </a:lnTo>
                  <a:lnTo>
                    <a:pt x="321" y="232"/>
                  </a:lnTo>
                  <a:lnTo>
                    <a:pt x="326" y="238"/>
                  </a:lnTo>
                  <a:lnTo>
                    <a:pt x="334" y="242"/>
                  </a:lnTo>
                  <a:lnTo>
                    <a:pt x="335" y="243"/>
                  </a:lnTo>
                  <a:lnTo>
                    <a:pt x="337" y="243"/>
                  </a:lnTo>
                  <a:lnTo>
                    <a:pt x="350" y="250"/>
                  </a:lnTo>
                  <a:lnTo>
                    <a:pt x="352" y="251"/>
                  </a:lnTo>
                  <a:lnTo>
                    <a:pt x="362" y="256"/>
                  </a:lnTo>
                  <a:lnTo>
                    <a:pt x="378" y="261"/>
                  </a:lnTo>
                  <a:lnTo>
                    <a:pt x="382" y="263"/>
                  </a:lnTo>
                  <a:lnTo>
                    <a:pt x="388" y="266"/>
                  </a:lnTo>
                  <a:lnTo>
                    <a:pt x="398" y="271"/>
                  </a:lnTo>
                  <a:lnTo>
                    <a:pt x="400" y="271"/>
                  </a:lnTo>
                  <a:lnTo>
                    <a:pt x="410" y="271"/>
                  </a:lnTo>
                  <a:lnTo>
                    <a:pt x="422" y="267"/>
                  </a:lnTo>
                  <a:lnTo>
                    <a:pt x="430" y="266"/>
                  </a:lnTo>
                  <a:lnTo>
                    <a:pt x="438" y="266"/>
                  </a:lnTo>
                  <a:lnTo>
                    <a:pt x="443" y="267"/>
                  </a:lnTo>
                  <a:lnTo>
                    <a:pt x="448" y="271"/>
                  </a:lnTo>
                  <a:lnTo>
                    <a:pt x="458" y="274"/>
                  </a:lnTo>
                  <a:lnTo>
                    <a:pt x="461" y="272"/>
                  </a:lnTo>
                  <a:lnTo>
                    <a:pt x="469" y="271"/>
                  </a:lnTo>
                  <a:lnTo>
                    <a:pt x="473" y="269"/>
                  </a:lnTo>
                  <a:lnTo>
                    <a:pt x="478" y="267"/>
                  </a:lnTo>
                  <a:lnTo>
                    <a:pt x="483" y="267"/>
                  </a:lnTo>
                  <a:lnTo>
                    <a:pt x="491" y="269"/>
                  </a:lnTo>
                  <a:lnTo>
                    <a:pt x="494" y="271"/>
                  </a:lnTo>
                  <a:lnTo>
                    <a:pt x="503" y="272"/>
                  </a:lnTo>
                  <a:lnTo>
                    <a:pt x="506" y="274"/>
                  </a:lnTo>
                  <a:lnTo>
                    <a:pt x="516" y="274"/>
                  </a:lnTo>
                  <a:lnTo>
                    <a:pt x="517" y="274"/>
                  </a:lnTo>
                  <a:lnTo>
                    <a:pt x="526" y="276"/>
                  </a:lnTo>
                  <a:lnTo>
                    <a:pt x="527" y="276"/>
                  </a:lnTo>
                  <a:lnTo>
                    <a:pt x="534" y="279"/>
                  </a:lnTo>
                  <a:lnTo>
                    <a:pt x="539" y="282"/>
                  </a:lnTo>
                  <a:lnTo>
                    <a:pt x="542" y="287"/>
                  </a:lnTo>
                  <a:lnTo>
                    <a:pt x="546" y="292"/>
                  </a:lnTo>
                  <a:lnTo>
                    <a:pt x="547" y="300"/>
                  </a:lnTo>
                  <a:lnTo>
                    <a:pt x="549" y="308"/>
                  </a:lnTo>
                  <a:lnTo>
                    <a:pt x="549" y="311"/>
                  </a:lnTo>
                  <a:lnTo>
                    <a:pt x="549" y="321"/>
                  </a:lnTo>
                  <a:lnTo>
                    <a:pt x="549" y="322"/>
                  </a:lnTo>
                  <a:lnTo>
                    <a:pt x="549" y="326"/>
                  </a:lnTo>
                  <a:lnTo>
                    <a:pt x="549" y="332"/>
                  </a:lnTo>
                  <a:lnTo>
                    <a:pt x="546" y="343"/>
                  </a:lnTo>
                  <a:lnTo>
                    <a:pt x="541" y="353"/>
                  </a:lnTo>
                  <a:lnTo>
                    <a:pt x="541" y="355"/>
                  </a:lnTo>
                  <a:lnTo>
                    <a:pt x="537" y="365"/>
                  </a:lnTo>
                  <a:lnTo>
                    <a:pt x="536" y="366"/>
                  </a:lnTo>
                  <a:lnTo>
                    <a:pt x="531" y="376"/>
                  </a:lnTo>
                  <a:lnTo>
                    <a:pt x="531" y="377"/>
                  </a:lnTo>
                  <a:lnTo>
                    <a:pt x="527" y="384"/>
                  </a:lnTo>
                  <a:lnTo>
                    <a:pt x="526" y="386"/>
                  </a:lnTo>
                  <a:lnTo>
                    <a:pt x="524" y="389"/>
                  </a:lnTo>
                  <a:lnTo>
                    <a:pt x="522" y="394"/>
                  </a:lnTo>
                  <a:lnTo>
                    <a:pt x="522" y="397"/>
                  </a:lnTo>
                  <a:lnTo>
                    <a:pt x="524" y="405"/>
                  </a:lnTo>
                  <a:lnTo>
                    <a:pt x="529" y="411"/>
                  </a:lnTo>
                  <a:lnTo>
                    <a:pt x="537" y="415"/>
                  </a:lnTo>
                  <a:lnTo>
                    <a:pt x="541" y="416"/>
                  </a:lnTo>
                  <a:lnTo>
                    <a:pt x="551" y="416"/>
                  </a:lnTo>
                  <a:lnTo>
                    <a:pt x="560" y="416"/>
                  </a:lnTo>
                  <a:lnTo>
                    <a:pt x="569" y="418"/>
                  </a:lnTo>
                  <a:lnTo>
                    <a:pt x="572" y="420"/>
                  </a:lnTo>
                  <a:lnTo>
                    <a:pt x="580" y="423"/>
                  </a:lnTo>
                  <a:lnTo>
                    <a:pt x="582" y="423"/>
                  </a:lnTo>
                  <a:lnTo>
                    <a:pt x="584" y="424"/>
                  </a:lnTo>
                  <a:lnTo>
                    <a:pt x="594" y="432"/>
                  </a:lnTo>
                  <a:lnTo>
                    <a:pt x="595" y="436"/>
                  </a:lnTo>
                  <a:lnTo>
                    <a:pt x="603" y="444"/>
                  </a:lnTo>
                  <a:lnTo>
                    <a:pt x="607" y="445"/>
                  </a:lnTo>
                  <a:lnTo>
                    <a:pt x="613" y="449"/>
                  </a:lnTo>
                  <a:lnTo>
                    <a:pt x="620" y="449"/>
                  </a:lnTo>
                  <a:lnTo>
                    <a:pt x="622" y="449"/>
                  </a:lnTo>
                  <a:lnTo>
                    <a:pt x="627" y="447"/>
                  </a:lnTo>
                  <a:lnTo>
                    <a:pt x="632" y="442"/>
                  </a:lnTo>
                  <a:lnTo>
                    <a:pt x="633" y="441"/>
                  </a:lnTo>
                  <a:lnTo>
                    <a:pt x="635" y="431"/>
                  </a:lnTo>
                  <a:lnTo>
                    <a:pt x="635" y="429"/>
                  </a:lnTo>
                  <a:lnTo>
                    <a:pt x="633" y="428"/>
                  </a:lnTo>
                  <a:lnTo>
                    <a:pt x="632" y="424"/>
                  </a:lnTo>
                  <a:lnTo>
                    <a:pt x="630" y="421"/>
                  </a:lnTo>
                  <a:lnTo>
                    <a:pt x="628" y="420"/>
                  </a:lnTo>
                  <a:lnTo>
                    <a:pt x="627" y="420"/>
                  </a:lnTo>
                  <a:lnTo>
                    <a:pt x="620" y="411"/>
                  </a:lnTo>
                  <a:lnTo>
                    <a:pt x="618" y="410"/>
                  </a:lnTo>
                  <a:lnTo>
                    <a:pt x="617" y="403"/>
                  </a:lnTo>
                  <a:lnTo>
                    <a:pt x="617" y="400"/>
                  </a:lnTo>
                  <a:lnTo>
                    <a:pt x="617" y="392"/>
                  </a:lnTo>
                  <a:lnTo>
                    <a:pt x="618" y="389"/>
                  </a:lnTo>
                  <a:lnTo>
                    <a:pt x="623" y="381"/>
                  </a:lnTo>
                  <a:lnTo>
                    <a:pt x="625" y="379"/>
                  </a:lnTo>
                  <a:lnTo>
                    <a:pt x="632" y="373"/>
                  </a:lnTo>
                  <a:lnTo>
                    <a:pt x="638" y="369"/>
                  </a:lnTo>
                  <a:lnTo>
                    <a:pt x="641" y="369"/>
                  </a:lnTo>
                  <a:lnTo>
                    <a:pt x="648" y="368"/>
                  </a:lnTo>
                  <a:lnTo>
                    <a:pt x="651" y="366"/>
                  </a:lnTo>
                  <a:lnTo>
                    <a:pt x="656" y="366"/>
                  </a:lnTo>
                  <a:lnTo>
                    <a:pt x="666" y="363"/>
                  </a:lnTo>
                  <a:lnTo>
                    <a:pt x="680" y="360"/>
                  </a:lnTo>
                  <a:lnTo>
                    <a:pt x="696" y="352"/>
                  </a:lnTo>
                  <a:lnTo>
                    <a:pt x="698" y="352"/>
                  </a:lnTo>
                  <a:lnTo>
                    <a:pt x="708" y="343"/>
                  </a:lnTo>
                  <a:lnTo>
                    <a:pt x="709" y="342"/>
                  </a:lnTo>
                  <a:lnTo>
                    <a:pt x="714" y="337"/>
                  </a:lnTo>
                  <a:lnTo>
                    <a:pt x="718" y="334"/>
                  </a:lnTo>
                  <a:lnTo>
                    <a:pt x="718" y="332"/>
                  </a:lnTo>
                  <a:lnTo>
                    <a:pt x="723" y="322"/>
                  </a:lnTo>
                  <a:lnTo>
                    <a:pt x="724" y="319"/>
                  </a:lnTo>
                  <a:lnTo>
                    <a:pt x="729" y="311"/>
                  </a:lnTo>
                  <a:lnTo>
                    <a:pt x="729" y="310"/>
                  </a:lnTo>
                  <a:lnTo>
                    <a:pt x="737" y="301"/>
                  </a:lnTo>
                  <a:lnTo>
                    <a:pt x="741" y="301"/>
                  </a:lnTo>
                  <a:lnTo>
                    <a:pt x="757" y="2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1" name="Freeform 61"/>
            <p:cNvSpPr>
              <a:spLocks/>
            </p:cNvSpPr>
            <p:nvPr/>
          </p:nvSpPr>
          <p:spPr bwMode="auto">
            <a:xfrm>
              <a:off x="5064125" y="2536033"/>
              <a:ext cx="1022350" cy="1133475"/>
            </a:xfrm>
            <a:custGeom>
              <a:avLst/>
              <a:gdLst>
                <a:gd name="T0" fmla="*/ 179 w 1287"/>
                <a:gd name="T1" fmla="*/ 168 h 1429"/>
                <a:gd name="T2" fmla="*/ 153 w 1287"/>
                <a:gd name="T3" fmla="*/ 120 h 1429"/>
                <a:gd name="T4" fmla="*/ 207 w 1287"/>
                <a:gd name="T5" fmla="*/ 128 h 1429"/>
                <a:gd name="T6" fmla="*/ 258 w 1287"/>
                <a:gd name="T7" fmla="*/ 102 h 1429"/>
                <a:gd name="T8" fmla="*/ 278 w 1287"/>
                <a:gd name="T9" fmla="*/ 26 h 1429"/>
                <a:gd name="T10" fmla="*/ 321 w 1287"/>
                <a:gd name="T11" fmla="*/ 19 h 1429"/>
                <a:gd name="T12" fmla="*/ 391 w 1287"/>
                <a:gd name="T13" fmla="*/ 65 h 1429"/>
                <a:gd name="T14" fmla="*/ 411 w 1287"/>
                <a:gd name="T15" fmla="*/ 111 h 1429"/>
                <a:gd name="T16" fmla="*/ 450 w 1287"/>
                <a:gd name="T17" fmla="*/ 149 h 1429"/>
                <a:gd name="T18" fmla="*/ 546 w 1287"/>
                <a:gd name="T19" fmla="*/ 179 h 1429"/>
                <a:gd name="T20" fmla="*/ 571 w 1287"/>
                <a:gd name="T21" fmla="*/ 170 h 1429"/>
                <a:gd name="T22" fmla="*/ 569 w 1287"/>
                <a:gd name="T23" fmla="*/ 231 h 1429"/>
                <a:gd name="T24" fmla="*/ 616 w 1287"/>
                <a:gd name="T25" fmla="*/ 233 h 1429"/>
                <a:gd name="T26" fmla="*/ 712 w 1287"/>
                <a:gd name="T27" fmla="*/ 236 h 1429"/>
                <a:gd name="T28" fmla="*/ 738 w 1287"/>
                <a:gd name="T29" fmla="*/ 294 h 1429"/>
                <a:gd name="T30" fmla="*/ 799 w 1287"/>
                <a:gd name="T31" fmla="*/ 335 h 1429"/>
                <a:gd name="T32" fmla="*/ 837 w 1287"/>
                <a:gd name="T33" fmla="*/ 301 h 1429"/>
                <a:gd name="T34" fmla="*/ 864 w 1287"/>
                <a:gd name="T35" fmla="*/ 343 h 1429"/>
                <a:gd name="T36" fmla="*/ 894 w 1287"/>
                <a:gd name="T37" fmla="*/ 385 h 1429"/>
                <a:gd name="T38" fmla="*/ 897 w 1287"/>
                <a:gd name="T39" fmla="*/ 442 h 1429"/>
                <a:gd name="T40" fmla="*/ 882 w 1287"/>
                <a:gd name="T41" fmla="*/ 480 h 1429"/>
                <a:gd name="T42" fmla="*/ 875 w 1287"/>
                <a:gd name="T43" fmla="*/ 545 h 1429"/>
                <a:gd name="T44" fmla="*/ 854 w 1287"/>
                <a:gd name="T45" fmla="*/ 616 h 1429"/>
                <a:gd name="T46" fmla="*/ 852 w 1287"/>
                <a:gd name="T47" fmla="*/ 713 h 1429"/>
                <a:gd name="T48" fmla="*/ 899 w 1287"/>
                <a:gd name="T49" fmla="*/ 759 h 1429"/>
                <a:gd name="T50" fmla="*/ 923 w 1287"/>
                <a:gd name="T51" fmla="*/ 746 h 1429"/>
                <a:gd name="T52" fmla="*/ 985 w 1287"/>
                <a:gd name="T53" fmla="*/ 749 h 1429"/>
                <a:gd name="T54" fmla="*/ 1018 w 1287"/>
                <a:gd name="T55" fmla="*/ 725 h 1429"/>
                <a:gd name="T56" fmla="*/ 1107 w 1287"/>
                <a:gd name="T57" fmla="*/ 730 h 1429"/>
                <a:gd name="T58" fmla="*/ 1228 w 1287"/>
                <a:gd name="T59" fmla="*/ 720 h 1429"/>
                <a:gd name="T60" fmla="*/ 1276 w 1287"/>
                <a:gd name="T61" fmla="*/ 819 h 1429"/>
                <a:gd name="T62" fmla="*/ 1277 w 1287"/>
                <a:gd name="T63" fmla="*/ 909 h 1429"/>
                <a:gd name="T64" fmla="*/ 1248 w 1287"/>
                <a:gd name="T65" fmla="*/ 1003 h 1429"/>
                <a:gd name="T66" fmla="*/ 1208 w 1287"/>
                <a:gd name="T67" fmla="*/ 1099 h 1429"/>
                <a:gd name="T68" fmla="*/ 1248 w 1287"/>
                <a:gd name="T69" fmla="*/ 1158 h 1429"/>
                <a:gd name="T70" fmla="*/ 1181 w 1287"/>
                <a:gd name="T71" fmla="*/ 1207 h 1429"/>
                <a:gd name="T72" fmla="*/ 1092 w 1287"/>
                <a:gd name="T73" fmla="*/ 1281 h 1429"/>
                <a:gd name="T74" fmla="*/ 983 w 1287"/>
                <a:gd name="T75" fmla="*/ 1302 h 1429"/>
                <a:gd name="T76" fmla="*/ 897 w 1287"/>
                <a:gd name="T77" fmla="*/ 1374 h 1429"/>
                <a:gd name="T78" fmla="*/ 827 w 1287"/>
                <a:gd name="T79" fmla="*/ 1351 h 1429"/>
                <a:gd name="T80" fmla="*/ 765 w 1287"/>
                <a:gd name="T81" fmla="*/ 1408 h 1429"/>
                <a:gd name="T82" fmla="*/ 698 w 1287"/>
                <a:gd name="T83" fmla="*/ 1387 h 1429"/>
                <a:gd name="T84" fmla="*/ 632 w 1287"/>
                <a:gd name="T85" fmla="*/ 1327 h 1429"/>
                <a:gd name="T86" fmla="*/ 569 w 1287"/>
                <a:gd name="T87" fmla="*/ 1273 h 1429"/>
                <a:gd name="T88" fmla="*/ 556 w 1287"/>
                <a:gd name="T89" fmla="*/ 1218 h 1429"/>
                <a:gd name="T90" fmla="*/ 517 w 1287"/>
                <a:gd name="T91" fmla="*/ 1183 h 1429"/>
                <a:gd name="T92" fmla="*/ 442 w 1287"/>
                <a:gd name="T93" fmla="*/ 1160 h 1429"/>
                <a:gd name="T94" fmla="*/ 435 w 1287"/>
                <a:gd name="T95" fmla="*/ 1057 h 1429"/>
                <a:gd name="T96" fmla="*/ 378 w 1287"/>
                <a:gd name="T97" fmla="*/ 1006 h 1429"/>
                <a:gd name="T98" fmla="*/ 290 w 1287"/>
                <a:gd name="T99" fmla="*/ 979 h 1429"/>
                <a:gd name="T100" fmla="*/ 207 w 1287"/>
                <a:gd name="T101" fmla="*/ 955 h 1429"/>
                <a:gd name="T102" fmla="*/ 103 w 1287"/>
                <a:gd name="T103" fmla="*/ 904 h 1429"/>
                <a:gd name="T104" fmla="*/ 2 w 1287"/>
                <a:gd name="T105" fmla="*/ 838 h 1429"/>
                <a:gd name="T106" fmla="*/ 37 w 1287"/>
                <a:gd name="T107" fmla="*/ 738 h 1429"/>
                <a:gd name="T108" fmla="*/ 57 w 1287"/>
                <a:gd name="T109" fmla="*/ 626 h 1429"/>
                <a:gd name="T110" fmla="*/ 105 w 1287"/>
                <a:gd name="T111" fmla="*/ 548 h 1429"/>
                <a:gd name="T112" fmla="*/ 154 w 1287"/>
                <a:gd name="T113" fmla="*/ 539 h 1429"/>
                <a:gd name="T114" fmla="*/ 164 w 1287"/>
                <a:gd name="T115" fmla="*/ 464 h 1429"/>
                <a:gd name="T116" fmla="*/ 158 w 1287"/>
                <a:gd name="T117" fmla="*/ 357 h 1429"/>
                <a:gd name="T118" fmla="*/ 134 w 1287"/>
                <a:gd name="T119" fmla="*/ 294 h 1429"/>
                <a:gd name="T120" fmla="*/ 154 w 1287"/>
                <a:gd name="T121" fmla="*/ 256 h 1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87" h="1429">
                  <a:moveTo>
                    <a:pt x="164" y="230"/>
                  </a:moveTo>
                  <a:lnTo>
                    <a:pt x="177" y="230"/>
                  </a:lnTo>
                  <a:lnTo>
                    <a:pt x="176" y="215"/>
                  </a:lnTo>
                  <a:lnTo>
                    <a:pt x="176" y="210"/>
                  </a:lnTo>
                  <a:lnTo>
                    <a:pt x="176" y="205"/>
                  </a:lnTo>
                  <a:lnTo>
                    <a:pt x="174" y="204"/>
                  </a:lnTo>
                  <a:lnTo>
                    <a:pt x="171" y="204"/>
                  </a:lnTo>
                  <a:lnTo>
                    <a:pt x="163" y="199"/>
                  </a:lnTo>
                  <a:lnTo>
                    <a:pt x="161" y="197"/>
                  </a:lnTo>
                  <a:lnTo>
                    <a:pt x="163" y="189"/>
                  </a:lnTo>
                  <a:lnTo>
                    <a:pt x="161" y="183"/>
                  </a:lnTo>
                  <a:lnTo>
                    <a:pt x="158" y="178"/>
                  </a:lnTo>
                  <a:lnTo>
                    <a:pt x="154" y="175"/>
                  </a:lnTo>
                  <a:lnTo>
                    <a:pt x="154" y="171"/>
                  </a:lnTo>
                  <a:lnTo>
                    <a:pt x="163" y="170"/>
                  </a:lnTo>
                  <a:lnTo>
                    <a:pt x="168" y="173"/>
                  </a:lnTo>
                  <a:lnTo>
                    <a:pt x="176" y="173"/>
                  </a:lnTo>
                  <a:lnTo>
                    <a:pt x="179" y="168"/>
                  </a:lnTo>
                  <a:lnTo>
                    <a:pt x="174" y="163"/>
                  </a:lnTo>
                  <a:lnTo>
                    <a:pt x="169" y="160"/>
                  </a:lnTo>
                  <a:lnTo>
                    <a:pt x="168" y="157"/>
                  </a:lnTo>
                  <a:lnTo>
                    <a:pt x="169" y="155"/>
                  </a:lnTo>
                  <a:lnTo>
                    <a:pt x="171" y="150"/>
                  </a:lnTo>
                  <a:lnTo>
                    <a:pt x="169" y="149"/>
                  </a:lnTo>
                  <a:lnTo>
                    <a:pt x="163" y="145"/>
                  </a:lnTo>
                  <a:lnTo>
                    <a:pt x="159" y="145"/>
                  </a:lnTo>
                  <a:lnTo>
                    <a:pt x="153" y="142"/>
                  </a:lnTo>
                  <a:lnTo>
                    <a:pt x="153" y="141"/>
                  </a:lnTo>
                  <a:lnTo>
                    <a:pt x="151" y="136"/>
                  </a:lnTo>
                  <a:lnTo>
                    <a:pt x="151" y="134"/>
                  </a:lnTo>
                  <a:lnTo>
                    <a:pt x="151" y="131"/>
                  </a:lnTo>
                  <a:lnTo>
                    <a:pt x="153" y="129"/>
                  </a:lnTo>
                  <a:lnTo>
                    <a:pt x="153" y="128"/>
                  </a:lnTo>
                  <a:lnTo>
                    <a:pt x="153" y="124"/>
                  </a:lnTo>
                  <a:lnTo>
                    <a:pt x="153" y="123"/>
                  </a:lnTo>
                  <a:lnTo>
                    <a:pt x="153" y="120"/>
                  </a:lnTo>
                  <a:lnTo>
                    <a:pt x="153" y="118"/>
                  </a:lnTo>
                  <a:lnTo>
                    <a:pt x="153" y="116"/>
                  </a:lnTo>
                  <a:lnTo>
                    <a:pt x="151" y="113"/>
                  </a:lnTo>
                  <a:lnTo>
                    <a:pt x="154" y="108"/>
                  </a:lnTo>
                  <a:lnTo>
                    <a:pt x="156" y="110"/>
                  </a:lnTo>
                  <a:lnTo>
                    <a:pt x="161" y="110"/>
                  </a:lnTo>
                  <a:lnTo>
                    <a:pt x="163" y="108"/>
                  </a:lnTo>
                  <a:lnTo>
                    <a:pt x="163" y="105"/>
                  </a:lnTo>
                  <a:lnTo>
                    <a:pt x="164" y="103"/>
                  </a:lnTo>
                  <a:lnTo>
                    <a:pt x="166" y="102"/>
                  </a:lnTo>
                  <a:lnTo>
                    <a:pt x="176" y="105"/>
                  </a:lnTo>
                  <a:lnTo>
                    <a:pt x="187" y="111"/>
                  </a:lnTo>
                  <a:lnTo>
                    <a:pt x="196" y="111"/>
                  </a:lnTo>
                  <a:lnTo>
                    <a:pt x="197" y="116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204" y="124"/>
                  </a:lnTo>
                  <a:lnTo>
                    <a:pt x="207" y="128"/>
                  </a:lnTo>
                  <a:lnTo>
                    <a:pt x="211" y="128"/>
                  </a:lnTo>
                  <a:lnTo>
                    <a:pt x="217" y="124"/>
                  </a:lnTo>
                  <a:lnTo>
                    <a:pt x="219" y="124"/>
                  </a:lnTo>
                  <a:lnTo>
                    <a:pt x="215" y="118"/>
                  </a:lnTo>
                  <a:lnTo>
                    <a:pt x="214" y="118"/>
                  </a:lnTo>
                  <a:lnTo>
                    <a:pt x="209" y="113"/>
                  </a:lnTo>
                  <a:lnTo>
                    <a:pt x="209" y="111"/>
                  </a:lnTo>
                  <a:lnTo>
                    <a:pt x="215" y="103"/>
                  </a:lnTo>
                  <a:lnTo>
                    <a:pt x="217" y="103"/>
                  </a:lnTo>
                  <a:lnTo>
                    <a:pt x="220" y="103"/>
                  </a:lnTo>
                  <a:lnTo>
                    <a:pt x="229" y="107"/>
                  </a:lnTo>
                  <a:lnTo>
                    <a:pt x="235" y="103"/>
                  </a:lnTo>
                  <a:lnTo>
                    <a:pt x="239" y="95"/>
                  </a:lnTo>
                  <a:lnTo>
                    <a:pt x="244" y="94"/>
                  </a:lnTo>
                  <a:lnTo>
                    <a:pt x="250" y="92"/>
                  </a:lnTo>
                  <a:lnTo>
                    <a:pt x="254" y="95"/>
                  </a:lnTo>
                  <a:lnTo>
                    <a:pt x="255" y="97"/>
                  </a:lnTo>
                  <a:lnTo>
                    <a:pt x="258" y="102"/>
                  </a:lnTo>
                  <a:lnTo>
                    <a:pt x="260" y="103"/>
                  </a:lnTo>
                  <a:lnTo>
                    <a:pt x="262" y="105"/>
                  </a:lnTo>
                  <a:lnTo>
                    <a:pt x="268" y="103"/>
                  </a:lnTo>
                  <a:lnTo>
                    <a:pt x="268" y="102"/>
                  </a:lnTo>
                  <a:lnTo>
                    <a:pt x="270" y="97"/>
                  </a:lnTo>
                  <a:lnTo>
                    <a:pt x="272" y="99"/>
                  </a:lnTo>
                  <a:lnTo>
                    <a:pt x="278" y="95"/>
                  </a:lnTo>
                  <a:lnTo>
                    <a:pt x="278" y="94"/>
                  </a:lnTo>
                  <a:lnTo>
                    <a:pt x="275" y="86"/>
                  </a:lnTo>
                  <a:lnTo>
                    <a:pt x="273" y="84"/>
                  </a:lnTo>
                  <a:lnTo>
                    <a:pt x="273" y="82"/>
                  </a:lnTo>
                  <a:lnTo>
                    <a:pt x="270" y="71"/>
                  </a:lnTo>
                  <a:lnTo>
                    <a:pt x="270" y="61"/>
                  </a:lnTo>
                  <a:lnTo>
                    <a:pt x="270" y="52"/>
                  </a:lnTo>
                  <a:lnTo>
                    <a:pt x="272" y="39"/>
                  </a:lnTo>
                  <a:lnTo>
                    <a:pt x="272" y="34"/>
                  </a:lnTo>
                  <a:lnTo>
                    <a:pt x="272" y="29"/>
                  </a:lnTo>
                  <a:lnTo>
                    <a:pt x="278" y="26"/>
                  </a:lnTo>
                  <a:lnTo>
                    <a:pt x="280" y="26"/>
                  </a:lnTo>
                  <a:lnTo>
                    <a:pt x="283" y="19"/>
                  </a:lnTo>
                  <a:lnTo>
                    <a:pt x="290" y="13"/>
                  </a:lnTo>
                  <a:lnTo>
                    <a:pt x="292" y="13"/>
                  </a:lnTo>
                  <a:lnTo>
                    <a:pt x="300" y="19"/>
                  </a:lnTo>
                  <a:lnTo>
                    <a:pt x="301" y="22"/>
                  </a:lnTo>
                  <a:lnTo>
                    <a:pt x="308" y="18"/>
                  </a:lnTo>
                  <a:lnTo>
                    <a:pt x="310" y="18"/>
                  </a:lnTo>
                  <a:lnTo>
                    <a:pt x="313" y="14"/>
                  </a:lnTo>
                  <a:lnTo>
                    <a:pt x="313" y="8"/>
                  </a:lnTo>
                  <a:lnTo>
                    <a:pt x="313" y="6"/>
                  </a:lnTo>
                  <a:lnTo>
                    <a:pt x="313" y="1"/>
                  </a:lnTo>
                  <a:lnTo>
                    <a:pt x="321" y="0"/>
                  </a:lnTo>
                  <a:lnTo>
                    <a:pt x="325" y="1"/>
                  </a:lnTo>
                  <a:lnTo>
                    <a:pt x="326" y="8"/>
                  </a:lnTo>
                  <a:lnTo>
                    <a:pt x="325" y="13"/>
                  </a:lnTo>
                  <a:lnTo>
                    <a:pt x="321" y="18"/>
                  </a:lnTo>
                  <a:lnTo>
                    <a:pt x="321" y="19"/>
                  </a:lnTo>
                  <a:lnTo>
                    <a:pt x="330" y="24"/>
                  </a:lnTo>
                  <a:lnTo>
                    <a:pt x="333" y="26"/>
                  </a:lnTo>
                  <a:lnTo>
                    <a:pt x="340" y="27"/>
                  </a:lnTo>
                  <a:lnTo>
                    <a:pt x="344" y="34"/>
                  </a:lnTo>
                  <a:lnTo>
                    <a:pt x="353" y="37"/>
                  </a:lnTo>
                  <a:lnTo>
                    <a:pt x="354" y="39"/>
                  </a:lnTo>
                  <a:lnTo>
                    <a:pt x="359" y="45"/>
                  </a:lnTo>
                  <a:lnTo>
                    <a:pt x="363" y="52"/>
                  </a:lnTo>
                  <a:lnTo>
                    <a:pt x="364" y="53"/>
                  </a:lnTo>
                  <a:lnTo>
                    <a:pt x="369" y="50"/>
                  </a:lnTo>
                  <a:lnTo>
                    <a:pt x="371" y="47"/>
                  </a:lnTo>
                  <a:lnTo>
                    <a:pt x="373" y="40"/>
                  </a:lnTo>
                  <a:lnTo>
                    <a:pt x="379" y="42"/>
                  </a:lnTo>
                  <a:lnTo>
                    <a:pt x="383" y="44"/>
                  </a:lnTo>
                  <a:lnTo>
                    <a:pt x="383" y="45"/>
                  </a:lnTo>
                  <a:lnTo>
                    <a:pt x="384" y="52"/>
                  </a:lnTo>
                  <a:lnTo>
                    <a:pt x="392" y="63"/>
                  </a:lnTo>
                  <a:lnTo>
                    <a:pt x="391" y="65"/>
                  </a:lnTo>
                  <a:lnTo>
                    <a:pt x="391" y="68"/>
                  </a:lnTo>
                  <a:lnTo>
                    <a:pt x="391" y="74"/>
                  </a:lnTo>
                  <a:lnTo>
                    <a:pt x="391" y="76"/>
                  </a:lnTo>
                  <a:lnTo>
                    <a:pt x="392" y="78"/>
                  </a:lnTo>
                  <a:lnTo>
                    <a:pt x="402" y="78"/>
                  </a:lnTo>
                  <a:lnTo>
                    <a:pt x="404" y="78"/>
                  </a:lnTo>
                  <a:lnTo>
                    <a:pt x="412" y="78"/>
                  </a:lnTo>
                  <a:lnTo>
                    <a:pt x="421" y="78"/>
                  </a:lnTo>
                  <a:lnTo>
                    <a:pt x="427" y="79"/>
                  </a:lnTo>
                  <a:lnTo>
                    <a:pt x="429" y="82"/>
                  </a:lnTo>
                  <a:lnTo>
                    <a:pt x="422" y="87"/>
                  </a:lnTo>
                  <a:lnTo>
                    <a:pt x="422" y="89"/>
                  </a:lnTo>
                  <a:lnTo>
                    <a:pt x="414" y="90"/>
                  </a:lnTo>
                  <a:lnTo>
                    <a:pt x="406" y="95"/>
                  </a:lnTo>
                  <a:lnTo>
                    <a:pt x="406" y="99"/>
                  </a:lnTo>
                  <a:lnTo>
                    <a:pt x="406" y="105"/>
                  </a:lnTo>
                  <a:lnTo>
                    <a:pt x="407" y="107"/>
                  </a:lnTo>
                  <a:lnTo>
                    <a:pt x="411" y="111"/>
                  </a:lnTo>
                  <a:lnTo>
                    <a:pt x="409" y="120"/>
                  </a:lnTo>
                  <a:lnTo>
                    <a:pt x="409" y="124"/>
                  </a:lnTo>
                  <a:lnTo>
                    <a:pt x="416" y="124"/>
                  </a:lnTo>
                  <a:lnTo>
                    <a:pt x="424" y="120"/>
                  </a:lnTo>
                  <a:lnTo>
                    <a:pt x="426" y="120"/>
                  </a:lnTo>
                  <a:lnTo>
                    <a:pt x="426" y="128"/>
                  </a:lnTo>
                  <a:lnTo>
                    <a:pt x="426" y="131"/>
                  </a:lnTo>
                  <a:lnTo>
                    <a:pt x="429" y="133"/>
                  </a:lnTo>
                  <a:lnTo>
                    <a:pt x="431" y="133"/>
                  </a:lnTo>
                  <a:lnTo>
                    <a:pt x="440" y="131"/>
                  </a:lnTo>
                  <a:lnTo>
                    <a:pt x="442" y="128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5" y="128"/>
                  </a:lnTo>
                  <a:lnTo>
                    <a:pt x="455" y="129"/>
                  </a:lnTo>
                  <a:lnTo>
                    <a:pt x="449" y="137"/>
                  </a:lnTo>
                  <a:lnTo>
                    <a:pt x="449" y="147"/>
                  </a:lnTo>
                  <a:lnTo>
                    <a:pt x="450" y="149"/>
                  </a:lnTo>
                  <a:lnTo>
                    <a:pt x="467" y="145"/>
                  </a:lnTo>
                  <a:lnTo>
                    <a:pt x="469" y="145"/>
                  </a:lnTo>
                  <a:lnTo>
                    <a:pt x="472" y="144"/>
                  </a:lnTo>
                  <a:lnTo>
                    <a:pt x="483" y="145"/>
                  </a:lnTo>
                  <a:lnTo>
                    <a:pt x="485" y="147"/>
                  </a:lnTo>
                  <a:lnTo>
                    <a:pt x="493" y="154"/>
                  </a:lnTo>
                  <a:lnTo>
                    <a:pt x="493" y="158"/>
                  </a:lnTo>
                  <a:lnTo>
                    <a:pt x="508" y="157"/>
                  </a:lnTo>
                  <a:lnTo>
                    <a:pt x="512" y="158"/>
                  </a:lnTo>
                  <a:lnTo>
                    <a:pt x="515" y="171"/>
                  </a:lnTo>
                  <a:lnTo>
                    <a:pt x="525" y="176"/>
                  </a:lnTo>
                  <a:lnTo>
                    <a:pt x="526" y="176"/>
                  </a:lnTo>
                  <a:lnTo>
                    <a:pt x="535" y="183"/>
                  </a:lnTo>
                  <a:lnTo>
                    <a:pt x="536" y="184"/>
                  </a:lnTo>
                  <a:lnTo>
                    <a:pt x="538" y="184"/>
                  </a:lnTo>
                  <a:lnTo>
                    <a:pt x="545" y="188"/>
                  </a:lnTo>
                  <a:lnTo>
                    <a:pt x="546" y="186"/>
                  </a:lnTo>
                  <a:lnTo>
                    <a:pt x="546" y="179"/>
                  </a:lnTo>
                  <a:lnTo>
                    <a:pt x="545" y="178"/>
                  </a:lnTo>
                  <a:lnTo>
                    <a:pt x="545" y="176"/>
                  </a:lnTo>
                  <a:lnTo>
                    <a:pt x="545" y="168"/>
                  </a:lnTo>
                  <a:lnTo>
                    <a:pt x="546" y="165"/>
                  </a:lnTo>
                  <a:lnTo>
                    <a:pt x="550" y="160"/>
                  </a:lnTo>
                  <a:lnTo>
                    <a:pt x="553" y="154"/>
                  </a:lnTo>
                  <a:lnTo>
                    <a:pt x="553" y="149"/>
                  </a:lnTo>
                  <a:lnTo>
                    <a:pt x="555" y="145"/>
                  </a:lnTo>
                  <a:lnTo>
                    <a:pt x="556" y="144"/>
                  </a:lnTo>
                  <a:lnTo>
                    <a:pt x="563" y="147"/>
                  </a:lnTo>
                  <a:lnTo>
                    <a:pt x="563" y="149"/>
                  </a:lnTo>
                  <a:lnTo>
                    <a:pt x="563" y="157"/>
                  </a:lnTo>
                  <a:lnTo>
                    <a:pt x="558" y="165"/>
                  </a:lnTo>
                  <a:lnTo>
                    <a:pt x="553" y="173"/>
                  </a:lnTo>
                  <a:lnTo>
                    <a:pt x="555" y="179"/>
                  </a:lnTo>
                  <a:lnTo>
                    <a:pt x="564" y="176"/>
                  </a:lnTo>
                  <a:lnTo>
                    <a:pt x="566" y="175"/>
                  </a:lnTo>
                  <a:lnTo>
                    <a:pt x="571" y="170"/>
                  </a:lnTo>
                  <a:lnTo>
                    <a:pt x="576" y="168"/>
                  </a:lnTo>
                  <a:lnTo>
                    <a:pt x="579" y="171"/>
                  </a:lnTo>
                  <a:lnTo>
                    <a:pt x="581" y="173"/>
                  </a:lnTo>
                  <a:lnTo>
                    <a:pt x="576" y="186"/>
                  </a:lnTo>
                  <a:lnTo>
                    <a:pt x="574" y="188"/>
                  </a:lnTo>
                  <a:lnTo>
                    <a:pt x="573" y="189"/>
                  </a:lnTo>
                  <a:lnTo>
                    <a:pt x="573" y="197"/>
                  </a:lnTo>
                  <a:lnTo>
                    <a:pt x="579" y="204"/>
                  </a:lnTo>
                  <a:lnTo>
                    <a:pt x="581" y="204"/>
                  </a:lnTo>
                  <a:lnTo>
                    <a:pt x="584" y="209"/>
                  </a:lnTo>
                  <a:lnTo>
                    <a:pt x="576" y="210"/>
                  </a:lnTo>
                  <a:lnTo>
                    <a:pt x="573" y="212"/>
                  </a:lnTo>
                  <a:lnTo>
                    <a:pt x="564" y="213"/>
                  </a:lnTo>
                  <a:lnTo>
                    <a:pt x="563" y="215"/>
                  </a:lnTo>
                  <a:lnTo>
                    <a:pt x="563" y="223"/>
                  </a:lnTo>
                  <a:lnTo>
                    <a:pt x="563" y="225"/>
                  </a:lnTo>
                  <a:lnTo>
                    <a:pt x="568" y="230"/>
                  </a:lnTo>
                  <a:lnTo>
                    <a:pt x="569" y="231"/>
                  </a:lnTo>
                  <a:lnTo>
                    <a:pt x="573" y="241"/>
                  </a:lnTo>
                  <a:lnTo>
                    <a:pt x="581" y="247"/>
                  </a:lnTo>
                  <a:lnTo>
                    <a:pt x="589" y="252"/>
                  </a:lnTo>
                  <a:lnTo>
                    <a:pt x="594" y="260"/>
                  </a:lnTo>
                  <a:lnTo>
                    <a:pt x="596" y="262"/>
                  </a:lnTo>
                  <a:lnTo>
                    <a:pt x="604" y="260"/>
                  </a:lnTo>
                  <a:lnTo>
                    <a:pt x="609" y="254"/>
                  </a:lnTo>
                  <a:lnTo>
                    <a:pt x="609" y="246"/>
                  </a:lnTo>
                  <a:lnTo>
                    <a:pt x="607" y="246"/>
                  </a:lnTo>
                  <a:lnTo>
                    <a:pt x="596" y="238"/>
                  </a:lnTo>
                  <a:lnTo>
                    <a:pt x="594" y="236"/>
                  </a:lnTo>
                  <a:lnTo>
                    <a:pt x="593" y="231"/>
                  </a:lnTo>
                  <a:lnTo>
                    <a:pt x="594" y="228"/>
                  </a:lnTo>
                  <a:lnTo>
                    <a:pt x="601" y="230"/>
                  </a:lnTo>
                  <a:lnTo>
                    <a:pt x="603" y="230"/>
                  </a:lnTo>
                  <a:lnTo>
                    <a:pt x="604" y="231"/>
                  </a:lnTo>
                  <a:lnTo>
                    <a:pt x="614" y="233"/>
                  </a:lnTo>
                  <a:lnTo>
                    <a:pt x="616" y="233"/>
                  </a:lnTo>
                  <a:lnTo>
                    <a:pt x="617" y="233"/>
                  </a:lnTo>
                  <a:lnTo>
                    <a:pt x="626" y="231"/>
                  </a:lnTo>
                  <a:lnTo>
                    <a:pt x="629" y="236"/>
                  </a:lnTo>
                  <a:lnTo>
                    <a:pt x="631" y="236"/>
                  </a:lnTo>
                  <a:lnTo>
                    <a:pt x="634" y="236"/>
                  </a:lnTo>
                  <a:lnTo>
                    <a:pt x="650" y="225"/>
                  </a:lnTo>
                  <a:lnTo>
                    <a:pt x="660" y="220"/>
                  </a:lnTo>
                  <a:lnTo>
                    <a:pt x="662" y="222"/>
                  </a:lnTo>
                  <a:lnTo>
                    <a:pt x="670" y="225"/>
                  </a:lnTo>
                  <a:lnTo>
                    <a:pt x="670" y="231"/>
                  </a:lnTo>
                  <a:lnTo>
                    <a:pt x="669" y="239"/>
                  </a:lnTo>
                  <a:lnTo>
                    <a:pt x="680" y="234"/>
                  </a:lnTo>
                  <a:lnTo>
                    <a:pt x="682" y="233"/>
                  </a:lnTo>
                  <a:lnTo>
                    <a:pt x="693" y="228"/>
                  </a:lnTo>
                  <a:lnTo>
                    <a:pt x="695" y="228"/>
                  </a:lnTo>
                  <a:lnTo>
                    <a:pt x="705" y="226"/>
                  </a:lnTo>
                  <a:lnTo>
                    <a:pt x="717" y="226"/>
                  </a:lnTo>
                  <a:lnTo>
                    <a:pt x="712" y="236"/>
                  </a:lnTo>
                  <a:lnTo>
                    <a:pt x="712" y="238"/>
                  </a:lnTo>
                  <a:lnTo>
                    <a:pt x="708" y="249"/>
                  </a:lnTo>
                  <a:lnTo>
                    <a:pt x="708" y="257"/>
                  </a:lnTo>
                  <a:lnTo>
                    <a:pt x="713" y="260"/>
                  </a:lnTo>
                  <a:lnTo>
                    <a:pt x="715" y="259"/>
                  </a:lnTo>
                  <a:lnTo>
                    <a:pt x="720" y="257"/>
                  </a:lnTo>
                  <a:lnTo>
                    <a:pt x="723" y="252"/>
                  </a:lnTo>
                  <a:lnTo>
                    <a:pt x="730" y="251"/>
                  </a:lnTo>
                  <a:lnTo>
                    <a:pt x="732" y="252"/>
                  </a:lnTo>
                  <a:lnTo>
                    <a:pt x="730" y="262"/>
                  </a:lnTo>
                  <a:lnTo>
                    <a:pt x="732" y="264"/>
                  </a:lnTo>
                  <a:lnTo>
                    <a:pt x="736" y="272"/>
                  </a:lnTo>
                  <a:lnTo>
                    <a:pt x="736" y="273"/>
                  </a:lnTo>
                  <a:lnTo>
                    <a:pt x="733" y="278"/>
                  </a:lnTo>
                  <a:lnTo>
                    <a:pt x="732" y="280"/>
                  </a:lnTo>
                  <a:lnTo>
                    <a:pt x="730" y="286"/>
                  </a:lnTo>
                  <a:lnTo>
                    <a:pt x="735" y="293"/>
                  </a:lnTo>
                  <a:lnTo>
                    <a:pt x="738" y="294"/>
                  </a:lnTo>
                  <a:lnTo>
                    <a:pt x="741" y="298"/>
                  </a:lnTo>
                  <a:lnTo>
                    <a:pt x="745" y="302"/>
                  </a:lnTo>
                  <a:lnTo>
                    <a:pt x="748" y="307"/>
                  </a:lnTo>
                  <a:lnTo>
                    <a:pt x="750" y="314"/>
                  </a:lnTo>
                  <a:lnTo>
                    <a:pt x="751" y="317"/>
                  </a:lnTo>
                  <a:lnTo>
                    <a:pt x="751" y="322"/>
                  </a:lnTo>
                  <a:lnTo>
                    <a:pt x="755" y="330"/>
                  </a:lnTo>
                  <a:lnTo>
                    <a:pt x="758" y="330"/>
                  </a:lnTo>
                  <a:lnTo>
                    <a:pt x="765" y="336"/>
                  </a:lnTo>
                  <a:lnTo>
                    <a:pt x="768" y="336"/>
                  </a:lnTo>
                  <a:lnTo>
                    <a:pt x="776" y="341"/>
                  </a:lnTo>
                  <a:lnTo>
                    <a:pt x="779" y="333"/>
                  </a:lnTo>
                  <a:lnTo>
                    <a:pt x="783" y="328"/>
                  </a:lnTo>
                  <a:lnTo>
                    <a:pt x="786" y="327"/>
                  </a:lnTo>
                  <a:lnTo>
                    <a:pt x="789" y="330"/>
                  </a:lnTo>
                  <a:lnTo>
                    <a:pt x="786" y="335"/>
                  </a:lnTo>
                  <a:lnTo>
                    <a:pt x="794" y="340"/>
                  </a:lnTo>
                  <a:lnTo>
                    <a:pt x="799" y="335"/>
                  </a:lnTo>
                  <a:lnTo>
                    <a:pt x="801" y="335"/>
                  </a:lnTo>
                  <a:lnTo>
                    <a:pt x="801" y="332"/>
                  </a:lnTo>
                  <a:lnTo>
                    <a:pt x="801" y="325"/>
                  </a:lnTo>
                  <a:lnTo>
                    <a:pt x="803" y="323"/>
                  </a:lnTo>
                  <a:lnTo>
                    <a:pt x="808" y="325"/>
                  </a:lnTo>
                  <a:lnTo>
                    <a:pt x="814" y="325"/>
                  </a:lnTo>
                  <a:lnTo>
                    <a:pt x="814" y="323"/>
                  </a:lnTo>
                  <a:lnTo>
                    <a:pt x="813" y="314"/>
                  </a:lnTo>
                  <a:lnTo>
                    <a:pt x="813" y="312"/>
                  </a:lnTo>
                  <a:lnTo>
                    <a:pt x="813" y="304"/>
                  </a:lnTo>
                  <a:lnTo>
                    <a:pt x="816" y="301"/>
                  </a:lnTo>
                  <a:lnTo>
                    <a:pt x="818" y="299"/>
                  </a:lnTo>
                  <a:lnTo>
                    <a:pt x="821" y="299"/>
                  </a:lnTo>
                  <a:lnTo>
                    <a:pt x="822" y="299"/>
                  </a:lnTo>
                  <a:lnTo>
                    <a:pt x="826" y="299"/>
                  </a:lnTo>
                  <a:lnTo>
                    <a:pt x="829" y="299"/>
                  </a:lnTo>
                  <a:lnTo>
                    <a:pt x="831" y="296"/>
                  </a:lnTo>
                  <a:lnTo>
                    <a:pt x="837" y="301"/>
                  </a:lnTo>
                  <a:lnTo>
                    <a:pt x="839" y="304"/>
                  </a:lnTo>
                  <a:lnTo>
                    <a:pt x="839" y="307"/>
                  </a:lnTo>
                  <a:lnTo>
                    <a:pt x="832" y="311"/>
                  </a:lnTo>
                  <a:lnTo>
                    <a:pt x="829" y="314"/>
                  </a:lnTo>
                  <a:lnTo>
                    <a:pt x="829" y="315"/>
                  </a:lnTo>
                  <a:lnTo>
                    <a:pt x="832" y="325"/>
                  </a:lnTo>
                  <a:lnTo>
                    <a:pt x="834" y="332"/>
                  </a:lnTo>
                  <a:lnTo>
                    <a:pt x="839" y="336"/>
                  </a:lnTo>
                  <a:lnTo>
                    <a:pt x="841" y="341"/>
                  </a:lnTo>
                  <a:lnTo>
                    <a:pt x="841" y="345"/>
                  </a:lnTo>
                  <a:lnTo>
                    <a:pt x="842" y="351"/>
                  </a:lnTo>
                  <a:lnTo>
                    <a:pt x="842" y="354"/>
                  </a:lnTo>
                  <a:lnTo>
                    <a:pt x="846" y="356"/>
                  </a:lnTo>
                  <a:lnTo>
                    <a:pt x="849" y="353"/>
                  </a:lnTo>
                  <a:lnTo>
                    <a:pt x="849" y="349"/>
                  </a:lnTo>
                  <a:lnTo>
                    <a:pt x="852" y="345"/>
                  </a:lnTo>
                  <a:lnTo>
                    <a:pt x="856" y="343"/>
                  </a:lnTo>
                  <a:lnTo>
                    <a:pt x="864" y="343"/>
                  </a:lnTo>
                  <a:lnTo>
                    <a:pt x="865" y="345"/>
                  </a:lnTo>
                  <a:lnTo>
                    <a:pt x="870" y="348"/>
                  </a:lnTo>
                  <a:lnTo>
                    <a:pt x="874" y="351"/>
                  </a:lnTo>
                  <a:lnTo>
                    <a:pt x="877" y="353"/>
                  </a:lnTo>
                  <a:lnTo>
                    <a:pt x="879" y="354"/>
                  </a:lnTo>
                  <a:lnTo>
                    <a:pt x="884" y="361"/>
                  </a:lnTo>
                  <a:lnTo>
                    <a:pt x="880" y="362"/>
                  </a:lnTo>
                  <a:lnTo>
                    <a:pt x="875" y="364"/>
                  </a:lnTo>
                  <a:lnTo>
                    <a:pt x="870" y="369"/>
                  </a:lnTo>
                  <a:lnTo>
                    <a:pt x="872" y="372"/>
                  </a:lnTo>
                  <a:lnTo>
                    <a:pt x="875" y="377"/>
                  </a:lnTo>
                  <a:lnTo>
                    <a:pt x="880" y="372"/>
                  </a:lnTo>
                  <a:lnTo>
                    <a:pt x="882" y="372"/>
                  </a:lnTo>
                  <a:lnTo>
                    <a:pt x="885" y="367"/>
                  </a:lnTo>
                  <a:lnTo>
                    <a:pt x="889" y="370"/>
                  </a:lnTo>
                  <a:lnTo>
                    <a:pt x="890" y="377"/>
                  </a:lnTo>
                  <a:lnTo>
                    <a:pt x="892" y="382"/>
                  </a:lnTo>
                  <a:lnTo>
                    <a:pt x="894" y="385"/>
                  </a:lnTo>
                  <a:lnTo>
                    <a:pt x="894" y="387"/>
                  </a:lnTo>
                  <a:lnTo>
                    <a:pt x="892" y="390"/>
                  </a:lnTo>
                  <a:lnTo>
                    <a:pt x="889" y="388"/>
                  </a:lnTo>
                  <a:lnTo>
                    <a:pt x="884" y="387"/>
                  </a:lnTo>
                  <a:lnTo>
                    <a:pt x="882" y="393"/>
                  </a:lnTo>
                  <a:lnTo>
                    <a:pt x="885" y="396"/>
                  </a:lnTo>
                  <a:lnTo>
                    <a:pt x="889" y="401"/>
                  </a:lnTo>
                  <a:lnTo>
                    <a:pt x="892" y="406"/>
                  </a:lnTo>
                  <a:lnTo>
                    <a:pt x="894" y="411"/>
                  </a:lnTo>
                  <a:lnTo>
                    <a:pt x="894" y="416"/>
                  </a:lnTo>
                  <a:lnTo>
                    <a:pt x="895" y="419"/>
                  </a:lnTo>
                  <a:lnTo>
                    <a:pt x="900" y="421"/>
                  </a:lnTo>
                  <a:lnTo>
                    <a:pt x="897" y="424"/>
                  </a:lnTo>
                  <a:lnTo>
                    <a:pt x="889" y="427"/>
                  </a:lnTo>
                  <a:lnTo>
                    <a:pt x="889" y="429"/>
                  </a:lnTo>
                  <a:lnTo>
                    <a:pt x="890" y="435"/>
                  </a:lnTo>
                  <a:lnTo>
                    <a:pt x="894" y="437"/>
                  </a:lnTo>
                  <a:lnTo>
                    <a:pt x="897" y="442"/>
                  </a:lnTo>
                  <a:lnTo>
                    <a:pt x="904" y="438"/>
                  </a:lnTo>
                  <a:lnTo>
                    <a:pt x="905" y="437"/>
                  </a:lnTo>
                  <a:lnTo>
                    <a:pt x="907" y="440"/>
                  </a:lnTo>
                  <a:lnTo>
                    <a:pt x="904" y="445"/>
                  </a:lnTo>
                  <a:lnTo>
                    <a:pt x="907" y="450"/>
                  </a:lnTo>
                  <a:lnTo>
                    <a:pt x="907" y="451"/>
                  </a:lnTo>
                  <a:lnTo>
                    <a:pt x="904" y="451"/>
                  </a:lnTo>
                  <a:lnTo>
                    <a:pt x="900" y="450"/>
                  </a:lnTo>
                  <a:lnTo>
                    <a:pt x="897" y="451"/>
                  </a:lnTo>
                  <a:lnTo>
                    <a:pt x="895" y="455"/>
                  </a:lnTo>
                  <a:lnTo>
                    <a:pt x="894" y="456"/>
                  </a:lnTo>
                  <a:lnTo>
                    <a:pt x="892" y="458"/>
                  </a:lnTo>
                  <a:lnTo>
                    <a:pt x="892" y="463"/>
                  </a:lnTo>
                  <a:lnTo>
                    <a:pt x="895" y="466"/>
                  </a:lnTo>
                  <a:lnTo>
                    <a:pt x="892" y="474"/>
                  </a:lnTo>
                  <a:lnTo>
                    <a:pt x="889" y="479"/>
                  </a:lnTo>
                  <a:lnTo>
                    <a:pt x="885" y="479"/>
                  </a:lnTo>
                  <a:lnTo>
                    <a:pt x="882" y="480"/>
                  </a:lnTo>
                  <a:lnTo>
                    <a:pt x="877" y="482"/>
                  </a:lnTo>
                  <a:lnTo>
                    <a:pt x="872" y="485"/>
                  </a:lnTo>
                  <a:lnTo>
                    <a:pt x="869" y="484"/>
                  </a:lnTo>
                  <a:lnTo>
                    <a:pt x="862" y="479"/>
                  </a:lnTo>
                  <a:lnTo>
                    <a:pt x="859" y="484"/>
                  </a:lnTo>
                  <a:lnTo>
                    <a:pt x="854" y="480"/>
                  </a:lnTo>
                  <a:lnTo>
                    <a:pt x="851" y="484"/>
                  </a:lnTo>
                  <a:lnTo>
                    <a:pt x="852" y="489"/>
                  </a:lnTo>
                  <a:lnTo>
                    <a:pt x="854" y="497"/>
                  </a:lnTo>
                  <a:lnTo>
                    <a:pt x="854" y="498"/>
                  </a:lnTo>
                  <a:lnTo>
                    <a:pt x="852" y="503"/>
                  </a:lnTo>
                  <a:lnTo>
                    <a:pt x="854" y="505"/>
                  </a:lnTo>
                  <a:lnTo>
                    <a:pt x="856" y="510"/>
                  </a:lnTo>
                  <a:lnTo>
                    <a:pt x="859" y="516"/>
                  </a:lnTo>
                  <a:lnTo>
                    <a:pt x="865" y="521"/>
                  </a:lnTo>
                  <a:lnTo>
                    <a:pt x="870" y="527"/>
                  </a:lnTo>
                  <a:lnTo>
                    <a:pt x="874" y="537"/>
                  </a:lnTo>
                  <a:lnTo>
                    <a:pt x="875" y="545"/>
                  </a:lnTo>
                  <a:lnTo>
                    <a:pt x="874" y="552"/>
                  </a:lnTo>
                  <a:lnTo>
                    <a:pt x="874" y="555"/>
                  </a:lnTo>
                  <a:lnTo>
                    <a:pt x="872" y="560"/>
                  </a:lnTo>
                  <a:lnTo>
                    <a:pt x="867" y="563"/>
                  </a:lnTo>
                  <a:lnTo>
                    <a:pt x="862" y="568"/>
                  </a:lnTo>
                  <a:lnTo>
                    <a:pt x="861" y="569"/>
                  </a:lnTo>
                  <a:lnTo>
                    <a:pt x="861" y="574"/>
                  </a:lnTo>
                  <a:lnTo>
                    <a:pt x="861" y="579"/>
                  </a:lnTo>
                  <a:lnTo>
                    <a:pt x="861" y="581"/>
                  </a:lnTo>
                  <a:lnTo>
                    <a:pt x="861" y="586"/>
                  </a:lnTo>
                  <a:lnTo>
                    <a:pt x="861" y="594"/>
                  </a:lnTo>
                  <a:lnTo>
                    <a:pt x="861" y="599"/>
                  </a:lnTo>
                  <a:lnTo>
                    <a:pt x="861" y="603"/>
                  </a:lnTo>
                  <a:lnTo>
                    <a:pt x="862" y="607"/>
                  </a:lnTo>
                  <a:lnTo>
                    <a:pt x="862" y="608"/>
                  </a:lnTo>
                  <a:lnTo>
                    <a:pt x="856" y="608"/>
                  </a:lnTo>
                  <a:lnTo>
                    <a:pt x="854" y="615"/>
                  </a:lnTo>
                  <a:lnTo>
                    <a:pt x="854" y="616"/>
                  </a:lnTo>
                  <a:lnTo>
                    <a:pt x="856" y="621"/>
                  </a:lnTo>
                  <a:lnTo>
                    <a:pt x="852" y="626"/>
                  </a:lnTo>
                  <a:lnTo>
                    <a:pt x="847" y="633"/>
                  </a:lnTo>
                  <a:lnTo>
                    <a:pt x="844" y="634"/>
                  </a:lnTo>
                  <a:lnTo>
                    <a:pt x="842" y="636"/>
                  </a:lnTo>
                  <a:lnTo>
                    <a:pt x="839" y="641"/>
                  </a:lnTo>
                  <a:lnTo>
                    <a:pt x="836" y="647"/>
                  </a:lnTo>
                  <a:lnTo>
                    <a:pt x="832" y="649"/>
                  </a:lnTo>
                  <a:lnTo>
                    <a:pt x="826" y="652"/>
                  </a:lnTo>
                  <a:lnTo>
                    <a:pt x="829" y="665"/>
                  </a:lnTo>
                  <a:lnTo>
                    <a:pt x="832" y="678"/>
                  </a:lnTo>
                  <a:lnTo>
                    <a:pt x="832" y="679"/>
                  </a:lnTo>
                  <a:lnTo>
                    <a:pt x="839" y="689"/>
                  </a:lnTo>
                  <a:lnTo>
                    <a:pt x="847" y="696"/>
                  </a:lnTo>
                  <a:lnTo>
                    <a:pt x="846" y="704"/>
                  </a:lnTo>
                  <a:lnTo>
                    <a:pt x="847" y="705"/>
                  </a:lnTo>
                  <a:lnTo>
                    <a:pt x="849" y="709"/>
                  </a:lnTo>
                  <a:lnTo>
                    <a:pt x="852" y="713"/>
                  </a:lnTo>
                  <a:lnTo>
                    <a:pt x="854" y="717"/>
                  </a:lnTo>
                  <a:lnTo>
                    <a:pt x="861" y="730"/>
                  </a:lnTo>
                  <a:lnTo>
                    <a:pt x="869" y="739"/>
                  </a:lnTo>
                  <a:lnTo>
                    <a:pt x="874" y="744"/>
                  </a:lnTo>
                  <a:lnTo>
                    <a:pt x="875" y="751"/>
                  </a:lnTo>
                  <a:lnTo>
                    <a:pt x="874" y="759"/>
                  </a:lnTo>
                  <a:lnTo>
                    <a:pt x="875" y="765"/>
                  </a:lnTo>
                  <a:lnTo>
                    <a:pt x="882" y="765"/>
                  </a:lnTo>
                  <a:lnTo>
                    <a:pt x="885" y="765"/>
                  </a:lnTo>
                  <a:lnTo>
                    <a:pt x="890" y="770"/>
                  </a:lnTo>
                  <a:lnTo>
                    <a:pt x="894" y="773"/>
                  </a:lnTo>
                  <a:lnTo>
                    <a:pt x="897" y="777"/>
                  </a:lnTo>
                  <a:lnTo>
                    <a:pt x="900" y="777"/>
                  </a:lnTo>
                  <a:lnTo>
                    <a:pt x="900" y="773"/>
                  </a:lnTo>
                  <a:lnTo>
                    <a:pt x="899" y="768"/>
                  </a:lnTo>
                  <a:lnTo>
                    <a:pt x="900" y="765"/>
                  </a:lnTo>
                  <a:lnTo>
                    <a:pt x="899" y="762"/>
                  </a:lnTo>
                  <a:lnTo>
                    <a:pt x="899" y="759"/>
                  </a:lnTo>
                  <a:lnTo>
                    <a:pt x="904" y="756"/>
                  </a:lnTo>
                  <a:lnTo>
                    <a:pt x="905" y="757"/>
                  </a:lnTo>
                  <a:lnTo>
                    <a:pt x="908" y="762"/>
                  </a:lnTo>
                  <a:lnTo>
                    <a:pt x="912" y="765"/>
                  </a:lnTo>
                  <a:lnTo>
                    <a:pt x="915" y="767"/>
                  </a:lnTo>
                  <a:lnTo>
                    <a:pt x="912" y="773"/>
                  </a:lnTo>
                  <a:lnTo>
                    <a:pt x="913" y="777"/>
                  </a:lnTo>
                  <a:lnTo>
                    <a:pt x="917" y="777"/>
                  </a:lnTo>
                  <a:lnTo>
                    <a:pt x="922" y="773"/>
                  </a:lnTo>
                  <a:lnTo>
                    <a:pt x="923" y="767"/>
                  </a:lnTo>
                  <a:lnTo>
                    <a:pt x="927" y="762"/>
                  </a:lnTo>
                  <a:lnTo>
                    <a:pt x="925" y="757"/>
                  </a:lnTo>
                  <a:lnTo>
                    <a:pt x="920" y="760"/>
                  </a:lnTo>
                  <a:lnTo>
                    <a:pt x="918" y="759"/>
                  </a:lnTo>
                  <a:lnTo>
                    <a:pt x="918" y="756"/>
                  </a:lnTo>
                  <a:lnTo>
                    <a:pt x="917" y="749"/>
                  </a:lnTo>
                  <a:lnTo>
                    <a:pt x="918" y="747"/>
                  </a:lnTo>
                  <a:lnTo>
                    <a:pt x="923" y="746"/>
                  </a:lnTo>
                  <a:lnTo>
                    <a:pt x="928" y="747"/>
                  </a:lnTo>
                  <a:lnTo>
                    <a:pt x="932" y="746"/>
                  </a:lnTo>
                  <a:lnTo>
                    <a:pt x="935" y="746"/>
                  </a:lnTo>
                  <a:lnTo>
                    <a:pt x="938" y="751"/>
                  </a:lnTo>
                  <a:lnTo>
                    <a:pt x="935" y="757"/>
                  </a:lnTo>
                  <a:lnTo>
                    <a:pt x="940" y="759"/>
                  </a:lnTo>
                  <a:lnTo>
                    <a:pt x="942" y="754"/>
                  </a:lnTo>
                  <a:lnTo>
                    <a:pt x="948" y="752"/>
                  </a:lnTo>
                  <a:lnTo>
                    <a:pt x="953" y="751"/>
                  </a:lnTo>
                  <a:lnTo>
                    <a:pt x="951" y="759"/>
                  </a:lnTo>
                  <a:lnTo>
                    <a:pt x="955" y="765"/>
                  </a:lnTo>
                  <a:lnTo>
                    <a:pt x="966" y="767"/>
                  </a:lnTo>
                  <a:lnTo>
                    <a:pt x="966" y="757"/>
                  </a:lnTo>
                  <a:lnTo>
                    <a:pt x="971" y="754"/>
                  </a:lnTo>
                  <a:lnTo>
                    <a:pt x="976" y="756"/>
                  </a:lnTo>
                  <a:lnTo>
                    <a:pt x="978" y="756"/>
                  </a:lnTo>
                  <a:lnTo>
                    <a:pt x="985" y="752"/>
                  </a:lnTo>
                  <a:lnTo>
                    <a:pt x="985" y="749"/>
                  </a:lnTo>
                  <a:lnTo>
                    <a:pt x="973" y="744"/>
                  </a:lnTo>
                  <a:lnTo>
                    <a:pt x="971" y="739"/>
                  </a:lnTo>
                  <a:lnTo>
                    <a:pt x="976" y="741"/>
                  </a:lnTo>
                  <a:lnTo>
                    <a:pt x="980" y="743"/>
                  </a:lnTo>
                  <a:lnTo>
                    <a:pt x="981" y="738"/>
                  </a:lnTo>
                  <a:lnTo>
                    <a:pt x="986" y="733"/>
                  </a:lnTo>
                  <a:lnTo>
                    <a:pt x="1001" y="733"/>
                  </a:lnTo>
                  <a:lnTo>
                    <a:pt x="1003" y="730"/>
                  </a:lnTo>
                  <a:lnTo>
                    <a:pt x="1003" y="725"/>
                  </a:lnTo>
                  <a:lnTo>
                    <a:pt x="999" y="722"/>
                  </a:lnTo>
                  <a:lnTo>
                    <a:pt x="1001" y="720"/>
                  </a:lnTo>
                  <a:lnTo>
                    <a:pt x="1003" y="718"/>
                  </a:lnTo>
                  <a:lnTo>
                    <a:pt x="1008" y="720"/>
                  </a:lnTo>
                  <a:lnTo>
                    <a:pt x="1011" y="720"/>
                  </a:lnTo>
                  <a:lnTo>
                    <a:pt x="1013" y="718"/>
                  </a:lnTo>
                  <a:lnTo>
                    <a:pt x="1014" y="717"/>
                  </a:lnTo>
                  <a:lnTo>
                    <a:pt x="1016" y="722"/>
                  </a:lnTo>
                  <a:lnTo>
                    <a:pt x="1018" y="725"/>
                  </a:lnTo>
                  <a:lnTo>
                    <a:pt x="1019" y="720"/>
                  </a:lnTo>
                  <a:lnTo>
                    <a:pt x="1023" y="723"/>
                  </a:lnTo>
                  <a:lnTo>
                    <a:pt x="1026" y="725"/>
                  </a:lnTo>
                  <a:lnTo>
                    <a:pt x="1028" y="722"/>
                  </a:lnTo>
                  <a:lnTo>
                    <a:pt x="1028" y="720"/>
                  </a:lnTo>
                  <a:lnTo>
                    <a:pt x="1031" y="718"/>
                  </a:lnTo>
                  <a:lnTo>
                    <a:pt x="1033" y="718"/>
                  </a:lnTo>
                  <a:lnTo>
                    <a:pt x="1034" y="720"/>
                  </a:lnTo>
                  <a:lnTo>
                    <a:pt x="1037" y="728"/>
                  </a:lnTo>
                  <a:lnTo>
                    <a:pt x="1046" y="731"/>
                  </a:lnTo>
                  <a:lnTo>
                    <a:pt x="1054" y="736"/>
                  </a:lnTo>
                  <a:lnTo>
                    <a:pt x="1064" y="736"/>
                  </a:lnTo>
                  <a:lnTo>
                    <a:pt x="1067" y="736"/>
                  </a:lnTo>
                  <a:lnTo>
                    <a:pt x="1072" y="733"/>
                  </a:lnTo>
                  <a:lnTo>
                    <a:pt x="1080" y="731"/>
                  </a:lnTo>
                  <a:lnTo>
                    <a:pt x="1095" y="731"/>
                  </a:lnTo>
                  <a:lnTo>
                    <a:pt x="1099" y="731"/>
                  </a:lnTo>
                  <a:lnTo>
                    <a:pt x="1107" y="730"/>
                  </a:lnTo>
                  <a:lnTo>
                    <a:pt x="1117" y="725"/>
                  </a:lnTo>
                  <a:lnTo>
                    <a:pt x="1122" y="725"/>
                  </a:lnTo>
                  <a:lnTo>
                    <a:pt x="1132" y="725"/>
                  </a:lnTo>
                  <a:lnTo>
                    <a:pt x="1133" y="723"/>
                  </a:lnTo>
                  <a:lnTo>
                    <a:pt x="1142" y="720"/>
                  </a:lnTo>
                  <a:lnTo>
                    <a:pt x="1145" y="717"/>
                  </a:lnTo>
                  <a:lnTo>
                    <a:pt x="1148" y="715"/>
                  </a:lnTo>
                  <a:lnTo>
                    <a:pt x="1157" y="713"/>
                  </a:lnTo>
                  <a:lnTo>
                    <a:pt x="1160" y="712"/>
                  </a:lnTo>
                  <a:lnTo>
                    <a:pt x="1163" y="712"/>
                  </a:lnTo>
                  <a:lnTo>
                    <a:pt x="1166" y="712"/>
                  </a:lnTo>
                  <a:lnTo>
                    <a:pt x="1180" y="717"/>
                  </a:lnTo>
                  <a:lnTo>
                    <a:pt x="1188" y="720"/>
                  </a:lnTo>
                  <a:lnTo>
                    <a:pt x="1191" y="718"/>
                  </a:lnTo>
                  <a:lnTo>
                    <a:pt x="1201" y="720"/>
                  </a:lnTo>
                  <a:lnTo>
                    <a:pt x="1209" y="720"/>
                  </a:lnTo>
                  <a:lnTo>
                    <a:pt x="1218" y="720"/>
                  </a:lnTo>
                  <a:lnTo>
                    <a:pt x="1228" y="720"/>
                  </a:lnTo>
                  <a:lnTo>
                    <a:pt x="1231" y="720"/>
                  </a:lnTo>
                  <a:lnTo>
                    <a:pt x="1236" y="718"/>
                  </a:lnTo>
                  <a:lnTo>
                    <a:pt x="1239" y="718"/>
                  </a:lnTo>
                  <a:lnTo>
                    <a:pt x="1256" y="717"/>
                  </a:lnTo>
                  <a:lnTo>
                    <a:pt x="1267" y="722"/>
                  </a:lnTo>
                  <a:lnTo>
                    <a:pt x="1264" y="734"/>
                  </a:lnTo>
                  <a:lnTo>
                    <a:pt x="1264" y="736"/>
                  </a:lnTo>
                  <a:lnTo>
                    <a:pt x="1262" y="747"/>
                  </a:lnTo>
                  <a:lnTo>
                    <a:pt x="1264" y="749"/>
                  </a:lnTo>
                  <a:lnTo>
                    <a:pt x="1264" y="760"/>
                  </a:lnTo>
                  <a:lnTo>
                    <a:pt x="1261" y="773"/>
                  </a:lnTo>
                  <a:lnTo>
                    <a:pt x="1262" y="781"/>
                  </a:lnTo>
                  <a:lnTo>
                    <a:pt x="1264" y="785"/>
                  </a:lnTo>
                  <a:lnTo>
                    <a:pt x="1266" y="794"/>
                  </a:lnTo>
                  <a:lnTo>
                    <a:pt x="1272" y="807"/>
                  </a:lnTo>
                  <a:lnTo>
                    <a:pt x="1272" y="809"/>
                  </a:lnTo>
                  <a:lnTo>
                    <a:pt x="1276" y="817"/>
                  </a:lnTo>
                  <a:lnTo>
                    <a:pt x="1276" y="819"/>
                  </a:lnTo>
                  <a:lnTo>
                    <a:pt x="1272" y="828"/>
                  </a:lnTo>
                  <a:lnTo>
                    <a:pt x="1271" y="830"/>
                  </a:lnTo>
                  <a:lnTo>
                    <a:pt x="1272" y="833"/>
                  </a:lnTo>
                  <a:lnTo>
                    <a:pt x="1271" y="841"/>
                  </a:lnTo>
                  <a:lnTo>
                    <a:pt x="1264" y="845"/>
                  </a:lnTo>
                  <a:lnTo>
                    <a:pt x="1262" y="845"/>
                  </a:lnTo>
                  <a:lnTo>
                    <a:pt x="1257" y="854"/>
                  </a:lnTo>
                  <a:lnTo>
                    <a:pt x="1256" y="857"/>
                  </a:lnTo>
                  <a:lnTo>
                    <a:pt x="1256" y="867"/>
                  </a:lnTo>
                  <a:lnTo>
                    <a:pt x="1256" y="870"/>
                  </a:lnTo>
                  <a:lnTo>
                    <a:pt x="1256" y="872"/>
                  </a:lnTo>
                  <a:lnTo>
                    <a:pt x="1257" y="879"/>
                  </a:lnTo>
                  <a:lnTo>
                    <a:pt x="1259" y="883"/>
                  </a:lnTo>
                  <a:lnTo>
                    <a:pt x="1264" y="891"/>
                  </a:lnTo>
                  <a:lnTo>
                    <a:pt x="1266" y="893"/>
                  </a:lnTo>
                  <a:lnTo>
                    <a:pt x="1269" y="900"/>
                  </a:lnTo>
                  <a:lnTo>
                    <a:pt x="1276" y="908"/>
                  </a:lnTo>
                  <a:lnTo>
                    <a:pt x="1277" y="909"/>
                  </a:lnTo>
                  <a:lnTo>
                    <a:pt x="1279" y="916"/>
                  </a:lnTo>
                  <a:lnTo>
                    <a:pt x="1282" y="919"/>
                  </a:lnTo>
                  <a:lnTo>
                    <a:pt x="1286" y="921"/>
                  </a:lnTo>
                  <a:lnTo>
                    <a:pt x="1287" y="924"/>
                  </a:lnTo>
                  <a:lnTo>
                    <a:pt x="1287" y="927"/>
                  </a:lnTo>
                  <a:lnTo>
                    <a:pt x="1282" y="934"/>
                  </a:lnTo>
                  <a:lnTo>
                    <a:pt x="1277" y="938"/>
                  </a:lnTo>
                  <a:lnTo>
                    <a:pt x="1269" y="945"/>
                  </a:lnTo>
                  <a:lnTo>
                    <a:pt x="1264" y="953"/>
                  </a:lnTo>
                  <a:lnTo>
                    <a:pt x="1264" y="956"/>
                  </a:lnTo>
                  <a:lnTo>
                    <a:pt x="1264" y="964"/>
                  </a:lnTo>
                  <a:lnTo>
                    <a:pt x="1262" y="966"/>
                  </a:lnTo>
                  <a:lnTo>
                    <a:pt x="1256" y="976"/>
                  </a:lnTo>
                  <a:lnTo>
                    <a:pt x="1251" y="984"/>
                  </a:lnTo>
                  <a:lnTo>
                    <a:pt x="1249" y="987"/>
                  </a:lnTo>
                  <a:lnTo>
                    <a:pt x="1248" y="995"/>
                  </a:lnTo>
                  <a:lnTo>
                    <a:pt x="1248" y="998"/>
                  </a:lnTo>
                  <a:lnTo>
                    <a:pt x="1248" y="1003"/>
                  </a:lnTo>
                  <a:lnTo>
                    <a:pt x="1246" y="1005"/>
                  </a:lnTo>
                  <a:lnTo>
                    <a:pt x="1246" y="1014"/>
                  </a:lnTo>
                  <a:lnTo>
                    <a:pt x="1246" y="1021"/>
                  </a:lnTo>
                  <a:lnTo>
                    <a:pt x="1246" y="1023"/>
                  </a:lnTo>
                  <a:lnTo>
                    <a:pt x="1248" y="1027"/>
                  </a:lnTo>
                  <a:lnTo>
                    <a:pt x="1249" y="1032"/>
                  </a:lnTo>
                  <a:lnTo>
                    <a:pt x="1251" y="1034"/>
                  </a:lnTo>
                  <a:lnTo>
                    <a:pt x="1244" y="1048"/>
                  </a:lnTo>
                  <a:lnTo>
                    <a:pt x="1243" y="1052"/>
                  </a:lnTo>
                  <a:lnTo>
                    <a:pt x="1234" y="1058"/>
                  </a:lnTo>
                  <a:lnTo>
                    <a:pt x="1233" y="1060"/>
                  </a:lnTo>
                  <a:lnTo>
                    <a:pt x="1221" y="1069"/>
                  </a:lnTo>
                  <a:lnTo>
                    <a:pt x="1214" y="1074"/>
                  </a:lnTo>
                  <a:lnTo>
                    <a:pt x="1209" y="1079"/>
                  </a:lnTo>
                  <a:lnTo>
                    <a:pt x="1206" y="1084"/>
                  </a:lnTo>
                  <a:lnTo>
                    <a:pt x="1208" y="1089"/>
                  </a:lnTo>
                  <a:lnTo>
                    <a:pt x="1206" y="1092"/>
                  </a:lnTo>
                  <a:lnTo>
                    <a:pt x="1208" y="1099"/>
                  </a:lnTo>
                  <a:lnTo>
                    <a:pt x="1209" y="1102"/>
                  </a:lnTo>
                  <a:lnTo>
                    <a:pt x="1205" y="1103"/>
                  </a:lnTo>
                  <a:lnTo>
                    <a:pt x="1205" y="1108"/>
                  </a:lnTo>
                  <a:lnTo>
                    <a:pt x="1205" y="1112"/>
                  </a:lnTo>
                  <a:lnTo>
                    <a:pt x="1200" y="1112"/>
                  </a:lnTo>
                  <a:lnTo>
                    <a:pt x="1198" y="1118"/>
                  </a:lnTo>
                  <a:lnTo>
                    <a:pt x="1201" y="1121"/>
                  </a:lnTo>
                  <a:lnTo>
                    <a:pt x="1205" y="1118"/>
                  </a:lnTo>
                  <a:lnTo>
                    <a:pt x="1209" y="1120"/>
                  </a:lnTo>
                  <a:lnTo>
                    <a:pt x="1211" y="1126"/>
                  </a:lnTo>
                  <a:lnTo>
                    <a:pt x="1221" y="1129"/>
                  </a:lnTo>
                  <a:lnTo>
                    <a:pt x="1231" y="1136"/>
                  </a:lnTo>
                  <a:lnTo>
                    <a:pt x="1233" y="1144"/>
                  </a:lnTo>
                  <a:lnTo>
                    <a:pt x="1236" y="1149"/>
                  </a:lnTo>
                  <a:lnTo>
                    <a:pt x="1243" y="1149"/>
                  </a:lnTo>
                  <a:lnTo>
                    <a:pt x="1244" y="1149"/>
                  </a:lnTo>
                  <a:lnTo>
                    <a:pt x="1246" y="1154"/>
                  </a:lnTo>
                  <a:lnTo>
                    <a:pt x="1248" y="1158"/>
                  </a:lnTo>
                  <a:lnTo>
                    <a:pt x="1246" y="1163"/>
                  </a:lnTo>
                  <a:lnTo>
                    <a:pt x="1243" y="1167"/>
                  </a:lnTo>
                  <a:lnTo>
                    <a:pt x="1239" y="1170"/>
                  </a:lnTo>
                  <a:lnTo>
                    <a:pt x="1236" y="1170"/>
                  </a:lnTo>
                  <a:lnTo>
                    <a:pt x="1233" y="1171"/>
                  </a:lnTo>
                  <a:lnTo>
                    <a:pt x="1229" y="1170"/>
                  </a:lnTo>
                  <a:lnTo>
                    <a:pt x="1221" y="1173"/>
                  </a:lnTo>
                  <a:lnTo>
                    <a:pt x="1219" y="1176"/>
                  </a:lnTo>
                  <a:lnTo>
                    <a:pt x="1214" y="1178"/>
                  </a:lnTo>
                  <a:lnTo>
                    <a:pt x="1206" y="1178"/>
                  </a:lnTo>
                  <a:lnTo>
                    <a:pt x="1201" y="1184"/>
                  </a:lnTo>
                  <a:lnTo>
                    <a:pt x="1200" y="1192"/>
                  </a:lnTo>
                  <a:lnTo>
                    <a:pt x="1201" y="1199"/>
                  </a:lnTo>
                  <a:lnTo>
                    <a:pt x="1196" y="1202"/>
                  </a:lnTo>
                  <a:lnTo>
                    <a:pt x="1190" y="1204"/>
                  </a:lnTo>
                  <a:lnTo>
                    <a:pt x="1188" y="1205"/>
                  </a:lnTo>
                  <a:lnTo>
                    <a:pt x="1183" y="1205"/>
                  </a:lnTo>
                  <a:lnTo>
                    <a:pt x="1181" y="1207"/>
                  </a:lnTo>
                  <a:lnTo>
                    <a:pt x="1180" y="1207"/>
                  </a:lnTo>
                  <a:lnTo>
                    <a:pt x="1176" y="1212"/>
                  </a:lnTo>
                  <a:lnTo>
                    <a:pt x="1170" y="1210"/>
                  </a:lnTo>
                  <a:lnTo>
                    <a:pt x="1163" y="1212"/>
                  </a:lnTo>
                  <a:lnTo>
                    <a:pt x="1160" y="1215"/>
                  </a:lnTo>
                  <a:lnTo>
                    <a:pt x="1160" y="1217"/>
                  </a:lnTo>
                  <a:lnTo>
                    <a:pt x="1163" y="1225"/>
                  </a:lnTo>
                  <a:lnTo>
                    <a:pt x="1158" y="1235"/>
                  </a:lnTo>
                  <a:lnTo>
                    <a:pt x="1153" y="1243"/>
                  </a:lnTo>
                  <a:lnTo>
                    <a:pt x="1147" y="1254"/>
                  </a:lnTo>
                  <a:lnTo>
                    <a:pt x="1145" y="1260"/>
                  </a:lnTo>
                  <a:lnTo>
                    <a:pt x="1132" y="1264"/>
                  </a:lnTo>
                  <a:lnTo>
                    <a:pt x="1122" y="1267"/>
                  </a:lnTo>
                  <a:lnTo>
                    <a:pt x="1112" y="1273"/>
                  </a:lnTo>
                  <a:lnTo>
                    <a:pt x="1109" y="1275"/>
                  </a:lnTo>
                  <a:lnTo>
                    <a:pt x="1105" y="1277"/>
                  </a:lnTo>
                  <a:lnTo>
                    <a:pt x="1095" y="1280"/>
                  </a:lnTo>
                  <a:lnTo>
                    <a:pt x="1092" y="1281"/>
                  </a:lnTo>
                  <a:lnTo>
                    <a:pt x="1089" y="1285"/>
                  </a:lnTo>
                  <a:lnTo>
                    <a:pt x="1084" y="1290"/>
                  </a:lnTo>
                  <a:lnTo>
                    <a:pt x="1076" y="1298"/>
                  </a:lnTo>
                  <a:lnTo>
                    <a:pt x="1074" y="1298"/>
                  </a:lnTo>
                  <a:lnTo>
                    <a:pt x="1071" y="1298"/>
                  </a:lnTo>
                  <a:lnTo>
                    <a:pt x="1054" y="1298"/>
                  </a:lnTo>
                  <a:lnTo>
                    <a:pt x="1052" y="1299"/>
                  </a:lnTo>
                  <a:lnTo>
                    <a:pt x="1042" y="1307"/>
                  </a:lnTo>
                  <a:lnTo>
                    <a:pt x="1041" y="1309"/>
                  </a:lnTo>
                  <a:lnTo>
                    <a:pt x="1041" y="1311"/>
                  </a:lnTo>
                  <a:lnTo>
                    <a:pt x="1037" y="1315"/>
                  </a:lnTo>
                  <a:lnTo>
                    <a:pt x="1034" y="1315"/>
                  </a:lnTo>
                  <a:lnTo>
                    <a:pt x="1028" y="1312"/>
                  </a:lnTo>
                  <a:lnTo>
                    <a:pt x="1021" y="1309"/>
                  </a:lnTo>
                  <a:lnTo>
                    <a:pt x="1013" y="1306"/>
                  </a:lnTo>
                  <a:lnTo>
                    <a:pt x="996" y="1304"/>
                  </a:lnTo>
                  <a:lnTo>
                    <a:pt x="994" y="1304"/>
                  </a:lnTo>
                  <a:lnTo>
                    <a:pt x="983" y="1302"/>
                  </a:lnTo>
                  <a:lnTo>
                    <a:pt x="966" y="1302"/>
                  </a:lnTo>
                  <a:lnTo>
                    <a:pt x="951" y="1302"/>
                  </a:lnTo>
                  <a:lnTo>
                    <a:pt x="947" y="1309"/>
                  </a:lnTo>
                  <a:lnTo>
                    <a:pt x="948" y="1317"/>
                  </a:lnTo>
                  <a:lnTo>
                    <a:pt x="950" y="1324"/>
                  </a:lnTo>
                  <a:lnTo>
                    <a:pt x="950" y="1327"/>
                  </a:lnTo>
                  <a:lnTo>
                    <a:pt x="948" y="1330"/>
                  </a:lnTo>
                  <a:lnTo>
                    <a:pt x="945" y="1333"/>
                  </a:lnTo>
                  <a:lnTo>
                    <a:pt x="938" y="1340"/>
                  </a:lnTo>
                  <a:lnTo>
                    <a:pt x="937" y="1349"/>
                  </a:lnTo>
                  <a:lnTo>
                    <a:pt x="937" y="1351"/>
                  </a:lnTo>
                  <a:lnTo>
                    <a:pt x="933" y="1357"/>
                  </a:lnTo>
                  <a:lnTo>
                    <a:pt x="927" y="1361"/>
                  </a:lnTo>
                  <a:lnTo>
                    <a:pt x="925" y="1362"/>
                  </a:lnTo>
                  <a:lnTo>
                    <a:pt x="917" y="1366"/>
                  </a:lnTo>
                  <a:lnTo>
                    <a:pt x="910" y="1367"/>
                  </a:lnTo>
                  <a:lnTo>
                    <a:pt x="902" y="1370"/>
                  </a:lnTo>
                  <a:lnTo>
                    <a:pt x="897" y="1374"/>
                  </a:lnTo>
                  <a:lnTo>
                    <a:pt x="894" y="1370"/>
                  </a:lnTo>
                  <a:lnTo>
                    <a:pt x="892" y="1369"/>
                  </a:lnTo>
                  <a:lnTo>
                    <a:pt x="890" y="1367"/>
                  </a:lnTo>
                  <a:lnTo>
                    <a:pt x="890" y="1366"/>
                  </a:lnTo>
                  <a:lnTo>
                    <a:pt x="889" y="1361"/>
                  </a:lnTo>
                  <a:lnTo>
                    <a:pt x="882" y="1356"/>
                  </a:lnTo>
                  <a:lnTo>
                    <a:pt x="874" y="1356"/>
                  </a:lnTo>
                  <a:lnTo>
                    <a:pt x="872" y="1353"/>
                  </a:lnTo>
                  <a:lnTo>
                    <a:pt x="864" y="1353"/>
                  </a:lnTo>
                  <a:lnTo>
                    <a:pt x="862" y="1354"/>
                  </a:lnTo>
                  <a:lnTo>
                    <a:pt x="852" y="1356"/>
                  </a:lnTo>
                  <a:lnTo>
                    <a:pt x="854" y="1343"/>
                  </a:lnTo>
                  <a:lnTo>
                    <a:pt x="849" y="1341"/>
                  </a:lnTo>
                  <a:lnTo>
                    <a:pt x="842" y="1341"/>
                  </a:lnTo>
                  <a:lnTo>
                    <a:pt x="841" y="1343"/>
                  </a:lnTo>
                  <a:lnTo>
                    <a:pt x="836" y="1343"/>
                  </a:lnTo>
                  <a:lnTo>
                    <a:pt x="829" y="1348"/>
                  </a:lnTo>
                  <a:lnTo>
                    <a:pt x="827" y="1351"/>
                  </a:lnTo>
                  <a:lnTo>
                    <a:pt x="822" y="1357"/>
                  </a:lnTo>
                  <a:lnTo>
                    <a:pt x="818" y="1359"/>
                  </a:lnTo>
                  <a:lnTo>
                    <a:pt x="816" y="1361"/>
                  </a:lnTo>
                  <a:lnTo>
                    <a:pt x="803" y="1366"/>
                  </a:lnTo>
                  <a:lnTo>
                    <a:pt x="801" y="1366"/>
                  </a:lnTo>
                  <a:lnTo>
                    <a:pt x="798" y="1366"/>
                  </a:lnTo>
                  <a:lnTo>
                    <a:pt x="794" y="1366"/>
                  </a:lnTo>
                  <a:lnTo>
                    <a:pt x="789" y="1372"/>
                  </a:lnTo>
                  <a:lnTo>
                    <a:pt x="788" y="1374"/>
                  </a:lnTo>
                  <a:lnTo>
                    <a:pt x="788" y="1377"/>
                  </a:lnTo>
                  <a:lnTo>
                    <a:pt x="788" y="1379"/>
                  </a:lnTo>
                  <a:lnTo>
                    <a:pt x="783" y="1387"/>
                  </a:lnTo>
                  <a:lnTo>
                    <a:pt x="779" y="1387"/>
                  </a:lnTo>
                  <a:lnTo>
                    <a:pt x="770" y="1385"/>
                  </a:lnTo>
                  <a:lnTo>
                    <a:pt x="768" y="1387"/>
                  </a:lnTo>
                  <a:lnTo>
                    <a:pt x="766" y="1393"/>
                  </a:lnTo>
                  <a:lnTo>
                    <a:pt x="765" y="1404"/>
                  </a:lnTo>
                  <a:lnTo>
                    <a:pt x="765" y="1408"/>
                  </a:lnTo>
                  <a:lnTo>
                    <a:pt x="761" y="1416"/>
                  </a:lnTo>
                  <a:lnTo>
                    <a:pt x="761" y="1419"/>
                  </a:lnTo>
                  <a:lnTo>
                    <a:pt x="761" y="1421"/>
                  </a:lnTo>
                  <a:lnTo>
                    <a:pt x="756" y="1427"/>
                  </a:lnTo>
                  <a:lnTo>
                    <a:pt x="753" y="1429"/>
                  </a:lnTo>
                  <a:lnTo>
                    <a:pt x="751" y="1427"/>
                  </a:lnTo>
                  <a:lnTo>
                    <a:pt x="746" y="1422"/>
                  </a:lnTo>
                  <a:lnTo>
                    <a:pt x="746" y="1421"/>
                  </a:lnTo>
                  <a:lnTo>
                    <a:pt x="740" y="1414"/>
                  </a:lnTo>
                  <a:lnTo>
                    <a:pt x="738" y="1412"/>
                  </a:lnTo>
                  <a:lnTo>
                    <a:pt x="732" y="1404"/>
                  </a:lnTo>
                  <a:lnTo>
                    <a:pt x="732" y="1403"/>
                  </a:lnTo>
                  <a:lnTo>
                    <a:pt x="723" y="1398"/>
                  </a:lnTo>
                  <a:lnTo>
                    <a:pt x="720" y="1398"/>
                  </a:lnTo>
                  <a:lnTo>
                    <a:pt x="712" y="1395"/>
                  </a:lnTo>
                  <a:lnTo>
                    <a:pt x="708" y="1393"/>
                  </a:lnTo>
                  <a:lnTo>
                    <a:pt x="707" y="1391"/>
                  </a:lnTo>
                  <a:lnTo>
                    <a:pt x="698" y="1387"/>
                  </a:lnTo>
                  <a:lnTo>
                    <a:pt x="695" y="1385"/>
                  </a:lnTo>
                  <a:lnTo>
                    <a:pt x="690" y="1382"/>
                  </a:lnTo>
                  <a:lnTo>
                    <a:pt x="689" y="1382"/>
                  </a:lnTo>
                  <a:lnTo>
                    <a:pt x="685" y="1382"/>
                  </a:lnTo>
                  <a:lnTo>
                    <a:pt x="677" y="1379"/>
                  </a:lnTo>
                  <a:lnTo>
                    <a:pt x="675" y="1379"/>
                  </a:lnTo>
                  <a:lnTo>
                    <a:pt x="675" y="1377"/>
                  </a:lnTo>
                  <a:lnTo>
                    <a:pt x="674" y="1369"/>
                  </a:lnTo>
                  <a:lnTo>
                    <a:pt x="672" y="1367"/>
                  </a:lnTo>
                  <a:lnTo>
                    <a:pt x="664" y="1361"/>
                  </a:lnTo>
                  <a:lnTo>
                    <a:pt x="662" y="1361"/>
                  </a:lnTo>
                  <a:lnTo>
                    <a:pt x="649" y="1359"/>
                  </a:lnTo>
                  <a:lnTo>
                    <a:pt x="646" y="1356"/>
                  </a:lnTo>
                  <a:lnTo>
                    <a:pt x="641" y="1348"/>
                  </a:lnTo>
                  <a:lnTo>
                    <a:pt x="639" y="1338"/>
                  </a:lnTo>
                  <a:lnTo>
                    <a:pt x="639" y="1335"/>
                  </a:lnTo>
                  <a:lnTo>
                    <a:pt x="639" y="1333"/>
                  </a:lnTo>
                  <a:lnTo>
                    <a:pt x="632" y="1327"/>
                  </a:lnTo>
                  <a:lnTo>
                    <a:pt x="629" y="1327"/>
                  </a:lnTo>
                  <a:lnTo>
                    <a:pt x="624" y="1324"/>
                  </a:lnTo>
                  <a:lnTo>
                    <a:pt x="619" y="1319"/>
                  </a:lnTo>
                  <a:lnTo>
                    <a:pt x="612" y="1319"/>
                  </a:lnTo>
                  <a:lnTo>
                    <a:pt x="609" y="1319"/>
                  </a:lnTo>
                  <a:lnTo>
                    <a:pt x="607" y="1317"/>
                  </a:lnTo>
                  <a:lnTo>
                    <a:pt x="606" y="1312"/>
                  </a:lnTo>
                  <a:lnTo>
                    <a:pt x="606" y="1311"/>
                  </a:lnTo>
                  <a:lnTo>
                    <a:pt x="603" y="1307"/>
                  </a:lnTo>
                  <a:lnTo>
                    <a:pt x="598" y="1307"/>
                  </a:lnTo>
                  <a:lnTo>
                    <a:pt x="596" y="1307"/>
                  </a:lnTo>
                  <a:lnTo>
                    <a:pt x="586" y="1306"/>
                  </a:lnTo>
                  <a:lnTo>
                    <a:pt x="584" y="1298"/>
                  </a:lnTo>
                  <a:lnTo>
                    <a:pt x="581" y="1291"/>
                  </a:lnTo>
                  <a:lnTo>
                    <a:pt x="579" y="1286"/>
                  </a:lnTo>
                  <a:lnTo>
                    <a:pt x="579" y="1283"/>
                  </a:lnTo>
                  <a:lnTo>
                    <a:pt x="578" y="1278"/>
                  </a:lnTo>
                  <a:lnTo>
                    <a:pt x="569" y="1273"/>
                  </a:lnTo>
                  <a:lnTo>
                    <a:pt x="568" y="1273"/>
                  </a:lnTo>
                  <a:lnTo>
                    <a:pt x="564" y="1273"/>
                  </a:lnTo>
                  <a:lnTo>
                    <a:pt x="560" y="1268"/>
                  </a:lnTo>
                  <a:lnTo>
                    <a:pt x="561" y="1265"/>
                  </a:lnTo>
                  <a:lnTo>
                    <a:pt x="564" y="1264"/>
                  </a:lnTo>
                  <a:lnTo>
                    <a:pt x="566" y="1262"/>
                  </a:lnTo>
                  <a:lnTo>
                    <a:pt x="571" y="1262"/>
                  </a:lnTo>
                  <a:lnTo>
                    <a:pt x="574" y="1257"/>
                  </a:lnTo>
                  <a:lnTo>
                    <a:pt x="576" y="1256"/>
                  </a:lnTo>
                  <a:lnTo>
                    <a:pt x="583" y="1247"/>
                  </a:lnTo>
                  <a:lnTo>
                    <a:pt x="581" y="1239"/>
                  </a:lnTo>
                  <a:lnTo>
                    <a:pt x="579" y="1231"/>
                  </a:lnTo>
                  <a:lnTo>
                    <a:pt x="578" y="1228"/>
                  </a:lnTo>
                  <a:lnTo>
                    <a:pt x="574" y="1225"/>
                  </a:lnTo>
                  <a:lnTo>
                    <a:pt x="573" y="1223"/>
                  </a:lnTo>
                  <a:lnTo>
                    <a:pt x="564" y="1222"/>
                  </a:lnTo>
                  <a:lnTo>
                    <a:pt x="558" y="1218"/>
                  </a:lnTo>
                  <a:lnTo>
                    <a:pt x="556" y="1218"/>
                  </a:lnTo>
                  <a:lnTo>
                    <a:pt x="553" y="1217"/>
                  </a:lnTo>
                  <a:lnTo>
                    <a:pt x="551" y="1215"/>
                  </a:lnTo>
                  <a:lnTo>
                    <a:pt x="550" y="1215"/>
                  </a:lnTo>
                  <a:lnTo>
                    <a:pt x="546" y="1215"/>
                  </a:lnTo>
                  <a:lnTo>
                    <a:pt x="538" y="1213"/>
                  </a:lnTo>
                  <a:lnTo>
                    <a:pt x="533" y="1205"/>
                  </a:lnTo>
                  <a:lnTo>
                    <a:pt x="533" y="1204"/>
                  </a:lnTo>
                  <a:lnTo>
                    <a:pt x="530" y="1201"/>
                  </a:lnTo>
                  <a:lnTo>
                    <a:pt x="530" y="1199"/>
                  </a:lnTo>
                  <a:lnTo>
                    <a:pt x="521" y="1199"/>
                  </a:lnTo>
                  <a:lnTo>
                    <a:pt x="520" y="1201"/>
                  </a:lnTo>
                  <a:lnTo>
                    <a:pt x="518" y="1202"/>
                  </a:lnTo>
                  <a:lnTo>
                    <a:pt x="513" y="1204"/>
                  </a:lnTo>
                  <a:lnTo>
                    <a:pt x="510" y="1202"/>
                  </a:lnTo>
                  <a:lnTo>
                    <a:pt x="510" y="1194"/>
                  </a:lnTo>
                  <a:lnTo>
                    <a:pt x="510" y="1192"/>
                  </a:lnTo>
                  <a:lnTo>
                    <a:pt x="512" y="1191"/>
                  </a:lnTo>
                  <a:lnTo>
                    <a:pt x="517" y="1183"/>
                  </a:lnTo>
                  <a:lnTo>
                    <a:pt x="517" y="1179"/>
                  </a:lnTo>
                  <a:lnTo>
                    <a:pt x="515" y="1173"/>
                  </a:lnTo>
                  <a:lnTo>
                    <a:pt x="513" y="1171"/>
                  </a:lnTo>
                  <a:lnTo>
                    <a:pt x="505" y="1167"/>
                  </a:lnTo>
                  <a:lnTo>
                    <a:pt x="502" y="1167"/>
                  </a:lnTo>
                  <a:lnTo>
                    <a:pt x="492" y="1162"/>
                  </a:lnTo>
                  <a:lnTo>
                    <a:pt x="490" y="1160"/>
                  </a:lnTo>
                  <a:lnTo>
                    <a:pt x="490" y="1158"/>
                  </a:lnTo>
                  <a:lnTo>
                    <a:pt x="482" y="1154"/>
                  </a:lnTo>
                  <a:lnTo>
                    <a:pt x="480" y="1152"/>
                  </a:lnTo>
                  <a:lnTo>
                    <a:pt x="472" y="1154"/>
                  </a:lnTo>
                  <a:lnTo>
                    <a:pt x="467" y="1154"/>
                  </a:lnTo>
                  <a:lnTo>
                    <a:pt x="460" y="1160"/>
                  </a:lnTo>
                  <a:lnTo>
                    <a:pt x="454" y="1165"/>
                  </a:lnTo>
                  <a:lnTo>
                    <a:pt x="452" y="1165"/>
                  </a:lnTo>
                  <a:lnTo>
                    <a:pt x="445" y="1163"/>
                  </a:lnTo>
                  <a:lnTo>
                    <a:pt x="444" y="1162"/>
                  </a:lnTo>
                  <a:lnTo>
                    <a:pt x="442" y="1160"/>
                  </a:lnTo>
                  <a:lnTo>
                    <a:pt x="439" y="1157"/>
                  </a:lnTo>
                  <a:lnTo>
                    <a:pt x="439" y="1149"/>
                  </a:lnTo>
                  <a:lnTo>
                    <a:pt x="442" y="1139"/>
                  </a:lnTo>
                  <a:lnTo>
                    <a:pt x="444" y="1137"/>
                  </a:lnTo>
                  <a:lnTo>
                    <a:pt x="447" y="1131"/>
                  </a:lnTo>
                  <a:lnTo>
                    <a:pt x="442" y="1124"/>
                  </a:lnTo>
                  <a:lnTo>
                    <a:pt x="442" y="1118"/>
                  </a:lnTo>
                  <a:lnTo>
                    <a:pt x="435" y="1113"/>
                  </a:lnTo>
                  <a:lnTo>
                    <a:pt x="435" y="1107"/>
                  </a:lnTo>
                  <a:lnTo>
                    <a:pt x="435" y="1105"/>
                  </a:lnTo>
                  <a:lnTo>
                    <a:pt x="439" y="1097"/>
                  </a:lnTo>
                  <a:lnTo>
                    <a:pt x="440" y="1095"/>
                  </a:lnTo>
                  <a:lnTo>
                    <a:pt x="442" y="1092"/>
                  </a:lnTo>
                  <a:lnTo>
                    <a:pt x="447" y="1079"/>
                  </a:lnTo>
                  <a:lnTo>
                    <a:pt x="449" y="1076"/>
                  </a:lnTo>
                  <a:lnTo>
                    <a:pt x="445" y="1063"/>
                  </a:lnTo>
                  <a:lnTo>
                    <a:pt x="439" y="1058"/>
                  </a:lnTo>
                  <a:lnTo>
                    <a:pt x="435" y="1057"/>
                  </a:lnTo>
                  <a:lnTo>
                    <a:pt x="434" y="1055"/>
                  </a:lnTo>
                  <a:lnTo>
                    <a:pt x="431" y="1057"/>
                  </a:lnTo>
                  <a:lnTo>
                    <a:pt x="421" y="1060"/>
                  </a:lnTo>
                  <a:lnTo>
                    <a:pt x="419" y="1060"/>
                  </a:lnTo>
                  <a:lnTo>
                    <a:pt x="412" y="1057"/>
                  </a:lnTo>
                  <a:lnTo>
                    <a:pt x="412" y="1055"/>
                  </a:lnTo>
                  <a:lnTo>
                    <a:pt x="411" y="1047"/>
                  </a:lnTo>
                  <a:lnTo>
                    <a:pt x="411" y="1044"/>
                  </a:lnTo>
                  <a:lnTo>
                    <a:pt x="406" y="1037"/>
                  </a:lnTo>
                  <a:lnTo>
                    <a:pt x="406" y="1035"/>
                  </a:lnTo>
                  <a:lnTo>
                    <a:pt x="402" y="1027"/>
                  </a:lnTo>
                  <a:lnTo>
                    <a:pt x="402" y="1026"/>
                  </a:lnTo>
                  <a:lnTo>
                    <a:pt x="396" y="1019"/>
                  </a:lnTo>
                  <a:lnTo>
                    <a:pt x="392" y="1018"/>
                  </a:lnTo>
                  <a:lnTo>
                    <a:pt x="389" y="1016"/>
                  </a:lnTo>
                  <a:lnTo>
                    <a:pt x="388" y="1016"/>
                  </a:lnTo>
                  <a:lnTo>
                    <a:pt x="384" y="1013"/>
                  </a:lnTo>
                  <a:lnTo>
                    <a:pt x="378" y="1006"/>
                  </a:lnTo>
                  <a:lnTo>
                    <a:pt x="378" y="1005"/>
                  </a:lnTo>
                  <a:lnTo>
                    <a:pt x="376" y="1003"/>
                  </a:lnTo>
                  <a:lnTo>
                    <a:pt x="373" y="1001"/>
                  </a:lnTo>
                  <a:lnTo>
                    <a:pt x="364" y="1000"/>
                  </a:lnTo>
                  <a:lnTo>
                    <a:pt x="364" y="1005"/>
                  </a:lnTo>
                  <a:lnTo>
                    <a:pt x="364" y="1006"/>
                  </a:lnTo>
                  <a:lnTo>
                    <a:pt x="363" y="1008"/>
                  </a:lnTo>
                  <a:lnTo>
                    <a:pt x="358" y="1013"/>
                  </a:lnTo>
                  <a:lnTo>
                    <a:pt x="356" y="1014"/>
                  </a:lnTo>
                  <a:lnTo>
                    <a:pt x="353" y="1014"/>
                  </a:lnTo>
                  <a:lnTo>
                    <a:pt x="344" y="1013"/>
                  </a:lnTo>
                  <a:lnTo>
                    <a:pt x="341" y="1011"/>
                  </a:lnTo>
                  <a:lnTo>
                    <a:pt x="340" y="1010"/>
                  </a:lnTo>
                  <a:lnTo>
                    <a:pt x="331" y="1001"/>
                  </a:lnTo>
                  <a:lnTo>
                    <a:pt x="301" y="987"/>
                  </a:lnTo>
                  <a:lnTo>
                    <a:pt x="297" y="984"/>
                  </a:lnTo>
                  <a:lnTo>
                    <a:pt x="293" y="980"/>
                  </a:lnTo>
                  <a:lnTo>
                    <a:pt x="290" y="979"/>
                  </a:lnTo>
                  <a:lnTo>
                    <a:pt x="287" y="977"/>
                  </a:lnTo>
                  <a:lnTo>
                    <a:pt x="285" y="974"/>
                  </a:lnTo>
                  <a:lnTo>
                    <a:pt x="268" y="963"/>
                  </a:lnTo>
                  <a:lnTo>
                    <a:pt x="267" y="961"/>
                  </a:lnTo>
                  <a:lnTo>
                    <a:pt x="263" y="958"/>
                  </a:lnTo>
                  <a:lnTo>
                    <a:pt x="254" y="950"/>
                  </a:lnTo>
                  <a:lnTo>
                    <a:pt x="245" y="945"/>
                  </a:lnTo>
                  <a:lnTo>
                    <a:pt x="244" y="942"/>
                  </a:lnTo>
                  <a:lnTo>
                    <a:pt x="235" y="935"/>
                  </a:lnTo>
                  <a:lnTo>
                    <a:pt x="234" y="935"/>
                  </a:lnTo>
                  <a:lnTo>
                    <a:pt x="229" y="940"/>
                  </a:lnTo>
                  <a:lnTo>
                    <a:pt x="225" y="948"/>
                  </a:lnTo>
                  <a:lnTo>
                    <a:pt x="225" y="950"/>
                  </a:lnTo>
                  <a:lnTo>
                    <a:pt x="222" y="953"/>
                  </a:lnTo>
                  <a:lnTo>
                    <a:pt x="219" y="955"/>
                  </a:lnTo>
                  <a:lnTo>
                    <a:pt x="217" y="953"/>
                  </a:lnTo>
                  <a:lnTo>
                    <a:pt x="209" y="955"/>
                  </a:lnTo>
                  <a:lnTo>
                    <a:pt x="207" y="955"/>
                  </a:lnTo>
                  <a:lnTo>
                    <a:pt x="201" y="951"/>
                  </a:lnTo>
                  <a:lnTo>
                    <a:pt x="197" y="951"/>
                  </a:lnTo>
                  <a:lnTo>
                    <a:pt x="196" y="950"/>
                  </a:lnTo>
                  <a:lnTo>
                    <a:pt x="177" y="953"/>
                  </a:lnTo>
                  <a:lnTo>
                    <a:pt x="169" y="948"/>
                  </a:lnTo>
                  <a:lnTo>
                    <a:pt x="168" y="946"/>
                  </a:lnTo>
                  <a:lnTo>
                    <a:pt x="158" y="938"/>
                  </a:lnTo>
                  <a:lnTo>
                    <a:pt x="144" y="934"/>
                  </a:lnTo>
                  <a:lnTo>
                    <a:pt x="138" y="929"/>
                  </a:lnTo>
                  <a:lnTo>
                    <a:pt x="136" y="927"/>
                  </a:lnTo>
                  <a:lnTo>
                    <a:pt x="126" y="927"/>
                  </a:lnTo>
                  <a:lnTo>
                    <a:pt x="123" y="927"/>
                  </a:lnTo>
                  <a:lnTo>
                    <a:pt x="120" y="922"/>
                  </a:lnTo>
                  <a:lnTo>
                    <a:pt x="116" y="922"/>
                  </a:lnTo>
                  <a:lnTo>
                    <a:pt x="111" y="916"/>
                  </a:lnTo>
                  <a:lnTo>
                    <a:pt x="113" y="914"/>
                  </a:lnTo>
                  <a:lnTo>
                    <a:pt x="111" y="909"/>
                  </a:lnTo>
                  <a:lnTo>
                    <a:pt x="103" y="904"/>
                  </a:lnTo>
                  <a:lnTo>
                    <a:pt x="93" y="904"/>
                  </a:lnTo>
                  <a:lnTo>
                    <a:pt x="90" y="904"/>
                  </a:lnTo>
                  <a:lnTo>
                    <a:pt x="82" y="904"/>
                  </a:lnTo>
                  <a:lnTo>
                    <a:pt x="78" y="903"/>
                  </a:lnTo>
                  <a:lnTo>
                    <a:pt x="67" y="895"/>
                  </a:lnTo>
                  <a:lnTo>
                    <a:pt x="55" y="891"/>
                  </a:lnTo>
                  <a:lnTo>
                    <a:pt x="43" y="891"/>
                  </a:lnTo>
                  <a:lnTo>
                    <a:pt x="37" y="890"/>
                  </a:lnTo>
                  <a:lnTo>
                    <a:pt x="35" y="890"/>
                  </a:lnTo>
                  <a:lnTo>
                    <a:pt x="25" y="890"/>
                  </a:lnTo>
                  <a:lnTo>
                    <a:pt x="24" y="888"/>
                  </a:lnTo>
                  <a:lnTo>
                    <a:pt x="22" y="883"/>
                  </a:lnTo>
                  <a:lnTo>
                    <a:pt x="12" y="870"/>
                  </a:lnTo>
                  <a:lnTo>
                    <a:pt x="5" y="851"/>
                  </a:lnTo>
                  <a:lnTo>
                    <a:pt x="4" y="849"/>
                  </a:lnTo>
                  <a:lnTo>
                    <a:pt x="2" y="843"/>
                  </a:lnTo>
                  <a:lnTo>
                    <a:pt x="0" y="840"/>
                  </a:lnTo>
                  <a:lnTo>
                    <a:pt x="2" y="838"/>
                  </a:lnTo>
                  <a:lnTo>
                    <a:pt x="9" y="830"/>
                  </a:lnTo>
                  <a:lnTo>
                    <a:pt x="17" y="827"/>
                  </a:lnTo>
                  <a:lnTo>
                    <a:pt x="19" y="822"/>
                  </a:lnTo>
                  <a:lnTo>
                    <a:pt x="19" y="819"/>
                  </a:lnTo>
                  <a:lnTo>
                    <a:pt x="20" y="809"/>
                  </a:lnTo>
                  <a:lnTo>
                    <a:pt x="22" y="807"/>
                  </a:lnTo>
                  <a:lnTo>
                    <a:pt x="29" y="796"/>
                  </a:lnTo>
                  <a:lnTo>
                    <a:pt x="30" y="794"/>
                  </a:lnTo>
                  <a:lnTo>
                    <a:pt x="34" y="788"/>
                  </a:lnTo>
                  <a:lnTo>
                    <a:pt x="39" y="781"/>
                  </a:lnTo>
                  <a:lnTo>
                    <a:pt x="42" y="773"/>
                  </a:lnTo>
                  <a:lnTo>
                    <a:pt x="42" y="772"/>
                  </a:lnTo>
                  <a:lnTo>
                    <a:pt x="47" y="765"/>
                  </a:lnTo>
                  <a:lnTo>
                    <a:pt x="48" y="764"/>
                  </a:lnTo>
                  <a:lnTo>
                    <a:pt x="52" y="760"/>
                  </a:lnTo>
                  <a:lnTo>
                    <a:pt x="52" y="756"/>
                  </a:lnTo>
                  <a:lnTo>
                    <a:pt x="50" y="752"/>
                  </a:lnTo>
                  <a:lnTo>
                    <a:pt x="37" y="738"/>
                  </a:lnTo>
                  <a:lnTo>
                    <a:pt x="32" y="726"/>
                  </a:lnTo>
                  <a:lnTo>
                    <a:pt x="27" y="717"/>
                  </a:lnTo>
                  <a:lnTo>
                    <a:pt x="25" y="712"/>
                  </a:lnTo>
                  <a:lnTo>
                    <a:pt x="24" y="707"/>
                  </a:lnTo>
                  <a:lnTo>
                    <a:pt x="24" y="705"/>
                  </a:lnTo>
                  <a:lnTo>
                    <a:pt x="27" y="696"/>
                  </a:lnTo>
                  <a:lnTo>
                    <a:pt x="29" y="692"/>
                  </a:lnTo>
                  <a:lnTo>
                    <a:pt x="34" y="688"/>
                  </a:lnTo>
                  <a:lnTo>
                    <a:pt x="39" y="676"/>
                  </a:lnTo>
                  <a:lnTo>
                    <a:pt x="35" y="665"/>
                  </a:lnTo>
                  <a:lnTo>
                    <a:pt x="39" y="657"/>
                  </a:lnTo>
                  <a:lnTo>
                    <a:pt x="40" y="655"/>
                  </a:lnTo>
                  <a:lnTo>
                    <a:pt x="37" y="647"/>
                  </a:lnTo>
                  <a:lnTo>
                    <a:pt x="39" y="639"/>
                  </a:lnTo>
                  <a:lnTo>
                    <a:pt x="42" y="636"/>
                  </a:lnTo>
                  <a:lnTo>
                    <a:pt x="47" y="633"/>
                  </a:lnTo>
                  <a:lnTo>
                    <a:pt x="52" y="631"/>
                  </a:lnTo>
                  <a:lnTo>
                    <a:pt x="57" y="626"/>
                  </a:lnTo>
                  <a:lnTo>
                    <a:pt x="58" y="623"/>
                  </a:lnTo>
                  <a:lnTo>
                    <a:pt x="68" y="620"/>
                  </a:lnTo>
                  <a:lnTo>
                    <a:pt x="70" y="616"/>
                  </a:lnTo>
                  <a:lnTo>
                    <a:pt x="72" y="615"/>
                  </a:lnTo>
                  <a:lnTo>
                    <a:pt x="70" y="600"/>
                  </a:lnTo>
                  <a:lnTo>
                    <a:pt x="72" y="599"/>
                  </a:lnTo>
                  <a:lnTo>
                    <a:pt x="75" y="582"/>
                  </a:lnTo>
                  <a:lnTo>
                    <a:pt x="85" y="576"/>
                  </a:lnTo>
                  <a:lnTo>
                    <a:pt x="88" y="573"/>
                  </a:lnTo>
                  <a:lnTo>
                    <a:pt x="91" y="568"/>
                  </a:lnTo>
                  <a:lnTo>
                    <a:pt x="91" y="566"/>
                  </a:lnTo>
                  <a:lnTo>
                    <a:pt x="95" y="563"/>
                  </a:lnTo>
                  <a:lnTo>
                    <a:pt x="95" y="560"/>
                  </a:lnTo>
                  <a:lnTo>
                    <a:pt x="93" y="556"/>
                  </a:lnTo>
                  <a:lnTo>
                    <a:pt x="95" y="553"/>
                  </a:lnTo>
                  <a:lnTo>
                    <a:pt x="100" y="553"/>
                  </a:lnTo>
                  <a:lnTo>
                    <a:pt x="103" y="552"/>
                  </a:lnTo>
                  <a:lnTo>
                    <a:pt x="105" y="548"/>
                  </a:lnTo>
                  <a:lnTo>
                    <a:pt x="106" y="545"/>
                  </a:lnTo>
                  <a:lnTo>
                    <a:pt x="111" y="540"/>
                  </a:lnTo>
                  <a:lnTo>
                    <a:pt x="115" y="539"/>
                  </a:lnTo>
                  <a:lnTo>
                    <a:pt x="120" y="540"/>
                  </a:lnTo>
                  <a:lnTo>
                    <a:pt x="125" y="545"/>
                  </a:lnTo>
                  <a:lnTo>
                    <a:pt x="128" y="548"/>
                  </a:lnTo>
                  <a:lnTo>
                    <a:pt x="129" y="550"/>
                  </a:lnTo>
                  <a:lnTo>
                    <a:pt x="131" y="550"/>
                  </a:lnTo>
                  <a:lnTo>
                    <a:pt x="134" y="547"/>
                  </a:lnTo>
                  <a:lnTo>
                    <a:pt x="133" y="544"/>
                  </a:lnTo>
                  <a:lnTo>
                    <a:pt x="134" y="539"/>
                  </a:lnTo>
                  <a:lnTo>
                    <a:pt x="139" y="539"/>
                  </a:lnTo>
                  <a:lnTo>
                    <a:pt x="141" y="535"/>
                  </a:lnTo>
                  <a:lnTo>
                    <a:pt x="143" y="534"/>
                  </a:lnTo>
                  <a:lnTo>
                    <a:pt x="144" y="535"/>
                  </a:lnTo>
                  <a:lnTo>
                    <a:pt x="148" y="535"/>
                  </a:lnTo>
                  <a:lnTo>
                    <a:pt x="151" y="537"/>
                  </a:lnTo>
                  <a:lnTo>
                    <a:pt x="154" y="539"/>
                  </a:lnTo>
                  <a:lnTo>
                    <a:pt x="158" y="539"/>
                  </a:lnTo>
                  <a:lnTo>
                    <a:pt x="166" y="542"/>
                  </a:lnTo>
                  <a:lnTo>
                    <a:pt x="172" y="535"/>
                  </a:lnTo>
                  <a:lnTo>
                    <a:pt x="172" y="532"/>
                  </a:lnTo>
                  <a:lnTo>
                    <a:pt x="171" y="529"/>
                  </a:lnTo>
                  <a:lnTo>
                    <a:pt x="169" y="527"/>
                  </a:lnTo>
                  <a:lnTo>
                    <a:pt x="164" y="526"/>
                  </a:lnTo>
                  <a:lnTo>
                    <a:pt x="161" y="523"/>
                  </a:lnTo>
                  <a:lnTo>
                    <a:pt x="159" y="521"/>
                  </a:lnTo>
                  <a:lnTo>
                    <a:pt x="158" y="516"/>
                  </a:lnTo>
                  <a:lnTo>
                    <a:pt x="159" y="506"/>
                  </a:lnTo>
                  <a:lnTo>
                    <a:pt x="163" y="500"/>
                  </a:lnTo>
                  <a:lnTo>
                    <a:pt x="163" y="498"/>
                  </a:lnTo>
                  <a:lnTo>
                    <a:pt x="163" y="493"/>
                  </a:lnTo>
                  <a:lnTo>
                    <a:pt x="163" y="480"/>
                  </a:lnTo>
                  <a:lnTo>
                    <a:pt x="161" y="476"/>
                  </a:lnTo>
                  <a:lnTo>
                    <a:pt x="163" y="467"/>
                  </a:lnTo>
                  <a:lnTo>
                    <a:pt x="164" y="464"/>
                  </a:lnTo>
                  <a:lnTo>
                    <a:pt x="164" y="461"/>
                  </a:lnTo>
                  <a:lnTo>
                    <a:pt x="164" y="453"/>
                  </a:lnTo>
                  <a:lnTo>
                    <a:pt x="158" y="446"/>
                  </a:lnTo>
                  <a:lnTo>
                    <a:pt x="161" y="432"/>
                  </a:lnTo>
                  <a:lnTo>
                    <a:pt x="163" y="430"/>
                  </a:lnTo>
                  <a:lnTo>
                    <a:pt x="163" y="427"/>
                  </a:lnTo>
                  <a:lnTo>
                    <a:pt x="164" y="421"/>
                  </a:lnTo>
                  <a:lnTo>
                    <a:pt x="164" y="419"/>
                  </a:lnTo>
                  <a:lnTo>
                    <a:pt x="164" y="414"/>
                  </a:lnTo>
                  <a:lnTo>
                    <a:pt x="166" y="404"/>
                  </a:lnTo>
                  <a:lnTo>
                    <a:pt x="169" y="400"/>
                  </a:lnTo>
                  <a:lnTo>
                    <a:pt x="169" y="396"/>
                  </a:lnTo>
                  <a:lnTo>
                    <a:pt x="169" y="390"/>
                  </a:lnTo>
                  <a:lnTo>
                    <a:pt x="166" y="382"/>
                  </a:lnTo>
                  <a:lnTo>
                    <a:pt x="171" y="377"/>
                  </a:lnTo>
                  <a:lnTo>
                    <a:pt x="164" y="367"/>
                  </a:lnTo>
                  <a:lnTo>
                    <a:pt x="161" y="359"/>
                  </a:lnTo>
                  <a:lnTo>
                    <a:pt x="158" y="357"/>
                  </a:lnTo>
                  <a:lnTo>
                    <a:pt x="154" y="359"/>
                  </a:lnTo>
                  <a:lnTo>
                    <a:pt x="153" y="361"/>
                  </a:lnTo>
                  <a:lnTo>
                    <a:pt x="143" y="361"/>
                  </a:lnTo>
                  <a:lnTo>
                    <a:pt x="136" y="354"/>
                  </a:lnTo>
                  <a:lnTo>
                    <a:pt x="134" y="354"/>
                  </a:lnTo>
                  <a:lnTo>
                    <a:pt x="133" y="346"/>
                  </a:lnTo>
                  <a:lnTo>
                    <a:pt x="133" y="338"/>
                  </a:lnTo>
                  <a:lnTo>
                    <a:pt x="129" y="336"/>
                  </a:lnTo>
                  <a:lnTo>
                    <a:pt x="128" y="333"/>
                  </a:lnTo>
                  <a:lnTo>
                    <a:pt x="126" y="328"/>
                  </a:lnTo>
                  <a:lnTo>
                    <a:pt x="125" y="327"/>
                  </a:lnTo>
                  <a:lnTo>
                    <a:pt x="126" y="322"/>
                  </a:lnTo>
                  <a:lnTo>
                    <a:pt x="128" y="320"/>
                  </a:lnTo>
                  <a:lnTo>
                    <a:pt x="133" y="317"/>
                  </a:lnTo>
                  <a:lnTo>
                    <a:pt x="131" y="307"/>
                  </a:lnTo>
                  <a:lnTo>
                    <a:pt x="134" y="302"/>
                  </a:lnTo>
                  <a:lnTo>
                    <a:pt x="136" y="301"/>
                  </a:lnTo>
                  <a:lnTo>
                    <a:pt x="134" y="294"/>
                  </a:lnTo>
                  <a:lnTo>
                    <a:pt x="138" y="288"/>
                  </a:lnTo>
                  <a:lnTo>
                    <a:pt x="143" y="281"/>
                  </a:lnTo>
                  <a:lnTo>
                    <a:pt x="143" y="280"/>
                  </a:lnTo>
                  <a:lnTo>
                    <a:pt x="138" y="268"/>
                  </a:lnTo>
                  <a:lnTo>
                    <a:pt x="149" y="265"/>
                  </a:lnTo>
                  <a:lnTo>
                    <a:pt x="151" y="267"/>
                  </a:lnTo>
                  <a:lnTo>
                    <a:pt x="154" y="272"/>
                  </a:lnTo>
                  <a:lnTo>
                    <a:pt x="156" y="275"/>
                  </a:lnTo>
                  <a:lnTo>
                    <a:pt x="161" y="275"/>
                  </a:lnTo>
                  <a:lnTo>
                    <a:pt x="163" y="273"/>
                  </a:lnTo>
                  <a:lnTo>
                    <a:pt x="168" y="270"/>
                  </a:lnTo>
                  <a:lnTo>
                    <a:pt x="171" y="272"/>
                  </a:lnTo>
                  <a:lnTo>
                    <a:pt x="177" y="273"/>
                  </a:lnTo>
                  <a:lnTo>
                    <a:pt x="179" y="268"/>
                  </a:lnTo>
                  <a:lnTo>
                    <a:pt x="174" y="264"/>
                  </a:lnTo>
                  <a:lnTo>
                    <a:pt x="168" y="260"/>
                  </a:lnTo>
                  <a:lnTo>
                    <a:pt x="163" y="257"/>
                  </a:lnTo>
                  <a:lnTo>
                    <a:pt x="154" y="256"/>
                  </a:lnTo>
                  <a:lnTo>
                    <a:pt x="158" y="251"/>
                  </a:lnTo>
                  <a:lnTo>
                    <a:pt x="164" y="244"/>
                  </a:lnTo>
                  <a:lnTo>
                    <a:pt x="164" y="239"/>
                  </a:lnTo>
                  <a:lnTo>
                    <a:pt x="164" y="23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2" name="Freeform 62"/>
            <p:cNvSpPr>
              <a:spLocks/>
            </p:cNvSpPr>
            <p:nvPr/>
          </p:nvSpPr>
          <p:spPr bwMode="auto">
            <a:xfrm>
              <a:off x="5064125" y="2718595"/>
              <a:ext cx="1022350" cy="950913"/>
            </a:xfrm>
            <a:custGeom>
              <a:avLst/>
              <a:gdLst>
                <a:gd name="T0" fmla="*/ 1037 w 1287"/>
                <a:gd name="T1" fmla="*/ 498 h 1199"/>
                <a:gd name="T2" fmla="*/ 1117 w 1287"/>
                <a:gd name="T3" fmla="*/ 495 h 1199"/>
                <a:gd name="T4" fmla="*/ 1166 w 1287"/>
                <a:gd name="T5" fmla="*/ 482 h 1199"/>
                <a:gd name="T6" fmla="*/ 1239 w 1287"/>
                <a:gd name="T7" fmla="*/ 488 h 1199"/>
                <a:gd name="T8" fmla="*/ 1264 w 1287"/>
                <a:gd name="T9" fmla="*/ 555 h 1199"/>
                <a:gd name="T10" fmla="*/ 1264 w 1287"/>
                <a:gd name="T11" fmla="*/ 615 h 1199"/>
                <a:gd name="T12" fmla="*/ 1266 w 1287"/>
                <a:gd name="T13" fmla="*/ 663 h 1199"/>
                <a:gd name="T14" fmla="*/ 1277 w 1287"/>
                <a:gd name="T15" fmla="*/ 708 h 1199"/>
                <a:gd name="T16" fmla="*/ 1248 w 1287"/>
                <a:gd name="T17" fmla="*/ 768 h 1199"/>
                <a:gd name="T18" fmla="*/ 1243 w 1287"/>
                <a:gd name="T19" fmla="*/ 822 h 1199"/>
                <a:gd name="T20" fmla="*/ 1209 w 1287"/>
                <a:gd name="T21" fmla="*/ 872 h 1199"/>
                <a:gd name="T22" fmla="*/ 1221 w 1287"/>
                <a:gd name="T23" fmla="*/ 899 h 1199"/>
                <a:gd name="T24" fmla="*/ 1239 w 1287"/>
                <a:gd name="T25" fmla="*/ 940 h 1199"/>
                <a:gd name="T26" fmla="*/ 1201 w 1287"/>
                <a:gd name="T27" fmla="*/ 969 h 1199"/>
                <a:gd name="T28" fmla="*/ 1160 w 1287"/>
                <a:gd name="T29" fmla="*/ 985 h 1199"/>
                <a:gd name="T30" fmla="*/ 1109 w 1287"/>
                <a:gd name="T31" fmla="*/ 1045 h 1199"/>
                <a:gd name="T32" fmla="*/ 1052 w 1287"/>
                <a:gd name="T33" fmla="*/ 1069 h 1199"/>
                <a:gd name="T34" fmla="*/ 994 w 1287"/>
                <a:gd name="T35" fmla="*/ 1074 h 1199"/>
                <a:gd name="T36" fmla="*/ 938 w 1287"/>
                <a:gd name="T37" fmla="*/ 1110 h 1199"/>
                <a:gd name="T38" fmla="*/ 894 w 1287"/>
                <a:gd name="T39" fmla="*/ 1140 h 1199"/>
                <a:gd name="T40" fmla="*/ 852 w 1287"/>
                <a:gd name="T41" fmla="*/ 1126 h 1199"/>
                <a:gd name="T42" fmla="*/ 816 w 1287"/>
                <a:gd name="T43" fmla="*/ 1131 h 1199"/>
                <a:gd name="T44" fmla="*/ 779 w 1287"/>
                <a:gd name="T45" fmla="*/ 1157 h 1199"/>
                <a:gd name="T46" fmla="*/ 753 w 1287"/>
                <a:gd name="T47" fmla="*/ 1199 h 1199"/>
                <a:gd name="T48" fmla="*/ 712 w 1287"/>
                <a:gd name="T49" fmla="*/ 1165 h 1199"/>
                <a:gd name="T50" fmla="*/ 675 w 1287"/>
                <a:gd name="T51" fmla="*/ 1147 h 1199"/>
                <a:gd name="T52" fmla="*/ 639 w 1287"/>
                <a:gd name="T53" fmla="*/ 1103 h 1199"/>
                <a:gd name="T54" fmla="*/ 603 w 1287"/>
                <a:gd name="T55" fmla="*/ 1077 h 1199"/>
                <a:gd name="T56" fmla="*/ 568 w 1287"/>
                <a:gd name="T57" fmla="*/ 1043 h 1199"/>
                <a:gd name="T58" fmla="*/ 581 w 1287"/>
                <a:gd name="T59" fmla="*/ 1009 h 1199"/>
                <a:gd name="T60" fmla="*/ 550 w 1287"/>
                <a:gd name="T61" fmla="*/ 985 h 1199"/>
                <a:gd name="T62" fmla="*/ 513 w 1287"/>
                <a:gd name="T63" fmla="*/ 974 h 1199"/>
                <a:gd name="T64" fmla="*/ 502 w 1287"/>
                <a:gd name="T65" fmla="*/ 937 h 1199"/>
                <a:gd name="T66" fmla="*/ 452 w 1287"/>
                <a:gd name="T67" fmla="*/ 935 h 1199"/>
                <a:gd name="T68" fmla="*/ 442 w 1287"/>
                <a:gd name="T69" fmla="*/ 888 h 1199"/>
                <a:gd name="T70" fmla="*/ 439 w 1287"/>
                <a:gd name="T71" fmla="*/ 828 h 1199"/>
                <a:gd name="T72" fmla="*/ 406 w 1287"/>
                <a:gd name="T73" fmla="*/ 807 h 1199"/>
                <a:gd name="T74" fmla="*/ 378 w 1287"/>
                <a:gd name="T75" fmla="*/ 775 h 1199"/>
                <a:gd name="T76" fmla="*/ 344 w 1287"/>
                <a:gd name="T77" fmla="*/ 783 h 1199"/>
                <a:gd name="T78" fmla="*/ 268 w 1287"/>
                <a:gd name="T79" fmla="*/ 733 h 1199"/>
                <a:gd name="T80" fmla="*/ 225 w 1287"/>
                <a:gd name="T81" fmla="*/ 720 h 1199"/>
                <a:gd name="T82" fmla="*/ 169 w 1287"/>
                <a:gd name="T83" fmla="*/ 718 h 1199"/>
                <a:gd name="T84" fmla="*/ 111 w 1287"/>
                <a:gd name="T85" fmla="*/ 686 h 1199"/>
                <a:gd name="T86" fmla="*/ 43 w 1287"/>
                <a:gd name="T87" fmla="*/ 661 h 1199"/>
                <a:gd name="T88" fmla="*/ 0 w 1287"/>
                <a:gd name="T89" fmla="*/ 610 h 1199"/>
                <a:gd name="T90" fmla="*/ 34 w 1287"/>
                <a:gd name="T91" fmla="*/ 558 h 1199"/>
                <a:gd name="T92" fmla="*/ 32 w 1287"/>
                <a:gd name="T93" fmla="*/ 496 h 1199"/>
                <a:gd name="T94" fmla="*/ 39 w 1287"/>
                <a:gd name="T95" fmla="*/ 427 h 1199"/>
                <a:gd name="T96" fmla="*/ 70 w 1287"/>
                <a:gd name="T97" fmla="*/ 386 h 1199"/>
                <a:gd name="T98" fmla="*/ 95 w 1287"/>
                <a:gd name="T99" fmla="*/ 330 h 1199"/>
                <a:gd name="T100" fmla="*/ 125 w 1287"/>
                <a:gd name="T101" fmla="*/ 315 h 1199"/>
                <a:gd name="T102" fmla="*/ 144 w 1287"/>
                <a:gd name="T103" fmla="*/ 305 h 1199"/>
                <a:gd name="T104" fmla="*/ 164 w 1287"/>
                <a:gd name="T105" fmla="*/ 296 h 1199"/>
                <a:gd name="T106" fmla="*/ 163 w 1287"/>
                <a:gd name="T107" fmla="*/ 237 h 1199"/>
                <a:gd name="T108" fmla="*/ 164 w 1287"/>
                <a:gd name="T109" fmla="*/ 184 h 1199"/>
                <a:gd name="T110" fmla="*/ 154 w 1287"/>
                <a:gd name="T111" fmla="*/ 129 h 1199"/>
                <a:gd name="T112" fmla="*/ 125 w 1287"/>
                <a:gd name="T113" fmla="*/ 97 h 1199"/>
                <a:gd name="T114" fmla="*/ 143 w 1287"/>
                <a:gd name="T115" fmla="*/ 50 h 1199"/>
                <a:gd name="T116" fmla="*/ 177 w 1287"/>
                <a:gd name="T117" fmla="*/ 43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87" h="1199">
                  <a:moveTo>
                    <a:pt x="1018" y="495"/>
                  </a:moveTo>
                  <a:lnTo>
                    <a:pt x="1019" y="490"/>
                  </a:lnTo>
                  <a:lnTo>
                    <a:pt x="1023" y="493"/>
                  </a:lnTo>
                  <a:lnTo>
                    <a:pt x="1026" y="495"/>
                  </a:lnTo>
                  <a:lnTo>
                    <a:pt x="1028" y="492"/>
                  </a:lnTo>
                  <a:lnTo>
                    <a:pt x="1028" y="490"/>
                  </a:lnTo>
                  <a:lnTo>
                    <a:pt x="1031" y="488"/>
                  </a:lnTo>
                  <a:lnTo>
                    <a:pt x="1033" y="488"/>
                  </a:lnTo>
                  <a:lnTo>
                    <a:pt x="1034" y="490"/>
                  </a:lnTo>
                  <a:lnTo>
                    <a:pt x="1037" y="498"/>
                  </a:lnTo>
                  <a:lnTo>
                    <a:pt x="1046" y="501"/>
                  </a:lnTo>
                  <a:lnTo>
                    <a:pt x="1054" y="506"/>
                  </a:lnTo>
                  <a:lnTo>
                    <a:pt x="1064" y="506"/>
                  </a:lnTo>
                  <a:lnTo>
                    <a:pt x="1067" y="506"/>
                  </a:lnTo>
                  <a:lnTo>
                    <a:pt x="1072" y="503"/>
                  </a:lnTo>
                  <a:lnTo>
                    <a:pt x="1080" y="501"/>
                  </a:lnTo>
                  <a:lnTo>
                    <a:pt x="1095" y="501"/>
                  </a:lnTo>
                  <a:lnTo>
                    <a:pt x="1099" y="501"/>
                  </a:lnTo>
                  <a:lnTo>
                    <a:pt x="1107" y="500"/>
                  </a:lnTo>
                  <a:lnTo>
                    <a:pt x="1117" y="495"/>
                  </a:lnTo>
                  <a:lnTo>
                    <a:pt x="1122" y="495"/>
                  </a:lnTo>
                  <a:lnTo>
                    <a:pt x="1132" y="495"/>
                  </a:lnTo>
                  <a:lnTo>
                    <a:pt x="1133" y="493"/>
                  </a:lnTo>
                  <a:lnTo>
                    <a:pt x="1142" y="490"/>
                  </a:lnTo>
                  <a:lnTo>
                    <a:pt x="1145" y="487"/>
                  </a:lnTo>
                  <a:lnTo>
                    <a:pt x="1148" y="485"/>
                  </a:lnTo>
                  <a:lnTo>
                    <a:pt x="1157" y="483"/>
                  </a:lnTo>
                  <a:lnTo>
                    <a:pt x="1160" y="482"/>
                  </a:lnTo>
                  <a:lnTo>
                    <a:pt x="1163" y="482"/>
                  </a:lnTo>
                  <a:lnTo>
                    <a:pt x="1166" y="482"/>
                  </a:lnTo>
                  <a:lnTo>
                    <a:pt x="1180" y="487"/>
                  </a:lnTo>
                  <a:lnTo>
                    <a:pt x="1188" y="490"/>
                  </a:lnTo>
                  <a:lnTo>
                    <a:pt x="1191" y="488"/>
                  </a:lnTo>
                  <a:lnTo>
                    <a:pt x="1201" y="490"/>
                  </a:lnTo>
                  <a:lnTo>
                    <a:pt x="1209" y="490"/>
                  </a:lnTo>
                  <a:lnTo>
                    <a:pt x="1218" y="490"/>
                  </a:lnTo>
                  <a:lnTo>
                    <a:pt x="1228" y="490"/>
                  </a:lnTo>
                  <a:lnTo>
                    <a:pt x="1231" y="490"/>
                  </a:lnTo>
                  <a:lnTo>
                    <a:pt x="1236" y="488"/>
                  </a:lnTo>
                  <a:lnTo>
                    <a:pt x="1239" y="488"/>
                  </a:lnTo>
                  <a:lnTo>
                    <a:pt x="1256" y="487"/>
                  </a:lnTo>
                  <a:lnTo>
                    <a:pt x="1267" y="492"/>
                  </a:lnTo>
                  <a:lnTo>
                    <a:pt x="1264" y="504"/>
                  </a:lnTo>
                  <a:lnTo>
                    <a:pt x="1264" y="506"/>
                  </a:lnTo>
                  <a:lnTo>
                    <a:pt x="1262" y="517"/>
                  </a:lnTo>
                  <a:lnTo>
                    <a:pt x="1264" y="519"/>
                  </a:lnTo>
                  <a:lnTo>
                    <a:pt x="1264" y="530"/>
                  </a:lnTo>
                  <a:lnTo>
                    <a:pt x="1261" y="543"/>
                  </a:lnTo>
                  <a:lnTo>
                    <a:pt x="1262" y="551"/>
                  </a:lnTo>
                  <a:lnTo>
                    <a:pt x="1264" y="555"/>
                  </a:lnTo>
                  <a:lnTo>
                    <a:pt x="1266" y="564"/>
                  </a:lnTo>
                  <a:lnTo>
                    <a:pt x="1272" y="577"/>
                  </a:lnTo>
                  <a:lnTo>
                    <a:pt x="1272" y="579"/>
                  </a:lnTo>
                  <a:lnTo>
                    <a:pt x="1276" y="587"/>
                  </a:lnTo>
                  <a:lnTo>
                    <a:pt x="1276" y="589"/>
                  </a:lnTo>
                  <a:lnTo>
                    <a:pt x="1272" y="598"/>
                  </a:lnTo>
                  <a:lnTo>
                    <a:pt x="1271" y="600"/>
                  </a:lnTo>
                  <a:lnTo>
                    <a:pt x="1272" y="603"/>
                  </a:lnTo>
                  <a:lnTo>
                    <a:pt x="1271" y="611"/>
                  </a:lnTo>
                  <a:lnTo>
                    <a:pt x="1264" y="615"/>
                  </a:lnTo>
                  <a:lnTo>
                    <a:pt x="1262" y="615"/>
                  </a:lnTo>
                  <a:lnTo>
                    <a:pt x="1257" y="624"/>
                  </a:lnTo>
                  <a:lnTo>
                    <a:pt x="1256" y="627"/>
                  </a:lnTo>
                  <a:lnTo>
                    <a:pt x="1256" y="637"/>
                  </a:lnTo>
                  <a:lnTo>
                    <a:pt x="1256" y="640"/>
                  </a:lnTo>
                  <a:lnTo>
                    <a:pt x="1256" y="642"/>
                  </a:lnTo>
                  <a:lnTo>
                    <a:pt x="1257" y="649"/>
                  </a:lnTo>
                  <a:lnTo>
                    <a:pt x="1259" y="653"/>
                  </a:lnTo>
                  <a:lnTo>
                    <a:pt x="1264" y="661"/>
                  </a:lnTo>
                  <a:lnTo>
                    <a:pt x="1266" y="663"/>
                  </a:lnTo>
                  <a:lnTo>
                    <a:pt x="1269" y="670"/>
                  </a:lnTo>
                  <a:lnTo>
                    <a:pt x="1276" y="678"/>
                  </a:lnTo>
                  <a:lnTo>
                    <a:pt x="1277" y="679"/>
                  </a:lnTo>
                  <a:lnTo>
                    <a:pt x="1279" y="686"/>
                  </a:lnTo>
                  <a:lnTo>
                    <a:pt x="1282" y="689"/>
                  </a:lnTo>
                  <a:lnTo>
                    <a:pt x="1286" y="691"/>
                  </a:lnTo>
                  <a:lnTo>
                    <a:pt x="1287" y="694"/>
                  </a:lnTo>
                  <a:lnTo>
                    <a:pt x="1287" y="697"/>
                  </a:lnTo>
                  <a:lnTo>
                    <a:pt x="1282" y="704"/>
                  </a:lnTo>
                  <a:lnTo>
                    <a:pt x="1277" y="708"/>
                  </a:lnTo>
                  <a:lnTo>
                    <a:pt x="1269" y="715"/>
                  </a:lnTo>
                  <a:lnTo>
                    <a:pt x="1264" y="723"/>
                  </a:lnTo>
                  <a:lnTo>
                    <a:pt x="1264" y="726"/>
                  </a:lnTo>
                  <a:lnTo>
                    <a:pt x="1264" y="734"/>
                  </a:lnTo>
                  <a:lnTo>
                    <a:pt x="1262" y="736"/>
                  </a:lnTo>
                  <a:lnTo>
                    <a:pt x="1256" y="746"/>
                  </a:lnTo>
                  <a:lnTo>
                    <a:pt x="1251" y="754"/>
                  </a:lnTo>
                  <a:lnTo>
                    <a:pt x="1249" y="757"/>
                  </a:lnTo>
                  <a:lnTo>
                    <a:pt x="1248" y="765"/>
                  </a:lnTo>
                  <a:lnTo>
                    <a:pt x="1248" y="768"/>
                  </a:lnTo>
                  <a:lnTo>
                    <a:pt x="1248" y="773"/>
                  </a:lnTo>
                  <a:lnTo>
                    <a:pt x="1246" y="775"/>
                  </a:lnTo>
                  <a:lnTo>
                    <a:pt x="1246" y="784"/>
                  </a:lnTo>
                  <a:lnTo>
                    <a:pt x="1246" y="791"/>
                  </a:lnTo>
                  <a:lnTo>
                    <a:pt x="1246" y="793"/>
                  </a:lnTo>
                  <a:lnTo>
                    <a:pt x="1248" y="797"/>
                  </a:lnTo>
                  <a:lnTo>
                    <a:pt x="1249" y="802"/>
                  </a:lnTo>
                  <a:lnTo>
                    <a:pt x="1251" y="804"/>
                  </a:lnTo>
                  <a:lnTo>
                    <a:pt x="1244" y="818"/>
                  </a:lnTo>
                  <a:lnTo>
                    <a:pt x="1243" y="822"/>
                  </a:lnTo>
                  <a:lnTo>
                    <a:pt x="1234" y="828"/>
                  </a:lnTo>
                  <a:lnTo>
                    <a:pt x="1233" y="830"/>
                  </a:lnTo>
                  <a:lnTo>
                    <a:pt x="1221" y="839"/>
                  </a:lnTo>
                  <a:lnTo>
                    <a:pt x="1214" y="844"/>
                  </a:lnTo>
                  <a:lnTo>
                    <a:pt x="1209" y="849"/>
                  </a:lnTo>
                  <a:lnTo>
                    <a:pt x="1206" y="854"/>
                  </a:lnTo>
                  <a:lnTo>
                    <a:pt x="1208" y="859"/>
                  </a:lnTo>
                  <a:lnTo>
                    <a:pt x="1206" y="862"/>
                  </a:lnTo>
                  <a:lnTo>
                    <a:pt x="1208" y="869"/>
                  </a:lnTo>
                  <a:lnTo>
                    <a:pt x="1209" y="872"/>
                  </a:lnTo>
                  <a:lnTo>
                    <a:pt x="1205" y="873"/>
                  </a:lnTo>
                  <a:lnTo>
                    <a:pt x="1205" y="878"/>
                  </a:lnTo>
                  <a:lnTo>
                    <a:pt x="1205" y="882"/>
                  </a:lnTo>
                  <a:lnTo>
                    <a:pt x="1200" y="882"/>
                  </a:lnTo>
                  <a:lnTo>
                    <a:pt x="1198" y="888"/>
                  </a:lnTo>
                  <a:lnTo>
                    <a:pt x="1201" y="891"/>
                  </a:lnTo>
                  <a:lnTo>
                    <a:pt x="1205" y="888"/>
                  </a:lnTo>
                  <a:lnTo>
                    <a:pt x="1209" y="890"/>
                  </a:lnTo>
                  <a:lnTo>
                    <a:pt x="1211" y="896"/>
                  </a:lnTo>
                  <a:lnTo>
                    <a:pt x="1221" y="899"/>
                  </a:lnTo>
                  <a:lnTo>
                    <a:pt x="1231" y="906"/>
                  </a:lnTo>
                  <a:lnTo>
                    <a:pt x="1233" y="914"/>
                  </a:lnTo>
                  <a:lnTo>
                    <a:pt x="1236" y="919"/>
                  </a:lnTo>
                  <a:lnTo>
                    <a:pt x="1243" y="919"/>
                  </a:lnTo>
                  <a:lnTo>
                    <a:pt x="1244" y="919"/>
                  </a:lnTo>
                  <a:lnTo>
                    <a:pt x="1246" y="924"/>
                  </a:lnTo>
                  <a:lnTo>
                    <a:pt x="1248" y="928"/>
                  </a:lnTo>
                  <a:lnTo>
                    <a:pt x="1246" y="933"/>
                  </a:lnTo>
                  <a:lnTo>
                    <a:pt x="1243" y="937"/>
                  </a:lnTo>
                  <a:lnTo>
                    <a:pt x="1239" y="940"/>
                  </a:lnTo>
                  <a:lnTo>
                    <a:pt x="1236" y="940"/>
                  </a:lnTo>
                  <a:lnTo>
                    <a:pt x="1233" y="941"/>
                  </a:lnTo>
                  <a:lnTo>
                    <a:pt x="1229" y="940"/>
                  </a:lnTo>
                  <a:lnTo>
                    <a:pt x="1221" y="943"/>
                  </a:lnTo>
                  <a:lnTo>
                    <a:pt x="1219" y="946"/>
                  </a:lnTo>
                  <a:lnTo>
                    <a:pt x="1214" y="948"/>
                  </a:lnTo>
                  <a:lnTo>
                    <a:pt x="1206" y="948"/>
                  </a:lnTo>
                  <a:lnTo>
                    <a:pt x="1201" y="954"/>
                  </a:lnTo>
                  <a:lnTo>
                    <a:pt x="1200" y="962"/>
                  </a:lnTo>
                  <a:lnTo>
                    <a:pt x="1201" y="969"/>
                  </a:lnTo>
                  <a:lnTo>
                    <a:pt x="1196" y="972"/>
                  </a:lnTo>
                  <a:lnTo>
                    <a:pt x="1190" y="974"/>
                  </a:lnTo>
                  <a:lnTo>
                    <a:pt x="1188" y="975"/>
                  </a:lnTo>
                  <a:lnTo>
                    <a:pt x="1183" y="975"/>
                  </a:lnTo>
                  <a:lnTo>
                    <a:pt x="1181" y="977"/>
                  </a:lnTo>
                  <a:lnTo>
                    <a:pt x="1180" y="977"/>
                  </a:lnTo>
                  <a:lnTo>
                    <a:pt x="1176" y="982"/>
                  </a:lnTo>
                  <a:lnTo>
                    <a:pt x="1170" y="980"/>
                  </a:lnTo>
                  <a:lnTo>
                    <a:pt x="1163" y="982"/>
                  </a:lnTo>
                  <a:lnTo>
                    <a:pt x="1160" y="985"/>
                  </a:lnTo>
                  <a:lnTo>
                    <a:pt x="1160" y="987"/>
                  </a:lnTo>
                  <a:lnTo>
                    <a:pt x="1163" y="995"/>
                  </a:lnTo>
                  <a:lnTo>
                    <a:pt x="1158" y="1005"/>
                  </a:lnTo>
                  <a:lnTo>
                    <a:pt x="1153" y="1013"/>
                  </a:lnTo>
                  <a:lnTo>
                    <a:pt x="1147" y="1024"/>
                  </a:lnTo>
                  <a:lnTo>
                    <a:pt x="1145" y="1030"/>
                  </a:lnTo>
                  <a:lnTo>
                    <a:pt x="1132" y="1034"/>
                  </a:lnTo>
                  <a:lnTo>
                    <a:pt x="1122" y="1037"/>
                  </a:lnTo>
                  <a:lnTo>
                    <a:pt x="1112" y="1043"/>
                  </a:lnTo>
                  <a:lnTo>
                    <a:pt x="1109" y="1045"/>
                  </a:lnTo>
                  <a:lnTo>
                    <a:pt x="1105" y="1047"/>
                  </a:lnTo>
                  <a:lnTo>
                    <a:pt x="1095" y="1050"/>
                  </a:lnTo>
                  <a:lnTo>
                    <a:pt x="1092" y="1051"/>
                  </a:lnTo>
                  <a:lnTo>
                    <a:pt x="1089" y="1055"/>
                  </a:lnTo>
                  <a:lnTo>
                    <a:pt x="1084" y="1060"/>
                  </a:lnTo>
                  <a:lnTo>
                    <a:pt x="1076" y="1068"/>
                  </a:lnTo>
                  <a:lnTo>
                    <a:pt x="1074" y="1068"/>
                  </a:lnTo>
                  <a:lnTo>
                    <a:pt x="1071" y="1068"/>
                  </a:lnTo>
                  <a:lnTo>
                    <a:pt x="1054" y="1068"/>
                  </a:lnTo>
                  <a:lnTo>
                    <a:pt x="1052" y="1069"/>
                  </a:lnTo>
                  <a:lnTo>
                    <a:pt x="1042" y="1077"/>
                  </a:lnTo>
                  <a:lnTo>
                    <a:pt x="1041" y="1079"/>
                  </a:lnTo>
                  <a:lnTo>
                    <a:pt x="1041" y="1081"/>
                  </a:lnTo>
                  <a:lnTo>
                    <a:pt x="1037" y="1085"/>
                  </a:lnTo>
                  <a:lnTo>
                    <a:pt x="1034" y="1085"/>
                  </a:lnTo>
                  <a:lnTo>
                    <a:pt x="1028" y="1082"/>
                  </a:lnTo>
                  <a:lnTo>
                    <a:pt x="1021" y="1079"/>
                  </a:lnTo>
                  <a:lnTo>
                    <a:pt x="1013" y="1076"/>
                  </a:lnTo>
                  <a:lnTo>
                    <a:pt x="996" y="1074"/>
                  </a:lnTo>
                  <a:lnTo>
                    <a:pt x="994" y="1074"/>
                  </a:lnTo>
                  <a:lnTo>
                    <a:pt x="983" y="1072"/>
                  </a:lnTo>
                  <a:lnTo>
                    <a:pt x="966" y="1072"/>
                  </a:lnTo>
                  <a:lnTo>
                    <a:pt x="951" y="1072"/>
                  </a:lnTo>
                  <a:lnTo>
                    <a:pt x="947" y="1079"/>
                  </a:lnTo>
                  <a:lnTo>
                    <a:pt x="948" y="1087"/>
                  </a:lnTo>
                  <a:lnTo>
                    <a:pt x="950" y="1094"/>
                  </a:lnTo>
                  <a:lnTo>
                    <a:pt x="950" y="1097"/>
                  </a:lnTo>
                  <a:lnTo>
                    <a:pt x="948" y="1100"/>
                  </a:lnTo>
                  <a:lnTo>
                    <a:pt x="945" y="1103"/>
                  </a:lnTo>
                  <a:lnTo>
                    <a:pt x="938" y="1110"/>
                  </a:lnTo>
                  <a:lnTo>
                    <a:pt x="937" y="1119"/>
                  </a:lnTo>
                  <a:lnTo>
                    <a:pt x="937" y="1121"/>
                  </a:lnTo>
                  <a:lnTo>
                    <a:pt x="933" y="1127"/>
                  </a:lnTo>
                  <a:lnTo>
                    <a:pt x="927" y="1131"/>
                  </a:lnTo>
                  <a:lnTo>
                    <a:pt x="925" y="1132"/>
                  </a:lnTo>
                  <a:lnTo>
                    <a:pt x="917" y="1136"/>
                  </a:lnTo>
                  <a:lnTo>
                    <a:pt x="910" y="1137"/>
                  </a:lnTo>
                  <a:lnTo>
                    <a:pt x="902" y="1140"/>
                  </a:lnTo>
                  <a:lnTo>
                    <a:pt x="897" y="1144"/>
                  </a:lnTo>
                  <a:lnTo>
                    <a:pt x="894" y="1140"/>
                  </a:lnTo>
                  <a:lnTo>
                    <a:pt x="892" y="1139"/>
                  </a:lnTo>
                  <a:lnTo>
                    <a:pt x="890" y="1137"/>
                  </a:lnTo>
                  <a:lnTo>
                    <a:pt x="890" y="1136"/>
                  </a:lnTo>
                  <a:lnTo>
                    <a:pt x="889" y="1131"/>
                  </a:lnTo>
                  <a:lnTo>
                    <a:pt x="882" y="1126"/>
                  </a:lnTo>
                  <a:lnTo>
                    <a:pt x="874" y="1126"/>
                  </a:lnTo>
                  <a:lnTo>
                    <a:pt x="872" y="1123"/>
                  </a:lnTo>
                  <a:lnTo>
                    <a:pt x="864" y="1123"/>
                  </a:lnTo>
                  <a:lnTo>
                    <a:pt x="862" y="1124"/>
                  </a:lnTo>
                  <a:lnTo>
                    <a:pt x="852" y="1126"/>
                  </a:lnTo>
                  <a:lnTo>
                    <a:pt x="854" y="1113"/>
                  </a:lnTo>
                  <a:lnTo>
                    <a:pt x="849" y="1111"/>
                  </a:lnTo>
                  <a:lnTo>
                    <a:pt x="842" y="1111"/>
                  </a:lnTo>
                  <a:lnTo>
                    <a:pt x="841" y="1113"/>
                  </a:lnTo>
                  <a:lnTo>
                    <a:pt x="836" y="1113"/>
                  </a:lnTo>
                  <a:lnTo>
                    <a:pt x="829" y="1118"/>
                  </a:lnTo>
                  <a:lnTo>
                    <a:pt x="827" y="1121"/>
                  </a:lnTo>
                  <a:lnTo>
                    <a:pt x="822" y="1127"/>
                  </a:lnTo>
                  <a:lnTo>
                    <a:pt x="818" y="1129"/>
                  </a:lnTo>
                  <a:lnTo>
                    <a:pt x="816" y="1131"/>
                  </a:lnTo>
                  <a:lnTo>
                    <a:pt x="803" y="1136"/>
                  </a:lnTo>
                  <a:lnTo>
                    <a:pt x="801" y="1136"/>
                  </a:lnTo>
                  <a:lnTo>
                    <a:pt x="798" y="1136"/>
                  </a:lnTo>
                  <a:lnTo>
                    <a:pt x="794" y="1136"/>
                  </a:lnTo>
                  <a:lnTo>
                    <a:pt x="789" y="1142"/>
                  </a:lnTo>
                  <a:lnTo>
                    <a:pt x="788" y="1144"/>
                  </a:lnTo>
                  <a:lnTo>
                    <a:pt x="788" y="1147"/>
                  </a:lnTo>
                  <a:lnTo>
                    <a:pt x="788" y="1149"/>
                  </a:lnTo>
                  <a:lnTo>
                    <a:pt x="783" y="1157"/>
                  </a:lnTo>
                  <a:lnTo>
                    <a:pt x="779" y="1157"/>
                  </a:lnTo>
                  <a:lnTo>
                    <a:pt x="770" y="1155"/>
                  </a:lnTo>
                  <a:lnTo>
                    <a:pt x="768" y="1157"/>
                  </a:lnTo>
                  <a:lnTo>
                    <a:pt x="766" y="1163"/>
                  </a:lnTo>
                  <a:lnTo>
                    <a:pt x="765" y="1174"/>
                  </a:lnTo>
                  <a:lnTo>
                    <a:pt x="765" y="1178"/>
                  </a:lnTo>
                  <a:lnTo>
                    <a:pt x="761" y="1186"/>
                  </a:lnTo>
                  <a:lnTo>
                    <a:pt x="761" y="1189"/>
                  </a:lnTo>
                  <a:lnTo>
                    <a:pt x="761" y="1191"/>
                  </a:lnTo>
                  <a:lnTo>
                    <a:pt x="756" y="1197"/>
                  </a:lnTo>
                  <a:lnTo>
                    <a:pt x="753" y="1199"/>
                  </a:lnTo>
                  <a:lnTo>
                    <a:pt x="751" y="1197"/>
                  </a:lnTo>
                  <a:lnTo>
                    <a:pt x="746" y="1192"/>
                  </a:lnTo>
                  <a:lnTo>
                    <a:pt x="746" y="1191"/>
                  </a:lnTo>
                  <a:lnTo>
                    <a:pt x="740" y="1184"/>
                  </a:lnTo>
                  <a:lnTo>
                    <a:pt x="738" y="1182"/>
                  </a:lnTo>
                  <a:lnTo>
                    <a:pt x="732" y="1174"/>
                  </a:lnTo>
                  <a:lnTo>
                    <a:pt x="732" y="1173"/>
                  </a:lnTo>
                  <a:lnTo>
                    <a:pt x="723" y="1168"/>
                  </a:lnTo>
                  <a:lnTo>
                    <a:pt x="720" y="1168"/>
                  </a:lnTo>
                  <a:lnTo>
                    <a:pt x="712" y="1165"/>
                  </a:lnTo>
                  <a:lnTo>
                    <a:pt x="708" y="1163"/>
                  </a:lnTo>
                  <a:lnTo>
                    <a:pt x="707" y="1161"/>
                  </a:lnTo>
                  <a:lnTo>
                    <a:pt x="698" y="1157"/>
                  </a:lnTo>
                  <a:lnTo>
                    <a:pt x="695" y="1155"/>
                  </a:lnTo>
                  <a:lnTo>
                    <a:pt x="690" y="1152"/>
                  </a:lnTo>
                  <a:lnTo>
                    <a:pt x="689" y="1152"/>
                  </a:lnTo>
                  <a:lnTo>
                    <a:pt x="685" y="1152"/>
                  </a:lnTo>
                  <a:lnTo>
                    <a:pt x="677" y="1149"/>
                  </a:lnTo>
                  <a:lnTo>
                    <a:pt x="675" y="1149"/>
                  </a:lnTo>
                  <a:lnTo>
                    <a:pt x="675" y="1147"/>
                  </a:lnTo>
                  <a:lnTo>
                    <a:pt x="674" y="1139"/>
                  </a:lnTo>
                  <a:lnTo>
                    <a:pt x="672" y="1137"/>
                  </a:lnTo>
                  <a:lnTo>
                    <a:pt x="664" y="1131"/>
                  </a:lnTo>
                  <a:lnTo>
                    <a:pt x="662" y="1131"/>
                  </a:lnTo>
                  <a:lnTo>
                    <a:pt x="649" y="1129"/>
                  </a:lnTo>
                  <a:lnTo>
                    <a:pt x="646" y="1126"/>
                  </a:lnTo>
                  <a:lnTo>
                    <a:pt x="641" y="1118"/>
                  </a:lnTo>
                  <a:lnTo>
                    <a:pt x="639" y="1108"/>
                  </a:lnTo>
                  <a:lnTo>
                    <a:pt x="639" y="1105"/>
                  </a:lnTo>
                  <a:lnTo>
                    <a:pt x="639" y="1103"/>
                  </a:lnTo>
                  <a:lnTo>
                    <a:pt x="632" y="1097"/>
                  </a:lnTo>
                  <a:lnTo>
                    <a:pt x="629" y="1097"/>
                  </a:lnTo>
                  <a:lnTo>
                    <a:pt x="624" y="1094"/>
                  </a:lnTo>
                  <a:lnTo>
                    <a:pt x="619" y="1089"/>
                  </a:lnTo>
                  <a:lnTo>
                    <a:pt x="612" y="1089"/>
                  </a:lnTo>
                  <a:lnTo>
                    <a:pt x="609" y="1089"/>
                  </a:lnTo>
                  <a:lnTo>
                    <a:pt x="607" y="1087"/>
                  </a:lnTo>
                  <a:lnTo>
                    <a:pt x="606" y="1082"/>
                  </a:lnTo>
                  <a:lnTo>
                    <a:pt x="606" y="1081"/>
                  </a:lnTo>
                  <a:lnTo>
                    <a:pt x="603" y="1077"/>
                  </a:lnTo>
                  <a:lnTo>
                    <a:pt x="598" y="1077"/>
                  </a:lnTo>
                  <a:lnTo>
                    <a:pt x="596" y="1077"/>
                  </a:lnTo>
                  <a:lnTo>
                    <a:pt x="586" y="1076"/>
                  </a:lnTo>
                  <a:lnTo>
                    <a:pt x="584" y="1068"/>
                  </a:lnTo>
                  <a:lnTo>
                    <a:pt x="581" y="1061"/>
                  </a:lnTo>
                  <a:lnTo>
                    <a:pt x="579" y="1056"/>
                  </a:lnTo>
                  <a:lnTo>
                    <a:pt x="579" y="1053"/>
                  </a:lnTo>
                  <a:lnTo>
                    <a:pt x="578" y="1048"/>
                  </a:lnTo>
                  <a:lnTo>
                    <a:pt x="569" y="1043"/>
                  </a:lnTo>
                  <a:lnTo>
                    <a:pt x="568" y="1043"/>
                  </a:lnTo>
                  <a:lnTo>
                    <a:pt x="564" y="1043"/>
                  </a:lnTo>
                  <a:lnTo>
                    <a:pt x="560" y="1038"/>
                  </a:lnTo>
                  <a:lnTo>
                    <a:pt x="561" y="1035"/>
                  </a:lnTo>
                  <a:lnTo>
                    <a:pt x="564" y="1034"/>
                  </a:lnTo>
                  <a:lnTo>
                    <a:pt x="566" y="1032"/>
                  </a:lnTo>
                  <a:lnTo>
                    <a:pt x="571" y="1032"/>
                  </a:lnTo>
                  <a:lnTo>
                    <a:pt x="574" y="1027"/>
                  </a:lnTo>
                  <a:lnTo>
                    <a:pt x="576" y="1026"/>
                  </a:lnTo>
                  <a:lnTo>
                    <a:pt x="583" y="1017"/>
                  </a:lnTo>
                  <a:lnTo>
                    <a:pt x="581" y="1009"/>
                  </a:lnTo>
                  <a:lnTo>
                    <a:pt x="579" y="1001"/>
                  </a:lnTo>
                  <a:lnTo>
                    <a:pt x="578" y="998"/>
                  </a:lnTo>
                  <a:lnTo>
                    <a:pt x="574" y="995"/>
                  </a:lnTo>
                  <a:lnTo>
                    <a:pt x="573" y="993"/>
                  </a:lnTo>
                  <a:lnTo>
                    <a:pt x="564" y="992"/>
                  </a:lnTo>
                  <a:lnTo>
                    <a:pt x="558" y="988"/>
                  </a:lnTo>
                  <a:lnTo>
                    <a:pt x="556" y="988"/>
                  </a:lnTo>
                  <a:lnTo>
                    <a:pt x="553" y="987"/>
                  </a:lnTo>
                  <a:lnTo>
                    <a:pt x="551" y="985"/>
                  </a:lnTo>
                  <a:lnTo>
                    <a:pt x="550" y="985"/>
                  </a:lnTo>
                  <a:lnTo>
                    <a:pt x="546" y="985"/>
                  </a:lnTo>
                  <a:lnTo>
                    <a:pt x="538" y="983"/>
                  </a:lnTo>
                  <a:lnTo>
                    <a:pt x="533" y="975"/>
                  </a:lnTo>
                  <a:lnTo>
                    <a:pt x="533" y="974"/>
                  </a:lnTo>
                  <a:lnTo>
                    <a:pt x="530" y="971"/>
                  </a:lnTo>
                  <a:lnTo>
                    <a:pt x="530" y="969"/>
                  </a:lnTo>
                  <a:lnTo>
                    <a:pt x="521" y="969"/>
                  </a:lnTo>
                  <a:lnTo>
                    <a:pt x="520" y="971"/>
                  </a:lnTo>
                  <a:lnTo>
                    <a:pt x="518" y="972"/>
                  </a:lnTo>
                  <a:lnTo>
                    <a:pt x="513" y="974"/>
                  </a:lnTo>
                  <a:lnTo>
                    <a:pt x="510" y="972"/>
                  </a:lnTo>
                  <a:lnTo>
                    <a:pt x="510" y="964"/>
                  </a:lnTo>
                  <a:lnTo>
                    <a:pt x="510" y="962"/>
                  </a:lnTo>
                  <a:lnTo>
                    <a:pt x="512" y="961"/>
                  </a:lnTo>
                  <a:lnTo>
                    <a:pt x="517" y="953"/>
                  </a:lnTo>
                  <a:lnTo>
                    <a:pt x="517" y="949"/>
                  </a:lnTo>
                  <a:lnTo>
                    <a:pt x="515" y="943"/>
                  </a:lnTo>
                  <a:lnTo>
                    <a:pt x="513" y="941"/>
                  </a:lnTo>
                  <a:lnTo>
                    <a:pt x="505" y="937"/>
                  </a:lnTo>
                  <a:lnTo>
                    <a:pt x="502" y="937"/>
                  </a:lnTo>
                  <a:lnTo>
                    <a:pt x="492" y="932"/>
                  </a:lnTo>
                  <a:lnTo>
                    <a:pt x="490" y="930"/>
                  </a:lnTo>
                  <a:lnTo>
                    <a:pt x="490" y="928"/>
                  </a:lnTo>
                  <a:lnTo>
                    <a:pt x="482" y="924"/>
                  </a:lnTo>
                  <a:lnTo>
                    <a:pt x="480" y="922"/>
                  </a:lnTo>
                  <a:lnTo>
                    <a:pt x="472" y="924"/>
                  </a:lnTo>
                  <a:lnTo>
                    <a:pt x="467" y="924"/>
                  </a:lnTo>
                  <a:lnTo>
                    <a:pt x="460" y="930"/>
                  </a:lnTo>
                  <a:lnTo>
                    <a:pt x="454" y="935"/>
                  </a:lnTo>
                  <a:lnTo>
                    <a:pt x="452" y="935"/>
                  </a:lnTo>
                  <a:lnTo>
                    <a:pt x="445" y="933"/>
                  </a:lnTo>
                  <a:lnTo>
                    <a:pt x="444" y="932"/>
                  </a:lnTo>
                  <a:lnTo>
                    <a:pt x="442" y="930"/>
                  </a:lnTo>
                  <a:lnTo>
                    <a:pt x="439" y="927"/>
                  </a:lnTo>
                  <a:lnTo>
                    <a:pt x="439" y="919"/>
                  </a:lnTo>
                  <a:lnTo>
                    <a:pt x="442" y="909"/>
                  </a:lnTo>
                  <a:lnTo>
                    <a:pt x="444" y="907"/>
                  </a:lnTo>
                  <a:lnTo>
                    <a:pt x="447" y="901"/>
                  </a:lnTo>
                  <a:lnTo>
                    <a:pt x="442" y="894"/>
                  </a:lnTo>
                  <a:lnTo>
                    <a:pt x="442" y="888"/>
                  </a:lnTo>
                  <a:lnTo>
                    <a:pt x="435" y="883"/>
                  </a:lnTo>
                  <a:lnTo>
                    <a:pt x="435" y="877"/>
                  </a:lnTo>
                  <a:lnTo>
                    <a:pt x="435" y="875"/>
                  </a:lnTo>
                  <a:lnTo>
                    <a:pt x="439" y="867"/>
                  </a:lnTo>
                  <a:lnTo>
                    <a:pt x="440" y="865"/>
                  </a:lnTo>
                  <a:lnTo>
                    <a:pt x="442" y="862"/>
                  </a:lnTo>
                  <a:lnTo>
                    <a:pt x="447" y="849"/>
                  </a:lnTo>
                  <a:lnTo>
                    <a:pt x="449" y="846"/>
                  </a:lnTo>
                  <a:lnTo>
                    <a:pt x="445" y="833"/>
                  </a:lnTo>
                  <a:lnTo>
                    <a:pt x="439" y="828"/>
                  </a:lnTo>
                  <a:lnTo>
                    <a:pt x="435" y="827"/>
                  </a:lnTo>
                  <a:lnTo>
                    <a:pt x="434" y="825"/>
                  </a:lnTo>
                  <a:lnTo>
                    <a:pt x="431" y="827"/>
                  </a:lnTo>
                  <a:lnTo>
                    <a:pt x="421" y="830"/>
                  </a:lnTo>
                  <a:lnTo>
                    <a:pt x="419" y="830"/>
                  </a:lnTo>
                  <a:lnTo>
                    <a:pt x="412" y="827"/>
                  </a:lnTo>
                  <a:lnTo>
                    <a:pt x="412" y="825"/>
                  </a:lnTo>
                  <a:lnTo>
                    <a:pt x="411" y="817"/>
                  </a:lnTo>
                  <a:lnTo>
                    <a:pt x="411" y="814"/>
                  </a:lnTo>
                  <a:lnTo>
                    <a:pt x="406" y="807"/>
                  </a:lnTo>
                  <a:lnTo>
                    <a:pt x="406" y="805"/>
                  </a:lnTo>
                  <a:lnTo>
                    <a:pt x="402" y="797"/>
                  </a:lnTo>
                  <a:lnTo>
                    <a:pt x="402" y="796"/>
                  </a:lnTo>
                  <a:lnTo>
                    <a:pt x="396" y="789"/>
                  </a:lnTo>
                  <a:lnTo>
                    <a:pt x="392" y="788"/>
                  </a:lnTo>
                  <a:lnTo>
                    <a:pt x="389" y="786"/>
                  </a:lnTo>
                  <a:lnTo>
                    <a:pt x="388" y="786"/>
                  </a:lnTo>
                  <a:lnTo>
                    <a:pt x="384" y="783"/>
                  </a:lnTo>
                  <a:lnTo>
                    <a:pt x="378" y="776"/>
                  </a:lnTo>
                  <a:lnTo>
                    <a:pt x="378" y="775"/>
                  </a:lnTo>
                  <a:lnTo>
                    <a:pt x="376" y="773"/>
                  </a:lnTo>
                  <a:lnTo>
                    <a:pt x="373" y="771"/>
                  </a:lnTo>
                  <a:lnTo>
                    <a:pt x="364" y="770"/>
                  </a:lnTo>
                  <a:lnTo>
                    <a:pt x="364" y="775"/>
                  </a:lnTo>
                  <a:lnTo>
                    <a:pt x="364" y="776"/>
                  </a:lnTo>
                  <a:lnTo>
                    <a:pt x="363" y="778"/>
                  </a:lnTo>
                  <a:lnTo>
                    <a:pt x="358" y="783"/>
                  </a:lnTo>
                  <a:lnTo>
                    <a:pt x="356" y="784"/>
                  </a:lnTo>
                  <a:lnTo>
                    <a:pt x="353" y="784"/>
                  </a:lnTo>
                  <a:lnTo>
                    <a:pt x="344" y="783"/>
                  </a:lnTo>
                  <a:lnTo>
                    <a:pt x="341" y="781"/>
                  </a:lnTo>
                  <a:lnTo>
                    <a:pt x="340" y="780"/>
                  </a:lnTo>
                  <a:lnTo>
                    <a:pt x="331" y="771"/>
                  </a:lnTo>
                  <a:lnTo>
                    <a:pt x="301" y="757"/>
                  </a:lnTo>
                  <a:lnTo>
                    <a:pt x="297" y="754"/>
                  </a:lnTo>
                  <a:lnTo>
                    <a:pt x="293" y="750"/>
                  </a:lnTo>
                  <a:lnTo>
                    <a:pt x="290" y="749"/>
                  </a:lnTo>
                  <a:lnTo>
                    <a:pt x="287" y="747"/>
                  </a:lnTo>
                  <a:lnTo>
                    <a:pt x="285" y="744"/>
                  </a:lnTo>
                  <a:lnTo>
                    <a:pt x="268" y="733"/>
                  </a:lnTo>
                  <a:lnTo>
                    <a:pt x="267" y="731"/>
                  </a:lnTo>
                  <a:lnTo>
                    <a:pt x="263" y="728"/>
                  </a:lnTo>
                  <a:lnTo>
                    <a:pt x="254" y="720"/>
                  </a:lnTo>
                  <a:lnTo>
                    <a:pt x="245" y="715"/>
                  </a:lnTo>
                  <a:lnTo>
                    <a:pt x="244" y="712"/>
                  </a:lnTo>
                  <a:lnTo>
                    <a:pt x="235" y="705"/>
                  </a:lnTo>
                  <a:lnTo>
                    <a:pt x="234" y="705"/>
                  </a:lnTo>
                  <a:lnTo>
                    <a:pt x="229" y="710"/>
                  </a:lnTo>
                  <a:lnTo>
                    <a:pt x="225" y="718"/>
                  </a:lnTo>
                  <a:lnTo>
                    <a:pt x="225" y="720"/>
                  </a:lnTo>
                  <a:lnTo>
                    <a:pt x="222" y="723"/>
                  </a:lnTo>
                  <a:lnTo>
                    <a:pt x="219" y="725"/>
                  </a:lnTo>
                  <a:lnTo>
                    <a:pt x="217" y="723"/>
                  </a:lnTo>
                  <a:lnTo>
                    <a:pt x="209" y="725"/>
                  </a:lnTo>
                  <a:lnTo>
                    <a:pt x="207" y="725"/>
                  </a:lnTo>
                  <a:lnTo>
                    <a:pt x="201" y="721"/>
                  </a:lnTo>
                  <a:lnTo>
                    <a:pt x="197" y="721"/>
                  </a:lnTo>
                  <a:lnTo>
                    <a:pt x="196" y="720"/>
                  </a:lnTo>
                  <a:lnTo>
                    <a:pt x="177" y="723"/>
                  </a:lnTo>
                  <a:lnTo>
                    <a:pt x="169" y="718"/>
                  </a:lnTo>
                  <a:lnTo>
                    <a:pt x="168" y="716"/>
                  </a:lnTo>
                  <a:lnTo>
                    <a:pt x="158" y="708"/>
                  </a:lnTo>
                  <a:lnTo>
                    <a:pt x="144" y="704"/>
                  </a:lnTo>
                  <a:lnTo>
                    <a:pt x="138" y="699"/>
                  </a:lnTo>
                  <a:lnTo>
                    <a:pt x="136" y="697"/>
                  </a:lnTo>
                  <a:lnTo>
                    <a:pt x="126" y="697"/>
                  </a:lnTo>
                  <a:lnTo>
                    <a:pt x="123" y="697"/>
                  </a:lnTo>
                  <a:lnTo>
                    <a:pt x="120" y="692"/>
                  </a:lnTo>
                  <a:lnTo>
                    <a:pt x="116" y="692"/>
                  </a:lnTo>
                  <a:lnTo>
                    <a:pt x="111" y="686"/>
                  </a:lnTo>
                  <a:lnTo>
                    <a:pt x="113" y="684"/>
                  </a:lnTo>
                  <a:lnTo>
                    <a:pt x="111" y="679"/>
                  </a:lnTo>
                  <a:lnTo>
                    <a:pt x="103" y="674"/>
                  </a:lnTo>
                  <a:lnTo>
                    <a:pt x="93" y="674"/>
                  </a:lnTo>
                  <a:lnTo>
                    <a:pt x="90" y="674"/>
                  </a:lnTo>
                  <a:lnTo>
                    <a:pt x="82" y="674"/>
                  </a:lnTo>
                  <a:lnTo>
                    <a:pt x="78" y="673"/>
                  </a:lnTo>
                  <a:lnTo>
                    <a:pt x="67" y="665"/>
                  </a:lnTo>
                  <a:lnTo>
                    <a:pt x="55" y="661"/>
                  </a:lnTo>
                  <a:lnTo>
                    <a:pt x="43" y="661"/>
                  </a:lnTo>
                  <a:lnTo>
                    <a:pt x="37" y="660"/>
                  </a:lnTo>
                  <a:lnTo>
                    <a:pt x="35" y="660"/>
                  </a:lnTo>
                  <a:lnTo>
                    <a:pt x="25" y="660"/>
                  </a:lnTo>
                  <a:lnTo>
                    <a:pt x="24" y="658"/>
                  </a:lnTo>
                  <a:lnTo>
                    <a:pt x="22" y="653"/>
                  </a:lnTo>
                  <a:lnTo>
                    <a:pt x="12" y="640"/>
                  </a:lnTo>
                  <a:lnTo>
                    <a:pt x="5" y="621"/>
                  </a:lnTo>
                  <a:lnTo>
                    <a:pt x="4" y="619"/>
                  </a:lnTo>
                  <a:lnTo>
                    <a:pt x="2" y="613"/>
                  </a:lnTo>
                  <a:lnTo>
                    <a:pt x="0" y="610"/>
                  </a:lnTo>
                  <a:lnTo>
                    <a:pt x="2" y="608"/>
                  </a:lnTo>
                  <a:lnTo>
                    <a:pt x="9" y="600"/>
                  </a:lnTo>
                  <a:lnTo>
                    <a:pt x="17" y="597"/>
                  </a:lnTo>
                  <a:lnTo>
                    <a:pt x="19" y="592"/>
                  </a:lnTo>
                  <a:lnTo>
                    <a:pt x="19" y="589"/>
                  </a:lnTo>
                  <a:lnTo>
                    <a:pt x="20" y="579"/>
                  </a:lnTo>
                  <a:lnTo>
                    <a:pt x="22" y="577"/>
                  </a:lnTo>
                  <a:lnTo>
                    <a:pt x="29" y="566"/>
                  </a:lnTo>
                  <a:lnTo>
                    <a:pt x="30" y="564"/>
                  </a:lnTo>
                  <a:lnTo>
                    <a:pt x="34" y="558"/>
                  </a:lnTo>
                  <a:lnTo>
                    <a:pt x="39" y="551"/>
                  </a:lnTo>
                  <a:lnTo>
                    <a:pt x="42" y="543"/>
                  </a:lnTo>
                  <a:lnTo>
                    <a:pt x="42" y="542"/>
                  </a:lnTo>
                  <a:lnTo>
                    <a:pt x="47" y="535"/>
                  </a:lnTo>
                  <a:lnTo>
                    <a:pt x="48" y="534"/>
                  </a:lnTo>
                  <a:lnTo>
                    <a:pt x="52" y="530"/>
                  </a:lnTo>
                  <a:lnTo>
                    <a:pt x="52" y="526"/>
                  </a:lnTo>
                  <a:lnTo>
                    <a:pt x="50" y="522"/>
                  </a:lnTo>
                  <a:lnTo>
                    <a:pt x="37" y="508"/>
                  </a:lnTo>
                  <a:lnTo>
                    <a:pt x="32" y="496"/>
                  </a:lnTo>
                  <a:lnTo>
                    <a:pt x="27" y="487"/>
                  </a:lnTo>
                  <a:lnTo>
                    <a:pt x="25" y="482"/>
                  </a:lnTo>
                  <a:lnTo>
                    <a:pt x="24" y="477"/>
                  </a:lnTo>
                  <a:lnTo>
                    <a:pt x="24" y="475"/>
                  </a:lnTo>
                  <a:lnTo>
                    <a:pt x="27" y="466"/>
                  </a:lnTo>
                  <a:lnTo>
                    <a:pt x="29" y="462"/>
                  </a:lnTo>
                  <a:lnTo>
                    <a:pt x="34" y="458"/>
                  </a:lnTo>
                  <a:lnTo>
                    <a:pt x="39" y="446"/>
                  </a:lnTo>
                  <a:lnTo>
                    <a:pt x="35" y="435"/>
                  </a:lnTo>
                  <a:lnTo>
                    <a:pt x="39" y="427"/>
                  </a:lnTo>
                  <a:lnTo>
                    <a:pt x="40" y="425"/>
                  </a:lnTo>
                  <a:lnTo>
                    <a:pt x="37" y="417"/>
                  </a:lnTo>
                  <a:lnTo>
                    <a:pt x="39" y="409"/>
                  </a:lnTo>
                  <a:lnTo>
                    <a:pt x="42" y="406"/>
                  </a:lnTo>
                  <a:lnTo>
                    <a:pt x="47" y="403"/>
                  </a:lnTo>
                  <a:lnTo>
                    <a:pt x="52" y="401"/>
                  </a:lnTo>
                  <a:lnTo>
                    <a:pt x="57" y="396"/>
                  </a:lnTo>
                  <a:lnTo>
                    <a:pt x="58" y="393"/>
                  </a:lnTo>
                  <a:lnTo>
                    <a:pt x="68" y="390"/>
                  </a:lnTo>
                  <a:lnTo>
                    <a:pt x="70" y="386"/>
                  </a:lnTo>
                  <a:lnTo>
                    <a:pt x="72" y="385"/>
                  </a:lnTo>
                  <a:lnTo>
                    <a:pt x="70" y="370"/>
                  </a:lnTo>
                  <a:lnTo>
                    <a:pt x="72" y="369"/>
                  </a:lnTo>
                  <a:lnTo>
                    <a:pt x="75" y="352"/>
                  </a:lnTo>
                  <a:lnTo>
                    <a:pt x="85" y="346"/>
                  </a:lnTo>
                  <a:lnTo>
                    <a:pt x="88" y="343"/>
                  </a:lnTo>
                  <a:lnTo>
                    <a:pt x="91" y="338"/>
                  </a:lnTo>
                  <a:lnTo>
                    <a:pt x="91" y="336"/>
                  </a:lnTo>
                  <a:lnTo>
                    <a:pt x="95" y="333"/>
                  </a:lnTo>
                  <a:lnTo>
                    <a:pt x="95" y="330"/>
                  </a:lnTo>
                  <a:lnTo>
                    <a:pt x="93" y="326"/>
                  </a:lnTo>
                  <a:lnTo>
                    <a:pt x="95" y="323"/>
                  </a:lnTo>
                  <a:lnTo>
                    <a:pt x="100" y="323"/>
                  </a:lnTo>
                  <a:lnTo>
                    <a:pt x="103" y="322"/>
                  </a:lnTo>
                  <a:lnTo>
                    <a:pt x="105" y="318"/>
                  </a:lnTo>
                  <a:lnTo>
                    <a:pt x="106" y="315"/>
                  </a:lnTo>
                  <a:lnTo>
                    <a:pt x="111" y="310"/>
                  </a:lnTo>
                  <a:lnTo>
                    <a:pt x="115" y="309"/>
                  </a:lnTo>
                  <a:lnTo>
                    <a:pt x="120" y="310"/>
                  </a:lnTo>
                  <a:lnTo>
                    <a:pt x="125" y="315"/>
                  </a:lnTo>
                  <a:lnTo>
                    <a:pt x="128" y="318"/>
                  </a:lnTo>
                  <a:lnTo>
                    <a:pt x="129" y="320"/>
                  </a:lnTo>
                  <a:lnTo>
                    <a:pt x="131" y="320"/>
                  </a:lnTo>
                  <a:lnTo>
                    <a:pt x="134" y="317"/>
                  </a:lnTo>
                  <a:lnTo>
                    <a:pt x="133" y="314"/>
                  </a:lnTo>
                  <a:lnTo>
                    <a:pt x="134" y="309"/>
                  </a:lnTo>
                  <a:lnTo>
                    <a:pt x="139" y="309"/>
                  </a:lnTo>
                  <a:lnTo>
                    <a:pt x="141" y="305"/>
                  </a:lnTo>
                  <a:lnTo>
                    <a:pt x="143" y="304"/>
                  </a:lnTo>
                  <a:lnTo>
                    <a:pt x="144" y="305"/>
                  </a:lnTo>
                  <a:lnTo>
                    <a:pt x="148" y="305"/>
                  </a:lnTo>
                  <a:lnTo>
                    <a:pt x="151" y="307"/>
                  </a:lnTo>
                  <a:lnTo>
                    <a:pt x="154" y="309"/>
                  </a:lnTo>
                  <a:lnTo>
                    <a:pt x="158" y="309"/>
                  </a:lnTo>
                  <a:lnTo>
                    <a:pt x="166" y="312"/>
                  </a:lnTo>
                  <a:lnTo>
                    <a:pt x="172" y="305"/>
                  </a:lnTo>
                  <a:lnTo>
                    <a:pt x="172" y="302"/>
                  </a:lnTo>
                  <a:lnTo>
                    <a:pt x="171" y="299"/>
                  </a:lnTo>
                  <a:lnTo>
                    <a:pt x="169" y="297"/>
                  </a:lnTo>
                  <a:lnTo>
                    <a:pt x="164" y="296"/>
                  </a:lnTo>
                  <a:lnTo>
                    <a:pt x="161" y="293"/>
                  </a:lnTo>
                  <a:lnTo>
                    <a:pt x="159" y="291"/>
                  </a:lnTo>
                  <a:lnTo>
                    <a:pt x="158" y="286"/>
                  </a:lnTo>
                  <a:lnTo>
                    <a:pt x="159" y="276"/>
                  </a:lnTo>
                  <a:lnTo>
                    <a:pt x="163" y="270"/>
                  </a:lnTo>
                  <a:lnTo>
                    <a:pt x="163" y="268"/>
                  </a:lnTo>
                  <a:lnTo>
                    <a:pt x="163" y="263"/>
                  </a:lnTo>
                  <a:lnTo>
                    <a:pt x="163" y="250"/>
                  </a:lnTo>
                  <a:lnTo>
                    <a:pt x="161" y="246"/>
                  </a:lnTo>
                  <a:lnTo>
                    <a:pt x="163" y="237"/>
                  </a:lnTo>
                  <a:lnTo>
                    <a:pt x="164" y="234"/>
                  </a:lnTo>
                  <a:lnTo>
                    <a:pt x="164" y="231"/>
                  </a:lnTo>
                  <a:lnTo>
                    <a:pt x="164" y="223"/>
                  </a:lnTo>
                  <a:lnTo>
                    <a:pt x="158" y="216"/>
                  </a:lnTo>
                  <a:lnTo>
                    <a:pt x="161" y="202"/>
                  </a:lnTo>
                  <a:lnTo>
                    <a:pt x="163" y="200"/>
                  </a:lnTo>
                  <a:lnTo>
                    <a:pt x="163" y="197"/>
                  </a:lnTo>
                  <a:lnTo>
                    <a:pt x="164" y="191"/>
                  </a:lnTo>
                  <a:lnTo>
                    <a:pt x="164" y="189"/>
                  </a:lnTo>
                  <a:lnTo>
                    <a:pt x="164" y="184"/>
                  </a:lnTo>
                  <a:lnTo>
                    <a:pt x="166" y="174"/>
                  </a:lnTo>
                  <a:lnTo>
                    <a:pt x="169" y="170"/>
                  </a:lnTo>
                  <a:lnTo>
                    <a:pt x="169" y="166"/>
                  </a:lnTo>
                  <a:lnTo>
                    <a:pt x="169" y="160"/>
                  </a:lnTo>
                  <a:lnTo>
                    <a:pt x="166" y="152"/>
                  </a:lnTo>
                  <a:lnTo>
                    <a:pt x="171" y="147"/>
                  </a:lnTo>
                  <a:lnTo>
                    <a:pt x="164" y="137"/>
                  </a:lnTo>
                  <a:lnTo>
                    <a:pt x="161" y="129"/>
                  </a:lnTo>
                  <a:lnTo>
                    <a:pt x="158" y="127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43" y="131"/>
                  </a:lnTo>
                  <a:lnTo>
                    <a:pt x="136" y="124"/>
                  </a:lnTo>
                  <a:lnTo>
                    <a:pt x="134" y="124"/>
                  </a:lnTo>
                  <a:lnTo>
                    <a:pt x="133" y="116"/>
                  </a:lnTo>
                  <a:lnTo>
                    <a:pt x="133" y="108"/>
                  </a:lnTo>
                  <a:lnTo>
                    <a:pt x="129" y="106"/>
                  </a:lnTo>
                  <a:lnTo>
                    <a:pt x="128" y="103"/>
                  </a:lnTo>
                  <a:lnTo>
                    <a:pt x="126" y="98"/>
                  </a:lnTo>
                  <a:lnTo>
                    <a:pt x="125" y="97"/>
                  </a:lnTo>
                  <a:lnTo>
                    <a:pt x="126" y="92"/>
                  </a:lnTo>
                  <a:lnTo>
                    <a:pt x="128" y="90"/>
                  </a:lnTo>
                  <a:lnTo>
                    <a:pt x="133" y="87"/>
                  </a:lnTo>
                  <a:lnTo>
                    <a:pt x="131" y="77"/>
                  </a:lnTo>
                  <a:lnTo>
                    <a:pt x="134" y="72"/>
                  </a:lnTo>
                  <a:lnTo>
                    <a:pt x="136" y="71"/>
                  </a:lnTo>
                  <a:lnTo>
                    <a:pt x="134" y="64"/>
                  </a:lnTo>
                  <a:lnTo>
                    <a:pt x="138" y="58"/>
                  </a:lnTo>
                  <a:lnTo>
                    <a:pt x="143" y="51"/>
                  </a:lnTo>
                  <a:lnTo>
                    <a:pt x="143" y="50"/>
                  </a:lnTo>
                  <a:lnTo>
                    <a:pt x="138" y="38"/>
                  </a:lnTo>
                  <a:lnTo>
                    <a:pt x="149" y="35"/>
                  </a:lnTo>
                  <a:lnTo>
                    <a:pt x="151" y="37"/>
                  </a:lnTo>
                  <a:lnTo>
                    <a:pt x="154" y="42"/>
                  </a:lnTo>
                  <a:lnTo>
                    <a:pt x="156" y="45"/>
                  </a:lnTo>
                  <a:lnTo>
                    <a:pt x="161" y="45"/>
                  </a:lnTo>
                  <a:lnTo>
                    <a:pt x="163" y="43"/>
                  </a:lnTo>
                  <a:lnTo>
                    <a:pt x="168" y="40"/>
                  </a:lnTo>
                  <a:lnTo>
                    <a:pt x="171" y="42"/>
                  </a:lnTo>
                  <a:lnTo>
                    <a:pt x="177" y="43"/>
                  </a:lnTo>
                  <a:lnTo>
                    <a:pt x="179" y="38"/>
                  </a:lnTo>
                  <a:lnTo>
                    <a:pt x="174" y="34"/>
                  </a:lnTo>
                  <a:lnTo>
                    <a:pt x="168" y="30"/>
                  </a:lnTo>
                  <a:lnTo>
                    <a:pt x="163" y="27"/>
                  </a:lnTo>
                  <a:lnTo>
                    <a:pt x="154" y="26"/>
                  </a:lnTo>
                  <a:lnTo>
                    <a:pt x="158" y="21"/>
                  </a:lnTo>
                  <a:lnTo>
                    <a:pt x="164" y="14"/>
                  </a:lnTo>
                  <a:lnTo>
                    <a:pt x="164" y="9"/>
                  </a:lnTo>
                  <a:lnTo>
                    <a:pt x="16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3" name="Freeform 63"/>
            <p:cNvSpPr>
              <a:spLocks/>
            </p:cNvSpPr>
            <p:nvPr/>
          </p:nvSpPr>
          <p:spPr bwMode="auto">
            <a:xfrm>
              <a:off x="5183187" y="2536033"/>
              <a:ext cx="688975" cy="615950"/>
            </a:xfrm>
            <a:custGeom>
              <a:avLst/>
              <a:gdLst>
                <a:gd name="T0" fmla="*/ 12 w 867"/>
                <a:gd name="T1" fmla="*/ 199 h 777"/>
                <a:gd name="T2" fmla="*/ 17 w 867"/>
                <a:gd name="T3" fmla="*/ 173 h 777"/>
                <a:gd name="T4" fmla="*/ 18 w 867"/>
                <a:gd name="T5" fmla="*/ 149 h 777"/>
                <a:gd name="T6" fmla="*/ 2 w 867"/>
                <a:gd name="T7" fmla="*/ 129 h 777"/>
                <a:gd name="T8" fmla="*/ 3 w 867"/>
                <a:gd name="T9" fmla="*/ 108 h 777"/>
                <a:gd name="T10" fmla="*/ 36 w 867"/>
                <a:gd name="T11" fmla="*/ 111 h 777"/>
                <a:gd name="T12" fmla="*/ 66 w 867"/>
                <a:gd name="T13" fmla="*/ 124 h 777"/>
                <a:gd name="T14" fmla="*/ 69 w 867"/>
                <a:gd name="T15" fmla="*/ 103 h 777"/>
                <a:gd name="T16" fmla="*/ 107 w 867"/>
                <a:gd name="T17" fmla="*/ 102 h 777"/>
                <a:gd name="T18" fmla="*/ 127 w 867"/>
                <a:gd name="T19" fmla="*/ 94 h 777"/>
                <a:gd name="T20" fmla="*/ 121 w 867"/>
                <a:gd name="T21" fmla="*/ 34 h 777"/>
                <a:gd name="T22" fmla="*/ 150 w 867"/>
                <a:gd name="T23" fmla="*/ 22 h 777"/>
                <a:gd name="T24" fmla="*/ 174 w 867"/>
                <a:gd name="T25" fmla="*/ 1 h 777"/>
                <a:gd name="T26" fmla="*/ 193 w 867"/>
                <a:gd name="T27" fmla="*/ 34 h 777"/>
                <a:gd name="T28" fmla="*/ 222 w 867"/>
                <a:gd name="T29" fmla="*/ 40 h 777"/>
                <a:gd name="T30" fmla="*/ 240 w 867"/>
                <a:gd name="T31" fmla="*/ 74 h 777"/>
                <a:gd name="T32" fmla="*/ 278 w 867"/>
                <a:gd name="T33" fmla="*/ 82 h 777"/>
                <a:gd name="T34" fmla="*/ 260 w 867"/>
                <a:gd name="T35" fmla="*/ 111 h 777"/>
                <a:gd name="T36" fmla="*/ 278 w 867"/>
                <a:gd name="T37" fmla="*/ 133 h 777"/>
                <a:gd name="T38" fmla="*/ 298 w 867"/>
                <a:gd name="T39" fmla="*/ 137 h 777"/>
                <a:gd name="T40" fmla="*/ 342 w 867"/>
                <a:gd name="T41" fmla="*/ 154 h 777"/>
                <a:gd name="T42" fmla="*/ 385 w 867"/>
                <a:gd name="T43" fmla="*/ 184 h 777"/>
                <a:gd name="T44" fmla="*/ 395 w 867"/>
                <a:gd name="T45" fmla="*/ 165 h 777"/>
                <a:gd name="T46" fmla="*/ 412 w 867"/>
                <a:gd name="T47" fmla="*/ 157 h 777"/>
                <a:gd name="T48" fmla="*/ 428 w 867"/>
                <a:gd name="T49" fmla="*/ 171 h 777"/>
                <a:gd name="T50" fmla="*/ 433 w 867"/>
                <a:gd name="T51" fmla="*/ 209 h 777"/>
                <a:gd name="T52" fmla="*/ 418 w 867"/>
                <a:gd name="T53" fmla="*/ 231 h 777"/>
                <a:gd name="T54" fmla="*/ 458 w 867"/>
                <a:gd name="T55" fmla="*/ 246 h 777"/>
                <a:gd name="T56" fmla="*/ 453 w 867"/>
                <a:gd name="T57" fmla="*/ 231 h 777"/>
                <a:gd name="T58" fmla="*/ 499 w 867"/>
                <a:gd name="T59" fmla="*/ 225 h 777"/>
                <a:gd name="T60" fmla="*/ 542 w 867"/>
                <a:gd name="T61" fmla="*/ 228 h 777"/>
                <a:gd name="T62" fmla="*/ 562 w 867"/>
                <a:gd name="T63" fmla="*/ 260 h 777"/>
                <a:gd name="T64" fmla="*/ 585 w 867"/>
                <a:gd name="T65" fmla="*/ 272 h 777"/>
                <a:gd name="T66" fmla="*/ 594 w 867"/>
                <a:gd name="T67" fmla="*/ 302 h 777"/>
                <a:gd name="T68" fmla="*/ 617 w 867"/>
                <a:gd name="T69" fmla="*/ 336 h 777"/>
                <a:gd name="T70" fmla="*/ 648 w 867"/>
                <a:gd name="T71" fmla="*/ 335 h 777"/>
                <a:gd name="T72" fmla="*/ 662 w 867"/>
                <a:gd name="T73" fmla="*/ 314 h 777"/>
                <a:gd name="T74" fmla="*/ 678 w 867"/>
                <a:gd name="T75" fmla="*/ 299 h 777"/>
                <a:gd name="T76" fmla="*/ 681 w 867"/>
                <a:gd name="T77" fmla="*/ 325 h 777"/>
                <a:gd name="T78" fmla="*/ 698 w 867"/>
                <a:gd name="T79" fmla="*/ 353 h 777"/>
                <a:gd name="T80" fmla="*/ 726 w 867"/>
                <a:gd name="T81" fmla="*/ 353 h 777"/>
                <a:gd name="T82" fmla="*/ 729 w 867"/>
                <a:gd name="T83" fmla="*/ 372 h 777"/>
                <a:gd name="T84" fmla="*/ 741 w 867"/>
                <a:gd name="T85" fmla="*/ 390 h 777"/>
                <a:gd name="T86" fmla="*/ 743 w 867"/>
                <a:gd name="T87" fmla="*/ 416 h 777"/>
                <a:gd name="T88" fmla="*/ 746 w 867"/>
                <a:gd name="T89" fmla="*/ 442 h 777"/>
                <a:gd name="T90" fmla="*/ 749 w 867"/>
                <a:gd name="T91" fmla="*/ 450 h 777"/>
                <a:gd name="T92" fmla="*/ 738 w 867"/>
                <a:gd name="T93" fmla="*/ 479 h 777"/>
                <a:gd name="T94" fmla="*/ 703 w 867"/>
                <a:gd name="T95" fmla="*/ 480 h 777"/>
                <a:gd name="T96" fmla="*/ 708 w 867"/>
                <a:gd name="T97" fmla="*/ 516 h 777"/>
                <a:gd name="T98" fmla="*/ 716 w 867"/>
                <a:gd name="T99" fmla="*/ 563 h 777"/>
                <a:gd name="T100" fmla="*/ 710 w 867"/>
                <a:gd name="T101" fmla="*/ 599 h 777"/>
                <a:gd name="T102" fmla="*/ 701 w 867"/>
                <a:gd name="T103" fmla="*/ 626 h 777"/>
                <a:gd name="T104" fmla="*/ 678 w 867"/>
                <a:gd name="T105" fmla="*/ 665 h 777"/>
                <a:gd name="T106" fmla="*/ 701 w 867"/>
                <a:gd name="T107" fmla="*/ 713 h 777"/>
                <a:gd name="T108" fmla="*/ 731 w 867"/>
                <a:gd name="T109" fmla="*/ 765 h 777"/>
                <a:gd name="T110" fmla="*/ 749 w 867"/>
                <a:gd name="T111" fmla="*/ 765 h 777"/>
                <a:gd name="T112" fmla="*/ 761 w 867"/>
                <a:gd name="T113" fmla="*/ 773 h 777"/>
                <a:gd name="T114" fmla="*/ 767 w 867"/>
                <a:gd name="T115" fmla="*/ 759 h 777"/>
                <a:gd name="T116" fmla="*/ 787 w 867"/>
                <a:gd name="T117" fmla="*/ 751 h 777"/>
                <a:gd name="T118" fmla="*/ 815 w 867"/>
                <a:gd name="T119" fmla="*/ 767 h 777"/>
                <a:gd name="T120" fmla="*/ 820 w 867"/>
                <a:gd name="T121" fmla="*/ 739 h 777"/>
                <a:gd name="T122" fmla="*/ 848 w 867"/>
                <a:gd name="T123" fmla="*/ 722 h 777"/>
                <a:gd name="T124" fmla="*/ 867 w 867"/>
                <a:gd name="T125" fmla="*/ 725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7" h="777">
                  <a:moveTo>
                    <a:pt x="13" y="230"/>
                  </a:moveTo>
                  <a:lnTo>
                    <a:pt x="26" y="230"/>
                  </a:lnTo>
                  <a:lnTo>
                    <a:pt x="25" y="215"/>
                  </a:lnTo>
                  <a:lnTo>
                    <a:pt x="25" y="210"/>
                  </a:lnTo>
                  <a:lnTo>
                    <a:pt x="25" y="205"/>
                  </a:lnTo>
                  <a:lnTo>
                    <a:pt x="23" y="204"/>
                  </a:lnTo>
                  <a:lnTo>
                    <a:pt x="20" y="204"/>
                  </a:lnTo>
                  <a:lnTo>
                    <a:pt x="12" y="199"/>
                  </a:lnTo>
                  <a:lnTo>
                    <a:pt x="10" y="197"/>
                  </a:lnTo>
                  <a:lnTo>
                    <a:pt x="12" y="189"/>
                  </a:lnTo>
                  <a:lnTo>
                    <a:pt x="10" y="183"/>
                  </a:lnTo>
                  <a:lnTo>
                    <a:pt x="7" y="178"/>
                  </a:lnTo>
                  <a:lnTo>
                    <a:pt x="3" y="175"/>
                  </a:lnTo>
                  <a:lnTo>
                    <a:pt x="3" y="171"/>
                  </a:lnTo>
                  <a:lnTo>
                    <a:pt x="12" y="170"/>
                  </a:lnTo>
                  <a:lnTo>
                    <a:pt x="17" y="173"/>
                  </a:lnTo>
                  <a:lnTo>
                    <a:pt x="25" y="173"/>
                  </a:lnTo>
                  <a:lnTo>
                    <a:pt x="28" y="168"/>
                  </a:lnTo>
                  <a:lnTo>
                    <a:pt x="23" y="163"/>
                  </a:lnTo>
                  <a:lnTo>
                    <a:pt x="18" y="160"/>
                  </a:lnTo>
                  <a:lnTo>
                    <a:pt x="17" y="157"/>
                  </a:lnTo>
                  <a:lnTo>
                    <a:pt x="18" y="155"/>
                  </a:lnTo>
                  <a:lnTo>
                    <a:pt x="20" y="150"/>
                  </a:lnTo>
                  <a:lnTo>
                    <a:pt x="18" y="149"/>
                  </a:lnTo>
                  <a:lnTo>
                    <a:pt x="12" y="145"/>
                  </a:lnTo>
                  <a:lnTo>
                    <a:pt x="8" y="145"/>
                  </a:lnTo>
                  <a:lnTo>
                    <a:pt x="2" y="142"/>
                  </a:lnTo>
                  <a:lnTo>
                    <a:pt x="2" y="141"/>
                  </a:lnTo>
                  <a:lnTo>
                    <a:pt x="0" y="136"/>
                  </a:lnTo>
                  <a:lnTo>
                    <a:pt x="0" y="134"/>
                  </a:lnTo>
                  <a:lnTo>
                    <a:pt x="0" y="131"/>
                  </a:lnTo>
                  <a:lnTo>
                    <a:pt x="2" y="129"/>
                  </a:lnTo>
                  <a:lnTo>
                    <a:pt x="2" y="128"/>
                  </a:lnTo>
                  <a:lnTo>
                    <a:pt x="2" y="124"/>
                  </a:lnTo>
                  <a:lnTo>
                    <a:pt x="2" y="123"/>
                  </a:lnTo>
                  <a:lnTo>
                    <a:pt x="2" y="120"/>
                  </a:lnTo>
                  <a:lnTo>
                    <a:pt x="2" y="118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3" y="108"/>
                  </a:lnTo>
                  <a:lnTo>
                    <a:pt x="5" y="110"/>
                  </a:lnTo>
                  <a:lnTo>
                    <a:pt x="10" y="110"/>
                  </a:lnTo>
                  <a:lnTo>
                    <a:pt x="12" y="108"/>
                  </a:lnTo>
                  <a:lnTo>
                    <a:pt x="12" y="105"/>
                  </a:lnTo>
                  <a:lnTo>
                    <a:pt x="13" y="103"/>
                  </a:lnTo>
                  <a:lnTo>
                    <a:pt x="15" y="102"/>
                  </a:lnTo>
                  <a:lnTo>
                    <a:pt x="25" y="105"/>
                  </a:lnTo>
                  <a:lnTo>
                    <a:pt x="36" y="111"/>
                  </a:lnTo>
                  <a:lnTo>
                    <a:pt x="45" y="111"/>
                  </a:lnTo>
                  <a:lnTo>
                    <a:pt x="46" y="116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53" y="124"/>
                  </a:lnTo>
                  <a:lnTo>
                    <a:pt x="56" y="128"/>
                  </a:lnTo>
                  <a:lnTo>
                    <a:pt x="60" y="128"/>
                  </a:lnTo>
                  <a:lnTo>
                    <a:pt x="66" y="124"/>
                  </a:lnTo>
                  <a:lnTo>
                    <a:pt x="68" y="124"/>
                  </a:lnTo>
                  <a:lnTo>
                    <a:pt x="64" y="118"/>
                  </a:lnTo>
                  <a:lnTo>
                    <a:pt x="63" y="118"/>
                  </a:lnTo>
                  <a:lnTo>
                    <a:pt x="58" y="113"/>
                  </a:lnTo>
                  <a:lnTo>
                    <a:pt x="58" y="111"/>
                  </a:lnTo>
                  <a:lnTo>
                    <a:pt x="64" y="103"/>
                  </a:lnTo>
                  <a:lnTo>
                    <a:pt x="66" y="103"/>
                  </a:lnTo>
                  <a:lnTo>
                    <a:pt x="69" y="103"/>
                  </a:lnTo>
                  <a:lnTo>
                    <a:pt x="78" y="107"/>
                  </a:lnTo>
                  <a:lnTo>
                    <a:pt x="84" y="103"/>
                  </a:lnTo>
                  <a:lnTo>
                    <a:pt x="88" y="95"/>
                  </a:lnTo>
                  <a:lnTo>
                    <a:pt x="93" y="94"/>
                  </a:lnTo>
                  <a:lnTo>
                    <a:pt x="99" y="92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7" y="102"/>
                  </a:lnTo>
                  <a:lnTo>
                    <a:pt x="109" y="103"/>
                  </a:lnTo>
                  <a:lnTo>
                    <a:pt x="111" y="105"/>
                  </a:lnTo>
                  <a:lnTo>
                    <a:pt x="117" y="103"/>
                  </a:lnTo>
                  <a:lnTo>
                    <a:pt x="117" y="102"/>
                  </a:lnTo>
                  <a:lnTo>
                    <a:pt x="119" y="97"/>
                  </a:lnTo>
                  <a:lnTo>
                    <a:pt x="121" y="99"/>
                  </a:lnTo>
                  <a:lnTo>
                    <a:pt x="127" y="95"/>
                  </a:lnTo>
                  <a:lnTo>
                    <a:pt x="127" y="94"/>
                  </a:lnTo>
                  <a:lnTo>
                    <a:pt x="124" y="86"/>
                  </a:lnTo>
                  <a:lnTo>
                    <a:pt x="122" y="84"/>
                  </a:lnTo>
                  <a:lnTo>
                    <a:pt x="122" y="82"/>
                  </a:lnTo>
                  <a:lnTo>
                    <a:pt x="119" y="71"/>
                  </a:lnTo>
                  <a:lnTo>
                    <a:pt x="119" y="61"/>
                  </a:lnTo>
                  <a:lnTo>
                    <a:pt x="119" y="52"/>
                  </a:lnTo>
                  <a:lnTo>
                    <a:pt x="121" y="39"/>
                  </a:lnTo>
                  <a:lnTo>
                    <a:pt x="121" y="34"/>
                  </a:lnTo>
                  <a:lnTo>
                    <a:pt x="121" y="29"/>
                  </a:lnTo>
                  <a:lnTo>
                    <a:pt x="127" y="26"/>
                  </a:lnTo>
                  <a:lnTo>
                    <a:pt x="129" y="26"/>
                  </a:lnTo>
                  <a:lnTo>
                    <a:pt x="132" y="19"/>
                  </a:lnTo>
                  <a:lnTo>
                    <a:pt x="139" y="13"/>
                  </a:lnTo>
                  <a:lnTo>
                    <a:pt x="141" y="13"/>
                  </a:lnTo>
                  <a:lnTo>
                    <a:pt x="149" y="19"/>
                  </a:lnTo>
                  <a:lnTo>
                    <a:pt x="150" y="22"/>
                  </a:lnTo>
                  <a:lnTo>
                    <a:pt x="157" y="18"/>
                  </a:lnTo>
                  <a:lnTo>
                    <a:pt x="159" y="18"/>
                  </a:lnTo>
                  <a:lnTo>
                    <a:pt x="162" y="14"/>
                  </a:lnTo>
                  <a:lnTo>
                    <a:pt x="162" y="8"/>
                  </a:lnTo>
                  <a:lnTo>
                    <a:pt x="162" y="6"/>
                  </a:lnTo>
                  <a:lnTo>
                    <a:pt x="162" y="1"/>
                  </a:lnTo>
                  <a:lnTo>
                    <a:pt x="170" y="0"/>
                  </a:lnTo>
                  <a:lnTo>
                    <a:pt x="174" y="1"/>
                  </a:lnTo>
                  <a:lnTo>
                    <a:pt x="175" y="8"/>
                  </a:lnTo>
                  <a:lnTo>
                    <a:pt x="174" y="13"/>
                  </a:lnTo>
                  <a:lnTo>
                    <a:pt x="170" y="18"/>
                  </a:lnTo>
                  <a:lnTo>
                    <a:pt x="170" y="19"/>
                  </a:lnTo>
                  <a:lnTo>
                    <a:pt x="179" y="24"/>
                  </a:lnTo>
                  <a:lnTo>
                    <a:pt x="182" y="26"/>
                  </a:lnTo>
                  <a:lnTo>
                    <a:pt x="189" y="27"/>
                  </a:lnTo>
                  <a:lnTo>
                    <a:pt x="193" y="34"/>
                  </a:lnTo>
                  <a:lnTo>
                    <a:pt x="202" y="37"/>
                  </a:lnTo>
                  <a:lnTo>
                    <a:pt x="203" y="39"/>
                  </a:lnTo>
                  <a:lnTo>
                    <a:pt x="208" y="45"/>
                  </a:lnTo>
                  <a:lnTo>
                    <a:pt x="212" y="52"/>
                  </a:lnTo>
                  <a:lnTo>
                    <a:pt x="213" y="53"/>
                  </a:lnTo>
                  <a:lnTo>
                    <a:pt x="218" y="50"/>
                  </a:lnTo>
                  <a:lnTo>
                    <a:pt x="220" y="47"/>
                  </a:lnTo>
                  <a:lnTo>
                    <a:pt x="222" y="40"/>
                  </a:lnTo>
                  <a:lnTo>
                    <a:pt x="228" y="42"/>
                  </a:lnTo>
                  <a:lnTo>
                    <a:pt x="232" y="44"/>
                  </a:lnTo>
                  <a:lnTo>
                    <a:pt x="232" y="45"/>
                  </a:lnTo>
                  <a:lnTo>
                    <a:pt x="233" y="52"/>
                  </a:lnTo>
                  <a:lnTo>
                    <a:pt x="241" y="63"/>
                  </a:lnTo>
                  <a:lnTo>
                    <a:pt x="240" y="65"/>
                  </a:lnTo>
                  <a:lnTo>
                    <a:pt x="240" y="68"/>
                  </a:lnTo>
                  <a:lnTo>
                    <a:pt x="240" y="74"/>
                  </a:lnTo>
                  <a:lnTo>
                    <a:pt x="240" y="76"/>
                  </a:lnTo>
                  <a:lnTo>
                    <a:pt x="241" y="78"/>
                  </a:lnTo>
                  <a:lnTo>
                    <a:pt x="251" y="78"/>
                  </a:lnTo>
                  <a:lnTo>
                    <a:pt x="253" y="78"/>
                  </a:lnTo>
                  <a:lnTo>
                    <a:pt x="261" y="78"/>
                  </a:lnTo>
                  <a:lnTo>
                    <a:pt x="270" y="78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1" y="87"/>
                  </a:lnTo>
                  <a:lnTo>
                    <a:pt x="271" y="89"/>
                  </a:lnTo>
                  <a:lnTo>
                    <a:pt x="263" y="90"/>
                  </a:lnTo>
                  <a:lnTo>
                    <a:pt x="255" y="95"/>
                  </a:lnTo>
                  <a:lnTo>
                    <a:pt x="255" y="99"/>
                  </a:lnTo>
                  <a:lnTo>
                    <a:pt x="255" y="105"/>
                  </a:lnTo>
                  <a:lnTo>
                    <a:pt x="256" y="107"/>
                  </a:lnTo>
                  <a:lnTo>
                    <a:pt x="260" y="111"/>
                  </a:lnTo>
                  <a:lnTo>
                    <a:pt x="258" y="120"/>
                  </a:lnTo>
                  <a:lnTo>
                    <a:pt x="258" y="124"/>
                  </a:lnTo>
                  <a:lnTo>
                    <a:pt x="265" y="124"/>
                  </a:lnTo>
                  <a:lnTo>
                    <a:pt x="273" y="120"/>
                  </a:lnTo>
                  <a:lnTo>
                    <a:pt x="275" y="120"/>
                  </a:lnTo>
                  <a:lnTo>
                    <a:pt x="275" y="128"/>
                  </a:lnTo>
                  <a:lnTo>
                    <a:pt x="275" y="131"/>
                  </a:lnTo>
                  <a:lnTo>
                    <a:pt x="278" y="133"/>
                  </a:lnTo>
                  <a:lnTo>
                    <a:pt x="280" y="133"/>
                  </a:lnTo>
                  <a:lnTo>
                    <a:pt x="289" y="131"/>
                  </a:lnTo>
                  <a:lnTo>
                    <a:pt x="291" y="128"/>
                  </a:lnTo>
                  <a:lnTo>
                    <a:pt x="296" y="124"/>
                  </a:lnTo>
                  <a:lnTo>
                    <a:pt x="298" y="124"/>
                  </a:lnTo>
                  <a:lnTo>
                    <a:pt x="304" y="128"/>
                  </a:lnTo>
                  <a:lnTo>
                    <a:pt x="304" y="129"/>
                  </a:lnTo>
                  <a:lnTo>
                    <a:pt x="298" y="137"/>
                  </a:lnTo>
                  <a:lnTo>
                    <a:pt x="298" y="147"/>
                  </a:lnTo>
                  <a:lnTo>
                    <a:pt x="299" y="149"/>
                  </a:lnTo>
                  <a:lnTo>
                    <a:pt x="316" y="145"/>
                  </a:lnTo>
                  <a:lnTo>
                    <a:pt x="318" y="145"/>
                  </a:lnTo>
                  <a:lnTo>
                    <a:pt x="321" y="144"/>
                  </a:lnTo>
                  <a:lnTo>
                    <a:pt x="332" y="145"/>
                  </a:lnTo>
                  <a:lnTo>
                    <a:pt x="334" y="147"/>
                  </a:lnTo>
                  <a:lnTo>
                    <a:pt x="342" y="154"/>
                  </a:lnTo>
                  <a:lnTo>
                    <a:pt x="342" y="158"/>
                  </a:lnTo>
                  <a:lnTo>
                    <a:pt x="357" y="157"/>
                  </a:lnTo>
                  <a:lnTo>
                    <a:pt x="361" y="158"/>
                  </a:lnTo>
                  <a:lnTo>
                    <a:pt x="364" y="171"/>
                  </a:lnTo>
                  <a:lnTo>
                    <a:pt x="374" y="176"/>
                  </a:lnTo>
                  <a:lnTo>
                    <a:pt x="375" y="176"/>
                  </a:lnTo>
                  <a:lnTo>
                    <a:pt x="384" y="183"/>
                  </a:lnTo>
                  <a:lnTo>
                    <a:pt x="385" y="184"/>
                  </a:lnTo>
                  <a:lnTo>
                    <a:pt x="387" y="184"/>
                  </a:lnTo>
                  <a:lnTo>
                    <a:pt x="394" y="188"/>
                  </a:lnTo>
                  <a:lnTo>
                    <a:pt x="395" y="186"/>
                  </a:lnTo>
                  <a:lnTo>
                    <a:pt x="395" y="179"/>
                  </a:lnTo>
                  <a:lnTo>
                    <a:pt x="394" y="178"/>
                  </a:lnTo>
                  <a:lnTo>
                    <a:pt x="394" y="176"/>
                  </a:lnTo>
                  <a:lnTo>
                    <a:pt x="394" y="168"/>
                  </a:lnTo>
                  <a:lnTo>
                    <a:pt x="395" y="165"/>
                  </a:lnTo>
                  <a:lnTo>
                    <a:pt x="399" y="160"/>
                  </a:lnTo>
                  <a:lnTo>
                    <a:pt x="402" y="154"/>
                  </a:lnTo>
                  <a:lnTo>
                    <a:pt x="402" y="149"/>
                  </a:lnTo>
                  <a:lnTo>
                    <a:pt x="404" y="145"/>
                  </a:lnTo>
                  <a:lnTo>
                    <a:pt x="405" y="144"/>
                  </a:lnTo>
                  <a:lnTo>
                    <a:pt x="412" y="147"/>
                  </a:lnTo>
                  <a:lnTo>
                    <a:pt x="412" y="149"/>
                  </a:lnTo>
                  <a:lnTo>
                    <a:pt x="412" y="157"/>
                  </a:lnTo>
                  <a:lnTo>
                    <a:pt x="407" y="165"/>
                  </a:lnTo>
                  <a:lnTo>
                    <a:pt x="402" y="173"/>
                  </a:lnTo>
                  <a:lnTo>
                    <a:pt x="404" y="179"/>
                  </a:lnTo>
                  <a:lnTo>
                    <a:pt x="413" y="176"/>
                  </a:lnTo>
                  <a:lnTo>
                    <a:pt x="415" y="175"/>
                  </a:lnTo>
                  <a:lnTo>
                    <a:pt x="420" y="170"/>
                  </a:lnTo>
                  <a:lnTo>
                    <a:pt x="425" y="168"/>
                  </a:lnTo>
                  <a:lnTo>
                    <a:pt x="428" y="171"/>
                  </a:lnTo>
                  <a:lnTo>
                    <a:pt x="430" y="173"/>
                  </a:lnTo>
                  <a:lnTo>
                    <a:pt x="425" y="186"/>
                  </a:lnTo>
                  <a:lnTo>
                    <a:pt x="423" y="188"/>
                  </a:lnTo>
                  <a:lnTo>
                    <a:pt x="422" y="189"/>
                  </a:lnTo>
                  <a:lnTo>
                    <a:pt x="422" y="197"/>
                  </a:lnTo>
                  <a:lnTo>
                    <a:pt x="428" y="204"/>
                  </a:lnTo>
                  <a:lnTo>
                    <a:pt x="430" y="204"/>
                  </a:lnTo>
                  <a:lnTo>
                    <a:pt x="433" y="209"/>
                  </a:lnTo>
                  <a:lnTo>
                    <a:pt x="425" y="210"/>
                  </a:lnTo>
                  <a:lnTo>
                    <a:pt x="422" y="212"/>
                  </a:lnTo>
                  <a:lnTo>
                    <a:pt x="413" y="213"/>
                  </a:lnTo>
                  <a:lnTo>
                    <a:pt x="412" y="215"/>
                  </a:lnTo>
                  <a:lnTo>
                    <a:pt x="412" y="223"/>
                  </a:lnTo>
                  <a:lnTo>
                    <a:pt x="412" y="225"/>
                  </a:lnTo>
                  <a:lnTo>
                    <a:pt x="417" y="230"/>
                  </a:lnTo>
                  <a:lnTo>
                    <a:pt x="418" y="231"/>
                  </a:lnTo>
                  <a:lnTo>
                    <a:pt x="422" y="241"/>
                  </a:lnTo>
                  <a:lnTo>
                    <a:pt x="430" y="247"/>
                  </a:lnTo>
                  <a:lnTo>
                    <a:pt x="438" y="252"/>
                  </a:lnTo>
                  <a:lnTo>
                    <a:pt x="443" y="260"/>
                  </a:lnTo>
                  <a:lnTo>
                    <a:pt x="445" y="262"/>
                  </a:lnTo>
                  <a:lnTo>
                    <a:pt x="453" y="260"/>
                  </a:lnTo>
                  <a:lnTo>
                    <a:pt x="458" y="254"/>
                  </a:lnTo>
                  <a:lnTo>
                    <a:pt x="458" y="246"/>
                  </a:lnTo>
                  <a:lnTo>
                    <a:pt x="456" y="246"/>
                  </a:lnTo>
                  <a:lnTo>
                    <a:pt x="445" y="238"/>
                  </a:lnTo>
                  <a:lnTo>
                    <a:pt x="443" y="236"/>
                  </a:lnTo>
                  <a:lnTo>
                    <a:pt x="442" y="231"/>
                  </a:lnTo>
                  <a:lnTo>
                    <a:pt x="443" y="228"/>
                  </a:lnTo>
                  <a:lnTo>
                    <a:pt x="450" y="230"/>
                  </a:lnTo>
                  <a:lnTo>
                    <a:pt x="452" y="230"/>
                  </a:lnTo>
                  <a:lnTo>
                    <a:pt x="453" y="231"/>
                  </a:lnTo>
                  <a:lnTo>
                    <a:pt x="463" y="233"/>
                  </a:lnTo>
                  <a:lnTo>
                    <a:pt x="465" y="233"/>
                  </a:lnTo>
                  <a:lnTo>
                    <a:pt x="466" y="233"/>
                  </a:lnTo>
                  <a:lnTo>
                    <a:pt x="475" y="231"/>
                  </a:lnTo>
                  <a:lnTo>
                    <a:pt x="478" y="236"/>
                  </a:lnTo>
                  <a:lnTo>
                    <a:pt x="480" y="236"/>
                  </a:lnTo>
                  <a:lnTo>
                    <a:pt x="483" y="236"/>
                  </a:lnTo>
                  <a:lnTo>
                    <a:pt x="499" y="225"/>
                  </a:lnTo>
                  <a:lnTo>
                    <a:pt x="509" y="220"/>
                  </a:lnTo>
                  <a:lnTo>
                    <a:pt x="511" y="222"/>
                  </a:lnTo>
                  <a:lnTo>
                    <a:pt x="519" y="225"/>
                  </a:lnTo>
                  <a:lnTo>
                    <a:pt x="519" y="231"/>
                  </a:lnTo>
                  <a:lnTo>
                    <a:pt x="518" y="239"/>
                  </a:lnTo>
                  <a:lnTo>
                    <a:pt x="529" y="234"/>
                  </a:lnTo>
                  <a:lnTo>
                    <a:pt x="531" y="233"/>
                  </a:lnTo>
                  <a:lnTo>
                    <a:pt x="542" y="228"/>
                  </a:lnTo>
                  <a:lnTo>
                    <a:pt x="544" y="228"/>
                  </a:lnTo>
                  <a:lnTo>
                    <a:pt x="554" y="226"/>
                  </a:lnTo>
                  <a:lnTo>
                    <a:pt x="566" y="226"/>
                  </a:lnTo>
                  <a:lnTo>
                    <a:pt x="561" y="236"/>
                  </a:lnTo>
                  <a:lnTo>
                    <a:pt x="561" y="238"/>
                  </a:lnTo>
                  <a:lnTo>
                    <a:pt x="557" y="249"/>
                  </a:lnTo>
                  <a:lnTo>
                    <a:pt x="557" y="257"/>
                  </a:lnTo>
                  <a:lnTo>
                    <a:pt x="562" y="260"/>
                  </a:lnTo>
                  <a:lnTo>
                    <a:pt x="564" y="259"/>
                  </a:lnTo>
                  <a:lnTo>
                    <a:pt x="569" y="257"/>
                  </a:lnTo>
                  <a:lnTo>
                    <a:pt x="572" y="252"/>
                  </a:lnTo>
                  <a:lnTo>
                    <a:pt x="579" y="251"/>
                  </a:lnTo>
                  <a:lnTo>
                    <a:pt x="581" y="252"/>
                  </a:lnTo>
                  <a:lnTo>
                    <a:pt x="579" y="262"/>
                  </a:lnTo>
                  <a:lnTo>
                    <a:pt x="581" y="264"/>
                  </a:lnTo>
                  <a:lnTo>
                    <a:pt x="585" y="272"/>
                  </a:lnTo>
                  <a:lnTo>
                    <a:pt x="585" y="273"/>
                  </a:lnTo>
                  <a:lnTo>
                    <a:pt x="582" y="278"/>
                  </a:lnTo>
                  <a:lnTo>
                    <a:pt x="581" y="280"/>
                  </a:lnTo>
                  <a:lnTo>
                    <a:pt x="579" y="286"/>
                  </a:lnTo>
                  <a:lnTo>
                    <a:pt x="584" y="293"/>
                  </a:lnTo>
                  <a:lnTo>
                    <a:pt x="587" y="294"/>
                  </a:lnTo>
                  <a:lnTo>
                    <a:pt x="590" y="298"/>
                  </a:lnTo>
                  <a:lnTo>
                    <a:pt x="594" y="302"/>
                  </a:lnTo>
                  <a:lnTo>
                    <a:pt x="597" y="307"/>
                  </a:lnTo>
                  <a:lnTo>
                    <a:pt x="599" y="314"/>
                  </a:lnTo>
                  <a:lnTo>
                    <a:pt x="600" y="317"/>
                  </a:lnTo>
                  <a:lnTo>
                    <a:pt x="600" y="322"/>
                  </a:lnTo>
                  <a:lnTo>
                    <a:pt x="604" y="330"/>
                  </a:lnTo>
                  <a:lnTo>
                    <a:pt x="607" y="330"/>
                  </a:lnTo>
                  <a:lnTo>
                    <a:pt x="614" y="336"/>
                  </a:lnTo>
                  <a:lnTo>
                    <a:pt x="617" y="336"/>
                  </a:lnTo>
                  <a:lnTo>
                    <a:pt x="625" y="341"/>
                  </a:lnTo>
                  <a:lnTo>
                    <a:pt x="628" y="333"/>
                  </a:lnTo>
                  <a:lnTo>
                    <a:pt x="632" y="328"/>
                  </a:lnTo>
                  <a:lnTo>
                    <a:pt x="635" y="327"/>
                  </a:lnTo>
                  <a:lnTo>
                    <a:pt x="638" y="330"/>
                  </a:lnTo>
                  <a:lnTo>
                    <a:pt x="635" y="335"/>
                  </a:lnTo>
                  <a:lnTo>
                    <a:pt x="643" y="340"/>
                  </a:lnTo>
                  <a:lnTo>
                    <a:pt x="648" y="335"/>
                  </a:lnTo>
                  <a:lnTo>
                    <a:pt x="650" y="335"/>
                  </a:lnTo>
                  <a:lnTo>
                    <a:pt x="650" y="332"/>
                  </a:lnTo>
                  <a:lnTo>
                    <a:pt x="650" y="325"/>
                  </a:lnTo>
                  <a:lnTo>
                    <a:pt x="652" y="323"/>
                  </a:lnTo>
                  <a:lnTo>
                    <a:pt x="657" y="325"/>
                  </a:lnTo>
                  <a:lnTo>
                    <a:pt x="663" y="325"/>
                  </a:lnTo>
                  <a:lnTo>
                    <a:pt x="663" y="323"/>
                  </a:lnTo>
                  <a:lnTo>
                    <a:pt x="662" y="314"/>
                  </a:lnTo>
                  <a:lnTo>
                    <a:pt x="662" y="312"/>
                  </a:lnTo>
                  <a:lnTo>
                    <a:pt x="662" y="304"/>
                  </a:lnTo>
                  <a:lnTo>
                    <a:pt x="665" y="301"/>
                  </a:lnTo>
                  <a:lnTo>
                    <a:pt x="667" y="299"/>
                  </a:lnTo>
                  <a:lnTo>
                    <a:pt x="670" y="299"/>
                  </a:lnTo>
                  <a:lnTo>
                    <a:pt x="671" y="299"/>
                  </a:lnTo>
                  <a:lnTo>
                    <a:pt x="675" y="299"/>
                  </a:lnTo>
                  <a:lnTo>
                    <a:pt x="678" y="299"/>
                  </a:lnTo>
                  <a:lnTo>
                    <a:pt x="680" y="296"/>
                  </a:lnTo>
                  <a:lnTo>
                    <a:pt x="686" y="301"/>
                  </a:lnTo>
                  <a:lnTo>
                    <a:pt x="688" y="304"/>
                  </a:lnTo>
                  <a:lnTo>
                    <a:pt x="688" y="307"/>
                  </a:lnTo>
                  <a:lnTo>
                    <a:pt x="681" y="311"/>
                  </a:lnTo>
                  <a:lnTo>
                    <a:pt x="678" y="314"/>
                  </a:lnTo>
                  <a:lnTo>
                    <a:pt x="678" y="315"/>
                  </a:lnTo>
                  <a:lnTo>
                    <a:pt x="681" y="325"/>
                  </a:lnTo>
                  <a:lnTo>
                    <a:pt x="683" y="332"/>
                  </a:lnTo>
                  <a:lnTo>
                    <a:pt x="688" y="336"/>
                  </a:lnTo>
                  <a:lnTo>
                    <a:pt x="690" y="341"/>
                  </a:lnTo>
                  <a:lnTo>
                    <a:pt x="690" y="345"/>
                  </a:lnTo>
                  <a:lnTo>
                    <a:pt x="691" y="351"/>
                  </a:lnTo>
                  <a:lnTo>
                    <a:pt x="691" y="354"/>
                  </a:lnTo>
                  <a:lnTo>
                    <a:pt x="695" y="356"/>
                  </a:lnTo>
                  <a:lnTo>
                    <a:pt x="698" y="353"/>
                  </a:lnTo>
                  <a:lnTo>
                    <a:pt x="698" y="349"/>
                  </a:lnTo>
                  <a:lnTo>
                    <a:pt x="701" y="345"/>
                  </a:lnTo>
                  <a:lnTo>
                    <a:pt x="705" y="343"/>
                  </a:lnTo>
                  <a:lnTo>
                    <a:pt x="713" y="343"/>
                  </a:lnTo>
                  <a:lnTo>
                    <a:pt x="714" y="345"/>
                  </a:lnTo>
                  <a:lnTo>
                    <a:pt x="719" y="348"/>
                  </a:lnTo>
                  <a:lnTo>
                    <a:pt x="723" y="351"/>
                  </a:lnTo>
                  <a:lnTo>
                    <a:pt x="726" y="353"/>
                  </a:lnTo>
                  <a:lnTo>
                    <a:pt x="728" y="354"/>
                  </a:lnTo>
                  <a:lnTo>
                    <a:pt x="733" y="361"/>
                  </a:lnTo>
                  <a:lnTo>
                    <a:pt x="729" y="362"/>
                  </a:lnTo>
                  <a:lnTo>
                    <a:pt x="724" y="364"/>
                  </a:lnTo>
                  <a:lnTo>
                    <a:pt x="719" y="369"/>
                  </a:lnTo>
                  <a:lnTo>
                    <a:pt x="721" y="372"/>
                  </a:lnTo>
                  <a:lnTo>
                    <a:pt x="724" y="377"/>
                  </a:lnTo>
                  <a:lnTo>
                    <a:pt x="729" y="372"/>
                  </a:lnTo>
                  <a:lnTo>
                    <a:pt x="731" y="372"/>
                  </a:lnTo>
                  <a:lnTo>
                    <a:pt x="734" y="367"/>
                  </a:lnTo>
                  <a:lnTo>
                    <a:pt x="738" y="370"/>
                  </a:lnTo>
                  <a:lnTo>
                    <a:pt x="739" y="377"/>
                  </a:lnTo>
                  <a:lnTo>
                    <a:pt x="741" y="382"/>
                  </a:lnTo>
                  <a:lnTo>
                    <a:pt x="743" y="385"/>
                  </a:lnTo>
                  <a:lnTo>
                    <a:pt x="743" y="387"/>
                  </a:lnTo>
                  <a:lnTo>
                    <a:pt x="741" y="390"/>
                  </a:lnTo>
                  <a:lnTo>
                    <a:pt x="738" y="388"/>
                  </a:lnTo>
                  <a:lnTo>
                    <a:pt x="733" y="387"/>
                  </a:lnTo>
                  <a:lnTo>
                    <a:pt x="731" y="393"/>
                  </a:lnTo>
                  <a:lnTo>
                    <a:pt x="734" y="396"/>
                  </a:lnTo>
                  <a:lnTo>
                    <a:pt x="738" y="401"/>
                  </a:lnTo>
                  <a:lnTo>
                    <a:pt x="741" y="406"/>
                  </a:lnTo>
                  <a:lnTo>
                    <a:pt x="743" y="411"/>
                  </a:lnTo>
                  <a:lnTo>
                    <a:pt x="743" y="416"/>
                  </a:lnTo>
                  <a:lnTo>
                    <a:pt x="744" y="419"/>
                  </a:lnTo>
                  <a:lnTo>
                    <a:pt x="749" y="421"/>
                  </a:lnTo>
                  <a:lnTo>
                    <a:pt x="746" y="424"/>
                  </a:lnTo>
                  <a:lnTo>
                    <a:pt x="738" y="427"/>
                  </a:lnTo>
                  <a:lnTo>
                    <a:pt x="738" y="429"/>
                  </a:lnTo>
                  <a:lnTo>
                    <a:pt x="739" y="435"/>
                  </a:lnTo>
                  <a:lnTo>
                    <a:pt x="743" y="437"/>
                  </a:lnTo>
                  <a:lnTo>
                    <a:pt x="746" y="442"/>
                  </a:lnTo>
                  <a:lnTo>
                    <a:pt x="753" y="438"/>
                  </a:lnTo>
                  <a:lnTo>
                    <a:pt x="754" y="437"/>
                  </a:lnTo>
                  <a:lnTo>
                    <a:pt x="756" y="440"/>
                  </a:lnTo>
                  <a:lnTo>
                    <a:pt x="753" y="445"/>
                  </a:lnTo>
                  <a:lnTo>
                    <a:pt x="756" y="450"/>
                  </a:lnTo>
                  <a:lnTo>
                    <a:pt x="756" y="451"/>
                  </a:lnTo>
                  <a:lnTo>
                    <a:pt x="753" y="451"/>
                  </a:lnTo>
                  <a:lnTo>
                    <a:pt x="749" y="450"/>
                  </a:lnTo>
                  <a:lnTo>
                    <a:pt x="746" y="451"/>
                  </a:lnTo>
                  <a:lnTo>
                    <a:pt x="744" y="455"/>
                  </a:lnTo>
                  <a:lnTo>
                    <a:pt x="743" y="456"/>
                  </a:lnTo>
                  <a:lnTo>
                    <a:pt x="741" y="458"/>
                  </a:lnTo>
                  <a:lnTo>
                    <a:pt x="741" y="463"/>
                  </a:lnTo>
                  <a:lnTo>
                    <a:pt x="744" y="466"/>
                  </a:lnTo>
                  <a:lnTo>
                    <a:pt x="741" y="474"/>
                  </a:lnTo>
                  <a:lnTo>
                    <a:pt x="738" y="479"/>
                  </a:lnTo>
                  <a:lnTo>
                    <a:pt x="734" y="479"/>
                  </a:lnTo>
                  <a:lnTo>
                    <a:pt x="731" y="480"/>
                  </a:lnTo>
                  <a:lnTo>
                    <a:pt x="726" y="482"/>
                  </a:lnTo>
                  <a:lnTo>
                    <a:pt x="721" y="485"/>
                  </a:lnTo>
                  <a:lnTo>
                    <a:pt x="718" y="484"/>
                  </a:lnTo>
                  <a:lnTo>
                    <a:pt x="711" y="479"/>
                  </a:lnTo>
                  <a:lnTo>
                    <a:pt x="708" y="484"/>
                  </a:lnTo>
                  <a:lnTo>
                    <a:pt x="703" y="480"/>
                  </a:lnTo>
                  <a:lnTo>
                    <a:pt x="700" y="484"/>
                  </a:lnTo>
                  <a:lnTo>
                    <a:pt x="701" y="489"/>
                  </a:lnTo>
                  <a:lnTo>
                    <a:pt x="703" y="497"/>
                  </a:lnTo>
                  <a:lnTo>
                    <a:pt x="703" y="498"/>
                  </a:lnTo>
                  <a:lnTo>
                    <a:pt x="701" y="503"/>
                  </a:lnTo>
                  <a:lnTo>
                    <a:pt x="703" y="505"/>
                  </a:lnTo>
                  <a:lnTo>
                    <a:pt x="705" y="510"/>
                  </a:lnTo>
                  <a:lnTo>
                    <a:pt x="708" y="516"/>
                  </a:lnTo>
                  <a:lnTo>
                    <a:pt x="714" y="521"/>
                  </a:lnTo>
                  <a:lnTo>
                    <a:pt x="719" y="527"/>
                  </a:lnTo>
                  <a:lnTo>
                    <a:pt x="723" y="537"/>
                  </a:lnTo>
                  <a:lnTo>
                    <a:pt x="724" y="545"/>
                  </a:lnTo>
                  <a:lnTo>
                    <a:pt x="723" y="552"/>
                  </a:lnTo>
                  <a:lnTo>
                    <a:pt x="723" y="555"/>
                  </a:lnTo>
                  <a:lnTo>
                    <a:pt x="721" y="560"/>
                  </a:lnTo>
                  <a:lnTo>
                    <a:pt x="716" y="563"/>
                  </a:lnTo>
                  <a:lnTo>
                    <a:pt x="711" y="568"/>
                  </a:lnTo>
                  <a:lnTo>
                    <a:pt x="710" y="569"/>
                  </a:lnTo>
                  <a:lnTo>
                    <a:pt x="710" y="574"/>
                  </a:lnTo>
                  <a:lnTo>
                    <a:pt x="710" y="579"/>
                  </a:lnTo>
                  <a:lnTo>
                    <a:pt x="710" y="581"/>
                  </a:lnTo>
                  <a:lnTo>
                    <a:pt x="710" y="586"/>
                  </a:lnTo>
                  <a:lnTo>
                    <a:pt x="710" y="594"/>
                  </a:lnTo>
                  <a:lnTo>
                    <a:pt x="710" y="599"/>
                  </a:lnTo>
                  <a:lnTo>
                    <a:pt x="710" y="603"/>
                  </a:lnTo>
                  <a:lnTo>
                    <a:pt x="711" y="607"/>
                  </a:lnTo>
                  <a:lnTo>
                    <a:pt x="711" y="608"/>
                  </a:lnTo>
                  <a:lnTo>
                    <a:pt x="705" y="608"/>
                  </a:lnTo>
                  <a:lnTo>
                    <a:pt x="703" y="615"/>
                  </a:lnTo>
                  <a:lnTo>
                    <a:pt x="703" y="616"/>
                  </a:lnTo>
                  <a:lnTo>
                    <a:pt x="705" y="621"/>
                  </a:lnTo>
                  <a:lnTo>
                    <a:pt x="701" y="626"/>
                  </a:lnTo>
                  <a:lnTo>
                    <a:pt x="696" y="633"/>
                  </a:lnTo>
                  <a:lnTo>
                    <a:pt x="693" y="634"/>
                  </a:lnTo>
                  <a:lnTo>
                    <a:pt x="691" y="636"/>
                  </a:lnTo>
                  <a:lnTo>
                    <a:pt x="688" y="641"/>
                  </a:lnTo>
                  <a:lnTo>
                    <a:pt x="685" y="647"/>
                  </a:lnTo>
                  <a:lnTo>
                    <a:pt x="681" y="649"/>
                  </a:lnTo>
                  <a:lnTo>
                    <a:pt x="675" y="652"/>
                  </a:lnTo>
                  <a:lnTo>
                    <a:pt x="678" y="665"/>
                  </a:lnTo>
                  <a:lnTo>
                    <a:pt x="681" y="678"/>
                  </a:lnTo>
                  <a:lnTo>
                    <a:pt x="681" y="679"/>
                  </a:lnTo>
                  <a:lnTo>
                    <a:pt x="688" y="689"/>
                  </a:lnTo>
                  <a:lnTo>
                    <a:pt x="696" y="696"/>
                  </a:lnTo>
                  <a:lnTo>
                    <a:pt x="695" y="704"/>
                  </a:lnTo>
                  <a:lnTo>
                    <a:pt x="696" y="705"/>
                  </a:lnTo>
                  <a:lnTo>
                    <a:pt x="698" y="709"/>
                  </a:lnTo>
                  <a:lnTo>
                    <a:pt x="701" y="713"/>
                  </a:lnTo>
                  <a:lnTo>
                    <a:pt x="703" y="717"/>
                  </a:lnTo>
                  <a:lnTo>
                    <a:pt x="710" y="730"/>
                  </a:lnTo>
                  <a:lnTo>
                    <a:pt x="718" y="739"/>
                  </a:lnTo>
                  <a:lnTo>
                    <a:pt x="723" y="744"/>
                  </a:lnTo>
                  <a:lnTo>
                    <a:pt x="724" y="751"/>
                  </a:lnTo>
                  <a:lnTo>
                    <a:pt x="723" y="759"/>
                  </a:lnTo>
                  <a:lnTo>
                    <a:pt x="724" y="765"/>
                  </a:lnTo>
                  <a:lnTo>
                    <a:pt x="731" y="765"/>
                  </a:lnTo>
                  <a:lnTo>
                    <a:pt x="734" y="765"/>
                  </a:lnTo>
                  <a:lnTo>
                    <a:pt x="739" y="770"/>
                  </a:lnTo>
                  <a:lnTo>
                    <a:pt x="743" y="773"/>
                  </a:lnTo>
                  <a:lnTo>
                    <a:pt x="746" y="777"/>
                  </a:lnTo>
                  <a:lnTo>
                    <a:pt x="749" y="777"/>
                  </a:lnTo>
                  <a:lnTo>
                    <a:pt x="749" y="773"/>
                  </a:lnTo>
                  <a:lnTo>
                    <a:pt x="748" y="768"/>
                  </a:lnTo>
                  <a:lnTo>
                    <a:pt x="749" y="765"/>
                  </a:lnTo>
                  <a:lnTo>
                    <a:pt x="748" y="762"/>
                  </a:lnTo>
                  <a:lnTo>
                    <a:pt x="748" y="759"/>
                  </a:lnTo>
                  <a:lnTo>
                    <a:pt x="753" y="756"/>
                  </a:lnTo>
                  <a:lnTo>
                    <a:pt x="754" y="757"/>
                  </a:lnTo>
                  <a:lnTo>
                    <a:pt x="757" y="762"/>
                  </a:lnTo>
                  <a:lnTo>
                    <a:pt x="761" y="765"/>
                  </a:lnTo>
                  <a:lnTo>
                    <a:pt x="764" y="767"/>
                  </a:lnTo>
                  <a:lnTo>
                    <a:pt x="761" y="773"/>
                  </a:lnTo>
                  <a:lnTo>
                    <a:pt x="762" y="777"/>
                  </a:lnTo>
                  <a:lnTo>
                    <a:pt x="766" y="777"/>
                  </a:lnTo>
                  <a:lnTo>
                    <a:pt x="771" y="773"/>
                  </a:lnTo>
                  <a:lnTo>
                    <a:pt x="772" y="767"/>
                  </a:lnTo>
                  <a:lnTo>
                    <a:pt x="776" y="762"/>
                  </a:lnTo>
                  <a:lnTo>
                    <a:pt x="774" y="757"/>
                  </a:lnTo>
                  <a:lnTo>
                    <a:pt x="769" y="760"/>
                  </a:lnTo>
                  <a:lnTo>
                    <a:pt x="767" y="759"/>
                  </a:lnTo>
                  <a:lnTo>
                    <a:pt x="767" y="756"/>
                  </a:lnTo>
                  <a:lnTo>
                    <a:pt x="766" y="749"/>
                  </a:lnTo>
                  <a:lnTo>
                    <a:pt x="767" y="747"/>
                  </a:lnTo>
                  <a:lnTo>
                    <a:pt x="772" y="746"/>
                  </a:lnTo>
                  <a:lnTo>
                    <a:pt x="777" y="747"/>
                  </a:lnTo>
                  <a:lnTo>
                    <a:pt x="781" y="746"/>
                  </a:lnTo>
                  <a:lnTo>
                    <a:pt x="784" y="746"/>
                  </a:lnTo>
                  <a:lnTo>
                    <a:pt x="787" y="751"/>
                  </a:lnTo>
                  <a:lnTo>
                    <a:pt x="784" y="757"/>
                  </a:lnTo>
                  <a:lnTo>
                    <a:pt x="789" y="759"/>
                  </a:lnTo>
                  <a:lnTo>
                    <a:pt x="791" y="754"/>
                  </a:lnTo>
                  <a:lnTo>
                    <a:pt x="797" y="752"/>
                  </a:lnTo>
                  <a:lnTo>
                    <a:pt x="802" y="751"/>
                  </a:lnTo>
                  <a:lnTo>
                    <a:pt x="800" y="759"/>
                  </a:lnTo>
                  <a:lnTo>
                    <a:pt x="804" y="765"/>
                  </a:lnTo>
                  <a:lnTo>
                    <a:pt x="815" y="767"/>
                  </a:lnTo>
                  <a:lnTo>
                    <a:pt x="815" y="757"/>
                  </a:lnTo>
                  <a:lnTo>
                    <a:pt x="820" y="754"/>
                  </a:lnTo>
                  <a:lnTo>
                    <a:pt x="825" y="756"/>
                  </a:lnTo>
                  <a:lnTo>
                    <a:pt x="827" y="756"/>
                  </a:lnTo>
                  <a:lnTo>
                    <a:pt x="834" y="752"/>
                  </a:lnTo>
                  <a:lnTo>
                    <a:pt x="834" y="749"/>
                  </a:lnTo>
                  <a:lnTo>
                    <a:pt x="822" y="744"/>
                  </a:lnTo>
                  <a:lnTo>
                    <a:pt x="820" y="739"/>
                  </a:lnTo>
                  <a:lnTo>
                    <a:pt x="825" y="741"/>
                  </a:lnTo>
                  <a:lnTo>
                    <a:pt x="829" y="743"/>
                  </a:lnTo>
                  <a:lnTo>
                    <a:pt x="830" y="738"/>
                  </a:lnTo>
                  <a:lnTo>
                    <a:pt x="835" y="733"/>
                  </a:lnTo>
                  <a:lnTo>
                    <a:pt x="850" y="733"/>
                  </a:lnTo>
                  <a:lnTo>
                    <a:pt x="852" y="730"/>
                  </a:lnTo>
                  <a:lnTo>
                    <a:pt x="852" y="725"/>
                  </a:lnTo>
                  <a:lnTo>
                    <a:pt x="848" y="722"/>
                  </a:lnTo>
                  <a:lnTo>
                    <a:pt x="850" y="720"/>
                  </a:lnTo>
                  <a:lnTo>
                    <a:pt x="852" y="718"/>
                  </a:lnTo>
                  <a:lnTo>
                    <a:pt x="857" y="720"/>
                  </a:lnTo>
                  <a:lnTo>
                    <a:pt x="860" y="720"/>
                  </a:lnTo>
                  <a:lnTo>
                    <a:pt x="862" y="718"/>
                  </a:lnTo>
                  <a:lnTo>
                    <a:pt x="863" y="717"/>
                  </a:lnTo>
                  <a:lnTo>
                    <a:pt x="865" y="722"/>
                  </a:lnTo>
                  <a:lnTo>
                    <a:pt x="867" y="72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4" name="Freeform 64"/>
            <p:cNvSpPr>
              <a:spLocks/>
            </p:cNvSpPr>
            <p:nvPr/>
          </p:nvSpPr>
          <p:spPr bwMode="auto">
            <a:xfrm>
              <a:off x="4933950" y="3393283"/>
              <a:ext cx="984250" cy="793750"/>
            </a:xfrm>
            <a:custGeom>
              <a:avLst/>
              <a:gdLst>
                <a:gd name="T0" fmla="*/ 682 w 1241"/>
                <a:gd name="T1" fmla="*/ 100 h 1000"/>
                <a:gd name="T2" fmla="*/ 715 w 1241"/>
                <a:gd name="T3" fmla="*/ 136 h 1000"/>
                <a:gd name="T4" fmla="*/ 729 w 1241"/>
                <a:gd name="T5" fmla="*/ 185 h 1000"/>
                <a:gd name="T6" fmla="*/ 771 w 1241"/>
                <a:gd name="T7" fmla="*/ 233 h 1000"/>
                <a:gd name="T8" fmla="*/ 837 w 1241"/>
                <a:gd name="T9" fmla="*/ 288 h 1000"/>
                <a:gd name="T10" fmla="*/ 897 w 1241"/>
                <a:gd name="T11" fmla="*/ 325 h 1000"/>
                <a:gd name="T12" fmla="*/ 944 w 1241"/>
                <a:gd name="T13" fmla="*/ 308 h 1000"/>
                <a:gd name="T14" fmla="*/ 1006 w 1241"/>
                <a:gd name="T15" fmla="*/ 264 h 1000"/>
                <a:gd name="T16" fmla="*/ 1067 w 1241"/>
                <a:gd name="T17" fmla="*/ 306 h 1000"/>
                <a:gd name="T18" fmla="*/ 1088 w 1241"/>
                <a:gd name="T19" fmla="*/ 342 h 1000"/>
                <a:gd name="T20" fmla="*/ 1143 w 1241"/>
                <a:gd name="T21" fmla="*/ 421 h 1000"/>
                <a:gd name="T22" fmla="*/ 1184 w 1241"/>
                <a:gd name="T23" fmla="*/ 476 h 1000"/>
                <a:gd name="T24" fmla="*/ 1188 w 1241"/>
                <a:gd name="T25" fmla="*/ 544 h 1000"/>
                <a:gd name="T26" fmla="*/ 1227 w 1241"/>
                <a:gd name="T27" fmla="*/ 625 h 1000"/>
                <a:gd name="T28" fmla="*/ 1198 w 1241"/>
                <a:gd name="T29" fmla="*/ 730 h 1000"/>
                <a:gd name="T30" fmla="*/ 1123 w 1241"/>
                <a:gd name="T31" fmla="*/ 733 h 1000"/>
                <a:gd name="T32" fmla="*/ 1052 w 1241"/>
                <a:gd name="T33" fmla="*/ 757 h 1000"/>
                <a:gd name="T34" fmla="*/ 1026 w 1241"/>
                <a:gd name="T35" fmla="*/ 740 h 1000"/>
                <a:gd name="T36" fmla="*/ 964 w 1241"/>
                <a:gd name="T37" fmla="*/ 722 h 1000"/>
                <a:gd name="T38" fmla="*/ 895 w 1241"/>
                <a:gd name="T39" fmla="*/ 720 h 1000"/>
                <a:gd name="T40" fmla="*/ 845 w 1241"/>
                <a:gd name="T41" fmla="*/ 691 h 1000"/>
                <a:gd name="T42" fmla="*/ 758 w 1241"/>
                <a:gd name="T43" fmla="*/ 709 h 1000"/>
                <a:gd name="T44" fmla="*/ 696 w 1241"/>
                <a:gd name="T45" fmla="*/ 753 h 1000"/>
                <a:gd name="T46" fmla="*/ 663 w 1241"/>
                <a:gd name="T47" fmla="*/ 804 h 1000"/>
                <a:gd name="T48" fmla="*/ 715 w 1241"/>
                <a:gd name="T49" fmla="*/ 879 h 1000"/>
                <a:gd name="T50" fmla="*/ 683 w 1241"/>
                <a:gd name="T51" fmla="*/ 960 h 1000"/>
                <a:gd name="T52" fmla="*/ 629 w 1241"/>
                <a:gd name="T53" fmla="*/ 965 h 1000"/>
                <a:gd name="T54" fmla="*/ 619 w 1241"/>
                <a:gd name="T55" fmla="*/ 986 h 1000"/>
                <a:gd name="T56" fmla="*/ 581 w 1241"/>
                <a:gd name="T57" fmla="*/ 995 h 1000"/>
                <a:gd name="T58" fmla="*/ 553 w 1241"/>
                <a:gd name="T59" fmla="*/ 986 h 1000"/>
                <a:gd name="T60" fmla="*/ 501 w 1241"/>
                <a:gd name="T61" fmla="*/ 979 h 1000"/>
                <a:gd name="T62" fmla="*/ 468 w 1241"/>
                <a:gd name="T63" fmla="*/ 968 h 1000"/>
                <a:gd name="T64" fmla="*/ 430 w 1241"/>
                <a:gd name="T65" fmla="*/ 978 h 1000"/>
                <a:gd name="T66" fmla="*/ 382 w 1241"/>
                <a:gd name="T67" fmla="*/ 999 h 1000"/>
                <a:gd name="T68" fmla="*/ 379 w 1241"/>
                <a:gd name="T69" fmla="*/ 958 h 1000"/>
                <a:gd name="T70" fmla="*/ 337 w 1241"/>
                <a:gd name="T71" fmla="*/ 923 h 1000"/>
                <a:gd name="T72" fmla="*/ 296 w 1241"/>
                <a:gd name="T73" fmla="*/ 871 h 1000"/>
                <a:gd name="T74" fmla="*/ 248 w 1241"/>
                <a:gd name="T75" fmla="*/ 801 h 1000"/>
                <a:gd name="T76" fmla="*/ 199 w 1241"/>
                <a:gd name="T77" fmla="*/ 770 h 1000"/>
                <a:gd name="T78" fmla="*/ 118 w 1241"/>
                <a:gd name="T79" fmla="*/ 798 h 1000"/>
                <a:gd name="T80" fmla="*/ 75 w 1241"/>
                <a:gd name="T81" fmla="*/ 759 h 1000"/>
                <a:gd name="T82" fmla="*/ 83 w 1241"/>
                <a:gd name="T83" fmla="*/ 704 h 1000"/>
                <a:gd name="T84" fmla="*/ 93 w 1241"/>
                <a:gd name="T85" fmla="*/ 599 h 1000"/>
                <a:gd name="T86" fmla="*/ 94 w 1241"/>
                <a:gd name="T87" fmla="*/ 515 h 1000"/>
                <a:gd name="T88" fmla="*/ 56 w 1241"/>
                <a:gd name="T89" fmla="*/ 452 h 1000"/>
                <a:gd name="T90" fmla="*/ 84 w 1241"/>
                <a:gd name="T91" fmla="*/ 346 h 1000"/>
                <a:gd name="T92" fmla="*/ 73 w 1241"/>
                <a:gd name="T93" fmla="*/ 257 h 1000"/>
                <a:gd name="T94" fmla="*/ 15 w 1241"/>
                <a:gd name="T95" fmla="*/ 301 h 1000"/>
                <a:gd name="T96" fmla="*/ 22 w 1241"/>
                <a:gd name="T97" fmla="*/ 211 h 1000"/>
                <a:gd name="T98" fmla="*/ 15 w 1241"/>
                <a:gd name="T99" fmla="*/ 160 h 1000"/>
                <a:gd name="T100" fmla="*/ 108 w 1241"/>
                <a:gd name="T101" fmla="*/ 157 h 1000"/>
                <a:gd name="T102" fmla="*/ 180 w 1241"/>
                <a:gd name="T103" fmla="*/ 167 h 1000"/>
                <a:gd name="T104" fmla="*/ 248 w 1241"/>
                <a:gd name="T105" fmla="*/ 189 h 1000"/>
                <a:gd name="T106" fmla="*/ 324 w 1241"/>
                <a:gd name="T107" fmla="*/ 233 h 1000"/>
                <a:gd name="T108" fmla="*/ 342 w 1241"/>
                <a:gd name="T109" fmla="*/ 309 h 1000"/>
                <a:gd name="T110" fmla="*/ 376 w 1241"/>
                <a:gd name="T111" fmla="*/ 280 h 1000"/>
                <a:gd name="T112" fmla="*/ 419 w 1241"/>
                <a:gd name="T113" fmla="*/ 214 h 1000"/>
                <a:gd name="T114" fmla="*/ 432 w 1241"/>
                <a:gd name="T115" fmla="*/ 139 h 1000"/>
                <a:gd name="T116" fmla="*/ 453 w 1241"/>
                <a:gd name="T117" fmla="*/ 50 h 1000"/>
                <a:gd name="T118" fmla="*/ 526 w 1241"/>
                <a:gd name="T119" fmla="*/ 2 h 1000"/>
                <a:gd name="T120" fmla="*/ 597 w 1241"/>
                <a:gd name="T121" fmla="*/ 86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41" h="1000">
                  <a:moveTo>
                    <a:pt x="610" y="84"/>
                  </a:moveTo>
                  <a:lnTo>
                    <a:pt x="617" y="86"/>
                  </a:lnTo>
                  <a:lnTo>
                    <a:pt x="619" y="86"/>
                  </a:lnTo>
                  <a:lnTo>
                    <a:pt x="625" y="81"/>
                  </a:lnTo>
                  <a:lnTo>
                    <a:pt x="632" y="75"/>
                  </a:lnTo>
                  <a:lnTo>
                    <a:pt x="637" y="75"/>
                  </a:lnTo>
                  <a:lnTo>
                    <a:pt x="645" y="73"/>
                  </a:lnTo>
                  <a:lnTo>
                    <a:pt x="647" y="75"/>
                  </a:lnTo>
                  <a:lnTo>
                    <a:pt x="655" y="79"/>
                  </a:lnTo>
                  <a:lnTo>
                    <a:pt x="655" y="81"/>
                  </a:lnTo>
                  <a:lnTo>
                    <a:pt x="657" y="83"/>
                  </a:lnTo>
                  <a:lnTo>
                    <a:pt x="667" y="88"/>
                  </a:lnTo>
                  <a:lnTo>
                    <a:pt x="670" y="88"/>
                  </a:lnTo>
                  <a:lnTo>
                    <a:pt x="678" y="92"/>
                  </a:lnTo>
                  <a:lnTo>
                    <a:pt x="680" y="94"/>
                  </a:lnTo>
                  <a:lnTo>
                    <a:pt x="682" y="100"/>
                  </a:lnTo>
                  <a:lnTo>
                    <a:pt x="682" y="104"/>
                  </a:lnTo>
                  <a:lnTo>
                    <a:pt x="677" y="112"/>
                  </a:lnTo>
                  <a:lnTo>
                    <a:pt x="675" y="113"/>
                  </a:lnTo>
                  <a:lnTo>
                    <a:pt x="675" y="115"/>
                  </a:lnTo>
                  <a:lnTo>
                    <a:pt x="675" y="123"/>
                  </a:lnTo>
                  <a:lnTo>
                    <a:pt x="678" y="125"/>
                  </a:lnTo>
                  <a:lnTo>
                    <a:pt x="683" y="123"/>
                  </a:lnTo>
                  <a:lnTo>
                    <a:pt x="685" y="122"/>
                  </a:lnTo>
                  <a:lnTo>
                    <a:pt x="686" y="120"/>
                  </a:lnTo>
                  <a:lnTo>
                    <a:pt x="695" y="120"/>
                  </a:lnTo>
                  <a:lnTo>
                    <a:pt x="695" y="122"/>
                  </a:lnTo>
                  <a:lnTo>
                    <a:pt x="698" y="125"/>
                  </a:lnTo>
                  <a:lnTo>
                    <a:pt x="698" y="126"/>
                  </a:lnTo>
                  <a:lnTo>
                    <a:pt x="703" y="134"/>
                  </a:lnTo>
                  <a:lnTo>
                    <a:pt x="711" y="136"/>
                  </a:lnTo>
                  <a:lnTo>
                    <a:pt x="715" y="136"/>
                  </a:lnTo>
                  <a:lnTo>
                    <a:pt x="716" y="136"/>
                  </a:lnTo>
                  <a:lnTo>
                    <a:pt x="718" y="138"/>
                  </a:lnTo>
                  <a:lnTo>
                    <a:pt x="721" y="139"/>
                  </a:lnTo>
                  <a:lnTo>
                    <a:pt x="723" y="139"/>
                  </a:lnTo>
                  <a:lnTo>
                    <a:pt x="729" y="143"/>
                  </a:lnTo>
                  <a:lnTo>
                    <a:pt x="738" y="144"/>
                  </a:lnTo>
                  <a:lnTo>
                    <a:pt x="739" y="146"/>
                  </a:lnTo>
                  <a:lnTo>
                    <a:pt x="743" y="149"/>
                  </a:lnTo>
                  <a:lnTo>
                    <a:pt x="744" y="152"/>
                  </a:lnTo>
                  <a:lnTo>
                    <a:pt x="746" y="160"/>
                  </a:lnTo>
                  <a:lnTo>
                    <a:pt x="748" y="168"/>
                  </a:lnTo>
                  <a:lnTo>
                    <a:pt x="741" y="177"/>
                  </a:lnTo>
                  <a:lnTo>
                    <a:pt x="739" y="178"/>
                  </a:lnTo>
                  <a:lnTo>
                    <a:pt x="736" y="183"/>
                  </a:lnTo>
                  <a:lnTo>
                    <a:pt x="731" y="183"/>
                  </a:lnTo>
                  <a:lnTo>
                    <a:pt x="729" y="185"/>
                  </a:lnTo>
                  <a:lnTo>
                    <a:pt x="726" y="186"/>
                  </a:lnTo>
                  <a:lnTo>
                    <a:pt x="725" y="189"/>
                  </a:lnTo>
                  <a:lnTo>
                    <a:pt x="729" y="194"/>
                  </a:lnTo>
                  <a:lnTo>
                    <a:pt x="733" y="194"/>
                  </a:lnTo>
                  <a:lnTo>
                    <a:pt x="734" y="194"/>
                  </a:lnTo>
                  <a:lnTo>
                    <a:pt x="743" y="199"/>
                  </a:lnTo>
                  <a:lnTo>
                    <a:pt x="744" y="204"/>
                  </a:lnTo>
                  <a:lnTo>
                    <a:pt x="744" y="207"/>
                  </a:lnTo>
                  <a:lnTo>
                    <a:pt x="746" y="212"/>
                  </a:lnTo>
                  <a:lnTo>
                    <a:pt x="749" y="219"/>
                  </a:lnTo>
                  <a:lnTo>
                    <a:pt x="751" y="227"/>
                  </a:lnTo>
                  <a:lnTo>
                    <a:pt x="761" y="228"/>
                  </a:lnTo>
                  <a:lnTo>
                    <a:pt x="763" y="228"/>
                  </a:lnTo>
                  <a:lnTo>
                    <a:pt x="768" y="228"/>
                  </a:lnTo>
                  <a:lnTo>
                    <a:pt x="771" y="232"/>
                  </a:lnTo>
                  <a:lnTo>
                    <a:pt x="771" y="233"/>
                  </a:lnTo>
                  <a:lnTo>
                    <a:pt x="772" y="238"/>
                  </a:lnTo>
                  <a:lnTo>
                    <a:pt x="774" y="240"/>
                  </a:lnTo>
                  <a:lnTo>
                    <a:pt x="777" y="240"/>
                  </a:lnTo>
                  <a:lnTo>
                    <a:pt x="784" y="240"/>
                  </a:lnTo>
                  <a:lnTo>
                    <a:pt x="789" y="245"/>
                  </a:lnTo>
                  <a:lnTo>
                    <a:pt x="794" y="248"/>
                  </a:lnTo>
                  <a:lnTo>
                    <a:pt x="797" y="248"/>
                  </a:lnTo>
                  <a:lnTo>
                    <a:pt x="804" y="254"/>
                  </a:lnTo>
                  <a:lnTo>
                    <a:pt x="804" y="256"/>
                  </a:lnTo>
                  <a:lnTo>
                    <a:pt x="804" y="259"/>
                  </a:lnTo>
                  <a:lnTo>
                    <a:pt x="806" y="269"/>
                  </a:lnTo>
                  <a:lnTo>
                    <a:pt x="811" y="277"/>
                  </a:lnTo>
                  <a:lnTo>
                    <a:pt x="814" y="280"/>
                  </a:lnTo>
                  <a:lnTo>
                    <a:pt x="827" y="282"/>
                  </a:lnTo>
                  <a:lnTo>
                    <a:pt x="829" y="282"/>
                  </a:lnTo>
                  <a:lnTo>
                    <a:pt x="837" y="288"/>
                  </a:lnTo>
                  <a:lnTo>
                    <a:pt x="839" y="290"/>
                  </a:lnTo>
                  <a:lnTo>
                    <a:pt x="840" y="298"/>
                  </a:lnTo>
                  <a:lnTo>
                    <a:pt x="840" y="300"/>
                  </a:lnTo>
                  <a:lnTo>
                    <a:pt x="842" y="300"/>
                  </a:lnTo>
                  <a:lnTo>
                    <a:pt x="850" y="303"/>
                  </a:lnTo>
                  <a:lnTo>
                    <a:pt x="854" y="303"/>
                  </a:lnTo>
                  <a:lnTo>
                    <a:pt x="855" y="303"/>
                  </a:lnTo>
                  <a:lnTo>
                    <a:pt x="860" y="306"/>
                  </a:lnTo>
                  <a:lnTo>
                    <a:pt x="863" y="308"/>
                  </a:lnTo>
                  <a:lnTo>
                    <a:pt x="872" y="312"/>
                  </a:lnTo>
                  <a:lnTo>
                    <a:pt x="873" y="314"/>
                  </a:lnTo>
                  <a:lnTo>
                    <a:pt x="877" y="316"/>
                  </a:lnTo>
                  <a:lnTo>
                    <a:pt x="885" y="319"/>
                  </a:lnTo>
                  <a:lnTo>
                    <a:pt x="888" y="319"/>
                  </a:lnTo>
                  <a:lnTo>
                    <a:pt x="897" y="324"/>
                  </a:lnTo>
                  <a:lnTo>
                    <a:pt x="897" y="325"/>
                  </a:lnTo>
                  <a:lnTo>
                    <a:pt x="903" y="333"/>
                  </a:lnTo>
                  <a:lnTo>
                    <a:pt x="905" y="335"/>
                  </a:lnTo>
                  <a:lnTo>
                    <a:pt x="911" y="342"/>
                  </a:lnTo>
                  <a:lnTo>
                    <a:pt x="911" y="343"/>
                  </a:lnTo>
                  <a:lnTo>
                    <a:pt x="916" y="348"/>
                  </a:lnTo>
                  <a:lnTo>
                    <a:pt x="918" y="350"/>
                  </a:lnTo>
                  <a:lnTo>
                    <a:pt x="921" y="348"/>
                  </a:lnTo>
                  <a:lnTo>
                    <a:pt x="926" y="342"/>
                  </a:lnTo>
                  <a:lnTo>
                    <a:pt x="926" y="340"/>
                  </a:lnTo>
                  <a:lnTo>
                    <a:pt x="926" y="337"/>
                  </a:lnTo>
                  <a:lnTo>
                    <a:pt x="930" y="329"/>
                  </a:lnTo>
                  <a:lnTo>
                    <a:pt x="930" y="325"/>
                  </a:lnTo>
                  <a:lnTo>
                    <a:pt x="931" y="314"/>
                  </a:lnTo>
                  <a:lnTo>
                    <a:pt x="933" y="308"/>
                  </a:lnTo>
                  <a:lnTo>
                    <a:pt x="935" y="306"/>
                  </a:lnTo>
                  <a:lnTo>
                    <a:pt x="944" y="308"/>
                  </a:lnTo>
                  <a:lnTo>
                    <a:pt x="948" y="308"/>
                  </a:lnTo>
                  <a:lnTo>
                    <a:pt x="953" y="300"/>
                  </a:lnTo>
                  <a:lnTo>
                    <a:pt x="953" y="298"/>
                  </a:lnTo>
                  <a:lnTo>
                    <a:pt x="953" y="295"/>
                  </a:lnTo>
                  <a:lnTo>
                    <a:pt x="954" y="293"/>
                  </a:lnTo>
                  <a:lnTo>
                    <a:pt x="959" y="287"/>
                  </a:lnTo>
                  <a:lnTo>
                    <a:pt x="963" y="287"/>
                  </a:lnTo>
                  <a:lnTo>
                    <a:pt x="966" y="287"/>
                  </a:lnTo>
                  <a:lnTo>
                    <a:pt x="968" y="287"/>
                  </a:lnTo>
                  <a:lnTo>
                    <a:pt x="981" y="282"/>
                  </a:lnTo>
                  <a:lnTo>
                    <a:pt x="983" y="280"/>
                  </a:lnTo>
                  <a:lnTo>
                    <a:pt x="987" y="278"/>
                  </a:lnTo>
                  <a:lnTo>
                    <a:pt x="992" y="272"/>
                  </a:lnTo>
                  <a:lnTo>
                    <a:pt x="994" y="269"/>
                  </a:lnTo>
                  <a:lnTo>
                    <a:pt x="1001" y="264"/>
                  </a:lnTo>
                  <a:lnTo>
                    <a:pt x="1006" y="264"/>
                  </a:lnTo>
                  <a:lnTo>
                    <a:pt x="1007" y="262"/>
                  </a:lnTo>
                  <a:lnTo>
                    <a:pt x="1014" y="262"/>
                  </a:lnTo>
                  <a:lnTo>
                    <a:pt x="1019" y="264"/>
                  </a:lnTo>
                  <a:lnTo>
                    <a:pt x="1017" y="277"/>
                  </a:lnTo>
                  <a:lnTo>
                    <a:pt x="1027" y="275"/>
                  </a:lnTo>
                  <a:lnTo>
                    <a:pt x="1029" y="274"/>
                  </a:lnTo>
                  <a:lnTo>
                    <a:pt x="1037" y="274"/>
                  </a:lnTo>
                  <a:lnTo>
                    <a:pt x="1039" y="277"/>
                  </a:lnTo>
                  <a:lnTo>
                    <a:pt x="1047" y="277"/>
                  </a:lnTo>
                  <a:lnTo>
                    <a:pt x="1054" y="282"/>
                  </a:lnTo>
                  <a:lnTo>
                    <a:pt x="1055" y="287"/>
                  </a:lnTo>
                  <a:lnTo>
                    <a:pt x="1055" y="288"/>
                  </a:lnTo>
                  <a:lnTo>
                    <a:pt x="1057" y="290"/>
                  </a:lnTo>
                  <a:lnTo>
                    <a:pt x="1059" y="291"/>
                  </a:lnTo>
                  <a:lnTo>
                    <a:pt x="1062" y="295"/>
                  </a:lnTo>
                  <a:lnTo>
                    <a:pt x="1067" y="306"/>
                  </a:lnTo>
                  <a:lnTo>
                    <a:pt x="1067" y="311"/>
                  </a:lnTo>
                  <a:lnTo>
                    <a:pt x="1072" y="312"/>
                  </a:lnTo>
                  <a:lnTo>
                    <a:pt x="1073" y="312"/>
                  </a:lnTo>
                  <a:lnTo>
                    <a:pt x="1075" y="314"/>
                  </a:lnTo>
                  <a:lnTo>
                    <a:pt x="1077" y="314"/>
                  </a:lnTo>
                  <a:lnTo>
                    <a:pt x="1080" y="314"/>
                  </a:lnTo>
                  <a:lnTo>
                    <a:pt x="1082" y="314"/>
                  </a:lnTo>
                  <a:lnTo>
                    <a:pt x="1083" y="316"/>
                  </a:lnTo>
                  <a:lnTo>
                    <a:pt x="1083" y="319"/>
                  </a:lnTo>
                  <a:lnTo>
                    <a:pt x="1083" y="321"/>
                  </a:lnTo>
                  <a:lnTo>
                    <a:pt x="1083" y="327"/>
                  </a:lnTo>
                  <a:lnTo>
                    <a:pt x="1083" y="329"/>
                  </a:lnTo>
                  <a:lnTo>
                    <a:pt x="1083" y="333"/>
                  </a:lnTo>
                  <a:lnTo>
                    <a:pt x="1085" y="337"/>
                  </a:lnTo>
                  <a:lnTo>
                    <a:pt x="1087" y="340"/>
                  </a:lnTo>
                  <a:lnTo>
                    <a:pt x="1088" y="342"/>
                  </a:lnTo>
                  <a:lnTo>
                    <a:pt x="1100" y="350"/>
                  </a:lnTo>
                  <a:lnTo>
                    <a:pt x="1107" y="359"/>
                  </a:lnTo>
                  <a:lnTo>
                    <a:pt x="1110" y="371"/>
                  </a:lnTo>
                  <a:lnTo>
                    <a:pt x="1112" y="372"/>
                  </a:lnTo>
                  <a:lnTo>
                    <a:pt x="1116" y="372"/>
                  </a:lnTo>
                  <a:lnTo>
                    <a:pt x="1118" y="372"/>
                  </a:lnTo>
                  <a:lnTo>
                    <a:pt x="1121" y="372"/>
                  </a:lnTo>
                  <a:lnTo>
                    <a:pt x="1126" y="379"/>
                  </a:lnTo>
                  <a:lnTo>
                    <a:pt x="1128" y="382"/>
                  </a:lnTo>
                  <a:lnTo>
                    <a:pt x="1126" y="397"/>
                  </a:lnTo>
                  <a:lnTo>
                    <a:pt x="1130" y="401"/>
                  </a:lnTo>
                  <a:lnTo>
                    <a:pt x="1131" y="405"/>
                  </a:lnTo>
                  <a:lnTo>
                    <a:pt x="1133" y="406"/>
                  </a:lnTo>
                  <a:lnTo>
                    <a:pt x="1143" y="416"/>
                  </a:lnTo>
                  <a:lnTo>
                    <a:pt x="1143" y="418"/>
                  </a:lnTo>
                  <a:lnTo>
                    <a:pt x="1143" y="421"/>
                  </a:lnTo>
                  <a:lnTo>
                    <a:pt x="1148" y="432"/>
                  </a:lnTo>
                  <a:lnTo>
                    <a:pt x="1150" y="435"/>
                  </a:lnTo>
                  <a:lnTo>
                    <a:pt x="1156" y="437"/>
                  </a:lnTo>
                  <a:lnTo>
                    <a:pt x="1159" y="435"/>
                  </a:lnTo>
                  <a:lnTo>
                    <a:pt x="1161" y="435"/>
                  </a:lnTo>
                  <a:lnTo>
                    <a:pt x="1166" y="437"/>
                  </a:lnTo>
                  <a:lnTo>
                    <a:pt x="1168" y="439"/>
                  </a:lnTo>
                  <a:lnTo>
                    <a:pt x="1166" y="447"/>
                  </a:lnTo>
                  <a:lnTo>
                    <a:pt x="1166" y="448"/>
                  </a:lnTo>
                  <a:lnTo>
                    <a:pt x="1163" y="455"/>
                  </a:lnTo>
                  <a:lnTo>
                    <a:pt x="1163" y="456"/>
                  </a:lnTo>
                  <a:lnTo>
                    <a:pt x="1169" y="461"/>
                  </a:lnTo>
                  <a:lnTo>
                    <a:pt x="1171" y="461"/>
                  </a:lnTo>
                  <a:lnTo>
                    <a:pt x="1183" y="461"/>
                  </a:lnTo>
                  <a:lnTo>
                    <a:pt x="1184" y="463"/>
                  </a:lnTo>
                  <a:lnTo>
                    <a:pt x="1184" y="476"/>
                  </a:lnTo>
                  <a:lnTo>
                    <a:pt x="1183" y="479"/>
                  </a:lnTo>
                  <a:lnTo>
                    <a:pt x="1181" y="482"/>
                  </a:lnTo>
                  <a:lnTo>
                    <a:pt x="1174" y="494"/>
                  </a:lnTo>
                  <a:lnTo>
                    <a:pt x="1173" y="497"/>
                  </a:lnTo>
                  <a:lnTo>
                    <a:pt x="1176" y="502"/>
                  </a:lnTo>
                  <a:lnTo>
                    <a:pt x="1179" y="505"/>
                  </a:lnTo>
                  <a:lnTo>
                    <a:pt x="1181" y="508"/>
                  </a:lnTo>
                  <a:lnTo>
                    <a:pt x="1178" y="521"/>
                  </a:lnTo>
                  <a:lnTo>
                    <a:pt x="1176" y="524"/>
                  </a:lnTo>
                  <a:lnTo>
                    <a:pt x="1173" y="529"/>
                  </a:lnTo>
                  <a:lnTo>
                    <a:pt x="1171" y="533"/>
                  </a:lnTo>
                  <a:lnTo>
                    <a:pt x="1173" y="536"/>
                  </a:lnTo>
                  <a:lnTo>
                    <a:pt x="1173" y="539"/>
                  </a:lnTo>
                  <a:lnTo>
                    <a:pt x="1174" y="542"/>
                  </a:lnTo>
                  <a:lnTo>
                    <a:pt x="1179" y="545"/>
                  </a:lnTo>
                  <a:lnTo>
                    <a:pt x="1188" y="544"/>
                  </a:lnTo>
                  <a:lnTo>
                    <a:pt x="1189" y="544"/>
                  </a:lnTo>
                  <a:lnTo>
                    <a:pt x="1193" y="542"/>
                  </a:lnTo>
                  <a:lnTo>
                    <a:pt x="1196" y="545"/>
                  </a:lnTo>
                  <a:lnTo>
                    <a:pt x="1202" y="552"/>
                  </a:lnTo>
                  <a:lnTo>
                    <a:pt x="1202" y="555"/>
                  </a:lnTo>
                  <a:lnTo>
                    <a:pt x="1204" y="575"/>
                  </a:lnTo>
                  <a:lnTo>
                    <a:pt x="1202" y="576"/>
                  </a:lnTo>
                  <a:lnTo>
                    <a:pt x="1209" y="583"/>
                  </a:lnTo>
                  <a:lnTo>
                    <a:pt x="1212" y="583"/>
                  </a:lnTo>
                  <a:lnTo>
                    <a:pt x="1214" y="583"/>
                  </a:lnTo>
                  <a:lnTo>
                    <a:pt x="1221" y="592"/>
                  </a:lnTo>
                  <a:lnTo>
                    <a:pt x="1222" y="594"/>
                  </a:lnTo>
                  <a:lnTo>
                    <a:pt x="1224" y="596"/>
                  </a:lnTo>
                  <a:lnTo>
                    <a:pt x="1222" y="613"/>
                  </a:lnTo>
                  <a:lnTo>
                    <a:pt x="1222" y="615"/>
                  </a:lnTo>
                  <a:lnTo>
                    <a:pt x="1227" y="625"/>
                  </a:lnTo>
                  <a:lnTo>
                    <a:pt x="1241" y="630"/>
                  </a:lnTo>
                  <a:lnTo>
                    <a:pt x="1241" y="646"/>
                  </a:lnTo>
                  <a:lnTo>
                    <a:pt x="1241" y="657"/>
                  </a:lnTo>
                  <a:lnTo>
                    <a:pt x="1239" y="662"/>
                  </a:lnTo>
                  <a:lnTo>
                    <a:pt x="1226" y="686"/>
                  </a:lnTo>
                  <a:lnTo>
                    <a:pt x="1237" y="704"/>
                  </a:lnTo>
                  <a:lnTo>
                    <a:pt x="1239" y="709"/>
                  </a:lnTo>
                  <a:lnTo>
                    <a:pt x="1241" y="719"/>
                  </a:lnTo>
                  <a:lnTo>
                    <a:pt x="1236" y="732"/>
                  </a:lnTo>
                  <a:lnTo>
                    <a:pt x="1231" y="730"/>
                  </a:lnTo>
                  <a:lnTo>
                    <a:pt x="1229" y="728"/>
                  </a:lnTo>
                  <a:lnTo>
                    <a:pt x="1222" y="725"/>
                  </a:lnTo>
                  <a:lnTo>
                    <a:pt x="1221" y="725"/>
                  </a:lnTo>
                  <a:lnTo>
                    <a:pt x="1207" y="727"/>
                  </a:lnTo>
                  <a:lnTo>
                    <a:pt x="1206" y="727"/>
                  </a:lnTo>
                  <a:lnTo>
                    <a:pt x="1198" y="730"/>
                  </a:lnTo>
                  <a:lnTo>
                    <a:pt x="1196" y="730"/>
                  </a:lnTo>
                  <a:lnTo>
                    <a:pt x="1188" y="728"/>
                  </a:lnTo>
                  <a:lnTo>
                    <a:pt x="1184" y="728"/>
                  </a:lnTo>
                  <a:lnTo>
                    <a:pt x="1179" y="722"/>
                  </a:lnTo>
                  <a:lnTo>
                    <a:pt x="1176" y="719"/>
                  </a:lnTo>
                  <a:lnTo>
                    <a:pt x="1166" y="719"/>
                  </a:lnTo>
                  <a:lnTo>
                    <a:pt x="1159" y="719"/>
                  </a:lnTo>
                  <a:lnTo>
                    <a:pt x="1158" y="719"/>
                  </a:lnTo>
                  <a:lnTo>
                    <a:pt x="1150" y="719"/>
                  </a:lnTo>
                  <a:lnTo>
                    <a:pt x="1148" y="719"/>
                  </a:lnTo>
                  <a:lnTo>
                    <a:pt x="1141" y="722"/>
                  </a:lnTo>
                  <a:lnTo>
                    <a:pt x="1140" y="723"/>
                  </a:lnTo>
                  <a:lnTo>
                    <a:pt x="1135" y="730"/>
                  </a:lnTo>
                  <a:lnTo>
                    <a:pt x="1133" y="732"/>
                  </a:lnTo>
                  <a:lnTo>
                    <a:pt x="1125" y="735"/>
                  </a:lnTo>
                  <a:lnTo>
                    <a:pt x="1123" y="733"/>
                  </a:lnTo>
                  <a:lnTo>
                    <a:pt x="1118" y="733"/>
                  </a:lnTo>
                  <a:lnTo>
                    <a:pt x="1110" y="736"/>
                  </a:lnTo>
                  <a:lnTo>
                    <a:pt x="1107" y="736"/>
                  </a:lnTo>
                  <a:lnTo>
                    <a:pt x="1103" y="738"/>
                  </a:lnTo>
                  <a:lnTo>
                    <a:pt x="1098" y="743"/>
                  </a:lnTo>
                  <a:lnTo>
                    <a:pt x="1093" y="740"/>
                  </a:lnTo>
                  <a:lnTo>
                    <a:pt x="1090" y="741"/>
                  </a:lnTo>
                  <a:lnTo>
                    <a:pt x="1087" y="745"/>
                  </a:lnTo>
                  <a:lnTo>
                    <a:pt x="1082" y="749"/>
                  </a:lnTo>
                  <a:lnTo>
                    <a:pt x="1080" y="749"/>
                  </a:lnTo>
                  <a:lnTo>
                    <a:pt x="1077" y="751"/>
                  </a:lnTo>
                  <a:lnTo>
                    <a:pt x="1075" y="751"/>
                  </a:lnTo>
                  <a:lnTo>
                    <a:pt x="1072" y="754"/>
                  </a:lnTo>
                  <a:lnTo>
                    <a:pt x="1065" y="756"/>
                  </a:lnTo>
                  <a:lnTo>
                    <a:pt x="1055" y="756"/>
                  </a:lnTo>
                  <a:lnTo>
                    <a:pt x="1052" y="757"/>
                  </a:lnTo>
                  <a:lnTo>
                    <a:pt x="1052" y="759"/>
                  </a:lnTo>
                  <a:lnTo>
                    <a:pt x="1047" y="767"/>
                  </a:lnTo>
                  <a:lnTo>
                    <a:pt x="1045" y="769"/>
                  </a:lnTo>
                  <a:lnTo>
                    <a:pt x="1039" y="770"/>
                  </a:lnTo>
                  <a:lnTo>
                    <a:pt x="1037" y="770"/>
                  </a:lnTo>
                  <a:lnTo>
                    <a:pt x="1035" y="772"/>
                  </a:lnTo>
                  <a:lnTo>
                    <a:pt x="1030" y="777"/>
                  </a:lnTo>
                  <a:lnTo>
                    <a:pt x="1029" y="774"/>
                  </a:lnTo>
                  <a:lnTo>
                    <a:pt x="1027" y="770"/>
                  </a:lnTo>
                  <a:lnTo>
                    <a:pt x="1026" y="766"/>
                  </a:lnTo>
                  <a:lnTo>
                    <a:pt x="1026" y="762"/>
                  </a:lnTo>
                  <a:lnTo>
                    <a:pt x="1026" y="756"/>
                  </a:lnTo>
                  <a:lnTo>
                    <a:pt x="1026" y="754"/>
                  </a:lnTo>
                  <a:lnTo>
                    <a:pt x="1024" y="743"/>
                  </a:lnTo>
                  <a:lnTo>
                    <a:pt x="1024" y="741"/>
                  </a:lnTo>
                  <a:lnTo>
                    <a:pt x="1026" y="740"/>
                  </a:lnTo>
                  <a:lnTo>
                    <a:pt x="1026" y="736"/>
                  </a:lnTo>
                  <a:lnTo>
                    <a:pt x="1022" y="720"/>
                  </a:lnTo>
                  <a:lnTo>
                    <a:pt x="1021" y="719"/>
                  </a:lnTo>
                  <a:lnTo>
                    <a:pt x="1014" y="715"/>
                  </a:lnTo>
                  <a:lnTo>
                    <a:pt x="1011" y="715"/>
                  </a:lnTo>
                  <a:lnTo>
                    <a:pt x="1007" y="715"/>
                  </a:lnTo>
                  <a:lnTo>
                    <a:pt x="1006" y="717"/>
                  </a:lnTo>
                  <a:lnTo>
                    <a:pt x="1002" y="717"/>
                  </a:lnTo>
                  <a:lnTo>
                    <a:pt x="996" y="717"/>
                  </a:lnTo>
                  <a:lnTo>
                    <a:pt x="992" y="717"/>
                  </a:lnTo>
                  <a:lnTo>
                    <a:pt x="987" y="715"/>
                  </a:lnTo>
                  <a:lnTo>
                    <a:pt x="984" y="717"/>
                  </a:lnTo>
                  <a:lnTo>
                    <a:pt x="978" y="720"/>
                  </a:lnTo>
                  <a:lnTo>
                    <a:pt x="976" y="720"/>
                  </a:lnTo>
                  <a:lnTo>
                    <a:pt x="971" y="720"/>
                  </a:lnTo>
                  <a:lnTo>
                    <a:pt x="964" y="722"/>
                  </a:lnTo>
                  <a:lnTo>
                    <a:pt x="958" y="725"/>
                  </a:lnTo>
                  <a:lnTo>
                    <a:pt x="956" y="725"/>
                  </a:lnTo>
                  <a:lnTo>
                    <a:pt x="948" y="725"/>
                  </a:lnTo>
                  <a:lnTo>
                    <a:pt x="944" y="725"/>
                  </a:lnTo>
                  <a:lnTo>
                    <a:pt x="943" y="725"/>
                  </a:lnTo>
                  <a:lnTo>
                    <a:pt x="935" y="720"/>
                  </a:lnTo>
                  <a:lnTo>
                    <a:pt x="933" y="720"/>
                  </a:lnTo>
                  <a:lnTo>
                    <a:pt x="923" y="719"/>
                  </a:lnTo>
                  <a:lnTo>
                    <a:pt x="921" y="719"/>
                  </a:lnTo>
                  <a:lnTo>
                    <a:pt x="915" y="722"/>
                  </a:lnTo>
                  <a:lnTo>
                    <a:pt x="911" y="723"/>
                  </a:lnTo>
                  <a:lnTo>
                    <a:pt x="908" y="725"/>
                  </a:lnTo>
                  <a:lnTo>
                    <a:pt x="903" y="723"/>
                  </a:lnTo>
                  <a:lnTo>
                    <a:pt x="901" y="723"/>
                  </a:lnTo>
                  <a:lnTo>
                    <a:pt x="900" y="722"/>
                  </a:lnTo>
                  <a:lnTo>
                    <a:pt x="895" y="720"/>
                  </a:lnTo>
                  <a:lnTo>
                    <a:pt x="890" y="720"/>
                  </a:lnTo>
                  <a:lnTo>
                    <a:pt x="888" y="714"/>
                  </a:lnTo>
                  <a:lnTo>
                    <a:pt x="885" y="706"/>
                  </a:lnTo>
                  <a:lnTo>
                    <a:pt x="883" y="704"/>
                  </a:lnTo>
                  <a:lnTo>
                    <a:pt x="880" y="706"/>
                  </a:lnTo>
                  <a:lnTo>
                    <a:pt x="877" y="707"/>
                  </a:lnTo>
                  <a:lnTo>
                    <a:pt x="873" y="711"/>
                  </a:lnTo>
                  <a:lnTo>
                    <a:pt x="872" y="711"/>
                  </a:lnTo>
                  <a:lnTo>
                    <a:pt x="867" y="707"/>
                  </a:lnTo>
                  <a:lnTo>
                    <a:pt x="865" y="706"/>
                  </a:lnTo>
                  <a:lnTo>
                    <a:pt x="860" y="702"/>
                  </a:lnTo>
                  <a:lnTo>
                    <a:pt x="858" y="702"/>
                  </a:lnTo>
                  <a:lnTo>
                    <a:pt x="857" y="701"/>
                  </a:lnTo>
                  <a:lnTo>
                    <a:pt x="849" y="694"/>
                  </a:lnTo>
                  <a:lnTo>
                    <a:pt x="847" y="693"/>
                  </a:lnTo>
                  <a:lnTo>
                    <a:pt x="845" y="691"/>
                  </a:lnTo>
                  <a:lnTo>
                    <a:pt x="839" y="685"/>
                  </a:lnTo>
                  <a:lnTo>
                    <a:pt x="837" y="685"/>
                  </a:lnTo>
                  <a:lnTo>
                    <a:pt x="834" y="685"/>
                  </a:lnTo>
                  <a:lnTo>
                    <a:pt x="832" y="683"/>
                  </a:lnTo>
                  <a:lnTo>
                    <a:pt x="822" y="688"/>
                  </a:lnTo>
                  <a:lnTo>
                    <a:pt x="820" y="688"/>
                  </a:lnTo>
                  <a:lnTo>
                    <a:pt x="819" y="689"/>
                  </a:lnTo>
                  <a:lnTo>
                    <a:pt x="809" y="686"/>
                  </a:lnTo>
                  <a:lnTo>
                    <a:pt x="807" y="685"/>
                  </a:lnTo>
                  <a:lnTo>
                    <a:pt x="786" y="688"/>
                  </a:lnTo>
                  <a:lnTo>
                    <a:pt x="786" y="691"/>
                  </a:lnTo>
                  <a:lnTo>
                    <a:pt x="784" y="693"/>
                  </a:lnTo>
                  <a:lnTo>
                    <a:pt x="782" y="694"/>
                  </a:lnTo>
                  <a:lnTo>
                    <a:pt x="771" y="699"/>
                  </a:lnTo>
                  <a:lnTo>
                    <a:pt x="769" y="701"/>
                  </a:lnTo>
                  <a:lnTo>
                    <a:pt x="758" y="709"/>
                  </a:lnTo>
                  <a:lnTo>
                    <a:pt x="756" y="711"/>
                  </a:lnTo>
                  <a:lnTo>
                    <a:pt x="754" y="712"/>
                  </a:lnTo>
                  <a:lnTo>
                    <a:pt x="751" y="719"/>
                  </a:lnTo>
                  <a:lnTo>
                    <a:pt x="749" y="720"/>
                  </a:lnTo>
                  <a:lnTo>
                    <a:pt x="741" y="725"/>
                  </a:lnTo>
                  <a:lnTo>
                    <a:pt x="739" y="725"/>
                  </a:lnTo>
                  <a:lnTo>
                    <a:pt x="736" y="727"/>
                  </a:lnTo>
                  <a:lnTo>
                    <a:pt x="734" y="727"/>
                  </a:lnTo>
                  <a:lnTo>
                    <a:pt x="729" y="732"/>
                  </a:lnTo>
                  <a:lnTo>
                    <a:pt x="729" y="733"/>
                  </a:lnTo>
                  <a:lnTo>
                    <a:pt x="723" y="738"/>
                  </a:lnTo>
                  <a:lnTo>
                    <a:pt x="716" y="741"/>
                  </a:lnTo>
                  <a:lnTo>
                    <a:pt x="715" y="743"/>
                  </a:lnTo>
                  <a:lnTo>
                    <a:pt x="703" y="746"/>
                  </a:lnTo>
                  <a:lnTo>
                    <a:pt x="701" y="746"/>
                  </a:lnTo>
                  <a:lnTo>
                    <a:pt x="696" y="753"/>
                  </a:lnTo>
                  <a:lnTo>
                    <a:pt x="693" y="757"/>
                  </a:lnTo>
                  <a:lnTo>
                    <a:pt x="693" y="761"/>
                  </a:lnTo>
                  <a:lnTo>
                    <a:pt x="690" y="766"/>
                  </a:lnTo>
                  <a:lnTo>
                    <a:pt x="690" y="767"/>
                  </a:lnTo>
                  <a:lnTo>
                    <a:pt x="683" y="770"/>
                  </a:lnTo>
                  <a:lnTo>
                    <a:pt x="682" y="770"/>
                  </a:lnTo>
                  <a:lnTo>
                    <a:pt x="675" y="775"/>
                  </a:lnTo>
                  <a:lnTo>
                    <a:pt x="673" y="777"/>
                  </a:lnTo>
                  <a:lnTo>
                    <a:pt x="662" y="778"/>
                  </a:lnTo>
                  <a:lnTo>
                    <a:pt x="658" y="778"/>
                  </a:lnTo>
                  <a:lnTo>
                    <a:pt x="655" y="787"/>
                  </a:lnTo>
                  <a:lnTo>
                    <a:pt x="655" y="791"/>
                  </a:lnTo>
                  <a:lnTo>
                    <a:pt x="657" y="793"/>
                  </a:lnTo>
                  <a:lnTo>
                    <a:pt x="662" y="801"/>
                  </a:lnTo>
                  <a:lnTo>
                    <a:pt x="662" y="803"/>
                  </a:lnTo>
                  <a:lnTo>
                    <a:pt x="663" y="804"/>
                  </a:lnTo>
                  <a:lnTo>
                    <a:pt x="675" y="814"/>
                  </a:lnTo>
                  <a:lnTo>
                    <a:pt x="678" y="817"/>
                  </a:lnTo>
                  <a:lnTo>
                    <a:pt x="680" y="817"/>
                  </a:lnTo>
                  <a:lnTo>
                    <a:pt x="682" y="819"/>
                  </a:lnTo>
                  <a:lnTo>
                    <a:pt x="686" y="829"/>
                  </a:lnTo>
                  <a:lnTo>
                    <a:pt x="686" y="834"/>
                  </a:lnTo>
                  <a:lnTo>
                    <a:pt x="686" y="835"/>
                  </a:lnTo>
                  <a:lnTo>
                    <a:pt x="683" y="848"/>
                  </a:lnTo>
                  <a:lnTo>
                    <a:pt x="686" y="855"/>
                  </a:lnTo>
                  <a:lnTo>
                    <a:pt x="688" y="856"/>
                  </a:lnTo>
                  <a:lnTo>
                    <a:pt x="701" y="863"/>
                  </a:lnTo>
                  <a:lnTo>
                    <a:pt x="703" y="863"/>
                  </a:lnTo>
                  <a:lnTo>
                    <a:pt x="705" y="863"/>
                  </a:lnTo>
                  <a:lnTo>
                    <a:pt x="708" y="863"/>
                  </a:lnTo>
                  <a:lnTo>
                    <a:pt x="713" y="866"/>
                  </a:lnTo>
                  <a:lnTo>
                    <a:pt x="715" y="879"/>
                  </a:lnTo>
                  <a:lnTo>
                    <a:pt x="715" y="880"/>
                  </a:lnTo>
                  <a:lnTo>
                    <a:pt x="713" y="884"/>
                  </a:lnTo>
                  <a:lnTo>
                    <a:pt x="711" y="892"/>
                  </a:lnTo>
                  <a:lnTo>
                    <a:pt x="711" y="895"/>
                  </a:lnTo>
                  <a:lnTo>
                    <a:pt x="711" y="897"/>
                  </a:lnTo>
                  <a:lnTo>
                    <a:pt x="701" y="923"/>
                  </a:lnTo>
                  <a:lnTo>
                    <a:pt x="693" y="926"/>
                  </a:lnTo>
                  <a:lnTo>
                    <a:pt x="691" y="927"/>
                  </a:lnTo>
                  <a:lnTo>
                    <a:pt x="688" y="931"/>
                  </a:lnTo>
                  <a:lnTo>
                    <a:pt x="690" y="934"/>
                  </a:lnTo>
                  <a:lnTo>
                    <a:pt x="691" y="942"/>
                  </a:lnTo>
                  <a:lnTo>
                    <a:pt x="690" y="947"/>
                  </a:lnTo>
                  <a:lnTo>
                    <a:pt x="688" y="948"/>
                  </a:lnTo>
                  <a:lnTo>
                    <a:pt x="686" y="958"/>
                  </a:lnTo>
                  <a:lnTo>
                    <a:pt x="686" y="960"/>
                  </a:lnTo>
                  <a:lnTo>
                    <a:pt x="683" y="960"/>
                  </a:lnTo>
                  <a:lnTo>
                    <a:pt x="680" y="961"/>
                  </a:lnTo>
                  <a:lnTo>
                    <a:pt x="678" y="961"/>
                  </a:lnTo>
                  <a:lnTo>
                    <a:pt x="675" y="961"/>
                  </a:lnTo>
                  <a:lnTo>
                    <a:pt x="673" y="961"/>
                  </a:lnTo>
                  <a:lnTo>
                    <a:pt x="665" y="960"/>
                  </a:lnTo>
                  <a:lnTo>
                    <a:pt x="657" y="956"/>
                  </a:lnTo>
                  <a:lnTo>
                    <a:pt x="653" y="958"/>
                  </a:lnTo>
                  <a:lnTo>
                    <a:pt x="648" y="956"/>
                  </a:lnTo>
                  <a:lnTo>
                    <a:pt x="647" y="956"/>
                  </a:lnTo>
                  <a:lnTo>
                    <a:pt x="643" y="960"/>
                  </a:lnTo>
                  <a:lnTo>
                    <a:pt x="648" y="963"/>
                  </a:lnTo>
                  <a:lnTo>
                    <a:pt x="647" y="968"/>
                  </a:lnTo>
                  <a:lnTo>
                    <a:pt x="642" y="968"/>
                  </a:lnTo>
                  <a:lnTo>
                    <a:pt x="635" y="968"/>
                  </a:lnTo>
                  <a:lnTo>
                    <a:pt x="635" y="963"/>
                  </a:lnTo>
                  <a:lnTo>
                    <a:pt x="629" y="965"/>
                  </a:lnTo>
                  <a:lnTo>
                    <a:pt x="625" y="968"/>
                  </a:lnTo>
                  <a:lnTo>
                    <a:pt x="620" y="958"/>
                  </a:lnTo>
                  <a:lnTo>
                    <a:pt x="617" y="958"/>
                  </a:lnTo>
                  <a:lnTo>
                    <a:pt x="614" y="961"/>
                  </a:lnTo>
                  <a:lnTo>
                    <a:pt x="612" y="965"/>
                  </a:lnTo>
                  <a:lnTo>
                    <a:pt x="610" y="966"/>
                  </a:lnTo>
                  <a:lnTo>
                    <a:pt x="610" y="969"/>
                  </a:lnTo>
                  <a:lnTo>
                    <a:pt x="615" y="971"/>
                  </a:lnTo>
                  <a:lnTo>
                    <a:pt x="617" y="971"/>
                  </a:lnTo>
                  <a:lnTo>
                    <a:pt x="619" y="969"/>
                  </a:lnTo>
                  <a:lnTo>
                    <a:pt x="622" y="974"/>
                  </a:lnTo>
                  <a:lnTo>
                    <a:pt x="624" y="976"/>
                  </a:lnTo>
                  <a:lnTo>
                    <a:pt x="625" y="976"/>
                  </a:lnTo>
                  <a:lnTo>
                    <a:pt x="625" y="981"/>
                  </a:lnTo>
                  <a:lnTo>
                    <a:pt x="625" y="982"/>
                  </a:lnTo>
                  <a:lnTo>
                    <a:pt x="619" y="986"/>
                  </a:lnTo>
                  <a:lnTo>
                    <a:pt x="619" y="984"/>
                  </a:lnTo>
                  <a:lnTo>
                    <a:pt x="614" y="984"/>
                  </a:lnTo>
                  <a:lnTo>
                    <a:pt x="614" y="987"/>
                  </a:lnTo>
                  <a:lnTo>
                    <a:pt x="614" y="990"/>
                  </a:lnTo>
                  <a:lnTo>
                    <a:pt x="610" y="992"/>
                  </a:lnTo>
                  <a:lnTo>
                    <a:pt x="607" y="989"/>
                  </a:lnTo>
                  <a:lnTo>
                    <a:pt x="607" y="987"/>
                  </a:lnTo>
                  <a:lnTo>
                    <a:pt x="607" y="982"/>
                  </a:lnTo>
                  <a:lnTo>
                    <a:pt x="602" y="982"/>
                  </a:lnTo>
                  <a:lnTo>
                    <a:pt x="602" y="989"/>
                  </a:lnTo>
                  <a:lnTo>
                    <a:pt x="600" y="994"/>
                  </a:lnTo>
                  <a:lnTo>
                    <a:pt x="597" y="992"/>
                  </a:lnTo>
                  <a:lnTo>
                    <a:pt x="596" y="990"/>
                  </a:lnTo>
                  <a:lnTo>
                    <a:pt x="591" y="992"/>
                  </a:lnTo>
                  <a:lnTo>
                    <a:pt x="582" y="997"/>
                  </a:lnTo>
                  <a:lnTo>
                    <a:pt x="581" y="995"/>
                  </a:lnTo>
                  <a:lnTo>
                    <a:pt x="581" y="992"/>
                  </a:lnTo>
                  <a:lnTo>
                    <a:pt x="581" y="986"/>
                  </a:lnTo>
                  <a:lnTo>
                    <a:pt x="581" y="984"/>
                  </a:lnTo>
                  <a:lnTo>
                    <a:pt x="577" y="978"/>
                  </a:lnTo>
                  <a:lnTo>
                    <a:pt x="577" y="974"/>
                  </a:lnTo>
                  <a:lnTo>
                    <a:pt x="571" y="968"/>
                  </a:lnTo>
                  <a:lnTo>
                    <a:pt x="569" y="966"/>
                  </a:lnTo>
                  <a:lnTo>
                    <a:pt x="561" y="963"/>
                  </a:lnTo>
                  <a:lnTo>
                    <a:pt x="559" y="965"/>
                  </a:lnTo>
                  <a:lnTo>
                    <a:pt x="559" y="966"/>
                  </a:lnTo>
                  <a:lnTo>
                    <a:pt x="562" y="973"/>
                  </a:lnTo>
                  <a:lnTo>
                    <a:pt x="566" y="978"/>
                  </a:lnTo>
                  <a:lnTo>
                    <a:pt x="559" y="981"/>
                  </a:lnTo>
                  <a:lnTo>
                    <a:pt x="557" y="981"/>
                  </a:lnTo>
                  <a:lnTo>
                    <a:pt x="553" y="982"/>
                  </a:lnTo>
                  <a:lnTo>
                    <a:pt x="553" y="986"/>
                  </a:lnTo>
                  <a:lnTo>
                    <a:pt x="548" y="989"/>
                  </a:lnTo>
                  <a:lnTo>
                    <a:pt x="546" y="989"/>
                  </a:lnTo>
                  <a:lnTo>
                    <a:pt x="543" y="987"/>
                  </a:lnTo>
                  <a:lnTo>
                    <a:pt x="543" y="986"/>
                  </a:lnTo>
                  <a:lnTo>
                    <a:pt x="543" y="981"/>
                  </a:lnTo>
                  <a:lnTo>
                    <a:pt x="538" y="981"/>
                  </a:lnTo>
                  <a:lnTo>
                    <a:pt x="536" y="986"/>
                  </a:lnTo>
                  <a:lnTo>
                    <a:pt x="536" y="987"/>
                  </a:lnTo>
                  <a:lnTo>
                    <a:pt x="528" y="987"/>
                  </a:lnTo>
                  <a:lnTo>
                    <a:pt x="526" y="986"/>
                  </a:lnTo>
                  <a:lnTo>
                    <a:pt x="518" y="984"/>
                  </a:lnTo>
                  <a:lnTo>
                    <a:pt x="514" y="984"/>
                  </a:lnTo>
                  <a:lnTo>
                    <a:pt x="513" y="982"/>
                  </a:lnTo>
                  <a:lnTo>
                    <a:pt x="506" y="979"/>
                  </a:lnTo>
                  <a:lnTo>
                    <a:pt x="505" y="979"/>
                  </a:lnTo>
                  <a:lnTo>
                    <a:pt x="501" y="979"/>
                  </a:lnTo>
                  <a:lnTo>
                    <a:pt x="498" y="979"/>
                  </a:lnTo>
                  <a:lnTo>
                    <a:pt x="493" y="978"/>
                  </a:lnTo>
                  <a:lnTo>
                    <a:pt x="491" y="978"/>
                  </a:lnTo>
                  <a:lnTo>
                    <a:pt x="495" y="969"/>
                  </a:lnTo>
                  <a:lnTo>
                    <a:pt x="498" y="968"/>
                  </a:lnTo>
                  <a:lnTo>
                    <a:pt x="500" y="961"/>
                  </a:lnTo>
                  <a:lnTo>
                    <a:pt x="498" y="961"/>
                  </a:lnTo>
                  <a:lnTo>
                    <a:pt x="491" y="963"/>
                  </a:lnTo>
                  <a:lnTo>
                    <a:pt x="485" y="966"/>
                  </a:lnTo>
                  <a:lnTo>
                    <a:pt x="483" y="966"/>
                  </a:lnTo>
                  <a:lnTo>
                    <a:pt x="475" y="966"/>
                  </a:lnTo>
                  <a:lnTo>
                    <a:pt x="478" y="960"/>
                  </a:lnTo>
                  <a:lnTo>
                    <a:pt x="478" y="956"/>
                  </a:lnTo>
                  <a:lnTo>
                    <a:pt x="473" y="958"/>
                  </a:lnTo>
                  <a:lnTo>
                    <a:pt x="470" y="963"/>
                  </a:lnTo>
                  <a:lnTo>
                    <a:pt x="468" y="968"/>
                  </a:lnTo>
                  <a:lnTo>
                    <a:pt x="466" y="969"/>
                  </a:lnTo>
                  <a:lnTo>
                    <a:pt x="465" y="976"/>
                  </a:lnTo>
                  <a:lnTo>
                    <a:pt x="465" y="978"/>
                  </a:lnTo>
                  <a:lnTo>
                    <a:pt x="462" y="979"/>
                  </a:lnTo>
                  <a:lnTo>
                    <a:pt x="460" y="981"/>
                  </a:lnTo>
                  <a:lnTo>
                    <a:pt x="460" y="982"/>
                  </a:lnTo>
                  <a:lnTo>
                    <a:pt x="460" y="986"/>
                  </a:lnTo>
                  <a:lnTo>
                    <a:pt x="458" y="986"/>
                  </a:lnTo>
                  <a:lnTo>
                    <a:pt x="450" y="984"/>
                  </a:lnTo>
                  <a:lnTo>
                    <a:pt x="447" y="982"/>
                  </a:lnTo>
                  <a:lnTo>
                    <a:pt x="443" y="982"/>
                  </a:lnTo>
                  <a:lnTo>
                    <a:pt x="438" y="981"/>
                  </a:lnTo>
                  <a:lnTo>
                    <a:pt x="438" y="978"/>
                  </a:lnTo>
                  <a:lnTo>
                    <a:pt x="440" y="974"/>
                  </a:lnTo>
                  <a:lnTo>
                    <a:pt x="433" y="973"/>
                  </a:lnTo>
                  <a:lnTo>
                    <a:pt x="430" y="978"/>
                  </a:lnTo>
                  <a:lnTo>
                    <a:pt x="428" y="978"/>
                  </a:lnTo>
                  <a:lnTo>
                    <a:pt x="422" y="978"/>
                  </a:lnTo>
                  <a:lnTo>
                    <a:pt x="419" y="978"/>
                  </a:lnTo>
                  <a:lnTo>
                    <a:pt x="414" y="974"/>
                  </a:lnTo>
                  <a:lnTo>
                    <a:pt x="412" y="973"/>
                  </a:lnTo>
                  <a:lnTo>
                    <a:pt x="407" y="976"/>
                  </a:lnTo>
                  <a:lnTo>
                    <a:pt x="407" y="978"/>
                  </a:lnTo>
                  <a:lnTo>
                    <a:pt x="407" y="979"/>
                  </a:lnTo>
                  <a:lnTo>
                    <a:pt x="409" y="984"/>
                  </a:lnTo>
                  <a:lnTo>
                    <a:pt x="409" y="986"/>
                  </a:lnTo>
                  <a:lnTo>
                    <a:pt x="407" y="987"/>
                  </a:lnTo>
                  <a:lnTo>
                    <a:pt x="399" y="994"/>
                  </a:lnTo>
                  <a:lnTo>
                    <a:pt x="397" y="994"/>
                  </a:lnTo>
                  <a:lnTo>
                    <a:pt x="387" y="1000"/>
                  </a:lnTo>
                  <a:lnTo>
                    <a:pt x="384" y="1000"/>
                  </a:lnTo>
                  <a:lnTo>
                    <a:pt x="382" y="999"/>
                  </a:lnTo>
                  <a:lnTo>
                    <a:pt x="382" y="995"/>
                  </a:lnTo>
                  <a:lnTo>
                    <a:pt x="385" y="992"/>
                  </a:lnTo>
                  <a:lnTo>
                    <a:pt x="385" y="987"/>
                  </a:lnTo>
                  <a:lnTo>
                    <a:pt x="380" y="986"/>
                  </a:lnTo>
                  <a:lnTo>
                    <a:pt x="377" y="984"/>
                  </a:lnTo>
                  <a:lnTo>
                    <a:pt x="377" y="982"/>
                  </a:lnTo>
                  <a:lnTo>
                    <a:pt x="380" y="981"/>
                  </a:lnTo>
                  <a:lnTo>
                    <a:pt x="382" y="979"/>
                  </a:lnTo>
                  <a:lnTo>
                    <a:pt x="379" y="976"/>
                  </a:lnTo>
                  <a:lnTo>
                    <a:pt x="376" y="976"/>
                  </a:lnTo>
                  <a:lnTo>
                    <a:pt x="374" y="976"/>
                  </a:lnTo>
                  <a:lnTo>
                    <a:pt x="372" y="971"/>
                  </a:lnTo>
                  <a:lnTo>
                    <a:pt x="374" y="968"/>
                  </a:lnTo>
                  <a:lnTo>
                    <a:pt x="374" y="965"/>
                  </a:lnTo>
                  <a:lnTo>
                    <a:pt x="379" y="965"/>
                  </a:lnTo>
                  <a:lnTo>
                    <a:pt x="379" y="958"/>
                  </a:lnTo>
                  <a:lnTo>
                    <a:pt x="379" y="956"/>
                  </a:lnTo>
                  <a:lnTo>
                    <a:pt x="377" y="952"/>
                  </a:lnTo>
                  <a:lnTo>
                    <a:pt x="374" y="952"/>
                  </a:lnTo>
                  <a:lnTo>
                    <a:pt x="372" y="955"/>
                  </a:lnTo>
                  <a:lnTo>
                    <a:pt x="371" y="958"/>
                  </a:lnTo>
                  <a:lnTo>
                    <a:pt x="367" y="956"/>
                  </a:lnTo>
                  <a:lnTo>
                    <a:pt x="366" y="950"/>
                  </a:lnTo>
                  <a:lnTo>
                    <a:pt x="362" y="944"/>
                  </a:lnTo>
                  <a:lnTo>
                    <a:pt x="361" y="942"/>
                  </a:lnTo>
                  <a:lnTo>
                    <a:pt x="356" y="940"/>
                  </a:lnTo>
                  <a:lnTo>
                    <a:pt x="354" y="940"/>
                  </a:lnTo>
                  <a:lnTo>
                    <a:pt x="351" y="939"/>
                  </a:lnTo>
                  <a:lnTo>
                    <a:pt x="344" y="939"/>
                  </a:lnTo>
                  <a:lnTo>
                    <a:pt x="342" y="939"/>
                  </a:lnTo>
                  <a:lnTo>
                    <a:pt x="337" y="926"/>
                  </a:lnTo>
                  <a:lnTo>
                    <a:pt x="337" y="923"/>
                  </a:lnTo>
                  <a:lnTo>
                    <a:pt x="339" y="914"/>
                  </a:lnTo>
                  <a:lnTo>
                    <a:pt x="339" y="913"/>
                  </a:lnTo>
                  <a:lnTo>
                    <a:pt x="339" y="911"/>
                  </a:lnTo>
                  <a:lnTo>
                    <a:pt x="339" y="908"/>
                  </a:lnTo>
                  <a:lnTo>
                    <a:pt x="337" y="901"/>
                  </a:lnTo>
                  <a:lnTo>
                    <a:pt x="337" y="898"/>
                  </a:lnTo>
                  <a:lnTo>
                    <a:pt x="339" y="895"/>
                  </a:lnTo>
                  <a:lnTo>
                    <a:pt x="339" y="889"/>
                  </a:lnTo>
                  <a:lnTo>
                    <a:pt x="334" y="889"/>
                  </a:lnTo>
                  <a:lnTo>
                    <a:pt x="329" y="887"/>
                  </a:lnTo>
                  <a:lnTo>
                    <a:pt x="324" y="884"/>
                  </a:lnTo>
                  <a:lnTo>
                    <a:pt x="316" y="877"/>
                  </a:lnTo>
                  <a:lnTo>
                    <a:pt x="314" y="877"/>
                  </a:lnTo>
                  <a:lnTo>
                    <a:pt x="301" y="874"/>
                  </a:lnTo>
                  <a:lnTo>
                    <a:pt x="298" y="872"/>
                  </a:lnTo>
                  <a:lnTo>
                    <a:pt x="296" y="871"/>
                  </a:lnTo>
                  <a:lnTo>
                    <a:pt x="294" y="871"/>
                  </a:lnTo>
                  <a:lnTo>
                    <a:pt x="286" y="863"/>
                  </a:lnTo>
                  <a:lnTo>
                    <a:pt x="285" y="861"/>
                  </a:lnTo>
                  <a:lnTo>
                    <a:pt x="283" y="859"/>
                  </a:lnTo>
                  <a:lnTo>
                    <a:pt x="281" y="858"/>
                  </a:lnTo>
                  <a:lnTo>
                    <a:pt x="276" y="843"/>
                  </a:lnTo>
                  <a:lnTo>
                    <a:pt x="276" y="840"/>
                  </a:lnTo>
                  <a:lnTo>
                    <a:pt x="278" y="838"/>
                  </a:lnTo>
                  <a:lnTo>
                    <a:pt x="276" y="822"/>
                  </a:lnTo>
                  <a:lnTo>
                    <a:pt x="275" y="819"/>
                  </a:lnTo>
                  <a:lnTo>
                    <a:pt x="275" y="817"/>
                  </a:lnTo>
                  <a:lnTo>
                    <a:pt x="275" y="816"/>
                  </a:lnTo>
                  <a:lnTo>
                    <a:pt x="263" y="804"/>
                  </a:lnTo>
                  <a:lnTo>
                    <a:pt x="256" y="803"/>
                  </a:lnTo>
                  <a:lnTo>
                    <a:pt x="255" y="801"/>
                  </a:lnTo>
                  <a:lnTo>
                    <a:pt x="248" y="801"/>
                  </a:lnTo>
                  <a:lnTo>
                    <a:pt x="247" y="801"/>
                  </a:lnTo>
                  <a:lnTo>
                    <a:pt x="245" y="800"/>
                  </a:lnTo>
                  <a:lnTo>
                    <a:pt x="235" y="800"/>
                  </a:lnTo>
                  <a:lnTo>
                    <a:pt x="227" y="798"/>
                  </a:lnTo>
                  <a:lnTo>
                    <a:pt x="223" y="798"/>
                  </a:lnTo>
                  <a:lnTo>
                    <a:pt x="217" y="788"/>
                  </a:lnTo>
                  <a:lnTo>
                    <a:pt x="217" y="787"/>
                  </a:lnTo>
                  <a:lnTo>
                    <a:pt x="215" y="782"/>
                  </a:lnTo>
                  <a:lnTo>
                    <a:pt x="213" y="778"/>
                  </a:lnTo>
                  <a:lnTo>
                    <a:pt x="213" y="777"/>
                  </a:lnTo>
                  <a:lnTo>
                    <a:pt x="210" y="767"/>
                  </a:lnTo>
                  <a:lnTo>
                    <a:pt x="208" y="767"/>
                  </a:lnTo>
                  <a:lnTo>
                    <a:pt x="205" y="766"/>
                  </a:lnTo>
                  <a:lnTo>
                    <a:pt x="202" y="767"/>
                  </a:lnTo>
                  <a:lnTo>
                    <a:pt x="200" y="767"/>
                  </a:lnTo>
                  <a:lnTo>
                    <a:pt x="199" y="770"/>
                  </a:lnTo>
                  <a:lnTo>
                    <a:pt x="195" y="772"/>
                  </a:lnTo>
                  <a:lnTo>
                    <a:pt x="195" y="774"/>
                  </a:lnTo>
                  <a:lnTo>
                    <a:pt x="194" y="775"/>
                  </a:lnTo>
                  <a:lnTo>
                    <a:pt x="192" y="777"/>
                  </a:lnTo>
                  <a:lnTo>
                    <a:pt x="192" y="782"/>
                  </a:lnTo>
                  <a:lnTo>
                    <a:pt x="190" y="783"/>
                  </a:lnTo>
                  <a:lnTo>
                    <a:pt x="175" y="788"/>
                  </a:lnTo>
                  <a:lnTo>
                    <a:pt x="174" y="788"/>
                  </a:lnTo>
                  <a:lnTo>
                    <a:pt x="157" y="791"/>
                  </a:lnTo>
                  <a:lnTo>
                    <a:pt x="146" y="795"/>
                  </a:lnTo>
                  <a:lnTo>
                    <a:pt x="144" y="795"/>
                  </a:lnTo>
                  <a:lnTo>
                    <a:pt x="142" y="795"/>
                  </a:lnTo>
                  <a:lnTo>
                    <a:pt x="124" y="796"/>
                  </a:lnTo>
                  <a:lnTo>
                    <a:pt x="122" y="796"/>
                  </a:lnTo>
                  <a:lnTo>
                    <a:pt x="119" y="796"/>
                  </a:lnTo>
                  <a:lnTo>
                    <a:pt x="118" y="798"/>
                  </a:lnTo>
                  <a:lnTo>
                    <a:pt x="116" y="798"/>
                  </a:lnTo>
                  <a:lnTo>
                    <a:pt x="114" y="798"/>
                  </a:lnTo>
                  <a:lnTo>
                    <a:pt x="98" y="803"/>
                  </a:lnTo>
                  <a:lnTo>
                    <a:pt x="96" y="803"/>
                  </a:lnTo>
                  <a:lnTo>
                    <a:pt x="86" y="803"/>
                  </a:lnTo>
                  <a:lnTo>
                    <a:pt x="83" y="801"/>
                  </a:lnTo>
                  <a:lnTo>
                    <a:pt x="79" y="796"/>
                  </a:lnTo>
                  <a:lnTo>
                    <a:pt x="78" y="795"/>
                  </a:lnTo>
                  <a:lnTo>
                    <a:pt x="75" y="790"/>
                  </a:lnTo>
                  <a:lnTo>
                    <a:pt x="73" y="788"/>
                  </a:lnTo>
                  <a:lnTo>
                    <a:pt x="73" y="785"/>
                  </a:lnTo>
                  <a:lnTo>
                    <a:pt x="71" y="782"/>
                  </a:lnTo>
                  <a:lnTo>
                    <a:pt x="71" y="778"/>
                  </a:lnTo>
                  <a:lnTo>
                    <a:pt x="71" y="775"/>
                  </a:lnTo>
                  <a:lnTo>
                    <a:pt x="71" y="772"/>
                  </a:lnTo>
                  <a:lnTo>
                    <a:pt x="75" y="759"/>
                  </a:lnTo>
                  <a:lnTo>
                    <a:pt x="75" y="757"/>
                  </a:lnTo>
                  <a:lnTo>
                    <a:pt x="81" y="746"/>
                  </a:lnTo>
                  <a:lnTo>
                    <a:pt x="83" y="745"/>
                  </a:lnTo>
                  <a:lnTo>
                    <a:pt x="83" y="743"/>
                  </a:lnTo>
                  <a:lnTo>
                    <a:pt x="89" y="733"/>
                  </a:lnTo>
                  <a:lnTo>
                    <a:pt x="91" y="732"/>
                  </a:lnTo>
                  <a:lnTo>
                    <a:pt x="91" y="730"/>
                  </a:lnTo>
                  <a:lnTo>
                    <a:pt x="93" y="728"/>
                  </a:lnTo>
                  <a:lnTo>
                    <a:pt x="94" y="722"/>
                  </a:lnTo>
                  <a:lnTo>
                    <a:pt x="93" y="720"/>
                  </a:lnTo>
                  <a:lnTo>
                    <a:pt x="93" y="715"/>
                  </a:lnTo>
                  <a:lnTo>
                    <a:pt x="91" y="712"/>
                  </a:lnTo>
                  <a:lnTo>
                    <a:pt x="91" y="711"/>
                  </a:lnTo>
                  <a:lnTo>
                    <a:pt x="89" y="709"/>
                  </a:lnTo>
                  <a:lnTo>
                    <a:pt x="84" y="706"/>
                  </a:lnTo>
                  <a:lnTo>
                    <a:pt x="83" y="704"/>
                  </a:lnTo>
                  <a:lnTo>
                    <a:pt x="81" y="701"/>
                  </a:lnTo>
                  <a:lnTo>
                    <a:pt x="76" y="689"/>
                  </a:lnTo>
                  <a:lnTo>
                    <a:pt x="76" y="686"/>
                  </a:lnTo>
                  <a:lnTo>
                    <a:pt x="76" y="685"/>
                  </a:lnTo>
                  <a:lnTo>
                    <a:pt x="76" y="675"/>
                  </a:lnTo>
                  <a:lnTo>
                    <a:pt x="73" y="672"/>
                  </a:lnTo>
                  <a:lnTo>
                    <a:pt x="73" y="670"/>
                  </a:lnTo>
                  <a:lnTo>
                    <a:pt x="71" y="662"/>
                  </a:lnTo>
                  <a:lnTo>
                    <a:pt x="71" y="659"/>
                  </a:lnTo>
                  <a:lnTo>
                    <a:pt x="71" y="647"/>
                  </a:lnTo>
                  <a:lnTo>
                    <a:pt x="73" y="644"/>
                  </a:lnTo>
                  <a:lnTo>
                    <a:pt x="78" y="625"/>
                  </a:lnTo>
                  <a:lnTo>
                    <a:pt x="79" y="622"/>
                  </a:lnTo>
                  <a:lnTo>
                    <a:pt x="79" y="620"/>
                  </a:lnTo>
                  <a:lnTo>
                    <a:pt x="81" y="618"/>
                  </a:lnTo>
                  <a:lnTo>
                    <a:pt x="93" y="599"/>
                  </a:lnTo>
                  <a:lnTo>
                    <a:pt x="93" y="597"/>
                  </a:lnTo>
                  <a:lnTo>
                    <a:pt x="91" y="591"/>
                  </a:lnTo>
                  <a:lnTo>
                    <a:pt x="89" y="591"/>
                  </a:lnTo>
                  <a:lnTo>
                    <a:pt x="86" y="583"/>
                  </a:lnTo>
                  <a:lnTo>
                    <a:pt x="86" y="581"/>
                  </a:lnTo>
                  <a:lnTo>
                    <a:pt x="86" y="578"/>
                  </a:lnTo>
                  <a:lnTo>
                    <a:pt x="88" y="571"/>
                  </a:lnTo>
                  <a:lnTo>
                    <a:pt x="88" y="568"/>
                  </a:lnTo>
                  <a:lnTo>
                    <a:pt x="86" y="567"/>
                  </a:lnTo>
                  <a:lnTo>
                    <a:pt x="83" y="557"/>
                  </a:lnTo>
                  <a:lnTo>
                    <a:pt x="81" y="554"/>
                  </a:lnTo>
                  <a:lnTo>
                    <a:pt x="79" y="552"/>
                  </a:lnTo>
                  <a:lnTo>
                    <a:pt x="81" y="534"/>
                  </a:lnTo>
                  <a:lnTo>
                    <a:pt x="83" y="533"/>
                  </a:lnTo>
                  <a:lnTo>
                    <a:pt x="83" y="529"/>
                  </a:lnTo>
                  <a:lnTo>
                    <a:pt x="94" y="515"/>
                  </a:lnTo>
                  <a:lnTo>
                    <a:pt x="96" y="511"/>
                  </a:lnTo>
                  <a:lnTo>
                    <a:pt x="99" y="507"/>
                  </a:lnTo>
                  <a:lnTo>
                    <a:pt x="101" y="502"/>
                  </a:lnTo>
                  <a:lnTo>
                    <a:pt x="101" y="500"/>
                  </a:lnTo>
                  <a:lnTo>
                    <a:pt x="98" y="499"/>
                  </a:lnTo>
                  <a:lnTo>
                    <a:pt x="86" y="499"/>
                  </a:lnTo>
                  <a:lnTo>
                    <a:pt x="84" y="499"/>
                  </a:lnTo>
                  <a:lnTo>
                    <a:pt x="70" y="499"/>
                  </a:lnTo>
                  <a:lnTo>
                    <a:pt x="68" y="499"/>
                  </a:lnTo>
                  <a:lnTo>
                    <a:pt x="56" y="499"/>
                  </a:lnTo>
                  <a:lnTo>
                    <a:pt x="61" y="478"/>
                  </a:lnTo>
                  <a:lnTo>
                    <a:pt x="63" y="476"/>
                  </a:lnTo>
                  <a:lnTo>
                    <a:pt x="65" y="463"/>
                  </a:lnTo>
                  <a:lnTo>
                    <a:pt x="63" y="460"/>
                  </a:lnTo>
                  <a:lnTo>
                    <a:pt x="60" y="453"/>
                  </a:lnTo>
                  <a:lnTo>
                    <a:pt x="56" y="452"/>
                  </a:lnTo>
                  <a:lnTo>
                    <a:pt x="51" y="445"/>
                  </a:lnTo>
                  <a:lnTo>
                    <a:pt x="51" y="444"/>
                  </a:lnTo>
                  <a:lnTo>
                    <a:pt x="51" y="431"/>
                  </a:lnTo>
                  <a:lnTo>
                    <a:pt x="53" y="429"/>
                  </a:lnTo>
                  <a:lnTo>
                    <a:pt x="60" y="416"/>
                  </a:lnTo>
                  <a:lnTo>
                    <a:pt x="61" y="414"/>
                  </a:lnTo>
                  <a:lnTo>
                    <a:pt x="65" y="401"/>
                  </a:lnTo>
                  <a:lnTo>
                    <a:pt x="66" y="400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5" y="376"/>
                  </a:lnTo>
                  <a:lnTo>
                    <a:pt x="56" y="374"/>
                  </a:lnTo>
                  <a:lnTo>
                    <a:pt x="65" y="366"/>
                  </a:lnTo>
                  <a:lnTo>
                    <a:pt x="78" y="359"/>
                  </a:lnTo>
                  <a:lnTo>
                    <a:pt x="79" y="356"/>
                  </a:lnTo>
                  <a:lnTo>
                    <a:pt x="84" y="346"/>
                  </a:lnTo>
                  <a:lnTo>
                    <a:pt x="89" y="333"/>
                  </a:lnTo>
                  <a:lnTo>
                    <a:pt x="89" y="332"/>
                  </a:lnTo>
                  <a:lnTo>
                    <a:pt x="91" y="322"/>
                  </a:lnTo>
                  <a:lnTo>
                    <a:pt x="91" y="321"/>
                  </a:lnTo>
                  <a:lnTo>
                    <a:pt x="89" y="317"/>
                  </a:lnTo>
                  <a:lnTo>
                    <a:pt x="93" y="306"/>
                  </a:lnTo>
                  <a:lnTo>
                    <a:pt x="93" y="304"/>
                  </a:lnTo>
                  <a:lnTo>
                    <a:pt x="88" y="296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1" y="280"/>
                  </a:lnTo>
                  <a:lnTo>
                    <a:pt x="81" y="278"/>
                  </a:lnTo>
                  <a:lnTo>
                    <a:pt x="81" y="274"/>
                  </a:lnTo>
                  <a:lnTo>
                    <a:pt x="81" y="270"/>
                  </a:lnTo>
                  <a:lnTo>
                    <a:pt x="83" y="261"/>
                  </a:lnTo>
                  <a:lnTo>
                    <a:pt x="73" y="257"/>
                  </a:lnTo>
                  <a:lnTo>
                    <a:pt x="68" y="257"/>
                  </a:lnTo>
                  <a:lnTo>
                    <a:pt x="58" y="254"/>
                  </a:lnTo>
                  <a:lnTo>
                    <a:pt x="55" y="254"/>
                  </a:lnTo>
                  <a:lnTo>
                    <a:pt x="46" y="253"/>
                  </a:lnTo>
                  <a:lnTo>
                    <a:pt x="46" y="254"/>
                  </a:lnTo>
                  <a:lnTo>
                    <a:pt x="50" y="262"/>
                  </a:lnTo>
                  <a:lnTo>
                    <a:pt x="51" y="266"/>
                  </a:lnTo>
                  <a:lnTo>
                    <a:pt x="51" y="267"/>
                  </a:lnTo>
                  <a:lnTo>
                    <a:pt x="51" y="278"/>
                  </a:lnTo>
                  <a:lnTo>
                    <a:pt x="50" y="282"/>
                  </a:lnTo>
                  <a:lnTo>
                    <a:pt x="41" y="291"/>
                  </a:lnTo>
                  <a:lnTo>
                    <a:pt x="40" y="293"/>
                  </a:lnTo>
                  <a:lnTo>
                    <a:pt x="32" y="304"/>
                  </a:lnTo>
                  <a:lnTo>
                    <a:pt x="22" y="304"/>
                  </a:lnTo>
                  <a:lnTo>
                    <a:pt x="20" y="304"/>
                  </a:lnTo>
                  <a:lnTo>
                    <a:pt x="15" y="301"/>
                  </a:lnTo>
                  <a:lnTo>
                    <a:pt x="10" y="300"/>
                  </a:lnTo>
                  <a:lnTo>
                    <a:pt x="7" y="285"/>
                  </a:lnTo>
                  <a:lnTo>
                    <a:pt x="7" y="283"/>
                  </a:lnTo>
                  <a:lnTo>
                    <a:pt x="7" y="277"/>
                  </a:lnTo>
                  <a:lnTo>
                    <a:pt x="12" y="272"/>
                  </a:lnTo>
                  <a:lnTo>
                    <a:pt x="17" y="267"/>
                  </a:lnTo>
                  <a:lnTo>
                    <a:pt x="17" y="257"/>
                  </a:lnTo>
                  <a:lnTo>
                    <a:pt x="23" y="251"/>
                  </a:lnTo>
                  <a:lnTo>
                    <a:pt x="23" y="249"/>
                  </a:lnTo>
                  <a:lnTo>
                    <a:pt x="23" y="243"/>
                  </a:lnTo>
                  <a:lnTo>
                    <a:pt x="25" y="240"/>
                  </a:lnTo>
                  <a:lnTo>
                    <a:pt x="25" y="232"/>
                  </a:lnTo>
                  <a:lnTo>
                    <a:pt x="27" y="230"/>
                  </a:lnTo>
                  <a:lnTo>
                    <a:pt x="27" y="222"/>
                  </a:lnTo>
                  <a:lnTo>
                    <a:pt x="25" y="219"/>
                  </a:lnTo>
                  <a:lnTo>
                    <a:pt x="22" y="211"/>
                  </a:lnTo>
                  <a:lnTo>
                    <a:pt x="20" y="209"/>
                  </a:lnTo>
                  <a:lnTo>
                    <a:pt x="15" y="209"/>
                  </a:lnTo>
                  <a:lnTo>
                    <a:pt x="12" y="209"/>
                  </a:lnTo>
                  <a:lnTo>
                    <a:pt x="5" y="207"/>
                  </a:lnTo>
                  <a:lnTo>
                    <a:pt x="2" y="204"/>
                  </a:lnTo>
                  <a:lnTo>
                    <a:pt x="0" y="202"/>
                  </a:lnTo>
                  <a:lnTo>
                    <a:pt x="0" y="196"/>
                  </a:lnTo>
                  <a:lnTo>
                    <a:pt x="0" y="185"/>
                  </a:lnTo>
                  <a:lnTo>
                    <a:pt x="0" y="183"/>
                  </a:lnTo>
                  <a:lnTo>
                    <a:pt x="2" y="181"/>
                  </a:lnTo>
                  <a:lnTo>
                    <a:pt x="7" y="180"/>
                  </a:lnTo>
                  <a:lnTo>
                    <a:pt x="10" y="178"/>
                  </a:lnTo>
                  <a:lnTo>
                    <a:pt x="12" y="168"/>
                  </a:lnTo>
                  <a:lnTo>
                    <a:pt x="13" y="167"/>
                  </a:lnTo>
                  <a:lnTo>
                    <a:pt x="17" y="162"/>
                  </a:lnTo>
                  <a:lnTo>
                    <a:pt x="15" y="160"/>
                  </a:lnTo>
                  <a:lnTo>
                    <a:pt x="13" y="156"/>
                  </a:lnTo>
                  <a:lnTo>
                    <a:pt x="15" y="152"/>
                  </a:lnTo>
                  <a:lnTo>
                    <a:pt x="17" y="151"/>
                  </a:lnTo>
                  <a:lnTo>
                    <a:pt x="20" y="147"/>
                  </a:lnTo>
                  <a:lnTo>
                    <a:pt x="30" y="152"/>
                  </a:lnTo>
                  <a:lnTo>
                    <a:pt x="36" y="154"/>
                  </a:lnTo>
                  <a:lnTo>
                    <a:pt x="38" y="156"/>
                  </a:lnTo>
                  <a:lnTo>
                    <a:pt x="51" y="157"/>
                  </a:lnTo>
                  <a:lnTo>
                    <a:pt x="65" y="162"/>
                  </a:lnTo>
                  <a:lnTo>
                    <a:pt x="75" y="157"/>
                  </a:lnTo>
                  <a:lnTo>
                    <a:pt x="79" y="156"/>
                  </a:lnTo>
                  <a:lnTo>
                    <a:pt x="88" y="159"/>
                  </a:lnTo>
                  <a:lnTo>
                    <a:pt x="88" y="160"/>
                  </a:lnTo>
                  <a:lnTo>
                    <a:pt x="103" y="162"/>
                  </a:lnTo>
                  <a:lnTo>
                    <a:pt x="104" y="162"/>
                  </a:lnTo>
                  <a:lnTo>
                    <a:pt x="108" y="157"/>
                  </a:lnTo>
                  <a:lnTo>
                    <a:pt x="109" y="152"/>
                  </a:lnTo>
                  <a:lnTo>
                    <a:pt x="121" y="147"/>
                  </a:lnTo>
                  <a:lnTo>
                    <a:pt x="124" y="149"/>
                  </a:lnTo>
                  <a:lnTo>
                    <a:pt x="131" y="151"/>
                  </a:lnTo>
                  <a:lnTo>
                    <a:pt x="134" y="146"/>
                  </a:lnTo>
                  <a:lnTo>
                    <a:pt x="137" y="147"/>
                  </a:lnTo>
                  <a:lnTo>
                    <a:pt x="139" y="149"/>
                  </a:lnTo>
                  <a:lnTo>
                    <a:pt x="141" y="152"/>
                  </a:lnTo>
                  <a:lnTo>
                    <a:pt x="147" y="152"/>
                  </a:lnTo>
                  <a:lnTo>
                    <a:pt x="151" y="151"/>
                  </a:lnTo>
                  <a:lnTo>
                    <a:pt x="154" y="151"/>
                  </a:lnTo>
                  <a:lnTo>
                    <a:pt x="159" y="152"/>
                  </a:lnTo>
                  <a:lnTo>
                    <a:pt x="161" y="154"/>
                  </a:lnTo>
                  <a:lnTo>
                    <a:pt x="169" y="162"/>
                  </a:lnTo>
                  <a:lnTo>
                    <a:pt x="179" y="165"/>
                  </a:lnTo>
                  <a:lnTo>
                    <a:pt x="180" y="167"/>
                  </a:lnTo>
                  <a:lnTo>
                    <a:pt x="182" y="167"/>
                  </a:lnTo>
                  <a:lnTo>
                    <a:pt x="194" y="167"/>
                  </a:lnTo>
                  <a:lnTo>
                    <a:pt x="195" y="168"/>
                  </a:lnTo>
                  <a:lnTo>
                    <a:pt x="199" y="177"/>
                  </a:lnTo>
                  <a:lnTo>
                    <a:pt x="199" y="178"/>
                  </a:lnTo>
                  <a:lnTo>
                    <a:pt x="204" y="185"/>
                  </a:lnTo>
                  <a:lnTo>
                    <a:pt x="213" y="189"/>
                  </a:lnTo>
                  <a:lnTo>
                    <a:pt x="215" y="189"/>
                  </a:lnTo>
                  <a:lnTo>
                    <a:pt x="222" y="191"/>
                  </a:lnTo>
                  <a:lnTo>
                    <a:pt x="223" y="193"/>
                  </a:lnTo>
                  <a:lnTo>
                    <a:pt x="228" y="191"/>
                  </a:lnTo>
                  <a:lnTo>
                    <a:pt x="232" y="193"/>
                  </a:lnTo>
                  <a:lnTo>
                    <a:pt x="240" y="191"/>
                  </a:lnTo>
                  <a:lnTo>
                    <a:pt x="242" y="191"/>
                  </a:lnTo>
                  <a:lnTo>
                    <a:pt x="245" y="189"/>
                  </a:lnTo>
                  <a:lnTo>
                    <a:pt x="248" y="189"/>
                  </a:lnTo>
                  <a:lnTo>
                    <a:pt x="253" y="188"/>
                  </a:lnTo>
                  <a:lnTo>
                    <a:pt x="255" y="188"/>
                  </a:lnTo>
                  <a:lnTo>
                    <a:pt x="258" y="189"/>
                  </a:lnTo>
                  <a:lnTo>
                    <a:pt x="260" y="189"/>
                  </a:lnTo>
                  <a:lnTo>
                    <a:pt x="266" y="189"/>
                  </a:lnTo>
                  <a:lnTo>
                    <a:pt x="273" y="194"/>
                  </a:lnTo>
                  <a:lnTo>
                    <a:pt x="285" y="198"/>
                  </a:lnTo>
                  <a:lnTo>
                    <a:pt x="286" y="199"/>
                  </a:lnTo>
                  <a:lnTo>
                    <a:pt x="291" y="207"/>
                  </a:lnTo>
                  <a:lnTo>
                    <a:pt x="293" y="209"/>
                  </a:lnTo>
                  <a:lnTo>
                    <a:pt x="299" y="215"/>
                  </a:lnTo>
                  <a:lnTo>
                    <a:pt x="299" y="212"/>
                  </a:lnTo>
                  <a:lnTo>
                    <a:pt x="308" y="214"/>
                  </a:lnTo>
                  <a:lnTo>
                    <a:pt x="313" y="219"/>
                  </a:lnTo>
                  <a:lnTo>
                    <a:pt x="319" y="225"/>
                  </a:lnTo>
                  <a:lnTo>
                    <a:pt x="324" y="233"/>
                  </a:lnTo>
                  <a:lnTo>
                    <a:pt x="328" y="235"/>
                  </a:lnTo>
                  <a:lnTo>
                    <a:pt x="333" y="241"/>
                  </a:lnTo>
                  <a:lnTo>
                    <a:pt x="339" y="248"/>
                  </a:lnTo>
                  <a:lnTo>
                    <a:pt x="339" y="254"/>
                  </a:lnTo>
                  <a:lnTo>
                    <a:pt x="337" y="259"/>
                  </a:lnTo>
                  <a:lnTo>
                    <a:pt x="336" y="261"/>
                  </a:lnTo>
                  <a:lnTo>
                    <a:pt x="334" y="269"/>
                  </a:lnTo>
                  <a:lnTo>
                    <a:pt x="339" y="270"/>
                  </a:lnTo>
                  <a:lnTo>
                    <a:pt x="339" y="277"/>
                  </a:lnTo>
                  <a:lnTo>
                    <a:pt x="344" y="285"/>
                  </a:lnTo>
                  <a:lnTo>
                    <a:pt x="346" y="288"/>
                  </a:lnTo>
                  <a:lnTo>
                    <a:pt x="349" y="293"/>
                  </a:lnTo>
                  <a:lnTo>
                    <a:pt x="352" y="300"/>
                  </a:lnTo>
                  <a:lnTo>
                    <a:pt x="351" y="301"/>
                  </a:lnTo>
                  <a:lnTo>
                    <a:pt x="344" y="306"/>
                  </a:lnTo>
                  <a:lnTo>
                    <a:pt x="342" y="309"/>
                  </a:lnTo>
                  <a:lnTo>
                    <a:pt x="346" y="317"/>
                  </a:lnTo>
                  <a:lnTo>
                    <a:pt x="346" y="321"/>
                  </a:lnTo>
                  <a:lnTo>
                    <a:pt x="356" y="321"/>
                  </a:lnTo>
                  <a:lnTo>
                    <a:pt x="357" y="317"/>
                  </a:lnTo>
                  <a:lnTo>
                    <a:pt x="359" y="316"/>
                  </a:lnTo>
                  <a:lnTo>
                    <a:pt x="366" y="309"/>
                  </a:lnTo>
                  <a:lnTo>
                    <a:pt x="369" y="308"/>
                  </a:lnTo>
                  <a:lnTo>
                    <a:pt x="374" y="304"/>
                  </a:lnTo>
                  <a:lnTo>
                    <a:pt x="376" y="304"/>
                  </a:lnTo>
                  <a:lnTo>
                    <a:pt x="376" y="296"/>
                  </a:lnTo>
                  <a:lnTo>
                    <a:pt x="379" y="295"/>
                  </a:lnTo>
                  <a:lnTo>
                    <a:pt x="380" y="293"/>
                  </a:lnTo>
                  <a:lnTo>
                    <a:pt x="384" y="288"/>
                  </a:lnTo>
                  <a:lnTo>
                    <a:pt x="382" y="285"/>
                  </a:lnTo>
                  <a:lnTo>
                    <a:pt x="380" y="283"/>
                  </a:lnTo>
                  <a:lnTo>
                    <a:pt x="376" y="280"/>
                  </a:lnTo>
                  <a:lnTo>
                    <a:pt x="377" y="272"/>
                  </a:lnTo>
                  <a:lnTo>
                    <a:pt x="379" y="270"/>
                  </a:lnTo>
                  <a:lnTo>
                    <a:pt x="384" y="266"/>
                  </a:lnTo>
                  <a:lnTo>
                    <a:pt x="384" y="262"/>
                  </a:lnTo>
                  <a:lnTo>
                    <a:pt x="384" y="261"/>
                  </a:lnTo>
                  <a:lnTo>
                    <a:pt x="387" y="254"/>
                  </a:lnTo>
                  <a:lnTo>
                    <a:pt x="389" y="251"/>
                  </a:lnTo>
                  <a:lnTo>
                    <a:pt x="402" y="245"/>
                  </a:lnTo>
                  <a:lnTo>
                    <a:pt x="402" y="235"/>
                  </a:lnTo>
                  <a:lnTo>
                    <a:pt x="404" y="233"/>
                  </a:lnTo>
                  <a:lnTo>
                    <a:pt x="405" y="233"/>
                  </a:lnTo>
                  <a:lnTo>
                    <a:pt x="409" y="233"/>
                  </a:lnTo>
                  <a:lnTo>
                    <a:pt x="414" y="225"/>
                  </a:lnTo>
                  <a:lnTo>
                    <a:pt x="417" y="222"/>
                  </a:lnTo>
                  <a:lnTo>
                    <a:pt x="417" y="219"/>
                  </a:lnTo>
                  <a:lnTo>
                    <a:pt x="419" y="214"/>
                  </a:lnTo>
                  <a:lnTo>
                    <a:pt x="423" y="212"/>
                  </a:lnTo>
                  <a:lnTo>
                    <a:pt x="425" y="211"/>
                  </a:lnTo>
                  <a:lnTo>
                    <a:pt x="423" y="204"/>
                  </a:lnTo>
                  <a:lnTo>
                    <a:pt x="423" y="202"/>
                  </a:lnTo>
                  <a:lnTo>
                    <a:pt x="427" y="189"/>
                  </a:lnTo>
                  <a:lnTo>
                    <a:pt x="428" y="186"/>
                  </a:lnTo>
                  <a:lnTo>
                    <a:pt x="420" y="178"/>
                  </a:lnTo>
                  <a:lnTo>
                    <a:pt x="420" y="170"/>
                  </a:lnTo>
                  <a:lnTo>
                    <a:pt x="422" y="168"/>
                  </a:lnTo>
                  <a:lnTo>
                    <a:pt x="427" y="162"/>
                  </a:lnTo>
                  <a:lnTo>
                    <a:pt x="428" y="160"/>
                  </a:lnTo>
                  <a:lnTo>
                    <a:pt x="427" y="156"/>
                  </a:lnTo>
                  <a:lnTo>
                    <a:pt x="427" y="154"/>
                  </a:lnTo>
                  <a:lnTo>
                    <a:pt x="428" y="147"/>
                  </a:lnTo>
                  <a:lnTo>
                    <a:pt x="430" y="144"/>
                  </a:lnTo>
                  <a:lnTo>
                    <a:pt x="432" y="139"/>
                  </a:lnTo>
                  <a:lnTo>
                    <a:pt x="435" y="136"/>
                  </a:lnTo>
                  <a:lnTo>
                    <a:pt x="440" y="130"/>
                  </a:lnTo>
                  <a:lnTo>
                    <a:pt x="442" y="122"/>
                  </a:lnTo>
                  <a:lnTo>
                    <a:pt x="450" y="115"/>
                  </a:lnTo>
                  <a:lnTo>
                    <a:pt x="453" y="99"/>
                  </a:lnTo>
                  <a:lnTo>
                    <a:pt x="455" y="97"/>
                  </a:lnTo>
                  <a:lnTo>
                    <a:pt x="452" y="78"/>
                  </a:lnTo>
                  <a:lnTo>
                    <a:pt x="450" y="73"/>
                  </a:lnTo>
                  <a:lnTo>
                    <a:pt x="448" y="70"/>
                  </a:lnTo>
                  <a:lnTo>
                    <a:pt x="447" y="70"/>
                  </a:lnTo>
                  <a:lnTo>
                    <a:pt x="447" y="67"/>
                  </a:lnTo>
                  <a:lnTo>
                    <a:pt x="445" y="65"/>
                  </a:lnTo>
                  <a:lnTo>
                    <a:pt x="442" y="62"/>
                  </a:lnTo>
                  <a:lnTo>
                    <a:pt x="445" y="54"/>
                  </a:lnTo>
                  <a:lnTo>
                    <a:pt x="453" y="55"/>
                  </a:lnTo>
                  <a:lnTo>
                    <a:pt x="453" y="50"/>
                  </a:lnTo>
                  <a:lnTo>
                    <a:pt x="452" y="49"/>
                  </a:lnTo>
                  <a:lnTo>
                    <a:pt x="455" y="45"/>
                  </a:lnTo>
                  <a:lnTo>
                    <a:pt x="460" y="47"/>
                  </a:lnTo>
                  <a:lnTo>
                    <a:pt x="462" y="47"/>
                  </a:lnTo>
                  <a:lnTo>
                    <a:pt x="465" y="41"/>
                  </a:lnTo>
                  <a:lnTo>
                    <a:pt x="471" y="36"/>
                  </a:lnTo>
                  <a:lnTo>
                    <a:pt x="475" y="23"/>
                  </a:lnTo>
                  <a:lnTo>
                    <a:pt x="486" y="21"/>
                  </a:lnTo>
                  <a:lnTo>
                    <a:pt x="485" y="11"/>
                  </a:lnTo>
                  <a:lnTo>
                    <a:pt x="488" y="10"/>
                  </a:lnTo>
                  <a:lnTo>
                    <a:pt x="495" y="11"/>
                  </a:lnTo>
                  <a:lnTo>
                    <a:pt x="498" y="13"/>
                  </a:lnTo>
                  <a:lnTo>
                    <a:pt x="500" y="7"/>
                  </a:lnTo>
                  <a:lnTo>
                    <a:pt x="513" y="7"/>
                  </a:lnTo>
                  <a:lnTo>
                    <a:pt x="518" y="3"/>
                  </a:lnTo>
                  <a:lnTo>
                    <a:pt x="526" y="2"/>
                  </a:lnTo>
                  <a:lnTo>
                    <a:pt x="533" y="3"/>
                  </a:lnTo>
                  <a:lnTo>
                    <a:pt x="534" y="0"/>
                  </a:lnTo>
                  <a:lnTo>
                    <a:pt x="544" y="5"/>
                  </a:lnTo>
                  <a:lnTo>
                    <a:pt x="554" y="7"/>
                  </a:lnTo>
                  <a:lnTo>
                    <a:pt x="561" y="10"/>
                  </a:lnTo>
                  <a:lnTo>
                    <a:pt x="562" y="10"/>
                  </a:lnTo>
                  <a:lnTo>
                    <a:pt x="569" y="18"/>
                  </a:lnTo>
                  <a:lnTo>
                    <a:pt x="571" y="20"/>
                  </a:lnTo>
                  <a:lnTo>
                    <a:pt x="572" y="23"/>
                  </a:lnTo>
                  <a:lnTo>
                    <a:pt x="581" y="31"/>
                  </a:lnTo>
                  <a:lnTo>
                    <a:pt x="581" y="34"/>
                  </a:lnTo>
                  <a:lnTo>
                    <a:pt x="591" y="50"/>
                  </a:lnTo>
                  <a:lnTo>
                    <a:pt x="596" y="60"/>
                  </a:lnTo>
                  <a:lnTo>
                    <a:pt x="597" y="63"/>
                  </a:lnTo>
                  <a:lnTo>
                    <a:pt x="597" y="67"/>
                  </a:lnTo>
                  <a:lnTo>
                    <a:pt x="597" y="86"/>
                  </a:lnTo>
                  <a:lnTo>
                    <a:pt x="604" y="89"/>
                  </a:lnTo>
                  <a:lnTo>
                    <a:pt x="607" y="89"/>
                  </a:lnTo>
                  <a:lnTo>
                    <a:pt x="610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5" name="Freeform 65"/>
            <p:cNvSpPr>
              <a:spLocks/>
            </p:cNvSpPr>
            <p:nvPr/>
          </p:nvSpPr>
          <p:spPr bwMode="auto">
            <a:xfrm>
              <a:off x="4933950" y="3393283"/>
              <a:ext cx="566738" cy="793750"/>
            </a:xfrm>
            <a:custGeom>
              <a:avLst/>
              <a:gdLst>
                <a:gd name="T0" fmla="*/ 686 w 715"/>
                <a:gd name="T1" fmla="*/ 834 h 1000"/>
                <a:gd name="T2" fmla="*/ 715 w 715"/>
                <a:gd name="T3" fmla="*/ 879 h 1000"/>
                <a:gd name="T4" fmla="*/ 690 w 715"/>
                <a:gd name="T5" fmla="*/ 934 h 1000"/>
                <a:gd name="T6" fmla="*/ 673 w 715"/>
                <a:gd name="T7" fmla="*/ 961 h 1000"/>
                <a:gd name="T8" fmla="*/ 635 w 715"/>
                <a:gd name="T9" fmla="*/ 968 h 1000"/>
                <a:gd name="T10" fmla="*/ 615 w 715"/>
                <a:gd name="T11" fmla="*/ 971 h 1000"/>
                <a:gd name="T12" fmla="*/ 614 w 715"/>
                <a:gd name="T13" fmla="*/ 984 h 1000"/>
                <a:gd name="T14" fmla="*/ 597 w 715"/>
                <a:gd name="T15" fmla="*/ 992 h 1000"/>
                <a:gd name="T16" fmla="*/ 571 w 715"/>
                <a:gd name="T17" fmla="*/ 968 h 1000"/>
                <a:gd name="T18" fmla="*/ 553 w 715"/>
                <a:gd name="T19" fmla="*/ 986 h 1000"/>
                <a:gd name="T20" fmla="*/ 526 w 715"/>
                <a:gd name="T21" fmla="*/ 986 h 1000"/>
                <a:gd name="T22" fmla="*/ 495 w 715"/>
                <a:gd name="T23" fmla="*/ 969 h 1000"/>
                <a:gd name="T24" fmla="*/ 473 w 715"/>
                <a:gd name="T25" fmla="*/ 958 h 1000"/>
                <a:gd name="T26" fmla="*/ 458 w 715"/>
                <a:gd name="T27" fmla="*/ 986 h 1000"/>
                <a:gd name="T28" fmla="*/ 422 w 715"/>
                <a:gd name="T29" fmla="*/ 978 h 1000"/>
                <a:gd name="T30" fmla="*/ 399 w 715"/>
                <a:gd name="T31" fmla="*/ 994 h 1000"/>
                <a:gd name="T32" fmla="*/ 377 w 715"/>
                <a:gd name="T33" fmla="*/ 982 h 1000"/>
                <a:gd name="T34" fmla="*/ 379 w 715"/>
                <a:gd name="T35" fmla="*/ 958 h 1000"/>
                <a:gd name="T36" fmla="*/ 356 w 715"/>
                <a:gd name="T37" fmla="*/ 940 h 1000"/>
                <a:gd name="T38" fmla="*/ 339 w 715"/>
                <a:gd name="T39" fmla="*/ 908 h 1000"/>
                <a:gd name="T40" fmla="*/ 301 w 715"/>
                <a:gd name="T41" fmla="*/ 874 h 1000"/>
                <a:gd name="T42" fmla="*/ 278 w 715"/>
                <a:gd name="T43" fmla="*/ 838 h 1000"/>
                <a:gd name="T44" fmla="*/ 245 w 715"/>
                <a:gd name="T45" fmla="*/ 800 h 1000"/>
                <a:gd name="T46" fmla="*/ 208 w 715"/>
                <a:gd name="T47" fmla="*/ 767 h 1000"/>
                <a:gd name="T48" fmla="*/ 190 w 715"/>
                <a:gd name="T49" fmla="*/ 783 h 1000"/>
                <a:gd name="T50" fmla="*/ 118 w 715"/>
                <a:gd name="T51" fmla="*/ 798 h 1000"/>
                <a:gd name="T52" fmla="*/ 73 w 715"/>
                <a:gd name="T53" fmla="*/ 788 h 1000"/>
                <a:gd name="T54" fmla="*/ 83 w 715"/>
                <a:gd name="T55" fmla="*/ 743 h 1000"/>
                <a:gd name="T56" fmla="*/ 89 w 715"/>
                <a:gd name="T57" fmla="*/ 709 h 1000"/>
                <a:gd name="T58" fmla="*/ 71 w 715"/>
                <a:gd name="T59" fmla="*/ 662 h 1000"/>
                <a:gd name="T60" fmla="*/ 91 w 715"/>
                <a:gd name="T61" fmla="*/ 591 h 1000"/>
                <a:gd name="T62" fmla="*/ 79 w 715"/>
                <a:gd name="T63" fmla="*/ 552 h 1000"/>
                <a:gd name="T64" fmla="*/ 86 w 715"/>
                <a:gd name="T65" fmla="*/ 499 h 1000"/>
                <a:gd name="T66" fmla="*/ 56 w 715"/>
                <a:gd name="T67" fmla="*/ 452 h 1000"/>
                <a:gd name="T68" fmla="*/ 53 w 715"/>
                <a:gd name="T69" fmla="*/ 382 h 1000"/>
                <a:gd name="T70" fmla="*/ 91 w 715"/>
                <a:gd name="T71" fmla="*/ 321 h 1000"/>
                <a:gd name="T72" fmla="*/ 81 w 715"/>
                <a:gd name="T73" fmla="*/ 270 h 1000"/>
                <a:gd name="T74" fmla="*/ 51 w 715"/>
                <a:gd name="T75" fmla="*/ 267 h 1000"/>
                <a:gd name="T76" fmla="*/ 7 w 715"/>
                <a:gd name="T77" fmla="*/ 285 h 1000"/>
                <a:gd name="T78" fmla="*/ 25 w 715"/>
                <a:gd name="T79" fmla="*/ 232 h 1000"/>
                <a:gd name="T80" fmla="*/ 0 w 715"/>
                <a:gd name="T81" fmla="*/ 202 h 1000"/>
                <a:gd name="T82" fmla="*/ 15 w 715"/>
                <a:gd name="T83" fmla="*/ 160 h 1000"/>
                <a:gd name="T84" fmla="*/ 75 w 715"/>
                <a:gd name="T85" fmla="*/ 157 h 1000"/>
                <a:gd name="T86" fmla="*/ 131 w 715"/>
                <a:gd name="T87" fmla="*/ 151 h 1000"/>
                <a:gd name="T88" fmla="*/ 169 w 715"/>
                <a:gd name="T89" fmla="*/ 162 h 1000"/>
                <a:gd name="T90" fmla="*/ 215 w 715"/>
                <a:gd name="T91" fmla="*/ 189 h 1000"/>
                <a:gd name="T92" fmla="*/ 255 w 715"/>
                <a:gd name="T93" fmla="*/ 188 h 1000"/>
                <a:gd name="T94" fmla="*/ 299 w 715"/>
                <a:gd name="T95" fmla="*/ 212 h 1000"/>
                <a:gd name="T96" fmla="*/ 336 w 715"/>
                <a:gd name="T97" fmla="*/ 261 h 1000"/>
                <a:gd name="T98" fmla="*/ 342 w 715"/>
                <a:gd name="T99" fmla="*/ 309 h 1000"/>
                <a:gd name="T100" fmla="*/ 376 w 715"/>
                <a:gd name="T101" fmla="*/ 296 h 1000"/>
                <a:gd name="T102" fmla="*/ 384 w 715"/>
                <a:gd name="T103" fmla="*/ 262 h 1000"/>
                <a:gd name="T104" fmla="*/ 417 w 715"/>
                <a:gd name="T105" fmla="*/ 222 h 1000"/>
                <a:gd name="T106" fmla="*/ 420 w 715"/>
                <a:gd name="T107" fmla="*/ 170 h 1000"/>
                <a:gd name="T108" fmla="*/ 440 w 715"/>
                <a:gd name="T109" fmla="*/ 130 h 1000"/>
                <a:gd name="T110" fmla="*/ 445 w 715"/>
                <a:gd name="T111" fmla="*/ 65 h 1000"/>
                <a:gd name="T112" fmla="*/ 471 w 715"/>
                <a:gd name="T113" fmla="*/ 36 h 1000"/>
                <a:gd name="T114" fmla="*/ 526 w 715"/>
                <a:gd name="T115" fmla="*/ 2 h 1000"/>
                <a:gd name="T116" fmla="*/ 581 w 715"/>
                <a:gd name="T117" fmla="*/ 31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5" h="1000">
                  <a:moveTo>
                    <a:pt x="657" y="793"/>
                  </a:moveTo>
                  <a:lnTo>
                    <a:pt x="662" y="801"/>
                  </a:lnTo>
                  <a:lnTo>
                    <a:pt x="662" y="803"/>
                  </a:lnTo>
                  <a:lnTo>
                    <a:pt x="663" y="804"/>
                  </a:lnTo>
                  <a:lnTo>
                    <a:pt x="675" y="814"/>
                  </a:lnTo>
                  <a:lnTo>
                    <a:pt x="678" y="817"/>
                  </a:lnTo>
                  <a:lnTo>
                    <a:pt x="680" y="817"/>
                  </a:lnTo>
                  <a:lnTo>
                    <a:pt x="682" y="819"/>
                  </a:lnTo>
                  <a:lnTo>
                    <a:pt x="686" y="829"/>
                  </a:lnTo>
                  <a:lnTo>
                    <a:pt x="686" y="834"/>
                  </a:lnTo>
                  <a:lnTo>
                    <a:pt x="686" y="835"/>
                  </a:lnTo>
                  <a:lnTo>
                    <a:pt x="683" y="848"/>
                  </a:lnTo>
                  <a:lnTo>
                    <a:pt x="686" y="855"/>
                  </a:lnTo>
                  <a:lnTo>
                    <a:pt x="688" y="856"/>
                  </a:lnTo>
                  <a:lnTo>
                    <a:pt x="701" y="863"/>
                  </a:lnTo>
                  <a:lnTo>
                    <a:pt x="703" y="863"/>
                  </a:lnTo>
                  <a:lnTo>
                    <a:pt x="705" y="863"/>
                  </a:lnTo>
                  <a:lnTo>
                    <a:pt x="708" y="863"/>
                  </a:lnTo>
                  <a:lnTo>
                    <a:pt x="713" y="866"/>
                  </a:lnTo>
                  <a:lnTo>
                    <a:pt x="715" y="879"/>
                  </a:lnTo>
                  <a:lnTo>
                    <a:pt x="715" y="880"/>
                  </a:lnTo>
                  <a:lnTo>
                    <a:pt x="713" y="884"/>
                  </a:lnTo>
                  <a:lnTo>
                    <a:pt x="711" y="892"/>
                  </a:lnTo>
                  <a:lnTo>
                    <a:pt x="711" y="895"/>
                  </a:lnTo>
                  <a:lnTo>
                    <a:pt x="711" y="897"/>
                  </a:lnTo>
                  <a:lnTo>
                    <a:pt x="701" y="923"/>
                  </a:lnTo>
                  <a:lnTo>
                    <a:pt x="693" y="926"/>
                  </a:lnTo>
                  <a:lnTo>
                    <a:pt x="691" y="927"/>
                  </a:lnTo>
                  <a:lnTo>
                    <a:pt x="688" y="931"/>
                  </a:lnTo>
                  <a:lnTo>
                    <a:pt x="690" y="934"/>
                  </a:lnTo>
                  <a:lnTo>
                    <a:pt x="691" y="942"/>
                  </a:lnTo>
                  <a:lnTo>
                    <a:pt x="690" y="947"/>
                  </a:lnTo>
                  <a:lnTo>
                    <a:pt x="688" y="948"/>
                  </a:lnTo>
                  <a:lnTo>
                    <a:pt x="686" y="958"/>
                  </a:lnTo>
                  <a:lnTo>
                    <a:pt x="686" y="960"/>
                  </a:lnTo>
                  <a:lnTo>
                    <a:pt x="683" y="960"/>
                  </a:lnTo>
                  <a:lnTo>
                    <a:pt x="680" y="961"/>
                  </a:lnTo>
                  <a:lnTo>
                    <a:pt x="678" y="961"/>
                  </a:lnTo>
                  <a:lnTo>
                    <a:pt x="675" y="961"/>
                  </a:lnTo>
                  <a:lnTo>
                    <a:pt x="673" y="961"/>
                  </a:lnTo>
                  <a:lnTo>
                    <a:pt x="665" y="960"/>
                  </a:lnTo>
                  <a:lnTo>
                    <a:pt x="657" y="956"/>
                  </a:lnTo>
                  <a:lnTo>
                    <a:pt x="653" y="958"/>
                  </a:lnTo>
                  <a:lnTo>
                    <a:pt x="648" y="956"/>
                  </a:lnTo>
                  <a:lnTo>
                    <a:pt x="647" y="956"/>
                  </a:lnTo>
                  <a:lnTo>
                    <a:pt x="643" y="960"/>
                  </a:lnTo>
                  <a:lnTo>
                    <a:pt x="648" y="963"/>
                  </a:lnTo>
                  <a:lnTo>
                    <a:pt x="647" y="968"/>
                  </a:lnTo>
                  <a:lnTo>
                    <a:pt x="642" y="968"/>
                  </a:lnTo>
                  <a:lnTo>
                    <a:pt x="635" y="968"/>
                  </a:lnTo>
                  <a:lnTo>
                    <a:pt x="635" y="963"/>
                  </a:lnTo>
                  <a:lnTo>
                    <a:pt x="629" y="965"/>
                  </a:lnTo>
                  <a:lnTo>
                    <a:pt x="625" y="968"/>
                  </a:lnTo>
                  <a:lnTo>
                    <a:pt x="620" y="958"/>
                  </a:lnTo>
                  <a:lnTo>
                    <a:pt x="617" y="958"/>
                  </a:lnTo>
                  <a:lnTo>
                    <a:pt x="614" y="961"/>
                  </a:lnTo>
                  <a:lnTo>
                    <a:pt x="612" y="965"/>
                  </a:lnTo>
                  <a:lnTo>
                    <a:pt x="610" y="966"/>
                  </a:lnTo>
                  <a:lnTo>
                    <a:pt x="610" y="969"/>
                  </a:lnTo>
                  <a:lnTo>
                    <a:pt x="615" y="971"/>
                  </a:lnTo>
                  <a:lnTo>
                    <a:pt x="617" y="971"/>
                  </a:lnTo>
                  <a:lnTo>
                    <a:pt x="619" y="969"/>
                  </a:lnTo>
                  <a:lnTo>
                    <a:pt x="622" y="974"/>
                  </a:lnTo>
                  <a:lnTo>
                    <a:pt x="624" y="976"/>
                  </a:lnTo>
                  <a:lnTo>
                    <a:pt x="625" y="976"/>
                  </a:lnTo>
                  <a:lnTo>
                    <a:pt x="625" y="981"/>
                  </a:lnTo>
                  <a:lnTo>
                    <a:pt x="625" y="982"/>
                  </a:lnTo>
                  <a:lnTo>
                    <a:pt x="619" y="986"/>
                  </a:lnTo>
                  <a:lnTo>
                    <a:pt x="619" y="984"/>
                  </a:lnTo>
                  <a:lnTo>
                    <a:pt x="614" y="984"/>
                  </a:lnTo>
                  <a:lnTo>
                    <a:pt x="614" y="987"/>
                  </a:lnTo>
                  <a:lnTo>
                    <a:pt x="614" y="990"/>
                  </a:lnTo>
                  <a:lnTo>
                    <a:pt x="610" y="992"/>
                  </a:lnTo>
                  <a:lnTo>
                    <a:pt x="607" y="989"/>
                  </a:lnTo>
                  <a:lnTo>
                    <a:pt x="607" y="987"/>
                  </a:lnTo>
                  <a:lnTo>
                    <a:pt x="607" y="982"/>
                  </a:lnTo>
                  <a:lnTo>
                    <a:pt x="602" y="982"/>
                  </a:lnTo>
                  <a:lnTo>
                    <a:pt x="602" y="989"/>
                  </a:lnTo>
                  <a:lnTo>
                    <a:pt x="600" y="994"/>
                  </a:lnTo>
                  <a:lnTo>
                    <a:pt x="597" y="992"/>
                  </a:lnTo>
                  <a:lnTo>
                    <a:pt x="596" y="990"/>
                  </a:lnTo>
                  <a:lnTo>
                    <a:pt x="591" y="992"/>
                  </a:lnTo>
                  <a:lnTo>
                    <a:pt x="582" y="997"/>
                  </a:lnTo>
                  <a:lnTo>
                    <a:pt x="581" y="995"/>
                  </a:lnTo>
                  <a:lnTo>
                    <a:pt x="581" y="992"/>
                  </a:lnTo>
                  <a:lnTo>
                    <a:pt x="581" y="986"/>
                  </a:lnTo>
                  <a:lnTo>
                    <a:pt x="581" y="984"/>
                  </a:lnTo>
                  <a:lnTo>
                    <a:pt x="577" y="978"/>
                  </a:lnTo>
                  <a:lnTo>
                    <a:pt x="577" y="974"/>
                  </a:lnTo>
                  <a:lnTo>
                    <a:pt x="571" y="968"/>
                  </a:lnTo>
                  <a:lnTo>
                    <a:pt x="569" y="966"/>
                  </a:lnTo>
                  <a:lnTo>
                    <a:pt x="561" y="963"/>
                  </a:lnTo>
                  <a:lnTo>
                    <a:pt x="559" y="965"/>
                  </a:lnTo>
                  <a:lnTo>
                    <a:pt x="559" y="966"/>
                  </a:lnTo>
                  <a:lnTo>
                    <a:pt x="562" y="973"/>
                  </a:lnTo>
                  <a:lnTo>
                    <a:pt x="566" y="978"/>
                  </a:lnTo>
                  <a:lnTo>
                    <a:pt x="559" y="981"/>
                  </a:lnTo>
                  <a:lnTo>
                    <a:pt x="557" y="981"/>
                  </a:lnTo>
                  <a:lnTo>
                    <a:pt x="553" y="982"/>
                  </a:lnTo>
                  <a:lnTo>
                    <a:pt x="553" y="986"/>
                  </a:lnTo>
                  <a:lnTo>
                    <a:pt x="548" y="989"/>
                  </a:lnTo>
                  <a:lnTo>
                    <a:pt x="546" y="989"/>
                  </a:lnTo>
                  <a:lnTo>
                    <a:pt x="543" y="987"/>
                  </a:lnTo>
                  <a:lnTo>
                    <a:pt x="543" y="986"/>
                  </a:lnTo>
                  <a:lnTo>
                    <a:pt x="543" y="981"/>
                  </a:lnTo>
                  <a:lnTo>
                    <a:pt x="538" y="981"/>
                  </a:lnTo>
                  <a:lnTo>
                    <a:pt x="536" y="986"/>
                  </a:lnTo>
                  <a:lnTo>
                    <a:pt x="536" y="987"/>
                  </a:lnTo>
                  <a:lnTo>
                    <a:pt x="528" y="987"/>
                  </a:lnTo>
                  <a:lnTo>
                    <a:pt x="526" y="986"/>
                  </a:lnTo>
                  <a:lnTo>
                    <a:pt x="518" y="984"/>
                  </a:lnTo>
                  <a:lnTo>
                    <a:pt x="514" y="984"/>
                  </a:lnTo>
                  <a:lnTo>
                    <a:pt x="513" y="982"/>
                  </a:lnTo>
                  <a:lnTo>
                    <a:pt x="506" y="979"/>
                  </a:lnTo>
                  <a:lnTo>
                    <a:pt x="505" y="979"/>
                  </a:lnTo>
                  <a:lnTo>
                    <a:pt x="501" y="979"/>
                  </a:lnTo>
                  <a:lnTo>
                    <a:pt x="498" y="979"/>
                  </a:lnTo>
                  <a:lnTo>
                    <a:pt x="493" y="978"/>
                  </a:lnTo>
                  <a:lnTo>
                    <a:pt x="491" y="978"/>
                  </a:lnTo>
                  <a:lnTo>
                    <a:pt x="495" y="969"/>
                  </a:lnTo>
                  <a:lnTo>
                    <a:pt x="498" y="968"/>
                  </a:lnTo>
                  <a:lnTo>
                    <a:pt x="500" y="961"/>
                  </a:lnTo>
                  <a:lnTo>
                    <a:pt x="498" y="961"/>
                  </a:lnTo>
                  <a:lnTo>
                    <a:pt x="491" y="963"/>
                  </a:lnTo>
                  <a:lnTo>
                    <a:pt x="485" y="966"/>
                  </a:lnTo>
                  <a:lnTo>
                    <a:pt x="483" y="966"/>
                  </a:lnTo>
                  <a:lnTo>
                    <a:pt x="475" y="966"/>
                  </a:lnTo>
                  <a:lnTo>
                    <a:pt x="478" y="960"/>
                  </a:lnTo>
                  <a:lnTo>
                    <a:pt x="478" y="956"/>
                  </a:lnTo>
                  <a:lnTo>
                    <a:pt x="473" y="958"/>
                  </a:lnTo>
                  <a:lnTo>
                    <a:pt x="470" y="963"/>
                  </a:lnTo>
                  <a:lnTo>
                    <a:pt x="468" y="968"/>
                  </a:lnTo>
                  <a:lnTo>
                    <a:pt x="466" y="969"/>
                  </a:lnTo>
                  <a:lnTo>
                    <a:pt x="465" y="976"/>
                  </a:lnTo>
                  <a:lnTo>
                    <a:pt x="465" y="978"/>
                  </a:lnTo>
                  <a:lnTo>
                    <a:pt x="462" y="979"/>
                  </a:lnTo>
                  <a:lnTo>
                    <a:pt x="460" y="981"/>
                  </a:lnTo>
                  <a:lnTo>
                    <a:pt x="460" y="982"/>
                  </a:lnTo>
                  <a:lnTo>
                    <a:pt x="460" y="986"/>
                  </a:lnTo>
                  <a:lnTo>
                    <a:pt x="458" y="986"/>
                  </a:lnTo>
                  <a:lnTo>
                    <a:pt x="450" y="984"/>
                  </a:lnTo>
                  <a:lnTo>
                    <a:pt x="447" y="982"/>
                  </a:lnTo>
                  <a:lnTo>
                    <a:pt x="443" y="982"/>
                  </a:lnTo>
                  <a:lnTo>
                    <a:pt x="438" y="981"/>
                  </a:lnTo>
                  <a:lnTo>
                    <a:pt x="438" y="978"/>
                  </a:lnTo>
                  <a:lnTo>
                    <a:pt x="440" y="974"/>
                  </a:lnTo>
                  <a:lnTo>
                    <a:pt x="433" y="973"/>
                  </a:lnTo>
                  <a:lnTo>
                    <a:pt x="430" y="978"/>
                  </a:lnTo>
                  <a:lnTo>
                    <a:pt x="428" y="978"/>
                  </a:lnTo>
                  <a:lnTo>
                    <a:pt x="422" y="978"/>
                  </a:lnTo>
                  <a:lnTo>
                    <a:pt x="419" y="978"/>
                  </a:lnTo>
                  <a:lnTo>
                    <a:pt x="414" y="974"/>
                  </a:lnTo>
                  <a:lnTo>
                    <a:pt x="412" y="973"/>
                  </a:lnTo>
                  <a:lnTo>
                    <a:pt x="407" y="976"/>
                  </a:lnTo>
                  <a:lnTo>
                    <a:pt x="407" y="978"/>
                  </a:lnTo>
                  <a:lnTo>
                    <a:pt x="407" y="979"/>
                  </a:lnTo>
                  <a:lnTo>
                    <a:pt x="409" y="984"/>
                  </a:lnTo>
                  <a:lnTo>
                    <a:pt x="409" y="986"/>
                  </a:lnTo>
                  <a:lnTo>
                    <a:pt x="407" y="987"/>
                  </a:lnTo>
                  <a:lnTo>
                    <a:pt x="399" y="994"/>
                  </a:lnTo>
                  <a:lnTo>
                    <a:pt x="397" y="994"/>
                  </a:lnTo>
                  <a:lnTo>
                    <a:pt x="387" y="1000"/>
                  </a:lnTo>
                  <a:lnTo>
                    <a:pt x="384" y="1000"/>
                  </a:lnTo>
                  <a:lnTo>
                    <a:pt x="382" y="999"/>
                  </a:lnTo>
                  <a:lnTo>
                    <a:pt x="382" y="995"/>
                  </a:lnTo>
                  <a:lnTo>
                    <a:pt x="385" y="992"/>
                  </a:lnTo>
                  <a:lnTo>
                    <a:pt x="385" y="987"/>
                  </a:lnTo>
                  <a:lnTo>
                    <a:pt x="380" y="986"/>
                  </a:lnTo>
                  <a:lnTo>
                    <a:pt x="377" y="984"/>
                  </a:lnTo>
                  <a:lnTo>
                    <a:pt x="377" y="982"/>
                  </a:lnTo>
                  <a:lnTo>
                    <a:pt x="380" y="981"/>
                  </a:lnTo>
                  <a:lnTo>
                    <a:pt x="382" y="979"/>
                  </a:lnTo>
                  <a:lnTo>
                    <a:pt x="379" y="976"/>
                  </a:lnTo>
                  <a:lnTo>
                    <a:pt x="376" y="976"/>
                  </a:lnTo>
                  <a:lnTo>
                    <a:pt x="374" y="976"/>
                  </a:lnTo>
                  <a:lnTo>
                    <a:pt x="372" y="971"/>
                  </a:lnTo>
                  <a:lnTo>
                    <a:pt x="374" y="968"/>
                  </a:lnTo>
                  <a:lnTo>
                    <a:pt x="374" y="965"/>
                  </a:lnTo>
                  <a:lnTo>
                    <a:pt x="379" y="965"/>
                  </a:lnTo>
                  <a:lnTo>
                    <a:pt x="379" y="958"/>
                  </a:lnTo>
                  <a:lnTo>
                    <a:pt x="379" y="956"/>
                  </a:lnTo>
                  <a:lnTo>
                    <a:pt x="377" y="952"/>
                  </a:lnTo>
                  <a:lnTo>
                    <a:pt x="374" y="952"/>
                  </a:lnTo>
                  <a:lnTo>
                    <a:pt x="372" y="955"/>
                  </a:lnTo>
                  <a:lnTo>
                    <a:pt x="371" y="958"/>
                  </a:lnTo>
                  <a:lnTo>
                    <a:pt x="367" y="956"/>
                  </a:lnTo>
                  <a:lnTo>
                    <a:pt x="366" y="950"/>
                  </a:lnTo>
                  <a:lnTo>
                    <a:pt x="362" y="944"/>
                  </a:lnTo>
                  <a:lnTo>
                    <a:pt x="361" y="942"/>
                  </a:lnTo>
                  <a:lnTo>
                    <a:pt x="356" y="940"/>
                  </a:lnTo>
                  <a:lnTo>
                    <a:pt x="354" y="940"/>
                  </a:lnTo>
                  <a:lnTo>
                    <a:pt x="351" y="939"/>
                  </a:lnTo>
                  <a:lnTo>
                    <a:pt x="344" y="939"/>
                  </a:lnTo>
                  <a:lnTo>
                    <a:pt x="342" y="939"/>
                  </a:lnTo>
                  <a:lnTo>
                    <a:pt x="337" y="926"/>
                  </a:lnTo>
                  <a:lnTo>
                    <a:pt x="337" y="923"/>
                  </a:lnTo>
                  <a:lnTo>
                    <a:pt x="339" y="914"/>
                  </a:lnTo>
                  <a:lnTo>
                    <a:pt x="339" y="913"/>
                  </a:lnTo>
                  <a:lnTo>
                    <a:pt x="339" y="911"/>
                  </a:lnTo>
                  <a:lnTo>
                    <a:pt x="339" y="908"/>
                  </a:lnTo>
                  <a:lnTo>
                    <a:pt x="337" y="901"/>
                  </a:lnTo>
                  <a:lnTo>
                    <a:pt x="337" y="898"/>
                  </a:lnTo>
                  <a:lnTo>
                    <a:pt x="339" y="895"/>
                  </a:lnTo>
                  <a:lnTo>
                    <a:pt x="339" y="889"/>
                  </a:lnTo>
                  <a:lnTo>
                    <a:pt x="334" y="889"/>
                  </a:lnTo>
                  <a:lnTo>
                    <a:pt x="329" y="887"/>
                  </a:lnTo>
                  <a:lnTo>
                    <a:pt x="324" y="884"/>
                  </a:lnTo>
                  <a:lnTo>
                    <a:pt x="316" y="877"/>
                  </a:lnTo>
                  <a:lnTo>
                    <a:pt x="314" y="877"/>
                  </a:lnTo>
                  <a:lnTo>
                    <a:pt x="301" y="874"/>
                  </a:lnTo>
                  <a:lnTo>
                    <a:pt x="298" y="872"/>
                  </a:lnTo>
                  <a:lnTo>
                    <a:pt x="296" y="871"/>
                  </a:lnTo>
                  <a:lnTo>
                    <a:pt x="294" y="871"/>
                  </a:lnTo>
                  <a:lnTo>
                    <a:pt x="286" y="863"/>
                  </a:lnTo>
                  <a:lnTo>
                    <a:pt x="285" y="861"/>
                  </a:lnTo>
                  <a:lnTo>
                    <a:pt x="283" y="859"/>
                  </a:lnTo>
                  <a:lnTo>
                    <a:pt x="281" y="858"/>
                  </a:lnTo>
                  <a:lnTo>
                    <a:pt x="276" y="843"/>
                  </a:lnTo>
                  <a:lnTo>
                    <a:pt x="276" y="840"/>
                  </a:lnTo>
                  <a:lnTo>
                    <a:pt x="278" y="838"/>
                  </a:lnTo>
                  <a:lnTo>
                    <a:pt x="276" y="822"/>
                  </a:lnTo>
                  <a:lnTo>
                    <a:pt x="275" y="819"/>
                  </a:lnTo>
                  <a:lnTo>
                    <a:pt x="275" y="817"/>
                  </a:lnTo>
                  <a:lnTo>
                    <a:pt x="275" y="816"/>
                  </a:lnTo>
                  <a:lnTo>
                    <a:pt x="263" y="804"/>
                  </a:lnTo>
                  <a:lnTo>
                    <a:pt x="256" y="803"/>
                  </a:lnTo>
                  <a:lnTo>
                    <a:pt x="255" y="801"/>
                  </a:lnTo>
                  <a:lnTo>
                    <a:pt x="248" y="801"/>
                  </a:lnTo>
                  <a:lnTo>
                    <a:pt x="247" y="801"/>
                  </a:lnTo>
                  <a:lnTo>
                    <a:pt x="245" y="800"/>
                  </a:lnTo>
                  <a:lnTo>
                    <a:pt x="235" y="800"/>
                  </a:lnTo>
                  <a:lnTo>
                    <a:pt x="227" y="798"/>
                  </a:lnTo>
                  <a:lnTo>
                    <a:pt x="223" y="798"/>
                  </a:lnTo>
                  <a:lnTo>
                    <a:pt x="217" y="788"/>
                  </a:lnTo>
                  <a:lnTo>
                    <a:pt x="217" y="787"/>
                  </a:lnTo>
                  <a:lnTo>
                    <a:pt x="215" y="782"/>
                  </a:lnTo>
                  <a:lnTo>
                    <a:pt x="213" y="778"/>
                  </a:lnTo>
                  <a:lnTo>
                    <a:pt x="213" y="777"/>
                  </a:lnTo>
                  <a:lnTo>
                    <a:pt x="210" y="767"/>
                  </a:lnTo>
                  <a:lnTo>
                    <a:pt x="208" y="767"/>
                  </a:lnTo>
                  <a:lnTo>
                    <a:pt x="205" y="766"/>
                  </a:lnTo>
                  <a:lnTo>
                    <a:pt x="202" y="767"/>
                  </a:lnTo>
                  <a:lnTo>
                    <a:pt x="200" y="767"/>
                  </a:lnTo>
                  <a:lnTo>
                    <a:pt x="199" y="770"/>
                  </a:lnTo>
                  <a:lnTo>
                    <a:pt x="195" y="772"/>
                  </a:lnTo>
                  <a:lnTo>
                    <a:pt x="195" y="774"/>
                  </a:lnTo>
                  <a:lnTo>
                    <a:pt x="194" y="775"/>
                  </a:lnTo>
                  <a:lnTo>
                    <a:pt x="192" y="777"/>
                  </a:lnTo>
                  <a:lnTo>
                    <a:pt x="192" y="782"/>
                  </a:lnTo>
                  <a:lnTo>
                    <a:pt x="190" y="783"/>
                  </a:lnTo>
                  <a:lnTo>
                    <a:pt x="175" y="788"/>
                  </a:lnTo>
                  <a:lnTo>
                    <a:pt x="174" y="788"/>
                  </a:lnTo>
                  <a:lnTo>
                    <a:pt x="157" y="791"/>
                  </a:lnTo>
                  <a:lnTo>
                    <a:pt x="146" y="795"/>
                  </a:lnTo>
                  <a:lnTo>
                    <a:pt x="144" y="795"/>
                  </a:lnTo>
                  <a:lnTo>
                    <a:pt x="142" y="795"/>
                  </a:lnTo>
                  <a:lnTo>
                    <a:pt x="124" y="796"/>
                  </a:lnTo>
                  <a:lnTo>
                    <a:pt x="122" y="796"/>
                  </a:lnTo>
                  <a:lnTo>
                    <a:pt x="119" y="796"/>
                  </a:lnTo>
                  <a:lnTo>
                    <a:pt x="118" y="798"/>
                  </a:lnTo>
                  <a:lnTo>
                    <a:pt x="116" y="798"/>
                  </a:lnTo>
                  <a:lnTo>
                    <a:pt x="114" y="798"/>
                  </a:lnTo>
                  <a:lnTo>
                    <a:pt x="98" y="803"/>
                  </a:lnTo>
                  <a:lnTo>
                    <a:pt x="96" y="803"/>
                  </a:lnTo>
                  <a:lnTo>
                    <a:pt x="86" y="803"/>
                  </a:lnTo>
                  <a:lnTo>
                    <a:pt x="83" y="801"/>
                  </a:lnTo>
                  <a:lnTo>
                    <a:pt x="79" y="796"/>
                  </a:lnTo>
                  <a:lnTo>
                    <a:pt x="78" y="795"/>
                  </a:lnTo>
                  <a:lnTo>
                    <a:pt x="75" y="790"/>
                  </a:lnTo>
                  <a:lnTo>
                    <a:pt x="73" y="788"/>
                  </a:lnTo>
                  <a:lnTo>
                    <a:pt x="73" y="785"/>
                  </a:lnTo>
                  <a:lnTo>
                    <a:pt x="71" y="782"/>
                  </a:lnTo>
                  <a:lnTo>
                    <a:pt x="71" y="778"/>
                  </a:lnTo>
                  <a:lnTo>
                    <a:pt x="71" y="775"/>
                  </a:lnTo>
                  <a:lnTo>
                    <a:pt x="71" y="772"/>
                  </a:lnTo>
                  <a:lnTo>
                    <a:pt x="75" y="759"/>
                  </a:lnTo>
                  <a:lnTo>
                    <a:pt x="75" y="757"/>
                  </a:lnTo>
                  <a:lnTo>
                    <a:pt x="81" y="746"/>
                  </a:lnTo>
                  <a:lnTo>
                    <a:pt x="83" y="745"/>
                  </a:lnTo>
                  <a:lnTo>
                    <a:pt x="83" y="743"/>
                  </a:lnTo>
                  <a:lnTo>
                    <a:pt x="89" y="733"/>
                  </a:lnTo>
                  <a:lnTo>
                    <a:pt x="91" y="732"/>
                  </a:lnTo>
                  <a:lnTo>
                    <a:pt x="91" y="730"/>
                  </a:lnTo>
                  <a:lnTo>
                    <a:pt x="93" y="728"/>
                  </a:lnTo>
                  <a:lnTo>
                    <a:pt x="94" y="722"/>
                  </a:lnTo>
                  <a:lnTo>
                    <a:pt x="93" y="720"/>
                  </a:lnTo>
                  <a:lnTo>
                    <a:pt x="93" y="715"/>
                  </a:lnTo>
                  <a:lnTo>
                    <a:pt x="91" y="712"/>
                  </a:lnTo>
                  <a:lnTo>
                    <a:pt x="91" y="711"/>
                  </a:lnTo>
                  <a:lnTo>
                    <a:pt x="89" y="709"/>
                  </a:lnTo>
                  <a:lnTo>
                    <a:pt x="84" y="706"/>
                  </a:lnTo>
                  <a:lnTo>
                    <a:pt x="83" y="704"/>
                  </a:lnTo>
                  <a:lnTo>
                    <a:pt x="81" y="701"/>
                  </a:lnTo>
                  <a:lnTo>
                    <a:pt x="76" y="689"/>
                  </a:lnTo>
                  <a:lnTo>
                    <a:pt x="76" y="686"/>
                  </a:lnTo>
                  <a:lnTo>
                    <a:pt x="76" y="685"/>
                  </a:lnTo>
                  <a:lnTo>
                    <a:pt x="76" y="675"/>
                  </a:lnTo>
                  <a:lnTo>
                    <a:pt x="73" y="672"/>
                  </a:lnTo>
                  <a:lnTo>
                    <a:pt x="73" y="670"/>
                  </a:lnTo>
                  <a:lnTo>
                    <a:pt x="71" y="662"/>
                  </a:lnTo>
                  <a:lnTo>
                    <a:pt x="71" y="659"/>
                  </a:lnTo>
                  <a:lnTo>
                    <a:pt x="71" y="647"/>
                  </a:lnTo>
                  <a:lnTo>
                    <a:pt x="73" y="644"/>
                  </a:lnTo>
                  <a:lnTo>
                    <a:pt x="78" y="625"/>
                  </a:lnTo>
                  <a:lnTo>
                    <a:pt x="79" y="622"/>
                  </a:lnTo>
                  <a:lnTo>
                    <a:pt x="79" y="620"/>
                  </a:lnTo>
                  <a:lnTo>
                    <a:pt x="81" y="618"/>
                  </a:lnTo>
                  <a:lnTo>
                    <a:pt x="93" y="599"/>
                  </a:lnTo>
                  <a:lnTo>
                    <a:pt x="93" y="597"/>
                  </a:lnTo>
                  <a:lnTo>
                    <a:pt x="91" y="591"/>
                  </a:lnTo>
                  <a:lnTo>
                    <a:pt x="89" y="591"/>
                  </a:lnTo>
                  <a:lnTo>
                    <a:pt x="86" y="583"/>
                  </a:lnTo>
                  <a:lnTo>
                    <a:pt x="86" y="581"/>
                  </a:lnTo>
                  <a:lnTo>
                    <a:pt x="86" y="578"/>
                  </a:lnTo>
                  <a:lnTo>
                    <a:pt x="88" y="571"/>
                  </a:lnTo>
                  <a:lnTo>
                    <a:pt x="88" y="568"/>
                  </a:lnTo>
                  <a:lnTo>
                    <a:pt x="86" y="567"/>
                  </a:lnTo>
                  <a:lnTo>
                    <a:pt x="83" y="557"/>
                  </a:lnTo>
                  <a:lnTo>
                    <a:pt x="81" y="554"/>
                  </a:lnTo>
                  <a:lnTo>
                    <a:pt x="79" y="552"/>
                  </a:lnTo>
                  <a:lnTo>
                    <a:pt x="81" y="534"/>
                  </a:lnTo>
                  <a:lnTo>
                    <a:pt x="83" y="533"/>
                  </a:lnTo>
                  <a:lnTo>
                    <a:pt x="83" y="529"/>
                  </a:lnTo>
                  <a:lnTo>
                    <a:pt x="94" y="515"/>
                  </a:lnTo>
                  <a:lnTo>
                    <a:pt x="96" y="511"/>
                  </a:lnTo>
                  <a:lnTo>
                    <a:pt x="99" y="507"/>
                  </a:lnTo>
                  <a:lnTo>
                    <a:pt x="101" y="502"/>
                  </a:lnTo>
                  <a:lnTo>
                    <a:pt x="101" y="500"/>
                  </a:lnTo>
                  <a:lnTo>
                    <a:pt x="98" y="499"/>
                  </a:lnTo>
                  <a:lnTo>
                    <a:pt x="86" y="499"/>
                  </a:lnTo>
                  <a:lnTo>
                    <a:pt x="84" y="499"/>
                  </a:lnTo>
                  <a:lnTo>
                    <a:pt x="70" y="499"/>
                  </a:lnTo>
                  <a:lnTo>
                    <a:pt x="68" y="499"/>
                  </a:lnTo>
                  <a:lnTo>
                    <a:pt x="56" y="499"/>
                  </a:lnTo>
                  <a:lnTo>
                    <a:pt x="61" y="478"/>
                  </a:lnTo>
                  <a:lnTo>
                    <a:pt x="63" y="476"/>
                  </a:lnTo>
                  <a:lnTo>
                    <a:pt x="65" y="463"/>
                  </a:lnTo>
                  <a:lnTo>
                    <a:pt x="63" y="460"/>
                  </a:lnTo>
                  <a:lnTo>
                    <a:pt x="60" y="453"/>
                  </a:lnTo>
                  <a:lnTo>
                    <a:pt x="56" y="452"/>
                  </a:lnTo>
                  <a:lnTo>
                    <a:pt x="51" y="445"/>
                  </a:lnTo>
                  <a:lnTo>
                    <a:pt x="51" y="444"/>
                  </a:lnTo>
                  <a:lnTo>
                    <a:pt x="51" y="431"/>
                  </a:lnTo>
                  <a:lnTo>
                    <a:pt x="53" y="429"/>
                  </a:lnTo>
                  <a:lnTo>
                    <a:pt x="60" y="416"/>
                  </a:lnTo>
                  <a:lnTo>
                    <a:pt x="61" y="414"/>
                  </a:lnTo>
                  <a:lnTo>
                    <a:pt x="65" y="401"/>
                  </a:lnTo>
                  <a:lnTo>
                    <a:pt x="66" y="400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5" y="376"/>
                  </a:lnTo>
                  <a:lnTo>
                    <a:pt x="56" y="374"/>
                  </a:lnTo>
                  <a:lnTo>
                    <a:pt x="65" y="366"/>
                  </a:lnTo>
                  <a:lnTo>
                    <a:pt x="78" y="359"/>
                  </a:lnTo>
                  <a:lnTo>
                    <a:pt x="79" y="356"/>
                  </a:lnTo>
                  <a:lnTo>
                    <a:pt x="84" y="346"/>
                  </a:lnTo>
                  <a:lnTo>
                    <a:pt x="89" y="333"/>
                  </a:lnTo>
                  <a:lnTo>
                    <a:pt x="89" y="332"/>
                  </a:lnTo>
                  <a:lnTo>
                    <a:pt x="91" y="322"/>
                  </a:lnTo>
                  <a:lnTo>
                    <a:pt x="91" y="321"/>
                  </a:lnTo>
                  <a:lnTo>
                    <a:pt x="89" y="317"/>
                  </a:lnTo>
                  <a:lnTo>
                    <a:pt x="93" y="306"/>
                  </a:lnTo>
                  <a:lnTo>
                    <a:pt x="93" y="304"/>
                  </a:lnTo>
                  <a:lnTo>
                    <a:pt x="88" y="296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1" y="280"/>
                  </a:lnTo>
                  <a:lnTo>
                    <a:pt x="81" y="278"/>
                  </a:lnTo>
                  <a:lnTo>
                    <a:pt x="81" y="274"/>
                  </a:lnTo>
                  <a:lnTo>
                    <a:pt x="81" y="270"/>
                  </a:lnTo>
                  <a:lnTo>
                    <a:pt x="83" y="261"/>
                  </a:lnTo>
                  <a:lnTo>
                    <a:pt x="73" y="257"/>
                  </a:lnTo>
                  <a:lnTo>
                    <a:pt x="68" y="257"/>
                  </a:lnTo>
                  <a:lnTo>
                    <a:pt x="58" y="254"/>
                  </a:lnTo>
                  <a:lnTo>
                    <a:pt x="55" y="254"/>
                  </a:lnTo>
                  <a:lnTo>
                    <a:pt x="46" y="253"/>
                  </a:lnTo>
                  <a:lnTo>
                    <a:pt x="46" y="254"/>
                  </a:lnTo>
                  <a:lnTo>
                    <a:pt x="50" y="262"/>
                  </a:lnTo>
                  <a:lnTo>
                    <a:pt x="51" y="266"/>
                  </a:lnTo>
                  <a:lnTo>
                    <a:pt x="51" y="267"/>
                  </a:lnTo>
                  <a:lnTo>
                    <a:pt x="51" y="278"/>
                  </a:lnTo>
                  <a:lnTo>
                    <a:pt x="50" y="282"/>
                  </a:lnTo>
                  <a:lnTo>
                    <a:pt x="41" y="291"/>
                  </a:lnTo>
                  <a:lnTo>
                    <a:pt x="40" y="293"/>
                  </a:lnTo>
                  <a:lnTo>
                    <a:pt x="32" y="304"/>
                  </a:lnTo>
                  <a:lnTo>
                    <a:pt x="22" y="304"/>
                  </a:lnTo>
                  <a:lnTo>
                    <a:pt x="20" y="304"/>
                  </a:lnTo>
                  <a:lnTo>
                    <a:pt x="15" y="301"/>
                  </a:lnTo>
                  <a:lnTo>
                    <a:pt x="10" y="300"/>
                  </a:lnTo>
                  <a:lnTo>
                    <a:pt x="7" y="285"/>
                  </a:lnTo>
                  <a:lnTo>
                    <a:pt x="7" y="283"/>
                  </a:lnTo>
                  <a:lnTo>
                    <a:pt x="7" y="277"/>
                  </a:lnTo>
                  <a:lnTo>
                    <a:pt x="12" y="272"/>
                  </a:lnTo>
                  <a:lnTo>
                    <a:pt x="17" y="267"/>
                  </a:lnTo>
                  <a:lnTo>
                    <a:pt x="17" y="257"/>
                  </a:lnTo>
                  <a:lnTo>
                    <a:pt x="23" y="251"/>
                  </a:lnTo>
                  <a:lnTo>
                    <a:pt x="23" y="249"/>
                  </a:lnTo>
                  <a:lnTo>
                    <a:pt x="23" y="243"/>
                  </a:lnTo>
                  <a:lnTo>
                    <a:pt x="25" y="240"/>
                  </a:lnTo>
                  <a:lnTo>
                    <a:pt x="25" y="232"/>
                  </a:lnTo>
                  <a:lnTo>
                    <a:pt x="27" y="230"/>
                  </a:lnTo>
                  <a:lnTo>
                    <a:pt x="27" y="222"/>
                  </a:lnTo>
                  <a:lnTo>
                    <a:pt x="25" y="219"/>
                  </a:lnTo>
                  <a:lnTo>
                    <a:pt x="22" y="211"/>
                  </a:lnTo>
                  <a:lnTo>
                    <a:pt x="20" y="209"/>
                  </a:lnTo>
                  <a:lnTo>
                    <a:pt x="15" y="209"/>
                  </a:lnTo>
                  <a:lnTo>
                    <a:pt x="12" y="209"/>
                  </a:lnTo>
                  <a:lnTo>
                    <a:pt x="5" y="207"/>
                  </a:lnTo>
                  <a:lnTo>
                    <a:pt x="2" y="204"/>
                  </a:lnTo>
                  <a:lnTo>
                    <a:pt x="0" y="202"/>
                  </a:lnTo>
                  <a:lnTo>
                    <a:pt x="0" y="196"/>
                  </a:lnTo>
                  <a:lnTo>
                    <a:pt x="0" y="185"/>
                  </a:lnTo>
                  <a:lnTo>
                    <a:pt x="0" y="183"/>
                  </a:lnTo>
                  <a:lnTo>
                    <a:pt x="2" y="181"/>
                  </a:lnTo>
                  <a:lnTo>
                    <a:pt x="7" y="180"/>
                  </a:lnTo>
                  <a:lnTo>
                    <a:pt x="10" y="178"/>
                  </a:lnTo>
                  <a:lnTo>
                    <a:pt x="12" y="168"/>
                  </a:lnTo>
                  <a:lnTo>
                    <a:pt x="13" y="167"/>
                  </a:lnTo>
                  <a:lnTo>
                    <a:pt x="17" y="162"/>
                  </a:lnTo>
                  <a:lnTo>
                    <a:pt x="15" y="160"/>
                  </a:lnTo>
                  <a:lnTo>
                    <a:pt x="13" y="156"/>
                  </a:lnTo>
                  <a:lnTo>
                    <a:pt x="15" y="152"/>
                  </a:lnTo>
                  <a:lnTo>
                    <a:pt x="17" y="151"/>
                  </a:lnTo>
                  <a:lnTo>
                    <a:pt x="20" y="147"/>
                  </a:lnTo>
                  <a:lnTo>
                    <a:pt x="30" y="152"/>
                  </a:lnTo>
                  <a:lnTo>
                    <a:pt x="36" y="154"/>
                  </a:lnTo>
                  <a:lnTo>
                    <a:pt x="38" y="156"/>
                  </a:lnTo>
                  <a:lnTo>
                    <a:pt x="51" y="157"/>
                  </a:lnTo>
                  <a:lnTo>
                    <a:pt x="65" y="162"/>
                  </a:lnTo>
                  <a:lnTo>
                    <a:pt x="75" y="157"/>
                  </a:lnTo>
                  <a:lnTo>
                    <a:pt x="79" y="156"/>
                  </a:lnTo>
                  <a:lnTo>
                    <a:pt x="88" y="159"/>
                  </a:lnTo>
                  <a:lnTo>
                    <a:pt x="88" y="160"/>
                  </a:lnTo>
                  <a:lnTo>
                    <a:pt x="103" y="162"/>
                  </a:lnTo>
                  <a:lnTo>
                    <a:pt x="104" y="162"/>
                  </a:lnTo>
                  <a:lnTo>
                    <a:pt x="108" y="157"/>
                  </a:lnTo>
                  <a:lnTo>
                    <a:pt x="109" y="152"/>
                  </a:lnTo>
                  <a:lnTo>
                    <a:pt x="121" y="147"/>
                  </a:lnTo>
                  <a:lnTo>
                    <a:pt x="124" y="149"/>
                  </a:lnTo>
                  <a:lnTo>
                    <a:pt x="131" y="151"/>
                  </a:lnTo>
                  <a:lnTo>
                    <a:pt x="134" y="146"/>
                  </a:lnTo>
                  <a:lnTo>
                    <a:pt x="137" y="147"/>
                  </a:lnTo>
                  <a:lnTo>
                    <a:pt x="139" y="149"/>
                  </a:lnTo>
                  <a:lnTo>
                    <a:pt x="141" y="152"/>
                  </a:lnTo>
                  <a:lnTo>
                    <a:pt x="147" y="152"/>
                  </a:lnTo>
                  <a:lnTo>
                    <a:pt x="151" y="151"/>
                  </a:lnTo>
                  <a:lnTo>
                    <a:pt x="154" y="151"/>
                  </a:lnTo>
                  <a:lnTo>
                    <a:pt x="159" y="152"/>
                  </a:lnTo>
                  <a:lnTo>
                    <a:pt x="161" y="154"/>
                  </a:lnTo>
                  <a:lnTo>
                    <a:pt x="169" y="162"/>
                  </a:lnTo>
                  <a:lnTo>
                    <a:pt x="179" y="165"/>
                  </a:lnTo>
                  <a:lnTo>
                    <a:pt x="180" y="167"/>
                  </a:lnTo>
                  <a:lnTo>
                    <a:pt x="182" y="167"/>
                  </a:lnTo>
                  <a:lnTo>
                    <a:pt x="194" y="167"/>
                  </a:lnTo>
                  <a:lnTo>
                    <a:pt x="195" y="168"/>
                  </a:lnTo>
                  <a:lnTo>
                    <a:pt x="199" y="177"/>
                  </a:lnTo>
                  <a:lnTo>
                    <a:pt x="199" y="178"/>
                  </a:lnTo>
                  <a:lnTo>
                    <a:pt x="204" y="185"/>
                  </a:lnTo>
                  <a:lnTo>
                    <a:pt x="213" y="189"/>
                  </a:lnTo>
                  <a:lnTo>
                    <a:pt x="215" y="189"/>
                  </a:lnTo>
                  <a:lnTo>
                    <a:pt x="222" y="191"/>
                  </a:lnTo>
                  <a:lnTo>
                    <a:pt x="223" y="193"/>
                  </a:lnTo>
                  <a:lnTo>
                    <a:pt x="228" y="191"/>
                  </a:lnTo>
                  <a:lnTo>
                    <a:pt x="232" y="193"/>
                  </a:lnTo>
                  <a:lnTo>
                    <a:pt x="240" y="191"/>
                  </a:lnTo>
                  <a:lnTo>
                    <a:pt x="242" y="191"/>
                  </a:lnTo>
                  <a:lnTo>
                    <a:pt x="245" y="189"/>
                  </a:lnTo>
                  <a:lnTo>
                    <a:pt x="248" y="189"/>
                  </a:lnTo>
                  <a:lnTo>
                    <a:pt x="253" y="188"/>
                  </a:lnTo>
                  <a:lnTo>
                    <a:pt x="255" y="188"/>
                  </a:lnTo>
                  <a:lnTo>
                    <a:pt x="258" y="189"/>
                  </a:lnTo>
                  <a:lnTo>
                    <a:pt x="260" y="189"/>
                  </a:lnTo>
                  <a:lnTo>
                    <a:pt x="266" y="189"/>
                  </a:lnTo>
                  <a:lnTo>
                    <a:pt x="273" y="194"/>
                  </a:lnTo>
                  <a:lnTo>
                    <a:pt x="285" y="198"/>
                  </a:lnTo>
                  <a:lnTo>
                    <a:pt x="286" y="199"/>
                  </a:lnTo>
                  <a:lnTo>
                    <a:pt x="291" y="207"/>
                  </a:lnTo>
                  <a:lnTo>
                    <a:pt x="293" y="209"/>
                  </a:lnTo>
                  <a:lnTo>
                    <a:pt x="299" y="215"/>
                  </a:lnTo>
                  <a:lnTo>
                    <a:pt x="299" y="212"/>
                  </a:lnTo>
                  <a:lnTo>
                    <a:pt x="308" y="214"/>
                  </a:lnTo>
                  <a:lnTo>
                    <a:pt x="313" y="219"/>
                  </a:lnTo>
                  <a:lnTo>
                    <a:pt x="319" y="225"/>
                  </a:lnTo>
                  <a:lnTo>
                    <a:pt x="324" y="233"/>
                  </a:lnTo>
                  <a:lnTo>
                    <a:pt x="328" y="235"/>
                  </a:lnTo>
                  <a:lnTo>
                    <a:pt x="333" y="241"/>
                  </a:lnTo>
                  <a:lnTo>
                    <a:pt x="339" y="248"/>
                  </a:lnTo>
                  <a:lnTo>
                    <a:pt x="339" y="254"/>
                  </a:lnTo>
                  <a:lnTo>
                    <a:pt x="337" y="259"/>
                  </a:lnTo>
                  <a:lnTo>
                    <a:pt x="336" y="261"/>
                  </a:lnTo>
                  <a:lnTo>
                    <a:pt x="334" y="269"/>
                  </a:lnTo>
                  <a:lnTo>
                    <a:pt x="339" y="270"/>
                  </a:lnTo>
                  <a:lnTo>
                    <a:pt x="339" y="277"/>
                  </a:lnTo>
                  <a:lnTo>
                    <a:pt x="344" y="285"/>
                  </a:lnTo>
                  <a:lnTo>
                    <a:pt x="346" y="288"/>
                  </a:lnTo>
                  <a:lnTo>
                    <a:pt x="349" y="293"/>
                  </a:lnTo>
                  <a:lnTo>
                    <a:pt x="352" y="300"/>
                  </a:lnTo>
                  <a:lnTo>
                    <a:pt x="351" y="301"/>
                  </a:lnTo>
                  <a:lnTo>
                    <a:pt x="344" y="306"/>
                  </a:lnTo>
                  <a:lnTo>
                    <a:pt x="342" y="309"/>
                  </a:lnTo>
                  <a:lnTo>
                    <a:pt x="346" y="317"/>
                  </a:lnTo>
                  <a:lnTo>
                    <a:pt x="346" y="321"/>
                  </a:lnTo>
                  <a:lnTo>
                    <a:pt x="356" y="321"/>
                  </a:lnTo>
                  <a:lnTo>
                    <a:pt x="357" y="317"/>
                  </a:lnTo>
                  <a:lnTo>
                    <a:pt x="359" y="316"/>
                  </a:lnTo>
                  <a:lnTo>
                    <a:pt x="366" y="309"/>
                  </a:lnTo>
                  <a:lnTo>
                    <a:pt x="369" y="308"/>
                  </a:lnTo>
                  <a:lnTo>
                    <a:pt x="374" y="304"/>
                  </a:lnTo>
                  <a:lnTo>
                    <a:pt x="376" y="304"/>
                  </a:lnTo>
                  <a:lnTo>
                    <a:pt x="376" y="296"/>
                  </a:lnTo>
                  <a:lnTo>
                    <a:pt x="379" y="295"/>
                  </a:lnTo>
                  <a:lnTo>
                    <a:pt x="380" y="293"/>
                  </a:lnTo>
                  <a:lnTo>
                    <a:pt x="384" y="288"/>
                  </a:lnTo>
                  <a:lnTo>
                    <a:pt x="382" y="285"/>
                  </a:lnTo>
                  <a:lnTo>
                    <a:pt x="380" y="283"/>
                  </a:lnTo>
                  <a:lnTo>
                    <a:pt x="376" y="280"/>
                  </a:lnTo>
                  <a:lnTo>
                    <a:pt x="377" y="272"/>
                  </a:lnTo>
                  <a:lnTo>
                    <a:pt x="379" y="270"/>
                  </a:lnTo>
                  <a:lnTo>
                    <a:pt x="384" y="266"/>
                  </a:lnTo>
                  <a:lnTo>
                    <a:pt x="384" y="262"/>
                  </a:lnTo>
                  <a:lnTo>
                    <a:pt x="384" y="261"/>
                  </a:lnTo>
                  <a:lnTo>
                    <a:pt x="387" y="254"/>
                  </a:lnTo>
                  <a:lnTo>
                    <a:pt x="389" y="251"/>
                  </a:lnTo>
                  <a:lnTo>
                    <a:pt x="402" y="245"/>
                  </a:lnTo>
                  <a:lnTo>
                    <a:pt x="402" y="235"/>
                  </a:lnTo>
                  <a:lnTo>
                    <a:pt x="404" y="233"/>
                  </a:lnTo>
                  <a:lnTo>
                    <a:pt x="405" y="233"/>
                  </a:lnTo>
                  <a:lnTo>
                    <a:pt x="409" y="233"/>
                  </a:lnTo>
                  <a:lnTo>
                    <a:pt x="414" y="225"/>
                  </a:lnTo>
                  <a:lnTo>
                    <a:pt x="417" y="222"/>
                  </a:lnTo>
                  <a:lnTo>
                    <a:pt x="417" y="219"/>
                  </a:lnTo>
                  <a:lnTo>
                    <a:pt x="419" y="214"/>
                  </a:lnTo>
                  <a:lnTo>
                    <a:pt x="423" y="212"/>
                  </a:lnTo>
                  <a:lnTo>
                    <a:pt x="425" y="211"/>
                  </a:lnTo>
                  <a:lnTo>
                    <a:pt x="423" y="204"/>
                  </a:lnTo>
                  <a:lnTo>
                    <a:pt x="423" y="202"/>
                  </a:lnTo>
                  <a:lnTo>
                    <a:pt x="427" y="189"/>
                  </a:lnTo>
                  <a:lnTo>
                    <a:pt x="428" y="186"/>
                  </a:lnTo>
                  <a:lnTo>
                    <a:pt x="420" y="178"/>
                  </a:lnTo>
                  <a:lnTo>
                    <a:pt x="420" y="170"/>
                  </a:lnTo>
                  <a:lnTo>
                    <a:pt x="422" y="168"/>
                  </a:lnTo>
                  <a:lnTo>
                    <a:pt x="427" y="162"/>
                  </a:lnTo>
                  <a:lnTo>
                    <a:pt x="428" y="160"/>
                  </a:lnTo>
                  <a:lnTo>
                    <a:pt x="427" y="156"/>
                  </a:lnTo>
                  <a:lnTo>
                    <a:pt x="427" y="154"/>
                  </a:lnTo>
                  <a:lnTo>
                    <a:pt x="428" y="147"/>
                  </a:lnTo>
                  <a:lnTo>
                    <a:pt x="430" y="144"/>
                  </a:lnTo>
                  <a:lnTo>
                    <a:pt x="432" y="139"/>
                  </a:lnTo>
                  <a:lnTo>
                    <a:pt x="435" y="136"/>
                  </a:lnTo>
                  <a:lnTo>
                    <a:pt x="440" y="130"/>
                  </a:lnTo>
                  <a:lnTo>
                    <a:pt x="442" y="122"/>
                  </a:lnTo>
                  <a:lnTo>
                    <a:pt x="450" y="115"/>
                  </a:lnTo>
                  <a:lnTo>
                    <a:pt x="453" y="99"/>
                  </a:lnTo>
                  <a:lnTo>
                    <a:pt x="455" y="97"/>
                  </a:lnTo>
                  <a:lnTo>
                    <a:pt x="452" y="78"/>
                  </a:lnTo>
                  <a:lnTo>
                    <a:pt x="450" y="73"/>
                  </a:lnTo>
                  <a:lnTo>
                    <a:pt x="448" y="70"/>
                  </a:lnTo>
                  <a:lnTo>
                    <a:pt x="447" y="70"/>
                  </a:lnTo>
                  <a:lnTo>
                    <a:pt x="447" y="67"/>
                  </a:lnTo>
                  <a:lnTo>
                    <a:pt x="445" y="65"/>
                  </a:lnTo>
                  <a:lnTo>
                    <a:pt x="442" y="62"/>
                  </a:lnTo>
                  <a:lnTo>
                    <a:pt x="445" y="54"/>
                  </a:lnTo>
                  <a:lnTo>
                    <a:pt x="453" y="55"/>
                  </a:lnTo>
                  <a:lnTo>
                    <a:pt x="453" y="50"/>
                  </a:lnTo>
                  <a:lnTo>
                    <a:pt x="452" y="49"/>
                  </a:lnTo>
                  <a:lnTo>
                    <a:pt x="455" y="45"/>
                  </a:lnTo>
                  <a:lnTo>
                    <a:pt x="460" y="47"/>
                  </a:lnTo>
                  <a:lnTo>
                    <a:pt x="462" y="47"/>
                  </a:lnTo>
                  <a:lnTo>
                    <a:pt x="465" y="41"/>
                  </a:lnTo>
                  <a:lnTo>
                    <a:pt x="471" y="36"/>
                  </a:lnTo>
                  <a:lnTo>
                    <a:pt x="475" y="23"/>
                  </a:lnTo>
                  <a:lnTo>
                    <a:pt x="486" y="21"/>
                  </a:lnTo>
                  <a:lnTo>
                    <a:pt x="485" y="11"/>
                  </a:lnTo>
                  <a:lnTo>
                    <a:pt x="488" y="10"/>
                  </a:lnTo>
                  <a:lnTo>
                    <a:pt x="495" y="11"/>
                  </a:lnTo>
                  <a:lnTo>
                    <a:pt x="498" y="13"/>
                  </a:lnTo>
                  <a:lnTo>
                    <a:pt x="500" y="7"/>
                  </a:lnTo>
                  <a:lnTo>
                    <a:pt x="513" y="7"/>
                  </a:lnTo>
                  <a:lnTo>
                    <a:pt x="518" y="3"/>
                  </a:lnTo>
                  <a:lnTo>
                    <a:pt x="526" y="2"/>
                  </a:lnTo>
                  <a:lnTo>
                    <a:pt x="533" y="3"/>
                  </a:lnTo>
                  <a:lnTo>
                    <a:pt x="534" y="0"/>
                  </a:lnTo>
                  <a:lnTo>
                    <a:pt x="544" y="5"/>
                  </a:lnTo>
                  <a:lnTo>
                    <a:pt x="554" y="7"/>
                  </a:lnTo>
                  <a:lnTo>
                    <a:pt x="561" y="10"/>
                  </a:lnTo>
                  <a:lnTo>
                    <a:pt x="562" y="10"/>
                  </a:lnTo>
                  <a:lnTo>
                    <a:pt x="569" y="18"/>
                  </a:lnTo>
                  <a:lnTo>
                    <a:pt x="571" y="20"/>
                  </a:lnTo>
                  <a:lnTo>
                    <a:pt x="572" y="23"/>
                  </a:lnTo>
                  <a:lnTo>
                    <a:pt x="581" y="31"/>
                  </a:lnTo>
                  <a:lnTo>
                    <a:pt x="581" y="34"/>
                  </a:lnTo>
                  <a:lnTo>
                    <a:pt x="591" y="50"/>
                  </a:lnTo>
                  <a:lnTo>
                    <a:pt x="596" y="60"/>
                  </a:lnTo>
                  <a:lnTo>
                    <a:pt x="597" y="63"/>
                  </a:lnTo>
                  <a:lnTo>
                    <a:pt x="597" y="67"/>
                  </a:lnTo>
                  <a:lnTo>
                    <a:pt x="597" y="86"/>
                  </a:lnTo>
                  <a:lnTo>
                    <a:pt x="604" y="89"/>
                  </a:lnTo>
                  <a:lnTo>
                    <a:pt x="607" y="89"/>
                  </a:lnTo>
                  <a:lnTo>
                    <a:pt x="610" y="8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6" name="Freeform 66"/>
            <p:cNvSpPr>
              <a:spLocks/>
            </p:cNvSpPr>
            <p:nvPr/>
          </p:nvSpPr>
          <p:spPr bwMode="auto">
            <a:xfrm>
              <a:off x="5418137" y="3450433"/>
              <a:ext cx="500063" cy="571500"/>
            </a:xfrm>
            <a:custGeom>
              <a:avLst/>
              <a:gdLst>
                <a:gd name="T0" fmla="*/ 27 w 631"/>
                <a:gd name="T1" fmla="*/ 2 h 720"/>
                <a:gd name="T2" fmla="*/ 57 w 631"/>
                <a:gd name="T3" fmla="*/ 15 h 720"/>
                <a:gd name="T4" fmla="*/ 67 w 631"/>
                <a:gd name="T5" fmla="*/ 39 h 720"/>
                <a:gd name="T6" fmla="*/ 75 w 631"/>
                <a:gd name="T7" fmla="*/ 49 h 720"/>
                <a:gd name="T8" fmla="*/ 93 w 631"/>
                <a:gd name="T9" fmla="*/ 61 h 720"/>
                <a:gd name="T10" fmla="*/ 113 w 631"/>
                <a:gd name="T11" fmla="*/ 66 h 720"/>
                <a:gd name="T12" fmla="*/ 136 w 631"/>
                <a:gd name="T13" fmla="*/ 87 h 720"/>
                <a:gd name="T14" fmla="*/ 119 w 631"/>
                <a:gd name="T15" fmla="*/ 112 h 720"/>
                <a:gd name="T16" fmla="*/ 133 w 631"/>
                <a:gd name="T17" fmla="*/ 126 h 720"/>
                <a:gd name="T18" fmla="*/ 151 w 631"/>
                <a:gd name="T19" fmla="*/ 155 h 720"/>
                <a:gd name="T20" fmla="*/ 164 w 631"/>
                <a:gd name="T21" fmla="*/ 167 h 720"/>
                <a:gd name="T22" fmla="*/ 194 w 631"/>
                <a:gd name="T23" fmla="*/ 181 h 720"/>
                <a:gd name="T24" fmla="*/ 217 w 631"/>
                <a:gd name="T25" fmla="*/ 209 h 720"/>
                <a:gd name="T26" fmla="*/ 232 w 631"/>
                <a:gd name="T27" fmla="*/ 227 h 720"/>
                <a:gd name="T28" fmla="*/ 262 w 631"/>
                <a:gd name="T29" fmla="*/ 239 h 720"/>
                <a:gd name="T30" fmla="*/ 287 w 631"/>
                <a:gd name="T31" fmla="*/ 252 h 720"/>
                <a:gd name="T32" fmla="*/ 308 w 631"/>
                <a:gd name="T33" fmla="*/ 277 h 720"/>
                <a:gd name="T34" fmla="*/ 320 w 631"/>
                <a:gd name="T35" fmla="*/ 252 h 720"/>
                <a:gd name="T36" fmla="*/ 343 w 631"/>
                <a:gd name="T37" fmla="*/ 227 h 720"/>
                <a:gd name="T38" fmla="*/ 356 w 631"/>
                <a:gd name="T39" fmla="*/ 214 h 720"/>
                <a:gd name="T40" fmla="*/ 384 w 631"/>
                <a:gd name="T41" fmla="*/ 196 h 720"/>
                <a:gd name="T42" fmla="*/ 407 w 631"/>
                <a:gd name="T43" fmla="*/ 204 h 720"/>
                <a:gd name="T44" fmla="*/ 444 w 631"/>
                <a:gd name="T45" fmla="*/ 209 h 720"/>
                <a:gd name="T46" fmla="*/ 457 w 631"/>
                <a:gd name="T47" fmla="*/ 233 h 720"/>
                <a:gd name="T48" fmla="*/ 470 w 631"/>
                <a:gd name="T49" fmla="*/ 241 h 720"/>
                <a:gd name="T50" fmla="*/ 473 w 631"/>
                <a:gd name="T51" fmla="*/ 256 h 720"/>
                <a:gd name="T52" fmla="*/ 497 w 631"/>
                <a:gd name="T53" fmla="*/ 286 h 720"/>
                <a:gd name="T54" fmla="*/ 516 w 631"/>
                <a:gd name="T55" fmla="*/ 306 h 720"/>
                <a:gd name="T56" fmla="*/ 533 w 631"/>
                <a:gd name="T57" fmla="*/ 343 h 720"/>
                <a:gd name="T58" fmla="*/ 549 w 631"/>
                <a:gd name="T59" fmla="*/ 362 h 720"/>
                <a:gd name="T60" fmla="*/ 553 w 631"/>
                <a:gd name="T61" fmla="*/ 382 h 720"/>
                <a:gd name="T62" fmla="*/ 574 w 631"/>
                <a:gd name="T63" fmla="*/ 403 h 720"/>
                <a:gd name="T64" fmla="*/ 569 w 631"/>
                <a:gd name="T65" fmla="*/ 432 h 720"/>
                <a:gd name="T66" fmla="*/ 563 w 631"/>
                <a:gd name="T67" fmla="*/ 463 h 720"/>
                <a:gd name="T68" fmla="*/ 583 w 631"/>
                <a:gd name="T69" fmla="*/ 469 h 720"/>
                <a:gd name="T70" fmla="*/ 599 w 631"/>
                <a:gd name="T71" fmla="*/ 510 h 720"/>
                <a:gd name="T72" fmla="*/ 612 w 631"/>
                <a:gd name="T73" fmla="*/ 540 h 720"/>
                <a:gd name="T74" fmla="*/ 629 w 631"/>
                <a:gd name="T75" fmla="*/ 589 h 720"/>
                <a:gd name="T76" fmla="*/ 621 w 631"/>
                <a:gd name="T77" fmla="*/ 657 h 720"/>
                <a:gd name="T78" fmla="*/ 588 w 631"/>
                <a:gd name="T79" fmla="*/ 657 h 720"/>
                <a:gd name="T80" fmla="*/ 556 w 631"/>
                <a:gd name="T81" fmla="*/ 646 h 720"/>
                <a:gd name="T82" fmla="*/ 530 w 631"/>
                <a:gd name="T83" fmla="*/ 650 h 720"/>
                <a:gd name="T84" fmla="*/ 500 w 631"/>
                <a:gd name="T85" fmla="*/ 663 h 720"/>
                <a:gd name="T86" fmla="*/ 477 w 631"/>
                <a:gd name="T87" fmla="*/ 672 h 720"/>
                <a:gd name="T88" fmla="*/ 455 w 631"/>
                <a:gd name="T89" fmla="*/ 683 h 720"/>
                <a:gd name="T90" fmla="*/ 429 w 631"/>
                <a:gd name="T91" fmla="*/ 697 h 720"/>
                <a:gd name="T92" fmla="*/ 416 w 631"/>
                <a:gd name="T93" fmla="*/ 693 h 720"/>
                <a:gd name="T94" fmla="*/ 416 w 631"/>
                <a:gd name="T95" fmla="*/ 667 h 720"/>
                <a:gd name="T96" fmla="*/ 397 w 631"/>
                <a:gd name="T97" fmla="*/ 642 h 720"/>
                <a:gd name="T98" fmla="*/ 374 w 631"/>
                <a:gd name="T99" fmla="*/ 644 h 720"/>
                <a:gd name="T100" fmla="*/ 346 w 631"/>
                <a:gd name="T101" fmla="*/ 652 h 720"/>
                <a:gd name="T102" fmla="*/ 313 w 631"/>
                <a:gd name="T103" fmla="*/ 646 h 720"/>
                <a:gd name="T104" fmla="*/ 291 w 631"/>
                <a:gd name="T105" fmla="*/ 650 h 720"/>
                <a:gd name="T106" fmla="*/ 273 w 631"/>
                <a:gd name="T107" fmla="*/ 631 h 720"/>
                <a:gd name="T108" fmla="*/ 255 w 631"/>
                <a:gd name="T109" fmla="*/ 633 h 720"/>
                <a:gd name="T110" fmla="*/ 235 w 631"/>
                <a:gd name="T111" fmla="*/ 618 h 720"/>
                <a:gd name="T112" fmla="*/ 210 w 631"/>
                <a:gd name="T113" fmla="*/ 615 h 720"/>
                <a:gd name="T114" fmla="*/ 174 w 631"/>
                <a:gd name="T115" fmla="*/ 620 h 720"/>
                <a:gd name="T116" fmla="*/ 144 w 631"/>
                <a:gd name="T117" fmla="*/ 639 h 720"/>
                <a:gd name="T118" fmla="*/ 124 w 631"/>
                <a:gd name="T119" fmla="*/ 654 h 720"/>
                <a:gd name="T120" fmla="*/ 93 w 631"/>
                <a:gd name="T121" fmla="*/ 673 h 720"/>
                <a:gd name="T122" fmla="*/ 80 w 631"/>
                <a:gd name="T123" fmla="*/ 694 h 720"/>
                <a:gd name="T124" fmla="*/ 48 w 631"/>
                <a:gd name="T125" fmla="*/ 705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1" h="720">
                  <a:moveTo>
                    <a:pt x="0" y="11"/>
                  </a:moveTo>
                  <a:lnTo>
                    <a:pt x="7" y="13"/>
                  </a:lnTo>
                  <a:lnTo>
                    <a:pt x="9" y="13"/>
                  </a:lnTo>
                  <a:lnTo>
                    <a:pt x="15" y="8"/>
                  </a:lnTo>
                  <a:lnTo>
                    <a:pt x="22" y="2"/>
                  </a:lnTo>
                  <a:lnTo>
                    <a:pt x="27" y="2"/>
                  </a:lnTo>
                  <a:lnTo>
                    <a:pt x="35" y="0"/>
                  </a:lnTo>
                  <a:lnTo>
                    <a:pt x="37" y="2"/>
                  </a:lnTo>
                  <a:lnTo>
                    <a:pt x="45" y="6"/>
                  </a:lnTo>
                  <a:lnTo>
                    <a:pt x="45" y="8"/>
                  </a:lnTo>
                  <a:lnTo>
                    <a:pt x="47" y="10"/>
                  </a:lnTo>
                  <a:lnTo>
                    <a:pt x="57" y="15"/>
                  </a:lnTo>
                  <a:lnTo>
                    <a:pt x="60" y="15"/>
                  </a:lnTo>
                  <a:lnTo>
                    <a:pt x="68" y="19"/>
                  </a:lnTo>
                  <a:lnTo>
                    <a:pt x="70" y="21"/>
                  </a:lnTo>
                  <a:lnTo>
                    <a:pt x="72" y="27"/>
                  </a:lnTo>
                  <a:lnTo>
                    <a:pt x="72" y="31"/>
                  </a:lnTo>
                  <a:lnTo>
                    <a:pt x="67" y="39"/>
                  </a:lnTo>
                  <a:lnTo>
                    <a:pt x="65" y="40"/>
                  </a:lnTo>
                  <a:lnTo>
                    <a:pt x="65" y="42"/>
                  </a:lnTo>
                  <a:lnTo>
                    <a:pt x="65" y="50"/>
                  </a:lnTo>
                  <a:lnTo>
                    <a:pt x="68" y="52"/>
                  </a:lnTo>
                  <a:lnTo>
                    <a:pt x="73" y="50"/>
                  </a:lnTo>
                  <a:lnTo>
                    <a:pt x="75" y="49"/>
                  </a:lnTo>
                  <a:lnTo>
                    <a:pt x="76" y="47"/>
                  </a:lnTo>
                  <a:lnTo>
                    <a:pt x="85" y="47"/>
                  </a:lnTo>
                  <a:lnTo>
                    <a:pt x="85" y="49"/>
                  </a:lnTo>
                  <a:lnTo>
                    <a:pt x="88" y="52"/>
                  </a:lnTo>
                  <a:lnTo>
                    <a:pt x="88" y="53"/>
                  </a:lnTo>
                  <a:lnTo>
                    <a:pt x="93" y="61"/>
                  </a:lnTo>
                  <a:lnTo>
                    <a:pt x="101" y="63"/>
                  </a:lnTo>
                  <a:lnTo>
                    <a:pt x="105" y="63"/>
                  </a:lnTo>
                  <a:lnTo>
                    <a:pt x="106" y="63"/>
                  </a:lnTo>
                  <a:lnTo>
                    <a:pt x="108" y="65"/>
                  </a:lnTo>
                  <a:lnTo>
                    <a:pt x="111" y="66"/>
                  </a:lnTo>
                  <a:lnTo>
                    <a:pt x="113" y="66"/>
                  </a:lnTo>
                  <a:lnTo>
                    <a:pt x="119" y="70"/>
                  </a:lnTo>
                  <a:lnTo>
                    <a:pt x="128" y="71"/>
                  </a:lnTo>
                  <a:lnTo>
                    <a:pt x="129" y="73"/>
                  </a:lnTo>
                  <a:lnTo>
                    <a:pt x="133" y="76"/>
                  </a:lnTo>
                  <a:lnTo>
                    <a:pt x="134" y="79"/>
                  </a:lnTo>
                  <a:lnTo>
                    <a:pt x="136" y="87"/>
                  </a:lnTo>
                  <a:lnTo>
                    <a:pt x="138" y="95"/>
                  </a:lnTo>
                  <a:lnTo>
                    <a:pt x="131" y="104"/>
                  </a:lnTo>
                  <a:lnTo>
                    <a:pt x="129" y="105"/>
                  </a:lnTo>
                  <a:lnTo>
                    <a:pt x="126" y="110"/>
                  </a:lnTo>
                  <a:lnTo>
                    <a:pt x="121" y="110"/>
                  </a:lnTo>
                  <a:lnTo>
                    <a:pt x="119" y="112"/>
                  </a:lnTo>
                  <a:lnTo>
                    <a:pt x="116" y="113"/>
                  </a:lnTo>
                  <a:lnTo>
                    <a:pt x="115" y="116"/>
                  </a:lnTo>
                  <a:lnTo>
                    <a:pt x="119" y="121"/>
                  </a:lnTo>
                  <a:lnTo>
                    <a:pt x="123" y="121"/>
                  </a:lnTo>
                  <a:lnTo>
                    <a:pt x="124" y="121"/>
                  </a:lnTo>
                  <a:lnTo>
                    <a:pt x="133" y="126"/>
                  </a:lnTo>
                  <a:lnTo>
                    <a:pt x="134" y="131"/>
                  </a:lnTo>
                  <a:lnTo>
                    <a:pt x="134" y="134"/>
                  </a:lnTo>
                  <a:lnTo>
                    <a:pt x="136" y="139"/>
                  </a:lnTo>
                  <a:lnTo>
                    <a:pt x="139" y="146"/>
                  </a:lnTo>
                  <a:lnTo>
                    <a:pt x="141" y="154"/>
                  </a:lnTo>
                  <a:lnTo>
                    <a:pt x="151" y="155"/>
                  </a:lnTo>
                  <a:lnTo>
                    <a:pt x="153" y="155"/>
                  </a:lnTo>
                  <a:lnTo>
                    <a:pt x="158" y="155"/>
                  </a:lnTo>
                  <a:lnTo>
                    <a:pt x="161" y="159"/>
                  </a:lnTo>
                  <a:lnTo>
                    <a:pt x="161" y="160"/>
                  </a:lnTo>
                  <a:lnTo>
                    <a:pt x="162" y="165"/>
                  </a:lnTo>
                  <a:lnTo>
                    <a:pt x="164" y="167"/>
                  </a:lnTo>
                  <a:lnTo>
                    <a:pt x="167" y="167"/>
                  </a:lnTo>
                  <a:lnTo>
                    <a:pt x="174" y="167"/>
                  </a:lnTo>
                  <a:lnTo>
                    <a:pt x="179" y="172"/>
                  </a:lnTo>
                  <a:lnTo>
                    <a:pt x="184" y="175"/>
                  </a:lnTo>
                  <a:lnTo>
                    <a:pt x="187" y="175"/>
                  </a:lnTo>
                  <a:lnTo>
                    <a:pt x="194" y="181"/>
                  </a:lnTo>
                  <a:lnTo>
                    <a:pt x="194" y="183"/>
                  </a:lnTo>
                  <a:lnTo>
                    <a:pt x="194" y="186"/>
                  </a:lnTo>
                  <a:lnTo>
                    <a:pt x="196" y="196"/>
                  </a:lnTo>
                  <a:lnTo>
                    <a:pt x="201" y="204"/>
                  </a:lnTo>
                  <a:lnTo>
                    <a:pt x="204" y="207"/>
                  </a:lnTo>
                  <a:lnTo>
                    <a:pt x="217" y="209"/>
                  </a:lnTo>
                  <a:lnTo>
                    <a:pt x="219" y="209"/>
                  </a:lnTo>
                  <a:lnTo>
                    <a:pt x="227" y="215"/>
                  </a:lnTo>
                  <a:lnTo>
                    <a:pt x="229" y="217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32" y="227"/>
                  </a:lnTo>
                  <a:lnTo>
                    <a:pt x="240" y="230"/>
                  </a:lnTo>
                  <a:lnTo>
                    <a:pt x="244" y="230"/>
                  </a:lnTo>
                  <a:lnTo>
                    <a:pt x="245" y="230"/>
                  </a:lnTo>
                  <a:lnTo>
                    <a:pt x="250" y="233"/>
                  </a:lnTo>
                  <a:lnTo>
                    <a:pt x="253" y="235"/>
                  </a:lnTo>
                  <a:lnTo>
                    <a:pt x="262" y="239"/>
                  </a:lnTo>
                  <a:lnTo>
                    <a:pt x="263" y="241"/>
                  </a:lnTo>
                  <a:lnTo>
                    <a:pt x="267" y="243"/>
                  </a:lnTo>
                  <a:lnTo>
                    <a:pt x="275" y="246"/>
                  </a:lnTo>
                  <a:lnTo>
                    <a:pt x="278" y="246"/>
                  </a:lnTo>
                  <a:lnTo>
                    <a:pt x="287" y="251"/>
                  </a:lnTo>
                  <a:lnTo>
                    <a:pt x="287" y="252"/>
                  </a:lnTo>
                  <a:lnTo>
                    <a:pt x="293" y="260"/>
                  </a:lnTo>
                  <a:lnTo>
                    <a:pt x="295" y="262"/>
                  </a:lnTo>
                  <a:lnTo>
                    <a:pt x="301" y="269"/>
                  </a:lnTo>
                  <a:lnTo>
                    <a:pt x="301" y="270"/>
                  </a:lnTo>
                  <a:lnTo>
                    <a:pt x="306" y="275"/>
                  </a:lnTo>
                  <a:lnTo>
                    <a:pt x="308" y="277"/>
                  </a:lnTo>
                  <a:lnTo>
                    <a:pt x="311" y="275"/>
                  </a:lnTo>
                  <a:lnTo>
                    <a:pt x="316" y="269"/>
                  </a:lnTo>
                  <a:lnTo>
                    <a:pt x="316" y="267"/>
                  </a:lnTo>
                  <a:lnTo>
                    <a:pt x="316" y="264"/>
                  </a:lnTo>
                  <a:lnTo>
                    <a:pt x="320" y="256"/>
                  </a:lnTo>
                  <a:lnTo>
                    <a:pt x="320" y="252"/>
                  </a:lnTo>
                  <a:lnTo>
                    <a:pt x="321" y="241"/>
                  </a:lnTo>
                  <a:lnTo>
                    <a:pt x="323" y="235"/>
                  </a:lnTo>
                  <a:lnTo>
                    <a:pt x="325" y="233"/>
                  </a:lnTo>
                  <a:lnTo>
                    <a:pt x="334" y="235"/>
                  </a:lnTo>
                  <a:lnTo>
                    <a:pt x="338" y="235"/>
                  </a:lnTo>
                  <a:lnTo>
                    <a:pt x="343" y="227"/>
                  </a:lnTo>
                  <a:lnTo>
                    <a:pt x="343" y="225"/>
                  </a:lnTo>
                  <a:lnTo>
                    <a:pt x="343" y="222"/>
                  </a:lnTo>
                  <a:lnTo>
                    <a:pt x="344" y="220"/>
                  </a:lnTo>
                  <a:lnTo>
                    <a:pt x="349" y="214"/>
                  </a:lnTo>
                  <a:lnTo>
                    <a:pt x="353" y="214"/>
                  </a:lnTo>
                  <a:lnTo>
                    <a:pt x="356" y="214"/>
                  </a:lnTo>
                  <a:lnTo>
                    <a:pt x="358" y="214"/>
                  </a:lnTo>
                  <a:lnTo>
                    <a:pt x="371" y="209"/>
                  </a:lnTo>
                  <a:lnTo>
                    <a:pt x="373" y="207"/>
                  </a:lnTo>
                  <a:lnTo>
                    <a:pt x="377" y="205"/>
                  </a:lnTo>
                  <a:lnTo>
                    <a:pt x="382" y="199"/>
                  </a:lnTo>
                  <a:lnTo>
                    <a:pt x="384" y="196"/>
                  </a:lnTo>
                  <a:lnTo>
                    <a:pt x="391" y="191"/>
                  </a:lnTo>
                  <a:lnTo>
                    <a:pt x="396" y="191"/>
                  </a:lnTo>
                  <a:lnTo>
                    <a:pt x="397" y="189"/>
                  </a:lnTo>
                  <a:lnTo>
                    <a:pt x="404" y="189"/>
                  </a:lnTo>
                  <a:lnTo>
                    <a:pt x="409" y="191"/>
                  </a:lnTo>
                  <a:lnTo>
                    <a:pt x="407" y="204"/>
                  </a:lnTo>
                  <a:lnTo>
                    <a:pt x="417" y="202"/>
                  </a:lnTo>
                  <a:lnTo>
                    <a:pt x="419" y="201"/>
                  </a:lnTo>
                  <a:lnTo>
                    <a:pt x="427" y="201"/>
                  </a:lnTo>
                  <a:lnTo>
                    <a:pt x="429" y="204"/>
                  </a:lnTo>
                  <a:lnTo>
                    <a:pt x="437" y="204"/>
                  </a:lnTo>
                  <a:lnTo>
                    <a:pt x="444" y="209"/>
                  </a:lnTo>
                  <a:lnTo>
                    <a:pt x="445" y="214"/>
                  </a:lnTo>
                  <a:lnTo>
                    <a:pt x="445" y="215"/>
                  </a:lnTo>
                  <a:lnTo>
                    <a:pt x="447" y="217"/>
                  </a:lnTo>
                  <a:lnTo>
                    <a:pt x="449" y="218"/>
                  </a:lnTo>
                  <a:lnTo>
                    <a:pt x="452" y="222"/>
                  </a:lnTo>
                  <a:lnTo>
                    <a:pt x="457" y="233"/>
                  </a:lnTo>
                  <a:lnTo>
                    <a:pt x="457" y="238"/>
                  </a:lnTo>
                  <a:lnTo>
                    <a:pt x="462" y="239"/>
                  </a:lnTo>
                  <a:lnTo>
                    <a:pt x="463" y="239"/>
                  </a:lnTo>
                  <a:lnTo>
                    <a:pt x="465" y="241"/>
                  </a:lnTo>
                  <a:lnTo>
                    <a:pt x="467" y="241"/>
                  </a:lnTo>
                  <a:lnTo>
                    <a:pt x="470" y="241"/>
                  </a:lnTo>
                  <a:lnTo>
                    <a:pt x="472" y="241"/>
                  </a:lnTo>
                  <a:lnTo>
                    <a:pt x="473" y="243"/>
                  </a:lnTo>
                  <a:lnTo>
                    <a:pt x="473" y="246"/>
                  </a:lnTo>
                  <a:lnTo>
                    <a:pt x="473" y="248"/>
                  </a:lnTo>
                  <a:lnTo>
                    <a:pt x="473" y="254"/>
                  </a:lnTo>
                  <a:lnTo>
                    <a:pt x="473" y="256"/>
                  </a:lnTo>
                  <a:lnTo>
                    <a:pt x="473" y="260"/>
                  </a:lnTo>
                  <a:lnTo>
                    <a:pt x="475" y="264"/>
                  </a:lnTo>
                  <a:lnTo>
                    <a:pt x="477" y="267"/>
                  </a:lnTo>
                  <a:lnTo>
                    <a:pt x="478" y="269"/>
                  </a:lnTo>
                  <a:lnTo>
                    <a:pt x="490" y="277"/>
                  </a:lnTo>
                  <a:lnTo>
                    <a:pt x="497" y="286"/>
                  </a:lnTo>
                  <a:lnTo>
                    <a:pt x="500" y="298"/>
                  </a:lnTo>
                  <a:lnTo>
                    <a:pt x="502" y="299"/>
                  </a:lnTo>
                  <a:lnTo>
                    <a:pt x="506" y="299"/>
                  </a:lnTo>
                  <a:lnTo>
                    <a:pt x="508" y="299"/>
                  </a:lnTo>
                  <a:lnTo>
                    <a:pt x="511" y="299"/>
                  </a:lnTo>
                  <a:lnTo>
                    <a:pt x="516" y="306"/>
                  </a:lnTo>
                  <a:lnTo>
                    <a:pt x="518" y="309"/>
                  </a:lnTo>
                  <a:lnTo>
                    <a:pt x="516" y="324"/>
                  </a:lnTo>
                  <a:lnTo>
                    <a:pt x="520" y="328"/>
                  </a:lnTo>
                  <a:lnTo>
                    <a:pt x="521" y="332"/>
                  </a:lnTo>
                  <a:lnTo>
                    <a:pt x="523" y="333"/>
                  </a:lnTo>
                  <a:lnTo>
                    <a:pt x="533" y="343"/>
                  </a:lnTo>
                  <a:lnTo>
                    <a:pt x="533" y="345"/>
                  </a:lnTo>
                  <a:lnTo>
                    <a:pt x="533" y="348"/>
                  </a:lnTo>
                  <a:lnTo>
                    <a:pt x="538" y="359"/>
                  </a:lnTo>
                  <a:lnTo>
                    <a:pt x="540" y="362"/>
                  </a:lnTo>
                  <a:lnTo>
                    <a:pt x="546" y="364"/>
                  </a:lnTo>
                  <a:lnTo>
                    <a:pt x="549" y="362"/>
                  </a:lnTo>
                  <a:lnTo>
                    <a:pt x="551" y="362"/>
                  </a:lnTo>
                  <a:lnTo>
                    <a:pt x="556" y="364"/>
                  </a:lnTo>
                  <a:lnTo>
                    <a:pt x="558" y="366"/>
                  </a:lnTo>
                  <a:lnTo>
                    <a:pt x="556" y="374"/>
                  </a:lnTo>
                  <a:lnTo>
                    <a:pt x="556" y="375"/>
                  </a:lnTo>
                  <a:lnTo>
                    <a:pt x="553" y="382"/>
                  </a:lnTo>
                  <a:lnTo>
                    <a:pt x="553" y="383"/>
                  </a:lnTo>
                  <a:lnTo>
                    <a:pt x="559" y="388"/>
                  </a:lnTo>
                  <a:lnTo>
                    <a:pt x="561" y="388"/>
                  </a:lnTo>
                  <a:lnTo>
                    <a:pt x="573" y="388"/>
                  </a:lnTo>
                  <a:lnTo>
                    <a:pt x="574" y="390"/>
                  </a:lnTo>
                  <a:lnTo>
                    <a:pt x="574" y="403"/>
                  </a:lnTo>
                  <a:lnTo>
                    <a:pt x="573" y="406"/>
                  </a:lnTo>
                  <a:lnTo>
                    <a:pt x="571" y="409"/>
                  </a:lnTo>
                  <a:lnTo>
                    <a:pt x="564" y="421"/>
                  </a:lnTo>
                  <a:lnTo>
                    <a:pt x="563" y="424"/>
                  </a:lnTo>
                  <a:lnTo>
                    <a:pt x="566" y="429"/>
                  </a:lnTo>
                  <a:lnTo>
                    <a:pt x="569" y="432"/>
                  </a:lnTo>
                  <a:lnTo>
                    <a:pt x="571" y="435"/>
                  </a:lnTo>
                  <a:lnTo>
                    <a:pt x="568" y="448"/>
                  </a:lnTo>
                  <a:lnTo>
                    <a:pt x="566" y="451"/>
                  </a:lnTo>
                  <a:lnTo>
                    <a:pt x="563" y="456"/>
                  </a:lnTo>
                  <a:lnTo>
                    <a:pt x="561" y="460"/>
                  </a:lnTo>
                  <a:lnTo>
                    <a:pt x="563" y="463"/>
                  </a:lnTo>
                  <a:lnTo>
                    <a:pt x="563" y="466"/>
                  </a:lnTo>
                  <a:lnTo>
                    <a:pt x="564" y="469"/>
                  </a:lnTo>
                  <a:lnTo>
                    <a:pt x="569" y="472"/>
                  </a:lnTo>
                  <a:lnTo>
                    <a:pt x="578" y="471"/>
                  </a:lnTo>
                  <a:lnTo>
                    <a:pt x="579" y="471"/>
                  </a:lnTo>
                  <a:lnTo>
                    <a:pt x="583" y="469"/>
                  </a:lnTo>
                  <a:lnTo>
                    <a:pt x="586" y="472"/>
                  </a:lnTo>
                  <a:lnTo>
                    <a:pt x="592" y="479"/>
                  </a:lnTo>
                  <a:lnTo>
                    <a:pt x="592" y="482"/>
                  </a:lnTo>
                  <a:lnTo>
                    <a:pt x="594" y="502"/>
                  </a:lnTo>
                  <a:lnTo>
                    <a:pt x="592" y="503"/>
                  </a:lnTo>
                  <a:lnTo>
                    <a:pt x="599" y="510"/>
                  </a:lnTo>
                  <a:lnTo>
                    <a:pt x="602" y="510"/>
                  </a:lnTo>
                  <a:lnTo>
                    <a:pt x="604" y="510"/>
                  </a:lnTo>
                  <a:lnTo>
                    <a:pt x="611" y="519"/>
                  </a:lnTo>
                  <a:lnTo>
                    <a:pt x="612" y="521"/>
                  </a:lnTo>
                  <a:lnTo>
                    <a:pt x="614" y="523"/>
                  </a:lnTo>
                  <a:lnTo>
                    <a:pt x="612" y="540"/>
                  </a:lnTo>
                  <a:lnTo>
                    <a:pt x="612" y="542"/>
                  </a:lnTo>
                  <a:lnTo>
                    <a:pt x="617" y="552"/>
                  </a:lnTo>
                  <a:lnTo>
                    <a:pt x="631" y="557"/>
                  </a:lnTo>
                  <a:lnTo>
                    <a:pt x="631" y="573"/>
                  </a:lnTo>
                  <a:lnTo>
                    <a:pt x="631" y="584"/>
                  </a:lnTo>
                  <a:lnTo>
                    <a:pt x="629" y="589"/>
                  </a:lnTo>
                  <a:lnTo>
                    <a:pt x="616" y="613"/>
                  </a:lnTo>
                  <a:lnTo>
                    <a:pt x="627" y="631"/>
                  </a:lnTo>
                  <a:lnTo>
                    <a:pt x="629" y="636"/>
                  </a:lnTo>
                  <a:lnTo>
                    <a:pt x="631" y="646"/>
                  </a:lnTo>
                  <a:lnTo>
                    <a:pt x="626" y="659"/>
                  </a:lnTo>
                  <a:lnTo>
                    <a:pt x="621" y="657"/>
                  </a:lnTo>
                  <a:lnTo>
                    <a:pt x="619" y="655"/>
                  </a:lnTo>
                  <a:lnTo>
                    <a:pt x="612" y="652"/>
                  </a:lnTo>
                  <a:lnTo>
                    <a:pt x="611" y="652"/>
                  </a:lnTo>
                  <a:lnTo>
                    <a:pt x="597" y="654"/>
                  </a:lnTo>
                  <a:lnTo>
                    <a:pt x="596" y="654"/>
                  </a:lnTo>
                  <a:lnTo>
                    <a:pt x="588" y="657"/>
                  </a:lnTo>
                  <a:lnTo>
                    <a:pt x="586" y="657"/>
                  </a:lnTo>
                  <a:lnTo>
                    <a:pt x="578" y="655"/>
                  </a:lnTo>
                  <a:lnTo>
                    <a:pt x="574" y="655"/>
                  </a:lnTo>
                  <a:lnTo>
                    <a:pt x="569" y="649"/>
                  </a:lnTo>
                  <a:lnTo>
                    <a:pt x="566" y="646"/>
                  </a:lnTo>
                  <a:lnTo>
                    <a:pt x="556" y="646"/>
                  </a:lnTo>
                  <a:lnTo>
                    <a:pt x="549" y="646"/>
                  </a:lnTo>
                  <a:lnTo>
                    <a:pt x="548" y="646"/>
                  </a:lnTo>
                  <a:lnTo>
                    <a:pt x="540" y="646"/>
                  </a:lnTo>
                  <a:lnTo>
                    <a:pt x="538" y="646"/>
                  </a:lnTo>
                  <a:lnTo>
                    <a:pt x="531" y="649"/>
                  </a:lnTo>
                  <a:lnTo>
                    <a:pt x="530" y="650"/>
                  </a:lnTo>
                  <a:lnTo>
                    <a:pt x="525" y="657"/>
                  </a:lnTo>
                  <a:lnTo>
                    <a:pt x="523" y="659"/>
                  </a:lnTo>
                  <a:lnTo>
                    <a:pt x="515" y="662"/>
                  </a:lnTo>
                  <a:lnTo>
                    <a:pt x="513" y="660"/>
                  </a:lnTo>
                  <a:lnTo>
                    <a:pt x="508" y="660"/>
                  </a:lnTo>
                  <a:lnTo>
                    <a:pt x="500" y="663"/>
                  </a:lnTo>
                  <a:lnTo>
                    <a:pt x="497" y="663"/>
                  </a:lnTo>
                  <a:lnTo>
                    <a:pt x="493" y="665"/>
                  </a:lnTo>
                  <a:lnTo>
                    <a:pt x="488" y="670"/>
                  </a:lnTo>
                  <a:lnTo>
                    <a:pt x="483" y="667"/>
                  </a:lnTo>
                  <a:lnTo>
                    <a:pt x="480" y="668"/>
                  </a:lnTo>
                  <a:lnTo>
                    <a:pt x="477" y="672"/>
                  </a:lnTo>
                  <a:lnTo>
                    <a:pt x="472" y="676"/>
                  </a:lnTo>
                  <a:lnTo>
                    <a:pt x="470" y="676"/>
                  </a:lnTo>
                  <a:lnTo>
                    <a:pt x="467" y="678"/>
                  </a:lnTo>
                  <a:lnTo>
                    <a:pt x="465" y="678"/>
                  </a:lnTo>
                  <a:lnTo>
                    <a:pt x="462" y="681"/>
                  </a:lnTo>
                  <a:lnTo>
                    <a:pt x="455" y="683"/>
                  </a:lnTo>
                  <a:lnTo>
                    <a:pt x="445" y="683"/>
                  </a:lnTo>
                  <a:lnTo>
                    <a:pt x="442" y="684"/>
                  </a:lnTo>
                  <a:lnTo>
                    <a:pt x="442" y="686"/>
                  </a:lnTo>
                  <a:lnTo>
                    <a:pt x="437" y="694"/>
                  </a:lnTo>
                  <a:lnTo>
                    <a:pt x="435" y="696"/>
                  </a:lnTo>
                  <a:lnTo>
                    <a:pt x="429" y="697"/>
                  </a:lnTo>
                  <a:lnTo>
                    <a:pt x="427" y="697"/>
                  </a:lnTo>
                  <a:lnTo>
                    <a:pt x="425" y="699"/>
                  </a:lnTo>
                  <a:lnTo>
                    <a:pt x="420" y="704"/>
                  </a:lnTo>
                  <a:lnTo>
                    <a:pt x="419" y="701"/>
                  </a:lnTo>
                  <a:lnTo>
                    <a:pt x="417" y="697"/>
                  </a:lnTo>
                  <a:lnTo>
                    <a:pt x="416" y="693"/>
                  </a:lnTo>
                  <a:lnTo>
                    <a:pt x="416" y="689"/>
                  </a:lnTo>
                  <a:lnTo>
                    <a:pt x="416" y="683"/>
                  </a:lnTo>
                  <a:lnTo>
                    <a:pt x="416" y="681"/>
                  </a:lnTo>
                  <a:lnTo>
                    <a:pt x="414" y="670"/>
                  </a:lnTo>
                  <a:lnTo>
                    <a:pt x="414" y="668"/>
                  </a:lnTo>
                  <a:lnTo>
                    <a:pt x="416" y="667"/>
                  </a:lnTo>
                  <a:lnTo>
                    <a:pt x="416" y="663"/>
                  </a:lnTo>
                  <a:lnTo>
                    <a:pt x="412" y="647"/>
                  </a:lnTo>
                  <a:lnTo>
                    <a:pt x="411" y="646"/>
                  </a:lnTo>
                  <a:lnTo>
                    <a:pt x="404" y="642"/>
                  </a:lnTo>
                  <a:lnTo>
                    <a:pt x="401" y="642"/>
                  </a:lnTo>
                  <a:lnTo>
                    <a:pt x="397" y="642"/>
                  </a:lnTo>
                  <a:lnTo>
                    <a:pt x="396" y="644"/>
                  </a:lnTo>
                  <a:lnTo>
                    <a:pt x="392" y="644"/>
                  </a:lnTo>
                  <a:lnTo>
                    <a:pt x="386" y="644"/>
                  </a:lnTo>
                  <a:lnTo>
                    <a:pt x="382" y="644"/>
                  </a:lnTo>
                  <a:lnTo>
                    <a:pt x="377" y="642"/>
                  </a:lnTo>
                  <a:lnTo>
                    <a:pt x="374" y="644"/>
                  </a:lnTo>
                  <a:lnTo>
                    <a:pt x="368" y="647"/>
                  </a:lnTo>
                  <a:lnTo>
                    <a:pt x="366" y="647"/>
                  </a:lnTo>
                  <a:lnTo>
                    <a:pt x="361" y="647"/>
                  </a:lnTo>
                  <a:lnTo>
                    <a:pt x="354" y="649"/>
                  </a:lnTo>
                  <a:lnTo>
                    <a:pt x="348" y="652"/>
                  </a:lnTo>
                  <a:lnTo>
                    <a:pt x="346" y="652"/>
                  </a:lnTo>
                  <a:lnTo>
                    <a:pt x="338" y="652"/>
                  </a:lnTo>
                  <a:lnTo>
                    <a:pt x="334" y="652"/>
                  </a:lnTo>
                  <a:lnTo>
                    <a:pt x="333" y="652"/>
                  </a:lnTo>
                  <a:lnTo>
                    <a:pt x="325" y="647"/>
                  </a:lnTo>
                  <a:lnTo>
                    <a:pt x="323" y="647"/>
                  </a:lnTo>
                  <a:lnTo>
                    <a:pt x="313" y="646"/>
                  </a:lnTo>
                  <a:lnTo>
                    <a:pt x="311" y="646"/>
                  </a:lnTo>
                  <a:lnTo>
                    <a:pt x="305" y="649"/>
                  </a:lnTo>
                  <a:lnTo>
                    <a:pt x="301" y="650"/>
                  </a:lnTo>
                  <a:lnTo>
                    <a:pt x="298" y="652"/>
                  </a:lnTo>
                  <a:lnTo>
                    <a:pt x="293" y="650"/>
                  </a:lnTo>
                  <a:lnTo>
                    <a:pt x="291" y="650"/>
                  </a:lnTo>
                  <a:lnTo>
                    <a:pt x="290" y="649"/>
                  </a:lnTo>
                  <a:lnTo>
                    <a:pt x="285" y="647"/>
                  </a:lnTo>
                  <a:lnTo>
                    <a:pt x="280" y="647"/>
                  </a:lnTo>
                  <a:lnTo>
                    <a:pt x="278" y="641"/>
                  </a:lnTo>
                  <a:lnTo>
                    <a:pt x="275" y="633"/>
                  </a:lnTo>
                  <a:lnTo>
                    <a:pt x="273" y="631"/>
                  </a:lnTo>
                  <a:lnTo>
                    <a:pt x="270" y="633"/>
                  </a:lnTo>
                  <a:lnTo>
                    <a:pt x="267" y="634"/>
                  </a:lnTo>
                  <a:lnTo>
                    <a:pt x="263" y="638"/>
                  </a:lnTo>
                  <a:lnTo>
                    <a:pt x="262" y="638"/>
                  </a:lnTo>
                  <a:lnTo>
                    <a:pt x="257" y="634"/>
                  </a:lnTo>
                  <a:lnTo>
                    <a:pt x="255" y="633"/>
                  </a:lnTo>
                  <a:lnTo>
                    <a:pt x="250" y="629"/>
                  </a:lnTo>
                  <a:lnTo>
                    <a:pt x="248" y="629"/>
                  </a:lnTo>
                  <a:lnTo>
                    <a:pt x="247" y="628"/>
                  </a:lnTo>
                  <a:lnTo>
                    <a:pt x="239" y="621"/>
                  </a:lnTo>
                  <a:lnTo>
                    <a:pt x="237" y="620"/>
                  </a:lnTo>
                  <a:lnTo>
                    <a:pt x="235" y="618"/>
                  </a:lnTo>
                  <a:lnTo>
                    <a:pt x="229" y="612"/>
                  </a:lnTo>
                  <a:lnTo>
                    <a:pt x="227" y="612"/>
                  </a:lnTo>
                  <a:lnTo>
                    <a:pt x="224" y="612"/>
                  </a:lnTo>
                  <a:lnTo>
                    <a:pt x="222" y="610"/>
                  </a:lnTo>
                  <a:lnTo>
                    <a:pt x="212" y="615"/>
                  </a:lnTo>
                  <a:lnTo>
                    <a:pt x="210" y="615"/>
                  </a:lnTo>
                  <a:lnTo>
                    <a:pt x="209" y="616"/>
                  </a:lnTo>
                  <a:lnTo>
                    <a:pt x="199" y="613"/>
                  </a:lnTo>
                  <a:lnTo>
                    <a:pt x="197" y="612"/>
                  </a:lnTo>
                  <a:lnTo>
                    <a:pt x="176" y="615"/>
                  </a:lnTo>
                  <a:lnTo>
                    <a:pt x="176" y="618"/>
                  </a:lnTo>
                  <a:lnTo>
                    <a:pt x="174" y="620"/>
                  </a:lnTo>
                  <a:lnTo>
                    <a:pt x="172" y="621"/>
                  </a:lnTo>
                  <a:lnTo>
                    <a:pt x="161" y="626"/>
                  </a:lnTo>
                  <a:lnTo>
                    <a:pt x="159" y="628"/>
                  </a:lnTo>
                  <a:lnTo>
                    <a:pt x="148" y="636"/>
                  </a:lnTo>
                  <a:lnTo>
                    <a:pt x="146" y="638"/>
                  </a:lnTo>
                  <a:lnTo>
                    <a:pt x="144" y="639"/>
                  </a:lnTo>
                  <a:lnTo>
                    <a:pt x="141" y="646"/>
                  </a:lnTo>
                  <a:lnTo>
                    <a:pt x="139" y="647"/>
                  </a:lnTo>
                  <a:lnTo>
                    <a:pt x="131" y="652"/>
                  </a:lnTo>
                  <a:lnTo>
                    <a:pt x="129" y="652"/>
                  </a:lnTo>
                  <a:lnTo>
                    <a:pt x="126" y="654"/>
                  </a:lnTo>
                  <a:lnTo>
                    <a:pt x="124" y="654"/>
                  </a:lnTo>
                  <a:lnTo>
                    <a:pt x="119" y="659"/>
                  </a:lnTo>
                  <a:lnTo>
                    <a:pt x="119" y="660"/>
                  </a:lnTo>
                  <a:lnTo>
                    <a:pt x="113" y="665"/>
                  </a:lnTo>
                  <a:lnTo>
                    <a:pt x="106" y="668"/>
                  </a:lnTo>
                  <a:lnTo>
                    <a:pt x="105" y="670"/>
                  </a:lnTo>
                  <a:lnTo>
                    <a:pt x="93" y="673"/>
                  </a:lnTo>
                  <a:lnTo>
                    <a:pt x="91" y="673"/>
                  </a:lnTo>
                  <a:lnTo>
                    <a:pt x="86" y="680"/>
                  </a:lnTo>
                  <a:lnTo>
                    <a:pt x="83" y="684"/>
                  </a:lnTo>
                  <a:lnTo>
                    <a:pt x="83" y="688"/>
                  </a:lnTo>
                  <a:lnTo>
                    <a:pt x="80" y="693"/>
                  </a:lnTo>
                  <a:lnTo>
                    <a:pt x="80" y="694"/>
                  </a:lnTo>
                  <a:lnTo>
                    <a:pt x="73" y="697"/>
                  </a:lnTo>
                  <a:lnTo>
                    <a:pt x="72" y="697"/>
                  </a:lnTo>
                  <a:lnTo>
                    <a:pt x="65" y="702"/>
                  </a:lnTo>
                  <a:lnTo>
                    <a:pt x="63" y="704"/>
                  </a:lnTo>
                  <a:lnTo>
                    <a:pt x="52" y="705"/>
                  </a:lnTo>
                  <a:lnTo>
                    <a:pt x="48" y="705"/>
                  </a:lnTo>
                  <a:lnTo>
                    <a:pt x="45" y="714"/>
                  </a:lnTo>
                  <a:lnTo>
                    <a:pt x="45" y="718"/>
                  </a:lnTo>
                  <a:lnTo>
                    <a:pt x="47" y="72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7" name="Freeform 67"/>
            <p:cNvSpPr>
              <a:spLocks/>
            </p:cNvSpPr>
            <p:nvPr/>
          </p:nvSpPr>
          <p:spPr bwMode="auto">
            <a:xfrm>
              <a:off x="2970212" y="2416970"/>
              <a:ext cx="1144588" cy="1273175"/>
            </a:xfrm>
            <a:custGeom>
              <a:avLst/>
              <a:gdLst>
                <a:gd name="T0" fmla="*/ 1359 w 1440"/>
                <a:gd name="T1" fmla="*/ 71 h 1604"/>
                <a:gd name="T2" fmla="*/ 1338 w 1440"/>
                <a:gd name="T3" fmla="*/ 139 h 1604"/>
                <a:gd name="T4" fmla="*/ 1323 w 1440"/>
                <a:gd name="T5" fmla="*/ 249 h 1604"/>
                <a:gd name="T6" fmla="*/ 1319 w 1440"/>
                <a:gd name="T7" fmla="*/ 358 h 1604"/>
                <a:gd name="T8" fmla="*/ 1308 w 1440"/>
                <a:gd name="T9" fmla="*/ 494 h 1604"/>
                <a:gd name="T10" fmla="*/ 1313 w 1440"/>
                <a:gd name="T11" fmla="*/ 605 h 1604"/>
                <a:gd name="T12" fmla="*/ 1379 w 1440"/>
                <a:gd name="T13" fmla="*/ 660 h 1604"/>
                <a:gd name="T14" fmla="*/ 1412 w 1440"/>
                <a:gd name="T15" fmla="*/ 783 h 1604"/>
                <a:gd name="T16" fmla="*/ 1338 w 1440"/>
                <a:gd name="T17" fmla="*/ 837 h 1604"/>
                <a:gd name="T18" fmla="*/ 1261 w 1440"/>
                <a:gd name="T19" fmla="*/ 859 h 1604"/>
                <a:gd name="T20" fmla="*/ 1295 w 1440"/>
                <a:gd name="T21" fmla="*/ 950 h 1604"/>
                <a:gd name="T22" fmla="*/ 1306 w 1440"/>
                <a:gd name="T23" fmla="*/ 1037 h 1604"/>
                <a:gd name="T24" fmla="*/ 1359 w 1440"/>
                <a:gd name="T25" fmla="*/ 1126 h 1604"/>
                <a:gd name="T26" fmla="*/ 1299 w 1440"/>
                <a:gd name="T27" fmla="*/ 1172 h 1604"/>
                <a:gd name="T28" fmla="*/ 1374 w 1440"/>
                <a:gd name="T29" fmla="*/ 1218 h 1604"/>
                <a:gd name="T30" fmla="*/ 1414 w 1440"/>
                <a:gd name="T31" fmla="*/ 1295 h 1604"/>
                <a:gd name="T32" fmla="*/ 1381 w 1440"/>
                <a:gd name="T33" fmla="*/ 1343 h 1604"/>
                <a:gd name="T34" fmla="*/ 1316 w 1440"/>
                <a:gd name="T35" fmla="*/ 1385 h 1604"/>
                <a:gd name="T36" fmla="*/ 1342 w 1440"/>
                <a:gd name="T37" fmla="*/ 1458 h 1604"/>
                <a:gd name="T38" fmla="*/ 1278 w 1440"/>
                <a:gd name="T39" fmla="*/ 1482 h 1604"/>
                <a:gd name="T40" fmla="*/ 1238 w 1440"/>
                <a:gd name="T41" fmla="*/ 1503 h 1604"/>
                <a:gd name="T42" fmla="*/ 1175 w 1440"/>
                <a:gd name="T43" fmla="*/ 1532 h 1604"/>
                <a:gd name="T44" fmla="*/ 1060 w 1440"/>
                <a:gd name="T45" fmla="*/ 1586 h 1604"/>
                <a:gd name="T46" fmla="*/ 937 w 1440"/>
                <a:gd name="T47" fmla="*/ 1555 h 1604"/>
                <a:gd name="T48" fmla="*/ 926 w 1440"/>
                <a:gd name="T49" fmla="*/ 1450 h 1604"/>
                <a:gd name="T50" fmla="*/ 889 w 1440"/>
                <a:gd name="T51" fmla="*/ 1301 h 1604"/>
                <a:gd name="T52" fmla="*/ 800 w 1440"/>
                <a:gd name="T53" fmla="*/ 1346 h 1604"/>
                <a:gd name="T54" fmla="*/ 729 w 1440"/>
                <a:gd name="T55" fmla="*/ 1259 h 1604"/>
                <a:gd name="T56" fmla="*/ 631 w 1440"/>
                <a:gd name="T57" fmla="*/ 1244 h 1604"/>
                <a:gd name="T58" fmla="*/ 524 w 1440"/>
                <a:gd name="T59" fmla="*/ 1233 h 1604"/>
                <a:gd name="T60" fmla="*/ 453 w 1440"/>
                <a:gd name="T61" fmla="*/ 1209 h 1604"/>
                <a:gd name="T62" fmla="*/ 390 w 1440"/>
                <a:gd name="T63" fmla="*/ 1256 h 1604"/>
                <a:gd name="T64" fmla="*/ 324 w 1440"/>
                <a:gd name="T65" fmla="*/ 1372 h 1604"/>
                <a:gd name="T66" fmla="*/ 286 w 1440"/>
                <a:gd name="T67" fmla="*/ 1448 h 1604"/>
                <a:gd name="T68" fmla="*/ 219 w 1440"/>
                <a:gd name="T69" fmla="*/ 1392 h 1604"/>
                <a:gd name="T70" fmla="*/ 228 w 1440"/>
                <a:gd name="T71" fmla="*/ 1320 h 1604"/>
                <a:gd name="T72" fmla="*/ 261 w 1440"/>
                <a:gd name="T73" fmla="*/ 1201 h 1604"/>
                <a:gd name="T74" fmla="*/ 272 w 1440"/>
                <a:gd name="T75" fmla="*/ 1034 h 1604"/>
                <a:gd name="T76" fmla="*/ 133 w 1440"/>
                <a:gd name="T77" fmla="*/ 964 h 1604"/>
                <a:gd name="T78" fmla="*/ 92 w 1440"/>
                <a:gd name="T79" fmla="*/ 841 h 1604"/>
                <a:gd name="T80" fmla="*/ 1 w 1440"/>
                <a:gd name="T81" fmla="*/ 806 h 1604"/>
                <a:gd name="T82" fmla="*/ 31 w 1440"/>
                <a:gd name="T83" fmla="*/ 727 h 1604"/>
                <a:gd name="T84" fmla="*/ 148 w 1440"/>
                <a:gd name="T85" fmla="*/ 704 h 1604"/>
                <a:gd name="T86" fmla="*/ 215 w 1440"/>
                <a:gd name="T87" fmla="*/ 730 h 1604"/>
                <a:gd name="T88" fmla="*/ 276 w 1440"/>
                <a:gd name="T89" fmla="*/ 778 h 1604"/>
                <a:gd name="T90" fmla="*/ 325 w 1440"/>
                <a:gd name="T91" fmla="*/ 811 h 1604"/>
                <a:gd name="T92" fmla="*/ 385 w 1440"/>
                <a:gd name="T93" fmla="*/ 788 h 1604"/>
                <a:gd name="T94" fmla="*/ 434 w 1440"/>
                <a:gd name="T95" fmla="*/ 730 h 1604"/>
                <a:gd name="T96" fmla="*/ 506 w 1440"/>
                <a:gd name="T97" fmla="*/ 646 h 1604"/>
                <a:gd name="T98" fmla="*/ 577 w 1440"/>
                <a:gd name="T99" fmla="*/ 592 h 1604"/>
                <a:gd name="T100" fmla="*/ 643 w 1440"/>
                <a:gd name="T101" fmla="*/ 555 h 1604"/>
                <a:gd name="T102" fmla="*/ 664 w 1440"/>
                <a:gd name="T103" fmla="*/ 532 h 1604"/>
                <a:gd name="T104" fmla="*/ 719 w 1440"/>
                <a:gd name="T105" fmla="*/ 527 h 1604"/>
                <a:gd name="T106" fmla="*/ 787 w 1440"/>
                <a:gd name="T107" fmla="*/ 474 h 1604"/>
                <a:gd name="T108" fmla="*/ 808 w 1440"/>
                <a:gd name="T109" fmla="*/ 388 h 1604"/>
                <a:gd name="T110" fmla="*/ 860 w 1440"/>
                <a:gd name="T111" fmla="*/ 359 h 1604"/>
                <a:gd name="T112" fmla="*/ 970 w 1440"/>
                <a:gd name="T113" fmla="*/ 340 h 1604"/>
                <a:gd name="T114" fmla="*/ 1010 w 1440"/>
                <a:gd name="T115" fmla="*/ 218 h 1604"/>
                <a:gd name="T116" fmla="*/ 1078 w 1440"/>
                <a:gd name="T117" fmla="*/ 175 h 1604"/>
                <a:gd name="T118" fmla="*/ 1194 w 1440"/>
                <a:gd name="T119" fmla="*/ 170 h 1604"/>
                <a:gd name="T120" fmla="*/ 1268 w 1440"/>
                <a:gd name="T121" fmla="*/ 99 h 1604"/>
                <a:gd name="T122" fmla="*/ 1352 w 1440"/>
                <a:gd name="T123" fmla="*/ 8 h 1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40" h="1604">
                  <a:moveTo>
                    <a:pt x="1394" y="6"/>
                  </a:moveTo>
                  <a:lnTo>
                    <a:pt x="1392" y="16"/>
                  </a:lnTo>
                  <a:lnTo>
                    <a:pt x="1392" y="18"/>
                  </a:lnTo>
                  <a:lnTo>
                    <a:pt x="1392" y="19"/>
                  </a:lnTo>
                  <a:lnTo>
                    <a:pt x="1392" y="26"/>
                  </a:lnTo>
                  <a:lnTo>
                    <a:pt x="1392" y="27"/>
                  </a:lnTo>
                  <a:lnTo>
                    <a:pt x="1392" y="34"/>
                  </a:lnTo>
                  <a:lnTo>
                    <a:pt x="1392" y="37"/>
                  </a:lnTo>
                  <a:lnTo>
                    <a:pt x="1392" y="40"/>
                  </a:lnTo>
                  <a:lnTo>
                    <a:pt x="1390" y="44"/>
                  </a:lnTo>
                  <a:lnTo>
                    <a:pt x="1390" y="45"/>
                  </a:lnTo>
                  <a:lnTo>
                    <a:pt x="1392" y="52"/>
                  </a:lnTo>
                  <a:lnTo>
                    <a:pt x="1392" y="53"/>
                  </a:lnTo>
                  <a:lnTo>
                    <a:pt x="1387" y="60"/>
                  </a:lnTo>
                  <a:lnTo>
                    <a:pt x="1385" y="61"/>
                  </a:lnTo>
                  <a:lnTo>
                    <a:pt x="1382" y="63"/>
                  </a:lnTo>
                  <a:lnTo>
                    <a:pt x="1376" y="65"/>
                  </a:lnTo>
                  <a:lnTo>
                    <a:pt x="1374" y="65"/>
                  </a:lnTo>
                  <a:lnTo>
                    <a:pt x="1361" y="70"/>
                  </a:lnTo>
                  <a:lnTo>
                    <a:pt x="1359" y="71"/>
                  </a:lnTo>
                  <a:lnTo>
                    <a:pt x="1354" y="74"/>
                  </a:lnTo>
                  <a:lnTo>
                    <a:pt x="1354" y="78"/>
                  </a:lnTo>
                  <a:lnTo>
                    <a:pt x="1352" y="79"/>
                  </a:lnTo>
                  <a:lnTo>
                    <a:pt x="1352" y="87"/>
                  </a:lnTo>
                  <a:lnTo>
                    <a:pt x="1354" y="89"/>
                  </a:lnTo>
                  <a:lnTo>
                    <a:pt x="1352" y="91"/>
                  </a:lnTo>
                  <a:lnTo>
                    <a:pt x="1352" y="94"/>
                  </a:lnTo>
                  <a:lnTo>
                    <a:pt x="1352" y="95"/>
                  </a:lnTo>
                  <a:lnTo>
                    <a:pt x="1352" y="97"/>
                  </a:lnTo>
                  <a:lnTo>
                    <a:pt x="1349" y="108"/>
                  </a:lnTo>
                  <a:lnTo>
                    <a:pt x="1347" y="110"/>
                  </a:lnTo>
                  <a:lnTo>
                    <a:pt x="1347" y="113"/>
                  </a:lnTo>
                  <a:lnTo>
                    <a:pt x="1346" y="121"/>
                  </a:lnTo>
                  <a:lnTo>
                    <a:pt x="1346" y="123"/>
                  </a:lnTo>
                  <a:lnTo>
                    <a:pt x="1344" y="128"/>
                  </a:lnTo>
                  <a:lnTo>
                    <a:pt x="1342" y="129"/>
                  </a:lnTo>
                  <a:lnTo>
                    <a:pt x="1339" y="133"/>
                  </a:lnTo>
                  <a:lnTo>
                    <a:pt x="1339" y="134"/>
                  </a:lnTo>
                  <a:lnTo>
                    <a:pt x="1338" y="138"/>
                  </a:lnTo>
                  <a:lnTo>
                    <a:pt x="1338" y="139"/>
                  </a:lnTo>
                  <a:lnTo>
                    <a:pt x="1338" y="142"/>
                  </a:lnTo>
                  <a:lnTo>
                    <a:pt x="1338" y="146"/>
                  </a:lnTo>
                  <a:lnTo>
                    <a:pt x="1334" y="157"/>
                  </a:lnTo>
                  <a:lnTo>
                    <a:pt x="1334" y="159"/>
                  </a:lnTo>
                  <a:lnTo>
                    <a:pt x="1336" y="173"/>
                  </a:lnTo>
                  <a:lnTo>
                    <a:pt x="1336" y="176"/>
                  </a:lnTo>
                  <a:lnTo>
                    <a:pt x="1336" y="191"/>
                  </a:lnTo>
                  <a:lnTo>
                    <a:pt x="1336" y="193"/>
                  </a:lnTo>
                  <a:lnTo>
                    <a:pt x="1333" y="202"/>
                  </a:lnTo>
                  <a:lnTo>
                    <a:pt x="1331" y="204"/>
                  </a:lnTo>
                  <a:lnTo>
                    <a:pt x="1329" y="205"/>
                  </a:lnTo>
                  <a:lnTo>
                    <a:pt x="1324" y="212"/>
                  </a:lnTo>
                  <a:lnTo>
                    <a:pt x="1323" y="214"/>
                  </a:lnTo>
                  <a:lnTo>
                    <a:pt x="1323" y="218"/>
                  </a:lnTo>
                  <a:lnTo>
                    <a:pt x="1323" y="222"/>
                  </a:lnTo>
                  <a:lnTo>
                    <a:pt x="1323" y="225"/>
                  </a:lnTo>
                  <a:lnTo>
                    <a:pt x="1319" y="238"/>
                  </a:lnTo>
                  <a:lnTo>
                    <a:pt x="1319" y="239"/>
                  </a:lnTo>
                  <a:lnTo>
                    <a:pt x="1323" y="248"/>
                  </a:lnTo>
                  <a:lnTo>
                    <a:pt x="1323" y="249"/>
                  </a:lnTo>
                  <a:lnTo>
                    <a:pt x="1321" y="251"/>
                  </a:lnTo>
                  <a:lnTo>
                    <a:pt x="1311" y="249"/>
                  </a:lnTo>
                  <a:lnTo>
                    <a:pt x="1308" y="251"/>
                  </a:lnTo>
                  <a:lnTo>
                    <a:pt x="1299" y="254"/>
                  </a:lnTo>
                  <a:lnTo>
                    <a:pt x="1299" y="256"/>
                  </a:lnTo>
                  <a:lnTo>
                    <a:pt x="1301" y="262"/>
                  </a:lnTo>
                  <a:lnTo>
                    <a:pt x="1303" y="262"/>
                  </a:lnTo>
                  <a:lnTo>
                    <a:pt x="1304" y="264"/>
                  </a:lnTo>
                  <a:lnTo>
                    <a:pt x="1304" y="267"/>
                  </a:lnTo>
                  <a:lnTo>
                    <a:pt x="1304" y="273"/>
                  </a:lnTo>
                  <a:lnTo>
                    <a:pt x="1303" y="277"/>
                  </a:lnTo>
                  <a:lnTo>
                    <a:pt x="1303" y="278"/>
                  </a:lnTo>
                  <a:lnTo>
                    <a:pt x="1303" y="282"/>
                  </a:lnTo>
                  <a:lnTo>
                    <a:pt x="1306" y="303"/>
                  </a:lnTo>
                  <a:lnTo>
                    <a:pt x="1306" y="304"/>
                  </a:lnTo>
                  <a:lnTo>
                    <a:pt x="1308" y="307"/>
                  </a:lnTo>
                  <a:lnTo>
                    <a:pt x="1308" y="309"/>
                  </a:lnTo>
                  <a:lnTo>
                    <a:pt x="1318" y="354"/>
                  </a:lnTo>
                  <a:lnTo>
                    <a:pt x="1319" y="356"/>
                  </a:lnTo>
                  <a:lnTo>
                    <a:pt x="1319" y="358"/>
                  </a:lnTo>
                  <a:lnTo>
                    <a:pt x="1321" y="359"/>
                  </a:lnTo>
                  <a:lnTo>
                    <a:pt x="1321" y="362"/>
                  </a:lnTo>
                  <a:lnTo>
                    <a:pt x="1326" y="374"/>
                  </a:lnTo>
                  <a:lnTo>
                    <a:pt x="1328" y="375"/>
                  </a:lnTo>
                  <a:lnTo>
                    <a:pt x="1329" y="379"/>
                  </a:lnTo>
                  <a:lnTo>
                    <a:pt x="1331" y="393"/>
                  </a:lnTo>
                  <a:lnTo>
                    <a:pt x="1331" y="395"/>
                  </a:lnTo>
                  <a:lnTo>
                    <a:pt x="1331" y="398"/>
                  </a:lnTo>
                  <a:lnTo>
                    <a:pt x="1331" y="406"/>
                  </a:lnTo>
                  <a:lnTo>
                    <a:pt x="1331" y="414"/>
                  </a:lnTo>
                  <a:lnTo>
                    <a:pt x="1331" y="416"/>
                  </a:lnTo>
                  <a:lnTo>
                    <a:pt x="1329" y="427"/>
                  </a:lnTo>
                  <a:lnTo>
                    <a:pt x="1319" y="455"/>
                  </a:lnTo>
                  <a:lnTo>
                    <a:pt x="1323" y="463"/>
                  </a:lnTo>
                  <a:lnTo>
                    <a:pt x="1326" y="471"/>
                  </a:lnTo>
                  <a:lnTo>
                    <a:pt x="1326" y="472"/>
                  </a:lnTo>
                  <a:lnTo>
                    <a:pt x="1318" y="474"/>
                  </a:lnTo>
                  <a:lnTo>
                    <a:pt x="1308" y="481"/>
                  </a:lnTo>
                  <a:lnTo>
                    <a:pt x="1308" y="490"/>
                  </a:lnTo>
                  <a:lnTo>
                    <a:pt x="1308" y="494"/>
                  </a:lnTo>
                  <a:lnTo>
                    <a:pt x="1303" y="503"/>
                  </a:lnTo>
                  <a:lnTo>
                    <a:pt x="1301" y="505"/>
                  </a:lnTo>
                  <a:lnTo>
                    <a:pt x="1298" y="511"/>
                  </a:lnTo>
                  <a:lnTo>
                    <a:pt x="1298" y="516"/>
                  </a:lnTo>
                  <a:lnTo>
                    <a:pt x="1296" y="524"/>
                  </a:lnTo>
                  <a:lnTo>
                    <a:pt x="1298" y="526"/>
                  </a:lnTo>
                  <a:lnTo>
                    <a:pt x="1301" y="536"/>
                  </a:lnTo>
                  <a:lnTo>
                    <a:pt x="1301" y="537"/>
                  </a:lnTo>
                  <a:lnTo>
                    <a:pt x="1301" y="540"/>
                  </a:lnTo>
                  <a:lnTo>
                    <a:pt x="1301" y="542"/>
                  </a:lnTo>
                  <a:lnTo>
                    <a:pt x="1301" y="544"/>
                  </a:lnTo>
                  <a:lnTo>
                    <a:pt x="1304" y="557"/>
                  </a:lnTo>
                  <a:lnTo>
                    <a:pt x="1304" y="560"/>
                  </a:lnTo>
                  <a:lnTo>
                    <a:pt x="1306" y="571"/>
                  </a:lnTo>
                  <a:lnTo>
                    <a:pt x="1308" y="574"/>
                  </a:lnTo>
                  <a:lnTo>
                    <a:pt x="1308" y="578"/>
                  </a:lnTo>
                  <a:lnTo>
                    <a:pt x="1311" y="591"/>
                  </a:lnTo>
                  <a:lnTo>
                    <a:pt x="1311" y="592"/>
                  </a:lnTo>
                  <a:lnTo>
                    <a:pt x="1311" y="595"/>
                  </a:lnTo>
                  <a:lnTo>
                    <a:pt x="1313" y="605"/>
                  </a:lnTo>
                  <a:lnTo>
                    <a:pt x="1313" y="612"/>
                  </a:lnTo>
                  <a:lnTo>
                    <a:pt x="1314" y="616"/>
                  </a:lnTo>
                  <a:lnTo>
                    <a:pt x="1314" y="620"/>
                  </a:lnTo>
                  <a:lnTo>
                    <a:pt x="1316" y="623"/>
                  </a:lnTo>
                  <a:lnTo>
                    <a:pt x="1318" y="625"/>
                  </a:lnTo>
                  <a:lnTo>
                    <a:pt x="1321" y="623"/>
                  </a:lnTo>
                  <a:lnTo>
                    <a:pt x="1323" y="623"/>
                  </a:lnTo>
                  <a:lnTo>
                    <a:pt x="1328" y="618"/>
                  </a:lnTo>
                  <a:lnTo>
                    <a:pt x="1331" y="618"/>
                  </a:lnTo>
                  <a:lnTo>
                    <a:pt x="1341" y="621"/>
                  </a:lnTo>
                  <a:lnTo>
                    <a:pt x="1342" y="623"/>
                  </a:lnTo>
                  <a:lnTo>
                    <a:pt x="1356" y="625"/>
                  </a:lnTo>
                  <a:lnTo>
                    <a:pt x="1357" y="626"/>
                  </a:lnTo>
                  <a:lnTo>
                    <a:pt x="1359" y="628"/>
                  </a:lnTo>
                  <a:lnTo>
                    <a:pt x="1366" y="638"/>
                  </a:lnTo>
                  <a:lnTo>
                    <a:pt x="1369" y="641"/>
                  </a:lnTo>
                  <a:lnTo>
                    <a:pt x="1371" y="642"/>
                  </a:lnTo>
                  <a:lnTo>
                    <a:pt x="1371" y="644"/>
                  </a:lnTo>
                  <a:lnTo>
                    <a:pt x="1376" y="650"/>
                  </a:lnTo>
                  <a:lnTo>
                    <a:pt x="1379" y="660"/>
                  </a:lnTo>
                  <a:lnTo>
                    <a:pt x="1379" y="663"/>
                  </a:lnTo>
                  <a:lnTo>
                    <a:pt x="1394" y="680"/>
                  </a:lnTo>
                  <a:lnTo>
                    <a:pt x="1394" y="681"/>
                  </a:lnTo>
                  <a:lnTo>
                    <a:pt x="1397" y="684"/>
                  </a:lnTo>
                  <a:lnTo>
                    <a:pt x="1400" y="705"/>
                  </a:lnTo>
                  <a:lnTo>
                    <a:pt x="1402" y="707"/>
                  </a:lnTo>
                  <a:lnTo>
                    <a:pt x="1402" y="709"/>
                  </a:lnTo>
                  <a:lnTo>
                    <a:pt x="1404" y="710"/>
                  </a:lnTo>
                  <a:lnTo>
                    <a:pt x="1412" y="720"/>
                  </a:lnTo>
                  <a:lnTo>
                    <a:pt x="1414" y="722"/>
                  </a:lnTo>
                  <a:lnTo>
                    <a:pt x="1415" y="725"/>
                  </a:lnTo>
                  <a:lnTo>
                    <a:pt x="1417" y="741"/>
                  </a:lnTo>
                  <a:lnTo>
                    <a:pt x="1417" y="743"/>
                  </a:lnTo>
                  <a:lnTo>
                    <a:pt x="1419" y="746"/>
                  </a:lnTo>
                  <a:lnTo>
                    <a:pt x="1424" y="761"/>
                  </a:lnTo>
                  <a:lnTo>
                    <a:pt x="1425" y="762"/>
                  </a:lnTo>
                  <a:lnTo>
                    <a:pt x="1422" y="775"/>
                  </a:lnTo>
                  <a:lnTo>
                    <a:pt x="1420" y="777"/>
                  </a:lnTo>
                  <a:lnTo>
                    <a:pt x="1414" y="782"/>
                  </a:lnTo>
                  <a:lnTo>
                    <a:pt x="1412" y="783"/>
                  </a:lnTo>
                  <a:lnTo>
                    <a:pt x="1415" y="791"/>
                  </a:lnTo>
                  <a:lnTo>
                    <a:pt x="1415" y="793"/>
                  </a:lnTo>
                  <a:lnTo>
                    <a:pt x="1415" y="794"/>
                  </a:lnTo>
                  <a:lnTo>
                    <a:pt x="1412" y="799"/>
                  </a:lnTo>
                  <a:lnTo>
                    <a:pt x="1409" y="804"/>
                  </a:lnTo>
                  <a:lnTo>
                    <a:pt x="1407" y="806"/>
                  </a:lnTo>
                  <a:lnTo>
                    <a:pt x="1405" y="806"/>
                  </a:lnTo>
                  <a:lnTo>
                    <a:pt x="1395" y="807"/>
                  </a:lnTo>
                  <a:lnTo>
                    <a:pt x="1394" y="809"/>
                  </a:lnTo>
                  <a:lnTo>
                    <a:pt x="1389" y="812"/>
                  </a:lnTo>
                  <a:lnTo>
                    <a:pt x="1384" y="817"/>
                  </a:lnTo>
                  <a:lnTo>
                    <a:pt x="1384" y="819"/>
                  </a:lnTo>
                  <a:lnTo>
                    <a:pt x="1382" y="822"/>
                  </a:lnTo>
                  <a:lnTo>
                    <a:pt x="1369" y="828"/>
                  </a:lnTo>
                  <a:lnTo>
                    <a:pt x="1366" y="830"/>
                  </a:lnTo>
                  <a:lnTo>
                    <a:pt x="1352" y="832"/>
                  </a:lnTo>
                  <a:lnTo>
                    <a:pt x="1351" y="833"/>
                  </a:lnTo>
                  <a:lnTo>
                    <a:pt x="1349" y="833"/>
                  </a:lnTo>
                  <a:lnTo>
                    <a:pt x="1339" y="835"/>
                  </a:lnTo>
                  <a:lnTo>
                    <a:pt x="1338" y="837"/>
                  </a:lnTo>
                  <a:lnTo>
                    <a:pt x="1334" y="837"/>
                  </a:lnTo>
                  <a:lnTo>
                    <a:pt x="1333" y="838"/>
                  </a:lnTo>
                  <a:lnTo>
                    <a:pt x="1324" y="837"/>
                  </a:lnTo>
                  <a:lnTo>
                    <a:pt x="1323" y="835"/>
                  </a:lnTo>
                  <a:lnTo>
                    <a:pt x="1319" y="833"/>
                  </a:lnTo>
                  <a:lnTo>
                    <a:pt x="1308" y="833"/>
                  </a:lnTo>
                  <a:lnTo>
                    <a:pt x="1304" y="833"/>
                  </a:lnTo>
                  <a:lnTo>
                    <a:pt x="1303" y="835"/>
                  </a:lnTo>
                  <a:lnTo>
                    <a:pt x="1288" y="835"/>
                  </a:lnTo>
                  <a:lnTo>
                    <a:pt x="1286" y="833"/>
                  </a:lnTo>
                  <a:lnTo>
                    <a:pt x="1275" y="830"/>
                  </a:lnTo>
                  <a:lnTo>
                    <a:pt x="1273" y="830"/>
                  </a:lnTo>
                  <a:lnTo>
                    <a:pt x="1265" y="832"/>
                  </a:lnTo>
                  <a:lnTo>
                    <a:pt x="1263" y="837"/>
                  </a:lnTo>
                  <a:lnTo>
                    <a:pt x="1261" y="838"/>
                  </a:lnTo>
                  <a:lnTo>
                    <a:pt x="1263" y="841"/>
                  </a:lnTo>
                  <a:lnTo>
                    <a:pt x="1263" y="846"/>
                  </a:lnTo>
                  <a:lnTo>
                    <a:pt x="1261" y="850"/>
                  </a:lnTo>
                  <a:lnTo>
                    <a:pt x="1261" y="858"/>
                  </a:lnTo>
                  <a:lnTo>
                    <a:pt x="1261" y="859"/>
                  </a:lnTo>
                  <a:lnTo>
                    <a:pt x="1261" y="861"/>
                  </a:lnTo>
                  <a:lnTo>
                    <a:pt x="1266" y="869"/>
                  </a:lnTo>
                  <a:lnTo>
                    <a:pt x="1271" y="875"/>
                  </a:lnTo>
                  <a:lnTo>
                    <a:pt x="1275" y="880"/>
                  </a:lnTo>
                  <a:lnTo>
                    <a:pt x="1273" y="882"/>
                  </a:lnTo>
                  <a:lnTo>
                    <a:pt x="1268" y="885"/>
                  </a:lnTo>
                  <a:lnTo>
                    <a:pt x="1266" y="887"/>
                  </a:lnTo>
                  <a:lnTo>
                    <a:pt x="1265" y="890"/>
                  </a:lnTo>
                  <a:lnTo>
                    <a:pt x="1265" y="893"/>
                  </a:lnTo>
                  <a:lnTo>
                    <a:pt x="1271" y="898"/>
                  </a:lnTo>
                  <a:lnTo>
                    <a:pt x="1273" y="900"/>
                  </a:lnTo>
                  <a:lnTo>
                    <a:pt x="1275" y="901"/>
                  </a:lnTo>
                  <a:lnTo>
                    <a:pt x="1285" y="914"/>
                  </a:lnTo>
                  <a:lnTo>
                    <a:pt x="1285" y="916"/>
                  </a:lnTo>
                  <a:lnTo>
                    <a:pt x="1291" y="926"/>
                  </a:lnTo>
                  <a:lnTo>
                    <a:pt x="1291" y="929"/>
                  </a:lnTo>
                  <a:lnTo>
                    <a:pt x="1291" y="930"/>
                  </a:lnTo>
                  <a:lnTo>
                    <a:pt x="1290" y="939"/>
                  </a:lnTo>
                  <a:lnTo>
                    <a:pt x="1293" y="948"/>
                  </a:lnTo>
                  <a:lnTo>
                    <a:pt x="1295" y="950"/>
                  </a:lnTo>
                  <a:lnTo>
                    <a:pt x="1295" y="951"/>
                  </a:lnTo>
                  <a:lnTo>
                    <a:pt x="1296" y="961"/>
                  </a:lnTo>
                  <a:lnTo>
                    <a:pt x="1296" y="963"/>
                  </a:lnTo>
                  <a:lnTo>
                    <a:pt x="1293" y="964"/>
                  </a:lnTo>
                  <a:lnTo>
                    <a:pt x="1291" y="966"/>
                  </a:lnTo>
                  <a:lnTo>
                    <a:pt x="1290" y="968"/>
                  </a:lnTo>
                  <a:lnTo>
                    <a:pt x="1276" y="971"/>
                  </a:lnTo>
                  <a:lnTo>
                    <a:pt x="1275" y="971"/>
                  </a:lnTo>
                  <a:lnTo>
                    <a:pt x="1265" y="976"/>
                  </a:lnTo>
                  <a:lnTo>
                    <a:pt x="1265" y="977"/>
                  </a:lnTo>
                  <a:lnTo>
                    <a:pt x="1265" y="985"/>
                  </a:lnTo>
                  <a:lnTo>
                    <a:pt x="1266" y="987"/>
                  </a:lnTo>
                  <a:lnTo>
                    <a:pt x="1278" y="1006"/>
                  </a:lnTo>
                  <a:lnTo>
                    <a:pt x="1280" y="1010"/>
                  </a:lnTo>
                  <a:lnTo>
                    <a:pt x="1281" y="1011"/>
                  </a:lnTo>
                  <a:lnTo>
                    <a:pt x="1296" y="1021"/>
                  </a:lnTo>
                  <a:lnTo>
                    <a:pt x="1296" y="1023"/>
                  </a:lnTo>
                  <a:lnTo>
                    <a:pt x="1298" y="1024"/>
                  </a:lnTo>
                  <a:lnTo>
                    <a:pt x="1299" y="1026"/>
                  </a:lnTo>
                  <a:lnTo>
                    <a:pt x="1306" y="1037"/>
                  </a:lnTo>
                  <a:lnTo>
                    <a:pt x="1308" y="1040"/>
                  </a:lnTo>
                  <a:lnTo>
                    <a:pt x="1308" y="1042"/>
                  </a:lnTo>
                  <a:lnTo>
                    <a:pt x="1318" y="1049"/>
                  </a:lnTo>
                  <a:lnTo>
                    <a:pt x="1321" y="1050"/>
                  </a:lnTo>
                  <a:lnTo>
                    <a:pt x="1328" y="1057"/>
                  </a:lnTo>
                  <a:lnTo>
                    <a:pt x="1338" y="1057"/>
                  </a:lnTo>
                  <a:lnTo>
                    <a:pt x="1346" y="1060"/>
                  </a:lnTo>
                  <a:lnTo>
                    <a:pt x="1346" y="1063"/>
                  </a:lnTo>
                  <a:lnTo>
                    <a:pt x="1344" y="1065"/>
                  </a:lnTo>
                  <a:lnTo>
                    <a:pt x="1341" y="1078"/>
                  </a:lnTo>
                  <a:lnTo>
                    <a:pt x="1341" y="1079"/>
                  </a:lnTo>
                  <a:lnTo>
                    <a:pt x="1344" y="1092"/>
                  </a:lnTo>
                  <a:lnTo>
                    <a:pt x="1344" y="1095"/>
                  </a:lnTo>
                  <a:lnTo>
                    <a:pt x="1351" y="1107"/>
                  </a:lnTo>
                  <a:lnTo>
                    <a:pt x="1351" y="1108"/>
                  </a:lnTo>
                  <a:lnTo>
                    <a:pt x="1352" y="1110"/>
                  </a:lnTo>
                  <a:lnTo>
                    <a:pt x="1354" y="1118"/>
                  </a:lnTo>
                  <a:lnTo>
                    <a:pt x="1356" y="1120"/>
                  </a:lnTo>
                  <a:lnTo>
                    <a:pt x="1357" y="1125"/>
                  </a:lnTo>
                  <a:lnTo>
                    <a:pt x="1359" y="1126"/>
                  </a:lnTo>
                  <a:lnTo>
                    <a:pt x="1357" y="1133"/>
                  </a:lnTo>
                  <a:lnTo>
                    <a:pt x="1349" y="1129"/>
                  </a:lnTo>
                  <a:lnTo>
                    <a:pt x="1347" y="1129"/>
                  </a:lnTo>
                  <a:lnTo>
                    <a:pt x="1346" y="1125"/>
                  </a:lnTo>
                  <a:lnTo>
                    <a:pt x="1338" y="1138"/>
                  </a:lnTo>
                  <a:lnTo>
                    <a:pt x="1338" y="1139"/>
                  </a:lnTo>
                  <a:lnTo>
                    <a:pt x="1336" y="1141"/>
                  </a:lnTo>
                  <a:lnTo>
                    <a:pt x="1324" y="1147"/>
                  </a:lnTo>
                  <a:lnTo>
                    <a:pt x="1324" y="1149"/>
                  </a:lnTo>
                  <a:lnTo>
                    <a:pt x="1321" y="1160"/>
                  </a:lnTo>
                  <a:lnTo>
                    <a:pt x="1319" y="1162"/>
                  </a:lnTo>
                  <a:lnTo>
                    <a:pt x="1318" y="1162"/>
                  </a:lnTo>
                  <a:lnTo>
                    <a:pt x="1309" y="1155"/>
                  </a:lnTo>
                  <a:lnTo>
                    <a:pt x="1299" y="1150"/>
                  </a:lnTo>
                  <a:lnTo>
                    <a:pt x="1296" y="1152"/>
                  </a:lnTo>
                  <a:lnTo>
                    <a:pt x="1295" y="1154"/>
                  </a:lnTo>
                  <a:lnTo>
                    <a:pt x="1296" y="1163"/>
                  </a:lnTo>
                  <a:lnTo>
                    <a:pt x="1298" y="1165"/>
                  </a:lnTo>
                  <a:lnTo>
                    <a:pt x="1298" y="1167"/>
                  </a:lnTo>
                  <a:lnTo>
                    <a:pt x="1299" y="1172"/>
                  </a:lnTo>
                  <a:lnTo>
                    <a:pt x="1299" y="1175"/>
                  </a:lnTo>
                  <a:lnTo>
                    <a:pt x="1301" y="1180"/>
                  </a:lnTo>
                  <a:lnTo>
                    <a:pt x="1301" y="1181"/>
                  </a:lnTo>
                  <a:lnTo>
                    <a:pt x="1299" y="1186"/>
                  </a:lnTo>
                  <a:lnTo>
                    <a:pt x="1299" y="1188"/>
                  </a:lnTo>
                  <a:lnTo>
                    <a:pt x="1303" y="1191"/>
                  </a:lnTo>
                  <a:lnTo>
                    <a:pt x="1306" y="1191"/>
                  </a:lnTo>
                  <a:lnTo>
                    <a:pt x="1319" y="1191"/>
                  </a:lnTo>
                  <a:lnTo>
                    <a:pt x="1321" y="1193"/>
                  </a:lnTo>
                  <a:lnTo>
                    <a:pt x="1323" y="1194"/>
                  </a:lnTo>
                  <a:lnTo>
                    <a:pt x="1329" y="1196"/>
                  </a:lnTo>
                  <a:lnTo>
                    <a:pt x="1331" y="1196"/>
                  </a:lnTo>
                  <a:lnTo>
                    <a:pt x="1342" y="1204"/>
                  </a:lnTo>
                  <a:lnTo>
                    <a:pt x="1344" y="1206"/>
                  </a:lnTo>
                  <a:lnTo>
                    <a:pt x="1346" y="1207"/>
                  </a:lnTo>
                  <a:lnTo>
                    <a:pt x="1347" y="1209"/>
                  </a:lnTo>
                  <a:lnTo>
                    <a:pt x="1361" y="1214"/>
                  </a:lnTo>
                  <a:lnTo>
                    <a:pt x="1362" y="1214"/>
                  </a:lnTo>
                  <a:lnTo>
                    <a:pt x="1366" y="1214"/>
                  </a:lnTo>
                  <a:lnTo>
                    <a:pt x="1374" y="1218"/>
                  </a:lnTo>
                  <a:lnTo>
                    <a:pt x="1376" y="1220"/>
                  </a:lnTo>
                  <a:lnTo>
                    <a:pt x="1377" y="1222"/>
                  </a:lnTo>
                  <a:lnTo>
                    <a:pt x="1379" y="1223"/>
                  </a:lnTo>
                  <a:lnTo>
                    <a:pt x="1382" y="1228"/>
                  </a:lnTo>
                  <a:lnTo>
                    <a:pt x="1384" y="1230"/>
                  </a:lnTo>
                  <a:lnTo>
                    <a:pt x="1384" y="1231"/>
                  </a:lnTo>
                  <a:lnTo>
                    <a:pt x="1384" y="1235"/>
                  </a:lnTo>
                  <a:lnTo>
                    <a:pt x="1387" y="1243"/>
                  </a:lnTo>
                  <a:lnTo>
                    <a:pt x="1387" y="1244"/>
                  </a:lnTo>
                  <a:lnTo>
                    <a:pt x="1387" y="1248"/>
                  </a:lnTo>
                  <a:lnTo>
                    <a:pt x="1385" y="1259"/>
                  </a:lnTo>
                  <a:lnTo>
                    <a:pt x="1385" y="1261"/>
                  </a:lnTo>
                  <a:lnTo>
                    <a:pt x="1387" y="1264"/>
                  </a:lnTo>
                  <a:lnTo>
                    <a:pt x="1395" y="1272"/>
                  </a:lnTo>
                  <a:lnTo>
                    <a:pt x="1399" y="1273"/>
                  </a:lnTo>
                  <a:lnTo>
                    <a:pt x="1400" y="1273"/>
                  </a:lnTo>
                  <a:lnTo>
                    <a:pt x="1407" y="1280"/>
                  </a:lnTo>
                  <a:lnTo>
                    <a:pt x="1407" y="1283"/>
                  </a:lnTo>
                  <a:lnTo>
                    <a:pt x="1407" y="1285"/>
                  </a:lnTo>
                  <a:lnTo>
                    <a:pt x="1414" y="1295"/>
                  </a:lnTo>
                  <a:lnTo>
                    <a:pt x="1415" y="1295"/>
                  </a:lnTo>
                  <a:lnTo>
                    <a:pt x="1417" y="1296"/>
                  </a:lnTo>
                  <a:lnTo>
                    <a:pt x="1427" y="1299"/>
                  </a:lnTo>
                  <a:lnTo>
                    <a:pt x="1430" y="1301"/>
                  </a:lnTo>
                  <a:lnTo>
                    <a:pt x="1438" y="1303"/>
                  </a:lnTo>
                  <a:lnTo>
                    <a:pt x="1440" y="1304"/>
                  </a:lnTo>
                  <a:lnTo>
                    <a:pt x="1438" y="1309"/>
                  </a:lnTo>
                  <a:lnTo>
                    <a:pt x="1437" y="1314"/>
                  </a:lnTo>
                  <a:lnTo>
                    <a:pt x="1435" y="1314"/>
                  </a:lnTo>
                  <a:lnTo>
                    <a:pt x="1433" y="1316"/>
                  </a:lnTo>
                  <a:lnTo>
                    <a:pt x="1430" y="1316"/>
                  </a:lnTo>
                  <a:lnTo>
                    <a:pt x="1422" y="1327"/>
                  </a:lnTo>
                  <a:lnTo>
                    <a:pt x="1420" y="1327"/>
                  </a:lnTo>
                  <a:lnTo>
                    <a:pt x="1419" y="1328"/>
                  </a:lnTo>
                  <a:lnTo>
                    <a:pt x="1415" y="1328"/>
                  </a:lnTo>
                  <a:lnTo>
                    <a:pt x="1400" y="1328"/>
                  </a:lnTo>
                  <a:lnTo>
                    <a:pt x="1399" y="1328"/>
                  </a:lnTo>
                  <a:lnTo>
                    <a:pt x="1397" y="1328"/>
                  </a:lnTo>
                  <a:lnTo>
                    <a:pt x="1381" y="1340"/>
                  </a:lnTo>
                  <a:lnTo>
                    <a:pt x="1381" y="1343"/>
                  </a:lnTo>
                  <a:lnTo>
                    <a:pt x="1381" y="1345"/>
                  </a:lnTo>
                  <a:lnTo>
                    <a:pt x="1377" y="1353"/>
                  </a:lnTo>
                  <a:lnTo>
                    <a:pt x="1376" y="1354"/>
                  </a:lnTo>
                  <a:lnTo>
                    <a:pt x="1376" y="1356"/>
                  </a:lnTo>
                  <a:lnTo>
                    <a:pt x="1374" y="1359"/>
                  </a:lnTo>
                  <a:lnTo>
                    <a:pt x="1367" y="1364"/>
                  </a:lnTo>
                  <a:lnTo>
                    <a:pt x="1364" y="1366"/>
                  </a:lnTo>
                  <a:lnTo>
                    <a:pt x="1361" y="1374"/>
                  </a:lnTo>
                  <a:lnTo>
                    <a:pt x="1359" y="1375"/>
                  </a:lnTo>
                  <a:lnTo>
                    <a:pt x="1357" y="1377"/>
                  </a:lnTo>
                  <a:lnTo>
                    <a:pt x="1351" y="1377"/>
                  </a:lnTo>
                  <a:lnTo>
                    <a:pt x="1347" y="1377"/>
                  </a:lnTo>
                  <a:lnTo>
                    <a:pt x="1344" y="1375"/>
                  </a:lnTo>
                  <a:lnTo>
                    <a:pt x="1339" y="1374"/>
                  </a:lnTo>
                  <a:lnTo>
                    <a:pt x="1334" y="1374"/>
                  </a:lnTo>
                  <a:lnTo>
                    <a:pt x="1333" y="1375"/>
                  </a:lnTo>
                  <a:lnTo>
                    <a:pt x="1324" y="1377"/>
                  </a:lnTo>
                  <a:lnTo>
                    <a:pt x="1321" y="1379"/>
                  </a:lnTo>
                  <a:lnTo>
                    <a:pt x="1319" y="1380"/>
                  </a:lnTo>
                  <a:lnTo>
                    <a:pt x="1316" y="1385"/>
                  </a:lnTo>
                  <a:lnTo>
                    <a:pt x="1314" y="1387"/>
                  </a:lnTo>
                  <a:lnTo>
                    <a:pt x="1309" y="1392"/>
                  </a:lnTo>
                  <a:lnTo>
                    <a:pt x="1309" y="1393"/>
                  </a:lnTo>
                  <a:lnTo>
                    <a:pt x="1309" y="1396"/>
                  </a:lnTo>
                  <a:lnTo>
                    <a:pt x="1313" y="1409"/>
                  </a:lnTo>
                  <a:lnTo>
                    <a:pt x="1314" y="1413"/>
                  </a:lnTo>
                  <a:lnTo>
                    <a:pt x="1319" y="1427"/>
                  </a:lnTo>
                  <a:lnTo>
                    <a:pt x="1319" y="1429"/>
                  </a:lnTo>
                  <a:lnTo>
                    <a:pt x="1319" y="1430"/>
                  </a:lnTo>
                  <a:lnTo>
                    <a:pt x="1323" y="1439"/>
                  </a:lnTo>
                  <a:lnTo>
                    <a:pt x="1324" y="1442"/>
                  </a:lnTo>
                  <a:lnTo>
                    <a:pt x="1326" y="1442"/>
                  </a:lnTo>
                  <a:lnTo>
                    <a:pt x="1334" y="1447"/>
                  </a:lnTo>
                  <a:lnTo>
                    <a:pt x="1338" y="1447"/>
                  </a:lnTo>
                  <a:lnTo>
                    <a:pt x="1342" y="1448"/>
                  </a:lnTo>
                  <a:lnTo>
                    <a:pt x="1344" y="1450"/>
                  </a:lnTo>
                  <a:lnTo>
                    <a:pt x="1347" y="1453"/>
                  </a:lnTo>
                  <a:lnTo>
                    <a:pt x="1349" y="1455"/>
                  </a:lnTo>
                  <a:lnTo>
                    <a:pt x="1344" y="1458"/>
                  </a:lnTo>
                  <a:lnTo>
                    <a:pt x="1342" y="1458"/>
                  </a:lnTo>
                  <a:lnTo>
                    <a:pt x="1339" y="1468"/>
                  </a:lnTo>
                  <a:lnTo>
                    <a:pt x="1339" y="1469"/>
                  </a:lnTo>
                  <a:lnTo>
                    <a:pt x="1338" y="1476"/>
                  </a:lnTo>
                  <a:lnTo>
                    <a:pt x="1333" y="1479"/>
                  </a:lnTo>
                  <a:lnTo>
                    <a:pt x="1331" y="1479"/>
                  </a:lnTo>
                  <a:lnTo>
                    <a:pt x="1328" y="1479"/>
                  </a:lnTo>
                  <a:lnTo>
                    <a:pt x="1323" y="1482"/>
                  </a:lnTo>
                  <a:lnTo>
                    <a:pt x="1323" y="1485"/>
                  </a:lnTo>
                  <a:lnTo>
                    <a:pt x="1321" y="1490"/>
                  </a:lnTo>
                  <a:lnTo>
                    <a:pt x="1318" y="1490"/>
                  </a:lnTo>
                  <a:lnTo>
                    <a:pt x="1316" y="1489"/>
                  </a:lnTo>
                  <a:lnTo>
                    <a:pt x="1308" y="1487"/>
                  </a:lnTo>
                  <a:lnTo>
                    <a:pt x="1306" y="1485"/>
                  </a:lnTo>
                  <a:lnTo>
                    <a:pt x="1299" y="1482"/>
                  </a:lnTo>
                  <a:lnTo>
                    <a:pt x="1298" y="1482"/>
                  </a:lnTo>
                  <a:lnTo>
                    <a:pt x="1296" y="1482"/>
                  </a:lnTo>
                  <a:lnTo>
                    <a:pt x="1291" y="1484"/>
                  </a:lnTo>
                  <a:lnTo>
                    <a:pt x="1291" y="1482"/>
                  </a:lnTo>
                  <a:lnTo>
                    <a:pt x="1286" y="1479"/>
                  </a:lnTo>
                  <a:lnTo>
                    <a:pt x="1278" y="1482"/>
                  </a:lnTo>
                  <a:lnTo>
                    <a:pt x="1276" y="1484"/>
                  </a:lnTo>
                  <a:lnTo>
                    <a:pt x="1275" y="1490"/>
                  </a:lnTo>
                  <a:lnTo>
                    <a:pt x="1276" y="1490"/>
                  </a:lnTo>
                  <a:lnTo>
                    <a:pt x="1278" y="1497"/>
                  </a:lnTo>
                  <a:lnTo>
                    <a:pt x="1278" y="1498"/>
                  </a:lnTo>
                  <a:lnTo>
                    <a:pt x="1276" y="1498"/>
                  </a:lnTo>
                  <a:lnTo>
                    <a:pt x="1271" y="1503"/>
                  </a:lnTo>
                  <a:lnTo>
                    <a:pt x="1270" y="1505"/>
                  </a:lnTo>
                  <a:lnTo>
                    <a:pt x="1268" y="1508"/>
                  </a:lnTo>
                  <a:lnTo>
                    <a:pt x="1265" y="1508"/>
                  </a:lnTo>
                  <a:lnTo>
                    <a:pt x="1260" y="1506"/>
                  </a:lnTo>
                  <a:lnTo>
                    <a:pt x="1258" y="1505"/>
                  </a:lnTo>
                  <a:lnTo>
                    <a:pt x="1253" y="1506"/>
                  </a:lnTo>
                  <a:lnTo>
                    <a:pt x="1250" y="1505"/>
                  </a:lnTo>
                  <a:lnTo>
                    <a:pt x="1248" y="1505"/>
                  </a:lnTo>
                  <a:lnTo>
                    <a:pt x="1245" y="1508"/>
                  </a:lnTo>
                  <a:lnTo>
                    <a:pt x="1243" y="1508"/>
                  </a:lnTo>
                  <a:lnTo>
                    <a:pt x="1242" y="1505"/>
                  </a:lnTo>
                  <a:lnTo>
                    <a:pt x="1240" y="1503"/>
                  </a:lnTo>
                  <a:lnTo>
                    <a:pt x="1238" y="1503"/>
                  </a:lnTo>
                  <a:lnTo>
                    <a:pt x="1235" y="1503"/>
                  </a:lnTo>
                  <a:lnTo>
                    <a:pt x="1235" y="1502"/>
                  </a:lnTo>
                  <a:lnTo>
                    <a:pt x="1232" y="1497"/>
                  </a:lnTo>
                  <a:lnTo>
                    <a:pt x="1230" y="1498"/>
                  </a:lnTo>
                  <a:lnTo>
                    <a:pt x="1227" y="1500"/>
                  </a:lnTo>
                  <a:lnTo>
                    <a:pt x="1225" y="1502"/>
                  </a:lnTo>
                  <a:lnTo>
                    <a:pt x="1223" y="1500"/>
                  </a:lnTo>
                  <a:lnTo>
                    <a:pt x="1220" y="1498"/>
                  </a:lnTo>
                  <a:lnTo>
                    <a:pt x="1217" y="1495"/>
                  </a:lnTo>
                  <a:lnTo>
                    <a:pt x="1213" y="1495"/>
                  </a:lnTo>
                  <a:lnTo>
                    <a:pt x="1210" y="1498"/>
                  </a:lnTo>
                  <a:lnTo>
                    <a:pt x="1212" y="1506"/>
                  </a:lnTo>
                  <a:lnTo>
                    <a:pt x="1209" y="1511"/>
                  </a:lnTo>
                  <a:lnTo>
                    <a:pt x="1207" y="1513"/>
                  </a:lnTo>
                  <a:lnTo>
                    <a:pt x="1194" y="1518"/>
                  </a:lnTo>
                  <a:lnTo>
                    <a:pt x="1192" y="1518"/>
                  </a:lnTo>
                  <a:lnTo>
                    <a:pt x="1190" y="1519"/>
                  </a:lnTo>
                  <a:lnTo>
                    <a:pt x="1184" y="1524"/>
                  </a:lnTo>
                  <a:lnTo>
                    <a:pt x="1182" y="1526"/>
                  </a:lnTo>
                  <a:lnTo>
                    <a:pt x="1175" y="1532"/>
                  </a:lnTo>
                  <a:lnTo>
                    <a:pt x="1174" y="1534"/>
                  </a:lnTo>
                  <a:lnTo>
                    <a:pt x="1157" y="1540"/>
                  </a:lnTo>
                  <a:lnTo>
                    <a:pt x="1156" y="1540"/>
                  </a:lnTo>
                  <a:lnTo>
                    <a:pt x="1144" y="1545"/>
                  </a:lnTo>
                  <a:lnTo>
                    <a:pt x="1136" y="1549"/>
                  </a:lnTo>
                  <a:lnTo>
                    <a:pt x="1134" y="1550"/>
                  </a:lnTo>
                  <a:lnTo>
                    <a:pt x="1132" y="1552"/>
                  </a:lnTo>
                  <a:lnTo>
                    <a:pt x="1126" y="1563"/>
                  </a:lnTo>
                  <a:lnTo>
                    <a:pt x="1124" y="1565"/>
                  </a:lnTo>
                  <a:lnTo>
                    <a:pt x="1123" y="1566"/>
                  </a:lnTo>
                  <a:lnTo>
                    <a:pt x="1108" y="1568"/>
                  </a:lnTo>
                  <a:lnTo>
                    <a:pt x="1106" y="1568"/>
                  </a:lnTo>
                  <a:lnTo>
                    <a:pt x="1093" y="1571"/>
                  </a:lnTo>
                  <a:lnTo>
                    <a:pt x="1091" y="1573"/>
                  </a:lnTo>
                  <a:lnTo>
                    <a:pt x="1089" y="1574"/>
                  </a:lnTo>
                  <a:lnTo>
                    <a:pt x="1076" y="1579"/>
                  </a:lnTo>
                  <a:lnTo>
                    <a:pt x="1075" y="1579"/>
                  </a:lnTo>
                  <a:lnTo>
                    <a:pt x="1065" y="1584"/>
                  </a:lnTo>
                  <a:lnTo>
                    <a:pt x="1061" y="1584"/>
                  </a:lnTo>
                  <a:lnTo>
                    <a:pt x="1060" y="1586"/>
                  </a:lnTo>
                  <a:lnTo>
                    <a:pt x="1055" y="1587"/>
                  </a:lnTo>
                  <a:lnTo>
                    <a:pt x="1053" y="1587"/>
                  </a:lnTo>
                  <a:lnTo>
                    <a:pt x="1043" y="1591"/>
                  </a:lnTo>
                  <a:lnTo>
                    <a:pt x="1032" y="1594"/>
                  </a:lnTo>
                  <a:lnTo>
                    <a:pt x="1025" y="1595"/>
                  </a:lnTo>
                  <a:lnTo>
                    <a:pt x="1018" y="1597"/>
                  </a:lnTo>
                  <a:lnTo>
                    <a:pt x="1013" y="1599"/>
                  </a:lnTo>
                  <a:lnTo>
                    <a:pt x="1012" y="1599"/>
                  </a:lnTo>
                  <a:lnTo>
                    <a:pt x="1007" y="1600"/>
                  </a:lnTo>
                  <a:lnTo>
                    <a:pt x="1000" y="1600"/>
                  </a:lnTo>
                  <a:lnTo>
                    <a:pt x="995" y="1600"/>
                  </a:lnTo>
                  <a:lnTo>
                    <a:pt x="992" y="1600"/>
                  </a:lnTo>
                  <a:lnTo>
                    <a:pt x="985" y="1602"/>
                  </a:lnTo>
                  <a:lnTo>
                    <a:pt x="984" y="1602"/>
                  </a:lnTo>
                  <a:lnTo>
                    <a:pt x="979" y="1604"/>
                  </a:lnTo>
                  <a:lnTo>
                    <a:pt x="977" y="1604"/>
                  </a:lnTo>
                  <a:lnTo>
                    <a:pt x="969" y="1597"/>
                  </a:lnTo>
                  <a:lnTo>
                    <a:pt x="957" y="1589"/>
                  </a:lnTo>
                  <a:lnTo>
                    <a:pt x="941" y="1560"/>
                  </a:lnTo>
                  <a:lnTo>
                    <a:pt x="937" y="1555"/>
                  </a:lnTo>
                  <a:lnTo>
                    <a:pt x="937" y="1553"/>
                  </a:lnTo>
                  <a:lnTo>
                    <a:pt x="937" y="1547"/>
                  </a:lnTo>
                  <a:lnTo>
                    <a:pt x="941" y="1544"/>
                  </a:lnTo>
                  <a:lnTo>
                    <a:pt x="947" y="1542"/>
                  </a:lnTo>
                  <a:lnTo>
                    <a:pt x="949" y="1540"/>
                  </a:lnTo>
                  <a:lnTo>
                    <a:pt x="952" y="1540"/>
                  </a:lnTo>
                  <a:lnTo>
                    <a:pt x="962" y="1540"/>
                  </a:lnTo>
                  <a:lnTo>
                    <a:pt x="964" y="1537"/>
                  </a:lnTo>
                  <a:lnTo>
                    <a:pt x="960" y="1531"/>
                  </a:lnTo>
                  <a:lnTo>
                    <a:pt x="960" y="1526"/>
                  </a:lnTo>
                  <a:lnTo>
                    <a:pt x="954" y="1518"/>
                  </a:lnTo>
                  <a:lnTo>
                    <a:pt x="946" y="1513"/>
                  </a:lnTo>
                  <a:lnTo>
                    <a:pt x="936" y="1503"/>
                  </a:lnTo>
                  <a:lnTo>
                    <a:pt x="934" y="1502"/>
                  </a:lnTo>
                  <a:lnTo>
                    <a:pt x="931" y="1495"/>
                  </a:lnTo>
                  <a:lnTo>
                    <a:pt x="929" y="1494"/>
                  </a:lnTo>
                  <a:lnTo>
                    <a:pt x="927" y="1489"/>
                  </a:lnTo>
                  <a:lnTo>
                    <a:pt x="924" y="1477"/>
                  </a:lnTo>
                  <a:lnTo>
                    <a:pt x="926" y="1463"/>
                  </a:lnTo>
                  <a:lnTo>
                    <a:pt x="926" y="1450"/>
                  </a:lnTo>
                  <a:lnTo>
                    <a:pt x="926" y="1443"/>
                  </a:lnTo>
                  <a:lnTo>
                    <a:pt x="927" y="1442"/>
                  </a:lnTo>
                  <a:lnTo>
                    <a:pt x="929" y="1430"/>
                  </a:lnTo>
                  <a:lnTo>
                    <a:pt x="929" y="1429"/>
                  </a:lnTo>
                  <a:lnTo>
                    <a:pt x="931" y="1421"/>
                  </a:lnTo>
                  <a:lnTo>
                    <a:pt x="932" y="1409"/>
                  </a:lnTo>
                  <a:lnTo>
                    <a:pt x="932" y="1398"/>
                  </a:lnTo>
                  <a:lnTo>
                    <a:pt x="929" y="1392"/>
                  </a:lnTo>
                  <a:lnTo>
                    <a:pt x="929" y="1390"/>
                  </a:lnTo>
                  <a:lnTo>
                    <a:pt x="927" y="1385"/>
                  </a:lnTo>
                  <a:lnTo>
                    <a:pt x="926" y="1384"/>
                  </a:lnTo>
                  <a:lnTo>
                    <a:pt x="926" y="1382"/>
                  </a:lnTo>
                  <a:lnTo>
                    <a:pt x="922" y="1377"/>
                  </a:lnTo>
                  <a:lnTo>
                    <a:pt x="919" y="1369"/>
                  </a:lnTo>
                  <a:lnTo>
                    <a:pt x="904" y="1343"/>
                  </a:lnTo>
                  <a:lnTo>
                    <a:pt x="894" y="1320"/>
                  </a:lnTo>
                  <a:lnTo>
                    <a:pt x="894" y="1319"/>
                  </a:lnTo>
                  <a:lnTo>
                    <a:pt x="891" y="1311"/>
                  </a:lnTo>
                  <a:lnTo>
                    <a:pt x="889" y="1303"/>
                  </a:lnTo>
                  <a:lnTo>
                    <a:pt x="889" y="1301"/>
                  </a:lnTo>
                  <a:lnTo>
                    <a:pt x="888" y="1299"/>
                  </a:lnTo>
                  <a:lnTo>
                    <a:pt x="888" y="1295"/>
                  </a:lnTo>
                  <a:lnTo>
                    <a:pt x="888" y="1291"/>
                  </a:lnTo>
                  <a:lnTo>
                    <a:pt x="888" y="1288"/>
                  </a:lnTo>
                  <a:lnTo>
                    <a:pt x="886" y="1288"/>
                  </a:lnTo>
                  <a:lnTo>
                    <a:pt x="883" y="1288"/>
                  </a:lnTo>
                  <a:lnTo>
                    <a:pt x="879" y="1286"/>
                  </a:lnTo>
                  <a:lnTo>
                    <a:pt x="876" y="1285"/>
                  </a:lnTo>
                  <a:lnTo>
                    <a:pt x="873" y="1285"/>
                  </a:lnTo>
                  <a:lnTo>
                    <a:pt x="871" y="1285"/>
                  </a:lnTo>
                  <a:lnTo>
                    <a:pt x="868" y="1298"/>
                  </a:lnTo>
                  <a:lnTo>
                    <a:pt x="856" y="1314"/>
                  </a:lnTo>
                  <a:lnTo>
                    <a:pt x="853" y="1319"/>
                  </a:lnTo>
                  <a:lnTo>
                    <a:pt x="851" y="1322"/>
                  </a:lnTo>
                  <a:lnTo>
                    <a:pt x="846" y="1333"/>
                  </a:lnTo>
                  <a:lnTo>
                    <a:pt x="836" y="1335"/>
                  </a:lnTo>
                  <a:lnTo>
                    <a:pt x="828" y="1338"/>
                  </a:lnTo>
                  <a:lnTo>
                    <a:pt x="822" y="1343"/>
                  </a:lnTo>
                  <a:lnTo>
                    <a:pt x="807" y="1345"/>
                  </a:lnTo>
                  <a:lnTo>
                    <a:pt x="800" y="1346"/>
                  </a:lnTo>
                  <a:lnTo>
                    <a:pt x="798" y="1345"/>
                  </a:lnTo>
                  <a:lnTo>
                    <a:pt x="795" y="1338"/>
                  </a:lnTo>
                  <a:lnTo>
                    <a:pt x="785" y="1330"/>
                  </a:lnTo>
                  <a:lnTo>
                    <a:pt x="779" y="1325"/>
                  </a:lnTo>
                  <a:lnTo>
                    <a:pt x="775" y="1322"/>
                  </a:lnTo>
                  <a:lnTo>
                    <a:pt x="769" y="1307"/>
                  </a:lnTo>
                  <a:lnTo>
                    <a:pt x="769" y="1306"/>
                  </a:lnTo>
                  <a:lnTo>
                    <a:pt x="767" y="1303"/>
                  </a:lnTo>
                  <a:lnTo>
                    <a:pt x="764" y="1291"/>
                  </a:lnTo>
                  <a:lnTo>
                    <a:pt x="764" y="1290"/>
                  </a:lnTo>
                  <a:lnTo>
                    <a:pt x="765" y="1288"/>
                  </a:lnTo>
                  <a:lnTo>
                    <a:pt x="764" y="1286"/>
                  </a:lnTo>
                  <a:lnTo>
                    <a:pt x="752" y="1272"/>
                  </a:lnTo>
                  <a:lnTo>
                    <a:pt x="747" y="1272"/>
                  </a:lnTo>
                  <a:lnTo>
                    <a:pt x="739" y="1269"/>
                  </a:lnTo>
                  <a:lnTo>
                    <a:pt x="737" y="1267"/>
                  </a:lnTo>
                  <a:lnTo>
                    <a:pt x="736" y="1265"/>
                  </a:lnTo>
                  <a:lnTo>
                    <a:pt x="732" y="1262"/>
                  </a:lnTo>
                  <a:lnTo>
                    <a:pt x="731" y="1261"/>
                  </a:lnTo>
                  <a:lnTo>
                    <a:pt x="729" y="1259"/>
                  </a:lnTo>
                  <a:lnTo>
                    <a:pt x="726" y="1256"/>
                  </a:lnTo>
                  <a:lnTo>
                    <a:pt x="724" y="1256"/>
                  </a:lnTo>
                  <a:lnTo>
                    <a:pt x="722" y="1254"/>
                  </a:lnTo>
                  <a:lnTo>
                    <a:pt x="712" y="1251"/>
                  </a:lnTo>
                  <a:lnTo>
                    <a:pt x="707" y="1252"/>
                  </a:lnTo>
                  <a:lnTo>
                    <a:pt x="702" y="1251"/>
                  </a:lnTo>
                  <a:lnTo>
                    <a:pt x="699" y="1243"/>
                  </a:lnTo>
                  <a:lnTo>
                    <a:pt x="694" y="1239"/>
                  </a:lnTo>
                  <a:lnTo>
                    <a:pt x="689" y="1235"/>
                  </a:lnTo>
                  <a:lnTo>
                    <a:pt x="688" y="1236"/>
                  </a:lnTo>
                  <a:lnTo>
                    <a:pt x="683" y="1238"/>
                  </a:lnTo>
                  <a:lnTo>
                    <a:pt x="679" y="1239"/>
                  </a:lnTo>
                  <a:lnTo>
                    <a:pt x="678" y="1241"/>
                  </a:lnTo>
                  <a:lnTo>
                    <a:pt x="669" y="1249"/>
                  </a:lnTo>
                  <a:lnTo>
                    <a:pt x="664" y="1252"/>
                  </a:lnTo>
                  <a:lnTo>
                    <a:pt x="658" y="1254"/>
                  </a:lnTo>
                  <a:lnTo>
                    <a:pt x="650" y="1251"/>
                  </a:lnTo>
                  <a:lnTo>
                    <a:pt x="640" y="1248"/>
                  </a:lnTo>
                  <a:lnTo>
                    <a:pt x="638" y="1246"/>
                  </a:lnTo>
                  <a:lnTo>
                    <a:pt x="631" y="1244"/>
                  </a:lnTo>
                  <a:lnTo>
                    <a:pt x="626" y="1239"/>
                  </a:lnTo>
                  <a:lnTo>
                    <a:pt x="621" y="1236"/>
                  </a:lnTo>
                  <a:lnTo>
                    <a:pt x="618" y="1236"/>
                  </a:lnTo>
                  <a:lnTo>
                    <a:pt x="615" y="1235"/>
                  </a:lnTo>
                  <a:lnTo>
                    <a:pt x="611" y="1238"/>
                  </a:lnTo>
                  <a:lnTo>
                    <a:pt x="611" y="1241"/>
                  </a:lnTo>
                  <a:lnTo>
                    <a:pt x="602" y="1246"/>
                  </a:lnTo>
                  <a:lnTo>
                    <a:pt x="600" y="1246"/>
                  </a:lnTo>
                  <a:lnTo>
                    <a:pt x="593" y="1248"/>
                  </a:lnTo>
                  <a:lnTo>
                    <a:pt x="573" y="1246"/>
                  </a:lnTo>
                  <a:lnTo>
                    <a:pt x="567" y="1246"/>
                  </a:lnTo>
                  <a:lnTo>
                    <a:pt x="563" y="1246"/>
                  </a:lnTo>
                  <a:lnTo>
                    <a:pt x="555" y="1251"/>
                  </a:lnTo>
                  <a:lnTo>
                    <a:pt x="547" y="1256"/>
                  </a:lnTo>
                  <a:lnTo>
                    <a:pt x="540" y="1256"/>
                  </a:lnTo>
                  <a:lnTo>
                    <a:pt x="537" y="1251"/>
                  </a:lnTo>
                  <a:lnTo>
                    <a:pt x="532" y="1246"/>
                  </a:lnTo>
                  <a:lnTo>
                    <a:pt x="527" y="1239"/>
                  </a:lnTo>
                  <a:lnTo>
                    <a:pt x="525" y="1236"/>
                  </a:lnTo>
                  <a:lnTo>
                    <a:pt x="524" y="1233"/>
                  </a:lnTo>
                  <a:lnTo>
                    <a:pt x="520" y="1233"/>
                  </a:lnTo>
                  <a:lnTo>
                    <a:pt x="512" y="1233"/>
                  </a:lnTo>
                  <a:lnTo>
                    <a:pt x="512" y="1231"/>
                  </a:lnTo>
                  <a:lnTo>
                    <a:pt x="504" y="1233"/>
                  </a:lnTo>
                  <a:lnTo>
                    <a:pt x="501" y="1235"/>
                  </a:lnTo>
                  <a:lnTo>
                    <a:pt x="499" y="1235"/>
                  </a:lnTo>
                  <a:lnTo>
                    <a:pt x="496" y="1236"/>
                  </a:lnTo>
                  <a:lnTo>
                    <a:pt x="489" y="1236"/>
                  </a:lnTo>
                  <a:lnTo>
                    <a:pt x="486" y="1236"/>
                  </a:lnTo>
                  <a:lnTo>
                    <a:pt x="484" y="1235"/>
                  </a:lnTo>
                  <a:lnTo>
                    <a:pt x="479" y="1233"/>
                  </a:lnTo>
                  <a:lnTo>
                    <a:pt x="476" y="1231"/>
                  </a:lnTo>
                  <a:lnTo>
                    <a:pt x="474" y="1228"/>
                  </a:lnTo>
                  <a:lnTo>
                    <a:pt x="471" y="1227"/>
                  </a:lnTo>
                  <a:lnTo>
                    <a:pt x="469" y="1223"/>
                  </a:lnTo>
                  <a:lnTo>
                    <a:pt x="464" y="1218"/>
                  </a:lnTo>
                  <a:lnTo>
                    <a:pt x="463" y="1217"/>
                  </a:lnTo>
                  <a:lnTo>
                    <a:pt x="458" y="1214"/>
                  </a:lnTo>
                  <a:lnTo>
                    <a:pt x="454" y="1209"/>
                  </a:lnTo>
                  <a:lnTo>
                    <a:pt x="453" y="1209"/>
                  </a:lnTo>
                  <a:lnTo>
                    <a:pt x="449" y="1207"/>
                  </a:lnTo>
                  <a:lnTo>
                    <a:pt x="446" y="1206"/>
                  </a:lnTo>
                  <a:lnTo>
                    <a:pt x="444" y="1206"/>
                  </a:lnTo>
                  <a:lnTo>
                    <a:pt x="443" y="1202"/>
                  </a:lnTo>
                  <a:lnTo>
                    <a:pt x="439" y="1199"/>
                  </a:lnTo>
                  <a:lnTo>
                    <a:pt x="436" y="1193"/>
                  </a:lnTo>
                  <a:lnTo>
                    <a:pt x="430" y="1193"/>
                  </a:lnTo>
                  <a:lnTo>
                    <a:pt x="421" y="1194"/>
                  </a:lnTo>
                  <a:lnTo>
                    <a:pt x="416" y="1196"/>
                  </a:lnTo>
                  <a:lnTo>
                    <a:pt x="411" y="1201"/>
                  </a:lnTo>
                  <a:lnTo>
                    <a:pt x="405" y="1202"/>
                  </a:lnTo>
                  <a:lnTo>
                    <a:pt x="406" y="1207"/>
                  </a:lnTo>
                  <a:lnTo>
                    <a:pt x="403" y="1214"/>
                  </a:lnTo>
                  <a:lnTo>
                    <a:pt x="403" y="1223"/>
                  </a:lnTo>
                  <a:lnTo>
                    <a:pt x="400" y="1227"/>
                  </a:lnTo>
                  <a:lnTo>
                    <a:pt x="398" y="1235"/>
                  </a:lnTo>
                  <a:lnTo>
                    <a:pt x="398" y="1241"/>
                  </a:lnTo>
                  <a:lnTo>
                    <a:pt x="396" y="1248"/>
                  </a:lnTo>
                  <a:lnTo>
                    <a:pt x="391" y="1254"/>
                  </a:lnTo>
                  <a:lnTo>
                    <a:pt x="390" y="1256"/>
                  </a:lnTo>
                  <a:lnTo>
                    <a:pt x="382" y="1267"/>
                  </a:lnTo>
                  <a:lnTo>
                    <a:pt x="377" y="1275"/>
                  </a:lnTo>
                  <a:lnTo>
                    <a:pt x="375" y="1277"/>
                  </a:lnTo>
                  <a:lnTo>
                    <a:pt x="370" y="1283"/>
                  </a:lnTo>
                  <a:lnTo>
                    <a:pt x="367" y="1288"/>
                  </a:lnTo>
                  <a:lnTo>
                    <a:pt x="365" y="1290"/>
                  </a:lnTo>
                  <a:lnTo>
                    <a:pt x="360" y="1291"/>
                  </a:lnTo>
                  <a:lnTo>
                    <a:pt x="353" y="1295"/>
                  </a:lnTo>
                  <a:lnTo>
                    <a:pt x="352" y="1295"/>
                  </a:lnTo>
                  <a:lnTo>
                    <a:pt x="345" y="1296"/>
                  </a:lnTo>
                  <a:lnTo>
                    <a:pt x="344" y="1298"/>
                  </a:lnTo>
                  <a:lnTo>
                    <a:pt x="337" y="1299"/>
                  </a:lnTo>
                  <a:lnTo>
                    <a:pt x="335" y="1306"/>
                  </a:lnTo>
                  <a:lnTo>
                    <a:pt x="334" y="1311"/>
                  </a:lnTo>
                  <a:lnTo>
                    <a:pt x="335" y="1320"/>
                  </a:lnTo>
                  <a:lnTo>
                    <a:pt x="335" y="1332"/>
                  </a:lnTo>
                  <a:lnTo>
                    <a:pt x="330" y="1348"/>
                  </a:lnTo>
                  <a:lnTo>
                    <a:pt x="329" y="1356"/>
                  </a:lnTo>
                  <a:lnTo>
                    <a:pt x="327" y="1359"/>
                  </a:lnTo>
                  <a:lnTo>
                    <a:pt x="324" y="1372"/>
                  </a:lnTo>
                  <a:lnTo>
                    <a:pt x="324" y="1377"/>
                  </a:lnTo>
                  <a:lnTo>
                    <a:pt x="322" y="1382"/>
                  </a:lnTo>
                  <a:lnTo>
                    <a:pt x="324" y="1387"/>
                  </a:lnTo>
                  <a:lnTo>
                    <a:pt x="322" y="1392"/>
                  </a:lnTo>
                  <a:lnTo>
                    <a:pt x="320" y="1396"/>
                  </a:lnTo>
                  <a:lnTo>
                    <a:pt x="319" y="1400"/>
                  </a:lnTo>
                  <a:lnTo>
                    <a:pt x="317" y="1401"/>
                  </a:lnTo>
                  <a:lnTo>
                    <a:pt x="312" y="1403"/>
                  </a:lnTo>
                  <a:lnTo>
                    <a:pt x="310" y="1408"/>
                  </a:lnTo>
                  <a:lnTo>
                    <a:pt x="310" y="1411"/>
                  </a:lnTo>
                  <a:lnTo>
                    <a:pt x="309" y="1417"/>
                  </a:lnTo>
                  <a:lnTo>
                    <a:pt x="305" y="1427"/>
                  </a:lnTo>
                  <a:lnTo>
                    <a:pt x="305" y="1429"/>
                  </a:lnTo>
                  <a:lnTo>
                    <a:pt x="304" y="1430"/>
                  </a:lnTo>
                  <a:lnTo>
                    <a:pt x="304" y="1435"/>
                  </a:lnTo>
                  <a:lnTo>
                    <a:pt x="304" y="1442"/>
                  </a:lnTo>
                  <a:lnTo>
                    <a:pt x="296" y="1448"/>
                  </a:lnTo>
                  <a:lnTo>
                    <a:pt x="296" y="1450"/>
                  </a:lnTo>
                  <a:lnTo>
                    <a:pt x="287" y="1450"/>
                  </a:lnTo>
                  <a:lnTo>
                    <a:pt x="286" y="1448"/>
                  </a:lnTo>
                  <a:lnTo>
                    <a:pt x="281" y="1448"/>
                  </a:lnTo>
                  <a:lnTo>
                    <a:pt x="277" y="1447"/>
                  </a:lnTo>
                  <a:lnTo>
                    <a:pt x="272" y="1442"/>
                  </a:lnTo>
                  <a:lnTo>
                    <a:pt x="267" y="1440"/>
                  </a:lnTo>
                  <a:lnTo>
                    <a:pt x="264" y="1440"/>
                  </a:lnTo>
                  <a:lnTo>
                    <a:pt x="261" y="1440"/>
                  </a:lnTo>
                  <a:lnTo>
                    <a:pt x="261" y="1437"/>
                  </a:lnTo>
                  <a:lnTo>
                    <a:pt x="261" y="1430"/>
                  </a:lnTo>
                  <a:lnTo>
                    <a:pt x="261" y="1417"/>
                  </a:lnTo>
                  <a:lnTo>
                    <a:pt x="259" y="1416"/>
                  </a:lnTo>
                  <a:lnTo>
                    <a:pt x="253" y="1413"/>
                  </a:lnTo>
                  <a:lnTo>
                    <a:pt x="248" y="1411"/>
                  </a:lnTo>
                  <a:lnTo>
                    <a:pt x="246" y="1411"/>
                  </a:lnTo>
                  <a:lnTo>
                    <a:pt x="238" y="1411"/>
                  </a:lnTo>
                  <a:lnTo>
                    <a:pt x="229" y="1411"/>
                  </a:lnTo>
                  <a:lnTo>
                    <a:pt x="226" y="1409"/>
                  </a:lnTo>
                  <a:lnTo>
                    <a:pt x="221" y="1406"/>
                  </a:lnTo>
                  <a:lnTo>
                    <a:pt x="218" y="1403"/>
                  </a:lnTo>
                  <a:lnTo>
                    <a:pt x="216" y="1395"/>
                  </a:lnTo>
                  <a:lnTo>
                    <a:pt x="219" y="1392"/>
                  </a:lnTo>
                  <a:lnTo>
                    <a:pt x="224" y="1390"/>
                  </a:lnTo>
                  <a:lnTo>
                    <a:pt x="233" y="1385"/>
                  </a:lnTo>
                  <a:lnTo>
                    <a:pt x="231" y="1374"/>
                  </a:lnTo>
                  <a:lnTo>
                    <a:pt x="231" y="1372"/>
                  </a:lnTo>
                  <a:lnTo>
                    <a:pt x="231" y="1369"/>
                  </a:lnTo>
                  <a:lnTo>
                    <a:pt x="231" y="1367"/>
                  </a:lnTo>
                  <a:lnTo>
                    <a:pt x="231" y="1364"/>
                  </a:lnTo>
                  <a:lnTo>
                    <a:pt x="233" y="1361"/>
                  </a:lnTo>
                  <a:lnTo>
                    <a:pt x="231" y="1356"/>
                  </a:lnTo>
                  <a:lnTo>
                    <a:pt x="231" y="1353"/>
                  </a:lnTo>
                  <a:lnTo>
                    <a:pt x="228" y="1348"/>
                  </a:lnTo>
                  <a:lnTo>
                    <a:pt x="226" y="1345"/>
                  </a:lnTo>
                  <a:lnTo>
                    <a:pt x="223" y="1343"/>
                  </a:lnTo>
                  <a:lnTo>
                    <a:pt x="221" y="1340"/>
                  </a:lnTo>
                  <a:lnTo>
                    <a:pt x="216" y="1337"/>
                  </a:lnTo>
                  <a:lnTo>
                    <a:pt x="218" y="1330"/>
                  </a:lnTo>
                  <a:lnTo>
                    <a:pt x="219" y="1327"/>
                  </a:lnTo>
                  <a:lnTo>
                    <a:pt x="221" y="1325"/>
                  </a:lnTo>
                  <a:lnTo>
                    <a:pt x="223" y="1324"/>
                  </a:lnTo>
                  <a:lnTo>
                    <a:pt x="228" y="1320"/>
                  </a:lnTo>
                  <a:lnTo>
                    <a:pt x="231" y="1317"/>
                  </a:lnTo>
                  <a:lnTo>
                    <a:pt x="236" y="1314"/>
                  </a:lnTo>
                  <a:lnTo>
                    <a:pt x="239" y="1309"/>
                  </a:lnTo>
                  <a:lnTo>
                    <a:pt x="239" y="1304"/>
                  </a:lnTo>
                  <a:lnTo>
                    <a:pt x="243" y="1301"/>
                  </a:lnTo>
                  <a:lnTo>
                    <a:pt x="246" y="1299"/>
                  </a:lnTo>
                  <a:lnTo>
                    <a:pt x="244" y="1296"/>
                  </a:lnTo>
                  <a:lnTo>
                    <a:pt x="244" y="1288"/>
                  </a:lnTo>
                  <a:lnTo>
                    <a:pt x="246" y="1282"/>
                  </a:lnTo>
                  <a:lnTo>
                    <a:pt x="248" y="1278"/>
                  </a:lnTo>
                  <a:lnTo>
                    <a:pt x="248" y="1277"/>
                  </a:lnTo>
                  <a:lnTo>
                    <a:pt x="248" y="1270"/>
                  </a:lnTo>
                  <a:lnTo>
                    <a:pt x="248" y="1261"/>
                  </a:lnTo>
                  <a:lnTo>
                    <a:pt x="244" y="1244"/>
                  </a:lnTo>
                  <a:lnTo>
                    <a:pt x="244" y="1239"/>
                  </a:lnTo>
                  <a:lnTo>
                    <a:pt x="248" y="1235"/>
                  </a:lnTo>
                  <a:lnTo>
                    <a:pt x="253" y="1225"/>
                  </a:lnTo>
                  <a:lnTo>
                    <a:pt x="254" y="1222"/>
                  </a:lnTo>
                  <a:lnTo>
                    <a:pt x="256" y="1215"/>
                  </a:lnTo>
                  <a:lnTo>
                    <a:pt x="261" y="1201"/>
                  </a:lnTo>
                  <a:lnTo>
                    <a:pt x="262" y="1196"/>
                  </a:lnTo>
                  <a:lnTo>
                    <a:pt x="262" y="1191"/>
                  </a:lnTo>
                  <a:lnTo>
                    <a:pt x="264" y="1165"/>
                  </a:lnTo>
                  <a:lnTo>
                    <a:pt x="266" y="1146"/>
                  </a:lnTo>
                  <a:lnTo>
                    <a:pt x="266" y="1144"/>
                  </a:lnTo>
                  <a:lnTo>
                    <a:pt x="271" y="1134"/>
                  </a:lnTo>
                  <a:lnTo>
                    <a:pt x="276" y="1125"/>
                  </a:lnTo>
                  <a:lnTo>
                    <a:pt x="277" y="1123"/>
                  </a:lnTo>
                  <a:lnTo>
                    <a:pt x="291" y="1107"/>
                  </a:lnTo>
                  <a:lnTo>
                    <a:pt x="292" y="1104"/>
                  </a:lnTo>
                  <a:lnTo>
                    <a:pt x="296" y="1087"/>
                  </a:lnTo>
                  <a:lnTo>
                    <a:pt x="296" y="1086"/>
                  </a:lnTo>
                  <a:lnTo>
                    <a:pt x="294" y="1068"/>
                  </a:lnTo>
                  <a:lnTo>
                    <a:pt x="291" y="1065"/>
                  </a:lnTo>
                  <a:lnTo>
                    <a:pt x="289" y="1061"/>
                  </a:lnTo>
                  <a:lnTo>
                    <a:pt x="286" y="1055"/>
                  </a:lnTo>
                  <a:lnTo>
                    <a:pt x="284" y="1050"/>
                  </a:lnTo>
                  <a:lnTo>
                    <a:pt x="281" y="1045"/>
                  </a:lnTo>
                  <a:lnTo>
                    <a:pt x="276" y="1037"/>
                  </a:lnTo>
                  <a:lnTo>
                    <a:pt x="272" y="1034"/>
                  </a:lnTo>
                  <a:lnTo>
                    <a:pt x="266" y="1026"/>
                  </a:lnTo>
                  <a:lnTo>
                    <a:pt x="259" y="1026"/>
                  </a:lnTo>
                  <a:lnTo>
                    <a:pt x="251" y="1028"/>
                  </a:lnTo>
                  <a:lnTo>
                    <a:pt x="244" y="1026"/>
                  </a:lnTo>
                  <a:lnTo>
                    <a:pt x="236" y="1019"/>
                  </a:lnTo>
                  <a:lnTo>
                    <a:pt x="229" y="1011"/>
                  </a:lnTo>
                  <a:lnTo>
                    <a:pt x="223" y="1003"/>
                  </a:lnTo>
                  <a:lnTo>
                    <a:pt x="213" y="995"/>
                  </a:lnTo>
                  <a:lnTo>
                    <a:pt x="211" y="994"/>
                  </a:lnTo>
                  <a:lnTo>
                    <a:pt x="196" y="984"/>
                  </a:lnTo>
                  <a:lnTo>
                    <a:pt x="195" y="968"/>
                  </a:lnTo>
                  <a:lnTo>
                    <a:pt x="190" y="966"/>
                  </a:lnTo>
                  <a:lnTo>
                    <a:pt x="175" y="964"/>
                  </a:lnTo>
                  <a:lnTo>
                    <a:pt x="168" y="963"/>
                  </a:lnTo>
                  <a:lnTo>
                    <a:pt x="163" y="963"/>
                  </a:lnTo>
                  <a:lnTo>
                    <a:pt x="157" y="963"/>
                  </a:lnTo>
                  <a:lnTo>
                    <a:pt x="153" y="963"/>
                  </a:lnTo>
                  <a:lnTo>
                    <a:pt x="152" y="961"/>
                  </a:lnTo>
                  <a:lnTo>
                    <a:pt x="140" y="966"/>
                  </a:lnTo>
                  <a:lnTo>
                    <a:pt x="133" y="964"/>
                  </a:lnTo>
                  <a:lnTo>
                    <a:pt x="132" y="966"/>
                  </a:lnTo>
                  <a:lnTo>
                    <a:pt x="119" y="964"/>
                  </a:lnTo>
                  <a:lnTo>
                    <a:pt x="112" y="966"/>
                  </a:lnTo>
                  <a:lnTo>
                    <a:pt x="105" y="966"/>
                  </a:lnTo>
                  <a:lnTo>
                    <a:pt x="97" y="964"/>
                  </a:lnTo>
                  <a:lnTo>
                    <a:pt x="95" y="963"/>
                  </a:lnTo>
                  <a:lnTo>
                    <a:pt x="94" y="961"/>
                  </a:lnTo>
                  <a:lnTo>
                    <a:pt x="94" y="951"/>
                  </a:lnTo>
                  <a:lnTo>
                    <a:pt x="94" y="939"/>
                  </a:lnTo>
                  <a:lnTo>
                    <a:pt x="94" y="937"/>
                  </a:lnTo>
                  <a:lnTo>
                    <a:pt x="97" y="919"/>
                  </a:lnTo>
                  <a:lnTo>
                    <a:pt x="97" y="916"/>
                  </a:lnTo>
                  <a:lnTo>
                    <a:pt x="97" y="901"/>
                  </a:lnTo>
                  <a:lnTo>
                    <a:pt x="95" y="892"/>
                  </a:lnTo>
                  <a:lnTo>
                    <a:pt x="95" y="885"/>
                  </a:lnTo>
                  <a:lnTo>
                    <a:pt x="94" y="861"/>
                  </a:lnTo>
                  <a:lnTo>
                    <a:pt x="94" y="856"/>
                  </a:lnTo>
                  <a:lnTo>
                    <a:pt x="94" y="853"/>
                  </a:lnTo>
                  <a:lnTo>
                    <a:pt x="94" y="845"/>
                  </a:lnTo>
                  <a:lnTo>
                    <a:pt x="92" y="841"/>
                  </a:lnTo>
                  <a:lnTo>
                    <a:pt x="86" y="841"/>
                  </a:lnTo>
                  <a:lnTo>
                    <a:pt x="84" y="838"/>
                  </a:lnTo>
                  <a:lnTo>
                    <a:pt x="72" y="827"/>
                  </a:lnTo>
                  <a:lnTo>
                    <a:pt x="67" y="828"/>
                  </a:lnTo>
                  <a:lnTo>
                    <a:pt x="64" y="828"/>
                  </a:lnTo>
                  <a:lnTo>
                    <a:pt x="59" y="833"/>
                  </a:lnTo>
                  <a:lnTo>
                    <a:pt x="57" y="835"/>
                  </a:lnTo>
                  <a:lnTo>
                    <a:pt x="56" y="835"/>
                  </a:lnTo>
                  <a:lnTo>
                    <a:pt x="51" y="838"/>
                  </a:lnTo>
                  <a:lnTo>
                    <a:pt x="36" y="835"/>
                  </a:lnTo>
                  <a:lnTo>
                    <a:pt x="34" y="835"/>
                  </a:lnTo>
                  <a:lnTo>
                    <a:pt x="28" y="833"/>
                  </a:lnTo>
                  <a:lnTo>
                    <a:pt x="19" y="828"/>
                  </a:lnTo>
                  <a:lnTo>
                    <a:pt x="11" y="825"/>
                  </a:lnTo>
                  <a:lnTo>
                    <a:pt x="9" y="824"/>
                  </a:lnTo>
                  <a:lnTo>
                    <a:pt x="1" y="816"/>
                  </a:lnTo>
                  <a:lnTo>
                    <a:pt x="1" y="814"/>
                  </a:lnTo>
                  <a:lnTo>
                    <a:pt x="0" y="811"/>
                  </a:lnTo>
                  <a:lnTo>
                    <a:pt x="0" y="807"/>
                  </a:lnTo>
                  <a:lnTo>
                    <a:pt x="1" y="806"/>
                  </a:lnTo>
                  <a:lnTo>
                    <a:pt x="1" y="803"/>
                  </a:lnTo>
                  <a:lnTo>
                    <a:pt x="3" y="799"/>
                  </a:lnTo>
                  <a:lnTo>
                    <a:pt x="6" y="794"/>
                  </a:lnTo>
                  <a:lnTo>
                    <a:pt x="11" y="788"/>
                  </a:lnTo>
                  <a:lnTo>
                    <a:pt x="11" y="786"/>
                  </a:lnTo>
                  <a:lnTo>
                    <a:pt x="14" y="783"/>
                  </a:lnTo>
                  <a:lnTo>
                    <a:pt x="19" y="778"/>
                  </a:lnTo>
                  <a:lnTo>
                    <a:pt x="21" y="778"/>
                  </a:lnTo>
                  <a:lnTo>
                    <a:pt x="21" y="777"/>
                  </a:lnTo>
                  <a:lnTo>
                    <a:pt x="26" y="772"/>
                  </a:lnTo>
                  <a:lnTo>
                    <a:pt x="28" y="770"/>
                  </a:lnTo>
                  <a:lnTo>
                    <a:pt x="31" y="767"/>
                  </a:lnTo>
                  <a:lnTo>
                    <a:pt x="33" y="765"/>
                  </a:lnTo>
                  <a:lnTo>
                    <a:pt x="36" y="764"/>
                  </a:lnTo>
                  <a:lnTo>
                    <a:pt x="36" y="761"/>
                  </a:lnTo>
                  <a:lnTo>
                    <a:pt x="38" y="744"/>
                  </a:lnTo>
                  <a:lnTo>
                    <a:pt x="33" y="739"/>
                  </a:lnTo>
                  <a:lnTo>
                    <a:pt x="31" y="731"/>
                  </a:lnTo>
                  <a:lnTo>
                    <a:pt x="31" y="730"/>
                  </a:lnTo>
                  <a:lnTo>
                    <a:pt x="31" y="727"/>
                  </a:lnTo>
                  <a:lnTo>
                    <a:pt x="33" y="717"/>
                  </a:lnTo>
                  <a:lnTo>
                    <a:pt x="36" y="710"/>
                  </a:lnTo>
                  <a:lnTo>
                    <a:pt x="39" y="704"/>
                  </a:lnTo>
                  <a:lnTo>
                    <a:pt x="57" y="694"/>
                  </a:lnTo>
                  <a:lnTo>
                    <a:pt x="59" y="693"/>
                  </a:lnTo>
                  <a:lnTo>
                    <a:pt x="79" y="688"/>
                  </a:lnTo>
                  <a:lnTo>
                    <a:pt x="82" y="691"/>
                  </a:lnTo>
                  <a:lnTo>
                    <a:pt x="84" y="693"/>
                  </a:lnTo>
                  <a:lnTo>
                    <a:pt x="86" y="696"/>
                  </a:lnTo>
                  <a:lnTo>
                    <a:pt x="89" y="702"/>
                  </a:lnTo>
                  <a:lnTo>
                    <a:pt x="99" y="704"/>
                  </a:lnTo>
                  <a:lnTo>
                    <a:pt x="109" y="704"/>
                  </a:lnTo>
                  <a:lnTo>
                    <a:pt x="119" y="701"/>
                  </a:lnTo>
                  <a:lnTo>
                    <a:pt x="122" y="702"/>
                  </a:lnTo>
                  <a:lnTo>
                    <a:pt x="124" y="701"/>
                  </a:lnTo>
                  <a:lnTo>
                    <a:pt x="127" y="702"/>
                  </a:lnTo>
                  <a:lnTo>
                    <a:pt x="130" y="702"/>
                  </a:lnTo>
                  <a:lnTo>
                    <a:pt x="135" y="704"/>
                  </a:lnTo>
                  <a:lnTo>
                    <a:pt x="143" y="705"/>
                  </a:lnTo>
                  <a:lnTo>
                    <a:pt x="148" y="704"/>
                  </a:lnTo>
                  <a:lnTo>
                    <a:pt x="152" y="707"/>
                  </a:lnTo>
                  <a:lnTo>
                    <a:pt x="153" y="709"/>
                  </a:lnTo>
                  <a:lnTo>
                    <a:pt x="157" y="710"/>
                  </a:lnTo>
                  <a:lnTo>
                    <a:pt x="160" y="709"/>
                  </a:lnTo>
                  <a:lnTo>
                    <a:pt x="165" y="710"/>
                  </a:lnTo>
                  <a:lnTo>
                    <a:pt x="170" y="714"/>
                  </a:lnTo>
                  <a:lnTo>
                    <a:pt x="172" y="715"/>
                  </a:lnTo>
                  <a:lnTo>
                    <a:pt x="178" y="718"/>
                  </a:lnTo>
                  <a:lnTo>
                    <a:pt x="180" y="720"/>
                  </a:lnTo>
                  <a:lnTo>
                    <a:pt x="181" y="722"/>
                  </a:lnTo>
                  <a:lnTo>
                    <a:pt x="183" y="722"/>
                  </a:lnTo>
                  <a:lnTo>
                    <a:pt x="185" y="723"/>
                  </a:lnTo>
                  <a:lnTo>
                    <a:pt x="190" y="723"/>
                  </a:lnTo>
                  <a:lnTo>
                    <a:pt x="191" y="725"/>
                  </a:lnTo>
                  <a:lnTo>
                    <a:pt x="195" y="725"/>
                  </a:lnTo>
                  <a:lnTo>
                    <a:pt x="203" y="723"/>
                  </a:lnTo>
                  <a:lnTo>
                    <a:pt x="205" y="723"/>
                  </a:lnTo>
                  <a:lnTo>
                    <a:pt x="211" y="727"/>
                  </a:lnTo>
                  <a:lnTo>
                    <a:pt x="215" y="728"/>
                  </a:lnTo>
                  <a:lnTo>
                    <a:pt x="215" y="730"/>
                  </a:lnTo>
                  <a:lnTo>
                    <a:pt x="226" y="739"/>
                  </a:lnTo>
                  <a:lnTo>
                    <a:pt x="229" y="739"/>
                  </a:lnTo>
                  <a:lnTo>
                    <a:pt x="231" y="739"/>
                  </a:lnTo>
                  <a:lnTo>
                    <a:pt x="238" y="741"/>
                  </a:lnTo>
                  <a:lnTo>
                    <a:pt x="238" y="743"/>
                  </a:lnTo>
                  <a:lnTo>
                    <a:pt x="238" y="749"/>
                  </a:lnTo>
                  <a:lnTo>
                    <a:pt x="238" y="751"/>
                  </a:lnTo>
                  <a:lnTo>
                    <a:pt x="243" y="756"/>
                  </a:lnTo>
                  <a:lnTo>
                    <a:pt x="246" y="757"/>
                  </a:lnTo>
                  <a:lnTo>
                    <a:pt x="249" y="761"/>
                  </a:lnTo>
                  <a:lnTo>
                    <a:pt x="249" y="764"/>
                  </a:lnTo>
                  <a:lnTo>
                    <a:pt x="253" y="769"/>
                  </a:lnTo>
                  <a:lnTo>
                    <a:pt x="254" y="772"/>
                  </a:lnTo>
                  <a:lnTo>
                    <a:pt x="259" y="775"/>
                  </a:lnTo>
                  <a:lnTo>
                    <a:pt x="261" y="778"/>
                  </a:lnTo>
                  <a:lnTo>
                    <a:pt x="262" y="778"/>
                  </a:lnTo>
                  <a:lnTo>
                    <a:pt x="266" y="782"/>
                  </a:lnTo>
                  <a:lnTo>
                    <a:pt x="269" y="782"/>
                  </a:lnTo>
                  <a:lnTo>
                    <a:pt x="272" y="780"/>
                  </a:lnTo>
                  <a:lnTo>
                    <a:pt x="276" y="778"/>
                  </a:lnTo>
                  <a:lnTo>
                    <a:pt x="276" y="777"/>
                  </a:lnTo>
                  <a:lnTo>
                    <a:pt x="279" y="775"/>
                  </a:lnTo>
                  <a:lnTo>
                    <a:pt x="282" y="775"/>
                  </a:lnTo>
                  <a:lnTo>
                    <a:pt x="291" y="775"/>
                  </a:lnTo>
                  <a:lnTo>
                    <a:pt x="294" y="777"/>
                  </a:lnTo>
                  <a:lnTo>
                    <a:pt x="297" y="782"/>
                  </a:lnTo>
                  <a:lnTo>
                    <a:pt x="294" y="785"/>
                  </a:lnTo>
                  <a:lnTo>
                    <a:pt x="296" y="788"/>
                  </a:lnTo>
                  <a:lnTo>
                    <a:pt x="292" y="790"/>
                  </a:lnTo>
                  <a:lnTo>
                    <a:pt x="291" y="793"/>
                  </a:lnTo>
                  <a:lnTo>
                    <a:pt x="294" y="794"/>
                  </a:lnTo>
                  <a:lnTo>
                    <a:pt x="296" y="794"/>
                  </a:lnTo>
                  <a:lnTo>
                    <a:pt x="302" y="798"/>
                  </a:lnTo>
                  <a:lnTo>
                    <a:pt x="305" y="801"/>
                  </a:lnTo>
                  <a:lnTo>
                    <a:pt x="305" y="803"/>
                  </a:lnTo>
                  <a:lnTo>
                    <a:pt x="304" y="806"/>
                  </a:lnTo>
                  <a:lnTo>
                    <a:pt x="305" y="809"/>
                  </a:lnTo>
                  <a:lnTo>
                    <a:pt x="309" y="809"/>
                  </a:lnTo>
                  <a:lnTo>
                    <a:pt x="315" y="807"/>
                  </a:lnTo>
                  <a:lnTo>
                    <a:pt x="325" y="811"/>
                  </a:lnTo>
                  <a:lnTo>
                    <a:pt x="330" y="816"/>
                  </a:lnTo>
                  <a:lnTo>
                    <a:pt x="339" y="816"/>
                  </a:lnTo>
                  <a:lnTo>
                    <a:pt x="340" y="814"/>
                  </a:lnTo>
                  <a:lnTo>
                    <a:pt x="345" y="814"/>
                  </a:lnTo>
                  <a:lnTo>
                    <a:pt x="347" y="816"/>
                  </a:lnTo>
                  <a:lnTo>
                    <a:pt x="347" y="820"/>
                  </a:lnTo>
                  <a:lnTo>
                    <a:pt x="347" y="822"/>
                  </a:lnTo>
                  <a:lnTo>
                    <a:pt x="347" y="824"/>
                  </a:lnTo>
                  <a:lnTo>
                    <a:pt x="353" y="825"/>
                  </a:lnTo>
                  <a:lnTo>
                    <a:pt x="355" y="825"/>
                  </a:lnTo>
                  <a:lnTo>
                    <a:pt x="357" y="825"/>
                  </a:lnTo>
                  <a:lnTo>
                    <a:pt x="362" y="819"/>
                  </a:lnTo>
                  <a:lnTo>
                    <a:pt x="365" y="812"/>
                  </a:lnTo>
                  <a:lnTo>
                    <a:pt x="367" y="811"/>
                  </a:lnTo>
                  <a:lnTo>
                    <a:pt x="363" y="804"/>
                  </a:lnTo>
                  <a:lnTo>
                    <a:pt x="365" y="796"/>
                  </a:lnTo>
                  <a:lnTo>
                    <a:pt x="367" y="794"/>
                  </a:lnTo>
                  <a:lnTo>
                    <a:pt x="375" y="793"/>
                  </a:lnTo>
                  <a:lnTo>
                    <a:pt x="382" y="790"/>
                  </a:lnTo>
                  <a:lnTo>
                    <a:pt x="385" y="788"/>
                  </a:lnTo>
                  <a:lnTo>
                    <a:pt x="382" y="783"/>
                  </a:lnTo>
                  <a:lnTo>
                    <a:pt x="382" y="775"/>
                  </a:lnTo>
                  <a:lnTo>
                    <a:pt x="382" y="773"/>
                  </a:lnTo>
                  <a:lnTo>
                    <a:pt x="378" y="770"/>
                  </a:lnTo>
                  <a:lnTo>
                    <a:pt x="377" y="767"/>
                  </a:lnTo>
                  <a:lnTo>
                    <a:pt x="377" y="764"/>
                  </a:lnTo>
                  <a:lnTo>
                    <a:pt x="377" y="762"/>
                  </a:lnTo>
                  <a:lnTo>
                    <a:pt x="378" y="757"/>
                  </a:lnTo>
                  <a:lnTo>
                    <a:pt x="388" y="757"/>
                  </a:lnTo>
                  <a:lnTo>
                    <a:pt x="390" y="756"/>
                  </a:lnTo>
                  <a:lnTo>
                    <a:pt x="398" y="754"/>
                  </a:lnTo>
                  <a:lnTo>
                    <a:pt x="401" y="754"/>
                  </a:lnTo>
                  <a:lnTo>
                    <a:pt x="411" y="752"/>
                  </a:lnTo>
                  <a:lnTo>
                    <a:pt x="413" y="752"/>
                  </a:lnTo>
                  <a:lnTo>
                    <a:pt x="421" y="751"/>
                  </a:lnTo>
                  <a:lnTo>
                    <a:pt x="423" y="749"/>
                  </a:lnTo>
                  <a:lnTo>
                    <a:pt x="431" y="748"/>
                  </a:lnTo>
                  <a:lnTo>
                    <a:pt x="433" y="741"/>
                  </a:lnTo>
                  <a:lnTo>
                    <a:pt x="433" y="739"/>
                  </a:lnTo>
                  <a:lnTo>
                    <a:pt x="434" y="730"/>
                  </a:lnTo>
                  <a:lnTo>
                    <a:pt x="436" y="728"/>
                  </a:lnTo>
                  <a:lnTo>
                    <a:pt x="438" y="728"/>
                  </a:lnTo>
                  <a:lnTo>
                    <a:pt x="451" y="723"/>
                  </a:lnTo>
                  <a:lnTo>
                    <a:pt x="453" y="722"/>
                  </a:lnTo>
                  <a:lnTo>
                    <a:pt x="453" y="720"/>
                  </a:lnTo>
                  <a:lnTo>
                    <a:pt x="454" y="717"/>
                  </a:lnTo>
                  <a:lnTo>
                    <a:pt x="456" y="709"/>
                  </a:lnTo>
                  <a:lnTo>
                    <a:pt x="456" y="707"/>
                  </a:lnTo>
                  <a:lnTo>
                    <a:pt x="463" y="699"/>
                  </a:lnTo>
                  <a:lnTo>
                    <a:pt x="466" y="686"/>
                  </a:lnTo>
                  <a:lnTo>
                    <a:pt x="466" y="683"/>
                  </a:lnTo>
                  <a:lnTo>
                    <a:pt x="474" y="675"/>
                  </a:lnTo>
                  <a:lnTo>
                    <a:pt x="479" y="670"/>
                  </a:lnTo>
                  <a:lnTo>
                    <a:pt x="481" y="668"/>
                  </a:lnTo>
                  <a:lnTo>
                    <a:pt x="487" y="667"/>
                  </a:lnTo>
                  <a:lnTo>
                    <a:pt x="494" y="665"/>
                  </a:lnTo>
                  <a:lnTo>
                    <a:pt x="496" y="660"/>
                  </a:lnTo>
                  <a:lnTo>
                    <a:pt x="496" y="657"/>
                  </a:lnTo>
                  <a:lnTo>
                    <a:pt x="501" y="652"/>
                  </a:lnTo>
                  <a:lnTo>
                    <a:pt x="506" y="646"/>
                  </a:lnTo>
                  <a:lnTo>
                    <a:pt x="507" y="644"/>
                  </a:lnTo>
                  <a:lnTo>
                    <a:pt x="509" y="642"/>
                  </a:lnTo>
                  <a:lnTo>
                    <a:pt x="517" y="641"/>
                  </a:lnTo>
                  <a:lnTo>
                    <a:pt x="519" y="641"/>
                  </a:lnTo>
                  <a:lnTo>
                    <a:pt x="522" y="634"/>
                  </a:lnTo>
                  <a:lnTo>
                    <a:pt x="520" y="633"/>
                  </a:lnTo>
                  <a:lnTo>
                    <a:pt x="519" y="631"/>
                  </a:lnTo>
                  <a:lnTo>
                    <a:pt x="524" y="621"/>
                  </a:lnTo>
                  <a:lnTo>
                    <a:pt x="530" y="620"/>
                  </a:lnTo>
                  <a:lnTo>
                    <a:pt x="534" y="620"/>
                  </a:lnTo>
                  <a:lnTo>
                    <a:pt x="535" y="618"/>
                  </a:lnTo>
                  <a:lnTo>
                    <a:pt x="545" y="618"/>
                  </a:lnTo>
                  <a:lnTo>
                    <a:pt x="547" y="618"/>
                  </a:lnTo>
                  <a:lnTo>
                    <a:pt x="554" y="612"/>
                  </a:lnTo>
                  <a:lnTo>
                    <a:pt x="555" y="612"/>
                  </a:lnTo>
                  <a:lnTo>
                    <a:pt x="563" y="612"/>
                  </a:lnTo>
                  <a:lnTo>
                    <a:pt x="565" y="612"/>
                  </a:lnTo>
                  <a:lnTo>
                    <a:pt x="572" y="605"/>
                  </a:lnTo>
                  <a:lnTo>
                    <a:pt x="573" y="604"/>
                  </a:lnTo>
                  <a:lnTo>
                    <a:pt x="577" y="592"/>
                  </a:lnTo>
                  <a:lnTo>
                    <a:pt x="578" y="591"/>
                  </a:lnTo>
                  <a:lnTo>
                    <a:pt x="580" y="589"/>
                  </a:lnTo>
                  <a:lnTo>
                    <a:pt x="587" y="589"/>
                  </a:lnTo>
                  <a:lnTo>
                    <a:pt x="595" y="589"/>
                  </a:lnTo>
                  <a:lnTo>
                    <a:pt x="597" y="587"/>
                  </a:lnTo>
                  <a:lnTo>
                    <a:pt x="602" y="584"/>
                  </a:lnTo>
                  <a:lnTo>
                    <a:pt x="602" y="583"/>
                  </a:lnTo>
                  <a:lnTo>
                    <a:pt x="600" y="576"/>
                  </a:lnTo>
                  <a:lnTo>
                    <a:pt x="600" y="574"/>
                  </a:lnTo>
                  <a:lnTo>
                    <a:pt x="608" y="571"/>
                  </a:lnTo>
                  <a:lnTo>
                    <a:pt x="613" y="574"/>
                  </a:lnTo>
                  <a:lnTo>
                    <a:pt x="615" y="576"/>
                  </a:lnTo>
                  <a:lnTo>
                    <a:pt x="620" y="583"/>
                  </a:lnTo>
                  <a:lnTo>
                    <a:pt x="621" y="584"/>
                  </a:lnTo>
                  <a:lnTo>
                    <a:pt x="628" y="581"/>
                  </a:lnTo>
                  <a:lnTo>
                    <a:pt x="630" y="573"/>
                  </a:lnTo>
                  <a:lnTo>
                    <a:pt x="630" y="571"/>
                  </a:lnTo>
                  <a:lnTo>
                    <a:pt x="628" y="563"/>
                  </a:lnTo>
                  <a:lnTo>
                    <a:pt x="636" y="558"/>
                  </a:lnTo>
                  <a:lnTo>
                    <a:pt x="643" y="555"/>
                  </a:lnTo>
                  <a:lnTo>
                    <a:pt x="653" y="547"/>
                  </a:lnTo>
                  <a:lnTo>
                    <a:pt x="648" y="544"/>
                  </a:lnTo>
                  <a:lnTo>
                    <a:pt x="643" y="542"/>
                  </a:lnTo>
                  <a:lnTo>
                    <a:pt x="641" y="540"/>
                  </a:lnTo>
                  <a:lnTo>
                    <a:pt x="633" y="540"/>
                  </a:lnTo>
                  <a:lnTo>
                    <a:pt x="628" y="540"/>
                  </a:lnTo>
                  <a:lnTo>
                    <a:pt x="618" y="539"/>
                  </a:lnTo>
                  <a:lnTo>
                    <a:pt x="618" y="537"/>
                  </a:lnTo>
                  <a:lnTo>
                    <a:pt x="621" y="532"/>
                  </a:lnTo>
                  <a:lnTo>
                    <a:pt x="631" y="529"/>
                  </a:lnTo>
                  <a:lnTo>
                    <a:pt x="633" y="527"/>
                  </a:lnTo>
                  <a:lnTo>
                    <a:pt x="640" y="531"/>
                  </a:lnTo>
                  <a:lnTo>
                    <a:pt x="640" y="532"/>
                  </a:lnTo>
                  <a:lnTo>
                    <a:pt x="643" y="536"/>
                  </a:lnTo>
                  <a:lnTo>
                    <a:pt x="645" y="534"/>
                  </a:lnTo>
                  <a:lnTo>
                    <a:pt x="648" y="531"/>
                  </a:lnTo>
                  <a:lnTo>
                    <a:pt x="650" y="529"/>
                  </a:lnTo>
                  <a:lnTo>
                    <a:pt x="656" y="529"/>
                  </a:lnTo>
                  <a:lnTo>
                    <a:pt x="663" y="532"/>
                  </a:lnTo>
                  <a:lnTo>
                    <a:pt x="664" y="532"/>
                  </a:lnTo>
                  <a:lnTo>
                    <a:pt x="673" y="529"/>
                  </a:lnTo>
                  <a:lnTo>
                    <a:pt x="679" y="523"/>
                  </a:lnTo>
                  <a:lnTo>
                    <a:pt x="679" y="521"/>
                  </a:lnTo>
                  <a:lnTo>
                    <a:pt x="686" y="516"/>
                  </a:lnTo>
                  <a:lnTo>
                    <a:pt x="691" y="511"/>
                  </a:lnTo>
                  <a:lnTo>
                    <a:pt x="691" y="510"/>
                  </a:lnTo>
                  <a:lnTo>
                    <a:pt x="699" y="506"/>
                  </a:lnTo>
                  <a:lnTo>
                    <a:pt x="706" y="502"/>
                  </a:lnTo>
                  <a:lnTo>
                    <a:pt x="707" y="502"/>
                  </a:lnTo>
                  <a:lnTo>
                    <a:pt x="711" y="500"/>
                  </a:lnTo>
                  <a:lnTo>
                    <a:pt x="712" y="506"/>
                  </a:lnTo>
                  <a:lnTo>
                    <a:pt x="706" y="511"/>
                  </a:lnTo>
                  <a:lnTo>
                    <a:pt x="704" y="515"/>
                  </a:lnTo>
                  <a:lnTo>
                    <a:pt x="704" y="516"/>
                  </a:lnTo>
                  <a:lnTo>
                    <a:pt x="709" y="519"/>
                  </a:lnTo>
                  <a:lnTo>
                    <a:pt x="712" y="519"/>
                  </a:lnTo>
                  <a:lnTo>
                    <a:pt x="714" y="518"/>
                  </a:lnTo>
                  <a:lnTo>
                    <a:pt x="721" y="519"/>
                  </a:lnTo>
                  <a:lnTo>
                    <a:pt x="722" y="521"/>
                  </a:lnTo>
                  <a:lnTo>
                    <a:pt x="719" y="527"/>
                  </a:lnTo>
                  <a:lnTo>
                    <a:pt x="717" y="531"/>
                  </a:lnTo>
                  <a:lnTo>
                    <a:pt x="717" y="532"/>
                  </a:lnTo>
                  <a:lnTo>
                    <a:pt x="717" y="539"/>
                  </a:lnTo>
                  <a:lnTo>
                    <a:pt x="724" y="537"/>
                  </a:lnTo>
                  <a:lnTo>
                    <a:pt x="726" y="536"/>
                  </a:lnTo>
                  <a:lnTo>
                    <a:pt x="726" y="531"/>
                  </a:lnTo>
                  <a:lnTo>
                    <a:pt x="729" y="524"/>
                  </a:lnTo>
                  <a:lnTo>
                    <a:pt x="734" y="519"/>
                  </a:lnTo>
                  <a:lnTo>
                    <a:pt x="734" y="516"/>
                  </a:lnTo>
                  <a:lnTo>
                    <a:pt x="729" y="510"/>
                  </a:lnTo>
                  <a:lnTo>
                    <a:pt x="736" y="503"/>
                  </a:lnTo>
                  <a:lnTo>
                    <a:pt x="745" y="495"/>
                  </a:lnTo>
                  <a:lnTo>
                    <a:pt x="755" y="487"/>
                  </a:lnTo>
                  <a:lnTo>
                    <a:pt x="759" y="485"/>
                  </a:lnTo>
                  <a:lnTo>
                    <a:pt x="760" y="484"/>
                  </a:lnTo>
                  <a:lnTo>
                    <a:pt x="767" y="482"/>
                  </a:lnTo>
                  <a:lnTo>
                    <a:pt x="774" y="484"/>
                  </a:lnTo>
                  <a:lnTo>
                    <a:pt x="775" y="482"/>
                  </a:lnTo>
                  <a:lnTo>
                    <a:pt x="783" y="476"/>
                  </a:lnTo>
                  <a:lnTo>
                    <a:pt x="787" y="474"/>
                  </a:lnTo>
                  <a:lnTo>
                    <a:pt x="797" y="471"/>
                  </a:lnTo>
                  <a:lnTo>
                    <a:pt x="800" y="472"/>
                  </a:lnTo>
                  <a:lnTo>
                    <a:pt x="802" y="472"/>
                  </a:lnTo>
                  <a:lnTo>
                    <a:pt x="812" y="471"/>
                  </a:lnTo>
                  <a:lnTo>
                    <a:pt x="812" y="469"/>
                  </a:lnTo>
                  <a:lnTo>
                    <a:pt x="812" y="468"/>
                  </a:lnTo>
                  <a:lnTo>
                    <a:pt x="808" y="460"/>
                  </a:lnTo>
                  <a:lnTo>
                    <a:pt x="800" y="455"/>
                  </a:lnTo>
                  <a:lnTo>
                    <a:pt x="792" y="453"/>
                  </a:lnTo>
                  <a:lnTo>
                    <a:pt x="790" y="451"/>
                  </a:lnTo>
                  <a:lnTo>
                    <a:pt x="788" y="442"/>
                  </a:lnTo>
                  <a:lnTo>
                    <a:pt x="788" y="440"/>
                  </a:lnTo>
                  <a:lnTo>
                    <a:pt x="790" y="432"/>
                  </a:lnTo>
                  <a:lnTo>
                    <a:pt x="790" y="430"/>
                  </a:lnTo>
                  <a:lnTo>
                    <a:pt x="795" y="422"/>
                  </a:lnTo>
                  <a:lnTo>
                    <a:pt x="797" y="421"/>
                  </a:lnTo>
                  <a:lnTo>
                    <a:pt x="805" y="413"/>
                  </a:lnTo>
                  <a:lnTo>
                    <a:pt x="808" y="403"/>
                  </a:lnTo>
                  <a:lnTo>
                    <a:pt x="808" y="400"/>
                  </a:lnTo>
                  <a:lnTo>
                    <a:pt x="808" y="388"/>
                  </a:lnTo>
                  <a:lnTo>
                    <a:pt x="808" y="385"/>
                  </a:lnTo>
                  <a:lnTo>
                    <a:pt x="810" y="383"/>
                  </a:lnTo>
                  <a:lnTo>
                    <a:pt x="817" y="380"/>
                  </a:lnTo>
                  <a:lnTo>
                    <a:pt x="820" y="382"/>
                  </a:lnTo>
                  <a:lnTo>
                    <a:pt x="825" y="388"/>
                  </a:lnTo>
                  <a:lnTo>
                    <a:pt x="825" y="392"/>
                  </a:lnTo>
                  <a:lnTo>
                    <a:pt x="826" y="400"/>
                  </a:lnTo>
                  <a:lnTo>
                    <a:pt x="826" y="401"/>
                  </a:lnTo>
                  <a:lnTo>
                    <a:pt x="826" y="403"/>
                  </a:lnTo>
                  <a:lnTo>
                    <a:pt x="833" y="405"/>
                  </a:lnTo>
                  <a:lnTo>
                    <a:pt x="840" y="401"/>
                  </a:lnTo>
                  <a:lnTo>
                    <a:pt x="841" y="398"/>
                  </a:lnTo>
                  <a:lnTo>
                    <a:pt x="841" y="395"/>
                  </a:lnTo>
                  <a:lnTo>
                    <a:pt x="843" y="393"/>
                  </a:lnTo>
                  <a:lnTo>
                    <a:pt x="846" y="385"/>
                  </a:lnTo>
                  <a:lnTo>
                    <a:pt x="846" y="383"/>
                  </a:lnTo>
                  <a:lnTo>
                    <a:pt x="846" y="382"/>
                  </a:lnTo>
                  <a:lnTo>
                    <a:pt x="850" y="372"/>
                  </a:lnTo>
                  <a:lnTo>
                    <a:pt x="850" y="369"/>
                  </a:lnTo>
                  <a:lnTo>
                    <a:pt x="860" y="359"/>
                  </a:lnTo>
                  <a:lnTo>
                    <a:pt x="861" y="359"/>
                  </a:lnTo>
                  <a:lnTo>
                    <a:pt x="871" y="354"/>
                  </a:lnTo>
                  <a:lnTo>
                    <a:pt x="873" y="354"/>
                  </a:lnTo>
                  <a:lnTo>
                    <a:pt x="881" y="353"/>
                  </a:lnTo>
                  <a:lnTo>
                    <a:pt x="883" y="353"/>
                  </a:lnTo>
                  <a:lnTo>
                    <a:pt x="884" y="351"/>
                  </a:lnTo>
                  <a:lnTo>
                    <a:pt x="899" y="349"/>
                  </a:lnTo>
                  <a:lnTo>
                    <a:pt x="901" y="349"/>
                  </a:lnTo>
                  <a:lnTo>
                    <a:pt x="906" y="348"/>
                  </a:lnTo>
                  <a:lnTo>
                    <a:pt x="911" y="348"/>
                  </a:lnTo>
                  <a:lnTo>
                    <a:pt x="916" y="345"/>
                  </a:lnTo>
                  <a:lnTo>
                    <a:pt x="924" y="341"/>
                  </a:lnTo>
                  <a:lnTo>
                    <a:pt x="931" y="338"/>
                  </a:lnTo>
                  <a:lnTo>
                    <a:pt x="937" y="335"/>
                  </a:lnTo>
                  <a:lnTo>
                    <a:pt x="944" y="335"/>
                  </a:lnTo>
                  <a:lnTo>
                    <a:pt x="946" y="335"/>
                  </a:lnTo>
                  <a:lnTo>
                    <a:pt x="954" y="340"/>
                  </a:lnTo>
                  <a:lnTo>
                    <a:pt x="959" y="345"/>
                  </a:lnTo>
                  <a:lnTo>
                    <a:pt x="962" y="343"/>
                  </a:lnTo>
                  <a:lnTo>
                    <a:pt x="970" y="340"/>
                  </a:lnTo>
                  <a:lnTo>
                    <a:pt x="970" y="338"/>
                  </a:lnTo>
                  <a:lnTo>
                    <a:pt x="979" y="328"/>
                  </a:lnTo>
                  <a:lnTo>
                    <a:pt x="980" y="327"/>
                  </a:lnTo>
                  <a:lnTo>
                    <a:pt x="980" y="325"/>
                  </a:lnTo>
                  <a:lnTo>
                    <a:pt x="984" y="314"/>
                  </a:lnTo>
                  <a:lnTo>
                    <a:pt x="984" y="312"/>
                  </a:lnTo>
                  <a:lnTo>
                    <a:pt x="984" y="311"/>
                  </a:lnTo>
                  <a:lnTo>
                    <a:pt x="980" y="303"/>
                  </a:lnTo>
                  <a:lnTo>
                    <a:pt x="980" y="301"/>
                  </a:lnTo>
                  <a:lnTo>
                    <a:pt x="984" y="288"/>
                  </a:lnTo>
                  <a:lnTo>
                    <a:pt x="987" y="282"/>
                  </a:lnTo>
                  <a:lnTo>
                    <a:pt x="987" y="278"/>
                  </a:lnTo>
                  <a:lnTo>
                    <a:pt x="989" y="270"/>
                  </a:lnTo>
                  <a:lnTo>
                    <a:pt x="987" y="269"/>
                  </a:lnTo>
                  <a:lnTo>
                    <a:pt x="989" y="254"/>
                  </a:lnTo>
                  <a:lnTo>
                    <a:pt x="1000" y="241"/>
                  </a:lnTo>
                  <a:lnTo>
                    <a:pt x="1002" y="238"/>
                  </a:lnTo>
                  <a:lnTo>
                    <a:pt x="1010" y="223"/>
                  </a:lnTo>
                  <a:lnTo>
                    <a:pt x="1010" y="222"/>
                  </a:lnTo>
                  <a:lnTo>
                    <a:pt x="1010" y="218"/>
                  </a:lnTo>
                  <a:lnTo>
                    <a:pt x="1010" y="212"/>
                  </a:lnTo>
                  <a:lnTo>
                    <a:pt x="1010" y="209"/>
                  </a:lnTo>
                  <a:lnTo>
                    <a:pt x="1008" y="207"/>
                  </a:lnTo>
                  <a:lnTo>
                    <a:pt x="1012" y="197"/>
                  </a:lnTo>
                  <a:lnTo>
                    <a:pt x="1017" y="189"/>
                  </a:lnTo>
                  <a:lnTo>
                    <a:pt x="1017" y="188"/>
                  </a:lnTo>
                  <a:lnTo>
                    <a:pt x="1018" y="176"/>
                  </a:lnTo>
                  <a:lnTo>
                    <a:pt x="1020" y="175"/>
                  </a:lnTo>
                  <a:lnTo>
                    <a:pt x="1022" y="173"/>
                  </a:lnTo>
                  <a:lnTo>
                    <a:pt x="1022" y="171"/>
                  </a:lnTo>
                  <a:lnTo>
                    <a:pt x="1032" y="160"/>
                  </a:lnTo>
                  <a:lnTo>
                    <a:pt x="1033" y="157"/>
                  </a:lnTo>
                  <a:lnTo>
                    <a:pt x="1035" y="157"/>
                  </a:lnTo>
                  <a:lnTo>
                    <a:pt x="1038" y="157"/>
                  </a:lnTo>
                  <a:lnTo>
                    <a:pt x="1046" y="160"/>
                  </a:lnTo>
                  <a:lnTo>
                    <a:pt x="1051" y="163"/>
                  </a:lnTo>
                  <a:lnTo>
                    <a:pt x="1053" y="165"/>
                  </a:lnTo>
                  <a:lnTo>
                    <a:pt x="1063" y="168"/>
                  </a:lnTo>
                  <a:lnTo>
                    <a:pt x="1065" y="170"/>
                  </a:lnTo>
                  <a:lnTo>
                    <a:pt x="1078" y="175"/>
                  </a:lnTo>
                  <a:lnTo>
                    <a:pt x="1086" y="178"/>
                  </a:lnTo>
                  <a:lnTo>
                    <a:pt x="1099" y="181"/>
                  </a:lnTo>
                  <a:lnTo>
                    <a:pt x="1111" y="184"/>
                  </a:lnTo>
                  <a:lnTo>
                    <a:pt x="1114" y="186"/>
                  </a:lnTo>
                  <a:lnTo>
                    <a:pt x="1124" y="191"/>
                  </a:lnTo>
                  <a:lnTo>
                    <a:pt x="1126" y="193"/>
                  </a:lnTo>
                  <a:lnTo>
                    <a:pt x="1136" y="199"/>
                  </a:lnTo>
                  <a:lnTo>
                    <a:pt x="1137" y="201"/>
                  </a:lnTo>
                  <a:lnTo>
                    <a:pt x="1146" y="202"/>
                  </a:lnTo>
                  <a:lnTo>
                    <a:pt x="1147" y="202"/>
                  </a:lnTo>
                  <a:lnTo>
                    <a:pt x="1156" y="202"/>
                  </a:lnTo>
                  <a:lnTo>
                    <a:pt x="1157" y="202"/>
                  </a:lnTo>
                  <a:lnTo>
                    <a:pt x="1164" y="199"/>
                  </a:lnTo>
                  <a:lnTo>
                    <a:pt x="1166" y="197"/>
                  </a:lnTo>
                  <a:lnTo>
                    <a:pt x="1175" y="196"/>
                  </a:lnTo>
                  <a:lnTo>
                    <a:pt x="1180" y="191"/>
                  </a:lnTo>
                  <a:lnTo>
                    <a:pt x="1184" y="189"/>
                  </a:lnTo>
                  <a:lnTo>
                    <a:pt x="1189" y="181"/>
                  </a:lnTo>
                  <a:lnTo>
                    <a:pt x="1190" y="180"/>
                  </a:lnTo>
                  <a:lnTo>
                    <a:pt x="1194" y="170"/>
                  </a:lnTo>
                  <a:lnTo>
                    <a:pt x="1195" y="168"/>
                  </a:lnTo>
                  <a:lnTo>
                    <a:pt x="1199" y="159"/>
                  </a:lnTo>
                  <a:lnTo>
                    <a:pt x="1200" y="157"/>
                  </a:lnTo>
                  <a:lnTo>
                    <a:pt x="1205" y="150"/>
                  </a:lnTo>
                  <a:lnTo>
                    <a:pt x="1207" y="149"/>
                  </a:lnTo>
                  <a:lnTo>
                    <a:pt x="1217" y="144"/>
                  </a:lnTo>
                  <a:lnTo>
                    <a:pt x="1220" y="136"/>
                  </a:lnTo>
                  <a:lnTo>
                    <a:pt x="1222" y="134"/>
                  </a:lnTo>
                  <a:lnTo>
                    <a:pt x="1225" y="123"/>
                  </a:lnTo>
                  <a:lnTo>
                    <a:pt x="1227" y="121"/>
                  </a:lnTo>
                  <a:lnTo>
                    <a:pt x="1228" y="120"/>
                  </a:lnTo>
                  <a:lnTo>
                    <a:pt x="1235" y="120"/>
                  </a:lnTo>
                  <a:lnTo>
                    <a:pt x="1237" y="118"/>
                  </a:lnTo>
                  <a:lnTo>
                    <a:pt x="1238" y="116"/>
                  </a:lnTo>
                  <a:lnTo>
                    <a:pt x="1245" y="108"/>
                  </a:lnTo>
                  <a:lnTo>
                    <a:pt x="1247" y="107"/>
                  </a:lnTo>
                  <a:lnTo>
                    <a:pt x="1248" y="105"/>
                  </a:lnTo>
                  <a:lnTo>
                    <a:pt x="1252" y="102"/>
                  </a:lnTo>
                  <a:lnTo>
                    <a:pt x="1266" y="99"/>
                  </a:lnTo>
                  <a:lnTo>
                    <a:pt x="1268" y="99"/>
                  </a:lnTo>
                  <a:lnTo>
                    <a:pt x="1270" y="99"/>
                  </a:lnTo>
                  <a:lnTo>
                    <a:pt x="1281" y="89"/>
                  </a:lnTo>
                  <a:lnTo>
                    <a:pt x="1283" y="87"/>
                  </a:lnTo>
                  <a:lnTo>
                    <a:pt x="1293" y="76"/>
                  </a:lnTo>
                  <a:lnTo>
                    <a:pt x="1295" y="74"/>
                  </a:lnTo>
                  <a:lnTo>
                    <a:pt x="1296" y="73"/>
                  </a:lnTo>
                  <a:lnTo>
                    <a:pt x="1308" y="66"/>
                  </a:lnTo>
                  <a:lnTo>
                    <a:pt x="1311" y="65"/>
                  </a:lnTo>
                  <a:lnTo>
                    <a:pt x="1313" y="63"/>
                  </a:lnTo>
                  <a:lnTo>
                    <a:pt x="1321" y="49"/>
                  </a:lnTo>
                  <a:lnTo>
                    <a:pt x="1321" y="47"/>
                  </a:lnTo>
                  <a:lnTo>
                    <a:pt x="1321" y="45"/>
                  </a:lnTo>
                  <a:lnTo>
                    <a:pt x="1324" y="31"/>
                  </a:lnTo>
                  <a:lnTo>
                    <a:pt x="1326" y="29"/>
                  </a:lnTo>
                  <a:lnTo>
                    <a:pt x="1326" y="26"/>
                  </a:lnTo>
                  <a:lnTo>
                    <a:pt x="1328" y="24"/>
                  </a:lnTo>
                  <a:lnTo>
                    <a:pt x="1338" y="15"/>
                  </a:lnTo>
                  <a:lnTo>
                    <a:pt x="1341" y="13"/>
                  </a:lnTo>
                  <a:lnTo>
                    <a:pt x="1352" y="10"/>
                  </a:lnTo>
                  <a:lnTo>
                    <a:pt x="1352" y="8"/>
                  </a:lnTo>
                  <a:lnTo>
                    <a:pt x="1354" y="6"/>
                  </a:lnTo>
                  <a:lnTo>
                    <a:pt x="1371" y="0"/>
                  </a:lnTo>
                  <a:lnTo>
                    <a:pt x="1374" y="0"/>
                  </a:lnTo>
                  <a:lnTo>
                    <a:pt x="1376" y="0"/>
                  </a:lnTo>
                  <a:lnTo>
                    <a:pt x="1394" y="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8" name="Freeform 68"/>
            <p:cNvSpPr>
              <a:spLocks/>
            </p:cNvSpPr>
            <p:nvPr/>
          </p:nvSpPr>
          <p:spPr bwMode="auto">
            <a:xfrm>
              <a:off x="2970212" y="2416970"/>
              <a:ext cx="1106488" cy="1150938"/>
            </a:xfrm>
            <a:custGeom>
              <a:avLst/>
              <a:gdLst>
                <a:gd name="T0" fmla="*/ 335 w 1394"/>
                <a:gd name="T1" fmla="*/ 1332 h 1450"/>
                <a:gd name="T2" fmla="*/ 319 w 1394"/>
                <a:gd name="T3" fmla="*/ 1400 h 1450"/>
                <a:gd name="T4" fmla="*/ 304 w 1394"/>
                <a:gd name="T5" fmla="*/ 1442 h 1450"/>
                <a:gd name="T6" fmla="*/ 261 w 1394"/>
                <a:gd name="T7" fmla="*/ 1440 h 1450"/>
                <a:gd name="T8" fmla="*/ 226 w 1394"/>
                <a:gd name="T9" fmla="*/ 1409 h 1450"/>
                <a:gd name="T10" fmla="*/ 231 w 1394"/>
                <a:gd name="T11" fmla="*/ 1367 h 1450"/>
                <a:gd name="T12" fmla="*/ 218 w 1394"/>
                <a:gd name="T13" fmla="*/ 1330 h 1450"/>
                <a:gd name="T14" fmla="*/ 246 w 1394"/>
                <a:gd name="T15" fmla="*/ 1299 h 1450"/>
                <a:gd name="T16" fmla="*/ 248 w 1394"/>
                <a:gd name="T17" fmla="*/ 1235 h 1450"/>
                <a:gd name="T18" fmla="*/ 271 w 1394"/>
                <a:gd name="T19" fmla="*/ 1134 h 1450"/>
                <a:gd name="T20" fmla="*/ 286 w 1394"/>
                <a:gd name="T21" fmla="*/ 1055 h 1450"/>
                <a:gd name="T22" fmla="*/ 229 w 1394"/>
                <a:gd name="T23" fmla="*/ 1011 h 1450"/>
                <a:gd name="T24" fmla="*/ 157 w 1394"/>
                <a:gd name="T25" fmla="*/ 963 h 1450"/>
                <a:gd name="T26" fmla="*/ 95 w 1394"/>
                <a:gd name="T27" fmla="*/ 963 h 1450"/>
                <a:gd name="T28" fmla="*/ 94 w 1394"/>
                <a:gd name="T29" fmla="*/ 861 h 1450"/>
                <a:gd name="T30" fmla="*/ 59 w 1394"/>
                <a:gd name="T31" fmla="*/ 833 h 1450"/>
                <a:gd name="T32" fmla="*/ 1 w 1394"/>
                <a:gd name="T33" fmla="*/ 816 h 1450"/>
                <a:gd name="T34" fmla="*/ 14 w 1394"/>
                <a:gd name="T35" fmla="*/ 783 h 1450"/>
                <a:gd name="T36" fmla="*/ 38 w 1394"/>
                <a:gd name="T37" fmla="*/ 744 h 1450"/>
                <a:gd name="T38" fmla="*/ 79 w 1394"/>
                <a:gd name="T39" fmla="*/ 688 h 1450"/>
                <a:gd name="T40" fmla="*/ 127 w 1394"/>
                <a:gd name="T41" fmla="*/ 702 h 1450"/>
                <a:gd name="T42" fmla="*/ 170 w 1394"/>
                <a:gd name="T43" fmla="*/ 714 h 1450"/>
                <a:gd name="T44" fmla="*/ 203 w 1394"/>
                <a:gd name="T45" fmla="*/ 723 h 1450"/>
                <a:gd name="T46" fmla="*/ 238 w 1394"/>
                <a:gd name="T47" fmla="*/ 749 h 1450"/>
                <a:gd name="T48" fmla="*/ 262 w 1394"/>
                <a:gd name="T49" fmla="*/ 778 h 1450"/>
                <a:gd name="T50" fmla="*/ 297 w 1394"/>
                <a:gd name="T51" fmla="*/ 782 h 1450"/>
                <a:gd name="T52" fmla="*/ 304 w 1394"/>
                <a:gd name="T53" fmla="*/ 806 h 1450"/>
                <a:gd name="T54" fmla="*/ 347 w 1394"/>
                <a:gd name="T55" fmla="*/ 820 h 1450"/>
                <a:gd name="T56" fmla="*/ 365 w 1394"/>
                <a:gd name="T57" fmla="*/ 796 h 1450"/>
                <a:gd name="T58" fmla="*/ 377 w 1394"/>
                <a:gd name="T59" fmla="*/ 764 h 1450"/>
                <a:gd name="T60" fmla="*/ 423 w 1394"/>
                <a:gd name="T61" fmla="*/ 749 h 1450"/>
                <a:gd name="T62" fmla="*/ 454 w 1394"/>
                <a:gd name="T63" fmla="*/ 717 h 1450"/>
                <a:gd name="T64" fmla="*/ 494 w 1394"/>
                <a:gd name="T65" fmla="*/ 665 h 1450"/>
                <a:gd name="T66" fmla="*/ 520 w 1394"/>
                <a:gd name="T67" fmla="*/ 633 h 1450"/>
                <a:gd name="T68" fmla="*/ 563 w 1394"/>
                <a:gd name="T69" fmla="*/ 612 h 1450"/>
                <a:gd name="T70" fmla="*/ 602 w 1394"/>
                <a:gd name="T71" fmla="*/ 584 h 1450"/>
                <a:gd name="T72" fmla="*/ 630 w 1394"/>
                <a:gd name="T73" fmla="*/ 573 h 1450"/>
                <a:gd name="T74" fmla="*/ 628 w 1394"/>
                <a:gd name="T75" fmla="*/ 540 h 1450"/>
                <a:gd name="T76" fmla="*/ 648 w 1394"/>
                <a:gd name="T77" fmla="*/ 531 h 1450"/>
                <a:gd name="T78" fmla="*/ 691 w 1394"/>
                <a:gd name="T79" fmla="*/ 510 h 1450"/>
                <a:gd name="T80" fmla="*/ 712 w 1394"/>
                <a:gd name="T81" fmla="*/ 519 h 1450"/>
                <a:gd name="T82" fmla="*/ 726 w 1394"/>
                <a:gd name="T83" fmla="*/ 531 h 1450"/>
                <a:gd name="T84" fmla="*/ 767 w 1394"/>
                <a:gd name="T85" fmla="*/ 482 h 1450"/>
                <a:gd name="T86" fmla="*/ 812 w 1394"/>
                <a:gd name="T87" fmla="*/ 468 h 1450"/>
                <a:gd name="T88" fmla="*/ 797 w 1394"/>
                <a:gd name="T89" fmla="*/ 421 h 1450"/>
                <a:gd name="T90" fmla="*/ 825 w 1394"/>
                <a:gd name="T91" fmla="*/ 392 h 1450"/>
                <a:gd name="T92" fmla="*/ 846 w 1394"/>
                <a:gd name="T93" fmla="*/ 383 h 1450"/>
                <a:gd name="T94" fmla="*/ 884 w 1394"/>
                <a:gd name="T95" fmla="*/ 351 h 1450"/>
                <a:gd name="T96" fmla="*/ 946 w 1394"/>
                <a:gd name="T97" fmla="*/ 335 h 1450"/>
                <a:gd name="T98" fmla="*/ 984 w 1394"/>
                <a:gd name="T99" fmla="*/ 312 h 1450"/>
                <a:gd name="T100" fmla="*/ 1000 w 1394"/>
                <a:gd name="T101" fmla="*/ 241 h 1450"/>
                <a:gd name="T102" fmla="*/ 1017 w 1394"/>
                <a:gd name="T103" fmla="*/ 188 h 1450"/>
                <a:gd name="T104" fmla="*/ 1051 w 1394"/>
                <a:gd name="T105" fmla="*/ 163 h 1450"/>
                <a:gd name="T106" fmla="*/ 1126 w 1394"/>
                <a:gd name="T107" fmla="*/ 193 h 1450"/>
                <a:gd name="T108" fmla="*/ 1180 w 1394"/>
                <a:gd name="T109" fmla="*/ 191 h 1450"/>
                <a:gd name="T110" fmla="*/ 1217 w 1394"/>
                <a:gd name="T111" fmla="*/ 144 h 1450"/>
                <a:gd name="T112" fmla="*/ 1247 w 1394"/>
                <a:gd name="T113" fmla="*/ 107 h 1450"/>
                <a:gd name="T114" fmla="*/ 1296 w 1394"/>
                <a:gd name="T115" fmla="*/ 73 h 1450"/>
                <a:gd name="T116" fmla="*/ 1328 w 1394"/>
                <a:gd name="T117" fmla="*/ 24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94" h="1450">
                  <a:moveTo>
                    <a:pt x="360" y="1291"/>
                  </a:moveTo>
                  <a:lnTo>
                    <a:pt x="353" y="1295"/>
                  </a:lnTo>
                  <a:lnTo>
                    <a:pt x="352" y="1295"/>
                  </a:lnTo>
                  <a:lnTo>
                    <a:pt x="345" y="1296"/>
                  </a:lnTo>
                  <a:lnTo>
                    <a:pt x="344" y="1298"/>
                  </a:lnTo>
                  <a:lnTo>
                    <a:pt x="337" y="1299"/>
                  </a:lnTo>
                  <a:lnTo>
                    <a:pt x="335" y="1306"/>
                  </a:lnTo>
                  <a:lnTo>
                    <a:pt x="334" y="1311"/>
                  </a:lnTo>
                  <a:lnTo>
                    <a:pt x="335" y="1320"/>
                  </a:lnTo>
                  <a:lnTo>
                    <a:pt x="335" y="1332"/>
                  </a:lnTo>
                  <a:lnTo>
                    <a:pt x="330" y="1348"/>
                  </a:lnTo>
                  <a:lnTo>
                    <a:pt x="329" y="1356"/>
                  </a:lnTo>
                  <a:lnTo>
                    <a:pt x="327" y="1359"/>
                  </a:lnTo>
                  <a:lnTo>
                    <a:pt x="324" y="1372"/>
                  </a:lnTo>
                  <a:lnTo>
                    <a:pt x="324" y="1377"/>
                  </a:lnTo>
                  <a:lnTo>
                    <a:pt x="322" y="1382"/>
                  </a:lnTo>
                  <a:lnTo>
                    <a:pt x="324" y="1387"/>
                  </a:lnTo>
                  <a:lnTo>
                    <a:pt x="322" y="1392"/>
                  </a:lnTo>
                  <a:lnTo>
                    <a:pt x="320" y="1396"/>
                  </a:lnTo>
                  <a:lnTo>
                    <a:pt x="319" y="1400"/>
                  </a:lnTo>
                  <a:lnTo>
                    <a:pt x="317" y="1401"/>
                  </a:lnTo>
                  <a:lnTo>
                    <a:pt x="312" y="1403"/>
                  </a:lnTo>
                  <a:lnTo>
                    <a:pt x="310" y="1408"/>
                  </a:lnTo>
                  <a:lnTo>
                    <a:pt x="310" y="1411"/>
                  </a:lnTo>
                  <a:lnTo>
                    <a:pt x="309" y="1417"/>
                  </a:lnTo>
                  <a:lnTo>
                    <a:pt x="305" y="1427"/>
                  </a:lnTo>
                  <a:lnTo>
                    <a:pt x="305" y="1429"/>
                  </a:lnTo>
                  <a:lnTo>
                    <a:pt x="304" y="1430"/>
                  </a:lnTo>
                  <a:lnTo>
                    <a:pt x="304" y="1435"/>
                  </a:lnTo>
                  <a:lnTo>
                    <a:pt x="304" y="1442"/>
                  </a:lnTo>
                  <a:lnTo>
                    <a:pt x="296" y="1448"/>
                  </a:lnTo>
                  <a:lnTo>
                    <a:pt x="296" y="1450"/>
                  </a:lnTo>
                  <a:lnTo>
                    <a:pt x="287" y="1450"/>
                  </a:lnTo>
                  <a:lnTo>
                    <a:pt x="286" y="1448"/>
                  </a:lnTo>
                  <a:lnTo>
                    <a:pt x="281" y="1448"/>
                  </a:lnTo>
                  <a:lnTo>
                    <a:pt x="277" y="1447"/>
                  </a:lnTo>
                  <a:lnTo>
                    <a:pt x="272" y="1442"/>
                  </a:lnTo>
                  <a:lnTo>
                    <a:pt x="267" y="1440"/>
                  </a:lnTo>
                  <a:lnTo>
                    <a:pt x="264" y="1440"/>
                  </a:lnTo>
                  <a:lnTo>
                    <a:pt x="261" y="1440"/>
                  </a:lnTo>
                  <a:lnTo>
                    <a:pt x="261" y="1437"/>
                  </a:lnTo>
                  <a:lnTo>
                    <a:pt x="261" y="1430"/>
                  </a:lnTo>
                  <a:lnTo>
                    <a:pt x="261" y="1417"/>
                  </a:lnTo>
                  <a:lnTo>
                    <a:pt x="259" y="1416"/>
                  </a:lnTo>
                  <a:lnTo>
                    <a:pt x="253" y="1413"/>
                  </a:lnTo>
                  <a:lnTo>
                    <a:pt x="248" y="1411"/>
                  </a:lnTo>
                  <a:lnTo>
                    <a:pt x="246" y="1411"/>
                  </a:lnTo>
                  <a:lnTo>
                    <a:pt x="238" y="1411"/>
                  </a:lnTo>
                  <a:lnTo>
                    <a:pt x="229" y="1411"/>
                  </a:lnTo>
                  <a:lnTo>
                    <a:pt x="226" y="1409"/>
                  </a:lnTo>
                  <a:lnTo>
                    <a:pt x="221" y="1406"/>
                  </a:lnTo>
                  <a:lnTo>
                    <a:pt x="218" y="1403"/>
                  </a:lnTo>
                  <a:lnTo>
                    <a:pt x="216" y="1395"/>
                  </a:lnTo>
                  <a:lnTo>
                    <a:pt x="219" y="1392"/>
                  </a:lnTo>
                  <a:lnTo>
                    <a:pt x="224" y="1390"/>
                  </a:lnTo>
                  <a:lnTo>
                    <a:pt x="233" y="1385"/>
                  </a:lnTo>
                  <a:lnTo>
                    <a:pt x="231" y="1374"/>
                  </a:lnTo>
                  <a:lnTo>
                    <a:pt x="231" y="1372"/>
                  </a:lnTo>
                  <a:lnTo>
                    <a:pt x="231" y="1369"/>
                  </a:lnTo>
                  <a:lnTo>
                    <a:pt x="231" y="1367"/>
                  </a:lnTo>
                  <a:lnTo>
                    <a:pt x="231" y="1364"/>
                  </a:lnTo>
                  <a:lnTo>
                    <a:pt x="233" y="1361"/>
                  </a:lnTo>
                  <a:lnTo>
                    <a:pt x="231" y="1356"/>
                  </a:lnTo>
                  <a:lnTo>
                    <a:pt x="231" y="1353"/>
                  </a:lnTo>
                  <a:lnTo>
                    <a:pt x="228" y="1348"/>
                  </a:lnTo>
                  <a:lnTo>
                    <a:pt x="226" y="1345"/>
                  </a:lnTo>
                  <a:lnTo>
                    <a:pt x="223" y="1343"/>
                  </a:lnTo>
                  <a:lnTo>
                    <a:pt x="221" y="1340"/>
                  </a:lnTo>
                  <a:lnTo>
                    <a:pt x="216" y="1337"/>
                  </a:lnTo>
                  <a:lnTo>
                    <a:pt x="218" y="1330"/>
                  </a:lnTo>
                  <a:lnTo>
                    <a:pt x="219" y="1327"/>
                  </a:lnTo>
                  <a:lnTo>
                    <a:pt x="221" y="1325"/>
                  </a:lnTo>
                  <a:lnTo>
                    <a:pt x="223" y="1324"/>
                  </a:lnTo>
                  <a:lnTo>
                    <a:pt x="228" y="1320"/>
                  </a:lnTo>
                  <a:lnTo>
                    <a:pt x="231" y="1317"/>
                  </a:lnTo>
                  <a:lnTo>
                    <a:pt x="236" y="1314"/>
                  </a:lnTo>
                  <a:lnTo>
                    <a:pt x="239" y="1309"/>
                  </a:lnTo>
                  <a:lnTo>
                    <a:pt x="239" y="1304"/>
                  </a:lnTo>
                  <a:lnTo>
                    <a:pt x="243" y="1301"/>
                  </a:lnTo>
                  <a:lnTo>
                    <a:pt x="246" y="1299"/>
                  </a:lnTo>
                  <a:lnTo>
                    <a:pt x="244" y="1296"/>
                  </a:lnTo>
                  <a:lnTo>
                    <a:pt x="244" y="1288"/>
                  </a:lnTo>
                  <a:lnTo>
                    <a:pt x="246" y="1282"/>
                  </a:lnTo>
                  <a:lnTo>
                    <a:pt x="248" y="1278"/>
                  </a:lnTo>
                  <a:lnTo>
                    <a:pt x="248" y="1277"/>
                  </a:lnTo>
                  <a:lnTo>
                    <a:pt x="248" y="1270"/>
                  </a:lnTo>
                  <a:lnTo>
                    <a:pt x="248" y="1261"/>
                  </a:lnTo>
                  <a:lnTo>
                    <a:pt x="244" y="1244"/>
                  </a:lnTo>
                  <a:lnTo>
                    <a:pt x="244" y="1239"/>
                  </a:lnTo>
                  <a:lnTo>
                    <a:pt x="248" y="1235"/>
                  </a:lnTo>
                  <a:lnTo>
                    <a:pt x="253" y="1225"/>
                  </a:lnTo>
                  <a:lnTo>
                    <a:pt x="254" y="1222"/>
                  </a:lnTo>
                  <a:lnTo>
                    <a:pt x="256" y="1215"/>
                  </a:lnTo>
                  <a:lnTo>
                    <a:pt x="261" y="1201"/>
                  </a:lnTo>
                  <a:lnTo>
                    <a:pt x="262" y="1196"/>
                  </a:lnTo>
                  <a:lnTo>
                    <a:pt x="262" y="1191"/>
                  </a:lnTo>
                  <a:lnTo>
                    <a:pt x="264" y="1165"/>
                  </a:lnTo>
                  <a:lnTo>
                    <a:pt x="266" y="1146"/>
                  </a:lnTo>
                  <a:lnTo>
                    <a:pt x="266" y="1144"/>
                  </a:lnTo>
                  <a:lnTo>
                    <a:pt x="271" y="1134"/>
                  </a:lnTo>
                  <a:lnTo>
                    <a:pt x="276" y="1125"/>
                  </a:lnTo>
                  <a:lnTo>
                    <a:pt x="277" y="1123"/>
                  </a:lnTo>
                  <a:lnTo>
                    <a:pt x="291" y="1107"/>
                  </a:lnTo>
                  <a:lnTo>
                    <a:pt x="292" y="1104"/>
                  </a:lnTo>
                  <a:lnTo>
                    <a:pt x="296" y="1087"/>
                  </a:lnTo>
                  <a:lnTo>
                    <a:pt x="296" y="1086"/>
                  </a:lnTo>
                  <a:lnTo>
                    <a:pt x="294" y="1068"/>
                  </a:lnTo>
                  <a:lnTo>
                    <a:pt x="291" y="1065"/>
                  </a:lnTo>
                  <a:lnTo>
                    <a:pt x="289" y="1061"/>
                  </a:lnTo>
                  <a:lnTo>
                    <a:pt x="286" y="1055"/>
                  </a:lnTo>
                  <a:lnTo>
                    <a:pt x="284" y="1050"/>
                  </a:lnTo>
                  <a:lnTo>
                    <a:pt x="281" y="1045"/>
                  </a:lnTo>
                  <a:lnTo>
                    <a:pt x="276" y="1037"/>
                  </a:lnTo>
                  <a:lnTo>
                    <a:pt x="272" y="1034"/>
                  </a:lnTo>
                  <a:lnTo>
                    <a:pt x="266" y="1026"/>
                  </a:lnTo>
                  <a:lnTo>
                    <a:pt x="259" y="1026"/>
                  </a:lnTo>
                  <a:lnTo>
                    <a:pt x="251" y="1028"/>
                  </a:lnTo>
                  <a:lnTo>
                    <a:pt x="244" y="1026"/>
                  </a:lnTo>
                  <a:lnTo>
                    <a:pt x="236" y="1019"/>
                  </a:lnTo>
                  <a:lnTo>
                    <a:pt x="229" y="1011"/>
                  </a:lnTo>
                  <a:lnTo>
                    <a:pt x="223" y="1003"/>
                  </a:lnTo>
                  <a:lnTo>
                    <a:pt x="213" y="995"/>
                  </a:lnTo>
                  <a:lnTo>
                    <a:pt x="211" y="994"/>
                  </a:lnTo>
                  <a:lnTo>
                    <a:pt x="196" y="984"/>
                  </a:lnTo>
                  <a:lnTo>
                    <a:pt x="195" y="968"/>
                  </a:lnTo>
                  <a:lnTo>
                    <a:pt x="190" y="966"/>
                  </a:lnTo>
                  <a:lnTo>
                    <a:pt x="175" y="964"/>
                  </a:lnTo>
                  <a:lnTo>
                    <a:pt x="168" y="963"/>
                  </a:lnTo>
                  <a:lnTo>
                    <a:pt x="163" y="963"/>
                  </a:lnTo>
                  <a:lnTo>
                    <a:pt x="157" y="963"/>
                  </a:lnTo>
                  <a:lnTo>
                    <a:pt x="153" y="963"/>
                  </a:lnTo>
                  <a:lnTo>
                    <a:pt x="152" y="961"/>
                  </a:lnTo>
                  <a:lnTo>
                    <a:pt x="140" y="966"/>
                  </a:lnTo>
                  <a:lnTo>
                    <a:pt x="133" y="964"/>
                  </a:lnTo>
                  <a:lnTo>
                    <a:pt x="132" y="966"/>
                  </a:lnTo>
                  <a:lnTo>
                    <a:pt x="119" y="964"/>
                  </a:lnTo>
                  <a:lnTo>
                    <a:pt x="112" y="966"/>
                  </a:lnTo>
                  <a:lnTo>
                    <a:pt x="105" y="966"/>
                  </a:lnTo>
                  <a:lnTo>
                    <a:pt x="97" y="964"/>
                  </a:lnTo>
                  <a:lnTo>
                    <a:pt x="95" y="963"/>
                  </a:lnTo>
                  <a:lnTo>
                    <a:pt x="94" y="961"/>
                  </a:lnTo>
                  <a:lnTo>
                    <a:pt x="94" y="951"/>
                  </a:lnTo>
                  <a:lnTo>
                    <a:pt x="94" y="939"/>
                  </a:lnTo>
                  <a:lnTo>
                    <a:pt x="94" y="937"/>
                  </a:lnTo>
                  <a:lnTo>
                    <a:pt x="97" y="919"/>
                  </a:lnTo>
                  <a:lnTo>
                    <a:pt x="97" y="916"/>
                  </a:lnTo>
                  <a:lnTo>
                    <a:pt x="97" y="901"/>
                  </a:lnTo>
                  <a:lnTo>
                    <a:pt x="95" y="892"/>
                  </a:lnTo>
                  <a:lnTo>
                    <a:pt x="95" y="885"/>
                  </a:lnTo>
                  <a:lnTo>
                    <a:pt x="94" y="861"/>
                  </a:lnTo>
                  <a:lnTo>
                    <a:pt x="94" y="856"/>
                  </a:lnTo>
                  <a:lnTo>
                    <a:pt x="94" y="853"/>
                  </a:lnTo>
                  <a:lnTo>
                    <a:pt x="94" y="845"/>
                  </a:lnTo>
                  <a:lnTo>
                    <a:pt x="92" y="841"/>
                  </a:lnTo>
                  <a:lnTo>
                    <a:pt x="86" y="841"/>
                  </a:lnTo>
                  <a:lnTo>
                    <a:pt x="84" y="838"/>
                  </a:lnTo>
                  <a:lnTo>
                    <a:pt x="72" y="827"/>
                  </a:lnTo>
                  <a:lnTo>
                    <a:pt x="67" y="828"/>
                  </a:lnTo>
                  <a:lnTo>
                    <a:pt x="64" y="828"/>
                  </a:lnTo>
                  <a:lnTo>
                    <a:pt x="59" y="833"/>
                  </a:lnTo>
                  <a:lnTo>
                    <a:pt x="57" y="835"/>
                  </a:lnTo>
                  <a:lnTo>
                    <a:pt x="56" y="835"/>
                  </a:lnTo>
                  <a:lnTo>
                    <a:pt x="51" y="838"/>
                  </a:lnTo>
                  <a:lnTo>
                    <a:pt x="36" y="835"/>
                  </a:lnTo>
                  <a:lnTo>
                    <a:pt x="34" y="835"/>
                  </a:lnTo>
                  <a:lnTo>
                    <a:pt x="28" y="833"/>
                  </a:lnTo>
                  <a:lnTo>
                    <a:pt x="19" y="828"/>
                  </a:lnTo>
                  <a:lnTo>
                    <a:pt x="11" y="825"/>
                  </a:lnTo>
                  <a:lnTo>
                    <a:pt x="9" y="824"/>
                  </a:lnTo>
                  <a:lnTo>
                    <a:pt x="1" y="816"/>
                  </a:lnTo>
                  <a:lnTo>
                    <a:pt x="1" y="814"/>
                  </a:lnTo>
                  <a:lnTo>
                    <a:pt x="0" y="811"/>
                  </a:lnTo>
                  <a:lnTo>
                    <a:pt x="0" y="807"/>
                  </a:lnTo>
                  <a:lnTo>
                    <a:pt x="1" y="806"/>
                  </a:lnTo>
                  <a:lnTo>
                    <a:pt x="1" y="803"/>
                  </a:lnTo>
                  <a:lnTo>
                    <a:pt x="3" y="799"/>
                  </a:lnTo>
                  <a:lnTo>
                    <a:pt x="6" y="794"/>
                  </a:lnTo>
                  <a:lnTo>
                    <a:pt x="11" y="788"/>
                  </a:lnTo>
                  <a:lnTo>
                    <a:pt x="11" y="786"/>
                  </a:lnTo>
                  <a:lnTo>
                    <a:pt x="14" y="783"/>
                  </a:lnTo>
                  <a:lnTo>
                    <a:pt x="19" y="778"/>
                  </a:lnTo>
                  <a:lnTo>
                    <a:pt x="21" y="778"/>
                  </a:lnTo>
                  <a:lnTo>
                    <a:pt x="21" y="777"/>
                  </a:lnTo>
                  <a:lnTo>
                    <a:pt x="26" y="772"/>
                  </a:lnTo>
                  <a:lnTo>
                    <a:pt x="28" y="770"/>
                  </a:lnTo>
                  <a:lnTo>
                    <a:pt x="31" y="767"/>
                  </a:lnTo>
                  <a:lnTo>
                    <a:pt x="33" y="765"/>
                  </a:lnTo>
                  <a:lnTo>
                    <a:pt x="36" y="764"/>
                  </a:lnTo>
                  <a:lnTo>
                    <a:pt x="36" y="761"/>
                  </a:lnTo>
                  <a:lnTo>
                    <a:pt x="38" y="744"/>
                  </a:lnTo>
                  <a:lnTo>
                    <a:pt x="33" y="739"/>
                  </a:lnTo>
                  <a:lnTo>
                    <a:pt x="31" y="731"/>
                  </a:lnTo>
                  <a:lnTo>
                    <a:pt x="31" y="730"/>
                  </a:lnTo>
                  <a:lnTo>
                    <a:pt x="31" y="727"/>
                  </a:lnTo>
                  <a:lnTo>
                    <a:pt x="33" y="717"/>
                  </a:lnTo>
                  <a:lnTo>
                    <a:pt x="36" y="710"/>
                  </a:lnTo>
                  <a:lnTo>
                    <a:pt x="39" y="704"/>
                  </a:lnTo>
                  <a:lnTo>
                    <a:pt x="57" y="694"/>
                  </a:lnTo>
                  <a:lnTo>
                    <a:pt x="59" y="693"/>
                  </a:lnTo>
                  <a:lnTo>
                    <a:pt x="79" y="688"/>
                  </a:lnTo>
                  <a:lnTo>
                    <a:pt x="82" y="691"/>
                  </a:lnTo>
                  <a:lnTo>
                    <a:pt x="84" y="693"/>
                  </a:lnTo>
                  <a:lnTo>
                    <a:pt x="86" y="696"/>
                  </a:lnTo>
                  <a:lnTo>
                    <a:pt x="89" y="702"/>
                  </a:lnTo>
                  <a:lnTo>
                    <a:pt x="99" y="704"/>
                  </a:lnTo>
                  <a:lnTo>
                    <a:pt x="109" y="704"/>
                  </a:lnTo>
                  <a:lnTo>
                    <a:pt x="119" y="701"/>
                  </a:lnTo>
                  <a:lnTo>
                    <a:pt x="122" y="702"/>
                  </a:lnTo>
                  <a:lnTo>
                    <a:pt x="124" y="701"/>
                  </a:lnTo>
                  <a:lnTo>
                    <a:pt x="127" y="702"/>
                  </a:lnTo>
                  <a:lnTo>
                    <a:pt x="130" y="702"/>
                  </a:lnTo>
                  <a:lnTo>
                    <a:pt x="135" y="704"/>
                  </a:lnTo>
                  <a:lnTo>
                    <a:pt x="143" y="705"/>
                  </a:lnTo>
                  <a:lnTo>
                    <a:pt x="148" y="704"/>
                  </a:lnTo>
                  <a:lnTo>
                    <a:pt x="152" y="707"/>
                  </a:lnTo>
                  <a:lnTo>
                    <a:pt x="153" y="709"/>
                  </a:lnTo>
                  <a:lnTo>
                    <a:pt x="157" y="710"/>
                  </a:lnTo>
                  <a:lnTo>
                    <a:pt x="160" y="709"/>
                  </a:lnTo>
                  <a:lnTo>
                    <a:pt x="165" y="710"/>
                  </a:lnTo>
                  <a:lnTo>
                    <a:pt x="170" y="714"/>
                  </a:lnTo>
                  <a:lnTo>
                    <a:pt x="172" y="715"/>
                  </a:lnTo>
                  <a:lnTo>
                    <a:pt x="178" y="718"/>
                  </a:lnTo>
                  <a:lnTo>
                    <a:pt x="180" y="720"/>
                  </a:lnTo>
                  <a:lnTo>
                    <a:pt x="181" y="722"/>
                  </a:lnTo>
                  <a:lnTo>
                    <a:pt x="183" y="722"/>
                  </a:lnTo>
                  <a:lnTo>
                    <a:pt x="185" y="723"/>
                  </a:lnTo>
                  <a:lnTo>
                    <a:pt x="190" y="723"/>
                  </a:lnTo>
                  <a:lnTo>
                    <a:pt x="191" y="725"/>
                  </a:lnTo>
                  <a:lnTo>
                    <a:pt x="195" y="725"/>
                  </a:lnTo>
                  <a:lnTo>
                    <a:pt x="203" y="723"/>
                  </a:lnTo>
                  <a:lnTo>
                    <a:pt x="205" y="723"/>
                  </a:lnTo>
                  <a:lnTo>
                    <a:pt x="211" y="727"/>
                  </a:lnTo>
                  <a:lnTo>
                    <a:pt x="215" y="728"/>
                  </a:lnTo>
                  <a:lnTo>
                    <a:pt x="215" y="730"/>
                  </a:lnTo>
                  <a:lnTo>
                    <a:pt x="226" y="739"/>
                  </a:lnTo>
                  <a:lnTo>
                    <a:pt x="229" y="739"/>
                  </a:lnTo>
                  <a:lnTo>
                    <a:pt x="231" y="739"/>
                  </a:lnTo>
                  <a:lnTo>
                    <a:pt x="238" y="741"/>
                  </a:lnTo>
                  <a:lnTo>
                    <a:pt x="238" y="743"/>
                  </a:lnTo>
                  <a:lnTo>
                    <a:pt x="238" y="749"/>
                  </a:lnTo>
                  <a:lnTo>
                    <a:pt x="238" y="751"/>
                  </a:lnTo>
                  <a:lnTo>
                    <a:pt x="243" y="756"/>
                  </a:lnTo>
                  <a:lnTo>
                    <a:pt x="246" y="757"/>
                  </a:lnTo>
                  <a:lnTo>
                    <a:pt x="249" y="761"/>
                  </a:lnTo>
                  <a:lnTo>
                    <a:pt x="249" y="764"/>
                  </a:lnTo>
                  <a:lnTo>
                    <a:pt x="253" y="769"/>
                  </a:lnTo>
                  <a:lnTo>
                    <a:pt x="254" y="772"/>
                  </a:lnTo>
                  <a:lnTo>
                    <a:pt x="259" y="775"/>
                  </a:lnTo>
                  <a:lnTo>
                    <a:pt x="261" y="778"/>
                  </a:lnTo>
                  <a:lnTo>
                    <a:pt x="262" y="778"/>
                  </a:lnTo>
                  <a:lnTo>
                    <a:pt x="266" y="782"/>
                  </a:lnTo>
                  <a:lnTo>
                    <a:pt x="269" y="782"/>
                  </a:lnTo>
                  <a:lnTo>
                    <a:pt x="272" y="780"/>
                  </a:lnTo>
                  <a:lnTo>
                    <a:pt x="276" y="778"/>
                  </a:lnTo>
                  <a:lnTo>
                    <a:pt x="276" y="777"/>
                  </a:lnTo>
                  <a:lnTo>
                    <a:pt x="279" y="775"/>
                  </a:lnTo>
                  <a:lnTo>
                    <a:pt x="282" y="775"/>
                  </a:lnTo>
                  <a:lnTo>
                    <a:pt x="291" y="775"/>
                  </a:lnTo>
                  <a:lnTo>
                    <a:pt x="294" y="777"/>
                  </a:lnTo>
                  <a:lnTo>
                    <a:pt x="297" y="782"/>
                  </a:lnTo>
                  <a:lnTo>
                    <a:pt x="294" y="785"/>
                  </a:lnTo>
                  <a:lnTo>
                    <a:pt x="296" y="788"/>
                  </a:lnTo>
                  <a:lnTo>
                    <a:pt x="292" y="790"/>
                  </a:lnTo>
                  <a:lnTo>
                    <a:pt x="291" y="793"/>
                  </a:lnTo>
                  <a:lnTo>
                    <a:pt x="294" y="794"/>
                  </a:lnTo>
                  <a:lnTo>
                    <a:pt x="296" y="794"/>
                  </a:lnTo>
                  <a:lnTo>
                    <a:pt x="302" y="798"/>
                  </a:lnTo>
                  <a:lnTo>
                    <a:pt x="305" y="801"/>
                  </a:lnTo>
                  <a:lnTo>
                    <a:pt x="305" y="803"/>
                  </a:lnTo>
                  <a:lnTo>
                    <a:pt x="304" y="806"/>
                  </a:lnTo>
                  <a:lnTo>
                    <a:pt x="305" y="809"/>
                  </a:lnTo>
                  <a:lnTo>
                    <a:pt x="309" y="809"/>
                  </a:lnTo>
                  <a:lnTo>
                    <a:pt x="315" y="807"/>
                  </a:lnTo>
                  <a:lnTo>
                    <a:pt x="325" y="811"/>
                  </a:lnTo>
                  <a:lnTo>
                    <a:pt x="330" y="816"/>
                  </a:lnTo>
                  <a:lnTo>
                    <a:pt x="339" y="816"/>
                  </a:lnTo>
                  <a:lnTo>
                    <a:pt x="340" y="814"/>
                  </a:lnTo>
                  <a:lnTo>
                    <a:pt x="345" y="814"/>
                  </a:lnTo>
                  <a:lnTo>
                    <a:pt x="347" y="816"/>
                  </a:lnTo>
                  <a:lnTo>
                    <a:pt x="347" y="820"/>
                  </a:lnTo>
                  <a:lnTo>
                    <a:pt x="347" y="822"/>
                  </a:lnTo>
                  <a:lnTo>
                    <a:pt x="347" y="824"/>
                  </a:lnTo>
                  <a:lnTo>
                    <a:pt x="353" y="825"/>
                  </a:lnTo>
                  <a:lnTo>
                    <a:pt x="355" y="825"/>
                  </a:lnTo>
                  <a:lnTo>
                    <a:pt x="357" y="825"/>
                  </a:lnTo>
                  <a:lnTo>
                    <a:pt x="362" y="819"/>
                  </a:lnTo>
                  <a:lnTo>
                    <a:pt x="365" y="812"/>
                  </a:lnTo>
                  <a:lnTo>
                    <a:pt x="367" y="811"/>
                  </a:lnTo>
                  <a:lnTo>
                    <a:pt x="363" y="804"/>
                  </a:lnTo>
                  <a:lnTo>
                    <a:pt x="365" y="796"/>
                  </a:lnTo>
                  <a:lnTo>
                    <a:pt x="367" y="794"/>
                  </a:lnTo>
                  <a:lnTo>
                    <a:pt x="375" y="793"/>
                  </a:lnTo>
                  <a:lnTo>
                    <a:pt x="382" y="790"/>
                  </a:lnTo>
                  <a:lnTo>
                    <a:pt x="385" y="788"/>
                  </a:lnTo>
                  <a:lnTo>
                    <a:pt x="382" y="783"/>
                  </a:lnTo>
                  <a:lnTo>
                    <a:pt x="382" y="775"/>
                  </a:lnTo>
                  <a:lnTo>
                    <a:pt x="382" y="773"/>
                  </a:lnTo>
                  <a:lnTo>
                    <a:pt x="378" y="770"/>
                  </a:lnTo>
                  <a:lnTo>
                    <a:pt x="377" y="767"/>
                  </a:lnTo>
                  <a:lnTo>
                    <a:pt x="377" y="764"/>
                  </a:lnTo>
                  <a:lnTo>
                    <a:pt x="377" y="762"/>
                  </a:lnTo>
                  <a:lnTo>
                    <a:pt x="378" y="757"/>
                  </a:lnTo>
                  <a:lnTo>
                    <a:pt x="388" y="757"/>
                  </a:lnTo>
                  <a:lnTo>
                    <a:pt x="390" y="756"/>
                  </a:lnTo>
                  <a:lnTo>
                    <a:pt x="398" y="754"/>
                  </a:lnTo>
                  <a:lnTo>
                    <a:pt x="401" y="754"/>
                  </a:lnTo>
                  <a:lnTo>
                    <a:pt x="411" y="752"/>
                  </a:lnTo>
                  <a:lnTo>
                    <a:pt x="413" y="752"/>
                  </a:lnTo>
                  <a:lnTo>
                    <a:pt x="421" y="751"/>
                  </a:lnTo>
                  <a:lnTo>
                    <a:pt x="423" y="749"/>
                  </a:lnTo>
                  <a:lnTo>
                    <a:pt x="431" y="748"/>
                  </a:lnTo>
                  <a:lnTo>
                    <a:pt x="433" y="741"/>
                  </a:lnTo>
                  <a:lnTo>
                    <a:pt x="433" y="739"/>
                  </a:lnTo>
                  <a:lnTo>
                    <a:pt x="434" y="730"/>
                  </a:lnTo>
                  <a:lnTo>
                    <a:pt x="436" y="728"/>
                  </a:lnTo>
                  <a:lnTo>
                    <a:pt x="438" y="728"/>
                  </a:lnTo>
                  <a:lnTo>
                    <a:pt x="451" y="723"/>
                  </a:lnTo>
                  <a:lnTo>
                    <a:pt x="453" y="722"/>
                  </a:lnTo>
                  <a:lnTo>
                    <a:pt x="453" y="720"/>
                  </a:lnTo>
                  <a:lnTo>
                    <a:pt x="454" y="717"/>
                  </a:lnTo>
                  <a:lnTo>
                    <a:pt x="456" y="709"/>
                  </a:lnTo>
                  <a:lnTo>
                    <a:pt x="456" y="707"/>
                  </a:lnTo>
                  <a:lnTo>
                    <a:pt x="463" y="699"/>
                  </a:lnTo>
                  <a:lnTo>
                    <a:pt x="466" y="686"/>
                  </a:lnTo>
                  <a:lnTo>
                    <a:pt x="466" y="683"/>
                  </a:lnTo>
                  <a:lnTo>
                    <a:pt x="474" y="675"/>
                  </a:lnTo>
                  <a:lnTo>
                    <a:pt x="479" y="670"/>
                  </a:lnTo>
                  <a:lnTo>
                    <a:pt x="481" y="668"/>
                  </a:lnTo>
                  <a:lnTo>
                    <a:pt x="487" y="667"/>
                  </a:lnTo>
                  <a:lnTo>
                    <a:pt x="494" y="665"/>
                  </a:lnTo>
                  <a:lnTo>
                    <a:pt x="496" y="660"/>
                  </a:lnTo>
                  <a:lnTo>
                    <a:pt x="496" y="657"/>
                  </a:lnTo>
                  <a:lnTo>
                    <a:pt x="501" y="652"/>
                  </a:lnTo>
                  <a:lnTo>
                    <a:pt x="506" y="646"/>
                  </a:lnTo>
                  <a:lnTo>
                    <a:pt x="507" y="644"/>
                  </a:lnTo>
                  <a:lnTo>
                    <a:pt x="509" y="642"/>
                  </a:lnTo>
                  <a:lnTo>
                    <a:pt x="517" y="641"/>
                  </a:lnTo>
                  <a:lnTo>
                    <a:pt x="519" y="641"/>
                  </a:lnTo>
                  <a:lnTo>
                    <a:pt x="522" y="634"/>
                  </a:lnTo>
                  <a:lnTo>
                    <a:pt x="520" y="633"/>
                  </a:lnTo>
                  <a:lnTo>
                    <a:pt x="519" y="631"/>
                  </a:lnTo>
                  <a:lnTo>
                    <a:pt x="524" y="621"/>
                  </a:lnTo>
                  <a:lnTo>
                    <a:pt x="530" y="620"/>
                  </a:lnTo>
                  <a:lnTo>
                    <a:pt x="534" y="620"/>
                  </a:lnTo>
                  <a:lnTo>
                    <a:pt x="535" y="618"/>
                  </a:lnTo>
                  <a:lnTo>
                    <a:pt x="545" y="618"/>
                  </a:lnTo>
                  <a:lnTo>
                    <a:pt x="547" y="618"/>
                  </a:lnTo>
                  <a:lnTo>
                    <a:pt x="554" y="612"/>
                  </a:lnTo>
                  <a:lnTo>
                    <a:pt x="555" y="612"/>
                  </a:lnTo>
                  <a:lnTo>
                    <a:pt x="563" y="612"/>
                  </a:lnTo>
                  <a:lnTo>
                    <a:pt x="565" y="612"/>
                  </a:lnTo>
                  <a:lnTo>
                    <a:pt x="572" y="605"/>
                  </a:lnTo>
                  <a:lnTo>
                    <a:pt x="573" y="604"/>
                  </a:lnTo>
                  <a:lnTo>
                    <a:pt x="577" y="592"/>
                  </a:lnTo>
                  <a:lnTo>
                    <a:pt x="578" y="591"/>
                  </a:lnTo>
                  <a:lnTo>
                    <a:pt x="580" y="589"/>
                  </a:lnTo>
                  <a:lnTo>
                    <a:pt x="587" y="589"/>
                  </a:lnTo>
                  <a:lnTo>
                    <a:pt x="595" y="589"/>
                  </a:lnTo>
                  <a:lnTo>
                    <a:pt x="597" y="587"/>
                  </a:lnTo>
                  <a:lnTo>
                    <a:pt x="602" y="584"/>
                  </a:lnTo>
                  <a:lnTo>
                    <a:pt x="602" y="583"/>
                  </a:lnTo>
                  <a:lnTo>
                    <a:pt x="600" y="576"/>
                  </a:lnTo>
                  <a:lnTo>
                    <a:pt x="600" y="574"/>
                  </a:lnTo>
                  <a:lnTo>
                    <a:pt x="608" y="571"/>
                  </a:lnTo>
                  <a:lnTo>
                    <a:pt x="613" y="574"/>
                  </a:lnTo>
                  <a:lnTo>
                    <a:pt x="615" y="576"/>
                  </a:lnTo>
                  <a:lnTo>
                    <a:pt x="620" y="583"/>
                  </a:lnTo>
                  <a:lnTo>
                    <a:pt x="621" y="584"/>
                  </a:lnTo>
                  <a:lnTo>
                    <a:pt x="628" y="581"/>
                  </a:lnTo>
                  <a:lnTo>
                    <a:pt x="630" y="573"/>
                  </a:lnTo>
                  <a:lnTo>
                    <a:pt x="630" y="571"/>
                  </a:lnTo>
                  <a:lnTo>
                    <a:pt x="628" y="563"/>
                  </a:lnTo>
                  <a:lnTo>
                    <a:pt x="636" y="558"/>
                  </a:lnTo>
                  <a:lnTo>
                    <a:pt x="643" y="555"/>
                  </a:lnTo>
                  <a:lnTo>
                    <a:pt x="653" y="547"/>
                  </a:lnTo>
                  <a:lnTo>
                    <a:pt x="648" y="544"/>
                  </a:lnTo>
                  <a:lnTo>
                    <a:pt x="643" y="542"/>
                  </a:lnTo>
                  <a:lnTo>
                    <a:pt x="641" y="540"/>
                  </a:lnTo>
                  <a:lnTo>
                    <a:pt x="633" y="540"/>
                  </a:lnTo>
                  <a:lnTo>
                    <a:pt x="628" y="540"/>
                  </a:lnTo>
                  <a:lnTo>
                    <a:pt x="618" y="539"/>
                  </a:lnTo>
                  <a:lnTo>
                    <a:pt x="618" y="537"/>
                  </a:lnTo>
                  <a:lnTo>
                    <a:pt x="621" y="532"/>
                  </a:lnTo>
                  <a:lnTo>
                    <a:pt x="631" y="529"/>
                  </a:lnTo>
                  <a:lnTo>
                    <a:pt x="633" y="527"/>
                  </a:lnTo>
                  <a:lnTo>
                    <a:pt x="640" y="531"/>
                  </a:lnTo>
                  <a:lnTo>
                    <a:pt x="640" y="532"/>
                  </a:lnTo>
                  <a:lnTo>
                    <a:pt x="643" y="536"/>
                  </a:lnTo>
                  <a:lnTo>
                    <a:pt x="645" y="534"/>
                  </a:lnTo>
                  <a:lnTo>
                    <a:pt x="648" y="531"/>
                  </a:lnTo>
                  <a:lnTo>
                    <a:pt x="650" y="529"/>
                  </a:lnTo>
                  <a:lnTo>
                    <a:pt x="656" y="529"/>
                  </a:lnTo>
                  <a:lnTo>
                    <a:pt x="663" y="532"/>
                  </a:lnTo>
                  <a:lnTo>
                    <a:pt x="664" y="532"/>
                  </a:lnTo>
                  <a:lnTo>
                    <a:pt x="673" y="529"/>
                  </a:lnTo>
                  <a:lnTo>
                    <a:pt x="679" y="523"/>
                  </a:lnTo>
                  <a:lnTo>
                    <a:pt x="679" y="521"/>
                  </a:lnTo>
                  <a:lnTo>
                    <a:pt x="686" y="516"/>
                  </a:lnTo>
                  <a:lnTo>
                    <a:pt x="691" y="511"/>
                  </a:lnTo>
                  <a:lnTo>
                    <a:pt x="691" y="510"/>
                  </a:lnTo>
                  <a:lnTo>
                    <a:pt x="699" y="506"/>
                  </a:lnTo>
                  <a:lnTo>
                    <a:pt x="706" y="502"/>
                  </a:lnTo>
                  <a:lnTo>
                    <a:pt x="707" y="502"/>
                  </a:lnTo>
                  <a:lnTo>
                    <a:pt x="711" y="500"/>
                  </a:lnTo>
                  <a:lnTo>
                    <a:pt x="712" y="506"/>
                  </a:lnTo>
                  <a:lnTo>
                    <a:pt x="706" y="511"/>
                  </a:lnTo>
                  <a:lnTo>
                    <a:pt x="704" y="515"/>
                  </a:lnTo>
                  <a:lnTo>
                    <a:pt x="704" y="516"/>
                  </a:lnTo>
                  <a:lnTo>
                    <a:pt x="709" y="519"/>
                  </a:lnTo>
                  <a:lnTo>
                    <a:pt x="712" y="519"/>
                  </a:lnTo>
                  <a:lnTo>
                    <a:pt x="714" y="518"/>
                  </a:lnTo>
                  <a:lnTo>
                    <a:pt x="721" y="519"/>
                  </a:lnTo>
                  <a:lnTo>
                    <a:pt x="722" y="521"/>
                  </a:lnTo>
                  <a:lnTo>
                    <a:pt x="719" y="527"/>
                  </a:lnTo>
                  <a:lnTo>
                    <a:pt x="717" y="531"/>
                  </a:lnTo>
                  <a:lnTo>
                    <a:pt x="717" y="532"/>
                  </a:lnTo>
                  <a:lnTo>
                    <a:pt x="717" y="539"/>
                  </a:lnTo>
                  <a:lnTo>
                    <a:pt x="724" y="537"/>
                  </a:lnTo>
                  <a:lnTo>
                    <a:pt x="726" y="536"/>
                  </a:lnTo>
                  <a:lnTo>
                    <a:pt x="726" y="531"/>
                  </a:lnTo>
                  <a:lnTo>
                    <a:pt x="729" y="524"/>
                  </a:lnTo>
                  <a:lnTo>
                    <a:pt x="734" y="519"/>
                  </a:lnTo>
                  <a:lnTo>
                    <a:pt x="734" y="516"/>
                  </a:lnTo>
                  <a:lnTo>
                    <a:pt x="729" y="510"/>
                  </a:lnTo>
                  <a:lnTo>
                    <a:pt x="736" y="503"/>
                  </a:lnTo>
                  <a:lnTo>
                    <a:pt x="745" y="495"/>
                  </a:lnTo>
                  <a:lnTo>
                    <a:pt x="755" y="487"/>
                  </a:lnTo>
                  <a:lnTo>
                    <a:pt x="759" y="485"/>
                  </a:lnTo>
                  <a:lnTo>
                    <a:pt x="760" y="484"/>
                  </a:lnTo>
                  <a:lnTo>
                    <a:pt x="767" y="482"/>
                  </a:lnTo>
                  <a:lnTo>
                    <a:pt x="774" y="484"/>
                  </a:lnTo>
                  <a:lnTo>
                    <a:pt x="775" y="482"/>
                  </a:lnTo>
                  <a:lnTo>
                    <a:pt x="783" y="476"/>
                  </a:lnTo>
                  <a:lnTo>
                    <a:pt x="787" y="474"/>
                  </a:lnTo>
                  <a:lnTo>
                    <a:pt x="797" y="471"/>
                  </a:lnTo>
                  <a:lnTo>
                    <a:pt x="800" y="472"/>
                  </a:lnTo>
                  <a:lnTo>
                    <a:pt x="802" y="472"/>
                  </a:lnTo>
                  <a:lnTo>
                    <a:pt x="812" y="471"/>
                  </a:lnTo>
                  <a:lnTo>
                    <a:pt x="812" y="469"/>
                  </a:lnTo>
                  <a:lnTo>
                    <a:pt x="812" y="468"/>
                  </a:lnTo>
                  <a:lnTo>
                    <a:pt x="808" y="460"/>
                  </a:lnTo>
                  <a:lnTo>
                    <a:pt x="800" y="455"/>
                  </a:lnTo>
                  <a:lnTo>
                    <a:pt x="792" y="453"/>
                  </a:lnTo>
                  <a:lnTo>
                    <a:pt x="790" y="451"/>
                  </a:lnTo>
                  <a:lnTo>
                    <a:pt x="788" y="442"/>
                  </a:lnTo>
                  <a:lnTo>
                    <a:pt x="788" y="440"/>
                  </a:lnTo>
                  <a:lnTo>
                    <a:pt x="790" y="432"/>
                  </a:lnTo>
                  <a:lnTo>
                    <a:pt x="790" y="430"/>
                  </a:lnTo>
                  <a:lnTo>
                    <a:pt x="795" y="422"/>
                  </a:lnTo>
                  <a:lnTo>
                    <a:pt x="797" y="421"/>
                  </a:lnTo>
                  <a:lnTo>
                    <a:pt x="805" y="413"/>
                  </a:lnTo>
                  <a:lnTo>
                    <a:pt x="808" y="403"/>
                  </a:lnTo>
                  <a:lnTo>
                    <a:pt x="808" y="400"/>
                  </a:lnTo>
                  <a:lnTo>
                    <a:pt x="808" y="388"/>
                  </a:lnTo>
                  <a:lnTo>
                    <a:pt x="808" y="385"/>
                  </a:lnTo>
                  <a:lnTo>
                    <a:pt x="810" y="383"/>
                  </a:lnTo>
                  <a:lnTo>
                    <a:pt x="817" y="380"/>
                  </a:lnTo>
                  <a:lnTo>
                    <a:pt x="820" y="382"/>
                  </a:lnTo>
                  <a:lnTo>
                    <a:pt x="825" y="388"/>
                  </a:lnTo>
                  <a:lnTo>
                    <a:pt x="825" y="392"/>
                  </a:lnTo>
                  <a:lnTo>
                    <a:pt x="826" y="400"/>
                  </a:lnTo>
                  <a:lnTo>
                    <a:pt x="826" y="401"/>
                  </a:lnTo>
                  <a:lnTo>
                    <a:pt x="826" y="403"/>
                  </a:lnTo>
                  <a:lnTo>
                    <a:pt x="833" y="405"/>
                  </a:lnTo>
                  <a:lnTo>
                    <a:pt x="840" y="401"/>
                  </a:lnTo>
                  <a:lnTo>
                    <a:pt x="841" y="398"/>
                  </a:lnTo>
                  <a:lnTo>
                    <a:pt x="841" y="395"/>
                  </a:lnTo>
                  <a:lnTo>
                    <a:pt x="843" y="393"/>
                  </a:lnTo>
                  <a:lnTo>
                    <a:pt x="846" y="385"/>
                  </a:lnTo>
                  <a:lnTo>
                    <a:pt x="846" y="383"/>
                  </a:lnTo>
                  <a:lnTo>
                    <a:pt x="846" y="382"/>
                  </a:lnTo>
                  <a:lnTo>
                    <a:pt x="850" y="372"/>
                  </a:lnTo>
                  <a:lnTo>
                    <a:pt x="850" y="369"/>
                  </a:lnTo>
                  <a:lnTo>
                    <a:pt x="860" y="359"/>
                  </a:lnTo>
                  <a:lnTo>
                    <a:pt x="861" y="359"/>
                  </a:lnTo>
                  <a:lnTo>
                    <a:pt x="871" y="354"/>
                  </a:lnTo>
                  <a:lnTo>
                    <a:pt x="873" y="354"/>
                  </a:lnTo>
                  <a:lnTo>
                    <a:pt x="881" y="353"/>
                  </a:lnTo>
                  <a:lnTo>
                    <a:pt x="883" y="353"/>
                  </a:lnTo>
                  <a:lnTo>
                    <a:pt x="884" y="351"/>
                  </a:lnTo>
                  <a:lnTo>
                    <a:pt x="899" y="349"/>
                  </a:lnTo>
                  <a:lnTo>
                    <a:pt x="901" y="349"/>
                  </a:lnTo>
                  <a:lnTo>
                    <a:pt x="906" y="348"/>
                  </a:lnTo>
                  <a:lnTo>
                    <a:pt x="911" y="348"/>
                  </a:lnTo>
                  <a:lnTo>
                    <a:pt x="916" y="345"/>
                  </a:lnTo>
                  <a:lnTo>
                    <a:pt x="924" y="341"/>
                  </a:lnTo>
                  <a:lnTo>
                    <a:pt x="931" y="338"/>
                  </a:lnTo>
                  <a:lnTo>
                    <a:pt x="937" y="335"/>
                  </a:lnTo>
                  <a:lnTo>
                    <a:pt x="944" y="335"/>
                  </a:lnTo>
                  <a:lnTo>
                    <a:pt x="946" y="335"/>
                  </a:lnTo>
                  <a:lnTo>
                    <a:pt x="954" y="340"/>
                  </a:lnTo>
                  <a:lnTo>
                    <a:pt x="959" y="345"/>
                  </a:lnTo>
                  <a:lnTo>
                    <a:pt x="962" y="343"/>
                  </a:lnTo>
                  <a:lnTo>
                    <a:pt x="970" y="340"/>
                  </a:lnTo>
                  <a:lnTo>
                    <a:pt x="970" y="338"/>
                  </a:lnTo>
                  <a:lnTo>
                    <a:pt x="979" y="328"/>
                  </a:lnTo>
                  <a:lnTo>
                    <a:pt x="980" y="327"/>
                  </a:lnTo>
                  <a:lnTo>
                    <a:pt x="980" y="325"/>
                  </a:lnTo>
                  <a:lnTo>
                    <a:pt x="984" y="314"/>
                  </a:lnTo>
                  <a:lnTo>
                    <a:pt x="984" y="312"/>
                  </a:lnTo>
                  <a:lnTo>
                    <a:pt x="984" y="311"/>
                  </a:lnTo>
                  <a:lnTo>
                    <a:pt x="980" y="303"/>
                  </a:lnTo>
                  <a:lnTo>
                    <a:pt x="980" y="301"/>
                  </a:lnTo>
                  <a:lnTo>
                    <a:pt x="984" y="288"/>
                  </a:lnTo>
                  <a:lnTo>
                    <a:pt x="987" y="282"/>
                  </a:lnTo>
                  <a:lnTo>
                    <a:pt x="987" y="278"/>
                  </a:lnTo>
                  <a:lnTo>
                    <a:pt x="989" y="270"/>
                  </a:lnTo>
                  <a:lnTo>
                    <a:pt x="987" y="269"/>
                  </a:lnTo>
                  <a:lnTo>
                    <a:pt x="989" y="254"/>
                  </a:lnTo>
                  <a:lnTo>
                    <a:pt x="1000" y="241"/>
                  </a:lnTo>
                  <a:lnTo>
                    <a:pt x="1002" y="238"/>
                  </a:lnTo>
                  <a:lnTo>
                    <a:pt x="1010" y="223"/>
                  </a:lnTo>
                  <a:lnTo>
                    <a:pt x="1010" y="222"/>
                  </a:lnTo>
                  <a:lnTo>
                    <a:pt x="1010" y="218"/>
                  </a:lnTo>
                  <a:lnTo>
                    <a:pt x="1010" y="212"/>
                  </a:lnTo>
                  <a:lnTo>
                    <a:pt x="1010" y="209"/>
                  </a:lnTo>
                  <a:lnTo>
                    <a:pt x="1008" y="207"/>
                  </a:lnTo>
                  <a:lnTo>
                    <a:pt x="1012" y="197"/>
                  </a:lnTo>
                  <a:lnTo>
                    <a:pt x="1017" y="189"/>
                  </a:lnTo>
                  <a:lnTo>
                    <a:pt x="1017" y="188"/>
                  </a:lnTo>
                  <a:lnTo>
                    <a:pt x="1018" y="176"/>
                  </a:lnTo>
                  <a:lnTo>
                    <a:pt x="1020" y="175"/>
                  </a:lnTo>
                  <a:lnTo>
                    <a:pt x="1022" y="173"/>
                  </a:lnTo>
                  <a:lnTo>
                    <a:pt x="1022" y="171"/>
                  </a:lnTo>
                  <a:lnTo>
                    <a:pt x="1032" y="160"/>
                  </a:lnTo>
                  <a:lnTo>
                    <a:pt x="1033" y="157"/>
                  </a:lnTo>
                  <a:lnTo>
                    <a:pt x="1035" y="157"/>
                  </a:lnTo>
                  <a:lnTo>
                    <a:pt x="1038" y="157"/>
                  </a:lnTo>
                  <a:lnTo>
                    <a:pt x="1046" y="160"/>
                  </a:lnTo>
                  <a:lnTo>
                    <a:pt x="1051" y="163"/>
                  </a:lnTo>
                  <a:lnTo>
                    <a:pt x="1053" y="165"/>
                  </a:lnTo>
                  <a:lnTo>
                    <a:pt x="1063" y="168"/>
                  </a:lnTo>
                  <a:lnTo>
                    <a:pt x="1065" y="170"/>
                  </a:lnTo>
                  <a:lnTo>
                    <a:pt x="1078" y="175"/>
                  </a:lnTo>
                  <a:lnTo>
                    <a:pt x="1086" y="178"/>
                  </a:lnTo>
                  <a:lnTo>
                    <a:pt x="1099" y="181"/>
                  </a:lnTo>
                  <a:lnTo>
                    <a:pt x="1111" y="184"/>
                  </a:lnTo>
                  <a:lnTo>
                    <a:pt x="1114" y="186"/>
                  </a:lnTo>
                  <a:lnTo>
                    <a:pt x="1124" y="191"/>
                  </a:lnTo>
                  <a:lnTo>
                    <a:pt x="1126" y="193"/>
                  </a:lnTo>
                  <a:lnTo>
                    <a:pt x="1136" y="199"/>
                  </a:lnTo>
                  <a:lnTo>
                    <a:pt x="1137" y="201"/>
                  </a:lnTo>
                  <a:lnTo>
                    <a:pt x="1146" y="202"/>
                  </a:lnTo>
                  <a:lnTo>
                    <a:pt x="1147" y="202"/>
                  </a:lnTo>
                  <a:lnTo>
                    <a:pt x="1156" y="202"/>
                  </a:lnTo>
                  <a:lnTo>
                    <a:pt x="1157" y="202"/>
                  </a:lnTo>
                  <a:lnTo>
                    <a:pt x="1164" y="199"/>
                  </a:lnTo>
                  <a:lnTo>
                    <a:pt x="1166" y="197"/>
                  </a:lnTo>
                  <a:lnTo>
                    <a:pt x="1175" y="196"/>
                  </a:lnTo>
                  <a:lnTo>
                    <a:pt x="1180" y="191"/>
                  </a:lnTo>
                  <a:lnTo>
                    <a:pt x="1184" y="189"/>
                  </a:lnTo>
                  <a:lnTo>
                    <a:pt x="1189" y="181"/>
                  </a:lnTo>
                  <a:lnTo>
                    <a:pt x="1190" y="180"/>
                  </a:lnTo>
                  <a:lnTo>
                    <a:pt x="1194" y="170"/>
                  </a:lnTo>
                  <a:lnTo>
                    <a:pt x="1195" y="168"/>
                  </a:lnTo>
                  <a:lnTo>
                    <a:pt x="1199" y="159"/>
                  </a:lnTo>
                  <a:lnTo>
                    <a:pt x="1200" y="157"/>
                  </a:lnTo>
                  <a:lnTo>
                    <a:pt x="1205" y="150"/>
                  </a:lnTo>
                  <a:lnTo>
                    <a:pt x="1207" y="149"/>
                  </a:lnTo>
                  <a:lnTo>
                    <a:pt x="1217" y="144"/>
                  </a:lnTo>
                  <a:lnTo>
                    <a:pt x="1220" y="136"/>
                  </a:lnTo>
                  <a:lnTo>
                    <a:pt x="1222" y="134"/>
                  </a:lnTo>
                  <a:lnTo>
                    <a:pt x="1225" y="123"/>
                  </a:lnTo>
                  <a:lnTo>
                    <a:pt x="1227" y="121"/>
                  </a:lnTo>
                  <a:lnTo>
                    <a:pt x="1228" y="120"/>
                  </a:lnTo>
                  <a:lnTo>
                    <a:pt x="1235" y="120"/>
                  </a:lnTo>
                  <a:lnTo>
                    <a:pt x="1237" y="118"/>
                  </a:lnTo>
                  <a:lnTo>
                    <a:pt x="1238" y="116"/>
                  </a:lnTo>
                  <a:lnTo>
                    <a:pt x="1245" y="108"/>
                  </a:lnTo>
                  <a:lnTo>
                    <a:pt x="1247" y="107"/>
                  </a:lnTo>
                  <a:lnTo>
                    <a:pt x="1248" y="105"/>
                  </a:lnTo>
                  <a:lnTo>
                    <a:pt x="1252" y="102"/>
                  </a:lnTo>
                  <a:lnTo>
                    <a:pt x="1266" y="99"/>
                  </a:lnTo>
                  <a:lnTo>
                    <a:pt x="1268" y="99"/>
                  </a:lnTo>
                  <a:lnTo>
                    <a:pt x="1270" y="99"/>
                  </a:lnTo>
                  <a:lnTo>
                    <a:pt x="1281" y="89"/>
                  </a:lnTo>
                  <a:lnTo>
                    <a:pt x="1283" y="87"/>
                  </a:lnTo>
                  <a:lnTo>
                    <a:pt x="1293" y="76"/>
                  </a:lnTo>
                  <a:lnTo>
                    <a:pt x="1295" y="74"/>
                  </a:lnTo>
                  <a:lnTo>
                    <a:pt x="1296" y="73"/>
                  </a:lnTo>
                  <a:lnTo>
                    <a:pt x="1308" y="66"/>
                  </a:lnTo>
                  <a:lnTo>
                    <a:pt x="1311" y="65"/>
                  </a:lnTo>
                  <a:lnTo>
                    <a:pt x="1313" y="63"/>
                  </a:lnTo>
                  <a:lnTo>
                    <a:pt x="1321" y="49"/>
                  </a:lnTo>
                  <a:lnTo>
                    <a:pt x="1321" y="47"/>
                  </a:lnTo>
                  <a:lnTo>
                    <a:pt x="1321" y="45"/>
                  </a:lnTo>
                  <a:lnTo>
                    <a:pt x="1324" y="31"/>
                  </a:lnTo>
                  <a:lnTo>
                    <a:pt x="1326" y="29"/>
                  </a:lnTo>
                  <a:lnTo>
                    <a:pt x="1326" y="26"/>
                  </a:lnTo>
                  <a:lnTo>
                    <a:pt x="1328" y="24"/>
                  </a:lnTo>
                  <a:lnTo>
                    <a:pt x="1338" y="15"/>
                  </a:lnTo>
                  <a:lnTo>
                    <a:pt x="1341" y="13"/>
                  </a:lnTo>
                  <a:lnTo>
                    <a:pt x="1352" y="10"/>
                  </a:lnTo>
                  <a:lnTo>
                    <a:pt x="1352" y="8"/>
                  </a:lnTo>
                  <a:lnTo>
                    <a:pt x="1354" y="6"/>
                  </a:lnTo>
                  <a:lnTo>
                    <a:pt x="1371" y="0"/>
                  </a:lnTo>
                  <a:lnTo>
                    <a:pt x="1374" y="0"/>
                  </a:lnTo>
                  <a:lnTo>
                    <a:pt x="1376" y="0"/>
                  </a:lnTo>
                  <a:lnTo>
                    <a:pt x="1394" y="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9" name="Freeform 69"/>
            <p:cNvSpPr>
              <a:spLocks/>
            </p:cNvSpPr>
            <p:nvPr/>
          </p:nvSpPr>
          <p:spPr bwMode="auto">
            <a:xfrm>
              <a:off x="3257550" y="2578895"/>
              <a:ext cx="857250" cy="1111250"/>
            </a:xfrm>
            <a:custGeom>
              <a:avLst/>
              <a:gdLst>
                <a:gd name="T0" fmla="*/ 959 w 1080"/>
                <a:gd name="T1" fmla="*/ 37 h 1402"/>
                <a:gd name="T2" fmla="*/ 944 w 1080"/>
                <a:gd name="T3" fmla="*/ 62 h 1402"/>
                <a:gd name="T4" fmla="*/ 958 w 1080"/>
                <a:gd name="T5" fmla="*/ 152 h 1402"/>
                <a:gd name="T6" fmla="*/ 971 w 1080"/>
                <a:gd name="T7" fmla="*/ 196 h 1402"/>
                <a:gd name="T8" fmla="*/ 948 w 1080"/>
                <a:gd name="T9" fmla="*/ 279 h 1402"/>
                <a:gd name="T10" fmla="*/ 941 w 1080"/>
                <a:gd name="T11" fmla="*/ 335 h 1402"/>
                <a:gd name="T12" fmla="*/ 951 w 1080"/>
                <a:gd name="T13" fmla="*/ 390 h 1402"/>
                <a:gd name="T14" fmla="*/ 968 w 1080"/>
                <a:gd name="T15" fmla="*/ 416 h 1402"/>
                <a:gd name="T16" fmla="*/ 1011 w 1080"/>
                <a:gd name="T17" fmla="*/ 442 h 1402"/>
                <a:gd name="T18" fmla="*/ 1044 w 1080"/>
                <a:gd name="T19" fmla="*/ 508 h 1402"/>
                <a:gd name="T20" fmla="*/ 1060 w 1080"/>
                <a:gd name="T21" fmla="*/ 575 h 1402"/>
                <a:gd name="T22" fmla="*/ 1035 w 1080"/>
                <a:gd name="T23" fmla="*/ 605 h 1402"/>
                <a:gd name="T24" fmla="*/ 989 w 1080"/>
                <a:gd name="T25" fmla="*/ 631 h 1402"/>
                <a:gd name="T26" fmla="*/ 943 w 1080"/>
                <a:gd name="T27" fmla="*/ 633 h 1402"/>
                <a:gd name="T28" fmla="*/ 901 w 1080"/>
                <a:gd name="T29" fmla="*/ 648 h 1402"/>
                <a:gd name="T30" fmla="*/ 905 w 1080"/>
                <a:gd name="T31" fmla="*/ 688 h 1402"/>
                <a:gd name="T32" fmla="*/ 930 w 1080"/>
                <a:gd name="T33" fmla="*/ 737 h 1402"/>
                <a:gd name="T34" fmla="*/ 915 w 1080"/>
                <a:gd name="T35" fmla="*/ 769 h 1402"/>
                <a:gd name="T36" fmla="*/ 938 w 1080"/>
                <a:gd name="T37" fmla="*/ 822 h 1402"/>
                <a:gd name="T38" fmla="*/ 986 w 1080"/>
                <a:gd name="T39" fmla="*/ 861 h 1402"/>
                <a:gd name="T40" fmla="*/ 996 w 1080"/>
                <a:gd name="T41" fmla="*/ 918 h 1402"/>
                <a:gd name="T42" fmla="*/ 964 w 1080"/>
                <a:gd name="T43" fmla="*/ 945 h 1402"/>
                <a:gd name="T44" fmla="*/ 938 w 1080"/>
                <a:gd name="T45" fmla="*/ 963 h 1402"/>
                <a:gd name="T46" fmla="*/ 959 w 1080"/>
                <a:gd name="T47" fmla="*/ 989 h 1402"/>
                <a:gd name="T48" fmla="*/ 1002 w 1080"/>
                <a:gd name="T49" fmla="*/ 1012 h 1402"/>
                <a:gd name="T50" fmla="*/ 1027 w 1080"/>
                <a:gd name="T51" fmla="*/ 1041 h 1402"/>
                <a:gd name="T52" fmla="*/ 1047 w 1080"/>
                <a:gd name="T53" fmla="*/ 1081 h 1402"/>
                <a:gd name="T54" fmla="*/ 1077 w 1080"/>
                <a:gd name="T55" fmla="*/ 1112 h 1402"/>
                <a:gd name="T56" fmla="*/ 1037 w 1080"/>
                <a:gd name="T57" fmla="*/ 1126 h 1402"/>
                <a:gd name="T58" fmla="*/ 1001 w 1080"/>
                <a:gd name="T59" fmla="*/ 1172 h 1402"/>
                <a:gd name="T60" fmla="*/ 961 w 1080"/>
                <a:gd name="T61" fmla="*/ 1177 h 1402"/>
                <a:gd name="T62" fmla="*/ 959 w 1080"/>
                <a:gd name="T63" fmla="*/ 1227 h 1402"/>
                <a:gd name="T64" fmla="*/ 989 w 1080"/>
                <a:gd name="T65" fmla="*/ 1253 h 1402"/>
                <a:gd name="T66" fmla="*/ 963 w 1080"/>
                <a:gd name="T67" fmla="*/ 1283 h 1402"/>
                <a:gd name="T68" fmla="*/ 931 w 1080"/>
                <a:gd name="T69" fmla="*/ 1280 h 1402"/>
                <a:gd name="T70" fmla="*/ 910 w 1080"/>
                <a:gd name="T71" fmla="*/ 1303 h 1402"/>
                <a:gd name="T72" fmla="*/ 882 w 1080"/>
                <a:gd name="T73" fmla="*/ 1303 h 1402"/>
                <a:gd name="T74" fmla="*/ 860 w 1080"/>
                <a:gd name="T75" fmla="*/ 1296 h 1402"/>
                <a:gd name="T76" fmla="*/ 824 w 1080"/>
                <a:gd name="T77" fmla="*/ 1322 h 1402"/>
                <a:gd name="T78" fmla="*/ 766 w 1080"/>
                <a:gd name="T79" fmla="*/ 1361 h 1402"/>
                <a:gd name="T80" fmla="*/ 705 w 1080"/>
                <a:gd name="T81" fmla="*/ 1382 h 1402"/>
                <a:gd name="T82" fmla="*/ 652 w 1080"/>
                <a:gd name="T83" fmla="*/ 1397 h 1402"/>
                <a:gd name="T84" fmla="*/ 597 w 1080"/>
                <a:gd name="T85" fmla="*/ 1387 h 1402"/>
                <a:gd name="T86" fmla="*/ 604 w 1080"/>
                <a:gd name="T87" fmla="*/ 1335 h 1402"/>
                <a:gd name="T88" fmla="*/ 564 w 1080"/>
                <a:gd name="T89" fmla="*/ 1275 h 1402"/>
                <a:gd name="T90" fmla="*/ 569 w 1080"/>
                <a:gd name="T91" fmla="*/ 1190 h 1402"/>
                <a:gd name="T92" fmla="*/ 531 w 1080"/>
                <a:gd name="T93" fmla="*/ 1109 h 1402"/>
                <a:gd name="T94" fmla="*/ 516 w 1080"/>
                <a:gd name="T95" fmla="*/ 1083 h 1402"/>
                <a:gd name="T96" fmla="*/ 462 w 1080"/>
                <a:gd name="T97" fmla="*/ 1141 h 1402"/>
                <a:gd name="T98" fmla="*/ 407 w 1080"/>
                <a:gd name="T99" fmla="*/ 1101 h 1402"/>
                <a:gd name="T100" fmla="*/ 372 w 1080"/>
                <a:gd name="T101" fmla="*/ 1060 h 1402"/>
                <a:gd name="T102" fmla="*/ 334 w 1080"/>
                <a:gd name="T103" fmla="*/ 1037 h 1402"/>
                <a:gd name="T104" fmla="*/ 280 w 1080"/>
                <a:gd name="T105" fmla="*/ 1046 h 1402"/>
                <a:gd name="T106" fmla="*/ 240 w 1080"/>
                <a:gd name="T107" fmla="*/ 1044 h 1402"/>
                <a:gd name="T108" fmla="*/ 167 w 1080"/>
                <a:gd name="T109" fmla="*/ 1037 h 1402"/>
                <a:gd name="T110" fmla="*/ 129 w 1080"/>
                <a:gd name="T111" fmla="*/ 1034 h 1402"/>
                <a:gd name="T112" fmla="*/ 98 w 1080"/>
                <a:gd name="T113" fmla="*/ 1012 h 1402"/>
                <a:gd name="T114" fmla="*/ 61 w 1080"/>
                <a:gd name="T115" fmla="*/ 992 h 1402"/>
                <a:gd name="T116" fmla="*/ 36 w 1080"/>
                <a:gd name="T117" fmla="*/ 1046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0" h="1402">
                  <a:moveTo>
                    <a:pt x="973" y="0"/>
                  </a:moveTo>
                  <a:lnTo>
                    <a:pt x="971" y="2"/>
                  </a:lnTo>
                  <a:lnTo>
                    <a:pt x="969" y="3"/>
                  </a:lnTo>
                  <a:lnTo>
                    <a:pt x="964" y="10"/>
                  </a:lnTo>
                  <a:lnTo>
                    <a:pt x="963" y="12"/>
                  </a:lnTo>
                  <a:lnTo>
                    <a:pt x="963" y="16"/>
                  </a:lnTo>
                  <a:lnTo>
                    <a:pt x="963" y="20"/>
                  </a:lnTo>
                  <a:lnTo>
                    <a:pt x="963" y="23"/>
                  </a:lnTo>
                  <a:lnTo>
                    <a:pt x="959" y="36"/>
                  </a:lnTo>
                  <a:lnTo>
                    <a:pt x="959" y="37"/>
                  </a:lnTo>
                  <a:lnTo>
                    <a:pt x="963" y="46"/>
                  </a:lnTo>
                  <a:lnTo>
                    <a:pt x="963" y="47"/>
                  </a:lnTo>
                  <a:lnTo>
                    <a:pt x="961" y="49"/>
                  </a:lnTo>
                  <a:lnTo>
                    <a:pt x="951" y="47"/>
                  </a:lnTo>
                  <a:lnTo>
                    <a:pt x="948" y="49"/>
                  </a:lnTo>
                  <a:lnTo>
                    <a:pt x="939" y="52"/>
                  </a:lnTo>
                  <a:lnTo>
                    <a:pt x="939" y="54"/>
                  </a:lnTo>
                  <a:lnTo>
                    <a:pt x="941" y="60"/>
                  </a:lnTo>
                  <a:lnTo>
                    <a:pt x="943" y="60"/>
                  </a:lnTo>
                  <a:lnTo>
                    <a:pt x="944" y="62"/>
                  </a:lnTo>
                  <a:lnTo>
                    <a:pt x="944" y="65"/>
                  </a:lnTo>
                  <a:lnTo>
                    <a:pt x="944" y="71"/>
                  </a:lnTo>
                  <a:lnTo>
                    <a:pt x="943" y="75"/>
                  </a:lnTo>
                  <a:lnTo>
                    <a:pt x="943" y="76"/>
                  </a:lnTo>
                  <a:lnTo>
                    <a:pt x="943" y="80"/>
                  </a:lnTo>
                  <a:lnTo>
                    <a:pt x="946" y="101"/>
                  </a:lnTo>
                  <a:lnTo>
                    <a:pt x="946" y="102"/>
                  </a:lnTo>
                  <a:lnTo>
                    <a:pt x="948" y="105"/>
                  </a:lnTo>
                  <a:lnTo>
                    <a:pt x="948" y="107"/>
                  </a:lnTo>
                  <a:lnTo>
                    <a:pt x="958" y="152"/>
                  </a:lnTo>
                  <a:lnTo>
                    <a:pt x="959" y="154"/>
                  </a:lnTo>
                  <a:lnTo>
                    <a:pt x="959" y="156"/>
                  </a:lnTo>
                  <a:lnTo>
                    <a:pt x="961" y="157"/>
                  </a:lnTo>
                  <a:lnTo>
                    <a:pt x="961" y="160"/>
                  </a:lnTo>
                  <a:lnTo>
                    <a:pt x="966" y="172"/>
                  </a:lnTo>
                  <a:lnTo>
                    <a:pt x="968" y="173"/>
                  </a:lnTo>
                  <a:lnTo>
                    <a:pt x="969" y="177"/>
                  </a:lnTo>
                  <a:lnTo>
                    <a:pt x="971" y="191"/>
                  </a:lnTo>
                  <a:lnTo>
                    <a:pt x="971" y="193"/>
                  </a:lnTo>
                  <a:lnTo>
                    <a:pt x="971" y="196"/>
                  </a:lnTo>
                  <a:lnTo>
                    <a:pt x="971" y="204"/>
                  </a:lnTo>
                  <a:lnTo>
                    <a:pt x="971" y="212"/>
                  </a:lnTo>
                  <a:lnTo>
                    <a:pt x="971" y="214"/>
                  </a:lnTo>
                  <a:lnTo>
                    <a:pt x="969" y="225"/>
                  </a:lnTo>
                  <a:lnTo>
                    <a:pt x="959" y="253"/>
                  </a:lnTo>
                  <a:lnTo>
                    <a:pt x="963" y="261"/>
                  </a:lnTo>
                  <a:lnTo>
                    <a:pt x="966" y="269"/>
                  </a:lnTo>
                  <a:lnTo>
                    <a:pt x="966" y="270"/>
                  </a:lnTo>
                  <a:lnTo>
                    <a:pt x="958" y="272"/>
                  </a:lnTo>
                  <a:lnTo>
                    <a:pt x="948" y="279"/>
                  </a:lnTo>
                  <a:lnTo>
                    <a:pt x="948" y="288"/>
                  </a:lnTo>
                  <a:lnTo>
                    <a:pt x="948" y="292"/>
                  </a:lnTo>
                  <a:lnTo>
                    <a:pt x="943" y="301"/>
                  </a:lnTo>
                  <a:lnTo>
                    <a:pt x="941" y="303"/>
                  </a:lnTo>
                  <a:lnTo>
                    <a:pt x="938" y="309"/>
                  </a:lnTo>
                  <a:lnTo>
                    <a:pt x="938" y="314"/>
                  </a:lnTo>
                  <a:lnTo>
                    <a:pt x="936" y="322"/>
                  </a:lnTo>
                  <a:lnTo>
                    <a:pt x="938" y="324"/>
                  </a:lnTo>
                  <a:lnTo>
                    <a:pt x="941" y="334"/>
                  </a:lnTo>
                  <a:lnTo>
                    <a:pt x="941" y="335"/>
                  </a:lnTo>
                  <a:lnTo>
                    <a:pt x="941" y="338"/>
                  </a:lnTo>
                  <a:lnTo>
                    <a:pt x="941" y="340"/>
                  </a:lnTo>
                  <a:lnTo>
                    <a:pt x="941" y="342"/>
                  </a:lnTo>
                  <a:lnTo>
                    <a:pt x="944" y="355"/>
                  </a:lnTo>
                  <a:lnTo>
                    <a:pt x="944" y="358"/>
                  </a:lnTo>
                  <a:lnTo>
                    <a:pt x="946" y="369"/>
                  </a:lnTo>
                  <a:lnTo>
                    <a:pt x="948" y="372"/>
                  </a:lnTo>
                  <a:lnTo>
                    <a:pt x="948" y="376"/>
                  </a:lnTo>
                  <a:lnTo>
                    <a:pt x="951" y="389"/>
                  </a:lnTo>
                  <a:lnTo>
                    <a:pt x="951" y="390"/>
                  </a:lnTo>
                  <a:lnTo>
                    <a:pt x="951" y="393"/>
                  </a:lnTo>
                  <a:lnTo>
                    <a:pt x="953" y="403"/>
                  </a:lnTo>
                  <a:lnTo>
                    <a:pt x="953" y="410"/>
                  </a:lnTo>
                  <a:lnTo>
                    <a:pt x="954" y="414"/>
                  </a:lnTo>
                  <a:lnTo>
                    <a:pt x="954" y="418"/>
                  </a:lnTo>
                  <a:lnTo>
                    <a:pt x="956" y="421"/>
                  </a:lnTo>
                  <a:lnTo>
                    <a:pt x="958" y="423"/>
                  </a:lnTo>
                  <a:lnTo>
                    <a:pt x="961" y="421"/>
                  </a:lnTo>
                  <a:lnTo>
                    <a:pt x="963" y="421"/>
                  </a:lnTo>
                  <a:lnTo>
                    <a:pt x="968" y="416"/>
                  </a:lnTo>
                  <a:lnTo>
                    <a:pt x="971" y="416"/>
                  </a:lnTo>
                  <a:lnTo>
                    <a:pt x="981" y="419"/>
                  </a:lnTo>
                  <a:lnTo>
                    <a:pt x="982" y="421"/>
                  </a:lnTo>
                  <a:lnTo>
                    <a:pt x="996" y="423"/>
                  </a:lnTo>
                  <a:lnTo>
                    <a:pt x="997" y="424"/>
                  </a:lnTo>
                  <a:lnTo>
                    <a:pt x="999" y="426"/>
                  </a:lnTo>
                  <a:lnTo>
                    <a:pt x="1006" y="436"/>
                  </a:lnTo>
                  <a:lnTo>
                    <a:pt x="1009" y="439"/>
                  </a:lnTo>
                  <a:lnTo>
                    <a:pt x="1011" y="440"/>
                  </a:lnTo>
                  <a:lnTo>
                    <a:pt x="1011" y="442"/>
                  </a:lnTo>
                  <a:lnTo>
                    <a:pt x="1016" y="448"/>
                  </a:lnTo>
                  <a:lnTo>
                    <a:pt x="1019" y="458"/>
                  </a:lnTo>
                  <a:lnTo>
                    <a:pt x="1019" y="461"/>
                  </a:lnTo>
                  <a:lnTo>
                    <a:pt x="1034" y="478"/>
                  </a:lnTo>
                  <a:lnTo>
                    <a:pt x="1034" y="479"/>
                  </a:lnTo>
                  <a:lnTo>
                    <a:pt x="1037" y="482"/>
                  </a:lnTo>
                  <a:lnTo>
                    <a:pt x="1040" y="503"/>
                  </a:lnTo>
                  <a:lnTo>
                    <a:pt x="1042" y="505"/>
                  </a:lnTo>
                  <a:lnTo>
                    <a:pt x="1042" y="507"/>
                  </a:lnTo>
                  <a:lnTo>
                    <a:pt x="1044" y="508"/>
                  </a:lnTo>
                  <a:lnTo>
                    <a:pt x="1052" y="518"/>
                  </a:lnTo>
                  <a:lnTo>
                    <a:pt x="1054" y="520"/>
                  </a:lnTo>
                  <a:lnTo>
                    <a:pt x="1055" y="523"/>
                  </a:lnTo>
                  <a:lnTo>
                    <a:pt x="1057" y="539"/>
                  </a:lnTo>
                  <a:lnTo>
                    <a:pt x="1057" y="541"/>
                  </a:lnTo>
                  <a:lnTo>
                    <a:pt x="1059" y="544"/>
                  </a:lnTo>
                  <a:lnTo>
                    <a:pt x="1064" y="559"/>
                  </a:lnTo>
                  <a:lnTo>
                    <a:pt x="1065" y="560"/>
                  </a:lnTo>
                  <a:lnTo>
                    <a:pt x="1062" y="573"/>
                  </a:lnTo>
                  <a:lnTo>
                    <a:pt x="1060" y="575"/>
                  </a:lnTo>
                  <a:lnTo>
                    <a:pt x="1054" y="580"/>
                  </a:lnTo>
                  <a:lnTo>
                    <a:pt x="1052" y="581"/>
                  </a:lnTo>
                  <a:lnTo>
                    <a:pt x="1055" y="589"/>
                  </a:lnTo>
                  <a:lnTo>
                    <a:pt x="1055" y="591"/>
                  </a:lnTo>
                  <a:lnTo>
                    <a:pt x="1055" y="592"/>
                  </a:lnTo>
                  <a:lnTo>
                    <a:pt x="1052" y="597"/>
                  </a:lnTo>
                  <a:lnTo>
                    <a:pt x="1049" y="602"/>
                  </a:lnTo>
                  <a:lnTo>
                    <a:pt x="1047" y="604"/>
                  </a:lnTo>
                  <a:lnTo>
                    <a:pt x="1045" y="604"/>
                  </a:lnTo>
                  <a:lnTo>
                    <a:pt x="1035" y="605"/>
                  </a:lnTo>
                  <a:lnTo>
                    <a:pt x="1034" y="607"/>
                  </a:lnTo>
                  <a:lnTo>
                    <a:pt x="1029" y="610"/>
                  </a:lnTo>
                  <a:lnTo>
                    <a:pt x="1024" y="615"/>
                  </a:lnTo>
                  <a:lnTo>
                    <a:pt x="1024" y="617"/>
                  </a:lnTo>
                  <a:lnTo>
                    <a:pt x="1022" y="620"/>
                  </a:lnTo>
                  <a:lnTo>
                    <a:pt x="1009" y="626"/>
                  </a:lnTo>
                  <a:lnTo>
                    <a:pt x="1006" y="628"/>
                  </a:lnTo>
                  <a:lnTo>
                    <a:pt x="992" y="630"/>
                  </a:lnTo>
                  <a:lnTo>
                    <a:pt x="991" y="631"/>
                  </a:lnTo>
                  <a:lnTo>
                    <a:pt x="989" y="631"/>
                  </a:lnTo>
                  <a:lnTo>
                    <a:pt x="979" y="633"/>
                  </a:lnTo>
                  <a:lnTo>
                    <a:pt x="978" y="635"/>
                  </a:lnTo>
                  <a:lnTo>
                    <a:pt x="974" y="635"/>
                  </a:lnTo>
                  <a:lnTo>
                    <a:pt x="973" y="636"/>
                  </a:lnTo>
                  <a:lnTo>
                    <a:pt x="964" y="635"/>
                  </a:lnTo>
                  <a:lnTo>
                    <a:pt x="963" y="633"/>
                  </a:lnTo>
                  <a:lnTo>
                    <a:pt x="959" y="631"/>
                  </a:lnTo>
                  <a:lnTo>
                    <a:pt x="948" y="631"/>
                  </a:lnTo>
                  <a:lnTo>
                    <a:pt x="944" y="631"/>
                  </a:lnTo>
                  <a:lnTo>
                    <a:pt x="943" y="633"/>
                  </a:lnTo>
                  <a:lnTo>
                    <a:pt x="928" y="633"/>
                  </a:lnTo>
                  <a:lnTo>
                    <a:pt x="926" y="631"/>
                  </a:lnTo>
                  <a:lnTo>
                    <a:pt x="915" y="628"/>
                  </a:lnTo>
                  <a:lnTo>
                    <a:pt x="913" y="628"/>
                  </a:lnTo>
                  <a:lnTo>
                    <a:pt x="905" y="630"/>
                  </a:lnTo>
                  <a:lnTo>
                    <a:pt x="903" y="635"/>
                  </a:lnTo>
                  <a:lnTo>
                    <a:pt x="901" y="636"/>
                  </a:lnTo>
                  <a:lnTo>
                    <a:pt x="903" y="639"/>
                  </a:lnTo>
                  <a:lnTo>
                    <a:pt x="903" y="644"/>
                  </a:lnTo>
                  <a:lnTo>
                    <a:pt x="901" y="648"/>
                  </a:lnTo>
                  <a:lnTo>
                    <a:pt x="901" y="656"/>
                  </a:lnTo>
                  <a:lnTo>
                    <a:pt x="901" y="657"/>
                  </a:lnTo>
                  <a:lnTo>
                    <a:pt x="901" y="659"/>
                  </a:lnTo>
                  <a:lnTo>
                    <a:pt x="906" y="667"/>
                  </a:lnTo>
                  <a:lnTo>
                    <a:pt x="911" y="673"/>
                  </a:lnTo>
                  <a:lnTo>
                    <a:pt x="915" y="678"/>
                  </a:lnTo>
                  <a:lnTo>
                    <a:pt x="913" y="680"/>
                  </a:lnTo>
                  <a:lnTo>
                    <a:pt x="908" y="683"/>
                  </a:lnTo>
                  <a:lnTo>
                    <a:pt x="906" y="685"/>
                  </a:lnTo>
                  <a:lnTo>
                    <a:pt x="905" y="688"/>
                  </a:lnTo>
                  <a:lnTo>
                    <a:pt x="905" y="691"/>
                  </a:lnTo>
                  <a:lnTo>
                    <a:pt x="911" y="696"/>
                  </a:lnTo>
                  <a:lnTo>
                    <a:pt x="913" y="698"/>
                  </a:lnTo>
                  <a:lnTo>
                    <a:pt x="915" y="699"/>
                  </a:lnTo>
                  <a:lnTo>
                    <a:pt x="925" y="712"/>
                  </a:lnTo>
                  <a:lnTo>
                    <a:pt x="925" y="714"/>
                  </a:lnTo>
                  <a:lnTo>
                    <a:pt x="931" y="724"/>
                  </a:lnTo>
                  <a:lnTo>
                    <a:pt x="931" y="727"/>
                  </a:lnTo>
                  <a:lnTo>
                    <a:pt x="931" y="728"/>
                  </a:lnTo>
                  <a:lnTo>
                    <a:pt x="930" y="737"/>
                  </a:lnTo>
                  <a:lnTo>
                    <a:pt x="933" y="746"/>
                  </a:lnTo>
                  <a:lnTo>
                    <a:pt x="935" y="748"/>
                  </a:lnTo>
                  <a:lnTo>
                    <a:pt x="935" y="749"/>
                  </a:lnTo>
                  <a:lnTo>
                    <a:pt x="936" y="759"/>
                  </a:lnTo>
                  <a:lnTo>
                    <a:pt x="936" y="761"/>
                  </a:lnTo>
                  <a:lnTo>
                    <a:pt x="933" y="762"/>
                  </a:lnTo>
                  <a:lnTo>
                    <a:pt x="931" y="764"/>
                  </a:lnTo>
                  <a:lnTo>
                    <a:pt x="930" y="766"/>
                  </a:lnTo>
                  <a:lnTo>
                    <a:pt x="916" y="769"/>
                  </a:lnTo>
                  <a:lnTo>
                    <a:pt x="915" y="769"/>
                  </a:lnTo>
                  <a:lnTo>
                    <a:pt x="905" y="774"/>
                  </a:lnTo>
                  <a:lnTo>
                    <a:pt x="905" y="775"/>
                  </a:lnTo>
                  <a:lnTo>
                    <a:pt x="905" y="783"/>
                  </a:lnTo>
                  <a:lnTo>
                    <a:pt x="906" y="785"/>
                  </a:lnTo>
                  <a:lnTo>
                    <a:pt x="918" y="804"/>
                  </a:lnTo>
                  <a:lnTo>
                    <a:pt x="920" y="808"/>
                  </a:lnTo>
                  <a:lnTo>
                    <a:pt x="921" y="809"/>
                  </a:lnTo>
                  <a:lnTo>
                    <a:pt x="936" y="819"/>
                  </a:lnTo>
                  <a:lnTo>
                    <a:pt x="936" y="821"/>
                  </a:lnTo>
                  <a:lnTo>
                    <a:pt x="938" y="822"/>
                  </a:lnTo>
                  <a:lnTo>
                    <a:pt x="939" y="824"/>
                  </a:lnTo>
                  <a:lnTo>
                    <a:pt x="946" y="835"/>
                  </a:lnTo>
                  <a:lnTo>
                    <a:pt x="948" y="838"/>
                  </a:lnTo>
                  <a:lnTo>
                    <a:pt x="948" y="840"/>
                  </a:lnTo>
                  <a:lnTo>
                    <a:pt x="958" y="847"/>
                  </a:lnTo>
                  <a:lnTo>
                    <a:pt x="961" y="848"/>
                  </a:lnTo>
                  <a:lnTo>
                    <a:pt x="968" y="855"/>
                  </a:lnTo>
                  <a:lnTo>
                    <a:pt x="978" y="855"/>
                  </a:lnTo>
                  <a:lnTo>
                    <a:pt x="986" y="858"/>
                  </a:lnTo>
                  <a:lnTo>
                    <a:pt x="986" y="861"/>
                  </a:lnTo>
                  <a:lnTo>
                    <a:pt x="984" y="863"/>
                  </a:lnTo>
                  <a:lnTo>
                    <a:pt x="981" y="876"/>
                  </a:lnTo>
                  <a:lnTo>
                    <a:pt x="981" y="877"/>
                  </a:lnTo>
                  <a:lnTo>
                    <a:pt x="984" y="890"/>
                  </a:lnTo>
                  <a:lnTo>
                    <a:pt x="984" y="893"/>
                  </a:lnTo>
                  <a:lnTo>
                    <a:pt x="991" y="905"/>
                  </a:lnTo>
                  <a:lnTo>
                    <a:pt x="991" y="906"/>
                  </a:lnTo>
                  <a:lnTo>
                    <a:pt x="992" y="908"/>
                  </a:lnTo>
                  <a:lnTo>
                    <a:pt x="994" y="916"/>
                  </a:lnTo>
                  <a:lnTo>
                    <a:pt x="996" y="918"/>
                  </a:lnTo>
                  <a:lnTo>
                    <a:pt x="997" y="923"/>
                  </a:lnTo>
                  <a:lnTo>
                    <a:pt x="999" y="924"/>
                  </a:lnTo>
                  <a:lnTo>
                    <a:pt x="997" y="931"/>
                  </a:lnTo>
                  <a:lnTo>
                    <a:pt x="989" y="927"/>
                  </a:lnTo>
                  <a:lnTo>
                    <a:pt x="987" y="927"/>
                  </a:lnTo>
                  <a:lnTo>
                    <a:pt x="986" y="923"/>
                  </a:lnTo>
                  <a:lnTo>
                    <a:pt x="978" y="936"/>
                  </a:lnTo>
                  <a:lnTo>
                    <a:pt x="978" y="937"/>
                  </a:lnTo>
                  <a:lnTo>
                    <a:pt x="976" y="939"/>
                  </a:lnTo>
                  <a:lnTo>
                    <a:pt x="964" y="945"/>
                  </a:lnTo>
                  <a:lnTo>
                    <a:pt x="964" y="947"/>
                  </a:lnTo>
                  <a:lnTo>
                    <a:pt x="961" y="958"/>
                  </a:lnTo>
                  <a:lnTo>
                    <a:pt x="959" y="960"/>
                  </a:lnTo>
                  <a:lnTo>
                    <a:pt x="958" y="960"/>
                  </a:lnTo>
                  <a:lnTo>
                    <a:pt x="949" y="953"/>
                  </a:lnTo>
                  <a:lnTo>
                    <a:pt x="939" y="948"/>
                  </a:lnTo>
                  <a:lnTo>
                    <a:pt x="936" y="950"/>
                  </a:lnTo>
                  <a:lnTo>
                    <a:pt x="935" y="952"/>
                  </a:lnTo>
                  <a:lnTo>
                    <a:pt x="936" y="961"/>
                  </a:lnTo>
                  <a:lnTo>
                    <a:pt x="938" y="963"/>
                  </a:lnTo>
                  <a:lnTo>
                    <a:pt x="938" y="965"/>
                  </a:lnTo>
                  <a:lnTo>
                    <a:pt x="939" y="970"/>
                  </a:lnTo>
                  <a:lnTo>
                    <a:pt x="939" y="973"/>
                  </a:lnTo>
                  <a:lnTo>
                    <a:pt x="941" y="978"/>
                  </a:lnTo>
                  <a:lnTo>
                    <a:pt x="941" y="979"/>
                  </a:lnTo>
                  <a:lnTo>
                    <a:pt x="939" y="984"/>
                  </a:lnTo>
                  <a:lnTo>
                    <a:pt x="939" y="986"/>
                  </a:lnTo>
                  <a:lnTo>
                    <a:pt x="943" y="989"/>
                  </a:lnTo>
                  <a:lnTo>
                    <a:pt x="946" y="989"/>
                  </a:lnTo>
                  <a:lnTo>
                    <a:pt x="959" y="989"/>
                  </a:lnTo>
                  <a:lnTo>
                    <a:pt x="961" y="991"/>
                  </a:lnTo>
                  <a:lnTo>
                    <a:pt x="963" y="992"/>
                  </a:lnTo>
                  <a:lnTo>
                    <a:pt x="969" y="994"/>
                  </a:lnTo>
                  <a:lnTo>
                    <a:pt x="971" y="994"/>
                  </a:lnTo>
                  <a:lnTo>
                    <a:pt x="982" y="1002"/>
                  </a:lnTo>
                  <a:lnTo>
                    <a:pt x="984" y="1004"/>
                  </a:lnTo>
                  <a:lnTo>
                    <a:pt x="986" y="1005"/>
                  </a:lnTo>
                  <a:lnTo>
                    <a:pt x="987" y="1007"/>
                  </a:lnTo>
                  <a:lnTo>
                    <a:pt x="1001" y="1012"/>
                  </a:lnTo>
                  <a:lnTo>
                    <a:pt x="1002" y="1012"/>
                  </a:lnTo>
                  <a:lnTo>
                    <a:pt x="1006" y="1012"/>
                  </a:lnTo>
                  <a:lnTo>
                    <a:pt x="1014" y="1016"/>
                  </a:lnTo>
                  <a:lnTo>
                    <a:pt x="1016" y="1018"/>
                  </a:lnTo>
                  <a:lnTo>
                    <a:pt x="1017" y="1020"/>
                  </a:lnTo>
                  <a:lnTo>
                    <a:pt x="1019" y="1021"/>
                  </a:lnTo>
                  <a:lnTo>
                    <a:pt x="1022" y="1026"/>
                  </a:lnTo>
                  <a:lnTo>
                    <a:pt x="1024" y="1028"/>
                  </a:lnTo>
                  <a:lnTo>
                    <a:pt x="1024" y="1029"/>
                  </a:lnTo>
                  <a:lnTo>
                    <a:pt x="1024" y="1033"/>
                  </a:lnTo>
                  <a:lnTo>
                    <a:pt x="1027" y="1041"/>
                  </a:lnTo>
                  <a:lnTo>
                    <a:pt x="1027" y="1042"/>
                  </a:lnTo>
                  <a:lnTo>
                    <a:pt x="1027" y="1046"/>
                  </a:lnTo>
                  <a:lnTo>
                    <a:pt x="1025" y="1057"/>
                  </a:lnTo>
                  <a:lnTo>
                    <a:pt x="1025" y="1059"/>
                  </a:lnTo>
                  <a:lnTo>
                    <a:pt x="1027" y="1062"/>
                  </a:lnTo>
                  <a:lnTo>
                    <a:pt x="1035" y="1070"/>
                  </a:lnTo>
                  <a:lnTo>
                    <a:pt x="1039" y="1071"/>
                  </a:lnTo>
                  <a:lnTo>
                    <a:pt x="1040" y="1071"/>
                  </a:lnTo>
                  <a:lnTo>
                    <a:pt x="1047" y="1078"/>
                  </a:lnTo>
                  <a:lnTo>
                    <a:pt x="1047" y="1081"/>
                  </a:lnTo>
                  <a:lnTo>
                    <a:pt x="1047" y="1083"/>
                  </a:lnTo>
                  <a:lnTo>
                    <a:pt x="1054" y="1093"/>
                  </a:lnTo>
                  <a:lnTo>
                    <a:pt x="1055" y="1093"/>
                  </a:lnTo>
                  <a:lnTo>
                    <a:pt x="1057" y="1094"/>
                  </a:lnTo>
                  <a:lnTo>
                    <a:pt x="1067" y="1097"/>
                  </a:lnTo>
                  <a:lnTo>
                    <a:pt x="1070" y="1099"/>
                  </a:lnTo>
                  <a:lnTo>
                    <a:pt x="1078" y="1101"/>
                  </a:lnTo>
                  <a:lnTo>
                    <a:pt x="1080" y="1102"/>
                  </a:lnTo>
                  <a:lnTo>
                    <a:pt x="1078" y="1107"/>
                  </a:lnTo>
                  <a:lnTo>
                    <a:pt x="1077" y="1112"/>
                  </a:lnTo>
                  <a:lnTo>
                    <a:pt x="1075" y="1112"/>
                  </a:lnTo>
                  <a:lnTo>
                    <a:pt x="1073" y="1114"/>
                  </a:lnTo>
                  <a:lnTo>
                    <a:pt x="1070" y="1114"/>
                  </a:lnTo>
                  <a:lnTo>
                    <a:pt x="1062" y="1125"/>
                  </a:lnTo>
                  <a:lnTo>
                    <a:pt x="1060" y="1125"/>
                  </a:lnTo>
                  <a:lnTo>
                    <a:pt x="1059" y="1126"/>
                  </a:lnTo>
                  <a:lnTo>
                    <a:pt x="1055" y="1126"/>
                  </a:lnTo>
                  <a:lnTo>
                    <a:pt x="1040" y="1126"/>
                  </a:lnTo>
                  <a:lnTo>
                    <a:pt x="1039" y="1126"/>
                  </a:lnTo>
                  <a:lnTo>
                    <a:pt x="1037" y="1126"/>
                  </a:lnTo>
                  <a:lnTo>
                    <a:pt x="1021" y="1138"/>
                  </a:lnTo>
                  <a:lnTo>
                    <a:pt x="1021" y="1141"/>
                  </a:lnTo>
                  <a:lnTo>
                    <a:pt x="1021" y="1143"/>
                  </a:lnTo>
                  <a:lnTo>
                    <a:pt x="1017" y="1151"/>
                  </a:lnTo>
                  <a:lnTo>
                    <a:pt x="1016" y="1152"/>
                  </a:lnTo>
                  <a:lnTo>
                    <a:pt x="1016" y="1154"/>
                  </a:lnTo>
                  <a:lnTo>
                    <a:pt x="1014" y="1157"/>
                  </a:lnTo>
                  <a:lnTo>
                    <a:pt x="1007" y="1162"/>
                  </a:lnTo>
                  <a:lnTo>
                    <a:pt x="1004" y="1164"/>
                  </a:lnTo>
                  <a:lnTo>
                    <a:pt x="1001" y="1172"/>
                  </a:lnTo>
                  <a:lnTo>
                    <a:pt x="999" y="1173"/>
                  </a:lnTo>
                  <a:lnTo>
                    <a:pt x="997" y="1175"/>
                  </a:lnTo>
                  <a:lnTo>
                    <a:pt x="991" y="1175"/>
                  </a:lnTo>
                  <a:lnTo>
                    <a:pt x="987" y="1175"/>
                  </a:lnTo>
                  <a:lnTo>
                    <a:pt x="984" y="1173"/>
                  </a:lnTo>
                  <a:lnTo>
                    <a:pt x="979" y="1172"/>
                  </a:lnTo>
                  <a:lnTo>
                    <a:pt x="974" y="1172"/>
                  </a:lnTo>
                  <a:lnTo>
                    <a:pt x="973" y="1173"/>
                  </a:lnTo>
                  <a:lnTo>
                    <a:pt x="964" y="1175"/>
                  </a:lnTo>
                  <a:lnTo>
                    <a:pt x="961" y="1177"/>
                  </a:lnTo>
                  <a:lnTo>
                    <a:pt x="959" y="1178"/>
                  </a:lnTo>
                  <a:lnTo>
                    <a:pt x="956" y="1183"/>
                  </a:lnTo>
                  <a:lnTo>
                    <a:pt x="954" y="1185"/>
                  </a:lnTo>
                  <a:lnTo>
                    <a:pt x="949" y="1190"/>
                  </a:lnTo>
                  <a:lnTo>
                    <a:pt x="949" y="1191"/>
                  </a:lnTo>
                  <a:lnTo>
                    <a:pt x="949" y="1194"/>
                  </a:lnTo>
                  <a:lnTo>
                    <a:pt x="953" y="1207"/>
                  </a:lnTo>
                  <a:lnTo>
                    <a:pt x="954" y="1211"/>
                  </a:lnTo>
                  <a:lnTo>
                    <a:pt x="959" y="1225"/>
                  </a:lnTo>
                  <a:lnTo>
                    <a:pt x="959" y="1227"/>
                  </a:lnTo>
                  <a:lnTo>
                    <a:pt x="959" y="1228"/>
                  </a:lnTo>
                  <a:lnTo>
                    <a:pt x="963" y="1237"/>
                  </a:lnTo>
                  <a:lnTo>
                    <a:pt x="964" y="1240"/>
                  </a:lnTo>
                  <a:lnTo>
                    <a:pt x="966" y="1240"/>
                  </a:lnTo>
                  <a:lnTo>
                    <a:pt x="974" y="1245"/>
                  </a:lnTo>
                  <a:lnTo>
                    <a:pt x="978" y="1245"/>
                  </a:lnTo>
                  <a:lnTo>
                    <a:pt x="982" y="1246"/>
                  </a:lnTo>
                  <a:lnTo>
                    <a:pt x="984" y="1248"/>
                  </a:lnTo>
                  <a:lnTo>
                    <a:pt x="987" y="1251"/>
                  </a:lnTo>
                  <a:lnTo>
                    <a:pt x="989" y="1253"/>
                  </a:lnTo>
                  <a:lnTo>
                    <a:pt x="984" y="1256"/>
                  </a:lnTo>
                  <a:lnTo>
                    <a:pt x="982" y="1256"/>
                  </a:lnTo>
                  <a:lnTo>
                    <a:pt x="979" y="1266"/>
                  </a:lnTo>
                  <a:lnTo>
                    <a:pt x="979" y="1267"/>
                  </a:lnTo>
                  <a:lnTo>
                    <a:pt x="978" y="1274"/>
                  </a:lnTo>
                  <a:lnTo>
                    <a:pt x="973" y="1277"/>
                  </a:lnTo>
                  <a:lnTo>
                    <a:pt x="971" y="1277"/>
                  </a:lnTo>
                  <a:lnTo>
                    <a:pt x="968" y="1277"/>
                  </a:lnTo>
                  <a:lnTo>
                    <a:pt x="963" y="1280"/>
                  </a:lnTo>
                  <a:lnTo>
                    <a:pt x="963" y="1283"/>
                  </a:lnTo>
                  <a:lnTo>
                    <a:pt x="961" y="1288"/>
                  </a:lnTo>
                  <a:lnTo>
                    <a:pt x="958" y="1288"/>
                  </a:lnTo>
                  <a:lnTo>
                    <a:pt x="956" y="1287"/>
                  </a:lnTo>
                  <a:lnTo>
                    <a:pt x="948" y="1285"/>
                  </a:lnTo>
                  <a:lnTo>
                    <a:pt x="946" y="1283"/>
                  </a:lnTo>
                  <a:lnTo>
                    <a:pt x="939" y="1280"/>
                  </a:lnTo>
                  <a:lnTo>
                    <a:pt x="938" y="1280"/>
                  </a:lnTo>
                  <a:lnTo>
                    <a:pt x="936" y="1280"/>
                  </a:lnTo>
                  <a:lnTo>
                    <a:pt x="931" y="1282"/>
                  </a:lnTo>
                  <a:lnTo>
                    <a:pt x="931" y="1280"/>
                  </a:lnTo>
                  <a:lnTo>
                    <a:pt x="926" y="1277"/>
                  </a:lnTo>
                  <a:lnTo>
                    <a:pt x="918" y="1280"/>
                  </a:lnTo>
                  <a:lnTo>
                    <a:pt x="916" y="1282"/>
                  </a:lnTo>
                  <a:lnTo>
                    <a:pt x="915" y="1288"/>
                  </a:lnTo>
                  <a:lnTo>
                    <a:pt x="916" y="1288"/>
                  </a:lnTo>
                  <a:lnTo>
                    <a:pt x="918" y="1295"/>
                  </a:lnTo>
                  <a:lnTo>
                    <a:pt x="918" y="1296"/>
                  </a:lnTo>
                  <a:lnTo>
                    <a:pt x="916" y="1296"/>
                  </a:lnTo>
                  <a:lnTo>
                    <a:pt x="911" y="1301"/>
                  </a:lnTo>
                  <a:lnTo>
                    <a:pt x="910" y="1303"/>
                  </a:lnTo>
                  <a:lnTo>
                    <a:pt x="908" y="1306"/>
                  </a:lnTo>
                  <a:lnTo>
                    <a:pt x="905" y="1306"/>
                  </a:lnTo>
                  <a:lnTo>
                    <a:pt x="900" y="1304"/>
                  </a:lnTo>
                  <a:lnTo>
                    <a:pt x="898" y="1303"/>
                  </a:lnTo>
                  <a:lnTo>
                    <a:pt x="893" y="1304"/>
                  </a:lnTo>
                  <a:lnTo>
                    <a:pt x="890" y="1303"/>
                  </a:lnTo>
                  <a:lnTo>
                    <a:pt x="888" y="1303"/>
                  </a:lnTo>
                  <a:lnTo>
                    <a:pt x="885" y="1306"/>
                  </a:lnTo>
                  <a:lnTo>
                    <a:pt x="883" y="1306"/>
                  </a:lnTo>
                  <a:lnTo>
                    <a:pt x="882" y="1303"/>
                  </a:lnTo>
                  <a:lnTo>
                    <a:pt x="880" y="1301"/>
                  </a:lnTo>
                  <a:lnTo>
                    <a:pt x="878" y="1301"/>
                  </a:lnTo>
                  <a:lnTo>
                    <a:pt x="875" y="1301"/>
                  </a:lnTo>
                  <a:lnTo>
                    <a:pt x="875" y="1300"/>
                  </a:lnTo>
                  <a:lnTo>
                    <a:pt x="872" y="1295"/>
                  </a:lnTo>
                  <a:lnTo>
                    <a:pt x="870" y="1296"/>
                  </a:lnTo>
                  <a:lnTo>
                    <a:pt x="867" y="1298"/>
                  </a:lnTo>
                  <a:lnTo>
                    <a:pt x="865" y="1300"/>
                  </a:lnTo>
                  <a:lnTo>
                    <a:pt x="863" y="1298"/>
                  </a:lnTo>
                  <a:lnTo>
                    <a:pt x="860" y="1296"/>
                  </a:lnTo>
                  <a:lnTo>
                    <a:pt x="857" y="1293"/>
                  </a:lnTo>
                  <a:lnTo>
                    <a:pt x="853" y="1293"/>
                  </a:lnTo>
                  <a:lnTo>
                    <a:pt x="850" y="1296"/>
                  </a:lnTo>
                  <a:lnTo>
                    <a:pt x="852" y="1304"/>
                  </a:lnTo>
                  <a:lnTo>
                    <a:pt x="849" y="1309"/>
                  </a:lnTo>
                  <a:lnTo>
                    <a:pt x="847" y="1311"/>
                  </a:lnTo>
                  <a:lnTo>
                    <a:pt x="834" y="1316"/>
                  </a:lnTo>
                  <a:lnTo>
                    <a:pt x="832" y="1316"/>
                  </a:lnTo>
                  <a:lnTo>
                    <a:pt x="830" y="1317"/>
                  </a:lnTo>
                  <a:lnTo>
                    <a:pt x="824" y="1322"/>
                  </a:lnTo>
                  <a:lnTo>
                    <a:pt x="822" y="1324"/>
                  </a:lnTo>
                  <a:lnTo>
                    <a:pt x="815" y="1330"/>
                  </a:lnTo>
                  <a:lnTo>
                    <a:pt x="814" y="1332"/>
                  </a:lnTo>
                  <a:lnTo>
                    <a:pt x="797" y="1338"/>
                  </a:lnTo>
                  <a:lnTo>
                    <a:pt x="796" y="1338"/>
                  </a:lnTo>
                  <a:lnTo>
                    <a:pt x="784" y="1343"/>
                  </a:lnTo>
                  <a:lnTo>
                    <a:pt x="776" y="1347"/>
                  </a:lnTo>
                  <a:lnTo>
                    <a:pt x="774" y="1348"/>
                  </a:lnTo>
                  <a:lnTo>
                    <a:pt x="772" y="1350"/>
                  </a:lnTo>
                  <a:lnTo>
                    <a:pt x="766" y="1361"/>
                  </a:lnTo>
                  <a:lnTo>
                    <a:pt x="764" y="1363"/>
                  </a:lnTo>
                  <a:lnTo>
                    <a:pt x="763" y="1364"/>
                  </a:lnTo>
                  <a:lnTo>
                    <a:pt x="748" y="1366"/>
                  </a:lnTo>
                  <a:lnTo>
                    <a:pt x="746" y="1366"/>
                  </a:lnTo>
                  <a:lnTo>
                    <a:pt x="733" y="1369"/>
                  </a:lnTo>
                  <a:lnTo>
                    <a:pt x="731" y="1371"/>
                  </a:lnTo>
                  <a:lnTo>
                    <a:pt x="729" y="1372"/>
                  </a:lnTo>
                  <a:lnTo>
                    <a:pt x="716" y="1377"/>
                  </a:lnTo>
                  <a:lnTo>
                    <a:pt x="715" y="1377"/>
                  </a:lnTo>
                  <a:lnTo>
                    <a:pt x="705" y="1382"/>
                  </a:lnTo>
                  <a:lnTo>
                    <a:pt x="701" y="1382"/>
                  </a:lnTo>
                  <a:lnTo>
                    <a:pt x="700" y="1384"/>
                  </a:lnTo>
                  <a:lnTo>
                    <a:pt x="695" y="1385"/>
                  </a:lnTo>
                  <a:lnTo>
                    <a:pt x="693" y="1385"/>
                  </a:lnTo>
                  <a:lnTo>
                    <a:pt x="683" y="1389"/>
                  </a:lnTo>
                  <a:lnTo>
                    <a:pt x="672" y="1392"/>
                  </a:lnTo>
                  <a:lnTo>
                    <a:pt x="665" y="1393"/>
                  </a:lnTo>
                  <a:lnTo>
                    <a:pt x="658" y="1395"/>
                  </a:lnTo>
                  <a:lnTo>
                    <a:pt x="653" y="1397"/>
                  </a:lnTo>
                  <a:lnTo>
                    <a:pt x="652" y="1397"/>
                  </a:lnTo>
                  <a:lnTo>
                    <a:pt x="647" y="1398"/>
                  </a:lnTo>
                  <a:lnTo>
                    <a:pt x="640" y="1398"/>
                  </a:lnTo>
                  <a:lnTo>
                    <a:pt x="635" y="1398"/>
                  </a:lnTo>
                  <a:lnTo>
                    <a:pt x="632" y="1398"/>
                  </a:lnTo>
                  <a:lnTo>
                    <a:pt x="625" y="1400"/>
                  </a:lnTo>
                  <a:lnTo>
                    <a:pt x="624" y="1400"/>
                  </a:lnTo>
                  <a:lnTo>
                    <a:pt x="619" y="1402"/>
                  </a:lnTo>
                  <a:lnTo>
                    <a:pt x="617" y="1402"/>
                  </a:lnTo>
                  <a:lnTo>
                    <a:pt x="609" y="1395"/>
                  </a:lnTo>
                  <a:lnTo>
                    <a:pt x="597" y="1387"/>
                  </a:lnTo>
                  <a:lnTo>
                    <a:pt x="581" y="1358"/>
                  </a:lnTo>
                  <a:lnTo>
                    <a:pt x="577" y="1353"/>
                  </a:lnTo>
                  <a:lnTo>
                    <a:pt x="577" y="1351"/>
                  </a:lnTo>
                  <a:lnTo>
                    <a:pt x="577" y="1345"/>
                  </a:lnTo>
                  <a:lnTo>
                    <a:pt x="581" y="1342"/>
                  </a:lnTo>
                  <a:lnTo>
                    <a:pt x="587" y="1340"/>
                  </a:lnTo>
                  <a:lnTo>
                    <a:pt x="589" y="1338"/>
                  </a:lnTo>
                  <a:lnTo>
                    <a:pt x="592" y="1338"/>
                  </a:lnTo>
                  <a:lnTo>
                    <a:pt x="602" y="1338"/>
                  </a:lnTo>
                  <a:lnTo>
                    <a:pt x="604" y="1335"/>
                  </a:lnTo>
                  <a:lnTo>
                    <a:pt x="600" y="1329"/>
                  </a:lnTo>
                  <a:lnTo>
                    <a:pt x="600" y="1324"/>
                  </a:lnTo>
                  <a:lnTo>
                    <a:pt x="594" y="1316"/>
                  </a:lnTo>
                  <a:lnTo>
                    <a:pt x="586" y="1311"/>
                  </a:lnTo>
                  <a:lnTo>
                    <a:pt x="576" y="1301"/>
                  </a:lnTo>
                  <a:lnTo>
                    <a:pt x="574" y="1300"/>
                  </a:lnTo>
                  <a:lnTo>
                    <a:pt x="571" y="1293"/>
                  </a:lnTo>
                  <a:lnTo>
                    <a:pt x="569" y="1292"/>
                  </a:lnTo>
                  <a:lnTo>
                    <a:pt x="567" y="1287"/>
                  </a:lnTo>
                  <a:lnTo>
                    <a:pt x="564" y="1275"/>
                  </a:lnTo>
                  <a:lnTo>
                    <a:pt x="566" y="1261"/>
                  </a:lnTo>
                  <a:lnTo>
                    <a:pt x="566" y="1248"/>
                  </a:lnTo>
                  <a:lnTo>
                    <a:pt x="566" y="1241"/>
                  </a:lnTo>
                  <a:lnTo>
                    <a:pt x="567" y="1240"/>
                  </a:lnTo>
                  <a:lnTo>
                    <a:pt x="569" y="1228"/>
                  </a:lnTo>
                  <a:lnTo>
                    <a:pt x="569" y="1227"/>
                  </a:lnTo>
                  <a:lnTo>
                    <a:pt x="571" y="1219"/>
                  </a:lnTo>
                  <a:lnTo>
                    <a:pt x="572" y="1207"/>
                  </a:lnTo>
                  <a:lnTo>
                    <a:pt x="572" y="1196"/>
                  </a:lnTo>
                  <a:lnTo>
                    <a:pt x="569" y="1190"/>
                  </a:lnTo>
                  <a:lnTo>
                    <a:pt x="569" y="1188"/>
                  </a:lnTo>
                  <a:lnTo>
                    <a:pt x="567" y="1183"/>
                  </a:lnTo>
                  <a:lnTo>
                    <a:pt x="566" y="1182"/>
                  </a:lnTo>
                  <a:lnTo>
                    <a:pt x="566" y="1180"/>
                  </a:lnTo>
                  <a:lnTo>
                    <a:pt x="562" y="1175"/>
                  </a:lnTo>
                  <a:lnTo>
                    <a:pt x="559" y="1167"/>
                  </a:lnTo>
                  <a:lnTo>
                    <a:pt x="544" y="1141"/>
                  </a:lnTo>
                  <a:lnTo>
                    <a:pt x="534" y="1118"/>
                  </a:lnTo>
                  <a:lnTo>
                    <a:pt x="534" y="1117"/>
                  </a:lnTo>
                  <a:lnTo>
                    <a:pt x="531" y="1109"/>
                  </a:lnTo>
                  <a:lnTo>
                    <a:pt x="529" y="1101"/>
                  </a:lnTo>
                  <a:lnTo>
                    <a:pt x="529" y="1099"/>
                  </a:lnTo>
                  <a:lnTo>
                    <a:pt x="528" y="1097"/>
                  </a:lnTo>
                  <a:lnTo>
                    <a:pt x="528" y="1093"/>
                  </a:lnTo>
                  <a:lnTo>
                    <a:pt x="528" y="1089"/>
                  </a:lnTo>
                  <a:lnTo>
                    <a:pt x="528" y="1086"/>
                  </a:lnTo>
                  <a:lnTo>
                    <a:pt x="526" y="1086"/>
                  </a:lnTo>
                  <a:lnTo>
                    <a:pt x="523" y="1086"/>
                  </a:lnTo>
                  <a:lnTo>
                    <a:pt x="519" y="1084"/>
                  </a:lnTo>
                  <a:lnTo>
                    <a:pt x="516" y="1083"/>
                  </a:lnTo>
                  <a:lnTo>
                    <a:pt x="513" y="1083"/>
                  </a:lnTo>
                  <a:lnTo>
                    <a:pt x="511" y="1083"/>
                  </a:lnTo>
                  <a:lnTo>
                    <a:pt x="508" y="1096"/>
                  </a:lnTo>
                  <a:lnTo>
                    <a:pt x="496" y="1112"/>
                  </a:lnTo>
                  <a:lnTo>
                    <a:pt x="493" y="1117"/>
                  </a:lnTo>
                  <a:lnTo>
                    <a:pt x="491" y="1120"/>
                  </a:lnTo>
                  <a:lnTo>
                    <a:pt x="486" y="1131"/>
                  </a:lnTo>
                  <a:lnTo>
                    <a:pt x="476" y="1133"/>
                  </a:lnTo>
                  <a:lnTo>
                    <a:pt x="468" y="1136"/>
                  </a:lnTo>
                  <a:lnTo>
                    <a:pt x="462" y="1141"/>
                  </a:lnTo>
                  <a:lnTo>
                    <a:pt x="447" y="1143"/>
                  </a:lnTo>
                  <a:lnTo>
                    <a:pt x="440" y="1144"/>
                  </a:lnTo>
                  <a:lnTo>
                    <a:pt x="438" y="1143"/>
                  </a:lnTo>
                  <a:lnTo>
                    <a:pt x="435" y="1136"/>
                  </a:lnTo>
                  <a:lnTo>
                    <a:pt x="425" y="1128"/>
                  </a:lnTo>
                  <a:lnTo>
                    <a:pt x="419" y="1123"/>
                  </a:lnTo>
                  <a:lnTo>
                    <a:pt x="415" y="1120"/>
                  </a:lnTo>
                  <a:lnTo>
                    <a:pt x="409" y="1105"/>
                  </a:lnTo>
                  <a:lnTo>
                    <a:pt x="409" y="1104"/>
                  </a:lnTo>
                  <a:lnTo>
                    <a:pt x="407" y="1101"/>
                  </a:lnTo>
                  <a:lnTo>
                    <a:pt x="404" y="1089"/>
                  </a:lnTo>
                  <a:lnTo>
                    <a:pt x="404" y="1088"/>
                  </a:lnTo>
                  <a:lnTo>
                    <a:pt x="405" y="1086"/>
                  </a:lnTo>
                  <a:lnTo>
                    <a:pt x="404" y="1084"/>
                  </a:lnTo>
                  <a:lnTo>
                    <a:pt x="392" y="1070"/>
                  </a:lnTo>
                  <a:lnTo>
                    <a:pt x="387" y="1070"/>
                  </a:lnTo>
                  <a:lnTo>
                    <a:pt x="379" y="1067"/>
                  </a:lnTo>
                  <a:lnTo>
                    <a:pt x="377" y="1065"/>
                  </a:lnTo>
                  <a:lnTo>
                    <a:pt x="376" y="1063"/>
                  </a:lnTo>
                  <a:lnTo>
                    <a:pt x="372" y="1060"/>
                  </a:lnTo>
                  <a:lnTo>
                    <a:pt x="371" y="1059"/>
                  </a:lnTo>
                  <a:lnTo>
                    <a:pt x="369" y="1057"/>
                  </a:lnTo>
                  <a:lnTo>
                    <a:pt x="366" y="1054"/>
                  </a:lnTo>
                  <a:lnTo>
                    <a:pt x="364" y="1054"/>
                  </a:lnTo>
                  <a:lnTo>
                    <a:pt x="362" y="1052"/>
                  </a:lnTo>
                  <a:lnTo>
                    <a:pt x="352" y="1049"/>
                  </a:lnTo>
                  <a:lnTo>
                    <a:pt x="347" y="1050"/>
                  </a:lnTo>
                  <a:lnTo>
                    <a:pt x="342" y="1049"/>
                  </a:lnTo>
                  <a:lnTo>
                    <a:pt x="339" y="1041"/>
                  </a:lnTo>
                  <a:lnTo>
                    <a:pt x="334" y="1037"/>
                  </a:lnTo>
                  <a:lnTo>
                    <a:pt x="329" y="1033"/>
                  </a:lnTo>
                  <a:lnTo>
                    <a:pt x="328" y="1034"/>
                  </a:lnTo>
                  <a:lnTo>
                    <a:pt x="323" y="1036"/>
                  </a:lnTo>
                  <a:lnTo>
                    <a:pt x="319" y="1037"/>
                  </a:lnTo>
                  <a:lnTo>
                    <a:pt x="318" y="1039"/>
                  </a:lnTo>
                  <a:lnTo>
                    <a:pt x="309" y="1047"/>
                  </a:lnTo>
                  <a:lnTo>
                    <a:pt x="304" y="1050"/>
                  </a:lnTo>
                  <a:lnTo>
                    <a:pt x="298" y="1052"/>
                  </a:lnTo>
                  <a:lnTo>
                    <a:pt x="290" y="1049"/>
                  </a:lnTo>
                  <a:lnTo>
                    <a:pt x="280" y="1046"/>
                  </a:lnTo>
                  <a:lnTo>
                    <a:pt x="278" y="1044"/>
                  </a:lnTo>
                  <a:lnTo>
                    <a:pt x="271" y="1042"/>
                  </a:lnTo>
                  <a:lnTo>
                    <a:pt x="266" y="1037"/>
                  </a:lnTo>
                  <a:lnTo>
                    <a:pt x="261" y="1034"/>
                  </a:lnTo>
                  <a:lnTo>
                    <a:pt x="258" y="1034"/>
                  </a:lnTo>
                  <a:lnTo>
                    <a:pt x="255" y="1033"/>
                  </a:lnTo>
                  <a:lnTo>
                    <a:pt x="251" y="1036"/>
                  </a:lnTo>
                  <a:lnTo>
                    <a:pt x="251" y="1039"/>
                  </a:lnTo>
                  <a:lnTo>
                    <a:pt x="242" y="1044"/>
                  </a:lnTo>
                  <a:lnTo>
                    <a:pt x="240" y="1044"/>
                  </a:lnTo>
                  <a:lnTo>
                    <a:pt x="233" y="1046"/>
                  </a:lnTo>
                  <a:lnTo>
                    <a:pt x="213" y="1044"/>
                  </a:lnTo>
                  <a:lnTo>
                    <a:pt x="207" y="1044"/>
                  </a:lnTo>
                  <a:lnTo>
                    <a:pt x="203" y="1044"/>
                  </a:lnTo>
                  <a:lnTo>
                    <a:pt x="195" y="1049"/>
                  </a:lnTo>
                  <a:lnTo>
                    <a:pt x="187" y="1054"/>
                  </a:lnTo>
                  <a:lnTo>
                    <a:pt x="180" y="1054"/>
                  </a:lnTo>
                  <a:lnTo>
                    <a:pt x="177" y="1049"/>
                  </a:lnTo>
                  <a:lnTo>
                    <a:pt x="172" y="1044"/>
                  </a:lnTo>
                  <a:lnTo>
                    <a:pt x="167" y="1037"/>
                  </a:lnTo>
                  <a:lnTo>
                    <a:pt x="165" y="1034"/>
                  </a:lnTo>
                  <a:lnTo>
                    <a:pt x="164" y="1031"/>
                  </a:lnTo>
                  <a:lnTo>
                    <a:pt x="160" y="1031"/>
                  </a:lnTo>
                  <a:lnTo>
                    <a:pt x="152" y="1031"/>
                  </a:lnTo>
                  <a:lnTo>
                    <a:pt x="152" y="1029"/>
                  </a:lnTo>
                  <a:lnTo>
                    <a:pt x="144" y="1031"/>
                  </a:lnTo>
                  <a:lnTo>
                    <a:pt x="141" y="1033"/>
                  </a:lnTo>
                  <a:lnTo>
                    <a:pt x="139" y="1033"/>
                  </a:lnTo>
                  <a:lnTo>
                    <a:pt x="136" y="1034"/>
                  </a:lnTo>
                  <a:lnTo>
                    <a:pt x="129" y="1034"/>
                  </a:lnTo>
                  <a:lnTo>
                    <a:pt x="126" y="1034"/>
                  </a:lnTo>
                  <a:lnTo>
                    <a:pt x="124" y="1033"/>
                  </a:lnTo>
                  <a:lnTo>
                    <a:pt x="119" y="1031"/>
                  </a:lnTo>
                  <a:lnTo>
                    <a:pt x="116" y="1029"/>
                  </a:lnTo>
                  <a:lnTo>
                    <a:pt x="114" y="1026"/>
                  </a:lnTo>
                  <a:lnTo>
                    <a:pt x="111" y="1025"/>
                  </a:lnTo>
                  <a:lnTo>
                    <a:pt x="109" y="1021"/>
                  </a:lnTo>
                  <a:lnTo>
                    <a:pt x="104" y="1016"/>
                  </a:lnTo>
                  <a:lnTo>
                    <a:pt x="103" y="1015"/>
                  </a:lnTo>
                  <a:lnTo>
                    <a:pt x="98" y="1012"/>
                  </a:lnTo>
                  <a:lnTo>
                    <a:pt x="94" y="1007"/>
                  </a:lnTo>
                  <a:lnTo>
                    <a:pt x="93" y="1007"/>
                  </a:lnTo>
                  <a:lnTo>
                    <a:pt x="89" y="1005"/>
                  </a:lnTo>
                  <a:lnTo>
                    <a:pt x="86" y="1004"/>
                  </a:lnTo>
                  <a:lnTo>
                    <a:pt x="84" y="1004"/>
                  </a:lnTo>
                  <a:lnTo>
                    <a:pt x="83" y="1000"/>
                  </a:lnTo>
                  <a:lnTo>
                    <a:pt x="79" y="997"/>
                  </a:lnTo>
                  <a:lnTo>
                    <a:pt x="76" y="991"/>
                  </a:lnTo>
                  <a:lnTo>
                    <a:pt x="70" y="991"/>
                  </a:lnTo>
                  <a:lnTo>
                    <a:pt x="61" y="992"/>
                  </a:lnTo>
                  <a:lnTo>
                    <a:pt x="56" y="994"/>
                  </a:lnTo>
                  <a:lnTo>
                    <a:pt x="51" y="999"/>
                  </a:lnTo>
                  <a:lnTo>
                    <a:pt x="45" y="1000"/>
                  </a:lnTo>
                  <a:lnTo>
                    <a:pt x="46" y="1005"/>
                  </a:lnTo>
                  <a:lnTo>
                    <a:pt x="43" y="1012"/>
                  </a:lnTo>
                  <a:lnTo>
                    <a:pt x="43" y="1021"/>
                  </a:lnTo>
                  <a:lnTo>
                    <a:pt x="40" y="1025"/>
                  </a:lnTo>
                  <a:lnTo>
                    <a:pt x="38" y="1033"/>
                  </a:lnTo>
                  <a:lnTo>
                    <a:pt x="38" y="1039"/>
                  </a:lnTo>
                  <a:lnTo>
                    <a:pt x="36" y="1046"/>
                  </a:lnTo>
                  <a:lnTo>
                    <a:pt x="31" y="1052"/>
                  </a:lnTo>
                  <a:lnTo>
                    <a:pt x="30" y="1054"/>
                  </a:lnTo>
                  <a:lnTo>
                    <a:pt x="22" y="1065"/>
                  </a:lnTo>
                  <a:lnTo>
                    <a:pt x="17" y="1073"/>
                  </a:lnTo>
                  <a:lnTo>
                    <a:pt x="15" y="1075"/>
                  </a:lnTo>
                  <a:lnTo>
                    <a:pt x="10" y="1081"/>
                  </a:lnTo>
                  <a:lnTo>
                    <a:pt x="7" y="1086"/>
                  </a:lnTo>
                  <a:lnTo>
                    <a:pt x="5" y="1088"/>
                  </a:lnTo>
                  <a:lnTo>
                    <a:pt x="0" y="108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0" name="Freeform 70"/>
            <p:cNvSpPr>
              <a:spLocks/>
            </p:cNvSpPr>
            <p:nvPr/>
          </p:nvSpPr>
          <p:spPr bwMode="auto">
            <a:xfrm>
              <a:off x="4029075" y="2423320"/>
              <a:ext cx="47625" cy="155575"/>
            </a:xfrm>
            <a:custGeom>
              <a:avLst/>
              <a:gdLst>
                <a:gd name="T0" fmla="*/ 61 w 61"/>
                <a:gd name="T1" fmla="*/ 0 h 196"/>
                <a:gd name="T2" fmla="*/ 59 w 61"/>
                <a:gd name="T3" fmla="*/ 10 h 196"/>
                <a:gd name="T4" fmla="*/ 59 w 61"/>
                <a:gd name="T5" fmla="*/ 12 h 196"/>
                <a:gd name="T6" fmla="*/ 59 w 61"/>
                <a:gd name="T7" fmla="*/ 13 h 196"/>
                <a:gd name="T8" fmla="*/ 59 w 61"/>
                <a:gd name="T9" fmla="*/ 20 h 196"/>
                <a:gd name="T10" fmla="*/ 59 w 61"/>
                <a:gd name="T11" fmla="*/ 21 h 196"/>
                <a:gd name="T12" fmla="*/ 59 w 61"/>
                <a:gd name="T13" fmla="*/ 28 h 196"/>
                <a:gd name="T14" fmla="*/ 59 w 61"/>
                <a:gd name="T15" fmla="*/ 31 h 196"/>
                <a:gd name="T16" fmla="*/ 59 w 61"/>
                <a:gd name="T17" fmla="*/ 34 h 196"/>
                <a:gd name="T18" fmla="*/ 57 w 61"/>
                <a:gd name="T19" fmla="*/ 38 h 196"/>
                <a:gd name="T20" fmla="*/ 57 w 61"/>
                <a:gd name="T21" fmla="*/ 39 h 196"/>
                <a:gd name="T22" fmla="*/ 59 w 61"/>
                <a:gd name="T23" fmla="*/ 46 h 196"/>
                <a:gd name="T24" fmla="*/ 59 w 61"/>
                <a:gd name="T25" fmla="*/ 47 h 196"/>
                <a:gd name="T26" fmla="*/ 54 w 61"/>
                <a:gd name="T27" fmla="*/ 54 h 196"/>
                <a:gd name="T28" fmla="*/ 52 w 61"/>
                <a:gd name="T29" fmla="*/ 55 h 196"/>
                <a:gd name="T30" fmla="*/ 49 w 61"/>
                <a:gd name="T31" fmla="*/ 57 h 196"/>
                <a:gd name="T32" fmla="*/ 43 w 61"/>
                <a:gd name="T33" fmla="*/ 59 h 196"/>
                <a:gd name="T34" fmla="*/ 41 w 61"/>
                <a:gd name="T35" fmla="*/ 59 h 196"/>
                <a:gd name="T36" fmla="*/ 28 w 61"/>
                <a:gd name="T37" fmla="*/ 64 h 196"/>
                <a:gd name="T38" fmla="*/ 26 w 61"/>
                <a:gd name="T39" fmla="*/ 65 h 196"/>
                <a:gd name="T40" fmla="*/ 21 w 61"/>
                <a:gd name="T41" fmla="*/ 68 h 196"/>
                <a:gd name="T42" fmla="*/ 21 w 61"/>
                <a:gd name="T43" fmla="*/ 72 h 196"/>
                <a:gd name="T44" fmla="*/ 19 w 61"/>
                <a:gd name="T45" fmla="*/ 73 h 196"/>
                <a:gd name="T46" fmla="*/ 19 w 61"/>
                <a:gd name="T47" fmla="*/ 81 h 196"/>
                <a:gd name="T48" fmla="*/ 21 w 61"/>
                <a:gd name="T49" fmla="*/ 83 h 196"/>
                <a:gd name="T50" fmla="*/ 19 w 61"/>
                <a:gd name="T51" fmla="*/ 85 h 196"/>
                <a:gd name="T52" fmla="*/ 19 w 61"/>
                <a:gd name="T53" fmla="*/ 88 h 196"/>
                <a:gd name="T54" fmla="*/ 19 w 61"/>
                <a:gd name="T55" fmla="*/ 89 h 196"/>
                <a:gd name="T56" fmla="*/ 19 w 61"/>
                <a:gd name="T57" fmla="*/ 91 h 196"/>
                <a:gd name="T58" fmla="*/ 16 w 61"/>
                <a:gd name="T59" fmla="*/ 102 h 196"/>
                <a:gd name="T60" fmla="*/ 14 w 61"/>
                <a:gd name="T61" fmla="*/ 104 h 196"/>
                <a:gd name="T62" fmla="*/ 14 w 61"/>
                <a:gd name="T63" fmla="*/ 107 h 196"/>
                <a:gd name="T64" fmla="*/ 13 w 61"/>
                <a:gd name="T65" fmla="*/ 115 h 196"/>
                <a:gd name="T66" fmla="*/ 13 w 61"/>
                <a:gd name="T67" fmla="*/ 117 h 196"/>
                <a:gd name="T68" fmla="*/ 11 w 61"/>
                <a:gd name="T69" fmla="*/ 122 h 196"/>
                <a:gd name="T70" fmla="*/ 9 w 61"/>
                <a:gd name="T71" fmla="*/ 123 h 196"/>
                <a:gd name="T72" fmla="*/ 6 w 61"/>
                <a:gd name="T73" fmla="*/ 127 h 196"/>
                <a:gd name="T74" fmla="*/ 6 w 61"/>
                <a:gd name="T75" fmla="*/ 128 h 196"/>
                <a:gd name="T76" fmla="*/ 5 w 61"/>
                <a:gd name="T77" fmla="*/ 132 h 196"/>
                <a:gd name="T78" fmla="*/ 5 w 61"/>
                <a:gd name="T79" fmla="*/ 133 h 196"/>
                <a:gd name="T80" fmla="*/ 5 w 61"/>
                <a:gd name="T81" fmla="*/ 136 h 196"/>
                <a:gd name="T82" fmla="*/ 5 w 61"/>
                <a:gd name="T83" fmla="*/ 140 h 196"/>
                <a:gd name="T84" fmla="*/ 1 w 61"/>
                <a:gd name="T85" fmla="*/ 151 h 196"/>
                <a:gd name="T86" fmla="*/ 1 w 61"/>
                <a:gd name="T87" fmla="*/ 153 h 196"/>
                <a:gd name="T88" fmla="*/ 3 w 61"/>
                <a:gd name="T89" fmla="*/ 167 h 196"/>
                <a:gd name="T90" fmla="*/ 3 w 61"/>
                <a:gd name="T91" fmla="*/ 170 h 196"/>
                <a:gd name="T92" fmla="*/ 3 w 61"/>
                <a:gd name="T93" fmla="*/ 185 h 196"/>
                <a:gd name="T94" fmla="*/ 3 w 61"/>
                <a:gd name="T95" fmla="*/ 187 h 196"/>
                <a:gd name="T96" fmla="*/ 0 w 61"/>
                <a:gd name="T9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1" h="196">
                  <a:moveTo>
                    <a:pt x="61" y="0"/>
                  </a:moveTo>
                  <a:lnTo>
                    <a:pt x="59" y="10"/>
                  </a:lnTo>
                  <a:lnTo>
                    <a:pt x="59" y="12"/>
                  </a:lnTo>
                  <a:lnTo>
                    <a:pt x="59" y="13"/>
                  </a:lnTo>
                  <a:lnTo>
                    <a:pt x="59" y="20"/>
                  </a:lnTo>
                  <a:lnTo>
                    <a:pt x="59" y="21"/>
                  </a:lnTo>
                  <a:lnTo>
                    <a:pt x="59" y="28"/>
                  </a:lnTo>
                  <a:lnTo>
                    <a:pt x="59" y="31"/>
                  </a:lnTo>
                  <a:lnTo>
                    <a:pt x="59" y="34"/>
                  </a:lnTo>
                  <a:lnTo>
                    <a:pt x="57" y="38"/>
                  </a:lnTo>
                  <a:lnTo>
                    <a:pt x="57" y="39"/>
                  </a:lnTo>
                  <a:lnTo>
                    <a:pt x="59" y="46"/>
                  </a:lnTo>
                  <a:lnTo>
                    <a:pt x="59" y="47"/>
                  </a:lnTo>
                  <a:lnTo>
                    <a:pt x="54" y="54"/>
                  </a:lnTo>
                  <a:lnTo>
                    <a:pt x="52" y="55"/>
                  </a:lnTo>
                  <a:lnTo>
                    <a:pt x="49" y="57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28" y="64"/>
                  </a:lnTo>
                  <a:lnTo>
                    <a:pt x="26" y="65"/>
                  </a:lnTo>
                  <a:lnTo>
                    <a:pt x="21" y="68"/>
                  </a:lnTo>
                  <a:lnTo>
                    <a:pt x="21" y="72"/>
                  </a:lnTo>
                  <a:lnTo>
                    <a:pt x="19" y="73"/>
                  </a:lnTo>
                  <a:lnTo>
                    <a:pt x="19" y="81"/>
                  </a:lnTo>
                  <a:lnTo>
                    <a:pt x="21" y="83"/>
                  </a:lnTo>
                  <a:lnTo>
                    <a:pt x="19" y="85"/>
                  </a:lnTo>
                  <a:lnTo>
                    <a:pt x="19" y="88"/>
                  </a:lnTo>
                  <a:lnTo>
                    <a:pt x="19" y="89"/>
                  </a:lnTo>
                  <a:lnTo>
                    <a:pt x="19" y="91"/>
                  </a:lnTo>
                  <a:lnTo>
                    <a:pt x="16" y="102"/>
                  </a:lnTo>
                  <a:lnTo>
                    <a:pt x="14" y="104"/>
                  </a:lnTo>
                  <a:lnTo>
                    <a:pt x="14" y="107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22"/>
                  </a:lnTo>
                  <a:lnTo>
                    <a:pt x="9" y="123"/>
                  </a:lnTo>
                  <a:lnTo>
                    <a:pt x="6" y="127"/>
                  </a:lnTo>
                  <a:lnTo>
                    <a:pt x="6" y="128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6"/>
                  </a:lnTo>
                  <a:lnTo>
                    <a:pt x="5" y="140"/>
                  </a:lnTo>
                  <a:lnTo>
                    <a:pt x="1" y="151"/>
                  </a:lnTo>
                  <a:lnTo>
                    <a:pt x="1" y="153"/>
                  </a:lnTo>
                  <a:lnTo>
                    <a:pt x="3" y="167"/>
                  </a:lnTo>
                  <a:lnTo>
                    <a:pt x="3" y="170"/>
                  </a:lnTo>
                  <a:lnTo>
                    <a:pt x="3" y="185"/>
                  </a:lnTo>
                  <a:lnTo>
                    <a:pt x="3" y="187"/>
                  </a:lnTo>
                  <a:lnTo>
                    <a:pt x="0" y="19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1" name="Freeform 71"/>
            <p:cNvSpPr>
              <a:spLocks/>
            </p:cNvSpPr>
            <p:nvPr/>
          </p:nvSpPr>
          <p:spPr bwMode="auto">
            <a:xfrm>
              <a:off x="3971925" y="2890045"/>
              <a:ext cx="598488" cy="793750"/>
            </a:xfrm>
            <a:custGeom>
              <a:avLst/>
              <a:gdLst>
                <a:gd name="T0" fmla="*/ 753 w 755"/>
                <a:gd name="T1" fmla="*/ 789 h 1000"/>
                <a:gd name="T2" fmla="*/ 735 w 755"/>
                <a:gd name="T3" fmla="*/ 831 h 1000"/>
                <a:gd name="T4" fmla="*/ 697 w 755"/>
                <a:gd name="T5" fmla="*/ 910 h 1000"/>
                <a:gd name="T6" fmla="*/ 684 w 755"/>
                <a:gd name="T7" fmla="*/ 955 h 1000"/>
                <a:gd name="T8" fmla="*/ 664 w 755"/>
                <a:gd name="T9" fmla="*/ 994 h 1000"/>
                <a:gd name="T10" fmla="*/ 583 w 755"/>
                <a:gd name="T11" fmla="*/ 960 h 1000"/>
                <a:gd name="T12" fmla="*/ 530 w 755"/>
                <a:gd name="T13" fmla="*/ 957 h 1000"/>
                <a:gd name="T14" fmla="*/ 493 w 755"/>
                <a:gd name="T15" fmla="*/ 960 h 1000"/>
                <a:gd name="T16" fmla="*/ 457 w 755"/>
                <a:gd name="T17" fmla="*/ 954 h 1000"/>
                <a:gd name="T18" fmla="*/ 414 w 755"/>
                <a:gd name="T19" fmla="*/ 941 h 1000"/>
                <a:gd name="T20" fmla="*/ 386 w 755"/>
                <a:gd name="T21" fmla="*/ 934 h 1000"/>
                <a:gd name="T22" fmla="*/ 368 w 755"/>
                <a:gd name="T23" fmla="*/ 903 h 1000"/>
                <a:gd name="T24" fmla="*/ 364 w 755"/>
                <a:gd name="T25" fmla="*/ 886 h 1000"/>
                <a:gd name="T26" fmla="*/ 344 w 755"/>
                <a:gd name="T27" fmla="*/ 861 h 1000"/>
                <a:gd name="T28" fmla="*/ 305 w 755"/>
                <a:gd name="T29" fmla="*/ 856 h 1000"/>
                <a:gd name="T30" fmla="*/ 258 w 755"/>
                <a:gd name="T31" fmla="*/ 881 h 1000"/>
                <a:gd name="T32" fmla="*/ 217 w 755"/>
                <a:gd name="T33" fmla="*/ 887 h 1000"/>
                <a:gd name="T34" fmla="*/ 184 w 755"/>
                <a:gd name="T35" fmla="*/ 871 h 1000"/>
                <a:gd name="T36" fmla="*/ 141 w 755"/>
                <a:gd name="T37" fmla="*/ 861 h 1000"/>
                <a:gd name="T38" fmla="*/ 77 w 755"/>
                <a:gd name="T39" fmla="*/ 852 h 1000"/>
                <a:gd name="T40" fmla="*/ 48 w 755"/>
                <a:gd name="T41" fmla="*/ 798 h 1000"/>
                <a:gd name="T42" fmla="*/ 86 w 755"/>
                <a:gd name="T43" fmla="*/ 782 h 1000"/>
                <a:gd name="T44" fmla="*/ 120 w 755"/>
                <a:gd name="T45" fmla="*/ 750 h 1000"/>
                <a:gd name="T46" fmla="*/ 172 w 755"/>
                <a:gd name="T47" fmla="*/ 721 h 1000"/>
                <a:gd name="T48" fmla="*/ 146 w 755"/>
                <a:gd name="T49" fmla="*/ 690 h 1000"/>
                <a:gd name="T50" fmla="*/ 126 w 755"/>
                <a:gd name="T51" fmla="*/ 648 h 1000"/>
                <a:gd name="T52" fmla="*/ 100 w 755"/>
                <a:gd name="T53" fmla="*/ 619 h 1000"/>
                <a:gd name="T54" fmla="*/ 42 w 755"/>
                <a:gd name="T55" fmla="*/ 596 h 1000"/>
                <a:gd name="T56" fmla="*/ 35 w 755"/>
                <a:gd name="T57" fmla="*/ 557 h 1000"/>
                <a:gd name="T58" fmla="*/ 85 w 755"/>
                <a:gd name="T59" fmla="*/ 530 h 1000"/>
                <a:gd name="T60" fmla="*/ 83 w 755"/>
                <a:gd name="T61" fmla="*/ 500 h 1000"/>
                <a:gd name="T62" fmla="*/ 47 w 755"/>
                <a:gd name="T63" fmla="*/ 447 h 1000"/>
                <a:gd name="T64" fmla="*/ 4 w 755"/>
                <a:gd name="T65" fmla="*/ 390 h 1000"/>
                <a:gd name="T66" fmla="*/ 34 w 755"/>
                <a:gd name="T67" fmla="*/ 355 h 1000"/>
                <a:gd name="T68" fmla="*/ 4 w 755"/>
                <a:gd name="T69" fmla="*/ 298 h 1000"/>
                <a:gd name="T70" fmla="*/ 0 w 755"/>
                <a:gd name="T71" fmla="*/ 255 h 1000"/>
                <a:gd name="T72" fmla="*/ 43 w 755"/>
                <a:gd name="T73" fmla="*/ 238 h 1000"/>
                <a:gd name="T74" fmla="*/ 91 w 755"/>
                <a:gd name="T75" fmla="*/ 237 h 1000"/>
                <a:gd name="T76" fmla="*/ 148 w 755"/>
                <a:gd name="T77" fmla="*/ 209 h 1000"/>
                <a:gd name="T78" fmla="*/ 158 w 755"/>
                <a:gd name="T79" fmla="*/ 151 h 1000"/>
                <a:gd name="T80" fmla="*/ 133 w 755"/>
                <a:gd name="T81" fmla="*/ 86 h 1000"/>
                <a:gd name="T82" fmla="*/ 123 w 755"/>
                <a:gd name="T83" fmla="*/ 34 h 1000"/>
                <a:gd name="T84" fmla="*/ 153 w 755"/>
                <a:gd name="T85" fmla="*/ 36 h 1000"/>
                <a:gd name="T86" fmla="*/ 201 w 755"/>
                <a:gd name="T87" fmla="*/ 13 h 1000"/>
                <a:gd name="T88" fmla="*/ 249 w 755"/>
                <a:gd name="T89" fmla="*/ 17 h 1000"/>
                <a:gd name="T90" fmla="*/ 293 w 755"/>
                <a:gd name="T91" fmla="*/ 18 h 1000"/>
                <a:gd name="T92" fmla="*/ 359 w 755"/>
                <a:gd name="T93" fmla="*/ 23 h 1000"/>
                <a:gd name="T94" fmla="*/ 368 w 755"/>
                <a:gd name="T95" fmla="*/ 80 h 1000"/>
                <a:gd name="T96" fmla="*/ 374 w 755"/>
                <a:gd name="T97" fmla="*/ 127 h 1000"/>
                <a:gd name="T98" fmla="*/ 397 w 755"/>
                <a:gd name="T99" fmla="*/ 170 h 1000"/>
                <a:gd name="T100" fmla="*/ 432 w 755"/>
                <a:gd name="T101" fmla="*/ 240 h 1000"/>
                <a:gd name="T102" fmla="*/ 442 w 755"/>
                <a:gd name="T103" fmla="*/ 288 h 1000"/>
                <a:gd name="T104" fmla="*/ 447 w 755"/>
                <a:gd name="T105" fmla="*/ 332 h 1000"/>
                <a:gd name="T106" fmla="*/ 493 w 755"/>
                <a:gd name="T107" fmla="*/ 390 h 1000"/>
                <a:gd name="T108" fmla="*/ 515 w 755"/>
                <a:gd name="T109" fmla="*/ 445 h 1000"/>
                <a:gd name="T110" fmla="*/ 553 w 755"/>
                <a:gd name="T111" fmla="*/ 457 h 1000"/>
                <a:gd name="T112" fmla="*/ 609 w 755"/>
                <a:gd name="T113" fmla="*/ 452 h 1000"/>
                <a:gd name="T114" fmla="*/ 639 w 755"/>
                <a:gd name="T115" fmla="*/ 470 h 1000"/>
                <a:gd name="T116" fmla="*/ 555 w 755"/>
                <a:gd name="T117" fmla="*/ 494 h 1000"/>
                <a:gd name="T118" fmla="*/ 540 w 755"/>
                <a:gd name="T119" fmla="*/ 543 h 1000"/>
                <a:gd name="T120" fmla="*/ 573 w 755"/>
                <a:gd name="T121" fmla="*/ 611 h 1000"/>
                <a:gd name="T122" fmla="*/ 617 w 755"/>
                <a:gd name="T123" fmla="*/ 678 h 1000"/>
                <a:gd name="T124" fmla="*/ 669 w 755"/>
                <a:gd name="T125" fmla="*/ 706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55" h="1000">
                  <a:moveTo>
                    <a:pt x="746" y="748"/>
                  </a:moveTo>
                  <a:lnTo>
                    <a:pt x="745" y="756"/>
                  </a:lnTo>
                  <a:lnTo>
                    <a:pt x="746" y="758"/>
                  </a:lnTo>
                  <a:lnTo>
                    <a:pt x="748" y="759"/>
                  </a:lnTo>
                  <a:lnTo>
                    <a:pt x="750" y="763"/>
                  </a:lnTo>
                  <a:lnTo>
                    <a:pt x="753" y="767"/>
                  </a:lnTo>
                  <a:lnTo>
                    <a:pt x="755" y="771"/>
                  </a:lnTo>
                  <a:lnTo>
                    <a:pt x="755" y="776"/>
                  </a:lnTo>
                  <a:lnTo>
                    <a:pt x="755" y="780"/>
                  </a:lnTo>
                  <a:lnTo>
                    <a:pt x="755" y="782"/>
                  </a:lnTo>
                  <a:lnTo>
                    <a:pt x="753" y="789"/>
                  </a:lnTo>
                  <a:lnTo>
                    <a:pt x="751" y="790"/>
                  </a:lnTo>
                  <a:lnTo>
                    <a:pt x="748" y="801"/>
                  </a:lnTo>
                  <a:lnTo>
                    <a:pt x="745" y="808"/>
                  </a:lnTo>
                  <a:lnTo>
                    <a:pt x="743" y="811"/>
                  </a:lnTo>
                  <a:lnTo>
                    <a:pt x="743" y="813"/>
                  </a:lnTo>
                  <a:lnTo>
                    <a:pt x="743" y="816"/>
                  </a:lnTo>
                  <a:lnTo>
                    <a:pt x="740" y="822"/>
                  </a:lnTo>
                  <a:lnTo>
                    <a:pt x="738" y="824"/>
                  </a:lnTo>
                  <a:lnTo>
                    <a:pt x="736" y="826"/>
                  </a:lnTo>
                  <a:lnTo>
                    <a:pt x="736" y="829"/>
                  </a:lnTo>
                  <a:lnTo>
                    <a:pt x="735" y="831"/>
                  </a:lnTo>
                  <a:lnTo>
                    <a:pt x="733" y="832"/>
                  </a:lnTo>
                  <a:lnTo>
                    <a:pt x="728" y="842"/>
                  </a:lnTo>
                  <a:lnTo>
                    <a:pt x="727" y="847"/>
                  </a:lnTo>
                  <a:lnTo>
                    <a:pt x="715" y="868"/>
                  </a:lnTo>
                  <a:lnTo>
                    <a:pt x="712" y="873"/>
                  </a:lnTo>
                  <a:lnTo>
                    <a:pt x="712" y="876"/>
                  </a:lnTo>
                  <a:lnTo>
                    <a:pt x="707" y="887"/>
                  </a:lnTo>
                  <a:lnTo>
                    <a:pt x="705" y="890"/>
                  </a:lnTo>
                  <a:lnTo>
                    <a:pt x="700" y="903"/>
                  </a:lnTo>
                  <a:lnTo>
                    <a:pt x="698" y="905"/>
                  </a:lnTo>
                  <a:lnTo>
                    <a:pt x="697" y="910"/>
                  </a:lnTo>
                  <a:lnTo>
                    <a:pt x="697" y="911"/>
                  </a:lnTo>
                  <a:lnTo>
                    <a:pt x="695" y="913"/>
                  </a:lnTo>
                  <a:lnTo>
                    <a:pt x="693" y="920"/>
                  </a:lnTo>
                  <a:lnTo>
                    <a:pt x="692" y="923"/>
                  </a:lnTo>
                  <a:lnTo>
                    <a:pt x="690" y="926"/>
                  </a:lnTo>
                  <a:lnTo>
                    <a:pt x="690" y="928"/>
                  </a:lnTo>
                  <a:lnTo>
                    <a:pt x="687" y="936"/>
                  </a:lnTo>
                  <a:lnTo>
                    <a:pt x="685" y="941"/>
                  </a:lnTo>
                  <a:lnTo>
                    <a:pt x="685" y="942"/>
                  </a:lnTo>
                  <a:lnTo>
                    <a:pt x="684" y="944"/>
                  </a:lnTo>
                  <a:lnTo>
                    <a:pt x="684" y="955"/>
                  </a:lnTo>
                  <a:lnTo>
                    <a:pt x="684" y="958"/>
                  </a:lnTo>
                  <a:lnTo>
                    <a:pt x="682" y="968"/>
                  </a:lnTo>
                  <a:lnTo>
                    <a:pt x="682" y="978"/>
                  </a:lnTo>
                  <a:lnTo>
                    <a:pt x="685" y="984"/>
                  </a:lnTo>
                  <a:lnTo>
                    <a:pt x="687" y="986"/>
                  </a:lnTo>
                  <a:lnTo>
                    <a:pt x="687" y="992"/>
                  </a:lnTo>
                  <a:lnTo>
                    <a:pt x="685" y="994"/>
                  </a:lnTo>
                  <a:lnTo>
                    <a:pt x="682" y="997"/>
                  </a:lnTo>
                  <a:lnTo>
                    <a:pt x="682" y="999"/>
                  </a:lnTo>
                  <a:lnTo>
                    <a:pt x="675" y="1000"/>
                  </a:lnTo>
                  <a:lnTo>
                    <a:pt x="664" y="994"/>
                  </a:lnTo>
                  <a:lnTo>
                    <a:pt x="660" y="992"/>
                  </a:lnTo>
                  <a:lnTo>
                    <a:pt x="657" y="991"/>
                  </a:lnTo>
                  <a:lnTo>
                    <a:pt x="649" y="988"/>
                  </a:lnTo>
                  <a:lnTo>
                    <a:pt x="644" y="988"/>
                  </a:lnTo>
                  <a:lnTo>
                    <a:pt x="626" y="976"/>
                  </a:lnTo>
                  <a:lnTo>
                    <a:pt x="622" y="976"/>
                  </a:lnTo>
                  <a:lnTo>
                    <a:pt x="621" y="975"/>
                  </a:lnTo>
                  <a:lnTo>
                    <a:pt x="601" y="968"/>
                  </a:lnTo>
                  <a:lnTo>
                    <a:pt x="599" y="966"/>
                  </a:lnTo>
                  <a:lnTo>
                    <a:pt x="598" y="965"/>
                  </a:lnTo>
                  <a:lnTo>
                    <a:pt x="583" y="960"/>
                  </a:lnTo>
                  <a:lnTo>
                    <a:pt x="579" y="958"/>
                  </a:lnTo>
                  <a:lnTo>
                    <a:pt x="576" y="958"/>
                  </a:lnTo>
                  <a:lnTo>
                    <a:pt x="569" y="955"/>
                  </a:lnTo>
                  <a:lnTo>
                    <a:pt x="564" y="954"/>
                  </a:lnTo>
                  <a:lnTo>
                    <a:pt x="561" y="954"/>
                  </a:lnTo>
                  <a:lnTo>
                    <a:pt x="558" y="954"/>
                  </a:lnTo>
                  <a:lnTo>
                    <a:pt x="550" y="954"/>
                  </a:lnTo>
                  <a:lnTo>
                    <a:pt x="546" y="954"/>
                  </a:lnTo>
                  <a:lnTo>
                    <a:pt x="543" y="955"/>
                  </a:lnTo>
                  <a:lnTo>
                    <a:pt x="533" y="957"/>
                  </a:lnTo>
                  <a:lnTo>
                    <a:pt x="530" y="957"/>
                  </a:lnTo>
                  <a:lnTo>
                    <a:pt x="528" y="957"/>
                  </a:lnTo>
                  <a:lnTo>
                    <a:pt x="526" y="958"/>
                  </a:lnTo>
                  <a:lnTo>
                    <a:pt x="516" y="960"/>
                  </a:lnTo>
                  <a:lnTo>
                    <a:pt x="515" y="960"/>
                  </a:lnTo>
                  <a:lnTo>
                    <a:pt x="511" y="960"/>
                  </a:lnTo>
                  <a:lnTo>
                    <a:pt x="510" y="960"/>
                  </a:lnTo>
                  <a:lnTo>
                    <a:pt x="507" y="962"/>
                  </a:lnTo>
                  <a:lnTo>
                    <a:pt x="503" y="962"/>
                  </a:lnTo>
                  <a:lnTo>
                    <a:pt x="498" y="960"/>
                  </a:lnTo>
                  <a:lnTo>
                    <a:pt x="497" y="960"/>
                  </a:lnTo>
                  <a:lnTo>
                    <a:pt x="493" y="960"/>
                  </a:lnTo>
                  <a:lnTo>
                    <a:pt x="492" y="960"/>
                  </a:lnTo>
                  <a:lnTo>
                    <a:pt x="488" y="962"/>
                  </a:lnTo>
                  <a:lnTo>
                    <a:pt x="483" y="963"/>
                  </a:lnTo>
                  <a:lnTo>
                    <a:pt x="480" y="965"/>
                  </a:lnTo>
                  <a:lnTo>
                    <a:pt x="473" y="965"/>
                  </a:lnTo>
                  <a:lnTo>
                    <a:pt x="472" y="965"/>
                  </a:lnTo>
                  <a:lnTo>
                    <a:pt x="468" y="962"/>
                  </a:lnTo>
                  <a:lnTo>
                    <a:pt x="464" y="960"/>
                  </a:lnTo>
                  <a:lnTo>
                    <a:pt x="462" y="958"/>
                  </a:lnTo>
                  <a:lnTo>
                    <a:pt x="459" y="955"/>
                  </a:lnTo>
                  <a:lnTo>
                    <a:pt x="457" y="954"/>
                  </a:lnTo>
                  <a:lnTo>
                    <a:pt x="447" y="945"/>
                  </a:lnTo>
                  <a:lnTo>
                    <a:pt x="445" y="944"/>
                  </a:lnTo>
                  <a:lnTo>
                    <a:pt x="442" y="942"/>
                  </a:lnTo>
                  <a:lnTo>
                    <a:pt x="437" y="937"/>
                  </a:lnTo>
                  <a:lnTo>
                    <a:pt x="429" y="937"/>
                  </a:lnTo>
                  <a:lnTo>
                    <a:pt x="425" y="941"/>
                  </a:lnTo>
                  <a:lnTo>
                    <a:pt x="425" y="944"/>
                  </a:lnTo>
                  <a:lnTo>
                    <a:pt x="422" y="944"/>
                  </a:lnTo>
                  <a:lnTo>
                    <a:pt x="419" y="944"/>
                  </a:lnTo>
                  <a:lnTo>
                    <a:pt x="416" y="942"/>
                  </a:lnTo>
                  <a:lnTo>
                    <a:pt x="414" y="941"/>
                  </a:lnTo>
                  <a:lnTo>
                    <a:pt x="411" y="941"/>
                  </a:lnTo>
                  <a:lnTo>
                    <a:pt x="406" y="937"/>
                  </a:lnTo>
                  <a:lnTo>
                    <a:pt x="402" y="933"/>
                  </a:lnTo>
                  <a:lnTo>
                    <a:pt x="402" y="929"/>
                  </a:lnTo>
                  <a:lnTo>
                    <a:pt x="399" y="926"/>
                  </a:lnTo>
                  <a:lnTo>
                    <a:pt x="397" y="926"/>
                  </a:lnTo>
                  <a:lnTo>
                    <a:pt x="396" y="926"/>
                  </a:lnTo>
                  <a:lnTo>
                    <a:pt x="394" y="931"/>
                  </a:lnTo>
                  <a:lnTo>
                    <a:pt x="394" y="933"/>
                  </a:lnTo>
                  <a:lnTo>
                    <a:pt x="392" y="936"/>
                  </a:lnTo>
                  <a:lnTo>
                    <a:pt x="386" y="934"/>
                  </a:lnTo>
                  <a:lnTo>
                    <a:pt x="386" y="933"/>
                  </a:lnTo>
                  <a:lnTo>
                    <a:pt x="384" y="926"/>
                  </a:lnTo>
                  <a:lnTo>
                    <a:pt x="382" y="923"/>
                  </a:lnTo>
                  <a:lnTo>
                    <a:pt x="384" y="921"/>
                  </a:lnTo>
                  <a:lnTo>
                    <a:pt x="382" y="916"/>
                  </a:lnTo>
                  <a:lnTo>
                    <a:pt x="378" y="915"/>
                  </a:lnTo>
                  <a:lnTo>
                    <a:pt x="374" y="913"/>
                  </a:lnTo>
                  <a:lnTo>
                    <a:pt x="373" y="911"/>
                  </a:lnTo>
                  <a:lnTo>
                    <a:pt x="371" y="910"/>
                  </a:lnTo>
                  <a:lnTo>
                    <a:pt x="369" y="908"/>
                  </a:lnTo>
                  <a:lnTo>
                    <a:pt x="368" y="903"/>
                  </a:lnTo>
                  <a:lnTo>
                    <a:pt x="373" y="903"/>
                  </a:lnTo>
                  <a:lnTo>
                    <a:pt x="374" y="897"/>
                  </a:lnTo>
                  <a:lnTo>
                    <a:pt x="373" y="897"/>
                  </a:lnTo>
                  <a:lnTo>
                    <a:pt x="368" y="897"/>
                  </a:lnTo>
                  <a:lnTo>
                    <a:pt x="364" y="897"/>
                  </a:lnTo>
                  <a:lnTo>
                    <a:pt x="363" y="897"/>
                  </a:lnTo>
                  <a:lnTo>
                    <a:pt x="361" y="897"/>
                  </a:lnTo>
                  <a:lnTo>
                    <a:pt x="361" y="894"/>
                  </a:lnTo>
                  <a:lnTo>
                    <a:pt x="363" y="892"/>
                  </a:lnTo>
                  <a:lnTo>
                    <a:pt x="363" y="890"/>
                  </a:lnTo>
                  <a:lnTo>
                    <a:pt x="364" y="886"/>
                  </a:lnTo>
                  <a:lnTo>
                    <a:pt x="364" y="884"/>
                  </a:lnTo>
                  <a:lnTo>
                    <a:pt x="363" y="882"/>
                  </a:lnTo>
                  <a:lnTo>
                    <a:pt x="358" y="882"/>
                  </a:lnTo>
                  <a:lnTo>
                    <a:pt x="354" y="882"/>
                  </a:lnTo>
                  <a:lnTo>
                    <a:pt x="351" y="882"/>
                  </a:lnTo>
                  <a:lnTo>
                    <a:pt x="349" y="878"/>
                  </a:lnTo>
                  <a:lnTo>
                    <a:pt x="348" y="878"/>
                  </a:lnTo>
                  <a:lnTo>
                    <a:pt x="344" y="873"/>
                  </a:lnTo>
                  <a:lnTo>
                    <a:pt x="348" y="868"/>
                  </a:lnTo>
                  <a:lnTo>
                    <a:pt x="346" y="866"/>
                  </a:lnTo>
                  <a:lnTo>
                    <a:pt x="344" y="861"/>
                  </a:lnTo>
                  <a:lnTo>
                    <a:pt x="339" y="866"/>
                  </a:lnTo>
                  <a:lnTo>
                    <a:pt x="336" y="866"/>
                  </a:lnTo>
                  <a:lnTo>
                    <a:pt x="333" y="863"/>
                  </a:lnTo>
                  <a:lnTo>
                    <a:pt x="331" y="863"/>
                  </a:lnTo>
                  <a:lnTo>
                    <a:pt x="333" y="858"/>
                  </a:lnTo>
                  <a:lnTo>
                    <a:pt x="328" y="855"/>
                  </a:lnTo>
                  <a:lnTo>
                    <a:pt x="325" y="856"/>
                  </a:lnTo>
                  <a:lnTo>
                    <a:pt x="321" y="856"/>
                  </a:lnTo>
                  <a:lnTo>
                    <a:pt x="310" y="855"/>
                  </a:lnTo>
                  <a:lnTo>
                    <a:pt x="308" y="856"/>
                  </a:lnTo>
                  <a:lnTo>
                    <a:pt x="305" y="856"/>
                  </a:lnTo>
                  <a:lnTo>
                    <a:pt x="293" y="853"/>
                  </a:lnTo>
                  <a:lnTo>
                    <a:pt x="287" y="858"/>
                  </a:lnTo>
                  <a:lnTo>
                    <a:pt x="285" y="861"/>
                  </a:lnTo>
                  <a:lnTo>
                    <a:pt x="283" y="868"/>
                  </a:lnTo>
                  <a:lnTo>
                    <a:pt x="280" y="873"/>
                  </a:lnTo>
                  <a:lnTo>
                    <a:pt x="275" y="871"/>
                  </a:lnTo>
                  <a:lnTo>
                    <a:pt x="270" y="873"/>
                  </a:lnTo>
                  <a:lnTo>
                    <a:pt x="268" y="874"/>
                  </a:lnTo>
                  <a:lnTo>
                    <a:pt x="262" y="878"/>
                  </a:lnTo>
                  <a:lnTo>
                    <a:pt x="260" y="879"/>
                  </a:lnTo>
                  <a:lnTo>
                    <a:pt x="258" y="881"/>
                  </a:lnTo>
                  <a:lnTo>
                    <a:pt x="257" y="882"/>
                  </a:lnTo>
                  <a:lnTo>
                    <a:pt x="253" y="886"/>
                  </a:lnTo>
                  <a:lnTo>
                    <a:pt x="252" y="886"/>
                  </a:lnTo>
                  <a:lnTo>
                    <a:pt x="250" y="889"/>
                  </a:lnTo>
                  <a:lnTo>
                    <a:pt x="249" y="890"/>
                  </a:lnTo>
                  <a:lnTo>
                    <a:pt x="244" y="894"/>
                  </a:lnTo>
                  <a:lnTo>
                    <a:pt x="240" y="894"/>
                  </a:lnTo>
                  <a:lnTo>
                    <a:pt x="227" y="892"/>
                  </a:lnTo>
                  <a:lnTo>
                    <a:pt x="225" y="894"/>
                  </a:lnTo>
                  <a:lnTo>
                    <a:pt x="220" y="892"/>
                  </a:lnTo>
                  <a:lnTo>
                    <a:pt x="217" y="887"/>
                  </a:lnTo>
                  <a:lnTo>
                    <a:pt x="215" y="886"/>
                  </a:lnTo>
                  <a:lnTo>
                    <a:pt x="212" y="882"/>
                  </a:lnTo>
                  <a:lnTo>
                    <a:pt x="210" y="881"/>
                  </a:lnTo>
                  <a:lnTo>
                    <a:pt x="206" y="882"/>
                  </a:lnTo>
                  <a:lnTo>
                    <a:pt x="204" y="884"/>
                  </a:lnTo>
                  <a:lnTo>
                    <a:pt x="202" y="886"/>
                  </a:lnTo>
                  <a:lnTo>
                    <a:pt x="194" y="884"/>
                  </a:lnTo>
                  <a:lnTo>
                    <a:pt x="192" y="882"/>
                  </a:lnTo>
                  <a:lnTo>
                    <a:pt x="186" y="879"/>
                  </a:lnTo>
                  <a:lnTo>
                    <a:pt x="184" y="879"/>
                  </a:lnTo>
                  <a:lnTo>
                    <a:pt x="184" y="871"/>
                  </a:lnTo>
                  <a:lnTo>
                    <a:pt x="182" y="869"/>
                  </a:lnTo>
                  <a:lnTo>
                    <a:pt x="172" y="868"/>
                  </a:lnTo>
                  <a:lnTo>
                    <a:pt x="169" y="871"/>
                  </a:lnTo>
                  <a:lnTo>
                    <a:pt x="167" y="871"/>
                  </a:lnTo>
                  <a:lnTo>
                    <a:pt x="158" y="869"/>
                  </a:lnTo>
                  <a:lnTo>
                    <a:pt x="156" y="869"/>
                  </a:lnTo>
                  <a:lnTo>
                    <a:pt x="153" y="869"/>
                  </a:lnTo>
                  <a:lnTo>
                    <a:pt x="148" y="866"/>
                  </a:lnTo>
                  <a:lnTo>
                    <a:pt x="144" y="865"/>
                  </a:lnTo>
                  <a:lnTo>
                    <a:pt x="143" y="861"/>
                  </a:lnTo>
                  <a:lnTo>
                    <a:pt x="141" y="861"/>
                  </a:lnTo>
                  <a:lnTo>
                    <a:pt x="131" y="855"/>
                  </a:lnTo>
                  <a:lnTo>
                    <a:pt x="124" y="855"/>
                  </a:lnTo>
                  <a:lnTo>
                    <a:pt x="120" y="855"/>
                  </a:lnTo>
                  <a:lnTo>
                    <a:pt x="120" y="865"/>
                  </a:lnTo>
                  <a:lnTo>
                    <a:pt x="115" y="866"/>
                  </a:lnTo>
                  <a:lnTo>
                    <a:pt x="110" y="863"/>
                  </a:lnTo>
                  <a:lnTo>
                    <a:pt x="88" y="860"/>
                  </a:lnTo>
                  <a:lnTo>
                    <a:pt x="86" y="858"/>
                  </a:lnTo>
                  <a:lnTo>
                    <a:pt x="83" y="855"/>
                  </a:lnTo>
                  <a:lnTo>
                    <a:pt x="81" y="853"/>
                  </a:lnTo>
                  <a:lnTo>
                    <a:pt x="77" y="852"/>
                  </a:lnTo>
                  <a:lnTo>
                    <a:pt x="73" y="852"/>
                  </a:lnTo>
                  <a:lnTo>
                    <a:pt x="65" y="847"/>
                  </a:lnTo>
                  <a:lnTo>
                    <a:pt x="63" y="847"/>
                  </a:lnTo>
                  <a:lnTo>
                    <a:pt x="62" y="844"/>
                  </a:lnTo>
                  <a:lnTo>
                    <a:pt x="58" y="835"/>
                  </a:lnTo>
                  <a:lnTo>
                    <a:pt x="58" y="834"/>
                  </a:lnTo>
                  <a:lnTo>
                    <a:pt x="58" y="832"/>
                  </a:lnTo>
                  <a:lnTo>
                    <a:pt x="53" y="818"/>
                  </a:lnTo>
                  <a:lnTo>
                    <a:pt x="52" y="814"/>
                  </a:lnTo>
                  <a:lnTo>
                    <a:pt x="48" y="801"/>
                  </a:lnTo>
                  <a:lnTo>
                    <a:pt x="48" y="798"/>
                  </a:lnTo>
                  <a:lnTo>
                    <a:pt x="48" y="797"/>
                  </a:lnTo>
                  <a:lnTo>
                    <a:pt x="53" y="792"/>
                  </a:lnTo>
                  <a:lnTo>
                    <a:pt x="55" y="790"/>
                  </a:lnTo>
                  <a:lnTo>
                    <a:pt x="58" y="785"/>
                  </a:lnTo>
                  <a:lnTo>
                    <a:pt x="60" y="784"/>
                  </a:lnTo>
                  <a:lnTo>
                    <a:pt x="63" y="782"/>
                  </a:lnTo>
                  <a:lnTo>
                    <a:pt x="72" y="780"/>
                  </a:lnTo>
                  <a:lnTo>
                    <a:pt x="73" y="779"/>
                  </a:lnTo>
                  <a:lnTo>
                    <a:pt x="78" y="779"/>
                  </a:lnTo>
                  <a:lnTo>
                    <a:pt x="83" y="780"/>
                  </a:lnTo>
                  <a:lnTo>
                    <a:pt x="86" y="782"/>
                  </a:lnTo>
                  <a:lnTo>
                    <a:pt x="90" y="782"/>
                  </a:lnTo>
                  <a:lnTo>
                    <a:pt x="96" y="782"/>
                  </a:lnTo>
                  <a:lnTo>
                    <a:pt x="98" y="780"/>
                  </a:lnTo>
                  <a:lnTo>
                    <a:pt x="100" y="779"/>
                  </a:lnTo>
                  <a:lnTo>
                    <a:pt x="103" y="771"/>
                  </a:lnTo>
                  <a:lnTo>
                    <a:pt x="106" y="769"/>
                  </a:lnTo>
                  <a:lnTo>
                    <a:pt x="113" y="764"/>
                  </a:lnTo>
                  <a:lnTo>
                    <a:pt x="115" y="761"/>
                  </a:lnTo>
                  <a:lnTo>
                    <a:pt x="115" y="759"/>
                  </a:lnTo>
                  <a:lnTo>
                    <a:pt x="116" y="758"/>
                  </a:lnTo>
                  <a:lnTo>
                    <a:pt x="120" y="750"/>
                  </a:lnTo>
                  <a:lnTo>
                    <a:pt x="120" y="748"/>
                  </a:lnTo>
                  <a:lnTo>
                    <a:pt x="120" y="745"/>
                  </a:lnTo>
                  <a:lnTo>
                    <a:pt x="136" y="733"/>
                  </a:lnTo>
                  <a:lnTo>
                    <a:pt x="138" y="733"/>
                  </a:lnTo>
                  <a:lnTo>
                    <a:pt x="139" y="733"/>
                  </a:lnTo>
                  <a:lnTo>
                    <a:pt x="154" y="733"/>
                  </a:lnTo>
                  <a:lnTo>
                    <a:pt x="158" y="733"/>
                  </a:lnTo>
                  <a:lnTo>
                    <a:pt x="159" y="732"/>
                  </a:lnTo>
                  <a:lnTo>
                    <a:pt x="161" y="732"/>
                  </a:lnTo>
                  <a:lnTo>
                    <a:pt x="169" y="721"/>
                  </a:lnTo>
                  <a:lnTo>
                    <a:pt x="172" y="721"/>
                  </a:lnTo>
                  <a:lnTo>
                    <a:pt x="174" y="719"/>
                  </a:lnTo>
                  <a:lnTo>
                    <a:pt x="176" y="719"/>
                  </a:lnTo>
                  <a:lnTo>
                    <a:pt x="177" y="714"/>
                  </a:lnTo>
                  <a:lnTo>
                    <a:pt x="179" y="709"/>
                  </a:lnTo>
                  <a:lnTo>
                    <a:pt x="177" y="708"/>
                  </a:lnTo>
                  <a:lnTo>
                    <a:pt x="169" y="706"/>
                  </a:lnTo>
                  <a:lnTo>
                    <a:pt x="166" y="704"/>
                  </a:lnTo>
                  <a:lnTo>
                    <a:pt x="156" y="701"/>
                  </a:lnTo>
                  <a:lnTo>
                    <a:pt x="154" y="700"/>
                  </a:lnTo>
                  <a:lnTo>
                    <a:pt x="153" y="700"/>
                  </a:lnTo>
                  <a:lnTo>
                    <a:pt x="146" y="690"/>
                  </a:lnTo>
                  <a:lnTo>
                    <a:pt x="146" y="688"/>
                  </a:lnTo>
                  <a:lnTo>
                    <a:pt x="146" y="685"/>
                  </a:lnTo>
                  <a:lnTo>
                    <a:pt x="139" y="678"/>
                  </a:lnTo>
                  <a:lnTo>
                    <a:pt x="138" y="678"/>
                  </a:lnTo>
                  <a:lnTo>
                    <a:pt x="134" y="677"/>
                  </a:lnTo>
                  <a:lnTo>
                    <a:pt x="126" y="669"/>
                  </a:lnTo>
                  <a:lnTo>
                    <a:pt x="124" y="666"/>
                  </a:lnTo>
                  <a:lnTo>
                    <a:pt x="124" y="664"/>
                  </a:lnTo>
                  <a:lnTo>
                    <a:pt x="126" y="653"/>
                  </a:lnTo>
                  <a:lnTo>
                    <a:pt x="126" y="649"/>
                  </a:lnTo>
                  <a:lnTo>
                    <a:pt x="126" y="648"/>
                  </a:lnTo>
                  <a:lnTo>
                    <a:pt x="123" y="640"/>
                  </a:lnTo>
                  <a:lnTo>
                    <a:pt x="123" y="636"/>
                  </a:lnTo>
                  <a:lnTo>
                    <a:pt x="123" y="635"/>
                  </a:lnTo>
                  <a:lnTo>
                    <a:pt x="121" y="633"/>
                  </a:lnTo>
                  <a:lnTo>
                    <a:pt x="118" y="628"/>
                  </a:lnTo>
                  <a:lnTo>
                    <a:pt x="116" y="627"/>
                  </a:lnTo>
                  <a:lnTo>
                    <a:pt x="115" y="625"/>
                  </a:lnTo>
                  <a:lnTo>
                    <a:pt x="113" y="623"/>
                  </a:lnTo>
                  <a:lnTo>
                    <a:pt x="105" y="619"/>
                  </a:lnTo>
                  <a:lnTo>
                    <a:pt x="101" y="619"/>
                  </a:lnTo>
                  <a:lnTo>
                    <a:pt x="100" y="619"/>
                  </a:lnTo>
                  <a:lnTo>
                    <a:pt x="86" y="614"/>
                  </a:lnTo>
                  <a:lnTo>
                    <a:pt x="85" y="612"/>
                  </a:lnTo>
                  <a:lnTo>
                    <a:pt x="83" y="611"/>
                  </a:lnTo>
                  <a:lnTo>
                    <a:pt x="81" y="609"/>
                  </a:lnTo>
                  <a:lnTo>
                    <a:pt x="70" y="601"/>
                  </a:lnTo>
                  <a:lnTo>
                    <a:pt x="68" y="601"/>
                  </a:lnTo>
                  <a:lnTo>
                    <a:pt x="62" y="599"/>
                  </a:lnTo>
                  <a:lnTo>
                    <a:pt x="60" y="598"/>
                  </a:lnTo>
                  <a:lnTo>
                    <a:pt x="58" y="596"/>
                  </a:lnTo>
                  <a:lnTo>
                    <a:pt x="45" y="596"/>
                  </a:lnTo>
                  <a:lnTo>
                    <a:pt x="42" y="596"/>
                  </a:lnTo>
                  <a:lnTo>
                    <a:pt x="38" y="593"/>
                  </a:lnTo>
                  <a:lnTo>
                    <a:pt x="38" y="591"/>
                  </a:lnTo>
                  <a:lnTo>
                    <a:pt x="40" y="586"/>
                  </a:lnTo>
                  <a:lnTo>
                    <a:pt x="40" y="585"/>
                  </a:lnTo>
                  <a:lnTo>
                    <a:pt x="38" y="580"/>
                  </a:lnTo>
                  <a:lnTo>
                    <a:pt x="38" y="577"/>
                  </a:lnTo>
                  <a:lnTo>
                    <a:pt x="37" y="572"/>
                  </a:lnTo>
                  <a:lnTo>
                    <a:pt x="37" y="570"/>
                  </a:lnTo>
                  <a:lnTo>
                    <a:pt x="35" y="568"/>
                  </a:lnTo>
                  <a:lnTo>
                    <a:pt x="34" y="559"/>
                  </a:lnTo>
                  <a:lnTo>
                    <a:pt x="35" y="557"/>
                  </a:lnTo>
                  <a:lnTo>
                    <a:pt x="38" y="555"/>
                  </a:lnTo>
                  <a:lnTo>
                    <a:pt x="48" y="560"/>
                  </a:lnTo>
                  <a:lnTo>
                    <a:pt x="57" y="567"/>
                  </a:lnTo>
                  <a:lnTo>
                    <a:pt x="58" y="567"/>
                  </a:lnTo>
                  <a:lnTo>
                    <a:pt x="60" y="565"/>
                  </a:lnTo>
                  <a:lnTo>
                    <a:pt x="63" y="554"/>
                  </a:lnTo>
                  <a:lnTo>
                    <a:pt x="63" y="552"/>
                  </a:lnTo>
                  <a:lnTo>
                    <a:pt x="75" y="546"/>
                  </a:lnTo>
                  <a:lnTo>
                    <a:pt x="77" y="544"/>
                  </a:lnTo>
                  <a:lnTo>
                    <a:pt x="77" y="543"/>
                  </a:lnTo>
                  <a:lnTo>
                    <a:pt x="85" y="530"/>
                  </a:lnTo>
                  <a:lnTo>
                    <a:pt x="86" y="534"/>
                  </a:lnTo>
                  <a:lnTo>
                    <a:pt x="88" y="534"/>
                  </a:lnTo>
                  <a:lnTo>
                    <a:pt x="96" y="538"/>
                  </a:lnTo>
                  <a:lnTo>
                    <a:pt x="98" y="531"/>
                  </a:lnTo>
                  <a:lnTo>
                    <a:pt x="96" y="530"/>
                  </a:lnTo>
                  <a:lnTo>
                    <a:pt x="95" y="525"/>
                  </a:lnTo>
                  <a:lnTo>
                    <a:pt x="93" y="523"/>
                  </a:lnTo>
                  <a:lnTo>
                    <a:pt x="91" y="515"/>
                  </a:lnTo>
                  <a:lnTo>
                    <a:pt x="90" y="513"/>
                  </a:lnTo>
                  <a:lnTo>
                    <a:pt x="90" y="512"/>
                  </a:lnTo>
                  <a:lnTo>
                    <a:pt x="83" y="500"/>
                  </a:lnTo>
                  <a:lnTo>
                    <a:pt x="83" y="497"/>
                  </a:lnTo>
                  <a:lnTo>
                    <a:pt x="80" y="484"/>
                  </a:lnTo>
                  <a:lnTo>
                    <a:pt x="80" y="483"/>
                  </a:lnTo>
                  <a:lnTo>
                    <a:pt x="83" y="470"/>
                  </a:lnTo>
                  <a:lnTo>
                    <a:pt x="85" y="468"/>
                  </a:lnTo>
                  <a:lnTo>
                    <a:pt x="85" y="465"/>
                  </a:lnTo>
                  <a:lnTo>
                    <a:pt x="77" y="462"/>
                  </a:lnTo>
                  <a:lnTo>
                    <a:pt x="67" y="462"/>
                  </a:lnTo>
                  <a:lnTo>
                    <a:pt x="60" y="455"/>
                  </a:lnTo>
                  <a:lnTo>
                    <a:pt x="57" y="454"/>
                  </a:lnTo>
                  <a:lnTo>
                    <a:pt x="47" y="447"/>
                  </a:lnTo>
                  <a:lnTo>
                    <a:pt x="47" y="445"/>
                  </a:lnTo>
                  <a:lnTo>
                    <a:pt x="45" y="442"/>
                  </a:lnTo>
                  <a:lnTo>
                    <a:pt x="38" y="431"/>
                  </a:lnTo>
                  <a:lnTo>
                    <a:pt x="37" y="429"/>
                  </a:lnTo>
                  <a:lnTo>
                    <a:pt x="35" y="428"/>
                  </a:lnTo>
                  <a:lnTo>
                    <a:pt x="35" y="426"/>
                  </a:lnTo>
                  <a:lnTo>
                    <a:pt x="20" y="416"/>
                  </a:lnTo>
                  <a:lnTo>
                    <a:pt x="19" y="415"/>
                  </a:lnTo>
                  <a:lnTo>
                    <a:pt x="17" y="411"/>
                  </a:lnTo>
                  <a:lnTo>
                    <a:pt x="5" y="392"/>
                  </a:lnTo>
                  <a:lnTo>
                    <a:pt x="4" y="390"/>
                  </a:lnTo>
                  <a:lnTo>
                    <a:pt x="4" y="382"/>
                  </a:lnTo>
                  <a:lnTo>
                    <a:pt x="4" y="381"/>
                  </a:lnTo>
                  <a:lnTo>
                    <a:pt x="14" y="376"/>
                  </a:lnTo>
                  <a:lnTo>
                    <a:pt x="15" y="376"/>
                  </a:lnTo>
                  <a:lnTo>
                    <a:pt x="29" y="373"/>
                  </a:lnTo>
                  <a:lnTo>
                    <a:pt x="30" y="371"/>
                  </a:lnTo>
                  <a:lnTo>
                    <a:pt x="32" y="369"/>
                  </a:lnTo>
                  <a:lnTo>
                    <a:pt x="35" y="368"/>
                  </a:lnTo>
                  <a:lnTo>
                    <a:pt x="35" y="366"/>
                  </a:lnTo>
                  <a:lnTo>
                    <a:pt x="34" y="356"/>
                  </a:lnTo>
                  <a:lnTo>
                    <a:pt x="34" y="355"/>
                  </a:lnTo>
                  <a:lnTo>
                    <a:pt x="32" y="353"/>
                  </a:lnTo>
                  <a:lnTo>
                    <a:pt x="29" y="344"/>
                  </a:lnTo>
                  <a:lnTo>
                    <a:pt x="30" y="335"/>
                  </a:lnTo>
                  <a:lnTo>
                    <a:pt x="30" y="334"/>
                  </a:lnTo>
                  <a:lnTo>
                    <a:pt x="30" y="331"/>
                  </a:lnTo>
                  <a:lnTo>
                    <a:pt x="24" y="321"/>
                  </a:lnTo>
                  <a:lnTo>
                    <a:pt x="24" y="319"/>
                  </a:lnTo>
                  <a:lnTo>
                    <a:pt x="14" y="306"/>
                  </a:lnTo>
                  <a:lnTo>
                    <a:pt x="12" y="305"/>
                  </a:lnTo>
                  <a:lnTo>
                    <a:pt x="10" y="303"/>
                  </a:lnTo>
                  <a:lnTo>
                    <a:pt x="4" y="298"/>
                  </a:lnTo>
                  <a:lnTo>
                    <a:pt x="4" y="295"/>
                  </a:lnTo>
                  <a:lnTo>
                    <a:pt x="5" y="292"/>
                  </a:lnTo>
                  <a:lnTo>
                    <a:pt x="7" y="290"/>
                  </a:lnTo>
                  <a:lnTo>
                    <a:pt x="12" y="287"/>
                  </a:lnTo>
                  <a:lnTo>
                    <a:pt x="14" y="285"/>
                  </a:lnTo>
                  <a:lnTo>
                    <a:pt x="10" y="280"/>
                  </a:lnTo>
                  <a:lnTo>
                    <a:pt x="5" y="274"/>
                  </a:lnTo>
                  <a:lnTo>
                    <a:pt x="0" y="266"/>
                  </a:lnTo>
                  <a:lnTo>
                    <a:pt x="0" y="264"/>
                  </a:lnTo>
                  <a:lnTo>
                    <a:pt x="0" y="263"/>
                  </a:lnTo>
                  <a:lnTo>
                    <a:pt x="0" y="255"/>
                  </a:lnTo>
                  <a:lnTo>
                    <a:pt x="2" y="251"/>
                  </a:lnTo>
                  <a:lnTo>
                    <a:pt x="2" y="246"/>
                  </a:lnTo>
                  <a:lnTo>
                    <a:pt x="0" y="243"/>
                  </a:lnTo>
                  <a:lnTo>
                    <a:pt x="2" y="242"/>
                  </a:lnTo>
                  <a:lnTo>
                    <a:pt x="4" y="237"/>
                  </a:lnTo>
                  <a:lnTo>
                    <a:pt x="12" y="235"/>
                  </a:lnTo>
                  <a:lnTo>
                    <a:pt x="14" y="235"/>
                  </a:lnTo>
                  <a:lnTo>
                    <a:pt x="25" y="238"/>
                  </a:lnTo>
                  <a:lnTo>
                    <a:pt x="27" y="240"/>
                  </a:lnTo>
                  <a:lnTo>
                    <a:pt x="42" y="240"/>
                  </a:lnTo>
                  <a:lnTo>
                    <a:pt x="43" y="238"/>
                  </a:lnTo>
                  <a:lnTo>
                    <a:pt x="47" y="238"/>
                  </a:lnTo>
                  <a:lnTo>
                    <a:pt x="58" y="238"/>
                  </a:lnTo>
                  <a:lnTo>
                    <a:pt x="62" y="240"/>
                  </a:lnTo>
                  <a:lnTo>
                    <a:pt x="63" y="242"/>
                  </a:lnTo>
                  <a:lnTo>
                    <a:pt x="72" y="243"/>
                  </a:lnTo>
                  <a:lnTo>
                    <a:pt x="73" y="242"/>
                  </a:lnTo>
                  <a:lnTo>
                    <a:pt x="77" y="242"/>
                  </a:lnTo>
                  <a:lnTo>
                    <a:pt x="78" y="240"/>
                  </a:lnTo>
                  <a:lnTo>
                    <a:pt x="88" y="238"/>
                  </a:lnTo>
                  <a:lnTo>
                    <a:pt x="90" y="238"/>
                  </a:lnTo>
                  <a:lnTo>
                    <a:pt x="91" y="237"/>
                  </a:lnTo>
                  <a:lnTo>
                    <a:pt x="105" y="235"/>
                  </a:lnTo>
                  <a:lnTo>
                    <a:pt x="108" y="233"/>
                  </a:lnTo>
                  <a:lnTo>
                    <a:pt x="121" y="227"/>
                  </a:lnTo>
                  <a:lnTo>
                    <a:pt x="123" y="224"/>
                  </a:lnTo>
                  <a:lnTo>
                    <a:pt x="123" y="222"/>
                  </a:lnTo>
                  <a:lnTo>
                    <a:pt x="128" y="217"/>
                  </a:lnTo>
                  <a:lnTo>
                    <a:pt x="133" y="214"/>
                  </a:lnTo>
                  <a:lnTo>
                    <a:pt x="134" y="212"/>
                  </a:lnTo>
                  <a:lnTo>
                    <a:pt x="144" y="211"/>
                  </a:lnTo>
                  <a:lnTo>
                    <a:pt x="146" y="211"/>
                  </a:lnTo>
                  <a:lnTo>
                    <a:pt x="148" y="209"/>
                  </a:lnTo>
                  <a:lnTo>
                    <a:pt x="151" y="204"/>
                  </a:lnTo>
                  <a:lnTo>
                    <a:pt x="154" y="199"/>
                  </a:lnTo>
                  <a:lnTo>
                    <a:pt x="154" y="198"/>
                  </a:lnTo>
                  <a:lnTo>
                    <a:pt x="154" y="196"/>
                  </a:lnTo>
                  <a:lnTo>
                    <a:pt x="151" y="188"/>
                  </a:lnTo>
                  <a:lnTo>
                    <a:pt x="153" y="187"/>
                  </a:lnTo>
                  <a:lnTo>
                    <a:pt x="159" y="182"/>
                  </a:lnTo>
                  <a:lnTo>
                    <a:pt x="161" y="180"/>
                  </a:lnTo>
                  <a:lnTo>
                    <a:pt x="164" y="167"/>
                  </a:lnTo>
                  <a:lnTo>
                    <a:pt x="163" y="166"/>
                  </a:lnTo>
                  <a:lnTo>
                    <a:pt x="158" y="151"/>
                  </a:lnTo>
                  <a:lnTo>
                    <a:pt x="156" y="148"/>
                  </a:lnTo>
                  <a:lnTo>
                    <a:pt x="156" y="146"/>
                  </a:lnTo>
                  <a:lnTo>
                    <a:pt x="154" y="130"/>
                  </a:lnTo>
                  <a:lnTo>
                    <a:pt x="153" y="127"/>
                  </a:lnTo>
                  <a:lnTo>
                    <a:pt x="151" y="125"/>
                  </a:lnTo>
                  <a:lnTo>
                    <a:pt x="143" y="115"/>
                  </a:lnTo>
                  <a:lnTo>
                    <a:pt x="141" y="114"/>
                  </a:lnTo>
                  <a:lnTo>
                    <a:pt x="141" y="112"/>
                  </a:lnTo>
                  <a:lnTo>
                    <a:pt x="139" y="110"/>
                  </a:lnTo>
                  <a:lnTo>
                    <a:pt x="136" y="89"/>
                  </a:lnTo>
                  <a:lnTo>
                    <a:pt x="133" y="86"/>
                  </a:lnTo>
                  <a:lnTo>
                    <a:pt x="133" y="85"/>
                  </a:lnTo>
                  <a:lnTo>
                    <a:pt x="118" y="68"/>
                  </a:lnTo>
                  <a:lnTo>
                    <a:pt x="118" y="65"/>
                  </a:lnTo>
                  <a:lnTo>
                    <a:pt x="115" y="55"/>
                  </a:lnTo>
                  <a:lnTo>
                    <a:pt x="110" y="49"/>
                  </a:lnTo>
                  <a:lnTo>
                    <a:pt x="110" y="47"/>
                  </a:lnTo>
                  <a:lnTo>
                    <a:pt x="108" y="46"/>
                  </a:lnTo>
                  <a:lnTo>
                    <a:pt x="105" y="43"/>
                  </a:lnTo>
                  <a:lnTo>
                    <a:pt x="115" y="38"/>
                  </a:lnTo>
                  <a:lnTo>
                    <a:pt x="118" y="34"/>
                  </a:lnTo>
                  <a:lnTo>
                    <a:pt x="123" y="34"/>
                  </a:lnTo>
                  <a:lnTo>
                    <a:pt x="124" y="34"/>
                  </a:lnTo>
                  <a:lnTo>
                    <a:pt x="129" y="36"/>
                  </a:lnTo>
                  <a:lnTo>
                    <a:pt x="131" y="38"/>
                  </a:lnTo>
                  <a:lnTo>
                    <a:pt x="134" y="41"/>
                  </a:lnTo>
                  <a:lnTo>
                    <a:pt x="136" y="43"/>
                  </a:lnTo>
                  <a:lnTo>
                    <a:pt x="144" y="47"/>
                  </a:lnTo>
                  <a:lnTo>
                    <a:pt x="146" y="47"/>
                  </a:lnTo>
                  <a:lnTo>
                    <a:pt x="148" y="46"/>
                  </a:lnTo>
                  <a:lnTo>
                    <a:pt x="153" y="39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9" y="28"/>
                  </a:lnTo>
                  <a:lnTo>
                    <a:pt x="164" y="25"/>
                  </a:lnTo>
                  <a:lnTo>
                    <a:pt x="164" y="23"/>
                  </a:lnTo>
                  <a:lnTo>
                    <a:pt x="166" y="20"/>
                  </a:lnTo>
                  <a:lnTo>
                    <a:pt x="169" y="15"/>
                  </a:lnTo>
                  <a:lnTo>
                    <a:pt x="172" y="12"/>
                  </a:lnTo>
                  <a:lnTo>
                    <a:pt x="182" y="10"/>
                  </a:lnTo>
                  <a:lnTo>
                    <a:pt x="186" y="10"/>
                  </a:lnTo>
                  <a:lnTo>
                    <a:pt x="189" y="12"/>
                  </a:lnTo>
                  <a:lnTo>
                    <a:pt x="192" y="12"/>
                  </a:lnTo>
                  <a:lnTo>
                    <a:pt x="201" y="13"/>
                  </a:lnTo>
                  <a:lnTo>
                    <a:pt x="204" y="13"/>
                  </a:lnTo>
                  <a:lnTo>
                    <a:pt x="206" y="10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20" y="9"/>
                  </a:lnTo>
                  <a:lnTo>
                    <a:pt x="222" y="9"/>
                  </a:lnTo>
                  <a:lnTo>
                    <a:pt x="225" y="10"/>
                  </a:lnTo>
                  <a:lnTo>
                    <a:pt x="235" y="15"/>
                  </a:lnTo>
                  <a:lnTo>
                    <a:pt x="237" y="15"/>
                  </a:lnTo>
                  <a:lnTo>
                    <a:pt x="239" y="17"/>
                  </a:lnTo>
                  <a:lnTo>
                    <a:pt x="249" y="17"/>
                  </a:lnTo>
                  <a:lnTo>
                    <a:pt x="250" y="17"/>
                  </a:lnTo>
                  <a:lnTo>
                    <a:pt x="253" y="17"/>
                  </a:lnTo>
                  <a:lnTo>
                    <a:pt x="255" y="17"/>
                  </a:lnTo>
                  <a:lnTo>
                    <a:pt x="263" y="15"/>
                  </a:lnTo>
                  <a:lnTo>
                    <a:pt x="265" y="15"/>
                  </a:lnTo>
                  <a:lnTo>
                    <a:pt x="268" y="17"/>
                  </a:lnTo>
                  <a:lnTo>
                    <a:pt x="278" y="25"/>
                  </a:lnTo>
                  <a:lnTo>
                    <a:pt x="282" y="25"/>
                  </a:lnTo>
                  <a:lnTo>
                    <a:pt x="283" y="25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303" y="7"/>
                  </a:lnTo>
                  <a:lnTo>
                    <a:pt x="305" y="5"/>
                  </a:lnTo>
                  <a:lnTo>
                    <a:pt x="308" y="4"/>
                  </a:lnTo>
                  <a:lnTo>
                    <a:pt x="316" y="4"/>
                  </a:lnTo>
                  <a:lnTo>
                    <a:pt x="325" y="5"/>
                  </a:lnTo>
                  <a:lnTo>
                    <a:pt x="326" y="5"/>
                  </a:lnTo>
                  <a:lnTo>
                    <a:pt x="341" y="7"/>
                  </a:lnTo>
                  <a:lnTo>
                    <a:pt x="344" y="5"/>
                  </a:lnTo>
                  <a:lnTo>
                    <a:pt x="356" y="0"/>
                  </a:lnTo>
                  <a:lnTo>
                    <a:pt x="359" y="21"/>
                  </a:lnTo>
                  <a:lnTo>
                    <a:pt x="359" y="23"/>
                  </a:lnTo>
                  <a:lnTo>
                    <a:pt x="359" y="26"/>
                  </a:lnTo>
                  <a:lnTo>
                    <a:pt x="363" y="44"/>
                  </a:lnTo>
                  <a:lnTo>
                    <a:pt x="364" y="46"/>
                  </a:lnTo>
                  <a:lnTo>
                    <a:pt x="364" y="49"/>
                  </a:lnTo>
                  <a:lnTo>
                    <a:pt x="364" y="51"/>
                  </a:lnTo>
                  <a:lnTo>
                    <a:pt x="366" y="59"/>
                  </a:lnTo>
                  <a:lnTo>
                    <a:pt x="366" y="60"/>
                  </a:lnTo>
                  <a:lnTo>
                    <a:pt x="366" y="65"/>
                  </a:lnTo>
                  <a:lnTo>
                    <a:pt x="368" y="68"/>
                  </a:lnTo>
                  <a:lnTo>
                    <a:pt x="366" y="78"/>
                  </a:lnTo>
                  <a:lnTo>
                    <a:pt x="368" y="80"/>
                  </a:lnTo>
                  <a:lnTo>
                    <a:pt x="368" y="89"/>
                  </a:lnTo>
                  <a:lnTo>
                    <a:pt x="368" y="93"/>
                  </a:lnTo>
                  <a:lnTo>
                    <a:pt x="369" y="96"/>
                  </a:lnTo>
                  <a:lnTo>
                    <a:pt x="371" y="98"/>
                  </a:lnTo>
                  <a:lnTo>
                    <a:pt x="371" y="101"/>
                  </a:lnTo>
                  <a:lnTo>
                    <a:pt x="373" y="104"/>
                  </a:lnTo>
                  <a:lnTo>
                    <a:pt x="373" y="106"/>
                  </a:lnTo>
                  <a:lnTo>
                    <a:pt x="374" y="119"/>
                  </a:lnTo>
                  <a:lnTo>
                    <a:pt x="374" y="120"/>
                  </a:lnTo>
                  <a:lnTo>
                    <a:pt x="374" y="123"/>
                  </a:lnTo>
                  <a:lnTo>
                    <a:pt x="374" y="127"/>
                  </a:lnTo>
                  <a:lnTo>
                    <a:pt x="376" y="136"/>
                  </a:lnTo>
                  <a:lnTo>
                    <a:pt x="378" y="138"/>
                  </a:lnTo>
                  <a:lnTo>
                    <a:pt x="378" y="140"/>
                  </a:lnTo>
                  <a:lnTo>
                    <a:pt x="379" y="141"/>
                  </a:lnTo>
                  <a:lnTo>
                    <a:pt x="384" y="149"/>
                  </a:lnTo>
                  <a:lnTo>
                    <a:pt x="386" y="151"/>
                  </a:lnTo>
                  <a:lnTo>
                    <a:pt x="389" y="157"/>
                  </a:lnTo>
                  <a:lnTo>
                    <a:pt x="391" y="161"/>
                  </a:lnTo>
                  <a:lnTo>
                    <a:pt x="391" y="162"/>
                  </a:lnTo>
                  <a:lnTo>
                    <a:pt x="396" y="167"/>
                  </a:lnTo>
                  <a:lnTo>
                    <a:pt x="397" y="170"/>
                  </a:lnTo>
                  <a:lnTo>
                    <a:pt x="407" y="180"/>
                  </a:lnTo>
                  <a:lnTo>
                    <a:pt x="409" y="183"/>
                  </a:lnTo>
                  <a:lnTo>
                    <a:pt x="409" y="185"/>
                  </a:lnTo>
                  <a:lnTo>
                    <a:pt x="416" y="196"/>
                  </a:lnTo>
                  <a:lnTo>
                    <a:pt x="417" y="198"/>
                  </a:lnTo>
                  <a:lnTo>
                    <a:pt x="419" y="201"/>
                  </a:lnTo>
                  <a:lnTo>
                    <a:pt x="424" y="219"/>
                  </a:lnTo>
                  <a:lnTo>
                    <a:pt x="424" y="221"/>
                  </a:lnTo>
                  <a:lnTo>
                    <a:pt x="425" y="222"/>
                  </a:lnTo>
                  <a:lnTo>
                    <a:pt x="425" y="224"/>
                  </a:lnTo>
                  <a:lnTo>
                    <a:pt x="432" y="240"/>
                  </a:lnTo>
                  <a:lnTo>
                    <a:pt x="432" y="243"/>
                  </a:lnTo>
                  <a:lnTo>
                    <a:pt x="434" y="245"/>
                  </a:lnTo>
                  <a:lnTo>
                    <a:pt x="439" y="259"/>
                  </a:lnTo>
                  <a:lnTo>
                    <a:pt x="439" y="261"/>
                  </a:lnTo>
                  <a:lnTo>
                    <a:pt x="440" y="263"/>
                  </a:lnTo>
                  <a:lnTo>
                    <a:pt x="440" y="271"/>
                  </a:lnTo>
                  <a:lnTo>
                    <a:pt x="439" y="276"/>
                  </a:lnTo>
                  <a:lnTo>
                    <a:pt x="439" y="279"/>
                  </a:lnTo>
                  <a:lnTo>
                    <a:pt x="442" y="285"/>
                  </a:lnTo>
                  <a:lnTo>
                    <a:pt x="442" y="287"/>
                  </a:lnTo>
                  <a:lnTo>
                    <a:pt x="442" y="288"/>
                  </a:lnTo>
                  <a:lnTo>
                    <a:pt x="437" y="298"/>
                  </a:lnTo>
                  <a:lnTo>
                    <a:pt x="437" y="301"/>
                  </a:lnTo>
                  <a:lnTo>
                    <a:pt x="432" y="308"/>
                  </a:lnTo>
                  <a:lnTo>
                    <a:pt x="430" y="310"/>
                  </a:lnTo>
                  <a:lnTo>
                    <a:pt x="427" y="316"/>
                  </a:lnTo>
                  <a:lnTo>
                    <a:pt x="425" y="318"/>
                  </a:lnTo>
                  <a:lnTo>
                    <a:pt x="424" y="321"/>
                  </a:lnTo>
                  <a:lnTo>
                    <a:pt x="429" y="324"/>
                  </a:lnTo>
                  <a:lnTo>
                    <a:pt x="437" y="329"/>
                  </a:lnTo>
                  <a:lnTo>
                    <a:pt x="439" y="329"/>
                  </a:lnTo>
                  <a:lnTo>
                    <a:pt x="447" y="332"/>
                  </a:lnTo>
                  <a:lnTo>
                    <a:pt x="457" y="334"/>
                  </a:lnTo>
                  <a:lnTo>
                    <a:pt x="459" y="334"/>
                  </a:lnTo>
                  <a:lnTo>
                    <a:pt x="467" y="334"/>
                  </a:lnTo>
                  <a:lnTo>
                    <a:pt x="468" y="335"/>
                  </a:lnTo>
                  <a:lnTo>
                    <a:pt x="475" y="335"/>
                  </a:lnTo>
                  <a:lnTo>
                    <a:pt x="480" y="344"/>
                  </a:lnTo>
                  <a:lnTo>
                    <a:pt x="483" y="352"/>
                  </a:lnTo>
                  <a:lnTo>
                    <a:pt x="488" y="361"/>
                  </a:lnTo>
                  <a:lnTo>
                    <a:pt x="490" y="368"/>
                  </a:lnTo>
                  <a:lnTo>
                    <a:pt x="492" y="379"/>
                  </a:lnTo>
                  <a:lnTo>
                    <a:pt x="493" y="390"/>
                  </a:lnTo>
                  <a:lnTo>
                    <a:pt x="493" y="403"/>
                  </a:lnTo>
                  <a:lnTo>
                    <a:pt x="492" y="416"/>
                  </a:lnTo>
                  <a:lnTo>
                    <a:pt x="492" y="423"/>
                  </a:lnTo>
                  <a:lnTo>
                    <a:pt x="490" y="431"/>
                  </a:lnTo>
                  <a:lnTo>
                    <a:pt x="497" y="431"/>
                  </a:lnTo>
                  <a:lnTo>
                    <a:pt x="503" y="433"/>
                  </a:lnTo>
                  <a:lnTo>
                    <a:pt x="510" y="431"/>
                  </a:lnTo>
                  <a:lnTo>
                    <a:pt x="516" y="431"/>
                  </a:lnTo>
                  <a:lnTo>
                    <a:pt x="516" y="436"/>
                  </a:lnTo>
                  <a:lnTo>
                    <a:pt x="515" y="442"/>
                  </a:lnTo>
                  <a:lnTo>
                    <a:pt x="515" y="445"/>
                  </a:lnTo>
                  <a:lnTo>
                    <a:pt x="515" y="450"/>
                  </a:lnTo>
                  <a:lnTo>
                    <a:pt x="515" y="457"/>
                  </a:lnTo>
                  <a:lnTo>
                    <a:pt x="520" y="460"/>
                  </a:lnTo>
                  <a:lnTo>
                    <a:pt x="521" y="462"/>
                  </a:lnTo>
                  <a:lnTo>
                    <a:pt x="526" y="465"/>
                  </a:lnTo>
                  <a:lnTo>
                    <a:pt x="528" y="470"/>
                  </a:lnTo>
                  <a:lnTo>
                    <a:pt x="531" y="473"/>
                  </a:lnTo>
                  <a:lnTo>
                    <a:pt x="536" y="470"/>
                  </a:lnTo>
                  <a:lnTo>
                    <a:pt x="545" y="463"/>
                  </a:lnTo>
                  <a:lnTo>
                    <a:pt x="551" y="458"/>
                  </a:lnTo>
                  <a:lnTo>
                    <a:pt x="553" y="457"/>
                  </a:lnTo>
                  <a:lnTo>
                    <a:pt x="559" y="450"/>
                  </a:lnTo>
                  <a:lnTo>
                    <a:pt x="561" y="447"/>
                  </a:lnTo>
                  <a:lnTo>
                    <a:pt x="566" y="444"/>
                  </a:lnTo>
                  <a:lnTo>
                    <a:pt x="571" y="441"/>
                  </a:lnTo>
                  <a:lnTo>
                    <a:pt x="573" y="439"/>
                  </a:lnTo>
                  <a:lnTo>
                    <a:pt x="578" y="437"/>
                  </a:lnTo>
                  <a:lnTo>
                    <a:pt x="584" y="442"/>
                  </a:lnTo>
                  <a:lnTo>
                    <a:pt x="588" y="449"/>
                  </a:lnTo>
                  <a:lnTo>
                    <a:pt x="596" y="452"/>
                  </a:lnTo>
                  <a:lnTo>
                    <a:pt x="599" y="452"/>
                  </a:lnTo>
                  <a:lnTo>
                    <a:pt x="609" y="452"/>
                  </a:lnTo>
                  <a:lnTo>
                    <a:pt x="611" y="450"/>
                  </a:lnTo>
                  <a:lnTo>
                    <a:pt x="621" y="450"/>
                  </a:lnTo>
                  <a:lnTo>
                    <a:pt x="629" y="450"/>
                  </a:lnTo>
                  <a:lnTo>
                    <a:pt x="642" y="445"/>
                  </a:lnTo>
                  <a:lnTo>
                    <a:pt x="650" y="444"/>
                  </a:lnTo>
                  <a:lnTo>
                    <a:pt x="657" y="444"/>
                  </a:lnTo>
                  <a:lnTo>
                    <a:pt x="659" y="452"/>
                  </a:lnTo>
                  <a:lnTo>
                    <a:pt x="654" y="458"/>
                  </a:lnTo>
                  <a:lnTo>
                    <a:pt x="649" y="465"/>
                  </a:lnTo>
                  <a:lnTo>
                    <a:pt x="645" y="468"/>
                  </a:lnTo>
                  <a:lnTo>
                    <a:pt x="639" y="470"/>
                  </a:lnTo>
                  <a:lnTo>
                    <a:pt x="631" y="476"/>
                  </a:lnTo>
                  <a:lnTo>
                    <a:pt x="629" y="476"/>
                  </a:lnTo>
                  <a:lnTo>
                    <a:pt x="616" y="479"/>
                  </a:lnTo>
                  <a:lnTo>
                    <a:pt x="606" y="483"/>
                  </a:lnTo>
                  <a:lnTo>
                    <a:pt x="593" y="481"/>
                  </a:lnTo>
                  <a:lnTo>
                    <a:pt x="579" y="483"/>
                  </a:lnTo>
                  <a:lnTo>
                    <a:pt x="576" y="483"/>
                  </a:lnTo>
                  <a:lnTo>
                    <a:pt x="564" y="488"/>
                  </a:lnTo>
                  <a:lnTo>
                    <a:pt x="558" y="492"/>
                  </a:lnTo>
                  <a:lnTo>
                    <a:pt x="556" y="492"/>
                  </a:lnTo>
                  <a:lnTo>
                    <a:pt x="555" y="494"/>
                  </a:lnTo>
                  <a:lnTo>
                    <a:pt x="548" y="500"/>
                  </a:lnTo>
                  <a:lnTo>
                    <a:pt x="546" y="502"/>
                  </a:lnTo>
                  <a:lnTo>
                    <a:pt x="541" y="510"/>
                  </a:lnTo>
                  <a:lnTo>
                    <a:pt x="541" y="512"/>
                  </a:lnTo>
                  <a:lnTo>
                    <a:pt x="535" y="513"/>
                  </a:lnTo>
                  <a:lnTo>
                    <a:pt x="533" y="515"/>
                  </a:lnTo>
                  <a:lnTo>
                    <a:pt x="526" y="517"/>
                  </a:lnTo>
                  <a:lnTo>
                    <a:pt x="528" y="525"/>
                  </a:lnTo>
                  <a:lnTo>
                    <a:pt x="533" y="531"/>
                  </a:lnTo>
                  <a:lnTo>
                    <a:pt x="538" y="541"/>
                  </a:lnTo>
                  <a:lnTo>
                    <a:pt x="540" y="543"/>
                  </a:lnTo>
                  <a:lnTo>
                    <a:pt x="545" y="552"/>
                  </a:lnTo>
                  <a:lnTo>
                    <a:pt x="545" y="554"/>
                  </a:lnTo>
                  <a:lnTo>
                    <a:pt x="550" y="560"/>
                  </a:lnTo>
                  <a:lnTo>
                    <a:pt x="551" y="562"/>
                  </a:lnTo>
                  <a:lnTo>
                    <a:pt x="556" y="567"/>
                  </a:lnTo>
                  <a:lnTo>
                    <a:pt x="559" y="570"/>
                  </a:lnTo>
                  <a:lnTo>
                    <a:pt x="561" y="578"/>
                  </a:lnTo>
                  <a:lnTo>
                    <a:pt x="564" y="588"/>
                  </a:lnTo>
                  <a:lnTo>
                    <a:pt x="568" y="594"/>
                  </a:lnTo>
                  <a:lnTo>
                    <a:pt x="569" y="602"/>
                  </a:lnTo>
                  <a:lnTo>
                    <a:pt x="573" y="611"/>
                  </a:lnTo>
                  <a:lnTo>
                    <a:pt x="576" y="617"/>
                  </a:lnTo>
                  <a:lnTo>
                    <a:pt x="578" y="622"/>
                  </a:lnTo>
                  <a:lnTo>
                    <a:pt x="581" y="633"/>
                  </a:lnTo>
                  <a:lnTo>
                    <a:pt x="586" y="643"/>
                  </a:lnTo>
                  <a:lnTo>
                    <a:pt x="593" y="651"/>
                  </a:lnTo>
                  <a:lnTo>
                    <a:pt x="594" y="653"/>
                  </a:lnTo>
                  <a:lnTo>
                    <a:pt x="601" y="661"/>
                  </a:lnTo>
                  <a:lnTo>
                    <a:pt x="607" y="669"/>
                  </a:lnTo>
                  <a:lnTo>
                    <a:pt x="609" y="670"/>
                  </a:lnTo>
                  <a:lnTo>
                    <a:pt x="616" y="677"/>
                  </a:lnTo>
                  <a:lnTo>
                    <a:pt x="617" y="678"/>
                  </a:lnTo>
                  <a:lnTo>
                    <a:pt x="626" y="685"/>
                  </a:lnTo>
                  <a:lnTo>
                    <a:pt x="636" y="690"/>
                  </a:lnTo>
                  <a:lnTo>
                    <a:pt x="639" y="693"/>
                  </a:lnTo>
                  <a:lnTo>
                    <a:pt x="644" y="698"/>
                  </a:lnTo>
                  <a:lnTo>
                    <a:pt x="645" y="700"/>
                  </a:lnTo>
                  <a:lnTo>
                    <a:pt x="649" y="700"/>
                  </a:lnTo>
                  <a:lnTo>
                    <a:pt x="652" y="700"/>
                  </a:lnTo>
                  <a:lnTo>
                    <a:pt x="655" y="701"/>
                  </a:lnTo>
                  <a:lnTo>
                    <a:pt x="659" y="701"/>
                  </a:lnTo>
                  <a:lnTo>
                    <a:pt x="662" y="703"/>
                  </a:lnTo>
                  <a:lnTo>
                    <a:pt x="669" y="706"/>
                  </a:lnTo>
                  <a:lnTo>
                    <a:pt x="670" y="706"/>
                  </a:lnTo>
                  <a:lnTo>
                    <a:pt x="672" y="708"/>
                  </a:lnTo>
                  <a:lnTo>
                    <a:pt x="684" y="714"/>
                  </a:lnTo>
                  <a:lnTo>
                    <a:pt x="685" y="716"/>
                  </a:lnTo>
                  <a:lnTo>
                    <a:pt x="687" y="716"/>
                  </a:lnTo>
                  <a:lnTo>
                    <a:pt x="715" y="738"/>
                  </a:lnTo>
                  <a:lnTo>
                    <a:pt x="720" y="740"/>
                  </a:lnTo>
                  <a:lnTo>
                    <a:pt x="731" y="743"/>
                  </a:lnTo>
                  <a:lnTo>
                    <a:pt x="746" y="748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2" name="Freeform 72"/>
            <p:cNvSpPr>
              <a:spLocks/>
            </p:cNvSpPr>
            <p:nvPr/>
          </p:nvSpPr>
          <p:spPr bwMode="auto">
            <a:xfrm>
              <a:off x="3971925" y="2890045"/>
              <a:ext cx="592138" cy="749300"/>
            </a:xfrm>
            <a:custGeom>
              <a:avLst/>
              <a:gdLst>
                <a:gd name="T0" fmla="*/ 402 w 746"/>
                <a:gd name="T1" fmla="*/ 933 h 944"/>
                <a:gd name="T2" fmla="*/ 384 w 746"/>
                <a:gd name="T3" fmla="*/ 926 h 944"/>
                <a:gd name="T4" fmla="*/ 373 w 746"/>
                <a:gd name="T5" fmla="*/ 903 h 944"/>
                <a:gd name="T6" fmla="*/ 364 w 746"/>
                <a:gd name="T7" fmla="*/ 886 h 944"/>
                <a:gd name="T8" fmla="*/ 346 w 746"/>
                <a:gd name="T9" fmla="*/ 866 h 944"/>
                <a:gd name="T10" fmla="*/ 310 w 746"/>
                <a:gd name="T11" fmla="*/ 855 h 944"/>
                <a:gd name="T12" fmla="*/ 268 w 746"/>
                <a:gd name="T13" fmla="*/ 874 h 944"/>
                <a:gd name="T14" fmla="*/ 240 w 746"/>
                <a:gd name="T15" fmla="*/ 894 h 944"/>
                <a:gd name="T16" fmla="*/ 202 w 746"/>
                <a:gd name="T17" fmla="*/ 886 h 944"/>
                <a:gd name="T18" fmla="*/ 158 w 746"/>
                <a:gd name="T19" fmla="*/ 869 h 944"/>
                <a:gd name="T20" fmla="*/ 120 w 746"/>
                <a:gd name="T21" fmla="*/ 865 h 944"/>
                <a:gd name="T22" fmla="*/ 63 w 746"/>
                <a:gd name="T23" fmla="*/ 847 h 944"/>
                <a:gd name="T24" fmla="*/ 53 w 746"/>
                <a:gd name="T25" fmla="*/ 792 h 944"/>
                <a:gd name="T26" fmla="*/ 90 w 746"/>
                <a:gd name="T27" fmla="*/ 782 h 944"/>
                <a:gd name="T28" fmla="*/ 120 w 746"/>
                <a:gd name="T29" fmla="*/ 750 h 944"/>
                <a:gd name="T30" fmla="*/ 169 w 746"/>
                <a:gd name="T31" fmla="*/ 721 h 944"/>
                <a:gd name="T32" fmla="*/ 154 w 746"/>
                <a:gd name="T33" fmla="*/ 700 h 944"/>
                <a:gd name="T34" fmla="*/ 124 w 746"/>
                <a:gd name="T35" fmla="*/ 664 h 944"/>
                <a:gd name="T36" fmla="*/ 115 w 746"/>
                <a:gd name="T37" fmla="*/ 625 h 944"/>
                <a:gd name="T38" fmla="*/ 68 w 746"/>
                <a:gd name="T39" fmla="*/ 601 h 944"/>
                <a:gd name="T40" fmla="*/ 38 w 746"/>
                <a:gd name="T41" fmla="*/ 580 h 944"/>
                <a:gd name="T42" fmla="*/ 58 w 746"/>
                <a:gd name="T43" fmla="*/ 567 h 944"/>
                <a:gd name="T44" fmla="*/ 96 w 746"/>
                <a:gd name="T45" fmla="*/ 538 h 944"/>
                <a:gd name="T46" fmla="*/ 80 w 746"/>
                <a:gd name="T47" fmla="*/ 484 h 944"/>
                <a:gd name="T48" fmla="*/ 47 w 746"/>
                <a:gd name="T49" fmla="*/ 445 h 944"/>
                <a:gd name="T50" fmla="*/ 4 w 746"/>
                <a:gd name="T51" fmla="*/ 390 h 944"/>
                <a:gd name="T52" fmla="*/ 34 w 746"/>
                <a:gd name="T53" fmla="*/ 356 h 944"/>
                <a:gd name="T54" fmla="*/ 12 w 746"/>
                <a:gd name="T55" fmla="*/ 305 h 944"/>
                <a:gd name="T56" fmla="*/ 0 w 746"/>
                <a:gd name="T57" fmla="*/ 266 h 944"/>
                <a:gd name="T58" fmla="*/ 14 w 746"/>
                <a:gd name="T59" fmla="*/ 235 h 944"/>
                <a:gd name="T60" fmla="*/ 73 w 746"/>
                <a:gd name="T61" fmla="*/ 242 h 944"/>
                <a:gd name="T62" fmla="*/ 123 w 746"/>
                <a:gd name="T63" fmla="*/ 222 h 944"/>
                <a:gd name="T64" fmla="*/ 154 w 746"/>
                <a:gd name="T65" fmla="*/ 196 h 944"/>
                <a:gd name="T66" fmla="*/ 154 w 746"/>
                <a:gd name="T67" fmla="*/ 130 h 944"/>
                <a:gd name="T68" fmla="*/ 118 w 746"/>
                <a:gd name="T69" fmla="*/ 68 h 944"/>
                <a:gd name="T70" fmla="*/ 124 w 746"/>
                <a:gd name="T71" fmla="*/ 34 h 944"/>
                <a:gd name="T72" fmla="*/ 153 w 746"/>
                <a:gd name="T73" fmla="*/ 36 h 944"/>
                <a:gd name="T74" fmla="*/ 192 w 746"/>
                <a:gd name="T75" fmla="*/ 12 h 944"/>
                <a:gd name="T76" fmla="*/ 237 w 746"/>
                <a:gd name="T77" fmla="*/ 15 h 944"/>
                <a:gd name="T78" fmla="*/ 282 w 746"/>
                <a:gd name="T79" fmla="*/ 25 h 944"/>
                <a:gd name="T80" fmla="*/ 341 w 746"/>
                <a:gd name="T81" fmla="*/ 7 h 944"/>
                <a:gd name="T82" fmla="*/ 366 w 746"/>
                <a:gd name="T83" fmla="*/ 59 h 944"/>
                <a:gd name="T84" fmla="*/ 371 w 746"/>
                <a:gd name="T85" fmla="*/ 101 h 944"/>
                <a:gd name="T86" fmla="*/ 379 w 746"/>
                <a:gd name="T87" fmla="*/ 141 h 944"/>
                <a:gd name="T88" fmla="*/ 409 w 746"/>
                <a:gd name="T89" fmla="*/ 185 h 944"/>
                <a:gd name="T90" fmla="*/ 434 w 746"/>
                <a:gd name="T91" fmla="*/ 245 h 944"/>
                <a:gd name="T92" fmla="*/ 437 w 746"/>
                <a:gd name="T93" fmla="*/ 298 h 944"/>
                <a:gd name="T94" fmla="*/ 447 w 746"/>
                <a:gd name="T95" fmla="*/ 332 h 944"/>
                <a:gd name="T96" fmla="*/ 492 w 746"/>
                <a:gd name="T97" fmla="*/ 379 h 944"/>
                <a:gd name="T98" fmla="*/ 516 w 746"/>
                <a:gd name="T99" fmla="*/ 436 h 944"/>
                <a:gd name="T100" fmla="*/ 536 w 746"/>
                <a:gd name="T101" fmla="*/ 470 h 944"/>
                <a:gd name="T102" fmla="*/ 584 w 746"/>
                <a:gd name="T103" fmla="*/ 442 h 944"/>
                <a:gd name="T104" fmla="*/ 657 w 746"/>
                <a:gd name="T105" fmla="*/ 444 h 944"/>
                <a:gd name="T106" fmla="*/ 593 w 746"/>
                <a:gd name="T107" fmla="*/ 481 h 944"/>
                <a:gd name="T108" fmla="*/ 541 w 746"/>
                <a:gd name="T109" fmla="*/ 512 h 944"/>
                <a:gd name="T110" fmla="*/ 550 w 746"/>
                <a:gd name="T111" fmla="*/ 560 h 944"/>
                <a:gd name="T112" fmla="*/ 578 w 746"/>
                <a:gd name="T113" fmla="*/ 622 h 944"/>
                <a:gd name="T114" fmla="*/ 626 w 746"/>
                <a:gd name="T115" fmla="*/ 685 h 944"/>
                <a:gd name="T116" fmla="*/ 669 w 746"/>
                <a:gd name="T117" fmla="*/ 70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46" h="944">
                  <a:moveTo>
                    <a:pt x="429" y="937"/>
                  </a:moveTo>
                  <a:lnTo>
                    <a:pt x="425" y="941"/>
                  </a:lnTo>
                  <a:lnTo>
                    <a:pt x="425" y="944"/>
                  </a:lnTo>
                  <a:lnTo>
                    <a:pt x="422" y="944"/>
                  </a:lnTo>
                  <a:lnTo>
                    <a:pt x="419" y="944"/>
                  </a:lnTo>
                  <a:lnTo>
                    <a:pt x="416" y="942"/>
                  </a:lnTo>
                  <a:lnTo>
                    <a:pt x="414" y="941"/>
                  </a:lnTo>
                  <a:lnTo>
                    <a:pt x="411" y="941"/>
                  </a:lnTo>
                  <a:lnTo>
                    <a:pt x="406" y="937"/>
                  </a:lnTo>
                  <a:lnTo>
                    <a:pt x="402" y="933"/>
                  </a:lnTo>
                  <a:lnTo>
                    <a:pt x="402" y="929"/>
                  </a:lnTo>
                  <a:lnTo>
                    <a:pt x="399" y="926"/>
                  </a:lnTo>
                  <a:lnTo>
                    <a:pt x="397" y="926"/>
                  </a:lnTo>
                  <a:lnTo>
                    <a:pt x="396" y="926"/>
                  </a:lnTo>
                  <a:lnTo>
                    <a:pt x="394" y="931"/>
                  </a:lnTo>
                  <a:lnTo>
                    <a:pt x="394" y="933"/>
                  </a:lnTo>
                  <a:lnTo>
                    <a:pt x="392" y="936"/>
                  </a:lnTo>
                  <a:lnTo>
                    <a:pt x="386" y="934"/>
                  </a:lnTo>
                  <a:lnTo>
                    <a:pt x="386" y="933"/>
                  </a:lnTo>
                  <a:lnTo>
                    <a:pt x="384" y="926"/>
                  </a:lnTo>
                  <a:lnTo>
                    <a:pt x="382" y="923"/>
                  </a:lnTo>
                  <a:lnTo>
                    <a:pt x="384" y="921"/>
                  </a:lnTo>
                  <a:lnTo>
                    <a:pt x="382" y="916"/>
                  </a:lnTo>
                  <a:lnTo>
                    <a:pt x="378" y="915"/>
                  </a:lnTo>
                  <a:lnTo>
                    <a:pt x="374" y="913"/>
                  </a:lnTo>
                  <a:lnTo>
                    <a:pt x="373" y="911"/>
                  </a:lnTo>
                  <a:lnTo>
                    <a:pt x="371" y="910"/>
                  </a:lnTo>
                  <a:lnTo>
                    <a:pt x="369" y="908"/>
                  </a:lnTo>
                  <a:lnTo>
                    <a:pt x="368" y="903"/>
                  </a:lnTo>
                  <a:lnTo>
                    <a:pt x="373" y="903"/>
                  </a:lnTo>
                  <a:lnTo>
                    <a:pt x="374" y="897"/>
                  </a:lnTo>
                  <a:lnTo>
                    <a:pt x="373" y="897"/>
                  </a:lnTo>
                  <a:lnTo>
                    <a:pt x="368" y="897"/>
                  </a:lnTo>
                  <a:lnTo>
                    <a:pt x="364" y="897"/>
                  </a:lnTo>
                  <a:lnTo>
                    <a:pt x="363" y="897"/>
                  </a:lnTo>
                  <a:lnTo>
                    <a:pt x="361" y="897"/>
                  </a:lnTo>
                  <a:lnTo>
                    <a:pt x="361" y="894"/>
                  </a:lnTo>
                  <a:lnTo>
                    <a:pt x="363" y="892"/>
                  </a:lnTo>
                  <a:lnTo>
                    <a:pt x="363" y="890"/>
                  </a:lnTo>
                  <a:lnTo>
                    <a:pt x="364" y="886"/>
                  </a:lnTo>
                  <a:lnTo>
                    <a:pt x="364" y="884"/>
                  </a:lnTo>
                  <a:lnTo>
                    <a:pt x="363" y="882"/>
                  </a:lnTo>
                  <a:lnTo>
                    <a:pt x="358" y="882"/>
                  </a:lnTo>
                  <a:lnTo>
                    <a:pt x="354" y="882"/>
                  </a:lnTo>
                  <a:lnTo>
                    <a:pt x="351" y="882"/>
                  </a:lnTo>
                  <a:lnTo>
                    <a:pt x="349" y="878"/>
                  </a:lnTo>
                  <a:lnTo>
                    <a:pt x="348" y="878"/>
                  </a:lnTo>
                  <a:lnTo>
                    <a:pt x="344" y="873"/>
                  </a:lnTo>
                  <a:lnTo>
                    <a:pt x="348" y="868"/>
                  </a:lnTo>
                  <a:lnTo>
                    <a:pt x="346" y="866"/>
                  </a:lnTo>
                  <a:lnTo>
                    <a:pt x="344" y="861"/>
                  </a:lnTo>
                  <a:lnTo>
                    <a:pt x="339" y="866"/>
                  </a:lnTo>
                  <a:lnTo>
                    <a:pt x="336" y="866"/>
                  </a:lnTo>
                  <a:lnTo>
                    <a:pt x="333" y="863"/>
                  </a:lnTo>
                  <a:lnTo>
                    <a:pt x="331" y="863"/>
                  </a:lnTo>
                  <a:lnTo>
                    <a:pt x="333" y="858"/>
                  </a:lnTo>
                  <a:lnTo>
                    <a:pt x="328" y="855"/>
                  </a:lnTo>
                  <a:lnTo>
                    <a:pt x="325" y="856"/>
                  </a:lnTo>
                  <a:lnTo>
                    <a:pt x="321" y="856"/>
                  </a:lnTo>
                  <a:lnTo>
                    <a:pt x="310" y="855"/>
                  </a:lnTo>
                  <a:lnTo>
                    <a:pt x="308" y="856"/>
                  </a:lnTo>
                  <a:lnTo>
                    <a:pt x="305" y="856"/>
                  </a:lnTo>
                  <a:lnTo>
                    <a:pt x="293" y="853"/>
                  </a:lnTo>
                  <a:lnTo>
                    <a:pt x="287" y="858"/>
                  </a:lnTo>
                  <a:lnTo>
                    <a:pt x="285" y="861"/>
                  </a:lnTo>
                  <a:lnTo>
                    <a:pt x="283" y="868"/>
                  </a:lnTo>
                  <a:lnTo>
                    <a:pt x="280" y="873"/>
                  </a:lnTo>
                  <a:lnTo>
                    <a:pt x="275" y="871"/>
                  </a:lnTo>
                  <a:lnTo>
                    <a:pt x="270" y="873"/>
                  </a:lnTo>
                  <a:lnTo>
                    <a:pt x="268" y="874"/>
                  </a:lnTo>
                  <a:lnTo>
                    <a:pt x="262" y="878"/>
                  </a:lnTo>
                  <a:lnTo>
                    <a:pt x="260" y="879"/>
                  </a:lnTo>
                  <a:lnTo>
                    <a:pt x="258" y="881"/>
                  </a:lnTo>
                  <a:lnTo>
                    <a:pt x="257" y="882"/>
                  </a:lnTo>
                  <a:lnTo>
                    <a:pt x="253" y="886"/>
                  </a:lnTo>
                  <a:lnTo>
                    <a:pt x="252" y="886"/>
                  </a:lnTo>
                  <a:lnTo>
                    <a:pt x="250" y="889"/>
                  </a:lnTo>
                  <a:lnTo>
                    <a:pt x="249" y="890"/>
                  </a:lnTo>
                  <a:lnTo>
                    <a:pt x="244" y="894"/>
                  </a:lnTo>
                  <a:lnTo>
                    <a:pt x="240" y="894"/>
                  </a:lnTo>
                  <a:lnTo>
                    <a:pt x="227" y="892"/>
                  </a:lnTo>
                  <a:lnTo>
                    <a:pt x="225" y="894"/>
                  </a:lnTo>
                  <a:lnTo>
                    <a:pt x="220" y="892"/>
                  </a:lnTo>
                  <a:lnTo>
                    <a:pt x="217" y="887"/>
                  </a:lnTo>
                  <a:lnTo>
                    <a:pt x="215" y="886"/>
                  </a:lnTo>
                  <a:lnTo>
                    <a:pt x="212" y="882"/>
                  </a:lnTo>
                  <a:lnTo>
                    <a:pt x="210" y="881"/>
                  </a:lnTo>
                  <a:lnTo>
                    <a:pt x="206" y="882"/>
                  </a:lnTo>
                  <a:lnTo>
                    <a:pt x="204" y="884"/>
                  </a:lnTo>
                  <a:lnTo>
                    <a:pt x="202" y="886"/>
                  </a:lnTo>
                  <a:lnTo>
                    <a:pt x="194" y="884"/>
                  </a:lnTo>
                  <a:lnTo>
                    <a:pt x="192" y="882"/>
                  </a:lnTo>
                  <a:lnTo>
                    <a:pt x="186" y="879"/>
                  </a:lnTo>
                  <a:lnTo>
                    <a:pt x="184" y="879"/>
                  </a:lnTo>
                  <a:lnTo>
                    <a:pt x="184" y="871"/>
                  </a:lnTo>
                  <a:lnTo>
                    <a:pt x="182" y="869"/>
                  </a:lnTo>
                  <a:lnTo>
                    <a:pt x="172" y="868"/>
                  </a:lnTo>
                  <a:lnTo>
                    <a:pt x="169" y="871"/>
                  </a:lnTo>
                  <a:lnTo>
                    <a:pt x="167" y="871"/>
                  </a:lnTo>
                  <a:lnTo>
                    <a:pt x="158" y="869"/>
                  </a:lnTo>
                  <a:lnTo>
                    <a:pt x="156" y="869"/>
                  </a:lnTo>
                  <a:lnTo>
                    <a:pt x="153" y="869"/>
                  </a:lnTo>
                  <a:lnTo>
                    <a:pt x="148" y="866"/>
                  </a:lnTo>
                  <a:lnTo>
                    <a:pt x="144" y="865"/>
                  </a:lnTo>
                  <a:lnTo>
                    <a:pt x="143" y="861"/>
                  </a:lnTo>
                  <a:lnTo>
                    <a:pt x="141" y="861"/>
                  </a:lnTo>
                  <a:lnTo>
                    <a:pt x="131" y="855"/>
                  </a:lnTo>
                  <a:lnTo>
                    <a:pt x="124" y="855"/>
                  </a:lnTo>
                  <a:lnTo>
                    <a:pt x="120" y="855"/>
                  </a:lnTo>
                  <a:lnTo>
                    <a:pt x="120" y="865"/>
                  </a:lnTo>
                  <a:lnTo>
                    <a:pt x="115" y="866"/>
                  </a:lnTo>
                  <a:lnTo>
                    <a:pt x="110" y="863"/>
                  </a:lnTo>
                  <a:lnTo>
                    <a:pt x="88" y="860"/>
                  </a:lnTo>
                  <a:lnTo>
                    <a:pt x="86" y="858"/>
                  </a:lnTo>
                  <a:lnTo>
                    <a:pt x="83" y="855"/>
                  </a:lnTo>
                  <a:lnTo>
                    <a:pt x="81" y="853"/>
                  </a:lnTo>
                  <a:lnTo>
                    <a:pt x="77" y="852"/>
                  </a:lnTo>
                  <a:lnTo>
                    <a:pt x="73" y="852"/>
                  </a:lnTo>
                  <a:lnTo>
                    <a:pt x="65" y="847"/>
                  </a:lnTo>
                  <a:lnTo>
                    <a:pt x="63" y="847"/>
                  </a:lnTo>
                  <a:lnTo>
                    <a:pt x="62" y="844"/>
                  </a:lnTo>
                  <a:lnTo>
                    <a:pt x="58" y="835"/>
                  </a:lnTo>
                  <a:lnTo>
                    <a:pt x="58" y="834"/>
                  </a:lnTo>
                  <a:lnTo>
                    <a:pt x="58" y="832"/>
                  </a:lnTo>
                  <a:lnTo>
                    <a:pt x="53" y="818"/>
                  </a:lnTo>
                  <a:lnTo>
                    <a:pt x="52" y="814"/>
                  </a:lnTo>
                  <a:lnTo>
                    <a:pt x="48" y="801"/>
                  </a:lnTo>
                  <a:lnTo>
                    <a:pt x="48" y="798"/>
                  </a:lnTo>
                  <a:lnTo>
                    <a:pt x="48" y="797"/>
                  </a:lnTo>
                  <a:lnTo>
                    <a:pt x="53" y="792"/>
                  </a:lnTo>
                  <a:lnTo>
                    <a:pt x="55" y="790"/>
                  </a:lnTo>
                  <a:lnTo>
                    <a:pt x="58" y="785"/>
                  </a:lnTo>
                  <a:lnTo>
                    <a:pt x="60" y="784"/>
                  </a:lnTo>
                  <a:lnTo>
                    <a:pt x="63" y="782"/>
                  </a:lnTo>
                  <a:lnTo>
                    <a:pt x="72" y="780"/>
                  </a:lnTo>
                  <a:lnTo>
                    <a:pt x="73" y="779"/>
                  </a:lnTo>
                  <a:lnTo>
                    <a:pt x="78" y="779"/>
                  </a:lnTo>
                  <a:lnTo>
                    <a:pt x="83" y="780"/>
                  </a:lnTo>
                  <a:lnTo>
                    <a:pt x="86" y="782"/>
                  </a:lnTo>
                  <a:lnTo>
                    <a:pt x="90" y="782"/>
                  </a:lnTo>
                  <a:lnTo>
                    <a:pt x="96" y="782"/>
                  </a:lnTo>
                  <a:lnTo>
                    <a:pt x="98" y="780"/>
                  </a:lnTo>
                  <a:lnTo>
                    <a:pt x="100" y="779"/>
                  </a:lnTo>
                  <a:lnTo>
                    <a:pt x="103" y="771"/>
                  </a:lnTo>
                  <a:lnTo>
                    <a:pt x="106" y="769"/>
                  </a:lnTo>
                  <a:lnTo>
                    <a:pt x="113" y="764"/>
                  </a:lnTo>
                  <a:lnTo>
                    <a:pt x="115" y="761"/>
                  </a:lnTo>
                  <a:lnTo>
                    <a:pt x="115" y="759"/>
                  </a:lnTo>
                  <a:lnTo>
                    <a:pt x="116" y="758"/>
                  </a:lnTo>
                  <a:lnTo>
                    <a:pt x="120" y="750"/>
                  </a:lnTo>
                  <a:lnTo>
                    <a:pt x="120" y="748"/>
                  </a:lnTo>
                  <a:lnTo>
                    <a:pt x="120" y="745"/>
                  </a:lnTo>
                  <a:lnTo>
                    <a:pt x="136" y="733"/>
                  </a:lnTo>
                  <a:lnTo>
                    <a:pt x="138" y="733"/>
                  </a:lnTo>
                  <a:lnTo>
                    <a:pt x="139" y="733"/>
                  </a:lnTo>
                  <a:lnTo>
                    <a:pt x="154" y="733"/>
                  </a:lnTo>
                  <a:lnTo>
                    <a:pt x="158" y="733"/>
                  </a:lnTo>
                  <a:lnTo>
                    <a:pt x="159" y="732"/>
                  </a:lnTo>
                  <a:lnTo>
                    <a:pt x="161" y="732"/>
                  </a:lnTo>
                  <a:lnTo>
                    <a:pt x="169" y="721"/>
                  </a:lnTo>
                  <a:lnTo>
                    <a:pt x="172" y="721"/>
                  </a:lnTo>
                  <a:lnTo>
                    <a:pt x="174" y="719"/>
                  </a:lnTo>
                  <a:lnTo>
                    <a:pt x="176" y="719"/>
                  </a:lnTo>
                  <a:lnTo>
                    <a:pt x="177" y="714"/>
                  </a:lnTo>
                  <a:lnTo>
                    <a:pt x="179" y="709"/>
                  </a:lnTo>
                  <a:lnTo>
                    <a:pt x="177" y="708"/>
                  </a:lnTo>
                  <a:lnTo>
                    <a:pt x="169" y="706"/>
                  </a:lnTo>
                  <a:lnTo>
                    <a:pt x="166" y="704"/>
                  </a:lnTo>
                  <a:lnTo>
                    <a:pt x="156" y="701"/>
                  </a:lnTo>
                  <a:lnTo>
                    <a:pt x="154" y="700"/>
                  </a:lnTo>
                  <a:lnTo>
                    <a:pt x="153" y="700"/>
                  </a:lnTo>
                  <a:lnTo>
                    <a:pt x="146" y="690"/>
                  </a:lnTo>
                  <a:lnTo>
                    <a:pt x="146" y="688"/>
                  </a:lnTo>
                  <a:lnTo>
                    <a:pt x="146" y="685"/>
                  </a:lnTo>
                  <a:lnTo>
                    <a:pt x="139" y="678"/>
                  </a:lnTo>
                  <a:lnTo>
                    <a:pt x="138" y="678"/>
                  </a:lnTo>
                  <a:lnTo>
                    <a:pt x="134" y="677"/>
                  </a:lnTo>
                  <a:lnTo>
                    <a:pt x="126" y="669"/>
                  </a:lnTo>
                  <a:lnTo>
                    <a:pt x="124" y="666"/>
                  </a:lnTo>
                  <a:lnTo>
                    <a:pt x="124" y="664"/>
                  </a:lnTo>
                  <a:lnTo>
                    <a:pt x="126" y="653"/>
                  </a:lnTo>
                  <a:lnTo>
                    <a:pt x="126" y="649"/>
                  </a:lnTo>
                  <a:lnTo>
                    <a:pt x="126" y="648"/>
                  </a:lnTo>
                  <a:lnTo>
                    <a:pt x="123" y="640"/>
                  </a:lnTo>
                  <a:lnTo>
                    <a:pt x="123" y="636"/>
                  </a:lnTo>
                  <a:lnTo>
                    <a:pt x="123" y="635"/>
                  </a:lnTo>
                  <a:lnTo>
                    <a:pt x="121" y="633"/>
                  </a:lnTo>
                  <a:lnTo>
                    <a:pt x="118" y="628"/>
                  </a:lnTo>
                  <a:lnTo>
                    <a:pt x="116" y="627"/>
                  </a:lnTo>
                  <a:lnTo>
                    <a:pt x="115" y="625"/>
                  </a:lnTo>
                  <a:lnTo>
                    <a:pt x="113" y="623"/>
                  </a:lnTo>
                  <a:lnTo>
                    <a:pt x="105" y="619"/>
                  </a:lnTo>
                  <a:lnTo>
                    <a:pt x="101" y="619"/>
                  </a:lnTo>
                  <a:lnTo>
                    <a:pt x="100" y="619"/>
                  </a:lnTo>
                  <a:lnTo>
                    <a:pt x="86" y="614"/>
                  </a:lnTo>
                  <a:lnTo>
                    <a:pt x="85" y="612"/>
                  </a:lnTo>
                  <a:lnTo>
                    <a:pt x="83" y="611"/>
                  </a:lnTo>
                  <a:lnTo>
                    <a:pt x="81" y="609"/>
                  </a:lnTo>
                  <a:lnTo>
                    <a:pt x="70" y="601"/>
                  </a:lnTo>
                  <a:lnTo>
                    <a:pt x="68" y="601"/>
                  </a:lnTo>
                  <a:lnTo>
                    <a:pt x="62" y="599"/>
                  </a:lnTo>
                  <a:lnTo>
                    <a:pt x="60" y="598"/>
                  </a:lnTo>
                  <a:lnTo>
                    <a:pt x="58" y="596"/>
                  </a:lnTo>
                  <a:lnTo>
                    <a:pt x="45" y="596"/>
                  </a:lnTo>
                  <a:lnTo>
                    <a:pt x="42" y="596"/>
                  </a:lnTo>
                  <a:lnTo>
                    <a:pt x="38" y="593"/>
                  </a:lnTo>
                  <a:lnTo>
                    <a:pt x="38" y="591"/>
                  </a:lnTo>
                  <a:lnTo>
                    <a:pt x="40" y="586"/>
                  </a:lnTo>
                  <a:lnTo>
                    <a:pt x="40" y="585"/>
                  </a:lnTo>
                  <a:lnTo>
                    <a:pt x="38" y="580"/>
                  </a:lnTo>
                  <a:lnTo>
                    <a:pt x="38" y="577"/>
                  </a:lnTo>
                  <a:lnTo>
                    <a:pt x="37" y="572"/>
                  </a:lnTo>
                  <a:lnTo>
                    <a:pt x="37" y="570"/>
                  </a:lnTo>
                  <a:lnTo>
                    <a:pt x="35" y="568"/>
                  </a:lnTo>
                  <a:lnTo>
                    <a:pt x="34" y="559"/>
                  </a:lnTo>
                  <a:lnTo>
                    <a:pt x="35" y="557"/>
                  </a:lnTo>
                  <a:lnTo>
                    <a:pt x="38" y="555"/>
                  </a:lnTo>
                  <a:lnTo>
                    <a:pt x="48" y="560"/>
                  </a:lnTo>
                  <a:lnTo>
                    <a:pt x="57" y="567"/>
                  </a:lnTo>
                  <a:lnTo>
                    <a:pt x="58" y="567"/>
                  </a:lnTo>
                  <a:lnTo>
                    <a:pt x="60" y="565"/>
                  </a:lnTo>
                  <a:lnTo>
                    <a:pt x="63" y="554"/>
                  </a:lnTo>
                  <a:lnTo>
                    <a:pt x="63" y="552"/>
                  </a:lnTo>
                  <a:lnTo>
                    <a:pt x="75" y="546"/>
                  </a:lnTo>
                  <a:lnTo>
                    <a:pt x="77" y="544"/>
                  </a:lnTo>
                  <a:lnTo>
                    <a:pt x="77" y="543"/>
                  </a:lnTo>
                  <a:lnTo>
                    <a:pt x="85" y="530"/>
                  </a:lnTo>
                  <a:lnTo>
                    <a:pt x="86" y="534"/>
                  </a:lnTo>
                  <a:lnTo>
                    <a:pt x="88" y="534"/>
                  </a:lnTo>
                  <a:lnTo>
                    <a:pt x="96" y="538"/>
                  </a:lnTo>
                  <a:lnTo>
                    <a:pt x="98" y="531"/>
                  </a:lnTo>
                  <a:lnTo>
                    <a:pt x="96" y="530"/>
                  </a:lnTo>
                  <a:lnTo>
                    <a:pt x="95" y="525"/>
                  </a:lnTo>
                  <a:lnTo>
                    <a:pt x="93" y="523"/>
                  </a:lnTo>
                  <a:lnTo>
                    <a:pt x="91" y="515"/>
                  </a:lnTo>
                  <a:lnTo>
                    <a:pt x="90" y="513"/>
                  </a:lnTo>
                  <a:lnTo>
                    <a:pt x="90" y="512"/>
                  </a:lnTo>
                  <a:lnTo>
                    <a:pt x="83" y="500"/>
                  </a:lnTo>
                  <a:lnTo>
                    <a:pt x="83" y="497"/>
                  </a:lnTo>
                  <a:lnTo>
                    <a:pt x="80" y="484"/>
                  </a:lnTo>
                  <a:lnTo>
                    <a:pt x="80" y="483"/>
                  </a:lnTo>
                  <a:lnTo>
                    <a:pt x="83" y="470"/>
                  </a:lnTo>
                  <a:lnTo>
                    <a:pt x="85" y="468"/>
                  </a:lnTo>
                  <a:lnTo>
                    <a:pt x="85" y="465"/>
                  </a:lnTo>
                  <a:lnTo>
                    <a:pt x="77" y="462"/>
                  </a:lnTo>
                  <a:lnTo>
                    <a:pt x="67" y="462"/>
                  </a:lnTo>
                  <a:lnTo>
                    <a:pt x="60" y="455"/>
                  </a:lnTo>
                  <a:lnTo>
                    <a:pt x="57" y="454"/>
                  </a:lnTo>
                  <a:lnTo>
                    <a:pt x="47" y="447"/>
                  </a:lnTo>
                  <a:lnTo>
                    <a:pt x="47" y="445"/>
                  </a:lnTo>
                  <a:lnTo>
                    <a:pt x="45" y="442"/>
                  </a:lnTo>
                  <a:lnTo>
                    <a:pt x="38" y="431"/>
                  </a:lnTo>
                  <a:lnTo>
                    <a:pt x="37" y="429"/>
                  </a:lnTo>
                  <a:lnTo>
                    <a:pt x="35" y="428"/>
                  </a:lnTo>
                  <a:lnTo>
                    <a:pt x="35" y="426"/>
                  </a:lnTo>
                  <a:lnTo>
                    <a:pt x="20" y="416"/>
                  </a:lnTo>
                  <a:lnTo>
                    <a:pt x="19" y="415"/>
                  </a:lnTo>
                  <a:lnTo>
                    <a:pt x="17" y="411"/>
                  </a:lnTo>
                  <a:lnTo>
                    <a:pt x="5" y="392"/>
                  </a:lnTo>
                  <a:lnTo>
                    <a:pt x="4" y="390"/>
                  </a:lnTo>
                  <a:lnTo>
                    <a:pt x="4" y="382"/>
                  </a:lnTo>
                  <a:lnTo>
                    <a:pt x="4" y="381"/>
                  </a:lnTo>
                  <a:lnTo>
                    <a:pt x="14" y="376"/>
                  </a:lnTo>
                  <a:lnTo>
                    <a:pt x="15" y="376"/>
                  </a:lnTo>
                  <a:lnTo>
                    <a:pt x="29" y="373"/>
                  </a:lnTo>
                  <a:lnTo>
                    <a:pt x="30" y="371"/>
                  </a:lnTo>
                  <a:lnTo>
                    <a:pt x="32" y="369"/>
                  </a:lnTo>
                  <a:lnTo>
                    <a:pt x="35" y="368"/>
                  </a:lnTo>
                  <a:lnTo>
                    <a:pt x="35" y="366"/>
                  </a:lnTo>
                  <a:lnTo>
                    <a:pt x="34" y="356"/>
                  </a:lnTo>
                  <a:lnTo>
                    <a:pt x="34" y="355"/>
                  </a:lnTo>
                  <a:lnTo>
                    <a:pt x="32" y="353"/>
                  </a:lnTo>
                  <a:lnTo>
                    <a:pt x="29" y="344"/>
                  </a:lnTo>
                  <a:lnTo>
                    <a:pt x="30" y="335"/>
                  </a:lnTo>
                  <a:lnTo>
                    <a:pt x="30" y="334"/>
                  </a:lnTo>
                  <a:lnTo>
                    <a:pt x="30" y="331"/>
                  </a:lnTo>
                  <a:lnTo>
                    <a:pt x="24" y="321"/>
                  </a:lnTo>
                  <a:lnTo>
                    <a:pt x="24" y="319"/>
                  </a:lnTo>
                  <a:lnTo>
                    <a:pt x="14" y="306"/>
                  </a:lnTo>
                  <a:lnTo>
                    <a:pt x="12" y="305"/>
                  </a:lnTo>
                  <a:lnTo>
                    <a:pt x="10" y="303"/>
                  </a:lnTo>
                  <a:lnTo>
                    <a:pt x="4" y="298"/>
                  </a:lnTo>
                  <a:lnTo>
                    <a:pt x="4" y="295"/>
                  </a:lnTo>
                  <a:lnTo>
                    <a:pt x="5" y="292"/>
                  </a:lnTo>
                  <a:lnTo>
                    <a:pt x="7" y="290"/>
                  </a:lnTo>
                  <a:lnTo>
                    <a:pt x="12" y="287"/>
                  </a:lnTo>
                  <a:lnTo>
                    <a:pt x="14" y="285"/>
                  </a:lnTo>
                  <a:lnTo>
                    <a:pt x="10" y="280"/>
                  </a:lnTo>
                  <a:lnTo>
                    <a:pt x="5" y="274"/>
                  </a:lnTo>
                  <a:lnTo>
                    <a:pt x="0" y="266"/>
                  </a:lnTo>
                  <a:lnTo>
                    <a:pt x="0" y="264"/>
                  </a:lnTo>
                  <a:lnTo>
                    <a:pt x="0" y="263"/>
                  </a:lnTo>
                  <a:lnTo>
                    <a:pt x="0" y="255"/>
                  </a:lnTo>
                  <a:lnTo>
                    <a:pt x="2" y="251"/>
                  </a:lnTo>
                  <a:lnTo>
                    <a:pt x="2" y="246"/>
                  </a:lnTo>
                  <a:lnTo>
                    <a:pt x="0" y="243"/>
                  </a:lnTo>
                  <a:lnTo>
                    <a:pt x="2" y="242"/>
                  </a:lnTo>
                  <a:lnTo>
                    <a:pt x="4" y="237"/>
                  </a:lnTo>
                  <a:lnTo>
                    <a:pt x="12" y="235"/>
                  </a:lnTo>
                  <a:lnTo>
                    <a:pt x="14" y="235"/>
                  </a:lnTo>
                  <a:lnTo>
                    <a:pt x="25" y="238"/>
                  </a:lnTo>
                  <a:lnTo>
                    <a:pt x="27" y="240"/>
                  </a:lnTo>
                  <a:lnTo>
                    <a:pt x="42" y="240"/>
                  </a:lnTo>
                  <a:lnTo>
                    <a:pt x="43" y="238"/>
                  </a:lnTo>
                  <a:lnTo>
                    <a:pt x="47" y="238"/>
                  </a:lnTo>
                  <a:lnTo>
                    <a:pt x="58" y="238"/>
                  </a:lnTo>
                  <a:lnTo>
                    <a:pt x="62" y="240"/>
                  </a:lnTo>
                  <a:lnTo>
                    <a:pt x="63" y="242"/>
                  </a:lnTo>
                  <a:lnTo>
                    <a:pt x="72" y="243"/>
                  </a:lnTo>
                  <a:lnTo>
                    <a:pt x="73" y="242"/>
                  </a:lnTo>
                  <a:lnTo>
                    <a:pt x="77" y="242"/>
                  </a:lnTo>
                  <a:lnTo>
                    <a:pt x="78" y="240"/>
                  </a:lnTo>
                  <a:lnTo>
                    <a:pt x="88" y="238"/>
                  </a:lnTo>
                  <a:lnTo>
                    <a:pt x="90" y="238"/>
                  </a:lnTo>
                  <a:lnTo>
                    <a:pt x="91" y="237"/>
                  </a:lnTo>
                  <a:lnTo>
                    <a:pt x="105" y="235"/>
                  </a:lnTo>
                  <a:lnTo>
                    <a:pt x="108" y="233"/>
                  </a:lnTo>
                  <a:lnTo>
                    <a:pt x="121" y="227"/>
                  </a:lnTo>
                  <a:lnTo>
                    <a:pt x="123" y="224"/>
                  </a:lnTo>
                  <a:lnTo>
                    <a:pt x="123" y="222"/>
                  </a:lnTo>
                  <a:lnTo>
                    <a:pt x="128" y="217"/>
                  </a:lnTo>
                  <a:lnTo>
                    <a:pt x="133" y="214"/>
                  </a:lnTo>
                  <a:lnTo>
                    <a:pt x="134" y="212"/>
                  </a:lnTo>
                  <a:lnTo>
                    <a:pt x="144" y="211"/>
                  </a:lnTo>
                  <a:lnTo>
                    <a:pt x="146" y="211"/>
                  </a:lnTo>
                  <a:lnTo>
                    <a:pt x="148" y="209"/>
                  </a:lnTo>
                  <a:lnTo>
                    <a:pt x="151" y="204"/>
                  </a:lnTo>
                  <a:lnTo>
                    <a:pt x="154" y="199"/>
                  </a:lnTo>
                  <a:lnTo>
                    <a:pt x="154" y="198"/>
                  </a:lnTo>
                  <a:lnTo>
                    <a:pt x="154" y="196"/>
                  </a:lnTo>
                  <a:lnTo>
                    <a:pt x="151" y="188"/>
                  </a:lnTo>
                  <a:lnTo>
                    <a:pt x="153" y="187"/>
                  </a:lnTo>
                  <a:lnTo>
                    <a:pt x="159" y="182"/>
                  </a:lnTo>
                  <a:lnTo>
                    <a:pt x="161" y="180"/>
                  </a:lnTo>
                  <a:lnTo>
                    <a:pt x="164" y="167"/>
                  </a:lnTo>
                  <a:lnTo>
                    <a:pt x="163" y="166"/>
                  </a:lnTo>
                  <a:lnTo>
                    <a:pt x="158" y="151"/>
                  </a:lnTo>
                  <a:lnTo>
                    <a:pt x="156" y="148"/>
                  </a:lnTo>
                  <a:lnTo>
                    <a:pt x="156" y="146"/>
                  </a:lnTo>
                  <a:lnTo>
                    <a:pt x="154" y="130"/>
                  </a:lnTo>
                  <a:lnTo>
                    <a:pt x="153" y="127"/>
                  </a:lnTo>
                  <a:lnTo>
                    <a:pt x="151" y="125"/>
                  </a:lnTo>
                  <a:lnTo>
                    <a:pt x="143" y="115"/>
                  </a:lnTo>
                  <a:lnTo>
                    <a:pt x="141" y="114"/>
                  </a:lnTo>
                  <a:lnTo>
                    <a:pt x="141" y="112"/>
                  </a:lnTo>
                  <a:lnTo>
                    <a:pt x="139" y="110"/>
                  </a:lnTo>
                  <a:lnTo>
                    <a:pt x="136" y="89"/>
                  </a:lnTo>
                  <a:lnTo>
                    <a:pt x="133" y="86"/>
                  </a:lnTo>
                  <a:lnTo>
                    <a:pt x="133" y="85"/>
                  </a:lnTo>
                  <a:lnTo>
                    <a:pt x="118" y="68"/>
                  </a:lnTo>
                  <a:lnTo>
                    <a:pt x="118" y="65"/>
                  </a:lnTo>
                  <a:lnTo>
                    <a:pt x="115" y="55"/>
                  </a:lnTo>
                  <a:lnTo>
                    <a:pt x="110" y="49"/>
                  </a:lnTo>
                  <a:lnTo>
                    <a:pt x="110" y="47"/>
                  </a:lnTo>
                  <a:lnTo>
                    <a:pt x="108" y="46"/>
                  </a:lnTo>
                  <a:lnTo>
                    <a:pt x="105" y="43"/>
                  </a:lnTo>
                  <a:lnTo>
                    <a:pt x="115" y="38"/>
                  </a:lnTo>
                  <a:lnTo>
                    <a:pt x="118" y="34"/>
                  </a:lnTo>
                  <a:lnTo>
                    <a:pt x="123" y="34"/>
                  </a:lnTo>
                  <a:lnTo>
                    <a:pt x="124" y="34"/>
                  </a:lnTo>
                  <a:lnTo>
                    <a:pt x="129" y="36"/>
                  </a:lnTo>
                  <a:lnTo>
                    <a:pt x="131" y="38"/>
                  </a:lnTo>
                  <a:lnTo>
                    <a:pt x="134" y="41"/>
                  </a:lnTo>
                  <a:lnTo>
                    <a:pt x="136" y="43"/>
                  </a:lnTo>
                  <a:lnTo>
                    <a:pt x="144" y="47"/>
                  </a:lnTo>
                  <a:lnTo>
                    <a:pt x="146" y="47"/>
                  </a:lnTo>
                  <a:lnTo>
                    <a:pt x="148" y="46"/>
                  </a:lnTo>
                  <a:lnTo>
                    <a:pt x="153" y="39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9" y="28"/>
                  </a:lnTo>
                  <a:lnTo>
                    <a:pt x="164" y="25"/>
                  </a:lnTo>
                  <a:lnTo>
                    <a:pt x="164" y="23"/>
                  </a:lnTo>
                  <a:lnTo>
                    <a:pt x="166" y="20"/>
                  </a:lnTo>
                  <a:lnTo>
                    <a:pt x="169" y="15"/>
                  </a:lnTo>
                  <a:lnTo>
                    <a:pt x="172" y="12"/>
                  </a:lnTo>
                  <a:lnTo>
                    <a:pt x="182" y="10"/>
                  </a:lnTo>
                  <a:lnTo>
                    <a:pt x="186" y="10"/>
                  </a:lnTo>
                  <a:lnTo>
                    <a:pt x="189" y="12"/>
                  </a:lnTo>
                  <a:lnTo>
                    <a:pt x="192" y="12"/>
                  </a:lnTo>
                  <a:lnTo>
                    <a:pt x="201" y="13"/>
                  </a:lnTo>
                  <a:lnTo>
                    <a:pt x="204" y="13"/>
                  </a:lnTo>
                  <a:lnTo>
                    <a:pt x="206" y="10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20" y="9"/>
                  </a:lnTo>
                  <a:lnTo>
                    <a:pt x="222" y="9"/>
                  </a:lnTo>
                  <a:lnTo>
                    <a:pt x="225" y="10"/>
                  </a:lnTo>
                  <a:lnTo>
                    <a:pt x="235" y="15"/>
                  </a:lnTo>
                  <a:lnTo>
                    <a:pt x="237" y="15"/>
                  </a:lnTo>
                  <a:lnTo>
                    <a:pt x="239" y="17"/>
                  </a:lnTo>
                  <a:lnTo>
                    <a:pt x="249" y="17"/>
                  </a:lnTo>
                  <a:lnTo>
                    <a:pt x="250" y="17"/>
                  </a:lnTo>
                  <a:lnTo>
                    <a:pt x="253" y="17"/>
                  </a:lnTo>
                  <a:lnTo>
                    <a:pt x="255" y="17"/>
                  </a:lnTo>
                  <a:lnTo>
                    <a:pt x="263" y="15"/>
                  </a:lnTo>
                  <a:lnTo>
                    <a:pt x="265" y="15"/>
                  </a:lnTo>
                  <a:lnTo>
                    <a:pt x="268" y="17"/>
                  </a:lnTo>
                  <a:lnTo>
                    <a:pt x="278" y="25"/>
                  </a:lnTo>
                  <a:lnTo>
                    <a:pt x="282" y="25"/>
                  </a:lnTo>
                  <a:lnTo>
                    <a:pt x="283" y="25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303" y="7"/>
                  </a:lnTo>
                  <a:lnTo>
                    <a:pt x="305" y="5"/>
                  </a:lnTo>
                  <a:lnTo>
                    <a:pt x="308" y="4"/>
                  </a:lnTo>
                  <a:lnTo>
                    <a:pt x="316" y="4"/>
                  </a:lnTo>
                  <a:lnTo>
                    <a:pt x="325" y="5"/>
                  </a:lnTo>
                  <a:lnTo>
                    <a:pt x="326" y="5"/>
                  </a:lnTo>
                  <a:lnTo>
                    <a:pt x="341" y="7"/>
                  </a:lnTo>
                  <a:lnTo>
                    <a:pt x="344" y="5"/>
                  </a:lnTo>
                  <a:lnTo>
                    <a:pt x="356" y="0"/>
                  </a:lnTo>
                  <a:lnTo>
                    <a:pt x="359" y="21"/>
                  </a:lnTo>
                  <a:lnTo>
                    <a:pt x="359" y="23"/>
                  </a:lnTo>
                  <a:lnTo>
                    <a:pt x="359" y="26"/>
                  </a:lnTo>
                  <a:lnTo>
                    <a:pt x="363" y="44"/>
                  </a:lnTo>
                  <a:lnTo>
                    <a:pt x="364" y="46"/>
                  </a:lnTo>
                  <a:lnTo>
                    <a:pt x="364" y="49"/>
                  </a:lnTo>
                  <a:lnTo>
                    <a:pt x="364" y="51"/>
                  </a:lnTo>
                  <a:lnTo>
                    <a:pt x="366" y="59"/>
                  </a:lnTo>
                  <a:lnTo>
                    <a:pt x="366" y="60"/>
                  </a:lnTo>
                  <a:lnTo>
                    <a:pt x="366" y="65"/>
                  </a:lnTo>
                  <a:lnTo>
                    <a:pt x="368" y="68"/>
                  </a:lnTo>
                  <a:lnTo>
                    <a:pt x="366" y="78"/>
                  </a:lnTo>
                  <a:lnTo>
                    <a:pt x="368" y="80"/>
                  </a:lnTo>
                  <a:lnTo>
                    <a:pt x="368" y="89"/>
                  </a:lnTo>
                  <a:lnTo>
                    <a:pt x="368" y="93"/>
                  </a:lnTo>
                  <a:lnTo>
                    <a:pt x="369" y="96"/>
                  </a:lnTo>
                  <a:lnTo>
                    <a:pt x="371" y="98"/>
                  </a:lnTo>
                  <a:lnTo>
                    <a:pt x="371" y="101"/>
                  </a:lnTo>
                  <a:lnTo>
                    <a:pt x="373" y="104"/>
                  </a:lnTo>
                  <a:lnTo>
                    <a:pt x="373" y="106"/>
                  </a:lnTo>
                  <a:lnTo>
                    <a:pt x="374" y="119"/>
                  </a:lnTo>
                  <a:lnTo>
                    <a:pt x="374" y="120"/>
                  </a:lnTo>
                  <a:lnTo>
                    <a:pt x="374" y="123"/>
                  </a:lnTo>
                  <a:lnTo>
                    <a:pt x="374" y="127"/>
                  </a:lnTo>
                  <a:lnTo>
                    <a:pt x="376" y="136"/>
                  </a:lnTo>
                  <a:lnTo>
                    <a:pt x="378" y="138"/>
                  </a:lnTo>
                  <a:lnTo>
                    <a:pt x="378" y="140"/>
                  </a:lnTo>
                  <a:lnTo>
                    <a:pt x="379" y="141"/>
                  </a:lnTo>
                  <a:lnTo>
                    <a:pt x="384" y="149"/>
                  </a:lnTo>
                  <a:lnTo>
                    <a:pt x="386" y="151"/>
                  </a:lnTo>
                  <a:lnTo>
                    <a:pt x="389" y="157"/>
                  </a:lnTo>
                  <a:lnTo>
                    <a:pt x="391" y="161"/>
                  </a:lnTo>
                  <a:lnTo>
                    <a:pt x="391" y="162"/>
                  </a:lnTo>
                  <a:lnTo>
                    <a:pt x="396" y="167"/>
                  </a:lnTo>
                  <a:lnTo>
                    <a:pt x="397" y="170"/>
                  </a:lnTo>
                  <a:lnTo>
                    <a:pt x="407" y="180"/>
                  </a:lnTo>
                  <a:lnTo>
                    <a:pt x="409" y="183"/>
                  </a:lnTo>
                  <a:lnTo>
                    <a:pt x="409" y="185"/>
                  </a:lnTo>
                  <a:lnTo>
                    <a:pt x="416" y="196"/>
                  </a:lnTo>
                  <a:lnTo>
                    <a:pt x="417" y="198"/>
                  </a:lnTo>
                  <a:lnTo>
                    <a:pt x="419" y="201"/>
                  </a:lnTo>
                  <a:lnTo>
                    <a:pt x="424" y="219"/>
                  </a:lnTo>
                  <a:lnTo>
                    <a:pt x="424" y="221"/>
                  </a:lnTo>
                  <a:lnTo>
                    <a:pt x="425" y="222"/>
                  </a:lnTo>
                  <a:lnTo>
                    <a:pt x="425" y="224"/>
                  </a:lnTo>
                  <a:lnTo>
                    <a:pt x="432" y="240"/>
                  </a:lnTo>
                  <a:lnTo>
                    <a:pt x="432" y="243"/>
                  </a:lnTo>
                  <a:lnTo>
                    <a:pt x="434" y="245"/>
                  </a:lnTo>
                  <a:lnTo>
                    <a:pt x="439" y="259"/>
                  </a:lnTo>
                  <a:lnTo>
                    <a:pt x="439" y="261"/>
                  </a:lnTo>
                  <a:lnTo>
                    <a:pt x="440" y="263"/>
                  </a:lnTo>
                  <a:lnTo>
                    <a:pt x="440" y="271"/>
                  </a:lnTo>
                  <a:lnTo>
                    <a:pt x="439" y="276"/>
                  </a:lnTo>
                  <a:lnTo>
                    <a:pt x="439" y="279"/>
                  </a:lnTo>
                  <a:lnTo>
                    <a:pt x="442" y="285"/>
                  </a:lnTo>
                  <a:lnTo>
                    <a:pt x="442" y="287"/>
                  </a:lnTo>
                  <a:lnTo>
                    <a:pt x="442" y="288"/>
                  </a:lnTo>
                  <a:lnTo>
                    <a:pt x="437" y="298"/>
                  </a:lnTo>
                  <a:lnTo>
                    <a:pt x="437" y="301"/>
                  </a:lnTo>
                  <a:lnTo>
                    <a:pt x="432" y="308"/>
                  </a:lnTo>
                  <a:lnTo>
                    <a:pt x="430" y="310"/>
                  </a:lnTo>
                  <a:lnTo>
                    <a:pt x="427" y="316"/>
                  </a:lnTo>
                  <a:lnTo>
                    <a:pt x="425" y="318"/>
                  </a:lnTo>
                  <a:lnTo>
                    <a:pt x="424" y="321"/>
                  </a:lnTo>
                  <a:lnTo>
                    <a:pt x="429" y="324"/>
                  </a:lnTo>
                  <a:lnTo>
                    <a:pt x="437" y="329"/>
                  </a:lnTo>
                  <a:lnTo>
                    <a:pt x="439" y="329"/>
                  </a:lnTo>
                  <a:lnTo>
                    <a:pt x="447" y="332"/>
                  </a:lnTo>
                  <a:lnTo>
                    <a:pt x="457" y="334"/>
                  </a:lnTo>
                  <a:lnTo>
                    <a:pt x="459" y="334"/>
                  </a:lnTo>
                  <a:lnTo>
                    <a:pt x="467" y="334"/>
                  </a:lnTo>
                  <a:lnTo>
                    <a:pt x="468" y="335"/>
                  </a:lnTo>
                  <a:lnTo>
                    <a:pt x="475" y="335"/>
                  </a:lnTo>
                  <a:lnTo>
                    <a:pt x="480" y="344"/>
                  </a:lnTo>
                  <a:lnTo>
                    <a:pt x="483" y="352"/>
                  </a:lnTo>
                  <a:lnTo>
                    <a:pt x="488" y="361"/>
                  </a:lnTo>
                  <a:lnTo>
                    <a:pt x="490" y="368"/>
                  </a:lnTo>
                  <a:lnTo>
                    <a:pt x="492" y="379"/>
                  </a:lnTo>
                  <a:lnTo>
                    <a:pt x="493" y="390"/>
                  </a:lnTo>
                  <a:lnTo>
                    <a:pt x="493" y="403"/>
                  </a:lnTo>
                  <a:lnTo>
                    <a:pt x="492" y="416"/>
                  </a:lnTo>
                  <a:lnTo>
                    <a:pt x="492" y="423"/>
                  </a:lnTo>
                  <a:lnTo>
                    <a:pt x="490" y="431"/>
                  </a:lnTo>
                  <a:lnTo>
                    <a:pt x="497" y="431"/>
                  </a:lnTo>
                  <a:lnTo>
                    <a:pt x="503" y="433"/>
                  </a:lnTo>
                  <a:lnTo>
                    <a:pt x="510" y="431"/>
                  </a:lnTo>
                  <a:lnTo>
                    <a:pt x="516" y="431"/>
                  </a:lnTo>
                  <a:lnTo>
                    <a:pt x="516" y="436"/>
                  </a:lnTo>
                  <a:lnTo>
                    <a:pt x="515" y="442"/>
                  </a:lnTo>
                  <a:lnTo>
                    <a:pt x="515" y="445"/>
                  </a:lnTo>
                  <a:lnTo>
                    <a:pt x="515" y="450"/>
                  </a:lnTo>
                  <a:lnTo>
                    <a:pt x="515" y="457"/>
                  </a:lnTo>
                  <a:lnTo>
                    <a:pt x="520" y="460"/>
                  </a:lnTo>
                  <a:lnTo>
                    <a:pt x="521" y="462"/>
                  </a:lnTo>
                  <a:lnTo>
                    <a:pt x="526" y="465"/>
                  </a:lnTo>
                  <a:lnTo>
                    <a:pt x="528" y="470"/>
                  </a:lnTo>
                  <a:lnTo>
                    <a:pt x="531" y="473"/>
                  </a:lnTo>
                  <a:lnTo>
                    <a:pt x="536" y="470"/>
                  </a:lnTo>
                  <a:lnTo>
                    <a:pt x="545" y="463"/>
                  </a:lnTo>
                  <a:lnTo>
                    <a:pt x="551" y="458"/>
                  </a:lnTo>
                  <a:lnTo>
                    <a:pt x="553" y="457"/>
                  </a:lnTo>
                  <a:lnTo>
                    <a:pt x="559" y="450"/>
                  </a:lnTo>
                  <a:lnTo>
                    <a:pt x="561" y="447"/>
                  </a:lnTo>
                  <a:lnTo>
                    <a:pt x="566" y="444"/>
                  </a:lnTo>
                  <a:lnTo>
                    <a:pt x="571" y="441"/>
                  </a:lnTo>
                  <a:lnTo>
                    <a:pt x="573" y="439"/>
                  </a:lnTo>
                  <a:lnTo>
                    <a:pt x="578" y="437"/>
                  </a:lnTo>
                  <a:lnTo>
                    <a:pt x="584" y="442"/>
                  </a:lnTo>
                  <a:lnTo>
                    <a:pt x="588" y="449"/>
                  </a:lnTo>
                  <a:lnTo>
                    <a:pt x="596" y="452"/>
                  </a:lnTo>
                  <a:lnTo>
                    <a:pt x="599" y="452"/>
                  </a:lnTo>
                  <a:lnTo>
                    <a:pt x="609" y="452"/>
                  </a:lnTo>
                  <a:lnTo>
                    <a:pt x="611" y="450"/>
                  </a:lnTo>
                  <a:lnTo>
                    <a:pt x="621" y="450"/>
                  </a:lnTo>
                  <a:lnTo>
                    <a:pt x="629" y="450"/>
                  </a:lnTo>
                  <a:lnTo>
                    <a:pt x="642" y="445"/>
                  </a:lnTo>
                  <a:lnTo>
                    <a:pt x="650" y="444"/>
                  </a:lnTo>
                  <a:lnTo>
                    <a:pt x="657" y="444"/>
                  </a:lnTo>
                  <a:lnTo>
                    <a:pt x="659" y="452"/>
                  </a:lnTo>
                  <a:lnTo>
                    <a:pt x="654" y="458"/>
                  </a:lnTo>
                  <a:lnTo>
                    <a:pt x="649" y="465"/>
                  </a:lnTo>
                  <a:lnTo>
                    <a:pt x="645" y="468"/>
                  </a:lnTo>
                  <a:lnTo>
                    <a:pt x="639" y="470"/>
                  </a:lnTo>
                  <a:lnTo>
                    <a:pt x="631" y="476"/>
                  </a:lnTo>
                  <a:lnTo>
                    <a:pt x="629" y="476"/>
                  </a:lnTo>
                  <a:lnTo>
                    <a:pt x="616" y="479"/>
                  </a:lnTo>
                  <a:lnTo>
                    <a:pt x="606" y="483"/>
                  </a:lnTo>
                  <a:lnTo>
                    <a:pt x="593" y="481"/>
                  </a:lnTo>
                  <a:lnTo>
                    <a:pt x="579" y="483"/>
                  </a:lnTo>
                  <a:lnTo>
                    <a:pt x="576" y="483"/>
                  </a:lnTo>
                  <a:lnTo>
                    <a:pt x="564" y="488"/>
                  </a:lnTo>
                  <a:lnTo>
                    <a:pt x="558" y="492"/>
                  </a:lnTo>
                  <a:lnTo>
                    <a:pt x="556" y="492"/>
                  </a:lnTo>
                  <a:lnTo>
                    <a:pt x="555" y="494"/>
                  </a:lnTo>
                  <a:lnTo>
                    <a:pt x="548" y="500"/>
                  </a:lnTo>
                  <a:lnTo>
                    <a:pt x="546" y="502"/>
                  </a:lnTo>
                  <a:lnTo>
                    <a:pt x="541" y="510"/>
                  </a:lnTo>
                  <a:lnTo>
                    <a:pt x="541" y="512"/>
                  </a:lnTo>
                  <a:lnTo>
                    <a:pt x="535" y="513"/>
                  </a:lnTo>
                  <a:lnTo>
                    <a:pt x="533" y="515"/>
                  </a:lnTo>
                  <a:lnTo>
                    <a:pt x="526" y="517"/>
                  </a:lnTo>
                  <a:lnTo>
                    <a:pt x="528" y="525"/>
                  </a:lnTo>
                  <a:lnTo>
                    <a:pt x="533" y="531"/>
                  </a:lnTo>
                  <a:lnTo>
                    <a:pt x="538" y="541"/>
                  </a:lnTo>
                  <a:lnTo>
                    <a:pt x="540" y="543"/>
                  </a:lnTo>
                  <a:lnTo>
                    <a:pt x="545" y="552"/>
                  </a:lnTo>
                  <a:lnTo>
                    <a:pt x="545" y="554"/>
                  </a:lnTo>
                  <a:lnTo>
                    <a:pt x="550" y="560"/>
                  </a:lnTo>
                  <a:lnTo>
                    <a:pt x="551" y="562"/>
                  </a:lnTo>
                  <a:lnTo>
                    <a:pt x="556" y="567"/>
                  </a:lnTo>
                  <a:lnTo>
                    <a:pt x="559" y="570"/>
                  </a:lnTo>
                  <a:lnTo>
                    <a:pt x="561" y="578"/>
                  </a:lnTo>
                  <a:lnTo>
                    <a:pt x="564" y="588"/>
                  </a:lnTo>
                  <a:lnTo>
                    <a:pt x="568" y="594"/>
                  </a:lnTo>
                  <a:lnTo>
                    <a:pt x="569" y="602"/>
                  </a:lnTo>
                  <a:lnTo>
                    <a:pt x="573" y="611"/>
                  </a:lnTo>
                  <a:lnTo>
                    <a:pt x="576" y="617"/>
                  </a:lnTo>
                  <a:lnTo>
                    <a:pt x="578" y="622"/>
                  </a:lnTo>
                  <a:lnTo>
                    <a:pt x="581" y="633"/>
                  </a:lnTo>
                  <a:lnTo>
                    <a:pt x="586" y="643"/>
                  </a:lnTo>
                  <a:lnTo>
                    <a:pt x="593" y="651"/>
                  </a:lnTo>
                  <a:lnTo>
                    <a:pt x="594" y="653"/>
                  </a:lnTo>
                  <a:lnTo>
                    <a:pt x="601" y="661"/>
                  </a:lnTo>
                  <a:lnTo>
                    <a:pt x="607" y="669"/>
                  </a:lnTo>
                  <a:lnTo>
                    <a:pt x="609" y="670"/>
                  </a:lnTo>
                  <a:lnTo>
                    <a:pt x="616" y="677"/>
                  </a:lnTo>
                  <a:lnTo>
                    <a:pt x="617" y="678"/>
                  </a:lnTo>
                  <a:lnTo>
                    <a:pt x="626" y="685"/>
                  </a:lnTo>
                  <a:lnTo>
                    <a:pt x="636" y="690"/>
                  </a:lnTo>
                  <a:lnTo>
                    <a:pt x="639" y="693"/>
                  </a:lnTo>
                  <a:lnTo>
                    <a:pt x="644" y="698"/>
                  </a:lnTo>
                  <a:lnTo>
                    <a:pt x="645" y="700"/>
                  </a:lnTo>
                  <a:lnTo>
                    <a:pt x="649" y="700"/>
                  </a:lnTo>
                  <a:lnTo>
                    <a:pt x="652" y="700"/>
                  </a:lnTo>
                  <a:lnTo>
                    <a:pt x="655" y="701"/>
                  </a:lnTo>
                  <a:lnTo>
                    <a:pt x="659" y="701"/>
                  </a:lnTo>
                  <a:lnTo>
                    <a:pt x="662" y="703"/>
                  </a:lnTo>
                  <a:lnTo>
                    <a:pt x="669" y="706"/>
                  </a:lnTo>
                  <a:lnTo>
                    <a:pt x="670" y="706"/>
                  </a:lnTo>
                  <a:lnTo>
                    <a:pt x="672" y="708"/>
                  </a:lnTo>
                  <a:lnTo>
                    <a:pt x="684" y="714"/>
                  </a:lnTo>
                  <a:lnTo>
                    <a:pt x="685" y="716"/>
                  </a:lnTo>
                  <a:lnTo>
                    <a:pt x="687" y="716"/>
                  </a:lnTo>
                  <a:lnTo>
                    <a:pt x="715" y="738"/>
                  </a:lnTo>
                  <a:lnTo>
                    <a:pt x="720" y="740"/>
                  </a:lnTo>
                  <a:lnTo>
                    <a:pt x="731" y="743"/>
                  </a:lnTo>
                  <a:lnTo>
                    <a:pt x="746" y="74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3" name="Freeform 73"/>
            <p:cNvSpPr>
              <a:spLocks/>
            </p:cNvSpPr>
            <p:nvPr/>
          </p:nvSpPr>
          <p:spPr bwMode="auto">
            <a:xfrm>
              <a:off x="4311650" y="3483770"/>
              <a:ext cx="258763" cy="200025"/>
            </a:xfrm>
            <a:custGeom>
              <a:avLst/>
              <a:gdLst>
                <a:gd name="T0" fmla="*/ 316 w 326"/>
                <a:gd name="T1" fmla="*/ 8 h 252"/>
                <a:gd name="T2" fmla="*/ 319 w 326"/>
                <a:gd name="T3" fmla="*/ 11 h 252"/>
                <a:gd name="T4" fmla="*/ 324 w 326"/>
                <a:gd name="T5" fmla="*/ 19 h 252"/>
                <a:gd name="T6" fmla="*/ 326 w 326"/>
                <a:gd name="T7" fmla="*/ 28 h 252"/>
                <a:gd name="T8" fmla="*/ 326 w 326"/>
                <a:gd name="T9" fmla="*/ 34 h 252"/>
                <a:gd name="T10" fmla="*/ 322 w 326"/>
                <a:gd name="T11" fmla="*/ 42 h 252"/>
                <a:gd name="T12" fmla="*/ 316 w 326"/>
                <a:gd name="T13" fmla="*/ 60 h 252"/>
                <a:gd name="T14" fmla="*/ 314 w 326"/>
                <a:gd name="T15" fmla="*/ 65 h 252"/>
                <a:gd name="T16" fmla="*/ 311 w 326"/>
                <a:gd name="T17" fmla="*/ 74 h 252"/>
                <a:gd name="T18" fmla="*/ 307 w 326"/>
                <a:gd name="T19" fmla="*/ 78 h 252"/>
                <a:gd name="T20" fmla="*/ 306 w 326"/>
                <a:gd name="T21" fmla="*/ 83 h 252"/>
                <a:gd name="T22" fmla="*/ 299 w 326"/>
                <a:gd name="T23" fmla="*/ 94 h 252"/>
                <a:gd name="T24" fmla="*/ 286 w 326"/>
                <a:gd name="T25" fmla="*/ 120 h 252"/>
                <a:gd name="T26" fmla="*/ 283 w 326"/>
                <a:gd name="T27" fmla="*/ 128 h 252"/>
                <a:gd name="T28" fmla="*/ 276 w 326"/>
                <a:gd name="T29" fmla="*/ 142 h 252"/>
                <a:gd name="T30" fmla="*/ 269 w 326"/>
                <a:gd name="T31" fmla="*/ 157 h 252"/>
                <a:gd name="T32" fmla="*/ 268 w 326"/>
                <a:gd name="T33" fmla="*/ 163 h 252"/>
                <a:gd name="T34" fmla="*/ 264 w 326"/>
                <a:gd name="T35" fmla="*/ 172 h 252"/>
                <a:gd name="T36" fmla="*/ 261 w 326"/>
                <a:gd name="T37" fmla="*/ 178 h 252"/>
                <a:gd name="T38" fmla="*/ 258 w 326"/>
                <a:gd name="T39" fmla="*/ 188 h 252"/>
                <a:gd name="T40" fmla="*/ 256 w 326"/>
                <a:gd name="T41" fmla="*/ 194 h 252"/>
                <a:gd name="T42" fmla="*/ 255 w 326"/>
                <a:gd name="T43" fmla="*/ 207 h 252"/>
                <a:gd name="T44" fmla="*/ 253 w 326"/>
                <a:gd name="T45" fmla="*/ 220 h 252"/>
                <a:gd name="T46" fmla="*/ 256 w 326"/>
                <a:gd name="T47" fmla="*/ 236 h 252"/>
                <a:gd name="T48" fmla="*/ 258 w 326"/>
                <a:gd name="T49" fmla="*/ 244 h 252"/>
                <a:gd name="T50" fmla="*/ 253 w 326"/>
                <a:gd name="T51" fmla="*/ 249 h 252"/>
                <a:gd name="T52" fmla="*/ 246 w 326"/>
                <a:gd name="T53" fmla="*/ 252 h 252"/>
                <a:gd name="T54" fmla="*/ 231 w 326"/>
                <a:gd name="T55" fmla="*/ 244 h 252"/>
                <a:gd name="T56" fmla="*/ 220 w 326"/>
                <a:gd name="T57" fmla="*/ 240 h 252"/>
                <a:gd name="T58" fmla="*/ 197 w 326"/>
                <a:gd name="T59" fmla="*/ 228 h 252"/>
                <a:gd name="T60" fmla="*/ 192 w 326"/>
                <a:gd name="T61" fmla="*/ 227 h 252"/>
                <a:gd name="T62" fmla="*/ 170 w 326"/>
                <a:gd name="T63" fmla="*/ 218 h 252"/>
                <a:gd name="T64" fmla="*/ 154 w 326"/>
                <a:gd name="T65" fmla="*/ 212 h 252"/>
                <a:gd name="T66" fmla="*/ 147 w 326"/>
                <a:gd name="T67" fmla="*/ 210 h 252"/>
                <a:gd name="T68" fmla="*/ 135 w 326"/>
                <a:gd name="T69" fmla="*/ 206 h 252"/>
                <a:gd name="T70" fmla="*/ 129 w 326"/>
                <a:gd name="T71" fmla="*/ 206 h 252"/>
                <a:gd name="T72" fmla="*/ 117 w 326"/>
                <a:gd name="T73" fmla="*/ 206 h 252"/>
                <a:gd name="T74" fmla="*/ 104 w 326"/>
                <a:gd name="T75" fmla="*/ 209 h 252"/>
                <a:gd name="T76" fmla="*/ 99 w 326"/>
                <a:gd name="T77" fmla="*/ 209 h 252"/>
                <a:gd name="T78" fmla="*/ 87 w 326"/>
                <a:gd name="T79" fmla="*/ 212 h 252"/>
                <a:gd name="T80" fmla="*/ 82 w 326"/>
                <a:gd name="T81" fmla="*/ 212 h 252"/>
                <a:gd name="T82" fmla="*/ 78 w 326"/>
                <a:gd name="T83" fmla="*/ 214 h 252"/>
                <a:gd name="T84" fmla="*/ 69 w 326"/>
                <a:gd name="T85" fmla="*/ 212 h 252"/>
                <a:gd name="T86" fmla="*/ 64 w 326"/>
                <a:gd name="T87" fmla="*/ 212 h 252"/>
                <a:gd name="T88" fmla="*/ 59 w 326"/>
                <a:gd name="T89" fmla="*/ 214 h 252"/>
                <a:gd name="T90" fmla="*/ 51 w 326"/>
                <a:gd name="T91" fmla="*/ 217 h 252"/>
                <a:gd name="T92" fmla="*/ 43 w 326"/>
                <a:gd name="T93" fmla="*/ 217 h 252"/>
                <a:gd name="T94" fmla="*/ 35 w 326"/>
                <a:gd name="T95" fmla="*/ 212 h 252"/>
                <a:gd name="T96" fmla="*/ 30 w 326"/>
                <a:gd name="T97" fmla="*/ 207 h 252"/>
                <a:gd name="T98" fmla="*/ 18 w 326"/>
                <a:gd name="T99" fmla="*/ 197 h 252"/>
                <a:gd name="T100" fmla="*/ 13 w 326"/>
                <a:gd name="T101" fmla="*/ 194 h 252"/>
                <a:gd name="T102" fmla="*/ 0 w 326"/>
                <a:gd name="T103" fmla="*/ 189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6" h="252">
                  <a:moveTo>
                    <a:pt x="317" y="0"/>
                  </a:moveTo>
                  <a:lnTo>
                    <a:pt x="316" y="8"/>
                  </a:lnTo>
                  <a:lnTo>
                    <a:pt x="317" y="10"/>
                  </a:lnTo>
                  <a:lnTo>
                    <a:pt x="319" y="11"/>
                  </a:lnTo>
                  <a:lnTo>
                    <a:pt x="321" y="15"/>
                  </a:lnTo>
                  <a:lnTo>
                    <a:pt x="324" y="19"/>
                  </a:lnTo>
                  <a:lnTo>
                    <a:pt x="326" y="23"/>
                  </a:lnTo>
                  <a:lnTo>
                    <a:pt x="326" y="28"/>
                  </a:lnTo>
                  <a:lnTo>
                    <a:pt x="326" y="32"/>
                  </a:lnTo>
                  <a:lnTo>
                    <a:pt x="326" y="34"/>
                  </a:lnTo>
                  <a:lnTo>
                    <a:pt x="324" y="41"/>
                  </a:lnTo>
                  <a:lnTo>
                    <a:pt x="322" y="42"/>
                  </a:lnTo>
                  <a:lnTo>
                    <a:pt x="319" y="53"/>
                  </a:lnTo>
                  <a:lnTo>
                    <a:pt x="316" y="60"/>
                  </a:lnTo>
                  <a:lnTo>
                    <a:pt x="314" y="63"/>
                  </a:lnTo>
                  <a:lnTo>
                    <a:pt x="314" y="65"/>
                  </a:lnTo>
                  <a:lnTo>
                    <a:pt x="314" y="68"/>
                  </a:lnTo>
                  <a:lnTo>
                    <a:pt x="311" y="74"/>
                  </a:lnTo>
                  <a:lnTo>
                    <a:pt x="309" y="76"/>
                  </a:lnTo>
                  <a:lnTo>
                    <a:pt x="307" y="78"/>
                  </a:lnTo>
                  <a:lnTo>
                    <a:pt x="307" y="81"/>
                  </a:lnTo>
                  <a:lnTo>
                    <a:pt x="306" y="83"/>
                  </a:lnTo>
                  <a:lnTo>
                    <a:pt x="304" y="84"/>
                  </a:lnTo>
                  <a:lnTo>
                    <a:pt x="299" y="94"/>
                  </a:lnTo>
                  <a:lnTo>
                    <a:pt x="298" y="99"/>
                  </a:lnTo>
                  <a:lnTo>
                    <a:pt x="286" y="120"/>
                  </a:lnTo>
                  <a:lnTo>
                    <a:pt x="283" y="125"/>
                  </a:lnTo>
                  <a:lnTo>
                    <a:pt x="283" y="128"/>
                  </a:lnTo>
                  <a:lnTo>
                    <a:pt x="278" y="139"/>
                  </a:lnTo>
                  <a:lnTo>
                    <a:pt x="276" y="142"/>
                  </a:lnTo>
                  <a:lnTo>
                    <a:pt x="271" y="155"/>
                  </a:lnTo>
                  <a:lnTo>
                    <a:pt x="269" y="157"/>
                  </a:lnTo>
                  <a:lnTo>
                    <a:pt x="268" y="162"/>
                  </a:lnTo>
                  <a:lnTo>
                    <a:pt x="268" y="163"/>
                  </a:lnTo>
                  <a:lnTo>
                    <a:pt x="266" y="165"/>
                  </a:lnTo>
                  <a:lnTo>
                    <a:pt x="264" y="172"/>
                  </a:lnTo>
                  <a:lnTo>
                    <a:pt x="263" y="175"/>
                  </a:lnTo>
                  <a:lnTo>
                    <a:pt x="261" y="178"/>
                  </a:lnTo>
                  <a:lnTo>
                    <a:pt x="261" y="180"/>
                  </a:lnTo>
                  <a:lnTo>
                    <a:pt x="258" y="188"/>
                  </a:lnTo>
                  <a:lnTo>
                    <a:pt x="256" y="193"/>
                  </a:lnTo>
                  <a:lnTo>
                    <a:pt x="256" y="194"/>
                  </a:lnTo>
                  <a:lnTo>
                    <a:pt x="255" y="196"/>
                  </a:lnTo>
                  <a:lnTo>
                    <a:pt x="255" y="207"/>
                  </a:lnTo>
                  <a:lnTo>
                    <a:pt x="255" y="210"/>
                  </a:lnTo>
                  <a:lnTo>
                    <a:pt x="253" y="220"/>
                  </a:lnTo>
                  <a:lnTo>
                    <a:pt x="253" y="230"/>
                  </a:lnTo>
                  <a:lnTo>
                    <a:pt x="256" y="236"/>
                  </a:lnTo>
                  <a:lnTo>
                    <a:pt x="258" y="238"/>
                  </a:lnTo>
                  <a:lnTo>
                    <a:pt x="258" y="244"/>
                  </a:lnTo>
                  <a:lnTo>
                    <a:pt x="256" y="246"/>
                  </a:lnTo>
                  <a:lnTo>
                    <a:pt x="253" y="249"/>
                  </a:lnTo>
                  <a:lnTo>
                    <a:pt x="253" y="251"/>
                  </a:lnTo>
                  <a:lnTo>
                    <a:pt x="246" y="252"/>
                  </a:lnTo>
                  <a:lnTo>
                    <a:pt x="235" y="246"/>
                  </a:lnTo>
                  <a:lnTo>
                    <a:pt x="231" y="244"/>
                  </a:lnTo>
                  <a:lnTo>
                    <a:pt x="228" y="243"/>
                  </a:lnTo>
                  <a:lnTo>
                    <a:pt x="220" y="240"/>
                  </a:lnTo>
                  <a:lnTo>
                    <a:pt x="215" y="240"/>
                  </a:lnTo>
                  <a:lnTo>
                    <a:pt x="197" y="228"/>
                  </a:lnTo>
                  <a:lnTo>
                    <a:pt x="193" y="228"/>
                  </a:lnTo>
                  <a:lnTo>
                    <a:pt x="192" y="227"/>
                  </a:lnTo>
                  <a:lnTo>
                    <a:pt x="172" y="220"/>
                  </a:lnTo>
                  <a:lnTo>
                    <a:pt x="170" y="218"/>
                  </a:lnTo>
                  <a:lnTo>
                    <a:pt x="169" y="217"/>
                  </a:lnTo>
                  <a:lnTo>
                    <a:pt x="154" y="212"/>
                  </a:lnTo>
                  <a:lnTo>
                    <a:pt x="150" y="210"/>
                  </a:lnTo>
                  <a:lnTo>
                    <a:pt x="147" y="210"/>
                  </a:lnTo>
                  <a:lnTo>
                    <a:pt x="140" y="207"/>
                  </a:lnTo>
                  <a:lnTo>
                    <a:pt x="135" y="206"/>
                  </a:lnTo>
                  <a:lnTo>
                    <a:pt x="132" y="206"/>
                  </a:lnTo>
                  <a:lnTo>
                    <a:pt x="129" y="206"/>
                  </a:lnTo>
                  <a:lnTo>
                    <a:pt x="121" y="206"/>
                  </a:lnTo>
                  <a:lnTo>
                    <a:pt x="117" y="206"/>
                  </a:lnTo>
                  <a:lnTo>
                    <a:pt x="114" y="207"/>
                  </a:lnTo>
                  <a:lnTo>
                    <a:pt x="104" y="209"/>
                  </a:lnTo>
                  <a:lnTo>
                    <a:pt x="101" y="209"/>
                  </a:lnTo>
                  <a:lnTo>
                    <a:pt x="99" y="209"/>
                  </a:lnTo>
                  <a:lnTo>
                    <a:pt x="97" y="210"/>
                  </a:lnTo>
                  <a:lnTo>
                    <a:pt x="87" y="212"/>
                  </a:lnTo>
                  <a:lnTo>
                    <a:pt x="86" y="212"/>
                  </a:lnTo>
                  <a:lnTo>
                    <a:pt x="82" y="212"/>
                  </a:lnTo>
                  <a:lnTo>
                    <a:pt x="81" y="212"/>
                  </a:lnTo>
                  <a:lnTo>
                    <a:pt x="78" y="214"/>
                  </a:lnTo>
                  <a:lnTo>
                    <a:pt x="74" y="214"/>
                  </a:lnTo>
                  <a:lnTo>
                    <a:pt x="69" y="212"/>
                  </a:lnTo>
                  <a:lnTo>
                    <a:pt x="68" y="212"/>
                  </a:lnTo>
                  <a:lnTo>
                    <a:pt x="64" y="212"/>
                  </a:lnTo>
                  <a:lnTo>
                    <a:pt x="63" y="212"/>
                  </a:lnTo>
                  <a:lnTo>
                    <a:pt x="59" y="214"/>
                  </a:lnTo>
                  <a:lnTo>
                    <a:pt x="54" y="215"/>
                  </a:lnTo>
                  <a:lnTo>
                    <a:pt x="51" y="217"/>
                  </a:lnTo>
                  <a:lnTo>
                    <a:pt x="44" y="217"/>
                  </a:lnTo>
                  <a:lnTo>
                    <a:pt x="43" y="217"/>
                  </a:lnTo>
                  <a:lnTo>
                    <a:pt x="39" y="214"/>
                  </a:lnTo>
                  <a:lnTo>
                    <a:pt x="35" y="212"/>
                  </a:lnTo>
                  <a:lnTo>
                    <a:pt x="33" y="210"/>
                  </a:lnTo>
                  <a:lnTo>
                    <a:pt x="30" y="207"/>
                  </a:lnTo>
                  <a:lnTo>
                    <a:pt x="28" y="206"/>
                  </a:lnTo>
                  <a:lnTo>
                    <a:pt x="18" y="197"/>
                  </a:lnTo>
                  <a:lnTo>
                    <a:pt x="16" y="196"/>
                  </a:lnTo>
                  <a:lnTo>
                    <a:pt x="13" y="194"/>
                  </a:lnTo>
                  <a:lnTo>
                    <a:pt x="8" y="189"/>
                  </a:lnTo>
                  <a:lnTo>
                    <a:pt x="0" y="18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4" name="Freeform 74"/>
            <p:cNvSpPr>
              <a:spLocks/>
            </p:cNvSpPr>
            <p:nvPr/>
          </p:nvSpPr>
          <p:spPr bwMode="auto">
            <a:xfrm>
              <a:off x="3756025" y="3404395"/>
              <a:ext cx="1250950" cy="1257300"/>
            </a:xfrm>
            <a:custGeom>
              <a:avLst/>
              <a:gdLst>
                <a:gd name="T0" fmla="*/ 1490 w 1576"/>
                <a:gd name="T1" fmla="*/ 262 h 1584"/>
                <a:gd name="T2" fmla="*/ 1551 w 1576"/>
                <a:gd name="T3" fmla="*/ 242 h 1584"/>
                <a:gd name="T4" fmla="*/ 1561 w 1576"/>
                <a:gd name="T5" fmla="*/ 344 h 1584"/>
                <a:gd name="T6" fmla="*/ 1544 w 1576"/>
                <a:gd name="T7" fmla="*/ 463 h 1584"/>
                <a:gd name="T8" fmla="*/ 1500 w 1576"/>
                <a:gd name="T9" fmla="*/ 568 h 1584"/>
                <a:gd name="T10" fmla="*/ 1427 w 1576"/>
                <a:gd name="T11" fmla="*/ 647 h 1584"/>
                <a:gd name="T12" fmla="*/ 1321 w 1576"/>
                <a:gd name="T13" fmla="*/ 723 h 1584"/>
                <a:gd name="T14" fmla="*/ 1308 w 1576"/>
                <a:gd name="T15" fmla="*/ 760 h 1584"/>
                <a:gd name="T16" fmla="*/ 1261 w 1576"/>
                <a:gd name="T17" fmla="*/ 806 h 1584"/>
                <a:gd name="T18" fmla="*/ 1204 w 1576"/>
                <a:gd name="T19" fmla="*/ 912 h 1584"/>
                <a:gd name="T20" fmla="*/ 1225 w 1576"/>
                <a:gd name="T21" fmla="*/ 1060 h 1584"/>
                <a:gd name="T22" fmla="*/ 1238 w 1576"/>
                <a:gd name="T23" fmla="*/ 1147 h 1584"/>
                <a:gd name="T24" fmla="*/ 1255 w 1576"/>
                <a:gd name="T25" fmla="*/ 1249 h 1584"/>
                <a:gd name="T26" fmla="*/ 1290 w 1576"/>
                <a:gd name="T27" fmla="*/ 1343 h 1584"/>
                <a:gd name="T28" fmla="*/ 1296 w 1576"/>
                <a:gd name="T29" fmla="*/ 1411 h 1584"/>
                <a:gd name="T30" fmla="*/ 1233 w 1576"/>
                <a:gd name="T31" fmla="*/ 1505 h 1584"/>
                <a:gd name="T32" fmla="*/ 1132 w 1576"/>
                <a:gd name="T33" fmla="*/ 1577 h 1584"/>
                <a:gd name="T34" fmla="*/ 1040 w 1576"/>
                <a:gd name="T35" fmla="*/ 1509 h 1584"/>
                <a:gd name="T36" fmla="*/ 964 w 1576"/>
                <a:gd name="T37" fmla="*/ 1493 h 1584"/>
                <a:gd name="T38" fmla="*/ 860 w 1576"/>
                <a:gd name="T39" fmla="*/ 1495 h 1584"/>
                <a:gd name="T40" fmla="*/ 759 w 1576"/>
                <a:gd name="T41" fmla="*/ 1509 h 1584"/>
                <a:gd name="T42" fmla="*/ 679 w 1576"/>
                <a:gd name="T43" fmla="*/ 1445 h 1584"/>
                <a:gd name="T44" fmla="*/ 631 w 1576"/>
                <a:gd name="T45" fmla="*/ 1354 h 1584"/>
                <a:gd name="T46" fmla="*/ 681 w 1576"/>
                <a:gd name="T47" fmla="*/ 1254 h 1584"/>
                <a:gd name="T48" fmla="*/ 668 w 1576"/>
                <a:gd name="T49" fmla="*/ 1168 h 1584"/>
                <a:gd name="T50" fmla="*/ 633 w 1576"/>
                <a:gd name="T51" fmla="*/ 1055 h 1584"/>
                <a:gd name="T52" fmla="*/ 736 w 1576"/>
                <a:gd name="T53" fmla="*/ 909 h 1584"/>
                <a:gd name="T54" fmla="*/ 772 w 1576"/>
                <a:gd name="T55" fmla="*/ 742 h 1584"/>
                <a:gd name="T56" fmla="*/ 717 w 1576"/>
                <a:gd name="T57" fmla="*/ 689 h 1584"/>
                <a:gd name="T58" fmla="*/ 631 w 1576"/>
                <a:gd name="T59" fmla="*/ 689 h 1584"/>
                <a:gd name="T60" fmla="*/ 547 w 1576"/>
                <a:gd name="T61" fmla="*/ 662 h 1584"/>
                <a:gd name="T62" fmla="*/ 464 w 1576"/>
                <a:gd name="T63" fmla="*/ 641 h 1584"/>
                <a:gd name="T64" fmla="*/ 392 w 1576"/>
                <a:gd name="T65" fmla="*/ 641 h 1584"/>
                <a:gd name="T66" fmla="*/ 327 w 1576"/>
                <a:gd name="T67" fmla="*/ 623 h 1584"/>
                <a:gd name="T68" fmla="*/ 272 w 1576"/>
                <a:gd name="T69" fmla="*/ 561 h 1584"/>
                <a:gd name="T70" fmla="*/ 241 w 1576"/>
                <a:gd name="T71" fmla="*/ 509 h 1584"/>
                <a:gd name="T72" fmla="*/ 145 w 1576"/>
                <a:gd name="T73" fmla="*/ 480 h 1584"/>
                <a:gd name="T74" fmla="*/ 26 w 1576"/>
                <a:gd name="T75" fmla="*/ 471 h 1584"/>
                <a:gd name="T76" fmla="*/ 39 w 1576"/>
                <a:gd name="T77" fmla="*/ 420 h 1584"/>
                <a:gd name="T78" fmla="*/ 54 w 1576"/>
                <a:gd name="T79" fmla="*/ 349 h 1584"/>
                <a:gd name="T80" fmla="*/ 147 w 1576"/>
                <a:gd name="T81" fmla="*/ 306 h 1584"/>
                <a:gd name="T82" fmla="*/ 236 w 1576"/>
                <a:gd name="T83" fmla="*/ 259 h 1584"/>
                <a:gd name="T84" fmla="*/ 282 w 1576"/>
                <a:gd name="T85" fmla="*/ 260 h 1584"/>
                <a:gd name="T86" fmla="*/ 334 w 1576"/>
                <a:gd name="T87" fmla="*/ 242 h 1584"/>
                <a:gd name="T88" fmla="*/ 416 w 1576"/>
                <a:gd name="T89" fmla="*/ 217 h 1584"/>
                <a:gd name="T90" fmla="*/ 487 w 1576"/>
                <a:gd name="T91" fmla="*/ 238 h 1584"/>
                <a:gd name="T92" fmla="*/ 555 w 1576"/>
                <a:gd name="T93" fmla="*/ 220 h 1584"/>
                <a:gd name="T94" fmla="*/ 620 w 1576"/>
                <a:gd name="T95" fmla="*/ 230 h 1584"/>
                <a:gd name="T96" fmla="*/ 641 w 1576"/>
                <a:gd name="T97" fmla="*/ 260 h 1584"/>
                <a:gd name="T98" fmla="*/ 678 w 1576"/>
                <a:gd name="T99" fmla="*/ 289 h 1584"/>
                <a:gd name="T100" fmla="*/ 745 w 1576"/>
                <a:gd name="T101" fmla="*/ 317 h 1584"/>
                <a:gd name="T102" fmla="*/ 818 w 1576"/>
                <a:gd name="T103" fmla="*/ 306 h 1584"/>
                <a:gd name="T104" fmla="*/ 936 w 1576"/>
                <a:gd name="T105" fmla="*/ 346 h 1584"/>
                <a:gd name="T106" fmla="*/ 965 w 1576"/>
                <a:gd name="T107" fmla="*/ 272 h 1584"/>
                <a:gd name="T108" fmla="*/ 1015 w 1576"/>
                <a:gd name="T109" fmla="*/ 168 h 1584"/>
                <a:gd name="T110" fmla="*/ 1028 w 1576"/>
                <a:gd name="T111" fmla="*/ 84 h 1584"/>
                <a:gd name="T112" fmla="*/ 1065 w 1576"/>
                <a:gd name="T113" fmla="*/ 9 h 1584"/>
                <a:gd name="T114" fmla="*/ 1141 w 1576"/>
                <a:gd name="T115" fmla="*/ 77 h 1584"/>
                <a:gd name="T116" fmla="*/ 1179 w 1576"/>
                <a:gd name="T117" fmla="*/ 155 h 1584"/>
                <a:gd name="T118" fmla="*/ 1187 w 1576"/>
                <a:gd name="T119" fmla="*/ 238 h 1584"/>
                <a:gd name="T120" fmla="*/ 1266 w 1576"/>
                <a:gd name="T121" fmla="*/ 247 h 1584"/>
                <a:gd name="T122" fmla="*/ 1376 w 1576"/>
                <a:gd name="T123" fmla="*/ 241 h 1584"/>
                <a:gd name="T124" fmla="*/ 1483 w 1576"/>
                <a:gd name="T125" fmla="*/ 187 h 1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76" h="1584">
                  <a:moveTo>
                    <a:pt x="1483" y="187"/>
                  </a:moveTo>
                  <a:lnTo>
                    <a:pt x="1485" y="189"/>
                  </a:lnTo>
                  <a:lnTo>
                    <a:pt x="1488" y="192"/>
                  </a:lnTo>
                  <a:lnTo>
                    <a:pt x="1495" y="194"/>
                  </a:lnTo>
                  <a:lnTo>
                    <a:pt x="1498" y="194"/>
                  </a:lnTo>
                  <a:lnTo>
                    <a:pt x="1503" y="194"/>
                  </a:lnTo>
                  <a:lnTo>
                    <a:pt x="1505" y="196"/>
                  </a:lnTo>
                  <a:lnTo>
                    <a:pt x="1508" y="204"/>
                  </a:lnTo>
                  <a:lnTo>
                    <a:pt x="1510" y="207"/>
                  </a:lnTo>
                  <a:lnTo>
                    <a:pt x="1510" y="215"/>
                  </a:lnTo>
                  <a:lnTo>
                    <a:pt x="1508" y="217"/>
                  </a:lnTo>
                  <a:lnTo>
                    <a:pt x="1508" y="225"/>
                  </a:lnTo>
                  <a:lnTo>
                    <a:pt x="1506" y="228"/>
                  </a:lnTo>
                  <a:lnTo>
                    <a:pt x="1506" y="234"/>
                  </a:lnTo>
                  <a:lnTo>
                    <a:pt x="1506" y="236"/>
                  </a:lnTo>
                  <a:lnTo>
                    <a:pt x="1500" y="242"/>
                  </a:lnTo>
                  <a:lnTo>
                    <a:pt x="1500" y="252"/>
                  </a:lnTo>
                  <a:lnTo>
                    <a:pt x="1495" y="257"/>
                  </a:lnTo>
                  <a:lnTo>
                    <a:pt x="1490" y="262"/>
                  </a:lnTo>
                  <a:lnTo>
                    <a:pt x="1490" y="268"/>
                  </a:lnTo>
                  <a:lnTo>
                    <a:pt x="1490" y="270"/>
                  </a:lnTo>
                  <a:lnTo>
                    <a:pt x="1493" y="285"/>
                  </a:lnTo>
                  <a:lnTo>
                    <a:pt x="1498" y="286"/>
                  </a:lnTo>
                  <a:lnTo>
                    <a:pt x="1503" y="289"/>
                  </a:lnTo>
                  <a:lnTo>
                    <a:pt x="1505" y="289"/>
                  </a:lnTo>
                  <a:lnTo>
                    <a:pt x="1515" y="289"/>
                  </a:lnTo>
                  <a:lnTo>
                    <a:pt x="1523" y="278"/>
                  </a:lnTo>
                  <a:lnTo>
                    <a:pt x="1524" y="276"/>
                  </a:lnTo>
                  <a:lnTo>
                    <a:pt x="1533" y="267"/>
                  </a:lnTo>
                  <a:lnTo>
                    <a:pt x="1534" y="263"/>
                  </a:lnTo>
                  <a:lnTo>
                    <a:pt x="1534" y="252"/>
                  </a:lnTo>
                  <a:lnTo>
                    <a:pt x="1534" y="251"/>
                  </a:lnTo>
                  <a:lnTo>
                    <a:pt x="1533" y="247"/>
                  </a:lnTo>
                  <a:lnTo>
                    <a:pt x="1529" y="239"/>
                  </a:lnTo>
                  <a:lnTo>
                    <a:pt x="1529" y="238"/>
                  </a:lnTo>
                  <a:lnTo>
                    <a:pt x="1538" y="239"/>
                  </a:lnTo>
                  <a:lnTo>
                    <a:pt x="1541" y="239"/>
                  </a:lnTo>
                  <a:lnTo>
                    <a:pt x="1551" y="242"/>
                  </a:lnTo>
                  <a:lnTo>
                    <a:pt x="1556" y="242"/>
                  </a:lnTo>
                  <a:lnTo>
                    <a:pt x="1566" y="246"/>
                  </a:lnTo>
                  <a:lnTo>
                    <a:pt x="1564" y="255"/>
                  </a:lnTo>
                  <a:lnTo>
                    <a:pt x="1564" y="259"/>
                  </a:lnTo>
                  <a:lnTo>
                    <a:pt x="1564" y="263"/>
                  </a:lnTo>
                  <a:lnTo>
                    <a:pt x="1564" y="265"/>
                  </a:lnTo>
                  <a:lnTo>
                    <a:pt x="1569" y="268"/>
                  </a:lnTo>
                  <a:lnTo>
                    <a:pt x="1571" y="270"/>
                  </a:lnTo>
                  <a:lnTo>
                    <a:pt x="1571" y="281"/>
                  </a:lnTo>
                  <a:lnTo>
                    <a:pt x="1576" y="289"/>
                  </a:lnTo>
                  <a:lnTo>
                    <a:pt x="1576" y="291"/>
                  </a:lnTo>
                  <a:lnTo>
                    <a:pt x="1572" y="302"/>
                  </a:lnTo>
                  <a:lnTo>
                    <a:pt x="1574" y="306"/>
                  </a:lnTo>
                  <a:lnTo>
                    <a:pt x="1574" y="307"/>
                  </a:lnTo>
                  <a:lnTo>
                    <a:pt x="1572" y="317"/>
                  </a:lnTo>
                  <a:lnTo>
                    <a:pt x="1572" y="318"/>
                  </a:lnTo>
                  <a:lnTo>
                    <a:pt x="1567" y="331"/>
                  </a:lnTo>
                  <a:lnTo>
                    <a:pt x="1562" y="341"/>
                  </a:lnTo>
                  <a:lnTo>
                    <a:pt x="1561" y="344"/>
                  </a:lnTo>
                  <a:lnTo>
                    <a:pt x="1548" y="351"/>
                  </a:lnTo>
                  <a:lnTo>
                    <a:pt x="1539" y="359"/>
                  </a:lnTo>
                  <a:lnTo>
                    <a:pt x="1538" y="361"/>
                  </a:lnTo>
                  <a:lnTo>
                    <a:pt x="1536" y="367"/>
                  </a:lnTo>
                  <a:lnTo>
                    <a:pt x="1538" y="369"/>
                  </a:lnTo>
                  <a:lnTo>
                    <a:pt x="1549" y="385"/>
                  </a:lnTo>
                  <a:lnTo>
                    <a:pt x="1548" y="386"/>
                  </a:lnTo>
                  <a:lnTo>
                    <a:pt x="1544" y="399"/>
                  </a:lnTo>
                  <a:lnTo>
                    <a:pt x="1543" y="401"/>
                  </a:lnTo>
                  <a:lnTo>
                    <a:pt x="1536" y="414"/>
                  </a:lnTo>
                  <a:lnTo>
                    <a:pt x="1534" y="416"/>
                  </a:lnTo>
                  <a:lnTo>
                    <a:pt x="1534" y="429"/>
                  </a:lnTo>
                  <a:lnTo>
                    <a:pt x="1534" y="430"/>
                  </a:lnTo>
                  <a:lnTo>
                    <a:pt x="1539" y="437"/>
                  </a:lnTo>
                  <a:lnTo>
                    <a:pt x="1543" y="438"/>
                  </a:lnTo>
                  <a:lnTo>
                    <a:pt x="1546" y="445"/>
                  </a:lnTo>
                  <a:lnTo>
                    <a:pt x="1548" y="448"/>
                  </a:lnTo>
                  <a:lnTo>
                    <a:pt x="1546" y="461"/>
                  </a:lnTo>
                  <a:lnTo>
                    <a:pt x="1544" y="463"/>
                  </a:lnTo>
                  <a:lnTo>
                    <a:pt x="1539" y="484"/>
                  </a:lnTo>
                  <a:lnTo>
                    <a:pt x="1539" y="488"/>
                  </a:lnTo>
                  <a:lnTo>
                    <a:pt x="1541" y="493"/>
                  </a:lnTo>
                  <a:lnTo>
                    <a:pt x="1543" y="495"/>
                  </a:lnTo>
                  <a:lnTo>
                    <a:pt x="1543" y="501"/>
                  </a:lnTo>
                  <a:lnTo>
                    <a:pt x="1543" y="511"/>
                  </a:lnTo>
                  <a:lnTo>
                    <a:pt x="1541" y="514"/>
                  </a:lnTo>
                  <a:lnTo>
                    <a:pt x="1538" y="524"/>
                  </a:lnTo>
                  <a:lnTo>
                    <a:pt x="1528" y="529"/>
                  </a:lnTo>
                  <a:lnTo>
                    <a:pt x="1521" y="530"/>
                  </a:lnTo>
                  <a:lnTo>
                    <a:pt x="1518" y="532"/>
                  </a:lnTo>
                  <a:lnTo>
                    <a:pt x="1516" y="532"/>
                  </a:lnTo>
                  <a:lnTo>
                    <a:pt x="1508" y="535"/>
                  </a:lnTo>
                  <a:lnTo>
                    <a:pt x="1508" y="537"/>
                  </a:lnTo>
                  <a:lnTo>
                    <a:pt x="1505" y="543"/>
                  </a:lnTo>
                  <a:lnTo>
                    <a:pt x="1505" y="545"/>
                  </a:lnTo>
                  <a:lnTo>
                    <a:pt x="1505" y="555"/>
                  </a:lnTo>
                  <a:lnTo>
                    <a:pt x="1505" y="558"/>
                  </a:lnTo>
                  <a:lnTo>
                    <a:pt x="1500" y="568"/>
                  </a:lnTo>
                  <a:lnTo>
                    <a:pt x="1498" y="571"/>
                  </a:lnTo>
                  <a:lnTo>
                    <a:pt x="1491" y="576"/>
                  </a:lnTo>
                  <a:lnTo>
                    <a:pt x="1490" y="577"/>
                  </a:lnTo>
                  <a:lnTo>
                    <a:pt x="1486" y="585"/>
                  </a:lnTo>
                  <a:lnTo>
                    <a:pt x="1486" y="587"/>
                  </a:lnTo>
                  <a:lnTo>
                    <a:pt x="1486" y="589"/>
                  </a:lnTo>
                  <a:lnTo>
                    <a:pt x="1485" y="592"/>
                  </a:lnTo>
                  <a:lnTo>
                    <a:pt x="1476" y="602"/>
                  </a:lnTo>
                  <a:lnTo>
                    <a:pt x="1475" y="603"/>
                  </a:lnTo>
                  <a:lnTo>
                    <a:pt x="1468" y="610"/>
                  </a:lnTo>
                  <a:lnTo>
                    <a:pt x="1468" y="611"/>
                  </a:lnTo>
                  <a:lnTo>
                    <a:pt x="1465" y="621"/>
                  </a:lnTo>
                  <a:lnTo>
                    <a:pt x="1463" y="624"/>
                  </a:lnTo>
                  <a:lnTo>
                    <a:pt x="1457" y="629"/>
                  </a:lnTo>
                  <a:lnTo>
                    <a:pt x="1453" y="636"/>
                  </a:lnTo>
                  <a:lnTo>
                    <a:pt x="1443" y="641"/>
                  </a:lnTo>
                  <a:lnTo>
                    <a:pt x="1437" y="642"/>
                  </a:lnTo>
                  <a:lnTo>
                    <a:pt x="1435" y="642"/>
                  </a:lnTo>
                  <a:lnTo>
                    <a:pt x="1427" y="647"/>
                  </a:lnTo>
                  <a:lnTo>
                    <a:pt x="1417" y="650"/>
                  </a:lnTo>
                  <a:lnTo>
                    <a:pt x="1415" y="647"/>
                  </a:lnTo>
                  <a:lnTo>
                    <a:pt x="1407" y="642"/>
                  </a:lnTo>
                  <a:lnTo>
                    <a:pt x="1402" y="649"/>
                  </a:lnTo>
                  <a:lnTo>
                    <a:pt x="1395" y="666"/>
                  </a:lnTo>
                  <a:lnTo>
                    <a:pt x="1392" y="670"/>
                  </a:lnTo>
                  <a:lnTo>
                    <a:pt x="1386" y="673"/>
                  </a:lnTo>
                  <a:lnTo>
                    <a:pt x="1377" y="676"/>
                  </a:lnTo>
                  <a:lnTo>
                    <a:pt x="1376" y="676"/>
                  </a:lnTo>
                  <a:lnTo>
                    <a:pt x="1361" y="681"/>
                  </a:lnTo>
                  <a:lnTo>
                    <a:pt x="1346" y="686"/>
                  </a:lnTo>
                  <a:lnTo>
                    <a:pt x="1338" y="689"/>
                  </a:lnTo>
                  <a:lnTo>
                    <a:pt x="1336" y="691"/>
                  </a:lnTo>
                  <a:lnTo>
                    <a:pt x="1324" y="697"/>
                  </a:lnTo>
                  <a:lnTo>
                    <a:pt x="1318" y="702"/>
                  </a:lnTo>
                  <a:lnTo>
                    <a:pt x="1314" y="702"/>
                  </a:lnTo>
                  <a:lnTo>
                    <a:pt x="1316" y="720"/>
                  </a:lnTo>
                  <a:lnTo>
                    <a:pt x="1319" y="723"/>
                  </a:lnTo>
                  <a:lnTo>
                    <a:pt x="1321" y="723"/>
                  </a:lnTo>
                  <a:lnTo>
                    <a:pt x="1324" y="718"/>
                  </a:lnTo>
                  <a:lnTo>
                    <a:pt x="1328" y="720"/>
                  </a:lnTo>
                  <a:lnTo>
                    <a:pt x="1326" y="725"/>
                  </a:lnTo>
                  <a:lnTo>
                    <a:pt x="1326" y="728"/>
                  </a:lnTo>
                  <a:lnTo>
                    <a:pt x="1326" y="730"/>
                  </a:lnTo>
                  <a:lnTo>
                    <a:pt x="1324" y="733"/>
                  </a:lnTo>
                  <a:lnTo>
                    <a:pt x="1323" y="738"/>
                  </a:lnTo>
                  <a:lnTo>
                    <a:pt x="1318" y="738"/>
                  </a:lnTo>
                  <a:lnTo>
                    <a:pt x="1316" y="741"/>
                  </a:lnTo>
                  <a:lnTo>
                    <a:pt x="1318" y="744"/>
                  </a:lnTo>
                  <a:lnTo>
                    <a:pt x="1321" y="744"/>
                  </a:lnTo>
                  <a:lnTo>
                    <a:pt x="1323" y="744"/>
                  </a:lnTo>
                  <a:lnTo>
                    <a:pt x="1323" y="749"/>
                  </a:lnTo>
                  <a:lnTo>
                    <a:pt x="1319" y="752"/>
                  </a:lnTo>
                  <a:lnTo>
                    <a:pt x="1318" y="755"/>
                  </a:lnTo>
                  <a:lnTo>
                    <a:pt x="1316" y="757"/>
                  </a:lnTo>
                  <a:lnTo>
                    <a:pt x="1311" y="760"/>
                  </a:lnTo>
                  <a:lnTo>
                    <a:pt x="1309" y="759"/>
                  </a:lnTo>
                  <a:lnTo>
                    <a:pt x="1308" y="760"/>
                  </a:lnTo>
                  <a:lnTo>
                    <a:pt x="1304" y="762"/>
                  </a:lnTo>
                  <a:lnTo>
                    <a:pt x="1301" y="767"/>
                  </a:lnTo>
                  <a:lnTo>
                    <a:pt x="1304" y="770"/>
                  </a:lnTo>
                  <a:lnTo>
                    <a:pt x="1300" y="773"/>
                  </a:lnTo>
                  <a:lnTo>
                    <a:pt x="1298" y="772"/>
                  </a:lnTo>
                  <a:lnTo>
                    <a:pt x="1290" y="772"/>
                  </a:lnTo>
                  <a:lnTo>
                    <a:pt x="1286" y="776"/>
                  </a:lnTo>
                  <a:lnTo>
                    <a:pt x="1290" y="780"/>
                  </a:lnTo>
                  <a:lnTo>
                    <a:pt x="1291" y="781"/>
                  </a:lnTo>
                  <a:lnTo>
                    <a:pt x="1290" y="786"/>
                  </a:lnTo>
                  <a:lnTo>
                    <a:pt x="1285" y="785"/>
                  </a:lnTo>
                  <a:lnTo>
                    <a:pt x="1281" y="783"/>
                  </a:lnTo>
                  <a:lnTo>
                    <a:pt x="1276" y="793"/>
                  </a:lnTo>
                  <a:lnTo>
                    <a:pt x="1273" y="793"/>
                  </a:lnTo>
                  <a:lnTo>
                    <a:pt x="1270" y="794"/>
                  </a:lnTo>
                  <a:lnTo>
                    <a:pt x="1270" y="797"/>
                  </a:lnTo>
                  <a:lnTo>
                    <a:pt x="1271" y="804"/>
                  </a:lnTo>
                  <a:lnTo>
                    <a:pt x="1270" y="806"/>
                  </a:lnTo>
                  <a:lnTo>
                    <a:pt x="1261" y="806"/>
                  </a:lnTo>
                  <a:lnTo>
                    <a:pt x="1258" y="810"/>
                  </a:lnTo>
                  <a:lnTo>
                    <a:pt x="1260" y="820"/>
                  </a:lnTo>
                  <a:lnTo>
                    <a:pt x="1260" y="833"/>
                  </a:lnTo>
                  <a:lnTo>
                    <a:pt x="1252" y="843"/>
                  </a:lnTo>
                  <a:lnTo>
                    <a:pt x="1252" y="844"/>
                  </a:lnTo>
                  <a:lnTo>
                    <a:pt x="1243" y="851"/>
                  </a:lnTo>
                  <a:lnTo>
                    <a:pt x="1237" y="854"/>
                  </a:lnTo>
                  <a:lnTo>
                    <a:pt x="1235" y="856"/>
                  </a:lnTo>
                  <a:lnTo>
                    <a:pt x="1225" y="865"/>
                  </a:lnTo>
                  <a:lnTo>
                    <a:pt x="1223" y="867"/>
                  </a:lnTo>
                  <a:lnTo>
                    <a:pt x="1217" y="874"/>
                  </a:lnTo>
                  <a:lnTo>
                    <a:pt x="1215" y="875"/>
                  </a:lnTo>
                  <a:lnTo>
                    <a:pt x="1210" y="882"/>
                  </a:lnTo>
                  <a:lnTo>
                    <a:pt x="1209" y="883"/>
                  </a:lnTo>
                  <a:lnTo>
                    <a:pt x="1205" y="888"/>
                  </a:lnTo>
                  <a:lnTo>
                    <a:pt x="1205" y="891"/>
                  </a:lnTo>
                  <a:lnTo>
                    <a:pt x="1205" y="899"/>
                  </a:lnTo>
                  <a:lnTo>
                    <a:pt x="1204" y="909"/>
                  </a:lnTo>
                  <a:lnTo>
                    <a:pt x="1204" y="912"/>
                  </a:lnTo>
                  <a:lnTo>
                    <a:pt x="1205" y="929"/>
                  </a:lnTo>
                  <a:lnTo>
                    <a:pt x="1207" y="930"/>
                  </a:lnTo>
                  <a:lnTo>
                    <a:pt x="1205" y="948"/>
                  </a:lnTo>
                  <a:lnTo>
                    <a:pt x="1205" y="950"/>
                  </a:lnTo>
                  <a:lnTo>
                    <a:pt x="1207" y="954"/>
                  </a:lnTo>
                  <a:lnTo>
                    <a:pt x="1207" y="958"/>
                  </a:lnTo>
                  <a:lnTo>
                    <a:pt x="1207" y="959"/>
                  </a:lnTo>
                  <a:lnTo>
                    <a:pt x="1209" y="963"/>
                  </a:lnTo>
                  <a:lnTo>
                    <a:pt x="1210" y="980"/>
                  </a:lnTo>
                  <a:lnTo>
                    <a:pt x="1212" y="984"/>
                  </a:lnTo>
                  <a:lnTo>
                    <a:pt x="1215" y="998"/>
                  </a:lnTo>
                  <a:lnTo>
                    <a:pt x="1215" y="1000"/>
                  </a:lnTo>
                  <a:lnTo>
                    <a:pt x="1220" y="1016"/>
                  </a:lnTo>
                  <a:lnTo>
                    <a:pt x="1220" y="1018"/>
                  </a:lnTo>
                  <a:lnTo>
                    <a:pt x="1222" y="1022"/>
                  </a:lnTo>
                  <a:lnTo>
                    <a:pt x="1223" y="1030"/>
                  </a:lnTo>
                  <a:lnTo>
                    <a:pt x="1227" y="1043"/>
                  </a:lnTo>
                  <a:lnTo>
                    <a:pt x="1228" y="1052"/>
                  </a:lnTo>
                  <a:lnTo>
                    <a:pt x="1225" y="1060"/>
                  </a:lnTo>
                  <a:lnTo>
                    <a:pt x="1225" y="1061"/>
                  </a:lnTo>
                  <a:lnTo>
                    <a:pt x="1223" y="1069"/>
                  </a:lnTo>
                  <a:lnTo>
                    <a:pt x="1222" y="1073"/>
                  </a:lnTo>
                  <a:lnTo>
                    <a:pt x="1215" y="1084"/>
                  </a:lnTo>
                  <a:lnTo>
                    <a:pt x="1215" y="1086"/>
                  </a:lnTo>
                  <a:lnTo>
                    <a:pt x="1207" y="1103"/>
                  </a:lnTo>
                  <a:lnTo>
                    <a:pt x="1205" y="1105"/>
                  </a:lnTo>
                  <a:lnTo>
                    <a:pt x="1205" y="1108"/>
                  </a:lnTo>
                  <a:lnTo>
                    <a:pt x="1209" y="1111"/>
                  </a:lnTo>
                  <a:lnTo>
                    <a:pt x="1209" y="1115"/>
                  </a:lnTo>
                  <a:lnTo>
                    <a:pt x="1220" y="1123"/>
                  </a:lnTo>
                  <a:lnTo>
                    <a:pt x="1218" y="1126"/>
                  </a:lnTo>
                  <a:lnTo>
                    <a:pt x="1217" y="1134"/>
                  </a:lnTo>
                  <a:lnTo>
                    <a:pt x="1215" y="1139"/>
                  </a:lnTo>
                  <a:lnTo>
                    <a:pt x="1215" y="1141"/>
                  </a:lnTo>
                  <a:lnTo>
                    <a:pt x="1217" y="1142"/>
                  </a:lnTo>
                  <a:lnTo>
                    <a:pt x="1220" y="1142"/>
                  </a:lnTo>
                  <a:lnTo>
                    <a:pt x="1230" y="1145"/>
                  </a:lnTo>
                  <a:lnTo>
                    <a:pt x="1238" y="1147"/>
                  </a:lnTo>
                  <a:lnTo>
                    <a:pt x="1252" y="1153"/>
                  </a:lnTo>
                  <a:lnTo>
                    <a:pt x="1253" y="1162"/>
                  </a:lnTo>
                  <a:lnTo>
                    <a:pt x="1253" y="1163"/>
                  </a:lnTo>
                  <a:lnTo>
                    <a:pt x="1247" y="1171"/>
                  </a:lnTo>
                  <a:lnTo>
                    <a:pt x="1247" y="1173"/>
                  </a:lnTo>
                  <a:lnTo>
                    <a:pt x="1248" y="1178"/>
                  </a:lnTo>
                  <a:lnTo>
                    <a:pt x="1252" y="1179"/>
                  </a:lnTo>
                  <a:lnTo>
                    <a:pt x="1258" y="1184"/>
                  </a:lnTo>
                  <a:lnTo>
                    <a:pt x="1261" y="1187"/>
                  </a:lnTo>
                  <a:lnTo>
                    <a:pt x="1266" y="1197"/>
                  </a:lnTo>
                  <a:lnTo>
                    <a:pt x="1268" y="1199"/>
                  </a:lnTo>
                  <a:lnTo>
                    <a:pt x="1268" y="1212"/>
                  </a:lnTo>
                  <a:lnTo>
                    <a:pt x="1266" y="1223"/>
                  </a:lnTo>
                  <a:lnTo>
                    <a:pt x="1265" y="1226"/>
                  </a:lnTo>
                  <a:lnTo>
                    <a:pt x="1263" y="1228"/>
                  </a:lnTo>
                  <a:lnTo>
                    <a:pt x="1260" y="1234"/>
                  </a:lnTo>
                  <a:lnTo>
                    <a:pt x="1260" y="1236"/>
                  </a:lnTo>
                  <a:lnTo>
                    <a:pt x="1257" y="1247"/>
                  </a:lnTo>
                  <a:lnTo>
                    <a:pt x="1255" y="1249"/>
                  </a:lnTo>
                  <a:lnTo>
                    <a:pt x="1255" y="1251"/>
                  </a:lnTo>
                  <a:lnTo>
                    <a:pt x="1253" y="1262"/>
                  </a:lnTo>
                  <a:lnTo>
                    <a:pt x="1255" y="1268"/>
                  </a:lnTo>
                  <a:lnTo>
                    <a:pt x="1260" y="1278"/>
                  </a:lnTo>
                  <a:lnTo>
                    <a:pt x="1263" y="1285"/>
                  </a:lnTo>
                  <a:lnTo>
                    <a:pt x="1265" y="1288"/>
                  </a:lnTo>
                  <a:lnTo>
                    <a:pt x="1266" y="1289"/>
                  </a:lnTo>
                  <a:lnTo>
                    <a:pt x="1270" y="1293"/>
                  </a:lnTo>
                  <a:lnTo>
                    <a:pt x="1273" y="1296"/>
                  </a:lnTo>
                  <a:lnTo>
                    <a:pt x="1273" y="1297"/>
                  </a:lnTo>
                  <a:lnTo>
                    <a:pt x="1278" y="1306"/>
                  </a:lnTo>
                  <a:lnTo>
                    <a:pt x="1280" y="1307"/>
                  </a:lnTo>
                  <a:lnTo>
                    <a:pt x="1288" y="1314"/>
                  </a:lnTo>
                  <a:lnTo>
                    <a:pt x="1290" y="1315"/>
                  </a:lnTo>
                  <a:lnTo>
                    <a:pt x="1290" y="1323"/>
                  </a:lnTo>
                  <a:lnTo>
                    <a:pt x="1290" y="1325"/>
                  </a:lnTo>
                  <a:lnTo>
                    <a:pt x="1288" y="1331"/>
                  </a:lnTo>
                  <a:lnTo>
                    <a:pt x="1288" y="1335"/>
                  </a:lnTo>
                  <a:lnTo>
                    <a:pt x="1290" y="1343"/>
                  </a:lnTo>
                  <a:lnTo>
                    <a:pt x="1291" y="1344"/>
                  </a:lnTo>
                  <a:lnTo>
                    <a:pt x="1295" y="1349"/>
                  </a:lnTo>
                  <a:lnTo>
                    <a:pt x="1295" y="1351"/>
                  </a:lnTo>
                  <a:lnTo>
                    <a:pt x="1290" y="1356"/>
                  </a:lnTo>
                  <a:lnTo>
                    <a:pt x="1288" y="1356"/>
                  </a:lnTo>
                  <a:lnTo>
                    <a:pt x="1285" y="1361"/>
                  </a:lnTo>
                  <a:lnTo>
                    <a:pt x="1283" y="1369"/>
                  </a:lnTo>
                  <a:lnTo>
                    <a:pt x="1285" y="1370"/>
                  </a:lnTo>
                  <a:lnTo>
                    <a:pt x="1285" y="1372"/>
                  </a:lnTo>
                  <a:lnTo>
                    <a:pt x="1286" y="1377"/>
                  </a:lnTo>
                  <a:lnTo>
                    <a:pt x="1288" y="1380"/>
                  </a:lnTo>
                  <a:lnTo>
                    <a:pt x="1290" y="1380"/>
                  </a:lnTo>
                  <a:lnTo>
                    <a:pt x="1291" y="1385"/>
                  </a:lnTo>
                  <a:lnTo>
                    <a:pt x="1293" y="1388"/>
                  </a:lnTo>
                  <a:lnTo>
                    <a:pt x="1295" y="1390"/>
                  </a:lnTo>
                  <a:lnTo>
                    <a:pt x="1298" y="1395"/>
                  </a:lnTo>
                  <a:lnTo>
                    <a:pt x="1300" y="1404"/>
                  </a:lnTo>
                  <a:lnTo>
                    <a:pt x="1298" y="1409"/>
                  </a:lnTo>
                  <a:lnTo>
                    <a:pt x="1296" y="1411"/>
                  </a:lnTo>
                  <a:lnTo>
                    <a:pt x="1291" y="1411"/>
                  </a:lnTo>
                  <a:lnTo>
                    <a:pt x="1285" y="1412"/>
                  </a:lnTo>
                  <a:lnTo>
                    <a:pt x="1280" y="1414"/>
                  </a:lnTo>
                  <a:lnTo>
                    <a:pt x="1276" y="1414"/>
                  </a:lnTo>
                  <a:lnTo>
                    <a:pt x="1268" y="1416"/>
                  </a:lnTo>
                  <a:lnTo>
                    <a:pt x="1266" y="1417"/>
                  </a:lnTo>
                  <a:lnTo>
                    <a:pt x="1258" y="1420"/>
                  </a:lnTo>
                  <a:lnTo>
                    <a:pt x="1257" y="1422"/>
                  </a:lnTo>
                  <a:lnTo>
                    <a:pt x="1255" y="1424"/>
                  </a:lnTo>
                  <a:lnTo>
                    <a:pt x="1250" y="1432"/>
                  </a:lnTo>
                  <a:lnTo>
                    <a:pt x="1245" y="1437"/>
                  </a:lnTo>
                  <a:lnTo>
                    <a:pt x="1233" y="1451"/>
                  </a:lnTo>
                  <a:lnTo>
                    <a:pt x="1232" y="1454"/>
                  </a:lnTo>
                  <a:lnTo>
                    <a:pt x="1232" y="1459"/>
                  </a:lnTo>
                  <a:lnTo>
                    <a:pt x="1232" y="1477"/>
                  </a:lnTo>
                  <a:lnTo>
                    <a:pt x="1232" y="1479"/>
                  </a:lnTo>
                  <a:lnTo>
                    <a:pt x="1233" y="1498"/>
                  </a:lnTo>
                  <a:lnTo>
                    <a:pt x="1233" y="1503"/>
                  </a:lnTo>
                  <a:lnTo>
                    <a:pt x="1233" y="1505"/>
                  </a:lnTo>
                  <a:lnTo>
                    <a:pt x="1238" y="1521"/>
                  </a:lnTo>
                  <a:lnTo>
                    <a:pt x="1238" y="1524"/>
                  </a:lnTo>
                  <a:lnTo>
                    <a:pt x="1238" y="1531"/>
                  </a:lnTo>
                  <a:lnTo>
                    <a:pt x="1238" y="1545"/>
                  </a:lnTo>
                  <a:lnTo>
                    <a:pt x="1238" y="1548"/>
                  </a:lnTo>
                  <a:lnTo>
                    <a:pt x="1230" y="1558"/>
                  </a:lnTo>
                  <a:lnTo>
                    <a:pt x="1220" y="1571"/>
                  </a:lnTo>
                  <a:lnTo>
                    <a:pt x="1215" y="1573"/>
                  </a:lnTo>
                  <a:lnTo>
                    <a:pt x="1204" y="1579"/>
                  </a:lnTo>
                  <a:lnTo>
                    <a:pt x="1200" y="1579"/>
                  </a:lnTo>
                  <a:lnTo>
                    <a:pt x="1197" y="1581"/>
                  </a:lnTo>
                  <a:lnTo>
                    <a:pt x="1190" y="1582"/>
                  </a:lnTo>
                  <a:lnTo>
                    <a:pt x="1162" y="1584"/>
                  </a:lnTo>
                  <a:lnTo>
                    <a:pt x="1161" y="1584"/>
                  </a:lnTo>
                  <a:lnTo>
                    <a:pt x="1152" y="1584"/>
                  </a:lnTo>
                  <a:lnTo>
                    <a:pt x="1151" y="1582"/>
                  </a:lnTo>
                  <a:lnTo>
                    <a:pt x="1137" y="1581"/>
                  </a:lnTo>
                  <a:lnTo>
                    <a:pt x="1134" y="1579"/>
                  </a:lnTo>
                  <a:lnTo>
                    <a:pt x="1132" y="1577"/>
                  </a:lnTo>
                  <a:lnTo>
                    <a:pt x="1123" y="1569"/>
                  </a:lnTo>
                  <a:lnTo>
                    <a:pt x="1121" y="1569"/>
                  </a:lnTo>
                  <a:lnTo>
                    <a:pt x="1104" y="1563"/>
                  </a:lnTo>
                  <a:lnTo>
                    <a:pt x="1104" y="1561"/>
                  </a:lnTo>
                  <a:lnTo>
                    <a:pt x="1096" y="1555"/>
                  </a:lnTo>
                  <a:lnTo>
                    <a:pt x="1094" y="1553"/>
                  </a:lnTo>
                  <a:lnTo>
                    <a:pt x="1089" y="1552"/>
                  </a:lnTo>
                  <a:lnTo>
                    <a:pt x="1083" y="1552"/>
                  </a:lnTo>
                  <a:lnTo>
                    <a:pt x="1075" y="1553"/>
                  </a:lnTo>
                  <a:lnTo>
                    <a:pt x="1063" y="1550"/>
                  </a:lnTo>
                  <a:lnTo>
                    <a:pt x="1061" y="1547"/>
                  </a:lnTo>
                  <a:lnTo>
                    <a:pt x="1058" y="1543"/>
                  </a:lnTo>
                  <a:lnTo>
                    <a:pt x="1056" y="1540"/>
                  </a:lnTo>
                  <a:lnTo>
                    <a:pt x="1051" y="1531"/>
                  </a:lnTo>
                  <a:lnTo>
                    <a:pt x="1050" y="1529"/>
                  </a:lnTo>
                  <a:lnTo>
                    <a:pt x="1050" y="1526"/>
                  </a:lnTo>
                  <a:lnTo>
                    <a:pt x="1043" y="1519"/>
                  </a:lnTo>
                  <a:lnTo>
                    <a:pt x="1042" y="1518"/>
                  </a:lnTo>
                  <a:lnTo>
                    <a:pt x="1040" y="1509"/>
                  </a:lnTo>
                  <a:lnTo>
                    <a:pt x="1040" y="1506"/>
                  </a:lnTo>
                  <a:lnTo>
                    <a:pt x="1038" y="1500"/>
                  </a:lnTo>
                  <a:lnTo>
                    <a:pt x="1038" y="1495"/>
                  </a:lnTo>
                  <a:lnTo>
                    <a:pt x="1038" y="1493"/>
                  </a:lnTo>
                  <a:lnTo>
                    <a:pt x="1033" y="1488"/>
                  </a:lnTo>
                  <a:lnTo>
                    <a:pt x="1028" y="1485"/>
                  </a:lnTo>
                  <a:lnTo>
                    <a:pt x="1025" y="1485"/>
                  </a:lnTo>
                  <a:lnTo>
                    <a:pt x="1022" y="1485"/>
                  </a:lnTo>
                  <a:lnTo>
                    <a:pt x="1018" y="1488"/>
                  </a:lnTo>
                  <a:lnTo>
                    <a:pt x="1015" y="1493"/>
                  </a:lnTo>
                  <a:lnTo>
                    <a:pt x="1013" y="1495"/>
                  </a:lnTo>
                  <a:lnTo>
                    <a:pt x="1007" y="1500"/>
                  </a:lnTo>
                  <a:lnTo>
                    <a:pt x="1003" y="1500"/>
                  </a:lnTo>
                  <a:lnTo>
                    <a:pt x="997" y="1500"/>
                  </a:lnTo>
                  <a:lnTo>
                    <a:pt x="995" y="1500"/>
                  </a:lnTo>
                  <a:lnTo>
                    <a:pt x="982" y="1498"/>
                  </a:lnTo>
                  <a:lnTo>
                    <a:pt x="980" y="1498"/>
                  </a:lnTo>
                  <a:lnTo>
                    <a:pt x="967" y="1493"/>
                  </a:lnTo>
                  <a:lnTo>
                    <a:pt x="964" y="1493"/>
                  </a:lnTo>
                  <a:lnTo>
                    <a:pt x="952" y="1487"/>
                  </a:lnTo>
                  <a:lnTo>
                    <a:pt x="951" y="1485"/>
                  </a:lnTo>
                  <a:lnTo>
                    <a:pt x="942" y="1487"/>
                  </a:lnTo>
                  <a:lnTo>
                    <a:pt x="941" y="1488"/>
                  </a:lnTo>
                  <a:lnTo>
                    <a:pt x="937" y="1498"/>
                  </a:lnTo>
                  <a:lnTo>
                    <a:pt x="937" y="1500"/>
                  </a:lnTo>
                  <a:lnTo>
                    <a:pt x="932" y="1505"/>
                  </a:lnTo>
                  <a:lnTo>
                    <a:pt x="929" y="1508"/>
                  </a:lnTo>
                  <a:lnTo>
                    <a:pt x="927" y="1508"/>
                  </a:lnTo>
                  <a:lnTo>
                    <a:pt x="916" y="1509"/>
                  </a:lnTo>
                  <a:lnTo>
                    <a:pt x="914" y="1509"/>
                  </a:lnTo>
                  <a:lnTo>
                    <a:pt x="903" y="1513"/>
                  </a:lnTo>
                  <a:lnTo>
                    <a:pt x="901" y="1513"/>
                  </a:lnTo>
                  <a:lnTo>
                    <a:pt x="888" y="1508"/>
                  </a:lnTo>
                  <a:lnTo>
                    <a:pt x="886" y="1508"/>
                  </a:lnTo>
                  <a:lnTo>
                    <a:pt x="881" y="1508"/>
                  </a:lnTo>
                  <a:lnTo>
                    <a:pt x="871" y="1503"/>
                  </a:lnTo>
                  <a:lnTo>
                    <a:pt x="870" y="1500"/>
                  </a:lnTo>
                  <a:lnTo>
                    <a:pt x="860" y="1495"/>
                  </a:lnTo>
                  <a:lnTo>
                    <a:pt x="856" y="1493"/>
                  </a:lnTo>
                  <a:lnTo>
                    <a:pt x="845" y="1484"/>
                  </a:lnTo>
                  <a:lnTo>
                    <a:pt x="843" y="1482"/>
                  </a:lnTo>
                  <a:lnTo>
                    <a:pt x="836" y="1482"/>
                  </a:lnTo>
                  <a:lnTo>
                    <a:pt x="835" y="1482"/>
                  </a:lnTo>
                  <a:lnTo>
                    <a:pt x="827" y="1484"/>
                  </a:lnTo>
                  <a:lnTo>
                    <a:pt x="825" y="1484"/>
                  </a:lnTo>
                  <a:lnTo>
                    <a:pt x="818" y="1488"/>
                  </a:lnTo>
                  <a:lnTo>
                    <a:pt x="815" y="1490"/>
                  </a:lnTo>
                  <a:lnTo>
                    <a:pt x="807" y="1493"/>
                  </a:lnTo>
                  <a:lnTo>
                    <a:pt x="803" y="1493"/>
                  </a:lnTo>
                  <a:lnTo>
                    <a:pt x="783" y="1498"/>
                  </a:lnTo>
                  <a:lnTo>
                    <a:pt x="777" y="1500"/>
                  </a:lnTo>
                  <a:lnTo>
                    <a:pt x="772" y="1501"/>
                  </a:lnTo>
                  <a:lnTo>
                    <a:pt x="770" y="1501"/>
                  </a:lnTo>
                  <a:lnTo>
                    <a:pt x="767" y="1505"/>
                  </a:lnTo>
                  <a:lnTo>
                    <a:pt x="764" y="1508"/>
                  </a:lnTo>
                  <a:lnTo>
                    <a:pt x="762" y="1508"/>
                  </a:lnTo>
                  <a:lnTo>
                    <a:pt x="759" y="1509"/>
                  </a:lnTo>
                  <a:lnTo>
                    <a:pt x="757" y="1511"/>
                  </a:lnTo>
                  <a:lnTo>
                    <a:pt x="745" y="1521"/>
                  </a:lnTo>
                  <a:lnTo>
                    <a:pt x="744" y="1521"/>
                  </a:lnTo>
                  <a:lnTo>
                    <a:pt x="740" y="1522"/>
                  </a:lnTo>
                  <a:lnTo>
                    <a:pt x="737" y="1522"/>
                  </a:lnTo>
                  <a:lnTo>
                    <a:pt x="727" y="1518"/>
                  </a:lnTo>
                  <a:lnTo>
                    <a:pt x="727" y="1514"/>
                  </a:lnTo>
                  <a:lnTo>
                    <a:pt x="721" y="1505"/>
                  </a:lnTo>
                  <a:lnTo>
                    <a:pt x="719" y="1503"/>
                  </a:lnTo>
                  <a:lnTo>
                    <a:pt x="709" y="1493"/>
                  </a:lnTo>
                  <a:lnTo>
                    <a:pt x="707" y="1492"/>
                  </a:lnTo>
                  <a:lnTo>
                    <a:pt x="699" y="1484"/>
                  </a:lnTo>
                  <a:lnTo>
                    <a:pt x="696" y="1482"/>
                  </a:lnTo>
                  <a:lnTo>
                    <a:pt x="681" y="1479"/>
                  </a:lnTo>
                  <a:lnTo>
                    <a:pt x="679" y="1474"/>
                  </a:lnTo>
                  <a:lnTo>
                    <a:pt x="678" y="1466"/>
                  </a:lnTo>
                  <a:lnTo>
                    <a:pt x="679" y="1454"/>
                  </a:lnTo>
                  <a:lnTo>
                    <a:pt x="679" y="1453"/>
                  </a:lnTo>
                  <a:lnTo>
                    <a:pt x="679" y="1445"/>
                  </a:lnTo>
                  <a:lnTo>
                    <a:pt x="679" y="1442"/>
                  </a:lnTo>
                  <a:lnTo>
                    <a:pt x="678" y="1440"/>
                  </a:lnTo>
                  <a:lnTo>
                    <a:pt x="669" y="1435"/>
                  </a:lnTo>
                  <a:lnTo>
                    <a:pt x="668" y="1435"/>
                  </a:lnTo>
                  <a:lnTo>
                    <a:pt x="661" y="1430"/>
                  </a:lnTo>
                  <a:lnTo>
                    <a:pt x="658" y="1427"/>
                  </a:lnTo>
                  <a:lnTo>
                    <a:pt x="650" y="1414"/>
                  </a:lnTo>
                  <a:lnTo>
                    <a:pt x="648" y="1412"/>
                  </a:lnTo>
                  <a:lnTo>
                    <a:pt x="641" y="1404"/>
                  </a:lnTo>
                  <a:lnTo>
                    <a:pt x="643" y="1401"/>
                  </a:lnTo>
                  <a:lnTo>
                    <a:pt x="643" y="1398"/>
                  </a:lnTo>
                  <a:lnTo>
                    <a:pt x="643" y="1386"/>
                  </a:lnTo>
                  <a:lnTo>
                    <a:pt x="643" y="1385"/>
                  </a:lnTo>
                  <a:lnTo>
                    <a:pt x="638" y="1377"/>
                  </a:lnTo>
                  <a:lnTo>
                    <a:pt x="638" y="1375"/>
                  </a:lnTo>
                  <a:lnTo>
                    <a:pt x="638" y="1369"/>
                  </a:lnTo>
                  <a:lnTo>
                    <a:pt x="638" y="1367"/>
                  </a:lnTo>
                  <a:lnTo>
                    <a:pt x="631" y="1356"/>
                  </a:lnTo>
                  <a:lnTo>
                    <a:pt x="631" y="1354"/>
                  </a:lnTo>
                  <a:lnTo>
                    <a:pt x="633" y="1344"/>
                  </a:lnTo>
                  <a:lnTo>
                    <a:pt x="633" y="1341"/>
                  </a:lnTo>
                  <a:lnTo>
                    <a:pt x="635" y="1338"/>
                  </a:lnTo>
                  <a:lnTo>
                    <a:pt x="641" y="1330"/>
                  </a:lnTo>
                  <a:lnTo>
                    <a:pt x="643" y="1328"/>
                  </a:lnTo>
                  <a:lnTo>
                    <a:pt x="654" y="1323"/>
                  </a:lnTo>
                  <a:lnTo>
                    <a:pt x="658" y="1317"/>
                  </a:lnTo>
                  <a:lnTo>
                    <a:pt x="659" y="1314"/>
                  </a:lnTo>
                  <a:lnTo>
                    <a:pt x="661" y="1312"/>
                  </a:lnTo>
                  <a:lnTo>
                    <a:pt x="664" y="1302"/>
                  </a:lnTo>
                  <a:lnTo>
                    <a:pt x="664" y="1301"/>
                  </a:lnTo>
                  <a:lnTo>
                    <a:pt x="669" y="1296"/>
                  </a:lnTo>
                  <a:lnTo>
                    <a:pt x="676" y="1281"/>
                  </a:lnTo>
                  <a:lnTo>
                    <a:pt x="678" y="1276"/>
                  </a:lnTo>
                  <a:lnTo>
                    <a:pt x="679" y="1270"/>
                  </a:lnTo>
                  <a:lnTo>
                    <a:pt x="678" y="1265"/>
                  </a:lnTo>
                  <a:lnTo>
                    <a:pt x="676" y="1264"/>
                  </a:lnTo>
                  <a:lnTo>
                    <a:pt x="678" y="1255"/>
                  </a:lnTo>
                  <a:lnTo>
                    <a:pt x="681" y="1254"/>
                  </a:lnTo>
                  <a:lnTo>
                    <a:pt x="689" y="1244"/>
                  </a:lnTo>
                  <a:lnTo>
                    <a:pt x="691" y="1238"/>
                  </a:lnTo>
                  <a:lnTo>
                    <a:pt x="688" y="1230"/>
                  </a:lnTo>
                  <a:lnTo>
                    <a:pt x="689" y="1223"/>
                  </a:lnTo>
                  <a:lnTo>
                    <a:pt x="691" y="1217"/>
                  </a:lnTo>
                  <a:lnTo>
                    <a:pt x="696" y="1212"/>
                  </a:lnTo>
                  <a:lnTo>
                    <a:pt x="697" y="1210"/>
                  </a:lnTo>
                  <a:lnTo>
                    <a:pt x="707" y="1207"/>
                  </a:lnTo>
                  <a:lnTo>
                    <a:pt x="707" y="1204"/>
                  </a:lnTo>
                  <a:lnTo>
                    <a:pt x="707" y="1199"/>
                  </a:lnTo>
                  <a:lnTo>
                    <a:pt x="707" y="1197"/>
                  </a:lnTo>
                  <a:lnTo>
                    <a:pt x="702" y="1191"/>
                  </a:lnTo>
                  <a:lnTo>
                    <a:pt x="699" y="1189"/>
                  </a:lnTo>
                  <a:lnTo>
                    <a:pt x="697" y="1191"/>
                  </a:lnTo>
                  <a:lnTo>
                    <a:pt x="689" y="1187"/>
                  </a:lnTo>
                  <a:lnTo>
                    <a:pt x="683" y="1187"/>
                  </a:lnTo>
                  <a:lnTo>
                    <a:pt x="674" y="1183"/>
                  </a:lnTo>
                  <a:lnTo>
                    <a:pt x="674" y="1181"/>
                  </a:lnTo>
                  <a:lnTo>
                    <a:pt x="668" y="1168"/>
                  </a:lnTo>
                  <a:lnTo>
                    <a:pt x="668" y="1166"/>
                  </a:lnTo>
                  <a:lnTo>
                    <a:pt x="659" y="1150"/>
                  </a:lnTo>
                  <a:lnTo>
                    <a:pt x="650" y="1145"/>
                  </a:lnTo>
                  <a:lnTo>
                    <a:pt x="646" y="1145"/>
                  </a:lnTo>
                  <a:lnTo>
                    <a:pt x="638" y="1150"/>
                  </a:lnTo>
                  <a:lnTo>
                    <a:pt x="607" y="1137"/>
                  </a:lnTo>
                  <a:lnTo>
                    <a:pt x="605" y="1136"/>
                  </a:lnTo>
                  <a:lnTo>
                    <a:pt x="603" y="1131"/>
                  </a:lnTo>
                  <a:lnTo>
                    <a:pt x="597" y="1118"/>
                  </a:lnTo>
                  <a:lnTo>
                    <a:pt x="597" y="1116"/>
                  </a:lnTo>
                  <a:lnTo>
                    <a:pt x="597" y="1102"/>
                  </a:lnTo>
                  <a:lnTo>
                    <a:pt x="597" y="1094"/>
                  </a:lnTo>
                  <a:lnTo>
                    <a:pt x="598" y="1092"/>
                  </a:lnTo>
                  <a:lnTo>
                    <a:pt x="610" y="1077"/>
                  </a:lnTo>
                  <a:lnTo>
                    <a:pt x="611" y="1076"/>
                  </a:lnTo>
                  <a:lnTo>
                    <a:pt x="613" y="1074"/>
                  </a:lnTo>
                  <a:lnTo>
                    <a:pt x="616" y="1073"/>
                  </a:lnTo>
                  <a:lnTo>
                    <a:pt x="630" y="1060"/>
                  </a:lnTo>
                  <a:lnTo>
                    <a:pt x="633" y="1055"/>
                  </a:lnTo>
                  <a:lnTo>
                    <a:pt x="635" y="1053"/>
                  </a:lnTo>
                  <a:lnTo>
                    <a:pt x="636" y="1052"/>
                  </a:lnTo>
                  <a:lnTo>
                    <a:pt x="638" y="1050"/>
                  </a:lnTo>
                  <a:lnTo>
                    <a:pt x="640" y="1048"/>
                  </a:lnTo>
                  <a:lnTo>
                    <a:pt x="648" y="1035"/>
                  </a:lnTo>
                  <a:lnTo>
                    <a:pt x="659" y="1016"/>
                  </a:lnTo>
                  <a:lnTo>
                    <a:pt x="661" y="1014"/>
                  </a:lnTo>
                  <a:lnTo>
                    <a:pt x="663" y="1011"/>
                  </a:lnTo>
                  <a:lnTo>
                    <a:pt x="666" y="1006"/>
                  </a:lnTo>
                  <a:lnTo>
                    <a:pt x="679" y="987"/>
                  </a:lnTo>
                  <a:lnTo>
                    <a:pt x="681" y="985"/>
                  </a:lnTo>
                  <a:lnTo>
                    <a:pt x="683" y="984"/>
                  </a:lnTo>
                  <a:lnTo>
                    <a:pt x="683" y="982"/>
                  </a:lnTo>
                  <a:lnTo>
                    <a:pt x="684" y="980"/>
                  </a:lnTo>
                  <a:lnTo>
                    <a:pt x="704" y="951"/>
                  </a:lnTo>
                  <a:lnTo>
                    <a:pt x="707" y="948"/>
                  </a:lnTo>
                  <a:lnTo>
                    <a:pt x="721" y="929"/>
                  </a:lnTo>
                  <a:lnTo>
                    <a:pt x="722" y="927"/>
                  </a:lnTo>
                  <a:lnTo>
                    <a:pt x="736" y="909"/>
                  </a:lnTo>
                  <a:lnTo>
                    <a:pt x="734" y="906"/>
                  </a:lnTo>
                  <a:lnTo>
                    <a:pt x="736" y="895"/>
                  </a:lnTo>
                  <a:lnTo>
                    <a:pt x="737" y="890"/>
                  </a:lnTo>
                  <a:lnTo>
                    <a:pt x="737" y="886"/>
                  </a:lnTo>
                  <a:lnTo>
                    <a:pt x="739" y="883"/>
                  </a:lnTo>
                  <a:lnTo>
                    <a:pt x="744" y="864"/>
                  </a:lnTo>
                  <a:lnTo>
                    <a:pt x="749" y="846"/>
                  </a:lnTo>
                  <a:lnTo>
                    <a:pt x="750" y="844"/>
                  </a:lnTo>
                  <a:lnTo>
                    <a:pt x="750" y="841"/>
                  </a:lnTo>
                  <a:lnTo>
                    <a:pt x="762" y="817"/>
                  </a:lnTo>
                  <a:lnTo>
                    <a:pt x="764" y="814"/>
                  </a:lnTo>
                  <a:lnTo>
                    <a:pt x="770" y="794"/>
                  </a:lnTo>
                  <a:lnTo>
                    <a:pt x="772" y="793"/>
                  </a:lnTo>
                  <a:lnTo>
                    <a:pt x="772" y="789"/>
                  </a:lnTo>
                  <a:lnTo>
                    <a:pt x="775" y="772"/>
                  </a:lnTo>
                  <a:lnTo>
                    <a:pt x="777" y="767"/>
                  </a:lnTo>
                  <a:lnTo>
                    <a:pt x="783" y="754"/>
                  </a:lnTo>
                  <a:lnTo>
                    <a:pt x="774" y="746"/>
                  </a:lnTo>
                  <a:lnTo>
                    <a:pt x="772" y="742"/>
                  </a:lnTo>
                  <a:lnTo>
                    <a:pt x="765" y="738"/>
                  </a:lnTo>
                  <a:lnTo>
                    <a:pt x="764" y="736"/>
                  </a:lnTo>
                  <a:lnTo>
                    <a:pt x="755" y="734"/>
                  </a:lnTo>
                  <a:lnTo>
                    <a:pt x="754" y="733"/>
                  </a:lnTo>
                  <a:lnTo>
                    <a:pt x="745" y="726"/>
                  </a:lnTo>
                  <a:lnTo>
                    <a:pt x="744" y="725"/>
                  </a:lnTo>
                  <a:lnTo>
                    <a:pt x="736" y="718"/>
                  </a:lnTo>
                  <a:lnTo>
                    <a:pt x="729" y="712"/>
                  </a:lnTo>
                  <a:lnTo>
                    <a:pt x="727" y="705"/>
                  </a:lnTo>
                  <a:lnTo>
                    <a:pt x="727" y="687"/>
                  </a:lnTo>
                  <a:lnTo>
                    <a:pt x="727" y="683"/>
                  </a:lnTo>
                  <a:lnTo>
                    <a:pt x="727" y="681"/>
                  </a:lnTo>
                  <a:lnTo>
                    <a:pt x="722" y="674"/>
                  </a:lnTo>
                  <a:lnTo>
                    <a:pt x="721" y="674"/>
                  </a:lnTo>
                  <a:lnTo>
                    <a:pt x="717" y="678"/>
                  </a:lnTo>
                  <a:lnTo>
                    <a:pt x="721" y="679"/>
                  </a:lnTo>
                  <a:lnTo>
                    <a:pt x="719" y="683"/>
                  </a:lnTo>
                  <a:lnTo>
                    <a:pt x="716" y="686"/>
                  </a:lnTo>
                  <a:lnTo>
                    <a:pt x="717" y="689"/>
                  </a:lnTo>
                  <a:lnTo>
                    <a:pt x="717" y="692"/>
                  </a:lnTo>
                  <a:lnTo>
                    <a:pt x="717" y="697"/>
                  </a:lnTo>
                  <a:lnTo>
                    <a:pt x="709" y="699"/>
                  </a:lnTo>
                  <a:lnTo>
                    <a:pt x="699" y="700"/>
                  </a:lnTo>
                  <a:lnTo>
                    <a:pt x="696" y="705"/>
                  </a:lnTo>
                  <a:lnTo>
                    <a:pt x="686" y="705"/>
                  </a:lnTo>
                  <a:lnTo>
                    <a:pt x="684" y="704"/>
                  </a:lnTo>
                  <a:lnTo>
                    <a:pt x="686" y="696"/>
                  </a:lnTo>
                  <a:lnTo>
                    <a:pt x="686" y="692"/>
                  </a:lnTo>
                  <a:lnTo>
                    <a:pt x="678" y="691"/>
                  </a:lnTo>
                  <a:lnTo>
                    <a:pt x="671" y="692"/>
                  </a:lnTo>
                  <a:lnTo>
                    <a:pt x="663" y="694"/>
                  </a:lnTo>
                  <a:lnTo>
                    <a:pt x="656" y="697"/>
                  </a:lnTo>
                  <a:lnTo>
                    <a:pt x="654" y="697"/>
                  </a:lnTo>
                  <a:lnTo>
                    <a:pt x="650" y="697"/>
                  </a:lnTo>
                  <a:lnTo>
                    <a:pt x="645" y="697"/>
                  </a:lnTo>
                  <a:lnTo>
                    <a:pt x="633" y="696"/>
                  </a:lnTo>
                  <a:lnTo>
                    <a:pt x="633" y="691"/>
                  </a:lnTo>
                  <a:lnTo>
                    <a:pt x="631" y="689"/>
                  </a:lnTo>
                  <a:lnTo>
                    <a:pt x="625" y="687"/>
                  </a:lnTo>
                  <a:lnTo>
                    <a:pt x="623" y="691"/>
                  </a:lnTo>
                  <a:lnTo>
                    <a:pt x="621" y="691"/>
                  </a:lnTo>
                  <a:lnTo>
                    <a:pt x="613" y="694"/>
                  </a:lnTo>
                  <a:lnTo>
                    <a:pt x="607" y="694"/>
                  </a:lnTo>
                  <a:lnTo>
                    <a:pt x="598" y="689"/>
                  </a:lnTo>
                  <a:lnTo>
                    <a:pt x="597" y="687"/>
                  </a:lnTo>
                  <a:lnTo>
                    <a:pt x="593" y="686"/>
                  </a:lnTo>
                  <a:lnTo>
                    <a:pt x="588" y="686"/>
                  </a:lnTo>
                  <a:lnTo>
                    <a:pt x="583" y="686"/>
                  </a:lnTo>
                  <a:lnTo>
                    <a:pt x="582" y="686"/>
                  </a:lnTo>
                  <a:lnTo>
                    <a:pt x="573" y="679"/>
                  </a:lnTo>
                  <a:lnTo>
                    <a:pt x="572" y="679"/>
                  </a:lnTo>
                  <a:lnTo>
                    <a:pt x="568" y="679"/>
                  </a:lnTo>
                  <a:lnTo>
                    <a:pt x="565" y="676"/>
                  </a:lnTo>
                  <a:lnTo>
                    <a:pt x="564" y="673"/>
                  </a:lnTo>
                  <a:lnTo>
                    <a:pt x="555" y="671"/>
                  </a:lnTo>
                  <a:lnTo>
                    <a:pt x="552" y="670"/>
                  </a:lnTo>
                  <a:lnTo>
                    <a:pt x="547" y="662"/>
                  </a:lnTo>
                  <a:lnTo>
                    <a:pt x="547" y="660"/>
                  </a:lnTo>
                  <a:lnTo>
                    <a:pt x="539" y="653"/>
                  </a:lnTo>
                  <a:lnTo>
                    <a:pt x="537" y="653"/>
                  </a:lnTo>
                  <a:lnTo>
                    <a:pt x="525" y="647"/>
                  </a:lnTo>
                  <a:lnTo>
                    <a:pt x="524" y="645"/>
                  </a:lnTo>
                  <a:lnTo>
                    <a:pt x="516" y="639"/>
                  </a:lnTo>
                  <a:lnTo>
                    <a:pt x="504" y="634"/>
                  </a:lnTo>
                  <a:lnTo>
                    <a:pt x="496" y="637"/>
                  </a:lnTo>
                  <a:lnTo>
                    <a:pt x="492" y="636"/>
                  </a:lnTo>
                  <a:lnTo>
                    <a:pt x="484" y="632"/>
                  </a:lnTo>
                  <a:lnTo>
                    <a:pt x="482" y="634"/>
                  </a:lnTo>
                  <a:lnTo>
                    <a:pt x="481" y="636"/>
                  </a:lnTo>
                  <a:lnTo>
                    <a:pt x="479" y="639"/>
                  </a:lnTo>
                  <a:lnTo>
                    <a:pt x="479" y="641"/>
                  </a:lnTo>
                  <a:lnTo>
                    <a:pt x="478" y="642"/>
                  </a:lnTo>
                  <a:lnTo>
                    <a:pt x="474" y="644"/>
                  </a:lnTo>
                  <a:lnTo>
                    <a:pt x="473" y="644"/>
                  </a:lnTo>
                  <a:lnTo>
                    <a:pt x="468" y="641"/>
                  </a:lnTo>
                  <a:lnTo>
                    <a:pt x="464" y="641"/>
                  </a:lnTo>
                  <a:lnTo>
                    <a:pt x="464" y="636"/>
                  </a:lnTo>
                  <a:lnTo>
                    <a:pt x="461" y="636"/>
                  </a:lnTo>
                  <a:lnTo>
                    <a:pt x="459" y="637"/>
                  </a:lnTo>
                  <a:lnTo>
                    <a:pt x="458" y="639"/>
                  </a:lnTo>
                  <a:lnTo>
                    <a:pt x="458" y="636"/>
                  </a:lnTo>
                  <a:lnTo>
                    <a:pt x="453" y="636"/>
                  </a:lnTo>
                  <a:lnTo>
                    <a:pt x="451" y="637"/>
                  </a:lnTo>
                  <a:lnTo>
                    <a:pt x="446" y="637"/>
                  </a:lnTo>
                  <a:lnTo>
                    <a:pt x="444" y="637"/>
                  </a:lnTo>
                  <a:lnTo>
                    <a:pt x="439" y="634"/>
                  </a:lnTo>
                  <a:lnTo>
                    <a:pt x="436" y="637"/>
                  </a:lnTo>
                  <a:lnTo>
                    <a:pt x="428" y="639"/>
                  </a:lnTo>
                  <a:lnTo>
                    <a:pt x="421" y="642"/>
                  </a:lnTo>
                  <a:lnTo>
                    <a:pt x="411" y="642"/>
                  </a:lnTo>
                  <a:lnTo>
                    <a:pt x="406" y="642"/>
                  </a:lnTo>
                  <a:lnTo>
                    <a:pt x="400" y="642"/>
                  </a:lnTo>
                  <a:lnTo>
                    <a:pt x="398" y="645"/>
                  </a:lnTo>
                  <a:lnTo>
                    <a:pt x="393" y="642"/>
                  </a:lnTo>
                  <a:lnTo>
                    <a:pt x="392" y="641"/>
                  </a:lnTo>
                  <a:lnTo>
                    <a:pt x="388" y="641"/>
                  </a:lnTo>
                  <a:lnTo>
                    <a:pt x="387" y="642"/>
                  </a:lnTo>
                  <a:lnTo>
                    <a:pt x="383" y="644"/>
                  </a:lnTo>
                  <a:lnTo>
                    <a:pt x="377" y="644"/>
                  </a:lnTo>
                  <a:lnTo>
                    <a:pt x="375" y="644"/>
                  </a:lnTo>
                  <a:lnTo>
                    <a:pt x="373" y="642"/>
                  </a:lnTo>
                  <a:lnTo>
                    <a:pt x="370" y="642"/>
                  </a:lnTo>
                  <a:lnTo>
                    <a:pt x="370" y="645"/>
                  </a:lnTo>
                  <a:lnTo>
                    <a:pt x="365" y="644"/>
                  </a:lnTo>
                  <a:lnTo>
                    <a:pt x="360" y="642"/>
                  </a:lnTo>
                  <a:lnTo>
                    <a:pt x="363" y="637"/>
                  </a:lnTo>
                  <a:lnTo>
                    <a:pt x="363" y="632"/>
                  </a:lnTo>
                  <a:lnTo>
                    <a:pt x="360" y="632"/>
                  </a:lnTo>
                  <a:lnTo>
                    <a:pt x="353" y="631"/>
                  </a:lnTo>
                  <a:lnTo>
                    <a:pt x="344" y="629"/>
                  </a:lnTo>
                  <a:lnTo>
                    <a:pt x="342" y="629"/>
                  </a:lnTo>
                  <a:lnTo>
                    <a:pt x="339" y="629"/>
                  </a:lnTo>
                  <a:lnTo>
                    <a:pt x="329" y="624"/>
                  </a:lnTo>
                  <a:lnTo>
                    <a:pt x="327" y="623"/>
                  </a:lnTo>
                  <a:lnTo>
                    <a:pt x="325" y="621"/>
                  </a:lnTo>
                  <a:lnTo>
                    <a:pt x="317" y="610"/>
                  </a:lnTo>
                  <a:lnTo>
                    <a:pt x="319" y="602"/>
                  </a:lnTo>
                  <a:lnTo>
                    <a:pt x="319" y="600"/>
                  </a:lnTo>
                  <a:lnTo>
                    <a:pt x="319" y="597"/>
                  </a:lnTo>
                  <a:lnTo>
                    <a:pt x="317" y="589"/>
                  </a:lnTo>
                  <a:lnTo>
                    <a:pt x="315" y="585"/>
                  </a:lnTo>
                  <a:lnTo>
                    <a:pt x="312" y="584"/>
                  </a:lnTo>
                  <a:lnTo>
                    <a:pt x="312" y="577"/>
                  </a:lnTo>
                  <a:lnTo>
                    <a:pt x="312" y="574"/>
                  </a:lnTo>
                  <a:lnTo>
                    <a:pt x="309" y="574"/>
                  </a:lnTo>
                  <a:lnTo>
                    <a:pt x="302" y="574"/>
                  </a:lnTo>
                  <a:lnTo>
                    <a:pt x="297" y="574"/>
                  </a:lnTo>
                  <a:lnTo>
                    <a:pt x="291" y="571"/>
                  </a:lnTo>
                  <a:lnTo>
                    <a:pt x="286" y="568"/>
                  </a:lnTo>
                  <a:lnTo>
                    <a:pt x="284" y="566"/>
                  </a:lnTo>
                  <a:lnTo>
                    <a:pt x="277" y="569"/>
                  </a:lnTo>
                  <a:lnTo>
                    <a:pt x="276" y="568"/>
                  </a:lnTo>
                  <a:lnTo>
                    <a:pt x="272" y="561"/>
                  </a:lnTo>
                  <a:lnTo>
                    <a:pt x="271" y="558"/>
                  </a:lnTo>
                  <a:lnTo>
                    <a:pt x="269" y="555"/>
                  </a:lnTo>
                  <a:lnTo>
                    <a:pt x="271" y="553"/>
                  </a:lnTo>
                  <a:lnTo>
                    <a:pt x="272" y="552"/>
                  </a:lnTo>
                  <a:lnTo>
                    <a:pt x="271" y="550"/>
                  </a:lnTo>
                  <a:lnTo>
                    <a:pt x="272" y="547"/>
                  </a:lnTo>
                  <a:lnTo>
                    <a:pt x="269" y="543"/>
                  </a:lnTo>
                  <a:lnTo>
                    <a:pt x="267" y="543"/>
                  </a:lnTo>
                  <a:lnTo>
                    <a:pt x="263" y="543"/>
                  </a:lnTo>
                  <a:lnTo>
                    <a:pt x="261" y="540"/>
                  </a:lnTo>
                  <a:lnTo>
                    <a:pt x="261" y="537"/>
                  </a:lnTo>
                  <a:lnTo>
                    <a:pt x="264" y="535"/>
                  </a:lnTo>
                  <a:lnTo>
                    <a:pt x="263" y="529"/>
                  </a:lnTo>
                  <a:lnTo>
                    <a:pt x="259" y="521"/>
                  </a:lnTo>
                  <a:lnTo>
                    <a:pt x="258" y="518"/>
                  </a:lnTo>
                  <a:lnTo>
                    <a:pt x="251" y="511"/>
                  </a:lnTo>
                  <a:lnTo>
                    <a:pt x="251" y="509"/>
                  </a:lnTo>
                  <a:lnTo>
                    <a:pt x="243" y="511"/>
                  </a:lnTo>
                  <a:lnTo>
                    <a:pt x="241" y="509"/>
                  </a:lnTo>
                  <a:lnTo>
                    <a:pt x="233" y="506"/>
                  </a:lnTo>
                  <a:lnTo>
                    <a:pt x="234" y="501"/>
                  </a:lnTo>
                  <a:lnTo>
                    <a:pt x="236" y="496"/>
                  </a:lnTo>
                  <a:lnTo>
                    <a:pt x="234" y="495"/>
                  </a:lnTo>
                  <a:lnTo>
                    <a:pt x="226" y="490"/>
                  </a:lnTo>
                  <a:lnTo>
                    <a:pt x="221" y="488"/>
                  </a:lnTo>
                  <a:lnTo>
                    <a:pt x="220" y="488"/>
                  </a:lnTo>
                  <a:lnTo>
                    <a:pt x="215" y="492"/>
                  </a:lnTo>
                  <a:lnTo>
                    <a:pt x="208" y="492"/>
                  </a:lnTo>
                  <a:lnTo>
                    <a:pt x="201" y="495"/>
                  </a:lnTo>
                  <a:lnTo>
                    <a:pt x="193" y="493"/>
                  </a:lnTo>
                  <a:lnTo>
                    <a:pt x="185" y="495"/>
                  </a:lnTo>
                  <a:lnTo>
                    <a:pt x="180" y="487"/>
                  </a:lnTo>
                  <a:lnTo>
                    <a:pt x="178" y="485"/>
                  </a:lnTo>
                  <a:lnTo>
                    <a:pt x="168" y="484"/>
                  </a:lnTo>
                  <a:lnTo>
                    <a:pt x="167" y="482"/>
                  </a:lnTo>
                  <a:lnTo>
                    <a:pt x="157" y="480"/>
                  </a:lnTo>
                  <a:lnTo>
                    <a:pt x="148" y="480"/>
                  </a:lnTo>
                  <a:lnTo>
                    <a:pt x="145" y="480"/>
                  </a:lnTo>
                  <a:lnTo>
                    <a:pt x="134" y="474"/>
                  </a:lnTo>
                  <a:lnTo>
                    <a:pt x="132" y="472"/>
                  </a:lnTo>
                  <a:lnTo>
                    <a:pt x="125" y="467"/>
                  </a:lnTo>
                  <a:lnTo>
                    <a:pt x="124" y="466"/>
                  </a:lnTo>
                  <a:lnTo>
                    <a:pt x="119" y="466"/>
                  </a:lnTo>
                  <a:lnTo>
                    <a:pt x="115" y="466"/>
                  </a:lnTo>
                  <a:lnTo>
                    <a:pt x="105" y="464"/>
                  </a:lnTo>
                  <a:lnTo>
                    <a:pt x="94" y="469"/>
                  </a:lnTo>
                  <a:lnTo>
                    <a:pt x="89" y="471"/>
                  </a:lnTo>
                  <a:lnTo>
                    <a:pt x="87" y="469"/>
                  </a:lnTo>
                  <a:lnTo>
                    <a:pt x="77" y="471"/>
                  </a:lnTo>
                  <a:lnTo>
                    <a:pt x="76" y="471"/>
                  </a:lnTo>
                  <a:lnTo>
                    <a:pt x="66" y="479"/>
                  </a:lnTo>
                  <a:lnTo>
                    <a:pt x="54" y="484"/>
                  </a:lnTo>
                  <a:lnTo>
                    <a:pt x="51" y="485"/>
                  </a:lnTo>
                  <a:lnTo>
                    <a:pt x="38" y="495"/>
                  </a:lnTo>
                  <a:lnTo>
                    <a:pt x="34" y="485"/>
                  </a:lnTo>
                  <a:lnTo>
                    <a:pt x="33" y="472"/>
                  </a:lnTo>
                  <a:lnTo>
                    <a:pt x="26" y="471"/>
                  </a:lnTo>
                  <a:lnTo>
                    <a:pt x="24" y="469"/>
                  </a:lnTo>
                  <a:lnTo>
                    <a:pt x="23" y="463"/>
                  </a:lnTo>
                  <a:lnTo>
                    <a:pt x="9" y="463"/>
                  </a:lnTo>
                  <a:lnTo>
                    <a:pt x="0" y="458"/>
                  </a:lnTo>
                  <a:lnTo>
                    <a:pt x="1" y="454"/>
                  </a:lnTo>
                  <a:lnTo>
                    <a:pt x="6" y="453"/>
                  </a:lnTo>
                  <a:lnTo>
                    <a:pt x="14" y="450"/>
                  </a:lnTo>
                  <a:lnTo>
                    <a:pt x="18" y="446"/>
                  </a:lnTo>
                  <a:lnTo>
                    <a:pt x="19" y="445"/>
                  </a:lnTo>
                  <a:lnTo>
                    <a:pt x="23" y="441"/>
                  </a:lnTo>
                  <a:lnTo>
                    <a:pt x="26" y="440"/>
                  </a:lnTo>
                  <a:lnTo>
                    <a:pt x="29" y="438"/>
                  </a:lnTo>
                  <a:lnTo>
                    <a:pt x="31" y="437"/>
                  </a:lnTo>
                  <a:lnTo>
                    <a:pt x="33" y="437"/>
                  </a:lnTo>
                  <a:lnTo>
                    <a:pt x="36" y="433"/>
                  </a:lnTo>
                  <a:lnTo>
                    <a:pt x="36" y="430"/>
                  </a:lnTo>
                  <a:lnTo>
                    <a:pt x="38" y="429"/>
                  </a:lnTo>
                  <a:lnTo>
                    <a:pt x="38" y="425"/>
                  </a:lnTo>
                  <a:lnTo>
                    <a:pt x="39" y="420"/>
                  </a:lnTo>
                  <a:lnTo>
                    <a:pt x="39" y="417"/>
                  </a:lnTo>
                  <a:lnTo>
                    <a:pt x="41" y="412"/>
                  </a:lnTo>
                  <a:lnTo>
                    <a:pt x="43" y="411"/>
                  </a:lnTo>
                  <a:lnTo>
                    <a:pt x="44" y="406"/>
                  </a:lnTo>
                  <a:lnTo>
                    <a:pt x="44" y="404"/>
                  </a:lnTo>
                  <a:lnTo>
                    <a:pt x="48" y="398"/>
                  </a:lnTo>
                  <a:lnTo>
                    <a:pt x="49" y="396"/>
                  </a:lnTo>
                  <a:lnTo>
                    <a:pt x="49" y="395"/>
                  </a:lnTo>
                  <a:lnTo>
                    <a:pt x="49" y="390"/>
                  </a:lnTo>
                  <a:lnTo>
                    <a:pt x="49" y="386"/>
                  </a:lnTo>
                  <a:lnTo>
                    <a:pt x="49" y="383"/>
                  </a:lnTo>
                  <a:lnTo>
                    <a:pt x="48" y="382"/>
                  </a:lnTo>
                  <a:lnTo>
                    <a:pt x="44" y="375"/>
                  </a:lnTo>
                  <a:lnTo>
                    <a:pt x="41" y="369"/>
                  </a:lnTo>
                  <a:lnTo>
                    <a:pt x="44" y="364"/>
                  </a:lnTo>
                  <a:lnTo>
                    <a:pt x="52" y="356"/>
                  </a:lnTo>
                  <a:lnTo>
                    <a:pt x="52" y="354"/>
                  </a:lnTo>
                  <a:lnTo>
                    <a:pt x="52" y="351"/>
                  </a:lnTo>
                  <a:lnTo>
                    <a:pt x="54" y="349"/>
                  </a:lnTo>
                  <a:lnTo>
                    <a:pt x="54" y="348"/>
                  </a:lnTo>
                  <a:lnTo>
                    <a:pt x="64" y="344"/>
                  </a:lnTo>
                  <a:lnTo>
                    <a:pt x="66" y="344"/>
                  </a:lnTo>
                  <a:lnTo>
                    <a:pt x="71" y="343"/>
                  </a:lnTo>
                  <a:lnTo>
                    <a:pt x="72" y="341"/>
                  </a:lnTo>
                  <a:lnTo>
                    <a:pt x="76" y="341"/>
                  </a:lnTo>
                  <a:lnTo>
                    <a:pt x="86" y="336"/>
                  </a:lnTo>
                  <a:lnTo>
                    <a:pt x="87" y="336"/>
                  </a:lnTo>
                  <a:lnTo>
                    <a:pt x="100" y="331"/>
                  </a:lnTo>
                  <a:lnTo>
                    <a:pt x="102" y="330"/>
                  </a:lnTo>
                  <a:lnTo>
                    <a:pt x="104" y="328"/>
                  </a:lnTo>
                  <a:lnTo>
                    <a:pt x="117" y="325"/>
                  </a:lnTo>
                  <a:lnTo>
                    <a:pt x="119" y="325"/>
                  </a:lnTo>
                  <a:lnTo>
                    <a:pt x="134" y="323"/>
                  </a:lnTo>
                  <a:lnTo>
                    <a:pt x="135" y="322"/>
                  </a:lnTo>
                  <a:lnTo>
                    <a:pt x="137" y="320"/>
                  </a:lnTo>
                  <a:lnTo>
                    <a:pt x="143" y="309"/>
                  </a:lnTo>
                  <a:lnTo>
                    <a:pt x="145" y="307"/>
                  </a:lnTo>
                  <a:lnTo>
                    <a:pt x="147" y="306"/>
                  </a:lnTo>
                  <a:lnTo>
                    <a:pt x="155" y="302"/>
                  </a:lnTo>
                  <a:lnTo>
                    <a:pt x="167" y="297"/>
                  </a:lnTo>
                  <a:lnTo>
                    <a:pt x="168" y="297"/>
                  </a:lnTo>
                  <a:lnTo>
                    <a:pt x="185" y="291"/>
                  </a:lnTo>
                  <a:lnTo>
                    <a:pt x="186" y="289"/>
                  </a:lnTo>
                  <a:lnTo>
                    <a:pt x="193" y="283"/>
                  </a:lnTo>
                  <a:lnTo>
                    <a:pt x="195" y="281"/>
                  </a:lnTo>
                  <a:lnTo>
                    <a:pt x="201" y="276"/>
                  </a:lnTo>
                  <a:lnTo>
                    <a:pt x="203" y="275"/>
                  </a:lnTo>
                  <a:lnTo>
                    <a:pt x="205" y="275"/>
                  </a:lnTo>
                  <a:lnTo>
                    <a:pt x="218" y="270"/>
                  </a:lnTo>
                  <a:lnTo>
                    <a:pt x="220" y="268"/>
                  </a:lnTo>
                  <a:lnTo>
                    <a:pt x="223" y="263"/>
                  </a:lnTo>
                  <a:lnTo>
                    <a:pt x="221" y="255"/>
                  </a:lnTo>
                  <a:lnTo>
                    <a:pt x="224" y="252"/>
                  </a:lnTo>
                  <a:lnTo>
                    <a:pt x="228" y="252"/>
                  </a:lnTo>
                  <a:lnTo>
                    <a:pt x="231" y="255"/>
                  </a:lnTo>
                  <a:lnTo>
                    <a:pt x="234" y="257"/>
                  </a:lnTo>
                  <a:lnTo>
                    <a:pt x="236" y="259"/>
                  </a:lnTo>
                  <a:lnTo>
                    <a:pt x="238" y="257"/>
                  </a:lnTo>
                  <a:lnTo>
                    <a:pt x="241" y="255"/>
                  </a:lnTo>
                  <a:lnTo>
                    <a:pt x="243" y="254"/>
                  </a:lnTo>
                  <a:lnTo>
                    <a:pt x="246" y="259"/>
                  </a:lnTo>
                  <a:lnTo>
                    <a:pt x="246" y="260"/>
                  </a:lnTo>
                  <a:lnTo>
                    <a:pt x="249" y="260"/>
                  </a:lnTo>
                  <a:lnTo>
                    <a:pt x="251" y="260"/>
                  </a:lnTo>
                  <a:lnTo>
                    <a:pt x="253" y="262"/>
                  </a:lnTo>
                  <a:lnTo>
                    <a:pt x="254" y="265"/>
                  </a:lnTo>
                  <a:lnTo>
                    <a:pt x="256" y="265"/>
                  </a:lnTo>
                  <a:lnTo>
                    <a:pt x="259" y="262"/>
                  </a:lnTo>
                  <a:lnTo>
                    <a:pt x="261" y="262"/>
                  </a:lnTo>
                  <a:lnTo>
                    <a:pt x="264" y="263"/>
                  </a:lnTo>
                  <a:lnTo>
                    <a:pt x="269" y="262"/>
                  </a:lnTo>
                  <a:lnTo>
                    <a:pt x="271" y="263"/>
                  </a:lnTo>
                  <a:lnTo>
                    <a:pt x="276" y="265"/>
                  </a:lnTo>
                  <a:lnTo>
                    <a:pt x="279" y="265"/>
                  </a:lnTo>
                  <a:lnTo>
                    <a:pt x="281" y="262"/>
                  </a:lnTo>
                  <a:lnTo>
                    <a:pt x="282" y="260"/>
                  </a:lnTo>
                  <a:lnTo>
                    <a:pt x="287" y="255"/>
                  </a:lnTo>
                  <a:lnTo>
                    <a:pt x="289" y="255"/>
                  </a:lnTo>
                  <a:lnTo>
                    <a:pt x="289" y="254"/>
                  </a:lnTo>
                  <a:lnTo>
                    <a:pt x="287" y="247"/>
                  </a:lnTo>
                  <a:lnTo>
                    <a:pt x="286" y="247"/>
                  </a:lnTo>
                  <a:lnTo>
                    <a:pt x="287" y="241"/>
                  </a:lnTo>
                  <a:lnTo>
                    <a:pt x="289" y="239"/>
                  </a:lnTo>
                  <a:lnTo>
                    <a:pt x="297" y="236"/>
                  </a:lnTo>
                  <a:lnTo>
                    <a:pt x="302" y="239"/>
                  </a:lnTo>
                  <a:lnTo>
                    <a:pt x="302" y="241"/>
                  </a:lnTo>
                  <a:lnTo>
                    <a:pt x="307" y="239"/>
                  </a:lnTo>
                  <a:lnTo>
                    <a:pt x="309" y="239"/>
                  </a:lnTo>
                  <a:lnTo>
                    <a:pt x="310" y="239"/>
                  </a:lnTo>
                  <a:lnTo>
                    <a:pt x="317" y="242"/>
                  </a:lnTo>
                  <a:lnTo>
                    <a:pt x="319" y="244"/>
                  </a:lnTo>
                  <a:lnTo>
                    <a:pt x="327" y="246"/>
                  </a:lnTo>
                  <a:lnTo>
                    <a:pt x="329" y="247"/>
                  </a:lnTo>
                  <a:lnTo>
                    <a:pt x="332" y="247"/>
                  </a:lnTo>
                  <a:lnTo>
                    <a:pt x="334" y="242"/>
                  </a:lnTo>
                  <a:lnTo>
                    <a:pt x="334" y="239"/>
                  </a:lnTo>
                  <a:lnTo>
                    <a:pt x="339" y="236"/>
                  </a:lnTo>
                  <a:lnTo>
                    <a:pt x="342" y="236"/>
                  </a:lnTo>
                  <a:lnTo>
                    <a:pt x="344" y="236"/>
                  </a:lnTo>
                  <a:lnTo>
                    <a:pt x="349" y="233"/>
                  </a:lnTo>
                  <a:lnTo>
                    <a:pt x="350" y="226"/>
                  </a:lnTo>
                  <a:lnTo>
                    <a:pt x="350" y="225"/>
                  </a:lnTo>
                  <a:lnTo>
                    <a:pt x="353" y="215"/>
                  </a:lnTo>
                  <a:lnTo>
                    <a:pt x="355" y="215"/>
                  </a:lnTo>
                  <a:lnTo>
                    <a:pt x="360" y="212"/>
                  </a:lnTo>
                  <a:lnTo>
                    <a:pt x="382" y="215"/>
                  </a:lnTo>
                  <a:lnTo>
                    <a:pt x="387" y="218"/>
                  </a:lnTo>
                  <a:lnTo>
                    <a:pt x="392" y="217"/>
                  </a:lnTo>
                  <a:lnTo>
                    <a:pt x="392" y="207"/>
                  </a:lnTo>
                  <a:lnTo>
                    <a:pt x="396" y="207"/>
                  </a:lnTo>
                  <a:lnTo>
                    <a:pt x="403" y="207"/>
                  </a:lnTo>
                  <a:lnTo>
                    <a:pt x="413" y="213"/>
                  </a:lnTo>
                  <a:lnTo>
                    <a:pt x="415" y="213"/>
                  </a:lnTo>
                  <a:lnTo>
                    <a:pt x="416" y="217"/>
                  </a:lnTo>
                  <a:lnTo>
                    <a:pt x="420" y="218"/>
                  </a:lnTo>
                  <a:lnTo>
                    <a:pt x="425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9" y="223"/>
                  </a:lnTo>
                  <a:lnTo>
                    <a:pt x="441" y="223"/>
                  </a:lnTo>
                  <a:lnTo>
                    <a:pt x="444" y="220"/>
                  </a:lnTo>
                  <a:lnTo>
                    <a:pt x="454" y="221"/>
                  </a:lnTo>
                  <a:lnTo>
                    <a:pt x="456" y="223"/>
                  </a:lnTo>
                  <a:lnTo>
                    <a:pt x="456" y="231"/>
                  </a:lnTo>
                  <a:lnTo>
                    <a:pt x="458" y="231"/>
                  </a:lnTo>
                  <a:lnTo>
                    <a:pt x="464" y="234"/>
                  </a:lnTo>
                  <a:lnTo>
                    <a:pt x="466" y="236"/>
                  </a:lnTo>
                  <a:lnTo>
                    <a:pt x="474" y="238"/>
                  </a:lnTo>
                  <a:lnTo>
                    <a:pt x="476" y="236"/>
                  </a:lnTo>
                  <a:lnTo>
                    <a:pt x="478" y="234"/>
                  </a:lnTo>
                  <a:lnTo>
                    <a:pt x="482" y="233"/>
                  </a:lnTo>
                  <a:lnTo>
                    <a:pt x="484" y="234"/>
                  </a:lnTo>
                  <a:lnTo>
                    <a:pt x="487" y="238"/>
                  </a:lnTo>
                  <a:lnTo>
                    <a:pt x="489" y="239"/>
                  </a:lnTo>
                  <a:lnTo>
                    <a:pt x="492" y="244"/>
                  </a:lnTo>
                  <a:lnTo>
                    <a:pt x="497" y="246"/>
                  </a:lnTo>
                  <a:lnTo>
                    <a:pt x="499" y="244"/>
                  </a:lnTo>
                  <a:lnTo>
                    <a:pt x="512" y="246"/>
                  </a:lnTo>
                  <a:lnTo>
                    <a:pt x="516" y="246"/>
                  </a:lnTo>
                  <a:lnTo>
                    <a:pt x="521" y="242"/>
                  </a:lnTo>
                  <a:lnTo>
                    <a:pt x="522" y="241"/>
                  </a:lnTo>
                  <a:lnTo>
                    <a:pt x="524" y="238"/>
                  </a:lnTo>
                  <a:lnTo>
                    <a:pt x="525" y="238"/>
                  </a:lnTo>
                  <a:lnTo>
                    <a:pt x="529" y="234"/>
                  </a:lnTo>
                  <a:lnTo>
                    <a:pt x="530" y="233"/>
                  </a:lnTo>
                  <a:lnTo>
                    <a:pt x="532" y="231"/>
                  </a:lnTo>
                  <a:lnTo>
                    <a:pt x="534" y="230"/>
                  </a:lnTo>
                  <a:lnTo>
                    <a:pt x="540" y="226"/>
                  </a:lnTo>
                  <a:lnTo>
                    <a:pt x="542" y="225"/>
                  </a:lnTo>
                  <a:lnTo>
                    <a:pt x="547" y="223"/>
                  </a:lnTo>
                  <a:lnTo>
                    <a:pt x="552" y="225"/>
                  </a:lnTo>
                  <a:lnTo>
                    <a:pt x="555" y="220"/>
                  </a:lnTo>
                  <a:lnTo>
                    <a:pt x="557" y="213"/>
                  </a:lnTo>
                  <a:lnTo>
                    <a:pt x="559" y="210"/>
                  </a:lnTo>
                  <a:lnTo>
                    <a:pt x="565" y="205"/>
                  </a:lnTo>
                  <a:lnTo>
                    <a:pt x="577" y="208"/>
                  </a:lnTo>
                  <a:lnTo>
                    <a:pt x="580" y="208"/>
                  </a:lnTo>
                  <a:lnTo>
                    <a:pt x="582" y="207"/>
                  </a:lnTo>
                  <a:lnTo>
                    <a:pt x="593" y="208"/>
                  </a:lnTo>
                  <a:lnTo>
                    <a:pt x="597" y="208"/>
                  </a:lnTo>
                  <a:lnTo>
                    <a:pt x="600" y="207"/>
                  </a:lnTo>
                  <a:lnTo>
                    <a:pt x="605" y="210"/>
                  </a:lnTo>
                  <a:lnTo>
                    <a:pt x="603" y="215"/>
                  </a:lnTo>
                  <a:lnTo>
                    <a:pt x="605" y="215"/>
                  </a:lnTo>
                  <a:lnTo>
                    <a:pt x="608" y="218"/>
                  </a:lnTo>
                  <a:lnTo>
                    <a:pt x="611" y="218"/>
                  </a:lnTo>
                  <a:lnTo>
                    <a:pt x="616" y="213"/>
                  </a:lnTo>
                  <a:lnTo>
                    <a:pt x="618" y="218"/>
                  </a:lnTo>
                  <a:lnTo>
                    <a:pt x="620" y="220"/>
                  </a:lnTo>
                  <a:lnTo>
                    <a:pt x="616" y="225"/>
                  </a:lnTo>
                  <a:lnTo>
                    <a:pt x="620" y="230"/>
                  </a:lnTo>
                  <a:lnTo>
                    <a:pt x="621" y="230"/>
                  </a:lnTo>
                  <a:lnTo>
                    <a:pt x="623" y="234"/>
                  </a:lnTo>
                  <a:lnTo>
                    <a:pt x="626" y="234"/>
                  </a:lnTo>
                  <a:lnTo>
                    <a:pt x="630" y="234"/>
                  </a:lnTo>
                  <a:lnTo>
                    <a:pt x="635" y="234"/>
                  </a:lnTo>
                  <a:lnTo>
                    <a:pt x="636" y="236"/>
                  </a:lnTo>
                  <a:lnTo>
                    <a:pt x="636" y="238"/>
                  </a:lnTo>
                  <a:lnTo>
                    <a:pt x="635" y="242"/>
                  </a:lnTo>
                  <a:lnTo>
                    <a:pt x="635" y="244"/>
                  </a:lnTo>
                  <a:lnTo>
                    <a:pt x="633" y="246"/>
                  </a:lnTo>
                  <a:lnTo>
                    <a:pt x="633" y="249"/>
                  </a:lnTo>
                  <a:lnTo>
                    <a:pt x="635" y="249"/>
                  </a:lnTo>
                  <a:lnTo>
                    <a:pt x="636" y="249"/>
                  </a:lnTo>
                  <a:lnTo>
                    <a:pt x="640" y="249"/>
                  </a:lnTo>
                  <a:lnTo>
                    <a:pt x="645" y="249"/>
                  </a:lnTo>
                  <a:lnTo>
                    <a:pt x="646" y="249"/>
                  </a:lnTo>
                  <a:lnTo>
                    <a:pt x="645" y="255"/>
                  </a:lnTo>
                  <a:lnTo>
                    <a:pt x="640" y="255"/>
                  </a:lnTo>
                  <a:lnTo>
                    <a:pt x="641" y="260"/>
                  </a:lnTo>
                  <a:lnTo>
                    <a:pt x="643" y="262"/>
                  </a:lnTo>
                  <a:lnTo>
                    <a:pt x="645" y="263"/>
                  </a:lnTo>
                  <a:lnTo>
                    <a:pt x="646" y="265"/>
                  </a:lnTo>
                  <a:lnTo>
                    <a:pt x="650" y="267"/>
                  </a:lnTo>
                  <a:lnTo>
                    <a:pt x="654" y="268"/>
                  </a:lnTo>
                  <a:lnTo>
                    <a:pt x="656" y="273"/>
                  </a:lnTo>
                  <a:lnTo>
                    <a:pt x="654" y="275"/>
                  </a:lnTo>
                  <a:lnTo>
                    <a:pt x="656" y="278"/>
                  </a:lnTo>
                  <a:lnTo>
                    <a:pt x="658" y="285"/>
                  </a:lnTo>
                  <a:lnTo>
                    <a:pt x="658" y="286"/>
                  </a:lnTo>
                  <a:lnTo>
                    <a:pt x="664" y="288"/>
                  </a:lnTo>
                  <a:lnTo>
                    <a:pt x="666" y="285"/>
                  </a:lnTo>
                  <a:lnTo>
                    <a:pt x="666" y="283"/>
                  </a:lnTo>
                  <a:lnTo>
                    <a:pt x="668" y="278"/>
                  </a:lnTo>
                  <a:lnTo>
                    <a:pt x="669" y="278"/>
                  </a:lnTo>
                  <a:lnTo>
                    <a:pt x="671" y="278"/>
                  </a:lnTo>
                  <a:lnTo>
                    <a:pt x="674" y="281"/>
                  </a:lnTo>
                  <a:lnTo>
                    <a:pt x="674" y="285"/>
                  </a:lnTo>
                  <a:lnTo>
                    <a:pt x="678" y="289"/>
                  </a:lnTo>
                  <a:lnTo>
                    <a:pt x="683" y="293"/>
                  </a:lnTo>
                  <a:lnTo>
                    <a:pt x="686" y="293"/>
                  </a:lnTo>
                  <a:lnTo>
                    <a:pt x="688" y="294"/>
                  </a:lnTo>
                  <a:lnTo>
                    <a:pt x="691" y="296"/>
                  </a:lnTo>
                  <a:lnTo>
                    <a:pt x="694" y="296"/>
                  </a:lnTo>
                  <a:lnTo>
                    <a:pt x="697" y="296"/>
                  </a:lnTo>
                  <a:lnTo>
                    <a:pt x="697" y="293"/>
                  </a:lnTo>
                  <a:lnTo>
                    <a:pt x="701" y="289"/>
                  </a:lnTo>
                  <a:lnTo>
                    <a:pt x="709" y="289"/>
                  </a:lnTo>
                  <a:lnTo>
                    <a:pt x="714" y="294"/>
                  </a:lnTo>
                  <a:lnTo>
                    <a:pt x="717" y="296"/>
                  </a:lnTo>
                  <a:lnTo>
                    <a:pt x="719" y="297"/>
                  </a:lnTo>
                  <a:lnTo>
                    <a:pt x="729" y="306"/>
                  </a:lnTo>
                  <a:lnTo>
                    <a:pt x="731" y="307"/>
                  </a:lnTo>
                  <a:lnTo>
                    <a:pt x="734" y="310"/>
                  </a:lnTo>
                  <a:lnTo>
                    <a:pt x="736" y="312"/>
                  </a:lnTo>
                  <a:lnTo>
                    <a:pt x="740" y="314"/>
                  </a:lnTo>
                  <a:lnTo>
                    <a:pt x="744" y="317"/>
                  </a:lnTo>
                  <a:lnTo>
                    <a:pt x="745" y="317"/>
                  </a:lnTo>
                  <a:lnTo>
                    <a:pt x="752" y="317"/>
                  </a:lnTo>
                  <a:lnTo>
                    <a:pt x="755" y="315"/>
                  </a:lnTo>
                  <a:lnTo>
                    <a:pt x="760" y="314"/>
                  </a:lnTo>
                  <a:lnTo>
                    <a:pt x="764" y="312"/>
                  </a:lnTo>
                  <a:lnTo>
                    <a:pt x="765" y="312"/>
                  </a:lnTo>
                  <a:lnTo>
                    <a:pt x="769" y="312"/>
                  </a:lnTo>
                  <a:lnTo>
                    <a:pt x="770" y="312"/>
                  </a:lnTo>
                  <a:lnTo>
                    <a:pt x="775" y="314"/>
                  </a:lnTo>
                  <a:lnTo>
                    <a:pt x="779" y="314"/>
                  </a:lnTo>
                  <a:lnTo>
                    <a:pt x="782" y="312"/>
                  </a:lnTo>
                  <a:lnTo>
                    <a:pt x="783" y="312"/>
                  </a:lnTo>
                  <a:lnTo>
                    <a:pt x="787" y="312"/>
                  </a:lnTo>
                  <a:lnTo>
                    <a:pt x="788" y="312"/>
                  </a:lnTo>
                  <a:lnTo>
                    <a:pt x="798" y="310"/>
                  </a:lnTo>
                  <a:lnTo>
                    <a:pt x="800" y="309"/>
                  </a:lnTo>
                  <a:lnTo>
                    <a:pt x="802" y="309"/>
                  </a:lnTo>
                  <a:lnTo>
                    <a:pt x="805" y="309"/>
                  </a:lnTo>
                  <a:lnTo>
                    <a:pt x="815" y="307"/>
                  </a:lnTo>
                  <a:lnTo>
                    <a:pt x="818" y="306"/>
                  </a:lnTo>
                  <a:lnTo>
                    <a:pt x="822" y="306"/>
                  </a:lnTo>
                  <a:lnTo>
                    <a:pt x="830" y="306"/>
                  </a:lnTo>
                  <a:lnTo>
                    <a:pt x="833" y="306"/>
                  </a:lnTo>
                  <a:lnTo>
                    <a:pt x="836" y="306"/>
                  </a:lnTo>
                  <a:lnTo>
                    <a:pt x="841" y="307"/>
                  </a:lnTo>
                  <a:lnTo>
                    <a:pt x="848" y="310"/>
                  </a:lnTo>
                  <a:lnTo>
                    <a:pt x="851" y="310"/>
                  </a:lnTo>
                  <a:lnTo>
                    <a:pt x="855" y="312"/>
                  </a:lnTo>
                  <a:lnTo>
                    <a:pt x="870" y="317"/>
                  </a:lnTo>
                  <a:lnTo>
                    <a:pt x="871" y="318"/>
                  </a:lnTo>
                  <a:lnTo>
                    <a:pt x="873" y="320"/>
                  </a:lnTo>
                  <a:lnTo>
                    <a:pt x="893" y="327"/>
                  </a:lnTo>
                  <a:lnTo>
                    <a:pt x="894" y="328"/>
                  </a:lnTo>
                  <a:lnTo>
                    <a:pt x="898" y="328"/>
                  </a:lnTo>
                  <a:lnTo>
                    <a:pt x="916" y="340"/>
                  </a:lnTo>
                  <a:lnTo>
                    <a:pt x="921" y="340"/>
                  </a:lnTo>
                  <a:lnTo>
                    <a:pt x="929" y="343"/>
                  </a:lnTo>
                  <a:lnTo>
                    <a:pt x="932" y="344"/>
                  </a:lnTo>
                  <a:lnTo>
                    <a:pt x="936" y="346"/>
                  </a:lnTo>
                  <a:lnTo>
                    <a:pt x="947" y="352"/>
                  </a:lnTo>
                  <a:lnTo>
                    <a:pt x="954" y="351"/>
                  </a:lnTo>
                  <a:lnTo>
                    <a:pt x="954" y="349"/>
                  </a:lnTo>
                  <a:lnTo>
                    <a:pt x="957" y="346"/>
                  </a:lnTo>
                  <a:lnTo>
                    <a:pt x="959" y="344"/>
                  </a:lnTo>
                  <a:lnTo>
                    <a:pt x="959" y="338"/>
                  </a:lnTo>
                  <a:lnTo>
                    <a:pt x="957" y="336"/>
                  </a:lnTo>
                  <a:lnTo>
                    <a:pt x="954" y="330"/>
                  </a:lnTo>
                  <a:lnTo>
                    <a:pt x="954" y="320"/>
                  </a:lnTo>
                  <a:lnTo>
                    <a:pt x="956" y="310"/>
                  </a:lnTo>
                  <a:lnTo>
                    <a:pt x="956" y="307"/>
                  </a:lnTo>
                  <a:lnTo>
                    <a:pt x="956" y="296"/>
                  </a:lnTo>
                  <a:lnTo>
                    <a:pt x="957" y="294"/>
                  </a:lnTo>
                  <a:lnTo>
                    <a:pt x="957" y="293"/>
                  </a:lnTo>
                  <a:lnTo>
                    <a:pt x="959" y="288"/>
                  </a:lnTo>
                  <a:lnTo>
                    <a:pt x="962" y="280"/>
                  </a:lnTo>
                  <a:lnTo>
                    <a:pt x="962" y="278"/>
                  </a:lnTo>
                  <a:lnTo>
                    <a:pt x="964" y="275"/>
                  </a:lnTo>
                  <a:lnTo>
                    <a:pt x="965" y="272"/>
                  </a:lnTo>
                  <a:lnTo>
                    <a:pt x="967" y="265"/>
                  </a:lnTo>
                  <a:lnTo>
                    <a:pt x="969" y="263"/>
                  </a:lnTo>
                  <a:lnTo>
                    <a:pt x="969" y="262"/>
                  </a:lnTo>
                  <a:lnTo>
                    <a:pt x="970" y="257"/>
                  </a:lnTo>
                  <a:lnTo>
                    <a:pt x="972" y="255"/>
                  </a:lnTo>
                  <a:lnTo>
                    <a:pt x="977" y="242"/>
                  </a:lnTo>
                  <a:lnTo>
                    <a:pt x="979" y="239"/>
                  </a:lnTo>
                  <a:lnTo>
                    <a:pt x="984" y="228"/>
                  </a:lnTo>
                  <a:lnTo>
                    <a:pt x="984" y="225"/>
                  </a:lnTo>
                  <a:lnTo>
                    <a:pt x="987" y="220"/>
                  </a:lnTo>
                  <a:lnTo>
                    <a:pt x="999" y="199"/>
                  </a:lnTo>
                  <a:lnTo>
                    <a:pt x="1000" y="194"/>
                  </a:lnTo>
                  <a:lnTo>
                    <a:pt x="1005" y="184"/>
                  </a:lnTo>
                  <a:lnTo>
                    <a:pt x="1007" y="183"/>
                  </a:lnTo>
                  <a:lnTo>
                    <a:pt x="1008" y="181"/>
                  </a:lnTo>
                  <a:lnTo>
                    <a:pt x="1008" y="178"/>
                  </a:lnTo>
                  <a:lnTo>
                    <a:pt x="1010" y="176"/>
                  </a:lnTo>
                  <a:lnTo>
                    <a:pt x="1012" y="174"/>
                  </a:lnTo>
                  <a:lnTo>
                    <a:pt x="1015" y="168"/>
                  </a:lnTo>
                  <a:lnTo>
                    <a:pt x="1015" y="165"/>
                  </a:lnTo>
                  <a:lnTo>
                    <a:pt x="1015" y="163"/>
                  </a:lnTo>
                  <a:lnTo>
                    <a:pt x="1017" y="160"/>
                  </a:lnTo>
                  <a:lnTo>
                    <a:pt x="1020" y="153"/>
                  </a:lnTo>
                  <a:lnTo>
                    <a:pt x="1023" y="142"/>
                  </a:lnTo>
                  <a:lnTo>
                    <a:pt x="1025" y="141"/>
                  </a:lnTo>
                  <a:lnTo>
                    <a:pt x="1027" y="134"/>
                  </a:lnTo>
                  <a:lnTo>
                    <a:pt x="1027" y="132"/>
                  </a:lnTo>
                  <a:lnTo>
                    <a:pt x="1027" y="128"/>
                  </a:lnTo>
                  <a:lnTo>
                    <a:pt x="1027" y="123"/>
                  </a:lnTo>
                  <a:lnTo>
                    <a:pt x="1025" y="119"/>
                  </a:lnTo>
                  <a:lnTo>
                    <a:pt x="1022" y="115"/>
                  </a:lnTo>
                  <a:lnTo>
                    <a:pt x="1020" y="111"/>
                  </a:lnTo>
                  <a:lnTo>
                    <a:pt x="1018" y="110"/>
                  </a:lnTo>
                  <a:lnTo>
                    <a:pt x="1017" y="108"/>
                  </a:lnTo>
                  <a:lnTo>
                    <a:pt x="1018" y="100"/>
                  </a:lnTo>
                  <a:lnTo>
                    <a:pt x="1020" y="97"/>
                  </a:lnTo>
                  <a:lnTo>
                    <a:pt x="1027" y="85"/>
                  </a:lnTo>
                  <a:lnTo>
                    <a:pt x="1028" y="84"/>
                  </a:lnTo>
                  <a:lnTo>
                    <a:pt x="1028" y="82"/>
                  </a:lnTo>
                  <a:lnTo>
                    <a:pt x="1028" y="63"/>
                  </a:lnTo>
                  <a:lnTo>
                    <a:pt x="1028" y="61"/>
                  </a:lnTo>
                  <a:lnTo>
                    <a:pt x="1028" y="60"/>
                  </a:lnTo>
                  <a:lnTo>
                    <a:pt x="1027" y="56"/>
                  </a:lnTo>
                  <a:lnTo>
                    <a:pt x="1030" y="43"/>
                  </a:lnTo>
                  <a:lnTo>
                    <a:pt x="1030" y="42"/>
                  </a:lnTo>
                  <a:lnTo>
                    <a:pt x="1030" y="40"/>
                  </a:lnTo>
                  <a:lnTo>
                    <a:pt x="1030" y="39"/>
                  </a:lnTo>
                  <a:lnTo>
                    <a:pt x="1037" y="29"/>
                  </a:lnTo>
                  <a:lnTo>
                    <a:pt x="1038" y="27"/>
                  </a:lnTo>
                  <a:lnTo>
                    <a:pt x="1040" y="24"/>
                  </a:lnTo>
                  <a:lnTo>
                    <a:pt x="1048" y="16"/>
                  </a:lnTo>
                  <a:lnTo>
                    <a:pt x="1050" y="13"/>
                  </a:lnTo>
                  <a:lnTo>
                    <a:pt x="1050" y="9"/>
                  </a:lnTo>
                  <a:lnTo>
                    <a:pt x="1061" y="0"/>
                  </a:lnTo>
                  <a:lnTo>
                    <a:pt x="1061" y="3"/>
                  </a:lnTo>
                  <a:lnTo>
                    <a:pt x="1063" y="6"/>
                  </a:lnTo>
                  <a:lnTo>
                    <a:pt x="1065" y="9"/>
                  </a:lnTo>
                  <a:lnTo>
                    <a:pt x="1066" y="26"/>
                  </a:lnTo>
                  <a:lnTo>
                    <a:pt x="1066" y="27"/>
                  </a:lnTo>
                  <a:lnTo>
                    <a:pt x="1068" y="30"/>
                  </a:lnTo>
                  <a:lnTo>
                    <a:pt x="1071" y="35"/>
                  </a:lnTo>
                  <a:lnTo>
                    <a:pt x="1073" y="35"/>
                  </a:lnTo>
                  <a:lnTo>
                    <a:pt x="1080" y="42"/>
                  </a:lnTo>
                  <a:lnTo>
                    <a:pt x="1083" y="42"/>
                  </a:lnTo>
                  <a:lnTo>
                    <a:pt x="1089" y="43"/>
                  </a:lnTo>
                  <a:lnTo>
                    <a:pt x="1094" y="45"/>
                  </a:lnTo>
                  <a:lnTo>
                    <a:pt x="1096" y="47"/>
                  </a:lnTo>
                  <a:lnTo>
                    <a:pt x="1111" y="52"/>
                  </a:lnTo>
                  <a:lnTo>
                    <a:pt x="1113" y="55"/>
                  </a:lnTo>
                  <a:lnTo>
                    <a:pt x="1113" y="56"/>
                  </a:lnTo>
                  <a:lnTo>
                    <a:pt x="1123" y="63"/>
                  </a:lnTo>
                  <a:lnTo>
                    <a:pt x="1126" y="64"/>
                  </a:lnTo>
                  <a:lnTo>
                    <a:pt x="1128" y="64"/>
                  </a:lnTo>
                  <a:lnTo>
                    <a:pt x="1131" y="66"/>
                  </a:lnTo>
                  <a:lnTo>
                    <a:pt x="1139" y="74"/>
                  </a:lnTo>
                  <a:lnTo>
                    <a:pt x="1141" y="77"/>
                  </a:lnTo>
                  <a:lnTo>
                    <a:pt x="1154" y="97"/>
                  </a:lnTo>
                  <a:lnTo>
                    <a:pt x="1156" y="100"/>
                  </a:lnTo>
                  <a:lnTo>
                    <a:pt x="1156" y="102"/>
                  </a:lnTo>
                  <a:lnTo>
                    <a:pt x="1159" y="103"/>
                  </a:lnTo>
                  <a:lnTo>
                    <a:pt x="1161" y="103"/>
                  </a:lnTo>
                  <a:lnTo>
                    <a:pt x="1174" y="111"/>
                  </a:lnTo>
                  <a:lnTo>
                    <a:pt x="1175" y="111"/>
                  </a:lnTo>
                  <a:lnTo>
                    <a:pt x="1189" y="119"/>
                  </a:lnTo>
                  <a:lnTo>
                    <a:pt x="1189" y="121"/>
                  </a:lnTo>
                  <a:lnTo>
                    <a:pt x="1184" y="129"/>
                  </a:lnTo>
                  <a:lnTo>
                    <a:pt x="1174" y="134"/>
                  </a:lnTo>
                  <a:lnTo>
                    <a:pt x="1171" y="134"/>
                  </a:lnTo>
                  <a:lnTo>
                    <a:pt x="1169" y="137"/>
                  </a:lnTo>
                  <a:lnTo>
                    <a:pt x="1167" y="142"/>
                  </a:lnTo>
                  <a:lnTo>
                    <a:pt x="1171" y="147"/>
                  </a:lnTo>
                  <a:lnTo>
                    <a:pt x="1171" y="150"/>
                  </a:lnTo>
                  <a:lnTo>
                    <a:pt x="1174" y="152"/>
                  </a:lnTo>
                  <a:lnTo>
                    <a:pt x="1175" y="152"/>
                  </a:lnTo>
                  <a:lnTo>
                    <a:pt x="1179" y="155"/>
                  </a:lnTo>
                  <a:lnTo>
                    <a:pt x="1180" y="158"/>
                  </a:lnTo>
                  <a:lnTo>
                    <a:pt x="1180" y="160"/>
                  </a:lnTo>
                  <a:lnTo>
                    <a:pt x="1179" y="168"/>
                  </a:lnTo>
                  <a:lnTo>
                    <a:pt x="1177" y="170"/>
                  </a:lnTo>
                  <a:lnTo>
                    <a:pt x="1171" y="173"/>
                  </a:lnTo>
                  <a:lnTo>
                    <a:pt x="1169" y="176"/>
                  </a:lnTo>
                  <a:lnTo>
                    <a:pt x="1169" y="178"/>
                  </a:lnTo>
                  <a:lnTo>
                    <a:pt x="1169" y="183"/>
                  </a:lnTo>
                  <a:lnTo>
                    <a:pt x="1169" y="189"/>
                  </a:lnTo>
                  <a:lnTo>
                    <a:pt x="1169" y="192"/>
                  </a:lnTo>
                  <a:lnTo>
                    <a:pt x="1171" y="204"/>
                  </a:lnTo>
                  <a:lnTo>
                    <a:pt x="1171" y="207"/>
                  </a:lnTo>
                  <a:lnTo>
                    <a:pt x="1177" y="218"/>
                  </a:lnTo>
                  <a:lnTo>
                    <a:pt x="1179" y="220"/>
                  </a:lnTo>
                  <a:lnTo>
                    <a:pt x="1184" y="228"/>
                  </a:lnTo>
                  <a:lnTo>
                    <a:pt x="1184" y="231"/>
                  </a:lnTo>
                  <a:lnTo>
                    <a:pt x="1182" y="233"/>
                  </a:lnTo>
                  <a:lnTo>
                    <a:pt x="1184" y="238"/>
                  </a:lnTo>
                  <a:lnTo>
                    <a:pt x="1187" y="238"/>
                  </a:lnTo>
                  <a:lnTo>
                    <a:pt x="1192" y="236"/>
                  </a:lnTo>
                  <a:lnTo>
                    <a:pt x="1194" y="234"/>
                  </a:lnTo>
                  <a:lnTo>
                    <a:pt x="1200" y="231"/>
                  </a:lnTo>
                  <a:lnTo>
                    <a:pt x="1205" y="230"/>
                  </a:lnTo>
                  <a:lnTo>
                    <a:pt x="1205" y="228"/>
                  </a:lnTo>
                  <a:lnTo>
                    <a:pt x="1207" y="226"/>
                  </a:lnTo>
                  <a:lnTo>
                    <a:pt x="1220" y="220"/>
                  </a:lnTo>
                  <a:lnTo>
                    <a:pt x="1223" y="220"/>
                  </a:lnTo>
                  <a:lnTo>
                    <a:pt x="1225" y="220"/>
                  </a:lnTo>
                  <a:lnTo>
                    <a:pt x="1227" y="220"/>
                  </a:lnTo>
                  <a:lnTo>
                    <a:pt x="1230" y="221"/>
                  </a:lnTo>
                  <a:lnTo>
                    <a:pt x="1232" y="221"/>
                  </a:lnTo>
                  <a:lnTo>
                    <a:pt x="1235" y="225"/>
                  </a:lnTo>
                  <a:lnTo>
                    <a:pt x="1238" y="226"/>
                  </a:lnTo>
                  <a:lnTo>
                    <a:pt x="1240" y="228"/>
                  </a:lnTo>
                  <a:lnTo>
                    <a:pt x="1242" y="228"/>
                  </a:lnTo>
                  <a:lnTo>
                    <a:pt x="1247" y="231"/>
                  </a:lnTo>
                  <a:lnTo>
                    <a:pt x="1252" y="233"/>
                  </a:lnTo>
                  <a:lnTo>
                    <a:pt x="1266" y="247"/>
                  </a:lnTo>
                  <a:lnTo>
                    <a:pt x="1270" y="251"/>
                  </a:lnTo>
                  <a:lnTo>
                    <a:pt x="1281" y="259"/>
                  </a:lnTo>
                  <a:lnTo>
                    <a:pt x="1283" y="260"/>
                  </a:lnTo>
                  <a:lnTo>
                    <a:pt x="1286" y="262"/>
                  </a:lnTo>
                  <a:lnTo>
                    <a:pt x="1295" y="268"/>
                  </a:lnTo>
                  <a:lnTo>
                    <a:pt x="1296" y="268"/>
                  </a:lnTo>
                  <a:lnTo>
                    <a:pt x="1300" y="268"/>
                  </a:lnTo>
                  <a:lnTo>
                    <a:pt x="1303" y="268"/>
                  </a:lnTo>
                  <a:lnTo>
                    <a:pt x="1318" y="267"/>
                  </a:lnTo>
                  <a:lnTo>
                    <a:pt x="1319" y="267"/>
                  </a:lnTo>
                  <a:lnTo>
                    <a:pt x="1323" y="267"/>
                  </a:lnTo>
                  <a:lnTo>
                    <a:pt x="1329" y="267"/>
                  </a:lnTo>
                  <a:lnTo>
                    <a:pt x="1331" y="267"/>
                  </a:lnTo>
                  <a:lnTo>
                    <a:pt x="1351" y="259"/>
                  </a:lnTo>
                  <a:lnTo>
                    <a:pt x="1352" y="259"/>
                  </a:lnTo>
                  <a:lnTo>
                    <a:pt x="1354" y="257"/>
                  </a:lnTo>
                  <a:lnTo>
                    <a:pt x="1357" y="255"/>
                  </a:lnTo>
                  <a:lnTo>
                    <a:pt x="1366" y="249"/>
                  </a:lnTo>
                  <a:lnTo>
                    <a:pt x="1376" y="241"/>
                  </a:lnTo>
                  <a:lnTo>
                    <a:pt x="1386" y="241"/>
                  </a:lnTo>
                  <a:lnTo>
                    <a:pt x="1394" y="238"/>
                  </a:lnTo>
                  <a:lnTo>
                    <a:pt x="1402" y="233"/>
                  </a:lnTo>
                  <a:lnTo>
                    <a:pt x="1412" y="228"/>
                  </a:lnTo>
                  <a:lnTo>
                    <a:pt x="1414" y="225"/>
                  </a:lnTo>
                  <a:lnTo>
                    <a:pt x="1422" y="220"/>
                  </a:lnTo>
                  <a:lnTo>
                    <a:pt x="1425" y="218"/>
                  </a:lnTo>
                  <a:lnTo>
                    <a:pt x="1438" y="217"/>
                  </a:lnTo>
                  <a:lnTo>
                    <a:pt x="1438" y="215"/>
                  </a:lnTo>
                  <a:lnTo>
                    <a:pt x="1448" y="208"/>
                  </a:lnTo>
                  <a:lnTo>
                    <a:pt x="1450" y="208"/>
                  </a:lnTo>
                  <a:lnTo>
                    <a:pt x="1452" y="207"/>
                  </a:lnTo>
                  <a:lnTo>
                    <a:pt x="1453" y="207"/>
                  </a:lnTo>
                  <a:lnTo>
                    <a:pt x="1465" y="208"/>
                  </a:lnTo>
                  <a:lnTo>
                    <a:pt x="1468" y="208"/>
                  </a:lnTo>
                  <a:lnTo>
                    <a:pt x="1470" y="207"/>
                  </a:lnTo>
                  <a:lnTo>
                    <a:pt x="1472" y="197"/>
                  </a:lnTo>
                  <a:lnTo>
                    <a:pt x="1473" y="196"/>
                  </a:lnTo>
                  <a:lnTo>
                    <a:pt x="1483" y="187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5" name="Freeform 75"/>
            <p:cNvSpPr>
              <a:spLocks/>
            </p:cNvSpPr>
            <p:nvPr/>
          </p:nvSpPr>
          <p:spPr bwMode="auto">
            <a:xfrm>
              <a:off x="3756025" y="3404395"/>
              <a:ext cx="1177925" cy="512763"/>
            </a:xfrm>
            <a:custGeom>
              <a:avLst/>
              <a:gdLst>
                <a:gd name="T0" fmla="*/ 464 w 1483"/>
                <a:gd name="T1" fmla="*/ 641 h 645"/>
                <a:gd name="T2" fmla="*/ 439 w 1483"/>
                <a:gd name="T3" fmla="*/ 634 h 645"/>
                <a:gd name="T4" fmla="*/ 388 w 1483"/>
                <a:gd name="T5" fmla="*/ 641 h 645"/>
                <a:gd name="T6" fmla="*/ 363 w 1483"/>
                <a:gd name="T7" fmla="*/ 637 h 645"/>
                <a:gd name="T8" fmla="*/ 317 w 1483"/>
                <a:gd name="T9" fmla="*/ 610 h 645"/>
                <a:gd name="T10" fmla="*/ 302 w 1483"/>
                <a:gd name="T11" fmla="*/ 574 h 645"/>
                <a:gd name="T12" fmla="*/ 271 w 1483"/>
                <a:gd name="T13" fmla="*/ 553 h 645"/>
                <a:gd name="T14" fmla="*/ 263 w 1483"/>
                <a:gd name="T15" fmla="*/ 529 h 645"/>
                <a:gd name="T16" fmla="*/ 234 w 1483"/>
                <a:gd name="T17" fmla="*/ 495 h 645"/>
                <a:gd name="T18" fmla="*/ 178 w 1483"/>
                <a:gd name="T19" fmla="*/ 485 h 645"/>
                <a:gd name="T20" fmla="*/ 119 w 1483"/>
                <a:gd name="T21" fmla="*/ 466 h 645"/>
                <a:gd name="T22" fmla="*/ 51 w 1483"/>
                <a:gd name="T23" fmla="*/ 485 h 645"/>
                <a:gd name="T24" fmla="*/ 6 w 1483"/>
                <a:gd name="T25" fmla="*/ 453 h 645"/>
                <a:gd name="T26" fmla="*/ 36 w 1483"/>
                <a:gd name="T27" fmla="*/ 430 h 645"/>
                <a:gd name="T28" fmla="*/ 49 w 1483"/>
                <a:gd name="T29" fmla="*/ 396 h 645"/>
                <a:gd name="T30" fmla="*/ 52 w 1483"/>
                <a:gd name="T31" fmla="*/ 354 h 645"/>
                <a:gd name="T32" fmla="*/ 87 w 1483"/>
                <a:gd name="T33" fmla="*/ 336 h 645"/>
                <a:gd name="T34" fmla="*/ 145 w 1483"/>
                <a:gd name="T35" fmla="*/ 307 h 645"/>
                <a:gd name="T36" fmla="*/ 203 w 1483"/>
                <a:gd name="T37" fmla="*/ 275 h 645"/>
                <a:gd name="T38" fmla="*/ 236 w 1483"/>
                <a:gd name="T39" fmla="*/ 259 h 645"/>
                <a:gd name="T40" fmla="*/ 256 w 1483"/>
                <a:gd name="T41" fmla="*/ 265 h 645"/>
                <a:gd name="T42" fmla="*/ 287 w 1483"/>
                <a:gd name="T43" fmla="*/ 255 h 645"/>
                <a:gd name="T44" fmla="*/ 307 w 1483"/>
                <a:gd name="T45" fmla="*/ 239 h 645"/>
                <a:gd name="T46" fmla="*/ 339 w 1483"/>
                <a:gd name="T47" fmla="*/ 236 h 645"/>
                <a:gd name="T48" fmla="*/ 387 w 1483"/>
                <a:gd name="T49" fmla="*/ 218 h 645"/>
                <a:gd name="T50" fmla="*/ 428 w 1483"/>
                <a:gd name="T51" fmla="*/ 221 h 645"/>
                <a:gd name="T52" fmla="*/ 466 w 1483"/>
                <a:gd name="T53" fmla="*/ 236 h 645"/>
                <a:gd name="T54" fmla="*/ 499 w 1483"/>
                <a:gd name="T55" fmla="*/ 244 h 645"/>
                <a:gd name="T56" fmla="*/ 534 w 1483"/>
                <a:gd name="T57" fmla="*/ 230 h 645"/>
                <a:gd name="T58" fmla="*/ 580 w 1483"/>
                <a:gd name="T59" fmla="*/ 208 h 645"/>
                <a:gd name="T60" fmla="*/ 616 w 1483"/>
                <a:gd name="T61" fmla="*/ 213 h 645"/>
                <a:gd name="T62" fmla="*/ 636 w 1483"/>
                <a:gd name="T63" fmla="*/ 236 h 645"/>
                <a:gd name="T64" fmla="*/ 646 w 1483"/>
                <a:gd name="T65" fmla="*/ 249 h 645"/>
                <a:gd name="T66" fmla="*/ 654 w 1483"/>
                <a:gd name="T67" fmla="*/ 275 h 645"/>
                <a:gd name="T68" fmla="*/ 674 w 1483"/>
                <a:gd name="T69" fmla="*/ 281 h 645"/>
                <a:gd name="T70" fmla="*/ 701 w 1483"/>
                <a:gd name="T71" fmla="*/ 289 h 645"/>
                <a:gd name="T72" fmla="*/ 744 w 1483"/>
                <a:gd name="T73" fmla="*/ 317 h 645"/>
                <a:gd name="T74" fmla="*/ 779 w 1483"/>
                <a:gd name="T75" fmla="*/ 314 h 645"/>
                <a:gd name="T76" fmla="*/ 818 w 1483"/>
                <a:gd name="T77" fmla="*/ 306 h 645"/>
                <a:gd name="T78" fmla="*/ 871 w 1483"/>
                <a:gd name="T79" fmla="*/ 318 h 645"/>
                <a:gd name="T80" fmla="*/ 947 w 1483"/>
                <a:gd name="T81" fmla="*/ 352 h 645"/>
                <a:gd name="T82" fmla="*/ 956 w 1483"/>
                <a:gd name="T83" fmla="*/ 307 h 645"/>
                <a:gd name="T84" fmla="*/ 969 w 1483"/>
                <a:gd name="T85" fmla="*/ 263 h 645"/>
                <a:gd name="T86" fmla="*/ 1000 w 1483"/>
                <a:gd name="T87" fmla="*/ 194 h 645"/>
                <a:gd name="T88" fmla="*/ 1017 w 1483"/>
                <a:gd name="T89" fmla="*/ 160 h 645"/>
                <a:gd name="T90" fmla="*/ 1020 w 1483"/>
                <a:gd name="T91" fmla="*/ 111 h 645"/>
                <a:gd name="T92" fmla="*/ 1028 w 1483"/>
                <a:gd name="T93" fmla="*/ 60 h 645"/>
                <a:gd name="T94" fmla="*/ 1050 w 1483"/>
                <a:gd name="T95" fmla="*/ 13 h 645"/>
                <a:gd name="T96" fmla="*/ 1073 w 1483"/>
                <a:gd name="T97" fmla="*/ 35 h 645"/>
                <a:gd name="T98" fmla="*/ 1126 w 1483"/>
                <a:gd name="T99" fmla="*/ 64 h 645"/>
                <a:gd name="T100" fmla="*/ 1174 w 1483"/>
                <a:gd name="T101" fmla="*/ 111 h 645"/>
                <a:gd name="T102" fmla="*/ 1171 w 1483"/>
                <a:gd name="T103" fmla="*/ 150 h 645"/>
                <a:gd name="T104" fmla="*/ 1169 w 1483"/>
                <a:gd name="T105" fmla="*/ 178 h 645"/>
                <a:gd name="T106" fmla="*/ 1182 w 1483"/>
                <a:gd name="T107" fmla="*/ 233 h 645"/>
                <a:gd name="T108" fmla="*/ 1223 w 1483"/>
                <a:gd name="T109" fmla="*/ 220 h 645"/>
                <a:gd name="T110" fmla="*/ 1252 w 1483"/>
                <a:gd name="T111" fmla="*/ 233 h 645"/>
                <a:gd name="T112" fmla="*/ 1318 w 1483"/>
                <a:gd name="T113" fmla="*/ 267 h 645"/>
                <a:gd name="T114" fmla="*/ 1376 w 1483"/>
                <a:gd name="T115" fmla="*/ 241 h 645"/>
                <a:gd name="T116" fmla="*/ 1448 w 1483"/>
                <a:gd name="T117" fmla="*/ 208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83" h="645">
                  <a:moveTo>
                    <a:pt x="484" y="632"/>
                  </a:moveTo>
                  <a:lnTo>
                    <a:pt x="482" y="634"/>
                  </a:lnTo>
                  <a:lnTo>
                    <a:pt x="481" y="636"/>
                  </a:lnTo>
                  <a:lnTo>
                    <a:pt x="479" y="639"/>
                  </a:lnTo>
                  <a:lnTo>
                    <a:pt x="479" y="641"/>
                  </a:lnTo>
                  <a:lnTo>
                    <a:pt x="478" y="642"/>
                  </a:lnTo>
                  <a:lnTo>
                    <a:pt x="474" y="644"/>
                  </a:lnTo>
                  <a:lnTo>
                    <a:pt x="473" y="644"/>
                  </a:lnTo>
                  <a:lnTo>
                    <a:pt x="468" y="641"/>
                  </a:lnTo>
                  <a:lnTo>
                    <a:pt x="464" y="641"/>
                  </a:lnTo>
                  <a:lnTo>
                    <a:pt x="464" y="636"/>
                  </a:lnTo>
                  <a:lnTo>
                    <a:pt x="461" y="636"/>
                  </a:lnTo>
                  <a:lnTo>
                    <a:pt x="459" y="637"/>
                  </a:lnTo>
                  <a:lnTo>
                    <a:pt x="458" y="639"/>
                  </a:lnTo>
                  <a:lnTo>
                    <a:pt x="458" y="636"/>
                  </a:lnTo>
                  <a:lnTo>
                    <a:pt x="453" y="636"/>
                  </a:lnTo>
                  <a:lnTo>
                    <a:pt x="451" y="637"/>
                  </a:lnTo>
                  <a:lnTo>
                    <a:pt x="446" y="637"/>
                  </a:lnTo>
                  <a:lnTo>
                    <a:pt x="444" y="637"/>
                  </a:lnTo>
                  <a:lnTo>
                    <a:pt x="439" y="634"/>
                  </a:lnTo>
                  <a:lnTo>
                    <a:pt x="436" y="637"/>
                  </a:lnTo>
                  <a:lnTo>
                    <a:pt x="428" y="639"/>
                  </a:lnTo>
                  <a:lnTo>
                    <a:pt x="421" y="642"/>
                  </a:lnTo>
                  <a:lnTo>
                    <a:pt x="411" y="642"/>
                  </a:lnTo>
                  <a:lnTo>
                    <a:pt x="406" y="642"/>
                  </a:lnTo>
                  <a:lnTo>
                    <a:pt x="400" y="642"/>
                  </a:lnTo>
                  <a:lnTo>
                    <a:pt x="398" y="645"/>
                  </a:lnTo>
                  <a:lnTo>
                    <a:pt x="393" y="642"/>
                  </a:lnTo>
                  <a:lnTo>
                    <a:pt x="392" y="641"/>
                  </a:lnTo>
                  <a:lnTo>
                    <a:pt x="388" y="641"/>
                  </a:lnTo>
                  <a:lnTo>
                    <a:pt x="387" y="642"/>
                  </a:lnTo>
                  <a:lnTo>
                    <a:pt x="383" y="644"/>
                  </a:lnTo>
                  <a:lnTo>
                    <a:pt x="377" y="644"/>
                  </a:lnTo>
                  <a:lnTo>
                    <a:pt x="375" y="644"/>
                  </a:lnTo>
                  <a:lnTo>
                    <a:pt x="373" y="642"/>
                  </a:lnTo>
                  <a:lnTo>
                    <a:pt x="370" y="642"/>
                  </a:lnTo>
                  <a:lnTo>
                    <a:pt x="370" y="645"/>
                  </a:lnTo>
                  <a:lnTo>
                    <a:pt x="365" y="644"/>
                  </a:lnTo>
                  <a:lnTo>
                    <a:pt x="360" y="642"/>
                  </a:lnTo>
                  <a:lnTo>
                    <a:pt x="363" y="637"/>
                  </a:lnTo>
                  <a:lnTo>
                    <a:pt x="363" y="632"/>
                  </a:lnTo>
                  <a:lnTo>
                    <a:pt x="360" y="632"/>
                  </a:lnTo>
                  <a:lnTo>
                    <a:pt x="353" y="631"/>
                  </a:lnTo>
                  <a:lnTo>
                    <a:pt x="344" y="629"/>
                  </a:lnTo>
                  <a:lnTo>
                    <a:pt x="342" y="629"/>
                  </a:lnTo>
                  <a:lnTo>
                    <a:pt x="339" y="629"/>
                  </a:lnTo>
                  <a:lnTo>
                    <a:pt x="329" y="624"/>
                  </a:lnTo>
                  <a:lnTo>
                    <a:pt x="327" y="623"/>
                  </a:lnTo>
                  <a:lnTo>
                    <a:pt x="325" y="621"/>
                  </a:lnTo>
                  <a:lnTo>
                    <a:pt x="317" y="610"/>
                  </a:lnTo>
                  <a:lnTo>
                    <a:pt x="319" y="602"/>
                  </a:lnTo>
                  <a:lnTo>
                    <a:pt x="319" y="600"/>
                  </a:lnTo>
                  <a:lnTo>
                    <a:pt x="319" y="597"/>
                  </a:lnTo>
                  <a:lnTo>
                    <a:pt x="317" y="589"/>
                  </a:lnTo>
                  <a:lnTo>
                    <a:pt x="315" y="585"/>
                  </a:lnTo>
                  <a:lnTo>
                    <a:pt x="312" y="584"/>
                  </a:lnTo>
                  <a:lnTo>
                    <a:pt x="312" y="577"/>
                  </a:lnTo>
                  <a:lnTo>
                    <a:pt x="312" y="574"/>
                  </a:lnTo>
                  <a:lnTo>
                    <a:pt x="309" y="574"/>
                  </a:lnTo>
                  <a:lnTo>
                    <a:pt x="302" y="574"/>
                  </a:lnTo>
                  <a:lnTo>
                    <a:pt x="297" y="574"/>
                  </a:lnTo>
                  <a:lnTo>
                    <a:pt x="291" y="571"/>
                  </a:lnTo>
                  <a:lnTo>
                    <a:pt x="286" y="568"/>
                  </a:lnTo>
                  <a:lnTo>
                    <a:pt x="284" y="566"/>
                  </a:lnTo>
                  <a:lnTo>
                    <a:pt x="277" y="569"/>
                  </a:lnTo>
                  <a:lnTo>
                    <a:pt x="276" y="568"/>
                  </a:lnTo>
                  <a:lnTo>
                    <a:pt x="272" y="561"/>
                  </a:lnTo>
                  <a:lnTo>
                    <a:pt x="271" y="558"/>
                  </a:lnTo>
                  <a:lnTo>
                    <a:pt x="269" y="555"/>
                  </a:lnTo>
                  <a:lnTo>
                    <a:pt x="271" y="553"/>
                  </a:lnTo>
                  <a:lnTo>
                    <a:pt x="272" y="552"/>
                  </a:lnTo>
                  <a:lnTo>
                    <a:pt x="271" y="550"/>
                  </a:lnTo>
                  <a:lnTo>
                    <a:pt x="272" y="547"/>
                  </a:lnTo>
                  <a:lnTo>
                    <a:pt x="269" y="543"/>
                  </a:lnTo>
                  <a:lnTo>
                    <a:pt x="267" y="543"/>
                  </a:lnTo>
                  <a:lnTo>
                    <a:pt x="263" y="543"/>
                  </a:lnTo>
                  <a:lnTo>
                    <a:pt x="261" y="540"/>
                  </a:lnTo>
                  <a:lnTo>
                    <a:pt x="261" y="537"/>
                  </a:lnTo>
                  <a:lnTo>
                    <a:pt x="264" y="535"/>
                  </a:lnTo>
                  <a:lnTo>
                    <a:pt x="263" y="529"/>
                  </a:lnTo>
                  <a:lnTo>
                    <a:pt x="259" y="521"/>
                  </a:lnTo>
                  <a:lnTo>
                    <a:pt x="258" y="518"/>
                  </a:lnTo>
                  <a:lnTo>
                    <a:pt x="251" y="511"/>
                  </a:lnTo>
                  <a:lnTo>
                    <a:pt x="251" y="509"/>
                  </a:lnTo>
                  <a:lnTo>
                    <a:pt x="243" y="511"/>
                  </a:lnTo>
                  <a:lnTo>
                    <a:pt x="241" y="509"/>
                  </a:lnTo>
                  <a:lnTo>
                    <a:pt x="233" y="506"/>
                  </a:lnTo>
                  <a:lnTo>
                    <a:pt x="234" y="501"/>
                  </a:lnTo>
                  <a:lnTo>
                    <a:pt x="236" y="496"/>
                  </a:lnTo>
                  <a:lnTo>
                    <a:pt x="234" y="495"/>
                  </a:lnTo>
                  <a:lnTo>
                    <a:pt x="226" y="490"/>
                  </a:lnTo>
                  <a:lnTo>
                    <a:pt x="221" y="488"/>
                  </a:lnTo>
                  <a:lnTo>
                    <a:pt x="220" y="488"/>
                  </a:lnTo>
                  <a:lnTo>
                    <a:pt x="215" y="492"/>
                  </a:lnTo>
                  <a:lnTo>
                    <a:pt x="208" y="492"/>
                  </a:lnTo>
                  <a:lnTo>
                    <a:pt x="201" y="495"/>
                  </a:lnTo>
                  <a:lnTo>
                    <a:pt x="193" y="493"/>
                  </a:lnTo>
                  <a:lnTo>
                    <a:pt x="185" y="495"/>
                  </a:lnTo>
                  <a:lnTo>
                    <a:pt x="180" y="487"/>
                  </a:lnTo>
                  <a:lnTo>
                    <a:pt x="178" y="485"/>
                  </a:lnTo>
                  <a:lnTo>
                    <a:pt x="168" y="484"/>
                  </a:lnTo>
                  <a:lnTo>
                    <a:pt x="167" y="482"/>
                  </a:lnTo>
                  <a:lnTo>
                    <a:pt x="157" y="480"/>
                  </a:lnTo>
                  <a:lnTo>
                    <a:pt x="148" y="480"/>
                  </a:lnTo>
                  <a:lnTo>
                    <a:pt x="145" y="480"/>
                  </a:lnTo>
                  <a:lnTo>
                    <a:pt x="134" y="474"/>
                  </a:lnTo>
                  <a:lnTo>
                    <a:pt x="132" y="472"/>
                  </a:lnTo>
                  <a:lnTo>
                    <a:pt x="125" y="467"/>
                  </a:lnTo>
                  <a:lnTo>
                    <a:pt x="124" y="466"/>
                  </a:lnTo>
                  <a:lnTo>
                    <a:pt x="119" y="466"/>
                  </a:lnTo>
                  <a:lnTo>
                    <a:pt x="115" y="466"/>
                  </a:lnTo>
                  <a:lnTo>
                    <a:pt x="105" y="464"/>
                  </a:lnTo>
                  <a:lnTo>
                    <a:pt x="94" y="469"/>
                  </a:lnTo>
                  <a:lnTo>
                    <a:pt x="89" y="471"/>
                  </a:lnTo>
                  <a:lnTo>
                    <a:pt x="87" y="469"/>
                  </a:lnTo>
                  <a:lnTo>
                    <a:pt x="77" y="471"/>
                  </a:lnTo>
                  <a:lnTo>
                    <a:pt x="76" y="471"/>
                  </a:lnTo>
                  <a:lnTo>
                    <a:pt x="66" y="479"/>
                  </a:lnTo>
                  <a:lnTo>
                    <a:pt x="54" y="484"/>
                  </a:lnTo>
                  <a:lnTo>
                    <a:pt x="51" y="485"/>
                  </a:lnTo>
                  <a:lnTo>
                    <a:pt x="38" y="495"/>
                  </a:lnTo>
                  <a:lnTo>
                    <a:pt x="34" y="485"/>
                  </a:lnTo>
                  <a:lnTo>
                    <a:pt x="33" y="472"/>
                  </a:lnTo>
                  <a:lnTo>
                    <a:pt x="26" y="471"/>
                  </a:lnTo>
                  <a:lnTo>
                    <a:pt x="24" y="469"/>
                  </a:lnTo>
                  <a:lnTo>
                    <a:pt x="23" y="463"/>
                  </a:lnTo>
                  <a:lnTo>
                    <a:pt x="9" y="463"/>
                  </a:lnTo>
                  <a:lnTo>
                    <a:pt x="0" y="458"/>
                  </a:lnTo>
                  <a:lnTo>
                    <a:pt x="1" y="454"/>
                  </a:lnTo>
                  <a:lnTo>
                    <a:pt x="6" y="453"/>
                  </a:lnTo>
                  <a:lnTo>
                    <a:pt x="14" y="450"/>
                  </a:lnTo>
                  <a:lnTo>
                    <a:pt x="18" y="446"/>
                  </a:lnTo>
                  <a:lnTo>
                    <a:pt x="19" y="445"/>
                  </a:lnTo>
                  <a:lnTo>
                    <a:pt x="23" y="441"/>
                  </a:lnTo>
                  <a:lnTo>
                    <a:pt x="26" y="440"/>
                  </a:lnTo>
                  <a:lnTo>
                    <a:pt x="29" y="438"/>
                  </a:lnTo>
                  <a:lnTo>
                    <a:pt x="31" y="437"/>
                  </a:lnTo>
                  <a:lnTo>
                    <a:pt x="33" y="437"/>
                  </a:lnTo>
                  <a:lnTo>
                    <a:pt x="36" y="433"/>
                  </a:lnTo>
                  <a:lnTo>
                    <a:pt x="36" y="430"/>
                  </a:lnTo>
                  <a:lnTo>
                    <a:pt x="38" y="429"/>
                  </a:lnTo>
                  <a:lnTo>
                    <a:pt x="38" y="425"/>
                  </a:lnTo>
                  <a:lnTo>
                    <a:pt x="39" y="420"/>
                  </a:lnTo>
                  <a:lnTo>
                    <a:pt x="39" y="417"/>
                  </a:lnTo>
                  <a:lnTo>
                    <a:pt x="41" y="412"/>
                  </a:lnTo>
                  <a:lnTo>
                    <a:pt x="43" y="411"/>
                  </a:lnTo>
                  <a:lnTo>
                    <a:pt x="44" y="406"/>
                  </a:lnTo>
                  <a:lnTo>
                    <a:pt x="44" y="404"/>
                  </a:lnTo>
                  <a:lnTo>
                    <a:pt x="48" y="398"/>
                  </a:lnTo>
                  <a:lnTo>
                    <a:pt x="49" y="396"/>
                  </a:lnTo>
                  <a:lnTo>
                    <a:pt x="49" y="395"/>
                  </a:lnTo>
                  <a:lnTo>
                    <a:pt x="49" y="390"/>
                  </a:lnTo>
                  <a:lnTo>
                    <a:pt x="49" y="386"/>
                  </a:lnTo>
                  <a:lnTo>
                    <a:pt x="49" y="383"/>
                  </a:lnTo>
                  <a:lnTo>
                    <a:pt x="48" y="382"/>
                  </a:lnTo>
                  <a:lnTo>
                    <a:pt x="44" y="375"/>
                  </a:lnTo>
                  <a:lnTo>
                    <a:pt x="41" y="369"/>
                  </a:lnTo>
                  <a:lnTo>
                    <a:pt x="44" y="364"/>
                  </a:lnTo>
                  <a:lnTo>
                    <a:pt x="52" y="356"/>
                  </a:lnTo>
                  <a:lnTo>
                    <a:pt x="52" y="354"/>
                  </a:lnTo>
                  <a:lnTo>
                    <a:pt x="52" y="351"/>
                  </a:lnTo>
                  <a:lnTo>
                    <a:pt x="54" y="349"/>
                  </a:lnTo>
                  <a:lnTo>
                    <a:pt x="54" y="348"/>
                  </a:lnTo>
                  <a:lnTo>
                    <a:pt x="64" y="344"/>
                  </a:lnTo>
                  <a:lnTo>
                    <a:pt x="66" y="344"/>
                  </a:lnTo>
                  <a:lnTo>
                    <a:pt x="71" y="343"/>
                  </a:lnTo>
                  <a:lnTo>
                    <a:pt x="72" y="341"/>
                  </a:lnTo>
                  <a:lnTo>
                    <a:pt x="76" y="341"/>
                  </a:lnTo>
                  <a:lnTo>
                    <a:pt x="86" y="336"/>
                  </a:lnTo>
                  <a:lnTo>
                    <a:pt x="87" y="336"/>
                  </a:lnTo>
                  <a:lnTo>
                    <a:pt x="100" y="331"/>
                  </a:lnTo>
                  <a:lnTo>
                    <a:pt x="102" y="330"/>
                  </a:lnTo>
                  <a:lnTo>
                    <a:pt x="104" y="328"/>
                  </a:lnTo>
                  <a:lnTo>
                    <a:pt x="117" y="325"/>
                  </a:lnTo>
                  <a:lnTo>
                    <a:pt x="119" y="325"/>
                  </a:lnTo>
                  <a:lnTo>
                    <a:pt x="134" y="323"/>
                  </a:lnTo>
                  <a:lnTo>
                    <a:pt x="135" y="322"/>
                  </a:lnTo>
                  <a:lnTo>
                    <a:pt x="137" y="320"/>
                  </a:lnTo>
                  <a:lnTo>
                    <a:pt x="143" y="309"/>
                  </a:lnTo>
                  <a:lnTo>
                    <a:pt x="145" y="307"/>
                  </a:lnTo>
                  <a:lnTo>
                    <a:pt x="147" y="306"/>
                  </a:lnTo>
                  <a:lnTo>
                    <a:pt x="155" y="302"/>
                  </a:lnTo>
                  <a:lnTo>
                    <a:pt x="167" y="297"/>
                  </a:lnTo>
                  <a:lnTo>
                    <a:pt x="168" y="297"/>
                  </a:lnTo>
                  <a:lnTo>
                    <a:pt x="185" y="291"/>
                  </a:lnTo>
                  <a:lnTo>
                    <a:pt x="186" y="289"/>
                  </a:lnTo>
                  <a:lnTo>
                    <a:pt x="193" y="283"/>
                  </a:lnTo>
                  <a:lnTo>
                    <a:pt x="195" y="281"/>
                  </a:lnTo>
                  <a:lnTo>
                    <a:pt x="201" y="276"/>
                  </a:lnTo>
                  <a:lnTo>
                    <a:pt x="203" y="275"/>
                  </a:lnTo>
                  <a:lnTo>
                    <a:pt x="205" y="275"/>
                  </a:lnTo>
                  <a:lnTo>
                    <a:pt x="218" y="270"/>
                  </a:lnTo>
                  <a:lnTo>
                    <a:pt x="220" y="268"/>
                  </a:lnTo>
                  <a:lnTo>
                    <a:pt x="223" y="263"/>
                  </a:lnTo>
                  <a:lnTo>
                    <a:pt x="221" y="255"/>
                  </a:lnTo>
                  <a:lnTo>
                    <a:pt x="224" y="252"/>
                  </a:lnTo>
                  <a:lnTo>
                    <a:pt x="228" y="252"/>
                  </a:lnTo>
                  <a:lnTo>
                    <a:pt x="231" y="255"/>
                  </a:lnTo>
                  <a:lnTo>
                    <a:pt x="234" y="257"/>
                  </a:lnTo>
                  <a:lnTo>
                    <a:pt x="236" y="259"/>
                  </a:lnTo>
                  <a:lnTo>
                    <a:pt x="238" y="257"/>
                  </a:lnTo>
                  <a:lnTo>
                    <a:pt x="241" y="255"/>
                  </a:lnTo>
                  <a:lnTo>
                    <a:pt x="243" y="254"/>
                  </a:lnTo>
                  <a:lnTo>
                    <a:pt x="246" y="259"/>
                  </a:lnTo>
                  <a:lnTo>
                    <a:pt x="246" y="260"/>
                  </a:lnTo>
                  <a:lnTo>
                    <a:pt x="249" y="260"/>
                  </a:lnTo>
                  <a:lnTo>
                    <a:pt x="251" y="260"/>
                  </a:lnTo>
                  <a:lnTo>
                    <a:pt x="253" y="262"/>
                  </a:lnTo>
                  <a:lnTo>
                    <a:pt x="254" y="265"/>
                  </a:lnTo>
                  <a:lnTo>
                    <a:pt x="256" y="265"/>
                  </a:lnTo>
                  <a:lnTo>
                    <a:pt x="259" y="262"/>
                  </a:lnTo>
                  <a:lnTo>
                    <a:pt x="261" y="262"/>
                  </a:lnTo>
                  <a:lnTo>
                    <a:pt x="264" y="263"/>
                  </a:lnTo>
                  <a:lnTo>
                    <a:pt x="269" y="262"/>
                  </a:lnTo>
                  <a:lnTo>
                    <a:pt x="271" y="263"/>
                  </a:lnTo>
                  <a:lnTo>
                    <a:pt x="276" y="265"/>
                  </a:lnTo>
                  <a:lnTo>
                    <a:pt x="279" y="265"/>
                  </a:lnTo>
                  <a:lnTo>
                    <a:pt x="281" y="262"/>
                  </a:lnTo>
                  <a:lnTo>
                    <a:pt x="282" y="260"/>
                  </a:lnTo>
                  <a:lnTo>
                    <a:pt x="287" y="255"/>
                  </a:lnTo>
                  <a:lnTo>
                    <a:pt x="289" y="255"/>
                  </a:lnTo>
                  <a:lnTo>
                    <a:pt x="289" y="254"/>
                  </a:lnTo>
                  <a:lnTo>
                    <a:pt x="287" y="247"/>
                  </a:lnTo>
                  <a:lnTo>
                    <a:pt x="286" y="247"/>
                  </a:lnTo>
                  <a:lnTo>
                    <a:pt x="287" y="241"/>
                  </a:lnTo>
                  <a:lnTo>
                    <a:pt x="289" y="239"/>
                  </a:lnTo>
                  <a:lnTo>
                    <a:pt x="297" y="236"/>
                  </a:lnTo>
                  <a:lnTo>
                    <a:pt x="302" y="239"/>
                  </a:lnTo>
                  <a:lnTo>
                    <a:pt x="302" y="241"/>
                  </a:lnTo>
                  <a:lnTo>
                    <a:pt x="307" y="239"/>
                  </a:lnTo>
                  <a:lnTo>
                    <a:pt x="309" y="239"/>
                  </a:lnTo>
                  <a:lnTo>
                    <a:pt x="310" y="239"/>
                  </a:lnTo>
                  <a:lnTo>
                    <a:pt x="317" y="242"/>
                  </a:lnTo>
                  <a:lnTo>
                    <a:pt x="319" y="244"/>
                  </a:lnTo>
                  <a:lnTo>
                    <a:pt x="327" y="246"/>
                  </a:lnTo>
                  <a:lnTo>
                    <a:pt x="329" y="247"/>
                  </a:lnTo>
                  <a:lnTo>
                    <a:pt x="332" y="247"/>
                  </a:lnTo>
                  <a:lnTo>
                    <a:pt x="334" y="242"/>
                  </a:lnTo>
                  <a:lnTo>
                    <a:pt x="334" y="239"/>
                  </a:lnTo>
                  <a:lnTo>
                    <a:pt x="339" y="236"/>
                  </a:lnTo>
                  <a:lnTo>
                    <a:pt x="342" y="236"/>
                  </a:lnTo>
                  <a:lnTo>
                    <a:pt x="344" y="236"/>
                  </a:lnTo>
                  <a:lnTo>
                    <a:pt x="349" y="233"/>
                  </a:lnTo>
                  <a:lnTo>
                    <a:pt x="350" y="226"/>
                  </a:lnTo>
                  <a:lnTo>
                    <a:pt x="350" y="225"/>
                  </a:lnTo>
                  <a:lnTo>
                    <a:pt x="353" y="215"/>
                  </a:lnTo>
                  <a:lnTo>
                    <a:pt x="355" y="215"/>
                  </a:lnTo>
                  <a:lnTo>
                    <a:pt x="360" y="212"/>
                  </a:lnTo>
                  <a:lnTo>
                    <a:pt x="382" y="215"/>
                  </a:lnTo>
                  <a:lnTo>
                    <a:pt x="387" y="218"/>
                  </a:lnTo>
                  <a:lnTo>
                    <a:pt x="392" y="217"/>
                  </a:lnTo>
                  <a:lnTo>
                    <a:pt x="392" y="207"/>
                  </a:lnTo>
                  <a:lnTo>
                    <a:pt x="396" y="207"/>
                  </a:lnTo>
                  <a:lnTo>
                    <a:pt x="403" y="207"/>
                  </a:lnTo>
                  <a:lnTo>
                    <a:pt x="413" y="213"/>
                  </a:lnTo>
                  <a:lnTo>
                    <a:pt x="415" y="213"/>
                  </a:lnTo>
                  <a:lnTo>
                    <a:pt x="416" y="217"/>
                  </a:lnTo>
                  <a:lnTo>
                    <a:pt x="420" y="218"/>
                  </a:lnTo>
                  <a:lnTo>
                    <a:pt x="425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9" y="223"/>
                  </a:lnTo>
                  <a:lnTo>
                    <a:pt x="441" y="223"/>
                  </a:lnTo>
                  <a:lnTo>
                    <a:pt x="444" y="220"/>
                  </a:lnTo>
                  <a:lnTo>
                    <a:pt x="454" y="221"/>
                  </a:lnTo>
                  <a:lnTo>
                    <a:pt x="456" y="223"/>
                  </a:lnTo>
                  <a:lnTo>
                    <a:pt x="456" y="231"/>
                  </a:lnTo>
                  <a:lnTo>
                    <a:pt x="458" y="231"/>
                  </a:lnTo>
                  <a:lnTo>
                    <a:pt x="464" y="234"/>
                  </a:lnTo>
                  <a:lnTo>
                    <a:pt x="466" y="236"/>
                  </a:lnTo>
                  <a:lnTo>
                    <a:pt x="474" y="238"/>
                  </a:lnTo>
                  <a:lnTo>
                    <a:pt x="476" y="236"/>
                  </a:lnTo>
                  <a:lnTo>
                    <a:pt x="478" y="234"/>
                  </a:lnTo>
                  <a:lnTo>
                    <a:pt x="482" y="233"/>
                  </a:lnTo>
                  <a:lnTo>
                    <a:pt x="484" y="234"/>
                  </a:lnTo>
                  <a:lnTo>
                    <a:pt x="487" y="238"/>
                  </a:lnTo>
                  <a:lnTo>
                    <a:pt x="489" y="239"/>
                  </a:lnTo>
                  <a:lnTo>
                    <a:pt x="492" y="244"/>
                  </a:lnTo>
                  <a:lnTo>
                    <a:pt x="497" y="246"/>
                  </a:lnTo>
                  <a:lnTo>
                    <a:pt x="499" y="244"/>
                  </a:lnTo>
                  <a:lnTo>
                    <a:pt x="512" y="246"/>
                  </a:lnTo>
                  <a:lnTo>
                    <a:pt x="516" y="246"/>
                  </a:lnTo>
                  <a:lnTo>
                    <a:pt x="521" y="242"/>
                  </a:lnTo>
                  <a:lnTo>
                    <a:pt x="522" y="241"/>
                  </a:lnTo>
                  <a:lnTo>
                    <a:pt x="524" y="238"/>
                  </a:lnTo>
                  <a:lnTo>
                    <a:pt x="525" y="238"/>
                  </a:lnTo>
                  <a:lnTo>
                    <a:pt x="529" y="234"/>
                  </a:lnTo>
                  <a:lnTo>
                    <a:pt x="530" y="233"/>
                  </a:lnTo>
                  <a:lnTo>
                    <a:pt x="532" y="231"/>
                  </a:lnTo>
                  <a:lnTo>
                    <a:pt x="534" y="230"/>
                  </a:lnTo>
                  <a:lnTo>
                    <a:pt x="540" y="226"/>
                  </a:lnTo>
                  <a:lnTo>
                    <a:pt x="542" y="225"/>
                  </a:lnTo>
                  <a:lnTo>
                    <a:pt x="547" y="223"/>
                  </a:lnTo>
                  <a:lnTo>
                    <a:pt x="552" y="225"/>
                  </a:lnTo>
                  <a:lnTo>
                    <a:pt x="555" y="220"/>
                  </a:lnTo>
                  <a:lnTo>
                    <a:pt x="557" y="213"/>
                  </a:lnTo>
                  <a:lnTo>
                    <a:pt x="559" y="210"/>
                  </a:lnTo>
                  <a:lnTo>
                    <a:pt x="565" y="205"/>
                  </a:lnTo>
                  <a:lnTo>
                    <a:pt x="577" y="208"/>
                  </a:lnTo>
                  <a:lnTo>
                    <a:pt x="580" y="208"/>
                  </a:lnTo>
                  <a:lnTo>
                    <a:pt x="582" y="207"/>
                  </a:lnTo>
                  <a:lnTo>
                    <a:pt x="593" y="208"/>
                  </a:lnTo>
                  <a:lnTo>
                    <a:pt x="597" y="208"/>
                  </a:lnTo>
                  <a:lnTo>
                    <a:pt x="600" y="207"/>
                  </a:lnTo>
                  <a:lnTo>
                    <a:pt x="605" y="210"/>
                  </a:lnTo>
                  <a:lnTo>
                    <a:pt x="603" y="215"/>
                  </a:lnTo>
                  <a:lnTo>
                    <a:pt x="605" y="215"/>
                  </a:lnTo>
                  <a:lnTo>
                    <a:pt x="608" y="218"/>
                  </a:lnTo>
                  <a:lnTo>
                    <a:pt x="611" y="218"/>
                  </a:lnTo>
                  <a:lnTo>
                    <a:pt x="616" y="213"/>
                  </a:lnTo>
                  <a:lnTo>
                    <a:pt x="618" y="218"/>
                  </a:lnTo>
                  <a:lnTo>
                    <a:pt x="620" y="220"/>
                  </a:lnTo>
                  <a:lnTo>
                    <a:pt x="616" y="225"/>
                  </a:lnTo>
                  <a:lnTo>
                    <a:pt x="620" y="230"/>
                  </a:lnTo>
                  <a:lnTo>
                    <a:pt x="621" y="230"/>
                  </a:lnTo>
                  <a:lnTo>
                    <a:pt x="623" y="234"/>
                  </a:lnTo>
                  <a:lnTo>
                    <a:pt x="626" y="234"/>
                  </a:lnTo>
                  <a:lnTo>
                    <a:pt x="630" y="234"/>
                  </a:lnTo>
                  <a:lnTo>
                    <a:pt x="635" y="234"/>
                  </a:lnTo>
                  <a:lnTo>
                    <a:pt x="636" y="236"/>
                  </a:lnTo>
                  <a:lnTo>
                    <a:pt x="636" y="238"/>
                  </a:lnTo>
                  <a:lnTo>
                    <a:pt x="635" y="242"/>
                  </a:lnTo>
                  <a:lnTo>
                    <a:pt x="635" y="244"/>
                  </a:lnTo>
                  <a:lnTo>
                    <a:pt x="633" y="246"/>
                  </a:lnTo>
                  <a:lnTo>
                    <a:pt x="633" y="249"/>
                  </a:lnTo>
                  <a:lnTo>
                    <a:pt x="635" y="249"/>
                  </a:lnTo>
                  <a:lnTo>
                    <a:pt x="636" y="249"/>
                  </a:lnTo>
                  <a:lnTo>
                    <a:pt x="640" y="249"/>
                  </a:lnTo>
                  <a:lnTo>
                    <a:pt x="645" y="249"/>
                  </a:lnTo>
                  <a:lnTo>
                    <a:pt x="646" y="249"/>
                  </a:lnTo>
                  <a:lnTo>
                    <a:pt x="645" y="255"/>
                  </a:lnTo>
                  <a:lnTo>
                    <a:pt x="640" y="255"/>
                  </a:lnTo>
                  <a:lnTo>
                    <a:pt x="641" y="260"/>
                  </a:lnTo>
                  <a:lnTo>
                    <a:pt x="643" y="262"/>
                  </a:lnTo>
                  <a:lnTo>
                    <a:pt x="645" y="263"/>
                  </a:lnTo>
                  <a:lnTo>
                    <a:pt x="646" y="265"/>
                  </a:lnTo>
                  <a:lnTo>
                    <a:pt x="650" y="267"/>
                  </a:lnTo>
                  <a:lnTo>
                    <a:pt x="654" y="268"/>
                  </a:lnTo>
                  <a:lnTo>
                    <a:pt x="656" y="273"/>
                  </a:lnTo>
                  <a:lnTo>
                    <a:pt x="654" y="275"/>
                  </a:lnTo>
                  <a:lnTo>
                    <a:pt x="656" y="278"/>
                  </a:lnTo>
                  <a:lnTo>
                    <a:pt x="658" y="285"/>
                  </a:lnTo>
                  <a:lnTo>
                    <a:pt x="658" y="286"/>
                  </a:lnTo>
                  <a:lnTo>
                    <a:pt x="664" y="288"/>
                  </a:lnTo>
                  <a:lnTo>
                    <a:pt x="666" y="285"/>
                  </a:lnTo>
                  <a:lnTo>
                    <a:pt x="666" y="283"/>
                  </a:lnTo>
                  <a:lnTo>
                    <a:pt x="668" y="278"/>
                  </a:lnTo>
                  <a:lnTo>
                    <a:pt x="669" y="278"/>
                  </a:lnTo>
                  <a:lnTo>
                    <a:pt x="671" y="278"/>
                  </a:lnTo>
                  <a:lnTo>
                    <a:pt x="674" y="281"/>
                  </a:lnTo>
                  <a:lnTo>
                    <a:pt x="674" y="285"/>
                  </a:lnTo>
                  <a:lnTo>
                    <a:pt x="678" y="289"/>
                  </a:lnTo>
                  <a:lnTo>
                    <a:pt x="683" y="293"/>
                  </a:lnTo>
                  <a:lnTo>
                    <a:pt x="686" y="293"/>
                  </a:lnTo>
                  <a:lnTo>
                    <a:pt x="688" y="294"/>
                  </a:lnTo>
                  <a:lnTo>
                    <a:pt x="691" y="296"/>
                  </a:lnTo>
                  <a:lnTo>
                    <a:pt x="694" y="296"/>
                  </a:lnTo>
                  <a:lnTo>
                    <a:pt x="697" y="296"/>
                  </a:lnTo>
                  <a:lnTo>
                    <a:pt x="697" y="293"/>
                  </a:lnTo>
                  <a:lnTo>
                    <a:pt x="701" y="289"/>
                  </a:lnTo>
                  <a:lnTo>
                    <a:pt x="709" y="289"/>
                  </a:lnTo>
                  <a:lnTo>
                    <a:pt x="714" y="294"/>
                  </a:lnTo>
                  <a:lnTo>
                    <a:pt x="717" y="296"/>
                  </a:lnTo>
                  <a:lnTo>
                    <a:pt x="719" y="297"/>
                  </a:lnTo>
                  <a:lnTo>
                    <a:pt x="729" y="306"/>
                  </a:lnTo>
                  <a:lnTo>
                    <a:pt x="731" y="307"/>
                  </a:lnTo>
                  <a:lnTo>
                    <a:pt x="734" y="310"/>
                  </a:lnTo>
                  <a:lnTo>
                    <a:pt x="736" y="312"/>
                  </a:lnTo>
                  <a:lnTo>
                    <a:pt x="740" y="314"/>
                  </a:lnTo>
                  <a:lnTo>
                    <a:pt x="744" y="317"/>
                  </a:lnTo>
                  <a:lnTo>
                    <a:pt x="745" y="317"/>
                  </a:lnTo>
                  <a:lnTo>
                    <a:pt x="752" y="317"/>
                  </a:lnTo>
                  <a:lnTo>
                    <a:pt x="755" y="315"/>
                  </a:lnTo>
                  <a:lnTo>
                    <a:pt x="760" y="314"/>
                  </a:lnTo>
                  <a:lnTo>
                    <a:pt x="764" y="312"/>
                  </a:lnTo>
                  <a:lnTo>
                    <a:pt x="765" y="312"/>
                  </a:lnTo>
                  <a:lnTo>
                    <a:pt x="769" y="312"/>
                  </a:lnTo>
                  <a:lnTo>
                    <a:pt x="770" y="312"/>
                  </a:lnTo>
                  <a:lnTo>
                    <a:pt x="775" y="314"/>
                  </a:lnTo>
                  <a:lnTo>
                    <a:pt x="779" y="314"/>
                  </a:lnTo>
                  <a:lnTo>
                    <a:pt x="782" y="312"/>
                  </a:lnTo>
                  <a:lnTo>
                    <a:pt x="783" y="312"/>
                  </a:lnTo>
                  <a:lnTo>
                    <a:pt x="787" y="312"/>
                  </a:lnTo>
                  <a:lnTo>
                    <a:pt x="788" y="312"/>
                  </a:lnTo>
                  <a:lnTo>
                    <a:pt x="798" y="310"/>
                  </a:lnTo>
                  <a:lnTo>
                    <a:pt x="800" y="309"/>
                  </a:lnTo>
                  <a:lnTo>
                    <a:pt x="802" y="309"/>
                  </a:lnTo>
                  <a:lnTo>
                    <a:pt x="805" y="309"/>
                  </a:lnTo>
                  <a:lnTo>
                    <a:pt x="815" y="307"/>
                  </a:lnTo>
                  <a:lnTo>
                    <a:pt x="818" y="306"/>
                  </a:lnTo>
                  <a:lnTo>
                    <a:pt x="822" y="306"/>
                  </a:lnTo>
                  <a:lnTo>
                    <a:pt x="830" y="306"/>
                  </a:lnTo>
                  <a:lnTo>
                    <a:pt x="833" y="306"/>
                  </a:lnTo>
                  <a:lnTo>
                    <a:pt x="836" y="306"/>
                  </a:lnTo>
                  <a:lnTo>
                    <a:pt x="841" y="307"/>
                  </a:lnTo>
                  <a:lnTo>
                    <a:pt x="848" y="310"/>
                  </a:lnTo>
                  <a:lnTo>
                    <a:pt x="851" y="310"/>
                  </a:lnTo>
                  <a:lnTo>
                    <a:pt x="855" y="312"/>
                  </a:lnTo>
                  <a:lnTo>
                    <a:pt x="870" y="317"/>
                  </a:lnTo>
                  <a:lnTo>
                    <a:pt x="871" y="318"/>
                  </a:lnTo>
                  <a:lnTo>
                    <a:pt x="873" y="320"/>
                  </a:lnTo>
                  <a:lnTo>
                    <a:pt x="893" y="327"/>
                  </a:lnTo>
                  <a:lnTo>
                    <a:pt x="894" y="328"/>
                  </a:lnTo>
                  <a:lnTo>
                    <a:pt x="898" y="328"/>
                  </a:lnTo>
                  <a:lnTo>
                    <a:pt x="916" y="340"/>
                  </a:lnTo>
                  <a:lnTo>
                    <a:pt x="921" y="340"/>
                  </a:lnTo>
                  <a:lnTo>
                    <a:pt x="929" y="343"/>
                  </a:lnTo>
                  <a:lnTo>
                    <a:pt x="932" y="344"/>
                  </a:lnTo>
                  <a:lnTo>
                    <a:pt x="936" y="346"/>
                  </a:lnTo>
                  <a:lnTo>
                    <a:pt x="947" y="352"/>
                  </a:lnTo>
                  <a:lnTo>
                    <a:pt x="954" y="351"/>
                  </a:lnTo>
                  <a:lnTo>
                    <a:pt x="954" y="349"/>
                  </a:lnTo>
                  <a:lnTo>
                    <a:pt x="957" y="346"/>
                  </a:lnTo>
                  <a:lnTo>
                    <a:pt x="959" y="344"/>
                  </a:lnTo>
                  <a:lnTo>
                    <a:pt x="959" y="338"/>
                  </a:lnTo>
                  <a:lnTo>
                    <a:pt x="957" y="336"/>
                  </a:lnTo>
                  <a:lnTo>
                    <a:pt x="954" y="330"/>
                  </a:lnTo>
                  <a:lnTo>
                    <a:pt x="954" y="320"/>
                  </a:lnTo>
                  <a:lnTo>
                    <a:pt x="956" y="310"/>
                  </a:lnTo>
                  <a:lnTo>
                    <a:pt x="956" y="307"/>
                  </a:lnTo>
                  <a:lnTo>
                    <a:pt x="956" y="296"/>
                  </a:lnTo>
                  <a:lnTo>
                    <a:pt x="957" y="294"/>
                  </a:lnTo>
                  <a:lnTo>
                    <a:pt x="957" y="293"/>
                  </a:lnTo>
                  <a:lnTo>
                    <a:pt x="959" y="288"/>
                  </a:lnTo>
                  <a:lnTo>
                    <a:pt x="962" y="280"/>
                  </a:lnTo>
                  <a:lnTo>
                    <a:pt x="962" y="278"/>
                  </a:lnTo>
                  <a:lnTo>
                    <a:pt x="964" y="275"/>
                  </a:lnTo>
                  <a:lnTo>
                    <a:pt x="965" y="272"/>
                  </a:lnTo>
                  <a:lnTo>
                    <a:pt x="967" y="265"/>
                  </a:lnTo>
                  <a:lnTo>
                    <a:pt x="969" y="263"/>
                  </a:lnTo>
                  <a:lnTo>
                    <a:pt x="969" y="262"/>
                  </a:lnTo>
                  <a:lnTo>
                    <a:pt x="970" y="257"/>
                  </a:lnTo>
                  <a:lnTo>
                    <a:pt x="972" y="255"/>
                  </a:lnTo>
                  <a:lnTo>
                    <a:pt x="977" y="242"/>
                  </a:lnTo>
                  <a:lnTo>
                    <a:pt x="979" y="239"/>
                  </a:lnTo>
                  <a:lnTo>
                    <a:pt x="984" y="228"/>
                  </a:lnTo>
                  <a:lnTo>
                    <a:pt x="984" y="225"/>
                  </a:lnTo>
                  <a:lnTo>
                    <a:pt x="987" y="220"/>
                  </a:lnTo>
                  <a:lnTo>
                    <a:pt x="999" y="199"/>
                  </a:lnTo>
                  <a:lnTo>
                    <a:pt x="1000" y="194"/>
                  </a:lnTo>
                  <a:lnTo>
                    <a:pt x="1005" y="184"/>
                  </a:lnTo>
                  <a:lnTo>
                    <a:pt x="1007" y="183"/>
                  </a:lnTo>
                  <a:lnTo>
                    <a:pt x="1008" y="181"/>
                  </a:lnTo>
                  <a:lnTo>
                    <a:pt x="1008" y="178"/>
                  </a:lnTo>
                  <a:lnTo>
                    <a:pt x="1010" y="176"/>
                  </a:lnTo>
                  <a:lnTo>
                    <a:pt x="1012" y="174"/>
                  </a:lnTo>
                  <a:lnTo>
                    <a:pt x="1015" y="168"/>
                  </a:lnTo>
                  <a:lnTo>
                    <a:pt x="1015" y="165"/>
                  </a:lnTo>
                  <a:lnTo>
                    <a:pt x="1015" y="163"/>
                  </a:lnTo>
                  <a:lnTo>
                    <a:pt x="1017" y="160"/>
                  </a:lnTo>
                  <a:lnTo>
                    <a:pt x="1020" y="153"/>
                  </a:lnTo>
                  <a:lnTo>
                    <a:pt x="1023" y="142"/>
                  </a:lnTo>
                  <a:lnTo>
                    <a:pt x="1025" y="141"/>
                  </a:lnTo>
                  <a:lnTo>
                    <a:pt x="1027" y="134"/>
                  </a:lnTo>
                  <a:lnTo>
                    <a:pt x="1027" y="132"/>
                  </a:lnTo>
                  <a:lnTo>
                    <a:pt x="1027" y="128"/>
                  </a:lnTo>
                  <a:lnTo>
                    <a:pt x="1027" y="123"/>
                  </a:lnTo>
                  <a:lnTo>
                    <a:pt x="1025" y="119"/>
                  </a:lnTo>
                  <a:lnTo>
                    <a:pt x="1022" y="115"/>
                  </a:lnTo>
                  <a:lnTo>
                    <a:pt x="1020" y="111"/>
                  </a:lnTo>
                  <a:lnTo>
                    <a:pt x="1018" y="110"/>
                  </a:lnTo>
                  <a:lnTo>
                    <a:pt x="1017" y="108"/>
                  </a:lnTo>
                  <a:lnTo>
                    <a:pt x="1018" y="100"/>
                  </a:lnTo>
                  <a:lnTo>
                    <a:pt x="1020" y="97"/>
                  </a:lnTo>
                  <a:lnTo>
                    <a:pt x="1027" y="85"/>
                  </a:lnTo>
                  <a:lnTo>
                    <a:pt x="1028" y="84"/>
                  </a:lnTo>
                  <a:lnTo>
                    <a:pt x="1028" y="82"/>
                  </a:lnTo>
                  <a:lnTo>
                    <a:pt x="1028" y="63"/>
                  </a:lnTo>
                  <a:lnTo>
                    <a:pt x="1028" y="61"/>
                  </a:lnTo>
                  <a:lnTo>
                    <a:pt x="1028" y="60"/>
                  </a:lnTo>
                  <a:lnTo>
                    <a:pt x="1027" y="56"/>
                  </a:lnTo>
                  <a:lnTo>
                    <a:pt x="1030" y="43"/>
                  </a:lnTo>
                  <a:lnTo>
                    <a:pt x="1030" y="42"/>
                  </a:lnTo>
                  <a:lnTo>
                    <a:pt x="1030" y="40"/>
                  </a:lnTo>
                  <a:lnTo>
                    <a:pt x="1030" y="39"/>
                  </a:lnTo>
                  <a:lnTo>
                    <a:pt x="1037" y="29"/>
                  </a:lnTo>
                  <a:lnTo>
                    <a:pt x="1038" y="27"/>
                  </a:lnTo>
                  <a:lnTo>
                    <a:pt x="1040" y="24"/>
                  </a:lnTo>
                  <a:lnTo>
                    <a:pt x="1048" y="16"/>
                  </a:lnTo>
                  <a:lnTo>
                    <a:pt x="1050" y="13"/>
                  </a:lnTo>
                  <a:lnTo>
                    <a:pt x="1050" y="9"/>
                  </a:lnTo>
                  <a:lnTo>
                    <a:pt x="1061" y="0"/>
                  </a:lnTo>
                  <a:lnTo>
                    <a:pt x="1061" y="3"/>
                  </a:lnTo>
                  <a:lnTo>
                    <a:pt x="1063" y="6"/>
                  </a:lnTo>
                  <a:lnTo>
                    <a:pt x="1065" y="9"/>
                  </a:lnTo>
                  <a:lnTo>
                    <a:pt x="1066" y="26"/>
                  </a:lnTo>
                  <a:lnTo>
                    <a:pt x="1066" y="27"/>
                  </a:lnTo>
                  <a:lnTo>
                    <a:pt x="1068" y="30"/>
                  </a:lnTo>
                  <a:lnTo>
                    <a:pt x="1071" y="35"/>
                  </a:lnTo>
                  <a:lnTo>
                    <a:pt x="1073" y="35"/>
                  </a:lnTo>
                  <a:lnTo>
                    <a:pt x="1080" y="42"/>
                  </a:lnTo>
                  <a:lnTo>
                    <a:pt x="1083" y="42"/>
                  </a:lnTo>
                  <a:lnTo>
                    <a:pt x="1089" y="43"/>
                  </a:lnTo>
                  <a:lnTo>
                    <a:pt x="1094" y="45"/>
                  </a:lnTo>
                  <a:lnTo>
                    <a:pt x="1096" y="47"/>
                  </a:lnTo>
                  <a:lnTo>
                    <a:pt x="1111" y="52"/>
                  </a:lnTo>
                  <a:lnTo>
                    <a:pt x="1113" y="55"/>
                  </a:lnTo>
                  <a:lnTo>
                    <a:pt x="1113" y="56"/>
                  </a:lnTo>
                  <a:lnTo>
                    <a:pt x="1123" y="63"/>
                  </a:lnTo>
                  <a:lnTo>
                    <a:pt x="1126" y="64"/>
                  </a:lnTo>
                  <a:lnTo>
                    <a:pt x="1128" y="64"/>
                  </a:lnTo>
                  <a:lnTo>
                    <a:pt x="1131" y="66"/>
                  </a:lnTo>
                  <a:lnTo>
                    <a:pt x="1139" y="74"/>
                  </a:lnTo>
                  <a:lnTo>
                    <a:pt x="1141" y="77"/>
                  </a:lnTo>
                  <a:lnTo>
                    <a:pt x="1154" y="97"/>
                  </a:lnTo>
                  <a:lnTo>
                    <a:pt x="1156" y="100"/>
                  </a:lnTo>
                  <a:lnTo>
                    <a:pt x="1156" y="102"/>
                  </a:lnTo>
                  <a:lnTo>
                    <a:pt x="1159" y="103"/>
                  </a:lnTo>
                  <a:lnTo>
                    <a:pt x="1161" y="103"/>
                  </a:lnTo>
                  <a:lnTo>
                    <a:pt x="1174" y="111"/>
                  </a:lnTo>
                  <a:lnTo>
                    <a:pt x="1175" y="111"/>
                  </a:lnTo>
                  <a:lnTo>
                    <a:pt x="1189" y="119"/>
                  </a:lnTo>
                  <a:lnTo>
                    <a:pt x="1189" y="121"/>
                  </a:lnTo>
                  <a:lnTo>
                    <a:pt x="1184" y="129"/>
                  </a:lnTo>
                  <a:lnTo>
                    <a:pt x="1174" y="134"/>
                  </a:lnTo>
                  <a:lnTo>
                    <a:pt x="1171" y="134"/>
                  </a:lnTo>
                  <a:lnTo>
                    <a:pt x="1169" y="137"/>
                  </a:lnTo>
                  <a:lnTo>
                    <a:pt x="1167" y="142"/>
                  </a:lnTo>
                  <a:lnTo>
                    <a:pt x="1171" y="147"/>
                  </a:lnTo>
                  <a:lnTo>
                    <a:pt x="1171" y="150"/>
                  </a:lnTo>
                  <a:lnTo>
                    <a:pt x="1174" y="152"/>
                  </a:lnTo>
                  <a:lnTo>
                    <a:pt x="1175" y="152"/>
                  </a:lnTo>
                  <a:lnTo>
                    <a:pt x="1179" y="155"/>
                  </a:lnTo>
                  <a:lnTo>
                    <a:pt x="1180" y="158"/>
                  </a:lnTo>
                  <a:lnTo>
                    <a:pt x="1180" y="160"/>
                  </a:lnTo>
                  <a:lnTo>
                    <a:pt x="1179" y="168"/>
                  </a:lnTo>
                  <a:lnTo>
                    <a:pt x="1177" y="170"/>
                  </a:lnTo>
                  <a:lnTo>
                    <a:pt x="1171" y="173"/>
                  </a:lnTo>
                  <a:lnTo>
                    <a:pt x="1169" y="176"/>
                  </a:lnTo>
                  <a:lnTo>
                    <a:pt x="1169" y="178"/>
                  </a:lnTo>
                  <a:lnTo>
                    <a:pt x="1169" y="183"/>
                  </a:lnTo>
                  <a:lnTo>
                    <a:pt x="1169" y="189"/>
                  </a:lnTo>
                  <a:lnTo>
                    <a:pt x="1169" y="192"/>
                  </a:lnTo>
                  <a:lnTo>
                    <a:pt x="1171" y="204"/>
                  </a:lnTo>
                  <a:lnTo>
                    <a:pt x="1171" y="207"/>
                  </a:lnTo>
                  <a:lnTo>
                    <a:pt x="1177" y="218"/>
                  </a:lnTo>
                  <a:lnTo>
                    <a:pt x="1179" y="220"/>
                  </a:lnTo>
                  <a:lnTo>
                    <a:pt x="1184" y="228"/>
                  </a:lnTo>
                  <a:lnTo>
                    <a:pt x="1184" y="231"/>
                  </a:lnTo>
                  <a:lnTo>
                    <a:pt x="1182" y="233"/>
                  </a:lnTo>
                  <a:lnTo>
                    <a:pt x="1184" y="238"/>
                  </a:lnTo>
                  <a:lnTo>
                    <a:pt x="1187" y="238"/>
                  </a:lnTo>
                  <a:lnTo>
                    <a:pt x="1192" y="236"/>
                  </a:lnTo>
                  <a:lnTo>
                    <a:pt x="1194" y="234"/>
                  </a:lnTo>
                  <a:lnTo>
                    <a:pt x="1200" y="231"/>
                  </a:lnTo>
                  <a:lnTo>
                    <a:pt x="1205" y="230"/>
                  </a:lnTo>
                  <a:lnTo>
                    <a:pt x="1205" y="228"/>
                  </a:lnTo>
                  <a:lnTo>
                    <a:pt x="1207" y="226"/>
                  </a:lnTo>
                  <a:lnTo>
                    <a:pt x="1220" y="220"/>
                  </a:lnTo>
                  <a:lnTo>
                    <a:pt x="1223" y="220"/>
                  </a:lnTo>
                  <a:lnTo>
                    <a:pt x="1225" y="220"/>
                  </a:lnTo>
                  <a:lnTo>
                    <a:pt x="1227" y="220"/>
                  </a:lnTo>
                  <a:lnTo>
                    <a:pt x="1230" y="221"/>
                  </a:lnTo>
                  <a:lnTo>
                    <a:pt x="1232" y="221"/>
                  </a:lnTo>
                  <a:lnTo>
                    <a:pt x="1235" y="225"/>
                  </a:lnTo>
                  <a:lnTo>
                    <a:pt x="1238" y="226"/>
                  </a:lnTo>
                  <a:lnTo>
                    <a:pt x="1240" y="228"/>
                  </a:lnTo>
                  <a:lnTo>
                    <a:pt x="1242" y="228"/>
                  </a:lnTo>
                  <a:lnTo>
                    <a:pt x="1247" y="231"/>
                  </a:lnTo>
                  <a:lnTo>
                    <a:pt x="1252" y="233"/>
                  </a:lnTo>
                  <a:lnTo>
                    <a:pt x="1266" y="247"/>
                  </a:lnTo>
                  <a:lnTo>
                    <a:pt x="1270" y="251"/>
                  </a:lnTo>
                  <a:lnTo>
                    <a:pt x="1281" y="259"/>
                  </a:lnTo>
                  <a:lnTo>
                    <a:pt x="1283" y="260"/>
                  </a:lnTo>
                  <a:lnTo>
                    <a:pt x="1286" y="262"/>
                  </a:lnTo>
                  <a:lnTo>
                    <a:pt x="1295" y="268"/>
                  </a:lnTo>
                  <a:lnTo>
                    <a:pt x="1296" y="268"/>
                  </a:lnTo>
                  <a:lnTo>
                    <a:pt x="1300" y="268"/>
                  </a:lnTo>
                  <a:lnTo>
                    <a:pt x="1303" y="268"/>
                  </a:lnTo>
                  <a:lnTo>
                    <a:pt x="1318" y="267"/>
                  </a:lnTo>
                  <a:lnTo>
                    <a:pt x="1319" y="267"/>
                  </a:lnTo>
                  <a:lnTo>
                    <a:pt x="1323" y="267"/>
                  </a:lnTo>
                  <a:lnTo>
                    <a:pt x="1329" y="267"/>
                  </a:lnTo>
                  <a:lnTo>
                    <a:pt x="1331" y="267"/>
                  </a:lnTo>
                  <a:lnTo>
                    <a:pt x="1351" y="259"/>
                  </a:lnTo>
                  <a:lnTo>
                    <a:pt x="1352" y="259"/>
                  </a:lnTo>
                  <a:lnTo>
                    <a:pt x="1354" y="257"/>
                  </a:lnTo>
                  <a:lnTo>
                    <a:pt x="1357" y="255"/>
                  </a:lnTo>
                  <a:lnTo>
                    <a:pt x="1366" y="249"/>
                  </a:lnTo>
                  <a:lnTo>
                    <a:pt x="1376" y="241"/>
                  </a:lnTo>
                  <a:lnTo>
                    <a:pt x="1386" y="241"/>
                  </a:lnTo>
                  <a:lnTo>
                    <a:pt x="1394" y="238"/>
                  </a:lnTo>
                  <a:lnTo>
                    <a:pt x="1402" y="233"/>
                  </a:lnTo>
                  <a:lnTo>
                    <a:pt x="1412" y="228"/>
                  </a:lnTo>
                  <a:lnTo>
                    <a:pt x="1414" y="225"/>
                  </a:lnTo>
                  <a:lnTo>
                    <a:pt x="1422" y="220"/>
                  </a:lnTo>
                  <a:lnTo>
                    <a:pt x="1425" y="218"/>
                  </a:lnTo>
                  <a:lnTo>
                    <a:pt x="1438" y="217"/>
                  </a:lnTo>
                  <a:lnTo>
                    <a:pt x="1438" y="215"/>
                  </a:lnTo>
                  <a:lnTo>
                    <a:pt x="1448" y="208"/>
                  </a:lnTo>
                  <a:lnTo>
                    <a:pt x="1450" y="208"/>
                  </a:lnTo>
                  <a:lnTo>
                    <a:pt x="1452" y="207"/>
                  </a:lnTo>
                  <a:lnTo>
                    <a:pt x="1453" y="207"/>
                  </a:lnTo>
                  <a:lnTo>
                    <a:pt x="1465" y="208"/>
                  </a:lnTo>
                  <a:lnTo>
                    <a:pt x="1468" y="208"/>
                  </a:lnTo>
                  <a:lnTo>
                    <a:pt x="1470" y="207"/>
                  </a:lnTo>
                  <a:lnTo>
                    <a:pt x="1472" y="197"/>
                  </a:lnTo>
                  <a:lnTo>
                    <a:pt x="1473" y="196"/>
                  </a:lnTo>
                  <a:lnTo>
                    <a:pt x="1483" y="18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6" name="Freeform 76"/>
            <p:cNvSpPr>
              <a:spLocks/>
            </p:cNvSpPr>
            <p:nvPr/>
          </p:nvSpPr>
          <p:spPr bwMode="auto">
            <a:xfrm>
              <a:off x="4140200" y="3553620"/>
              <a:ext cx="866775" cy="1108075"/>
            </a:xfrm>
            <a:custGeom>
              <a:avLst/>
              <a:gdLst>
                <a:gd name="T0" fmla="*/ 1026 w 1092"/>
                <a:gd name="T1" fmla="*/ 28 h 1397"/>
                <a:gd name="T2" fmla="*/ 1006 w 1092"/>
                <a:gd name="T3" fmla="*/ 81 h 1397"/>
                <a:gd name="T4" fmla="*/ 1050 w 1092"/>
                <a:gd name="T5" fmla="*/ 76 h 1397"/>
                <a:gd name="T6" fmla="*/ 1082 w 1092"/>
                <a:gd name="T7" fmla="*/ 59 h 1397"/>
                <a:gd name="T8" fmla="*/ 1088 w 1092"/>
                <a:gd name="T9" fmla="*/ 115 h 1397"/>
                <a:gd name="T10" fmla="*/ 1054 w 1092"/>
                <a:gd name="T11" fmla="*/ 174 h 1397"/>
                <a:gd name="T12" fmla="*/ 1050 w 1092"/>
                <a:gd name="T13" fmla="*/ 243 h 1397"/>
                <a:gd name="T14" fmla="*/ 1059 w 1092"/>
                <a:gd name="T15" fmla="*/ 308 h 1397"/>
                <a:gd name="T16" fmla="*/ 1024 w 1092"/>
                <a:gd name="T17" fmla="*/ 350 h 1397"/>
                <a:gd name="T18" fmla="*/ 1002 w 1092"/>
                <a:gd name="T19" fmla="*/ 400 h 1397"/>
                <a:gd name="T20" fmla="*/ 969 w 1092"/>
                <a:gd name="T21" fmla="*/ 449 h 1397"/>
                <a:gd name="T22" fmla="*/ 908 w 1092"/>
                <a:gd name="T23" fmla="*/ 483 h 1397"/>
                <a:gd name="T24" fmla="*/ 830 w 1092"/>
                <a:gd name="T25" fmla="*/ 515 h 1397"/>
                <a:gd name="T26" fmla="*/ 839 w 1092"/>
                <a:gd name="T27" fmla="*/ 551 h 1397"/>
                <a:gd name="T28" fmla="*/ 827 w 1092"/>
                <a:gd name="T29" fmla="*/ 573 h 1397"/>
                <a:gd name="T30" fmla="*/ 806 w 1092"/>
                <a:gd name="T31" fmla="*/ 593 h 1397"/>
                <a:gd name="T32" fmla="*/ 786 w 1092"/>
                <a:gd name="T33" fmla="*/ 619 h 1397"/>
                <a:gd name="T34" fmla="*/ 741 w 1092"/>
                <a:gd name="T35" fmla="*/ 678 h 1397"/>
                <a:gd name="T36" fmla="*/ 720 w 1092"/>
                <a:gd name="T37" fmla="*/ 725 h 1397"/>
                <a:gd name="T38" fmla="*/ 728 w 1092"/>
                <a:gd name="T39" fmla="*/ 797 h 1397"/>
                <a:gd name="T40" fmla="*/ 741 w 1092"/>
                <a:gd name="T41" fmla="*/ 874 h 1397"/>
                <a:gd name="T42" fmla="*/ 736 w 1092"/>
                <a:gd name="T43" fmla="*/ 936 h 1397"/>
                <a:gd name="T44" fmla="*/ 769 w 1092"/>
                <a:gd name="T45" fmla="*/ 975 h 1397"/>
                <a:gd name="T46" fmla="*/ 784 w 1092"/>
                <a:gd name="T47" fmla="*/ 1025 h 1397"/>
                <a:gd name="T48" fmla="*/ 771 w 1092"/>
                <a:gd name="T49" fmla="*/ 1081 h 1397"/>
                <a:gd name="T50" fmla="*/ 804 w 1092"/>
                <a:gd name="T51" fmla="*/ 1127 h 1397"/>
                <a:gd name="T52" fmla="*/ 806 w 1092"/>
                <a:gd name="T53" fmla="*/ 1169 h 1397"/>
                <a:gd name="T54" fmla="*/ 809 w 1092"/>
                <a:gd name="T55" fmla="*/ 1201 h 1397"/>
                <a:gd name="T56" fmla="*/ 784 w 1092"/>
                <a:gd name="T57" fmla="*/ 1229 h 1397"/>
                <a:gd name="T58" fmla="*/ 748 w 1092"/>
                <a:gd name="T59" fmla="*/ 1290 h 1397"/>
                <a:gd name="T60" fmla="*/ 746 w 1092"/>
                <a:gd name="T61" fmla="*/ 1371 h 1397"/>
                <a:gd name="T62" fmla="*/ 667 w 1092"/>
                <a:gd name="T63" fmla="*/ 1395 h 1397"/>
                <a:gd name="T64" fmla="*/ 605 w 1092"/>
                <a:gd name="T65" fmla="*/ 1365 h 1397"/>
                <a:gd name="T66" fmla="*/ 559 w 1092"/>
                <a:gd name="T67" fmla="*/ 1332 h 1397"/>
                <a:gd name="T68" fmla="*/ 538 w 1092"/>
                <a:gd name="T69" fmla="*/ 1298 h 1397"/>
                <a:gd name="T70" fmla="*/ 483 w 1092"/>
                <a:gd name="T71" fmla="*/ 1306 h 1397"/>
                <a:gd name="T72" fmla="*/ 443 w 1092"/>
                <a:gd name="T73" fmla="*/ 1321 h 1397"/>
                <a:gd name="T74" fmla="*/ 376 w 1092"/>
                <a:gd name="T75" fmla="*/ 1308 h 1397"/>
                <a:gd name="T76" fmla="*/ 323 w 1092"/>
                <a:gd name="T77" fmla="*/ 1306 h 1397"/>
                <a:gd name="T78" fmla="*/ 273 w 1092"/>
                <a:gd name="T79" fmla="*/ 1324 h 1397"/>
                <a:gd name="T80" fmla="*/ 223 w 1092"/>
                <a:gd name="T81" fmla="*/ 1305 h 1397"/>
                <a:gd name="T82" fmla="*/ 194 w 1092"/>
                <a:gd name="T83" fmla="*/ 1253 h 1397"/>
                <a:gd name="T84" fmla="*/ 159 w 1092"/>
                <a:gd name="T85" fmla="*/ 1199 h 1397"/>
                <a:gd name="T86" fmla="*/ 151 w 1092"/>
                <a:gd name="T87" fmla="*/ 1151 h 1397"/>
                <a:gd name="T88" fmla="*/ 192 w 1092"/>
                <a:gd name="T89" fmla="*/ 1094 h 1397"/>
                <a:gd name="T90" fmla="*/ 205 w 1092"/>
                <a:gd name="T91" fmla="*/ 1036 h 1397"/>
                <a:gd name="T92" fmla="*/ 213 w 1092"/>
                <a:gd name="T93" fmla="*/ 1004 h 1397"/>
                <a:gd name="T94" fmla="*/ 154 w 1092"/>
                <a:gd name="T95" fmla="*/ 963 h 1397"/>
                <a:gd name="T96" fmla="*/ 127 w 1092"/>
                <a:gd name="T97" fmla="*/ 889 h 1397"/>
                <a:gd name="T98" fmla="*/ 175 w 1092"/>
                <a:gd name="T99" fmla="*/ 829 h 1397"/>
                <a:gd name="T100" fmla="*/ 223 w 1092"/>
                <a:gd name="T101" fmla="*/ 761 h 1397"/>
                <a:gd name="T102" fmla="*/ 265 w 1092"/>
                <a:gd name="T103" fmla="*/ 659 h 1397"/>
                <a:gd name="T104" fmla="*/ 299 w 1092"/>
                <a:gd name="T105" fmla="*/ 567 h 1397"/>
                <a:gd name="T106" fmla="*/ 245 w 1092"/>
                <a:gd name="T107" fmla="*/ 525 h 1397"/>
                <a:gd name="T108" fmla="*/ 232 w 1092"/>
                <a:gd name="T109" fmla="*/ 499 h 1397"/>
                <a:gd name="T110" fmla="*/ 202 w 1092"/>
                <a:gd name="T111" fmla="*/ 505 h 1397"/>
                <a:gd name="T112" fmla="*/ 147 w 1092"/>
                <a:gd name="T113" fmla="*/ 502 h 1397"/>
                <a:gd name="T114" fmla="*/ 99 w 1092"/>
                <a:gd name="T115" fmla="*/ 499 h 1397"/>
                <a:gd name="T116" fmla="*/ 63 w 1092"/>
                <a:gd name="T117" fmla="*/ 473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92" h="1397">
                  <a:moveTo>
                    <a:pt x="999" y="0"/>
                  </a:moveTo>
                  <a:lnTo>
                    <a:pt x="1001" y="2"/>
                  </a:lnTo>
                  <a:lnTo>
                    <a:pt x="1004" y="5"/>
                  </a:lnTo>
                  <a:lnTo>
                    <a:pt x="1011" y="7"/>
                  </a:lnTo>
                  <a:lnTo>
                    <a:pt x="1014" y="7"/>
                  </a:lnTo>
                  <a:lnTo>
                    <a:pt x="1019" y="7"/>
                  </a:lnTo>
                  <a:lnTo>
                    <a:pt x="1021" y="9"/>
                  </a:lnTo>
                  <a:lnTo>
                    <a:pt x="1024" y="17"/>
                  </a:lnTo>
                  <a:lnTo>
                    <a:pt x="1026" y="20"/>
                  </a:lnTo>
                  <a:lnTo>
                    <a:pt x="1026" y="28"/>
                  </a:lnTo>
                  <a:lnTo>
                    <a:pt x="1024" y="30"/>
                  </a:lnTo>
                  <a:lnTo>
                    <a:pt x="1024" y="38"/>
                  </a:lnTo>
                  <a:lnTo>
                    <a:pt x="1022" y="41"/>
                  </a:lnTo>
                  <a:lnTo>
                    <a:pt x="1022" y="47"/>
                  </a:lnTo>
                  <a:lnTo>
                    <a:pt x="1022" y="49"/>
                  </a:lnTo>
                  <a:lnTo>
                    <a:pt x="1016" y="55"/>
                  </a:lnTo>
                  <a:lnTo>
                    <a:pt x="1016" y="65"/>
                  </a:lnTo>
                  <a:lnTo>
                    <a:pt x="1011" y="70"/>
                  </a:lnTo>
                  <a:lnTo>
                    <a:pt x="1006" y="75"/>
                  </a:lnTo>
                  <a:lnTo>
                    <a:pt x="1006" y="81"/>
                  </a:lnTo>
                  <a:lnTo>
                    <a:pt x="1006" y="83"/>
                  </a:lnTo>
                  <a:lnTo>
                    <a:pt x="1009" y="98"/>
                  </a:lnTo>
                  <a:lnTo>
                    <a:pt x="1014" y="99"/>
                  </a:lnTo>
                  <a:lnTo>
                    <a:pt x="1019" y="102"/>
                  </a:lnTo>
                  <a:lnTo>
                    <a:pt x="1021" y="102"/>
                  </a:lnTo>
                  <a:lnTo>
                    <a:pt x="1031" y="102"/>
                  </a:lnTo>
                  <a:lnTo>
                    <a:pt x="1039" y="91"/>
                  </a:lnTo>
                  <a:lnTo>
                    <a:pt x="1040" y="89"/>
                  </a:lnTo>
                  <a:lnTo>
                    <a:pt x="1049" y="80"/>
                  </a:lnTo>
                  <a:lnTo>
                    <a:pt x="1050" y="76"/>
                  </a:lnTo>
                  <a:lnTo>
                    <a:pt x="1050" y="65"/>
                  </a:lnTo>
                  <a:lnTo>
                    <a:pt x="1050" y="64"/>
                  </a:lnTo>
                  <a:lnTo>
                    <a:pt x="1049" y="60"/>
                  </a:lnTo>
                  <a:lnTo>
                    <a:pt x="1045" y="52"/>
                  </a:lnTo>
                  <a:lnTo>
                    <a:pt x="1045" y="51"/>
                  </a:lnTo>
                  <a:lnTo>
                    <a:pt x="1054" y="52"/>
                  </a:lnTo>
                  <a:lnTo>
                    <a:pt x="1057" y="52"/>
                  </a:lnTo>
                  <a:lnTo>
                    <a:pt x="1067" y="55"/>
                  </a:lnTo>
                  <a:lnTo>
                    <a:pt x="1072" y="55"/>
                  </a:lnTo>
                  <a:lnTo>
                    <a:pt x="1082" y="59"/>
                  </a:lnTo>
                  <a:lnTo>
                    <a:pt x="1080" y="68"/>
                  </a:lnTo>
                  <a:lnTo>
                    <a:pt x="1080" y="72"/>
                  </a:lnTo>
                  <a:lnTo>
                    <a:pt x="1080" y="76"/>
                  </a:lnTo>
                  <a:lnTo>
                    <a:pt x="1080" y="78"/>
                  </a:lnTo>
                  <a:lnTo>
                    <a:pt x="1085" y="81"/>
                  </a:lnTo>
                  <a:lnTo>
                    <a:pt x="1087" y="83"/>
                  </a:lnTo>
                  <a:lnTo>
                    <a:pt x="1087" y="94"/>
                  </a:lnTo>
                  <a:lnTo>
                    <a:pt x="1092" y="102"/>
                  </a:lnTo>
                  <a:lnTo>
                    <a:pt x="1092" y="104"/>
                  </a:lnTo>
                  <a:lnTo>
                    <a:pt x="1088" y="115"/>
                  </a:lnTo>
                  <a:lnTo>
                    <a:pt x="1090" y="119"/>
                  </a:lnTo>
                  <a:lnTo>
                    <a:pt x="1090" y="120"/>
                  </a:lnTo>
                  <a:lnTo>
                    <a:pt x="1088" y="130"/>
                  </a:lnTo>
                  <a:lnTo>
                    <a:pt x="1088" y="131"/>
                  </a:lnTo>
                  <a:lnTo>
                    <a:pt x="1083" y="144"/>
                  </a:lnTo>
                  <a:lnTo>
                    <a:pt x="1078" y="154"/>
                  </a:lnTo>
                  <a:lnTo>
                    <a:pt x="1077" y="157"/>
                  </a:lnTo>
                  <a:lnTo>
                    <a:pt x="1064" y="164"/>
                  </a:lnTo>
                  <a:lnTo>
                    <a:pt x="1055" y="172"/>
                  </a:lnTo>
                  <a:lnTo>
                    <a:pt x="1054" y="174"/>
                  </a:lnTo>
                  <a:lnTo>
                    <a:pt x="1052" y="180"/>
                  </a:lnTo>
                  <a:lnTo>
                    <a:pt x="1054" y="182"/>
                  </a:lnTo>
                  <a:lnTo>
                    <a:pt x="1065" y="198"/>
                  </a:lnTo>
                  <a:lnTo>
                    <a:pt x="1064" y="199"/>
                  </a:lnTo>
                  <a:lnTo>
                    <a:pt x="1060" y="212"/>
                  </a:lnTo>
                  <a:lnTo>
                    <a:pt x="1059" y="214"/>
                  </a:lnTo>
                  <a:lnTo>
                    <a:pt x="1052" y="227"/>
                  </a:lnTo>
                  <a:lnTo>
                    <a:pt x="1050" y="229"/>
                  </a:lnTo>
                  <a:lnTo>
                    <a:pt x="1050" y="242"/>
                  </a:lnTo>
                  <a:lnTo>
                    <a:pt x="1050" y="243"/>
                  </a:lnTo>
                  <a:lnTo>
                    <a:pt x="1055" y="250"/>
                  </a:lnTo>
                  <a:lnTo>
                    <a:pt x="1059" y="251"/>
                  </a:lnTo>
                  <a:lnTo>
                    <a:pt x="1062" y="258"/>
                  </a:lnTo>
                  <a:lnTo>
                    <a:pt x="1064" y="261"/>
                  </a:lnTo>
                  <a:lnTo>
                    <a:pt x="1062" y="274"/>
                  </a:lnTo>
                  <a:lnTo>
                    <a:pt x="1060" y="276"/>
                  </a:lnTo>
                  <a:lnTo>
                    <a:pt x="1055" y="297"/>
                  </a:lnTo>
                  <a:lnTo>
                    <a:pt x="1055" y="301"/>
                  </a:lnTo>
                  <a:lnTo>
                    <a:pt x="1057" y="306"/>
                  </a:lnTo>
                  <a:lnTo>
                    <a:pt x="1059" y="308"/>
                  </a:lnTo>
                  <a:lnTo>
                    <a:pt x="1059" y="314"/>
                  </a:lnTo>
                  <a:lnTo>
                    <a:pt x="1059" y="324"/>
                  </a:lnTo>
                  <a:lnTo>
                    <a:pt x="1057" y="327"/>
                  </a:lnTo>
                  <a:lnTo>
                    <a:pt x="1054" y="337"/>
                  </a:lnTo>
                  <a:lnTo>
                    <a:pt x="1044" y="342"/>
                  </a:lnTo>
                  <a:lnTo>
                    <a:pt x="1037" y="343"/>
                  </a:lnTo>
                  <a:lnTo>
                    <a:pt x="1034" y="345"/>
                  </a:lnTo>
                  <a:lnTo>
                    <a:pt x="1032" y="345"/>
                  </a:lnTo>
                  <a:lnTo>
                    <a:pt x="1024" y="348"/>
                  </a:lnTo>
                  <a:lnTo>
                    <a:pt x="1024" y="350"/>
                  </a:lnTo>
                  <a:lnTo>
                    <a:pt x="1021" y="356"/>
                  </a:lnTo>
                  <a:lnTo>
                    <a:pt x="1021" y="358"/>
                  </a:lnTo>
                  <a:lnTo>
                    <a:pt x="1021" y="368"/>
                  </a:lnTo>
                  <a:lnTo>
                    <a:pt x="1021" y="371"/>
                  </a:lnTo>
                  <a:lnTo>
                    <a:pt x="1016" y="381"/>
                  </a:lnTo>
                  <a:lnTo>
                    <a:pt x="1014" y="384"/>
                  </a:lnTo>
                  <a:lnTo>
                    <a:pt x="1007" y="389"/>
                  </a:lnTo>
                  <a:lnTo>
                    <a:pt x="1006" y="390"/>
                  </a:lnTo>
                  <a:lnTo>
                    <a:pt x="1002" y="398"/>
                  </a:lnTo>
                  <a:lnTo>
                    <a:pt x="1002" y="400"/>
                  </a:lnTo>
                  <a:lnTo>
                    <a:pt x="1002" y="402"/>
                  </a:lnTo>
                  <a:lnTo>
                    <a:pt x="1001" y="405"/>
                  </a:lnTo>
                  <a:lnTo>
                    <a:pt x="992" y="415"/>
                  </a:lnTo>
                  <a:lnTo>
                    <a:pt x="991" y="416"/>
                  </a:lnTo>
                  <a:lnTo>
                    <a:pt x="984" y="423"/>
                  </a:lnTo>
                  <a:lnTo>
                    <a:pt x="984" y="424"/>
                  </a:lnTo>
                  <a:lnTo>
                    <a:pt x="981" y="434"/>
                  </a:lnTo>
                  <a:lnTo>
                    <a:pt x="979" y="437"/>
                  </a:lnTo>
                  <a:lnTo>
                    <a:pt x="973" y="442"/>
                  </a:lnTo>
                  <a:lnTo>
                    <a:pt x="969" y="449"/>
                  </a:lnTo>
                  <a:lnTo>
                    <a:pt x="959" y="454"/>
                  </a:lnTo>
                  <a:lnTo>
                    <a:pt x="953" y="455"/>
                  </a:lnTo>
                  <a:lnTo>
                    <a:pt x="951" y="455"/>
                  </a:lnTo>
                  <a:lnTo>
                    <a:pt x="943" y="460"/>
                  </a:lnTo>
                  <a:lnTo>
                    <a:pt x="933" y="463"/>
                  </a:lnTo>
                  <a:lnTo>
                    <a:pt x="931" y="460"/>
                  </a:lnTo>
                  <a:lnTo>
                    <a:pt x="923" y="455"/>
                  </a:lnTo>
                  <a:lnTo>
                    <a:pt x="918" y="462"/>
                  </a:lnTo>
                  <a:lnTo>
                    <a:pt x="911" y="479"/>
                  </a:lnTo>
                  <a:lnTo>
                    <a:pt x="908" y="483"/>
                  </a:lnTo>
                  <a:lnTo>
                    <a:pt x="902" y="486"/>
                  </a:lnTo>
                  <a:lnTo>
                    <a:pt x="893" y="489"/>
                  </a:lnTo>
                  <a:lnTo>
                    <a:pt x="892" y="489"/>
                  </a:lnTo>
                  <a:lnTo>
                    <a:pt x="877" y="494"/>
                  </a:lnTo>
                  <a:lnTo>
                    <a:pt x="862" y="499"/>
                  </a:lnTo>
                  <a:lnTo>
                    <a:pt x="854" y="502"/>
                  </a:lnTo>
                  <a:lnTo>
                    <a:pt x="852" y="504"/>
                  </a:lnTo>
                  <a:lnTo>
                    <a:pt x="840" y="510"/>
                  </a:lnTo>
                  <a:lnTo>
                    <a:pt x="834" y="515"/>
                  </a:lnTo>
                  <a:lnTo>
                    <a:pt x="830" y="515"/>
                  </a:lnTo>
                  <a:lnTo>
                    <a:pt x="832" y="533"/>
                  </a:lnTo>
                  <a:lnTo>
                    <a:pt x="835" y="536"/>
                  </a:lnTo>
                  <a:lnTo>
                    <a:pt x="837" y="536"/>
                  </a:lnTo>
                  <a:lnTo>
                    <a:pt x="840" y="531"/>
                  </a:lnTo>
                  <a:lnTo>
                    <a:pt x="844" y="533"/>
                  </a:lnTo>
                  <a:lnTo>
                    <a:pt x="842" y="538"/>
                  </a:lnTo>
                  <a:lnTo>
                    <a:pt x="842" y="541"/>
                  </a:lnTo>
                  <a:lnTo>
                    <a:pt x="842" y="543"/>
                  </a:lnTo>
                  <a:lnTo>
                    <a:pt x="840" y="546"/>
                  </a:lnTo>
                  <a:lnTo>
                    <a:pt x="839" y="551"/>
                  </a:lnTo>
                  <a:lnTo>
                    <a:pt x="834" y="551"/>
                  </a:lnTo>
                  <a:lnTo>
                    <a:pt x="832" y="554"/>
                  </a:lnTo>
                  <a:lnTo>
                    <a:pt x="834" y="557"/>
                  </a:lnTo>
                  <a:lnTo>
                    <a:pt x="837" y="557"/>
                  </a:lnTo>
                  <a:lnTo>
                    <a:pt x="839" y="557"/>
                  </a:lnTo>
                  <a:lnTo>
                    <a:pt x="839" y="562"/>
                  </a:lnTo>
                  <a:lnTo>
                    <a:pt x="835" y="565"/>
                  </a:lnTo>
                  <a:lnTo>
                    <a:pt x="834" y="568"/>
                  </a:lnTo>
                  <a:lnTo>
                    <a:pt x="832" y="570"/>
                  </a:lnTo>
                  <a:lnTo>
                    <a:pt x="827" y="573"/>
                  </a:lnTo>
                  <a:lnTo>
                    <a:pt x="825" y="572"/>
                  </a:lnTo>
                  <a:lnTo>
                    <a:pt x="824" y="573"/>
                  </a:lnTo>
                  <a:lnTo>
                    <a:pt x="820" y="575"/>
                  </a:lnTo>
                  <a:lnTo>
                    <a:pt x="817" y="580"/>
                  </a:lnTo>
                  <a:lnTo>
                    <a:pt x="820" y="583"/>
                  </a:lnTo>
                  <a:lnTo>
                    <a:pt x="816" y="586"/>
                  </a:lnTo>
                  <a:lnTo>
                    <a:pt x="814" y="585"/>
                  </a:lnTo>
                  <a:lnTo>
                    <a:pt x="806" y="585"/>
                  </a:lnTo>
                  <a:lnTo>
                    <a:pt x="802" y="589"/>
                  </a:lnTo>
                  <a:lnTo>
                    <a:pt x="806" y="593"/>
                  </a:lnTo>
                  <a:lnTo>
                    <a:pt x="807" y="594"/>
                  </a:lnTo>
                  <a:lnTo>
                    <a:pt x="806" y="599"/>
                  </a:lnTo>
                  <a:lnTo>
                    <a:pt x="801" y="598"/>
                  </a:lnTo>
                  <a:lnTo>
                    <a:pt x="797" y="596"/>
                  </a:lnTo>
                  <a:lnTo>
                    <a:pt x="792" y="606"/>
                  </a:lnTo>
                  <a:lnTo>
                    <a:pt x="789" y="606"/>
                  </a:lnTo>
                  <a:lnTo>
                    <a:pt x="786" y="607"/>
                  </a:lnTo>
                  <a:lnTo>
                    <a:pt x="786" y="610"/>
                  </a:lnTo>
                  <a:lnTo>
                    <a:pt x="787" y="617"/>
                  </a:lnTo>
                  <a:lnTo>
                    <a:pt x="786" y="619"/>
                  </a:lnTo>
                  <a:lnTo>
                    <a:pt x="777" y="619"/>
                  </a:lnTo>
                  <a:lnTo>
                    <a:pt x="774" y="623"/>
                  </a:lnTo>
                  <a:lnTo>
                    <a:pt x="776" y="633"/>
                  </a:lnTo>
                  <a:lnTo>
                    <a:pt x="776" y="646"/>
                  </a:lnTo>
                  <a:lnTo>
                    <a:pt x="768" y="656"/>
                  </a:lnTo>
                  <a:lnTo>
                    <a:pt x="768" y="657"/>
                  </a:lnTo>
                  <a:lnTo>
                    <a:pt x="759" y="664"/>
                  </a:lnTo>
                  <a:lnTo>
                    <a:pt x="753" y="667"/>
                  </a:lnTo>
                  <a:lnTo>
                    <a:pt x="751" y="669"/>
                  </a:lnTo>
                  <a:lnTo>
                    <a:pt x="741" y="678"/>
                  </a:lnTo>
                  <a:lnTo>
                    <a:pt x="739" y="680"/>
                  </a:lnTo>
                  <a:lnTo>
                    <a:pt x="733" y="687"/>
                  </a:lnTo>
                  <a:lnTo>
                    <a:pt x="731" y="688"/>
                  </a:lnTo>
                  <a:lnTo>
                    <a:pt x="726" y="695"/>
                  </a:lnTo>
                  <a:lnTo>
                    <a:pt x="725" y="696"/>
                  </a:lnTo>
                  <a:lnTo>
                    <a:pt x="721" y="701"/>
                  </a:lnTo>
                  <a:lnTo>
                    <a:pt x="721" y="704"/>
                  </a:lnTo>
                  <a:lnTo>
                    <a:pt x="721" y="712"/>
                  </a:lnTo>
                  <a:lnTo>
                    <a:pt x="720" y="722"/>
                  </a:lnTo>
                  <a:lnTo>
                    <a:pt x="720" y="725"/>
                  </a:lnTo>
                  <a:lnTo>
                    <a:pt x="721" y="742"/>
                  </a:lnTo>
                  <a:lnTo>
                    <a:pt x="723" y="743"/>
                  </a:lnTo>
                  <a:lnTo>
                    <a:pt x="721" y="761"/>
                  </a:lnTo>
                  <a:lnTo>
                    <a:pt x="721" y="763"/>
                  </a:lnTo>
                  <a:lnTo>
                    <a:pt x="723" y="767"/>
                  </a:lnTo>
                  <a:lnTo>
                    <a:pt x="723" y="771"/>
                  </a:lnTo>
                  <a:lnTo>
                    <a:pt x="723" y="772"/>
                  </a:lnTo>
                  <a:lnTo>
                    <a:pt x="725" y="776"/>
                  </a:lnTo>
                  <a:lnTo>
                    <a:pt x="726" y="793"/>
                  </a:lnTo>
                  <a:lnTo>
                    <a:pt x="728" y="797"/>
                  </a:lnTo>
                  <a:lnTo>
                    <a:pt x="731" y="811"/>
                  </a:lnTo>
                  <a:lnTo>
                    <a:pt x="731" y="813"/>
                  </a:lnTo>
                  <a:lnTo>
                    <a:pt x="736" y="829"/>
                  </a:lnTo>
                  <a:lnTo>
                    <a:pt x="736" y="831"/>
                  </a:lnTo>
                  <a:lnTo>
                    <a:pt x="738" y="835"/>
                  </a:lnTo>
                  <a:lnTo>
                    <a:pt x="739" y="843"/>
                  </a:lnTo>
                  <a:lnTo>
                    <a:pt x="743" y="856"/>
                  </a:lnTo>
                  <a:lnTo>
                    <a:pt x="744" y="865"/>
                  </a:lnTo>
                  <a:lnTo>
                    <a:pt x="741" y="873"/>
                  </a:lnTo>
                  <a:lnTo>
                    <a:pt x="741" y="874"/>
                  </a:lnTo>
                  <a:lnTo>
                    <a:pt x="739" y="882"/>
                  </a:lnTo>
                  <a:lnTo>
                    <a:pt x="738" y="886"/>
                  </a:lnTo>
                  <a:lnTo>
                    <a:pt x="731" y="897"/>
                  </a:lnTo>
                  <a:lnTo>
                    <a:pt x="731" y="899"/>
                  </a:lnTo>
                  <a:lnTo>
                    <a:pt x="723" y="916"/>
                  </a:lnTo>
                  <a:lnTo>
                    <a:pt x="721" y="918"/>
                  </a:lnTo>
                  <a:lnTo>
                    <a:pt x="721" y="921"/>
                  </a:lnTo>
                  <a:lnTo>
                    <a:pt x="725" y="924"/>
                  </a:lnTo>
                  <a:lnTo>
                    <a:pt x="725" y="928"/>
                  </a:lnTo>
                  <a:lnTo>
                    <a:pt x="736" y="936"/>
                  </a:lnTo>
                  <a:lnTo>
                    <a:pt x="734" y="939"/>
                  </a:lnTo>
                  <a:lnTo>
                    <a:pt x="733" y="947"/>
                  </a:lnTo>
                  <a:lnTo>
                    <a:pt x="731" y="952"/>
                  </a:lnTo>
                  <a:lnTo>
                    <a:pt x="731" y="954"/>
                  </a:lnTo>
                  <a:lnTo>
                    <a:pt x="733" y="955"/>
                  </a:lnTo>
                  <a:lnTo>
                    <a:pt x="736" y="955"/>
                  </a:lnTo>
                  <a:lnTo>
                    <a:pt x="746" y="958"/>
                  </a:lnTo>
                  <a:lnTo>
                    <a:pt x="754" y="960"/>
                  </a:lnTo>
                  <a:lnTo>
                    <a:pt x="768" y="966"/>
                  </a:lnTo>
                  <a:lnTo>
                    <a:pt x="769" y="975"/>
                  </a:lnTo>
                  <a:lnTo>
                    <a:pt x="769" y="976"/>
                  </a:lnTo>
                  <a:lnTo>
                    <a:pt x="763" y="984"/>
                  </a:lnTo>
                  <a:lnTo>
                    <a:pt x="763" y="986"/>
                  </a:lnTo>
                  <a:lnTo>
                    <a:pt x="764" y="991"/>
                  </a:lnTo>
                  <a:lnTo>
                    <a:pt x="768" y="992"/>
                  </a:lnTo>
                  <a:lnTo>
                    <a:pt x="774" y="997"/>
                  </a:lnTo>
                  <a:lnTo>
                    <a:pt x="777" y="1000"/>
                  </a:lnTo>
                  <a:lnTo>
                    <a:pt x="782" y="1010"/>
                  </a:lnTo>
                  <a:lnTo>
                    <a:pt x="784" y="1012"/>
                  </a:lnTo>
                  <a:lnTo>
                    <a:pt x="784" y="1025"/>
                  </a:lnTo>
                  <a:lnTo>
                    <a:pt x="782" y="1036"/>
                  </a:lnTo>
                  <a:lnTo>
                    <a:pt x="781" y="1039"/>
                  </a:lnTo>
                  <a:lnTo>
                    <a:pt x="779" y="1041"/>
                  </a:lnTo>
                  <a:lnTo>
                    <a:pt x="776" y="1047"/>
                  </a:lnTo>
                  <a:lnTo>
                    <a:pt x="776" y="1049"/>
                  </a:lnTo>
                  <a:lnTo>
                    <a:pt x="773" y="1060"/>
                  </a:lnTo>
                  <a:lnTo>
                    <a:pt x="771" y="1062"/>
                  </a:lnTo>
                  <a:lnTo>
                    <a:pt x="771" y="1064"/>
                  </a:lnTo>
                  <a:lnTo>
                    <a:pt x="769" y="1075"/>
                  </a:lnTo>
                  <a:lnTo>
                    <a:pt x="771" y="1081"/>
                  </a:lnTo>
                  <a:lnTo>
                    <a:pt x="776" y="1091"/>
                  </a:lnTo>
                  <a:lnTo>
                    <a:pt x="779" y="1098"/>
                  </a:lnTo>
                  <a:lnTo>
                    <a:pt x="781" y="1101"/>
                  </a:lnTo>
                  <a:lnTo>
                    <a:pt x="782" y="1102"/>
                  </a:lnTo>
                  <a:lnTo>
                    <a:pt x="786" y="1106"/>
                  </a:lnTo>
                  <a:lnTo>
                    <a:pt x="789" y="1109"/>
                  </a:lnTo>
                  <a:lnTo>
                    <a:pt x="789" y="1110"/>
                  </a:lnTo>
                  <a:lnTo>
                    <a:pt x="794" y="1119"/>
                  </a:lnTo>
                  <a:lnTo>
                    <a:pt x="796" y="1120"/>
                  </a:lnTo>
                  <a:lnTo>
                    <a:pt x="804" y="1127"/>
                  </a:lnTo>
                  <a:lnTo>
                    <a:pt x="806" y="1128"/>
                  </a:lnTo>
                  <a:lnTo>
                    <a:pt x="806" y="1136"/>
                  </a:lnTo>
                  <a:lnTo>
                    <a:pt x="806" y="1138"/>
                  </a:lnTo>
                  <a:lnTo>
                    <a:pt x="804" y="1144"/>
                  </a:lnTo>
                  <a:lnTo>
                    <a:pt x="804" y="1148"/>
                  </a:lnTo>
                  <a:lnTo>
                    <a:pt x="806" y="1156"/>
                  </a:lnTo>
                  <a:lnTo>
                    <a:pt x="807" y="1157"/>
                  </a:lnTo>
                  <a:lnTo>
                    <a:pt x="811" y="1162"/>
                  </a:lnTo>
                  <a:lnTo>
                    <a:pt x="811" y="1164"/>
                  </a:lnTo>
                  <a:lnTo>
                    <a:pt x="806" y="1169"/>
                  </a:lnTo>
                  <a:lnTo>
                    <a:pt x="804" y="1169"/>
                  </a:lnTo>
                  <a:lnTo>
                    <a:pt x="801" y="1174"/>
                  </a:lnTo>
                  <a:lnTo>
                    <a:pt x="799" y="1182"/>
                  </a:lnTo>
                  <a:lnTo>
                    <a:pt x="801" y="1183"/>
                  </a:lnTo>
                  <a:lnTo>
                    <a:pt x="801" y="1185"/>
                  </a:lnTo>
                  <a:lnTo>
                    <a:pt x="802" y="1190"/>
                  </a:lnTo>
                  <a:lnTo>
                    <a:pt x="804" y="1193"/>
                  </a:lnTo>
                  <a:lnTo>
                    <a:pt x="806" y="1193"/>
                  </a:lnTo>
                  <a:lnTo>
                    <a:pt x="807" y="1198"/>
                  </a:lnTo>
                  <a:lnTo>
                    <a:pt x="809" y="1201"/>
                  </a:lnTo>
                  <a:lnTo>
                    <a:pt x="811" y="1203"/>
                  </a:lnTo>
                  <a:lnTo>
                    <a:pt x="814" y="1208"/>
                  </a:lnTo>
                  <a:lnTo>
                    <a:pt x="816" y="1217"/>
                  </a:lnTo>
                  <a:lnTo>
                    <a:pt x="814" y="1222"/>
                  </a:lnTo>
                  <a:lnTo>
                    <a:pt x="812" y="1224"/>
                  </a:lnTo>
                  <a:lnTo>
                    <a:pt x="807" y="1224"/>
                  </a:lnTo>
                  <a:lnTo>
                    <a:pt x="801" y="1225"/>
                  </a:lnTo>
                  <a:lnTo>
                    <a:pt x="796" y="1227"/>
                  </a:lnTo>
                  <a:lnTo>
                    <a:pt x="792" y="1227"/>
                  </a:lnTo>
                  <a:lnTo>
                    <a:pt x="784" y="1229"/>
                  </a:lnTo>
                  <a:lnTo>
                    <a:pt x="782" y="1230"/>
                  </a:lnTo>
                  <a:lnTo>
                    <a:pt x="774" y="1233"/>
                  </a:lnTo>
                  <a:lnTo>
                    <a:pt x="773" y="1235"/>
                  </a:lnTo>
                  <a:lnTo>
                    <a:pt x="771" y="1237"/>
                  </a:lnTo>
                  <a:lnTo>
                    <a:pt x="766" y="1245"/>
                  </a:lnTo>
                  <a:lnTo>
                    <a:pt x="761" y="1250"/>
                  </a:lnTo>
                  <a:lnTo>
                    <a:pt x="749" y="1264"/>
                  </a:lnTo>
                  <a:lnTo>
                    <a:pt x="748" y="1267"/>
                  </a:lnTo>
                  <a:lnTo>
                    <a:pt x="748" y="1272"/>
                  </a:lnTo>
                  <a:lnTo>
                    <a:pt x="748" y="1290"/>
                  </a:lnTo>
                  <a:lnTo>
                    <a:pt x="748" y="1292"/>
                  </a:lnTo>
                  <a:lnTo>
                    <a:pt x="749" y="1311"/>
                  </a:lnTo>
                  <a:lnTo>
                    <a:pt x="749" y="1316"/>
                  </a:lnTo>
                  <a:lnTo>
                    <a:pt x="749" y="1318"/>
                  </a:lnTo>
                  <a:lnTo>
                    <a:pt x="754" y="1334"/>
                  </a:lnTo>
                  <a:lnTo>
                    <a:pt x="754" y="1337"/>
                  </a:lnTo>
                  <a:lnTo>
                    <a:pt x="754" y="1344"/>
                  </a:lnTo>
                  <a:lnTo>
                    <a:pt x="754" y="1358"/>
                  </a:lnTo>
                  <a:lnTo>
                    <a:pt x="754" y="1361"/>
                  </a:lnTo>
                  <a:lnTo>
                    <a:pt x="746" y="1371"/>
                  </a:lnTo>
                  <a:lnTo>
                    <a:pt x="736" y="1384"/>
                  </a:lnTo>
                  <a:lnTo>
                    <a:pt x="731" y="1386"/>
                  </a:lnTo>
                  <a:lnTo>
                    <a:pt x="720" y="1392"/>
                  </a:lnTo>
                  <a:lnTo>
                    <a:pt x="716" y="1392"/>
                  </a:lnTo>
                  <a:lnTo>
                    <a:pt x="713" y="1394"/>
                  </a:lnTo>
                  <a:lnTo>
                    <a:pt x="706" y="1395"/>
                  </a:lnTo>
                  <a:lnTo>
                    <a:pt x="678" y="1397"/>
                  </a:lnTo>
                  <a:lnTo>
                    <a:pt x="677" y="1397"/>
                  </a:lnTo>
                  <a:lnTo>
                    <a:pt x="668" y="1397"/>
                  </a:lnTo>
                  <a:lnTo>
                    <a:pt x="667" y="1395"/>
                  </a:lnTo>
                  <a:lnTo>
                    <a:pt x="653" y="1394"/>
                  </a:lnTo>
                  <a:lnTo>
                    <a:pt x="650" y="1392"/>
                  </a:lnTo>
                  <a:lnTo>
                    <a:pt x="648" y="1390"/>
                  </a:lnTo>
                  <a:lnTo>
                    <a:pt x="639" y="1382"/>
                  </a:lnTo>
                  <a:lnTo>
                    <a:pt x="637" y="1382"/>
                  </a:lnTo>
                  <a:lnTo>
                    <a:pt x="620" y="1376"/>
                  </a:lnTo>
                  <a:lnTo>
                    <a:pt x="620" y="1374"/>
                  </a:lnTo>
                  <a:lnTo>
                    <a:pt x="612" y="1368"/>
                  </a:lnTo>
                  <a:lnTo>
                    <a:pt x="610" y="1366"/>
                  </a:lnTo>
                  <a:lnTo>
                    <a:pt x="605" y="1365"/>
                  </a:lnTo>
                  <a:lnTo>
                    <a:pt x="599" y="1365"/>
                  </a:lnTo>
                  <a:lnTo>
                    <a:pt x="591" y="1366"/>
                  </a:lnTo>
                  <a:lnTo>
                    <a:pt x="579" y="1363"/>
                  </a:lnTo>
                  <a:lnTo>
                    <a:pt x="577" y="1360"/>
                  </a:lnTo>
                  <a:lnTo>
                    <a:pt x="574" y="1356"/>
                  </a:lnTo>
                  <a:lnTo>
                    <a:pt x="572" y="1353"/>
                  </a:lnTo>
                  <a:lnTo>
                    <a:pt x="567" y="1344"/>
                  </a:lnTo>
                  <a:lnTo>
                    <a:pt x="566" y="1342"/>
                  </a:lnTo>
                  <a:lnTo>
                    <a:pt x="566" y="1339"/>
                  </a:lnTo>
                  <a:lnTo>
                    <a:pt x="559" y="1332"/>
                  </a:lnTo>
                  <a:lnTo>
                    <a:pt x="558" y="1331"/>
                  </a:lnTo>
                  <a:lnTo>
                    <a:pt x="556" y="1322"/>
                  </a:lnTo>
                  <a:lnTo>
                    <a:pt x="556" y="1319"/>
                  </a:lnTo>
                  <a:lnTo>
                    <a:pt x="554" y="1313"/>
                  </a:lnTo>
                  <a:lnTo>
                    <a:pt x="554" y="1308"/>
                  </a:lnTo>
                  <a:lnTo>
                    <a:pt x="554" y="1306"/>
                  </a:lnTo>
                  <a:lnTo>
                    <a:pt x="549" y="1301"/>
                  </a:lnTo>
                  <a:lnTo>
                    <a:pt x="544" y="1298"/>
                  </a:lnTo>
                  <a:lnTo>
                    <a:pt x="541" y="1298"/>
                  </a:lnTo>
                  <a:lnTo>
                    <a:pt x="538" y="1298"/>
                  </a:lnTo>
                  <a:lnTo>
                    <a:pt x="534" y="1301"/>
                  </a:lnTo>
                  <a:lnTo>
                    <a:pt x="531" y="1306"/>
                  </a:lnTo>
                  <a:lnTo>
                    <a:pt x="529" y="1308"/>
                  </a:lnTo>
                  <a:lnTo>
                    <a:pt x="523" y="1313"/>
                  </a:lnTo>
                  <a:lnTo>
                    <a:pt x="519" y="1313"/>
                  </a:lnTo>
                  <a:lnTo>
                    <a:pt x="513" y="1313"/>
                  </a:lnTo>
                  <a:lnTo>
                    <a:pt x="511" y="1313"/>
                  </a:lnTo>
                  <a:lnTo>
                    <a:pt x="498" y="1311"/>
                  </a:lnTo>
                  <a:lnTo>
                    <a:pt x="496" y="1311"/>
                  </a:lnTo>
                  <a:lnTo>
                    <a:pt x="483" y="1306"/>
                  </a:lnTo>
                  <a:lnTo>
                    <a:pt x="480" y="1306"/>
                  </a:lnTo>
                  <a:lnTo>
                    <a:pt x="468" y="1300"/>
                  </a:lnTo>
                  <a:lnTo>
                    <a:pt x="467" y="1298"/>
                  </a:lnTo>
                  <a:lnTo>
                    <a:pt x="458" y="1300"/>
                  </a:lnTo>
                  <a:lnTo>
                    <a:pt x="457" y="1301"/>
                  </a:lnTo>
                  <a:lnTo>
                    <a:pt x="453" y="1311"/>
                  </a:lnTo>
                  <a:lnTo>
                    <a:pt x="453" y="1313"/>
                  </a:lnTo>
                  <a:lnTo>
                    <a:pt x="448" y="1318"/>
                  </a:lnTo>
                  <a:lnTo>
                    <a:pt x="445" y="1321"/>
                  </a:lnTo>
                  <a:lnTo>
                    <a:pt x="443" y="1321"/>
                  </a:lnTo>
                  <a:lnTo>
                    <a:pt x="432" y="1322"/>
                  </a:lnTo>
                  <a:lnTo>
                    <a:pt x="430" y="1322"/>
                  </a:lnTo>
                  <a:lnTo>
                    <a:pt x="419" y="1326"/>
                  </a:lnTo>
                  <a:lnTo>
                    <a:pt x="417" y="1326"/>
                  </a:lnTo>
                  <a:lnTo>
                    <a:pt x="404" y="1321"/>
                  </a:lnTo>
                  <a:lnTo>
                    <a:pt x="402" y="1321"/>
                  </a:lnTo>
                  <a:lnTo>
                    <a:pt x="397" y="1321"/>
                  </a:lnTo>
                  <a:lnTo>
                    <a:pt x="387" y="1316"/>
                  </a:lnTo>
                  <a:lnTo>
                    <a:pt x="386" y="1313"/>
                  </a:lnTo>
                  <a:lnTo>
                    <a:pt x="376" y="1308"/>
                  </a:lnTo>
                  <a:lnTo>
                    <a:pt x="372" y="1306"/>
                  </a:lnTo>
                  <a:lnTo>
                    <a:pt x="361" y="1297"/>
                  </a:lnTo>
                  <a:lnTo>
                    <a:pt x="359" y="1295"/>
                  </a:lnTo>
                  <a:lnTo>
                    <a:pt x="352" y="1295"/>
                  </a:lnTo>
                  <a:lnTo>
                    <a:pt x="351" y="1295"/>
                  </a:lnTo>
                  <a:lnTo>
                    <a:pt x="343" y="1297"/>
                  </a:lnTo>
                  <a:lnTo>
                    <a:pt x="341" y="1297"/>
                  </a:lnTo>
                  <a:lnTo>
                    <a:pt x="334" y="1301"/>
                  </a:lnTo>
                  <a:lnTo>
                    <a:pt x="331" y="1303"/>
                  </a:lnTo>
                  <a:lnTo>
                    <a:pt x="323" y="1306"/>
                  </a:lnTo>
                  <a:lnTo>
                    <a:pt x="319" y="1306"/>
                  </a:lnTo>
                  <a:lnTo>
                    <a:pt x="299" y="1311"/>
                  </a:lnTo>
                  <a:lnTo>
                    <a:pt x="293" y="1313"/>
                  </a:lnTo>
                  <a:lnTo>
                    <a:pt x="288" y="1314"/>
                  </a:lnTo>
                  <a:lnTo>
                    <a:pt x="286" y="1314"/>
                  </a:lnTo>
                  <a:lnTo>
                    <a:pt x="283" y="1318"/>
                  </a:lnTo>
                  <a:lnTo>
                    <a:pt x="280" y="1321"/>
                  </a:lnTo>
                  <a:lnTo>
                    <a:pt x="278" y="1321"/>
                  </a:lnTo>
                  <a:lnTo>
                    <a:pt x="275" y="1322"/>
                  </a:lnTo>
                  <a:lnTo>
                    <a:pt x="273" y="1324"/>
                  </a:lnTo>
                  <a:lnTo>
                    <a:pt x="261" y="1334"/>
                  </a:lnTo>
                  <a:lnTo>
                    <a:pt x="260" y="1334"/>
                  </a:lnTo>
                  <a:lnTo>
                    <a:pt x="256" y="1335"/>
                  </a:lnTo>
                  <a:lnTo>
                    <a:pt x="253" y="1335"/>
                  </a:lnTo>
                  <a:lnTo>
                    <a:pt x="243" y="1331"/>
                  </a:lnTo>
                  <a:lnTo>
                    <a:pt x="243" y="1327"/>
                  </a:lnTo>
                  <a:lnTo>
                    <a:pt x="237" y="1318"/>
                  </a:lnTo>
                  <a:lnTo>
                    <a:pt x="235" y="1316"/>
                  </a:lnTo>
                  <a:lnTo>
                    <a:pt x="225" y="1306"/>
                  </a:lnTo>
                  <a:lnTo>
                    <a:pt x="223" y="1305"/>
                  </a:lnTo>
                  <a:lnTo>
                    <a:pt x="215" y="1297"/>
                  </a:lnTo>
                  <a:lnTo>
                    <a:pt x="212" y="1295"/>
                  </a:lnTo>
                  <a:lnTo>
                    <a:pt x="197" y="1292"/>
                  </a:lnTo>
                  <a:lnTo>
                    <a:pt x="195" y="1287"/>
                  </a:lnTo>
                  <a:lnTo>
                    <a:pt x="194" y="1279"/>
                  </a:lnTo>
                  <a:lnTo>
                    <a:pt x="195" y="1267"/>
                  </a:lnTo>
                  <a:lnTo>
                    <a:pt x="195" y="1266"/>
                  </a:lnTo>
                  <a:lnTo>
                    <a:pt x="195" y="1258"/>
                  </a:lnTo>
                  <a:lnTo>
                    <a:pt x="195" y="1255"/>
                  </a:lnTo>
                  <a:lnTo>
                    <a:pt x="194" y="1253"/>
                  </a:lnTo>
                  <a:lnTo>
                    <a:pt x="185" y="1248"/>
                  </a:lnTo>
                  <a:lnTo>
                    <a:pt x="184" y="1248"/>
                  </a:lnTo>
                  <a:lnTo>
                    <a:pt x="177" y="1243"/>
                  </a:lnTo>
                  <a:lnTo>
                    <a:pt x="174" y="1240"/>
                  </a:lnTo>
                  <a:lnTo>
                    <a:pt x="166" y="1227"/>
                  </a:lnTo>
                  <a:lnTo>
                    <a:pt x="164" y="1225"/>
                  </a:lnTo>
                  <a:lnTo>
                    <a:pt x="157" y="1217"/>
                  </a:lnTo>
                  <a:lnTo>
                    <a:pt x="159" y="1214"/>
                  </a:lnTo>
                  <a:lnTo>
                    <a:pt x="159" y="1211"/>
                  </a:lnTo>
                  <a:lnTo>
                    <a:pt x="159" y="1199"/>
                  </a:lnTo>
                  <a:lnTo>
                    <a:pt x="159" y="1198"/>
                  </a:lnTo>
                  <a:lnTo>
                    <a:pt x="154" y="1190"/>
                  </a:lnTo>
                  <a:lnTo>
                    <a:pt x="154" y="1188"/>
                  </a:lnTo>
                  <a:lnTo>
                    <a:pt x="154" y="1182"/>
                  </a:lnTo>
                  <a:lnTo>
                    <a:pt x="154" y="1180"/>
                  </a:lnTo>
                  <a:lnTo>
                    <a:pt x="147" y="1169"/>
                  </a:lnTo>
                  <a:lnTo>
                    <a:pt x="147" y="1167"/>
                  </a:lnTo>
                  <a:lnTo>
                    <a:pt x="149" y="1157"/>
                  </a:lnTo>
                  <a:lnTo>
                    <a:pt x="149" y="1154"/>
                  </a:lnTo>
                  <a:lnTo>
                    <a:pt x="151" y="1151"/>
                  </a:lnTo>
                  <a:lnTo>
                    <a:pt x="157" y="1143"/>
                  </a:lnTo>
                  <a:lnTo>
                    <a:pt x="159" y="1141"/>
                  </a:lnTo>
                  <a:lnTo>
                    <a:pt x="170" y="1136"/>
                  </a:lnTo>
                  <a:lnTo>
                    <a:pt x="174" y="1130"/>
                  </a:lnTo>
                  <a:lnTo>
                    <a:pt x="175" y="1127"/>
                  </a:lnTo>
                  <a:lnTo>
                    <a:pt x="177" y="1125"/>
                  </a:lnTo>
                  <a:lnTo>
                    <a:pt x="180" y="1115"/>
                  </a:lnTo>
                  <a:lnTo>
                    <a:pt x="180" y="1114"/>
                  </a:lnTo>
                  <a:lnTo>
                    <a:pt x="185" y="1109"/>
                  </a:lnTo>
                  <a:lnTo>
                    <a:pt x="192" y="1094"/>
                  </a:lnTo>
                  <a:lnTo>
                    <a:pt x="194" y="1089"/>
                  </a:lnTo>
                  <a:lnTo>
                    <a:pt x="195" y="1083"/>
                  </a:lnTo>
                  <a:lnTo>
                    <a:pt x="194" y="1078"/>
                  </a:lnTo>
                  <a:lnTo>
                    <a:pt x="192" y="1077"/>
                  </a:lnTo>
                  <a:lnTo>
                    <a:pt x="194" y="1068"/>
                  </a:lnTo>
                  <a:lnTo>
                    <a:pt x="197" y="1067"/>
                  </a:lnTo>
                  <a:lnTo>
                    <a:pt x="205" y="1057"/>
                  </a:lnTo>
                  <a:lnTo>
                    <a:pt x="207" y="1051"/>
                  </a:lnTo>
                  <a:lnTo>
                    <a:pt x="204" y="1043"/>
                  </a:lnTo>
                  <a:lnTo>
                    <a:pt x="205" y="1036"/>
                  </a:lnTo>
                  <a:lnTo>
                    <a:pt x="207" y="1030"/>
                  </a:lnTo>
                  <a:lnTo>
                    <a:pt x="212" y="1025"/>
                  </a:lnTo>
                  <a:lnTo>
                    <a:pt x="213" y="1023"/>
                  </a:lnTo>
                  <a:lnTo>
                    <a:pt x="223" y="1020"/>
                  </a:lnTo>
                  <a:lnTo>
                    <a:pt x="223" y="1017"/>
                  </a:lnTo>
                  <a:lnTo>
                    <a:pt x="223" y="1012"/>
                  </a:lnTo>
                  <a:lnTo>
                    <a:pt x="223" y="1010"/>
                  </a:lnTo>
                  <a:lnTo>
                    <a:pt x="218" y="1004"/>
                  </a:lnTo>
                  <a:lnTo>
                    <a:pt x="215" y="1002"/>
                  </a:lnTo>
                  <a:lnTo>
                    <a:pt x="213" y="1004"/>
                  </a:lnTo>
                  <a:lnTo>
                    <a:pt x="205" y="1000"/>
                  </a:lnTo>
                  <a:lnTo>
                    <a:pt x="199" y="1000"/>
                  </a:lnTo>
                  <a:lnTo>
                    <a:pt x="190" y="996"/>
                  </a:lnTo>
                  <a:lnTo>
                    <a:pt x="190" y="994"/>
                  </a:lnTo>
                  <a:lnTo>
                    <a:pt x="184" y="981"/>
                  </a:lnTo>
                  <a:lnTo>
                    <a:pt x="184" y="979"/>
                  </a:lnTo>
                  <a:lnTo>
                    <a:pt x="175" y="963"/>
                  </a:lnTo>
                  <a:lnTo>
                    <a:pt x="166" y="958"/>
                  </a:lnTo>
                  <a:lnTo>
                    <a:pt x="162" y="958"/>
                  </a:lnTo>
                  <a:lnTo>
                    <a:pt x="154" y="963"/>
                  </a:lnTo>
                  <a:lnTo>
                    <a:pt x="123" y="950"/>
                  </a:lnTo>
                  <a:lnTo>
                    <a:pt x="121" y="949"/>
                  </a:lnTo>
                  <a:lnTo>
                    <a:pt x="119" y="944"/>
                  </a:lnTo>
                  <a:lnTo>
                    <a:pt x="113" y="931"/>
                  </a:lnTo>
                  <a:lnTo>
                    <a:pt x="113" y="929"/>
                  </a:lnTo>
                  <a:lnTo>
                    <a:pt x="113" y="915"/>
                  </a:lnTo>
                  <a:lnTo>
                    <a:pt x="113" y="907"/>
                  </a:lnTo>
                  <a:lnTo>
                    <a:pt x="114" y="905"/>
                  </a:lnTo>
                  <a:lnTo>
                    <a:pt x="126" y="890"/>
                  </a:lnTo>
                  <a:lnTo>
                    <a:pt x="127" y="889"/>
                  </a:lnTo>
                  <a:lnTo>
                    <a:pt x="129" y="887"/>
                  </a:lnTo>
                  <a:lnTo>
                    <a:pt x="132" y="886"/>
                  </a:lnTo>
                  <a:lnTo>
                    <a:pt x="146" y="873"/>
                  </a:lnTo>
                  <a:lnTo>
                    <a:pt x="149" y="868"/>
                  </a:lnTo>
                  <a:lnTo>
                    <a:pt x="151" y="866"/>
                  </a:lnTo>
                  <a:lnTo>
                    <a:pt x="152" y="865"/>
                  </a:lnTo>
                  <a:lnTo>
                    <a:pt x="154" y="863"/>
                  </a:lnTo>
                  <a:lnTo>
                    <a:pt x="156" y="861"/>
                  </a:lnTo>
                  <a:lnTo>
                    <a:pt x="164" y="848"/>
                  </a:lnTo>
                  <a:lnTo>
                    <a:pt x="175" y="829"/>
                  </a:lnTo>
                  <a:lnTo>
                    <a:pt x="177" y="827"/>
                  </a:lnTo>
                  <a:lnTo>
                    <a:pt x="179" y="824"/>
                  </a:lnTo>
                  <a:lnTo>
                    <a:pt x="182" y="819"/>
                  </a:lnTo>
                  <a:lnTo>
                    <a:pt x="195" y="800"/>
                  </a:lnTo>
                  <a:lnTo>
                    <a:pt x="197" y="798"/>
                  </a:lnTo>
                  <a:lnTo>
                    <a:pt x="199" y="797"/>
                  </a:lnTo>
                  <a:lnTo>
                    <a:pt x="199" y="795"/>
                  </a:lnTo>
                  <a:lnTo>
                    <a:pt x="200" y="793"/>
                  </a:lnTo>
                  <a:lnTo>
                    <a:pt x="220" y="764"/>
                  </a:lnTo>
                  <a:lnTo>
                    <a:pt x="223" y="761"/>
                  </a:lnTo>
                  <a:lnTo>
                    <a:pt x="237" y="742"/>
                  </a:lnTo>
                  <a:lnTo>
                    <a:pt x="238" y="740"/>
                  </a:lnTo>
                  <a:lnTo>
                    <a:pt x="252" y="722"/>
                  </a:lnTo>
                  <a:lnTo>
                    <a:pt x="250" y="719"/>
                  </a:lnTo>
                  <a:lnTo>
                    <a:pt x="252" y="708"/>
                  </a:lnTo>
                  <a:lnTo>
                    <a:pt x="253" y="703"/>
                  </a:lnTo>
                  <a:lnTo>
                    <a:pt x="253" y="699"/>
                  </a:lnTo>
                  <a:lnTo>
                    <a:pt x="255" y="696"/>
                  </a:lnTo>
                  <a:lnTo>
                    <a:pt x="260" y="677"/>
                  </a:lnTo>
                  <a:lnTo>
                    <a:pt x="265" y="659"/>
                  </a:lnTo>
                  <a:lnTo>
                    <a:pt x="266" y="657"/>
                  </a:lnTo>
                  <a:lnTo>
                    <a:pt x="266" y="654"/>
                  </a:lnTo>
                  <a:lnTo>
                    <a:pt x="278" y="630"/>
                  </a:lnTo>
                  <a:lnTo>
                    <a:pt x="280" y="627"/>
                  </a:lnTo>
                  <a:lnTo>
                    <a:pt x="286" y="607"/>
                  </a:lnTo>
                  <a:lnTo>
                    <a:pt x="288" y="606"/>
                  </a:lnTo>
                  <a:lnTo>
                    <a:pt x="288" y="602"/>
                  </a:lnTo>
                  <a:lnTo>
                    <a:pt x="291" y="585"/>
                  </a:lnTo>
                  <a:lnTo>
                    <a:pt x="293" y="580"/>
                  </a:lnTo>
                  <a:lnTo>
                    <a:pt x="299" y="567"/>
                  </a:lnTo>
                  <a:lnTo>
                    <a:pt x="290" y="559"/>
                  </a:lnTo>
                  <a:lnTo>
                    <a:pt x="288" y="555"/>
                  </a:lnTo>
                  <a:lnTo>
                    <a:pt x="281" y="551"/>
                  </a:lnTo>
                  <a:lnTo>
                    <a:pt x="280" y="549"/>
                  </a:lnTo>
                  <a:lnTo>
                    <a:pt x="271" y="547"/>
                  </a:lnTo>
                  <a:lnTo>
                    <a:pt x="270" y="546"/>
                  </a:lnTo>
                  <a:lnTo>
                    <a:pt x="261" y="539"/>
                  </a:lnTo>
                  <a:lnTo>
                    <a:pt x="260" y="538"/>
                  </a:lnTo>
                  <a:lnTo>
                    <a:pt x="252" y="531"/>
                  </a:lnTo>
                  <a:lnTo>
                    <a:pt x="245" y="525"/>
                  </a:lnTo>
                  <a:lnTo>
                    <a:pt x="243" y="518"/>
                  </a:lnTo>
                  <a:lnTo>
                    <a:pt x="243" y="500"/>
                  </a:lnTo>
                  <a:lnTo>
                    <a:pt x="243" y="496"/>
                  </a:lnTo>
                  <a:lnTo>
                    <a:pt x="243" y="494"/>
                  </a:lnTo>
                  <a:lnTo>
                    <a:pt x="238" y="487"/>
                  </a:lnTo>
                  <a:lnTo>
                    <a:pt x="237" y="487"/>
                  </a:lnTo>
                  <a:lnTo>
                    <a:pt x="233" y="491"/>
                  </a:lnTo>
                  <a:lnTo>
                    <a:pt x="237" y="492"/>
                  </a:lnTo>
                  <a:lnTo>
                    <a:pt x="235" y="496"/>
                  </a:lnTo>
                  <a:lnTo>
                    <a:pt x="232" y="499"/>
                  </a:lnTo>
                  <a:lnTo>
                    <a:pt x="233" y="502"/>
                  </a:lnTo>
                  <a:lnTo>
                    <a:pt x="233" y="505"/>
                  </a:lnTo>
                  <a:lnTo>
                    <a:pt x="233" y="510"/>
                  </a:lnTo>
                  <a:lnTo>
                    <a:pt x="225" y="512"/>
                  </a:lnTo>
                  <a:lnTo>
                    <a:pt x="215" y="513"/>
                  </a:lnTo>
                  <a:lnTo>
                    <a:pt x="212" y="518"/>
                  </a:lnTo>
                  <a:lnTo>
                    <a:pt x="202" y="518"/>
                  </a:lnTo>
                  <a:lnTo>
                    <a:pt x="200" y="517"/>
                  </a:lnTo>
                  <a:lnTo>
                    <a:pt x="202" y="509"/>
                  </a:lnTo>
                  <a:lnTo>
                    <a:pt x="202" y="505"/>
                  </a:lnTo>
                  <a:lnTo>
                    <a:pt x="194" y="504"/>
                  </a:lnTo>
                  <a:lnTo>
                    <a:pt x="187" y="505"/>
                  </a:lnTo>
                  <a:lnTo>
                    <a:pt x="179" y="507"/>
                  </a:lnTo>
                  <a:lnTo>
                    <a:pt x="172" y="510"/>
                  </a:lnTo>
                  <a:lnTo>
                    <a:pt x="170" y="510"/>
                  </a:lnTo>
                  <a:lnTo>
                    <a:pt x="166" y="510"/>
                  </a:lnTo>
                  <a:lnTo>
                    <a:pt x="161" y="510"/>
                  </a:lnTo>
                  <a:lnTo>
                    <a:pt x="149" y="509"/>
                  </a:lnTo>
                  <a:lnTo>
                    <a:pt x="149" y="504"/>
                  </a:lnTo>
                  <a:lnTo>
                    <a:pt x="147" y="502"/>
                  </a:lnTo>
                  <a:lnTo>
                    <a:pt x="141" y="500"/>
                  </a:lnTo>
                  <a:lnTo>
                    <a:pt x="139" y="504"/>
                  </a:lnTo>
                  <a:lnTo>
                    <a:pt x="137" y="504"/>
                  </a:lnTo>
                  <a:lnTo>
                    <a:pt x="129" y="507"/>
                  </a:lnTo>
                  <a:lnTo>
                    <a:pt x="123" y="507"/>
                  </a:lnTo>
                  <a:lnTo>
                    <a:pt x="114" y="502"/>
                  </a:lnTo>
                  <a:lnTo>
                    <a:pt x="113" y="500"/>
                  </a:lnTo>
                  <a:lnTo>
                    <a:pt x="109" y="499"/>
                  </a:lnTo>
                  <a:lnTo>
                    <a:pt x="104" y="499"/>
                  </a:lnTo>
                  <a:lnTo>
                    <a:pt x="99" y="499"/>
                  </a:lnTo>
                  <a:lnTo>
                    <a:pt x="98" y="499"/>
                  </a:lnTo>
                  <a:lnTo>
                    <a:pt x="89" y="492"/>
                  </a:lnTo>
                  <a:lnTo>
                    <a:pt x="88" y="492"/>
                  </a:lnTo>
                  <a:lnTo>
                    <a:pt x="84" y="492"/>
                  </a:lnTo>
                  <a:lnTo>
                    <a:pt x="81" y="489"/>
                  </a:lnTo>
                  <a:lnTo>
                    <a:pt x="80" y="486"/>
                  </a:lnTo>
                  <a:lnTo>
                    <a:pt x="71" y="484"/>
                  </a:lnTo>
                  <a:lnTo>
                    <a:pt x="68" y="483"/>
                  </a:lnTo>
                  <a:lnTo>
                    <a:pt x="63" y="475"/>
                  </a:lnTo>
                  <a:lnTo>
                    <a:pt x="63" y="473"/>
                  </a:lnTo>
                  <a:lnTo>
                    <a:pt x="55" y="466"/>
                  </a:lnTo>
                  <a:lnTo>
                    <a:pt x="53" y="466"/>
                  </a:lnTo>
                  <a:lnTo>
                    <a:pt x="41" y="460"/>
                  </a:lnTo>
                  <a:lnTo>
                    <a:pt x="40" y="458"/>
                  </a:lnTo>
                  <a:lnTo>
                    <a:pt x="32" y="452"/>
                  </a:lnTo>
                  <a:lnTo>
                    <a:pt x="20" y="447"/>
                  </a:lnTo>
                  <a:lnTo>
                    <a:pt x="12" y="450"/>
                  </a:lnTo>
                  <a:lnTo>
                    <a:pt x="8" y="449"/>
                  </a:lnTo>
                  <a:lnTo>
                    <a:pt x="0" y="44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7" name="Freeform 77"/>
            <p:cNvSpPr>
              <a:spLocks/>
            </p:cNvSpPr>
            <p:nvPr/>
          </p:nvSpPr>
          <p:spPr bwMode="auto">
            <a:xfrm>
              <a:off x="2162174" y="2275683"/>
              <a:ext cx="1119188" cy="1057275"/>
            </a:xfrm>
            <a:custGeom>
              <a:avLst/>
              <a:gdLst>
                <a:gd name="T0" fmla="*/ 1341 w 1410"/>
                <a:gd name="T1" fmla="*/ 15 h 1332"/>
                <a:gd name="T2" fmla="*/ 1386 w 1410"/>
                <a:gd name="T3" fmla="*/ 39 h 1332"/>
                <a:gd name="T4" fmla="*/ 1377 w 1410"/>
                <a:gd name="T5" fmla="*/ 84 h 1332"/>
                <a:gd name="T6" fmla="*/ 1374 w 1410"/>
                <a:gd name="T7" fmla="*/ 144 h 1332"/>
                <a:gd name="T8" fmla="*/ 1404 w 1410"/>
                <a:gd name="T9" fmla="*/ 202 h 1332"/>
                <a:gd name="T10" fmla="*/ 1382 w 1410"/>
                <a:gd name="T11" fmla="*/ 301 h 1332"/>
                <a:gd name="T12" fmla="*/ 1377 w 1410"/>
                <a:gd name="T13" fmla="*/ 382 h 1332"/>
                <a:gd name="T14" fmla="*/ 1331 w 1410"/>
                <a:gd name="T15" fmla="*/ 437 h 1332"/>
                <a:gd name="T16" fmla="*/ 1280 w 1410"/>
                <a:gd name="T17" fmla="*/ 505 h 1332"/>
                <a:gd name="T18" fmla="*/ 1238 w 1410"/>
                <a:gd name="T19" fmla="*/ 570 h 1332"/>
                <a:gd name="T20" fmla="*/ 1197 w 1410"/>
                <a:gd name="T21" fmla="*/ 634 h 1332"/>
                <a:gd name="T22" fmla="*/ 1181 w 1410"/>
                <a:gd name="T23" fmla="*/ 689 h 1332"/>
                <a:gd name="T24" fmla="*/ 1141 w 1410"/>
                <a:gd name="T25" fmla="*/ 746 h 1332"/>
                <a:gd name="T26" fmla="*/ 1060 w 1410"/>
                <a:gd name="T27" fmla="*/ 746 h 1332"/>
                <a:gd name="T28" fmla="*/ 1010 w 1410"/>
                <a:gd name="T29" fmla="*/ 809 h 1332"/>
                <a:gd name="T30" fmla="*/ 954 w 1410"/>
                <a:gd name="T31" fmla="*/ 879 h 1332"/>
                <a:gd name="T32" fmla="*/ 851 w 1410"/>
                <a:gd name="T33" fmla="*/ 961 h 1332"/>
                <a:gd name="T34" fmla="*/ 777 w 1410"/>
                <a:gd name="T35" fmla="*/ 1029 h 1332"/>
                <a:gd name="T36" fmla="*/ 704 w 1410"/>
                <a:gd name="T37" fmla="*/ 1060 h 1332"/>
                <a:gd name="T38" fmla="*/ 665 w 1410"/>
                <a:gd name="T39" fmla="*/ 1039 h 1332"/>
                <a:gd name="T40" fmla="*/ 565 w 1410"/>
                <a:gd name="T41" fmla="*/ 1065 h 1332"/>
                <a:gd name="T42" fmla="*/ 484 w 1410"/>
                <a:gd name="T43" fmla="*/ 1089 h 1332"/>
                <a:gd name="T44" fmla="*/ 460 w 1410"/>
                <a:gd name="T45" fmla="*/ 1154 h 1332"/>
                <a:gd name="T46" fmla="*/ 428 w 1410"/>
                <a:gd name="T47" fmla="*/ 1163 h 1332"/>
                <a:gd name="T48" fmla="*/ 408 w 1410"/>
                <a:gd name="T49" fmla="*/ 1227 h 1332"/>
                <a:gd name="T50" fmla="*/ 334 w 1410"/>
                <a:gd name="T51" fmla="*/ 1288 h 1332"/>
                <a:gd name="T52" fmla="*/ 226 w 1410"/>
                <a:gd name="T53" fmla="*/ 1296 h 1332"/>
                <a:gd name="T54" fmla="*/ 135 w 1410"/>
                <a:gd name="T55" fmla="*/ 1327 h 1332"/>
                <a:gd name="T56" fmla="*/ 87 w 1410"/>
                <a:gd name="T57" fmla="*/ 1304 h 1332"/>
                <a:gd name="T58" fmla="*/ 87 w 1410"/>
                <a:gd name="T59" fmla="*/ 1246 h 1332"/>
                <a:gd name="T60" fmla="*/ 106 w 1410"/>
                <a:gd name="T61" fmla="*/ 1196 h 1332"/>
                <a:gd name="T62" fmla="*/ 115 w 1410"/>
                <a:gd name="T63" fmla="*/ 1108 h 1332"/>
                <a:gd name="T64" fmla="*/ 115 w 1410"/>
                <a:gd name="T65" fmla="*/ 1055 h 1332"/>
                <a:gd name="T66" fmla="*/ 94 w 1410"/>
                <a:gd name="T67" fmla="*/ 995 h 1332"/>
                <a:gd name="T68" fmla="*/ 33 w 1410"/>
                <a:gd name="T69" fmla="*/ 945 h 1332"/>
                <a:gd name="T70" fmla="*/ 31 w 1410"/>
                <a:gd name="T71" fmla="*/ 890 h 1332"/>
                <a:gd name="T72" fmla="*/ 76 w 1410"/>
                <a:gd name="T73" fmla="*/ 817 h 1332"/>
                <a:gd name="T74" fmla="*/ 43 w 1410"/>
                <a:gd name="T75" fmla="*/ 704 h 1332"/>
                <a:gd name="T76" fmla="*/ 20 w 1410"/>
                <a:gd name="T77" fmla="*/ 646 h 1332"/>
                <a:gd name="T78" fmla="*/ 36 w 1410"/>
                <a:gd name="T79" fmla="*/ 649 h 1332"/>
                <a:gd name="T80" fmla="*/ 99 w 1410"/>
                <a:gd name="T81" fmla="*/ 633 h 1332"/>
                <a:gd name="T82" fmla="*/ 162 w 1410"/>
                <a:gd name="T83" fmla="*/ 586 h 1332"/>
                <a:gd name="T84" fmla="*/ 216 w 1410"/>
                <a:gd name="T85" fmla="*/ 584 h 1332"/>
                <a:gd name="T86" fmla="*/ 299 w 1410"/>
                <a:gd name="T87" fmla="*/ 536 h 1332"/>
                <a:gd name="T88" fmla="*/ 352 w 1410"/>
                <a:gd name="T89" fmla="*/ 492 h 1332"/>
                <a:gd name="T90" fmla="*/ 410 w 1410"/>
                <a:gd name="T91" fmla="*/ 458 h 1332"/>
                <a:gd name="T92" fmla="*/ 451 w 1410"/>
                <a:gd name="T93" fmla="*/ 503 h 1332"/>
                <a:gd name="T94" fmla="*/ 504 w 1410"/>
                <a:gd name="T95" fmla="*/ 497 h 1332"/>
                <a:gd name="T96" fmla="*/ 507 w 1410"/>
                <a:gd name="T97" fmla="*/ 430 h 1332"/>
                <a:gd name="T98" fmla="*/ 565 w 1410"/>
                <a:gd name="T99" fmla="*/ 393 h 1332"/>
                <a:gd name="T100" fmla="*/ 622 w 1410"/>
                <a:gd name="T101" fmla="*/ 393 h 1332"/>
                <a:gd name="T102" fmla="*/ 688 w 1410"/>
                <a:gd name="T103" fmla="*/ 395 h 1332"/>
                <a:gd name="T104" fmla="*/ 739 w 1410"/>
                <a:gd name="T105" fmla="*/ 377 h 1332"/>
                <a:gd name="T106" fmla="*/ 812 w 1410"/>
                <a:gd name="T107" fmla="*/ 372 h 1332"/>
                <a:gd name="T108" fmla="*/ 883 w 1410"/>
                <a:gd name="T109" fmla="*/ 388 h 1332"/>
                <a:gd name="T110" fmla="*/ 942 w 1410"/>
                <a:gd name="T111" fmla="*/ 388 h 1332"/>
                <a:gd name="T112" fmla="*/ 1004 w 1410"/>
                <a:gd name="T113" fmla="*/ 327 h 1332"/>
                <a:gd name="T114" fmla="*/ 1045 w 1410"/>
                <a:gd name="T115" fmla="*/ 311 h 1332"/>
                <a:gd name="T116" fmla="*/ 1075 w 1410"/>
                <a:gd name="T117" fmla="*/ 252 h 1332"/>
                <a:gd name="T118" fmla="*/ 1071 w 1410"/>
                <a:gd name="T119" fmla="*/ 223 h 1332"/>
                <a:gd name="T120" fmla="*/ 1108 w 1410"/>
                <a:gd name="T121" fmla="*/ 170 h 1332"/>
                <a:gd name="T122" fmla="*/ 1181 w 1410"/>
                <a:gd name="T123" fmla="*/ 84 h 1332"/>
                <a:gd name="T124" fmla="*/ 1238 w 1410"/>
                <a:gd name="T125" fmla="*/ 50 h 1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10" h="1332">
                  <a:moveTo>
                    <a:pt x="1296" y="0"/>
                  </a:moveTo>
                  <a:lnTo>
                    <a:pt x="1298" y="0"/>
                  </a:lnTo>
                  <a:lnTo>
                    <a:pt x="1303" y="0"/>
                  </a:lnTo>
                  <a:lnTo>
                    <a:pt x="1308" y="0"/>
                  </a:lnTo>
                  <a:lnTo>
                    <a:pt x="1311" y="5"/>
                  </a:lnTo>
                  <a:lnTo>
                    <a:pt x="1315" y="8"/>
                  </a:lnTo>
                  <a:lnTo>
                    <a:pt x="1318" y="8"/>
                  </a:lnTo>
                  <a:lnTo>
                    <a:pt x="1321" y="11"/>
                  </a:lnTo>
                  <a:lnTo>
                    <a:pt x="1324" y="11"/>
                  </a:lnTo>
                  <a:lnTo>
                    <a:pt x="1328" y="11"/>
                  </a:lnTo>
                  <a:lnTo>
                    <a:pt x="1331" y="11"/>
                  </a:lnTo>
                  <a:lnTo>
                    <a:pt x="1334" y="13"/>
                  </a:lnTo>
                  <a:lnTo>
                    <a:pt x="1336" y="13"/>
                  </a:lnTo>
                  <a:lnTo>
                    <a:pt x="1339" y="15"/>
                  </a:lnTo>
                  <a:lnTo>
                    <a:pt x="1341" y="15"/>
                  </a:lnTo>
                  <a:lnTo>
                    <a:pt x="1344" y="15"/>
                  </a:lnTo>
                  <a:lnTo>
                    <a:pt x="1343" y="19"/>
                  </a:lnTo>
                  <a:lnTo>
                    <a:pt x="1344" y="21"/>
                  </a:lnTo>
                  <a:lnTo>
                    <a:pt x="1351" y="24"/>
                  </a:lnTo>
                  <a:lnTo>
                    <a:pt x="1356" y="27"/>
                  </a:lnTo>
                  <a:lnTo>
                    <a:pt x="1358" y="29"/>
                  </a:lnTo>
                  <a:lnTo>
                    <a:pt x="1361" y="34"/>
                  </a:lnTo>
                  <a:lnTo>
                    <a:pt x="1363" y="39"/>
                  </a:lnTo>
                  <a:lnTo>
                    <a:pt x="1363" y="42"/>
                  </a:lnTo>
                  <a:lnTo>
                    <a:pt x="1367" y="39"/>
                  </a:lnTo>
                  <a:lnTo>
                    <a:pt x="1371" y="37"/>
                  </a:lnTo>
                  <a:lnTo>
                    <a:pt x="1374" y="37"/>
                  </a:lnTo>
                  <a:lnTo>
                    <a:pt x="1379" y="40"/>
                  </a:lnTo>
                  <a:lnTo>
                    <a:pt x="1382" y="39"/>
                  </a:lnTo>
                  <a:lnTo>
                    <a:pt x="1386" y="39"/>
                  </a:lnTo>
                  <a:lnTo>
                    <a:pt x="1391" y="40"/>
                  </a:lnTo>
                  <a:lnTo>
                    <a:pt x="1394" y="42"/>
                  </a:lnTo>
                  <a:lnTo>
                    <a:pt x="1397" y="42"/>
                  </a:lnTo>
                  <a:lnTo>
                    <a:pt x="1401" y="42"/>
                  </a:lnTo>
                  <a:lnTo>
                    <a:pt x="1401" y="47"/>
                  </a:lnTo>
                  <a:lnTo>
                    <a:pt x="1399" y="50"/>
                  </a:lnTo>
                  <a:lnTo>
                    <a:pt x="1401" y="57"/>
                  </a:lnTo>
                  <a:lnTo>
                    <a:pt x="1396" y="61"/>
                  </a:lnTo>
                  <a:lnTo>
                    <a:pt x="1394" y="65"/>
                  </a:lnTo>
                  <a:lnTo>
                    <a:pt x="1389" y="66"/>
                  </a:lnTo>
                  <a:lnTo>
                    <a:pt x="1384" y="70"/>
                  </a:lnTo>
                  <a:lnTo>
                    <a:pt x="1381" y="74"/>
                  </a:lnTo>
                  <a:lnTo>
                    <a:pt x="1377" y="76"/>
                  </a:lnTo>
                  <a:lnTo>
                    <a:pt x="1377" y="79"/>
                  </a:lnTo>
                  <a:lnTo>
                    <a:pt x="1377" y="84"/>
                  </a:lnTo>
                  <a:lnTo>
                    <a:pt x="1371" y="89"/>
                  </a:lnTo>
                  <a:lnTo>
                    <a:pt x="1366" y="92"/>
                  </a:lnTo>
                  <a:lnTo>
                    <a:pt x="1366" y="97"/>
                  </a:lnTo>
                  <a:lnTo>
                    <a:pt x="1369" y="100"/>
                  </a:lnTo>
                  <a:lnTo>
                    <a:pt x="1372" y="105"/>
                  </a:lnTo>
                  <a:lnTo>
                    <a:pt x="1379" y="108"/>
                  </a:lnTo>
                  <a:lnTo>
                    <a:pt x="1381" y="112"/>
                  </a:lnTo>
                  <a:lnTo>
                    <a:pt x="1372" y="120"/>
                  </a:lnTo>
                  <a:lnTo>
                    <a:pt x="1367" y="123"/>
                  </a:lnTo>
                  <a:lnTo>
                    <a:pt x="1366" y="129"/>
                  </a:lnTo>
                  <a:lnTo>
                    <a:pt x="1359" y="131"/>
                  </a:lnTo>
                  <a:lnTo>
                    <a:pt x="1361" y="136"/>
                  </a:lnTo>
                  <a:lnTo>
                    <a:pt x="1367" y="138"/>
                  </a:lnTo>
                  <a:lnTo>
                    <a:pt x="1371" y="141"/>
                  </a:lnTo>
                  <a:lnTo>
                    <a:pt x="1374" y="144"/>
                  </a:lnTo>
                  <a:lnTo>
                    <a:pt x="1376" y="147"/>
                  </a:lnTo>
                  <a:lnTo>
                    <a:pt x="1377" y="150"/>
                  </a:lnTo>
                  <a:lnTo>
                    <a:pt x="1379" y="155"/>
                  </a:lnTo>
                  <a:lnTo>
                    <a:pt x="1381" y="160"/>
                  </a:lnTo>
                  <a:lnTo>
                    <a:pt x="1384" y="163"/>
                  </a:lnTo>
                  <a:lnTo>
                    <a:pt x="1382" y="173"/>
                  </a:lnTo>
                  <a:lnTo>
                    <a:pt x="1382" y="178"/>
                  </a:lnTo>
                  <a:lnTo>
                    <a:pt x="1389" y="180"/>
                  </a:lnTo>
                  <a:lnTo>
                    <a:pt x="1394" y="178"/>
                  </a:lnTo>
                  <a:lnTo>
                    <a:pt x="1396" y="171"/>
                  </a:lnTo>
                  <a:lnTo>
                    <a:pt x="1399" y="173"/>
                  </a:lnTo>
                  <a:lnTo>
                    <a:pt x="1410" y="183"/>
                  </a:lnTo>
                  <a:lnTo>
                    <a:pt x="1410" y="188"/>
                  </a:lnTo>
                  <a:lnTo>
                    <a:pt x="1407" y="194"/>
                  </a:lnTo>
                  <a:lnTo>
                    <a:pt x="1404" y="202"/>
                  </a:lnTo>
                  <a:lnTo>
                    <a:pt x="1404" y="207"/>
                  </a:lnTo>
                  <a:lnTo>
                    <a:pt x="1401" y="212"/>
                  </a:lnTo>
                  <a:lnTo>
                    <a:pt x="1396" y="223"/>
                  </a:lnTo>
                  <a:lnTo>
                    <a:pt x="1396" y="230"/>
                  </a:lnTo>
                  <a:lnTo>
                    <a:pt x="1391" y="244"/>
                  </a:lnTo>
                  <a:lnTo>
                    <a:pt x="1389" y="256"/>
                  </a:lnTo>
                  <a:lnTo>
                    <a:pt x="1389" y="262"/>
                  </a:lnTo>
                  <a:lnTo>
                    <a:pt x="1384" y="269"/>
                  </a:lnTo>
                  <a:lnTo>
                    <a:pt x="1381" y="273"/>
                  </a:lnTo>
                  <a:lnTo>
                    <a:pt x="1379" y="280"/>
                  </a:lnTo>
                  <a:lnTo>
                    <a:pt x="1381" y="283"/>
                  </a:lnTo>
                  <a:lnTo>
                    <a:pt x="1381" y="286"/>
                  </a:lnTo>
                  <a:lnTo>
                    <a:pt x="1382" y="291"/>
                  </a:lnTo>
                  <a:lnTo>
                    <a:pt x="1384" y="293"/>
                  </a:lnTo>
                  <a:lnTo>
                    <a:pt x="1382" y="301"/>
                  </a:lnTo>
                  <a:lnTo>
                    <a:pt x="1382" y="303"/>
                  </a:lnTo>
                  <a:lnTo>
                    <a:pt x="1387" y="314"/>
                  </a:lnTo>
                  <a:lnTo>
                    <a:pt x="1392" y="319"/>
                  </a:lnTo>
                  <a:lnTo>
                    <a:pt x="1392" y="325"/>
                  </a:lnTo>
                  <a:lnTo>
                    <a:pt x="1392" y="333"/>
                  </a:lnTo>
                  <a:lnTo>
                    <a:pt x="1397" y="337"/>
                  </a:lnTo>
                  <a:lnTo>
                    <a:pt x="1399" y="340"/>
                  </a:lnTo>
                  <a:lnTo>
                    <a:pt x="1402" y="345"/>
                  </a:lnTo>
                  <a:lnTo>
                    <a:pt x="1399" y="351"/>
                  </a:lnTo>
                  <a:lnTo>
                    <a:pt x="1396" y="354"/>
                  </a:lnTo>
                  <a:lnTo>
                    <a:pt x="1396" y="361"/>
                  </a:lnTo>
                  <a:lnTo>
                    <a:pt x="1392" y="364"/>
                  </a:lnTo>
                  <a:lnTo>
                    <a:pt x="1384" y="375"/>
                  </a:lnTo>
                  <a:lnTo>
                    <a:pt x="1381" y="379"/>
                  </a:lnTo>
                  <a:lnTo>
                    <a:pt x="1377" y="382"/>
                  </a:lnTo>
                  <a:lnTo>
                    <a:pt x="1374" y="382"/>
                  </a:lnTo>
                  <a:lnTo>
                    <a:pt x="1372" y="375"/>
                  </a:lnTo>
                  <a:lnTo>
                    <a:pt x="1367" y="377"/>
                  </a:lnTo>
                  <a:lnTo>
                    <a:pt x="1363" y="380"/>
                  </a:lnTo>
                  <a:lnTo>
                    <a:pt x="1359" y="385"/>
                  </a:lnTo>
                  <a:lnTo>
                    <a:pt x="1356" y="388"/>
                  </a:lnTo>
                  <a:lnTo>
                    <a:pt x="1351" y="398"/>
                  </a:lnTo>
                  <a:lnTo>
                    <a:pt x="1348" y="401"/>
                  </a:lnTo>
                  <a:lnTo>
                    <a:pt x="1344" y="405"/>
                  </a:lnTo>
                  <a:lnTo>
                    <a:pt x="1344" y="409"/>
                  </a:lnTo>
                  <a:lnTo>
                    <a:pt x="1341" y="413"/>
                  </a:lnTo>
                  <a:lnTo>
                    <a:pt x="1339" y="414"/>
                  </a:lnTo>
                  <a:lnTo>
                    <a:pt x="1334" y="422"/>
                  </a:lnTo>
                  <a:lnTo>
                    <a:pt x="1331" y="430"/>
                  </a:lnTo>
                  <a:lnTo>
                    <a:pt x="1331" y="437"/>
                  </a:lnTo>
                  <a:lnTo>
                    <a:pt x="1331" y="443"/>
                  </a:lnTo>
                  <a:lnTo>
                    <a:pt x="1331" y="447"/>
                  </a:lnTo>
                  <a:lnTo>
                    <a:pt x="1329" y="450"/>
                  </a:lnTo>
                  <a:lnTo>
                    <a:pt x="1328" y="455"/>
                  </a:lnTo>
                  <a:lnTo>
                    <a:pt x="1329" y="458"/>
                  </a:lnTo>
                  <a:lnTo>
                    <a:pt x="1329" y="466"/>
                  </a:lnTo>
                  <a:lnTo>
                    <a:pt x="1329" y="469"/>
                  </a:lnTo>
                  <a:lnTo>
                    <a:pt x="1318" y="474"/>
                  </a:lnTo>
                  <a:lnTo>
                    <a:pt x="1310" y="482"/>
                  </a:lnTo>
                  <a:lnTo>
                    <a:pt x="1306" y="485"/>
                  </a:lnTo>
                  <a:lnTo>
                    <a:pt x="1305" y="492"/>
                  </a:lnTo>
                  <a:lnTo>
                    <a:pt x="1301" y="497"/>
                  </a:lnTo>
                  <a:lnTo>
                    <a:pt x="1291" y="500"/>
                  </a:lnTo>
                  <a:lnTo>
                    <a:pt x="1286" y="502"/>
                  </a:lnTo>
                  <a:lnTo>
                    <a:pt x="1280" y="505"/>
                  </a:lnTo>
                  <a:lnTo>
                    <a:pt x="1278" y="508"/>
                  </a:lnTo>
                  <a:lnTo>
                    <a:pt x="1273" y="510"/>
                  </a:lnTo>
                  <a:lnTo>
                    <a:pt x="1268" y="510"/>
                  </a:lnTo>
                  <a:lnTo>
                    <a:pt x="1265" y="510"/>
                  </a:lnTo>
                  <a:lnTo>
                    <a:pt x="1253" y="513"/>
                  </a:lnTo>
                  <a:lnTo>
                    <a:pt x="1248" y="518"/>
                  </a:lnTo>
                  <a:lnTo>
                    <a:pt x="1243" y="519"/>
                  </a:lnTo>
                  <a:lnTo>
                    <a:pt x="1238" y="523"/>
                  </a:lnTo>
                  <a:lnTo>
                    <a:pt x="1234" y="526"/>
                  </a:lnTo>
                  <a:lnTo>
                    <a:pt x="1230" y="529"/>
                  </a:lnTo>
                  <a:lnTo>
                    <a:pt x="1229" y="534"/>
                  </a:lnTo>
                  <a:lnTo>
                    <a:pt x="1234" y="560"/>
                  </a:lnTo>
                  <a:lnTo>
                    <a:pt x="1235" y="561"/>
                  </a:lnTo>
                  <a:lnTo>
                    <a:pt x="1235" y="565"/>
                  </a:lnTo>
                  <a:lnTo>
                    <a:pt x="1238" y="570"/>
                  </a:lnTo>
                  <a:lnTo>
                    <a:pt x="1240" y="573"/>
                  </a:lnTo>
                  <a:lnTo>
                    <a:pt x="1238" y="579"/>
                  </a:lnTo>
                  <a:lnTo>
                    <a:pt x="1237" y="586"/>
                  </a:lnTo>
                  <a:lnTo>
                    <a:pt x="1237" y="591"/>
                  </a:lnTo>
                  <a:lnTo>
                    <a:pt x="1237" y="597"/>
                  </a:lnTo>
                  <a:lnTo>
                    <a:pt x="1237" y="602"/>
                  </a:lnTo>
                  <a:lnTo>
                    <a:pt x="1235" y="604"/>
                  </a:lnTo>
                  <a:lnTo>
                    <a:pt x="1230" y="604"/>
                  </a:lnTo>
                  <a:lnTo>
                    <a:pt x="1225" y="605"/>
                  </a:lnTo>
                  <a:lnTo>
                    <a:pt x="1219" y="607"/>
                  </a:lnTo>
                  <a:lnTo>
                    <a:pt x="1212" y="610"/>
                  </a:lnTo>
                  <a:lnTo>
                    <a:pt x="1205" y="610"/>
                  </a:lnTo>
                  <a:lnTo>
                    <a:pt x="1199" y="615"/>
                  </a:lnTo>
                  <a:lnTo>
                    <a:pt x="1199" y="620"/>
                  </a:lnTo>
                  <a:lnTo>
                    <a:pt x="1197" y="634"/>
                  </a:lnTo>
                  <a:lnTo>
                    <a:pt x="1202" y="636"/>
                  </a:lnTo>
                  <a:lnTo>
                    <a:pt x="1204" y="639"/>
                  </a:lnTo>
                  <a:lnTo>
                    <a:pt x="1205" y="642"/>
                  </a:lnTo>
                  <a:lnTo>
                    <a:pt x="1209" y="649"/>
                  </a:lnTo>
                  <a:lnTo>
                    <a:pt x="1210" y="654"/>
                  </a:lnTo>
                  <a:lnTo>
                    <a:pt x="1209" y="657"/>
                  </a:lnTo>
                  <a:lnTo>
                    <a:pt x="1207" y="662"/>
                  </a:lnTo>
                  <a:lnTo>
                    <a:pt x="1204" y="667"/>
                  </a:lnTo>
                  <a:lnTo>
                    <a:pt x="1200" y="668"/>
                  </a:lnTo>
                  <a:lnTo>
                    <a:pt x="1195" y="670"/>
                  </a:lnTo>
                  <a:lnTo>
                    <a:pt x="1191" y="672"/>
                  </a:lnTo>
                  <a:lnTo>
                    <a:pt x="1184" y="673"/>
                  </a:lnTo>
                  <a:lnTo>
                    <a:pt x="1181" y="676"/>
                  </a:lnTo>
                  <a:lnTo>
                    <a:pt x="1179" y="683"/>
                  </a:lnTo>
                  <a:lnTo>
                    <a:pt x="1181" y="689"/>
                  </a:lnTo>
                  <a:lnTo>
                    <a:pt x="1184" y="693"/>
                  </a:lnTo>
                  <a:lnTo>
                    <a:pt x="1187" y="694"/>
                  </a:lnTo>
                  <a:lnTo>
                    <a:pt x="1191" y="697"/>
                  </a:lnTo>
                  <a:lnTo>
                    <a:pt x="1192" y="699"/>
                  </a:lnTo>
                  <a:lnTo>
                    <a:pt x="1194" y="701"/>
                  </a:lnTo>
                  <a:lnTo>
                    <a:pt x="1195" y="702"/>
                  </a:lnTo>
                  <a:lnTo>
                    <a:pt x="1194" y="704"/>
                  </a:lnTo>
                  <a:lnTo>
                    <a:pt x="1186" y="720"/>
                  </a:lnTo>
                  <a:lnTo>
                    <a:pt x="1181" y="731"/>
                  </a:lnTo>
                  <a:lnTo>
                    <a:pt x="1174" y="739"/>
                  </a:lnTo>
                  <a:lnTo>
                    <a:pt x="1167" y="743"/>
                  </a:lnTo>
                  <a:lnTo>
                    <a:pt x="1161" y="746"/>
                  </a:lnTo>
                  <a:lnTo>
                    <a:pt x="1156" y="748"/>
                  </a:lnTo>
                  <a:lnTo>
                    <a:pt x="1148" y="748"/>
                  </a:lnTo>
                  <a:lnTo>
                    <a:pt x="1141" y="746"/>
                  </a:lnTo>
                  <a:lnTo>
                    <a:pt x="1133" y="748"/>
                  </a:lnTo>
                  <a:lnTo>
                    <a:pt x="1128" y="748"/>
                  </a:lnTo>
                  <a:lnTo>
                    <a:pt x="1124" y="748"/>
                  </a:lnTo>
                  <a:lnTo>
                    <a:pt x="1116" y="748"/>
                  </a:lnTo>
                  <a:lnTo>
                    <a:pt x="1109" y="749"/>
                  </a:lnTo>
                  <a:lnTo>
                    <a:pt x="1106" y="746"/>
                  </a:lnTo>
                  <a:lnTo>
                    <a:pt x="1103" y="739"/>
                  </a:lnTo>
                  <a:lnTo>
                    <a:pt x="1103" y="733"/>
                  </a:lnTo>
                  <a:lnTo>
                    <a:pt x="1101" y="728"/>
                  </a:lnTo>
                  <a:lnTo>
                    <a:pt x="1098" y="727"/>
                  </a:lnTo>
                  <a:lnTo>
                    <a:pt x="1086" y="730"/>
                  </a:lnTo>
                  <a:lnTo>
                    <a:pt x="1073" y="735"/>
                  </a:lnTo>
                  <a:lnTo>
                    <a:pt x="1068" y="738"/>
                  </a:lnTo>
                  <a:lnTo>
                    <a:pt x="1063" y="743"/>
                  </a:lnTo>
                  <a:lnTo>
                    <a:pt x="1060" y="746"/>
                  </a:lnTo>
                  <a:lnTo>
                    <a:pt x="1057" y="752"/>
                  </a:lnTo>
                  <a:lnTo>
                    <a:pt x="1053" y="759"/>
                  </a:lnTo>
                  <a:lnTo>
                    <a:pt x="1050" y="767"/>
                  </a:lnTo>
                  <a:lnTo>
                    <a:pt x="1047" y="773"/>
                  </a:lnTo>
                  <a:lnTo>
                    <a:pt x="1045" y="778"/>
                  </a:lnTo>
                  <a:lnTo>
                    <a:pt x="1042" y="783"/>
                  </a:lnTo>
                  <a:lnTo>
                    <a:pt x="1042" y="786"/>
                  </a:lnTo>
                  <a:lnTo>
                    <a:pt x="1038" y="788"/>
                  </a:lnTo>
                  <a:lnTo>
                    <a:pt x="1038" y="794"/>
                  </a:lnTo>
                  <a:lnTo>
                    <a:pt x="1037" y="799"/>
                  </a:lnTo>
                  <a:lnTo>
                    <a:pt x="1033" y="803"/>
                  </a:lnTo>
                  <a:lnTo>
                    <a:pt x="1032" y="806"/>
                  </a:lnTo>
                  <a:lnTo>
                    <a:pt x="1027" y="806"/>
                  </a:lnTo>
                  <a:lnTo>
                    <a:pt x="1019" y="807"/>
                  </a:lnTo>
                  <a:lnTo>
                    <a:pt x="1010" y="809"/>
                  </a:lnTo>
                  <a:lnTo>
                    <a:pt x="1005" y="811"/>
                  </a:lnTo>
                  <a:lnTo>
                    <a:pt x="1000" y="816"/>
                  </a:lnTo>
                  <a:lnTo>
                    <a:pt x="997" y="819"/>
                  </a:lnTo>
                  <a:lnTo>
                    <a:pt x="995" y="822"/>
                  </a:lnTo>
                  <a:lnTo>
                    <a:pt x="985" y="830"/>
                  </a:lnTo>
                  <a:lnTo>
                    <a:pt x="982" y="837"/>
                  </a:lnTo>
                  <a:lnTo>
                    <a:pt x="979" y="845"/>
                  </a:lnTo>
                  <a:lnTo>
                    <a:pt x="974" y="850"/>
                  </a:lnTo>
                  <a:lnTo>
                    <a:pt x="969" y="854"/>
                  </a:lnTo>
                  <a:lnTo>
                    <a:pt x="964" y="858"/>
                  </a:lnTo>
                  <a:lnTo>
                    <a:pt x="962" y="862"/>
                  </a:lnTo>
                  <a:lnTo>
                    <a:pt x="962" y="871"/>
                  </a:lnTo>
                  <a:lnTo>
                    <a:pt x="962" y="874"/>
                  </a:lnTo>
                  <a:lnTo>
                    <a:pt x="959" y="875"/>
                  </a:lnTo>
                  <a:lnTo>
                    <a:pt x="954" y="879"/>
                  </a:lnTo>
                  <a:lnTo>
                    <a:pt x="952" y="885"/>
                  </a:lnTo>
                  <a:lnTo>
                    <a:pt x="946" y="898"/>
                  </a:lnTo>
                  <a:lnTo>
                    <a:pt x="937" y="901"/>
                  </a:lnTo>
                  <a:lnTo>
                    <a:pt x="936" y="906"/>
                  </a:lnTo>
                  <a:lnTo>
                    <a:pt x="931" y="913"/>
                  </a:lnTo>
                  <a:lnTo>
                    <a:pt x="924" y="916"/>
                  </a:lnTo>
                  <a:lnTo>
                    <a:pt x="916" y="926"/>
                  </a:lnTo>
                  <a:lnTo>
                    <a:pt x="911" y="929"/>
                  </a:lnTo>
                  <a:lnTo>
                    <a:pt x="894" y="932"/>
                  </a:lnTo>
                  <a:lnTo>
                    <a:pt x="883" y="937"/>
                  </a:lnTo>
                  <a:lnTo>
                    <a:pt x="875" y="939"/>
                  </a:lnTo>
                  <a:lnTo>
                    <a:pt x="866" y="945"/>
                  </a:lnTo>
                  <a:lnTo>
                    <a:pt x="860" y="951"/>
                  </a:lnTo>
                  <a:lnTo>
                    <a:pt x="855" y="956"/>
                  </a:lnTo>
                  <a:lnTo>
                    <a:pt x="851" y="961"/>
                  </a:lnTo>
                  <a:lnTo>
                    <a:pt x="847" y="966"/>
                  </a:lnTo>
                  <a:lnTo>
                    <a:pt x="842" y="969"/>
                  </a:lnTo>
                  <a:lnTo>
                    <a:pt x="835" y="974"/>
                  </a:lnTo>
                  <a:lnTo>
                    <a:pt x="828" y="976"/>
                  </a:lnTo>
                  <a:lnTo>
                    <a:pt x="822" y="976"/>
                  </a:lnTo>
                  <a:lnTo>
                    <a:pt x="818" y="981"/>
                  </a:lnTo>
                  <a:lnTo>
                    <a:pt x="818" y="984"/>
                  </a:lnTo>
                  <a:lnTo>
                    <a:pt x="815" y="987"/>
                  </a:lnTo>
                  <a:lnTo>
                    <a:pt x="808" y="987"/>
                  </a:lnTo>
                  <a:lnTo>
                    <a:pt x="802" y="989"/>
                  </a:lnTo>
                  <a:lnTo>
                    <a:pt x="795" y="992"/>
                  </a:lnTo>
                  <a:lnTo>
                    <a:pt x="790" y="997"/>
                  </a:lnTo>
                  <a:lnTo>
                    <a:pt x="784" y="1010"/>
                  </a:lnTo>
                  <a:lnTo>
                    <a:pt x="780" y="1019"/>
                  </a:lnTo>
                  <a:lnTo>
                    <a:pt x="777" y="1029"/>
                  </a:lnTo>
                  <a:lnTo>
                    <a:pt x="774" y="1037"/>
                  </a:lnTo>
                  <a:lnTo>
                    <a:pt x="770" y="1044"/>
                  </a:lnTo>
                  <a:lnTo>
                    <a:pt x="769" y="1047"/>
                  </a:lnTo>
                  <a:lnTo>
                    <a:pt x="765" y="1049"/>
                  </a:lnTo>
                  <a:lnTo>
                    <a:pt x="761" y="1049"/>
                  </a:lnTo>
                  <a:lnTo>
                    <a:pt x="754" y="1050"/>
                  </a:lnTo>
                  <a:lnTo>
                    <a:pt x="741" y="1057"/>
                  </a:lnTo>
                  <a:lnTo>
                    <a:pt x="736" y="1057"/>
                  </a:lnTo>
                  <a:lnTo>
                    <a:pt x="729" y="1060"/>
                  </a:lnTo>
                  <a:lnTo>
                    <a:pt x="726" y="1058"/>
                  </a:lnTo>
                  <a:lnTo>
                    <a:pt x="719" y="1057"/>
                  </a:lnTo>
                  <a:lnTo>
                    <a:pt x="714" y="1057"/>
                  </a:lnTo>
                  <a:lnTo>
                    <a:pt x="709" y="1058"/>
                  </a:lnTo>
                  <a:lnTo>
                    <a:pt x="708" y="1058"/>
                  </a:lnTo>
                  <a:lnTo>
                    <a:pt x="704" y="1060"/>
                  </a:lnTo>
                  <a:lnTo>
                    <a:pt x="696" y="1058"/>
                  </a:lnTo>
                  <a:lnTo>
                    <a:pt x="693" y="1058"/>
                  </a:lnTo>
                  <a:lnTo>
                    <a:pt x="688" y="1060"/>
                  </a:lnTo>
                  <a:lnTo>
                    <a:pt x="684" y="1060"/>
                  </a:lnTo>
                  <a:lnTo>
                    <a:pt x="683" y="1063"/>
                  </a:lnTo>
                  <a:lnTo>
                    <a:pt x="679" y="1065"/>
                  </a:lnTo>
                  <a:lnTo>
                    <a:pt x="675" y="1066"/>
                  </a:lnTo>
                  <a:lnTo>
                    <a:pt x="670" y="1065"/>
                  </a:lnTo>
                  <a:lnTo>
                    <a:pt x="668" y="1063"/>
                  </a:lnTo>
                  <a:lnTo>
                    <a:pt x="666" y="1061"/>
                  </a:lnTo>
                  <a:lnTo>
                    <a:pt x="666" y="1057"/>
                  </a:lnTo>
                  <a:lnTo>
                    <a:pt x="666" y="1053"/>
                  </a:lnTo>
                  <a:lnTo>
                    <a:pt x="668" y="1045"/>
                  </a:lnTo>
                  <a:lnTo>
                    <a:pt x="668" y="1040"/>
                  </a:lnTo>
                  <a:lnTo>
                    <a:pt x="665" y="1039"/>
                  </a:lnTo>
                  <a:lnTo>
                    <a:pt x="658" y="1042"/>
                  </a:lnTo>
                  <a:lnTo>
                    <a:pt x="656" y="1045"/>
                  </a:lnTo>
                  <a:lnTo>
                    <a:pt x="651" y="1052"/>
                  </a:lnTo>
                  <a:lnTo>
                    <a:pt x="650" y="1053"/>
                  </a:lnTo>
                  <a:lnTo>
                    <a:pt x="623" y="1055"/>
                  </a:lnTo>
                  <a:lnTo>
                    <a:pt x="617" y="1055"/>
                  </a:lnTo>
                  <a:lnTo>
                    <a:pt x="608" y="1055"/>
                  </a:lnTo>
                  <a:lnTo>
                    <a:pt x="605" y="1055"/>
                  </a:lnTo>
                  <a:lnTo>
                    <a:pt x="600" y="1052"/>
                  </a:lnTo>
                  <a:lnTo>
                    <a:pt x="593" y="1050"/>
                  </a:lnTo>
                  <a:lnTo>
                    <a:pt x="587" y="1053"/>
                  </a:lnTo>
                  <a:lnTo>
                    <a:pt x="577" y="1052"/>
                  </a:lnTo>
                  <a:lnTo>
                    <a:pt x="570" y="1058"/>
                  </a:lnTo>
                  <a:lnTo>
                    <a:pt x="570" y="1060"/>
                  </a:lnTo>
                  <a:lnTo>
                    <a:pt x="565" y="1065"/>
                  </a:lnTo>
                  <a:lnTo>
                    <a:pt x="562" y="1066"/>
                  </a:lnTo>
                  <a:lnTo>
                    <a:pt x="550" y="1071"/>
                  </a:lnTo>
                  <a:lnTo>
                    <a:pt x="542" y="1070"/>
                  </a:lnTo>
                  <a:lnTo>
                    <a:pt x="532" y="1078"/>
                  </a:lnTo>
                  <a:lnTo>
                    <a:pt x="531" y="1079"/>
                  </a:lnTo>
                  <a:lnTo>
                    <a:pt x="529" y="1081"/>
                  </a:lnTo>
                  <a:lnTo>
                    <a:pt x="516" y="1087"/>
                  </a:lnTo>
                  <a:lnTo>
                    <a:pt x="514" y="1087"/>
                  </a:lnTo>
                  <a:lnTo>
                    <a:pt x="512" y="1089"/>
                  </a:lnTo>
                  <a:lnTo>
                    <a:pt x="507" y="1091"/>
                  </a:lnTo>
                  <a:lnTo>
                    <a:pt x="501" y="1091"/>
                  </a:lnTo>
                  <a:lnTo>
                    <a:pt x="499" y="1089"/>
                  </a:lnTo>
                  <a:lnTo>
                    <a:pt x="498" y="1087"/>
                  </a:lnTo>
                  <a:lnTo>
                    <a:pt x="491" y="1086"/>
                  </a:lnTo>
                  <a:lnTo>
                    <a:pt x="484" y="1089"/>
                  </a:lnTo>
                  <a:lnTo>
                    <a:pt x="481" y="1089"/>
                  </a:lnTo>
                  <a:lnTo>
                    <a:pt x="474" y="1089"/>
                  </a:lnTo>
                  <a:lnTo>
                    <a:pt x="471" y="1089"/>
                  </a:lnTo>
                  <a:lnTo>
                    <a:pt x="469" y="1094"/>
                  </a:lnTo>
                  <a:lnTo>
                    <a:pt x="471" y="1100"/>
                  </a:lnTo>
                  <a:lnTo>
                    <a:pt x="471" y="1107"/>
                  </a:lnTo>
                  <a:lnTo>
                    <a:pt x="471" y="1108"/>
                  </a:lnTo>
                  <a:lnTo>
                    <a:pt x="468" y="1112"/>
                  </a:lnTo>
                  <a:lnTo>
                    <a:pt x="466" y="1113"/>
                  </a:lnTo>
                  <a:lnTo>
                    <a:pt x="464" y="1117"/>
                  </a:lnTo>
                  <a:lnTo>
                    <a:pt x="463" y="1118"/>
                  </a:lnTo>
                  <a:lnTo>
                    <a:pt x="456" y="1129"/>
                  </a:lnTo>
                  <a:lnTo>
                    <a:pt x="458" y="1138"/>
                  </a:lnTo>
                  <a:lnTo>
                    <a:pt x="458" y="1139"/>
                  </a:lnTo>
                  <a:lnTo>
                    <a:pt x="460" y="1154"/>
                  </a:lnTo>
                  <a:lnTo>
                    <a:pt x="460" y="1157"/>
                  </a:lnTo>
                  <a:lnTo>
                    <a:pt x="460" y="1159"/>
                  </a:lnTo>
                  <a:lnTo>
                    <a:pt x="464" y="1167"/>
                  </a:lnTo>
                  <a:lnTo>
                    <a:pt x="464" y="1168"/>
                  </a:lnTo>
                  <a:lnTo>
                    <a:pt x="468" y="1172"/>
                  </a:lnTo>
                  <a:lnTo>
                    <a:pt x="469" y="1178"/>
                  </a:lnTo>
                  <a:lnTo>
                    <a:pt x="463" y="1180"/>
                  </a:lnTo>
                  <a:lnTo>
                    <a:pt x="458" y="1176"/>
                  </a:lnTo>
                  <a:lnTo>
                    <a:pt x="453" y="1173"/>
                  </a:lnTo>
                  <a:lnTo>
                    <a:pt x="450" y="1172"/>
                  </a:lnTo>
                  <a:lnTo>
                    <a:pt x="445" y="1173"/>
                  </a:lnTo>
                  <a:lnTo>
                    <a:pt x="441" y="1176"/>
                  </a:lnTo>
                  <a:lnTo>
                    <a:pt x="438" y="1173"/>
                  </a:lnTo>
                  <a:lnTo>
                    <a:pt x="435" y="1168"/>
                  </a:lnTo>
                  <a:lnTo>
                    <a:pt x="428" y="1163"/>
                  </a:lnTo>
                  <a:lnTo>
                    <a:pt x="423" y="1165"/>
                  </a:lnTo>
                  <a:lnTo>
                    <a:pt x="418" y="1168"/>
                  </a:lnTo>
                  <a:lnTo>
                    <a:pt x="418" y="1173"/>
                  </a:lnTo>
                  <a:lnTo>
                    <a:pt x="420" y="1184"/>
                  </a:lnTo>
                  <a:lnTo>
                    <a:pt x="420" y="1186"/>
                  </a:lnTo>
                  <a:lnTo>
                    <a:pt x="415" y="1194"/>
                  </a:lnTo>
                  <a:lnTo>
                    <a:pt x="413" y="1197"/>
                  </a:lnTo>
                  <a:lnTo>
                    <a:pt x="410" y="1207"/>
                  </a:lnTo>
                  <a:lnTo>
                    <a:pt x="410" y="1210"/>
                  </a:lnTo>
                  <a:lnTo>
                    <a:pt x="410" y="1212"/>
                  </a:lnTo>
                  <a:lnTo>
                    <a:pt x="412" y="1215"/>
                  </a:lnTo>
                  <a:lnTo>
                    <a:pt x="417" y="1225"/>
                  </a:lnTo>
                  <a:lnTo>
                    <a:pt x="417" y="1227"/>
                  </a:lnTo>
                  <a:lnTo>
                    <a:pt x="412" y="1228"/>
                  </a:lnTo>
                  <a:lnTo>
                    <a:pt x="408" y="1227"/>
                  </a:lnTo>
                  <a:lnTo>
                    <a:pt x="405" y="1228"/>
                  </a:lnTo>
                  <a:lnTo>
                    <a:pt x="400" y="1231"/>
                  </a:lnTo>
                  <a:lnTo>
                    <a:pt x="398" y="1233"/>
                  </a:lnTo>
                  <a:lnTo>
                    <a:pt x="395" y="1246"/>
                  </a:lnTo>
                  <a:lnTo>
                    <a:pt x="393" y="1248"/>
                  </a:lnTo>
                  <a:lnTo>
                    <a:pt x="383" y="1249"/>
                  </a:lnTo>
                  <a:lnTo>
                    <a:pt x="380" y="1252"/>
                  </a:lnTo>
                  <a:lnTo>
                    <a:pt x="374" y="1257"/>
                  </a:lnTo>
                  <a:lnTo>
                    <a:pt x="372" y="1259"/>
                  </a:lnTo>
                  <a:lnTo>
                    <a:pt x="364" y="1264"/>
                  </a:lnTo>
                  <a:lnTo>
                    <a:pt x="355" y="1270"/>
                  </a:lnTo>
                  <a:lnTo>
                    <a:pt x="350" y="1275"/>
                  </a:lnTo>
                  <a:lnTo>
                    <a:pt x="349" y="1277"/>
                  </a:lnTo>
                  <a:lnTo>
                    <a:pt x="345" y="1278"/>
                  </a:lnTo>
                  <a:lnTo>
                    <a:pt x="334" y="1288"/>
                  </a:lnTo>
                  <a:lnTo>
                    <a:pt x="324" y="1298"/>
                  </a:lnTo>
                  <a:lnTo>
                    <a:pt x="316" y="1303"/>
                  </a:lnTo>
                  <a:lnTo>
                    <a:pt x="306" y="1303"/>
                  </a:lnTo>
                  <a:lnTo>
                    <a:pt x="304" y="1303"/>
                  </a:lnTo>
                  <a:lnTo>
                    <a:pt x="301" y="1301"/>
                  </a:lnTo>
                  <a:lnTo>
                    <a:pt x="299" y="1295"/>
                  </a:lnTo>
                  <a:lnTo>
                    <a:pt x="296" y="1290"/>
                  </a:lnTo>
                  <a:lnTo>
                    <a:pt x="291" y="1285"/>
                  </a:lnTo>
                  <a:lnTo>
                    <a:pt x="281" y="1283"/>
                  </a:lnTo>
                  <a:lnTo>
                    <a:pt x="271" y="1283"/>
                  </a:lnTo>
                  <a:lnTo>
                    <a:pt x="259" y="1288"/>
                  </a:lnTo>
                  <a:lnTo>
                    <a:pt x="248" y="1290"/>
                  </a:lnTo>
                  <a:lnTo>
                    <a:pt x="241" y="1290"/>
                  </a:lnTo>
                  <a:lnTo>
                    <a:pt x="233" y="1293"/>
                  </a:lnTo>
                  <a:lnTo>
                    <a:pt x="226" y="1296"/>
                  </a:lnTo>
                  <a:lnTo>
                    <a:pt x="216" y="1303"/>
                  </a:lnTo>
                  <a:lnTo>
                    <a:pt x="206" y="1306"/>
                  </a:lnTo>
                  <a:lnTo>
                    <a:pt x="201" y="1309"/>
                  </a:lnTo>
                  <a:lnTo>
                    <a:pt x="193" y="1312"/>
                  </a:lnTo>
                  <a:lnTo>
                    <a:pt x="187" y="1314"/>
                  </a:lnTo>
                  <a:lnTo>
                    <a:pt x="183" y="1314"/>
                  </a:lnTo>
                  <a:lnTo>
                    <a:pt x="182" y="1314"/>
                  </a:lnTo>
                  <a:lnTo>
                    <a:pt x="177" y="1314"/>
                  </a:lnTo>
                  <a:lnTo>
                    <a:pt x="172" y="1314"/>
                  </a:lnTo>
                  <a:lnTo>
                    <a:pt x="167" y="1319"/>
                  </a:lnTo>
                  <a:lnTo>
                    <a:pt x="162" y="1324"/>
                  </a:lnTo>
                  <a:lnTo>
                    <a:pt x="154" y="1330"/>
                  </a:lnTo>
                  <a:lnTo>
                    <a:pt x="147" y="1332"/>
                  </a:lnTo>
                  <a:lnTo>
                    <a:pt x="139" y="1328"/>
                  </a:lnTo>
                  <a:lnTo>
                    <a:pt x="135" y="1327"/>
                  </a:lnTo>
                  <a:lnTo>
                    <a:pt x="127" y="1320"/>
                  </a:lnTo>
                  <a:lnTo>
                    <a:pt x="124" y="1320"/>
                  </a:lnTo>
                  <a:lnTo>
                    <a:pt x="117" y="1319"/>
                  </a:lnTo>
                  <a:lnTo>
                    <a:pt x="114" y="1312"/>
                  </a:lnTo>
                  <a:lnTo>
                    <a:pt x="111" y="1309"/>
                  </a:lnTo>
                  <a:lnTo>
                    <a:pt x="107" y="1312"/>
                  </a:lnTo>
                  <a:lnTo>
                    <a:pt x="106" y="1319"/>
                  </a:lnTo>
                  <a:lnTo>
                    <a:pt x="101" y="1322"/>
                  </a:lnTo>
                  <a:lnTo>
                    <a:pt x="92" y="1322"/>
                  </a:lnTo>
                  <a:lnTo>
                    <a:pt x="87" y="1325"/>
                  </a:lnTo>
                  <a:lnTo>
                    <a:pt x="86" y="1324"/>
                  </a:lnTo>
                  <a:lnTo>
                    <a:pt x="86" y="1320"/>
                  </a:lnTo>
                  <a:lnTo>
                    <a:pt x="87" y="1319"/>
                  </a:lnTo>
                  <a:lnTo>
                    <a:pt x="87" y="1314"/>
                  </a:lnTo>
                  <a:lnTo>
                    <a:pt x="87" y="1304"/>
                  </a:lnTo>
                  <a:lnTo>
                    <a:pt x="84" y="1293"/>
                  </a:lnTo>
                  <a:lnTo>
                    <a:pt x="91" y="1290"/>
                  </a:lnTo>
                  <a:lnTo>
                    <a:pt x="94" y="1286"/>
                  </a:lnTo>
                  <a:lnTo>
                    <a:pt x="91" y="1285"/>
                  </a:lnTo>
                  <a:lnTo>
                    <a:pt x="91" y="1280"/>
                  </a:lnTo>
                  <a:lnTo>
                    <a:pt x="91" y="1275"/>
                  </a:lnTo>
                  <a:lnTo>
                    <a:pt x="89" y="1272"/>
                  </a:lnTo>
                  <a:lnTo>
                    <a:pt x="86" y="1270"/>
                  </a:lnTo>
                  <a:lnTo>
                    <a:pt x="82" y="1269"/>
                  </a:lnTo>
                  <a:lnTo>
                    <a:pt x="77" y="1264"/>
                  </a:lnTo>
                  <a:lnTo>
                    <a:pt x="72" y="1261"/>
                  </a:lnTo>
                  <a:lnTo>
                    <a:pt x="72" y="1259"/>
                  </a:lnTo>
                  <a:lnTo>
                    <a:pt x="77" y="1256"/>
                  </a:lnTo>
                  <a:lnTo>
                    <a:pt x="82" y="1252"/>
                  </a:lnTo>
                  <a:lnTo>
                    <a:pt x="87" y="1246"/>
                  </a:lnTo>
                  <a:lnTo>
                    <a:pt x="84" y="1243"/>
                  </a:lnTo>
                  <a:lnTo>
                    <a:pt x="81" y="1244"/>
                  </a:lnTo>
                  <a:lnTo>
                    <a:pt x="72" y="1249"/>
                  </a:lnTo>
                  <a:lnTo>
                    <a:pt x="66" y="1248"/>
                  </a:lnTo>
                  <a:lnTo>
                    <a:pt x="66" y="1243"/>
                  </a:lnTo>
                  <a:lnTo>
                    <a:pt x="69" y="1239"/>
                  </a:lnTo>
                  <a:lnTo>
                    <a:pt x="72" y="1236"/>
                  </a:lnTo>
                  <a:lnTo>
                    <a:pt x="72" y="1231"/>
                  </a:lnTo>
                  <a:lnTo>
                    <a:pt x="74" y="1227"/>
                  </a:lnTo>
                  <a:lnTo>
                    <a:pt x="79" y="1220"/>
                  </a:lnTo>
                  <a:lnTo>
                    <a:pt x="82" y="1215"/>
                  </a:lnTo>
                  <a:lnTo>
                    <a:pt x="86" y="1207"/>
                  </a:lnTo>
                  <a:lnTo>
                    <a:pt x="91" y="1202"/>
                  </a:lnTo>
                  <a:lnTo>
                    <a:pt x="97" y="1199"/>
                  </a:lnTo>
                  <a:lnTo>
                    <a:pt x="106" y="1196"/>
                  </a:lnTo>
                  <a:lnTo>
                    <a:pt x="111" y="1191"/>
                  </a:lnTo>
                  <a:lnTo>
                    <a:pt x="114" y="1183"/>
                  </a:lnTo>
                  <a:lnTo>
                    <a:pt x="119" y="1168"/>
                  </a:lnTo>
                  <a:lnTo>
                    <a:pt x="125" y="1154"/>
                  </a:lnTo>
                  <a:lnTo>
                    <a:pt x="125" y="1142"/>
                  </a:lnTo>
                  <a:lnTo>
                    <a:pt x="120" y="1138"/>
                  </a:lnTo>
                  <a:lnTo>
                    <a:pt x="119" y="1134"/>
                  </a:lnTo>
                  <a:lnTo>
                    <a:pt x="119" y="1133"/>
                  </a:lnTo>
                  <a:lnTo>
                    <a:pt x="117" y="1126"/>
                  </a:lnTo>
                  <a:lnTo>
                    <a:pt x="117" y="1123"/>
                  </a:lnTo>
                  <a:lnTo>
                    <a:pt x="120" y="1120"/>
                  </a:lnTo>
                  <a:lnTo>
                    <a:pt x="120" y="1117"/>
                  </a:lnTo>
                  <a:lnTo>
                    <a:pt x="120" y="1113"/>
                  </a:lnTo>
                  <a:lnTo>
                    <a:pt x="119" y="1110"/>
                  </a:lnTo>
                  <a:lnTo>
                    <a:pt x="115" y="1108"/>
                  </a:lnTo>
                  <a:lnTo>
                    <a:pt x="115" y="1107"/>
                  </a:lnTo>
                  <a:lnTo>
                    <a:pt x="119" y="1104"/>
                  </a:lnTo>
                  <a:lnTo>
                    <a:pt x="124" y="1100"/>
                  </a:lnTo>
                  <a:lnTo>
                    <a:pt x="124" y="1095"/>
                  </a:lnTo>
                  <a:lnTo>
                    <a:pt x="120" y="1091"/>
                  </a:lnTo>
                  <a:lnTo>
                    <a:pt x="117" y="1084"/>
                  </a:lnTo>
                  <a:lnTo>
                    <a:pt x="111" y="1081"/>
                  </a:lnTo>
                  <a:lnTo>
                    <a:pt x="106" y="1076"/>
                  </a:lnTo>
                  <a:lnTo>
                    <a:pt x="106" y="1073"/>
                  </a:lnTo>
                  <a:lnTo>
                    <a:pt x="106" y="1070"/>
                  </a:lnTo>
                  <a:lnTo>
                    <a:pt x="104" y="1066"/>
                  </a:lnTo>
                  <a:lnTo>
                    <a:pt x="106" y="1063"/>
                  </a:lnTo>
                  <a:lnTo>
                    <a:pt x="107" y="1060"/>
                  </a:lnTo>
                  <a:lnTo>
                    <a:pt x="111" y="1057"/>
                  </a:lnTo>
                  <a:lnTo>
                    <a:pt x="115" y="1055"/>
                  </a:lnTo>
                  <a:lnTo>
                    <a:pt x="114" y="1052"/>
                  </a:lnTo>
                  <a:lnTo>
                    <a:pt x="112" y="1050"/>
                  </a:lnTo>
                  <a:lnTo>
                    <a:pt x="111" y="1047"/>
                  </a:lnTo>
                  <a:lnTo>
                    <a:pt x="112" y="1040"/>
                  </a:lnTo>
                  <a:lnTo>
                    <a:pt x="109" y="1032"/>
                  </a:lnTo>
                  <a:lnTo>
                    <a:pt x="107" y="1029"/>
                  </a:lnTo>
                  <a:lnTo>
                    <a:pt x="106" y="1026"/>
                  </a:lnTo>
                  <a:lnTo>
                    <a:pt x="107" y="1021"/>
                  </a:lnTo>
                  <a:lnTo>
                    <a:pt x="112" y="1015"/>
                  </a:lnTo>
                  <a:lnTo>
                    <a:pt x="112" y="1008"/>
                  </a:lnTo>
                  <a:lnTo>
                    <a:pt x="106" y="1003"/>
                  </a:lnTo>
                  <a:lnTo>
                    <a:pt x="99" y="1005"/>
                  </a:lnTo>
                  <a:lnTo>
                    <a:pt x="96" y="1003"/>
                  </a:lnTo>
                  <a:lnTo>
                    <a:pt x="96" y="998"/>
                  </a:lnTo>
                  <a:lnTo>
                    <a:pt x="94" y="995"/>
                  </a:lnTo>
                  <a:lnTo>
                    <a:pt x="92" y="989"/>
                  </a:lnTo>
                  <a:lnTo>
                    <a:pt x="87" y="981"/>
                  </a:lnTo>
                  <a:lnTo>
                    <a:pt x="77" y="974"/>
                  </a:lnTo>
                  <a:lnTo>
                    <a:pt x="68" y="964"/>
                  </a:lnTo>
                  <a:lnTo>
                    <a:pt x="59" y="958"/>
                  </a:lnTo>
                  <a:lnTo>
                    <a:pt x="58" y="958"/>
                  </a:lnTo>
                  <a:lnTo>
                    <a:pt x="49" y="960"/>
                  </a:lnTo>
                  <a:lnTo>
                    <a:pt x="46" y="966"/>
                  </a:lnTo>
                  <a:lnTo>
                    <a:pt x="43" y="968"/>
                  </a:lnTo>
                  <a:lnTo>
                    <a:pt x="38" y="968"/>
                  </a:lnTo>
                  <a:lnTo>
                    <a:pt x="31" y="963"/>
                  </a:lnTo>
                  <a:lnTo>
                    <a:pt x="23" y="960"/>
                  </a:lnTo>
                  <a:lnTo>
                    <a:pt x="23" y="953"/>
                  </a:lnTo>
                  <a:lnTo>
                    <a:pt x="26" y="950"/>
                  </a:lnTo>
                  <a:lnTo>
                    <a:pt x="33" y="945"/>
                  </a:lnTo>
                  <a:lnTo>
                    <a:pt x="38" y="942"/>
                  </a:lnTo>
                  <a:lnTo>
                    <a:pt x="41" y="939"/>
                  </a:lnTo>
                  <a:lnTo>
                    <a:pt x="46" y="937"/>
                  </a:lnTo>
                  <a:lnTo>
                    <a:pt x="51" y="934"/>
                  </a:lnTo>
                  <a:lnTo>
                    <a:pt x="49" y="930"/>
                  </a:lnTo>
                  <a:lnTo>
                    <a:pt x="48" y="927"/>
                  </a:lnTo>
                  <a:lnTo>
                    <a:pt x="48" y="926"/>
                  </a:lnTo>
                  <a:lnTo>
                    <a:pt x="46" y="922"/>
                  </a:lnTo>
                  <a:lnTo>
                    <a:pt x="46" y="917"/>
                  </a:lnTo>
                  <a:lnTo>
                    <a:pt x="46" y="916"/>
                  </a:lnTo>
                  <a:lnTo>
                    <a:pt x="46" y="913"/>
                  </a:lnTo>
                  <a:lnTo>
                    <a:pt x="39" y="903"/>
                  </a:lnTo>
                  <a:lnTo>
                    <a:pt x="39" y="901"/>
                  </a:lnTo>
                  <a:lnTo>
                    <a:pt x="33" y="895"/>
                  </a:lnTo>
                  <a:lnTo>
                    <a:pt x="31" y="890"/>
                  </a:lnTo>
                  <a:lnTo>
                    <a:pt x="29" y="883"/>
                  </a:lnTo>
                  <a:lnTo>
                    <a:pt x="29" y="875"/>
                  </a:lnTo>
                  <a:lnTo>
                    <a:pt x="38" y="869"/>
                  </a:lnTo>
                  <a:lnTo>
                    <a:pt x="41" y="869"/>
                  </a:lnTo>
                  <a:lnTo>
                    <a:pt x="44" y="869"/>
                  </a:lnTo>
                  <a:lnTo>
                    <a:pt x="46" y="867"/>
                  </a:lnTo>
                  <a:lnTo>
                    <a:pt x="54" y="862"/>
                  </a:lnTo>
                  <a:lnTo>
                    <a:pt x="56" y="861"/>
                  </a:lnTo>
                  <a:lnTo>
                    <a:pt x="61" y="856"/>
                  </a:lnTo>
                  <a:lnTo>
                    <a:pt x="64" y="851"/>
                  </a:lnTo>
                  <a:lnTo>
                    <a:pt x="71" y="841"/>
                  </a:lnTo>
                  <a:lnTo>
                    <a:pt x="74" y="840"/>
                  </a:lnTo>
                  <a:lnTo>
                    <a:pt x="84" y="832"/>
                  </a:lnTo>
                  <a:lnTo>
                    <a:pt x="79" y="827"/>
                  </a:lnTo>
                  <a:lnTo>
                    <a:pt x="76" y="817"/>
                  </a:lnTo>
                  <a:lnTo>
                    <a:pt x="77" y="812"/>
                  </a:lnTo>
                  <a:lnTo>
                    <a:pt x="82" y="806"/>
                  </a:lnTo>
                  <a:lnTo>
                    <a:pt x="86" y="801"/>
                  </a:lnTo>
                  <a:lnTo>
                    <a:pt x="87" y="796"/>
                  </a:lnTo>
                  <a:lnTo>
                    <a:pt x="87" y="788"/>
                  </a:lnTo>
                  <a:lnTo>
                    <a:pt x="86" y="783"/>
                  </a:lnTo>
                  <a:lnTo>
                    <a:pt x="86" y="777"/>
                  </a:lnTo>
                  <a:lnTo>
                    <a:pt x="84" y="773"/>
                  </a:lnTo>
                  <a:lnTo>
                    <a:pt x="77" y="759"/>
                  </a:lnTo>
                  <a:lnTo>
                    <a:pt x="72" y="736"/>
                  </a:lnTo>
                  <a:lnTo>
                    <a:pt x="69" y="731"/>
                  </a:lnTo>
                  <a:lnTo>
                    <a:pt x="63" y="727"/>
                  </a:lnTo>
                  <a:lnTo>
                    <a:pt x="54" y="720"/>
                  </a:lnTo>
                  <a:lnTo>
                    <a:pt x="49" y="715"/>
                  </a:lnTo>
                  <a:lnTo>
                    <a:pt x="43" y="704"/>
                  </a:lnTo>
                  <a:lnTo>
                    <a:pt x="38" y="701"/>
                  </a:lnTo>
                  <a:lnTo>
                    <a:pt x="34" y="699"/>
                  </a:lnTo>
                  <a:lnTo>
                    <a:pt x="31" y="699"/>
                  </a:lnTo>
                  <a:lnTo>
                    <a:pt x="26" y="694"/>
                  </a:lnTo>
                  <a:lnTo>
                    <a:pt x="23" y="686"/>
                  </a:lnTo>
                  <a:lnTo>
                    <a:pt x="21" y="681"/>
                  </a:lnTo>
                  <a:lnTo>
                    <a:pt x="21" y="675"/>
                  </a:lnTo>
                  <a:lnTo>
                    <a:pt x="25" y="672"/>
                  </a:lnTo>
                  <a:lnTo>
                    <a:pt x="28" y="670"/>
                  </a:lnTo>
                  <a:lnTo>
                    <a:pt x="31" y="662"/>
                  </a:lnTo>
                  <a:lnTo>
                    <a:pt x="29" y="660"/>
                  </a:lnTo>
                  <a:lnTo>
                    <a:pt x="29" y="654"/>
                  </a:lnTo>
                  <a:lnTo>
                    <a:pt x="28" y="649"/>
                  </a:lnTo>
                  <a:lnTo>
                    <a:pt x="23" y="647"/>
                  </a:lnTo>
                  <a:lnTo>
                    <a:pt x="20" y="646"/>
                  </a:lnTo>
                  <a:lnTo>
                    <a:pt x="18" y="641"/>
                  </a:lnTo>
                  <a:lnTo>
                    <a:pt x="15" y="642"/>
                  </a:lnTo>
                  <a:lnTo>
                    <a:pt x="8" y="642"/>
                  </a:lnTo>
                  <a:lnTo>
                    <a:pt x="5" y="641"/>
                  </a:lnTo>
                  <a:lnTo>
                    <a:pt x="1" y="636"/>
                  </a:lnTo>
                  <a:lnTo>
                    <a:pt x="0" y="631"/>
                  </a:lnTo>
                  <a:lnTo>
                    <a:pt x="3" y="631"/>
                  </a:lnTo>
                  <a:lnTo>
                    <a:pt x="5" y="631"/>
                  </a:lnTo>
                  <a:lnTo>
                    <a:pt x="8" y="631"/>
                  </a:lnTo>
                  <a:lnTo>
                    <a:pt x="10" y="631"/>
                  </a:lnTo>
                  <a:lnTo>
                    <a:pt x="11" y="633"/>
                  </a:lnTo>
                  <a:lnTo>
                    <a:pt x="15" y="633"/>
                  </a:lnTo>
                  <a:lnTo>
                    <a:pt x="18" y="636"/>
                  </a:lnTo>
                  <a:lnTo>
                    <a:pt x="33" y="646"/>
                  </a:lnTo>
                  <a:lnTo>
                    <a:pt x="36" y="649"/>
                  </a:lnTo>
                  <a:lnTo>
                    <a:pt x="41" y="652"/>
                  </a:lnTo>
                  <a:lnTo>
                    <a:pt x="44" y="657"/>
                  </a:lnTo>
                  <a:lnTo>
                    <a:pt x="49" y="659"/>
                  </a:lnTo>
                  <a:lnTo>
                    <a:pt x="58" y="659"/>
                  </a:lnTo>
                  <a:lnTo>
                    <a:pt x="66" y="659"/>
                  </a:lnTo>
                  <a:lnTo>
                    <a:pt x="66" y="657"/>
                  </a:lnTo>
                  <a:lnTo>
                    <a:pt x="69" y="654"/>
                  </a:lnTo>
                  <a:lnTo>
                    <a:pt x="71" y="649"/>
                  </a:lnTo>
                  <a:lnTo>
                    <a:pt x="72" y="642"/>
                  </a:lnTo>
                  <a:lnTo>
                    <a:pt x="77" y="639"/>
                  </a:lnTo>
                  <a:lnTo>
                    <a:pt x="81" y="639"/>
                  </a:lnTo>
                  <a:lnTo>
                    <a:pt x="86" y="638"/>
                  </a:lnTo>
                  <a:lnTo>
                    <a:pt x="87" y="638"/>
                  </a:lnTo>
                  <a:lnTo>
                    <a:pt x="94" y="636"/>
                  </a:lnTo>
                  <a:lnTo>
                    <a:pt x="99" y="633"/>
                  </a:lnTo>
                  <a:lnTo>
                    <a:pt x="101" y="629"/>
                  </a:lnTo>
                  <a:lnTo>
                    <a:pt x="104" y="626"/>
                  </a:lnTo>
                  <a:lnTo>
                    <a:pt x="106" y="620"/>
                  </a:lnTo>
                  <a:lnTo>
                    <a:pt x="104" y="613"/>
                  </a:lnTo>
                  <a:lnTo>
                    <a:pt x="104" y="610"/>
                  </a:lnTo>
                  <a:lnTo>
                    <a:pt x="102" y="604"/>
                  </a:lnTo>
                  <a:lnTo>
                    <a:pt x="102" y="602"/>
                  </a:lnTo>
                  <a:lnTo>
                    <a:pt x="106" y="597"/>
                  </a:lnTo>
                  <a:lnTo>
                    <a:pt x="109" y="597"/>
                  </a:lnTo>
                  <a:lnTo>
                    <a:pt x="114" y="597"/>
                  </a:lnTo>
                  <a:lnTo>
                    <a:pt x="119" y="599"/>
                  </a:lnTo>
                  <a:lnTo>
                    <a:pt x="129" y="600"/>
                  </a:lnTo>
                  <a:lnTo>
                    <a:pt x="137" y="599"/>
                  </a:lnTo>
                  <a:lnTo>
                    <a:pt x="149" y="592"/>
                  </a:lnTo>
                  <a:lnTo>
                    <a:pt x="162" y="586"/>
                  </a:lnTo>
                  <a:lnTo>
                    <a:pt x="163" y="586"/>
                  </a:lnTo>
                  <a:lnTo>
                    <a:pt x="167" y="587"/>
                  </a:lnTo>
                  <a:lnTo>
                    <a:pt x="168" y="589"/>
                  </a:lnTo>
                  <a:lnTo>
                    <a:pt x="172" y="594"/>
                  </a:lnTo>
                  <a:lnTo>
                    <a:pt x="175" y="597"/>
                  </a:lnTo>
                  <a:lnTo>
                    <a:pt x="180" y="595"/>
                  </a:lnTo>
                  <a:lnTo>
                    <a:pt x="182" y="594"/>
                  </a:lnTo>
                  <a:lnTo>
                    <a:pt x="188" y="592"/>
                  </a:lnTo>
                  <a:lnTo>
                    <a:pt x="193" y="594"/>
                  </a:lnTo>
                  <a:lnTo>
                    <a:pt x="198" y="592"/>
                  </a:lnTo>
                  <a:lnTo>
                    <a:pt x="203" y="591"/>
                  </a:lnTo>
                  <a:lnTo>
                    <a:pt x="208" y="587"/>
                  </a:lnTo>
                  <a:lnTo>
                    <a:pt x="210" y="584"/>
                  </a:lnTo>
                  <a:lnTo>
                    <a:pt x="213" y="584"/>
                  </a:lnTo>
                  <a:lnTo>
                    <a:pt x="216" y="584"/>
                  </a:lnTo>
                  <a:lnTo>
                    <a:pt x="230" y="584"/>
                  </a:lnTo>
                  <a:lnTo>
                    <a:pt x="233" y="583"/>
                  </a:lnTo>
                  <a:lnTo>
                    <a:pt x="235" y="581"/>
                  </a:lnTo>
                  <a:lnTo>
                    <a:pt x="240" y="578"/>
                  </a:lnTo>
                  <a:lnTo>
                    <a:pt x="248" y="573"/>
                  </a:lnTo>
                  <a:lnTo>
                    <a:pt x="253" y="573"/>
                  </a:lnTo>
                  <a:lnTo>
                    <a:pt x="259" y="573"/>
                  </a:lnTo>
                  <a:lnTo>
                    <a:pt x="266" y="568"/>
                  </a:lnTo>
                  <a:lnTo>
                    <a:pt x="271" y="563"/>
                  </a:lnTo>
                  <a:lnTo>
                    <a:pt x="276" y="555"/>
                  </a:lnTo>
                  <a:lnTo>
                    <a:pt x="281" y="550"/>
                  </a:lnTo>
                  <a:lnTo>
                    <a:pt x="286" y="545"/>
                  </a:lnTo>
                  <a:lnTo>
                    <a:pt x="289" y="539"/>
                  </a:lnTo>
                  <a:lnTo>
                    <a:pt x="294" y="537"/>
                  </a:lnTo>
                  <a:lnTo>
                    <a:pt x="299" y="536"/>
                  </a:lnTo>
                  <a:lnTo>
                    <a:pt x="304" y="531"/>
                  </a:lnTo>
                  <a:lnTo>
                    <a:pt x="312" y="526"/>
                  </a:lnTo>
                  <a:lnTo>
                    <a:pt x="316" y="523"/>
                  </a:lnTo>
                  <a:lnTo>
                    <a:pt x="319" y="521"/>
                  </a:lnTo>
                  <a:lnTo>
                    <a:pt x="324" y="519"/>
                  </a:lnTo>
                  <a:lnTo>
                    <a:pt x="327" y="518"/>
                  </a:lnTo>
                  <a:lnTo>
                    <a:pt x="329" y="515"/>
                  </a:lnTo>
                  <a:lnTo>
                    <a:pt x="330" y="513"/>
                  </a:lnTo>
                  <a:lnTo>
                    <a:pt x="334" y="510"/>
                  </a:lnTo>
                  <a:lnTo>
                    <a:pt x="339" y="506"/>
                  </a:lnTo>
                  <a:lnTo>
                    <a:pt x="340" y="506"/>
                  </a:lnTo>
                  <a:lnTo>
                    <a:pt x="344" y="503"/>
                  </a:lnTo>
                  <a:lnTo>
                    <a:pt x="345" y="502"/>
                  </a:lnTo>
                  <a:lnTo>
                    <a:pt x="347" y="498"/>
                  </a:lnTo>
                  <a:lnTo>
                    <a:pt x="352" y="492"/>
                  </a:lnTo>
                  <a:lnTo>
                    <a:pt x="354" y="485"/>
                  </a:lnTo>
                  <a:lnTo>
                    <a:pt x="359" y="482"/>
                  </a:lnTo>
                  <a:lnTo>
                    <a:pt x="360" y="477"/>
                  </a:lnTo>
                  <a:lnTo>
                    <a:pt x="360" y="471"/>
                  </a:lnTo>
                  <a:lnTo>
                    <a:pt x="367" y="469"/>
                  </a:lnTo>
                  <a:lnTo>
                    <a:pt x="370" y="469"/>
                  </a:lnTo>
                  <a:lnTo>
                    <a:pt x="378" y="464"/>
                  </a:lnTo>
                  <a:lnTo>
                    <a:pt x="382" y="464"/>
                  </a:lnTo>
                  <a:lnTo>
                    <a:pt x="387" y="464"/>
                  </a:lnTo>
                  <a:lnTo>
                    <a:pt x="393" y="463"/>
                  </a:lnTo>
                  <a:lnTo>
                    <a:pt x="398" y="463"/>
                  </a:lnTo>
                  <a:lnTo>
                    <a:pt x="400" y="463"/>
                  </a:lnTo>
                  <a:lnTo>
                    <a:pt x="402" y="463"/>
                  </a:lnTo>
                  <a:lnTo>
                    <a:pt x="405" y="461"/>
                  </a:lnTo>
                  <a:lnTo>
                    <a:pt x="410" y="458"/>
                  </a:lnTo>
                  <a:lnTo>
                    <a:pt x="412" y="458"/>
                  </a:lnTo>
                  <a:lnTo>
                    <a:pt x="417" y="460"/>
                  </a:lnTo>
                  <a:lnTo>
                    <a:pt x="418" y="463"/>
                  </a:lnTo>
                  <a:lnTo>
                    <a:pt x="421" y="468"/>
                  </a:lnTo>
                  <a:lnTo>
                    <a:pt x="423" y="472"/>
                  </a:lnTo>
                  <a:lnTo>
                    <a:pt x="425" y="481"/>
                  </a:lnTo>
                  <a:lnTo>
                    <a:pt x="426" y="482"/>
                  </a:lnTo>
                  <a:lnTo>
                    <a:pt x="430" y="487"/>
                  </a:lnTo>
                  <a:lnTo>
                    <a:pt x="433" y="485"/>
                  </a:lnTo>
                  <a:lnTo>
                    <a:pt x="438" y="484"/>
                  </a:lnTo>
                  <a:lnTo>
                    <a:pt x="443" y="484"/>
                  </a:lnTo>
                  <a:lnTo>
                    <a:pt x="445" y="487"/>
                  </a:lnTo>
                  <a:lnTo>
                    <a:pt x="446" y="492"/>
                  </a:lnTo>
                  <a:lnTo>
                    <a:pt x="448" y="497"/>
                  </a:lnTo>
                  <a:lnTo>
                    <a:pt x="451" y="503"/>
                  </a:lnTo>
                  <a:lnTo>
                    <a:pt x="451" y="505"/>
                  </a:lnTo>
                  <a:lnTo>
                    <a:pt x="453" y="511"/>
                  </a:lnTo>
                  <a:lnTo>
                    <a:pt x="455" y="515"/>
                  </a:lnTo>
                  <a:lnTo>
                    <a:pt x="460" y="521"/>
                  </a:lnTo>
                  <a:lnTo>
                    <a:pt x="463" y="526"/>
                  </a:lnTo>
                  <a:lnTo>
                    <a:pt x="463" y="527"/>
                  </a:lnTo>
                  <a:lnTo>
                    <a:pt x="466" y="534"/>
                  </a:lnTo>
                  <a:lnTo>
                    <a:pt x="484" y="524"/>
                  </a:lnTo>
                  <a:lnTo>
                    <a:pt x="489" y="521"/>
                  </a:lnTo>
                  <a:lnTo>
                    <a:pt x="491" y="519"/>
                  </a:lnTo>
                  <a:lnTo>
                    <a:pt x="494" y="513"/>
                  </a:lnTo>
                  <a:lnTo>
                    <a:pt x="494" y="511"/>
                  </a:lnTo>
                  <a:lnTo>
                    <a:pt x="499" y="505"/>
                  </a:lnTo>
                  <a:lnTo>
                    <a:pt x="504" y="500"/>
                  </a:lnTo>
                  <a:lnTo>
                    <a:pt x="504" y="497"/>
                  </a:lnTo>
                  <a:lnTo>
                    <a:pt x="506" y="490"/>
                  </a:lnTo>
                  <a:lnTo>
                    <a:pt x="506" y="489"/>
                  </a:lnTo>
                  <a:lnTo>
                    <a:pt x="503" y="484"/>
                  </a:lnTo>
                  <a:lnTo>
                    <a:pt x="503" y="481"/>
                  </a:lnTo>
                  <a:lnTo>
                    <a:pt x="501" y="476"/>
                  </a:lnTo>
                  <a:lnTo>
                    <a:pt x="499" y="474"/>
                  </a:lnTo>
                  <a:lnTo>
                    <a:pt x="501" y="466"/>
                  </a:lnTo>
                  <a:lnTo>
                    <a:pt x="501" y="464"/>
                  </a:lnTo>
                  <a:lnTo>
                    <a:pt x="501" y="463"/>
                  </a:lnTo>
                  <a:lnTo>
                    <a:pt x="501" y="453"/>
                  </a:lnTo>
                  <a:lnTo>
                    <a:pt x="499" y="450"/>
                  </a:lnTo>
                  <a:lnTo>
                    <a:pt x="496" y="442"/>
                  </a:lnTo>
                  <a:lnTo>
                    <a:pt x="496" y="440"/>
                  </a:lnTo>
                  <a:lnTo>
                    <a:pt x="506" y="432"/>
                  </a:lnTo>
                  <a:lnTo>
                    <a:pt x="507" y="430"/>
                  </a:lnTo>
                  <a:lnTo>
                    <a:pt x="509" y="430"/>
                  </a:lnTo>
                  <a:lnTo>
                    <a:pt x="522" y="417"/>
                  </a:lnTo>
                  <a:lnTo>
                    <a:pt x="524" y="414"/>
                  </a:lnTo>
                  <a:lnTo>
                    <a:pt x="526" y="413"/>
                  </a:lnTo>
                  <a:lnTo>
                    <a:pt x="527" y="409"/>
                  </a:lnTo>
                  <a:lnTo>
                    <a:pt x="529" y="409"/>
                  </a:lnTo>
                  <a:lnTo>
                    <a:pt x="534" y="405"/>
                  </a:lnTo>
                  <a:lnTo>
                    <a:pt x="537" y="403"/>
                  </a:lnTo>
                  <a:lnTo>
                    <a:pt x="541" y="400"/>
                  </a:lnTo>
                  <a:lnTo>
                    <a:pt x="542" y="398"/>
                  </a:lnTo>
                  <a:lnTo>
                    <a:pt x="547" y="395"/>
                  </a:lnTo>
                  <a:lnTo>
                    <a:pt x="549" y="395"/>
                  </a:lnTo>
                  <a:lnTo>
                    <a:pt x="554" y="392"/>
                  </a:lnTo>
                  <a:lnTo>
                    <a:pt x="557" y="392"/>
                  </a:lnTo>
                  <a:lnTo>
                    <a:pt x="565" y="393"/>
                  </a:lnTo>
                  <a:lnTo>
                    <a:pt x="570" y="400"/>
                  </a:lnTo>
                  <a:lnTo>
                    <a:pt x="572" y="401"/>
                  </a:lnTo>
                  <a:lnTo>
                    <a:pt x="579" y="401"/>
                  </a:lnTo>
                  <a:lnTo>
                    <a:pt x="584" y="398"/>
                  </a:lnTo>
                  <a:lnTo>
                    <a:pt x="585" y="398"/>
                  </a:lnTo>
                  <a:lnTo>
                    <a:pt x="590" y="393"/>
                  </a:lnTo>
                  <a:lnTo>
                    <a:pt x="595" y="392"/>
                  </a:lnTo>
                  <a:lnTo>
                    <a:pt x="598" y="390"/>
                  </a:lnTo>
                  <a:lnTo>
                    <a:pt x="602" y="392"/>
                  </a:lnTo>
                  <a:lnTo>
                    <a:pt x="607" y="392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7" y="393"/>
                  </a:lnTo>
                  <a:lnTo>
                    <a:pt x="620" y="393"/>
                  </a:lnTo>
                  <a:lnTo>
                    <a:pt x="622" y="393"/>
                  </a:lnTo>
                  <a:lnTo>
                    <a:pt x="627" y="395"/>
                  </a:lnTo>
                  <a:lnTo>
                    <a:pt x="630" y="392"/>
                  </a:lnTo>
                  <a:lnTo>
                    <a:pt x="635" y="392"/>
                  </a:lnTo>
                  <a:lnTo>
                    <a:pt x="640" y="392"/>
                  </a:lnTo>
                  <a:lnTo>
                    <a:pt x="645" y="390"/>
                  </a:lnTo>
                  <a:lnTo>
                    <a:pt x="648" y="392"/>
                  </a:lnTo>
                  <a:lnTo>
                    <a:pt x="651" y="392"/>
                  </a:lnTo>
                  <a:lnTo>
                    <a:pt x="653" y="392"/>
                  </a:lnTo>
                  <a:lnTo>
                    <a:pt x="656" y="393"/>
                  </a:lnTo>
                  <a:lnTo>
                    <a:pt x="660" y="395"/>
                  </a:lnTo>
                  <a:lnTo>
                    <a:pt x="665" y="393"/>
                  </a:lnTo>
                  <a:lnTo>
                    <a:pt x="668" y="395"/>
                  </a:lnTo>
                  <a:lnTo>
                    <a:pt x="675" y="396"/>
                  </a:lnTo>
                  <a:lnTo>
                    <a:pt x="681" y="396"/>
                  </a:lnTo>
                  <a:lnTo>
                    <a:pt x="688" y="395"/>
                  </a:lnTo>
                  <a:lnTo>
                    <a:pt x="691" y="396"/>
                  </a:lnTo>
                  <a:lnTo>
                    <a:pt x="694" y="400"/>
                  </a:lnTo>
                  <a:lnTo>
                    <a:pt x="698" y="400"/>
                  </a:lnTo>
                  <a:lnTo>
                    <a:pt x="704" y="400"/>
                  </a:lnTo>
                  <a:lnTo>
                    <a:pt x="708" y="398"/>
                  </a:lnTo>
                  <a:lnTo>
                    <a:pt x="711" y="392"/>
                  </a:lnTo>
                  <a:lnTo>
                    <a:pt x="711" y="385"/>
                  </a:lnTo>
                  <a:lnTo>
                    <a:pt x="714" y="383"/>
                  </a:lnTo>
                  <a:lnTo>
                    <a:pt x="718" y="382"/>
                  </a:lnTo>
                  <a:lnTo>
                    <a:pt x="722" y="382"/>
                  </a:lnTo>
                  <a:lnTo>
                    <a:pt x="726" y="382"/>
                  </a:lnTo>
                  <a:lnTo>
                    <a:pt x="727" y="380"/>
                  </a:lnTo>
                  <a:lnTo>
                    <a:pt x="732" y="380"/>
                  </a:lnTo>
                  <a:lnTo>
                    <a:pt x="737" y="379"/>
                  </a:lnTo>
                  <a:lnTo>
                    <a:pt x="739" y="377"/>
                  </a:lnTo>
                  <a:lnTo>
                    <a:pt x="742" y="372"/>
                  </a:lnTo>
                  <a:lnTo>
                    <a:pt x="744" y="371"/>
                  </a:lnTo>
                  <a:lnTo>
                    <a:pt x="749" y="371"/>
                  </a:lnTo>
                  <a:lnTo>
                    <a:pt x="752" y="372"/>
                  </a:lnTo>
                  <a:lnTo>
                    <a:pt x="762" y="372"/>
                  </a:lnTo>
                  <a:lnTo>
                    <a:pt x="769" y="367"/>
                  </a:lnTo>
                  <a:lnTo>
                    <a:pt x="770" y="367"/>
                  </a:lnTo>
                  <a:lnTo>
                    <a:pt x="775" y="364"/>
                  </a:lnTo>
                  <a:lnTo>
                    <a:pt x="780" y="364"/>
                  </a:lnTo>
                  <a:lnTo>
                    <a:pt x="784" y="366"/>
                  </a:lnTo>
                  <a:lnTo>
                    <a:pt x="787" y="369"/>
                  </a:lnTo>
                  <a:lnTo>
                    <a:pt x="794" y="371"/>
                  </a:lnTo>
                  <a:lnTo>
                    <a:pt x="799" y="371"/>
                  </a:lnTo>
                  <a:lnTo>
                    <a:pt x="804" y="371"/>
                  </a:lnTo>
                  <a:lnTo>
                    <a:pt x="812" y="372"/>
                  </a:lnTo>
                  <a:lnTo>
                    <a:pt x="818" y="374"/>
                  </a:lnTo>
                  <a:lnTo>
                    <a:pt x="822" y="374"/>
                  </a:lnTo>
                  <a:lnTo>
                    <a:pt x="828" y="375"/>
                  </a:lnTo>
                  <a:lnTo>
                    <a:pt x="835" y="374"/>
                  </a:lnTo>
                  <a:lnTo>
                    <a:pt x="842" y="372"/>
                  </a:lnTo>
                  <a:lnTo>
                    <a:pt x="845" y="374"/>
                  </a:lnTo>
                  <a:lnTo>
                    <a:pt x="850" y="375"/>
                  </a:lnTo>
                  <a:lnTo>
                    <a:pt x="853" y="379"/>
                  </a:lnTo>
                  <a:lnTo>
                    <a:pt x="855" y="383"/>
                  </a:lnTo>
                  <a:lnTo>
                    <a:pt x="856" y="387"/>
                  </a:lnTo>
                  <a:lnTo>
                    <a:pt x="863" y="383"/>
                  </a:lnTo>
                  <a:lnTo>
                    <a:pt x="865" y="390"/>
                  </a:lnTo>
                  <a:lnTo>
                    <a:pt x="868" y="390"/>
                  </a:lnTo>
                  <a:lnTo>
                    <a:pt x="876" y="388"/>
                  </a:lnTo>
                  <a:lnTo>
                    <a:pt x="883" y="388"/>
                  </a:lnTo>
                  <a:lnTo>
                    <a:pt x="886" y="385"/>
                  </a:lnTo>
                  <a:lnTo>
                    <a:pt x="888" y="383"/>
                  </a:lnTo>
                  <a:lnTo>
                    <a:pt x="891" y="383"/>
                  </a:lnTo>
                  <a:lnTo>
                    <a:pt x="894" y="383"/>
                  </a:lnTo>
                  <a:lnTo>
                    <a:pt x="898" y="383"/>
                  </a:lnTo>
                  <a:lnTo>
                    <a:pt x="903" y="382"/>
                  </a:lnTo>
                  <a:lnTo>
                    <a:pt x="906" y="382"/>
                  </a:lnTo>
                  <a:lnTo>
                    <a:pt x="908" y="383"/>
                  </a:lnTo>
                  <a:lnTo>
                    <a:pt x="913" y="385"/>
                  </a:lnTo>
                  <a:lnTo>
                    <a:pt x="916" y="385"/>
                  </a:lnTo>
                  <a:lnTo>
                    <a:pt x="921" y="385"/>
                  </a:lnTo>
                  <a:lnTo>
                    <a:pt x="926" y="383"/>
                  </a:lnTo>
                  <a:lnTo>
                    <a:pt x="931" y="385"/>
                  </a:lnTo>
                  <a:lnTo>
                    <a:pt x="936" y="387"/>
                  </a:lnTo>
                  <a:lnTo>
                    <a:pt x="942" y="388"/>
                  </a:lnTo>
                  <a:lnTo>
                    <a:pt x="951" y="390"/>
                  </a:lnTo>
                  <a:lnTo>
                    <a:pt x="954" y="388"/>
                  </a:lnTo>
                  <a:lnTo>
                    <a:pt x="957" y="383"/>
                  </a:lnTo>
                  <a:lnTo>
                    <a:pt x="962" y="377"/>
                  </a:lnTo>
                  <a:lnTo>
                    <a:pt x="967" y="371"/>
                  </a:lnTo>
                  <a:lnTo>
                    <a:pt x="974" y="366"/>
                  </a:lnTo>
                  <a:lnTo>
                    <a:pt x="979" y="362"/>
                  </a:lnTo>
                  <a:lnTo>
                    <a:pt x="982" y="359"/>
                  </a:lnTo>
                  <a:lnTo>
                    <a:pt x="985" y="358"/>
                  </a:lnTo>
                  <a:lnTo>
                    <a:pt x="989" y="354"/>
                  </a:lnTo>
                  <a:lnTo>
                    <a:pt x="992" y="348"/>
                  </a:lnTo>
                  <a:lnTo>
                    <a:pt x="995" y="338"/>
                  </a:lnTo>
                  <a:lnTo>
                    <a:pt x="999" y="333"/>
                  </a:lnTo>
                  <a:lnTo>
                    <a:pt x="1002" y="330"/>
                  </a:lnTo>
                  <a:lnTo>
                    <a:pt x="1004" y="327"/>
                  </a:lnTo>
                  <a:lnTo>
                    <a:pt x="1007" y="324"/>
                  </a:lnTo>
                  <a:lnTo>
                    <a:pt x="1009" y="327"/>
                  </a:lnTo>
                  <a:lnTo>
                    <a:pt x="1012" y="328"/>
                  </a:lnTo>
                  <a:lnTo>
                    <a:pt x="1014" y="328"/>
                  </a:lnTo>
                  <a:lnTo>
                    <a:pt x="1017" y="328"/>
                  </a:lnTo>
                  <a:lnTo>
                    <a:pt x="1019" y="328"/>
                  </a:lnTo>
                  <a:lnTo>
                    <a:pt x="1022" y="330"/>
                  </a:lnTo>
                  <a:lnTo>
                    <a:pt x="1025" y="330"/>
                  </a:lnTo>
                  <a:lnTo>
                    <a:pt x="1028" y="330"/>
                  </a:lnTo>
                  <a:lnTo>
                    <a:pt x="1032" y="330"/>
                  </a:lnTo>
                  <a:lnTo>
                    <a:pt x="1035" y="330"/>
                  </a:lnTo>
                  <a:lnTo>
                    <a:pt x="1040" y="324"/>
                  </a:lnTo>
                  <a:lnTo>
                    <a:pt x="1040" y="320"/>
                  </a:lnTo>
                  <a:lnTo>
                    <a:pt x="1040" y="317"/>
                  </a:lnTo>
                  <a:lnTo>
                    <a:pt x="1045" y="311"/>
                  </a:lnTo>
                  <a:lnTo>
                    <a:pt x="1047" y="306"/>
                  </a:lnTo>
                  <a:lnTo>
                    <a:pt x="1050" y="299"/>
                  </a:lnTo>
                  <a:lnTo>
                    <a:pt x="1057" y="294"/>
                  </a:lnTo>
                  <a:lnTo>
                    <a:pt x="1063" y="290"/>
                  </a:lnTo>
                  <a:lnTo>
                    <a:pt x="1066" y="290"/>
                  </a:lnTo>
                  <a:lnTo>
                    <a:pt x="1068" y="286"/>
                  </a:lnTo>
                  <a:lnTo>
                    <a:pt x="1066" y="283"/>
                  </a:lnTo>
                  <a:lnTo>
                    <a:pt x="1065" y="283"/>
                  </a:lnTo>
                  <a:lnTo>
                    <a:pt x="1063" y="278"/>
                  </a:lnTo>
                  <a:lnTo>
                    <a:pt x="1065" y="277"/>
                  </a:lnTo>
                  <a:lnTo>
                    <a:pt x="1065" y="273"/>
                  </a:lnTo>
                  <a:lnTo>
                    <a:pt x="1065" y="270"/>
                  </a:lnTo>
                  <a:lnTo>
                    <a:pt x="1065" y="267"/>
                  </a:lnTo>
                  <a:lnTo>
                    <a:pt x="1073" y="259"/>
                  </a:lnTo>
                  <a:lnTo>
                    <a:pt x="1075" y="252"/>
                  </a:lnTo>
                  <a:lnTo>
                    <a:pt x="1078" y="252"/>
                  </a:lnTo>
                  <a:lnTo>
                    <a:pt x="1081" y="256"/>
                  </a:lnTo>
                  <a:lnTo>
                    <a:pt x="1085" y="256"/>
                  </a:lnTo>
                  <a:lnTo>
                    <a:pt x="1091" y="252"/>
                  </a:lnTo>
                  <a:lnTo>
                    <a:pt x="1096" y="251"/>
                  </a:lnTo>
                  <a:lnTo>
                    <a:pt x="1100" y="246"/>
                  </a:lnTo>
                  <a:lnTo>
                    <a:pt x="1100" y="243"/>
                  </a:lnTo>
                  <a:lnTo>
                    <a:pt x="1096" y="239"/>
                  </a:lnTo>
                  <a:lnTo>
                    <a:pt x="1091" y="236"/>
                  </a:lnTo>
                  <a:lnTo>
                    <a:pt x="1086" y="233"/>
                  </a:lnTo>
                  <a:lnTo>
                    <a:pt x="1081" y="230"/>
                  </a:lnTo>
                  <a:lnTo>
                    <a:pt x="1078" y="230"/>
                  </a:lnTo>
                  <a:lnTo>
                    <a:pt x="1073" y="230"/>
                  </a:lnTo>
                  <a:lnTo>
                    <a:pt x="1071" y="227"/>
                  </a:lnTo>
                  <a:lnTo>
                    <a:pt x="1071" y="223"/>
                  </a:lnTo>
                  <a:lnTo>
                    <a:pt x="1076" y="218"/>
                  </a:lnTo>
                  <a:lnTo>
                    <a:pt x="1080" y="218"/>
                  </a:lnTo>
                  <a:lnTo>
                    <a:pt x="1085" y="214"/>
                  </a:lnTo>
                  <a:lnTo>
                    <a:pt x="1090" y="214"/>
                  </a:lnTo>
                  <a:lnTo>
                    <a:pt x="1095" y="212"/>
                  </a:lnTo>
                  <a:lnTo>
                    <a:pt x="1098" y="204"/>
                  </a:lnTo>
                  <a:lnTo>
                    <a:pt x="1101" y="204"/>
                  </a:lnTo>
                  <a:lnTo>
                    <a:pt x="1105" y="202"/>
                  </a:lnTo>
                  <a:lnTo>
                    <a:pt x="1109" y="201"/>
                  </a:lnTo>
                  <a:lnTo>
                    <a:pt x="1118" y="194"/>
                  </a:lnTo>
                  <a:lnTo>
                    <a:pt x="1119" y="189"/>
                  </a:lnTo>
                  <a:lnTo>
                    <a:pt x="1119" y="183"/>
                  </a:lnTo>
                  <a:lnTo>
                    <a:pt x="1116" y="180"/>
                  </a:lnTo>
                  <a:lnTo>
                    <a:pt x="1111" y="175"/>
                  </a:lnTo>
                  <a:lnTo>
                    <a:pt x="1108" y="170"/>
                  </a:lnTo>
                  <a:lnTo>
                    <a:pt x="1113" y="160"/>
                  </a:lnTo>
                  <a:lnTo>
                    <a:pt x="1116" y="155"/>
                  </a:lnTo>
                  <a:lnTo>
                    <a:pt x="1118" y="150"/>
                  </a:lnTo>
                  <a:lnTo>
                    <a:pt x="1126" y="142"/>
                  </a:lnTo>
                  <a:lnTo>
                    <a:pt x="1134" y="139"/>
                  </a:lnTo>
                  <a:lnTo>
                    <a:pt x="1138" y="138"/>
                  </a:lnTo>
                  <a:lnTo>
                    <a:pt x="1141" y="131"/>
                  </a:lnTo>
                  <a:lnTo>
                    <a:pt x="1146" y="129"/>
                  </a:lnTo>
                  <a:lnTo>
                    <a:pt x="1152" y="123"/>
                  </a:lnTo>
                  <a:lnTo>
                    <a:pt x="1157" y="118"/>
                  </a:lnTo>
                  <a:lnTo>
                    <a:pt x="1162" y="113"/>
                  </a:lnTo>
                  <a:lnTo>
                    <a:pt x="1166" y="105"/>
                  </a:lnTo>
                  <a:lnTo>
                    <a:pt x="1169" y="99"/>
                  </a:lnTo>
                  <a:lnTo>
                    <a:pt x="1179" y="92"/>
                  </a:lnTo>
                  <a:lnTo>
                    <a:pt x="1181" y="84"/>
                  </a:lnTo>
                  <a:lnTo>
                    <a:pt x="1182" y="81"/>
                  </a:lnTo>
                  <a:lnTo>
                    <a:pt x="1189" y="79"/>
                  </a:lnTo>
                  <a:lnTo>
                    <a:pt x="1195" y="79"/>
                  </a:lnTo>
                  <a:lnTo>
                    <a:pt x="1199" y="84"/>
                  </a:lnTo>
                  <a:lnTo>
                    <a:pt x="1200" y="84"/>
                  </a:lnTo>
                  <a:lnTo>
                    <a:pt x="1202" y="81"/>
                  </a:lnTo>
                  <a:lnTo>
                    <a:pt x="1204" y="74"/>
                  </a:lnTo>
                  <a:lnTo>
                    <a:pt x="1207" y="71"/>
                  </a:lnTo>
                  <a:lnTo>
                    <a:pt x="1210" y="70"/>
                  </a:lnTo>
                  <a:lnTo>
                    <a:pt x="1215" y="66"/>
                  </a:lnTo>
                  <a:lnTo>
                    <a:pt x="1222" y="65"/>
                  </a:lnTo>
                  <a:lnTo>
                    <a:pt x="1227" y="63"/>
                  </a:lnTo>
                  <a:lnTo>
                    <a:pt x="1230" y="58"/>
                  </a:lnTo>
                  <a:lnTo>
                    <a:pt x="1234" y="53"/>
                  </a:lnTo>
                  <a:lnTo>
                    <a:pt x="1238" y="50"/>
                  </a:lnTo>
                  <a:lnTo>
                    <a:pt x="1243" y="49"/>
                  </a:lnTo>
                  <a:lnTo>
                    <a:pt x="1250" y="44"/>
                  </a:lnTo>
                  <a:lnTo>
                    <a:pt x="1258" y="34"/>
                  </a:lnTo>
                  <a:lnTo>
                    <a:pt x="1265" y="27"/>
                  </a:lnTo>
                  <a:lnTo>
                    <a:pt x="1281" y="26"/>
                  </a:lnTo>
                  <a:lnTo>
                    <a:pt x="1283" y="24"/>
                  </a:lnTo>
                  <a:lnTo>
                    <a:pt x="1286" y="19"/>
                  </a:lnTo>
                  <a:lnTo>
                    <a:pt x="1290" y="13"/>
                  </a:lnTo>
                  <a:lnTo>
                    <a:pt x="1291" y="8"/>
                  </a:lnTo>
                  <a:lnTo>
                    <a:pt x="1296" y="0"/>
                  </a:lnTo>
                  <a:close/>
                </a:path>
              </a:pathLst>
            </a:custGeom>
            <a:noFill/>
            <a:ln w="317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278" name="Freeform 78"/>
            <p:cNvSpPr>
              <a:spLocks/>
            </p:cNvSpPr>
            <p:nvPr/>
          </p:nvSpPr>
          <p:spPr bwMode="auto">
            <a:xfrm>
              <a:off x="2162174" y="2275683"/>
              <a:ext cx="1028700" cy="1057275"/>
            </a:xfrm>
            <a:custGeom>
              <a:avLst/>
              <a:gdLst>
                <a:gd name="T0" fmla="*/ 415 w 1296"/>
                <a:gd name="T1" fmla="*/ 1194 h 1332"/>
                <a:gd name="T2" fmla="*/ 405 w 1296"/>
                <a:gd name="T3" fmla="*/ 1228 h 1332"/>
                <a:gd name="T4" fmla="*/ 355 w 1296"/>
                <a:gd name="T5" fmla="*/ 1270 h 1332"/>
                <a:gd name="T6" fmla="*/ 299 w 1296"/>
                <a:gd name="T7" fmla="*/ 1295 h 1332"/>
                <a:gd name="T8" fmla="*/ 216 w 1296"/>
                <a:gd name="T9" fmla="*/ 1303 h 1332"/>
                <a:gd name="T10" fmla="*/ 162 w 1296"/>
                <a:gd name="T11" fmla="*/ 1324 h 1332"/>
                <a:gd name="T12" fmla="*/ 107 w 1296"/>
                <a:gd name="T13" fmla="*/ 1312 h 1332"/>
                <a:gd name="T14" fmla="*/ 84 w 1296"/>
                <a:gd name="T15" fmla="*/ 1293 h 1332"/>
                <a:gd name="T16" fmla="*/ 72 w 1296"/>
                <a:gd name="T17" fmla="*/ 1261 h 1332"/>
                <a:gd name="T18" fmla="*/ 69 w 1296"/>
                <a:gd name="T19" fmla="*/ 1239 h 1332"/>
                <a:gd name="T20" fmla="*/ 111 w 1296"/>
                <a:gd name="T21" fmla="*/ 1191 h 1332"/>
                <a:gd name="T22" fmla="*/ 120 w 1296"/>
                <a:gd name="T23" fmla="*/ 1120 h 1332"/>
                <a:gd name="T24" fmla="*/ 117 w 1296"/>
                <a:gd name="T25" fmla="*/ 1084 h 1332"/>
                <a:gd name="T26" fmla="*/ 114 w 1296"/>
                <a:gd name="T27" fmla="*/ 1052 h 1332"/>
                <a:gd name="T28" fmla="*/ 106 w 1296"/>
                <a:gd name="T29" fmla="*/ 1003 h 1332"/>
                <a:gd name="T30" fmla="*/ 58 w 1296"/>
                <a:gd name="T31" fmla="*/ 958 h 1332"/>
                <a:gd name="T32" fmla="*/ 38 w 1296"/>
                <a:gd name="T33" fmla="*/ 942 h 1332"/>
                <a:gd name="T34" fmla="*/ 46 w 1296"/>
                <a:gd name="T35" fmla="*/ 913 h 1332"/>
                <a:gd name="T36" fmla="*/ 46 w 1296"/>
                <a:gd name="T37" fmla="*/ 867 h 1332"/>
                <a:gd name="T38" fmla="*/ 77 w 1296"/>
                <a:gd name="T39" fmla="*/ 812 h 1332"/>
                <a:gd name="T40" fmla="*/ 69 w 1296"/>
                <a:gd name="T41" fmla="*/ 731 h 1332"/>
                <a:gd name="T42" fmla="*/ 21 w 1296"/>
                <a:gd name="T43" fmla="*/ 681 h 1332"/>
                <a:gd name="T44" fmla="*/ 18 w 1296"/>
                <a:gd name="T45" fmla="*/ 641 h 1332"/>
                <a:gd name="T46" fmla="*/ 11 w 1296"/>
                <a:gd name="T47" fmla="*/ 633 h 1332"/>
                <a:gd name="T48" fmla="*/ 66 w 1296"/>
                <a:gd name="T49" fmla="*/ 657 h 1332"/>
                <a:gd name="T50" fmla="*/ 101 w 1296"/>
                <a:gd name="T51" fmla="*/ 629 h 1332"/>
                <a:gd name="T52" fmla="*/ 119 w 1296"/>
                <a:gd name="T53" fmla="*/ 599 h 1332"/>
                <a:gd name="T54" fmla="*/ 180 w 1296"/>
                <a:gd name="T55" fmla="*/ 595 h 1332"/>
                <a:gd name="T56" fmla="*/ 230 w 1296"/>
                <a:gd name="T57" fmla="*/ 584 h 1332"/>
                <a:gd name="T58" fmla="*/ 281 w 1296"/>
                <a:gd name="T59" fmla="*/ 550 h 1332"/>
                <a:gd name="T60" fmla="*/ 327 w 1296"/>
                <a:gd name="T61" fmla="*/ 518 h 1332"/>
                <a:gd name="T62" fmla="*/ 354 w 1296"/>
                <a:gd name="T63" fmla="*/ 485 h 1332"/>
                <a:gd name="T64" fmla="*/ 398 w 1296"/>
                <a:gd name="T65" fmla="*/ 463 h 1332"/>
                <a:gd name="T66" fmla="*/ 425 w 1296"/>
                <a:gd name="T67" fmla="*/ 481 h 1332"/>
                <a:gd name="T68" fmla="*/ 451 w 1296"/>
                <a:gd name="T69" fmla="*/ 505 h 1332"/>
                <a:gd name="T70" fmla="*/ 494 w 1296"/>
                <a:gd name="T71" fmla="*/ 513 h 1332"/>
                <a:gd name="T72" fmla="*/ 499 w 1296"/>
                <a:gd name="T73" fmla="*/ 474 h 1332"/>
                <a:gd name="T74" fmla="*/ 509 w 1296"/>
                <a:gd name="T75" fmla="*/ 430 h 1332"/>
                <a:gd name="T76" fmla="*/ 547 w 1296"/>
                <a:gd name="T77" fmla="*/ 395 h 1332"/>
                <a:gd name="T78" fmla="*/ 590 w 1296"/>
                <a:gd name="T79" fmla="*/ 393 h 1332"/>
                <a:gd name="T80" fmla="*/ 627 w 1296"/>
                <a:gd name="T81" fmla="*/ 395 h 1332"/>
                <a:gd name="T82" fmla="*/ 665 w 1296"/>
                <a:gd name="T83" fmla="*/ 393 h 1332"/>
                <a:gd name="T84" fmla="*/ 711 w 1296"/>
                <a:gd name="T85" fmla="*/ 392 h 1332"/>
                <a:gd name="T86" fmla="*/ 742 w 1296"/>
                <a:gd name="T87" fmla="*/ 372 h 1332"/>
                <a:gd name="T88" fmla="*/ 787 w 1296"/>
                <a:gd name="T89" fmla="*/ 369 h 1332"/>
                <a:gd name="T90" fmla="*/ 845 w 1296"/>
                <a:gd name="T91" fmla="*/ 374 h 1332"/>
                <a:gd name="T92" fmla="*/ 886 w 1296"/>
                <a:gd name="T93" fmla="*/ 385 h 1332"/>
                <a:gd name="T94" fmla="*/ 921 w 1296"/>
                <a:gd name="T95" fmla="*/ 385 h 1332"/>
                <a:gd name="T96" fmla="*/ 974 w 1296"/>
                <a:gd name="T97" fmla="*/ 366 h 1332"/>
                <a:gd name="T98" fmla="*/ 1007 w 1296"/>
                <a:gd name="T99" fmla="*/ 324 h 1332"/>
                <a:gd name="T100" fmla="*/ 1035 w 1296"/>
                <a:gd name="T101" fmla="*/ 330 h 1332"/>
                <a:gd name="T102" fmla="*/ 1068 w 1296"/>
                <a:gd name="T103" fmla="*/ 286 h 1332"/>
                <a:gd name="T104" fmla="*/ 1078 w 1296"/>
                <a:gd name="T105" fmla="*/ 252 h 1332"/>
                <a:gd name="T106" fmla="*/ 1081 w 1296"/>
                <a:gd name="T107" fmla="*/ 230 h 1332"/>
                <a:gd name="T108" fmla="*/ 1098 w 1296"/>
                <a:gd name="T109" fmla="*/ 204 h 1332"/>
                <a:gd name="T110" fmla="*/ 1113 w 1296"/>
                <a:gd name="T111" fmla="*/ 160 h 1332"/>
                <a:gd name="T112" fmla="*/ 1162 w 1296"/>
                <a:gd name="T113" fmla="*/ 113 h 1332"/>
                <a:gd name="T114" fmla="*/ 1202 w 1296"/>
                <a:gd name="T115" fmla="*/ 81 h 1332"/>
                <a:gd name="T116" fmla="*/ 1243 w 1296"/>
                <a:gd name="T117" fmla="*/ 49 h 1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96" h="1332">
                  <a:moveTo>
                    <a:pt x="441" y="1176"/>
                  </a:moveTo>
                  <a:lnTo>
                    <a:pt x="438" y="1173"/>
                  </a:lnTo>
                  <a:lnTo>
                    <a:pt x="435" y="1168"/>
                  </a:lnTo>
                  <a:lnTo>
                    <a:pt x="428" y="1163"/>
                  </a:lnTo>
                  <a:lnTo>
                    <a:pt x="423" y="1165"/>
                  </a:lnTo>
                  <a:lnTo>
                    <a:pt x="418" y="1168"/>
                  </a:lnTo>
                  <a:lnTo>
                    <a:pt x="418" y="1173"/>
                  </a:lnTo>
                  <a:lnTo>
                    <a:pt x="420" y="1184"/>
                  </a:lnTo>
                  <a:lnTo>
                    <a:pt x="420" y="1186"/>
                  </a:lnTo>
                  <a:lnTo>
                    <a:pt x="415" y="1194"/>
                  </a:lnTo>
                  <a:lnTo>
                    <a:pt x="413" y="1197"/>
                  </a:lnTo>
                  <a:lnTo>
                    <a:pt x="410" y="1207"/>
                  </a:lnTo>
                  <a:lnTo>
                    <a:pt x="410" y="1210"/>
                  </a:lnTo>
                  <a:lnTo>
                    <a:pt x="410" y="1212"/>
                  </a:lnTo>
                  <a:lnTo>
                    <a:pt x="412" y="1215"/>
                  </a:lnTo>
                  <a:lnTo>
                    <a:pt x="417" y="1225"/>
                  </a:lnTo>
                  <a:lnTo>
                    <a:pt x="417" y="1227"/>
                  </a:lnTo>
                  <a:lnTo>
                    <a:pt x="412" y="1228"/>
                  </a:lnTo>
                  <a:lnTo>
                    <a:pt x="408" y="1227"/>
                  </a:lnTo>
                  <a:lnTo>
                    <a:pt x="405" y="1228"/>
                  </a:lnTo>
                  <a:lnTo>
                    <a:pt x="400" y="1231"/>
                  </a:lnTo>
                  <a:lnTo>
                    <a:pt x="398" y="1233"/>
                  </a:lnTo>
                  <a:lnTo>
                    <a:pt x="395" y="1246"/>
                  </a:lnTo>
                  <a:lnTo>
                    <a:pt x="393" y="1248"/>
                  </a:lnTo>
                  <a:lnTo>
                    <a:pt x="383" y="1249"/>
                  </a:lnTo>
                  <a:lnTo>
                    <a:pt x="380" y="1252"/>
                  </a:lnTo>
                  <a:lnTo>
                    <a:pt x="374" y="1257"/>
                  </a:lnTo>
                  <a:lnTo>
                    <a:pt x="372" y="1259"/>
                  </a:lnTo>
                  <a:lnTo>
                    <a:pt x="364" y="1264"/>
                  </a:lnTo>
                  <a:lnTo>
                    <a:pt x="355" y="1270"/>
                  </a:lnTo>
                  <a:lnTo>
                    <a:pt x="350" y="1275"/>
                  </a:lnTo>
                  <a:lnTo>
                    <a:pt x="349" y="1277"/>
                  </a:lnTo>
                  <a:lnTo>
                    <a:pt x="345" y="1278"/>
                  </a:lnTo>
                  <a:lnTo>
                    <a:pt x="334" y="1288"/>
                  </a:lnTo>
                  <a:lnTo>
                    <a:pt x="324" y="1298"/>
                  </a:lnTo>
                  <a:lnTo>
                    <a:pt x="316" y="1303"/>
                  </a:lnTo>
                  <a:lnTo>
                    <a:pt x="306" y="1303"/>
                  </a:lnTo>
                  <a:lnTo>
                    <a:pt x="304" y="1303"/>
                  </a:lnTo>
                  <a:lnTo>
                    <a:pt x="301" y="1301"/>
                  </a:lnTo>
                  <a:lnTo>
                    <a:pt x="299" y="1295"/>
                  </a:lnTo>
                  <a:lnTo>
                    <a:pt x="296" y="1290"/>
                  </a:lnTo>
                  <a:lnTo>
                    <a:pt x="291" y="1285"/>
                  </a:lnTo>
                  <a:lnTo>
                    <a:pt x="281" y="1283"/>
                  </a:lnTo>
                  <a:lnTo>
                    <a:pt x="271" y="1283"/>
                  </a:lnTo>
                  <a:lnTo>
                    <a:pt x="259" y="1288"/>
                  </a:lnTo>
                  <a:lnTo>
                    <a:pt x="248" y="1290"/>
                  </a:lnTo>
                  <a:lnTo>
                    <a:pt x="241" y="1290"/>
                  </a:lnTo>
                  <a:lnTo>
                    <a:pt x="233" y="1293"/>
                  </a:lnTo>
                  <a:lnTo>
                    <a:pt x="226" y="1296"/>
                  </a:lnTo>
                  <a:lnTo>
                    <a:pt x="216" y="1303"/>
                  </a:lnTo>
                  <a:lnTo>
                    <a:pt x="206" y="1306"/>
                  </a:lnTo>
                  <a:lnTo>
                    <a:pt x="201" y="1309"/>
                  </a:lnTo>
                  <a:lnTo>
                    <a:pt x="193" y="1312"/>
                  </a:lnTo>
                  <a:lnTo>
                    <a:pt x="187" y="1314"/>
                  </a:lnTo>
                  <a:lnTo>
                    <a:pt x="183" y="1314"/>
                  </a:lnTo>
                  <a:lnTo>
                    <a:pt x="182" y="1314"/>
                  </a:lnTo>
                  <a:lnTo>
                    <a:pt x="177" y="1314"/>
                  </a:lnTo>
                  <a:lnTo>
                    <a:pt x="172" y="1314"/>
                  </a:lnTo>
                  <a:lnTo>
                    <a:pt x="167" y="1319"/>
                  </a:lnTo>
                  <a:lnTo>
                    <a:pt x="162" y="1324"/>
                  </a:lnTo>
                  <a:lnTo>
                    <a:pt x="154" y="1330"/>
                  </a:lnTo>
                  <a:lnTo>
                    <a:pt x="147" y="1332"/>
                  </a:lnTo>
                  <a:lnTo>
                    <a:pt x="139" y="1328"/>
                  </a:lnTo>
                  <a:lnTo>
                    <a:pt x="135" y="1327"/>
                  </a:lnTo>
                  <a:lnTo>
                    <a:pt x="127" y="1320"/>
                  </a:lnTo>
                  <a:lnTo>
                    <a:pt x="124" y="1320"/>
                  </a:lnTo>
                  <a:lnTo>
                    <a:pt x="117" y="1319"/>
                  </a:lnTo>
                  <a:lnTo>
                    <a:pt x="114" y="1312"/>
                  </a:lnTo>
                  <a:lnTo>
                    <a:pt x="111" y="1309"/>
                  </a:lnTo>
                  <a:lnTo>
                    <a:pt x="107" y="1312"/>
                  </a:lnTo>
                  <a:lnTo>
                    <a:pt x="106" y="1319"/>
                  </a:lnTo>
                  <a:lnTo>
                    <a:pt x="101" y="1322"/>
                  </a:lnTo>
                  <a:lnTo>
                    <a:pt x="92" y="1322"/>
                  </a:lnTo>
                  <a:lnTo>
                    <a:pt x="87" y="1325"/>
                  </a:lnTo>
                  <a:lnTo>
                    <a:pt x="86" y="1324"/>
                  </a:lnTo>
                  <a:lnTo>
                    <a:pt x="86" y="1320"/>
                  </a:lnTo>
                  <a:lnTo>
                    <a:pt x="87" y="1319"/>
                  </a:lnTo>
                  <a:lnTo>
                    <a:pt x="87" y="1314"/>
                  </a:lnTo>
                  <a:lnTo>
                    <a:pt x="87" y="1304"/>
                  </a:lnTo>
                  <a:lnTo>
                    <a:pt x="84" y="1293"/>
                  </a:lnTo>
                  <a:lnTo>
                    <a:pt x="91" y="1290"/>
                  </a:lnTo>
                  <a:lnTo>
                    <a:pt x="94" y="1286"/>
                  </a:lnTo>
                  <a:lnTo>
                    <a:pt x="91" y="1285"/>
                  </a:lnTo>
                  <a:lnTo>
                    <a:pt x="91" y="1280"/>
                  </a:lnTo>
                  <a:lnTo>
                    <a:pt x="91" y="1275"/>
                  </a:lnTo>
                  <a:lnTo>
                    <a:pt x="89" y="1272"/>
                  </a:lnTo>
                  <a:lnTo>
                    <a:pt x="86" y="1270"/>
                  </a:lnTo>
                  <a:lnTo>
                    <a:pt x="82" y="1269"/>
                  </a:lnTo>
                  <a:lnTo>
                    <a:pt x="77" y="1264"/>
                  </a:lnTo>
                  <a:lnTo>
                    <a:pt x="72" y="1261"/>
                  </a:lnTo>
                  <a:lnTo>
                    <a:pt x="72" y="1259"/>
                  </a:lnTo>
                  <a:lnTo>
                    <a:pt x="77" y="1256"/>
                  </a:lnTo>
                  <a:lnTo>
                    <a:pt x="82" y="1252"/>
                  </a:lnTo>
                  <a:lnTo>
                    <a:pt x="87" y="1246"/>
                  </a:lnTo>
                  <a:lnTo>
                    <a:pt x="84" y="1243"/>
                  </a:lnTo>
                  <a:lnTo>
                    <a:pt x="81" y="1244"/>
                  </a:lnTo>
                  <a:lnTo>
                    <a:pt x="72" y="1249"/>
                  </a:lnTo>
                  <a:lnTo>
                    <a:pt x="66" y="1248"/>
                  </a:lnTo>
                  <a:lnTo>
                    <a:pt x="66" y="1243"/>
                  </a:lnTo>
                  <a:lnTo>
                    <a:pt x="69" y="1239"/>
                  </a:lnTo>
                  <a:lnTo>
                    <a:pt x="72" y="1236"/>
                  </a:lnTo>
                  <a:lnTo>
                    <a:pt x="72" y="1231"/>
                  </a:lnTo>
                  <a:lnTo>
                    <a:pt x="74" y="1227"/>
                  </a:lnTo>
                  <a:lnTo>
                    <a:pt x="79" y="1220"/>
                  </a:lnTo>
                  <a:lnTo>
                    <a:pt x="82" y="1215"/>
                  </a:lnTo>
                  <a:lnTo>
                    <a:pt x="86" y="1207"/>
                  </a:lnTo>
                  <a:lnTo>
                    <a:pt x="91" y="1202"/>
                  </a:lnTo>
                  <a:lnTo>
                    <a:pt x="97" y="1199"/>
                  </a:lnTo>
                  <a:lnTo>
                    <a:pt x="106" y="1196"/>
                  </a:lnTo>
                  <a:lnTo>
                    <a:pt x="111" y="1191"/>
                  </a:lnTo>
                  <a:lnTo>
                    <a:pt x="114" y="1183"/>
                  </a:lnTo>
                  <a:lnTo>
                    <a:pt x="119" y="1168"/>
                  </a:lnTo>
                  <a:lnTo>
                    <a:pt x="125" y="1154"/>
                  </a:lnTo>
                  <a:lnTo>
                    <a:pt x="125" y="1142"/>
                  </a:lnTo>
                  <a:lnTo>
                    <a:pt x="120" y="1138"/>
                  </a:lnTo>
                  <a:lnTo>
                    <a:pt x="119" y="1134"/>
                  </a:lnTo>
                  <a:lnTo>
                    <a:pt x="119" y="1133"/>
                  </a:lnTo>
                  <a:lnTo>
                    <a:pt x="117" y="1126"/>
                  </a:lnTo>
                  <a:lnTo>
                    <a:pt x="117" y="1123"/>
                  </a:lnTo>
                  <a:lnTo>
                    <a:pt x="120" y="1120"/>
                  </a:lnTo>
                  <a:lnTo>
                    <a:pt x="120" y="1117"/>
                  </a:lnTo>
                  <a:lnTo>
                    <a:pt x="120" y="1113"/>
                  </a:lnTo>
                  <a:lnTo>
                    <a:pt x="119" y="1110"/>
                  </a:lnTo>
                  <a:lnTo>
                    <a:pt x="115" y="1108"/>
                  </a:lnTo>
                  <a:lnTo>
                    <a:pt x="115" y="1107"/>
                  </a:lnTo>
                  <a:lnTo>
                    <a:pt x="119" y="1104"/>
                  </a:lnTo>
                  <a:lnTo>
                    <a:pt x="124" y="1100"/>
                  </a:lnTo>
                  <a:lnTo>
                    <a:pt x="124" y="1095"/>
                  </a:lnTo>
                  <a:lnTo>
                    <a:pt x="120" y="1091"/>
                  </a:lnTo>
                  <a:lnTo>
                    <a:pt x="117" y="1084"/>
                  </a:lnTo>
                  <a:lnTo>
                    <a:pt x="111" y="1081"/>
                  </a:lnTo>
                  <a:lnTo>
                    <a:pt x="106" y="1076"/>
                  </a:lnTo>
                  <a:lnTo>
                    <a:pt x="106" y="1073"/>
                  </a:lnTo>
                  <a:lnTo>
                    <a:pt x="106" y="1070"/>
                  </a:lnTo>
                  <a:lnTo>
                    <a:pt x="104" y="1066"/>
                  </a:lnTo>
                  <a:lnTo>
                    <a:pt x="106" y="1063"/>
                  </a:lnTo>
                  <a:lnTo>
                    <a:pt x="107" y="1060"/>
                  </a:lnTo>
                  <a:lnTo>
                    <a:pt x="111" y="1057"/>
                  </a:lnTo>
                  <a:lnTo>
                    <a:pt x="115" y="1055"/>
                  </a:lnTo>
                  <a:lnTo>
                    <a:pt x="114" y="1052"/>
                  </a:lnTo>
                  <a:lnTo>
                    <a:pt x="112" y="1050"/>
                  </a:lnTo>
                  <a:lnTo>
                    <a:pt x="111" y="1047"/>
                  </a:lnTo>
                  <a:lnTo>
                    <a:pt x="112" y="1040"/>
                  </a:lnTo>
                  <a:lnTo>
                    <a:pt x="109" y="1032"/>
                  </a:lnTo>
                  <a:lnTo>
                    <a:pt x="107" y="1029"/>
                  </a:lnTo>
                  <a:lnTo>
                    <a:pt x="106" y="1026"/>
                  </a:lnTo>
                  <a:lnTo>
                    <a:pt x="107" y="1021"/>
                  </a:lnTo>
                  <a:lnTo>
                    <a:pt x="112" y="1015"/>
                  </a:lnTo>
                  <a:lnTo>
                    <a:pt x="112" y="1008"/>
                  </a:lnTo>
                  <a:lnTo>
                    <a:pt x="106" y="1003"/>
                  </a:lnTo>
                  <a:lnTo>
                    <a:pt x="99" y="1005"/>
                  </a:lnTo>
                  <a:lnTo>
                    <a:pt x="96" y="1003"/>
                  </a:lnTo>
                  <a:lnTo>
                    <a:pt x="96" y="998"/>
                  </a:lnTo>
                  <a:lnTo>
                    <a:pt x="94" y="995"/>
                  </a:lnTo>
                  <a:lnTo>
                    <a:pt x="92" y="989"/>
                  </a:lnTo>
                  <a:lnTo>
                    <a:pt x="87" y="981"/>
                  </a:lnTo>
                  <a:lnTo>
                    <a:pt x="77" y="974"/>
                  </a:lnTo>
                  <a:lnTo>
                    <a:pt x="68" y="964"/>
                  </a:lnTo>
                  <a:lnTo>
                    <a:pt x="59" y="958"/>
                  </a:lnTo>
                  <a:lnTo>
                    <a:pt x="58" y="958"/>
                  </a:lnTo>
                  <a:lnTo>
                    <a:pt x="49" y="960"/>
                  </a:lnTo>
                  <a:lnTo>
                    <a:pt x="46" y="966"/>
                  </a:lnTo>
                  <a:lnTo>
                    <a:pt x="43" y="968"/>
                  </a:lnTo>
                  <a:lnTo>
                    <a:pt x="38" y="968"/>
                  </a:lnTo>
                  <a:lnTo>
                    <a:pt x="31" y="963"/>
                  </a:lnTo>
                  <a:lnTo>
                    <a:pt x="23" y="960"/>
                  </a:lnTo>
                  <a:lnTo>
                    <a:pt x="23" y="953"/>
                  </a:lnTo>
                  <a:lnTo>
                    <a:pt x="26" y="950"/>
                  </a:lnTo>
                  <a:lnTo>
                    <a:pt x="33" y="945"/>
                  </a:lnTo>
                  <a:lnTo>
                    <a:pt x="38" y="942"/>
                  </a:lnTo>
                  <a:lnTo>
                    <a:pt x="41" y="939"/>
                  </a:lnTo>
                  <a:lnTo>
                    <a:pt x="46" y="937"/>
                  </a:lnTo>
                  <a:lnTo>
                    <a:pt x="51" y="934"/>
                  </a:lnTo>
                  <a:lnTo>
                    <a:pt x="49" y="930"/>
                  </a:lnTo>
                  <a:lnTo>
                    <a:pt x="48" y="927"/>
                  </a:lnTo>
                  <a:lnTo>
                    <a:pt x="48" y="926"/>
                  </a:lnTo>
                  <a:lnTo>
                    <a:pt x="46" y="922"/>
                  </a:lnTo>
                  <a:lnTo>
                    <a:pt x="46" y="917"/>
                  </a:lnTo>
                  <a:lnTo>
                    <a:pt x="46" y="916"/>
                  </a:lnTo>
                  <a:lnTo>
                    <a:pt x="46" y="913"/>
                  </a:lnTo>
                  <a:lnTo>
                    <a:pt x="39" y="903"/>
                  </a:lnTo>
                  <a:lnTo>
                    <a:pt x="39" y="901"/>
                  </a:lnTo>
                  <a:lnTo>
                    <a:pt x="33" y="895"/>
                  </a:lnTo>
                  <a:lnTo>
                    <a:pt x="31" y="890"/>
                  </a:lnTo>
                  <a:lnTo>
                    <a:pt x="29" y="883"/>
                  </a:lnTo>
                  <a:lnTo>
                    <a:pt x="29" y="875"/>
                  </a:lnTo>
                  <a:lnTo>
                    <a:pt x="38" y="869"/>
                  </a:lnTo>
                  <a:lnTo>
                    <a:pt x="41" y="869"/>
                  </a:lnTo>
                  <a:lnTo>
                    <a:pt x="44" y="869"/>
                  </a:lnTo>
                  <a:lnTo>
                    <a:pt x="46" y="867"/>
                  </a:lnTo>
                  <a:lnTo>
                    <a:pt x="54" y="862"/>
                  </a:lnTo>
                  <a:lnTo>
                    <a:pt x="56" y="861"/>
                  </a:lnTo>
                  <a:lnTo>
                    <a:pt x="61" y="856"/>
                  </a:lnTo>
                  <a:lnTo>
                    <a:pt x="64" y="851"/>
                  </a:lnTo>
                  <a:lnTo>
                    <a:pt x="71" y="841"/>
                  </a:lnTo>
                  <a:lnTo>
                    <a:pt x="74" y="840"/>
                  </a:lnTo>
                  <a:lnTo>
                    <a:pt x="84" y="832"/>
                  </a:lnTo>
                  <a:lnTo>
                    <a:pt x="79" y="827"/>
                  </a:lnTo>
                  <a:lnTo>
                    <a:pt x="76" y="817"/>
                  </a:lnTo>
                  <a:lnTo>
                    <a:pt x="77" y="812"/>
                  </a:lnTo>
                  <a:lnTo>
                    <a:pt x="82" y="806"/>
                  </a:lnTo>
                  <a:lnTo>
                    <a:pt x="86" y="801"/>
                  </a:lnTo>
                  <a:lnTo>
                    <a:pt x="87" y="796"/>
                  </a:lnTo>
                  <a:lnTo>
                    <a:pt x="87" y="788"/>
                  </a:lnTo>
                  <a:lnTo>
                    <a:pt x="86" y="783"/>
                  </a:lnTo>
                  <a:lnTo>
                    <a:pt x="86" y="777"/>
                  </a:lnTo>
                  <a:lnTo>
                    <a:pt x="84" y="773"/>
                  </a:lnTo>
                  <a:lnTo>
                    <a:pt x="77" y="759"/>
                  </a:lnTo>
                  <a:lnTo>
                    <a:pt x="72" y="736"/>
                  </a:lnTo>
                  <a:lnTo>
                    <a:pt x="69" y="731"/>
                  </a:lnTo>
                  <a:lnTo>
                    <a:pt x="63" y="727"/>
                  </a:lnTo>
                  <a:lnTo>
                    <a:pt x="54" y="720"/>
                  </a:lnTo>
                  <a:lnTo>
                    <a:pt x="49" y="715"/>
                  </a:lnTo>
                  <a:lnTo>
                    <a:pt x="43" y="704"/>
                  </a:lnTo>
                  <a:lnTo>
                    <a:pt x="38" y="701"/>
                  </a:lnTo>
                  <a:lnTo>
                    <a:pt x="34" y="699"/>
                  </a:lnTo>
                  <a:lnTo>
                    <a:pt x="31" y="699"/>
                  </a:lnTo>
                  <a:lnTo>
                    <a:pt x="26" y="694"/>
                  </a:lnTo>
                  <a:lnTo>
                    <a:pt x="23" y="686"/>
                  </a:lnTo>
                  <a:lnTo>
                    <a:pt x="21" y="681"/>
                  </a:lnTo>
                  <a:lnTo>
                    <a:pt x="21" y="675"/>
                  </a:lnTo>
                  <a:lnTo>
                    <a:pt x="25" y="672"/>
                  </a:lnTo>
                  <a:lnTo>
                    <a:pt x="28" y="670"/>
                  </a:lnTo>
                  <a:lnTo>
                    <a:pt x="31" y="662"/>
                  </a:lnTo>
                  <a:lnTo>
                    <a:pt x="29" y="660"/>
                  </a:lnTo>
                  <a:lnTo>
                    <a:pt x="29" y="654"/>
                  </a:lnTo>
                  <a:lnTo>
                    <a:pt x="28" y="649"/>
                  </a:lnTo>
                  <a:lnTo>
                    <a:pt x="23" y="647"/>
                  </a:lnTo>
                  <a:lnTo>
                    <a:pt x="20" y="646"/>
                  </a:lnTo>
                  <a:lnTo>
                    <a:pt x="18" y="641"/>
                  </a:lnTo>
                  <a:lnTo>
                    <a:pt x="15" y="642"/>
                  </a:lnTo>
                  <a:lnTo>
                    <a:pt x="8" y="642"/>
                  </a:lnTo>
                  <a:lnTo>
                    <a:pt x="5" y="641"/>
                  </a:lnTo>
                  <a:lnTo>
                    <a:pt x="1" y="636"/>
                  </a:lnTo>
                  <a:lnTo>
                    <a:pt x="0" y="631"/>
                  </a:lnTo>
                  <a:lnTo>
                    <a:pt x="3" y="631"/>
                  </a:lnTo>
                  <a:lnTo>
                    <a:pt x="5" y="631"/>
                  </a:lnTo>
                  <a:lnTo>
                    <a:pt x="8" y="631"/>
                  </a:lnTo>
                  <a:lnTo>
                    <a:pt x="10" y="631"/>
                  </a:lnTo>
                  <a:lnTo>
                    <a:pt x="11" y="633"/>
                  </a:lnTo>
                  <a:lnTo>
                    <a:pt x="15" y="633"/>
                  </a:lnTo>
                  <a:lnTo>
                    <a:pt x="18" y="636"/>
                  </a:lnTo>
                  <a:lnTo>
                    <a:pt x="33" y="646"/>
                  </a:lnTo>
                  <a:lnTo>
                    <a:pt x="36" y="649"/>
                  </a:lnTo>
                  <a:lnTo>
                    <a:pt x="41" y="652"/>
                  </a:lnTo>
                  <a:lnTo>
                    <a:pt x="44" y="657"/>
                  </a:lnTo>
                  <a:lnTo>
                    <a:pt x="49" y="659"/>
                  </a:lnTo>
                  <a:lnTo>
                    <a:pt x="58" y="659"/>
                  </a:lnTo>
                  <a:lnTo>
                    <a:pt x="66" y="659"/>
                  </a:lnTo>
                  <a:lnTo>
                    <a:pt x="66" y="657"/>
                  </a:lnTo>
                  <a:lnTo>
                    <a:pt x="69" y="654"/>
                  </a:lnTo>
                  <a:lnTo>
                    <a:pt x="71" y="649"/>
                  </a:lnTo>
                  <a:lnTo>
                    <a:pt x="72" y="642"/>
                  </a:lnTo>
                  <a:lnTo>
                    <a:pt x="77" y="639"/>
                  </a:lnTo>
                  <a:lnTo>
                    <a:pt x="81" y="639"/>
                  </a:lnTo>
                  <a:lnTo>
                    <a:pt x="86" y="638"/>
                  </a:lnTo>
                  <a:lnTo>
                    <a:pt x="87" y="638"/>
                  </a:lnTo>
                  <a:lnTo>
                    <a:pt x="94" y="636"/>
                  </a:lnTo>
                  <a:lnTo>
                    <a:pt x="99" y="633"/>
                  </a:lnTo>
                  <a:lnTo>
                    <a:pt x="101" y="629"/>
                  </a:lnTo>
                  <a:lnTo>
                    <a:pt x="104" y="626"/>
                  </a:lnTo>
                  <a:lnTo>
                    <a:pt x="106" y="620"/>
                  </a:lnTo>
                  <a:lnTo>
                    <a:pt x="104" y="613"/>
                  </a:lnTo>
                  <a:lnTo>
                    <a:pt x="104" y="610"/>
                  </a:lnTo>
                  <a:lnTo>
                    <a:pt x="102" y="604"/>
                  </a:lnTo>
                  <a:lnTo>
                    <a:pt x="102" y="602"/>
                  </a:lnTo>
                  <a:lnTo>
                    <a:pt x="106" y="597"/>
                  </a:lnTo>
                  <a:lnTo>
                    <a:pt x="109" y="597"/>
                  </a:lnTo>
                  <a:lnTo>
                    <a:pt x="114" y="597"/>
                  </a:lnTo>
                  <a:lnTo>
                    <a:pt x="119" y="599"/>
                  </a:lnTo>
                  <a:lnTo>
                    <a:pt x="129" y="600"/>
                  </a:lnTo>
                  <a:lnTo>
                    <a:pt x="137" y="599"/>
                  </a:lnTo>
                  <a:lnTo>
                    <a:pt x="149" y="592"/>
                  </a:lnTo>
                  <a:lnTo>
                    <a:pt x="162" y="586"/>
                  </a:lnTo>
                  <a:lnTo>
                    <a:pt x="163" y="586"/>
                  </a:lnTo>
                  <a:lnTo>
                    <a:pt x="167" y="587"/>
                  </a:lnTo>
                  <a:lnTo>
                    <a:pt x="168" y="589"/>
                  </a:lnTo>
                  <a:lnTo>
                    <a:pt x="172" y="594"/>
                  </a:lnTo>
                  <a:lnTo>
                    <a:pt x="175" y="597"/>
                  </a:lnTo>
                  <a:lnTo>
                    <a:pt x="180" y="595"/>
                  </a:lnTo>
                  <a:lnTo>
                    <a:pt x="182" y="594"/>
                  </a:lnTo>
                  <a:lnTo>
                    <a:pt x="188" y="592"/>
                  </a:lnTo>
                  <a:lnTo>
                    <a:pt x="193" y="594"/>
                  </a:lnTo>
                  <a:lnTo>
                    <a:pt x="198" y="592"/>
                  </a:lnTo>
                  <a:lnTo>
                    <a:pt x="203" y="591"/>
                  </a:lnTo>
                  <a:lnTo>
                    <a:pt x="208" y="587"/>
                  </a:lnTo>
                  <a:lnTo>
                    <a:pt x="210" y="584"/>
                  </a:lnTo>
                  <a:lnTo>
                    <a:pt x="213" y="584"/>
                  </a:lnTo>
                  <a:lnTo>
                    <a:pt x="216" y="584"/>
                  </a:lnTo>
                  <a:lnTo>
                    <a:pt x="230" y="584"/>
                  </a:lnTo>
                  <a:lnTo>
                    <a:pt x="233" y="583"/>
                  </a:lnTo>
                  <a:lnTo>
                    <a:pt x="235" y="581"/>
                  </a:lnTo>
                  <a:lnTo>
                    <a:pt x="240" y="578"/>
                  </a:lnTo>
                  <a:lnTo>
                    <a:pt x="248" y="573"/>
                  </a:lnTo>
                  <a:lnTo>
                    <a:pt x="253" y="573"/>
                  </a:lnTo>
                  <a:lnTo>
                    <a:pt x="259" y="573"/>
                  </a:lnTo>
                  <a:lnTo>
                    <a:pt x="266" y="568"/>
                  </a:lnTo>
                  <a:lnTo>
                    <a:pt x="271" y="563"/>
                  </a:lnTo>
                  <a:lnTo>
                    <a:pt x="276" y="555"/>
                  </a:lnTo>
                  <a:lnTo>
                    <a:pt x="281" y="550"/>
                  </a:lnTo>
                  <a:lnTo>
                    <a:pt x="286" y="545"/>
                  </a:lnTo>
                  <a:lnTo>
                    <a:pt x="289" y="539"/>
                  </a:lnTo>
                  <a:lnTo>
                    <a:pt x="294" y="537"/>
                  </a:lnTo>
                  <a:lnTo>
                    <a:pt x="299" y="536"/>
                  </a:lnTo>
                  <a:lnTo>
                    <a:pt x="304" y="531"/>
                  </a:lnTo>
                  <a:lnTo>
                    <a:pt x="312" y="526"/>
                  </a:lnTo>
                  <a:lnTo>
                    <a:pt x="316" y="523"/>
                  </a:lnTo>
                  <a:lnTo>
                    <a:pt x="319" y="521"/>
                  </a:lnTo>
                  <a:lnTo>
                    <a:pt x="324" y="519"/>
                  </a:lnTo>
                  <a:lnTo>
                    <a:pt x="327" y="518"/>
                  </a:lnTo>
                  <a:lnTo>
                    <a:pt x="329" y="515"/>
                  </a:lnTo>
                  <a:lnTo>
                    <a:pt x="330" y="513"/>
                  </a:lnTo>
                  <a:lnTo>
                    <a:pt x="334" y="510"/>
                  </a:lnTo>
                  <a:lnTo>
                    <a:pt x="339" y="506"/>
                  </a:lnTo>
                  <a:lnTo>
                    <a:pt x="340" y="506"/>
                  </a:lnTo>
                  <a:lnTo>
                    <a:pt x="344" y="503"/>
                  </a:lnTo>
                  <a:lnTo>
                    <a:pt x="345" y="502"/>
                  </a:lnTo>
                  <a:lnTo>
                    <a:pt x="347" y="498"/>
                  </a:lnTo>
                  <a:lnTo>
                    <a:pt x="352" y="492"/>
                  </a:lnTo>
                  <a:lnTo>
                    <a:pt x="354" y="485"/>
                  </a:lnTo>
                  <a:lnTo>
                    <a:pt x="359" y="482"/>
                  </a:lnTo>
                  <a:lnTo>
                    <a:pt x="360" y="477"/>
                  </a:lnTo>
                  <a:lnTo>
                    <a:pt x="360" y="471"/>
                  </a:lnTo>
                  <a:lnTo>
                    <a:pt x="367" y="469"/>
                  </a:lnTo>
                  <a:lnTo>
                    <a:pt x="370" y="469"/>
                  </a:lnTo>
                  <a:lnTo>
                    <a:pt x="378" y="464"/>
                  </a:lnTo>
                  <a:lnTo>
                    <a:pt x="382" y="464"/>
                  </a:lnTo>
                  <a:lnTo>
                    <a:pt x="387" y="464"/>
                  </a:lnTo>
                  <a:lnTo>
                    <a:pt x="393" y="463"/>
                  </a:lnTo>
                  <a:lnTo>
                    <a:pt x="398" y="463"/>
                  </a:lnTo>
                  <a:lnTo>
                    <a:pt x="400" y="463"/>
                  </a:lnTo>
                  <a:lnTo>
                    <a:pt x="402" y="463"/>
                  </a:lnTo>
                  <a:lnTo>
                    <a:pt x="405" y="461"/>
                  </a:lnTo>
                  <a:lnTo>
                    <a:pt x="410" y="458"/>
                  </a:lnTo>
                  <a:lnTo>
                    <a:pt x="412" y="458"/>
                  </a:lnTo>
                  <a:lnTo>
                    <a:pt x="417" y="460"/>
                  </a:lnTo>
                  <a:lnTo>
                    <a:pt x="418" y="463"/>
                  </a:lnTo>
                  <a:lnTo>
                    <a:pt x="421" y="468"/>
                  </a:lnTo>
                  <a:lnTo>
                    <a:pt x="423" y="472"/>
                  </a:lnTo>
                  <a:lnTo>
                    <a:pt x="425" y="481"/>
                  </a:lnTo>
                  <a:lnTo>
                    <a:pt x="426" y="482"/>
                  </a:lnTo>
                  <a:lnTo>
                    <a:pt x="430" y="487"/>
                  </a:lnTo>
                  <a:lnTo>
                    <a:pt x="433" y="485"/>
                  </a:lnTo>
                  <a:lnTo>
                    <a:pt x="438" y="484"/>
                  </a:lnTo>
                  <a:lnTo>
                    <a:pt x="443" y="484"/>
                  </a:lnTo>
                  <a:lnTo>
                    <a:pt x="445" y="487"/>
                  </a:lnTo>
                  <a:lnTo>
                    <a:pt x="446" y="492"/>
                  </a:lnTo>
                  <a:lnTo>
                    <a:pt x="448" y="497"/>
                  </a:lnTo>
                  <a:lnTo>
                    <a:pt x="451" y="503"/>
                  </a:lnTo>
                  <a:lnTo>
                    <a:pt x="451" y="505"/>
                  </a:lnTo>
                  <a:lnTo>
                    <a:pt x="453" y="511"/>
                  </a:lnTo>
                  <a:lnTo>
                    <a:pt x="455" y="515"/>
                  </a:lnTo>
                  <a:lnTo>
                    <a:pt x="460" y="521"/>
                  </a:lnTo>
                  <a:lnTo>
                    <a:pt x="463" y="526"/>
                  </a:lnTo>
                  <a:lnTo>
                    <a:pt x="463" y="527"/>
                  </a:lnTo>
                  <a:lnTo>
                    <a:pt x="466" y="534"/>
                  </a:lnTo>
                  <a:lnTo>
                    <a:pt x="484" y="524"/>
                  </a:lnTo>
                  <a:lnTo>
                    <a:pt x="489" y="521"/>
                  </a:lnTo>
                  <a:lnTo>
                    <a:pt x="491" y="519"/>
                  </a:lnTo>
                  <a:lnTo>
                    <a:pt x="494" y="513"/>
                  </a:lnTo>
                  <a:lnTo>
                    <a:pt x="494" y="511"/>
                  </a:lnTo>
                  <a:lnTo>
                    <a:pt x="499" y="505"/>
                  </a:lnTo>
                  <a:lnTo>
                    <a:pt x="504" y="500"/>
                  </a:lnTo>
                  <a:lnTo>
                    <a:pt x="504" y="497"/>
                  </a:lnTo>
                  <a:lnTo>
                    <a:pt x="506" y="490"/>
                  </a:lnTo>
                  <a:lnTo>
                    <a:pt x="506" y="489"/>
                  </a:lnTo>
                  <a:lnTo>
                    <a:pt x="503" y="484"/>
                  </a:lnTo>
                  <a:lnTo>
                    <a:pt x="503" y="481"/>
                  </a:lnTo>
                  <a:lnTo>
                    <a:pt x="501" y="476"/>
                  </a:lnTo>
                  <a:lnTo>
                    <a:pt x="499" y="474"/>
                  </a:lnTo>
                  <a:lnTo>
                    <a:pt x="501" y="466"/>
                  </a:lnTo>
                  <a:lnTo>
                    <a:pt x="501" y="464"/>
                  </a:lnTo>
                  <a:lnTo>
                    <a:pt x="501" y="463"/>
                  </a:lnTo>
                  <a:lnTo>
                    <a:pt x="501" y="453"/>
                  </a:lnTo>
                  <a:lnTo>
                    <a:pt x="499" y="450"/>
                  </a:lnTo>
                  <a:lnTo>
                    <a:pt x="496" y="442"/>
                  </a:lnTo>
                  <a:lnTo>
                    <a:pt x="496" y="440"/>
                  </a:lnTo>
                  <a:lnTo>
                    <a:pt x="506" y="432"/>
                  </a:lnTo>
                  <a:lnTo>
                    <a:pt x="507" y="430"/>
                  </a:lnTo>
                  <a:lnTo>
                    <a:pt x="509" y="430"/>
                  </a:lnTo>
                  <a:lnTo>
                    <a:pt x="522" y="417"/>
                  </a:lnTo>
                  <a:lnTo>
                    <a:pt x="524" y="414"/>
                  </a:lnTo>
                  <a:lnTo>
                    <a:pt x="526" y="413"/>
                  </a:lnTo>
                  <a:lnTo>
                    <a:pt x="527" y="409"/>
                  </a:lnTo>
                  <a:lnTo>
                    <a:pt x="529" y="409"/>
                  </a:lnTo>
                  <a:lnTo>
                    <a:pt x="534" y="405"/>
                  </a:lnTo>
                  <a:lnTo>
                    <a:pt x="537" y="403"/>
                  </a:lnTo>
                  <a:lnTo>
                    <a:pt x="541" y="400"/>
                  </a:lnTo>
                  <a:lnTo>
                    <a:pt x="542" y="398"/>
                  </a:lnTo>
                  <a:lnTo>
                    <a:pt x="547" y="395"/>
                  </a:lnTo>
                  <a:lnTo>
                    <a:pt x="549" y="395"/>
                  </a:lnTo>
                  <a:lnTo>
                    <a:pt x="554" y="392"/>
                  </a:lnTo>
                  <a:lnTo>
                    <a:pt x="557" y="392"/>
                  </a:lnTo>
                  <a:lnTo>
                    <a:pt x="565" y="393"/>
                  </a:lnTo>
                  <a:lnTo>
                    <a:pt x="570" y="400"/>
                  </a:lnTo>
                  <a:lnTo>
                    <a:pt x="572" y="401"/>
                  </a:lnTo>
                  <a:lnTo>
                    <a:pt x="579" y="401"/>
                  </a:lnTo>
                  <a:lnTo>
                    <a:pt x="584" y="398"/>
                  </a:lnTo>
                  <a:lnTo>
                    <a:pt x="585" y="398"/>
                  </a:lnTo>
                  <a:lnTo>
                    <a:pt x="590" y="393"/>
                  </a:lnTo>
                  <a:lnTo>
                    <a:pt x="595" y="392"/>
                  </a:lnTo>
                  <a:lnTo>
                    <a:pt x="598" y="390"/>
                  </a:lnTo>
                  <a:lnTo>
                    <a:pt x="602" y="392"/>
                  </a:lnTo>
                  <a:lnTo>
                    <a:pt x="607" y="392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7" y="393"/>
                  </a:lnTo>
                  <a:lnTo>
                    <a:pt x="620" y="393"/>
                  </a:lnTo>
                  <a:lnTo>
                    <a:pt x="622" y="393"/>
                  </a:lnTo>
                  <a:lnTo>
                    <a:pt x="627" y="395"/>
                  </a:lnTo>
                  <a:lnTo>
                    <a:pt x="630" y="392"/>
                  </a:lnTo>
                  <a:lnTo>
                    <a:pt x="635" y="392"/>
                  </a:lnTo>
                  <a:lnTo>
                    <a:pt x="640" y="392"/>
                  </a:lnTo>
                  <a:lnTo>
                    <a:pt x="645" y="390"/>
                  </a:lnTo>
                  <a:lnTo>
                    <a:pt x="648" y="392"/>
                  </a:lnTo>
                  <a:lnTo>
                    <a:pt x="651" y="392"/>
                  </a:lnTo>
                  <a:lnTo>
                    <a:pt x="653" y="392"/>
                  </a:lnTo>
                  <a:lnTo>
                    <a:pt x="656" y="393"/>
                  </a:lnTo>
                  <a:lnTo>
                    <a:pt x="660" y="395"/>
                  </a:lnTo>
                  <a:lnTo>
                    <a:pt x="665" y="393"/>
                  </a:lnTo>
                  <a:lnTo>
                    <a:pt x="668" y="395"/>
                  </a:lnTo>
                  <a:lnTo>
                    <a:pt x="675" y="396"/>
                  </a:lnTo>
                  <a:lnTo>
                    <a:pt x="681" y="396"/>
                  </a:lnTo>
                  <a:lnTo>
                    <a:pt x="688" y="395"/>
                  </a:lnTo>
                  <a:lnTo>
                    <a:pt x="691" y="396"/>
                  </a:lnTo>
                  <a:lnTo>
                    <a:pt x="694" y="400"/>
                  </a:lnTo>
                  <a:lnTo>
                    <a:pt x="698" y="400"/>
                  </a:lnTo>
                  <a:lnTo>
                    <a:pt x="704" y="400"/>
                  </a:lnTo>
                  <a:lnTo>
                    <a:pt x="708" y="398"/>
                  </a:lnTo>
                  <a:lnTo>
                    <a:pt x="711" y="392"/>
                  </a:lnTo>
                  <a:lnTo>
                    <a:pt x="711" y="385"/>
                  </a:lnTo>
                  <a:lnTo>
                    <a:pt x="714" y="383"/>
                  </a:lnTo>
                  <a:lnTo>
                    <a:pt x="718" y="382"/>
                  </a:lnTo>
                  <a:lnTo>
                    <a:pt x="722" y="382"/>
                  </a:lnTo>
                  <a:lnTo>
                    <a:pt x="726" y="382"/>
                  </a:lnTo>
                  <a:lnTo>
                    <a:pt x="727" y="380"/>
                  </a:lnTo>
                  <a:lnTo>
                    <a:pt x="732" y="380"/>
                  </a:lnTo>
                  <a:lnTo>
                    <a:pt x="737" y="379"/>
                  </a:lnTo>
                  <a:lnTo>
                    <a:pt x="739" y="377"/>
                  </a:lnTo>
                  <a:lnTo>
                    <a:pt x="742" y="372"/>
                  </a:lnTo>
                  <a:lnTo>
                    <a:pt x="744" y="371"/>
                  </a:lnTo>
                  <a:lnTo>
                    <a:pt x="749" y="371"/>
                  </a:lnTo>
                  <a:lnTo>
                    <a:pt x="752" y="372"/>
                  </a:lnTo>
                  <a:lnTo>
                    <a:pt x="762" y="372"/>
                  </a:lnTo>
                  <a:lnTo>
                    <a:pt x="769" y="367"/>
                  </a:lnTo>
                  <a:lnTo>
                    <a:pt x="770" y="367"/>
                  </a:lnTo>
                  <a:lnTo>
                    <a:pt x="775" y="364"/>
                  </a:lnTo>
                  <a:lnTo>
                    <a:pt x="780" y="364"/>
                  </a:lnTo>
                  <a:lnTo>
                    <a:pt x="784" y="366"/>
                  </a:lnTo>
                  <a:lnTo>
                    <a:pt x="787" y="369"/>
                  </a:lnTo>
                  <a:lnTo>
                    <a:pt x="794" y="371"/>
                  </a:lnTo>
                  <a:lnTo>
                    <a:pt x="799" y="371"/>
                  </a:lnTo>
                  <a:lnTo>
                    <a:pt x="804" y="371"/>
                  </a:lnTo>
                  <a:lnTo>
                    <a:pt x="812" y="372"/>
                  </a:lnTo>
                  <a:lnTo>
                    <a:pt x="818" y="374"/>
                  </a:lnTo>
                  <a:lnTo>
                    <a:pt x="822" y="374"/>
                  </a:lnTo>
                  <a:lnTo>
                    <a:pt x="828" y="375"/>
                  </a:lnTo>
                  <a:lnTo>
                    <a:pt x="835" y="374"/>
                  </a:lnTo>
                  <a:lnTo>
                    <a:pt x="842" y="372"/>
                  </a:lnTo>
                  <a:lnTo>
                    <a:pt x="845" y="374"/>
                  </a:lnTo>
                  <a:lnTo>
                    <a:pt x="850" y="375"/>
                  </a:lnTo>
                  <a:lnTo>
                    <a:pt x="853" y="379"/>
                  </a:lnTo>
                  <a:lnTo>
                    <a:pt x="855" y="383"/>
                  </a:lnTo>
                  <a:lnTo>
                    <a:pt x="856" y="387"/>
                  </a:lnTo>
                  <a:lnTo>
                    <a:pt x="863" y="383"/>
                  </a:lnTo>
                  <a:lnTo>
                    <a:pt x="865" y="390"/>
                  </a:lnTo>
                  <a:lnTo>
                    <a:pt x="868" y="390"/>
                  </a:lnTo>
                  <a:lnTo>
                    <a:pt x="876" y="388"/>
                  </a:lnTo>
                  <a:lnTo>
                    <a:pt x="883" y="388"/>
                  </a:lnTo>
                  <a:lnTo>
                    <a:pt x="886" y="385"/>
                  </a:lnTo>
                  <a:lnTo>
                    <a:pt x="888" y="383"/>
                  </a:lnTo>
                  <a:lnTo>
                    <a:pt x="891" y="383"/>
                  </a:lnTo>
                  <a:lnTo>
                    <a:pt x="894" y="383"/>
                  </a:lnTo>
                  <a:lnTo>
                    <a:pt x="898" y="383"/>
                  </a:lnTo>
                  <a:lnTo>
                    <a:pt x="903" y="382"/>
                  </a:lnTo>
                  <a:lnTo>
                    <a:pt x="906" y="382"/>
                  </a:lnTo>
                  <a:lnTo>
                    <a:pt x="908" y="383"/>
                  </a:lnTo>
                  <a:lnTo>
                    <a:pt x="913" y="385"/>
                  </a:lnTo>
                  <a:lnTo>
                    <a:pt x="916" y="385"/>
                  </a:lnTo>
                  <a:lnTo>
                    <a:pt x="921" y="385"/>
                  </a:lnTo>
                  <a:lnTo>
                    <a:pt x="926" y="383"/>
                  </a:lnTo>
                  <a:lnTo>
                    <a:pt x="931" y="385"/>
                  </a:lnTo>
                  <a:lnTo>
                    <a:pt x="936" y="387"/>
                  </a:lnTo>
                  <a:lnTo>
                    <a:pt x="942" y="388"/>
                  </a:lnTo>
                  <a:lnTo>
                    <a:pt x="951" y="390"/>
                  </a:lnTo>
                  <a:lnTo>
                    <a:pt x="954" y="388"/>
                  </a:lnTo>
                  <a:lnTo>
                    <a:pt x="957" y="383"/>
                  </a:lnTo>
                  <a:lnTo>
                    <a:pt x="962" y="377"/>
                  </a:lnTo>
                  <a:lnTo>
                    <a:pt x="967" y="371"/>
                  </a:lnTo>
                  <a:lnTo>
                    <a:pt x="974" y="366"/>
                  </a:lnTo>
                  <a:lnTo>
                    <a:pt x="979" y="362"/>
                  </a:lnTo>
                  <a:lnTo>
                    <a:pt x="982" y="359"/>
                  </a:lnTo>
                  <a:lnTo>
                    <a:pt x="985" y="358"/>
                  </a:lnTo>
                  <a:lnTo>
                    <a:pt x="989" y="354"/>
                  </a:lnTo>
                  <a:lnTo>
                    <a:pt x="992" y="348"/>
                  </a:lnTo>
                  <a:lnTo>
                    <a:pt x="995" y="338"/>
                  </a:lnTo>
                  <a:lnTo>
                    <a:pt x="999" y="333"/>
                  </a:lnTo>
                  <a:lnTo>
                    <a:pt x="1002" y="330"/>
                  </a:lnTo>
                  <a:lnTo>
                    <a:pt x="1004" y="327"/>
                  </a:lnTo>
                  <a:lnTo>
                    <a:pt x="1007" y="324"/>
                  </a:lnTo>
                  <a:lnTo>
                    <a:pt x="1009" y="327"/>
                  </a:lnTo>
                  <a:lnTo>
                    <a:pt x="1012" y="328"/>
                  </a:lnTo>
                  <a:lnTo>
                    <a:pt x="1014" y="328"/>
                  </a:lnTo>
                  <a:lnTo>
                    <a:pt x="1017" y="328"/>
                  </a:lnTo>
                  <a:lnTo>
                    <a:pt x="1019" y="328"/>
                  </a:lnTo>
                  <a:lnTo>
                    <a:pt x="1022" y="330"/>
                  </a:lnTo>
                  <a:lnTo>
                    <a:pt x="1025" y="330"/>
                  </a:lnTo>
                  <a:lnTo>
                    <a:pt x="1028" y="330"/>
                  </a:lnTo>
                  <a:lnTo>
                    <a:pt x="1032" y="330"/>
                  </a:lnTo>
                  <a:lnTo>
                    <a:pt x="1035" y="330"/>
                  </a:lnTo>
                  <a:lnTo>
                    <a:pt x="1040" y="324"/>
                  </a:lnTo>
                  <a:lnTo>
                    <a:pt x="1040" y="320"/>
                  </a:lnTo>
                  <a:lnTo>
                    <a:pt x="1040" y="317"/>
                  </a:lnTo>
                  <a:lnTo>
                    <a:pt x="1045" y="311"/>
                  </a:lnTo>
                  <a:lnTo>
                    <a:pt x="1047" y="306"/>
                  </a:lnTo>
                  <a:lnTo>
                    <a:pt x="1050" y="299"/>
                  </a:lnTo>
                  <a:lnTo>
                    <a:pt x="1057" y="294"/>
                  </a:lnTo>
                  <a:lnTo>
                    <a:pt x="1063" y="290"/>
                  </a:lnTo>
                  <a:lnTo>
                    <a:pt x="1066" y="290"/>
                  </a:lnTo>
                  <a:lnTo>
                    <a:pt x="1068" y="286"/>
                  </a:lnTo>
                  <a:lnTo>
                    <a:pt x="1066" y="283"/>
                  </a:lnTo>
                  <a:lnTo>
                    <a:pt x="1065" y="283"/>
                  </a:lnTo>
                  <a:lnTo>
                    <a:pt x="1063" y="278"/>
                  </a:lnTo>
                  <a:lnTo>
                    <a:pt x="1065" y="277"/>
                  </a:lnTo>
                  <a:lnTo>
                    <a:pt x="1065" y="273"/>
                  </a:lnTo>
                  <a:lnTo>
                    <a:pt x="1065" y="270"/>
                  </a:lnTo>
                  <a:lnTo>
                    <a:pt x="1065" y="267"/>
                  </a:lnTo>
                  <a:lnTo>
                    <a:pt x="1073" y="259"/>
                  </a:lnTo>
                  <a:lnTo>
                    <a:pt x="1075" y="252"/>
                  </a:lnTo>
                  <a:lnTo>
                    <a:pt x="1078" y="252"/>
                  </a:lnTo>
                  <a:lnTo>
                    <a:pt x="1081" y="256"/>
                  </a:lnTo>
                  <a:lnTo>
                    <a:pt x="1085" y="256"/>
                  </a:lnTo>
                  <a:lnTo>
                    <a:pt x="1091" y="252"/>
                  </a:lnTo>
                  <a:lnTo>
                    <a:pt x="1096" y="251"/>
                  </a:lnTo>
                  <a:lnTo>
                    <a:pt x="1100" y="246"/>
                  </a:lnTo>
                  <a:lnTo>
                    <a:pt x="1100" y="243"/>
                  </a:lnTo>
                  <a:lnTo>
                    <a:pt x="1096" y="239"/>
                  </a:lnTo>
                  <a:lnTo>
                    <a:pt x="1091" y="236"/>
                  </a:lnTo>
                  <a:lnTo>
                    <a:pt x="1086" y="233"/>
                  </a:lnTo>
                  <a:lnTo>
                    <a:pt x="1081" y="230"/>
                  </a:lnTo>
                  <a:lnTo>
                    <a:pt x="1078" y="230"/>
                  </a:lnTo>
                  <a:lnTo>
                    <a:pt x="1073" y="230"/>
                  </a:lnTo>
                  <a:lnTo>
                    <a:pt x="1071" y="227"/>
                  </a:lnTo>
                  <a:lnTo>
                    <a:pt x="1071" y="223"/>
                  </a:lnTo>
                  <a:lnTo>
                    <a:pt x="1076" y="218"/>
                  </a:lnTo>
                  <a:lnTo>
                    <a:pt x="1080" y="218"/>
                  </a:lnTo>
                  <a:lnTo>
                    <a:pt x="1085" y="214"/>
                  </a:lnTo>
                  <a:lnTo>
                    <a:pt x="1090" y="214"/>
                  </a:lnTo>
                  <a:lnTo>
                    <a:pt x="1095" y="212"/>
                  </a:lnTo>
                  <a:lnTo>
                    <a:pt x="1098" y="204"/>
                  </a:lnTo>
                  <a:lnTo>
                    <a:pt x="1101" y="204"/>
                  </a:lnTo>
                  <a:lnTo>
                    <a:pt x="1105" y="202"/>
                  </a:lnTo>
                  <a:lnTo>
                    <a:pt x="1109" y="201"/>
                  </a:lnTo>
                  <a:lnTo>
                    <a:pt x="1118" y="194"/>
                  </a:lnTo>
                  <a:lnTo>
                    <a:pt x="1119" y="189"/>
                  </a:lnTo>
                  <a:lnTo>
                    <a:pt x="1119" y="183"/>
                  </a:lnTo>
                  <a:lnTo>
                    <a:pt x="1116" y="180"/>
                  </a:lnTo>
                  <a:lnTo>
                    <a:pt x="1111" y="175"/>
                  </a:lnTo>
                  <a:lnTo>
                    <a:pt x="1108" y="170"/>
                  </a:lnTo>
                  <a:lnTo>
                    <a:pt x="1113" y="160"/>
                  </a:lnTo>
                  <a:lnTo>
                    <a:pt x="1116" y="155"/>
                  </a:lnTo>
                  <a:lnTo>
                    <a:pt x="1118" y="150"/>
                  </a:lnTo>
                  <a:lnTo>
                    <a:pt x="1126" y="142"/>
                  </a:lnTo>
                  <a:lnTo>
                    <a:pt x="1134" y="139"/>
                  </a:lnTo>
                  <a:lnTo>
                    <a:pt x="1138" y="138"/>
                  </a:lnTo>
                  <a:lnTo>
                    <a:pt x="1141" y="131"/>
                  </a:lnTo>
                  <a:lnTo>
                    <a:pt x="1146" y="129"/>
                  </a:lnTo>
                  <a:lnTo>
                    <a:pt x="1152" y="123"/>
                  </a:lnTo>
                  <a:lnTo>
                    <a:pt x="1157" y="118"/>
                  </a:lnTo>
                  <a:lnTo>
                    <a:pt x="1162" y="113"/>
                  </a:lnTo>
                  <a:lnTo>
                    <a:pt x="1166" y="105"/>
                  </a:lnTo>
                  <a:lnTo>
                    <a:pt x="1169" y="99"/>
                  </a:lnTo>
                  <a:lnTo>
                    <a:pt x="1179" y="92"/>
                  </a:lnTo>
                  <a:lnTo>
                    <a:pt x="1181" y="84"/>
                  </a:lnTo>
                  <a:lnTo>
                    <a:pt x="1182" y="81"/>
                  </a:lnTo>
                  <a:lnTo>
                    <a:pt x="1189" y="79"/>
                  </a:lnTo>
                  <a:lnTo>
                    <a:pt x="1195" y="79"/>
                  </a:lnTo>
                  <a:lnTo>
                    <a:pt x="1199" y="84"/>
                  </a:lnTo>
                  <a:lnTo>
                    <a:pt x="1200" y="84"/>
                  </a:lnTo>
                  <a:lnTo>
                    <a:pt x="1202" y="81"/>
                  </a:lnTo>
                  <a:lnTo>
                    <a:pt x="1204" y="74"/>
                  </a:lnTo>
                  <a:lnTo>
                    <a:pt x="1207" y="71"/>
                  </a:lnTo>
                  <a:lnTo>
                    <a:pt x="1210" y="70"/>
                  </a:lnTo>
                  <a:lnTo>
                    <a:pt x="1215" y="66"/>
                  </a:lnTo>
                  <a:lnTo>
                    <a:pt x="1222" y="65"/>
                  </a:lnTo>
                  <a:lnTo>
                    <a:pt x="1227" y="63"/>
                  </a:lnTo>
                  <a:lnTo>
                    <a:pt x="1230" y="58"/>
                  </a:lnTo>
                  <a:lnTo>
                    <a:pt x="1234" y="53"/>
                  </a:lnTo>
                  <a:lnTo>
                    <a:pt x="1238" y="50"/>
                  </a:lnTo>
                  <a:lnTo>
                    <a:pt x="1243" y="49"/>
                  </a:lnTo>
                  <a:lnTo>
                    <a:pt x="1250" y="44"/>
                  </a:lnTo>
                  <a:lnTo>
                    <a:pt x="1258" y="34"/>
                  </a:lnTo>
                  <a:lnTo>
                    <a:pt x="1265" y="27"/>
                  </a:lnTo>
                  <a:lnTo>
                    <a:pt x="1281" y="26"/>
                  </a:lnTo>
                  <a:lnTo>
                    <a:pt x="1283" y="24"/>
                  </a:lnTo>
                  <a:lnTo>
                    <a:pt x="1286" y="19"/>
                  </a:lnTo>
                  <a:lnTo>
                    <a:pt x="1290" y="13"/>
                  </a:lnTo>
                  <a:lnTo>
                    <a:pt x="1291" y="8"/>
                  </a:lnTo>
                  <a:lnTo>
                    <a:pt x="129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9" name="Freeform 79"/>
            <p:cNvSpPr>
              <a:spLocks/>
            </p:cNvSpPr>
            <p:nvPr/>
          </p:nvSpPr>
          <p:spPr bwMode="auto">
            <a:xfrm>
              <a:off x="2513012" y="2275683"/>
              <a:ext cx="768350" cy="936625"/>
            </a:xfrm>
            <a:custGeom>
              <a:avLst/>
              <a:gdLst>
                <a:gd name="T0" fmla="*/ 874 w 969"/>
                <a:gd name="T1" fmla="*/ 8 h 1180"/>
                <a:gd name="T2" fmla="*/ 893 w 969"/>
                <a:gd name="T3" fmla="*/ 13 h 1180"/>
                <a:gd name="T4" fmla="*/ 903 w 969"/>
                <a:gd name="T5" fmla="*/ 21 h 1180"/>
                <a:gd name="T6" fmla="*/ 922 w 969"/>
                <a:gd name="T7" fmla="*/ 42 h 1180"/>
                <a:gd name="T8" fmla="*/ 945 w 969"/>
                <a:gd name="T9" fmla="*/ 39 h 1180"/>
                <a:gd name="T10" fmla="*/ 958 w 969"/>
                <a:gd name="T11" fmla="*/ 50 h 1180"/>
                <a:gd name="T12" fmla="*/ 940 w 969"/>
                <a:gd name="T13" fmla="*/ 74 h 1180"/>
                <a:gd name="T14" fmla="*/ 925 w 969"/>
                <a:gd name="T15" fmla="*/ 97 h 1180"/>
                <a:gd name="T16" fmla="*/ 926 w 969"/>
                <a:gd name="T17" fmla="*/ 123 h 1180"/>
                <a:gd name="T18" fmla="*/ 933 w 969"/>
                <a:gd name="T19" fmla="*/ 144 h 1180"/>
                <a:gd name="T20" fmla="*/ 941 w 969"/>
                <a:gd name="T21" fmla="*/ 173 h 1180"/>
                <a:gd name="T22" fmla="*/ 969 w 969"/>
                <a:gd name="T23" fmla="*/ 183 h 1180"/>
                <a:gd name="T24" fmla="*/ 955 w 969"/>
                <a:gd name="T25" fmla="*/ 223 h 1180"/>
                <a:gd name="T26" fmla="*/ 940 w 969"/>
                <a:gd name="T27" fmla="*/ 273 h 1180"/>
                <a:gd name="T28" fmla="*/ 941 w 969"/>
                <a:gd name="T29" fmla="*/ 301 h 1180"/>
                <a:gd name="T30" fmla="*/ 956 w 969"/>
                <a:gd name="T31" fmla="*/ 337 h 1180"/>
                <a:gd name="T32" fmla="*/ 951 w 969"/>
                <a:gd name="T33" fmla="*/ 364 h 1180"/>
                <a:gd name="T34" fmla="*/ 926 w 969"/>
                <a:gd name="T35" fmla="*/ 377 h 1180"/>
                <a:gd name="T36" fmla="*/ 903 w 969"/>
                <a:gd name="T37" fmla="*/ 405 h 1180"/>
                <a:gd name="T38" fmla="*/ 890 w 969"/>
                <a:gd name="T39" fmla="*/ 437 h 1180"/>
                <a:gd name="T40" fmla="*/ 888 w 969"/>
                <a:gd name="T41" fmla="*/ 466 h 1180"/>
                <a:gd name="T42" fmla="*/ 860 w 969"/>
                <a:gd name="T43" fmla="*/ 497 h 1180"/>
                <a:gd name="T44" fmla="*/ 827 w 969"/>
                <a:gd name="T45" fmla="*/ 510 h 1180"/>
                <a:gd name="T46" fmla="*/ 793 w 969"/>
                <a:gd name="T47" fmla="*/ 526 h 1180"/>
                <a:gd name="T48" fmla="*/ 797 w 969"/>
                <a:gd name="T49" fmla="*/ 570 h 1180"/>
                <a:gd name="T50" fmla="*/ 796 w 969"/>
                <a:gd name="T51" fmla="*/ 602 h 1180"/>
                <a:gd name="T52" fmla="*/ 764 w 969"/>
                <a:gd name="T53" fmla="*/ 610 h 1180"/>
                <a:gd name="T54" fmla="*/ 764 w 969"/>
                <a:gd name="T55" fmla="*/ 642 h 1180"/>
                <a:gd name="T56" fmla="*/ 759 w 969"/>
                <a:gd name="T57" fmla="*/ 668 h 1180"/>
                <a:gd name="T58" fmla="*/ 740 w 969"/>
                <a:gd name="T59" fmla="*/ 689 h 1180"/>
                <a:gd name="T60" fmla="*/ 754 w 969"/>
                <a:gd name="T61" fmla="*/ 702 h 1180"/>
                <a:gd name="T62" fmla="*/ 720 w 969"/>
                <a:gd name="T63" fmla="*/ 746 h 1180"/>
                <a:gd name="T64" fmla="*/ 683 w 969"/>
                <a:gd name="T65" fmla="*/ 748 h 1180"/>
                <a:gd name="T66" fmla="*/ 660 w 969"/>
                <a:gd name="T67" fmla="*/ 728 h 1180"/>
                <a:gd name="T68" fmla="*/ 619 w 969"/>
                <a:gd name="T69" fmla="*/ 746 h 1180"/>
                <a:gd name="T70" fmla="*/ 601 w 969"/>
                <a:gd name="T71" fmla="*/ 783 h 1180"/>
                <a:gd name="T72" fmla="*/ 591 w 969"/>
                <a:gd name="T73" fmla="*/ 806 h 1180"/>
                <a:gd name="T74" fmla="*/ 556 w 969"/>
                <a:gd name="T75" fmla="*/ 819 h 1180"/>
                <a:gd name="T76" fmla="*/ 528 w 969"/>
                <a:gd name="T77" fmla="*/ 854 h 1180"/>
                <a:gd name="T78" fmla="*/ 513 w 969"/>
                <a:gd name="T79" fmla="*/ 879 h 1180"/>
                <a:gd name="T80" fmla="*/ 483 w 969"/>
                <a:gd name="T81" fmla="*/ 916 h 1180"/>
                <a:gd name="T82" fmla="*/ 425 w 969"/>
                <a:gd name="T83" fmla="*/ 945 h 1180"/>
                <a:gd name="T84" fmla="*/ 394 w 969"/>
                <a:gd name="T85" fmla="*/ 974 h 1180"/>
                <a:gd name="T86" fmla="*/ 367 w 969"/>
                <a:gd name="T87" fmla="*/ 987 h 1180"/>
                <a:gd name="T88" fmla="*/ 336 w 969"/>
                <a:gd name="T89" fmla="*/ 1029 h 1180"/>
                <a:gd name="T90" fmla="*/ 313 w 969"/>
                <a:gd name="T91" fmla="*/ 1050 h 1180"/>
                <a:gd name="T92" fmla="*/ 273 w 969"/>
                <a:gd name="T93" fmla="*/ 1057 h 1180"/>
                <a:gd name="T94" fmla="*/ 247 w 969"/>
                <a:gd name="T95" fmla="*/ 1060 h 1180"/>
                <a:gd name="T96" fmla="*/ 227 w 969"/>
                <a:gd name="T97" fmla="*/ 1063 h 1180"/>
                <a:gd name="T98" fmla="*/ 224 w 969"/>
                <a:gd name="T99" fmla="*/ 1039 h 1180"/>
                <a:gd name="T100" fmla="*/ 176 w 969"/>
                <a:gd name="T101" fmla="*/ 1055 h 1180"/>
                <a:gd name="T102" fmla="*/ 136 w 969"/>
                <a:gd name="T103" fmla="*/ 1052 h 1180"/>
                <a:gd name="T104" fmla="*/ 101 w 969"/>
                <a:gd name="T105" fmla="*/ 1070 h 1180"/>
                <a:gd name="T106" fmla="*/ 71 w 969"/>
                <a:gd name="T107" fmla="*/ 1089 h 1180"/>
                <a:gd name="T108" fmla="*/ 43 w 969"/>
                <a:gd name="T109" fmla="*/ 1089 h 1180"/>
                <a:gd name="T110" fmla="*/ 30 w 969"/>
                <a:gd name="T111" fmla="*/ 1107 h 1180"/>
                <a:gd name="T112" fmla="*/ 15 w 969"/>
                <a:gd name="T113" fmla="*/ 1129 h 1180"/>
                <a:gd name="T114" fmla="*/ 23 w 969"/>
                <a:gd name="T115" fmla="*/ 1167 h 1180"/>
                <a:gd name="T116" fmla="*/ 12 w 969"/>
                <a:gd name="T117" fmla="*/ 1173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69" h="1180">
                  <a:moveTo>
                    <a:pt x="855" y="0"/>
                  </a:moveTo>
                  <a:lnTo>
                    <a:pt x="857" y="0"/>
                  </a:lnTo>
                  <a:lnTo>
                    <a:pt x="862" y="0"/>
                  </a:lnTo>
                  <a:lnTo>
                    <a:pt x="867" y="0"/>
                  </a:lnTo>
                  <a:lnTo>
                    <a:pt x="870" y="5"/>
                  </a:lnTo>
                  <a:lnTo>
                    <a:pt x="874" y="8"/>
                  </a:lnTo>
                  <a:lnTo>
                    <a:pt x="877" y="8"/>
                  </a:lnTo>
                  <a:lnTo>
                    <a:pt x="880" y="11"/>
                  </a:lnTo>
                  <a:lnTo>
                    <a:pt x="883" y="11"/>
                  </a:lnTo>
                  <a:lnTo>
                    <a:pt x="887" y="11"/>
                  </a:lnTo>
                  <a:lnTo>
                    <a:pt x="890" y="11"/>
                  </a:lnTo>
                  <a:lnTo>
                    <a:pt x="893" y="13"/>
                  </a:lnTo>
                  <a:lnTo>
                    <a:pt x="895" y="13"/>
                  </a:lnTo>
                  <a:lnTo>
                    <a:pt x="898" y="15"/>
                  </a:lnTo>
                  <a:lnTo>
                    <a:pt x="900" y="15"/>
                  </a:lnTo>
                  <a:lnTo>
                    <a:pt x="903" y="15"/>
                  </a:lnTo>
                  <a:lnTo>
                    <a:pt x="902" y="19"/>
                  </a:lnTo>
                  <a:lnTo>
                    <a:pt x="903" y="21"/>
                  </a:lnTo>
                  <a:lnTo>
                    <a:pt x="910" y="24"/>
                  </a:lnTo>
                  <a:lnTo>
                    <a:pt x="915" y="27"/>
                  </a:lnTo>
                  <a:lnTo>
                    <a:pt x="917" y="29"/>
                  </a:lnTo>
                  <a:lnTo>
                    <a:pt x="920" y="34"/>
                  </a:lnTo>
                  <a:lnTo>
                    <a:pt x="922" y="39"/>
                  </a:lnTo>
                  <a:lnTo>
                    <a:pt x="922" y="42"/>
                  </a:lnTo>
                  <a:lnTo>
                    <a:pt x="926" y="39"/>
                  </a:lnTo>
                  <a:lnTo>
                    <a:pt x="930" y="37"/>
                  </a:lnTo>
                  <a:lnTo>
                    <a:pt x="933" y="37"/>
                  </a:lnTo>
                  <a:lnTo>
                    <a:pt x="938" y="40"/>
                  </a:lnTo>
                  <a:lnTo>
                    <a:pt x="941" y="39"/>
                  </a:lnTo>
                  <a:lnTo>
                    <a:pt x="945" y="39"/>
                  </a:lnTo>
                  <a:lnTo>
                    <a:pt x="950" y="40"/>
                  </a:lnTo>
                  <a:lnTo>
                    <a:pt x="953" y="42"/>
                  </a:lnTo>
                  <a:lnTo>
                    <a:pt x="956" y="42"/>
                  </a:lnTo>
                  <a:lnTo>
                    <a:pt x="960" y="42"/>
                  </a:lnTo>
                  <a:lnTo>
                    <a:pt x="960" y="47"/>
                  </a:lnTo>
                  <a:lnTo>
                    <a:pt x="958" y="50"/>
                  </a:lnTo>
                  <a:lnTo>
                    <a:pt x="960" y="57"/>
                  </a:lnTo>
                  <a:lnTo>
                    <a:pt x="955" y="61"/>
                  </a:lnTo>
                  <a:lnTo>
                    <a:pt x="953" y="65"/>
                  </a:lnTo>
                  <a:lnTo>
                    <a:pt x="948" y="66"/>
                  </a:lnTo>
                  <a:lnTo>
                    <a:pt x="943" y="70"/>
                  </a:lnTo>
                  <a:lnTo>
                    <a:pt x="940" y="74"/>
                  </a:lnTo>
                  <a:lnTo>
                    <a:pt x="936" y="76"/>
                  </a:lnTo>
                  <a:lnTo>
                    <a:pt x="936" y="79"/>
                  </a:lnTo>
                  <a:lnTo>
                    <a:pt x="936" y="84"/>
                  </a:lnTo>
                  <a:lnTo>
                    <a:pt x="930" y="89"/>
                  </a:lnTo>
                  <a:lnTo>
                    <a:pt x="925" y="92"/>
                  </a:lnTo>
                  <a:lnTo>
                    <a:pt x="925" y="97"/>
                  </a:lnTo>
                  <a:lnTo>
                    <a:pt x="928" y="100"/>
                  </a:lnTo>
                  <a:lnTo>
                    <a:pt x="931" y="105"/>
                  </a:lnTo>
                  <a:lnTo>
                    <a:pt x="938" y="108"/>
                  </a:lnTo>
                  <a:lnTo>
                    <a:pt x="940" y="112"/>
                  </a:lnTo>
                  <a:lnTo>
                    <a:pt x="931" y="120"/>
                  </a:lnTo>
                  <a:lnTo>
                    <a:pt x="926" y="123"/>
                  </a:lnTo>
                  <a:lnTo>
                    <a:pt x="925" y="129"/>
                  </a:lnTo>
                  <a:lnTo>
                    <a:pt x="918" y="131"/>
                  </a:lnTo>
                  <a:lnTo>
                    <a:pt x="920" y="136"/>
                  </a:lnTo>
                  <a:lnTo>
                    <a:pt x="926" y="138"/>
                  </a:lnTo>
                  <a:lnTo>
                    <a:pt x="930" y="141"/>
                  </a:lnTo>
                  <a:lnTo>
                    <a:pt x="933" y="144"/>
                  </a:lnTo>
                  <a:lnTo>
                    <a:pt x="935" y="147"/>
                  </a:lnTo>
                  <a:lnTo>
                    <a:pt x="936" y="150"/>
                  </a:lnTo>
                  <a:lnTo>
                    <a:pt x="938" y="155"/>
                  </a:lnTo>
                  <a:lnTo>
                    <a:pt x="940" y="160"/>
                  </a:lnTo>
                  <a:lnTo>
                    <a:pt x="943" y="163"/>
                  </a:lnTo>
                  <a:lnTo>
                    <a:pt x="941" y="173"/>
                  </a:lnTo>
                  <a:lnTo>
                    <a:pt x="941" y="178"/>
                  </a:lnTo>
                  <a:lnTo>
                    <a:pt x="948" y="180"/>
                  </a:lnTo>
                  <a:lnTo>
                    <a:pt x="953" y="178"/>
                  </a:lnTo>
                  <a:lnTo>
                    <a:pt x="955" y="171"/>
                  </a:lnTo>
                  <a:lnTo>
                    <a:pt x="958" y="173"/>
                  </a:lnTo>
                  <a:lnTo>
                    <a:pt x="969" y="183"/>
                  </a:lnTo>
                  <a:lnTo>
                    <a:pt x="969" y="188"/>
                  </a:lnTo>
                  <a:lnTo>
                    <a:pt x="966" y="194"/>
                  </a:lnTo>
                  <a:lnTo>
                    <a:pt x="963" y="202"/>
                  </a:lnTo>
                  <a:lnTo>
                    <a:pt x="963" y="207"/>
                  </a:lnTo>
                  <a:lnTo>
                    <a:pt x="960" y="212"/>
                  </a:lnTo>
                  <a:lnTo>
                    <a:pt x="955" y="223"/>
                  </a:lnTo>
                  <a:lnTo>
                    <a:pt x="955" y="230"/>
                  </a:lnTo>
                  <a:lnTo>
                    <a:pt x="950" y="244"/>
                  </a:lnTo>
                  <a:lnTo>
                    <a:pt x="948" y="256"/>
                  </a:lnTo>
                  <a:lnTo>
                    <a:pt x="948" y="262"/>
                  </a:lnTo>
                  <a:lnTo>
                    <a:pt x="943" y="269"/>
                  </a:lnTo>
                  <a:lnTo>
                    <a:pt x="940" y="273"/>
                  </a:lnTo>
                  <a:lnTo>
                    <a:pt x="938" y="280"/>
                  </a:lnTo>
                  <a:lnTo>
                    <a:pt x="940" y="283"/>
                  </a:lnTo>
                  <a:lnTo>
                    <a:pt x="940" y="286"/>
                  </a:lnTo>
                  <a:lnTo>
                    <a:pt x="941" y="291"/>
                  </a:lnTo>
                  <a:lnTo>
                    <a:pt x="943" y="293"/>
                  </a:lnTo>
                  <a:lnTo>
                    <a:pt x="941" y="301"/>
                  </a:lnTo>
                  <a:lnTo>
                    <a:pt x="941" y="303"/>
                  </a:lnTo>
                  <a:lnTo>
                    <a:pt x="946" y="314"/>
                  </a:lnTo>
                  <a:lnTo>
                    <a:pt x="951" y="319"/>
                  </a:lnTo>
                  <a:lnTo>
                    <a:pt x="951" y="325"/>
                  </a:lnTo>
                  <a:lnTo>
                    <a:pt x="951" y="333"/>
                  </a:lnTo>
                  <a:lnTo>
                    <a:pt x="956" y="337"/>
                  </a:lnTo>
                  <a:lnTo>
                    <a:pt x="958" y="340"/>
                  </a:lnTo>
                  <a:lnTo>
                    <a:pt x="961" y="345"/>
                  </a:lnTo>
                  <a:lnTo>
                    <a:pt x="958" y="351"/>
                  </a:lnTo>
                  <a:lnTo>
                    <a:pt x="955" y="354"/>
                  </a:lnTo>
                  <a:lnTo>
                    <a:pt x="955" y="361"/>
                  </a:lnTo>
                  <a:lnTo>
                    <a:pt x="951" y="364"/>
                  </a:lnTo>
                  <a:lnTo>
                    <a:pt x="943" y="375"/>
                  </a:lnTo>
                  <a:lnTo>
                    <a:pt x="940" y="379"/>
                  </a:lnTo>
                  <a:lnTo>
                    <a:pt x="936" y="382"/>
                  </a:lnTo>
                  <a:lnTo>
                    <a:pt x="933" y="382"/>
                  </a:lnTo>
                  <a:lnTo>
                    <a:pt x="931" y="375"/>
                  </a:lnTo>
                  <a:lnTo>
                    <a:pt x="926" y="377"/>
                  </a:lnTo>
                  <a:lnTo>
                    <a:pt x="922" y="380"/>
                  </a:lnTo>
                  <a:lnTo>
                    <a:pt x="918" y="385"/>
                  </a:lnTo>
                  <a:lnTo>
                    <a:pt x="915" y="388"/>
                  </a:lnTo>
                  <a:lnTo>
                    <a:pt x="910" y="398"/>
                  </a:lnTo>
                  <a:lnTo>
                    <a:pt x="907" y="401"/>
                  </a:lnTo>
                  <a:lnTo>
                    <a:pt x="903" y="405"/>
                  </a:lnTo>
                  <a:lnTo>
                    <a:pt x="903" y="409"/>
                  </a:lnTo>
                  <a:lnTo>
                    <a:pt x="900" y="413"/>
                  </a:lnTo>
                  <a:lnTo>
                    <a:pt x="898" y="414"/>
                  </a:lnTo>
                  <a:lnTo>
                    <a:pt x="893" y="422"/>
                  </a:lnTo>
                  <a:lnTo>
                    <a:pt x="890" y="430"/>
                  </a:lnTo>
                  <a:lnTo>
                    <a:pt x="890" y="437"/>
                  </a:lnTo>
                  <a:lnTo>
                    <a:pt x="890" y="443"/>
                  </a:lnTo>
                  <a:lnTo>
                    <a:pt x="890" y="447"/>
                  </a:lnTo>
                  <a:lnTo>
                    <a:pt x="888" y="450"/>
                  </a:lnTo>
                  <a:lnTo>
                    <a:pt x="887" y="455"/>
                  </a:lnTo>
                  <a:lnTo>
                    <a:pt x="888" y="458"/>
                  </a:lnTo>
                  <a:lnTo>
                    <a:pt x="888" y="466"/>
                  </a:lnTo>
                  <a:lnTo>
                    <a:pt x="888" y="469"/>
                  </a:lnTo>
                  <a:lnTo>
                    <a:pt x="877" y="474"/>
                  </a:lnTo>
                  <a:lnTo>
                    <a:pt x="869" y="482"/>
                  </a:lnTo>
                  <a:lnTo>
                    <a:pt x="865" y="485"/>
                  </a:lnTo>
                  <a:lnTo>
                    <a:pt x="864" y="492"/>
                  </a:lnTo>
                  <a:lnTo>
                    <a:pt x="860" y="497"/>
                  </a:lnTo>
                  <a:lnTo>
                    <a:pt x="850" y="500"/>
                  </a:lnTo>
                  <a:lnTo>
                    <a:pt x="845" y="502"/>
                  </a:lnTo>
                  <a:lnTo>
                    <a:pt x="839" y="505"/>
                  </a:lnTo>
                  <a:lnTo>
                    <a:pt x="837" y="508"/>
                  </a:lnTo>
                  <a:lnTo>
                    <a:pt x="832" y="510"/>
                  </a:lnTo>
                  <a:lnTo>
                    <a:pt x="827" y="510"/>
                  </a:lnTo>
                  <a:lnTo>
                    <a:pt x="824" y="510"/>
                  </a:lnTo>
                  <a:lnTo>
                    <a:pt x="812" y="513"/>
                  </a:lnTo>
                  <a:lnTo>
                    <a:pt x="807" y="518"/>
                  </a:lnTo>
                  <a:lnTo>
                    <a:pt x="802" y="519"/>
                  </a:lnTo>
                  <a:lnTo>
                    <a:pt x="797" y="523"/>
                  </a:lnTo>
                  <a:lnTo>
                    <a:pt x="793" y="526"/>
                  </a:lnTo>
                  <a:lnTo>
                    <a:pt x="789" y="529"/>
                  </a:lnTo>
                  <a:lnTo>
                    <a:pt x="788" y="534"/>
                  </a:lnTo>
                  <a:lnTo>
                    <a:pt x="793" y="560"/>
                  </a:lnTo>
                  <a:lnTo>
                    <a:pt x="794" y="561"/>
                  </a:lnTo>
                  <a:lnTo>
                    <a:pt x="794" y="565"/>
                  </a:lnTo>
                  <a:lnTo>
                    <a:pt x="797" y="570"/>
                  </a:lnTo>
                  <a:lnTo>
                    <a:pt x="799" y="573"/>
                  </a:lnTo>
                  <a:lnTo>
                    <a:pt x="797" y="579"/>
                  </a:lnTo>
                  <a:lnTo>
                    <a:pt x="796" y="586"/>
                  </a:lnTo>
                  <a:lnTo>
                    <a:pt x="796" y="591"/>
                  </a:lnTo>
                  <a:lnTo>
                    <a:pt x="796" y="597"/>
                  </a:lnTo>
                  <a:lnTo>
                    <a:pt x="796" y="602"/>
                  </a:lnTo>
                  <a:lnTo>
                    <a:pt x="794" y="604"/>
                  </a:lnTo>
                  <a:lnTo>
                    <a:pt x="789" y="604"/>
                  </a:lnTo>
                  <a:lnTo>
                    <a:pt x="784" y="605"/>
                  </a:lnTo>
                  <a:lnTo>
                    <a:pt x="778" y="607"/>
                  </a:lnTo>
                  <a:lnTo>
                    <a:pt x="771" y="610"/>
                  </a:lnTo>
                  <a:lnTo>
                    <a:pt x="764" y="610"/>
                  </a:lnTo>
                  <a:lnTo>
                    <a:pt x="758" y="615"/>
                  </a:lnTo>
                  <a:lnTo>
                    <a:pt x="758" y="620"/>
                  </a:lnTo>
                  <a:lnTo>
                    <a:pt x="756" y="634"/>
                  </a:lnTo>
                  <a:lnTo>
                    <a:pt x="761" y="636"/>
                  </a:lnTo>
                  <a:lnTo>
                    <a:pt x="763" y="639"/>
                  </a:lnTo>
                  <a:lnTo>
                    <a:pt x="764" y="642"/>
                  </a:lnTo>
                  <a:lnTo>
                    <a:pt x="768" y="649"/>
                  </a:lnTo>
                  <a:lnTo>
                    <a:pt x="769" y="654"/>
                  </a:lnTo>
                  <a:lnTo>
                    <a:pt x="768" y="657"/>
                  </a:lnTo>
                  <a:lnTo>
                    <a:pt x="766" y="662"/>
                  </a:lnTo>
                  <a:lnTo>
                    <a:pt x="763" y="667"/>
                  </a:lnTo>
                  <a:lnTo>
                    <a:pt x="759" y="668"/>
                  </a:lnTo>
                  <a:lnTo>
                    <a:pt x="754" y="670"/>
                  </a:lnTo>
                  <a:lnTo>
                    <a:pt x="750" y="672"/>
                  </a:lnTo>
                  <a:lnTo>
                    <a:pt x="743" y="673"/>
                  </a:lnTo>
                  <a:lnTo>
                    <a:pt x="740" y="676"/>
                  </a:lnTo>
                  <a:lnTo>
                    <a:pt x="738" y="683"/>
                  </a:lnTo>
                  <a:lnTo>
                    <a:pt x="740" y="689"/>
                  </a:lnTo>
                  <a:lnTo>
                    <a:pt x="743" y="693"/>
                  </a:lnTo>
                  <a:lnTo>
                    <a:pt x="746" y="694"/>
                  </a:lnTo>
                  <a:lnTo>
                    <a:pt x="750" y="697"/>
                  </a:lnTo>
                  <a:lnTo>
                    <a:pt x="751" y="699"/>
                  </a:lnTo>
                  <a:lnTo>
                    <a:pt x="753" y="701"/>
                  </a:lnTo>
                  <a:lnTo>
                    <a:pt x="754" y="702"/>
                  </a:lnTo>
                  <a:lnTo>
                    <a:pt x="753" y="704"/>
                  </a:lnTo>
                  <a:lnTo>
                    <a:pt x="745" y="720"/>
                  </a:lnTo>
                  <a:lnTo>
                    <a:pt x="740" y="731"/>
                  </a:lnTo>
                  <a:lnTo>
                    <a:pt x="733" y="739"/>
                  </a:lnTo>
                  <a:lnTo>
                    <a:pt x="726" y="743"/>
                  </a:lnTo>
                  <a:lnTo>
                    <a:pt x="720" y="746"/>
                  </a:lnTo>
                  <a:lnTo>
                    <a:pt x="715" y="748"/>
                  </a:lnTo>
                  <a:lnTo>
                    <a:pt x="707" y="748"/>
                  </a:lnTo>
                  <a:lnTo>
                    <a:pt x="700" y="746"/>
                  </a:lnTo>
                  <a:lnTo>
                    <a:pt x="692" y="748"/>
                  </a:lnTo>
                  <a:lnTo>
                    <a:pt x="687" y="748"/>
                  </a:lnTo>
                  <a:lnTo>
                    <a:pt x="683" y="748"/>
                  </a:lnTo>
                  <a:lnTo>
                    <a:pt x="675" y="748"/>
                  </a:lnTo>
                  <a:lnTo>
                    <a:pt x="668" y="749"/>
                  </a:lnTo>
                  <a:lnTo>
                    <a:pt x="665" y="746"/>
                  </a:lnTo>
                  <a:lnTo>
                    <a:pt x="662" y="739"/>
                  </a:lnTo>
                  <a:lnTo>
                    <a:pt x="662" y="733"/>
                  </a:lnTo>
                  <a:lnTo>
                    <a:pt x="660" y="728"/>
                  </a:lnTo>
                  <a:lnTo>
                    <a:pt x="657" y="727"/>
                  </a:lnTo>
                  <a:lnTo>
                    <a:pt x="645" y="730"/>
                  </a:lnTo>
                  <a:lnTo>
                    <a:pt x="632" y="735"/>
                  </a:lnTo>
                  <a:lnTo>
                    <a:pt x="627" y="738"/>
                  </a:lnTo>
                  <a:lnTo>
                    <a:pt x="622" y="743"/>
                  </a:lnTo>
                  <a:lnTo>
                    <a:pt x="619" y="746"/>
                  </a:lnTo>
                  <a:lnTo>
                    <a:pt x="616" y="752"/>
                  </a:lnTo>
                  <a:lnTo>
                    <a:pt x="612" y="759"/>
                  </a:lnTo>
                  <a:lnTo>
                    <a:pt x="609" y="767"/>
                  </a:lnTo>
                  <a:lnTo>
                    <a:pt x="606" y="773"/>
                  </a:lnTo>
                  <a:lnTo>
                    <a:pt x="604" y="778"/>
                  </a:lnTo>
                  <a:lnTo>
                    <a:pt x="601" y="783"/>
                  </a:lnTo>
                  <a:lnTo>
                    <a:pt x="601" y="786"/>
                  </a:lnTo>
                  <a:lnTo>
                    <a:pt x="597" y="788"/>
                  </a:lnTo>
                  <a:lnTo>
                    <a:pt x="597" y="794"/>
                  </a:lnTo>
                  <a:lnTo>
                    <a:pt x="596" y="799"/>
                  </a:lnTo>
                  <a:lnTo>
                    <a:pt x="592" y="803"/>
                  </a:lnTo>
                  <a:lnTo>
                    <a:pt x="591" y="806"/>
                  </a:lnTo>
                  <a:lnTo>
                    <a:pt x="586" y="806"/>
                  </a:lnTo>
                  <a:lnTo>
                    <a:pt x="578" y="807"/>
                  </a:lnTo>
                  <a:lnTo>
                    <a:pt x="569" y="809"/>
                  </a:lnTo>
                  <a:lnTo>
                    <a:pt x="564" y="811"/>
                  </a:lnTo>
                  <a:lnTo>
                    <a:pt x="559" y="816"/>
                  </a:lnTo>
                  <a:lnTo>
                    <a:pt x="556" y="819"/>
                  </a:lnTo>
                  <a:lnTo>
                    <a:pt x="554" y="822"/>
                  </a:lnTo>
                  <a:lnTo>
                    <a:pt x="544" y="830"/>
                  </a:lnTo>
                  <a:lnTo>
                    <a:pt x="541" y="837"/>
                  </a:lnTo>
                  <a:lnTo>
                    <a:pt x="538" y="845"/>
                  </a:lnTo>
                  <a:lnTo>
                    <a:pt x="533" y="850"/>
                  </a:lnTo>
                  <a:lnTo>
                    <a:pt x="528" y="854"/>
                  </a:lnTo>
                  <a:lnTo>
                    <a:pt x="523" y="858"/>
                  </a:lnTo>
                  <a:lnTo>
                    <a:pt x="521" y="862"/>
                  </a:lnTo>
                  <a:lnTo>
                    <a:pt x="521" y="871"/>
                  </a:lnTo>
                  <a:lnTo>
                    <a:pt x="521" y="874"/>
                  </a:lnTo>
                  <a:lnTo>
                    <a:pt x="518" y="875"/>
                  </a:lnTo>
                  <a:lnTo>
                    <a:pt x="513" y="879"/>
                  </a:lnTo>
                  <a:lnTo>
                    <a:pt x="511" y="885"/>
                  </a:lnTo>
                  <a:lnTo>
                    <a:pt x="505" y="898"/>
                  </a:lnTo>
                  <a:lnTo>
                    <a:pt x="496" y="901"/>
                  </a:lnTo>
                  <a:lnTo>
                    <a:pt x="495" y="906"/>
                  </a:lnTo>
                  <a:lnTo>
                    <a:pt x="490" y="913"/>
                  </a:lnTo>
                  <a:lnTo>
                    <a:pt x="483" y="916"/>
                  </a:lnTo>
                  <a:lnTo>
                    <a:pt x="475" y="926"/>
                  </a:lnTo>
                  <a:lnTo>
                    <a:pt x="470" y="929"/>
                  </a:lnTo>
                  <a:lnTo>
                    <a:pt x="453" y="932"/>
                  </a:lnTo>
                  <a:lnTo>
                    <a:pt x="442" y="937"/>
                  </a:lnTo>
                  <a:lnTo>
                    <a:pt x="434" y="939"/>
                  </a:lnTo>
                  <a:lnTo>
                    <a:pt x="425" y="945"/>
                  </a:lnTo>
                  <a:lnTo>
                    <a:pt x="419" y="951"/>
                  </a:lnTo>
                  <a:lnTo>
                    <a:pt x="414" y="956"/>
                  </a:lnTo>
                  <a:lnTo>
                    <a:pt x="410" y="961"/>
                  </a:lnTo>
                  <a:lnTo>
                    <a:pt x="406" y="966"/>
                  </a:lnTo>
                  <a:lnTo>
                    <a:pt x="401" y="969"/>
                  </a:lnTo>
                  <a:lnTo>
                    <a:pt x="394" y="974"/>
                  </a:lnTo>
                  <a:lnTo>
                    <a:pt x="387" y="976"/>
                  </a:lnTo>
                  <a:lnTo>
                    <a:pt x="381" y="976"/>
                  </a:lnTo>
                  <a:lnTo>
                    <a:pt x="377" y="981"/>
                  </a:lnTo>
                  <a:lnTo>
                    <a:pt x="377" y="984"/>
                  </a:lnTo>
                  <a:lnTo>
                    <a:pt x="374" y="987"/>
                  </a:lnTo>
                  <a:lnTo>
                    <a:pt x="367" y="987"/>
                  </a:lnTo>
                  <a:lnTo>
                    <a:pt x="361" y="989"/>
                  </a:lnTo>
                  <a:lnTo>
                    <a:pt x="354" y="992"/>
                  </a:lnTo>
                  <a:lnTo>
                    <a:pt x="349" y="997"/>
                  </a:lnTo>
                  <a:lnTo>
                    <a:pt x="343" y="1010"/>
                  </a:lnTo>
                  <a:lnTo>
                    <a:pt x="339" y="1019"/>
                  </a:lnTo>
                  <a:lnTo>
                    <a:pt x="336" y="1029"/>
                  </a:lnTo>
                  <a:lnTo>
                    <a:pt x="333" y="1037"/>
                  </a:lnTo>
                  <a:lnTo>
                    <a:pt x="329" y="1044"/>
                  </a:lnTo>
                  <a:lnTo>
                    <a:pt x="328" y="1047"/>
                  </a:lnTo>
                  <a:lnTo>
                    <a:pt x="324" y="1049"/>
                  </a:lnTo>
                  <a:lnTo>
                    <a:pt x="320" y="1049"/>
                  </a:lnTo>
                  <a:lnTo>
                    <a:pt x="313" y="1050"/>
                  </a:lnTo>
                  <a:lnTo>
                    <a:pt x="300" y="1057"/>
                  </a:lnTo>
                  <a:lnTo>
                    <a:pt x="295" y="1057"/>
                  </a:lnTo>
                  <a:lnTo>
                    <a:pt x="288" y="1060"/>
                  </a:lnTo>
                  <a:lnTo>
                    <a:pt x="285" y="1058"/>
                  </a:lnTo>
                  <a:lnTo>
                    <a:pt x="278" y="1057"/>
                  </a:lnTo>
                  <a:lnTo>
                    <a:pt x="273" y="1057"/>
                  </a:lnTo>
                  <a:lnTo>
                    <a:pt x="268" y="1058"/>
                  </a:lnTo>
                  <a:lnTo>
                    <a:pt x="267" y="1058"/>
                  </a:lnTo>
                  <a:lnTo>
                    <a:pt x="263" y="1060"/>
                  </a:lnTo>
                  <a:lnTo>
                    <a:pt x="255" y="1058"/>
                  </a:lnTo>
                  <a:lnTo>
                    <a:pt x="252" y="1058"/>
                  </a:lnTo>
                  <a:lnTo>
                    <a:pt x="247" y="1060"/>
                  </a:lnTo>
                  <a:lnTo>
                    <a:pt x="243" y="1060"/>
                  </a:lnTo>
                  <a:lnTo>
                    <a:pt x="242" y="1063"/>
                  </a:lnTo>
                  <a:lnTo>
                    <a:pt x="238" y="1065"/>
                  </a:lnTo>
                  <a:lnTo>
                    <a:pt x="234" y="1066"/>
                  </a:lnTo>
                  <a:lnTo>
                    <a:pt x="229" y="1065"/>
                  </a:lnTo>
                  <a:lnTo>
                    <a:pt x="227" y="1063"/>
                  </a:lnTo>
                  <a:lnTo>
                    <a:pt x="225" y="1061"/>
                  </a:lnTo>
                  <a:lnTo>
                    <a:pt x="225" y="1057"/>
                  </a:lnTo>
                  <a:lnTo>
                    <a:pt x="225" y="1053"/>
                  </a:lnTo>
                  <a:lnTo>
                    <a:pt x="227" y="1045"/>
                  </a:lnTo>
                  <a:lnTo>
                    <a:pt x="227" y="1040"/>
                  </a:lnTo>
                  <a:lnTo>
                    <a:pt x="224" y="1039"/>
                  </a:lnTo>
                  <a:lnTo>
                    <a:pt x="217" y="1042"/>
                  </a:lnTo>
                  <a:lnTo>
                    <a:pt x="215" y="1045"/>
                  </a:lnTo>
                  <a:lnTo>
                    <a:pt x="210" y="1052"/>
                  </a:lnTo>
                  <a:lnTo>
                    <a:pt x="209" y="1053"/>
                  </a:lnTo>
                  <a:lnTo>
                    <a:pt x="182" y="1055"/>
                  </a:lnTo>
                  <a:lnTo>
                    <a:pt x="176" y="1055"/>
                  </a:lnTo>
                  <a:lnTo>
                    <a:pt x="167" y="1055"/>
                  </a:lnTo>
                  <a:lnTo>
                    <a:pt x="164" y="1055"/>
                  </a:lnTo>
                  <a:lnTo>
                    <a:pt x="159" y="1052"/>
                  </a:lnTo>
                  <a:lnTo>
                    <a:pt x="152" y="1050"/>
                  </a:lnTo>
                  <a:lnTo>
                    <a:pt x="146" y="1053"/>
                  </a:lnTo>
                  <a:lnTo>
                    <a:pt x="136" y="1052"/>
                  </a:lnTo>
                  <a:lnTo>
                    <a:pt x="129" y="1058"/>
                  </a:lnTo>
                  <a:lnTo>
                    <a:pt x="129" y="1060"/>
                  </a:lnTo>
                  <a:lnTo>
                    <a:pt x="124" y="1065"/>
                  </a:lnTo>
                  <a:lnTo>
                    <a:pt x="121" y="1066"/>
                  </a:lnTo>
                  <a:lnTo>
                    <a:pt x="109" y="1071"/>
                  </a:lnTo>
                  <a:lnTo>
                    <a:pt x="101" y="1070"/>
                  </a:lnTo>
                  <a:lnTo>
                    <a:pt x="91" y="1078"/>
                  </a:lnTo>
                  <a:lnTo>
                    <a:pt x="90" y="1079"/>
                  </a:lnTo>
                  <a:lnTo>
                    <a:pt x="88" y="1081"/>
                  </a:lnTo>
                  <a:lnTo>
                    <a:pt x="75" y="1087"/>
                  </a:lnTo>
                  <a:lnTo>
                    <a:pt x="73" y="1087"/>
                  </a:lnTo>
                  <a:lnTo>
                    <a:pt x="71" y="1089"/>
                  </a:lnTo>
                  <a:lnTo>
                    <a:pt x="66" y="1091"/>
                  </a:lnTo>
                  <a:lnTo>
                    <a:pt x="60" y="1091"/>
                  </a:lnTo>
                  <a:lnTo>
                    <a:pt x="58" y="1089"/>
                  </a:lnTo>
                  <a:lnTo>
                    <a:pt x="57" y="1087"/>
                  </a:lnTo>
                  <a:lnTo>
                    <a:pt x="50" y="1086"/>
                  </a:lnTo>
                  <a:lnTo>
                    <a:pt x="43" y="1089"/>
                  </a:lnTo>
                  <a:lnTo>
                    <a:pt x="40" y="1089"/>
                  </a:lnTo>
                  <a:lnTo>
                    <a:pt x="33" y="1089"/>
                  </a:lnTo>
                  <a:lnTo>
                    <a:pt x="30" y="1089"/>
                  </a:lnTo>
                  <a:lnTo>
                    <a:pt x="28" y="1094"/>
                  </a:lnTo>
                  <a:lnTo>
                    <a:pt x="30" y="1100"/>
                  </a:lnTo>
                  <a:lnTo>
                    <a:pt x="30" y="1107"/>
                  </a:lnTo>
                  <a:lnTo>
                    <a:pt x="30" y="1108"/>
                  </a:lnTo>
                  <a:lnTo>
                    <a:pt x="27" y="1112"/>
                  </a:lnTo>
                  <a:lnTo>
                    <a:pt x="25" y="1113"/>
                  </a:lnTo>
                  <a:lnTo>
                    <a:pt x="23" y="1117"/>
                  </a:lnTo>
                  <a:lnTo>
                    <a:pt x="22" y="1118"/>
                  </a:lnTo>
                  <a:lnTo>
                    <a:pt x="15" y="1129"/>
                  </a:lnTo>
                  <a:lnTo>
                    <a:pt x="17" y="1138"/>
                  </a:lnTo>
                  <a:lnTo>
                    <a:pt x="17" y="1139"/>
                  </a:lnTo>
                  <a:lnTo>
                    <a:pt x="19" y="1154"/>
                  </a:lnTo>
                  <a:lnTo>
                    <a:pt x="19" y="1157"/>
                  </a:lnTo>
                  <a:lnTo>
                    <a:pt x="19" y="1159"/>
                  </a:lnTo>
                  <a:lnTo>
                    <a:pt x="23" y="1167"/>
                  </a:lnTo>
                  <a:lnTo>
                    <a:pt x="23" y="1168"/>
                  </a:lnTo>
                  <a:lnTo>
                    <a:pt x="27" y="1172"/>
                  </a:lnTo>
                  <a:lnTo>
                    <a:pt x="28" y="1178"/>
                  </a:lnTo>
                  <a:lnTo>
                    <a:pt x="22" y="1180"/>
                  </a:lnTo>
                  <a:lnTo>
                    <a:pt x="17" y="1176"/>
                  </a:lnTo>
                  <a:lnTo>
                    <a:pt x="12" y="1173"/>
                  </a:lnTo>
                  <a:lnTo>
                    <a:pt x="9" y="1172"/>
                  </a:lnTo>
                  <a:lnTo>
                    <a:pt x="4" y="1173"/>
                  </a:lnTo>
                  <a:lnTo>
                    <a:pt x="0" y="117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80" name="Freeform 80"/>
            <p:cNvSpPr>
              <a:spLocks/>
            </p:cNvSpPr>
            <p:nvPr/>
          </p:nvSpPr>
          <p:spPr bwMode="auto">
            <a:xfrm>
              <a:off x="2114549" y="2834483"/>
              <a:ext cx="1090613" cy="1236663"/>
            </a:xfrm>
            <a:custGeom>
              <a:avLst/>
              <a:gdLst>
                <a:gd name="T0" fmla="*/ 1254 w 1375"/>
                <a:gd name="T1" fmla="*/ 86 h 1559"/>
                <a:gd name="T2" fmla="*/ 1227 w 1375"/>
                <a:gd name="T3" fmla="*/ 170 h 1559"/>
                <a:gd name="T4" fmla="*/ 1161 w 1375"/>
                <a:gd name="T5" fmla="*/ 167 h 1559"/>
                <a:gd name="T6" fmla="*/ 1107 w 1375"/>
                <a:gd name="T7" fmla="*/ 246 h 1559"/>
                <a:gd name="T8" fmla="*/ 1088 w 1375"/>
                <a:gd name="T9" fmla="*/ 300 h 1559"/>
                <a:gd name="T10" fmla="*/ 1173 w 1375"/>
                <a:gd name="T11" fmla="*/ 321 h 1559"/>
                <a:gd name="T12" fmla="*/ 1191 w 1375"/>
                <a:gd name="T13" fmla="*/ 442 h 1559"/>
                <a:gd name="T14" fmla="*/ 1302 w 1375"/>
                <a:gd name="T15" fmla="*/ 479 h 1559"/>
                <a:gd name="T16" fmla="*/ 1375 w 1375"/>
                <a:gd name="T17" fmla="*/ 563 h 1559"/>
                <a:gd name="T18" fmla="*/ 1323 w 1375"/>
                <a:gd name="T19" fmla="*/ 715 h 1559"/>
                <a:gd name="T20" fmla="*/ 1302 w 1375"/>
                <a:gd name="T21" fmla="*/ 800 h 1559"/>
                <a:gd name="T22" fmla="*/ 1310 w 1375"/>
                <a:gd name="T23" fmla="*/ 850 h 1559"/>
                <a:gd name="T24" fmla="*/ 1340 w 1375"/>
                <a:gd name="T25" fmla="*/ 913 h 1559"/>
                <a:gd name="T26" fmla="*/ 1277 w 1375"/>
                <a:gd name="T27" fmla="*/ 965 h 1559"/>
                <a:gd name="T28" fmla="*/ 1217 w 1375"/>
                <a:gd name="T29" fmla="*/ 1020 h 1559"/>
                <a:gd name="T30" fmla="*/ 1160 w 1375"/>
                <a:gd name="T31" fmla="*/ 1028 h 1559"/>
                <a:gd name="T32" fmla="*/ 1179 w 1375"/>
                <a:gd name="T33" fmla="*/ 1091 h 1559"/>
                <a:gd name="T34" fmla="*/ 1191 w 1375"/>
                <a:gd name="T35" fmla="*/ 1152 h 1559"/>
                <a:gd name="T36" fmla="*/ 1143 w 1375"/>
                <a:gd name="T37" fmla="*/ 1175 h 1559"/>
                <a:gd name="T38" fmla="*/ 1102 w 1375"/>
                <a:gd name="T39" fmla="*/ 1256 h 1559"/>
                <a:gd name="T40" fmla="*/ 1102 w 1375"/>
                <a:gd name="T41" fmla="*/ 1335 h 1559"/>
                <a:gd name="T42" fmla="*/ 1045 w 1375"/>
                <a:gd name="T43" fmla="*/ 1395 h 1559"/>
                <a:gd name="T44" fmla="*/ 973 w 1375"/>
                <a:gd name="T45" fmla="*/ 1449 h 1559"/>
                <a:gd name="T46" fmla="*/ 936 w 1375"/>
                <a:gd name="T47" fmla="*/ 1508 h 1559"/>
                <a:gd name="T48" fmla="*/ 867 w 1375"/>
                <a:gd name="T49" fmla="*/ 1549 h 1559"/>
                <a:gd name="T50" fmla="*/ 868 w 1375"/>
                <a:gd name="T51" fmla="*/ 1502 h 1559"/>
                <a:gd name="T52" fmla="*/ 824 w 1375"/>
                <a:gd name="T53" fmla="*/ 1431 h 1559"/>
                <a:gd name="T54" fmla="*/ 811 w 1375"/>
                <a:gd name="T55" fmla="*/ 1332 h 1559"/>
                <a:gd name="T56" fmla="*/ 774 w 1375"/>
                <a:gd name="T57" fmla="*/ 1266 h 1559"/>
                <a:gd name="T58" fmla="*/ 705 w 1375"/>
                <a:gd name="T59" fmla="*/ 1304 h 1559"/>
                <a:gd name="T60" fmla="*/ 625 w 1375"/>
                <a:gd name="T61" fmla="*/ 1342 h 1559"/>
                <a:gd name="T62" fmla="*/ 523 w 1375"/>
                <a:gd name="T63" fmla="*/ 1329 h 1559"/>
                <a:gd name="T64" fmla="*/ 427 w 1375"/>
                <a:gd name="T65" fmla="*/ 1301 h 1559"/>
                <a:gd name="T66" fmla="*/ 397 w 1375"/>
                <a:gd name="T67" fmla="*/ 1199 h 1559"/>
                <a:gd name="T68" fmla="*/ 369 w 1375"/>
                <a:gd name="T69" fmla="*/ 1243 h 1559"/>
                <a:gd name="T70" fmla="*/ 300 w 1375"/>
                <a:gd name="T71" fmla="*/ 1233 h 1559"/>
                <a:gd name="T72" fmla="*/ 243 w 1375"/>
                <a:gd name="T73" fmla="*/ 1272 h 1559"/>
                <a:gd name="T74" fmla="*/ 174 w 1375"/>
                <a:gd name="T75" fmla="*/ 1262 h 1559"/>
                <a:gd name="T76" fmla="*/ 76 w 1375"/>
                <a:gd name="T77" fmla="*/ 1232 h 1559"/>
                <a:gd name="T78" fmla="*/ 37 w 1375"/>
                <a:gd name="T79" fmla="*/ 1149 h 1559"/>
                <a:gd name="T80" fmla="*/ 17 w 1375"/>
                <a:gd name="T81" fmla="*/ 1101 h 1559"/>
                <a:gd name="T82" fmla="*/ 78 w 1375"/>
                <a:gd name="T83" fmla="*/ 1028 h 1559"/>
                <a:gd name="T84" fmla="*/ 184 w 1375"/>
                <a:gd name="T85" fmla="*/ 978 h 1559"/>
                <a:gd name="T86" fmla="*/ 273 w 1375"/>
                <a:gd name="T87" fmla="*/ 931 h 1559"/>
                <a:gd name="T88" fmla="*/ 293 w 1375"/>
                <a:gd name="T89" fmla="*/ 847 h 1559"/>
                <a:gd name="T90" fmla="*/ 209 w 1375"/>
                <a:gd name="T91" fmla="*/ 785 h 1559"/>
                <a:gd name="T92" fmla="*/ 144 w 1375"/>
                <a:gd name="T93" fmla="*/ 735 h 1559"/>
                <a:gd name="T94" fmla="*/ 119 w 1375"/>
                <a:gd name="T95" fmla="*/ 636 h 1559"/>
                <a:gd name="T96" fmla="*/ 195 w 1375"/>
                <a:gd name="T97" fmla="*/ 625 h 1559"/>
                <a:gd name="T98" fmla="*/ 293 w 1375"/>
                <a:gd name="T99" fmla="*/ 591 h 1559"/>
                <a:gd name="T100" fmla="*/ 409 w 1375"/>
                <a:gd name="T101" fmla="*/ 575 h 1559"/>
                <a:gd name="T102" fmla="*/ 477 w 1375"/>
                <a:gd name="T103" fmla="*/ 523 h 1559"/>
                <a:gd name="T104" fmla="*/ 505 w 1375"/>
                <a:gd name="T105" fmla="*/ 471 h 1559"/>
                <a:gd name="T106" fmla="*/ 524 w 1375"/>
                <a:gd name="T107" fmla="*/ 415 h 1559"/>
                <a:gd name="T108" fmla="*/ 572 w 1375"/>
                <a:gd name="T109" fmla="*/ 387 h 1559"/>
                <a:gd name="T110" fmla="*/ 665 w 1375"/>
                <a:gd name="T111" fmla="*/ 353 h 1559"/>
                <a:gd name="T112" fmla="*/ 735 w 1375"/>
                <a:gd name="T113" fmla="*/ 364 h 1559"/>
                <a:gd name="T114" fmla="*/ 814 w 1375"/>
                <a:gd name="T115" fmla="*/ 348 h 1559"/>
                <a:gd name="T116" fmla="*/ 882 w 1375"/>
                <a:gd name="T117" fmla="*/ 274 h 1559"/>
                <a:gd name="T118" fmla="*/ 996 w 1375"/>
                <a:gd name="T119" fmla="*/ 204 h 1559"/>
                <a:gd name="T120" fmla="*/ 1057 w 1375"/>
                <a:gd name="T121" fmla="*/ 117 h 1559"/>
                <a:gd name="T122" fmla="*/ 1113 w 1375"/>
                <a:gd name="T123" fmla="*/ 57 h 1559"/>
                <a:gd name="T124" fmla="*/ 1193 w 1375"/>
                <a:gd name="T125" fmla="*/ 46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5" h="1559">
                  <a:moveTo>
                    <a:pt x="1255" y="0"/>
                  </a:moveTo>
                  <a:lnTo>
                    <a:pt x="1265" y="7"/>
                  </a:lnTo>
                  <a:lnTo>
                    <a:pt x="1272" y="12"/>
                  </a:lnTo>
                  <a:lnTo>
                    <a:pt x="1272" y="20"/>
                  </a:lnTo>
                  <a:lnTo>
                    <a:pt x="1270" y="25"/>
                  </a:lnTo>
                  <a:lnTo>
                    <a:pt x="1270" y="33"/>
                  </a:lnTo>
                  <a:lnTo>
                    <a:pt x="1270" y="39"/>
                  </a:lnTo>
                  <a:lnTo>
                    <a:pt x="1270" y="46"/>
                  </a:lnTo>
                  <a:lnTo>
                    <a:pt x="1274" y="46"/>
                  </a:lnTo>
                  <a:lnTo>
                    <a:pt x="1275" y="49"/>
                  </a:lnTo>
                  <a:lnTo>
                    <a:pt x="1269" y="59"/>
                  </a:lnTo>
                  <a:lnTo>
                    <a:pt x="1262" y="67"/>
                  </a:lnTo>
                  <a:lnTo>
                    <a:pt x="1257" y="73"/>
                  </a:lnTo>
                  <a:lnTo>
                    <a:pt x="1255" y="80"/>
                  </a:lnTo>
                  <a:lnTo>
                    <a:pt x="1254" y="83"/>
                  </a:lnTo>
                  <a:lnTo>
                    <a:pt x="1254" y="86"/>
                  </a:lnTo>
                  <a:lnTo>
                    <a:pt x="1257" y="89"/>
                  </a:lnTo>
                  <a:lnTo>
                    <a:pt x="1257" y="99"/>
                  </a:lnTo>
                  <a:lnTo>
                    <a:pt x="1259" y="105"/>
                  </a:lnTo>
                  <a:lnTo>
                    <a:pt x="1259" y="110"/>
                  </a:lnTo>
                  <a:lnTo>
                    <a:pt x="1257" y="117"/>
                  </a:lnTo>
                  <a:lnTo>
                    <a:pt x="1257" y="122"/>
                  </a:lnTo>
                  <a:lnTo>
                    <a:pt x="1255" y="126"/>
                  </a:lnTo>
                  <a:lnTo>
                    <a:pt x="1254" y="133"/>
                  </a:lnTo>
                  <a:lnTo>
                    <a:pt x="1251" y="135"/>
                  </a:lnTo>
                  <a:lnTo>
                    <a:pt x="1249" y="139"/>
                  </a:lnTo>
                  <a:lnTo>
                    <a:pt x="1244" y="149"/>
                  </a:lnTo>
                  <a:lnTo>
                    <a:pt x="1241" y="156"/>
                  </a:lnTo>
                  <a:lnTo>
                    <a:pt x="1236" y="159"/>
                  </a:lnTo>
                  <a:lnTo>
                    <a:pt x="1231" y="162"/>
                  </a:lnTo>
                  <a:lnTo>
                    <a:pt x="1229" y="167"/>
                  </a:lnTo>
                  <a:lnTo>
                    <a:pt x="1227" y="170"/>
                  </a:lnTo>
                  <a:lnTo>
                    <a:pt x="1227" y="173"/>
                  </a:lnTo>
                  <a:lnTo>
                    <a:pt x="1227" y="177"/>
                  </a:lnTo>
                  <a:lnTo>
                    <a:pt x="1227" y="180"/>
                  </a:lnTo>
                  <a:lnTo>
                    <a:pt x="1222" y="181"/>
                  </a:lnTo>
                  <a:lnTo>
                    <a:pt x="1214" y="180"/>
                  </a:lnTo>
                  <a:lnTo>
                    <a:pt x="1209" y="178"/>
                  </a:lnTo>
                  <a:lnTo>
                    <a:pt x="1206" y="178"/>
                  </a:lnTo>
                  <a:lnTo>
                    <a:pt x="1203" y="177"/>
                  </a:lnTo>
                  <a:lnTo>
                    <a:pt x="1201" y="178"/>
                  </a:lnTo>
                  <a:lnTo>
                    <a:pt x="1198" y="177"/>
                  </a:lnTo>
                  <a:lnTo>
                    <a:pt x="1188" y="180"/>
                  </a:lnTo>
                  <a:lnTo>
                    <a:pt x="1178" y="180"/>
                  </a:lnTo>
                  <a:lnTo>
                    <a:pt x="1168" y="178"/>
                  </a:lnTo>
                  <a:lnTo>
                    <a:pt x="1165" y="172"/>
                  </a:lnTo>
                  <a:lnTo>
                    <a:pt x="1163" y="169"/>
                  </a:lnTo>
                  <a:lnTo>
                    <a:pt x="1161" y="167"/>
                  </a:lnTo>
                  <a:lnTo>
                    <a:pt x="1158" y="164"/>
                  </a:lnTo>
                  <a:lnTo>
                    <a:pt x="1138" y="169"/>
                  </a:lnTo>
                  <a:lnTo>
                    <a:pt x="1136" y="170"/>
                  </a:lnTo>
                  <a:lnTo>
                    <a:pt x="1118" y="180"/>
                  </a:lnTo>
                  <a:lnTo>
                    <a:pt x="1115" y="186"/>
                  </a:lnTo>
                  <a:lnTo>
                    <a:pt x="1112" y="193"/>
                  </a:lnTo>
                  <a:lnTo>
                    <a:pt x="1110" y="203"/>
                  </a:lnTo>
                  <a:lnTo>
                    <a:pt x="1110" y="206"/>
                  </a:lnTo>
                  <a:lnTo>
                    <a:pt x="1110" y="207"/>
                  </a:lnTo>
                  <a:lnTo>
                    <a:pt x="1112" y="215"/>
                  </a:lnTo>
                  <a:lnTo>
                    <a:pt x="1117" y="220"/>
                  </a:lnTo>
                  <a:lnTo>
                    <a:pt x="1115" y="237"/>
                  </a:lnTo>
                  <a:lnTo>
                    <a:pt x="1115" y="240"/>
                  </a:lnTo>
                  <a:lnTo>
                    <a:pt x="1112" y="241"/>
                  </a:lnTo>
                  <a:lnTo>
                    <a:pt x="1110" y="243"/>
                  </a:lnTo>
                  <a:lnTo>
                    <a:pt x="1107" y="246"/>
                  </a:lnTo>
                  <a:lnTo>
                    <a:pt x="1105" y="248"/>
                  </a:lnTo>
                  <a:lnTo>
                    <a:pt x="1100" y="253"/>
                  </a:lnTo>
                  <a:lnTo>
                    <a:pt x="1100" y="254"/>
                  </a:lnTo>
                  <a:lnTo>
                    <a:pt x="1098" y="254"/>
                  </a:lnTo>
                  <a:lnTo>
                    <a:pt x="1093" y="259"/>
                  </a:lnTo>
                  <a:lnTo>
                    <a:pt x="1090" y="262"/>
                  </a:lnTo>
                  <a:lnTo>
                    <a:pt x="1090" y="264"/>
                  </a:lnTo>
                  <a:lnTo>
                    <a:pt x="1085" y="270"/>
                  </a:lnTo>
                  <a:lnTo>
                    <a:pt x="1082" y="275"/>
                  </a:lnTo>
                  <a:lnTo>
                    <a:pt x="1080" y="279"/>
                  </a:lnTo>
                  <a:lnTo>
                    <a:pt x="1080" y="282"/>
                  </a:lnTo>
                  <a:lnTo>
                    <a:pt x="1079" y="283"/>
                  </a:lnTo>
                  <a:lnTo>
                    <a:pt x="1079" y="287"/>
                  </a:lnTo>
                  <a:lnTo>
                    <a:pt x="1080" y="290"/>
                  </a:lnTo>
                  <a:lnTo>
                    <a:pt x="1080" y="292"/>
                  </a:lnTo>
                  <a:lnTo>
                    <a:pt x="1088" y="300"/>
                  </a:lnTo>
                  <a:lnTo>
                    <a:pt x="1090" y="301"/>
                  </a:lnTo>
                  <a:lnTo>
                    <a:pt x="1098" y="304"/>
                  </a:lnTo>
                  <a:lnTo>
                    <a:pt x="1107" y="309"/>
                  </a:lnTo>
                  <a:lnTo>
                    <a:pt x="1113" y="311"/>
                  </a:lnTo>
                  <a:lnTo>
                    <a:pt x="1115" y="311"/>
                  </a:lnTo>
                  <a:lnTo>
                    <a:pt x="1130" y="314"/>
                  </a:lnTo>
                  <a:lnTo>
                    <a:pt x="1135" y="311"/>
                  </a:lnTo>
                  <a:lnTo>
                    <a:pt x="1136" y="311"/>
                  </a:lnTo>
                  <a:lnTo>
                    <a:pt x="1138" y="309"/>
                  </a:lnTo>
                  <a:lnTo>
                    <a:pt x="1143" y="304"/>
                  </a:lnTo>
                  <a:lnTo>
                    <a:pt x="1146" y="304"/>
                  </a:lnTo>
                  <a:lnTo>
                    <a:pt x="1151" y="303"/>
                  </a:lnTo>
                  <a:lnTo>
                    <a:pt x="1163" y="314"/>
                  </a:lnTo>
                  <a:lnTo>
                    <a:pt x="1165" y="317"/>
                  </a:lnTo>
                  <a:lnTo>
                    <a:pt x="1171" y="317"/>
                  </a:lnTo>
                  <a:lnTo>
                    <a:pt x="1173" y="321"/>
                  </a:lnTo>
                  <a:lnTo>
                    <a:pt x="1173" y="329"/>
                  </a:lnTo>
                  <a:lnTo>
                    <a:pt x="1173" y="332"/>
                  </a:lnTo>
                  <a:lnTo>
                    <a:pt x="1173" y="337"/>
                  </a:lnTo>
                  <a:lnTo>
                    <a:pt x="1174" y="361"/>
                  </a:lnTo>
                  <a:lnTo>
                    <a:pt x="1174" y="368"/>
                  </a:lnTo>
                  <a:lnTo>
                    <a:pt x="1176" y="377"/>
                  </a:lnTo>
                  <a:lnTo>
                    <a:pt x="1176" y="392"/>
                  </a:lnTo>
                  <a:lnTo>
                    <a:pt x="1176" y="395"/>
                  </a:lnTo>
                  <a:lnTo>
                    <a:pt x="1173" y="413"/>
                  </a:lnTo>
                  <a:lnTo>
                    <a:pt x="1173" y="415"/>
                  </a:lnTo>
                  <a:lnTo>
                    <a:pt x="1173" y="427"/>
                  </a:lnTo>
                  <a:lnTo>
                    <a:pt x="1173" y="437"/>
                  </a:lnTo>
                  <a:lnTo>
                    <a:pt x="1174" y="439"/>
                  </a:lnTo>
                  <a:lnTo>
                    <a:pt x="1176" y="440"/>
                  </a:lnTo>
                  <a:lnTo>
                    <a:pt x="1184" y="442"/>
                  </a:lnTo>
                  <a:lnTo>
                    <a:pt x="1191" y="442"/>
                  </a:lnTo>
                  <a:lnTo>
                    <a:pt x="1198" y="440"/>
                  </a:lnTo>
                  <a:lnTo>
                    <a:pt x="1211" y="442"/>
                  </a:lnTo>
                  <a:lnTo>
                    <a:pt x="1212" y="440"/>
                  </a:lnTo>
                  <a:lnTo>
                    <a:pt x="1219" y="442"/>
                  </a:lnTo>
                  <a:lnTo>
                    <a:pt x="1231" y="437"/>
                  </a:lnTo>
                  <a:lnTo>
                    <a:pt x="1232" y="439"/>
                  </a:lnTo>
                  <a:lnTo>
                    <a:pt x="1236" y="439"/>
                  </a:lnTo>
                  <a:lnTo>
                    <a:pt x="1242" y="439"/>
                  </a:lnTo>
                  <a:lnTo>
                    <a:pt x="1247" y="439"/>
                  </a:lnTo>
                  <a:lnTo>
                    <a:pt x="1254" y="440"/>
                  </a:lnTo>
                  <a:lnTo>
                    <a:pt x="1269" y="442"/>
                  </a:lnTo>
                  <a:lnTo>
                    <a:pt x="1274" y="444"/>
                  </a:lnTo>
                  <a:lnTo>
                    <a:pt x="1275" y="460"/>
                  </a:lnTo>
                  <a:lnTo>
                    <a:pt x="1290" y="470"/>
                  </a:lnTo>
                  <a:lnTo>
                    <a:pt x="1292" y="471"/>
                  </a:lnTo>
                  <a:lnTo>
                    <a:pt x="1302" y="479"/>
                  </a:lnTo>
                  <a:lnTo>
                    <a:pt x="1308" y="487"/>
                  </a:lnTo>
                  <a:lnTo>
                    <a:pt x="1315" y="495"/>
                  </a:lnTo>
                  <a:lnTo>
                    <a:pt x="1323" y="502"/>
                  </a:lnTo>
                  <a:lnTo>
                    <a:pt x="1330" y="504"/>
                  </a:lnTo>
                  <a:lnTo>
                    <a:pt x="1338" y="502"/>
                  </a:lnTo>
                  <a:lnTo>
                    <a:pt x="1345" y="502"/>
                  </a:lnTo>
                  <a:lnTo>
                    <a:pt x="1351" y="510"/>
                  </a:lnTo>
                  <a:lnTo>
                    <a:pt x="1355" y="513"/>
                  </a:lnTo>
                  <a:lnTo>
                    <a:pt x="1360" y="521"/>
                  </a:lnTo>
                  <a:lnTo>
                    <a:pt x="1363" y="526"/>
                  </a:lnTo>
                  <a:lnTo>
                    <a:pt x="1365" y="531"/>
                  </a:lnTo>
                  <a:lnTo>
                    <a:pt x="1368" y="537"/>
                  </a:lnTo>
                  <a:lnTo>
                    <a:pt x="1370" y="541"/>
                  </a:lnTo>
                  <a:lnTo>
                    <a:pt x="1373" y="544"/>
                  </a:lnTo>
                  <a:lnTo>
                    <a:pt x="1375" y="562"/>
                  </a:lnTo>
                  <a:lnTo>
                    <a:pt x="1375" y="563"/>
                  </a:lnTo>
                  <a:lnTo>
                    <a:pt x="1371" y="580"/>
                  </a:lnTo>
                  <a:lnTo>
                    <a:pt x="1370" y="583"/>
                  </a:lnTo>
                  <a:lnTo>
                    <a:pt x="1356" y="599"/>
                  </a:lnTo>
                  <a:lnTo>
                    <a:pt x="1355" y="601"/>
                  </a:lnTo>
                  <a:lnTo>
                    <a:pt x="1350" y="610"/>
                  </a:lnTo>
                  <a:lnTo>
                    <a:pt x="1345" y="620"/>
                  </a:lnTo>
                  <a:lnTo>
                    <a:pt x="1345" y="622"/>
                  </a:lnTo>
                  <a:lnTo>
                    <a:pt x="1343" y="641"/>
                  </a:lnTo>
                  <a:lnTo>
                    <a:pt x="1341" y="667"/>
                  </a:lnTo>
                  <a:lnTo>
                    <a:pt x="1341" y="672"/>
                  </a:lnTo>
                  <a:lnTo>
                    <a:pt x="1340" y="677"/>
                  </a:lnTo>
                  <a:lnTo>
                    <a:pt x="1335" y="691"/>
                  </a:lnTo>
                  <a:lnTo>
                    <a:pt x="1333" y="698"/>
                  </a:lnTo>
                  <a:lnTo>
                    <a:pt x="1332" y="701"/>
                  </a:lnTo>
                  <a:lnTo>
                    <a:pt x="1327" y="711"/>
                  </a:lnTo>
                  <a:lnTo>
                    <a:pt x="1323" y="715"/>
                  </a:lnTo>
                  <a:lnTo>
                    <a:pt x="1323" y="720"/>
                  </a:lnTo>
                  <a:lnTo>
                    <a:pt x="1327" y="737"/>
                  </a:lnTo>
                  <a:lnTo>
                    <a:pt x="1327" y="746"/>
                  </a:lnTo>
                  <a:lnTo>
                    <a:pt x="1327" y="753"/>
                  </a:lnTo>
                  <a:lnTo>
                    <a:pt x="1327" y="754"/>
                  </a:lnTo>
                  <a:lnTo>
                    <a:pt x="1325" y="758"/>
                  </a:lnTo>
                  <a:lnTo>
                    <a:pt x="1323" y="764"/>
                  </a:lnTo>
                  <a:lnTo>
                    <a:pt x="1323" y="772"/>
                  </a:lnTo>
                  <a:lnTo>
                    <a:pt x="1325" y="775"/>
                  </a:lnTo>
                  <a:lnTo>
                    <a:pt x="1322" y="777"/>
                  </a:lnTo>
                  <a:lnTo>
                    <a:pt x="1318" y="780"/>
                  </a:lnTo>
                  <a:lnTo>
                    <a:pt x="1318" y="785"/>
                  </a:lnTo>
                  <a:lnTo>
                    <a:pt x="1315" y="790"/>
                  </a:lnTo>
                  <a:lnTo>
                    <a:pt x="1310" y="793"/>
                  </a:lnTo>
                  <a:lnTo>
                    <a:pt x="1307" y="796"/>
                  </a:lnTo>
                  <a:lnTo>
                    <a:pt x="1302" y="800"/>
                  </a:lnTo>
                  <a:lnTo>
                    <a:pt x="1300" y="801"/>
                  </a:lnTo>
                  <a:lnTo>
                    <a:pt x="1298" y="803"/>
                  </a:lnTo>
                  <a:lnTo>
                    <a:pt x="1297" y="806"/>
                  </a:lnTo>
                  <a:lnTo>
                    <a:pt x="1295" y="813"/>
                  </a:lnTo>
                  <a:lnTo>
                    <a:pt x="1300" y="816"/>
                  </a:lnTo>
                  <a:lnTo>
                    <a:pt x="1302" y="819"/>
                  </a:lnTo>
                  <a:lnTo>
                    <a:pt x="1305" y="821"/>
                  </a:lnTo>
                  <a:lnTo>
                    <a:pt x="1307" y="824"/>
                  </a:lnTo>
                  <a:lnTo>
                    <a:pt x="1310" y="829"/>
                  </a:lnTo>
                  <a:lnTo>
                    <a:pt x="1310" y="832"/>
                  </a:lnTo>
                  <a:lnTo>
                    <a:pt x="1312" y="837"/>
                  </a:lnTo>
                  <a:lnTo>
                    <a:pt x="1310" y="840"/>
                  </a:lnTo>
                  <a:lnTo>
                    <a:pt x="1310" y="843"/>
                  </a:lnTo>
                  <a:lnTo>
                    <a:pt x="1310" y="845"/>
                  </a:lnTo>
                  <a:lnTo>
                    <a:pt x="1310" y="848"/>
                  </a:lnTo>
                  <a:lnTo>
                    <a:pt x="1310" y="850"/>
                  </a:lnTo>
                  <a:lnTo>
                    <a:pt x="1312" y="861"/>
                  </a:lnTo>
                  <a:lnTo>
                    <a:pt x="1303" y="866"/>
                  </a:lnTo>
                  <a:lnTo>
                    <a:pt x="1298" y="868"/>
                  </a:lnTo>
                  <a:lnTo>
                    <a:pt x="1295" y="871"/>
                  </a:lnTo>
                  <a:lnTo>
                    <a:pt x="1297" y="879"/>
                  </a:lnTo>
                  <a:lnTo>
                    <a:pt x="1300" y="882"/>
                  </a:lnTo>
                  <a:lnTo>
                    <a:pt x="1305" y="885"/>
                  </a:lnTo>
                  <a:lnTo>
                    <a:pt x="1308" y="887"/>
                  </a:lnTo>
                  <a:lnTo>
                    <a:pt x="1317" y="887"/>
                  </a:lnTo>
                  <a:lnTo>
                    <a:pt x="1325" y="887"/>
                  </a:lnTo>
                  <a:lnTo>
                    <a:pt x="1327" y="887"/>
                  </a:lnTo>
                  <a:lnTo>
                    <a:pt x="1332" y="889"/>
                  </a:lnTo>
                  <a:lnTo>
                    <a:pt x="1338" y="892"/>
                  </a:lnTo>
                  <a:lnTo>
                    <a:pt x="1340" y="893"/>
                  </a:lnTo>
                  <a:lnTo>
                    <a:pt x="1340" y="906"/>
                  </a:lnTo>
                  <a:lnTo>
                    <a:pt x="1340" y="913"/>
                  </a:lnTo>
                  <a:lnTo>
                    <a:pt x="1340" y="916"/>
                  </a:lnTo>
                  <a:lnTo>
                    <a:pt x="1337" y="916"/>
                  </a:lnTo>
                  <a:lnTo>
                    <a:pt x="1330" y="915"/>
                  </a:lnTo>
                  <a:lnTo>
                    <a:pt x="1323" y="913"/>
                  </a:lnTo>
                  <a:lnTo>
                    <a:pt x="1317" y="913"/>
                  </a:lnTo>
                  <a:lnTo>
                    <a:pt x="1308" y="919"/>
                  </a:lnTo>
                  <a:lnTo>
                    <a:pt x="1302" y="926"/>
                  </a:lnTo>
                  <a:lnTo>
                    <a:pt x="1298" y="931"/>
                  </a:lnTo>
                  <a:lnTo>
                    <a:pt x="1295" y="937"/>
                  </a:lnTo>
                  <a:lnTo>
                    <a:pt x="1294" y="944"/>
                  </a:lnTo>
                  <a:lnTo>
                    <a:pt x="1292" y="950"/>
                  </a:lnTo>
                  <a:lnTo>
                    <a:pt x="1289" y="953"/>
                  </a:lnTo>
                  <a:lnTo>
                    <a:pt x="1287" y="958"/>
                  </a:lnTo>
                  <a:lnTo>
                    <a:pt x="1284" y="960"/>
                  </a:lnTo>
                  <a:lnTo>
                    <a:pt x="1280" y="961"/>
                  </a:lnTo>
                  <a:lnTo>
                    <a:pt x="1277" y="965"/>
                  </a:lnTo>
                  <a:lnTo>
                    <a:pt x="1272" y="968"/>
                  </a:lnTo>
                  <a:lnTo>
                    <a:pt x="1269" y="970"/>
                  </a:lnTo>
                  <a:lnTo>
                    <a:pt x="1264" y="970"/>
                  </a:lnTo>
                  <a:lnTo>
                    <a:pt x="1259" y="971"/>
                  </a:lnTo>
                  <a:lnTo>
                    <a:pt x="1246" y="978"/>
                  </a:lnTo>
                  <a:lnTo>
                    <a:pt x="1241" y="986"/>
                  </a:lnTo>
                  <a:lnTo>
                    <a:pt x="1241" y="992"/>
                  </a:lnTo>
                  <a:lnTo>
                    <a:pt x="1239" y="1004"/>
                  </a:lnTo>
                  <a:lnTo>
                    <a:pt x="1236" y="1004"/>
                  </a:lnTo>
                  <a:lnTo>
                    <a:pt x="1229" y="1000"/>
                  </a:lnTo>
                  <a:lnTo>
                    <a:pt x="1226" y="1000"/>
                  </a:lnTo>
                  <a:lnTo>
                    <a:pt x="1222" y="999"/>
                  </a:lnTo>
                  <a:lnTo>
                    <a:pt x="1216" y="1005"/>
                  </a:lnTo>
                  <a:lnTo>
                    <a:pt x="1214" y="1008"/>
                  </a:lnTo>
                  <a:lnTo>
                    <a:pt x="1217" y="1016"/>
                  </a:lnTo>
                  <a:lnTo>
                    <a:pt x="1217" y="1020"/>
                  </a:lnTo>
                  <a:lnTo>
                    <a:pt x="1216" y="1025"/>
                  </a:lnTo>
                  <a:lnTo>
                    <a:pt x="1216" y="1028"/>
                  </a:lnTo>
                  <a:lnTo>
                    <a:pt x="1216" y="1033"/>
                  </a:lnTo>
                  <a:lnTo>
                    <a:pt x="1214" y="1034"/>
                  </a:lnTo>
                  <a:lnTo>
                    <a:pt x="1211" y="1037"/>
                  </a:lnTo>
                  <a:lnTo>
                    <a:pt x="1206" y="1036"/>
                  </a:lnTo>
                  <a:lnTo>
                    <a:pt x="1203" y="1034"/>
                  </a:lnTo>
                  <a:lnTo>
                    <a:pt x="1196" y="1034"/>
                  </a:lnTo>
                  <a:lnTo>
                    <a:pt x="1188" y="1036"/>
                  </a:lnTo>
                  <a:lnTo>
                    <a:pt x="1183" y="1037"/>
                  </a:lnTo>
                  <a:lnTo>
                    <a:pt x="1178" y="1037"/>
                  </a:lnTo>
                  <a:lnTo>
                    <a:pt x="1174" y="1036"/>
                  </a:lnTo>
                  <a:lnTo>
                    <a:pt x="1173" y="1036"/>
                  </a:lnTo>
                  <a:lnTo>
                    <a:pt x="1168" y="1033"/>
                  </a:lnTo>
                  <a:lnTo>
                    <a:pt x="1165" y="1029"/>
                  </a:lnTo>
                  <a:lnTo>
                    <a:pt x="1160" y="1028"/>
                  </a:lnTo>
                  <a:lnTo>
                    <a:pt x="1163" y="1037"/>
                  </a:lnTo>
                  <a:lnTo>
                    <a:pt x="1165" y="1049"/>
                  </a:lnTo>
                  <a:lnTo>
                    <a:pt x="1163" y="1054"/>
                  </a:lnTo>
                  <a:lnTo>
                    <a:pt x="1160" y="1055"/>
                  </a:lnTo>
                  <a:lnTo>
                    <a:pt x="1155" y="1054"/>
                  </a:lnTo>
                  <a:lnTo>
                    <a:pt x="1153" y="1057"/>
                  </a:lnTo>
                  <a:lnTo>
                    <a:pt x="1155" y="1063"/>
                  </a:lnTo>
                  <a:lnTo>
                    <a:pt x="1155" y="1067"/>
                  </a:lnTo>
                  <a:lnTo>
                    <a:pt x="1158" y="1075"/>
                  </a:lnTo>
                  <a:lnTo>
                    <a:pt x="1161" y="1075"/>
                  </a:lnTo>
                  <a:lnTo>
                    <a:pt x="1166" y="1075"/>
                  </a:lnTo>
                  <a:lnTo>
                    <a:pt x="1171" y="1075"/>
                  </a:lnTo>
                  <a:lnTo>
                    <a:pt x="1174" y="1076"/>
                  </a:lnTo>
                  <a:lnTo>
                    <a:pt x="1176" y="1080"/>
                  </a:lnTo>
                  <a:lnTo>
                    <a:pt x="1179" y="1088"/>
                  </a:lnTo>
                  <a:lnTo>
                    <a:pt x="1179" y="1091"/>
                  </a:lnTo>
                  <a:lnTo>
                    <a:pt x="1178" y="1093"/>
                  </a:lnTo>
                  <a:lnTo>
                    <a:pt x="1174" y="1102"/>
                  </a:lnTo>
                  <a:lnTo>
                    <a:pt x="1174" y="1105"/>
                  </a:lnTo>
                  <a:lnTo>
                    <a:pt x="1181" y="1114"/>
                  </a:lnTo>
                  <a:lnTo>
                    <a:pt x="1188" y="1115"/>
                  </a:lnTo>
                  <a:lnTo>
                    <a:pt x="1193" y="1118"/>
                  </a:lnTo>
                  <a:lnTo>
                    <a:pt x="1194" y="1123"/>
                  </a:lnTo>
                  <a:lnTo>
                    <a:pt x="1193" y="1125"/>
                  </a:lnTo>
                  <a:lnTo>
                    <a:pt x="1186" y="1126"/>
                  </a:lnTo>
                  <a:lnTo>
                    <a:pt x="1186" y="1131"/>
                  </a:lnTo>
                  <a:lnTo>
                    <a:pt x="1186" y="1136"/>
                  </a:lnTo>
                  <a:lnTo>
                    <a:pt x="1186" y="1138"/>
                  </a:lnTo>
                  <a:lnTo>
                    <a:pt x="1191" y="1143"/>
                  </a:lnTo>
                  <a:lnTo>
                    <a:pt x="1194" y="1146"/>
                  </a:lnTo>
                  <a:lnTo>
                    <a:pt x="1193" y="1149"/>
                  </a:lnTo>
                  <a:lnTo>
                    <a:pt x="1191" y="1152"/>
                  </a:lnTo>
                  <a:lnTo>
                    <a:pt x="1194" y="1154"/>
                  </a:lnTo>
                  <a:lnTo>
                    <a:pt x="1196" y="1154"/>
                  </a:lnTo>
                  <a:lnTo>
                    <a:pt x="1199" y="1154"/>
                  </a:lnTo>
                  <a:lnTo>
                    <a:pt x="1203" y="1157"/>
                  </a:lnTo>
                  <a:lnTo>
                    <a:pt x="1204" y="1160"/>
                  </a:lnTo>
                  <a:lnTo>
                    <a:pt x="1203" y="1162"/>
                  </a:lnTo>
                  <a:lnTo>
                    <a:pt x="1194" y="1162"/>
                  </a:lnTo>
                  <a:lnTo>
                    <a:pt x="1189" y="1169"/>
                  </a:lnTo>
                  <a:lnTo>
                    <a:pt x="1189" y="1170"/>
                  </a:lnTo>
                  <a:lnTo>
                    <a:pt x="1188" y="1177"/>
                  </a:lnTo>
                  <a:lnTo>
                    <a:pt x="1186" y="1177"/>
                  </a:lnTo>
                  <a:lnTo>
                    <a:pt x="1178" y="1177"/>
                  </a:lnTo>
                  <a:lnTo>
                    <a:pt x="1176" y="1177"/>
                  </a:lnTo>
                  <a:lnTo>
                    <a:pt x="1166" y="1177"/>
                  </a:lnTo>
                  <a:lnTo>
                    <a:pt x="1153" y="1175"/>
                  </a:lnTo>
                  <a:lnTo>
                    <a:pt x="1143" y="1175"/>
                  </a:lnTo>
                  <a:lnTo>
                    <a:pt x="1140" y="1185"/>
                  </a:lnTo>
                  <a:lnTo>
                    <a:pt x="1138" y="1186"/>
                  </a:lnTo>
                  <a:lnTo>
                    <a:pt x="1131" y="1191"/>
                  </a:lnTo>
                  <a:lnTo>
                    <a:pt x="1130" y="1193"/>
                  </a:lnTo>
                  <a:lnTo>
                    <a:pt x="1120" y="1198"/>
                  </a:lnTo>
                  <a:lnTo>
                    <a:pt x="1115" y="1209"/>
                  </a:lnTo>
                  <a:lnTo>
                    <a:pt x="1115" y="1211"/>
                  </a:lnTo>
                  <a:lnTo>
                    <a:pt x="1115" y="1219"/>
                  </a:lnTo>
                  <a:lnTo>
                    <a:pt x="1115" y="1222"/>
                  </a:lnTo>
                  <a:lnTo>
                    <a:pt x="1115" y="1228"/>
                  </a:lnTo>
                  <a:lnTo>
                    <a:pt x="1113" y="1232"/>
                  </a:lnTo>
                  <a:lnTo>
                    <a:pt x="1110" y="1237"/>
                  </a:lnTo>
                  <a:lnTo>
                    <a:pt x="1108" y="1238"/>
                  </a:lnTo>
                  <a:lnTo>
                    <a:pt x="1108" y="1240"/>
                  </a:lnTo>
                  <a:lnTo>
                    <a:pt x="1103" y="1249"/>
                  </a:lnTo>
                  <a:lnTo>
                    <a:pt x="1102" y="1256"/>
                  </a:lnTo>
                  <a:lnTo>
                    <a:pt x="1102" y="1259"/>
                  </a:lnTo>
                  <a:lnTo>
                    <a:pt x="1102" y="1266"/>
                  </a:lnTo>
                  <a:lnTo>
                    <a:pt x="1102" y="1269"/>
                  </a:lnTo>
                  <a:lnTo>
                    <a:pt x="1105" y="1277"/>
                  </a:lnTo>
                  <a:lnTo>
                    <a:pt x="1105" y="1280"/>
                  </a:lnTo>
                  <a:lnTo>
                    <a:pt x="1107" y="1285"/>
                  </a:lnTo>
                  <a:lnTo>
                    <a:pt x="1107" y="1288"/>
                  </a:lnTo>
                  <a:lnTo>
                    <a:pt x="1110" y="1295"/>
                  </a:lnTo>
                  <a:lnTo>
                    <a:pt x="1112" y="1303"/>
                  </a:lnTo>
                  <a:lnTo>
                    <a:pt x="1112" y="1304"/>
                  </a:lnTo>
                  <a:lnTo>
                    <a:pt x="1110" y="1308"/>
                  </a:lnTo>
                  <a:lnTo>
                    <a:pt x="1107" y="1313"/>
                  </a:lnTo>
                  <a:lnTo>
                    <a:pt x="1102" y="1319"/>
                  </a:lnTo>
                  <a:lnTo>
                    <a:pt x="1102" y="1321"/>
                  </a:lnTo>
                  <a:lnTo>
                    <a:pt x="1103" y="1330"/>
                  </a:lnTo>
                  <a:lnTo>
                    <a:pt x="1102" y="1335"/>
                  </a:lnTo>
                  <a:lnTo>
                    <a:pt x="1098" y="1335"/>
                  </a:lnTo>
                  <a:lnTo>
                    <a:pt x="1092" y="1334"/>
                  </a:lnTo>
                  <a:lnTo>
                    <a:pt x="1088" y="1342"/>
                  </a:lnTo>
                  <a:lnTo>
                    <a:pt x="1088" y="1345"/>
                  </a:lnTo>
                  <a:lnTo>
                    <a:pt x="1088" y="1351"/>
                  </a:lnTo>
                  <a:lnTo>
                    <a:pt x="1083" y="1356"/>
                  </a:lnTo>
                  <a:lnTo>
                    <a:pt x="1075" y="1360"/>
                  </a:lnTo>
                  <a:lnTo>
                    <a:pt x="1067" y="1368"/>
                  </a:lnTo>
                  <a:lnTo>
                    <a:pt x="1069" y="1371"/>
                  </a:lnTo>
                  <a:lnTo>
                    <a:pt x="1069" y="1376"/>
                  </a:lnTo>
                  <a:lnTo>
                    <a:pt x="1057" y="1379"/>
                  </a:lnTo>
                  <a:lnTo>
                    <a:pt x="1055" y="1379"/>
                  </a:lnTo>
                  <a:lnTo>
                    <a:pt x="1050" y="1382"/>
                  </a:lnTo>
                  <a:lnTo>
                    <a:pt x="1049" y="1385"/>
                  </a:lnTo>
                  <a:lnTo>
                    <a:pt x="1045" y="1389"/>
                  </a:lnTo>
                  <a:lnTo>
                    <a:pt x="1045" y="1395"/>
                  </a:lnTo>
                  <a:lnTo>
                    <a:pt x="1050" y="1402"/>
                  </a:lnTo>
                  <a:lnTo>
                    <a:pt x="1054" y="1405"/>
                  </a:lnTo>
                  <a:lnTo>
                    <a:pt x="1055" y="1410"/>
                  </a:lnTo>
                  <a:lnTo>
                    <a:pt x="1055" y="1413"/>
                  </a:lnTo>
                  <a:lnTo>
                    <a:pt x="1047" y="1418"/>
                  </a:lnTo>
                  <a:lnTo>
                    <a:pt x="1037" y="1416"/>
                  </a:lnTo>
                  <a:lnTo>
                    <a:pt x="1027" y="1423"/>
                  </a:lnTo>
                  <a:lnTo>
                    <a:pt x="1026" y="1426"/>
                  </a:lnTo>
                  <a:lnTo>
                    <a:pt x="1019" y="1434"/>
                  </a:lnTo>
                  <a:lnTo>
                    <a:pt x="1019" y="1437"/>
                  </a:lnTo>
                  <a:lnTo>
                    <a:pt x="1011" y="1439"/>
                  </a:lnTo>
                  <a:lnTo>
                    <a:pt x="1009" y="1439"/>
                  </a:lnTo>
                  <a:lnTo>
                    <a:pt x="997" y="1442"/>
                  </a:lnTo>
                  <a:lnTo>
                    <a:pt x="996" y="1444"/>
                  </a:lnTo>
                  <a:lnTo>
                    <a:pt x="984" y="1445"/>
                  </a:lnTo>
                  <a:lnTo>
                    <a:pt x="973" y="1449"/>
                  </a:lnTo>
                  <a:lnTo>
                    <a:pt x="971" y="1450"/>
                  </a:lnTo>
                  <a:lnTo>
                    <a:pt x="959" y="1452"/>
                  </a:lnTo>
                  <a:lnTo>
                    <a:pt x="958" y="1452"/>
                  </a:lnTo>
                  <a:lnTo>
                    <a:pt x="950" y="1452"/>
                  </a:lnTo>
                  <a:lnTo>
                    <a:pt x="950" y="1453"/>
                  </a:lnTo>
                  <a:lnTo>
                    <a:pt x="948" y="1455"/>
                  </a:lnTo>
                  <a:lnTo>
                    <a:pt x="948" y="1466"/>
                  </a:lnTo>
                  <a:lnTo>
                    <a:pt x="948" y="1473"/>
                  </a:lnTo>
                  <a:lnTo>
                    <a:pt x="950" y="1476"/>
                  </a:lnTo>
                  <a:lnTo>
                    <a:pt x="951" y="1482"/>
                  </a:lnTo>
                  <a:lnTo>
                    <a:pt x="951" y="1484"/>
                  </a:lnTo>
                  <a:lnTo>
                    <a:pt x="951" y="1486"/>
                  </a:lnTo>
                  <a:lnTo>
                    <a:pt x="951" y="1494"/>
                  </a:lnTo>
                  <a:lnTo>
                    <a:pt x="943" y="1502"/>
                  </a:lnTo>
                  <a:lnTo>
                    <a:pt x="941" y="1504"/>
                  </a:lnTo>
                  <a:lnTo>
                    <a:pt x="936" y="1508"/>
                  </a:lnTo>
                  <a:lnTo>
                    <a:pt x="933" y="1508"/>
                  </a:lnTo>
                  <a:lnTo>
                    <a:pt x="925" y="1508"/>
                  </a:lnTo>
                  <a:lnTo>
                    <a:pt x="923" y="1510"/>
                  </a:lnTo>
                  <a:lnTo>
                    <a:pt x="913" y="1516"/>
                  </a:lnTo>
                  <a:lnTo>
                    <a:pt x="910" y="1520"/>
                  </a:lnTo>
                  <a:lnTo>
                    <a:pt x="905" y="1531"/>
                  </a:lnTo>
                  <a:lnTo>
                    <a:pt x="905" y="1534"/>
                  </a:lnTo>
                  <a:lnTo>
                    <a:pt x="905" y="1536"/>
                  </a:lnTo>
                  <a:lnTo>
                    <a:pt x="905" y="1539"/>
                  </a:lnTo>
                  <a:lnTo>
                    <a:pt x="900" y="1542"/>
                  </a:lnTo>
                  <a:lnTo>
                    <a:pt x="893" y="1547"/>
                  </a:lnTo>
                  <a:lnTo>
                    <a:pt x="888" y="1549"/>
                  </a:lnTo>
                  <a:lnTo>
                    <a:pt x="883" y="1546"/>
                  </a:lnTo>
                  <a:lnTo>
                    <a:pt x="880" y="1544"/>
                  </a:lnTo>
                  <a:lnTo>
                    <a:pt x="872" y="1547"/>
                  </a:lnTo>
                  <a:lnTo>
                    <a:pt x="867" y="1549"/>
                  </a:lnTo>
                  <a:lnTo>
                    <a:pt x="864" y="1552"/>
                  </a:lnTo>
                  <a:lnTo>
                    <a:pt x="862" y="1554"/>
                  </a:lnTo>
                  <a:lnTo>
                    <a:pt x="857" y="1555"/>
                  </a:lnTo>
                  <a:lnTo>
                    <a:pt x="855" y="1557"/>
                  </a:lnTo>
                  <a:lnTo>
                    <a:pt x="850" y="1557"/>
                  </a:lnTo>
                  <a:lnTo>
                    <a:pt x="849" y="1559"/>
                  </a:lnTo>
                  <a:lnTo>
                    <a:pt x="844" y="1559"/>
                  </a:lnTo>
                  <a:lnTo>
                    <a:pt x="842" y="1557"/>
                  </a:lnTo>
                  <a:lnTo>
                    <a:pt x="844" y="1552"/>
                  </a:lnTo>
                  <a:lnTo>
                    <a:pt x="849" y="1542"/>
                  </a:lnTo>
                  <a:lnTo>
                    <a:pt x="855" y="1534"/>
                  </a:lnTo>
                  <a:lnTo>
                    <a:pt x="859" y="1531"/>
                  </a:lnTo>
                  <a:lnTo>
                    <a:pt x="864" y="1521"/>
                  </a:lnTo>
                  <a:lnTo>
                    <a:pt x="867" y="1513"/>
                  </a:lnTo>
                  <a:lnTo>
                    <a:pt x="867" y="1510"/>
                  </a:lnTo>
                  <a:lnTo>
                    <a:pt x="868" y="1502"/>
                  </a:lnTo>
                  <a:lnTo>
                    <a:pt x="868" y="1492"/>
                  </a:lnTo>
                  <a:lnTo>
                    <a:pt x="867" y="1486"/>
                  </a:lnTo>
                  <a:lnTo>
                    <a:pt x="865" y="1482"/>
                  </a:lnTo>
                  <a:lnTo>
                    <a:pt x="860" y="1478"/>
                  </a:lnTo>
                  <a:lnTo>
                    <a:pt x="855" y="1474"/>
                  </a:lnTo>
                  <a:lnTo>
                    <a:pt x="852" y="1471"/>
                  </a:lnTo>
                  <a:lnTo>
                    <a:pt x="847" y="1468"/>
                  </a:lnTo>
                  <a:lnTo>
                    <a:pt x="840" y="1461"/>
                  </a:lnTo>
                  <a:lnTo>
                    <a:pt x="832" y="1457"/>
                  </a:lnTo>
                  <a:lnTo>
                    <a:pt x="830" y="1455"/>
                  </a:lnTo>
                  <a:lnTo>
                    <a:pt x="825" y="1452"/>
                  </a:lnTo>
                  <a:lnTo>
                    <a:pt x="825" y="1450"/>
                  </a:lnTo>
                  <a:lnTo>
                    <a:pt x="824" y="1444"/>
                  </a:lnTo>
                  <a:lnTo>
                    <a:pt x="822" y="1437"/>
                  </a:lnTo>
                  <a:lnTo>
                    <a:pt x="822" y="1434"/>
                  </a:lnTo>
                  <a:lnTo>
                    <a:pt x="824" y="1431"/>
                  </a:lnTo>
                  <a:lnTo>
                    <a:pt x="819" y="1415"/>
                  </a:lnTo>
                  <a:lnTo>
                    <a:pt x="817" y="1408"/>
                  </a:lnTo>
                  <a:lnTo>
                    <a:pt x="817" y="1406"/>
                  </a:lnTo>
                  <a:lnTo>
                    <a:pt x="817" y="1400"/>
                  </a:lnTo>
                  <a:lnTo>
                    <a:pt x="817" y="1393"/>
                  </a:lnTo>
                  <a:lnTo>
                    <a:pt x="814" y="1390"/>
                  </a:lnTo>
                  <a:lnTo>
                    <a:pt x="809" y="1387"/>
                  </a:lnTo>
                  <a:lnTo>
                    <a:pt x="804" y="1384"/>
                  </a:lnTo>
                  <a:lnTo>
                    <a:pt x="801" y="1377"/>
                  </a:lnTo>
                  <a:lnTo>
                    <a:pt x="801" y="1372"/>
                  </a:lnTo>
                  <a:lnTo>
                    <a:pt x="801" y="1363"/>
                  </a:lnTo>
                  <a:lnTo>
                    <a:pt x="801" y="1356"/>
                  </a:lnTo>
                  <a:lnTo>
                    <a:pt x="801" y="1347"/>
                  </a:lnTo>
                  <a:lnTo>
                    <a:pt x="801" y="1342"/>
                  </a:lnTo>
                  <a:lnTo>
                    <a:pt x="801" y="1337"/>
                  </a:lnTo>
                  <a:lnTo>
                    <a:pt x="811" y="1332"/>
                  </a:lnTo>
                  <a:lnTo>
                    <a:pt x="812" y="1330"/>
                  </a:lnTo>
                  <a:lnTo>
                    <a:pt x="817" y="1327"/>
                  </a:lnTo>
                  <a:lnTo>
                    <a:pt x="817" y="1322"/>
                  </a:lnTo>
                  <a:lnTo>
                    <a:pt x="819" y="1317"/>
                  </a:lnTo>
                  <a:lnTo>
                    <a:pt x="821" y="1311"/>
                  </a:lnTo>
                  <a:lnTo>
                    <a:pt x="821" y="1300"/>
                  </a:lnTo>
                  <a:lnTo>
                    <a:pt x="822" y="1285"/>
                  </a:lnTo>
                  <a:lnTo>
                    <a:pt x="822" y="1272"/>
                  </a:lnTo>
                  <a:lnTo>
                    <a:pt x="821" y="1266"/>
                  </a:lnTo>
                  <a:lnTo>
                    <a:pt x="817" y="1261"/>
                  </a:lnTo>
                  <a:lnTo>
                    <a:pt x="811" y="1258"/>
                  </a:lnTo>
                  <a:lnTo>
                    <a:pt x="806" y="1259"/>
                  </a:lnTo>
                  <a:lnTo>
                    <a:pt x="796" y="1261"/>
                  </a:lnTo>
                  <a:lnTo>
                    <a:pt x="787" y="1266"/>
                  </a:lnTo>
                  <a:lnTo>
                    <a:pt x="776" y="1266"/>
                  </a:lnTo>
                  <a:lnTo>
                    <a:pt x="774" y="1266"/>
                  </a:lnTo>
                  <a:lnTo>
                    <a:pt x="771" y="1266"/>
                  </a:lnTo>
                  <a:lnTo>
                    <a:pt x="766" y="1267"/>
                  </a:lnTo>
                  <a:lnTo>
                    <a:pt x="763" y="1271"/>
                  </a:lnTo>
                  <a:lnTo>
                    <a:pt x="758" y="1272"/>
                  </a:lnTo>
                  <a:lnTo>
                    <a:pt x="751" y="1274"/>
                  </a:lnTo>
                  <a:lnTo>
                    <a:pt x="746" y="1274"/>
                  </a:lnTo>
                  <a:lnTo>
                    <a:pt x="743" y="1275"/>
                  </a:lnTo>
                  <a:lnTo>
                    <a:pt x="741" y="1279"/>
                  </a:lnTo>
                  <a:lnTo>
                    <a:pt x="739" y="1282"/>
                  </a:lnTo>
                  <a:lnTo>
                    <a:pt x="738" y="1283"/>
                  </a:lnTo>
                  <a:lnTo>
                    <a:pt x="731" y="1288"/>
                  </a:lnTo>
                  <a:lnTo>
                    <a:pt x="730" y="1288"/>
                  </a:lnTo>
                  <a:lnTo>
                    <a:pt x="725" y="1290"/>
                  </a:lnTo>
                  <a:lnTo>
                    <a:pt x="720" y="1293"/>
                  </a:lnTo>
                  <a:lnTo>
                    <a:pt x="713" y="1304"/>
                  </a:lnTo>
                  <a:lnTo>
                    <a:pt x="705" y="1304"/>
                  </a:lnTo>
                  <a:lnTo>
                    <a:pt x="701" y="1304"/>
                  </a:lnTo>
                  <a:lnTo>
                    <a:pt x="700" y="1304"/>
                  </a:lnTo>
                  <a:lnTo>
                    <a:pt x="696" y="1308"/>
                  </a:lnTo>
                  <a:lnTo>
                    <a:pt x="693" y="1314"/>
                  </a:lnTo>
                  <a:lnTo>
                    <a:pt x="685" y="1319"/>
                  </a:lnTo>
                  <a:lnTo>
                    <a:pt x="690" y="1326"/>
                  </a:lnTo>
                  <a:lnTo>
                    <a:pt x="687" y="1332"/>
                  </a:lnTo>
                  <a:lnTo>
                    <a:pt x="685" y="1335"/>
                  </a:lnTo>
                  <a:lnTo>
                    <a:pt x="680" y="1337"/>
                  </a:lnTo>
                  <a:lnTo>
                    <a:pt x="678" y="1338"/>
                  </a:lnTo>
                  <a:lnTo>
                    <a:pt x="670" y="1342"/>
                  </a:lnTo>
                  <a:lnTo>
                    <a:pt x="655" y="1342"/>
                  </a:lnTo>
                  <a:lnTo>
                    <a:pt x="635" y="1345"/>
                  </a:lnTo>
                  <a:lnTo>
                    <a:pt x="630" y="1347"/>
                  </a:lnTo>
                  <a:lnTo>
                    <a:pt x="627" y="1347"/>
                  </a:lnTo>
                  <a:lnTo>
                    <a:pt x="625" y="1342"/>
                  </a:lnTo>
                  <a:lnTo>
                    <a:pt x="620" y="1337"/>
                  </a:lnTo>
                  <a:lnTo>
                    <a:pt x="612" y="1330"/>
                  </a:lnTo>
                  <a:lnTo>
                    <a:pt x="606" y="1335"/>
                  </a:lnTo>
                  <a:lnTo>
                    <a:pt x="597" y="1332"/>
                  </a:lnTo>
                  <a:lnTo>
                    <a:pt x="592" y="1324"/>
                  </a:lnTo>
                  <a:lnTo>
                    <a:pt x="584" y="1313"/>
                  </a:lnTo>
                  <a:lnTo>
                    <a:pt x="577" y="1309"/>
                  </a:lnTo>
                  <a:lnTo>
                    <a:pt x="566" y="1316"/>
                  </a:lnTo>
                  <a:lnTo>
                    <a:pt x="561" y="1319"/>
                  </a:lnTo>
                  <a:lnTo>
                    <a:pt x="558" y="1321"/>
                  </a:lnTo>
                  <a:lnTo>
                    <a:pt x="556" y="1322"/>
                  </a:lnTo>
                  <a:lnTo>
                    <a:pt x="549" y="1327"/>
                  </a:lnTo>
                  <a:lnTo>
                    <a:pt x="544" y="1327"/>
                  </a:lnTo>
                  <a:lnTo>
                    <a:pt x="538" y="1326"/>
                  </a:lnTo>
                  <a:lnTo>
                    <a:pt x="529" y="1324"/>
                  </a:lnTo>
                  <a:lnTo>
                    <a:pt x="523" y="1329"/>
                  </a:lnTo>
                  <a:lnTo>
                    <a:pt x="520" y="1329"/>
                  </a:lnTo>
                  <a:lnTo>
                    <a:pt x="516" y="1329"/>
                  </a:lnTo>
                  <a:lnTo>
                    <a:pt x="508" y="1327"/>
                  </a:lnTo>
                  <a:lnTo>
                    <a:pt x="496" y="1324"/>
                  </a:lnTo>
                  <a:lnTo>
                    <a:pt x="488" y="1322"/>
                  </a:lnTo>
                  <a:lnTo>
                    <a:pt x="477" y="1317"/>
                  </a:lnTo>
                  <a:lnTo>
                    <a:pt x="465" y="1316"/>
                  </a:lnTo>
                  <a:lnTo>
                    <a:pt x="460" y="1314"/>
                  </a:lnTo>
                  <a:lnTo>
                    <a:pt x="457" y="1316"/>
                  </a:lnTo>
                  <a:lnTo>
                    <a:pt x="450" y="1321"/>
                  </a:lnTo>
                  <a:lnTo>
                    <a:pt x="447" y="1321"/>
                  </a:lnTo>
                  <a:lnTo>
                    <a:pt x="442" y="1321"/>
                  </a:lnTo>
                  <a:lnTo>
                    <a:pt x="435" y="1317"/>
                  </a:lnTo>
                  <a:lnTo>
                    <a:pt x="430" y="1311"/>
                  </a:lnTo>
                  <a:lnTo>
                    <a:pt x="429" y="1306"/>
                  </a:lnTo>
                  <a:lnTo>
                    <a:pt x="427" y="1301"/>
                  </a:lnTo>
                  <a:lnTo>
                    <a:pt x="427" y="1298"/>
                  </a:lnTo>
                  <a:lnTo>
                    <a:pt x="425" y="1290"/>
                  </a:lnTo>
                  <a:lnTo>
                    <a:pt x="425" y="1282"/>
                  </a:lnTo>
                  <a:lnTo>
                    <a:pt x="427" y="1271"/>
                  </a:lnTo>
                  <a:lnTo>
                    <a:pt x="429" y="1254"/>
                  </a:lnTo>
                  <a:lnTo>
                    <a:pt x="427" y="1246"/>
                  </a:lnTo>
                  <a:lnTo>
                    <a:pt x="429" y="1228"/>
                  </a:lnTo>
                  <a:lnTo>
                    <a:pt x="427" y="1225"/>
                  </a:lnTo>
                  <a:lnTo>
                    <a:pt x="420" y="1219"/>
                  </a:lnTo>
                  <a:lnTo>
                    <a:pt x="419" y="1217"/>
                  </a:lnTo>
                  <a:lnTo>
                    <a:pt x="417" y="1215"/>
                  </a:lnTo>
                  <a:lnTo>
                    <a:pt x="407" y="1209"/>
                  </a:lnTo>
                  <a:lnTo>
                    <a:pt x="407" y="1207"/>
                  </a:lnTo>
                  <a:lnTo>
                    <a:pt x="405" y="1201"/>
                  </a:lnTo>
                  <a:lnTo>
                    <a:pt x="405" y="1199"/>
                  </a:lnTo>
                  <a:lnTo>
                    <a:pt x="397" y="1199"/>
                  </a:lnTo>
                  <a:lnTo>
                    <a:pt x="395" y="1201"/>
                  </a:lnTo>
                  <a:lnTo>
                    <a:pt x="387" y="1204"/>
                  </a:lnTo>
                  <a:lnTo>
                    <a:pt x="387" y="1206"/>
                  </a:lnTo>
                  <a:lnTo>
                    <a:pt x="382" y="1211"/>
                  </a:lnTo>
                  <a:lnTo>
                    <a:pt x="387" y="1214"/>
                  </a:lnTo>
                  <a:lnTo>
                    <a:pt x="389" y="1215"/>
                  </a:lnTo>
                  <a:lnTo>
                    <a:pt x="392" y="1219"/>
                  </a:lnTo>
                  <a:lnTo>
                    <a:pt x="390" y="1225"/>
                  </a:lnTo>
                  <a:lnTo>
                    <a:pt x="386" y="1227"/>
                  </a:lnTo>
                  <a:lnTo>
                    <a:pt x="384" y="1228"/>
                  </a:lnTo>
                  <a:lnTo>
                    <a:pt x="384" y="1233"/>
                  </a:lnTo>
                  <a:lnTo>
                    <a:pt x="386" y="1238"/>
                  </a:lnTo>
                  <a:lnTo>
                    <a:pt x="379" y="1241"/>
                  </a:lnTo>
                  <a:lnTo>
                    <a:pt x="377" y="1245"/>
                  </a:lnTo>
                  <a:lnTo>
                    <a:pt x="371" y="1243"/>
                  </a:lnTo>
                  <a:lnTo>
                    <a:pt x="369" y="1243"/>
                  </a:lnTo>
                  <a:lnTo>
                    <a:pt x="366" y="1243"/>
                  </a:lnTo>
                  <a:lnTo>
                    <a:pt x="364" y="1243"/>
                  </a:lnTo>
                  <a:lnTo>
                    <a:pt x="359" y="1248"/>
                  </a:lnTo>
                  <a:lnTo>
                    <a:pt x="352" y="1251"/>
                  </a:lnTo>
                  <a:lnTo>
                    <a:pt x="347" y="1253"/>
                  </a:lnTo>
                  <a:lnTo>
                    <a:pt x="343" y="1254"/>
                  </a:lnTo>
                  <a:lnTo>
                    <a:pt x="336" y="1254"/>
                  </a:lnTo>
                  <a:lnTo>
                    <a:pt x="329" y="1253"/>
                  </a:lnTo>
                  <a:lnTo>
                    <a:pt x="328" y="1251"/>
                  </a:lnTo>
                  <a:lnTo>
                    <a:pt x="323" y="1249"/>
                  </a:lnTo>
                  <a:lnTo>
                    <a:pt x="319" y="1243"/>
                  </a:lnTo>
                  <a:lnTo>
                    <a:pt x="316" y="1240"/>
                  </a:lnTo>
                  <a:lnTo>
                    <a:pt x="311" y="1237"/>
                  </a:lnTo>
                  <a:lnTo>
                    <a:pt x="306" y="1237"/>
                  </a:lnTo>
                  <a:lnTo>
                    <a:pt x="303" y="1235"/>
                  </a:lnTo>
                  <a:lnTo>
                    <a:pt x="300" y="1233"/>
                  </a:lnTo>
                  <a:lnTo>
                    <a:pt x="291" y="1237"/>
                  </a:lnTo>
                  <a:lnTo>
                    <a:pt x="288" y="1240"/>
                  </a:lnTo>
                  <a:lnTo>
                    <a:pt x="285" y="1241"/>
                  </a:lnTo>
                  <a:lnTo>
                    <a:pt x="283" y="1241"/>
                  </a:lnTo>
                  <a:lnTo>
                    <a:pt x="280" y="1243"/>
                  </a:lnTo>
                  <a:lnTo>
                    <a:pt x="278" y="1245"/>
                  </a:lnTo>
                  <a:lnTo>
                    <a:pt x="276" y="1249"/>
                  </a:lnTo>
                  <a:lnTo>
                    <a:pt x="271" y="1249"/>
                  </a:lnTo>
                  <a:lnTo>
                    <a:pt x="268" y="1251"/>
                  </a:lnTo>
                  <a:lnTo>
                    <a:pt x="268" y="1259"/>
                  </a:lnTo>
                  <a:lnTo>
                    <a:pt x="266" y="1264"/>
                  </a:lnTo>
                  <a:lnTo>
                    <a:pt x="261" y="1269"/>
                  </a:lnTo>
                  <a:lnTo>
                    <a:pt x="257" y="1271"/>
                  </a:lnTo>
                  <a:lnTo>
                    <a:pt x="253" y="1271"/>
                  </a:lnTo>
                  <a:lnTo>
                    <a:pt x="248" y="1271"/>
                  </a:lnTo>
                  <a:lnTo>
                    <a:pt x="243" y="1272"/>
                  </a:lnTo>
                  <a:lnTo>
                    <a:pt x="238" y="1272"/>
                  </a:lnTo>
                  <a:lnTo>
                    <a:pt x="232" y="1271"/>
                  </a:lnTo>
                  <a:lnTo>
                    <a:pt x="228" y="1272"/>
                  </a:lnTo>
                  <a:lnTo>
                    <a:pt x="222" y="1269"/>
                  </a:lnTo>
                  <a:lnTo>
                    <a:pt x="215" y="1262"/>
                  </a:lnTo>
                  <a:lnTo>
                    <a:pt x="212" y="1264"/>
                  </a:lnTo>
                  <a:lnTo>
                    <a:pt x="205" y="1267"/>
                  </a:lnTo>
                  <a:lnTo>
                    <a:pt x="200" y="1267"/>
                  </a:lnTo>
                  <a:lnTo>
                    <a:pt x="194" y="1275"/>
                  </a:lnTo>
                  <a:lnTo>
                    <a:pt x="185" y="1275"/>
                  </a:lnTo>
                  <a:lnTo>
                    <a:pt x="182" y="1274"/>
                  </a:lnTo>
                  <a:lnTo>
                    <a:pt x="187" y="1267"/>
                  </a:lnTo>
                  <a:lnTo>
                    <a:pt x="189" y="1266"/>
                  </a:lnTo>
                  <a:lnTo>
                    <a:pt x="185" y="1264"/>
                  </a:lnTo>
                  <a:lnTo>
                    <a:pt x="179" y="1261"/>
                  </a:lnTo>
                  <a:lnTo>
                    <a:pt x="174" y="1262"/>
                  </a:lnTo>
                  <a:lnTo>
                    <a:pt x="167" y="1267"/>
                  </a:lnTo>
                  <a:lnTo>
                    <a:pt x="162" y="1269"/>
                  </a:lnTo>
                  <a:lnTo>
                    <a:pt x="156" y="1269"/>
                  </a:lnTo>
                  <a:lnTo>
                    <a:pt x="147" y="1272"/>
                  </a:lnTo>
                  <a:lnTo>
                    <a:pt x="137" y="1274"/>
                  </a:lnTo>
                  <a:lnTo>
                    <a:pt x="128" y="1274"/>
                  </a:lnTo>
                  <a:lnTo>
                    <a:pt x="119" y="1274"/>
                  </a:lnTo>
                  <a:lnTo>
                    <a:pt x="116" y="1269"/>
                  </a:lnTo>
                  <a:lnTo>
                    <a:pt x="114" y="1262"/>
                  </a:lnTo>
                  <a:lnTo>
                    <a:pt x="111" y="1258"/>
                  </a:lnTo>
                  <a:lnTo>
                    <a:pt x="106" y="1253"/>
                  </a:lnTo>
                  <a:lnTo>
                    <a:pt x="98" y="1249"/>
                  </a:lnTo>
                  <a:lnTo>
                    <a:pt x="91" y="1246"/>
                  </a:lnTo>
                  <a:lnTo>
                    <a:pt x="83" y="1243"/>
                  </a:lnTo>
                  <a:lnTo>
                    <a:pt x="80" y="1238"/>
                  </a:lnTo>
                  <a:lnTo>
                    <a:pt x="76" y="1232"/>
                  </a:lnTo>
                  <a:lnTo>
                    <a:pt x="75" y="1219"/>
                  </a:lnTo>
                  <a:lnTo>
                    <a:pt x="75" y="1207"/>
                  </a:lnTo>
                  <a:lnTo>
                    <a:pt x="73" y="1199"/>
                  </a:lnTo>
                  <a:lnTo>
                    <a:pt x="71" y="1193"/>
                  </a:lnTo>
                  <a:lnTo>
                    <a:pt x="71" y="1180"/>
                  </a:lnTo>
                  <a:lnTo>
                    <a:pt x="71" y="1169"/>
                  </a:lnTo>
                  <a:lnTo>
                    <a:pt x="71" y="1160"/>
                  </a:lnTo>
                  <a:lnTo>
                    <a:pt x="68" y="1156"/>
                  </a:lnTo>
                  <a:lnTo>
                    <a:pt x="66" y="1152"/>
                  </a:lnTo>
                  <a:lnTo>
                    <a:pt x="63" y="1151"/>
                  </a:lnTo>
                  <a:lnTo>
                    <a:pt x="56" y="1144"/>
                  </a:lnTo>
                  <a:lnTo>
                    <a:pt x="55" y="1144"/>
                  </a:lnTo>
                  <a:lnTo>
                    <a:pt x="50" y="1144"/>
                  </a:lnTo>
                  <a:lnTo>
                    <a:pt x="43" y="1148"/>
                  </a:lnTo>
                  <a:lnTo>
                    <a:pt x="42" y="1148"/>
                  </a:lnTo>
                  <a:lnTo>
                    <a:pt x="37" y="1149"/>
                  </a:lnTo>
                  <a:lnTo>
                    <a:pt x="32" y="1149"/>
                  </a:lnTo>
                  <a:lnTo>
                    <a:pt x="30" y="1151"/>
                  </a:lnTo>
                  <a:lnTo>
                    <a:pt x="28" y="1151"/>
                  </a:lnTo>
                  <a:lnTo>
                    <a:pt x="22" y="1154"/>
                  </a:lnTo>
                  <a:lnTo>
                    <a:pt x="17" y="1149"/>
                  </a:lnTo>
                  <a:lnTo>
                    <a:pt x="13" y="1143"/>
                  </a:lnTo>
                  <a:lnTo>
                    <a:pt x="12" y="1141"/>
                  </a:lnTo>
                  <a:lnTo>
                    <a:pt x="12" y="1135"/>
                  </a:lnTo>
                  <a:lnTo>
                    <a:pt x="10" y="1133"/>
                  </a:lnTo>
                  <a:lnTo>
                    <a:pt x="5" y="1125"/>
                  </a:lnTo>
                  <a:lnTo>
                    <a:pt x="3" y="1125"/>
                  </a:lnTo>
                  <a:lnTo>
                    <a:pt x="0" y="1120"/>
                  </a:lnTo>
                  <a:lnTo>
                    <a:pt x="5" y="1120"/>
                  </a:lnTo>
                  <a:lnTo>
                    <a:pt x="7" y="1114"/>
                  </a:lnTo>
                  <a:lnTo>
                    <a:pt x="10" y="1105"/>
                  </a:lnTo>
                  <a:lnTo>
                    <a:pt x="17" y="1101"/>
                  </a:lnTo>
                  <a:lnTo>
                    <a:pt x="18" y="1099"/>
                  </a:lnTo>
                  <a:lnTo>
                    <a:pt x="20" y="1096"/>
                  </a:lnTo>
                  <a:lnTo>
                    <a:pt x="22" y="1091"/>
                  </a:lnTo>
                  <a:lnTo>
                    <a:pt x="23" y="1088"/>
                  </a:lnTo>
                  <a:lnTo>
                    <a:pt x="30" y="1078"/>
                  </a:lnTo>
                  <a:lnTo>
                    <a:pt x="40" y="1071"/>
                  </a:lnTo>
                  <a:lnTo>
                    <a:pt x="48" y="1070"/>
                  </a:lnTo>
                  <a:lnTo>
                    <a:pt x="56" y="1073"/>
                  </a:lnTo>
                  <a:lnTo>
                    <a:pt x="73" y="1075"/>
                  </a:lnTo>
                  <a:lnTo>
                    <a:pt x="89" y="1071"/>
                  </a:lnTo>
                  <a:lnTo>
                    <a:pt x="93" y="1065"/>
                  </a:lnTo>
                  <a:lnTo>
                    <a:pt x="89" y="1055"/>
                  </a:lnTo>
                  <a:lnTo>
                    <a:pt x="86" y="1047"/>
                  </a:lnTo>
                  <a:lnTo>
                    <a:pt x="85" y="1044"/>
                  </a:lnTo>
                  <a:lnTo>
                    <a:pt x="81" y="1037"/>
                  </a:lnTo>
                  <a:lnTo>
                    <a:pt x="78" y="1028"/>
                  </a:lnTo>
                  <a:lnTo>
                    <a:pt x="83" y="1020"/>
                  </a:lnTo>
                  <a:lnTo>
                    <a:pt x="91" y="1013"/>
                  </a:lnTo>
                  <a:lnTo>
                    <a:pt x="94" y="1012"/>
                  </a:lnTo>
                  <a:lnTo>
                    <a:pt x="101" y="1012"/>
                  </a:lnTo>
                  <a:lnTo>
                    <a:pt x="108" y="1007"/>
                  </a:lnTo>
                  <a:lnTo>
                    <a:pt x="111" y="1002"/>
                  </a:lnTo>
                  <a:lnTo>
                    <a:pt x="113" y="997"/>
                  </a:lnTo>
                  <a:lnTo>
                    <a:pt x="113" y="987"/>
                  </a:lnTo>
                  <a:lnTo>
                    <a:pt x="118" y="979"/>
                  </a:lnTo>
                  <a:lnTo>
                    <a:pt x="123" y="970"/>
                  </a:lnTo>
                  <a:lnTo>
                    <a:pt x="129" y="968"/>
                  </a:lnTo>
                  <a:lnTo>
                    <a:pt x="132" y="968"/>
                  </a:lnTo>
                  <a:lnTo>
                    <a:pt x="144" y="965"/>
                  </a:lnTo>
                  <a:lnTo>
                    <a:pt x="154" y="965"/>
                  </a:lnTo>
                  <a:lnTo>
                    <a:pt x="177" y="974"/>
                  </a:lnTo>
                  <a:lnTo>
                    <a:pt x="184" y="978"/>
                  </a:lnTo>
                  <a:lnTo>
                    <a:pt x="199" y="970"/>
                  </a:lnTo>
                  <a:lnTo>
                    <a:pt x="195" y="961"/>
                  </a:lnTo>
                  <a:lnTo>
                    <a:pt x="187" y="958"/>
                  </a:lnTo>
                  <a:lnTo>
                    <a:pt x="184" y="955"/>
                  </a:lnTo>
                  <a:lnTo>
                    <a:pt x="184" y="950"/>
                  </a:lnTo>
                  <a:lnTo>
                    <a:pt x="184" y="939"/>
                  </a:lnTo>
                  <a:lnTo>
                    <a:pt x="192" y="934"/>
                  </a:lnTo>
                  <a:lnTo>
                    <a:pt x="202" y="932"/>
                  </a:lnTo>
                  <a:lnTo>
                    <a:pt x="214" y="927"/>
                  </a:lnTo>
                  <a:lnTo>
                    <a:pt x="225" y="929"/>
                  </a:lnTo>
                  <a:lnTo>
                    <a:pt x="237" y="937"/>
                  </a:lnTo>
                  <a:lnTo>
                    <a:pt x="247" y="940"/>
                  </a:lnTo>
                  <a:lnTo>
                    <a:pt x="253" y="932"/>
                  </a:lnTo>
                  <a:lnTo>
                    <a:pt x="261" y="936"/>
                  </a:lnTo>
                  <a:lnTo>
                    <a:pt x="270" y="932"/>
                  </a:lnTo>
                  <a:lnTo>
                    <a:pt x="273" y="931"/>
                  </a:lnTo>
                  <a:lnTo>
                    <a:pt x="278" y="927"/>
                  </a:lnTo>
                  <a:lnTo>
                    <a:pt x="278" y="921"/>
                  </a:lnTo>
                  <a:lnTo>
                    <a:pt x="286" y="906"/>
                  </a:lnTo>
                  <a:lnTo>
                    <a:pt x="295" y="906"/>
                  </a:lnTo>
                  <a:lnTo>
                    <a:pt x="295" y="902"/>
                  </a:lnTo>
                  <a:lnTo>
                    <a:pt x="295" y="898"/>
                  </a:lnTo>
                  <a:lnTo>
                    <a:pt x="293" y="895"/>
                  </a:lnTo>
                  <a:lnTo>
                    <a:pt x="295" y="885"/>
                  </a:lnTo>
                  <a:lnTo>
                    <a:pt x="295" y="882"/>
                  </a:lnTo>
                  <a:lnTo>
                    <a:pt x="295" y="877"/>
                  </a:lnTo>
                  <a:lnTo>
                    <a:pt x="293" y="868"/>
                  </a:lnTo>
                  <a:lnTo>
                    <a:pt x="288" y="858"/>
                  </a:lnTo>
                  <a:lnTo>
                    <a:pt x="283" y="850"/>
                  </a:lnTo>
                  <a:lnTo>
                    <a:pt x="290" y="850"/>
                  </a:lnTo>
                  <a:lnTo>
                    <a:pt x="291" y="848"/>
                  </a:lnTo>
                  <a:lnTo>
                    <a:pt x="293" y="847"/>
                  </a:lnTo>
                  <a:lnTo>
                    <a:pt x="293" y="842"/>
                  </a:lnTo>
                  <a:lnTo>
                    <a:pt x="290" y="840"/>
                  </a:lnTo>
                  <a:lnTo>
                    <a:pt x="286" y="838"/>
                  </a:lnTo>
                  <a:lnTo>
                    <a:pt x="280" y="834"/>
                  </a:lnTo>
                  <a:lnTo>
                    <a:pt x="280" y="827"/>
                  </a:lnTo>
                  <a:lnTo>
                    <a:pt x="276" y="822"/>
                  </a:lnTo>
                  <a:lnTo>
                    <a:pt x="273" y="824"/>
                  </a:lnTo>
                  <a:lnTo>
                    <a:pt x="268" y="827"/>
                  </a:lnTo>
                  <a:lnTo>
                    <a:pt x="261" y="822"/>
                  </a:lnTo>
                  <a:lnTo>
                    <a:pt x="260" y="814"/>
                  </a:lnTo>
                  <a:lnTo>
                    <a:pt x="253" y="814"/>
                  </a:lnTo>
                  <a:lnTo>
                    <a:pt x="240" y="804"/>
                  </a:lnTo>
                  <a:lnTo>
                    <a:pt x="230" y="803"/>
                  </a:lnTo>
                  <a:lnTo>
                    <a:pt x="222" y="801"/>
                  </a:lnTo>
                  <a:lnTo>
                    <a:pt x="214" y="792"/>
                  </a:lnTo>
                  <a:lnTo>
                    <a:pt x="209" y="785"/>
                  </a:lnTo>
                  <a:lnTo>
                    <a:pt x="205" y="780"/>
                  </a:lnTo>
                  <a:lnTo>
                    <a:pt x="202" y="779"/>
                  </a:lnTo>
                  <a:lnTo>
                    <a:pt x="199" y="779"/>
                  </a:lnTo>
                  <a:lnTo>
                    <a:pt x="194" y="772"/>
                  </a:lnTo>
                  <a:lnTo>
                    <a:pt x="190" y="764"/>
                  </a:lnTo>
                  <a:lnTo>
                    <a:pt x="189" y="761"/>
                  </a:lnTo>
                  <a:lnTo>
                    <a:pt x="185" y="754"/>
                  </a:lnTo>
                  <a:lnTo>
                    <a:pt x="182" y="749"/>
                  </a:lnTo>
                  <a:lnTo>
                    <a:pt x="177" y="748"/>
                  </a:lnTo>
                  <a:lnTo>
                    <a:pt x="169" y="741"/>
                  </a:lnTo>
                  <a:lnTo>
                    <a:pt x="167" y="732"/>
                  </a:lnTo>
                  <a:lnTo>
                    <a:pt x="162" y="727"/>
                  </a:lnTo>
                  <a:lnTo>
                    <a:pt x="156" y="725"/>
                  </a:lnTo>
                  <a:lnTo>
                    <a:pt x="152" y="727"/>
                  </a:lnTo>
                  <a:lnTo>
                    <a:pt x="149" y="728"/>
                  </a:lnTo>
                  <a:lnTo>
                    <a:pt x="144" y="735"/>
                  </a:lnTo>
                  <a:lnTo>
                    <a:pt x="141" y="735"/>
                  </a:lnTo>
                  <a:lnTo>
                    <a:pt x="124" y="728"/>
                  </a:lnTo>
                  <a:lnTo>
                    <a:pt x="119" y="720"/>
                  </a:lnTo>
                  <a:lnTo>
                    <a:pt x="119" y="717"/>
                  </a:lnTo>
                  <a:lnTo>
                    <a:pt x="124" y="709"/>
                  </a:lnTo>
                  <a:lnTo>
                    <a:pt x="119" y="703"/>
                  </a:lnTo>
                  <a:lnTo>
                    <a:pt x="116" y="698"/>
                  </a:lnTo>
                  <a:lnTo>
                    <a:pt x="119" y="690"/>
                  </a:lnTo>
                  <a:lnTo>
                    <a:pt x="119" y="686"/>
                  </a:lnTo>
                  <a:lnTo>
                    <a:pt x="126" y="680"/>
                  </a:lnTo>
                  <a:lnTo>
                    <a:pt x="129" y="673"/>
                  </a:lnTo>
                  <a:lnTo>
                    <a:pt x="128" y="664"/>
                  </a:lnTo>
                  <a:lnTo>
                    <a:pt x="126" y="652"/>
                  </a:lnTo>
                  <a:lnTo>
                    <a:pt x="123" y="646"/>
                  </a:lnTo>
                  <a:lnTo>
                    <a:pt x="124" y="639"/>
                  </a:lnTo>
                  <a:lnTo>
                    <a:pt x="119" y="636"/>
                  </a:lnTo>
                  <a:lnTo>
                    <a:pt x="121" y="631"/>
                  </a:lnTo>
                  <a:lnTo>
                    <a:pt x="123" y="628"/>
                  </a:lnTo>
                  <a:lnTo>
                    <a:pt x="124" y="628"/>
                  </a:lnTo>
                  <a:lnTo>
                    <a:pt x="136" y="630"/>
                  </a:lnTo>
                  <a:lnTo>
                    <a:pt x="146" y="630"/>
                  </a:lnTo>
                  <a:lnTo>
                    <a:pt x="147" y="623"/>
                  </a:lnTo>
                  <a:lnTo>
                    <a:pt x="152" y="620"/>
                  </a:lnTo>
                  <a:lnTo>
                    <a:pt x="161" y="620"/>
                  </a:lnTo>
                  <a:lnTo>
                    <a:pt x="166" y="617"/>
                  </a:lnTo>
                  <a:lnTo>
                    <a:pt x="167" y="610"/>
                  </a:lnTo>
                  <a:lnTo>
                    <a:pt x="171" y="607"/>
                  </a:lnTo>
                  <a:lnTo>
                    <a:pt x="174" y="610"/>
                  </a:lnTo>
                  <a:lnTo>
                    <a:pt x="177" y="617"/>
                  </a:lnTo>
                  <a:lnTo>
                    <a:pt x="184" y="618"/>
                  </a:lnTo>
                  <a:lnTo>
                    <a:pt x="187" y="618"/>
                  </a:lnTo>
                  <a:lnTo>
                    <a:pt x="195" y="625"/>
                  </a:lnTo>
                  <a:lnTo>
                    <a:pt x="199" y="626"/>
                  </a:lnTo>
                  <a:lnTo>
                    <a:pt x="207" y="630"/>
                  </a:lnTo>
                  <a:lnTo>
                    <a:pt x="214" y="628"/>
                  </a:lnTo>
                  <a:lnTo>
                    <a:pt x="222" y="622"/>
                  </a:lnTo>
                  <a:lnTo>
                    <a:pt x="227" y="617"/>
                  </a:lnTo>
                  <a:lnTo>
                    <a:pt x="232" y="612"/>
                  </a:lnTo>
                  <a:lnTo>
                    <a:pt x="237" y="612"/>
                  </a:lnTo>
                  <a:lnTo>
                    <a:pt x="242" y="612"/>
                  </a:lnTo>
                  <a:lnTo>
                    <a:pt x="243" y="612"/>
                  </a:lnTo>
                  <a:lnTo>
                    <a:pt x="247" y="612"/>
                  </a:lnTo>
                  <a:lnTo>
                    <a:pt x="253" y="610"/>
                  </a:lnTo>
                  <a:lnTo>
                    <a:pt x="261" y="607"/>
                  </a:lnTo>
                  <a:lnTo>
                    <a:pt x="266" y="604"/>
                  </a:lnTo>
                  <a:lnTo>
                    <a:pt x="276" y="601"/>
                  </a:lnTo>
                  <a:lnTo>
                    <a:pt x="286" y="594"/>
                  </a:lnTo>
                  <a:lnTo>
                    <a:pt x="293" y="591"/>
                  </a:lnTo>
                  <a:lnTo>
                    <a:pt x="301" y="588"/>
                  </a:lnTo>
                  <a:lnTo>
                    <a:pt x="308" y="588"/>
                  </a:lnTo>
                  <a:lnTo>
                    <a:pt x="319" y="586"/>
                  </a:lnTo>
                  <a:lnTo>
                    <a:pt x="331" y="581"/>
                  </a:lnTo>
                  <a:lnTo>
                    <a:pt x="341" y="581"/>
                  </a:lnTo>
                  <a:lnTo>
                    <a:pt x="351" y="583"/>
                  </a:lnTo>
                  <a:lnTo>
                    <a:pt x="356" y="588"/>
                  </a:lnTo>
                  <a:lnTo>
                    <a:pt x="359" y="593"/>
                  </a:lnTo>
                  <a:lnTo>
                    <a:pt x="361" y="599"/>
                  </a:lnTo>
                  <a:lnTo>
                    <a:pt x="364" y="601"/>
                  </a:lnTo>
                  <a:lnTo>
                    <a:pt x="366" y="601"/>
                  </a:lnTo>
                  <a:lnTo>
                    <a:pt x="376" y="601"/>
                  </a:lnTo>
                  <a:lnTo>
                    <a:pt x="384" y="596"/>
                  </a:lnTo>
                  <a:lnTo>
                    <a:pt x="394" y="586"/>
                  </a:lnTo>
                  <a:lnTo>
                    <a:pt x="405" y="576"/>
                  </a:lnTo>
                  <a:lnTo>
                    <a:pt x="409" y="575"/>
                  </a:lnTo>
                  <a:lnTo>
                    <a:pt x="410" y="573"/>
                  </a:lnTo>
                  <a:lnTo>
                    <a:pt x="415" y="568"/>
                  </a:lnTo>
                  <a:lnTo>
                    <a:pt x="424" y="562"/>
                  </a:lnTo>
                  <a:lnTo>
                    <a:pt x="432" y="557"/>
                  </a:lnTo>
                  <a:lnTo>
                    <a:pt x="434" y="555"/>
                  </a:lnTo>
                  <a:lnTo>
                    <a:pt x="440" y="550"/>
                  </a:lnTo>
                  <a:lnTo>
                    <a:pt x="443" y="547"/>
                  </a:lnTo>
                  <a:lnTo>
                    <a:pt x="453" y="546"/>
                  </a:lnTo>
                  <a:lnTo>
                    <a:pt x="455" y="544"/>
                  </a:lnTo>
                  <a:lnTo>
                    <a:pt x="458" y="531"/>
                  </a:lnTo>
                  <a:lnTo>
                    <a:pt x="460" y="529"/>
                  </a:lnTo>
                  <a:lnTo>
                    <a:pt x="465" y="526"/>
                  </a:lnTo>
                  <a:lnTo>
                    <a:pt x="468" y="525"/>
                  </a:lnTo>
                  <a:lnTo>
                    <a:pt x="472" y="526"/>
                  </a:lnTo>
                  <a:lnTo>
                    <a:pt x="477" y="525"/>
                  </a:lnTo>
                  <a:lnTo>
                    <a:pt x="477" y="523"/>
                  </a:lnTo>
                  <a:lnTo>
                    <a:pt x="472" y="513"/>
                  </a:lnTo>
                  <a:lnTo>
                    <a:pt x="470" y="510"/>
                  </a:lnTo>
                  <a:lnTo>
                    <a:pt x="470" y="508"/>
                  </a:lnTo>
                  <a:lnTo>
                    <a:pt x="470" y="505"/>
                  </a:lnTo>
                  <a:lnTo>
                    <a:pt x="473" y="495"/>
                  </a:lnTo>
                  <a:lnTo>
                    <a:pt x="475" y="492"/>
                  </a:lnTo>
                  <a:lnTo>
                    <a:pt x="480" y="484"/>
                  </a:lnTo>
                  <a:lnTo>
                    <a:pt x="480" y="482"/>
                  </a:lnTo>
                  <a:lnTo>
                    <a:pt x="478" y="471"/>
                  </a:lnTo>
                  <a:lnTo>
                    <a:pt x="478" y="466"/>
                  </a:lnTo>
                  <a:lnTo>
                    <a:pt x="483" y="463"/>
                  </a:lnTo>
                  <a:lnTo>
                    <a:pt x="488" y="461"/>
                  </a:lnTo>
                  <a:lnTo>
                    <a:pt x="495" y="466"/>
                  </a:lnTo>
                  <a:lnTo>
                    <a:pt x="498" y="471"/>
                  </a:lnTo>
                  <a:lnTo>
                    <a:pt x="501" y="474"/>
                  </a:lnTo>
                  <a:lnTo>
                    <a:pt x="505" y="471"/>
                  </a:lnTo>
                  <a:lnTo>
                    <a:pt x="510" y="470"/>
                  </a:lnTo>
                  <a:lnTo>
                    <a:pt x="513" y="471"/>
                  </a:lnTo>
                  <a:lnTo>
                    <a:pt x="518" y="474"/>
                  </a:lnTo>
                  <a:lnTo>
                    <a:pt x="523" y="478"/>
                  </a:lnTo>
                  <a:lnTo>
                    <a:pt x="529" y="476"/>
                  </a:lnTo>
                  <a:lnTo>
                    <a:pt x="528" y="470"/>
                  </a:lnTo>
                  <a:lnTo>
                    <a:pt x="524" y="466"/>
                  </a:lnTo>
                  <a:lnTo>
                    <a:pt x="524" y="465"/>
                  </a:lnTo>
                  <a:lnTo>
                    <a:pt x="520" y="457"/>
                  </a:lnTo>
                  <a:lnTo>
                    <a:pt x="520" y="455"/>
                  </a:lnTo>
                  <a:lnTo>
                    <a:pt x="520" y="452"/>
                  </a:lnTo>
                  <a:lnTo>
                    <a:pt x="518" y="437"/>
                  </a:lnTo>
                  <a:lnTo>
                    <a:pt x="518" y="436"/>
                  </a:lnTo>
                  <a:lnTo>
                    <a:pt x="516" y="427"/>
                  </a:lnTo>
                  <a:lnTo>
                    <a:pt x="523" y="416"/>
                  </a:lnTo>
                  <a:lnTo>
                    <a:pt x="524" y="415"/>
                  </a:lnTo>
                  <a:lnTo>
                    <a:pt x="526" y="411"/>
                  </a:lnTo>
                  <a:lnTo>
                    <a:pt x="528" y="410"/>
                  </a:lnTo>
                  <a:lnTo>
                    <a:pt x="531" y="406"/>
                  </a:lnTo>
                  <a:lnTo>
                    <a:pt x="531" y="405"/>
                  </a:lnTo>
                  <a:lnTo>
                    <a:pt x="531" y="398"/>
                  </a:lnTo>
                  <a:lnTo>
                    <a:pt x="529" y="392"/>
                  </a:lnTo>
                  <a:lnTo>
                    <a:pt x="531" y="387"/>
                  </a:lnTo>
                  <a:lnTo>
                    <a:pt x="534" y="387"/>
                  </a:lnTo>
                  <a:lnTo>
                    <a:pt x="541" y="387"/>
                  </a:lnTo>
                  <a:lnTo>
                    <a:pt x="544" y="387"/>
                  </a:lnTo>
                  <a:lnTo>
                    <a:pt x="551" y="384"/>
                  </a:lnTo>
                  <a:lnTo>
                    <a:pt x="558" y="385"/>
                  </a:lnTo>
                  <a:lnTo>
                    <a:pt x="559" y="387"/>
                  </a:lnTo>
                  <a:lnTo>
                    <a:pt x="561" y="389"/>
                  </a:lnTo>
                  <a:lnTo>
                    <a:pt x="567" y="389"/>
                  </a:lnTo>
                  <a:lnTo>
                    <a:pt x="572" y="387"/>
                  </a:lnTo>
                  <a:lnTo>
                    <a:pt x="574" y="385"/>
                  </a:lnTo>
                  <a:lnTo>
                    <a:pt x="576" y="385"/>
                  </a:lnTo>
                  <a:lnTo>
                    <a:pt x="589" y="379"/>
                  </a:lnTo>
                  <a:lnTo>
                    <a:pt x="591" y="377"/>
                  </a:lnTo>
                  <a:lnTo>
                    <a:pt x="592" y="376"/>
                  </a:lnTo>
                  <a:lnTo>
                    <a:pt x="602" y="368"/>
                  </a:lnTo>
                  <a:lnTo>
                    <a:pt x="610" y="369"/>
                  </a:lnTo>
                  <a:lnTo>
                    <a:pt x="622" y="364"/>
                  </a:lnTo>
                  <a:lnTo>
                    <a:pt x="625" y="363"/>
                  </a:lnTo>
                  <a:lnTo>
                    <a:pt x="630" y="358"/>
                  </a:lnTo>
                  <a:lnTo>
                    <a:pt x="630" y="356"/>
                  </a:lnTo>
                  <a:lnTo>
                    <a:pt x="637" y="350"/>
                  </a:lnTo>
                  <a:lnTo>
                    <a:pt x="647" y="351"/>
                  </a:lnTo>
                  <a:lnTo>
                    <a:pt x="653" y="348"/>
                  </a:lnTo>
                  <a:lnTo>
                    <a:pt x="660" y="350"/>
                  </a:lnTo>
                  <a:lnTo>
                    <a:pt x="665" y="353"/>
                  </a:lnTo>
                  <a:lnTo>
                    <a:pt x="668" y="353"/>
                  </a:lnTo>
                  <a:lnTo>
                    <a:pt x="677" y="353"/>
                  </a:lnTo>
                  <a:lnTo>
                    <a:pt x="683" y="353"/>
                  </a:lnTo>
                  <a:lnTo>
                    <a:pt x="710" y="351"/>
                  </a:lnTo>
                  <a:lnTo>
                    <a:pt x="711" y="350"/>
                  </a:lnTo>
                  <a:lnTo>
                    <a:pt x="716" y="343"/>
                  </a:lnTo>
                  <a:lnTo>
                    <a:pt x="718" y="340"/>
                  </a:lnTo>
                  <a:lnTo>
                    <a:pt x="725" y="337"/>
                  </a:lnTo>
                  <a:lnTo>
                    <a:pt x="728" y="338"/>
                  </a:lnTo>
                  <a:lnTo>
                    <a:pt x="728" y="343"/>
                  </a:lnTo>
                  <a:lnTo>
                    <a:pt x="726" y="351"/>
                  </a:lnTo>
                  <a:lnTo>
                    <a:pt x="726" y="355"/>
                  </a:lnTo>
                  <a:lnTo>
                    <a:pt x="726" y="359"/>
                  </a:lnTo>
                  <a:lnTo>
                    <a:pt x="728" y="361"/>
                  </a:lnTo>
                  <a:lnTo>
                    <a:pt x="730" y="363"/>
                  </a:lnTo>
                  <a:lnTo>
                    <a:pt x="735" y="364"/>
                  </a:lnTo>
                  <a:lnTo>
                    <a:pt x="739" y="363"/>
                  </a:lnTo>
                  <a:lnTo>
                    <a:pt x="743" y="361"/>
                  </a:lnTo>
                  <a:lnTo>
                    <a:pt x="744" y="358"/>
                  </a:lnTo>
                  <a:lnTo>
                    <a:pt x="748" y="358"/>
                  </a:lnTo>
                  <a:lnTo>
                    <a:pt x="753" y="356"/>
                  </a:lnTo>
                  <a:lnTo>
                    <a:pt x="756" y="356"/>
                  </a:lnTo>
                  <a:lnTo>
                    <a:pt x="764" y="358"/>
                  </a:lnTo>
                  <a:lnTo>
                    <a:pt x="768" y="356"/>
                  </a:lnTo>
                  <a:lnTo>
                    <a:pt x="769" y="356"/>
                  </a:lnTo>
                  <a:lnTo>
                    <a:pt x="774" y="355"/>
                  </a:lnTo>
                  <a:lnTo>
                    <a:pt x="779" y="355"/>
                  </a:lnTo>
                  <a:lnTo>
                    <a:pt x="786" y="356"/>
                  </a:lnTo>
                  <a:lnTo>
                    <a:pt x="789" y="358"/>
                  </a:lnTo>
                  <a:lnTo>
                    <a:pt x="796" y="355"/>
                  </a:lnTo>
                  <a:lnTo>
                    <a:pt x="801" y="355"/>
                  </a:lnTo>
                  <a:lnTo>
                    <a:pt x="814" y="348"/>
                  </a:lnTo>
                  <a:lnTo>
                    <a:pt x="821" y="347"/>
                  </a:lnTo>
                  <a:lnTo>
                    <a:pt x="825" y="347"/>
                  </a:lnTo>
                  <a:lnTo>
                    <a:pt x="829" y="345"/>
                  </a:lnTo>
                  <a:lnTo>
                    <a:pt x="830" y="342"/>
                  </a:lnTo>
                  <a:lnTo>
                    <a:pt x="834" y="335"/>
                  </a:lnTo>
                  <a:lnTo>
                    <a:pt x="837" y="327"/>
                  </a:lnTo>
                  <a:lnTo>
                    <a:pt x="840" y="317"/>
                  </a:lnTo>
                  <a:lnTo>
                    <a:pt x="844" y="308"/>
                  </a:lnTo>
                  <a:lnTo>
                    <a:pt x="850" y="295"/>
                  </a:lnTo>
                  <a:lnTo>
                    <a:pt x="855" y="290"/>
                  </a:lnTo>
                  <a:lnTo>
                    <a:pt x="862" y="287"/>
                  </a:lnTo>
                  <a:lnTo>
                    <a:pt x="868" y="285"/>
                  </a:lnTo>
                  <a:lnTo>
                    <a:pt x="875" y="285"/>
                  </a:lnTo>
                  <a:lnTo>
                    <a:pt x="878" y="282"/>
                  </a:lnTo>
                  <a:lnTo>
                    <a:pt x="878" y="279"/>
                  </a:lnTo>
                  <a:lnTo>
                    <a:pt x="882" y="274"/>
                  </a:lnTo>
                  <a:lnTo>
                    <a:pt x="888" y="274"/>
                  </a:lnTo>
                  <a:lnTo>
                    <a:pt x="895" y="272"/>
                  </a:lnTo>
                  <a:lnTo>
                    <a:pt x="902" y="267"/>
                  </a:lnTo>
                  <a:lnTo>
                    <a:pt x="907" y="264"/>
                  </a:lnTo>
                  <a:lnTo>
                    <a:pt x="911" y="259"/>
                  </a:lnTo>
                  <a:lnTo>
                    <a:pt x="915" y="254"/>
                  </a:lnTo>
                  <a:lnTo>
                    <a:pt x="920" y="249"/>
                  </a:lnTo>
                  <a:lnTo>
                    <a:pt x="926" y="243"/>
                  </a:lnTo>
                  <a:lnTo>
                    <a:pt x="935" y="237"/>
                  </a:lnTo>
                  <a:lnTo>
                    <a:pt x="943" y="235"/>
                  </a:lnTo>
                  <a:lnTo>
                    <a:pt x="954" y="230"/>
                  </a:lnTo>
                  <a:lnTo>
                    <a:pt x="971" y="227"/>
                  </a:lnTo>
                  <a:lnTo>
                    <a:pt x="976" y="224"/>
                  </a:lnTo>
                  <a:lnTo>
                    <a:pt x="984" y="214"/>
                  </a:lnTo>
                  <a:lnTo>
                    <a:pt x="991" y="211"/>
                  </a:lnTo>
                  <a:lnTo>
                    <a:pt x="996" y="204"/>
                  </a:lnTo>
                  <a:lnTo>
                    <a:pt x="997" y="199"/>
                  </a:lnTo>
                  <a:lnTo>
                    <a:pt x="1006" y="196"/>
                  </a:lnTo>
                  <a:lnTo>
                    <a:pt x="1012" y="183"/>
                  </a:lnTo>
                  <a:lnTo>
                    <a:pt x="1014" y="177"/>
                  </a:lnTo>
                  <a:lnTo>
                    <a:pt x="1019" y="173"/>
                  </a:lnTo>
                  <a:lnTo>
                    <a:pt x="1022" y="172"/>
                  </a:lnTo>
                  <a:lnTo>
                    <a:pt x="1022" y="169"/>
                  </a:lnTo>
                  <a:lnTo>
                    <a:pt x="1022" y="160"/>
                  </a:lnTo>
                  <a:lnTo>
                    <a:pt x="1024" y="156"/>
                  </a:lnTo>
                  <a:lnTo>
                    <a:pt x="1029" y="152"/>
                  </a:lnTo>
                  <a:lnTo>
                    <a:pt x="1034" y="148"/>
                  </a:lnTo>
                  <a:lnTo>
                    <a:pt x="1039" y="143"/>
                  </a:lnTo>
                  <a:lnTo>
                    <a:pt x="1042" y="135"/>
                  </a:lnTo>
                  <a:lnTo>
                    <a:pt x="1045" y="128"/>
                  </a:lnTo>
                  <a:lnTo>
                    <a:pt x="1055" y="120"/>
                  </a:lnTo>
                  <a:lnTo>
                    <a:pt x="1057" y="117"/>
                  </a:lnTo>
                  <a:lnTo>
                    <a:pt x="1060" y="114"/>
                  </a:lnTo>
                  <a:lnTo>
                    <a:pt x="1065" y="109"/>
                  </a:lnTo>
                  <a:lnTo>
                    <a:pt x="1070" y="107"/>
                  </a:lnTo>
                  <a:lnTo>
                    <a:pt x="1079" y="105"/>
                  </a:lnTo>
                  <a:lnTo>
                    <a:pt x="1087" y="104"/>
                  </a:lnTo>
                  <a:lnTo>
                    <a:pt x="1092" y="104"/>
                  </a:lnTo>
                  <a:lnTo>
                    <a:pt x="1093" y="101"/>
                  </a:lnTo>
                  <a:lnTo>
                    <a:pt x="1097" y="97"/>
                  </a:lnTo>
                  <a:lnTo>
                    <a:pt x="1098" y="92"/>
                  </a:lnTo>
                  <a:lnTo>
                    <a:pt x="1098" y="86"/>
                  </a:lnTo>
                  <a:lnTo>
                    <a:pt x="1102" y="84"/>
                  </a:lnTo>
                  <a:lnTo>
                    <a:pt x="1102" y="81"/>
                  </a:lnTo>
                  <a:lnTo>
                    <a:pt x="1105" y="76"/>
                  </a:lnTo>
                  <a:lnTo>
                    <a:pt x="1107" y="71"/>
                  </a:lnTo>
                  <a:lnTo>
                    <a:pt x="1110" y="65"/>
                  </a:lnTo>
                  <a:lnTo>
                    <a:pt x="1113" y="57"/>
                  </a:lnTo>
                  <a:lnTo>
                    <a:pt x="1117" y="50"/>
                  </a:lnTo>
                  <a:lnTo>
                    <a:pt x="1120" y="44"/>
                  </a:lnTo>
                  <a:lnTo>
                    <a:pt x="1123" y="41"/>
                  </a:lnTo>
                  <a:lnTo>
                    <a:pt x="1128" y="36"/>
                  </a:lnTo>
                  <a:lnTo>
                    <a:pt x="1133" y="33"/>
                  </a:lnTo>
                  <a:lnTo>
                    <a:pt x="1146" y="28"/>
                  </a:lnTo>
                  <a:lnTo>
                    <a:pt x="1158" y="25"/>
                  </a:lnTo>
                  <a:lnTo>
                    <a:pt x="1161" y="26"/>
                  </a:lnTo>
                  <a:lnTo>
                    <a:pt x="1163" y="31"/>
                  </a:lnTo>
                  <a:lnTo>
                    <a:pt x="1163" y="37"/>
                  </a:lnTo>
                  <a:lnTo>
                    <a:pt x="1166" y="44"/>
                  </a:lnTo>
                  <a:lnTo>
                    <a:pt x="1169" y="47"/>
                  </a:lnTo>
                  <a:lnTo>
                    <a:pt x="1176" y="46"/>
                  </a:lnTo>
                  <a:lnTo>
                    <a:pt x="1184" y="46"/>
                  </a:lnTo>
                  <a:lnTo>
                    <a:pt x="1188" y="46"/>
                  </a:lnTo>
                  <a:lnTo>
                    <a:pt x="1193" y="46"/>
                  </a:lnTo>
                  <a:lnTo>
                    <a:pt x="1201" y="44"/>
                  </a:lnTo>
                  <a:lnTo>
                    <a:pt x="1208" y="46"/>
                  </a:lnTo>
                  <a:lnTo>
                    <a:pt x="1216" y="46"/>
                  </a:lnTo>
                  <a:lnTo>
                    <a:pt x="1221" y="44"/>
                  </a:lnTo>
                  <a:lnTo>
                    <a:pt x="1227" y="41"/>
                  </a:lnTo>
                  <a:lnTo>
                    <a:pt x="1234" y="37"/>
                  </a:lnTo>
                  <a:lnTo>
                    <a:pt x="1241" y="29"/>
                  </a:lnTo>
                  <a:lnTo>
                    <a:pt x="1246" y="18"/>
                  </a:lnTo>
                  <a:lnTo>
                    <a:pt x="1254" y="2"/>
                  </a:lnTo>
                  <a:lnTo>
                    <a:pt x="1255" y="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81" name="Freeform 81"/>
            <p:cNvSpPr>
              <a:spLocks/>
            </p:cNvSpPr>
            <p:nvPr/>
          </p:nvSpPr>
          <p:spPr bwMode="auto">
            <a:xfrm>
              <a:off x="2114549" y="2834483"/>
              <a:ext cx="996950" cy="1171575"/>
            </a:xfrm>
            <a:custGeom>
              <a:avLst/>
              <a:gdLst>
                <a:gd name="T0" fmla="*/ 824 w 1255"/>
                <a:gd name="T1" fmla="*/ 1444 h 1478"/>
                <a:gd name="T2" fmla="*/ 809 w 1255"/>
                <a:gd name="T3" fmla="*/ 1387 h 1478"/>
                <a:gd name="T4" fmla="*/ 812 w 1255"/>
                <a:gd name="T5" fmla="*/ 1330 h 1478"/>
                <a:gd name="T6" fmla="*/ 811 w 1255"/>
                <a:gd name="T7" fmla="*/ 1258 h 1478"/>
                <a:gd name="T8" fmla="*/ 751 w 1255"/>
                <a:gd name="T9" fmla="*/ 1274 h 1478"/>
                <a:gd name="T10" fmla="*/ 713 w 1255"/>
                <a:gd name="T11" fmla="*/ 1304 h 1478"/>
                <a:gd name="T12" fmla="*/ 680 w 1255"/>
                <a:gd name="T13" fmla="*/ 1337 h 1478"/>
                <a:gd name="T14" fmla="*/ 606 w 1255"/>
                <a:gd name="T15" fmla="*/ 1335 h 1478"/>
                <a:gd name="T16" fmla="*/ 544 w 1255"/>
                <a:gd name="T17" fmla="*/ 1327 h 1478"/>
                <a:gd name="T18" fmla="*/ 465 w 1255"/>
                <a:gd name="T19" fmla="*/ 1316 h 1478"/>
                <a:gd name="T20" fmla="*/ 427 w 1255"/>
                <a:gd name="T21" fmla="*/ 1298 h 1478"/>
                <a:gd name="T22" fmla="*/ 417 w 1255"/>
                <a:gd name="T23" fmla="*/ 1215 h 1478"/>
                <a:gd name="T24" fmla="*/ 387 w 1255"/>
                <a:gd name="T25" fmla="*/ 1214 h 1478"/>
                <a:gd name="T26" fmla="*/ 371 w 1255"/>
                <a:gd name="T27" fmla="*/ 1243 h 1478"/>
                <a:gd name="T28" fmla="*/ 328 w 1255"/>
                <a:gd name="T29" fmla="*/ 1251 h 1478"/>
                <a:gd name="T30" fmla="*/ 285 w 1255"/>
                <a:gd name="T31" fmla="*/ 1241 h 1478"/>
                <a:gd name="T32" fmla="*/ 257 w 1255"/>
                <a:gd name="T33" fmla="*/ 1271 h 1478"/>
                <a:gd name="T34" fmla="*/ 205 w 1255"/>
                <a:gd name="T35" fmla="*/ 1267 h 1478"/>
                <a:gd name="T36" fmla="*/ 167 w 1255"/>
                <a:gd name="T37" fmla="*/ 1267 h 1478"/>
                <a:gd name="T38" fmla="*/ 106 w 1255"/>
                <a:gd name="T39" fmla="*/ 1253 h 1478"/>
                <a:gd name="T40" fmla="*/ 71 w 1255"/>
                <a:gd name="T41" fmla="*/ 1180 h 1478"/>
                <a:gd name="T42" fmla="*/ 42 w 1255"/>
                <a:gd name="T43" fmla="*/ 1148 h 1478"/>
                <a:gd name="T44" fmla="*/ 10 w 1255"/>
                <a:gd name="T45" fmla="*/ 1133 h 1478"/>
                <a:gd name="T46" fmla="*/ 22 w 1255"/>
                <a:gd name="T47" fmla="*/ 1091 h 1478"/>
                <a:gd name="T48" fmla="*/ 86 w 1255"/>
                <a:gd name="T49" fmla="*/ 1047 h 1478"/>
                <a:gd name="T50" fmla="*/ 113 w 1255"/>
                <a:gd name="T51" fmla="*/ 997 h 1478"/>
                <a:gd name="T52" fmla="*/ 199 w 1255"/>
                <a:gd name="T53" fmla="*/ 970 h 1478"/>
                <a:gd name="T54" fmla="*/ 237 w 1255"/>
                <a:gd name="T55" fmla="*/ 937 h 1478"/>
                <a:gd name="T56" fmla="*/ 295 w 1255"/>
                <a:gd name="T57" fmla="*/ 902 h 1478"/>
                <a:gd name="T58" fmla="*/ 291 w 1255"/>
                <a:gd name="T59" fmla="*/ 848 h 1478"/>
                <a:gd name="T60" fmla="*/ 261 w 1255"/>
                <a:gd name="T61" fmla="*/ 822 h 1478"/>
                <a:gd name="T62" fmla="*/ 199 w 1255"/>
                <a:gd name="T63" fmla="*/ 779 h 1478"/>
                <a:gd name="T64" fmla="*/ 156 w 1255"/>
                <a:gd name="T65" fmla="*/ 725 h 1478"/>
                <a:gd name="T66" fmla="*/ 116 w 1255"/>
                <a:gd name="T67" fmla="*/ 698 h 1478"/>
                <a:gd name="T68" fmla="*/ 121 w 1255"/>
                <a:gd name="T69" fmla="*/ 631 h 1478"/>
                <a:gd name="T70" fmla="*/ 171 w 1255"/>
                <a:gd name="T71" fmla="*/ 607 h 1478"/>
                <a:gd name="T72" fmla="*/ 227 w 1255"/>
                <a:gd name="T73" fmla="*/ 617 h 1478"/>
                <a:gd name="T74" fmla="*/ 286 w 1255"/>
                <a:gd name="T75" fmla="*/ 594 h 1478"/>
                <a:gd name="T76" fmla="*/ 361 w 1255"/>
                <a:gd name="T77" fmla="*/ 599 h 1478"/>
                <a:gd name="T78" fmla="*/ 424 w 1255"/>
                <a:gd name="T79" fmla="*/ 562 h 1478"/>
                <a:gd name="T80" fmla="*/ 468 w 1255"/>
                <a:gd name="T81" fmla="*/ 525 h 1478"/>
                <a:gd name="T82" fmla="*/ 480 w 1255"/>
                <a:gd name="T83" fmla="*/ 484 h 1478"/>
                <a:gd name="T84" fmla="*/ 510 w 1255"/>
                <a:gd name="T85" fmla="*/ 470 h 1478"/>
                <a:gd name="T86" fmla="*/ 520 w 1255"/>
                <a:gd name="T87" fmla="*/ 452 h 1478"/>
                <a:gd name="T88" fmla="*/ 531 w 1255"/>
                <a:gd name="T89" fmla="*/ 398 h 1478"/>
                <a:gd name="T90" fmla="*/ 567 w 1255"/>
                <a:gd name="T91" fmla="*/ 389 h 1478"/>
                <a:gd name="T92" fmla="*/ 625 w 1255"/>
                <a:gd name="T93" fmla="*/ 363 h 1478"/>
                <a:gd name="T94" fmla="*/ 683 w 1255"/>
                <a:gd name="T95" fmla="*/ 353 h 1478"/>
                <a:gd name="T96" fmla="*/ 726 w 1255"/>
                <a:gd name="T97" fmla="*/ 359 h 1478"/>
                <a:gd name="T98" fmla="*/ 764 w 1255"/>
                <a:gd name="T99" fmla="*/ 358 h 1478"/>
                <a:gd name="T100" fmla="*/ 821 w 1255"/>
                <a:gd name="T101" fmla="*/ 347 h 1478"/>
                <a:gd name="T102" fmla="*/ 862 w 1255"/>
                <a:gd name="T103" fmla="*/ 287 h 1478"/>
                <a:gd name="T104" fmla="*/ 911 w 1255"/>
                <a:gd name="T105" fmla="*/ 259 h 1478"/>
                <a:gd name="T106" fmla="*/ 991 w 1255"/>
                <a:gd name="T107" fmla="*/ 211 h 1478"/>
                <a:gd name="T108" fmla="*/ 1024 w 1255"/>
                <a:gd name="T109" fmla="*/ 156 h 1478"/>
                <a:gd name="T110" fmla="*/ 1070 w 1255"/>
                <a:gd name="T111" fmla="*/ 107 h 1478"/>
                <a:gd name="T112" fmla="*/ 1105 w 1255"/>
                <a:gd name="T113" fmla="*/ 76 h 1478"/>
                <a:gd name="T114" fmla="*/ 1158 w 1255"/>
                <a:gd name="T115" fmla="*/ 25 h 1478"/>
                <a:gd name="T116" fmla="*/ 1201 w 1255"/>
                <a:gd name="T117" fmla="*/ 44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55" h="1478">
                  <a:moveTo>
                    <a:pt x="860" y="1478"/>
                  </a:moveTo>
                  <a:lnTo>
                    <a:pt x="855" y="1474"/>
                  </a:lnTo>
                  <a:lnTo>
                    <a:pt x="852" y="1471"/>
                  </a:lnTo>
                  <a:lnTo>
                    <a:pt x="847" y="1468"/>
                  </a:lnTo>
                  <a:lnTo>
                    <a:pt x="840" y="1461"/>
                  </a:lnTo>
                  <a:lnTo>
                    <a:pt x="832" y="1457"/>
                  </a:lnTo>
                  <a:lnTo>
                    <a:pt x="830" y="1455"/>
                  </a:lnTo>
                  <a:lnTo>
                    <a:pt x="825" y="1452"/>
                  </a:lnTo>
                  <a:lnTo>
                    <a:pt x="825" y="1450"/>
                  </a:lnTo>
                  <a:lnTo>
                    <a:pt x="824" y="1444"/>
                  </a:lnTo>
                  <a:lnTo>
                    <a:pt x="822" y="1437"/>
                  </a:lnTo>
                  <a:lnTo>
                    <a:pt x="822" y="1434"/>
                  </a:lnTo>
                  <a:lnTo>
                    <a:pt x="824" y="1431"/>
                  </a:lnTo>
                  <a:lnTo>
                    <a:pt x="819" y="1415"/>
                  </a:lnTo>
                  <a:lnTo>
                    <a:pt x="817" y="1408"/>
                  </a:lnTo>
                  <a:lnTo>
                    <a:pt x="817" y="1406"/>
                  </a:lnTo>
                  <a:lnTo>
                    <a:pt x="817" y="1400"/>
                  </a:lnTo>
                  <a:lnTo>
                    <a:pt x="817" y="1393"/>
                  </a:lnTo>
                  <a:lnTo>
                    <a:pt x="814" y="1390"/>
                  </a:lnTo>
                  <a:lnTo>
                    <a:pt x="809" y="1387"/>
                  </a:lnTo>
                  <a:lnTo>
                    <a:pt x="804" y="1384"/>
                  </a:lnTo>
                  <a:lnTo>
                    <a:pt x="801" y="1377"/>
                  </a:lnTo>
                  <a:lnTo>
                    <a:pt x="801" y="1372"/>
                  </a:lnTo>
                  <a:lnTo>
                    <a:pt x="801" y="1363"/>
                  </a:lnTo>
                  <a:lnTo>
                    <a:pt x="801" y="1356"/>
                  </a:lnTo>
                  <a:lnTo>
                    <a:pt x="801" y="1347"/>
                  </a:lnTo>
                  <a:lnTo>
                    <a:pt x="801" y="1342"/>
                  </a:lnTo>
                  <a:lnTo>
                    <a:pt x="801" y="1337"/>
                  </a:lnTo>
                  <a:lnTo>
                    <a:pt x="811" y="1332"/>
                  </a:lnTo>
                  <a:lnTo>
                    <a:pt x="812" y="1330"/>
                  </a:lnTo>
                  <a:lnTo>
                    <a:pt x="817" y="1327"/>
                  </a:lnTo>
                  <a:lnTo>
                    <a:pt x="817" y="1322"/>
                  </a:lnTo>
                  <a:lnTo>
                    <a:pt x="819" y="1317"/>
                  </a:lnTo>
                  <a:lnTo>
                    <a:pt x="821" y="1311"/>
                  </a:lnTo>
                  <a:lnTo>
                    <a:pt x="821" y="1300"/>
                  </a:lnTo>
                  <a:lnTo>
                    <a:pt x="822" y="1285"/>
                  </a:lnTo>
                  <a:lnTo>
                    <a:pt x="822" y="1272"/>
                  </a:lnTo>
                  <a:lnTo>
                    <a:pt x="821" y="1266"/>
                  </a:lnTo>
                  <a:lnTo>
                    <a:pt x="817" y="1261"/>
                  </a:lnTo>
                  <a:lnTo>
                    <a:pt x="811" y="1258"/>
                  </a:lnTo>
                  <a:lnTo>
                    <a:pt x="806" y="1259"/>
                  </a:lnTo>
                  <a:lnTo>
                    <a:pt x="796" y="1261"/>
                  </a:lnTo>
                  <a:lnTo>
                    <a:pt x="787" y="1266"/>
                  </a:lnTo>
                  <a:lnTo>
                    <a:pt x="776" y="1266"/>
                  </a:lnTo>
                  <a:lnTo>
                    <a:pt x="774" y="1266"/>
                  </a:lnTo>
                  <a:lnTo>
                    <a:pt x="771" y="1266"/>
                  </a:lnTo>
                  <a:lnTo>
                    <a:pt x="766" y="1267"/>
                  </a:lnTo>
                  <a:lnTo>
                    <a:pt x="763" y="1271"/>
                  </a:lnTo>
                  <a:lnTo>
                    <a:pt x="758" y="1272"/>
                  </a:lnTo>
                  <a:lnTo>
                    <a:pt x="751" y="1274"/>
                  </a:lnTo>
                  <a:lnTo>
                    <a:pt x="746" y="1274"/>
                  </a:lnTo>
                  <a:lnTo>
                    <a:pt x="743" y="1275"/>
                  </a:lnTo>
                  <a:lnTo>
                    <a:pt x="741" y="1279"/>
                  </a:lnTo>
                  <a:lnTo>
                    <a:pt x="739" y="1282"/>
                  </a:lnTo>
                  <a:lnTo>
                    <a:pt x="738" y="1283"/>
                  </a:lnTo>
                  <a:lnTo>
                    <a:pt x="731" y="1288"/>
                  </a:lnTo>
                  <a:lnTo>
                    <a:pt x="730" y="1288"/>
                  </a:lnTo>
                  <a:lnTo>
                    <a:pt x="725" y="1290"/>
                  </a:lnTo>
                  <a:lnTo>
                    <a:pt x="720" y="1293"/>
                  </a:lnTo>
                  <a:lnTo>
                    <a:pt x="713" y="1304"/>
                  </a:lnTo>
                  <a:lnTo>
                    <a:pt x="705" y="1304"/>
                  </a:lnTo>
                  <a:lnTo>
                    <a:pt x="701" y="1304"/>
                  </a:lnTo>
                  <a:lnTo>
                    <a:pt x="700" y="1304"/>
                  </a:lnTo>
                  <a:lnTo>
                    <a:pt x="696" y="1308"/>
                  </a:lnTo>
                  <a:lnTo>
                    <a:pt x="693" y="1314"/>
                  </a:lnTo>
                  <a:lnTo>
                    <a:pt x="685" y="1319"/>
                  </a:lnTo>
                  <a:lnTo>
                    <a:pt x="690" y="1326"/>
                  </a:lnTo>
                  <a:lnTo>
                    <a:pt x="687" y="1332"/>
                  </a:lnTo>
                  <a:lnTo>
                    <a:pt x="685" y="1335"/>
                  </a:lnTo>
                  <a:lnTo>
                    <a:pt x="680" y="1337"/>
                  </a:lnTo>
                  <a:lnTo>
                    <a:pt x="678" y="1338"/>
                  </a:lnTo>
                  <a:lnTo>
                    <a:pt x="670" y="1342"/>
                  </a:lnTo>
                  <a:lnTo>
                    <a:pt x="655" y="1342"/>
                  </a:lnTo>
                  <a:lnTo>
                    <a:pt x="635" y="1345"/>
                  </a:lnTo>
                  <a:lnTo>
                    <a:pt x="630" y="1347"/>
                  </a:lnTo>
                  <a:lnTo>
                    <a:pt x="627" y="1347"/>
                  </a:lnTo>
                  <a:lnTo>
                    <a:pt x="625" y="1342"/>
                  </a:lnTo>
                  <a:lnTo>
                    <a:pt x="620" y="1337"/>
                  </a:lnTo>
                  <a:lnTo>
                    <a:pt x="612" y="1330"/>
                  </a:lnTo>
                  <a:lnTo>
                    <a:pt x="606" y="1335"/>
                  </a:lnTo>
                  <a:lnTo>
                    <a:pt x="597" y="1332"/>
                  </a:lnTo>
                  <a:lnTo>
                    <a:pt x="592" y="1324"/>
                  </a:lnTo>
                  <a:lnTo>
                    <a:pt x="584" y="1313"/>
                  </a:lnTo>
                  <a:lnTo>
                    <a:pt x="577" y="1309"/>
                  </a:lnTo>
                  <a:lnTo>
                    <a:pt x="566" y="1316"/>
                  </a:lnTo>
                  <a:lnTo>
                    <a:pt x="561" y="1319"/>
                  </a:lnTo>
                  <a:lnTo>
                    <a:pt x="558" y="1321"/>
                  </a:lnTo>
                  <a:lnTo>
                    <a:pt x="556" y="1322"/>
                  </a:lnTo>
                  <a:lnTo>
                    <a:pt x="549" y="1327"/>
                  </a:lnTo>
                  <a:lnTo>
                    <a:pt x="544" y="1327"/>
                  </a:lnTo>
                  <a:lnTo>
                    <a:pt x="538" y="1326"/>
                  </a:lnTo>
                  <a:lnTo>
                    <a:pt x="529" y="1324"/>
                  </a:lnTo>
                  <a:lnTo>
                    <a:pt x="523" y="1329"/>
                  </a:lnTo>
                  <a:lnTo>
                    <a:pt x="520" y="1329"/>
                  </a:lnTo>
                  <a:lnTo>
                    <a:pt x="516" y="1329"/>
                  </a:lnTo>
                  <a:lnTo>
                    <a:pt x="508" y="1327"/>
                  </a:lnTo>
                  <a:lnTo>
                    <a:pt x="496" y="1324"/>
                  </a:lnTo>
                  <a:lnTo>
                    <a:pt x="488" y="1322"/>
                  </a:lnTo>
                  <a:lnTo>
                    <a:pt x="477" y="1317"/>
                  </a:lnTo>
                  <a:lnTo>
                    <a:pt x="465" y="1316"/>
                  </a:lnTo>
                  <a:lnTo>
                    <a:pt x="460" y="1314"/>
                  </a:lnTo>
                  <a:lnTo>
                    <a:pt x="457" y="1316"/>
                  </a:lnTo>
                  <a:lnTo>
                    <a:pt x="450" y="1321"/>
                  </a:lnTo>
                  <a:lnTo>
                    <a:pt x="447" y="1321"/>
                  </a:lnTo>
                  <a:lnTo>
                    <a:pt x="442" y="1321"/>
                  </a:lnTo>
                  <a:lnTo>
                    <a:pt x="435" y="1317"/>
                  </a:lnTo>
                  <a:lnTo>
                    <a:pt x="430" y="1311"/>
                  </a:lnTo>
                  <a:lnTo>
                    <a:pt x="429" y="1306"/>
                  </a:lnTo>
                  <a:lnTo>
                    <a:pt x="427" y="1301"/>
                  </a:lnTo>
                  <a:lnTo>
                    <a:pt x="427" y="1298"/>
                  </a:lnTo>
                  <a:lnTo>
                    <a:pt x="425" y="1290"/>
                  </a:lnTo>
                  <a:lnTo>
                    <a:pt x="425" y="1282"/>
                  </a:lnTo>
                  <a:lnTo>
                    <a:pt x="427" y="1271"/>
                  </a:lnTo>
                  <a:lnTo>
                    <a:pt x="429" y="1254"/>
                  </a:lnTo>
                  <a:lnTo>
                    <a:pt x="427" y="1246"/>
                  </a:lnTo>
                  <a:lnTo>
                    <a:pt x="429" y="1228"/>
                  </a:lnTo>
                  <a:lnTo>
                    <a:pt x="427" y="1225"/>
                  </a:lnTo>
                  <a:lnTo>
                    <a:pt x="420" y="1219"/>
                  </a:lnTo>
                  <a:lnTo>
                    <a:pt x="419" y="1217"/>
                  </a:lnTo>
                  <a:lnTo>
                    <a:pt x="417" y="1215"/>
                  </a:lnTo>
                  <a:lnTo>
                    <a:pt x="407" y="1209"/>
                  </a:lnTo>
                  <a:lnTo>
                    <a:pt x="407" y="1207"/>
                  </a:lnTo>
                  <a:lnTo>
                    <a:pt x="405" y="1201"/>
                  </a:lnTo>
                  <a:lnTo>
                    <a:pt x="405" y="1199"/>
                  </a:lnTo>
                  <a:lnTo>
                    <a:pt x="397" y="1199"/>
                  </a:lnTo>
                  <a:lnTo>
                    <a:pt x="395" y="1201"/>
                  </a:lnTo>
                  <a:lnTo>
                    <a:pt x="387" y="1204"/>
                  </a:lnTo>
                  <a:lnTo>
                    <a:pt x="387" y="1206"/>
                  </a:lnTo>
                  <a:lnTo>
                    <a:pt x="382" y="1211"/>
                  </a:lnTo>
                  <a:lnTo>
                    <a:pt x="387" y="1214"/>
                  </a:lnTo>
                  <a:lnTo>
                    <a:pt x="389" y="1215"/>
                  </a:lnTo>
                  <a:lnTo>
                    <a:pt x="392" y="1219"/>
                  </a:lnTo>
                  <a:lnTo>
                    <a:pt x="390" y="1225"/>
                  </a:lnTo>
                  <a:lnTo>
                    <a:pt x="386" y="1227"/>
                  </a:lnTo>
                  <a:lnTo>
                    <a:pt x="384" y="1228"/>
                  </a:lnTo>
                  <a:lnTo>
                    <a:pt x="384" y="1233"/>
                  </a:lnTo>
                  <a:lnTo>
                    <a:pt x="386" y="1238"/>
                  </a:lnTo>
                  <a:lnTo>
                    <a:pt x="379" y="1241"/>
                  </a:lnTo>
                  <a:lnTo>
                    <a:pt x="377" y="1245"/>
                  </a:lnTo>
                  <a:lnTo>
                    <a:pt x="371" y="1243"/>
                  </a:lnTo>
                  <a:lnTo>
                    <a:pt x="369" y="1243"/>
                  </a:lnTo>
                  <a:lnTo>
                    <a:pt x="366" y="1243"/>
                  </a:lnTo>
                  <a:lnTo>
                    <a:pt x="364" y="1243"/>
                  </a:lnTo>
                  <a:lnTo>
                    <a:pt x="359" y="1248"/>
                  </a:lnTo>
                  <a:lnTo>
                    <a:pt x="352" y="1251"/>
                  </a:lnTo>
                  <a:lnTo>
                    <a:pt x="347" y="1253"/>
                  </a:lnTo>
                  <a:lnTo>
                    <a:pt x="343" y="1254"/>
                  </a:lnTo>
                  <a:lnTo>
                    <a:pt x="336" y="1254"/>
                  </a:lnTo>
                  <a:lnTo>
                    <a:pt x="329" y="1253"/>
                  </a:lnTo>
                  <a:lnTo>
                    <a:pt x="328" y="1251"/>
                  </a:lnTo>
                  <a:lnTo>
                    <a:pt x="323" y="1249"/>
                  </a:lnTo>
                  <a:lnTo>
                    <a:pt x="319" y="1243"/>
                  </a:lnTo>
                  <a:lnTo>
                    <a:pt x="316" y="1240"/>
                  </a:lnTo>
                  <a:lnTo>
                    <a:pt x="311" y="1237"/>
                  </a:lnTo>
                  <a:lnTo>
                    <a:pt x="306" y="1237"/>
                  </a:lnTo>
                  <a:lnTo>
                    <a:pt x="303" y="1235"/>
                  </a:lnTo>
                  <a:lnTo>
                    <a:pt x="300" y="1233"/>
                  </a:lnTo>
                  <a:lnTo>
                    <a:pt x="291" y="1237"/>
                  </a:lnTo>
                  <a:lnTo>
                    <a:pt x="288" y="1240"/>
                  </a:lnTo>
                  <a:lnTo>
                    <a:pt x="285" y="1241"/>
                  </a:lnTo>
                  <a:lnTo>
                    <a:pt x="283" y="1241"/>
                  </a:lnTo>
                  <a:lnTo>
                    <a:pt x="280" y="1243"/>
                  </a:lnTo>
                  <a:lnTo>
                    <a:pt x="278" y="1245"/>
                  </a:lnTo>
                  <a:lnTo>
                    <a:pt x="276" y="1249"/>
                  </a:lnTo>
                  <a:lnTo>
                    <a:pt x="271" y="1249"/>
                  </a:lnTo>
                  <a:lnTo>
                    <a:pt x="268" y="1251"/>
                  </a:lnTo>
                  <a:lnTo>
                    <a:pt x="268" y="1259"/>
                  </a:lnTo>
                  <a:lnTo>
                    <a:pt x="266" y="1264"/>
                  </a:lnTo>
                  <a:lnTo>
                    <a:pt x="261" y="1269"/>
                  </a:lnTo>
                  <a:lnTo>
                    <a:pt x="257" y="1271"/>
                  </a:lnTo>
                  <a:lnTo>
                    <a:pt x="253" y="1271"/>
                  </a:lnTo>
                  <a:lnTo>
                    <a:pt x="248" y="1271"/>
                  </a:lnTo>
                  <a:lnTo>
                    <a:pt x="243" y="1272"/>
                  </a:lnTo>
                  <a:lnTo>
                    <a:pt x="238" y="1272"/>
                  </a:lnTo>
                  <a:lnTo>
                    <a:pt x="232" y="1271"/>
                  </a:lnTo>
                  <a:lnTo>
                    <a:pt x="228" y="1272"/>
                  </a:lnTo>
                  <a:lnTo>
                    <a:pt x="222" y="1269"/>
                  </a:lnTo>
                  <a:lnTo>
                    <a:pt x="215" y="1262"/>
                  </a:lnTo>
                  <a:lnTo>
                    <a:pt x="212" y="1264"/>
                  </a:lnTo>
                  <a:lnTo>
                    <a:pt x="205" y="1267"/>
                  </a:lnTo>
                  <a:lnTo>
                    <a:pt x="200" y="1267"/>
                  </a:lnTo>
                  <a:lnTo>
                    <a:pt x="194" y="1275"/>
                  </a:lnTo>
                  <a:lnTo>
                    <a:pt x="185" y="1275"/>
                  </a:lnTo>
                  <a:lnTo>
                    <a:pt x="182" y="1274"/>
                  </a:lnTo>
                  <a:lnTo>
                    <a:pt x="187" y="1267"/>
                  </a:lnTo>
                  <a:lnTo>
                    <a:pt x="189" y="1266"/>
                  </a:lnTo>
                  <a:lnTo>
                    <a:pt x="185" y="1264"/>
                  </a:lnTo>
                  <a:lnTo>
                    <a:pt x="179" y="1261"/>
                  </a:lnTo>
                  <a:lnTo>
                    <a:pt x="174" y="1262"/>
                  </a:lnTo>
                  <a:lnTo>
                    <a:pt x="167" y="1267"/>
                  </a:lnTo>
                  <a:lnTo>
                    <a:pt x="162" y="1269"/>
                  </a:lnTo>
                  <a:lnTo>
                    <a:pt x="156" y="1269"/>
                  </a:lnTo>
                  <a:lnTo>
                    <a:pt x="147" y="1272"/>
                  </a:lnTo>
                  <a:lnTo>
                    <a:pt x="137" y="1274"/>
                  </a:lnTo>
                  <a:lnTo>
                    <a:pt x="128" y="1274"/>
                  </a:lnTo>
                  <a:lnTo>
                    <a:pt x="119" y="1274"/>
                  </a:lnTo>
                  <a:lnTo>
                    <a:pt x="116" y="1269"/>
                  </a:lnTo>
                  <a:lnTo>
                    <a:pt x="114" y="1262"/>
                  </a:lnTo>
                  <a:lnTo>
                    <a:pt x="111" y="1258"/>
                  </a:lnTo>
                  <a:lnTo>
                    <a:pt x="106" y="1253"/>
                  </a:lnTo>
                  <a:lnTo>
                    <a:pt x="98" y="1249"/>
                  </a:lnTo>
                  <a:lnTo>
                    <a:pt x="91" y="1246"/>
                  </a:lnTo>
                  <a:lnTo>
                    <a:pt x="83" y="1243"/>
                  </a:lnTo>
                  <a:lnTo>
                    <a:pt x="80" y="1238"/>
                  </a:lnTo>
                  <a:lnTo>
                    <a:pt x="76" y="1232"/>
                  </a:lnTo>
                  <a:lnTo>
                    <a:pt x="75" y="1219"/>
                  </a:lnTo>
                  <a:lnTo>
                    <a:pt x="75" y="1207"/>
                  </a:lnTo>
                  <a:lnTo>
                    <a:pt x="73" y="1199"/>
                  </a:lnTo>
                  <a:lnTo>
                    <a:pt x="71" y="1193"/>
                  </a:lnTo>
                  <a:lnTo>
                    <a:pt x="71" y="1180"/>
                  </a:lnTo>
                  <a:lnTo>
                    <a:pt x="71" y="1169"/>
                  </a:lnTo>
                  <a:lnTo>
                    <a:pt x="71" y="1160"/>
                  </a:lnTo>
                  <a:lnTo>
                    <a:pt x="68" y="1156"/>
                  </a:lnTo>
                  <a:lnTo>
                    <a:pt x="66" y="1152"/>
                  </a:lnTo>
                  <a:lnTo>
                    <a:pt x="63" y="1151"/>
                  </a:lnTo>
                  <a:lnTo>
                    <a:pt x="56" y="1144"/>
                  </a:lnTo>
                  <a:lnTo>
                    <a:pt x="55" y="1144"/>
                  </a:lnTo>
                  <a:lnTo>
                    <a:pt x="50" y="1144"/>
                  </a:lnTo>
                  <a:lnTo>
                    <a:pt x="43" y="1148"/>
                  </a:lnTo>
                  <a:lnTo>
                    <a:pt x="42" y="1148"/>
                  </a:lnTo>
                  <a:lnTo>
                    <a:pt x="37" y="1149"/>
                  </a:lnTo>
                  <a:lnTo>
                    <a:pt x="32" y="1149"/>
                  </a:lnTo>
                  <a:lnTo>
                    <a:pt x="30" y="1151"/>
                  </a:lnTo>
                  <a:lnTo>
                    <a:pt x="28" y="1151"/>
                  </a:lnTo>
                  <a:lnTo>
                    <a:pt x="22" y="1154"/>
                  </a:lnTo>
                  <a:lnTo>
                    <a:pt x="17" y="1149"/>
                  </a:lnTo>
                  <a:lnTo>
                    <a:pt x="13" y="1143"/>
                  </a:lnTo>
                  <a:lnTo>
                    <a:pt x="12" y="1141"/>
                  </a:lnTo>
                  <a:lnTo>
                    <a:pt x="12" y="1135"/>
                  </a:lnTo>
                  <a:lnTo>
                    <a:pt x="10" y="1133"/>
                  </a:lnTo>
                  <a:lnTo>
                    <a:pt x="5" y="1125"/>
                  </a:lnTo>
                  <a:lnTo>
                    <a:pt x="3" y="1125"/>
                  </a:lnTo>
                  <a:lnTo>
                    <a:pt x="0" y="1120"/>
                  </a:lnTo>
                  <a:lnTo>
                    <a:pt x="5" y="1120"/>
                  </a:lnTo>
                  <a:lnTo>
                    <a:pt x="7" y="1114"/>
                  </a:lnTo>
                  <a:lnTo>
                    <a:pt x="10" y="1105"/>
                  </a:lnTo>
                  <a:lnTo>
                    <a:pt x="17" y="1101"/>
                  </a:lnTo>
                  <a:lnTo>
                    <a:pt x="18" y="1099"/>
                  </a:lnTo>
                  <a:lnTo>
                    <a:pt x="20" y="1096"/>
                  </a:lnTo>
                  <a:lnTo>
                    <a:pt x="22" y="1091"/>
                  </a:lnTo>
                  <a:lnTo>
                    <a:pt x="23" y="1088"/>
                  </a:lnTo>
                  <a:lnTo>
                    <a:pt x="30" y="1078"/>
                  </a:lnTo>
                  <a:lnTo>
                    <a:pt x="40" y="1071"/>
                  </a:lnTo>
                  <a:lnTo>
                    <a:pt x="48" y="1070"/>
                  </a:lnTo>
                  <a:lnTo>
                    <a:pt x="56" y="1073"/>
                  </a:lnTo>
                  <a:lnTo>
                    <a:pt x="73" y="1075"/>
                  </a:lnTo>
                  <a:lnTo>
                    <a:pt x="89" y="1071"/>
                  </a:lnTo>
                  <a:lnTo>
                    <a:pt x="93" y="1065"/>
                  </a:lnTo>
                  <a:lnTo>
                    <a:pt x="89" y="1055"/>
                  </a:lnTo>
                  <a:lnTo>
                    <a:pt x="86" y="1047"/>
                  </a:lnTo>
                  <a:lnTo>
                    <a:pt x="85" y="1044"/>
                  </a:lnTo>
                  <a:lnTo>
                    <a:pt x="81" y="1037"/>
                  </a:lnTo>
                  <a:lnTo>
                    <a:pt x="78" y="1028"/>
                  </a:lnTo>
                  <a:lnTo>
                    <a:pt x="83" y="1020"/>
                  </a:lnTo>
                  <a:lnTo>
                    <a:pt x="91" y="1013"/>
                  </a:lnTo>
                  <a:lnTo>
                    <a:pt x="94" y="1012"/>
                  </a:lnTo>
                  <a:lnTo>
                    <a:pt x="101" y="1012"/>
                  </a:lnTo>
                  <a:lnTo>
                    <a:pt x="108" y="1007"/>
                  </a:lnTo>
                  <a:lnTo>
                    <a:pt x="111" y="1002"/>
                  </a:lnTo>
                  <a:lnTo>
                    <a:pt x="113" y="997"/>
                  </a:lnTo>
                  <a:lnTo>
                    <a:pt x="113" y="987"/>
                  </a:lnTo>
                  <a:lnTo>
                    <a:pt x="118" y="979"/>
                  </a:lnTo>
                  <a:lnTo>
                    <a:pt x="123" y="970"/>
                  </a:lnTo>
                  <a:lnTo>
                    <a:pt x="129" y="968"/>
                  </a:lnTo>
                  <a:lnTo>
                    <a:pt x="132" y="968"/>
                  </a:lnTo>
                  <a:lnTo>
                    <a:pt x="144" y="965"/>
                  </a:lnTo>
                  <a:lnTo>
                    <a:pt x="154" y="965"/>
                  </a:lnTo>
                  <a:lnTo>
                    <a:pt x="177" y="974"/>
                  </a:lnTo>
                  <a:lnTo>
                    <a:pt x="184" y="978"/>
                  </a:lnTo>
                  <a:lnTo>
                    <a:pt x="199" y="970"/>
                  </a:lnTo>
                  <a:lnTo>
                    <a:pt x="195" y="961"/>
                  </a:lnTo>
                  <a:lnTo>
                    <a:pt x="187" y="958"/>
                  </a:lnTo>
                  <a:lnTo>
                    <a:pt x="184" y="955"/>
                  </a:lnTo>
                  <a:lnTo>
                    <a:pt x="184" y="950"/>
                  </a:lnTo>
                  <a:lnTo>
                    <a:pt x="184" y="939"/>
                  </a:lnTo>
                  <a:lnTo>
                    <a:pt x="192" y="934"/>
                  </a:lnTo>
                  <a:lnTo>
                    <a:pt x="202" y="932"/>
                  </a:lnTo>
                  <a:lnTo>
                    <a:pt x="214" y="927"/>
                  </a:lnTo>
                  <a:lnTo>
                    <a:pt x="225" y="929"/>
                  </a:lnTo>
                  <a:lnTo>
                    <a:pt x="237" y="937"/>
                  </a:lnTo>
                  <a:lnTo>
                    <a:pt x="247" y="940"/>
                  </a:lnTo>
                  <a:lnTo>
                    <a:pt x="253" y="932"/>
                  </a:lnTo>
                  <a:lnTo>
                    <a:pt x="261" y="936"/>
                  </a:lnTo>
                  <a:lnTo>
                    <a:pt x="270" y="932"/>
                  </a:lnTo>
                  <a:lnTo>
                    <a:pt x="273" y="931"/>
                  </a:lnTo>
                  <a:lnTo>
                    <a:pt x="278" y="927"/>
                  </a:lnTo>
                  <a:lnTo>
                    <a:pt x="278" y="921"/>
                  </a:lnTo>
                  <a:lnTo>
                    <a:pt x="286" y="906"/>
                  </a:lnTo>
                  <a:lnTo>
                    <a:pt x="295" y="906"/>
                  </a:lnTo>
                  <a:lnTo>
                    <a:pt x="295" y="902"/>
                  </a:lnTo>
                  <a:lnTo>
                    <a:pt x="295" y="898"/>
                  </a:lnTo>
                  <a:lnTo>
                    <a:pt x="293" y="895"/>
                  </a:lnTo>
                  <a:lnTo>
                    <a:pt x="295" y="885"/>
                  </a:lnTo>
                  <a:lnTo>
                    <a:pt x="295" y="882"/>
                  </a:lnTo>
                  <a:lnTo>
                    <a:pt x="295" y="877"/>
                  </a:lnTo>
                  <a:lnTo>
                    <a:pt x="293" y="868"/>
                  </a:lnTo>
                  <a:lnTo>
                    <a:pt x="288" y="858"/>
                  </a:lnTo>
                  <a:lnTo>
                    <a:pt x="283" y="850"/>
                  </a:lnTo>
                  <a:lnTo>
                    <a:pt x="290" y="850"/>
                  </a:lnTo>
                  <a:lnTo>
                    <a:pt x="291" y="848"/>
                  </a:lnTo>
                  <a:lnTo>
                    <a:pt x="293" y="847"/>
                  </a:lnTo>
                  <a:lnTo>
                    <a:pt x="293" y="842"/>
                  </a:lnTo>
                  <a:lnTo>
                    <a:pt x="290" y="840"/>
                  </a:lnTo>
                  <a:lnTo>
                    <a:pt x="286" y="838"/>
                  </a:lnTo>
                  <a:lnTo>
                    <a:pt x="280" y="834"/>
                  </a:lnTo>
                  <a:lnTo>
                    <a:pt x="280" y="827"/>
                  </a:lnTo>
                  <a:lnTo>
                    <a:pt x="276" y="822"/>
                  </a:lnTo>
                  <a:lnTo>
                    <a:pt x="273" y="824"/>
                  </a:lnTo>
                  <a:lnTo>
                    <a:pt x="268" y="827"/>
                  </a:lnTo>
                  <a:lnTo>
                    <a:pt x="261" y="822"/>
                  </a:lnTo>
                  <a:lnTo>
                    <a:pt x="260" y="814"/>
                  </a:lnTo>
                  <a:lnTo>
                    <a:pt x="253" y="814"/>
                  </a:lnTo>
                  <a:lnTo>
                    <a:pt x="240" y="804"/>
                  </a:lnTo>
                  <a:lnTo>
                    <a:pt x="230" y="803"/>
                  </a:lnTo>
                  <a:lnTo>
                    <a:pt x="222" y="801"/>
                  </a:lnTo>
                  <a:lnTo>
                    <a:pt x="214" y="792"/>
                  </a:lnTo>
                  <a:lnTo>
                    <a:pt x="209" y="785"/>
                  </a:lnTo>
                  <a:lnTo>
                    <a:pt x="205" y="780"/>
                  </a:lnTo>
                  <a:lnTo>
                    <a:pt x="202" y="779"/>
                  </a:lnTo>
                  <a:lnTo>
                    <a:pt x="199" y="779"/>
                  </a:lnTo>
                  <a:lnTo>
                    <a:pt x="194" y="772"/>
                  </a:lnTo>
                  <a:lnTo>
                    <a:pt x="190" y="764"/>
                  </a:lnTo>
                  <a:lnTo>
                    <a:pt x="189" y="761"/>
                  </a:lnTo>
                  <a:lnTo>
                    <a:pt x="185" y="754"/>
                  </a:lnTo>
                  <a:lnTo>
                    <a:pt x="182" y="749"/>
                  </a:lnTo>
                  <a:lnTo>
                    <a:pt x="177" y="748"/>
                  </a:lnTo>
                  <a:lnTo>
                    <a:pt x="169" y="741"/>
                  </a:lnTo>
                  <a:lnTo>
                    <a:pt x="167" y="732"/>
                  </a:lnTo>
                  <a:lnTo>
                    <a:pt x="162" y="727"/>
                  </a:lnTo>
                  <a:lnTo>
                    <a:pt x="156" y="725"/>
                  </a:lnTo>
                  <a:lnTo>
                    <a:pt x="152" y="727"/>
                  </a:lnTo>
                  <a:lnTo>
                    <a:pt x="149" y="728"/>
                  </a:lnTo>
                  <a:lnTo>
                    <a:pt x="144" y="735"/>
                  </a:lnTo>
                  <a:lnTo>
                    <a:pt x="141" y="735"/>
                  </a:lnTo>
                  <a:lnTo>
                    <a:pt x="124" y="728"/>
                  </a:lnTo>
                  <a:lnTo>
                    <a:pt x="119" y="720"/>
                  </a:lnTo>
                  <a:lnTo>
                    <a:pt x="119" y="717"/>
                  </a:lnTo>
                  <a:lnTo>
                    <a:pt x="124" y="709"/>
                  </a:lnTo>
                  <a:lnTo>
                    <a:pt x="119" y="703"/>
                  </a:lnTo>
                  <a:lnTo>
                    <a:pt x="116" y="698"/>
                  </a:lnTo>
                  <a:lnTo>
                    <a:pt x="119" y="690"/>
                  </a:lnTo>
                  <a:lnTo>
                    <a:pt x="119" y="686"/>
                  </a:lnTo>
                  <a:lnTo>
                    <a:pt x="126" y="680"/>
                  </a:lnTo>
                  <a:lnTo>
                    <a:pt x="129" y="673"/>
                  </a:lnTo>
                  <a:lnTo>
                    <a:pt x="128" y="664"/>
                  </a:lnTo>
                  <a:lnTo>
                    <a:pt x="126" y="652"/>
                  </a:lnTo>
                  <a:lnTo>
                    <a:pt x="123" y="646"/>
                  </a:lnTo>
                  <a:lnTo>
                    <a:pt x="124" y="639"/>
                  </a:lnTo>
                  <a:lnTo>
                    <a:pt x="119" y="636"/>
                  </a:lnTo>
                  <a:lnTo>
                    <a:pt x="121" y="631"/>
                  </a:lnTo>
                  <a:lnTo>
                    <a:pt x="123" y="628"/>
                  </a:lnTo>
                  <a:lnTo>
                    <a:pt x="124" y="628"/>
                  </a:lnTo>
                  <a:lnTo>
                    <a:pt x="136" y="630"/>
                  </a:lnTo>
                  <a:lnTo>
                    <a:pt x="146" y="630"/>
                  </a:lnTo>
                  <a:lnTo>
                    <a:pt x="147" y="623"/>
                  </a:lnTo>
                  <a:lnTo>
                    <a:pt x="152" y="620"/>
                  </a:lnTo>
                  <a:lnTo>
                    <a:pt x="161" y="620"/>
                  </a:lnTo>
                  <a:lnTo>
                    <a:pt x="166" y="617"/>
                  </a:lnTo>
                  <a:lnTo>
                    <a:pt x="167" y="610"/>
                  </a:lnTo>
                  <a:lnTo>
                    <a:pt x="171" y="607"/>
                  </a:lnTo>
                  <a:lnTo>
                    <a:pt x="174" y="610"/>
                  </a:lnTo>
                  <a:lnTo>
                    <a:pt x="177" y="617"/>
                  </a:lnTo>
                  <a:lnTo>
                    <a:pt x="184" y="618"/>
                  </a:lnTo>
                  <a:lnTo>
                    <a:pt x="187" y="618"/>
                  </a:lnTo>
                  <a:lnTo>
                    <a:pt x="195" y="625"/>
                  </a:lnTo>
                  <a:lnTo>
                    <a:pt x="199" y="626"/>
                  </a:lnTo>
                  <a:lnTo>
                    <a:pt x="207" y="630"/>
                  </a:lnTo>
                  <a:lnTo>
                    <a:pt x="214" y="628"/>
                  </a:lnTo>
                  <a:lnTo>
                    <a:pt x="222" y="622"/>
                  </a:lnTo>
                  <a:lnTo>
                    <a:pt x="227" y="617"/>
                  </a:lnTo>
                  <a:lnTo>
                    <a:pt x="232" y="612"/>
                  </a:lnTo>
                  <a:lnTo>
                    <a:pt x="237" y="612"/>
                  </a:lnTo>
                  <a:lnTo>
                    <a:pt x="242" y="612"/>
                  </a:lnTo>
                  <a:lnTo>
                    <a:pt x="243" y="612"/>
                  </a:lnTo>
                  <a:lnTo>
                    <a:pt x="247" y="612"/>
                  </a:lnTo>
                  <a:lnTo>
                    <a:pt x="253" y="610"/>
                  </a:lnTo>
                  <a:lnTo>
                    <a:pt x="261" y="607"/>
                  </a:lnTo>
                  <a:lnTo>
                    <a:pt x="266" y="604"/>
                  </a:lnTo>
                  <a:lnTo>
                    <a:pt x="276" y="601"/>
                  </a:lnTo>
                  <a:lnTo>
                    <a:pt x="286" y="594"/>
                  </a:lnTo>
                  <a:lnTo>
                    <a:pt x="293" y="591"/>
                  </a:lnTo>
                  <a:lnTo>
                    <a:pt x="301" y="588"/>
                  </a:lnTo>
                  <a:lnTo>
                    <a:pt x="308" y="588"/>
                  </a:lnTo>
                  <a:lnTo>
                    <a:pt x="319" y="586"/>
                  </a:lnTo>
                  <a:lnTo>
                    <a:pt x="331" y="581"/>
                  </a:lnTo>
                  <a:lnTo>
                    <a:pt x="341" y="581"/>
                  </a:lnTo>
                  <a:lnTo>
                    <a:pt x="351" y="583"/>
                  </a:lnTo>
                  <a:lnTo>
                    <a:pt x="356" y="588"/>
                  </a:lnTo>
                  <a:lnTo>
                    <a:pt x="359" y="593"/>
                  </a:lnTo>
                  <a:lnTo>
                    <a:pt x="361" y="599"/>
                  </a:lnTo>
                  <a:lnTo>
                    <a:pt x="364" y="601"/>
                  </a:lnTo>
                  <a:lnTo>
                    <a:pt x="366" y="601"/>
                  </a:lnTo>
                  <a:lnTo>
                    <a:pt x="376" y="601"/>
                  </a:lnTo>
                  <a:lnTo>
                    <a:pt x="384" y="596"/>
                  </a:lnTo>
                  <a:lnTo>
                    <a:pt x="394" y="586"/>
                  </a:lnTo>
                  <a:lnTo>
                    <a:pt x="405" y="576"/>
                  </a:lnTo>
                  <a:lnTo>
                    <a:pt x="409" y="575"/>
                  </a:lnTo>
                  <a:lnTo>
                    <a:pt x="410" y="573"/>
                  </a:lnTo>
                  <a:lnTo>
                    <a:pt x="415" y="568"/>
                  </a:lnTo>
                  <a:lnTo>
                    <a:pt x="424" y="562"/>
                  </a:lnTo>
                  <a:lnTo>
                    <a:pt x="432" y="557"/>
                  </a:lnTo>
                  <a:lnTo>
                    <a:pt x="434" y="555"/>
                  </a:lnTo>
                  <a:lnTo>
                    <a:pt x="440" y="550"/>
                  </a:lnTo>
                  <a:lnTo>
                    <a:pt x="443" y="547"/>
                  </a:lnTo>
                  <a:lnTo>
                    <a:pt x="453" y="546"/>
                  </a:lnTo>
                  <a:lnTo>
                    <a:pt x="455" y="544"/>
                  </a:lnTo>
                  <a:lnTo>
                    <a:pt x="458" y="531"/>
                  </a:lnTo>
                  <a:lnTo>
                    <a:pt x="460" y="529"/>
                  </a:lnTo>
                  <a:lnTo>
                    <a:pt x="465" y="526"/>
                  </a:lnTo>
                  <a:lnTo>
                    <a:pt x="468" y="525"/>
                  </a:lnTo>
                  <a:lnTo>
                    <a:pt x="472" y="526"/>
                  </a:lnTo>
                  <a:lnTo>
                    <a:pt x="477" y="525"/>
                  </a:lnTo>
                  <a:lnTo>
                    <a:pt x="477" y="523"/>
                  </a:lnTo>
                  <a:lnTo>
                    <a:pt x="472" y="513"/>
                  </a:lnTo>
                  <a:lnTo>
                    <a:pt x="470" y="510"/>
                  </a:lnTo>
                  <a:lnTo>
                    <a:pt x="470" y="508"/>
                  </a:lnTo>
                  <a:lnTo>
                    <a:pt x="470" y="505"/>
                  </a:lnTo>
                  <a:lnTo>
                    <a:pt x="473" y="495"/>
                  </a:lnTo>
                  <a:lnTo>
                    <a:pt x="475" y="492"/>
                  </a:lnTo>
                  <a:lnTo>
                    <a:pt x="480" y="484"/>
                  </a:lnTo>
                  <a:lnTo>
                    <a:pt x="480" y="482"/>
                  </a:lnTo>
                  <a:lnTo>
                    <a:pt x="478" y="471"/>
                  </a:lnTo>
                  <a:lnTo>
                    <a:pt x="478" y="466"/>
                  </a:lnTo>
                  <a:lnTo>
                    <a:pt x="483" y="463"/>
                  </a:lnTo>
                  <a:lnTo>
                    <a:pt x="488" y="461"/>
                  </a:lnTo>
                  <a:lnTo>
                    <a:pt x="495" y="466"/>
                  </a:lnTo>
                  <a:lnTo>
                    <a:pt x="498" y="471"/>
                  </a:lnTo>
                  <a:lnTo>
                    <a:pt x="501" y="474"/>
                  </a:lnTo>
                  <a:lnTo>
                    <a:pt x="505" y="471"/>
                  </a:lnTo>
                  <a:lnTo>
                    <a:pt x="510" y="470"/>
                  </a:lnTo>
                  <a:lnTo>
                    <a:pt x="513" y="471"/>
                  </a:lnTo>
                  <a:lnTo>
                    <a:pt x="518" y="474"/>
                  </a:lnTo>
                  <a:lnTo>
                    <a:pt x="523" y="478"/>
                  </a:lnTo>
                  <a:lnTo>
                    <a:pt x="529" y="476"/>
                  </a:lnTo>
                  <a:lnTo>
                    <a:pt x="528" y="470"/>
                  </a:lnTo>
                  <a:lnTo>
                    <a:pt x="524" y="466"/>
                  </a:lnTo>
                  <a:lnTo>
                    <a:pt x="524" y="465"/>
                  </a:lnTo>
                  <a:lnTo>
                    <a:pt x="520" y="457"/>
                  </a:lnTo>
                  <a:lnTo>
                    <a:pt x="520" y="455"/>
                  </a:lnTo>
                  <a:lnTo>
                    <a:pt x="520" y="452"/>
                  </a:lnTo>
                  <a:lnTo>
                    <a:pt x="518" y="437"/>
                  </a:lnTo>
                  <a:lnTo>
                    <a:pt x="518" y="436"/>
                  </a:lnTo>
                  <a:lnTo>
                    <a:pt x="516" y="427"/>
                  </a:lnTo>
                  <a:lnTo>
                    <a:pt x="523" y="416"/>
                  </a:lnTo>
                  <a:lnTo>
                    <a:pt x="524" y="415"/>
                  </a:lnTo>
                  <a:lnTo>
                    <a:pt x="526" y="411"/>
                  </a:lnTo>
                  <a:lnTo>
                    <a:pt x="528" y="410"/>
                  </a:lnTo>
                  <a:lnTo>
                    <a:pt x="531" y="406"/>
                  </a:lnTo>
                  <a:lnTo>
                    <a:pt x="531" y="405"/>
                  </a:lnTo>
                  <a:lnTo>
                    <a:pt x="531" y="398"/>
                  </a:lnTo>
                  <a:lnTo>
                    <a:pt x="529" y="392"/>
                  </a:lnTo>
                  <a:lnTo>
                    <a:pt x="531" y="387"/>
                  </a:lnTo>
                  <a:lnTo>
                    <a:pt x="534" y="387"/>
                  </a:lnTo>
                  <a:lnTo>
                    <a:pt x="541" y="387"/>
                  </a:lnTo>
                  <a:lnTo>
                    <a:pt x="544" y="387"/>
                  </a:lnTo>
                  <a:lnTo>
                    <a:pt x="551" y="384"/>
                  </a:lnTo>
                  <a:lnTo>
                    <a:pt x="558" y="385"/>
                  </a:lnTo>
                  <a:lnTo>
                    <a:pt x="559" y="387"/>
                  </a:lnTo>
                  <a:lnTo>
                    <a:pt x="561" y="389"/>
                  </a:lnTo>
                  <a:lnTo>
                    <a:pt x="567" y="389"/>
                  </a:lnTo>
                  <a:lnTo>
                    <a:pt x="572" y="387"/>
                  </a:lnTo>
                  <a:lnTo>
                    <a:pt x="574" y="385"/>
                  </a:lnTo>
                  <a:lnTo>
                    <a:pt x="576" y="385"/>
                  </a:lnTo>
                  <a:lnTo>
                    <a:pt x="589" y="379"/>
                  </a:lnTo>
                  <a:lnTo>
                    <a:pt x="591" y="377"/>
                  </a:lnTo>
                  <a:lnTo>
                    <a:pt x="592" y="376"/>
                  </a:lnTo>
                  <a:lnTo>
                    <a:pt x="602" y="368"/>
                  </a:lnTo>
                  <a:lnTo>
                    <a:pt x="610" y="369"/>
                  </a:lnTo>
                  <a:lnTo>
                    <a:pt x="622" y="364"/>
                  </a:lnTo>
                  <a:lnTo>
                    <a:pt x="625" y="363"/>
                  </a:lnTo>
                  <a:lnTo>
                    <a:pt x="630" y="358"/>
                  </a:lnTo>
                  <a:lnTo>
                    <a:pt x="630" y="356"/>
                  </a:lnTo>
                  <a:lnTo>
                    <a:pt x="637" y="350"/>
                  </a:lnTo>
                  <a:lnTo>
                    <a:pt x="647" y="351"/>
                  </a:lnTo>
                  <a:lnTo>
                    <a:pt x="653" y="348"/>
                  </a:lnTo>
                  <a:lnTo>
                    <a:pt x="660" y="350"/>
                  </a:lnTo>
                  <a:lnTo>
                    <a:pt x="665" y="353"/>
                  </a:lnTo>
                  <a:lnTo>
                    <a:pt x="668" y="353"/>
                  </a:lnTo>
                  <a:lnTo>
                    <a:pt x="677" y="353"/>
                  </a:lnTo>
                  <a:lnTo>
                    <a:pt x="683" y="353"/>
                  </a:lnTo>
                  <a:lnTo>
                    <a:pt x="710" y="351"/>
                  </a:lnTo>
                  <a:lnTo>
                    <a:pt x="711" y="350"/>
                  </a:lnTo>
                  <a:lnTo>
                    <a:pt x="716" y="343"/>
                  </a:lnTo>
                  <a:lnTo>
                    <a:pt x="718" y="340"/>
                  </a:lnTo>
                  <a:lnTo>
                    <a:pt x="725" y="337"/>
                  </a:lnTo>
                  <a:lnTo>
                    <a:pt x="728" y="338"/>
                  </a:lnTo>
                  <a:lnTo>
                    <a:pt x="728" y="343"/>
                  </a:lnTo>
                  <a:lnTo>
                    <a:pt x="726" y="351"/>
                  </a:lnTo>
                  <a:lnTo>
                    <a:pt x="726" y="355"/>
                  </a:lnTo>
                  <a:lnTo>
                    <a:pt x="726" y="359"/>
                  </a:lnTo>
                  <a:lnTo>
                    <a:pt x="728" y="361"/>
                  </a:lnTo>
                  <a:lnTo>
                    <a:pt x="730" y="363"/>
                  </a:lnTo>
                  <a:lnTo>
                    <a:pt x="735" y="364"/>
                  </a:lnTo>
                  <a:lnTo>
                    <a:pt x="739" y="363"/>
                  </a:lnTo>
                  <a:lnTo>
                    <a:pt x="743" y="361"/>
                  </a:lnTo>
                  <a:lnTo>
                    <a:pt x="744" y="358"/>
                  </a:lnTo>
                  <a:lnTo>
                    <a:pt x="748" y="358"/>
                  </a:lnTo>
                  <a:lnTo>
                    <a:pt x="753" y="356"/>
                  </a:lnTo>
                  <a:lnTo>
                    <a:pt x="756" y="356"/>
                  </a:lnTo>
                  <a:lnTo>
                    <a:pt x="764" y="358"/>
                  </a:lnTo>
                  <a:lnTo>
                    <a:pt x="768" y="356"/>
                  </a:lnTo>
                  <a:lnTo>
                    <a:pt x="769" y="356"/>
                  </a:lnTo>
                  <a:lnTo>
                    <a:pt x="774" y="355"/>
                  </a:lnTo>
                  <a:lnTo>
                    <a:pt x="779" y="355"/>
                  </a:lnTo>
                  <a:lnTo>
                    <a:pt x="786" y="356"/>
                  </a:lnTo>
                  <a:lnTo>
                    <a:pt x="789" y="358"/>
                  </a:lnTo>
                  <a:lnTo>
                    <a:pt x="796" y="355"/>
                  </a:lnTo>
                  <a:lnTo>
                    <a:pt x="801" y="355"/>
                  </a:lnTo>
                  <a:lnTo>
                    <a:pt x="814" y="348"/>
                  </a:lnTo>
                  <a:lnTo>
                    <a:pt x="821" y="347"/>
                  </a:lnTo>
                  <a:lnTo>
                    <a:pt x="825" y="347"/>
                  </a:lnTo>
                  <a:lnTo>
                    <a:pt x="829" y="345"/>
                  </a:lnTo>
                  <a:lnTo>
                    <a:pt x="830" y="342"/>
                  </a:lnTo>
                  <a:lnTo>
                    <a:pt x="834" y="335"/>
                  </a:lnTo>
                  <a:lnTo>
                    <a:pt x="837" y="327"/>
                  </a:lnTo>
                  <a:lnTo>
                    <a:pt x="840" y="317"/>
                  </a:lnTo>
                  <a:lnTo>
                    <a:pt x="844" y="308"/>
                  </a:lnTo>
                  <a:lnTo>
                    <a:pt x="850" y="295"/>
                  </a:lnTo>
                  <a:lnTo>
                    <a:pt x="855" y="290"/>
                  </a:lnTo>
                  <a:lnTo>
                    <a:pt x="862" y="287"/>
                  </a:lnTo>
                  <a:lnTo>
                    <a:pt x="868" y="285"/>
                  </a:lnTo>
                  <a:lnTo>
                    <a:pt x="875" y="285"/>
                  </a:lnTo>
                  <a:lnTo>
                    <a:pt x="878" y="282"/>
                  </a:lnTo>
                  <a:lnTo>
                    <a:pt x="878" y="279"/>
                  </a:lnTo>
                  <a:lnTo>
                    <a:pt x="882" y="274"/>
                  </a:lnTo>
                  <a:lnTo>
                    <a:pt x="888" y="274"/>
                  </a:lnTo>
                  <a:lnTo>
                    <a:pt x="895" y="272"/>
                  </a:lnTo>
                  <a:lnTo>
                    <a:pt x="902" y="267"/>
                  </a:lnTo>
                  <a:lnTo>
                    <a:pt x="907" y="264"/>
                  </a:lnTo>
                  <a:lnTo>
                    <a:pt x="911" y="259"/>
                  </a:lnTo>
                  <a:lnTo>
                    <a:pt x="915" y="254"/>
                  </a:lnTo>
                  <a:lnTo>
                    <a:pt x="920" y="249"/>
                  </a:lnTo>
                  <a:lnTo>
                    <a:pt x="926" y="243"/>
                  </a:lnTo>
                  <a:lnTo>
                    <a:pt x="935" y="237"/>
                  </a:lnTo>
                  <a:lnTo>
                    <a:pt x="943" y="235"/>
                  </a:lnTo>
                  <a:lnTo>
                    <a:pt x="954" y="230"/>
                  </a:lnTo>
                  <a:lnTo>
                    <a:pt x="971" y="227"/>
                  </a:lnTo>
                  <a:lnTo>
                    <a:pt x="976" y="224"/>
                  </a:lnTo>
                  <a:lnTo>
                    <a:pt x="984" y="214"/>
                  </a:lnTo>
                  <a:lnTo>
                    <a:pt x="991" y="211"/>
                  </a:lnTo>
                  <a:lnTo>
                    <a:pt x="996" y="204"/>
                  </a:lnTo>
                  <a:lnTo>
                    <a:pt x="997" y="199"/>
                  </a:lnTo>
                  <a:lnTo>
                    <a:pt x="1006" y="196"/>
                  </a:lnTo>
                  <a:lnTo>
                    <a:pt x="1012" y="183"/>
                  </a:lnTo>
                  <a:lnTo>
                    <a:pt x="1014" y="177"/>
                  </a:lnTo>
                  <a:lnTo>
                    <a:pt x="1019" y="173"/>
                  </a:lnTo>
                  <a:lnTo>
                    <a:pt x="1022" y="172"/>
                  </a:lnTo>
                  <a:lnTo>
                    <a:pt x="1022" y="169"/>
                  </a:lnTo>
                  <a:lnTo>
                    <a:pt x="1022" y="160"/>
                  </a:lnTo>
                  <a:lnTo>
                    <a:pt x="1024" y="156"/>
                  </a:lnTo>
                  <a:lnTo>
                    <a:pt x="1029" y="152"/>
                  </a:lnTo>
                  <a:lnTo>
                    <a:pt x="1034" y="148"/>
                  </a:lnTo>
                  <a:lnTo>
                    <a:pt x="1039" y="143"/>
                  </a:lnTo>
                  <a:lnTo>
                    <a:pt x="1042" y="135"/>
                  </a:lnTo>
                  <a:lnTo>
                    <a:pt x="1045" y="128"/>
                  </a:lnTo>
                  <a:lnTo>
                    <a:pt x="1055" y="120"/>
                  </a:lnTo>
                  <a:lnTo>
                    <a:pt x="1057" y="117"/>
                  </a:lnTo>
                  <a:lnTo>
                    <a:pt x="1060" y="114"/>
                  </a:lnTo>
                  <a:lnTo>
                    <a:pt x="1065" y="109"/>
                  </a:lnTo>
                  <a:lnTo>
                    <a:pt x="1070" y="107"/>
                  </a:lnTo>
                  <a:lnTo>
                    <a:pt x="1079" y="105"/>
                  </a:lnTo>
                  <a:lnTo>
                    <a:pt x="1087" y="104"/>
                  </a:lnTo>
                  <a:lnTo>
                    <a:pt x="1092" y="104"/>
                  </a:lnTo>
                  <a:lnTo>
                    <a:pt x="1093" y="101"/>
                  </a:lnTo>
                  <a:lnTo>
                    <a:pt x="1097" y="97"/>
                  </a:lnTo>
                  <a:lnTo>
                    <a:pt x="1098" y="92"/>
                  </a:lnTo>
                  <a:lnTo>
                    <a:pt x="1098" y="86"/>
                  </a:lnTo>
                  <a:lnTo>
                    <a:pt x="1102" y="84"/>
                  </a:lnTo>
                  <a:lnTo>
                    <a:pt x="1102" y="81"/>
                  </a:lnTo>
                  <a:lnTo>
                    <a:pt x="1105" y="76"/>
                  </a:lnTo>
                  <a:lnTo>
                    <a:pt x="1107" y="71"/>
                  </a:lnTo>
                  <a:lnTo>
                    <a:pt x="1110" y="65"/>
                  </a:lnTo>
                  <a:lnTo>
                    <a:pt x="1113" y="57"/>
                  </a:lnTo>
                  <a:lnTo>
                    <a:pt x="1117" y="50"/>
                  </a:lnTo>
                  <a:lnTo>
                    <a:pt x="1120" y="44"/>
                  </a:lnTo>
                  <a:lnTo>
                    <a:pt x="1123" y="41"/>
                  </a:lnTo>
                  <a:lnTo>
                    <a:pt x="1128" y="36"/>
                  </a:lnTo>
                  <a:lnTo>
                    <a:pt x="1133" y="33"/>
                  </a:lnTo>
                  <a:lnTo>
                    <a:pt x="1146" y="28"/>
                  </a:lnTo>
                  <a:lnTo>
                    <a:pt x="1158" y="25"/>
                  </a:lnTo>
                  <a:lnTo>
                    <a:pt x="1161" y="26"/>
                  </a:lnTo>
                  <a:lnTo>
                    <a:pt x="1163" y="31"/>
                  </a:lnTo>
                  <a:lnTo>
                    <a:pt x="1163" y="37"/>
                  </a:lnTo>
                  <a:lnTo>
                    <a:pt x="1166" y="44"/>
                  </a:lnTo>
                  <a:lnTo>
                    <a:pt x="1169" y="47"/>
                  </a:lnTo>
                  <a:lnTo>
                    <a:pt x="1176" y="46"/>
                  </a:lnTo>
                  <a:lnTo>
                    <a:pt x="1184" y="46"/>
                  </a:lnTo>
                  <a:lnTo>
                    <a:pt x="1188" y="46"/>
                  </a:lnTo>
                  <a:lnTo>
                    <a:pt x="1193" y="46"/>
                  </a:lnTo>
                  <a:lnTo>
                    <a:pt x="1201" y="44"/>
                  </a:lnTo>
                  <a:lnTo>
                    <a:pt x="1208" y="46"/>
                  </a:lnTo>
                  <a:lnTo>
                    <a:pt x="1216" y="46"/>
                  </a:lnTo>
                  <a:lnTo>
                    <a:pt x="1221" y="44"/>
                  </a:lnTo>
                  <a:lnTo>
                    <a:pt x="1227" y="41"/>
                  </a:lnTo>
                  <a:lnTo>
                    <a:pt x="1234" y="37"/>
                  </a:lnTo>
                  <a:lnTo>
                    <a:pt x="1241" y="29"/>
                  </a:lnTo>
                  <a:lnTo>
                    <a:pt x="1246" y="18"/>
                  </a:lnTo>
                  <a:lnTo>
                    <a:pt x="1254" y="2"/>
                  </a:lnTo>
                  <a:lnTo>
                    <a:pt x="125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82" name="Freeform 82"/>
            <p:cNvSpPr>
              <a:spLocks/>
            </p:cNvSpPr>
            <p:nvPr/>
          </p:nvSpPr>
          <p:spPr bwMode="auto">
            <a:xfrm>
              <a:off x="2782887" y="2834483"/>
              <a:ext cx="422275" cy="1236663"/>
            </a:xfrm>
            <a:custGeom>
              <a:avLst/>
              <a:gdLst>
                <a:gd name="T0" fmla="*/ 428 w 533"/>
                <a:gd name="T1" fmla="*/ 39 h 1559"/>
                <a:gd name="T2" fmla="*/ 413 w 533"/>
                <a:gd name="T3" fmla="*/ 80 h 1559"/>
                <a:gd name="T4" fmla="*/ 415 w 533"/>
                <a:gd name="T5" fmla="*/ 117 h 1559"/>
                <a:gd name="T6" fmla="*/ 399 w 533"/>
                <a:gd name="T7" fmla="*/ 156 h 1559"/>
                <a:gd name="T8" fmla="*/ 385 w 533"/>
                <a:gd name="T9" fmla="*/ 180 h 1559"/>
                <a:gd name="T10" fmla="*/ 356 w 533"/>
                <a:gd name="T11" fmla="*/ 177 h 1559"/>
                <a:gd name="T12" fmla="*/ 316 w 533"/>
                <a:gd name="T13" fmla="*/ 164 h 1559"/>
                <a:gd name="T14" fmla="*/ 268 w 533"/>
                <a:gd name="T15" fmla="*/ 206 h 1559"/>
                <a:gd name="T16" fmla="*/ 268 w 533"/>
                <a:gd name="T17" fmla="*/ 243 h 1559"/>
                <a:gd name="T18" fmla="*/ 248 w 533"/>
                <a:gd name="T19" fmla="*/ 262 h 1559"/>
                <a:gd name="T20" fmla="*/ 237 w 533"/>
                <a:gd name="T21" fmla="*/ 287 h 1559"/>
                <a:gd name="T22" fmla="*/ 271 w 533"/>
                <a:gd name="T23" fmla="*/ 311 h 1559"/>
                <a:gd name="T24" fmla="*/ 304 w 533"/>
                <a:gd name="T25" fmla="*/ 304 h 1559"/>
                <a:gd name="T26" fmla="*/ 331 w 533"/>
                <a:gd name="T27" fmla="*/ 332 h 1559"/>
                <a:gd name="T28" fmla="*/ 331 w 533"/>
                <a:gd name="T29" fmla="*/ 413 h 1559"/>
                <a:gd name="T30" fmla="*/ 349 w 533"/>
                <a:gd name="T31" fmla="*/ 442 h 1559"/>
                <a:gd name="T32" fmla="*/ 394 w 533"/>
                <a:gd name="T33" fmla="*/ 439 h 1559"/>
                <a:gd name="T34" fmla="*/ 448 w 533"/>
                <a:gd name="T35" fmla="*/ 470 h 1559"/>
                <a:gd name="T36" fmla="*/ 496 w 533"/>
                <a:gd name="T37" fmla="*/ 502 h 1559"/>
                <a:gd name="T38" fmla="*/ 526 w 533"/>
                <a:gd name="T39" fmla="*/ 537 h 1559"/>
                <a:gd name="T40" fmla="*/ 514 w 533"/>
                <a:gd name="T41" fmla="*/ 599 h 1559"/>
                <a:gd name="T42" fmla="*/ 499 w 533"/>
                <a:gd name="T43" fmla="*/ 672 h 1559"/>
                <a:gd name="T44" fmla="*/ 481 w 533"/>
                <a:gd name="T45" fmla="*/ 720 h 1559"/>
                <a:gd name="T46" fmla="*/ 481 w 533"/>
                <a:gd name="T47" fmla="*/ 772 h 1559"/>
                <a:gd name="T48" fmla="*/ 465 w 533"/>
                <a:gd name="T49" fmla="*/ 796 h 1559"/>
                <a:gd name="T50" fmla="*/ 460 w 533"/>
                <a:gd name="T51" fmla="*/ 819 h 1559"/>
                <a:gd name="T52" fmla="*/ 468 w 533"/>
                <a:gd name="T53" fmla="*/ 843 h 1559"/>
                <a:gd name="T54" fmla="*/ 453 w 533"/>
                <a:gd name="T55" fmla="*/ 871 h 1559"/>
                <a:gd name="T56" fmla="*/ 485 w 533"/>
                <a:gd name="T57" fmla="*/ 887 h 1559"/>
                <a:gd name="T58" fmla="*/ 495 w 533"/>
                <a:gd name="T59" fmla="*/ 916 h 1559"/>
                <a:gd name="T60" fmla="*/ 453 w 533"/>
                <a:gd name="T61" fmla="*/ 937 h 1559"/>
                <a:gd name="T62" fmla="*/ 435 w 533"/>
                <a:gd name="T63" fmla="*/ 965 h 1559"/>
                <a:gd name="T64" fmla="*/ 399 w 533"/>
                <a:gd name="T65" fmla="*/ 992 h 1559"/>
                <a:gd name="T66" fmla="*/ 372 w 533"/>
                <a:gd name="T67" fmla="*/ 1008 h 1559"/>
                <a:gd name="T68" fmla="*/ 369 w 533"/>
                <a:gd name="T69" fmla="*/ 1037 h 1559"/>
                <a:gd name="T70" fmla="*/ 332 w 533"/>
                <a:gd name="T71" fmla="*/ 1036 h 1559"/>
                <a:gd name="T72" fmla="*/ 321 w 533"/>
                <a:gd name="T73" fmla="*/ 1054 h 1559"/>
                <a:gd name="T74" fmla="*/ 319 w 533"/>
                <a:gd name="T75" fmla="*/ 1075 h 1559"/>
                <a:gd name="T76" fmla="*/ 336 w 533"/>
                <a:gd name="T77" fmla="*/ 1093 h 1559"/>
                <a:gd name="T78" fmla="*/ 351 w 533"/>
                <a:gd name="T79" fmla="*/ 1125 h 1559"/>
                <a:gd name="T80" fmla="*/ 351 w 533"/>
                <a:gd name="T81" fmla="*/ 1149 h 1559"/>
                <a:gd name="T82" fmla="*/ 361 w 533"/>
                <a:gd name="T83" fmla="*/ 1162 h 1559"/>
                <a:gd name="T84" fmla="*/ 334 w 533"/>
                <a:gd name="T85" fmla="*/ 1177 h 1559"/>
                <a:gd name="T86" fmla="*/ 288 w 533"/>
                <a:gd name="T87" fmla="*/ 1193 h 1559"/>
                <a:gd name="T88" fmla="*/ 271 w 533"/>
                <a:gd name="T89" fmla="*/ 1232 h 1559"/>
                <a:gd name="T90" fmla="*/ 260 w 533"/>
                <a:gd name="T91" fmla="*/ 1266 h 1559"/>
                <a:gd name="T92" fmla="*/ 270 w 533"/>
                <a:gd name="T93" fmla="*/ 1303 h 1559"/>
                <a:gd name="T94" fmla="*/ 260 w 533"/>
                <a:gd name="T95" fmla="*/ 1335 h 1559"/>
                <a:gd name="T96" fmla="*/ 233 w 533"/>
                <a:gd name="T97" fmla="*/ 1360 h 1559"/>
                <a:gd name="T98" fmla="*/ 207 w 533"/>
                <a:gd name="T99" fmla="*/ 1385 h 1559"/>
                <a:gd name="T100" fmla="*/ 205 w 533"/>
                <a:gd name="T101" fmla="*/ 1418 h 1559"/>
                <a:gd name="T102" fmla="*/ 167 w 533"/>
                <a:gd name="T103" fmla="*/ 1439 h 1559"/>
                <a:gd name="T104" fmla="*/ 116 w 533"/>
                <a:gd name="T105" fmla="*/ 1452 h 1559"/>
                <a:gd name="T106" fmla="*/ 109 w 533"/>
                <a:gd name="T107" fmla="*/ 1482 h 1559"/>
                <a:gd name="T108" fmla="*/ 91 w 533"/>
                <a:gd name="T109" fmla="*/ 1508 h 1559"/>
                <a:gd name="T110" fmla="*/ 63 w 533"/>
                <a:gd name="T111" fmla="*/ 1536 h 1559"/>
                <a:gd name="T112" fmla="*/ 30 w 533"/>
                <a:gd name="T113" fmla="*/ 1547 h 1559"/>
                <a:gd name="T114" fmla="*/ 7 w 533"/>
                <a:gd name="T115" fmla="*/ 1559 h 1559"/>
                <a:gd name="T116" fmla="*/ 22 w 533"/>
                <a:gd name="T117" fmla="*/ 1521 h 1559"/>
                <a:gd name="T118" fmla="*/ 18 w 533"/>
                <a:gd name="T119" fmla="*/ 1478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3" h="1559">
                  <a:moveTo>
                    <a:pt x="413" y="0"/>
                  </a:moveTo>
                  <a:lnTo>
                    <a:pt x="423" y="7"/>
                  </a:lnTo>
                  <a:lnTo>
                    <a:pt x="430" y="12"/>
                  </a:lnTo>
                  <a:lnTo>
                    <a:pt x="430" y="20"/>
                  </a:lnTo>
                  <a:lnTo>
                    <a:pt x="428" y="25"/>
                  </a:lnTo>
                  <a:lnTo>
                    <a:pt x="428" y="33"/>
                  </a:lnTo>
                  <a:lnTo>
                    <a:pt x="428" y="39"/>
                  </a:lnTo>
                  <a:lnTo>
                    <a:pt x="428" y="46"/>
                  </a:lnTo>
                  <a:lnTo>
                    <a:pt x="432" y="46"/>
                  </a:lnTo>
                  <a:lnTo>
                    <a:pt x="433" y="49"/>
                  </a:lnTo>
                  <a:lnTo>
                    <a:pt x="427" y="59"/>
                  </a:lnTo>
                  <a:lnTo>
                    <a:pt x="420" y="67"/>
                  </a:lnTo>
                  <a:lnTo>
                    <a:pt x="415" y="73"/>
                  </a:lnTo>
                  <a:lnTo>
                    <a:pt x="413" y="80"/>
                  </a:lnTo>
                  <a:lnTo>
                    <a:pt x="412" y="83"/>
                  </a:lnTo>
                  <a:lnTo>
                    <a:pt x="412" y="86"/>
                  </a:lnTo>
                  <a:lnTo>
                    <a:pt x="415" y="89"/>
                  </a:lnTo>
                  <a:lnTo>
                    <a:pt x="415" y="99"/>
                  </a:lnTo>
                  <a:lnTo>
                    <a:pt x="417" y="105"/>
                  </a:lnTo>
                  <a:lnTo>
                    <a:pt x="417" y="110"/>
                  </a:lnTo>
                  <a:lnTo>
                    <a:pt x="415" y="117"/>
                  </a:lnTo>
                  <a:lnTo>
                    <a:pt x="415" y="122"/>
                  </a:lnTo>
                  <a:lnTo>
                    <a:pt x="413" y="126"/>
                  </a:lnTo>
                  <a:lnTo>
                    <a:pt x="412" y="133"/>
                  </a:lnTo>
                  <a:lnTo>
                    <a:pt x="409" y="135"/>
                  </a:lnTo>
                  <a:lnTo>
                    <a:pt x="407" y="139"/>
                  </a:lnTo>
                  <a:lnTo>
                    <a:pt x="402" y="149"/>
                  </a:lnTo>
                  <a:lnTo>
                    <a:pt x="399" y="156"/>
                  </a:lnTo>
                  <a:lnTo>
                    <a:pt x="394" y="159"/>
                  </a:lnTo>
                  <a:lnTo>
                    <a:pt x="389" y="162"/>
                  </a:lnTo>
                  <a:lnTo>
                    <a:pt x="387" y="167"/>
                  </a:lnTo>
                  <a:lnTo>
                    <a:pt x="385" y="170"/>
                  </a:lnTo>
                  <a:lnTo>
                    <a:pt x="385" y="173"/>
                  </a:lnTo>
                  <a:lnTo>
                    <a:pt x="385" y="177"/>
                  </a:lnTo>
                  <a:lnTo>
                    <a:pt x="385" y="180"/>
                  </a:lnTo>
                  <a:lnTo>
                    <a:pt x="380" y="181"/>
                  </a:lnTo>
                  <a:lnTo>
                    <a:pt x="372" y="180"/>
                  </a:lnTo>
                  <a:lnTo>
                    <a:pt x="367" y="178"/>
                  </a:lnTo>
                  <a:lnTo>
                    <a:pt x="364" y="178"/>
                  </a:lnTo>
                  <a:lnTo>
                    <a:pt x="361" y="177"/>
                  </a:lnTo>
                  <a:lnTo>
                    <a:pt x="359" y="178"/>
                  </a:lnTo>
                  <a:lnTo>
                    <a:pt x="356" y="177"/>
                  </a:lnTo>
                  <a:lnTo>
                    <a:pt x="346" y="180"/>
                  </a:lnTo>
                  <a:lnTo>
                    <a:pt x="336" y="180"/>
                  </a:lnTo>
                  <a:lnTo>
                    <a:pt x="326" y="178"/>
                  </a:lnTo>
                  <a:lnTo>
                    <a:pt x="323" y="172"/>
                  </a:lnTo>
                  <a:lnTo>
                    <a:pt x="321" y="169"/>
                  </a:lnTo>
                  <a:lnTo>
                    <a:pt x="319" y="167"/>
                  </a:lnTo>
                  <a:lnTo>
                    <a:pt x="316" y="164"/>
                  </a:lnTo>
                  <a:lnTo>
                    <a:pt x="296" y="169"/>
                  </a:lnTo>
                  <a:lnTo>
                    <a:pt x="294" y="170"/>
                  </a:lnTo>
                  <a:lnTo>
                    <a:pt x="276" y="180"/>
                  </a:lnTo>
                  <a:lnTo>
                    <a:pt x="273" y="186"/>
                  </a:lnTo>
                  <a:lnTo>
                    <a:pt x="270" y="193"/>
                  </a:lnTo>
                  <a:lnTo>
                    <a:pt x="268" y="203"/>
                  </a:lnTo>
                  <a:lnTo>
                    <a:pt x="268" y="206"/>
                  </a:lnTo>
                  <a:lnTo>
                    <a:pt x="268" y="207"/>
                  </a:lnTo>
                  <a:lnTo>
                    <a:pt x="270" y="215"/>
                  </a:lnTo>
                  <a:lnTo>
                    <a:pt x="275" y="220"/>
                  </a:lnTo>
                  <a:lnTo>
                    <a:pt x="273" y="237"/>
                  </a:lnTo>
                  <a:lnTo>
                    <a:pt x="273" y="240"/>
                  </a:lnTo>
                  <a:lnTo>
                    <a:pt x="270" y="241"/>
                  </a:lnTo>
                  <a:lnTo>
                    <a:pt x="268" y="243"/>
                  </a:lnTo>
                  <a:lnTo>
                    <a:pt x="265" y="246"/>
                  </a:lnTo>
                  <a:lnTo>
                    <a:pt x="263" y="248"/>
                  </a:lnTo>
                  <a:lnTo>
                    <a:pt x="258" y="253"/>
                  </a:lnTo>
                  <a:lnTo>
                    <a:pt x="258" y="254"/>
                  </a:lnTo>
                  <a:lnTo>
                    <a:pt x="256" y="254"/>
                  </a:lnTo>
                  <a:lnTo>
                    <a:pt x="251" y="259"/>
                  </a:lnTo>
                  <a:lnTo>
                    <a:pt x="248" y="262"/>
                  </a:lnTo>
                  <a:lnTo>
                    <a:pt x="248" y="264"/>
                  </a:lnTo>
                  <a:lnTo>
                    <a:pt x="243" y="270"/>
                  </a:lnTo>
                  <a:lnTo>
                    <a:pt x="240" y="275"/>
                  </a:lnTo>
                  <a:lnTo>
                    <a:pt x="238" y="279"/>
                  </a:lnTo>
                  <a:lnTo>
                    <a:pt x="238" y="282"/>
                  </a:lnTo>
                  <a:lnTo>
                    <a:pt x="237" y="283"/>
                  </a:lnTo>
                  <a:lnTo>
                    <a:pt x="237" y="287"/>
                  </a:lnTo>
                  <a:lnTo>
                    <a:pt x="238" y="290"/>
                  </a:lnTo>
                  <a:lnTo>
                    <a:pt x="238" y="292"/>
                  </a:lnTo>
                  <a:lnTo>
                    <a:pt x="246" y="300"/>
                  </a:lnTo>
                  <a:lnTo>
                    <a:pt x="248" y="301"/>
                  </a:lnTo>
                  <a:lnTo>
                    <a:pt x="256" y="304"/>
                  </a:lnTo>
                  <a:lnTo>
                    <a:pt x="265" y="309"/>
                  </a:lnTo>
                  <a:lnTo>
                    <a:pt x="271" y="311"/>
                  </a:lnTo>
                  <a:lnTo>
                    <a:pt x="273" y="311"/>
                  </a:lnTo>
                  <a:lnTo>
                    <a:pt x="288" y="314"/>
                  </a:lnTo>
                  <a:lnTo>
                    <a:pt x="293" y="311"/>
                  </a:lnTo>
                  <a:lnTo>
                    <a:pt x="294" y="311"/>
                  </a:lnTo>
                  <a:lnTo>
                    <a:pt x="296" y="309"/>
                  </a:lnTo>
                  <a:lnTo>
                    <a:pt x="301" y="304"/>
                  </a:lnTo>
                  <a:lnTo>
                    <a:pt x="304" y="304"/>
                  </a:lnTo>
                  <a:lnTo>
                    <a:pt x="309" y="303"/>
                  </a:lnTo>
                  <a:lnTo>
                    <a:pt x="321" y="314"/>
                  </a:lnTo>
                  <a:lnTo>
                    <a:pt x="323" y="317"/>
                  </a:lnTo>
                  <a:lnTo>
                    <a:pt x="329" y="317"/>
                  </a:lnTo>
                  <a:lnTo>
                    <a:pt x="331" y="321"/>
                  </a:lnTo>
                  <a:lnTo>
                    <a:pt x="331" y="329"/>
                  </a:lnTo>
                  <a:lnTo>
                    <a:pt x="331" y="332"/>
                  </a:lnTo>
                  <a:lnTo>
                    <a:pt x="331" y="337"/>
                  </a:lnTo>
                  <a:lnTo>
                    <a:pt x="332" y="361"/>
                  </a:lnTo>
                  <a:lnTo>
                    <a:pt x="332" y="368"/>
                  </a:lnTo>
                  <a:lnTo>
                    <a:pt x="334" y="377"/>
                  </a:lnTo>
                  <a:lnTo>
                    <a:pt x="334" y="392"/>
                  </a:lnTo>
                  <a:lnTo>
                    <a:pt x="334" y="395"/>
                  </a:lnTo>
                  <a:lnTo>
                    <a:pt x="331" y="413"/>
                  </a:lnTo>
                  <a:lnTo>
                    <a:pt x="331" y="415"/>
                  </a:lnTo>
                  <a:lnTo>
                    <a:pt x="331" y="427"/>
                  </a:lnTo>
                  <a:lnTo>
                    <a:pt x="331" y="437"/>
                  </a:lnTo>
                  <a:lnTo>
                    <a:pt x="332" y="439"/>
                  </a:lnTo>
                  <a:lnTo>
                    <a:pt x="334" y="440"/>
                  </a:lnTo>
                  <a:lnTo>
                    <a:pt x="342" y="442"/>
                  </a:lnTo>
                  <a:lnTo>
                    <a:pt x="349" y="442"/>
                  </a:lnTo>
                  <a:lnTo>
                    <a:pt x="356" y="440"/>
                  </a:lnTo>
                  <a:lnTo>
                    <a:pt x="369" y="442"/>
                  </a:lnTo>
                  <a:lnTo>
                    <a:pt x="370" y="440"/>
                  </a:lnTo>
                  <a:lnTo>
                    <a:pt x="377" y="442"/>
                  </a:lnTo>
                  <a:lnTo>
                    <a:pt x="389" y="437"/>
                  </a:lnTo>
                  <a:lnTo>
                    <a:pt x="390" y="439"/>
                  </a:lnTo>
                  <a:lnTo>
                    <a:pt x="394" y="439"/>
                  </a:lnTo>
                  <a:lnTo>
                    <a:pt x="400" y="439"/>
                  </a:lnTo>
                  <a:lnTo>
                    <a:pt x="405" y="439"/>
                  </a:lnTo>
                  <a:lnTo>
                    <a:pt x="412" y="440"/>
                  </a:lnTo>
                  <a:lnTo>
                    <a:pt x="427" y="442"/>
                  </a:lnTo>
                  <a:lnTo>
                    <a:pt x="432" y="444"/>
                  </a:lnTo>
                  <a:lnTo>
                    <a:pt x="433" y="460"/>
                  </a:lnTo>
                  <a:lnTo>
                    <a:pt x="448" y="470"/>
                  </a:lnTo>
                  <a:lnTo>
                    <a:pt x="450" y="471"/>
                  </a:lnTo>
                  <a:lnTo>
                    <a:pt x="460" y="479"/>
                  </a:lnTo>
                  <a:lnTo>
                    <a:pt x="466" y="487"/>
                  </a:lnTo>
                  <a:lnTo>
                    <a:pt x="473" y="495"/>
                  </a:lnTo>
                  <a:lnTo>
                    <a:pt x="481" y="502"/>
                  </a:lnTo>
                  <a:lnTo>
                    <a:pt x="488" y="504"/>
                  </a:lnTo>
                  <a:lnTo>
                    <a:pt x="496" y="502"/>
                  </a:lnTo>
                  <a:lnTo>
                    <a:pt x="503" y="502"/>
                  </a:lnTo>
                  <a:lnTo>
                    <a:pt x="509" y="510"/>
                  </a:lnTo>
                  <a:lnTo>
                    <a:pt x="513" y="513"/>
                  </a:lnTo>
                  <a:lnTo>
                    <a:pt x="518" y="521"/>
                  </a:lnTo>
                  <a:lnTo>
                    <a:pt x="521" y="526"/>
                  </a:lnTo>
                  <a:lnTo>
                    <a:pt x="523" y="531"/>
                  </a:lnTo>
                  <a:lnTo>
                    <a:pt x="526" y="537"/>
                  </a:lnTo>
                  <a:lnTo>
                    <a:pt x="528" y="541"/>
                  </a:lnTo>
                  <a:lnTo>
                    <a:pt x="531" y="544"/>
                  </a:lnTo>
                  <a:lnTo>
                    <a:pt x="533" y="562"/>
                  </a:lnTo>
                  <a:lnTo>
                    <a:pt x="533" y="563"/>
                  </a:lnTo>
                  <a:lnTo>
                    <a:pt x="529" y="580"/>
                  </a:lnTo>
                  <a:lnTo>
                    <a:pt x="528" y="583"/>
                  </a:lnTo>
                  <a:lnTo>
                    <a:pt x="514" y="599"/>
                  </a:lnTo>
                  <a:lnTo>
                    <a:pt x="513" y="601"/>
                  </a:lnTo>
                  <a:lnTo>
                    <a:pt x="508" y="610"/>
                  </a:lnTo>
                  <a:lnTo>
                    <a:pt x="503" y="620"/>
                  </a:lnTo>
                  <a:lnTo>
                    <a:pt x="503" y="622"/>
                  </a:lnTo>
                  <a:lnTo>
                    <a:pt x="501" y="641"/>
                  </a:lnTo>
                  <a:lnTo>
                    <a:pt x="499" y="667"/>
                  </a:lnTo>
                  <a:lnTo>
                    <a:pt x="499" y="672"/>
                  </a:lnTo>
                  <a:lnTo>
                    <a:pt x="498" y="677"/>
                  </a:lnTo>
                  <a:lnTo>
                    <a:pt x="493" y="691"/>
                  </a:lnTo>
                  <a:lnTo>
                    <a:pt x="491" y="698"/>
                  </a:lnTo>
                  <a:lnTo>
                    <a:pt x="490" y="701"/>
                  </a:lnTo>
                  <a:lnTo>
                    <a:pt x="485" y="711"/>
                  </a:lnTo>
                  <a:lnTo>
                    <a:pt x="481" y="715"/>
                  </a:lnTo>
                  <a:lnTo>
                    <a:pt x="481" y="720"/>
                  </a:lnTo>
                  <a:lnTo>
                    <a:pt x="485" y="737"/>
                  </a:lnTo>
                  <a:lnTo>
                    <a:pt x="485" y="746"/>
                  </a:lnTo>
                  <a:lnTo>
                    <a:pt x="485" y="753"/>
                  </a:lnTo>
                  <a:lnTo>
                    <a:pt x="485" y="754"/>
                  </a:lnTo>
                  <a:lnTo>
                    <a:pt x="483" y="758"/>
                  </a:lnTo>
                  <a:lnTo>
                    <a:pt x="481" y="764"/>
                  </a:lnTo>
                  <a:lnTo>
                    <a:pt x="481" y="772"/>
                  </a:lnTo>
                  <a:lnTo>
                    <a:pt x="483" y="775"/>
                  </a:lnTo>
                  <a:lnTo>
                    <a:pt x="480" y="777"/>
                  </a:lnTo>
                  <a:lnTo>
                    <a:pt x="476" y="780"/>
                  </a:lnTo>
                  <a:lnTo>
                    <a:pt x="476" y="785"/>
                  </a:lnTo>
                  <a:lnTo>
                    <a:pt x="473" y="790"/>
                  </a:lnTo>
                  <a:lnTo>
                    <a:pt x="468" y="793"/>
                  </a:lnTo>
                  <a:lnTo>
                    <a:pt x="465" y="796"/>
                  </a:lnTo>
                  <a:lnTo>
                    <a:pt x="460" y="800"/>
                  </a:lnTo>
                  <a:lnTo>
                    <a:pt x="458" y="801"/>
                  </a:lnTo>
                  <a:lnTo>
                    <a:pt x="456" y="803"/>
                  </a:lnTo>
                  <a:lnTo>
                    <a:pt x="455" y="806"/>
                  </a:lnTo>
                  <a:lnTo>
                    <a:pt x="453" y="813"/>
                  </a:lnTo>
                  <a:lnTo>
                    <a:pt x="458" y="816"/>
                  </a:lnTo>
                  <a:lnTo>
                    <a:pt x="460" y="819"/>
                  </a:lnTo>
                  <a:lnTo>
                    <a:pt x="463" y="821"/>
                  </a:lnTo>
                  <a:lnTo>
                    <a:pt x="465" y="824"/>
                  </a:lnTo>
                  <a:lnTo>
                    <a:pt x="468" y="829"/>
                  </a:lnTo>
                  <a:lnTo>
                    <a:pt x="468" y="832"/>
                  </a:lnTo>
                  <a:lnTo>
                    <a:pt x="470" y="837"/>
                  </a:lnTo>
                  <a:lnTo>
                    <a:pt x="468" y="840"/>
                  </a:lnTo>
                  <a:lnTo>
                    <a:pt x="468" y="843"/>
                  </a:lnTo>
                  <a:lnTo>
                    <a:pt x="468" y="845"/>
                  </a:lnTo>
                  <a:lnTo>
                    <a:pt x="468" y="848"/>
                  </a:lnTo>
                  <a:lnTo>
                    <a:pt x="468" y="850"/>
                  </a:lnTo>
                  <a:lnTo>
                    <a:pt x="470" y="861"/>
                  </a:lnTo>
                  <a:lnTo>
                    <a:pt x="461" y="866"/>
                  </a:lnTo>
                  <a:lnTo>
                    <a:pt x="456" y="868"/>
                  </a:lnTo>
                  <a:lnTo>
                    <a:pt x="453" y="871"/>
                  </a:lnTo>
                  <a:lnTo>
                    <a:pt x="455" y="879"/>
                  </a:lnTo>
                  <a:lnTo>
                    <a:pt x="458" y="882"/>
                  </a:lnTo>
                  <a:lnTo>
                    <a:pt x="463" y="885"/>
                  </a:lnTo>
                  <a:lnTo>
                    <a:pt x="466" y="887"/>
                  </a:lnTo>
                  <a:lnTo>
                    <a:pt x="475" y="887"/>
                  </a:lnTo>
                  <a:lnTo>
                    <a:pt x="483" y="887"/>
                  </a:lnTo>
                  <a:lnTo>
                    <a:pt x="485" y="887"/>
                  </a:lnTo>
                  <a:lnTo>
                    <a:pt x="490" y="889"/>
                  </a:lnTo>
                  <a:lnTo>
                    <a:pt x="496" y="892"/>
                  </a:lnTo>
                  <a:lnTo>
                    <a:pt x="498" y="893"/>
                  </a:lnTo>
                  <a:lnTo>
                    <a:pt x="498" y="906"/>
                  </a:lnTo>
                  <a:lnTo>
                    <a:pt x="498" y="913"/>
                  </a:lnTo>
                  <a:lnTo>
                    <a:pt x="498" y="916"/>
                  </a:lnTo>
                  <a:lnTo>
                    <a:pt x="495" y="916"/>
                  </a:lnTo>
                  <a:lnTo>
                    <a:pt x="488" y="915"/>
                  </a:lnTo>
                  <a:lnTo>
                    <a:pt x="481" y="913"/>
                  </a:lnTo>
                  <a:lnTo>
                    <a:pt x="475" y="913"/>
                  </a:lnTo>
                  <a:lnTo>
                    <a:pt x="466" y="919"/>
                  </a:lnTo>
                  <a:lnTo>
                    <a:pt x="460" y="926"/>
                  </a:lnTo>
                  <a:lnTo>
                    <a:pt x="456" y="931"/>
                  </a:lnTo>
                  <a:lnTo>
                    <a:pt x="453" y="937"/>
                  </a:lnTo>
                  <a:lnTo>
                    <a:pt x="452" y="944"/>
                  </a:lnTo>
                  <a:lnTo>
                    <a:pt x="450" y="950"/>
                  </a:lnTo>
                  <a:lnTo>
                    <a:pt x="447" y="953"/>
                  </a:lnTo>
                  <a:lnTo>
                    <a:pt x="445" y="958"/>
                  </a:lnTo>
                  <a:lnTo>
                    <a:pt x="442" y="960"/>
                  </a:lnTo>
                  <a:lnTo>
                    <a:pt x="438" y="961"/>
                  </a:lnTo>
                  <a:lnTo>
                    <a:pt x="435" y="965"/>
                  </a:lnTo>
                  <a:lnTo>
                    <a:pt x="430" y="968"/>
                  </a:lnTo>
                  <a:lnTo>
                    <a:pt x="427" y="970"/>
                  </a:lnTo>
                  <a:lnTo>
                    <a:pt x="422" y="970"/>
                  </a:lnTo>
                  <a:lnTo>
                    <a:pt x="417" y="971"/>
                  </a:lnTo>
                  <a:lnTo>
                    <a:pt x="404" y="978"/>
                  </a:lnTo>
                  <a:lnTo>
                    <a:pt x="399" y="986"/>
                  </a:lnTo>
                  <a:lnTo>
                    <a:pt x="399" y="992"/>
                  </a:lnTo>
                  <a:lnTo>
                    <a:pt x="397" y="1004"/>
                  </a:lnTo>
                  <a:lnTo>
                    <a:pt x="394" y="1004"/>
                  </a:lnTo>
                  <a:lnTo>
                    <a:pt x="387" y="1000"/>
                  </a:lnTo>
                  <a:lnTo>
                    <a:pt x="384" y="1000"/>
                  </a:lnTo>
                  <a:lnTo>
                    <a:pt x="380" y="999"/>
                  </a:lnTo>
                  <a:lnTo>
                    <a:pt x="374" y="1005"/>
                  </a:lnTo>
                  <a:lnTo>
                    <a:pt x="372" y="1008"/>
                  </a:lnTo>
                  <a:lnTo>
                    <a:pt x="375" y="1016"/>
                  </a:lnTo>
                  <a:lnTo>
                    <a:pt x="375" y="1020"/>
                  </a:lnTo>
                  <a:lnTo>
                    <a:pt x="374" y="1025"/>
                  </a:lnTo>
                  <a:lnTo>
                    <a:pt x="374" y="1028"/>
                  </a:lnTo>
                  <a:lnTo>
                    <a:pt x="374" y="1033"/>
                  </a:lnTo>
                  <a:lnTo>
                    <a:pt x="372" y="1034"/>
                  </a:lnTo>
                  <a:lnTo>
                    <a:pt x="369" y="1037"/>
                  </a:lnTo>
                  <a:lnTo>
                    <a:pt x="364" y="1036"/>
                  </a:lnTo>
                  <a:lnTo>
                    <a:pt x="361" y="1034"/>
                  </a:lnTo>
                  <a:lnTo>
                    <a:pt x="354" y="1034"/>
                  </a:lnTo>
                  <a:lnTo>
                    <a:pt x="346" y="1036"/>
                  </a:lnTo>
                  <a:lnTo>
                    <a:pt x="341" y="1037"/>
                  </a:lnTo>
                  <a:lnTo>
                    <a:pt x="336" y="1037"/>
                  </a:lnTo>
                  <a:lnTo>
                    <a:pt x="332" y="1036"/>
                  </a:lnTo>
                  <a:lnTo>
                    <a:pt x="331" y="1036"/>
                  </a:lnTo>
                  <a:lnTo>
                    <a:pt x="326" y="1033"/>
                  </a:lnTo>
                  <a:lnTo>
                    <a:pt x="323" y="1029"/>
                  </a:lnTo>
                  <a:lnTo>
                    <a:pt x="318" y="1028"/>
                  </a:lnTo>
                  <a:lnTo>
                    <a:pt x="321" y="1037"/>
                  </a:lnTo>
                  <a:lnTo>
                    <a:pt x="323" y="1049"/>
                  </a:lnTo>
                  <a:lnTo>
                    <a:pt x="321" y="1054"/>
                  </a:lnTo>
                  <a:lnTo>
                    <a:pt x="318" y="1055"/>
                  </a:lnTo>
                  <a:lnTo>
                    <a:pt x="313" y="1054"/>
                  </a:lnTo>
                  <a:lnTo>
                    <a:pt x="311" y="1057"/>
                  </a:lnTo>
                  <a:lnTo>
                    <a:pt x="313" y="1063"/>
                  </a:lnTo>
                  <a:lnTo>
                    <a:pt x="313" y="1067"/>
                  </a:lnTo>
                  <a:lnTo>
                    <a:pt x="316" y="1075"/>
                  </a:lnTo>
                  <a:lnTo>
                    <a:pt x="319" y="1075"/>
                  </a:lnTo>
                  <a:lnTo>
                    <a:pt x="324" y="1075"/>
                  </a:lnTo>
                  <a:lnTo>
                    <a:pt x="329" y="1075"/>
                  </a:lnTo>
                  <a:lnTo>
                    <a:pt x="332" y="1076"/>
                  </a:lnTo>
                  <a:lnTo>
                    <a:pt x="334" y="1080"/>
                  </a:lnTo>
                  <a:lnTo>
                    <a:pt x="337" y="1088"/>
                  </a:lnTo>
                  <a:lnTo>
                    <a:pt x="337" y="1091"/>
                  </a:lnTo>
                  <a:lnTo>
                    <a:pt x="336" y="1093"/>
                  </a:lnTo>
                  <a:lnTo>
                    <a:pt x="332" y="1102"/>
                  </a:lnTo>
                  <a:lnTo>
                    <a:pt x="332" y="1105"/>
                  </a:lnTo>
                  <a:lnTo>
                    <a:pt x="339" y="1114"/>
                  </a:lnTo>
                  <a:lnTo>
                    <a:pt x="346" y="1115"/>
                  </a:lnTo>
                  <a:lnTo>
                    <a:pt x="351" y="1118"/>
                  </a:lnTo>
                  <a:lnTo>
                    <a:pt x="352" y="1123"/>
                  </a:lnTo>
                  <a:lnTo>
                    <a:pt x="351" y="1125"/>
                  </a:lnTo>
                  <a:lnTo>
                    <a:pt x="344" y="1126"/>
                  </a:lnTo>
                  <a:lnTo>
                    <a:pt x="344" y="1131"/>
                  </a:lnTo>
                  <a:lnTo>
                    <a:pt x="344" y="1136"/>
                  </a:lnTo>
                  <a:lnTo>
                    <a:pt x="344" y="1138"/>
                  </a:lnTo>
                  <a:lnTo>
                    <a:pt x="349" y="1143"/>
                  </a:lnTo>
                  <a:lnTo>
                    <a:pt x="352" y="1146"/>
                  </a:lnTo>
                  <a:lnTo>
                    <a:pt x="351" y="1149"/>
                  </a:lnTo>
                  <a:lnTo>
                    <a:pt x="349" y="1152"/>
                  </a:lnTo>
                  <a:lnTo>
                    <a:pt x="352" y="1154"/>
                  </a:lnTo>
                  <a:lnTo>
                    <a:pt x="354" y="1154"/>
                  </a:lnTo>
                  <a:lnTo>
                    <a:pt x="357" y="1154"/>
                  </a:lnTo>
                  <a:lnTo>
                    <a:pt x="361" y="1157"/>
                  </a:lnTo>
                  <a:lnTo>
                    <a:pt x="362" y="1160"/>
                  </a:lnTo>
                  <a:lnTo>
                    <a:pt x="361" y="1162"/>
                  </a:lnTo>
                  <a:lnTo>
                    <a:pt x="352" y="1162"/>
                  </a:lnTo>
                  <a:lnTo>
                    <a:pt x="347" y="1169"/>
                  </a:lnTo>
                  <a:lnTo>
                    <a:pt x="347" y="1170"/>
                  </a:lnTo>
                  <a:lnTo>
                    <a:pt x="346" y="1177"/>
                  </a:lnTo>
                  <a:lnTo>
                    <a:pt x="344" y="1177"/>
                  </a:lnTo>
                  <a:lnTo>
                    <a:pt x="336" y="1177"/>
                  </a:lnTo>
                  <a:lnTo>
                    <a:pt x="334" y="1177"/>
                  </a:lnTo>
                  <a:lnTo>
                    <a:pt x="324" y="1177"/>
                  </a:lnTo>
                  <a:lnTo>
                    <a:pt x="311" y="1175"/>
                  </a:lnTo>
                  <a:lnTo>
                    <a:pt x="301" y="1175"/>
                  </a:lnTo>
                  <a:lnTo>
                    <a:pt x="298" y="1185"/>
                  </a:lnTo>
                  <a:lnTo>
                    <a:pt x="296" y="1186"/>
                  </a:lnTo>
                  <a:lnTo>
                    <a:pt x="289" y="1191"/>
                  </a:lnTo>
                  <a:lnTo>
                    <a:pt x="288" y="1193"/>
                  </a:lnTo>
                  <a:lnTo>
                    <a:pt x="278" y="1198"/>
                  </a:lnTo>
                  <a:lnTo>
                    <a:pt x="273" y="1209"/>
                  </a:lnTo>
                  <a:lnTo>
                    <a:pt x="273" y="1211"/>
                  </a:lnTo>
                  <a:lnTo>
                    <a:pt x="273" y="1219"/>
                  </a:lnTo>
                  <a:lnTo>
                    <a:pt x="273" y="1222"/>
                  </a:lnTo>
                  <a:lnTo>
                    <a:pt x="273" y="1228"/>
                  </a:lnTo>
                  <a:lnTo>
                    <a:pt x="271" y="1232"/>
                  </a:lnTo>
                  <a:lnTo>
                    <a:pt x="268" y="1237"/>
                  </a:lnTo>
                  <a:lnTo>
                    <a:pt x="266" y="1238"/>
                  </a:lnTo>
                  <a:lnTo>
                    <a:pt x="266" y="1240"/>
                  </a:lnTo>
                  <a:lnTo>
                    <a:pt x="261" y="1249"/>
                  </a:lnTo>
                  <a:lnTo>
                    <a:pt x="260" y="1256"/>
                  </a:lnTo>
                  <a:lnTo>
                    <a:pt x="260" y="1259"/>
                  </a:lnTo>
                  <a:lnTo>
                    <a:pt x="260" y="1266"/>
                  </a:lnTo>
                  <a:lnTo>
                    <a:pt x="260" y="1269"/>
                  </a:lnTo>
                  <a:lnTo>
                    <a:pt x="263" y="1277"/>
                  </a:lnTo>
                  <a:lnTo>
                    <a:pt x="263" y="1280"/>
                  </a:lnTo>
                  <a:lnTo>
                    <a:pt x="265" y="1285"/>
                  </a:lnTo>
                  <a:lnTo>
                    <a:pt x="265" y="1288"/>
                  </a:lnTo>
                  <a:lnTo>
                    <a:pt x="268" y="1295"/>
                  </a:lnTo>
                  <a:lnTo>
                    <a:pt x="270" y="1303"/>
                  </a:lnTo>
                  <a:lnTo>
                    <a:pt x="270" y="1304"/>
                  </a:lnTo>
                  <a:lnTo>
                    <a:pt x="268" y="1308"/>
                  </a:lnTo>
                  <a:lnTo>
                    <a:pt x="265" y="1313"/>
                  </a:lnTo>
                  <a:lnTo>
                    <a:pt x="260" y="1319"/>
                  </a:lnTo>
                  <a:lnTo>
                    <a:pt x="260" y="1321"/>
                  </a:lnTo>
                  <a:lnTo>
                    <a:pt x="261" y="1330"/>
                  </a:lnTo>
                  <a:lnTo>
                    <a:pt x="260" y="1335"/>
                  </a:lnTo>
                  <a:lnTo>
                    <a:pt x="256" y="1335"/>
                  </a:lnTo>
                  <a:lnTo>
                    <a:pt x="250" y="1334"/>
                  </a:lnTo>
                  <a:lnTo>
                    <a:pt x="246" y="1342"/>
                  </a:lnTo>
                  <a:lnTo>
                    <a:pt x="246" y="1345"/>
                  </a:lnTo>
                  <a:lnTo>
                    <a:pt x="246" y="1351"/>
                  </a:lnTo>
                  <a:lnTo>
                    <a:pt x="241" y="1356"/>
                  </a:lnTo>
                  <a:lnTo>
                    <a:pt x="233" y="1360"/>
                  </a:lnTo>
                  <a:lnTo>
                    <a:pt x="225" y="1368"/>
                  </a:lnTo>
                  <a:lnTo>
                    <a:pt x="227" y="1371"/>
                  </a:lnTo>
                  <a:lnTo>
                    <a:pt x="227" y="1376"/>
                  </a:lnTo>
                  <a:lnTo>
                    <a:pt x="215" y="1379"/>
                  </a:lnTo>
                  <a:lnTo>
                    <a:pt x="213" y="1379"/>
                  </a:lnTo>
                  <a:lnTo>
                    <a:pt x="208" y="1382"/>
                  </a:lnTo>
                  <a:lnTo>
                    <a:pt x="207" y="1385"/>
                  </a:lnTo>
                  <a:lnTo>
                    <a:pt x="203" y="1389"/>
                  </a:lnTo>
                  <a:lnTo>
                    <a:pt x="203" y="1395"/>
                  </a:lnTo>
                  <a:lnTo>
                    <a:pt x="208" y="1402"/>
                  </a:lnTo>
                  <a:lnTo>
                    <a:pt x="212" y="1405"/>
                  </a:lnTo>
                  <a:lnTo>
                    <a:pt x="213" y="1410"/>
                  </a:lnTo>
                  <a:lnTo>
                    <a:pt x="213" y="1413"/>
                  </a:lnTo>
                  <a:lnTo>
                    <a:pt x="205" y="1418"/>
                  </a:lnTo>
                  <a:lnTo>
                    <a:pt x="195" y="1416"/>
                  </a:lnTo>
                  <a:lnTo>
                    <a:pt x="185" y="1423"/>
                  </a:lnTo>
                  <a:lnTo>
                    <a:pt x="184" y="1426"/>
                  </a:lnTo>
                  <a:lnTo>
                    <a:pt x="177" y="1434"/>
                  </a:lnTo>
                  <a:lnTo>
                    <a:pt x="177" y="1437"/>
                  </a:lnTo>
                  <a:lnTo>
                    <a:pt x="169" y="1439"/>
                  </a:lnTo>
                  <a:lnTo>
                    <a:pt x="167" y="1439"/>
                  </a:lnTo>
                  <a:lnTo>
                    <a:pt x="155" y="1442"/>
                  </a:lnTo>
                  <a:lnTo>
                    <a:pt x="154" y="1444"/>
                  </a:lnTo>
                  <a:lnTo>
                    <a:pt x="142" y="1445"/>
                  </a:lnTo>
                  <a:lnTo>
                    <a:pt x="131" y="1449"/>
                  </a:lnTo>
                  <a:lnTo>
                    <a:pt x="129" y="1450"/>
                  </a:lnTo>
                  <a:lnTo>
                    <a:pt x="117" y="1452"/>
                  </a:lnTo>
                  <a:lnTo>
                    <a:pt x="116" y="1452"/>
                  </a:lnTo>
                  <a:lnTo>
                    <a:pt x="108" y="1452"/>
                  </a:lnTo>
                  <a:lnTo>
                    <a:pt x="108" y="1453"/>
                  </a:lnTo>
                  <a:lnTo>
                    <a:pt x="106" y="1455"/>
                  </a:lnTo>
                  <a:lnTo>
                    <a:pt x="106" y="1466"/>
                  </a:lnTo>
                  <a:lnTo>
                    <a:pt x="106" y="1473"/>
                  </a:lnTo>
                  <a:lnTo>
                    <a:pt x="108" y="1476"/>
                  </a:lnTo>
                  <a:lnTo>
                    <a:pt x="109" y="1482"/>
                  </a:lnTo>
                  <a:lnTo>
                    <a:pt x="109" y="1484"/>
                  </a:lnTo>
                  <a:lnTo>
                    <a:pt x="109" y="1486"/>
                  </a:lnTo>
                  <a:lnTo>
                    <a:pt x="109" y="1494"/>
                  </a:lnTo>
                  <a:lnTo>
                    <a:pt x="101" y="1502"/>
                  </a:lnTo>
                  <a:lnTo>
                    <a:pt x="99" y="1504"/>
                  </a:lnTo>
                  <a:lnTo>
                    <a:pt x="94" y="1508"/>
                  </a:lnTo>
                  <a:lnTo>
                    <a:pt x="91" y="1508"/>
                  </a:lnTo>
                  <a:lnTo>
                    <a:pt x="83" y="1508"/>
                  </a:lnTo>
                  <a:lnTo>
                    <a:pt x="81" y="1510"/>
                  </a:lnTo>
                  <a:lnTo>
                    <a:pt x="71" y="1516"/>
                  </a:lnTo>
                  <a:lnTo>
                    <a:pt x="68" y="1520"/>
                  </a:lnTo>
                  <a:lnTo>
                    <a:pt x="63" y="1531"/>
                  </a:lnTo>
                  <a:lnTo>
                    <a:pt x="63" y="1534"/>
                  </a:lnTo>
                  <a:lnTo>
                    <a:pt x="63" y="1536"/>
                  </a:lnTo>
                  <a:lnTo>
                    <a:pt x="63" y="1539"/>
                  </a:lnTo>
                  <a:lnTo>
                    <a:pt x="58" y="1542"/>
                  </a:lnTo>
                  <a:lnTo>
                    <a:pt x="51" y="1547"/>
                  </a:lnTo>
                  <a:lnTo>
                    <a:pt x="46" y="1549"/>
                  </a:lnTo>
                  <a:lnTo>
                    <a:pt x="41" y="1546"/>
                  </a:lnTo>
                  <a:lnTo>
                    <a:pt x="38" y="1544"/>
                  </a:lnTo>
                  <a:lnTo>
                    <a:pt x="30" y="1547"/>
                  </a:lnTo>
                  <a:lnTo>
                    <a:pt x="25" y="1549"/>
                  </a:lnTo>
                  <a:lnTo>
                    <a:pt x="22" y="1552"/>
                  </a:lnTo>
                  <a:lnTo>
                    <a:pt x="20" y="1554"/>
                  </a:lnTo>
                  <a:lnTo>
                    <a:pt x="15" y="1555"/>
                  </a:lnTo>
                  <a:lnTo>
                    <a:pt x="13" y="1557"/>
                  </a:lnTo>
                  <a:lnTo>
                    <a:pt x="8" y="1557"/>
                  </a:lnTo>
                  <a:lnTo>
                    <a:pt x="7" y="1559"/>
                  </a:lnTo>
                  <a:lnTo>
                    <a:pt x="2" y="1559"/>
                  </a:lnTo>
                  <a:lnTo>
                    <a:pt x="0" y="1557"/>
                  </a:lnTo>
                  <a:lnTo>
                    <a:pt x="2" y="1552"/>
                  </a:lnTo>
                  <a:lnTo>
                    <a:pt x="7" y="1542"/>
                  </a:lnTo>
                  <a:lnTo>
                    <a:pt x="13" y="1534"/>
                  </a:lnTo>
                  <a:lnTo>
                    <a:pt x="17" y="1531"/>
                  </a:lnTo>
                  <a:lnTo>
                    <a:pt x="22" y="1521"/>
                  </a:lnTo>
                  <a:lnTo>
                    <a:pt x="25" y="1513"/>
                  </a:lnTo>
                  <a:lnTo>
                    <a:pt x="25" y="1510"/>
                  </a:lnTo>
                  <a:lnTo>
                    <a:pt x="26" y="1502"/>
                  </a:lnTo>
                  <a:lnTo>
                    <a:pt x="26" y="1492"/>
                  </a:lnTo>
                  <a:lnTo>
                    <a:pt x="25" y="1486"/>
                  </a:lnTo>
                  <a:lnTo>
                    <a:pt x="23" y="1482"/>
                  </a:lnTo>
                  <a:lnTo>
                    <a:pt x="18" y="147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83" name="Freeform 83"/>
            <p:cNvSpPr>
              <a:spLocks/>
            </p:cNvSpPr>
            <p:nvPr/>
          </p:nvSpPr>
          <p:spPr bwMode="auto">
            <a:xfrm>
              <a:off x="2238374" y="3785395"/>
              <a:ext cx="669925" cy="633413"/>
            </a:xfrm>
            <a:custGeom>
              <a:avLst/>
              <a:gdLst>
                <a:gd name="T0" fmla="*/ 112 w 845"/>
                <a:gd name="T1" fmla="*/ 60 h 798"/>
                <a:gd name="T2" fmla="*/ 135 w 845"/>
                <a:gd name="T3" fmla="*/ 38 h 798"/>
                <a:gd name="T4" fmla="*/ 173 w 845"/>
                <a:gd name="T5" fmla="*/ 54 h 798"/>
                <a:gd name="T6" fmla="*/ 215 w 845"/>
                <a:gd name="T7" fmla="*/ 44 h 798"/>
                <a:gd name="T8" fmla="*/ 233 w 845"/>
                <a:gd name="T9" fmla="*/ 16 h 798"/>
                <a:gd name="T10" fmla="*/ 251 w 845"/>
                <a:gd name="T11" fmla="*/ 8 h 798"/>
                <a:gd name="T12" fmla="*/ 271 w 845"/>
                <a:gd name="T13" fmla="*/ 72 h 798"/>
                <a:gd name="T14" fmla="*/ 291 w 845"/>
                <a:gd name="T15" fmla="*/ 122 h 798"/>
                <a:gd name="T16" fmla="*/ 360 w 845"/>
                <a:gd name="T17" fmla="*/ 130 h 798"/>
                <a:gd name="T18" fmla="*/ 405 w 845"/>
                <a:gd name="T19" fmla="*/ 120 h 798"/>
                <a:gd name="T20" fmla="*/ 469 w 845"/>
                <a:gd name="T21" fmla="*/ 143 h 798"/>
                <a:gd name="T22" fmla="*/ 531 w 845"/>
                <a:gd name="T23" fmla="*/ 133 h 798"/>
                <a:gd name="T24" fmla="*/ 564 w 845"/>
                <a:gd name="T25" fmla="*/ 94 h 798"/>
                <a:gd name="T26" fmla="*/ 595 w 845"/>
                <a:gd name="T27" fmla="*/ 75 h 798"/>
                <a:gd name="T28" fmla="*/ 650 w 845"/>
                <a:gd name="T29" fmla="*/ 60 h 798"/>
                <a:gd name="T30" fmla="*/ 661 w 845"/>
                <a:gd name="T31" fmla="*/ 123 h 798"/>
                <a:gd name="T32" fmla="*/ 645 w 845"/>
                <a:gd name="T33" fmla="*/ 173 h 798"/>
                <a:gd name="T34" fmla="*/ 663 w 845"/>
                <a:gd name="T35" fmla="*/ 216 h 798"/>
                <a:gd name="T36" fmla="*/ 684 w 845"/>
                <a:gd name="T37" fmla="*/ 262 h 798"/>
                <a:gd name="T38" fmla="*/ 711 w 845"/>
                <a:gd name="T39" fmla="*/ 311 h 798"/>
                <a:gd name="T40" fmla="*/ 693 w 845"/>
                <a:gd name="T41" fmla="*/ 360 h 798"/>
                <a:gd name="T42" fmla="*/ 724 w 845"/>
                <a:gd name="T43" fmla="*/ 353 h 798"/>
                <a:gd name="T44" fmla="*/ 752 w 845"/>
                <a:gd name="T45" fmla="*/ 440 h 798"/>
                <a:gd name="T46" fmla="*/ 722 w 845"/>
                <a:gd name="T47" fmla="*/ 554 h 798"/>
                <a:gd name="T48" fmla="*/ 714 w 845"/>
                <a:gd name="T49" fmla="*/ 643 h 798"/>
                <a:gd name="T50" fmla="*/ 737 w 845"/>
                <a:gd name="T51" fmla="*/ 661 h 798"/>
                <a:gd name="T52" fmla="*/ 822 w 845"/>
                <a:gd name="T53" fmla="*/ 688 h 798"/>
                <a:gd name="T54" fmla="*/ 825 w 845"/>
                <a:gd name="T55" fmla="*/ 714 h 798"/>
                <a:gd name="T56" fmla="*/ 779 w 845"/>
                <a:gd name="T57" fmla="*/ 704 h 798"/>
                <a:gd name="T58" fmla="*/ 742 w 845"/>
                <a:gd name="T59" fmla="*/ 709 h 798"/>
                <a:gd name="T60" fmla="*/ 706 w 845"/>
                <a:gd name="T61" fmla="*/ 722 h 798"/>
                <a:gd name="T62" fmla="*/ 646 w 845"/>
                <a:gd name="T63" fmla="*/ 748 h 798"/>
                <a:gd name="T64" fmla="*/ 623 w 845"/>
                <a:gd name="T65" fmla="*/ 767 h 798"/>
                <a:gd name="T66" fmla="*/ 587 w 845"/>
                <a:gd name="T67" fmla="*/ 798 h 798"/>
                <a:gd name="T68" fmla="*/ 588 w 845"/>
                <a:gd name="T69" fmla="*/ 764 h 798"/>
                <a:gd name="T70" fmla="*/ 537 w 845"/>
                <a:gd name="T71" fmla="*/ 779 h 798"/>
                <a:gd name="T72" fmla="*/ 491 w 845"/>
                <a:gd name="T73" fmla="*/ 775 h 798"/>
                <a:gd name="T74" fmla="*/ 428 w 845"/>
                <a:gd name="T75" fmla="*/ 766 h 798"/>
                <a:gd name="T76" fmla="*/ 383 w 845"/>
                <a:gd name="T77" fmla="*/ 756 h 798"/>
                <a:gd name="T78" fmla="*/ 368 w 845"/>
                <a:gd name="T79" fmla="*/ 717 h 798"/>
                <a:gd name="T80" fmla="*/ 344 w 845"/>
                <a:gd name="T81" fmla="*/ 750 h 798"/>
                <a:gd name="T82" fmla="*/ 307 w 845"/>
                <a:gd name="T83" fmla="*/ 759 h 798"/>
                <a:gd name="T84" fmla="*/ 278 w 845"/>
                <a:gd name="T85" fmla="*/ 756 h 798"/>
                <a:gd name="T86" fmla="*/ 254 w 845"/>
                <a:gd name="T87" fmla="*/ 780 h 798"/>
                <a:gd name="T88" fmla="*/ 218 w 845"/>
                <a:gd name="T89" fmla="*/ 777 h 798"/>
                <a:gd name="T90" fmla="*/ 203 w 845"/>
                <a:gd name="T91" fmla="*/ 748 h 798"/>
                <a:gd name="T92" fmla="*/ 188 w 845"/>
                <a:gd name="T93" fmla="*/ 719 h 798"/>
                <a:gd name="T94" fmla="*/ 165 w 845"/>
                <a:gd name="T95" fmla="*/ 683 h 798"/>
                <a:gd name="T96" fmla="*/ 147 w 845"/>
                <a:gd name="T97" fmla="*/ 644 h 798"/>
                <a:gd name="T98" fmla="*/ 139 w 845"/>
                <a:gd name="T99" fmla="*/ 614 h 798"/>
                <a:gd name="T100" fmla="*/ 120 w 845"/>
                <a:gd name="T101" fmla="*/ 583 h 798"/>
                <a:gd name="T102" fmla="*/ 115 w 845"/>
                <a:gd name="T103" fmla="*/ 544 h 798"/>
                <a:gd name="T104" fmla="*/ 91 w 845"/>
                <a:gd name="T105" fmla="*/ 518 h 798"/>
                <a:gd name="T106" fmla="*/ 69 w 845"/>
                <a:gd name="T107" fmla="*/ 473 h 798"/>
                <a:gd name="T108" fmla="*/ 49 w 845"/>
                <a:gd name="T109" fmla="*/ 439 h 798"/>
                <a:gd name="T110" fmla="*/ 41 w 845"/>
                <a:gd name="T111" fmla="*/ 371 h 798"/>
                <a:gd name="T112" fmla="*/ 19 w 845"/>
                <a:gd name="T113" fmla="*/ 324 h 798"/>
                <a:gd name="T114" fmla="*/ 8 w 845"/>
                <a:gd name="T115" fmla="*/ 261 h 798"/>
                <a:gd name="T116" fmla="*/ 46 w 845"/>
                <a:gd name="T117" fmla="*/ 165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45" h="798">
                  <a:moveTo>
                    <a:pt x="76" y="72"/>
                  </a:moveTo>
                  <a:lnTo>
                    <a:pt x="82" y="73"/>
                  </a:lnTo>
                  <a:lnTo>
                    <a:pt x="87" y="73"/>
                  </a:lnTo>
                  <a:lnTo>
                    <a:pt x="92" y="72"/>
                  </a:lnTo>
                  <a:lnTo>
                    <a:pt x="97" y="72"/>
                  </a:lnTo>
                  <a:lnTo>
                    <a:pt x="101" y="72"/>
                  </a:lnTo>
                  <a:lnTo>
                    <a:pt x="105" y="70"/>
                  </a:lnTo>
                  <a:lnTo>
                    <a:pt x="110" y="65"/>
                  </a:lnTo>
                  <a:lnTo>
                    <a:pt x="112" y="60"/>
                  </a:lnTo>
                  <a:lnTo>
                    <a:pt x="112" y="52"/>
                  </a:lnTo>
                  <a:lnTo>
                    <a:pt x="115" y="50"/>
                  </a:lnTo>
                  <a:lnTo>
                    <a:pt x="120" y="50"/>
                  </a:lnTo>
                  <a:lnTo>
                    <a:pt x="122" y="46"/>
                  </a:lnTo>
                  <a:lnTo>
                    <a:pt x="124" y="44"/>
                  </a:lnTo>
                  <a:lnTo>
                    <a:pt x="127" y="42"/>
                  </a:lnTo>
                  <a:lnTo>
                    <a:pt x="129" y="42"/>
                  </a:lnTo>
                  <a:lnTo>
                    <a:pt x="132" y="41"/>
                  </a:lnTo>
                  <a:lnTo>
                    <a:pt x="135" y="38"/>
                  </a:lnTo>
                  <a:lnTo>
                    <a:pt x="144" y="34"/>
                  </a:lnTo>
                  <a:lnTo>
                    <a:pt x="147" y="36"/>
                  </a:lnTo>
                  <a:lnTo>
                    <a:pt x="150" y="38"/>
                  </a:lnTo>
                  <a:lnTo>
                    <a:pt x="155" y="38"/>
                  </a:lnTo>
                  <a:lnTo>
                    <a:pt x="160" y="41"/>
                  </a:lnTo>
                  <a:lnTo>
                    <a:pt x="163" y="44"/>
                  </a:lnTo>
                  <a:lnTo>
                    <a:pt x="167" y="50"/>
                  </a:lnTo>
                  <a:lnTo>
                    <a:pt x="172" y="52"/>
                  </a:lnTo>
                  <a:lnTo>
                    <a:pt x="173" y="54"/>
                  </a:lnTo>
                  <a:lnTo>
                    <a:pt x="180" y="55"/>
                  </a:lnTo>
                  <a:lnTo>
                    <a:pt x="187" y="55"/>
                  </a:lnTo>
                  <a:lnTo>
                    <a:pt x="191" y="54"/>
                  </a:lnTo>
                  <a:lnTo>
                    <a:pt x="196" y="52"/>
                  </a:lnTo>
                  <a:lnTo>
                    <a:pt x="203" y="49"/>
                  </a:lnTo>
                  <a:lnTo>
                    <a:pt x="208" y="44"/>
                  </a:lnTo>
                  <a:lnTo>
                    <a:pt x="210" y="44"/>
                  </a:lnTo>
                  <a:lnTo>
                    <a:pt x="213" y="44"/>
                  </a:lnTo>
                  <a:lnTo>
                    <a:pt x="215" y="44"/>
                  </a:lnTo>
                  <a:lnTo>
                    <a:pt x="221" y="46"/>
                  </a:lnTo>
                  <a:lnTo>
                    <a:pt x="223" y="42"/>
                  </a:lnTo>
                  <a:lnTo>
                    <a:pt x="230" y="39"/>
                  </a:lnTo>
                  <a:lnTo>
                    <a:pt x="228" y="34"/>
                  </a:lnTo>
                  <a:lnTo>
                    <a:pt x="228" y="29"/>
                  </a:lnTo>
                  <a:lnTo>
                    <a:pt x="230" y="28"/>
                  </a:lnTo>
                  <a:lnTo>
                    <a:pt x="234" y="26"/>
                  </a:lnTo>
                  <a:lnTo>
                    <a:pt x="236" y="20"/>
                  </a:lnTo>
                  <a:lnTo>
                    <a:pt x="233" y="16"/>
                  </a:lnTo>
                  <a:lnTo>
                    <a:pt x="231" y="15"/>
                  </a:lnTo>
                  <a:lnTo>
                    <a:pt x="226" y="12"/>
                  </a:lnTo>
                  <a:lnTo>
                    <a:pt x="231" y="7"/>
                  </a:lnTo>
                  <a:lnTo>
                    <a:pt x="231" y="5"/>
                  </a:lnTo>
                  <a:lnTo>
                    <a:pt x="239" y="2"/>
                  </a:lnTo>
                  <a:lnTo>
                    <a:pt x="241" y="0"/>
                  </a:lnTo>
                  <a:lnTo>
                    <a:pt x="249" y="0"/>
                  </a:lnTo>
                  <a:lnTo>
                    <a:pt x="249" y="2"/>
                  </a:lnTo>
                  <a:lnTo>
                    <a:pt x="251" y="8"/>
                  </a:lnTo>
                  <a:lnTo>
                    <a:pt x="251" y="10"/>
                  </a:lnTo>
                  <a:lnTo>
                    <a:pt x="261" y="16"/>
                  </a:lnTo>
                  <a:lnTo>
                    <a:pt x="263" y="18"/>
                  </a:lnTo>
                  <a:lnTo>
                    <a:pt x="264" y="20"/>
                  </a:lnTo>
                  <a:lnTo>
                    <a:pt x="271" y="26"/>
                  </a:lnTo>
                  <a:lnTo>
                    <a:pt x="273" y="29"/>
                  </a:lnTo>
                  <a:lnTo>
                    <a:pt x="271" y="47"/>
                  </a:lnTo>
                  <a:lnTo>
                    <a:pt x="273" y="55"/>
                  </a:lnTo>
                  <a:lnTo>
                    <a:pt x="271" y="72"/>
                  </a:lnTo>
                  <a:lnTo>
                    <a:pt x="269" y="83"/>
                  </a:lnTo>
                  <a:lnTo>
                    <a:pt x="269" y="91"/>
                  </a:lnTo>
                  <a:lnTo>
                    <a:pt x="271" y="99"/>
                  </a:lnTo>
                  <a:lnTo>
                    <a:pt x="271" y="102"/>
                  </a:lnTo>
                  <a:lnTo>
                    <a:pt x="273" y="107"/>
                  </a:lnTo>
                  <a:lnTo>
                    <a:pt x="274" y="112"/>
                  </a:lnTo>
                  <a:lnTo>
                    <a:pt x="279" y="118"/>
                  </a:lnTo>
                  <a:lnTo>
                    <a:pt x="286" y="122"/>
                  </a:lnTo>
                  <a:lnTo>
                    <a:pt x="291" y="122"/>
                  </a:lnTo>
                  <a:lnTo>
                    <a:pt x="294" y="122"/>
                  </a:lnTo>
                  <a:lnTo>
                    <a:pt x="301" y="117"/>
                  </a:lnTo>
                  <a:lnTo>
                    <a:pt x="304" y="115"/>
                  </a:lnTo>
                  <a:lnTo>
                    <a:pt x="309" y="117"/>
                  </a:lnTo>
                  <a:lnTo>
                    <a:pt x="321" y="118"/>
                  </a:lnTo>
                  <a:lnTo>
                    <a:pt x="332" y="123"/>
                  </a:lnTo>
                  <a:lnTo>
                    <a:pt x="340" y="125"/>
                  </a:lnTo>
                  <a:lnTo>
                    <a:pt x="352" y="128"/>
                  </a:lnTo>
                  <a:lnTo>
                    <a:pt x="360" y="130"/>
                  </a:lnTo>
                  <a:lnTo>
                    <a:pt x="364" y="130"/>
                  </a:lnTo>
                  <a:lnTo>
                    <a:pt x="367" y="130"/>
                  </a:lnTo>
                  <a:lnTo>
                    <a:pt x="373" y="125"/>
                  </a:lnTo>
                  <a:lnTo>
                    <a:pt x="382" y="127"/>
                  </a:lnTo>
                  <a:lnTo>
                    <a:pt x="388" y="128"/>
                  </a:lnTo>
                  <a:lnTo>
                    <a:pt x="393" y="128"/>
                  </a:lnTo>
                  <a:lnTo>
                    <a:pt x="400" y="123"/>
                  </a:lnTo>
                  <a:lnTo>
                    <a:pt x="402" y="122"/>
                  </a:lnTo>
                  <a:lnTo>
                    <a:pt x="405" y="120"/>
                  </a:lnTo>
                  <a:lnTo>
                    <a:pt x="410" y="117"/>
                  </a:lnTo>
                  <a:lnTo>
                    <a:pt x="421" y="110"/>
                  </a:lnTo>
                  <a:lnTo>
                    <a:pt x="428" y="114"/>
                  </a:lnTo>
                  <a:lnTo>
                    <a:pt x="436" y="125"/>
                  </a:lnTo>
                  <a:lnTo>
                    <a:pt x="441" y="133"/>
                  </a:lnTo>
                  <a:lnTo>
                    <a:pt x="450" y="136"/>
                  </a:lnTo>
                  <a:lnTo>
                    <a:pt x="456" y="131"/>
                  </a:lnTo>
                  <a:lnTo>
                    <a:pt x="464" y="138"/>
                  </a:lnTo>
                  <a:lnTo>
                    <a:pt x="469" y="143"/>
                  </a:lnTo>
                  <a:lnTo>
                    <a:pt x="471" y="148"/>
                  </a:lnTo>
                  <a:lnTo>
                    <a:pt x="474" y="148"/>
                  </a:lnTo>
                  <a:lnTo>
                    <a:pt x="479" y="146"/>
                  </a:lnTo>
                  <a:lnTo>
                    <a:pt x="499" y="143"/>
                  </a:lnTo>
                  <a:lnTo>
                    <a:pt x="514" y="143"/>
                  </a:lnTo>
                  <a:lnTo>
                    <a:pt x="522" y="139"/>
                  </a:lnTo>
                  <a:lnTo>
                    <a:pt x="524" y="138"/>
                  </a:lnTo>
                  <a:lnTo>
                    <a:pt x="529" y="136"/>
                  </a:lnTo>
                  <a:lnTo>
                    <a:pt x="531" y="133"/>
                  </a:lnTo>
                  <a:lnTo>
                    <a:pt x="534" y="127"/>
                  </a:lnTo>
                  <a:lnTo>
                    <a:pt x="529" y="120"/>
                  </a:lnTo>
                  <a:lnTo>
                    <a:pt x="537" y="115"/>
                  </a:lnTo>
                  <a:lnTo>
                    <a:pt x="540" y="109"/>
                  </a:lnTo>
                  <a:lnTo>
                    <a:pt x="544" y="105"/>
                  </a:lnTo>
                  <a:lnTo>
                    <a:pt x="545" y="105"/>
                  </a:lnTo>
                  <a:lnTo>
                    <a:pt x="549" y="105"/>
                  </a:lnTo>
                  <a:lnTo>
                    <a:pt x="557" y="105"/>
                  </a:lnTo>
                  <a:lnTo>
                    <a:pt x="564" y="94"/>
                  </a:lnTo>
                  <a:lnTo>
                    <a:pt x="569" y="91"/>
                  </a:lnTo>
                  <a:lnTo>
                    <a:pt x="574" y="89"/>
                  </a:lnTo>
                  <a:lnTo>
                    <a:pt x="575" y="89"/>
                  </a:lnTo>
                  <a:lnTo>
                    <a:pt x="582" y="84"/>
                  </a:lnTo>
                  <a:lnTo>
                    <a:pt x="583" y="83"/>
                  </a:lnTo>
                  <a:lnTo>
                    <a:pt x="585" y="80"/>
                  </a:lnTo>
                  <a:lnTo>
                    <a:pt x="587" y="76"/>
                  </a:lnTo>
                  <a:lnTo>
                    <a:pt x="590" y="75"/>
                  </a:lnTo>
                  <a:lnTo>
                    <a:pt x="595" y="75"/>
                  </a:lnTo>
                  <a:lnTo>
                    <a:pt x="602" y="73"/>
                  </a:lnTo>
                  <a:lnTo>
                    <a:pt x="607" y="72"/>
                  </a:lnTo>
                  <a:lnTo>
                    <a:pt x="610" y="68"/>
                  </a:lnTo>
                  <a:lnTo>
                    <a:pt x="615" y="67"/>
                  </a:lnTo>
                  <a:lnTo>
                    <a:pt x="618" y="67"/>
                  </a:lnTo>
                  <a:lnTo>
                    <a:pt x="620" y="67"/>
                  </a:lnTo>
                  <a:lnTo>
                    <a:pt x="631" y="67"/>
                  </a:lnTo>
                  <a:lnTo>
                    <a:pt x="640" y="62"/>
                  </a:lnTo>
                  <a:lnTo>
                    <a:pt x="650" y="60"/>
                  </a:lnTo>
                  <a:lnTo>
                    <a:pt x="655" y="59"/>
                  </a:lnTo>
                  <a:lnTo>
                    <a:pt x="661" y="62"/>
                  </a:lnTo>
                  <a:lnTo>
                    <a:pt x="665" y="67"/>
                  </a:lnTo>
                  <a:lnTo>
                    <a:pt x="666" y="73"/>
                  </a:lnTo>
                  <a:lnTo>
                    <a:pt x="666" y="86"/>
                  </a:lnTo>
                  <a:lnTo>
                    <a:pt x="665" y="101"/>
                  </a:lnTo>
                  <a:lnTo>
                    <a:pt x="665" y="112"/>
                  </a:lnTo>
                  <a:lnTo>
                    <a:pt x="663" y="118"/>
                  </a:lnTo>
                  <a:lnTo>
                    <a:pt x="661" y="123"/>
                  </a:lnTo>
                  <a:lnTo>
                    <a:pt x="661" y="128"/>
                  </a:lnTo>
                  <a:lnTo>
                    <a:pt x="656" y="131"/>
                  </a:lnTo>
                  <a:lnTo>
                    <a:pt x="655" y="133"/>
                  </a:lnTo>
                  <a:lnTo>
                    <a:pt x="645" y="138"/>
                  </a:lnTo>
                  <a:lnTo>
                    <a:pt x="645" y="143"/>
                  </a:lnTo>
                  <a:lnTo>
                    <a:pt x="645" y="148"/>
                  </a:lnTo>
                  <a:lnTo>
                    <a:pt x="645" y="157"/>
                  </a:lnTo>
                  <a:lnTo>
                    <a:pt x="645" y="164"/>
                  </a:lnTo>
                  <a:lnTo>
                    <a:pt x="645" y="173"/>
                  </a:lnTo>
                  <a:lnTo>
                    <a:pt x="645" y="178"/>
                  </a:lnTo>
                  <a:lnTo>
                    <a:pt x="648" y="185"/>
                  </a:lnTo>
                  <a:lnTo>
                    <a:pt x="653" y="188"/>
                  </a:lnTo>
                  <a:lnTo>
                    <a:pt x="658" y="191"/>
                  </a:lnTo>
                  <a:lnTo>
                    <a:pt x="661" y="194"/>
                  </a:lnTo>
                  <a:lnTo>
                    <a:pt x="661" y="201"/>
                  </a:lnTo>
                  <a:lnTo>
                    <a:pt x="661" y="207"/>
                  </a:lnTo>
                  <a:lnTo>
                    <a:pt x="661" y="209"/>
                  </a:lnTo>
                  <a:lnTo>
                    <a:pt x="663" y="216"/>
                  </a:lnTo>
                  <a:lnTo>
                    <a:pt x="668" y="232"/>
                  </a:lnTo>
                  <a:lnTo>
                    <a:pt x="666" y="235"/>
                  </a:lnTo>
                  <a:lnTo>
                    <a:pt x="666" y="238"/>
                  </a:lnTo>
                  <a:lnTo>
                    <a:pt x="668" y="245"/>
                  </a:lnTo>
                  <a:lnTo>
                    <a:pt x="669" y="251"/>
                  </a:lnTo>
                  <a:lnTo>
                    <a:pt x="669" y="253"/>
                  </a:lnTo>
                  <a:lnTo>
                    <a:pt x="674" y="256"/>
                  </a:lnTo>
                  <a:lnTo>
                    <a:pt x="676" y="258"/>
                  </a:lnTo>
                  <a:lnTo>
                    <a:pt x="684" y="262"/>
                  </a:lnTo>
                  <a:lnTo>
                    <a:pt x="691" y="269"/>
                  </a:lnTo>
                  <a:lnTo>
                    <a:pt x="696" y="272"/>
                  </a:lnTo>
                  <a:lnTo>
                    <a:pt x="699" y="275"/>
                  </a:lnTo>
                  <a:lnTo>
                    <a:pt x="704" y="279"/>
                  </a:lnTo>
                  <a:lnTo>
                    <a:pt x="709" y="283"/>
                  </a:lnTo>
                  <a:lnTo>
                    <a:pt x="711" y="287"/>
                  </a:lnTo>
                  <a:lnTo>
                    <a:pt x="712" y="293"/>
                  </a:lnTo>
                  <a:lnTo>
                    <a:pt x="712" y="303"/>
                  </a:lnTo>
                  <a:lnTo>
                    <a:pt x="711" y="311"/>
                  </a:lnTo>
                  <a:lnTo>
                    <a:pt x="711" y="314"/>
                  </a:lnTo>
                  <a:lnTo>
                    <a:pt x="708" y="322"/>
                  </a:lnTo>
                  <a:lnTo>
                    <a:pt x="703" y="332"/>
                  </a:lnTo>
                  <a:lnTo>
                    <a:pt x="699" y="335"/>
                  </a:lnTo>
                  <a:lnTo>
                    <a:pt x="693" y="343"/>
                  </a:lnTo>
                  <a:lnTo>
                    <a:pt x="688" y="353"/>
                  </a:lnTo>
                  <a:lnTo>
                    <a:pt x="686" y="358"/>
                  </a:lnTo>
                  <a:lnTo>
                    <a:pt x="688" y="360"/>
                  </a:lnTo>
                  <a:lnTo>
                    <a:pt x="693" y="360"/>
                  </a:lnTo>
                  <a:lnTo>
                    <a:pt x="694" y="358"/>
                  </a:lnTo>
                  <a:lnTo>
                    <a:pt x="699" y="358"/>
                  </a:lnTo>
                  <a:lnTo>
                    <a:pt x="701" y="356"/>
                  </a:lnTo>
                  <a:lnTo>
                    <a:pt x="706" y="355"/>
                  </a:lnTo>
                  <a:lnTo>
                    <a:pt x="708" y="353"/>
                  </a:lnTo>
                  <a:lnTo>
                    <a:pt x="711" y="350"/>
                  </a:lnTo>
                  <a:lnTo>
                    <a:pt x="716" y="348"/>
                  </a:lnTo>
                  <a:lnTo>
                    <a:pt x="724" y="345"/>
                  </a:lnTo>
                  <a:lnTo>
                    <a:pt x="724" y="353"/>
                  </a:lnTo>
                  <a:lnTo>
                    <a:pt x="726" y="358"/>
                  </a:lnTo>
                  <a:lnTo>
                    <a:pt x="726" y="371"/>
                  </a:lnTo>
                  <a:lnTo>
                    <a:pt x="729" y="381"/>
                  </a:lnTo>
                  <a:lnTo>
                    <a:pt x="729" y="384"/>
                  </a:lnTo>
                  <a:lnTo>
                    <a:pt x="736" y="403"/>
                  </a:lnTo>
                  <a:lnTo>
                    <a:pt x="739" y="421"/>
                  </a:lnTo>
                  <a:lnTo>
                    <a:pt x="742" y="434"/>
                  </a:lnTo>
                  <a:lnTo>
                    <a:pt x="747" y="437"/>
                  </a:lnTo>
                  <a:lnTo>
                    <a:pt x="752" y="440"/>
                  </a:lnTo>
                  <a:lnTo>
                    <a:pt x="757" y="440"/>
                  </a:lnTo>
                  <a:lnTo>
                    <a:pt x="762" y="442"/>
                  </a:lnTo>
                  <a:lnTo>
                    <a:pt x="767" y="442"/>
                  </a:lnTo>
                  <a:lnTo>
                    <a:pt x="784" y="432"/>
                  </a:lnTo>
                  <a:lnTo>
                    <a:pt x="794" y="424"/>
                  </a:lnTo>
                  <a:lnTo>
                    <a:pt x="798" y="426"/>
                  </a:lnTo>
                  <a:lnTo>
                    <a:pt x="746" y="510"/>
                  </a:lnTo>
                  <a:lnTo>
                    <a:pt x="721" y="549"/>
                  </a:lnTo>
                  <a:lnTo>
                    <a:pt x="722" y="554"/>
                  </a:lnTo>
                  <a:lnTo>
                    <a:pt x="726" y="560"/>
                  </a:lnTo>
                  <a:lnTo>
                    <a:pt x="727" y="568"/>
                  </a:lnTo>
                  <a:lnTo>
                    <a:pt x="731" y="578"/>
                  </a:lnTo>
                  <a:lnTo>
                    <a:pt x="731" y="583"/>
                  </a:lnTo>
                  <a:lnTo>
                    <a:pt x="731" y="589"/>
                  </a:lnTo>
                  <a:lnTo>
                    <a:pt x="731" y="601"/>
                  </a:lnTo>
                  <a:lnTo>
                    <a:pt x="727" y="614"/>
                  </a:lnTo>
                  <a:lnTo>
                    <a:pt x="717" y="633"/>
                  </a:lnTo>
                  <a:lnTo>
                    <a:pt x="714" y="643"/>
                  </a:lnTo>
                  <a:lnTo>
                    <a:pt x="717" y="649"/>
                  </a:lnTo>
                  <a:lnTo>
                    <a:pt x="716" y="651"/>
                  </a:lnTo>
                  <a:lnTo>
                    <a:pt x="712" y="652"/>
                  </a:lnTo>
                  <a:lnTo>
                    <a:pt x="714" y="656"/>
                  </a:lnTo>
                  <a:lnTo>
                    <a:pt x="717" y="656"/>
                  </a:lnTo>
                  <a:lnTo>
                    <a:pt x="722" y="656"/>
                  </a:lnTo>
                  <a:lnTo>
                    <a:pt x="726" y="657"/>
                  </a:lnTo>
                  <a:lnTo>
                    <a:pt x="732" y="659"/>
                  </a:lnTo>
                  <a:lnTo>
                    <a:pt x="737" y="661"/>
                  </a:lnTo>
                  <a:lnTo>
                    <a:pt x="744" y="665"/>
                  </a:lnTo>
                  <a:lnTo>
                    <a:pt x="749" y="670"/>
                  </a:lnTo>
                  <a:lnTo>
                    <a:pt x="757" y="675"/>
                  </a:lnTo>
                  <a:lnTo>
                    <a:pt x="765" y="677"/>
                  </a:lnTo>
                  <a:lnTo>
                    <a:pt x="777" y="678"/>
                  </a:lnTo>
                  <a:lnTo>
                    <a:pt x="795" y="678"/>
                  </a:lnTo>
                  <a:lnTo>
                    <a:pt x="810" y="677"/>
                  </a:lnTo>
                  <a:lnTo>
                    <a:pt x="817" y="682"/>
                  </a:lnTo>
                  <a:lnTo>
                    <a:pt x="822" y="688"/>
                  </a:lnTo>
                  <a:lnTo>
                    <a:pt x="833" y="693"/>
                  </a:lnTo>
                  <a:lnTo>
                    <a:pt x="845" y="691"/>
                  </a:lnTo>
                  <a:lnTo>
                    <a:pt x="843" y="703"/>
                  </a:lnTo>
                  <a:lnTo>
                    <a:pt x="841" y="706"/>
                  </a:lnTo>
                  <a:lnTo>
                    <a:pt x="838" y="707"/>
                  </a:lnTo>
                  <a:lnTo>
                    <a:pt x="835" y="709"/>
                  </a:lnTo>
                  <a:lnTo>
                    <a:pt x="832" y="709"/>
                  </a:lnTo>
                  <a:lnTo>
                    <a:pt x="828" y="712"/>
                  </a:lnTo>
                  <a:lnTo>
                    <a:pt x="825" y="714"/>
                  </a:lnTo>
                  <a:lnTo>
                    <a:pt x="822" y="716"/>
                  </a:lnTo>
                  <a:lnTo>
                    <a:pt x="815" y="714"/>
                  </a:lnTo>
                  <a:lnTo>
                    <a:pt x="812" y="714"/>
                  </a:lnTo>
                  <a:lnTo>
                    <a:pt x="803" y="711"/>
                  </a:lnTo>
                  <a:lnTo>
                    <a:pt x="802" y="709"/>
                  </a:lnTo>
                  <a:lnTo>
                    <a:pt x="798" y="709"/>
                  </a:lnTo>
                  <a:lnTo>
                    <a:pt x="792" y="706"/>
                  </a:lnTo>
                  <a:lnTo>
                    <a:pt x="790" y="704"/>
                  </a:lnTo>
                  <a:lnTo>
                    <a:pt x="779" y="704"/>
                  </a:lnTo>
                  <a:lnTo>
                    <a:pt x="775" y="704"/>
                  </a:lnTo>
                  <a:lnTo>
                    <a:pt x="769" y="707"/>
                  </a:lnTo>
                  <a:lnTo>
                    <a:pt x="767" y="709"/>
                  </a:lnTo>
                  <a:lnTo>
                    <a:pt x="759" y="711"/>
                  </a:lnTo>
                  <a:lnTo>
                    <a:pt x="755" y="711"/>
                  </a:lnTo>
                  <a:lnTo>
                    <a:pt x="754" y="709"/>
                  </a:lnTo>
                  <a:lnTo>
                    <a:pt x="747" y="707"/>
                  </a:lnTo>
                  <a:lnTo>
                    <a:pt x="746" y="709"/>
                  </a:lnTo>
                  <a:lnTo>
                    <a:pt x="742" y="709"/>
                  </a:lnTo>
                  <a:lnTo>
                    <a:pt x="741" y="709"/>
                  </a:lnTo>
                  <a:lnTo>
                    <a:pt x="729" y="711"/>
                  </a:lnTo>
                  <a:lnTo>
                    <a:pt x="726" y="711"/>
                  </a:lnTo>
                  <a:lnTo>
                    <a:pt x="724" y="712"/>
                  </a:lnTo>
                  <a:lnTo>
                    <a:pt x="722" y="714"/>
                  </a:lnTo>
                  <a:lnTo>
                    <a:pt x="714" y="717"/>
                  </a:lnTo>
                  <a:lnTo>
                    <a:pt x="711" y="720"/>
                  </a:lnTo>
                  <a:lnTo>
                    <a:pt x="709" y="720"/>
                  </a:lnTo>
                  <a:lnTo>
                    <a:pt x="706" y="722"/>
                  </a:lnTo>
                  <a:lnTo>
                    <a:pt x="703" y="722"/>
                  </a:lnTo>
                  <a:lnTo>
                    <a:pt x="699" y="724"/>
                  </a:lnTo>
                  <a:lnTo>
                    <a:pt x="694" y="725"/>
                  </a:lnTo>
                  <a:lnTo>
                    <a:pt x="681" y="732"/>
                  </a:lnTo>
                  <a:lnTo>
                    <a:pt x="678" y="733"/>
                  </a:lnTo>
                  <a:lnTo>
                    <a:pt x="663" y="741"/>
                  </a:lnTo>
                  <a:lnTo>
                    <a:pt x="660" y="741"/>
                  </a:lnTo>
                  <a:lnTo>
                    <a:pt x="651" y="743"/>
                  </a:lnTo>
                  <a:lnTo>
                    <a:pt x="646" y="748"/>
                  </a:lnTo>
                  <a:lnTo>
                    <a:pt x="643" y="750"/>
                  </a:lnTo>
                  <a:lnTo>
                    <a:pt x="641" y="754"/>
                  </a:lnTo>
                  <a:lnTo>
                    <a:pt x="640" y="758"/>
                  </a:lnTo>
                  <a:lnTo>
                    <a:pt x="638" y="759"/>
                  </a:lnTo>
                  <a:lnTo>
                    <a:pt x="636" y="761"/>
                  </a:lnTo>
                  <a:lnTo>
                    <a:pt x="631" y="762"/>
                  </a:lnTo>
                  <a:lnTo>
                    <a:pt x="628" y="764"/>
                  </a:lnTo>
                  <a:lnTo>
                    <a:pt x="625" y="766"/>
                  </a:lnTo>
                  <a:lnTo>
                    <a:pt x="623" y="767"/>
                  </a:lnTo>
                  <a:lnTo>
                    <a:pt x="620" y="771"/>
                  </a:lnTo>
                  <a:lnTo>
                    <a:pt x="618" y="774"/>
                  </a:lnTo>
                  <a:lnTo>
                    <a:pt x="613" y="782"/>
                  </a:lnTo>
                  <a:lnTo>
                    <a:pt x="612" y="782"/>
                  </a:lnTo>
                  <a:lnTo>
                    <a:pt x="603" y="784"/>
                  </a:lnTo>
                  <a:lnTo>
                    <a:pt x="602" y="784"/>
                  </a:lnTo>
                  <a:lnTo>
                    <a:pt x="595" y="788"/>
                  </a:lnTo>
                  <a:lnTo>
                    <a:pt x="593" y="790"/>
                  </a:lnTo>
                  <a:lnTo>
                    <a:pt x="587" y="798"/>
                  </a:lnTo>
                  <a:lnTo>
                    <a:pt x="583" y="796"/>
                  </a:lnTo>
                  <a:lnTo>
                    <a:pt x="583" y="792"/>
                  </a:lnTo>
                  <a:lnTo>
                    <a:pt x="588" y="785"/>
                  </a:lnTo>
                  <a:lnTo>
                    <a:pt x="592" y="780"/>
                  </a:lnTo>
                  <a:lnTo>
                    <a:pt x="592" y="779"/>
                  </a:lnTo>
                  <a:lnTo>
                    <a:pt x="593" y="772"/>
                  </a:lnTo>
                  <a:lnTo>
                    <a:pt x="595" y="766"/>
                  </a:lnTo>
                  <a:lnTo>
                    <a:pt x="590" y="764"/>
                  </a:lnTo>
                  <a:lnTo>
                    <a:pt x="588" y="764"/>
                  </a:lnTo>
                  <a:lnTo>
                    <a:pt x="579" y="767"/>
                  </a:lnTo>
                  <a:lnTo>
                    <a:pt x="579" y="769"/>
                  </a:lnTo>
                  <a:lnTo>
                    <a:pt x="569" y="775"/>
                  </a:lnTo>
                  <a:lnTo>
                    <a:pt x="567" y="777"/>
                  </a:lnTo>
                  <a:lnTo>
                    <a:pt x="555" y="777"/>
                  </a:lnTo>
                  <a:lnTo>
                    <a:pt x="552" y="777"/>
                  </a:lnTo>
                  <a:lnTo>
                    <a:pt x="545" y="779"/>
                  </a:lnTo>
                  <a:lnTo>
                    <a:pt x="544" y="779"/>
                  </a:lnTo>
                  <a:lnTo>
                    <a:pt x="537" y="779"/>
                  </a:lnTo>
                  <a:lnTo>
                    <a:pt x="532" y="780"/>
                  </a:lnTo>
                  <a:lnTo>
                    <a:pt x="526" y="780"/>
                  </a:lnTo>
                  <a:lnTo>
                    <a:pt x="521" y="779"/>
                  </a:lnTo>
                  <a:lnTo>
                    <a:pt x="519" y="777"/>
                  </a:lnTo>
                  <a:lnTo>
                    <a:pt x="514" y="779"/>
                  </a:lnTo>
                  <a:lnTo>
                    <a:pt x="509" y="779"/>
                  </a:lnTo>
                  <a:lnTo>
                    <a:pt x="507" y="779"/>
                  </a:lnTo>
                  <a:lnTo>
                    <a:pt x="504" y="779"/>
                  </a:lnTo>
                  <a:lnTo>
                    <a:pt x="491" y="775"/>
                  </a:lnTo>
                  <a:lnTo>
                    <a:pt x="483" y="777"/>
                  </a:lnTo>
                  <a:lnTo>
                    <a:pt x="478" y="777"/>
                  </a:lnTo>
                  <a:lnTo>
                    <a:pt x="464" y="777"/>
                  </a:lnTo>
                  <a:lnTo>
                    <a:pt x="445" y="772"/>
                  </a:lnTo>
                  <a:lnTo>
                    <a:pt x="441" y="772"/>
                  </a:lnTo>
                  <a:lnTo>
                    <a:pt x="438" y="771"/>
                  </a:lnTo>
                  <a:lnTo>
                    <a:pt x="433" y="769"/>
                  </a:lnTo>
                  <a:lnTo>
                    <a:pt x="430" y="767"/>
                  </a:lnTo>
                  <a:lnTo>
                    <a:pt x="428" y="766"/>
                  </a:lnTo>
                  <a:lnTo>
                    <a:pt x="420" y="766"/>
                  </a:lnTo>
                  <a:lnTo>
                    <a:pt x="416" y="766"/>
                  </a:lnTo>
                  <a:lnTo>
                    <a:pt x="407" y="769"/>
                  </a:lnTo>
                  <a:lnTo>
                    <a:pt x="405" y="771"/>
                  </a:lnTo>
                  <a:lnTo>
                    <a:pt x="392" y="772"/>
                  </a:lnTo>
                  <a:lnTo>
                    <a:pt x="383" y="769"/>
                  </a:lnTo>
                  <a:lnTo>
                    <a:pt x="382" y="767"/>
                  </a:lnTo>
                  <a:lnTo>
                    <a:pt x="382" y="758"/>
                  </a:lnTo>
                  <a:lnTo>
                    <a:pt x="383" y="756"/>
                  </a:lnTo>
                  <a:lnTo>
                    <a:pt x="387" y="746"/>
                  </a:lnTo>
                  <a:lnTo>
                    <a:pt x="390" y="740"/>
                  </a:lnTo>
                  <a:lnTo>
                    <a:pt x="393" y="733"/>
                  </a:lnTo>
                  <a:lnTo>
                    <a:pt x="392" y="728"/>
                  </a:lnTo>
                  <a:lnTo>
                    <a:pt x="385" y="725"/>
                  </a:lnTo>
                  <a:lnTo>
                    <a:pt x="383" y="725"/>
                  </a:lnTo>
                  <a:lnTo>
                    <a:pt x="373" y="720"/>
                  </a:lnTo>
                  <a:lnTo>
                    <a:pt x="372" y="719"/>
                  </a:lnTo>
                  <a:lnTo>
                    <a:pt x="368" y="717"/>
                  </a:lnTo>
                  <a:lnTo>
                    <a:pt x="367" y="719"/>
                  </a:lnTo>
                  <a:lnTo>
                    <a:pt x="368" y="725"/>
                  </a:lnTo>
                  <a:lnTo>
                    <a:pt x="370" y="733"/>
                  </a:lnTo>
                  <a:lnTo>
                    <a:pt x="357" y="737"/>
                  </a:lnTo>
                  <a:lnTo>
                    <a:pt x="357" y="738"/>
                  </a:lnTo>
                  <a:lnTo>
                    <a:pt x="355" y="743"/>
                  </a:lnTo>
                  <a:lnTo>
                    <a:pt x="354" y="746"/>
                  </a:lnTo>
                  <a:lnTo>
                    <a:pt x="347" y="750"/>
                  </a:lnTo>
                  <a:lnTo>
                    <a:pt x="344" y="750"/>
                  </a:lnTo>
                  <a:lnTo>
                    <a:pt x="337" y="751"/>
                  </a:lnTo>
                  <a:lnTo>
                    <a:pt x="334" y="751"/>
                  </a:lnTo>
                  <a:lnTo>
                    <a:pt x="324" y="758"/>
                  </a:lnTo>
                  <a:lnTo>
                    <a:pt x="322" y="761"/>
                  </a:lnTo>
                  <a:lnTo>
                    <a:pt x="316" y="769"/>
                  </a:lnTo>
                  <a:lnTo>
                    <a:pt x="312" y="772"/>
                  </a:lnTo>
                  <a:lnTo>
                    <a:pt x="311" y="772"/>
                  </a:lnTo>
                  <a:lnTo>
                    <a:pt x="307" y="769"/>
                  </a:lnTo>
                  <a:lnTo>
                    <a:pt x="307" y="759"/>
                  </a:lnTo>
                  <a:lnTo>
                    <a:pt x="307" y="746"/>
                  </a:lnTo>
                  <a:lnTo>
                    <a:pt x="297" y="743"/>
                  </a:lnTo>
                  <a:lnTo>
                    <a:pt x="294" y="741"/>
                  </a:lnTo>
                  <a:lnTo>
                    <a:pt x="284" y="743"/>
                  </a:lnTo>
                  <a:lnTo>
                    <a:pt x="282" y="743"/>
                  </a:lnTo>
                  <a:lnTo>
                    <a:pt x="279" y="746"/>
                  </a:lnTo>
                  <a:lnTo>
                    <a:pt x="278" y="751"/>
                  </a:lnTo>
                  <a:lnTo>
                    <a:pt x="276" y="754"/>
                  </a:lnTo>
                  <a:lnTo>
                    <a:pt x="278" y="756"/>
                  </a:lnTo>
                  <a:lnTo>
                    <a:pt x="276" y="764"/>
                  </a:lnTo>
                  <a:lnTo>
                    <a:pt x="273" y="772"/>
                  </a:lnTo>
                  <a:lnTo>
                    <a:pt x="271" y="775"/>
                  </a:lnTo>
                  <a:lnTo>
                    <a:pt x="268" y="780"/>
                  </a:lnTo>
                  <a:lnTo>
                    <a:pt x="266" y="782"/>
                  </a:lnTo>
                  <a:lnTo>
                    <a:pt x="266" y="785"/>
                  </a:lnTo>
                  <a:lnTo>
                    <a:pt x="259" y="787"/>
                  </a:lnTo>
                  <a:lnTo>
                    <a:pt x="254" y="782"/>
                  </a:lnTo>
                  <a:lnTo>
                    <a:pt x="254" y="780"/>
                  </a:lnTo>
                  <a:lnTo>
                    <a:pt x="249" y="777"/>
                  </a:lnTo>
                  <a:lnTo>
                    <a:pt x="246" y="775"/>
                  </a:lnTo>
                  <a:lnTo>
                    <a:pt x="241" y="774"/>
                  </a:lnTo>
                  <a:lnTo>
                    <a:pt x="238" y="772"/>
                  </a:lnTo>
                  <a:lnTo>
                    <a:pt x="231" y="774"/>
                  </a:lnTo>
                  <a:lnTo>
                    <a:pt x="230" y="774"/>
                  </a:lnTo>
                  <a:lnTo>
                    <a:pt x="225" y="774"/>
                  </a:lnTo>
                  <a:lnTo>
                    <a:pt x="223" y="774"/>
                  </a:lnTo>
                  <a:lnTo>
                    <a:pt x="218" y="777"/>
                  </a:lnTo>
                  <a:lnTo>
                    <a:pt x="216" y="779"/>
                  </a:lnTo>
                  <a:lnTo>
                    <a:pt x="211" y="782"/>
                  </a:lnTo>
                  <a:lnTo>
                    <a:pt x="210" y="777"/>
                  </a:lnTo>
                  <a:lnTo>
                    <a:pt x="208" y="771"/>
                  </a:lnTo>
                  <a:lnTo>
                    <a:pt x="208" y="769"/>
                  </a:lnTo>
                  <a:lnTo>
                    <a:pt x="205" y="758"/>
                  </a:lnTo>
                  <a:lnTo>
                    <a:pt x="205" y="756"/>
                  </a:lnTo>
                  <a:lnTo>
                    <a:pt x="203" y="754"/>
                  </a:lnTo>
                  <a:lnTo>
                    <a:pt x="203" y="748"/>
                  </a:lnTo>
                  <a:lnTo>
                    <a:pt x="201" y="746"/>
                  </a:lnTo>
                  <a:lnTo>
                    <a:pt x="195" y="746"/>
                  </a:lnTo>
                  <a:lnTo>
                    <a:pt x="193" y="740"/>
                  </a:lnTo>
                  <a:lnTo>
                    <a:pt x="191" y="738"/>
                  </a:lnTo>
                  <a:lnTo>
                    <a:pt x="191" y="737"/>
                  </a:lnTo>
                  <a:lnTo>
                    <a:pt x="193" y="732"/>
                  </a:lnTo>
                  <a:lnTo>
                    <a:pt x="195" y="728"/>
                  </a:lnTo>
                  <a:lnTo>
                    <a:pt x="193" y="724"/>
                  </a:lnTo>
                  <a:lnTo>
                    <a:pt x="188" y="719"/>
                  </a:lnTo>
                  <a:lnTo>
                    <a:pt x="185" y="716"/>
                  </a:lnTo>
                  <a:lnTo>
                    <a:pt x="177" y="707"/>
                  </a:lnTo>
                  <a:lnTo>
                    <a:pt x="177" y="706"/>
                  </a:lnTo>
                  <a:lnTo>
                    <a:pt x="173" y="703"/>
                  </a:lnTo>
                  <a:lnTo>
                    <a:pt x="172" y="699"/>
                  </a:lnTo>
                  <a:lnTo>
                    <a:pt x="170" y="698"/>
                  </a:lnTo>
                  <a:lnTo>
                    <a:pt x="168" y="691"/>
                  </a:lnTo>
                  <a:lnTo>
                    <a:pt x="167" y="686"/>
                  </a:lnTo>
                  <a:lnTo>
                    <a:pt x="165" y="683"/>
                  </a:lnTo>
                  <a:lnTo>
                    <a:pt x="163" y="680"/>
                  </a:lnTo>
                  <a:lnTo>
                    <a:pt x="158" y="675"/>
                  </a:lnTo>
                  <a:lnTo>
                    <a:pt x="157" y="673"/>
                  </a:lnTo>
                  <a:lnTo>
                    <a:pt x="157" y="667"/>
                  </a:lnTo>
                  <a:lnTo>
                    <a:pt x="157" y="665"/>
                  </a:lnTo>
                  <a:lnTo>
                    <a:pt x="152" y="661"/>
                  </a:lnTo>
                  <a:lnTo>
                    <a:pt x="147" y="657"/>
                  </a:lnTo>
                  <a:lnTo>
                    <a:pt x="144" y="651"/>
                  </a:lnTo>
                  <a:lnTo>
                    <a:pt x="147" y="644"/>
                  </a:lnTo>
                  <a:lnTo>
                    <a:pt x="147" y="639"/>
                  </a:lnTo>
                  <a:lnTo>
                    <a:pt x="145" y="638"/>
                  </a:lnTo>
                  <a:lnTo>
                    <a:pt x="144" y="635"/>
                  </a:lnTo>
                  <a:lnTo>
                    <a:pt x="140" y="630"/>
                  </a:lnTo>
                  <a:lnTo>
                    <a:pt x="139" y="627"/>
                  </a:lnTo>
                  <a:lnTo>
                    <a:pt x="137" y="622"/>
                  </a:lnTo>
                  <a:lnTo>
                    <a:pt x="139" y="620"/>
                  </a:lnTo>
                  <a:lnTo>
                    <a:pt x="140" y="617"/>
                  </a:lnTo>
                  <a:lnTo>
                    <a:pt x="139" y="614"/>
                  </a:lnTo>
                  <a:lnTo>
                    <a:pt x="134" y="610"/>
                  </a:lnTo>
                  <a:lnTo>
                    <a:pt x="129" y="607"/>
                  </a:lnTo>
                  <a:lnTo>
                    <a:pt x="127" y="604"/>
                  </a:lnTo>
                  <a:lnTo>
                    <a:pt x="125" y="599"/>
                  </a:lnTo>
                  <a:lnTo>
                    <a:pt x="122" y="597"/>
                  </a:lnTo>
                  <a:lnTo>
                    <a:pt x="119" y="594"/>
                  </a:lnTo>
                  <a:lnTo>
                    <a:pt x="119" y="591"/>
                  </a:lnTo>
                  <a:lnTo>
                    <a:pt x="120" y="588"/>
                  </a:lnTo>
                  <a:lnTo>
                    <a:pt x="120" y="583"/>
                  </a:lnTo>
                  <a:lnTo>
                    <a:pt x="119" y="580"/>
                  </a:lnTo>
                  <a:lnTo>
                    <a:pt x="115" y="578"/>
                  </a:lnTo>
                  <a:lnTo>
                    <a:pt x="110" y="576"/>
                  </a:lnTo>
                  <a:lnTo>
                    <a:pt x="107" y="573"/>
                  </a:lnTo>
                  <a:lnTo>
                    <a:pt x="102" y="568"/>
                  </a:lnTo>
                  <a:lnTo>
                    <a:pt x="105" y="562"/>
                  </a:lnTo>
                  <a:lnTo>
                    <a:pt x="105" y="555"/>
                  </a:lnTo>
                  <a:lnTo>
                    <a:pt x="110" y="549"/>
                  </a:lnTo>
                  <a:lnTo>
                    <a:pt x="115" y="544"/>
                  </a:lnTo>
                  <a:lnTo>
                    <a:pt x="115" y="538"/>
                  </a:lnTo>
                  <a:lnTo>
                    <a:pt x="104" y="534"/>
                  </a:lnTo>
                  <a:lnTo>
                    <a:pt x="101" y="531"/>
                  </a:lnTo>
                  <a:lnTo>
                    <a:pt x="99" y="528"/>
                  </a:lnTo>
                  <a:lnTo>
                    <a:pt x="96" y="528"/>
                  </a:lnTo>
                  <a:lnTo>
                    <a:pt x="91" y="526"/>
                  </a:lnTo>
                  <a:lnTo>
                    <a:pt x="92" y="521"/>
                  </a:lnTo>
                  <a:lnTo>
                    <a:pt x="91" y="520"/>
                  </a:lnTo>
                  <a:lnTo>
                    <a:pt x="91" y="518"/>
                  </a:lnTo>
                  <a:lnTo>
                    <a:pt x="89" y="517"/>
                  </a:lnTo>
                  <a:lnTo>
                    <a:pt x="84" y="512"/>
                  </a:lnTo>
                  <a:lnTo>
                    <a:pt x="79" y="510"/>
                  </a:lnTo>
                  <a:lnTo>
                    <a:pt x="74" y="507"/>
                  </a:lnTo>
                  <a:lnTo>
                    <a:pt x="72" y="502"/>
                  </a:lnTo>
                  <a:lnTo>
                    <a:pt x="77" y="492"/>
                  </a:lnTo>
                  <a:lnTo>
                    <a:pt x="72" y="484"/>
                  </a:lnTo>
                  <a:lnTo>
                    <a:pt x="71" y="479"/>
                  </a:lnTo>
                  <a:lnTo>
                    <a:pt x="69" y="473"/>
                  </a:lnTo>
                  <a:lnTo>
                    <a:pt x="67" y="470"/>
                  </a:lnTo>
                  <a:lnTo>
                    <a:pt x="72" y="466"/>
                  </a:lnTo>
                  <a:lnTo>
                    <a:pt x="74" y="465"/>
                  </a:lnTo>
                  <a:lnTo>
                    <a:pt x="77" y="461"/>
                  </a:lnTo>
                  <a:lnTo>
                    <a:pt x="79" y="458"/>
                  </a:lnTo>
                  <a:lnTo>
                    <a:pt x="74" y="450"/>
                  </a:lnTo>
                  <a:lnTo>
                    <a:pt x="64" y="445"/>
                  </a:lnTo>
                  <a:lnTo>
                    <a:pt x="54" y="444"/>
                  </a:lnTo>
                  <a:lnTo>
                    <a:pt x="49" y="439"/>
                  </a:lnTo>
                  <a:lnTo>
                    <a:pt x="44" y="429"/>
                  </a:lnTo>
                  <a:lnTo>
                    <a:pt x="43" y="424"/>
                  </a:lnTo>
                  <a:lnTo>
                    <a:pt x="51" y="410"/>
                  </a:lnTo>
                  <a:lnTo>
                    <a:pt x="53" y="402"/>
                  </a:lnTo>
                  <a:lnTo>
                    <a:pt x="54" y="398"/>
                  </a:lnTo>
                  <a:lnTo>
                    <a:pt x="54" y="394"/>
                  </a:lnTo>
                  <a:lnTo>
                    <a:pt x="46" y="385"/>
                  </a:lnTo>
                  <a:lnTo>
                    <a:pt x="39" y="379"/>
                  </a:lnTo>
                  <a:lnTo>
                    <a:pt x="41" y="371"/>
                  </a:lnTo>
                  <a:lnTo>
                    <a:pt x="43" y="366"/>
                  </a:lnTo>
                  <a:lnTo>
                    <a:pt x="39" y="355"/>
                  </a:lnTo>
                  <a:lnTo>
                    <a:pt x="44" y="348"/>
                  </a:lnTo>
                  <a:lnTo>
                    <a:pt x="48" y="343"/>
                  </a:lnTo>
                  <a:lnTo>
                    <a:pt x="46" y="337"/>
                  </a:lnTo>
                  <a:lnTo>
                    <a:pt x="39" y="335"/>
                  </a:lnTo>
                  <a:lnTo>
                    <a:pt x="34" y="335"/>
                  </a:lnTo>
                  <a:lnTo>
                    <a:pt x="24" y="334"/>
                  </a:lnTo>
                  <a:lnTo>
                    <a:pt x="19" y="324"/>
                  </a:lnTo>
                  <a:lnTo>
                    <a:pt x="18" y="321"/>
                  </a:lnTo>
                  <a:lnTo>
                    <a:pt x="15" y="314"/>
                  </a:lnTo>
                  <a:lnTo>
                    <a:pt x="10" y="305"/>
                  </a:lnTo>
                  <a:lnTo>
                    <a:pt x="6" y="298"/>
                  </a:lnTo>
                  <a:lnTo>
                    <a:pt x="3" y="295"/>
                  </a:lnTo>
                  <a:lnTo>
                    <a:pt x="0" y="288"/>
                  </a:lnTo>
                  <a:lnTo>
                    <a:pt x="1" y="274"/>
                  </a:lnTo>
                  <a:lnTo>
                    <a:pt x="5" y="267"/>
                  </a:lnTo>
                  <a:lnTo>
                    <a:pt x="8" y="261"/>
                  </a:lnTo>
                  <a:lnTo>
                    <a:pt x="11" y="251"/>
                  </a:lnTo>
                  <a:lnTo>
                    <a:pt x="11" y="246"/>
                  </a:lnTo>
                  <a:lnTo>
                    <a:pt x="13" y="233"/>
                  </a:lnTo>
                  <a:lnTo>
                    <a:pt x="18" y="220"/>
                  </a:lnTo>
                  <a:lnTo>
                    <a:pt x="19" y="216"/>
                  </a:lnTo>
                  <a:lnTo>
                    <a:pt x="24" y="209"/>
                  </a:lnTo>
                  <a:lnTo>
                    <a:pt x="28" y="204"/>
                  </a:lnTo>
                  <a:lnTo>
                    <a:pt x="38" y="185"/>
                  </a:lnTo>
                  <a:lnTo>
                    <a:pt x="46" y="165"/>
                  </a:lnTo>
                  <a:lnTo>
                    <a:pt x="51" y="159"/>
                  </a:lnTo>
                  <a:lnTo>
                    <a:pt x="56" y="149"/>
                  </a:lnTo>
                  <a:lnTo>
                    <a:pt x="56" y="143"/>
                  </a:lnTo>
                  <a:lnTo>
                    <a:pt x="56" y="141"/>
                  </a:lnTo>
                  <a:lnTo>
                    <a:pt x="59" y="118"/>
                  </a:lnTo>
                  <a:lnTo>
                    <a:pt x="64" y="97"/>
                  </a:lnTo>
                  <a:lnTo>
                    <a:pt x="72" y="83"/>
                  </a:lnTo>
                  <a:lnTo>
                    <a:pt x="76" y="72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84" name="Freeform 84"/>
            <p:cNvSpPr>
              <a:spLocks/>
            </p:cNvSpPr>
            <p:nvPr/>
          </p:nvSpPr>
          <p:spPr bwMode="auto">
            <a:xfrm>
              <a:off x="3043237" y="5634833"/>
              <a:ext cx="512763" cy="481013"/>
            </a:xfrm>
            <a:custGeom>
              <a:avLst/>
              <a:gdLst>
                <a:gd name="T0" fmla="*/ 374 w 647"/>
                <a:gd name="T1" fmla="*/ 20 h 606"/>
                <a:gd name="T2" fmla="*/ 389 w 647"/>
                <a:gd name="T3" fmla="*/ 2 h 606"/>
                <a:gd name="T4" fmla="*/ 406 w 647"/>
                <a:gd name="T5" fmla="*/ 17 h 606"/>
                <a:gd name="T6" fmla="*/ 432 w 647"/>
                <a:gd name="T7" fmla="*/ 17 h 606"/>
                <a:gd name="T8" fmla="*/ 447 w 647"/>
                <a:gd name="T9" fmla="*/ 43 h 606"/>
                <a:gd name="T10" fmla="*/ 480 w 647"/>
                <a:gd name="T11" fmla="*/ 64 h 606"/>
                <a:gd name="T12" fmla="*/ 510 w 647"/>
                <a:gd name="T13" fmla="*/ 83 h 606"/>
                <a:gd name="T14" fmla="*/ 523 w 647"/>
                <a:gd name="T15" fmla="*/ 99 h 606"/>
                <a:gd name="T16" fmla="*/ 550 w 647"/>
                <a:gd name="T17" fmla="*/ 130 h 606"/>
                <a:gd name="T18" fmla="*/ 569 w 647"/>
                <a:gd name="T19" fmla="*/ 135 h 606"/>
                <a:gd name="T20" fmla="*/ 612 w 647"/>
                <a:gd name="T21" fmla="*/ 161 h 606"/>
                <a:gd name="T22" fmla="*/ 626 w 647"/>
                <a:gd name="T23" fmla="*/ 188 h 606"/>
                <a:gd name="T24" fmla="*/ 647 w 647"/>
                <a:gd name="T25" fmla="*/ 243 h 606"/>
                <a:gd name="T26" fmla="*/ 626 w 647"/>
                <a:gd name="T27" fmla="*/ 271 h 606"/>
                <a:gd name="T28" fmla="*/ 593 w 647"/>
                <a:gd name="T29" fmla="*/ 280 h 606"/>
                <a:gd name="T30" fmla="*/ 540 w 647"/>
                <a:gd name="T31" fmla="*/ 279 h 606"/>
                <a:gd name="T32" fmla="*/ 521 w 647"/>
                <a:gd name="T33" fmla="*/ 264 h 606"/>
                <a:gd name="T34" fmla="*/ 510 w 647"/>
                <a:gd name="T35" fmla="*/ 284 h 606"/>
                <a:gd name="T36" fmla="*/ 512 w 647"/>
                <a:gd name="T37" fmla="*/ 313 h 606"/>
                <a:gd name="T38" fmla="*/ 498 w 647"/>
                <a:gd name="T39" fmla="*/ 339 h 606"/>
                <a:gd name="T40" fmla="*/ 469 w 647"/>
                <a:gd name="T41" fmla="*/ 353 h 606"/>
                <a:gd name="T42" fmla="*/ 440 w 647"/>
                <a:gd name="T43" fmla="*/ 371 h 606"/>
                <a:gd name="T44" fmla="*/ 416 w 647"/>
                <a:gd name="T45" fmla="*/ 392 h 606"/>
                <a:gd name="T46" fmla="*/ 417 w 647"/>
                <a:gd name="T47" fmla="*/ 426 h 606"/>
                <a:gd name="T48" fmla="*/ 442 w 647"/>
                <a:gd name="T49" fmla="*/ 471 h 606"/>
                <a:gd name="T50" fmla="*/ 439 w 647"/>
                <a:gd name="T51" fmla="*/ 497 h 606"/>
                <a:gd name="T52" fmla="*/ 411 w 647"/>
                <a:gd name="T53" fmla="*/ 500 h 606"/>
                <a:gd name="T54" fmla="*/ 386 w 647"/>
                <a:gd name="T55" fmla="*/ 496 h 606"/>
                <a:gd name="T56" fmla="*/ 356 w 647"/>
                <a:gd name="T57" fmla="*/ 497 h 606"/>
                <a:gd name="T58" fmla="*/ 326 w 647"/>
                <a:gd name="T59" fmla="*/ 504 h 606"/>
                <a:gd name="T60" fmla="*/ 315 w 647"/>
                <a:gd name="T61" fmla="*/ 525 h 606"/>
                <a:gd name="T62" fmla="*/ 306 w 647"/>
                <a:gd name="T63" fmla="*/ 549 h 606"/>
                <a:gd name="T64" fmla="*/ 277 w 647"/>
                <a:gd name="T65" fmla="*/ 560 h 606"/>
                <a:gd name="T66" fmla="*/ 247 w 647"/>
                <a:gd name="T67" fmla="*/ 573 h 606"/>
                <a:gd name="T68" fmla="*/ 237 w 647"/>
                <a:gd name="T69" fmla="*/ 596 h 606"/>
                <a:gd name="T70" fmla="*/ 189 w 647"/>
                <a:gd name="T71" fmla="*/ 593 h 606"/>
                <a:gd name="T72" fmla="*/ 121 w 647"/>
                <a:gd name="T73" fmla="*/ 594 h 606"/>
                <a:gd name="T74" fmla="*/ 73 w 647"/>
                <a:gd name="T75" fmla="*/ 594 h 606"/>
                <a:gd name="T76" fmla="*/ 34 w 647"/>
                <a:gd name="T77" fmla="*/ 601 h 606"/>
                <a:gd name="T78" fmla="*/ 2 w 647"/>
                <a:gd name="T79" fmla="*/ 489 h 606"/>
                <a:gd name="T80" fmla="*/ 2 w 647"/>
                <a:gd name="T81" fmla="*/ 413 h 606"/>
                <a:gd name="T82" fmla="*/ 12 w 647"/>
                <a:gd name="T83" fmla="*/ 313 h 606"/>
                <a:gd name="T84" fmla="*/ 39 w 647"/>
                <a:gd name="T85" fmla="*/ 301 h 606"/>
                <a:gd name="T86" fmla="*/ 42 w 647"/>
                <a:gd name="T87" fmla="*/ 259 h 606"/>
                <a:gd name="T88" fmla="*/ 53 w 647"/>
                <a:gd name="T89" fmla="*/ 230 h 606"/>
                <a:gd name="T90" fmla="*/ 86 w 647"/>
                <a:gd name="T91" fmla="*/ 235 h 606"/>
                <a:gd name="T92" fmla="*/ 118 w 647"/>
                <a:gd name="T93" fmla="*/ 224 h 606"/>
                <a:gd name="T94" fmla="*/ 149 w 647"/>
                <a:gd name="T95" fmla="*/ 188 h 606"/>
                <a:gd name="T96" fmla="*/ 159 w 647"/>
                <a:gd name="T97" fmla="*/ 148 h 606"/>
                <a:gd name="T98" fmla="*/ 153 w 647"/>
                <a:gd name="T99" fmla="*/ 114 h 606"/>
                <a:gd name="T100" fmla="*/ 172 w 647"/>
                <a:gd name="T101" fmla="*/ 128 h 606"/>
                <a:gd name="T102" fmla="*/ 215 w 647"/>
                <a:gd name="T103" fmla="*/ 143 h 606"/>
                <a:gd name="T104" fmla="*/ 258 w 647"/>
                <a:gd name="T105" fmla="*/ 164 h 606"/>
                <a:gd name="T106" fmla="*/ 288 w 647"/>
                <a:gd name="T107" fmla="*/ 183 h 606"/>
                <a:gd name="T108" fmla="*/ 325 w 647"/>
                <a:gd name="T109" fmla="*/ 156 h 606"/>
                <a:gd name="T110" fmla="*/ 326 w 647"/>
                <a:gd name="T111" fmla="*/ 114 h 606"/>
                <a:gd name="T112" fmla="*/ 341 w 647"/>
                <a:gd name="T113" fmla="*/ 83 h 606"/>
                <a:gd name="T114" fmla="*/ 340 w 647"/>
                <a:gd name="T115" fmla="*/ 54 h 606"/>
                <a:gd name="T116" fmla="*/ 356 w 647"/>
                <a:gd name="T117" fmla="*/ 41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47" h="606">
                  <a:moveTo>
                    <a:pt x="356" y="41"/>
                  </a:moveTo>
                  <a:lnTo>
                    <a:pt x="363" y="38"/>
                  </a:lnTo>
                  <a:lnTo>
                    <a:pt x="363" y="34"/>
                  </a:lnTo>
                  <a:lnTo>
                    <a:pt x="364" y="30"/>
                  </a:lnTo>
                  <a:lnTo>
                    <a:pt x="366" y="28"/>
                  </a:lnTo>
                  <a:lnTo>
                    <a:pt x="368" y="25"/>
                  </a:lnTo>
                  <a:lnTo>
                    <a:pt x="371" y="23"/>
                  </a:lnTo>
                  <a:lnTo>
                    <a:pt x="374" y="20"/>
                  </a:lnTo>
                  <a:lnTo>
                    <a:pt x="376" y="17"/>
                  </a:lnTo>
                  <a:lnTo>
                    <a:pt x="378" y="15"/>
                  </a:lnTo>
                  <a:lnTo>
                    <a:pt x="381" y="13"/>
                  </a:lnTo>
                  <a:lnTo>
                    <a:pt x="383" y="12"/>
                  </a:lnTo>
                  <a:lnTo>
                    <a:pt x="384" y="10"/>
                  </a:lnTo>
                  <a:lnTo>
                    <a:pt x="386" y="9"/>
                  </a:lnTo>
                  <a:lnTo>
                    <a:pt x="389" y="5"/>
                  </a:lnTo>
                  <a:lnTo>
                    <a:pt x="389" y="2"/>
                  </a:lnTo>
                  <a:lnTo>
                    <a:pt x="394" y="0"/>
                  </a:lnTo>
                  <a:lnTo>
                    <a:pt x="396" y="0"/>
                  </a:lnTo>
                  <a:lnTo>
                    <a:pt x="399" y="4"/>
                  </a:lnTo>
                  <a:lnTo>
                    <a:pt x="401" y="5"/>
                  </a:lnTo>
                  <a:lnTo>
                    <a:pt x="401" y="9"/>
                  </a:lnTo>
                  <a:lnTo>
                    <a:pt x="402" y="13"/>
                  </a:lnTo>
                  <a:lnTo>
                    <a:pt x="404" y="15"/>
                  </a:lnTo>
                  <a:lnTo>
                    <a:pt x="406" y="17"/>
                  </a:lnTo>
                  <a:lnTo>
                    <a:pt x="407" y="18"/>
                  </a:lnTo>
                  <a:lnTo>
                    <a:pt x="409" y="20"/>
                  </a:lnTo>
                  <a:lnTo>
                    <a:pt x="412" y="20"/>
                  </a:lnTo>
                  <a:lnTo>
                    <a:pt x="419" y="17"/>
                  </a:lnTo>
                  <a:lnTo>
                    <a:pt x="421" y="15"/>
                  </a:lnTo>
                  <a:lnTo>
                    <a:pt x="429" y="13"/>
                  </a:lnTo>
                  <a:lnTo>
                    <a:pt x="430" y="15"/>
                  </a:lnTo>
                  <a:lnTo>
                    <a:pt x="432" y="17"/>
                  </a:lnTo>
                  <a:lnTo>
                    <a:pt x="432" y="20"/>
                  </a:lnTo>
                  <a:lnTo>
                    <a:pt x="435" y="31"/>
                  </a:lnTo>
                  <a:lnTo>
                    <a:pt x="435" y="34"/>
                  </a:lnTo>
                  <a:lnTo>
                    <a:pt x="437" y="36"/>
                  </a:lnTo>
                  <a:lnTo>
                    <a:pt x="439" y="38"/>
                  </a:lnTo>
                  <a:lnTo>
                    <a:pt x="440" y="39"/>
                  </a:lnTo>
                  <a:lnTo>
                    <a:pt x="445" y="43"/>
                  </a:lnTo>
                  <a:lnTo>
                    <a:pt x="447" y="43"/>
                  </a:lnTo>
                  <a:lnTo>
                    <a:pt x="450" y="46"/>
                  </a:lnTo>
                  <a:lnTo>
                    <a:pt x="462" y="54"/>
                  </a:lnTo>
                  <a:lnTo>
                    <a:pt x="464" y="55"/>
                  </a:lnTo>
                  <a:lnTo>
                    <a:pt x="465" y="57"/>
                  </a:lnTo>
                  <a:lnTo>
                    <a:pt x="469" y="62"/>
                  </a:lnTo>
                  <a:lnTo>
                    <a:pt x="470" y="62"/>
                  </a:lnTo>
                  <a:lnTo>
                    <a:pt x="473" y="64"/>
                  </a:lnTo>
                  <a:lnTo>
                    <a:pt x="480" y="64"/>
                  </a:lnTo>
                  <a:lnTo>
                    <a:pt x="482" y="64"/>
                  </a:lnTo>
                  <a:lnTo>
                    <a:pt x="490" y="70"/>
                  </a:lnTo>
                  <a:lnTo>
                    <a:pt x="497" y="77"/>
                  </a:lnTo>
                  <a:lnTo>
                    <a:pt x="497" y="78"/>
                  </a:lnTo>
                  <a:lnTo>
                    <a:pt x="505" y="78"/>
                  </a:lnTo>
                  <a:lnTo>
                    <a:pt x="507" y="78"/>
                  </a:lnTo>
                  <a:lnTo>
                    <a:pt x="508" y="80"/>
                  </a:lnTo>
                  <a:lnTo>
                    <a:pt x="510" y="83"/>
                  </a:lnTo>
                  <a:lnTo>
                    <a:pt x="510" y="86"/>
                  </a:lnTo>
                  <a:lnTo>
                    <a:pt x="512" y="89"/>
                  </a:lnTo>
                  <a:lnTo>
                    <a:pt x="512" y="93"/>
                  </a:lnTo>
                  <a:lnTo>
                    <a:pt x="513" y="94"/>
                  </a:lnTo>
                  <a:lnTo>
                    <a:pt x="515" y="96"/>
                  </a:lnTo>
                  <a:lnTo>
                    <a:pt x="518" y="96"/>
                  </a:lnTo>
                  <a:lnTo>
                    <a:pt x="521" y="98"/>
                  </a:lnTo>
                  <a:lnTo>
                    <a:pt x="523" y="99"/>
                  </a:lnTo>
                  <a:lnTo>
                    <a:pt x="525" y="104"/>
                  </a:lnTo>
                  <a:lnTo>
                    <a:pt x="526" y="107"/>
                  </a:lnTo>
                  <a:lnTo>
                    <a:pt x="531" y="115"/>
                  </a:lnTo>
                  <a:lnTo>
                    <a:pt x="538" y="120"/>
                  </a:lnTo>
                  <a:lnTo>
                    <a:pt x="540" y="120"/>
                  </a:lnTo>
                  <a:lnTo>
                    <a:pt x="541" y="122"/>
                  </a:lnTo>
                  <a:lnTo>
                    <a:pt x="548" y="128"/>
                  </a:lnTo>
                  <a:lnTo>
                    <a:pt x="550" y="130"/>
                  </a:lnTo>
                  <a:lnTo>
                    <a:pt x="551" y="132"/>
                  </a:lnTo>
                  <a:lnTo>
                    <a:pt x="553" y="133"/>
                  </a:lnTo>
                  <a:lnTo>
                    <a:pt x="558" y="133"/>
                  </a:lnTo>
                  <a:lnTo>
                    <a:pt x="560" y="133"/>
                  </a:lnTo>
                  <a:lnTo>
                    <a:pt x="563" y="133"/>
                  </a:lnTo>
                  <a:lnTo>
                    <a:pt x="564" y="133"/>
                  </a:lnTo>
                  <a:lnTo>
                    <a:pt x="566" y="133"/>
                  </a:lnTo>
                  <a:lnTo>
                    <a:pt x="569" y="135"/>
                  </a:lnTo>
                  <a:lnTo>
                    <a:pt x="579" y="140"/>
                  </a:lnTo>
                  <a:lnTo>
                    <a:pt x="583" y="141"/>
                  </a:lnTo>
                  <a:lnTo>
                    <a:pt x="594" y="148"/>
                  </a:lnTo>
                  <a:lnTo>
                    <a:pt x="596" y="149"/>
                  </a:lnTo>
                  <a:lnTo>
                    <a:pt x="598" y="151"/>
                  </a:lnTo>
                  <a:lnTo>
                    <a:pt x="609" y="157"/>
                  </a:lnTo>
                  <a:lnTo>
                    <a:pt x="611" y="159"/>
                  </a:lnTo>
                  <a:lnTo>
                    <a:pt x="612" y="161"/>
                  </a:lnTo>
                  <a:lnTo>
                    <a:pt x="614" y="162"/>
                  </a:lnTo>
                  <a:lnTo>
                    <a:pt x="617" y="174"/>
                  </a:lnTo>
                  <a:lnTo>
                    <a:pt x="619" y="175"/>
                  </a:lnTo>
                  <a:lnTo>
                    <a:pt x="622" y="180"/>
                  </a:lnTo>
                  <a:lnTo>
                    <a:pt x="622" y="182"/>
                  </a:lnTo>
                  <a:lnTo>
                    <a:pt x="624" y="185"/>
                  </a:lnTo>
                  <a:lnTo>
                    <a:pt x="624" y="187"/>
                  </a:lnTo>
                  <a:lnTo>
                    <a:pt x="626" y="188"/>
                  </a:lnTo>
                  <a:lnTo>
                    <a:pt x="629" y="195"/>
                  </a:lnTo>
                  <a:lnTo>
                    <a:pt x="634" y="200"/>
                  </a:lnTo>
                  <a:lnTo>
                    <a:pt x="634" y="201"/>
                  </a:lnTo>
                  <a:lnTo>
                    <a:pt x="637" y="214"/>
                  </a:lnTo>
                  <a:lnTo>
                    <a:pt x="637" y="216"/>
                  </a:lnTo>
                  <a:lnTo>
                    <a:pt x="644" y="225"/>
                  </a:lnTo>
                  <a:lnTo>
                    <a:pt x="644" y="229"/>
                  </a:lnTo>
                  <a:lnTo>
                    <a:pt x="647" y="243"/>
                  </a:lnTo>
                  <a:lnTo>
                    <a:pt x="647" y="246"/>
                  </a:lnTo>
                  <a:lnTo>
                    <a:pt x="646" y="255"/>
                  </a:lnTo>
                  <a:lnTo>
                    <a:pt x="644" y="261"/>
                  </a:lnTo>
                  <a:lnTo>
                    <a:pt x="644" y="263"/>
                  </a:lnTo>
                  <a:lnTo>
                    <a:pt x="642" y="264"/>
                  </a:lnTo>
                  <a:lnTo>
                    <a:pt x="631" y="269"/>
                  </a:lnTo>
                  <a:lnTo>
                    <a:pt x="629" y="269"/>
                  </a:lnTo>
                  <a:lnTo>
                    <a:pt x="626" y="271"/>
                  </a:lnTo>
                  <a:lnTo>
                    <a:pt x="622" y="271"/>
                  </a:lnTo>
                  <a:lnTo>
                    <a:pt x="612" y="271"/>
                  </a:lnTo>
                  <a:lnTo>
                    <a:pt x="609" y="272"/>
                  </a:lnTo>
                  <a:lnTo>
                    <a:pt x="607" y="274"/>
                  </a:lnTo>
                  <a:lnTo>
                    <a:pt x="598" y="276"/>
                  </a:lnTo>
                  <a:lnTo>
                    <a:pt x="596" y="277"/>
                  </a:lnTo>
                  <a:lnTo>
                    <a:pt x="594" y="279"/>
                  </a:lnTo>
                  <a:lnTo>
                    <a:pt x="593" y="280"/>
                  </a:lnTo>
                  <a:lnTo>
                    <a:pt x="584" y="280"/>
                  </a:lnTo>
                  <a:lnTo>
                    <a:pt x="583" y="280"/>
                  </a:lnTo>
                  <a:lnTo>
                    <a:pt x="561" y="280"/>
                  </a:lnTo>
                  <a:lnTo>
                    <a:pt x="558" y="280"/>
                  </a:lnTo>
                  <a:lnTo>
                    <a:pt x="551" y="280"/>
                  </a:lnTo>
                  <a:lnTo>
                    <a:pt x="550" y="280"/>
                  </a:lnTo>
                  <a:lnTo>
                    <a:pt x="545" y="279"/>
                  </a:lnTo>
                  <a:lnTo>
                    <a:pt x="540" y="279"/>
                  </a:lnTo>
                  <a:lnTo>
                    <a:pt x="538" y="277"/>
                  </a:lnTo>
                  <a:lnTo>
                    <a:pt x="533" y="272"/>
                  </a:lnTo>
                  <a:lnTo>
                    <a:pt x="531" y="271"/>
                  </a:lnTo>
                  <a:lnTo>
                    <a:pt x="531" y="269"/>
                  </a:lnTo>
                  <a:lnTo>
                    <a:pt x="528" y="267"/>
                  </a:lnTo>
                  <a:lnTo>
                    <a:pt x="526" y="266"/>
                  </a:lnTo>
                  <a:lnTo>
                    <a:pt x="523" y="266"/>
                  </a:lnTo>
                  <a:lnTo>
                    <a:pt x="521" y="264"/>
                  </a:lnTo>
                  <a:lnTo>
                    <a:pt x="520" y="264"/>
                  </a:lnTo>
                  <a:lnTo>
                    <a:pt x="517" y="264"/>
                  </a:lnTo>
                  <a:lnTo>
                    <a:pt x="513" y="266"/>
                  </a:lnTo>
                  <a:lnTo>
                    <a:pt x="510" y="269"/>
                  </a:lnTo>
                  <a:lnTo>
                    <a:pt x="510" y="272"/>
                  </a:lnTo>
                  <a:lnTo>
                    <a:pt x="510" y="279"/>
                  </a:lnTo>
                  <a:lnTo>
                    <a:pt x="510" y="280"/>
                  </a:lnTo>
                  <a:lnTo>
                    <a:pt x="510" y="284"/>
                  </a:lnTo>
                  <a:lnTo>
                    <a:pt x="510" y="290"/>
                  </a:lnTo>
                  <a:lnTo>
                    <a:pt x="510" y="292"/>
                  </a:lnTo>
                  <a:lnTo>
                    <a:pt x="510" y="295"/>
                  </a:lnTo>
                  <a:lnTo>
                    <a:pt x="510" y="297"/>
                  </a:lnTo>
                  <a:lnTo>
                    <a:pt x="512" y="301"/>
                  </a:lnTo>
                  <a:lnTo>
                    <a:pt x="512" y="305"/>
                  </a:lnTo>
                  <a:lnTo>
                    <a:pt x="512" y="306"/>
                  </a:lnTo>
                  <a:lnTo>
                    <a:pt x="512" y="313"/>
                  </a:lnTo>
                  <a:lnTo>
                    <a:pt x="512" y="314"/>
                  </a:lnTo>
                  <a:lnTo>
                    <a:pt x="512" y="316"/>
                  </a:lnTo>
                  <a:lnTo>
                    <a:pt x="512" y="326"/>
                  </a:lnTo>
                  <a:lnTo>
                    <a:pt x="510" y="327"/>
                  </a:lnTo>
                  <a:lnTo>
                    <a:pt x="508" y="331"/>
                  </a:lnTo>
                  <a:lnTo>
                    <a:pt x="507" y="331"/>
                  </a:lnTo>
                  <a:lnTo>
                    <a:pt x="498" y="337"/>
                  </a:lnTo>
                  <a:lnTo>
                    <a:pt x="498" y="339"/>
                  </a:lnTo>
                  <a:lnTo>
                    <a:pt x="497" y="339"/>
                  </a:lnTo>
                  <a:lnTo>
                    <a:pt x="492" y="339"/>
                  </a:lnTo>
                  <a:lnTo>
                    <a:pt x="485" y="339"/>
                  </a:lnTo>
                  <a:lnTo>
                    <a:pt x="478" y="342"/>
                  </a:lnTo>
                  <a:lnTo>
                    <a:pt x="477" y="344"/>
                  </a:lnTo>
                  <a:lnTo>
                    <a:pt x="472" y="348"/>
                  </a:lnTo>
                  <a:lnTo>
                    <a:pt x="470" y="352"/>
                  </a:lnTo>
                  <a:lnTo>
                    <a:pt x="469" y="353"/>
                  </a:lnTo>
                  <a:lnTo>
                    <a:pt x="465" y="355"/>
                  </a:lnTo>
                  <a:lnTo>
                    <a:pt x="460" y="358"/>
                  </a:lnTo>
                  <a:lnTo>
                    <a:pt x="459" y="361"/>
                  </a:lnTo>
                  <a:lnTo>
                    <a:pt x="457" y="365"/>
                  </a:lnTo>
                  <a:lnTo>
                    <a:pt x="449" y="365"/>
                  </a:lnTo>
                  <a:lnTo>
                    <a:pt x="449" y="366"/>
                  </a:lnTo>
                  <a:lnTo>
                    <a:pt x="444" y="371"/>
                  </a:lnTo>
                  <a:lnTo>
                    <a:pt x="440" y="371"/>
                  </a:lnTo>
                  <a:lnTo>
                    <a:pt x="439" y="371"/>
                  </a:lnTo>
                  <a:lnTo>
                    <a:pt x="437" y="373"/>
                  </a:lnTo>
                  <a:lnTo>
                    <a:pt x="434" y="376"/>
                  </a:lnTo>
                  <a:lnTo>
                    <a:pt x="432" y="379"/>
                  </a:lnTo>
                  <a:lnTo>
                    <a:pt x="429" y="382"/>
                  </a:lnTo>
                  <a:lnTo>
                    <a:pt x="422" y="386"/>
                  </a:lnTo>
                  <a:lnTo>
                    <a:pt x="421" y="387"/>
                  </a:lnTo>
                  <a:lnTo>
                    <a:pt x="416" y="392"/>
                  </a:lnTo>
                  <a:lnTo>
                    <a:pt x="412" y="397"/>
                  </a:lnTo>
                  <a:lnTo>
                    <a:pt x="411" y="397"/>
                  </a:lnTo>
                  <a:lnTo>
                    <a:pt x="411" y="405"/>
                  </a:lnTo>
                  <a:lnTo>
                    <a:pt x="412" y="408"/>
                  </a:lnTo>
                  <a:lnTo>
                    <a:pt x="414" y="413"/>
                  </a:lnTo>
                  <a:lnTo>
                    <a:pt x="414" y="416"/>
                  </a:lnTo>
                  <a:lnTo>
                    <a:pt x="414" y="423"/>
                  </a:lnTo>
                  <a:lnTo>
                    <a:pt x="417" y="426"/>
                  </a:lnTo>
                  <a:lnTo>
                    <a:pt x="424" y="429"/>
                  </a:lnTo>
                  <a:lnTo>
                    <a:pt x="426" y="431"/>
                  </a:lnTo>
                  <a:lnTo>
                    <a:pt x="426" y="434"/>
                  </a:lnTo>
                  <a:lnTo>
                    <a:pt x="427" y="444"/>
                  </a:lnTo>
                  <a:lnTo>
                    <a:pt x="434" y="457"/>
                  </a:lnTo>
                  <a:lnTo>
                    <a:pt x="435" y="458"/>
                  </a:lnTo>
                  <a:lnTo>
                    <a:pt x="437" y="463"/>
                  </a:lnTo>
                  <a:lnTo>
                    <a:pt x="442" y="471"/>
                  </a:lnTo>
                  <a:lnTo>
                    <a:pt x="445" y="475"/>
                  </a:lnTo>
                  <a:lnTo>
                    <a:pt x="447" y="478"/>
                  </a:lnTo>
                  <a:lnTo>
                    <a:pt x="449" y="484"/>
                  </a:lnTo>
                  <a:lnTo>
                    <a:pt x="445" y="489"/>
                  </a:lnTo>
                  <a:lnTo>
                    <a:pt x="442" y="492"/>
                  </a:lnTo>
                  <a:lnTo>
                    <a:pt x="440" y="494"/>
                  </a:lnTo>
                  <a:lnTo>
                    <a:pt x="439" y="496"/>
                  </a:lnTo>
                  <a:lnTo>
                    <a:pt x="439" y="497"/>
                  </a:lnTo>
                  <a:lnTo>
                    <a:pt x="437" y="500"/>
                  </a:lnTo>
                  <a:lnTo>
                    <a:pt x="435" y="502"/>
                  </a:lnTo>
                  <a:lnTo>
                    <a:pt x="429" y="502"/>
                  </a:lnTo>
                  <a:lnTo>
                    <a:pt x="427" y="500"/>
                  </a:lnTo>
                  <a:lnTo>
                    <a:pt x="422" y="499"/>
                  </a:lnTo>
                  <a:lnTo>
                    <a:pt x="419" y="497"/>
                  </a:lnTo>
                  <a:lnTo>
                    <a:pt x="412" y="499"/>
                  </a:lnTo>
                  <a:lnTo>
                    <a:pt x="411" y="500"/>
                  </a:lnTo>
                  <a:lnTo>
                    <a:pt x="404" y="502"/>
                  </a:lnTo>
                  <a:lnTo>
                    <a:pt x="402" y="500"/>
                  </a:lnTo>
                  <a:lnTo>
                    <a:pt x="401" y="499"/>
                  </a:lnTo>
                  <a:lnTo>
                    <a:pt x="399" y="497"/>
                  </a:lnTo>
                  <a:lnTo>
                    <a:pt x="396" y="494"/>
                  </a:lnTo>
                  <a:lnTo>
                    <a:pt x="392" y="496"/>
                  </a:lnTo>
                  <a:lnTo>
                    <a:pt x="387" y="496"/>
                  </a:lnTo>
                  <a:lnTo>
                    <a:pt x="386" y="496"/>
                  </a:lnTo>
                  <a:lnTo>
                    <a:pt x="381" y="496"/>
                  </a:lnTo>
                  <a:lnTo>
                    <a:pt x="379" y="496"/>
                  </a:lnTo>
                  <a:lnTo>
                    <a:pt x="378" y="496"/>
                  </a:lnTo>
                  <a:lnTo>
                    <a:pt x="374" y="497"/>
                  </a:lnTo>
                  <a:lnTo>
                    <a:pt x="368" y="499"/>
                  </a:lnTo>
                  <a:lnTo>
                    <a:pt x="364" y="499"/>
                  </a:lnTo>
                  <a:lnTo>
                    <a:pt x="359" y="499"/>
                  </a:lnTo>
                  <a:lnTo>
                    <a:pt x="356" y="497"/>
                  </a:lnTo>
                  <a:lnTo>
                    <a:pt x="351" y="497"/>
                  </a:lnTo>
                  <a:lnTo>
                    <a:pt x="349" y="499"/>
                  </a:lnTo>
                  <a:lnTo>
                    <a:pt x="348" y="500"/>
                  </a:lnTo>
                  <a:lnTo>
                    <a:pt x="343" y="504"/>
                  </a:lnTo>
                  <a:lnTo>
                    <a:pt x="341" y="505"/>
                  </a:lnTo>
                  <a:lnTo>
                    <a:pt x="335" y="505"/>
                  </a:lnTo>
                  <a:lnTo>
                    <a:pt x="330" y="502"/>
                  </a:lnTo>
                  <a:lnTo>
                    <a:pt x="326" y="504"/>
                  </a:lnTo>
                  <a:lnTo>
                    <a:pt x="323" y="507"/>
                  </a:lnTo>
                  <a:lnTo>
                    <a:pt x="321" y="509"/>
                  </a:lnTo>
                  <a:lnTo>
                    <a:pt x="320" y="510"/>
                  </a:lnTo>
                  <a:lnTo>
                    <a:pt x="318" y="512"/>
                  </a:lnTo>
                  <a:lnTo>
                    <a:pt x="315" y="515"/>
                  </a:lnTo>
                  <a:lnTo>
                    <a:pt x="316" y="520"/>
                  </a:lnTo>
                  <a:lnTo>
                    <a:pt x="315" y="522"/>
                  </a:lnTo>
                  <a:lnTo>
                    <a:pt x="315" y="525"/>
                  </a:lnTo>
                  <a:lnTo>
                    <a:pt x="315" y="526"/>
                  </a:lnTo>
                  <a:lnTo>
                    <a:pt x="313" y="534"/>
                  </a:lnTo>
                  <a:lnTo>
                    <a:pt x="313" y="538"/>
                  </a:lnTo>
                  <a:lnTo>
                    <a:pt x="313" y="539"/>
                  </a:lnTo>
                  <a:lnTo>
                    <a:pt x="313" y="544"/>
                  </a:lnTo>
                  <a:lnTo>
                    <a:pt x="311" y="546"/>
                  </a:lnTo>
                  <a:lnTo>
                    <a:pt x="308" y="547"/>
                  </a:lnTo>
                  <a:lnTo>
                    <a:pt x="306" y="549"/>
                  </a:lnTo>
                  <a:lnTo>
                    <a:pt x="301" y="551"/>
                  </a:lnTo>
                  <a:lnTo>
                    <a:pt x="297" y="549"/>
                  </a:lnTo>
                  <a:lnTo>
                    <a:pt x="293" y="551"/>
                  </a:lnTo>
                  <a:lnTo>
                    <a:pt x="288" y="554"/>
                  </a:lnTo>
                  <a:lnTo>
                    <a:pt x="285" y="554"/>
                  </a:lnTo>
                  <a:lnTo>
                    <a:pt x="282" y="552"/>
                  </a:lnTo>
                  <a:lnTo>
                    <a:pt x="278" y="557"/>
                  </a:lnTo>
                  <a:lnTo>
                    <a:pt x="277" y="560"/>
                  </a:lnTo>
                  <a:lnTo>
                    <a:pt x="268" y="562"/>
                  </a:lnTo>
                  <a:lnTo>
                    <a:pt x="267" y="562"/>
                  </a:lnTo>
                  <a:lnTo>
                    <a:pt x="265" y="564"/>
                  </a:lnTo>
                  <a:lnTo>
                    <a:pt x="257" y="564"/>
                  </a:lnTo>
                  <a:lnTo>
                    <a:pt x="254" y="564"/>
                  </a:lnTo>
                  <a:lnTo>
                    <a:pt x="249" y="562"/>
                  </a:lnTo>
                  <a:lnTo>
                    <a:pt x="249" y="564"/>
                  </a:lnTo>
                  <a:lnTo>
                    <a:pt x="247" y="573"/>
                  </a:lnTo>
                  <a:lnTo>
                    <a:pt x="247" y="575"/>
                  </a:lnTo>
                  <a:lnTo>
                    <a:pt x="249" y="583"/>
                  </a:lnTo>
                  <a:lnTo>
                    <a:pt x="249" y="585"/>
                  </a:lnTo>
                  <a:lnTo>
                    <a:pt x="249" y="591"/>
                  </a:lnTo>
                  <a:lnTo>
                    <a:pt x="247" y="594"/>
                  </a:lnTo>
                  <a:lnTo>
                    <a:pt x="245" y="596"/>
                  </a:lnTo>
                  <a:lnTo>
                    <a:pt x="239" y="596"/>
                  </a:lnTo>
                  <a:lnTo>
                    <a:pt x="237" y="596"/>
                  </a:lnTo>
                  <a:lnTo>
                    <a:pt x="234" y="596"/>
                  </a:lnTo>
                  <a:lnTo>
                    <a:pt x="232" y="598"/>
                  </a:lnTo>
                  <a:lnTo>
                    <a:pt x="215" y="598"/>
                  </a:lnTo>
                  <a:lnTo>
                    <a:pt x="214" y="596"/>
                  </a:lnTo>
                  <a:lnTo>
                    <a:pt x="212" y="594"/>
                  </a:lnTo>
                  <a:lnTo>
                    <a:pt x="199" y="593"/>
                  </a:lnTo>
                  <a:lnTo>
                    <a:pt x="192" y="593"/>
                  </a:lnTo>
                  <a:lnTo>
                    <a:pt x="189" y="593"/>
                  </a:lnTo>
                  <a:lnTo>
                    <a:pt x="187" y="591"/>
                  </a:lnTo>
                  <a:lnTo>
                    <a:pt x="168" y="589"/>
                  </a:lnTo>
                  <a:lnTo>
                    <a:pt x="166" y="589"/>
                  </a:lnTo>
                  <a:lnTo>
                    <a:pt x="163" y="589"/>
                  </a:lnTo>
                  <a:lnTo>
                    <a:pt x="144" y="589"/>
                  </a:lnTo>
                  <a:lnTo>
                    <a:pt x="143" y="589"/>
                  </a:lnTo>
                  <a:lnTo>
                    <a:pt x="125" y="594"/>
                  </a:lnTo>
                  <a:lnTo>
                    <a:pt x="121" y="594"/>
                  </a:lnTo>
                  <a:lnTo>
                    <a:pt x="108" y="596"/>
                  </a:lnTo>
                  <a:lnTo>
                    <a:pt x="106" y="596"/>
                  </a:lnTo>
                  <a:lnTo>
                    <a:pt x="105" y="596"/>
                  </a:lnTo>
                  <a:lnTo>
                    <a:pt x="91" y="596"/>
                  </a:lnTo>
                  <a:lnTo>
                    <a:pt x="90" y="596"/>
                  </a:lnTo>
                  <a:lnTo>
                    <a:pt x="77" y="594"/>
                  </a:lnTo>
                  <a:lnTo>
                    <a:pt x="75" y="594"/>
                  </a:lnTo>
                  <a:lnTo>
                    <a:pt x="73" y="594"/>
                  </a:lnTo>
                  <a:lnTo>
                    <a:pt x="65" y="596"/>
                  </a:lnTo>
                  <a:lnTo>
                    <a:pt x="63" y="596"/>
                  </a:lnTo>
                  <a:lnTo>
                    <a:pt x="55" y="599"/>
                  </a:lnTo>
                  <a:lnTo>
                    <a:pt x="52" y="598"/>
                  </a:lnTo>
                  <a:lnTo>
                    <a:pt x="50" y="598"/>
                  </a:lnTo>
                  <a:lnTo>
                    <a:pt x="37" y="601"/>
                  </a:lnTo>
                  <a:lnTo>
                    <a:pt x="35" y="601"/>
                  </a:lnTo>
                  <a:lnTo>
                    <a:pt x="34" y="601"/>
                  </a:lnTo>
                  <a:lnTo>
                    <a:pt x="32" y="601"/>
                  </a:lnTo>
                  <a:lnTo>
                    <a:pt x="22" y="602"/>
                  </a:lnTo>
                  <a:lnTo>
                    <a:pt x="19" y="602"/>
                  </a:lnTo>
                  <a:lnTo>
                    <a:pt x="12" y="604"/>
                  </a:lnTo>
                  <a:lnTo>
                    <a:pt x="10" y="604"/>
                  </a:lnTo>
                  <a:lnTo>
                    <a:pt x="5" y="606"/>
                  </a:lnTo>
                  <a:lnTo>
                    <a:pt x="2" y="552"/>
                  </a:lnTo>
                  <a:lnTo>
                    <a:pt x="2" y="489"/>
                  </a:lnTo>
                  <a:lnTo>
                    <a:pt x="2" y="467"/>
                  </a:lnTo>
                  <a:lnTo>
                    <a:pt x="2" y="450"/>
                  </a:lnTo>
                  <a:lnTo>
                    <a:pt x="2" y="444"/>
                  </a:lnTo>
                  <a:lnTo>
                    <a:pt x="2" y="441"/>
                  </a:lnTo>
                  <a:lnTo>
                    <a:pt x="2" y="439"/>
                  </a:lnTo>
                  <a:lnTo>
                    <a:pt x="2" y="428"/>
                  </a:lnTo>
                  <a:lnTo>
                    <a:pt x="4" y="423"/>
                  </a:lnTo>
                  <a:lnTo>
                    <a:pt x="2" y="413"/>
                  </a:lnTo>
                  <a:lnTo>
                    <a:pt x="0" y="369"/>
                  </a:lnTo>
                  <a:lnTo>
                    <a:pt x="0" y="366"/>
                  </a:lnTo>
                  <a:lnTo>
                    <a:pt x="2" y="365"/>
                  </a:lnTo>
                  <a:lnTo>
                    <a:pt x="2" y="347"/>
                  </a:lnTo>
                  <a:lnTo>
                    <a:pt x="2" y="332"/>
                  </a:lnTo>
                  <a:lnTo>
                    <a:pt x="4" y="321"/>
                  </a:lnTo>
                  <a:lnTo>
                    <a:pt x="5" y="319"/>
                  </a:lnTo>
                  <a:lnTo>
                    <a:pt x="12" y="313"/>
                  </a:lnTo>
                  <a:lnTo>
                    <a:pt x="14" y="313"/>
                  </a:lnTo>
                  <a:lnTo>
                    <a:pt x="20" y="311"/>
                  </a:lnTo>
                  <a:lnTo>
                    <a:pt x="22" y="311"/>
                  </a:lnTo>
                  <a:lnTo>
                    <a:pt x="29" y="311"/>
                  </a:lnTo>
                  <a:lnTo>
                    <a:pt x="30" y="310"/>
                  </a:lnTo>
                  <a:lnTo>
                    <a:pt x="34" y="306"/>
                  </a:lnTo>
                  <a:lnTo>
                    <a:pt x="37" y="303"/>
                  </a:lnTo>
                  <a:lnTo>
                    <a:pt x="39" y="301"/>
                  </a:lnTo>
                  <a:lnTo>
                    <a:pt x="39" y="292"/>
                  </a:lnTo>
                  <a:lnTo>
                    <a:pt x="37" y="285"/>
                  </a:lnTo>
                  <a:lnTo>
                    <a:pt x="39" y="280"/>
                  </a:lnTo>
                  <a:lnTo>
                    <a:pt x="40" y="277"/>
                  </a:lnTo>
                  <a:lnTo>
                    <a:pt x="40" y="276"/>
                  </a:lnTo>
                  <a:lnTo>
                    <a:pt x="40" y="269"/>
                  </a:lnTo>
                  <a:lnTo>
                    <a:pt x="40" y="266"/>
                  </a:lnTo>
                  <a:lnTo>
                    <a:pt x="42" y="259"/>
                  </a:lnTo>
                  <a:lnTo>
                    <a:pt x="39" y="256"/>
                  </a:lnTo>
                  <a:lnTo>
                    <a:pt x="39" y="253"/>
                  </a:lnTo>
                  <a:lnTo>
                    <a:pt x="37" y="248"/>
                  </a:lnTo>
                  <a:lnTo>
                    <a:pt x="39" y="242"/>
                  </a:lnTo>
                  <a:lnTo>
                    <a:pt x="40" y="238"/>
                  </a:lnTo>
                  <a:lnTo>
                    <a:pt x="40" y="237"/>
                  </a:lnTo>
                  <a:lnTo>
                    <a:pt x="45" y="230"/>
                  </a:lnTo>
                  <a:lnTo>
                    <a:pt x="53" y="230"/>
                  </a:lnTo>
                  <a:lnTo>
                    <a:pt x="62" y="230"/>
                  </a:lnTo>
                  <a:lnTo>
                    <a:pt x="67" y="235"/>
                  </a:lnTo>
                  <a:lnTo>
                    <a:pt x="72" y="242"/>
                  </a:lnTo>
                  <a:lnTo>
                    <a:pt x="78" y="245"/>
                  </a:lnTo>
                  <a:lnTo>
                    <a:pt x="80" y="246"/>
                  </a:lnTo>
                  <a:lnTo>
                    <a:pt x="82" y="246"/>
                  </a:lnTo>
                  <a:lnTo>
                    <a:pt x="85" y="243"/>
                  </a:lnTo>
                  <a:lnTo>
                    <a:pt x="86" y="235"/>
                  </a:lnTo>
                  <a:lnTo>
                    <a:pt x="88" y="233"/>
                  </a:lnTo>
                  <a:lnTo>
                    <a:pt x="95" y="233"/>
                  </a:lnTo>
                  <a:lnTo>
                    <a:pt x="98" y="233"/>
                  </a:lnTo>
                  <a:lnTo>
                    <a:pt x="103" y="233"/>
                  </a:lnTo>
                  <a:lnTo>
                    <a:pt x="110" y="232"/>
                  </a:lnTo>
                  <a:lnTo>
                    <a:pt x="113" y="230"/>
                  </a:lnTo>
                  <a:lnTo>
                    <a:pt x="116" y="227"/>
                  </a:lnTo>
                  <a:lnTo>
                    <a:pt x="118" y="224"/>
                  </a:lnTo>
                  <a:lnTo>
                    <a:pt x="120" y="222"/>
                  </a:lnTo>
                  <a:lnTo>
                    <a:pt x="128" y="212"/>
                  </a:lnTo>
                  <a:lnTo>
                    <a:pt x="129" y="211"/>
                  </a:lnTo>
                  <a:lnTo>
                    <a:pt x="138" y="206"/>
                  </a:lnTo>
                  <a:lnTo>
                    <a:pt x="141" y="204"/>
                  </a:lnTo>
                  <a:lnTo>
                    <a:pt x="148" y="196"/>
                  </a:lnTo>
                  <a:lnTo>
                    <a:pt x="149" y="195"/>
                  </a:lnTo>
                  <a:lnTo>
                    <a:pt x="149" y="188"/>
                  </a:lnTo>
                  <a:lnTo>
                    <a:pt x="151" y="185"/>
                  </a:lnTo>
                  <a:lnTo>
                    <a:pt x="154" y="178"/>
                  </a:lnTo>
                  <a:lnTo>
                    <a:pt x="156" y="174"/>
                  </a:lnTo>
                  <a:lnTo>
                    <a:pt x="158" y="169"/>
                  </a:lnTo>
                  <a:lnTo>
                    <a:pt x="159" y="164"/>
                  </a:lnTo>
                  <a:lnTo>
                    <a:pt x="161" y="162"/>
                  </a:lnTo>
                  <a:lnTo>
                    <a:pt x="163" y="156"/>
                  </a:lnTo>
                  <a:lnTo>
                    <a:pt x="159" y="148"/>
                  </a:lnTo>
                  <a:lnTo>
                    <a:pt x="158" y="146"/>
                  </a:lnTo>
                  <a:lnTo>
                    <a:pt x="154" y="138"/>
                  </a:lnTo>
                  <a:lnTo>
                    <a:pt x="154" y="136"/>
                  </a:lnTo>
                  <a:lnTo>
                    <a:pt x="156" y="130"/>
                  </a:lnTo>
                  <a:lnTo>
                    <a:pt x="156" y="125"/>
                  </a:lnTo>
                  <a:lnTo>
                    <a:pt x="156" y="122"/>
                  </a:lnTo>
                  <a:lnTo>
                    <a:pt x="154" y="117"/>
                  </a:lnTo>
                  <a:lnTo>
                    <a:pt x="153" y="114"/>
                  </a:lnTo>
                  <a:lnTo>
                    <a:pt x="153" y="111"/>
                  </a:lnTo>
                  <a:lnTo>
                    <a:pt x="156" y="107"/>
                  </a:lnTo>
                  <a:lnTo>
                    <a:pt x="161" y="107"/>
                  </a:lnTo>
                  <a:lnTo>
                    <a:pt x="164" y="111"/>
                  </a:lnTo>
                  <a:lnTo>
                    <a:pt x="164" y="112"/>
                  </a:lnTo>
                  <a:lnTo>
                    <a:pt x="166" y="119"/>
                  </a:lnTo>
                  <a:lnTo>
                    <a:pt x="169" y="122"/>
                  </a:lnTo>
                  <a:lnTo>
                    <a:pt x="172" y="128"/>
                  </a:lnTo>
                  <a:lnTo>
                    <a:pt x="174" y="130"/>
                  </a:lnTo>
                  <a:lnTo>
                    <a:pt x="177" y="138"/>
                  </a:lnTo>
                  <a:lnTo>
                    <a:pt x="182" y="144"/>
                  </a:lnTo>
                  <a:lnTo>
                    <a:pt x="186" y="144"/>
                  </a:lnTo>
                  <a:lnTo>
                    <a:pt x="197" y="144"/>
                  </a:lnTo>
                  <a:lnTo>
                    <a:pt x="199" y="144"/>
                  </a:lnTo>
                  <a:lnTo>
                    <a:pt x="214" y="143"/>
                  </a:lnTo>
                  <a:lnTo>
                    <a:pt x="215" y="143"/>
                  </a:lnTo>
                  <a:lnTo>
                    <a:pt x="219" y="143"/>
                  </a:lnTo>
                  <a:lnTo>
                    <a:pt x="227" y="144"/>
                  </a:lnTo>
                  <a:lnTo>
                    <a:pt x="234" y="151"/>
                  </a:lnTo>
                  <a:lnTo>
                    <a:pt x="237" y="151"/>
                  </a:lnTo>
                  <a:lnTo>
                    <a:pt x="245" y="151"/>
                  </a:lnTo>
                  <a:lnTo>
                    <a:pt x="254" y="156"/>
                  </a:lnTo>
                  <a:lnTo>
                    <a:pt x="255" y="157"/>
                  </a:lnTo>
                  <a:lnTo>
                    <a:pt x="258" y="164"/>
                  </a:lnTo>
                  <a:lnTo>
                    <a:pt x="262" y="169"/>
                  </a:lnTo>
                  <a:lnTo>
                    <a:pt x="263" y="180"/>
                  </a:lnTo>
                  <a:lnTo>
                    <a:pt x="267" y="187"/>
                  </a:lnTo>
                  <a:lnTo>
                    <a:pt x="270" y="188"/>
                  </a:lnTo>
                  <a:lnTo>
                    <a:pt x="278" y="185"/>
                  </a:lnTo>
                  <a:lnTo>
                    <a:pt x="280" y="183"/>
                  </a:lnTo>
                  <a:lnTo>
                    <a:pt x="287" y="183"/>
                  </a:lnTo>
                  <a:lnTo>
                    <a:pt x="288" y="183"/>
                  </a:lnTo>
                  <a:lnTo>
                    <a:pt x="293" y="177"/>
                  </a:lnTo>
                  <a:lnTo>
                    <a:pt x="295" y="175"/>
                  </a:lnTo>
                  <a:lnTo>
                    <a:pt x="298" y="166"/>
                  </a:lnTo>
                  <a:lnTo>
                    <a:pt x="306" y="161"/>
                  </a:lnTo>
                  <a:lnTo>
                    <a:pt x="310" y="161"/>
                  </a:lnTo>
                  <a:lnTo>
                    <a:pt x="316" y="161"/>
                  </a:lnTo>
                  <a:lnTo>
                    <a:pt x="320" y="161"/>
                  </a:lnTo>
                  <a:lnTo>
                    <a:pt x="325" y="156"/>
                  </a:lnTo>
                  <a:lnTo>
                    <a:pt x="325" y="153"/>
                  </a:lnTo>
                  <a:lnTo>
                    <a:pt x="321" y="144"/>
                  </a:lnTo>
                  <a:lnTo>
                    <a:pt x="320" y="143"/>
                  </a:lnTo>
                  <a:lnTo>
                    <a:pt x="316" y="133"/>
                  </a:lnTo>
                  <a:lnTo>
                    <a:pt x="316" y="123"/>
                  </a:lnTo>
                  <a:lnTo>
                    <a:pt x="320" y="119"/>
                  </a:lnTo>
                  <a:lnTo>
                    <a:pt x="323" y="115"/>
                  </a:lnTo>
                  <a:lnTo>
                    <a:pt x="326" y="114"/>
                  </a:lnTo>
                  <a:lnTo>
                    <a:pt x="326" y="111"/>
                  </a:lnTo>
                  <a:lnTo>
                    <a:pt x="326" y="109"/>
                  </a:lnTo>
                  <a:lnTo>
                    <a:pt x="323" y="98"/>
                  </a:lnTo>
                  <a:lnTo>
                    <a:pt x="323" y="91"/>
                  </a:lnTo>
                  <a:lnTo>
                    <a:pt x="328" y="85"/>
                  </a:lnTo>
                  <a:lnTo>
                    <a:pt x="336" y="89"/>
                  </a:lnTo>
                  <a:lnTo>
                    <a:pt x="341" y="89"/>
                  </a:lnTo>
                  <a:lnTo>
                    <a:pt x="341" y="83"/>
                  </a:lnTo>
                  <a:lnTo>
                    <a:pt x="340" y="78"/>
                  </a:lnTo>
                  <a:lnTo>
                    <a:pt x="346" y="73"/>
                  </a:lnTo>
                  <a:lnTo>
                    <a:pt x="348" y="73"/>
                  </a:lnTo>
                  <a:lnTo>
                    <a:pt x="351" y="70"/>
                  </a:lnTo>
                  <a:lnTo>
                    <a:pt x="351" y="64"/>
                  </a:lnTo>
                  <a:lnTo>
                    <a:pt x="344" y="60"/>
                  </a:lnTo>
                  <a:lnTo>
                    <a:pt x="343" y="59"/>
                  </a:lnTo>
                  <a:lnTo>
                    <a:pt x="340" y="54"/>
                  </a:lnTo>
                  <a:lnTo>
                    <a:pt x="338" y="51"/>
                  </a:lnTo>
                  <a:lnTo>
                    <a:pt x="340" y="46"/>
                  </a:lnTo>
                  <a:lnTo>
                    <a:pt x="344" y="44"/>
                  </a:lnTo>
                  <a:lnTo>
                    <a:pt x="348" y="46"/>
                  </a:lnTo>
                  <a:lnTo>
                    <a:pt x="351" y="46"/>
                  </a:lnTo>
                  <a:lnTo>
                    <a:pt x="353" y="46"/>
                  </a:lnTo>
                  <a:lnTo>
                    <a:pt x="354" y="47"/>
                  </a:lnTo>
                  <a:lnTo>
                    <a:pt x="356" y="41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85" name="Freeform 85"/>
            <p:cNvSpPr>
              <a:spLocks/>
            </p:cNvSpPr>
            <p:nvPr/>
          </p:nvSpPr>
          <p:spPr bwMode="auto">
            <a:xfrm>
              <a:off x="3892550" y="5909470"/>
              <a:ext cx="906463" cy="830263"/>
            </a:xfrm>
            <a:custGeom>
              <a:avLst/>
              <a:gdLst>
                <a:gd name="T0" fmla="*/ 623 w 1142"/>
                <a:gd name="T1" fmla="*/ 63 h 1045"/>
                <a:gd name="T2" fmla="*/ 714 w 1142"/>
                <a:gd name="T3" fmla="*/ 69 h 1045"/>
                <a:gd name="T4" fmla="*/ 774 w 1142"/>
                <a:gd name="T5" fmla="*/ 29 h 1045"/>
                <a:gd name="T6" fmla="*/ 833 w 1142"/>
                <a:gd name="T7" fmla="*/ 39 h 1045"/>
                <a:gd name="T8" fmla="*/ 896 w 1142"/>
                <a:gd name="T9" fmla="*/ 68 h 1045"/>
                <a:gd name="T10" fmla="*/ 954 w 1142"/>
                <a:gd name="T11" fmla="*/ 40 h 1045"/>
                <a:gd name="T12" fmla="*/ 1000 w 1142"/>
                <a:gd name="T13" fmla="*/ 29 h 1045"/>
                <a:gd name="T14" fmla="*/ 1056 w 1142"/>
                <a:gd name="T15" fmla="*/ 53 h 1045"/>
                <a:gd name="T16" fmla="*/ 1134 w 1142"/>
                <a:gd name="T17" fmla="*/ 35 h 1045"/>
                <a:gd name="T18" fmla="*/ 1132 w 1142"/>
                <a:gd name="T19" fmla="*/ 90 h 1045"/>
                <a:gd name="T20" fmla="*/ 1108 w 1142"/>
                <a:gd name="T21" fmla="*/ 128 h 1045"/>
                <a:gd name="T22" fmla="*/ 1106 w 1142"/>
                <a:gd name="T23" fmla="*/ 200 h 1045"/>
                <a:gd name="T24" fmla="*/ 1045 w 1142"/>
                <a:gd name="T25" fmla="*/ 236 h 1045"/>
                <a:gd name="T26" fmla="*/ 1002 w 1142"/>
                <a:gd name="T27" fmla="*/ 273 h 1045"/>
                <a:gd name="T28" fmla="*/ 967 w 1142"/>
                <a:gd name="T29" fmla="*/ 309 h 1045"/>
                <a:gd name="T30" fmla="*/ 952 w 1142"/>
                <a:gd name="T31" fmla="*/ 377 h 1045"/>
                <a:gd name="T32" fmla="*/ 913 w 1142"/>
                <a:gd name="T33" fmla="*/ 435 h 1045"/>
                <a:gd name="T34" fmla="*/ 886 w 1142"/>
                <a:gd name="T35" fmla="*/ 471 h 1045"/>
                <a:gd name="T36" fmla="*/ 836 w 1142"/>
                <a:gd name="T37" fmla="*/ 500 h 1045"/>
                <a:gd name="T38" fmla="*/ 759 w 1142"/>
                <a:gd name="T39" fmla="*/ 539 h 1045"/>
                <a:gd name="T40" fmla="*/ 722 w 1142"/>
                <a:gd name="T41" fmla="*/ 581 h 1045"/>
                <a:gd name="T42" fmla="*/ 760 w 1142"/>
                <a:gd name="T43" fmla="*/ 623 h 1045"/>
                <a:gd name="T44" fmla="*/ 790 w 1142"/>
                <a:gd name="T45" fmla="*/ 647 h 1045"/>
                <a:gd name="T46" fmla="*/ 737 w 1142"/>
                <a:gd name="T47" fmla="*/ 668 h 1045"/>
                <a:gd name="T48" fmla="*/ 684 w 1142"/>
                <a:gd name="T49" fmla="*/ 689 h 1045"/>
                <a:gd name="T50" fmla="*/ 630 w 1142"/>
                <a:gd name="T51" fmla="*/ 689 h 1045"/>
                <a:gd name="T52" fmla="*/ 573 w 1142"/>
                <a:gd name="T53" fmla="*/ 686 h 1045"/>
                <a:gd name="T54" fmla="*/ 516 w 1142"/>
                <a:gd name="T55" fmla="*/ 679 h 1045"/>
                <a:gd name="T56" fmla="*/ 481 w 1142"/>
                <a:gd name="T57" fmla="*/ 709 h 1045"/>
                <a:gd name="T58" fmla="*/ 509 w 1142"/>
                <a:gd name="T59" fmla="*/ 772 h 1045"/>
                <a:gd name="T60" fmla="*/ 506 w 1142"/>
                <a:gd name="T61" fmla="*/ 838 h 1045"/>
                <a:gd name="T62" fmla="*/ 501 w 1142"/>
                <a:gd name="T63" fmla="*/ 901 h 1045"/>
                <a:gd name="T64" fmla="*/ 504 w 1142"/>
                <a:gd name="T65" fmla="*/ 961 h 1045"/>
                <a:gd name="T66" fmla="*/ 436 w 1142"/>
                <a:gd name="T67" fmla="*/ 998 h 1045"/>
                <a:gd name="T68" fmla="*/ 372 w 1142"/>
                <a:gd name="T69" fmla="*/ 1024 h 1045"/>
                <a:gd name="T70" fmla="*/ 310 w 1142"/>
                <a:gd name="T71" fmla="*/ 974 h 1045"/>
                <a:gd name="T72" fmla="*/ 253 w 1142"/>
                <a:gd name="T73" fmla="*/ 950 h 1045"/>
                <a:gd name="T74" fmla="*/ 234 w 1142"/>
                <a:gd name="T75" fmla="*/ 1011 h 1045"/>
                <a:gd name="T76" fmla="*/ 178 w 1142"/>
                <a:gd name="T77" fmla="*/ 1042 h 1045"/>
                <a:gd name="T78" fmla="*/ 148 w 1142"/>
                <a:gd name="T79" fmla="*/ 995 h 1045"/>
                <a:gd name="T80" fmla="*/ 105 w 1142"/>
                <a:gd name="T81" fmla="*/ 942 h 1045"/>
                <a:gd name="T82" fmla="*/ 84 w 1142"/>
                <a:gd name="T83" fmla="*/ 878 h 1045"/>
                <a:gd name="T84" fmla="*/ 48 w 1142"/>
                <a:gd name="T85" fmla="*/ 822 h 1045"/>
                <a:gd name="T86" fmla="*/ 43 w 1142"/>
                <a:gd name="T87" fmla="*/ 734 h 1045"/>
                <a:gd name="T88" fmla="*/ 34 w 1142"/>
                <a:gd name="T89" fmla="*/ 670 h 1045"/>
                <a:gd name="T90" fmla="*/ 33 w 1142"/>
                <a:gd name="T91" fmla="*/ 603 h 1045"/>
                <a:gd name="T92" fmla="*/ 61 w 1142"/>
                <a:gd name="T93" fmla="*/ 479 h 1045"/>
                <a:gd name="T94" fmla="*/ 11 w 1142"/>
                <a:gd name="T95" fmla="*/ 382 h 1045"/>
                <a:gd name="T96" fmla="*/ 44 w 1142"/>
                <a:gd name="T97" fmla="*/ 281 h 1045"/>
                <a:gd name="T98" fmla="*/ 44 w 1142"/>
                <a:gd name="T99" fmla="*/ 210 h 1045"/>
                <a:gd name="T100" fmla="*/ 127 w 1142"/>
                <a:gd name="T101" fmla="*/ 176 h 1045"/>
                <a:gd name="T102" fmla="*/ 183 w 1142"/>
                <a:gd name="T103" fmla="*/ 129 h 1045"/>
                <a:gd name="T104" fmla="*/ 244 w 1142"/>
                <a:gd name="T105" fmla="*/ 50 h 1045"/>
                <a:gd name="T106" fmla="*/ 299 w 1142"/>
                <a:gd name="T107" fmla="*/ 29 h 1045"/>
                <a:gd name="T108" fmla="*/ 332 w 1142"/>
                <a:gd name="T109" fmla="*/ 13 h 1045"/>
                <a:gd name="T110" fmla="*/ 365 w 1142"/>
                <a:gd name="T111" fmla="*/ 53 h 1045"/>
                <a:gd name="T112" fmla="*/ 411 w 1142"/>
                <a:gd name="T113" fmla="*/ 68 h 1045"/>
                <a:gd name="T114" fmla="*/ 461 w 1142"/>
                <a:gd name="T115" fmla="*/ 81 h 1045"/>
                <a:gd name="T116" fmla="*/ 507 w 1142"/>
                <a:gd name="T117" fmla="*/ 73 h 1045"/>
                <a:gd name="T118" fmla="*/ 524 w 1142"/>
                <a:gd name="T119" fmla="*/ 47 h 1045"/>
                <a:gd name="T120" fmla="*/ 570 w 1142"/>
                <a:gd name="T121" fmla="*/ 43 h 1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42" h="1045">
                  <a:moveTo>
                    <a:pt x="582" y="52"/>
                  </a:moveTo>
                  <a:lnTo>
                    <a:pt x="583" y="53"/>
                  </a:lnTo>
                  <a:lnTo>
                    <a:pt x="583" y="55"/>
                  </a:lnTo>
                  <a:lnTo>
                    <a:pt x="587" y="56"/>
                  </a:lnTo>
                  <a:lnTo>
                    <a:pt x="588" y="58"/>
                  </a:lnTo>
                  <a:lnTo>
                    <a:pt x="593" y="58"/>
                  </a:lnTo>
                  <a:lnTo>
                    <a:pt x="595" y="58"/>
                  </a:lnTo>
                  <a:lnTo>
                    <a:pt x="603" y="55"/>
                  </a:lnTo>
                  <a:lnTo>
                    <a:pt x="605" y="55"/>
                  </a:lnTo>
                  <a:lnTo>
                    <a:pt x="607" y="56"/>
                  </a:lnTo>
                  <a:lnTo>
                    <a:pt x="613" y="61"/>
                  </a:lnTo>
                  <a:lnTo>
                    <a:pt x="615" y="63"/>
                  </a:lnTo>
                  <a:lnTo>
                    <a:pt x="618" y="63"/>
                  </a:lnTo>
                  <a:lnTo>
                    <a:pt x="623" y="63"/>
                  </a:lnTo>
                  <a:lnTo>
                    <a:pt x="631" y="63"/>
                  </a:lnTo>
                  <a:lnTo>
                    <a:pt x="631" y="61"/>
                  </a:lnTo>
                  <a:lnTo>
                    <a:pt x="640" y="58"/>
                  </a:lnTo>
                  <a:lnTo>
                    <a:pt x="646" y="66"/>
                  </a:lnTo>
                  <a:lnTo>
                    <a:pt x="648" y="66"/>
                  </a:lnTo>
                  <a:lnTo>
                    <a:pt x="655" y="71"/>
                  </a:lnTo>
                  <a:lnTo>
                    <a:pt x="666" y="71"/>
                  </a:lnTo>
                  <a:lnTo>
                    <a:pt x="668" y="71"/>
                  </a:lnTo>
                  <a:lnTo>
                    <a:pt x="678" y="64"/>
                  </a:lnTo>
                  <a:lnTo>
                    <a:pt x="679" y="64"/>
                  </a:lnTo>
                  <a:lnTo>
                    <a:pt x="694" y="68"/>
                  </a:lnTo>
                  <a:lnTo>
                    <a:pt x="696" y="69"/>
                  </a:lnTo>
                  <a:lnTo>
                    <a:pt x="711" y="71"/>
                  </a:lnTo>
                  <a:lnTo>
                    <a:pt x="714" y="69"/>
                  </a:lnTo>
                  <a:lnTo>
                    <a:pt x="716" y="69"/>
                  </a:lnTo>
                  <a:lnTo>
                    <a:pt x="722" y="63"/>
                  </a:lnTo>
                  <a:lnTo>
                    <a:pt x="724" y="61"/>
                  </a:lnTo>
                  <a:lnTo>
                    <a:pt x="726" y="58"/>
                  </a:lnTo>
                  <a:lnTo>
                    <a:pt x="736" y="50"/>
                  </a:lnTo>
                  <a:lnTo>
                    <a:pt x="737" y="48"/>
                  </a:lnTo>
                  <a:lnTo>
                    <a:pt x="739" y="48"/>
                  </a:lnTo>
                  <a:lnTo>
                    <a:pt x="741" y="47"/>
                  </a:lnTo>
                  <a:lnTo>
                    <a:pt x="752" y="42"/>
                  </a:lnTo>
                  <a:lnTo>
                    <a:pt x="754" y="40"/>
                  </a:lnTo>
                  <a:lnTo>
                    <a:pt x="754" y="39"/>
                  </a:lnTo>
                  <a:lnTo>
                    <a:pt x="762" y="31"/>
                  </a:lnTo>
                  <a:lnTo>
                    <a:pt x="765" y="29"/>
                  </a:lnTo>
                  <a:lnTo>
                    <a:pt x="774" y="29"/>
                  </a:lnTo>
                  <a:lnTo>
                    <a:pt x="780" y="32"/>
                  </a:lnTo>
                  <a:lnTo>
                    <a:pt x="782" y="32"/>
                  </a:lnTo>
                  <a:lnTo>
                    <a:pt x="787" y="37"/>
                  </a:lnTo>
                  <a:lnTo>
                    <a:pt x="787" y="39"/>
                  </a:lnTo>
                  <a:lnTo>
                    <a:pt x="793" y="47"/>
                  </a:lnTo>
                  <a:lnTo>
                    <a:pt x="797" y="50"/>
                  </a:lnTo>
                  <a:lnTo>
                    <a:pt x="798" y="52"/>
                  </a:lnTo>
                  <a:lnTo>
                    <a:pt x="807" y="53"/>
                  </a:lnTo>
                  <a:lnTo>
                    <a:pt x="808" y="52"/>
                  </a:lnTo>
                  <a:lnTo>
                    <a:pt x="810" y="52"/>
                  </a:lnTo>
                  <a:lnTo>
                    <a:pt x="818" y="45"/>
                  </a:lnTo>
                  <a:lnTo>
                    <a:pt x="820" y="43"/>
                  </a:lnTo>
                  <a:lnTo>
                    <a:pt x="831" y="39"/>
                  </a:lnTo>
                  <a:lnTo>
                    <a:pt x="833" y="39"/>
                  </a:lnTo>
                  <a:lnTo>
                    <a:pt x="843" y="43"/>
                  </a:lnTo>
                  <a:lnTo>
                    <a:pt x="845" y="43"/>
                  </a:lnTo>
                  <a:lnTo>
                    <a:pt x="855" y="52"/>
                  </a:lnTo>
                  <a:lnTo>
                    <a:pt x="865" y="61"/>
                  </a:lnTo>
                  <a:lnTo>
                    <a:pt x="866" y="64"/>
                  </a:lnTo>
                  <a:lnTo>
                    <a:pt x="871" y="73"/>
                  </a:lnTo>
                  <a:lnTo>
                    <a:pt x="873" y="74"/>
                  </a:lnTo>
                  <a:lnTo>
                    <a:pt x="876" y="74"/>
                  </a:lnTo>
                  <a:lnTo>
                    <a:pt x="878" y="73"/>
                  </a:lnTo>
                  <a:lnTo>
                    <a:pt x="879" y="73"/>
                  </a:lnTo>
                  <a:lnTo>
                    <a:pt x="883" y="71"/>
                  </a:lnTo>
                  <a:lnTo>
                    <a:pt x="884" y="71"/>
                  </a:lnTo>
                  <a:lnTo>
                    <a:pt x="893" y="69"/>
                  </a:lnTo>
                  <a:lnTo>
                    <a:pt x="896" y="68"/>
                  </a:lnTo>
                  <a:lnTo>
                    <a:pt x="903" y="64"/>
                  </a:lnTo>
                  <a:lnTo>
                    <a:pt x="904" y="64"/>
                  </a:lnTo>
                  <a:lnTo>
                    <a:pt x="906" y="63"/>
                  </a:lnTo>
                  <a:lnTo>
                    <a:pt x="916" y="61"/>
                  </a:lnTo>
                  <a:lnTo>
                    <a:pt x="919" y="63"/>
                  </a:lnTo>
                  <a:lnTo>
                    <a:pt x="934" y="66"/>
                  </a:lnTo>
                  <a:lnTo>
                    <a:pt x="937" y="64"/>
                  </a:lnTo>
                  <a:lnTo>
                    <a:pt x="939" y="63"/>
                  </a:lnTo>
                  <a:lnTo>
                    <a:pt x="944" y="60"/>
                  </a:lnTo>
                  <a:lnTo>
                    <a:pt x="947" y="58"/>
                  </a:lnTo>
                  <a:lnTo>
                    <a:pt x="947" y="56"/>
                  </a:lnTo>
                  <a:lnTo>
                    <a:pt x="949" y="53"/>
                  </a:lnTo>
                  <a:lnTo>
                    <a:pt x="954" y="42"/>
                  </a:lnTo>
                  <a:lnTo>
                    <a:pt x="954" y="40"/>
                  </a:lnTo>
                  <a:lnTo>
                    <a:pt x="956" y="39"/>
                  </a:lnTo>
                  <a:lnTo>
                    <a:pt x="959" y="37"/>
                  </a:lnTo>
                  <a:lnTo>
                    <a:pt x="964" y="40"/>
                  </a:lnTo>
                  <a:lnTo>
                    <a:pt x="967" y="40"/>
                  </a:lnTo>
                  <a:lnTo>
                    <a:pt x="972" y="37"/>
                  </a:lnTo>
                  <a:lnTo>
                    <a:pt x="974" y="35"/>
                  </a:lnTo>
                  <a:lnTo>
                    <a:pt x="979" y="29"/>
                  </a:lnTo>
                  <a:lnTo>
                    <a:pt x="982" y="32"/>
                  </a:lnTo>
                  <a:lnTo>
                    <a:pt x="984" y="34"/>
                  </a:lnTo>
                  <a:lnTo>
                    <a:pt x="987" y="39"/>
                  </a:lnTo>
                  <a:lnTo>
                    <a:pt x="989" y="39"/>
                  </a:lnTo>
                  <a:lnTo>
                    <a:pt x="992" y="34"/>
                  </a:lnTo>
                  <a:lnTo>
                    <a:pt x="992" y="32"/>
                  </a:lnTo>
                  <a:lnTo>
                    <a:pt x="1000" y="29"/>
                  </a:lnTo>
                  <a:lnTo>
                    <a:pt x="1000" y="31"/>
                  </a:lnTo>
                  <a:lnTo>
                    <a:pt x="1005" y="35"/>
                  </a:lnTo>
                  <a:lnTo>
                    <a:pt x="1008" y="39"/>
                  </a:lnTo>
                  <a:lnTo>
                    <a:pt x="1010" y="40"/>
                  </a:lnTo>
                  <a:lnTo>
                    <a:pt x="1015" y="39"/>
                  </a:lnTo>
                  <a:lnTo>
                    <a:pt x="1020" y="32"/>
                  </a:lnTo>
                  <a:lnTo>
                    <a:pt x="1022" y="32"/>
                  </a:lnTo>
                  <a:lnTo>
                    <a:pt x="1025" y="35"/>
                  </a:lnTo>
                  <a:lnTo>
                    <a:pt x="1028" y="39"/>
                  </a:lnTo>
                  <a:lnTo>
                    <a:pt x="1032" y="40"/>
                  </a:lnTo>
                  <a:lnTo>
                    <a:pt x="1035" y="40"/>
                  </a:lnTo>
                  <a:lnTo>
                    <a:pt x="1038" y="42"/>
                  </a:lnTo>
                  <a:lnTo>
                    <a:pt x="1042" y="43"/>
                  </a:lnTo>
                  <a:lnTo>
                    <a:pt x="1056" y="53"/>
                  </a:lnTo>
                  <a:lnTo>
                    <a:pt x="1060" y="53"/>
                  </a:lnTo>
                  <a:lnTo>
                    <a:pt x="1066" y="47"/>
                  </a:lnTo>
                  <a:lnTo>
                    <a:pt x="1066" y="45"/>
                  </a:lnTo>
                  <a:lnTo>
                    <a:pt x="1066" y="35"/>
                  </a:lnTo>
                  <a:lnTo>
                    <a:pt x="1071" y="32"/>
                  </a:lnTo>
                  <a:lnTo>
                    <a:pt x="1075" y="31"/>
                  </a:lnTo>
                  <a:lnTo>
                    <a:pt x="1086" y="35"/>
                  </a:lnTo>
                  <a:lnTo>
                    <a:pt x="1088" y="35"/>
                  </a:lnTo>
                  <a:lnTo>
                    <a:pt x="1103" y="32"/>
                  </a:lnTo>
                  <a:lnTo>
                    <a:pt x="1104" y="32"/>
                  </a:lnTo>
                  <a:lnTo>
                    <a:pt x="1106" y="31"/>
                  </a:lnTo>
                  <a:lnTo>
                    <a:pt x="1124" y="24"/>
                  </a:lnTo>
                  <a:lnTo>
                    <a:pt x="1126" y="27"/>
                  </a:lnTo>
                  <a:lnTo>
                    <a:pt x="1134" y="35"/>
                  </a:lnTo>
                  <a:lnTo>
                    <a:pt x="1137" y="45"/>
                  </a:lnTo>
                  <a:lnTo>
                    <a:pt x="1137" y="47"/>
                  </a:lnTo>
                  <a:lnTo>
                    <a:pt x="1139" y="52"/>
                  </a:lnTo>
                  <a:lnTo>
                    <a:pt x="1141" y="56"/>
                  </a:lnTo>
                  <a:lnTo>
                    <a:pt x="1142" y="63"/>
                  </a:lnTo>
                  <a:lnTo>
                    <a:pt x="1142" y="64"/>
                  </a:lnTo>
                  <a:lnTo>
                    <a:pt x="1141" y="68"/>
                  </a:lnTo>
                  <a:lnTo>
                    <a:pt x="1141" y="69"/>
                  </a:lnTo>
                  <a:lnTo>
                    <a:pt x="1137" y="74"/>
                  </a:lnTo>
                  <a:lnTo>
                    <a:pt x="1136" y="76"/>
                  </a:lnTo>
                  <a:lnTo>
                    <a:pt x="1134" y="81"/>
                  </a:lnTo>
                  <a:lnTo>
                    <a:pt x="1132" y="82"/>
                  </a:lnTo>
                  <a:lnTo>
                    <a:pt x="1132" y="87"/>
                  </a:lnTo>
                  <a:lnTo>
                    <a:pt x="1132" y="90"/>
                  </a:lnTo>
                  <a:lnTo>
                    <a:pt x="1132" y="92"/>
                  </a:lnTo>
                  <a:lnTo>
                    <a:pt x="1132" y="94"/>
                  </a:lnTo>
                  <a:lnTo>
                    <a:pt x="1129" y="97"/>
                  </a:lnTo>
                  <a:lnTo>
                    <a:pt x="1129" y="98"/>
                  </a:lnTo>
                  <a:lnTo>
                    <a:pt x="1129" y="100"/>
                  </a:lnTo>
                  <a:lnTo>
                    <a:pt x="1128" y="102"/>
                  </a:lnTo>
                  <a:lnTo>
                    <a:pt x="1124" y="105"/>
                  </a:lnTo>
                  <a:lnTo>
                    <a:pt x="1123" y="107"/>
                  </a:lnTo>
                  <a:lnTo>
                    <a:pt x="1118" y="110"/>
                  </a:lnTo>
                  <a:lnTo>
                    <a:pt x="1116" y="111"/>
                  </a:lnTo>
                  <a:lnTo>
                    <a:pt x="1113" y="116"/>
                  </a:lnTo>
                  <a:lnTo>
                    <a:pt x="1111" y="118"/>
                  </a:lnTo>
                  <a:lnTo>
                    <a:pt x="1109" y="123"/>
                  </a:lnTo>
                  <a:lnTo>
                    <a:pt x="1108" y="128"/>
                  </a:lnTo>
                  <a:lnTo>
                    <a:pt x="1104" y="136"/>
                  </a:lnTo>
                  <a:lnTo>
                    <a:pt x="1103" y="142"/>
                  </a:lnTo>
                  <a:lnTo>
                    <a:pt x="1103" y="144"/>
                  </a:lnTo>
                  <a:lnTo>
                    <a:pt x="1103" y="147"/>
                  </a:lnTo>
                  <a:lnTo>
                    <a:pt x="1101" y="155"/>
                  </a:lnTo>
                  <a:lnTo>
                    <a:pt x="1101" y="158"/>
                  </a:lnTo>
                  <a:lnTo>
                    <a:pt x="1101" y="162"/>
                  </a:lnTo>
                  <a:lnTo>
                    <a:pt x="1103" y="170"/>
                  </a:lnTo>
                  <a:lnTo>
                    <a:pt x="1104" y="173"/>
                  </a:lnTo>
                  <a:lnTo>
                    <a:pt x="1109" y="181"/>
                  </a:lnTo>
                  <a:lnTo>
                    <a:pt x="1109" y="184"/>
                  </a:lnTo>
                  <a:lnTo>
                    <a:pt x="1113" y="191"/>
                  </a:lnTo>
                  <a:lnTo>
                    <a:pt x="1113" y="194"/>
                  </a:lnTo>
                  <a:lnTo>
                    <a:pt x="1106" y="200"/>
                  </a:lnTo>
                  <a:lnTo>
                    <a:pt x="1094" y="202"/>
                  </a:lnTo>
                  <a:lnTo>
                    <a:pt x="1093" y="204"/>
                  </a:lnTo>
                  <a:lnTo>
                    <a:pt x="1091" y="204"/>
                  </a:lnTo>
                  <a:lnTo>
                    <a:pt x="1086" y="209"/>
                  </a:lnTo>
                  <a:lnTo>
                    <a:pt x="1085" y="210"/>
                  </a:lnTo>
                  <a:lnTo>
                    <a:pt x="1078" y="212"/>
                  </a:lnTo>
                  <a:lnTo>
                    <a:pt x="1075" y="212"/>
                  </a:lnTo>
                  <a:lnTo>
                    <a:pt x="1066" y="212"/>
                  </a:lnTo>
                  <a:lnTo>
                    <a:pt x="1065" y="213"/>
                  </a:lnTo>
                  <a:lnTo>
                    <a:pt x="1060" y="217"/>
                  </a:lnTo>
                  <a:lnTo>
                    <a:pt x="1060" y="218"/>
                  </a:lnTo>
                  <a:lnTo>
                    <a:pt x="1056" y="225"/>
                  </a:lnTo>
                  <a:lnTo>
                    <a:pt x="1055" y="226"/>
                  </a:lnTo>
                  <a:lnTo>
                    <a:pt x="1045" y="236"/>
                  </a:lnTo>
                  <a:lnTo>
                    <a:pt x="1043" y="238"/>
                  </a:lnTo>
                  <a:lnTo>
                    <a:pt x="1042" y="239"/>
                  </a:lnTo>
                  <a:lnTo>
                    <a:pt x="1040" y="239"/>
                  </a:lnTo>
                  <a:lnTo>
                    <a:pt x="1032" y="241"/>
                  </a:lnTo>
                  <a:lnTo>
                    <a:pt x="1030" y="242"/>
                  </a:lnTo>
                  <a:lnTo>
                    <a:pt x="1028" y="244"/>
                  </a:lnTo>
                  <a:lnTo>
                    <a:pt x="1017" y="252"/>
                  </a:lnTo>
                  <a:lnTo>
                    <a:pt x="1015" y="255"/>
                  </a:lnTo>
                  <a:lnTo>
                    <a:pt x="1013" y="257"/>
                  </a:lnTo>
                  <a:lnTo>
                    <a:pt x="1013" y="260"/>
                  </a:lnTo>
                  <a:lnTo>
                    <a:pt x="1012" y="262"/>
                  </a:lnTo>
                  <a:lnTo>
                    <a:pt x="1005" y="270"/>
                  </a:lnTo>
                  <a:lnTo>
                    <a:pt x="1003" y="272"/>
                  </a:lnTo>
                  <a:lnTo>
                    <a:pt x="1002" y="273"/>
                  </a:lnTo>
                  <a:lnTo>
                    <a:pt x="995" y="280"/>
                  </a:lnTo>
                  <a:lnTo>
                    <a:pt x="994" y="280"/>
                  </a:lnTo>
                  <a:lnTo>
                    <a:pt x="990" y="281"/>
                  </a:lnTo>
                  <a:lnTo>
                    <a:pt x="985" y="283"/>
                  </a:lnTo>
                  <a:lnTo>
                    <a:pt x="979" y="285"/>
                  </a:lnTo>
                  <a:lnTo>
                    <a:pt x="977" y="286"/>
                  </a:lnTo>
                  <a:lnTo>
                    <a:pt x="975" y="288"/>
                  </a:lnTo>
                  <a:lnTo>
                    <a:pt x="972" y="293"/>
                  </a:lnTo>
                  <a:lnTo>
                    <a:pt x="970" y="296"/>
                  </a:lnTo>
                  <a:lnTo>
                    <a:pt x="969" y="299"/>
                  </a:lnTo>
                  <a:lnTo>
                    <a:pt x="969" y="301"/>
                  </a:lnTo>
                  <a:lnTo>
                    <a:pt x="969" y="302"/>
                  </a:lnTo>
                  <a:lnTo>
                    <a:pt x="967" y="306"/>
                  </a:lnTo>
                  <a:lnTo>
                    <a:pt x="967" y="309"/>
                  </a:lnTo>
                  <a:lnTo>
                    <a:pt x="965" y="312"/>
                  </a:lnTo>
                  <a:lnTo>
                    <a:pt x="960" y="331"/>
                  </a:lnTo>
                  <a:lnTo>
                    <a:pt x="960" y="335"/>
                  </a:lnTo>
                  <a:lnTo>
                    <a:pt x="959" y="336"/>
                  </a:lnTo>
                  <a:lnTo>
                    <a:pt x="960" y="340"/>
                  </a:lnTo>
                  <a:lnTo>
                    <a:pt x="960" y="341"/>
                  </a:lnTo>
                  <a:lnTo>
                    <a:pt x="959" y="349"/>
                  </a:lnTo>
                  <a:lnTo>
                    <a:pt x="959" y="351"/>
                  </a:lnTo>
                  <a:lnTo>
                    <a:pt x="959" y="354"/>
                  </a:lnTo>
                  <a:lnTo>
                    <a:pt x="957" y="359"/>
                  </a:lnTo>
                  <a:lnTo>
                    <a:pt x="957" y="361"/>
                  </a:lnTo>
                  <a:lnTo>
                    <a:pt x="956" y="365"/>
                  </a:lnTo>
                  <a:lnTo>
                    <a:pt x="954" y="375"/>
                  </a:lnTo>
                  <a:lnTo>
                    <a:pt x="952" y="377"/>
                  </a:lnTo>
                  <a:lnTo>
                    <a:pt x="952" y="380"/>
                  </a:lnTo>
                  <a:lnTo>
                    <a:pt x="951" y="382"/>
                  </a:lnTo>
                  <a:lnTo>
                    <a:pt x="944" y="387"/>
                  </a:lnTo>
                  <a:lnTo>
                    <a:pt x="937" y="393"/>
                  </a:lnTo>
                  <a:lnTo>
                    <a:pt x="936" y="395"/>
                  </a:lnTo>
                  <a:lnTo>
                    <a:pt x="931" y="404"/>
                  </a:lnTo>
                  <a:lnTo>
                    <a:pt x="929" y="406"/>
                  </a:lnTo>
                  <a:lnTo>
                    <a:pt x="924" y="414"/>
                  </a:lnTo>
                  <a:lnTo>
                    <a:pt x="922" y="417"/>
                  </a:lnTo>
                  <a:lnTo>
                    <a:pt x="921" y="419"/>
                  </a:lnTo>
                  <a:lnTo>
                    <a:pt x="919" y="420"/>
                  </a:lnTo>
                  <a:lnTo>
                    <a:pt x="916" y="427"/>
                  </a:lnTo>
                  <a:lnTo>
                    <a:pt x="913" y="432"/>
                  </a:lnTo>
                  <a:lnTo>
                    <a:pt x="913" y="435"/>
                  </a:lnTo>
                  <a:lnTo>
                    <a:pt x="911" y="438"/>
                  </a:lnTo>
                  <a:lnTo>
                    <a:pt x="911" y="440"/>
                  </a:lnTo>
                  <a:lnTo>
                    <a:pt x="911" y="445"/>
                  </a:lnTo>
                  <a:lnTo>
                    <a:pt x="913" y="450"/>
                  </a:lnTo>
                  <a:lnTo>
                    <a:pt x="913" y="453"/>
                  </a:lnTo>
                  <a:lnTo>
                    <a:pt x="913" y="458"/>
                  </a:lnTo>
                  <a:lnTo>
                    <a:pt x="913" y="459"/>
                  </a:lnTo>
                  <a:lnTo>
                    <a:pt x="914" y="464"/>
                  </a:lnTo>
                  <a:lnTo>
                    <a:pt x="909" y="466"/>
                  </a:lnTo>
                  <a:lnTo>
                    <a:pt x="908" y="466"/>
                  </a:lnTo>
                  <a:lnTo>
                    <a:pt x="896" y="466"/>
                  </a:lnTo>
                  <a:lnTo>
                    <a:pt x="894" y="466"/>
                  </a:lnTo>
                  <a:lnTo>
                    <a:pt x="888" y="471"/>
                  </a:lnTo>
                  <a:lnTo>
                    <a:pt x="886" y="471"/>
                  </a:lnTo>
                  <a:lnTo>
                    <a:pt x="884" y="474"/>
                  </a:lnTo>
                  <a:lnTo>
                    <a:pt x="879" y="475"/>
                  </a:lnTo>
                  <a:lnTo>
                    <a:pt x="874" y="479"/>
                  </a:lnTo>
                  <a:lnTo>
                    <a:pt x="868" y="482"/>
                  </a:lnTo>
                  <a:lnTo>
                    <a:pt x="865" y="484"/>
                  </a:lnTo>
                  <a:lnTo>
                    <a:pt x="863" y="485"/>
                  </a:lnTo>
                  <a:lnTo>
                    <a:pt x="861" y="487"/>
                  </a:lnTo>
                  <a:lnTo>
                    <a:pt x="860" y="488"/>
                  </a:lnTo>
                  <a:lnTo>
                    <a:pt x="858" y="488"/>
                  </a:lnTo>
                  <a:lnTo>
                    <a:pt x="855" y="490"/>
                  </a:lnTo>
                  <a:lnTo>
                    <a:pt x="853" y="492"/>
                  </a:lnTo>
                  <a:lnTo>
                    <a:pt x="845" y="495"/>
                  </a:lnTo>
                  <a:lnTo>
                    <a:pt x="841" y="497"/>
                  </a:lnTo>
                  <a:lnTo>
                    <a:pt x="836" y="500"/>
                  </a:lnTo>
                  <a:lnTo>
                    <a:pt x="835" y="501"/>
                  </a:lnTo>
                  <a:lnTo>
                    <a:pt x="831" y="503"/>
                  </a:lnTo>
                  <a:lnTo>
                    <a:pt x="830" y="505"/>
                  </a:lnTo>
                  <a:lnTo>
                    <a:pt x="820" y="508"/>
                  </a:lnTo>
                  <a:lnTo>
                    <a:pt x="807" y="516"/>
                  </a:lnTo>
                  <a:lnTo>
                    <a:pt x="805" y="518"/>
                  </a:lnTo>
                  <a:lnTo>
                    <a:pt x="803" y="518"/>
                  </a:lnTo>
                  <a:lnTo>
                    <a:pt x="802" y="519"/>
                  </a:lnTo>
                  <a:lnTo>
                    <a:pt x="787" y="527"/>
                  </a:lnTo>
                  <a:lnTo>
                    <a:pt x="785" y="529"/>
                  </a:lnTo>
                  <a:lnTo>
                    <a:pt x="784" y="529"/>
                  </a:lnTo>
                  <a:lnTo>
                    <a:pt x="770" y="535"/>
                  </a:lnTo>
                  <a:lnTo>
                    <a:pt x="767" y="535"/>
                  </a:lnTo>
                  <a:lnTo>
                    <a:pt x="759" y="539"/>
                  </a:lnTo>
                  <a:lnTo>
                    <a:pt x="757" y="540"/>
                  </a:lnTo>
                  <a:lnTo>
                    <a:pt x="749" y="547"/>
                  </a:lnTo>
                  <a:lnTo>
                    <a:pt x="747" y="548"/>
                  </a:lnTo>
                  <a:lnTo>
                    <a:pt x="742" y="555"/>
                  </a:lnTo>
                  <a:lnTo>
                    <a:pt x="741" y="556"/>
                  </a:lnTo>
                  <a:lnTo>
                    <a:pt x="739" y="556"/>
                  </a:lnTo>
                  <a:lnTo>
                    <a:pt x="734" y="560"/>
                  </a:lnTo>
                  <a:lnTo>
                    <a:pt x="732" y="561"/>
                  </a:lnTo>
                  <a:lnTo>
                    <a:pt x="731" y="563"/>
                  </a:lnTo>
                  <a:lnTo>
                    <a:pt x="729" y="566"/>
                  </a:lnTo>
                  <a:lnTo>
                    <a:pt x="727" y="569"/>
                  </a:lnTo>
                  <a:lnTo>
                    <a:pt x="724" y="573"/>
                  </a:lnTo>
                  <a:lnTo>
                    <a:pt x="724" y="577"/>
                  </a:lnTo>
                  <a:lnTo>
                    <a:pt x="722" y="581"/>
                  </a:lnTo>
                  <a:lnTo>
                    <a:pt x="721" y="584"/>
                  </a:lnTo>
                  <a:lnTo>
                    <a:pt x="719" y="587"/>
                  </a:lnTo>
                  <a:lnTo>
                    <a:pt x="724" y="594"/>
                  </a:lnTo>
                  <a:lnTo>
                    <a:pt x="726" y="595"/>
                  </a:lnTo>
                  <a:lnTo>
                    <a:pt x="727" y="595"/>
                  </a:lnTo>
                  <a:lnTo>
                    <a:pt x="734" y="600"/>
                  </a:lnTo>
                  <a:lnTo>
                    <a:pt x="736" y="602"/>
                  </a:lnTo>
                  <a:lnTo>
                    <a:pt x="736" y="603"/>
                  </a:lnTo>
                  <a:lnTo>
                    <a:pt x="741" y="611"/>
                  </a:lnTo>
                  <a:lnTo>
                    <a:pt x="742" y="615"/>
                  </a:lnTo>
                  <a:lnTo>
                    <a:pt x="744" y="616"/>
                  </a:lnTo>
                  <a:lnTo>
                    <a:pt x="745" y="620"/>
                  </a:lnTo>
                  <a:lnTo>
                    <a:pt x="759" y="621"/>
                  </a:lnTo>
                  <a:lnTo>
                    <a:pt x="760" y="623"/>
                  </a:lnTo>
                  <a:lnTo>
                    <a:pt x="762" y="624"/>
                  </a:lnTo>
                  <a:lnTo>
                    <a:pt x="767" y="629"/>
                  </a:lnTo>
                  <a:lnTo>
                    <a:pt x="769" y="629"/>
                  </a:lnTo>
                  <a:lnTo>
                    <a:pt x="770" y="631"/>
                  </a:lnTo>
                  <a:lnTo>
                    <a:pt x="779" y="632"/>
                  </a:lnTo>
                  <a:lnTo>
                    <a:pt x="782" y="632"/>
                  </a:lnTo>
                  <a:lnTo>
                    <a:pt x="785" y="634"/>
                  </a:lnTo>
                  <a:lnTo>
                    <a:pt x="793" y="634"/>
                  </a:lnTo>
                  <a:lnTo>
                    <a:pt x="795" y="634"/>
                  </a:lnTo>
                  <a:lnTo>
                    <a:pt x="798" y="637"/>
                  </a:lnTo>
                  <a:lnTo>
                    <a:pt x="800" y="639"/>
                  </a:lnTo>
                  <a:lnTo>
                    <a:pt x="793" y="645"/>
                  </a:lnTo>
                  <a:lnTo>
                    <a:pt x="792" y="647"/>
                  </a:lnTo>
                  <a:lnTo>
                    <a:pt x="790" y="647"/>
                  </a:lnTo>
                  <a:lnTo>
                    <a:pt x="788" y="647"/>
                  </a:lnTo>
                  <a:lnTo>
                    <a:pt x="787" y="647"/>
                  </a:lnTo>
                  <a:lnTo>
                    <a:pt x="772" y="645"/>
                  </a:lnTo>
                  <a:lnTo>
                    <a:pt x="769" y="645"/>
                  </a:lnTo>
                  <a:lnTo>
                    <a:pt x="765" y="645"/>
                  </a:lnTo>
                  <a:lnTo>
                    <a:pt x="754" y="645"/>
                  </a:lnTo>
                  <a:lnTo>
                    <a:pt x="752" y="645"/>
                  </a:lnTo>
                  <a:lnTo>
                    <a:pt x="750" y="649"/>
                  </a:lnTo>
                  <a:lnTo>
                    <a:pt x="747" y="652"/>
                  </a:lnTo>
                  <a:lnTo>
                    <a:pt x="745" y="655"/>
                  </a:lnTo>
                  <a:lnTo>
                    <a:pt x="744" y="657"/>
                  </a:lnTo>
                  <a:lnTo>
                    <a:pt x="739" y="665"/>
                  </a:lnTo>
                  <a:lnTo>
                    <a:pt x="739" y="666"/>
                  </a:lnTo>
                  <a:lnTo>
                    <a:pt x="737" y="668"/>
                  </a:lnTo>
                  <a:lnTo>
                    <a:pt x="736" y="670"/>
                  </a:lnTo>
                  <a:lnTo>
                    <a:pt x="736" y="671"/>
                  </a:lnTo>
                  <a:lnTo>
                    <a:pt x="734" y="671"/>
                  </a:lnTo>
                  <a:lnTo>
                    <a:pt x="722" y="678"/>
                  </a:lnTo>
                  <a:lnTo>
                    <a:pt x="719" y="678"/>
                  </a:lnTo>
                  <a:lnTo>
                    <a:pt x="717" y="679"/>
                  </a:lnTo>
                  <a:lnTo>
                    <a:pt x="709" y="683"/>
                  </a:lnTo>
                  <a:lnTo>
                    <a:pt x="706" y="684"/>
                  </a:lnTo>
                  <a:lnTo>
                    <a:pt x="706" y="686"/>
                  </a:lnTo>
                  <a:lnTo>
                    <a:pt x="702" y="687"/>
                  </a:lnTo>
                  <a:lnTo>
                    <a:pt x="701" y="687"/>
                  </a:lnTo>
                  <a:lnTo>
                    <a:pt x="693" y="687"/>
                  </a:lnTo>
                  <a:lnTo>
                    <a:pt x="691" y="687"/>
                  </a:lnTo>
                  <a:lnTo>
                    <a:pt x="684" y="689"/>
                  </a:lnTo>
                  <a:lnTo>
                    <a:pt x="683" y="689"/>
                  </a:lnTo>
                  <a:lnTo>
                    <a:pt x="679" y="689"/>
                  </a:lnTo>
                  <a:lnTo>
                    <a:pt x="668" y="687"/>
                  </a:lnTo>
                  <a:lnTo>
                    <a:pt x="664" y="687"/>
                  </a:lnTo>
                  <a:lnTo>
                    <a:pt x="663" y="687"/>
                  </a:lnTo>
                  <a:lnTo>
                    <a:pt x="656" y="686"/>
                  </a:lnTo>
                  <a:lnTo>
                    <a:pt x="655" y="686"/>
                  </a:lnTo>
                  <a:lnTo>
                    <a:pt x="650" y="684"/>
                  </a:lnTo>
                  <a:lnTo>
                    <a:pt x="646" y="684"/>
                  </a:lnTo>
                  <a:lnTo>
                    <a:pt x="641" y="686"/>
                  </a:lnTo>
                  <a:lnTo>
                    <a:pt x="638" y="687"/>
                  </a:lnTo>
                  <a:lnTo>
                    <a:pt x="633" y="689"/>
                  </a:lnTo>
                  <a:lnTo>
                    <a:pt x="631" y="689"/>
                  </a:lnTo>
                  <a:lnTo>
                    <a:pt x="630" y="689"/>
                  </a:lnTo>
                  <a:lnTo>
                    <a:pt x="620" y="692"/>
                  </a:lnTo>
                  <a:lnTo>
                    <a:pt x="616" y="694"/>
                  </a:lnTo>
                  <a:lnTo>
                    <a:pt x="613" y="696"/>
                  </a:lnTo>
                  <a:lnTo>
                    <a:pt x="611" y="696"/>
                  </a:lnTo>
                  <a:lnTo>
                    <a:pt x="610" y="697"/>
                  </a:lnTo>
                  <a:lnTo>
                    <a:pt x="603" y="697"/>
                  </a:lnTo>
                  <a:lnTo>
                    <a:pt x="598" y="697"/>
                  </a:lnTo>
                  <a:lnTo>
                    <a:pt x="597" y="697"/>
                  </a:lnTo>
                  <a:lnTo>
                    <a:pt x="592" y="697"/>
                  </a:lnTo>
                  <a:lnTo>
                    <a:pt x="585" y="694"/>
                  </a:lnTo>
                  <a:lnTo>
                    <a:pt x="583" y="692"/>
                  </a:lnTo>
                  <a:lnTo>
                    <a:pt x="582" y="691"/>
                  </a:lnTo>
                  <a:lnTo>
                    <a:pt x="575" y="686"/>
                  </a:lnTo>
                  <a:lnTo>
                    <a:pt x="573" y="686"/>
                  </a:lnTo>
                  <a:lnTo>
                    <a:pt x="570" y="686"/>
                  </a:lnTo>
                  <a:lnTo>
                    <a:pt x="562" y="687"/>
                  </a:lnTo>
                  <a:lnTo>
                    <a:pt x="560" y="687"/>
                  </a:lnTo>
                  <a:lnTo>
                    <a:pt x="557" y="687"/>
                  </a:lnTo>
                  <a:lnTo>
                    <a:pt x="555" y="687"/>
                  </a:lnTo>
                  <a:lnTo>
                    <a:pt x="544" y="686"/>
                  </a:lnTo>
                  <a:lnTo>
                    <a:pt x="542" y="686"/>
                  </a:lnTo>
                  <a:lnTo>
                    <a:pt x="539" y="684"/>
                  </a:lnTo>
                  <a:lnTo>
                    <a:pt x="530" y="681"/>
                  </a:lnTo>
                  <a:lnTo>
                    <a:pt x="529" y="681"/>
                  </a:lnTo>
                  <a:lnTo>
                    <a:pt x="527" y="681"/>
                  </a:lnTo>
                  <a:lnTo>
                    <a:pt x="525" y="679"/>
                  </a:lnTo>
                  <a:lnTo>
                    <a:pt x="517" y="678"/>
                  </a:lnTo>
                  <a:lnTo>
                    <a:pt x="516" y="679"/>
                  </a:lnTo>
                  <a:lnTo>
                    <a:pt x="514" y="681"/>
                  </a:lnTo>
                  <a:lnTo>
                    <a:pt x="512" y="681"/>
                  </a:lnTo>
                  <a:lnTo>
                    <a:pt x="506" y="687"/>
                  </a:lnTo>
                  <a:lnTo>
                    <a:pt x="504" y="689"/>
                  </a:lnTo>
                  <a:lnTo>
                    <a:pt x="502" y="691"/>
                  </a:lnTo>
                  <a:lnTo>
                    <a:pt x="497" y="691"/>
                  </a:lnTo>
                  <a:lnTo>
                    <a:pt x="494" y="692"/>
                  </a:lnTo>
                  <a:lnTo>
                    <a:pt x="491" y="692"/>
                  </a:lnTo>
                  <a:lnTo>
                    <a:pt x="489" y="694"/>
                  </a:lnTo>
                  <a:lnTo>
                    <a:pt x="487" y="696"/>
                  </a:lnTo>
                  <a:lnTo>
                    <a:pt x="486" y="697"/>
                  </a:lnTo>
                  <a:lnTo>
                    <a:pt x="482" y="700"/>
                  </a:lnTo>
                  <a:lnTo>
                    <a:pt x="481" y="704"/>
                  </a:lnTo>
                  <a:lnTo>
                    <a:pt x="481" y="709"/>
                  </a:lnTo>
                  <a:lnTo>
                    <a:pt x="481" y="710"/>
                  </a:lnTo>
                  <a:lnTo>
                    <a:pt x="481" y="712"/>
                  </a:lnTo>
                  <a:lnTo>
                    <a:pt x="486" y="718"/>
                  </a:lnTo>
                  <a:lnTo>
                    <a:pt x="487" y="720"/>
                  </a:lnTo>
                  <a:lnTo>
                    <a:pt x="491" y="730"/>
                  </a:lnTo>
                  <a:lnTo>
                    <a:pt x="496" y="739"/>
                  </a:lnTo>
                  <a:lnTo>
                    <a:pt x="496" y="741"/>
                  </a:lnTo>
                  <a:lnTo>
                    <a:pt x="501" y="744"/>
                  </a:lnTo>
                  <a:lnTo>
                    <a:pt x="502" y="746"/>
                  </a:lnTo>
                  <a:lnTo>
                    <a:pt x="502" y="747"/>
                  </a:lnTo>
                  <a:lnTo>
                    <a:pt x="507" y="755"/>
                  </a:lnTo>
                  <a:lnTo>
                    <a:pt x="509" y="757"/>
                  </a:lnTo>
                  <a:lnTo>
                    <a:pt x="509" y="768"/>
                  </a:lnTo>
                  <a:lnTo>
                    <a:pt x="509" y="772"/>
                  </a:lnTo>
                  <a:lnTo>
                    <a:pt x="507" y="775"/>
                  </a:lnTo>
                  <a:lnTo>
                    <a:pt x="507" y="776"/>
                  </a:lnTo>
                  <a:lnTo>
                    <a:pt x="504" y="785"/>
                  </a:lnTo>
                  <a:lnTo>
                    <a:pt x="504" y="788"/>
                  </a:lnTo>
                  <a:lnTo>
                    <a:pt x="504" y="789"/>
                  </a:lnTo>
                  <a:lnTo>
                    <a:pt x="504" y="798"/>
                  </a:lnTo>
                  <a:lnTo>
                    <a:pt x="504" y="799"/>
                  </a:lnTo>
                  <a:lnTo>
                    <a:pt x="504" y="802"/>
                  </a:lnTo>
                  <a:lnTo>
                    <a:pt x="504" y="817"/>
                  </a:lnTo>
                  <a:lnTo>
                    <a:pt x="504" y="819"/>
                  </a:lnTo>
                  <a:lnTo>
                    <a:pt x="506" y="828"/>
                  </a:lnTo>
                  <a:lnTo>
                    <a:pt x="507" y="831"/>
                  </a:lnTo>
                  <a:lnTo>
                    <a:pt x="506" y="833"/>
                  </a:lnTo>
                  <a:lnTo>
                    <a:pt x="506" y="838"/>
                  </a:lnTo>
                  <a:lnTo>
                    <a:pt x="507" y="840"/>
                  </a:lnTo>
                  <a:lnTo>
                    <a:pt x="507" y="843"/>
                  </a:lnTo>
                  <a:lnTo>
                    <a:pt x="509" y="846"/>
                  </a:lnTo>
                  <a:lnTo>
                    <a:pt x="507" y="854"/>
                  </a:lnTo>
                  <a:lnTo>
                    <a:pt x="507" y="856"/>
                  </a:lnTo>
                  <a:lnTo>
                    <a:pt x="511" y="865"/>
                  </a:lnTo>
                  <a:lnTo>
                    <a:pt x="511" y="867"/>
                  </a:lnTo>
                  <a:lnTo>
                    <a:pt x="509" y="870"/>
                  </a:lnTo>
                  <a:lnTo>
                    <a:pt x="506" y="878"/>
                  </a:lnTo>
                  <a:lnTo>
                    <a:pt x="504" y="880"/>
                  </a:lnTo>
                  <a:lnTo>
                    <a:pt x="504" y="882"/>
                  </a:lnTo>
                  <a:lnTo>
                    <a:pt x="502" y="896"/>
                  </a:lnTo>
                  <a:lnTo>
                    <a:pt x="501" y="898"/>
                  </a:lnTo>
                  <a:lnTo>
                    <a:pt x="501" y="901"/>
                  </a:lnTo>
                  <a:lnTo>
                    <a:pt x="497" y="906"/>
                  </a:lnTo>
                  <a:lnTo>
                    <a:pt x="496" y="908"/>
                  </a:lnTo>
                  <a:lnTo>
                    <a:pt x="492" y="917"/>
                  </a:lnTo>
                  <a:lnTo>
                    <a:pt x="492" y="919"/>
                  </a:lnTo>
                  <a:lnTo>
                    <a:pt x="491" y="930"/>
                  </a:lnTo>
                  <a:lnTo>
                    <a:pt x="492" y="932"/>
                  </a:lnTo>
                  <a:lnTo>
                    <a:pt x="492" y="933"/>
                  </a:lnTo>
                  <a:lnTo>
                    <a:pt x="494" y="935"/>
                  </a:lnTo>
                  <a:lnTo>
                    <a:pt x="499" y="942"/>
                  </a:lnTo>
                  <a:lnTo>
                    <a:pt x="499" y="943"/>
                  </a:lnTo>
                  <a:lnTo>
                    <a:pt x="502" y="953"/>
                  </a:lnTo>
                  <a:lnTo>
                    <a:pt x="504" y="954"/>
                  </a:lnTo>
                  <a:lnTo>
                    <a:pt x="504" y="956"/>
                  </a:lnTo>
                  <a:lnTo>
                    <a:pt x="504" y="961"/>
                  </a:lnTo>
                  <a:lnTo>
                    <a:pt x="504" y="963"/>
                  </a:lnTo>
                  <a:lnTo>
                    <a:pt x="504" y="967"/>
                  </a:lnTo>
                  <a:lnTo>
                    <a:pt x="502" y="971"/>
                  </a:lnTo>
                  <a:lnTo>
                    <a:pt x="497" y="980"/>
                  </a:lnTo>
                  <a:lnTo>
                    <a:pt x="494" y="976"/>
                  </a:lnTo>
                  <a:lnTo>
                    <a:pt x="486" y="966"/>
                  </a:lnTo>
                  <a:lnTo>
                    <a:pt x="479" y="959"/>
                  </a:lnTo>
                  <a:lnTo>
                    <a:pt x="471" y="966"/>
                  </a:lnTo>
                  <a:lnTo>
                    <a:pt x="461" y="977"/>
                  </a:lnTo>
                  <a:lnTo>
                    <a:pt x="449" y="979"/>
                  </a:lnTo>
                  <a:lnTo>
                    <a:pt x="436" y="982"/>
                  </a:lnTo>
                  <a:lnTo>
                    <a:pt x="436" y="984"/>
                  </a:lnTo>
                  <a:lnTo>
                    <a:pt x="433" y="992"/>
                  </a:lnTo>
                  <a:lnTo>
                    <a:pt x="436" y="998"/>
                  </a:lnTo>
                  <a:lnTo>
                    <a:pt x="436" y="1006"/>
                  </a:lnTo>
                  <a:lnTo>
                    <a:pt x="435" y="1011"/>
                  </a:lnTo>
                  <a:lnTo>
                    <a:pt x="431" y="1014"/>
                  </a:lnTo>
                  <a:lnTo>
                    <a:pt x="430" y="1016"/>
                  </a:lnTo>
                  <a:lnTo>
                    <a:pt x="426" y="1019"/>
                  </a:lnTo>
                  <a:lnTo>
                    <a:pt x="420" y="1024"/>
                  </a:lnTo>
                  <a:lnTo>
                    <a:pt x="416" y="1022"/>
                  </a:lnTo>
                  <a:lnTo>
                    <a:pt x="411" y="1024"/>
                  </a:lnTo>
                  <a:lnTo>
                    <a:pt x="405" y="1026"/>
                  </a:lnTo>
                  <a:lnTo>
                    <a:pt x="392" y="1024"/>
                  </a:lnTo>
                  <a:lnTo>
                    <a:pt x="385" y="1019"/>
                  </a:lnTo>
                  <a:lnTo>
                    <a:pt x="383" y="1019"/>
                  </a:lnTo>
                  <a:lnTo>
                    <a:pt x="380" y="1019"/>
                  </a:lnTo>
                  <a:lnTo>
                    <a:pt x="372" y="1024"/>
                  </a:lnTo>
                  <a:lnTo>
                    <a:pt x="360" y="1027"/>
                  </a:lnTo>
                  <a:lnTo>
                    <a:pt x="358" y="1026"/>
                  </a:lnTo>
                  <a:lnTo>
                    <a:pt x="350" y="1018"/>
                  </a:lnTo>
                  <a:lnTo>
                    <a:pt x="345" y="1008"/>
                  </a:lnTo>
                  <a:lnTo>
                    <a:pt x="342" y="1006"/>
                  </a:lnTo>
                  <a:lnTo>
                    <a:pt x="330" y="1008"/>
                  </a:lnTo>
                  <a:lnTo>
                    <a:pt x="319" y="985"/>
                  </a:lnTo>
                  <a:lnTo>
                    <a:pt x="322" y="984"/>
                  </a:lnTo>
                  <a:lnTo>
                    <a:pt x="320" y="980"/>
                  </a:lnTo>
                  <a:lnTo>
                    <a:pt x="319" y="979"/>
                  </a:lnTo>
                  <a:lnTo>
                    <a:pt x="315" y="974"/>
                  </a:lnTo>
                  <a:lnTo>
                    <a:pt x="314" y="972"/>
                  </a:lnTo>
                  <a:lnTo>
                    <a:pt x="312" y="974"/>
                  </a:lnTo>
                  <a:lnTo>
                    <a:pt x="310" y="974"/>
                  </a:lnTo>
                  <a:lnTo>
                    <a:pt x="306" y="976"/>
                  </a:lnTo>
                  <a:lnTo>
                    <a:pt x="299" y="979"/>
                  </a:lnTo>
                  <a:lnTo>
                    <a:pt x="297" y="979"/>
                  </a:lnTo>
                  <a:lnTo>
                    <a:pt x="292" y="979"/>
                  </a:lnTo>
                  <a:lnTo>
                    <a:pt x="284" y="980"/>
                  </a:lnTo>
                  <a:lnTo>
                    <a:pt x="279" y="976"/>
                  </a:lnTo>
                  <a:lnTo>
                    <a:pt x="281" y="974"/>
                  </a:lnTo>
                  <a:lnTo>
                    <a:pt x="277" y="967"/>
                  </a:lnTo>
                  <a:lnTo>
                    <a:pt x="271" y="961"/>
                  </a:lnTo>
                  <a:lnTo>
                    <a:pt x="269" y="958"/>
                  </a:lnTo>
                  <a:lnTo>
                    <a:pt x="267" y="946"/>
                  </a:lnTo>
                  <a:lnTo>
                    <a:pt x="266" y="943"/>
                  </a:lnTo>
                  <a:lnTo>
                    <a:pt x="253" y="948"/>
                  </a:lnTo>
                  <a:lnTo>
                    <a:pt x="253" y="950"/>
                  </a:lnTo>
                  <a:lnTo>
                    <a:pt x="251" y="958"/>
                  </a:lnTo>
                  <a:lnTo>
                    <a:pt x="249" y="963"/>
                  </a:lnTo>
                  <a:lnTo>
                    <a:pt x="249" y="966"/>
                  </a:lnTo>
                  <a:lnTo>
                    <a:pt x="248" y="972"/>
                  </a:lnTo>
                  <a:lnTo>
                    <a:pt x="246" y="974"/>
                  </a:lnTo>
                  <a:lnTo>
                    <a:pt x="244" y="980"/>
                  </a:lnTo>
                  <a:lnTo>
                    <a:pt x="244" y="982"/>
                  </a:lnTo>
                  <a:lnTo>
                    <a:pt x="246" y="984"/>
                  </a:lnTo>
                  <a:lnTo>
                    <a:pt x="244" y="993"/>
                  </a:lnTo>
                  <a:lnTo>
                    <a:pt x="243" y="998"/>
                  </a:lnTo>
                  <a:lnTo>
                    <a:pt x="243" y="1000"/>
                  </a:lnTo>
                  <a:lnTo>
                    <a:pt x="238" y="1008"/>
                  </a:lnTo>
                  <a:lnTo>
                    <a:pt x="236" y="1009"/>
                  </a:lnTo>
                  <a:lnTo>
                    <a:pt x="234" y="1011"/>
                  </a:lnTo>
                  <a:lnTo>
                    <a:pt x="229" y="1018"/>
                  </a:lnTo>
                  <a:lnTo>
                    <a:pt x="228" y="1018"/>
                  </a:lnTo>
                  <a:lnTo>
                    <a:pt x="226" y="1019"/>
                  </a:lnTo>
                  <a:lnTo>
                    <a:pt x="215" y="1022"/>
                  </a:lnTo>
                  <a:lnTo>
                    <a:pt x="211" y="1024"/>
                  </a:lnTo>
                  <a:lnTo>
                    <a:pt x="201" y="1024"/>
                  </a:lnTo>
                  <a:lnTo>
                    <a:pt x="200" y="1024"/>
                  </a:lnTo>
                  <a:lnTo>
                    <a:pt x="198" y="1024"/>
                  </a:lnTo>
                  <a:lnTo>
                    <a:pt x="195" y="1024"/>
                  </a:lnTo>
                  <a:lnTo>
                    <a:pt x="188" y="1032"/>
                  </a:lnTo>
                  <a:lnTo>
                    <a:pt x="186" y="1032"/>
                  </a:lnTo>
                  <a:lnTo>
                    <a:pt x="183" y="1039"/>
                  </a:lnTo>
                  <a:lnTo>
                    <a:pt x="180" y="1042"/>
                  </a:lnTo>
                  <a:lnTo>
                    <a:pt x="178" y="1042"/>
                  </a:lnTo>
                  <a:lnTo>
                    <a:pt x="170" y="1043"/>
                  </a:lnTo>
                  <a:lnTo>
                    <a:pt x="168" y="1043"/>
                  </a:lnTo>
                  <a:lnTo>
                    <a:pt x="158" y="1043"/>
                  </a:lnTo>
                  <a:lnTo>
                    <a:pt x="157" y="1043"/>
                  </a:lnTo>
                  <a:lnTo>
                    <a:pt x="147" y="1045"/>
                  </a:lnTo>
                  <a:lnTo>
                    <a:pt x="148" y="1039"/>
                  </a:lnTo>
                  <a:lnTo>
                    <a:pt x="148" y="1037"/>
                  </a:lnTo>
                  <a:lnTo>
                    <a:pt x="148" y="1031"/>
                  </a:lnTo>
                  <a:lnTo>
                    <a:pt x="147" y="1027"/>
                  </a:lnTo>
                  <a:lnTo>
                    <a:pt x="147" y="1019"/>
                  </a:lnTo>
                  <a:lnTo>
                    <a:pt x="150" y="1006"/>
                  </a:lnTo>
                  <a:lnTo>
                    <a:pt x="152" y="1005"/>
                  </a:lnTo>
                  <a:lnTo>
                    <a:pt x="150" y="997"/>
                  </a:lnTo>
                  <a:lnTo>
                    <a:pt x="148" y="995"/>
                  </a:lnTo>
                  <a:lnTo>
                    <a:pt x="147" y="993"/>
                  </a:lnTo>
                  <a:lnTo>
                    <a:pt x="142" y="993"/>
                  </a:lnTo>
                  <a:lnTo>
                    <a:pt x="140" y="993"/>
                  </a:lnTo>
                  <a:lnTo>
                    <a:pt x="132" y="988"/>
                  </a:lnTo>
                  <a:lnTo>
                    <a:pt x="130" y="987"/>
                  </a:lnTo>
                  <a:lnTo>
                    <a:pt x="129" y="985"/>
                  </a:lnTo>
                  <a:lnTo>
                    <a:pt x="125" y="977"/>
                  </a:lnTo>
                  <a:lnTo>
                    <a:pt x="125" y="976"/>
                  </a:lnTo>
                  <a:lnTo>
                    <a:pt x="125" y="974"/>
                  </a:lnTo>
                  <a:lnTo>
                    <a:pt x="124" y="964"/>
                  </a:lnTo>
                  <a:lnTo>
                    <a:pt x="122" y="963"/>
                  </a:lnTo>
                  <a:lnTo>
                    <a:pt x="122" y="961"/>
                  </a:lnTo>
                  <a:lnTo>
                    <a:pt x="114" y="951"/>
                  </a:lnTo>
                  <a:lnTo>
                    <a:pt x="105" y="942"/>
                  </a:lnTo>
                  <a:lnTo>
                    <a:pt x="102" y="938"/>
                  </a:lnTo>
                  <a:lnTo>
                    <a:pt x="97" y="937"/>
                  </a:lnTo>
                  <a:lnTo>
                    <a:pt x="94" y="935"/>
                  </a:lnTo>
                  <a:lnTo>
                    <a:pt x="100" y="924"/>
                  </a:lnTo>
                  <a:lnTo>
                    <a:pt x="100" y="920"/>
                  </a:lnTo>
                  <a:lnTo>
                    <a:pt x="97" y="914"/>
                  </a:lnTo>
                  <a:lnTo>
                    <a:pt x="95" y="912"/>
                  </a:lnTo>
                  <a:lnTo>
                    <a:pt x="92" y="909"/>
                  </a:lnTo>
                  <a:lnTo>
                    <a:pt x="92" y="903"/>
                  </a:lnTo>
                  <a:lnTo>
                    <a:pt x="94" y="896"/>
                  </a:lnTo>
                  <a:lnTo>
                    <a:pt x="94" y="895"/>
                  </a:lnTo>
                  <a:lnTo>
                    <a:pt x="91" y="888"/>
                  </a:lnTo>
                  <a:lnTo>
                    <a:pt x="87" y="883"/>
                  </a:lnTo>
                  <a:lnTo>
                    <a:pt x="84" y="878"/>
                  </a:lnTo>
                  <a:lnTo>
                    <a:pt x="84" y="870"/>
                  </a:lnTo>
                  <a:lnTo>
                    <a:pt x="86" y="864"/>
                  </a:lnTo>
                  <a:lnTo>
                    <a:pt x="86" y="862"/>
                  </a:lnTo>
                  <a:lnTo>
                    <a:pt x="84" y="859"/>
                  </a:lnTo>
                  <a:lnTo>
                    <a:pt x="81" y="854"/>
                  </a:lnTo>
                  <a:lnTo>
                    <a:pt x="77" y="854"/>
                  </a:lnTo>
                  <a:lnTo>
                    <a:pt x="72" y="853"/>
                  </a:lnTo>
                  <a:lnTo>
                    <a:pt x="71" y="851"/>
                  </a:lnTo>
                  <a:lnTo>
                    <a:pt x="64" y="843"/>
                  </a:lnTo>
                  <a:lnTo>
                    <a:pt x="64" y="841"/>
                  </a:lnTo>
                  <a:lnTo>
                    <a:pt x="62" y="840"/>
                  </a:lnTo>
                  <a:lnTo>
                    <a:pt x="54" y="830"/>
                  </a:lnTo>
                  <a:lnTo>
                    <a:pt x="49" y="823"/>
                  </a:lnTo>
                  <a:lnTo>
                    <a:pt x="48" y="822"/>
                  </a:lnTo>
                  <a:lnTo>
                    <a:pt x="48" y="810"/>
                  </a:lnTo>
                  <a:lnTo>
                    <a:pt x="48" y="809"/>
                  </a:lnTo>
                  <a:lnTo>
                    <a:pt x="51" y="802"/>
                  </a:lnTo>
                  <a:lnTo>
                    <a:pt x="51" y="799"/>
                  </a:lnTo>
                  <a:lnTo>
                    <a:pt x="48" y="793"/>
                  </a:lnTo>
                  <a:lnTo>
                    <a:pt x="46" y="783"/>
                  </a:lnTo>
                  <a:lnTo>
                    <a:pt x="49" y="778"/>
                  </a:lnTo>
                  <a:lnTo>
                    <a:pt x="49" y="775"/>
                  </a:lnTo>
                  <a:lnTo>
                    <a:pt x="51" y="772"/>
                  </a:lnTo>
                  <a:lnTo>
                    <a:pt x="46" y="759"/>
                  </a:lnTo>
                  <a:lnTo>
                    <a:pt x="48" y="752"/>
                  </a:lnTo>
                  <a:lnTo>
                    <a:pt x="48" y="747"/>
                  </a:lnTo>
                  <a:lnTo>
                    <a:pt x="46" y="734"/>
                  </a:lnTo>
                  <a:lnTo>
                    <a:pt x="43" y="734"/>
                  </a:lnTo>
                  <a:lnTo>
                    <a:pt x="38" y="736"/>
                  </a:lnTo>
                  <a:lnTo>
                    <a:pt x="36" y="734"/>
                  </a:lnTo>
                  <a:lnTo>
                    <a:pt x="33" y="730"/>
                  </a:lnTo>
                  <a:lnTo>
                    <a:pt x="29" y="720"/>
                  </a:lnTo>
                  <a:lnTo>
                    <a:pt x="24" y="707"/>
                  </a:lnTo>
                  <a:lnTo>
                    <a:pt x="29" y="700"/>
                  </a:lnTo>
                  <a:lnTo>
                    <a:pt x="38" y="697"/>
                  </a:lnTo>
                  <a:lnTo>
                    <a:pt x="46" y="696"/>
                  </a:lnTo>
                  <a:lnTo>
                    <a:pt x="46" y="689"/>
                  </a:lnTo>
                  <a:lnTo>
                    <a:pt x="46" y="671"/>
                  </a:lnTo>
                  <a:lnTo>
                    <a:pt x="44" y="670"/>
                  </a:lnTo>
                  <a:lnTo>
                    <a:pt x="43" y="670"/>
                  </a:lnTo>
                  <a:lnTo>
                    <a:pt x="36" y="670"/>
                  </a:lnTo>
                  <a:lnTo>
                    <a:pt x="34" y="670"/>
                  </a:lnTo>
                  <a:lnTo>
                    <a:pt x="28" y="670"/>
                  </a:lnTo>
                  <a:lnTo>
                    <a:pt x="19" y="668"/>
                  </a:lnTo>
                  <a:lnTo>
                    <a:pt x="14" y="662"/>
                  </a:lnTo>
                  <a:lnTo>
                    <a:pt x="16" y="655"/>
                  </a:lnTo>
                  <a:lnTo>
                    <a:pt x="13" y="641"/>
                  </a:lnTo>
                  <a:lnTo>
                    <a:pt x="13" y="637"/>
                  </a:lnTo>
                  <a:lnTo>
                    <a:pt x="14" y="636"/>
                  </a:lnTo>
                  <a:lnTo>
                    <a:pt x="18" y="628"/>
                  </a:lnTo>
                  <a:lnTo>
                    <a:pt x="18" y="626"/>
                  </a:lnTo>
                  <a:lnTo>
                    <a:pt x="19" y="620"/>
                  </a:lnTo>
                  <a:lnTo>
                    <a:pt x="18" y="613"/>
                  </a:lnTo>
                  <a:lnTo>
                    <a:pt x="19" y="613"/>
                  </a:lnTo>
                  <a:lnTo>
                    <a:pt x="23" y="611"/>
                  </a:lnTo>
                  <a:lnTo>
                    <a:pt x="33" y="603"/>
                  </a:lnTo>
                  <a:lnTo>
                    <a:pt x="39" y="600"/>
                  </a:lnTo>
                  <a:lnTo>
                    <a:pt x="46" y="597"/>
                  </a:lnTo>
                  <a:lnTo>
                    <a:pt x="51" y="592"/>
                  </a:lnTo>
                  <a:lnTo>
                    <a:pt x="51" y="586"/>
                  </a:lnTo>
                  <a:lnTo>
                    <a:pt x="51" y="582"/>
                  </a:lnTo>
                  <a:lnTo>
                    <a:pt x="51" y="577"/>
                  </a:lnTo>
                  <a:lnTo>
                    <a:pt x="48" y="569"/>
                  </a:lnTo>
                  <a:lnTo>
                    <a:pt x="49" y="558"/>
                  </a:lnTo>
                  <a:lnTo>
                    <a:pt x="49" y="548"/>
                  </a:lnTo>
                  <a:lnTo>
                    <a:pt x="43" y="531"/>
                  </a:lnTo>
                  <a:lnTo>
                    <a:pt x="43" y="518"/>
                  </a:lnTo>
                  <a:lnTo>
                    <a:pt x="48" y="505"/>
                  </a:lnTo>
                  <a:lnTo>
                    <a:pt x="57" y="490"/>
                  </a:lnTo>
                  <a:lnTo>
                    <a:pt x="61" y="479"/>
                  </a:lnTo>
                  <a:lnTo>
                    <a:pt x="56" y="463"/>
                  </a:lnTo>
                  <a:lnTo>
                    <a:pt x="56" y="450"/>
                  </a:lnTo>
                  <a:lnTo>
                    <a:pt x="56" y="448"/>
                  </a:lnTo>
                  <a:lnTo>
                    <a:pt x="57" y="445"/>
                  </a:lnTo>
                  <a:lnTo>
                    <a:pt x="59" y="440"/>
                  </a:lnTo>
                  <a:lnTo>
                    <a:pt x="57" y="433"/>
                  </a:lnTo>
                  <a:lnTo>
                    <a:pt x="51" y="429"/>
                  </a:lnTo>
                  <a:lnTo>
                    <a:pt x="44" y="424"/>
                  </a:lnTo>
                  <a:lnTo>
                    <a:pt x="24" y="419"/>
                  </a:lnTo>
                  <a:lnTo>
                    <a:pt x="1" y="414"/>
                  </a:lnTo>
                  <a:lnTo>
                    <a:pt x="0" y="406"/>
                  </a:lnTo>
                  <a:lnTo>
                    <a:pt x="1" y="390"/>
                  </a:lnTo>
                  <a:lnTo>
                    <a:pt x="6" y="387"/>
                  </a:lnTo>
                  <a:lnTo>
                    <a:pt x="11" y="382"/>
                  </a:lnTo>
                  <a:lnTo>
                    <a:pt x="16" y="372"/>
                  </a:lnTo>
                  <a:lnTo>
                    <a:pt x="18" y="361"/>
                  </a:lnTo>
                  <a:lnTo>
                    <a:pt x="13" y="346"/>
                  </a:lnTo>
                  <a:lnTo>
                    <a:pt x="5" y="330"/>
                  </a:lnTo>
                  <a:lnTo>
                    <a:pt x="3" y="320"/>
                  </a:lnTo>
                  <a:lnTo>
                    <a:pt x="8" y="309"/>
                  </a:lnTo>
                  <a:lnTo>
                    <a:pt x="9" y="306"/>
                  </a:lnTo>
                  <a:lnTo>
                    <a:pt x="14" y="291"/>
                  </a:lnTo>
                  <a:lnTo>
                    <a:pt x="18" y="285"/>
                  </a:lnTo>
                  <a:lnTo>
                    <a:pt x="24" y="281"/>
                  </a:lnTo>
                  <a:lnTo>
                    <a:pt x="26" y="280"/>
                  </a:lnTo>
                  <a:lnTo>
                    <a:pt x="34" y="278"/>
                  </a:lnTo>
                  <a:lnTo>
                    <a:pt x="43" y="280"/>
                  </a:lnTo>
                  <a:lnTo>
                    <a:pt x="44" y="281"/>
                  </a:lnTo>
                  <a:lnTo>
                    <a:pt x="48" y="285"/>
                  </a:lnTo>
                  <a:lnTo>
                    <a:pt x="51" y="288"/>
                  </a:lnTo>
                  <a:lnTo>
                    <a:pt x="54" y="285"/>
                  </a:lnTo>
                  <a:lnTo>
                    <a:pt x="56" y="283"/>
                  </a:lnTo>
                  <a:lnTo>
                    <a:pt x="56" y="280"/>
                  </a:lnTo>
                  <a:lnTo>
                    <a:pt x="54" y="278"/>
                  </a:lnTo>
                  <a:lnTo>
                    <a:pt x="51" y="275"/>
                  </a:lnTo>
                  <a:lnTo>
                    <a:pt x="48" y="272"/>
                  </a:lnTo>
                  <a:lnTo>
                    <a:pt x="44" y="270"/>
                  </a:lnTo>
                  <a:lnTo>
                    <a:pt x="44" y="264"/>
                  </a:lnTo>
                  <a:lnTo>
                    <a:pt x="43" y="254"/>
                  </a:lnTo>
                  <a:lnTo>
                    <a:pt x="44" y="239"/>
                  </a:lnTo>
                  <a:lnTo>
                    <a:pt x="44" y="220"/>
                  </a:lnTo>
                  <a:lnTo>
                    <a:pt x="44" y="210"/>
                  </a:lnTo>
                  <a:lnTo>
                    <a:pt x="44" y="205"/>
                  </a:lnTo>
                  <a:lnTo>
                    <a:pt x="46" y="200"/>
                  </a:lnTo>
                  <a:lnTo>
                    <a:pt x="48" y="196"/>
                  </a:lnTo>
                  <a:lnTo>
                    <a:pt x="52" y="192"/>
                  </a:lnTo>
                  <a:lnTo>
                    <a:pt x="59" y="191"/>
                  </a:lnTo>
                  <a:lnTo>
                    <a:pt x="64" y="189"/>
                  </a:lnTo>
                  <a:lnTo>
                    <a:pt x="72" y="186"/>
                  </a:lnTo>
                  <a:lnTo>
                    <a:pt x="74" y="186"/>
                  </a:lnTo>
                  <a:lnTo>
                    <a:pt x="82" y="183"/>
                  </a:lnTo>
                  <a:lnTo>
                    <a:pt x="91" y="181"/>
                  </a:lnTo>
                  <a:lnTo>
                    <a:pt x="99" y="178"/>
                  </a:lnTo>
                  <a:lnTo>
                    <a:pt x="109" y="176"/>
                  </a:lnTo>
                  <a:lnTo>
                    <a:pt x="119" y="176"/>
                  </a:lnTo>
                  <a:lnTo>
                    <a:pt x="127" y="176"/>
                  </a:lnTo>
                  <a:lnTo>
                    <a:pt x="135" y="176"/>
                  </a:lnTo>
                  <a:lnTo>
                    <a:pt x="147" y="175"/>
                  </a:lnTo>
                  <a:lnTo>
                    <a:pt x="152" y="175"/>
                  </a:lnTo>
                  <a:lnTo>
                    <a:pt x="157" y="171"/>
                  </a:lnTo>
                  <a:lnTo>
                    <a:pt x="160" y="165"/>
                  </a:lnTo>
                  <a:lnTo>
                    <a:pt x="160" y="157"/>
                  </a:lnTo>
                  <a:lnTo>
                    <a:pt x="158" y="149"/>
                  </a:lnTo>
                  <a:lnTo>
                    <a:pt x="158" y="142"/>
                  </a:lnTo>
                  <a:lnTo>
                    <a:pt x="160" y="136"/>
                  </a:lnTo>
                  <a:lnTo>
                    <a:pt x="167" y="134"/>
                  </a:lnTo>
                  <a:lnTo>
                    <a:pt x="170" y="136"/>
                  </a:lnTo>
                  <a:lnTo>
                    <a:pt x="172" y="136"/>
                  </a:lnTo>
                  <a:lnTo>
                    <a:pt x="175" y="131"/>
                  </a:lnTo>
                  <a:lnTo>
                    <a:pt x="183" y="129"/>
                  </a:lnTo>
                  <a:lnTo>
                    <a:pt x="188" y="124"/>
                  </a:lnTo>
                  <a:lnTo>
                    <a:pt x="190" y="123"/>
                  </a:lnTo>
                  <a:lnTo>
                    <a:pt x="193" y="121"/>
                  </a:lnTo>
                  <a:lnTo>
                    <a:pt x="198" y="123"/>
                  </a:lnTo>
                  <a:lnTo>
                    <a:pt x="203" y="121"/>
                  </a:lnTo>
                  <a:lnTo>
                    <a:pt x="213" y="113"/>
                  </a:lnTo>
                  <a:lnTo>
                    <a:pt x="220" y="102"/>
                  </a:lnTo>
                  <a:lnTo>
                    <a:pt x="220" y="94"/>
                  </a:lnTo>
                  <a:lnTo>
                    <a:pt x="220" y="89"/>
                  </a:lnTo>
                  <a:lnTo>
                    <a:pt x="218" y="74"/>
                  </a:lnTo>
                  <a:lnTo>
                    <a:pt x="220" y="63"/>
                  </a:lnTo>
                  <a:lnTo>
                    <a:pt x="234" y="48"/>
                  </a:lnTo>
                  <a:lnTo>
                    <a:pt x="243" y="48"/>
                  </a:lnTo>
                  <a:lnTo>
                    <a:pt x="244" y="50"/>
                  </a:lnTo>
                  <a:lnTo>
                    <a:pt x="251" y="55"/>
                  </a:lnTo>
                  <a:lnTo>
                    <a:pt x="253" y="56"/>
                  </a:lnTo>
                  <a:lnTo>
                    <a:pt x="261" y="63"/>
                  </a:lnTo>
                  <a:lnTo>
                    <a:pt x="264" y="63"/>
                  </a:lnTo>
                  <a:lnTo>
                    <a:pt x="272" y="63"/>
                  </a:lnTo>
                  <a:lnTo>
                    <a:pt x="274" y="63"/>
                  </a:lnTo>
                  <a:lnTo>
                    <a:pt x="279" y="63"/>
                  </a:lnTo>
                  <a:lnTo>
                    <a:pt x="294" y="63"/>
                  </a:lnTo>
                  <a:lnTo>
                    <a:pt x="297" y="61"/>
                  </a:lnTo>
                  <a:lnTo>
                    <a:pt x="301" y="53"/>
                  </a:lnTo>
                  <a:lnTo>
                    <a:pt x="301" y="52"/>
                  </a:lnTo>
                  <a:lnTo>
                    <a:pt x="302" y="40"/>
                  </a:lnTo>
                  <a:lnTo>
                    <a:pt x="302" y="37"/>
                  </a:lnTo>
                  <a:lnTo>
                    <a:pt x="299" y="29"/>
                  </a:lnTo>
                  <a:lnTo>
                    <a:pt x="297" y="26"/>
                  </a:lnTo>
                  <a:lnTo>
                    <a:pt x="301" y="21"/>
                  </a:lnTo>
                  <a:lnTo>
                    <a:pt x="301" y="19"/>
                  </a:lnTo>
                  <a:lnTo>
                    <a:pt x="302" y="16"/>
                  </a:lnTo>
                  <a:lnTo>
                    <a:pt x="304" y="13"/>
                  </a:lnTo>
                  <a:lnTo>
                    <a:pt x="306" y="8"/>
                  </a:lnTo>
                  <a:lnTo>
                    <a:pt x="307" y="6"/>
                  </a:lnTo>
                  <a:lnTo>
                    <a:pt x="315" y="1"/>
                  </a:lnTo>
                  <a:lnTo>
                    <a:pt x="317" y="0"/>
                  </a:lnTo>
                  <a:lnTo>
                    <a:pt x="322" y="0"/>
                  </a:lnTo>
                  <a:lnTo>
                    <a:pt x="325" y="0"/>
                  </a:lnTo>
                  <a:lnTo>
                    <a:pt x="330" y="5"/>
                  </a:lnTo>
                  <a:lnTo>
                    <a:pt x="330" y="8"/>
                  </a:lnTo>
                  <a:lnTo>
                    <a:pt x="332" y="13"/>
                  </a:lnTo>
                  <a:lnTo>
                    <a:pt x="332" y="14"/>
                  </a:lnTo>
                  <a:lnTo>
                    <a:pt x="334" y="16"/>
                  </a:lnTo>
                  <a:lnTo>
                    <a:pt x="339" y="19"/>
                  </a:lnTo>
                  <a:lnTo>
                    <a:pt x="340" y="21"/>
                  </a:lnTo>
                  <a:lnTo>
                    <a:pt x="345" y="26"/>
                  </a:lnTo>
                  <a:lnTo>
                    <a:pt x="347" y="29"/>
                  </a:lnTo>
                  <a:lnTo>
                    <a:pt x="345" y="35"/>
                  </a:lnTo>
                  <a:lnTo>
                    <a:pt x="347" y="40"/>
                  </a:lnTo>
                  <a:lnTo>
                    <a:pt x="347" y="43"/>
                  </a:lnTo>
                  <a:lnTo>
                    <a:pt x="347" y="47"/>
                  </a:lnTo>
                  <a:lnTo>
                    <a:pt x="349" y="48"/>
                  </a:lnTo>
                  <a:lnTo>
                    <a:pt x="353" y="53"/>
                  </a:lnTo>
                  <a:lnTo>
                    <a:pt x="355" y="53"/>
                  </a:lnTo>
                  <a:lnTo>
                    <a:pt x="365" y="53"/>
                  </a:lnTo>
                  <a:lnTo>
                    <a:pt x="367" y="53"/>
                  </a:lnTo>
                  <a:lnTo>
                    <a:pt x="378" y="58"/>
                  </a:lnTo>
                  <a:lnTo>
                    <a:pt x="382" y="58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92" y="56"/>
                  </a:lnTo>
                  <a:lnTo>
                    <a:pt x="398" y="53"/>
                  </a:lnTo>
                  <a:lnTo>
                    <a:pt x="408" y="53"/>
                  </a:lnTo>
                  <a:lnTo>
                    <a:pt x="410" y="55"/>
                  </a:lnTo>
                  <a:lnTo>
                    <a:pt x="411" y="56"/>
                  </a:lnTo>
                  <a:lnTo>
                    <a:pt x="411" y="60"/>
                  </a:lnTo>
                  <a:lnTo>
                    <a:pt x="411" y="63"/>
                  </a:lnTo>
                  <a:lnTo>
                    <a:pt x="411" y="64"/>
                  </a:lnTo>
                  <a:lnTo>
                    <a:pt x="411" y="68"/>
                  </a:lnTo>
                  <a:lnTo>
                    <a:pt x="413" y="69"/>
                  </a:lnTo>
                  <a:lnTo>
                    <a:pt x="421" y="71"/>
                  </a:lnTo>
                  <a:lnTo>
                    <a:pt x="423" y="69"/>
                  </a:lnTo>
                  <a:lnTo>
                    <a:pt x="435" y="66"/>
                  </a:lnTo>
                  <a:lnTo>
                    <a:pt x="436" y="66"/>
                  </a:lnTo>
                  <a:lnTo>
                    <a:pt x="439" y="68"/>
                  </a:lnTo>
                  <a:lnTo>
                    <a:pt x="439" y="73"/>
                  </a:lnTo>
                  <a:lnTo>
                    <a:pt x="441" y="74"/>
                  </a:lnTo>
                  <a:lnTo>
                    <a:pt x="443" y="79"/>
                  </a:lnTo>
                  <a:lnTo>
                    <a:pt x="444" y="81"/>
                  </a:lnTo>
                  <a:lnTo>
                    <a:pt x="451" y="81"/>
                  </a:lnTo>
                  <a:lnTo>
                    <a:pt x="454" y="82"/>
                  </a:lnTo>
                  <a:lnTo>
                    <a:pt x="456" y="82"/>
                  </a:lnTo>
                  <a:lnTo>
                    <a:pt x="461" y="81"/>
                  </a:lnTo>
                  <a:lnTo>
                    <a:pt x="463" y="81"/>
                  </a:lnTo>
                  <a:lnTo>
                    <a:pt x="466" y="77"/>
                  </a:lnTo>
                  <a:lnTo>
                    <a:pt x="471" y="77"/>
                  </a:lnTo>
                  <a:lnTo>
                    <a:pt x="474" y="76"/>
                  </a:lnTo>
                  <a:lnTo>
                    <a:pt x="478" y="77"/>
                  </a:lnTo>
                  <a:lnTo>
                    <a:pt x="479" y="79"/>
                  </a:lnTo>
                  <a:lnTo>
                    <a:pt x="481" y="79"/>
                  </a:lnTo>
                  <a:lnTo>
                    <a:pt x="486" y="79"/>
                  </a:lnTo>
                  <a:lnTo>
                    <a:pt x="487" y="77"/>
                  </a:lnTo>
                  <a:lnTo>
                    <a:pt x="491" y="77"/>
                  </a:lnTo>
                  <a:lnTo>
                    <a:pt x="494" y="76"/>
                  </a:lnTo>
                  <a:lnTo>
                    <a:pt x="497" y="76"/>
                  </a:lnTo>
                  <a:lnTo>
                    <a:pt x="506" y="74"/>
                  </a:lnTo>
                  <a:lnTo>
                    <a:pt x="507" y="73"/>
                  </a:lnTo>
                  <a:lnTo>
                    <a:pt x="509" y="69"/>
                  </a:lnTo>
                  <a:lnTo>
                    <a:pt x="509" y="66"/>
                  </a:lnTo>
                  <a:lnTo>
                    <a:pt x="509" y="63"/>
                  </a:lnTo>
                  <a:lnTo>
                    <a:pt x="509" y="61"/>
                  </a:lnTo>
                  <a:lnTo>
                    <a:pt x="509" y="55"/>
                  </a:lnTo>
                  <a:lnTo>
                    <a:pt x="507" y="47"/>
                  </a:lnTo>
                  <a:lnTo>
                    <a:pt x="507" y="43"/>
                  </a:lnTo>
                  <a:lnTo>
                    <a:pt x="509" y="39"/>
                  </a:lnTo>
                  <a:lnTo>
                    <a:pt x="512" y="37"/>
                  </a:lnTo>
                  <a:lnTo>
                    <a:pt x="514" y="35"/>
                  </a:lnTo>
                  <a:lnTo>
                    <a:pt x="519" y="39"/>
                  </a:lnTo>
                  <a:lnTo>
                    <a:pt x="521" y="42"/>
                  </a:lnTo>
                  <a:lnTo>
                    <a:pt x="522" y="45"/>
                  </a:lnTo>
                  <a:lnTo>
                    <a:pt x="524" y="47"/>
                  </a:lnTo>
                  <a:lnTo>
                    <a:pt x="524" y="50"/>
                  </a:lnTo>
                  <a:lnTo>
                    <a:pt x="527" y="52"/>
                  </a:lnTo>
                  <a:lnTo>
                    <a:pt x="529" y="53"/>
                  </a:lnTo>
                  <a:lnTo>
                    <a:pt x="532" y="53"/>
                  </a:lnTo>
                  <a:lnTo>
                    <a:pt x="535" y="55"/>
                  </a:lnTo>
                  <a:lnTo>
                    <a:pt x="540" y="55"/>
                  </a:lnTo>
                  <a:lnTo>
                    <a:pt x="547" y="55"/>
                  </a:lnTo>
                  <a:lnTo>
                    <a:pt x="549" y="55"/>
                  </a:lnTo>
                  <a:lnTo>
                    <a:pt x="552" y="55"/>
                  </a:lnTo>
                  <a:lnTo>
                    <a:pt x="555" y="52"/>
                  </a:lnTo>
                  <a:lnTo>
                    <a:pt x="557" y="48"/>
                  </a:lnTo>
                  <a:lnTo>
                    <a:pt x="562" y="43"/>
                  </a:lnTo>
                  <a:lnTo>
                    <a:pt x="564" y="43"/>
                  </a:lnTo>
                  <a:lnTo>
                    <a:pt x="570" y="43"/>
                  </a:lnTo>
                  <a:lnTo>
                    <a:pt x="572" y="43"/>
                  </a:lnTo>
                  <a:lnTo>
                    <a:pt x="580" y="47"/>
                  </a:lnTo>
                  <a:lnTo>
                    <a:pt x="580" y="48"/>
                  </a:lnTo>
                  <a:lnTo>
                    <a:pt x="582" y="52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86" name="Freeform 86"/>
            <p:cNvSpPr>
              <a:spLocks/>
            </p:cNvSpPr>
            <p:nvPr/>
          </p:nvSpPr>
          <p:spPr bwMode="auto">
            <a:xfrm>
              <a:off x="3892550" y="5909470"/>
              <a:ext cx="682625" cy="830263"/>
            </a:xfrm>
            <a:custGeom>
              <a:avLst/>
              <a:gdLst>
                <a:gd name="T0" fmla="*/ 830 w 860"/>
                <a:gd name="T1" fmla="*/ 505 h 1045"/>
                <a:gd name="T2" fmla="*/ 767 w 860"/>
                <a:gd name="T3" fmla="*/ 535 h 1045"/>
                <a:gd name="T4" fmla="*/ 731 w 860"/>
                <a:gd name="T5" fmla="*/ 563 h 1045"/>
                <a:gd name="T6" fmla="*/ 727 w 860"/>
                <a:gd name="T7" fmla="*/ 595 h 1045"/>
                <a:gd name="T8" fmla="*/ 762 w 860"/>
                <a:gd name="T9" fmla="*/ 624 h 1045"/>
                <a:gd name="T10" fmla="*/ 800 w 860"/>
                <a:gd name="T11" fmla="*/ 639 h 1045"/>
                <a:gd name="T12" fmla="*/ 752 w 860"/>
                <a:gd name="T13" fmla="*/ 645 h 1045"/>
                <a:gd name="T14" fmla="*/ 734 w 860"/>
                <a:gd name="T15" fmla="*/ 671 h 1045"/>
                <a:gd name="T16" fmla="*/ 691 w 860"/>
                <a:gd name="T17" fmla="*/ 687 h 1045"/>
                <a:gd name="T18" fmla="*/ 646 w 860"/>
                <a:gd name="T19" fmla="*/ 684 h 1045"/>
                <a:gd name="T20" fmla="*/ 610 w 860"/>
                <a:gd name="T21" fmla="*/ 697 h 1045"/>
                <a:gd name="T22" fmla="*/ 570 w 860"/>
                <a:gd name="T23" fmla="*/ 686 h 1045"/>
                <a:gd name="T24" fmla="*/ 527 w 860"/>
                <a:gd name="T25" fmla="*/ 681 h 1045"/>
                <a:gd name="T26" fmla="*/ 494 w 860"/>
                <a:gd name="T27" fmla="*/ 692 h 1045"/>
                <a:gd name="T28" fmla="*/ 486 w 860"/>
                <a:gd name="T29" fmla="*/ 718 h 1045"/>
                <a:gd name="T30" fmla="*/ 509 w 860"/>
                <a:gd name="T31" fmla="*/ 768 h 1045"/>
                <a:gd name="T32" fmla="*/ 504 w 860"/>
                <a:gd name="T33" fmla="*/ 817 h 1045"/>
                <a:gd name="T34" fmla="*/ 507 w 860"/>
                <a:gd name="T35" fmla="*/ 856 h 1045"/>
                <a:gd name="T36" fmla="*/ 497 w 860"/>
                <a:gd name="T37" fmla="*/ 906 h 1045"/>
                <a:gd name="T38" fmla="*/ 502 w 860"/>
                <a:gd name="T39" fmla="*/ 953 h 1045"/>
                <a:gd name="T40" fmla="*/ 479 w 860"/>
                <a:gd name="T41" fmla="*/ 959 h 1045"/>
                <a:gd name="T42" fmla="*/ 431 w 860"/>
                <a:gd name="T43" fmla="*/ 1014 h 1045"/>
                <a:gd name="T44" fmla="*/ 380 w 860"/>
                <a:gd name="T45" fmla="*/ 1019 h 1045"/>
                <a:gd name="T46" fmla="*/ 320 w 860"/>
                <a:gd name="T47" fmla="*/ 980 h 1045"/>
                <a:gd name="T48" fmla="*/ 284 w 860"/>
                <a:gd name="T49" fmla="*/ 980 h 1045"/>
                <a:gd name="T50" fmla="*/ 251 w 860"/>
                <a:gd name="T51" fmla="*/ 958 h 1045"/>
                <a:gd name="T52" fmla="*/ 243 w 860"/>
                <a:gd name="T53" fmla="*/ 1000 h 1045"/>
                <a:gd name="T54" fmla="*/ 200 w 860"/>
                <a:gd name="T55" fmla="*/ 1024 h 1045"/>
                <a:gd name="T56" fmla="*/ 158 w 860"/>
                <a:gd name="T57" fmla="*/ 1043 h 1045"/>
                <a:gd name="T58" fmla="*/ 150 w 860"/>
                <a:gd name="T59" fmla="*/ 997 h 1045"/>
                <a:gd name="T60" fmla="*/ 125 w 860"/>
                <a:gd name="T61" fmla="*/ 974 h 1045"/>
                <a:gd name="T62" fmla="*/ 100 w 860"/>
                <a:gd name="T63" fmla="*/ 920 h 1045"/>
                <a:gd name="T64" fmla="*/ 84 w 860"/>
                <a:gd name="T65" fmla="*/ 870 h 1045"/>
                <a:gd name="T66" fmla="*/ 62 w 860"/>
                <a:gd name="T67" fmla="*/ 840 h 1045"/>
                <a:gd name="T68" fmla="*/ 49 w 860"/>
                <a:gd name="T69" fmla="*/ 778 h 1045"/>
                <a:gd name="T70" fmla="*/ 33 w 860"/>
                <a:gd name="T71" fmla="*/ 730 h 1045"/>
                <a:gd name="T72" fmla="*/ 36 w 860"/>
                <a:gd name="T73" fmla="*/ 670 h 1045"/>
                <a:gd name="T74" fmla="*/ 18 w 860"/>
                <a:gd name="T75" fmla="*/ 626 h 1045"/>
                <a:gd name="T76" fmla="*/ 51 w 860"/>
                <a:gd name="T77" fmla="*/ 582 h 1045"/>
                <a:gd name="T78" fmla="*/ 56 w 860"/>
                <a:gd name="T79" fmla="*/ 463 h 1045"/>
                <a:gd name="T80" fmla="*/ 0 w 860"/>
                <a:gd name="T81" fmla="*/ 406 h 1045"/>
                <a:gd name="T82" fmla="*/ 9 w 860"/>
                <a:gd name="T83" fmla="*/ 306 h 1045"/>
                <a:gd name="T84" fmla="*/ 54 w 860"/>
                <a:gd name="T85" fmla="*/ 285 h 1045"/>
                <a:gd name="T86" fmla="*/ 44 w 860"/>
                <a:gd name="T87" fmla="*/ 220 h 1045"/>
                <a:gd name="T88" fmla="*/ 82 w 860"/>
                <a:gd name="T89" fmla="*/ 183 h 1045"/>
                <a:gd name="T90" fmla="*/ 160 w 860"/>
                <a:gd name="T91" fmla="*/ 165 h 1045"/>
                <a:gd name="T92" fmla="*/ 188 w 860"/>
                <a:gd name="T93" fmla="*/ 124 h 1045"/>
                <a:gd name="T94" fmla="*/ 220 w 860"/>
                <a:gd name="T95" fmla="*/ 63 h 1045"/>
                <a:gd name="T96" fmla="*/ 279 w 860"/>
                <a:gd name="T97" fmla="*/ 63 h 1045"/>
                <a:gd name="T98" fmla="*/ 301 w 860"/>
                <a:gd name="T99" fmla="*/ 19 h 1045"/>
                <a:gd name="T100" fmla="*/ 330 w 860"/>
                <a:gd name="T101" fmla="*/ 8 h 1045"/>
                <a:gd name="T102" fmla="*/ 347 w 860"/>
                <a:gd name="T103" fmla="*/ 43 h 1045"/>
                <a:gd name="T104" fmla="*/ 388 w 860"/>
                <a:gd name="T105" fmla="*/ 58 h 1045"/>
                <a:gd name="T106" fmla="*/ 413 w 860"/>
                <a:gd name="T107" fmla="*/ 69 h 1045"/>
                <a:gd name="T108" fmla="*/ 451 w 860"/>
                <a:gd name="T109" fmla="*/ 81 h 1045"/>
                <a:gd name="T110" fmla="*/ 481 w 860"/>
                <a:gd name="T111" fmla="*/ 79 h 1045"/>
                <a:gd name="T112" fmla="*/ 509 w 860"/>
                <a:gd name="T113" fmla="*/ 63 h 1045"/>
                <a:gd name="T114" fmla="*/ 522 w 860"/>
                <a:gd name="T115" fmla="*/ 45 h 1045"/>
                <a:gd name="T116" fmla="*/ 552 w 860"/>
                <a:gd name="T117" fmla="*/ 55 h 1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60" h="1045">
                  <a:moveTo>
                    <a:pt x="860" y="488"/>
                  </a:moveTo>
                  <a:lnTo>
                    <a:pt x="858" y="488"/>
                  </a:lnTo>
                  <a:lnTo>
                    <a:pt x="855" y="490"/>
                  </a:lnTo>
                  <a:lnTo>
                    <a:pt x="853" y="492"/>
                  </a:lnTo>
                  <a:lnTo>
                    <a:pt x="845" y="495"/>
                  </a:lnTo>
                  <a:lnTo>
                    <a:pt x="841" y="497"/>
                  </a:lnTo>
                  <a:lnTo>
                    <a:pt x="836" y="500"/>
                  </a:lnTo>
                  <a:lnTo>
                    <a:pt x="835" y="501"/>
                  </a:lnTo>
                  <a:lnTo>
                    <a:pt x="831" y="503"/>
                  </a:lnTo>
                  <a:lnTo>
                    <a:pt x="830" y="505"/>
                  </a:lnTo>
                  <a:lnTo>
                    <a:pt x="820" y="508"/>
                  </a:lnTo>
                  <a:lnTo>
                    <a:pt x="807" y="516"/>
                  </a:lnTo>
                  <a:lnTo>
                    <a:pt x="805" y="518"/>
                  </a:lnTo>
                  <a:lnTo>
                    <a:pt x="803" y="518"/>
                  </a:lnTo>
                  <a:lnTo>
                    <a:pt x="802" y="519"/>
                  </a:lnTo>
                  <a:lnTo>
                    <a:pt x="787" y="527"/>
                  </a:lnTo>
                  <a:lnTo>
                    <a:pt x="785" y="529"/>
                  </a:lnTo>
                  <a:lnTo>
                    <a:pt x="784" y="529"/>
                  </a:lnTo>
                  <a:lnTo>
                    <a:pt x="770" y="535"/>
                  </a:lnTo>
                  <a:lnTo>
                    <a:pt x="767" y="535"/>
                  </a:lnTo>
                  <a:lnTo>
                    <a:pt x="759" y="539"/>
                  </a:lnTo>
                  <a:lnTo>
                    <a:pt x="757" y="540"/>
                  </a:lnTo>
                  <a:lnTo>
                    <a:pt x="749" y="547"/>
                  </a:lnTo>
                  <a:lnTo>
                    <a:pt x="747" y="548"/>
                  </a:lnTo>
                  <a:lnTo>
                    <a:pt x="742" y="555"/>
                  </a:lnTo>
                  <a:lnTo>
                    <a:pt x="741" y="556"/>
                  </a:lnTo>
                  <a:lnTo>
                    <a:pt x="739" y="556"/>
                  </a:lnTo>
                  <a:lnTo>
                    <a:pt x="734" y="560"/>
                  </a:lnTo>
                  <a:lnTo>
                    <a:pt x="732" y="561"/>
                  </a:lnTo>
                  <a:lnTo>
                    <a:pt x="731" y="563"/>
                  </a:lnTo>
                  <a:lnTo>
                    <a:pt x="729" y="566"/>
                  </a:lnTo>
                  <a:lnTo>
                    <a:pt x="727" y="569"/>
                  </a:lnTo>
                  <a:lnTo>
                    <a:pt x="724" y="573"/>
                  </a:lnTo>
                  <a:lnTo>
                    <a:pt x="724" y="577"/>
                  </a:lnTo>
                  <a:lnTo>
                    <a:pt x="722" y="581"/>
                  </a:lnTo>
                  <a:lnTo>
                    <a:pt x="721" y="584"/>
                  </a:lnTo>
                  <a:lnTo>
                    <a:pt x="719" y="587"/>
                  </a:lnTo>
                  <a:lnTo>
                    <a:pt x="724" y="594"/>
                  </a:lnTo>
                  <a:lnTo>
                    <a:pt x="726" y="595"/>
                  </a:lnTo>
                  <a:lnTo>
                    <a:pt x="727" y="595"/>
                  </a:lnTo>
                  <a:lnTo>
                    <a:pt x="734" y="600"/>
                  </a:lnTo>
                  <a:lnTo>
                    <a:pt x="736" y="602"/>
                  </a:lnTo>
                  <a:lnTo>
                    <a:pt x="736" y="603"/>
                  </a:lnTo>
                  <a:lnTo>
                    <a:pt x="741" y="611"/>
                  </a:lnTo>
                  <a:lnTo>
                    <a:pt x="742" y="615"/>
                  </a:lnTo>
                  <a:lnTo>
                    <a:pt x="744" y="616"/>
                  </a:lnTo>
                  <a:lnTo>
                    <a:pt x="745" y="620"/>
                  </a:lnTo>
                  <a:lnTo>
                    <a:pt x="759" y="621"/>
                  </a:lnTo>
                  <a:lnTo>
                    <a:pt x="760" y="623"/>
                  </a:lnTo>
                  <a:lnTo>
                    <a:pt x="762" y="624"/>
                  </a:lnTo>
                  <a:lnTo>
                    <a:pt x="767" y="629"/>
                  </a:lnTo>
                  <a:lnTo>
                    <a:pt x="769" y="629"/>
                  </a:lnTo>
                  <a:lnTo>
                    <a:pt x="770" y="631"/>
                  </a:lnTo>
                  <a:lnTo>
                    <a:pt x="779" y="632"/>
                  </a:lnTo>
                  <a:lnTo>
                    <a:pt x="782" y="632"/>
                  </a:lnTo>
                  <a:lnTo>
                    <a:pt x="785" y="634"/>
                  </a:lnTo>
                  <a:lnTo>
                    <a:pt x="793" y="634"/>
                  </a:lnTo>
                  <a:lnTo>
                    <a:pt x="795" y="634"/>
                  </a:lnTo>
                  <a:lnTo>
                    <a:pt x="798" y="637"/>
                  </a:lnTo>
                  <a:lnTo>
                    <a:pt x="800" y="639"/>
                  </a:lnTo>
                  <a:lnTo>
                    <a:pt x="793" y="645"/>
                  </a:lnTo>
                  <a:lnTo>
                    <a:pt x="792" y="647"/>
                  </a:lnTo>
                  <a:lnTo>
                    <a:pt x="790" y="647"/>
                  </a:lnTo>
                  <a:lnTo>
                    <a:pt x="788" y="647"/>
                  </a:lnTo>
                  <a:lnTo>
                    <a:pt x="787" y="647"/>
                  </a:lnTo>
                  <a:lnTo>
                    <a:pt x="772" y="645"/>
                  </a:lnTo>
                  <a:lnTo>
                    <a:pt x="769" y="645"/>
                  </a:lnTo>
                  <a:lnTo>
                    <a:pt x="765" y="645"/>
                  </a:lnTo>
                  <a:lnTo>
                    <a:pt x="754" y="645"/>
                  </a:lnTo>
                  <a:lnTo>
                    <a:pt x="752" y="645"/>
                  </a:lnTo>
                  <a:lnTo>
                    <a:pt x="750" y="649"/>
                  </a:lnTo>
                  <a:lnTo>
                    <a:pt x="747" y="652"/>
                  </a:lnTo>
                  <a:lnTo>
                    <a:pt x="745" y="655"/>
                  </a:lnTo>
                  <a:lnTo>
                    <a:pt x="744" y="657"/>
                  </a:lnTo>
                  <a:lnTo>
                    <a:pt x="739" y="665"/>
                  </a:lnTo>
                  <a:lnTo>
                    <a:pt x="739" y="666"/>
                  </a:lnTo>
                  <a:lnTo>
                    <a:pt x="737" y="668"/>
                  </a:lnTo>
                  <a:lnTo>
                    <a:pt x="736" y="670"/>
                  </a:lnTo>
                  <a:lnTo>
                    <a:pt x="736" y="671"/>
                  </a:lnTo>
                  <a:lnTo>
                    <a:pt x="734" y="671"/>
                  </a:lnTo>
                  <a:lnTo>
                    <a:pt x="722" y="678"/>
                  </a:lnTo>
                  <a:lnTo>
                    <a:pt x="719" y="678"/>
                  </a:lnTo>
                  <a:lnTo>
                    <a:pt x="717" y="679"/>
                  </a:lnTo>
                  <a:lnTo>
                    <a:pt x="709" y="683"/>
                  </a:lnTo>
                  <a:lnTo>
                    <a:pt x="706" y="684"/>
                  </a:lnTo>
                  <a:lnTo>
                    <a:pt x="706" y="686"/>
                  </a:lnTo>
                  <a:lnTo>
                    <a:pt x="702" y="687"/>
                  </a:lnTo>
                  <a:lnTo>
                    <a:pt x="701" y="687"/>
                  </a:lnTo>
                  <a:lnTo>
                    <a:pt x="693" y="687"/>
                  </a:lnTo>
                  <a:lnTo>
                    <a:pt x="691" y="687"/>
                  </a:lnTo>
                  <a:lnTo>
                    <a:pt x="684" y="689"/>
                  </a:lnTo>
                  <a:lnTo>
                    <a:pt x="683" y="689"/>
                  </a:lnTo>
                  <a:lnTo>
                    <a:pt x="679" y="689"/>
                  </a:lnTo>
                  <a:lnTo>
                    <a:pt x="668" y="687"/>
                  </a:lnTo>
                  <a:lnTo>
                    <a:pt x="664" y="687"/>
                  </a:lnTo>
                  <a:lnTo>
                    <a:pt x="663" y="687"/>
                  </a:lnTo>
                  <a:lnTo>
                    <a:pt x="656" y="686"/>
                  </a:lnTo>
                  <a:lnTo>
                    <a:pt x="655" y="686"/>
                  </a:lnTo>
                  <a:lnTo>
                    <a:pt x="650" y="684"/>
                  </a:lnTo>
                  <a:lnTo>
                    <a:pt x="646" y="684"/>
                  </a:lnTo>
                  <a:lnTo>
                    <a:pt x="641" y="686"/>
                  </a:lnTo>
                  <a:lnTo>
                    <a:pt x="638" y="687"/>
                  </a:lnTo>
                  <a:lnTo>
                    <a:pt x="633" y="689"/>
                  </a:lnTo>
                  <a:lnTo>
                    <a:pt x="631" y="689"/>
                  </a:lnTo>
                  <a:lnTo>
                    <a:pt x="630" y="689"/>
                  </a:lnTo>
                  <a:lnTo>
                    <a:pt x="620" y="692"/>
                  </a:lnTo>
                  <a:lnTo>
                    <a:pt x="616" y="694"/>
                  </a:lnTo>
                  <a:lnTo>
                    <a:pt x="613" y="696"/>
                  </a:lnTo>
                  <a:lnTo>
                    <a:pt x="611" y="696"/>
                  </a:lnTo>
                  <a:lnTo>
                    <a:pt x="610" y="697"/>
                  </a:lnTo>
                  <a:lnTo>
                    <a:pt x="603" y="697"/>
                  </a:lnTo>
                  <a:lnTo>
                    <a:pt x="598" y="697"/>
                  </a:lnTo>
                  <a:lnTo>
                    <a:pt x="597" y="697"/>
                  </a:lnTo>
                  <a:lnTo>
                    <a:pt x="592" y="697"/>
                  </a:lnTo>
                  <a:lnTo>
                    <a:pt x="585" y="694"/>
                  </a:lnTo>
                  <a:lnTo>
                    <a:pt x="583" y="692"/>
                  </a:lnTo>
                  <a:lnTo>
                    <a:pt x="582" y="691"/>
                  </a:lnTo>
                  <a:lnTo>
                    <a:pt x="575" y="686"/>
                  </a:lnTo>
                  <a:lnTo>
                    <a:pt x="573" y="686"/>
                  </a:lnTo>
                  <a:lnTo>
                    <a:pt x="570" y="686"/>
                  </a:lnTo>
                  <a:lnTo>
                    <a:pt x="562" y="687"/>
                  </a:lnTo>
                  <a:lnTo>
                    <a:pt x="560" y="687"/>
                  </a:lnTo>
                  <a:lnTo>
                    <a:pt x="557" y="687"/>
                  </a:lnTo>
                  <a:lnTo>
                    <a:pt x="555" y="687"/>
                  </a:lnTo>
                  <a:lnTo>
                    <a:pt x="544" y="686"/>
                  </a:lnTo>
                  <a:lnTo>
                    <a:pt x="542" y="686"/>
                  </a:lnTo>
                  <a:lnTo>
                    <a:pt x="539" y="684"/>
                  </a:lnTo>
                  <a:lnTo>
                    <a:pt x="530" y="681"/>
                  </a:lnTo>
                  <a:lnTo>
                    <a:pt x="529" y="681"/>
                  </a:lnTo>
                  <a:lnTo>
                    <a:pt x="527" y="681"/>
                  </a:lnTo>
                  <a:lnTo>
                    <a:pt x="525" y="679"/>
                  </a:lnTo>
                  <a:lnTo>
                    <a:pt x="517" y="678"/>
                  </a:lnTo>
                  <a:lnTo>
                    <a:pt x="516" y="679"/>
                  </a:lnTo>
                  <a:lnTo>
                    <a:pt x="514" y="681"/>
                  </a:lnTo>
                  <a:lnTo>
                    <a:pt x="512" y="681"/>
                  </a:lnTo>
                  <a:lnTo>
                    <a:pt x="506" y="687"/>
                  </a:lnTo>
                  <a:lnTo>
                    <a:pt x="504" y="689"/>
                  </a:lnTo>
                  <a:lnTo>
                    <a:pt x="502" y="691"/>
                  </a:lnTo>
                  <a:lnTo>
                    <a:pt x="497" y="691"/>
                  </a:lnTo>
                  <a:lnTo>
                    <a:pt x="494" y="692"/>
                  </a:lnTo>
                  <a:lnTo>
                    <a:pt x="491" y="692"/>
                  </a:lnTo>
                  <a:lnTo>
                    <a:pt x="489" y="694"/>
                  </a:lnTo>
                  <a:lnTo>
                    <a:pt x="487" y="696"/>
                  </a:lnTo>
                  <a:lnTo>
                    <a:pt x="486" y="697"/>
                  </a:lnTo>
                  <a:lnTo>
                    <a:pt x="482" y="700"/>
                  </a:lnTo>
                  <a:lnTo>
                    <a:pt x="481" y="704"/>
                  </a:lnTo>
                  <a:lnTo>
                    <a:pt x="481" y="709"/>
                  </a:lnTo>
                  <a:lnTo>
                    <a:pt x="481" y="710"/>
                  </a:lnTo>
                  <a:lnTo>
                    <a:pt x="481" y="712"/>
                  </a:lnTo>
                  <a:lnTo>
                    <a:pt x="486" y="718"/>
                  </a:lnTo>
                  <a:lnTo>
                    <a:pt x="487" y="720"/>
                  </a:lnTo>
                  <a:lnTo>
                    <a:pt x="491" y="730"/>
                  </a:lnTo>
                  <a:lnTo>
                    <a:pt x="496" y="739"/>
                  </a:lnTo>
                  <a:lnTo>
                    <a:pt x="496" y="741"/>
                  </a:lnTo>
                  <a:lnTo>
                    <a:pt x="501" y="744"/>
                  </a:lnTo>
                  <a:lnTo>
                    <a:pt x="502" y="746"/>
                  </a:lnTo>
                  <a:lnTo>
                    <a:pt x="502" y="747"/>
                  </a:lnTo>
                  <a:lnTo>
                    <a:pt x="507" y="755"/>
                  </a:lnTo>
                  <a:lnTo>
                    <a:pt x="509" y="757"/>
                  </a:lnTo>
                  <a:lnTo>
                    <a:pt x="509" y="768"/>
                  </a:lnTo>
                  <a:lnTo>
                    <a:pt x="509" y="772"/>
                  </a:lnTo>
                  <a:lnTo>
                    <a:pt x="507" y="775"/>
                  </a:lnTo>
                  <a:lnTo>
                    <a:pt x="507" y="776"/>
                  </a:lnTo>
                  <a:lnTo>
                    <a:pt x="504" y="785"/>
                  </a:lnTo>
                  <a:lnTo>
                    <a:pt x="504" y="788"/>
                  </a:lnTo>
                  <a:lnTo>
                    <a:pt x="504" y="789"/>
                  </a:lnTo>
                  <a:lnTo>
                    <a:pt x="504" y="798"/>
                  </a:lnTo>
                  <a:lnTo>
                    <a:pt x="504" y="799"/>
                  </a:lnTo>
                  <a:lnTo>
                    <a:pt x="504" y="802"/>
                  </a:lnTo>
                  <a:lnTo>
                    <a:pt x="504" y="817"/>
                  </a:lnTo>
                  <a:lnTo>
                    <a:pt x="504" y="819"/>
                  </a:lnTo>
                  <a:lnTo>
                    <a:pt x="506" y="828"/>
                  </a:lnTo>
                  <a:lnTo>
                    <a:pt x="507" y="831"/>
                  </a:lnTo>
                  <a:lnTo>
                    <a:pt x="506" y="833"/>
                  </a:lnTo>
                  <a:lnTo>
                    <a:pt x="506" y="838"/>
                  </a:lnTo>
                  <a:lnTo>
                    <a:pt x="507" y="840"/>
                  </a:lnTo>
                  <a:lnTo>
                    <a:pt x="507" y="843"/>
                  </a:lnTo>
                  <a:lnTo>
                    <a:pt x="509" y="846"/>
                  </a:lnTo>
                  <a:lnTo>
                    <a:pt x="507" y="854"/>
                  </a:lnTo>
                  <a:lnTo>
                    <a:pt x="507" y="856"/>
                  </a:lnTo>
                  <a:lnTo>
                    <a:pt x="511" y="865"/>
                  </a:lnTo>
                  <a:lnTo>
                    <a:pt x="511" y="867"/>
                  </a:lnTo>
                  <a:lnTo>
                    <a:pt x="509" y="870"/>
                  </a:lnTo>
                  <a:lnTo>
                    <a:pt x="506" y="878"/>
                  </a:lnTo>
                  <a:lnTo>
                    <a:pt x="504" y="880"/>
                  </a:lnTo>
                  <a:lnTo>
                    <a:pt x="504" y="882"/>
                  </a:lnTo>
                  <a:lnTo>
                    <a:pt x="502" y="896"/>
                  </a:lnTo>
                  <a:lnTo>
                    <a:pt x="501" y="898"/>
                  </a:lnTo>
                  <a:lnTo>
                    <a:pt x="501" y="901"/>
                  </a:lnTo>
                  <a:lnTo>
                    <a:pt x="497" y="906"/>
                  </a:lnTo>
                  <a:lnTo>
                    <a:pt x="496" y="908"/>
                  </a:lnTo>
                  <a:lnTo>
                    <a:pt x="492" y="917"/>
                  </a:lnTo>
                  <a:lnTo>
                    <a:pt x="492" y="919"/>
                  </a:lnTo>
                  <a:lnTo>
                    <a:pt x="491" y="930"/>
                  </a:lnTo>
                  <a:lnTo>
                    <a:pt x="492" y="932"/>
                  </a:lnTo>
                  <a:lnTo>
                    <a:pt x="492" y="933"/>
                  </a:lnTo>
                  <a:lnTo>
                    <a:pt x="494" y="935"/>
                  </a:lnTo>
                  <a:lnTo>
                    <a:pt x="499" y="942"/>
                  </a:lnTo>
                  <a:lnTo>
                    <a:pt x="499" y="943"/>
                  </a:lnTo>
                  <a:lnTo>
                    <a:pt x="502" y="953"/>
                  </a:lnTo>
                  <a:lnTo>
                    <a:pt x="504" y="954"/>
                  </a:lnTo>
                  <a:lnTo>
                    <a:pt x="504" y="956"/>
                  </a:lnTo>
                  <a:lnTo>
                    <a:pt x="504" y="961"/>
                  </a:lnTo>
                  <a:lnTo>
                    <a:pt x="504" y="963"/>
                  </a:lnTo>
                  <a:lnTo>
                    <a:pt x="504" y="967"/>
                  </a:lnTo>
                  <a:lnTo>
                    <a:pt x="502" y="971"/>
                  </a:lnTo>
                  <a:lnTo>
                    <a:pt x="497" y="980"/>
                  </a:lnTo>
                  <a:lnTo>
                    <a:pt x="494" y="976"/>
                  </a:lnTo>
                  <a:lnTo>
                    <a:pt x="486" y="966"/>
                  </a:lnTo>
                  <a:lnTo>
                    <a:pt x="479" y="959"/>
                  </a:lnTo>
                  <a:lnTo>
                    <a:pt x="471" y="966"/>
                  </a:lnTo>
                  <a:lnTo>
                    <a:pt x="461" y="977"/>
                  </a:lnTo>
                  <a:lnTo>
                    <a:pt x="449" y="979"/>
                  </a:lnTo>
                  <a:lnTo>
                    <a:pt x="436" y="982"/>
                  </a:lnTo>
                  <a:lnTo>
                    <a:pt x="436" y="984"/>
                  </a:lnTo>
                  <a:lnTo>
                    <a:pt x="433" y="992"/>
                  </a:lnTo>
                  <a:lnTo>
                    <a:pt x="436" y="998"/>
                  </a:lnTo>
                  <a:lnTo>
                    <a:pt x="436" y="1006"/>
                  </a:lnTo>
                  <a:lnTo>
                    <a:pt x="435" y="1011"/>
                  </a:lnTo>
                  <a:lnTo>
                    <a:pt x="431" y="1014"/>
                  </a:lnTo>
                  <a:lnTo>
                    <a:pt x="430" y="1016"/>
                  </a:lnTo>
                  <a:lnTo>
                    <a:pt x="426" y="1019"/>
                  </a:lnTo>
                  <a:lnTo>
                    <a:pt x="420" y="1024"/>
                  </a:lnTo>
                  <a:lnTo>
                    <a:pt x="416" y="1022"/>
                  </a:lnTo>
                  <a:lnTo>
                    <a:pt x="411" y="1024"/>
                  </a:lnTo>
                  <a:lnTo>
                    <a:pt x="405" y="1026"/>
                  </a:lnTo>
                  <a:lnTo>
                    <a:pt x="392" y="1024"/>
                  </a:lnTo>
                  <a:lnTo>
                    <a:pt x="385" y="1019"/>
                  </a:lnTo>
                  <a:lnTo>
                    <a:pt x="383" y="1019"/>
                  </a:lnTo>
                  <a:lnTo>
                    <a:pt x="380" y="1019"/>
                  </a:lnTo>
                  <a:lnTo>
                    <a:pt x="372" y="1024"/>
                  </a:lnTo>
                  <a:lnTo>
                    <a:pt x="360" y="1027"/>
                  </a:lnTo>
                  <a:lnTo>
                    <a:pt x="358" y="1026"/>
                  </a:lnTo>
                  <a:lnTo>
                    <a:pt x="350" y="1018"/>
                  </a:lnTo>
                  <a:lnTo>
                    <a:pt x="345" y="1008"/>
                  </a:lnTo>
                  <a:lnTo>
                    <a:pt x="342" y="1006"/>
                  </a:lnTo>
                  <a:lnTo>
                    <a:pt x="330" y="1008"/>
                  </a:lnTo>
                  <a:lnTo>
                    <a:pt x="319" y="985"/>
                  </a:lnTo>
                  <a:lnTo>
                    <a:pt x="322" y="984"/>
                  </a:lnTo>
                  <a:lnTo>
                    <a:pt x="320" y="980"/>
                  </a:lnTo>
                  <a:lnTo>
                    <a:pt x="319" y="979"/>
                  </a:lnTo>
                  <a:lnTo>
                    <a:pt x="315" y="974"/>
                  </a:lnTo>
                  <a:lnTo>
                    <a:pt x="314" y="972"/>
                  </a:lnTo>
                  <a:lnTo>
                    <a:pt x="312" y="974"/>
                  </a:lnTo>
                  <a:lnTo>
                    <a:pt x="310" y="974"/>
                  </a:lnTo>
                  <a:lnTo>
                    <a:pt x="306" y="976"/>
                  </a:lnTo>
                  <a:lnTo>
                    <a:pt x="299" y="979"/>
                  </a:lnTo>
                  <a:lnTo>
                    <a:pt x="297" y="979"/>
                  </a:lnTo>
                  <a:lnTo>
                    <a:pt x="292" y="979"/>
                  </a:lnTo>
                  <a:lnTo>
                    <a:pt x="284" y="980"/>
                  </a:lnTo>
                  <a:lnTo>
                    <a:pt x="279" y="976"/>
                  </a:lnTo>
                  <a:lnTo>
                    <a:pt x="281" y="974"/>
                  </a:lnTo>
                  <a:lnTo>
                    <a:pt x="277" y="967"/>
                  </a:lnTo>
                  <a:lnTo>
                    <a:pt x="271" y="961"/>
                  </a:lnTo>
                  <a:lnTo>
                    <a:pt x="269" y="958"/>
                  </a:lnTo>
                  <a:lnTo>
                    <a:pt x="267" y="946"/>
                  </a:lnTo>
                  <a:lnTo>
                    <a:pt x="266" y="943"/>
                  </a:lnTo>
                  <a:lnTo>
                    <a:pt x="253" y="948"/>
                  </a:lnTo>
                  <a:lnTo>
                    <a:pt x="253" y="950"/>
                  </a:lnTo>
                  <a:lnTo>
                    <a:pt x="251" y="958"/>
                  </a:lnTo>
                  <a:lnTo>
                    <a:pt x="249" y="963"/>
                  </a:lnTo>
                  <a:lnTo>
                    <a:pt x="249" y="966"/>
                  </a:lnTo>
                  <a:lnTo>
                    <a:pt x="248" y="972"/>
                  </a:lnTo>
                  <a:lnTo>
                    <a:pt x="246" y="974"/>
                  </a:lnTo>
                  <a:lnTo>
                    <a:pt x="244" y="980"/>
                  </a:lnTo>
                  <a:lnTo>
                    <a:pt x="244" y="982"/>
                  </a:lnTo>
                  <a:lnTo>
                    <a:pt x="246" y="984"/>
                  </a:lnTo>
                  <a:lnTo>
                    <a:pt x="244" y="993"/>
                  </a:lnTo>
                  <a:lnTo>
                    <a:pt x="243" y="998"/>
                  </a:lnTo>
                  <a:lnTo>
                    <a:pt x="243" y="1000"/>
                  </a:lnTo>
                  <a:lnTo>
                    <a:pt x="238" y="1008"/>
                  </a:lnTo>
                  <a:lnTo>
                    <a:pt x="236" y="1009"/>
                  </a:lnTo>
                  <a:lnTo>
                    <a:pt x="234" y="1011"/>
                  </a:lnTo>
                  <a:lnTo>
                    <a:pt x="229" y="1018"/>
                  </a:lnTo>
                  <a:lnTo>
                    <a:pt x="228" y="1018"/>
                  </a:lnTo>
                  <a:lnTo>
                    <a:pt x="226" y="1019"/>
                  </a:lnTo>
                  <a:lnTo>
                    <a:pt x="215" y="1022"/>
                  </a:lnTo>
                  <a:lnTo>
                    <a:pt x="211" y="1024"/>
                  </a:lnTo>
                  <a:lnTo>
                    <a:pt x="201" y="1024"/>
                  </a:lnTo>
                  <a:lnTo>
                    <a:pt x="200" y="1024"/>
                  </a:lnTo>
                  <a:lnTo>
                    <a:pt x="198" y="1024"/>
                  </a:lnTo>
                  <a:lnTo>
                    <a:pt x="195" y="1024"/>
                  </a:lnTo>
                  <a:lnTo>
                    <a:pt x="188" y="1032"/>
                  </a:lnTo>
                  <a:lnTo>
                    <a:pt x="186" y="1032"/>
                  </a:lnTo>
                  <a:lnTo>
                    <a:pt x="183" y="1039"/>
                  </a:lnTo>
                  <a:lnTo>
                    <a:pt x="180" y="1042"/>
                  </a:lnTo>
                  <a:lnTo>
                    <a:pt x="178" y="1042"/>
                  </a:lnTo>
                  <a:lnTo>
                    <a:pt x="170" y="1043"/>
                  </a:lnTo>
                  <a:lnTo>
                    <a:pt x="168" y="1043"/>
                  </a:lnTo>
                  <a:lnTo>
                    <a:pt x="158" y="1043"/>
                  </a:lnTo>
                  <a:lnTo>
                    <a:pt x="157" y="1043"/>
                  </a:lnTo>
                  <a:lnTo>
                    <a:pt x="147" y="1045"/>
                  </a:lnTo>
                  <a:lnTo>
                    <a:pt x="148" y="1039"/>
                  </a:lnTo>
                  <a:lnTo>
                    <a:pt x="148" y="1037"/>
                  </a:lnTo>
                  <a:lnTo>
                    <a:pt x="148" y="1031"/>
                  </a:lnTo>
                  <a:lnTo>
                    <a:pt x="147" y="1027"/>
                  </a:lnTo>
                  <a:lnTo>
                    <a:pt x="147" y="1019"/>
                  </a:lnTo>
                  <a:lnTo>
                    <a:pt x="150" y="1006"/>
                  </a:lnTo>
                  <a:lnTo>
                    <a:pt x="152" y="1005"/>
                  </a:lnTo>
                  <a:lnTo>
                    <a:pt x="150" y="997"/>
                  </a:lnTo>
                  <a:lnTo>
                    <a:pt x="148" y="995"/>
                  </a:lnTo>
                  <a:lnTo>
                    <a:pt x="147" y="993"/>
                  </a:lnTo>
                  <a:lnTo>
                    <a:pt x="142" y="993"/>
                  </a:lnTo>
                  <a:lnTo>
                    <a:pt x="140" y="993"/>
                  </a:lnTo>
                  <a:lnTo>
                    <a:pt x="132" y="988"/>
                  </a:lnTo>
                  <a:lnTo>
                    <a:pt x="130" y="987"/>
                  </a:lnTo>
                  <a:lnTo>
                    <a:pt x="129" y="985"/>
                  </a:lnTo>
                  <a:lnTo>
                    <a:pt x="125" y="977"/>
                  </a:lnTo>
                  <a:lnTo>
                    <a:pt x="125" y="976"/>
                  </a:lnTo>
                  <a:lnTo>
                    <a:pt x="125" y="974"/>
                  </a:lnTo>
                  <a:lnTo>
                    <a:pt x="124" y="964"/>
                  </a:lnTo>
                  <a:lnTo>
                    <a:pt x="122" y="963"/>
                  </a:lnTo>
                  <a:lnTo>
                    <a:pt x="122" y="961"/>
                  </a:lnTo>
                  <a:lnTo>
                    <a:pt x="114" y="951"/>
                  </a:lnTo>
                  <a:lnTo>
                    <a:pt x="105" y="942"/>
                  </a:lnTo>
                  <a:lnTo>
                    <a:pt x="102" y="938"/>
                  </a:lnTo>
                  <a:lnTo>
                    <a:pt x="97" y="937"/>
                  </a:lnTo>
                  <a:lnTo>
                    <a:pt x="94" y="935"/>
                  </a:lnTo>
                  <a:lnTo>
                    <a:pt x="100" y="924"/>
                  </a:lnTo>
                  <a:lnTo>
                    <a:pt x="100" y="920"/>
                  </a:lnTo>
                  <a:lnTo>
                    <a:pt x="97" y="914"/>
                  </a:lnTo>
                  <a:lnTo>
                    <a:pt x="95" y="912"/>
                  </a:lnTo>
                  <a:lnTo>
                    <a:pt x="92" y="909"/>
                  </a:lnTo>
                  <a:lnTo>
                    <a:pt x="92" y="903"/>
                  </a:lnTo>
                  <a:lnTo>
                    <a:pt x="94" y="896"/>
                  </a:lnTo>
                  <a:lnTo>
                    <a:pt x="94" y="895"/>
                  </a:lnTo>
                  <a:lnTo>
                    <a:pt x="91" y="888"/>
                  </a:lnTo>
                  <a:lnTo>
                    <a:pt x="87" y="883"/>
                  </a:lnTo>
                  <a:lnTo>
                    <a:pt x="84" y="878"/>
                  </a:lnTo>
                  <a:lnTo>
                    <a:pt x="84" y="870"/>
                  </a:lnTo>
                  <a:lnTo>
                    <a:pt x="86" y="864"/>
                  </a:lnTo>
                  <a:lnTo>
                    <a:pt x="86" y="862"/>
                  </a:lnTo>
                  <a:lnTo>
                    <a:pt x="84" y="859"/>
                  </a:lnTo>
                  <a:lnTo>
                    <a:pt x="81" y="854"/>
                  </a:lnTo>
                  <a:lnTo>
                    <a:pt x="77" y="854"/>
                  </a:lnTo>
                  <a:lnTo>
                    <a:pt x="72" y="853"/>
                  </a:lnTo>
                  <a:lnTo>
                    <a:pt x="71" y="851"/>
                  </a:lnTo>
                  <a:lnTo>
                    <a:pt x="64" y="843"/>
                  </a:lnTo>
                  <a:lnTo>
                    <a:pt x="64" y="841"/>
                  </a:lnTo>
                  <a:lnTo>
                    <a:pt x="62" y="840"/>
                  </a:lnTo>
                  <a:lnTo>
                    <a:pt x="54" y="830"/>
                  </a:lnTo>
                  <a:lnTo>
                    <a:pt x="49" y="823"/>
                  </a:lnTo>
                  <a:lnTo>
                    <a:pt x="48" y="822"/>
                  </a:lnTo>
                  <a:lnTo>
                    <a:pt x="48" y="810"/>
                  </a:lnTo>
                  <a:lnTo>
                    <a:pt x="48" y="809"/>
                  </a:lnTo>
                  <a:lnTo>
                    <a:pt x="51" y="802"/>
                  </a:lnTo>
                  <a:lnTo>
                    <a:pt x="51" y="799"/>
                  </a:lnTo>
                  <a:lnTo>
                    <a:pt x="48" y="793"/>
                  </a:lnTo>
                  <a:lnTo>
                    <a:pt x="46" y="783"/>
                  </a:lnTo>
                  <a:lnTo>
                    <a:pt x="49" y="778"/>
                  </a:lnTo>
                  <a:lnTo>
                    <a:pt x="49" y="775"/>
                  </a:lnTo>
                  <a:lnTo>
                    <a:pt x="51" y="772"/>
                  </a:lnTo>
                  <a:lnTo>
                    <a:pt x="46" y="759"/>
                  </a:lnTo>
                  <a:lnTo>
                    <a:pt x="48" y="752"/>
                  </a:lnTo>
                  <a:lnTo>
                    <a:pt x="48" y="747"/>
                  </a:lnTo>
                  <a:lnTo>
                    <a:pt x="46" y="734"/>
                  </a:lnTo>
                  <a:lnTo>
                    <a:pt x="43" y="734"/>
                  </a:lnTo>
                  <a:lnTo>
                    <a:pt x="38" y="736"/>
                  </a:lnTo>
                  <a:lnTo>
                    <a:pt x="36" y="734"/>
                  </a:lnTo>
                  <a:lnTo>
                    <a:pt x="33" y="730"/>
                  </a:lnTo>
                  <a:lnTo>
                    <a:pt x="29" y="720"/>
                  </a:lnTo>
                  <a:lnTo>
                    <a:pt x="24" y="707"/>
                  </a:lnTo>
                  <a:lnTo>
                    <a:pt x="29" y="700"/>
                  </a:lnTo>
                  <a:lnTo>
                    <a:pt x="38" y="697"/>
                  </a:lnTo>
                  <a:lnTo>
                    <a:pt x="46" y="696"/>
                  </a:lnTo>
                  <a:lnTo>
                    <a:pt x="46" y="689"/>
                  </a:lnTo>
                  <a:lnTo>
                    <a:pt x="46" y="671"/>
                  </a:lnTo>
                  <a:lnTo>
                    <a:pt x="44" y="670"/>
                  </a:lnTo>
                  <a:lnTo>
                    <a:pt x="43" y="670"/>
                  </a:lnTo>
                  <a:lnTo>
                    <a:pt x="36" y="670"/>
                  </a:lnTo>
                  <a:lnTo>
                    <a:pt x="34" y="670"/>
                  </a:lnTo>
                  <a:lnTo>
                    <a:pt x="28" y="670"/>
                  </a:lnTo>
                  <a:lnTo>
                    <a:pt x="19" y="668"/>
                  </a:lnTo>
                  <a:lnTo>
                    <a:pt x="14" y="662"/>
                  </a:lnTo>
                  <a:lnTo>
                    <a:pt x="16" y="655"/>
                  </a:lnTo>
                  <a:lnTo>
                    <a:pt x="13" y="641"/>
                  </a:lnTo>
                  <a:lnTo>
                    <a:pt x="13" y="637"/>
                  </a:lnTo>
                  <a:lnTo>
                    <a:pt x="14" y="636"/>
                  </a:lnTo>
                  <a:lnTo>
                    <a:pt x="18" y="628"/>
                  </a:lnTo>
                  <a:lnTo>
                    <a:pt x="18" y="626"/>
                  </a:lnTo>
                  <a:lnTo>
                    <a:pt x="19" y="620"/>
                  </a:lnTo>
                  <a:lnTo>
                    <a:pt x="18" y="613"/>
                  </a:lnTo>
                  <a:lnTo>
                    <a:pt x="19" y="613"/>
                  </a:lnTo>
                  <a:lnTo>
                    <a:pt x="23" y="611"/>
                  </a:lnTo>
                  <a:lnTo>
                    <a:pt x="33" y="603"/>
                  </a:lnTo>
                  <a:lnTo>
                    <a:pt x="39" y="600"/>
                  </a:lnTo>
                  <a:lnTo>
                    <a:pt x="46" y="597"/>
                  </a:lnTo>
                  <a:lnTo>
                    <a:pt x="51" y="592"/>
                  </a:lnTo>
                  <a:lnTo>
                    <a:pt x="51" y="586"/>
                  </a:lnTo>
                  <a:lnTo>
                    <a:pt x="51" y="582"/>
                  </a:lnTo>
                  <a:lnTo>
                    <a:pt x="51" y="577"/>
                  </a:lnTo>
                  <a:lnTo>
                    <a:pt x="48" y="569"/>
                  </a:lnTo>
                  <a:lnTo>
                    <a:pt x="49" y="558"/>
                  </a:lnTo>
                  <a:lnTo>
                    <a:pt x="49" y="548"/>
                  </a:lnTo>
                  <a:lnTo>
                    <a:pt x="43" y="531"/>
                  </a:lnTo>
                  <a:lnTo>
                    <a:pt x="43" y="518"/>
                  </a:lnTo>
                  <a:lnTo>
                    <a:pt x="48" y="505"/>
                  </a:lnTo>
                  <a:lnTo>
                    <a:pt x="57" y="490"/>
                  </a:lnTo>
                  <a:lnTo>
                    <a:pt x="61" y="479"/>
                  </a:lnTo>
                  <a:lnTo>
                    <a:pt x="56" y="463"/>
                  </a:lnTo>
                  <a:lnTo>
                    <a:pt x="56" y="450"/>
                  </a:lnTo>
                  <a:lnTo>
                    <a:pt x="56" y="448"/>
                  </a:lnTo>
                  <a:lnTo>
                    <a:pt x="57" y="445"/>
                  </a:lnTo>
                  <a:lnTo>
                    <a:pt x="59" y="440"/>
                  </a:lnTo>
                  <a:lnTo>
                    <a:pt x="57" y="433"/>
                  </a:lnTo>
                  <a:lnTo>
                    <a:pt x="51" y="429"/>
                  </a:lnTo>
                  <a:lnTo>
                    <a:pt x="44" y="424"/>
                  </a:lnTo>
                  <a:lnTo>
                    <a:pt x="24" y="419"/>
                  </a:lnTo>
                  <a:lnTo>
                    <a:pt x="1" y="414"/>
                  </a:lnTo>
                  <a:lnTo>
                    <a:pt x="0" y="406"/>
                  </a:lnTo>
                  <a:lnTo>
                    <a:pt x="1" y="390"/>
                  </a:lnTo>
                  <a:lnTo>
                    <a:pt x="6" y="387"/>
                  </a:lnTo>
                  <a:lnTo>
                    <a:pt x="11" y="382"/>
                  </a:lnTo>
                  <a:lnTo>
                    <a:pt x="16" y="372"/>
                  </a:lnTo>
                  <a:lnTo>
                    <a:pt x="18" y="361"/>
                  </a:lnTo>
                  <a:lnTo>
                    <a:pt x="13" y="346"/>
                  </a:lnTo>
                  <a:lnTo>
                    <a:pt x="5" y="330"/>
                  </a:lnTo>
                  <a:lnTo>
                    <a:pt x="3" y="320"/>
                  </a:lnTo>
                  <a:lnTo>
                    <a:pt x="8" y="309"/>
                  </a:lnTo>
                  <a:lnTo>
                    <a:pt x="9" y="306"/>
                  </a:lnTo>
                  <a:lnTo>
                    <a:pt x="14" y="291"/>
                  </a:lnTo>
                  <a:lnTo>
                    <a:pt x="18" y="285"/>
                  </a:lnTo>
                  <a:lnTo>
                    <a:pt x="24" y="281"/>
                  </a:lnTo>
                  <a:lnTo>
                    <a:pt x="26" y="280"/>
                  </a:lnTo>
                  <a:lnTo>
                    <a:pt x="34" y="278"/>
                  </a:lnTo>
                  <a:lnTo>
                    <a:pt x="43" y="280"/>
                  </a:lnTo>
                  <a:lnTo>
                    <a:pt x="44" y="281"/>
                  </a:lnTo>
                  <a:lnTo>
                    <a:pt x="48" y="285"/>
                  </a:lnTo>
                  <a:lnTo>
                    <a:pt x="51" y="288"/>
                  </a:lnTo>
                  <a:lnTo>
                    <a:pt x="54" y="285"/>
                  </a:lnTo>
                  <a:lnTo>
                    <a:pt x="56" y="283"/>
                  </a:lnTo>
                  <a:lnTo>
                    <a:pt x="56" y="280"/>
                  </a:lnTo>
                  <a:lnTo>
                    <a:pt x="54" y="278"/>
                  </a:lnTo>
                  <a:lnTo>
                    <a:pt x="51" y="275"/>
                  </a:lnTo>
                  <a:lnTo>
                    <a:pt x="48" y="272"/>
                  </a:lnTo>
                  <a:lnTo>
                    <a:pt x="44" y="270"/>
                  </a:lnTo>
                  <a:lnTo>
                    <a:pt x="44" y="264"/>
                  </a:lnTo>
                  <a:lnTo>
                    <a:pt x="43" y="254"/>
                  </a:lnTo>
                  <a:lnTo>
                    <a:pt x="44" y="239"/>
                  </a:lnTo>
                  <a:lnTo>
                    <a:pt x="44" y="220"/>
                  </a:lnTo>
                  <a:lnTo>
                    <a:pt x="44" y="210"/>
                  </a:lnTo>
                  <a:lnTo>
                    <a:pt x="44" y="205"/>
                  </a:lnTo>
                  <a:lnTo>
                    <a:pt x="46" y="200"/>
                  </a:lnTo>
                  <a:lnTo>
                    <a:pt x="48" y="196"/>
                  </a:lnTo>
                  <a:lnTo>
                    <a:pt x="52" y="192"/>
                  </a:lnTo>
                  <a:lnTo>
                    <a:pt x="59" y="191"/>
                  </a:lnTo>
                  <a:lnTo>
                    <a:pt x="64" y="189"/>
                  </a:lnTo>
                  <a:lnTo>
                    <a:pt x="72" y="186"/>
                  </a:lnTo>
                  <a:lnTo>
                    <a:pt x="74" y="186"/>
                  </a:lnTo>
                  <a:lnTo>
                    <a:pt x="82" y="183"/>
                  </a:lnTo>
                  <a:lnTo>
                    <a:pt x="91" y="181"/>
                  </a:lnTo>
                  <a:lnTo>
                    <a:pt x="99" y="178"/>
                  </a:lnTo>
                  <a:lnTo>
                    <a:pt x="109" y="176"/>
                  </a:lnTo>
                  <a:lnTo>
                    <a:pt x="119" y="176"/>
                  </a:lnTo>
                  <a:lnTo>
                    <a:pt x="127" y="176"/>
                  </a:lnTo>
                  <a:lnTo>
                    <a:pt x="135" y="176"/>
                  </a:lnTo>
                  <a:lnTo>
                    <a:pt x="147" y="175"/>
                  </a:lnTo>
                  <a:lnTo>
                    <a:pt x="152" y="175"/>
                  </a:lnTo>
                  <a:lnTo>
                    <a:pt x="157" y="171"/>
                  </a:lnTo>
                  <a:lnTo>
                    <a:pt x="160" y="165"/>
                  </a:lnTo>
                  <a:lnTo>
                    <a:pt x="160" y="157"/>
                  </a:lnTo>
                  <a:lnTo>
                    <a:pt x="158" y="149"/>
                  </a:lnTo>
                  <a:lnTo>
                    <a:pt x="158" y="142"/>
                  </a:lnTo>
                  <a:lnTo>
                    <a:pt x="160" y="136"/>
                  </a:lnTo>
                  <a:lnTo>
                    <a:pt x="167" y="134"/>
                  </a:lnTo>
                  <a:lnTo>
                    <a:pt x="170" y="136"/>
                  </a:lnTo>
                  <a:lnTo>
                    <a:pt x="172" y="136"/>
                  </a:lnTo>
                  <a:lnTo>
                    <a:pt x="175" y="131"/>
                  </a:lnTo>
                  <a:lnTo>
                    <a:pt x="183" y="129"/>
                  </a:lnTo>
                  <a:lnTo>
                    <a:pt x="188" y="124"/>
                  </a:lnTo>
                  <a:lnTo>
                    <a:pt x="190" y="123"/>
                  </a:lnTo>
                  <a:lnTo>
                    <a:pt x="193" y="121"/>
                  </a:lnTo>
                  <a:lnTo>
                    <a:pt x="198" y="123"/>
                  </a:lnTo>
                  <a:lnTo>
                    <a:pt x="203" y="121"/>
                  </a:lnTo>
                  <a:lnTo>
                    <a:pt x="213" y="113"/>
                  </a:lnTo>
                  <a:lnTo>
                    <a:pt x="220" y="102"/>
                  </a:lnTo>
                  <a:lnTo>
                    <a:pt x="220" y="94"/>
                  </a:lnTo>
                  <a:lnTo>
                    <a:pt x="220" y="89"/>
                  </a:lnTo>
                  <a:lnTo>
                    <a:pt x="218" y="74"/>
                  </a:lnTo>
                  <a:lnTo>
                    <a:pt x="220" y="63"/>
                  </a:lnTo>
                  <a:lnTo>
                    <a:pt x="234" y="48"/>
                  </a:lnTo>
                  <a:lnTo>
                    <a:pt x="243" y="48"/>
                  </a:lnTo>
                  <a:lnTo>
                    <a:pt x="244" y="50"/>
                  </a:lnTo>
                  <a:lnTo>
                    <a:pt x="251" y="55"/>
                  </a:lnTo>
                  <a:lnTo>
                    <a:pt x="253" y="56"/>
                  </a:lnTo>
                  <a:lnTo>
                    <a:pt x="261" y="63"/>
                  </a:lnTo>
                  <a:lnTo>
                    <a:pt x="264" y="63"/>
                  </a:lnTo>
                  <a:lnTo>
                    <a:pt x="272" y="63"/>
                  </a:lnTo>
                  <a:lnTo>
                    <a:pt x="274" y="63"/>
                  </a:lnTo>
                  <a:lnTo>
                    <a:pt x="279" y="63"/>
                  </a:lnTo>
                  <a:lnTo>
                    <a:pt x="294" y="63"/>
                  </a:lnTo>
                  <a:lnTo>
                    <a:pt x="297" y="61"/>
                  </a:lnTo>
                  <a:lnTo>
                    <a:pt x="301" y="53"/>
                  </a:lnTo>
                  <a:lnTo>
                    <a:pt x="301" y="52"/>
                  </a:lnTo>
                  <a:lnTo>
                    <a:pt x="302" y="40"/>
                  </a:lnTo>
                  <a:lnTo>
                    <a:pt x="302" y="37"/>
                  </a:lnTo>
                  <a:lnTo>
                    <a:pt x="299" y="29"/>
                  </a:lnTo>
                  <a:lnTo>
                    <a:pt x="297" y="26"/>
                  </a:lnTo>
                  <a:lnTo>
                    <a:pt x="301" y="21"/>
                  </a:lnTo>
                  <a:lnTo>
                    <a:pt x="301" y="19"/>
                  </a:lnTo>
                  <a:lnTo>
                    <a:pt x="302" y="16"/>
                  </a:lnTo>
                  <a:lnTo>
                    <a:pt x="304" y="13"/>
                  </a:lnTo>
                  <a:lnTo>
                    <a:pt x="306" y="8"/>
                  </a:lnTo>
                  <a:lnTo>
                    <a:pt x="307" y="6"/>
                  </a:lnTo>
                  <a:lnTo>
                    <a:pt x="315" y="1"/>
                  </a:lnTo>
                  <a:lnTo>
                    <a:pt x="317" y="0"/>
                  </a:lnTo>
                  <a:lnTo>
                    <a:pt x="322" y="0"/>
                  </a:lnTo>
                  <a:lnTo>
                    <a:pt x="325" y="0"/>
                  </a:lnTo>
                  <a:lnTo>
                    <a:pt x="330" y="5"/>
                  </a:lnTo>
                  <a:lnTo>
                    <a:pt x="330" y="8"/>
                  </a:lnTo>
                  <a:lnTo>
                    <a:pt x="332" y="13"/>
                  </a:lnTo>
                  <a:lnTo>
                    <a:pt x="332" y="14"/>
                  </a:lnTo>
                  <a:lnTo>
                    <a:pt x="334" y="16"/>
                  </a:lnTo>
                  <a:lnTo>
                    <a:pt x="339" y="19"/>
                  </a:lnTo>
                  <a:lnTo>
                    <a:pt x="340" y="21"/>
                  </a:lnTo>
                  <a:lnTo>
                    <a:pt x="345" y="26"/>
                  </a:lnTo>
                  <a:lnTo>
                    <a:pt x="347" y="29"/>
                  </a:lnTo>
                  <a:lnTo>
                    <a:pt x="345" y="35"/>
                  </a:lnTo>
                  <a:lnTo>
                    <a:pt x="347" y="40"/>
                  </a:lnTo>
                  <a:lnTo>
                    <a:pt x="347" y="43"/>
                  </a:lnTo>
                  <a:lnTo>
                    <a:pt x="347" y="47"/>
                  </a:lnTo>
                  <a:lnTo>
                    <a:pt x="349" y="48"/>
                  </a:lnTo>
                  <a:lnTo>
                    <a:pt x="353" y="53"/>
                  </a:lnTo>
                  <a:lnTo>
                    <a:pt x="355" y="53"/>
                  </a:lnTo>
                  <a:lnTo>
                    <a:pt x="365" y="53"/>
                  </a:lnTo>
                  <a:lnTo>
                    <a:pt x="367" y="53"/>
                  </a:lnTo>
                  <a:lnTo>
                    <a:pt x="378" y="58"/>
                  </a:lnTo>
                  <a:lnTo>
                    <a:pt x="382" y="58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92" y="56"/>
                  </a:lnTo>
                  <a:lnTo>
                    <a:pt x="398" y="53"/>
                  </a:lnTo>
                  <a:lnTo>
                    <a:pt x="408" y="53"/>
                  </a:lnTo>
                  <a:lnTo>
                    <a:pt x="410" y="55"/>
                  </a:lnTo>
                  <a:lnTo>
                    <a:pt x="411" y="56"/>
                  </a:lnTo>
                  <a:lnTo>
                    <a:pt x="411" y="60"/>
                  </a:lnTo>
                  <a:lnTo>
                    <a:pt x="411" y="63"/>
                  </a:lnTo>
                  <a:lnTo>
                    <a:pt x="411" y="64"/>
                  </a:lnTo>
                  <a:lnTo>
                    <a:pt x="411" y="68"/>
                  </a:lnTo>
                  <a:lnTo>
                    <a:pt x="413" y="69"/>
                  </a:lnTo>
                  <a:lnTo>
                    <a:pt x="421" y="71"/>
                  </a:lnTo>
                  <a:lnTo>
                    <a:pt x="423" y="69"/>
                  </a:lnTo>
                  <a:lnTo>
                    <a:pt x="435" y="66"/>
                  </a:lnTo>
                  <a:lnTo>
                    <a:pt x="436" y="66"/>
                  </a:lnTo>
                  <a:lnTo>
                    <a:pt x="439" y="68"/>
                  </a:lnTo>
                  <a:lnTo>
                    <a:pt x="439" y="73"/>
                  </a:lnTo>
                  <a:lnTo>
                    <a:pt x="441" y="74"/>
                  </a:lnTo>
                  <a:lnTo>
                    <a:pt x="443" y="79"/>
                  </a:lnTo>
                  <a:lnTo>
                    <a:pt x="444" y="81"/>
                  </a:lnTo>
                  <a:lnTo>
                    <a:pt x="451" y="81"/>
                  </a:lnTo>
                  <a:lnTo>
                    <a:pt x="454" y="82"/>
                  </a:lnTo>
                  <a:lnTo>
                    <a:pt x="456" y="82"/>
                  </a:lnTo>
                  <a:lnTo>
                    <a:pt x="461" y="81"/>
                  </a:lnTo>
                  <a:lnTo>
                    <a:pt x="463" y="81"/>
                  </a:lnTo>
                  <a:lnTo>
                    <a:pt x="466" y="77"/>
                  </a:lnTo>
                  <a:lnTo>
                    <a:pt x="471" y="77"/>
                  </a:lnTo>
                  <a:lnTo>
                    <a:pt x="474" y="76"/>
                  </a:lnTo>
                  <a:lnTo>
                    <a:pt x="478" y="77"/>
                  </a:lnTo>
                  <a:lnTo>
                    <a:pt x="479" y="79"/>
                  </a:lnTo>
                  <a:lnTo>
                    <a:pt x="481" y="79"/>
                  </a:lnTo>
                  <a:lnTo>
                    <a:pt x="486" y="79"/>
                  </a:lnTo>
                  <a:lnTo>
                    <a:pt x="487" y="77"/>
                  </a:lnTo>
                  <a:lnTo>
                    <a:pt x="491" y="77"/>
                  </a:lnTo>
                  <a:lnTo>
                    <a:pt x="494" y="76"/>
                  </a:lnTo>
                  <a:lnTo>
                    <a:pt x="497" y="76"/>
                  </a:lnTo>
                  <a:lnTo>
                    <a:pt x="506" y="74"/>
                  </a:lnTo>
                  <a:lnTo>
                    <a:pt x="507" y="73"/>
                  </a:lnTo>
                  <a:lnTo>
                    <a:pt x="509" y="69"/>
                  </a:lnTo>
                  <a:lnTo>
                    <a:pt x="509" y="66"/>
                  </a:lnTo>
                  <a:lnTo>
                    <a:pt x="509" y="63"/>
                  </a:lnTo>
                  <a:lnTo>
                    <a:pt x="509" y="61"/>
                  </a:lnTo>
                  <a:lnTo>
                    <a:pt x="509" y="55"/>
                  </a:lnTo>
                  <a:lnTo>
                    <a:pt x="507" y="47"/>
                  </a:lnTo>
                  <a:lnTo>
                    <a:pt x="507" y="43"/>
                  </a:lnTo>
                  <a:lnTo>
                    <a:pt x="509" y="39"/>
                  </a:lnTo>
                  <a:lnTo>
                    <a:pt x="512" y="37"/>
                  </a:lnTo>
                  <a:lnTo>
                    <a:pt x="514" y="35"/>
                  </a:lnTo>
                  <a:lnTo>
                    <a:pt x="519" y="39"/>
                  </a:lnTo>
                  <a:lnTo>
                    <a:pt x="521" y="42"/>
                  </a:lnTo>
                  <a:lnTo>
                    <a:pt x="522" y="45"/>
                  </a:lnTo>
                  <a:lnTo>
                    <a:pt x="524" y="47"/>
                  </a:lnTo>
                  <a:lnTo>
                    <a:pt x="524" y="50"/>
                  </a:lnTo>
                  <a:lnTo>
                    <a:pt x="527" y="52"/>
                  </a:lnTo>
                  <a:lnTo>
                    <a:pt x="529" y="53"/>
                  </a:lnTo>
                  <a:lnTo>
                    <a:pt x="532" y="53"/>
                  </a:lnTo>
                  <a:lnTo>
                    <a:pt x="535" y="55"/>
                  </a:lnTo>
                  <a:lnTo>
                    <a:pt x="540" y="55"/>
                  </a:lnTo>
                  <a:lnTo>
                    <a:pt x="547" y="55"/>
                  </a:lnTo>
                  <a:lnTo>
                    <a:pt x="549" y="55"/>
                  </a:lnTo>
                  <a:lnTo>
                    <a:pt x="552" y="55"/>
                  </a:lnTo>
                  <a:lnTo>
                    <a:pt x="555" y="52"/>
                  </a:lnTo>
                  <a:lnTo>
                    <a:pt x="557" y="48"/>
                  </a:lnTo>
                  <a:lnTo>
                    <a:pt x="562" y="43"/>
                  </a:lnTo>
                  <a:lnTo>
                    <a:pt x="564" y="43"/>
                  </a:lnTo>
                  <a:lnTo>
                    <a:pt x="570" y="43"/>
                  </a:lnTo>
                  <a:lnTo>
                    <a:pt x="572" y="43"/>
                  </a:lnTo>
                  <a:lnTo>
                    <a:pt x="580" y="47"/>
                  </a:lnTo>
                  <a:lnTo>
                    <a:pt x="580" y="48"/>
                  </a:lnTo>
                  <a:lnTo>
                    <a:pt x="582" y="5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87" name="Freeform 87"/>
            <p:cNvSpPr>
              <a:spLocks/>
            </p:cNvSpPr>
            <p:nvPr/>
          </p:nvSpPr>
          <p:spPr bwMode="auto">
            <a:xfrm>
              <a:off x="4354512" y="5930108"/>
              <a:ext cx="444500" cy="368300"/>
            </a:xfrm>
            <a:custGeom>
              <a:avLst/>
              <a:gdLst>
                <a:gd name="T0" fmla="*/ 6 w 560"/>
                <a:gd name="T1" fmla="*/ 34 h 464"/>
                <a:gd name="T2" fmla="*/ 25 w 560"/>
                <a:gd name="T3" fmla="*/ 32 h 464"/>
                <a:gd name="T4" fmla="*/ 49 w 560"/>
                <a:gd name="T5" fmla="*/ 39 h 464"/>
                <a:gd name="T6" fmla="*/ 73 w 560"/>
                <a:gd name="T7" fmla="*/ 47 h 464"/>
                <a:gd name="T8" fmla="*/ 112 w 560"/>
                <a:gd name="T9" fmla="*/ 44 h 464"/>
                <a:gd name="T10" fmla="*/ 140 w 560"/>
                <a:gd name="T11" fmla="*/ 39 h 464"/>
                <a:gd name="T12" fmla="*/ 157 w 560"/>
                <a:gd name="T13" fmla="*/ 24 h 464"/>
                <a:gd name="T14" fmla="*/ 180 w 560"/>
                <a:gd name="T15" fmla="*/ 7 h 464"/>
                <a:gd name="T16" fmla="*/ 205 w 560"/>
                <a:gd name="T17" fmla="*/ 13 h 464"/>
                <a:gd name="T18" fmla="*/ 225 w 560"/>
                <a:gd name="T19" fmla="*/ 29 h 464"/>
                <a:gd name="T20" fmla="*/ 249 w 560"/>
                <a:gd name="T21" fmla="*/ 15 h 464"/>
                <a:gd name="T22" fmla="*/ 283 w 560"/>
                <a:gd name="T23" fmla="*/ 37 h 464"/>
                <a:gd name="T24" fmla="*/ 296 w 560"/>
                <a:gd name="T25" fmla="*/ 49 h 464"/>
                <a:gd name="T26" fmla="*/ 314 w 560"/>
                <a:gd name="T27" fmla="*/ 44 h 464"/>
                <a:gd name="T28" fmla="*/ 337 w 560"/>
                <a:gd name="T29" fmla="*/ 39 h 464"/>
                <a:gd name="T30" fmla="*/ 365 w 560"/>
                <a:gd name="T31" fmla="*/ 34 h 464"/>
                <a:gd name="T32" fmla="*/ 374 w 560"/>
                <a:gd name="T33" fmla="*/ 15 h 464"/>
                <a:gd name="T34" fmla="*/ 392 w 560"/>
                <a:gd name="T35" fmla="*/ 11 h 464"/>
                <a:gd name="T36" fmla="*/ 407 w 560"/>
                <a:gd name="T37" fmla="*/ 15 h 464"/>
                <a:gd name="T38" fmla="*/ 423 w 560"/>
                <a:gd name="T39" fmla="*/ 11 h 464"/>
                <a:gd name="T40" fmla="*/ 440 w 560"/>
                <a:gd name="T41" fmla="*/ 8 h 464"/>
                <a:gd name="T42" fmla="*/ 456 w 560"/>
                <a:gd name="T43" fmla="*/ 18 h 464"/>
                <a:gd name="T44" fmla="*/ 484 w 560"/>
                <a:gd name="T45" fmla="*/ 21 h 464"/>
                <a:gd name="T46" fmla="*/ 506 w 560"/>
                <a:gd name="T47" fmla="*/ 11 h 464"/>
                <a:gd name="T48" fmla="*/ 544 w 560"/>
                <a:gd name="T49" fmla="*/ 3 h 464"/>
                <a:gd name="T50" fmla="*/ 559 w 560"/>
                <a:gd name="T51" fmla="*/ 32 h 464"/>
                <a:gd name="T52" fmla="*/ 555 w 560"/>
                <a:gd name="T53" fmla="*/ 50 h 464"/>
                <a:gd name="T54" fmla="*/ 550 w 560"/>
                <a:gd name="T55" fmla="*/ 66 h 464"/>
                <a:gd name="T56" fmla="*/ 547 w 560"/>
                <a:gd name="T57" fmla="*/ 76 h 464"/>
                <a:gd name="T58" fmla="*/ 534 w 560"/>
                <a:gd name="T59" fmla="*/ 87 h 464"/>
                <a:gd name="T60" fmla="*/ 522 w 560"/>
                <a:gd name="T61" fmla="*/ 112 h 464"/>
                <a:gd name="T62" fmla="*/ 519 w 560"/>
                <a:gd name="T63" fmla="*/ 134 h 464"/>
                <a:gd name="T64" fmla="*/ 527 w 560"/>
                <a:gd name="T65" fmla="*/ 160 h 464"/>
                <a:gd name="T66" fmla="*/ 511 w 560"/>
                <a:gd name="T67" fmla="*/ 180 h 464"/>
                <a:gd name="T68" fmla="*/ 493 w 560"/>
                <a:gd name="T69" fmla="*/ 188 h 464"/>
                <a:gd name="T70" fmla="*/ 474 w 560"/>
                <a:gd name="T71" fmla="*/ 201 h 464"/>
                <a:gd name="T72" fmla="*/ 458 w 560"/>
                <a:gd name="T73" fmla="*/ 215 h 464"/>
                <a:gd name="T74" fmla="*/ 433 w 560"/>
                <a:gd name="T75" fmla="*/ 231 h 464"/>
                <a:gd name="T76" fmla="*/ 421 w 560"/>
                <a:gd name="T77" fmla="*/ 248 h 464"/>
                <a:gd name="T78" fmla="*/ 403 w 560"/>
                <a:gd name="T79" fmla="*/ 259 h 464"/>
                <a:gd name="T80" fmla="*/ 388 w 560"/>
                <a:gd name="T81" fmla="*/ 272 h 464"/>
                <a:gd name="T82" fmla="*/ 385 w 560"/>
                <a:gd name="T83" fmla="*/ 285 h 464"/>
                <a:gd name="T84" fmla="*/ 378 w 560"/>
                <a:gd name="T85" fmla="*/ 316 h 464"/>
                <a:gd name="T86" fmla="*/ 375 w 560"/>
                <a:gd name="T87" fmla="*/ 335 h 464"/>
                <a:gd name="T88" fmla="*/ 370 w 560"/>
                <a:gd name="T89" fmla="*/ 356 h 464"/>
                <a:gd name="T90" fmla="*/ 349 w 560"/>
                <a:gd name="T91" fmla="*/ 380 h 464"/>
                <a:gd name="T92" fmla="*/ 337 w 560"/>
                <a:gd name="T93" fmla="*/ 396 h 464"/>
                <a:gd name="T94" fmla="*/ 329 w 560"/>
                <a:gd name="T95" fmla="*/ 416 h 464"/>
                <a:gd name="T96" fmla="*/ 331 w 560"/>
                <a:gd name="T97" fmla="*/ 435 h 464"/>
                <a:gd name="T98" fmla="*/ 312 w 560"/>
                <a:gd name="T99" fmla="*/ 442 h 464"/>
                <a:gd name="T100" fmla="*/ 292 w 560"/>
                <a:gd name="T101" fmla="*/ 455 h 464"/>
                <a:gd name="T102" fmla="*/ 278 w 560"/>
                <a:gd name="T103" fmla="*/ 464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60" h="464">
                  <a:moveTo>
                    <a:pt x="0" y="28"/>
                  </a:moveTo>
                  <a:lnTo>
                    <a:pt x="1" y="29"/>
                  </a:lnTo>
                  <a:lnTo>
                    <a:pt x="1" y="31"/>
                  </a:lnTo>
                  <a:lnTo>
                    <a:pt x="5" y="32"/>
                  </a:lnTo>
                  <a:lnTo>
                    <a:pt x="6" y="34"/>
                  </a:lnTo>
                  <a:lnTo>
                    <a:pt x="11" y="34"/>
                  </a:lnTo>
                  <a:lnTo>
                    <a:pt x="13" y="34"/>
                  </a:lnTo>
                  <a:lnTo>
                    <a:pt x="21" y="31"/>
                  </a:lnTo>
                  <a:lnTo>
                    <a:pt x="23" y="31"/>
                  </a:lnTo>
                  <a:lnTo>
                    <a:pt x="25" y="32"/>
                  </a:lnTo>
                  <a:lnTo>
                    <a:pt x="31" y="37"/>
                  </a:lnTo>
                  <a:lnTo>
                    <a:pt x="33" y="39"/>
                  </a:lnTo>
                  <a:lnTo>
                    <a:pt x="36" y="39"/>
                  </a:lnTo>
                  <a:lnTo>
                    <a:pt x="41" y="39"/>
                  </a:lnTo>
                  <a:lnTo>
                    <a:pt x="49" y="39"/>
                  </a:lnTo>
                  <a:lnTo>
                    <a:pt x="49" y="37"/>
                  </a:lnTo>
                  <a:lnTo>
                    <a:pt x="58" y="34"/>
                  </a:lnTo>
                  <a:lnTo>
                    <a:pt x="64" y="42"/>
                  </a:lnTo>
                  <a:lnTo>
                    <a:pt x="66" y="42"/>
                  </a:lnTo>
                  <a:lnTo>
                    <a:pt x="73" y="47"/>
                  </a:lnTo>
                  <a:lnTo>
                    <a:pt x="84" y="47"/>
                  </a:lnTo>
                  <a:lnTo>
                    <a:pt x="86" y="47"/>
                  </a:lnTo>
                  <a:lnTo>
                    <a:pt x="96" y="40"/>
                  </a:lnTo>
                  <a:lnTo>
                    <a:pt x="97" y="40"/>
                  </a:lnTo>
                  <a:lnTo>
                    <a:pt x="112" y="44"/>
                  </a:lnTo>
                  <a:lnTo>
                    <a:pt x="114" y="45"/>
                  </a:lnTo>
                  <a:lnTo>
                    <a:pt x="129" y="47"/>
                  </a:lnTo>
                  <a:lnTo>
                    <a:pt x="132" y="45"/>
                  </a:lnTo>
                  <a:lnTo>
                    <a:pt x="134" y="45"/>
                  </a:lnTo>
                  <a:lnTo>
                    <a:pt x="140" y="39"/>
                  </a:lnTo>
                  <a:lnTo>
                    <a:pt x="142" y="37"/>
                  </a:lnTo>
                  <a:lnTo>
                    <a:pt x="144" y="34"/>
                  </a:lnTo>
                  <a:lnTo>
                    <a:pt x="154" y="26"/>
                  </a:lnTo>
                  <a:lnTo>
                    <a:pt x="155" y="24"/>
                  </a:lnTo>
                  <a:lnTo>
                    <a:pt x="157" y="24"/>
                  </a:lnTo>
                  <a:lnTo>
                    <a:pt x="159" y="23"/>
                  </a:lnTo>
                  <a:lnTo>
                    <a:pt x="170" y="18"/>
                  </a:lnTo>
                  <a:lnTo>
                    <a:pt x="172" y="16"/>
                  </a:lnTo>
                  <a:lnTo>
                    <a:pt x="172" y="15"/>
                  </a:lnTo>
                  <a:lnTo>
                    <a:pt x="180" y="7"/>
                  </a:lnTo>
                  <a:lnTo>
                    <a:pt x="183" y="5"/>
                  </a:lnTo>
                  <a:lnTo>
                    <a:pt x="192" y="5"/>
                  </a:lnTo>
                  <a:lnTo>
                    <a:pt x="198" y="8"/>
                  </a:lnTo>
                  <a:lnTo>
                    <a:pt x="200" y="8"/>
                  </a:lnTo>
                  <a:lnTo>
                    <a:pt x="205" y="13"/>
                  </a:lnTo>
                  <a:lnTo>
                    <a:pt x="205" y="15"/>
                  </a:lnTo>
                  <a:lnTo>
                    <a:pt x="211" y="23"/>
                  </a:lnTo>
                  <a:lnTo>
                    <a:pt x="215" y="26"/>
                  </a:lnTo>
                  <a:lnTo>
                    <a:pt x="216" y="28"/>
                  </a:lnTo>
                  <a:lnTo>
                    <a:pt x="225" y="29"/>
                  </a:lnTo>
                  <a:lnTo>
                    <a:pt x="226" y="28"/>
                  </a:lnTo>
                  <a:lnTo>
                    <a:pt x="228" y="28"/>
                  </a:lnTo>
                  <a:lnTo>
                    <a:pt x="236" y="21"/>
                  </a:lnTo>
                  <a:lnTo>
                    <a:pt x="238" y="19"/>
                  </a:lnTo>
                  <a:lnTo>
                    <a:pt x="249" y="15"/>
                  </a:lnTo>
                  <a:lnTo>
                    <a:pt x="251" y="15"/>
                  </a:lnTo>
                  <a:lnTo>
                    <a:pt x="261" y="19"/>
                  </a:lnTo>
                  <a:lnTo>
                    <a:pt x="263" y="19"/>
                  </a:lnTo>
                  <a:lnTo>
                    <a:pt x="273" y="28"/>
                  </a:lnTo>
                  <a:lnTo>
                    <a:pt x="283" y="37"/>
                  </a:lnTo>
                  <a:lnTo>
                    <a:pt x="284" y="40"/>
                  </a:lnTo>
                  <a:lnTo>
                    <a:pt x="289" y="49"/>
                  </a:lnTo>
                  <a:lnTo>
                    <a:pt x="291" y="50"/>
                  </a:lnTo>
                  <a:lnTo>
                    <a:pt x="294" y="50"/>
                  </a:lnTo>
                  <a:lnTo>
                    <a:pt x="296" y="49"/>
                  </a:lnTo>
                  <a:lnTo>
                    <a:pt x="297" y="49"/>
                  </a:lnTo>
                  <a:lnTo>
                    <a:pt x="301" y="47"/>
                  </a:lnTo>
                  <a:lnTo>
                    <a:pt x="302" y="47"/>
                  </a:lnTo>
                  <a:lnTo>
                    <a:pt x="311" y="45"/>
                  </a:lnTo>
                  <a:lnTo>
                    <a:pt x="314" y="44"/>
                  </a:lnTo>
                  <a:lnTo>
                    <a:pt x="321" y="40"/>
                  </a:lnTo>
                  <a:lnTo>
                    <a:pt x="322" y="40"/>
                  </a:lnTo>
                  <a:lnTo>
                    <a:pt x="324" y="39"/>
                  </a:lnTo>
                  <a:lnTo>
                    <a:pt x="334" y="37"/>
                  </a:lnTo>
                  <a:lnTo>
                    <a:pt x="337" y="39"/>
                  </a:lnTo>
                  <a:lnTo>
                    <a:pt x="352" y="42"/>
                  </a:lnTo>
                  <a:lnTo>
                    <a:pt x="355" y="40"/>
                  </a:lnTo>
                  <a:lnTo>
                    <a:pt x="357" y="39"/>
                  </a:lnTo>
                  <a:lnTo>
                    <a:pt x="362" y="36"/>
                  </a:lnTo>
                  <a:lnTo>
                    <a:pt x="365" y="34"/>
                  </a:lnTo>
                  <a:lnTo>
                    <a:pt x="365" y="32"/>
                  </a:lnTo>
                  <a:lnTo>
                    <a:pt x="367" y="29"/>
                  </a:lnTo>
                  <a:lnTo>
                    <a:pt x="372" y="18"/>
                  </a:lnTo>
                  <a:lnTo>
                    <a:pt x="372" y="16"/>
                  </a:lnTo>
                  <a:lnTo>
                    <a:pt x="374" y="15"/>
                  </a:lnTo>
                  <a:lnTo>
                    <a:pt x="377" y="13"/>
                  </a:lnTo>
                  <a:lnTo>
                    <a:pt x="382" y="16"/>
                  </a:lnTo>
                  <a:lnTo>
                    <a:pt x="385" y="16"/>
                  </a:lnTo>
                  <a:lnTo>
                    <a:pt x="390" y="13"/>
                  </a:lnTo>
                  <a:lnTo>
                    <a:pt x="392" y="11"/>
                  </a:lnTo>
                  <a:lnTo>
                    <a:pt x="397" y="5"/>
                  </a:lnTo>
                  <a:lnTo>
                    <a:pt x="400" y="8"/>
                  </a:lnTo>
                  <a:lnTo>
                    <a:pt x="402" y="10"/>
                  </a:lnTo>
                  <a:lnTo>
                    <a:pt x="405" y="15"/>
                  </a:lnTo>
                  <a:lnTo>
                    <a:pt x="407" y="15"/>
                  </a:lnTo>
                  <a:lnTo>
                    <a:pt x="410" y="10"/>
                  </a:lnTo>
                  <a:lnTo>
                    <a:pt x="410" y="8"/>
                  </a:lnTo>
                  <a:lnTo>
                    <a:pt x="418" y="5"/>
                  </a:lnTo>
                  <a:lnTo>
                    <a:pt x="418" y="7"/>
                  </a:lnTo>
                  <a:lnTo>
                    <a:pt x="423" y="11"/>
                  </a:lnTo>
                  <a:lnTo>
                    <a:pt x="426" y="15"/>
                  </a:lnTo>
                  <a:lnTo>
                    <a:pt x="428" y="16"/>
                  </a:lnTo>
                  <a:lnTo>
                    <a:pt x="433" y="15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3" y="11"/>
                  </a:lnTo>
                  <a:lnTo>
                    <a:pt x="446" y="15"/>
                  </a:lnTo>
                  <a:lnTo>
                    <a:pt x="450" y="16"/>
                  </a:lnTo>
                  <a:lnTo>
                    <a:pt x="453" y="16"/>
                  </a:lnTo>
                  <a:lnTo>
                    <a:pt x="456" y="18"/>
                  </a:lnTo>
                  <a:lnTo>
                    <a:pt x="460" y="19"/>
                  </a:lnTo>
                  <a:lnTo>
                    <a:pt x="474" y="29"/>
                  </a:lnTo>
                  <a:lnTo>
                    <a:pt x="478" y="29"/>
                  </a:lnTo>
                  <a:lnTo>
                    <a:pt x="484" y="23"/>
                  </a:lnTo>
                  <a:lnTo>
                    <a:pt x="484" y="21"/>
                  </a:lnTo>
                  <a:lnTo>
                    <a:pt x="484" y="11"/>
                  </a:lnTo>
                  <a:lnTo>
                    <a:pt x="489" y="8"/>
                  </a:lnTo>
                  <a:lnTo>
                    <a:pt x="493" y="7"/>
                  </a:lnTo>
                  <a:lnTo>
                    <a:pt x="504" y="11"/>
                  </a:lnTo>
                  <a:lnTo>
                    <a:pt x="506" y="11"/>
                  </a:lnTo>
                  <a:lnTo>
                    <a:pt x="521" y="8"/>
                  </a:lnTo>
                  <a:lnTo>
                    <a:pt x="522" y="8"/>
                  </a:lnTo>
                  <a:lnTo>
                    <a:pt x="524" y="7"/>
                  </a:lnTo>
                  <a:lnTo>
                    <a:pt x="542" y="0"/>
                  </a:lnTo>
                  <a:lnTo>
                    <a:pt x="544" y="3"/>
                  </a:lnTo>
                  <a:lnTo>
                    <a:pt x="552" y="11"/>
                  </a:lnTo>
                  <a:lnTo>
                    <a:pt x="555" y="21"/>
                  </a:lnTo>
                  <a:lnTo>
                    <a:pt x="555" y="23"/>
                  </a:lnTo>
                  <a:lnTo>
                    <a:pt x="557" y="28"/>
                  </a:lnTo>
                  <a:lnTo>
                    <a:pt x="559" y="32"/>
                  </a:lnTo>
                  <a:lnTo>
                    <a:pt x="560" y="39"/>
                  </a:lnTo>
                  <a:lnTo>
                    <a:pt x="560" y="40"/>
                  </a:lnTo>
                  <a:lnTo>
                    <a:pt x="559" y="44"/>
                  </a:lnTo>
                  <a:lnTo>
                    <a:pt x="559" y="45"/>
                  </a:lnTo>
                  <a:lnTo>
                    <a:pt x="555" y="50"/>
                  </a:lnTo>
                  <a:lnTo>
                    <a:pt x="554" y="52"/>
                  </a:lnTo>
                  <a:lnTo>
                    <a:pt x="552" y="57"/>
                  </a:lnTo>
                  <a:lnTo>
                    <a:pt x="550" y="58"/>
                  </a:lnTo>
                  <a:lnTo>
                    <a:pt x="550" y="63"/>
                  </a:lnTo>
                  <a:lnTo>
                    <a:pt x="550" y="66"/>
                  </a:lnTo>
                  <a:lnTo>
                    <a:pt x="550" y="68"/>
                  </a:lnTo>
                  <a:lnTo>
                    <a:pt x="550" y="70"/>
                  </a:lnTo>
                  <a:lnTo>
                    <a:pt x="547" y="73"/>
                  </a:lnTo>
                  <a:lnTo>
                    <a:pt x="547" y="74"/>
                  </a:lnTo>
                  <a:lnTo>
                    <a:pt x="547" y="76"/>
                  </a:lnTo>
                  <a:lnTo>
                    <a:pt x="546" y="78"/>
                  </a:lnTo>
                  <a:lnTo>
                    <a:pt x="542" y="81"/>
                  </a:lnTo>
                  <a:lnTo>
                    <a:pt x="541" y="83"/>
                  </a:lnTo>
                  <a:lnTo>
                    <a:pt x="536" y="86"/>
                  </a:lnTo>
                  <a:lnTo>
                    <a:pt x="534" y="87"/>
                  </a:lnTo>
                  <a:lnTo>
                    <a:pt x="531" y="92"/>
                  </a:lnTo>
                  <a:lnTo>
                    <a:pt x="529" y="94"/>
                  </a:lnTo>
                  <a:lnTo>
                    <a:pt x="527" y="99"/>
                  </a:lnTo>
                  <a:lnTo>
                    <a:pt x="526" y="104"/>
                  </a:lnTo>
                  <a:lnTo>
                    <a:pt x="522" y="112"/>
                  </a:lnTo>
                  <a:lnTo>
                    <a:pt x="521" y="118"/>
                  </a:lnTo>
                  <a:lnTo>
                    <a:pt x="521" y="120"/>
                  </a:lnTo>
                  <a:lnTo>
                    <a:pt x="521" y="123"/>
                  </a:lnTo>
                  <a:lnTo>
                    <a:pt x="519" y="131"/>
                  </a:lnTo>
                  <a:lnTo>
                    <a:pt x="519" y="134"/>
                  </a:lnTo>
                  <a:lnTo>
                    <a:pt x="519" y="138"/>
                  </a:lnTo>
                  <a:lnTo>
                    <a:pt x="521" y="146"/>
                  </a:lnTo>
                  <a:lnTo>
                    <a:pt x="522" y="149"/>
                  </a:lnTo>
                  <a:lnTo>
                    <a:pt x="527" y="157"/>
                  </a:lnTo>
                  <a:lnTo>
                    <a:pt x="527" y="160"/>
                  </a:lnTo>
                  <a:lnTo>
                    <a:pt x="531" y="167"/>
                  </a:lnTo>
                  <a:lnTo>
                    <a:pt x="531" y="170"/>
                  </a:lnTo>
                  <a:lnTo>
                    <a:pt x="524" y="176"/>
                  </a:lnTo>
                  <a:lnTo>
                    <a:pt x="512" y="178"/>
                  </a:lnTo>
                  <a:lnTo>
                    <a:pt x="511" y="180"/>
                  </a:lnTo>
                  <a:lnTo>
                    <a:pt x="509" y="180"/>
                  </a:lnTo>
                  <a:lnTo>
                    <a:pt x="504" y="185"/>
                  </a:lnTo>
                  <a:lnTo>
                    <a:pt x="503" y="186"/>
                  </a:lnTo>
                  <a:lnTo>
                    <a:pt x="496" y="188"/>
                  </a:lnTo>
                  <a:lnTo>
                    <a:pt x="493" y="188"/>
                  </a:lnTo>
                  <a:lnTo>
                    <a:pt x="484" y="188"/>
                  </a:lnTo>
                  <a:lnTo>
                    <a:pt x="483" y="189"/>
                  </a:lnTo>
                  <a:lnTo>
                    <a:pt x="478" y="193"/>
                  </a:lnTo>
                  <a:lnTo>
                    <a:pt x="478" y="194"/>
                  </a:lnTo>
                  <a:lnTo>
                    <a:pt x="474" y="201"/>
                  </a:lnTo>
                  <a:lnTo>
                    <a:pt x="473" y="202"/>
                  </a:lnTo>
                  <a:lnTo>
                    <a:pt x="463" y="212"/>
                  </a:lnTo>
                  <a:lnTo>
                    <a:pt x="461" y="214"/>
                  </a:lnTo>
                  <a:lnTo>
                    <a:pt x="460" y="215"/>
                  </a:lnTo>
                  <a:lnTo>
                    <a:pt x="458" y="215"/>
                  </a:lnTo>
                  <a:lnTo>
                    <a:pt x="450" y="217"/>
                  </a:lnTo>
                  <a:lnTo>
                    <a:pt x="448" y="218"/>
                  </a:lnTo>
                  <a:lnTo>
                    <a:pt x="446" y="220"/>
                  </a:lnTo>
                  <a:lnTo>
                    <a:pt x="435" y="228"/>
                  </a:lnTo>
                  <a:lnTo>
                    <a:pt x="433" y="231"/>
                  </a:lnTo>
                  <a:lnTo>
                    <a:pt x="431" y="233"/>
                  </a:lnTo>
                  <a:lnTo>
                    <a:pt x="431" y="236"/>
                  </a:lnTo>
                  <a:lnTo>
                    <a:pt x="430" y="238"/>
                  </a:lnTo>
                  <a:lnTo>
                    <a:pt x="423" y="246"/>
                  </a:lnTo>
                  <a:lnTo>
                    <a:pt x="421" y="248"/>
                  </a:lnTo>
                  <a:lnTo>
                    <a:pt x="420" y="249"/>
                  </a:lnTo>
                  <a:lnTo>
                    <a:pt x="413" y="256"/>
                  </a:lnTo>
                  <a:lnTo>
                    <a:pt x="412" y="256"/>
                  </a:lnTo>
                  <a:lnTo>
                    <a:pt x="408" y="257"/>
                  </a:lnTo>
                  <a:lnTo>
                    <a:pt x="403" y="259"/>
                  </a:lnTo>
                  <a:lnTo>
                    <a:pt x="397" y="261"/>
                  </a:lnTo>
                  <a:lnTo>
                    <a:pt x="395" y="262"/>
                  </a:lnTo>
                  <a:lnTo>
                    <a:pt x="393" y="264"/>
                  </a:lnTo>
                  <a:lnTo>
                    <a:pt x="390" y="269"/>
                  </a:lnTo>
                  <a:lnTo>
                    <a:pt x="388" y="272"/>
                  </a:lnTo>
                  <a:lnTo>
                    <a:pt x="387" y="275"/>
                  </a:lnTo>
                  <a:lnTo>
                    <a:pt x="387" y="277"/>
                  </a:lnTo>
                  <a:lnTo>
                    <a:pt x="387" y="278"/>
                  </a:lnTo>
                  <a:lnTo>
                    <a:pt x="385" y="282"/>
                  </a:lnTo>
                  <a:lnTo>
                    <a:pt x="385" y="285"/>
                  </a:lnTo>
                  <a:lnTo>
                    <a:pt x="383" y="288"/>
                  </a:lnTo>
                  <a:lnTo>
                    <a:pt x="378" y="307"/>
                  </a:lnTo>
                  <a:lnTo>
                    <a:pt x="378" y="311"/>
                  </a:lnTo>
                  <a:lnTo>
                    <a:pt x="377" y="312"/>
                  </a:lnTo>
                  <a:lnTo>
                    <a:pt x="378" y="316"/>
                  </a:lnTo>
                  <a:lnTo>
                    <a:pt x="378" y="317"/>
                  </a:lnTo>
                  <a:lnTo>
                    <a:pt x="377" y="325"/>
                  </a:lnTo>
                  <a:lnTo>
                    <a:pt x="377" y="327"/>
                  </a:lnTo>
                  <a:lnTo>
                    <a:pt x="377" y="330"/>
                  </a:lnTo>
                  <a:lnTo>
                    <a:pt x="375" y="335"/>
                  </a:lnTo>
                  <a:lnTo>
                    <a:pt x="375" y="337"/>
                  </a:lnTo>
                  <a:lnTo>
                    <a:pt x="374" y="341"/>
                  </a:lnTo>
                  <a:lnTo>
                    <a:pt x="372" y="351"/>
                  </a:lnTo>
                  <a:lnTo>
                    <a:pt x="370" y="353"/>
                  </a:lnTo>
                  <a:lnTo>
                    <a:pt x="370" y="356"/>
                  </a:lnTo>
                  <a:lnTo>
                    <a:pt x="369" y="358"/>
                  </a:lnTo>
                  <a:lnTo>
                    <a:pt x="362" y="363"/>
                  </a:lnTo>
                  <a:lnTo>
                    <a:pt x="355" y="369"/>
                  </a:lnTo>
                  <a:lnTo>
                    <a:pt x="354" y="371"/>
                  </a:lnTo>
                  <a:lnTo>
                    <a:pt x="349" y="380"/>
                  </a:lnTo>
                  <a:lnTo>
                    <a:pt x="347" y="382"/>
                  </a:lnTo>
                  <a:lnTo>
                    <a:pt x="342" y="390"/>
                  </a:lnTo>
                  <a:lnTo>
                    <a:pt x="340" y="393"/>
                  </a:lnTo>
                  <a:lnTo>
                    <a:pt x="339" y="395"/>
                  </a:lnTo>
                  <a:lnTo>
                    <a:pt x="337" y="396"/>
                  </a:lnTo>
                  <a:lnTo>
                    <a:pt x="334" y="403"/>
                  </a:lnTo>
                  <a:lnTo>
                    <a:pt x="331" y="408"/>
                  </a:lnTo>
                  <a:lnTo>
                    <a:pt x="331" y="411"/>
                  </a:lnTo>
                  <a:lnTo>
                    <a:pt x="329" y="414"/>
                  </a:lnTo>
                  <a:lnTo>
                    <a:pt x="329" y="416"/>
                  </a:lnTo>
                  <a:lnTo>
                    <a:pt x="329" y="421"/>
                  </a:lnTo>
                  <a:lnTo>
                    <a:pt x="331" y="426"/>
                  </a:lnTo>
                  <a:lnTo>
                    <a:pt x="331" y="429"/>
                  </a:lnTo>
                  <a:lnTo>
                    <a:pt x="331" y="434"/>
                  </a:lnTo>
                  <a:lnTo>
                    <a:pt x="331" y="435"/>
                  </a:lnTo>
                  <a:lnTo>
                    <a:pt x="332" y="440"/>
                  </a:lnTo>
                  <a:lnTo>
                    <a:pt x="327" y="442"/>
                  </a:lnTo>
                  <a:lnTo>
                    <a:pt x="326" y="442"/>
                  </a:lnTo>
                  <a:lnTo>
                    <a:pt x="314" y="442"/>
                  </a:lnTo>
                  <a:lnTo>
                    <a:pt x="312" y="442"/>
                  </a:lnTo>
                  <a:lnTo>
                    <a:pt x="306" y="447"/>
                  </a:lnTo>
                  <a:lnTo>
                    <a:pt x="304" y="447"/>
                  </a:lnTo>
                  <a:lnTo>
                    <a:pt x="302" y="450"/>
                  </a:lnTo>
                  <a:lnTo>
                    <a:pt x="297" y="451"/>
                  </a:lnTo>
                  <a:lnTo>
                    <a:pt x="292" y="455"/>
                  </a:lnTo>
                  <a:lnTo>
                    <a:pt x="286" y="458"/>
                  </a:lnTo>
                  <a:lnTo>
                    <a:pt x="283" y="460"/>
                  </a:lnTo>
                  <a:lnTo>
                    <a:pt x="281" y="461"/>
                  </a:lnTo>
                  <a:lnTo>
                    <a:pt x="279" y="463"/>
                  </a:lnTo>
                  <a:lnTo>
                    <a:pt x="278" y="46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88" name="Freeform 88"/>
            <p:cNvSpPr>
              <a:spLocks/>
            </p:cNvSpPr>
            <p:nvPr/>
          </p:nvSpPr>
          <p:spPr bwMode="auto">
            <a:xfrm>
              <a:off x="3708400" y="6652420"/>
              <a:ext cx="736600" cy="919163"/>
            </a:xfrm>
            <a:custGeom>
              <a:avLst/>
              <a:gdLst>
                <a:gd name="T0" fmla="*/ 362 w 928"/>
                <a:gd name="T1" fmla="*/ 52 h 1157"/>
                <a:gd name="T2" fmla="*/ 380 w 928"/>
                <a:gd name="T3" fmla="*/ 104 h 1157"/>
                <a:gd name="T4" fmla="*/ 432 w 928"/>
                <a:gd name="T5" fmla="*/ 89 h 1157"/>
                <a:gd name="T6" fmla="*/ 478 w 928"/>
                <a:gd name="T7" fmla="*/ 49 h 1157"/>
                <a:gd name="T8" fmla="*/ 503 w 928"/>
                <a:gd name="T9" fmla="*/ 26 h 1157"/>
                <a:gd name="T10" fmla="*/ 551 w 928"/>
                <a:gd name="T11" fmla="*/ 44 h 1157"/>
                <a:gd name="T12" fmla="*/ 617 w 928"/>
                <a:gd name="T13" fmla="*/ 84 h 1157"/>
                <a:gd name="T14" fmla="*/ 668 w 928"/>
                <a:gd name="T15" fmla="*/ 49 h 1157"/>
                <a:gd name="T16" fmla="*/ 739 w 928"/>
                <a:gd name="T17" fmla="*/ 79 h 1157"/>
                <a:gd name="T18" fmla="*/ 767 w 928"/>
                <a:gd name="T19" fmla="*/ 134 h 1157"/>
                <a:gd name="T20" fmla="*/ 781 w 928"/>
                <a:gd name="T21" fmla="*/ 188 h 1157"/>
                <a:gd name="T22" fmla="*/ 807 w 928"/>
                <a:gd name="T23" fmla="*/ 243 h 1157"/>
                <a:gd name="T24" fmla="*/ 865 w 928"/>
                <a:gd name="T25" fmla="*/ 312 h 1157"/>
                <a:gd name="T26" fmla="*/ 918 w 928"/>
                <a:gd name="T27" fmla="*/ 363 h 1157"/>
                <a:gd name="T28" fmla="*/ 880 w 928"/>
                <a:gd name="T29" fmla="*/ 390 h 1157"/>
                <a:gd name="T30" fmla="*/ 887 w 928"/>
                <a:gd name="T31" fmla="*/ 450 h 1157"/>
                <a:gd name="T32" fmla="*/ 895 w 928"/>
                <a:gd name="T33" fmla="*/ 513 h 1157"/>
                <a:gd name="T34" fmla="*/ 925 w 928"/>
                <a:gd name="T35" fmla="*/ 573 h 1157"/>
                <a:gd name="T36" fmla="*/ 925 w 928"/>
                <a:gd name="T37" fmla="*/ 623 h 1157"/>
                <a:gd name="T38" fmla="*/ 860 w 928"/>
                <a:gd name="T39" fmla="*/ 660 h 1157"/>
                <a:gd name="T40" fmla="*/ 805 w 928"/>
                <a:gd name="T41" fmla="*/ 676 h 1157"/>
                <a:gd name="T42" fmla="*/ 777 w 928"/>
                <a:gd name="T43" fmla="*/ 710 h 1157"/>
                <a:gd name="T44" fmla="*/ 774 w 928"/>
                <a:gd name="T45" fmla="*/ 778 h 1157"/>
                <a:gd name="T46" fmla="*/ 804 w 928"/>
                <a:gd name="T47" fmla="*/ 840 h 1157"/>
                <a:gd name="T48" fmla="*/ 754 w 928"/>
                <a:gd name="T49" fmla="*/ 820 h 1157"/>
                <a:gd name="T50" fmla="*/ 714 w 928"/>
                <a:gd name="T51" fmla="*/ 835 h 1157"/>
                <a:gd name="T52" fmla="*/ 686 w 928"/>
                <a:gd name="T53" fmla="*/ 872 h 1157"/>
                <a:gd name="T54" fmla="*/ 714 w 928"/>
                <a:gd name="T55" fmla="*/ 955 h 1157"/>
                <a:gd name="T56" fmla="*/ 703 w 928"/>
                <a:gd name="T57" fmla="*/ 992 h 1157"/>
                <a:gd name="T58" fmla="*/ 749 w 928"/>
                <a:gd name="T59" fmla="*/ 1037 h 1157"/>
                <a:gd name="T60" fmla="*/ 706 w 928"/>
                <a:gd name="T61" fmla="*/ 1118 h 1157"/>
                <a:gd name="T62" fmla="*/ 637 w 928"/>
                <a:gd name="T63" fmla="*/ 1141 h 1157"/>
                <a:gd name="T64" fmla="*/ 577 w 928"/>
                <a:gd name="T65" fmla="*/ 1107 h 1157"/>
                <a:gd name="T66" fmla="*/ 511 w 928"/>
                <a:gd name="T67" fmla="*/ 1032 h 1157"/>
                <a:gd name="T68" fmla="*/ 456 w 928"/>
                <a:gd name="T69" fmla="*/ 974 h 1157"/>
                <a:gd name="T70" fmla="*/ 392 w 928"/>
                <a:gd name="T71" fmla="*/ 940 h 1157"/>
                <a:gd name="T72" fmla="*/ 389 w 928"/>
                <a:gd name="T73" fmla="*/ 911 h 1157"/>
                <a:gd name="T74" fmla="*/ 327 w 928"/>
                <a:gd name="T75" fmla="*/ 875 h 1157"/>
                <a:gd name="T76" fmla="*/ 294 w 928"/>
                <a:gd name="T77" fmla="*/ 897 h 1157"/>
                <a:gd name="T78" fmla="*/ 268 w 928"/>
                <a:gd name="T79" fmla="*/ 874 h 1157"/>
                <a:gd name="T80" fmla="*/ 232 w 928"/>
                <a:gd name="T81" fmla="*/ 842 h 1157"/>
                <a:gd name="T82" fmla="*/ 248 w 928"/>
                <a:gd name="T83" fmla="*/ 832 h 1157"/>
                <a:gd name="T84" fmla="*/ 217 w 928"/>
                <a:gd name="T85" fmla="*/ 816 h 1157"/>
                <a:gd name="T86" fmla="*/ 195 w 928"/>
                <a:gd name="T87" fmla="*/ 759 h 1157"/>
                <a:gd name="T88" fmla="*/ 144 w 928"/>
                <a:gd name="T89" fmla="*/ 722 h 1157"/>
                <a:gd name="T90" fmla="*/ 119 w 928"/>
                <a:gd name="T91" fmla="*/ 683 h 1157"/>
                <a:gd name="T92" fmla="*/ 149 w 928"/>
                <a:gd name="T93" fmla="*/ 642 h 1157"/>
                <a:gd name="T94" fmla="*/ 151 w 928"/>
                <a:gd name="T95" fmla="*/ 531 h 1157"/>
                <a:gd name="T96" fmla="*/ 139 w 928"/>
                <a:gd name="T97" fmla="*/ 487 h 1157"/>
                <a:gd name="T98" fmla="*/ 119 w 928"/>
                <a:gd name="T99" fmla="*/ 452 h 1157"/>
                <a:gd name="T100" fmla="*/ 81 w 928"/>
                <a:gd name="T101" fmla="*/ 434 h 1157"/>
                <a:gd name="T102" fmla="*/ 66 w 928"/>
                <a:gd name="T103" fmla="*/ 379 h 1157"/>
                <a:gd name="T104" fmla="*/ 35 w 928"/>
                <a:gd name="T105" fmla="*/ 335 h 1157"/>
                <a:gd name="T106" fmla="*/ 15 w 928"/>
                <a:gd name="T107" fmla="*/ 261 h 1157"/>
                <a:gd name="T108" fmla="*/ 15 w 928"/>
                <a:gd name="T109" fmla="*/ 219 h 1157"/>
                <a:gd name="T110" fmla="*/ 40 w 928"/>
                <a:gd name="T111" fmla="*/ 175 h 1157"/>
                <a:gd name="T112" fmla="*/ 103 w 928"/>
                <a:gd name="T113" fmla="*/ 165 h 1157"/>
                <a:gd name="T114" fmla="*/ 165 w 928"/>
                <a:gd name="T115" fmla="*/ 115 h 1157"/>
                <a:gd name="T116" fmla="*/ 207 w 928"/>
                <a:gd name="T117" fmla="*/ 125 h 1157"/>
                <a:gd name="T118" fmla="*/ 238 w 928"/>
                <a:gd name="T119" fmla="*/ 79 h 1157"/>
                <a:gd name="T120" fmla="*/ 280 w 928"/>
                <a:gd name="T121" fmla="*/ 52 h 1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28" h="1157">
                  <a:moveTo>
                    <a:pt x="326" y="0"/>
                  </a:moveTo>
                  <a:lnTo>
                    <a:pt x="329" y="2"/>
                  </a:lnTo>
                  <a:lnTo>
                    <a:pt x="334" y="3"/>
                  </a:lnTo>
                  <a:lnTo>
                    <a:pt x="337" y="7"/>
                  </a:lnTo>
                  <a:lnTo>
                    <a:pt x="346" y="16"/>
                  </a:lnTo>
                  <a:lnTo>
                    <a:pt x="354" y="26"/>
                  </a:lnTo>
                  <a:lnTo>
                    <a:pt x="354" y="28"/>
                  </a:lnTo>
                  <a:lnTo>
                    <a:pt x="356" y="29"/>
                  </a:lnTo>
                  <a:lnTo>
                    <a:pt x="357" y="39"/>
                  </a:lnTo>
                  <a:lnTo>
                    <a:pt x="357" y="41"/>
                  </a:lnTo>
                  <a:lnTo>
                    <a:pt x="357" y="42"/>
                  </a:lnTo>
                  <a:lnTo>
                    <a:pt x="361" y="50"/>
                  </a:lnTo>
                  <a:lnTo>
                    <a:pt x="362" y="52"/>
                  </a:lnTo>
                  <a:lnTo>
                    <a:pt x="364" y="53"/>
                  </a:lnTo>
                  <a:lnTo>
                    <a:pt x="372" y="58"/>
                  </a:lnTo>
                  <a:lnTo>
                    <a:pt x="374" y="58"/>
                  </a:lnTo>
                  <a:lnTo>
                    <a:pt x="379" y="58"/>
                  </a:lnTo>
                  <a:lnTo>
                    <a:pt x="380" y="60"/>
                  </a:lnTo>
                  <a:lnTo>
                    <a:pt x="382" y="62"/>
                  </a:lnTo>
                  <a:lnTo>
                    <a:pt x="384" y="70"/>
                  </a:lnTo>
                  <a:lnTo>
                    <a:pt x="382" y="71"/>
                  </a:lnTo>
                  <a:lnTo>
                    <a:pt x="379" y="84"/>
                  </a:lnTo>
                  <a:lnTo>
                    <a:pt x="379" y="92"/>
                  </a:lnTo>
                  <a:lnTo>
                    <a:pt x="380" y="96"/>
                  </a:lnTo>
                  <a:lnTo>
                    <a:pt x="380" y="102"/>
                  </a:lnTo>
                  <a:lnTo>
                    <a:pt x="380" y="104"/>
                  </a:lnTo>
                  <a:lnTo>
                    <a:pt x="379" y="110"/>
                  </a:lnTo>
                  <a:lnTo>
                    <a:pt x="389" y="108"/>
                  </a:lnTo>
                  <a:lnTo>
                    <a:pt x="390" y="108"/>
                  </a:lnTo>
                  <a:lnTo>
                    <a:pt x="400" y="108"/>
                  </a:lnTo>
                  <a:lnTo>
                    <a:pt x="402" y="108"/>
                  </a:lnTo>
                  <a:lnTo>
                    <a:pt x="410" y="107"/>
                  </a:lnTo>
                  <a:lnTo>
                    <a:pt x="412" y="107"/>
                  </a:lnTo>
                  <a:lnTo>
                    <a:pt x="415" y="104"/>
                  </a:lnTo>
                  <a:lnTo>
                    <a:pt x="418" y="97"/>
                  </a:lnTo>
                  <a:lnTo>
                    <a:pt x="420" y="97"/>
                  </a:lnTo>
                  <a:lnTo>
                    <a:pt x="427" y="89"/>
                  </a:lnTo>
                  <a:lnTo>
                    <a:pt x="430" y="89"/>
                  </a:lnTo>
                  <a:lnTo>
                    <a:pt x="432" y="89"/>
                  </a:lnTo>
                  <a:lnTo>
                    <a:pt x="433" y="89"/>
                  </a:lnTo>
                  <a:lnTo>
                    <a:pt x="443" y="89"/>
                  </a:lnTo>
                  <a:lnTo>
                    <a:pt x="447" y="87"/>
                  </a:lnTo>
                  <a:lnTo>
                    <a:pt x="458" y="84"/>
                  </a:lnTo>
                  <a:lnTo>
                    <a:pt x="460" y="83"/>
                  </a:lnTo>
                  <a:lnTo>
                    <a:pt x="461" y="83"/>
                  </a:lnTo>
                  <a:lnTo>
                    <a:pt x="466" y="76"/>
                  </a:lnTo>
                  <a:lnTo>
                    <a:pt x="468" y="74"/>
                  </a:lnTo>
                  <a:lnTo>
                    <a:pt x="470" y="73"/>
                  </a:lnTo>
                  <a:lnTo>
                    <a:pt x="475" y="65"/>
                  </a:lnTo>
                  <a:lnTo>
                    <a:pt x="475" y="63"/>
                  </a:lnTo>
                  <a:lnTo>
                    <a:pt x="476" y="58"/>
                  </a:lnTo>
                  <a:lnTo>
                    <a:pt x="478" y="49"/>
                  </a:lnTo>
                  <a:lnTo>
                    <a:pt x="476" y="47"/>
                  </a:lnTo>
                  <a:lnTo>
                    <a:pt x="476" y="45"/>
                  </a:lnTo>
                  <a:lnTo>
                    <a:pt x="478" y="39"/>
                  </a:lnTo>
                  <a:lnTo>
                    <a:pt x="480" y="37"/>
                  </a:lnTo>
                  <a:lnTo>
                    <a:pt x="481" y="31"/>
                  </a:lnTo>
                  <a:lnTo>
                    <a:pt x="481" y="28"/>
                  </a:lnTo>
                  <a:lnTo>
                    <a:pt x="483" y="23"/>
                  </a:lnTo>
                  <a:lnTo>
                    <a:pt x="485" y="15"/>
                  </a:lnTo>
                  <a:lnTo>
                    <a:pt x="485" y="13"/>
                  </a:lnTo>
                  <a:lnTo>
                    <a:pt x="498" y="8"/>
                  </a:lnTo>
                  <a:lnTo>
                    <a:pt x="499" y="11"/>
                  </a:lnTo>
                  <a:lnTo>
                    <a:pt x="501" y="23"/>
                  </a:lnTo>
                  <a:lnTo>
                    <a:pt x="503" y="26"/>
                  </a:lnTo>
                  <a:lnTo>
                    <a:pt x="509" y="32"/>
                  </a:lnTo>
                  <a:lnTo>
                    <a:pt x="513" y="39"/>
                  </a:lnTo>
                  <a:lnTo>
                    <a:pt x="511" y="41"/>
                  </a:lnTo>
                  <a:lnTo>
                    <a:pt x="516" y="45"/>
                  </a:lnTo>
                  <a:lnTo>
                    <a:pt x="524" y="44"/>
                  </a:lnTo>
                  <a:lnTo>
                    <a:pt x="529" y="44"/>
                  </a:lnTo>
                  <a:lnTo>
                    <a:pt x="531" y="44"/>
                  </a:lnTo>
                  <a:lnTo>
                    <a:pt x="538" y="41"/>
                  </a:lnTo>
                  <a:lnTo>
                    <a:pt x="542" y="39"/>
                  </a:lnTo>
                  <a:lnTo>
                    <a:pt x="544" y="39"/>
                  </a:lnTo>
                  <a:lnTo>
                    <a:pt x="546" y="37"/>
                  </a:lnTo>
                  <a:lnTo>
                    <a:pt x="547" y="39"/>
                  </a:lnTo>
                  <a:lnTo>
                    <a:pt x="551" y="44"/>
                  </a:lnTo>
                  <a:lnTo>
                    <a:pt x="552" y="45"/>
                  </a:lnTo>
                  <a:lnTo>
                    <a:pt x="554" y="49"/>
                  </a:lnTo>
                  <a:lnTo>
                    <a:pt x="551" y="50"/>
                  </a:lnTo>
                  <a:lnTo>
                    <a:pt x="562" y="73"/>
                  </a:lnTo>
                  <a:lnTo>
                    <a:pt x="574" y="71"/>
                  </a:lnTo>
                  <a:lnTo>
                    <a:pt x="577" y="73"/>
                  </a:lnTo>
                  <a:lnTo>
                    <a:pt x="582" y="83"/>
                  </a:lnTo>
                  <a:lnTo>
                    <a:pt x="590" y="91"/>
                  </a:lnTo>
                  <a:lnTo>
                    <a:pt x="592" y="92"/>
                  </a:lnTo>
                  <a:lnTo>
                    <a:pt x="604" y="89"/>
                  </a:lnTo>
                  <a:lnTo>
                    <a:pt x="612" y="84"/>
                  </a:lnTo>
                  <a:lnTo>
                    <a:pt x="615" y="84"/>
                  </a:lnTo>
                  <a:lnTo>
                    <a:pt x="617" y="84"/>
                  </a:lnTo>
                  <a:lnTo>
                    <a:pt x="624" y="89"/>
                  </a:lnTo>
                  <a:lnTo>
                    <a:pt x="637" y="91"/>
                  </a:lnTo>
                  <a:lnTo>
                    <a:pt x="643" y="89"/>
                  </a:lnTo>
                  <a:lnTo>
                    <a:pt x="648" y="87"/>
                  </a:lnTo>
                  <a:lnTo>
                    <a:pt x="652" y="89"/>
                  </a:lnTo>
                  <a:lnTo>
                    <a:pt x="658" y="84"/>
                  </a:lnTo>
                  <a:lnTo>
                    <a:pt x="662" y="81"/>
                  </a:lnTo>
                  <a:lnTo>
                    <a:pt x="663" y="79"/>
                  </a:lnTo>
                  <a:lnTo>
                    <a:pt x="667" y="76"/>
                  </a:lnTo>
                  <a:lnTo>
                    <a:pt x="668" y="71"/>
                  </a:lnTo>
                  <a:lnTo>
                    <a:pt x="668" y="63"/>
                  </a:lnTo>
                  <a:lnTo>
                    <a:pt x="665" y="57"/>
                  </a:lnTo>
                  <a:lnTo>
                    <a:pt x="668" y="49"/>
                  </a:lnTo>
                  <a:lnTo>
                    <a:pt x="668" y="47"/>
                  </a:lnTo>
                  <a:lnTo>
                    <a:pt x="681" y="44"/>
                  </a:lnTo>
                  <a:lnTo>
                    <a:pt x="693" y="42"/>
                  </a:lnTo>
                  <a:lnTo>
                    <a:pt x="703" y="31"/>
                  </a:lnTo>
                  <a:lnTo>
                    <a:pt x="711" y="24"/>
                  </a:lnTo>
                  <a:lnTo>
                    <a:pt x="718" y="31"/>
                  </a:lnTo>
                  <a:lnTo>
                    <a:pt x="726" y="41"/>
                  </a:lnTo>
                  <a:lnTo>
                    <a:pt x="729" y="45"/>
                  </a:lnTo>
                  <a:lnTo>
                    <a:pt x="729" y="62"/>
                  </a:lnTo>
                  <a:lnTo>
                    <a:pt x="729" y="63"/>
                  </a:lnTo>
                  <a:lnTo>
                    <a:pt x="731" y="73"/>
                  </a:lnTo>
                  <a:lnTo>
                    <a:pt x="738" y="79"/>
                  </a:lnTo>
                  <a:lnTo>
                    <a:pt x="739" y="79"/>
                  </a:lnTo>
                  <a:lnTo>
                    <a:pt x="741" y="81"/>
                  </a:lnTo>
                  <a:lnTo>
                    <a:pt x="748" y="89"/>
                  </a:lnTo>
                  <a:lnTo>
                    <a:pt x="748" y="92"/>
                  </a:lnTo>
                  <a:lnTo>
                    <a:pt x="753" y="102"/>
                  </a:lnTo>
                  <a:lnTo>
                    <a:pt x="756" y="104"/>
                  </a:lnTo>
                  <a:lnTo>
                    <a:pt x="759" y="107"/>
                  </a:lnTo>
                  <a:lnTo>
                    <a:pt x="761" y="110"/>
                  </a:lnTo>
                  <a:lnTo>
                    <a:pt x="761" y="120"/>
                  </a:lnTo>
                  <a:lnTo>
                    <a:pt x="761" y="121"/>
                  </a:lnTo>
                  <a:lnTo>
                    <a:pt x="761" y="125"/>
                  </a:lnTo>
                  <a:lnTo>
                    <a:pt x="762" y="126"/>
                  </a:lnTo>
                  <a:lnTo>
                    <a:pt x="762" y="128"/>
                  </a:lnTo>
                  <a:lnTo>
                    <a:pt x="767" y="134"/>
                  </a:lnTo>
                  <a:lnTo>
                    <a:pt x="769" y="138"/>
                  </a:lnTo>
                  <a:lnTo>
                    <a:pt x="771" y="144"/>
                  </a:lnTo>
                  <a:lnTo>
                    <a:pt x="771" y="146"/>
                  </a:lnTo>
                  <a:lnTo>
                    <a:pt x="771" y="151"/>
                  </a:lnTo>
                  <a:lnTo>
                    <a:pt x="771" y="154"/>
                  </a:lnTo>
                  <a:lnTo>
                    <a:pt x="774" y="162"/>
                  </a:lnTo>
                  <a:lnTo>
                    <a:pt x="774" y="163"/>
                  </a:lnTo>
                  <a:lnTo>
                    <a:pt x="776" y="165"/>
                  </a:lnTo>
                  <a:lnTo>
                    <a:pt x="777" y="173"/>
                  </a:lnTo>
                  <a:lnTo>
                    <a:pt x="777" y="175"/>
                  </a:lnTo>
                  <a:lnTo>
                    <a:pt x="777" y="178"/>
                  </a:lnTo>
                  <a:lnTo>
                    <a:pt x="781" y="186"/>
                  </a:lnTo>
                  <a:lnTo>
                    <a:pt x="781" y="188"/>
                  </a:lnTo>
                  <a:lnTo>
                    <a:pt x="782" y="191"/>
                  </a:lnTo>
                  <a:lnTo>
                    <a:pt x="784" y="201"/>
                  </a:lnTo>
                  <a:lnTo>
                    <a:pt x="784" y="204"/>
                  </a:lnTo>
                  <a:lnTo>
                    <a:pt x="786" y="207"/>
                  </a:lnTo>
                  <a:lnTo>
                    <a:pt x="791" y="212"/>
                  </a:lnTo>
                  <a:lnTo>
                    <a:pt x="792" y="214"/>
                  </a:lnTo>
                  <a:lnTo>
                    <a:pt x="794" y="215"/>
                  </a:lnTo>
                  <a:lnTo>
                    <a:pt x="802" y="222"/>
                  </a:lnTo>
                  <a:lnTo>
                    <a:pt x="802" y="225"/>
                  </a:lnTo>
                  <a:lnTo>
                    <a:pt x="804" y="227"/>
                  </a:lnTo>
                  <a:lnTo>
                    <a:pt x="805" y="236"/>
                  </a:lnTo>
                  <a:lnTo>
                    <a:pt x="807" y="241"/>
                  </a:lnTo>
                  <a:lnTo>
                    <a:pt x="807" y="243"/>
                  </a:lnTo>
                  <a:lnTo>
                    <a:pt x="812" y="254"/>
                  </a:lnTo>
                  <a:lnTo>
                    <a:pt x="814" y="254"/>
                  </a:lnTo>
                  <a:lnTo>
                    <a:pt x="815" y="257"/>
                  </a:lnTo>
                  <a:lnTo>
                    <a:pt x="820" y="269"/>
                  </a:lnTo>
                  <a:lnTo>
                    <a:pt x="822" y="270"/>
                  </a:lnTo>
                  <a:lnTo>
                    <a:pt x="827" y="278"/>
                  </a:lnTo>
                  <a:lnTo>
                    <a:pt x="837" y="280"/>
                  </a:lnTo>
                  <a:lnTo>
                    <a:pt x="839" y="282"/>
                  </a:lnTo>
                  <a:lnTo>
                    <a:pt x="840" y="282"/>
                  </a:lnTo>
                  <a:lnTo>
                    <a:pt x="853" y="293"/>
                  </a:lnTo>
                  <a:lnTo>
                    <a:pt x="855" y="295"/>
                  </a:lnTo>
                  <a:lnTo>
                    <a:pt x="857" y="296"/>
                  </a:lnTo>
                  <a:lnTo>
                    <a:pt x="865" y="312"/>
                  </a:lnTo>
                  <a:lnTo>
                    <a:pt x="867" y="314"/>
                  </a:lnTo>
                  <a:lnTo>
                    <a:pt x="867" y="316"/>
                  </a:lnTo>
                  <a:lnTo>
                    <a:pt x="868" y="317"/>
                  </a:lnTo>
                  <a:lnTo>
                    <a:pt x="875" y="338"/>
                  </a:lnTo>
                  <a:lnTo>
                    <a:pt x="877" y="340"/>
                  </a:lnTo>
                  <a:lnTo>
                    <a:pt x="882" y="351"/>
                  </a:lnTo>
                  <a:lnTo>
                    <a:pt x="890" y="358"/>
                  </a:lnTo>
                  <a:lnTo>
                    <a:pt x="893" y="358"/>
                  </a:lnTo>
                  <a:lnTo>
                    <a:pt x="903" y="359"/>
                  </a:lnTo>
                  <a:lnTo>
                    <a:pt x="905" y="359"/>
                  </a:lnTo>
                  <a:lnTo>
                    <a:pt x="906" y="361"/>
                  </a:lnTo>
                  <a:lnTo>
                    <a:pt x="910" y="361"/>
                  </a:lnTo>
                  <a:lnTo>
                    <a:pt x="918" y="363"/>
                  </a:lnTo>
                  <a:lnTo>
                    <a:pt x="920" y="364"/>
                  </a:lnTo>
                  <a:lnTo>
                    <a:pt x="921" y="366"/>
                  </a:lnTo>
                  <a:lnTo>
                    <a:pt x="921" y="372"/>
                  </a:lnTo>
                  <a:lnTo>
                    <a:pt x="920" y="374"/>
                  </a:lnTo>
                  <a:lnTo>
                    <a:pt x="916" y="375"/>
                  </a:lnTo>
                  <a:lnTo>
                    <a:pt x="908" y="379"/>
                  </a:lnTo>
                  <a:lnTo>
                    <a:pt x="906" y="379"/>
                  </a:lnTo>
                  <a:lnTo>
                    <a:pt x="898" y="379"/>
                  </a:lnTo>
                  <a:lnTo>
                    <a:pt x="896" y="380"/>
                  </a:lnTo>
                  <a:lnTo>
                    <a:pt x="895" y="382"/>
                  </a:lnTo>
                  <a:lnTo>
                    <a:pt x="887" y="385"/>
                  </a:lnTo>
                  <a:lnTo>
                    <a:pt x="882" y="388"/>
                  </a:lnTo>
                  <a:lnTo>
                    <a:pt x="880" y="390"/>
                  </a:lnTo>
                  <a:lnTo>
                    <a:pt x="878" y="392"/>
                  </a:lnTo>
                  <a:lnTo>
                    <a:pt x="883" y="403"/>
                  </a:lnTo>
                  <a:lnTo>
                    <a:pt x="885" y="405"/>
                  </a:lnTo>
                  <a:lnTo>
                    <a:pt x="893" y="414"/>
                  </a:lnTo>
                  <a:lnTo>
                    <a:pt x="893" y="416"/>
                  </a:lnTo>
                  <a:lnTo>
                    <a:pt x="893" y="418"/>
                  </a:lnTo>
                  <a:lnTo>
                    <a:pt x="882" y="426"/>
                  </a:lnTo>
                  <a:lnTo>
                    <a:pt x="880" y="427"/>
                  </a:lnTo>
                  <a:lnTo>
                    <a:pt x="880" y="434"/>
                  </a:lnTo>
                  <a:lnTo>
                    <a:pt x="882" y="437"/>
                  </a:lnTo>
                  <a:lnTo>
                    <a:pt x="882" y="439"/>
                  </a:lnTo>
                  <a:lnTo>
                    <a:pt x="883" y="442"/>
                  </a:lnTo>
                  <a:lnTo>
                    <a:pt x="887" y="450"/>
                  </a:lnTo>
                  <a:lnTo>
                    <a:pt x="887" y="453"/>
                  </a:lnTo>
                  <a:lnTo>
                    <a:pt x="888" y="453"/>
                  </a:lnTo>
                  <a:lnTo>
                    <a:pt x="891" y="463"/>
                  </a:lnTo>
                  <a:lnTo>
                    <a:pt x="891" y="466"/>
                  </a:lnTo>
                  <a:lnTo>
                    <a:pt x="891" y="469"/>
                  </a:lnTo>
                  <a:lnTo>
                    <a:pt x="891" y="471"/>
                  </a:lnTo>
                  <a:lnTo>
                    <a:pt x="893" y="481"/>
                  </a:lnTo>
                  <a:lnTo>
                    <a:pt x="895" y="482"/>
                  </a:lnTo>
                  <a:lnTo>
                    <a:pt x="898" y="490"/>
                  </a:lnTo>
                  <a:lnTo>
                    <a:pt x="898" y="492"/>
                  </a:lnTo>
                  <a:lnTo>
                    <a:pt x="898" y="495"/>
                  </a:lnTo>
                  <a:lnTo>
                    <a:pt x="895" y="510"/>
                  </a:lnTo>
                  <a:lnTo>
                    <a:pt x="895" y="513"/>
                  </a:lnTo>
                  <a:lnTo>
                    <a:pt x="893" y="515"/>
                  </a:lnTo>
                  <a:lnTo>
                    <a:pt x="893" y="516"/>
                  </a:lnTo>
                  <a:lnTo>
                    <a:pt x="891" y="519"/>
                  </a:lnTo>
                  <a:lnTo>
                    <a:pt x="888" y="529"/>
                  </a:lnTo>
                  <a:lnTo>
                    <a:pt x="888" y="531"/>
                  </a:lnTo>
                  <a:lnTo>
                    <a:pt x="888" y="541"/>
                  </a:lnTo>
                  <a:lnTo>
                    <a:pt x="891" y="542"/>
                  </a:lnTo>
                  <a:lnTo>
                    <a:pt x="908" y="547"/>
                  </a:lnTo>
                  <a:lnTo>
                    <a:pt x="910" y="550"/>
                  </a:lnTo>
                  <a:lnTo>
                    <a:pt x="911" y="553"/>
                  </a:lnTo>
                  <a:lnTo>
                    <a:pt x="911" y="563"/>
                  </a:lnTo>
                  <a:lnTo>
                    <a:pt x="923" y="571"/>
                  </a:lnTo>
                  <a:lnTo>
                    <a:pt x="925" y="573"/>
                  </a:lnTo>
                  <a:lnTo>
                    <a:pt x="926" y="575"/>
                  </a:lnTo>
                  <a:lnTo>
                    <a:pt x="926" y="576"/>
                  </a:lnTo>
                  <a:lnTo>
                    <a:pt x="926" y="579"/>
                  </a:lnTo>
                  <a:lnTo>
                    <a:pt x="925" y="586"/>
                  </a:lnTo>
                  <a:lnTo>
                    <a:pt x="923" y="589"/>
                  </a:lnTo>
                  <a:lnTo>
                    <a:pt x="925" y="597"/>
                  </a:lnTo>
                  <a:lnTo>
                    <a:pt x="926" y="599"/>
                  </a:lnTo>
                  <a:lnTo>
                    <a:pt x="928" y="607"/>
                  </a:lnTo>
                  <a:lnTo>
                    <a:pt x="928" y="608"/>
                  </a:lnTo>
                  <a:lnTo>
                    <a:pt x="928" y="610"/>
                  </a:lnTo>
                  <a:lnTo>
                    <a:pt x="925" y="618"/>
                  </a:lnTo>
                  <a:lnTo>
                    <a:pt x="925" y="620"/>
                  </a:lnTo>
                  <a:lnTo>
                    <a:pt x="925" y="623"/>
                  </a:lnTo>
                  <a:lnTo>
                    <a:pt x="920" y="630"/>
                  </a:lnTo>
                  <a:lnTo>
                    <a:pt x="915" y="638"/>
                  </a:lnTo>
                  <a:lnTo>
                    <a:pt x="913" y="639"/>
                  </a:lnTo>
                  <a:lnTo>
                    <a:pt x="908" y="641"/>
                  </a:lnTo>
                  <a:lnTo>
                    <a:pt x="906" y="642"/>
                  </a:lnTo>
                  <a:lnTo>
                    <a:pt x="901" y="642"/>
                  </a:lnTo>
                  <a:lnTo>
                    <a:pt x="900" y="642"/>
                  </a:lnTo>
                  <a:lnTo>
                    <a:pt x="898" y="642"/>
                  </a:lnTo>
                  <a:lnTo>
                    <a:pt x="872" y="652"/>
                  </a:lnTo>
                  <a:lnTo>
                    <a:pt x="870" y="655"/>
                  </a:lnTo>
                  <a:lnTo>
                    <a:pt x="868" y="655"/>
                  </a:lnTo>
                  <a:lnTo>
                    <a:pt x="867" y="657"/>
                  </a:lnTo>
                  <a:lnTo>
                    <a:pt x="860" y="660"/>
                  </a:lnTo>
                  <a:lnTo>
                    <a:pt x="858" y="662"/>
                  </a:lnTo>
                  <a:lnTo>
                    <a:pt x="855" y="662"/>
                  </a:lnTo>
                  <a:lnTo>
                    <a:pt x="845" y="662"/>
                  </a:lnTo>
                  <a:lnTo>
                    <a:pt x="843" y="662"/>
                  </a:lnTo>
                  <a:lnTo>
                    <a:pt x="827" y="660"/>
                  </a:lnTo>
                  <a:lnTo>
                    <a:pt x="825" y="660"/>
                  </a:lnTo>
                  <a:lnTo>
                    <a:pt x="820" y="665"/>
                  </a:lnTo>
                  <a:lnTo>
                    <a:pt x="819" y="668"/>
                  </a:lnTo>
                  <a:lnTo>
                    <a:pt x="817" y="668"/>
                  </a:lnTo>
                  <a:lnTo>
                    <a:pt x="815" y="672"/>
                  </a:lnTo>
                  <a:lnTo>
                    <a:pt x="812" y="673"/>
                  </a:lnTo>
                  <a:lnTo>
                    <a:pt x="809" y="675"/>
                  </a:lnTo>
                  <a:lnTo>
                    <a:pt x="805" y="676"/>
                  </a:lnTo>
                  <a:lnTo>
                    <a:pt x="804" y="686"/>
                  </a:lnTo>
                  <a:lnTo>
                    <a:pt x="802" y="688"/>
                  </a:lnTo>
                  <a:lnTo>
                    <a:pt x="800" y="689"/>
                  </a:lnTo>
                  <a:lnTo>
                    <a:pt x="796" y="693"/>
                  </a:lnTo>
                  <a:lnTo>
                    <a:pt x="796" y="694"/>
                  </a:lnTo>
                  <a:lnTo>
                    <a:pt x="794" y="696"/>
                  </a:lnTo>
                  <a:lnTo>
                    <a:pt x="791" y="697"/>
                  </a:lnTo>
                  <a:lnTo>
                    <a:pt x="789" y="699"/>
                  </a:lnTo>
                  <a:lnTo>
                    <a:pt x="786" y="699"/>
                  </a:lnTo>
                  <a:lnTo>
                    <a:pt x="782" y="704"/>
                  </a:lnTo>
                  <a:lnTo>
                    <a:pt x="782" y="706"/>
                  </a:lnTo>
                  <a:lnTo>
                    <a:pt x="782" y="707"/>
                  </a:lnTo>
                  <a:lnTo>
                    <a:pt x="777" y="710"/>
                  </a:lnTo>
                  <a:lnTo>
                    <a:pt x="776" y="712"/>
                  </a:lnTo>
                  <a:lnTo>
                    <a:pt x="772" y="717"/>
                  </a:lnTo>
                  <a:lnTo>
                    <a:pt x="772" y="719"/>
                  </a:lnTo>
                  <a:lnTo>
                    <a:pt x="769" y="723"/>
                  </a:lnTo>
                  <a:lnTo>
                    <a:pt x="762" y="727"/>
                  </a:lnTo>
                  <a:lnTo>
                    <a:pt x="762" y="728"/>
                  </a:lnTo>
                  <a:lnTo>
                    <a:pt x="766" y="746"/>
                  </a:lnTo>
                  <a:lnTo>
                    <a:pt x="769" y="754"/>
                  </a:lnTo>
                  <a:lnTo>
                    <a:pt x="769" y="759"/>
                  </a:lnTo>
                  <a:lnTo>
                    <a:pt x="772" y="767"/>
                  </a:lnTo>
                  <a:lnTo>
                    <a:pt x="772" y="770"/>
                  </a:lnTo>
                  <a:lnTo>
                    <a:pt x="771" y="772"/>
                  </a:lnTo>
                  <a:lnTo>
                    <a:pt x="774" y="778"/>
                  </a:lnTo>
                  <a:lnTo>
                    <a:pt x="776" y="782"/>
                  </a:lnTo>
                  <a:lnTo>
                    <a:pt x="781" y="788"/>
                  </a:lnTo>
                  <a:lnTo>
                    <a:pt x="781" y="791"/>
                  </a:lnTo>
                  <a:lnTo>
                    <a:pt x="777" y="799"/>
                  </a:lnTo>
                  <a:lnTo>
                    <a:pt x="769" y="799"/>
                  </a:lnTo>
                  <a:lnTo>
                    <a:pt x="767" y="803"/>
                  </a:lnTo>
                  <a:lnTo>
                    <a:pt x="777" y="814"/>
                  </a:lnTo>
                  <a:lnTo>
                    <a:pt x="784" y="819"/>
                  </a:lnTo>
                  <a:lnTo>
                    <a:pt x="786" y="820"/>
                  </a:lnTo>
                  <a:lnTo>
                    <a:pt x="792" y="824"/>
                  </a:lnTo>
                  <a:lnTo>
                    <a:pt x="796" y="829"/>
                  </a:lnTo>
                  <a:lnTo>
                    <a:pt x="802" y="835"/>
                  </a:lnTo>
                  <a:lnTo>
                    <a:pt x="804" y="840"/>
                  </a:lnTo>
                  <a:lnTo>
                    <a:pt x="797" y="842"/>
                  </a:lnTo>
                  <a:lnTo>
                    <a:pt x="794" y="842"/>
                  </a:lnTo>
                  <a:lnTo>
                    <a:pt x="787" y="843"/>
                  </a:lnTo>
                  <a:lnTo>
                    <a:pt x="784" y="843"/>
                  </a:lnTo>
                  <a:lnTo>
                    <a:pt x="781" y="842"/>
                  </a:lnTo>
                  <a:lnTo>
                    <a:pt x="772" y="838"/>
                  </a:lnTo>
                  <a:lnTo>
                    <a:pt x="772" y="837"/>
                  </a:lnTo>
                  <a:lnTo>
                    <a:pt x="769" y="835"/>
                  </a:lnTo>
                  <a:lnTo>
                    <a:pt x="764" y="830"/>
                  </a:lnTo>
                  <a:lnTo>
                    <a:pt x="762" y="830"/>
                  </a:lnTo>
                  <a:lnTo>
                    <a:pt x="761" y="829"/>
                  </a:lnTo>
                  <a:lnTo>
                    <a:pt x="756" y="822"/>
                  </a:lnTo>
                  <a:lnTo>
                    <a:pt x="754" y="820"/>
                  </a:lnTo>
                  <a:lnTo>
                    <a:pt x="753" y="819"/>
                  </a:lnTo>
                  <a:lnTo>
                    <a:pt x="749" y="812"/>
                  </a:lnTo>
                  <a:lnTo>
                    <a:pt x="746" y="812"/>
                  </a:lnTo>
                  <a:lnTo>
                    <a:pt x="741" y="812"/>
                  </a:lnTo>
                  <a:lnTo>
                    <a:pt x="739" y="814"/>
                  </a:lnTo>
                  <a:lnTo>
                    <a:pt x="738" y="814"/>
                  </a:lnTo>
                  <a:lnTo>
                    <a:pt x="731" y="814"/>
                  </a:lnTo>
                  <a:lnTo>
                    <a:pt x="729" y="814"/>
                  </a:lnTo>
                  <a:lnTo>
                    <a:pt x="721" y="819"/>
                  </a:lnTo>
                  <a:lnTo>
                    <a:pt x="721" y="820"/>
                  </a:lnTo>
                  <a:lnTo>
                    <a:pt x="718" y="830"/>
                  </a:lnTo>
                  <a:lnTo>
                    <a:pt x="716" y="832"/>
                  </a:lnTo>
                  <a:lnTo>
                    <a:pt x="714" y="835"/>
                  </a:lnTo>
                  <a:lnTo>
                    <a:pt x="713" y="837"/>
                  </a:lnTo>
                  <a:lnTo>
                    <a:pt x="705" y="843"/>
                  </a:lnTo>
                  <a:lnTo>
                    <a:pt x="705" y="845"/>
                  </a:lnTo>
                  <a:lnTo>
                    <a:pt x="700" y="850"/>
                  </a:lnTo>
                  <a:lnTo>
                    <a:pt x="698" y="851"/>
                  </a:lnTo>
                  <a:lnTo>
                    <a:pt x="695" y="851"/>
                  </a:lnTo>
                  <a:lnTo>
                    <a:pt x="691" y="851"/>
                  </a:lnTo>
                  <a:lnTo>
                    <a:pt x="688" y="853"/>
                  </a:lnTo>
                  <a:lnTo>
                    <a:pt x="680" y="856"/>
                  </a:lnTo>
                  <a:lnTo>
                    <a:pt x="680" y="864"/>
                  </a:lnTo>
                  <a:lnTo>
                    <a:pt x="681" y="867"/>
                  </a:lnTo>
                  <a:lnTo>
                    <a:pt x="685" y="871"/>
                  </a:lnTo>
                  <a:lnTo>
                    <a:pt x="686" y="872"/>
                  </a:lnTo>
                  <a:lnTo>
                    <a:pt x="690" y="879"/>
                  </a:lnTo>
                  <a:lnTo>
                    <a:pt x="688" y="892"/>
                  </a:lnTo>
                  <a:lnTo>
                    <a:pt x="690" y="898"/>
                  </a:lnTo>
                  <a:lnTo>
                    <a:pt x="691" y="903"/>
                  </a:lnTo>
                  <a:lnTo>
                    <a:pt x="691" y="906"/>
                  </a:lnTo>
                  <a:lnTo>
                    <a:pt x="698" y="909"/>
                  </a:lnTo>
                  <a:lnTo>
                    <a:pt x="705" y="918"/>
                  </a:lnTo>
                  <a:lnTo>
                    <a:pt x="706" y="919"/>
                  </a:lnTo>
                  <a:lnTo>
                    <a:pt x="710" y="929"/>
                  </a:lnTo>
                  <a:lnTo>
                    <a:pt x="710" y="931"/>
                  </a:lnTo>
                  <a:lnTo>
                    <a:pt x="716" y="939"/>
                  </a:lnTo>
                  <a:lnTo>
                    <a:pt x="716" y="940"/>
                  </a:lnTo>
                  <a:lnTo>
                    <a:pt x="714" y="955"/>
                  </a:lnTo>
                  <a:lnTo>
                    <a:pt x="714" y="961"/>
                  </a:lnTo>
                  <a:lnTo>
                    <a:pt x="713" y="961"/>
                  </a:lnTo>
                  <a:lnTo>
                    <a:pt x="711" y="963"/>
                  </a:lnTo>
                  <a:lnTo>
                    <a:pt x="701" y="966"/>
                  </a:lnTo>
                  <a:lnTo>
                    <a:pt x="700" y="968"/>
                  </a:lnTo>
                  <a:lnTo>
                    <a:pt x="695" y="971"/>
                  </a:lnTo>
                  <a:lnTo>
                    <a:pt x="695" y="974"/>
                  </a:lnTo>
                  <a:lnTo>
                    <a:pt x="698" y="976"/>
                  </a:lnTo>
                  <a:lnTo>
                    <a:pt x="701" y="977"/>
                  </a:lnTo>
                  <a:lnTo>
                    <a:pt x="703" y="977"/>
                  </a:lnTo>
                  <a:lnTo>
                    <a:pt x="703" y="981"/>
                  </a:lnTo>
                  <a:lnTo>
                    <a:pt x="703" y="990"/>
                  </a:lnTo>
                  <a:lnTo>
                    <a:pt x="703" y="992"/>
                  </a:lnTo>
                  <a:lnTo>
                    <a:pt x="705" y="998"/>
                  </a:lnTo>
                  <a:lnTo>
                    <a:pt x="708" y="1003"/>
                  </a:lnTo>
                  <a:lnTo>
                    <a:pt x="713" y="1007"/>
                  </a:lnTo>
                  <a:lnTo>
                    <a:pt x="714" y="1008"/>
                  </a:lnTo>
                  <a:lnTo>
                    <a:pt x="719" y="1011"/>
                  </a:lnTo>
                  <a:lnTo>
                    <a:pt x="731" y="1015"/>
                  </a:lnTo>
                  <a:lnTo>
                    <a:pt x="731" y="1016"/>
                  </a:lnTo>
                  <a:lnTo>
                    <a:pt x="733" y="1018"/>
                  </a:lnTo>
                  <a:lnTo>
                    <a:pt x="734" y="1020"/>
                  </a:lnTo>
                  <a:lnTo>
                    <a:pt x="741" y="1023"/>
                  </a:lnTo>
                  <a:lnTo>
                    <a:pt x="743" y="1026"/>
                  </a:lnTo>
                  <a:lnTo>
                    <a:pt x="749" y="1034"/>
                  </a:lnTo>
                  <a:lnTo>
                    <a:pt x="749" y="1037"/>
                  </a:lnTo>
                  <a:lnTo>
                    <a:pt x="743" y="1047"/>
                  </a:lnTo>
                  <a:lnTo>
                    <a:pt x="739" y="1053"/>
                  </a:lnTo>
                  <a:lnTo>
                    <a:pt x="733" y="1058"/>
                  </a:lnTo>
                  <a:lnTo>
                    <a:pt x="729" y="1060"/>
                  </a:lnTo>
                  <a:lnTo>
                    <a:pt x="726" y="1068"/>
                  </a:lnTo>
                  <a:lnTo>
                    <a:pt x="728" y="1075"/>
                  </a:lnTo>
                  <a:lnTo>
                    <a:pt x="729" y="1076"/>
                  </a:lnTo>
                  <a:lnTo>
                    <a:pt x="729" y="1089"/>
                  </a:lnTo>
                  <a:lnTo>
                    <a:pt x="728" y="1092"/>
                  </a:lnTo>
                  <a:lnTo>
                    <a:pt x="713" y="1112"/>
                  </a:lnTo>
                  <a:lnTo>
                    <a:pt x="711" y="1115"/>
                  </a:lnTo>
                  <a:lnTo>
                    <a:pt x="710" y="1117"/>
                  </a:lnTo>
                  <a:lnTo>
                    <a:pt x="706" y="1118"/>
                  </a:lnTo>
                  <a:lnTo>
                    <a:pt x="705" y="1120"/>
                  </a:lnTo>
                  <a:lnTo>
                    <a:pt x="703" y="1121"/>
                  </a:lnTo>
                  <a:lnTo>
                    <a:pt x="693" y="1130"/>
                  </a:lnTo>
                  <a:lnTo>
                    <a:pt x="691" y="1130"/>
                  </a:lnTo>
                  <a:lnTo>
                    <a:pt x="690" y="1131"/>
                  </a:lnTo>
                  <a:lnTo>
                    <a:pt x="680" y="1134"/>
                  </a:lnTo>
                  <a:lnTo>
                    <a:pt x="676" y="1136"/>
                  </a:lnTo>
                  <a:lnTo>
                    <a:pt x="660" y="1138"/>
                  </a:lnTo>
                  <a:lnTo>
                    <a:pt x="657" y="1139"/>
                  </a:lnTo>
                  <a:lnTo>
                    <a:pt x="647" y="1139"/>
                  </a:lnTo>
                  <a:lnTo>
                    <a:pt x="645" y="1139"/>
                  </a:lnTo>
                  <a:lnTo>
                    <a:pt x="642" y="1139"/>
                  </a:lnTo>
                  <a:lnTo>
                    <a:pt x="637" y="1141"/>
                  </a:lnTo>
                  <a:lnTo>
                    <a:pt x="633" y="1141"/>
                  </a:lnTo>
                  <a:lnTo>
                    <a:pt x="627" y="1144"/>
                  </a:lnTo>
                  <a:lnTo>
                    <a:pt x="627" y="1146"/>
                  </a:lnTo>
                  <a:lnTo>
                    <a:pt x="624" y="1147"/>
                  </a:lnTo>
                  <a:lnTo>
                    <a:pt x="622" y="1154"/>
                  </a:lnTo>
                  <a:lnTo>
                    <a:pt x="622" y="1157"/>
                  </a:lnTo>
                  <a:lnTo>
                    <a:pt x="614" y="1134"/>
                  </a:lnTo>
                  <a:lnTo>
                    <a:pt x="605" y="1130"/>
                  </a:lnTo>
                  <a:lnTo>
                    <a:pt x="604" y="1128"/>
                  </a:lnTo>
                  <a:lnTo>
                    <a:pt x="594" y="1120"/>
                  </a:lnTo>
                  <a:lnTo>
                    <a:pt x="587" y="1113"/>
                  </a:lnTo>
                  <a:lnTo>
                    <a:pt x="582" y="1110"/>
                  </a:lnTo>
                  <a:lnTo>
                    <a:pt x="577" y="1107"/>
                  </a:lnTo>
                  <a:lnTo>
                    <a:pt x="576" y="1104"/>
                  </a:lnTo>
                  <a:lnTo>
                    <a:pt x="572" y="1099"/>
                  </a:lnTo>
                  <a:lnTo>
                    <a:pt x="567" y="1091"/>
                  </a:lnTo>
                  <a:lnTo>
                    <a:pt x="562" y="1081"/>
                  </a:lnTo>
                  <a:lnTo>
                    <a:pt x="557" y="1076"/>
                  </a:lnTo>
                  <a:lnTo>
                    <a:pt x="556" y="1073"/>
                  </a:lnTo>
                  <a:lnTo>
                    <a:pt x="549" y="1065"/>
                  </a:lnTo>
                  <a:lnTo>
                    <a:pt x="547" y="1063"/>
                  </a:lnTo>
                  <a:lnTo>
                    <a:pt x="546" y="1060"/>
                  </a:lnTo>
                  <a:lnTo>
                    <a:pt x="529" y="1047"/>
                  </a:lnTo>
                  <a:lnTo>
                    <a:pt x="529" y="1045"/>
                  </a:lnTo>
                  <a:lnTo>
                    <a:pt x="513" y="1032"/>
                  </a:lnTo>
                  <a:lnTo>
                    <a:pt x="511" y="1032"/>
                  </a:lnTo>
                  <a:lnTo>
                    <a:pt x="499" y="1023"/>
                  </a:lnTo>
                  <a:lnTo>
                    <a:pt x="498" y="1023"/>
                  </a:lnTo>
                  <a:lnTo>
                    <a:pt x="496" y="1021"/>
                  </a:lnTo>
                  <a:lnTo>
                    <a:pt x="486" y="1015"/>
                  </a:lnTo>
                  <a:lnTo>
                    <a:pt x="481" y="1010"/>
                  </a:lnTo>
                  <a:lnTo>
                    <a:pt x="480" y="1008"/>
                  </a:lnTo>
                  <a:lnTo>
                    <a:pt x="480" y="1007"/>
                  </a:lnTo>
                  <a:lnTo>
                    <a:pt x="473" y="994"/>
                  </a:lnTo>
                  <a:lnTo>
                    <a:pt x="471" y="992"/>
                  </a:lnTo>
                  <a:lnTo>
                    <a:pt x="470" y="990"/>
                  </a:lnTo>
                  <a:lnTo>
                    <a:pt x="468" y="989"/>
                  </a:lnTo>
                  <a:lnTo>
                    <a:pt x="466" y="987"/>
                  </a:lnTo>
                  <a:lnTo>
                    <a:pt x="456" y="974"/>
                  </a:lnTo>
                  <a:lnTo>
                    <a:pt x="455" y="973"/>
                  </a:lnTo>
                  <a:lnTo>
                    <a:pt x="453" y="971"/>
                  </a:lnTo>
                  <a:lnTo>
                    <a:pt x="443" y="958"/>
                  </a:lnTo>
                  <a:lnTo>
                    <a:pt x="442" y="956"/>
                  </a:lnTo>
                  <a:lnTo>
                    <a:pt x="437" y="952"/>
                  </a:lnTo>
                  <a:lnTo>
                    <a:pt x="435" y="950"/>
                  </a:lnTo>
                  <a:lnTo>
                    <a:pt x="415" y="940"/>
                  </a:lnTo>
                  <a:lnTo>
                    <a:pt x="410" y="943"/>
                  </a:lnTo>
                  <a:lnTo>
                    <a:pt x="407" y="953"/>
                  </a:lnTo>
                  <a:lnTo>
                    <a:pt x="405" y="952"/>
                  </a:lnTo>
                  <a:lnTo>
                    <a:pt x="400" y="950"/>
                  </a:lnTo>
                  <a:lnTo>
                    <a:pt x="392" y="947"/>
                  </a:lnTo>
                  <a:lnTo>
                    <a:pt x="392" y="940"/>
                  </a:lnTo>
                  <a:lnTo>
                    <a:pt x="395" y="935"/>
                  </a:lnTo>
                  <a:lnTo>
                    <a:pt x="395" y="934"/>
                  </a:lnTo>
                  <a:lnTo>
                    <a:pt x="395" y="929"/>
                  </a:lnTo>
                  <a:lnTo>
                    <a:pt x="390" y="932"/>
                  </a:lnTo>
                  <a:lnTo>
                    <a:pt x="384" y="932"/>
                  </a:lnTo>
                  <a:lnTo>
                    <a:pt x="384" y="929"/>
                  </a:lnTo>
                  <a:lnTo>
                    <a:pt x="385" y="927"/>
                  </a:lnTo>
                  <a:lnTo>
                    <a:pt x="390" y="926"/>
                  </a:lnTo>
                  <a:lnTo>
                    <a:pt x="392" y="926"/>
                  </a:lnTo>
                  <a:lnTo>
                    <a:pt x="392" y="921"/>
                  </a:lnTo>
                  <a:lnTo>
                    <a:pt x="392" y="918"/>
                  </a:lnTo>
                  <a:lnTo>
                    <a:pt x="389" y="913"/>
                  </a:lnTo>
                  <a:lnTo>
                    <a:pt x="389" y="911"/>
                  </a:lnTo>
                  <a:lnTo>
                    <a:pt x="385" y="908"/>
                  </a:lnTo>
                  <a:lnTo>
                    <a:pt x="382" y="906"/>
                  </a:lnTo>
                  <a:lnTo>
                    <a:pt x="379" y="903"/>
                  </a:lnTo>
                  <a:lnTo>
                    <a:pt x="374" y="903"/>
                  </a:lnTo>
                  <a:lnTo>
                    <a:pt x="367" y="898"/>
                  </a:lnTo>
                  <a:lnTo>
                    <a:pt x="366" y="897"/>
                  </a:lnTo>
                  <a:lnTo>
                    <a:pt x="356" y="888"/>
                  </a:lnTo>
                  <a:lnTo>
                    <a:pt x="354" y="887"/>
                  </a:lnTo>
                  <a:lnTo>
                    <a:pt x="352" y="887"/>
                  </a:lnTo>
                  <a:lnTo>
                    <a:pt x="341" y="880"/>
                  </a:lnTo>
                  <a:lnTo>
                    <a:pt x="331" y="877"/>
                  </a:lnTo>
                  <a:lnTo>
                    <a:pt x="329" y="875"/>
                  </a:lnTo>
                  <a:lnTo>
                    <a:pt x="327" y="875"/>
                  </a:lnTo>
                  <a:lnTo>
                    <a:pt x="323" y="874"/>
                  </a:lnTo>
                  <a:lnTo>
                    <a:pt x="314" y="872"/>
                  </a:lnTo>
                  <a:lnTo>
                    <a:pt x="308" y="872"/>
                  </a:lnTo>
                  <a:lnTo>
                    <a:pt x="306" y="872"/>
                  </a:lnTo>
                  <a:lnTo>
                    <a:pt x="304" y="872"/>
                  </a:lnTo>
                  <a:lnTo>
                    <a:pt x="299" y="872"/>
                  </a:lnTo>
                  <a:lnTo>
                    <a:pt x="298" y="874"/>
                  </a:lnTo>
                  <a:lnTo>
                    <a:pt x="296" y="875"/>
                  </a:lnTo>
                  <a:lnTo>
                    <a:pt x="294" y="879"/>
                  </a:lnTo>
                  <a:lnTo>
                    <a:pt x="294" y="882"/>
                  </a:lnTo>
                  <a:lnTo>
                    <a:pt x="293" y="887"/>
                  </a:lnTo>
                  <a:lnTo>
                    <a:pt x="294" y="892"/>
                  </a:lnTo>
                  <a:lnTo>
                    <a:pt x="294" y="897"/>
                  </a:lnTo>
                  <a:lnTo>
                    <a:pt x="294" y="898"/>
                  </a:lnTo>
                  <a:lnTo>
                    <a:pt x="291" y="900"/>
                  </a:lnTo>
                  <a:lnTo>
                    <a:pt x="289" y="898"/>
                  </a:lnTo>
                  <a:lnTo>
                    <a:pt x="289" y="893"/>
                  </a:lnTo>
                  <a:lnTo>
                    <a:pt x="288" y="892"/>
                  </a:lnTo>
                  <a:lnTo>
                    <a:pt x="286" y="887"/>
                  </a:lnTo>
                  <a:lnTo>
                    <a:pt x="283" y="880"/>
                  </a:lnTo>
                  <a:lnTo>
                    <a:pt x="281" y="880"/>
                  </a:lnTo>
                  <a:lnTo>
                    <a:pt x="280" y="879"/>
                  </a:lnTo>
                  <a:lnTo>
                    <a:pt x="275" y="879"/>
                  </a:lnTo>
                  <a:lnTo>
                    <a:pt x="273" y="877"/>
                  </a:lnTo>
                  <a:lnTo>
                    <a:pt x="270" y="875"/>
                  </a:lnTo>
                  <a:lnTo>
                    <a:pt x="268" y="874"/>
                  </a:lnTo>
                  <a:lnTo>
                    <a:pt x="266" y="872"/>
                  </a:lnTo>
                  <a:lnTo>
                    <a:pt x="266" y="869"/>
                  </a:lnTo>
                  <a:lnTo>
                    <a:pt x="265" y="867"/>
                  </a:lnTo>
                  <a:lnTo>
                    <a:pt x="265" y="866"/>
                  </a:lnTo>
                  <a:lnTo>
                    <a:pt x="265" y="861"/>
                  </a:lnTo>
                  <a:lnTo>
                    <a:pt x="263" y="861"/>
                  </a:lnTo>
                  <a:lnTo>
                    <a:pt x="253" y="853"/>
                  </a:lnTo>
                  <a:lnTo>
                    <a:pt x="251" y="851"/>
                  </a:lnTo>
                  <a:lnTo>
                    <a:pt x="245" y="845"/>
                  </a:lnTo>
                  <a:lnTo>
                    <a:pt x="241" y="843"/>
                  </a:lnTo>
                  <a:lnTo>
                    <a:pt x="238" y="842"/>
                  </a:lnTo>
                  <a:lnTo>
                    <a:pt x="233" y="842"/>
                  </a:lnTo>
                  <a:lnTo>
                    <a:pt x="232" y="842"/>
                  </a:lnTo>
                  <a:lnTo>
                    <a:pt x="227" y="840"/>
                  </a:lnTo>
                  <a:lnTo>
                    <a:pt x="225" y="838"/>
                  </a:lnTo>
                  <a:lnTo>
                    <a:pt x="222" y="833"/>
                  </a:lnTo>
                  <a:lnTo>
                    <a:pt x="222" y="830"/>
                  </a:lnTo>
                  <a:lnTo>
                    <a:pt x="222" y="827"/>
                  </a:lnTo>
                  <a:lnTo>
                    <a:pt x="227" y="827"/>
                  </a:lnTo>
                  <a:lnTo>
                    <a:pt x="228" y="827"/>
                  </a:lnTo>
                  <a:lnTo>
                    <a:pt x="232" y="832"/>
                  </a:lnTo>
                  <a:lnTo>
                    <a:pt x="238" y="837"/>
                  </a:lnTo>
                  <a:lnTo>
                    <a:pt x="240" y="837"/>
                  </a:lnTo>
                  <a:lnTo>
                    <a:pt x="246" y="835"/>
                  </a:lnTo>
                  <a:lnTo>
                    <a:pt x="246" y="833"/>
                  </a:lnTo>
                  <a:lnTo>
                    <a:pt x="248" y="832"/>
                  </a:lnTo>
                  <a:lnTo>
                    <a:pt x="246" y="824"/>
                  </a:lnTo>
                  <a:lnTo>
                    <a:pt x="246" y="822"/>
                  </a:lnTo>
                  <a:lnTo>
                    <a:pt x="243" y="814"/>
                  </a:lnTo>
                  <a:lnTo>
                    <a:pt x="238" y="808"/>
                  </a:lnTo>
                  <a:lnTo>
                    <a:pt x="237" y="806"/>
                  </a:lnTo>
                  <a:lnTo>
                    <a:pt x="230" y="806"/>
                  </a:lnTo>
                  <a:lnTo>
                    <a:pt x="228" y="806"/>
                  </a:lnTo>
                  <a:lnTo>
                    <a:pt x="225" y="806"/>
                  </a:lnTo>
                  <a:lnTo>
                    <a:pt x="222" y="812"/>
                  </a:lnTo>
                  <a:lnTo>
                    <a:pt x="223" y="817"/>
                  </a:lnTo>
                  <a:lnTo>
                    <a:pt x="223" y="819"/>
                  </a:lnTo>
                  <a:lnTo>
                    <a:pt x="220" y="822"/>
                  </a:lnTo>
                  <a:lnTo>
                    <a:pt x="217" y="816"/>
                  </a:lnTo>
                  <a:lnTo>
                    <a:pt x="215" y="814"/>
                  </a:lnTo>
                  <a:lnTo>
                    <a:pt x="215" y="811"/>
                  </a:lnTo>
                  <a:lnTo>
                    <a:pt x="212" y="806"/>
                  </a:lnTo>
                  <a:lnTo>
                    <a:pt x="212" y="804"/>
                  </a:lnTo>
                  <a:lnTo>
                    <a:pt x="210" y="803"/>
                  </a:lnTo>
                  <a:lnTo>
                    <a:pt x="208" y="801"/>
                  </a:lnTo>
                  <a:lnTo>
                    <a:pt x="207" y="799"/>
                  </a:lnTo>
                  <a:lnTo>
                    <a:pt x="202" y="793"/>
                  </a:lnTo>
                  <a:lnTo>
                    <a:pt x="200" y="791"/>
                  </a:lnTo>
                  <a:lnTo>
                    <a:pt x="202" y="772"/>
                  </a:lnTo>
                  <a:lnTo>
                    <a:pt x="200" y="765"/>
                  </a:lnTo>
                  <a:lnTo>
                    <a:pt x="198" y="762"/>
                  </a:lnTo>
                  <a:lnTo>
                    <a:pt x="195" y="759"/>
                  </a:lnTo>
                  <a:lnTo>
                    <a:pt x="194" y="757"/>
                  </a:lnTo>
                  <a:lnTo>
                    <a:pt x="187" y="753"/>
                  </a:lnTo>
                  <a:lnTo>
                    <a:pt x="187" y="751"/>
                  </a:lnTo>
                  <a:lnTo>
                    <a:pt x="185" y="748"/>
                  </a:lnTo>
                  <a:lnTo>
                    <a:pt x="175" y="743"/>
                  </a:lnTo>
                  <a:lnTo>
                    <a:pt x="172" y="741"/>
                  </a:lnTo>
                  <a:lnTo>
                    <a:pt x="170" y="740"/>
                  </a:lnTo>
                  <a:lnTo>
                    <a:pt x="160" y="733"/>
                  </a:lnTo>
                  <a:lnTo>
                    <a:pt x="159" y="731"/>
                  </a:lnTo>
                  <a:lnTo>
                    <a:pt x="149" y="725"/>
                  </a:lnTo>
                  <a:lnTo>
                    <a:pt x="147" y="725"/>
                  </a:lnTo>
                  <a:lnTo>
                    <a:pt x="146" y="723"/>
                  </a:lnTo>
                  <a:lnTo>
                    <a:pt x="144" y="722"/>
                  </a:lnTo>
                  <a:lnTo>
                    <a:pt x="142" y="720"/>
                  </a:lnTo>
                  <a:lnTo>
                    <a:pt x="132" y="715"/>
                  </a:lnTo>
                  <a:lnTo>
                    <a:pt x="131" y="715"/>
                  </a:lnTo>
                  <a:lnTo>
                    <a:pt x="126" y="712"/>
                  </a:lnTo>
                  <a:lnTo>
                    <a:pt x="124" y="710"/>
                  </a:lnTo>
                  <a:lnTo>
                    <a:pt x="122" y="710"/>
                  </a:lnTo>
                  <a:lnTo>
                    <a:pt x="119" y="709"/>
                  </a:lnTo>
                  <a:lnTo>
                    <a:pt x="116" y="706"/>
                  </a:lnTo>
                  <a:lnTo>
                    <a:pt x="116" y="704"/>
                  </a:lnTo>
                  <a:lnTo>
                    <a:pt x="117" y="701"/>
                  </a:lnTo>
                  <a:lnTo>
                    <a:pt x="117" y="694"/>
                  </a:lnTo>
                  <a:lnTo>
                    <a:pt x="114" y="688"/>
                  </a:lnTo>
                  <a:lnTo>
                    <a:pt x="119" y="683"/>
                  </a:lnTo>
                  <a:lnTo>
                    <a:pt x="127" y="675"/>
                  </a:lnTo>
                  <a:lnTo>
                    <a:pt x="129" y="668"/>
                  </a:lnTo>
                  <a:lnTo>
                    <a:pt x="126" y="655"/>
                  </a:lnTo>
                  <a:lnTo>
                    <a:pt x="129" y="652"/>
                  </a:lnTo>
                  <a:lnTo>
                    <a:pt x="131" y="651"/>
                  </a:lnTo>
                  <a:lnTo>
                    <a:pt x="131" y="647"/>
                  </a:lnTo>
                  <a:lnTo>
                    <a:pt x="129" y="644"/>
                  </a:lnTo>
                  <a:lnTo>
                    <a:pt x="132" y="641"/>
                  </a:lnTo>
                  <a:lnTo>
                    <a:pt x="134" y="639"/>
                  </a:lnTo>
                  <a:lnTo>
                    <a:pt x="136" y="638"/>
                  </a:lnTo>
                  <a:lnTo>
                    <a:pt x="142" y="639"/>
                  </a:lnTo>
                  <a:lnTo>
                    <a:pt x="146" y="644"/>
                  </a:lnTo>
                  <a:lnTo>
                    <a:pt x="149" y="642"/>
                  </a:lnTo>
                  <a:lnTo>
                    <a:pt x="151" y="639"/>
                  </a:lnTo>
                  <a:lnTo>
                    <a:pt x="151" y="636"/>
                  </a:lnTo>
                  <a:lnTo>
                    <a:pt x="149" y="628"/>
                  </a:lnTo>
                  <a:lnTo>
                    <a:pt x="149" y="617"/>
                  </a:lnTo>
                  <a:lnTo>
                    <a:pt x="149" y="613"/>
                  </a:lnTo>
                  <a:lnTo>
                    <a:pt x="152" y="600"/>
                  </a:lnTo>
                  <a:lnTo>
                    <a:pt x="151" y="587"/>
                  </a:lnTo>
                  <a:lnTo>
                    <a:pt x="160" y="555"/>
                  </a:lnTo>
                  <a:lnTo>
                    <a:pt x="160" y="552"/>
                  </a:lnTo>
                  <a:lnTo>
                    <a:pt x="159" y="549"/>
                  </a:lnTo>
                  <a:lnTo>
                    <a:pt x="157" y="541"/>
                  </a:lnTo>
                  <a:lnTo>
                    <a:pt x="152" y="532"/>
                  </a:lnTo>
                  <a:lnTo>
                    <a:pt x="151" y="531"/>
                  </a:lnTo>
                  <a:lnTo>
                    <a:pt x="149" y="523"/>
                  </a:lnTo>
                  <a:lnTo>
                    <a:pt x="149" y="521"/>
                  </a:lnTo>
                  <a:lnTo>
                    <a:pt x="151" y="519"/>
                  </a:lnTo>
                  <a:lnTo>
                    <a:pt x="152" y="507"/>
                  </a:lnTo>
                  <a:lnTo>
                    <a:pt x="152" y="505"/>
                  </a:lnTo>
                  <a:lnTo>
                    <a:pt x="149" y="497"/>
                  </a:lnTo>
                  <a:lnTo>
                    <a:pt x="149" y="494"/>
                  </a:lnTo>
                  <a:lnTo>
                    <a:pt x="149" y="479"/>
                  </a:lnTo>
                  <a:lnTo>
                    <a:pt x="149" y="477"/>
                  </a:lnTo>
                  <a:lnTo>
                    <a:pt x="146" y="476"/>
                  </a:lnTo>
                  <a:lnTo>
                    <a:pt x="141" y="476"/>
                  </a:lnTo>
                  <a:lnTo>
                    <a:pt x="139" y="479"/>
                  </a:lnTo>
                  <a:lnTo>
                    <a:pt x="139" y="487"/>
                  </a:lnTo>
                  <a:lnTo>
                    <a:pt x="137" y="495"/>
                  </a:lnTo>
                  <a:lnTo>
                    <a:pt x="136" y="495"/>
                  </a:lnTo>
                  <a:lnTo>
                    <a:pt x="134" y="492"/>
                  </a:lnTo>
                  <a:lnTo>
                    <a:pt x="132" y="487"/>
                  </a:lnTo>
                  <a:lnTo>
                    <a:pt x="131" y="481"/>
                  </a:lnTo>
                  <a:lnTo>
                    <a:pt x="129" y="476"/>
                  </a:lnTo>
                  <a:lnTo>
                    <a:pt x="129" y="473"/>
                  </a:lnTo>
                  <a:lnTo>
                    <a:pt x="129" y="471"/>
                  </a:lnTo>
                  <a:lnTo>
                    <a:pt x="129" y="461"/>
                  </a:lnTo>
                  <a:lnTo>
                    <a:pt x="129" y="460"/>
                  </a:lnTo>
                  <a:lnTo>
                    <a:pt x="127" y="456"/>
                  </a:lnTo>
                  <a:lnTo>
                    <a:pt x="121" y="453"/>
                  </a:lnTo>
                  <a:lnTo>
                    <a:pt x="119" y="452"/>
                  </a:lnTo>
                  <a:lnTo>
                    <a:pt x="117" y="450"/>
                  </a:lnTo>
                  <a:lnTo>
                    <a:pt x="116" y="443"/>
                  </a:lnTo>
                  <a:lnTo>
                    <a:pt x="116" y="442"/>
                  </a:lnTo>
                  <a:lnTo>
                    <a:pt x="112" y="430"/>
                  </a:lnTo>
                  <a:lnTo>
                    <a:pt x="106" y="427"/>
                  </a:lnTo>
                  <a:lnTo>
                    <a:pt x="104" y="424"/>
                  </a:lnTo>
                  <a:lnTo>
                    <a:pt x="98" y="422"/>
                  </a:lnTo>
                  <a:lnTo>
                    <a:pt x="93" y="427"/>
                  </a:lnTo>
                  <a:lnTo>
                    <a:pt x="91" y="427"/>
                  </a:lnTo>
                  <a:lnTo>
                    <a:pt x="88" y="434"/>
                  </a:lnTo>
                  <a:lnTo>
                    <a:pt x="84" y="434"/>
                  </a:lnTo>
                  <a:lnTo>
                    <a:pt x="83" y="435"/>
                  </a:lnTo>
                  <a:lnTo>
                    <a:pt x="81" y="434"/>
                  </a:lnTo>
                  <a:lnTo>
                    <a:pt x="79" y="432"/>
                  </a:lnTo>
                  <a:lnTo>
                    <a:pt x="76" y="426"/>
                  </a:lnTo>
                  <a:lnTo>
                    <a:pt x="74" y="424"/>
                  </a:lnTo>
                  <a:lnTo>
                    <a:pt x="68" y="419"/>
                  </a:lnTo>
                  <a:lnTo>
                    <a:pt x="66" y="418"/>
                  </a:lnTo>
                  <a:lnTo>
                    <a:pt x="61" y="411"/>
                  </a:lnTo>
                  <a:lnTo>
                    <a:pt x="61" y="408"/>
                  </a:lnTo>
                  <a:lnTo>
                    <a:pt x="61" y="403"/>
                  </a:lnTo>
                  <a:lnTo>
                    <a:pt x="65" y="395"/>
                  </a:lnTo>
                  <a:lnTo>
                    <a:pt x="65" y="393"/>
                  </a:lnTo>
                  <a:lnTo>
                    <a:pt x="61" y="385"/>
                  </a:lnTo>
                  <a:lnTo>
                    <a:pt x="63" y="384"/>
                  </a:lnTo>
                  <a:lnTo>
                    <a:pt x="66" y="379"/>
                  </a:lnTo>
                  <a:lnTo>
                    <a:pt x="74" y="372"/>
                  </a:lnTo>
                  <a:lnTo>
                    <a:pt x="81" y="363"/>
                  </a:lnTo>
                  <a:lnTo>
                    <a:pt x="79" y="361"/>
                  </a:lnTo>
                  <a:lnTo>
                    <a:pt x="79" y="358"/>
                  </a:lnTo>
                  <a:lnTo>
                    <a:pt x="76" y="351"/>
                  </a:lnTo>
                  <a:lnTo>
                    <a:pt x="76" y="348"/>
                  </a:lnTo>
                  <a:lnTo>
                    <a:pt x="73" y="338"/>
                  </a:lnTo>
                  <a:lnTo>
                    <a:pt x="63" y="337"/>
                  </a:lnTo>
                  <a:lnTo>
                    <a:pt x="60" y="337"/>
                  </a:lnTo>
                  <a:lnTo>
                    <a:pt x="48" y="340"/>
                  </a:lnTo>
                  <a:lnTo>
                    <a:pt x="46" y="340"/>
                  </a:lnTo>
                  <a:lnTo>
                    <a:pt x="35" y="337"/>
                  </a:lnTo>
                  <a:lnTo>
                    <a:pt x="35" y="335"/>
                  </a:lnTo>
                  <a:lnTo>
                    <a:pt x="33" y="329"/>
                  </a:lnTo>
                  <a:lnTo>
                    <a:pt x="31" y="320"/>
                  </a:lnTo>
                  <a:lnTo>
                    <a:pt x="26" y="309"/>
                  </a:lnTo>
                  <a:lnTo>
                    <a:pt x="25" y="308"/>
                  </a:lnTo>
                  <a:lnTo>
                    <a:pt x="22" y="298"/>
                  </a:lnTo>
                  <a:lnTo>
                    <a:pt x="22" y="296"/>
                  </a:lnTo>
                  <a:lnTo>
                    <a:pt x="18" y="285"/>
                  </a:lnTo>
                  <a:lnTo>
                    <a:pt x="17" y="283"/>
                  </a:lnTo>
                  <a:lnTo>
                    <a:pt x="10" y="278"/>
                  </a:lnTo>
                  <a:lnTo>
                    <a:pt x="10" y="277"/>
                  </a:lnTo>
                  <a:lnTo>
                    <a:pt x="8" y="269"/>
                  </a:lnTo>
                  <a:lnTo>
                    <a:pt x="10" y="267"/>
                  </a:lnTo>
                  <a:lnTo>
                    <a:pt x="15" y="261"/>
                  </a:lnTo>
                  <a:lnTo>
                    <a:pt x="18" y="257"/>
                  </a:lnTo>
                  <a:lnTo>
                    <a:pt x="18" y="256"/>
                  </a:lnTo>
                  <a:lnTo>
                    <a:pt x="13" y="254"/>
                  </a:lnTo>
                  <a:lnTo>
                    <a:pt x="10" y="254"/>
                  </a:lnTo>
                  <a:lnTo>
                    <a:pt x="2" y="249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2" y="238"/>
                  </a:lnTo>
                  <a:lnTo>
                    <a:pt x="8" y="231"/>
                  </a:lnTo>
                  <a:lnTo>
                    <a:pt x="10" y="230"/>
                  </a:lnTo>
                  <a:lnTo>
                    <a:pt x="13" y="225"/>
                  </a:lnTo>
                  <a:lnTo>
                    <a:pt x="15" y="222"/>
                  </a:lnTo>
                  <a:lnTo>
                    <a:pt x="15" y="219"/>
                  </a:lnTo>
                  <a:lnTo>
                    <a:pt x="13" y="217"/>
                  </a:lnTo>
                  <a:lnTo>
                    <a:pt x="12" y="214"/>
                  </a:lnTo>
                  <a:lnTo>
                    <a:pt x="15" y="209"/>
                  </a:lnTo>
                  <a:lnTo>
                    <a:pt x="17" y="206"/>
                  </a:lnTo>
                  <a:lnTo>
                    <a:pt x="22" y="199"/>
                  </a:lnTo>
                  <a:lnTo>
                    <a:pt x="28" y="196"/>
                  </a:lnTo>
                  <a:lnTo>
                    <a:pt x="30" y="194"/>
                  </a:lnTo>
                  <a:lnTo>
                    <a:pt x="35" y="188"/>
                  </a:lnTo>
                  <a:lnTo>
                    <a:pt x="36" y="188"/>
                  </a:lnTo>
                  <a:lnTo>
                    <a:pt x="41" y="183"/>
                  </a:lnTo>
                  <a:lnTo>
                    <a:pt x="41" y="181"/>
                  </a:lnTo>
                  <a:lnTo>
                    <a:pt x="41" y="178"/>
                  </a:lnTo>
                  <a:lnTo>
                    <a:pt x="40" y="175"/>
                  </a:lnTo>
                  <a:lnTo>
                    <a:pt x="38" y="173"/>
                  </a:lnTo>
                  <a:lnTo>
                    <a:pt x="48" y="170"/>
                  </a:lnTo>
                  <a:lnTo>
                    <a:pt x="50" y="170"/>
                  </a:lnTo>
                  <a:lnTo>
                    <a:pt x="53" y="168"/>
                  </a:lnTo>
                  <a:lnTo>
                    <a:pt x="58" y="165"/>
                  </a:lnTo>
                  <a:lnTo>
                    <a:pt x="63" y="168"/>
                  </a:lnTo>
                  <a:lnTo>
                    <a:pt x="71" y="170"/>
                  </a:lnTo>
                  <a:lnTo>
                    <a:pt x="73" y="170"/>
                  </a:lnTo>
                  <a:lnTo>
                    <a:pt x="79" y="167"/>
                  </a:lnTo>
                  <a:lnTo>
                    <a:pt x="81" y="167"/>
                  </a:lnTo>
                  <a:lnTo>
                    <a:pt x="89" y="170"/>
                  </a:lnTo>
                  <a:lnTo>
                    <a:pt x="96" y="172"/>
                  </a:lnTo>
                  <a:lnTo>
                    <a:pt x="103" y="165"/>
                  </a:lnTo>
                  <a:lnTo>
                    <a:pt x="111" y="159"/>
                  </a:lnTo>
                  <a:lnTo>
                    <a:pt x="122" y="152"/>
                  </a:lnTo>
                  <a:lnTo>
                    <a:pt x="124" y="152"/>
                  </a:lnTo>
                  <a:lnTo>
                    <a:pt x="137" y="149"/>
                  </a:lnTo>
                  <a:lnTo>
                    <a:pt x="142" y="142"/>
                  </a:lnTo>
                  <a:lnTo>
                    <a:pt x="142" y="139"/>
                  </a:lnTo>
                  <a:lnTo>
                    <a:pt x="146" y="136"/>
                  </a:lnTo>
                  <a:lnTo>
                    <a:pt x="152" y="131"/>
                  </a:lnTo>
                  <a:lnTo>
                    <a:pt x="154" y="123"/>
                  </a:lnTo>
                  <a:lnTo>
                    <a:pt x="154" y="117"/>
                  </a:lnTo>
                  <a:lnTo>
                    <a:pt x="159" y="110"/>
                  </a:lnTo>
                  <a:lnTo>
                    <a:pt x="162" y="113"/>
                  </a:lnTo>
                  <a:lnTo>
                    <a:pt x="165" y="115"/>
                  </a:lnTo>
                  <a:lnTo>
                    <a:pt x="169" y="112"/>
                  </a:lnTo>
                  <a:lnTo>
                    <a:pt x="170" y="110"/>
                  </a:lnTo>
                  <a:lnTo>
                    <a:pt x="179" y="107"/>
                  </a:lnTo>
                  <a:lnTo>
                    <a:pt x="179" y="105"/>
                  </a:lnTo>
                  <a:lnTo>
                    <a:pt x="182" y="102"/>
                  </a:lnTo>
                  <a:lnTo>
                    <a:pt x="184" y="102"/>
                  </a:lnTo>
                  <a:lnTo>
                    <a:pt x="194" y="104"/>
                  </a:lnTo>
                  <a:lnTo>
                    <a:pt x="202" y="102"/>
                  </a:lnTo>
                  <a:lnTo>
                    <a:pt x="203" y="104"/>
                  </a:lnTo>
                  <a:lnTo>
                    <a:pt x="205" y="107"/>
                  </a:lnTo>
                  <a:lnTo>
                    <a:pt x="205" y="117"/>
                  </a:lnTo>
                  <a:lnTo>
                    <a:pt x="205" y="118"/>
                  </a:lnTo>
                  <a:lnTo>
                    <a:pt x="207" y="125"/>
                  </a:lnTo>
                  <a:lnTo>
                    <a:pt x="212" y="126"/>
                  </a:lnTo>
                  <a:lnTo>
                    <a:pt x="218" y="130"/>
                  </a:lnTo>
                  <a:lnTo>
                    <a:pt x="227" y="130"/>
                  </a:lnTo>
                  <a:lnTo>
                    <a:pt x="232" y="126"/>
                  </a:lnTo>
                  <a:lnTo>
                    <a:pt x="232" y="120"/>
                  </a:lnTo>
                  <a:lnTo>
                    <a:pt x="232" y="118"/>
                  </a:lnTo>
                  <a:lnTo>
                    <a:pt x="228" y="110"/>
                  </a:lnTo>
                  <a:lnTo>
                    <a:pt x="230" y="107"/>
                  </a:lnTo>
                  <a:lnTo>
                    <a:pt x="233" y="102"/>
                  </a:lnTo>
                  <a:lnTo>
                    <a:pt x="235" y="99"/>
                  </a:lnTo>
                  <a:lnTo>
                    <a:pt x="233" y="92"/>
                  </a:lnTo>
                  <a:lnTo>
                    <a:pt x="233" y="84"/>
                  </a:lnTo>
                  <a:lnTo>
                    <a:pt x="238" y="79"/>
                  </a:lnTo>
                  <a:lnTo>
                    <a:pt x="241" y="78"/>
                  </a:lnTo>
                  <a:lnTo>
                    <a:pt x="241" y="73"/>
                  </a:lnTo>
                  <a:lnTo>
                    <a:pt x="241" y="71"/>
                  </a:lnTo>
                  <a:lnTo>
                    <a:pt x="243" y="65"/>
                  </a:lnTo>
                  <a:lnTo>
                    <a:pt x="246" y="58"/>
                  </a:lnTo>
                  <a:lnTo>
                    <a:pt x="250" y="58"/>
                  </a:lnTo>
                  <a:lnTo>
                    <a:pt x="253" y="58"/>
                  </a:lnTo>
                  <a:lnTo>
                    <a:pt x="256" y="57"/>
                  </a:lnTo>
                  <a:lnTo>
                    <a:pt x="258" y="50"/>
                  </a:lnTo>
                  <a:lnTo>
                    <a:pt x="263" y="50"/>
                  </a:lnTo>
                  <a:lnTo>
                    <a:pt x="266" y="49"/>
                  </a:lnTo>
                  <a:lnTo>
                    <a:pt x="273" y="47"/>
                  </a:lnTo>
                  <a:lnTo>
                    <a:pt x="280" y="52"/>
                  </a:lnTo>
                  <a:lnTo>
                    <a:pt x="289" y="47"/>
                  </a:lnTo>
                  <a:lnTo>
                    <a:pt x="291" y="47"/>
                  </a:lnTo>
                  <a:lnTo>
                    <a:pt x="296" y="42"/>
                  </a:lnTo>
                  <a:lnTo>
                    <a:pt x="298" y="39"/>
                  </a:lnTo>
                  <a:lnTo>
                    <a:pt x="301" y="31"/>
                  </a:lnTo>
                  <a:lnTo>
                    <a:pt x="303" y="28"/>
                  </a:lnTo>
                  <a:lnTo>
                    <a:pt x="308" y="19"/>
                  </a:lnTo>
                  <a:lnTo>
                    <a:pt x="314" y="18"/>
                  </a:lnTo>
                  <a:lnTo>
                    <a:pt x="318" y="18"/>
                  </a:lnTo>
                  <a:lnTo>
                    <a:pt x="321" y="11"/>
                  </a:lnTo>
                  <a:lnTo>
                    <a:pt x="321" y="8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89" name="Freeform 89"/>
            <p:cNvSpPr>
              <a:spLocks/>
            </p:cNvSpPr>
            <p:nvPr/>
          </p:nvSpPr>
          <p:spPr bwMode="auto">
            <a:xfrm>
              <a:off x="3708400" y="6652420"/>
              <a:ext cx="736600" cy="919163"/>
            </a:xfrm>
            <a:custGeom>
              <a:avLst/>
              <a:gdLst>
                <a:gd name="T0" fmla="*/ 895 w 928"/>
                <a:gd name="T1" fmla="*/ 482 h 1157"/>
                <a:gd name="T2" fmla="*/ 888 w 928"/>
                <a:gd name="T3" fmla="*/ 531 h 1157"/>
                <a:gd name="T4" fmla="*/ 926 w 928"/>
                <a:gd name="T5" fmla="*/ 576 h 1157"/>
                <a:gd name="T6" fmla="*/ 925 w 928"/>
                <a:gd name="T7" fmla="*/ 620 h 1157"/>
                <a:gd name="T8" fmla="*/ 872 w 928"/>
                <a:gd name="T9" fmla="*/ 652 h 1157"/>
                <a:gd name="T10" fmla="*/ 825 w 928"/>
                <a:gd name="T11" fmla="*/ 660 h 1157"/>
                <a:gd name="T12" fmla="*/ 800 w 928"/>
                <a:gd name="T13" fmla="*/ 689 h 1157"/>
                <a:gd name="T14" fmla="*/ 777 w 928"/>
                <a:gd name="T15" fmla="*/ 710 h 1157"/>
                <a:gd name="T16" fmla="*/ 772 w 928"/>
                <a:gd name="T17" fmla="*/ 767 h 1157"/>
                <a:gd name="T18" fmla="*/ 777 w 928"/>
                <a:gd name="T19" fmla="*/ 814 h 1157"/>
                <a:gd name="T20" fmla="*/ 784 w 928"/>
                <a:gd name="T21" fmla="*/ 843 h 1157"/>
                <a:gd name="T22" fmla="*/ 753 w 928"/>
                <a:gd name="T23" fmla="*/ 819 h 1157"/>
                <a:gd name="T24" fmla="*/ 718 w 928"/>
                <a:gd name="T25" fmla="*/ 830 h 1157"/>
                <a:gd name="T26" fmla="*/ 688 w 928"/>
                <a:gd name="T27" fmla="*/ 853 h 1157"/>
                <a:gd name="T28" fmla="*/ 691 w 928"/>
                <a:gd name="T29" fmla="*/ 906 h 1157"/>
                <a:gd name="T30" fmla="*/ 713 w 928"/>
                <a:gd name="T31" fmla="*/ 961 h 1157"/>
                <a:gd name="T32" fmla="*/ 703 w 928"/>
                <a:gd name="T33" fmla="*/ 990 h 1157"/>
                <a:gd name="T34" fmla="*/ 734 w 928"/>
                <a:gd name="T35" fmla="*/ 1020 h 1157"/>
                <a:gd name="T36" fmla="*/ 728 w 928"/>
                <a:gd name="T37" fmla="*/ 1075 h 1157"/>
                <a:gd name="T38" fmla="*/ 693 w 928"/>
                <a:gd name="T39" fmla="*/ 1130 h 1157"/>
                <a:gd name="T40" fmla="*/ 637 w 928"/>
                <a:gd name="T41" fmla="*/ 1141 h 1157"/>
                <a:gd name="T42" fmla="*/ 594 w 928"/>
                <a:gd name="T43" fmla="*/ 1120 h 1157"/>
                <a:gd name="T44" fmla="*/ 549 w 928"/>
                <a:gd name="T45" fmla="*/ 1065 h 1157"/>
                <a:gd name="T46" fmla="*/ 486 w 928"/>
                <a:gd name="T47" fmla="*/ 1015 h 1157"/>
                <a:gd name="T48" fmla="*/ 455 w 928"/>
                <a:gd name="T49" fmla="*/ 973 h 1157"/>
                <a:gd name="T50" fmla="*/ 400 w 928"/>
                <a:gd name="T51" fmla="*/ 950 h 1157"/>
                <a:gd name="T52" fmla="*/ 390 w 928"/>
                <a:gd name="T53" fmla="*/ 926 h 1157"/>
                <a:gd name="T54" fmla="*/ 367 w 928"/>
                <a:gd name="T55" fmla="*/ 898 h 1157"/>
                <a:gd name="T56" fmla="*/ 314 w 928"/>
                <a:gd name="T57" fmla="*/ 872 h 1157"/>
                <a:gd name="T58" fmla="*/ 294 w 928"/>
                <a:gd name="T59" fmla="*/ 892 h 1157"/>
                <a:gd name="T60" fmla="*/ 280 w 928"/>
                <a:gd name="T61" fmla="*/ 879 h 1157"/>
                <a:gd name="T62" fmla="*/ 263 w 928"/>
                <a:gd name="T63" fmla="*/ 861 h 1157"/>
                <a:gd name="T64" fmla="*/ 222 w 928"/>
                <a:gd name="T65" fmla="*/ 833 h 1157"/>
                <a:gd name="T66" fmla="*/ 248 w 928"/>
                <a:gd name="T67" fmla="*/ 832 h 1157"/>
                <a:gd name="T68" fmla="*/ 223 w 928"/>
                <a:gd name="T69" fmla="*/ 817 h 1157"/>
                <a:gd name="T70" fmla="*/ 207 w 928"/>
                <a:gd name="T71" fmla="*/ 799 h 1157"/>
                <a:gd name="T72" fmla="*/ 185 w 928"/>
                <a:gd name="T73" fmla="*/ 748 h 1157"/>
                <a:gd name="T74" fmla="*/ 142 w 928"/>
                <a:gd name="T75" fmla="*/ 720 h 1157"/>
                <a:gd name="T76" fmla="*/ 117 w 928"/>
                <a:gd name="T77" fmla="*/ 694 h 1157"/>
                <a:gd name="T78" fmla="*/ 132 w 928"/>
                <a:gd name="T79" fmla="*/ 641 h 1157"/>
                <a:gd name="T80" fmla="*/ 149 w 928"/>
                <a:gd name="T81" fmla="*/ 613 h 1157"/>
                <a:gd name="T82" fmla="*/ 149 w 928"/>
                <a:gd name="T83" fmla="*/ 521 h 1157"/>
                <a:gd name="T84" fmla="*/ 139 w 928"/>
                <a:gd name="T85" fmla="*/ 479 h 1157"/>
                <a:gd name="T86" fmla="*/ 129 w 928"/>
                <a:gd name="T87" fmla="*/ 461 h 1157"/>
                <a:gd name="T88" fmla="*/ 104 w 928"/>
                <a:gd name="T89" fmla="*/ 424 h 1157"/>
                <a:gd name="T90" fmla="*/ 74 w 928"/>
                <a:gd name="T91" fmla="*/ 424 h 1157"/>
                <a:gd name="T92" fmla="*/ 66 w 928"/>
                <a:gd name="T93" fmla="*/ 379 h 1157"/>
                <a:gd name="T94" fmla="*/ 48 w 928"/>
                <a:gd name="T95" fmla="*/ 340 h 1157"/>
                <a:gd name="T96" fmla="*/ 18 w 928"/>
                <a:gd name="T97" fmla="*/ 285 h 1157"/>
                <a:gd name="T98" fmla="*/ 10 w 928"/>
                <a:gd name="T99" fmla="*/ 254 h 1157"/>
                <a:gd name="T100" fmla="*/ 13 w 928"/>
                <a:gd name="T101" fmla="*/ 217 h 1157"/>
                <a:gd name="T102" fmla="*/ 41 w 928"/>
                <a:gd name="T103" fmla="*/ 181 h 1157"/>
                <a:gd name="T104" fmla="*/ 73 w 928"/>
                <a:gd name="T105" fmla="*/ 170 h 1157"/>
                <a:gd name="T106" fmla="*/ 142 w 928"/>
                <a:gd name="T107" fmla="*/ 142 h 1157"/>
                <a:gd name="T108" fmla="*/ 170 w 928"/>
                <a:gd name="T109" fmla="*/ 110 h 1157"/>
                <a:gd name="T110" fmla="*/ 205 w 928"/>
                <a:gd name="T111" fmla="*/ 118 h 1157"/>
                <a:gd name="T112" fmla="*/ 233 w 928"/>
                <a:gd name="T113" fmla="*/ 102 h 1157"/>
                <a:gd name="T114" fmla="*/ 250 w 928"/>
                <a:gd name="T115" fmla="*/ 58 h 1157"/>
                <a:gd name="T116" fmla="*/ 296 w 928"/>
                <a:gd name="T117" fmla="*/ 42 h 1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28" h="1157">
                  <a:moveTo>
                    <a:pt x="883" y="442"/>
                  </a:moveTo>
                  <a:lnTo>
                    <a:pt x="887" y="450"/>
                  </a:lnTo>
                  <a:lnTo>
                    <a:pt x="887" y="453"/>
                  </a:lnTo>
                  <a:lnTo>
                    <a:pt x="888" y="453"/>
                  </a:lnTo>
                  <a:lnTo>
                    <a:pt x="891" y="463"/>
                  </a:lnTo>
                  <a:lnTo>
                    <a:pt x="891" y="466"/>
                  </a:lnTo>
                  <a:lnTo>
                    <a:pt x="891" y="469"/>
                  </a:lnTo>
                  <a:lnTo>
                    <a:pt x="891" y="471"/>
                  </a:lnTo>
                  <a:lnTo>
                    <a:pt x="893" y="481"/>
                  </a:lnTo>
                  <a:lnTo>
                    <a:pt x="895" y="482"/>
                  </a:lnTo>
                  <a:lnTo>
                    <a:pt x="898" y="490"/>
                  </a:lnTo>
                  <a:lnTo>
                    <a:pt x="898" y="492"/>
                  </a:lnTo>
                  <a:lnTo>
                    <a:pt x="898" y="495"/>
                  </a:lnTo>
                  <a:lnTo>
                    <a:pt x="895" y="510"/>
                  </a:lnTo>
                  <a:lnTo>
                    <a:pt x="895" y="513"/>
                  </a:lnTo>
                  <a:lnTo>
                    <a:pt x="893" y="515"/>
                  </a:lnTo>
                  <a:lnTo>
                    <a:pt x="893" y="516"/>
                  </a:lnTo>
                  <a:lnTo>
                    <a:pt x="891" y="519"/>
                  </a:lnTo>
                  <a:lnTo>
                    <a:pt x="888" y="529"/>
                  </a:lnTo>
                  <a:lnTo>
                    <a:pt x="888" y="531"/>
                  </a:lnTo>
                  <a:lnTo>
                    <a:pt x="888" y="541"/>
                  </a:lnTo>
                  <a:lnTo>
                    <a:pt x="891" y="542"/>
                  </a:lnTo>
                  <a:lnTo>
                    <a:pt x="908" y="547"/>
                  </a:lnTo>
                  <a:lnTo>
                    <a:pt x="910" y="550"/>
                  </a:lnTo>
                  <a:lnTo>
                    <a:pt x="911" y="553"/>
                  </a:lnTo>
                  <a:lnTo>
                    <a:pt x="911" y="563"/>
                  </a:lnTo>
                  <a:lnTo>
                    <a:pt x="923" y="571"/>
                  </a:lnTo>
                  <a:lnTo>
                    <a:pt x="925" y="573"/>
                  </a:lnTo>
                  <a:lnTo>
                    <a:pt x="926" y="575"/>
                  </a:lnTo>
                  <a:lnTo>
                    <a:pt x="926" y="576"/>
                  </a:lnTo>
                  <a:lnTo>
                    <a:pt x="926" y="579"/>
                  </a:lnTo>
                  <a:lnTo>
                    <a:pt x="925" y="586"/>
                  </a:lnTo>
                  <a:lnTo>
                    <a:pt x="923" y="589"/>
                  </a:lnTo>
                  <a:lnTo>
                    <a:pt x="925" y="597"/>
                  </a:lnTo>
                  <a:lnTo>
                    <a:pt x="926" y="599"/>
                  </a:lnTo>
                  <a:lnTo>
                    <a:pt x="928" y="607"/>
                  </a:lnTo>
                  <a:lnTo>
                    <a:pt x="928" y="608"/>
                  </a:lnTo>
                  <a:lnTo>
                    <a:pt x="928" y="610"/>
                  </a:lnTo>
                  <a:lnTo>
                    <a:pt x="925" y="618"/>
                  </a:lnTo>
                  <a:lnTo>
                    <a:pt x="925" y="620"/>
                  </a:lnTo>
                  <a:lnTo>
                    <a:pt x="925" y="623"/>
                  </a:lnTo>
                  <a:lnTo>
                    <a:pt x="920" y="630"/>
                  </a:lnTo>
                  <a:lnTo>
                    <a:pt x="915" y="638"/>
                  </a:lnTo>
                  <a:lnTo>
                    <a:pt x="913" y="639"/>
                  </a:lnTo>
                  <a:lnTo>
                    <a:pt x="908" y="641"/>
                  </a:lnTo>
                  <a:lnTo>
                    <a:pt x="906" y="642"/>
                  </a:lnTo>
                  <a:lnTo>
                    <a:pt x="901" y="642"/>
                  </a:lnTo>
                  <a:lnTo>
                    <a:pt x="900" y="642"/>
                  </a:lnTo>
                  <a:lnTo>
                    <a:pt x="898" y="642"/>
                  </a:lnTo>
                  <a:lnTo>
                    <a:pt x="872" y="652"/>
                  </a:lnTo>
                  <a:lnTo>
                    <a:pt x="870" y="655"/>
                  </a:lnTo>
                  <a:lnTo>
                    <a:pt x="868" y="655"/>
                  </a:lnTo>
                  <a:lnTo>
                    <a:pt x="867" y="657"/>
                  </a:lnTo>
                  <a:lnTo>
                    <a:pt x="860" y="660"/>
                  </a:lnTo>
                  <a:lnTo>
                    <a:pt x="858" y="662"/>
                  </a:lnTo>
                  <a:lnTo>
                    <a:pt x="855" y="662"/>
                  </a:lnTo>
                  <a:lnTo>
                    <a:pt x="845" y="662"/>
                  </a:lnTo>
                  <a:lnTo>
                    <a:pt x="843" y="662"/>
                  </a:lnTo>
                  <a:lnTo>
                    <a:pt x="827" y="660"/>
                  </a:lnTo>
                  <a:lnTo>
                    <a:pt x="825" y="660"/>
                  </a:lnTo>
                  <a:lnTo>
                    <a:pt x="820" y="665"/>
                  </a:lnTo>
                  <a:lnTo>
                    <a:pt x="819" y="668"/>
                  </a:lnTo>
                  <a:lnTo>
                    <a:pt x="817" y="668"/>
                  </a:lnTo>
                  <a:lnTo>
                    <a:pt x="815" y="672"/>
                  </a:lnTo>
                  <a:lnTo>
                    <a:pt x="812" y="673"/>
                  </a:lnTo>
                  <a:lnTo>
                    <a:pt x="809" y="675"/>
                  </a:lnTo>
                  <a:lnTo>
                    <a:pt x="805" y="676"/>
                  </a:lnTo>
                  <a:lnTo>
                    <a:pt x="804" y="686"/>
                  </a:lnTo>
                  <a:lnTo>
                    <a:pt x="802" y="688"/>
                  </a:lnTo>
                  <a:lnTo>
                    <a:pt x="800" y="689"/>
                  </a:lnTo>
                  <a:lnTo>
                    <a:pt x="796" y="693"/>
                  </a:lnTo>
                  <a:lnTo>
                    <a:pt x="796" y="694"/>
                  </a:lnTo>
                  <a:lnTo>
                    <a:pt x="794" y="696"/>
                  </a:lnTo>
                  <a:lnTo>
                    <a:pt x="791" y="697"/>
                  </a:lnTo>
                  <a:lnTo>
                    <a:pt x="789" y="699"/>
                  </a:lnTo>
                  <a:lnTo>
                    <a:pt x="786" y="699"/>
                  </a:lnTo>
                  <a:lnTo>
                    <a:pt x="782" y="704"/>
                  </a:lnTo>
                  <a:lnTo>
                    <a:pt x="782" y="706"/>
                  </a:lnTo>
                  <a:lnTo>
                    <a:pt x="782" y="707"/>
                  </a:lnTo>
                  <a:lnTo>
                    <a:pt x="777" y="710"/>
                  </a:lnTo>
                  <a:lnTo>
                    <a:pt x="776" y="712"/>
                  </a:lnTo>
                  <a:lnTo>
                    <a:pt x="772" y="717"/>
                  </a:lnTo>
                  <a:lnTo>
                    <a:pt x="772" y="719"/>
                  </a:lnTo>
                  <a:lnTo>
                    <a:pt x="769" y="723"/>
                  </a:lnTo>
                  <a:lnTo>
                    <a:pt x="762" y="727"/>
                  </a:lnTo>
                  <a:lnTo>
                    <a:pt x="762" y="728"/>
                  </a:lnTo>
                  <a:lnTo>
                    <a:pt x="766" y="746"/>
                  </a:lnTo>
                  <a:lnTo>
                    <a:pt x="769" y="754"/>
                  </a:lnTo>
                  <a:lnTo>
                    <a:pt x="769" y="759"/>
                  </a:lnTo>
                  <a:lnTo>
                    <a:pt x="772" y="767"/>
                  </a:lnTo>
                  <a:lnTo>
                    <a:pt x="772" y="770"/>
                  </a:lnTo>
                  <a:lnTo>
                    <a:pt x="771" y="772"/>
                  </a:lnTo>
                  <a:lnTo>
                    <a:pt x="774" y="778"/>
                  </a:lnTo>
                  <a:lnTo>
                    <a:pt x="776" y="782"/>
                  </a:lnTo>
                  <a:lnTo>
                    <a:pt x="781" y="788"/>
                  </a:lnTo>
                  <a:lnTo>
                    <a:pt x="781" y="791"/>
                  </a:lnTo>
                  <a:lnTo>
                    <a:pt x="777" y="799"/>
                  </a:lnTo>
                  <a:lnTo>
                    <a:pt x="769" y="799"/>
                  </a:lnTo>
                  <a:lnTo>
                    <a:pt x="767" y="803"/>
                  </a:lnTo>
                  <a:lnTo>
                    <a:pt x="777" y="814"/>
                  </a:lnTo>
                  <a:lnTo>
                    <a:pt x="784" y="819"/>
                  </a:lnTo>
                  <a:lnTo>
                    <a:pt x="786" y="820"/>
                  </a:lnTo>
                  <a:lnTo>
                    <a:pt x="792" y="824"/>
                  </a:lnTo>
                  <a:lnTo>
                    <a:pt x="796" y="829"/>
                  </a:lnTo>
                  <a:lnTo>
                    <a:pt x="802" y="835"/>
                  </a:lnTo>
                  <a:lnTo>
                    <a:pt x="804" y="840"/>
                  </a:lnTo>
                  <a:lnTo>
                    <a:pt x="797" y="842"/>
                  </a:lnTo>
                  <a:lnTo>
                    <a:pt x="794" y="842"/>
                  </a:lnTo>
                  <a:lnTo>
                    <a:pt x="787" y="843"/>
                  </a:lnTo>
                  <a:lnTo>
                    <a:pt x="784" y="843"/>
                  </a:lnTo>
                  <a:lnTo>
                    <a:pt x="781" y="842"/>
                  </a:lnTo>
                  <a:lnTo>
                    <a:pt x="772" y="838"/>
                  </a:lnTo>
                  <a:lnTo>
                    <a:pt x="772" y="837"/>
                  </a:lnTo>
                  <a:lnTo>
                    <a:pt x="769" y="835"/>
                  </a:lnTo>
                  <a:lnTo>
                    <a:pt x="764" y="830"/>
                  </a:lnTo>
                  <a:lnTo>
                    <a:pt x="762" y="830"/>
                  </a:lnTo>
                  <a:lnTo>
                    <a:pt x="761" y="829"/>
                  </a:lnTo>
                  <a:lnTo>
                    <a:pt x="756" y="822"/>
                  </a:lnTo>
                  <a:lnTo>
                    <a:pt x="754" y="820"/>
                  </a:lnTo>
                  <a:lnTo>
                    <a:pt x="753" y="819"/>
                  </a:lnTo>
                  <a:lnTo>
                    <a:pt x="749" y="812"/>
                  </a:lnTo>
                  <a:lnTo>
                    <a:pt x="746" y="812"/>
                  </a:lnTo>
                  <a:lnTo>
                    <a:pt x="741" y="812"/>
                  </a:lnTo>
                  <a:lnTo>
                    <a:pt x="739" y="814"/>
                  </a:lnTo>
                  <a:lnTo>
                    <a:pt x="738" y="814"/>
                  </a:lnTo>
                  <a:lnTo>
                    <a:pt x="731" y="814"/>
                  </a:lnTo>
                  <a:lnTo>
                    <a:pt x="729" y="814"/>
                  </a:lnTo>
                  <a:lnTo>
                    <a:pt x="721" y="819"/>
                  </a:lnTo>
                  <a:lnTo>
                    <a:pt x="721" y="820"/>
                  </a:lnTo>
                  <a:lnTo>
                    <a:pt x="718" y="830"/>
                  </a:lnTo>
                  <a:lnTo>
                    <a:pt x="716" y="832"/>
                  </a:lnTo>
                  <a:lnTo>
                    <a:pt x="714" y="835"/>
                  </a:lnTo>
                  <a:lnTo>
                    <a:pt x="713" y="837"/>
                  </a:lnTo>
                  <a:lnTo>
                    <a:pt x="705" y="843"/>
                  </a:lnTo>
                  <a:lnTo>
                    <a:pt x="705" y="845"/>
                  </a:lnTo>
                  <a:lnTo>
                    <a:pt x="700" y="850"/>
                  </a:lnTo>
                  <a:lnTo>
                    <a:pt x="698" y="851"/>
                  </a:lnTo>
                  <a:lnTo>
                    <a:pt x="695" y="851"/>
                  </a:lnTo>
                  <a:lnTo>
                    <a:pt x="691" y="851"/>
                  </a:lnTo>
                  <a:lnTo>
                    <a:pt x="688" y="853"/>
                  </a:lnTo>
                  <a:lnTo>
                    <a:pt x="680" y="856"/>
                  </a:lnTo>
                  <a:lnTo>
                    <a:pt x="680" y="864"/>
                  </a:lnTo>
                  <a:lnTo>
                    <a:pt x="681" y="867"/>
                  </a:lnTo>
                  <a:lnTo>
                    <a:pt x="685" y="871"/>
                  </a:lnTo>
                  <a:lnTo>
                    <a:pt x="686" y="872"/>
                  </a:lnTo>
                  <a:lnTo>
                    <a:pt x="690" y="879"/>
                  </a:lnTo>
                  <a:lnTo>
                    <a:pt x="688" y="892"/>
                  </a:lnTo>
                  <a:lnTo>
                    <a:pt x="690" y="898"/>
                  </a:lnTo>
                  <a:lnTo>
                    <a:pt x="691" y="903"/>
                  </a:lnTo>
                  <a:lnTo>
                    <a:pt x="691" y="906"/>
                  </a:lnTo>
                  <a:lnTo>
                    <a:pt x="698" y="909"/>
                  </a:lnTo>
                  <a:lnTo>
                    <a:pt x="705" y="918"/>
                  </a:lnTo>
                  <a:lnTo>
                    <a:pt x="706" y="919"/>
                  </a:lnTo>
                  <a:lnTo>
                    <a:pt x="710" y="929"/>
                  </a:lnTo>
                  <a:lnTo>
                    <a:pt x="710" y="931"/>
                  </a:lnTo>
                  <a:lnTo>
                    <a:pt x="716" y="939"/>
                  </a:lnTo>
                  <a:lnTo>
                    <a:pt x="716" y="940"/>
                  </a:lnTo>
                  <a:lnTo>
                    <a:pt x="714" y="955"/>
                  </a:lnTo>
                  <a:lnTo>
                    <a:pt x="714" y="961"/>
                  </a:lnTo>
                  <a:lnTo>
                    <a:pt x="713" y="961"/>
                  </a:lnTo>
                  <a:lnTo>
                    <a:pt x="711" y="963"/>
                  </a:lnTo>
                  <a:lnTo>
                    <a:pt x="701" y="966"/>
                  </a:lnTo>
                  <a:lnTo>
                    <a:pt x="700" y="968"/>
                  </a:lnTo>
                  <a:lnTo>
                    <a:pt x="695" y="971"/>
                  </a:lnTo>
                  <a:lnTo>
                    <a:pt x="695" y="974"/>
                  </a:lnTo>
                  <a:lnTo>
                    <a:pt x="698" y="976"/>
                  </a:lnTo>
                  <a:lnTo>
                    <a:pt x="701" y="977"/>
                  </a:lnTo>
                  <a:lnTo>
                    <a:pt x="703" y="977"/>
                  </a:lnTo>
                  <a:lnTo>
                    <a:pt x="703" y="981"/>
                  </a:lnTo>
                  <a:lnTo>
                    <a:pt x="703" y="990"/>
                  </a:lnTo>
                  <a:lnTo>
                    <a:pt x="703" y="992"/>
                  </a:lnTo>
                  <a:lnTo>
                    <a:pt x="705" y="998"/>
                  </a:lnTo>
                  <a:lnTo>
                    <a:pt x="708" y="1003"/>
                  </a:lnTo>
                  <a:lnTo>
                    <a:pt x="713" y="1007"/>
                  </a:lnTo>
                  <a:lnTo>
                    <a:pt x="714" y="1008"/>
                  </a:lnTo>
                  <a:lnTo>
                    <a:pt x="719" y="1011"/>
                  </a:lnTo>
                  <a:lnTo>
                    <a:pt x="731" y="1015"/>
                  </a:lnTo>
                  <a:lnTo>
                    <a:pt x="731" y="1016"/>
                  </a:lnTo>
                  <a:lnTo>
                    <a:pt x="733" y="1018"/>
                  </a:lnTo>
                  <a:lnTo>
                    <a:pt x="734" y="1020"/>
                  </a:lnTo>
                  <a:lnTo>
                    <a:pt x="741" y="1023"/>
                  </a:lnTo>
                  <a:lnTo>
                    <a:pt x="743" y="1026"/>
                  </a:lnTo>
                  <a:lnTo>
                    <a:pt x="749" y="1034"/>
                  </a:lnTo>
                  <a:lnTo>
                    <a:pt x="749" y="1037"/>
                  </a:lnTo>
                  <a:lnTo>
                    <a:pt x="743" y="1047"/>
                  </a:lnTo>
                  <a:lnTo>
                    <a:pt x="739" y="1053"/>
                  </a:lnTo>
                  <a:lnTo>
                    <a:pt x="733" y="1058"/>
                  </a:lnTo>
                  <a:lnTo>
                    <a:pt x="729" y="1060"/>
                  </a:lnTo>
                  <a:lnTo>
                    <a:pt x="726" y="1068"/>
                  </a:lnTo>
                  <a:lnTo>
                    <a:pt x="728" y="1075"/>
                  </a:lnTo>
                  <a:lnTo>
                    <a:pt x="729" y="1076"/>
                  </a:lnTo>
                  <a:lnTo>
                    <a:pt x="729" y="1089"/>
                  </a:lnTo>
                  <a:lnTo>
                    <a:pt x="728" y="1092"/>
                  </a:lnTo>
                  <a:lnTo>
                    <a:pt x="713" y="1112"/>
                  </a:lnTo>
                  <a:lnTo>
                    <a:pt x="711" y="1115"/>
                  </a:lnTo>
                  <a:lnTo>
                    <a:pt x="710" y="1117"/>
                  </a:lnTo>
                  <a:lnTo>
                    <a:pt x="706" y="1118"/>
                  </a:lnTo>
                  <a:lnTo>
                    <a:pt x="705" y="1120"/>
                  </a:lnTo>
                  <a:lnTo>
                    <a:pt x="703" y="1121"/>
                  </a:lnTo>
                  <a:lnTo>
                    <a:pt x="693" y="1130"/>
                  </a:lnTo>
                  <a:lnTo>
                    <a:pt x="691" y="1130"/>
                  </a:lnTo>
                  <a:lnTo>
                    <a:pt x="690" y="1131"/>
                  </a:lnTo>
                  <a:lnTo>
                    <a:pt x="680" y="1134"/>
                  </a:lnTo>
                  <a:lnTo>
                    <a:pt x="676" y="1136"/>
                  </a:lnTo>
                  <a:lnTo>
                    <a:pt x="660" y="1138"/>
                  </a:lnTo>
                  <a:lnTo>
                    <a:pt x="657" y="1139"/>
                  </a:lnTo>
                  <a:lnTo>
                    <a:pt x="647" y="1139"/>
                  </a:lnTo>
                  <a:lnTo>
                    <a:pt x="645" y="1139"/>
                  </a:lnTo>
                  <a:lnTo>
                    <a:pt x="642" y="1139"/>
                  </a:lnTo>
                  <a:lnTo>
                    <a:pt x="637" y="1141"/>
                  </a:lnTo>
                  <a:lnTo>
                    <a:pt x="633" y="1141"/>
                  </a:lnTo>
                  <a:lnTo>
                    <a:pt x="627" y="1144"/>
                  </a:lnTo>
                  <a:lnTo>
                    <a:pt x="627" y="1146"/>
                  </a:lnTo>
                  <a:lnTo>
                    <a:pt x="624" y="1147"/>
                  </a:lnTo>
                  <a:lnTo>
                    <a:pt x="622" y="1154"/>
                  </a:lnTo>
                  <a:lnTo>
                    <a:pt x="622" y="1157"/>
                  </a:lnTo>
                  <a:lnTo>
                    <a:pt x="614" y="1134"/>
                  </a:lnTo>
                  <a:lnTo>
                    <a:pt x="605" y="1130"/>
                  </a:lnTo>
                  <a:lnTo>
                    <a:pt x="604" y="1128"/>
                  </a:lnTo>
                  <a:lnTo>
                    <a:pt x="594" y="1120"/>
                  </a:lnTo>
                  <a:lnTo>
                    <a:pt x="587" y="1113"/>
                  </a:lnTo>
                  <a:lnTo>
                    <a:pt x="582" y="1110"/>
                  </a:lnTo>
                  <a:lnTo>
                    <a:pt x="577" y="1107"/>
                  </a:lnTo>
                  <a:lnTo>
                    <a:pt x="576" y="1104"/>
                  </a:lnTo>
                  <a:lnTo>
                    <a:pt x="572" y="1099"/>
                  </a:lnTo>
                  <a:lnTo>
                    <a:pt x="567" y="1091"/>
                  </a:lnTo>
                  <a:lnTo>
                    <a:pt x="562" y="1081"/>
                  </a:lnTo>
                  <a:lnTo>
                    <a:pt x="557" y="1076"/>
                  </a:lnTo>
                  <a:lnTo>
                    <a:pt x="556" y="1073"/>
                  </a:lnTo>
                  <a:lnTo>
                    <a:pt x="549" y="1065"/>
                  </a:lnTo>
                  <a:lnTo>
                    <a:pt x="547" y="1063"/>
                  </a:lnTo>
                  <a:lnTo>
                    <a:pt x="546" y="1060"/>
                  </a:lnTo>
                  <a:lnTo>
                    <a:pt x="529" y="1047"/>
                  </a:lnTo>
                  <a:lnTo>
                    <a:pt x="529" y="1045"/>
                  </a:lnTo>
                  <a:lnTo>
                    <a:pt x="513" y="1032"/>
                  </a:lnTo>
                  <a:lnTo>
                    <a:pt x="511" y="1032"/>
                  </a:lnTo>
                  <a:lnTo>
                    <a:pt x="499" y="1023"/>
                  </a:lnTo>
                  <a:lnTo>
                    <a:pt x="498" y="1023"/>
                  </a:lnTo>
                  <a:lnTo>
                    <a:pt x="496" y="1021"/>
                  </a:lnTo>
                  <a:lnTo>
                    <a:pt x="486" y="1015"/>
                  </a:lnTo>
                  <a:lnTo>
                    <a:pt x="481" y="1010"/>
                  </a:lnTo>
                  <a:lnTo>
                    <a:pt x="480" y="1008"/>
                  </a:lnTo>
                  <a:lnTo>
                    <a:pt x="480" y="1007"/>
                  </a:lnTo>
                  <a:lnTo>
                    <a:pt x="473" y="994"/>
                  </a:lnTo>
                  <a:lnTo>
                    <a:pt x="471" y="992"/>
                  </a:lnTo>
                  <a:lnTo>
                    <a:pt x="470" y="990"/>
                  </a:lnTo>
                  <a:lnTo>
                    <a:pt x="468" y="989"/>
                  </a:lnTo>
                  <a:lnTo>
                    <a:pt x="466" y="987"/>
                  </a:lnTo>
                  <a:lnTo>
                    <a:pt x="456" y="974"/>
                  </a:lnTo>
                  <a:lnTo>
                    <a:pt x="455" y="973"/>
                  </a:lnTo>
                  <a:lnTo>
                    <a:pt x="453" y="971"/>
                  </a:lnTo>
                  <a:lnTo>
                    <a:pt x="443" y="958"/>
                  </a:lnTo>
                  <a:lnTo>
                    <a:pt x="442" y="956"/>
                  </a:lnTo>
                  <a:lnTo>
                    <a:pt x="437" y="952"/>
                  </a:lnTo>
                  <a:lnTo>
                    <a:pt x="435" y="950"/>
                  </a:lnTo>
                  <a:lnTo>
                    <a:pt x="415" y="940"/>
                  </a:lnTo>
                  <a:lnTo>
                    <a:pt x="410" y="943"/>
                  </a:lnTo>
                  <a:lnTo>
                    <a:pt x="407" y="953"/>
                  </a:lnTo>
                  <a:lnTo>
                    <a:pt x="405" y="952"/>
                  </a:lnTo>
                  <a:lnTo>
                    <a:pt x="400" y="950"/>
                  </a:lnTo>
                  <a:lnTo>
                    <a:pt x="392" y="947"/>
                  </a:lnTo>
                  <a:lnTo>
                    <a:pt x="392" y="940"/>
                  </a:lnTo>
                  <a:lnTo>
                    <a:pt x="395" y="935"/>
                  </a:lnTo>
                  <a:lnTo>
                    <a:pt x="395" y="934"/>
                  </a:lnTo>
                  <a:lnTo>
                    <a:pt x="395" y="929"/>
                  </a:lnTo>
                  <a:lnTo>
                    <a:pt x="390" y="932"/>
                  </a:lnTo>
                  <a:lnTo>
                    <a:pt x="384" y="932"/>
                  </a:lnTo>
                  <a:lnTo>
                    <a:pt x="384" y="929"/>
                  </a:lnTo>
                  <a:lnTo>
                    <a:pt x="385" y="927"/>
                  </a:lnTo>
                  <a:lnTo>
                    <a:pt x="390" y="926"/>
                  </a:lnTo>
                  <a:lnTo>
                    <a:pt x="392" y="926"/>
                  </a:lnTo>
                  <a:lnTo>
                    <a:pt x="392" y="921"/>
                  </a:lnTo>
                  <a:lnTo>
                    <a:pt x="392" y="918"/>
                  </a:lnTo>
                  <a:lnTo>
                    <a:pt x="389" y="913"/>
                  </a:lnTo>
                  <a:lnTo>
                    <a:pt x="389" y="911"/>
                  </a:lnTo>
                  <a:lnTo>
                    <a:pt x="385" y="908"/>
                  </a:lnTo>
                  <a:lnTo>
                    <a:pt x="382" y="906"/>
                  </a:lnTo>
                  <a:lnTo>
                    <a:pt x="379" y="903"/>
                  </a:lnTo>
                  <a:lnTo>
                    <a:pt x="374" y="903"/>
                  </a:lnTo>
                  <a:lnTo>
                    <a:pt x="367" y="898"/>
                  </a:lnTo>
                  <a:lnTo>
                    <a:pt x="366" y="897"/>
                  </a:lnTo>
                  <a:lnTo>
                    <a:pt x="356" y="888"/>
                  </a:lnTo>
                  <a:lnTo>
                    <a:pt x="354" y="887"/>
                  </a:lnTo>
                  <a:lnTo>
                    <a:pt x="352" y="887"/>
                  </a:lnTo>
                  <a:lnTo>
                    <a:pt x="341" y="880"/>
                  </a:lnTo>
                  <a:lnTo>
                    <a:pt x="331" y="877"/>
                  </a:lnTo>
                  <a:lnTo>
                    <a:pt x="329" y="875"/>
                  </a:lnTo>
                  <a:lnTo>
                    <a:pt x="327" y="875"/>
                  </a:lnTo>
                  <a:lnTo>
                    <a:pt x="323" y="874"/>
                  </a:lnTo>
                  <a:lnTo>
                    <a:pt x="314" y="872"/>
                  </a:lnTo>
                  <a:lnTo>
                    <a:pt x="308" y="872"/>
                  </a:lnTo>
                  <a:lnTo>
                    <a:pt x="306" y="872"/>
                  </a:lnTo>
                  <a:lnTo>
                    <a:pt x="304" y="872"/>
                  </a:lnTo>
                  <a:lnTo>
                    <a:pt x="299" y="872"/>
                  </a:lnTo>
                  <a:lnTo>
                    <a:pt x="298" y="874"/>
                  </a:lnTo>
                  <a:lnTo>
                    <a:pt x="296" y="875"/>
                  </a:lnTo>
                  <a:lnTo>
                    <a:pt x="294" y="879"/>
                  </a:lnTo>
                  <a:lnTo>
                    <a:pt x="294" y="882"/>
                  </a:lnTo>
                  <a:lnTo>
                    <a:pt x="293" y="887"/>
                  </a:lnTo>
                  <a:lnTo>
                    <a:pt x="294" y="892"/>
                  </a:lnTo>
                  <a:lnTo>
                    <a:pt x="294" y="897"/>
                  </a:lnTo>
                  <a:lnTo>
                    <a:pt x="294" y="898"/>
                  </a:lnTo>
                  <a:lnTo>
                    <a:pt x="291" y="900"/>
                  </a:lnTo>
                  <a:lnTo>
                    <a:pt x="289" y="898"/>
                  </a:lnTo>
                  <a:lnTo>
                    <a:pt x="289" y="893"/>
                  </a:lnTo>
                  <a:lnTo>
                    <a:pt x="288" y="892"/>
                  </a:lnTo>
                  <a:lnTo>
                    <a:pt x="286" y="887"/>
                  </a:lnTo>
                  <a:lnTo>
                    <a:pt x="283" y="880"/>
                  </a:lnTo>
                  <a:lnTo>
                    <a:pt x="281" y="880"/>
                  </a:lnTo>
                  <a:lnTo>
                    <a:pt x="280" y="879"/>
                  </a:lnTo>
                  <a:lnTo>
                    <a:pt x="275" y="879"/>
                  </a:lnTo>
                  <a:lnTo>
                    <a:pt x="273" y="877"/>
                  </a:lnTo>
                  <a:lnTo>
                    <a:pt x="270" y="875"/>
                  </a:lnTo>
                  <a:lnTo>
                    <a:pt x="268" y="874"/>
                  </a:lnTo>
                  <a:lnTo>
                    <a:pt x="266" y="872"/>
                  </a:lnTo>
                  <a:lnTo>
                    <a:pt x="266" y="869"/>
                  </a:lnTo>
                  <a:lnTo>
                    <a:pt x="265" y="867"/>
                  </a:lnTo>
                  <a:lnTo>
                    <a:pt x="265" y="866"/>
                  </a:lnTo>
                  <a:lnTo>
                    <a:pt x="265" y="861"/>
                  </a:lnTo>
                  <a:lnTo>
                    <a:pt x="263" y="861"/>
                  </a:lnTo>
                  <a:lnTo>
                    <a:pt x="253" y="853"/>
                  </a:lnTo>
                  <a:lnTo>
                    <a:pt x="251" y="851"/>
                  </a:lnTo>
                  <a:lnTo>
                    <a:pt x="245" y="845"/>
                  </a:lnTo>
                  <a:lnTo>
                    <a:pt x="241" y="843"/>
                  </a:lnTo>
                  <a:lnTo>
                    <a:pt x="238" y="842"/>
                  </a:lnTo>
                  <a:lnTo>
                    <a:pt x="233" y="842"/>
                  </a:lnTo>
                  <a:lnTo>
                    <a:pt x="232" y="842"/>
                  </a:lnTo>
                  <a:lnTo>
                    <a:pt x="227" y="840"/>
                  </a:lnTo>
                  <a:lnTo>
                    <a:pt x="225" y="838"/>
                  </a:lnTo>
                  <a:lnTo>
                    <a:pt x="222" y="833"/>
                  </a:lnTo>
                  <a:lnTo>
                    <a:pt x="222" y="830"/>
                  </a:lnTo>
                  <a:lnTo>
                    <a:pt x="222" y="827"/>
                  </a:lnTo>
                  <a:lnTo>
                    <a:pt x="227" y="827"/>
                  </a:lnTo>
                  <a:lnTo>
                    <a:pt x="228" y="827"/>
                  </a:lnTo>
                  <a:lnTo>
                    <a:pt x="232" y="832"/>
                  </a:lnTo>
                  <a:lnTo>
                    <a:pt x="238" y="837"/>
                  </a:lnTo>
                  <a:lnTo>
                    <a:pt x="240" y="837"/>
                  </a:lnTo>
                  <a:lnTo>
                    <a:pt x="246" y="835"/>
                  </a:lnTo>
                  <a:lnTo>
                    <a:pt x="246" y="833"/>
                  </a:lnTo>
                  <a:lnTo>
                    <a:pt x="248" y="832"/>
                  </a:lnTo>
                  <a:lnTo>
                    <a:pt x="246" y="824"/>
                  </a:lnTo>
                  <a:lnTo>
                    <a:pt x="246" y="822"/>
                  </a:lnTo>
                  <a:lnTo>
                    <a:pt x="243" y="814"/>
                  </a:lnTo>
                  <a:lnTo>
                    <a:pt x="238" y="808"/>
                  </a:lnTo>
                  <a:lnTo>
                    <a:pt x="237" y="806"/>
                  </a:lnTo>
                  <a:lnTo>
                    <a:pt x="230" y="806"/>
                  </a:lnTo>
                  <a:lnTo>
                    <a:pt x="228" y="806"/>
                  </a:lnTo>
                  <a:lnTo>
                    <a:pt x="225" y="806"/>
                  </a:lnTo>
                  <a:lnTo>
                    <a:pt x="222" y="812"/>
                  </a:lnTo>
                  <a:lnTo>
                    <a:pt x="223" y="817"/>
                  </a:lnTo>
                  <a:lnTo>
                    <a:pt x="223" y="819"/>
                  </a:lnTo>
                  <a:lnTo>
                    <a:pt x="220" y="822"/>
                  </a:lnTo>
                  <a:lnTo>
                    <a:pt x="217" y="816"/>
                  </a:lnTo>
                  <a:lnTo>
                    <a:pt x="215" y="814"/>
                  </a:lnTo>
                  <a:lnTo>
                    <a:pt x="215" y="811"/>
                  </a:lnTo>
                  <a:lnTo>
                    <a:pt x="212" y="806"/>
                  </a:lnTo>
                  <a:lnTo>
                    <a:pt x="212" y="804"/>
                  </a:lnTo>
                  <a:lnTo>
                    <a:pt x="210" y="803"/>
                  </a:lnTo>
                  <a:lnTo>
                    <a:pt x="208" y="801"/>
                  </a:lnTo>
                  <a:lnTo>
                    <a:pt x="207" y="799"/>
                  </a:lnTo>
                  <a:lnTo>
                    <a:pt x="202" y="793"/>
                  </a:lnTo>
                  <a:lnTo>
                    <a:pt x="200" y="791"/>
                  </a:lnTo>
                  <a:lnTo>
                    <a:pt x="202" y="772"/>
                  </a:lnTo>
                  <a:lnTo>
                    <a:pt x="200" y="765"/>
                  </a:lnTo>
                  <a:lnTo>
                    <a:pt x="198" y="762"/>
                  </a:lnTo>
                  <a:lnTo>
                    <a:pt x="195" y="759"/>
                  </a:lnTo>
                  <a:lnTo>
                    <a:pt x="194" y="757"/>
                  </a:lnTo>
                  <a:lnTo>
                    <a:pt x="187" y="753"/>
                  </a:lnTo>
                  <a:lnTo>
                    <a:pt x="187" y="751"/>
                  </a:lnTo>
                  <a:lnTo>
                    <a:pt x="185" y="748"/>
                  </a:lnTo>
                  <a:lnTo>
                    <a:pt x="175" y="743"/>
                  </a:lnTo>
                  <a:lnTo>
                    <a:pt x="172" y="741"/>
                  </a:lnTo>
                  <a:lnTo>
                    <a:pt x="170" y="740"/>
                  </a:lnTo>
                  <a:lnTo>
                    <a:pt x="160" y="733"/>
                  </a:lnTo>
                  <a:lnTo>
                    <a:pt x="159" y="731"/>
                  </a:lnTo>
                  <a:lnTo>
                    <a:pt x="149" y="725"/>
                  </a:lnTo>
                  <a:lnTo>
                    <a:pt x="147" y="725"/>
                  </a:lnTo>
                  <a:lnTo>
                    <a:pt x="146" y="723"/>
                  </a:lnTo>
                  <a:lnTo>
                    <a:pt x="144" y="722"/>
                  </a:lnTo>
                  <a:lnTo>
                    <a:pt x="142" y="720"/>
                  </a:lnTo>
                  <a:lnTo>
                    <a:pt x="132" y="715"/>
                  </a:lnTo>
                  <a:lnTo>
                    <a:pt x="131" y="715"/>
                  </a:lnTo>
                  <a:lnTo>
                    <a:pt x="126" y="712"/>
                  </a:lnTo>
                  <a:lnTo>
                    <a:pt x="124" y="710"/>
                  </a:lnTo>
                  <a:lnTo>
                    <a:pt x="122" y="710"/>
                  </a:lnTo>
                  <a:lnTo>
                    <a:pt x="119" y="709"/>
                  </a:lnTo>
                  <a:lnTo>
                    <a:pt x="116" y="706"/>
                  </a:lnTo>
                  <a:lnTo>
                    <a:pt x="116" y="704"/>
                  </a:lnTo>
                  <a:lnTo>
                    <a:pt x="117" y="701"/>
                  </a:lnTo>
                  <a:lnTo>
                    <a:pt x="117" y="694"/>
                  </a:lnTo>
                  <a:lnTo>
                    <a:pt x="114" y="688"/>
                  </a:lnTo>
                  <a:lnTo>
                    <a:pt x="119" y="683"/>
                  </a:lnTo>
                  <a:lnTo>
                    <a:pt x="127" y="675"/>
                  </a:lnTo>
                  <a:lnTo>
                    <a:pt x="129" y="668"/>
                  </a:lnTo>
                  <a:lnTo>
                    <a:pt x="126" y="655"/>
                  </a:lnTo>
                  <a:lnTo>
                    <a:pt x="129" y="652"/>
                  </a:lnTo>
                  <a:lnTo>
                    <a:pt x="131" y="651"/>
                  </a:lnTo>
                  <a:lnTo>
                    <a:pt x="131" y="647"/>
                  </a:lnTo>
                  <a:lnTo>
                    <a:pt x="129" y="644"/>
                  </a:lnTo>
                  <a:lnTo>
                    <a:pt x="132" y="641"/>
                  </a:lnTo>
                  <a:lnTo>
                    <a:pt x="134" y="639"/>
                  </a:lnTo>
                  <a:lnTo>
                    <a:pt x="136" y="638"/>
                  </a:lnTo>
                  <a:lnTo>
                    <a:pt x="142" y="639"/>
                  </a:lnTo>
                  <a:lnTo>
                    <a:pt x="146" y="644"/>
                  </a:lnTo>
                  <a:lnTo>
                    <a:pt x="149" y="642"/>
                  </a:lnTo>
                  <a:lnTo>
                    <a:pt x="151" y="639"/>
                  </a:lnTo>
                  <a:lnTo>
                    <a:pt x="151" y="636"/>
                  </a:lnTo>
                  <a:lnTo>
                    <a:pt x="149" y="628"/>
                  </a:lnTo>
                  <a:lnTo>
                    <a:pt x="149" y="617"/>
                  </a:lnTo>
                  <a:lnTo>
                    <a:pt x="149" y="613"/>
                  </a:lnTo>
                  <a:lnTo>
                    <a:pt x="152" y="600"/>
                  </a:lnTo>
                  <a:lnTo>
                    <a:pt x="151" y="587"/>
                  </a:lnTo>
                  <a:lnTo>
                    <a:pt x="160" y="555"/>
                  </a:lnTo>
                  <a:lnTo>
                    <a:pt x="160" y="552"/>
                  </a:lnTo>
                  <a:lnTo>
                    <a:pt x="159" y="549"/>
                  </a:lnTo>
                  <a:lnTo>
                    <a:pt x="157" y="541"/>
                  </a:lnTo>
                  <a:lnTo>
                    <a:pt x="152" y="532"/>
                  </a:lnTo>
                  <a:lnTo>
                    <a:pt x="151" y="531"/>
                  </a:lnTo>
                  <a:lnTo>
                    <a:pt x="149" y="523"/>
                  </a:lnTo>
                  <a:lnTo>
                    <a:pt x="149" y="521"/>
                  </a:lnTo>
                  <a:lnTo>
                    <a:pt x="151" y="519"/>
                  </a:lnTo>
                  <a:lnTo>
                    <a:pt x="152" y="507"/>
                  </a:lnTo>
                  <a:lnTo>
                    <a:pt x="152" y="505"/>
                  </a:lnTo>
                  <a:lnTo>
                    <a:pt x="149" y="497"/>
                  </a:lnTo>
                  <a:lnTo>
                    <a:pt x="149" y="494"/>
                  </a:lnTo>
                  <a:lnTo>
                    <a:pt x="149" y="479"/>
                  </a:lnTo>
                  <a:lnTo>
                    <a:pt x="149" y="477"/>
                  </a:lnTo>
                  <a:lnTo>
                    <a:pt x="146" y="476"/>
                  </a:lnTo>
                  <a:lnTo>
                    <a:pt x="141" y="476"/>
                  </a:lnTo>
                  <a:lnTo>
                    <a:pt x="139" y="479"/>
                  </a:lnTo>
                  <a:lnTo>
                    <a:pt x="139" y="487"/>
                  </a:lnTo>
                  <a:lnTo>
                    <a:pt x="137" y="495"/>
                  </a:lnTo>
                  <a:lnTo>
                    <a:pt x="136" y="495"/>
                  </a:lnTo>
                  <a:lnTo>
                    <a:pt x="134" y="492"/>
                  </a:lnTo>
                  <a:lnTo>
                    <a:pt x="132" y="487"/>
                  </a:lnTo>
                  <a:lnTo>
                    <a:pt x="131" y="481"/>
                  </a:lnTo>
                  <a:lnTo>
                    <a:pt x="129" y="476"/>
                  </a:lnTo>
                  <a:lnTo>
                    <a:pt x="129" y="473"/>
                  </a:lnTo>
                  <a:lnTo>
                    <a:pt x="129" y="471"/>
                  </a:lnTo>
                  <a:lnTo>
                    <a:pt x="129" y="461"/>
                  </a:lnTo>
                  <a:lnTo>
                    <a:pt x="129" y="460"/>
                  </a:lnTo>
                  <a:lnTo>
                    <a:pt x="127" y="456"/>
                  </a:lnTo>
                  <a:lnTo>
                    <a:pt x="121" y="453"/>
                  </a:lnTo>
                  <a:lnTo>
                    <a:pt x="119" y="452"/>
                  </a:lnTo>
                  <a:lnTo>
                    <a:pt x="117" y="450"/>
                  </a:lnTo>
                  <a:lnTo>
                    <a:pt x="116" y="443"/>
                  </a:lnTo>
                  <a:lnTo>
                    <a:pt x="116" y="442"/>
                  </a:lnTo>
                  <a:lnTo>
                    <a:pt x="112" y="430"/>
                  </a:lnTo>
                  <a:lnTo>
                    <a:pt x="106" y="427"/>
                  </a:lnTo>
                  <a:lnTo>
                    <a:pt x="104" y="424"/>
                  </a:lnTo>
                  <a:lnTo>
                    <a:pt x="98" y="422"/>
                  </a:lnTo>
                  <a:lnTo>
                    <a:pt x="93" y="427"/>
                  </a:lnTo>
                  <a:lnTo>
                    <a:pt x="91" y="427"/>
                  </a:lnTo>
                  <a:lnTo>
                    <a:pt x="88" y="434"/>
                  </a:lnTo>
                  <a:lnTo>
                    <a:pt x="84" y="434"/>
                  </a:lnTo>
                  <a:lnTo>
                    <a:pt x="83" y="435"/>
                  </a:lnTo>
                  <a:lnTo>
                    <a:pt x="81" y="434"/>
                  </a:lnTo>
                  <a:lnTo>
                    <a:pt x="79" y="432"/>
                  </a:lnTo>
                  <a:lnTo>
                    <a:pt x="76" y="426"/>
                  </a:lnTo>
                  <a:lnTo>
                    <a:pt x="74" y="424"/>
                  </a:lnTo>
                  <a:lnTo>
                    <a:pt x="68" y="419"/>
                  </a:lnTo>
                  <a:lnTo>
                    <a:pt x="66" y="418"/>
                  </a:lnTo>
                  <a:lnTo>
                    <a:pt x="61" y="411"/>
                  </a:lnTo>
                  <a:lnTo>
                    <a:pt x="61" y="408"/>
                  </a:lnTo>
                  <a:lnTo>
                    <a:pt x="61" y="403"/>
                  </a:lnTo>
                  <a:lnTo>
                    <a:pt x="65" y="395"/>
                  </a:lnTo>
                  <a:lnTo>
                    <a:pt x="65" y="393"/>
                  </a:lnTo>
                  <a:lnTo>
                    <a:pt x="61" y="385"/>
                  </a:lnTo>
                  <a:lnTo>
                    <a:pt x="63" y="384"/>
                  </a:lnTo>
                  <a:lnTo>
                    <a:pt x="66" y="379"/>
                  </a:lnTo>
                  <a:lnTo>
                    <a:pt x="74" y="372"/>
                  </a:lnTo>
                  <a:lnTo>
                    <a:pt x="81" y="363"/>
                  </a:lnTo>
                  <a:lnTo>
                    <a:pt x="79" y="361"/>
                  </a:lnTo>
                  <a:lnTo>
                    <a:pt x="79" y="358"/>
                  </a:lnTo>
                  <a:lnTo>
                    <a:pt x="76" y="351"/>
                  </a:lnTo>
                  <a:lnTo>
                    <a:pt x="76" y="348"/>
                  </a:lnTo>
                  <a:lnTo>
                    <a:pt x="73" y="338"/>
                  </a:lnTo>
                  <a:lnTo>
                    <a:pt x="63" y="337"/>
                  </a:lnTo>
                  <a:lnTo>
                    <a:pt x="60" y="337"/>
                  </a:lnTo>
                  <a:lnTo>
                    <a:pt x="48" y="340"/>
                  </a:lnTo>
                  <a:lnTo>
                    <a:pt x="46" y="340"/>
                  </a:lnTo>
                  <a:lnTo>
                    <a:pt x="35" y="337"/>
                  </a:lnTo>
                  <a:lnTo>
                    <a:pt x="35" y="335"/>
                  </a:lnTo>
                  <a:lnTo>
                    <a:pt x="33" y="329"/>
                  </a:lnTo>
                  <a:lnTo>
                    <a:pt x="31" y="320"/>
                  </a:lnTo>
                  <a:lnTo>
                    <a:pt x="26" y="309"/>
                  </a:lnTo>
                  <a:lnTo>
                    <a:pt x="25" y="308"/>
                  </a:lnTo>
                  <a:lnTo>
                    <a:pt x="22" y="298"/>
                  </a:lnTo>
                  <a:lnTo>
                    <a:pt x="22" y="296"/>
                  </a:lnTo>
                  <a:lnTo>
                    <a:pt x="18" y="285"/>
                  </a:lnTo>
                  <a:lnTo>
                    <a:pt x="17" y="283"/>
                  </a:lnTo>
                  <a:lnTo>
                    <a:pt x="10" y="278"/>
                  </a:lnTo>
                  <a:lnTo>
                    <a:pt x="10" y="277"/>
                  </a:lnTo>
                  <a:lnTo>
                    <a:pt x="8" y="269"/>
                  </a:lnTo>
                  <a:lnTo>
                    <a:pt x="10" y="267"/>
                  </a:lnTo>
                  <a:lnTo>
                    <a:pt x="15" y="261"/>
                  </a:lnTo>
                  <a:lnTo>
                    <a:pt x="18" y="257"/>
                  </a:lnTo>
                  <a:lnTo>
                    <a:pt x="18" y="256"/>
                  </a:lnTo>
                  <a:lnTo>
                    <a:pt x="13" y="254"/>
                  </a:lnTo>
                  <a:lnTo>
                    <a:pt x="10" y="254"/>
                  </a:lnTo>
                  <a:lnTo>
                    <a:pt x="2" y="249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2" y="238"/>
                  </a:lnTo>
                  <a:lnTo>
                    <a:pt x="8" y="231"/>
                  </a:lnTo>
                  <a:lnTo>
                    <a:pt x="10" y="230"/>
                  </a:lnTo>
                  <a:lnTo>
                    <a:pt x="13" y="225"/>
                  </a:lnTo>
                  <a:lnTo>
                    <a:pt x="15" y="222"/>
                  </a:lnTo>
                  <a:lnTo>
                    <a:pt x="15" y="219"/>
                  </a:lnTo>
                  <a:lnTo>
                    <a:pt x="13" y="217"/>
                  </a:lnTo>
                  <a:lnTo>
                    <a:pt x="12" y="214"/>
                  </a:lnTo>
                  <a:lnTo>
                    <a:pt x="15" y="209"/>
                  </a:lnTo>
                  <a:lnTo>
                    <a:pt x="17" y="206"/>
                  </a:lnTo>
                  <a:lnTo>
                    <a:pt x="22" y="199"/>
                  </a:lnTo>
                  <a:lnTo>
                    <a:pt x="28" y="196"/>
                  </a:lnTo>
                  <a:lnTo>
                    <a:pt x="30" y="194"/>
                  </a:lnTo>
                  <a:lnTo>
                    <a:pt x="35" y="188"/>
                  </a:lnTo>
                  <a:lnTo>
                    <a:pt x="36" y="188"/>
                  </a:lnTo>
                  <a:lnTo>
                    <a:pt x="41" y="183"/>
                  </a:lnTo>
                  <a:lnTo>
                    <a:pt x="41" y="181"/>
                  </a:lnTo>
                  <a:lnTo>
                    <a:pt x="41" y="178"/>
                  </a:lnTo>
                  <a:lnTo>
                    <a:pt x="40" y="175"/>
                  </a:lnTo>
                  <a:lnTo>
                    <a:pt x="38" y="173"/>
                  </a:lnTo>
                  <a:lnTo>
                    <a:pt x="48" y="170"/>
                  </a:lnTo>
                  <a:lnTo>
                    <a:pt x="50" y="170"/>
                  </a:lnTo>
                  <a:lnTo>
                    <a:pt x="53" y="168"/>
                  </a:lnTo>
                  <a:lnTo>
                    <a:pt x="58" y="165"/>
                  </a:lnTo>
                  <a:lnTo>
                    <a:pt x="63" y="168"/>
                  </a:lnTo>
                  <a:lnTo>
                    <a:pt x="71" y="170"/>
                  </a:lnTo>
                  <a:lnTo>
                    <a:pt x="73" y="170"/>
                  </a:lnTo>
                  <a:lnTo>
                    <a:pt x="79" y="167"/>
                  </a:lnTo>
                  <a:lnTo>
                    <a:pt x="81" y="167"/>
                  </a:lnTo>
                  <a:lnTo>
                    <a:pt x="89" y="170"/>
                  </a:lnTo>
                  <a:lnTo>
                    <a:pt x="96" y="172"/>
                  </a:lnTo>
                  <a:lnTo>
                    <a:pt x="103" y="165"/>
                  </a:lnTo>
                  <a:lnTo>
                    <a:pt x="111" y="159"/>
                  </a:lnTo>
                  <a:lnTo>
                    <a:pt x="122" y="152"/>
                  </a:lnTo>
                  <a:lnTo>
                    <a:pt x="124" y="152"/>
                  </a:lnTo>
                  <a:lnTo>
                    <a:pt x="137" y="149"/>
                  </a:lnTo>
                  <a:lnTo>
                    <a:pt x="142" y="142"/>
                  </a:lnTo>
                  <a:lnTo>
                    <a:pt x="142" y="139"/>
                  </a:lnTo>
                  <a:lnTo>
                    <a:pt x="146" y="136"/>
                  </a:lnTo>
                  <a:lnTo>
                    <a:pt x="152" y="131"/>
                  </a:lnTo>
                  <a:lnTo>
                    <a:pt x="154" y="123"/>
                  </a:lnTo>
                  <a:lnTo>
                    <a:pt x="154" y="117"/>
                  </a:lnTo>
                  <a:lnTo>
                    <a:pt x="159" y="110"/>
                  </a:lnTo>
                  <a:lnTo>
                    <a:pt x="162" y="113"/>
                  </a:lnTo>
                  <a:lnTo>
                    <a:pt x="165" y="115"/>
                  </a:lnTo>
                  <a:lnTo>
                    <a:pt x="169" y="112"/>
                  </a:lnTo>
                  <a:lnTo>
                    <a:pt x="170" y="110"/>
                  </a:lnTo>
                  <a:lnTo>
                    <a:pt x="179" y="107"/>
                  </a:lnTo>
                  <a:lnTo>
                    <a:pt x="179" y="105"/>
                  </a:lnTo>
                  <a:lnTo>
                    <a:pt x="182" y="102"/>
                  </a:lnTo>
                  <a:lnTo>
                    <a:pt x="184" y="102"/>
                  </a:lnTo>
                  <a:lnTo>
                    <a:pt x="194" y="104"/>
                  </a:lnTo>
                  <a:lnTo>
                    <a:pt x="202" y="102"/>
                  </a:lnTo>
                  <a:lnTo>
                    <a:pt x="203" y="104"/>
                  </a:lnTo>
                  <a:lnTo>
                    <a:pt x="205" y="107"/>
                  </a:lnTo>
                  <a:lnTo>
                    <a:pt x="205" y="117"/>
                  </a:lnTo>
                  <a:lnTo>
                    <a:pt x="205" y="118"/>
                  </a:lnTo>
                  <a:lnTo>
                    <a:pt x="207" y="125"/>
                  </a:lnTo>
                  <a:lnTo>
                    <a:pt x="212" y="126"/>
                  </a:lnTo>
                  <a:lnTo>
                    <a:pt x="218" y="130"/>
                  </a:lnTo>
                  <a:lnTo>
                    <a:pt x="227" y="130"/>
                  </a:lnTo>
                  <a:lnTo>
                    <a:pt x="232" y="126"/>
                  </a:lnTo>
                  <a:lnTo>
                    <a:pt x="232" y="120"/>
                  </a:lnTo>
                  <a:lnTo>
                    <a:pt x="232" y="118"/>
                  </a:lnTo>
                  <a:lnTo>
                    <a:pt x="228" y="110"/>
                  </a:lnTo>
                  <a:lnTo>
                    <a:pt x="230" y="107"/>
                  </a:lnTo>
                  <a:lnTo>
                    <a:pt x="233" y="102"/>
                  </a:lnTo>
                  <a:lnTo>
                    <a:pt x="235" y="99"/>
                  </a:lnTo>
                  <a:lnTo>
                    <a:pt x="233" y="92"/>
                  </a:lnTo>
                  <a:lnTo>
                    <a:pt x="233" y="84"/>
                  </a:lnTo>
                  <a:lnTo>
                    <a:pt x="238" y="79"/>
                  </a:lnTo>
                  <a:lnTo>
                    <a:pt x="241" y="78"/>
                  </a:lnTo>
                  <a:lnTo>
                    <a:pt x="241" y="73"/>
                  </a:lnTo>
                  <a:lnTo>
                    <a:pt x="241" y="71"/>
                  </a:lnTo>
                  <a:lnTo>
                    <a:pt x="243" y="65"/>
                  </a:lnTo>
                  <a:lnTo>
                    <a:pt x="246" y="58"/>
                  </a:lnTo>
                  <a:lnTo>
                    <a:pt x="250" y="58"/>
                  </a:lnTo>
                  <a:lnTo>
                    <a:pt x="253" y="58"/>
                  </a:lnTo>
                  <a:lnTo>
                    <a:pt x="256" y="57"/>
                  </a:lnTo>
                  <a:lnTo>
                    <a:pt x="258" y="50"/>
                  </a:lnTo>
                  <a:lnTo>
                    <a:pt x="263" y="50"/>
                  </a:lnTo>
                  <a:lnTo>
                    <a:pt x="266" y="49"/>
                  </a:lnTo>
                  <a:lnTo>
                    <a:pt x="273" y="47"/>
                  </a:lnTo>
                  <a:lnTo>
                    <a:pt x="280" y="52"/>
                  </a:lnTo>
                  <a:lnTo>
                    <a:pt x="289" y="47"/>
                  </a:lnTo>
                  <a:lnTo>
                    <a:pt x="291" y="47"/>
                  </a:lnTo>
                  <a:lnTo>
                    <a:pt x="296" y="42"/>
                  </a:lnTo>
                  <a:lnTo>
                    <a:pt x="298" y="39"/>
                  </a:lnTo>
                  <a:lnTo>
                    <a:pt x="301" y="31"/>
                  </a:lnTo>
                  <a:lnTo>
                    <a:pt x="303" y="28"/>
                  </a:lnTo>
                  <a:lnTo>
                    <a:pt x="308" y="19"/>
                  </a:lnTo>
                  <a:lnTo>
                    <a:pt x="314" y="18"/>
                  </a:lnTo>
                  <a:lnTo>
                    <a:pt x="318" y="18"/>
                  </a:lnTo>
                  <a:lnTo>
                    <a:pt x="321" y="11"/>
                  </a:lnTo>
                  <a:lnTo>
                    <a:pt x="321" y="8"/>
                  </a:lnTo>
                  <a:lnTo>
                    <a:pt x="32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90" name="Freeform 90"/>
            <p:cNvSpPr>
              <a:spLocks/>
            </p:cNvSpPr>
            <p:nvPr/>
          </p:nvSpPr>
          <p:spPr bwMode="auto">
            <a:xfrm>
              <a:off x="3967162" y="6652420"/>
              <a:ext cx="473075" cy="350838"/>
            </a:xfrm>
            <a:custGeom>
              <a:avLst/>
              <a:gdLst>
                <a:gd name="T0" fmla="*/ 11 w 595"/>
                <a:gd name="T1" fmla="*/ 7 h 442"/>
                <a:gd name="T2" fmla="*/ 30 w 595"/>
                <a:gd name="T3" fmla="*/ 29 h 442"/>
                <a:gd name="T4" fmla="*/ 35 w 595"/>
                <a:gd name="T5" fmla="*/ 50 h 442"/>
                <a:gd name="T6" fmla="*/ 48 w 595"/>
                <a:gd name="T7" fmla="*/ 58 h 442"/>
                <a:gd name="T8" fmla="*/ 58 w 595"/>
                <a:gd name="T9" fmla="*/ 70 h 442"/>
                <a:gd name="T10" fmla="*/ 54 w 595"/>
                <a:gd name="T11" fmla="*/ 96 h 442"/>
                <a:gd name="T12" fmla="*/ 63 w 595"/>
                <a:gd name="T13" fmla="*/ 108 h 442"/>
                <a:gd name="T14" fmla="*/ 84 w 595"/>
                <a:gd name="T15" fmla="*/ 107 h 442"/>
                <a:gd name="T16" fmla="*/ 94 w 595"/>
                <a:gd name="T17" fmla="*/ 97 h 442"/>
                <a:gd name="T18" fmla="*/ 107 w 595"/>
                <a:gd name="T19" fmla="*/ 89 h 442"/>
                <a:gd name="T20" fmla="*/ 134 w 595"/>
                <a:gd name="T21" fmla="*/ 83 h 442"/>
                <a:gd name="T22" fmla="*/ 144 w 595"/>
                <a:gd name="T23" fmla="*/ 73 h 442"/>
                <a:gd name="T24" fmla="*/ 152 w 595"/>
                <a:gd name="T25" fmla="*/ 49 h 442"/>
                <a:gd name="T26" fmla="*/ 154 w 595"/>
                <a:gd name="T27" fmla="*/ 37 h 442"/>
                <a:gd name="T28" fmla="*/ 159 w 595"/>
                <a:gd name="T29" fmla="*/ 15 h 442"/>
                <a:gd name="T30" fmla="*/ 175 w 595"/>
                <a:gd name="T31" fmla="*/ 23 h 442"/>
                <a:gd name="T32" fmla="*/ 185 w 595"/>
                <a:gd name="T33" fmla="*/ 41 h 442"/>
                <a:gd name="T34" fmla="*/ 205 w 595"/>
                <a:gd name="T35" fmla="*/ 44 h 442"/>
                <a:gd name="T36" fmla="*/ 220 w 595"/>
                <a:gd name="T37" fmla="*/ 37 h 442"/>
                <a:gd name="T38" fmla="*/ 228 w 595"/>
                <a:gd name="T39" fmla="*/ 49 h 442"/>
                <a:gd name="T40" fmla="*/ 251 w 595"/>
                <a:gd name="T41" fmla="*/ 73 h 442"/>
                <a:gd name="T42" fmla="*/ 278 w 595"/>
                <a:gd name="T43" fmla="*/ 89 h 442"/>
                <a:gd name="T44" fmla="*/ 298 w 595"/>
                <a:gd name="T45" fmla="*/ 89 h 442"/>
                <a:gd name="T46" fmla="*/ 326 w 595"/>
                <a:gd name="T47" fmla="*/ 89 h 442"/>
                <a:gd name="T48" fmla="*/ 341 w 595"/>
                <a:gd name="T49" fmla="*/ 76 h 442"/>
                <a:gd name="T50" fmla="*/ 342 w 595"/>
                <a:gd name="T51" fmla="*/ 49 h 442"/>
                <a:gd name="T52" fmla="*/ 377 w 595"/>
                <a:gd name="T53" fmla="*/ 31 h 442"/>
                <a:gd name="T54" fmla="*/ 403 w 595"/>
                <a:gd name="T55" fmla="*/ 45 h 442"/>
                <a:gd name="T56" fmla="*/ 412 w 595"/>
                <a:gd name="T57" fmla="*/ 79 h 442"/>
                <a:gd name="T58" fmla="*/ 422 w 595"/>
                <a:gd name="T59" fmla="*/ 92 h 442"/>
                <a:gd name="T60" fmla="*/ 435 w 595"/>
                <a:gd name="T61" fmla="*/ 110 h 442"/>
                <a:gd name="T62" fmla="*/ 436 w 595"/>
                <a:gd name="T63" fmla="*/ 126 h 442"/>
                <a:gd name="T64" fmla="*/ 445 w 595"/>
                <a:gd name="T65" fmla="*/ 144 h 442"/>
                <a:gd name="T66" fmla="*/ 448 w 595"/>
                <a:gd name="T67" fmla="*/ 162 h 442"/>
                <a:gd name="T68" fmla="*/ 451 w 595"/>
                <a:gd name="T69" fmla="*/ 175 h 442"/>
                <a:gd name="T70" fmla="*/ 456 w 595"/>
                <a:gd name="T71" fmla="*/ 191 h 442"/>
                <a:gd name="T72" fmla="*/ 465 w 595"/>
                <a:gd name="T73" fmla="*/ 212 h 442"/>
                <a:gd name="T74" fmla="*/ 476 w 595"/>
                <a:gd name="T75" fmla="*/ 225 h 442"/>
                <a:gd name="T76" fmla="*/ 481 w 595"/>
                <a:gd name="T77" fmla="*/ 243 h 442"/>
                <a:gd name="T78" fmla="*/ 494 w 595"/>
                <a:gd name="T79" fmla="*/ 269 h 442"/>
                <a:gd name="T80" fmla="*/ 513 w 595"/>
                <a:gd name="T81" fmla="*/ 282 h 442"/>
                <a:gd name="T82" fmla="*/ 531 w 595"/>
                <a:gd name="T83" fmla="*/ 296 h 442"/>
                <a:gd name="T84" fmla="*/ 542 w 595"/>
                <a:gd name="T85" fmla="*/ 317 h 442"/>
                <a:gd name="T86" fmla="*/ 564 w 595"/>
                <a:gd name="T87" fmla="*/ 358 h 442"/>
                <a:gd name="T88" fmla="*/ 580 w 595"/>
                <a:gd name="T89" fmla="*/ 361 h 442"/>
                <a:gd name="T90" fmla="*/ 595 w 595"/>
                <a:gd name="T91" fmla="*/ 366 h 442"/>
                <a:gd name="T92" fmla="*/ 582 w 595"/>
                <a:gd name="T93" fmla="*/ 379 h 442"/>
                <a:gd name="T94" fmla="*/ 569 w 595"/>
                <a:gd name="T95" fmla="*/ 382 h 442"/>
                <a:gd name="T96" fmla="*/ 552 w 595"/>
                <a:gd name="T97" fmla="*/ 392 h 442"/>
                <a:gd name="T98" fmla="*/ 567 w 595"/>
                <a:gd name="T99" fmla="*/ 416 h 442"/>
                <a:gd name="T100" fmla="*/ 554 w 595"/>
                <a:gd name="T101" fmla="*/ 434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95" h="442">
                  <a:moveTo>
                    <a:pt x="0" y="0"/>
                  </a:moveTo>
                  <a:lnTo>
                    <a:pt x="3" y="2"/>
                  </a:lnTo>
                  <a:lnTo>
                    <a:pt x="8" y="3"/>
                  </a:lnTo>
                  <a:lnTo>
                    <a:pt x="11" y="7"/>
                  </a:lnTo>
                  <a:lnTo>
                    <a:pt x="20" y="16"/>
                  </a:lnTo>
                  <a:lnTo>
                    <a:pt x="28" y="26"/>
                  </a:lnTo>
                  <a:lnTo>
                    <a:pt x="28" y="28"/>
                  </a:lnTo>
                  <a:lnTo>
                    <a:pt x="30" y="29"/>
                  </a:lnTo>
                  <a:lnTo>
                    <a:pt x="31" y="39"/>
                  </a:lnTo>
                  <a:lnTo>
                    <a:pt x="31" y="41"/>
                  </a:lnTo>
                  <a:lnTo>
                    <a:pt x="31" y="42"/>
                  </a:lnTo>
                  <a:lnTo>
                    <a:pt x="35" y="50"/>
                  </a:lnTo>
                  <a:lnTo>
                    <a:pt x="36" y="52"/>
                  </a:lnTo>
                  <a:lnTo>
                    <a:pt x="38" y="53"/>
                  </a:lnTo>
                  <a:lnTo>
                    <a:pt x="46" y="58"/>
                  </a:lnTo>
                  <a:lnTo>
                    <a:pt x="48" y="58"/>
                  </a:lnTo>
                  <a:lnTo>
                    <a:pt x="53" y="58"/>
                  </a:lnTo>
                  <a:lnTo>
                    <a:pt x="54" y="60"/>
                  </a:lnTo>
                  <a:lnTo>
                    <a:pt x="56" y="62"/>
                  </a:lnTo>
                  <a:lnTo>
                    <a:pt x="58" y="70"/>
                  </a:lnTo>
                  <a:lnTo>
                    <a:pt x="56" y="71"/>
                  </a:lnTo>
                  <a:lnTo>
                    <a:pt x="53" y="84"/>
                  </a:lnTo>
                  <a:lnTo>
                    <a:pt x="53" y="92"/>
                  </a:lnTo>
                  <a:lnTo>
                    <a:pt x="54" y="96"/>
                  </a:lnTo>
                  <a:lnTo>
                    <a:pt x="54" y="102"/>
                  </a:lnTo>
                  <a:lnTo>
                    <a:pt x="54" y="104"/>
                  </a:lnTo>
                  <a:lnTo>
                    <a:pt x="53" y="110"/>
                  </a:lnTo>
                  <a:lnTo>
                    <a:pt x="63" y="108"/>
                  </a:lnTo>
                  <a:lnTo>
                    <a:pt x="6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84" y="107"/>
                  </a:lnTo>
                  <a:lnTo>
                    <a:pt x="86" y="107"/>
                  </a:lnTo>
                  <a:lnTo>
                    <a:pt x="89" y="104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101" y="89"/>
                  </a:lnTo>
                  <a:lnTo>
                    <a:pt x="104" y="89"/>
                  </a:lnTo>
                  <a:lnTo>
                    <a:pt x="106" y="89"/>
                  </a:lnTo>
                  <a:lnTo>
                    <a:pt x="107" y="89"/>
                  </a:lnTo>
                  <a:lnTo>
                    <a:pt x="117" y="89"/>
                  </a:lnTo>
                  <a:lnTo>
                    <a:pt x="121" y="87"/>
                  </a:lnTo>
                  <a:lnTo>
                    <a:pt x="132" y="84"/>
                  </a:lnTo>
                  <a:lnTo>
                    <a:pt x="134" y="83"/>
                  </a:lnTo>
                  <a:lnTo>
                    <a:pt x="135" y="83"/>
                  </a:lnTo>
                  <a:lnTo>
                    <a:pt x="140" y="76"/>
                  </a:lnTo>
                  <a:lnTo>
                    <a:pt x="142" y="74"/>
                  </a:lnTo>
                  <a:lnTo>
                    <a:pt x="144" y="73"/>
                  </a:lnTo>
                  <a:lnTo>
                    <a:pt x="149" y="65"/>
                  </a:lnTo>
                  <a:lnTo>
                    <a:pt x="149" y="63"/>
                  </a:lnTo>
                  <a:lnTo>
                    <a:pt x="150" y="58"/>
                  </a:lnTo>
                  <a:lnTo>
                    <a:pt x="152" y="49"/>
                  </a:lnTo>
                  <a:lnTo>
                    <a:pt x="150" y="47"/>
                  </a:lnTo>
                  <a:lnTo>
                    <a:pt x="150" y="45"/>
                  </a:lnTo>
                  <a:lnTo>
                    <a:pt x="152" y="39"/>
                  </a:lnTo>
                  <a:lnTo>
                    <a:pt x="154" y="37"/>
                  </a:lnTo>
                  <a:lnTo>
                    <a:pt x="155" y="31"/>
                  </a:lnTo>
                  <a:lnTo>
                    <a:pt x="155" y="28"/>
                  </a:lnTo>
                  <a:lnTo>
                    <a:pt x="157" y="23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72" y="8"/>
                  </a:lnTo>
                  <a:lnTo>
                    <a:pt x="173" y="11"/>
                  </a:lnTo>
                  <a:lnTo>
                    <a:pt x="175" y="23"/>
                  </a:lnTo>
                  <a:lnTo>
                    <a:pt x="177" y="26"/>
                  </a:lnTo>
                  <a:lnTo>
                    <a:pt x="183" y="32"/>
                  </a:lnTo>
                  <a:lnTo>
                    <a:pt x="187" y="39"/>
                  </a:lnTo>
                  <a:lnTo>
                    <a:pt x="185" y="41"/>
                  </a:lnTo>
                  <a:lnTo>
                    <a:pt x="190" y="45"/>
                  </a:lnTo>
                  <a:lnTo>
                    <a:pt x="198" y="44"/>
                  </a:lnTo>
                  <a:lnTo>
                    <a:pt x="203" y="44"/>
                  </a:lnTo>
                  <a:lnTo>
                    <a:pt x="205" y="44"/>
                  </a:lnTo>
                  <a:lnTo>
                    <a:pt x="212" y="41"/>
                  </a:lnTo>
                  <a:lnTo>
                    <a:pt x="216" y="39"/>
                  </a:lnTo>
                  <a:lnTo>
                    <a:pt x="218" y="39"/>
                  </a:lnTo>
                  <a:lnTo>
                    <a:pt x="220" y="37"/>
                  </a:lnTo>
                  <a:lnTo>
                    <a:pt x="221" y="39"/>
                  </a:lnTo>
                  <a:lnTo>
                    <a:pt x="225" y="44"/>
                  </a:lnTo>
                  <a:lnTo>
                    <a:pt x="226" y="45"/>
                  </a:lnTo>
                  <a:lnTo>
                    <a:pt x="228" y="49"/>
                  </a:lnTo>
                  <a:lnTo>
                    <a:pt x="225" y="50"/>
                  </a:lnTo>
                  <a:lnTo>
                    <a:pt x="236" y="73"/>
                  </a:lnTo>
                  <a:lnTo>
                    <a:pt x="248" y="71"/>
                  </a:lnTo>
                  <a:lnTo>
                    <a:pt x="251" y="73"/>
                  </a:lnTo>
                  <a:lnTo>
                    <a:pt x="256" y="83"/>
                  </a:lnTo>
                  <a:lnTo>
                    <a:pt x="264" y="91"/>
                  </a:lnTo>
                  <a:lnTo>
                    <a:pt x="266" y="92"/>
                  </a:lnTo>
                  <a:lnTo>
                    <a:pt x="278" y="89"/>
                  </a:lnTo>
                  <a:lnTo>
                    <a:pt x="286" y="84"/>
                  </a:lnTo>
                  <a:lnTo>
                    <a:pt x="289" y="84"/>
                  </a:lnTo>
                  <a:lnTo>
                    <a:pt x="291" y="84"/>
                  </a:lnTo>
                  <a:lnTo>
                    <a:pt x="298" y="89"/>
                  </a:lnTo>
                  <a:lnTo>
                    <a:pt x="311" y="91"/>
                  </a:lnTo>
                  <a:lnTo>
                    <a:pt x="317" y="89"/>
                  </a:lnTo>
                  <a:lnTo>
                    <a:pt x="322" y="87"/>
                  </a:lnTo>
                  <a:lnTo>
                    <a:pt x="326" y="89"/>
                  </a:lnTo>
                  <a:lnTo>
                    <a:pt x="332" y="84"/>
                  </a:lnTo>
                  <a:lnTo>
                    <a:pt x="336" y="81"/>
                  </a:lnTo>
                  <a:lnTo>
                    <a:pt x="337" y="79"/>
                  </a:lnTo>
                  <a:lnTo>
                    <a:pt x="341" y="76"/>
                  </a:lnTo>
                  <a:lnTo>
                    <a:pt x="342" y="71"/>
                  </a:lnTo>
                  <a:lnTo>
                    <a:pt x="342" y="63"/>
                  </a:lnTo>
                  <a:lnTo>
                    <a:pt x="339" y="57"/>
                  </a:lnTo>
                  <a:lnTo>
                    <a:pt x="342" y="49"/>
                  </a:lnTo>
                  <a:lnTo>
                    <a:pt x="342" y="47"/>
                  </a:lnTo>
                  <a:lnTo>
                    <a:pt x="355" y="44"/>
                  </a:lnTo>
                  <a:lnTo>
                    <a:pt x="367" y="42"/>
                  </a:lnTo>
                  <a:lnTo>
                    <a:pt x="377" y="31"/>
                  </a:lnTo>
                  <a:lnTo>
                    <a:pt x="385" y="24"/>
                  </a:lnTo>
                  <a:lnTo>
                    <a:pt x="392" y="31"/>
                  </a:lnTo>
                  <a:lnTo>
                    <a:pt x="400" y="41"/>
                  </a:lnTo>
                  <a:lnTo>
                    <a:pt x="403" y="45"/>
                  </a:lnTo>
                  <a:lnTo>
                    <a:pt x="403" y="62"/>
                  </a:lnTo>
                  <a:lnTo>
                    <a:pt x="403" y="63"/>
                  </a:lnTo>
                  <a:lnTo>
                    <a:pt x="405" y="73"/>
                  </a:lnTo>
                  <a:lnTo>
                    <a:pt x="412" y="79"/>
                  </a:lnTo>
                  <a:lnTo>
                    <a:pt x="413" y="79"/>
                  </a:lnTo>
                  <a:lnTo>
                    <a:pt x="415" y="81"/>
                  </a:lnTo>
                  <a:lnTo>
                    <a:pt x="422" y="89"/>
                  </a:lnTo>
                  <a:lnTo>
                    <a:pt x="422" y="92"/>
                  </a:lnTo>
                  <a:lnTo>
                    <a:pt x="427" y="102"/>
                  </a:lnTo>
                  <a:lnTo>
                    <a:pt x="430" y="104"/>
                  </a:lnTo>
                  <a:lnTo>
                    <a:pt x="433" y="107"/>
                  </a:lnTo>
                  <a:lnTo>
                    <a:pt x="435" y="110"/>
                  </a:lnTo>
                  <a:lnTo>
                    <a:pt x="435" y="120"/>
                  </a:lnTo>
                  <a:lnTo>
                    <a:pt x="435" y="121"/>
                  </a:lnTo>
                  <a:lnTo>
                    <a:pt x="435" y="125"/>
                  </a:lnTo>
                  <a:lnTo>
                    <a:pt x="436" y="126"/>
                  </a:lnTo>
                  <a:lnTo>
                    <a:pt x="436" y="128"/>
                  </a:lnTo>
                  <a:lnTo>
                    <a:pt x="441" y="134"/>
                  </a:lnTo>
                  <a:lnTo>
                    <a:pt x="443" y="138"/>
                  </a:lnTo>
                  <a:lnTo>
                    <a:pt x="445" y="144"/>
                  </a:lnTo>
                  <a:lnTo>
                    <a:pt x="445" y="146"/>
                  </a:lnTo>
                  <a:lnTo>
                    <a:pt x="445" y="151"/>
                  </a:lnTo>
                  <a:lnTo>
                    <a:pt x="445" y="154"/>
                  </a:lnTo>
                  <a:lnTo>
                    <a:pt x="448" y="162"/>
                  </a:lnTo>
                  <a:lnTo>
                    <a:pt x="448" y="163"/>
                  </a:lnTo>
                  <a:lnTo>
                    <a:pt x="450" y="165"/>
                  </a:lnTo>
                  <a:lnTo>
                    <a:pt x="451" y="173"/>
                  </a:lnTo>
                  <a:lnTo>
                    <a:pt x="451" y="175"/>
                  </a:lnTo>
                  <a:lnTo>
                    <a:pt x="451" y="178"/>
                  </a:lnTo>
                  <a:lnTo>
                    <a:pt x="455" y="186"/>
                  </a:lnTo>
                  <a:lnTo>
                    <a:pt x="455" y="188"/>
                  </a:lnTo>
                  <a:lnTo>
                    <a:pt x="456" y="191"/>
                  </a:lnTo>
                  <a:lnTo>
                    <a:pt x="458" y="201"/>
                  </a:lnTo>
                  <a:lnTo>
                    <a:pt x="458" y="204"/>
                  </a:lnTo>
                  <a:lnTo>
                    <a:pt x="460" y="207"/>
                  </a:lnTo>
                  <a:lnTo>
                    <a:pt x="465" y="212"/>
                  </a:lnTo>
                  <a:lnTo>
                    <a:pt x="466" y="214"/>
                  </a:lnTo>
                  <a:lnTo>
                    <a:pt x="468" y="215"/>
                  </a:lnTo>
                  <a:lnTo>
                    <a:pt x="476" y="222"/>
                  </a:lnTo>
                  <a:lnTo>
                    <a:pt x="476" y="225"/>
                  </a:lnTo>
                  <a:lnTo>
                    <a:pt x="478" y="227"/>
                  </a:lnTo>
                  <a:lnTo>
                    <a:pt x="479" y="236"/>
                  </a:lnTo>
                  <a:lnTo>
                    <a:pt x="481" y="241"/>
                  </a:lnTo>
                  <a:lnTo>
                    <a:pt x="481" y="243"/>
                  </a:lnTo>
                  <a:lnTo>
                    <a:pt x="486" y="254"/>
                  </a:lnTo>
                  <a:lnTo>
                    <a:pt x="488" y="254"/>
                  </a:lnTo>
                  <a:lnTo>
                    <a:pt x="489" y="257"/>
                  </a:lnTo>
                  <a:lnTo>
                    <a:pt x="494" y="269"/>
                  </a:lnTo>
                  <a:lnTo>
                    <a:pt x="496" y="270"/>
                  </a:lnTo>
                  <a:lnTo>
                    <a:pt x="501" y="278"/>
                  </a:lnTo>
                  <a:lnTo>
                    <a:pt x="511" y="280"/>
                  </a:lnTo>
                  <a:lnTo>
                    <a:pt x="513" y="282"/>
                  </a:lnTo>
                  <a:lnTo>
                    <a:pt x="514" y="282"/>
                  </a:lnTo>
                  <a:lnTo>
                    <a:pt x="527" y="293"/>
                  </a:lnTo>
                  <a:lnTo>
                    <a:pt x="529" y="295"/>
                  </a:lnTo>
                  <a:lnTo>
                    <a:pt x="531" y="296"/>
                  </a:lnTo>
                  <a:lnTo>
                    <a:pt x="539" y="312"/>
                  </a:lnTo>
                  <a:lnTo>
                    <a:pt x="541" y="314"/>
                  </a:lnTo>
                  <a:lnTo>
                    <a:pt x="541" y="316"/>
                  </a:lnTo>
                  <a:lnTo>
                    <a:pt x="542" y="317"/>
                  </a:lnTo>
                  <a:lnTo>
                    <a:pt x="549" y="338"/>
                  </a:lnTo>
                  <a:lnTo>
                    <a:pt x="551" y="340"/>
                  </a:lnTo>
                  <a:lnTo>
                    <a:pt x="556" y="351"/>
                  </a:lnTo>
                  <a:lnTo>
                    <a:pt x="564" y="358"/>
                  </a:lnTo>
                  <a:lnTo>
                    <a:pt x="567" y="358"/>
                  </a:lnTo>
                  <a:lnTo>
                    <a:pt x="577" y="359"/>
                  </a:lnTo>
                  <a:lnTo>
                    <a:pt x="579" y="359"/>
                  </a:lnTo>
                  <a:lnTo>
                    <a:pt x="580" y="361"/>
                  </a:lnTo>
                  <a:lnTo>
                    <a:pt x="584" y="361"/>
                  </a:lnTo>
                  <a:lnTo>
                    <a:pt x="592" y="363"/>
                  </a:lnTo>
                  <a:lnTo>
                    <a:pt x="594" y="364"/>
                  </a:lnTo>
                  <a:lnTo>
                    <a:pt x="595" y="366"/>
                  </a:lnTo>
                  <a:lnTo>
                    <a:pt x="595" y="372"/>
                  </a:lnTo>
                  <a:lnTo>
                    <a:pt x="594" y="374"/>
                  </a:lnTo>
                  <a:lnTo>
                    <a:pt x="590" y="375"/>
                  </a:lnTo>
                  <a:lnTo>
                    <a:pt x="582" y="379"/>
                  </a:lnTo>
                  <a:lnTo>
                    <a:pt x="580" y="379"/>
                  </a:lnTo>
                  <a:lnTo>
                    <a:pt x="572" y="379"/>
                  </a:lnTo>
                  <a:lnTo>
                    <a:pt x="570" y="380"/>
                  </a:lnTo>
                  <a:lnTo>
                    <a:pt x="569" y="382"/>
                  </a:lnTo>
                  <a:lnTo>
                    <a:pt x="561" y="385"/>
                  </a:lnTo>
                  <a:lnTo>
                    <a:pt x="556" y="388"/>
                  </a:lnTo>
                  <a:lnTo>
                    <a:pt x="554" y="390"/>
                  </a:lnTo>
                  <a:lnTo>
                    <a:pt x="552" y="392"/>
                  </a:lnTo>
                  <a:lnTo>
                    <a:pt x="557" y="403"/>
                  </a:lnTo>
                  <a:lnTo>
                    <a:pt x="559" y="405"/>
                  </a:lnTo>
                  <a:lnTo>
                    <a:pt x="567" y="414"/>
                  </a:lnTo>
                  <a:lnTo>
                    <a:pt x="567" y="416"/>
                  </a:lnTo>
                  <a:lnTo>
                    <a:pt x="567" y="418"/>
                  </a:lnTo>
                  <a:lnTo>
                    <a:pt x="556" y="426"/>
                  </a:lnTo>
                  <a:lnTo>
                    <a:pt x="554" y="427"/>
                  </a:lnTo>
                  <a:lnTo>
                    <a:pt x="554" y="434"/>
                  </a:lnTo>
                  <a:lnTo>
                    <a:pt x="556" y="437"/>
                  </a:lnTo>
                  <a:lnTo>
                    <a:pt x="556" y="439"/>
                  </a:lnTo>
                  <a:lnTo>
                    <a:pt x="557" y="44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91" name="Freeform 91"/>
            <p:cNvSpPr>
              <a:spLocks/>
            </p:cNvSpPr>
            <p:nvPr/>
          </p:nvSpPr>
          <p:spPr bwMode="auto">
            <a:xfrm>
              <a:off x="3236912" y="5674520"/>
              <a:ext cx="841375" cy="722313"/>
            </a:xfrm>
            <a:custGeom>
              <a:avLst/>
              <a:gdLst>
                <a:gd name="T0" fmla="*/ 319 w 1060"/>
                <a:gd name="T1" fmla="*/ 21 h 911"/>
                <a:gd name="T2" fmla="*/ 374 w 1060"/>
                <a:gd name="T3" fmla="*/ 0 h 911"/>
                <a:gd name="T4" fmla="*/ 439 w 1060"/>
                <a:gd name="T5" fmla="*/ 39 h 911"/>
                <a:gd name="T6" fmla="*/ 526 w 1060"/>
                <a:gd name="T7" fmla="*/ 49 h 911"/>
                <a:gd name="T8" fmla="*/ 566 w 1060"/>
                <a:gd name="T9" fmla="*/ 87 h 911"/>
                <a:gd name="T10" fmla="*/ 629 w 1060"/>
                <a:gd name="T11" fmla="*/ 154 h 911"/>
                <a:gd name="T12" fmla="*/ 663 w 1060"/>
                <a:gd name="T13" fmla="*/ 152 h 911"/>
                <a:gd name="T14" fmla="*/ 693 w 1060"/>
                <a:gd name="T15" fmla="*/ 126 h 911"/>
                <a:gd name="T16" fmla="*/ 746 w 1060"/>
                <a:gd name="T17" fmla="*/ 120 h 911"/>
                <a:gd name="T18" fmla="*/ 802 w 1060"/>
                <a:gd name="T19" fmla="*/ 78 h 911"/>
                <a:gd name="T20" fmla="*/ 855 w 1060"/>
                <a:gd name="T21" fmla="*/ 115 h 911"/>
                <a:gd name="T22" fmla="*/ 895 w 1060"/>
                <a:gd name="T23" fmla="*/ 113 h 911"/>
                <a:gd name="T24" fmla="*/ 893 w 1060"/>
                <a:gd name="T25" fmla="*/ 159 h 911"/>
                <a:gd name="T26" fmla="*/ 875 w 1060"/>
                <a:gd name="T27" fmla="*/ 217 h 911"/>
                <a:gd name="T28" fmla="*/ 912 w 1060"/>
                <a:gd name="T29" fmla="*/ 248 h 911"/>
                <a:gd name="T30" fmla="*/ 926 w 1060"/>
                <a:gd name="T31" fmla="*/ 270 h 911"/>
                <a:gd name="T32" fmla="*/ 1001 w 1060"/>
                <a:gd name="T33" fmla="*/ 316 h 911"/>
                <a:gd name="T34" fmla="*/ 1037 w 1060"/>
                <a:gd name="T35" fmla="*/ 333 h 911"/>
                <a:gd name="T36" fmla="*/ 1039 w 1060"/>
                <a:gd name="T37" fmla="*/ 411 h 911"/>
                <a:gd name="T38" fmla="*/ 984 w 1060"/>
                <a:gd name="T39" fmla="*/ 440 h 911"/>
                <a:gd name="T40" fmla="*/ 917 w 1060"/>
                <a:gd name="T41" fmla="*/ 479 h 911"/>
                <a:gd name="T42" fmla="*/ 870 w 1060"/>
                <a:gd name="T43" fmla="*/ 537 h 911"/>
                <a:gd name="T44" fmla="*/ 870 w 1060"/>
                <a:gd name="T45" fmla="*/ 579 h 911"/>
                <a:gd name="T46" fmla="*/ 844 w 1060"/>
                <a:gd name="T47" fmla="*/ 659 h 911"/>
                <a:gd name="T48" fmla="*/ 883 w 1060"/>
                <a:gd name="T49" fmla="*/ 743 h 911"/>
                <a:gd name="T50" fmla="*/ 877 w 1060"/>
                <a:gd name="T51" fmla="*/ 875 h 911"/>
                <a:gd name="T52" fmla="*/ 837 w 1060"/>
                <a:gd name="T53" fmla="*/ 898 h 911"/>
                <a:gd name="T54" fmla="*/ 801 w 1060"/>
                <a:gd name="T55" fmla="*/ 861 h 911"/>
                <a:gd name="T56" fmla="*/ 783 w 1060"/>
                <a:gd name="T57" fmla="*/ 814 h 911"/>
                <a:gd name="T58" fmla="*/ 735 w 1060"/>
                <a:gd name="T59" fmla="*/ 829 h 911"/>
                <a:gd name="T60" fmla="*/ 706 w 1060"/>
                <a:gd name="T61" fmla="*/ 782 h 911"/>
                <a:gd name="T62" fmla="*/ 682 w 1060"/>
                <a:gd name="T63" fmla="*/ 740 h 911"/>
                <a:gd name="T64" fmla="*/ 627 w 1060"/>
                <a:gd name="T65" fmla="*/ 730 h 911"/>
                <a:gd name="T66" fmla="*/ 586 w 1060"/>
                <a:gd name="T67" fmla="*/ 770 h 911"/>
                <a:gd name="T68" fmla="*/ 500 w 1060"/>
                <a:gd name="T69" fmla="*/ 740 h 911"/>
                <a:gd name="T70" fmla="*/ 445 w 1060"/>
                <a:gd name="T71" fmla="*/ 743 h 911"/>
                <a:gd name="T72" fmla="*/ 377 w 1060"/>
                <a:gd name="T73" fmla="*/ 725 h 911"/>
                <a:gd name="T74" fmla="*/ 311 w 1060"/>
                <a:gd name="T75" fmla="*/ 693 h 911"/>
                <a:gd name="T76" fmla="*/ 235 w 1060"/>
                <a:gd name="T77" fmla="*/ 659 h 911"/>
                <a:gd name="T78" fmla="*/ 204 w 1060"/>
                <a:gd name="T79" fmla="*/ 659 h 911"/>
                <a:gd name="T80" fmla="*/ 134 w 1060"/>
                <a:gd name="T81" fmla="*/ 654 h 911"/>
                <a:gd name="T82" fmla="*/ 75 w 1060"/>
                <a:gd name="T83" fmla="*/ 646 h 911"/>
                <a:gd name="T84" fmla="*/ 15 w 1060"/>
                <a:gd name="T85" fmla="*/ 673 h 911"/>
                <a:gd name="T86" fmla="*/ 10 w 1060"/>
                <a:gd name="T87" fmla="*/ 638 h 911"/>
                <a:gd name="T88" fmla="*/ 18 w 1060"/>
                <a:gd name="T89" fmla="*/ 623 h 911"/>
                <a:gd name="T90" fmla="*/ 15 w 1060"/>
                <a:gd name="T91" fmla="*/ 586 h 911"/>
                <a:gd name="T92" fmla="*/ 4 w 1060"/>
                <a:gd name="T93" fmla="*/ 534 h 911"/>
                <a:gd name="T94" fmla="*/ 37 w 1060"/>
                <a:gd name="T95" fmla="*/ 503 h 911"/>
                <a:gd name="T96" fmla="*/ 68 w 1060"/>
                <a:gd name="T97" fmla="*/ 485 h 911"/>
                <a:gd name="T98" fmla="*/ 90 w 1060"/>
                <a:gd name="T99" fmla="*/ 456 h 911"/>
                <a:gd name="T100" fmla="*/ 134 w 1060"/>
                <a:gd name="T101" fmla="*/ 447 h 911"/>
                <a:gd name="T102" fmla="*/ 174 w 1060"/>
                <a:gd name="T103" fmla="*/ 448 h 911"/>
                <a:gd name="T104" fmla="*/ 202 w 1060"/>
                <a:gd name="T105" fmla="*/ 429 h 911"/>
                <a:gd name="T106" fmla="*/ 169 w 1060"/>
                <a:gd name="T107" fmla="*/ 367 h 911"/>
                <a:gd name="T108" fmla="*/ 192 w 1060"/>
                <a:gd name="T109" fmla="*/ 324 h 911"/>
                <a:gd name="T110" fmla="*/ 227 w 1060"/>
                <a:gd name="T111" fmla="*/ 299 h 911"/>
                <a:gd name="T112" fmla="*/ 267 w 1060"/>
                <a:gd name="T113" fmla="*/ 267 h 911"/>
                <a:gd name="T114" fmla="*/ 265 w 1060"/>
                <a:gd name="T115" fmla="*/ 230 h 911"/>
                <a:gd name="T116" fmla="*/ 288 w 1060"/>
                <a:gd name="T117" fmla="*/ 223 h 911"/>
                <a:gd name="T118" fmla="*/ 351 w 1060"/>
                <a:gd name="T119" fmla="*/ 228 h 911"/>
                <a:gd name="T120" fmla="*/ 401 w 1060"/>
                <a:gd name="T121" fmla="*/ 206 h 911"/>
                <a:gd name="T122" fmla="*/ 379 w 1060"/>
                <a:gd name="T123" fmla="*/ 136 h 911"/>
                <a:gd name="T124" fmla="*/ 338 w 1060"/>
                <a:gd name="T125" fmla="*/ 92 h 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0" h="911">
                  <a:moveTo>
                    <a:pt x="319" y="84"/>
                  </a:moveTo>
                  <a:lnTo>
                    <a:pt x="328" y="73"/>
                  </a:lnTo>
                  <a:lnTo>
                    <a:pt x="328" y="71"/>
                  </a:lnTo>
                  <a:lnTo>
                    <a:pt x="333" y="58"/>
                  </a:lnTo>
                  <a:lnTo>
                    <a:pt x="333" y="55"/>
                  </a:lnTo>
                  <a:lnTo>
                    <a:pt x="334" y="47"/>
                  </a:lnTo>
                  <a:lnTo>
                    <a:pt x="333" y="45"/>
                  </a:lnTo>
                  <a:lnTo>
                    <a:pt x="329" y="40"/>
                  </a:lnTo>
                  <a:lnTo>
                    <a:pt x="328" y="39"/>
                  </a:lnTo>
                  <a:lnTo>
                    <a:pt x="321" y="31"/>
                  </a:lnTo>
                  <a:lnTo>
                    <a:pt x="321" y="29"/>
                  </a:lnTo>
                  <a:lnTo>
                    <a:pt x="319" y="21"/>
                  </a:lnTo>
                  <a:lnTo>
                    <a:pt x="319" y="19"/>
                  </a:lnTo>
                  <a:lnTo>
                    <a:pt x="324" y="16"/>
                  </a:lnTo>
                  <a:lnTo>
                    <a:pt x="328" y="16"/>
                  </a:lnTo>
                  <a:lnTo>
                    <a:pt x="331" y="16"/>
                  </a:lnTo>
                  <a:lnTo>
                    <a:pt x="343" y="11"/>
                  </a:lnTo>
                  <a:lnTo>
                    <a:pt x="344" y="10"/>
                  </a:lnTo>
                  <a:lnTo>
                    <a:pt x="349" y="6"/>
                  </a:lnTo>
                  <a:lnTo>
                    <a:pt x="353" y="6"/>
                  </a:lnTo>
                  <a:lnTo>
                    <a:pt x="364" y="5"/>
                  </a:lnTo>
                  <a:lnTo>
                    <a:pt x="366" y="3"/>
                  </a:lnTo>
                  <a:lnTo>
                    <a:pt x="372" y="2"/>
                  </a:lnTo>
                  <a:lnTo>
                    <a:pt x="374" y="0"/>
                  </a:lnTo>
                  <a:lnTo>
                    <a:pt x="377" y="2"/>
                  </a:lnTo>
                  <a:lnTo>
                    <a:pt x="381" y="8"/>
                  </a:lnTo>
                  <a:lnTo>
                    <a:pt x="386" y="16"/>
                  </a:lnTo>
                  <a:lnTo>
                    <a:pt x="387" y="18"/>
                  </a:lnTo>
                  <a:lnTo>
                    <a:pt x="389" y="19"/>
                  </a:lnTo>
                  <a:lnTo>
                    <a:pt x="399" y="34"/>
                  </a:lnTo>
                  <a:lnTo>
                    <a:pt x="410" y="39"/>
                  </a:lnTo>
                  <a:lnTo>
                    <a:pt x="414" y="40"/>
                  </a:lnTo>
                  <a:lnTo>
                    <a:pt x="424" y="44"/>
                  </a:lnTo>
                  <a:lnTo>
                    <a:pt x="425" y="45"/>
                  </a:lnTo>
                  <a:lnTo>
                    <a:pt x="437" y="40"/>
                  </a:lnTo>
                  <a:lnTo>
                    <a:pt x="439" y="39"/>
                  </a:lnTo>
                  <a:lnTo>
                    <a:pt x="445" y="36"/>
                  </a:lnTo>
                  <a:lnTo>
                    <a:pt x="448" y="34"/>
                  </a:lnTo>
                  <a:lnTo>
                    <a:pt x="453" y="34"/>
                  </a:lnTo>
                  <a:lnTo>
                    <a:pt x="483" y="31"/>
                  </a:lnTo>
                  <a:lnTo>
                    <a:pt x="500" y="31"/>
                  </a:lnTo>
                  <a:lnTo>
                    <a:pt x="503" y="32"/>
                  </a:lnTo>
                  <a:lnTo>
                    <a:pt x="510" y="39"/>
                  </a:lnTo>
                  <a:lnTo>
                    <a:pt x="511" y="42"/>
                  </a:lnTo>
                  <a:lnTo>
                    <a:pt x="516" y="47"/>
                  </a:lnTo>
                  <a:lnTo>
                    <a:pt x="520" y="47"/>
                  </a:lnTo>
                  <a:lnTo>
                    <a:pt x="523" y="45"/>
                  </a:lnTo>
                  <a:lnTo>
                    <a:pt x="526" y="49"/>
                  </a:lnTo>
                  <a:lnTo>
                    <a:pt x="528" y="50"/>
                  </a:lnTo>
                  <a:lnTo>
                    <a:pt x="531" y="62"/>
                  </a:lnTo>
                  <a:lnTo>
                    <a:pt x="536" y="63"/>
                  </a:lnTo>
                  <a:lnTo>
                    <a:pt x="543" y="65"/>
                  </a:lnTo>
                  <a:lnTo>
                    <a:pt x="544" y="65"/>
                  </a:lnTo>
                  <a:lnTo>
                    <a:pt x="553" y="70"/>
                  </a:lnTo>
                  <a:lnTo>
                    <a:pt x="554" y="74"/>
                  </a:lnTo>
                  <a:lnTo>
                    <a:pt x="556" y="78"/>
                  </a:lnTo>
                  <a:lnTo>
                    <a:pt x="558" y="79"/>
                  </a:lnTo>
                  <a:lnTo>
                    <a:pt x="559" y="81"/>
                  </a:lnTo>
                  <a:lnTo>
                    <a:pt x="564" y="86"/>
                  </a:lnTo>
                  <a:lnTo>
                    <a:pt x="566" y="87"/>
                  </a:lnTo>
                  <a:lnTo>
                    <a:pt x="571" y="94"/>
                  </a:lnTo>
                  <a:lnTo>
                    <a:pt x="573" y="95"/>
                  </a:lnTo>
                  <a:lnTo>
                    <a:pt x="573" y="97"/>
                  </a:lnTo>
                  <a:lnTo>
                    <a:pt x="584" y="108"/>
                  </a:lnTo>
                  <a:lnTo>
                    <a:pt x="586" y="110"/>
                  </a:lnTo>
                  <a:lnTo>
                    <a:pt x="597" y="123"/>
                  </a:lnTo>
                  <a:lnTo>
                    <a:pt x="601" y="125"/>
                  </a:lnTo>
                  <a:lnTo>
                    <a:pt x="606" y="133"/>
                  </a:lnTo>
                  <a:lnTo>
                    <a:pt x="607" y="134"/>
                  </a:lnTo>
                  <a:lnTo>
                    <a:pt x="617" y="144"/>
                  </a:lnTo>
                  <a:lnTo>
                    <a:pt x="620" y="146"/>
                  </a:lnTo>
                  <a:lnTo>
                    <a:pt x="629" y="154"/>
                  </a:lnTo>
                  <a:lnTo>
                    <a:pt x="639" y="162"/>
                  </a:lnTo>
                  <a:lnTo>
                    <a:pt x="640" y="163"/>
                  </a:lnTo>
                  <a:lnTo>
                    <a:pt x="647" y="168"/>
                  </a:lnTo>
                  <a:lnTo>
                    <a:pt x="649" y="170"/>
                  </a:lnTo>
                  <a:lnTo>
                    <a:pt x="655" y="172"/>
                  </a:lnTo>
                  <a:lnTo>
                    <a:pt x="659" y="172"/>
                  </a:lnTo>
                  <a:lnTo>
                    <a:pt x="660" y="170"/>
                  </a:lnTo>
                  <a:lnTo>
                    <a:pt x="662" y="165"/>
                  </a:lnTo>
                  <a:lnTo>
                    <a:pt x="662" y="163"/>
                  </a:lnTo>
                  <a:lnTo>
                    <a:pt x="663" y="159"/>
                  </a:lnTo>
                  <a:lnTo>
                    <a:pt x="663" y="155"/>
                  </a:lnTo>
                  <a:lnTo>
                    <a:pt x="663" y="152"/>
                  </a:lnTo>
                  <a:lnTo>
                    <a:pt x="663" y="149"/>
                  </a:lnTo>
                  <a:lnTo>
                    <a:pt x="663" y="144"/>
                  </a:lnTo>
                  <a:lnTo>
                    <a:pt x="662" y="142"/>
                  </a:lnTo>
                  <a:lnTo>
                    <a:pt x="660" y="138"/>
                  </a:lnTo>
                  <a:lnTo>
                    <a:pt x="662" y="131"/>
                  </a:lnTo>
                  <a:lnTo>
                    <a:pt x="663" y="131"/>
                  </a:lnTo>
                  <a:lnTo>
                    <a:pt x="673" y="133"/>
                  </a:lnTo>
                  <a:lnTo>
                    <a:pt x="677" y="133"/>
                  </a:lnTo>
                  <a:lnTo>
                    <a:pt x="683" y="131"/>
                  </a:lnTo>
                  <a:lnTo>
                    <a:pt x="685" y="131"/>
                  </a:lnTo>
                  <a:lnTo>
                    <a:pt x="687" y="131"/>
                  </a:lnTo>
                  <a:lnTo>
                    <a:pt x="693" y="126"/>
                  </a:lnTo>
                  <a:lnTo>
                    <a:pt x="695" y="123"/>
                  </a:lnTo>
                  <a:lnTo>
                    <a:pt x="695" y="121"/>
                  </a:lnTo>
                  <a:lnTo>
                    <a:pt x="700" y="117"/>
                  </a:lnTo>
                  <a:lnTo>
                    <a:pt x="702" y="117"/>
                  </a:lnTo>
                  <a:lnTo>
                    <a:pt x="716" y="117"/>
                  </a:lnTo>
                  <a:lnTo>
                    <a:pt x="718" y="118"/>
                  </a:lnTo>
                  <a:lnTo>
                    <a:pt x="725" y="123"/>
                  </a:lnTo>
                  <a:lnTo>
                    <a:pt x="726" y="125"/>
                  </a:lnTo>
                  <a:lnTo>
                    <a:pt x="735" y="125"/>
                  </a:lnTo>
                  <a:lnTo>
                    <a:pt x="738" y="125"/>
                  </a:lnTo>
                  <a:lnTo>
                    <a:pt x="745" y="120"/>
                  </a:lnTo>
                  <a:lnTo>
                    <a:pt x="746" y="120"/>
                  </a:lnTo>
                  <a:lnTo>
                    <a:pt x="749" y="113"/>
                  </a:lnTo>
                  <a:lnTo>
                    <a:pt x="751" y="112"/>
                  </a:lnTo>
                  <a:lnTo>
                    <a:pt x="758" y="108"/>
                  </a:lnTo>
                  <a:lnTo>
                    <a:pt x="759" y="107"/>
                  </a:lnTo>
                  <a:lnTo>
                    <a:pt x="768" y="105"/>
                  </a:lnTo>
                  <a:lnTo>
                    <a:pt x="773" y="104"/>
                  </a:lnTo>
                  <a:lnTo>
                    <a:pt x="783" y="100"/>
                  </a:lnTo>
                  <a:lnTo>
                    <a:pt x="789" y="91"/>
                  </a:lnTo>
                  <a:lnTo>
                    <a:pt x="791" y="89"/>
                  </a:lnTo>
                  <a:lnTo>
                    <a:pt x="792" y="86"/>
                  </a:lnTo>
                  <a:lnTo>
                    <a:pt x="794" y="83"/>
                  </a:lnTo>
                  <a:lnTo>
                    <a:pt x="802" y="78"/>
                  </a:lnTo>
                  <a:lnTo>
                    <a:pt x="806" y="78"/>
                  </a:lnTo>
                  <a:lnTo>
                    <a:pt x="819" y="84"/>
                  </a:lnTo>
                  <a:lnTo>
                    <a:pt x="821" y="86"/>
                  </a:lnTo>
                  <a:lnTo>
                    <a:pt x="827" y="95"/>
                  </a:lnTo>
                  <a:lnTo>
                    <a:pt x="827" y="97"/>
                  </a:lnTo>
                  <a:lnTo>
                    <a:pt x="831" y="104"/>
                  </a:lnTo>
                  <a:lnTo>
                    <a:pt x="832" y="107"/>
                  </a:lnTo>
                  <a:lnTo>
                    <a:pt x="835" y="113"/>
                  </a:lnTo>
                  <a:lnTo>
                    <a:pt x="839" y="120"/>
                  </a:lnTo>
                  <a:lnTo>
                    <a:pt x="839" y="121"/>
                  </a:lnTo>
                  <a:lnTo>
                    <a:pt x="852" y="117"/>
                  </a:lnTo>
                  <a:lnTo>
                    <a:pt x="855" y="115"/>
                  </a:lnTo>
                  <a:lnTo>
                    <a:pt x="859" y="112"/>
                  </a:lnTo>
                  <a:lnTo>
                    <a:pt x="864" y="100"/>
                  </a:lnTo>
                  <a:lnTo>
                    <a:pt x="867" y="99"/>
                  </a:lnTo>
                  <a:lnTo>
                    <a:pt x="872" y="94"/>
                  </a:lnTo>
                  <a:lnTo>
                    <a:pt x="875" y="94"/>
                  </a:lnTo>
                  <a:lnTo>
                    <a:pt x="882" y="92"/>
                  </a:lnTo>
                  <a:lnTo>
                    <a:pt x="883" y="94"/>
                  </a:lnTo>
                  <a:lnTo>
                    <a:pt x="887" y="95"/>
                  </a:lnTo>
                  <a:lnTo>
                    <a:pt x="890" y="105"/>
                  </a:lnTo>
                  <a:lnTo>
                    <a:pt x="890" y="107"/>
                  </a:lnTo>
                  <a:lnTo>
                    <a:pt x="895" y="112"/>
                  </a:lnTo>
                  <a:lnTo>
                    <a:pt x="895" y="113"/>
                  </a:lnTo>
                  <a:lnTo>
                    <a:pt x="898" y="115"/>
                  </a:lnTo>
                  <a:lnTo>
                    <a:pt x="903" y="118"/>
                  </a:lnTo>
                  <a:lnTo>
                    <a:pt x="905" y="120"/>
                  </a:lnTo>
                  <a:lnTo>
                    <a:pt x="913" y="123"/>
                  </a:lnTo>
                  <a:lnTo>
                    <a:pt x="915" y="125"/>
                  </a:lnTo>
                  <a:lnTo>
                    <a:pt x="915" y="126"/>
                  </a:lnTo>
                  <a:lnTo>
                    <a:pt x="912" y="136"/>
                  </a:lnTo>
                  <a:lnTo>
                    <a:pt x="910" y="138"/>
                  </a:lnTo>
                  <a:lnTo>
                    <a:pt x="907" y="139"/>
                  </a:lnTo>
                  <a:lnTo>
                    <a:pt x="900" y="144"/>
                  </a:lnTo>
                  <a:lnTo>
                    <a:pt x="898" y="147"/>
                  </a:lnTo>
                  <a:lnTo>
                    <a:pt x="893" y="159"/>
                  </a:lnTo>
                  <a:lnTo>
                    <a:pt x="893" y="162"/>
                  </a:lnTo>
                  <a:lnTo>
                    <a:pt x="893" y="163"/>
                  </a:lnTo>
                  <a:lnTo>
                    <a:pt x="888" y="170"/>
                  </a:lnTo>
                  <a:lnTo>
                    <a:pt x="887" y="172"/>
                  </a:lnTo>
                  <a:lnTo>
                    <a:pt x="880" y="180"/>
                  </a:lnTo>
                  <a:lnTo>
                    <a:pt x="877" y="181"/>
                  </a:lnTo>
                  <a:lnTo>
                    <a:pt x="869" y="193"/>
                  </a:lnTo>
                  <a:lnTo>
                    <a:pt x="867" y="196"/>
                  </a:lnTo>
                  <a:lnTo>
                    <a:pt x="867" y="199"/>
                  </a:lnTo>
                  <a:lnTo>
                    <a:pt x="870" y="209"/>
                  </a:lnTo>
                  <a:lnTo>
                    <a:pt x="870" y="210"/>
                  </a:lnTo>
                  <a:lnTo>
                    <a:pt x="875" y="217"/>
                  </a:lnTo>
                  <a:lnTo>
                    <a:pt x="877" y="220"/>
                  </a:lnTo>
                  <a:lnTo>
                    <a:pt x="877" y="222"/>
                  </a:lnTo>
                  <a:lnTo>
                    <a:pt x="877" y="231"/>
                  </a:lnTo>
                  <a:lnTo>
                    <a:pt x="877" y="235"/>
                  </a:lnTo>
                  <a:lnTo>
                    <a:pt x="880" y="241"/>
                  </a:lnTo>
                  <a:lnTo>
                    <a:pt x="882" y="243"/>
                  </a:lnTo>
                  <a:lnTo>
                    <a:pt x="892" y="241"/>
                  </a:lnTo>
                  <a:lnTo>
                    <a:pt x="893" y="241"/>
                  </a:lnTo>
                  <a:lnTo>
                    <a:pt x="898" y="243"/>
                  </a:lnTo>
                  <a:lnTo>
                    <a:pt x="902" y="244"/>
                  </a:lnTo>
                  <a:lnTo>
                    <a:pt x="905" y="246"/>
                  </a:lnTo>
                  <a:lnTo>
                    <a:pt x="912" y="248"/>
                  </a:lnTo>
                  <a:lnTo>
                    <a:pt x="915" y="248"/>
                  </a:lnTo>
                  <a:lnTo>
                    <a:pt x="918" y="249"/>
                  </a:lnTo>
                  <a:lnTo>
                    <a:pt x="920" y="251"/>
                  </a:lnTo>
                  <a:lnTo>
                    <a:pt x="920" y="254"/>
                  </a:lnTo>
                  <a:lnTo>
                    <a:pt x="917" y="256"/>
                  </a:lnTo>
                  <a:lnTo>
                    <a:pt x="913" y="259"/>
                  </a:lnTo>
                  <a:lnTo>
                    <a:pt x="912" y="261"/>
                  </a:lnTo>
                  <a:lnTo>
                    <a:pt x="913" y="264"/>
                  </a:lnTo>
                  <a:lnTo>
                    <a:pt x="917" y="265"/>
                  </a:lnTo>
                  <a:lnTo>
                    <a:pt x="923" y="269"/>
                  </a:lnTo>
                  <a:lnTo>
                    <a:pt x="925" y="269"/>
                  </a:lnTo>
                  <a:lnTo>
                    <a:pt x="926" y="270"/>
                  </a:lnTo>
                  <a:lnTo>
                    <a:pt x="930" y="273"/>
                  </a:lnTo>
                  <a:lnTo>
                    <a:pt x="931" y="275"/>
                  </a:lnTo>
                  <a:lnTo>
                    <a:pt x="935" y="277"/>
                  </a:lnTo>
                  <a:lnTo>
                    <a:pt x="943" y="283"/>
                  </a:lnTo>
                  <a:lnTo>
                    <a:pt x="946" y="283"/>
                  </a:lnTo>
                  <a:lnTo>
                    <a:pt x="958" y="290"/>
                  </a:lnTo>
                  <a:lnTo>
                    <a:pt x="961" y="290"/>
                  </a:lnTo>
                  <a:lnTo>
                    <a:pt x="976" y="298"/>
                  </a:lnTo>
                  <a:lnTo>
                    <a:pt x="978" y="299"/>
                  </a:lnTo>
                  <a:lnTo>
                    <a:pt x="996" y="312"/>
                  </a:lnTo>
                  <a:lnTo>
                    <a:pt x="999" y="314"/>
                  </a:lnTo>
                  <a:lnTo>
                    <a:pt x="1001" y="316"/>
                  </a:lnTo>
                  <a:lnTo>
                    <a:pt x="1003" y="317"/>
                  </a:lnTo>
                  <a:lnTo>
                    <a:pt x="1004" y="317"/>
                  </a:lnTo>
                  <a:lnTo>
                    <a:pt x="1006" y="319"/>
                  </a:lnTo>
                  <a:lnTo>
                    <a:pt x="1012" y="322"/>
                  </a:lnTo>
                  <a:lnTo>
                    <a:pt x="1014" y="322"/>
                  </a:lnTo>
                  <a:lnTo>
                    <a:pt x="1016" y="324"/>
                  </a:lnTo>
                  <a:lnTo>
                    <a:pt x="1019" y="325"/>
                  </a:lnTo>
                  <a:lnTo>
                    <a:pt x="1022" y="329"/>
                  </a:lnTo>
                  <a:lnTo>
                    <a:pt x="1026" y="330"/>
                  </a:lnTo>
                  <a:lnTo>
                    <a:pt x="1032" y="332"/>
                  </a:lnTo>
                  <a:lnTo>
                    <a:pt x="1034" y="333"/>
                  </a:lnTo>
                  <a:lnTo>
                    <a:pt x="1037" y="333"/>
                  </a:lnTo>
                  <a:lnTo>
                    <a:pt x="1041" y="335"/>
                  </a:lnTo>
                  <a:lnTo>
                    <a:pt x="1047" y="337"/>
                  </a:lnTo>
                  <a:lnTo>
                    <a:pt x="1054" y="340"/>
                  </a:lnTo>
                  <a:lnTo>
                    <a:pt x="1055" y="341"/>
                  </a:lnTo>
                  <a:lnTo>
                    <a:pt x="1059" y="345"/>
                  </a:lnTo>
                  <a:lnTo>
                    <a:pt x="1060" y="346"/>
                  </a:lnTo>
                  <a:lnTo>
                    <a:pt x="1046" y="361"/>
                  </a:lnTo>
                  <a:lnTo>
                    <a:pt x="1044" y="372"/>
                  </a:lnTo>
                  <a:lnTo>
                    <a:pt x="1046" y="387"/>
                  </a:lnTo>
                  <a:lnTo>
                    <a:pt x="1046" y="392"/>
                  </a:lnTo>
                  <a:lnTo>
                    <a:pt x="1046" y="400"/>
                  </a:lnTo>
                  <a:lnTo>
                    <a:pt x="1039" y="411"/>
                  </a:lnTo>
                  <a:lnTo>
                    <a:pt x="1029" y="419"/>
                  </a:lnTo>
                  <a:lnTo>
                    <a:pt x="1024" y="421"/>
                  </a:lnTo>
                  <a:lnTo>
                    <a:pt x="1019" y="419"/>
                  </a:lnTo>
                  <a:lnTo>
                    <a:pt x="1016" y="421"/>
                  </a:lnTo>
                  <a:lnTo>
                    <a:pt x="1014" y="422"/>
                  </a:lnTo>
                  <a:lnTo>
                    <a:pt x="1009" y="427"/>
                  </a:lnTo>
                  <a:lnTo>
                    <a:pt x="1001" y="429"/>
                  </a:lnTo>
                  <a:lnTo>
                    <a:pt x="998" y="434"/>
                  </a:lnTo>
                  <a:lnTo>
                    <a:pt x="996" y="434"/>
                  </a:lnTo>
                  <a:lnTo>
                    <a:pt x="993" y="432"/>
                  </a:lnTo>
                  <a:lnTo>
                    <a:pt x="986" y="434"/>
                  </a:lnTo>
                  <a:lnTo>
                    <a:pt x="984" y="440"/>
                  </a:lnTo>
                  <a:lnTo>
                    <a:pt x="984" y="447"/>
                  </a:lnTo>
                  <a:lnTo>
                    <a:pt x="986" y="455"/>
                  </a:lnTo>
                  <a:lnTo>
                    <a:pt x="986" y="463"/>
                  </a:lnTo>
                  <a:lnTo>
                    <a:pt x="983" y="469"/>
                  </a:lnTo>
                  <a:lnTo>
                    <a:pt x="978" y="473"/>
                  </a:lnTo>
                  <a:lnTo>
                    <a:pt x="973" y="473"/>
                  </a:lnTo>
                  <a:lnTo>
                    <a:pt x="961" y="474"/>
                  </a:lnTo>
                  <a:lnTo>
                    <a:pt x="953" y="474"/>
                  </a:lnTo>
                  <a:lnTo>
                    <a:pt x="945" y="474"/>
                  </a:lnTo>
                  <a:lnTo>
                    <a:pt x="935" y="474"/>
                  </a:lnTo>
                  <a:lnTo>
                    <a:pt x="925" y="476"/>
                  </a:lnTo>
                  <a:lnTo>
                    <a:pt x="917" y="479"/>
                  </a:lnTo>
                  <a:lnTo>
                    <a:pt x="908" y="481"/>
                  </a:lnTo>
                  <a:lnTo>
                    <a:pt x="900" y="484"/>
                  </a:lnTo>
                  <a:lnTo>
                    <a:pt x="898" y="484"/>
                  </a:lnTo>
                  <a:lnTo>
                    <a:pt x="890" y="487"/>
                  </a:lnTo>
                  <a:lnTo>
                    <a:pt x="885" y="489"/>
                  </a:lnTo>
                  <a:lnTo>
                    <a:pt x="878" y="490"/>
                  </a:lnTo>
                  <a:lnTo>
                    <a:pt x="874" y="494"/>
                  </a:lnTo>
                  <a:lnTo>
                    <a:pt x="872" y="498"/>
                  </a:lnTo>
                  <a:lnTo>
                    <a:pt x="870" y="503"/>
                  </a:lnTo>
                  <a:lnTo>
                    <a:pt x="870" y="508"/>
                  </a:lnTo>
                  <a:lnTo>
                    <a:pt x="870" y="518"/>
                  </a:lnTo>
                  <a:lnTo>
                    <a:pt x="870" y="537"/>
                  </a:lnTo>
                  <a:lnTo>
                    <a:pt x="869" y="552"/>
                  </a:lnTo>
                  <a:lnTo>
                    <a:pt x="870" y="562"/>
                  </a:lnTo>
                  <a:lnTo>
                    <a:pt x="870" y="568"/>
                  </a:lnTo>
                  <a:lnTo>
                    <a:pt x="874" y="570"/>
                  </a:lnTo>
                  <a:lnTo>
                    <a:pt x="877" y="573"/>
                  </a:lnTo>
                  <a:lnTo>
                    <a:pt x="880" y="576"/>
                  </a:lnTo>
                  <a:lnTo>
                    <a:pt x="882" y="578"/>
                  </a:lnTo>
                  <a:lnTo>
                    <a:pt x="882" y="581"/>
                  </a:lnTo>
                  <a:lnTo>
                    <a:pt x="880" y="583"/>
                  </a:lnTo>
                  <a:lnTo>
                    <a:pt x="877" y="586"/>
                  </a:lnTo>
                  <a:lnTo>
                    <a:pt x="874" y="583"/>
                  </a:lnTo>
                  <a:lnTo>
                    <a:pt x="870" y="579"/>
                  </a:lnTo>
                  <a:lnTo>
                    <a:pt x="869" y="578"/>
                  </a:lnTo>
                  <a:lnTo>
                    <a:pt x="860" y="576"/>
                  </a:lnTo>
                  <a:lnTo>
                    <a:pt x="852" y="578"/>
                  </a:lnTo>
                  <a:lnTo>
                    <a:pt x="850" y="579"/>
                  </a:lnTo>
                  <a:lnTo>
                    <a:pt x="844" y="583"/>
                  </a:lnTo>
                  <a:lnTo>
                    <a:pt x="840" y="589"/>
                  </a:lnTo>
                  <a:lnTo>
                    <a:pt x="835" y="604"/>
                  </a:lnTo>
                  <a:lnTo>
                    <a:pt x="834" y="607"/>
                  </a:lnTo>
                  <a:lnTo>
                    <a:pt x="829" y="618"/>
                  </a:lnTo>
                  <a:lnTo>
                    <a:pt x="831" y="628"/>
                  </a:lnTo>
                  <a:lnTo>
                    <a:pt x="839" y="644"/>
                  </a:lnTo>
                  <a:lnTo>
                    <a:pt x="844" y="659"/>
                  </a:lnTo>
                  <a:lnTo>
                    <a:pt x="842" y="670"/>
                  </a:lnTo>
                  <a:lnTo>
                    <a:pt x="837" y="680"/>
                  </a:lnTo>
                  <a:lnTo>
                    <a:pt x="832" y="685"/>
                  </a:lnTo>
                  <a:lnTo>
                    <a:pt x="827" y="688"/>
                  </a:lnTo>
                  <a:lnTo>
                    <a:pt x="826" y="704"/>
                  </a:lnTo>
                  <a:lnTo>
                    <a:pt x="827" y="712"/>
                  </a:lnTo>
                  <a:lnTo>
                    <a:pt x="850" y="717"/>
                  </a:lnTo>
                  <a:lnTo>
                    <a:pt x="870" y="722"/>
                  </a:lnTo>
                  <a:lnTo>
                    <a:pt x="877" y="727"/>
                  </a:lnTo>
                  <a:lnTo>
                    <a:pt x="883" y="731"/>
                  </a:lnTo>
                  <a:lnTo>
                    <a:pt x="885" y="738"/>
                  </a:lnTo>
                  <a:lnTo>
                    <a:pt x="883" y="743"/>
                  </a:lnTo>
                  <a:lnTo>
                    <a:pt x="882" y="746"/>
                  </a:lnTo>
                  <a:lnTo>
                    <a:pt x="882" y="748"/>
                  </a:lnTo>
                  <a:lnTo>
                    <a:pt x="882" y="761"/>
                  </a:lnTo>
                  <a:lnTo>
                    <a:pt x="887" y="777"/>
                  </a:lnTo>
                  <a:lnTo>
                    <a:pt x="883" y="788"/>
                  </a:lnTo>
                  <a:lnTo>
                    <a:pt x="874" y="803"/>
                  </a:lnTo>
                  <a:lnTo>
                    <a:pt x="869" y="816"/>
                  </a:lnTo>
                  <a:lnTo>
                    <a:pt x="869" y="829"/>
                  </a:lnTo>
                  <a:lnTo>
                    <a:pt x="875" y="846"/>
                  </a:lnTo>
                  <a:lnTo>
                    <a:pt x="875" y="856"/>
                  </a:lnTo>
                  <a:lnTo>
                    <a:pt x="874" y="867"/>
                  </a:lnTo>
                  <a:lnTo>
                    <a:pt x="877" y="875"/>
                  </a:lnTo>
                  <a:lnTo>
                    <a:pt x="877" y="880"/>
                  </a:lnTo>
                  <a:lnTo>
                    <a:pt x="877" y="884"/>
                  </a:lnTo>
                  <a:lnTo>
                    <a:pt x="877" y="890"/>
                  </a:lnTo>
                  <a:lnTo>
                    <a:pt x="872" y="895"/>
                  </a:lnTo>
                  <a:lnTo>
                    <a:pt x="865" y="898"/>
                  </a:lnTo>
                  <a:lnTo>
                    <a:pt x="859" y="901"/>
                  </a:lnTo>
                  <a:lnTo>
                    <a:pt x="849" y="909"/>
                  </a:lnTo>
                  <a:lnTo>
                    <a:pt x="845" y="911"/>
                  </a:lnTo>
                  <a:lnTo>
                    <a:pt x="844" y="911"/>
                  </a:lnTo>
                  <a:lnTo>
                    <a:pt x="840" y="901"/>
                  </a:lnTo>
                  <a:lnTo>
                    <a:pt x="839" y="900"/>
                  </a:lnTo>
                  <a:lnTo>
                    <a:pt x="837" y="898"/>
                  </a:lnTo>
                  <a:lnTo>
                    <a:pt x="834" y="895"/>
                  </a:lnTo>
                  <a:lnTo>
                    <a:pt x="831" y="893"/>
                  </a:lnTo>
                  <a:lnTo>
                    <a:pt x="829" y="893"/>
                  </a:lnTo>
                  <a:lnTo>
                    <a:pt x="821" y="890"/>
                  </a:lnTo>
                  <a:lnTo>
                    <a:pt x="819" y="888"/>
                  </a:lnTo>
                  <a:lnTo>
                    <a:pt x="809" y="888"/>
                  </a:lnTo>
                  <a:lnTo>
                    <a:pt x="807" y="880"/>
                  </a:lnTo>
                  <a:lnTo>
                    <a:pt x="806" y="877"/>
                  </a:lnTo>
                  <a:lnTo>
                    <a:pt x="806" y="875"/>
                  </a:lnTo>
                  <a:lnTo>
                    <a:pt x="806" y="874"/>
                  </a:lnTo>
                  <a:lnTo>
                    <a:pt x="802" y="867"/>
                  </a:lnTo>
                  <a:lnTo>
                    <a:pt x="801" y="861"/>
                  </a:lnTo>
                  <a:lnTo>
                    <a:pt x="796" y="846"/>
                  </a:lnTo>
                  <a:lnTo>
                    <a:pt x="796" y="833"/>
                  </a:lnTo>
                  <a:lnTo>
                    <a:pt x="796" y="832"/>
                  </a:lnTo>
                  <a:lnTo>
                    <a:pt x="799" y="822"/>
                  </a:lnTo>
                  <a:lnTo>
                    <a:pt x="802" y="817"/>
                  </a:lnTo>
                  <a:lnTo>
                    <a:pt x="802" y="811"/>
                  </a:lnTo>
                  <a:lnTo>
                    <a:pt x="801" y="806"/>
                  </a:lnTo>
                  <a:lnTo>
                    <a:pt x="799" y="804"/>
                  </a:lnTo>
                  <a:lnTo>
                    <a:pt x="792" y="801"/>
                  </a:lnTo>
                  <a:lnTo>
                    <a:pt x="789" y="804"/>
                  </a:lnTo>
                  <a:lnTo>
                    <a:pt x="786" y="807"/>
                  </a:lnTo>
                  <a:lnTo>
                    <a:pt x="783" y="814"/>
                  </a:lnTo>
                  <a:lnTo>
                    <a:pt x="778" y="824"/>
                  </a:lnTo>
                  <a:lnTo>
                    <a:pt x="773" y="833"/>
                  </a:lnTo>
                  <a:lnTo>
                    <a:pt x="771" y="833"/>
                  </a:lnTo>
                  <a:lnTo>
                    <a:pt x="764" y="838"/>
                  </a:lnTo>
                  <a:lnTo>
                    <a:pt x="761" y="838"/>
                  </a:lnTo>
                  <a:lnTo>
                    <a:pt x="759" y="838"/>
                  </a:lnTo>
                  <a:lnTo>
                    <a:pt x="751" y="835"/>
                  </a:lnTo>
                  <a:lnTo>
                    <a:pt x="749" y="835"/>
                  </a:lnTo>
                  <a:lnTo>
                    <a:pt x="748" y="833"/>
                  </a:lnTo>
                  <a:lnTo>
                    <a:pt x="738" y="829"/>
                  </a:lnTo>
                  <a:lnTo>
                    <a:pt x="736" y="829"/>
                  </a:lnTo>
                  <a:lnTo>
                    <a:pt x="735" y="829"/>
                  </a:lnTo>
                  <a:lnTo>
                    <a:pt x="723" y="829"/>
                  </a:lnTo>
                  <a:lnTo>
                    <a:pt x="716" y="824"/>
                  </a:lnTo>
                  <a:lnTo>
                    <a:pt x="716" y="822"/>
                  </a:lnTo>
                  <a:lnTo>
                    <a:pt x="713" y="820"/>
                  </a:lnTo>
                  <a:lnTo>
                    <a:pt x="711" y="817"/>
                  </a:lnTo>
                  <a:lnTo>
                    <a:pt x="710" y="816"/>
                  </a:lnTo>
                  <a:lnTo>
                    <a:pt x="708" y="807"/>
                  </a:lnTo>
                  <a:lnTo>
                    <a:pt x="708" y="801"/>
                  </a:lnTo>
                  <a:lnTo>
                    <a:pt x="706" y="788"/>
                  </a:lnTo>
                  <a:lnTo>
                    <a:pt x="706" y="786"/>
                  </a:lnTo>
                  <a:lnTo>
                    <a:pt x="706" y="785"/>
                  </a:lnTo>
                  <a:lnTo>
                    <a:pt x="706" y="782"/>
                  </a:lnTo>
                  <a:lnTo>
                    <a:pt x="706" y="780"/>
                  </a:lnTo>
                  <a:lnTo>
                    <a:pt x="708" y="778"/>
                  </a:lnTo>
                  <a:lnTo>
                    <a:pt x="710" y="764"/>
                  </a:lnTo>
                  <a:lnTo>
                    <a:pt x="708" y="761"/>
                  </a:lnTo>
                  <a:lnTo>
                    <a:pt x="705" y="759"/>
                  </a:lnTo>
                  <a:lnTo>
                    <a:pt x="703" y="757"/>
                  </a:lnTo>
                  <a:lnTo>
                    <a:pt x="702" y="756"/>
                  </a:lnTo>
                  <a:lnTo>
                    <a:pt x="692" y="752"/>
                  </a:lnTo>
                  <a:lnTo>
                    <a:pt x="692" y="751"/>
                  </a:lnTo>
                  <a:lnTo>
                    <a:pt x="685" y="746"/>
                  </a:lnTo>
                  <a:lnTo>
                    <a:pt x="682" y="743"/>
                  </a:lnTo>
                  <a:lnTo>
                    <a:pt x="682" y="740"/>
                  </a:lnTo>
                  <a:lnTo>
                    <a:pt x="677" y="730"/>
                  </a:lnTo>
                  <a:lnTo>
                    <a:pt x="675" y="728"/>
                  </a:lnTo>
                  <a:lnTo>
                    <a:pt x="673" y="727"/>
                  </a:lnTo>
                  <a:lnTo>
                    <a:pt x="663" y="723"/>
                  </a:lnTo>
                  <a:lnTo>
                    <a:pt x="660" y="723"/>
                  </a:lnTo>
                  <a:lnTo>
                    <a:pt x="659" y="723"/>
                  </a:lnTo>
                  <a:lnTo>
                    <a:pt x="650" y="725"/>
                  </a:lnTo>
                  <a:lnTo>
                    <a:pt x="647" y="727"/>
                  </a:lnTo>
                  <a:lnTo>
                    <a:pt x="639" y="731"/>
                  </a:lnTo>
                  <a:lnTo>
                    <a:pt x="637" y="733"/>
                  </a:lnTo>
                  <a:lnTo>
                    <a:pt x="629" y="731"/>
                  </a:lnTo>
                  <a:lnTo>
                    <a:pt x="627" y="730"/>
                  </a:lnTo>
                  <a:lnTo>
                    <a:pt x="625" y="730"/>
                  </a:lnTo>
                  <a:lnTo>
                    <a:pt x="617" y="733"/>
                  </a:lnTo>
                  <a:lnTo>
                    <a:pt x="614" y="735"/>
                  </a:lnTo>
                  <a:lnTo>
                    <a:pt x="612" y="735"/>
                  </a:lnTo>
                  <a:lnTo>
                    <a:pt x="607" y="743"/>
                  </a:lnTo>
                  <a:lnTo>
                    <a:pt x="607" y="744"/>
                  </a:lnTo>
                  <a:lnTo>
                    <a:pt x="607" y="756"/>
                  </a:lnTo>
                  <a:lnTo>
                    <a:pt x="606" y="757"/>
                  </a:lnTo>
                  <a:lnTo>
                    <a:pt x="606" y="761"/>
                  </a:lnTo>
                  <a:lnTo>
                    <a:pt x="599" y="767"/>
                  </a:lnTo>
                  <a:lnTo>
                    <a:pt x="596" y="767"/>
                  </a:lnTo>
                  <a:lnTo>
                    <a:pt x="586" y="770"/>
                  </a:lnTo>
                  <a:lnTo>
                    <a:pt x="582" y="772"/>
                  </a:lnTo>
                  <a:lnTo>
                    <a:pt x="574" y="772"/>
                  </a:lnTo>
                  <a:lnTo>
                    <a:pt x="573" y="772"/>
                  </a:lnTo>
                  <a:lnTo>
                    <a:pt x="571" y="770"/>
                  </a:lnTo>
                  <a:lnTo>
                    <a:pt x="551" y="764"/>
                  </a:lnTo>
                  <a:lnTo>
                    <a:pt x="538" y="762"/>
                  </a:lnTo>
                  <a:lnTo>
                    <a:pt x="536" y="762"/>
                  </a:lnTo>
                  <a:lnTo>
                    <a:pt x="534" y="761"/>
                  </a:lnTo>
                  <a:lnTo>
                    <a:pt x="523" y="751"/>
                  </a:lnTo>
                  <a:lnTo>
                    <a:pt x="516" y="748"/>
                  </a:lnTo>
                  <a:lnTo>
                    <a:pt x="515" y="744"/>
                  </a:lnTo>
                  <a:lnTo>
                    <a:pt x="500" y="740"/>
                  </a:lnTo>
                  <a:lnTo>
                    <a:pt x="496" y="740"/>
                  </a:lnTo>
                  <a:lnTo>
                    <a:pt x="483" y="744"/>
                  </a:lnTo>
                  <a:lnTo>
                    <a:pt x="478" y="748"/>
                  </a:lnTo>
                  <a:lnTo>
                    <a:pt x="472" y="752"/>
                  </a:lnTo>
                  <a:lnTo>
                    <a:pt x="470" y="752"/>
                  </a:lnTo>
                  <a:lnTo>
                    <a:pt x="468" y="751"/>
                  </a:lnTo>
                  <a:lnTo>
                    <a:pt x="463" y="748"/>
                  </a:lnTo>
                  <a:lnTo>
                    <a:pt x="462" y="744"/>
                  </a:lnTo>
                  <a:lnTo>
                    <a:pt x="457" y="740"/>
                  </a:lnTo>
                  <a:lnTo>
                    <a:pt x="448" y="740"/>
                  </a:lnTo>
                  <a:lnTo>
                    <a:pt x="445" y="741"/>
                  </a:lnTo>
                  <a:lnTo>
                    <a:pt x="445" y="743"/>
                  </a:lnTo>
                  <a:lnTo>
                    <a:pt x="439" y="751"/>
                  </a:lnTo>
                  <a:lnTo>
                    <a:pt x="437" y="752"/>
                  </a:lnTo>
                  <a:lnTo>
                    <a:pt x="429" y="751"/>
                  </a:lnTo>
                  <a:lnTo>
                    <a:pt x="425" y="749"/>
                  </a:lnTo>
                  <a:lnTo>
                    <a:pt x="424" y="748"/>
                  </a:lnTo>
                  <a:lnTo>
                    <a:pt x="420" y="746"/>
                  </a:lnTo>
                  <a:lnTo>
                    <a:pt x="405" y="741"/>
                  </a:lnTo>
                  <a:lnTo>
                    <a:pt x="402" y="741"/>
                  </a:lnTo>
                  <a:lnTo>
                    <a:pt x="399" y="741"/>
                  </a:lnTo>
                  <a:lnTo>
                    <a:pt x="387" y="733"/>
                  </a:lnTo>
                  <a:lnTo>
                    <a:pt x="379" y="728"/>
                  </a:lnTo>
                  <a:lnTo>
                    <a:pt x="377" y="725"/>
                  </a:lnTo>
                  <a:lnTo>
                    <a:pt x="374" y="723"/>
                  </a:lnTo>
                  <a:lnTo>
                    <a:pt x="374" y="722"/>
                  </a:lnTo>
                  <a:lnTo>
                    <a:pt x="372" y="720"/>
                  </a:lnTo>
                  <a:lnTo>
                    <a:pt x="358" y="709"/>
                  </a:lnTo>
                  <a:lnTo>
                    <a:pt x="358" y="707"/>
                  </a:lnTo>
                  <a:lnTo>
                    <a:pt x="354" y="706"/>
                  </a:lnTo>
                  <a:lnTo>
                    <a:pt x="353" y="706"/>
                  </a:lnTo>
                  <a:lnTo>
                    <a:pt x="339" y="701"/>
                  </a:lnTo>
                  <a:lnTo>
                    <a:pt x="336" y="699"/>
                  </a:lnTo>
                  <a:lnTo>
                    <a:pt x="328" y="696"/>
                  </a:lnTo>
                  <a:lnTo>
                    <a:pt x="321" y="693"/>
                  </a:lnTo>
                  <a:lnTo>
                    <a:pt x="311" y="693"/>
                  </a:lnTo>
                  <a:lnTo>
                    <a:pt x="301" y="683"/>
                  </a:lnTo>
                  <a:lnTo>
                    <a:pt x="298" y="680"/>
                  </a:lnTo>
                  <a:lnTo>
                    <a:pt x="291" y="676"/>
                  </a:lnTo>
                  <a:lnTo>
                    <a:pt x="290" y="676"/>
                  </a:lnTo>
                  <a:lnTo>
                    <a:pt x="281" y="675"/>
                  </a:lnTo>
                  <a:lnTo>
                    <a:pt x="280" y="673"/>
                  </a:lnTo>
                  <a:lnTo>
                    <a:pt x="263" y="667"/>
                  </a:lnTo>
                  <a:lnTo>
                    <a:pt x="262" y="665"/>
                  </a:lnTo>
                  <a:lnTo>
                    <a:pt x="250" y="659"/>
                  </a:lnTo>
                  <a:lnTo>
                    <a:pt x="242" y="657"/>
                  </a:lnTo>
                  <a:lnTo>
                    <a:pt x="240" y="660"/>
                  </a:lnTo>
                  <a:lnTo>
                    <a:pt x="235" y="659"/>
                  </a:lnTo>
                  <a:lnTo>
                    <a:pt x="232" y="657"/>
                  </a:lnTo>
                  <a:lnTo>
                    <a:pt x="228" y="657"/>
                  </a:lnTo>
                  <a:lnTo>
                    <a:pt x="227" y="663"/>
                  </a:lnTo>
                  <a:lnTo>
                    <a:pt x="224" y="667"/>
                  </a:lnTo>
                  <a:lnTo>
                    <a:pt x="220" y="668"/>
                  </a:lnTo>
                  <a:lnTo>
                    <a:pt x="219" y="667"/>
                  </a:lnTo>
                  <a:lnTo>
                    <a:pt x="217" y="660"/>
                  </a:lnTo>
                  <a:lnTo>
                    <a:pt x="219" y="659"/>
                  </a:lnTo>
                  <a:lnTo>
                    <a:pt x="217" y="654"/>
                  </a:lnTo>
                  <a:lnTo>
                    <a:pt x="212" y="655"/>
                  </a:lnTo>
                  <a:lnTo>
                    <a:pt x="209" y="659"/>
                  </a:lnTo>
                  <a:lnTo>
                    <a:pt x="204" y="659"/>
                  </a:lnTo>
                  <a:lnTo>
                    <a:pt x="199" y="659"/>
                  </a:lnTo>
                  <a:lnTo>
                    <a:pt x="197" y="657"/>
                  </a:lnTo>
                  <a:lnTo>
                    <a:pt x="187" y="652"/>
                  </a:lnTo>
                  <a:lnTo>
                    <a:pt x="177" y="651"/>
                  </a:lnTo>
                  <a:lnTo>
                    <a:pt x="172" y="652"/>
                  </a:lnTo>
                  <a:lnTo>
                    <a:pt x="167" y="651"/>
                  </a:lnTo>
                  <a:lnTo>
                    <a:pt x="161" y="647"/>
                  </a:lnTo>
                  <a:lnTo>
                    <a:pt x="156" y="644"/>
                  </a:lnTo>
                  <a:lnTo>
                    <a:pt x="147" y="647"/>
                  </a:lnTo>
                  <a:lnTo>
                    <a:pt x="142" y="647"/>
                  </a:lnTo>
                  <a:lnTo>
                    <a:pt x="136" y="654"/>
                  </a:lnTo>
                  <a:lnTo>
                    <a:pt x="134" y="654"/>
                  </a:lnTo>
                  <a:lnTo>
                    <a:pt x="126" y="659"/>
                  </a:lnTo>
                  <a:lnTo>
                    <a:pt x="124" y="657"/>
                  </a:lnTo>
                  <a:lnTo>
                    <a:pt x="123" y="657"/>
                  </a:lnTo>
                  <a:lnTo>
                    <a:pt x="116" y="652"/>
                  </a:lnTo>
                  <a:lnTo>
                    <a:pt x="114" y="646"/>
                  </a:lnTo>
                  <a:lnTo>
                    <a:pt x="109" y="641"/>
                  </a:lnTo>
                  <a:lnTo>
                    <a:pt x="99" y="638"/>
                  </a:lnTo>
                  <a:lnTo>
                    <a:pt x="93" y="641"/>
                  </a:lnTo>
                  <a:lnTo>
                    <a:pt x="90" y="644"/>
                  </a:lnTo>
                  <a:lnTo>
                    <a:pt x="88" y="646"/>
                  </a:lnTo>
                  <a:lnTo>
                    <a:pt x="83" y="646"/>
                  </a:lnTo>
                  <a:lnTo>
                    <a:pt x="75" y="646"/>
                  </a:lnTo>
                  <a:lnTo>
                    <a:pt x="73" y="646"/>
                  </a:lnTo>
                  <a:lnTo>
                    <a:pt x="66" y="649"/>
                  </a:lnTo>
                  <a:lnTo>
                    <a:pt x="65" y="651"/>
                  </a:lnTo>
                  <a:lnTo>
                    <a:pt x="55" y="659"/>
                  </a:lnTo>
                  <a:lnTo>
                    <a:pt x="53" y="660"/>
                  </a:lnTo>
                  <a:lnTo>
                    <a:pt x="52" y="662"/>
                  </a:lnTo>
                  <a:lnTo>
                    <a:pt x="47" y="663"/>
                  </a:lnTo>
                  <a:lnTo>
                    <a:pt x="43" y="663"/>
                  </a:lnTo>
                  <a:lnTo>
                    <a:pt x="40" y="665"/>
                  </a:lnTo>
                  <a:lnTo>
                    <a:pt x="38" y="670"/>
                  </a:lnTo>
                  <a:lnTo>
                    <a:pt x="33" y="668"/>
                  </a:lnTo>
                  <a:lnTo>
                    <a:pt x="15" y="673"/>
                  </a:lnTo>
                  <a:lnTo>
                    <a:pt x="12" y="673"/>
                  </a:lnTo>
                  <a:lnTo>
                    <a:pt x="13" y="668"/>
                  </a:lnTo>
                  <a:lnTo>
                    <a:pt x="15" y="667"/>
                  </a:lnTo>
                  <a:lnTo>
                    <a:pt x="20" y="665"/>
                  </a:lnTo>
                  <a:lnTo>
                    <a:pt x="25" y="662"/>
                  </a:lnTo>
                  <a:lnTo>
                    <a:pt x="22" y="657"/>
                  </a:lnTo>
                  <a:lnTo>
                    <a:pt x="5" y="647"/>
                  </a:lnTo>
                  <a:lnTo>
                    <a:pt x="4" y="646"/>
                  </a:lnTo>
                  <a:lnTo>
                    <a:pt x="2" y="642"/>
                  </a:lnTo>
                  <a:lnTo>
                    <a:pt x="4" y="636"/>
                  </a:lnTo>
                  <a:lnTo>
                    <a:pt x="7" y="634"/>
                  </a:lnTo>
                  <a:lnTo>
                    <a:pt x="10" y="638"/>
                  </a:lnTo>
                  <a:lnTo>
                    <a:pt x="15" y="642"/>
                  </a:lnTo>
                  <a:lnTo>
                    <a:pt x="18" y="639"/>
                  </a:lnTo>
                  <a:lnTo>
                    <a:pt x="22" y="634"/>
                  </a:lnTo>
                  <a:lnTo>
                    <a:pt x="25" y="629"/>
                  </a:lnTo>
                  <a:lnTo>
                    <a:pt x="25" y="626"/>
                  </a:lnTo>
                  <a:lnTo>
                    <a:pt x="22" y="626"/>
                  </a:lnTo>
                  <a:lnTo>
                    <a:pt x="17" y="631"/>
                  </a:lnTo>
                  <a:lnTo>
                    <a:pt x="13" y="631"/>
                  </a:lnTo>
                  <a:lnTo>
                    <a:pt x="10" y="629"/>
                  </a:lnTo>
                  <a:lnTo>
                    <a:pt x="10" y="625"/>
                  </a:lnTo>
                  <a:lnTo>
                    <a:pt x="13" y="623"/>
                  </a:lnTo>
                  <a:lnTo>
                    <a:pt x="18" y="623"/>
                  </a:lnTo>
                  <a:lnTo>
                    <a:pt x="18" y="620"/>
                  </a:lnTo>
                  <a:lnTo>
                    <a:pt x="17" y="617"/>
                  </a:lnTo>
                  <a:lnTo>
                    <a:pt x="15" y="610"/>
                  </a:lnTo>
                  <a:lnTo>
                    <a:pt x="18" y="604"/>
                  </a:lnTo>
                  <a:lnTo>
                    <a:pt x="23" y="599"/>
                  </a:lnTo>
                  <a:lnTo>
                    <a:pt x="25" y="597"/>
                  </a:lnTo>
                  <a:lnTo>
                    <a:pt x="25" y="596"/>
                  </a:lnTo>
                  <a:lnTo>
                    <a:pt x="27" y="591"/>
                  </a:lnTo>
                  <a:lnTo>
                    <a:pt x="27" y="589"/>
                  </a:lnTo>
                  <a:lnTo>
                    <a:pt x="23" y="583"/>
                  </a:lnTo>
                  <a:lnTo>
                    <a:pt x="18" y="587"/>
                  </a:lnTo>
                  <a:lnTo>
                    <a:pt x="15" y="586"/>
                  </a:lnTo>
                  <a:lnTo>
                    <a:pt x="17" y="581"/>
                  </a:lnTo>
                  <a:lnTo>
                    <a:pt x="18" y="574"/>
                  </a:lnTo>
                  <a:lnTo>
                    <a:pt x="17" y="570"/>
                  </a:lnTo>
                  <a:lnTo>
                    <a:pt x="17" y="568"/>
                  </a:lnTo>
                  <a:lnTo>
                    <a:pt x="15" y="568"/>
                  </a:lnTo>
                  <a:lnTo>
                    <a:pt x="13" y="557"/>
                  </a:lnTo>
                  <a:lnTo>
                    <a:pt x="7" y="550"/>
                  </a:lnTo>
                  <a:lnTo>
                    <a:pt x="0" y="547"/>
                  </a:lnTo>
                  <a:lnTo>
                    <a:pt x="2" y="545"/>
                  </a:lnTo>
                  <a:lnTo>
                    <a:pt x="4" y="542"/>
                  </a:lnTo>
                  <a:lnTo>
                    <a:pt x="4" y="536"/>
                  </a:lnTo>
                  <a:lnTo>
                    <a:pt x="4" y="534"/>
                  </a:lnTo>
                  <a:lnTo>
                    <a:pt x="2" y="526"/>
                  </a:lnTo>
                  <a:lnTo>
                    <a:pt x="2" y="524"/>
                  </a:lnTo>
                  <a:lnTo>
                    <a:pt x="4" y="515"/>
                  </a:lnTo>
                  <a:lnTo>
                    <a:pt x="4" y="513"/>
                  </a:lnTo>
                  <a:lnTo>
                    <a:pt x="9" y="515"/>
                  </a:lnTo>
                  <a:lnTo>
                    <a:pt x="12" y="515"/>
                  </a:lnTo>
                  <a:lnTo>
                    <a:pt x="20" y="515"/>
                  </a:lnTo>
                  <a:lnTo>
                    <a:pt x="22" y="513"/>
                  </a:lnTo>
                  <a:lnTo>
                    <a:pt x="23" y="513"/>
                  </a:lnTo>
                  <a:lnTo>
                    <a:pt x="32" y="511"/>
                  </a:lnTo>
                  <a:lnTo>
                    <a:pt x="33" y="508"/>
                  </a:lnTo>
                  <a:lnTo>
                    <a:pt x="37" y="503"/>
                  </a:lnTo>
                  <a:lnTo>
                    <a:pt x="40" y="505"/>
                  </a:lnTo>
                  <a:lnTo>
                    <a:pt x="43" y="505"/>
                  </a:lnTo>
                  <a:lnTo>
                    <a:pt x="48" y="502"/>
                  </a:lnTo>
                  <a:lnTo>
                    <a:pt x="52" y="500"/>
                  </a:lnTo>
                  <a:lnTo>
                    <a:pt x="56" y="502"/>
                  </a:lnTo>
                  <a:lnTo>
                    <a:pt x="61" y="500"/>
                  </a:lnTo>
                  <a:lnTo>
                    <a:pt x="63" y="498"/>
                  </a:lnTo>
                  <a:lnTo>
                    <a:pt x="66" y="497"/>
                  </a:lnTo>
                  <a:lnTo>
                    <a:pt x="68" y="495"/>
                  </a:lnTo>
                  <a:lnTo>
                    <a:pt x="68" y="490"/>
                  </a:lnTo>
                  <a:lnTo>
                    <a:pt x="68" y="489"/>
                  </a:lnTo>
                  <a:lnTo>
                    <a:pt x="68" y="485"/>
                  </a:lnTo>
                  <a:lnTo>
                    <a:pt x="70" y="477"/>
                  </a:lnTo>
                  <a:lnTo>
                    <a:pt x="70" y="476"/>
                  </a:lnTo>
                  <a:lnTo>
                    <a:pt x="70" y="473"/>
                  </a:lnTo>
                  <a:lnTo>
                    <a:pt x="71" y="471"/>
                  </a:lnTo>
                  <a:lnTo>
                    <a:pt x="70" y="466"/>
                  </a:lnTo>
                  <a:lnTo>
                    <a:pt x="73" y="463"/>
                  </a:lnTo>
                  <a:lnTo>
                    <a:pt x="75" y="461"/>
                  </a:lnTo>
                  <a:lnTo>
                    <a:pt x="76" y="460"/>
                  </a:lnTo>
                  <a:lnTo>
                    <a:pt x="78" y="458"/>
                  </a:lnTo>
                  <a:lnTo>
                    <a:pt x="81" y="455"/>
                  </a:lnTo>
                  <a:lnTo>
                    <a:pt x="85" y="453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8" y="455"/>
                  </a:lnTo>
                  <a:lnTo>
                    <a:pt x="103" y="451"/>
                  </a:lnTo>
                  <a:lnTo>
                    <a:pt x="104" y="450"/>
                  </a:lnTo>
                  <a:lnTo>
                    <a:pt x="106" y="448"/>
                  </a:lnTo>
                  <a:lnTo>
                    <a:pt x="111" y="448"/>
                  </a:lnTo>
                  <a:lnTo>
                    <a:pt x="114" y="450"/>
                  </a:lnTo>
                  <a:lnTo>
                    <a:pt x="119" y="450"/>
                  </a:lnTo>
                  <a:lnTo>
                    <a:pt x="123" y="450"/>
                  </a:lnTo>
                  <a:lnTo>
                    <a:pt x="129" y="448"/>
                  </a:lnTo>
                  <a:lnTo>
                    <a:pt x="133" y="447"/>
                  </a:lnTo>
                  <a:lnTo>
                    <a:pt x="134" y="447"/>
                  </a:lnTo>
                  <a:lnTo>
                    <a:pt x="136" y="447"/>
                  </a:lnTo>
                  <a:lnTo>
                    <a:pt x="141" y="447"/>
                  </a:lnTo>
                  <a:lnTo>
                    <a:pt x="142" y="447"/>
                  </a:lnTo>
                  <a:lnTo>
                    <a:pt x="147" y="447"/>
                  </a:lnTo>
                  <a:lnTo>
                    <a:pt x="151" y="445"/>
                  </a:lnTo>
                  <a:lnTo>
                    <a:pt x="154" y="448"/>
                  </a:lnTo>
                  <a:lnTo>
                    <a:pt x="156" y="450"/>
                  </a:lnTo>
                  <a:lnTo>
                    <a:pt x="157" y="451"/>
                  </a:lnTo>
                  <a:lnTo>
                    <a:pt x="159" y="453"/>
                  </a:lnTo>
                  <a:lnTo>
                    <a:pt x="166" y="451"/>
                  </a:lnTo>
                  <a:lnTo>
                    <a:pt x="167" y="450"/>
                  </a:lnTo>
                  <a:lnTo>
                    <a:pt x="174" y="448"/>
                  </a:lnTo>
                  <a:lnTo>
                    <a:pt x="177" y="450"/>
                  </a:lnTo>
                  <a:lnTo>
                    <a:pt x="182" y="451"/>
                  </a:lnTo>
                  <a:lnTo>
                    <a:pt x="184" y="453"/>
                  </a:lnTo>
                  <a:lnTo>
                    <a:pt x="190" y="453"/>
                  </a:lnTo>
                  <a:lnTo>
                    <a:pt x="192" y="451"/>
                  </a:lnTo>
                  <a:lnTo>
                    <a:pt x="194" y="448"/>
                  </a:lnTo>
                  <a:lnTo>
                    <a:pt x="194" y="447"/>
                  </a:lnTo>
                  <a:lnTo>
                    <a:pt x="195" y="445"/>
                  </a:lnTo>
                  <a:lnTo>
                    <a:pt x="197" y="443"/>
                  </a:lnTo>
                  <a:lnTo>
                    <a:pt x="200" y="440"/>
                  </a:lnTo>
                  <a:lnTo>
                    <a:pt x="204" y="435"/>
                  </a:lnTo>
                  <a:lnTo>
                    <a:pt x="202" y="429"/>
                  </a:lnTo>
                  <a:lnTo>
                    <a:pt x="200" y="426"/>
                  </a:lnTo>
                  <a:lnTo>
                    <a:pt x="197" y="422"/>
                  </a:lnTo>
                  <a:lnTo>
                    <a:pt x="192" y="414"/>
                  </a:lnTo>
                  <a:lnTo>
                    <a:pt x="190" y="409"/>
                  </a:lnTo>
                  <a:lnTo>
                    <a:pt x="189" y="408"/>
                  </a:lnTo>
                  <a:lnTo>
                    <a:pt x="182" y="395"/>
                  </a:lnTo>
                  <a:lnTo>
                    <a:pt x="181" y="385"/>
                  </a:lnTo>
                  <a:lnTo>
                    <a:pt x="181" y="382"/>
                  </a:lnTo>
                  <a:lnTo>
                    <a:pt x="179" y="380"/>
                  </a:lnTo>
                  <a:lnTo>
                    <a:pt x="172" y="377"/>
                  </a:lnTo>
                  <a:lnTo>
                    <a:pt x="169" y="374"/>
                  </a:lnTo>
                  <a:lnTo>
                    <a:pt x="169" y="367"/>
                  </a:lnTo>
                  <a:lnTo>
                    <a:pt x="169" y="364"/>
                  </a:lnTo>
                  <a:lnTo>
                    <a:pt x="167" y="359"/>
                  </a:lnTo>
                  <a:lnTo>
                    <a:pt x="166" y="356"/>
                  </a:lnTo>
                  <a:lnTo>
                    <a:pt x="166" y="348"/>
                  </a:lnTo>
                  <a:lnTo>
                    <a:pt x="167" y="348"/>
                  </a:lnTo>
                  <a:lnTo>
                    <a:pt x="171" y="343"/>
                  </a:lnTo>
                  <a:lnTo>
                    <a:pt x="176" y="338"/>
                  </a:lnTo>
                  <a:lnTo>
                    <a:pt x="177" y="337"/>
                  </a:lnTo>
                  <a:lnTo>
                    <a:pt x="184" y="333"/>
                  </a:lnTo>
                  <a:lnTo>
                    <a:pt x="187" y="330"/>
                  </a:lnTo>
                  <a:lnTo>
                    <a:pt x="189" y="327"/>
                  </a:lnTo>
                  <a:lnTo>
                    <a:pt x="192" y="324"/>
                  </a:lnTo>
                  <a:lnTo>
                    <a:pt x="194" y="322"/>
                  </a:lnTo>
                  <a:lnTo>
                    <a:pt x="195" y="322"/>
                  </a:lnTo>
                  <a:lnTo>
                    <a:pt x="199" y="322"/>
                  </a:lnTo>
                  <a:lnTo>
                    <a:pt x="204" y="317"/>
                  </a:lnTo>
                  <a:lnTo>
                    <a:pt x="204" y="316"/>
                  </a:lnTo>
                  <a:lnTo>
                    <a:pt x="212" y="316"/>
                  </a:lnTo>
                  <a:lnTo>
                    <a:pt x="214" y="312"/>
                  </a:lnTo>
                  <a:lnTo>
                    <a:pt x="215" y="309"/>
                  </a:lnTo>
                  <a:lnTo>
                    <a:pt x="220" y="306"/>
                  </a:lnTo>
                  <a:lnTo>
                    <a:pt x="224" y="304"/>
                  </a:lnTo>
                  <a:lnTo>
                    <a:pt x="225" y="303"/>
                  </a:lnTo>
                  <a:lnTo>
                    <a:pt x="227" y="299"/>
                  </a:lnTo>
                  <a:lnTo>
                    <a:pt x="232" y="295"/>
                  </a:lnTo>
                  <a:lnTo>
                    <a:pt x="233" y="293"/>
                  </a:lnTo>
                  <a:lnTo>
                    <a:pt x="240" y="290"/>
                  </a:lnTo>
                  <a:lnTo>
                    <a:pt x="247" y="290"/>
                  </a:lnTo>
                  <a:lnTo>
                    <a:pt x="252" y="290"/>
                  </a:lnTo>
                  <a:lnTo>
                    <a:pt x="253" y="290"/>
                  </a:lnTo>
                  <a:lnTo>
                    <a:pt x="253" y="288"/>
                  </a:lnTo>
                  <a:lnTo>
                    <a:pt x="262" y="282"/>
                  </a:lnTo>
                  <a:lnTo>
                    <a:pt x="263" y="282"/>
                  </a:lnTo>
                  <a:lnTo>
                    <a:pt x="265" y="278"/>
                  </a:lnTo>
                  <a:lnTo>
                    <a:pt x="267" y="277"/>
                  </a:lnTo>
                  <a:lnTo>
                    <a:pt x="267" y="267"/>
                  </a:lnTo>
                  <a:lnTo>
                    <a:pt x="267" y="265"/>
                  </a:lnTo>
                  <a:lnTo>
                    <a:pt x="267" y="264"/>
                  </a:lnTo>
                  <a:lnTo>
                    <a:pt x="267" y="257"/>
                  </a:lnTo>
                  <a:lnTo>
                    <a:pt x="267" y="256"/>
                  </a:lnTo>
                  <a:lnTo>
                    <a:pt x="267" y="252"/>
                  </a:lnTo>
                  <a:lnTo>
                    <a:pt x="265" y="248"/>
                  </a:lnTo>
                  <a:lnTo>
                    <a:pt x="265" y="246"/>
                  </a:lnTo>
                  <a:lnTo>
                    <a:pt x="265" y="243"/>
                  </a:lnTo>
                  <a:lnTo>
                    <a:pt x="265" y="241"/>
                  </a:lnTo>
                  <a:lnTo>
                    <a:pt x="265" y="235"/>
                  </a:lnTo>
                  <a:lnTo>
                    <a:pt x="265" y="231"/>
                  </a:lnTo>
                  <a:lnTo>
                    <a:pt x="265" y="230"/>
                  </a:lnTo>
                  <a:lnTo>
                    <a:pt x="265" y="223"/>
                  </a:lnTo>
                  <a:lnTo>
                    <a:pt x="265" y="220"/>
                  </a:lnTo>
                  <a:lnTo>
                    <a:pt x="268" y="217"/>
                  </a:lnTo>
                  <a:lnTo>
                    <a:pt x="272" y="215"/>
                  </a:lnTo>
                  <a:lnTo>
                    <a:pt x="275" y="215"/>
                  </a:lnTo>
                  <a:lnTo>
                    <a:pt x="276" y="215"/>
                  </a:lnTo>
                  <a:lnTo>
                    <a:pt x="278" y="217"/>
                  </a:lnTo>
                  <a:lnTo>
                    <a:pt x="281" y="217"/>
                  </a:lnTo>
                  <a:lnTo>
                    <a:pt x="283" y="218"/>
                  </a:lnTo>
                  <a:lnTo>
                    <a:pt x="286" y="220"/>
                  </a:lnTo>
                  <a:lnTo>
                    <a:pt x="286" y="222"/>
                  </a:lnTo>
                  <a:lnTo>
                    <a:pt x="288" y="223"/>
                  </a:lnTo>
                  <a:lnTo>
                    <a:pt x="293" y="228"/>
                  </a:lnTo>
                  <a:lnTo>
                    <a:pt x="295" y="230"/>
                  </a:lnTo>
                  <a:lnTo>
                    <a:pt x="300" y="230"/>
                  </a:lnTo>
                  <a:lnTo>
                    <a:pt x="305" y="231"/>
                  </a:lnTo>
                  <a:lnTo>
                    <a:pt x="306" y="231"/>
                  </a:lnTo>
                  <a:lnTo>
                    <a:pt x="313" y="231"/>
                  </a:lnTo>
                  <a:lnTo>
                    <a:pt x="316" y="231"/>
                  </a:lnTo>
                  <a:lnTo>
                    <a:pt x="338" y="231"/>
                  </a:lnTo>
                  <a:lnTo>
                    <a:pt x="339" y="231"/>
                  </a:lnTo>
                  <a:lnTo>
                    <a:pt x="348" y="231"/>
                  </a:lnTo>
                  <a:lnTo>
                    <a:pt x="349" y="230"/>
                  </a:lnTo>
                  <a:lnTo>
                    <a:pt x="351" y="228"/>
                  </a:lnTo>
                  <a:lnTo>
                    <a:pt x="353" y="227"/>
                  </a:lnTo>
                  <a:lnTo>
                    <a:pt x="362" y="225"/>
                  </a:lnTo>
                  <a:lnTo>
                    <a:pt x="364" y="223"/>
                  </a:lnTo>
                  <a:lnTo>
                    <a:pt x="367" y="222"/>
                  </a:lnTo>
                  <a:lnTo>
                    <a:pt x="377" y="222"/>
                  </a:lnTo>
                  <a:lnTo>
                    <a:pt x="381" y="222"/>
                  </a:lnTo>
                  <a:lnTo>
                    <a:pt x="384" y="220"/>
                  </a:lnTo>
                  <a:lnTo>
                    <a:pt x="386" y="220"/>
                  </a:lnTo>
                  <a:lnTo>
                    <a:pt x="397" y="215"/>
                  </a:lnTo>
                  <a:lnTo>
                    <a:pt x="399" y="214"/>
                  </a:lnTo>
                  <a:lnTo>
                    <a:pt x="399" y="212"/>
                  </a:lnTo>
                  <a:lnTo>
                    <a:pt x="401" y="206"/>
                  </a:lnTo>
                  <a:lnTo>
                    <a:pt x="402" y="197"/>
                  </a:lnTo>
                  <a:lnTo>
                    <a:pt x="402" y="194"/>
                  </a:lnTo>
                  <a:lnTo>
                    <a:pt x="399" y="180"/>
                  </a:lnTo>
                  <a:lnTo>
                    <a:pt x="399" y="176"/>
                  </a:lnTo>
                  <a:lnTo>
                    <a:pt x="392" y="167"/>
                  </a:lnTo>
                  <a:lnTo>
                    <a:pt x="392" y="165"/>
                  </a:lnTo>
                  <a:lnTo>
                    <a:pt x="389" y="152"/>
                  </a:lnTo>
                  <a:lnTo>
                    <a:pt x="389" y="151"/>
                  </a:lnTo>
                  <a:lnTo>
                    <a:pt x="384" y="146"/>
                  </a:lnTo>
                  <a:lnTo>
                    <a:pt x="381" y="139"/>
                  </a:lnTo>
                  <a:lnTo>
                    <a:pt x="379" y="138"/>
                  </a:lnTo>
                  <a:lnTo>
                    <a:pt x="379" y="136"/>
                  </a:lnTo>
                  <a:lnTo>
                    <a:pt x="377" y="133"/>
                  </a:lnTo>
                  <a:lnTo>
                    <a:pt x="377" y="131"/>
                  </a:lnTo>
                  <a:lnTo>
                    <a:pt x="374" y="126"/>
                  </a:lnTo>
                  <a:lnTo>
                    <a:pt x="372" y="125"/>
                  </a:lnTo>
                  <a:lnTo>
                    <a:pt x="369" y="113"/>
                  </a:lnTo>
                  <a:lnTo>
                    <a:pt x="367" y="112"/>
                  </a:lnTo>
                  <a:lnTo>
                    <a:pt x="366" y="110"/>
                  </a:lnTo>
                  <a:lnTo>
                    <a:pt x="364" y="108"/>
                  </a:lnTo>
                  <a:lnTo>
                    <a:pt x="353" y="102"/>
                  </a:lnTo>
                  <a:lnTo>
                    <a:pt x="351" y="100"/>
                  </a:lnTo>
                  <a:lnTo>
                    <a:pt x="349" y="99"/>
                  </a:lnTo>
                  <a:lnTo>
                    <a:pt x="338" y="92"/>
                  </a:lnTo>
                  <a:lnTo>
                    <a:pt x="334" y="91"/>
                  </a:lnTo>
                  <a:lnTo>
                    <a:pt x="324" y="86"/>
                  </a:lnTo>
                  <a:lnTo>
                    <a:pt x="321" y="84"/>
                  </a:lnTo>
                  <a:lnTo>
                    <a:pt x="319" y="8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/>
              </a:solidFill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292" name="Freeform 92"/>
            <p:cNvSpPr>
              <a:spLocks/>
            </p:cNvSpPr>
            <p:nvPr/>
          </p:nvSpPr>
          <p:spPr bwMode="auto">
            <a:xfrm>
              <a:off x="3236912" y="5741195"/>
              <a:ext cx="841375" cy="655638"/>
            </a:xfrm>
            <a:custGeom>
              <a:avLst/>
              <a:gdLst>
                <a:gd name="T0" fmla="*/ 877 w 1060"/>
                <a:gd name="T1" fmla="*/ 147 h 827"/>
                <a:gd name="T2" fmla="*/ 915 w 1060"/>
                <a:gd name="T3" fmla="*/ 164 h 827"/>
                <a:gd name="T4" fmla="*/ 925 w 1060"/>
                <a:gd name="T5" fmla="*/ 185 h 827"/>
                <a:gd name="T6" fmla="*/ 978 w 1060"/>
                <a:gd name="T7" fmla="*/ 215 h 827"/>
                <a:gd name="T8" fmla="*/ 1019 w 1060"/>
                <a:gd name="T9" fmla="*/ 241 h 827"/>
                <a:gd name="T10" fmla="*/ 1059 w 1060"/>
                <a:gd name="T11" fmla="*/ 261 h 827"/>
                <a:gd name="T12" fmla="*/ 1019 w 1060"/>
                <a:gd name="T13" fmla="*/ 335 h 827"/>
                <a:gd name="T14" fmla="*/ 984 w 1060"/>
                <a:gd name="T15" fmla="*/ 363 h 827"/>
                <a:gd name="T16" fmla="*/ 925 w 1060"/>
                <a:gd name="T17" fmla="*/ 392 h 827"/>
                <a:gd name="T18" fmla="*/ 870 w 1060"/>
                <a:gd name="T19" fmla="*/ 419 h 827"/>
                <a:gd name="T20" fmla="*/ 882 w 1060"/>
                <a:gd name="T21" fmla="*/ 494 h 827"/>
                <a:gd name="T22" fmla="*/ 844 w 1060"/>
                <a:gd name="T23" fmla="*/ 499 h 827"/>
                <a:gd name="T24" fmla="*/ 832 w 1060"/>
                <a:gd name="T25" fmla="*/ 601 h 827"/>
                <a:gd name="T26" fmla="*/ 882 w 1060"/>
                <a:gd name="T27" fmla="*/ 662 h 827"/>
                <a:gd name="T28" fmla="*/ 874 w 1060"/>
                <a:gd name="T29" fmla="*/ 783 h 827"/>
                <a:gd name="T30" fmla="*/ 844 w 1060"/>
                <a:gd name="T31" fmla="*/ 827 h 827"/>
                <a:gd name="T32" fmla="*/ 807 w 1060"/>
                <a:gd name="T33" fmla="*/ 796 h 827"/>
                <a:gd name="T34" fmla="*/ 802 w 1060"/>
                <a:gd name="T35" fmla="*/ 733 h 827"/>
                <a:gd name="T36" fmla="*/ 771 w 1060"/>
                <a:gd name="T37" fmla="*/ 749 h 827"/>
                <a:gd name="T38" fmla="*/ 723 w 1060"/>
                <a:gd name="T39" fmla="*/ 745 h 827"/>
                <a:gd name="T40" fmla="*/ 706 w 1060"/>
                <a:gd name="T41" fmla="*/ 701 h 827"/>
                <a:gd name="T42" fmla="*/ 692 w 1060"/>
                <a:gd name="T43" fmla="*/ 667 h 827"/>
                <a:gd name="T44" fmla="*/ 650 w 1060"/>
                <a:gd name="T45" fmla="*/ 641 h 827"/>
                <a:gd name="T46" fmla="*/ 607 w 1060"/>
                <a:gd name="T47" fmla="*/ 659 h 827"/>
                <a:gd name="T48" fmla="*/ 573 w 1060"/>
                <a:gd name="T49" fmla="*/ 688 h 827"/>
                <a:gd name="T50" fmla="*/ 496 w 1060"/>
                <a:gd name="T51" fmla="*/ 656 h 827"/>
                <a:gd name="T52" fmla="*/ 445 w 1060"/>
                <a:gd name="T53" fmla="*/ 657 h 827"/>
                <a:gd name="T54" fmla="*/ 399 w 1060"/>
                <a:gd name="T55" fmla="*/ 657 h 827"/>
                <a:gd name="T56" fmla="*/ 353 w 1060"/>
                <a:gd name="T57" fmla="*/ 622 h 827"/>
                <a:gd name="T58" fmla="*/ 281 w 1060"/>
                <a:gd name="T59" fmla="*/ 591 h 827"/>
                <a:gd name="T60" fmla="*/ 227 w 1060"/>
                <a:gd name="T61" fmla="*/ 579 h 827"/>
                <a:gd name="T62" fmla="*/ 199 w 1060"/>
                <a:gd name="T63" fmla="*/ 575 h 827"/>
                <a:gd name="T64" fmla="*/ 136 w 1060"/>
                <a:gd name="T65" fmla="*/ 570 h 827"/>
                <a:gd name="T66" fmla="*/ 90 w 1060"/>
                <a:gd name="T67" fmla="*/ 560 h 827"/>
                <a:gd name="T68" fmla="*/ 47 w 1060"/>
                <a:gd name="T69" fmla="*/ 579 h 827"/>
                <a:gd name="T70" fmla="*/ 25 w 1060"/>
                <a:gd name="T71" fmla="*/ 578 h 827"/>
                <a:gd name="T72" fmla="*/ 22 w 1060"/>
                <a:gd name="T73" fmla="*/ 550 h 827"/>
                <a:gd name="T74" fmla="*/ 18 w 1060"/>
                <a:gd name="T75" fmla="*/ 536 h 827"/>
                <a:gd name="T76" fmla="*/ 18 w 1060"/>
                <a:gd name="T77" fmla="*/ 503 h 827"/>
                <a:gd name="T78" fmla="*/ 2 w 1060"/>
                <a:gd name="T79" fmla="*/ 461 h 827"/>
                <a:gd name="T80" fmla="*/ 20 w 1060"/>
                <a:gd name="T81" fmla="*/ 431 h 827"/>
                <a:gd name="T82" fmla="*/ 56 w 1060"/>
                <a:gd name="T83" fmla="*/ 418 h 827"/>
                <a:gd name="T84" fmla="*/ 70 w 1060"/>
                <a:gd name="T85" fmla="*/ 389 h 827"/>
                <a:gd name="T86" fmla="*/ 96 w 1060"/>
                <a:gd name="T87" fmla="*/ 372 h 827"/>
                <a:gd name="T88" fmla="*/ 133 w 1060"/>
                <a:gd name="T89" fmla="*/ 363 h 827"/>
                <a:gd name="T90" fmla="*/ 159 w 1060"/>
                <a:gd name="T91" fmla="*/ 369 h 827"/>
                <a:gd name="T92" fmla="*/ 194 w 1060"/>
                <a:gd name="T93" fmla="*/ 363 h 827"/>
                <a:gd name="T94" fmla="*/ 189 w 1060"/>
                <a:gd name="T95" fmla="*/ 324 h 827"/>
                <a:gd name="T96" fmla="*/ 166 w 1060"/>
                <a:gd name="T97" fmla="*/ 272 h 827"/>
                <a:gd name="T98" fmla="*/ 194 w 1060"/>
                <a:gd name="T99" fmla="*/ 238 h 827"/>
                <a:gd name="T100" fmla="*/ 225 w 1060"/>
                <a:gd name="T101" fmla="*/ 219 h 827"/>
                <a:gd name="T102" fmla="*/ 263 w 1060"/>
                <a:gd name="T103" fmla="*/ 198 h 827"/>
                <a:gd name="T104" fmla="*/ 265 w 1060"/>
                <a:gd name="T105" fmla="*/ 162 h 827"/>
                <a:gd name="T106" fmla="*/ 275 w 1060"/>
                <a:gd name="T107" fmla="*/ 131 h 827"/>
                <a:gd name="T108" fmla="*/ 300 w 1060"/>
                <a:gd name="T109" fmla="*/ 146 h 827"/>
                <a:gd name="T110" fmla="*/ 353 w 1060"/>
                <a:gd name="T111" fmla="*/ 143 h 827"/>
                <a:gd name="T112" fmla="*/ 399 w 1060"/>
                <a:gd name="T113" fmla="*/ 128 h 827"/>
                <a:gd name="T114" fmla="*/ 384 w 1060"/>
                <a:gd name="T115" fmla="*/ 62 h 827"/>
                <a:gd name="T116" fmla="*/ 366 w 1060"/>
                <a:gd name="T117" fmla="*/ 26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60" h="827">
                  <a:moveTo>
                    <a:pt x="877" y="97"/>
                  </a:moveTo>
                  <a:lnTo>
                    <a:pt x="869" y="109"/>
                  </a:lnTo>
                  <a:lnTo>
                    <a:pt x="867" y="112"/>
                  </a:lnTo>
                  <a:lnTo>
                    <a:pt x="867" y="115"/>
                  </a:lnTo>
                  <a:lnTo>
                    <a:pt x="870" y="125"/>
                  </a:lnTo>
                  <a:lnTo>
                    <a:pt x="870" y="126"/>
                  </a:lnTo>
                  <a:lnTo>
                    <a:pt x="875" y="133"/>
                  </a:lnTo>
                  <a:lnTo>
                    <a:pt x="877" y="136"/>
                  </a:lnTo>
                  <a:lnTo>
                    <a:pt x="877" y="138"/>
                  </a:lnTo>
                  <a:lnTo>
                    <a:pt x="877" y="147"/>
                  </a:lnTo>
                  <a:lnTo>
                    <a:pt x="877" y="151"/>
                  </a:lnTo>
                  <a:lnTo>
                    <a:pt x="880" y="157"/>
                  </a:lnTo>
                  <a:lnTo>
                    <a:pt x="882" y="159"/>
                  </a:lnTo>
                  <a:lnTo>
                    <a:pt x="892" y="157"/>
                  </a:lnTo>
                  <a:lnTo>
                    <a:pt x="893" y="157"/>
                  </a:lnTo>
                  <a:lnTo>
                    <a:pt x="898" y="159"/>
                  </a:lnTo>
                  <a:lnTo>
                    <a:pt x="902" y="160"/>
                  </a:lnTo>
                  <a:lnTo>
                    <a:pt x="905" y="162"/>
                  </a:lnTo>
                  <a:lnTo>
                    <a:pt x="912" y="164"/>
                  </a:lnTo>
                  <a:lnTo>
                    <a:pt x="915" y="164"/>
                  </a:lnTo>
                  <a:lnTo>
                    <a:pt x="918" y="165"/>
                  </a:lnTo>
                  <a:lnTo>
                    <a:pt x="920" y="167"/>
                  </a:lnTo>
                  <a:lnTo>
                    <a:pt x="920" y="170"/>
                  </a:lnTo>
                  <a:lnTo>
                    <a:pt x="917" y="172"/>
                  </a:lnTo>
                  <a:lnTo>
                    <a:pt x="913" y="175"/>
                  </a:lnTo>
                  <a:lnTo>
                    <a:pt x="912" y="177"/>
                  </a:lnTo>
                  <a:lnTo>
                    <a:pt x="913" y="180"/>
                  </a:lnTo>
                  <a:lnTo>
                    <a:pt x="917" y="181"/>
                  </a:lnTo>
                  <a:lnTo>
                    <a:pt x="923" y="185"/>
                  </a:lnTo>
                  <a:lnTo>
                    <a:pt x="925" y="185"/>
                  </a:lnTo>
                  <a:lnTo>
                    <a:pt x="926" y="186"/>
                  </a:lnTo>
                  <a:lnTo>
                    <a:pt x="930" y="189"/>
                  </a:lnTo>
                  <a:lnTo>
                    <a:pt x="931" y="191"/>
                  </a:lnTo>
                  <a:lnTo>
                    <a:pt x="935" y="193"/>
                  </a:lnTo>
                  <a:lnTo>
                    <a:pt x="943" y="199"/>
                  </a:lnTo>
                  <a:lnTo>
                    <a:pt x="946" y="199"/>
                  </a:lnTo>
                  <a:lnTo>
                    <a:pt x="958" y="206"/>
                  </a:lnTo>
                  <a:lnTo>
                    <a:pt x="961" y="206"/>
                  </a:lnTo>
                  <a:lnTo>
                    <a:pt x="976" y="214"/>
                  </a:lnTo>
                  <a:lnTo>
                    <a:pt x="978" y="215"/>
                  </a:lnTo>
                  <a:lnTo>
                    <a:pt x="996" y="228"/>
                  </a:lnTo>
                  <a:lnTo>
                    <a:pt x="999" y="230"/>
                  </a:lnTo>
                  <a:lnTo>
                    <a:pt x="1001" y="232"/>
                  </a:lnTo>
                  <a:lnTo>
                    <a:pt x="1003" y="233"/>
                  </a:lnTo>
                  <a:lnTo>
                    <a:pt x="1004" y="233"/>
                  </a:lnTo>
                  <a:lnTo>
                    <a:pt x="1006" y="235"/>
                  </a:lnTo>
                  <a:lnTo>
                    <a:pt x="1012" y="238"/>
                  </a:lnTo>
                  <a:lnTo>
                    <a:pt x="1014" y="238"/>
                  </a:lnTo>
                  <a:lnTo>
                    <a:pt x="1016" y="240"/>
                  </a:lnTo>
                  <a:lnTo>
                    <a:pt x="1019" y="241"/>
                  </a:lnTo>
                  <a:lnTo>
                    <a:pt x="1022" y="245"/>
                  </a:lnTo>
                  <a:lnTo>
                    <a:pt x="1026" y="246"/>
                  </a:lnTo>
                  <a:lnTo>
                    <a:pt x="1032" y="248"/>
                  </a:lnTo>
                  <a:lnTo>
                    <a:pt x="1034" y="249"/>
                  </a:lnTo>
                  <a:lnTo>
                    <a:pt x="1037" y="249"/>
                  </a:lnTo>
                  <a:lnTo>
                    <a:pt x="1041" y="251"/>
                  </a:lnTo>
                  <a:lnTo>
                    <a:pt x="1047" y="253"/>
                  </a:lnTo>
                  <a:lnTo>
                    <a:pt x="1054" y="256"/>
                  </a:lnTo>
                  <a:lnTo>
                    <a:pt x="1055" y="257"/>
                  </a:lnTo>
                  <a:lnTo>
                    <a:pt x="1059" y="261"/>
                  </a:lnTo>
                  <a:lnTo>
                    <a:pt x="1060" y="262"/>
                  </a:lnTo>
                  <a:lnTo>
                    <a:pt x="1046" y="277"/>
                  </a:lnTo>
                  <a:lnTo>
                    <a:pt x="1044" y="288"/>
                  </a:lnTo>
                  <a:lnTo>
                    <a:pt x="1046" y="303"/>
                  </a:lnTo>
                  <a:lnTo>
                    <a:pt x="1046" y="308"/>
                  </a:lnTo>
                  <a:lnTo>
                    <a:pt x="1046" y="316"/>
                  </a:lnTo>
                  <a:lnTo>
                    <a:pt x="1039" y="327"/>
                  </a:lnTo>
                  <a:lnTo>
                    <a:pt x="1029" y="335"/>
                  </a:lnTo>
                  <a:lnTo>
                    <a:pt x="1024" y="337"/>
                  </a:lnTo>
                  <a:lnTo>
                    <a:pt x="1019" y="335"/>
                  </a:lnTo>
                  <a:lnTo>
                    <a:pt x="1016" y="337"/>
                  </a:lnTo>
                  <a:lnTo>
                    <a:pt x="1014" y="338"/>
                  </a:lnTo>
                  <a:lnTo>
                    <a:pt x="1009" y="343"/>
                  </a:lnTo>
                  <a:lnTo>
                    <a:pt x="1001" y="345"/>
                  </a:lnTo>
                  <a:lnTo>
                    <a:pt x="998" y="350"/>
                  </a:lnTo>
                  <a:lnTo>
                    <a:pt x="996" y="350"/>
                  </a:lnTo>
                  <a:lnTo>
                    <a:pt x="993" y="348"/>
                  </a:lnTo>
                  <a:lnTo>
                    <a:pt x="986" y="350"/>
                  </a:lnTo>
                  <a:lnTo>
                    <a:pt x="984" y="356"/>
                  </a:lnTo>
                  <a:lnTo>
                    <a:pt x="984" y="363"/>
                  </a:lnTo>
                  <a:lnTo>
                    <a:pt x="986" y="371"/>
                  </a:lnTo>
                  <a:lnTo>
                    <a:pt x="986" y="379"/>
                  </a:lnTo>
                  <a:lnTo>
                    <a:pt x="983" y="385"/>
                  </a:lnTo>
                  <a:lnTo>
                    <a:pt x="978" y="389"/>
                  </a:lnTo>
                  <a:lnTo>
                    <a:pt x="973" y="389"/>
                  </a:lnTo>
                  <a:lnTo>
                    <a:pt x="961" y="390"/>
                  </a:lnTo>
                  <a:lnTo>
                    <a:pt x="953" y="390"/>
                  </a:lnTo>
                  <a:lnTo>
                    <a:pt x="945" y="390"/>
                  </a:lnTo>
                  <a:lnTo>
                    <a:pt x="935" y="390"/>
                  </a:lnTo>
                  <a:lnTo>
                    <a:pt x="925" y="392"/>
                  </a:lnTo>
                  <a:lnTo>
                    <a:pt x="917" y="395"/>
                  </a:lnTo>
                  <a:lnTo>
                    <a:pt x="908" y="397"/>
                  </a:lnTo>
                  <a:lnTo>
                    <a:pt x="900" y="400"/>
                  </a:lnTo>
                  <a:lnTo>
                    <a:pt x="898" y="400"/>
                  </a:lnTo>
                  <a:lnTo>
                    <a:pt x="890" y="403"/>
                  </a:lnTo>
                  <a:lnTo>
                    <a:pt x="885" y="405"/>
                  </a:lnTo>
                  <a:lnTo>
                    <a:pt x="878" y="406"/>
                  </a:lnTo>
                  <a:lnTo>
                    <a:pt x="874" y="410"/>
                  </a:lnTo>
                  <a:lnTo>
                    <a:pt x="872" y="414"/>
                  </a:lnTo>
                  <a:lnTo>
                    <a:pt x="870" y="419"/>
                  </a:lnTo>
                  <a:lnTo>
                    <a:pt x="870" y="424"/>
                  </a:lnTo>
                  <a:lnTo>
                    <a:pt x="870" y="434"/>
                  </a:lnTo>
                  <a:lnTo>
                    <a:pt x="870" y="453"/>
                  </a:lnTo>
                  <a:lnTo>
                    <a:pt x="869" y="468"/>
                  </a:lnTo>
                  <a:lnTo>
                    <a:pt x="870" y="478"/>
                  </a:lnTo>
                  <a:lnTo>
                    <a:pt x="870" y="484"/>
                  </a:lnTo>
                  <a:lnTo>
                    <a:pt x="874" y="486"/>
                  </a:lnTo>
                  <a:lnTo>
                    <a:pt x="877" y="489"/>
                  </a:lnTo>
                  <a:lnTo>
                    <a:pt x="880" y="492"/>
                  </a:lnTo>
                  <a:lnTo>
                    <a:pt x="882" y="494"/>
                  </a:lnTo>
                  <a:lnTo>
                    <a:pt x="882" y="497"/>
                  </a:lnTo>
                  <a:lnTo>
                    <a:pt x="880" y="499"/>
                  </a:lnTo>
                  <a:lnTo>
                    <a:pt x="877" y="502"/>
                  </a:lnTo>
                  <a:lnTo>
                    <a:pt x="874" y="499"/>
                  </a:lnTo>
                  <a:lnTo>
                    <a:pt x="870" y="495"/>
                  </a:lnTo>
                  <a:lnTo>
                    <a:pt x="869" y="494"/>
                  </a:lnTo>
                  <a:lnTo>
                    <a:pt x="860" y="492"/>
                  </a:lnTo>
                  <a:lnTo>
                    <a:pt x="852" y="494"/>
                  </a:lnTo>
                  <a:lnTo>
                    <a:pt x="850" y="495"/>
                  </a:lnTo>
                  <a:lnTo>
                    <a:pt x="844" y="499"/>
                  </a:lnTo>
                  <a:lnTo>
                    <a:pt x="840" y="505"/>
                  </a:lnTo>
                  <a:lnTo>
                    <a:pt x="835" y="520"/>
                  </a:lnTo>
                  <a:lnTo>
                    <a:pt x="834" y="523"/>
                  </a:lnTo>
                  <a:lnTo>
                    <a:pt x="829" y="534"/>
                  </a:lnTo>
                  <a:lnTo>
                    <a:pt x="831" y="544"/>
                  </a:lnTo>
                  <a:lnTo>
                    <a:pt x="839" y="560"/>
                  </a:lnTo>
                  <a:lnTo>
                    <a:pt x="844" y="575"/>
                  </a:lnTo>
                  <a:lnTo>
                    <a:pt x="842" y="586"/>
                  </a:lnTo>
                  <a:lnTo>
                    <a:pt x="837" y="596"/>
                  </a:lnTo>
                  <a:lnTo>
                    <a:pt x="832" y="601"/>
                  </a:lnTo>
                  <a:lnTo>
                    <a:pt x="827" y="604"/>
                  </a:lnTo>
                  <a:lnTo>
                    <a:pt x="826" y="620"/>
                  </a:lnTo>
                  <a:lnTo>
                    <a:pt x="827" y="628"/>
                  </a:lnTo>
                  <a:lnTo>
                    <a:pt x="850" y="633"/>
                  </a:lnTo>
                  <a:lnTo>
                    <a:pt x="870" y="638"/>
                  </a:lnTo>
                  <a:lnTo>
                    <a:pt x="877" y="643"/>
                  </a:lnTo>
                  <a:lnTo>
                    <a:pt x="883" y="647"/>
                  </a:lnTo>
                  <a:lnTo>
                    <a:pt x="885" y="654"/>
                  </a:lnTo>
                  <a:lnTo>
                    <a:pt x="883" y="659"/>
                  </a:lnTo>
                  <a:lnTo>
                    <a:pt x="882" y="662"/>
                  </a:lnTo>
                  <a:lnTo>
                    <a:pt x="882" y="664"/>
                  </a:lnTo>
                  <a:lnTo>
                    <a:pt x="882" y="677"/>
                  </a:lnTo>
                  <a:lnTo>
                    <a:pt x="887" y="693"/>
                  </a:lnTo>
                  <a:lnTo>
                    <a:pt x="883" y="704"/>
                  </a:lnTo>
                  <a:lnTo>
                    <a:pt x="874" y="719"/>
                  </a:lnTo>
                  <a:lnTo>
                    <a:pt x="869" y="732"/>
                  </a:lnTo>
                  <a:lnTo>
                    <a:pt x="869" y="745"/>
                  </a:lnTo>
                  <a:lnTo>
                    <a:pt x="875" y="762"/>
                  </a:lnTo>
                  <a:lnTo>
                    <a:pt x="875" y="772"/>
                  </a:lnTo>
                  <a:lnTo>
                    <a:pt x="874" y="783"/>
                  </a:lnTo>
                  <a:lnTo>
                    <a:pt x="877" y="791"/>
                  </a:lnTo>
                  <a:lnTo>
                    <a:pt x="877" y="796"/>
                  </a:lnTo>
                  <a:lnTo>
                    <a:pt x="877" y="800"/>
                  </a:lnTo>
                  <a:lnTo>
                    <a:pt x="877" y="806"/>
                  </a:lnTo>
                  <a:lnTo>
                    <a:pt x="872" y="811"/>
                  </a:lnTo>
                  <a:lnTo>
                    <a:pt x="865" y="814"/>
                  </a:lnTo>
                  <a:lnTo>
                    <a:pt x="859" y="817"/>
                  </a:lnTo>
                  <a:lnTo>
                    <a:pt x="849" y="825"/>
                  </a:lnTo>
                  <a:lnTo>
                    <a:pt x="845" y="827"/>
                  </a:lnTo>
                  <a:lnTo>
                    <a:pt x="844" y="827"/>
                  </a:lnTo>
                  <a:lnTo>
                    <a:pt x="840" y="817"/>
                  </a:lnTo>
                  <a:lnTo>
                    <a:pt x="839" y="816"/>
                  </a:lnTo>
                  <a:lnTo>
                    <a:pt x="837" y="814"/>
                  </a:lnTo>
                  <a:lnTo>
                    <a:pt x="834" y="811"/>
                  </a:lnTo>
                  <a:lnTo>
                    <a:pt x="831" y="809"/>
                  </a:lnTo>
                  <a:lnTo>
                    <a:pt x="829" y="809"/>
                  </a:lnTo>
                  <a:lnTo>
                    <a:pt x="821" y="806"/>
                  </a:lnTo>
                  <a:lnTo>
                    <a:pt x="819" y="804"/>
                  </a:lnTo>
                  <a:lnTo>
                    <a:pt x="809" y="804"/>
                  </a:lnTo>
                  <a:lnTo>
                    <a:pt x="807" y="796"/>
                  </a:lnTo>
                  <a:lnTo>
                    <a:pt x="806" y="793"/>
                  </a:lnTo>
                  <a:lnTo>
                    <a:pt x="806" y="791"/>
                  </a:lnTo>
                  <a:lnTo>
                    <a:pt x="806" y="790"/>
                  </a:lnTo>
                  <a:lnTo>
                    <a:pt x="802" y="783"/>
                  </a:lnTo>
                  <a:lnTo>
                    <a:pt x="801" y="777"/>
                  </a:lnTo>
                  <a:lnTo>
                    <a:pt x="796" y="762"/>
                  </a:lnTo>
                  <a:lnTo>
                    <a:pt x="796" y="749"/>
                  </a:lnTo>
                  <a:lnTo>
                    <a:pt x="796" y="748"/>
                  </a:lnTo>
                  <a:lnTo>
                    <a:pt x="799" y="738"/>
                  </a:lnTo>
                  <a:lnTo>
                    <a:pt x="802" y="733"/>
                  </a:lnTo>
                  <a:lnTo>
                    <a:pt x="802" y="727"/>
                  </a:lnTo>
                  <a:lnTo>
                    <a:pt x="801" y="722"/>
                  </a:lnTo>
                  <a:lnTo>
                    <a:pt x="799" y="720"/>
                  </a:lnTo>
                  <a:lnTo>
                    <a:pt x="792" y="717"/>
                  </a:lnTo>
                  <a:lnTo>
                    <a:pt x="789" y="720"/>
                  </a:lnTo>
                  <a:lnTo>
                    <a:pt x="786" y="723"/>
                  </a:lnTo>
                  <a:lnTo>
                    <a:pt x="783" y="730"/>
                  </a:lnTo>
                  <a:lnTo>
                    <a:pt x="778" y="740"/>
                  </a:lnTo>
                  <a:lnTo>
                    <a:pt x="773" y="749"/>
                  </a:lnTo>
                  <a:lnTo>
                    <a:pt x="771" y="749"/>
                  </a:lnTo>
                  <a:lnTo>
                    <a:pt x="764" y="754"/>
                  </a:lnTo>
                  <a:lnTo>
                    <a:pt x="761" y="754"/>
                  </a:lnTo>
                  <a:lnTo>
                    <a:pt x="759" y="754"/>
                  </a:lnTo>
                  <a:lnTo>
                    <a:pt x="751" y="751"/>
                  </a:lnTo>
                  <a:lnTo>
                    <a:pt x="749" y="751"/>
                  </a:lnTo>
                  <a:lnTo>
                    <a:pt x="748" y="749"/>
                  </a:lnTo>
                  <a:lnTo>
                    <a:pt x="738" y="745"/>
                  </a:lnTo>
                  <a:lnTo>
                    <a:pt x="736" y="745"/>
                  </a:lnTo>
                  <a:lnTo>
                    <a:pt x="735" y="745"/>
                  </a:lnTo>
                  <a:lnTo>
                    <a:pt x="723" y="745"/>
                  </a:lnTo>
                  <a:lnTo>
                    <a:pt x="716" y="740"/>
                  </a:lnTo>
                  <a:lnTo>
                    <a:pt x="716" y="738"/>
                  </a:lnTo>
                  <a:lnTo>
                    <a:pt x="713" y="736"/>
                  </a:lnTo>
                  <a:lnTo>
                    <a:pt x="711" y="733"/>
                  </a:lnTo>
                  <a:lnTo>
                    <a:pt x="710" y="732"/>
                  </a:lnTo>
                  <a:lnTo>
                    <a:pt x="708" y="723"/>
                  </a:lnTo>
                  <a:lnTo>
                    <a:pt x="708" y="717"/>
                  </a:lnTo>
                  <a:lnTo>
                    <a:pt x="706" y="704"/>
                  </a:lnTo>
                  <a:lnTo>
                    <a:pt x="706" y="702"/>
                  </a:lnTo>
                  <a:lnTo>
                    <a:pt x="706" y="701"/>
                  </a:lnTo>
                  <a:lnTo>
                    <a:pt x="706" y="698"/>
                  </a:lnTo>
                  <a:lnTo>
                    <a:pt x="706" y="696"/>
                  </a:lnTo>
                  <a:lnTo>
                    <a:pt x="708" y="694"/>
                  </a:lnTo>
                  <a:lnTo>
                    <a:pt x="710" y="680"/>
                  </a:lnTo>
                  <a:lnTo>
                    <a:pt x="708" y="677"/>
                  </a:lnTo>
                  <a:lnTo>
                    <a:pt x="705" y="675"/>
                  </a:lnTo>
                  <a:lnTo>
                    <a:pt x="703" y="673"/>
                  </a:lnTo>
                  <a:lnTo>
                    <a:pt x="702" y="672"/>
                  </a:lnTo>
                  <a:lnTo>
                    <a:pt x="692" y="668"/>
                  </a:lnTo>
                  <a:lnTo>
                    <a:pt x="692" y="667"/>
                  </a:lnTo>
                  <a:lnTo>
                    <a:pt x="685" y="662"/>
                  </a:lnTo>
                  <a:lnTo>
                    <a:pt x="682" y="659"/>
                  </a:lnTo>
                  <a:lnTo>
                    <a:pt x="682" y="656"/>
                  </a:lnTo>
                  <a:lnTo>
                    <a:pt x="677" y="646"/>
                  </a:lnTo>
                  <a:lnTo>
                    <a:pt x="675" y="644"/>
                  </a:lnTo>
                  <a:lnTo>
                    <a:pt x="673" y="643"/>
                  </a:lnTo>
                  <a:lnTo>
                    <a:pt x="663" y="639"/>
                  </a:lnTo>
                  <a:lnTo>
                    <a:pt x="660" y="639"/>
                  </a:lnTo>
                  <a:lnTo>
                    <a:pt x="659" y="639"/>
                  </a:lnTo>
                  <a:lnTo>
                    <a:pt x="650" y="641"/>
                  </a:lnTo>
                  <a:lnTo>
                    <a:pt x="647" y="643"/>
                  </a:lnTo>
                  <a:lnTo>
                    <a:pt x="639" y="647"/>
                  </a:lnTo>
                  <a:lnTo>
                    <a:pt x="637" y="649"/>
                  </a:lnTo>
                  <a:lnTo>
                    <a:pt x="629" y="647"/>
                  </a:lnTo>
                  <a:lnTo>
                    <a:pt x="627" y="646"/>
                  </a:lnTo>
                  <a:lnTo>
                    <a:pt x="625" y="646"/>
                  </a:lnTo>
                  <a:lnTo>
                    <a:pt x="617" y="649"/>
                  </a:lnTo>
                  <a:lnTo>
                    <a:pt x="614" y="651"/>
                  </a:lnTo>
                  <a:lnTo>
                    <a:pt x="612" y="651"/>
                  </a:lnTo>
                  <a:lnTo>
                    <a:pt x="607" y="659"/>
                  </a:lnTo>
                  <a:lnTo>
                    <a:pt x="607" y="660"/>
                  </a:lnTo>
                  <a:lnTo>
                    <a:pt x="607" y="672"/>
                  </a:lnTo>
                  <a:lnTo>
                    <a:pt x="606" y="673"/>
                  </a:lnTo>
                  <a:lnTo>
                    <a:pt x="606" y="677"/>
                  </a:lnTo>
                  <a:lnTo>
                    <a:pt x="599" y="683"/>
                  </a:lnTo>
                  <a:lnTo>
                    <a:pt x="596" y="683"/>
                  </a:lnTo>
                  <a:lnTo>
                    <a:pt x="586" y="686"/>
                  </a:lnTo>
                  <a:lnTo>
                    <a:pt x="582" y="688"/>
                  </a:lnTo>
                  <a:lnTo>
                    <a:pt x="574" y="688"/>
                  </a:lnTo>
                  <a:lnTo>
                    <a:pt x="573" y="688"/>
                  </a:lnTo>
                  <a:lnTo>
                    <a:pt x="571" y="686"/>
                  </a:lnTo>
                  <a:lnTo>
                    <a:pt x="551" y="680"/>
                  </a:lnTo>
                  <a:lnTo>
                    <a:pt x="538" y="678"/>
                  </a:lnTo>
                  <a:lnTo>
                    <a:pt x="536" y="678"/>
                  </a:lnTo>
                  <a:lnTo>
                    <a:pt x="534" y="677"/>
                  </a:lnTo>
                  <a:lnTo>
                    <a:pt x="523" y="667"/>
                  </a:lnTo>
                  <a:lnTo>
                    <a:pt x="516" y="664"/>
                  </a:lnTo>
                  <a:lnTo>
                    <a:pt x="515" y="660"/>
                  </a:lnTo>
                  <a:lnTo>
                    <a:pt x="500" y="656"/>
                  </a:lnTo>
                  <a:lnTo>
                    <a:pt x="496" y="656"/>
                  </a:lnTo>
                  <a:lnTo>
                    <a:pt x="483" y="660"/>
                  </a:lnTo>
                  <a:lnTo>
                    <a:pt x="478" y="664"/>
                  </a:lnTo>
                  <a:lnTo>
                    <a:pt x="472" y="668"/>
                  </a:lnTo>
                  <a:lnTo>
                    <a:pt x="470" y="668"/>
                  </a:lnTo>
                  <a:lnTo>
                    <a:pt x="468" y="667"/>
                  </a:lnTo>
                  <a:lnTo>
                    <a:pt x="463" y="664"/>
                  </a:lnTo>
                  <a:lnTo>
                    <a:pt x="462" y="660"/>
                  </a:lnTo>
                  <a:lnTo>
                    <a:pt x="457" y="656"/>
                  </a:lnTo>
                  <a:lnTo>
                    <a:pt x="448" y="656"/>
                  </a:lnTo>
                  <a:lnTo>
                    <a:pt x="445" y="657"/>
                  </a:lnTo>
                  <a:lnTo>
                    <a:pt x="445" y="659"/>
                  </a:lnTo>
                  <a:lnTo>
                    <a:pt x="439" y="667"/>
                  </a:lnTo>
                  <a:lnTo>
                    <a:pt x="437" y="668"/>
                  </a:lnTo>
                  <a:lnTo>
                    <a:pt x="429" y="667"/>
                  </a:lnTo>
                  <a:lnTo>
                    <a:pt x="425" y="665"/>
                  </a:lnTo>
                  <a:lnTo>
                    <a:pt x="424" y="664"/>
                  </a:lnTo>
                  <a:lnTo>
                    <a:pt x="420" y="662"/>
                  </a:lnTo>
                  <a:lnTo>
                    <a:pt x="405" y="657"/>
                  </a:lnTo>
                  <a:lnTo>
                    <a:pt x="402" y="657"/>
                  </a:lnTo>
                  <a:lnTo>
                    <a:pt x="399" y="657"/>
                  </a:lnTo>
                  <a:lnTo>
                    <a:pt x="387" y="649"/>
                  </a:lnTo>
                  <a:lnTo>
                    <a:pt x="379" y="644"/>
                  </a:lnTo>
                  <a:lnTo>
                    <a:pt x="377" y="641"/>
                  </a:lnTo>
                  <a:lnTo>
                    <a:pt x="374" y="639"/>
                  </a:lnTo>
                  <a:lnTo>
                    <a:pt x="374" y="638"/>
                  </a:lnTo>
                  <a:lnTo>
                    <a:pt x="372" y="636"/>
                  </a:lnTo>
                  <a:lnTo>
                    <a:pt x="358" y="625"/>
                  </a:lnTo>
                  <a:lnTo>
                    <a:pt x="358" y="623"/>
                  </a:lnTo>
                  <a:lnTo>
                    <a:pt x="354" y="622"/>
                  </a:lnTo>
                  <a:lnTo>
                    <a:pt x="353" y="622"/>
                  </a:lnTo>
                  <a:lnTo>
                    <a:pt x="339" y="617"/>
                  </a:lnTo>
                  <a:lnTo>
                    <a:pt x="336" y="615"/>
                  </a:lnTo>
                  <a:lnTo>
                    <a:pt x="328" y="612"/>
                  </a:lnTo>
                  <a:lnTo>
                    <a:pt x="321" y="609"/>
                  </a:lnTo>
                  <a:lnTo>
                    <a:pt x="311" y="609"/>
                  </a:lnTo>
                  <a:lnTo>
                    <a:pt x="301" y="599"/>
                  </a:lnTo>
                  <a:lnTo>
                    <a:pt x="298" y="596"/>
                  </a:lnTo>
                  <a:lnTo>
                    <a:pt x="291" y="592"/>
                  </a:lnTo>
                  <a:lnTo>
                    <a:pt x="290" y="592"/>
                  </a:lnTo>
                  <a:lnTo>
                    <a:pt x="281" y="591"/>
                  </a:lnTo>
                  <a:lnTo>
                    <a:pt x="280" y="589"/>
                  </a:lnTo>
                  <a:lnTo>
                    <a:pt x="263" y="583"/>
                  </a:lnTo>
                  <a:lnTo>
                    <a:pt x="262" y="581"/>
                  </a:lnTo>
                  <a:lnTo>
                    <a:pt x="250" y="575"/>
                  </a:lnTo>
                  <a:lnTo>
                    <a:pt x="242" y="573"/>
                  </a:lnTo>
                  <a:lnTo>
                    <a:pt x="240" y="576"/>
                  </a:lnTo>
                  <a:lnTo>
                    <a:pt x="235" y="575"/>
                  </a:lnTo>
                  <a:lnTo>
                    <a:pt x="232" y="573"/>
                  </a:lnTo>
                  <a:lnTo>
                    <a:pt x="228" y="573"/>
                  </a:lnTo>
                  <a:lnTo>
                    <a:pt x="227" y="579"/>
                  </a:lnTo>
                  <a:lnTo>
                    <a:pt x="224" y="583"/>
                  </a:lnTo>
                  <a:lnTo>
                    <a:pt x="220" y="584"/>
                  </a:lnTo>
                  <a:lnTo>
                    <a:pt x="219" y="583"/>
                  </a:lnTo>
                  <a:lnTo>
                    <a:pt x="217" y="576"/>
                  </a:lnTo>
                  <a:lnTo>
                    <a:pt x="219" y="575"/>
                  </a:lnTo>
                  <a:lnTo>
                    <a:pt x="217" y="570"/>
                  </a:lnTo>
                  <a:lnTo>
                    <a:pt x="212" y="571"/>
                  </a:lnTo>
                  <a:lnTo>
                    <a:pt x="209" y="575"/>
                  </a:lnTo>
                  <a:lnTo>
                    <a:pt x="204" y="575"/>
                  </a:lnTo>
                  <a:lnTo>
                    <a:pt x="199" y="575"/>
                  </a:lnTo>
                  <a:lnTo>
                    <a:pt x="197" y="573"/>
                  </a:lnTo>
                  <a:lnTo>
                    <a:pt x="187" y="568"/>
                  </a:lnTo>
                  <a:lnTo>
                    <a:pt x="177" y="567"/>
                  </a:lnTo>
                  <a:lnTo>
                    <a:pt x="172" y="568"/>
                  </a:lnTo>
                  <a:lnTo>
                    <a:pt x="167" y="567"/>
                  </a:lnTo>
                  <a:lnTo>
                    <a:pt x="161" y="563"/>
                  </a:lnTo>
                  <a:lnTo>
                    <a:pt x="156" y="560"/>
                  </a:lnTo>
                  <a:lnTo>
                    <a:pt x="147" y="563"/>
                  </a:lnTo>
                  <a:lnTo>
                    <a:pt x="142" y="563"/>
                  </a:lnTo>
                  <a:lnTo>
                    <a:pt x="136" y="570"/>
                  </a:lnTo>
                  <a:lnTo>
                    <a:pt x="134" y="570"/>
                  </a:lnTo>
                  <a:lnTo>
                    <a:pt x="126" y="575"/>
                  </a:lnTo>
                  <a:lnTo>
                    <a:pt x="124" y="573"/>
                  </a:lnTo>
                  <a:lnTo>
                    <a:pt x="123" y="573"/>
                  </a:lnTo>
                  <a:lnTo>
                    <a:pt x="116" y="568"/>
                  </a:lnTo>
                  <a:lnTo>
                    <a:pt x="114" y="562"/>
                  </a:lnTo>
                  <a:lnTo>
                    <a:pt x="109" y="557"/>
                  </a:lnTo>
                  <a:lnTo>
                    <a:pt x="99" y="554"/>
                  </a:lnTo>
                  <a:lnTo>
                    <a:pt x="93" y="557"/>
                  </a:lnTo>
                  <a:lnTo>
                    <a:pt x="90" y="560"/>
                  </a:lnTo>
                  <a:lnTo>
                    <a:pt x="88" y="562"/>
                  </a:lnTo>
                  <a:lnTo>
                    <a:pt x="83" y="562"/>
                  </a:lnTo>
                  <a:lnTo>
                    <a:pt x="75" y="562"/>
                  </a:lnTo>
                  <a:lnTo>
                    <a:pt x="73" y="562"/>
                  </a:lnTo>
                  <a:lnTo>
                    <a:pt x="66" y="565"/>
                  </a:lnTo>
                  <a:lnTo>
                    <a:pt x="65" y="567"/>
                  </a:lnTo>
                  <a:lnTo>
                    <a:pt x="55" y="575"/>
                  </a:lnTo>
                  <a:lnTo>
                    <a:pt x="53" y="576"/>
                  </a:lnTo>
                  <a:lnTo>
                    <a:pt x="52" y="578"/>
                  </a:lnTo>
                  <a:lnTo>
                    <a:pt x="47" y="579"/>
                  </a:lnTo>
                  <a:lnTo>
                    <a:pt x="43" y="579"/>
                  </a:lnTo>
                  <a:lnTo>
                    <a:pt x="40" y="581"/>
                  </a:lnTo>
                  <a:lnTo>
                    <a:pt x="38" y="586"/>
                  </a:lnTo>
                  <a:lnTo>
                    <a:pt x="33" y="584"/>
                  </a:lnTo>
                  <a:lnTo>
                    <a:pt x="15" y="589"/>
                  </a:lnTo>
                  <a:lnTo>
                    <a:pt x="12" y="589"/>
                  </a:lnTo>
                  <a:lnTo>
                    <a:pt x="13" y="584"/>
                  </a:lnTo>
                  <a:lnTo>
                    <a:pt x="15" y="583"/>
                  </a:lnTo>
                  <a:lnTo>
                    <a:pt x="20" y="581"/>
                  </a:lnTo>
                  <a:lnTo>
                    <a:pt x="25" y="578"/>
                  </a:lnTo>
                  <a:lnTo>
                    <a:pt x="22" y="573"/>
                  </a:lnTo>
                  <a:lnTo>
                    <a:pt x="5" y="563"/>
                  </a:lnTo>
                  <a:lnTo>
                    <a:pt x="4" y="562"/>
                  </a:lnTo>
                  <a:lnTo>
                    <a:pt x="2" y="558"/>
                  </a:lnTo>
                  <a:lnTo>
                    <a:pt x="4" y="552"/>
                  </a:lnTo>
                  <a:lnTo>
                    <a:pt x="7" y="550"/>
                  </a:lnTo>
                  <a:lnTo>
                    <a:pt x="10" y="554"/>
                  </a:lnTo>
                  <a:lnTo>
                    <a:pt x="15" y="558"/>
                  </a:lnTo>
                  <a:lnTo>
                    <a:pt x="18" y="555"/>
                  </a:lnTo>
                  <a:lnTo>
                    <a:pt x="22" y="550"/>
                  </a:lnTo>
                  <a:lnTo>
                    <a:pt x="25" y="545"/>
                  </a:lnTo>
                  <a:lnTo>
                    <a:pt x="25" y="542"/>
                  </a:lnTo>
                  <a:lnTo>
                    <a:pt x="22" y="542"/>
                  </a:lnTo>
                  <a:lnTo>
                    <a:pt x="17" y="547"/>
                  </a:lnTo>
                  <a:lnTo>
                    <a:pt x="13" y="547"/>
                  </a:lnTo>
                  <a:lnTo>
                    <a:pt x="10" y="545"/>
                  </a:lnTo>
                  <a:lnTo>
                    <a:pt x="10" y="541"/>
                  </a:lnTo>
                  <a:lnTo>
                    <a:pt x="13" y="539"/>
                  </a:lnTo>
                  <a:lnTo>
                    <a:pt x="18" y="539"/>
                  </a:lnTo>
                  <a:lnTo>
                    <a:pt x="18" y="536"/>
                  </a:lnTo>
                  <a:lnTo>
                    <a:pt x="17" y="533"/>
                  </a:lnTo>
                  <a:lnTo>
                    <a:pt x="15" y="526"/>
                  </a:lnTo>
                  <a:lnTo>
                    <a:pt x="18" y="520"/>
                  </a:lnTo>
                  <a:lnTo>
                    <a:pt x="23" y="515"/>
                  </a:lnTo>
                  <a:lnTo>
                    <a:pt x="25" y="513"/>
                  </a:lnTo>
                  <a:lnTo>
                    <a:pt x="25" y="512"/>
                  </a:lnTo>
                  <a:lnTo>
                    <a:pt x="27" y="507"/>
                  </a:lnTo>
                  <a:lnTo>
                    <a:pt x="27" y="505"/>
                  </a:lnTo>
                  <a:lnTo>
                    <a:pt x="23" y="499"/>
                  </a:lnTo>
                  <a:lnTo>
                    <a:pt x="18" y="503"/>
                  </a:lnTo>
                  <a:lnTo>
                    <a:pt x="15" y="502"/>
                  </a:lnTo>
                  <a:lnTo>
                    <a:pt x="17" y="497"/>
                  </a:lnTo>
                  <a:lnTo>
                    <a:pt x="18" y="490"/>
                  </a:lnTo>
                  <a:lnTo>
                    <a:pt x="17" y="486"/>
                  </a:lnTo>
                  <a:lnTo>
                    <a:pt x="17" y="484"/>
                  </a:lnTo>
                  <a:lnTo>
                    <a:pt x="15" y="484"/>
                  </a:lnTo>
                  <a:lnTo>
                    <a:pt x="13" y="473"/>
                  </a:lnTo>
                  <a:lnTo>
                    <a:pt x="7" y="466"/>
                  </a:lnTo>
                  <a:lnTo>
                    <a:pt x="0" y="463"/>
                  </a:lnTo>
                  <a:lnTo>
                    <a:pt x="2" y="461"/>
                  </a:lnTo>
                  <a:lnTo>
                    <a:pt x="4" y="458"/>
                  </a:lnTo>
                  <a:lnTo>
                    <a:pt x="4" y="452"/>
                  </a:lnTo>
                  <a:lnTo>
                    <a:pt x="4" y="450"/>
                  </a:lnTo>
                  <a:lnTo>
                    <a:pt x="2" y="442"/>
                  </a:lnTo>
                  <a:lnTo>
                    <a:pt x="2" y="440"/>
                  </a:lnTo>
                  <a:lnTo>
                    <a:pt x="4" y="431"/>
                  </a:lnTo>
                  <a:lnTo>
                    <a:pt x="4" y="429"/>
                  </a:lnTo>
                  <a:lnTo>
                    <a:pt x="9" y="431"/>
                  </a:lnTo>
                  <a:lnTo>
                    <a:pt x="12" y="431"/>
                  </a:lnTo>
                  <a:lnTo>
                    <a:pt x="20" y="431"/>
                  </a:lnTo>
                  <a:lnTo>
                    <a:pt x="22" y="429"/>
                  </a:lnTo>
                  <a:lnTo>
                    <a:pt x="23" y="429"/>
                  </a:lnTo>
                  <a:lnTo>
                    <a:pt x="32" y="427"/>
                  </a:lnTo>
                  <a:lnTo>
                    <a:pt x="33" y="424"/>
                  </a:lnTo>
                  <a:lnTo>
                    <a:pt x="37" y="419"/>
                  </a:lnTo>
                  <a:lnTo>
                    <a:pt x="40" y="421"/>
                  </a:lnTo>
                  <a:lnTo>
                    <a:pt x="43" y="421"/>
                  </a:lnTo>
                  <a:lnTo>
                    <a:pt x="48" y="418"/>
                  </a:lnTo>
                  <a:lnTo>
                    <a:pt x="52" y="416"/>
                  </a:lnTo>
                  <a:lnTo>
                    <a:pt x="56" y="418"/>
                  </a:lnTo>
                  <a:lnTo>
                    <a:pt x="61" y="416"/>
                  </a:lnTo>
                  <a:lnTo>
                    <a:pt x="63" y="414"/>
                  </a:lnTo>
                  <a:lnTo>
                    <a:pt x="66" y="413"/>
                  </a:lnTo>
                  <a:lnTo>
                    <a:pt x="68" y="411"/>
                  </a:lnTo>
                  <a:lnTo>
                    <a:pt x="68" y="406"/>
                  </a:lnTo>
                  <a:lnTo>
                    <a:pt x="68" y="405"/>
                  </a:lnTo>
                  <a:lnTo>
                    <a:pt x="68" y="401"/>
                  </a:lnTo>
                  <a:lnTo>
                    <a:pt x="70" y="393"/>
                  </a:lnTo>
                  <a:lnTo>
                    <a:pt x="70" y="392"/>
                  </a:lnTo>
                  <a:lnTo>
                    <a:pt x="70" y="389"/>
                  </a:lnTo>
                  <a:lnTo>
                    <a:pt x="71" y="387"/>
                  </a:lnTo>
                  <a:lnTo>
                    <a:pt x="70" y="382"/>
                  </a:lnTo>
                  <a:lnTo>
                    <a:pt x="73" y="379"/>
                  </a:lnTo>
                  <a:lnTo>
                    <a:pt x="75" y="377"/>
                  </a:lnTo>
                  <a:lnTo>
                    <a:pt x="76" y="376"/>
                  </a:lnTo>
                  <a:lnTo>
                    <a:pt x="78" y="374"/>
                  </a:lnTo>
                  <a:lnTo>
                    <a:pt x="81" y="371"/>
                  </a:lnTo>
                  <a:lnTo>
                    <a:pt x="85" y="369"/>
                  </a:lnTo>
                  <a:lnTo>
                    <a:pt x="90" y="372"/>
                  </a:lnTo>
                  <a:lnTo>
                    <a:pt x="96" y="372"/>
                  </a:lnTo>
                  <a:lnTo>
                    <a:pt x="98" y="371"/>
                  </a:lnTo>
                  <a:lnTo>
                    <a:pt x="103" y="367"/>
                  </a:lnTo>
                  <a:lnTo>
                    <a:pt x="104" y="366"/>
                  </a:lnTo>
                  <a:lnTo>
                    <a:pt x="106" y="364"/>
                  </a:lnTo>
                  <a:lnTo>
                    <a:pt x="111" y="364"/>
                  </a:lnTo>
                  <a:lnTo>
                    <a:pt x="114" y="366"/>
                  </a:lnTo>
                  <a:lnTo>
                    <a:pt x="119" y="366"/>
                  </a:lnTo>
                  <a:lnTo>
                    <a:pt x="123" y="366"/>
                  </a:lnTo>
                  <a:lnTo>
                    <a:pt x="129" y="364"/>
                  </a:lnTo>
                  <a:lnTo>
                    <a:pt x="133" y="363"/>
                  </a:lnTo>
                  <a:lnTo>
                    <a:pt x="134" y="363"/>
                  </a:lnTo>
                  <a:lnTo>
                    <a:pt x="136" y="363"/>
                  </a:lnTo>
                  <a:lnTo>
                    <a:pt x="141" y="363"/>
                  </a:lnTo>
                  <a:lnTo>
                    <a:pt x="142" y="363"/>
                  </a:lnTo>
                  <a:lnTo>
                    <a:pt x="147" y="363"/>
                  </a:lnTo>
                  <a:lnTo>
                    <a:pt x="151" y="361"/>
                  </a:lnTo>
                  <a:lnTo>
                    <a:pt x="154" y="364"/>
                  </a:lnTo>
                  <a:lnTo>
                    <a:pt x="156" y="366"/>
                  </a:lnTo>
                  <a:lnTo>
                    <a:pt x="157" y="367"/>
                  </a:lnTo>
                  <a:lnTo>
                    <a:pt x="159" y="369"/>
                  </a:lnTo>
                  <a:lnTo>
                    <a:pt x="166" y="367"/>
                  </a:lnTo>
                  <a:lnTo>
                    <a:pt x="167" y="366"/>
                  </a:lnTo>
                  <a:lnTo>
                    <a:pt x="174" y="364"/>
                  </a:lnTo>
                  <a:lnTo>
                    <a:pt x="177" y="366"/>
                  </a:lnTo>
                  <a:lnTo>
                    <a:pt x="182" y="367"/>
                  </a:lnTo>
                  <a:lnTo>
                    <a:pt x="184" y="369"/>
                  </a:lnTo>
                  <a:lnTo>
                    <a:pt x="190" y="369"/>
                  </a:lnTo>
                  <a:lnTo>
                    <a:pt x="192" y="367"/>
                  </a:lnTo>
                  <a:lnTo>
                    <a:pt x="194" y="364"/>
                  </a:lnTo>
                  <a:lnTo>
                    <a:pt x="194" y="363"/>
                  </a:lnTo>
                  <a:lnTo>
                    <a:pt x="195" y="361"/>
                  </a:lnTo>
                  <a:lnTo>
                    <a:pt x="197" y="359"/>
                  </a:lnTo>
                  <a:lnTo>
                    <a:pt x="200" y="356"/>
                  </a:lnTo>
                  <a:lnTo>
                    <a:pt x="204" y="351"/>
                  </a:lnTo>
                  <a:lnTo>
                    <a:pt x="202" y="345"/>
                  </a:lnTo>
                  <a:lnTo>
                    <a:pt x="200" y="342"/>
                  </a:lnTo>
                  <a:lnTo>
                    <a:pt x="197" y="338"/>
                  </a:lnTo>
                  <a:lnTo>
                    <a:pt x="192" y="330"/>
                  </a:lnTo>
                  <a:lnTo>
                    <a:pt x="190" y="325"/>
                  </a:lnTo>
                  <a:lnTo>
                    <a:pt x="189" y="324"/>
                  </a:lnTo>
                  <a:lnTo>
                    <a:pt x="182" y="311"/>
                  </a:lnTo>
                  <a:lnTo>
                    <a:pt x="181" y="301"/>
                  </a:lnTo>
                  <a:lnTo>
                    <a:pt x="181" y="298"/>
                  </a:lnTo>
                  <a:lnTo>
                    <a:pt x="179" y="296"/>
                  </a:lnTo>
                  <a:lnTo>
                    <a:pt x="172" y="293"/>
                  </a:lnTo>
                  <a:lnTo>
                    <a:pt x="169" y="290"/>
                  </a:lnTo>
                  <a:lnTo>
                    <a:pt x="169" y="283"/>
                  </a:lnTo>
                  <a:lnTo>
                    <a:pt x="169" y="280"/>
                  </a:lnTo>
                  <a:lnTo>
                    <a:pt x="167" y="275"/>
                  </a:lnTo>
                  <a:lnTo>
                    <a:pt x="166" y="272"/>
                  </a:lnTo>
                  <a:lnTo>
                    <a:pt x="166" y="264"/>
                  </a:lnTo>
                  <a:lnTo>
                    <a:pt x="167" y="264"/>
                  </a:lnTo>
                  <a:lnTo>
                    <a:pt x="171" y="259"/>
                  </a:lnTo>
                  <a:lnTo>
                    <a:pt x="176" y="254"/>
                  </a:lnTo>
                  <a:lnTo>
                    <a:pt x="177" y="253"/>
                  </a:lnTo>
                  <a:lnTo>
                    <a:pt x="184" y="249"/>
                  </a:lnTo>
                  <a:lnTo>
                    <a:pt x="187" y="246"/>
                  </a:lnTo>
                  <a:lnTo>
                    <a:pt x="189" y="243"/>
                  </a:lnTo>
                  <a:lnTo>
                    <a:pt x="192" y="240"/>
                  </a:lnTo>
                  <a:lnTo>
                    <a:pt x="194" y="238"/>
                  </a:lnTo>
                  <a:lnTo>
                    <a:pt x="195" y="238"/>
                  </a:lnTo>
                  <a:lnTo>
                    <a:pt x="199" y="238"/>
                  </a:lnTo>
                  <a:lnTo>
                    <a:pt x="204" y="233"/>
                  </a:lnTo>
                  <a:lnTo>
                    <a:pt x="204" y="232"/>
                  </a:lnTo>
                  <a:lnTo>
                    <a:pt x="212" y="232"/>
                  </a:lnTo>
                  <a:lnTo>
                    <a:pt x="214" y="228"/>
                  </a:lnTo>
                  <a:lnTo>
                    <a:pt x="215" y="225"/>
                  </a:lnTo>
                  <a:lnTo>
                    <a:pt x="220" y="222"/>
                  </a:lnTo>
                  <a:lnTo>
                    <a:pt x="224" y="220"/>
                  </a:lnTo>
                  <a:lnTo>
                    <a:pt x="225" y="219"/>
                  </a:lnTo>
                  <a:lnTo>
                    <a:pt x="227" y="215"/>
                  </a:lnTo>
                  <a:lnTo>
                    <a:pt x="232" y="211"/>
                  </a:lnTo>
                  <a:lnTo>
                    <a:pt x="233" y="209"/>
                  </a:lnTo>
                  <a:lnTo>
                    <a:pt x="240" y="206"/>
                  </a:lnTo>
                  <a:lnTo>
                    <a:pt x="247" y="206"/>
                  </a:lnTo>
                  <a:lnTo>
                    <a:pt x="252" y="206"/>
                  </a:lnTo>
                  <a:lnTo>
                    <a:pt x="253" y="206"/>
                  </a:lnTo>
                  <a:lnTo>
                    <a:pt x="253" y="204"/>
                  </a:lnTo>
                  <a:lnTo>
                    <a:pt x="262" y="198"/>
                  </a:lnTo>
                  <a:lnTo>
                    <a:pt x="263" y="198"/>
                  </a:lnTo>
                  <a:lnTo>
                    <a:pt x="265" y="194"/>
                  </a:lnTo>
                  <a:lnTo>
                    <a:pt x="267" y="193"/>
                  </a:lnTo>
                  <a:lnTo>
                    <a:pt x="267" y="183"/>
                  </a:lnTo>
                  <a:lnTo>
                    <a:pt x="267" y="181"/>
                  </a:lnTo>
                  <a:lnTo>
                    <a:pt x="267" y="180"/>
                  </a:lnTo>
                  <a:lnTo>
                    <a:pt x="267" y="173"/>
                  </a:lnTo>
                  <a:lnTo>
                    <a:pt x="267" y="172"/>
                  </a:lnTo>
                  <a:lnTo>
                    <a:pt x="267" y="168"/>
                  </a:lnTo>
                  <a:lnTo>
                    <a:pt x="265" y="164"/>
                  </a:lnTo>
                  <a:lnTo>
                    <a:pt x="265" y="162"/>
                  </a:lnTo>
                  <a:lnTo>
                    <a:pt x="265" y="159"/>
                  </a:lnTo>
                  <a:lnTo>
                    <a:pt x="265" y="157"/>
                  </a:lnTo>
                  <a:lnTo>
                    <a:pt x="265" y="151"/>
                  </a:lnTo>
                  <a:lnTo>
                    <a:pt x="265" y="147"/>
                  </a:lnTo>
                  <a:lnTo>
                    <a:pt x="265" y="146"/>
                  </a:lnTo>
                  <a:lnTo>
                    <a:pt x="265" y="139"/>
                  </a:lnTo>
                  <a:lnTo>
                    <a:pt x="265" y="136"/>
                  </a:lnTo>
                  <a:lnTo>
                    <a:pt x="268" y="133"/>
                  </a:lnTo>
                  <a:lnTo>
                    <a:pt x="272" y="131"/>
                  </a:lnTo>
                  <a:lnTo>
                    <a:pt x="275" y="131"/>
                  </a:lnTo>
                  <a:lnTo>
                    <a:pt x="276" y="131"/>
                  </a:lnTo>
                  <a:lnTo>
                    <a:pt x="278" y="133"/>
                  </a:lnTo>
                  <a:lnTo>
                    <a:pt x="281" y="133"/>
                  </a:lnTo>
                  <a:lnTo>
                    <a:pt x="283" y="134"/>
                  </a:lnTo>
                  <a:lnTo>
                    <a:pt x="286" y="136"/>
                  </a:lnTo>
                  <a:lnTo>
                    <a:pt x="286" y="138"/>
                  </a:lnTo>
                  <a:lnTo>
                    <a:pt x="288" y="139"/>
                  </a:lnTo>
                  <a:lnTo>
                    <a:pt x="293" y="144"/>
                  </a:lnTo>
                  <a:lnTo>
                    <a:pt x="295" y="146"/>
                  </a:lnTo>
                  <a:lnTo>
                    <a:pt x="300" y="146"/>
                  </a:lnTo>
                  <a:lnTo>
                    <a:pt x="305" y="147"/>
                  </a:lnTo>
                  <a:lnTo>
                    <a:pt x="306" y="147"/>
                  </a:lnTo>
                  <a:lnTo>
                    <a:pt x="313" y="147"/>
                  </a:lnTo>
                  <a:lnTo>
                    <a:pt x="316" y="147"/>
                  </a:lnTo>
                  <a:lnTo>
                    <a:pt x="338" y="147"/>
                  </a:lnTo>
                  <a:lnTo>
                    <a:pt x="339" y="147"/>
                  </a:lnTo>
                  <a:lnTo>
                    <a:pt x="348" y="147"/>
                  </a:lnTo>
                  <a:lnTo>
                    <a:pt x="349" y="146"/>
                  </a:lnTo>
                  <a:lnTo>
                    <a:pt x="351" y="144"/>
                  </a:lnTo>
                  <a:lnTo>
                    <a:pt x="353" y="143"/>
                  </a:lnTo>
                  <a:lnTo>
                    <a:pt x="362" y="141"/>
                  </a:lnTo>
                  <a:lnTo>
                    <a:pt x="364" y="139"/>
                  </a:lnTo>
                  <a:lnTo>
                    <a:pt x="367" y="138"/>
                  </a:lnTo>
                  <a:lnTo>
                    <a:pt x="377" y="138"/>
                  </a:lnTo>
                  <a:lnTo>
                    <a:pt x="381" y="138"/>
                  </a:lnTo>
                  <a:lnTo>
                    <a:pt x="384" y="136"/>
                  </a:lnTo>
                  <a:lnTo>
                    <a:pt x="386" y="136"/>
                  </a:lnTo>
                  <a:lnTo>
                    <a:pt x="397" y="131"/>
                  </a:lnTo>
                  <a:lnTo>
                    <a:pt x="399" y="130"/>
                  </a:lnTo>
                  <a:lnTo>
                    <a:pt x="399" y="128"/>
                  </a:lnTo>
                  <a:lnTo>
                    <a:pt x="401" y="122"/>
                  </a:lnTo>
                  <a:lnTo>
                    <a:pt x="402" y="113"/>
                  </a:lnTo>
                  <a:lnTo>
                    <a:pt x="402" y="110"/>
                  </a:lnTo>
                  <a:lnTo>
                    <a:pt x="399" y="96"/>
                  </a:lnTo>
                  <a:lnTo>
                    <a:pt x="399" y="92"/>
                  </a:lnTo>
                  <a:lnTo>
                    <a:pt x="392" y="83"/>
                  </a:lnTo>
                  <a:lnTo>
                    <a:pt x="392" y="81"/>
                  </a:lnTo>
                  <a:lnTo>
                    <a:pt x="389" y="68"/>
                  </a:lnTo>
                  <a:lnTo>
                    <a:pt x="389" y="67"/>
                  </a:lnTo>
                  <a:lnTo>
                    <a:pt x="384" y="62"/>
                  </a:lnTo>
                  <a:lnTo>
                    <a:pt x="381" y="55"/>
                  </a:lnTo>
                  <a:lnTo>
                    <a:pt x="379" y="54"/>
                  </a:lnTo>
                  <a:lnTo>
                    <a:pt x="379" y="52"/>
                  </a:lnTo>
                  <a:lnTo>
                    <a:pt x="377" y="49"/>
                  </a:lnTo>
                  <a:lnTo>
                    <a:pt x="377" y="47"/>
                  </a:lnTo>
                  <a:lnTo>
                    <a:pt x="374" y="42"/>
                  </a:lnTo>
                  <a:lnTo>
                    <a:pt x="372" y="41"/>
                  </a:lnTo>
                  <a:lnTo>
                    <a:pt x="369" y="29"/>
                  </a:lnTo>
                  <a:lnTo>
                    <a:pt x="367" y="28"/>
                  </a:lnTo>
                  <a:lnTo>
                    <a:pt x="366" y="26"/>
                  </a:lnTo>
                  <a:lnTo>
                    <a:pt x="364" y="24"/>
                  </a:lnTo>
                  <a:lnTo>
                    <a:pt x="353" y="18"/>
                  </a:lnTo>
                  <a:lnTo>
                    <a:pt x="351" y="16"/>
                  </a:lnTo>
                  <a:lnTo>
                    <a:pt x="349" y="15"/>
                  </a:lnTo>
                  <a:lnTo>
                    <a:pt x="338" y="8"/>
                  </a:lnTo>
                  <a:lnTo>
                    <a:pt x="334" y="7"/>
                  </a:lnTo>
                  <a:lnTo>
                    <a:pt x="324" y="2"/>
                  </a:lnTo>
                  <a:lnTo>
                    <a:pt x="321" y="0"/>
                  </a:lnTo>
                  <a:lnTo>
                    <a:pt x="31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93" name="Freeform 93"/>
            <p:cNvSpPr>
              <a:spLocks/>
            </p:cNvSpPr>
            <p:nvPr/>
          </p:nvSpPr>
          <p:spPr bwMode="auto">
            <a:xfrm>
              <a:off x="3490912" y="5674520"/>
              <a:ext cx="471488" cy="142875"/>
            </a:xfrm>
            <a:custGeom>
              <a:avLst/>
              <a:gdLst>
                <a:gd name="T0" fmla="*/ 9 w 596"/>
                <a:gd name="T1" fmla="*/ 71 h 181"/>
                <a:gd name="T2" fmla="*/ 15 w 596"/>
                <a:gd name="T3" fmla="*/ 47 h 181"/>
                <a:gd name="T4" fmla="*/ 9 w 596"/>
                <a:gd name="T5" fmla="*/ 39 h 181"/>
                <a:gd name="T6" fmla="*/ 0 w 596"/>
                <a:gd name="T7" fmla="*/ 21 h 181"/>
                <a:gd name="T8" fmla="*/ 9 w 596"/>
                <a:gd name="T9" fmla="*/ 16 h 181"/>
                <a:gd name="T10" fmla="*/ 25 w 596"/>
                <a:gd name="T11" fmla="*/ 10 h 181"/>
                <a:gd name="T12" fmla="*/ 45 w 596"/>
                <a:gd name="T13" fmla="*/ 5 h 181"/>
                <a:gd name="T14" fmla="*/ 55 w 596"/>
                <a:gd name="T15" fmla="*/ 0 h 181"/>
                <a:gd name="T16" fmla="*/ 67 w 596"/>
                <a:gd name="T17" fmla="*/ 16 h 181"/>
                <a:gd name="T18" fmla="*/ 80 w 596"/>
                <a:gd name="T19" fmla="*/ 34 h 181"/>
                <a:gd name="T20" fmla="*/ 105 w 596"/>
                <a:gd name="T21" fmla="*/ 44 h 181"/>
                <a:gd name="T22" fmla="*/ 120 w 596"/>
                <a:gd name="T23" fmla="*/ 39 h 181"/>
                <a:gd name="T24" fmla="*/ 134 w 596"/>
                <a:gd name="T25" fmla="*/ 34 h 181"/>
                <a:gd name="T26" fmla="*/ 184 w 596"/>
                <a:gd name="T27" fmla="*/ 32 h 181"/>
                <a:gd name="T28" fmla="*/ 197 w 596"/>
                <a:gd name="T29" fmla="*/ 47 h 181"/>
                <a:gd name="T30" fmla="*/ 207 w 596"/>
                <a:gd name="T31" fmla="*/ 49 h 181"/>
                <a:gd name="T32" fmla="*/ 217 w 596"/>
                <a:gd name="T33" fmla="*/ 63 h 181"/>
                <a:gd name="T34" fmla="*/ 234 w 596"/>
                <a:gd name="T35" fmla="*/ 70 h 181"/>
                <a:gd name="T36" fmla="*/ 239 w 596"/>
                <a:gd name="T37" fmla="*/ 79 h 181"/>
                <a:gd name="T38" fmla="*/ 247 w 596"/>
                <a:gd name="T39" fmla="*/ 87 h 181"/>
                <a:gd name="T40" fmla="*/ 254 w 596"/>
                <a:gd name="T41" fmla="*/ 97 h 181"/>
                <a:gd name="T42" fmla="*/ 278 w 596"/>
                <a:gd name="T43" fmla="*/ 123 h 181"/>
                <a:gd name="T44" fmla="*/ 288 w 596"/>
                <a:gd name="T45" fmla="*/ 134 h 181"/>
                <a:gd name="T46" fmla="*/ 310 w 596"/>
                <a:gd name="T47" fmla="*/ 154 h 181"/>
                <a:gd name="T48" fmla="*/ 328 w 596"/>
                <a:gd name="T49" fmla="*/ 168 h 181"/>
                <a:gd name="T50" fmla="*/ 340 w 596"/>
                <a:gd name="T51" fmla="*/ 172 h 181"/>
                <a:gd name="T52" fmla="*/ 343 w 596"/>
                <a:gd name="T53" fmla="*/ 163 h 181"/>
                <a:gd name="T54" fmla="*/ 344 w 596"/>
                <a:gd name="T55" fmla="*/ 152 h 181"/>
                <a:gd name="T56" fmla="*/ 343 w 596"/>
                <a:gd name="T57" fmla="*/ 142 h 181"/>
                <a:gd name="T58" fmla="*/ 344 w 596"/>
                <a:gd name="T59" fmla="*/ 131 h 181"/>
                <a:gd name="T60" fmla="*/ 364 w 596"/>
                <a:gd name="T61" fmla="*/ 131 h 181"/>
                <a:gd name="T62" fmla="*/ 374 w 596"/>
                <a:gd name="T63" fmla="*/ 126 h 181"/>
                <a:gd name="T64" fmla="*/ 381 w 596"/>
                <a:gd name="T65" fmla="*/ 117 h 181"/>
                <a:gd name="T66" fmla="*/ 399 w 596"/>
                <a:gd name="T67" fmla="*/ 118 h 181"/>
                <a:gd name="T68" fmla="*/ 416 w 596"/>
                <a:gd name="T69" fmla="*/ 125 h 181"/>
                <a:gd name="T70" fmla="*/ 427 w 596"/>
                <a:gd name="T71" fmla="*/ 120 h 181"/>
                <a:gd name="T72" fmla="*/ 439 w 596"/>
                <a:gd name="T73" fmla="*/ 108 h 181"/>
                <a:gd name="T74" fmla="*/ 454 w 596"/>
                <a:gd name="T75" fmla="*/ 104 h 181"/>
                <a:gd name="T76" fmla="*/ 472 w 596"/>
                <a:gd name="T77" fmla="*/ 89 h 181"/>
                <a:gd name="T78" fmla="*/ 483 w 596"/>
                <a:gd name="T79" fmla="*/ 78 h 181"/>
                <a:gd name="T80" fmla="*/ 502 w 596"/>
                <a:gd name="T81" fmla="*/ 86 h 181"/>
                <a:gd name="T82" fmla="*/ 512 w 596"/>
                <a:gd name="T83" fmla="*/ 104 h 181"/>
                <a:gd name="T84" fmla="*/ 520 w 596"/>
                <a:gd name="T85" fmla="*/ 120 h 181"/>
                <a:gd name="T86" fmla="*/ 536 w 596"/>
                <a:gd name="T87" fmla="*/ 115 h 181"/>
                <a:gd name="T88" fmla="*/ 548 w 596"/>
                <a:gd name="T89" fmla="*/ 99 h 181"/>
                <a:gd name="T90" fmla="*/ 563 w 596"/>
                <a:gd name="T91" fmla="*/ 92 h 181"/>
                <a:gd name="T92" fmla="*/ 571 w 596"/>
                <a:gd name="T93" fmla="*/ 105 h 181"/>
                <a:gd name="T94" fmla="*/ 576 w 596"/>
                <a:gd name="T95" fmla="*/ 113 h 181"/>
                <a:gd name="T96" fmla="*/ 586 w 596"/>
                <a:gd name="T97" fmla="*/ 120 h 181"/>
                <a:gd name="T98" fmla="*/ 596 w 596"/>
                <a:gd name="T99" fmla="*/ 126 h 181"/>
                <a:gd name="T100" fmla="*/ 588 w 596"/>
                <a:gd name="T101" fmla="*/ 139 h 181"/>
                <a:gd name="T102" fmla="*/ 574 w 596"/>
                <a:gd name="T103" fmla="*/ 159 h 181"/>
                <a:gd name="T104" fmla="*/ 569 w 596"/>
                <a:gd name="T105" fmla="*/ 170 h 181"/>
                <a:gd name="T106" fmla="*/ 558 w 596"/>
                <a:gd name="T107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6" h="181">
                  <a:moveTo>
                    <a:pt x="0" y="84"/>
                  </a:moveTo>
                  <a:lnTo>
                    <a:pt x="9" y="73"/>
                  </a:lnTo>
                  <a:lnTo>
                    <a:pt x="9" y="71"/>
                  </a:lnTo>
                  <a:lnTo>
                    <a:pt x="14" y="58"/>
                  </a:lnTo>
                  <a:lnTo>
                    <a:pt x="14" y="55"/>
                  </a:lnTo>
                  <a:lnTo>
                    <a:pt x="15" y="47"/>
                  </a:lnTo>
                  <a:lnTo>
                    <a:pt x="14" y="45"/>
                  </a:lnTo>
                  <a:lnTo>
                    <a:pt x="10" y="40"/>
                  </a:lnTo>
                  <a:lnTo>
                    <a:pt x="9" y="39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5" y="16"/>
                  </a:lnTo>
                  <a:lnTo>
                    <a:pt x="9" y="16"/>
                  </a:lnTo>
                  <a:lnTo>
                    <a:pt x="12" y="16"/>
                  </a:lnTo>
                  <a:lnTo>
                    <a:pt x="24" y="11"/>
                  </a:lnTo>
                  <a:lnTo>
                    <a:pt x="25" y="10"/>
                  </a:lnTo>
                  <a:lnTo>
                    <a:pt x="30" y="6"/>
                  </a:lnTo>
                  <a:lnTo>
                    <a:pt x="34" y="6"/>
                  </a:lnTo>
                  <a:lnTo>
                    <a:pt x="45" y="5"/>
                  </a:lnTo>
                  <a:lnTo>
                    <a:pt x="47" y="3"/>
                  </a:lnTo>
                  <a:lnTo>
                    <a:pt x="53" y="2"/>
                  </a:lnTo>
                  <a:lnTo>
                    <a:pt x="55" y="0"/>
                  </a:lnTo>
                  <a:lnTo>
                    <a:pt x="58" y="2"/>
                  </a:lnTo>
                  <a:lnTo>
                    <a:pt x="62" y="8"/>
                  </a:lnTo>
                  <a:lnTo>
                    <a:pt x="67" y="16"/>
                  </a:lnTo>
                  <a:lnTo>
                    <a:pt x="68" y="18"/>
                  </a:lnTo>
                  <a:lnTo>
                    <a:pt x="70" y="19"/>
                  </a:lnTo>
                  <a:lnTo>
                    <a:pt x="80" y="34"/>
                  </a:lnTo>
                  <a:lnTo>
                    <a:pt x="91" y="39"/>
                  </a:lnTo>
                  <a:lnTo>
                    <a:pt x="95" y="40"/>
                  </a:lnTo>
                  <a:lnTo>
                    <a:pt x="105" y="44"/>
                  </a:lnTo>
                  <a:lnTo>
                    <a:pt x="106" y="45"/>
                  </a:lnTo>
                  <a:lnTo>
                    <a:pt x="118" y="40"/>
                  </a:lnTo>
                  <a:lnTo>
                    <a:pt x="120" y="39"/>
                  </a:lnTo>
                  <a:lnTo>
                    <a:pt x="126" y="36"/>
                  </a:lnTo>
                  <a:lnTo>
                    <a:pt x="129" y="34"/>
                  </a:lnTo>
                  <a:lnTo>
                    <a:pt x="134" y="34"/>
                  </a:lnTo>
                  <a:lnTo>
                    <a:pt x="164" y="31"/>
                  </a:lnTo>
                  <a:lnTo>
                    <a:pt x="181" y="31"/>
                  </a:lnTo>
                  <a:lnTo>
                    <a:pt x="184" y="32"/>
                  </a:lnTo>
                  <a:lnTo>
                    <a:pt x="191" y="39"/>
                  </a:lnTo>
                  <a:lnTo>
                    <a:pt x="192" y="42"/>
                  </a:lnTo>
                  <a:lnTo>
                    <a:pt x="197" y="47"/>
                  </a:lnTo>
                  <a:lnTo>
                    <a:pt x="201" y="47"/>
                  </a:lnTo>
                  <a:lnTo>
                    <a:pt x="204" y="45"/>
                  </a:lnTo>
                  <a:lnTo>
                    <a:pt x="207" y="49"/>
                  </a:lnTo>
                  <a:lnTo>
                    <a:pt x="209" y="50"/>
                  </a:lnTo>
                  <a:lnTo>
                    <a:pt x="212" y="62"/>
                  </a:lnTo>
                  <a:lnTo>
                    <a:pt x="217" y="63"/>
                  </a:lnTo>
                  <a:lnTo>
                    <a:pt x="224" y="65"/>
                  </a:lnTo>
                  <a:lnTo>
                    <a:pt x="225" y="65"/>
                  </a:lnTo>
                  <a:lnTo>
                    <a:pt x="234" y="70"/>
                  </a:lnTo>
                  <a:lnTo>
                    <a:pt x="235" y="74"/>
                  </a:lnTo>
                  <a:lnTo>
                    <a:pt x="237" y="78"/>
                  </a:lnTo>
                  <a:lnTo>
                    <a:pt x="239" y="79"/>
                  </a:lnTo>
                  <a:lnTo>
                    <a:pt x="240" y="81"/>
                  </a:lnTo>
                  <a:lnTo>
                    <a:pt x="245" y="86"/>
                  </a:lnTo>
                  <a:lnTo>
                    <a:pt x="247" y="87"/>
                  </a:lnTo>
                  <a:lnTo>
                    <a:pt x="252" y="94"/>
                  </a:lnTo>
                  <a:lnTo>
                    <a:pt x="254" y="95"/>
                  </a:lnTo>
                  <a:lnTo>
                    <a:pt x="254" y="97"/>
                  </a:lnTo>
                  <a:lnTo>
                    <a:pt x="265" y="108"/>
                  </a:lnTo>
                  <a:lnTo>
                    <a:pt x="267" y="110"/>
                  </a:lnTo>
                  <a:lnTo>
                    <a:pt x="278" y="123"/>
                  </a:lnTo>
                  <a:lnTo>
                    <a:pt x="282" y="125"/>
                  </a:lnTo>
                  <a:lnTo>
                    <a:pt x="287" y="133"/>
                  </a:lnTo>
                  <a:lnTo>
                    <a:pt x="288" y="134"/>
                  </a:lnTo>
                  <a:lnTo>
                    <a:pt x="298" y="144"/>
                  </a:lnTo>
                  <a:lnTo>
                    <a:pt x="301" y="146"/>
                  </a:lnTo>
                  <a:lnTo>
                    <a:pt x="310" y="154"/>
                  </a:lnTo>
                  <a:lnTo>
                    <a:pt x="320" y="162"/>
                  </a:lnTo>
                  <a:lnTo>
                    <a:pt x="321" y="163"/>
                  </a:lnTo>
                  <a:lnTo>
                    <a:pt x="328" y="168"/>
                  </a:lnTo>
                  <a:lnTo>
                    <a:pt x="330" y="170"/>
                  </a:lnTo>
                  <a:lnTo>
                    <a:pt x="336" y="172"/>
                  </a:lnTo>
                  <a:lnTo>
                    <a:pt x="340" y="172"/>
                  </a:lnTo>
                  <a:lnTo>
                    <a:pt x="341" y="170"/>
                  </a:lnTo>
                  <a:lnTo>
                    <a:pt x="343" y="165"/>
                  </a:lnTo>
                  <a:lnTo>
                    <a:pt x="343" y="163"/>
                  </a:lnTo>
                  <a:lnTo>
                    <a:pt x="344" y="159"/>
                  </a:lnTo>
                  <a:lnTo>
                    <a:pt x="344" y="155"/>
                  </a:lnTo>
                  <a:lnTo>
                    <a:pt x="344" y="152"/>
                  </a:lnTo>
                  <a:lnTo>
                    <a:pt x="344" y="149"/>
                  </a:lnTo>
                  <a:lnTo>
                    <a:pt x="344" y="144"/>
                  </a:lnTo>
                  <a:lnTo>
                    <a:pt x="343" y="142"/>
                  </a:lnTo>
                  <a:lnTo>
                    <a:pt x="341" y="138"/>
                  </a:lnTo>
                  <a:lnTo>
                    <a:pt x="343" y="131"/>
                  </a:lnTo>
                  <a:lnTo>
                    <a:pt x="344" y="131"/>
                  </a:lnTo>
                  <a:lnTo>
                    <a:pt x="354" y="133"/>
                  </a:lnTo>
                  <a:lnTo>
                    <a:pt x="358" y="133"/>
                  </a:lnTo>
                  <a:lnTo>
                    <a:pt x="364" y="131"/>
                  </a:lnTo>
                  <a:lnTo>
                    <a:pt x="366" y="131"/>
                  </a:lnTo>
                  <a:lnTo>
                    <a:pt x="368" y="131"/>
                  </a:lnTo>
                  <a:lnTo>
                    <a:pt x="374" y="126"/>
                  </a:lnTo>
                  <a:lnTo>
                    <a:pt x="376" y="123"/>
                  </a:lnTo>
                  <a:lnTo>
                    <a:pt x="376" y="121"/>
                  </a:lnTo>
                  <a:lnTo>
                    <a:pt x="381" y="117"/>
                  </a:lnTo>
                  <a:lnTo>
                    <a:pt x="383" y="117"/>
                  </a:lnTo>
                  <a:lnTo>
                    <a:pt x="397" y="117"/>
                  </a:lnTo>
                  <a:lnTo>
                    <a:pt x="399" y="118"/>
                  </a:lnTo>
                  <a:lnTo>
                    <a:pt x="406" y="123"/>
                  </a:lnTo>
                  <a:lnTo>
                    <a:pt x="407" y="125"/>
                  </a:lnTo>
                  <a:lnTo>
                    <a:pt x="416" y="125"/>
                  </a:lnTo>
                  <a:lnTo>
                    <a:pt x="419" y="125"/>
                  </a:lnTo>
                  <a:lnTo>
                    <a:pt x="426" y="120"/>
                  </a:lnTo>
                  <a:lnTo>
                    <a:pt x="427" y="120"/>
                  </a:lnTo>
                  <a:lnTo>
                    <a:pt x="430" y="113"/>
                  </a:lnTo>
                  <a:lnTo>
                    <a:pt x="432" y="112"/>
                  </a:lnTo>
                  <a:lnTo>
                    <a:pt x="439" y="108"/>
                  </a:lnTo>
                  <a:lnTo>
                    <a:pt x="440" y="107"/>
                  </a:lnTo>
                  <a:lnTo>
                    <a:pt x="449" y="105"/>
                  </a:lnTo>
                  <a:lnTo>
                    <a:pt x="454" y="104"/>
                  </a:lnTo>
                  <a:lnTo>
                    <a:pt x="464" y="100"/>
                  </a:lnTo>
                  <a:lnTo>
                    <a:pt x="470" y="91"/>
                  </a:lnTo>
                  <a:lnTo>
                    <a:pt x="472" y="89"/>
                  </a:lnTo>
                  <a:lnTo>
                    <a:pt x="473" y="86"/>
                  </a:lnTo>
                  <a:lnTo>
                    <a:pt x="475" y="83"/>
                  </a:lnTo>
                  <a:lnTo>
                    <a:pt x="483" y="78"/>
                  </a:lnTo>
                  <a:lnTo>
                    <a:pt x="487" y="78"/>
                  </a:lnTo>
                  <a:lnTo>
                    <a:pt x="500" y="84"/>
                  </a:lnTo>
                  <a:lnTo>
                    <a:pt x="502" y="86"/>
                  </a:lnTo>
                  <a:lnTo>
                    <a:pt x="508" y="95"/>
                  </a:lnTo>
                  <a:lnTo>
                    <a:pt x="508" y="97"/>
                  </a:lnTo>
                  <a:lnTo>
                    <a:pt x="512" y="104"/>
                  </a:lnTo>
                  <a:lnTo>
                    <a:pt x="513" y="107"/>
                  </a:lnTo>
                  <a:lnTo>
                    <a:pt x="516" y="113"/>
                  </a:lnTo>
                  <a:lnTo>
                    <a:pt x="520" y="120"/>
                  </a:lnTo>
                  <a:lnTo>
                    <a:pt x="520" y="121"/>
                  </a:lnTo>
                  <a:lnTo>
                    <a:pt x="533" y="117"/>
                  </a:lnTo>
                  <a:lnTo>
                    <a:pt x="536" y="115"/>
                  </a:lnTo>
                  <a:lnTo>
                    <a:pt x="540" y="112"/>
                  </a:lnTo>
                  <a:lnTo>
                    <a:pt x="545" y="100"/>
                  </a:lnTo>
                  <a:lnTo>
                    <a:pt x="548" y="99"/>
                  </a:lnTo>
                  <a:lnTo>
                    <a:pt x="553" y="94"/>
                  </a:lnTo>
                  <a:lnTo>
                    <a:pt x="556" y="94"/>
                  </a:lnTo>
                  <a:lnTo>
                    <a:pt x="563" y="92"/>
                  </a:lnTo>
                  <a:lnTo>
                    <a:pt x="564" y="94"/>
                  </a:lnTo>
                  <a:lnTo>
                    <a:pt x="568" y="95"/>
                  </a:lnTo>
                  <a:lnTo>
                    <a:pt x="571" y="105"/>
                  </a:lnTo>
                  <a:lnTo>
                    <a:pt x="571" y="107"/>
                  </a:lnTo>
                  <a:lnTo>
                    <a:pt x="576" y="112"/>
                  </a:lnTo>
                  <a:lnTo>
                    <a:pt x="576" y="113"/>
                  </a:lnTo>
                  <a:lnTo>
                    <a:pt x="579" y="115"/>
                  </a:lnTo>
                  <a:lnTo>
                    <a:pt x="584" y="118"/>
                  </a:lnTo>
                  <a:lnTo>
                    <a:pt x="586" y="120"/>
                  </a:lnTo>
                  <a:lnTo>
                    <a:pt x="594" y="123"/>
                  </a:lnTo>
                  <a:lnTo>
                    <a:pt x="596" y="125"/>
                  </a:lnTo>
                  <a:lnTo>
                    <a:pt x="596" y="126"/>
                  </a:lnTo>
                  <a:lnTo>
                    <a:pt x="593" y="136"/>
                  </a:lnTo>
                  <a:lnTo>
                    <a:pt x="591" y="138"/>
                  </a:lnTo>
                  <a:lnTo>
                    <a:pt x="588" y="139"/>
                  </a:lnTo>
                  <a:lnTo>
                    <a:pt x="581" y="144"/>
                  </a:lnTo>
                  <a:lnTo>
                    <a:pt x="579" y="147"/>
                  </a:lnTo>
                  <a:lnTo>
                    <a:pt x="574" y="159"/>
                  </a:lnTo>
                  <a:lnTo>
                    <a:pt x="574" y="162"/>
                  </a:lnTo>
                  <a:lnTo>
                    <a:pt x="574" y="163"/>
                  </a:lnTo>
                  <a:lnTo>
                    <a:pt x="569" y="170"/>
                  </a:lnTo>
                  <a:lnTo>
                    <a:pt x="568" y="172"/>
                  </a:lnTo>
                  <a:lnTo>
                    <a:pt x="561" y="180"/>
                  </a:lnTo>
                  <a:lnTo>
                    <a:pt x="558" y="18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94" name="Freeform 94"/>
            <p:cNvSpPr>
              <a:spLocks/>
            </p:cNvSpPr>
            <p:nvPr/>
          </p:nvSpPr>
          <p:spPr bwMode="auto">
            <a:xfrm>
              <a:off x="2984500" y="6103145"/>
              <a:ext cx="987425" cy="687388"/>
            </a:xfrm>
            <a:custGeom>
              <a:avLst/>
              <a:gdLst>
                <a:gd name="T0" fmla="*/ 344 w 1243"/>
                <a:gd name="T1" fmla="*/ 49 h 866"/>
                <a:gd name="T2" fmla="*/ 327 w 1243"/>
                <a:gd name="T3" fmla="*/ 89 h 866"/>
                <a:gd name="T4" fmla="*/ 319 w 1243"/>
                <a:gd name="T5" fmla="*/ 102 h 866"/>
                <a:gd name="T6" fmla="*/ 357 w 1243"/>
                <a:gd name="T7" fmla="*/ 125 h 866"/>
                <a:gd name="T8" fmla="*/ 407 w 1243"/>
                <a:gd name="T9" fmla="*/ 104 h 866"/>
                <a:gd name="T10" fmla="*/ 464 w 1243"/>
                <a:gd name="T11" fmla="*/ 107 h 866"/>
                <a:gd name="T12" fmla="*/ 534 w 1243"/>
                <a:gd name="T13" fmla="*/ 114 h 866"/>
                <a:gd name="T14" fmla="*/ 567 w 1243"/>
                <a:gd name="T15" fmla="*/ 119 h 866"/>
                <a:gd name="T16" fmla="*/ 653 w 1243"/>
                <a:gd name="T17" fmla="*/ 159 h 866"/>
                <a:gd name="T18" fmla="*/ 716 w 1243"/>
                <a:gd name="T19" fmla="*/ 201 h 866"/>
                <a:gd name="T20" fmla="*/ 774 w 1243"/>
                <a:gd name="T21" fmla="*/ 200 h 866"/>
                <a:gd name="T22" fmla="*/ 840 w 1243"/>
                <a:gd name="T23" fmla="*/ 211 h 866"/>
                <a:gd name="T24" fmla="*/ 923 w 1243"/>
                <a:gd name="T25" fmla="*/ 221 h 866"/>
                <a:gd name="T26" fmla="*/ 956 w 1243"/>
                <a:gd name="T27" fmla="*/ 191 h 866"/>
                <a:gd name="T28" fmla="*/ 1009 w 1243"/>
                <a:gd name="T29" fmla="*/ 211 h 866"/>
                <a:gd name="T30" fmla="*/ 1023 w 1243"/>
                <a:gd name="T31" fmla="*/ 248 h 866"/>
                <a:gd name="T32" fmla="*/ 1065 w 1243"/>
                <a:gd name="T33" fmla="*/ 293 h 866"/>
                <a:gd name="T34" fmla="*/ 1109 w 1243"/>
                <a:gd name="T35" fmla="*/ 261 h 866"/>
                <a:gd name="T36" fmla="*/ 1123 w 1243"/>
                <a:gd name="T37" fmla="*/ 335 h 866"/>
                <a:gd name="T38" fmla="*/ 1161 w 1243"/>
                <a:gd name="T39" fmla="*/ 371 h 866"/>
                <a:gd name="T40" fmla="*/ 1179 w 1243"/>
                <a:gd name="T41" fmla="*/ 428 h 866"/>
                <a:gd name="T42" fmla="*/ 1181 w 1243"/>
                <a:gd name="T43" fmla="*/ 494 h 866"/>
                <a:gd name="T44" fmla="*/ 1194 w 1243"/>
                <a:gd name="T45" fmla="*/ 560 h 866"/>
                <a:gd name="T46" fmla="*/ 1224 w 1243"/>
                <a:gd name="T47" fmla="*/ 612 h 866"/>
                <a:gd name="T48" fmla="*/ 1238 w 1243"/>
                <a:gd name="T49" fmla="*/ 670 h 866"/>
                <a:gd name="T50" fmla="*/ 1209 w 1243"/>
                <a:gd name="T51" fmla="*/ 732 h 866"/>
                <a:gd name="T52" fmla="*/ 1157 w 1243"/>
                <a:gd name="T53" fmla="*/ 751 h 866"/>
                <a:gd name="T54" fmla="*/ 1143 w 1243"/>
                <a:gd name="T55" fmla="*/ 811 h 866"/>
                <a:gd name="T56" fmla="*/ 1105 w 1243"/>
                <a:gd name="T57" fmla="*/ 797 h 866"/>
                <a:gd name="T58" fmla="*/ 1063 w 1243"/>
                <a:gd name="T59" fmla="*/ 824 h 866"/>
                <a:gd name="T60" fmla="*/ 990 w 1243"/>
                <a:gd name="T61" fmla="*/ 860 h 866"/>
                <a:gd name="T62" fmla="*/ 934 w 1243"/>
                <a:gd name="T63" fmla="*/ 839 h 866"/>
                <a:gd name="T64" fmla="*/ 896 w 1243"/>
                <a:gd name="T65" fmla="*/ 777 h 866"/>
                <a:gd name="T66" fmla="*/ 812 w 1243"/>
                <a:gd name="T67" fmla="*/ 724 h 866"/>
                <a:gd name="T68" fmla="*/ 780 w 1243"/>
                <a:gd name="T69" fmla="*/ 696 h 866"/>
                <a:gd name="T70" fmla="*/ 759 w 1243"/>
                <a:gd name="T71" fmla="*/ 641 h 866"/>
                <a:gd name="T72" fmla="*/ 711 w 1243"/>
                <a:gd name="T73" fmla="*/ 623 h 866"/>
                <a:gd name="T74" fmla="*/ 658 w 1243"/>
                <a:gd name="T75" fmla="*/ 591 h 866"/>
                <a:gd name="T76" fmla="*/ 593 w 1243"/>
                <a:gd name="T77" fmla="*/ 567 h 866"/>
                <a:gd name="T78" fmla="*/ 544 w 1243"/>
                <a:gd name="T79" fmla="*/ 536 h 866"/>
                <a:gd name="T80" fmla="*/ 488 w 1243"/>
                <a:gd name="T81" fmla="*/ 462 h 866"/>
                <a:gd name="T82" fmla="*/ 415 w 1243"/>
                <a:gd name="T83" fmla="*/ 436 h 866"/>
                <a:gd name="T84" fmla="*/ 324 w 1243"/>
                <a:gd name="T85" fmla="*/ 413 h 866"/>
                <a:gd name="T86" fmla="*/ 294 w 1243"/>
                <a:gd name="T87" fmla="*/ 447 h 866"/>
                <a:gd name="T88" fmla="*/ 254 w 1243"/>
                <a:gd name="T89" fmla="*/ 460 h 866"/>
                <a:gd name="T90" fmla="*/ 230 w 1243"/>
                <a:gd name="T91" fmla="*/ 479 h 866"/>
                <a:gd name="T92" fmla="*/ 221 w 1243"/>
                <a:gd name="T93" fmla="*/ 515 h 866"/>
                <a:gd name="T94" fmla="*/ 187 w 1243"/>
                <a:gd name="T95" fmla="*/ 549 h 866"/>
                <a:gd name="T96" fmla="*/ 150 w 1243"/>
                <a:gd name="T97" fmla="*/ 543 h 866"/>
                <a:gd name="T98" fmla="*/ 102 w 1243"/>
                <a:gd name="T99" fmla="*/ 552 h 866"/>
                <a:gd name="T100" fmla="*/ 0 w 1243"/>
                <a:gd name="T101" fmla="*/ 547 h 866"/>
                <a:gd name="T102" fmla="*/ 29 w 1243"/>
                <a:gd name="T103" fmla="*/ 512 h 866"/>
                <a:gd name="T104" fmla="*/ 71 w 1243"/>
                <a:gd name="T105" fmla="*/ 444 h 866"/>
                <a:gd name="T106" fmla="*/ 91 w 1243"/>
                <a:gd name="T107" fmla="*/ 410 h 866"/>
                <a:gd name="T108" fmla="*/ 115 w 1243"/>
                <a:gd name="T109" fmla="*/ 340 h 866"/>
                <a:gd name="T110" fmla="*/ 23 w 1243"/>
                <a:gd name="T111" fmla="*/ 279 h 866"/>
                <a:gd name="T112" fmla="*/ 86 w 1243"/>
                <a:gd name="T113" fmla="*/ 190 h 866"/>
                <a:gd name="T114" fmla="*/ 66 w 1243"/>
                <a:gd name="T115" fmla="*/ 148 h 866"/>
                <a:gd name="T116" fmla="*/ 82 w 1243"/>
                <a:gd name="T117" fmla="*/ 15 h 866"/>
                <a:gd name="T118" fmla="*/ 137 w 1243"/>
                <a:gd name="T119" fmla="*/ 7 h 866"/>
                <a:gd name="T120" fmla="*/ 216 w 1243"/>
                <a:gd name="T121" fmla="*/ 0 h 866"/>
                <a:gd name="T122" fmla="*/ 306 w 1243"/>
                <a:gd name="T123" fmla="*/ 7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43" h="866">
                  <a:moveTo>
                    <a:pt x="317" y="7"/>
                  </a:moveTo>
                  <a:lnTo>
                    <a:pt x="324" y="10"/>
                  </a:lnTo>
                  <a:lnTo>
                    <a:pt x="330" y="17"/>
                  </a:lnTo>
                  <a:lnTo>
                    <a:pt x="332" y="28"/>
                  </a:lnTo>
                  <a:lnTo>
                    <a:pt x="334" y="28"/>
                  </a:lnTo>
                  <a:lnTo>
                    <a:pt x="334" y="30"/>
                  </a:lnTo>
                  <a:lnTo>
                    <a:pt x="335" y="34"/>
                  </a:lnTo>
                  <a:lnTo>
                    <a:pt x="334" y="41"/>
                  </a:lnTo>
                  <a:lnTo>
                    <a:pt x="332" y="46"/>
                  </a:lnTo>
                  <a:lnTo>
                    <a:pt x="335" y="47"/>
                  </a:lnTo>
                  <a:lnTo>
                    <a:pt x="340" y="43"/>
                  </a:lnTo>
                  <a:lnTo>
                    <a:pt x="344" y="49"/>
                  </a:lnTo>
                  <a:lnTo>
                    <a:pt x="344" y="51"/>
                  </a:lnTo>
                  <a:lnTo>
                    <a:pt x="342" y="56"/>
                  </a:lnTo>
                  <a:lnTo>
                    <a:pt x="342" y="57"/>
                  </a:lnTo>
                  <a:lnTo>
                    <a:pt x="340" y="59"/>
                  </a:lnTo>
                  <a:lnTo>
                    <a:pt x="335" y="64"/>
                  </a:lnTo>
                  <a:lnTo>
                    <a:pt x="332" y="70"/>
                  </a:lnTo>
                  <a:lnTo>
                    <a:pt x="334" y="77"/>
                  </a:lnTo>
                  <a:lnTo>
                    <a:pt x="335" y="80"/>
                  </a:lnTo>
                  <a:lnTo>
                    <a:pt x="335" y="83"/>
                  </a:lnTo>
                  <a:lnTo>
                    <a:pt x="330" y="83"/>
                  </a:lnTo>
                  <a:lnTo>
                    <a:pt x="327" y="85"/>
                  </a:lnTo>
                  <a:lnTo>
                    <a:pt x="327" y="89"/>
                  </a:lnTo>
                  <a:lnTo>
                    <a:pt x="330" y="91"/>
                  </a:lnTo>
                  <a:lnTo>
                    <a:pt x="334" y="91"/>
                  </a:lnTo>
                  <a:lnTo>
                    <a:pt x="339" y="86"/>
                  </a:lnTo>
                  <a:lnTo>
                    <a:pt x="342" y="86"/>
                  </a:lnTo>
                  <a:lnTo>
                    <a:pt x="342" y="89"/>
                  </a:lnTo>
                  <a:lnTo>
                    <a:pt x="339" y="94"/>
                  </a:lnTo>
                  <a:lnTo>
                    <a:pt x="335" y="99"/>
                  </a:lnTo>
                  <a:lnTo>
                    <a:pt x="332" y="102"/>
                  </a:lnTo>
                  <a:lnTo>
                    <a:pt x="327" y="98"/>
                  </a:lnTo>
                  <a:lnTo>
                    <a:pt x="324" y="94"/>
                  </a:lnTo>
                  <a:lnTo>
                    <a:pt x="321" y="96"/>
                  </a:lnTo>
                  <a:lnTo>
                    <a:pt x="319" y="102"/>
                  </a:lnTo>
                  <a:lnTo>
                    <a:pt x="321" y="106"/>
                  </a:lnTo>
                  <a:lnTo>
                    <a:pt x="322" y="107"/>
                  </a:lnTo>
                  <a:lnTo>
                    <a:pt x="339" y="117"/>
                  </a:lnTo>
                  <a:lnTo>
                    <a:pt x="342" y="122"/>
                  </a:lnTo>
                  <a:lnTo>
                    <a:pt x="337" y="125"/>
                  </a:lnTo>
                  <a:lnTo>
                    <a:pt x="332" y="127"/>
                  </a:lnTo>
                  <a:lnTo>
                    <a:pt x="330" y="128"/>
                  </a:lnTo>
                  <a:lnTo>
                    <a:pt x="329" y="133"/>
                  </a:lnTo>
                  <a:lnTo>
                    <a:pt x="332" y="133"/>
                  </a:lnTo>
                  <a:lnTo>
                    <a:pt x="350" y="128"/>
                  </a:lnTo>
                  <a:lnTo>
                    <a:pt x="355" y="130"/>
                  </a:lnTo>
                  <a:lnTo>
                    <a:pt x="357" y="125"/>
                  </a:lnTo>
                  <a:lnTo>
                    <a:pt x="360" y="123"/>
                  </a:lnTo>
                  <a:lnTo>
                    <a:pt x="364" y="123"/>
                  </a:lnTo>
                  <a:lnTo>
                    <a:pt x="369" y="122"/>
                  </a:lnTo>
                  <a:lnTo>
                    <a:pt x="370" y="120"/>
                  </a:lnTo>
                  <a:lnTo>
                    <a:pt x="372" y="119"/>
                  </a:lnTo>
                  <a:lnTo>
                    <a:pt x="382" y="111"/>
                  </a:lnTo>
                  <a:lnTo>
                    <a:pt x="383" y="109"/>
                  </a:lnTo>
                  <a:lnTo>
                    <a:pt x="390" y="106"/>
                  </a:lnTo>
                  <a:lnTo>
                    <a:pt x="392" y="106"/>
                  </a:lnTo>
                  <a:lnTo>
                    <a:pt x="400" y="106"/>
                  </a:lnTo>
                  <a:lnTo>
                    <a:pt x="405" y="106"/>
                  </a:lnTo>
                  <a:lnTo>
                    <a:pt x="407" y="104"/>
                  </a:lnTo>
                  <a:lnTo>
                    <a:pt x="410" y="101"/>
                  </a:lnTo>
                  <a:lnTo>
                    <a:pt x="416" y="98"/>
                  </a:lnTo>
                  <a:lnTo>
                    <a:pt x="426" y="101"/>
                  </a:lnTo>
                  <a:lnTo>
                    <a:pt x="431" y="106"/>
                  </a:lnTo>
                  <a:lnTo>
                    <a:pt x="433" y="112"/>
                  </a:lnTo>
                  <a:lnTo>
                    <a:pt x="440" y="117"/>
                  </a:lnTo>
                  <a:lnTo>
                    <a:pt x="441" y="117"/>
                  </a:lnTo>
                  <a:lnTo>
                    <a:pt x="443" y="119"/>
                  </a:lnTo>
                  <a:lnTo>
                    <a:pt x="451" y="114"/>
                  </a:lnTo>
                  <a:lnTo>
                    <a:pt x="453" y="114"/>
                  </a:lnTo>
                  <a:lnTo>
                    <a:pt x="459" y="107"/>
                  </a:lnTo>
                  <a:lnTo>
                    <a:pt x="464" y="107"/>
                  </a:lnTo>
                  <a:lnTo>
                    <a:pt x="473" y="104"/>
                  </a:lnTo>
                  <a:lnTo>
                    <a:pt x="478" y="107"/>
                  </a:lnTo>
                  <a:lnTo>
                    <a:pt x="484" y="111"/>
                  </a:lnTo>
                  <a:lnTo>
                    <a:pt x="489" y="112"/>
                  </a:lnTo>
                  <a:lnTo>
                    <a:pt x="494" y="111"/>
                  </a:lnTo>
                  <a:lnTo>
                    <a:pt x="504" y="112"/>
                  </a:lnTo>
                  <a:lnTo>
                    <a:pt x="514" y="117"/>
                  </a:lnTo>
                  <a:lnTo>
                    <a:pt x="516" y="119"/>
                  </a:lnTo>
                  <a:lnTo>
                    <a:pt x="521" y="119"/>
                  </a:lnTo>
                  <a:lnTo>
                    <a:pt x="526" y="119"/>
                  </a:lnTo>
                  <a:lnTo>
                    <a:pt x="529" y="115"/>
                  </a:lnTo>
                  <a:lnTo>
                    <a:pt x="534" y="114"/>
                  </a:lnTo>
                  <a:lnTo>
                    <a:pt x="536" y="119"/>
                  </a:lnTo>
                  <a:lnTo>
                    <a:pt x="534" y="120"/>
                  </a:lnTo>
                  <a:lnTo>
                    <a:pt x="536" y="127"/>
                  </a:lnTo>
                  <a:lnTo>
                    <a:pt x="537" y="128"/>
                  </a:lnTo>
                  <a:lnTo>
                    <a:pt x="541" y="127"/>
                  </a:lnTo>
                  <a:lnTo>
                    <a:pt x="544" y="123"/>
                  </a:lnTo>
                  <a:lnTo>
                    <a:pt x="545" y="117"/>
                  </a:lnTo>
                  <a:lnTo>
                    <a:pt x="549" y="117"/>
                  </a:lnTo>
                  <a:lnTo>
                    <a:pt x="552" y="119"/>
                  </a:lnTo>
                  <a:lnTo>
                    <a:pt x="557" y="120"/>
                  </a:lnTo>
                  <a:lnTo>
                    <a:pt x="559" y="117"/>
                  </a:lnTo>
                  <a:lnTo>
                    <a:pt x="567" y="119"/>
                  </a:lnTo>
                  <a:lnTo>
                    <a:pt x="579" y="125"/>
                  </a:lnTo>
                  <a:lnTo>
                    <a:pt x="580" y="127"/>
                  </a:lnTo>
                  <a:lnTo>
                    <a:pt x="597" y="133"/>
                  </a:lnTo>
                  <a:lnTo>
                    <a:pt x="598" y="135"/>
                  </a:lnTo>
                  <a:lnTo>
                    <a:pt x="607" y="136"/>
                  </a:lnTo>
                  <a:lnTo>
                    <a:pt x="608" y="136"/>
                  </a:lnTo>
                  <a:lnTo>
                    <a:pt x="615" y="140"/>
                  </a:lnTo>
                  <a:lnTo>
                    <a:pt x="618" y="143"/>
                  </a:lnTo>
                  <a:lnTo>
                    <a:pt x="628" y="153"/>
                  </a:lnTo>
                  <a:lnTo>
                    <a:pt x="638" y="153"/>
                  </a:lnTo>
                  <a:lnTo>
                    <a:pt x="645" y="156"/>
                  </a:lnTo>
                  <a:lnTo>
                    <a:pt x="653" y="159"/>
                  </a:lnTo>
                  <a:lnTo>
                    <a:pt x="656" y="161"/>
                  </a:lnTo>
                  <a:lnTo>
                    <a:pt x="670" y="166"/>
                  </a:lnTo>
                  <a:lnTo>
                    <a:pt x="671" y="166"/>
                  </a:lnTo>
                  <a:lnTo>
                    <a:pt x="675" y="167"/>
                  </a:lnTo>
                  <a:lnTo>
                    <a:pt x="675" y="169"/>
                  </a:lnTo>
                  <a:lnTo>
                    <a:pt x="689" y="180"/>
                  </a:lnTo>
                  <a:lnTo>
                    <a:pt x="691" y="182"/>
                  </a:lnTo>
                  <a:lnTo>
                    <a:pt x="691" y="183"/>
                  </a:lnTo>
                  <a:lnTo>
                    <a:pt x="694" y="185"/>
                  </a:lnTo>
                  <a:lnTo>
                    <a:pt x="696" y="188"/>
                  </a:lnTo>
                  <a:lnTo>
                    <a:pt x="704" y="193"/>
                  </a:lnTo>
                  <a:lnTo>
                    <a:pt x="716" y="201"/>
                  </a:lnTo>
                  <a:lnTo>
                    <a:pt x="719" y="201"/>
                  </a:lnTo>
                  <a:lnTo>
                    <a:pt x="722" y="201"/>
                  </a:lnTo>
                  <a:lnTo>
                    <a:pt x="737" y="206"/>
                  </a:lnTo>
                  <a:lnTo>
                    <a:pt x="741" y="208"/>
                  </a:lnTo>
                  <a:lnTo>
                    <a:pt x="742" y="209"/>
                  </a:lnTo>
                  <a:lnTo>
                    <a:pt x="746" y="211"/>
                  </a:lnTo>
                  <a:lnTo>
                    <a:pt x="754" y="212"/>
                  </a:lnTo>
                  <a:lnTo>
                    <a:pt x="756" y="211"/>
                  </a:lnTo>
                  <a:lnTo>
                    <a:pt x="762" y="203"/>
                  </a:lnTo>
                  <a:lnTo>
                    <a:pt x="762" y="201"/>
                  </a:lnTo>
                  <a:lnTo>
                    <a:pt x="765" y="200"/>
                  </a:lnTo>
                  <a:lnTo>
                    <a:pt x="774" y="200"/>
                  </a:lnTo>
                  <a:lnTo>
                    <a:pt x="779" y="204"/>
                  </a:lnTo>
                  <a:lnTo>
                    <a:pt x="780" y="208"/>
                  </a:lnTo>
                  <a:lnTo>
                    <a:pt x="785" y="211"/>
                  </a:lnTo>
                  <a:lnTo>
                    <a:pt x="787" y="212"/>
                  </a:lnTo>
                  <a:lnTo>
                    <a:pt x="789" y="212"/>
                  </a:lnTo>
                  <a:lnTo>
                    <a:pt x="795" y="208"/>
                  </a:lnTo>
                  <a:lnTo>
                    <a:pt x="800" y="204"/>
                  </a:lnTo>
                  <a:lnTo>
                    <a:pt x="813" y="200"/>
                  </a:lnTo>
                  <a:lnTo>
                    <a:pt x="817" y="200"/>
                  </a:lnTo>
                  <a:lnTo>
                    <a:pt x="832" y="204"/>
                  </a:lnTo>
                  <a:lnTo>
                    <a:pt x="833" y="208"/>
                  </a:lnTo>
                  <a:lnTo>
                    <a:pt x="840" y="211"/>
                  </a:lnTo>
                  <a:lnTo>
                    <a:pt x="851" y="221"/>
                  </a:lnTo>
                  <a:lnTo>
                    <a:pt x="853" y="222"/>
                  </a:lnTo>
                  <a:lnTo>
                    <a:pt x="855" y="222"/>
                  </a:lnTo>
                  <a:lnTo>
                    <a:pt x="868" y="224"/>
                  </a:lnTo>
                  <a:lnTo>
                    <a:pt x="888" y="230"/>
                  </a:lnTo>
                  <a:lnTo>
                    <a:pt x="890" y="232"/>
                  </a:lnTo>
                  <a:lnTo>
                    <a:pt x="891" y="232"/>
                  </a:lnTo>
                  <a:lnTo>
                    <a:pt x="899" y="232"/>
                  </a:lnTo>
                  <a:lnTo>
                    <a:pt x="903" y="230"/>
                  </a:lnTo>
                  <a:lnTo>
                    <a:pt x="913" y="227"/>
                  </a:lnTo>
                  <a:lnTo>
                    <a:pt x="916" y="227"/>
                  </a:lnTo>
                  <a:lnTo>
                    <a:pt x="923" y="221"/>
                  </a:lnTo>
                  <a:lnTo>
                    <a:pt x="923" y="217"/>
                  </a:lnTo>
                  <a:lnTo>
                    <a:pt x="924" y="216"/>
                  </a:lnTo>
                  <a:lnTo>
                    <a:pt x="924" y="204"/>
                  </a:lnTo>
                  <a:lnTo>
                    <a:pt x="924" y="203"/>
                  </a:lnTo>
                  <a:lnTo>
                    <a:pt x="929" y="195"/>
                  </a:lnTo>
                  <a:lnTo>
                    <a:pt x="931" y="195"/>
                  </a:lnTo>
                  <a:lnTo>
                    <a:pt x="934" y="193"/>
                  </a:lnTo>
                  <a:lnTo>
                    <a:pt x="942" y="190"/>
                  </a:lnTo>
                  <a:lnTo>
                    <a:pt x="944" y="190"/>
                  </a:lnTo>
                  <a:lnTo>
                    <a:pt x="946" y="191"/>
                  </a:lnTo>
                  <a:lnTo>
                    <a:pt x="954" y="193"/>
                  </a:lnTo>
                  <a:lnTo>
                    <a:pt x="956" y="191"/>
                  </a:lnTo>
                  <a:lnTo>
                    <a:pt x="964" y="187"/>
                  </a:lnTo>
                  <a:lnTo>
                    <a:pt x="967" y="185"/>
                  </a:lnTo>
                  <a:lnTo>
                    <a:pt x="976" y="183"/>
                  </a:lnTo>
                  <a:lnTo>
                    <a:pt x="977" y="183"/>
                  </a:lnTo>
                  <a:lnTo>
                    <a:pt x="980" y="183"/>
                  </a:lnTo>
                  <a:lnTo>
                    <a:pt x="990" y="187"/>
                  </a:lnTo>
                  <a:lnTo>
                    <a:pt x="992" y="188"/>
                  </a:lnTo>
                  <a:lnTo>
                    <a:pt x="994" y="190"/>
                  </a:lnTo>
                  <a:lnTo>
                    <a:pt x="999" y="200"/>
                  </a:lnTo>
                  <a:lnTo>
                    <a:pt x="999" y="203"/>
                  </a:lnTo>
                  <a:lnTo>
                    <a:pt x="1002" y="206"/>
                  </a:lnTo>
                  <a:lnTo>
                    <a:pt x="1009" y="211"/>
                  </a:lnTo>
                  <a:lnTo>
                    <a:pt x="1009" y="212"/>
                  </a:lnTo>
                  <a:lnTo>
                    <a:pt x="1019" y="216"/>
                  </a:lnTo>
                  <a:lnTo>
                    <a:pt x="1020" y="217"/>
                  </a:lnTo>
                  <a:lnTo>
                    <a:pt x="1022" y="219"/>
                  </a:lnTo>
                  <a:lnTo>
                    <a:pt x="1025" y="221"/>
                  </a:lnTo>
                  <a:lnTo>
                    <a:pt x="1027" y="224"/>
                  </a:lnTo>
                  <a:lnTo>
                    <a:pt x="1025" y="238"/>
                  </a:lnTo>
                  <a:lnTo>
                    <a:pt x="1023" y="240"/>
                  </a:lnTo>
                  <a:lnTo>
                    <a:pt x="1023" y="242"/>
                  </a:lnTo>
                  <a:lnTo>
                    <a:pt x="1023" y="245"/>
                  </a:lnTo>
                  <a:lnTo>
                    <a:pt x="1023" y="246"/>
                  </a:lnTo>
                  <a:lnTo>
                    <a:pt x="1023" y="248"/>
                  </a:lnTo>
                  <a:lnTo>
                    <a:pt x="1025" y="261"/>
                  </a:lnTo>
                  <a:lnTo>
                    <a:pt x="1025" y="267"/>
                  </a:lnTo>
                  <a:lnTo>
                    <a:pt x="1027" y="276"/>
                  </a:lnTo>
                  <a:lnTo>
                    <a:pt x="1028" y="277"/>
                  </a:lnTo>
                  <a:lnTo>
                    <a:pt x="1030" y="280"/>
                  </a:lnTo>
                  <a:lnTo>
                    <a:pt x="1033" y="282"/>
                  </a:lnTo>
                  <a:lnTo>
                    <a:pt x="1033" y="284"/>
                  </a:lnTo>
                  <a:lnTo>
                    <a:pt x="1040" y="289"/>
                  </a:lnTo>
                  <a:lnTo>
                    <a:pt x="1052" y="289"/>
                  </a:lnTo>
                  <a:lnTo>
                    <a:pt x="1053" y="289"/>
                  </a:lnTo>
                  <a:lnTo>
                    <a:pt x="1055" y="289"/>
                  </a:lnTo>
                  <a:lnTo>
                    <a:pt x="1065" y="293"/>
                  </a:lnTo>
                  <a:lnTo>
                    <a:pt x="1066" y="295"/>
                  </a:lnTo>
                  <a:lnTo>
                    <a:pt x="1068" y="295"/>
                  </a:lnTo>
                  <a:lnTo>
                    <a:pt x="1076" y="298"/>
                  </a:lnTo>
                  <a:lnTo>
                    <a:pt x="1078" y="298"/>
                  </a:lnTo>
                  <a:lnTo>
                    <a:pt x="1081" y="298"/>
                  </a:lnTo>
                  <a:lnTo>
                    <a:pt x="1088" y="293"/>
                  </a:lnTo>
                  <a:lnTo>
                    <a:pt x="1090" y="293"/>
                  </a:lnTo>
                  <a:lnTo>
                    <a:pt x="1095" y="284"/>
                  </a:lnTo>
                  <a:lnTo>
                    <a:pt x="1100" y="274"/>
                  </a:lnTo>
                  <a:lnTo>
                    <a:pt x="1103" y="267"/>
                  </a:lnTo>
                  <a:lnTo>
                    <a:pt x="1106" y="264"/>
                  </a:lnTo>
                  <a:lnTo>
                    <a:pt x="1109" y="261"/>
                  </a:lnTo>
                  <a:lnTo>
                    <a:pt x="1116" y="264"/>
                  </a:lnTo>
                  <a:lnTo>
                    <a:pt x="1118" y="266"/>
                  </a:lnTo>
                  <a:lnTo>
                    <a:pt x="1119" y="271"/>
                  </a:lnTo>
                  <a:lnTo>
                    <a:pt x="1119" y="277"/>
                  </a:lnTo>
                  <a:lnTo>
                    <a:pt x="1116" y="282"/>
                  </a:lnTo>
                  <a:lnTo>
                    <a:pt x="1113" y="292"/>
                  </a:lnTo>
                  <a:lnTo>
                    <a:pt x="1113" y="293"/>
                  </a:lnTo>
                  <a:lnTo>
                    <a:pt x="1113" y="306"/>
                  </a:lnTo>
                  <a:lnTo>
                    <a:pt x="1118" y="321"/>
                  </a:lnTo>
                  <a:lnTo>
                    <a:pt x="1119" y="327"/>
                  </a:lnTo>
                  <a:lnTo>
                    <a:pt x="1123" y="334"/>
                  </a:lnTo>
                  <a:lnTo>
                    <a:pt x="1123" y="335"/>
                  </a:lnTo>
                  <a:lnTo>
                    <a:pt x="1123" y="337"/>
                  </a:lnTo>
                  <a:lnTo>
                    <a:pt x="1124" y="340"/>
                  </a:lnTo>
                  <a:lnTo>
                    <a:pt x="1126" y="348"/>
                  </a:lnTo>
                  <a:lnTo>
                    <a:pt x="1136" y="348"/>
                  </a:lnTo>
                  <a:lnTo>
                    <a:pt x="1138" y="350"/>
                  </a:lnTo>
                  <a:lnTo>
                    <a:pt x="1146" y="353"/>
                  </a:lnTo>
                  <a:lnTo>
                    <a:pt x="1148" y="353"/>
                  </a:lnTo>
                  <a:lnTo>
                    <a:pt x="1151" y="355"/>
                  </a:lnTo>
                  <a:lnTo>
                    <a:pt x="1154" y="358"/>
                  </a:lnTo>
                  <a:lnTo>
                    <a:pt x="1156" y="360"/>
                  </a:lnTo>
                  <a:lnTo>
                    <a:pt x="1157" y="361"/>
                  </a:lnTo>
                  <a:lnTo>
                    <a:pt x="1161" y="371"/>
                  </a:lnTo>
                  <a:lnTo>
                    <a:pt x="1162" y="378"/>
                  </a:lnTo>
                  <a:lnTo>
                    <a:pt x="1161" y="384"/>
                  </a:lnTo>
                  <a:lnTo>
                    <a:pt x="1161" y="386"/>
                  </a:lnTo>
                  <a:lnTo>
                    <a:pt x="1157" y="394"/>
                  </a:lnTo>
                  <a:lnTo>
                    <a:pt x="1156" y="395"/>
                  </a:lnTo>
                  <a:lnTo>
                    <a:pt x="1156" y="399"/>
                  </a:lnTo>
                  <a:lnTo>
                    <a:pt x="1159" y="413"/>
                  </a:lnTo>
                  <a:lnTo>
                    <a:pt x="1157" y="420"/>
                  </a:lnTo>
                  <a:lnTo>
                    <a:pt x="1162" y="426"/>
                  </a:lnTo>
                  <a:lnTo>
                    <a:pt x="1171" y="428"/>
                  </a:lnTo>
                  <a:lnTo>
                    <a:pt x="1177" y="428"/>
                  </a:lnTo>
                  <a:lnTo>
                    <a:pt x="1179" y="428"/>
                  </a:lnTo>
                  <a:lnTo>
                    <a:pt x="1186" y="428"/>
                  </a:lnTo>
                  <a:lnTo>
                    <a:pt x="1187" y="428"/>
                  </a:lnTo>
                  <a:lnTo>
                    <a:pt x="1189" y="429"/>
                  </a:lnTo>
                  <a:lnTo>
                    <a:pt x="1189" y="447"/>
                  </a:lnTo>
                  <a:lnTo>
                    <a:pt x="1189" y="454"/>
                  </a:lnTo>
                  <a:lnTo>
                    <a:pt x="1181" y="455"/>
                  </a:lnTo>
                  <a:lnTo>
                    <a:pt x="1172" y="458"/>
                  </a:lnTo>
                  <a:lnTo>
                    <a:pt x="1167" y="465"/>
                  </a:lnTo>
                  <a:lnTo>
                    <a:pt x="1172" y="478"/>
                  </a:lnTo>
                  <a:lnTo>
                    <a:pt x="1176" y="488"/>
                  </a:lnTo>
                  <a:lnTo>
                    <a:pt x="1179" y="492"/>
                  </a:lnTo>
                  <a:lnTo>
                    <a:pt x="1181" y="494"/>
                  </a:lnTo>
                  <a:lnTo>
                    <a:pt x="1186" y="492"/>
                  </a:lnTo>
                  <a:lnTo>
                    <a:pt x="1189" y="492"/>
                  </a:lnTo>
                  <a:lnTo>
                    <a:pt x="1191" y="505"/>
                  </a:lnTo>
                  <a:lnTo>
                    <a:pt x="1191" y="510"/>
                  </a:lnTo>
                  <a:lnTo>
                    <a:pt x="1189" y="517"/>
                  </a:lnTo>
                  <a:lnTo>
                    <a:pt x="1194" y="530"/>
                  </a:lnTo>
                  <a:lnTo>
                    <a:pt x="1192" y="533"/>
                  </a:lnTo>
                  <a:lnTo>
                    <a:pt x="1192" y="536"/>
                  </a:lnTo>
                  <a:lnTo>
                    <a:pt x="1189" y="541"/>
                  </a:lnTo>
                  <a:lnTo>
                    <a:pt x="1191" y="551"/>
                  </a:lnTo>
                  <a:lnTo>
                    <a:pt x="1194" y="557"/>
                  </a:lnTo>
                  <a:lnTo>
                    <a:pt x="1194" y="560"/>
                  </a:lnTo>
                  <a:lnTo>
                    <a:pt x="1191" y="567"/>
                  </a:lnTo>
                  <a:lnTo>
                    <a:pt x="1191" y="568"/>
                  </a:lnTo>
                  <a:lnTo>
                    <a:pt x="1191" y="580"/>
                  </a:lnTo>
                  <a:lnTo>
                    <a:pt x="1192" y="581"/>
                  </a:lnTo>
                  <a:lnTo>
                    <a:pt x="1197" y="588"/>
                  </a:lnTo>
                  <a:lnTo>
                    <a:pt x="1205" y="598"/>
                  </a:lnTo>
                  <a:lnTo>
                    <a:pt x="1207" y="599"/>
                  </a:lnTo>
                  <a:lnTo>
                    <a:pt x="1207" y="601"/>
                  </a:lnTo>
                  <a:lnTo>
                    <a:pt x="1214" y="609"/>
                  </a:lnTo>
                  <a:lnTo>
                    <a:pt x="1215" y="611"/>
                  </a:lnTo>
                  <a:lnTo>
                    <a:pt x="1220" y="612"/>
                  </a:lnTo>
                  <a:lnTo>
                    <a:pt x="1224" y="612"/>
                  </a:lnTo>
                  <a:lnTo>
                    <a:pt x="1227" y="617"/>
                  </a:lnTo>
                  <a:lnTo>
                    <a:pt x="1229" y="620"/>
                  </a:lnTo>
                  <a:lnTo>
                    <a:pt x="1229" y="622"/>
                  </a:lnTo>
                  <a:lnTo>
                    <a:pt x="1227" y="628"/>
                  </a:lnTo>
                  <a:lnTo>
                    <a:pt x="1227" y="636"/>
                  </a:lnTo>
                  <a:lnTo>
                    <a:pt x="1230" y="641"/>
                  </a:lnTo>
                  <a:lnTo>
                    <a:pt x="1234" y="646"/>
                  </a:lnTo>
                  <a:lnTo>
                    <a:pt x="1237" y="653"/>
                  </a:lnTo>
                  <a:lnTo>
                    <a:pt x="1237" y="654"/>
                  </a:lnTo>
                  <a:lnTo>
                    <a:pt x="1235" y="661"/>
                  </a:lnTo>
                  <a:lnTo>
                    <a:pt x="1235" y="667"/>
                  </a:lnTo>
                  <a:lnTo>
                    <a:pt x="1238" y="670"/>
                  </a:lnTo>
                  <a:lnTo>
                    <a:pt x="1240" y="672"/>
                  </a:lnTo>
                  <a:lnTo>
                    <a:pt x="1243" y="678"/>
                  </a:lnTo>
                  <a:lnTo>
                    <a:pt x="1243" y="682"/>
                  </a:lnTo>
                  <a:lnTo>
                    <a:pt x="1237" y="693"/>
                  </a:lnTo>
                  <a:lnTo>
                    <a:pt x="1232" y="701"/>
                  </a:lnTo>
                  <a:lnTo>
                    <a:pt x="1232" y="704"/>
                  </a:lnTo>
                  <a:lnTo>
                    <a:pt x="1229" y="711"/>
                  </a:lnTo>
                  <a:lnTo>
                    <a:pt x="1225" y="711"/>
                  </a:lnTo>
                  <a:lnTo>
                    <a:pt x="1219" y="712"/>
                  </a:lnTo>
                  <a:lnTo>
                    <a:pt x="1214" y="721"/>
                  </a:lnTo>
                  <a:lnTo>
                    <a:pt x="1212" y="724"/>
                  </a:lnTo>
                  <a:lnTo>
                    <a:pt x="1209" y="732"/>
                  </a:lnTo>
                  <a:lnTo>
                    <a:pt x="1207" y="735"/>
                  </a:lnTo>
                  <a:lnTo>
                    <a:pt x="1202" y="740"/>
                  </a:lnTo>
                  <a:lnTo>
                    <a:pt x="1200" y="740"/>
                  </a:lnTo>
                  <a:lnTo>
                    <a:pt x="1191" y="745"/>
                  </a:lnTo>
                  <a:lnTo>
                    <a:pt x="1184" y="740"/>
                  </a:lnTo>
                  <a:lnTo>
                    <a:pt x="1177" y="742"/>
                  </a:lnTo>
                  <a:lnTo>
                    <a:pt x="1174" y="743"/>
                  </a:lnTo>
                  <a:lnTo>
                    <a:pt x="1169" y="743"/>
                  </a:lnTo>
                  <a:lnTo>
                    <a:pt x="1167" y="750"/>
                  </a:lnTo>
                  <a:lnTo>
                    <a:pt x="1164" y="751"/>
                  </a:lnTo>
                  <a:lnTo>
                    <a:pt x="1161" y="751"/>
                  </a:lnTo>
                  <a:lnTo>
                    <a:pt x="1157" y="751"/>
                  </a:lnTo>
                  <a:lnTo>
                    <a:pt x="1154" y="758"/>
                  </a:lnTo>
                  <a:lnTo>
                    <a:pt x="1152" y="764"/>
                  </a:lnTo>
                  <a:lnTo>
                    <a:pt x="1152" y="766"/>
                  </a:lnTo>
                  <a:lnTo>
                    <a:pt x="1152" y="771"/>
                  </a:lnTo>
                  <a:lnTo>
                    <a:pt x="1149" y="772"/>
                  </a:lnTo>
                  <a:lnTo>
                    <a:pt x="1144" y="777"/>
                  </a:lnTo>
                  <a:lnTo>
                    <a:pt x="1144" y="785"/>
                  </a:lnTo>
                  <a:lnTo>
                    <a:pt x="1146" y="792"/>
                  </a:lnTo>
                  <a:lnTo>
                    <a:pt x="1144" y="795"/>
                  </a:lnTo>
                  <a:lnTo>
                    <a:pt x="1141" y="800"/>
                  </a:lnTo>
                  <a:lnTo>
                    <a:pt x="1139" y="803"/>
                  </a:lnTo>
                  <a:lnTo>
                    <a:pt x="1143" y="811"/>
                  </a:lnTo>
                  <a:lnTo>
                    <a:pt x="1143" y="813"/>
                  </a:lnTo>
                  <a:lnTo>
                    <a:pt x="1143" y="819"/>
                  </a:lnTo>
                  <a:lnTo>
                    <a:pt x="1138" y="823"/>
                  </a:lnTo>
                  <a:lnTo>
                    <a:pt x="1129" y="823"/>
                  </a:lnTo>
                  <a:lnTo>
                    <a:pt x="1123" y="819"/>
                  </a:lnTo>
                  <a:lnTo>
                    <a:pt x="1118" y="818"/>
                  </a:lnTo>
                  <a:lnTo>
                    <a:pt x="1116" y="811"/>
                  </a:lnTo>
                  <a:lnTo>
                    <a:pt x="1116" y="810"/>
                  </a:lnTo>
                  <a:lnTo>
                    <a:pt x="1116" y="800"/>
                  </a:lnTo>
                  <a:lnTo>
                    <a:pt x="1114" y="797"/>
                  </a:lnTo>
                  <a:lnTo>
                    <a:pt x="1113" y="795"/>
                  </a:lnTo>
                  <a:lnTo>
                    <a:pt x="1105" y="797"/>
                  </a:lnTo>
                  <a:lnTo>
                    <a:pt x="1095" y="795"/>
                  </a:lnTo>
                  <a:lnTo>
                    <a:pt x="1093" y="795"/>
                  </a:lnTo>
                  <a:lnTo>
                    <a:pt x="1090" y="798"/>
                  </a:lnTo>
                  <a:lnTo>
                    <a:pt x="1090" y="800"/>
                  </a:lnTo>
                  <a:lnTo>
                    <a:pt x="1081" y="803"/>
                  </a:lnTo>
                  <a:lnTo>
                    <a:pt x="1080" y="805"/>
                  </a:lnTo>
                  <a:lnTo>
                    <a:pt x="1076" y="808"/>
                  </a:lnTo>
                  <a:lnTo>
                    <a:pt x="1073" y="806"/>
                  </a:lnTo>
                  <a:lnTo>
                    <a:pt x="1070" y="803"/>
                  </a:lnTo>
                  <a:lnTo>
                    <a:pt x="1065" y="810"/>
                  </a:lnTo>
                  <a:lnTo>
                    <a:pt x="1065" y="816"/>
                  </a:lnTo>
                  <a:lnTo>
                    <a:pt x="1063" y="824"/>
                  </a:lnTo>
                  <a:lnTo>
                    <a:pt x="1057" y="829"/>
                  </a:lnTo>
                  <a:lnTo>
                    <a:pt x="1053" y="832"/>
                  </a:lnTo>
                  <a:lnTo>
                    <a:pt x="1053" y="835"/>
                  </a:lnTo>
                  <a:lnTo>
                    <a:pt x="1048" y="842"/>
                  </a:lnTo>
                  <a:lnTo>
                    <a:pt x="1035" y="845"/>
                  </a:lnTo>
                  <a:lnTo>
                    <a:pt x="1033" y="845"/>
                  </a:lnTo>
                  <a:lnTo>
                    <a:pt x="1022" y="852"/>
                  </a:lnTo>
                  <a:lnTo>
                    <a:pt x="1014" y="858"/>
                  </a:lnTo>
                  <a:lnTo>
                    <a:pt x="1007" y="865"/>
                  </a:lnTo>
                  <a:lnTo>
                    <a:pt x="1000" y="863"/>
                  </a:lnTo>
                  <a:lnTo>
                    <a:pt x="992" y="860"/>
                  </a:lnTo>
                  <a:lnTo>
                    <a:pt x="990" y="860"/>
                  </a:lnTo>
                  <a:lnTo>
                    <a:pt x="984" y="863"/>
                  </a:lnTo>
                  <a:lnTo>
                    <a:pt x="982" y="863"/>
                  </a:lnTo>
                  <a:lnTo>
                    <a:pt x="974" y="861"/>
                  </a:lnTo>
                  <a:lnTo>
                    <a:pt x="969" y="858"/>
                  </a:lnTo>
                  <a:lnTo>
                    <a:pt x="964" y="861"/>
                  </a:lnTo>
                  <a:lnTo>
                    <a:pt x="961" y="863"/>
                  </a:lnTo>
                  <a:lnTo>
                    <a:pt x="959" y="863"/>
                  </a:lnTo>
                  <a:lnTo>
                    <a:pt x="949" y="866"/>
                  </a:lnTo>
                  <a:lnTo>
                    <a:pt x="942" y="860"/>
                  </a:lnTo>
                  <a:lnTo>
                    <a:pt x="942" y="842"/>
                  </a:lnTo>
                  <a:lnTo>
                    <a:pt x="936" y="840"/>
                  </a:lnTo>
                  <a:lnTo>
                    <a:pt x="934" y="839"/>
                  </a:lnTo>
                  <a:lnTo>
                    <a:pt x="926" y="831"/>
                  </a:lnTo>
                  <a:lnTo>
                    <a:pt x="924" y="829"/>
                  </a:lnTo>
                  <a:lnTo>
                    <a:pt x="923" y="826"/>
                  </a:lnTo>
                  <a:lnTo>
                    <a:pt x="916" y="821"/>
                  </a:lnTo>
                  <a:lnTo>
                    <a:pt x="914" y="818"/>
                  </a:lnTo>
                  <a:lnTo>
                    <a:pt x="914" y="816"/>
                  </a:lnTo>
                  <a:lnTo>
                    <a:pt x="914" y="810"/>
                  </a:lnTo>
                  <a:lnTo>
                    <a:pt x="914" y="806"/>
                  </a:lnTo>
                  <a:lnTo>
                    <a:pt x="913" y="795"/>
                  </a:lnTo>
                  <a:lnTo>
                    <a:pt x="903" y="789"/>
                  </a:lnTo>
                  <a:lnTo>
                    <a:pt x="901" y="787"/>
                  </a:lnTo>
                  <a:lnTo>
                    <a:pt x="896" y="777"/>
                  </a:lnTo>
                  <a:lnTo>
                    <a:pt x="891" y="767"/>
                  </a:lnTo>
                  <a:lnTo>
                    <a:pt x="881" y="764"/>
                  </a:lnTo>
                  <a:lnTo>
                    <a:pt x="880" y="763"/>
                  </a:lnTo>
                  <a:lnTo>
                    <a:pt x="871" y="756"/>
                  </a:lnTo>
                  <a:lnTo>
                    <a:pt x="861" y="750"/>
                  </a:lnTo>
                  <a:lnTo>
                    <a:pt x="851" y="742"/>
                  </a:lnTo>
                  <a:lnTo>
                    <a:pt x="850" y="740"/>
                  </a:lnTo>
                  <a:lnTo>
                    <a:pt x="850" y="738"/>
                  </a:lnTo>
                  <a:lnTo>
                    <a:pt x="843" y="734"/>
                  </a:lnTo>
                  <a:lnTo>
                    <a:pt x="838" y="730"/>
                  </a:lnTo>
                  <a:lnTo>
                    <a:pt x="832" y="727"/>
                  </a:lnTo>
                  <a:lnTo>
                    <a:pt x="812" y="724"/>
                  </a:lnTo>
                  <a:lnTo>
                    <a:pt x="810" y="722"/>
                  </a:lnTo>
                  <a:lnTo>
                    <a:pt x="805" y="719"/>
                  </a:lnTo>
                  <a:lnTo>
                    <a:pt x="805" y="717"/>
                  </a:lnTo>
                  <a:lnTo>
                    <a:pt x="804" y="712"/>
                  </a:lnTo>
                  <a:lnTo>
                    <a:pt x="804" y="711"/>
                  </a:lnTo>
                  <a:lnTo>
                    <a:pt x="800" y="706"/>
                  </a:lnTo>
                  <a:lnTo>
                    <a:pt x="799" y="704"/>
                  </a:lnTo>
                  <a:lnTo>
                    <a:pt x="797" y="704"/>
                  </a:lnTo>
                  <a:lnTo>
                    <a:pt x="790" y="706"/>
                  </a:lnTo>
                  <a:lnTo>
                    <a:pt x="785" y="708"/>
                  </a:lnTo>
                  <a:lnTo>
                    <a:pt x="780" y="701"/>
                  </a:lnTo>
                  <a:lnTo>
                    <a:pt x="780" y="696"/>
                  </a:lnTo>
                  <a:lnTo>
                    <a:pt x="780" y="690"/>
                  </a:lnTo>
                  <a:lnTo>
                    <a:pt x="779" y="687"/>
                  </a:lnTo>
                  <a:lnTo>
                    <a:pt x="775" y="688"/>
                  </a:lnTo>
                  <a:lnTo>
                    <a:pt x="774" y="687"/>
                  </a:lnTo>
                  <a:lnTo>
                    <a:pt x="772" y="685"/>
                  </a:lnTo>
                  <a:lnTo>
                    <a:pt x="770" y="675"/>
                  </a:lnTo>
                  <a:lnTo>
                    <a:pt x="770" y="672"/>
                  </a:lnTo>
                  <a:lnTo>
                    <a:pt x="770" y="664"/>
                  </a:lnTo>
                  <a:lnTo>
                    <a:pt x="765" y="657"/>
                  </a:lnTo>
                  <a:lnTo>
                    <a:pt x="764" y="651"/>
                  </a:lnTo>
                  <a:lnTo>
                    <a:pt x="761" y="646"/>
                  </a:lnTo>
                  <a:lnTo>
                    <a:pt x="759" y="641"/>
                  </a:lnTo>
                  <a:lnTo>
                    <a:pt x="757" y="636"/>
                  </a:lnTo>
                  <a:lnTo>
                    <a:pt x="757" y="635"/>
                  </a:lnTo>
                  <a:lnTo>
                    <a:pt x="756" y="622"/>
                  </a:lnTo>
                  <a:lnTo>
                    <a:pt x="752" y="611"/>
                  </a:lnTo>
                  <a:lnTo>
                    <a:pt x="746" y="604"/>
                  </a:lnTo>
                  <a:lnTo>
                    <a:pt x="742" y="606"/>
                  </a:lnTo>
                  <a:lnTo>
                    <a:pt x="731" y="609"/>
                  </a:lnTo>
                  <a:lnTo>
                    <a:pt x="729" y="611"/>
                  </a:lnTo>
                  <a:lnTo>
                    <a:pt x="724" y="619"/>
                  </a:lnTo>
                  <a:lnTo>
                    <a:pt x="721" y="620"/>
                  </a:lnTo>
                  <a:lnTo>
                    <a:pt x="714" y="620"/>
                  </a:lnTo>
                  <a:lnTo>
                    <a:pt x="711" y="623"/>
                  </a:lnTo>
                  <a:lnTo>
                    <a:pt x="704" y="627"/>
                  </a:lnTo>
                  <a:lnTo>
                    <a:pt x="703" y="627"/>
                  </a:lnTo>
                  <a:lnTo>
                    <a:pt x="694" y="622"/>
                  </a:lnTo>
                  <a:lnTo>
                    <a:pt x="684" y="622"/>
                  </a:lnTo>
                  <a:lnTo>
                    <a:pt x="676" y="619"/>
                  </a:lnTo>
                  <a:lnTo>
                    <a:pt x="668" y="615"/>
                  </a:lnTo>
                  <a:lnTo>
                    <a:pt x="665" y="614"/>
                  </a:lnTo>
                  <a:lnTo>
                    <a:pt x="658" y="606"/>
                  </a:lnTo>
                  <a:lnTo>
                    <a:pt x="656" y="604"/>
                  </a:lnTo>
                  <a:lnTo>
                    <a:pt x="658" y="599"/>
                  </a:lnTo>
                  <a:lnTo>
                    <a:pt x="660" y="593"/>
                  </a:lnTo>
                  <a:lnTo>
                    <a:pt x="658" y="591"/>
                  </a:lnTo>
                  <a:lnTo>
                    <a:pt x="653" y="585"/>
                  </a:lnTo>
                  <a:lnTo>
                    <a:pt x="653" y="575"/>
                  </a:lnTo>
                  <a:lnTo>
                    <a:pt x="650" y="567"/>
                  </a:lnTo>
                  <a:lnTo>
                    <a:pt x="636" y="567"/>
                  </a:lnTo>
                  <a:lnTo>
                    <a:pt x="635" y="567"/>
                  </a:lnTo>
                  <a:lnTo>
                    <a:pt x="632" y="565"/>
                  </a:lnTo>
                  <a:lnTo>
                    <a:pt x="628" y="562"/>
                  </a:lnTo>
                  <a:lnTo>
                    <a:pt x="618" y="560"/>
                  </a:lnTo>
                  <a:lnTo>
                    <a:pt x="617" y="562"/>
                  </a:lnTo>
                  <a:lnTo>
                    <a:pt x="615" y="562"/>
                  </a:lnTo>
                  <a:lnTo>
                    <a:pt x="603" y="565"/>
                  </a:lnTo>
                  <a:lnTo>
                    <a:pt x="593" y="567"/>
                  </a:lnTo>
                  <a:lnTo>
                    <a:pt x="590" y="567"/>
                  </a:lnTo>
                  <a:lnTo>
                    <a:pt x="580" y="567"/>
                  </a:lnTo>
                  <a:lnTo>
                    <a:pt x="577" y="567"/>
                  </a:lnTo>
                  <a:lnTo>
                    <a:pt x="572" y="565"/>
                  </a:lnTo>
                  <a:lnTo>
                    <a:pt x="569" y="565"/>
                  </a:lnTo>
                  <a:lnTo>
                    <a:pt x="565" y="562"/>
                  </a:lnTo>
                  <a:lnTo>
                    <a:pt x="564" y="559"/>
                  </a:lnTo>
                  <a:lnTo>
                    <a:pt x="560" y="554"/>
                  </a:lnTo>
                  <a:lnTo>
                    <a:pt x="554" y="547"/>
                  </a:lnTo>
                  <a:lnTo>
                    <a:pt x="554" y="546"/>
                  </a:lnTo>
                  <a:lnTo>
                    <a:pt x="545" y="538"/>
                  </a:lnTo>
                  <a:lnTo>
                    <a:pt x="544" y="536"/>
                  </a:lnTo>
                  <a:lnTo>
                    <a:pt x="537" y="531"/>
                  </a:lnTo>
                  <a:lnTo>
                    <a:pt x="537" y="530"/>
                  </a:lnTo>
                  <a:lnTo>
                    <a:pt x="531" y="525"/>
                  </a:lnTo>
                  <a:lnTo>
                    <a:pt x="526" y="523"/>
                  </a:lnTo>
                  <a:lnTo>
                    <a:pt x="522" y="522"/>
                  </a:lnTo>
                  <a:lnTo>
                    <a:pt x="506" y="507"/>
                  </a:lnTo>
                  <a:lnTo>
                    <a:pt x="502" y="497"/>
                  </a:lnTo>
                  <a:lnTo>
                    <a:pt x="501" y="494"/>
                  </a:lnTo>
                  <a:lnTo>
                    <a:pt x="496" y="483"/>
                  </a:lnTo>
                  <a:lnTo>
                    <a:pt x="494" y="481"/>
                  </a:lnTo>
                  <a:lnTo>
                    <a:pt x="493" y="471"/>
                  </a:lnTo>
                  <a:lnTo>
                    <a:pt x="488" y="462"/>
                  </a:lnTo>
                  <a:lnTo>
                    <a:pt x="481" y="458"/>
                  </a:lnTo>
                  <a:lnTo>
                    <a:pt x="479" y="458"/>
                  </a:lnTo>
                  <a:lnTo>
                    <a:pt x="473" y="455"/>
                  </a:lnTo>
                  <a:lnTo>
                    <a:pt x="463" y="449"/>
                  </a:lnTo>
                  <a:lnTo>
                    <a:pt x="456" y="442"/>
                  </a:lnTo>
                  <a:lnTo>
                    <a:pt x="448" y="442"/>
                  </a:lnTo>
                  <a:lnTo>
                    <a:pt x="446" y="442"/>
                  </a:lnTo>
                  <a:lnTo>
                    <a:pt x="445" y="444"/>
                  </a:lnTo>
                  <a:lnTo>
                    <a:pt x="435" y="444"/>
                  </a:lnTo>
                  <a:lnTo>
                    <a:pt x="433" y="444"/>
                  </a:lnTo>
                  <a:lnTo>
                    <a:pt x="421" y="439"/>
                  </a:lnTo>
                  <a:lnTo>
                    <a:pt x="415" y="436"/>
                  </a:lnTo>
                  <a:lnTo>
                    <a:pt x="413" y="436"/>
                  </a:lnTo>
                  <a:lnTo>
                    <a:pt x="410" y="436"/>
                  </a:lnTo>
                  <a:lnTo>
                    <a:pt x="393" y="433"/>
                  </a:lnTo>
                  <a:lnTo>
                    <a:pt x="392" y="431"/>
                  </a:lnTo>
                  <a:lnTo>
                    <a:pt x="378" y="429"/>
                  </a:lnTo>
                  <a:lnTo>
                    <a:pt x="375" y="426"/>
                  </a:lnTo>
                  <a:lnTo>
                    <a:pt x="369" y="423"/>
                  </a:lnTo>
                  <a:lnTo>
                    <a:pt x="360" y="416"/>
                  </a:lnTo>
                  <a:lnTo>
                    <a:pt x="349" y="410"/>
                  </a:lnTo>
                  <a:lnTo>
                    <a:pt x="339" y="408"/>
                  </a:lnTo>
                  <a:lnTo>
                    <a:pt x="337" y="408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2" y="416"/>
                  </a:lnTo>
                  <a:lnTo>
                    <a:pt x="319" y="420"/>
                  </a:lnTo>
                  <a:lnTo>
                    <a:pt x="317" y="421"/>
                  </a:lnTo>
                  <a:lnTo>
                    <a:pt x="317" y="428"/>
                  </a:lnTo>
                  <a:lnTo>
                    <a:pt x="317" y="429"/>
                  </a:lnTo>
                  <a:lnTo>
                    <a:pt x="309" y="436"/>
                  </a:lnTo>
                  <a:lnTo>
                    <a:pt x="309" y="441"/>
                  </a:lnTo>
                  <a:lnTo>
                    <a:pt x="307" y="445"/>
                  </a:lnTo>
                  <a:lnTo>
                    <a:pt x="302" y="449"/>
                  </a:lnTo>
                  <a:lnTo>
                    <a:pt x="297" y="447"/>
                  </a:lnTo>
                  <a:lnTo>
                    <a:pt x="294" y="447"/>
                  </a:lnTo>
                  <a:lnTo>
                    <a:pt x="289" y="444"/>
                  </a:lnTo>
                  <a:lnTo>
                    <a:pt x="286" y="445"/>
                  </a:lnTo>
                  <a:lnTo>
                    <a:pt x="284" y="447"/>
                  </a:lnTo>
                  <a:lnTo>
                    <a:pt x="283" y="450"/>
                  </a:lnTo>
                  <a:lnTo>
                    <a:pt x="283" y="454"/>
                  </a:lnTo>
                  <a:lnTo>
                    <a:pt x="276" y="457"/>
                  </a:lnTo>
                  <a:lnTo>
                    <a:pt x="274" y="458"/>
                  </a:lnTo>
                  <a:lnTo>
                    <a:pt x="273" y="458"/>
                  </a:lnTo>
                  <a:lnTo>
                    <a:pt x="269" y="462"/>
                  </a:lnTo>
                  <a:lnTo>
                    <a:pt x="261" y="458"/>
                  </a:lnTo>
                  <a:lnTo>
                    <a:pt x="259" y="460"/>
                  </a:lnTo>
                  <a:lnTo>
                    <a:pt x="254" y="460"/>
                  </a:lnTo>
                  <a:lnTo>
                    <a:pt x="251" y="458"/>
                  </a:lnTo>
                  <a:lnTo>
                    <a:pt x="249" y="458"/>
                  </a:lnTo>
                  <a:lnTo>
                    <a:pt x="246" y="460"/>
                  </a:lnTo>
                  <a:lnTo>
                    <a:pt x="243" y="460"/>
                  </a:lnTo>
                  <a:lnTo>
                    <a:pt x="241" y="458"/>
                  </a:lnTo>
                  <a:lnTo>
                    <a:pt x="238" y="457"/>
                  </a:lnTo>
                  <a:lnTo>
                    <a:pt x="233" y="457"/>
                  </a:lnTo>
                  <a:lnTo>
                    <a:pt x="230" y="458"/>
                  </a:lnTo>
                  <a:lnTo>
                    <a:pt x="226" y="463"/>
                  </a:lnTo>
                  <a:lnTo>
                    <a:pt x="226" y="468"/>
                  </a:lnTo>
                  <a:lnTo>
                    <a:pt x="228" y="473"/>
                  </a:lnTo>
                  <a:lnTo>
                    <a:pt x="230" y="479"/>
                  </a:lnTo>
                  <a:lnTo>
                    <a:pt x="231" y="484"/>
                  </a:lnTo>
                  <a:lnTo>
                    <a:pt x="233" y="486"/>
                  </a:lnTo>
                  <a:lnTo>
                    <a:pt x="235" y="489"/>
                  </a:lnTo>
                  <a:lnTo>
                    <a:pt x="236" y="491"/>
                  </a:lnTo>
                  <a:lnTo>
                    <a:pt x="238" y="492"/>
                  </a:lnTo>
                  <a:lnTo>
                    <a:pt x="240" y="497"/>
                  </a:lnTo>
                  <a:lnTo>
                    <a:pt x="238" y="504"/>
                  </a:lnTo>
                  <a:lnTo>
                    <a:pt x="231" y="502"/>
                  </a:lnTo>
                  <a:lnTo>
                    <a:pt x="230" y="504"/>
                  </a:lnTo>
                  <a:lnTo>
                    <a:pt x="228" y="509"/>
                  </a:lnTo>
                  <a:lnTo>
                    <a:pt x="221" y="510"/>
                  </a:lnTo>
                  <a:lnTo>
                    <a:pt x="221" y="515"/>
                  </a:lnTo>
                  <a:lnTo>
                    <a:pt x="221" y="518"/>
                  </a:lnTo>
                  <a:lnTo>
                    <a:pt x="220" y="520"/>
                  </a:lnTo>
                  <a:lnTo>
                    <a:pt x="216" y="523"/>
                  </a:lnTo>
                  <a:lnTo>
                    <a:pt x="213" y="522"/>
                  </a:lnTo>
                  <a:lnTo>
                    <a:pt x="203" y="523"/>
                  </a:lnTo>
                  <a:lnTo>
                    <a:pt x="201" y="528"/>
                  </a:lnTo>
                  <a:lnTo>
                    <a:pt x="203" y="531"/>
                  </a:lnTo>
                  <a:lnTo>
                    <a:pt x="203" y="533"/>
                  </a:lnTo>
                  <a:lnTo>
                    <a:pt x="205" y="534"/>
                  </a:lnTo>
                  <a:lnTo>
                    <a:pt x="197" y="541"/>
                  </a:lnTo>
                  <a:lnTo>
                    <a:pt x="188" y="547"/>
                  </a:lnTo>
                  <a:lnTo>
                    <a:pt x="187" y="549"/>
                  </a:lnTo>
                  <a:lnTo>
                    <a:pt x="180" y="551"/>
                  </a:lnTo>
                  <a:lnTo>
                    <a:pt x="178" y="552"/>
                  </a:lnTo>
                  <a:lnTo>
                    <a:pt x="178" y="556"/>
                  </a:lnTo>
                  <a:lnTo>
                    <a:pt x="175" y="557"/>
                  </a:lnTo>
                  <a:lnTo>
                    <a:pt x="172" y="559"/>
                  </a:lnTo>
                  <a:lnTo>
                    <a:pt x="168" y="559"/>
                  </a:lnTo>
                  <a:lnTo>
                    <a:pt x="165" y="559"/>
                  </a:lnTo>
                  <a:lnTo>
                    <a:pt x="162" y="557"/>
                  </a:lnTo>
                  <a:lnTo>
                    <a:pt x="160" y="557"/>
                  </a:lnTo>
                  <a:lnTo>
                    <a:pt x="155" y="552"/>
                  </a:lnTo>
                  <a:lnTo>
                    <a:pt x="145" y="552"/>
                  </a:lnTo>
                  <a:lnTo>
                    <a:pt x="150" y="543"/>
                  </a:lnTo>
                  <a:lnTo>
                    <a:pt x="150" y="538"/>
                  </a:lnTo>
                  <a:lnTo>
                    <a:pt x="149" y="533"/>
                  </a:lnTo>
                  <a:lnTo>
                    <a:pt x="150" y="528"/>
                  </a:lnTo>
                  <a:lnTo>
                    <a:pt x="149" y="523"/>
                  </a:lnTo>
                  <a:lnTo>
                    <a:pt x="147" y="522"/>
                  </a:lnTo>
                  <a:lnTo>
                    <a:pt x="142" y="522"/>
                  </a:lnTo>
                  <a:lnTo>
                    <a:pt x="140" y="525"/>
                  </a:lnTo>
                  <a:lnTo>
                    <a:pt x="142" y="533"/>
                  </a:lnTo>
                  <a:lnTo>
                    <a:pt x="139" y="541"/>
                  </a:lnTo>
                  <a:lnTo>
                    <a:pt x="130" y="547"/>
                  </a:lnTo>
                  <a:lnTo>
                    <a:pt x="106" y="552"/>
                  </a:lnTo>
                  <a:lnTo>
                    <a:pt x="102" y="552"/>
                  </a:lnTo>
                  <a:lnTo>
                    <a:pt x="96" y="554"/>
                  </a:lnTo>
                  <a:lnTo>
                    <a:pt x="92" y="554"/>
                  </a:lnTo>
                  <a:lnTo>
                    <a:pt x="82" y="554"/>
                  </a:lnTo>
                  <a:lnTo>
                    <a:pt x="66" y="552"/>
                  </a:lnTo>
                  <a:lnTo>
                    <a:pt x="64" y="552"/>
                  </a:lnTo>
                  <a:lnTo>
                    <a:pt x="44" y="552"/>
                  </a:lnTo>
                  <a:lnTo>
                    <a:pt x="43" y="552"/>
                  </a:lnTo>
                  <a:lnTo>
                    <a:pt x="29" y="551"/>
                  </a:lnTo>
                  <a:lnTo>
                    <a:pt x="28" y="551"/>
                  </a:lnTo>
                  <a:lnTo>
                    <a:pt x="11" y="547"/>
                  </a:lnTo>
                  <a:lnTo>
                    <a:pt x="10" y="546"/>
                  </a:lnTo>
                  <a:lnTo>
                    <a:pt x="0" y="547"/>
                  </a:lnTo>
                  <a:lnTo>
                    <a:pt x="0" y="544"/>
                  </a:lnTo>
                  <a:lnTo>
                    <a:pt x="1" y="543"/>
                  </a:lnTo>
                  <a:lnTo>
                    <a:pt x="3" y="533"/>
                  </a:lnTo>
                  <a:lnTo>
                    <a:pt x="5" y="525"/>
                  </a:lnTo>
                  <a:lnTo>
                    <a:pt x="6" y="523"/>
                  </a:lnTo>
                  <a:lnTo>
                    <a:pt x="11" y="523"/>
                  </a:lnTo>
                  <a:lnTo>
                    <a:pt x="18" y="525"/>
                  </a:lnTo>
                  <a:lnTo>
                    <a:pt x="25" y="530"/>
                  </a:lnTo>
                  <a:lnTo>
                    <a:pt x="26" y="528"/>
                  </a:lnTo>
                  <a:lnTo>
                    <a:pt x="28" y="525"/>
                  </a:lnTo>
                  <a:lnTo>
                    <a:pt x="28" y="522"/>
                  </a:lnTo>
                  <a:lnTo>
                    <a:pt x="29" y="512"/>
                  </a:lnTo>
                  <a:lnTo>
                    <a:pt x="28" y="504"/>
                  </a:lnTo>
                  <a:lnTo>
                    <a:pt x="29" y="497"/>
                  </a:lnTo>
                  <a:lnTo>
                    <a:pt x="29" y="496"/>
                  </a:lnTo>
                  <a:lnTo>
                    <a:pt x="29" y="488"/>
                  </a:lnTo>
                  <a:lnTo>
                    <a:pt x="29" y="486"/>
                  </a:lnTo>
                  <a:lnTo>
                    <a:pt x="34" y="481"/>
                  </a:lnTo>
                  <a:lnTo>
                    <a:pt x="54" y="465"/>
                  </a:lnTo>
                  <a:lnTo>
                    <a:pt x="64" y="455"/>
                  </a:lnTo>
                  <a:lnTo>
                    <a:pt x="66" y="454"/>
                  </a:lnTo>
                  <a:lnTo>
                    <a:pt x="68" y="450"/>
                  </a:lnTo>
                  <a:lnTo>
                    <a:pt x="69" y="447"/>
                  </a:lnTo>
                  <a:lnTo>
                    <a:pt x="71" y="444"/>
                  </a:lnTo>
                  <a:lnTo>
                    <a:pt x="74" y="437"/>
                  </a:lnTo>
                  <a:lnTo>
                    <a:pt x="74" y="436"/>
                  </a:lnTo>
                  <a:lnTo>
                    <a:pt x="74" y="431"/>
                  </a:lnTo>
                  <a:lnTo>
                    <a:pt x="68" y="428"/>
                  </a:lnTo>
                  <a:lnTo>
                    <a:pt x="64" y="421"/>
                  </a:lnTo>
                  <a:lnTo>
                    <a:pt x="66" y="421"/>
                  </a:lnTo>
                  <a:lnTo>
                    <a:pt x="71" y="416"/>
                  </a:lnTo>
                  <a:lnTo>
                    <a:pt x="76" y="416"/>
                  </a:lnTo>
                  <a:lnTo>
                    <a:pt x="81" y="415"/>
                  </a:lnTo>
                  <a:lnTo>
                    <a:pt x="84" y="413"/>
                  </a:lnTo>
                  <a:lnTo>
                    <a:pt x="86" y="411"/>
                  </a:lnTo>
                  <a:lnTo>
                    <a:pt x="91" y="410"/>
                  </a:lnTo>
                  <a:lnTo>
                    <a:pt x="96" y="403"/>
                  </a:lnTo>
                  <a:lnTo>
                    <a:pt x="97" y="402"/>
                  </a:lnTo>
                  <a:lnTo>
                    <a:pt x="111" y="389"/>
                  </a:lnTo>
                  <a:lnTo>
                    <a:pt x="112" y="387"/>
                  </a:lnTo>
                  <a:lnTo>
                    <a:pt x="112" y="386"/>
                  </a:lnTo>
                  <a:lnTo>
                    <a:pt x="127" y="369"/>
                  </a:lnTo>
                  <a:lnTo>
                    <a:pt x="127" y="366"/>
                  </a:lnTo>
                  <a:lnTo>
                    <a:pt x="127" y="363"/>
                  </a:lnTo>
                  <a:lnTo>
                    <a:pt x="127" y="356"/>
                  </a:lnTo>
                  <a:lnTo>
                    <a:pt x="127" y="355"/>
                  </a:lnTo>
                  <a:lnTo>
                    <a:pt x="119" y="344"/>
                  </a:lnTo>
                  <a:lnTo>
                    <a:pt x="115" y="340"/>
                  </a:lnTo>
                  <a:lnTo>
                    <a:pt x="102" y="334"/>
                  </a:lnTo>
                  <a:lnTo>
                    <a:pt x="86" y="327"/>
                  </a:lnTo>
                  <a:lnTo>
                    <a:pt x="84" y="326"/>
                  </a:lnTo>
                  <a:lnTo>
                    <a:pt x="63" y="319"/>
                  </a:lnTo>
                  <a:lnTo>
                    <a:pt x="59" y="319"/>
                  </a:lnTo>
                  <a:lnTo>
                    <a:pt x="49" y="316"/>
                  </a:lnTo>
                  <a:lnTo>
                    <a:pt x="29" y="310"/>
                  </a:lnTo>
                  <a:lnTo>
                    <a:pt x="10" y="300"/>
                  </a:lnTo>
                  <a:lnTo>
                    <a:pt x="13" y="295"/>
                  </a:lnTo>
                  <a:lnTo>
                    <a:pt x="13" y="293"/>
                  </a:lnTo>
                  <a:lnTo>
                    <a:pt x="21" y="280"/>
                  </a:lnTo>
                  <a:lnTo>
                    <a:pt x="23" y="279"/>
                  </a:lnTo>
                  <a:lnTo>
                    <a:pt x="34" y="259"/>
                  </a:lnTo>
                  <a:lnTo>
                    <a:pt x="43" y="246"/>
                  </a:lnTo>
                  <a:lnTo>
                    <a:pt x="46" y="242"/>
                  </a:lnTo>
                  <a:lnTo>
                    <a:pt x="49" y="237"/>
                  </a:lnTo>
                  <a:lnTo>
                    <a:pt x="49" y="235"/>
                  </a:lnTo>
                  <a:lnTo>
                    <a:pt x="56" y="224"/>
                  </a:lnTo>
                  <a:lnTo>
                    <a:pt x="58" y="221"/>
                  </a:lnTo>
                  <a:lnTo>
                    <a:pt x="64" y="208"/>
                  </a:lnTo>
                  <a:lnTo>
                    <a:pt x="66" y="206"/>
                  </a:lnTo>
                  <a:lnTo>
                    <a:pt x="71" y="198"/>
                  </a:lnTo>
                  <a:lnTo>
                    <a:pt x="74" y="196"/>
                  </a:lnTo>
                  <a:lnTo>
                    <a:pt x="86" y="190"/>
                  </a:lnTo>
                  <a:lnTo>
                    <a:pt x="87" y="190"/>
                  </a:lnTo>
                  <a:lnTo>
                    <a:pt x="89" y="187"/>
                  </a:lnTo>
                  <a:lnTo>
                    <a:pt x="92" y="183"/>
                  </a:lnTo>
                  <a:lnTo>
                    <a:pt x="94" y="182"/>
                  </a:lnTo>
                  <a:lnTo>
                    <a:pt x="99" y="174"/>
                  </a:lnTo>
                  <a:lnTo>
                    <a:pt x="99" y="172"/>
                  </a:lnTo>
                  <a:lnTo>
                    <a:pt x="94" y="167"/>
                  </a:lnTo>
                  <a:lnTo>
                    <a:pt x="87" y="162"/>
                  </a:lnTo>
                  <a:lnTo>
                    <a:pt x="86" y="161"/>
                  </a:lnTo>
                  <a:lnTo>
                    <a:pt x="82" y="161"/>
                  </a:lnTo>
                  <a:lnTo>
                    <a:pt x="68" y="148"/>
                  </a:lnTo>
                  <a:lnTo>
                    <a:pt x="66" y="148"/>
                  </a:lnTo>
                  <a:lnTo>
                    <a:pt x="53" y="140"/>
                  </a:lnTo>
                  <a:lnTo>
                    <a:pt x="51" y="138"/>
                  </a:lnTo>
                  <a:lnTo>
                    <a:pt x="53" y="135"/>
                  </a:lnTo>
                  <a:lnTo>
                    <a:pt x="63" y="136"/>
                  </a:lnTo>
                  <a:lnTo>
                    <a:pt x="63" y="128"/>
                  </a:lnTo>
                  <a:lnTo>
                    <a:pt x="64" y="119"/>
                  </a:lnTo>
                  <a:lnTo>
                    <a:pt x="64" y="104"/>
                  </a:lnTo>
                  <a:lnTo>
                    <a:pt x="66" y="70"/>
                  </a:lnTo>
                  <a:lnTo>
                    <a:pt x="68" y="67"/>
                  </a:lnTo>
                  <a:lnTo>
                    <a:pt x="69" y="64"/>
                  </a:lnTo>
                  <a:lnTo>
                    <a:pt x="77" y="17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91" y="13"/>
                  </a:lnTo>
                  <a:lnTo>
                    <a:pt x="94" y="13"/>
                  </a:lnTo>
                  <a:lnTo>
                    <a:pt x="104" y="12"/>
                  </a:lnTo>
                  <a:lnTo>
                    <a:pt x="106" y="12"/>
                  </a:lnTo>
                  <a:lnTo>
                    <a:pt x="107" y="12"/>
                  </a:lnTo>
                  <a:lnTo>
                    <a:pt x="109" y="12"/>
                  </a:lnTo>
                  <a:lnTo>
                    <a:pt x="122" y="9"/>
                  </a:lnTo>
                  <a:lnTo>
                    <a:pt x="124" y="9"/>
                  </a:lnTo>
                  <a:lnTo>
                    <a:pt x="127" y="10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45" y="5"/>
                  </a:lnTo>
                  <a:lnTo>
                    <a:pt x="147" y="5"/>
                  </a:lnTo>
                  <a:lnTo>
                    <a:pt x="149" y="5"/>
                  </a:lnTo>
                  <a:lnTo>
                    <a:pt x="162" y="7"/>
                  </a:lnTo>
                  <a:lnTo>
                    <a:pt x="163" y="7"/>
                  </a:lnTo>
                  <a:lnTo>
                    <a:pt x="177" y="7"/>
                  </a:lnTo>
                  <a:lnTo>
                    <a:pt x="178" y="7"/>
                  </a:lnTo>
                  <a:lnTo>
                    <a:pt x="180" y="7"/>
                  </a:lnTo>
                  <a:lnTo>
                    <a:pt x="193" y="5"/>
                  </a:lnTo>
                  <a:lnTo>
                    <a:pt x="197" y="5"/>
                  </a:lnTo>
                  <a:lnTo>
                    <a:pt x="215" y="0"/>
                  </a:lnTo>
                  <a:lnTo>
                    <a:pt x="216" y="0"/>
                  </a:lnTo>
                  <a:lnTo>
                    <a:pt x="235" y="0"/>
                  </a:lnTo>
                  <a:lnTo>
                    <a:pt x="238" y="0"/>
                  </a:lnTo>
                  <a:lnTo>
                    <a:pt x="240" y="0"/>
                  </a:lnTo>
                  <a:lnTo>
                    <a:pt x="259" y="2"/>
                  </a:lnTo>
                  <a:lnTo>
                    <a:pt x="261" y="4"/>
                  </a:lnTo>
                  <a:lnTo>
                    <a:pt x="264" y="4"/>
                  </a:lnTo>
                  <a:lnTo>
                    <a:pt x="271" y="4"/>
                  </a:lnTo>
                  <a:lnTo>
                    <a:pt x="284" y="5"/>
                  </a:lnTo>
                  <a:lnTo>
                    <a:pt x="286" y="7"/>
                  </a:lnTo>
                  <a:lnTo>
                    <a:pt x="287" y="9"/>
                  </a:lnTo>
                  <a:lnTo>
                    <a:pt x="304" y="9"/>
                  </a:lnTo>
                  <a:lnTo>
                    <a:pt x="306" y="7"/>
                  </a:lnTo>
                  <a:lnTo>
                    <a:pt x="309" y="7"/>
                  </a:lnTo>
                  <a:lnTo>
                    <a:pt x="311" y="7"/>
                  </a:lnTo>
                  <a:lnTo>
                    <a:pt x="317" y="7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/>
              </a:solidFill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295" name="Freeform 95"/>
            <p:cNvSpPr>
              <a:spLocks/>
            </p:cNvSpPr>
            <p:nvPr/>
          </p:nvSpPr>
          <p:spPr bwMode="auto">
            <a:xfrm>
              <a:off x="2984500" y="6103145"/>
              <a:ext cx="987425" cy="687388"/>
            </a:xfrm>
            <a:custGeom>
              <a:avLst/>
              <a:gdLst>
                <a:gd name="T0" fmla="*/ 924 w 1243"/>
                <a:gd name="T1" fmla="*/ 216 h 866"/>
                <a:gd name="T2" fmla="*/ 956 w 1243"/>
                <a:gd name="T3" fmla="*/ 191 h 866"/>
                <a:gd name="T4" fmla="*/ 999 w 1243"/>
                <a:gd name="T5" fmla="*/ 203 h 866"/>
                <a:gd name="T6" fmla="*/ 1023 w 1243"/>
                <a:gd name="T7" fmla="*/ 240 h 866"/>
                <a:gd name="T8" fmla="*/ 1033 w 1243"/>
                <a:gd name="T9" fmla="*/ 282 h 866"/>
                <a:gd name="T10" fmla="*/ 1078 w 1243"/>
                <a:gd name="T11" fmla="*/ 298 h 866"/>
                <a:gd name="T12" fmla="*/ 1118 w 1243"/>
                <a:gd name="T13" fmla="*/ 266 h 866"/>
                <a:gd name="T14" fmla="*/ 1123 w 1243"/>
                <a:gd name="T15" fmla="*/ 335 h 866"/>
                <a:gd name="T16" fmla="*/ 1156 w 1243"/>
                <a:gd name="T17" fmla="*/ 360 h 866"/>
                <a:gd name="T18" fmla="*/ 1157 w 1243"/>
                <a:gd name="T19" fmla="*/ 420 h 866"/>
                <a:gd name="T20" fmla="*/ 1181 w 1243"/>
                <a:gd name="T21" fmla="*/ 455 h 866"/>
                <a:gd name="T22" fmla="*/ 1191 w 1243"/>
                <a:gd name="T23" fmla="*/ 510 h 866"/>
                <a:gd name="T24" fmla="*/ 1191 w 1243"/>
                <a:gd name="T25" fmla="*/ 568 h 866"/>
                <a:gd name="T26" fmla="*/ 1224 w 1243"/>
                <a:gd name="T27" fmla="*/ 612 h 866"/>
                <a:gd name="T28" fmla="*/ 1235 w 1243"/>
                <a:gd name="T29" fmla="*/ 661 h 866"/>
                <a:gd name="T30" fmla="*/ 1225 w 1243"/>
                <a:gd name="T31" fmla="*/ 711 h 866"/>
                <a:gd name="T32" fmla="*/ 1177 w 1243"/>
                <a:gd name="T33" fmla="*/ 742 h 866"/>
                <a:gd name="T34" fmla="*/ 1152 w 1243"/>
                <a:gd name="T35" fmla="*/ 771 h 866"/>
                <a:gd name="T36" fmla="*/ 1143 w 1243"/>
                <a:gd name="T37" fmla="*/ 819 h 866"/>
                <a:gd name="T38" fmla="*/ 1105 w 1243"/>
                <a:gd name="T39" fmla="*/ 797 h 866"/>
                <a:gd name="T40" fmla="*/ 1065 w 1243"/>
                <a:gd name="T41" fmla="*/ 810 h 866"/>
                <a:gd name="T42" fmla="*/ 1014 w 1243"/>
                <a:gd name="T43" fmla="*/ 858 h 866"/>
                <a:gd name="T44" fmla="*/ 961 w 1243"/>
                <a:gd name="T45" fmla="*/ 863 h 866"/>
                <a:gd name="T46" fmla="*/ 916 w 1243"/>
                <a:gd name="T47" fmla="*/ 821 h 866"/>
                <a:gd name="T48" fmla="*/ 881 w 1243"/>
                <a:gd name="T49" fmla="*/ 764 h 866"/>
                <a:gd name="T50" fmla="*/ 812 w 1243"/>
                <a:gd name="T51" fmla="*/ 724 h 866"/>
                <a:gd name="T52" fmla="*/ 785 w 1243"/>
                <a:gd name="T53" fmla="*/ 708 h 866"/>
                <a:gd name="T54" fmla="*/ 770 w 1243"/>
                <a:gd name="T55" fmla="*/ 664 h 866"/>
                <a:gd name="T56" fmla="*/ 742 w 1243"/>
                <a:gd name="T57" fmla="*/ 606 h 866"/>
                <a:gd name="T58" fmla="*/ 684 w 1243"/>
                <a:gd name="T59" fmla="*/ 622 h 866"/>
                <a:gd name="T60" fmla="*/ 653 w 1243"/>
                <a:gd name="T61" fmla="*/ 575 h 866"/>
                <a:gd name="T62" fmla="*/ 593 w 1243"/>
                <a:gd name="T63" fmla="*/ 567 h 866"/>
                <a:gd name="T64" fmla="*/ 554 w 1243"/>
                <a:gd name="T65" fmla="*/ 546 h 866"/>
                <a:gd name="T66" fmla="*/ 501 w 1243"/>
                <a:gd name="T67" fmla="*/ 494 h 866"/>
                <a:gd name="T68" fmla="*/ 448 w 1243"/>
                <a:gd name="T69" fmla="*/ 442 h 866"/>
                <a:gd name="T70" fmla="*/ 392 w 1243"/>
                <a:gd name="T71" fmla="*/ 431 h 866"/>
                <a:gd name="T72" fmla="*/ 322 w 1243"/>
                <a:gd name="T73" fmla="*/ 416 h 866"/>
                <a:gd name="T74" fmla="*/ 294 w 1243"/>
                <a:gd name="T75" fmla="*/ 447 h 866"/>
                <a:gd name="T76" fmla="*/ 261 w 1243"/>
                <a:gd name="T77" fmla="*/ 458 h 866"/>
                <a:gd name="T78" fmla="*/ 230 w 1243"/>
                <a:gd name="T79" fmla="*/ 458 h 866"/>
                <a:gd name="T80" fmla="*/ 240 w 1243"/>
                <a:gd name="T81" fmla="*/ 497 h 866"/>
                <a:gd name="T82" fmla="*/ 213 w 1243"/>
                <a:gd name="T83" fmla="*/ 522 h 866"/>
                <a:gd name="T84" fmla="*/ 178 w 1243"/>
                <a:gd name="T85" fmla="*/ 552 h 866"/>
                <a:gd name="T86" fmla="*/ 150 w 1243"/>
                <a:gd name="T87" fmla="*/ 543 h 866"/>
                <a:gd name="T88" fmla="*/ 130 w 1243"/>
                <a:gd name="T89" fmla="*/ 547 h 866"/>
                <a:gd name="T90" fmla="*/ 29 w 1243"/>
                <a:gd name="T91" fmla="*/ 551 h 866"/>
                <a:gd name="T92" fmla="*/ 11 w 1243"/>
                <a:gd name="T93" fmla="*/ 523 h 866"/>
                <a:gd name="T94" fmla="*/ 29 w 1243"/>
                <a:gd name="T95" fmla="*/ 488 h 866"/>
                <a:gd name="T96" fmla="*/ 74 w 1243"/>
                <a:gd name="T97" fmla="*/ 436 h 866"/>
                <a:gd name="T98" fmla="*/ 91 w 1243"/>
                <a:gd name="T99" fmla="*/ 410 h 866"/>
                <a:gd name="T100" fmla="*/ 127 w 1243"/>
                <a:gd name="T101" fmla="*/ 355 h 866"/>
                <a:gd name="T102" fmla="*/ 10 w 1243"/>
                <a:gd name="T103" fmla="*/ 300 h 866"/>
                <a:gd name="T104" fmla="*/ 56 w 1243"/>
                <a:gd name="T105" fmla="*/ 224 h 866"/>
                <a:gd name="T106" fmla="*/ 94 w 1243"/>
                <a:gd name="T107" fmla="*/ 182 h 866"/>
                <a:gd name="T108" fmla="*/ 51 w 1243"/>
                <a:gd name="T109" fmla="*/ 138 h 866"/>
                <a:gd name="T110" fmla="*/ 82 w 1243"/>
                <a:gd name="T111" fmla="*/ 15 h 866"/>
                <a:gd name="T112" fmla="*/ 127 w 1243"/>
                <a:gd name="T113" fmla="*/ 10 h 866"/>
                <a:gd name="T114" fmla="*/ 180 w 1243"/>
                <a:gd name="T115" fmla="*/ 7 h 866"/>
                <a:gd name="T116" fmla="*/ 264 w 1243"/>
                <a:gd name="T117" fmla="*/ 4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43" h="866">
                  <a:moveTo>
                    <a:pt x="888" y="230"/>
                  </a:moveTo>
                  <a:lnTo>
                    <a:pt x="890" y="232"/>
                  </a:lnTo>
                  <a:lnTo>
                    <a:pt x="891" y="232"/>
                  </a:lnTo>
                  <a:lnTo>
                    <a:pt x="899" y="232"/>
                  </a:lnTo>
                  <a:lnTo>
                    <a:pt x="903" y="230"/>
                  </a:lnTo>
                  <a:lnTo>
                    <a:pt x="913" y="227"/>
                  </a:lnTo>
                  <a:lnTo>
                    <a:pt x="916" y="227"/>
                  </a:lnTo>
                  <a:lnTo>
                    <a:pt x="923" y="221"/>
                  </a:lnTo>
                  <a:lnTo>
                    <a:pt x="923" y="217"/>
                  </a:lnTo>
                  <a:lnTo>
                    <a:pt x="924" y="216"/>
                  </a:lnTo>
                  <a:lnTo>
                    <a:pt x="924" y="204"/>
                  </a:lnTo>
                  <a:lnTo>
                    <a:pt x="924" y="203"/>
                  </a:lnTo>
                  <a:lnTo>
                    <a:pt x="929" y="195"/>
                  </a:lnTo>
                  <a:lnTo>
                    <a:pt x="931" y="195"/>
                  </a:lnTo>
                  <a:lnTo>
                    <a:pt x="934" y="193"/>
                  </a:lnTo>
                  <a:lnTo>
                    <a:pt x="942" y="190"/>
                  </a:lnTo>
                  <a:lnTo>
                    <a:pt x="944" y="190"/>
                  </a:lnTo>
                  <a:lnTo>
                    <a:pt x="946" y="191"/>
                  </a:lnTo>
                  <a:lnTo>
                    <a:pt x="954" y="193"/>
                  </a:lnTo>
                  <a:lnTo>
                    <a:pt x="956" y="191"/>
                  </a:lnTo>
                  <a:lnTo>
                    <a:pt x="964" y="187"/>
                  </a:lnTo>
                  <a:lnTo>
                    <a:pt x="967" y="185"/>
                  </a:lnTo>
                  <a:lnTo>
                    <a:pt x="976" y="183"/>
                  </a:lnTo>
                  <a:lnTo>
                    <a:pt x="977" y="183"/>
                  </a:lnTo>
                  <a:lnTo>
                    <a:pt x="980" y="183"/>
                  </a:lnTo>
                  <a:lnTo>
                    <a:pt x="990" y="187"/>
                  </a:lnTo>
                  <a:lnTo>
                    <a:pt x="992" y="188"/>
                  </a:lnTo>
                  <a:lnTo>
                    <a:pt x="994" y="190"/>
                  </a:lnTo>
                  <a:lnTo>
                    <a:pt x="999" y="200"/>
                  </a:lnTo>
                  <a:lnTo>
                    <a:pt x="999" y="203"/>
                  </a:lnTo>
                  <a:lnTo>
                    <a:pt x="1002" y="206"/>
                  </a:lnTo>
                  <a:lnTo>
                    <a:pt x="1009" y="211"/>
                  </a:lnTo>
                  <a:lnTo>
                    <a:pt x="1009" y="212"/>
                  </a:lnTo>
                  <a:lnTo>
                    <a:pt x="1019" y="216"/>
                  </a:lnTo>
                  <a:lnTo>
                    <a:pt x="1020" y="217"/>
                  </a:lnTo>
                  <a:lnTo>
                    <a:pt x="1022" y="219"/>
                  </a:lnTo>
                  <a:lnTo>
                    <a:pt x="1025" y="221"/>
                  </a:lnTo>
                  <a:lnTo>
                    <a:pt x="1027" y="224"/>
                  </a:lnTo>
                  <a:lnTo>
                    <a:pt x="1025" y="238"/>
                  </a:lnTo>
                  <a:lnTo>
                    <a:pt x="1023" y="240"/>
                  </a:lnTo>
                  <a:lnTo>
                    <a:pt x="1023" y="242"/>
                  </a:lnTo>
                  <a:lnTo>
                    <a:pt x="1023" y="245"/>
                  </a:lnTo>
                  <a:lnTo>
                    <a:pt x="1023" y="246"/>
                  </a:lnTo>
                  <a:lnTo>
                    <a:pt x="1023" y="248"/>
                  </a:lnTo>
                  <a:lnTo>
                    <a:pt x="1025" y="261"/>
                  </a:lnTo>
                  <a:lnTo>
                    <a:pt x="1025" y="267"/>
                  </a:lnTo>
                  <a:lnTo>
                    <a:pt x="1027" y="276"/>
                  </a:lnTo>
                  <a:lnTo>
                    <a:pt x="1028" y="277"/>
                  </a:lnTo>
                  <a:lnTo>
                    <a:pt x="1030" y="280"/>
                  </a:lnTo>
                  <a:lnTo>
                    <a:pt x="1033" y="282"/>
                  </a:lnTo>
                  <a:lnTo>
                    <a:pt x="1033" y="284"/>
                  </a:lnTo>
                  <a:lnTo>
                    <a:pt x="1040" y="289"/>
                  </a:lnTo>
                  <a:lnTo>
                    <a:pt x="1052" y="289"/>
                  </a:lnTo>
                  <a:lnTo>
                    <a:pt x="1053" y="289"/>
                  </a:lnTo>
                  <a:lnTo>
                    <a:pt x="1055" y="289"/>
                  </a:lnTo>
                  <a:lnTo>
                    <a:pt x="1065" y="293"/>
                  </a:lnTo>
                  <a:lnTo>
                    <a:pt x="1066" y="295"/>
                  </a:lnTo>
                  <a:lnTo>
                    <a:pt x="1068" y="295"/>
                  </a:lnTo>
                  <a:lnTo>
                    <a:pt x="1076" y="298"/>
                  </a:lnTo>
                  <a:lnTo>
                    <a:pt x="1078" y="298"/>
                  </a:lnTo>
                  <a:lnTo>
                    <a:pt x="1081" y="298"/>
                  </a:lnTo>
                  <a:lnTo>
                    <a:pt x="1088" y="293"/>
                  </a:lnTo>
                  <a:lnTo>
                    <a:pt x="1090" y="293"/>
                  </a:lnTo>
                  <a:lnTo>
                    <a:pt x="1095" y="284"/>
                  </a:lnTo>
                  <a:lnTo>
                    <a:pt x="1100" y="274"/>
                  </a:lnTo>
                  <a:lnTo>
                    <a:pt x="1103" y="267"/>
                  </a:lnTo>
                  <a:lnTo>
                    <a:pt x="1106" y="264"/>
                  </a:lnTo>
                  <a:lnTo>
                    <a:pt x="1109" y="261"/>
                  </a:lnTo>
                  <a:lnTo>
                    <a:pt x="1116" y="264"/>
                  </a:lnTo>
                  <a:lnTo>
                    <a:pt x="1118" y="266"/>
                  </a:lnTo>
                  <a:lnTo>
                    <a:pt x="1119" y="271"/>
                  </a:lnTo>
                  <a:lnTo>
                    <a:pt x="1119" y="277"/>
                  </a:lnTo>
                  <a:lnTo>
                    <a:pt x="1116" y="282"/>
                  </a:lnTo>
                  <a:lnTo>
                    <a:pt x="1113" y="292"/>
                  </a:lnTo>
                  <a:lnTo>
                    <a:pt x="1113" y="293"/>
                  </a:lnTo>
                  <a:lnTo>
                    <a:pt x="1113" y="306"/>
                  </a:lnTo>
                  <a:lnTo>
                    <a:pt x="1118" y="321"/>
                  </a:lnTo>
                  <a:lnTo>
                    <a:pt x="1119" y="327"/>
                  </a:lnTo>
                  <a:lnTo>
                    <a:pt x="1123" y="334"/>
                  </a:lnTo>
                  <a:lnTo>
                    <a:pt x="1123" y="335"/>
                  </a:lnTo>
                  <a:lnTo>
                    <a:pt x="1123" y="337"/>
                  </a:lnTo>
                  <a:lnTo>
                    <a:pt x="1124" y="340"/>
                  </a:lnTo>
                  <a:lnTo>
                    <a:pt x="1126" y="348"/>
                  </a:lnTo>
                  <a:lnTo>
                    <a:pt x="1136" y="348"/>
                  </a:lnTo>
                  <a:lnTo>
                    <a:pt x="1138" y="350"/>
                  </a:lnTo>
                  <a:lnTo>
                    <a:pt x="1146" y="353"/>
                  </a:lnTo>
                  <a:lnTo>
                    <a:pt x="1148" y="353"/>
                  </a:lnTo>
                  <a:lnTo>
                    <a:pt x="1151" y="355"/>
                  </a:lnTo>
                  <a:lnTo>
                    <a:pt x="1154" y="358"/>
                  </a:lnTo>
                  <a:lnTo>
                    <a:pt x="1156" y="360"/>
                  </a:lnTo>
                  <a:lnTo>
                    <a:pt x="1157" y="361"/>
                  </a:lnTo>
                  <a:lnTo>
                    <a:pt x="1161" y="371"/>
                  </a:lnTo>
                  <a:lnTo>
                    <a:pt x="1162" y="378"/>
                  </a:lnTo>
                  <a:lnTo>
                    <a:pt x="1161" y="384"/>
                  </a:lnTo>
                  <a:lnTo>
                    <a:pt x="1161" y="386"/>
                  </a:lnTo>
                  <a:lnTo>
                    <a:pt x="1157" y="394"/>
                  </a:lnTo>
                  <a:lnTo>
                    <a:pt x="1156" y="395"/>
                  </a:lnTo>
                  <a:lnTo>
                    <a:pt x="1156" y="399"/>
                  </a:lnTo>
                  <a:lnTo>
                    <a:pt x="1159" y="413"/>
                  </a:lnTo>
                  <a:lnTo>
                    <a:pt x="1157" y="420"/>
                  </a:lnTo>
                  <a:lnTo>
                    <a:pt x="1162" y="426"/>
                  </a:lnTo>
                  <a:lnTo>
                    <a:pt x="1171" y="428"/>
                  </a:lnTo>
                  <a:lnTo>
                    <a:pt x="1177" y="428"/>
                  </a:lnTo>
                  <a:lnTo>
                    <a:pt x="1179" y="428"/>
                  </a:lnTo>
                  <a:lnTo>
                    <a:pt x="1186" y="428"/>
                  </a:lnTo>
                  <a:lnTo>
                    <a:pt x="1187" y="428"/>
                  </a:lnTo>
                  <a:lnTo>
                    <a:pt x="1189" y="429"/>
                  </a:lnTo>
                  <a:lnTo>
                    <a:pt x="1189" y="447"/>
                  </a:lnTo>
                  <a:lnTo>
                    <a:pt x="1189" y="454"/>
                  </a:lnTo>
                  <a:lnTo>
                    <a:pt x="1181" y="455"/>
                  </a:lnTo>
                  <a:lnTo>
                    <a:pt x="1172" y="458"/>
                  </a:lnTo>
                  <a:lnTo>
                    <a:pt x="1167" y="465"/>
                  </a:lnTo>
                  <a:lnTo>
                    <a:pt x="1172" y="478"/>
                  </a:lnTo>
                  <a:lnTo>
                    <a:pt x="1176" y="488"/>
                  </a:lnTo>
                  <a:lnTo>
                    <a:pt x="1179" y="492"/>
                  </a:lnTo>
                  <a:lnTo>
                    <a:pt x="1181" y="494"/>
                  </a:lnTo>
                  <a:lnTo>
                    <a:pt x="1186" y="492"/>
                  </a:lnTo>
                  <a:lnTo>
                    <a:pt x="1189" y="492"/>
                  </a:lnTo>
                  <a:lnTo>
                    <a:pt x="1191" y="505"/>
                  </a:lnTo>
                  <a:lnTo>
                    <a:pt x="1191" y="510"/>
                  </a:lnTo>
                  <a:lnTo>
                    <a:pt x="1189" y="517"/>
                  </a:lnTo>
                  <a:lnTo>
                    <a:pt x="1194" y="530"/>
                  </a:lnTo>
                  <a:lnTo>
                    <a:pt x="1192" y="533"/>
                  </a:lnTo>
                  <a:lnTo>
                    <a:pt x="1192" y="536"/>
                  </a:lnTo>
                  <a:lnTo>
                    <a:pt x="1189" y="541"/>
                  </a:lnTo>
                  <a:lnTo>
                    <a:pt x="1191" y="551"/>
                  </a:lnTo>
                  <a:lnTo>
                    <a:pt x="1194" y="557"/>
                  </a:lnTo>
                  <a:lnTo>
                    <a:pt x="1194" y="560"/>
                  </a:lnTo>
                  <a:lnTo>
                    <a:pt x="1191" y="567"/>
                  </a:lnTo>
                  <a:lnTo>
                    <a:pt x="1191" y="568"/>
                  </a:lnTo>
                  <a:lnTo>
                    <a:pt x="1191" y="580"/>
                  </a:lnTo>
                  <a:lnTo>
                    <a:pt x="1192" y="581"/>
                  </a:lnTo>
                  <a:lnTo>
                    <a:pt x="1197" y="588"/>
                  </a:lnTo>
                  <a:lnTo>
                    <a:pt x="1205" y="598"/>
                  </a:lnTo>
                  <a:lnTo>
                    <a:pt x="1207" y="599"/>
                  </a:lnTo>
                  <a:lnTo>
                    <a:pt x="1207" y="601"/>
                  </a:lnTo>
                  <a:lnTo>
                    <a:pt x="1214" y="609"/>
                  </a:lnTo>
                  <a:lnTo>
                    <a:pt x="1215" y="611"/>
                  </a:lnTo>
                  <a:lnTo>
                    <a:pt x="1220" y="612"/>
                  </a:lnTo>
                  <a:lnTo>
                    <a:pt x="1224" y="612"/>
                  </a:lnTo>
                  <a:lnTo>
                    <a:pt x="1227" y="617"/>
                  </a:lnTo>
                  <a:lnTo>
                    <a:pt x="1229" y="620"/>
                  </a:lnTo>
                  <a:lnTo>
                    <a:pt x="1229" y="622"/>
                  </a:lnTo>
                  <a:lnTo>
                    <a:pt x="1227" y="628"/>
                  </a:lnTo>
                  <a:lnTo>
                    <a:pt x="1227" y="636"/>
                  </a:lnTo>
                  <a:lnTo>
                    <a:pt x="1230" y="641"/>
                  </a:lnTo>
                  <a:lnTo>
                    <a:pt x="1234" y="646"/>
                  </a:lnTo>
                  <a:lnTo>
                    <a:pt x="1237" y="653"/>
                  </a:lnTo>
                  <a:lnTo>
                    <a:pt x="1237" y="654"/>
                  </a:lnTo>
                  <a:lnTo>
                    <a:pt x="1235" y="661"/>
                  </a:lnTo>
                  <a:lnTo>
                    <a:pt x="1235" y="667"/>
                  </a:lnTo>
                  <a:lnTo>
                    <a:pt x="1238" y="670"/>
                  </a:lnTo>
                  <a:lnTo>
                    <a:pt x="1240" y="672"/>
                  </a:lnTo>
                  <a:lnTo>
                    <a:pt x="1243" y="678"/>
                  </a:lnTo>
                  <a:lnTo>
                    <a:pt x="1243" y="682"/>
                  </a:lnTo>
                  <a:lnTo>
                    <a:pt x="1237" y="693"/>
                  </a:lnTo>
                  <a:lnTo>
                    <a:pt x="1232" y="701"/>
                  </a:lnTo>
                  <a:lnTo>
                    <a:pt x="1232" y="704"/>
                  </a:lnTo>
                  <a:lnTo>
                    <a:pt x="1229" y="711"/>
                  </a:lnTo>
                  <a:lnTo>
                    <a:pt x="1225" y="711"/>
                  </a:lnTo>
                  <a:lnTo>
                    <a:pt x="1219" y="712"/>
                  </a:lnTo>
                  <a:lnTo>
                    <a:pt x="1214" y="721"/>
                  </a:lnTo>
                  <a:lnTo>
                    <a:pt x="1212" y="724"/>
                  </a:lnTo>
                  <a:lnTo>
                    <a:pt x="1209" y="732"/>
                  </a:lnTo>
                  <a:lnTo>
                    <a:pt x="1207" y="735"/>
                  </a:lnTo>
                  <a:lnTo>
                    <a:pt x="1202" y="740"/>
                  </a:lnTo>
                  <a:lnTo>
                    <a:pt x="1200" y="740"/>
                  </a:lnTo>
                  <a:lnTo>
                    <a:pt x="1191" y="745"/>
                  </a:lnTo>
                  <a:lnTo>
                    <a:pt x="1184" y="740"/>
                  </a:lnTo>
                  <a:lnTo>
                    <a:pt x="1177" y="742"/>
                  </a:lnTo>
                  <a:lnTo>
                    <a:pt x="1174" y="743"/>
                  </a:lnTo>
                  <a:lnTo>
                    <a:pt x="1169" y="743"/>
                  </a:lnTo>
                  <a:lnTo>
                    <a:pt x="1167" y="750"/>
                  </a:lnTo>
                  <a:lnTo>
                    <a:pt x="1164" y="751"/>
                  </a:lnTo>
                  <a:lnTo>
                    <a:pt x="1161" y="751"/>
                  </a:lnTo>
                  <a:lnTo>
                    <a:pt x="1157" y="751"/>
                  </a:lnTo>
                  <a:lnTo>
                    <a:pt x="1154" y="758"/>
                  </a:lnTo>
                  <a:lnTo>
                    <a:pt x="1152" y="764"/>
                  </a:lnTo>
                  <a:lnTo>
                    <a:pt x="1152" y="766"/>
                  </a:lnTo>
                  <a:lnTo>
                    <a:pt x="1152" y="771"/>
                  </a:lnTo>
                  <a:lnTo>
                    <a:pt x="1149" y="772"/>
                  </a:lnTo>
                  <a:lnTo>
                    <a:pt x="1144" y="777"/>
                  </a:lnTo>
                  <a:lnTo>
                    <a:pt x="1144" y="785"/>
                  </a:lnTo>
                  <a:lnTo>
                    <a:pt x="1146" y="792"/>
                  </a:lnTo>
                  <a:lnTo>
                    <a:pt x="1144" y="795"/>
                  </a:lnTo>
                  <a:lnTo>
                    <a:pt x="1141" y="800"/>
                  </a:lnTo>
                  <a:lnTo>
                    <a:pt x="1139" y="803"/>
                  </a:lnTo>
                  <a:lnTo>
                    <a:pt x="1143" y="811"/>
                  </a:lnTo>
                  <a:lnTo>
                    <a:pt x="1143" y="813"/>
                  </a:lnTo>
                  <a:lnTo>
                    <a:pt x="1143" y="819"/>
                  </a:lnTo>
                  <a:lnTo>
                    <a:pt x="1138" y="823"/>
                  </a:lnTo>
                  <a:lnTo>
                    <a:pt x="1129" y="823"/>
                  </a:lnTo>
                  <a:lnTo>
                    <a:pt x="1123" y="819"/>
                  </a:lnTo>
                  <a:lnTo>
                    <a:pt x="1118" y="818"/>
                  </a:lnTo>
                  <a:lnTo>
                    <a:pt x="1116" y="811"/>
                  </a:lnTo>
                  <a:lnTo>
                    <a:pt x="1116" y="810"/>
                  </a:lnTo>
                  <a:lnTo>
                    <a:pt x="1116" y="800"/>
                  </a:lnTo>
                  <a:lnTo>
                    <a:pt x="1114" y="797"/>
                  </a:lnTo>
                  <a:lnTo>
                    <a:pt x="1113" y="795"/>
                  </a:lnTo>
                  <a:lnTo>
                    <a:pt x="1105" y="797"/>
                  </a:lnTo>
                  <a:lnTo>
                    <a:pt x="1095" y="795"/>
                  </a:lnTo>
                  <a:lnTo>
                    <a:pt x="1093" y="795"/>
                  </a:lnTo>
                  <a:lnTo>
                    <a:pt x="1090" y="798"/>
                  </a:lnTo>
                  <a:lnTo>
                    <a:pt x="1090" y="800"/>
                  </a:lnTo>
                  <a:lnTo>
                    <a:pt x="1081" y="803"/>
                  </a:lnTo>
                  <a:lnTo>
                    <a:pt x="1080" y="805"/>
                  </a:lnTo>
                  <a:lnTo>
                    <a:pt x="1076" y="808"/>
                  </a:lnTo>
                  <a:lnTo>
                    <a:pt x="1073" y="806"/>
                  </a:lnTo>
                  <a:lnTo>
                    <a:pt x="1070" y="803"/>
                  </a:lnTo>
                  <a:lnTo>
                    <a:pt x="1065" y="810"/>
                  </a:lnTo>
                  <a:lnTo>
                    <a:pt x="1065" y="816"/>
                  </a:lnTo>
                  <a:lnTo>
                    <a:pt x="1063" y="824"/>
                  </a:lnTo>
                  <a:lnTo>
                    <a:pt x="1057" y="829"/>
                  </a:lnTo>
                  <a:lnTo>
                    <a:pt x="1053" y="832"/>
                  </a:lnTo>
                  <a:lnTo>
                    <a:pt x="1053" y="835"/>
                  </a:lnTo>
                  <a:lnTo>
                    <a:pt x="1048" y="842"/>
                  </a:lnTo>
                  <a:lnTo>
                    <a:pt x="1035" y="845"/>
                  </a:lnTo>
                  <a:lnTo>
                    <a:pt x="1033" y="845"/>
                  </a:lnTo>
                  <a:lnTo>
                    <a:pt x="1022" y="852"/>
                  </a:lnTo>
                  <a:lnTo>
                    <a:pt x="1014" y="858"/>
                  </a:lnTo>
                  <a:lnTo>
                    <a:pt x="1007" y="865"/>
                  </a:lnTo>
                  <a:lnTo>
                    <a:pt x="1000" y="863"/>
                  </a:lnTo>
                  <a:lnTo>
                    <a:pt x="992" y="860"/>
                  </a:lnTo>
                  <a:lnTo>
                    <a:pt x="990" y="860"/>
                  </a:lnTo>
                  <a:lnTo>
                    <a:pt x="984" y="863"/>
                  </a:lnTo>
                  <a:lnTo>
                    <a:pt x="982" y="863"/>
                  </a:lnTo>
                  <a:lnTo>
                    <a:pt x="974" y="861"/>
                  </a:lnTo>
                  <a:lnTo>
                    <a:pt x="969" y="858"/>
                  </a:lnTo>
                  <a:lnTo>
                    <a:pt x="964" y="861"/>
                  </a:lnTo>
                  <a:lnTo>
                    <a:pt x="961" y="863"/>
                  </a:lnTo>
                  <a:lnTo>
                    <a:pt x="959" y="863"/>
                  </a:lnTo>
                  <a:lnTo>
                    <a:pt x="949" y="866"/>
                  </a:lnTo>
                  <a:lnTo>
                    <a:pt x="942" y="860"/>
                  </a:lnTo>
                  <a:lnTo>
                    <a:pt x="942" y="842"/>
                  </a:lnTo>
                  <a:lnTo>
                    <a:pt x="936" y="840"/>
                  </a:lnTo>
                  <a:lnTo>
                    <a:pt x="934" y="839"/>
                  </a:lnTo>
                  <a:lnTo>
                    <a:pt x="926" y="831"/>
                  </a:lnTo>
                  <a:lnTo>
                    <a:pt x="924" y="829"/>
                  </a:lnTo>
                  <a:lnTo>
                    <a:pt x="923" y="826"/>
                  </a:lnTo>
                  <a:lnTo>
                    <a:pt x="916" y="821"/>
                  </a:lnTo>
                  <a:lnTo>
                    <a:pt x="914" y="818"/>
                  </a:lnTo>
                  <a:lnTo>
                    <a:pt x="914" y="816"/>
                  </a:lnTo>
                  <a:lnTo>
                    <a:pt x="914" y="810"/>
                  </a:lnTo>
                  <a:lnTo>
                    <a:pt x="914" y="806"/>
                  </a:lnTo>
                  <a:lnTo>
                    <a:pt x="913" y="795"/>
                  </a:lnTo>
                  <a:lnTo>
                    <a:pt x="903" y="789"/>
                  </a:lnTo>
                  <a:lnTo>
                    <a:pt x="901" y="787"/>
                  </a:lnTo>
                  <a:lnTo>
                    <a:pt x="896" y="777"/>
                  </a:lnTo>
                  <a:lnTo>
                    <a:pt x="891" y="767"/>
                  </a:lnTo>
                  <a:lnTo>
                    <a:pt x="881" y="764"/>
                  </a:lnTo>
                  <a:lnTo>
                    <a:pt x="880" y="763"/>
                  </a:lnTo>
                  <a:lnTo>
                    <a:pt x="871" y="756"/>
                  </a:lnTo>
                  <a:lnTo>
                    <a:pt x="861" y="750"/>
                  </a:lnTo>
                  <a:lnTo>
                    <a:pt x="851" y="742"/>
                  </a:lnTo>
                  <a:lnTo>
                    <a:pt x="850" y="740"/>
                  </a:lnTo>
                  <a:lnTo>
                    <a:pt x="850" y="738"/>
                  </a:lnTo>
                  <a:lnTo>
                    <a:pt x="843" y="734"/>
                  </a:lnTo>
                  <a:lnTo>
                    <a:pt x="838" y="730"/>
                  </a:lnTo>
                  <a:lnTo>
                    <a:pt x="832" y="727"/>
                  </a:lnTo>
                  <a:lnTo>
                    <a:pt x="812" y="724"/>
                  </a:lnTo>
                  <a:lnTo>
                    <a:pt x="810" y="722"/>
                  </a:lnTo>
                  <a:lnTo>
                    <a:pt x="805" y="719"/>
                  </a:lnTo>
                  <a:lnTo>
                    <a:pt x="805" y="717"/>
                  </a:lnTo>
                  <a:lnTo>
                    <a:pt x="804" y="712"/>
                  </a:lnTo>
                  <a:lnTo>
                    <a:pt x="804" y="711"/>
                  </a:lnTo>
                  <a:lnTo>
                    <a:pt x="800" y="706"/>
                  </a:lnTo>
                  <a:lnTo>
                    <a:pt x="799" y="704"/>
                  </a:lnTo>
                  <a:lnTo>
                    <a:pt x="797" y="704"/>
                  </a:lnTo>
                  <a:lnTo>
                    <a:pt x="790" y="706"/>
                  </a:lnTo>
                  <a:lnTo>
                    <a:pt x="785" y="708"/>
                  </a:lnTo>
                  <a:lnTo>
                    <a:pt x="780" y="701"/>
                  </a:lnTo>
                  <a:lnTo>
                    <a:pt x="780" y="696"/>
                  </a:lnTo>
                  <a:lnTo>
                    <a:pt x="780" y="690"/>
                  </a:lnTo>
                  <a:lnTo>
                    <a:pt x="779" y="687"/>
                  </a:lnTo>
                  <a:lnTo>
                    <a:pt x="775" y="688"/>
                  </a:lnTo>
                  <a:lnTo>
                    <a:pt x="774" y="687"/>
                  </a:lnTo>
                  <a:lnTo>
                    <a:pt x="772" y="685"/>
                  </a:lnTo>
                  <a:lnTo>
                    <a:pt x="770" y="675"/>
                  </a:lnTo>
                  <a:lnTo>
                    <a:pt x="770" y="672"/>
                  </a:lnTo>
                  <a:lnTo>
                    <a:pt x="770" y="664"/>
                  </a:lnTo>
                  <a:lnTo>
                    <a:pt x="765" y="657"/>
                  </a:lnTo>
                  <a:lnTo>
                    <a:pt x="764" y="651"/>
                  </a:lnTo>
                  <a:lnTo>
                    <a:pt x="761" y="646"/>
                  </a:lnTo>
                  <a:lnTo>
                    <a:pt x="759" y="641"/>
                  </a:lnTo>
                  <a:lnTo>
                    <a:pt x="757" y="636"/>
                  </a:lnTo>
                  <a:lnTo>
                    <a:pt x="757" y="635"/>
                  </a:lnTo>
                  <a:lnTo>
                    <a:pt x="756" y="622"/>
                  </a:lnTo>
                  <a:lnTo>
                    <a:pt x="752" y="611"/>
                  </a:lnTo>
                  <a:lnTo>
                    <a:pt x="746" y="604"/>
                  </a:lnTo>
                  <a:lnTo>
                    <a:pt x="742" y="606"/>
                  </a:lnTo>
                  <a:lnTo>
                    <a:pt x="731" y="609"/>
                  </a:lnTo>
                  <a:lnTo>
                    <a:pt x="729" y="611"/>
                  </a:lnTo>
                  <a:lnTo>
                    <a:pt x="724" y="619"/>
                  </a:lnTo>
                  <a:lnTo>
                    <a:pt x="721" y="620"/>
                  </a:lnTo>
                  <a:lnTo>
                    <a:pt x="714" y="620"/>
                  </a:lnTo>
                  <a:lnTo>
                    <a:pt x="711" y="623"/>
                  </a:lnTo>
                  <a:lnTo>
                    <a:pt x="704" y="627"/>
                  </a:lnTo>
                  <a:lnTo>
                    <a:pt x="703" y="627"/>
                  </a:lnTo>
                  <a:lnTo>
                    <a:pt x="694" y="622"/>
                  </a:lnTo>
                  <a:lnTo>
                    <a:pt x="684" y="622"/>
                  </a:lnTo>
                  <a:lnTo>
                    <a:pt x="676" y="619"/>
                  </a:lnTo>
                  <a:lnTo>
                    <a:pt x="668" y="615"/>
                  </a:lnTo>
                  <a:lnTo>
                    <a:pt x="665" y="614"/>
                  </a:lnTo>
                  <a:lnTo>
                    <a:pt x="658" y="606"/>
                  </a:lnTo>
                  <a:lnTo>
                    <a:pt x="656" y="604"/>
                  </a:lnTo>
                  <a:lnTo>
                    <a:pt x="658" y="599"/>
                  </a:lnTo>
                  <a:lnTo>
                    <a:pt x="660" y="593"/>
                  </a:lnTo>
                  <a:lnTo>
                    <a:pt x="658" y="591"/>
                  </a:lnTo>
                  <a:lnTo>
                    <a:pt x="653" y="585"/>
                  </a:lnTo>
                  <a:lnTo>
                    <a:pt x="653" y="575"/>
                  </a:lnTo>
                  <a:lnTo>
                    <a:pt x="650" y="567"/>
                  </a:lnTo>
                  <a:lnTo>
                    <a:pt x="636" y="567"/>
                  </a:lnTo>
                  <a:lnTo>
                    <a:pt x="635" y="567"/>
                  </a:lnTo>
                  <a:lnTo>
                    <a:pt x="632" y="565"/>
                  </a:lnTo>
                  <a:lnTo>
                    <a:pt x="628" y="562"/>
                  </a:lnTo>
                  <a:lnTo>
                    <a:pt x="618" y="560"/>
                  </a:lnTo>
                  <a:lnTo>
                    <a:pt x="617" y="562"/>
                  </a:lnTo>
                  <a:lnTo>
                    <a:pt x="615" y="562"/>
                  </a:lnTo>
                  <a:lnTo>
                    <a:pt x="603" y="565"/>
                  </a:lnTo>
                  <a:lnTo>
                    <a:pt x="593" y="567"/>
                  </a:lnTo>
                  <a:lnTo>
                    <a:pt x="590" y="567"/>
                  </a:lnTo>
                  <a:lnTo>
                    <a:pt x="580" y="567"/>
                  </a:lnTo>
                  <a:lnTo>
                    <a:pt x="577" y="567"/>
                  </a:lnTo>
                  <a:lnTo>
                    <a:pt x="572" y="565"/>
                  </a:lnTo>
                  <a:lnTo>
                    <a:pt x="569" y="565"/>
                  </a:lnTo>
                  <a:lnTo>
                    <a:pt x="565" y="562"/>
                  </a:lnTo>
                  <a:lnTo>
                    <a:pt x="564" y="559"/>
                  </a:lnTo>
                  <a:lnTo>
                    <a:pt x="560" y="554"/>
                  </a:lnTo>
                  <a:lnTo>
                    <a:pt x="554" y="547"/>
                  </a:lnTo>
                  <a:lnTo>
                    <a:pt x="554" y="546"/>
                  </a:lnTo>
                  <a:lnTo>
                    <a:pt x="545" y="538"/>
                  </a:lnTo>
                  <a:lnTo>
                    <a:pt x="544" y="536"/>
                  </a:lnTo>
                  <a:lnTo>
                    <a:pt x="537" y="531"/>
                  </a:lnTo>
                  <a:lnTo>
                    <a:pt x="537" y="530"/>
                  </a:lnTo>
                  <a:lnTo>
                    <a:pt x="531" y="525"/>
                  </a:lnTo>
                  <a:lnTo>
                    <a:pt x="526" y="523"/>
                  </a:lnTo>
                  <a:lnTo>
                    <a:pt x="522" y="522"/>
                  </a:lnTo>
                  <a:lnTo>
                    <a:pt x="506" y="507"/>
                  </a:lnTo>
                  <a:lnTo>
                    <a:pt x="502" y="497"/>
                  </a:lnTo>
                  <a:lnTo>
                    <a:pt x="501" y="494"/>
                  </a:lnTo>
                  <a:lnTo>
                    <a:pt x="496" y="483"/>
                  </a:lnTo>
                  <a:lnTo>
                    <a:pt x="494" y="481"/>
                  </a:lnTo>
                  <a:lnTo>
                    <a:pt x="493" y="471"/>
                  </a:lnTo>
                  <a:lnTo>
                    <a:pt x="488" y="462"/>
                  </a:lnTo>
                  <a:lnTo>
                    <a:pt x="481" y="458"/>
                  </a:lnTo>
                  <a:lnTo>
                    <a:pt x="479" y="458"/>
                  </a:lnTo>
                  <a:lnTo>
                    <a:pt x="473" y="455"/>
                  </a:lnTo>
                  <a:lnTo>
                    <a:pt x="463" y="449"/>
                  </a:lnTo>
                  <a:lnTo>
                    <a:pt x="456" y="442"/>
                  </a:lnTo>
                  <a:lnTo>
                    <a:pt x="448" y="442"/>
                  </a:lnTo>
                  <a:lnTo>
                    <a:pt x="446" y="442"/>
                  </a:lnTo>
                  <a:lnTo>
                    <a:pt x="445" y="444"/>
                  </a:lnTo>
                  <a:lnTo>
                    <a:pt x="435" y="444"/>
                  </a:lnTo>
                  <a:lnTo>
                    <a:pt x="433" y="444"/>
                  </a:lnTo>
                  <a:lnTo>
                    <a:pt x="421" y="439"/>
                  </a:lnTo>
                  <a:lnTo>
                    <a:pt x="415" y="436"/>
                  </a:lnTo>
                  <a:lnTo>
                    <a:pt x="413" y="436"/>
                  </a:lnTo>
                  <a:lnTo>
                    <a:pt x="410" y="436"/>
                  </a:lnTo>
                  <a:lnTo>
                    <a:pt x="393" y="433"/>
                  </a:lnTo>
                  <a:lnTo>
                    <a:pt x="392" y="431"/>
                  </a:lnTo>
                  <a:lnTo>
                    <a:pt x="378" y="429"/>
                  </a:lnTo>
                  <a:lnTo>
                    <a:pt x="375" y="426"/>
                  </a:lnTo>
                  <a:lnTo>
                    <a:pt x="369" y="423"/>
                  </a:lnTo>
                  <a:lnTo>
                    <a:pt x="360" y="416"/>
                  </a:lnTo>
                  <a:lnTo>
                    <a:pt x="349" y="410"/>
                  </a:lnTo>
                  <a:lnTo>
                    <a:pt x="339" y="408"/>
                  </a:lnTo>
                  <a:lnTo>
                    <a:pt x="337" y="408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2" y="416"/>
                  </a:lnTo>
                  <a:lnTo>
                    <a:pt x="319" y="420"/>
                  </a:lnTo>
                  <a:lnTo>
                    <a:pt x="317" y="421"/>
                  </a:lnTo>
                  <a:lnTo>
                    <a:pt x="317" y="428"/>
                  </a:lnTo>
                  <a:lnTo>
                    <a:pt x="317" y="429"/>
                  </a:lnTo>
                  <a:lnTo>
                    <a:pt x="309" y="436"/>
                  </a:lnTo>
                  <a:lnTo>
                    <a:pt x="309" y="441"/>
                  </a:lnTo>
                  <a:lnTo>
                    <a:pt x="307" y="445"/>
                  </a:lnTo>
                  <a:lnTo>
                    <a:pt x="302" y="449"/>
                  </a:lnTo>
                  <a:lnTo>
                    <a:pt x="297" y="447"/>
                  </a:lnTo>
                  <a:lnTo>
                    <a:pt x="294" y="447"/>
                  </a:lnTo>
                  <a:lnTo>
                    <a:pt x="289" y="444"/>
                  </a:lnTo>
                  <a:lnTo>
                    <a:pt x="286" y="445"/>
                  </a:lnTo>
                  <a:lnTo>
                    <a:pt x="284" y="447"/>
                  </a:lnTo>
                  <a:lnTo>
                    <a:pt x="283" y="450"/>
                  </a:lnTo>
                  <a:lnTo>
                    <a:pt x="283" y="454"/>
                  </a:lnTo>
                  <a:lnTo>
                    <a:pt x="276" y="457"/>
                  </a:lnTo>
                  <a:lnTo>
                    <a:pt x="274" y="458"/>
                  </a:lnTo>
                  <a:lnTo>
                    <a:pt x="273" y="458"/>
                  </a:lnTo>
                  <a:lnTo>
                    <a:pt x="269" y="462"/>
                  </a:lnTo>
                  <a:lnTo>
                    <a:pt x="261" y="458"/>
                  </a:lnTo>
                  <a:lnTo>
                    <a:pt x="259" y="460"/>
                  </a:lnTo>
                  <a:lnTo>
                    <a:pt x="254" y="460"/>
                  </a:lnTo>
                  <a:lnTo>
                    <a:pt x="251" y="458"/>
                  </a:lnTo>
                  <a:lnTo>
                    <a:pt x="249" y="458"/>
                  </a:lnTo>
                  <a:lnTo>
                    <a:pt x="246" y="460"/>
                  </a:lnTo>
                  <a:lnTo>
                    <a:pt x="243" y="460"/>
                  </a:lnTo>
                  <a:lnTo>
                    <a:pt x="241" y="458"/>
                  </a:lnTo>
                  <a:lnTo>
                    <a:pt x="238" y="457"/>
                  </a:lnTo>
                  <a:lnTo>
                    <a:pt x="233" y="457"/>
                  </a:lnTo>
                  <a:lnTo>
                    <a:pt x="230" y="458"/>
                  </a:lnTo>
                  <a:lnTo>
                    <a:pt x="226" y="463"/>
                  </a:lnTo>
                  <a:lnTo>
                    <a:pt x="226" y="468"/>
                  </a:lnTo>
                  <a:lnTo>
                    <a:pt x="228" y="473"/>
                  </a:lnTo>
                  <a:lnTo>
                    <a:pt x="230" y="479"/>
                  </a:lnTo>
                  <a:lnTo>
                    <a:pt x="231" y="484"/>
                  </a:lnTo>
                  <a:lnTo>
                    <a:pt x="233" y="486"/>
                  </a:lnTo>
                  <a:lnTo>
                    <a:pt x="235" y="489"/>
                  </a:lnTo>
                  <a:lnTo>
                    <a:pt x="236" y="491"/>
                  </a:lnTo>
                  <a:lnTo>
                    <a:pt x="238" y="492"/>
                  </a:lnTo>
                  <a:lnTo>
                    <a:pt x="240" y="497"/>
                  </a:lnTo>
                  <a:lnTo>
                    <a:pt x="238" y="504"/>
                  </a:lnTo>
                  <a:lnTo>
                    <a:pt x="231" y="502"/>
                  </a:lnTo>
                  <a:lnTo>
                    <a:pt x="230" y="504"/>
                  </a:lnTo>
                  <a:lnTo>
                    <a:pt x="228" y="509"/>
                  </a:lnTo>
                  <a:lnTo>
                    <a:pt x="221" y="510"/>
                  </a:lnTo>
                  <a:lnTo>
                    <a:pt x="221" y="515"/>
                  </a:lnTo>
                  <a:lnTo>
                    <a:pt x="221" y="518"/>
                  </a:lnTo>
                  <a:lnTo>
                    <a:pt x="220" y="520"/>
                  </a:lnTo>
                  <a:lnTo>
                    <a:pt x="216" y="523"/>
                  </a:lnTo>
                  <a:lnTo>
                    <a:pt x="213" y="522"/>
                  </a:lnTo>
                  <a:lnTo>
                    <a:pt x="203" y="523"/>
                  </a:lnTo>
                  <a:lnTo>
                    <a:pt x="201" y="528"/>
                  </a:lnTo>
                  <a:lnTo>
                    <a:pt x="203" y="531"/>
                  </a:lnTo>
                  <a:lnTo>
                    <a:pt x="203" y="533"/>
                  </a:lnTo>
                  <a:lnTo>
                    <a:pt x="205" y="534"/>
                  </a:lnTo>
                  <a:lnTo>
                    <a:pt x="197" y="541"/>
                  </a:lnTo>
                  <a:lnTo>
                    <a:pt x="188" y="547"/>
                  </a:lnTo>
                  <a:lnTo>
                    <a:pt x="187" y="549"/>
                  </a:lnTo>
                  <a:lnTo>
                    <a:pt x="180" y="551"/>
                  </a:lnTo>
                  <a:lnTo>
                    <a:pt x="178" y="552"/>
                  </a:lnTo>
                  <a:lnTo>
                    <a:pt x="178" y="556"/>
                  </a:lnTo>
                  <a:lnTo>
                    <a:pt x="175" y="557"/>
                  </a:lnTo>
                  <a:lnTo>
                    <a:pt x="172" y="559"/>
                  </a:lnTo>
                  <a:lnTo>
                    <a:pt x="168" y="559"/>
                  </a:lnTo>
                  <a:lnTo>
                    <a:pt x="165" y="559"/>
                  </a:lnTo>
                  <a:lnTo>
                    <a:pt x="162" y="557"/>
                  </a:lnTo>
                  <a:lnTo>
                    <a:pt x="160" y="557"/>
                  </a:lnTo>
                  <a:lnTo>
                    <a:pt x="155" y="552"/>
                  </a:lnTo>
                  <a:lnTo>
                    <a:pt x="145" y="552"/>
                  </a:lnTo>
                  <a:lnTo>
                    <a:pt x="150" y="543"/>
                  </a:lnTo>
                  <a:lnTo>
                    <a:pt x="150" y="538"/>
                  </a:lnTo>
                  <a:lnTo>
                    <a:pt x="149" y="533"/>
                  </a:lnTo>
                  <a:lnTo>
                    <a:pt x="150" y="528"/>
                  </a:lnTo>
                  <a:lnTo>
                    <a:pt x="149" y="523"/>
                  </a:lnTo>
                  <a:lnTo>
                    <a:pt x="147" y="522"/>
                  </a:lnTo>
                  <a:lnTo>
                    <a:pt x="142" y="522"/>
                  </a:lnTo>
                  <a:lnTo>
                    <a:pt x="140" y="525"/>
                  </a:lnTo>
                  <a:lnTo>
                    <a:pt x="142" y="533"/>
                  </a:lnTo>
                  <a:lnTo>
                    <a:pt x="139" y="541"/>
                  </a:lnTo>
                  <a:lnTo>
                    <a:pt x="130" y="547"/>
                  </a:lnTo>
                  <a:lnTo>
                    <a:pt x="106" y="552"/>
                  </a:lnTo>
                  <a:lnTo>
                    <a:pt x="102" y="552"/>
                  </a:lnTo>
                  <a:lnTo>
                    <a:pt x="96" y="554"/>
                  </a:lnTo>
                  <a:lnTo>
                    <a:pt x="92" y="554"/>
                  </a:lnTo>
                  <a:lnTo>
                    <a:pt x="82" y="554"/>
                  </a:lnTo>
                  <a:lnTo>
                    <a:pt x="66" y="552"/>
                  </a:lnTo>
                  <a:lnTo>
                    <a:pt x="64" y="552"/>
                  </a:lnTo>
                  <a:lnTo>
                    <a:pt x="44" y="552"/>
                  </a:lnTo>
                  <a:lnTo>
                    <a:pt x="43" y="552"/>
                  </a:lnTo>
                  <a:lnTo>
                    <a:pt x="29" y="551"/>
                  </a:lnTo>
                  <a:lnTo>
                    <a:pt x="28" y="551"/>
                  </a:lnTo>
                  <a:lnTo>
                    <a:pt x="11" y="547"/>
                  </a:lnTo>
                  <a:lnTo>
                    <a:pt x="10" y="546"/>
                  </a:lnTo>
                  <a:lnTo>
                    <a:pt x="0" y="547"/>
                  </a:lnTo>
                  <a:lnTo>
                    <a:pt x="0" y="544"/>
                  </a:lnTo>
                  <a:lnTo>
                    <a:pt x="1" y="543"/>
                  </a:lnTo>
                  <a:lnTo>
                    <a:pt x="3" y="533"/>
                  </a:lnTo>
                  <a:lnTo>
                    <a:pt x="5" y="525"/>
                  </a:lnTo>
                  <a:lnTo>
                    <a:pt x="6" y="523"/>
                  </a:lnTo>
                  <a:lnTo>
                    <a:pt x="11" y="523"/>
                  </a:lnTo>
                  <a:lnTo>
                    <a:pt x="18" y="525"/>
                  </a:lnTo>
                  <a:lnTo>
                    <a:pt x="25" y="530"/>
                  </a:lnTo>
                  <a:lnTo>
                    <a:pt x="26" y="528"/>
                  </a:lnTo>
                  <a:lnTo>
                    <a:pt x="28" y="525"/>
                  </a:lnTo>
                  <a:lnTo>
                    <a:pt x="28" y="522"/>
                  </a:lnTo>
                  <a:lnTo>
                    <a:pt x="29" y="512"/>
                  </a:lnTo>
                  <a:lnTo>
                    <a:pt x="28" y="504"/>
                  </a:lnTo>
                  <a:lnTo>
                    <a:pt x="29" y="497"/>
                  </a:lnTo>
                  <a:lnTo>
                    <a:pt x="29" y="496"/>
                  </a:lnTo>
                  <a:lnTo>
                    <a:pt x="29" y="488"/>
                  </a:lnTo>
                  <a:lnTo>
                    <a:pt x="29" y="486"/>
                  </a:lnTo>
                  <a:lnTo>
                    <a:pt x="34" y="481"/>
                  </a:lnTo>
                  <a:lnTo>
                    <a:pt x="54" y="465"/>
                  </a:lnTo>
                  <a:lnTo>
                    <a:pt x="64" y="455"/>
                  </a:lnTo>
                  <a:lnTo>
                    <a:pt x="66" y="454"/>
                  </a:lnTo>
                  <a:lnTo>
                    <a:pt x="68" y="450"/>
                  </a:lnTo>
                  <a:lnTo>
                    <a:pt x="69" y="447"/>
                  </a:lnTo>
                  <a:lnTo>
                    <a:pt x="71" y="444"/>
                  </a:lnTo>
                  <a:lnTo>
                    <a:pt x="74" y="437"/>
                  </a:lnTo>
                  <a:lnTo>
                    <a:pt x="74" y="436"/>
                  </a:lnTo>
                  <a:lnTo>
                    <a:pt x="74" y="431"/>
                  </a:lnTo>
                  <a:lnTo>
                    <a:pt x="68" y="428"/>
                  </a:lnTo>
                  <a:lnTo>
                    <a:pt x="64" y="421"/>
                  </a:lnTo>
                  <a:lnTo>
                    <a:pt x="66" y="421"/>
                  </a:lnTo>
                  <a:lnTo>
                    <a:pt x="71" y="416"/>
                  </a:lnTo>
                  <a:lnTo>
                    <a:pt x="76" y="416"/>
                  </a:lnTo>
                  <a:lnTo>
                    <a:pt x="81" y="415"/>
                  </a:lnTo>
                  <a:lnTo>
                    <a:pt x="84" y="413"/>
                  </a:lnTo>
                  <a:lnTo>
                    <a:pt x="86" y="411"/>
                  </a:lnTo>
                  <a:lnTo>
                    <a:pt x="91" y="410"/>
                  </a:lnTo>
                  <a:lnTo>
                    <a:pt x="96" y="403"/>
                  </a:lnTo>
                  <a:lnTo>
                    <a:pt x="97" y="402"/>
                  </a:lnTo>
                  <a:lnTo>
                    <a:pt x="111" y="389"/>
                  </a:lnTo>
                  <a:lnTo>
                    <a:pt x="112" y="387"/>
                  </a:lnTo>
                  <a:lnTo>
                    <a:pt x="112" y="386"/>
                  </a:lnTo>
                  <a:lnTo>
                    <a:pt x="127" y="369"/>
                  </a:lnTo>
                  <a:lnTo>
                    <a:pt x="127" y="366"/>
                  </a:lnTo>
                  <a:lnTo>
                    <a:pt x="127" y="363"/>
                  </a:lnTo>
                  <a:lnTo>
                    <a:pt x="127" y="356"/>
                  </a:lnTo>
                  <a:lnTo>
                    <a:pt x="127" y="355"/>
                  </a:lnTo>
                  <a:lnTo>
                    <a:pt x="119" y="344"/>
                  </a:lnTo>
                  <a:lnTo>
                    <a:pt x="115" y="340"/>
                  </a:lnTo>
                  <a:lnTo>
                    <a:pt x="102" y="334"/>
                  </a:lnTo>
                  <a:lnTo>
                    <a:pt x="86" y="327"/>
                  </a:lnTo>
                  <a:lnTo>
                    <a:pt x="84" y="326"/>
                  </a:lnTo>
                  <a:lnTo>
                    <a:pt x="63" y="319"/>
                  </a:lnTo>
                  <a:lnTo>
                    <a:pt x="59" y="319"/>
                  </a:lnTo>
                  <a:lnTo>
                    <a:pt x="49" y="316"/>
                  </a:lnTo>
                  <a:lnTo>
                    <a:pt x="29" y="310"/>
                  </a:lnTo>
                  <a:lnTo>
                    <a:pt x="10" y="300"/>
                  </a:lnTo>
                  <a:lnTo>
                    <a:pt x="13" y="295"/>
                  </a:lnTo>
                  <a:lnTo>
                    <a:pt x="13" y="293"/>
                  </a:lnTo>
                  <a:lnTo>
                    <a:pt x="21" y="280"/>
                  </a:lnTo>
                  <a:lnTo>
                    <a:pt x="23" y="279"/>
                  </a:lnTo>
                  <a:lnTo>
                    <a:pt x="34" y="259"/>
                  </a:lnTo>
                  <a:lnTo>
                    <a:pt x="43" y="246"/>
                  </a:lnTo>
                  <a:lnTo>
                    <a:pt x="46" y="242"/>
                  </a:lnTo>
                  <a:lnTo>
                    <a:pt x="49" y="237"/>
                  </a:lnTo>
                  <a:lnTo>
                    <a:pt x="49" y="235"/>
                  </a:lnTo>
                  <a:lnTo>
                    <a:pt x="56" y="224"/>
                  </a:lnTo>
                  <a:lnTo>
                    <a:pt x="58" y="221"/>
                  </a:lnTo>
                  <a:lnTo>
                    <a:pt x="64" y="208"/>
                  </a:lnTo>
                  <a:lnTo>
                    <a:pt x="66" y="206"/>
                  </a:lnTo>
                  <a:lnTo>
                    <a:pt x="71" y="198"/>
                  </a:lnTo>
                  <a:lnTo>
                    <a:pt x="74" y="196"/>
                  </a:lnTo>
                  <a:lnTo>
                    <a:pt x="86" y="190"/>
                  </a:lnTo>
                  <a:lnTo>
                    <a:pt x="87" y="190"/>
                  </a:lnTo>
                  <a:lnTo>
                    <a:pt x="89" y="187"/>
                  </a:lnTo>
                  <a:lnTo>
                    <a:pt x="92" y="183"/>
                  </a:lnTo>
                  <a:lnTo>
                    <a:pt x="94" y="182"/>
                  </a:lnTo>
                  <a:lnTo>
                    <a:pt x="99" y="174"/>
                  </a:lnTo>
                  <a:lnTo>
                    <a:pt x="99" y="172"/>
                  </a:lnTo>
                  <a:lnTo>
                    <a:pt x="94" y="167"/>
                  </a:lnTo>
                  <a:lnTo>
                    <a:pt x="87" y="162"/>
                  </a:lnTo>
                  <a:lnTo>
                    <a:pt x="86" y="161"/>
                  </a:lnTo>
                  <a:lnTo>
                    <a:pt x="82" y="161"/>
                  </a:lnTo>
                  <a:lnTo>
                    <a:pt x="68" y="148"/>
                  </a:lnTo>
                  <a:lnTo>
                    <a:pt x="66" y="148"/>
                  </a:lnTo>
                  <a:lnTo>
                    <a:pt x="53" y="140"/>
                  </a:lnTo>
                  <a:lnTo>
                    <a:pt x="51" y="138"/>
                  </a:lnTo>
                  <a:lnTo>
                    <a:pt x="53" y="135"/>
                  </a:lnTo>
                  <a:lnTo>
                    <a:pt x="63" y="136"/>
                  </a:lnTo>
                  <a:lnTo>
                    <a:pt x="63" y="128"/>
                  </a:lnTo>
                  <a:lnTo>
                    <a:pt x="64" y="119"/>
                  </a:lnTo>
                  <a:lnTo>
                    <a:pt x="64" y="104"/>
                  </a:lnTo>
                  <a:lnTo>
                    <a:pt x="66" y="70"/>
                  </a:lnTo>
                  <a:lnTo>
                    <a:pt x="68" y="67"/>
                  </a:lnTo>
                  <a:lnTo>
                    <a:pt x="69" y="64"/>
                  </a:lnTo>
                  <a:lnTo>
                    <a:pt x="77" y="17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91" y="13"/>
                  </a:lnTo>
                  <a:lnTo>
                    <a:pt x="94" y="13"/>
                  </a:lnTo>
                  <a:lnTo>
                    <a:pt x="104" y="12"/>
                  </a:lnTo>
                  <a:lnTo>
                    <a:pt x="106" y="12"/>
                  </a:lnTo>
                  <a:lnTo>
                    <a:pt x="107" y="12"/>
                  </a:lnTo>
                  <a:lnTo>
                    <a:pt x="109" y="12"/>
                  </a:lnTo>
                  <a:lnTo>
                    <a:pt x="122" y="9"/>
                  </a:lnTo>
                  <a:lnTo>
                    <a:pt x="124" y="9"/>
                  </a:lnTo>
                  <a:lnTo>
                    <a:pt x="127" y="10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45" y="5"/>
                  </a:lnTo>
                  <a:lnTo>
                    <a:pt x="147" y="5"/>
                  </a:lnTo>
                  <a:lnTo>
                    <a:pt x="149" y="5"/>
                  </a:lnTo>
                  <a:lnTo>
                    <a:pt x="162" y="7"/>
                  </a:lnTo>
                  <a:lnTo>
                    <a:pt x="163" y="7"/>
                  </a:lnTo>
                  <a:lnTo>
                    <a:pt x="177" y="7"/>
                  </a:lnTo>
                  <a:lnTo>
                    <a:pt x="178" y="7"/>
                  </a:lnTo>
                  <a:lnTo>
                    <a:pt x="180" y="7"/>
                  </a:lnTo>
                  <a:lnTo>
                    <a:pt x="193" y="5"/>
                  </a:lnTo>
                  <a:lnTo>
                    <a:pt x="197" y="5"/>
                  </a:lnTo>
                  <a:lnTo>
                    <a:pt x="215" y="0"/>
                  </a:lnTo>
                  <a:lnTo>
                    <a:pt x="216" y="0"/>
                  </a:lnTo>
                  <a:lnTo>
                    <a:pt x="235" y="0"/>
                  </a:lnTo>
                  <a:lnTo>
                    <a:pt x="238" y="0"/>
                  </a:lnTo>
                  <a:lnTo>
                    <a:pt x="240" y="0"/>
                  </a:lnTo>
                  <a:lnTo>
                    <a:pt x="259" y="2"/>
                  </a:lnTo>
                  <a:lnTo>
                    <a:pt x="261" y="4"/>
                  </a:lnTo>
                  <a:lnTo>
                    <a:pt x="264" y="4"/>
                  </a:lnTo>
                  <a:lnTo>
                    <a:pt x="271" y="4"/>
                  </a:lnTo>
                  <a:lnTo>
                    <a:pt x="284" y="5"/>
                  </a:lnTo>
                  <a:lnTo>
                    <a:pt x="286" y="7"/>
                  </a:lnTo>
                  <a:lnTo>
                    <a:pt x="287" y="9"/>
                  </a:lnTo>
                  <a:lnTo>
                    <a:pt x="304" y="9"/>
                  </a:lnTo>
                  <a:lnTo>
                    <a:pt x="306" y="7"/>
                  </a:lnTo>
                  <a:lnTo>
                    <a:pt x="309" y="7"/>
                  </a:lnTo>
                  <a:lnTo>
                    <a:pt x="311" y="7"/>
                  </a:lnTo>
                  <a:lnTo>
                    <a:pt x="317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96" name="Freeform 96"/>
            <p:cNvSpPr>
              <a:spLocks/>
            </p:cNvSpPr>
            <p:nvPr/>
          </p:nvSpPr>
          <p:spPr bwMode="auto">
            <a:xfrm>
              <a:off x="3236912" y="6107908"/>
              <a:ext cx="452438" cy="177800"/>
            </a:xfrm>
            <a:custGeom>
              <a:avLst/>
              <a:gdLst>
                <a:gd name="T0" fmla="*/ 13 w 571"/>
                <a:gd name="T1" fmla="*/ 10 h 223"/>
                <a:gd name="T2" fmla="*/ 17 w 571"/>
                <a:gd name="T3" fmla="*/ 23 h 223"/>
                <a:gd name="T4" fmla="*/ 15 w 571"/>
                <a:gd name="T5" fmla="*/ 39 h 223"/>
                <a:gd name="T6" fmla="*/ 27 w 571"/>
                <a:gd name="T7" fmla="*/ 42 h 223"/>
                <a:gd name="T8" fmla="*/ 25 w 571"/>
                <a:gd name="T9" fmla="*/ 50 h 223"/>
                <a:gd name="T10" fmla="*/ 15 w 571"/>
                <a:gd name="T11" fmla="*/ 63 h 223"/>
                <a:gd name="T12" fmla="*/ 18 w 571"/>
                <a:gd name="T13" fmla="*/ 76 h 223"/>
                <a:gd name="T14" fmla="*/ 10 w 571"/>
                <a:gd name="T15" fmla="*/ 82 h 223"/>
                <a:gd name="T16" fmla="*/ 22 w 571"/>
                <a:gd name="T17" fmla="*/ 79 h 223"/>
                <a:gd name="T18" fmla="*/ 22 w 571"/>
                <a:gd name="T19" fmla="*/ 87 h 223"/>
                <a:gd name="T20" fmla="*/ 10 w 571"/>
                <a:gd name="T21" fmla="*/ 91 h 223"/>
                <a:gd name="T22" fmla="*/ 2 w 571"/>
                <a:gd name="T23" fmla="*/ 95 h 223"/>
                <a:gd name="T24" fmla="*/ 22 w 571"/>
                <a:gd name="T25" fmla="*/ 110 h 223"/>
                <a:gd name="T26" fmla="*/ 15 w 571"/>
                <a:gd name="T27" fmla="*/ 120 h 223"/>
                <a:gd name="T28" fmla="*/ 15 w 571"/>
                <a:gd name="T29" fmla="*/ 126 h 223"/>
                <a:gd name="T30" fmla="*/ 40 w 571"/>
                <a:gd name="T31" fmla="*/ 118 h 223"/>
                <a:gd name="T32" fmla="*/ 52 w 571"/>
                <a:gd name="T33" fmla="*/ 115 h 223"/>
                <a:gd name="T34" fmla="*/ 65 w 571"/>
                <a:gd name="T35" fmla="*/ 104 h 223"/>
                <a:gd name="T36" fmla="*/ 75 w 571"/>
                <a:gd name="T37" fmla="*/ 99 h 223"/>
                <a:gd name="T38" fmla="*/ 90 w 571"/>
                <a:gd name="T39" fmla="*/ 97 h 223"/>
                <a:gd name="T40" fmla="*/ 109 w 571"/>
                <a:gd name="T41" fmla="*/ 94 h 223"/>
                <a:gd name="T42" fmla="*/ 123 w 571"/>
                <a:gd name="T43" fmla="*/ 110 h 223"/>
                <a:gd name="T44" fmla="*/ 134 w 571"/>
                <a:gd name="T45" fmla="*/ 107 h 223"/>
                <a:gd name="T46" fmla="*/ 147 w 571"/>
                <a:gd name="T47" fmla="*/ 100 h 223"/>
                <a:gd name="T48" fmla="*/ 167 w 571"/>
                <a:gd name="T49" fmla="*/ 104 h 223"/>
                <a:gd name="T50" fmla="*/ 187 w 571"/>
                <a:gd name="T51" fmla="*/ 105 h 223"/>
                <a:gd name="T52" fmla="*/ 204 w 571"/>
                <a:gd name="T53" fmla="*/ 112 h 223"/>
                <a:gd name="T54" fmla="*/ 217 w 571"/>
                <a:gd name="T55" fmla="*/ 107 h 223"/>
                <a:gd name="T56" fmla="*/ 219 w 571"/>
                <a:gd name="T57" fmla="*/ 120 h 223"/>
                <a:gd name="T58" fmla="*/ 227 w 571"/>
                <a:gd name="T59" fmla="*/ 116 h 223"/>
                <a:gd name="T60" fmla="*/ 235 w 571"/>
                <a:gd name="T61" fmla="*/ 112 h 223"/>
                <a:gd name="T62" fmla="*/ 250 w 571"/>
                <a:gd name="T63" fmla="*/ 112 h 223"/>
                <a:gd name="T64" fmla="*/ 280 w 571"/>
                <a:gd name="T65" fmla="*/ 126 h 223"/>
                <a:gd name="T66" fmla="*/ 291 w 571"/>
                <a:gd name="T67" fmla="*/ 129 h 223"/>
                <a:gd name="T68" fmla="*/ 311 w 571"/>
                <a:gd name="T69" fmla="*/ 146 h 223"/>
                <a:gd name="T70" fmla="*/ 336 w 571"/>
                <a:gd name="T71" fmla="*/ 152 h 223"/>
                <a:gd name="T72" fmla="*/ 354 w 571"/>
                <a:gd name="T73" fmla="*/ 159 h 223"/>
                <a:gd name="T74" fmla="*/ 372 w 571"/>
                <a:gd name="T75" fmla="*/ 173 h 223"/>
                <a:gd name="T76" fmla="*/ 377 w 571"/>
                <a:gd name="T77" fmla="*/ 178 h 223"/>
                <a:gd name="T78" fmla="*/ 399 w 571"/>
                <a:gd name="T79" fmla="*/ 194 h 223"/>
                <a:gd name="T80" fmla="*/ 420 w 571"/>
                <a:gd name="T81" fmla="*/ 199 h 223"/>
                <a:gd name="T82" fmla="*/ 429 w 571"/>
                <a:gd name="T83" fmla="*/ 204 h 223"/>
                <a:gd name="T84" fmla="*/ 445 w 571"/>
                <a:gd name="T85" fmla="*/ 196 h 223"/>
                <a:gd name="T86" fmla="*/ 457 w 571"/>
                <a:gd name="T87" fmla="*/ 193 h 223"/>
                <a:gd name="T88" fmla="*/ 468 w 571"/>
                <a:gd name="T89" fmla="*/ 204 h 223"/>
                <a:gd name="T90" fmla="*/ 478 w 571"/>
                <a:gd name="T91" fmla="*/ 201 h 223"/>
                <a:gd name="T92" fmla="*/ 500 w 571"/>
                <a:gd name="T93" fmla="*/ 193 h 223"/>
                <a:gd name="T94" fmla="*/ 523 w 571"/>
                <a:gd name="T95" fmla="*/ 204 h 223"/>
                <a:gd name="T96" fmla="*/ 538 w 571"/>
                <a:gd name="T97" fmla="*/ 215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71" h="223">
                  <a:moveTo>
                    <a:pt x="0" y="0"/>
                  </a:moveTo>
                  <a:lnTo>
                    <a:pt x="7" y="3"/>
                  </a:lnTo>
                  <a:lnTo>
                    <a:pt x="13" y="10"/>
                  </a:lnTo>
                  <a:lnTo>
                    <a:pt x="15" y="21"/>
                  </a:lnTo>
                  <a:lnTo>
                    <a:pt x="17" y="21"/>
                  </a:lnTo>
                  <a:lnTo>
                    <a:pt x="17" y="23"/>
                  </a:lnTo>
                  <a:lnTo>
                    <a:pt x="18" y="27"/>
                  </a:lnTo>
                  <a:lnTo>
                    <a:pt x="17" y="34"/>
                  </a:lnTo>
                  <a:lnTo>
                    <a:pt x="15" y="39"/>
                  </a:lnTo>
                  <a:lnTo>
                    <a:pt x="18" y="40"/>
                  </a:lnTo>
                  <a:lnTo>
                    <a:pt x="23" y="36"/>
                  </a:lnTo>
                  <a:lnTo>
                    <a:pt x="27" y="42"/>
                  </a:lnTo>
                  <a:lnTo>
                    <a:pt x="27" y="44"/>
                  </a:lnTo>
                  <a:lnTo>
                    <a:pt x="25" y="49"/>
                  </a:lnTo>
                  <a:lnTo>
                    <a:pt x="25" y="50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3"/>
                  </a:lnTo>
                  <a:lnTo>
                    <a:pt x="17" y="70"/>
                  </a:lnTo>
                  <a:lnTo>
                    <a:pt x="18" y="73"/>
                  </a:lnTo>
                  <a:lnTo>
                    <a:pt x="18" y="76"/>
                  </a:lnTo>
                  <a:lnTo>
                    <a:pt x="13" y="76"/>
                  </a:lnTo>
                  <a:lnTo>
                    <a:pt x="10" y="78"/>
                  </a:lnTo>
                  <a:lnTo>
                    <a:pt x="10" y="82"/>
                  </a:lnTo>
                  <a:lnTo>
                    <a:pt x="13" y="84"/>
                  </a:lnTo>
                  <a:lnTo>
                    <a:pt x="17" y="84"/>
                  </a:lnTo>
                  <a:lnTo>
                    <a:pt x="22" y="79"/>
                  </a:lnTo>
                  <a:lnTo>
                    <a:pt x="25" y="79"/>
                  </a:lnTo>
                  <a:lnTo>
                    <a:pt x="25" y="82"/>
                  </a:lnTo>
                  <a:lnTo>
                    <a:pt x="22" y="87"/>
                  </a:lnTo>
                  <a:lnTo>
                    <a:pt x="18" y="92"/>
                  </a:lnTo>
                  <a:lnTo>
                    <a:pt x="15" y="95"/>
                  </a:lnTo>
                  <a:lnTo>
                    <a:pt x="10" y="91"/>
                  </a:lnTo>
                  <a:lnTo>
                    <a:pt x="7" y="87"/>
                  </a:lnTo>
                  <a:lnTo>
                    <a:pt x="4" y="89"/>
                  </a:lnTo>
                  <a:lnTo>
                    <a:pt x="2" y="95"/>
                  </a:lnTo>
                  <a:lnTo>
                    <a:pt x="4" y="99"/>
                  </a:lnTo>
                  <a:lnTo>
                    <a:pt x="5" y="100"/>
                  </a:lnTo>
                  <a:lnTo>
                    <a:pt x="22" y="110"/>
                  </a:lnTo>
                  <a:lnTo>
                    <a:pt x="25" y="115"/>
                  </a:lnTo>
                  <a:lnTo>
                    <a:pt x="20" y="118"/>
                  </a:lnTo>
                  <a:lnTo>
                    <a:pt x="15" y="120"/>
                  </a:lnTo>
                  <a:lnTo>
                    <a:pt x="13" y="121"/>
                  </a:lnTo>
                  <a:lnTo>
                    <a:pt x="12" y="126"/>
                  </a:lnTo>
                  <a:lnTo>
                    <a:pt x="15" y="126"/>
                  </a:lnTo>
                  <a:lnTo>
                    <a:pt x="33" y="121"/>
                  </a:lnTo>
                  <a:lnTo>
                    <a:pt x="38" y="123"/>
                  </a:lnTo>
                  <a:lnTo>
                    <a:pt x="40" y="118"/>
                  </a:lnTo>
                  <a:lnTo>
                    <a:pt x="43" y="116"/>
                  </a:lnTo>
                  <a:lnTo>
                    <a:pt x="47" y="116"/>
                  </a:lnTo>
                  <a:lnTo>
                    <a:pt x="52" y="115"/>
                  </a:lnTo>
                  <a:lnTo>
                    <a:pt x="53" y="113"/>
                  </a:lnTo>
                  <a:lnTo>
                    <a:pt x="55" y="112"/>
                  </a:lnTo>
                  <a:lnTo>
                    <a:pt x="65" y="104"/>
                  </a:lnTo>
                  <a:lnTo>
                    <a:pt x="66" y="102"/>
                  </a:lnTo>
                  <a:lnTo>
                    <a:pt x="73" y="99"/>
                  </a:lnTo>
                  <a:lnTo>
                    <a:pt x="75" y="99"/>
                  </a:lnTo>
                  <a:lnTo>
                    <a:pt x="83" y="99"/>
                  </a:lnTo>
                  <a:lnTo>
                    <a:pt x="88" y="99"/>
                  </a:lnTo>
                  <a:lnTo>
                    <a:pt x="90" y="97"/>
                  </a:lnTo>
                  <a:lnTo>
                    <a:pt x="93" y="94"/>
                  </a:lnTo>
                  <a:lnTo>
                    <a:pt x="99" y="91"/>
                  </a:lnTo>
                  <a:lnTo>
                    <a:pt x="109" y="94"/>
                  </a:lnTo>
                  <a:lnTo>
                    <a:pt x="114" y="99"/>
                  </a:lnTo>
                  <a:lnTo>
                    <a:pt x="116" y="105"/>
                  </a:lnTo>
                  <a:lnTo>
                    <a:pt x="123" y="110"/>
                  </a:lnTo>
                  <a:lnTo>
                    <a:pt x="124" y="110"/>
                  </a:lnTo>
                  <a:lnTo>
                    <a:pt x="126" y="112"/>
                  </a:lnTo>
                  <a:lnTo>
                    <a:pt x="134" y="107"/>
                  </a:lnTo>
                  <a:lnTo>
                    <a:pt x="136" y="107"/>
                  </a:lnTo>
                  <a:lnTo>
                    <a:pt x="142" y="100"/>
                  </a:lnTo>
                  <a:lnTo>
                    <a:pt x="147" y="100"/>
                  </a:lnTo>
                  <a:lnTo>
                    <a:pt x="156" y="97"/>
                  </a:lnTo>
                  <a:lnTo>
                    <a:pt x="161" y="100"/>
                  </a:lnTo>
                  <a:lnTo>
                    <a:pt x="167" y="104"/>
                  </a:lnTo>
                  <a:lnTo>
                    <a:pt x="172" y="105"/>
                  </a:lnTo>
                  <a:lnTo>
                    <a:pt x="177" y="104"/>
                  </a:lnTo>
                  <a:lnTo>
                    <a:pt x="187" y="105"/>
                  </a:lnTo>
                  <a:lnTo>
                    <a:pt x="197" y="110"/>
                  </a:lnTo>
                  <a:lnTo>
                    <a:pt x="199" y="112"/>
                  </a:lnTo>
                  <a:lnTo>
                    <a:pt x="204" y="112"/>
                  </a:lnTo>
                  <a:lnTo>
                    <a:pt x="209" y="112"/>
                  </a:lnTo>
                  <a:lnTo>
                    <a:pt x="212" y="108"/>
                  </a:lnTo>
                  <a:lnTo>
                    <a:pt x="217" y="107"/>
                  </a:lnTo>
                  <a:lnTo>
                    <a:pt x="219" y="112"/>
                  </a:lnTo>
                  <a:lnTo>
                    <a:pt x="217" y="113"/>
                  </a:lnTo>
                  <a:lnTo>
                    <a:pt x="219" y="120"/>
                  </a:lnTo>
                  <a:lnTo>
                    <a:pt x="220" y="121"/>
                  </a:lnTo>
                  <a:lnTo>
                    <a:pt x="224" y="120"/>
                  </a:lnTo>
                  <a:lnTo>
                    <a:pt x="227" y="116"/>
                  </a:lnTo>
                  <a:lnTo>
                    <a:pt x="228" y="110"/>
                  </a:lnTo>
                  <a:lnTo>
                    <a:pt x="232" y="110"/>
                  </a:lnTo>
                  <a:lnTo>
                    <a:pt x="235" y="112"/>
                  </a:lnTo>
                  <a:lnTo>
                    <a:pt x="240" y="113"/>
                  </a:lnTo>
                  <a:lnTo>
                    <a:pt x="242" y="110"/>
                  </a:lnTo>
                  <a:lnTo>
                    <a:pt x="250" y="112"/>
                  </a:lnTo>
                  <a:lnTo>
                    <a:pt x="262" y="118"/>
                  </a:lnTo>
                  <a:lnTo>
                    <a:pt x="263" y="120"/>
                  </a:lnTo>
                  <a:lnTo>
                    <a:pt x="280" y="126"/>
                  </a:lnTo>
                  <a:lnTo>
                    <a:pt x="281" y="128"/>
                  </a:lnTo>
                  <a:lnTo>
                    <a:pt x="290" y="129"/>
                  </a:lnTo>
                  <a:lnTo>
                    <a:pt x="291" y="129"/>
                  </a:lnTo>
                  <a:lnTo>
                    <a:pt x="298" y="133"/>
                  </a:lnTo>
                  <a:lnTo>
                    <a:pt x="301" y="136"/>
                  </a:lnTo>
                  <a:lnTo>
                    <a:pt x="311" y="146"/>
                  </a:lnTo>
                  <a:lnTo>
                    <a:pt x="321" y="146"/>
                  </a:lnTo>
                  <a:lnTo>
                    <a:pt x="328" y="149"/>
                  </a:lnTo>
                  <a:lnTo>
                    <a:pt x="336" y="152"/>
                  </a:lnTo>
                  <a:lnTo>
                    <a:pt x="339" y="154"/>
                  </a:lnTo>
                  <a:lnTo>
                    <a:pt x="353" y="159"/>
                  </a:lnTo>
                  <a:lnTo>
                    <a:pt x="354" y="159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72" y="173"/>
                  </a:lnTo>
                  <a:lnTo>
                    <a:pt x="374" y="175"/>
                  </a:lnTo>
                  <a:lnTo>
                    <a:pt x="374" y="176"/>
                  </a:lnTo>
                  <a:lnTo>
                    <a:pt x="377" y="178"/>
                  </a:lnTo>
                  <a:lnTo>
                    <a:pt x="379" y="181"/>
                  </a:lnTo>
                  <a:lnTo>
                    <a:pt x="387" y="186"/>
                  </a:lnTo>
                  <a:lnTo>
                    <a:pt x="399" y="194"/>
                  </a:lnTo>
                  <a:lnTo>
                    <a:pt x="402" y="194"/>
                  </a:lnTo>
                  <a:lnTo>
                    <a:pt x="405" y="194"/>
                  </a:lnTo>
                  <a:lnTo>
                    <a:pt x="420" y="199"/>
                  </a:lnTo>
                  <a:lnTo>
                    <a:pt x="424" y="201"/>
                  </a:lnTo>
                  <a:lnTo>
                    <a:pt x="425" y="202"/>
                  </a:lnTo>
                  <a:lnTo>
                    <a:pt x="429" y="204"/>
                  </a:lnTo>
                  <a:lnTo>
                    <a:pt x="437" y="205"/>
                  </a:lnTo>
                  <a:lnTo>
                    <a:pt x="439" y="204"/>
                  </a:lnTo>
                  <a:lnTo>
                    <a:pt x="445" y="196"/>
                  </a:lnTo>
                  <a:lnTo>
                    <a:pt x="445" y="194"/>
                  </a:lnTo>
                  <a:lnTo>
                    <a:pt x="448" y="193"/>
                  </a:lnTo>
                  <a:lnTo>
                    <a:pt x="457" y="193"/>
                  </a:lnTo>
                  <a:lnTo>
                    <a:pt x="462" y="197"/>
                  </a:lnTo>
                  <a:lnTo>
                    <a:pt x="463" y="201"/>
                  </a:lnTo>
                  <a:lnTo>
                    <a:pt x="468" y="204"/>
                  </a:lnTo>
                  <a:lnTo>
                    <a:pt x="470" y="205"/>
                  </a:lnTo>
                  <a:lnTo>
                    <a:pt x="472" y="205"/>
                  </a:lnTo>
                  <a:lnTo>
                    <a:pt x="478" y="201"/>
                  </a:lnTo>
                  <a:lnTo>
                    <a:pt x="483" y="197"/>
                  </a:lnTo>
                  <a:lnTo>
                    <a:pt x="496" y="193"/>
                  </a:lnTo>
                  <a:lnTo>
                    <a:pt x="500" y="193"/>
                  </a:lnTo>
                  <a:lnTo>
                    <a:pt x="515" y="197"/>
                  </a:lnTo>
                  <a:lnTo>
                    <a:pt x="516" y="201"/>
                  </a:lnTo>
                  <a:lnTo>
                    <a:pt x="523" y="204"/>
                  </a:lnTo>
                  <a:lnTo>
                    <a:pt x="534" y="214"/>
                  </a:lnTo>
                  <a:lnTo>
                    <a:pt x="536" y="215"/>
                  </a:lnTo>
                  <a:lnTo>
                    <a:pt x="538" y="215"/>
                  </a:lnTo>
                  <a:lnTo>
                    <a:pt x="551" y="217"/>
                  </a:lnTo>
                  <a:lnTo>
                    <a:pt x="571" y="22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97" name="Freeform 97"/>
            <p:cNvSpPr>
              <a:spLocks/>
            </p:cNvSpPr>
            <p:nvPr/>
          </p:nvSpPr>
          <p:spPr bwMode="auto">
            <a:xfrm>
              <a:off x="4202112" y="7162008"/>
              <a:ext cx="571500" cy="960438"/>
            </a:xfrm>
            <a:custGeom>
              <a:avLst/>
              <a:gdLst>
                <a:gd name="T0" fmla="*/ 617 w 719"/>
                <a:gd name="T1" fmla="*/ 915 h 1209"/>
                <a:gd name="T2" fmla="*/ 645 w 719"/>
                <a:gd name="T3" fmla="*/ 997 h 1209"/>
                <a:gd name="T4" fmla="*/ 693 w 719"/>
                <a:gd name="T5" fmla="*/ 1065 h 1209"/>
                <a:gd name="T6" fmla="*/ 714 w 719"/>
                <a:gd name="T7" fmla="*/ 1146 h 1209"/>
                <a:gd name="T8" fmla="*/ 708 w 719"/>
                <a:gd name="T9" fmla="*/ 1195 h 1209"/>
                <a:gd name="T10" fmla="*/ 706 w 719"/>
                <a:gd name="T11" fmla="*/ 1140 h 1209"/>
                <a:gd name="T12" fmla="*/ 681 w 719"/>
                <a:gd name="T13" fmla="*/ 1070 h 1209"/>
                <a:gd name="T14" fmla="*/ 620 w 719"/>
                <a:gd name="T15" fmla="*/ 992 h 1209"/>
                <a:gd name="T16" fmla="*/ 584 w 719"/>
                <a:gd name="T17" fmla="*/ 947 h 1209"/>
                <a:gd name="T18" fmla="*/ 569 w 719"/>
                <a:gd name="T19" fmla="*/ 903 h 1209"/>
                <a:gd name="T20" fmla="*/ 561 w 719"/>
                <a:gd name="T21" fmla="*/ 847 h 1209"/>
                <a:gd name="T22" fmla="*/ 556 w 719"/>
                <a:gd name="T23" fmla="*/ 801 h 1209"/>
                <a:gd name="T24" fmla="*/ 506 w 719"/>
                <a:gd name="T25" fmla="*/ 748 h 1209"/>
                <a:gd name="T26" fmla="*/ 460 w 719"/>
                <a:gd name="T27" fmla="*/ 706 h 1209"/>
                <a:gd name="T28" fmla="*/ 412 w 719"/>
                <a:gd name="T29" fmla="*/ 669 h 1209"/>
                <a:gd name="T30" fmla="*/ 428 w 719"/>
                <a:gd name="T31" fmla="*/ 641 h 1209"/>
                <a:gd name="T32" fmla="*/ 385 w 719"/>
                <a:gd name="T33" fmla="*/ 602 h 1209"/>
                <a:gd name="T34" fmla="*/ 334 w 719"/>
                <a:gd name="T35" fmla="*/ 604 h 1209"/>
                <a:gd name="T36" fmla="*/ 336 w 719"/>
                <a:gd name="T37" fmla="*/ 644 h 1209"/>
                <a:gd name="T38" fmla="*/ 332 w 719"/>
                <a:gd name="T39" fmla="*/ 685 h 1209"/>
                <a:gd name="T40" fmla="*/ 342 w 719"/>
                <a:gd name="T41" fmla="*/ 729 h 1209"/>
                <a:gd name="T42" fmla="*/ 362 w 719"/>
                <a:gd name="T43" fmla="*/ 771 h 1209"/>
                <a:gd name="T44" fmla="*/ 324 w 719"/>
                <a:gd name="T45" fmla="*/ 763 h 1209"/>
                <a:gd name="T46" fmla="*/ 306 w 719"/>
                <a:gd name="T47" fmla="*/ 709 h 1209"/>
                <a:gd name="T48" fmla="*/ 256 w 719"/>
                <a:gd name="T49" fmla="*/ 675 h 1209"/>
                <a:gd name="T50" fmla="*/ 235 w 719"/>
                <a:gd name="T51" fmla="*/ 643 h 1209"/>
                <a:gd name="T52" fmla="*/ 169 w 719"/>
                <a:gd name="T53" fmla="*/ 638 h 1209"/>
                <a:gd name="T54" fmla="*/ 124 w 719"/>
                <a:gd name="T55" fmla="*/ 615 h 1209"/>
                <a:gd name="T56" fmla="*/ 81 w 719"/>
                <a:gd name="T57" fmla="*/ 615 h 1209"/>
                <a:gd name="T58" fmla="*/ 49 w 719"/>
                <a:gd name="T59" fmla="*/ 619 h 1209"/>
                <a:gd name="T60" fmla="*/ 28 w 719"/>
                <a:gd name="T61" fmla="*/ 593 h 1209"/>
                <a:gd name="T62" fmla="*/ 35 w 719"/>
                <a:gd name="T63" fmla="*/ 560 h 1209"/>
                <a:gd name="T64" fmla="*/ 2 w 719"/>
                <a:gd name="T65" fmla="*/ 505 h 1209"/>
                <a:gd name="T66" fmla="*/ 58 w 719"/>
                <a:gd name="T67" fmla="*/ 492 h 1209"/>
                <a:gd name="T68" fmla="*/ 107 w 719"/>
                <a:gd name="T69" fmla="*/ 447 h 1209"/>
                <a:gd name="T70" fmla="*/ 119 w 719"/>
                <a:gd name="T71" fmla="*/ 381 h 1209"/>
                <a:gd name="T72" fmla="*/ 81 w 719"/>
                <a:gd name="T73" fmla="*/ 348 h 1209"/>
                <a:gd name="T74" fmla="*/ 92 w 719"/>
                <a:gd name="T75" fmla="*/ 319 h 1209"/>
                <a:gd name="T76" fmla="*/ 68 w 719"/>
                <a:gd name="T77" fmla="*/ 256 h 1209"/>
                <a:gd name="T78" fmla="*/ 76 w 719"/>
                <a:gd name="T79" fmla="*/ 209 h 1209"/>
                <a:gd name="T80" fmla="*/ 109 w 719"/>
                <a:gd name="T81" fmla="*/ 172 h 1209"/>
                <a:gd name="T82" fmla="*/ 142 w 719"/>
                <a:gd name="T83" fmla="*/ 188 h 1209"/>
                <a:gd name="T84" fmla="*/ 174 w 719"/>
                <a:gd name="T85" fmla="*/ 187 h 1209"/>
                <a:gd name="T86" fmla="*/ 152 w 719"/>
                <a:gd name="T87" fmla="*/ 136 h 1209"/>
                <a:gd name="T88" fmla="*/ 150 w 719"/>
                <a:gd name="T89" fmla="*/ 75 h 1209"/>
                <a:gd name="T90" fmla="*/ 174 w 719"/>
                <a:gd name="T91" fmla="*/ 51 h 1209"/>
                <a:gd name="T92" fmla="*/ 203 w 719"/>
                <a:gd name="T93" fmla="*/ 18 h 1209"/>
                <a:gd name="T94" fmla="*/ 276 w 719"/>
                <a:gd name="T95" fmla="*/ 0 h 1209"/>
                <a:gd name="T96" fmla="*/ 281 w 719"/>
                <a:gd name="T97" fmla="*/ 75 h 1209"/>
                <a:gd name="T98" fmla="*/ 339 w 719"/>
                <a:gd name="T99" fmla="*/ 111 h 1209"/>
                <a:gd name="T100" fmla="*/ 402 w 719"/>
                <a:gd name="T101" fmla="*/ 156 h 1209"/>
                <a:gd name="T102" fmla="*/ 451 w 719"/>
                <a:gd name="T103" fmla="*/ 201 h 1209"/>
                <a:gd name="T104" fmla="*/ 484 w 719"/>
                <a:gd name="T105" fmla="*/ 261 h 1209"/>
                <a:gd name="T106" fmla="*/ 519 w 719"/>
                <a:gd name="T107" fmla="*/ 297 h 1209"/>
                <a:gd name="T108" fmla="*/ 546 w 719"/>
                <a:gd name="T109" fmla="*/ 324 h 1209"/>
                <a:gd name="T110" fmla="*/ 580 w 719"/>
                <a:gd name="T111" fmla="*/ 371 h 1209"/>
                <a:gd name="T112" fmla="*/ 536 w 719"/>
                <a:gd name="T113" fmla="*/ 403 h 1209"/>
                <a:gd name="T114" fmla="*/ 516 w 719"/>
                <a:gd name="T115" fmla="*/ 476 h 1209"/>
                <a:gd name="T116" fmla="*/ 501 w 719"/>
                <a:gd name="T117" fmla="*/ 546 h 1209"/>
                <a:gd name="T118" fmla="*/ 494 w 719"/>
                <a:gd name="T119" fmla="*/ 625 h 1209"/>
                <a:gd name="T120" fmla="*/ 509 w 719"/>
                <a:gd name="T121" fmla="*/ 682 h 1209"/>
                <a:gd name="T122" fmla="*/ 546 w 719"/>
                <a:gd name="T123" fmla="*/ 740 h 1209"/>
                <a:gd name="T124" fmla="*/ 569 w 719"/>
                <a:gd name="T125" fmla="*/ 811 h 1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9" h="1209">
                  <a:moveTo>
                    <a:pt x="575" y="848"/>
                  </a:moveTo>
                  <a:lnTo>
                    <a:pt x="587" y="866"/>
                  </a:lnTo>
                  <a:lnTo>
                    <a:pt x="587" y="868"/>
                  </a:lnTo>
                  <a:lnTo>
                    <a:pt x="589" y="869"/>
                  </a:lnTo>
                  <a:lnTo>
                    <a:pt x="597" y="882"/>
                  </a:lnTo>
                  <a:lnTo>
                    <a:pt x="607" y="889"/>
                  </a:lnTo>
                  <a:lnTo>
                    <a:pt x="609" y="892"/>
                  </a:lnTo>
                  <a:lnTo>
                    <a:pt x="610" y="895"/>
                  </a:lnTo>
                  <a:lnTo>
                    <a:pt x="610" y="897"/>
                  </a:lnTo>
                  <a:lnTo>
                    <a:pt x="615" y="911"/>
                  </a:lnTo>
                  <a:lnTo>
                    <a:pt x="617" y="915"/>
                  </a:lnTo>
                  <a:lnTo>
                    <a:pt x="617" y="929"/>
                  </a:lnTo>
                  <a:lnTo>
                    <a:pt x="617" y="931"/>
                  </a:lnTo>
                  <a:lnTo>
                    <a:pt x="617" y="949"/>
                  </a:lnTo>
                  <a:lnTo>
                    <a:pt x="617" y="950"/>
                  </a:lnTo>
                  <a:lnTo>
                    <a:pt x="618" y="954"/>
                  </a:lnTo>
                  <a:lnTo>
                    <a:pt x="627" y="973"/>
                  </a:lnTo>
                  <a:lnTo>
                    <a:pt x="628" y="975"/>
                  </a:lnTo>
                  <a:lnTo>
                    <a:pt x="630" y="978"/>
                  </a:lnTo>
                  <a:lnTo>
                    <a:pt x="637" y="989"/>
                  </a:lnTo>
                  <a:lnTo>
                    <a:pt x="640" y="989"/>
                  </a:lnTo>
                  <a:lnTo>
                    <a:pt x="645" y="997"/>
                  </a:lnTo>
                  <a:lnTo>
                    <a:pt x="648" y="1000"/>
                  </a:lnTo>
                  <a:lnTo>
                    <a:pt x="656" y="1010"/>
                  </a:lnTo>
                  <a:lnTo>
                    <a:pt x="658" y="1013"/>
                  </a:lnTo>
                  <a:lnTo>
                    <a:pt x="665" y="1028"/>
                  </a:lnTo>
                  <a:lnTo>
                    <a:pt x="665" y="1031"/>
                  </a:lnTo>
                  <a:lnTo>
                    <a:pt x="673" y="1039"/>
                  </a:lnTo>
                  <a:lnTo>
                    <a:pt x="683" y="1044"/>
                  </a:lnTo>
                  <a:lnTo>
                    <a:pt x="683" y="1046"/>
                  </a:lnTo>
                  <a:lnTo>
                    <a:pt x="685" y="1047"/>
                  </a:lnTo>
                  <a:lnTo>
                    <a:pt x="691" y="1064"/>
                  </a:lnTo>
                  <a:lnTo>
                    <a:pt x="693" y="1065"/>
                  </a:lnTo>
                  <a:lnTo>
                    <a:pt x="704" y="1073"/>
                  </a:lnTo>
                  <a:lnTo>
                    <a:pt x="706" y="1075"/>
                  </a:lnTo>
                  <a:lnTo>
                    <a:pt x="711" y="1085"/>
                  </a:lnTo>
                  <a:lnTo>
                    <a:pt x="711" y="1089"/>
                  </a:lnTo>
                  <a:lnTo>
                    <a:pt x="711" y="1093"/>
                  </a:lnTo>
                  <a:lnTo>
                    <a:pt x="714" y="1101"/>
                  </a:lnTo>
                  <a:lnTo>
                    <a:pt x="716" y="1122"/>
                  </a:lnTo>
                  <a:lnTo>
                    <a:pt x="716" y="1125"/>
                  </a:lnTo>
                  <a:lnTo>
                    <a:pt x="714" y="1141"/>
                  </a:lnTo>
                  <a:lnTo>
                    <a:pt x="714" y="1143"/>
                  </a:lnTo>
                  <a:lnTo>
                    <a:pt x="714" y="1146"/>
                  </a:lnTo>
                  <a:lnTo>
                    <a:pt x="714" y="1148"/>
                  </a:lnTo>
                  <a:lnTo>
                    <a:pt x="714" y="1162"/>
                  </a:lnTo>
                  <a:lnTo>
                    <a:pt x="714" y="1167"/>
                  </a:lnTo>
                  <a:lnTo>
                    <a:pt x="716" y="1180"/>
                  </a:lnTo>
                  <a:lnTo>
                    <a:pt x="718" y="1191"/>
                  </a:lnTo>
                  <a:lnTo>
                    <a:pt x="719" y="1201"/>
                  </a:lnTo>
                  <a:lnTo>
                    <a:pt x="718" y="1208"/>
                  </a:lnTo>
                  <a:lnTo>
                    <a:pt x="716" y="1209"/>
                  </a:lnTo>
                  <a:lnTo>
                    <a:pt x="713" y="1208"/>
                  </a:lnTo>
                  <a:lnTo>
                    <a:pt x="711" y="1206"/>
                  </a:lnTo>
                  <a:lnTo>
                    <a:pt x="708" y="1195"/>
                  </a:lnTo>
                  <a:lnTo>
                    <a:pt x="706" y="1191"/>
                  </a:lnTo>
                  <a:lnTo>
                    <a:pt x="706" y="1190"/>
                  </a:lnTo>
                  <a:lnTo>
                    <a:pt x="706" y="1188"/>
                  </a:lnTo>
                  <a:lnTo>
                    <a:pt x="704" y="1175"/>
                  </a:lnTo>
                  <a:lnTo>
                    <a:pt x="704" y="1172"/>
                  </a:lnTo>
                  <a:lnTo>
                    <a:pt x="703" y="1170"/>
                  </a:lnTo>
                  <a:lnTo>
                    <a:pt x="704" y="1156"/>
                  </a:lnTo>
                  <a:lnTo>
                    <a:pt x="704" y="1154"/>
                  </a:lnTo>
                  <a:lnTo>
                    <a:pt x="704" y="1151"/>
                  </a:lnTo>
                  <a:lnTo>
                    <a:pt x="706" y="1143"/>
                  </a:lnTo>
                  <a:lnTo>
                    <a:pt x="706" y="1140"/>
                  </a:lnTo>
                  <a:lnTo>
                    <a:pt x="706" y="1138"/>
                  </a:lnTo>
                  <a:lnTo>
                    <a:pt x="706" y="1136"/>
                  </a:lnTo>
                  <a:lnTo>
                    <a:pt x="704" y="1120"/>
                  </a:lnTo>
                  <a:lnTo>
                    <a:pt x="703" y="1119"/>
                  </a:lnTo>
                  <a:lnTo>
                    <a:pt x="703" y="1117"/>
                  </a:lnTo>
                  <a:lnTo>
                    <a:pt x="701" y="1115"/>
                  </a:lnTo>
                  <a:lnTo>
                    <a:pt x="699" y="1114"/>
                  </a:lnTo>
                  <a:lnTo>
                    <a:pt x="691" y="1099"/>
                  </a:lnTo>
                  <a:lnTo>
                    <a:pt x="691" y="1094"/>
                  </a:lnTo>
                  <a:lnTo>
                    <a:pt x="691" y="1093"/>
                  </a:lnTo>
                  <a:lnTo>
                    <a:pt x="681" y="1070"/>
                  </a:lnTo>
                  <a:lnTo>
                    <a:pt x="675" y="1064"/>
                  </a:lnTo>
                  <a:lnTo>
                    <a:pt x="673" y="1062"/>
                  </a:lnTo>
                  <a:lnTo>
                    <a:pt x="661" y="1047"/>
                  </a:lnTo>
                  <a:lnTo>
                    <a:pt x="660" y="1046"/>
                  </a:lnTo>
                  <a:lnTo>
                    <a:pt x="660" y="1044"/>
                  </a:lnTo>
                  <a:lnTo>
                    <a:pt x="650" y="1030"/>
                  </a:lnTo>
                  <a:lnTo>
                    <a:pt x="648" y="1030"/>
                  </a:lnTo>
                  <a:lnTo>
                    <a:pt x="635" y="1013"/>
                  </a:lnTo>
                  <a:lnTo>
                    <a:pt x="633" y="1010"/>
                  </a:lnTo>
                  <a:lnTo>
                    <a:pt x="623" y="996"/>
                  </a:lnTo>
                  <a:lnTo>
                    <a:pt x="620" y="992"/>
                  </a:lnTo>
                  <a:lnTo>
                    <a:pt x="613" y="983"/>
                  </a:lnTo>
                  <a:lnTo>
                    <a:pt x="612" y="981"/>
                  </a:lnTo>
                  <a:lnTo>
                    <a:pt x="612" y="979"/>
                  </a:lnTo>
                  <a:lnTo>
                    <a:pt x="610" y="978"/>
                  </a:lnTo>
                  <a:lnTo>
                    <a:pt x="609" y="976"/>
                  </a:lnTo>
                  <a:lnTo>
                    <a:pt x="602" y="968"/>
                  </a:lnTo>
                  <a:lnTo>
                    <a:pt x="600" y="967"/>
                  </a:lnTo>
                  <a:lnTo>
                    <a:pt x="599" y="963"/>
                  </a:lnTo>
                  <a:lnTo>
                    <a:pt x="592" y="955"/>
                  </a:lnTo>
                  <a:lnTo>
                    <a:pt x="590" y="954"/>
                  </a:lnTo>
                  <a:lnTo>
                    <a:pt x="584" y="947"/>
                  </a:lnTo>
                  <a:lnTo>
                    <a:pt x="582" y="945"/>
                  </a:lnTo>
                  <a:lnTo>
                    <a:pt x="580" y="944"/>
                  </a:lnTo>
                  <a:lnTo>
                    <a:pt x="575" y="937"/>
                  </a:lnTo>
                  <a:lnTo>
                    <a:pt x="574" y="936"/>
                  </a:lnTo>
                  <a:lnTo>
                    <a:pt x="574" y="933"/>
                  </a:lnTo>
                  <a:lnTo>
                    <a:pt x="569" y="926"/>
                  </a:lnTo>
                  <a:lnTo>
                    <a:pt x="569" y="924"/>
                  </a:lnTo>
                  <a:lnTo>
                    <a:pt x="567" y="923"/>
                  </a:lnTo>
                  <a:lnTo>
                    <a:pt x="566" y="915"/>
                  </a:lnTo>
                  <a:lnTo>
                    <a:pt x="566" y="907"/>
                  </a:lnTo>
                  <a:lnTo>
                    <a:pt x="569" y="903"/>
                  </a:lnTo>
                  <a:lnTo>
                    <a:pt x="570" y="903"/>
                  </a:lnTo>
                  <a:lnTo>
                    <a:pt x="574" y="899"/>
                  </a:lnTo>
                  <a:lnTo>
                    <a:pt x="574" y="897"/>
                  </a:lnTo>
                  <a:lnTo>
                    <a:pt x="574" y="882"/>
                  </a:lnTo>
                  <a:lnTo>
                    <a:pt x="572" y="871"/>
                  </a:lnTo>
                  <a:lnTo>
                    <a:pt x="570" y="868"/>
                  </a:lnTo>
                  <a:lnTo>
                    <a:pt x="570" y="866"/>
                  </a:lnTo>
                  <a:lnTo>
                    <a:pt x="566" y="855"/>
                  </a:lnTo>
                  <a:lnTo>
                    <a:pt x="564" y="853"/>
                  </a:lnTo>
                  <a:lnTo>
                    <a:pt x="562" y="850"/>
                  </a:lnTo>
                  <a:lnTo>
                    <a:pt x="561" y="847"/>
                  </a:lnTo>
                  <a:lnTo>
                    <a:pt x="559" y="844"/>
                  </a:lnTo>
                  <a:lnTo>
                    <a:pt x="561" y="840"/>
                  </a:lnTo>
                  <a:lnTo>
                    <a:pt x="561" y="839"/>
                  </a:lnTo>
                  <a:lnTo>
                    <a:pt x="561" y="829"/>
                  </a:lnTo>
                  <a:lnTo>
                    <a:pt x="559" y="826"/>
                  </a:lnTo>
                  <a:lnTo>
                    <a:pt x="557" y="824"/>
                  </a:lnTo>
                  <a:lnTo>
                    <a:pt x="557" y="818"/>
                  </a:lnTo>
                  <a:lnTo>
                    <a:pt x="556" y="814"/>
                  </a:lnTo>
                  <a:lnTo>
                    <a:pt x="556" y="811"/>
                  </a:lnTo>
                  <a:lnTo>
                    <a:pt x="554" y="808"/>
                  </a:lnTo>
                  <a:lnTo>
                    <a:pt x="556" y="801"/>
                  </a:lnTo>
                  <a:lnTo>
                    <a:pt x="556" y="800"/>
                  </a:lnTo>
                  <a:lnTo>
                    <a:pt x="547" y="785"/>
                  </a:lnTo>
                  <a:lnTo>
                    <a:pt x="546" y="784"/>
                  </a:lnTo>
                  <a:lnTo>
                    <a:pt x="544" y="782"/>
                  </a:lnTo>
                  <a:lnTo>
                    <a:pt x="542" y="780"/>
                  </a:lnTo>
                  <a:lnTo>
                    <a:pt x="539" y="779"/>
                  </a:lnTo>
                  <a:lnTo>
                    <a:pt x="529" y="767"/>
                  </a:lnTo>
                  <a:lnTo>
                    <a:pt x="527" y="766"/>
                  </a:lnTo>
                  <a:lnTo>
                    <a:pt x="516" y="756"/>
                  </a:lnTo>
                  <a:lnTo>
                    <a:pt x="514" y="755"/>
                  </a:lnTo>
                  <a:lnTo>
                    <a:pt x="506" y="748"/>
                  </a:lnTo>
                  <a:lnTo>
                    <a:pt x="496" y="737"/>
                  </a:lnTo>
                  <a:lnTo>
                    <a:pt x="493" y="735"/>
                  </a:lnTo>
                  <a:lnTo>
                    <a:pt x="486" y="727"/>
                  </a:lnTo>
                  <a:lnTo>
                    <a:pt x="484" y="725"/>
                  </a:lnTo>
                  <a:lnTo>
                    <a:pt x="476" y="719"/>
                  </a:lnTo>
                  <a:lnTo>
                    <a:pt x="473" y="719"/>
                  </a:lnTo>
                  <a:lnTo>
                    <a:pt x="471" y="717"/>
                  </a:lnTo>
                  <a:lnTo>
                    <a:pt x="468" y="714"/>
                  </a:lnTo>
                  <a:lnTo>
                    <a:pt x="466" y="712"/>
                  </a:lnTo>
                  <a:lnTo>
                    <a:pt x="461" y="708"/>
                  </a:lnTo>
                  <a:lnTo>
                    <a:pt x="460" y="706"/>
                  </a:lnTo>
                  <a:lnTo>
                    <a:pt x="456" y="706"/>
                  </a:lnTo>
                  <a:lnTo>
                    <a:pt x="441" y="695"/>
                  </a:lnTo>
                  <a:lnTo>
                    <a:pt x="440" y="693"/>
                  </a:lnTo>
                  <a:lnTo>
                    <a:pt x="433" y="687"/>
                  </a:lnTo>
                  <a:lnTo>
                    <a:pt x="430" y="685"/>
                  </a:lnTo>
                  <a:lnTo>
                    <a:pt x="427" y="682"/>
                  </a:lnTo>
                  <a:lnTo>
                    <a:pt x="425" y="682"/>
                  </a:lnTo>
                  <a:lnTo>
                    <a:pt x="422" y="678"/>
                  </a:lnTo>
                  <a:lnTo>
                    <a:pt x="422" y="675"/>
                  </a:lnTo>
                  <a:lnTo>
                    <a:pt x="420" y="672"/>
                  </a:lnTo>
                  <a:lnTo>
                    <a:pt x="412" y="669"/>
                  </a:lnTo>
                  <a:lnTo>
                    <a:pt x="410" y="667"/>
                  </a:lnTo>
                  <a:lnTo>
                    <a:pt x="407" y="666"/>
                  </a:lnTo>
                  <a:lnTo>
                    <a:pt x="405" y="661"/>
                  </a:lnTo>
                  <a:lnTo>
                    <a:pt x="407" y="657"/>
                  </a:lnTo>
                  <a:lnTo>
                    <a:pt x="417" y="656"/>
                  </a:lnTo>
                  <a:lnTo>
                    <a:pt x="418" y="656"/>
                  </a:lnTo>
                  <a:lnTo>
                    <a:pt x="428" y="656"/>
                  </a:lnTo>
                  <a:lnTo>
                    <a:pt x="430" y="654"/>
                  </a:lnTo>
                  <a:lnTo>
                    <a:pt x="430" y="648"/>
                  </a:lnTo>
                  <a:lnTo>
                    <a:pt x="430" y="646"/>
                  </a:lnTo>
                  <a:lnTo>
                    <a:pt x="428" y="641"/>
                  </a:lnTo>
                  <a:lnTo>
                    <a:pt x="425" y="638"/>
                  </a:lnTo>
                  <a:lnTo>
                    <a:pt x="423" y="636"/>
                  </a:lnTo>
                  <a:lnTo>
                    <a:pt x="422" y="633"/>
                  </a:lnTo>
                  <a:lnTo>
                    <a:pt x="422" y="628"/>
                  </a:lnTo>
                  <a:lnTo>
                    <a:pt x="408" y="620"/>
                  </a:lnTo>
                  <a:lnTo>
                    <a:pt x="405" y="617"/>
                  </a:lnTo>
                  <a:lnTo>
                    <a:pt x="403" y="617"/>
                  </a:lnTo>
                  <a:lnTo>
                    <a:pt x="392" y="609"/>
                  </a:lnTo>
                  <a:lnTo>
                    <a:pt x="389" y="607"/>
                  </a:lnTo>
                  <a:lnTo>
                    <a:pt x="385" y="604"/>
                  </a:lnTo>
                  <a:lnTo>
                    <a:pt x="385" y="602"/>
                  </a:lnTo>
                  <a:lnTo>
                    <a:pt x="379" y="599"/>
                  </a:lnTo>
                  <a:lnTo>
                    <a:pt x="377" y="598"/>
                  </a:lnTo>
                  <a:lnTo>
                    <a:pt x="374" y="596"/>
                  </a:lnTo>
                  <a:lnTo>
                    <a:pt x="369" y="596"/>
                  </a:lnTo>
                  <a:lnTo>
                    <a:pt x="365" y="596"/>
                  </a:lnTo>
                  <a:lnTo>
                    <a:pt x="357" y="601"/>
                  </a:lnTo>
                  <a:lnTo>
                    <a:pt x="351" y="601"/>
                  </a:lnTo>
                  <a:lnTo>
                    <a:pt x="347" y="599"/>
                  </a:lnTo>
                  <a:lnTo>
                    <a:pt x="344" y="599"/>
                  </a:lnTo>
                  <a:lnTo>
                    <a:pt x="341" y="601"/>
                  </a:lnTo>
                  <a:lnTo>
                    <a:pt x="334" y="604"/>
                  </a:lnTo>
                  <a:lnTo>
                    <a:pt x="334" y="609"/>
                  </a:lnTo>
                  <a:lnTo>
                    <a:pt x="336" y="611"/>
                  </a:lnTo>
                  <a:lnTo>
                    <a:pt x="336" y="619"/>
                  </a:lnTo>
                  <a:lnTo>
                    <a:pt x="334" y="620"/>
                  </a:lnTo>
                  <a:lnTo>
                    <a:pt x="331" y="623"/>
                  </a:lnTo>
                  <a:lnTo>
                    <a:pt x="337" y="632"/>
                  </a:lnTo>
                  <a:lnTo>
                    <a:pt x="339" y="632"/>
                  </a:lnTo>
                  <a:lnTo>
                    <a:pt x="346" y="638"/>
                  </a:lnTo>
                  <a:lnTo>
                    <a:pt x="347" y="643"/>
                  </a:lnTo>
                  <a:lnTo>
                    <a:pt x="346" y="644"/>
                  </a:lnTo>
                  <a:lnTo>
                    <a:pt x="336" y="644"/>
                  </a:lnTo>
                  <a:lnTo>
                    <a:pt x="334" y="644"/>
                  </a:lnTo>
                  <a:lnTo>
                    <a:pt x="331" y="649"/>
                  </a:lnTo>
                  <a:lnTo>
                    <a:pt x="327" y="653"/>
                  </a:lnTo>
                  <a:lnTo>
                    <a:pt x="329" y="656"/>
                  </a:lnTo>
                  <a:lnTo>
                    <a:pt x="332" y="666"/>
                  </a:lnTo>
                  <a:lnTo>
                    <a:pt x="332" y="669"/>
                  </a:lnTo>
                  <a:lnTo>
                    <a:pt x="332" y="670"/>
                  </a:lnTo>
                  <a:lnTo>
                    <a:pt x="329" y="677"/>
                  </a:lnTo>
                  <a:lnTo>
                    <a:pt x="329" y="678"/>
                  </a:lnTo>
                  <a:lnTo>
                    <a:pt x="331" y="683"/>
                  </a:lnTo>
                  <a:lnTo>
                    <a:pt x="332" y="685"/>
                  </a:lnTo>
                  <a:lnTo>
                    <a:pt x="334" y="685"/>
                  </a:lnTo>
                  <a:lnTo>
                    <a:pt x="336" y="691"/>
                  </a:lnTo>
                  <a:lnTo>
                    <a:pt x="339" y="700"/>
                  </a:lnTo>
                  <a:lnTo>
                    <a:pt x="339" y="703"/>
                  </a:lnTo>
                  <a:lnTo>
                    <a:pt x="336" y="709"/>
                  </a:lnTo>
                  <a:lnTo>
                    <a:pt x="334" y="711"/>
                  </a:lnTo>
                  <a:lnTo>
                    <a:pt x="332" y="717"/>
                  </a:lnTo>
                  <a:lnTo>
                    <a:pt x="332" y="721"/>
                  </a:lnTo>
                  <a:lnTo>
                    <a:pt x="334" y="722"/>
                  </a:lnTo>
                  <a:lnTo>
                    <a:pt x="341" y="729"/>
                  </a:lnTo>
                  <a:lnTo>
                    <a:pt x="342" y="729"/>
                  </a:lnTo>
                  <a:lnTo>
                    <a:pt x="347" y="733"/>
                  </a:lnTo>
                  <a:lnTo>
                    <a:pt x="347" y="735"/>
                  </a:lnTo>
                  <a:lnTo>
                    <a:pt x="347" y="738"/>
                  </a:lnTo>
                  <a:lnTo>
                    <a:pt x="351" y="742"/>
                  </a:lnTo>
                  <a:lnTo>
                    <a:pt x="352" y="743"/>
                  </a:lnTo>
                  <a:lnTo>
                    <a:pt x="357" y="745"/>
                  </a:lnTo>
                  <a:lnTo>
                    <a:pt x="360" y="753"/>
                  </a:lnTo>
                  <a:lnTo>
                    <a:pt x="360" y="755"/>
                  </a:lnTo>
                  <a:lnTo>
                    <a:pt x="364" y="763"/>
                  </a:lnTo>
                  <a:lnTo>
                    <a:pt x="364" y="764"/>
                  </a:lnTo>
                  <a:lnTo>
                    <a:pt x="362" y="771"/>
                  </a:lnTo>
                  <a:lnTo>
                    <a:pt x="362" y="772"/>
                  </a:lnTo>
                  <a:lnTo>
                    <a:pt x="360" y="774"/>
                  </a:lnTo>
                  <a:lnTo>
                    <a:pt x="354" y="774"/>
                  </a:lnTo>
                  <a:lnTo>
                    <a:pt x="352" y="772"/>
                  </a:lnTo>
                  <a:lnTo>
                    <a:pt x="349" y="769"/>
                  </a:lnTo>
                  <a:lnTo>
                    <a:pt x="344" y="766"/>
                  </a:lnTo>
                  <a:lnTo>
                    <a:pt x="341" y="764"/>
                  </a:lnTo>
                  <a:lnTo>
                    <a:pt x="336" y="764"/>
                  </a:lnTo>
                  <a:lnTo>
                    <a:pt x="334" y="764"/>
                  </a:lnTo>
                  <a:lnTo>
                    <a:pt x="326" y="763"/>
                  </a:lnTo>
                  <a:lnTo>
                    <a:pt x="324" y="763"/>
                  </a:lnTo>
                  <a:lnTo>
                    <a:pt x="322" y="750"/>
                  </a:lnTo>
                  <a:lnTo>
                    <a:pt x="322" y="748"/>
                  </a:lnTo>
                  <a:lnTo>
                    <a:pt x="322" y="745"/>
                  </a:lnTo>
                  <a:lnTo>
                    <a:pt x="321" y="740"/>
                  </a:lnTo>
                  <a:lnTo>
                    <a:pt x="321" y="738"/>
                  </a:lnTo>
                  <a:lnTo>
                    <a:pt x="321" y="737"/>
                  </a:lnTo>
                  <a:lnTo>
                    <a:pt x="316" y="727"/>
                  </a:lnTo>
                  <a:lnTo>
                    <a:pt x="316" y="725"/>
                  </a:lnTo>
                  <a:lnTo>
                    <a:pt x="314" y="722"/>
                  </a:lnTo>
                  <a:lnTo>
                    <a:pt x="309" y="714"/>
                  </a:lnTo>
                  <a:lnTo>
                    <a:pt x="306" y="709"/>
                  </a:lnTo>
                  <a:lnTo>
                    <a:pt x="303" y="704"/>
                  </a:lnTo>
                  <a:lnTo>
                    <a:pt x="303" y="703"/>
                  </a:lnTo>
                  <a:lnTo>
                    <a:pt x="301" y="700"/>
                  </a:lnTo>
                  <a:lnTo>
                    <a:pt x="291" y="690"/>
                  </a:lnTo>
                  <a:lnTo>
                    <a:pt x="289" y="690"/>
                  </a:lnTo>
                  <a:lnTo>
                    <a:pt x="286" y="688"/>
                  </a:lnTo>
                  <a:lnTo>
                    <a:pt x="283" y="688"/>
                  </a:lnTo>
                  <a:lnTo>
                    <a:pt x="263" y="680"/>
                  </a:lnTo>
                  <a:lnTo>
                    <a:pt x="261" y="678"/>
                  </a:lnTo>
                  <a:lnTo>
                    <a:pt x="258" y="677"/>
                  </a:lnTo>
                  <a:lnTo>
                    <a:pt x="256" y="675"/>
                  </a:lnTo>
                  <a:lnTo>
                    <a:pt x="250" y="669"/>
                  </a:lnTo>
                  <a:lnTo>
                    <a:pt x="246" y="669"/>
                  </a:lnTo>
                  <a:lnTo>
                    <a:pt x="241" y="666"/>
                  </a:lnTo>
                  <a:lnTo>
                    <a:pt x="233" y="659"/>
                  </a:lnTo>
                  <a:lnTo>
                    <a:pt x="230" y="654"/>
                  </a:lnTo>
                  <a:lnTo>
                    <a:pt x="230" y="651"/>
                  </a:lnTo>
                  <a:lnTo>
                    <a:pt x="233" y="649"/>
                  </a:lnTo>
                  <a:lnTo>
                    <a:pt x="241" y="648"/>
                  </a:lnTo>
                  <a:lnTo>
                    <a:pt x="240" y="646"/>
                  </a:lnTo>
                  <a:lnTo>
                    <a:pt x="238" y="643"/>
                  </a:lnTo>
                  <a:lnTo>
                    <a:pt x="235" y="643"/>
                  </a:lnTo>
                  <a:lnTo>
                    <a:pt x="233" y="643"/>
                  </a:lnTo>
                  <a:lnTo>
                    <a:pt x="231" y="644"/>
                  </a:lnTo>
                  <a:lnTo>
                    <a:pt x="223" y="644"/>
                  </a:lnTo>
                  <a:lnTo>
                    <a:pt x="220" y="646"/>
                  </a:lnTo>
                  <a:lnTo>
                    <a:pt x="212" y="644"/>
                  </a:lnTo>
                  <a:lnTo>
                    <a:pt x="208" y="644"/>
                  </a:lnTo>
                  <a:lnTo>
                    <a:pt x="207" y="643"/>
                  </a:lnTo>
                  <a:lnTo>
                    <a:pt x="200" y="641"/>
                  </a:lnTo>
                  <a:lnTo>
                    <a:pt x="197" y="640"/>
                  </a:lnTo>
                  <a:lnTo>
                    <a:pt x="182" y="638"/>
                  </a:lnTo>
                  <a:lnTo>
                    <a:pt x="169" y="638"/>
                  </a:lnTo>
                  <a:lnTo>
                    <a:pt x="165" y="638"/>
                  </a:lnTo>
                  <a:lnTo>
                    <a:pt x="160" y="640"/>
                  </a:lnTo>
                  <a:lnTo>
                    <a:pt x="157" y="641"/>
                  </a:lnTo>
                  <a:lnTo>
                    <a:pt x="155" y="640"/>
                  </a:lnTo>
                  <a:lnTo>
                    <a:pt x="147" y="632"/>
                  </a:lnTo>
                  <a:lnTo>
                    <a:pt x="140" y="625"/>
                  </a:lnTo>
                  <a:lnTo>
                    <a:pt x="139" y="623"/>
                  </a:lnTo>
                  <a:lnTo>
                    <a:pt x="135" y="622"/>
                  </a:lnTo>
                  <a:lnTo>
                    <a:pt x="132" y="620"/>
                  </a:lnTo>
                  <a:lnTo>
                    <a:pt x="126" y="617"/>
                  </a:lnTo>
                  <a:lnTo>
                    <a:pt x="124" y="615"/>
                  </a:lnTo>
                  <a:lnTo>
                    <a:pt x="116" y="612"/>
                  </a:lnTo>
                  <a:lnTo>
                    <a:pt x="112" y="611"/>
                  </a:lnTo>
                  <a:lnTo>
                    <a:pt x="111" y="611"/>
                  </a:lnTo>
                  <a:lnTo>
                    <a:pt x="109" y="611"/>
                  </a:lnTo>
                  <a:lnTo>
                    <a:pt x="101" y="609"/>
                  </a:lnTo>
                  <a:lnTo>
                    <a:pt x="97" y="607"/>
                  </a:lnTo>
                  <a:lnTo>
                    <a:pt x="91" y="607"/>
                  </a:lnTo>
                  <a:lnTo>
                    <a:pt x="89" y="609"/>
                  </a:lnTo>
                  <a:lnTo>
                    <a:pt x="88" y="609"/>
                  </a:lnTo>
                  <a:lnTo>
                    <a:pt x="81" y="614"/>
                  </a:lnTo>
                  <a:lnTo>
                    <a:pt x="81" y="615"/>
                  </a:lnTo>
                  <a:lnTo>
                    <a:pt x="79" y="622"/>
                  </a:lnTo>
                  <a:lnTo>
                    <a:pt x="78" y="627"/>
                  </a:lnTo>
                  <a:lnTo>
                    <a:pt x="73" y="623"/>
                  </a:lnTo>
                  <a:lnTo>
                    <a:pt x="68" y="625"/>
                  </a:lnTo>
                  <a:lnTo>
                    <a:pt x="66" y="625"/>
                  </a:lnTo>
                  <a:lnTo>
                    <a:pt x="64" y="625"/>
                  </a:lnTo>
                  <a:lnTo>
                    <a:pt x="61" y="622"/>
                  </a:lnTo>
                  <a:lnTo>
                    <a:pt x="59" y="620"/>
                  </a:lnTo>
                  <a:lnTo>
                    <a:pt x="56" y="617"/>
                  </a:lnTo>
                  <a:lnTo>
                    <a:pt x="54" y="617"/>
                  </a:lnTo>
                  <a:lnTo>
                    <a:pt x="49" y="619"/>
                  </a:lnTo>
                  <a:lnTo>
                    <a:pt x="46" y="620"/>
                  </a:lnTo>
                  <a:lnTo>
                    <a:pt x="41" y="615"/>
                  </a:lnTo>
                  <a:lnTo>
                    <a:pt x="40" y="614"/>
                  </a:lnTo>
                  <a:lnTo>
                    <a:pt x="36" y="612"/>
                  </a:lnTo>
                  <a:lnTo>
                    <a:pt x="35" y="609"/>
                  </a:lnTo>
                  <a:lnTo>
                    <a:pt x="31" y="607"/>
                  </a:lnTo>
                  <a:lnTo>
                    <a:pt x="30" y="604"/>
                  </a:lnTo>
                  <a:lnTo>
                    <a:pt x="28" y="602"/>
                  </a:lnTo>
                  <a:lnTo>
                    <a:pt x="25" y="598"/>
                  </a:lnTo>
                  <a:lnTo>
                    <a:pt x="26" y="594"/>
                  </a:lnTo>
                  <a:lnTo>
                    <a:pt x="28" y="593"/>
                  </a:lnTo>
                  <a:lnTo>
                    <a:pt x="31" y="589"/>
                  </a:lnTo>
                  <a:lnTo>
                    <a:pt x="31" y="588"/>
                  </a:lnTo>
                  <a:lnTo>
                    <a:pt x="30" y="586"/>
                  </a:lnTo>
                  <a:lnTo>
                    <a:pt x="26" y="585"/>
                  </a:lnTo>
                  <a:lnTo>
                    <a:pt x="25" y="580"/>
                  </a:lnTo>
                  <a:lnTo>
                    <a:pt x="30" y="578"/>
                  </a:lnTo>
                  <a:lnTo>
                    <a:pt x="35" y="577"/>
                  </a:lnTo>
                  <a:lnTo>
                    <a:pt x="36" y="575"/>
                  </a:lnTo>
                  <a:lnTo>
                    <a:pt x="36" y="568"/>
                  </a:lnTo>
                  <a:lnTo>
                    <a:pt x="36" y="567"/>
                  </a:lnTo>
                  <a:lnTo>
                    <a:pt x="35" y="560"/>
                  </a:lnTo>
                  <a:lnTo>
                    <a:pt x="33" y="557"/>
                  </a:lnTo>
                  <a:lnTo>
                    <a:pt x="30" y="551"/>
                  </a:lnTo>
                  <a:lnTo>
                    <a:pt x="26" y="546"/>
                  </a:lnTo>
                  <a:lnTo>
                    <a:pt x="25" y="543"/>
                  </a:lnTo>
                  <a:lnTo>
                    <a:pt x="25" y="541"/>
                  </a:lnTo>
                  <a:lnTo>
                    <a:pt x="18" y="534"/>
                  </a:lnTo>
                  <a:lnTo>
                    <a:pt x="15" y="531"/>
                  </a:lnTo>
                  <a:lnTo>
                    <a:pt x="13" y="530"/>
                  </a:lnTo>
                  <a:lnTo>
                    <a:pt x="10" y="523"/>
                  </a:lnTo>
                  <a:lnTo>
                    <a:pt x="0" y="512"/>
                  </a:lnTo>
                  <a:lnTo>
                    <a:pt x="2" y="505"/>
                  </a:lnTo>
                  <a:lnTo>
                    <a:pt x="5" y="504"/>
                  </a:lnTo>
                  <a:lnTo>
                    <a:pt x="5" y="502"/>
                  </a:lnTo>
                  <a:lnTo>
                    <a:pt x="11" y="499"/>
                  </a:lnTo>
                  <a:lnTo>
                    <a:pt x="15" y="499"/>
                  </a:lnTo>
                  <a:lnTo>
                    <a:pt x="20" y="497"/>
                  </a:lnTo>
                  <a:lnTo>
                    <a:pt x="23" y="497"/>
                  </a:lnTo>
                  <a:lnTo>
                    <a:pt x="25" y="497"/>
                  </a:lnTo>
                  <a:lnTo>
                    <a:pt x="35" y="497"/>
                  </a:lnTo>
                  <a:lnTo>
                    <a:pt x="38" y="496"/>
                  </a:lnTo>
                  <a:lnTo>
                    <a:pt x="54" y="494"/>
                  </a:lnTo>
                  <a:lnTo>
                    <a:pt x="58" y="492"/>
                  </a:lnTo>
                  <a:lnTo>
                    <a:pt x="68" y="489"/>
                  </a:lnTo>
                  <a:lnTo>
                    <a:pt x="69" y="488"/>
                  </a:lnTo>
                  <a:lnTo>
                    <a:pt x="71" y="488"/>
                  </a:lnTo>
                  <a:lnTo>
                    <a:pt x="81" y="479"/>
                  </a:lnTo>
                  <a:lnTo>
                    <a:pt x="83" y="478"/>
                  </a:lnTo>
                  <a:lnTo>
                    <a:pt x="84" y="476"/>
                  </a:lnTo>
                  <a:lnTo>
                    <a:pt x="88" y="475"/>
                  </a:lnTo>
                  <a:lnTo>
                    <a:pt x="89" y="473"/>
                  </a:lnTo>
                  <a:lnTo>
                    <a:pt x="91" y="470"/>
                  </a:lnTo>
                  <a:lnTo>
                    <a:pt x="106" y="450"/>
                  </a:lnTo>
                  <a:lnTo>
                    <a:pt x="107" y="447"/>
                  </a:lnTo>
                  <a:lnTo>
                    <a:pt x="107" y="434"/>
                  </a:lnTo>
                  <a:lnTo>
                    <a:pt x="106" y="433"/>
                  </a:lnTo>
                  <a:lnTo>
                    <a:pt x="104" y="426"/>
                  </a:lnTo>
                  <a:lnTo>
                    <a:pt x="107" y="418"/>
                  </a:lnTo>
                  <a:lnTo>
                    <a:pt x="111" y="416"/>
                  </a:lnTo>
                  <a:lnTo>
                    <a:pt x="117" y="411"/>
                  </a:lnTo>
                  <a:lnTo>
                    <a:pt x="121" y="405"/>
                  </a:lnTo>
                  <a:lnTo>
                    <a:pt x="127" y="395"/>
                  </a:lnTo>
                  <a:lnTo>
                    <a:pt x="127" y="392"/>
                  </a:lnTo>
                  <a:lnTo>
                    <a:pt x="121" y="384"/>
                  </a:lnTo>
                  <a:lnTo>
                    <a:pt x="119" y="381"/>
                  </a:lnTo>
                  <a:lnTo>
                    <a:pt x="112" y="378"/>
                  </a:lnTo>
                  <a:lnTo>
                    <a:pt x="111" y="376"/>
                  </a:lnTo>
                  <a:lnTo>
                    <a:pt x="109" y="374"/>
                  </a:lnTo>
                  <a:lnTo>
                    <a:pt x="109" y="373"/>
                  </a:lnTo>
                  <a:lnTo>
                    <a:pt x="97" y="369"/>
                  </a:lnTo>
                  <a:lnTo>
                    <a:pt x="92" y="366"/>
                  </a:lnTo>
                  <a:lnTo>
                    <a:pt x="91" y="365"/>
                  </a:lnTo>
                  <a:lnTo>
                    <a:pt x="86" y="361"/>
                  </a:lnTo>
                  <a:lnTo>
                    <a:pt x="83" y="356"/>
                  </a:lnTo>
                  <a:lnTo>
                    <a:pt x="81" y="350"/>
                  </a:lnTo>
                  <a:lnTo>
                    <a:pt x="81" y="348"/>
                  </a:lnTo>
                  <a:lnTo>
                    <a:pt x="81" y="339"/>
                  </a:lnTo>
                  <a:lnTo>
                    <a:pt x="81" y="335"/>
                  </a:lnTo>
                  <a:lnTo>
                    <a:pt x="79" y="335"/>
                  </a:lnTo>
                  <a:lnTo>
                    <a:pt x="76" y="334"/>
                  </a:lnTo>
                  <a:lnTo>
                    <a:pt x="73" y="332"/>
                  </a:lnTo>
                  <a:lnTo>
                    <a:pt x="73" y="329"/>
                  </a:lnTo>
                  <a:lnTo>
                    <a:pt x="78" y="326"/>
                  </a:lnTo>
                  <a:lnTo>
                    <a:pt x="79" y="324"/>
                  </a:lnTo>
                  <a:lnTo>
                    <a:pt x="89" y="321"/>
                  </a:lnTo>
                  <a:lnTo>
                    <a:pt x="91" y="319"/>
                  </a:lnTo>
                  <a:lnTo>
                    <a:pt x="92" y="319"/>
                  </a:lnTo>
                  <a:lnTo>
                    <a:pt x="92" y="313"/>
                  </a:lnTo>
                  <a:lnTo>
                    <a:pt x="94" y="298"/>
                  </a:lnTo>
                  <a:lnTo>
                    <a:pt x="94" y="297"/>
                  </a:lnTo>
                  <a:lnTo>
                    <a:pt x="88" y="289"/>
                  </a:lnTo>
                  <a:lnTo>
                    <a:pt x="88" y="287"/>
                  </a:lnTo>
                  <a:lnTo>
                    <a:pt x="84" y="277"/>
                  </a:lnTo>
                  <a:lnTo>
                    <a:pt x="83" y="276"/>
                  </a:lnTo>
                  <a:lnTo>
                    <a:pt x="76" y="267"/>
                  </a:lnTo>
                  <a:lnTo>
                    <a:pt x="69" y="264"/>
                  </a:lnTo>
                  <a:lnTo>
                    <a:pt x="69" y="261"/>
                  </a:lnTo>
                  <a:lnTo>
                    <a:pt x="68" y="256"/>
                  </a:lnTo>
                  <a:lnTo>
                    <a:pt x="66" y="250"/>
                  </a:lnTo>
                  <a:lnTo>
                    <a:pt x="68" y="237"/>
                  </a:lnTo>
                  <a:lnTo>
                    <a:pt x="64" y="230"/>
                  </a:lnTo>
                  <a:lnTo>
                    <a:pt x="63" y="229"/>
                  </a:lnTo>
                  <a:lnTo>
                    <a:pt x="59" y="225"/>
                  </a:lnTo>
                  <a:lnTo>
                    <a:pt x="58" y="222"/>
                  </a:lnTo>
                  <a:lnTo>
                    <a:pt x="58" y="214"/>
                  </a:lnTo>
                  <a:lnTo>
                    <a:pt x="66" y="211"/>
                  </a:lnTo>
                  <a:lnTo>
                    <a:pt x="69" y="209"/>
                  </a:lnTo>
                  <a:lnTo>
                    <a:pt x="73" y="209"/>
                  </a:lnTo>
                  <a:lnTo>
                    <a:pt x="76" y="209"/>
                  </a:lnTo>
                  <a:lnTo>
                    <a:pt x="78" y="208"/>
                  </a:lnTo>
                  <a:lnTo>
                    <a:pt x="83" y="203"/>
                  </a:lnTo>
                  <a:lnTo>
                    <a:pt x="83" y="201"/>
                  </a:lnTo>
                  <a:lnTo>
                    <a:pt x="91" y="195"/>
                  </a:lnTo>
                  <a:lnTo>
                    <a:pt x="92" y="193"/>
                  </a:lnTo>
                  <a:lnTo>
                    <a:pt x="94" y="190"/>
                  </a:lnTo>
                  <a:lnTo>
                    <a:pt x="96" y="188"/>
                  </a:lnTo>
                  <a:lnTo>
                    <a:pt x="99" y="178"/>
                  </a:lnTo>
                  <a:lnTo>
                    <a:pt x="99" y="177"/>
                  </a:lnTo>
                  <a:lnTo>
                    <a:pt x="107" y="172"/>
                  </a:lnTo>
                  <a:lnTo>
                    <a:pt x="109" y="172"/>
                  </a:lnTo>
                  <a:lnTo>
                    <a:pt x="116" y="172"/>
                  </a:lnTo>
                  <a:lnTo>
                    <a:pt x="117" y="172"/>
                  </a:lnTo>
                  <a:lnTo>
                    <a:pt x="119" y="170"/>
                  </a:lnTo>
                  <a:lnTo>
                    <a:pt x="124" y="170"/>
                  </a:lnTo>
                  <a:lnTo>
                    <a:pt x="127" y="170"/>
                  </a:lnTo>
                  <a:lnTo>
                    <a:pt x="131" y="177"/>
                  </a:lnTo>
                  <a:lnTo>
                    <a:pt x="132" y="178"/>
                  </a:lnTo>
                  <a:lnTo>
                    <a:pt x="134" y="180"/>
                  </a:lnTo>
                  <a:lnTo>
                    <a:pt x="139" y="187"/>
                  </a:lnTo>
                  <a:lnTo>
                    <a:pt x="140" y="188"/>
                  </a:lnTo>
                  <a:lnTo>
                    <a:pt x="142" y="188"/>
                  </a:lnTo>
                  <a:lnTo>
                    <a:pt x="147" y="193"/>
                  </a:lnTo>
                  <a:lnTo>
                    <a:pt x="150" y="195"/>
                  </a:lnTo>
                  <a:lnTo>
                    <a:pt x="150" y="196"/>
                  </a:lnTo>
                  <a:lnTo>
                    <a:pt x="159" y="200"/>
                  </a:lnTo>
                  <a:lnTo>
                    <a:pt x="162" y="201"/>
                  </a:lnTo>
                  <a:lnTo>
                    <a:pt x="165" y="201"/>
                  </a:lnTo>
                  <a:lnTo>
                    <a:pt x="172" y="200"/>
                  </a:lnTo>
                  <a:lnTo>
                    <a:pt x="175" y="200"/>
                  </a:lnTo>
                  <a:lnTo>
                    <a:pt x="182" y="198"/>
                  </a:lnTo>
                  <a:lnTo>
                    <a:pt x="180" y="193"/>
                  </a:lnTo>
                  <a:lnTo>
                    <a:pt x="174" y="187"/>
                  </a:lnTo>
                  <a:lnTo>
                    <a:pt x="170" y="182"/>
                  </a:lnTo>
                  <a:lnTo>
                    <a:pt x="164" y="178"/>
                  </a:lnTo>
                  <a:lnTo>
                    <a:pt x="162" y="177"/>
                  </a:lnTo>
                  <a:lnTo>
                    <a:pt x="155" y="172"/>
                  </a:lnTo>
                  <a:lnTo>
                    <a:pt x="145" y="161"/>
                  </a:lnTo>
                  <a:lnTo>
                    <a:pt x="147" y="157"/>
                  </a:lnTo>
                  <a:lnTo>
                    <a:pt x="155" y="157"/>
                  </a:lnTo>
                  <a:lnTo>
                    <a:pt x="159" y="149"/>
                  </a:lnTo>
                  <a:lnTo>
                    <a:pt x="159" y="146"/>
                  </a:lnTo>
                  <a:lnTo>
                    <a:pt x="154" y="140"/>
                  </a:lnTo>
                  <a:lnTo>
                    <a:pt x="152" y="136"/>
                  </a:lnTo>
                  <a:lnTo>
                    <a:pt x="149" y="130"/>
                  </a:lnTo>
                  <a:lnTo>
                    <a:pt x="150" y="128"/>
                  </a:lnTo>
                  <a:lnTo>
                    <a:pt x="150" y="125"/>
                  </a:lnTo>
                  <a:lnTo>
                    <a:pt x="147" y="117"/>
                  </a:lnTo>
                  <a:lnTo>
                    <a:pt x="147" y="112"/>
                  </a:lnTo>
                  <a:lnTo>
                    <a:pt x="144" y="104"/>
                  </a:lnTo>
                  <a:lnTo>
                    <a:pt x="140" y="86"/>
                  </a:lnTo>
                  <a:lnTo>
                    <a:pt x="140" y="85"/>
                  </a:lnTo>
                  <a:lnTo>
                    <a:pt x="147" y="81"/>
                  </a:lnTo>
                  <a:lnTo>
                    <a:pt x="150" y="77"/>
                  </a:lnTo>
                  <a:lnTo>
                    <a:pt x="150" y="75"/>
                  </a:lnTo>
                  <a:lnTo>
                    <a:pt x="154" y="70"/>
                  </a:lnTo>
                  <a:lnTo>
                    <a:pt x="155" y="68"/>
                  </a:lnTo>
                  <a:lnTo>
                    <a:pt x="160" y="65"/>
                  </a:lnTo>
                  <a:lnTo>
                    <a:pt x="160" y="64"/>
                  </a:lnTo>
                  <a:lnTo>
                    <a:pt x="160" y="62"/>
                  </a:lnTo>
                  <a:lnTo>
                    <a:pt x="164" y="57"/>
                  </a:lnTo>
                  <a:lnTo>
                    <a:pt x="167" y="57"/>
                  </a:lnTo>
                  <a:lnTo>
                    <a:pt x="169" y="55"/>
                  </a:lnTo>
                  <a:lnTo>
                    <a:pt x="172" y="54"/>
                  </a:lnTo>
                  <a:lnTo>
                    <a:pt x="174" y="52"/>
                  </a:lnTo>
                  <a:lnTo>
                    <a:pt x="174" y="51"/>
                  </a:lnTo>
                  <a:lnTo>
                    <a:pt x="178" y="47"/>
                  </a:lnTo>
                  <a:lnTo>
                    <a:pt x="180" y="46"/>
                  </a:lnTo>
                  <a:lnTo>
                    <a:pt x="182" y="44"/>
                  </a:lnTo>
                  <a:lnTo>
                    <a:pt x="183" y="34"/>
                  </a:lnTo>
                  <a:lnTo>
                    <a:pt x="187" y="33"/>
                  </a:lnTo>
                  <a:lnTo>
                    <a:pt x="190" y="31"/>
                  </a:lnTo>
                  <a:lnTo>
                    <a:pt x="193" y="30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8" y="23"/>
                  </a:lnTo>
                  <a:lnTo>
                    <a:pt x="203" y="18"/>
                  </a:lnTo>
                  <a:lnTo>
                    <a:pt x="205" y="18"/>
                  </a:lnTo>
                  <a:lnTo>
                    <a:pt x="221" y="20"/>
                  </a:lnTo>
                  <a:lnTo>
                    <a:pt x="223" y="20"/>
                  </a:lnTo>
                  <a:lnTo>
                    <a:pt x="233" y="20"/>
                  </a:lnTo>
                  <a:lnTo>
                    <a:pt x="236" y="20"/>
                  </a:lnTo>
                  <a:lnTo>
                    <a:pt x="238" y="18"/>
                  </a:lnTo>
                  <a:lnTo>
                    <a:pt x="245" y="15"/>
                  </a:lnTo>
                  <a:lnTo>
                    <a:pt x="246" y="13"/>
                  </a:lnTo>
                  <a:lnTo>
                    <a:pt x="248" y="13"/>
                  </a:lnTo>
                  <a:lnTo>
                    <a:pt x="250" y="10"/>
                  </a:lnTo>
                  <a:lnTo>
                    <a:pt x="276" y="0"/>
                  </a:lnTo>
                  <a:lnTo>
                    <a:pt x="273" y="13"/>
                  </a:lnTo>
                  <a:lnTo>
                    <a:pt x="273" y="17"/>
                  </a:lnTo>
                  <a:lnTo>
                    <a:pt x="274" y="30"/>
                  </a:lnTo>
                  <a:lnTo>
                    <a:pt x="274" y="33"/>
                  </a:lnTo>
                  <a:lnTo>
                    <a:pt x="273" y="43"/>
                  </a:lnTo>
                  <a:lnTo>
                    <a:pt x="269" y="51"/>
                  </a:lnTo>
                  <a:lnTo>
                    <a:pt x="273" y="57"/>
                  </a:lnTo>
                  <a:lnTo>
                    <a:pt x="274" y="60"/>
                  </a:lnTo>
                  <a:lnTo>
                    <a:pt x="278" y="65"/>
                  </a:lnTo>
                  <a:lnTo>
                    <a:pt x="281" y="72"/>
                  </a:lnTo>
                  <a:lnTo>
                    <a:pt x="281" y="75"/>
                  </a:lnTo>
                  <a:lnTo>
                    <a:pt x="281" y="83"/>
                  </a:lnTo>
                  <a:lnTo>
                    <a:pt x="281" y="86"/>
                  </a:lnTo>
                  <a:lnTo>
                    <a:pt x="291" y="99"/>
                  </a:lnTo>
                  <a:lnTo>
                    <a:pt x="293" y="99"/>
                  </a:lnTo>
                  <a:lnTo>
                    <a:pt x="301" y="106"/>
                  </a:lnTo>
                  <a:lnTo>
                    <a:pt x="303" y="107"/>
                  </a:lnTo>
                  <a:lnTo>
                    <a:pt x="311" y="112"/>
                  </a:lnTo>
                  <a:lnTo>
                    <a:pt x="317" y="111"/>
                  </a:lnTo>
                  <a:lnTo>
                    <a:pt x="319" y="111"/>
                  </a:lnTo>
                  <a:lnTo>
                    <a:pt x="324" y="111"/>
                  </a:lnTo>
                  <a:lnTo>
                    <a:pt x="339" y="111"/>
                  </a:lnTo>
                  <a:lnTo>
                    <a:pt x="342" y="109"/>
                  </a:lnTo>
                  <a:lnTo>
                    <a:pt x="352" y="114"/>
                  </a:lnTo>
                  <a:lnTo>
                    <a:pt x="352" y="115"/>
                  </a:lnTo>
                  <a:lnTo>
                    <a:pt x="364" y="127"/>
                  </a:lnTo>
                  <a:lnTo>
                    <a:pt x="364" y="128"/>
                  </a:lnTo>
                  <a:lnTo>
                    <a:pt x="365" y="130"/>
                  </a:lnTo>
                  <a:lnTo>
                    <a:pt x="379" y="138"/>
                  </a:lnTo>
                  <a:lnTo>
                    <a:pt x="390" y="146"/>
                  </a:lnTo>
                  <a:lnTo>
                    <a:pt x="392" y="149"/>
                  </a:lnTo>
                  <a:lnTo>
                    <a:pt x="400" y="156"/>
                  </a:lnTo>
                  <a:lnTo>
                    <a:pt x="402" y="156"/>
                  </a:lnTo>
                  <a:lnTo>
                    <a:pt x="415" y="161"/>
                  </a:lnTo>
                  <a:lnTo>
                    <a:pt x="427" y="161"/>
                  </a:lnTo>
                  <a:lnTo>
                    <a:pt x="430" y="164"/>
                  </a:lnTo>
                  <a:lnTo>
                    <a:pt x="432" y="166"/>
                  </a:lnTo>
                  <a:lnTo>
                    <a:pt x="432" y="178"/>
                  </a:lnTo>
                  <a:lnTo>
                    <a:pt x="430" y="185"/>
                  </a:lnTo>
                  <a:lnTo>
                    <a:pt x="430" y="188"/>
                  </a:lnTo>
                  <a:lnTo>
                    <a:pt x="441" y="190"/>
                  </a:lnTo>
                  <a:lnTo>
                    <a:pt x="443" y="191"/>
                  </a:lnTo>
                  <a:lnTo>
                    <a:pt x="450" y="200"/>
                  </a:lnTo>
                  <a:lnTo>
                    <a:pt x="451" y="201"/>
                  </a:lnTo>
                  <a:lnTo>
                    <a:pt x="451" y="204"/>
                  </a:lnTo>
                  <a:lnTo>
                    <a:pt x="458" y="212"/>
                  </a:lnTo>
                  <a:lnTo>
                    <a:pt x="458" y="214"/>
                  </a:lnTo>
                  <a:lnTo>
                    <a:pt x="466" y="219"/>
                  </a:lnTo>
                  <a:lnTo>
                    <a:pt x="471" y="224"/>
                  </a:lnTo>
                  <a:lnTo>
                    <a:pt x="468" y="229"/>
                  </a:lnTo>
                  <a:lnTo>
                    <a:pt x="468" y="230"/>
                  </a:lnTo>
                  <a:lnTo>
                    <a:pt x="468" y="240"/>
                  </a:lnTo>
                  <a:lnTo>
                    <a:pt x="480" y="246"/>
                  </a:lnTo>
                  <a:lnTo>
                    <a:pt x="481" y="248"/>
                  </a:lnTo>
                  <a:lnTo>
                    <a:pt x="484" y="261"/>
                  </a:lnTo>
                  <a:lnTo>
                    <a:pt x="486" y="263"/>
                  </a:lnTo>
                  <a:lnTo>
                    <a:pt x="496" y="272"/>
                  </a:lnTo>
                  <a:lnTo>
                    <a:pt x="504" y="269"/>
                  </a:lnTo>
                  <a:lnTo>
                    <a:pt x="508" y="267"/>
                  </a:lnTo>
                  <a:lnTo>
                    <a:pt x="516" y="264"/>
                  </a:lnTo>
                  <a:lnTo>
                    <a:pt x="518" y="266"/>
                  </a:lnTo>
                  <a:lnTo>
                    <a:pt x="518" y="282"/>
                  </a:lnTo>
                  <a:lnTo>
                    <a:pt x="516" y="284"/>
                  </a:lnTo>
                  <a:lnTo>
                    <a:pt x="514" y="292"/>
                  </a:lnTo>
                  <a:lnTo>
                    <a:pt x="514" y="293"/>
                  </a:lnTo>
                  <a:lnTo>
                    <a:pt x="519" y="297"/>
                  </a:lnTo>
                  <a:lnTo>
                    <a:pt x="521" y="297"/>
                  </a:lnTo>
                  <a:lnTo>
                    <a:pt x="529" y="297"/>
                  </a:lnTo>
                  <a:lnTo>
                    <a:pt x="529" y="300"/>
                  </a:lnTo>
                  <a:lnTo>
                    <a:pt x="529" y="301"/>
                  </a:lnTo>
                  <a:lnTo>
                    <a:pt x="529" y="303"/>
                  </a:lnTo>
                  <a:lnTo>
                    <a:pt x="529" y="306"/>
                  </a:lnTo>
                  <a:lnTo>
                    <a:pt x="531" y="316"/>
                  </a:lnTo>
                  <a:lnTo>
                    <a:pt x="531" y="318"/>
                  </a:lnTo>
                  <a:lnTo>
                    <a:pt x="534" y="319"/>
                  </a:lnTo>
                  <a:lnTo>
                    <a:pt x="544" y="322"/>
                  </a:lnTo>
                  <a:lnTo>
                    <a:pt x="546" y="324"/>
                  </a:lnTo>
                  <a:lnTo>
                    <a:pt x="556" y="329"/>
                  </a:lnTo>
                  <a:lnTo>
                    <a:pt x="559" y="332"/>
                  </a:lnTo>
                  <a:lnTo>
                    <a:pt x="561" y="335"/>
                  </a:lnTo>
                  <a:lnTo>
                    <a:pt x="564" y="344"/>
                  </a:lnTo>
                  <a:lnTo>
                    <a:pt x="564" y="345"/>
                  </a:lnTo>
                  <a:lnTo>
                    <a:pt x="569" y="348"/>
                  </a:lnTo>
                  <a:lnTo>
                    <a:pt x="575" y="352"/>
                  </a:lnTo>
                  <a:lnTo>
                    <a:pt x="577" y="356"/>
                  </a:lnTo>
                  <a:lnTo>
                    <a:pt x="579" y="361"/>
                  </a:lnTo>
                  <a:lnTo>
                    <a:pt x="579" y="363"/>
                  </a:lnTo>
                  <a:lnTo>
                    <a:pt x="580" y="371"/>
                  </a:lnTo>
                  <a:lnTo>
                    <a:pt x="582" y="374"/>
                  </a:lnTo>
                  <a:lnTo>
                    <a:pt x="580" y="379"/>
                  </a:lnTo>
                  <a:lnTo>
                    <a:pt x="579" y="382"/>
                  </a:lnTo>
                  <a:lnTo>
                    <a:pt x="570" y="387"/>
                  </a:lnTo>
                  <a:lnTo>
                    <a:pt x="569" y="389"/>
                  </a:lnTo>
                  <a:lnTo>
                    <a:pt x="567" y="390"/>
                  </a:lnTo>
                  <a:lnTo>
                    <a:pt x="554" y="392"/>
                  </a:lnTo>
                  <a:lnTo>
                    <a:pt x="551" y="392"/>
                  </a:lnTo>
                  <a:lnTo>
                    <a:pt x="549" y="394"/>
                  </a:lnTo>
                  <a:lnTo>
                    <a:pt x="547" y="395"/>
                  </a:lnTo>
                  <a:lnTo>
                    <a:pt x="536" y="403"/>
                  </a:lnTo>
                  <a:lnTo>
                    <a:pt x="534" y="403"/>
                  </a:lnTo>
                  <a:lnTo>
                    <a:pt x="526" y="413"/>
                  </a:lnTo>
                  <a:lnTo>
                    <a:pt x="519" y="424"/>
                  </a:lnTo>
                  <a:lnTo>
                    <a:pt x="518" y="426"/>
                  </a:lnTo>
                  <a:lnTo>
                    <a:pt x="514" y="445"/>
                  </a:lnTo>
                  <a:lnTo>
                    <a:pt x="514" y="447"/>
                  </a:lnTo>
                  <a:lnTo>
                    <a:pt x="514" y="450"/>
                  </a:lnTo>
                  <a:lnTo>
                    <a:pt x="514" y="452"/>
                  </a:lnTo>
                  <a:lnTo>
                    <a:pt x="514" y="473"/>
                  </a:lnTo>
                  <a:lnTo>
                    <a:pt x="516" y="475"/>
                  </a:lnTo>
                  <a:lnTo>
                    <a:pt x="516" y="476"/>
                  </a:lnTo>
                  <a:lnTo>
                    <a:pt x="516" y="492"/>
                  </a:lnTo>
                  <a:lnTo>
                    <a:pt x="516" y="496"/>
                  </a:lnTo>
                  <a:lnTo>
                    <a:pt x="516" y="502"/>
                  </a:lnTo>
                  <a:lnTo>
                    <a:pt x="514" y="505"/>
                  </a:lnTo>
                  <a:lnTo>
                    <a:pt x="511" y="522"/>
                  </a:lnTo>
                  <a:lnTo>
                    <a:pt x="506" y="530"/>
                  </a:lnTo>
                  <a:lnTo>
                    <a:pt x="504" y="531"/>
                  </a:lnTo>
                  <a:lnTo>
                    <a:pt x="503" y="536"/>
                  </a:lnTo>
                  <a:lnTo>
                    <a:pt x="501" y="543"/>
                  </a:lnTo>
                  <a:lnTo>
                    <a:pt x="501" y="544"/>
                  </a:lnTo>
                  <a:lnTo>
                    <a:pt x="501" y="546"/>
                  </a:lnTo>
                  <a:lnTo>
                    <a:pt x="506" y="560"/>
                  </a:lnTo>
                  <a:lnTo>
                    <a:pt x="506" y="562"/>
                  </a:lnTo>
                  <a:lnTo>
                    <a:pt x="506" y="565"/>
                  </a:lnTo>
                  <a:lnTo>
                    <a:pt x="508" y="580"/>
                  </a:lnTo>
                  <a:lnTo>
                    <a:pt x="508" y="581"/>
                  </a:lnTo>
                  <a:lnTo>
                    <a:pt x="506" y="585"/>
                  </a:lnTo>
                  <a:lnTo>
                    <a:pt x="501" y="591"/>
                  </a:lnTo>
                  <a:lnTo>
                    <a:pt x="499" y="594"/>
                  </a:lnTo>
                  <a:lnTo>
                    <a:pt x="496" y="607"/>
                  </a:lnTo>
                  <a:lnTo>
                    <a:pt x="496" y="611"/>
                  </a:lnTo>
                  <a:lnTo>
                    <a:pt x="494" y="625"/>
                  </a:lnTo>
                  <a:lnTo>
                    <a:pt x="493" y="628"/>
                  </a:lnTo>
                  <a:lnTo>
                    <a:pt x="493" y="638"/>
                  </a:lnTo>
                  <a:lnTo>
                    <a:pt x="493" y="641"/>
                  </a:lnTo>
                  <a:lnTo>
                    <a:pt x="494" y="643"/>
                  </a:lnTo>
                  <a:lnTo>
                    <a:pt x="496" y="653"/>
                  </a:lnTo>
                  <a:lnTo>
                    <a:pt x="498" y="654"/>
                  </a:lnTo>
                  <a:lnTo>
                    <a:pt x="498" y="656"/>
                  </a:lnTo>
                  <a:lnTo>
                    <a:pt x="499" y="662"/>
                  </a:lnTo>
                  <a:lnTo>
                    <a:pt x="499" y="666"/>
                  </a:lnTo>
                  <a:lnTo>
                    <a:pt x="508" y="680"/>
                  </a:lnTo>
                  <a:lnTo>
                    <a:pt x="509" y="682"/>
                  </a:lnTo>
                  <a:lnTo>
                    <a:pt x="516" y="688"/>
                  </a:lnTo>
                  <a:lnTo>
                    <a:pt x="518" y="690"/>
                  </a:lnTo>
                  <a:lnTo>
                    <a:pt x="519" y="691"/>
                  </a:lnTo>
                  <a:lnTo>
                    <a:pt x="524" y="706"/>
                  </a:lnTo>
                  <a:lnTo>
                    <a:pt x="524" y="709"/>
                  </a:lnTo>
                  <a:lnTo>
                    <a:pt x="526" y="711"/>
                  </a:lnTo>
                  <a:lnTo>
                    <a:pt x="527" y="714"/>
                  </a:lnTo>
                  <a:lnTo>
                    <a:pt x="534" y="729"/>
                  </a:lnTo>
                  <a:lnTo>
                    <a:pt x="536" y="730"/>
                  </a:lnTo>
                  <a:lnTo>
                    <a:pt x="536" y="733"/>
                  </a:lnTo>
                  <a:lnTo>
                    <a:pt x="546" y="740"/>
                  </a:lnTo>
                  <a:lnTo>
                    <a:pt x="547" y="742"/>
                  </a:lnTo>
                  <a:lnTo>
                    <a:pt x="561" y="751"/>
                  </a:lnTo>
                  <a:lnTo>
                    <a:pt x="564" y="753"/>
                  </a:lnTo>
                  <a:lnTo>
                    <a:pt x="564" y="755"/>
                  </a:lnTo>
                  <a:lnTo>
                    <a:pt x="569" y="771"/>
                  </a:lnTo>
                  <a:lnTo>
                    <a:pt x="569" y="772"/>
                  </a:lnTo>
                  <a:lnTo>
                    <a:pt x="567" y="789"/>
                  </a:lnTo>
                  <a:lnTo>
                    <a:pt x="569" y="792"/>
                  </a:lnTo>
                  <a:lnTo>
                    <a:pt x="569" y="805"/>
                  </a:lnTo>
                  <a:lnTo>
                    <a:pt x="569" y="808"/>
                  </a:lnTo>
                  <a:lnTo>
                    <a:pt x="569" y="811"/>
                  </a:lnTo>
                  <a:lnTo>
                    <a:pt x="570" y="826"/>
                  </a:lnTo>
                  <a:lnTo>
                    <a:pt x="570" y="827"/>
                  </a:lnTo>
                  <a:lnTo>
                    <a:pt x="574" y="839"/>
                  </a:lnTo>
                  <a:lnTo>
                    <a:pt x="575" y="844"/>
                  </a:lnTo>
                  <a:lnTo>
                    <a:pt x="575" y="845"/>
                  </a:lnTo>
                  <a:lnTo>
                    <a:pt x="575" y="848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98" name="Freeform 98"/>
            <p:cNvSpPr>
              <a:spLocks/>
            </p:cNvSpPr>
            <p:nvPr/>
          </p:nvSpPr>
          <p:spPr bwMode="auto">
            <a:xfrm>
              <a:off x="4202112" y="7162008"/>
              <a:ext cx="461963" cy="749300"/>
            </a:xfrm>
            <a:custGeom>
              <a:avLst/>
              <a:gdLst>
                <a:gd name="T0" fmla="*/ 569 w 582"/>
                <a:gd name="T1" fmla="*/ 903 h 944"/>
                <a:gd name="T2" fmla="*/ 562 w 582"/>
                <a:gd name="T3" fmla="*/ 850 h 944"/>
                <a:gd name="T4" fmla="*/ 556 w 582"/>
                <a:gd name="T5" fmla="*/ 811 h 944"/>
                <a:gd name="T6" fmla="*/ 527 w 582"/>
                <a:gd name="T7" fmla="*/ 766 h 944"/>
                <a:gd name="T8" fmla="*/ 471 w 582"/>
                <a:gd name="T9" fmla="*/ 717 h 944"/>
                <a:gd name="T10" fmla="*/ 427 w 582"/>
                <a:gd name="T11" fmla="*/ 682 h 944"/>
                <a:gd name="T12" fmla="*/ 417 w 582"/>
                <a:gd name="T13" fmla="*/ 656 h 944"/>
                <a:gd name="T14" fmla="*/ 422 w 582"/>
                <a:gd name="T15" fmla="*/ 628 h 944"/>
                <a:gd name="T16" fmla="*/ 374 w 582"/>
                <a:gd name="T17" fmla="*/ 596 h 944"/>
                <a:gd name="T18" fmla="*/ 336 w 582"/>
                <a:gd name="T19" fmla="*/ 611 h 944"/>
                <a:gd name="T20" fmla="*/ 334 w 582"/>
                <a:gd name="T21" fmla="*/ 644 h 944"/>
                <a:gd name="T22" fmla="*/ 332 w 582"/>
                <a:gd name="T23" fmla="*/ 685 h 944"/>
                <a:gd name="T24" fmla="*/ 341 w 582"/>
                <a:gd name="T25" fmla="*/ 729 h 944"/>
                <a:gd name="T26" fmla="*/ 364 w 582"/>
                <a:gd name="T27" fmla="*/ 763 h 944"/>
                <a:gd name="T28" fmla="*/ 336 w 582"/>
                <a:gd name="T29" fmla="*/ 764 h 944"/>
                <a:gd name="T30" fmla="*/ 316 w 582"/>
                <a:gd name="T31" fmla="*/ 727 h 944"/>
                <a:gd name="T32" fmla="*/ 286 w 582"/>
                <a:gd name="T33" fmla="*/ 688 h 944"/>
                <a:gd name="T34" fmla="*/ 230 w 582"/>
                <a:gd name="T35" fmla="*/ 654 h 944"/>
                <a:gd name="T36" fmla="*/ 220 w 582"/>
                <a:gd name="T37" fmla="*/ 646 h 944"/>
                <a:gd name="T38" fmla="*/ 157 w 582"/>
                <a:gd name="T39" fmla="*/ 641 h 944"/>
                <a:gd name="T40" fmla="*/ 112 w 582"/>
                <a:gd name="T41" fmla="*/ 611 h 944"/>
                <a:gd name="T42" fmla="*/ 79 w 582"/>
                <a:gd name="T43" fmla="*/ 622 h 944"/>
                <a:gd name="T44" fmla="*/ 49 w 582"/>
                <a:gd name="T45" fmla="*/ 619 h 944"/>
                <a:gd name="T46" fmla="*/ 26 w 582"/>
                <a:gd name="T47" fmla="*/ 594 h 944"/>
                <a:gd name="T48" fmla="*/ 36 w 582"/>
                <a:gd name="T49" fmla="*/ 568 h 944"/>
                <a:gd name="T50" fmla="*/ 13 w 582"/>
                <a:gd name="T51" fmla="*/ 530 h 944"/>
                <a:gd name="T52" fmla="*/ 25 w 582"/>
                <a:gd name="T53" fmla="*/ 497 h 944"/>
                <a:gd name="T54" fmla="*/ 84 w 582"/>
                <a:gd name="T55" fmla="*/ 476 h 944"/>
                <a:gd name="T56" fmla="*/ 111 w 582"/>
                <a:gd name="T57" fmla="*/ 416 h 944"/>
                <a:gd name="T58" fmla="*/ 109 w 582"/>
                <a:gd name="T59" fmla="*/ 373 h 944"/>
                <a:gd name="T60" fmla="*/ 79 w 582"/>
                <a:gd name="T61" fmla="*/ 335 h 944"/>
                <a:gd name="T62" fmla="*/ 94 w 582"/>
                <a:gd name="T63" fmla="*/ 298 h 944"/>
                <a:gd name="T64" fmla="*/ 66 w 582"/>
                <a:gd name="T65" fmla="*/ 250 h 944"/>
                <a:gd name="T66" fmla="*/ 76 w 582"/>
                <a:gd name="T67" fmla="*/ 209 h 944"/>
                <a:gd name="T68" fmla="*/ 107 w 582"/>
                <a:gd name="T69" fmla="*/ 172 h 944"/>
                <a:gd name="T70" fmla="*/ 139 w 582"/>
                <a:gd name="T71" fmla="*/ 187 h 944"/>
                <a:gd name="T72" fmla="*/ 175 w 582"/>
                <a:gd name="T73" fmla="*/ 200 h 944"/>
                <a:gd name="T74" fmla="*/ 155 w 582"/>
                <a:gd name="T75" fmla="*/ 157 h 944"/>
                <a:gd name="T76" fmla="*/ 144 w 582"/>
                <a:gd name="T77" fmla="*/ 104 h 944"/>
                <a:gd name="T78" fmla="*/ 160 w 582"/>
                <a:gd name="T79" fmla="*/ 62 h 944"/>
                <a:gd name="T80" fmla="*/ 183 w 582"/>
                <a:gd name="T81" fmla="*/ 34 h 944"/>
                <a:gd name="T82" fmla="*/ 223 w 582"/>
                <a:gd name="T83" fmla="*/ 20 h 944"/>
                <a:gd name="T84" fmla="*/ 273 w 582"/>
                <a:gd name="T85" fmla="*/ 17 h 944"/>
                <a:gd name="T86" fmla="*/ 281 w 582"/>
                <a:gd name="T87" fmla="*/ 83 h 944"/>
                <a:gd name="T88" fmla="*/ 339 w 582"/>
                <a:gd name="T89" fmla="*/ 111 h 944"/>
                <a:gd name="T90" fmla="*/ 400 w 582"/>
                <a:gd name="T91" fmla="*/ 156 h 944"/>
                <a:gd name="T92" fmla="*/ 443 w 582"/>
                <a:gd name="T93" fmla="*/ 191 h 944"/>
                <a:gd name="T94" fmla="*/ 468 w 582"/>
                <a:gd name="T95" fmla="*/ 240 h 944"/>
                <a:gd name="T96" fmla="*/ 518 w 582"/>
                <a:gd name="T97" fmla="*/ 282 h 944"/>
                <a:gd name="T98" fmla="*/ 529 w 582"/>
                <a:gd name="T99" fmla="*/ 306 h 944"/>
                <a:gd name="T100" fmla="*/ 564 w 582"/>
                <a:gd name="T101" fmla="*/ 345 h 944"/>
                <a:gd name="T102" fmla="*/ 570 w 582"/>
                <a:gd name="T103" fmla="*/ 387 h 944"/>
                <a:gd name="T104" fmla="*/ 519 w 582"/>
                <a:gd name="T105" fmla="*/ 424 h 944"/>
                <a:gd name="T106" fmla="*/ 516 w 582"/>
                <a:gd name="T107" fmla="*/ 496 h 944"/>
                <a:gd name="T108" fmla="*/ 506 w 582"/>
                <a:gd name="T109" fmla="*/ 560 h 944"/>
                <a:gd name="T110" fmla="*/ 494 w 582"/>
                <a:gd name="T111" fmla="*/ 625 h 944"/>
                <a:gd name="T112" fmla="*/ 508 w 582"/>
                <a:gd name="T113" fmla="*/ 680 h 944"/>
                <a:gd name="T114" fmla="*/ 536 w 582"/>
                <a:gd name="T115" fmla="*/ 730 h 944"/>
                <a:gd name="T116" fmla="*/ 569 w 582"/>
                <a:gd name="T117" fmla="*/ 792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82" h="944">
                  <a:moveTo>
                    <a:pt x="580" y="944"/>
                  </a:moveTo>
                  <a:lnTo>
                    <a:pt x="575" y="937"/>
                  </a:lnTo>
                  <a:lnTo>
                    <a:pt x="574" y="936"/>
                  </a:lnTo>
                  <a:lnTo>
                    <a:pt x="574" y="933"/>
                  </a:lnTo>
                  <a:lnTo>
                    <a:pt x="569" y="926"/>
                  </a:lnTo>
                  <a:lnTo>
                    <a:pt x="569" y="924"/>
                  </a:lnTo>
                  <a:lnTo>
                    <a:pt x="567" y="923"/>
                  </a:lnTo>
                  <a:lnTo>
                    <a:pt x="566" y="915"/>
                  </a:lnTo>
                  <a:lnTo>
                    <a:pt x="566" y="907"/>
                  </a:lnTo>
                  <a:lnTo>
                    <a:pt x="569" y="903"/>
                  </a:lnTo>
                  <a:lnTo>
                    <a:pt x="570" y="903"/>
                  </a:lnTo>
                  <a:lnTo>
                    <a:pt x="574" y="899"/>
                  </a:lnTo>
                  <a:lnTo>
                    <a:pt x="574" y="897"/>
                  </a:lnTo>
                  <a:lnTo>
                    <a:pt x="574" y="882"/>
                  </a:lnTo>
                  <a:lnTo>
                    <a:pt x="572" y="871"/>
                  </a:lnTo>
                  <a:lnTo>
                    <a:pt x="570" y="868"/>
                  </a:lnTo>
                  <a:lnTo>
                    <a:pt x="570" y="866"/>
                  </a:lnTo>
                  <a:lnTo>
                    <a:pt x="566" y="855"/>
                  </a:lnTo>
                  <a:lnTo>
                    <a:pt x="564" y="853"/>
                  </a:lnTo>
                  <a:lnTo>
                    <a:pt x="562" y="850"/>
                  </a:lnTo>
                  <a:lnTo>
                    <a:pt x="561" y="847"/>
                  </a:lnTo>
                  <a:lnTo>
                    <a:pt x="559" y="844"/>
                  </a:lnTo>
                  <a:lnTo>
                    <a:pt x="561" y="840"/>
                  </a:lnTo>
                  <a:lnTo>
                    <a:pt x="561" y="839"/>
                  </a:lnTo>
                  <a:lnTo>
                    <a:pt x="561" y="829"/>
                  </a:lnTo>
                  <a:lnTo>
                    <a:pt x="559" y="826"/>
                  </a:lnTo>
                  <a:lnTo>
                    <a:pt x="557" y="824"/>
                  </a:lnTo>
                  <a:lnTo>
                    <a:pt x="557" y="818"/>
                  </a:lnTo>
                  <a:lnTo>
                    <a:pt x="556" y="814"/>
                  </a:lnTo>
                  <a:lnTo>
                    <a:pt x="556" y="811"/>
                  </a:lnTo>
                  <a:lnTo>
                    <a:pt x="554" y="808"/>
                  </a:lnTo>
                  <a:lnTo>
                    <a:pt x="556" y="801"/>
                  </a:lnTo>
                  <a:lnTo>
                    <a:pt x="556" y="800"/>
                  </a:lnTo>
                  <a:lnTo>
                    <a:pt x="547" y="785"/>
                  </a:lnTo>
                  <a:lnTo>
                    <a:pt x="546" y="784"/>
                  </a:lnTo>
                  <a:lnTo>
                    <a:pt x="544" y="782"/>
                  </a:lnTo>
                  <a:lnTo>
                    <a:pt x="542" y="780"/>
                  </a:lnTo>
                  <a:lnTo>
                    <a:pt x="539" y="779"/>
                  </a:lnTo>
                  <a:lnTo>
                    <a:pt x="529" y="767"/>
                  </a:lnTo>
                  <a:lnTo>
                    <a:pt x="527" y="766"/>
                  </a:lnTo>
                  <a:lnTo>
                    <a:pt x="516" y="756"/>
                  </a:lnTo>
                  <a:lnTo>
                    <a:pt x="514" y="755"/>
                  </a:lnTo>
                  <a:lnTo>
                    <a:pt x="506" y="748"/>
                  </a:lnTo>
                  <a:lnTo>
                    <a:pt x="496" y="737"/>
                  </a:lnTo>
                  <a:lnTo>
                    <a:pt x="493" y="735"/>
                  </a:lnTo>
                  <a:lnTo>
                    <a:pt x="486" y="727"/>
                  </a:lnTo>
                  <a:lnTo>
                    <a:pt x="484" y="725"/>
                  </a:lnTo>
                  <a:lnTo>
                    <a:pt x="476" y="719"/>
                  </a:lnTo>
                  <a:lnTo>
                    <a:pt x="473" y="719"/>
                  </a:lnTo>
                  <a:lnTo>
                    <a:pt x="471" y="717"/>
                  </a:lnTo>
                  <a:lnTo>
                    <a:pt x="468" y="714"/>
                  </a:lnTo>
                  <a:lnTo>
                    <a:pt x="466" y="712"/>
                  </a:lnTo>
                  <a:lnTo>
                    <a:pt x="461" y="708"/>
                  </a:lnTo>
                  <a:lnTo>
                    <a:pt x="460" y="706"/>
                  </a:lnTo>
                  <a:lnTo>
                    <a:pt x="456" y="706"/>
                  </a:lnTo>
                  <a:lnTo>
                    <a:pt x="441" y="695"/>
                  </a:lnTo>
                  <a:lnTo>
                    <a:pt x="440" y="693"/>
                  </a:lnTo>
                  <a:lnTo>
                    <a:pt x="433" y="687"/>
                  </a:lnTo>
                  <a:lnTo>
                    <a:pt x="430" y="685"/>
                  </a:lnTo>
                  <a:lnTo>
                    <a:pt x="427" y="682"/>
                  </a:lnTo>
                  <a:lnTo>
                    <a:pt x="425" y="682"/>
                  </a:lnTo>
                  <a:lnTo>
                    <a:pt x="422" y="678"/>
                  </a:lnTo>
                  <a:lnTo>
                    <a:pt x="422" y="675"/>
                  </a:lnTo>
                  <a:lnTo>
                    <a:pt x="420" y="672"/>
                  </a:lnTo>
                  <a:lnTo>
                    <a:pt x="412" y="669"/>
                  </a:lnTo>
                  <a:lnTo>
                    <a:pt x="410" y="667"/>
                  </a:lnTo>
                  <a:lnTo>
                    <a:pt x="407" y="666"/>
                  </a:lnTo>
                  <a:lnTo>
                    <a:pt x="405" y="661"/>
                  </a:lnTo>
                  <a:lnTo>
                    <a:pt x="407" y="657"/>
                  </a:lnTo>
                  <a:lnTo>
                    <a:pt x="417" y="656"/>
                  </a:lnTo>
                  <a:lnTo>
                    <a:pt x="418" y="656"/>
                  </a:lnTo>
                  <a:lnTo>
                    <a:pt x="428" y="656"/>
                  </a:lnTo>
                  <a:lnTo>
                    <a:pt x="430" y="654"/>
                  </a:lnTo>
                  <a:lnTo>
                    <a:pt x="430" y="648"/>
                  </a:lnTo>
                  <a:lnTo>
                    <a:pt x="430" y="646"/>
                  </a:lnTo>
                  <a:lnTo>
                    <a:pt x="428" y="641"/>
                  </a:lnTo>
                  <a:lnTo>
                    <a:pt x="425" y="638"/>
                  </a:lnTo>
                  <a:lnTo>
                    <a:pt x="423" y="636"/>
                  </a:lnTo>
                  <a:lnTo>
                    <a:pt x="422" y="633"/>
                  </a:lnTo>
                  <a:lnTo>
                    <a:pt x="422" y="628"/>
                  </a:lnTo>
                  <a:lnTo>
                    <a:pt x="408" y="620"/>
                  </a:lnTo>
                  <a:lnTo>
                    <a:pt x="405" y="617"/>
                  </a:lnTo>
                  <a:lnTo>
                    <a:pt x="403" y="617"/>
                  </a:lnTo>
                  <a:lnTo>
                    <a:pt x="392" y="609"/>
                  </a:lnTo>
                  <a:lnTo>
                    <a:pt x="389" y="607"/>
                  </a:lnTo>
                  <a:lnTo>
                    <a:pt x="385" y="604"/>
                  </a:lnTo>
                  <a:lnTo>
                    <a:pt x="385" y="602"/>
                  </a:lnTo>
                  <a:lnTo>
                    <a:pt x="379" y="599"/>
                  </a:lnTo>
                  <a:lnTo>
                    <a:pt x="377" y="598"/>
                  </a:lnTo>
                  <a:lnTo>
                    <a:pt x="374" y="596"/>
                  </a:lnTo>
                  <a:lnTo>
                    <a:pt x="369" y="596"/>
                  </a:lnTo>
                  <a:lnTo>
                    <a:pt x="365" y="596"/>
                  </a:lnTo>
                  <a:lnTo>
                    <a:pt x="357" y="601"/>
                  </a:lnTo>
                  <a:lnTo>
                    <a:pt x="351" y="601"/>
                  </a:lnTo>
                  <a:lnTo>
                    <a:pt x="347" y="599"/>
                  </a:lnTo>
                  <a:lnTo>
                    <a:pt x="344" y="599"/>
                  </a:lnTo>
                  <a:lnTo>
                    <a:pt x="341" y="601"/>
                  </a:lnTo>
                  <a:lnTo>
                    <a:pt x="334" y="604"/>
                  </a:lnTo>
                  <a:lnTo>
                    <a:pt x="334" y="609"/>
                  </a:lnTo>
                  <a:lnTo>
                    <a:pt x="336" y="611"/>
                  </a:lnTo>
                  <a:lnTo>
                    <a:pt x="336" y="619"/>
                  </a:lnTo>
                  <a:lnTo>
                    <a:pt x="334" y="620"/>
                  </a:lnTo>
                  <a:lnTo>
                    <a:pt x="331" y="623"/>
                  </a:lnTo>
                  <a:lnTo>
                    <a:pt x="337" y="632"/>
                  </a:lnTo>
                  <a:lnTo>
                    <a:pt x="339" y="632"/>
                  </a:lnTo>
                  <a:lnTo>
                    <a:pt x="346" y="638"/>
                  </a:lnTo>
                  <a:lnTo>
                    <a:pt x="347" y="643"/>
                  </a:lnTo>
                  <a:lnTo>
                    <a:pt x="346" y="644"/>
                  </a:lnTo>
                  <a:lnTo>
                    <a:pt x="336" y="644"/>
                  </a:lnTo>
                  <a:lnTo>
                    <a:pt x="334" y="644"/>
                  </a:lnTo>
                  <a:lnTo>
                    <a:pt x="331" y="649"/>
                  </a:lnTo>
                  <a:lnTo>
                    <a:pt x="327" y="653"/>
                  </a:lnTo>
                  <a:lnTo>
                    <a:pt x="329" y="656"/>
                  </a:lnTo>
                  <a:lnTo>
                    <a:pt x="332" y="666"/>
                  </a:lnTo>
                  <a:lnTo>
                    <a:pt x="332" y="669"/>
                  </a:lnTo>
                  <a:lnTo>
                    <a:pt x="332" y="670"/>
                  </a:lnTo>
                  <a:lnTo>
                    <a:pt x="329" y="677"/>
                  </a:lnTo>
                  <a:lnTo>
                    <a:pt x="329" y="678"/>
                  </a:lnTo>
                  <a:lnTo>
                    <a:pt x="331" y="683"/>
                  </a:lnTo>
                  <a:lnTo>
                    <a:pt x="332" y="685"/>
                  </a:lnTo>
                  <a:lnTo>
                    <a:pt x="334" y="685"/>
                  </a:lnTo>
                  <a:lnTo>
                    <a:pt x="336" y="691"/>
                  </a:lnTo>
                  <a:lnTo>
                    <a:pt x="339" y="700"/>
                  </a:lnTo>
                  <a:lnTo>
                    <a:pt x="339" y="703"/>
                  </a:lnTo>
                  <a:lnTo>
                    <a:pt x="336" y="709"/>
                  </a:lnTo>
                  <a:lnTo>
                    <a:pt x="334" y="711"/>
                  </a:lnTo>
                  <a:lnTo>
                    <a:pt x="332" y="717"/>
                  </a:lnTo>
                  <a:lnTo>
                    <a:pt x="332" y="721"/>
                  </a:lnTo>
                  <a:lnTo>
                    <a:pt x="334" y="722"/>
                  </a:lnTo>
                  <a:lnTo>
                    <a:pt x="341" y="729"/>
                  </a:lnTo>
                  <a:lnTo>
                    <a:pt x="342" y="729"/>
                  </a:lnTo>
                  <a:lnTo>
                    <a:pt x="347" y="733"/>
                  </a:lnTo>
                  <a:lnTo>
                    <a:pt x="347" y="735"/>
                  </a:lnTo>
                  <a:lnTo>
                    <a:pt x="347" y="738"/>
                  </a:lnTo>
                  <a:lnTo>
                    <a:pt x="351" y="742"/>
                  </a:lnTo>
                  <a:lnTo>
                    <a:pt x="352" y="743"/>
                  </a:lnTo>
                  <a:lnTo>
                    <a:pt x="357" y="745"/>
                  </a:lnTo>
                  <a:lnTo>
                    <a:pt x="360" y="753"/>
                  </a:lnTo>
                  <a:lnTo>
                    <a:pt x="360" y="755"/>
                  </a:lnTo>
                  <a:lnTo>
                    <a:pt x="364" y="763"/>
                  </a:lnTo>
                  <a:lnTo>
                    <a:pt x="364" y="764"/>
                  </a:lnTo>
                  <a:lnTo>
                    <a:pt x="362" y="771"/>
                  </a:lnTo>
                  <a:lnTo>
                    <a:pt x="362" y="772"/>
                  </a:lnTo>
                  <a:lnTo>
                    <a:pt x="360" y="774"/>
                  </a:lnTo>
                  <a:lnTo>
                    <a:pt x="354" y="774"/>
                  </a:lnTo>
                  <a:lnTo>
                    <a:pt x="352" y="772"/>
                  </a:lnTo>
                  <a:lnTo>
                    <a:pt x="349" y="769"/>
                  </a:lnTo>
                  <a:lnTo>
                    <a:pt x="344" y="766"/>
                  </a:lnTo>
                  <a:lnTo>
                    <a:pt x="341" y="764"/>
                  </a:lnTo>
                  <a:lnTo>
                    <a:pt x="336" y="764"/>
                  </a:lnTo>
                  <a:lnTo>
                    <a:pt x="334" y="764"/>
                  </a:lnTo>
                  <a:lnTo>
                    <a:pt x="326" y="763"/>
                  </a:lnTo>
                  <a:lnTo>
                    <a:pt x="324" y="763"/>
                  </a:lnTo>
                  <a:lnTo>
                    <a:pt x="322" y="750"/>
                  </a:lnTo>
                  <a:lnTo>
                    <a:pt x="322" y="748"/>
                  </a:lnTo>
                  <a:lnTo>
                    <a:pt x="322" y="745"/>
                  </a:lnTo>
                  <a:lnTo>
                    <a:pt x="321" y="740"/>
                  </a:lnTo>
                  <a:lnTo>
                    <a:pt x="321" y="738"/>
                  </a:lnTo>
                  <a:lnTo>
                    <a:pt x="321" y="737"/>
                  </a:lnTo>
                  <a:lnTo>
                    <a:pt x="316" y="727"/>
                  </a:lnTo>
                  <a:lnTo>
                    <a:pt x="316" y="725"/>
                  </a:lnTo>
                  <a:lnTo>
                    <a:pt x="314" y="722"/>
                  </a:lnTo>
                  <a:lnTo>
                    <a:pt x="309" y="714"/>
                  </a:lnTo>
                  <a:lnTo>
                    <a:pt x="306" y="709"/>
                  </a:lnTo>
                  <a:lnTo>
                    <a:pt x="303" y="704"/>
                  </a:lnTo>
                  <a:lnTo>
                    <a:pt x="303" y="703"/>
                  </a:lnTo>
                  <a:lnTo>
                    <a:pt x="301" y="700"/>
                  </a:lnTo>
                  <a:lnTo>
                    <a:pt x="291" y="690"/>
                  </a:lnTo>
                  <a:lnTo>
                    <a:pt x="289" y="690"/>
                  </a:lnTo>
                  <a:lnTo>
                    <a:pt x="286" y="688"/>
                  </a:lnTo>
                  <a:lnTo>
                    <a:pt x="283" y="688"/>
                  </a:lnTo>
                  <a:lnTo>
                    <a:pt x="263" y="680"/>
                  </a:lnTo>
                  <a:lnTo>
                    <a:pt x="261" y="678"/>
                  </a:lnTo>
                  <a:lnTo>
                    <a:pt x="258" y="677"/>
                  </a:lnTo>
                  <a:lnTo>
                    <a:pt x="256" y="675"/>
                  </a:lnTo>
                  <a:lnTo>
                    <a:pt x="250" y="669"/>
                  </a:lnTo>
                  <a:lnTo>
                    <a:pt x="246" y="669"/>
                  </a:lnTo>
                  <a:lnTo>
                    <a:pt x="241" y="666"/>
                  </a:lnTo>
                  <a:lnTo>
                    <a:pt x="233" y="659"/>
                  </a:lnTo>
                  <a:lnTo>
                    <a:pt x="230" y="654"/>
                  </a:lnTo>
                  <a:lnTo>
                    <a:pt x="230" y="651"/>
                  </a:lnTo>
                  <a:lnTo>
                    <a:pt x="233" y="649"/>
                  </a:lnTo>
                  <a:lnTo>
                    <a:pt x="241" y="648"/>
                  </a:lnTo>
                  <a:lnTo>
                    <a:pt x="240" y="646"/>
                  </a:lnTo>
                  <a:lnTo>
                    <a:pt x="238" y="643"/>
                  </a:lnTo>
                  <a:lnTo>
                    <a:pt x="235" y="643"/>
                  </a:lnTo>
                  <a:lnTo>
                    <a:pt x="233" y="643"/>
                  </a:lnTo>
                  <a:lnTo>
                    <a:pt x="231" y="644"/>
                  </a:lnTo>
                  <a:lnTo>
                    <a:pt x="223" y="644"/>
                  </a:lnTo>
                  <a:lnTo>
                    <a:pt x="220" y="646"/>
                  </a:lnTo>
                  <a:lnTo>
                    <a:pt x="212" y="644"/>
                  </a:lnTo>
                  <a:lnTo>
                    <a:pt x="208" y="644"/>
                  </a:lnTo>
                  <a:lnTo>
                    <a:pt x="207" y="643"/>
                  </a:lnTo>
                  <a:lnTo>
                    <a:pt x="200" y="641"/>
                  </a:lnTo>
                  <a:lnTo>
                    <a:pt x="197" y="640"/>
                  </a:lnTo>
                  <a:lnTo>
                    <a:pt x="182" y="638"/>
                  </a:lnTo>
                  <a:lnTo>
                    <a:pt x="169" y="638"/>
                  </a:lnTo>
                  <a:lnTo>
                    <a:pt x="165" y="638"/>
                  </a:lnTo>
                  <a:lnTo>
                    <a:pt x="160" y="640"/>
                  </a:lnTo>
                  <a:lnTo>
                    <a:pt x="157" y="641"/>
                  </a:lnTo>
                  <a:lnTo>
                    <a:pt x="155" y="640"/>
                  </a:lnTo>
                  <a:lnTo>
                    <a:pt x="147" y="632"/>
                  </a:lnTo>
                  <a:lnTo>
                    <a:pt x="140" y="625"/>
                  </a:lnTo>
                  <a:lnTo>
                    <a:pt x="139" y="623"/>
                  </a:lnTo>
                  <a:lnTo>
                    <a:pt x="135" y="622"/>
                  </a:lnTo>
                  <a:lnTo>
                    <a:pt x="132" y="620"/>
                  </a:lnTo>
                  <a:lnTo>
                    <a:pt x="126" y="617"/>
                  </a:lnTo>
                  <a:lnTo>
                    <a:pt x="124" y="615"/>
                  </a:lnTo>
                  <a:lnTo>
                    <a:pt x="116" y="612"/>
                  </a:lnTo>
                  <a:lnTo>
                    <a:pt x="112" y="611"/>
                  </a:lnTo>
                  <a:lnTo>
                    <a:pt x="111" y="611"/>
                  </a:lnTo>
                  <a:lnTo>
                    <a:pt x="109" y="611"/>
                  </a:lnTo>
                  <a:lnTo>
                    <a:pt x="101" y="609"/>
                  </a:lnTo>
                  <a:lnTo>
                    <a:pt x="97" y="607"/>
                  </a:lnTo>
                  <a:lnTo>
                    <a:pt x="91" y="607"/>
                  </a:lnTo>
                  <a:lnTo>
                    <a:pt x="89" y="609"/>
                  </a:lnTo>
                  <a:lnTo>
                    <a:pt x="88" y="609"/>
                  </a:lnTo>
                  <a:lnTo>
                    <a:pt x="81" y="614"/>
                  </a:lnTo>
                  <a:lnTo>
                    <a:pt x="81" y="615"/>
                  </a:lnTo>
                  <a:lnTo>
                    <a:pt x="79" y="622"/>
                  </a:lnTo>
                  <a:lnTo>
                    <a:pt x="78" y="627"/>
                  </a:lnTo>
                  <a:lnTo>
                    <a:pt x="73" y="623"/>
                  </a:lnTo>
                  <a:lnTo>
                    <a:pt x="68" y="625"/>
                  </a:lnTo>
                  <a:lnTo>
                    <a:pt x="66" y="625"/>
                  </a:lnTo>
                  <a:lnTo>
                    <a:pt x="64" y="625"/>
                  </a:lnTo>
                  <a:lnTo>
                    <a:pt x="61" y="622"/>
                  </a:lnTo>
                  <a:lnTo>
                    <a:pt x="59" y="620"/>
                  </a:lnTo>
                  <a:lnTo>
                    <a:pt x="56" y="617"/>
                  </a:lnTo>
                  <a:lnTo>
                    <a:pt x="54" y="617"/>
                  </a:lnTo>
                  <a:lnTo>
                    <a:pt x="49" y="619"/>
                  </a:lnTo>
                  <a:lnTo>
                    <a:pt x="46" y="620"/>
                  </a:lnTo>
                  <a:lnTo>
                    <a:pt x="41" y="615"/>
                  </a:lnTo>
                  <a:lnTo>
                    <a:pt x="40" y="614"/>
                  </a:lnTo>
                  <a:lnTo>
                    <a:pt x="36" y="612"/>
                  </a:lnTo>
                  <a:lnTo>
                    <a:pt x="35" y="609"/>
                  </a:lnTo>
                  <a:lnTo>
                    <a:pt x="31" y="607"/>
                  </a:lnTo>
                  <a:lnTo>
                    <a:pt x="30" y="604"/>
                  </a:lnTo>
                  <a:lnTo>
                    <a:pt x="28" y="602"/>
                  </a:lnTo>
                  <a:lnTo>
                    <a:pt x="25" y="598"/>
                  </a:lnTo>
                  <a:lnTo>
                    <a:pt x="26" y="594"/>
                  </a:lnTo>
                  <a:lnTo>
                    <a:pt x="28" y="593"/>
                  </a:lnTo>
                  <a:lnTo>
                    <a:pt x="31" y="589"/>
                  </a:lnTo>
                  <a:lnTo>
                    <a:pt x="31" y="588"/>
                  </a:lnTo>
                  <a:lnTo>
                    <a:pt x="30" y="586"/>
                  </a:lnTo>
                  <a:lnTo>
                    <a:pt x="26" y="585"/>
                  </a:lnTo>
                  <a:lnTo>
                    <a:pt x="25" y="580"/>
                  </a:lnTo>
                  <a:lnTo>
                    <a:pt x="30" y="578"/>
                  </a:lnTo>
                  <a:lnTo>
                    <a:pt x="35" y="577"/>
                  </a:lnTo>
                  <a:lnTo>
                    <a:pt x="36" y="575"/>
                  </a:lnTo>
                  <a:lnTo>
                    <a:pt x="36" y="568"/>
                  </a:lnTo>
                  <a:lnTo>
                    <a:pt x="36" y="567"/>
                  </a:lnTo>
                  <a:lnTo>
                    <a:pt x="35" y="560"/>
                  </a:lnTo>
                  <a:lnTo>
                    <a:pt x="33" y="557"/>
                  </a:lnTo>
                  <a:lnTo>
                    <a:pt x="30" y="551"/>
                  </a:lnTo>
                  <a:lnTo>
                    <a:pt x="26" y="546"/>
                  </a:lnTo>
                  <a:lnTo>
                    <a:pt x="25" y="543"/>
                  </a:lnTo>
                  <a:lnTo>
                    <a:pt x="25" y="541"/>
                  </a:lnTo>
                  <a:lnTo>
                    <a:pt x="18" y="534"/>
                  </a:lnTo>
                  <a:lnTo>
                    <a:pt x="15" y="531"/>
                  </a:lnTo>
                  <a:lnTo>
                    <a:pt x="13" y="530"/>
                  </a:lnTo>
                  <a:lnTo>
                    <a:pt x="10" y="523"/>
                  </a:lnTo>
                  <a:lnTo>
                    <a:pt x="0" y="512"/>
                  </a:lnTo>
                  <a:lnTo>
                    <a:pt x="2" y="505"/>
                  </a:lnTo>
                  <a:lnTo>
                    <a:pt x="5" y="504"/>
                  </a:lnTo>
                  <a:lnTo>
                    <a:pt x="5" y="502"/>
                  </a:lnTo>
                  <a:lnTo>
                    <a:pt x="11" y="499"/>
                  </a:lnTo>
                  <a:lnTo>
                    <a:pt x="15" y="499"/>
                  </a:lnTo>
                  <a:lnTo>
                    <a:pt x="20" y="497"/>
                  </a:lnTo>
                  <a:lnTo>
                    <a:pt x="23" y="497"/>
                  </a:lnTo>
                  <a:lnTo>
                    <a:pt x="25" y="497"/>
                  </a:lnTo>
                  <a:lnTo>
                    <a:pt x="35" y="497"/>
                  </a:lnTo>
                  <a:lnTo>
                    <a:pt x="38" y="496"/>
                  </a:lnTo>
                  <a:lnTo>
                    <a:pt x="54" y="494"/>
                  </a:lnTo>
                  <a:lnTo>
                    <a:pt x="58" y="492"/>
                  </a:lnTo>
                  <a:lnTo>
                    <a:pt x="68" y="489"/>
                  </a:lnTo>
                  <a:lnTo>
                    <a:pt x="69" y="488"/>
                  </a:lnTo>
                  <a:lnTo>
                    <a:pt x="71" y="488"/>
                  </a:lnTo>
                  <a:lnTo>
                    <a:pt x="81" y="479"/>
                  </a:lnTo>
                  <a:lnTo>
                    <a:pt x="83" y="478"/>
                  </a:lnTo>
                  <a:lnTo>
                    <a:pt x="84" y="476"/>
                  </a:lnTo>
                  <a:lnTo>
                    <a:pt x="88" y="475"/>
                  </a:lnTo>
                  <a:lnTo>
                    <a:pt x="89" y="473"/>
                  </a:lnTo>
                  <a:lnTo>
                    <a:pt x="91" y="470"/>
                  </a:lnTo>
                  <a:lnTo>
                    <a:pt x="106" y="450"/>
                  </a:lnTo>
                  <a:lnTo>
                    <a:pt x="107" y="447"/>
                  </a:lnTo>
                  <a:lnTo>
                    <a:pt x="107" y="434"/>
                  </a:lnTo>
                  <a:lnTo>
                    <a:pt x="106" y="433"/>
                  </a:lnTo>
                  <a:lnTo>
                    <a:pt x="104" y="426"/>
                  </a:lnTo>
                  <a:lnTo>
                    <a:pt x="107" y="418"/>
                  </a:lnTo>
                  <a:lnTo>
                    <a:pt x="111" y="416"/>
                  </a:lnTo>
                  <a:lnTo>
                    <a:pt x="117" y="411"/>
                  </a:lnTo>
                  <a:lnTo>
                    <a:pt x="121" y="405"/>
                  </a:lnTo>
                  <a:lnTo>
                    <a:pt x="127" y="395"/>
                  </a:lnTo>
                  <a:lnTo>
                    <a:pt x="127" y="392"/>
                  </a:lnTo>
                  <a:lnTo>
                    <a:pt x="121" y="384"/>
                  </a:lnTo>
                  <a:lnTo>
                    <a:pt x="119" y="381"/>
                  </a:lnTo>
                  <a:lnTo>
                    <a:pt x="112" y="378"/>
                  </a:lnTo>
                  <a:lnTo>
                    <a:pt x="111" y="376"/>
                  </a:lnTo>
                  <a:lnTo>
                    <a:pt x="109" y="374"/>
                  </a:lnTo>
                  <a:lnTo>
                    <a:pt x="109" y="373"/>
                  </a:lnTo>
                  <a:lnTo>
                    <a:pt x="97" y="369"/>
                  </a:lnTo>
                  <a:lnTo>
                    <a:pt x="92" y="366"/>
                  </a:lnTo>
                  <a:lnTo>
                    <a:pt x="91" y="365"/>
                  </a:lnTo>
                  <a:lnTo>
                    <a:pt x="86" y="361"/>
                  </a:lnTo>
                  <a:lnTo>
                    <a:pt x="83" y="356"/>
                  </a:lnTo>
                  <a:lnTo>
                    <a:pt x="81" y="350"/>
                  </a:lnTo>
                  <a:lnTo>
                    <a:pt x="81" y="348"/>
                  </a:lnTo>
                  <a:lnTo>
                    <a:pt x="81" y="339"/>
                  </a:lnTo>
                  <a:lnTo>
                    <a:pt x="81" y="335"/>
                  </a:lnTo>
                  <a:lnTo>
                    <a:pt x="79" y="335"/>
                  </a:lnTo>
                  <a:lnTo>
                    <a:pt x="76" y="334"/>
                  </a:lnTo>
                  <a:lnTo>
                    <a:pt x="73" y="332"/>
                  </a:lnTo>
                  <a:lnTo>
                    <a:pt x="73" y="329"/>
                  </a:lnTo>
                  <a:lnTo>
                    <a:pt x="78" y="326"/>
                  </a:lnTo>
                  <a:lnTo>
                    <a:pt x="79" y="324"/>
                  </a:lnTo>
                  <a:lnTo>
                    <a:pt x="89" y="321"/>
                  </a:lnTo>
                  <a:lnTo>
                    <a:pt x="91" y="319"/>
                  </a:lnTo>
                  <a:lnTo>
                    <a:pt x="92" y="319"/>
                  </a:lnTo>
                  <a:lnTo>
                    <a:pt x="92" y="313"/>
                  </a:lnTo>
                  <a:lnTo>
                    <a:pt x="94" y="298"/>
                  </a:lnTo>
                  <a:lnTo>
                    <a:pt x="94" y="297"/>
                  </a:lnTo>
                  <a:lnTo>
                    <a:pt x="88" y="289"/>
                  </a:lnTo>
                  <a:lnTo>
                    <a:pt x="88" y="287"/>
                  </a:lnTo>
                  <a:lnTo>
                    <a:pt x="84" y="277"/>
                  </a:lnTo>
                  <a:lnTo>
                    <a:pt x="83" y="276"/>
                  </a:lnTo>
                  <a:lnTo>
                    <a:pt x="76" y="267"/>
                  </a:lnTo>
                  <a:lnTo>
                    <a:pt x="69" y="264"/>
                  </a:lnTo>
                  <a:lnTo>
                    <a:pt x="69" y="261"/>
                  </a:lnTo>
                  <a:lnTo>
                    <a:pt x="68" y="256"/>
                  </a:lnTo>
                  <a:lnTo>
                    <a:pt x="66" y="250"/>
                  </a:lnTo>
                  <a:lnTo>
                    <a:pt x="68" y="237"/>
                  </a:lnTo>
                  <a:lnTo>
                    <a:pt x="64" y="230"/>
                  </a:lnTo>
                  <a:lnTo>
                    <a:pt x="63" y="229"/>
                  </a:lnTo>
                  <a:lnTo>
                    <a:pt x="59" y="225"/>
                  </a:lnTo>
                  <a:lnTo>
                    <a:pt x="58" y="222"/>
                  </a:lnTo>
                  <a:lnTo>
                    <a:pt x="58" y="214"/>
                  </a:lnTo>
                  <a:lnTo>
                    <a:pt x="66" y="211"/>
                  </a:lnTo>
                  <a:lnTo>
                    <a:pt x="69" y="209"/>
                  </a:lnTo>
                  <a:lnTo>
                    <a:pt x="73" y="209"/>
                  </a:lnTo>
                  <a:lnTo>
                    <a:pt x="76" y="209"/>
                  </a:lnTo>
                  <a:lnTo>
                    <a:pt x="78" y="208"/>
                  </a:lnTo>
                  <a:lnTo>
                    <a:pt x="83" y="203"/>
                  </a:lnTo>
                  <a:lnTo>
                    <a:pt x="83" y="201"/>
                  </a:lnTo>
                  <a:lnTo>
                    <a:pt x="91" y="195"/>
                  </a:lnTo>
                  <a:lnTo>
                    <a:pt x="92" y="193"/>
                  </a:lnTo>
                  <a:lnTo>
                    <a:pt x="94" y="190"/>
                  </a:lnTo>
                  <a:lnTo>
                    <a:pt x="96" y="188"/>
                  </a:lnTo>
                  <a:lnTo>
                    <a:pt x="99" y="178"/>
                  </a:lnTo>
                  <a:lnTo>
                    <a:pt x="99" y="177"/>
                  </a:lnTo>
                  <a:lnTo>
                    <a:pt x="107" y="172"/>
                  </a:lnTo>
                  <a:lnTo>
                    <a:pt x="109" y="172"/>
                  </a:lnTo>
                  <a:lnTo>
                    <a:pt x="116" y="172"/>
                  </a:lnTo>
                  <a:lnTo>
                    <a:pt x="117" y="172"/>
                  </a:lnTo>
                  <a:lnTo>
                    <a:pt x="119" y="170"/>
                  </a:lnTo>
                  <a:lnTo>
                    <a:pt x="124" y="170"/>
                  </a:lnTo>
                  <a:lnTo>
                    <a:pt x="127" y="170"/>
                  </a:lnTo>
                  <a:lnTo>
                    <a:pt x="131" y="177"/>
                  </a:lnTo>
                  <a:lnTo>
                    <a:pt x="132" y="178"/>
                  </a:lnTo>
                  <a:lnTo>
                    <a:pt x="134" y="180"/>
                  </a:lnTo>
                  <a:lnTo>
                    <a:pt x="139" y="187"/>
                  </a:lnTo>
                  <a:lnTo>
                    <a:pt x="140" y="188"/>
                  </a:lnTo>
                  <a:lnTo>
                    <a:pt x="142" y="188"/>
                  </a:lnTo>
                  <a:lnTo>
                    <a:pt x="147" y="193"/>
                  </a:lnTo>
                  <a:lnTo>
                    <a:pt x="150" y="195"/>
                  </a:lnTo>
                  <a:lnTo>
                    <a:pt x="150" y="196"/>
                  </a:lnTo>
                  <a:lnTo>
                    <a:pt x="159" y="200"/>
                  </a:lnTo>
                  <a:lnTo>
                    <a:pt x="162" y="201"/>
                  </a:lnTo>
                  <a:lnTo>
                    <a:pt x="165" y="201"/>
                  </a:lnTo>
                  <a:lnTo>
                    <a:pt x="172" y="200"/>
                  </a:lnTo>
                  <a:lnTo>
                    <a:pt x="175" y="200"/>
                  </a:lnTo>
                  <a:lnTo>
                    <a:pt x="182" y="198"/>
                  </a:lnTo>
                  <a:lnTo>
                    <a:pt x="180" y="193"/>
                  </a:lnTo>
                  <a:lnTo>
                    <a:pt x="174" y="187"/>
                  </a:lnTo>
                  <a:lnTo>
                    <a:pt x="170" y="182"/>
                  </a:lnTo>
                  <a:lnTo>
                    <a:pt x="164" y="178"/>
                  </a:lnTo>
                  <a:lnTo>
                    <a:pt x="162" y="177"/>
                  </a:lnTo>
                  <a:lnTo>
                    <a:pt x="155" y="172"/>
                  </a:lnTo>
                  <a:lnTo>
                    <a:pt x="145" y="161"/>
                  </a:lnTo>
                  <a:lnTo>
                    <a:pt x="147" y="157"/>
                  </a:lnTo>
                  <a:lnTo>
                    <a:pt x="155" y="157"/>
                  </a:lnTo>
                  <a:lnTo>
                    <a:pt x="159" y="149"/>
                  </a:lnTo>
                  <a:lnTo>
                    <a:pt x="159" y="146"/>
                  </a:lnTo>
                  <a:lnTo>
                    <a:pt x="154" y="140"/>
                  </a:lnTo>
                  <a:lnTo>
                    <a:pt x="152" y="136"/>
                  </a:lnTo>
                  <a:lnTo>
                    <a:pt x="149" y="130"/>
                  </a:lnTo>
                  <a:lnTo>
                    <a:pt x="150" y="128"/>
                  </a:lnTo>
                  <a:lnTo>
                    <a:pt x="150" y="125"/>
                  </a:lnTo>
                  <a:lnTo>
                    <a:pt x="147" y="117"/>
                  </a:lnTo>
                  <a:lnTo>
                    <a:pt x="147" y="112"/>
                  </a:lnTo>
                  <a:lnTo>
                    <a:pt x="144" y="104"/>
                  </a:lnTo>
                  <a:lnTo>
                    <a:pt x="140" y="86"/>
                  </a:lnTo>
                  <a:lnTo>
                    <a:pt x="140" y="85"/>
                  </a:lnTo>
                  <a:lnTo>
                    <a:pt x="147" y="81"/>
                  </a:lnTo>
                  <a:lnTo>
                    <a:pt x="150" y="77"/>
                  </a:lnTo>
                  <a:lnTo>
                    <a:pt x="150" y="75"/>
                  </a:lnTo>
                  <a:lnTo>
                    <a:pt x="154" y="70"/>
                  </a:lnTo>
                  <a:lnTo>
                    <a:pt x="155" y="68"/>
                  </a:lnTo>
                  <a:lnTo>
                    <a:pt x="160" y="65"/>
                  </a:lnTo>
                  <a:lnTo>
                    <a:pt x="160" y="64"/>
                  </a:lnTo>
                  <a:lnTo>
                    <a:pt x="160" y="62"/>
                  </a:lnTo>
                  <a:lnTo>
                    <a:pt x="164" y="57"/>
                  </a:lnTo>
                  <a:lnTo>
                    <a:pt x="167" y="57"/>
                  </a:lnTo>
                  <a:lnTo>
                    <a:pt x="169" y="55"/>
                  </a:lnTo>
                  <a:lnTo>
                    <a:pt x="172" y="54"/>
                  </a:lnTo>
                  <a:lnTo>
                    <a:pt x="174" y="52"/>
                  </a:lnTo>
                  <a:lnTo>
                    <a:pt x="174" y="51"/>
                  </a:lnTo>
                  <a:lnTo>
                    <a:pt x="178" y="47"/>
                  </a:lnTo>
                  <a:lnTo>
                    <a:pt x="180" y="46"/>
                  </a:lnTo>
                  <a:lnTo>
                    <a:pt x="182" y="44"/>
                  </a:lnTo>
                  <a:lnTo>
                    <a:pt x="183" y="34"/>
                  </a:lnTo>
                  <a:lnTo>
                    <a:pt x="187" y="33"/>
                  </a:lnTo>
                  <a:lnTo>
                    <a:pt x="190" y="31"/>
                  </a:lnTo>
                  <a:lnTo>
                    <a:pt x="193" y="30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8" y="23"/>
                  </a:lnTo>
                  <a:lnTo>
                    <a:pt x="203" y="18"/>
                  </a:lnTo>
                  <a:lnTo>
                    <a:pt x="205" y="18"/>
                  </a:lnTo>
                  <a:lnTo>
                    <a:pt x="221" y="20"/>
                  </a:lnTo>
                  <a:lnTo>
                    <a:pt x="223" y="20"/>
                  </a:lnTo>
                  <a:lnTo>
                    <a:pt x="233" y="20"/>
                  </a:lnTo>
                  <a:lnTo>
                    <a:pt x="236" y="20"/>
                  </a:lnTo>
                  <a:lnTo>
                    <a:pt x="238" y="18"/>
                  </a:lnTo>
                  <a:lnTo>
                    <a:pt x="245" y="15"/>
                  </a:lnTo>
                  <a:lnTo>
                    <a:pt x="246" y="13"/>
                  </a:lnTo>
                  <a:lnTo>
                    <a:pt x="248" y="13"/>
                  </a:lnTo>
                  <a:lnTo>
                    <a:pt x="250" y="10"/>
                  </a:lnTo>
                  <a:lnTo>
                    <a:pt x="276" y="0"/>
                  </a:lnTo>
                  <a:lnTo>
                    <a:pt x="273" y="13"/>
                  </a:lnTo>
                  <a:lnTo>
                    <a:pt x="273" y="17"/>
                  </a:lnTo>
                  <a:lnTo>
                    <a:pt x="274" y="30"/>
                  </a:lnTo>
                  <a:lnTo>
                    <a:pt x="274" y="33"/>
                  </a:lnTo>
                  <a:lnTo>
                    <a:pt x="273" y="43"/>
                  </a:lnTo>
                  <a:lnTo>
                    <a:pt x="269" y="51"/>
                  </a:lnTo>
                  <a:lnTo>
                    <a:pt x="273" y="57"/>
                  </a:lnTo>
                  <a:lnTo>
                    <a:pt x="274" y="60"/>
                  </a:lnTo>
                  <a:lnTo>
                    <a:pt x="278" y="65"/>
                  </a:lnTo>
                  <a:lnTo>
                    <a:pt x="281" y="72"/>
                  </a:lnTo>
                  <a:lnTo>
                    <a:pt x="281" y="75"/>
                  </a:lnTo>
                  <a:lnTo>
                    <a:pt x="281" y="83"/>
                  </a:lnTo>
                  <a:lnTo>
                    <a:pt x="281" y="86"/>
                  </a:lnTo>
                  <a:lnTo>
                    <a:pt x="291" y="99"/>
                  </a:lnTo>
                  <a:lnTo>
                    <a:pt x="293" y="99"/>
                  </a:lnTo>
                  <a:lnTo>
                    <a:pt x="301" y="106"/>
                  </a:lnTo>
                  <a:lnTo>
                    <a:pt x="303" y="107"/>
                  </a:lnTo>
                  <a:lnTo>
                    <a:pt x="311" y="112"/>
                  </a:lnTo>
                  <a:lnTo>
                    <a:pt x="317" y="111"/>
                  </a:lnTo>
                  <a:lnTo>
                    <a:pt x="319" y="111"/>
                  </a:lnTo>
                  <a:lnTo>
                    <a:pt x="324" y="111"/>
                  </a:lnTo>
                  <a:lnTo>
                    <a:pt x="339" y="111"/>
                  </a:lnTo>
                  <a:lnTo>
                    <a:pt x="342" y="109"/>
                  </a:lnTo>
                  <a:lnTo>
                    <a:pt x="352" y="114"/>
                  </a:lnTo>
                  <a:lnTo>
                    <a:pt x="352" y="115"/>
                  </a:lnTo>
                  <a:lnTo>
                    <a:pt x="364" y="127"/>
                  </a:lnTo>
                  <a:lnTo>
                    <a:pt x="364" y="128"/>
                  </a:lnTo>
                  <a:lnTo>
                    <a:pt x="365" y="130"/>
                  </a:lnTo>
                  <a:lnTo>
                    <a:pt x="379" y="138"/>
                  </a:lnTo>
                  <a:lnTo>
                    <a:pt x="390" y="146"/>
                  </a:lnTo>
                  <a:lnTo>
                    <a:pt x="392" y="149"/>
                  </a:lnTo>
                  <a:lnTo>
                    <a:pt x="400" y="156"/>
                  </a:lnTo>
                  <a:lnTo>
                    <a:pt x="402" y="156"/>
                  </a:lnTo>
                  <a:lnTo>
                    <a:pt x="415" y="161"/>
                  </a:lnTo>
                  <a:lnTo>
                    <a:pt x="427" y="161"/>
                  </a:lnTo>
                  <a:lnTo>
                    <a:pt x="430" y="164"/>
                  </a:lnTo>
                  <a:lnTo>
                    <a:pt x="432" y="166"/>
                  </a:lnTo>
                  <a:lnTo>
                    <a:pt x="432" y="178"/>
                  </a:lnTo>
                  <a:lnTo>
                    <a:pt x="430" y="185"/>
                  </a:lnTo>
                  <a:lnTo>
                    <a:pt x="430" y="188"/>
                  </a:lnTo>
                  <a:lnTo>
                    <a:pt x="441" y="190"/>
                  </a:lnTo>
                  <a:lnTo>
                    <a:pt x="443" y="191"/>
                  </a:lnTo>
                  <a:lnTo>
                    <a:pt x="450" y="200"/>
                  </a:lnTo>
                  <a:lnTo>
                    <a:pt x="451" y="201"/>
                  </a:lnTo>
                  <a:lnTo>
                    <a:pt x="451" y="204"/>
                  </a:lnTo>
                  <a:lnTo>
                    <a:pt x="458" y="212"/>
                  </a:lnTo>
                  <a:lnTo>
                    <a:pt x="458" y="214"/>
                  </a:lnTo>
                  <a:lnTo>
                    <a:pt x="466" y="219"/>
                  </a:lnTo>
                  <a:lnTo>
                    <a:pt x="471" y="224"/>
                  </a:lnTo>
                  <a:lnTo>
                    <a:pt x="468" y="229"/>
                  </a:lnTo>
                  <a:lnTo>
                    <a:pt x="468" y="230"/>
                  </a:lnTo>
                  <a:lnTo>
                    <a:pt x="468" y="240"/>
                  </a:lnTo>
                  <a:lnTo>
                    <a:pt x="480" y="246"/>
                  </a:lnTo>
                  <a:lnTo>
                    <a:pt x="481" y="248"/>
                  </a:lnTo>
                  <a:lnTo>
                    <a:pt x="484" y="261"/>
                  </a:lnTo>
                  <a:lnTo>
                    <a:pt x="486" y="263"/>
                  </a:lnTo>
                  <a:lnTo>
                    <a:pt x="496" y="272"/>
                  </a:lnTo>
                  <a:lnTo>
                    <a:pt x="504" y="269"/>
                  </a:lnTo>
                  <a:lnTo>
                    <a:pt x="508" y="267"/>
                  </a:lnTo>
                  <a:lnTo>
                    <a:pt x="516" y="264"/>
                  </a:lnTo>
                  <a:lnTo>
                    <a:pt x="518" y="266"/>
                  </a:lnTo>
                  <a:lnTo>
                    <a:pt x="518" y="282"/>
                  </a:lnTo>
                  <a:lnTo>
                    <a:pt x="516" y="284"/>
                  </a:lnTo>
                  <a:lnTo>
                    <a:pt x="514" y="292"/>
                  </a:lnTo>
                  <a:lnTo>
                    <a:pt x="514" y="293"/>
                  </a:lnTo>
                  <a:lnTo>
                    <a:pt x="519" y="297"/>
                  </a:lnTo>
                  <a:lnTo>
                    <a:pt x="521" y="297"/>
                  </a:lnTo>
                  <a:lnTo>
                    <a:pt x="529" y="297"/>
                  </a:lnTo>
                  <a:lnTo>
                    <a:pt x="529" y="300"/>
                  </a:lnTo>
                  <a:lnTo>
                    <a:pt x="529" y="301"/>
                  </a:lnTo>
                  <a:lnTo>
                    <a:pt x="529" y="303"/>
                  </a:lnTo>
                  <a:lnTo>
                    <a:pt x="529" y="306"/>
                  </a:lnTo>
                  <a:lnTo>
                    <a:pt x="531" y="316"/>
                  </a:lnTo>
                  <a:lnTo>
                    <a:pt x="531" y="318"/>
                  </a:lnTo>
                  <a:lnTo>
                    <a:pt x="534" y="319"/>
                  </a:lnTo>
                  <a:lnTo>
                    <a:pt x="544" y="322"/>
                  </a:lnTo>
                  <a:lnTo>
                    <a:pt x="546" y="324"/>
                  </a:lnTo>
                  <a:lnTo>
                    <a:pt x="556" y="329"/>
                  </a:lnTo>
                  <a:lnTo>
                    <a:pt x="559" y="332"/>
                  </a:lnTo>
                  <a:lnTo>
                    <a:pt x="561" y="335"/>
                  </a:lnTo>
                  <a:lnTo>
                    <a:pt x="564" y="344"/>
                  </a:lnTo>
                  <a:lnTo>
                    <a:pt x="564" y="345"/>
                  </a:lnTo>
                  <a:lnTo>
                    <a:pt x="569" y="348"/>
                  </a:lnTo>
                  <a:lnTo>
                    <a:pt x="575" y="352"/>
                  </a:lnTo>
                  <a:lnTo>
                    <a:pt x="577" y="356"/>
                  </a:lnTo>
                  <a:lnTo>
                    <a:pt x="579" y="361"/>
                  </a:lnTo>
                  <a:lnTo>
                    <a:pt x="579" y="363"/>
                  </a:lnTo>
                  <a:lnTo>
                    <a:pt x="580" y="371"/>
                  </a:lnTo>
                  <a:lnTo>
                    <a:pt x="582" y="374"/>
                  </a:lnTo>
                  <a:lnTo>
                    <a:pt x="580" y="379"/>
                  </a:lnTo>
                  <a:lnTo>
                    <a:pt x="579" y="382"/>
                  </a:lnTo>
                  <a:lnTo>
                    <a:pt x="570" y="387"/>
                  </a:lnTo>
                  <a:lnTo>
                    <a:pt x="569" y="389"/>
                  </a:lnTo>
                  <a:lnTo>
                    <a:pt x="567" y="390"/>
                  </a:lnTo>
                  <a:lnTo>
                    <a:pt x="554" y="392"/>
                  </a:lnTo>
                  <a:lnTo>
                    <a:pt x="551" y="392"/>
                  </a:lnTo>
                  <a:lnTo>
                    <a:pt x="549" y="394"/>
                  </a:lnTo>
                  <a:lnTo>
                    <a:pt x="547" y="395"/>
                  </a:lnTo>
                  <a:lnTo>
                    <a:pt x="536" y="403"/>
                  </a:lnTo>
                  <a:lnTo>
                    <a:pt x="534" y="403"/>
                  </a:lnTo>
                  <a:lnTo>
                    <a:pt x="526" y="413"/>
                  </a:lnTo>
                  <a:lnTo>
                    <a:pt x="519" y="424"/>
                  </a:lnTo>
                  <a:lnTo>
                    <a:pt x="518" y="426"/>
                  </a:lnTo>
                  <a:lnTo>
                    <a:pt x="514" y="445"/>
                  </a:lnTo>
                  <a:lnTo>
                    <a:pt x="514" y="447"/>
                  </a:lnTo>
                  <a:lnTo>
                    <a:pt x="514" y="450"/>
                  </a:lnTo>
                  <a:lnTo>
                    <a:pt x="514" y="452"/>
                  </a:lnTo>
                  <a:lnTo>
                    <a:pt x="514" y="473"/>
                  </a:lnTo>
                  <a:lnTo>
                    <a:pt x="516" y="475"/>
                  </a:lnTo>
                  <a:lnTo>
                    <a:pt x="516" y="476"/>
                  </a:lnTo>
                  <a:lnTo>
                    <a:pt x="516" y="492"/>
                  </a:lnTo>
                  <a:lnTo>
                    <a:pt x="516" y="496"/>
                  </a:lnTo>
                  <a:lnTo>
                    <a:pt x="516" y="502"/>
                  </a:lnTo>
                  <a:lnTo>
                    <a:pt x="514" y="505"/>
                  </a:lnTo>
                  <a:lnTo>
                    <a:pt x="511" y="522"/>
                  </a:lnTo>
                  <a:lnTo>
                    <a:pt x="506" y="530"/>
                  </a:lnTo>
                  <a:lnTo>
                    <a:pt x="504" y="531"/>
                  </a:lnTo>
                  <a:lnTo>
                    <a:pt x="503" y="536"/>
                  </a:lnTo>
                  <a:lnTo>
                    <a:pt x="501" y="543"/>
                  </a:lnTo>
                  <a:lnTo>
                    <a:pt x="501" y="544"/>
                  </a:lnTo>
                  <a:lnTo>
                    <a:pt x="501" y="546"/>
                  </a:lnTo>
                  <a:lnTo>
                    <a:pt x="506" y="560"/>
                  </a:lnTo>
                  <a:lnTo>
                    <a:pt x="506" y="562"/>
                  </a:lnTo>
                  <a:lnTo>
                    <a:pt x="506" y="565"/>
                  </a:lnTo>
                  <a:lnTo>
                    <a:pt x="508" y="580"/>
                  </a:lnTo>
                  <a:lnTo>
                    <a:pt x="508" y="581"/>
                  </a:lnTo>
                  <a:lnTo>
                    <a:pt x="506" y="585"/>
                  </a:lnTo>
                  <a:lnTo>
                    <a:pt x="501" y="591"/>
                  </a:lnTo>
                  <a:lnTo>
                    <a:pt x="499" y="594"/>
                  </a:lnTo>
                  <a:lnTo>
                    <a:pt x="496" y="607"/>
                  </a:lnTo>
                  <a:lnTo>
                    <a:pt x="496" y="611"/>
                  </a:lnTo>
                  <a:lnTo>
                    <a:pt x="494" y="625"/>
                  </a:lnTo>
                  <a:lnTo>
                    <a:pt x="493" y="628"/>
                  </a:lnTo>
                  <a:lnTo>
                    <a:pt x="493" y="638"/>
                  </a:lnTo>
                  <a:lnTo>
                    <a:pt x="493" y="641"/>
                  </a:lnTo>
                  <a:lnTo>
                    <a:pt x="494" y="643"/>
                  </a:lnTo>
                  <a:lnTo>
                    <a:pt x="496" y="653"/>
                  </a:lnTo>
                  <a:lnTo>
                    <a:pt x="498" y="654"/>
                  </a:lnTo>
                  <a:lnTo>
                    <a:pt x="498" y="656"/>
                  </a:lnTo>
                  <a:lnTo>
                    <a:pt x="499" y="662"/>
                  </a:lnTo>
                  <a:lnTo>
                    <a:pt x="499" y="666"/>
                  </a:lnTo>
                  <a:lnTo>
                    <a:pt x="508" y="680"/>
                  </a:lnTo>
                  <a:lnTo>
                    <a:pt x="509" y="682"/>
                  </a:lnTo>
                  <a:lnTo>
                    <a:pt x="516" y="688"/>
                  </a:lnTo>
                  <a:lnTo>
                    <a:pt x="518" y="690"/>
                  </a:lnTo>
                  <a:lnTo>
                    <a:pt x="519" y="691"/>
                  </a:lnTo>
                  <a:lnTo>
                    <a:pt x="524" y="706"/>
                  </a:lnTo>
                  <a:lnTo>
                    <a:pt x="524" y="709"/>
                  </a:lnTo>
                  <a:lnTo>
                    <a:pt x="526" y="711"/>
                  </a:lnTo>
                  <a:lnTo>
                    <a:pt x="527" y="714"/>
                  </a:lnTo>
                  <a:lnTo>
                    <a:pt x="534" y="729"/>
                  </a:lnTo>
                  <a:lnTo>
                    <a:pt x="536" y="730"/>
                  </a:lnTo>
                  <a:lnTo>
                    <a:pt x="536" y="733"/>
                  </a:lnTo>
                  <a:lnTo>
                    <a:pt x="546" y="740"/>
                  </a:lnTo>
                  <a:lnTo>
                    <a:pt x="547" y="742"/>
                  </a:lnTo>
                  <a:lnTo>
                    <a:pt x="561" y="751"/>
                  </a:lnTo>
                  <a:lnTo>
                    <a:pt x="564" y="753"/>
                  </a:lnTo>
                  <a:lnTo>
                    <a:pt x="564" y="755"/>
                  </a:lnTo>
                  <a:lnTo>
                    <a:pt x="569" y="771"/>
                  </a:lnTo>
                  <a:lnTo>
                    <a:pt x="569" y="772"/>
                  </a:lnTo>
                  <a:lnTo>
                    <a:pt x="567" y="789"/>
                  </a:lnTo>
                  <a:lnTo>
                    <a:pt x="569" y="792"/>
                  </a:lnTo>
                  <a:lnTo>
                    <a:pt x="569" y="805"/>
                  </a:lnTo>
                  <a:lnTo>
                    <a:pt x="569" y="808"/>
                  </a:lnTo>
                  <a:lnTo>
                    <a:pt x="569" y="811"/>
                  </a:lnTo>
                  <a:lnTo>
                    <a:pt x="570" y="826"/>
                  </a:lnTo>
                  <a:lnTo>
                    <a:pt x="570" y="827"/>
                  </a:lnTo>
                  <a:lnTo>
                    <a:pt x="574" y="839"/>
                  </a:lnTo>
                  <a:lnTo>
                    <a:pt x="575" y="844"/>
                  </a:lnTo>
                  <a:lnTo>
                    <a:pt x="575" y="845"/>
                  </a:lnTo>
                  <a:lnTo>
                    <a:pt x="575" y="848"/>
                  </a:lnTo>
                </a:path>
              </a:pathLst>
            </a:custGeom>
            <a:solidFill>
              <a:srgbClr val="FF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299" name="Freeform 99"/>
            <p:cNvSpPr>
              <a:spLocks/>
            </p:cNvSpPr>
            <p:nvPr/>
          </p:nvSpPr>
          <p:spPr bwMode="auto">
            <a:xfrm>
              <a:off x="4659312" y="7835108"/>
              <a:ext cx="114300" cy="287338"/>
            </a:xfrm>
            <a:custGeom>
              <a:avLst/>
              <a:gdLst>
                <a:gd name="T0" fmla="*/ 12 w 144"/>
                <a:gd name="T1" fmla="*/ 18 h 361"/>
                <a:gd name="T2" fmla="*/ 14 w 144"/>
                <a:gd name="T3" fmla="*/ 21 h 361"/>
                <a:gd name="T4" fmla="*/ 32 w 144"/>
                <a:gd name="T5" fmla="*/ 41 h 361"/>
                <a:gd name="T6" fmla="*/ 35 w 144"/>
                <a:gd name="T7" fmla="*/ 47 h 361"/>
                <a:gd name="T8" fmla="*/ 40 w 144"/>
                <a:gd name="T9" fmla="*/ 63 h 361"/>
                <a:gd name="T10" fmla="*/ 42 w 144"/>
                <a:gd name="T11" fmla="*/ 81 h 361"/>
                <a:gd name="T12" fmla="*/ 42 w 144"/>
                <a:gd name="T13" fmla="*/ 101 h 361"/>
                <a:gd name="T14" fmla="*/ 43 w 144"/>
                <a:gd name="T15" fmla="*/ 106 h 361"/>
                <a:gd name="T16" fmla="*/ 53 w 144"/>
                <a:gd name="T17" fmla="*/ 127 h 361"/>
                <a:gd name="T18" fmla="*/ 62 w 144"/>
                <a:gd name="T19" fmla="*/ 141 h 361"/>
                <a:gd name="T20" fmla="*/ 70 w 144"/>
                <a:gd name="T21" fmla="*/ 149 h 361"/>
                <a:gd name="T22" fmla="*/ 81 w 144"/>
                <a:gd name="T23" fmla="*/ 162 h 361"/>
                <a:gd name="T24" fmla="*/ 90 w 144"/>
                <a:gd name="T25" fmla="*/ 180 h 361"/>
                <a:gd name="T26" fmla="*/ 98 w 144"/>
                <a:gd name="T27" fmla="*/ 191 h 361"/>
                <a:gd name="T28" fmla="*/ 108 w 144"/>
                <a:gd name="T29" fmla="*/ 198 h 361"/>
                <a:gd name="T30" fmla="*/ 116 w 144"/>
                <a:gd name="T31" fmla="*/ 216 h 361"/>
                <a:gd name="T32" fmla="*/ 129 w 144"/>
                <a:gd name="T33" fmla="*/ 225 h 361"/>
                <a:gd name="T34" fmla="*/ 136 w 144"/>
                <a:gd name="T35" fmla="*/ 237 h 361"/>
                <a:gd name="T36" fmla="*/ 136 w 144"/>
                <a:gd name="T37" fmla="*/ 245 h 361"/>
                <a:gd name="T38" fmla="*/ 141 w 144"/>
                <a:gd name="T39" fmla="*/ 274 h 361"/>
                <a:gd name="T40" fmla="*/ 139 w 144"/>
                <a:gd name="T41" fmla="*/ 293 h 361"/>
                <a:gd name="T42" fmla="*/ 139 w 144"/>
                <a:gd name="T43" fmla="*/ 298 h 361"/>
                <a:gd name="T44" fmla="*/ 139 w 144"/>
                <a:gd name="T45" fmla="*/ 314 h 361"/>
                <a:gd name="T46" fmla="*/ 141 w 144"/>
                <a:gd name="T47" fmla="*/ 332 h 361"/>
                <a:gd name="T48" fmla="*/ 144 w 144"/>
                <a:gd name="T49" fmla="*/ 353 h 361"/>
                <a:gd name="T50" fmla="*/ 141 w 144"/>
                <a:gd name="T51" fmla="*/ 361 h 361"/>
                <a:gd name="T52" fmla="*/ 136 w 144"/>
                <a:gd name="T53" fmla="*/ 358 h 361"/>
                <a:gd name="T54" fmla="*/ 131 w 144"/>
                <a:gd name="T55" fmla="*/ 343 h 361"/>
                <a:gd name="T56" fmla="*/ 131 w 144"/>
                <a:gd name="T57" fmla="*/ 340 h 361"/>
                <a:gd name="T58" fmla="*/ 129 w 144"/>
                <a:gd name="T59" fmla="*/ 324 h 361"/>
                <a:gd name="T60" fmla="*/ 129 w 144"/>
                <a:gd name="T61" fmla="*/ 308 h 361"/>
                <a:gd name="T62" fmla="*/ 129 w 144"/>
                <a:gd name="T63" fmla="*/ 303 h 361"/>
                <a:gd name="T64" fmla="*/ 131 w 144"/>
                <a:gd name="T65" fmla="*/ 292 h 361"/>
                <a:gd name="T66" fmla="*/ 131 w 144"/>
                <a:gd name="T67" fmla="*/ 288 h 361"/>
                <a:gd name="T68" fmla="*/ 128 w 144"/>
                <a:gd name="T69" fmla="*/ 271 h 361"/>
                <a:gd name="T70" fmla="*/ 126 w 144"/>
                <a:gd name="T71" fmla="*/ 267 h 361"/>
                <a:gd name="T72" fmla="*/ 116 w 144"/>
                <a:gd name="T73" fmla="*/ 251 h 361"/>
                <a:gd name="T74" fmla="*/ 116 w 144"/>
                <a:gd name="T75" fmla="*/ 245 h 361"/>
                <a:gd name="T76" fmla="*/ 100 w 144"/>
                <a:gd name="T77" fmla="*/ 216 h 361"/>
                <a:gd name="T78" fmla="*/ 86 w 144"/>
                <a:gd name="T79" fmla="*/ 199 h 361"/>
                <a:gd name="T80" fmla="*/ 85 w 144"/>
                <a:gd name="T81" fmla="*/ 196 h 361"/>
                <a:gd name="T82" fmla="*/ 73 w 144"/>
                <a:gd name="T83" fmla="*/ 182 h 361"/>
                <a:gd name="T84" fmla="*/ 58 w 144"/>
                <a:gd name="T85" fmla="*/ 162 h 361"/>
                <a:gd name="T86" fmla="*/ 45 w 144"/>
                <a:gd name="T87" fmla="*/ 144 h 361"/>
                <a:gd name="T88" fmla="*/ 37 w 144"/>
                <a:gd name="T89" fmla="*/ 133 h 361"/>
                <a:gd name="T90" fmla="*/ 35 w 144"/>
                <a:gd name="T91" fmla="*/ 130 h 361"/>
                <a:gd name="T92" fmla="*/ 27 w 144"/>
                <a:gd name="T93" fmla="*/ 120 h 361"/>
                <a:gd name="T94" fmla="*/ 24 w 144"/>
                <a:gd name="T95" fmla="*/ 115 h 361"/>
                <a:gd name="T96" fmla="*/ 15 w 144"/>
                <a:gd name="T97" fmla="*/ 106 h 361"/>
                <a:gd name="T98" fmla="*/ 7 w 144"/>
                <a:gd name="T99" fmla="*/ 97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4" h="361">
                  <a:moveTo>
                    <a:pt x="0" y="0"/>
                  </a:moveTo>
                  <a:lnTo>
                    <a:pt x="12" y="18"/>
                  </a:lnTo>
                  <a:lnTo>
                    <a:pt x="12" y="20"/>
                  </a:lnTo>
                  <a:lnTo>
                    <a:pt x="14" y="21"/>
                  </a:lnTo>
                  <a:lnTo>
                    <a:pt x="22" y="34"/>
                  </a:lnTo>
                  <a:lnTo>
                    <a:pt x="32" y="41"/>
                  </a:lnTo>
                  <a:lnTo>
                    <a:pt x="34" y="44"/>
                  </a:lnTo>
                  <a:lnTo>
                    <a:pt x="35" y="47"/>
                  </a:lnTo>
                  <a:lnTo>
                    <a:pt x="35" y="49"/>
                  </a:lnTo>
                  <a:lnTo>
                    <a:pt x="40" y="63"/>
                  </a:lnTo>
                  <a:lnTo>
                    <a:pt x="42" y="67"/>
                  </a:lnTo>
                  <a:lnTo>
                    <a:pt x="42" y="81"/>
                  </a:lnTo>
                  <a:lnTo>
                    <a:pt x="42" y="83"/>
                  </a:lnTo>
                  <a:lnTo>
                    <a:pt x="42" y="101"/>
                  </a:lnTo>
                  <a:lnTo>
                    <a:pt x="42" y="102"/>
                  </a:lnTo>
                  <a:lnTo>
                    <a:pt x="43" y="106"/>
                  </a:lnTo>
                  <a:lnTo>
                    <a:pt x="52" y="125"/>
                  </a:lnTo>
                  <a:lnTo>
                    <a:pt x="53" y="127"/>
                  </a:lnTo>
                  <a:lnTo>
                    <a:pt x="55" y="130"/>
                  </a:lnTo>
                  <a:lnTo>
                    <a:pt x="62" y="141"/>
                  </a:lnTo>
                  <a:lnTo>
                    <a:pt x="65" y="141"/>
                  </a:lnTo>
                  <a:lnTo>
                    <a:pt x="70" y="149"/>
                  </a:lnTo>
                  <a:lnTo>
                    <a:pt x="73" y="152"/>
                  </a:lnTo>
                  <a:lnTo>
                    <a:pt x="81" y="162"/>
                  </a:lnTo>
                  <a:lnTo>
                    <a:pt x="83" y="165"/>
                  </a:lnTo>
                  <a:lnTo>
                    <a:pt x="90" y="180"/>
                  </a:lnTo>
                  <a:lnTo>
                    <a:pt x="90" y="183"/>
                  </a:lnTo>
                  <a:lnTo>
                    <a:pt x="98" y="191"/>
                  </a:lnTo>
                  <a:lnTo>
                    <a:pt x="108" y="196"/>
                  </a:lnTo>
                  <a:lnTo>
                    <a:pt x="108" y="198"/>
                  </a:lnTo>
                  <a:lnTo>
                    <a:pt x="110" y="199"/>
                  </a:lnTo>
                  <a:lnTo>
                    <a:pt x="116" y="216"/>
                  </a:lnTo>
                  <a:lnTo>
                    <a:pt x="118" y="217"/>
                  </a:lnTo>
                  <a:lnTo>
                    <a:pt x="129" y="225"/>
                  </a:lnTo>
                  <a:lnTo>
                    <a:pt x="131" y="227"/>
                  </a:lnTo>
                  <a:lnTo>
                    <a:pt x="136" y="237"/>
                  </a:lnTo>
                  <a:lnTo>
                    <a:pt x="136" y="241"/>
                  </a:lnTo>
                  <a:lnTo>
                    <a:pt x="136" y="245"/>
                  </a:lnTo>
                  <a:lnTo>
                    <a:pt x="139" y="253"/>
                  </a:lnTo>
                  <a:lnTo>
                    <a:pt x="141" y="274"/>
                  </a:lnTo>
                  <a:lnTo>
                    <a:pt x="141" y="277"/>
                  </a:lnTo>
                  <a:lnTo>
                    <a:pt x="139" y="293"/>
                  </a:lnTo>
                  <a:lnTo>
                    <a:pt x="139" y="295"/>
                  </a:lnTo>
                  <a:lnTo>
                    <a:pt x="139" y="298"/>
                  </a:lnTo>
                  <a:lnTo>
                    <a:pt x="139" y="300"/>
                  </a:lnTo>
                  <a:lnTo>
                    <a:pt x="139" y="314"/>
                  </a:lnTo>
                  <a:lnTo>
                    <a:pt x="139" y="319"/>
                  </a:lnTo>
                  <a:lnTo>
                    <a:pt x="141" y="332"/>
                  </a:lnTo>
                  <a:lnTo>
                    <a:pt x="143" y="343"/>
                  </a:lnTo>
                  <a:lnTo>
                    <a:pt x="144" y="353"/>
                  </a:lnTo>
                  <a:lnTo>
                    <a:pt x="143" y="360"/>
                  </a:lnTo>
                  <a:lnTo>
                    <a:pt x="141" y="361"/>
                  </a:lnTo>
                  <a:lnTo>
                    <a:pt x="138" y="360"/>
                  </a:lnTo>
                  <a:lnTo>
                    <a:pt x="136" y="358"/>
                  </a:lnTo>
                  <a:lnTo>
                    <a:pt x="133" y="347"/>
                  </a:lnTo>
                  <a:lnTo>
                    <a:pt x="131" y="343"/>
                  </a:lnTo>
                  <a:lnTo>
                    <a:pt x="131" y="342"/>
                  </a:lnTo>
                  <a:lnTo>
                    <a:pt x="131" y="340"/>
                  </a:lnTo>
                  <a:lnTo>
                    <a:pt x="129" y="327"/>
                  </a:lnTo>
                  <a:lnTo>
                    <a:pt x="129" y="324"/>
                  </a:lnTo>
                  <a:lnTo>
                    <a:pt x="128" y="322"/>
                  </a:lnTo>
                  <a:lnTo>
                    <a:pt x="129" y="308"/>
                  </a:lnTo>
                  <a:lnTo>
                    <a:pt x="129" y="306"/>
                  </a:lnTo>
                  <a:lnTo>
                    <a:pt x="129" y="303"/>
                  </a:lnTo>
                  <a:lnTo>
                    <a:pt x="131" y="295"/>
                  </a:lnTo>
                  <a:lnTo>
                    <a:pt x="131" y="292"/>
                  </a:lnTo>
                  <a:lnTo>
                    <a:pt x="131" y="290"/>
                  </a:lnTo>
                  <a:lnTo>
                    <a:pt x="131" y="288"/>
                  </a:lnTo>
                  <a:lnTo>
                    <a:pt x="129" y="272"/>
                  </a:lnTo>
                  <a:lnTo>
                    <a:pt x="128" y="271"/>
                  </a:lnTo>
                  <a:lnTo>
                    <a:pt x="128" y="269"/>
                  </a:lnTo>
                  <a:lnTo>
                    <a:pt x="126" y="267"/>
                  </a:lnTo>
                  <a:lnTo>
                    <a:pt x="124" y="266"/>
                  </a:lnTo>
                  <a:lnTo>
                    <a:pt x="116" y="251"/>
                  </a:lnTo>
                  <a:lnTo>
                    <a:pt x="116" y="246"/>
                  </a:lnTo>
                  <a:lnTo>
                    <a:pt x="116" y="245"/>
                  </a:lnTo>
                  <a:lnTo>
                    <a:pt x="106" y="222"/>
                  </a:lnTo>
                  <a:lnTo>
                    <a:pt x="100" y="216"/>
                  </a:lnTo>
                  <a:lnTo>
                    <a:pt x="98" y="214"/>
                  </a:lnTo>
                  <a:lnTo>
                    <a:pt x="86" y="199"/>
                  </a:lnTo>
                  <a:lnTo>
                    <a:pt x="85" y="198"/>
                  </a:lnTo>
                  <a:lnTo>
                    <a:pt x="85" y="196"/>
                  </a:lnTo>
                  <a:lnTo>
                    <a:pt x="75" y="182"/>
                  </a:lnTo>
                  <a:lnTo>
                    <a:pt x="73" y="182"/>
                  </a:lnTo>
                  <a:lnTo>
                    <a:pt x="60" y="165"/>
                  </a:lnTo>
                  <a:lnTo>
                    <a:pt x="58" y="162"/>
                  </a:lnTo>
                  <a:lnTo>
                    <a:pt x="48" y="148"/>
                  </a:lnTo>
                  <a:lnTo>
                    <a:pt x="45" y="144"/>
                  </a:lnTo>
                  <a:lnTo>
                    <a:pt x="38" y="135"/>
                  </a:lnTo>
                  <a:lnTo>
                    <a:pt x="37" y="133"/>
                  </a:lnTo>
                  <a:lnTo>
                    <a:pt x="37" y="131"/>
                  </a:lnTo>
                  <a:lnTo>
                    <a:pt x="35" y="130"/>
                  </a:lnTo>
                  <a:lnTo>
                    <a:pt x="34" y="128"/>
                  </a:lnTo>
                  <a:lnTo>
                    <a:pt x="27" y="120"/>
                  </a:lnTo>
                  <a:lnTo>
                    <a:pt x="25" y="119"/>
                  </a:lnTo>
                  <a:lnTo>
                    <a:pt x="24" y="115"/>
                  </a:lnTo>
                  <a:lnTo>
                    <a:pt x="17" y="107"/>
                  </a:lnTo>
                  <a:lnTo>
                    <a:pt x="15" y="106"/>
                  </a:lnTo>
                  <a:lnTo>
                    <a:pt x="9" y="99"/>
                  </a:lnTo>
                  <a:lnTo>
                    <a:pt x="7" y="97"/>
                  </a:lnTo>
                  <a:lnTo>
                    <a:pt x="5" y="9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00" name="Freeform 100"/>
            <p:cNvSpPr>
              <a:spLocks/>
            </p:cNvSpPr>
            <p:nvPr/>
          </p:nvSpPr>
          <p:spPr bwMode="auto">
            <a:xfrm>
              <a:off x="4433887" y="8022433"/>
              <a:ext cx="73025" cy="171450"/>
            </a:xfrm>
            <a:custGeom>
              <a:avLst/>
              <a:gdLst>
                <a:gd name="T0" fmla="*/ 76 w 91"/>
                <a:gd name="T1" fmla="*/ 179 h 215"/>
                <a:gd name="T2" fmla="*/ 72 w 91"/>
                <a:gd name="T3" fmla="*/ 187 h 215"/>
                <a:gd name="T4" fmla="*/ 76 w 91"/>
                <a:gd name="T5" fmla="*/ 195 h 215"/>
                <a:gd name="T6" fmla="*/ 74 w 91"/>
                <a:gd name="T7" fmla="*/ 213 h 215"/>
                <a:gd name="T8" fmla="*/ 64 w 91"/>
                <a:gd name="T9" fmla="*/ 212 h 215"/>
                <a:gd name="T10" fmla="*/ 53 w 91"/>
                <a:gd name="T11" fmla="*/ 204 h 215"/>
                <a:gd name="T12" fmla="*/ 46 w 91"/>
                <a:gd name="T13" fmla="*/ 195 h 215"/>
                <a:gd name="T14" fmla="*/ 46 w 91"/>
                <a:gd name="T15" fmla="*/ 181 h 215"/>
                <a:gd name="T16" fmla="*/ 39 w 91"/>
                <a:gd name="T17" fmla="*/ 182 h 215"/>
                <a:gd name="T18" fmla="*/ 29 w 91"/>
                <a:gd name="T19" fmla="*/ 179 h 215"/>
                <a:gd name="T20" fmla="*/ 19 w 91"/>
                <a:gd name="T21" fmla="*/ 179 h 215"/>
                <a:gd name="T22" fmla="*/ 15 w 91"/>
                <a:gd name="T23" fmla="*/ 171 h 215"/>
                <a:gd name="T24" fmla="*/ 8 w 91"/>
                <a:gd name="T25" fmla="*/ 170 h 215"/>
                <a:gd name="T26" fmla="*/ 1 w 91"/>
                <a:gd name="T27" fmla="*/ 170 h 215"/>
                <a:gd name="T28" fmla="*/ 5 w 91"/>
                <a:gd name="T29" fmla="*/ 163 h 215"/>
                <a:gd name="T30" fmla="*/ 8 w 91"/>
                <a:gd name="T31" fmla="*/ 158 h 215"/>
                <a:gd name="T32" fmla="*/ 19 w 91"/>
                <a:gd name="T33" fmla="*/ 149 h 215"/>
                <a:gd name="T34" fmla="*/ 21 w 91"/>
                <a:gd name="T35" fmla="*/ 139 h 215"/>
                <a:gd name="T36" fmla="*/ 15 w 91"/>
                <a:gd name="T37" fmla="*/ 131 h 215"/>
                <a:gd name="T38" fmla="*/ 11 w 91"/>
                <a:gd name="T39" fmla="*/ 123 h 215"/>
                <a:gd name="T40" fmla="*/ 0 w 91"/>
                <a:gd name="T41" fmla="*/ 111 h 215"/>
                <a:gd name="T42" fmla="*/ 8 w 91"/>
                <a:gd name="T43" fmla="*/ 97 h 215"/>
                <a:gd name="T44" fmla="*/ 6 w 91"/>
                <a:gd name="T45" fmla="*/ 90 h 215"/>
                <a:gd name="T46" fmla="*/ 5 w 91"/>
                <a:gd name="T47" fmla="*/ 84 h 215"/>
                <a:gd name="T48" fmla="*/ 1 w 91"/>
                <a:gd name="T49" fmla="*/ 74 h 215"/>
                <a:gd name="T50" fmla="*/ 11 w 91"/>
                <a:gd name="T51" fmla="*/ 69 h 215"/>
                <a:gd name="T52" fmla="*/ 13 w 91"/>
                <a:gd name="T53" fmla="*/ 51 h 215"/>
                <a:gd name="T54" fmla="*/ 10 w 91"/>
                <a:gd name="T55" fmla="*/ 40 h 215"/>
                <a:gd name="T56" fmla="*/ 16 w 91"/>
                <a:gd name="T57" fmla="*/ 32 h 215"/>
                <a:gd name="T58" fmla="*/ 21 w 91"/>
                <a:gd name="T59" fmla="*/ 19 h 215"/>
                <a:gd name="T60" fmla="*/ 21 w 91"/>
                <a:gd name="T61" fmla="*/ 11 h 215"/>
                <a:gd name="T62" fmla="*/ 21 w 91"/>
                <a:gd name="T63" fmla="*/ 4 h 215"/>
                <a:gd name="T64" fmla="*/ 33 w 91"/>
                <a:gd name="T65" fmla="*/ 0 h 215"/>
                <a:gd name="T66" fmla="*/ 43 w 91"/>
                <a:gd name="T67" fmla="*/ 17 h 215"/>
                <a:gd name="T68" fmla="*/ 48 w 91"/>
                <a:gd name="T69" fmla="*/ 29 h 215"/>
                <a:gd name="T70" fmla="*/ 44 w 91"/>
                <a:gd name="T71" fmla="*/ 37 h 215"/>
                <a:gd name="T72" fmla="*/ 43 w 91"/>
                <a:gd name="T73" fmla="*/ 43 h 215"/>
                <a:gd name="T74" fmla="*/ 44 w 91"/>
                <a:gd name="T75" fmla="*/ 64 h 215"/>
                <a:gd name="T76" fmla="*/ 48 w 91"/>
                <a:gd name="T77" fmla="*/ 66 h 215"/>
                <a:gd name="T78" fmla="*/ 53 w 91"/>
                <a:gd name="T79" fmla="*/ 58 h 215"/>
                <a:gd name="T80" fmla="*/ 64 w 91"/>
                <a:gd name="T81" fmla="*/ 58 h 215"/>
                <a:gd name="T82" fmla="*/ 67 w 91"/>
                <a:gd name="T83" fmla="*/ 66 h 215"/>
                <a:gd name="T84" fmla="*/ 69 w 91"/>
                <a:gd name="T85" fmla="*/ 71 h 215"/>
                <a:gd name="T86" fmla="*/ 86 w 91"/>
                <a:gd name="T87" fmla="*/ 69 h 215"/>
                <a:gd name="T88" fmla="*/ 91 w 91"/>
                <a:gd name="T89" fmla="*/ 76 h 215"/>
                <a:gd name="T90" fmla="*/ 82 w 91"/>
                <a:gd name="T91" fmla="*/ 89 h 215"/>
                <a:gd name="T92" fmla="*/ 89 w 91"/>
                <a:gd name="T93" fmla="*/ 116 h 215"/>
                <a:gd name="T94" fmla="*/ 89 w 91"/>
                <a:gd name="T95" fmla="*/ 131 h 215"/>
                <a:gd name="T96" fmla="*/ 89 w 91"/>
                <a:gd name="T97" fmla="*/ 136 h 215"/>
                <a:gd name="T98" fmla="*/ 81 w 91"/>
                <a:gd name="T99" fmla="*/ 140 h 215"/>
                <a:gd name="T100" fmla="*/ 77 w 91"/>
                <a:gd name="T101" fmla="*/ 145 h 215"/>
                <a:gd name="T102" fmla="*/ 77 w 91"/>
                <a:gd name="T103" fmla="*/ 150 h 215"/>
                <a:gd name="T104" fmla="*/ 67 w 91"/>
                <a:gd name="T105" fmla="*/ 160 h 215"/>
                <a:gd name="T106" fmla="*/ 67 w 91"/>
                <a:gd name="T107" fmla="*/ 168 h 215"/>
                <a:gd name="T108" fmla="*/ 74 w 91"/>
                <a:gd name="T109" fmla="*/ 16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1" h="215">
                  <a:moveTo>
                    <a:pt x="77" y="171"/>
                  </a:moveTo>
                  <a:lnTo>
                    <a:pt x="76" y="179"/>
                  </a:lnTo>
                  <a:lnTo>
                    <a:pt x="74" y="181"/>
                  </a:lnTo>
                  <a:lnTo>
                    <a:pt x="72" y="187"/>
                  </a:lnTo>
                  <a:lnTo>
                    <a:pt x="74" y="194"/>
                  </a:lnTo>
                  <a:lnTo>
                    <a:pt x="76" y="195"/>
                  </a:lnTo>
                  <a:lnTo>
                    <a:pt x="74" y="205"/>
                  </a:lnTo>
                  <a:lnTo>
                    <a:pt x="74" y="213"/>
                  </a:lnTo>
                  <a:lnTo>
                    <a:pt x="72" y="215"/>
                  </a:lnTo>
                  <a:lnTo>
                    <a:pt x="64" y="212"/>
                  </a:lnTo>
                  <a:lnTo>
                    <a:pt x="62" y="210"/>
                  </a:lnTo>
                  <a:lnTo>
                    <a:pt x="53" y="204"/>
                  </a:lnTo>
                  <a:lnTo>
                    <a:pt x="48" y="197"/>
                  </a:lnTo>
                  <a:lnTo>
                    <a:pt x="46" y="195"/>
                  </a:lnTo>
                  <a:lnTo>
                    <a:pt x="49" y="187"/>
                  </a:lnTo>
                  <a:lnTo>
                    <a:pt x="46" y="181"/>
                  </a:lnTo>
                  <a:lnTo>
                    <a:pt x="41" y="182"/>
                  </a:lnTo>
                  <a:lnTo>
                    <a:pt x="39" y="182"/>
                  </a:lnTo>
                  <a:lnTo>
                    <a:pt x="34" y="179"/>
                  </a:lnTo>
                  <a:lnTo>
                    <a:pt x="29" y="179"/>
                  </a:lnTo>
                  <a:lnTo>
                    <a:pt x="23" y="182"/>
                  </a:lnTo>
                  <a:lnTo>
                    <a:pt x="19" y="179"/>
                  </a:lnTo>
                  <a:lnTo>
                    <a:pt x="18" y="178"/>
                  </a:lnTo>
                  <a:lnTo>
                    <a:pt x="15" y="171"/>
                  </a:lnTo>
                  <a:lnTo>
                    <a:pt x="11" y="170"/>
                  </a:lnTo>
                  <a:lnTo>
                    <a:pt x="8" y="170"/>
                  </a:lnTo>
                  <a:lnTo>
                    <a:pt x="5" y="170"/>
                  </a:lnTo>
                  <a:lnTo>
                    <a:pt x="1" y="170"/>
                  </a:lnTo>
                  <a:lnTo>
                    <a:pt x="3" y="165"/>
                  </a:lnTo>
                  <a:lnTo>
                    <a:pt x="5" y="163"/>
                  </a:lnTo>
                  <a:lnTo>
                    <a:pt x="11" y="161"/>
                  </a:lnTo>
                  <a:lnTo>
                    <a:pt x="8" y="158"/>
                  </a:lnTo>
                  <a:lnTo>
                    <a:pt x="16" y="153"/>
                  </a:lnTo>
                  <a:lnTo>
                    <a:pt x="19" y="149"/>
                  </a:lnTo>
                  <a:lnTo>
                    <a:pt x="21" y="140"/>
                  </a:lnTo>
                  <a:lnTo>
                    <a:pt x="21" y="139"/>
                  </a:lnTo>
                  <a:lnTo>
                    <a:pt x="23" y="136"/>
                  </a:lnTo>
                  <a:lnTo>
                    <a:pt x="15" y="131"/>
                  </a:lnTo>
                  <a:lnTo>
                    <a:pt x="13" y="129"/>
                  </a:lnTo>
                  <a:lnTo>
                    <a:pt x="11" y="123"/>
                  </a:lnTo>
                  <a:lnTo>
                    <a:pt x="5" y="116"/>
                  </a:lnTo>
                  <a:lnTo>
                    <a:pt x="0" y="111"/>
                  </a:lnTo>
                  <a:lnTo>
                    <a:pt x="8" y="103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0"/>
                  </a:lnTo>
                  <a:lnTo>
                    <a:pt x="6" y="85"/>
                  </a:lnTo>
                  <a:lnTo>
                    <a:pt x="5" y="84"/>
                  </a:lnTo>
                  <a:lnTo>
                    <a:pt x="3" y="82"/>
                  </a:lnTo>
                  <a:lnTo>
                    <a:pt x="1" y="74"/>
                  </a:lnTo>
                  <a:lnTo>
                    <a:pt x="3" y="69"/>
                  </a:lnTo>
                  <a:lnTo>
                    <a:pt x="11" y="69"/>
                  </a:lnTo>
                  <a:lnTo>
                    <a:pt x="16" y="64"/>
                  </a:lnTo>
                  <a:lnTo>
                    <a:pt x="13" y="51"/>
                  </a:lnTo>
                  <a:lnTo>
                    <a:pt x="13" y="50"/>
                  </a:lnTo>
                  <a:lnTo>
                    <a:pt x="10" y="40"/>
                  </a:lnTo>
                  <a:lnTo>
                    <a:pt x="16" y="37"/>
                  </a:lnTo>
                  <a:lnTo>
                    <a:pt x="16" y="32"/>
                  </a:lnTo>
                  <a:lnTo>
                    <a:pt x="21" y="21"/>
                  </a:lnTo>
                  <a:lnTo>
                    <a:pt x="21" y="19"/>
                  </a:lnTo>
                  <a:lnTo>
                    <a:pt x="21" y="14"/>
                  </a:lnTo>
                  <a:lnTo>
                    <a:pt x="21" y="11"/>
                  </a:lnTo>
                  <a:lnTo>
                    <a:pt x="21" y="8"/>
                  </a:lnTo>
                  <a:lnTo>
                    <a:pt x="21" y="4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38" y="8"/>
                  </a:lnTo>
                  <a:lnTo>
                    <a:pt x="43" y="17"/>
                  </a:lnTo>
                  <a:lnTo>
                    <a:pt x="44" y="19"/>
                  </a:lnTo>
                  <a:lnTo>
                    <a:pt x="48" y="29"/>
                  </a:lnTo>
                  <a:lnTo>
                    <a:pt x="48" y="30"/>
                  </a:lnTo>
                  <a:lnTo>
                    <a:pt x="44" y="37"/>
                  </a:lnTo>
                  <a:lnTo>
                    <a:pt x="44" y="38"/>
                  </a:lnTo>
                  <a:lnTo>
                    <a:pt x="43" y="43"/>
                  </a:lnTo>
                  <a:lnTo>
                    <a:pt x="41" y="51"/>
                  </a:lnTo>
                  <a:lnTo>
                    <a:pt x="44" y="64"/>
                  </a:lnTo>
                  <a:lnTo>
                    <a:pt x="46" y="66"/>
                  </a:lnTo>
                  <a:lnTo>
                    <a:pt x="48" y="66"/>
                  </a:lnTo>
                  <a:lnTo>
                    <a:pt x="48" y="61"/>
                  </a:lnTo>
                  <a:lnTo>
                    <a:pt x="53" y="58"/>
                  </a:lnTo>
                  <a:lnTo>
                    <a:pt x="56" y="55"/>
                  </a:lnTo>
                  <a:lnTo>
                    <a:pt x="64" y="58"/>
                  </a:lnTo>
                  <a:lnTo>
                    <a:pt x="67" y="64"/>
                  </a:lnTo>
                  <a:lnTo>
                    <a:pt x="67" y="66"/>
                  </a:lnTo>
                  <a:lnTo>
                    <a:pt x="67" y="69"/>
                  </a:lnTo>
                  <a:lnTo>
                    <a:pt x="69" y="71"/>
                  </a:lnTo>
                  <a:lnTo>
                    <a:pt x="77" y="68"/>
                  </a:lnTo>
                  <a:lnTo>
                    <a:pt x="86" y="69"/>
                  </a:lnTo>
                  <a:lnTo>
                    <a:pt x="86" y="71"/>
                  </a:lnTo>
                  <a:lnTo>
                    <a:pt x="91" y="76"/>
                  </a:lnTo>
                  <a:lnTo>
                    <a:pt x="84" y="79"/>
                  </a:lnTo>
                  <a:lnTo>
                    <a:pt x="82" y="89"/>
                  </a:lnTo>
                  <a:lnTo>
                    <a:pt x="87" y="105"/>
                  </a:lnTo>
                  <a:lnTo>
                    <a:pt x="89" y="116"/>
                  </a:lnTo>
                  <a:lnTo>
                    <a:pt x="89" y="124"/>
                  </a:lnTo>
                  <a:lnTo>
                    <a:pt x="89" y="131"/>
                  </a:lnTo>
                  <a:lnTo>
                    <a:pt x="89" y="134"/>
                  </a:lnTo>
                  <a:lnTo>
                    <a:pt x="89" y="136"/>
                  </a:lnTo>
                  <a:lnTo>
                    <a:pt x="84" y="139"/>
                  </a:lnTo>
                  <a:lnTo>
                    <a:pt x="81" y="140"/>
                  </a:lnTo>
                  <a:lnTo>
                    <a:pt x="76" y="144"/>
                  </a:lnTo>
                  <a:lnTo>
                    <a:pt x="77" y="145"/>
                  </a:lnTo>
                  <a:lnTo>
                    <a:pt x="81" y="149"/>
                  </a:lnTo>
                  <a:lnTo>
                    <a:pt x="77" y="150"/>
                  </a:lnTo>
                  <a:lnTo>
                    <a:pt x="74" y="155"/>
                  </a:lnTo>
                  <a:lnTo>
                    <a:pt x="67" y="160"/>
                  </a:lnTo>
                  <a:lnTo>
                    <a:pt x="66" y="161"/>
                  </a:lnTo>
                  <a:lnTo>
                    <a:pt x="67" y="168"/>
                  </a:lnTo>
                  <a:lnTo>
                    <a:pt x="71" y="166"/>
                  </a:lnTo>
                  <a:lnTo>
                    <a:pt x="74" y="165"/>
                  </a:lnTo>
                  <a:lnTo>
                    <a:pt x="77" y="171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1" name="Freeform 101"/>
            <p:cNvSpPr>
              <a:spLocks/>
            </p:cNvSpPr>
            <p:nvPr/>
          </p:nvSpPr>
          <p:spPr bwMode="auto">
            <a:xfrm>
              <a:off x="4197350" y="7677945"/>
              <a:ext cx="169863" cy="177800"/>
            </a:xfrm>
            <a:custGeom>
              <a:avLst/>
              <a:gdLst>
                <a:gd name="T0" fmla="*/ 18 w 213"/>
                <a:gd name="T1" fmla="*/ 24 h 223"/>
                <a:gd name="T2" fmla="*/ 23 w 213"/>
                <a:gd name="T3" fmla="*/ 18 h 223"/>
                <a:gd name="T4" fmla="*/ 7 w 213"/>
                <a:gd name="T5" fmla="*/ 11 h 223"/>
                <a:gd name="T6" fmla="*/ 0 w 213"/>
                <a:gd name="T7" fmla="*/ 6 h 223"/>
                <a:gd name="T8" fmla="*/ 11 w 213"/>
                <a:gd name="T9" fmla="*/ 2 h 223"/>
                <a:gd name="T10" fmla="*/ 33 w 213"/>
                <a:gd name="T11" fmla="*/ 18 h 223"/>
                <a:gd name="T12" fmla="*/ 48 w 213"/>
                <a:gd name="T13" fmla="*/ 13 h 223"/>
                <a:gd name="T14" fmla="*/ 63 w 213"/>
                <a:gd name="T15" fmla="*/ 21 h 223"/>
                <a:gd name="T16" fmla="*/ 76 w 213"/>
                <a:gd name="T17" fmla="*/ 23 h 223"/>
                <a:gd name="T18" fmla="*/ 86 w 213"/>
                <a:gd name="T19" fmla="*/ 31 h 223"/>
                <a:gd name="T20" fmla="*/ 96 w 213"/>
                <a:gd name="T21" fmla="*/ 40 h 223"/>
                <a:gd name="T22" fmla="*/ 107 w 213"/>
                <a:gd name="T23" fmla="*/ 49 h 223"/>
                <a:gd name="T24" fmla="*/ 112 w 213"/>
                <a:gd name="T25" fmla="*/ 55 h 223"/>
                <a:gd name="T26" fmla="*/ 124 w 213"/>
                <a:gd name="T27" fmla="*/ 73 h 223"/>
                <a:gd name="T28" fmla="*/ 127 w 213"/>
                <a:gd name="T29" fmla="*/ 81 h 223"/>
                <a:gd name="T30" fmla="*/ 144 w 213"/>
                <a:gd name="T31" fmla="*/ 99 h 223"/>
                <a:gd name="T32" fmla="*/ 145 w 213"/>
                <a:gd name="T33" fmla="*/ 115 h 223"/>
                <a:gd name="T34" fmla="*/ 155 w 213"/>
                <a:gd name="T35" fmla="*/ 116 h 223"/>
                <a:gd name="T36" fmla="*/ 162 w 213"/>
                <a:gd name="T37" fmla="*/ 126 h 223"/>
                <a:gd name="T38" fmla="*/ 164 w 213"/>
                <a:gd name="T39" fmla="*/ 134 h 223"/>
                <a:gd name="T40" fmla="*/ 174 w 213"/>
                <a:gd name="T41" fmla="*/ 142 h 223"/>
                <a:gd name="T42" fmla="*/ 183 w 213"/>
                <a:gd name="T43" fmla="*/ 160 h 223"/>
                <a:gd name="T44" fmla="*/ 200 w 213"/>
                <a:gd name="T45" fmla="*/ 186 h 223"/>
                <a:gd name="T46" fmla="*/ 212 w 213"/>
                <a:gd name="T47" fmla="*/ 201 h 223"/>
                <a:gd name="T48" fmla="*/ 202 w 213"/>
                <a:gd name="T49" fmla="*/ 214 h 223"/>
                <a:gd name="T50" fmla="*/ 202 w 213"/>
                <a:gd name="T51" fmla="*/ 223 h 223"/>
                <a:gd name="T52" fmla="*/ 193 w 213"/>
                <a:gd name="T53" fmla="*/ 214 h 223"/>
                <a:gd name="T54" fmla="*/ 185 w 213"/>
                <a:gd name="T55" fmla="*/ 209 h 223"/>
                <a:gd name="T56" fmla="*/ 169 w 213"/>
                <a:gd name="T57" fmla="*/ 196 h 223"/>
                <a:gd name="T58" fmla="*/ 159 w 213"/>
                <a:gd name="T59" fmla="*/ 186 h 223"/>
                <a:gd name="T60" fmla="*/ 140 w 213"/>
                <a:gd name="T61" fmla="*/ 175 h 223"/>
                <a:gd name="T62" fmla="*/ 131 w 213"/>
                <a:gd name="T63" fmla="*/ 178 h 223"/>
                <a:gd name="T64" fmla="*/ 136 w 213"/>
                <a:gd name="T65" fmla="*/ 193 h 223"/>
                <a:gd name="T66" fmla="*/ 140 w 213"/>
                <a:gd name="T67" fmla="*/ 202 h 223"/>
                <a:gd name="T68" fmla="*/ 126 w 213"/>
                <a:gd name="T69" fmla="*/ 210 h 223"/>
                <a:gd name="T70" fmla="*/ 106 w 213"/>
                <a:gd name="T71" fmla="*/ 207 h 223"/>
                <a:gd name="T72" fmla="*/ 96 w 213"/>
                <a:gd name="T73" fmla="*/ 202 h 223"/>
                <a:gd name="T74" fmla="*/ 83 w 213"/>
                <a:gd name="T75" fmla="*/ 201 h 223"/>
                <a:gd name="T76" fmla="*/ 69 w 213"/>
                <a:gd name="T77" fmla="*/ 209 h 223"/>
                <a:gd name="T78" fmla="*/ 73 w 213"/>
                <a:gd name="T79" fmla="*/ 218 h 223"/>
                <a:gd name="T80" fmla="*/ 64 w 213"/>
                <a:gd name="T81" fmla="*/ 209 h 223"/>
                <a:gd name="T82" fmla="*/ 56 w 213"/>
                <a:gd name="T83" fmla="*/ 196 h 223"/>
                <a:gd name="T84" fmla="*/ 51 w 213"/>
                <a:gd name="T85" fmla="*/ 180 h 223"/>
                <a:gd name="T86" fmla="*/ 46 w 213"/>
                <a:gd name="T87" fmla="*/ 167 h 223"/>
                <a:gd name="T88" fmla="*/ 43 w 213"/>
                <a:gd name="T89" fmla="*/ 149 h 223"/>
                <a:gd name="T90" fmla="*/ 43 w 213"/>
                <a:gd name="T91" fmla="*/ 144 h 223"/>
                <a:gd name="T92" fmla="*/ 43 w 213"/>
                <a:gd name="T93" fmla="*/ 126 h 223"/>
                <a:gd name="T94" fmla="*/ 41 w 213"/>
                <a:gd name="T95" fmla="*/ 115 h 223"/>
                <a:gd name="T96" fmla="*/ 36 w 213"/>
                <a:gd name="T97" fmla="*/ 104 h 223"/>
                <a:gd name="T98" fmla="*/ 28 w 213"/>
                <a:gd name="T99" fmla="*/ 97 h 223"/>
                <a:gd name="T100" fmla="*/ 28 w 213"/>
                <a:gd name="T101" fmla="*/ 78 h 223"/>
                <a:gd name="T102" fmla="*/ 25 w 213"/>
                <a:gd name="T103" fmla="*/ 60 h 223"/>
                <a:gd name="T104" fmla="*/ 16 w 213"/>
                <a:gd name="T105" fmla="*/ 45 h 223"/>
                <a:gd name="T106" fmla="*/ 8 w 213"/>
                <a:gd name="T107" fmla="*/ 3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3" h="223">
                  <a:moveTo>
                    <a:pt x="5" y="23"/>
                  </a:moveTo>
                  <a:lnTo>
                    <a:pt x="7" y="23"/>
                  </a:lnTo>
                  <a:lnTo>
                    <a:pt x="18" y="24"/>
                  </a:lnTo>
                  <a:lnTo>
                    <a:pt x="21" y="24"/>
                  </a:lnTo>
                  <a:lnTo>
                    <a:pt x="21" y="21"/>
                  </a:lnTo>
                  <a:lnTo>
                    <a:pt x="23" y="18"/>
                  </a:lnTo>
                  <a:lnTo>
                    <a:pt x="18" y="15"/>
                  </a:lnTo>
                  <a:lnTo>
                    <a:pt x="15" y="15"/>
                  </a:lnTo>
                  <a:lnTo>
                    <a:pt x="7" y="11"/>
                  </a:lnTo>
                  <a:lnTo>
                    <a:pt x="5" y="10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1" y="2"/>
                  </a:lnTo>
                  <a:lnTo>
                    <a:pt x="20" y="8"/>
                  </a:lnTo>
                  <a:lnTo>
                    <a:pt x="26" y="11"/>
                  </a:lnTo>
                  <a:lnTo>
                    <a:pt x="33" y="18"/>
                  </a:lnTo>
                  <a:lnTo>
                    <a:pt x="40" y="16"/>
                  </a:lnTo>
                  <a:lnTo>
                    <a:pt x="41" y="16"/>
                  </a:lnTo>
                  <a:lnTo>
                    <a:pt x="48" y="13"/>
                  </a:lnTo>
                  <a:lnTo>
                    <a:pt x="51" y="15"/>
                  </a:lnTo>
                  <a:lnTo>
                    <a:pt x="58" y="18"/>
                  </a:lnTo>
                  <a:lnTo>
                    <a:pt x="63" y="21"/>
                  </a:lnTo>
                  <a:lnTo>
                    <a:pt x="69" y="23"/>
                  </a:lnTo>
                  <a:lnTo>
                    <a:pt x="73" y="23"/>
                  </a:lnTo>
                  <a:lnTo>
                    <a:pt x="76" y="23"/>
                  </a:lnTo>
                  <a:lnTo>
                    <a:pt x="78" y="23"/>
                  </a:lnTo>
                  <a:lnTo>
                    <a:pt x="81" y="24"/>
                  </a:lnTo>
                  <a:lnTo>
                    <a:pt x="86" y="31"/>
                  </a:lnTo>
                  <a:lnTo>
                    <a:pt x="88" y="32"/>
                  </a:lnTo>
                  <a:lnTo>
                    <a:pt x="89" y="34"/>
                  </a:lnTo>
                  <a:lnTo>
                    <a:pt x="96" y="40"/>
                  </a:lnTo>
                  <a:lnTo>
                    <a:pt x="97" y="42"/>
                  </a:lnTo>
                  <a:lnTo>
                    <a:pt x="104" y="47"/>
                  </a:lnTo>
                  <a:lnTo>
                    <a:pt x="107" y="49"/>
                  </a:lnTo>
                  <a:lnTo>
                    <a:pt x="111" y="49"/>
                  </a:lnTo>
                  <a:lnTo>
                    <a:pt x="112" y="52"/>
                  </a:lnTo>
                  <a:lnTo>
                    <a:pt x="112" y="55"/>
                  </a:lnTo>
                  <a:lnTo>
                    <a:pt x="117" y="65"/>
                  </a:lnTo>
                  <a:lnTo>
                    <a:pt x="121" y="70"/>
                  </a:lnTo>
                  <a:lnTo>
                    <a:pt x="124" y="73"/>
                  </a:lnTo>
                  <a:lnTo>
                    <a:pt x="124" y="74"/>
                  </a:lnTo>
                  <a:lnTo>
                    <a:pt x="126" y="78"/>
                  </a:lnTo>
                  <a:lnTo>
                    <a:pt x="127" y="81"/>
                  </a:lnTo>
                  <a:lnTo>
                    <a:pt x="137" y="91"/>
                  </a:lnTo>
                  <a:lnTo>
                    <a:pt x="139" y="92"/>
                  </a:lnTo>
                  <a:lnTo>
                    <a:pt x="144" y="99"/>
                  </a:lnTo>
                  <a:lnTo>
                    <a:pt x="142" y="107"/>
                  </a:lnTo>
                  <a:lnTo>
                    <a:pt x="144" y="113"/>
                  </a:lnTo>
                  <a:lnTo>
                    <a:pt x="145" y="115"/>
                  </a:lnTo>
                  <a:lnTo>
                    <a:pt x="147" y="118"/>
                  </a:lnTo>
                  <a:lnTo>
                    <a:pt x="149" y="120"/>
                  </a:lnTo>
                  <a:lnTo>
                    <a:pt x="155" y="116"/>
                  </a:lnTo>
                  <a:lnTo>
                    <a:pt x="159" y="118"/>
                  </a:lnTo>
                  <a:lnTo>
                    <a:pt x="162" y="125"/>
                  </a:lnTo>
                  <a:lnTo>
                    <a:pt x="162" y="126"/>
                  </a:lnTo>
                  <a:lnTo>
                    <a:pt x="157" y="133"/>
                  </a:lnTo>
                  <a:lnTo>
                    <a:pt x="157" y="138"/>
                  </a:lnTo>
                  <a:lnTo>
                    <a:pt x="164" y="134"/>
                  </a:lnTo>
                  <a:lnTo>
                    <a:pt x="165" y="136"/>
                  </a:lnTo>
                  <a:lnTo>
                    <a:pt x="172" y="142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9" y="152"/>
                  </a:lnTo>
                  <a:lnTo>
                    <a:pt x="183" y="160"/>
                  </a:lnTo>
                  <a:lnTo>
                    <a:pt x="187" y="171"/>
                  </a:lnTo>
                  <a:lnTo>
                    <a:pt x="192" y="178"/>
                  </a:lnTo>
                  <a:lnTo>
                    <a:pt x="200" y="186"/>
                  </a:lnTo>
                  <a:lnTo>
                    <a:pt x="210" y="191"/>
                  </a:lnTo>
                  <a:lnTo>
                    <a:pt x="213" y="199"/>
                  </a:lnTo>
                  <a:lnTo>
                    <a:pt x="212" y="201"/>
                  </a:lnTo>
                  <a:lnTo>
                    <a:pt x="205" y="205"/>
                  </a:lnTo>
                  <a:lnTo>
                    <a:pt x="203" y="207"/>
                  </a:lnTo>
                  <a:lnTo>
                    <a:pt x="202" y="214"/>
                  </a:lnTo>
                  <a:lnTo>
                    <a:pt x="203" y="218"/>
                  </a:lnTo>
                  <a:lnTo>
                    <a:pt x="203" y="222"/>
                  </a:lnTo>
                  <a:lnTo>
                    <a:pt x="202" y="223"/>
                  </a:lnTo>
                  <a:lnTo>
                    <a:pt x="197" y="222"/>
                  </a:lnTo>
                  <a:lnTo>
                    <a:pt x="197" y="218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87" y="210"/>
                  </a:lnTo>
                  <a:lnTo>
                    <a:pt x="185" y="209"/>
                  </a:lnTo>
                  <a:lnTo>
                    <a:pt x="175" y="207"/>
                  </a:lnTo>
                  <a:lnTo>
                    <a:pt x="172" y="204"/>
                  </a:lnTo>
                  <a:lnTo>
                    <a:pt x="169" y="196"/>
                  </a:lnTo>
                  <a:lnTo>
                    <a:pt x="167" y="194"/>
                  </a:lnTo>
                  <a:lnTo>
                    <a:pt x="160" y="189"/>
                  </a:lnTo>
                  <a:lnTo>
                    <a:pt x="159" y="186"/>
                  </a:lnTo>
                  <a:lnTo>
                    <a:pt x="152" y="180"/>
                  </a:lnTo>
                  <a:lnTo>
                    <a:pt x="147" y="178"/>
                  </a:lnTo>
                  <a:lnTo>
                    <a:pt x="140" y="175"/>
                  </a:lnTo>
                  <a:lnTo>
                    <a:pt x="139" y="175"/>
                  </a:lnTo>
                  <a:lnTo>
                    <a:pt x="137" y="175"/>
                  </a:lnTo>
                  <a:lnTo>
                    <a:pt x="131" y="178"/>
                  </a:lnTo>
                  <a:lnTo>
                    <a:pt x="131" y="181"/>
                  </a:lnTo>
                  <a:lnTo>
                    <a:pt x="134" y="191"/>
                  </a:lnTo>
                  <a:lnTo>
                    <a:pt x="136" y="193"/>
                  </a:lnTo>
                  <a:lnTo>
                    <a:pt x="139" y="197"/>
                  </a:lnTo>
                  <a:lnTo>
                    <a:pt x="140" y="199"/>
                  </a:lnTo>
                  <a:lnTo>
                    <a:pt x="140" y="202"/>
                  </a:lnTo>
                  <a:lnTo>
                    <a:pt x="137" y="209"/>
                  </a:lnTo>
                  <a:lnTo>
                    <a:pt x="127" y="212"/>
                  </a:lnTo>
                  <a:lnTo>
                    <a:pt x="126" y="210"/>
                  </a:lnTo>
                  <a:lnTo>
                    <a:pt x="117" y="210"/>
                  </a:lnTo>
                  <a:lnTo>
                    <a:pt x="114" y="209"/>
                  </a:lnTo>
                  <a:lnTo>
                    <a:pt x="106" y="207"/>
                  </a:lnTo>
                  <a:lnTo>
                    <a:pt x="104" y="205"/>
                  </a:lnTo>
                  <a:lnTo>
                    <a:pt x="102" y="205"/>
                  </a:lnTo>
                  <a:lnTo>
                    <a:pt x="96" y="202"/>
                  </a:lnTo>
                  <a:lnTo>
                    <a:pt x="93" y="202"/>
                  </a:lnTo>
                  <a:lnTo>
                    <a:pt x="84" y="199"/>
                  </a:lnTo>
                  <a:lnTo>
                    <a:pt x="83" y="201"/>
                  </a:lnTo>
                  <a:lnTo>
                    <a:pt x="76" y="199"/>
                  </a:lnTo>
                  <a:lnTo>
                    <a:pt x="69" y="202"/>
                  </a:lnTo>
                  <a:lnTo>
                    <a:pt x="69" y="209"/>
                  </a:lnTo>
                  <a:lnTo>
                    <a:pt x="71" y="209"/>
                  </a:lnTo>
                  <a:lnTo>
                    <a:pt x="74" y="215"/>
                  </a:lnTo>
                  <a:lnTo>
                    <a:pt x="73" y="218"/>
                  </a:lnTo>
                  <a:lnTo>
                    <a:pt x="66" y="214"/>
                  </a:lnTo>
                  <a:lnTo>
                    <a:pt x="64" y="210"/>
                  </a:lnTo>
                  <a:lnTo>
                    <a:pt x="64" y="209"/>
                  </a:lnTo>
                  <a:lnTo>
                    <a:pt x="59" y="201"/>
                  </a:lnTo>
                  <a:lnTo>
                    <a:pt x="58" y="197"/>
                  </a:lnTo>
                  <a:lnTo>
                    <a:pt x="56" y="196"/>
                  </a:lnTo>
                  <a:lnTo>
                    <a:pt x="51" y="191"/>
                  </a:lnTo>
                  <a:lnTo>
                    <a:pt x="50" y="189"/>
                  </a:lnTo>
                  <a:lnTo>
                    <a:pt x="51" y="180"/>
                  </a:lnTo>
                  <a:lnTo>
                    <a:pt x="51" y="176"/>
                  </a:lnTo>
                  <a:lnTo>
                    <a:pt x="48" y="168"/>
                  </a:lnTo>
                  <a:lnTo>
                    <a:pt x="46" y="167"/>
                  </a:lnTo>
                  <a:lnTo>
                    <a:pt x="45" y="165"/>
                  </a:lnTo>
                  <a:lnTo>
                    <a:pt x="40" y="157"/>
                  </a:lnTo>
                  <a:lnTo>
                    <a:pt x="43" y="149"/>
                  </a:lnTo>
                  <a:lnTo>
                    <a:pt x="43" y="147"/>
                  </a:lnTo>
                  <a:lnTo>
                    <a:pt x="43" y="146"/>
                  </a:lnTo>
                  <a:lnTo>
                    <a:pt x="43" y="144"/>
                  </a:lnTo>
                  <a:lnTo>
                    <a:pt x="41" y="136"/>
                  </a:lnTo>
                  <a:lnTo>
                    <a:pt x="41" y="133"/>
                  </a:lnTo>
                  <a:lnTo>
                    <a:pt x="43" y="126"/>
                  </a:lnTo>
                  <a:lnTo>
                    <a:pt x="43" y="123"/>
                  </a:lnTo>
                  <a:lnTo>
                    <a:pt x="41" y="116"/>
                  </a:lnTo>
                  <a:lnTo>
                    <a:pt x="41" y="115"/>
                  </a:lnTo>
                  <a:lnTo>
                    <a:pt x="41" y="110"/>
                  </a:lnTo>
                  <a:lnTo>
                    <a:pt x="41" y="107"/>
                  </a:lnTo>
                  <a:lnTo>
                    <a:pt x="36" y="104"/>
                  </a:lnTo>
                  <a:lnTo>
                    <a:pt x="35" y="102"/>
                  </a:lnTo>
                  <a:lnTo>
                    <a:pt x="30" y="99"/>
                  </a:lnTo>
                  <a:lnTo>
                    <a:pt x="28" y="97"/>
                  </a:lnTo>
                  <a:lnTo>
                    <a:pt x="26" y="89"/>
                  </a:lnTo>
                  <a:lnTo>
                    <a:pt x="26" y="87"/>
                  </a:lnTo>
                  <a:lnTo>
                    <a:pt x="28" y="78"/>
                  </a:lnTo>
                  <a:lnTo>
                    <a:pt x="28" y="74"/>
                  </a:lnTo>
                  <a:lnTo>
                    <a:pt x="28" y="71"/>
                  </a:lnTo>
                  <a:lnTo>
                    <a:pt x="25" y="60"/>
                  </a:lnTo>
                  <a:lnTo>
                    <a:pt x="25" y="58"/>
                  </a:lnTo>
                  <a:lnTo>
                    <a:pt x="23" y="5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0" y="37"/>
                  </a:lnTo>
                  <a:lnTo>
                    <a:pt x="8" y="36"/>
                  </a:lnTo>
                  <a:lnTo>
                    <a:pt x="3" y="29"/>
                  </a:lnTo>
                  <a:lnTo>
                    <a:pt x="5" y="23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2" name="Freeform 102"/>
            <p:cNvSpPr>
              <a:spLocks/>
            </p:cNvSpPr>
            <p:nvPr/>
          </p:nvSpPr>
          <p:spPr bwMode="auto">
            <a:xfrm>
              <a:off x="4430712" y="7941470"/>
              <a:ext cx="9525" cy="19050"/>
            </a:xfrm>
            <a:custGeom>
              <a:avLst/>
              <a:gdLst>
                <a:gd name="T0" fmla="*/ 6 w 13"/>
                <a:gd name="T1" fmla="*/ 22 h 22"/>
                <a:gd name="T2" fmla="*/ 1 w 13"/>
                <a:gd name="T3" fmla="*/ 22 h 22"/>
                <a:gd name="T4" fmla="*/ 0 w 13"/>
                <a:gd name="T5" fmla="*/ 16 h 22"/>
                <a:gd name="T6" fmla="*/ 0 w 13"/>
                <a:gd name="T7" fmla="*/ 13 h 22"/>
                <a:gd name="T8" fmla="*/ 1 w 13"/>
                <a:gd name="T9" fmla="*/ 9 h 22"/>
                <a:gd name="T10" fmla="*/ 5 w 13"/>
                <a:gd name="T11" fmla="*/ 3 h 22"/>
                <a:gd name="T12" fmla="*/ 8 w 13"/>
                <a:gd name="T13" fmla="*/ 0 h 22"/>
                <a:gd name="T14" fmla="*/ 10 w 13"/>
                <a:gd name="T15" fmla="*/ 1 h 22"/>
                <a:gd name="T16" fmla="*/ 11 w 13"/>
                <a:gd name="T17" fmla="*/ 6 h 22"/>
                <a:gd name="T18" fmla="*/ 13 w 13"/>
                <a:gd name="T19" fmla="*/ 8 h 22"/>
                <a:gd name="T20" fmla="*/ 11 w 13"/>
                <a:gd name="T21" fmla="*/ 14 h 22"/>
                <a:gd name="T22" fmla="*/ 10 w 13"/>
                <a:gd name="T23" fmla="*/ 19 h 22"/>
                <a:gd name="T24" fmla="*/ 8 w 13"/>
                <a:gd name="T25" fmla="*/ 22 h 22"/>
                <a:gd name="T26" fmla="*/ 6 w 13"/>
                <a:gd name="T2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22">
                  <a:moveTo>
                    <a:pt x="6" y="22"/>
                  </a:moveTo>
                  <a:lnTo>
                    <a:pt x="1" y="22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1" y="9"/>
                  </a:lnTo>
                  <a:lnTo>
                    <a:pt x="5" y="3"/>
                  </a:lnTo>
                  <a:lnTo>
                    <a:pt x="8" y="0"/>
                  </a:lnTo>
                  <a:lnTo>
                    <a:pt x="10" y="1"/>
                  </a:lnTo>
                  <a:lnTo>
                    <a:pt x="11" y="6"/>
                  </a:lnTo>
                  <a:lnTo>
                    <a:pt x="13" y="8"/>
                  </a:lnTo>
                  <a:lnTo>
                    <a:pt x="11" y="14"/>
                  </a:lnTo>
                  <a:lnTo>
                    <a:pt x="10" y="19"/>
                  </a:lnTo>
                  <a:lnTo>
                    <a:pt x="8" y="22"/>
                  </a:lnTo>
                  <a:lnTo>
                    <a:pt x="6" y="22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3" name="Freeform 103"/>
            <p:cNvSpPr>
              <a:spLocks/>
            </p:cNvSpPr>
            <p:nvPr/>
          </p:nvSpPr>
          <p:spPr bwMode="auto">
            <a:xfrm>
              <a:off x="4425950" y="8054183"/>
              <a:ext cx="6350" cy="11113"/>
            </a:xfrm>
            <a:custGeom>
              <a:avLst/>
              <a:gdLst>
                <a:gd name="T0" fmla="*/ 2 w 8"/>
                <a:gd name="T1" fmla="*/ 10 h 15"/>
                <a:gd name="T2" fmla="*/ 0 w 8"/>
                <a:gd name="T3" fmla="*/ 7 h 15"/>
                <a:gd name="T4" fmla="*/ 0 w 8"/>
                <a:gd name="T5" fmla="*/ 5 h 15"/>
                <a:gd name="T6" fmla="*/ 0 w 8"/>
                <a:gd name="T7" fmla="*/ 0 h 15"/>
                <a:gd name="T8" fmla="*/ 3 w 8"/>
                <a:gd name="T9" fmla="*/ 0 h 15"/>
                <a:gd name="T10" fmla="*/ 5 w 8"/>
                <a:gd name="T11" fmla="*/ 0 h 15"/>
                <a:gd name="T12" fmla="*/ 8 w 8"/>
                <a:gd name="T13" fmla="*/ 4 h 15"/>
                <a:gd name="T14" fmla="*/ 8 w 8"/>
                <a:gd name="T15" fmla="*/ 12 h 15"/>
                <a:gd name="T16" fmla="*/ 3 w 8"/>
                <a:gd name="T17" fmla="*/ 15 h 15"/>
                <a:gd name="T18" fmla="*/ 2 w 8"/>
                <a:gd name="T19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5">
                  <a:moveTo>
                    <a:pt x="2" y="10"/>
                  </a:moveTo>
                  <a:lnTo>
                    <a:pt x="0" y="7"/>
                  </a:lnTo>
                  <a:lnTo>
                    <a:pt x="0" y="5"/>
                  </a:lnTo>
                  <a:lnTo>
                    <a:pt x="0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8" y="4"/>
                  </a:lnTo>
                  <a:lnTo>
                    <a:pt x="8" y="12"/>
                  </a:lnTo>
                  <a:lnTo>
                    <a:pt x="3" y="15"/>
                  </a:lnTo>
                  <a:lnTo>
                    <a:pt x="2" y="10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4" name="Freeform 104"/>
            <p:cNvSpPr>
              <a:spLocks/>
            </p:cNvSpPr>
            <p:nvPr/>
          </p:nvSpPr>
          <p:spPr bwMode="auto">
            <a:xfrm>
              <a:off x="4278312" y="7876383"/>
              <a:ext cx="19050" cy="23813"/>
            </a:xfrm>
            <a:custGeom>
              <a:avLst/>
              <a:gdLst>
                <a:gd name="T0" fmla="*/ 6 w 25"/>
                <a:gd name="T1" fmla="*/ 11 h 29"/>
                <a:gd name="T2" fmla="*/ 11 w 25"/>
                <a:gd name="T3" fmla="*/ 7 h 29"/>
                <a:gd name="T4" fmla="*/ 16 w 25"/>
                <a:gd name="T5" fmla="*/ 5 h 29"/>
                <a:gd name="T6" fmla="*/ 21 w 25"/>
                <a:gd name="T7" fmla="*/ 0 h 29"/>
                <a:gd name="T8" fmla="*/ 25 w 25"/>
                <a:gd name="T9" fmla="*/ 5 h 29"/>
                <a:gd name="T10" fmla="*/ 20 w 25"/>
                <a:gd name="T11" fmla="*/ 13 h 29"/>
                <a:gd name="T12" fmla="*/ 11 w 25"/>
                <a:gd name="T13" fmla="*/ 21 h 29"/>
                <a:gd name="T14" fmla="*/ 10 w 25"/>
                <a:gd name="T15" fmla="*/ 23 h 29"/>
                <a:gd name="T16" fmla="*/ 6 w 25"/>
                <a:gd name="T17" fmla="*/ 28 h 29"/>
                <a:gd name="T18" fmla="*/ 5 w 25"/>
                <a:gd name="T19" fmla="*/ 29 h 29"/>
                <a:gd name="T20" fmla="*/ 0 w 25"/>
                <a:gd name="T21" fmla="*/ 29 h 29"/>
                <a:gd name="T22" fmla="*/ 0 w 25"/>
                <a:gd name="T23" fmla="*/ 24 h 29"/>
                <a:gd name="T24" fmla="*/ 1 w 25"/>
                <a:gd name="T25" fmla="*/ 20 h 29"/>
                <a:gd name="T26" fmla="*/ 5 w 25"/>
                <a:gd name="T27" fmla="*/ 15 h 29"/>
                <a:gd name="T28" fmla="*/ 6 w 25"/>
                <a:gd name="T2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9">
                  <a:moveTo>
                    <a:pt x="6" y="11"/>
                  </a:moveTo>
                  <a:lnTo>
                    <a:pt x="11" y="7"/>
                  </a:lnTo>
                  <a:lnTo>
                    <a:pt x="16" y="5"/>
                  </a:lnTo>
                  <a:lnTo>
                    <a:pt x="21" y="0"/>
                  </a:lnTo>
                  <a:lnTo>
                    <a:pt x="25" y="5"/>
                  </a:lnTo>
                  <a:lnTo>
                    <a:pt x="20" y="13"/>
                  </a:lnTo>
                  <a:lnTo>
                    <a:pt x="11" y="21"/>
                  </a:lnTo>
                  <a:lnTo>
                    <a:pt x="10" y="23"/>
                  </a:lnTo>
                  <a:lnTo>
                    <a:pt x="6" y="28"/>
                  </a:lnTo>
                  <a:lnTo>
                    <a:pt x="5" y="29"/>
                  </a:lnTo>
                  <a:lnTo>
                    <a:pt x="0" y="29"/>
                  </a:lnTo>
                  <a:lnTo>
                    <a:pt x="0" y="24"/>
                  </a:lnTo>
                  <a:lnTo>
                    <a:pt x="1" y="20"/>
                  </a:lnTo>
                  <a:lnTo>
                    <a:pt x="5" y="15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5" name="Freeform 105"/>
            <p:cNvSpPr>
              <a:spLocks/>
            </p:cNvSpPr>
            <p:nvPr/>
          </p:nvSpPr>
          <p:spPr bwMode="auto">
            <a:xfrm>
              <a:off x="4402137" y="7850983"/>
              <a:ext cx="11113" cy="6350"/>
            </a:xfrm>
            <a:custGeom>
              <a:avLst/>
              <a:gdLst>
                <a:gd name="T0" fmla="*/ 8 w 13"/>
                <a:gd name="T1" fmla="*/ 1 h 8"/>
                <a:gd name="T2" fmla="*/ 10 w 13"/>
                <a:gd name="T3" fmla="*/ 0 h 8"/>
                <a:gd name="T4" fmla="*/ 13 w 13"/>
                <a:gd name="T5" fmla="*/ 5 h 8"/>
                <a:gd name="T6" fmla="*/ 10 w 13"/>
                <a:gd name="T7" fmla="*/ 5 h 8"/>
                <a:gd name="T8" fmla="*/ 5 w 13"/>
                <a:gd name="T9" fmla="*/ 5 h 8"/>
                <a:gd name="T10" fmla="*/ 2 w 13"/>
                <a:gd name="T11" fmla="*/ 8 h 8"/>
                <a:gd name="T12" fmla="*/ 0 w 13"/>
                <a:gd name="T13" fmla="*/ 6 h 8"/>
                <a:gd name="T14" fmla="*/ 0 w 13"/>
                <a:gd name="T15" fmla="*/ 1 h 8"/>
                <a:gd name="T16" fmla="*/ 2 w 13"/>
                <a:gd name="T17" fmla="*/ 0 h 8"/>
                <a:gd name="T18" fmla="*/ 8 w 13"/>
                <a:gd name="T1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8" y="1"/>
                  </a:moveTo>
                  <a:lnTo>
                    <a:pt x="10" y="0"/>
                  </a:lnTo>
                  <a:lnTo>
                    <a:pt x="13" y="5"/>
                  </a:lnTo>
                  <a:lnTo>
                    <a:pt x="10" y="5"/>
                  </a:lnTo>
                  <a:lnTo>
                    <a:pt x="5" y="5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1"/>
                  </a:lnTo>
                  <a:lnTo>
                    <a:pt x="2" y="0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6" name="Freeform 106"/>
            <p:cNvSpPr>
              <a:spLocks/>
            </p:cNvSpPr>
            <p:nvPr/>
          </p:nvSpPr>
          <p:spPr bwMode="auto">
            <a:xfrm>
              <a:off x="4310062" y="7979570"/>
              <a:ext cx="9525" cy="25400"/>
            </a:xfrm>
            <a:custGeom>
              <a:avLst/>
              <a:gdLst>
                <a:gd name="T0" fmla="*/ 10 w 14"/>
                <a:gd name="T1" fmla="*/ 30 h 32"/>
                <a:gd name="T2" fmla="*/ 4 w 14"/>
                <a:gd name="T3" fmla="*/ 32 h 32"/>
                <a:gd name="T4" fmla="*/ 2 w 14"/>
                <a:gd name="T5" fmla="*/ 26 h 32"/>
                <a:gd name="T6" fmla="*/ 4 w 14"/>
                <a:gd name="T7" fmla="*/ 24 h 32"/>
                <a:gd name="T8" fmla="*/ 5 w 14"/>
                <a:gd name="T9" fmla="*/ 16 h 32"/>
                <a:gd name="T10" fmla="*/ 0 w 14"/>
                <a:gd name="T11" fmla="*/ 13 h 32"/>
                <a:gd name="T12" fmla="*/ 0 w 14"/>
                <a:gd name="T13" fmla="*/ 11 h 32"/>
                <a:gd name="T14" fmla="*/ 0 w 14"/>
                <a:gd name="T15" fmla="*/ 8 h 32"/>
                <a:gd name="T16" fmla="*/ 0 w 14"/>
                <a:gd name="T17" fmla="*/ 6 h 32"/>
                <a:gd name="T18" fmla="*/ 2 w 14"/>
                <a:gd name="T19" fmla="*/ 0 h 32"/>
                <a:gd name="T20" fmla="*/ 7 w 14"/>
                <a:gd name="T21" fmla="*/ 0 h 32"/>
                <a:gd name="T22" fmla="*/ 9 w 14"/>
                <a:gd name="T23" fmla="*/ 6 h 32"/>
                <a:gd name="T24" fmla="*/ 12 w 14"/>
                <a:gd name="T25" fmla="*/ 9 h 32"/>
                <a:gd name="T26" fmla="*/ 12 w 14"/>
                <a:gd name="T27" fmla="*/ 11 h 32"/>
                <a:gd name="T28" fmla="*/ 12 w 14"/>
                <a:gd name="T29" fmla="*/ 13 h 32"/>
                <a:gd name="T30" fmla="*/ 14 w 14"/>
                <a:gd name="T31" fmla="*/ 14 h 32"/>
                <a:gd name="T32" fmla="*/ 12 w 14"/>
                <a:gd name="T33" fmla="*/ 19 h 32"/>
                <a:gd name="T34" fmla="*/ 14 w 14"/>
                <a:gd name="T35" fmla="*/ 26 h 32"/>
                <a:gd name="T36" fmla="*/ 10 w 14"/>
                <a:gd name="T37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" h="32">
                  <a:moveTo>
                    <a:pt x="10" y="30"/>
                  </a:moveTo>
                  <a:lnTo>
                    <a:pt x="4" y="32"/>
                  </a:lnTo>
                  <a:lnTo>
                    <a:pt x="2" y="26"/>
                  </a:lnTo>
                  <a:lnTo>
                    <a:pt x="4" y="24"/>
                  </a:lnTo>
                  <a:lnTo>
                    <a:pt x="5" y="16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6"/>
                  </a:lnTo>
                  <a:lnTo>
                    <a:pt x="2" y="0"/>
                  </a:lnTo>
                  <a:lnTo>
                    <a:pt x="7" y="0"/>
                  </a:lnTo>
                  <a:lnTo>
                    <a:pt x="9" y="6"/>
                  </a:lnTo>
                  <a:lnTo>
                    <a:pt x="12" y="9"/>
                  </a:lnTo>
                  <a:lnTo>
                    <a:pt x="12" y="11"/>
                  </a:lnTo>
                  <a:lnTo>
                    <a:pt x="12" y="13"/>
                  </a:lnTo>
                  <a:lnTo>
                    <a:pt x="14" y="14"/>
                  </a:lnTo>
                  <a:lnTo>
                    <a:pt x="12" y="19"/>
                  </a:lnTo>
                  <a:lnTo>
                    <a:pt x="14" y="26"/>
                  </a:lnTo>
                  <a:lnTo>
                    <a:pt x="10" y="30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7" name="Freeform 107"/>
            <p:cNvSpPr>
              <a:spLocks/>
            </p:cNvSpPr>
            <p:nvPr/>
          </p:nvSpPr>
          <p:spPr bwMode="auto">
            <a:xfrm>
              <a:off x="4384675" y="7849395"/>
              <a:ext cx="11113" cy="25400"/>
            </a:xfrm>
            <a:custGeom>
              <a:avLst/>
              <a:gdLst>
                <a:gd name="T0" fmla="*/ 1 w 15"/>
                <a:gd name="T1" fmla="*/ 12 h 33"/>
                <a:gd name="T2" fmla="*/ 1 w 15"/>
                <a:gd name="T3" fmla="*/ 10 h 33"/>
                <a:gd name="T4" fmla="*/ 1 w 15"/>
                <a:gd name="T5" fmla="*/ 8 h 33"/>
                <a:gd name="T6" fmla="*/ 3 w 15"/>
                <a:gd name="T7" fmla="*/ 5 h 33"/>
                <a:gd name="T8" fmla="*/ 8 w 15"/>
                <a:gd name="T9" fmla="*/ 3 h 33"/>
                <a:gd name="T10" fmla="*/ 11 w 15"/>
                <a:gd name="T11" fmla="*/ 0 h 33"/>
                <a:gd name="T12" fmla="*/ 15 w 15"/>
                <a:gd name="T13" fmla="*/ 2 h 33"/>
                <a:gd name="T14" fmla="*/ 15 w 15"/>
                <a:gd name="T15" fmla="*/ 5 h 33"/>
                <a:gd name="T16" fmla="*/ 11 w 15"/>
                <a:gd name="T17" fmla="*/ 7 h 33"/>
                <a:gd name="T18" fmla="*/ 13 w 15"/>
                <a:gd name="T19" fmla="*/ 10 h 33"/>
                <a:gd name="T20" fmla="*/ 15 w 15"/>
                <a:gd name="T21" fmla="*/ 13 h 33"/>
                <a:gd name="T22" fmla="*/ 11 w 15"/>
                <a:gd name="T23" fmla="*/ 15 h 33"/>
                <a:gd name="T24" fmla="*/ 11 w 15"/>
                <a:gd name="T25" fmla="*/ 18 h 33"/>
                <a:gd name="T26" fmla="*/ 13 w 15"/>
                <a:gd name="T27" fmla="*/ 21 h 33"/>
                <a:gd name="T28" fmla="*/ 11 w 15"/>
                <a:gd name="T29" fmla="*/ 26 h 33"/>
                <a:gd name="T30" fmla="*/ 6 w 15"/>
                <a:gd name="T31" fmla="*/ 26 h 33"/>
                <a:gd name="T32" fmla="*/ 8 w 15"/>
                <a:gd name="T33" fmla="*/ 29 h 33"/>
                <a:gd name="T34" fmla="*/ 5 w 15"/>
                <a:gd name="T35" fmla="*/ 33 h 33"/>
                <a:gd name="T36" fmla="*/ 1 w 15"/>
                <a:gd name="T37" fmla="*/ 33 h 33"/>
                <a:gd name="T38" fmla="*/ 0 w 15"/>
                <a:gd name="T39" fmla="*/ 26 h 33"/>
                <a:gd name="T40" fmla="*/ 1 w 15"/>
                <a:gd name="T41" fmla="*/ 20 h 33"/>
                <a:gd name="T42" fmla="*/ 1 w 15"/>
                <a:gd name="T43" fmla="*/ 1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" h="33">
                  <a:moveTo>
                    <a:pt x="1" y="12"/>
                  </a:moveTo>
                  <a:lnTo>
                    <a:pt x="1" y="10"/>
                  </a:lnTo>
                  <a:lnTo>
                    <a:pt x="1" y="8"/>
                  </a:lnTo>
                  <a:lnTo>
                    <a:pt x="3" y="5"/>
                  </a:lnTo>
                  <a:lnTo>
                    <a:pt x="8" y="3"/>
                  </a:lnTo>
                  <a:lnTo>
                    <a:pt x="11" y="0"/>
                  </a:lnTo>
                  <a:lnTo>
                    <a:pt x="15" y="2"/>
                  </a:lnTo>
                  <a:lnTo>
                    <a:pt x="15" y="5"/>
                  </a:lnTo>
                  <a:lnTo>
                    <a:pt x="11" y="7"/>
                  </a:lnTo>
                  <a:lnTo>
                    <a:pt x="13" y="10"/>
                  </a:lnTo>
                  <a:lnTo>
                    <a:pt x="15" y="13"/>
                  </a:lnTo>
                  <a:lnTo>
                    <a:pt x="11" y="15"/>
                  </a:lnTo>
                  <a:lnTo>
                    <a:pt x="11" y="18"/>
                  </a:lnTo>
                  <a:lnTo>
                    <a:pt x="13" y="21"/>
                  </a:lnTo>
                  <a:lnTo>
                    <a:pt x="11" y="26"/>
                  </a:lnTo>
                  <a:lnTo>
                    <a:pt x="6" y="26"/>
                  </a:lnTo>
                  <a:lnTo>
                    <a:pt x="8" y="29"/>
                  </a:lnTo>
                  <a:lnTo>
                    <a:pt x="5" y="33"/>
                  </a:lnTo>
                  <a:lnTo>
                    <a:pt x="1" y="33"/>
                  </a:lnTo>
                  <a:lnTo>
                    <a:pt x="0" y="26"/>
                  </a:lnTo>
                  <a:lnTo>
                    <a:pt x="1" y="20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8" name="Freeform 108"/>
            <p:cNvSpPr>
              <a:spLocks/>
            </p:cNvSpPr>
            <p:nvPr/>
          </p:nvSpPr>
          <p:spPr bwMode="auto">
            <a:xfrm>
              <a:off x="4322762" y="7893845"/>
              <a:ext cx="14288" cy="11113"/>
            </a:xfrm>
            <a:custGeom>
              <a:avLst/>
              <a:gdLst>
                <a:gd name="T0" fmla="*/ 10 w 18"/>
                <a:gd name="T1" fmla="*/ 6 h 13"/>
                <a:gd name="T2" fmla="*/ 15 w 18"/>
                <a:gd name="T3" fmla="*/ 8 h 13"/>
                <a:gd name="T4" fmla="*/ 18 w 18"/>
                <a:gd name="T5" fmla="*/ 6 h 13"/>
                <a:gd name="T6" fmla="*/ 17 w 18"/>
                <a:gd name="T7" fmla="*/ 11 h 13"/>
                <a:gd name="T8" fmla="*/ 13 w 18"/>
                <a:gd name="T9" fmla="*/ 10 h 13"/>
                <a:gd name="T10" fmla="*/ 7 w 18"/>
                <a:gd name="T11" fmla="*/ 13 h 13"/>
                <a:gd name="T12" fmla="*/ 3 w 18"/>
                <a:gd name="T13" fmla="*/ 11 h 13"/>
                <a:gd name="T14" fmla="*/ 3 w 18"/>
                <a:gd name="T15" fmla="*/ 10 h 13"/>
                <a:gd name="T16" fmla="*/ 5 w 18"/>
                <a:gd name="T17" fmla="*/ 8 h 13"/>
                <a:gd name="T18" fmla="*/ 3 w 18"/>
                <a:gd name="T19" fmla="*/ 6 h 13"/>
                <a:gd name="T20" fmla="*/ 0 w 18"/>
                <a:gd name="T21" fmla="*/ 5 h 13"/>
                <a:gd name="T22" fmla="*/ 0 w 18"/>
                <a:gd name="T23" fmla="*/ 3 h 13"/>
                <a:gd name="T24" fmla="*/ 0 w 18"/>
                <a:gd name="T25" fmla="*/ 0 h 13"/>
                <a:gd name="T26" fmla="*/ 2 w 18"/>
                <a:gd name="T27" fmla="*/ 0 h 13"/>
                <a:gd name="T28" fmla="*/ 7 w 18"/>
                <a:gd name="T29" fmla="*/ 1 h 13"/>
                <a:gd name="T30" fmla="*/ 8 w 18"/>
                <a:gd name="T31" fmla="*/ 1 h 13"/>
                <a:gd name="T32" fmla="*/ 10 w 18"/>
                <a:gd name="T33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13">
                  <a:moveTo>
                    <a:pt x="10" y="6"/>
                  </a:moveTo>
                  <a:lnTo>
                    <a:pt x="15" y="8"/>
                  </a:lnTo>
                  <a:lnTo>
                    <a:pt x="18" y="6"/>
                  </a:lnTo>
                  <a:lnTo>
                    <a:pt x="17" y="11"/>
                  </a:lnTo>
                  <a:lnTo>
                    <a:pt x="13" y="10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5" y="8"/>
                  </a:lnTo>
                  <a:lnTo>
                    <a:pt x="3" y="6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9" name="Freeform 109"/>
            <p:cNvSpPr>
              <a:spLocks/>
            </p:cNvSpPr>
            <p:nvPr/>
          </p:nvSpPr>
          <p:spPr bwMode="auto">
            <a:xfrm>
              <a:off x="4365625" y="7900195"/>
              <a:ext cx="7938" cy="7938"/>
            </a:xfrm>
            <a:custGeom>
              <a:avLst/>
              <a:gdLst>
                <a:gd name="T0" fmla="*/ 3 w 10"/>
                <a:gd name="T1" fmla="*/ 7 h 12"/>
                <a:gd name="T2" fmla="*/ 0 w 10"/>
                <a:gd name="T3" fmla="*/ 4 h 12"/>
                <a:gd name="T4" fmla="*/ 0 w 10"/>
                <a:gd name="T5" fmla="*/ 2 h 12"/>
                <a:gd name="T6" fmla="*/ 0 w 10"/>
                <a:gd name="T7" fmla="*/ 0 h 12"/>
                <a:gd name="T8" fmla="*/ 1 w 10"/>
                <a:gd name="T9" fmla="*/ 0 h 12"/>
                <a:gd name="T10" fmla="*/ 5 w 10"/>
                <a:gd name="T11" fmla="*/ 0 h 12"/>
                <a:gd name="T12" fmla="*/ 6 w 10"/>
                <a:gd name="T13" fmla="*/ 0 h 12"/>
                <a:gd name="T14" fmla="*/ 8 w 10"/>
                <a:gd name="T15" fmla="*/ 4 h 12"/>
                <a:gd name="T16" fmla="*/ 10 w 10"/>
                <a:gd name="T17" fmla="*/ 8 h 12"/>
                <a:gd name="T18" fmla="*/ 8 w 10"/>
                <a:gd name="T19" fmla="*/ 12 h 12"/>
                <a:gd name="T20" fmla="*/ 5 w 10"/>
                <a:gd name="T21" fmla="*/ 10 h 12"/>
                <a:gd name="T22" fmla="*/ 3 w 10"/>
                <a:gd name="T23" fmla="*/ 8 h 12"/>
                <a:gd name="T24" fmla="*/ 3 w 10"/>
                <a:gd name="T2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12">
                  <a:moveTo>
                    <a:pt x="3" y="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4"/>
                  </a:lnTo>
                  <a:lnTo>
                    <a:pt x="10" y="8"/>
                  </a:lnTo>
                  <a:lnTo>
                    <a:pt x="8" y="12"/>
                  </a:lnTo>
                  <a:lnTo>
                    <a:pt x="5" y="10"/>
                  </a:lnTo>
                  <a:lnTo>
                    <a:pt x="3" y="8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10" name="Freeform 110"/>
            <p:cNvSpPr>
              <a:spLocks/>
            </p:cNvSpPr>
            <p:nvPr/>
          </p:nvSpPr>
          <p:spPr bwMode="auto">
            <a:xfrm>
              <a:off x="4364037" y="7954170"/>
              <a:ext cx="58738" cy="42863"/>
            </a:xfrm>
            <a:custGeom>
              <a:avLst/>
              <a:gdLst>
                <a:gd name="T0" fmla="*/ 73 w 73"/>
                <a:gd name="T1" fmla="*/ 18 h 55"/>
                <a:gd name="T2" fmla="*/ 69 w 73"/>
                <a:gd name="T3" fmla="*/ 28 h 55"/>
                <a:gd name="T4" fmla="*/ 64 w 73"/>
                <a:gd name="T5" fmla="*/ 29 h 55"/>
                <a:gd name="T6" fmla="*/ 58 w 73"/>
                <a:gd name="T7" fmla="*/ 29 h 55"/>
                <a:gd name="T8" fmla="*/ 50 w 73"/>
                <a:gd name="T9" fmla="*/ 29 h 55"/>
                <a:gd name="T10" fmla="*/ 46 w 73"/>
                <a:gd name="T11" fmla="*/ 37 h 55"/>
                <a:gd name="T12" fmla="*/ 50 w 73"/>
                <a:gd name="T13" fmla="*/ 46 h 55"/>
                <a:gd name="T14" fmla="*/ 50 w 73"/>
                <a:gd name="T15" fmla="*/ 52 h 55"/>
                <a:gd name="T16" fmla="*/ 45 w 73"/>
                <a:gd name="T17" fmla="*/ 55 h 55"/>
                <a:gd name="T18" fmla="*/ 41 w 73"/>
                <a:gd name="T19" fmla="*/ 47 h 55"/>
                <a:gd name="T20" fmla="*/ 36 w 73"/>
                <a:gd name="T21" fmla="*/ 44 h 55"/>
                <a:gd name="T22" fmla="*/ 33 w 73"/>
                <a:gd name="T23" fmla="*/ 37 h 55"/>
                <a:gd name="T24" fmla="*/ 28 w 73"/>
                <a:gd name="T25" fmla="*/ 33 h 55"/>
                <a:gd name="T26" fmla="*/ 23 w 73"/>
                <a:gd name="T27" fmla="*/ 31 h 55"/>
                <a:gd name="T28" fmla="*/ 18 w 73"/>
                <a:gd name="T29" fmla="*/ 29 h 55"/>
                <a:gd name="T30" fmla="*/ 16 w 73"/>
                <a:gd name="T31" fmla="*/ 29 h 55"/>
                <a:gd name="T32" fmla="*/ 10 w 73"/>
                <a:gd name="T33" fmla="*/ 31 h 55"/>
                <a:gd name="T34" fmla="*/ 7 w 73"/>
                <a:gd name="T35" fmla="*/ 33 h 55"/>
                <a:gd name="T36" fmla="*/ 0 w 73"/>
                <a:gd name="T37" fmla="*/ 34 h 55"/>
                <a:gd name="T38" fmla="*/ 0 w 73"/>
                <a:gd name="T39" fmla="*/ 29 h 55"/>
                <a:gd name="T40" fmla="*/ 0 w 73"/>
                <a:gd name="T41" fmla="*/ 25 h 55"/>
                <a:gd name="T42" fmla="*/ 3 w 73"/>
                <a:gd name="T43" fmla="*/ 23 h 55"/>
                <a:gd name="T44" fmla="*/ 5 w 73"/>
                <a:gd name="T45" fmla="*/ 21 h 55"/>
                <a:gd name="T46" fmla="*/ 12 w 73"/>
                <a:gd name="T47" fmla="*/ 23 h 55"/>
                <a:gd name="T48" fmla="*/ 21 w 73"/>
                <a:gd name="T49" fmla="*/ 20 h 55"/>
                <a:gd name="T50" fmla="*/ 26 w 73"/>
                <a:gd name="T51" fmla="*/ 15 h 55"/>
                <a:gd name="T52" fmla="*/ 25 w 73"/>
                <a:gd name="T53" fmla="*/ 7 h 55"/>
                <a:gd name="T54" fmla="*/ 25 w 73"/>
                <a:gd name="T55" fmla="*/ 3 h 55"/>
                <a:gd name="T56" fmla="*/ 28 w 73"/>
                <a:gd name="T57" fmla="*/ 0 h 55"/>
                <a:gd name="T58" fmla="*/ 31 w 73"/>
                <a:gd name="T59" fmla="*/ 3 h 55"/>
                <a:gd name="T60" fmla="*/ 35 w 73"/>
                <a:gd name="T61" fmla="*/ 10 h 55"/>
                <a:gd name="T62" fmla="*/ 40 w 73"/>
                <a:gd name="T63" fmla="*/ 12 h 55"/>
                <a:gd name="T64" fmla="*/ 51 w 73"/>
                <a:gd name="T65" fmla="*/ 12 h 55"/>
                <a:gd name="T66" fmla="*/ 55 w 73"/>
                <a:gd name="T67" fmla="*/ 10 h 55"/>
                <a:gd name="T68" fmla="*/ 60 w 73"/>
                <a:gd name="T69" fmla="*/ 8 h 55"/>
                <a:gd name="T70" fmla="*/ 66 w 73"/>
                <a:gd name="T71" fmla="*/ 10 h 55"/>
                <a:gd name="T72" fmla="*/ 68 w 73"/>
                <a:gd name="T73" fmla="*/ 12 h 55"/>
                <a:gd name="T74" fmla="*/ 71 w 73"/>
                <a:gd name="T75" fmla="*/ 13 h 55"/>
                <a:gd name="T76" fmla="*/ 73 w 73"/>
                <a:gd name="T77" fmla="*/ 1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55">
                  <a:moveTo>
                    <a:pt x="73" y="18"/>
                  </a:moveTo>
                  <a:lnTo>
                    <a:pt x="69" y="28"/>
                  </a:lnTo>
                  <a:lnTo>
                    <a:pt x="64" y="29"/>
                  </a:lnTo>
                  <a:lnTo>
                    <a:pt x="58" y="29"/>
                  </a:lnTo>
                  <a:lnTo>
                    <a:pt x="50" y="29"/>
                  </a:lnTo>
                  <a:lnTo>
                    <a:pt x="46" y="37"/>
                  </a:lnTo>
                  <a:lnTo>
                    <a:pt x="50" y="46"/>
                  </a:lnTo>
                  <a:lnTo>
                    <a:pt x="50" y="52"/>
                  </a:lnTo>
                  <a:lnTo>
                    <a:pt x="45" y="55"/>
                  </a:lnTo>
                  <a:lnTo>
                    <a:pt x="41" y="47"/>
                  </a:lnTo>
                  <a:lnTo>
                    <a:pt x="36" y="44"/>
                  </a:lnTo>
                  <a:lnTo>
                    <a:pt x="33" y="37"/>
                  </a:lnTo>
                  <a:lnTo>
                    <a:pt x="28" y="33"/>
                  </a:lnTo>
                  <a:lnTo>
                    <a:pt x="23" y="31"/>
                  </a:lnTo>
                  <a:lnTo>
                    <a:pt x="18" y="29"/>
                  </a:lnTo>
                  <a:lnTo>
                    <a:pt x="16" y="29"/>
                  </a:lnTo>
                  <a:lnTo>
                    <a:pt x="10" y="31"/>
                  </a:lnTo>
                  <a:lnTo>
                    <a:pt x="7" y="33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3" y="23"/>
                  </a:lnTo>
                  <a:lnTo>
                    <a:pt x="5" y="21"/>
                  </a:lnTo>
                  <a:lnTo>
                    <a:pt x="12" y="23"/>
                  </a:lnTo>
                  <a:lnTo>
                    <a:pt x="21" y="20"/>
                  </a:lnTo>
                  <a:lnTo>
                    <a:pt x="26" y="15"/>
                  </a:lnTo>
                  <a:lnTo>
                    <a:pt x="25" y="7"/>
                  </a:lnTo>
                  <a:lnTo>
                    <a:pt x="25" y="3"/>
                  </a:lnTo>
                  <a:lnTo>
                    <a:pt x="28" y="0"/>
                  </a:lnTo>
                  <a:lnTo>
                    <a:pt x="31" y="3"/>
                  </a:lnTo>
                  <a:lnTo>
                    <a:pt x="35" y="10"/>
                  </a:lnTo>
                  <a:lnTo>
                    <a:pt x="40" y="12"/>
                  </a:lnTo>
                  <a:lnTo>
                    <a:pt x="51" y="12"/>
                  </a:lnTo>
                  <a:lnTo>
                    <a:pt x="55" y="10"/>
                  </a:lnTo>
                  <a:lnTo>
                    <a:pt x="60" y="8"/>
                  </a:lnTo>
                  <a:lnTo>
                    <a:pt x="66" y="10"/>
                  </a:lnTo>
                  <a:lnTo>
                    <a:pt x="68" y="12"/>
                  </a:lnTo>
                  <a:lnTo>
                    <a:pt x="71" y="13"/>
                  </a:lnTo>
                  <a:lnTo>
                    <a:pt x="73" y="18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11" name="Freeform 111"/>
            <p:cNvSpPr>
              <a:spLocks/>
            </p:cNvSpPr>
            <p:nvPr/>
          </p:nvSpPr>
          <p:spPr bwMode="auto">
            <a:xfrm>
              <a:off x="2973387" y="6426995"/>
              <a:ext cx="768350" cy="873125"/>
            </a:xfrm>
            <a:custGeom>
              <a:avLst/>
              <a:gdLst>
                <a:gd name="T0" fmla="*/ 941 w 967"/>
                <a:gd name="T1" fmla="*/ 494 h 1101"/>
                <a:gd name="T2" fmla="*/ 868 w 967"/>
                <a:gd name="T3" fmla="*/ 491 h 1101"/>
                <a:gd name="T4" fmla="*/ 809 w 967"/>
                <a:gd name="T5" fmla="*/ 555 h 1101"/>
                <a:gd name="T6" fmla="*/ 749 w 967"/>
                <a:gd name="T7" fmla="*/ 575 h 1101"/>
                <a:gd name="T8" fmla="*/ 706 w 967"/>
                <a:gd name="T9" fmla="*/ 617 h 1101"/>
                <a:gd name="T10" fmla="*/ 637 w 967"/>
                <a:gd name="T11" fmla="*/ 620 h 1101"/>
                <a:gd name="T12" fmla="*/ 589 w 967"/>
                <a:gd name="T13" fmla="*/ 614 h 1101"/>
                <a:gd name="T14" fmla="*/ 521 w 967"/>
                <a:gd name="T15" fmla="*/ 571 h 1101"/>
                <a:gd name="T16" fmla="*/ 519 w 967"/>
                <a:gd name="T17" fmla="*/ 620 h 1101"/>
                <a:gd name="T18" fmla="*/ 453 w 967"/>
                <a:gd name="T19" fmla="*/ 588 h 1101"/>
                <a:gd name="T20" fmla="*/ 400 w 967"/>
                <a:gd name="T21" fmla="*/ 567 h 1101"/>
                <a:gd name="T22" fmla="*/ 375 w 967"/>
                <a:gd name="T23" fmla="*/ 602 h 1101"/>
                <a:gd name="T24" fmla="*/ 342 w 967"/>
                <a:gd name="T25" fmla="*/ 631 h 1101"/>
                <a:gd name="T26" fmla="*/ 284 w 967"/>
                <a:gd name="T27" fmla="*/ 622 h 1101"/>
                <a:gd name="T28" fmla="*/ 276 w 967"/>
                <a:gd name="T29" fmla="*/ 662 h 1101"/>
                <a:gd name="T30" fmla="*/ 291 w 967"/>
                <a:gd name="T31" fmla="*/ 693 h 1101"/>
                <a:gd name="T32" fmla="*/ 271 w 967"/>
                <a:gd name="T33" fmla="*/ 756 h 1101"/>
                <a:gd name="T34" fmla="*/ 258 w 967"/>
                <a:gd name="T35" fmla="*/ 803 h 1101"/>
                <a:gd name="T36" fmla="*/ 228 w 967"/>
                <a:gd name="T37" fmla="*/ 858 h 1101"/>
                <a:gd name="T38" fmla="*/ 197 w 967"/>
                <a:gd name="T39" fmla="*/ 916 h 1101"/>
                <a:gd name="T40" fmla="*/ 170 w 967"/>
                <a:gd name="T41" fmla="*/ 978 h 1101"/>
                <a:gd name="T42" fmla="*/ 145 w 967"/>
                <a:gd name="T43" fmla="*/ 1049 h 1101"/>
                <a:gd name="T44" fmla="*/ 144 w 967"/>
                <a:gd name="T45" fmla="*/ 1099 h 1101"/>
                <a:gd name="T46" fmla="*/ 114 w 967"/>
                <a:gd name="T47" fmla="*/ 1086 h 1101"/>
                <a:gd name="T48" fmla="*/ 102 w 967"/>
                <a:gd name="T49" fmla="*/ 1063 h 1101"/>
                <a:gd name="T50" fmla="*/ 71 w 967"/>
                <a:gd name="T51" fmla="*/ 1028 h 1101"/>
                <a:gd name="T52" fmla="*/ 23 w 967"/>
                <a:gd name="T53" fmla="*/ 1033 h 1101"/>
                <a:gd name="T54" fmla="*/ 8 w 967"/>
                <a:gd name="T55" fmla="*/ 1005 h 1101"/>
                <a:gd name="T56" fmla="*/ 3 w 967"/>
                <a:gd name="T57" fmla="*/ 976 h 1101"/>
                <a:gd name="T58" fmla="*/ 23 w 967"/>
                <a:gd name="T59" fmla="*/ 918 h 1101"/>
                <a:gd name="T60" fmla="*/ 74 w 967"/>
                <a:gd name="T61" fmla="*/ 897 h 1101"/>
                <a:gd name="T62" fmla="*/ 71 w 967"/>
                <a:gd name="T63" fmla="*/ 819 h 1101"/>
                <a:gd name="T64" fmla="*/ 26 w 967"/>
                <a:gd name="T65" fmla="*/ 754 h 1101"/>
                <a:gd name="T66" fmla="*/ 54 w 967"/>
                <a:gd name="T67" fmla="*/ 717 h 1101"/>
                <a:gd name="T68" fmla="*/ 78 w 967"/>
                <a:gd name="T69" fmla="*/ 685 h 1101"/>
                <a:gd name="T70" fmla="*/ 101 w 967"/>
                <a:gd name="T71" fmla="*/ 631 h 1101"/>
                <a:gd name="T72" fmla="*/ 44 w 967"/>
                <a:gd name="T73" fmla="*/ 571 h 1101"/>
                <a:gd name="T74" fmla="*/ 71 w 967"/>
                <a:gd name="T75" fmla="*/ 521 h 1101"/>
                <a:gd name="T76" fmla="*/ 106 w 967"/>
                <a:gd name="T77" fmla="*/ 460 h 1101"/>
                <a:gd name="T78" fmla="*/ 111 w 967"/>
                <a:gd name="T79" fmla="*/ 402 h 1101"/>
                <a:gd name="T80" fmla="*/ 78 w 967"/>
                <a:gd name="T81" fmla="*/ 324 h 1101"/>
                <a:gd name="T82" fmla="*/ 104 w 967"/>
                <a:gd name="T83" fmla="*/ 283 h 1101"/>
                <a:gd name="T84" fmla="*/ 157 w 967"/>
                <a:gd name="T85" fmla="*/ 256 h 1101"/>
                <a:gd name="T86" fmla="*/ 149 w 967"/>
                <a:gd name="T87" fmla="*/ 177 h 1101"/>
                <a:gd name="T88" fmla="*/ 187 w 967"/>
                <a:gd name="T89" fmla="*/ 151 h 1101"/>
                <a:gd name="T90" fmla="*/ 218 w 967"/>
                <a:gd name="T91" fmla="*/ 115 h 1101"/>
                <a:gd name="T92" fmla="*/ 253 w 967"/>
                <a:gd name="T93" fmla="*/ 84 h 1101"/>
                <a:gd name="T94" fmla="*/ 256 w 967"/>
                <a:gd name="T95" fmla="*/ 50 h 1101"/>
                <a:gd name="T96" fmla="*/ 298 w 967"/>
                <a:gd name="T97" fmla="*/ 46 h 1101"/>
                <a:gd name="T98" fmla="*/ 332 w 967"/>
                <a:gd name="T99" fmla="*/ 20 h 1101"/>
                <a:gd name="T100" fmla="*/ 393 w 967"/>
                <a:gd name="T101" fmla="*/ 21 h 1101"/>
                <a:gd name="T102" fmla="*/ 471 w 967"/>
                <a:gd name="T103" fmla="*/ 34 h 1101"/>
                <a:gd name="T104" fmla="*/ 537 w 967"/>
                <a:gd name="T105" fmla="*/ 114 h 1101"/>
                <a:gd name="T106" fmla="*/ 584 w 967"/>
                <a:gd name="T107" fmla="*/ 157 h 1101"/>
                <a:gd name="T108" fmla="*/ 650 w 967"/>
                <a:gd name="T109" fmla="*/ 159 h 1101"/>
                <a:gd name="T110" fmla="*/ 691 w 967"/>
                <a:gd name="T111" fmla="*/ 211 h 1101"/>
                <a:gd name="T112" fmla="*/ 761 w 967"/>
                <a:gd name="T113" fmla="*/ 196 h 1101"/>
                <a:gd name="T114" fmla="*/ 787 w 967"/>
                <a:gd name="T115" fmla="*/ 277 h 1101"/>
                <a:gd name="T116" fmla="*/ 819 w 967"/>
                <a:gd name="T117" fmla="*/ 303 h 1101"/>
                <a:gd name="T118" fmla="*/ 876 w 967"/>
                <a:gd name="T119" fmla="*/ 342 h 1101"/>
                <a:gd name="T120" fmla="*/ 929 w 967"/>
                <a:gd name="T121" fmla="*/ 410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67" h="1101">
                  <a:moveTo>
                    <a:pt x="964" y="458"/>
                  </a:moveTo>
                  <a:lnTo>
                    <a:pt x="966" y="460"/>
                  </a:lnTo>
                  <a:lnTo>
                    <a:pt x="967" y="463"/>
                  </a:lnTo>
                  <a:lnTo>
                    <a:pt x="967" y="466"/>
                  </a:lnTo>
                  <a:lnTo>
                    <a:pt x="967" y="468"/>
                  </a:lnTo>
                  <a:lnTo>
                    <a:pt x="962" y="473"/>
                  </a:lnTo>
                  <a:lnTo>
                    <a:pt x="961" y="473"/>
                  </a:lnTo>
                  <a:lnTo>
                    <a:pt x="956" y="479"/>
                  </a:lnTo>
                  <a:lnTo>
                    <a:pt x="954" y="481"/>
                  </a:lnTo>
                  <a:lnTo>
                    <a:pt x="948" y="484"/>
                  </a:lnTo>
                  <a:lnTo>
                    <a:pt x="943" y="491"/>
                  </a:lnTo>
                  <a:lnTo>
                    <a:pt x="941" y="494"/>
                  </a:lnTo>
                  <a:lnTo>
                    <a:pt x="938" y="499"/>
                  </a:lnTo>
                  <a:lnTo>
                    <a:pt x="926" y="497"/>
                  </a:lnTo>
                  <a:lnTo>
                    <a:pt x="923" y="495"/>
                  </a:lnTo>
                  <a:lnTo>
                    <a:pt x="911" y="492"/>
                  </a:lnTo>
                  <a:lnTo>
                    <a:pt x="909" y="491"/>
                  </a:lnTo>
                  <a:lnTo>
                    <a:pt x="901" y="486"/>
                  </a:lnTo>
                  <a:lnTo>
                    <a:pt x="898" y="482"/>
                  </a:lnTo>
                  <a:lnTo>
                    <a:pt x="891" y="479"/>
                  </a:lnTo>
                  <a:lnTo>
                    <a:pt x="881" y="481"/>
                  </a:lnTo>
                  <a:lnTo>
                    <a:pt x="880" y="481"/>
                  </a:lnTo>
                  <a:lnTo>
                    <a:pt x="870" y="489"/>
                  </a:lnTo>
                  <a:lnTo>
                    <a:pt x="868" y="491"/>
                  </a:lnTo>
                  <a:lnTo>
                    <a:pt x="837" y="508"/>
                  </a:lnTo>
                  <a:lnTo>
                    <a:pt x="825" y="507"/>
                  </a:lnTo>
                  <a:lnTo>
                    <a:pt x="817" y="505"/>
                  </a:lnTo>
                  <a:lnTo>
                    <a:pt x="815" y="507"/>
                  </a:lnTo>
                  <a:lnTo>
                    <a:pt x="810" y="513"/>
                  </a:lnTo>
                  <a:lnTo>
                    <a:pt x="810" y="516"/>
                  </a:lnTo>
                  <a:lnTo>
                    <a:pt x="810" y="528"/>
                  </a:lnTo>
                  <a:lnTo>
                    <a:pt x="810" y="531"/>
                  </a:lnTo>
                  <a:lnTo>
                    <a:pt x="810" y="533"/>
                  </a:lnTo>
                  <a:lnTo>
                    <a:pt x="810" y="547"/>
                  </a:lnTo>
                  <a:lnTo>
                    <a:pt x="810" y="549"/>
                  </a:lnTo>
                  <a:lnTo>
                    <a:pt x="809" y="555"/>
                  </a:lnTo>
                  <a:lnTo>
                    <a:pt x="805" y="563"/>
                  </a:lnTo>
                  <a:lnTo>
                    <a:pt x="799" y="568"/>
                  </a:lnTo>
                  <a:lnTo>
                    <a:pt x="795" y="573"/>
                  </a:lnTo>
                  <a:lnTo>
                    <a:pt x="790" y="576"/>
                  </a:lnTo>
                  <a:lnTo>
                    <a:pt x="787" y="576"/>
                  </a:lnTo>
                  <a:lnTo>
                    <a:pt x="780" y="578"/>
                  </a:lnTo>
                  <a:lnTo>
                    <a:pt x="779" y="580"/>
                  </a:lnTo>
                  <a:lnTo>
                    <a:pt x="776" y="581"/>
                  </a:lnTo>
                  <a:lnTo>
                    <a:pt x="774" y="581"/>
                  </a:lnTo>
                  <a:lnTo>
                    <a:pt x="766" y="581"/>
                  </a:lnTo>
                  <a:lnTo>
                    <a:pt x="756" y="578"/>
                  </a:lnTo>
                  <a:lnTo>
                    <a:pt x="749" y="575"/>
                  </a:lnTo>
                  <a:lnTo>
                    <a:pt x="746" y="575"/>
                  </a:lnTo>
                  <a:lnTo>
                    <a:pt x="744" y="581"/>
                  </a:lnTo>
                  <a:lnTo>
                    <a:pt x="742" y="589"/>
                  </a:lnTo>
                  <a:lnTo>
                    <a:pt x="741" y="591"/>
                  </a:lnTo>
                  <a:lnTo>
                    <a:pt x="737" y="596"/>
                  </a:lnTo>
                  <a:lnTo>
                    <a:pt x="736" y="599"/>
                  </a:lnTo>
                  <a:lnTo>
                    <a:pt x="736" y="604"/>
                  </a:lnTo>
                  <a:lnTo>
                    <a:pt x="731" y="617"/>
                  </a:lnTo>
                  <a:lnTo>
                    <a:pt x="721" y="620"/>
                  </a:lnTo>
                  <a:lnTo>
                    <a:pt x="719" y="618"/>
                  </a:lnTo>
                  <a:lnTo>
                    <a:pt x="718" y="617"/>
                  </a:lnTo>
                  <a:lnTo>
                    <a:pt x="706" y="617"/>
                  </a:lnTo>
                  <a:lnTo>
                    <a:pt x="704" y="617"/>
                  </a:lnTo>
                  <a:lnTo>
                    <a:pt x="694" y="620"/>
                  </a:lnTo>
                  <a:lnTo>
                    <a:pt x="686" y="622"/>
                  </a:lnTo>
                  <a:lnTo>
                    <a:pt x="680" y="620"/>
                  </a:lnTo>
                  <a:lnTo>
                    <a:pt x="671" y="614"/>
                  </a:lnTo>
                  <a:lnTo>
                    <a:pt x="666" y="609"/>
                  </a:lnTo>
                  <a:lnTo>
                    <a:pt x="661" y="605"/>
                  </a:lnTo>
                  <a:lnTo>
                    <a:pt x="658" y="605"/>
                  </a:lnTo>
                  <a:lnTo>
                    <a:pt x="651" y="604"/>
                  </a:lnTo>
                  <a:lnTo>
                    <a:pt x="650" y="607"/>
                  </a:lnTo>
                  <a:lnTo>
                    <a:pt x="647" y="610"/>
                  </a:lnTo>
                  <a:lnTo>
                    <a:pt x="637" y="620"/>
                  </a:lnTo>
                  <a:lnTo>
                    <a:pt x="637" y="626"/>
                  </a:lnTo>
                  <a:lnTo>
                    <a:pt x="635" y="631"/>
                  </a:lnTo>
                  <a:lnTo>
                    <a:pt x="622" y="631"/>
                  </a:lnTo>
                  <a:lnTo>
                    <a:pt x="620" y="633"/>
                  </a:lnTo>
                  <a:lnTo>
                    <a:pt x="617" y="633"/>
                  </a:lnTo>
                  <a:lnTo>
                    <a:pt x="613" y="631"/>
                  </a:lnTo>
                  <a:lnTo>
                    <a:pt x="610" y="628"/>
                  </a:lnTo>
                  <a:lnTo>
                    <a:pt x="600" y="622"/>
                  </a:lnTo>
                  <a:lnTo>
                    <a:pt x="599" y="620"/>
                  </a:lnTo>
                  <a:lnTo>
                    <a:pt x="597" y="618"/>
                  </a:lnTo>
                  <a:lnTo>
                    <a:pt x="590" y="614"/>
                  </a:lnTo>
                  <a:lnTo>
                    <a:pt x="589" y="614"/>
                  </a:lnTo>
                  <a:lnTo>
                    <a:pt x="584" y="610"/>
                  </a:lnTo>
                  <a:lnTo>
                    <a:pt x="577" y="602"/>
                  </a:lnTo>
                  <a:lnTo>
                    <a:pt x="569" y="597"/>
                  </a:lnTo>
                  <a:lnTo>
                    <a:pt x="564" y="593"/>
                  </a:lnTo>
                  <a:lnTo>
                    <a:pt x="564" y="591"/>
                  </a:lnTo>
                  <a:lnTo>
                    <a:pt x="559" y="588"/>
                  </a:lnTo>
                  <a:lnTo>
                    <a:pt x="556" y="583"/>
                  </a:lnTo>
                  <a:lnTo>
                    <a:pt x="551" y="578"/>
                  </a:lnTo>
                  <a:lnTo>
                    <a:pt x="546" y="576"/>
                  </a:lnTo>
                  <a:lnTo>
                    <a:pt x="542" y="571"/>
                  </a:lnTo>
                  <a:lnTo>
                    <a:pt x="536" y="568"/>
                  </a:lnTo>
                  <a:lnTo>
                    <a:pt x="521" y="571"/>
                  </a:lnTo>
                  <a:lnTo>
                    <a:pt x="516" y="575"/>
                  </a:lnTo>
                  <a:lnTo>
                    <a:pt x="513" y="576"/>
                  </a:lnTo>
                  <a:lnTo>
                    <a:pt x="511" y="578"/>
                  </a:lnTo>
                  <a:lnTo>
                    <a:pt x="511" y="581"/>
                  </a:lnTo>
                  <a:lnTo>
                    <a:pt x="516" y="596"/>
                  </a:lnTo>
                  <a:lnTo>
                    <a:pt x="516" y="597"/>
                  </a:lnTo>
                  <a:lnTo>
                    <a:pt x="522" y="609"/>
                  </a:lnTo>
                  <a:lnTo>
                    <a:pt x="529" y="615"/>
                  </a:lnTo>
                  <a:lnTo>
                    <a:pt x="529" y="618"/>
                  </a:lnTo>
                  <a:lnTo>
                    <a:pt x="522" y="622"/>
                  </a:lnTo>
                  <a:lnTo>
                    <a:pt x="521" y="622"/>
                  </a:lnTo>
                  <a:lnTo>
                    <a:pt x="519" y="620"/>
                  </a:lnTo>
                  <a:lnTo>
                    <a:pt x="504" y="617"/>
                  </a:lnTo>
                  <a:lnTo>
                    <a:pt x="503" y="617"/>
                  </a:lnTo>
                  <a:lnTo>
                    <a:pt x="494" y="601"/>
                  </a:lnTo>
                  <a:lnTo>
                    <a:pt x="493" y="601"/>
                  </a:lnTo>
                  <a:lnTo>
                    <a:pt x="486" y="597"/>
                  </a:lnTo>
                  <a:lnTo>
                    <a:pt x="483" y="597"/>
                  </a:lnTo>
                  <a:lnTo>
                    <a:pt x="479" y="597"/>
                  </a:lnTo>
                  <a:lnTo>
                    <a:pt x="474" y="589"/>
                  </a:lnTo>
                  <a:lnTo>
                    <a:pt x="473" y="589"/>
                  </a:lnTo>
                  <a:lnTo>
                    <a:pt x="461" y="591"/>
                  </a:lnTo>
                  <a:lnTo>
                    <a:pt x="460" y="589"/>
                  </a:lnTo>
                  <a:lnTo>
                    <a:pt x="453" y="588"/>
                  </a:lnTo>
                  <a:lnTo>
                    <a:pt x="450" y="589"/>
                  </a:lnTo>
                  <a:lnTo>
                    <a:pt x="440" y="588"/>
                  </a:lnTo>
                  <a:lnTo>
                    <a:pt x="438" y="586"/>
                  </a:lnTo>
                  <a:lnTo>
                    <a:pt x="430" y="581"/>
                  </a:lnTo>
                  <a:lnTo>
                    <a:pt x="428" y="581"/>
                  </a:lnTo>
                  <a:lnTo>
                    <a:pt x="425" y="581"/>
                  </a:lnTo>
                  <a:lnTo>
                    <a:pt x="418" y="578"/>
                  </a:lnTo>
                  <a:lnTo>
                    <a:pt x="417" y="576"/>
                  </a:lnTo>
                  <a:lnTo>
                    <a:pt x="410" y="571"/>
                  </a:lnTo>
                  <a:lnTo>
                    <a:pt x="408" y="570"/>
                  </a:lnTo>
                  <a:lnTo>
                    <a:pt x="403" y="567"/>
                  </a:lnTo>
                  <a:lnTo>
                    <a:pt x="400" y="567"/>
                  </a:lnTo>
                  <a:lnTo>
                    <a:pt x="397" y="567"/>
                  </a:lnTo>
                  <a:lnTo>
                    <a:pt x="385" y="568"/>
                  </a:lnTo>
                  <a:lnTo>
                    <a:pt x="375" y="573"/>
                  </a:lnTo>
                  <a:lnTo>
                    <a:pt x="374" y="576"/>
                  </a:lnTo>
                  <a:lnTo>
                    <a:pt x="365" y="581"/>
                  </a:lnTo>
                  <a:lnTo>
                    <a:pt x="362" y="583"/>
                  </a:lnTo>
                  <a:lnTo>
                    <a:pt x="360" y="588"/>
                  </a:lnTo>
                  <a:lnTo>
                    <a:pt x="362" y="589"/>
                  </a:lnTo>
                  <a:lnTo>
                    <a:pt x="364" y="593"/>
                  </a:lnTo>
                  <a:lnTo>
                    <a:pt x="370" y="601"/>
                  </a:lnTo>
                  <a:lnTo>
                    <a:pt x="374" y="602"/>
                  </a:lnTo>
                  <a:lnTo>
                    <a:pt x="375" y="602"/>
                  </a:lnTo>
                  <a:lnTo>
                    <a:pt x="385" y="607"/>
                  </a:lnTo>
                  <a:lnTo>
                    <a:pt x="388" y="609"/>
                  </a:lnTo>
                  <a:lnTo>
                    <a:pt x="390" y="614"/>
                  </a:lnTo>
                  <a:lnTo>
                    <a:pt x="388" y="615"/>
                  </a:lnTo>
                  <a:lnTo>
                    <a:pt x="387" y="618"/>
                  </a:lnTo>
                  <a:lnTo>
                    <a:pt x="385" y="623"/>
                  </a:lnTo>
                  <a:lnTo>
                    <a:pt x="380" y="631"/>
                  </a:lnTo>
                  <a:lnTo>
                    <a:pt x="379" y="631"/>
                  </a:lnTo>
                  <a:lnTo>
                    <a:pt x="377" y="633"/>
                  </a:lnTo>
                  <a:lnTo>
                    <a:pt x="365" y="633"/>
                  </a:lnTo>
                  <a:lnTo>
                    <a:pt x="345" y="633"/>
                  </a:lnTo>
                  <a:lnTo>
                    <a:pt x="342" y="631"/>
                  </a:lnTo>
                  <a:lnTo>
                    <a:pt x="329" y="628"/>
                  </a:lnTo>
                  <a:lnTo>
                    <a:pt x="327" y="628"/>
                  </a:lnTo>
                  <a:lnTo>
                    <a:pt x="326" y="628"/>
                  </a:lnTo>
                  <a:lnTo>
                    <a:pt x="322" y="628"/>
                  </a:lnTo>
                  <a:lnTo>
                    <a:pt x="311" y="623"/>
                  </a:lnTo>
                  <a:lnTo>
                    <a:pt x="309" y="622"/>
                  </a:lnTo>
                  <a:lnTo>
                    <a:pt x="304" y="617"/>
                  </a:lnTo>
                  <a:lnTo>
                    <a:pt x="301" y="614"/>
                  </a:lnTo>
                  <a:lnTo>
                    <a:pt x="299" y="612"/>
                  </a:lnTo>
                  <a:lnTo>
                    <a:pt x="291" y="614"/>
                  </a:lnTo>
                  <a:lnTo>
                    <a:pt x="289" y="617"/>
                  </a:lnTo>
                  <a:lnTo>
                    <a:pt x="284" y="622"/>
                  </a:lnTo>
                  <a:lnTo>
                    <a:pt x="283" y="623"/>
                  </a:lnTo>
                  <a:lnTo>
                    <a:pt x="278" y="631"/>
                  </a:lnTo>
                  <a:lnTo>
                    <a:pt x="273" y="638"/>
                  </a:lnTo>
                  <a:lnTo>
                    <a:pt x="268" y="643"/>
                  </a:lnTo>
                  <a:lnTo>
                    <a:pt x="264" y="644"/>
                  </a:lnTo>
                  <a:lnTo>
                    <a:pt x="261" y="649"/>
                  </a:lnTo>
                  <a:lnTo>
                    <a:pt x="259" y="652"/>
                  </a:lnTo>
                  <a:lnTo>
                    <a:pt x="258" y="654"/>
                  </a:lnTo>
                  <a:lnTo>
                    <a:pt x="258" y="657"/>
                  </a:lnTo>
                  <a:lnTo>
                    <a:pt x="271" y="659"/>
                  </a:lnTo>
                  <a:lnTo>
                    <a:pt x="274" y="660"/>
                  </a:lnTo>
                  <a:lnTo>
                    <a:pt x="276" y="662"/>
                  </a:lnTo>
                  <a:lnTo>
                    <a:pt x="279" y="664"/>
                  </a:lnTo>
                  <a:lnTo>
                    <a:pt x="283" y="667"/>
                  </a:lnTo>
                  <a:lnTo>
                    <a:pt x="284" y="673"/>
                  </a:lnTo>
                  <a:lnTo>
                    <a:pt x="284" y="675"/>
                  </a:lnTo>
                  <a:lnTo>
                    <a:pt x="283" y="678"/>
                  </a:lnTo>
                  <a:lnTo>
                    <a:pt x="283" y="680"/>
                  </a:lnTo>
                  <a:lnTo>
                    <a:pt x="286" y="682"/>
                  </a:lnTo>
                  <a:lnTo>
                    <a:pt x="291" y="685"/>
                  </a:lnTo>
                  <a:lnTo>
                    <a:pt x="294" y="688"/>
                  </a:lnTo>
                  <a:lnTo>
                    <a:pt x="294" y="690"/>
                  </a:lnTo>
                  <a:lnTo>
                    <a:pt x="293" y="693"/>
                  </a:lnTo>
                  <a:lnTo>
                    <a:pt x="291" y="693"/>
                  </a:lnTo>
                  <a:lnTo>
                    <a:pt x="288" y="696"/>
                  </a:lnTo>
                  <a:lnTo>
                    <a:pt x="283" y="704"/>
                  </a:lnTo>
                  <a:lnTo>
                    <a:pt x="279" y="711"/>
                  </a:lnTo>
                  <a:lnTo>
                    <a:pt x="279" y="715"/>
                  </a:lnTo>
                  <a:lnTo>
                    <a:pt x="279" y="717"/>
                  </a:lnTo>
                  <a:lnTo>
                    <a:pt x="279" y="720"/>
                  </a:lnTo>
                  <a:lnTo>
                    <a:pt x="279" y="735"/>
                  </a:lnTo>
                  <a:lnTo>
                    <a:pt x="279" y="738"/>
                  </a:lnTo>
                  <a:lnTo>
                    <a:pt x="279" y="741"/>
                  </a:lnTo>
                  <a:lnTo>
                    <a:pt x="278" y="746"/>
                  </a:lnTo>
                  <a:lnTo>
                    <a:pt x="276" y="749"/>
                  </a:lnTo>
                  <a:lnTo>
                    <a:pt x="271" y="756"/>
                  </a:lnTo>
                  <a:lnTo>
                    <a:pt x="269" y="758"/>
                  </a:lnTo>
                  <a:lnTo>
                    <a:pt x="268" y="761"/>
                  </a:lnTo>
                  <a:lnTo>
                    <a:pt x="266" y="769"/>
                  </a:lnTo>
                  <a:lnTo>
                    <a:pt x="264" y="771"/>
                  </a:lnTo>
                  <a:lnTo>
                    <a:pt x="261" y="777"/>
                  </a:lnTo>
                  <a:lnTo>
                    <a:pt x="261" y="779"/>
                  </a:lnTo>
                  <a:lnTo>
                    <a:pt x="261" y="787"/>
                  </a:lnTo>
                  <a:lnTo>
                    <a:pt x="261" y="788"/>
                  </a:lnTo>
                  <a:lnTo>
                    <a:pt x="259" y="790"/>
                  </a:lnTo>
                  <a:lnTo>
                    <a:pt x="258" y="796"/>
                  </a:lnTo>
                  <a:lnTo>
                    <a:pt x="258" y="800"/>
                  </a:lnTo>
                  <a:lnTo>
                    <a:pt x="258" y="803"/>
                  </a:lnTo>
                  <a:lnTo>
                    <a:pt x="255" y="811"/>
                  </a:lnTo>
                  <a:lnTo>
                    <a:pt x="255" y="814"/>
                  </a:lnTo>
                  <a:lnTo>
                    <a:pt x="256" y="829"/>
                  </a:lnTo>
                  <a:lnTo>
                    <a:pt x="256" y="830"/>
                  </a:lnTo>
                  <a:lnTo>
                    <a:pt x="253" y="838"/>
                  </a:lnTo>
                  <a:lnTo>
                    <a:pt x="251" y="840"/>
                  </a:lnTo>
                  <a:lnTo>
                    <a:pt x="243" y="848"/>
                  </a:lnTo>
                  <a:lnTo>
                    <a:pt x="241" y="850"/>
                  </a:lnTo>
                  <a:lnTo>
                    <a:pt x="233" y="853"/>
                  </a:lnTo>
                  <a:lnTo>
                    <a:pt x="231" y="853"/>
                  </a:lnTo>
                  <a:lnTo>
                    <a:pt x="230" y="855"/>
                  </a:lnTo>
                  <a:lnTo>
                    <a:pt x="228" y="858"/>
                  </a:lnTo>
                  <a:lnTo>
                    <a:pt x="218" y="871"/>
                  </a:lnTo>
                  <a:lnTo>
                    <a:pt x="216" y="872"/>
                  </a:lnTo>
                  <a:lnTo>
                    <a:pt x="215" y="874"/>
                  </a:lnTo>
                  <a:lnTo>
                    <a:pt x="205" y="877"/>
                  </a:lnTo>
                  <a:lnTo>
                    <a:pt x="202" y="881"/>
                  </a:lnTo>
                  <a:lnTo>
                    <a:pt x="202" y="889"/>
                  </a:lnTo>
                  <a:lnTo>
                    <a:pt x="205" y="893"/>
                  </a:lnTo>
                  <a:lnTo>
                    <a:pt x="205" y="897"/>
                  </a:lnTo>
                  <a:lnTo>
                    <a:pt x="205" y="905"/>
                  </a:lnTo>
                  <a:lnTo>
                    <a:pt x="200" y="908"/>
                  </a:lnTo>
                  <a:lnTo>
                    <a:pt x="197" y="915"/>
                  </a:lnTo>
                  <a:lnTo>
                    <a:pt x="197" y="916"/>
                  </a:lnTo>
                  <a:lnTo>
                    <a:pt x="197" y="923"/>
                  </a:lnTo>
                  <a:lnTo>
                    <a:pt x="195" y="924"/>
                  </a:lnTo>
                  <a:lnTo>
                    <a:pt x="193" y="931"/>
                  </a:lnTo>
                  <a:lnTo>
                    <a:pt x="193" y="932"/>
                  </a:lnTo>
                  <a:lnTo>
                    <a:pt x="188" y="939"/>
                  </a:lnTo>
                  <a:lnTo>
                    <a:pt x="183" y="947"/>
                  </a:lnTo>
                  <a:lnTo>
                    <a:pt x="180" y="949"/>
                  </a:lnTo>
                  <a:lnTo>
                    <a:pt x="173" y="955"/>
                  </a:lnTo>
                  <a:lnTo>
                    <a:pt x="172" y="957"/>
                  </a:lnTo>
                  <a:lnTo>
                    <a:pt x="175" y="966"/>
                  </a:lnTo>
                  <a:lnTo>
                    <a:pt x="173" y="968"/>
                  </a:lnTo>
                  <a:lnTo>
                    <a:pt x="170" y="978"/>
                  </a:lnTo>
                  <a:lnTo>
                    <a:pt x="167" y="986"/>
                  </a:lnTo>
                  <a:lnTo>
                    <a:pt x="165" y="987"/>
                  </a:lnTo>
                  <a:lnTo>
                    <a:pt x="167" y="994"/>
                  </a:lnTo>
                  <a:lnTo>
                    <a:pt x="169" y="1000"/>
                  </a:lnTo>
                  <a:lnTo>
                    <a:pt x="173" y="1010"/>
                  </a:lnTo>
                  <a:lnTo>
                    <a:pt x="172" y="1018"/>
                  </a:lnTo>
                  <a:lnTo>
                    <a:pt x="172" y="1020"/>
                  </a:lnTo>
                  <a:lnTo>
                    <a:pt x="175" y="1034"/>
                  </a:lnTo>
                  <a:lnTo>
                    <a:pt x="159" y="1042"/>
                  </a:lnTo>
                  <a:lnTo>
                    <a:pt x="149" y="1046"/>
                  </a:lnTo>
                  <a:lnTo>
                    <a:pt x="144" y="1047"/>
                  </a:lnTo>
                  <a:lnTo>
                    <a:pt x="145" y="1049"/>
                  </a:lnTo>
                  <a:lnTo>
                    <a:pt x="149" y="1050"/>
                  </a:lnTo>
                  <a:lnTo>
                    <a:pt x="145" y="1057"/>
                  </a:lnTo>
                  <a:lnTo>
                    <a:pt x="144" y="1059"/>
                  </a:lnTo>
                  <a:lnTo>
                    <a:pt x="142" y="1060"/>
                  </a:lnTo>
                  <a:lnTo>
                    <a:pt x="142" y="1068"/>
                  </a:lnTo>
                  <a:lnTo>
                    <a:pt x="142" y="1070"/>
                  </a:lnTo>
                  <a:lnTo>
                    <a:pt x="144" y="1078"/>
                  </a:lnTo>
                  <a:lnTo>
                    <a:pt x="144" y="1081"/>
                  </a:lnTo>
                  <a:lnTo>
                    <a:pt x="144" y="1089"/>
                  </a:lnTo>
                  <a:lnTo>
                    <a:pt x="142" y="1091"/>
                  </a:lnTo>
                  <a:lnTo>
                    <a:pt x="144" y="1097"/>
                  </a:lnTo>
                  <a:lnTo>
                    <a:pt x="144" y="1099"/>
                  </a:lnTo>
                  <a:lnTo>
                    <a:pt x="140" y="1101"/>
                  </a:lnTo>
                  <a:lnTo>
                    <a:pt x="139" y="1101"/>
                  </a:lnTo>
                  <a:lnTo>
                    <a:pt x="137" y="1099"/>
                  </a:lnTo>
                  <a:lnTo>
                    <a:pt x="135" y="1096"/>
                  </a:lnTo>
                  <a:lnTo>
                    <a:pt x="134" y="1094"/>
                  </a:lnTo>
                  <a:lnTo>
                    <a:pt x="130" y="1093"/>
                  </a:lnTo>
                  <a:lnTo>
                    <a:pt x="126" y="1096"/>
                  </a:lnTo>
                  <a:lnTo>
                    <a:pt x="124" y="1097"/>
                  </a:lnTo>
                  <a:lnTo>
                    <a:pt x="121" y="1096"/>
                  </a:lnTo>
                  <a:lnTo>
                    <a:pt x="121" y="1094"/>
                  </a:lnTo>
                  <a:lnTo>
                    <a:pt x="117" y="1089"/>
                  </a:lnTo>
                  <a:lnTo>
                    <a:pt x="114" y="1086"/>
                  </a:lnTo>
                  <a:lnTo>
                    <a:pt x="111" y="1086"/>
                  </a:lnTo>
                  <a:lnTo>
                    <a:pt x="106" y="1088"/>
                  </a:lnTo>
                  <a:lnTo>
                    <a:pt x="102" y="1089"/>
                  </a:lnTo>
                  <a:lnTo>
                    <a:pt x="99" y="1084"/>
                  </a:lnTo>
                  <a:lnTo>
                    <a:pt x="99" y="1083"/>
                  </a:lnTo>
                  <a:lnTo>
                    <a:pt x="97" y="1080"/>
                  </a:lnTo>
                  <a:lnTo>
                    <a:pt x="92" y="1071"/>
                  </a:lnTo>
                  <a:lnTo>
                    <a:pt x="91" y="1070"/>
                  </a:lnTo>
                  <a:lnTo>
                    <a:pt x="89" y="1067"/>
                  </a:lnTo>
                  <a:lnTo>
                    <a:pt x="91" y="1065"/>
                  </a:lnTo>
                  <a:lnTo>
                    <a:pt x="97" y="1063"/>
                  </a:lnTo>
                  <a:lnTo>
                    <a:pt x="102" y="1063"/>
                  </a:lnTo>
                  <a:lnTo>
                    <a:pt x="102" y="1062"/>
                  </a:lnTo>
                  <a:lnTo>
                    <a:pt x="101" y="1060"/>
                  </a:lnTo>
                  <a:lnTo>
                    <a:pt x="102" y="1054"/>
                  </a:lnTo>
                  <a:lnTo>
                    <a:pt x="102" y="1052"/>
                  </a:lnTo>
                  <a:lnTo>
                    <a:pt x="104" y="1046"/>
                  </a:lnTo>
                  <a:lnTo>
                    <a:pt x="102" y="1044"/>
                  </a:lnTo>
                  <a:lnTo>
                    <a:pt x="97" y="1036"/>
                  </a:lnTo>
                  <a:lnTo>
                    <a:pt x="87" y="1029"/>
                  </a:lnTo>
                  <a:lnTo>
                    <a:pt x="84" y="1029"/>
                  </a:lnTo>
                  <a:lnTo>
                    <a:pt x="83" y="1028"/>
                  </a:lnTo>
                  <a:lnTo>
                    <a:pt x="73" y="1028"/>
                  </a:lnTo>
                  <a:lnTo>
                    <a:pt x="71" y="1028"/>
                  </a:lnTo>
                  <a:lnTo>
                    <a:pt x="63" y="1034"/>
                  </a:lnTo>
                  <a:lnTo>
                    <a:pt x="61" y="1036"/>
                  </a:lnTo>
                  <a:lnTo>
                    <a:pt x="53" y="1034"/>
                  </a:lnTo>
                  <a:lnTo>
                    <a:pt x="46" y="1034"/>
                  </a:lnTo>
                  <a:lnTo>
                    <a:pt x="43" y="1034"/>
                  </a:lnTo>
                  <a:lnTo>
                    <a:pt x="41" y="1034"/>
                  </a:lnTo>
                  <a:lnTo>
                    <a:pt x="36" y="1038"/>
                  </a:lnTo>
                  <a:lnTo>
                    <a:pt x="33" y="1039"/>
                  </a:lnTo>
                  <a:lnTo>
                    <a:pt x="26" y="1041"/>
                  </a:lnTo>
                  <a:lnTo>
                    <a:pt x="18" y="1038"/>
                  </a:lnTo>
                  <a:lnTo>
                    <a:pt x="18" y="1034"/>
                  </a:lnTo>
                  <a:lnTo>
                    <a:pt x="23" y="1033"/>
                  </a:lnTo>
                  <a:lnTo>
                    <a:pt x="25" y="1029"/>
                  </a:lnTo>
                  <a:lnTo>
                    <a:pt x="28" y="1026"/>
                  </a:lnTo>
                  <a:lnTo>
                    <a:pt x="30" y="1023"/>
                  </a:lnTo>
                  <a:lnTo>
                    <a:pt x="30" y="1015"/>
                  </a:lnTo>
                  <a:lnTo>
                    <a:pt x="26" y="1013"/>
                  </a:lnTo>
                  <a:lnTo>
                    <a:pt x="25" y="1012"/>
                  </a:lnTo>
                  <a:lnTo>
                    <a:pt x="18" y="1013"/>
                  </a:lnTo>
                  <a:lnTo>
                    <a:pt x="15" y="1015"/>
                  </a:lnTo>
                  <a:lnTo>
                    <a:pt x="11" y="1018"/>
                  </a:lnTo>
                  <a:lnTo>
                    <a:pt x="8" y="1016"/>
                  </a:lnTo>
                  <a:lnTo>
                    <a:pt x="8" y="1012"/>
                  </a:lnTo>
                  <a:lnTo>
                    <a:pt x="8" y="1005"/>
                  </a:lnTo>
                  <a:lnTo>
                    <a:pt x="8" y="1004"/>
                  </a:lnTo>
                  <a:lnTo>
                    <a:pt x="13" y="1002"/>
                  </a:lnTo>
                  <a:lnTo>
                    <a:pt x="16" y="999"/>
                  </a:lnTo>
                  <a:lnTo>
                    <a:pt x="23" y="995"/>
                  </a:lnTo>
                  <a:lnTo>
                    <a:pt x="28" y="992"/>
                  </a:lnTo>
                  <a:lnTo>
                    <a:pt x="28" y="991"/>
                  </a:lnTo>
                  <a:lnTo>
                    <a:pt x="23" y="991"/>
                  </a:lnTo>
                  <a:lnTo>
                    <a:pt x="16" y="989"/>
                  </a:lnTo>
                  <a:lnTo>
                    <a:pt x="5" y="987"/>
                  </a:lnTo>
                  <a:lnTo>
                    <a:pt x="6" y="982"/>
                  </a:lnTo>
                  <a:lnTo>
                    <a:pt x="5" y="978"/>
                  </a:lnTo>
                  <a:lnTo>
                    <a:pt x="3" y="976"/>
                  </a:lnTo>
                  <a:lnTo>
                    <a:pt x="0" y="968"/>
                  </a:lnTo>
                  <a:lnTo>
                    <a:pt x="6" y="961"/>
                  </a:lnTo>
                  <a:lnTo>
                    <a:pt x="3" y="957"/>
                  </a:lnTo>
                  <a:lnTo>
                    <a:pt x="0" y="950"/>
                  </a:lnTo>
                  <a:lnTo>
                    <a:pt x="0" y="949"/>
                  </a:lnTo>
                  <a:lnTo>
                    <a:pt x="3" y="942"/>
                  </a:lnTo>
                  <a:lnTo>
                    <a:pt x="8" y="939"/>
                  </a:lnTo>
                  <a:lnTo>
                    <a:pt x="8" y="934"/>
                  </a:lnTo>
                  <a:lnTo>
                    <a:pt x="11" y="927"/>
                  </a:lnTo>
                  <a:lnTo>
                    <a:pt x="20" y="929"/>
                  </a:lnTo>
                  <a:lnTo>
                    <a:pt x="25" y="924"/>
                  </a:lnTo>
                  <a:lnTo>
                    <a:pt x="23" y="918"/>
                  </a:lnTo>
                  <a:lnTo>
                    <a:pt x="26" y="915"/>
                  </a:lnTo>
                  <a:lnTo>
                    <a:pt x="35" y="913"/>
                  </a:lnTo>
                  <a:lnTo>
                    <a:pt x="40" y="910"/>
                  </a:lnTo>
                  <a:lnTo>
                    <a:pt x="44" y="915"/>
                  </a:lnTo>
                  <a:lnTo>
                    <a:pt x="48" y="919"/>
                  </a:lnTo>
                  <a:lnTo>
                    <a:pt x="54" y="916"/>
                  </a:lnTo>
                  <a:lnTo>
                    <a:pt x="63" y="915"/>
                  </a:lnTo>
                  <a:lnTo>
                    <a:pt x="68" y="908"/>
                  </a:lnTo>
                  <a:lnTo>
                    <a:pt x="68" y="906"/>
                  </a:lnTo>
                  <a:lnTo>
                    <a:pt x="69" y="905"/>
                  </a:lnTo>
                  <a:lnTo>
                    <a:pt x="74" y="898"/>
                  </a:lnTo>
                  <a:lnTo>
                    <a:pt x="74" y="897"/>
                  </a:lnTo>
                  <a:lnTo>
                    <a:pt x="79" y="885"/>
                  </a:lnTo>
                  <a:lnTo>
                    <a:pt x="79" y="884"/>
                  </a:lnTo>
                  <a:lnTo>
                    <a:pt x="79" y="882"/>
                  </a:lnTo>
                  <a:lnTo>
                    <a:pt x="83" y="872"/>
                  </a:lnTo>
                  <a:lnTo>
                    <a:pt x="87" y="861"/>
                  </a:lnTo>
                  <a:lnTo>
                    <a:pt x="84" y="851"/>
                  </a:lnTo>
                  <a:lnTo>
                    <a:pt x="81" y="842"/>
                  </a:lnTo>
                  <a:lnTo>
                    <a:pt x="79" y="840"/>
                  </a:lnTo>
                  <a:lnTo>
                    <a:pt x="76" y="832"/>
                  </a:lnTo>
                  <a:lnTo>
                    <a:pt x="76" y="830"/>
                  </a:lnTo>
                  <a:lnTo>
                    <a:pt x="73" y="822"/>
                  </a:lnTo>
                  <a:lnTo>
                    <a:pt x="71" y="819"/>
                  </a:lnTo>
                  <a:lnTo>
                    <a:pt x="68" y="813"/>
                  </a:lnTo>
                  <a:lnTo>
                    <a:pt x="64" y="806"/>
                  </a:lnTo>
                  <a:lnTo>
                    <a:pt x="63" y="806"/>
                  </a:lnTo>
                  <a:lnTo>
                    <a:pt x="56" y="793"/>
                  </a:lnTo>
                  <a:lnTo>
                    <a:pt x="49" y="785"/>
                  </a:lnTo>
                  <a:lnTo>
                    <a:pt x="48" y="782"/>
                  </a:lnTo>
                  <a:lnTo>
                    <a:pt x="46" y="780"/>
                  </a:lnTo>
                  <a:lnTo>
                    <a:pt x="40" y="771"/>
                  </a:lnTo>
                  <a:lnTo>
                    <a:pt x="38" y="769"/>
                  </a:lnTo>
                  <a:lnTo>
                    <a:pt x="36" y="764"/>
                  </a:lnTo>
                  <a:lnTo>
                    <a:pt x="30" y="758"/>
                  </a:lnTo>
                  <a:lnTo>
                    <a:pt x="26" y="754"/>
                  </a:lnTo>
                  <a:lnTo>
                    <a:pt x="23" y="749"/>
                  </a:lnTo>
                  <a:lnTo>
                    <a:pt x="26" y="745"/>
                  </a:lnTo>
                  <a:lnTo>
                    <a:pt x="28" y="740"/>
                  </a:lnTo>
                  <a:lnTo>
                    <a:pt x="33" y="737"/>
                  </a:lnTo>
                  <a:lnTo>
                    <a:pt x="38" y="738"/>
                  </a:lnTo>
                  <a:lnTo>
                    <a:pt x="41" y="735"/>
                  </a:lnTo>
                  <a:lnTo>
                    <a:pt x="46" y="730"/>
                  </a:lnTo>
                  <a:lnTo>
                    <a:pt x="48" y="730"/>
                  </a:lnTo>
                  <a:lnTo>
                    <a:pt x="51" y="725"/>
                  </a:lnTo>
                  <a:lnTo>
                    <a:pt x="51" y="724"/>
                  </a:lnTo>
                  <a:lnTo>
                    <a:pt x="53" y="724"/>
                  </a:lnTo>
                  <a:lnTo>
                    <a:pt x="54" y="717"/>
                  </a:lnTo>
                  <a:lnTo>
                    <a:pt x="54" y="712"/>
                  </a:lnTo>
                  <a:lnTo>
                    <a:pt x="51" y="704"/>
                  </a:lnTo>
                  <a:lnTo>
                    <a:pt x="54" y="699"/>
                  </a:lnTo>
                  <a:lnTo>
                    <a:pt x="53" y="696"/>
                  </a:lnTo>
                  <a:lnTo>
                    <a:pt x="53" y="688"/>
                  </a:lnTo>
                  <a:lnTo>
                    <a:pt x="58" y="688"/>
                  </a:lnTo>
                  <a:lnTo>
                    <a:pt x="59" y="688"/>
                  </a:lnTo>
                  <a:lnTo>
                    <a:pt x="64" y="688"/>
                  </a:lnTo>
                  <a:lnTo>
                    <a:pt x="69" y="688"/>
                  </a:lnTo>
                  <a:lnTo>
                    <a:pt x="71" y="688"/>
                  </a:lnTo>
                  <a:lnTo>
                    <a:pt x="76" y="685"/>
                  </a:lnTo>
                  <a:lnTo>
                    <a:pt x="78" y="685"/>
                  </a:lnTo>
                  <a:lnTo>
                    <a:pt x="79" y="683"/>
                  </a:lnTo>
                  <a:lnTo>
                    <a:pt x="87" y="677"/>
                  </a:lnTo>
                  <a:lnTo>
                    <a:pt x="87" y="675"/>
                  </a:lnTo>
                  <a:lnTo>
                    <a:pt x="94" y="669"/>
                  </a:lnTo>
                  <a:lnTo>
                    <a:pt x="96" y="667"/>
                  </a:lnTo>
                  <a:lnTo>
                    <a:pt x="97" y="665"/>
                  </a:lnTo>
                  <a:lnTo>
                    <a:pt x="104" y="657"/>
                  </a:lnTo>
                  <a:lnTo>
                    <a:pt x="106" y="648"/>
                  </a:lnTo>
                  <a:lnTo>
                    <a:pt x="107" y="644"/>
                  </a:lnTo>
                  <a:lnTo>
                    <a:pt x="107" y="643"/>
                  </a:lnTo>
                  <a:lnTo>
                    <a:pt x="102" y="636"/>
                  </a:lnTo>
                  <a:lnTo>
                    <a:pt x="101" y="631"/>
                  </a:lnTo>
                  <a:lnTo>
                    <a:pt x="101" y="626"/>
                  </a:lnTo>
                  <a:lnTo>
                    <a:pt x="101" y="625"/>
                  </a:lnTo>
                  <a:lnTo>
                    <a:pt x="97" y="618"/>
                  </a:lnTo>
                  <a:lnTo>
                    <a:pt x="92" y="612"/>
                  </a:lnTo>
                  <a:lnTo>
                    <a:pt x="89" y="609"/>
                  </a:lnTo>
                  <a:lnTo>
                    <a:pt x="86" y="602"/>
                  </a:lnTo>
                  <a:lnTo>
                    <a:pt x="79" y="594"/>
                  </a:lnTo>
                  <a:lnTo>
                    <a:pt x="71" y="584"/>
                  </a:lnTo>
                  <a:lnTo>
                    <a:pt x="53" y="570"/>
                  </a:lnTo>
                  <a:lnTo>
                    <a:pt x="49" y="571"/>
                  </a:lnTo>
                  <a:lnTo>
                    <a:pt x="44" y="576"/>
                  </a:lnTo>
                  <a:lnTo>
                    <a:pt x="44" y="571"/>
                  </a:lnTo>
                  <a:lnTo>
                    <a:pt x="44" y="568"/>
                  </a:lnTo>
                  <a:lnTo>
                    <a:pt x="44" y="563"/>
                  </a:lnTo>
                  <a:lnTo>
                    <a:pt x="46" y="560"/>
                  </a:lnTo>
                  <a:lnTo>
                    <a:pt x="48" y="555"/>
                  </a:lnTo>
                  <a:lnTo>
                    <a:pt x="48" y="552"/>
                  </a:lnTo>
                  <a:lnTo>
                    <a:pt x="49" y="546"/>
                  </a:lnTo>
                  <a:lnTo>
                    <a:pt x="53" y="541"/>
                  </a:lnTo>
                  <a:lnTo>
                    <a:pt x="54" y="536"/>
                  </a:lnTo>
                  <a:lnTo>
                    <a:pt x="58" y="533"/>
                  </a:lnTo>
                  <a:lnTo>
                    <a:pt x="64" y="528"/>
                  </a:lnTo>
                  <a:lnTo>
                    <a:pt x="69" y="525"/>
                  </a:lnTo>
                  <a:lnTo>
                    <a:pt x="71" y="521"/>
                  </a:lnTo>
                  <a:lnTo>
                    <a:pt x="71" y="520"/>
                  </a:lnTo>
                  <a:lnTo>
                    <a:pt x="71" y="515"/>
                  </a:lnTo>
                  <a:lnTo>
                    <a:pt x="71" y="512"/>
                  </a:lnTo>
                  <a:lnTo>
                    <a:pt x="73" y="505"/>
                  </a:lnTo>
                  <a:lnTo>
                    <a:pt x="73" y="504"/>
                  </a:lnTo>
                  <a:lnTo>
                    <a:pt x="79" y="499"/>
                  </a:lnTo>
                  <a:lnTo>
                    <a:pt x="84" y="492"/>
                  </a:lnTo>
                  <a:lnTo>
                    <a:pt x="91" y="484"/>
                  </a:lnTo>
                  <a:lnTo>
                    <a:pt x="99" y="479"/>
                  </a:lnTo>
                  <a:lnTo>
                    <a:pt x="102" y="476"/>
                  </a:lnTo>
                  <a:lnTo>
                    <a:pt x="106" y="465"/>
                  </a:lnTo>
                  <a:lnTo>
                    <a:pt x="106" y="460"/>
                  </a:lnTo>
                  <a:lnTo>
                    <a:pt x="104" y="455"/>
                  </a:lnTo>
                  <a:lnTo>
                    <a:pt x="107" y="450"/>
                  </a:lnTo>
                  <a:lnTo>
                    <a:pt x="107" y="448"/>
                  </a:lnTo>
                  <a:lnTo>
                    <a:pt x="111" y="444"/>
                  </a:lnTo>
                  <a:lnTo>
                    <a:pt x="112" y="440"/>
                  </a:lnTo>
                  <a:lnTo>
                    <a:pt x="114" y="434"/>
                  </a:lnTo>
                  <a:lnTo>
                    <a:pt x="112" y="432"/>
                  </a:lnTo>
                  <a:lnTo>
                    <a:pt x="114" y="426"/>
                  </a:lnTo>
                  <a:lnTo>
                    <a:pt x="114" y="421"/>
                  </a:lnTo>
                  <a:lnTo>
                    <a:pt x="114" y="419"/>
                  </a:lnTo>
                  <a:lnTo>
                    <a:pt x="112" y="411"/>
                  </a:lnTo>
                  <a:lnTo>
                    <a:pt x="111" y="402"/>
                  </a:lnTo>
                  <a:lnTo>
                    <a:pt x="109" y="400"/>
                  </a:lnTo>
                  <a:lnTo>
                    <a:pt x="109" y="395"/>
                  </a:lnTo>
                  <a:lnTo>
                    <a:pt x="106" y="385"/>
                  </a:lnTo>
                  <a:lnTo>
                    <a:pt x="106" y="384"/>
                  </a:lnTo>
                  <a:lnTo>
                    <a:pt x="97" y="364"/>
                  </a:lnTo>
                  <a:lnTo>
                    <a:pt x="91" y="350"/>
                  </a:lnTo>
                  <a:lnTo>
                    <a:pt x="83" y="340"/>
                  </a:lnTo>
                  <a:lnTo>
                    <a:pt x="81" y="338"/>
                  </a:lnTo>
                  <a:lnTo>
                    <a:pt x="79" y="337"/>
                  </a:lnTo>
                  <a:lnTo>
                    <a:pt x="73" y="327"/>
                  </a:lnTo>
                  <a:lnTo>
                    <a:pt x="76" y="326"/>
                  </a:lnTo>
                  <a:lnTo>
                    <a:pt x="78" y="324"/>
                  </a:lnTo>
                  <a:lnTo>
                    <a:pt x="78" y="321"/>
                  </a:lnTo>
                  <a:lnTo>
                    <a:pt x="76" y="319"/>
                  </a:lnTo>
                  <a:lnTo>
                    <a:pt x="81" y="314"/>
                  </a:lnTo>
                  <a:lnTo>
                    <a:pt x="86" y="316"/>
                  </a:lnTo>
                  <a:lnTo>
                    <a:pt x="92" y="316"/>
                  </a:lnTo>
                  <a:lnTo>
                    <a:pt x="92" y="314"/>
                  </a:lnTo>
                  <a:lnTo>
                    <a:pt x="97" y="308"/>
                  </a:lnTo>
                  <a:lnTo>
                    <a:pt x="94" y="300"/>
                  </a:lnTo>
                  <a:lnTo>
                    <a:pt x="97" y="296"/>
                  </a:lnTo>
                  <a:lnTo>
                    <a:pt x="99" y="295"/>
                  </a:lnTo>
                  <a:lnTo>
                    <a:pt x="101" y="290"/>
                  </a:lnTo>
                  <a:lnTo>
                    <a:pt x="104" y="283"/>
                  </a:lnTo>
                  <a:lnTo>
                    <a:pt x="112" y="285"/>
                  </a:lnTo>
                  <a:lnTo>
                    <a:pt x="116" y="285"/>
                  </a:lnTo>
                  <a:lnTo>
                    <a:pt x="121" y="282"/>
                  </a:lnTo>
                  <a:lnTo>
                    <a:pt x="122" y="280"/>
                  </a:lnTo>
                  <a:lnTo>
                    <a:pt x="130" y="282"/>
                  </a:lnTo>
                  <a:lnTo>
                    <a:pt x="140" y="279"/>
                  </a:lnTo>
                  <a:lnTo>
                    <a:pt x="144" y="277"/>
                  </a:lnTo>
                  <a:lnTo>
                    <a:pt x="145" y="275"/>
                  </a:lnTo>
                  <a:lnTo>
                    <a:pt x="149" y="274"/>
                  </a:lnTo>
                  <a:lnTo>
                    <a:pt x="154" y="267"/>
                  </a:lnTo>
                  <a:lnTo>
                    <a:pt x="154" y="264"/>
                  </a:lnTo>
                  <a:lnTo>
                    <a:pt x="157" y="256"/>
                  </a:lnTo>
                  <a:lnTo>
                    <a:pt x="155" y="251"/>
                  </a:lnTo>
                  <a:lnTo>
                    <a:pt x="159" y="246"/>
                  </a:lnTo>
                  <a:lnTo>
                    <a:pt x="162" y="241"/>
                  </a:lnTo>
                  <a:lnTo>
                    <a:pt x="165" y="237"/>
                  </a:lnTo>
                  <a:lnTo>
                    <a:pt x="165" y="225"/>
                  </a:lnTo>
                  <a:lnTo>
                    <a:pt x="165" y="217"/>
                  </a:lnTo>
                  <a:lnTo>
                    <a:pt x="165" y="214"/>
                  </a:lnTo>
                  <a:lnTo>
                    <a:pt x="159" y="206"/>
                  </a:lnTo>
                  <a:lnTo>
                    <a:pt x="152" y="194"/>
                  </a:lnTo>
                  <a:lnTo>
                    <a:pt x="152" y="193"/>
                  </a:lnTo>
                  <a:lnTo>
                    <a:pt x="149" y="178"/>
                  </a:lnTo>
                  <a:lnTo>
                    <a:pt x="149" y="177"/>
                  </a:lnTo>
                  <a:lnTo>
                    <a:pt x="149" y="175"/>
                  </a:lnTo>
                  <a:lnTo>
                    <a:pt x="150" y="164"/>
                  </a:lnTo>
                  <a:lnTo>
                    <a:pt x="150" y="162"/>
                  </a:lnTo>
                  <a:lnTo>
                    <a:pt x="150" y="160"/>
                  </a:lnTo>
                  <a:lnTo>
                    <a:pt x="154" y="149"/>
                  </a:lnTo>
                  <a:lnTo>
                    <a:pt x="160" y="144"/>
                  </a:lnTo>
                  <a:lnTo>
                    <a:pt x="170" y="144"/>
                  </a:lnTo>
                  <a:lnTo>
                    <a:pt x="175" y="149"/>
                  </a:lnTo>
                  <a:lnTo>
                    <a:pt x="177" y="149"/>
                  </a:lnTo>
                  <a:lnTo>
                    <a:pt x="180" y="151"/>
                  </a:lnTo>
                  <a:lnTo>
                    <a:pt x="183" y="151"/>
                  </a:lnTo>
                  <a:lnTo>
                    <a:pt x="187" y="151"/>
                  </a:lnTo>
                  <a:lnTo>
                    <a:pt x="190" y="149"/>
                  </a:lnTo>
                  <a:lnTo>
                    <a:pt x="193" y="148"/>
                  </a:lnTo>
                  <a:lnTo>
                    <a:pt x="193" y="144"/>
                  </a:lnTo>
                  <a:lnTo>
                    <a:pt x="195" y="143"/>
                  </a:lnTo>
                  <a:lnTo>
                    <a:pt x="202" y="141"/>
                  </a:lnTo>
                  <a:lnTo>
                    <a:pt x="203" y="139"/>
                  </a:lnTo>
                  <a:lnTo>
                    <a:pt x="212" y="133"/>
                  </a:lnTo>
                  <a:lnTo>
                    <a:pt x="220" y="126"/>
                  </a:lnTo>
                  <a:lnTo>
                    <a:pt x="218" y="125"/>
                  </a:lnTo>
                  <a:lnTo>
                    <a:pt x="218" y="123"/>
                  </a:lnTo>
                  <a:lnTo>
                    <a:pt x="216" y="120"/>
                  </a:lnTo>
                  <a:lnTo>
                    <a:pt x="218" y="115"/>
                  </a:lnTo>
                  <a:lnTo>
                    <a:pt x="228" y="114"/>
                  </a:lnTo>
                  <a:lnTo>
                    <a:pt x="231" y="115"/>
                  </a:lnTo>
                  <a:lnTo>
                    <a:pt x="235" y="112"/>
                  </a:lnTo>
                  <a:lnTo>
                    <a:pt x="236" y="110"/>
                  </a:lnTo>
                  <a:lnTo>
                    <a:pt x="236" y="107"/>
                  </a:lnTo>
                  <a:lnTo>
                    <a:pt x="236" y="102"/>
                  </a:lnTo>
                  <a:lnTo>
                    <a:pt x="243" y="101"/>
                  </a:lnTo>
                  <a:lnTo>
                    <a:pt x="245" y="96"/>
                  </a:lnTo>
                  <a:lnTo>
                    <a:pt x="246" y="94"/>
                  </a:lnTo>
                  <a:lnTo>
                    <a:pt x="253" y="96"/>
                  </a:lnTo>
                  <a:lnTo>
                    <a:pt x="255" y="89"/>
                  </a:lnTo>
                  <a:lnTo>
                    <a:pt x="253" y="84"/>
                  </a:lnTo>
                  <a:lnTo>
                    <a:pt x="251" y="83"/>
                  </a:lnTo>
                  <a:lnTo>
                    <a:pt x="250" y="81"/>
                  </a:lnTo>
                  <a:lnTo>
                    <a:pt x="248" y="78"/>
                  </a:lnTo>
                  <a:lnTo>
                    <a:pt x="246" y="76"/>
                  </a:lnTo>
                  <a:lnTo>
                    <a:pt x="245" y="71"/>
                  </a:lnTo>
                  <a:lnTo>
                    <a:pt x="243" y="65"/>
                  </a:lnTo>
                  <a:lnTo>
                    <a:pt x="241" y="60"/>
                  </a:lnTo>
                  <a:lnTo>
                    <a:pt x="241" y="55"/>
                  </a:lnTo>
                  <a:lnTo>
                    <a:pt x="245" y="50"/>
                  </a:lnTo>
                  <a:lnTo>
                    <a:pt x="248" y="49"/>
                  </a:lnTo>
                  <a:lnTo>
                    <a:pt x="253" y="49"/>
                  </a:lnTo>
                  <a:lnTo>
                    <a:pt x="256" y="50"/>
                  </a:lnTo>
                  <a:lnTo>
                    <a:pt x="258" y="52"/>
                  </a:lnTo>
                  <a:lnTo>
                    <a:pt x="261" y="52"/>
                  </a:lnTo>
                  <a:lnTo>
                    <a:pt x="264" y="50"/>
                  </a:lnTo>
                  <a:lnTo>
                    <a:pt x="266" y="50"/>
                  </a:lnTo>
                  <a:lnTo>
                    <a:pt x="269" y="52"/>
                  </a:lnTo>
                  <a:lnTo>
                    <a:pt x="274" y="52"/>
                  </a:lnTo>
                  <a:lnTo>
                    <a:pt x="276" y="50"/>
                  </a:lnTo>
                  <a:lnTo>
                    <a:pt x="284" y="54"/>
                  </a:lnTo>
                  <a:lnTo>
                    <a:pt x="288" y="50"/>
                  </a:lnTo>
                  <a:lnTo>
                    <a:pt x="289" y="50"/>
                  </a:lnTo>
                  <a:lnTo>
                    <a:pt x="291" y="49"/>
                  </a:lnTo>
                  <a:lnTo>
                    <a:pt x="298" y="46"/>
                  </a:lnTo>
                  <a:lnTo>
                    <a:pt x="298" y="42"/>
                  </a:lnTo>
                  <a:lnTo>
                    <a:pt x="299" y="39"/>
                  </a:lnTo>
                  <a:lnTo>
                    <a:pt x="301" y="37"/>
                  </a:lnTo>
                  <a:lnTo>
                    <a:pt x="304" y="36"/>
                  </a:lnTo>
                  <a:lnTo>
                    <a:pt x="309" y="39"/>
                  </a:lnTo>
                  <a:lnTo>
                    <a:pt x="312" y="39"/>
                  </a:lnTo>
                  <a:lnTo>
                    <a:pt x="317" y="41"/>
                  </a:lnTo>
                  <a:lnTo>
                    <a:pt x="322" y="37"/>
                  </a:lnTo>
                  <a:lnTo>
                    <a:pt x="324" y="33"/>
                  </a:lnTo>
                  <a:lnTo>
                    <a:pt x="324" y="28"/>
                  </a:lnTo>
                  <a:lnTo>
                    <a:pt x="332" y="21"/>
                  </a:lnTo>
                  <a:lnTo>
                    <a:pt x="332" y="20"/>
                  </a:lnTo>
                  <a:lnTo>
                    <a:pt x="332" y="13"/>
                  </a:lnTo>
                  <a:lnTo>
                    <a:pt x="334" y="12"/>
                  </a:lnTo>
                  <a:lnTo>
                    <a:pt x="337" y="8"/>
                  </a:lnTo>
                  <a:lnTo>
                    <a:pt x="339" y="7"/>
                  </a:lnTo>
                  <a:lnTo>
                    <a:pt x="339" y="5"/>
                  </a:lnTo>
                  <a:lnTo>
                    <a:pt x="352" y="0"/>
                  </a:lnTo>
                  <a:lnTo>
                    <a:pt x="354" y="0"/>
                  </a:lnTo>
                  <a:lnTo>
                    <a:pt x="364" y="2"/>
                  </a:lnTo>
                  <a:lnTo>
                    <a:pt x="375" y="8"/>
                  </a:lnTo>
                  <a:lnTo>
                    <a:pt x="384" y="15"/>
                  </a:lnTo>
                  <a:lnTo>
                    <a:pt x="390" y="18"/>
                  </a:lnTo>
                  <a:lnTo>
                    <a:pt x="393" y="21"/>
                  </a:lnTo>
                  <a:lnTo>
                    <a:pt x="407" y="23"/>
                  </a:lnTo>
                  <a:lnTo>
                    <a:pt x="408" y="25"/>
                  </a:lnTo>
                  <a:lnTo>
                    <a:pt x="425" y="28"/>
                  </a:lnTo>
                  <a:lnTo>
                    <a:pt x="428" y="28"/>
                  </a:lnTo>
                  <a:lnTo>
                    <a:pt x="430" y="28"/>
                  </a:lnTo>
                  <a:lnTo>
                    <a:pt x="436" y="31"/>
                  </a:lnTo>
                  <a:lnTo>
                    <a:pt x="448" y="36"/>
                  </a:lnTo>
                  <a:lnTo>
                    <a:pt x="450" y="36"/>
                  </a:lnTo>
                  <a:lnTo>
                    <a:pt x="460" y="36"/>
                  </a:lnTo>
                  <a:lnTo>
                    <a:pt x="461" y="34"/>
                  </a:lnTo>
                  <a:lnTo>
                    <a:pt x="463" y="34"/>
                  </a:lnTo>
                  <a:lnTo>
                    <a:pt x="471" y="34"/>
                  </a:lnTo>
                  <a:lnTo>
                    <a:pt x="478" y="41"/>
                  </a:lnTo>
                  <a:lnTo>
                    <a:pt x="488" y="47"/>
                  </a:lnTo>
                  <a:lnTo>
                    <a:pt x="494" y="50"/>
                  </a:lnTo>
                  <a:lnTo>
                    <a:pt x="496" y="50"/>
                  </a:lnTo>
                  <a:lnTo>
                    <a:pt x="503" y="54"/>
                  </a:lnTo>
                  <a:lnTo>
                    <a:pt x="508" y="63"/>
                  </a:lnTo>
                  <a:lnTo>
                    <a:pt x="509" y="73"/>
                  </a:lnTo>
                  <a:lnTo>
                    <a:pt x="511" y="75"/>
                  </a:lnTo>
                  <a:lnTo>
                    <a:pt x="516" y="86"/>
                  </a:lnTo>
                  <a:lnTo>
                    <a:pt x="517" y="89"/>
                  </a:lnTo>
                  <a:lnTo>
                    <a:pt x="521" y="99"/>
                  </a:lnTo>
                  <a:lnTo>
                    <a:pt x="537" y="114"/>
                  </a:lnTo>
                  <a:lnTo>
                    <a:pt x="541" y="115"/>
                  </a:lnTo>
                  <a:lnTo>
                    <a:pt x="546" y="117"/>
                  </a:lnTo>
                  <a:lnTo>
                    <a:pt x="552" y="122"/>
                  </a:lnTo>
                  <a:lnTo>
                    <a:pt x="552" y="123"/>
                  </a:lnTo>
                  <a:lnTo>
                    <a:pt x="559" y="128"/>
                  </a:lnTo>
                  <a:lnTo>
                    <a:pt x="560" y="130"/>
                  </a:lnTo>
                  <a:lnTo>
                    <a:pt x="569" y="138"/>
                  </a:lnTo>
                  <a:lnTo>
                    <a:pt x="569" y="139"/>
                  </a:lnTo>
                  <a:lnTo>
                    <a:pt x="575" y="146"/>
                  </a:lnTo>
                  <a:lnTo>
                    <a:pt x="579" y="151"/>
                  </a:lnTo>
                  <a:lnTo>
                    <a:pt x="580" y="154"/>
                  </a:lnTo>
                  <a:lnTo>
                    <a:pt x="584" y="157"/>
                  </a:lnTo>
                  <a:lnTo>
                    <a:pt x="587" y="157"/>
                  </a:lnTo>
                  <a:lnTo>
                    <a:pt x="592" y="159"/>
                  </a:lnTo>
                  <a:lnTo>
                    <a:pt x="595" y="159"/>
                  </a:lnTo>
                  <a:lnTo>
                    <a:pt x="605" y="159"/>
                  </a:lnTo>
                  <a:lnTo>
                    <a:pt x="608" y="159"/>
                  </a:lnTo>
                  <a:lnTo>
                    <a:pt x="618" y="157"/>
                  </a:lnTo>
                  <a:lnTo>
                    <a:pt x="630" y="154"/>
                  </a:lnTo>
                  <a:lnTo>
                    <a:pt x="632" y="154"/>
                  </a:lnTo>
                  <a:lnTo>
                    <a:pt x="633" y="152"/>
                  </a:lnTo>
                  <a:lnTo>
                    <a:pt x="643" y="154"/>
                  </a:lnTo>
                  <a:lnTo>
                    <a:pt x="647" y="157"/>
                  </a:lnTo>
                  <a:lnTo>
                    <a:pt x="650" y="159"/>
                  </a:lnTo>
                  <a:lnTo>
                    <a:pt x="651" y="159"/>
                  </a:lnTo>
                  <a:lnTo>
                    <a:pt x="665" y="159"/>
                  </a:lnTo>
                  <a:lnTo>
                    <a:pt x="668" y="167"/>
                  </a:lnTo>
                  <a:lnTo>
                    <a:pt x="668" y="177"/>
                  </a:lnTo>
                  <a:lnTo>
                    <a:pt x="673" y="183"/>
                  </a:lnTo>
                  <a:lnTo>
                    <a:pt x="675" y="185"/>
                  </a:lnTo>
                  <a:lnTo>
                    <a:pt x="673" y="191"/>
                  </a:lnTo>
                  <a:lnTo>
                    <a:pt x="671" y="196"/>
                  </a:lnTo>
                  <a:lnTo>
                    <a:pt x="673" y="198"/>
                  </a:lnTo>
                  <a:lnTo>
                    <a:pt x="680" y="206"/>
                  </a:lnTo>
                  <a:lnTo>
                    <a:pt x="683" y="207"/>
                  </a:lnTo>
                  <a:lnTo>
                    <a:pt x="691" y="211"/>
                  </a:lnTo>
                  <a:lnTo>
                    <a:pt x="699" y="214"/>
                  </a:lnTo>
                  <a:lnTo>
                    <a:pt x="709" y="214"/>
                  </a:lnTo>
                  <a:lnTo>
                    <a:pt x="718" y="219"/>
                  </a:lnTo>
                  <a:lnTo>
                    <a:pt x="719" y="219"/>
                  </a:lnTo>
                  <a:lnTo>
                    <a:pt x="726" y="215"/>
                  </a:lnTo>
                  <a:lnTo>
                    <a:pt x="729" y="212"/>
                  </a:lnTo>
                  <a:lnTo>
                    <a:pt x="736" y="212"/>
                  </a:lnTo>
                  <a:lnTo>
                    <a:pt x="739" y="211"/>
                  </a:lnTo>
                  <a:lnTo>
                    <a:pt x="744" y="203"/>
                  </a:lnTo>
                  <a:lnTo>
                    <a:pt x="746" y="201"/>
                  </a:lnTo>
                  <a:lnTo>
                    <a:pt x="757" y="198"/>
                  </a:lnTo>
                  <a:lnTo>
                    <a:pt x="761" y="196"/>
                  </a:lnTo>
                  <a:lnTo>
                    <a:pt x="767" y="203"/>
                  </a:lnTo>
                  <a:lnTo>
                    <a:pt x="771" y="214"/>
                  </a:lnTo>
                  <a:lnTo>
                    <a:pt x="772" y="227"/>
                  </a:lnTo>
                  <a:lnTo>
                    <a:pt x="772" y="228"/>
                  </a:lnTo>
                  <a:lnTo>
                    <a:pt x="774" y="233"/>
                  </a:lnTo>
                  <a:lnTo>
                    <a:pt x="776" y="238"/>
                  </a:lnTo>
                  <a:lnTo>
                    <a:pt x="779" y="243"/>
                  </a:lnTo>
                  <a:lnTo>
                    <a:pt x="780" y="249"/>
                  </a:lnTo>
                  <a:lnTo>
                    <a:pt x="785" y="256"/>
                  </a:lnTo>
                  <a:lnTo>
                    <a:pt x="785" y="264"/>
                  </a:lnTo>
                  <a:lnTo>
                    <a:pt x="785" y="267"/>
                  </a:lnTo>
                  <a:lnTo>
                    <a:pt x="787" y="277"/>
                  </a:lnTo>
                  <a:lnTo>
                    <a:pt x="789" y="279"/>
                  </a:lnTo>
                  <a:lnTo>
                    <a:pt x="790" y="280"/>
                  </a:lnTo>
                  <a:lnTo>
                    <a:pt x="794" y="279"/>
                  </a:lnTo>
                  <a:lnTo>
                    <a:pt x="795" y="282"/>
                  </a:lnTo>
                  <a:lnTo>
                    <a:pt x="795" y="288"/>
                  </a:lnTo>
                  <a:lnTo>
                    <a:pt x="795" y="293"/>
                  </a:lnTo>
                  <a:lnTo>
                    <a:pt x="800" y="300"/>
                  </a:lnTo>
                  <a:lnTo>
                    <a:pt x="805" y="298"/>
                  </a:lnTo>
                  <a:lnTo>
                    <a:pt x="812" y="296"/>
                  </a:lnTo>
                  <a:lnTo>
                    <a:pt x="814" y="296"/>
                  </a:lnTo>
                  <a:lnTo>
                    <a:pt x="815" y="298"/>
                  </a:lnTo>
                  <a:lnTo>
                    <a:pt x="819" y="303"/>
                  </a:lnTo>
                  <a:lnTo>
                    <a:pt x="819" y="304"/>
                  </a:lnTo>
                  <a:lnTo>
                    <a:pt x="820" y="309"/>
                  </a:lnTo>
                  <a:lnTo>
                    <a:pt x="820" y="311"/>
                  </a:lnTo>
                  <a:lnTo>
                    <a:pt x="825" y="314"/>
                  </a:lnTo>
                  <a:lnTo>
                    <a:pt x="827" y="316"/>
                  </a:lnTo>
                  <a:lnTo>
                    <a:pt x="847" y="319"/>
                  </a:lnTo>
                  <a:lnTo>
                    <a:pt x="853" y="322"/>
                  </a:lnTo>
                  <a:lnTo>
                    <a:pt x="858" y="326"/>
                  </a:lnTo>
                  <a:lnTo>
                    <a:pt x="865" y="330"/>
                  </a:lnTo>
                  <a:lnTo>
                    <a:pt x="865" y="332"/>
                  </a:lnTo>
                  <a:lnTo>
                    <a:pt x="866" y="334"/>
                  </a:lnTo>
                  <a:lnTo>
                    <a:pt x="876" y="342"/>
                  </a:lnTo>
                  <a:lnTo>
                    <a:pt x="886" y="348"/>
                  </a:lnTo>
                  <a:lnTo>
                    <a:pt x="895" y="355"/>
                  </a:lnTo>
                  <a:lnTo>
                    <a:pt x="896" y="356"/>
                  </a:lnTo>
                  <a:lnTo>
                    <a:pt x="906" y="359"/>
                  </a:lnTo>
                  <a:lnTo>
                    <a:pt x="911" y="369"/>
                  </a:lnTo>
                  <a:lnTo>
                    <a:pt x="916" y="379"/>
                  </a:lnTo>
                  <a:lnTo>
                    <a:pt x="918" y="381"/>
                  </a:lnTo>
                  <a:lnTo>
                    <a:pt x="928" y="387"/>
                  </a:lnTo>
                  <a:lnTo>
                    <a:pt x="929" y="398"/>
                  </a:lnTo>
                  <a:lnTo>
                    <a:pt x="929" y="402"/>
                  </a:lnTo>
                  <a:lnTo>
                    <a:pt x="929" y="408"/>
                  </a:lnTo>
                  <a:lnTo>
                    <a:pt x="929" y="410"/>
                  </a:lnTo>
                  <a:lnTo>
                    <a:pt x="931" y="413"/>
                  </a:lnTo>
                  <a:lnTo>
                    <a:pt x="938" y="418"/>
                  </a:lnTo>
                  <a:lnTo>
                    <a:pt x="939" y="421"/>
                  </a:lnTo>
                  <a:lnTo>
                    <a:pt x="941" y="423"/>
                  </a:lnTo>
                  <a:lnTo>
                    <a:pt x="949" y="431"/>
                  </a:lnTo>
                  <a:lnTo>
                    <a:pt x="951" y="432"/>
                  </a:lnTo>
                  <a:lnTo>
                    <a:pt x="957" y="434"/>
                  </a:lnTo>
                  <a:lnTo>
                    <a:pt x="957" y="452"/>
                  </a:lnTo>
                  <a:lnTo>
                    <a:pt x="964" y="458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12" name="Freeform 112"/>
            <p:cNvSpPr>
              <a:spLocks/>
            </p:cNvSpPr>
            <p:nvPr/>
          </p:nvSpPr>
          <p:spPr bwMode="auto">
            <a:xfrm>
              <a:off x="2973387" y="6426995"/>
              <a:ext cx="765175" cy="873125"/>
            </a:xfrm>
            <a:custGeom>
              <a:avLst/>
              <a:gdLst>
                <a:gd name="T0" fmla="*/ 379 w 964"/>
                <a:gd name="T1" fmla="*/ 631 h 1101"/>
                <a:gd name="T2" fmla="*/ 309 w 964"/>
                <a:gd name="T3" fmla="*/ 622 h 1101"/>
                <a:gd name="T4" fmla="*/ 268 w 964"/>
                <a:gd name="T5" fmla="*/ 643 h 1101"/>
                <a:gd name="T6" fmla="*/ 283 w 964"/>
                <a:gd name="T7" fmla="*/ 667 h 1101"/>
                <a:gd name="T8" fmla="*/ 291 w 964"/>
                <a:gd name="T9" fmla="*/ 693 h 1101"/>
                <a:gd name="T10" fmla="*/ 278 w 964"/>
                <a:gd name="T11" fmla="*/ 746 h 1101"/>
                <a:gd name="T12" fmla="*/ 261 w 964"/>
                <a:gd name="T13" fmla="*/ 788 h 1101"/>
                <a:gd name="T14" fmla="*/ 251 w 964"/>
                <a:gd name="T15" fmla="*/ 840 h 1101"/>
                <a:gd name="T16" fmla="*/ 205 w 964"/>
                <a:gd name="T17" fmla="*/ 877 h 1101"/>
                <a:gd name="T18" fmla="*/ 195 w 964"/>
                <a:gd name="T19" fmla="*/ 924 h 1101"/>
                <a:gd name="T20" fmla="*/ 170 w 964"/>
                <a:gd name="T21" fmla="*/ 978 h 1101"/>
                <a:gd name="T22" fmla="*/ 149 w 964"/>
                <a:gd name="T23" fmla="*/ 1046 h 1101"/>
                <a:gd name="T24" fmla="*/ 144 w 964"/>
                <a:gd name="T25" fmla="*/ 1081 h 1101"/>
                <a:gd name="T26" fmla="*/ 130 w 964"/>
                <a:gd name="T27" fmla="*/ 1093 h 1101"/>
                <a:gd name="T28" fmla="*/ 99 w 964"/>
                <a:gd name="T29" fmla="*/ 1084 h 1101"/>
                <a:gd name="T30" fmla="*/ 101 w 964"/>
                <a:gd name="T31" fmla="*/ 1060 h 1101"/>
                <a:gd name="T32" fmla="*/ 71 w 964"/>
                <a:gd name="T33" fmla="*/ 1028 h 1101"/>
                <a:gd name="T34" fmla="*/ 18 w 964"/>
                <a:gd name="T35" fmla="*/ 1038 h 1101"/>
                <a:gd name="T36" fmla="*/ 15 w 964"/>
                <a:gd name="T37" fmla="*/ 1015 h 1101"/>
                <a:gd name="T38" fmla="*/ 28 w 964"/>
                <a:gd name="T39" fmla="*/ 991 h 1101"/>
                <a:gd name="T40" fmla="*/ 0 w 964"/>
                <a:gd name="T41" fmla="*/ 950 h 1101"/>
                <a:gd name="T42" fmla="*/ 35 w 964"/>
                <a:gd name="T43" fmla="*/ 913 h 1101"/>
                <a:gd name="T44" fmla="*/ 74 w 964"/>
                <a:gd name="T45" fmla="*/ 897 h 1101"/>
                <a:gd name="T46" fmla="*/ 76 w 964"/>
                <a:gd name="T47" fmla="*/ 830 h 1101"/>
                <a:gd name="T48" fmla="*/ 40 w 964"/>
                <a:gd name="T49" fmla="*/ 771 h 1101"/>
                <a:gd name="T50" fmla="*/ 41 w 964"/>
                <a:gd name="T51" fmla="*/ 735 h 1101"/>
                <a:gd name="T52" fmla="*/ 53 w 964"/>
                <a:gd name="T53" fmla="*/ 696 h 1101"/>
                <a:gd name="T54" fmla="*/ 87 w 964"/>
                <a:gd name="T55" fmla="*/ 677 h 1101"/>
                <a:gd name="T56" fmla="*/ 101 w 964"/>
                <a:gd name="T57" fmla="*/ 631 h 1101"/>
                <a:gd name="T58" fmla="*/ 49 w 964"/>
                <a:gd name="T59" fmla="*/ 571 h 1101"/>
                <a:gd name="T60" fmla="*/ 54 w 964"/>
                <a:gd name="T61" fmla="*/ 536 h 1101"/>
                <a:gd name="T62" fmla="*/ 79 w 964"/>
                <a:gd name="T63" fmla="*/ 499 h 1101"/>
                <a:gd name="T64" fmla="*/ 111 w 964"/>
                <a:gd name="T65" fmla="*/ 444 h 1101"/>
                <a:gd name="T66" fmla="*/ 109 w 964"/>
                <a:gd name="T67" fmla="*/ 395 h 1101"/>
                <a:gd name="T68" fmla="*/ 78 w 964"/>
                <a:gd name="T69" fmla="*/ 324 h 1101"/>
                <a:gd name="T70" fmla="*/ 99 w 964"/>
                <a:gd name="T71" fmla="*/ 295 h 1101"/>
                <a:gd name="T72" fmla="*/ 145 w 964"/>
                <a:gd name="T73" fmla="*/ 275 h 1101"/>
                <a:gd name="T74" fmla="*/ 165 w 964"/>
                <a:gd name="T75" fmla="*/ 217 h 1101"/>
                <a:gd name="T76" fmla="*/ 150 w 964"/>
                <a:gd name="T77" fmla="*/ 160 h 1101"/>
                <a:gd name="T78" fmla="*/ 193 w 964"/>
                <a:gd name="T79" fmla="*/ 148 h 1101"/>
                <a:gd name="T80" fmla="*/ 218 w 964"/>
                <a:gd name="T81" fmla="*/ 115 h 1101"/>
                <a:gd name="T82" fmla="*/ 253 w 964"/>
                <a:gd name="T83" fmla="*/ 96 h 1101"/>
                <a:gd name="T84" fmla="*/ 241 w 964"/>
                <a:gd name="T85" fmla="*/ 55 h 1101"/>
                <a:gd name="T86" fmla="*/ 274 w 964"/>
                <a:gd name="T87" fmla="*/ 52 h 1101"/>
                <a:gd name="T88" fmla="*/ 304 w 964"/>
                <a:gd name="T89" fmla="*/ 36 h 1101"/>
                <a:gd name="T90" fmla="*/ 334 w 964"/>
                <a:gd name="T91" fmla="*/ 12 h 1101"/>
                <a:gd name="T92" fmla="*/ 393 w 964"/>
                <a:gd name="T93" fmla="*/ 21 h 1101"/>
                <a:gd name="T94" fmla="*/ 461 w 964"/>
                <a:gd name="T95" fmla="*/ 34 h 1101"/>
                <a:gd name="T96" fmla="*/ 511 w 964"/>
                <a:gd name="T97" fmla="*/ 75 h 1101"/>
                <a:gd name="T98" fmla="*/ 560 w 964"/>
                <a:gd name="T99" fmla="*/ 130 h 1101"/>
                <a:gd name="T100" fmla="*/ 605 w 964"/>
                <a:gd name="T101" fmla="*/ 159 h 1101"/>
                <a:gd name="T102" fmla="*/ 665 w 964"/>
                <a:gd name="T103" fmla="*/ 159 h 1101"/>
                <a:gd name="T104" fmla="*/ 691 w 964"/>
                <a:gd name="T105" fmla="*/ 211 h 1101"/>
                <a:gd name="T106" fmla="*/ 746 w 964"/>
                <a:gd name="T107" fmla="*/ 201 h 1101"/>
                <a:gd name="T108" fmla="*/ 780 w 964"/>
                <a:gd name="T109" fmla="*/ 249 h 1101"/>
                <a:gd name="T110" fmla="*/ 795 w 964"/>
                <a:gd name="T111" fmla="*/ 293 h 1101"/>
                <a:gd name="T112" fmla="*/ 825 w 964"/>
                <a:gd name="T113" fmla="*/ 314 h 1101"/>
                <a:gd name="T114" fmla="*/ 895 w 964"/>
                <a:gd name="T115" fmla="*/ 355 h 1101"/>
                <a:gd name="T116" fmla="*/ 929 w 964"/>
                <a:gd name="T117" fmla="*/ 410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64" h="1101">
                  <a:moveTo>
                    <a:pt x="374" y="602"/>
                  </a:moveTo>
                  <a:lnTo>
                    <a:pt x="375" y="602"/>
                  </a:lnTo>
                  <a:lnTo>
                    <a:pt x="385" y="607"/>
                  </a:lnTo>
                  <a:lnTo>
                    <a:pt x="388" y="609"/>
                  </a:lnTo>
                  <a:lnTo>
                    <a:pt x="390" y="614"/>
                  </a:lnTo>
                  <a:lnTo>
                    <a:pt x="388" y="615"/>
                  </a:lnTo>
                  <a:lnTo>
                    <a:pt x="387" y="618"/>
                  </a:lnTo>
                  <a:lnTo>
                    <a:pt x="385" y="623"/>
                  </a:lnTo>
                  <a:lnTo>
                    <a:pt x="380" y="631"/>
                  </a:lnTo>
                  <a:lnTo>
                    <a:pt x="379" y="631"/>
                  </a:lnTo>
                  <a:lnTo>
                    <a:pt x="377" y="633"/>
                  </a:lnTo>
                  <a:lnTo>
                    <a:pt x="365" y="633"/>
                  </a:lnTo>
                  <a:lnTo>
                    <a:pt x="345" y="633"/>
                  </a:lnTo>
                  <a:lnTo>
                    <a:pt x="342" y="631"/>
                  </a:lnTo>
                  <a:lnTo>
                    <a:pt x="329" y="628"/>
                  </a:lnTo>
                  <a:lnTo>
                    <a:pt x="327" y="628"/>
                  </a:lnTo>
                  <a:lnTo>
                    <a:pt x="326" y="628"/>
                  </a:lnTo>
                  <a:lnTo>
                    <a:pt x="322" y="628"/>
                  </a:lnTo>
                  <a:lnTo>
                    <a:pt x="311" y="623"/>
                  </a:lnTo>
                  <a:lnTo>
                    <a:pt x="309" y="622"/>
                  </a:lnTo>
                  <a:lnTo>
                    <a:pt x="304" y="617"/>
                  </a:lnTo>
                  <a:lnTo>
                    <a:pt x="301" y="614"/>
                  </a:lnTo>
                  <a:lnTo>
                    <a:pt x="299" y="612"/>
                  </a:lnTo>
                  <a:lnTo>
                    <a:pt x="291" y="614"/>
                  </a:lnTo>
                  <a:lnTo>
                    <a:pt x="289" y="617"/>
                  </a:lnTo>
                  <a:lnTo>
                    <a:pt x="284" y="622"/>
                  </a:lnTo>
                  <a:lnTo>
                    <a:pt x="283" y="623"/>
                  </a:lnTo>
                  <a:lnTo>
                    <a:pt x="278" y="631"/>
                  </a:lnTo>
                  <a:lnTo>
                    <a:pt x="273" y="638"/>
                  </a:lnTo>
                  <a:lnTo>
                    <a:pt x="268" y="643"/>
                  </a:lnTo>
                  <a:lnTo>
                    <a:pt x="264" y="644"/>
                  </a:lnTo>
                  <a:lnTo>
                    <a:pt x="261" y="649"/>
                  </a:lnTo>
                  <a:lnTo>
                    <a:pt x="259" y="652"/>
                  </a:lnTo>
                  <a:lnTo>
                    <a:pt x="258" y="654"/>
                  </a:lnTo>
                  <a:lnTo>
                    <a:pt x="258" y="657"/>
                  </a:lnTo>
                  <a:lnTo>
                    <a:pt x="271" y="659"/>
                  </a:lnTo>
                  <a:lnTo>
                    <a:pt x="274" y="660"/>
                  </a:lnTo>
                  <a:lnTo>
                    <a:pt x="276" y="662"/>
                  </a:lnTo>
                  <a:lnTo>
                    <a:pt x="279" y="664"/>
                  </a:lnTo>
                  <a:lnTo>
                    <a:pt x="283" y="667"/>
                  </a:lnTo>
                  <a:lnTo>
                    <a:pt x="284" y="673"/>
                  </a:lnTo>
                  <a:lnTo>
                    <a:pt x="284" y="675"/>
                  </a:lnTo>
                  <a:lnTo>
                    <a:pt x="283" y="678"/>
                  </a:lnTo>
                  <a:lnTo>
                    <a:pt x="283" y="680"/>
                  </a:lnTo>
                  <a:lnTo>
                    <a:pt x="286" y="682"/>
                  </a:lnTo>
                  <a:lnTo>
                    <a:pt x="291" y="685"/>
                  </a:lnTo>
                  <a:lnTo>
                    <a:pt x="294" y="688"/>
                  </a:lnTo>
                  <a:lnTo>
                    <a:pt x="294" y="690"/>
                  </a:lnTo>
                  <a:lnTo>
                    <a:pt x="293" y="693"/>
                  </a:lnTo>
                  <a:lnTo>
                    <a:pt x="291" y="693"/>
                  </a:lnTo>
                  <a:lnTo>
                    <a:pt x="288" y="696"/>
                  </a:lnTo>
                  <a:lnTo>
                    <a:pt x="283" y="704"/>
                  </a:lnTo>
                  <a:lnTo>
                    <a:pt x="279" y="711"/>
                  </a:lnTo>
                  <a:lnTo>
                    <a:pt x="279" y="715"/>
                  </a:lnTo>
                  <a:lnTo>
                    <a:pt x="279" y="717"/>
                  </a:lnTo>
                  <a:lnTo>
                    <a:pt x="279" y="720"/>
                  </a:lnTo>
                  <a:lnTo>
                    <a:pt x="279" y="735"/>
                  </a:lnTo>
                  <a:lnTo>
                    <a:pt x="279" y="738"/>
                  </a:lnTo>
                  <a:lnTo>
                    <a:pt x="279" y="741"/>
                  </a:lnTo>
                  <a:lnTo>
                    <a:pt x="278" y="746"/>
                  </a:lnTo>
                  <a:lnTo>
                    <a:pt x="276" y="749"/>
                  </a:lnTo>
                  <a:lnTo>
                    <a:pt x="271" y="756"/>
                  </a:lnTo>
                  <a:lnTo>
                    <a:pt x="269" y="758"/>
                  </a:lnTo>
                  <a:lnTo>
                    <a:pt x="268" y="761"/>
                  </a:lnTo>
                  <a:lnTo>
                    <a:pt x="266" y="769"/>
                  </a:lnTo>
                  <a:lnTo>
                    <a:pt x="264" y="771"/>
                  </a:lnTo>
                  <a:lnTo>
                    <a:pt x="261" y="777"/>
                  </a:lnTo>
                  <a:lnTo>
                    <a:pt x="261" y="779"/>
                  </a:lnTo>
                  <a:lnTo>
                    <a:pt x="261" y="787"/>
                  </a:lnTo>
                  <a:lnTo>
                    <a:pt x="261" y="788"/>
                  </a:lnTo>
                  <a:lnTo>
                    <a:pt x="259" y="790"/>
                  </a:lnTo>
                  <a:lnTo>
                    <a:pt x="258" y="796"/>
                  </a:lnTo>
                  <a:lnTo>
                    <a:pt x="258" y="800"/>
                  </a:lnTo>
                  <a:lnTo>
                    <a:pt x="258" y="803"/>
                  </a:lnTo>
                  <a:lnTo>
                    <a:pt x="255" y="811"/>
                  </a:lnTo>
                  <a:lnTo>
                    <a:pt x="255" y="814"/>
                  </a:lnTo>
                  <a:lnTo>
                    <a:pt x="256" y="829"/>
                  </a:lnTo>
                  <a:lnTo>
                    <a:pt x="256" y="830"/>
                  </a:lnTo>
                  <a:lnTo>
                    <a:pt x="253" y="838"/>
                  </a:lnTo>
                  <a:lnTo>
                    <a:pt x="251" y="840"/>
                  </a:lnTo>
                  <a:lnTo>
                    <a:pt x="243" y="848"/>
                  </a:lnTo>
                  <a:lnTo>
                    <a:pt x="241" y="850"/>
                  </a:lnTo>
                  <a:lnTo>
                    <a:pt x="233" y="853"/>
                  </a:lnTo>
                  <a:lnTo>
                    <a:pt x="231" y="853"/>
                  </a:lnTo>
                  <a:lnTo>
                    <a:pt x="230" y="855"/>
                  </a:lnTo>
                  <a:lnTo>
                    <a:pt x="228" y="858"/>
                  </a:lnTo>
                  <a:lnTo>
                    <a:pt x="218" y="871"/>
                  </a:lnTo>
                  <a:lnTo>
                    <a:pt x="216" y="872"/>
                  </a:lnTo>
                  <a:lnTo>
                    <a:pt x="215" y="874"/>
                  </a:lnTo>
                  <a:lnTo>
                    <a:pt x="205" y="877"/>
                  </a:lnTo>
                  <a:lnTo>
                    <a:pt x="202" y="881"/>
                  </a:lnTo>
                  <a:lnTo>
                    <a:pt x="202" y="889"/>
                  </a:lnTo>
                  <a:lnTo>
                    <a:pt x="205" y="893"/>
                  </a:lnTo>
                  <a:lnTo>
                    <a:pt x="205" y="897"/>
                  </a:lnTo>
                  <a:lnTo>
                    <a:pt x="205" y="905"/>
                  </a:lnTo>
                  <a:lnTo>
                    <a:pt x="200" y="908"/>
                  </a:lnTo>
                  <a:lnTo>
                    <a:pt x="197" y="915"/>
                  </a:lnTo>
                  <a:lnTo>
                    <a:pt x="197" y="916"/>
                  </a:lnTo>
                  <a:lnTo>
                    <a:pt x="197" y="923"/>
                  </a:lnTo>
                  <a:lnTo>
                    <a:pt x="195" y="924"/>
                  </a:lnTo>
                  <a:lnTo>
                    <a:pt x="193" y="931"/>
                  </a:lnTo>
                  <a:lnTo>
                    <a:pt x="193" y="932"/>
                  </a:lnTo>
                  <a:lnTo>
                    <a:pt x="188" y="939"/>
                  </a:lnTo>
                  <a:lnTo>
                    <a:pt x="183" y="947"/>
                  </a:lnTo>
                  <a:lnTo>
                    <a:pt x="180" y="949"/>
                  </a:lnTo>
                  <a:lnTo>
                    <a:pt x="173" y="955"/>
                  </a:lnTo>
                  <a:lnTo>
                    <a:pt x="172" y="957"/>
                  </a:lnTo>
                  <a:lnTo>
                    <a:pt x="175" y="966"/>
                  </a:lnTo>
                  <a:lnTo>
                    <a:pt x="173" y="968"/>
                  </a:lnTo>
                  <a:lnTo>
                    <a:pt x="170" y="978"/>
                  </a:lnTo>
                  <a:lnTo>
                    <a:pt x="167" y="986"/>
                  </a:lnTo>
                  <a:lnTo>
                    <a:pt x="165" y="987"/>
                  </a:lnTo>
                  <a:lnTo>
                    <a:pt x="167" y="994"/>
                  </a:lnTo>
                  <a:lnTo>
                    <a:pt x="169" y="1000"/>
                  </a:lnTo>
                  <a:lnTo>
                    <a:pt x="173" y="1010"/>
                  </a:lnTo>
                  <a:lnTo>
                    <a:pt x="172" y="1018"/>
                  </a:lnTo>
                  <a:lnTo>
                    <a:pt x="172" y="1020"/>
                  </a:lnTo>
                  <a:lnTo>
                    <a:pt x="175" y="1034"/>
                  </a:lnTo>
                  <a:lnTo>
                    <a:pt x="159" y="1042"/>
                  </a:lnTo>
                  <a:lnTo>
                    <a:pt x="149" y="1046"/>
                  </a:lnTo>
                  <a:lnTo>
                    <a:pt x="144" y="1047"/>
                  </a:lnTo>
                  <a:lnTo>
                    <a:pt x="145" y="1049"/>
                  </a:lnTo>
                  <a:lnTo>
                    <a:pt x="149" y="1050"/>
                  </a:lnTo>
                  <a:lnTo>
                    <a:pt x="145" y="1057"/>
                  </a:lnTo>
                  <a:lnTo>
                    <a:pt x="144" y="1059"/>
                  </a:lnTo>
                  <a:lnTo>
                    <a:pt x="142" y="1060"/>
                  </a:lnTo>
                  <a:lnTo>
                    <a:pt x="142" y="1068"/>
                  </a:lnTo>
                  <a:lnTo>
                    <a:pt x="142" y="1070"/>
                  </a:lnTo>
                  <a:lnTo>
                    <a:pt x="144" y="1078"/>
                  </a:lnTo>
                  <a:lnTo>
                    <a:pt x="144" y="1081"/>
                  </a:lnTo>
                  <a:lnTo>
                    <a:pt x="144" y="1089"/>
                  </a:lnTo>
                  <a:lnTo>
                    <a:pt x="142" y="1091"/>
                  </a:lnTo>
                  <a:lnTo>
                    <a:pt x="144" y="1097"/>
                  </a:lnTo>
                  <a:lnTo>
                    <a:pt x="144" y="1099"/>
                  </a:lnTo>
                  <a:lnTo>
                    <a:pt x="140" y="1101"/>
                  </a:lnTo>
                  <a:lnTo>
                    <a:pt x="139" y="1101"/>
                  </a:lnTo>
                  <a:lnTo>
                    <a:pt x="137" y="1099"/>
                  </a:lnTo>
                  <a:lnTo>
                    <a:pt x="135" y="1096"/>
                  </a:lnTo>
                  <a:lnTo>
                    <a:pt x="134" y="1094"/>
                  </a:lnTo>
                  <a:lnTo>
                    <a:pt x="130" y="1093"/>
                  </a:lnTo>
                  <a:lnTo>
                    <a:pt x="126" y="1096"/>
                  </a:lnTo>
                  <a:lnTo>
                    <a:pt x="124" y="1097"/>
                  </a:lnTo>
                  <a:lnTo>
                    <a:pt x="121" y="1096"/>
                  </a:lnTo>
                  <a:lnTo>
                    <a:pt x="121" y="1094"/>
                  </a:lnTo>
                  <a:lnTo>
                    <a:pt x="117" y="1089"/>
                  </a:lnTo>
                  <a:lnTo>
                    <a:pt x="114" y="1086"/>
                  </a:lnTo>
                  <a:lnTo>
                    <a:pt x="111" y="1086"/>
                  </a:lnTo>
                  <a:lnTo>
                    <a:pt x="106" y="1088"/>
                  </a:lnTo>
                  <a:lnTo>
                    <a:pt x="102" y="1089"/>
                  </a:lnTo>
                  <a:lnTo>
                    <a:pt x="99" y="1084"/>
                  </a:lnTo>
                  <a:lnTo>
                    <a:pt x="99" y="1083"/>
                  </a:lnTo>
                  <a:lnTo>
                    <a:pt x="97" y="1080"/>
                  </a:lnTo>
                  <a:lnTo>
                    <a:pt x="92" y="1071"/>
                  </a:lnTo>
                  <a:lnTo>
                    <a:pt x="91" y="1070"/>
                  </a:lnTo>
                  <a:lnTo>
                    <a:pt x="89" y="1067"/>
                  </a:lnTo>
                  <a:lnTo>
                    <a:pt x="91" y="1065"/>
                  </a:lnTo>
                  <a:lnTo>
                    <a:pt x="97" y="1063"/>
                  </a:lnTo>
                  <a:lnTo>
                    <a:pt x="102" y="1063"/>
                  </a:lnTo>
                  <a:lnTo>
                    <a:pt x="102" y="1062"/>
                  </a:lnTo>
                  <a:lnTo>
                    <a:pt x="101" y="1060"/>
                  </a:lnTo>
                  <a:lnTo>
                    <a:pt x="102" y="1054"/>
                  </a:lnTo>
                  <a:lnTo>
                    <a:pt x="102" y="1052"/>
                  </a:lnTo>
                  <a:lnTo>
                    <a:pt x="104" y="1046"/>
                  </a:lnTo>
                  <a:lnTo>
                    <a:pt x="102" y="1044"/>
                  </a:lnTo>
                  <a:lnTo>
                    <a:pt x="97" y="1036"/>
                  </a:lnTo>
                  <a:lnTo>
                    <a:pt x="87" y="1029"/>
                  </a:lnTo>
                  <a:lnTo>
                    <a:pt x="84" y="1029"/>
                  </a:lnTo>
                  <a:lnTo>
                    <a:pt x="83" y="1028"/>
                  </a:lnTo>
                  <a:lnTo>
                    <a:pt x="73" y="1028"/>
                  </a:lnTo>
                  <a:lnTo>
                    <a:pt x="71" y="1028"/>
                  </a:lnTo>
                  <a:lnTo>
                    <a:pt x="63" y="1034"/>
                  </a:lnTo>
                  <a:lnTo>
                    <a:pt x="61" y="1036"/>
                  </a:lnTo>
                  <a:lnTo>
                    <a:pt x="53" y="1034"/>
                  </a:lnTo>
                  <a:lnTo>
                    <a:pt x="46" y="1034"/>
                  </a:lnTo>
                  <a:lnTo>
                    <a:pt x="43" y="1034"/>
                  </a:lnTo>
                  <a:lnTo>
                    <a:pt x="41" y="1034"/>
                  </a:lnTo>
                  <a:lnTo>
                    <a:pt x="36" y="1038"/>
                  </a:lnTo>
                  <a:lnTo>
                    <a:pt x="33" y="1039"/>
                  </a:lnTo>
                  <a:lnTo>
                    <a:pt x="26" y="1041"/>
                  </a:lnTo>
                  <a:lnTo>
                    <a:pt x="18" y="1038"/>
                  </a:lnTo>
                  <a:lnTo>
                    <a:pt x="18" y="1034"/>
                  </a:lnTo>
                  <a:lnTo>
                    <a:pt x="23" y="1033"/>
                  </a:lnTo>
                  <a:lnTo>
                    <a:pt x="25" y="1029"/>
                  </a:lnTo>
                  <a:lnTo>
                    <a:pt x="28" y="1026"/>
                  </a:lnTo>
                  <a:lnTo>
                    <a:pt x="30" y="1023"/>
                  </a:lnTo>
                  <a:lnTo>
                    <a:pt x="30" y="1015"/>
                  </a:lnTo>
                  <a:lnTo>
                    <a:pt x="26" y="1013"/>
                  </a:lnTo>
                  <a:lnTo>
                    <a:pt x="25" y="1012"/>
                  </a:lnTo>
                  <a:lnTo>
                    <a:pt x="18" y="1013"/>
                  </a:lnTo>
                  <a:lnTo>
                    <a:pt x="15" y="1015"/>
                  </a:lnTo>
                  <a:lnTo>
                    <a:pt x="11" y="1018"/>
                  </a:lnTo>
                  <a:lnTo>
                    <a:pt x="8" y="1016"/>
                  </a:lnTo>
                  <a:lnTo>
                    <a:pt x="8" y="1012"/>
                  </a:lnTo>
                  <a:lnTo>
                    <a:pt x="8" y="1005"/>
                  </a:lnTo>
                  <a:lnTo>
                    <a:pt x="8" y="1004"/>
                  </a:lnTo>
                  <a:lnTo>
                    <a:pt x="13" y="1002"/>
                  </a:lnTo>
                  <a:lnTo>
                    <a:pt x="16" y="999"/>
                  </a:lnTo>
                  <a:lnTo>
                    <a:pt x="23" y="995"/>
                  </a:lnTo>
                  <a:lnTo>
                    <a:pt x="28" y="992"/>
                  </a:lnTo>
                  <a:lnTo>
                    <a:pt x="28" y="991"/>
                  </a:lnTo>
                  <a:lnTo>
                    <a:pt x="23" y="991"/>
                  </a:lnTo>
                  <a:lnTo>
                    <a:pt x="16" y="989"/>
                  </a:lnTo>
                  <a:lnTo>
                    <a:pt x="5" y="987"/>
                  </a:lnTo>
                  <a:lnTo>
                    <a:pt x="6" y="982"/>
                  </a:lnTo>
                  <a:lnTo>
                    <a:pt x="5" y="978"/>
                  </a:lnTo>
                  <a:lnTo>
                    <a:pt x="3" y="976"/>
                  </a:lnTo>
                  <a:lnTo>
                    <a:pt x="0" y="968"/>
                  </a:lnTo>
                  <a:lnTo>
                    <a:pt x="6" y="961"/>
                  </a:lnTo>
                  <a:lnTo>
                    <a:pt x="3" y="957"/>
                  </a:lnTo>
                  <a:lnTo>
                    <a:pt x="0" y="950"/>
                  </a:lnTo>
                  <a:lnTo>
                    <a:pt x="0" y="949"/>
                  </a:lnTo>
                  <a:lnTo>
                    <a:pt x="3" y="942"/>
                  </a:lnTo>
                  <a:lnTo>
                    <a:pt x="8" y="939"/>
                  </a:lnTo>
                  <a:lnTo>
                    <a:pt x="8" y="934"/>
                  </a:lnTo>
                  <a:lnTo>
                    <a:pt x="11" y="927"/>
                  </a:lnTo>
                  <a:lnTo>
                    <a:pt x="20" y="929"/>
                  </a:lnTo>
                  <a:lnTo>
                    <a:pt x="25" y="924"/>
                  </a:lnTo>
                  <a:lnTo>
                    <a:pt x="23" y="918"/>
                  </a:lnTo>
                  <a:lnTo>
                    <a:pt x="26" y="915"/>
                  </a:lnTo>
                  <a:lnTo>
                    <a:pt x="35" y="913"/>
                  </a:lnTo>
                  <a:lnTo>
                    <a:pt x="40" y="910"/>
                  </a:lnTo>
                  <a:lnTo>
                    <a:pt x="44" y="915"/>
                  </a:lnTo>
                  <a:lnTo>
                    <a:pt x="48" y="919"/>
                  </a:lnTo>
                  <a:lnTo>
                    <a:pt x="54" y="916"/>
                  </a:lnTo>
                  <a:lnTo>
                    <a:pt x="63" y="915"/>
                  </a:lnTo>
                  <a:lnTo>
                    <a:pt x="68" y="908"/>
                  </a:lnTo>
                  <a:lnTo>
                    <a:pt x="68" y="906"/>
                  </a:lnTo>
                  <a:lnTo>
                    <a:pt x="69" y="905"/>
                  </a:lnTo>
                  <a:lnTo>
                    <a:pt x="74" y="898"/>
                  </a:lnTo>
                  <a:lnTo>
                    <a:pt x="74" y="897"/>
                  </a:lnTo>
                  <a:lnTo>
                    <a:pt x="79" y="885"/>
                  </a:lnTo>
                  <a:lnTo>
                    <a:pt x="79" y="884"/>
                  </a:lnTo>
                  <a:lnTo>
                    <a:pt x="79" y="882"/>
                  </a:lnTo>
                  <a:lnTo>
                    <a:pt x="83" y="872"/>
                  </a:lnTo>
                  <a:lnTo>
                    <a:pt x="87" y="861"/>
                  </a:lnTo>
                  <a:lnTo>
                    <a:pt x="84" y="851"/>
                  </a:lnTo>
                  <a:lnTo>
                    <a:pt x="81" y="842"/>
                  </a:lnTo>
                  <a:lnTo>
                    <a:pt x="79" y="840"/>
                  </a:lnTo>
                  <a:lnTo>
                    <a:pt x="76" y="832"/>
                  </a:lnTo>
                  <a:lnTo>
                    <a:pt x="76" y="830"/>
                  </a:lnTo>
                  <a:lnTo>
                    <a:pt x="73" y="822"/>
                  </a:lnTo>
                  <a:lnTo>
                    <a:pt x="71" y="819"/>
                  </a:lnTo>
                  <a:lnTo>
                    <a:pt x="68" y="813"/>
                  </a:lnTo>
                  <a:lnTo>
                    <a:pt x="64" y="806"/>
                  </a:lnTo>
                  <a:lnTo>
                    <a:pt x="63" y="806"/>
                  </a:lnTo>
                  <a:lnTo>
                    <a:pt x="56" y="793"/>
                  </a:lnTo>
                  <a:lnTo>
                    <a:pt x="49" y="785"/>
                  </a:lnTo>
                  <a:lnTo>
                    <a:pt x="48" y="782"/>
                  </a:lnTo>
                  <a:lnTo>
                    <a:pt x="46" y="780"/>
                  </a:lnTo>
                  <a:lnTo>
                    <a:pt x="40" y="771"/>
                  </a:lnTo>
                  <a:lnTo>
                    <a:pt x="38" y="769"/>
                  </a:lnTo>
                  <a:lnTo>
                    <a:pt x="36" y="764"/>
                  </a:lnTo>
                  <a:lnTo>
                    <a:pt x="30" y="758"/>
                  </a:lnTo>
                  <a:lnTo>
                    <a:pt x="26" y="754"/>
                  </a:lnTo>
                  <a:lnTo>
                    <a:pt x="23" y="749"/>
                  </a:lnTo>
                  <a:lnTo>
                    <a:pt x="26" y="745"/>
                  </a:lnTo>
                  <a:lnTo>
                    <a:pt x="28" y="740"/>
                  </a:lnTo>
                  <a:lnTo>
                    <a:pt x="33" y="737"/>
                  </a:lnTo>
                  <a:lnTo>
                    <a:pt x="38" y="738"/>
                  </a:lnTo>
                  <a:lnTo>
                    <a:pt x="41" y="735"/>
                  </a:lnTo>
                  <a:lnTo>
                    <a:pt x="46" y="730"/>
                  </a:lnTo>
                  <a:lnTo>
                    <a:pt x="48" y="730"/>
                  </a:lnTo>
                  <a:lnTo>
                    <a:pt x="51" y="725"/>
                  </a:lnTo>
                  <a:lnTo>
                    <a:pt x="51" y="724"/>
                  </a:lnTo>
                  <a:lnTo>
                    <a:pt x="53" y="724"/>
                  </a:lnTo>
                  <a:lnTo>
                    <a:pt x="54" y="717"/>
                  </a:lnTo>
                  <a:lnTo>
                    <a:pt x="54" y="712"/>
                  </a:lnTo>
                  <a:lnTo>
                    <a:pt x="51" y="704"/>
                  </a:lnTo>
                  <a:lnTo>
                    <a:pt x="54" y="699"/>
                  </a:lnTo>
                  <a:lnTo>
                    <a:pt x="53" y="696"/>
                  </a:lnTo>
                  <a:lnTo>
                    <a:pt x="53" y="688"/>
                  </a:lnTo>
                  <a:lnTo>
                    <a:pt x="58" y="688"/>
                  </a:lnTo>
                  <a:lnTo>
                    <a:pt x="59" y="688"/>
                  </a:lnTo>
                  <a:lnTo>
                    <a:pt x="64" y="688"/>
                  </a:lnTo>
                  <a:lnTo>
                    <a:pt x="69" y="688"/>
                  </a:lnTo>
                  <a:lnTo>
                    <a:pt x="71" y="688"/>
                  </a:lnTo>
                  <a:lnTo>
                    <a:pt x="76" y="685"/>
                  </a:lnTo>
                  <a:lnTo>
                    <a:pt x="78" y="685"/>
                  </a:lnTo>
                  <a:lnTo>
                    <a:pt x="79" y="683"/>
                  </a:lnTo>
                  <a:lnTo>
                    <a:pt x="87" y="677"/>
                  </a:lnTo>
                  <a:lnTo>
                    <a:pt x="87" y="675"/>
                  </a:lnTo>
                  <a:lnTo>
                    <a:pt x="94" y="669"/>
                  </a:lnTo>
                  <a:lnTo>
                    <a:pt x="96" y="667"/>
                  </a:lnTo>
                  <a:lnTo>
                    <a:pt x="97" y="665"/>
                  </a:lnTo>
                  <a:lnTo>
                    <a:pt x="104" y="657"/>
                  </a:lnTo>
                  <a:lnTo>
                    <a:pt x="106" y="648"/>
                  </a:lnTo>
                  <a:lnTo>
                    <a:pt x="107" y="644"/>
                  </a:lnTo>
                  <a:lnTo>
                    <a:pt x="107" y="643"/>
                  </a:lnTo>
                  <a:lnTo>
                    <a:pt x="102" y="636"/>
                  </a:lnTo>
                  <a:lnTo>
                    <a:pt x="101" y="631"/>
                  </a:lnTo>
                  <a:lnTo>
                    <a:pt x="101" y="626"/>
                  </a:lnTo>
                  <a:lnTo>
                    <a:pt x="101" y="625"/>
                  </a:lnTo>
                  <a:lnTo>
                    <a:pt x="97" y="618"/>
                  </a:lnTo>
                  <a:lnTo>
                    <a:pt x="92" y="612"/>
                  </a:lnTo>
                  <a:lnTo>
                    <a:pt x="89" y="609"/>
                  </a:lnTo>
                  <a:lnTo>
                    <a:pt x="86" y="602"/>
                  </a:lnTo>
                  <a:lnTo>
                    <a:pt x="79" y="594"/>
                  </a:lnTo>
                  <a:lnTo>
                    <a:pt x="71" y="584"/>
                  </a:lnTo>
                  <a:lnTo>
                    <a:pt x="53" y="570"/>
                  </a:lnTo>
                  <a:lnTo>
                    <a:pt x="49" y="571"/>
                  </a:lnTo>
                  <a:lnTo>
                    <a:pt x="44" y="576"/>
                  </a:lnTo>
                  <a:lnTo>
                    <a:pt x="44" y="571"/>
                  </a:lnTo>
                  <a:lnTo>
                    <a:pt x="44" y="568"/>
                  </a:lnTo>
                  <a:lnTo>
                    <a:pt x="44" y="563"/>
                  </a:lnTo>
                  <a:lnTo>
                    <a:pt x="46" y="560"/>
                  </a:lnTo>
                  <a:lnTo>
                    <a:pt x="48" y="555"/>
                  </a:lnTo>
                  <a:lnTo>
                    <a:pt x="48" y="552"/>
                  </a:lnTo>
                  <a:lnTo>
                    <a:pt x="49" y="546"/>
                  </a:lnTo>
                  <a:lnTo>
                    <a:pt x="53" y="541"/>
                  </a:lnTo>
                  <a:lnTo>
                    <a:pt x="54" y="536"/>
                  </a:lnTo>
                  <a:lnTo>
                    <a:pt x="58" y="533"/>
                  </a:lnTo>
                  <a:lnTo>
                    <a:pt x="64" y="528"/>
                  </a:lnTo>
                  <a:lnTo>
                    <a:pt x="69" y="525"/>
                  </a:lnTo>
                  <a:lnTo>
                    <a:pt x="71" y="521"/>
                  </a:lnTo>
                  <a:lnTo>
                    <a:pt x="71" y="520"/>
                  </a:lnTo>
                  <a:lnTo>
                    <a:pt x="71" y="515"/>
                  </a:lnTo>
                  <a:lnTo>
                    <a:pt x="71" y="512"/>
                  </a:lnTo>
                  <a:lnTo>
                    <a:pt x="73" y="505"/>
                  </a:lnTo>
                  <a:lnTo>
                    <a:pt x="73" y="504"/>
                  </a:lnTo>
                  <a:lnTo>
                    <a:pt x="79" y="499"/>
                  </a:lnTo>
                  <a:lnTo>
                    <a:pt x="84" y="492"/>
                  </a:lnTo>
                  <a:lnTo>
                    <a:pt x="91" y="484"/>
                  </a:lnTo>
                  <a:lnTo>
                    <a:pt x="99" y="479"/>
                  </a:lnTo>
                  <a:lnTo>
                    <a:pt x="102" y="476"/>
                  </a:lnTo>
                  <a:lnTo>
                    <a:pt x="106" y="465"/>
                  </a:lnTo>
                  <a:lnTo>
                    <a:pt x="106" y="460"/>
                  </a:lnTo>
                  <a:lnTo>
                    <a:pt x="104" y="455"/>
                  </a:lnTo>
                  <a:lnTo>
                    <a:pt x="107" y="450"/>
                  </a:lnTo>
                  <a:lnTo>
                    <a:pt x="107" y="448"/>
                  </a:lnTo>
                  <a:lnTo>
                    <a:pt x="111" y="444"/>
                  </a:lnTo>
                  <a:lnTo>
                    <a:pt x="112" y="440"/>
                  </a:lnTo>
                  <a:lnTo>
                    <a:pt x="114" y="434"/>
                  </a:lnTo>
                  <a:lnTo>
                    <a:pt x="112" y="432"/>
                  </a:lnTo>
                  <a:lnTo>
                    <a:pt x="114" y="426"/>
                  </a:lnTo>
                  <a:lnTo>
                    <a:pt x="114" y="421"/>
                  </a:lnTo>
                  <a:lnTo>
                    <a:pt x="114" y="419"/>
                  </a:lnTo>
                  <a:lnTo>
                    <a:pt x="112" y="411"/>
                  </a:lnTo>
                  <a:lnTo>
                    <a:pt x="111" y="402"/>
                  </a:lnTo>
                  <a:lnTo>
                    <a:pt x="109" y="400"/>
                  </a:lnTo>
                  <a:lnTo>
                    <a:pt x="109" y="395"/>
                  </a:lnTo>
                  <a:lnTo>
                    <a:pt x="106" y="385"/>
                  </a:lnTo>
                  <a:lnTo>
                    <a:pt x="106" y="384"/>
                  </a:lnTo>
                  <a:lnTo>
                    <a:pt x="97" y="364"/>
                  </a:lnTo>
                  <a:lnTo>
                    <a:pt x="91" y="350"/>
                  </a:lnTo>
                  <a:lnTo>
                    <a:pt x="83" y="340"/>
                  </a:lnTo>
                  <a:lnTo>
                    <a:pt x="81" y="338"/>
                  </a:lnTo>
                  <a:lnTo>
                    <a:pt x="79" y="337"/>
                  </a:lnTo>
                  <a:lnTo>
                    <a:pt x="73" y="327"/>
                  </a:lnTo>
                  <a:lnTo>
                    <a:pt x="76" y="326"/>
                  </a:lnTo>
                  <a:lnTo>
                    <a:pt x="78" y="324"/>
                  </a:lnTo>
                  <a:lnTo>
                    <a:pt x="78" y="321"/>
                  </a:lnTo>
                  <a:lnTo>
                    <a:pt x="76" y="319"/>
                  </a:lnTo>
                  <a:lnTo>
                    <a:pt x="81" y="314"/>
                  </a:lnTo>
                  <a:lnTo>
                    <a:pt x="86" y="316"/>
                  </a:lnTo>
                  <a:lnTo>
                    <a:pt x="92" y="316"/>
                  </a:lnTo>
                  <a:lnTo>
                    <a:pt x="92" y="314"/>
                  </a:lnTo>
                  <a:lnTo>
                    <a:pt x="97" y="308"/>
                  </a:lnTo>
                  <a:lnTo>
                    <a:pt x="94" y="300"/>
                  </a:lnTo>
                  <a:lnTo>
                    <a:pt x="97" y="296"/>
                  </a:lnTo>
                  <a:lnTo>
                    <a:pt x="99" y="295"/>
                  </a:lnTo>
                  <a:lnTo>
                    <a:pt x="101" y="290"/>
                  </a:lnTo>
                  <a:lnTo>
                    <a:pt x="104" y="283"/>
                  </a:lnTo>
                  <a:lnTo>
                    <a:pt x="112" y="285"/>
                  </a:lnTo>
                  <a:lnTo>
                    <a:pt x="116" y="285"/>
                  </a:lnTo>
                  <a:lnTo>
                    <a:pt x="121" y="282"/>
                  </a:lnTo>
                  <a:lnTo>
                    <a:pt x="122" y="280"/>
                  </a:lnTo>
                  <a:lnTo>
                    <a:pt x="130" y="282"/>
                  </a:lnTo>
                  <a:lnTo>
                    <a:pt x="140" y="279"/>
                  </a:lnTo>
                  <a:lnTo>
                    <a:pt x="144" y="277"/>
                  </a:lnTo>
                  <a:lnTo>
                    <a:pt x="145" y="275"/>
                  </a:lnTo>
                  <a:lnTo>
                    <a:pt x="149" y="274"/>
                  </a:lnTo>
                  <a:lnTo>
                    <a:pt x="154" y="267"/>
                  </a:lnTo>
                  <a:lnTo>
                    <a:pt x="154" y="264"/>
                  </a:lnTo>
                  <a:lnTo>
                    <a:pt x="157" y="256"/>
                  </a:lnTo>
                  <a:lnTo>
                    <a:pt x="155" y="251"/>
                  </a:lnTo>
                  <a:lnTo>
                    <a:pt x="159" y="246"/>
                  </a:lnTo>
                  <a:lnTo>
                    <a:pt x="162" y="241"/>
                  </a:lnTo>
                  <a:lnTo>
                    <a:pt x="165" y="237"/>
                  </a:lnTo>
                  <a:lnTo>
                    <a:pt x="165" y="225"/>
                  </a:lnTo>
                  <a:lnTo>
                    <a:pt x="165" y="217"/>
                  </a:lnTo>
                  <a:lnTo>
                    <a:pt x="165" y="214"/>
                  </a:lnTo>
                  <a:lnTo>
                    <a:pt x="159" y="206"/>
                  </a:lnTo>
                  <a:lnTo>
                    <a:pt x="152" y="194"/>
                  </a:lnTo>
                  <a:lnTo>
                    <a:pt x="152" y="193"/>
                  </a:lnTo>
                  <a:lnTo>
                    <a:pt x="149" y="178"/>
                  </a:lnTo>
                  <a:lnTo>
                    <a:pt x="149" y="177"/>
                  </a:lnTo>
                  <a:lnTo>
                    <a:pt x="149" y="175"/>
                  </a:lnTo>
                  <a:lnTo>
                    <a:pt x="150" y="164"/>
                  </a:lnTo>
                  <a:lnTo>
                    <a:pt x="150" y="162"/>
                  </a:lnTo>
                  <a:lnTo>
                    <a:pt x="150" y="160"/>
                  </a:lnTo>
                  <a:lnTo>
                    <a:pt x="154" y="149"/>
                  </a:lnTo>
                  <a:lnTo>
                    <a:pt x="160" y="144"/>
                  </a:lnTo>
                  <a:lnTo>
                    <a:pt x="170" y="144"/>
                  </a:lnTo>
                  <a:lnTo>
                    <a:pt x="175" y="149"/>
                  </a:lnTo>
                  <a:lnTo>
                    <a:pt x="177" y="149"/>
                  </a:lnTo>
                  <a:lnTo>
                    <a:pt x="180" y="151"/>
                  </a:lnTo>
                  <a:lnTo>
                    <a:pt x="183" y="151"/>
                  </a:lnTo>
                  <a:lnTo>
                    <a:pt x="187" y="151"/>
                  </a:lnTo>
                  <a:lnTo>
                    <a:pt x="190" y="149"/>
                  </a:lnTo>
                  <a:lnTo>
                    <a:pt x="193" y="148"/>
                  </a:lnTo>
                  <a:lnTo>
                    <a:pt x="193" y="144"/>
                  </a:lnTo>
                  <a:lnTo>
                    <a:pt x="195" y="143"/>
                  </a:lnTo>
                  <a:lnTo>
                    <a:pt x="202" y="141"/>
                  </a:lnTo>
                  <a:lnTo>
                    <a:pt x="203" y="139"/>
                  </a:lnTo>
                  <a:lnTo>
                    <a:pt x="212" y="133"/>
                  </a:lnTo>
                  <a:lnTo>
                    <a:pt x="220" y="126"/>
                  </a:lnTo>
                  <a:lnTo>
                    <a:pt x="218" y="125"/>
                  </a:lnTo>
                  <a:lnTo>
                    <a:pt x="218" y="123"/>
                  </a:lnTo>
                  <a:lnTo>
                    <a:pt x="216" y="120"/>
                  </a:lnTo>
                  <a:lnTo>
                    <a:pt x="218" y="115"/>
                  </a:lnTo>
                  <a:lnTo>
                    <a:pt x="228" y="114"/>
                  </a:lnTo>
                  <a:lnTo>
                    <a:pt x="231" y="115"/>
                  </a:lnTo>
                  <a:lnTo>
                    <a:pt x="235" y="112"/>
                  </a:lnTo>
                  <a:lnTo>
                    <a:pt x="236" y="110"/>
                  </a:lnTo>
                  <a:lnTo>
                    <a:pt x="236" y="107"/>
                  </a:lnTo>
                  <a:lnTo>
                    <a:pt x="236" y="102"/>
                  </a:lnTo>
                  <a:lnTo>
                    <a:pt x="243" y="101"/>
                  </a:lnTo>
                  <a:lnTo>
                    <a:pt x="245" y="96"/>
                  </a:lnTo>
                  <a:lnTo>
                    <a:pt x="246" y="94"/>
                  </a:lnTo>
                  <a:lnTo>
                    <a:pt x="253" y="96"/>
                  </a:lnTo>
                  <a:lnTo>
                    <a:pt x="255" y="89"/>
                  </a:lnTo>
                  <a:lnTo>
                    <a:pt x="253" y="84"/>
                  </a:lnTo>
                  <a:lnTo>
                    <a:pt x="251" y="83"/>
                  </a:lnTo>
                  <a:lnTo>
                    <a:pt x="250" y="81"/>
                  </a:lnTo>
                  <a:lnTo>
                    <a:pt x="248" y="78"/>
                  </a:lnTo>
                  <a:lnTo>
                    <a:pt x="246" y="76"/>
                  </a:lnTo>
                  <a:lnTo>
                    <a:pt x="245" y="71"/>
                  </a:lnTo>
                  <a:lnTo>
                    <a:pt x="243" y="65"/>
                  </a:lnTo>
                  <a:lnTo>
                    <a:pt x="241" y="60"/>
                  </a:lnTo>
                  <a:lnTo>
                    <a:pt x="241" y="55"/>
                  </a:lnTo>
                  <a:lnTo>
                    <a:pt x="245" y="50"/>
                  </a:lnTo>
                  <a:lnTo>
                    <a:pt x="248" y="49"/>
                  </a:lnTo>
                  <a:lnTo>
                    <a:pt x="253" y="49"/>
                  </a:lnTo>
                  <a:lnTo>
                    <a:pt x="256" y="50"/>
                  </a:lnTo>
                  <a:lnTo>
                    <a:pt x="258" y="52"/>
                  </a:lnTo>
                  <a:lnTo>
                    <a:pt x="261" y="52"/>
                  </a:lnTo>
                  <a:lnTo>
                    <a:pt x="264" y="50"/>
                  </a:lnTo>
                  <a:lnTo>
                    <a:pt x="266" y="50"/>
                  </a:lnTo>
                  <a:lnTo>
                    <a:pt x="269" y="52"/>
                  </a:lnTo>
                  <a:lnTo>
                    <a:pt x="274" y="52"/>
                  </a:lnTo>
                  <a:lnTo>
                    <a:pt x="276" y="50"/>
                  </a:lnTo>
                  <a:lnTo>
                    <a:pt x="284" y="54"/>
                  </a:lnTo>
                  <a:lnTo>
                    <a:pt x="288" y="50"/>
                  </a:lnTo>
                  <a:lnTo>
                    <a:pt x="289" y="50"/>
                  </a:lnTo>
                  <a:lnTo>
                    <a:pt x="291" y="49"/>
                  </a:lnTo>
                  <a:lnTo>
                    <a:pt x="298" y="46"/>
                  </a:lnTo>
                  <a:lnTo>
                    <a:pt x="298" y="42"/>
                  </a:lnTo>
                  <a:lnTo>
                    <a:pt x="299" y="39"/>
                  </a:lnTo>
                  <a:lnTo>
                    <a:pt x="301" y="37"/>
                  </a:lnTo>
                  <a:lnTo>
                    <a:pt x="304" y="36"/>
                  </a:lnTo>
                  <a:lnTo>
                    <a:pt x="309" y="39"/>
                  </a:lnTo>
                  <a:lnTo>
                    <a:pt x="312" y="39"/>
                  </a:lnTo>
                  <a:lnTo>
                    <a:pt x="317" y="41"/>
                  </a:lnTo>
                  <a:lnTo>
                    <a:pt x="322" y="37"/>
                  </a:lnTo>
                  <a:lnTo>
                    <a:pt x="324" y="33"/>
                  </a:lnTo>
                  <a:lnTo>
                    <a:pt x="324" y="28"/>
                  </a:lnTo>
                  <a:lnTo>
                    <a:pt x="332" y="21"/>
                  </a:lnTo>
                  <a:lnTo>
                    <a:pt x="332" y="20"/>
                  </a:lnTo>
                  <a:lnTo>
                    <a:pt x="332" y="13"/>
                  </a:lnTo>
                  <a:lnTo>
                    <a:pt x="334" y="12"/>
                  </a:lnTo>
                  <a:lnTo>
                    <a:pt x="337" y="8"/>
                  </a:lnTo>
                  <a:lnTo>
                    <a:pt x="339" y="7"/>
                  </a:lnTo>
                  <a:lnTo>
                    <a:pt x="339" y="5"/>
                  </a:lnTo>
                  <a:lnTo>
                    <a:pt x="352" y="0"/>
                  </a:lnTo>
                  <a:lnTo>
                    <a:pt x="354" y="0"/>
                  </a:lnTo>
                  <a:lnTo>
                    <a:pt x="364" y="2"/>
                  </a:lnTo>
                  <a:lnTo>
                    <a:pt x="375" y="8"/>
                  </a:lnTo>
                  <a:lnTo>
                    <a:pt x="384" y="15"/>
                  </a:lnTo>
                  <a:lnTo>
                    <a:pt x="390" y="18"/>
                  </a:lnTo>
                  <a:lnTo>
                    <a:pt x="393" y="21"/>
                  </a:lnTo>
                  <a:lnTo>
                    <a:pt x="407" y="23"/>
                  </a:lnTo>
                  <a:lnTo>
                    <a:pt x="408" y="25"/>
                  </a:lnTo>
                  <a:lnTo>
                    <a:pt x="425" y="28"/>
                  </a:lnTo>
                  <a:lnTo>
                    <a:pt x="428" y="28"/>
                  </a:lnTo>
                  <a:lnTo>
                    <a:pt x="430" y="28"/>
                  </a:lnTo>
                  <a:lnTo>
                    <a:pt x="436" y="31"/>
                  </a:lnTo>
                  <a:lnTo>
                    <a:pt x="448" y="36"/>
                  </a:lnTo>
                  <a:lnTo>
                    <a:pt x="450" y="36"/>
                  </a:lnTo>
                  <a:lnTo>
                    <a:pt x="460" y="36"/>
                  </a:lnTo>
                  <a:lnTo>
                    <a:pt x="461" y="34"/>
                  </a:lnTo>
                  <a:lnTo>
                    <a:pt x="463" y="34"/>
                  </a:lnTo>
                  <a:lnTo>
                    <a:pt x="471" y="34"/>
                  </a:lnTo>
                  <a:lnTo>
                    <a:pt x="478" y="41"/>
                  </a:lnTo>
                  <a:lnTo>
                    <a:pt x="488" y="47"/>
                  </a:lnTo>
                  <a:lnTo>
                    <a:pt x="494" y="50"/>
                  </a:lnTo>
                  <a:lnTo>
                    <a:pt x="496" y="50"/>
                  </a:lnTo>
                  <a:lnTo>
                    <a:pt x="503" y="54"/>
                  </a:lnTo>
                  <a:lnTo>
                    <a:pt x="508" y="63"/>
                  </a:lnTo>
                  <a:lnTo>
                    <a:pt x="509" y="73"/>
                  </a:lnTo>
                  <a:lnTo>
                    <a:pt x="511" y="75"/>
                  </a:lnTo>
                  <a:lnTo>
                    <a:pt x="516" y="86"/>
                  </a:lnTo>
                  <a:lnTo>
                    <a:pt x="517" y="89"/>
                  </a:lnTo>
                  <a:lnTo>
                    <a:pt x="521" y="99"/>
                  </a:lnTo>
                  <a:lnTo>
                    <a:pt x="537" y="114"/>
                  </a:lnTo>
                  <a:lnTo>
                    <a:pt x="541" y="115"/>
                  </a:lnTo>
                  <a:lnTo>
                    <a:pt x="546" y="117"/>
                  </a:lnTo>
                  <a:lnTo>
                    <a:pt x="552" y="122"/>
                  </a:lnTo>
                  <a:lnTo>
                    <a:pt x="552" y="123"/>
                  </a:lnTo>
                  <a:lnTo>
                    <a:pt x="559" y="128"/>
                  </a:lnTo>
                  <a:lnTo>
                    <a:pt x="560" y="130"/>
                  </a:lnTo>
                  <a:lnTo>
                    <a:pt x="569" y="138"/>
                  </a:lnTo>
                  <a:lnTo>
                    <a:pt x="569" y="139"/>
                  </a:lnTo>
                  <a:lnTo>
                    <a:pt x="575" y="146"/>
                  </a:lnTo>
                  <a:lnTo>
                    <a:pt x="579" y="151"/>
                  </a:lnTo>
                  <a:lnTo>
                    <a:pt x="580" y="154"/>
                  </a:lnTo>
                  <a:lnTo>
                    <a:pt x="584" y="157"/>
                  </a:lnTo>
                  <a:lnTo>
                    <a:pt x="587" y="157"/>
                  </a:lnTo>
                  <a:lnTo>
                    <a:pt x="592" y="159"/>
                  </a:lnTo>
                  <a:lnTo>
                    <a:pt x="595" y="159"/>
                  </a:lnTo>
                  <a:lnTo>
                    <a:pt x="605" y="159"/>
                  </a:lnTo>
                  <a:lnTo>
                    <a:pt x="608" y="159"/>
                  </a:lnTo>
                  <a:lnTo>
                    <a:pt x="618" y="157"/>
                  </a:lnTo>
                  <a:lnTo>
                    <a:pt x="630" y="154"/>
                  </a:lnTo>
                  <a:lnTo>
                    <a:pt x="632" y="154"/>
                  </a:lnTo>
                  <a:lnTo>
                    <a:pt x="633" y="152"/>
                  </a:lnTo>
                  <a:lnTo>
                    <a:pt x="643" y="154"/>
                  </a:lnTo>
                  <a:lnTo>
                    <a:pt x="647" y="157"/>
                  </a:lnTo>
                  <a:lnTo>
                    <a:pt x="650" y="159"/>
                  </a:lnTo>
                  <a:lnTo>
                    <a:pt x="651" y="159"/>
                  </a:lnTo>
                  <a:lnTo>
                    <a:pt x="665" y="159"/>
                  </a:lnTo>
                  <a:lnTo>
                    <a:pt x="668" y="167"/>
                  </a:lnTo>
                  <a:lnTo>
                    <a:pt x="668" y="177"/>
                  </a:lnTo>
                  <a:lnTo>
                    <a:pt x="673" y="183"/>
                  </a:lnTo>
                  <a:lnTo>
                    <a:pt x="675" y="185"/>
                  </a:lnTo>
                  <a:lnTo>
                    <a:pt x="673" y="191"/>
                  </a:lnTo>
                  <a:lnTo>
                    <a:pt x="671" y="196"/>
                  </a:lnTo>
                  <a:lnTo>
                    <a:pt x="673" y="198"/>
                  </a:lnTo>
                  <a:lnTo>
                    <a:pt x="680" y="206"/>
                  </a:lnTo>
                  <a:lnTo>
                    <a:pt x="683" y="207"/>
                  </a:lnTo>
                  <a:lnTo>
                    <a:pt x="691" y="211"/>
                  </a:lnTo>
                  <a:lnTo>
                    <a:pt x="699" y="214"/>
                  </a:lnTo>
                  <a:lnTo>
                    <a:pt x="709" y="214"/>
                  </a:lnTo>
                  <a:lnTo>
                    <a:pt x="718" y="219"/>
                  </a:lnTo>
                  <a:lnTo>
                    <a:pt x="719" y="219"/>
                  </a:lnTo>
                  <a:lnTo>
                    <a:pt x="726" y="215"/>
                  </a:lnTo>
                  <a:lnTo>
                    <a:pt x="729" y="212"/>
                  </a:lnTo>
                  <a:lnTo>
                    <a:pt x="736" y="212"/>
                  </a:lnTo>
                  <a:lnTo>
                    <a:pt x="739" y="211"/>
                  </a:lnTo>
                  <a:lnTo>
                    <a:pt x="744" y="203"/>
                  </a:lnTo>
                  <a:lnTo>
                    <a:pt x="746" y="201"/>
                  </a:lnTo>
                  <a:lnTo>
                    <a:pt x="757" y="198"/>
                  </a:lnTo>
                  <a:lnTo>
                    <a:pt x="761" y="196"/>
                  </a:lnTo>
                  <a:lnTo>
                    <a:pt x="767" y="203"/>
                  </a:lnTo>
                  <a:lnTo>
                    <a:pt x="771" y="214"/>
                  </a:lnTo>
                  <a:lnTo>
                    <a:pt x="772" y="227"/>
                  </a:lnTo>
                  <a:lnTo>
                    <a:pt x="772" y="228"/>
                  </a:lnTo>
                  <a:lnTo>
                    <a:pt x="774" y="233"/>
                  </a:lnTo>
                  <a:lnTo>
                    <a:pt x="776" y="238"/>
                  </a:lnTo>
                  <a:lnTo>
                    <a:pt x="779" y="243"/>
                  </a:lnTo>
                  <a:lnTo>
                    <a:pt x="780" y="249"/>
                  </a:lnTo>
                  <a:lnTo>
                    <a:pt x="785" y="256"/>
                  </a:lnTo>
                  <a:lnTo>
                    <a:pt x="785" y="264"/>
                  </a:lnTo>
                  <a:lnTo>
                    <a:pt x="785" y="267"/>
                  </a:lnTo>
                  <a:lnTo>
                    <a:pt x="787" y="277"/>
                  </a:lnTo>
                  <a:lnTo>
                    <a:pt x="789" y="279"/>
                  </a:lnTo>
                  <a:lnTo>
                    <a:pt x="790" y="280"/>
                  </a:lnTo>
                  <a:lnTo>
                    <a:pt x="794" y="279"/>
                  </a:lnTo>
                  <a:lnTo>
                    <a:pt x="795" y="282"/>
                  </a:lnTo>
                  <a:lnTo>
                    <a:pt x="795" y="288"/>
                  </a:lnTo>
                  <a:lnTo>
                    <a:pt x="795" y="293"/>
                  </a:lnTo>
                  <a:lnTo>
                    <a:pt x="800" y="300"/>
                  </a:lnTo>
                  <a:lnTo>
                    <a:pt x="805" y="298"/>
                  </a:lnTo>
                  <a:lnTo>
                    <a:pt x="812" y="296"/>
                  </a:lnTo>
                  <a:lnTo>
                    <a:pt x="814" y="296"/>
                  </a:lnTo>
                  <a:lnTo>
                    <a:pt x="815" y="298"/>
                  </a:lnTo>
                  <a:lnTo>
                    <a:pt x="819" y="303"/>
                  </a:lnTo>
                  <a:lnTo>
                    <a:pt x="819" y="304"/>
                  </a:lnTo>
                  <a:lnTo>
                    <a:pt x="820" y="309"/>
                  </a:lnTo>
                  <a:lnTo>
                    <a:pt x="820" y="311"/>
                  </a:lnTo>
                  <a:lnTo>
                    <a:pt x="825" y="314"/>
                  </a:lnTo>
                  <a:lnTo>
                    <a:pt x="827" y="316"/>
                  </a:lnTo>
                  <a:lnTo>
                    <a:pt x="847" y="319"/>
                  </a:lnTo>
                  <a:lnTo>
                    <a:pt x="853" y="322"/>
                  </a:lnTo>
                  <a:lnTo>
                    <a:pt x="858" y="326"/>
                  </a:lnTo>
                  <a:lnTo>
                    <a:pt x="865" y="330"/>
                  </a:lnTo>
                  <a:lnTo>
                    <a:pt x="865" y="332"/>
                  </a:lnTo>
                  <a:lnTo>
                    <a:pt x="866" y="334"/>
                  </a:lnTo>
                  <a:lnTo>
                    <a:pt x="876" y="342"/>
                  </a:lnTo>
                  <a:lnTo>
                    <a:pt x="886" y="348"/>
                  </a:lnTo>
                  <a:lnTo>
                    <a:pt x="895" y="355"/>
                  </a:lnTo>
                  <a:lnTo>
                    <a:pt x="896" y="356"/>
                  </a:lnTo>
                  <a:lnTo>
                    <a:pt x="906" y="359"/>
                  </a:lnTo>
                  <a:lnTo>
                    <a:pt x="911" y="369"/>
                  </a:lnTo>
                  <a:lnTo>
                    <a:pt x="916" y="379"/>
                  </a:lnTo>
                  <a:lnTo>
                    <a:pt x="918" y="381"/>
                  </a:lnTo>
                  <a:lnTo>
                    <a:pt x="928" y="387"/>
                  </a:lnTo>
                  <a:lnTo>
                    <a:pt x="929" y="398"/>
                  </a:lnTo>
                  <a:lnTo>
                    <a:pt x="929" y="402"/>
                  </a:lnTo>
                  <a:lnTo>
                    <a:pt x="929" y="408"/>
                  </a:lnTo>
                  <a:lnTo>
                    <a:pt x="929" y="410"/>
                  </a:lnTo>
                  <a:lnTo>
                    <a:pt x="931" y="413"/>
                  </a:lnTo>
                  <a:lnTo>
                    <a:pt x="938" y="418"/>
                  </a:lnTo>
                  <a:lnTo>
                    <a:pt x="939" y="421"/>
                  </a:lnTo>
                  <a:lnTo>
                    <a:pt x="941" y="423"/>
                  </a:lnTo>
                  <a:lnTo>
                    <a:pt x="949" y="431"/>
                  </a:lnTo>
                  <a:lnTo>
                    <a:pt x="951" y="432"/>
                  </a:lnTo>
                  <a:lnTo>
                    <a:pt x="957" y="434"/>
                  </a:lnTo>
                  <a:lnTo>
                    <a:pt x="957" y="452"/>
                  </a:lnTo>
                  <a:lnTo>
                    <a:pt x="964" y="45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13" name="Freeform 113"/>
            <p:cNvSpPr>
              <a:spLocks/>
            </p:cNvSpPr>
            <p:nvPr/>
          </p:nvSpPr>
          <p:spPr bwMode="auto">
            <a:xfrm>
              <a:off x="3259137" y="6790533"/>
              <a:ext cx="482600" cy="138113"/>
            </a:xfrm>
            <a:custGeom>
              <a:avLst/>
              <a:gdLst>
                <a:gd name="T0" fmla="*/ 607 w 607"/>
                <a:gd name="T1" fmla="*/ 5 h 175"/>
                <a:gd name="T2" fmla="*/ 602 w 607"/>
                <a:gd name="T3" fmla="*/ 15 h 175"/>
                <a:gd name="T4" fmla="*/ 594 w 607"/>
                <a:gd name="T5" fmla="*/ 23 h 175"/>
                <a:gd name="T6" fmla="*/ 581 w 607"/>
                <a:gd name="T7" fmla="*/ 36 h 175"/>
                <a:gd name="T8" fmla="*/ 563 w 607"/>
                <a:gd name="T9" fmla="*/ 37 h 175"/>
                <a:gd name="T10" fmla="*/ 541 w 607"/>
                <a:gd name="T11" fmla="*/ 28 h 175"/>
                <a:gd name="T12" fmla="*/ 521 w 607"/>
                <a:gd name="T13" fmla="*/ 23 h 175"/>
                <a:gd name="T14" fmla="*/ 508 w 607"/>
                <a:gd name="T15" fmla="*/ 33 h 175"/>
                <a:gd name="T16" fmla="*/ 457 w 607"/>
                <a:gd name="T17" fmla="*/ 47 h 175"/>
                <a:gd name="T18" fmla="*/ 450 w 607"/>
                <a:gd name="T19" fmla="*/ 58 h 175"/>
                <a:gd name="T20" fmla="*/ 450 w 607"/>
                <a:gd name="T21" fmla="*/ 75 h 175"/>
                <a:gd name="T22" fmla="*/ 449 w 607"/>
                <a:gd name="T23" fmla="*/ 97 h 175"/>
                <a:gd name="T24" fmla="*/ 435 w 607"/>
                <a:gd name="T25" fmla="*/ 115 h 175"/>
                <a:gd name="T26" fmla="*/ 420 w 607"/>
                <a:gd name="T27" fmla="*/ 120 h 175"/>
                <a:gd name="T28" fmla="*/ 414 w 607"/>
                <a:gd name="T29" fmla="*/ 123 h 175"/>
                <a:gd name="T30" fmla="*/ 389 w 607"/>
                <a:gd name="T31" fmla="*/ 117 h 175"/>
                <a:gd name="T32" fmla="*/ 382 w 607"/>
                <a:gd name="T33" fmla="*/ 131 h 175"/>
                <a:gd name="T34" fmla="*/ 376 w 607"/>
                <a:gd name="T35" fmla="*/ 141 h 175"/>
                <a:gd name="T36" fmla="*/ 361 w 607"/>
                <a:gd name="T37" fmla="*/ 162 h 175"/>
                <a:gd name="T38" fmla="*/ 346 w 607"/>
                <a:gd name="T39" fmla="*/ 159 h 175"/>
                <a:gd name="T40" fmla="*/ 326 w 607"/>
                <a:gd name="T41" fmla="*/ 164 h 175"/>
                <a:gd name="T42" fmla="*/ 306 w 607"/>
                <a:gd name="T43" fmla="*/ 151 h 175"/>
                <a:gd name="T44" fmla="*/ 291 w 607"/>
                <a:gd name="T45" fmla="*/ 146 h 175"/>
                <a:gd name="T46" fmla="*/ 277 w 607"/>
                <a:gd name="T47" fmla="*/ 162 h 175"/>
                <a:gd name="T48" fmla="*/ 262 w 607"/>
                <a:gd name="T49" fmla="*/ 173 h 175"/>
                <a:gd name="T50" fmla="*/ 253 w 607"/>
                <a:gd name="T51" fmla="*/ 173 h 175"/>
                <a:gd name="T52" fmla="*/ 239 w 607"/>
                <a:gd name="T53" fmla="*/ 162 h 175"/>
                <a:gd name="T54" fmla="*/ 229 w 607"/>
                <a:gd name="T55" fmla="*/ 156 h 175"/>
                <a:gd name="T56" fmla="*/ 209 w 607"/>
                <a:gd name="T57" fmla="*/ 139 h 175"/>
                <a:gd name="T58" fmla="*/ 199 w 607"/>
                <a:gd name="T59" fmla="*/ 130 h 175"/>
                <a:gd name="T60" fmla="*/ 186 w 607"/>
                <a:gd name="T61" fmla="*/ 118 h 175"/>
                <a:gd name="T62" fmla="*/ 161 w 607"/>
                <a:gd name="T63" fmla="*/ 113 h 175"/>
                <a:gd name="T64" fmla="*/ 151 w 607"/>
                <a:gd name="T65" fmla="*/ 120 h 175"/>
                <a:gd name="T66" fmla="*/ 156 w 607"/>
                <a:gd name="T67" fmla="*/ 139 h 175"/>
                <a:gd name="T68" fmla="*/ 169 w 607"/>
                <a:gd name="T69" fmla="*/ 160 h 175"/>
                <a:gd name="T70" fmla="*/ 159 w 607"/>
                <a:gd name="T71" fmla="*/ 162 h 175"/>
                <a:gd name="T72" fmla="*/ 134 w 607"/>
                <a:gd name="T73" fmla="*/ 143 h 175"/>
                <a:gd name="T74" fmla="*/ 123 w 607"/>
                <a:gd name="T75" fmla="*/ 139 h 175"/>
                <a:gd name="T76" fmla="*/ 113 w 607"/>
                <a:gd name="T77" fmla="*/ 131 h 175"/>
                <a:gd name="T78" fmla="*/ 93 w 607"/>
                <a:gd name="T79" fmla="*/ 130 h 175"/>
                <a:gd name="T80" fmla="*/ 78 w 607"/>
                <a:gd name="T81" fmla="*/ 128 h 175"/>
                <a:gd name="T82" fmla="*/ 65 w 607"/>
                <a:gd name="T83" fmla="*/ 123 h 175"/>
                <a:gd name="T84" fmla="*/ 50 w 607"/>
                <a:gd name="T85" fmla="*/ 113 h 175"/>
                <a:gd name="T86" fmla="*/ 40 w 607"/>
                <a:gd name="T87" fmla="*/ 109 h 175"/>
                <a:gd name="T88" fmla="*/ 15 w 607"/>
                <a:gd name="T89" fmla="*/ 115 h 175"/>
                <a:gd name="T90" fmla="*/ 2 w 607"/>
                <a:gd name="T91" fmla="*/ 125 h 175"/>
                <a:gd name="T92" fmla="*/ 4 w 607"/>
                <a:gd name="T93" fmla="*/ 13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07" h="175">
                  <a:moveTo>
                    <a:pt x="604" y="0"/>
                  </a:moveTo>
                  <a:lnTo>
                    <a:pt x="606" y="2"/>
                  </a:lnTo>
                  <a:lnTo>
                    <a:pt x="607" y="5"/>
                  </a:lnTo>
                  <a:lnTo>
                    <a:pt x="607" y="8"/>
                  </a:lnTo>
                  <a:lnTo>
                    <a:pt x="607" y="10"/>
                  </a:lnTo>
                  <a:lnTo>
                    <a:pt x="602" y="15"/>
                  </a:lnTo>
                  <a:lnTo>
                    <a:pt x="601" y="15"/>
                  </a:lnTo>
                  <a:lnTo>
                    <a:pt x="596" y="21"/>
                  </a:lnTo>
                  <a:lnTo>
                    <a:pt x="594" y="23"/>
                  </a:lnTo>
                  <a:lnTo>
                    <a:pt x="588" y="26"/>
                  </a:lnTo>
                  <a:lnTo>
                    <a:pt x="583" y="33"/>
                  </a:lnTo>
                  <a:lnTo>
                    <a:pt x="581" y="36"/>
                  </a:lnTo>
                  <a:lnTo>
                    <a:pt x="578" y="41"/>
                  </a:lnTo>
                  <a:lnTo>
                    <a:pt x="566" y="39"/>
                  </a:lnTo>
                  <a:lnTo>
                    <a:pt x="563" y="37"/>
                  </a:lnTo>
                  <a:lnTo>
                    <a:pt x="551" y="34"/>
                  </a:lnTo>
                  <a:lnTo>
                    <a:pt x="549" y="33"/>
                  </a:lnTo>
                  <a:lnTo>
                    <a:pt x="541" y="28"/>
                  </a:lnTo>
                  <a:lnTo>
                    <a:pt x="538" y="24"/>
                  </a:lnTo>
                  <a:lnTo>
                    <a:pt x="531" y="21"/>
                  </a:lnTo>
                  <a:lnTo>
                    <a:pt x="521" y="23"/>
                  </a:lnTo>
                  <a:lnTo>
                    <a:pt x="520" y="23"/>
                  </a:lnTo>
                  <a:lnTo>
                    <a:pt x="510" y="31"/>
                  </a:lnTo>
                  <a:lnTo>
                    <a:pt x="508" y="33"/>
                  </a:lnTo>
                  <a:lnTo>
                    <a:pt x="477" y="50"/>
                  </a:lnTo>
                  <a:lnTo>
                    <a:pt x="465" y="49"/>
                  </a:lnTo>
                  <a:lnTo>
                    <a:pt x="457" y="47"/>
                  </a:lnTo>
                  <a:lnTo>
                    <a:pt x="455" y="49"/>
                  </a:lnTo>
                  <a:lnTo>
                    <a:pt x="450" y="55"/>
                  </a:lnTo>
                  <a:lnTo>
                    <a:pt x="450" y="58"/>
                  </a:lnTo>
                  <a:lnTo>
                    <a:pt x="450" y="70"/>
                  </a:lnTo>
                  <a:lnTo>
                    <a:pt x="450" y="73"/>
                  </a:lnTo>
                  <a:lnTo>
                    <a:pt x="450" y="75"/>
                  </a:lnTo>
                  <a:lnTo>
                    <a:pt x="450" y="89"/>
                  </a:lnTo>
                  <a:lnTo>
                    <a:pt x="450" y="91"/>
                  </a:lnTo>
                  <a:lnTo>
                    <a:pt x="449" y="97"/>
                  </a:lnTo>
                  <a:lnTo>
                    <a:pt x="445" y="105"/>
                  </a:lnTo>
                  <a:lnTo>
                    <a:pt x="439" y="110"/>
                  </a:lnTo>
                  <a:lnTo>
                    <a:pt x="435" y="115"/>
                  </a:lnTo>
                  <a:lnTo>
                    <a:pt x="430" y="118"/>
                  </a:lnTo>
                  <a:lnTo>
                    <a:pt x="427" y="118"/>
                  </a:lnTo>
                  <a:lnTo>
                    <a:pt x="420" y="120"/>
                  </a:lnTo>
                  <a:lnTo>
                    <a:pt x="419" y="122"/>
                  </a:lnTo>
                  <a:lnTo>
                    <a:pt x="416" y="123"/>
                  </a:lnTo>
                  <a:lnTo>
                    <a:pt x="414" y="123"/>
                  </a:lnTo>
                  <a:lnTo>
                    <a:pt x="406" y="123"/>
                  </a:lnTo>
                  <a:lnTo>
                    <a:pt x="396" y="120"/>
                  </a:lnTo>
                  <a:lnTo>
                    <a:pt x="389" y="117"/>
                  </a:lnTo>
                  <a:lnTo>
                    <a:pt x="386" y="117"/>
                  </a:lnTo>
                  <a:lnTo>
                    <a:pt x="384" y="123"/>
                  </a:lnTo>
                  <a:lnTo>
                    <a:pt x="382" y="131"/>
                  </a:lnTo>
                  <a:lnTo>
                    <a:pt x="381" y="133"/>
                  </a:lnTo>
                  <a:lnTo>
                    <a:pt x="377" y="138"/>
                  </a:lnTo>
                  <a:lnTo>
                    <a:pt x="376" y="141"/>
                  </a:lnTo>
                  <a:lnTo>
                    <a:pt x="376" y="146"/>
                  </a:lnTo>
                  <a:lnTo>
                    <a:pt x="371" y="159"/>
                  </a:lnTo>
                  <a:lnTo>
                    <a:pt x="361" y="162"/>
                  </a:lnTo>
                  <a:lnTo>
                    <a:pt x="359" y="160"/>
                  </a:lnTo>
                  <a:lnTo>
                    <a:pt x="358" y="159"/>
                  </a:lnTo>
                  <a:lnTo>
                    <a:pt x="346" y="159"/>
                  </a:lnTo>
                  <a:lnTo>
                    <a:pt x="344" y="159"/>
                  </a:lnTo>
                  <a:lnTo>
                    <a:pt x="334" y="162"/>
                  </a:lnTo>
                  <a:lnTo>
                    <a:pt x="326" y="164"/>
                  </a:lnTo>
                  <a:lnTo>
                    <a:pt x="320" y="162"/>
                  </a:lnTo>
                  <a:lnTo>
                    <a:pt x="311" y="156"/>
                  </a:lnTo>
                  <a:lnTo>
                    <a:pt x="306" y="151"/>
                  </a:lnTo>
                  <a:lnTo>
                    <a:pt x="301" y="147"/>
                  </a:lnTo>
                  <a:lnTo>
                    <a:pt x="298" y="147"/>
                  </a:lnTo>
                  <a:lnTo>
                    <a:pt x="291" y="146"/>
                  </a:lnTo>
                  <a:lnTo>
                    <a:pt x="290" y="149"/>
                  </a:lnTo>
                  <a:lnTo>
                    <a:pt x="287" y="152"/>
                  </a:lnTo>
                  <a:lnTo>
                    <a:pt x="277" y="162"/>
                  </a:lnTo>
                  <a:lnTo>
                    <a:pt x="277" y="168"/>
                  </a:lnTo>
                  <a:lnTo>
                    <a:pt x="275" y="173"/>
                  </a:lnTo>
                  <a:lnTo>
                    <a:pt x="262" y="173"/>
                  </a:lnTo>
                  <a:lnTo>
                    <a:pt x="260" y="175"/>
                  </a:lnTo>
                  <a:lnTo>
                    <a:pt x="257" y="175"/>
                  </a:lnTo>
                  <a:lnTo>
                    <a:pt x="253" y="173"/>
                  </a:lnTo>
                  <a:lnTo>
                    <a:pt x="250" y="170"/>
                  </a:lnTo>
                  <a:lnTo>
                    <a:pt x="240" y="164"/>
                  </a:lnTo>
                  <a:lnTo>
                    <a:pt x="239" y="162"/>
                  </a:lnTo>
                  <a:lnTo>
                    <a:pt x="237" y="160"/>
                  </a:lnTo>
                  <a:lnTo>
                    <a:pt x="230" y="156"/>
                  </a:lnTo>
                  <a:lnTo>
                    <a:pt x="229" y="156"/>
                  </a:lnTo>
                  <a:lnTo>
                    <a:pt x="224" y="152"/>
                  </a:lnTo>
                  <a:lnTo>
                    <a:pt x="217" y="144"/>
                  </a:lnTo>
                  <a:lnTo>
                    <a:pt x="209" y="139"/>
                  </a:lnTo>
                  <a:lnTo>
                    <a:pt x="204" y="135"/>
                  </a:lnTo>
                  <a:lnTo>
                    <a:pt x="204" y="133"/>
                  </a:lnTo>
                  <a:lnTo>
                    <a:pt x="199" y="130"/>
                  </a:lnTo>
                  <a:lnTo>
                    <a:pt x="196" y="125"/>
                  </a:lnTo>
                  <a:lnTo>
                    <a:pt x="191" y="120"/>
                  </a:lnTo>
                  <a:lnTo>
                    <a:pt x="186" y="118"/>
                  </a:lnTo>
                  <a:lnTo>
                    <a:pt x="182" y="113"/>
                  </a:lnTo>
                  <a:lnTo>
                    <a:pt x="176" y="110"/>
                  </a:lnTo>
                  <a:lnTo>
                    <a:pt x="161" y="113"/>
                  </a:lnTo>
                  <a:lnTo>
                    <a:pt x="156" y="117"/>
                  </a:lnTo>
                  <a:lnTo>
                    <a:pt x="153" y="118"/>
                  </a:lnTo>
                  <a:lnTo>
                    <a:pt x="151" y="120"/>
                  </a:lnTo>
                  <a:lnTo>
                    <a:pt x="151" y="123"/>
                  </a:lnTo>
                  <a:lnTo>
                    <a:pt x="156" y="138"/>
                  </a:lnTo>
                  <a:lnTo>
                    <a:pt x="156" y="139"/>
                  </a:lnTo>
                  <a:lnTo>
                    <a:pt x="162" y="151"/>
                  </a:lnTo>
                  <a:lnTo>
                    <a:pt x="169" y="157"/>
                  </a:lnTo>
                  <a:lnTo>
                    <a:pt x="169" y="160"/>
                  </a:lnTo>
                  <a:lnTo>
                    <a:pt x="162" y="164"/>
                  </a:lnTo>
                  <a:lnTo>
                    <a:pt x="161" y="164"/>
                  </a:lnTo>
                  <a:lnTo>
                    <a:pt x="159" y="162"/>
                  </a:lnTo>
                  <a:lnTo>
                    <a:pt x="144" y="159"/>
                  </a:lnTo>
                  <a:lnTo>
                    <a:pt x="143" y="159"/>
                  </a:lnTo>
                  <a:lnTo>
                    <a:pt x="134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23" y="139"/>
                  </a:lnTo>
                  <a:lnTo>
                    <a:pt x="119" y="139"/>
                  </a:lnTo>
                  <a:lnTo>
                    <a:pt x="114" y="131"/>
                  </a:lnTo>
                  <a:lnTo>
                    <a:pt x="113" y="131"/>
                  </a:lnTo>
                  <a:lnTo>
                    <a:pt x="101" y="133"/>
                  </a:lnTo>
                  <a:lnTo>
                    <a:pt x="100" y="131"/>
                  </a:lnTo>
                  <a:lnTo>
                    <a:pt x="93" y="130"/>
                  </a:lnTo>
                  <a:lnTo>
                    <a:pt x="90" y="131"/>
                  </a:lnTo>
                  <a:lnTo>
                    <a:pt x="80" y="130"/>
                  </a:lnTo>
                  <a:lnTo>
                    <a:pt x="78" y="128"/>
                  </a:lnTo>
                  <a:lnTo>
                    <a:pt x="70" y="123"/>
                  </a:lnTo>
                  <a:lnTo>
                    <a:pt x="68" y="123"/>
                  </a:lnTo>
                  <a:lnTo>
                    <a:pt x="65" y="123"/>
                  </a:lnTo>
                  <a:lnTo>
                    <a:pt x="58" y="120"/>
                  </a:lnTo>
                  <a:lnTo>
                    <a:pt x="57" y="118"/>
                  </a:lnTo>
                  <a:lnTo>
                    <a:pt x="50" y="113"/>
                  </a:lnTo>
                  <a:lnTo>
                    <a:pt x="48" y="112"/>
                  </a:lnTo>
                  <a:lnTo>
                    <a:pt x="43" y="109"/>
                  </a:lnTo>
                  <a:lnTo>
                    <a:pt x="40" y="109"/>
                  </a:lnTo>
                  <a:lnTo>
                    <a:pt x="37" y="109"/>
                  </a:lnTo>
                  <a:lnTo>
                    <a:pt x="25" y="110"/>
                  </a:lnTo>
                  <a:lnTo>
                    <a:pt x="15" y="115"/>
                  </a:lnTo>
                  <a:lnTo>
                    <a:pt x="14" y="118"/>
                  </a:lnTo>
                  <a:lnTo>
                    <a:pt x="5" y="123"/>
                  </a:lnTo>
                  <a:lnTo>
                    <a:pt x="2" y="125"/>
                  </a:lnTo>
                  <a:lnTo>
                    <a:pt x="0" y="130"/>
                  </a:lnTo>
                  <a:lnTo>
                    <a:pt x="2" y="131"/>
                  </a:lnTo>
                  <a:lnTo>
                    <a:pt x="4" y="135"/>
                  </a:lnTo>
                  <a:lnTo>
                    <a:pt x="10" y="143"/>
                  </a:lnTo>
                  <a:lnTo>
                    <a:pt x="14" y="14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14" name="Freeform 114"/>
            <p:cNvSpPr>
              <a:spLocks/>
            </p:cNvSpPr>
            <p:nvPr/>
          </p:nvSpPr>
          <p:spPr bwMode="auto">
            <a:xfrm>
              <a:off x="3082925" y="7303295"/>
              <a:ext cx="7938" cy="9525"/>
            </a:xfrm>
            <a:custGeom>
              <a:avLst/>
              <a:gdLst>
                <a:gd name="T0" fmla="*/ 10 w 10"/>
                <a:gd name="T1" fmla="*/ 10 h 12"/>
                <a:gd name="T2" fmla="*/ 8 w 10"/>
                <a:gd name="T3" fmla="*/ 10 h 12"/>
                <a:gd name="T4" fmla="*/ 7 w 10"/>
                <a:gd name="T5" fmla="*/ 10 h 12"/>
                <a:gd name="T6" fmla="*/ 3 w 10"/>
                <a:gd name="T7" fmla="*/ 12 h 12"/>
                <a:gd name="T8" fmla="*/ 0 w 10"/>
                <a:gd name="T9" fmla="*/ 9 h 12"/>
                <a:gd name="T10" fmla="*/ 2 w 10"/>
                <a:gd name="T11" fmla="*/ 2 h 12"/>
                <a:gd name="T12" fmla="*/ 3 w 10"/>
                <a:gd name="T13" fmla="*/ 0 h 12"/>
                <a:gd name="T14" fmla="*/ 8 w 10"/>
                <a:gd name="T15" fmla="*/ 2 h 12"/>
                <a:gd name="T16" fmla="*/ 10 w 10"/>
                <a:gd name="T1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10" y="10"/>
                  </a:moveTo>
                  <a:lnTo>
                    <a:pt x="8" y="10"/>
                  </a:lnTo>
                  <a:lnTo>
                    <a:pt x="7" y="10"/>
                  </a:lnTo>
                  <a:lnTo>
                    <a:pt x="3" y="12"/>
                  </a:lnTo>
                  <a:lnTo>
                    <a:pt x="0" y="9"/>
                  </a:lnTo>
                  <a:lnTo>
                    <a:pt x="2" y="2"/>
                  </a:lnTo>
                  <a:lnTo>
                    <a:pt x="3" y="0"/>
                  </a:lnTo>
                  <a:lnTo>
                    <a:pt x="8" y="2"/>
                  </a:lnTo>
                  <a:lnTo>
                    <a:pt x="10" y="10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15" name="Freeform 115"/>
            <p:cNvSpPr>
              <a:spLocks/>
            </p:cNvSpPr>
            <p:nvPr/>
          </p:nvSpPr>
          <p:spPr bwMode="auto">
            <a:xfrm>
              <a:off x="2824162" y="6992145"/>
              <a:ext cx="19050" cy="25400"/>
            </a:xfrm>
            <a:custGeom>
              <a:avLst/>
              <a:gdLst>
                <a:gd name="T0" fmla="*/ 25 w 25"/>
                <a:gd name="T1" fmla="*/ 21 h 33"/>
                <a:gd name="T2" fmla="*/ 23 w 25"/>
                <a:gd name="T3" fmla="*/ 33 h 33"/>
                <a:gd name="T4" fmla="*/ 18 w 25"/>
                <a:gd name="T5" fmla="*/ 33 h 33"/>
                <a:gd name="T6" fmla="*/ 17 w 25"/>
                <a:gd name="T7" fmla="*/ 33 h 33"/>
                <a:gd name="T8" fmla="*/ 14 w 25"/>
                <a:gd name="T9" fmla="*/ 33 h 33"/>
                <a:gd name="T10" fmla="*/ 10 w 25"/>
                <a:gd name="T11" fmla="*/ 29 h 33"/>
                <a:gd name="T12" fmla="*/ 9 w 25"/>
                <a:gd name="T13" fmla="*/ 25 h 33"/>
                <a:gd name="T14" fmla="*/ 9 w 25"/>
                <a:gd name="T15" fmla="*/ 21 h 33"/>
                <a:gd name="T16" fmla="*/ 7 w 25"/>
                <a:gd name="T17" fmla="*/ 20 h 33"/>
                <a:gd name="T18" fmla="*/ 7 w 25"/>
                <a:gd name="T19" fmla="*/ 16 h 33"/>
                <a:gd name="T20" fmla="*/ 5 w 25"/>
                <a:gd name="T21" fmla="*/ 15 h 33"/>
                <a:gd name="T22" fmla="*/ 5 w 25"/>
                <a:gd name="T23" fmla="*/ 12 h 33"/>
                <a:gd name="T24" fmla="*/ 4 w 25"/>
                <a:gd name="T25" fmla="*/ 8 h 33"/>
                <a:gd name="T26" fmla="*/ 0 w 25"/>
                <a:gd name="T27" fmla="*/ 5 h 33"/>
                <a:gd name="T28" fmla="*/ 4 w 25"/>
                <a:gd name="T29" fmla="*/ 3 h 33"/>
                <a:gd name="T30" fmla="*/ 7 w 25"/>
                <a:gd name="T31" fmla="*/ 3 h 33"/>
                <a:gd name="T32" fmla="*/ 10 w 25"/>
                <a:gd name="T33" fmla="*/ 2 h 33"/>
                <a:gd name="T34" fmla="*/ 15 w 25"/>
                <a:gd name="T35" fmla="*/ 0 h 33"/>
                <a:gd name="T36" fmla="*/ 20 w 25"/>
                <a:gd name="T37" fmla="*/ 2 h 33"/>
                <a:gd name="T38" fmla="*/ 20 w 25"/>
                <a:gd name="T39" fmla="*/ 7 h 33"/>
                <a:gd name="T40" fmla="*/ 18 w 25"/>
                <a:gd name="T41" fmla="*/ 8 h 33"/>
                <a:gd name="T42" fmla="*/ 18 w 25"/>
                <a:gd name="T43" fmla="*/ 12 h 33"/>
                <a:gd name="T44" fmla="*/ 20 w 25"/>
                <a:gd name="T45" fmla="*/ 13 h 33"/>
                <a:gd name="T46" fmla="*/ 23 w 25"/>
                <a:gd name="T47" fmla="*/ 16 h 33"/>
                <a:gd name="T48" fmla="*/ 25 w 25"/>
                <a:gd name="T49" fmla="*/ 2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5" h="33">
                  <a:moveTo>
                    <a:pt x="25" y="21"/>
                  </a:moveTo>
                  <a:lnTo>
                    <a:pt x="23" y="33"/>
                  </a:lnTo>
                  <a:lnTo>
                    <a:pt x="18" y="33"/>
                  </a:lnTo>
                  <a:lnTo>
                    <a:pt x="17" y="33"/>
                  </a:lnTo>
                  <a:lnTo>
                    <a:pt x="14" y="33"/>
                  </a:lnTo>
                  <a:lnTo>
                    <a:pt x="10" y="29"/>
                  </a:lnTo>
                  <a:lnTo>
                    <a:pt x="9" y="25"/>
                  </a:lnTo>
                  <a:lnTo>
                    <a:pt x="9" y="21"/>
                  </a:lnTo>
                  <a:lnTo>
                    <a:pt x="7" y="20"/>
                  </a:lnTo>
                  <a:lnTo>
                    <a:pt x="7" y="16"/>
                  </a:lnTo>
                  <a:lnTo>
                    <a:pt x="5" y="15"/>
                  </a:lnTo>
                  <a:lnTo>
                    <a:pt x="5" y="12"/>
                  </a:lnTo>
                  <a:lnTo>
                    <a:pt x="4" y="8"/>
                  </a:lnTo>
                  <a:lnTo>
                    <a:pt x="0" y="5"/>
                  </a:lnTo>
                  <a:lnTo>
                    <a:pt x="4" y="3"/>
                  </a:lnTo>
                  <a:lnTo>
                    <a:pt x="7" y="3"/>
                  </a:lnTo>
                  <a:lnTo>
                    <a:pt x="10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0" y="7"/>
                  </a:lnTo>
                  <a:lnTo>
                    <a:pt x="18" y="8"/>
                  </a:lnTo>
                  <a:lnTo>
                    <a:pt x="18" y="12"/>
                  </a:lnTo>
                  <a:lnTo>
                    <a:pt x="20" y="13"/>
                  </a:lnTo>
                  <a:lnTo>
                    <a:pt x="23" y="16"/>
                  </a:lnTo>
                  <a:lnTo>
                    <a:pt x="25" y="21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16" name="Freeform 116"/>
            <p:cNvSpPr>
              <a:spLocks/>
            </p:cNvSpPr>
            <p:nvPr/>
          </p:nvSpPr>
          <p:spPr bwMode="auto">
            <a:xfrm>
              <a:off x="3074987" y="7355683"/>
              <a:ext cx="7938" cy="19050"/>
            </a:xfrm>
            <a:custGeom>
              <a:avLst/>
              <a:gdLst>
                <a:gd name="T0" fmla="*/ 6 w 10"/>
                <a:gd name="T1" fmla="*/ 8 h 22"/>
                <a:gd name="T2" fmla="*/ 10 w 10"/>
                <a:gd name="T3" fmla="*/ 13 h 22"/>
                <a:gd name="T4" fmla="*/ 10 w 10"/>
                <a:gd name="T5" fmla="*/ 14 h 22"/>
                <a:gd name="T6" fmla="*/ 8 w 10"/>
                <a:gd name="T7" fmla="*/ 19 h 22"/>
                <a:gd name="T8" fmla="*/ 6 w 10"/>
                <a:gd name="T9" fmla="*/ 22 h 22"/>
                <a:gd name="T10" fmla="*/ 3 w 10"/>
                <a:gd name="T11" fmla="*/ 19 h 22"/>
                <a:gd name="T12" fmla="*/ 1 w 10"/>
                <a:gd name="T13" fmla="*/ 8 h 22"/>
                <a:gd name="T14" fmla="*/ 0 w 10"/>
                <a:gd name="T15" fmla="*/ 1 h 22"/>
                <a:gd name="T16" fmla="*/ 3 w 10"/>
                <a:gd name="T17" fmla="*/ 0 h 22"/>
                <a:gd name="T18" fmla="*/ 5 w 10"/>
                <a:gd name="T19" fmla="*/ 0 h 22"/>
                <a:gd name="T20" fmla="*/ 6 w 10"/>
                <a:gd name="T21" fmla="*/ 0 h 22"/>
                <a:gd name="T22" fmla="*/ 8 w 10"/>
                <a:gd name="T23" fmla="*/ 1 h 22"/>
                <a:gd name="T24" fmla="*/ 8 w 10"/>
                <a:gd name="T25" fmla="*/ 3 h 22"/>
                <a:gd name="T26" fmla="*/ 6 w 10"/>
                <a:gd name="T27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22">
                  <a:moveTo>
                    <a:pt x="6" y="8"/>
                  </a:moveTo>
                  <a:lnTo>
                    <a:pt x="10" y="13"/>
                  </a:lnTo>
                  <a:lnTo>
                    <a:pt x="10" y="14"/>
                  </a:lnTo>
                  <a:lnTo>
                    <a:pt x="8" y="19"/>
                  </a:lnTo>
                  <a:lnTo>
                    <a:pt x="6" y="22"/>
                  </a:lnTo>
                  <a:lnTo>
                    <a:pt x="3" y="19"/>
                  </a:lnTo>
                  <a:lnTo>
                    <a:pt x="1" y="8"/>
                  </a:lnTo>
                  <a:lnTo>
                    <a:pt x="0" y="1"/>
                  </a:lnTo>
                  <a:lnTo>
                    <a:pt x="3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1"/>
                  </a:lnTo>
                  <a:lnTo>
                    <a:pt x="8" y="3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17" name="Freeform 117"/>
            <p:cNvSpPr>
              <a:spLocks/>
            </p:cNvSpPr>
            <p:nvPr/>
          </p:nvSpPr>
          <p:spPr bwMode="auto">
            <a:xfrm>
              <a:off x="2913062" y="7190583"/>
              <a:ext cx="34925" cy="42863"/>
            </a:xfrm>
            <a:custGeom>
              <a:avLst/>
              <a:gdLst>
                <a:gd name="T0" fmla="*/ 41 w 44"/>
                <a:gd name="T1" fmla="*/ 13 h 53"/>
                <a:gd name="T2" fmla="*/ 41 w 44"/>
                <a:gd name="T3" fmla="*/ 19 h 53"/>
                <a:gd name="T4" fmla="*/ 44 w 44"/>
                <a:gd name="T5" fmla="*/ 24 h 53"/>
                <a:gd name="T6" fmla="*/ 44 w 44"/>
                <a:gd name="T7" fmla="*/ 26 h 53"/>
                <a:gd name="T8" fmla="*/ 39 w 44"/>
                <a:gd name="T9" fmla="*/ 32 h 53"/>
                <a:gd name="T10" fmla="*/ 34 w 44"/>
                <a:gd name="T11" fmla="*/ 34 h 53"/>
                <a:gd name="T12" fmla="*/ 31 w 44"/>
                <a:gd name="T13" fmla="*/ 36 h 53"/>
                <a:gd name="T14" fmla="*/ 28 w 44"/>
                <a:gd name="T15" fmla="*/ 37 h 53"/>
                <a:gd name="T16" fmla="*/ 28 w 44"/>
                <a:gd name="T17" fmla="*/ 44 h 53"/>
                <a:gd name="T18" fmla="*/ 28 w 44"/>
                <a:gd name="T19" fmla="*/ 45 h 53"/>
                <a:gd name="T20" fmla="*/ 26 w 44"/>
                <a:gd name="T21" fmla="*/ 47 h 53"/>
                <a:gd name="T22" fmla="*/ 26 w 44"/>
                <a:gd name="T23" fmla="*/ 49 h 53"/>
                <a:gd name="T24" fmla="*/ 21 w 44"/>
                <a:gd name="T25" fmla="*/ 52 h 53"/>
                <a:gd name="T26" fmla="*/ 16 w 44"/>
                <a:gd name="T27" fmla="*/ 53 h 53"/>
                <a:gd name="T28" fmla="*/ 13 w 44"/>
                <a:gd name="T29" fmla="*/ 52 h 53"/>
                <a:gd name="T30" fmla="*/ 15 w 44"/>
                <a:gd name="T31" fmla="*/ 47 h 53"/>
                <a:gd name="T32" fmla="*/ 13 w 44"/>
                <a:gd name="T33" fmla="*/ 41 h 53"/>
                <a:gd name="T34" fmla="*/ 11 w 44"/>
                <a:gd name="T35" fmla="*/ 32 h 53"/>
                <a:gd name="T36" fmla="*/ 5 w 44"/>
                <a:gd name="T37" fmla="*/ 28 h 53"/>
                <a:gd name="T38" fmla="*/ 1 w 44"/>
                <a:gd name="T39" fmla="*/ 21 h 53"/>
                <a:gd name="T40" fmla="*/ 0 w 44"/>
                <a:gd name="T41" fmla="*/ 15 h 53"/>
                <a:gd name="T42" fmla="*/ 0 w 44"/>
                <a:gd name="T43" fmla="*/ 10 h 53"/>
                <a:gd name="T44" fmla="*/ 5 w 44"/>
                <a:gd name="T45" fmla="*/ 10 h 53"/>
                <a:gd name="T46" fmla="*/ 6 w 44"/>
                <a:gd name="T47" fmla="*/ 11 h 53"/>
                <a:gd name="T48" fmla="*/ 8 w 44"/>
                <a:gd name="T49" fmla="*/ 18 h 53"/>
                <a:gd name="T50" fmla="*/ 10 w 44"/>
                <a:gd name="T51" fmla="*/ 13 h 53"/>
                <a:gd name="T52" fmla="*/ 10 w 44"/>
                <a:gd name="T53" fmla="*/ 11 h 53"/>
                <a:gd name="T54" fmla="*/ 11 w 44"/>
                <a:gd name="T55" fmla="*/ 8 h 53"/>
                <a:gd name="T56" fmla="*/ 10 w 44"/>
                <a:gd name="T57" fmla="*/ 5 h 53"/>
                <a:gd name="T58" fmla="*/ 11 w 44"/>
                <a:gd name="T59" fmla="*/ 0 h 53"/>
                <a:gd name="T60" fmla="*/ 15 w 44"/>
                <a:gd name="T61" fmla="*/ 2 h 53"/>
                <a:gd name="T62" fmla="*/ 20 w 44"/>
                <a:gd name="T63" fmla="*/ 3 h 53"/>
                <a:gd name="T64" fmla="*/ 23 w 44"/>
                <a:gd name="T65" fmla="*/ 2 h 53"/>
                <a:gd name="T66" fmla="*/ 26 w 44"/>
                <a:gd name="T67" fmla="*/ 0 h 53"/>
                <a:gd name="T68" fmla="*/ 28 w 44"/>
                <a:gd name="T69" fmla="*/ 3 h 53"/>
                <a:gd name="T70" fmla="*/ 30 w 44"/>
                <a:gd name="T71" fmla="*/ 3 h 53"/>
                <a:gd name="T72" fmla="*/ 33 w 44"/>
                <a:gd name="T73" fmla="*/ 3 h 53"/>
                <a:gd name="T74" fmla="*/ 36 w 44"/>
                <a:gd name="T75" fmla="*/ 2 h 53"/>
                <a:gd name="T76" fmla="*/ 39 w 44"/>
                <a:gd name="T77" fmla="*/ 2 h 53"/>
                <a:gd name="T78" fmla="*/ 41 w 44"/>
                <a:gd name="T79" fmla="*/ 5 h 53"/>
                <a:gd name="T80" fmla="*/ 41 w 44"/>
                <a:gd name="T81" fmla="*/ 8 h 53"/>
                <a:gd name="T82" fmla="*/ 41 w 44"/>
                <a:gd name="T83" fmla="*/ 10 h 53"/>
                <a:gd name="T84" fmla="*/ 41 w 44"/>
                <a:gd name="T85" fmla="*/ 1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4" h="53">
                  <a:moveTo>
                    <a:pt x="41" y="13"/>
                  </a:moveTo>
                  <a:lnTo>
                    <a:pt x="41" y="19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39" y="32"/>
                  </a:lnTo>
                  <a:lnTo>
                    <a:pt x="34" y="34"/>
                  </a:lnTo>
                  <a:lnTo>
                    <a:pt x="31" y="36"/>
                  </a:lnTo>
                  <a:lnTo>
                    <a:pt x="28" y="37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7"/>
                  </a:lnTo>
                  <a:lnTo>
                    <a:pt x="26" y="49"/>
                  </a:lnTo>
                  <a:lnTo>
                    <a:pt x="21" y="52"/>
                  </a:lnTo>
                  <a:lnTo>
                    <a:pt x="16" y="53"/>
                  </a:lnTo>
                  <a:lnTo>
                    <a:pt x="13" y="52"/>
                  </a:lnTo>
                  <a:lnTo>
                    <a:pt x="15" y="47"/>
                  </a:lnTo>
                  <a:lnTo>
                    <a:pt x="13" y="41"/>
                  </a:lnTo>
                  <a:lnTo>
                    <a:pt x="11" y="32"/>
                  </a:lnTo>
                  <a:lnTo>
                    <a:pt x="5" y="28"/>
                  </a:lnTo>
                  <a:lnTo>
                    <a:pt x="1" y="21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5" y="10"/>
                  </a:lnTo>
                  <a:lnTo>
                    <a:pt x="6" y="11"/>
                  </a:lnTo>
                  <a:lnTo>
                    <a:pt x="8" y="18"/>
                  </a:lnTo>
                  <a:lnTo>
                    <a:pt x="10" y="13"/>
                  </a:lnTo>
                  <a:lnTo>
                    <a:pt x="10" y="11"/>
                  </a:lnTo>
                  <a:lnTo>
                    <a:pt x="11" y="8"/>
                  </a:lnTo>
                  <a:lnTo>
                    <a:pt x="10" y="5"/>
                  </a:lnTo>
                  <a:lnTo>
                    <a:pt x="11" y="0"/>
                  </a:lnTo>
                  <a:lnTo>
                    <a:pt x="15" y="2"/>
                  </a:lnTo>
                  <a:lnTo>
                    <a:pt x="20" y="3"/>
                  </a:lnTo>
                  <a:lnTo>
                    <a:pt x="23" y="2"/>
                  </a:lnTo>
                  <a:lnTo>
                    <a:pt x="26" y="0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2"/>
                  </a:lnTo>
                  <a:lnTo>
                    <a:pt x="41" y="5"/>
                  </a:lnTo>
                  <a:lnTo>
                    <a:pt x="41" y="8"/>
                  </a:lnTo>
                  <a:lnTo>
                    <a:pt x="41" y="10"/>
                  </a:lnTo>
                  <a:lnTo>
                    <a:pt x="41" y="13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18" name="Freeform 118"/>
            <p:cNvSpPr>
              <a:spLocks/>
            </p:cNvSpPr>
            <p:nvPr/>
          </p:nvSpPr>
          <p:spPr bwMode="auto">
            <a:xfrm>
              <a:off x="3068637" y="7306470"/>
              <a:ext cx="17463" cy="31750"/>
            </a:xfrm>
            <a:custGeom>
              <a:avLst/>
              <a:gdLst>
                <a:gd name="T0" fmla="*/ 13 w 21"/>
                <a:gd name="T1" fmla="*/ 16 h 40"/>
                <a:gd name="T2" fmla="*/ 16 w 21"/>
                <a:gd name="T3" fmla="*/ 24 h 40"/>
                <a:gd name="T4" fmla="*/ 21 w 21"/>
                <a:gd name="T5" fmla="*/ 26 h 40"/>
                <a:gd name="T6" fmla="*/ 19 w 21"/>
                <a:gd name="T7" fmla="*/ 29 h 40"/>
                <a:gd name="T8" fmla="*/ 14 w 21"/>
                <a:gd name="T9" fmla="*/ 34 h 40"/>
                <a:gd name="T10" fmla="*/ 11 w 21"/>
                <a:gd name="T11" fmla="*/ 37 h 40"/>
                <a:gd name="T12" fmla="*/ 9 w 21"/>
                <a:gd name="T13" fmla="*/ 40 h 40"/>
                <a:gd name="T14" fmla="*/ 5 w 21"/>
                <a:gd name="T15" fmla="*/ 37 h 40"/>
                <a:gd name="T16" fmla="*/ 5 w 21"/>
                <a:gd name="T17" fmla="*/ 35 h 40"/>
                <a:gd name="T18" fmla="*/ 5 w 21"/>
                <a:gd name="T19" fmla="*/ 29 h 40"/>
                <a:gd name="T20" fmla="*/ 6 w 21"/>
                <a:gd name="T21" fmla="*/ 22 h 40"/>
                <a:gd name="T22" fmla="*/ 1 w 21"/>
                <a:gd name="T23" fmla="*/ 19 h 40"/>
                <a:gd name="T24" fmla="*/ 0 w 21"/>
                <a:gd name="T25" fmla="*/ 13 h 40"/>
                <a:gd name="T26" fmla="*/ 0 w 21"/>
                <a:gd name="T27" fmla="*/ 6 h 40"/>
                <a:gd name="T28" fmla="*/ 1 w 21"/>
                <a:gd name="T29" fmla="*/ 5 h 40"/>
                <a:gd name="T30" fmla="*/ 1 w 21"/>
                <a:gd name="T31" fmla="*/ 0 h 40"/>
                <a:gd name="T32" fmla="*/ 6 w 21"/>
                <a:gd name="T33" fmla="*/ 1 h 40"/>
                <a:gd name="T34" fmla="*/ 11 w 21"/>
                <a:gd name="T35" fmla="*/ 0 h 40"/>
                <a:gd name="T36" fmla="*/ 11 w 21"/>
                <a:gd name="T37" fmla="*/ 1 h 40"/>
                <a:gd name="T38" fmla="*/ 11 w 21"/>
                <a:gd name="T39" fmla="*/ 8 h 40"/>
                <a:gd name="T40" fmla="*/ 13 w 21"/>
                <a:gd name="T41" fmla="*/ 11 h 40"/>
                <a:gd name="T42" fmla="*/ 13 w 21"/>
                <a:gd name="T43" fmla="*/ 13 h 40"/>
                <a:gd name="T44" fmla="*/ 13 w 21"/>
                <a:gd name="T45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40">
                  <a:moveTo>
                    <a:pt x="13" y="16"/>
                  </a:moveTo>
                  <a:lnTo>
                    <a:pt x="16" y="24"/>
                  </a:lnTo>
                  <a:lnTo>
                    <a:pt x="21" y="26"/>
                  </a:lnTo>
                  <a:lnTo>
                    <a:pt x="19" y="29"/>
                  </a:lnTo>
                  <a:lnTo>
                    <a:pt x="14" y="34"/>
                  </a:lnTo>
                  <a:lnTo>
                    <a:pt x="11" y="37"/>
                  </a:lnTo>
                  <a:lnTo>
                    <a:pt x="9" y="40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29"/>
                  </a:lnTo>
                  <a:lnTo>
                    <a:pt x="6" y="22"/>
                  </a:lnTo>
                  <a:lnTo>
                    <a:pt x="1" y="19"/>
                  </a:lnTo>
                  <a:lnTo>
                    <a:pt x="0" y="13"/>
                  </a:lnTo>
                  <a:lnTo>
                    <a:pt x="0" y="6"/>
                  </a:lnTo>
                  <a:lnTo>
                    <a:pt x="1" y="5"/>
                  </a:lnTo>
                  <a:lnTo>
                    <a:pt x="1" y="0"/>
                  </a:lnTo>
                  <a:lnTo>
                    <a:pt x="6" y="1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11" y="8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6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19" name="Freeform 119"/>
            <p:cNvSpPr>
              <a:spLocks/>
            </p:cNvSpPr>
            <p:nvPr/>
          </p:nvSpPr>
          <p:spPr bwMode="auto">
            <a:xfrm>
              <a:off x="2916237" y="7006433"/>
              <a:ext cx="17463" cy="28575"/>
            </a:xfrm>
            <a:custGeom>
              <a:avLst/>
              <a:gdLst>
                <a:gd name="T0" fmla="*/ 23 w 23"/>
                <a:gd name="T1" fmla="*/ 3 h 37"/>
                <a:gd name="T2" fmla="*/ 23 w 23"/>
                <a:gd name="T3" fmla="*/ 11 h 37"/>
                <a:gd name="T4" fmla="*/ 22 w 23"/>
                <a:gd name="T5" fmla="*/ 15 h 37"/>
                <a:gd name="T6" fmla="*/ 22 w 23"/>
                <a:gd name="T7" fmla="*/ 16 h 37"/>
                <a:gd name="T8" fmla="*/ 18 w 23"/>
                <a:gd name="T9" fmla="*/ 21 h 37"/>
                <a:gd name="T10" fmla="*/ 15 w 23"/>
                <a:gd name="T11" fmla="*/ 28 h 37"/>
                <a:gd name="T12" fmla="*/ 12 w 23"/>
                <a:gd name="T13" fmla="*/ 34 h 37"/>
                <a:gd name="T14" fmla="*/ 7 w 23"/>
                <a:gd name="T15" fmla="*/ 37 h 37"/>
                <a:gd name="T16" fmla="*/ 3 w 23"/>
                <a:gd name="T17" fmla="*/ 29 h 37"/>
                <a:gd name="T18" fmla="*/ 0 w 23"/>
                <a:gd name="T19" fmla="*/ 24 h 37"/>
                <a:gd name="T20" fmla="*/ 0 w 23"/>
                <a:gd name="T21" fmla="*/ 18 h 37"/>
                <a:gd name="T22" fmla="*/ 0 w 23"/>
                <a:gd name="T23" fmla="*/ 13 h 37"/>
                <a:gd name="T24" fmla="*/ 5 w 23"/>
                <a:gd name="T25" fmla="*/ 8 h 37"/>
                <a:gd name="T26" fmla="*/ 8 w 23"/>
                <a:gd name="T27" fmla="*/ 8 h 37"/>
                <a:gd name="T28" fmla="*/ 12 w 23"/>
                <a:gd name="T29" fmla="*/ 10 h 37"/>
                <a:gd name="T30" fmla="*/ 15 w 23"/>
                <a:gd name="T31" fmla="*/ 5 h 37"/>
                <a:gd name="T32" fmla="*/ 18 w 23"/>
                <a:gd name="T33" fmla="*/ 0 h 37"/>
                <a:gd name="T34" fmla="*/ 23 w 23"/>
                <a:gd name="T35" fmla="*/ 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37">
                  <a:moveTo>
                    <a:pt x="23" y="3"/>
                  </a:moveTo>
                  <a:lnTo>
                    <a:pt x="23" y="11"/>
                  </a:lnTo>
                  <a:lnTo>
                    <a:pt x="22" y="15"/>
                  </a:lnTo>
                  <a:lnTo>
                    <a:pt x="22" y="16"/>
                  </a:lnTo>
                  <a:lnTo>
                    <a:pt x="18" y="21"/>
                  </a:lnTo>
                  <a:lnTo>
                    <a:pt x="15" y="28"/>
                  </a:lnTo>
                  <a:lnTo>
                    <a:pt x="12" y="34"/>
                  </a:lnTo>
                  <a:lnTo>
                    <a:pt x="7" y="37"/>
                  </a:lnTo>
                  <a:lnTo>
                    <a:pt x="3" y="29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5" y="8"/>
                  </a:lnTo>
                  <a:lnTo>
                    <a:pt x="8" y="8"/>
                  </a:lnTo>
                  <a:lnTo>
                    <a:pt x="12" y="10"/>
                  </a:lnTo>
                  <a:lnTo>
                    <a:pt x="15" y="5"/>
                  </a:lnTo>
                  <a:lnTo>
                    <a:pt x="18" y="0"/>
                  </a:lnTo>
                  <a:lnTo>
                    <a:pt x="23" y="3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0" name="Freeform 120"/>
            <p:cNvSpPr>
              <a:spLocks/>
            </p:cNvSpPr>
            <p:nvPr/>
          </p:nvSpPr>
          <p:spPr bwMode="auto">
            <a:xfrm>
              <a:off x="2998787" y="7258845"/>
              <a:ext cx="11113" cy="11113"/>
            </a:xfrm>
            <a:custGeom>
              <a:avLst/>
              <a:gdLst>
                <a:gd name="T0" fmla="*/ 5 w 13"/>
                <a:gd name="T1" fmla="*/ 14 h 14"/>
                <a:gd name="T2" fmla="*/ 3 w 13"/>
                <a:gd name="T3" fmla="*/ 10 h 14"/>
                <a:gd name="T4" fmla="*/ 2 w 13"/>
                <a:gd name="T5" fmla="*/ 8 h 14"/>
                <a:gd name="T6" fmla="*/ 0 w 13"/>
                <a:gd name="T7" fmla="*/ 5 h 14"/>
                <a:gd name="T8" fmla="*/ 0 w 13"/>
                <a:gd name="T9" fmla="*/ 3 h 14"/>
                <a:gd name="T10" fmla="*/ 0 w 13"/>
                <a:gd name="T11" fmla="*/ 1 h 14"/>
                <a:gd name="T12" fmla="*/ 0 w 13"/>
                <a:gd name="T13" fmla="*/ 0 h 14"/>
                <a:gd name="T14" fmla="*/ 3 w 13"/>
                <a:gd name="T15" fmla="*/ 0 h 14"/>
                <a:gd name="T16" fmla="*/ 7 w 13"/>
                <a:gd name="T17" fmla="*/ 0 h 14"/>
                <a:gd name="T18" fmla="*/ 13 w 13"/>
                <a:gd name="T19" fmla="*/ 0 h 14"/>
                <a:gd name="T20" fmla="*/ 13 w 13"/>
                <a:gd name="T21" fmla="*/ 5 h 14"/>
                <a:gd name="T22" fmla="*/ 11 w 13"/>
                <a:gd name="T23" fmla="*/ 10 h 14"/>
                <a:gd name="T24" fmla="*/ 10 w 13"/>
                <a:gd name="T25" fmla="*/ 10 h 14"/>
                <a:gd name="T26" fmla="*/ 5 w 13"/>
                <a:gd name="T2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14">
                  <a:moveTo>
                    <a:pt x="5" y="14"/>
                  </a:moveTo>
                  <a:lnTo>
                    <a:pt x="3" y="10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3" y="0"/>
                  </a:lnTo>
                  <a:lnTo>
                    <a:pt x="7" y="0"/>
                  </a:lnTo>
                  <a:lnTo>
                    <a:pt x="13" y="0"/>
                  </a:lnTo>
                  <a:lnTo>
                    <a:pt x="13" y="5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5" y="14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1" name="Freeform 121"/>
            <p:cNvSpPr>
              <a:spLocks/>
            </p:cNvSpPr>
            <p:nvPr/>
          </p:nvSpPr>
          <p:spPr bwMode="auto">
            <a:xfrm>
              <a:off x="2941637" y="6795295"/>
              <a:ext cx="19050" cy="47625"/>
            </a:xfrm>
            <a:custGeom>
              <a:avLst/>
              <a:gdLst>
                <a:gd name="T0" fmla="*/ 5 w 23"/>
                <a:gd name="T1" fmla="*/ 34 h 60"/>
                <a:gd name="T2" fmla="*/ 8 w 23"/>
                <a:gd name="T3" fmla="*/ 29 h 60"/>
                <a:gd name="T4" fmla="*/ 8 w 23"/>
                <a:gd name="T5" fmla="*/ 26 h 60"/>
                <a:gd name="T6" fmla="*/ 5 w 23"/>
                <a:gd name="T7" fmla="*/ 22 h 60"/>
                <a:gd name="T8" fmla="*/ 3 w 23"/>
                <a:gd name="T9" fmla="*/ 21 h 60"/>
                <a:gd name="T10" fmla="*/ 3 w 23"/>
                <a:gd name="T11" fmla="*/ 17 h 60"/>
                <a:gd name="T12" fmla="*/ 0 w 23"/>
                <a:gd name="T13" fmla="*/ 16 h 60"/>
                <a:gd name="T14" fmla="*/ 0 w 23"/>
                <a:gd name="T15" fmla="*/ 14 h 60"/>
                <a:gd name="T16" fmla="*/ 2 w 23"/>
                <a:gd name="T17" fmla="*/ 11 h 60"/>
                <a:gd name="T18" fmla="*/ 2 w 23"/>
                <a:gd name="T19" fmla="*/ 8 h 60"/>
                <a:gd name="T20" fmla="*/ 2 w 23"/>
                <a:gd name="T21" fmla="*/ 6 h 60"/>
                <a:gd name="T22" fmla="*/ 2 w 23"/>
                <a:gd name="T23" fmla="*/ 3 h 60"/>
                <a:gd name="T24" fmla="*/ 3 w 23"/>
                <a:gd name="T25" fmla="*/ 0 h 60"/>
                <a:gd name="T26" fmla="*/ 8 w 23"/>
                <a:gd name="T27" fmla="*/ 0 h 60"/>
                <a:gd name="T28" fmla="*/ 12 w 23"/>
                <a:gd name="T29" fmla="*/ 0 h 60"/>
                <a:gd name="T30" fmla="*/ 12 w 23"/>
                <a:gd name="T31" fmla="*/ 3 h 60"/>
                <a:gd name="T32" fmla="*/ 12 w 23"/>
                <a:gd name="T33" fmla="*/ 5 h 60"/>
                <a:gd name="T34" fmla="*/ 13 w 23"/>
                <a:gd name="T35" fmla="*/ 8 h 60"/>
                <a:gd name="T36" fmla="*/ 12 w 23"/>
                <a:gd name="T37" fmla="*/ 13 h 60"/>
                <a:gd name="T38" fmla="*/ 12 w 23"/>
                <a:gd name="T39" fmla="*/ 16 h 60"/>
                <a:gd name="T40" fmla="*/ 12 w 23"/>
                <a:gd name="T41" fmla="*/ 19 h 60"/>
                <a:gd name="T42" fmla="*/ 17 w 23"/>
                <a:gd name="T43" fmla="*/ 24 h 60"/>
                <a:gd name="T44" fmla="*/ 17 w 23"/>
                <a:gd name="T45" fmla="*/ 27 h 60"/>
                <a:gd name="T46" fmla="*/ 18 w 23"/>
                <a:gd name="T47" fmla="*/ 30 h 60"/>
                <a:gd name="T48" fmla="*/ 20 w 23"/>
                <a:gd name="T49" fmla="*/ 30 h 60"/>
                <a:gd name="T50" fmla="*/ 23 w 23"/>
                <a:gd name="T51" fmla="*/ 32 h 60"/>
                <a:gd name="T52" fmla="*/ 23 w 23"/>
                <a:gd name="T53" fmla="*/ 35 h 60"/>
                <a:gd name="T54" fmla="*/ 23 w 23"/>
                <a:gd name="T55" fmla="*/ 39 h 60"/>
                <a:gd name="T56" fmla="*/ 23 w 23"/>
                <a:gd name="T57" fmla="*/ 43 h 60"/>
                <a:gd name="T58" fmla="*/ 23 w 23"/>
                <a:gd name="T59" fmla="*/ 45 h 60"/>
                <a:gd name="T60" fmla="*/ 22 w 23"/>
                <a:gd name="T61" fmla="*/ 51 h 60"/>
                <a:gd name="T62" fmla="*/ 18 w 23"/>
                <a:gd name="T63" fmla="*/ 55 h 60"/>
                <a:gd name="T64" fmla="*/ 12 w 23"/>
                <a:gd name="T65" fmla="*/ 60 h 60"/>
                <a:gd name="T66" fmla="*/ 10 w 23"/>
                <a:gd name="T67" fmla="*/ 53 h 60"/>
                <a:gd name="T68" fmla="*/ 8 w 23"/>
                <a:gd name="T69" fmla="*/ 48 h 60"/>
                <a:gd name="T70" fmla="*/ 7 w 23"/>
                <a:gd name="T71" fmla="*/ 45 h 60"/>
                <a:gd name="T72" fmla="*/ 8 w 23"/>
                <a:gd name="T73" fmla="*/ 42 h 60"/>
                <a:gd name="T74" fmla="*/ 10 w 23"/>
                <a:gd name="T75" fmla="*/ 39 h 60"/>
                <a:gd name="T76" fmla="*/ 12 w 23"/>
                <a:gd name="T77" fmla="*/ 35 h 60"/>
                <a:gd name="T78" fmla="*/ 5 w 23"/>
                <a:gd name="T79" fmla="*/ 3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" h="60">
                  <a:moveTo>
                    <a:pt x="5" y="34"/>
                  </a:moveTo>
                  <a:lnTo>
                    <a:pt x="8" y="29"/>
                  </a:lnTo>
                  <a:lnTo>
                    <a:pt x="8" y="26"/>
                  </a:lnTo>
                  <a:lnTo>
                    <a:pt x="5" y="22"/>
                  </a:lnTo>
                  <a:lnTo>
                    <a:pt x="3" y="21"/>
                  </a:lnTo>
                  <a:lnTo>
                    <a:pt x="3" y="17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3"/>
                  </a:lnTo>
                  <a:lnTo>
                    <a:pt x="3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3" y="8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2" y="19"/>
                  </a:lnTo>
                  <a:lnTo>
                    <a:pt x="17" y="24"/>
                  </a:lnTo>
                  <a:lnTo>
                    <a:pt x="17" y="27"/>
                  </a:lnTo>
                  <a:lnTo>
                    <a:pt x="18" y="30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3" y="35"/>
                  </a:lnTo>
                  <a:lnTo>
                    <a:pt x="23" y="39"/>
                  </a:lnTo>
                  <a:lnTo>
                    <a:pt x="23" y="43"/>
                  </a:lnTo>
                  <a:lnTo>
                    <a:pt x="23" y="45"/>
                  </a:lnTo>
                  <a:lnTo>
                    <a:pt x="22" y="51"/>
                  </a:lnTo>
                  <a:lnTo>
                    <a:pt x="18" y="55"/>
                  </a:lnTo>
                  <a:lnTo>
                    <a:pt x="12" y="60"/>
                  </a:lnTo>
                  <a:lnTo>
                    <a:pt x="10" y="53"/>
                  </a:lnTo>
                  <a:lnTo>
                    <a:pt x="8" y="48"/>
                  </a:lnTo>
                  <a:lnTo>
                    <a:pt x="7" y="45"/>
                  </a:lnTo>
                  <a:lnTo>
                    <a:pt x="8" y="42"/>
                  </a:lnTo>
                  <a:lnTo>
                    <a:pt x="10" y="39"/>
                  </a:lnTo>
                  <a:lnTo>
                    <a:pt x="12" y="35"/>
                  </a:lnTo>
                  <a:lnTo>
                    <a:pt x="5" y="34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2" name="Freeform 122"/>
            <p:cNvSpPr>
              <a:spLocks/>
            </p:cNvSpPr>
            <p:nvPr/>
          </p:nvSpPr>
          <p:spPr bwMode="auto">
            <a:xfrm>
              <a:off x="3105150" y="6806408"/>
              <a:ext cx="730250" cy="501650"/>
            </a:xfrm>
            <a:custGeom>
              <a:avLst/>
              <a:gdLst>
                <a:gd name="T0" fmla="*/ 847 w 921"/>
                <a:gd name="T1" fmla="*/ 500 h 633"/>
                <a:gd name="T2" fmla="*/ 817 w 921"/>
                <a:gd name="T3" fmla="*/ 497 h 633"/>
                <a:gd name="T4" fmla="*/ 786 w 921"/>
                <a:gd name="T5" fmla="*/ 499 h 633"/>
                <a:gd name="T6" fmla="*/ 768 w 921"/>
                <a:gd name="T7" fmla="*/ 513 h 633"/>
                <a:gd name="T8" fmla="*/ 738 w 921"/>
                <a:gd name="T9" fmla="*/ 541 h 633"/>
                <a:gd name="T10" fmla="*/ 688 w 921"/>
                <a:gd name="T11" fmla="*/ 560 h 633"/>
                <a:gd name="T12" fmla="*/ 649 w 921"/>
                <a:gd name="T13" fmla="*/ 559 h 633"/>
                <a:gd name="T14" fmla="*/ 620 w 921"/>
                <a:gd name="T15" fmla="*/ 584 h 633"/>
                <a:gd name="T16" fmla="*/ 566 w 921"/>
                <a:gd name="T17" fmla="*/ 576 h 633"/>
                <a:gd name="T18" fmla="*/ 516 w 921"/>
                <a:gd name="T19" fmla="*/ 580 h 633"/>
                <a:gd name="T20" fmla="*/ 482 w 921"/>
                <a:gd name="T21" fmla="*/ 610 h 633"/>
                <a:gd name="T22" fmla="*/ 463 w 921"/>
                <a:gd name="T23" fmla="*/ 618 h 633"/>
                <a:gd name="T24" fmla="*/ 410 w 921"/>
                <a:gd name="T25" fmla="*/ 588 h 633"/>
                <a:gd name="T26" fmla="*/ 343 w 921"/>
                <a:gd name="T27" fmla="*/ 559 h 633"/>
                <a:gd name="T28" fmla="*/ 270 w 921"/>
                <a:gd name="T29" fmla="*/ 542 h 633"/>
                <a:gd name="T30" fmla="*/ 187 w 921"/>
                <a:gd name="T31" fmla="*/ 536 h 633"/>
                <a:gd name="T32" fmla="*/ 121 w 921"/>
                <a:gd name="T33" fmla="*/ 531 h 633"/>
                <a:gd name="T34" fmla="*/ 40 w 921"/>
                <a:gd name="T35" fmla="*/ 549 h 633"/>
                <a:gd name="T36" fmla="*/ 2 w 921"/>
                <a:gd name="T37" fmla="*/ 515 h 633"/>
                <a:gd name="T38" fmla="*/ 18 w 921"/>
                <a:gd name="T39" fmla="*/ 468 h 633"/>
                <a:gd name="T40" fmla="*/ 40 w 921"/>
                <a:gd name="T41" fmla="*/ 426 h 633"/>
                <a:gd name="T42" fmla="*/ 63 w 921"/>
                <a:gd name="T43" fmla="*/ 379 h 633"/>
                <a:gd name="T44" fmla="*/ 91 w 921"/>
                <a:gd name="T45" fmla="*/ 350 h 633"/>
                <a:gd name="T46" fmla="*/ 96 w 921"/>
                <a:gd name="T47" fmla="*/ 300 h 633"/>
                <a:gd name="T48" fmla="*/ 114 w 921"/>
                <a:gd name="T49" fmla="*/ 262 h 633"/>
                <a:gd name="T50" fmla="*/ 126 w 921"/>
                <a:gd name="T51" fmla="*/ 214 h 633"/>
                <a:gd name="T52" fmla="*/ 119 w 921"/>
                <a:gd name="T53" fmla="*/ 194 h 633"/>
                <a:gd name="T54" fmla="*/ 96 w 921"/>
                <a:gd name="T55" fmla="*/ 170 h 633"/>
                <a:gd name="T56" fmla="*/ 134 w 921"/>
                <a:gd name="T57" fmla="*/ 133 h 633"/>
                <a:gd name="T58" fmla="*/ 177 w 921"/>
                <a:gd name="T59" fmla="*/ 152 h 633"/>
                <a:gd name="T60" fmla="*/ 225 w 921"/>
                <a:gd name="T61" fmla="*/ 135 h 633"/>
                <a:gd name="T62" fmla="*/ 197 w 921"/>
                <a:gd name="T63" fmla="*/ 104 h 633"/>
                <a:gd name="T64" fmla="*/ 245 w 921"/>
                <a:gd name="T65" fmla="*/ 92 h 633"/>
                <a:gd name="T66" fmla="*/ 288 w 921"/>
                <a:gd name="T67" fmla="*/ 109 h 633"/>
                <a:gd name="T68" fmla="*/ 329 w 921"/>
                <a:gd name="T69" fmla="*/ 122 h 633"/>
                <a:gd name="T70" fmla="*/ 351 w 921"/>
                <a:gd name="T71" fmla="*/ 118 h 633"/>
                <a:gd name="T72" fmla="*/ 381 w 921"/>
                <a:gd name="T73" fmla="*/ 97 h 633"/>
                <a:gd name="T74" fmla="*/ 424 w 921"/>
                <a:gd name="T75" fmla="*/ 135 h 633"/>
                <a:gd name="T76" fmla="*/ 457 w 921"/>
                <a:gd name="T77" fmla="*/ 152 h 633"/>
                <a:gd name="T78" fmla="*/ 501 w 921"/>
                <a:gd name="T79" fmla="*/ 130 h 633"/>
                <a:gd name="T80" fmla="*/ 556 w 921"/>
                <a:gd name="T81" fmla="*/ 141 h 633"/>
                <a:gd name="T82" fmla="*/ 584 w 921"/>
                <a:gd name="T83" fmla="*/ 96 h 633"/>
                <a:gd name="T84" fmla="*/ 630 w 921"/>
                <a:gd name="T85" fmla="*/ 94 h 633"/>
                <a:gd name="T86" fmla="*/ 645 w 921"/>
                <a:gd name="T87" fmla="*/ 37 h 633"/>
                <a:gd name="T88" fmla="*/ 716 w 921"/>
                <a:gd name="T89" fmla="*/ 2 h 633"/>
                <a:gd name="T90" fmla="*/ 774 w 921"/>
                <a:gd name="T91" fmla="*/ 23 h 633"/>
                <a:gd name="T92" fmla="*/ 763 w 921"/>
                <a:gd name="T93" fmla="*/ 55 h 633"/>
                <a:gd name="T94" fmla="*/ 771 w 921"/>
                <a:gd name="T95" fmla="*/ 84 h 633"/>
                <a:gd name="T96" fmla="*/ 796 w 921"/>
                <a:gd name="T97" fmla="*/ 141 h 633"/>
                <a:gd name="T98" fmla="*/ 840 w 921"/>
                <a:gd name="T99" fmla="*/ 164 h 633"/>
                <a:gd name="T100" fmla="*/ 822 w 921"/>
                <a:gd name="T101" fmla="*/ 209 h 633"/>
                <a:gd name="T102" fmla="*/ 844 w 921"/>
                <a:gd name="T103" fmla="*/ 241 h 633"/>
                <a:gd name="T104" fmla="*/ 877 w 921"/>
                <a:gd name="T105" fmla="*/ 248 h 633"/>
                <a:gd name="T106" fmla="*/ 890 w 921"/>
                <a:gd name="T107" fmla="*/ 279 h 633"/>
                <a:gd name="T108" fmla="*/ 902 w 921"/>
                <a:gd name="T109" fmla="*/ 282 h 633"/>
                <a:gd name="T110" fmla="*/ 910 w 921"/>
                <a:gd name="T111" fmla="*/ 327 h 633"/>
                <a:gd name="T112" fmla="*/ 913 w 921"/>
                <a:gd name="T113" fmla="*/ 406 h 633"/>
                <a:gd name="T114" fmla="*/ 897 w 921"/>
                <a:gd name="T115" fmla="*/ 444 h 633"/>
                <a:gd name="T116" fmla="*/ 888 w 921"/>
                <a:gd name="T117" fmla="*/ 481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21" h="633">
                  <a:moveTo>
                    <a:pt x="877" y="510"/>
                  </a:moveTo>
                  <a:lnTo>
                    <a:pt x="872" y="510"/>
                  </a:lnTo>
                  <a:lnTo>
                    <a:pt x="869" y="508"/>
                  </a:lnTo>
                  <a:lnTo>
                    <a:pt x="864" y="508"/>
                  </a:lnTo>
                  <a:lnTo>
                    <a:pt x="860" y="507"/>
                  </a:lnTo>
                  <a:lnTo>
                    <a:pt x="855" y="502"/>
                  </a:lnTo>
                  <a:lnTo>
                    <a:pt x="854" y="500"/>
                  </a:lnTo>
                  <a:lnTo>
                    <a:pt x="850" y="500"/>
                  </a:lnTo>
                  <a:lnTo>
                    <a:pt x="847" y="500"/>
                  </a:lnTo>
                  <a:lnTo>
                    <a:pt x="842" y="497"/>
                  </a:lnTo>
                  <a:lnTo>
                    <a:pt x="837" y="494"/>
                  </a:lnTo>
                  <a:lnTo>
                    <a:pt x="834" y="495"/>
                  </a:lnTo>
                  <a:lnTo>
                    <a:pt x="832" y="495"/>
                  </a:lnTo>
                  <a:lnTo>
                    <a:pt x="829" y="495"/>
                  </a:lnTo>
                  <a:lnTo>
                    <a:pt x="827" y="495"/>
                  </a:lnTo>
                  <a:lnTo>
                    <a:pt x="826" y="495"/>
                  </a:lnTo>
                  <a:lnTo>
                    <a:pt x="824" y="495"/>
                  </a:lnTo>
                  <a:lnTo>
                    <a:pt x="817" y="497"/>
                  </a:lnTo>
                  <a:lnTo>
                    <a:pt x="811" y="499"/>
                  </a:lnTo>
                  <a:lnTo>
                    <a:pt x="809" y="499"/>
                  </a:lnTo>
                  <a:lnTo>
                    <a:pt x="801" y="502"/>
                  </a:lnTo>
                  <a:lnTo>
                    <a:pt x="799" y="503"/>
                  </a:lnTo>
                  <a:lnTo>
                    <a:pt x="794" y="505"/>
                  </a:lnTo>
                  <a:lnTo>
                    <a:pt x="789" y="505"/>
                  </a:lnTo>
                  <a:lnTo>
                    <a:pt x="786" y="505"/>
                  </a:lnTo>
                  <a:lnTo>
                    <a:pt x="786" y="500"/>
                  </a:lnTo>
                  <a:lnTo>
                    <a:pt x="786" y="499"/>
                  </a:lnTo>
                  <a:lnTo>
                    <a:pt x="787" y="492"/>
                  </a:lnTo>
                  <a:lnTo>
                    <a:pt x="784" y="489"/>
                  </a:lnTo>
                  <a:lnTo>
                    <a:pt x="781" y="492"/>
                  </a:lnTo>
                  <a:lnTo>
                    <a:pt x="781" y="500"/>
                  </a:lnTo>
                  <a:lnTo>
                    <a:pt x="783" y="505"/>
                  </a:lnTo>
                  <a:lnTo>
                    <a:pt x="781" y="507"/>
                  </a:lnTo>
                  <a:lnTo>
                    <a:pt x="776" y="510"/>
                  </a:lnTo>
                  <a:lnTo>
                    <a:pt x="774" y="510"/>
                  </a:lnTo>
                  <a:lnTo>
                    <a:pt x="768" y="513"/>
                  </a:lnTo>
                  <a:lnTo>
                    <a:pt x="763" y="515"/>
                  </a:lnTo>
                  <a:lnTo>
                    <a:pt x="759" y="516"/>
                  </a:lnTo>
                  <a:lnTo>
                    <a:pt x="753" y="521"/>
                  </a:lnTo>
                  <a:lnTo>
                    <a:pt x="751" y="523"/>
                  </a:lnTo>
                  <a:lnTo>
                    <a:pt x="746" y="531"/>
                  </a:lnTo>
                  <a:lnTo>
                    <a:pt x="743" y="533"/>
                  </a:lnTo>
                  <a:lnTo>
                    <a:pt x="741" y="536"/>
                  </a:lnTo>
                  <a:lnTo>
                    <a:pt x="740" y="536"/>
                  </a:lnTo>
                  <a:lnTo>
                    <a:pt x="738" y="541"/>
                  </a:lnTo>
                  <a:lnTo>
                    <a:pt x="735" y="544"/>
                  </a:lnTo>
                  <a:lnTo>
                    <a:pt x="730" y="555"/>
                  </a:lnTo>
                  <a:lnTo>
                    <a:pt x="723" y="562"/>
                  </a:lnTo>
                  <a:lnTo>
                    <a:pt x="718" y="568"/>
                  </a:lnTo>
                  <a:lnTo>
                    <a:pt x="713" y="568"/>
                  </a:lnTo>
                  <a:lnTo>
                    <a:pt x="711" y="568"/>
                  </a:lnTo>
                  <a:lnTo>
                    <a:pt x="708" y="567"/>
                  </a:lnTo>
                  <a:lnTo>
                    <a:pt x="703" y="562"/>
                  </a:lnTo>
                  <a:lnTo>
                    <a:pt x="688" y="560"/>
                  </a:lnTo>
                  <a:lnTo>
                    <a:pt x="685" y="559"/>
                  </a:lnTo>
                  <a:lnTo>
                    <a:pt x="677" y="557"/>
                  </a:lnTo>
                  <a:lnTo>
                    <a:pt x="672" y="557"/>
                  </a:lnTo>
                  <a:lnTo>
                    <a:pt x="667" y="557"/>
                  </a:lnTo>
                  <a:lnTo>
                    <a:pt x="663" y="557"/>
                  </a:lnTo>
                  <a:lnTo>
                    <a:pt x="660" y="559"/>
                  </a:lnTo>
                  <a:lnTo>
                    <a:pt x="654" y="559"/>
                  </a:lnTo>
                  <a:lnTo>
                    <a:pt x="652" y="559"/>
                  </a:lnTo>
                  <a:lnTo>
                    <a:pt x="649" y="559"/>
                  </a:lnTo>
                  <a:lnTo>
                    <a:pt x="639" y="562"/>
                  </a:lnTo>
                  <a:lnTo>
                    <a:pt x="637" y="562"/>
                  </a:lnTo>
                  <a:lnTo>
                    <a:pt x="635" y="570"/>
                  </a:lnTo>
                  <a:lnTo>
                    <a:pt x="634" y="576"/>
                  </a:lnTo>
                  <a:lnTo>
                    <a:pt x="634" y="578"/>
                  </a:lnTo>
                  <a:lnTo>
                    <a:pt x="632" y="581"/>
                  </a:lnTo>
                  <a:lnTo>
                    <a:pt x="630" y="583"/>
                  </a:lnTo>
                  <a:lnTo>
                    <a:pt x="627" y="583"/>
                  </a:lnTo>
                  <a:lnTo>
                    <a:pt x="620" y="584"/>
                  </a:lnTo>
                  <a:lnTo>
                    <a:pt x="612" y="584"/>
                  </a:lnTo>
                  <a:lnTo>
                    <a:pt x="611" y="583"/>
                  </a:lnTo>
                  <a:lnTo>
                    <a:pt x="596" y="583"/>
                  </a:lnTo>
                  <a:lnTo>
                    <a:pt x="586" y="584"/>
                  </a:lnTo>
                  <a:lnTo>
                    <a:pt x="584" y="584"/>
                  </a:lnTo>
                  <a:lnTo>
                    <a:pt x="577" y="583"/>
                  </a:lnTo>
                  <a:lnTo>
                    <a:pt x="571" y="581"/>
                  </a:lnTo>
                  <a:lnTo>
                    <a:pt x="568" y="576"/>
                  </a:lnTo>
                  <a:lnTo>
                    <a:pt x="566" y="576"/>
                  </a:lnTo>
                  <a:lnTo>
                    <a:pt x="563" y="580"/>
                  </a:lnTo>
                  <a:lnTo>
                    <a:pt x="559" y="580"/>
                  </a:lnTo>
                  <a:lnTo>
                    <a:pt x="554" y="581"/>
                  </a:lnTo>
                  <a:lnTo>
                    <a:pt x="546" y="578"/>
                  </a:lnTo>
                  <a:lnTo>
                    <a:pt x="534" y="578"/>
                  </a:lnTo>
                  <a:lnTo>
                    <a:pt x="533" y="578"/>
                  </a:lnTo>
                  <a:lnTo>
                    <a:pt x="526" y="580"/>
                  </a:lnTo>
                  <a:lnTo>
                    <a:pt x="521" y="580"/>
                  </a:lnTo>
                  <a:lnTo>
                    <a:pt x="516" y="580"/>
                  </a:lnTo>
                  <a:lnTo>
                    <a:pt x="511" y="581"/>
                  </a:lnTo>
                  <a:lnTo>
                    <a:pt x="510" y="581"/>
                  </a:lnTo>
                  <a:lnTo>
                    <a:pt x="500" y="584"/>
                  </a:lnTo>
                  <a:lnTo>
                    <a:pt x="485" y="591"/>
                  </a:lnTo>
                  <a:lnTo>
                    <a:pt x="483" y="592"/>
                  </a:lnTo>
                  <a:lnTo>
                    <a:pt x="483" y="594"/>
                  </a:lnTo>
                  <a:lnTo>
                    <a:pt x="480" y="604"/>
                  </a:lnTo>
                  <a:lnTo>
                    <a:pt x="480" y="607"/>
                  </a:lnTo>
                  <a:lnTo>
                    <a:pt x="482" y="610"/>
                  </a:lnTo>
                  <a:lnTo>
                    <a:pt x="482" y="620"/>
                  </a:lnTo>
                  <a:lnTo>
                    <a:pt x="480" y="622"/>
                  </a:lnTo>
                  <a:lnTo>
                    <a:pt x="480" y="626"/>
                  </a:lnTo>
                  <a:lnTo>
                    <a:pt x="478" y="628"/>
                  </a:lnTo>
                  <a:lnTo>
                    <a:pt x="473" y="633"/>
                  </a:lnTo>
                  <a:lnTo>
                    <a:pt x="470" y="628"/>
                  </a:lnTo>
                  <a:lnTo>
                    <a:pt x="472" y="626"/>
                  </a:lnTo>
                  <a:lnTo>
                    <a:pt x="468" y="622"/>
                  </a:lnTo>
                  <a:lnTo>
                    <a:pt x="463" y="618"/>
                  </a:lnTo>
                  <a:lnTo>
                    <a:pt x="462" y="618"/>
                  </a:lnTo>
                  <a:lnTo>
                    <a:pt x="452" y="612"/>
                  </a:lnTo>
                  <a:lnTo>
                    <a:pt x="448" y="610"/>
                  </a:lnTo>
                  <a:lnTo>
                    <a:pt x="437" y="602"/>
                  </a:lnTo>
                  <a:lnTo>
                    <a:pt x="434" y="599"/>
                  </a:lnTo>
                  <a:lnTo>
                    <a:pt x="430" y="597"/>
                  </a:lnTo>
                  <a:lnTo>
                    <a:pt x="429" y="597"/>
                  </a:lnTo>
                  <a:lnTo>
                    <a:pt x="414" y="589"/>
                  </a:lnTo>
                  <a:lnTo>
                    <a:pt x="410" y="588"/>
                  </a:lnTo>
                  <a:lnTo>
                    <a:pt x="409" y="588"/>
                  </a:lnTo>
                  <a:lnTo>
                    <a:pt x="405" y="586"/>
                  </a:lnTo>
                  <a:lnTo>
                    <a:pt x="387" y="576"/>
                  </a:lnTo>
                  <a:lnTo>
                    <a:pt x="386" y="576"/>
                  </a:lnTo>
                  <a:lnTo>
                    <a:pt x="382" y="575"/>
                  </a:lnTo>
                  <a:lnTo>
                    <a:pt x="362" y="567"/>
                  </a:lnTo>
                  <a:lnTo>
                    <a:pt x="361" y="565"/>
                  </a:lnTo>
                  <a:lnTo>
                    <a:pt x="359" y="565"/>
                  </a:lnTo>
                  <a:lnTo>
                    <a:pt x="343" y="559"/>
                  </a:lnTo>
                  <a:lnTo>
                    <a:pt x="328" y="554"/>
                  </a:lnTo>
                  <a:lnTo>
                    <a:pt x="314" y="552"/>
                  </a:lnTo>
                  <a:lnTo>
                    <a:pt x="308" y="550"/>
                  </a:lnTo>
                  <a:lnTo>
                    <a:pt x="305" y="549"/>
                  </a:lnTo>
                  <a:lnTo>
                    <a:pt x="303" y="549"/>
                  </a:lnTo>
                  <a:lnTo>
                    <a:pt x="285" y="546"/>
                  </a:lnTo>
                  <a:lnTo>
                    <a:pt x="283" y="546"/>
                  </a:lnTo>
                  <a:lnTo>
                    <a:pt x="278" y="544"/>
                  </a:lnTo>
                  <a:lnTo>
                    <a:pt x="270" y="542"/>
                  </a:lnTo>
                  <a:lnTo>
                    <a:pt x="257" y="541"/>
                  </a:lnTo>
                  <a:lnTo>
                    <a:pt x="255" y="541"/>
                  </a:lnTo>
                  <a:lnTo>
                    <a:pt x="253" y="541"/>
                  </a:lnTo>
                  <a:lnTo>
                    <a:pt x="233" y="539"/>
                  </a:lnTo>
                  <a:lnTo>
                    <a:pt x="230" y="539"/>
                  </a:lnTo>
                  <a:lnTo>
                    <a:pt x="228" y="539"/>
                  </a:lnTo>
                  <a:lnTo>
                    <a:pt x="212" y="541"/>
                  </a:lnTo>
                  <a:lnTo>
                    <a:pt x="209" y="541"/>
                  </a:lnTo>
                  <a:lnTo>
                    <a:pt x="187" y="536"/>
                  </a:lnTo>
                  <a:lnTo>
                    <a:pt x="185" y="536"/>
                  </a:lnTo>
                  <a:lnTo>
                    <a:pt x="182" y="536"/>
                  </a:lnTo>
                  <a:lnTo>
                    <a:pt x="164" y="533"/>
                  </a:lnTo>
                  <a:lnTo>
                    <a:pt x="162" y="531"/>
                  </a:lnTo>
                  <a:lnTo>
                    <a:pt x="161" y="531"/>
                  </a:lnTo>
                  <a:lnTo>
                    <a:pt x="141" y="529"/>
                  </a:lnTo>
                  <a:lnTo>
                    <a:pt x="139" y="529"/>
                  </a:lnTo>
                  <a:lnTo>
                    <a:pt x="123" y="531"/>
                  </a:lnTo>
                  <a:lnTo>
                    <a:pt x="121" y="531"/>
                  </a:lnTo>
                  <a:lnTo>
                    <a:pt x="108" y="534"/>
                  </a:lnTo>
                  <a:lnTo>
                    <a:pt x="91" y="533"/>
                  </a:lnTo>
                  <a:lnTo>
                    <a:pt x="90" y="534"/>
                  </a:lnTo>
                  <a:lnTo>
                    <a:pt x="71" y="541"/>
                  </a:lnTo>
                  <a:lnTo>
                    <a:pt x="68" y="542"/>
                  </a:lnTo>
                  <a:lnTo>
                    <a:pt x="56" y="547"/>
                  </a:lnTo>
                  <a:lnTo>
                    <a:pt x="53" y="547"/>
                  </a:lnTo>
                  <a:lnTo>
                    <a:pt x="45" y="549"/>
                  </a:lnTo>
                  <a:lnTo>
                    <a:pt x="40" y="549"/>
                  </a:lnTo>
                  <a:lnTo>
                    <a:pt x="23" y="550"/>
                  </a:lnTo>
                  <a:lnTo>
                    <a:pt x="22" y="552"/>
                  </a:lnTo>
                  <a:lnTo>
                    <a:pt x="20" y="552"/>
                  </a:lnTo>
                  <a:lnTo>
                    <a:pt x="10" y="555"/>
                  </a:lnTo>
                  <a:lnTo>
                    <a:pt x="7" y="541"/>
                  </a:lnTo>
                  <a:lnTo>
                    <a:pt x="7" y="539"/>
                  </a:lnTo>
                  <a:lnTo>
                    <a:pt x="8" y="531"/>
                  </a:lnTo>
                  <a:lnTo>
                    <a:pt x="4" y="521"/>
                  </a:lnTo>
                  <a:lnTo>
                    <a:pt x="2" y="515"/>
                  </a:lnTo>
                  <a:lnTo>
                    <a:pt x="0" y="508"/>
                  </a:lnTo>
                  <a:lnTo>
                    <a:pt x="2" y="507"/>
                  </a:lnTo>
                  <a:lnTo>
                    <a:pt x="5" y="499"/>
                  </a:lnTo>
                  <a:lnTo>
                    <a:pt x="8" y="489"/>
                  </a:lnTo>
                  <a:lnTo>
                    <a:pt x="10" y="487"/>
                  </a:lnTo>
                  <a:lnTo>
                    <a:pt x="7" y="478"/>
                  </a:lnTo>
                  <a:lnTo>
                    <a:pt x="8" y="476"/>
                  </a:lnTo>
                  <a:lnTo>
                    <a:pt x="15" y="470"/>
                  </a:lnTo>
                  <a:lnTo>
                    <a:pt x="18" y="468"/>
                  </a:lnTo>
                  <a:lnTo>
                    <a:pt x="23" y="460"/>
                  </a:lnTo>
                  <a:lnTo>
                    <a:pt x="28" y="453"/>
                  </a:lnTo>
                  <a:lnTo>
                    <a:pt x="28" y="452"/>
                  </a:lnTo>
                  <a:lnTo>
                    <a:pt x="30" y="445"/>
                  </a:lnTo>
                  <a:lnTo>
                    <a:pt x="32" y="444"/>
                  </a:lnTo>
                  <a:lnTo>
                    <a:pt x="32" y="437"/>
                  </a:lnTo>
                  <a:lnTo>
                    <a:pt x="32" y="436"/>
                  </a:lnTo>
                  <a:lnTo>
                    <a:pt x="35" y="429"/>
                  </a:lnTo>
                  <a:lnTo>
                    <a:pt x="40" y="426"/>
                  </a:lnTo>
                  <a:lnTo>
                    <a:pt x="40" y="418"/>
                  </a:lnTo>
                  <a:lnTo>
                    <a:pt x="40" y="414"/>
                  </a:lnTo>
                  <a:lnTo>
                    <a:pt x="37" y="410"/>
                  </a:lnTo>
                  <a:lnTo>
                    <a:pt x="37" y="402"/>
                  </a:lnTo>
                  <a:lnTo>
                    <a:pt x="40" y="398"/>
                  </a:lnTo>
                  <a:lnTo>
                    <a:pt x="50" y="395"/>
                  </a:lnTo>
                  <a:lnTo>
                    <a:pt x="51" y="393"/>
                  </a:lnTo>
                  <a:lnTo>
                    <a:pt x="53" y="392"/>
                  </a:lnTo>
                  <a:lnTo>
                    <a:pt x="63" y="379"/>
                  </a:lnTo>
                  <a:lnTo>
                    <a:pt x="65" y="376"/>
                  </a:lnTo>
                  <a:lnTo>
                    <a:pt x="66" y="374"/>
                  </a:lnTo>
                  <a:lnTo>
                    <a:pt x="68" y="374"/>
                  </a:lnTo>
                  <a:lnTo>
                    <a:pt x="76" y="371"/>
                  </a:lnTo>
                  <a:lnTo>
                    <a:pt x="78" y="369"/>
                  </a:lnTo>
                  <a:lnTo>
                    <a:pt x="86" y="361"/>
                  </a:lnTo>
                  <a:lnTo>
                    <a:pt x="88" y="359"/>
                  </a:lnTo>
                  <a:lnTo>
                    <a:pt x="91" y="351"/>
                  </a:lnTo>
                  <a:lnTo>
                    <a:pt x="91" y="350"/>
                  </a:lnTo>
                  <a:lnTo>
                    <a:pt x="90" y="335"/>
                  </a:lnTo>
                  <a:lnTo>
                    <a:pt x="90" y="332"/>
                  </a:lnTo>
                  <a:lnTo>
                    <a:pt x="93" y="324"/>
                  </a:lnTo>
                  <a:lnTo>
                    <a:pt x="93" y="321"/>
                  </a:lnTo>
                  <a:lnTo>
                    <a:pt x="93" y="317"/>
                  </a:lnTo>
                  <a:lnTo>
                    <a:pt x="94" y="311"/>
                  </a:lnTo>
                  <a:lnTo>
                    <a:pt x="96" y="309"/>
                  </a:lnTo>
                  <a:lnTo>
                    <a:pt x="96" y="308"/>
                  </a:lnTo>
                  <a:lnTo>
                    <a:pt x="96" y="300"/>
                  </a:lnTo>
                  <a:lnTo>
                    <a:pt x="96" y="298"/>
                  </a:lnTo>
                  <a:lnTo>
                    <a:pt x="99" y="292"/>
                  </a:lnTo>
                  <a:lnTo>
                    <a:pt x="101" y="290"/>
                  </a:lnTo>
                  <a:lnTo>
                    <a:pt x="103" y="282"/>
                  </a:lnTo>
                  <a:lnTo>
                    <a:pt x="104" y="279"/>
                  </a:lnTo>
                  <a:lnTo>
                    <a:pt x="106" y="277"/>
                  </a:lnTo>
                  <a:lnTo>
                    <a:pt x="111" y="270"/>
                  </a:lnTo>
                  <a:lnTo>
                    <a:pt x="113" y="267"/>
                  </a:lnTo>
                  <a:lnTo>
                    <a:pt x="114" y="262"/>
                  </a:lnTo>
                  <a:lnTo>
                    <a:pt x="114" y="259"/>
                  </a:lnTo>
                  <a:lnTo>
                    <a:pt x="114" y="256"/>
                  </a:lnTo>
                  <a:lnTo>
                    <a:pt x="114" y="241"/>
                  </a:lnTo>
                  <a:lnTo>
                    <a:pt x="114" y="238"/>
                  </a:lnTo>
                  <a:lnTo>
                    <a:pt x="114" y="236"/>
                  </a:lnTo>
                  <a:lnTo>
                    <a:pt x="114" y="232"/>
                  </a:lnTo>
                  <a:lnTo>
                    <a:pt x="118" y="225"/>
                  </a:lnTo>
                  <a:lnTo>
                    <a:pt x="123" y="217"/>
                  </a:lnTo>
                  <a:lnTo>
                    <a:pt x="126" y="214"/>
                  </a:lnTo>
                  <a:lnTo>
                    <a:pt x="128" y="214"/>
                  </a:lnTo>
                  <a:lnTo>
                    <a:pt x="129" y="211"/>
                  </a:lnTo>
                  <a:lnTo>
                    <a:pt x="129" y="209"/>
                  </a:lnTo>
                  <a:lnTo>
                    <a:pt x="126" y="206"/>
                  </a:lnTo>
                  <a:lnTo>
                    <a:pt x="121" y="203"/>
                  </a:lnTo>
                  <a:lnTo>
                    <a:pt x="118" y="201"/>
                  </a:lnTo>
                  <a:lnTo>
                    <a:pt x="118" y="199"/>
                  </a:lnTo>
                  <a:lnTo>
                    <a:pt x="119" y="196"/>
                  </a:lnTo>
                  <a:lnTo>
                    <a:pt x="119" y="194"/>
                  </a:lnTo>
                  <a:lnTo>
                    <a:pt x="118" y="188"/>
                  </a:lnTo>
                  <a:lnTo>
                    <a:pt x="114" y="185"/>
                  </a:lnTo>
                  <a:lnTo>
                    <a:pt x="111" y="183"/>
                  </a:lnTo>
                  <a:lnTo>
                    <a:pt x="109" y="181"/>
                  </a:lnTo>
                  <a:lnTo>
                    <a:pt x="106" y="180"/>
                  </a:lnTo>
                  <a:lnTo>
                    <a:pt x="93" y="178"/>
                  </a:lnTo>
                  <a:lnTo>
                    <a:pt x="93" y="175"/>
                  </a:lnTo>
                  <a:lnTo>
                    <a:pt x="94" y="173"/>
                  </a:lnTo>
                  <a:lnTo>
                    <a:pt x="96" y="170"/>
                  </a:lnTo>
                  <a:lnTo>
                    <a:pt x="99" y="165"/>
                  </a:lnTo>
                  <a:lnTo>
                    <a:pt x="103" y="164"/>
                  </a:lnTo>
                  <a:lnTo>
                    <a:pt x="108" y="159"/>
                  </a:lnTo>
                  <a:lnTo>
                    <a:pt x="113" y="152"/>
                  </a:lnTo>
                  <a:lnTo>
                    <a:pt x="118" y="144"/>
                  </a:lnTo>
                  <a:lnTo>
                    <a:pt x="119" y="143"/>
                  </a:lnTo>
                  <a:lnTo>
                    <a:pt x="124" y="138"/>
                  </a:lnTo>
                  <a:lnTo>
                    <a:pt x="126" y="135"/>
                  </a:lnTo>
                  <a:lnTo>
                    <a:pt x="134" y="133"/>
                  </a:lnTo>
                  <a:lnTo>
                    <a:pt x="136" y="135"/>
                  </a:lnTo>
                  <a:lnTo>
                    <a:pt x="139" y="138"/>
                  </a:lnTo>
                  <a:lnTo>
                    <a:pt x="144" y="143"/>
                  </a:lnTo>
                  <a:lnTo>
                    <a:pt x="146" y="144"/>
                  </a:lnTo>
                  <a:lnTo>
                    <a:pt x="157" y="149"/>
                  </a:lnTo>
                  <a:lnTo>
                    <a:pt x="161" y="149"/>
                  </a:lnTo>
                  <a:lnTo>
                    <a:pt x="162" y="149"/>
                  </a:lnTo>
                  <a:lnTo>
                    <a:pt x="164" y="149"/>
                  </a:lnTo>
                  <a:lnTo>
                    <a:pt x="177" y="152"/>
                  </a:lnTo>
                  <a:lnTo>
                    <a:pt x="180" y="154"/>
                  </a:lnTo>
                  <a:lnTo>
                    <a:pt x="200" y="154"/>
                  </a:lnTo>
                  <a:lnTo>
                    <a:pt x="212" y="154"/>
                  </a:lnTo>
                  <a:lnTo>
                    <a:pt x="214" y="152"/>
                  </a:lnTo>
                  <a:lnTo>
                    <a:pt x="215" y="152"/>
                  </a:lnTo>
                  <a:lnTo>
                    <a:pt x="220" y="144"/>
                  </a:lnTo>
                  <a:lnTo>
                    <a:pt x="222" y="139"/>
                  </a:lnTo>
                  <a:lnTo>
                    <a:pt x="223" y="136"/>
                  </a:lnTo>
                  <a:lnTo>
                    <a:pt x="225" y="135"/>
                  </a:lnTo>
                  <a:lnTo>
                    <a:pt x="223" y="130"/>
                  </a:lnTo>
                  <a:lnTo>
                    <a:pt x="220" y="128"/>
                  </a:lnTo>
                  <a:lnTo>
                    <a:pt x="210" y="123"/>
                  </a:lnTo>
                  <a:lnTo>
                    <a:pt x="209" y="123"/>
                  </a:lnTo>
                  <a:lnTo>
                    <a:pt x="205" y="122"/>
                  </a:lnTo>
                  <a:lnTo>
                    <a:pt x="199" y="114"/>
                  </a:lnTo>
                  <a:lnTo>
                    <a:pt x="197" y="110"/>
                  </a:lnTo>
                  <a:lnTo>
                    <a:pt x="195" y="109"/>
                  </a:lnTo>
                  <a:lnTo>
                    <a:pt x="197" y="104"/>
                  </a:lnTo>
                  <a:lnTo>
                    <a:pt x="200" y="102"/>
                  </a:lnTo>
                  <a:lnTo>
                    <a:pt x="209" y="97"/>
                  </a:lnTo>
                  <a:lnTo>
                    <a:pt x="210" y="94"/>
                  </a:lnTo>
                  <a:lnTo>
                    <a:pt x="220" y="89"/>
                  </a:lnTo>
                  <a:lnTo>
                    <a:pt x="232" y="88"/>
                  </a:lnTo>
                  <a:lnTo>
                    <a:pt x="235" y="88"/>
                  </a:lnTo>
                  <a:lnTo>
                    <a:pt x="238" y="88"/>
                  </a:lnTo>
                  <a:lnTo>
                    <a:pt x="243" y="91"/>
                  </a:lnTo>
                  <a:lnTo>
                    <a:pt x="245" y="92"/>
                  </a:lnTo>
                  <a:lnTo>
                    <a:pt x="252" y="97"/>
                  </a:lnTo>
                  <a:lnTo>
                    <a:pt x="253" y="99"/>
                  </a:lnTo>
                  <a:lnTo>
                    <a:pt x="260" y="102"/>
                  </a:lnTo>
                  <a:lnTo>
                    <a:pt x="263" y="102"/>
                  </a:lnTo>
                  <a:lnTo>
                    <a:pt x="265" y="102"/>
                  </a:lnTo>
                  <a:lnTo>
                    <a:pt x="273" y="107"/>
                  </a:lnTo>
                  <a:lnTo>
                    <a:pt x="275" y="109"/>
                  </a:lnTo>
                  <a:lnTo>
                    <a:pt x="285" y="110"/>
                  </a:lnTo>
                  <a:lnTo>
                    <a:pt x="288" y="109"/>
                  </a:lnTo>
                  <a:lnTo>
                    <a:pt x="295" y="110"/>
                  </a:lnTo>
                  <a:lnTo>
                    <a:pt x="296" y="112"/>
                  </a:lnTo>
                  <a:lnTo>
                    <a:pt x="308" y="110"/>
                  </a:lnTo>
                  <a:lnTo>
                    <a:pt x="309" y="110"/>
                  </a:lnTo>
                  <a:lnTo>
                    <a:pt x="314" y="118"/>
                  </a:lnTo>
                  <a:lnTo>
                    <a:pt x="318" y="118"/>
                  </a:lnTo>
                  <a:lnTo>
                    <a:pt x="321" y="118"/>
                  </a:lnTo>
                  <a:lnTo>
                    <a:pt x="328" y="122"/>
                  </a:lnTo>
                  <a:lnTo>
                    <a:pt x="329" y="122"/>
                  </a:lnTo>
                  <a:lnTo>
                    <a:pt x="338" y="138"/>
                  </a:lnTo>
                  <a:lnTo>
                    <a:pt x="339" y="138"/>
                  </a:lnTo>
                  <a:lnTo>
                    <a:pt x="354" y="141"/>
                  </a:lnTo>
                  <a:lnTo>
                    <a:pt x="356" y="143"/>
                  </a:lnTo>
                  <a:lnTo>
                    <a:pt x="357" y="143"/>
                  </a:lnTo>
                  <a:lnTo>
                    <a:pt x="364" y="139"/>
                  </a:lnTo>
                  <a:lnTo>
                    <a:pt x="364" y="136"/>
                  </a:lnTo>
                  <a:lnTo>
                    <a:pt x="357" y="130"/>
                  </a:lnTo>
                  <a:lnTo>
                    <a:pt x="351" y="118"/>
                  </a:lnTo>
                  <a:lnTo>
                    <a:pt x="351" y="117"/>
                  </a:lnTo>
                  <a:lnTo>
                    <a:pt x="346" y="102"/>
                  </a:lnTo>
                  <a:lnTo>
                    <a:pt x="346" y="99"/>
                  </a:lnTo>
                  <a:lnTo>
                    <a:pt x="348" y="97"/>
                  </a:lnTo>
                  <a:lnTo>
                    <a:pt x="351" y="96"/>
                  </a:lnTo>
                  <a:lnTo>
                    <a:pt x="356" y="92"/>
                  </a:lnTo>
                  <a:lnTo>
                    <a:pt x="371" y="89"/>
                  </a:lnTo>
                  <a:lnTo>
                    <a:pt x="377" y="92"/>
                  </a:lnTo>
                  <a:lnTo>
                    <a:pt x="381" y="97"/>
                  </a:lnTo>
                  <a:lnTo>
                    <a:pt x="386" y="99"/>
                  </a:lnTo>
                  <a:lnTo>
                    <a:pt x="391" y="104"/>
                  </a:lnTo>
                  <a:lnTo>
                    <a:pt x="394" y="109"/>
                  </a:lnTo>
                  <a:lnTo>
                    <a:pt x="399" y="112"/>
                  </a:lnTo>
                  <a:lnTo>
                    <a:pt x="399" y="114"/>
                  </a:lnTo>
                  <a:lnTo>
                    <a:pt x="404" y="118"/>
                  </a:lnTo>
                  <a:lnTo>
                    <a:pt x="412" y="123"/>
                  </a:lnTo>
                  <a:lnTo>
                    <a:pt x="419" y="131"/>
                  </a:lnTo>
                  <a:lnTo>
                    <a:pt x="424" y="135"/>
                  </a:lnTo>
                  <a:lnTo>
                    <a:pt x="425" y="135"/>
                  </a:lnTo>
                  <a:lnTo>
                    <a:pt x="432" y="139"/>
                  </a:lnTo>
                  <a:lnTo>
                    <a:pt x="434" y="141"/>
                  </a:lnTo>
                  <a:lnTo>
                    <a:pt x="435" y="143"/>
                  </a:lnTo>
                  <a:lnTo>
                    <a:pt x="445" y="149"/>
                  </a:lnTo>
                  <a:lnTo>
                    <a:pt x="448" y="152"/>
                  </a:lnTo>
                  <a:lnTo>
                    <a:pt x="452" y="154"/>
                  </a:lnTo>
                  <a:lnTo>
                    <a:pt x="455" y="154"/>
                  </a:lnTo>
                  <a:lnTo>
                    <a:pt x="457" y="152"/>
                  </a:lnTo>
                  <a:lnTo>
                    <a:pt x="470" y="152"/>
                  </a:lnTo>
                  <a:lnTo>
                    <a:pt x="472" y="147"/>
                  </a:lnTo>
                  <a:lnTo>
                    <a:pt x="472" y="141"/>
                  </a:lnTo>
                  <a:lnTo>
                    <a:pt x="482" y="131"/>
                  </a:lnTo>
                  <a:lnTo>
                    <a:pt x="485" y="128"/>
                  </a:lnTo>
                  <a:lnTo>
                    <a:pt x="486" y="125"/>
                  </a:lnTo>
                  <a:lnTo>
                    <a:pt x="493" y="126"/>
                  </a:lnTo>
                  <a:lnTo>
                    <a:pt x="496" y="126"/>
                  </a:lnTo>
                  <a:lnTo>
                    <a:pt x="501" y="130"/>
                  </a:lnTo>
                  <a:lnTo>
                    <a:pt x="506" y="135"/>
                  </a:lnTo>
                  <a:lnTo>
                    <a:pt x="515" y="141"/>
                  </a:lnTo>
                  <a:lnTo>
                    <a:pt x="521" y="143"/>
                  </a:lnTo>
                  <a:lnTo>
                    <a:pt x="529" y="141"/>
                  </a:lnTo>
                  <a:lnTo>
                    <a:pt x="539" y="138"/>
                  </a:lnTo>
                  <a:lnTo>
                    <a:pt x="541" y="138"/>
                  </a:lnTo>
                  <a:lnTo>
                    <a:pt x="553" y="138"/>
                  </a:lnTo>
                  <a:lnTo>
                    <a:pt x="554" y="139"/>
                  </a:lnTo>
                  <a:lnTo>
                    <a:pt x="556" y="141"/>
                  </a:lnTo>
                  <a:lnTo>
                    <a:pt x="566" y="138"/>
                  </a:lnTo>
                  <a:lnTo>
                    <a:pt x="571" y="125"/>
                  </a:lnTo>
                  <a:lnTo>
                    <a:pt x="571" y="120"/>
                  </a:lnTo>
                  <a:lnTo>
                    <a:pt x="572" y="117"/>
                  </a:lnTo>
                  <a:lnTo>
                    <a:pt x="576" y="112"/>
                  </a:lnTo>
                  <a:lnTo>
                    <a:pt x="577" y="110"/>
                  </a:lnTo>
                  <a:lnTo>
                    <a:pt x="579" y="102"/>
                  </a:lnTo>
                  <a:lnTo>
                    <a:pt x="581" y="96"/>
                  </a:lnTo>
                  <a:lnTo>
                    <a:pt x="584" y="96"/>
                  </a:lnTo>
                  <a:lnTo>
                    <a:pt x="591" y="99"/>
                  </a:lnTo>
                  <a:lnTo>
                    <a:pt x="601" y="102"/>
                  </a:lnTo>
                  <a:lnTo>
                    <a:pt x="609" y="102"/>
                  </a:lnTo>
                  <a:lnTo>
                    <a:pt x="611" y="102"/>
                  </a:lnTo>
                  <a:lnTo>
                    <a:pt x="614" y="101"/>
                  </a:lnTo>
                  <a:lnTo>
                    <a:pt x="615" y="99"/>
                  </a:lnTo>
                  <a:lnTo>
                    <a:pt x="622" y="97"/>
                  </a:lnTo>
                  <a:lnTo>
                    <a:pt x="625" y="97"/>
                  </a:lnTo>
                  <a:lnTo>
                    <a:pt x="630" y="94"/>
                  </a:lnTo>
                  <a:lnTo>
                    <a:pt x="634" y="89"/>
                  </a:lnTo>
                  <a:lnTo>
                    <a:pt x="640" y="84"/>
                  </a:lnTo>
                  <a:lnTo>
                    <a:pt x="644" y="76"/>
                  </a:lnTo>
                  <a:lnTo>
                    <a:pt x="645" y="70"/>
                  </a:lnTo>
                  <a:lnTo>
                    <a:pt x="645" y="68"/>
                  </a:lnTo>
                  <a:lnTo>
                    <a:pt x="645" y="54"/>
                  </a:lnTo>
                  <a:lnTo>
                    <a:pt x="645" y="52"/>
                  </a:lnTo>
                  <a:lnTo>
                    <a:pt x="645" y="49"/>
                  </a:lnTo>
                  <a:lnTo>
                    <a:pt x="645" y="37"/>
                  </a:lnTo>
                  <a:lnTo>
                    <a:pt x="645" y="34"/>
                  </a:lnTo>
                  <a:lnTo>
                    <a:pt x="650" y="28"/>
                  </a:lnTo>
                  <a:lnTo>
                    <a:pt x="652" y="26"/>
                  </a:lnTo>
                  <a:lnTo>
                    <a:pt x="660" y="28"/>
                  </a:lnTo>
                  <a:lnTo>
                    <a:pt x="672" y="29"/>
                  </a:lnTo>
                  <a:lnTo>
                    <a:pt x="703" y="12"/>
                  </a:lnTo>
                  <a:lnTo>
                    <a:pt x="705" y="10"/>
                  </a:lnTo>
                  <a:lnTo>
                    <a:pt x="715" y="2"/>
                  </a:lnTo>
                  <a:lnTo>
                    <a:pt x="716" y="2"/>
                  </a:lnTo>
                  <a:lnTo>
                    <a:pt x="726" y="0"/>
                  </a:lnTo>
                  <a:lnTo>
                    <a:pt x="733" y="3"/>
                  </a:lnTo>
                  <a:lnTo>
                    <a:pt x="736" y="7"/>
                  </a:lnTo>
                  <a:lnTo>
                    <a:pt x="744" y="12"/>
                  </a:lnTo>
                  <a:lnTo>
                    <a:pt x="746" y="13"/>
                  </a:lnTo>
                  <a:lnTo>
                    <a:pt x="758" y="16"/>
                  </a:lnTo>
                  <a:lnTo>
                    <a:pt x="761" y="18"/>
                  </a:lnTo>
                  <a:lnTo>
                    <a:pt x="773" y="20"/>
                  </a:lnTo>
                  <a:lnTo>
                    <a:pt x="774" y="23"/>
                  </a:lnTo>
                  <a:lnTo>
                    <a:pt x="776" y="25"/>
                  </a:lnTo>
                  <a:lnTo>
                    <a:pt x="776" y="28"/>
                  </a:lnTo>
                  <a:lnTo>
                    <a:pt x="774" y="31"/>
                  </a:lnTo>
                  <a:lnTo>
                    <a:pt x="771" y="36"/>
                  </a:lnTo>
                  <a:lnTo>
                    <a:pt x="769" y="37"/>
                  </a:lnTo>
                  <a:lnTo>
                    <a:pt x="763" y="44"/>
                  </a:lnTo>
                  <a:lnTo>
                    <a:pt x="761" y="50"/>
                  </a:lnTo>
                  <a:lnTo>
                    <a:pt x="761" y="54"/>
                  </a:lnTo>
                  <a:lnTo>
                    <a:pt x="763" y="55"/>
                  </a:lnTo>
                  <a:lnTo>
                    <a:pt x="771" y="60"/>
                  </a:lnTo>
                  <a:lnTo>
                    <a:pt x="774" y="60"/>
                  </a:lnTo>
                  <a:lnTo>
                    <a:pt x="779" y="62"/>
                  </a:lnTo>
                  <a:lnTo>
                    <a:pt x="779" y="63"/>
                  </a:lnTo>
                  <a:lnTo>
                    <a:pt x="776" y="67"/>
                  </a:lnTo>
                  <a:lnTo>
                    <a:pt x="771" y="73"/>
                  </a:lnTo>
                  <a:lnTo>
                    <a:pt x="769" y="75"/>
                  </a:lnTo>
                  <a:lnTo>
                    <a:pt x="771" y="83"/>
                  </a:lnTo>
                  <a:lnTo>
                    <a:pt x="771" y="84"/>
                  </a:lnTo>
                  <a:lnTo>
                    <a:pt x="778" y="89"/>
                  </a:lnTo>
                  <a:lnTo>
                    <a:pt x="779" y="91"/>
                  </a:lnTo>
                  <a:lnTo>
                    <a:pt x="783" y="102"/>
                  </a:lnTo>
                  <a:lnTo>
                    <a:pt x="783" y="104"/>
                  </a:lnTo>
                  <a:lnTo>
                    <a:pt x="786" y="114"/>
                  </a:lnTo>
                  <a:lnTo>
                    <a:pt x="787" y="115"/>
                  </a:lnTo>
                  <a:lnTo>
                    <a:pt x="792" y="126"/>
                  </a:lnTo>
                  <a:lnTo>
                    <a:pt x="794" y="135"/>
                  </a:lnTo>
                  <a:lnTo>
                    <a:pt x="796" y="141"/>
                  </a:lnTo>
                  <a:lnTo>
                    <a:pt x="796" y="143"/>
                  </a:lnTo>
                  <a:lnTo>
                    <a:pt x="807" y="146"/>
                  </a:lnTo>
                  <a:lnTo>
                    <a:pt x="809" y="146"/>
                  </a:lnTo>
                  <a:lnTo>
                    <a:pt x="821" y="143"/>
                  </a:lnTo>
                  <a:lnTo>
                    <a:pt x="824" y="143"/>
                  </a:lnTo>
                  <a:lnTo>
                    <a:pt x="834" y="144"/>
                  </a:lnTo>
                  <a:lnTo>
                    <a:pt x="837" y="154"/>
                  </a:lnTo>
                  <a:lnTo>
                    <a:pt x="837" y="157"/>
                  </a:lnTo>
                  <a:lnTo>
                    <a:pt x="840" y="164"/>
                  </a:lnTo>
                  <a:lnTo>
                    <a:pt x="840" y="167"/>
                  </a:lnTo>
                  <a:lnTo>
                    <a:pt x="842" y="169"/>
                  </a:lnTo>
                  <a:lnTo>
                    <a:pt x="835" y="178"/>
                  </a:lnTo>
                  <a:lnTo>
                    <a:pt x="827" y="185"/>
                  </a:lnTo>
                  <a:lnTo>
                    <a:pt x="824" y="190"/>
                  </a:lnTo>
                  <a:lnTo>
                    <a:pt x="822" y="191"/>
                  </a:lnTo>
                  <a:lnTo>
                    <a:pt x="826" y="199"/>
                  </a:lnTo>
                  <a:lnTo>
                    <a:pt x="826" y="201"/>
                  </a:lnTo>
                  <a:lnTo>
                    <a:pt x="822" y="209"/>
                  </a:lnTo>
                  <a:lnTo>
                    <a:pt x="822" y="214"/>
                  </a:lnTo>
                  <a:lnTo>
                    <a:pt x="822" y="217"/>
                  </a:lnTo>
                  <a:lnTo>
                    <a:pt x="827" y="224"/>
                  </a:lnTo>
                  <a:lnTo>
                    <a:pt x="829" y="225"/>
                  </a:lnTo>
                  <a:lnTo>
                    <a:pt x="835" y="230"/>
                  </a:lnTo>
                  <a:lnTo>
                    <a:pt x="837" y="232"/>
                  </a:lnTo>
                  <a:lnTo>
                    <a:pt x="840" y="238"/>
                  </a:lnTo>
                  <a:lnTo>
                    <a:pt x="842" y="240"/>
                  </a:lnTo>
                  <a:lnTo>
                    <a:pt x="844" y="241"/>
                  </a:lnTo>
                  <a:lnTo>
                    <a:pt x="845" y="240"/>
                  </a:lnTo>
                  <a:lnTo>
                    <a:pt x="849" y="240"/>
                  </a:lnTo>
                  <a:lnTo>
                    <a:pt x="852" y="233"/>
                  </a:lnTo>
                  <a:lnTo>
                    <a:pt x="854" y="233"/>
                  </a:lnTo>
                  <a:lnTo>
                    <a:pt x="859" y="228"/>
                  </a:lnTo>
                  <a:lnTo>
                    <a:pt x="865" y="230"/>
                  </a:lnTo>
                  <a:lnTo>
                    <a:pt x="867" y="233"/>
                  </a:lnTo>
                  <a:lnTo>
                    <a:pt x="873" y="236"/>
                  </a:lnTo>
                  <a:lnTo>
                    <a:pt x="877" y="248"/>
                  </a:lnTo>
                  <a:lnTo>
                    <a:pt x="877" y="249"/>
                  </a:lnTo>
                  <a:lnTo>
                    <a:pt x="878" y="256"/>
                  </a:lnTo>
                  <a:lnTo>
                    <a:pt x="880" y="258"/>
                  </a:lnTo>
                  <a:lnTo>
                    <a:pt x="882" y="259"/>
                  </a:lnTo>
                  <a:lnTo>
                    <a:pt x="888" y="262"/>
                  </a:lnTo>
                  <a:lnTo>
                    <a:pt x="890" y="266"/>
                  </a:lnTo>
                  <a:lnTo>
                    <a:pt x="890" y="267"/>
                  </a:lnTo>
                  <a:lnTo>
                    <a:pt x="890" y="277"/>
                  </a:lnTo>
                  <a:lnTo>
                    <a:pt x="890" y="279"/>
                  </a:lnTo>
                  <a:lnTo>
                    <a:pt x="890" y="282"/>
                  </a:lnTo>
                  <a:lnTo>
                    <a:pt x="892" y="287"/>
                  </a:lnTo>
                  <a:lnTo>
                    <a:pt x="893" y="293"/>
                  </a:lnTo>
                  <a:lnTo>
                    <a:pt x="895" y="298"/>
                  </a:lnTo>
                  <a:lnTo>
                    <a:pt x="897" y="301"/>
                  </a:lnTo>
                  <a:lnTo>
                    <a:pt x="898" y="301"/>
                  </a:lnTo>
                  <a:lnTo>
                    <a:pt x="900" y="293"/>
                  </a:lnTo>
                  <a:lnTo>
                    <a:pt x="900" y="285"/>
                  </a:lnTo>
                  <a:lnTo>
                    <a:pt x="902" y="282"/>
                  </a:lnTo>
                  <a:lnTo>
                    <a:pt x="907" y="282"/>
                  </a:lnTo>
                  <a:lnTo>
                    <a:pt x="910" y="283"/>
                  </a:lnTo>
                  <a:lnTo>
                    <a:pt x="910" y="285"/>
                  </a:lnTo>
                  <a:lnTo>
                    <a:pt x="910" y="300"/>
                  </a:lnTo>
                  <a:lnTo>
                    <a:pt x="910" y="303"/>
                  </a:lnTo>
                  <a:lnTo>
                    <a:pt x="913" y="311"/>
                  </a:lnTo>
                  <a:lnTo>
                    <a:pt x="913" y="313"/>
                  </a:lnTo>
                  <a:lnTo>
                    <a:pt x="912" y="325"/>
                  </a:lnTo>
                  <a:lnTo>
                    <a:pt x="910" y="327"/>
                  </a:lnTo>
                  <a:lnTo>
                    <a:pt x="910" y="329"/>
                  </a:lnTo>
                  <a:lnTo>
                    <a:pt x="912" y="337"/>
                  </a:lnTo>
                  <a:lnTo>
                    <a:pt x="913" y="338"/>
                  </a:lnTo>
                  <a:lnTo>
                    <a:pt x="918" y="347"/>
                  </a:lnTo>
                  <a:lnTo>
                    <a:pt x="920" y="355"/>
                  </a:lnTo>
                  <a:lnTo>
                    <a:pt x="921" y="358"/>
                  </a:lnTo>
                  <a:lnTo>
                    <a:pt x="921" y="361"/>
                  </a:lnTo>
                  <a:lnTo>
                    <a:pt x="912" y="393"/>
                  </a:lnTo>
                  <a:lnTo>
                    <a:pt x="913" y="406"/>
                  </a:lnTo>
                  <a:lnTo>
                    <a:pt x="910" y="419"/>
                  </a:lnTo>
                  <a:lnTo>
                    <a:pt x="910" y="423"/>
                  </a:lnTo>
                  <a:lnTo>
                    <a:pt x="910" y="434"/>
                  </a:lnTo>
                  <a:lnTo>
                    <a:pt x="912" y="442"/>
                  </a:lnTo>
                  <a:lnTo>
                    <a:pt x="912" y="445"/>
                  </a:lnTo>
                  <a:lnTo>
                    <a:pt x="910" y="448"/>
                  </a:lnTo>
                  <a:lnTo>
                    <a:pt x="907" y="450"/>
                  </a:lnTo>
                  <a:lnTo>
                    <a:pt x="903" y="445"/>
                  </a:lnTo>
                  <a:lnTo>
                    <a:pt x="897" y="444"/>
                  </a:lnTo>
                  <a:lnTo>
                    <a:pt x="895" y="445"/>
                  </a:lnTo>
                  <a:lnTo>
                    <a:pt x="893" y="447"/>
                  </a:lnTo>
                  <a:lnTo>
                    <a:pt x="890" y="450"/>
                  </a:lnTo>
                  <a:lnTo>
                    <a:pt x="892" y="453"/>
                  </a:lnTo>
                  <a:lnTo>
                    <a:pt x="892" y="457"/>
                  </a:lnTo>
                  <a:lnTo>
                    <a:pt x="890" y="458"/>
                  </a:lnTo>
                  <a:lnTo>
                    <a:pt x="887" y="461"/>
                  </a:lnTo>
                  <a:lnTo>
                    <a:pt x="890" y="474"/>
                  </a:lnTo>
                  <a:lnTo>
                    <a:pt x="888" y="481"/>
                  </a:lnTo>
                  <a:lnTo>
                    <a:pt x="880" y="489"/>
                  </a:lnTo>
                  <a:lnTo>
                    <a:pt x="875" y="494"/>
                  </a:lnTo>
                  <a:lnTo>
                    <a:pt x="878" y="500"/>
                  </a:lnTo>
                  <a:lnTo>
                    <a:pt x="878" y="507"/>
                  </a:lnTo>
                  <a:lnTo>
                    <a:pt x="877" y="51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/>
              </a:solidFill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3" name="Freeform 123"/>
            <p:cNvSpPr>
              <a:spLocks/>
            </p:cNvSpPr>
            <p:nvPr/>
          </p:nvSpPr>
          <p:spPr bwMode="auto">
            <a:xfrm>
              <a:off x="3502025" y="7309645"/>
              <a:ext cx="22225" cy="52388"/>
            </a:xfrm>
            <a:custGeom>
              <a:avLst/>
              <a:gdLst>
                <a:gd name="T0" fmla="*/ 15 w 28"/>
                <a:gd name="T1" fmla="*/ 6 h 64"/>
                <a:gd name="T2" fmla="*/ 20 w 28"/>
                <a:gd name="T3" fmla="*/ 8 h 64"/>
                <a:gd name="T4" fmla="*/ 25 w 28"/>
                <a:gd name="T5" fmla="*/ 9 h 64"/>
                <a:gd name="T6" fmla="*/ 28 w 28"/>
                <a:gd name="T7" fmla="*/ 13 h 64"/>
                <a:gd name="T8" fmla="*/ 28 w 28"/>
                <a:gd name="T9" fmla="*/ 14 h 64"/>
                <a:gd name="T10" fmla="*/ 27 w 28"/>
                <a:gd name="T11" fmla="*/ 16 h 64"/>
                <a:gd name="T12" fmla="*/ 25 w 28"/>
                <a:gd name="T13" fmla="*/ 17 h 64"/>
                <a:gd name="T14" fmla="*/ 22 w 28"/>
                <a:gd name="T15" fmla="*/ 17 h 64"/>
                <a:gd name="T16" fmla="*/ 20 w 28"/>
                <a:gd name="T17" fmla="*/ 19 h 64"/>
                <a:gd name="T18" fmla="*/ 19 w 28"/>
                <a:gd name="T19" fmla="*/ 22 h 64"/>
                <a:gd name="T20" fmla="*/ 15 w 28"/>
                <a:gd name="T21" fmla="*/ 27 h 64"/>
                <a:gd name="T22" fmla="*/ 12 w 28"/>
                <a:gd name="T23" fmla="*/ 32 h 64"/>
                <a:gd name="T24" fmla="*/ 9 w 28"/>
                <a:gd name="T25" fmla="*/ 35 h 64"/>
                <a:gd name="T26" fmla="*/ 9 w 28"/>
                <a:gd name="T27" fmla="*/ 40 h 64"/>
                <a:gd name="T28" fmla="*/ 7 w 28"/>
                <a:gd name="T29" fmla="*/ 43 h 64"/>
                <a:gd name="T30" fmla="*/ 7 w 28"/>
                <a:gd name="T31" fmla="*/ 50 h 64"/>
                <a:gd name="T32" fmla="*/ 5 w 28"/>
                <a:gd name="T33" fmla="*/ 55 h 64"/>
                <a:gd name="T34" fmla="*/ 4 w 28"/>
                <a:gd name="T35" fmla="*/ 59 h 64"/>
                <a:gd name="T36" fmla="*/ 0 w 28"/>
                <a:gd name="T37" fmla="*/ 64 h 64"/>
                <a:gd name="T38" fmla="*/ 0 w 28"/>
                <a:gd name="T39" fmla="*/ 56 h 64"/>
                <a:gd name="T40" fmla="*/ 0 w 28"/>
                <a:gd name="T41" fmla="*/ 55 h 64"/>
                <a:gd name="T42" fmla="*/ 2 w 28"/>
                <a:gd name="T43" fmla="*/ 45 h 64"/>
                <a:gd name="T44" fmla="*/ 2 w 28"/>
                <a:gd name="T45" fmla="*/ 42 h 64"/>
                <a:gd name="T46" fmla="*/ 2 w 28"/>
                <a:gd name="T47" fmla="*/ 30 h 64"/>
                <a:gd name="T48" fmla="*/ 4 w 28"/>
                <a:gd name="T49" fmla="*/ 29 h 64"/>
                <a:gd name="T50" fmla="*/ 4 w 28"/>
                <a:gd name="T51" fmla="*/ 27 h 64"/>
                <a:gd name="T52" fmla="*/ 4 w 28"/>
                <a:gd name="T53" fmla="*/ 21 h 64"/>
                <a:gd name="T54" fmla="*/ 5 w 28"/>
                <a:gd name="T55" fmla="*/ 19 h 64"/>
                <a:gd name="T56" fmla="*/ 5 w 28"/>
                <a:gd name="T57" fmla="*/ 16 h 64"/>
                <a:gd name="T58" fmla="*/ 5 w 28"/>
                <a:gd name="T59" fmla="*/ 14 h 64"/>
                <a:gd name="T60" fmla="*/ 4 w 28"/>
                <a:gd name="T61" fmla="*/ 8 h 64"/>
                <a:gd name="T62" fmla="*/ 4 w 28"/>
                <a:gd name="T63" fmla="*/ 1 h 64"/>
                <a:gd name="T64" fmla="*/ 7 w 28"/>
                <a:gd name="T65" fmla="*/ 0 h 64"/>
                <a:gd name="T66" fmla="*/ 9 w 28"/>
                <a:gd name="T67" fmla="*/ 0 h 64"/>
                <a:gd name="T68" fmla="*/ 12 w 28"/>
                <a:gd name="T69" fmla="*/ 1 h 64"/>
                <a:gd name="T70" fmla="*/ 14 w 28"/>
                <a:gd name="T71" fmla="*/ 3 h 64"/>
                <a:gd name="T72" fmla="*/ 15 w 28"/>
                <a:gd name="T73" fmla="*/ 4 h 64"/>
                <a:gd name="T74" fmla="*/ 15 w 28"/>
                <a:gd name="T75" fmla="*/ 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" h="64">
                  <a:moveTo>
                    <a:pt x="15" y="6"/>
                  </a:moveTo>
                  <a:lnTo>
                    <a:pt x="20" y="8"/>
                  </a:lnTo>
                  <a:lnTo>
                    <a:pt x="25" y="9"/>
                  </a:lnTo>
                  <a:lnTo>
                    <a:pt x="28" y="13"/>
                  </a:lnTo>
                  <a:lnTo>
                    <a:pt x="28" y="14"/>
                  </a:lnTo>
                  <a:lnTo>
                    <a:pt x="27" y="16"/>
                  </a:lnTo>
                  <a:lnTo>
                    <a:pt x="25" y="17"/>
                  </a:lnTo>
                  <a:lnTo>
                    <a:pt x="22" y="17"/>
                  </a:lnTo>
                  <a:lnTo>
                    <a:pt x="20" y="19"/>
                  </a:lnTo>
                  <a:lnTo>
                    <a:pt x="19" y="22"/>
                  </a:lnTo>
                  <a:lnTo>
                    <a:pt x="15" y="27"/>
                  </a:lnTo>
                  <a:lnTo>
                    <a:pt x="12" y="32"/>
                  </a:lnTo>
                  <a:lnTo>
                    <a:pt x="9" y="35"/>
                  </a:lnTo>
                  <a:lnTo>
                    <a:pt x="9" y="40"/>
                  </a:lnTo>
                  <a:lnTo>
                    <a:pt x="7" y="43"/>
                  </a:lnTo>
                  <a:lnTo>
                    <a:pt x="7" y="50"/>
                  </a:lnTo>
                  <a:lnTo>
                    <a:pt x="5" y="55"/>
                  </a:lnTo>
                  <a:lnTo>
                    <a:pt x="4" y="59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55"/>
                  </a:lnTo>
                  <a:lnTo>
                    <a:pt x="2" y="45"/>
                  </a:lnTo>
                  <a:lnTo>
                    <a:pt x="2" y="42"/>
                  </a:lnTo>
                  <a:lnTo>
                    <a:pt x="2" y="30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1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4" y="8"/>
                  </a:lnTo>
                  <a:lnTo>
                    <a:pt x="4" y="1"/>
                  </a:lnTo>
                  <a:lnTo>
                    <a:pt x="7" y="0"/>
                  </a:lnTo>
                  <a:lnTo>
                    <a:pt x="9" y="0"/>
                  </a:lnTo>
                  <a:lnTo>
                    <a:pt x="12" y="1"/>
                  </a:lnTo>
                  <a:lnTo>
                    <a:pt x="14" y="3"/>
                  </a:lnTo>
                  <a:lnTo>
                    <a:pt x="15" y="4"/>
                  </a:lnTo>
                  <a:lnTo>
                    <a:pt x="15" y="6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4" name="Freeform 124"/>
            <p:cNvSpPr>
              <a:spLocks/>
            </p:cNvSpPr>
            <p:nvPr/>
          </p:nvSpPr>
          <p:spPr bwMode="auto">
            <a:xfrm>
              <a:off x="3136900" y="12197558"/>
              <a:ext cx="606425" cy="352425"/>
            </a:xfrm>
            <a:custGeom>
              <a:avLst/>
              <a:gdLst>
                <a:gd name="T0" fmla="*/ 119 w 762"/>
                <a:gd name="T1" fmla="*/ 98 h 445"/>
                <a:gd name="T2" fmla="*/ 185 w 762"/>
                <a:gd name="T3" fmla="*/ 94 h 445"/>
                <a:gd name="T4" fmla="*/ 231 w 762"/>
                <a:gd name="T5" fmla="*/ 64 h 445"/>
                <a:gd name="T6" fmla="*/ 269 w 762"/>
                <a:gd name="T7" fmla="*/ 69 h 445"/>
                <a:gd name="T8" fmla="*/ 309 w 762"/>
                <a:gd name="T9" fmla="*/ 72 h 445"/>
                <a:gd name="T10" fmla="*/ 342 w 762"/>
                <a:gd name="T11" fmla="*/ 72 h 445"/>
                <a:gd name="T12" fmla="*/ 344 w 762"/>
                <a:gd name="T13" fmla="*/ 58 h 445"/>
                <a:gd name="T14" fmla="*/ 324 w 762"/>
                <a:gd name="T15" fmla="*/ 30 h 445"/>
                <a:gd name="T16" fmla="*/ 279 w 762"/>
                <a:gd name="T17" fmla="*/ 17 h 445"/>
                <a:gd name="T18" fmla="*/ 248 w 762"/>
                <a:gd name="T19" fmla="*/ 17 h 445"/>
                <a:gd name="T20" fmla="*/ 251 w 762"/>
                <a:gd name="T21" fmla="*/ 5 h 445"/>
                <a:gd name="T22" fmla="*/ 325 w 762"/>
                <a:gd name="T23" fmla="*/ 21 h 445"/>
                <a:gd name="T24" fmla="*/ 373 w 762"/>
                <a:gd name="T25" fmla="*/ 53 h 445"/>
                <a:gd name="T26" fmla="*/ 463 w 762"/>
                <a:gd name="T27" fmla="*/ 77 h 445"/>
                <a:gd name="T28" fmla="*/ 527 w 762"/>
                <a:gd name="T29" fmla="*/ 94 h 445"/>
                <a:gd name="T30" fmla="*/ 564 w 762"/>
                <a:gd name="T31" fmla="*/ 111 h 445"/>
                <a:gd name="T32" fmla="*/ 603 w 762"/>
                <a:gd name="T33" fmla="*/ 153 h 445"/>
                <a:gd name="T34" fmla="*/ 641 w 762"/>
                <a:gd name="T35" fmla="*/ 208 h 445"/>
                <a:gd name="T36" fmla="*/ 674 w 762"/>
                <a:gd name="T37" fmla="*/ 268 h 445"/>
                <a:gd name="T38" fmla="*/ 716 w 762"/>
                <a:gd name="T39" fmla="*/ 336 h 445"/>
                <a:gd name="T40" fmla="*/ 762 w 762"/>
                <a:gd name="T41" fmla="*/ 406 h 445"/>
                <a:gd name="T42" fmla="*/ 698 w 762"/>
                <a:gd name="T43" fmla="*/ 411 h 445"/>
                <a:gd name="T44" fmla="*/ 688 w 762"/>
                <a:gd name="T45" fmla="*/ 380 h 445"/>
                <a:gd name="T46" fmla="*/ 668 w 762"/>
                <a:gd name="T47" fmla="*/ 364 h 445"/>
                <a:gd name="T48" fmla="*/ 664 w 762"/>
                <a:gd name="T49" fmla="*/ 344 h 445"/>
                <a:gd name="T50" fmla="*/ 640 w 762"/>
                <a:gd name="T51" fmla="*/ 351 h 445"/>
                <a:gd name="T52" fmla="*/ 603 w 762"/>
                <a:gd name="T53" fmla="*/ 361 h 445"/>
                <a:gd name="T54" fmla="*/ 605 w 762"/>
                <a:gd name="T55" fmla="*/ 396 h 445"/>
                <a:gd name="T56" fmla="*/ 628 w 762"/>
                <a:gd name="T57" fmla="*/ 412 h 445"/>
                <a:gd name="T58" fmla="*/ 618 w 762"/>
                <a:gd name="T59" fmla="*/ 430 h 445"/>
                <a:gd name="T60" fmla="*/ 549 w 762"/>
                <a:gd name="T61" fmla="*/ 427 h 445"/>
                <a:gd name="T62" fmla="*/ 524 w 762"/>
                <a:gd name="T63" fmla="*/ 383 h 445"/>
                <a:gd name="T64" fmla="*/ 489 w 762"/>
                <a:gd name="T65" fmla="*/ 391 h 445"/>
                <a:gd name="T66" fmla="*/ 451 w 762"/>
                <a:gd name="T67" fmla="*/ 411 h 445"/>
                <a:gd name="T68" fmla="*/ 410 w 762"/>
                <a:gd name="T69" fmla="*/ 416 h 445"/>
                <a:gd name="T70" fmla="*/ 350 w 762"/>
                <a:gd name="T71" fmla="*/ 425 h 445"/>
                <a:gd name="T72" fmla="*/ 319 w 762"/>
                <a:gd name="T73" fmla="*/ 440 h 445"/>
                <a:gd name="T74" fmla="*/ 304 w 762"/>
                <a:gd name="T75" fmla="*/ 411 h 445"/>
                <a:gd name="T76" fmla="*/ 301 w 762"/>
                <a:gd name="T77" fmla="*/ 365 h 445"/>
                <a:gd name="T78" fmla="*/ 291 w 762"/>
                <a:gd name="T79" fmla="*/ 328 h 445"/>
                <a:gd name="T80" fmla="*/ 291 w 762"/>
                <a:gd name="T81" fmla="*/ 297 h 445"/>
                <a:gd name="T82" fmla="*/ 253 w 762"/>
                <a:gd name="T83" fmla="*/ 344 h 445"/>
                <a:gd name="T84" fmla="*/ 215 w 762"/>
                <a:gd name="T85" fmla="*/ 380 h 445"/>
                <a:gd name="T86" fmla="*/ 170 w 762"/>
                <a:gd name="T87" fmla="*/ 386 h 445"/>
                <a:gd name="T88" fmla="*/ 110 w 762"/>
                <a:gd name="T89" fmla="*/ 367 h 445"/>
                <a:gd name="T90" fmla="*/ 87 w 762"/>
                <a:gd name="T91" fmla="*/ 344 h 445"/>
                <a:gd name="T92" fmla="*/ 74 w 762"/>
                <a:gd name="T93" fmla="*/ 339 h 445"/>
                <a:gd name="T94" fmla="*/ 39 w 762"/>
                <a:gd name="T95" fmla="*/ 330 h 445"/>
                <a:gd name="T96" fmla="*/ 28 w 762"/>
                <a:gd name="T97" fmla="*/ 278 h 445"/>
                <a:gd name="T98" fmla="*/ 0 w 762"/>
                <a:gd name="T99" fmla="*/ 231 h 445"/>
                <a:gd name="T100" fmla="*/ 5 w 762"/>
                <a:gd name="T101" fmla="*/ 184 h 445"/>
                <a:gd name="T102" fmla="*/ 18 w 762"/>
                <a:gd name="T103" fmla="*/ 121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62" h="445">
                  <a:moveTo>
                    <a:pt x="41" y="105"/>
                  </a:moveTo>
                  <a:lnTo>
                    <a:pt x="56" y="103"/>
                  </a:lnTo>
                  <a:lnTo>
                    <a:pt x="86" y="102"/>
                  </a:lnTo>
                  <a:lnTo>
                    <a:pt x="95" y="100"/>
                  </a:lnTo>
                  <a:lnTo>
                    <a:pt x="119" y="98"/>
                  </a:lnTo>
                  <a:lnTo>
                    <a:pt x="124" y="98"/>
                  </a:lnTo>
                  <a:lnTo>
                    <a:pt x="143" y="97"/>
                  </a:lnTo>
                  <a:lnTo>
                    <a:pt x="167" y="95"/>
                  </a:lnTo>
                  <a:lnTo>
                    <a:pt x="178" y="94"/>
                  </a:lnTo>
                  <a:lnTo>
                    <a:pt x="185" y="94"/>
                  </a:lnTo>
                  <a:lnTo>
                    <a:pt x="200" y="90"/>
                  </a:lnTo>
                  <a:lnTo>
                    <a:pt x="208" y="87"/>
                  </a:lnTo>
                  <a:lnTo>
                    <a:pt x="221" y="81"/>
                  </a:lnTo>
                  <a:lnTo>
                    <a:pt x="226" y="74"/>
                  </a:lnTo>
                  <a:lnTo>
                    <a:pt x="231" y="64"/>
                  </a:lnTo>
                  <a:lnTo>
                    <a:pt x="238" y="60"/>
                  </a:lnTo>
                  <a:lnTo>
                    <a:pt x="243" y="58"/>
                  </a:lnTo>
                  <a:lnTo>
                    <a:pt x="248" y="56"/>
                  </a:lnTo>
                  <a:lnTo>
                    <a:pt x="259" y="56"/>
                  </a:lnTo>
                  <a:lnTo>
                    <a:pt x="269" y="69"/>
                  </a:lnTo>
                  <a:lnTo>
                    <a:pt x="282" y="81"/>
                  </a:lnTo>
                  <a:lnTo>
                    <a:pt x="291" y="77"/>
                  </a:lnTo>
                  <a:lnTo>
                    <a:pt x="294" y="74"/>
                  </a:lnTo>
                  <a:lnTo>
                    <a:pt x="299" y="72"/>
                  </a:lnTo>
                  <a:lnTo>
                    <a:pt x="309" y="72"/>
                  </a:lnTo>
                  <a:lnTo>
                    <a:pt x="315" y="77"/>
                  </a:lnTo>
                  <a:lnTo>
                    <a:pt x="317" y="81"/>
                  </a:lnTo>
                  <a:lnTo>
                    <a:pt x="325" y="87"/>
                  </a:lnTo>
                  <a:lnTo>
                    <a:pt x="335" y="81"/>
                  </a:lnTo>
                  <a:lnTo>
                    <a:pt x="342" y="72"/>
                  </a:lnTo>
                  <a:lnTo>
                    <a:pt x="349" y="74"/>
                  </a:lnTo>
                  <a:lnTo>
                    <a:pt x="355" y="77"/>
                  </a:lnTo>
                  <a:lnTo>
                    <a:pt x="357" y="76"/>
                  </a:lnTo>
                  <a:lnTo>
                    <a:pt x="347" y="64"/>
                  </a:lnTo>
                  <a:lnTo>
                    <a:pt x="344" y="58"/>
                  </a:lnTo>
                  <a:lnTo>
                    <a:pt x="339" y="51"/>
                  </a:lnTo>
                  <a:lnTo>
                    <a:pt x="335" y="48"/>
                  </a:lnTo>
                  <a:lnTo>
                    <a:pt x="335" y="43"/>
                  </a:lnTo>
                  <a:lnTo>
                    <a:pt x="327" y="37"/>
                  </a:lnTo>
                  <a:lnTo>
                    <a:pt x="324" y="30"/>
                  </a:lnTo>
                  <a:lnTo>
                    <a:pt x="312" y="34"/>
                  </a:lnTo>
                  <a:lnTo>
                    <a:pt x="304" y="27"/>
                  </a:lnTo>
                  <a:lnTo>
                    <a:pt x="294" y="24"/>
                  </a:lnTo>
                  <a:lnTo>
                    <a:pt x="286" y="16"/>
                  </a:lnTo>
                  <a:lnTo>
                    <a:pt x="279" y="17"/>
                  </a:lnTo>
                  <a:lnTo>
                    <a:pt x="279" y="9"/>
                  </a:lnTo>
                  <a:lnTo>
                    <a:pt x="271" y="11"/>
                  </a:lnTo>
                  <a:lnTo>
                    <a:pt x="263" y="11"/>
                  </a:lnTo>
                  <a:lnTo>
                    <a:pt x="256" y="14"/>
                  </a:lnTo>
                  <a:lnTo>
                    <a:pt x="248" y="17"/>
                  </a:lnTo>
                  <a:lnTo>
                    <a:pt x="243" y="19"/>
                  </a:lnTo>
                  <a:lnTo>
                    <a:pt x="239" y="24"/>
                  </a:lnTo>
                  <a:lnTo>
                    <a:pt x="238" y="22"/>
                  </a:lnTo>
                  <a:lnTo>
                    <a:pt x="241" y="11"/>
                  </a:lnTo>
                  <a:lnTo>
                    <a:pt x="251" y="5"/>
                  </a:lnTo>
                  <a:lnTo>
                    <a:pt x="267" y="0"/>
                  </a:lnTo>
                  <a:lnTo>
                    <a:pt x="284" y="1"/>
                  </a:lnTo>
                  <a:lnTo>
                    <a:pt x="299" y="8"/>
                  </a:lnTo>
                  <a:lnTo>
                    <a:pt x="312" y="14"/>
                  </a:lnTo>
                  <a:lnTo>
                    <a:pt x="325" y="21"/>
                  </a:lnTo>
                  <a:lnTo>
                    <a:pt x="334" y="27"/>
                  </a:lnTo>
                  <a:lnTo>
                    <a:pt x="342" y="35"/>
                  </a:lnTo>
                  <a:lnTo>
                    <a:pt x="352" y="43"/>
                  </a:lnTo>
                  <a:lnTo>
                    <a:pt x="360" y="48"/>
                  </a:lnTo>
                  <a:lnTo>
                    <a:pt x="373" y="53"/>
                  </a:lnTo>
                  <a:lnTo>
                    <a:pt x="378" y="55"/>
                  </a:lnTo>
                  <a:lnTo>
                    <a:pt x="395" y="61"/>
                  </a:lnTo>
                  <a:lnTo>
                    <a:pt x="423" y="68"/>
                  </a:lnTo>
                  <a:lnTo>
                    <a:pt x="440" y="72"/>
                  </a:lnTo>
                  <a:lnTo>
                    <a:pt x="463" y="77"/>
                  </a:lnTo>
                  <a:lnTo>
                    <a:pt x="484" y="82"/>
                  </a:lnTo>
                  <a:lnTo>
                    <a:pt x="511" y="92"/>
                  </a:lnTo>
                  <a:lnTo>
                    <a:pt x="524" y="97"/>
                  </a:lnTo>
                  <a:lnTo>
                    <a:pt x="529" y="97"/>
                  </a:lnTo>
                  <a:lnTo>
                    <a:pt x="527" y="94"/>
                  </a:lnTo>
                  <a:lnTo>
                    <a:pt x="539" y="94"/>
                  </a:lnTo>
                  <a:lnTo>
                    <a:pt x="547" y="94"/>
                  </a:lnTo>
                  <a:lnTo>
                    <a:pt x="559" y="106"/>
                  </a:lnTo>
                  <a:lnTo>
                    <a:pt x="564" y="108"/>
                  </a:lnTo>
                  <a:lnTo>
                    <a:pt x="564" y="111"/>
                  </a:lnTo>
                  <a:lnTo>
                    <a:pt x="567" y="118"/>
                  </a:lnTo>
                  <a:lnTo>
                    <a:pt x="570" y="110"/>
                  </a:lnTo>
                  <a:lnTo>
                    <a:pt x="583" y="119"/>
                  </a:lnTo>
                  <a:lnTo>
                    <a:pt x="593" y="137"/>
                  </a:lnTo>
                  <a:lnTo>
                    <a:pt x="603" y="153"/>
                  </a:lnTo>
                  <a:lnTo>
                    <a:pt x="618" y="178"/>
                  </a:lnTo>
                  <a:lnTo>
                    <a:pt x="625" y="186"/>
                  </a:lnTo>
                  <a:lnTo>
                    <a:pt x="626" y="189"/>
                  </a:lnTo>
                  <a:lnTo>
                    <a:pt x="636" y="202"/>
                  </a:lnTo>
                  <a:lnTo>
                    <a:pt x="641" y="208"/>
                  </a:lnTo>
                  <a:lnTo>
                    <a:pt x="643" y="212"/>
                  </a:lnTo>
                  <a:lnTo>
                    <a:pt x="648" y="225"/>
                  </a:lnTo>
                  <a:lnTo>
                    <a:pt x="653" y="234"/>
                  </a:lnTo>
                  <a:lnTo>
                    <a:pt x="666" y="255"/>
                  </a:lnTo>
                  <a:lnTo>
                    <a:pt x="674" y="268"/>
                  </a:lnTo>
                  <a:lnTo>
                    <a:pt x="683" y="281"/>
                  </a:lnTo>
                  <a:lnTo>
                    <a:pt x="689" y="291"/>
                  </a:lnTo>
                  <a:lnTo>
                    <a:pt x="691" y="296"/>
                  </a:lnTo>
                  <a:lnTo>
                    <a:pt x="698" y="306"/>
                  </a:lnTo>
                  <a:lnTo>
                    <a:pt x="716" y="336"/>
                  </a:lnTo>
                  <a:lnTo>
                    <a:pt x="729" y="357"/>
                  </a:lnTo>
                  <a:lnTo>
                    <a:pt x="741" y="377"/>
                  </a:lnTo>
                  <a:lnTo>
                    <a:pt x="750" y="393"/>
                  </a:lnTo>
                  <a:lnTo>
                    <a:pt x="757" y="401"/>
                  </a:lnTo>
                  <a:lnTo>
                    <a:pt x="762" y="406"/>
                  </a:lnTo>
                  <a:lnTo>
                    <a:pt x="747" y="409"/>
                  </a:lnTo>
                  <a:lnTo>
                    <a:pt x="721" y="414"/>
                  </a:lnTo>
                  <a:lnTo>
                    <a:pt x="709" y="414"/>
                  </a:lnTo>
                  <a:lnTo>
                    <a:pt x="706" y="414"/>
                  </a:lnTo>
                  <a:lnTo>
                    <a:pt x="698" y="411"/>
                  </a:lnTo>
                  <a:lnTo>
                    <a:pt x="696" y="403"/>
                  </a:lnTo>
                  <a:lnTo>
                    <a:pt x="691" y="396"/>
                  </a:lnTo>
                  <a:lnTo>
                    <a:pt x="691" y="390"/>
                  </a:lnTo>
                  <a:lnTo>
                    <a:pt x="689" y="385"/>
                  </a:lnTo>
                  <a:lnTo>
                    <a:pt x="688" y="380"/>
                  </a:lnTo>
                  <a:lnTo>
                    <a:pt x="688" y="370"/>
                  </a:lnTo>
                  <a:lnTo>
                    <a:pt x="688" y="359"/>
                  </a:lnTo>
                  <a:lnTo>
                    <a:pt x="681" y="359"/>
                  </a:lnTo>
                  <a:lnTo>
                    <a:pt x="674" y="362"/>
                  </a:lnTo>
                  <a:lnTo>
                    <a:pt x="668" y="364"/>
                  </a:lnTo>
                  <a:lnTo>
                    <a:pt x="669" y="361"/>
                  </a:lnTo>
                  <a:lnTo>
                    <a:pt x="669" y="354"/>
                  </a:lnTo>
                  <a:lnTo>
                    <a:pt x="669" y="348"/>
                  </a:lnTo>
                  <a:lnTo>
                    <a:pt x="668" y="344"/>
                  </a:lnTo>
                  <a:lnTo>
                    <a:pt x="664" y="344"/>
                  </a:lnTo>
                  <a:lnTo>
                    <a:pt x="663" y="344"/>
                  </a:lnTo>
                  <a:lnTo>
                    <a:pt x="658" y="354"/>
                  </a:lnTo>
                  <a:lnTo>
                    <a:pt x="653" y="357"/>
                  </a:lnTo>
                  <a:lnTo>
                    <a:pt x="651" y="352"/>
                  </a:lnTo>
                  <a:lnTo>
                    <a:pt x="640" y="351"/>
                  </a:lnTo>
                  <a:lnTo>
                    <a:pt x="635" y="349"/>
                  </a:lnTo>
                  <a:lnTo>
                    <a:pt x="625" y="359"/>
                  </a:lnTo>
                  <a:lnTo>
                    <a:pt x="613" y="359"/>
                  </a:lnTo>
                  <a:lnTo>
                    <a:pt x="610" y="361"/>
                  </a:lnTo>
                  <a:lnTo>
                    <a:pt x="603" y="361"/>
                  </a:lnTo>
                  <a:lnTo>
                    <a:pt x="595" y="373"/>
                  </a:lnTo>
                  <a:lnTo>
                    <a:pt x="592" y="378"/>
                  </a:lnTo>
                  <a:lnTo>
                    <a:pt x="590" y="385"/>
                  </a:lnTo>
                  <a:lnTo>
                    <a:pt x="593" y="395"/>
                  </a:lnTo>
                  <a:lnTo>
                    <a:pt x="605" y="396"/>
                  </a:lnTo>
                  <a:lnTo>
                    <a:pt x="613" y="396"/>
                  </a:lnTo>
                  <a:lnTo>
                    <a:pt x="625" y="401"/>
                  </a:lnTo>
                  <a:lnTo>
                    <a:pt x="626" y="404"/>
                  </a:lnTo>
                  <a:lnTo>
                    <a:pt x="628" y="409"/>
                  </a:lnTo>
                  <a:lnTo>
                    <a:pt x="628" y="412"/>
                  </a:lnTo>
                  <a:lnTo>
                    <a:pt x="626" y="416"/>
                  </a:lnTo>
                  <a:lnTo>
                    <a:pt x="625" y="419"/>
                  </a:lnTo>
                  <a:lnTo>
                    <a:pt x="621" y="422"/>
                  </a:lnTo>
                  <a:lnTo>
                    <a:pt x="620" y="425"/>
                  </a:lnTo>
                  <a:lnTo>
                    <a:pt x="618" y="430"/>
                  </a:lnTo>
                  <a:lnTo>
                    <a:pt x="600" y="435"/>
                  </a:lnTo>
                  <a:lnTo>
                    <a:pt x="583" y="441"/>
                  </a:lnTo>
                  <a:lnTo>
                    <a:pt x="572" y="443"/>
                  </a:lnTo>
                  <a:lnTo>
                    <a:pt x="560" y="438"/>
                  </a:lnTo>
                  <a:lnTo>
                    <a:pt x="549" y="427"/>
                  </a:lnTo>
                  <a:lnTo>
                    <a:pt x="540" y="409"/>
                  </a:lnTo>
                  <a:lnTo>
                    <a:pt x="537" y="401"/>
                  </a:lnTo>
                  <a:lnTo>
                    <a:pt x="534" y="396"/>
                  </a:lnTo>
                  <a:lnTo>
                    <a:pt x="530" y="390"/>
                  </a:lnTo>
                  <a:lnTo>
                    <a:pt x="524" y="383"/>
                  </a:lnTo>
                  <a:lnTo>
                    <a:pt x="519" y="383"/>
                  </a:lnTo>
                  <a:lnTo>
                    <a:pt x="516" y="385"/>
                  </a:lnTo>
                  <a:lnTo>
                    <a:pt x="512" y="385"/>
                  </a:lnTo>
                  <a:lnTo>
                    <a:pt x="501" y="386"/>
                  </a:lnTo>
                  <a:lnTo>
                    <a:pt x="489" y="391"/>
                  </a:lnTo>
                  <a:lnTo>
                    <a:pt x="486" y="391"/>
                  </a:lnTo>
                  <a:lnTo>
                    <a:pt x="474" y="399"/>
                  </a:lnTo>
                  <a:lnTo>
                    <a:pt x="471" y="409"/>
                  </a:lnTo>
                  <a:lnTo>
                    <a:pt x="463" y="412"/>
                  </a:lnTo>
                  <a:lnTo>
                    <a:pt x="451" y="411"/>
                  </a:lnTo>
                  <a:lnTo>
                    <a:pt x="438" y="406"/>
                  </a:lnTo>
                  <a:lnTo>
                    <a:pt x="433" y="407"/>
                  </a:lnTo>
                  <a:lnTo>
                    <a:pt x="423" y="409"/>
                  </a:lnTo>
                  <a:lnTo>
                    <a:pt x="420" y="411"/>
                  </a:lnTo>
                  <a:lnTo>
                    <a:pt x="410" y="416"/>
                  </a:lnTo>
                  <a:lnTo>
                    <a:pt x="388" y="424"/>
                  </a:lnTo>
                  <a:lnTo>
                    <a:pt x="383" y="425"/>
                  </a:lnTo>
                  <a:lnTo>
                    <a:pt x="373" y="425"/>
                  </a:lnTo>
                  <a:lnTo>
                    <a:pt x="363" y="427"/>
                  </a:lnTo>
                  <a:lnTo>
                    <a:pt x="350" y="425"/>
                  </a:lnTo>
                  <a:lnTo>
                    <a:pt x="342" y="433"/>
                  </a:lnTo>
                  <a:lnTo>
                    <a:pt x="339" y="441"/>
                  </a:lnTo>
                  <a:lnTo>
                    <a:pt x="334" y="445"/>
                  </a:lnTo>
                  <a:lnTo>
                    <a:pt x="325" y="440"/>
                  </a:lnTo>
                  <a:lnTo>
                    <a:pt x="319" y="440"/>
                  </a:lnTo>
                  <a:lnTo>
                    <a:pt x="310" y="437"/>
                  </a:lnTo>
                  <a:lnTo>
                    <a:pt x="312" y="427"/>
                  </a:lnTo>
                  <a:lnTo>
                    <a:pt x="310" y="419"/>
                  </a:lnTo>
                  <a:lnTo>
                    <a:pt x="307" y="414"/>
                  </a:lnTo>
                  <a:lnTo>
                    <a:pt x="304" y="411"/>
                  </a:lnTo>
                  <a:lnTo>
                    <a:pt x="299" y="399"/>
                  </a:lnTo>
                  <a:lnTo>
                    <a:pt x="296" y="390"/>
                  </a:lnTo>
                  <a:lnTo>
                    <a:pt x="291" y="375"/>
                  </a:lnTo>
                  <a:lnTo>
                    <a:pt x="292" y="369"/>
                  </a:lnTo>
                  <a:lnTo>
                    <a:pt x="301" y="365"/>
                  </a:lnTo>
                  <a:lnTo>
                    <a:pt x="301" y="361"/>
                  </a:lnTo>
                  <a:lnTo>
                    <a:pt x="301" y="357"/>
                  </a:lnTo>
                  <a:lnTo>
                    <a:pt x="297" y="349"/>
                  </a:lnTo>
                  <a:lnTo>
                    <a:pt x="296" y="344"/>
                  </a:lnTo>
                  <a:lnTo>
                    <a:pt x="291" y="328"/>
                  </a:lnTo>
                  <a:lnTo>
                    <a:pt x="286" y="318"/>
                  </a:lnTo>
                  <a:lnTo>
                    <a:pt x="286" y="310"/>
                  </a:lnTo>
                  <a:lnTo>
                    <a:pt x="286" y="304"/>
                  </a:lnTo>
                  <a:lnTo>
                    <a:pt x="292" y="304"/>
                  </a:lnTo>
                  <a:lnTo>
                    <a:pt x="291" y="297"/>
                  </a:lnTo>
                  <a:lnTo>
                    <a:pt x="279" y="297"/>
                  </a:lnTo>
                  <a:lnTo>
                    <a:pt x="272" y="312"/>
                  </a:lnTo>
                  <a:lnTo>
                    <a:pt x="266" y="327"/>
                  </a:lnTo>
                  <a:lnTo>
                    <a:pt x="256" y="336"/>
                  </a:lnTo>
                  <a:lnTo>
                    <a:pt x="253" y="344"/>
                  </a:lnTo>
                  <a:lnTo>
                    <a:pt x="248" y="354"/>
                  </a:lnTo>
                  <a:lnTo>
                    <a:pt x="241" y="359"/>
                  </a:lnTo>
                  <a:lnTo>
                    <a:pt x="229" y="369"/>
                  </a:lnTo>
                  <a:lnTo>
                    <a:pt x="224" y="373"/>
                  </a:lnTo>
                  <a:lnTo>
                    <a:pt x="215" y="380"/>
                  </a:lnTo>
                  <a:lnTo>
                    <a:pt x="211" y="383"/>
                  </a:lnTo>
                  <a:lnTo>
                    <a:pt x="196" y="386"/>
                  </a:lnTo>
                  <a:lnTo>
                    <a:pt x="183" y="385"/>
                  </a:lnTo>
                  <a:lnTo>
                    <a:pt x="178" y="386"/>
                  </a:lnTo>
                  <a:lnTo>
                    <a:pt x="170" y="386"/>
                  </a:lnTo>
                  <a:lnTo>
                    <a:pt x="155" y="382"/>
                  </a:lnTo>
                  <a:lnTo>
                    <a:pt x="138" y="378"/>
                  </a:lnTo>
                  <a:lnTo>
                    <a:pt x="127" y="377"/>
                  </a:lnTo>
                  <a:lnTo>
                    <a:pt x="115" y="372"/>
                  </a:lnTo>
                  <a:lnTo>
                    <a:pt x="110" y="367"/>
                  </a:lnTo>
                  <a:lnTo>
                    <a:pt x="105" y="362"/>
                  </a:lnTo>
                  <a:lnTo>
                    <a:pt x="102" y="356"/>
                  </a:lnTo>
                  <a:lnTo>
                    <a:pt x="99" y="352"/>
                  </a:lnTo>
                  <a:lnTo>
                    <a:pt x="92" y="346"/>
                  </a:lnTo>
                  <a:lnTo>
                    <a:pt x="87" y="344"/>
                  </a:lnTo>
                  <a:lnTo>
                    <a:pt x="84" y="343"/>
                  </a:lnTo>
                  <a:lnTo>
                    <a:pt x="82" y="343"/>
                  </a:lnTo>
                  <a:lnTo>
                    <a:pt x="77" y="341"/>
                  </a:lnTo>
                  <a:lnTo>
                    <a:pt x="76" y="341"/>
                  </a:lnTo>
                  <a:lnTo>
                    <a:pt x="74" y="339"/>
                  </a:lnTo>
                  <a:lnTo>
                    <a:pt x="66" y="339"/>
                  </a:lnTo>
                  <a:lnTo>
                    <a:pt x="61" y="339"/>
                  </a:lnTo>
                  <a:lnTo>
                    <a:pt x="51" y="338"/>
                  </a:lnTo>
                  <a:lnTo>
                    <a:pt x="41" y="331"/>
                  </a:lnTo>
                  <a:lnTo>
                    <a:pt x="39" y="330"/>
                  </a:lnTo>
                  <a:lnTo>
                    <a:pt x="33" y="322"/>
                  </a:lnTo>
                  <a:lnTo>
                    <a:pt x="23" y="309"/>
                  </a:lnTo>
                  <a:lnTo>
                    <a:pt x="28" y="296"/>
                  </a:lnTo>
                  <a:lnTo>
                    <a:pt x="29" y="288"/>
                  </a:lnTo>
                  <a:lnTo>
                    <a:pt x="28" y="278"/>
                  </a:lnTo>
                  <a:lnTo>
                    <a:pt x="28" y="276"/>
                  </a:lnTo>
                  <a:lnTo>
                    <a:pt x="24" y="267"/>
                  </a:lnTo>
                  <a:lnTo>
                    <a:pt x="19" y="257"/>
                  </a:lnTo>
                  <a:lnTo>
                    <a:pt x="9" y="246"/>
                  </a:lnTo>
                  <a:lnTo>
                    <a:pt x="0" y="231"/>
                  </a:lnTo>
                  <a:lnTo>
                    <a:pt x="3" y="221"/>
                  </a:lnTo>
                  <a:lnTo>
                    <a:pt x="8" y="212"/>
                  </a:lnTo>
                  <a:lnTo>
                    <a:pt x="1" y="197"/>
                  </a:lnTo>
                  <a:lnTo>
                    <a:pt x="3" y="191"/>
                  </a:lnTo>
                  <a:lnTo>
                    <a:pt x="5" y="184"/>
                  </a:lnTo>
                  <a:lnTo>
                    <a:pt x="6" y="178"/>
                  </a:lnTo>
                  <a:lnTo>
                    <a:pt x="6" y="166"/>
                  </a:lnTo>
                  <a:lnTo>
                    <a:pt x="8" y="155"/>
                  </a:lnTo>
                  <a:lnTo>
                    <a:pt x="11" y="137"/>
                  </a:lnTo>
                  <a:lnTo>
                    <a:pt x="18" y="121"/>
                  </a:lnTo>
                  <a:lnTo>
                    <a:pt x="28" y="113"/>
                  </a:lnTo>
                  <a:lnTo>
                    <a:pt x="41" y="110"/>
                  </a:lnTo>
                  <a:lnTo>
                    <a:pt x="41" y="105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5" name="Freeform 125"/>
            <p:cNvSpPr>
              <a:spLocks/>
            </p:cNvSpPr>
            <p:nvPr/>
          </p:nvSpPr>
          <p:spPr bwMode="auto">
            <a:xfrm>
              <a:off x="2287587" y="11341895"/>
              <a:ext cx="919163" cy="1431925"/>
            </a:xfrm>
            <a:custGeom>
              <a:avLst/>
              <a:gdLst>
                <a:gd name="T0" fmla="*/ 219 w 1158"/>
                <a:gd name="T1" fmla="*/ 26 h 1804"/>
                <a:gd name="T2" fmla="*/ 293 w 1158"/>
                <a:gd name="T3" fmla="*/ 8 h 1804"/>
                <a:gd name="T4" fmla="*/ 325 w 1158"/>
                <a:gd name="T5" fmla="*/ 27 h 1804"/>
                <a:gd name="T6" fmla="*/ 371 w 1158"/>
                <a:gd name="T7" fmla="*/ 225 h 1804"/>
                <a:gd name="T8" fmla="*/ 421 w 1158"/>
                <a:gd name="T9" fmla="*/ 434 h 1804"/>
                <a:gd name="T10" fmla="*/ 470 w 1158"/>
                <a:gd name="T11" fmla="*/ 592 h 1804"/>
                <a:gd name="T12" fmla="*/ 561 w 1158"/>
                <a:gd name="T13" fmla="*/ 756 h 1804"/>
                <a:gd name="T14" fmla="*/ 612 w 1158"/>
                <a:gd name="T15" fmla="*/ 798 h 1804"/>
                <a:gd name="T16" fmla="*/ 692 w 1158"/>
                <a:gd name="T17" fmla="*/ 914 h 1804"/>
                <a:gd name="T18" fmla="*/ 776 w 1158"/>
                <a:gd name="T19" fmla="*/ 1024 h 1804"/>
                <a:gd name="T20" fmla="*/ 849 w 1158"/>
                <a:gd name="T21" fmla="*/ 1081 h 1804"/>
                <a:gd name="T22" fmla="*/ 951 w 1158"/>
                <a:gd name="T23" fmla="*/ 1134 h 1804"/>
                <a:gd name="T24" fmla="*/ 1099 w 1158"/>
                <a:gd name="T25" fmla="*/ 1191 h 1804"/>
                <a:gd name="T26" fmla="*/ 1074 w 1158"/>
                <a:gd name="T27" fmla="*/ 1299 h 1804"/>
                <a:gd name="T28" fmla="*/ 1104 w 1158"/>
                <a:gd name="T29" fmla="*/ 1400 h 1804"/>
                <a:gd name="T30" fmla="*/ 1153 w 1158"/>
                <a:gd name="T31" fmla="*/ 1435 h 1804"/>
                <a:gd name="T32" fmla="*/ 1105 w 1158"/>
                <a:gd name="T33" fmla="*/ 1516 h 1804"/>
                <a:gd name="T34" fmla="*/ 1021 w 1158"/>
                <a:gd name="T35" fmla="*/ 1587 h 1804"/>
                <a:gd name="T36" fmla="*/ 965 w 1158"/>
                <a:gd name="T37" fmla="*/ 1641 h 1804"/>
                <a:gd name="T38" fmla="*/ 961 w 1158"/>
                <a:gd name="T39" fmla="*/ 1738 h 1804"/>
                <a:gd name="T40" fmla="*/ 907 w 1158"/>
                <a:gd name="T41" fmla="*/ 1801 h 1804"/>
                <a:gd name="T42" fmla="*/ 867 w 1158"/>
                <a:gd name="T43" fmla="*/ 1791 h 1804"/>
                <a:gd name="T44" fmla="*/ 851 w 1158"/>
                <a:gd name="T45" fmla="*/ 1702 h 1804"/>
                <a:gd name="T46" fmla="*/ 821 w 1158"/>
                <a:gd name="T47" fmla="*/ 1631 h 1804"/>
                <a:gd name="T48" fmla="*/ 761 w 1158"/>
                <a:gd name="T49" fmla="*/ 1587 h 1804"/>
                <a:gd name="T50" fmla="*/ 723 w 1158"/>
                <a:gd name="T51" fmla="*/ 1605 h 1804"/>
                <a:gd name="T52" fmla="*/ 667 w 1158"/>
                <a:gd name="T53" fmla="*/ 1633 h 1804"/>
                <a:gd name="T54" fmla="*/ 616 w 1158"/>
                <a:gd name="T55" fmla="*/ 1605 h 1804"/>
                <a:gd name="T56" fmla="*/ 566 w 1158"/>
                <a:gd name="T57" fmla="*/ 1578 h 1804"/>
                <a:gd name="T58" fmla="*/ 515 w 1158"/>
                <a:gd name="T59" fmla="*/ 1578 h 1804"/>
                <a:gd name="T60" fmla="*/ 478 w 1158"/>
                <a:gd name="T61" fmla="*/ 1547 h 1804"/>
                <a:gd name="T62" fmla="*/ 414 w 1158"/>
                <a:gd name="T63" fmla="*/ 1552 h 1804"/>
                <a:gd name="T64" fmla="*/ 333 w 1158"/>
                <a:gd name="T65" fmla="*/ 1502 h 1804"/>
                <a:gd name="T66" fmla="*/ 297 w 1158"/>
                <a:gd name="T67" fmla="*/ 1445 h 1804"/>
                <a:gd name="T68" fmla="*/ 295 w 1158"/>
                <a:gd name="T69" fmla="*/ 1392 h 1804"/>
                <a:gd name="T70" fmla="*/ 247 w 1158"/>
                <a:gd name="T71" fmla="*/ 1350 h 1804"/>
                <a:gd name="T72" fmla="*/ 189 w 1158"/>
                <a:gd name="T73" fmla="*/ 1341 h 1804"/>
                <a:gd name="T74" fmla="*/ 189 w 1158"/>
                <a:gd name="T75" fmla="*/ 1285 h 1804"/>
                <a:gd name="T76" fmla="*/ 171 w 1158"/>
                <a:gd name="T77" fmla="*/ 1220 h 1804"/>
                <a:gd name="T78" fmla="*/ 186 w 1158"/>
                <a:gd name="T79" fmla="*/ 1146 h 1804"/>
                <a:gd name="T80" fmla="*/ 62 w 1158"/>
                <a:gd name="T81" fmla="*/ 1063 h 1804"/>
                <a:gd name="T82" fmla="*/ 34 w 1158"/>
                <a:gd name="T83" fmla="*/ 992 h 1804"/>
                <a:gd name="T84" fmla="*/ 7 w 1158"/>
                <a:gd name="T85" fmla="*/ 903 h 1804"/>
                <a:gd name="T86" fmla="*/ 166 w 1158"/>
                <a:gd name="T87" fmla="*/ 828 h 1804"/>
                <a:gd name="T88" fmla="*/ 247 w 1158"/>
                <a:gd name="T89" fmla="*/ 780 h 1804"/>
                <a:gd name="T90" fmla="*/ 325 w 1158"/>
                <a:gd name="T91" fmla="*/ 752 h 1804"/>
                <a:gd name="T92" fmla="*/ 353 w 1158"/>
                <a:gd name="T93" fmla="*/ 697 h 1804"/>
                <a:gd name="T94" fmla="*/ 379 w 1158"/>
                <a:gd name="T95" fmla="*/ 730 h 1804"/>
                <a:gd name="T96" fmla="*/ 419 w 1158"/>
                <a:gd name="T97" fmla="*/ 714 h 1804"/>
                <a:gd name="T98" fmla="*/ 388 w 1158"/>
                <a:gd name="T99" fmla="*/ 581 h 1804"/>
                <a:gd name="T100" fmla="*/ 378 w 1158"/>
                <a:gd name="T101" fmla="*/ 464 h 1804"/>
                <a:gd name="T102" fmla="*/ 303 w 1158"/>
                <a:gd name="T103" fmla="*/ 527 h 1804"/>
                <a:gd name="T104" fmla="*/ 259 w 1158"/>
                <a:gd name="T105" fmla="*/ 539 h 1804"/>
                <a:gd name="T106" fmla="*/ 212 w 1158"/>
                <a:gd name="T107" fmla="*/ 388 h 1804"/>
                <a:gd name="T108" fmla="*/ 194 w 1158"/>
                <a:gd name="T109" fmla="*/ 243 h 1804"/>
                <a:gd name="T110" fmla="*/ 168 w 1158"/>
                <a:gd name="T111" fmla="*/ 172 h 1804"/>
                <a:gd name="T112" fmla="*/ 105 w 1158"/>
                <a:gd name="T113" fmla="*/ 144 h 1804"/>
                <a:gd name="T114" fmla="*/ 108 w 1158"/>
                <a:gd name="T115" fmla="*/ 78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58" h="1804">
                  <a:moveTo>
                    <a:pt x="111" y="74"/>
                  </a:moveTo>
                  <a:lnTo>
                    <a:pt x="125" y="71"/>
                  </a:lnTo>
                  <a:lnTo>
                    <a:pt x="143" y="66"/>
                  </a:lnTo>
                  <a:lnTo>
                    <a:pt x="159" y="58"/>
                  </a:lnTo>
                  <a:lnTo>
                    <a:pt x="176" y="53"/>
                  </a:lnTo>
                  <a:lnTo>
                    <a:pt x="194" y="47"/>
                  </a:lnTo>
                  <a:lnTo>
                    <a:pt x="211" y="40"/>
                  </a:lnTo>
                  <a:lnTo>
                    <a:pt x="217" y="40"/>
                  </a:lnTo>
                  <a:lnTo>
                    <a:pt x="219" y="34"/>
                  </a:lnTo>
                  <a:lnTo>
                    <a:pt x="219" y="26"/>
                  </a:lnTo>
                  <a:lnTo>
                    <a:pt x="229" y="24"/>
                  </a:lnTo>
                  <a:lnTo>
                    <a:pt x="237" y="24"/>
                  </a:lnTo>
                  <a:lnTo>
                    <a:pt x="242" y="26"/>
                  </a:lnTo>
                  <a:lnTo>
                    <a:pt x="255" y="24"/>
                  </a:lnTo>
                  <a:lnTo>
                    <a:pt x="259" y="24"/>
                  </a:lnTo>
                  <a:lnTo>
                    <a:pt x="270" y="23"/>
                  </a:lnTo>
                  <a:lnTo>
                    <a:pt x="277" y="23"/>
                  </a:lnTo>
                  <a:lnTo>
                    <a:pt x="282" y="21"/>
                  </a:lnTo>
                  <a:lnTo>
                    <a:pt x="288" y="19"/>
                  </a:lnTo>
                  <a:lnTo>
                    <a:pt x="293" y="8"/>
                  </a:lnTo>
                  <a:lnTo>
                    <a:pt x="297" y="3"/>
                  </a:lnTo>
                  <a:lnTo>
                    <a:pt x="298" y="3"/>
                  </a:lnTo>
                  <a:lnTo>
                    <a:pt x="300" y="3"/>
                  </a:lnTo>
                  <a:lnTo>
                    <a:pt x="303" y="3"/>
                  </a:lnTo>
                  <a:lnTo>
                    <a:pt x="308" y="0"/>
                  </a:lnTo>
                  <a:lnTo>
                    <a:pt x="311" y="0"/>
                  </a:lnTo>
                  <a:lnTo>
                    <a:pt x="313" y="0"/>
                  </a:lnTo>
                  <a:lnTo>
                    <a:pt x="318" y="0"/>
                  </a:lnTo>
                  <a:lnTo>
                    <a:pt x="321" y="2"/>
                  </a:lnTo>
                  <a:lnTo>
                    <a:pt x="325" y="27"/>
                  </a:lnTo>
                  <a:lnTo>
                    <a:pt x="330" y="44"/>
                  </a:lnTo>
                  <a:lnTo>
                    <a:pt x="331" y="50"/>
                  </a:lnTo>
                  <a:lnTo>
                    <a:pt x="338" y="79"/>
                  </a:lnTo>
                  <a:lnTo>
                    <a:pt x="343" y="107"/>
                  </a:lnTo>
                  <a:lnTo>
                    <a:pt x="351" y="141"/>
                  </a:lnTo>
                  <a:lnTo>
                    <a:pt x="356" y="159"/>
                  </a:lnTo>
                  <a:lnTo>
                    <a:pt x="358" y="167"/>
                  </a:lnTo>
                  <a:lnTo>
                    <a:pt x="364" y="196"/>
                  </a:lnTo>
                  <a:lnTo>
                    <a:pt x="366" y="207"/>
                  </a:lnTo>
                  <a:lnTo>
                    <a:pt x="371" y="225"/>
                  </a:lnTo>
                  <a:lnTo>
                    <a:pt x="376" y="252"/>
                  </a:lnTo>
                  <a:lnTo>
                    <a:pt x="381" y="275"/>
                  </a:lnTo>
                  <a:lnTo>
                    <a:pt x="386" y="294"/>
                  </a:lnTo>
                  <a:lnTo>
                    <a:pt x="388" y="306"/>
                  </a:lnTo>
                  <a:lnTo>
                    <a:pt x="396" y="333"/>
                  </a:lnTo>
                  <a:lnTo>
                    <a:pt x="397" y="338"/>
                  </a:lnTo>
                  <a:lnTo>
                    <a:pt x="404" y="366"/>
                  </a:lnTo>
                  <a:lnTo>
                    <a:pt x="406" y="371"/>
                  </a:lnTo>
                  <a:lnTo>
                    <a:pt x="412" y="403"/>
                  </a:lnTo>
                  <a:lnTo>
                    <a:pt x="421" y="434"/>
                  </a:lnTo>
                  <a:lnTo>
                    <a:pt x="424" y="442"/>
                  </a:lnTo>
                  <a:lnTo>
                    <a:pt x="431" y="464"/>
                  </a:lnTo>
                  <a:lnTo>
                    <a:pt x="437" y="485"/>
                  </a:lnTo>
                  <a:lnTo>
                    <a:pt x="440" y="497"/>
                  </a:lnTo>
                  <a:lnTo>
                    <a:pt x="447" y="526"/>
                  </a:lnTo>
                  <a:lnTo>
                    <a:pt x="450" y="536"/>
                  </a:lnTo>
                  <a:lnTo>
                    <a:pt x="455" y="552"/>
                  </a:lnTo>
                  <a:lnTo>
                    <a:pt x="460" y="566"/>
                  </a:lnTo>
                  <a:lnTo>
                    <a:pt x="467" y="583"/>
                  </a:lnTo>
                  <a:lnTo>
                    <a:pt x="470" y="592"/>
                  </a:lnTo>
                  <a:lnTo>
                    <a:pt x="478" y="615"/>
                  </a:lnTo>
                  <a:lnTo>
                    <a:pt x="483" y="626"/>
                  </a:lnTo>
                  <a:lnTo>
                    <a:pt x="487" y="638"/>
                  </a:lnTo>
                  <a:lnTo>
                    <a:pt x="498" y="665"/>
                  </a:lnTo>
                  <a:lnTo>
                    <a:pt x="502" y="673"/>
                  </a:lnTo>
                  <a:lnTo>
                    <a:pt x="521" y="702"/>
                  </a:lnTo>
                  <a:lnTo>
                    <a:pt x="523" y="705"/>
                  </a:lnTo>
                  <a:lnTo>
                    <a:pt x="540" y="727"/>
                  </a:lnTo>
                  <a:lnTo>
                    <a:pt x="550" y="744"/>
                  </a:lnTo>
                  <a:lnTo>
                    <a:pt x="561" y="756"/>
                  </a:lnTo>
                  <a:lnTo>
                    <a:pt x="563" y="761"/>
                  </a:lnTo>
                  <a:lnTo>
                    <a:pt x="566" y="764"/>
                  </a:lnTo>
                  <a:lnTo>
                    <a:pt x="569" y="767"/>
                  </a:lnTo>
                  <a:lnTo>
                    <a:pt x="574" y="772"/>
                  </a:lnTo>
                  <a:lnTo>
                    <a:pt x="578" y="772"/>
                  </a:lnTo>
                  <a:lnTo>
                    <a:pt x="581" y="775"/>
                  </a:lnTo>
                  <a:lnTo>
                    <a:pt x="588" y="775"/>
                  </a:lnTo>
                  <a:lnTo>
                    <a:pt x="594" y="785"/>
                  </a:lnTo>
                  <a:lnTo>
                    <a:pt x="601" y="791"/>
                  </a:lnTo>
                  <a:lnTo>
                    <a:pt x="612" y="798"/>
                  </a:lnTo>
                  <a:lnTo>
                    <a:pt x="619" y="811"/>
                  </a:lnTo>
                  <a:lnTo>
                    <a:pt x="629" y="824"/>
                  </a:lnTo>
                  <a:lnTo>
                    <a:pt x="632" y="828"/>
                  </a:lnTo>
                  <a:lnTo>
                    <a:pt x="642" y="840"/>
                  </a:lnTo>
                  <a:lnTo>
                    <a:pt x="654" y="856"/>
                  </a:lnTo>
                  <a:lnTo>
                    <a:pt x="660" y="866"/>
                  </a:lnTo>
                  <a:lnTo>
                    <a:pt x="669" y="877"/>
                  </a:lnTo>
                  <a:lnTo>
                    <a:pt x="672" y="883"/>
                  </a:lnTo>
                  <a:lnTo>
                    <a:pt x="680" y="896"/>
                  </a:lnTo>
                  <a:lnTo>
                    <a:pt x="692" y="914"/>
                  </a:lnTo>
                  <a:lnTo>
                    <a:pt x="702" y="932"/>
                  </a:lnTo>
                  <a:lnTo>
                    <a:pt x="708" y="945"/>
                  </a:lnTo>
                  <a:lnTo>
                    <a:pt x="720" y="956"/>
                  </a:lnTo>
                  <a:lnTo>
                    <a:pt x="735" y="976"/>
                  </a:lnTo>
                  <a:lnTo>
                    <a:pt x="750" y="992"/>
                  </a:lnTo>
                  <a:lnTo>
                    <a:pt x="755" y="1002"/>
                  </a:lnTo>
                  <a:lnTo>
                    <a:pt x="758" y="1008"/>
                  </a:lnTo>
                  <a:lnTo>
                    <a:pt x="761" y="1013"/>
                  </a:lnTo>
                  <a:lnTo>
                    <a:pt x="766" y="1018"/>
                  </a:lnTo>
                  <a:lnTo>
                    <a:pt x="776" y="1024"/>
                  </a:lnTo>
                  <a:lnTo>
                    <a:pt x="779" y="1032"/>
                  </a:lnTo>
                  <a:lnTo>
                    <a:pt x="796" y="1050"/>
                  </a:lnTo>
                  <a:lnTo>
                    <a:pt x="806" y="1060"/>
                  </a:lnTo>
                  <a:lnTo>
                    <a:pt x="811" y="1065"/>
                  </a:lnTo>
                  <a:lnTo>
                    <a:pt x="818" y="1068"/>
                  </a:lnTo>
                  <a:lnTo>
                    <a:pt x="826" y="1074"/>
                  </a:lnTo>
                  <a:lnTo>
                    <a:pt x="836" y="1078"/>
                  </a:lnTo>
                  <a:lnTo>
                    <a:pt x="839" y="1079"/>
                  </a:lnTo>
                  <a:lnTo>
                    <a:pt x="841" y="1079"/>
                  </a:lnTo>
                  <a:lnTo>
                    <a:pt x="849" y="1081"/>
                  </a:lnTo>
                  <a:lnTo>
                    <a:pt x="854" y="1078"/>
                  </a:lnTo>
                  <a:lnTo>
                    <a:pt x="857" y="1078"/>
                  </a:lnTo>
                  <a:lnTo>
                    <a:pt x="864" y="1071"/>
                  </a:lnTo>
                  <a:lnTo>
                    <a:pt x="874" y="1071"/>
                  </a:lnTo>
                  <a:lnTo>
                    <a:pt x="882" y="1073"/>
                  </a:lnTo>
                  <a:lnTo>
                    <a:pt x="900" y="1086"/>
                  </a:lnTo>
                  <a:lnTo>
                    <a:pt x="905" y="1091"/>
                  </a:lnTo>
                  <a:lnTo>
                    <a:pt x="922" y="1105"/>
                  </a:lnTo>
                  <a:lnTo>
                    <a:pt x="932" y="1117"/>
                  </a:lnTo>
                  <a:lnTo>
                    <a:pt x="951" y="1134"/>
                  </a:lnTo>
                  <a:lnTo>
                    <a:pt x="961" y="1141"/>
                  </a:lnTo>
                  <a:lnTo>
                    <a:pt x="971" y="1149"/>
                  </a:lnTo>
                  <a:lnTo>
                    <a:pt x="988" y="1157"/>
                  </a:lnTo>
                  <a:lnTo>
                    <a:pt x="1004" y="1163"/>
                  </a:lnTo>
                  <a:lnTo>
                    <a:pt x="1019" y="1172"/>
                  </a:lnTo>
                  <a:lnTo>
                    <a:pt x="1037" y="1180"/>
                  </a:lnTo>
                  <a:lnTo>
                    <a:pt x="1057" y="1184"/>
                  </a:lnTo>
                  <a:lnTo>
                    <a:pt x="1112" y="1183"/>
                  </a:lnTo>
                  <a:lnTo>
                    <a:pt x="1112" y="1188"/>
                  </a:lnTo>
                  <a:lnTo>
                    <a:pt x="1099" y="1191"/>
                  </a:lnTo>
                  <a:lnTo>
                    <a:pt x="1089" y="1199"/>
                  </a:lnTo>
                  <a:lnTo>
                    <a:pt x="1082" y="1215"/>
                  </a:lnTo>
                  <a:lnTo>
                    <a:pt x="1079" y="1233"/>
                  </a:lnTo>
                  <a:lnTo>
                    <a:pt x="1077" y="1244"/>
                  </a:lnTo>
                  <a:lnTo>
                    <a:pt x="1077" y="1256"/>
                  </a:lnTo>
                  <a:lnTo>
                    <a:pt x="1076" y="1262"/>
                  </a:lnTo>
                  <a:lnTo>
                    <a:pt x="1074" y="1269"/>
                  </a:lnTo>
                  <a:lnTo>
                    <a:pt x="1072" y="1275"/>
                  </a:lnTo>
                  <a:lnTo>
                    <a:pt x="1079" y="1290"/>
                  </a:lnTo>
                  <a:lnTo>
                    <a:pt x="1074" y="1299"/>
                  </a:lnTo>
                  <a:lnTo>
                    <a:pt x="1071" y="1309"/>
                  </a:lnTo>
                  <a:lnTo>
                    <a:pt x="1080" y="1324"/>
                  </a:lnTo>
                  <a:lnTo>
                    <a:pt x="1090" y="1335"/>
                  </a:lnTo>
                  <a:lnTo>
                    <a:pt x="1095" y="1345"/>
                  </a:lnTo>
                  <a:lnTo>
                    <a:pt x="1099" y="1354"/>
                  </a:lnTo>
                  <a:lnTo>
                    <a:pt x="1099" y="1356"/>
                  </a:lnTo>
                  <a:lnTo>
                    <a:pt x="1100" y="1366"/>
                  </a:lnTo>
                  <a:lnTo>
                    <a:pt x="1099" y="1374"/>
                  </a:lnTo>
                  <a:lnTo>
                    <a:pt x="1094" y="1387"/>
                  </a:lnTo>
                  <a:lnTo>
                    <a:pt x="1104" y="1400"/>
                  </a:lnTo>
                  <a:lnTo>
                    <a:pt x="1110" y="1408"/>
                  </a:lnTo>
                  <a:lnTo>
                    <a:pt x="1112" y="1409"/>
                  </a:lnTo>
                  <a:lnTo>
                    <a:pt x="1122" y="1416"/>
                  </a:lnTo>
                  <a:lnTo>
                    <a:pt x="1132" y="1417"/>
                  </a:lnTo>
                  <a:lnTo>
                    <a:pt x="1137" y="1417"/>
                  </a:lnTo>
                  <a:lnTo>
                    <a:pt x="1145" y="1417"/>
                  </a:lnTo>
                  <a:lnTo>
                    <a:pt x="1147" y="1419"/>
                  </a:lnTo>
                  <a:lnTo>
                    <a:pt x="1148" y="1419"/>
                  </a:lnTo>
                  <a:lnTo>
                    <a:pt x="1150" y="1422"/>
                  </a:lnTo>
                  <a:lnTo>
                    <a:pt x="1153" y="1435"/>
                  </a:lnTo>
                  <a:lnTo>
                    <a:pt x="1158" y="1450"/>
                  </a:lnTo>
                  <a:lnTo>
                    <a:pt x="1157" y="1460"/>
                  </a:lnTo>
                  <a:lnTo>
                    <a:pt x="1157" y="1463"/>
                  </a:lnTo>
                  <a:lnTo>
                    <a:pt x="1148" y="1471"/>
                  </a:lnTo>
                  <a:lnTo>
                    <a:pt x="1137" y="1479"/>
                  </a:lnTo>
                  <a:lnTo>
                    <a:pt x="1128" y="1487"/>
                  </a:lnTo>
                  <a:lnTo>
                    <a:pt x="1128" y="1498"/>
                  </a:lnTo>
                  <a:lnTo>
                    <a:pt x="1123" y="1510"/>
                  </a:lnTo>
                  <a:lnTo>
                    <a:pt x="1112" y="1511"/>
                  </a:lnTo>
                  <a:lnTo>
                    <a:pt x="1105" y="1516"/>
                  </a:lnTo>
                  <a:lnTo>
                    <a:pt x="1097" y="1521"/>
                  </a:lnTo>
                  <a:lnTo>
                    <a:pt x="1090" y="1537"/>
                  </a:lnTo>
                  <a:lnTo>
                    <a:pt x="1087" y="1553"/>
                  </a:lnTo>
                  <a:lnTo>
                    <a:pt x="1079" y="1574"/>
                  </a:lnTo>
                  <a:lnTo>
                    <a:pt x="1071" y="1587"/>
                  </a:lnTo>
                  <a:lnTo>
                    <a:pt x="1061" y="1597"/>
                  </a:lnTo>
                  <a:lnTo>
                    <a:pt x="1056" y="1597"/>
                  </a:lnTo>
                  <a:lnTo>
                    <a:pt x="1042" y="1597"/>
                  </a:lnTo>
                  <a:lnTo>
                    <a:pt x="1031" y="1591"/>
                  </a:lnTo>
                  <a:lnTo>
                    <a:pt x="1021" y="1587"/>
                  </a:lnTo>
                  <a:lnTo>
                    <a:pt x="1018" y="1592"/>
                  </a:lnTo>
                  <a:lnTo>
                    <a:pt x="1011" y="1599"/>
                  </a:lnTo>
                  <a:lnTo>
                    <a:pt x="1011" y="1608"/>
                  </a:lnTo>
                  <a:lnTo>
                    <a:pt x="1003" y="1615"/>
                  </a:lnTo>
                  <a:lnTo>
                    <a:pt x="1001" y="1620"/>
                  </a:lnTo>
                  <a:lnTo>
                    <a:pt x="996" y="1625"/>
                  </a:lnTo>
                  <a:lnTo>
                    <a:pt x="990" y="1629"/>
                  </a:lnTo>
                  <a:lnTo>
                    <a:pt x="985" y="1634"/>
                  </a:lnTo>
                  <a:lnTo>
                    <a:pt x="973" y="1634"/>
                  </a:lnTo>
                  <a:lnTo>
                    <a:pt x="965" y="1641"/>
                  </a:lnTo>
                  <a:lnTo>
                    <a:pt x="965" y="1646"/>
                  </a:lnTo>
                  <a:lnTo>
                    <a:pt x="960" y="1651"/>
                  </a:lnTo>
                  <a:lnTo>
                    <a:pt x="953" y="1678"/>
                  </a:lnTo>
                  <a:lnTo>
                    <a:pt x="955" y="1689"/>
                  </a:lnTo>
                  <a:lnTo>
                    <a:pt x="953" y="1697"/>
                  </a:lnTo>
                  <a:lnTo>
                    <a:pt x="958" y="1709"/>
                  </a:lnTo>
                  <a:lnTo>
                    <a:pt x="960" y="1715"/>
                  </a:lnTo>
                  <a:lnTo>
                    <a:pt x="965" y="1723"/>
                  </a:lnTo>
                  <a:lnTo>
                    <a:pt x="961" y="1731"/>
                  </a:lnTo>
                  <a:lnTo>
                    <a:pt x="961" y="1738"/>
                  </a:lnTo>
                  <a:lnTo>
                    <a:pt x="965" y="1746"/>
                  </a:lnTo>
                  <a:lnTo>
                    <a:pt x="966" y="1759"/>
                  </a:lnTo>
                  <a:lnTo>
                    <a:pt x="968" y="1767"/>
                  </a:lnTo>
                  <a:lnTo>
                    <a:pt x="960" y="1767"/>
                  </a:lnTo>
                  <a:lnTo>
                    <a:pt x="953" y="1772"/>
                  </a:lnTo>
                  <a:lnTo>
                    <a:pt x="950" y="1778"/>
                  </a:lnTo>
                  <a:lnTo>
                    <a:pt x="940" y="1788"/>
                  </a:lnTo>
                  <a:lnTo>
                    <a:pt x="928" y="1793"/>
                  </a:lnTo>
                  <a:lnTo>
                    <a:pt x="918" y="1799"/>
                  </a:lnTo>
                  <a:lnTo>
                    <a:pt x="907" y="1801"/>
                  </a:lnTo>
                  <a:lnTo>
                    <a:pt x="897" y="1799"/>
                  </a:lnTo>
                  <a:lnTo>
                    <a:pt x="890" y="1803"/>
                  </a:lnTo>
                  <a:lnTo>
                    <a:pt x="885" y="1801"/>
                  </a:lnTo>
                  <a:lnTo>
                    <a:pt x="880" y="1804"/>
                  </a:lnTo>
                  <a:lnTo>
                    <a:pt x="877" y="1804"/>
                  </a:lnTo>
                  <a:lnTo>
                    <a:pt x="875" y="1803"/>
                  </a:lnTo>
                  <a:lnTo>
                    <a:pt x="874" y="1801"/>
                  </a:lnTo>
                  <a:lnTo>
                    <a:pt x="872" y="1801"/>
                  </a:lnTo>
                  <a:lnTo>
                    <a:pt x="869" y="1798"/>
                  </a:lnTo>
                  <a:lnTo>
                    <a:pt x="867" y="1791"/>
                  </a:lnTo>
                  <a:lnTo>
                    <a:pt x="874" y="1786"/>
                  </a:lnTo>
                  <a:lnTo>
                    <a:pt x="879" y="1783"/>
                  </a:lnTo>
                  <a:lnTo>
                    <a:pt x="880" y="1778"/>
                  </a:lnTo>
                  <a:lnTo>
                    <a:pt x="877" y="1770"/>
                  </a:lnTo>
                  <a:lnTo>
                    <a:pt x="870" y="1762"/>
                  </a:lnTo>
                  <a:lnTo>
                    <a:pt x="867" y="1752"/>
                  </a:lnTo>
                  <a:lnTo>
                    <a:pt x="861" y="1738"/>
                  </a:lnTo>
                  <a:lnTo>
                    <a:pt x="852" y="1722"/>
                  </a:lnTo>
                  <a:lnTo>
                    <a:pt x="851" y="1709"/>
                  </a:lnTo>
                  <a:lnTo>
                    <a:pt x="851" y="1702"/>
                  </a:lnTo>
                  <a:lnTo>
                    <a:pt x="852" y="1694"/>
                  </a:lnTo>
                  <a:lnTo>
                    <a:pt x="851" y="1684"/>
                  </a:lnTo>
                  <a:lnTo>
                    <a:pt x="851" y="1673"/>
                  </a:lnTo>
                  <a:lnTo>
                    <a:pt x="849" y="1668"/>
                  </a:lnTo>
                  <a:lnTo>
                    <a:pt x="846" y="1662"/>
                  </a:lnTo>
                  <a:lnTo>
                    <a:pt x="846" y="1655"/>
                  </a:lnTo>
                  <a:lnTo>
                    <a:pt x="842" y="1646"/>
                  </a:lnTo>
                  <a:lnTo>
                    <a:pt x="837" y="1634"/>
                  </a:lnTo>
                  <a:lnTo>
                    <a:pt x="831" y="1633"/>
                  </a:lnTo>
                  <a:lnTo>
                    <a:pt x="821" y="1631"/>
                  </a:lnTo>
                  <a:lnTo>
                    <a:pt x="814" y="1623"/>
                  </a:lnTo>
                  <a:lnTo>
                    <a:pt x="803" y="1618"/>
                  </a:lnTo>
                  <a:lnTo>
                    <a:pt x="796" y="1617"/>
                  </a:lnTo>
                  <a:lnTo>
                    <a:pt x="788" y="1621"/>
                  </a:lnTo>
                  <a:lnTo>
                    <a:pt x="781" y="1623"/>
                  </a:lnTo>
                  <a:lnTo>
                    <a:pt x="775" y="1620"/>
                  </a:lnTo>
                  <a:lnTo>
                    <a:pt x="768" y="1612"/>
                  </a:lnTo>
                  <a:lnTo>
                    <a:pt x="765" y="1602"/>
                  </a:lnTo>
                  <a:lnTo>
                    <a:pt x="765" y="1595"/>
                  </a:lnTo>
                  <a:lnTo>
                    <a:pt x="761" y="1587"/>
                  </a:lnTo>
                  <a:lnTo>
                    <a:pt x="760" y="1574"/>
                  </a:lnTo>
                  <a:lnTo>
                    <a:pt x="756" y="1566"/>
                  </a:lnTo>
                  <a:lnTo>
                    <a:pt x="748" y="1576"/>
                  </a:lnTo>
                  <a:lnTo>
                    <a:pt x="745" y="1576"/>
                  </a:lnTo>
                  <a:lnTo>
                    <a:pt x="741" y="1576"/>
                  </a:lnTo>
                  <a:lnTo>
                    <a:pt x="736" y="1583"/>
                  </a:lnTo>
                  <a:lnTo>
                    <a:pt x="733" y="1589"/>
                  </a:lnTo>
                  <a:lnTo>
                    <a:pt x="730" y="1592"/>
                  </a:lnTo>
                  <a:lnTo>
                    <a:pt x="727" y="1599"/>
                  </a:lnTo>
                  <a:lnTo>
                    <a:pt x="723" y="1605"/>
                  </a:lnTo>
                  <a:lnTo>
                    <a:pt x="715" y="1605"/>
                  </a:lnTo>
                  <a:lnTo>
                    <a:pt x="713" y="1610"/>
                  </a:lnTo>
                  <a:lnTo>
                    <a:pt x="705" y="1615"/>
                  </a:lnTo>
                  <a:lnTo>
                    <a:pt x="702" y="1617"/>
                  </a:lnTo>
                  <a:lnTo>
                    <a:pt x="700" y="1621"/>
                  </a:lnTo>
                  <a:lnTo>
                    <a:pt x="695" y="1625"/>
                  </a:lnTo>
                  <a:lnTo>
                    <a:pt x="692" y="1625"/>
                  </a:lnTo>
                  <a:lnTo>
                    <a:pt x="680" y="1625"/>
                  </a:lnTo>
                  <a:lnTo>
                    <a:pt x="672" y="1626"/>
                  </a:lnTo>
                  <a:lnTo>
                    <a:pt x="667" y="1633"/>
                  </a:lnTo>
                  <a:lnTo>
                    <a:pt x="662" y="1633"/>
                  </a:lnTo>
                  <a:lnTo>
                    <a:pt x="659" y="1628"/>
                  </a:lnTo>
                  <a:lnTo>
                    <a:pt x="657" y="1621"/>
                  </a:lnTo>
                  <a:lnTo>
                    <a:pt x="654" y="1618"/>
                  </a:lnTo>
                  <a:lnTo>
                    <a:pt x="649" y="1618"/>
                  </a:lnTo>
                  <a:lnTo>
                    <a:pt x="639" y="1618"/>
                  </a:lnTo>
                  <a:lnTo>
                    <a:pt x="629" y="1618"/>
                  </a:lnTo>
                  <a:lnTo>
                    <a:pt x="621" y="1613"/>
                  </a:lnTo>
                  <a:lnTo>
                    <a:pt x="619" y="1608"/>
                  </a:lnTo>
                  <a:lnTo>
                    <a:pt x="616" y="1605"/>
                  </a:lnTo>
                  <a:lnTo>
                    <a:pt x="612" y="1604"/>
                  </a:lnTo>
                  <a:lnTo>
                    <a:pt x="609" y="1607"/>
                  </a:lnTo>
                  <a:lnTo>
                    <a:pt x="606" y="1607"/>
                  </a:lnTo>
                  <a:lnTo>
                    <a:pt x="603" y="1604"/>
                  </a:lnTo>
                  <a:lnTo>
                    <a:pt x="601" y="1599"/>
                  </a:lnTo>
                  <a:lnTo>
                    <a:pt x="593" y="1594"/>
                  </a:lnTo>
                  <a:lnTo>
                    <a:pt x="586" y="1594"/>
                  </a:lnTo>
                  <a:lnTo>
                    <a:pt x="579" y="1587"/>
                  </a:lnTo>
                  <a:lnTo>
                    <a:pt x="573" y="1586"/>
                  </a:lnTo>
                  <a:lnTo>
                    <a:pt x="566" y="1578"/>
                  </a:lnTo>
                  <a:lnTo>
                    <a:pt x="561" y="1579"/>
                  </a:lnTo>
                  <a:lnTo>
                    <a:pt x="558" y="1583"/>
                  </a:lnTo>
                  <a:lnTo>
                    <a:pt x="553" y="1586"/>
                  </a:lnTo>
                  <a:lnTo>
                    <a:pt x="550" y="1589"/>
                  </a:lnTo>
                  <a:lnTo>
                    <a:pt x="548" y="1587"/>
                  </a:lnTo>
                  <a:lnTo>
                    <a:pt x="545" y="1584"/>
                  </a:lnTo>
                  <a:lnTo>
                    <a:pt x="536" y="1586"/>
                  </a:lnTo>
                  <a:lnTo>
                    <a:pt x="530" y="1586"/>
                  </a:lnTo>
                  <a:lnTo>
                    <a:pt x="521" y="1584"/>
                  </a:lnTo>
                  <a:lnTo>
                    <a:pt x="515" y="1578"/>
                  </a:lnTo>
                  <a:lnTo>
                    <a:pt x="507" y="1573"/>
                  </a:lnTo>
                  <a:lnTo>
                    <a:pt x="500" y="1571"/>
                  </a:lnTo>
                  <a:lnTo>
                    <a:pt x="498" y="1566"/>
                  </a:lnTo>
                  <a:lnTo>
                    <a:pt x="495" y="1563"/>
                  </a:lnTo>
                  <a:lnTo>
                    <a:pt x="492" y="1558"/>
                  </a:lnTo>
                  <a:lnTo>
                    <a:pt x="492" y="1553"/>
                  </a:lnTo>
                  <a:lnTo>
                    <a:pt x="492" y="1550"/>
                  </a:lnTo>
                  <a:lnTo>
                    <a:pt x="490" y="1545"/>
                  </a:lnTo>
                  <a:lnTo>
                    <a:pt x="485" y="1544"/>
                  </a:lnTo>
                  <a:lnTo>
                    <a:pt x="478" y="1547"/>
                  </a:lnTo>
                  <a:lnTo>
                    <a:pt x="472" y="1547"/>
                  </a:lnTo>
                  <a:lnTo>
                    <a:pt x="464" y="1549"/>
                  </a:lnTo>
                  <a:lnTo>
                    <a:pt x="459" y="1542"/>
                  </a:lnTo>
                  <a:lnTo>
                    <a:pt x="454" y="1539"/>
                  </a:lnTo>
                  <a:lnTo>
                    <a:pt x="449" y="1540"/>
                  </a:lnTo>
                  <a:lnTo>
                    <a:pt x="444" y="1542"/>
                  </a:lnTo>
                  <a:lnTo>
                    <a:pt x="439" y="1544"/>
                  </a:lnTo>
                  <a:lnTo>
                    <a:pt x="427" y="1545"/>
                  </a:lnTo>
                  <a:lnTo>
                    <a:pt x="422" y="1545"/>
                  </a:lnTo>
                  <a:lnTo>
                    <a:pt x="414" y="1552"/>
                  </a:lnTo>
                  <a:lnTo>
                    <a:pt x="409" y="1552"/>
                  </a:lnTo>
                  <a:lnTo>
                    <a:pt x="401" y="1545"/>
                  </a:lnTo>
                  <a:lnTo>
                    <a:pt x="392" y="1539"/>
                  </a:lnTo>
                  <a:lnTo>
                    <a:pt x="381" y="1536"/>
                  </a:lnTo>
                  <a:lnTo>
                    <a:pt x="369" y="1529"/>
                  </a:lnTo>
                  <a:lnTo>
                    <a:pt x="358" y="1526"/>
                  </a:lnTo>
                  <a:lnTo>
                    <a:pt x="348" y="1524"/>
                  </a:lnTo>
                  <a:lnTo>
                    <a:pt x="345" y="1518"/>
                  </a:lnTo>
                  <a:lnTo>
                    <a:pt x="343" y="1508"/>
                  </a:lnTo>
                  <a:lnTo>
                    <a:pt x="333" y="1502"/>
                  </a:lnTo>
                  <a:lnTo>
                    <a:pt x="328" y="1497"/>
                  </a:lnTo>
                  <a:lnTo>
                    <a:pt x="323" y="1492"/>
                  </a:lnTo>
                  <a:lnTo>
                    <a:pt x="320" y="1482"/>
                  </a:lnTo>
                  <a:lnTo>
                    <a:pt x="311" y="1479"/>
                  </a:lnTo>
                  <a:lnTo>
                    <a:pt x="303" y="1473"/>
                  </a:lnTo>
                  <a:lnTo>
                    <a:pt x="298" y="1463"/>
                  </a:lnTo>
                  <a:lnTo>
                    <a:pt x="288" y="1455"/>
                  </a:lnTo>
                  <a:lnTo>
                    <a:pt x="287" y="1450"/>
                  </a:lnTo>
                  <a:lnTo>
                    <a:pt x="292" y="1447"/>
                  </a:lnTo>
                  <a:lnTo>
                    <a:pt x="297" y="1445"/>
                  </a:lnTo>
                  <a:lnTo>
                    <a:pt x="303" y="1443"/>
                  </a:lnTo>
                  <a:lnTo>
                    <a:pt x="306" y="1439"/>
                  </a:lnTo>
                  <a:lnTo>
                    <a:pt x="306" y="1432"/>
                  </a:lnTo>
                  <a:lnTo>
                    <a:pt x="303" y="1426"/>
                  </a:lnTo>
                  <a:lnTo>
                    <a:pt x="300" y="1419"/>
                  </a:lnTo>
                  <a:lnTo>
                    <a:pt x="302" y="1416"/>
                  </a:lnTo>
                  <a:lnTo>
                    <a:pt x="302" y="1409"/>
                  </a:lnTo>
                  <a:lnTo>
                    <a:pt x="305" y="1401"/>
                  </a:lnTo>
                  <a:lnTo>
                    <a:pt x="302" y="1395"/>
                  </a:lnTo>
                  <a:lnTo>
                    <a:pt x="295" y="1392"/>
                  </a:lnTo>
                  <a:lnTo>
                    <a:pt x="287" y="1385"/>
                  </a:lnTo>
                  <a:lnTo>
                    <a:pt x="280" y="1377"/>
                  </a:lnTo>
                  <a:lnTo>
                    <a:pt x="273" y="1374"/>
                  </a:lnTo>
                  <a:lnTo>
                    <a:pt x="270" y="1369"/>
                  </a:lnTo>
                  <a:lnTo>
                    <a:pt x="268" y="1361"/>
                  </a:lnTo>
                  <a:lnTo>
                    <a:pt x="272" y="1351"/>
                  </a:lnTo>
                  <a:lnTo>
                    <a:pt x="270" y="1345"/>
                  </a:lnTo>
                  <a:lnTo>
                    <a:pt x="263" y="1341"/>
                  </a:lnTo>
                  <a:lnTo>
                    <a:pt x="255" y="1343"/>
                  </a:lnTo>
                  <a:lnTo>
                    <a:pt x="247" y="1350"/>
                  </a:lnTo>
                  <a:lnTo>
                    <a:pt x="239" y="1350"/>
                  </a:lnTo>
                  <a:lnTo>
                    <a:pt x="234" y="1343"/>
                  </a:lnTo>
                  <a:lnTo>
                    <a:pt x="229" y="1345"/>
                  </a:lnTo>
                  <a:lnTo>
                    <a:pt x="225" y="1351"/>
                  </a:lnTo>
                  <a:lnTo>
                    <a:pt x="217" y="1361"/>
                  </a:lnTo>
                  <a:lnTo>
                    <a:pt x="209" y="1361"/>
                  </a:lnTo>
                  <a:lnTo>
                    <a:pt x="201" y="1361"/>
                  </a:lnTo>
                  <a:lnTo>
                    <a:pt x="196" y="1354"/>
                  </a:lnTo>
                  <a:lnTo>
                    <a:pt x="189" y="1350"/>
                  </a:lnTo>
                  <a:lnTo>
                    <a:pt x="189" y="1341"/>
                  </a:lnTo>
                  <a:lnTo>
                    <a:pt x="186" y="1333"/>
                  </a:lnTo>
                  <a:lnTo>
                    <a:pt x="181" y="1328"/>
                  </a:lnTo>
                  <a:lnTo>
                    <a:pt x="176" y="1322"/>
                  </a:lnTo>
                  <a:lnTo>
                    <a:pt x="177" y="1320"/>
                  </a:lnTo>
                  <a:lnTo>
                    <a:pt x="177" y="1316"/>
                  </a:lnTo>
                  <a:lnTo>
                    <a:pt x="177" y="1311"/>
                  </a:lnTo>
                  <a:lnTo>
                    <a:pt x="181" y="1303"/>
                  </a:lnTo>
                  <a:lnTo>
                    <a:pt x="189" y="1293"/>
                  </a:lnTo>
                  <a:lnTo>
                    <a:pt x="189" y="1288"/>
                  </a:lnTo>
                  <a:lnTo>
                    <a:pt x="189" y="1285"/>
                  </a:lnTo>
                  <a:lnTo>
                    <a:pt x="182" y="1283"/>
                  </a:lnTo>
                  <a:lnTo>
                    <a:pt x="179" y="1280"/>
                  </a:lnTo>
                  <a:lnTo>
                    <a:pt x="174" y="1277"/>
                  </a:lnTo>
                  <a:lnTo>
                    <a:pt x="172" y="1273"/>
                  </a:lnTo>
                  <a:lnTo>
                    <a:pt x="171" y="1265"/>
                  </a:lnTo>
                  <a:lnTo>
                    <a:pt x="166" y="1251"/>
                  </a:lnTo>
                  <a:lnTo>
                    <a:pt x="166" y="1239"/>
                  </a:lnTo>
                  <a:lnTo>
                    <a:pt x="168" y="1235"/>
                  </a:lnTo>
                  <a:lnTo>
                    <a:pt x="168" y="1230"/>
                  </a:lnTo>
                  <a:lnTo>
                    <a:pt x="171" y="1220"/>
                  </a:lnTo>
                  <a:lnTo>
                    <a:pt x="172" y="1210"/>
                  </a:lnTo>
                  <a:lnTo>
                    <a:pt x="176" y="1202"/>
                  </a:lnTo>
                  <a:lnTo>
                    <a:pt x="181" y="1199"/>
                  </a:lnTo>
                  <a:lnTo>
                    <a:pt x="184" y="1194"/>
                  </a:lnTo>
                  <a:lnTo>
                    <a:pt x="187" y="1184"/>
                  </a:lnTo>
                  <a:lnTo>
                    <a:pt x="187" y="1172"/>
                  </a:lnTo>
                  <a:lnTo>
                    <a:pt x="192" y="1163"/>
                  </a:lnTo>
                  <a:lnTo>
                    <a:pt x="194" y="1160"/>
                  </a:lnTo>
                  <a:lnTo>
                    <a:pt x="191" y="1154"/>
                  </a:lnTo>
                  <a:lnTo>
                    <a:pt x="186" y="1146"/>
                  </a:lnTo>
                  <a:lnTo>
                    <a:pt x="181" y="1141"/>
                  </a:lnTo>
                  <a:lnTo>
                    <a:pt x="172" y="1131"/>
                  </a:lnTo>
                  <a:lnTo>
                    <a:pt x="154" y="1121"/>
                  </a:lnTo>
                  <a:lnTo>
                    <a:pt x="138" y="1115"/>
                  </a:lnTo>
                  <a:lnTo>
                    <a:pt x="121" y="1108"/>
                  </a:lnTo>
                  <a:lnTo>
                    <a:pt x="103" y="1107"/>
                  </a:lnTo>
                  <a:lnTo>
                    <a:pt x="93" y="1104"/>
                  </a:lnTo>
                  <a:lnTo>
                    <a:pt x="90" y="1104"/>
                  </a:lnTo>
                  <a:lnTo>
                    <a:pt x="78" y="1086"/>
                  </a:lnTo>
                  <a:lnTo>
                    <a:pt x="62" y="1063"/>
                  </a:lnTo>
                  <a:lnTo>
                    <a:pt x="47" y="1057"/>
                  </a:lnTo>
                  <a:lnTo>
                    <a:pt x="42" y="1049"/>
                  </a:lnTo>
                  <a:lnTo>
                    <a:pt x="39" y="1045"/>
                  </a:lnTo>
                  <a:lnTo>
                    <a:pt x="32" y="1032"/>
                  </a:lnTo>
                  <a:lnTo>
                    <a:pt x="30" y="1024"/>
                  </a:lnTo>
                  <a:lnTo>
                    <a:pt x="30" y="1023"/>
                  </a:lnTo>
                  <a:lnTo>
                    <a:pt x="30" y="1019"/>
                  </a:lnTo>
                  <a:lnTo>
                    <a:pt x="30" y="1015"/>
                  </a:lnTo>
                  <a:lnTo>
                    <a:pt x="30" y="1005"/>
                  </a:lnTo>
                  <a:lnTo>
                    <a:pt x="34" y="992"/>
                  </a:lnTo>
                  <a:lnTo>
                    <a:pt x="39" y="984"/>
                  </a:lnTo>
                  <a:lnTo>
                    <a:pt x="35" y="974"/>
                  </a:lnTo>
                  <a:lnTo>
                    <a:pt x="29" y="966"/>
                  </a:lnTo>
                  <a:lnTo>
                    <a:pt x="24" y="948"/>
                  </a:lnTo>
                  <a:lnTo>
                    <a:pt x="19" y="929"/>
                  </a:lnTo>
                  <a:lnTo>
                    <a:pt x="12" y="922"/>
                  </a:lnTo>
                  <a:lnTo>
                    <a:pt x="4" y="913"/>
                  </a:lnTo>
                  <a:lnTo>
                    <a:pt x="0" y="911"/>
                  </a:lnTo>
                  <a:lnTo>
                    <a:pt x="4" y="906"/>
                  </a:lnTo>
                  <a:lnTo>
                    <a:pt x="7" y="903"/>
                  </a:lnTo>
                  <a:lnTo>
                    <a:pt x="15" y="895"/>
                  </a:lnTo>
                  <a:lnTo>
                    <a:pt x="29" y="882"/>
                  </a:lnTo>
                  <a:lnTo>
                    <a:pt x="52" y="874"/>
                  </a:lnTo>
                  <a:lnTo>
                    <a:pt x="68" y="866"/>
                  </a:lnTo>
                  <a:lnTo>
                    <a:pt x="108" y="835"/>
                  </a:lnTo>
                  <a:lnTo>
                    <a:pt x="123" y="830"/>
                  </a:lnTo>
                  <a:lnTo>
                    <a:pt x="134" y="833"/>
                  </a:lnTo>
                  <a:lnTo>
                    <a:pt x="144" y="833"/>
                  </a:lnTo>
                  <a:lnTo>
                    <a:pt x="158" y="828"/>
                  </a:lnTo>
                  <a:lnTo>
                    <a:pt x="166" y="828"/>
                  </a:lnTo>
                  <a:lnTo>
                    <a:pt x="174" y="825"/>
                  </a:lnTo>
                  <a:lnTo>
                    <a:pt x="182" y="822"/>
                  </a:lnTo>
                  <a:lnTo>
                    <a:pt x="191" y="817"/>
                  </a:lnTo>
                  <a:lnTo>
                    <a:pt x="194" y="816"/>
                  </a:lnTo>
                  <a:lnTo>
                    <a:pt x="197" y="814"/>
                  </a:lnTo>
                  <a:lnTo>
                    <a:pt x="207" y="814"/>
                  </a:lnTo>
                  <a:lnTo>
                    <a:pt x="220" y="807"/>
                  </a:lnTo>
                  <a:lnTo>
                    <a:pt x="230" y="796"/>
                  </a:lnTo>
                  <a:lnTo>
                    <a:pt x="239" y="786"/>
                  </a:lnTo>
                  <a:lnTo>
                    <a:pt x="247" y="780"/>
                  </a:lnTo>
                  <a:lnTo>
                    <a:pt x="260" y="773"/>
                  </a:lnTo>
                  <a:lnTo>
                    <a:pt x="270" y="772"/>
                  </a:lnTo>
                  <a:lnTo>
                    <a:pt x="280" y="769"/>
                  </a:lnTo>
                  <a:lnTo>
                    <a:pt x="288" y="767"/>
                  </a:lnTo>
                  <a:lnTo>
                    <a:pt x="295" y="767"/>
                  </a:lnTo>
                  <a:lnTo>
                    <a:pt x="298" y="767"/>
                  </a:lnTo>
                  <a:lnTo>
                    <a:pt x="305" y="765"/>
                  </a:lnTo>
                  <a:lnTo>
                    <a:pt x="313" y="764"/>
                  </a:lnTo>
                  <a:lnTo>
                    <a:pt x="316" y="759"/>
                  </a:lnTo>
                  <a:lnTo>
                    <a:pt x="325" y="752"/>
                  </a:lnTo>
                  <a:lnTo>
                    <a:pt x="326" y="739"/>
                  </a:lnTo>
                  <a:lnTo>
                    <a:pt x="328" y="733"/>
                  </a:lnTo>
                  <a:lnTo>
                    <a:pt x="328" y="728"/>
                  </a:lnTo>
                  <a:lnTo>
                    <a:pt x="331" y="725"/>
                  </a:lnTo>
                  <a:lnTo>
                    <a:pt x="338" y="720"/>
                  </a:lnTo>
                  <a:lnTo>
                    <a:pt x="343" y="714"/>
                  </a:lnTo>
                  <a:lnTo>
                    <a:pt x="345" y="705"/>
                  </a:lnTo>
                  <a:lnTo>
                    <a:pt x="346" y="701"/>
                  </a:lnTo>
                  <a:lnTo>
                    <a:pt x="349" y="697"/>
                  </a:lnTo>
                  <a:lnTo>
                    <a:pt x="353" y="697"/>
                  </a:lnTo>
                  <a:lnTo>
                    <a:pt x="356" y="696"/>
                  </a:lnTo>
                  <a:lnTo>
                    <a:pt x="358" y="694"/>
                  </a:lnTo>
                  <a:lnTo>
                    <a:pt x="361" y="689"/>
                  </a:lnTo>
                  <a:lnTo>
                    <a:pt x="363" y="684"/>
                  </a:lnTo>
                  <a:lnTo>
                    <a:pt x="366" y="686"/>
                  </a:lnTo>
                  <a:lnTo>
                    <a:pt x="369" y="688"/>
                  </a:lnTo>
                  <a:lnTo>
                    <a:pt x="371" y="705"/>
                  </a:lnTo>
                  <a:lnTo>
                    <a:pt x="371" y="715"/>
                  </a:lnTo>
                  <a:lnTo>
                    <a:pt x="373" y="725"/>
                  </a:lnTo>
                  <a:lnTo>
                    <a:pt x="379" y="730"/>
                  </a:lnTo>
                  <a:lnTo>
                    <a:pt x="383" y="736"/>
                  </a:lnTo>
                  <a:lnTo>
                    <a:pt x="384" y="741"/>
                  </a:lnTo>
                  <a:lnTo>
                    <a:pt x="391" y="741"/>
                  </a:lnTo>
                  <a:lnTo>
                    <a:pt x="397" y="736"/>
                  </a:lnTo>
                  <a:lnTo>
                    <a:pt x="399" y="733"/>
                  </a:lnTo>
                  <a:lnTo>
                    <a:pt x="402" y="730"/>
                  </a:lnTo>
                  <a:lnTo>
                    <a:pt x="406" y="727"/>
                  </a:lnTo>
                  <a:lnTo>
                    <a:pt x="412" y="722"/>
                  </a:lnTo>
                  <a:lnTo>
                    <a:pt x="416" y="715"/>
                  </a:lnTo>
                  <a:lnTo>
                    <a:pt x="419" y="714"/>
                  </a:lnTo>
                  <a:lnTo>
                    <a:pt x="421" y="704"/>
                  </a:lnTo>
                  <a:lnTo>
                    <a:pt x="421" y="697"/>
                  </a:lnTo>
                  <a:lnTo>
                    <a:pt x="417" y="684"/>
                  </a:lnTo>
                  <a:lnTo>
                    <a:pt x="416" y="678"/>
                  </a:lnTo>
                  <a:lnTo>
                    <a:pt x="406" y="659"/>
                  </a:lnTo>
                  <a:lnTo>
                    <a:pt x="402" y="647"/>
                  </a:lnTo>
                  <a:lnTo>
                    <a:pt x="399" y="625"/>
                  </a:lnTo>
                  <a:lnTo>
                    <a:pt x="394" y="612"/>
                  </a:lnTo>
                  <a:lnTo>
                    <a:pt x="392" y="599"/>
                  </a:lnTo>
                  <a:lnTo>
                    <a:pt x="388" y="581"/>
                  </a:lnTo>
                  <a:lnTo>
                    <a:pt x="384" y="576"/>
                  </a:lnTo>
                  <a:lnTo>
                    <a:pt x="378" y="568"/>
                  </a:lnTo>
                  <a:lnTo>
                    <a:pt x="373" y="552"/>
                  </a:lnTo>
                  <a:lnTo>
                    <a:pt x="374" y="531"/>
                  </a:lnTo>
                  <a:lnTo>
                    <a:pt x="376" y="513"/>
                  </a:lnTo>
                  <a:lnTo>
                    <a:pt x="376" y="505"/>
                  </a:lnTo>
                  <a:lnTo>
                    <a:pt x="376" y="500"/>
                  </a:lnTo>
                  <a:lnTo>
                    <a:pt x="376" y="489"/>
                  </a:lnTo>
                  <a:lnTo>
                    <a:pt x="376" y="484"/>
                  </a:lnTo>
                  <a:lnTo>
                    <a:pt x="378" y="464"/>
                  </a:lnTo>
                  <a:lnTo>
                    <a:pt x="378" y="451"/>
                  </a:lnTo>
                  <a:lnTo>
                    <a:pt x="373" y="443"/>
                  </a:lnTo>
                  <a:lnTo>
                    <a:pt x="358" y="442"/>
                  </a:lnTo>
                  <a:lnTo>
                    <a:pt x="346" y="445"/>
                  </a:lnTo>
                  <a:lnTo>
                    <a:pt x="341" y="447"/>
                  </a:lnTo>
                  <a:lnTo>
                    <a:pt x="326" y="456"/>
                  </a:lnTo>
                  <a:lnTo>
                    <a:pt x="313" y="474"/>
                  </a:lnTo>
                  <a:lnTo>
                    <a:pt x="306" y="487"/>
                  </a:lnTo>
                  <a:lnTo>
                    <a:pt x="303" y="505"/>
                  </a:lnTo>
                  <a:lnTo>
                    <a:pt x="303" y="527"/>
                  </a:lnTo>
                  <a:lnTo>
                    <a:pt x="303" y="544"/>
                  </a:lnTo>
                  <a:lnTo>
                    <a:pt x="303" y="565"/>
                  </a:lnTo>
                  <a:lnTo>
                    <a:pt x="300" y="584"/>
                  </a:lnTo>
                  <a:lnTo>
                    <a:pt x="300" y="597"/>
                  </a:lnTo>
                  <a:lnTo>
                    <a:pt x="300" y="604"/>
                  </a:lnTo>
                  <a:lnTo>
                    <a:pt x="298" y="613"/>
                  </a:lnTo>
                  <a:lnTo>
                    <a:pt x="293" y="612"/>
                  </a:lnTo>
                  <a:lnTo>
                    <a:pt x="287" y="610"/>
                  </a:lnTo>
                  <a:lnTo>
                    <a:pt x="273" y="571"/>
                  </a:lnTo>
                  <a:lnTo>
                    <a:pt x="259" y="539"/>
                  </a:lnTo>
                  <a:lnTo>
                    <a:pt x="255" y="529"/>
                  </a:lnTo>
                  <a:lnTo>
                    <a:pt x="242" y="494"/>
                  </a:lnTo>
                  <a:lnTo>
                    <a:pt x="240" y="489"/>
                  </a:lnTo>
                  <a:lnTo>
                    <a:pt x="232" y="468"/>
                  </a:lnTo>
                  <a:lnTo>
                    <a:pt x="220" y="445"/>
                  </a:lnTo>
                  <a:lnTo>
                    <a:pt x="212" y="422"/>
                  </a:lnTo>
                  <a:lnTo>
                    <a:pt x="212" y="413"/>
                  </a:lnTo>
                  <a:lnTo>
                    <a:pt x="212" y="396"/>
                  </a:lnTo>
                  <a:lnTo>
                    <a:pt x="212" y="392"/>
                  </a:lnTo>
                  <a:lnTo>
                    <a:pt x="212" y="388"/>
                  </a:lnTo>
                  <a:lnTo>
                    <a:pt x="209" y="366"/>
                  </a:lnTo>
                  <a:lnTo>
                    <a:pt x="202" y="333"/>
                  </a:lnTo>
                  <a:lnTo>
                    <a:pt x="202" y="319"/>
                  </a:lnTo>
                  <a:lnTo>
                    <a:pt x="201" y="307"/>
                  </a:lnTo>
                  <a:lnTo>
                    <a:pt x="196" y="291"/>
                  </a:lnTo>
                  <a:lnTo>
                    <a:pt x="196" y="282"/>
                  </a:lnTo>
                  <a:lnTo>
                    <a:pt x="194" y="272"/>
                  </a:lnTo>
                  <a:lnTo>
                    <a:pt x="194" y="264"/>
                  </a:lnTo>
                  <a:lnTo>
                    <a:pt x="194" y="248"/>
                  </a:lnTo>
                  <a:lnTo>
                    <a:pt x="194" y="243"/>
                  </a:lnTo>
                  <a:lnTo>
                    <a:pt x="191" y="218"/>
                  </a:lnTo>
                  <a:lnTo>
                    <a:pt x="191" y="201"/>
                  </a:lnTo>
                  <a:lnTo>
                    <a:pt x="191" y="189"/>
                  </a:lnTo>
                  <a:lnTo>
                    <a:pt x="191" y="186"/>
                  </a:lnTo>
                  <a:lnTo>
                    <a:pt x="194" y="181"/>
                  </a:lnTo>
                  <a:lnTo>
                    <a:pt x="192" y="170"/>
                  </a:lnTo>
                  <a:lnTo>
                    <a:pt x="189" y="165"/>
                  </a:lnTo>
                  <a:lnTo>
                    <a:pt x="182" y="168"/>
                  </a:lnTo>
                  <a:lnTo>
                    <a:pt x="172" y="173"/>
                  </a:lnTo>
                  <a:lnTo>
                    <a:pt x="168" y="172"/>
                  </a:lnTo>
                  <a:lnTo>
                    <a:pt x="156" y="167"/>
                  </a:lnTo>
                  <a:lnTo>
                    <a:pt x="153" y="165"/>
                  </a:lnTo>
                  <a:lnTo>
                    <a:pt x="151" y="162"/>
                  </a:lnTo>
                  <a:lnTo>
                    <a:pt x="149" y="150"/>
                  </a:lnTo>
                  <a:lnTo>
                    <a:pt x="141" y="144"/>
                  </a:lnTo>
                  <a:lnTo>
                    <a:pt x="131" y="142"/>
                  </a:lnTo>
                  <a:lnTo>
                    <a:pt x="128" y="142"/>
                  </a:lnTo>
                  <a:lnTo>
                    <a:pt x="123" y="142"/>
                  </a:lnTo>
                  <a:lnTo>
                    <a:pt x="111" y="141"/>
                  </a:lnTo>
                  <a:lnTo>
                    <a:pt x="105" y="144"/>
                  </a:lnTo>
                  <a:lnTo>
                    <a:pt x="101" y="147"/>
                  </a:lnTo>
                  <a:lnTo>
                    <a:pt x="101" y="149"/>
                  </a:lnTo>
                  <a:lnTo>
                    <a:pt x="96" y="154"/>
                  </a:lnTo>
                  <a:lnTo>
                    <a:pt x="95" y="150"/>
                  </a:lnTo>
                  <a:lnTo>
                    <a:pt x="95" y="147"/>
                  </a:lnTo>
                  <a:lnTo>
                    <a:pt x="101" y="129"/>
                  </a:lnTo>
                  <a:lnTo>
                    <a:pt x="106" y="105"/>
                  </a:lnTo>
                  <a:lnTo>
                    <a:pt x="106" y="87"/>
                  </a:lnTo>
                  <a:lnTo>
                    <a:pt x="106" y="81"/>
                  </a:lnTo>
                  <a:lnTo>
                    <a:pt x="108" y="78"/>
                  </a:lnTo>
                  <a:lnTo>
                    <a:pt x="111" y="7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6" name="Freeform 126"/>
            <p:cNvSpPr>
              <a:spLocks/>
            </p:cNvSpPr>
            <p:nvPr/>
          </p:nvSpPr>
          <p:spPr bwMode="auto">
            <a:xfrm>
              <a:off x="2973387" y="12434095"/>
              <a:ext cx="665163" cy="925513"/>
            </a:xfrm>
            <a:custGeom>
              <a:avLst/>
              <a:gdLst>
                <a:gd name="T0" fmla="*/ 802 w 838"/>
                <a:gd name="T1" fmla="*/ 198 h 1167"/>
                <a:gd name="T2" fmla="*/ 703 w 838"/>
                <a:gd name="T3" fmla="*/ 267 h 1167"/>
                <a:gd name="T4" fmla="*/ 633 w 838"/>
                <a:gd name="T5" fmla="*/ 331 h 1167"/>
                <a:gd name="T6" fmla="*/ 610 w 838"/>
                <a:gd name="T7" fmla="*/ 460 h 1167"/>
                <a:gd name="T8" fmla="*/ 605 w 838"/>
                <a:gd name="T9" fmla="*/ 565 h 1167"/>
                <a:gd name="T10" fmla="*/ 661 w 838"/>
                <a:gd name="T11" fmla="*/ 644 h 1167"/>
                <a:gd name="T12" fmla="*/ 706 w 838"/>
                <a:gd name="T13" fmla="*/ 732 h 1167"/>
                <a:gd name="T14" fmla="*/ 704 w 838"/>
                <a:gd name="T15" fmla="*/ 774 h 1167"/>
                <a:gd name="T16" fmla="*/ 718 w 838"/>
                <a:gd name="T17" fmla="*/ 876 h 1167"/>
                <a:gd name="T18" fmla="*/ 668 w 838"/>
                <a:gd name="T19" fmla="*/ 892 h 1167"/>
                <a:gd name="T20" fmla="*/ 610 w 838"/>
                <a:gd name="T21" fmla="*/ 886 h 1167"/>
                <a:gd name="T22" fmla="*/ 584 w 838"/>
                <a:gd name="T23" fmla="*/ 932 h 1167"/>
                <a:gd name="T24" fmla="*/ 542 w 838"/>
                <a:gd name="T25" fmla="*/ 955 h 1167"/>
                <a:gd name="T26" fmla="*/ 506 w 838"/>
                <a:gd name="T27" fmla="*/ 952 h 1167"/>
                <a:gd name="T28" fmla="*/ 463 w 838"/>
                <a:gd name="T29" fmla="*/ 984 h 1167"/>
                <a:gd name="T30" fmla="*/ 463 w 838"/>
                <a:gd name="T31" fmla="*/ 1044 h 1167"/>
                <a:gd name="T32" fmla="*/ 451 w 838"/>
                <a:gd name="T33" fmla="*/ 1078 h 1167"/>
                <a:gd name="T34" fmla="*/ 418 w 838"/>
                <a:gd name="T35" fmla="*/ 1114 h 1167"/>
                <a:gd name="T36" fmla="*/ 367 w 838"/>
                <a:gd name="T37" fmla="*/ 1133 h 1167"/>
                <a:gd name="T38" fmla="*/ 337 w 838"/>
                <a:gd name="T39" fmla="*/ 1165 h 1167"/>
                <a:gd name="T40" fmla="*/ 316 w 838"/>
                <a:gd name="T41" fmla="*/ 1117 h 1167"/>
                <a:gd name="T42" fmla="*/ 289 w 838"/>
                <a:gd name="T43" fmla="*/ 1081 h 1167"/>
                <a:gd name="T44" fmla="*/ 268 w 838"/>
                <a:gd name="T45" fmla="*/ 1047 h 1167"/>
                <a:gd name="T46" fmla="*/ 243 w 838"/>
                <a:gd name="T47" fmla="*/ 1026 h 1167"/>
                <a:gd name="T48" fmla="*/ 210 w 838"/>
                <a:gd name="T49" fmla="*/ 1018 h 1167"/>
                <a:gd name="T50" fmla="*/ 180 w 838"/>
                <a:gd name="T51" fmla="*/ 986 h 1167"/>
                <a:gd name="T52" fmla="*/ 180 w 838"/>
                <a:gd name="T53" fmla="*/ 937 h 1167"/>
                <a:gd name="T54" fmla="*/ 192 w 838"/>
                <a:gd name="T55" fmla="*/ 894 h 1167"/>
                <a:gd name="T56" fmla="*/ 212 w 838"/>
                <a:gd name="T57" fmla="*/ 852 h 1167"/>
                <a:gd name="T58" fmla="*/ 238 w 838"/>
                <a:gd name="T59" fmla="*/ 839 h 1167"/>
                <a:gd name="T60" fmla="*/ 276 w 838"/>
                <a:gd name="T61" fmla="*/ 824 h 1167"/>
                <a:gd name="T62" fmla="*/ 306 w 838"/>
                <a:gd name="T63" fmla="*/ 784 h 1167"/>
                <a:gd name="T64" fmla="*/ 296 w 838"/>
                <a:gd name="T65" fmla="*/ 745 h 1167"/>
                <a:gd name="T66" fmla="*/ 289 w 838"/>
                <a:gd name="T67" fmla="*/ 693 h 1167"/>
                <a:gd name="T68" fmla="*/ 314 w 838"/>
                <a:gd name="T69" fmla="*/ 627 h 1167"/>
                <a:gd name="T70" fmla="*/ 245 w 838"/>
                <a:gd name="T71" fmla="*/ 585 h 1167"/>
                <a:gd name="T72" fmla="*/ 311 w 838"/>
                <a:gd name="T73" fmla="*/ 538 h 1167"/>
                <a:gd name="T74" fmla="*/ 276 w 838"/>
                <a:gd name="T75" fmla="*/ 460 h 1167"/>
                <a:gd name="T76" fmla="*/ 200 w 838"/>
                <a:gd name="T77" fmla="*/ 475 h 1167"/>
                <a:gd name="T78" fmla="*/ 139 w 838"/>
                <a:gd name="T79" fmla="*/ 450 h 1167"/>
                <a:gd name="T80" fmla="*/ 91 w 838"/>
                <a:gd name="T81" fmla="*/ 476 h 1167"/>
                <a:gd name="T82" fmla="*/ 58 w 838"/>
                <a:gd name="T83" fmla="*/ 471 h 1167"/>
                <a:gd name="T84" fmla="*/ 35 w 838"/>
                <a:gd name="T85" fmla="*/ 484 h 1167"/>
                <a:gd name="T86" fmla="*/ 3 w 838"/>
                <a:gd name="T87" fmla="*/ 445 h 1167"/>
                <a:gd name="T88" fmla="*/ 21 w 838"/>
                <a:gd name="T89" fmla="*/ 426 h 1167"/>
                <a:gd name="T90" fmla="*/ 104 w 838"/>
                <a:gd name="T91" fmla="*/ 392 h 1167"/>
                <a:gd name="T92" fmla="*/ 89 w 838"/>
                <a:gd name="T93" fmla="*/ 303 h 1167"/>
                <a:gd name="T94" fmla="*/ 147 w 838"/>
                <a:gd name="T95" fmla="*/ 233 h 1167"/>
                <a:gd name="T96" fmla="*/ 223 w 838"/>
                <a:gd name="T97" fmla="*/ 178 h 1167"/>
                <a:gd name="T98" fmla="*/ 293 w 838"/>
                <a:gd name="T99" fmla="*/ 88 h 1167"/>
                <a:gd name="T100" fmla="*/ 306 w 838"/>
                <a:gd name="T101" fmla="*/ 55 h 1167"/>
                <a:gd name="T102" fmla="*/ 390 w 838"/>
                <a:gd name="T103" fmla="*/ 88 h 1167"/>
                <a:gd name="T104" fmla="*/ 473 w 838"/>
                <a:gd name="T105" fmla="*/ 30 h 1167"/>
                <a:gd name="T106" fmla="*/ 504 w 838"/>
                <a:gd name="T107" fmla="*/ 52 h 1167"/>
                <a:gd name="T108" fmla="*/ 517 w 838"/>
                <a:gd name="T109" fmla="*/ 122 h 1167"/>
                <a:gd name="T110" fmla="*/ 580 w 838"/>
                <a:gd name="T111" fmla="*/ 128 h 1167"/>
                <a:gd name="T112" fmla="*/ 678 w 838"/>
                <a:gd name="T113" fmla="*/ 112 h 1167"/>
                <a:gd name="T114" fmla="*/ 741 w 838"/>
                <a:gd name="T115" fmla="*/ 99 h 1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8" h="1167">
                  <a:moveTo>
                    <a:pt x="825" y="133"/>
                  </a:moveTo>
                  <a:lnTo>
                    <a:pt x="832" y="138"/>
                  </a:lnTo>
                  <a:lnTo>
                    <a:pt x="838" y="144"/>
                  </a:lnTo>
                  <a:lnTo>
                    <a:pt x="838" y="159"/>
                  </a:lnTo>
                  <a:lnTo>
                    <a:pt x="827" y="165"/>
                  </a:lnTo>
                  <a:lnTo>
                    <a:pt x="823" y="167"/>
                  </a:lnTo>
                  <a:lnTo>
                    <a:pt x="817" y="178"/>
                  </a:lnTo>
                  <a:lnTo>
                    <a:pt x="815" y="182"/>
                  </a:lnTo>
                  <a:lnTo>
                    <a:pt x="810" y="188"/>
                  </a:lnTo>
                  <a:lnTo>
                    <a:pt x="802" y="198"/>
                  </a:lnTo>
                  <a:lnTo>
                    <a:pt x="794" y="211"/>
                  </a:lnTo>
                  <a:lnTo>
                    <a:pt x="774" y="224"/>
                  </a:lnTo>
                  <a:lnTo>
                    <a:pt x="771" y="227"/>
                  </a:lnTo>
                  <a:lnTo>
                    <a:pt x="764" y="238"/>
                  </a:lnTo>
                  <a:lnTo>
                    <a:pt x="762" y="250"/>
                  </a:lnTo>
                  <a:lnTo>
                    <a:pt x="761" y="254"/>
                  </a:lnTo>
                  <a:lnTo>
                    <a:pt x="746" y="258"/>
                  </a:lnTo>
                  <a:lnTo>
                    <a:pt x="729" y="259"/>
                  </a:lnTo>
                  <a:lnTo>
                    <a:pt x="718" y="261"/>
                  </a:lnTo>
                  <a:lnTo>
                    <a:pt x="703" y="267"/>
                  </a:lnTo>
                  <a:lnTo>
                    <a:pt x="691" y="271"/>
                  </a:lnTo>
                  <a:lnTo>
                    <a:pt x="690" y="271"/>
                  </a:lnTo>
                  <a:lnTo>
                    <a:pt x="675" y="272"/>
                  </a:lnTo>
                  <a:lnTo>
                    <a:pt x="663" y="272"/>
                  </a:lnTo>
                  <a:lnTo>
                    <a:pt x="653" y="277"/>
                  </a:lnTo>
                  <a:lnTo>
                    <a:pt x="647" y="290"/>
                  </a:lnTo>
                  <a:lnTo>
                    <a:pt x="642" y="308"/>
                  </a:lnTo>
                  <a:lnTo>
                    <a:pt x="640" y="316"/>
                  </a:lnTo>
                  <a:lnTo>
                    <a:pt x="638" y="321"/>
                  </a:lnTo>
                  <a:lnTo>
                    <a:pt x="633" y="331"/>
                  </a:lnTo>
                  <a:lnTo>
                    <a:pt x="627" y="350"/>
                  </a:lnTo>
                  <a:lnTo>
                    <a:pt x="625" y="368"/>
                  </a:lnTo>
                  <a:lnTo>
                    <a:pt x="625" y="379"/>
                  </a:lnTo>
                  <a:lnTo>
                    <a:pt x="625" y="382"/>
                  </a:lnTo>
                  <a:lnTo>
                    <a:pt x="623" y="398"/>
                  </a:lnTo>
                  <a:lnTo>
                    <a:pt x="622" y="415"/>
                  </a:lnTo>
                  <a:lnTo>
                    <a:pt x="620" y="420"/>
                  </a:lnTo>
                  <a:lnTo>
                    <a:pt x="618" y="428"/>
                  </a:lnTo>
                  <a:lnTo>
                    <a:pt x="615" y="442"/>
                  </a:lnTo>
                  <a:lnTo>
                    <a:pt x="610" y="460"/>
                  </a:lnTo>
                  <a:lnTo>
                    <a:pt x="612" y="483"/>
                  </a:lnTo>
                  <a:lnTo>
                    <a:pt x="612" y="486"/>
                  </a:lnTo>
                  <a:lnTo>
                    <a:pt x="610" y="492"/>
                  </a:lnTo>
                  <a:lnTo>
                    <a:pt x="597" y="504"/>
                  </a:lnTo>
                  <a:lnTo>
                    <a:pt x="594" y="507"/>
                  </a:lnTo>
                  <a:lnTo>
                    <a:pt x="585" y="513"/>
                  </a:lnTo>
                  <a:lnTo>
                    <a:pt x="590" y="526"/>
                  </a:lnTo>
                  <a:lnTo>
                    <a:pt x="597" y="539"/>
                  </a:lnTo>
                  <a:lnTo>
                    <a:pt x="600" y="559"/>
                  </a:lnTo>
                  <a:lnTo>
                    <a:pt x="605" y="565"/>
                  </a:lnTo>
                  <a:lnTo>
                    <a:pt x="610" y="572"/>
                  </a:lnTo>
                  <a:lnTo>
                    <a:pt x="625" y="575"/>
                  </a:lnTo>
                  <a:lnTo>
                    <a:pt x="630" y="586"/>
                  </a:lnTo>
                  <a:lnTo>
                    <a:pt x="635" y="586"/>
                  </a:lnTo>
                  <a:lnTo>
                    <a:pt x="642" y="588"/>
                  </a:lnTo>
                  <a:lnTo>
                    <a:pt x="650" y="602"/>
                  </a:lnTo>
                  <a:lnTo>
                    <a:pt x="656" y="614"/>
                  </a:lnTo>
                  <a:lnTo>
                    <a:pt x="656" y="622"/>
                  </a:lnTo>
                  <a:lnTo>
                    <a:pt x="658" y="631"/>
                  </a:lnTo>
                  <a:lnTo>
                    <a:pt x="661" y="644"/>
                  </a:lnTo>
                  <a:lnTo>
                    <a:pt x="666" y="653"/>
                  </a:lnTo>
                  <a:lnTo>
                    <a:pt x="676" y="661"/>
                  </a:lnTo>
                  <a:lnTo>
                    <a:pt x="685" y="659"/>
                  </a:lnTo>
                  <a:lnTo>
                    <a:pt x="691" y="661"/>
                  </a:lnTo>
                  <a:lnTo>
                    <a:pt x="698" y="677"/>
                  </a:lnTo>
                  <a:lnTo>
                    <a:pt x="699" y="693"/>
                  </a:lnTo>
                  <a:lnTo>
                    <a:pt x="701" y="708"/>
                  </a:lnTo>
                  <a:lnTo>
                    <a:pt x="701" y="719"/>
                  </a:lnTo>
                  <a:lnTo>
                    <a:pt x="704" y="725"/>
                  </a:lnTo>
                  <a:lnTo>
                    <a:pt x="706" y="732"/>
                  </a:lnTo>
                  <a:lnTo>
                    <a:pt x="701" y="738"/>
                  </a:lnTo>
                  <a:lnTo>
                    <a:pt x="699" y="742"/>
                  </a:lnTo>
                  <a:lnTo>
                    <a:pt x="701" y="745"/>
                  </a:lnTo>
                  <a:lnTo>
                    <a:pt x="701" y="748"/>
                  </a:lnTo>
                  <a:lnTo>
                    <a:pt x="701" y="753"/>
                  </a:lnTo>
                  <a:lnTo>
                    <a:pt x="701" y="758"/>
                  </a:lnTo>
                  <a:lnTo>
                    <a:pt x="701" y="759"/>
                  </a:lnTo>
                  <a:lnTo>
                    <a:pt x="703" y="766"/>
                  </a:lnTo>
                  <a:lnTo>
                    <a:pt x="704" y="771"/>
                  </a:lnTo>
                  <a:lnTo>
                    <a:pt x="704" y="774"/>
                  </a:lnTo>
                  <a:lnTo>
                    <a:pt x="704" y="780"/>
                  </a:lnTo>
                  <a:lnTo>
                    <a:pt x="709" y="790"/>
                  </a:lnTo>
                  <a:lnTo>
                    <a:pt x="718" y="797"/>
                  </a:lnTo>
                  <a:lnTo>
                    <a:pt x="719" y="808"/>
                  </a:lnTo>
                  <a:lnTo>
                    <a:pt x="716" y="829"/>
                  </a:lnTo>
                  <a:lnTo>
                    <a:pt x="711" y="843"/>
                  </a:lnTo>
                  <a:lnTo>
                    <a:pt x="709" y="855"/>
                  </a:lnTo>
                  <a:lnTo>
                    <a:pt x="721" y="871"/>
                  </a:lnTo>
                  <a:lnTo>
                    <a:pt x="719" y="874"/>
                  </a:lnTo>
                  <a:lnTo>
                    <a:pt x="718" y="876"/>
                  </a:lnTo>
                  <a:lnTo>
                    <a:pt x="713" y="873"/>
                  </a:lnTo>
                  <a:lnTo>
                    <a:pt x="709" y="877"/>
                  </a:lnTo>
                  <a:lnTo>
                    <a:pt x="709" y="886"/>
                  </a:lnTo>
                  <a:lnTo>
                    <a:pt x="706" y="886"/>
                  </a:lnTo>
                  <a:lnTo>
                    <a:pt x="703" y="887"/>
                  </a:lnTo>
                  <a:lnTo>
                    <a:pt x="696" y="889"/>
                  </a:lnTo>
                  <a:lnTo>
                    <a:pt x="693" y="887"/>
                  </a:lnTo>
                  <a:lnTo>
                    <a:pt x="688" y="886"/>
                  </a:lnTo>
                  <a:lnTo>
                    <a:pt x="673" y="892"/>
                  </a:lnTo>
                  <a:lnTo>
                    <a:pt x="668" y="892"/>
                  </a:lnTo>
                  <a:lnTo>
                    <a:pt x="663" y="890"/>
                  </a:lnTo>
                  <a:lnTo>
                    <a:pt x="656" y="889"/>
                  </a:lnTo>
                  <a:lnTo>
                    <a:pt x="650" y="889"/>
                  </a:lnTo>
                  <a:lnTo>
                    <a:pt x="648" y="887"/>
                  </a:lnTo>
                  <a:lnTo>
                    <a:pt x="640" y="886"/>
                  </a:lnTo>
                  <a:lnTo>
                    <a:pt x="633" y="884"/>
                  </a:lnTo>
                  <a:lnTo>
                    <a:pt x="628" y="887"/>
                  </a:lnTo>
                  <a:lnTo>
                    <a:pt x="623" y="889"/>
                  </a:lnTo>
                  <a:lnTo>
                    <a:pt x="617" y="887"/>
                  </a:lnTo>
                  <a:lnTo>
                    <a:pt x="610" y="886"/>
                  </a:lnTo>
                  <a:lnTo>
                    <a:pt x="605" y="887"/>
                  </a:lnTo>
                  <a:lnTo>
                    <a:pt x="607" y="892"/>
                  </a:lnTo>
                  <a:lnTo>
                    <a:pt x="607" y="898"/>
                  </a:lnTo>
                  <a:lnTo>
                    <a:pt x="604" y="907"/>
                  </a:lnTo>
                  <a:lnTo>
                    <a:pt x="597" y="911"/>
                  </a:lnTo>
                  <a:lnTo>
                    <a:pt x="595" y="916"/>
                  </a:lnTo>
                  <a:lnTo>
                    <a:pt x="590" y="923"/>
                  </a:lnTo>
                  <a:lnTo>
                    <a:pt x="589" y="932"/>
                  </a:lnTo>
                  <a:lnTo>
                    <a:pt x="587" y="932"/>
                  </a:lnTo>
                  <a:lnTo>
                    <a:pt x="584" y="932"/>
                  </a:lnTo>
                  <a:lnTo>
                    <a:pt x="580" y="932"/>
                  </a:lnTo>
                  <a:lnTo>
                    <a:pt x="577" y="931"/>
                  </a:lnTo>
                  <a:lnTo>
                    <a:pt x="570" y="932"/>
                  </a:lnTo>
                  <a:lnTo>
                    <a:pt x="565" y="934"/>
                  </a:lnTo>
                  <a:lnTo>
                    <a:pt x="560" y="936"/>
                  </a:lnTo>
                  <a:lnTo>
                    <a:pt x="559" y="944"/>
                  </a:lnTo>
                  <a:lnTo>
                    <a:pt x="559" y="950"/>
                  </a:lnTo>
                  <a:lnTo>
                    <a:pt x="554" y="954"/>
                  </a:lnTo>
                  <a:lnTo>
                    <a:pt x="549" y="957"/>
                  </a:lnTo>
                  <a:lnTo>
                    <a:pt x="542" y="955"/>
                  </a:lnTo>
                  <a:lnTo>
                    <a:pt x="537" y="952"/>
                  </a:lnTo>
                  <a:lnTo>
                    <a:pt x="531" y="950"/>
                  </a:lnTo>
                  <a:lnTo>
                    <a:pt x="526" y="958"/>
                  </a:lnTo>
                  <a:lnTo>
                    <a:pt x="522" y="962"/>
                  </a:lnTo>
                  <a:lnTo>
                    <a:pt x="519" y="963"/>
                  </a:lnTo>
                  <a:lnTo>
                    <a:pt x="517" y="962"/>
                  </a:lnTo>
                  <a:lnTo>
                    <a:pt x="513" y="958"/>
                  </a:lnTo>
                  <a:lnTo>
                    <a:pt x="511" y="952"/>
                  </a:lnTo>
                  <a:lnTo>
                    <a:pt x="511" y="950"/>
                  </a:lnTo>
                  <a:lnTo>
                    <a:pt x="506" y="952"/>
                  </a:lnTo>
                  <a:lnTo>
                    <a:pt x="503" y="954"/>
                  </a:lnTo>
                  <a:lnTo>
                    <a:pt x="501" y="954"/>
                  </a:lnTo>
                  <a:lnTo>
                    <a:pt x="494" y="949"/>
                  </a:lnTo>
                  <a:lnTo>
                    <a:pt x="488" y="950"/>
                  </a:lnTo>
                  <a:lnTo>
                    <a:pt x="483" y="950"/>
                  </a:lnTo>
                  <a:lnTo>
                    <a:pt x="478" y="957"/>
                  </a:lnTo>
                  <a:lnTo>
                    <a:pt x="473" y="960"/>
                  </a:lnTo>
                  <a:lnTo>
                    <a:pt x="468" y="966"/>
                  </a:lnTo>
                  <a:lnTo>
                    <a:pt x="465" y="973"/>
                  </a:lnTo>
                  <a:lnTo>
                    <a:pt x="463" y="984"/>
                  </a:lnTo>
                  <a:lnTo>
                    <a:pt x="463" y="992"/>
                  </a:lnTo>
                  <a:lnTo>
                    <a:pt x="461" y="994"/>
                  </a:lnTo>
                  <a:lnTo>
                    <a:pt x="460" y="996"/>
                  </a:lnTo>
                  <a:lnTo>
                    <a:pt x="456" y="1000"/>
                  </a:lnTo>
                  <a:lnTo>
                    <a:pt x="451" y="1005"/>
                  </a:lnTo>
                  <a:lnTo>
                    <a:pt x="451" y="1012"/>
                  </a:lnTo>
                  <a:lnTo>
                    <a:pt x="455" y="1017"/>
                  </a:lnTo>
                  <a:lnTo>
                    <a:pt x="458" y="1021"/>
                  </a:lnTo>
                  <a:lnTo>
                    <a:pt x="461" y="1030"/>
                  </a:lnTo>
                  <a:lnTo>
                    <a:pt x="463" y="1044"/>
                  </a:lnTo>
                  <a:lnTo>
                    <a:pt x="461" y="1047"/>
                  </a:lnTo>
                  <a:lnTo>
                    <a:pt x="463" y="1049"/>
                  </a:lnTo>
                  <a:lnTo>
                    <a:pt x="465" y="1054"/>
                  </a:lnTo>
                  <a:lnTo>
                    <a:pt x="463" y="1060"/>
                  </a:lnTo>
                  <a:lnTo>
                    <a:pt x="461" y="1062"/>
                  </a:lnTo>
                  <a:lnTo>
                    <a:pt x="458" y="1064"/>
                  </a:lnTo>
                  <a:lnTo>
                    <a:pt x="455" y="1065"/>
                  </a:lnTo>
                  <a:lnTo>
                    <a:pt x="451" y="1068"/>
                  </a:lnTo>
                  <a:lnTo>
                    <a:pt x="453" y="1073"/>
                  </a:lnTo>
                  <a:lnTo>
                    <a:pt x="451" y="1078"/>
                  </a:lnTo>
                  <a:lnTo>
                    <a:pt x="448" y="1080"/>
                  </a:lnTo>
                  <a:lnTo>
                    <a:pt x="445" y="1083"/>
                  </a:lnTo>
                  <a:lnTo>
                    <a:pt x="440" y="1085"/>
                  </a:lnTo>
                  <a:lnTo>
                    <a:pt x="433" y="1086"/>
                  </a:lnTo>
                  <a:lnTo>
                    <a:pt x="428" y="1086"/>
                  </a:lnTo>
                  <a:lnTo>
                    <a:pt x="420" y="1086"/>
                  </a:lnTo>
                  <a:lnTo>
                    <a:pt x="418" y="1093"/>
                  </a:lnTo>
                  <a:lnTo>
                    <a:pt x="422" y="1101"/>
                  </a:lnTo>
                  <a:lnTo>
                    <a:pt x="418" y="1107"/>
                  </a:lnTo>
                  <a:lnTo>
                    <a:pt x="418" y="1114"/>
                  </a:lnTo>
                  <a:lnTo>
                    <a:pt x="412" y="1119"/>
                  </a:lnTo>
                  <a:lnTo>
                    <a:pt x="407" y="1120"/>
                  </a:lnTo>
                  <a:lnTo>
                    <a:pt x="402" y="1122"/>
                  </a:lnTo>
                  <a:lnTo>
                    <a:pt x="397" y="1127"/>
                  </a:lnTo>
                  <a:lnTo>
                    <a:pt x="392" y="1130"/>
                  </a:lnTo>
                  <a:lnTo>
                    <a:pt x="387" y="1127"/>
                  </a:lnTo>
                  <a:lnTo>
                    <a:pt x="379" y="1132"/>
                  </a:lnTo>
                  <a:lnTo>
                    <a:pt x="374" y="1130"/>
                  </a:lnTo>
                  <a:lnTo>
                    <a:pt x="370" y="1132"/>
                  </a:lnTo>
                  <a:lnTo>
                    <a:pt x="367" y="1133"/>
                  </a:lnTo>
                  <a:lnTo>
                    <a:pt x="364" y="1136"/>
                  </a:lnTo>
                  <a:lnTo>
                    <a:pt x="364" y="1141"/>
                  </a:lnTo>
                  <a:lnTo>
                    <a:pt x="360" y="1151"/>
                  </a:lnTo>
                  <a:lnTo>
                    <a:pt x="357" y="1153"/>
                  </a:lnTo>
                  <a:lnTo>
                    <a:pt x="350" y="1154"/>
                  </a:lnTo>
                  <a:lnTo>
                    <a:pt x="349" y="1156"/>
                  </a:lnTo>
                  <a:lnTo>
                    <a:pt x="345" y="1159"/>
                  </a:lnTo>
                  <a:lnTo>
                    <a:pt x="339" y="1159"/>
                  </a:lnTo>
                  <a:lnTo>
                    <a:pt x="337" y="1161"/>
                  </a:lnTo>
                  <a:lnTo>
                    <a:pt x="337" y="1165"/>
                  </a:lnTo>
                  <a:lnTo>
                    <a:pt x="334" y="1167"/>
                  </a:lnTo>
                  <a:lnTo>
                    <a:pt x="329" y="1165"/>
                  </a:lnTo>
                  <a:lnTo>
                    <a:pt x="326" y="1164"/>
                  </a:lnTo>
                  <a:lnTo>
                    <a:pt x="324" y="1159"/>
                  </a:lnTo>
                  <a:lnTo>
                    <a:pt x="324" y="1154"/>
                  </a:lnTo>
                  <a:lnTo>
                    <a:pt x="322" y="1148"/>
                  </a:lnTo>
                  <a:lnTo>
                    <a:pt x="322" y="1140"/>
                  </a:lnTo>
                  <a:lnTo>
                    <a:pt x="321" y="1133"/>
                  </a:lnTo>
                  <a:lnTo>
                    <a:pt x="319" y="1125"/>
                  </a:lnTo>
                  <a:lnTo>
                    <a:pt x="316" y="1117"/>
                  </a:lnTo>
                  <a:lnTo>
                    <a:pt x="316" y="1115"/>
                  </a:lnTo>
                  <a:lnTo>
                    <a:pt x="314" y="1112"/>
                  </a:lnTo>
                  <a:lnTo>
                    <a:pt x="312" y="1109"/>
                  </a:lnTo>
                  <a:lnTo>
                    <a:pt x="309" y="1104"/>
                  </a:lnTo>
                  <a:lnTo>
                    <a:pt x="304" y="1099"/>
                  </a:lnTo>
                  <a:lnTo>
                    <a:pt x="302" y="1093"/>
                  </a:lnTo>
                  <a:lnTo>
                    <a:pt x="299" y="1089"/>
                  </a:lnTo>
                  <a:lnTo>
                    <a:pt x="293" y="1089"/>
                  </a:lnTo>
                  <a:lnTo>
                    <a:pt x="293" y="1085"/>
                  </a:lnTo>
                  <a:lnTo>
                    <a:pt x="289" y="1081"/>
                  </a:lnTo>
                  <a:lnTo>
                    <a:pt x="286" y="1080"/>
                  </a:lnTo>
                  <a:lnTo>
                    <a:pt x="286" y="1073"/>
                  </a:lnTo>
                  <a:lnTo>
                    <a:pt x="286" y="1070"/>
                  </a:lnTo>
                  <a:lnTo>
                    <a:pt x="281" y="1065"/>
                  </a:lnTo>
                  <a:lnTo>
                    <a:pt x="276" y="1064"/>
                  </a:lnTo>
                  <a:lnTo>
                    <a:pt x="274" y="1060"/>
                  </a:lnTo>
                  <a:lnTo>
                    <a:pt x="273" y="1059"/>
                  </a:lnTo>
                  <a:lnTo>
                    <a:pt x="269" y="1055"/>
                  </a:lnTo>
                  <a:lnTo>
                    <a:pt x="269" y="1051"/>
                  </a:lnTo>
                  <a:lnTo>
                    <a:pt x="268" y="1047"/>
                  </a:lnTo>
                  <a:lnTo>
                    <a:pt x="266" y="1047"/>
                  </a:lnTo>
                  <a:lnTo>
                    <a:pt x="263" y="1046"/>
                  </a:lnTo>
                  <a:lnTo>
                    <a:pt x="253" y="1043"/>
                  </a:lnTo>
                  <a:lnTo>
                    <a:pt x="248" y="1039"/>
                  </a:lnTo>
                  <a:lnTo>
                    <a:pt x="246" y="1036"/>
                  </a:lnTo>
                  <a:lnTo>
                    <a:pt x="246" y="1034"/>
                  </a:lnTo>
                  <a:lnTo>
                    <a:pt x="248" y="1031"/>
                  </a:lnTo>
                  <a:lnTo>
                    <a:pt x="248" y="1028"/>
                  </a:lnTo>
                  <a:lnTo>
                    <a:pt x="245" y="1026"/>
                  </a:lnTo>
                  <a:lnTo>
                    <a:pt x="243" y="1026"/>
                  </a:lnTo>
                  <a:lnTo>
                    <a:pt x="240" y="1026"/>
                  </a:lnTo>
                  <a:lnTo>
                    <a:pt x="236" y="1028"/>
                  </a:lnTo>
                  <a:lnTo>
                    <a:pt x="236" y="1030"/>
                  </a:lnTo>
                  <a:lnTo>
                    <a:pt x="230" y="1030"/>
                  </a:lnTo>
                  <a:lnTo>
                    <a:pt x="225" y="1030"/>
                  </a:lnTo>
                  <a:lnTo>
                    <a:pt x="218" y="1031"/>
                  </a:lnTo>
                  <a:lnTo>
                    <a:pt x="215" y="1028"/>
                  </a:lnTo>
                  <a:lnTo>
                    <a:pt x="213" y="1025"/>
                  </a:lnTo>
                  <a:lnTo>
                    <a:pt x="212" y="1021"/>
                  </a:lnTo>
                  <a:lnTo>
                    <a:pt x="210" y="1018"/>
                  </a:lnTo>
                  <a:lnTo>
                    <a:pt x="208" y="1013"/>
                  </a:lnTo>
                  <a:lnTo>
                    <a:pt x="202" y="1007"/>
                  </a:lnTo>
                  <a:lnTo>
                    <a:pt x="202" y="1004"/>
                  </a:lnTo>
                  <a:lnTo>
                    <a:pt x="202" y="1002"/>
                  </a:lnTo>
                  <a:lnTo>
                    <a:pt x="200" y="999"/>
                  </a:lnTo>
                  <a:lnTo>
                    <a:pt x="195" y="997"/>
                  </a:lnTo>
                  <a:lnTo>
                    <a:pt x="190" y="996"/>
                  </a:lnTo>
                  <a:lnTo>
                    <a:pt x="188" y="991"/>
                  </a:lnTo>
                  <a:lnTo>
                    <a:pt x="185" y="987"/>
                  </a:lnTo>
                  <a:lnTo>
                    <a:pt x="180" y="986"/>
                  </a:lnTo>
                  <a:lnTo>
                    <a:pt x="173" y="983"/>
                  </a:lnTo>
                  <a:lnTo>
                    <a:pt x="169" y="979"/>
                  </a:lnTo>
                  <a:lnTo>
                    <a:pt x="169" y="968"/>
                  </a:lnTo>
                  <a:lnTo>
                    <a:pt x="167" y="965"/>
                  </a:lnTo>
                  <a:lnTo>
                    <a:pt x="162" y="958"/>
                  </a:lnTo>
                  <a:lnTo>
                    <a:pt x="164" y="952"/>
                  </a:lnTo>
                  <a:lnTo>
                    <a:pt x="169" y="949"/>
                  </a:lnTo>
                  <a:lnTo>
                    <a:pt x="173" y="949"/>
                  </a:lnTo>
                  <a:lnTo>
                    <a:pt x="178" y="941"/>
                  </a:lnTo>
                  <a:lnTo>
                    <a:pt x="180" y="937"/>
                  </a:lnTo>
                  <a:lnTo>
                    <a:pt x="180" y="934"/>
                  </a:lnTo>
                  <a:lnTo>
                    <a:pt x="185" y="931"/>
                  </a:lnTo>
                  <a:lnTo>
                    <a:pt x="188" y="926"/>
                  </a:lnTo>
                  <a:lnTo>
                    <a:pt x="190" y="921"/>
                  </a:lnTo>
                  <a:lnTo>
                    <a:pt x="192" y="916"/>
                  </a:lnTo>
                  <a:lnTo>
                    <a:pt x="190" y="913"/>
                  </a:lnTo>
                  <a:lnTo>
                    <a:pt x="188" y="910"/>
                  </a:lnTo>
                  <a:lnTo>
                    <a:pt x="188" y="905"/>
                  </a:lnTo>
                  <a:lnTo>
                    <a:pt x="192" y="900"/>
                  </a:lnTo>
                  <a:lnTo>
                    <a:pt x="192" y="894"/>
                  </a:lnTo>
                  <a:lnTo>
                    <a:pt x="190" y="886"/>
                  </a:lnTo>
                  <a:lnTo>
                    <a:pt x="193" y="882"/>
                  </a:lnTo>
                  <a:lnTo>
                    <a:pt x="195" y="879"/>
                  </a:lnTo>
                  <a:lnTo>
                    <a:pt x="197" y="873"/>
                  </a:lnTo>
                  <a:lnTo>
                    <a:pt x="198" y="868"/>
                  </a:lnTo>
                  <a:lnTo>
                    <a:pt x="202" y="863"/>
                  </a:lnTo>
                  <a:lnTo>
                    <a:pt x="203" y="861"/>
                  </a:lnTo>
                  <a:lnTo>
                    <a:pt x="207" y="858"/>
                  </a:lnTo>
                  <a:lnTo>
                    <a:pt x="210" y="855"/>
                  </a:lnTo>
                  <a:lnTo>
                    <a:pt x="212" y="852"/>
                  </a:lnTo>
                  <a:lnTo>
                    <a:pt x="210" y="848"/>
                  </a:lnTo>
                  <a:lnTo>
                    <a:pt x="208" y="843"/>
                  </a:lnTo>
                  <a:lnTo>
                    <a:pt x="210" y="839"/>
                  </a:lnTo>
                  <a:lnTo>
                    <a:pt x="215" y="839"/>
                  </a:lnTo>
                  <a:lnTo>
                    <a:pt x="218" y="835"/>
                  </a:lnTo>
                  <a:lnTo>
                    <a:pt x="223" y="835"/>
                  </a:lnTo>
                  <a:lnTo>
                    <a:pt x="228" y="837"/>
                  </a:lnTo>
                  <a:lnTo>
                    <a:pt x="231" y="839"/>
                  </a:lnTo>
                  <a:lnTo>
                    <a:pt x="235" y="842"/>
                  </a:lnTo>
                  <a:lnTo>
                    <a:pt x="238" y="839"/>
                  </a:lnTo>
                  <a:lnTo>
                    <a:pt x="240" y="837"/>
                  </a:lnTo>
                  <a:lnTo>
                    <a:pt x="243" y="835"/>
                  </a:lnTo>
                  <a:lnTo>
                    <a:pt x="248" y="834"/>
                  </a:lnTo>
                  <a:lnTo>
                    <a:pt x="256" y="834"/>
                  </a:lnTo>
                  <a:lnTo>
                    <a:pt x="264" y="832"/>
                  </a:lnTo>
                  <a:lnTo>
                    <a:pt x="273" y="839"/>
                  </a:lnTo>
                  <a:lnTo>
                    <a:pt x="276" y="837"/>
                  </a:lnTo>
                  <a:lnTo>
                    <a:pt x="274" y="832"/>
                  </a:lnTo>
                  <a:lnTo>
                    <a:pt x="276" y="829"/>
                  </a:lnTo>
                  <a:lnTo>
                    <a:pt x="276" y="824"/>
                  </a:lnTo>
                  <a:lnTo>
                    <a:pt x="281" y="821"/>
                  </a:lnTo>
                  <a:lnTo>
                    <a:pt x="283" y="816"/>
                  </a:lnTo>
                  <a:lnTo>
                    <a:pt x="283" y="809"/>
                  </a:lnTo>
                  <a:lnTo>
                    <a:pt x="288" y="806"/>
                  </a:lnTo>
                  <a:lnTo>
                    <a:pt x="284" y="798"/>
                  </a:lnTo>
                  <a:lnTo>
                    <a:pt x="288" y="797"/>
                  </a:lnTo>
                  <a:lnTo>
                    <a:pt x="293" y="795"/>
                  </a:lnTo>
                  <a:lnTo>
                    <a:pt x="298" y="792"/>
                  </a:lnTo>
                  <a:lnTo>
                    <a:pt x="302" y="788"/>
                  </a:lnTo>
                  <a:lnTo>
                    <a:pt x="306" y="784"/>
                  </a:lnTo>
                  <a:lnTo>
                    <a:pt x="306" y="777"/>
                  </a:lnTo>
                  <a:lnTo>
                    <a:pt x="309" y="774"/>
                  </a:lnTo>
                  <a:lnTo>
                    <a:pt x="314" y="767"/>
                  </a:lnTo>
                  <a:lnTo>
                    <a:pt x="312" y="764"/>
                  </a:lnTo>
                  <a:lnTo>
                    <a:pt x="309" y="763"/>
                  </a:lnTo>
                  <a:lnTo>
                    <a:pt x="304" y="761"/>
                  </a:lnTo>
                  <a:lnTo>
                    <a:pt x="299" y="758"/>
                  </a:lnTo>
                  <a:lnTo>
                    <a:pt x="296" y="751"/>
                  </a:lnTo>
                  <a:lnTo>
                    <a:pt x="296" y="748"/>
                  </a:lnTo>
                  <a:lnTo>
                    <a:pt x="296" y="745"/>
                  </a:lnTo>
                  <a:lnTo>
                    <a:pt x="298" y="743"/>
                  </a:lnTo>
                  <a:lnTo>
                    <a:pt x="299" y="740"/>
                  </a:lnTo>
                  <a:lnTo>
                    <a:pt x="301" y="738"/>
                  </a:lnTo>
                  <a:lnTo>
                    <a:pt x="302" y="733"/>
                  </a:lnTo>
                  <a:lnTo>
                    <a:pt x="299" y="729"/>
                  </a:lnTo>
                  <a:lnTo>
                    <a:pt x="302" y="720"/>
                  </a:lnTo>
                  <a:lnTo>
                    <a:pt x="299" y="714"/>
                  </a:lnTo>
                  <a:lnTo>
                    <a:pt x="302" y="709"/>
                  </a:lnTo>
                  <a:lnTo>
                    <a:pt x="296" y="696"/>
                  </a:lnTo>
                  <a:lnTo>
                    <a:pt x="289" y="693"/>
                  </a:lnTo>
                  <a:lnTo>
                    <a:pt x="289" y="688"/>
                  </a:lnTo>
                  <a:lnTo>
                    <a:pt x="293" y="683"/>
                  </a:lnTo>
                  <a:lnTo>
                    <a:pt x="296" y="680"/>
                  </a:lnTo>
                  <a:lnTo>
                    <a:pt x="301" y="674"/>
                  </a:lnTo>
                  <a:lnTo>
                    <a:pt x="299" y="667"/>
                  </a:lnTo>
                  <a:lnTo>
                    <a:pt x="304" y="659"/>
                  </a:lnTo>
                  <a:lnTo>
                    <a:pt x="306" y="646"/>
                  </a:lnTo>
                  <a:lnTo>
                    <a:pt x="317" y="640"/>
                  </a:lnTo>
                  <a:lnTo>
                    <a:pt x="316" y="630"/>
                  </a:lnTo>
                  <a:lnTo>
                    <a:pt x="314" y="627"/>
                  </a:lnTo>
                  <a:lnTo>
                    <a:pt x="309" y="622"/>
                  </a:lnTo>
                  <a:lnTo>
                    <a:pt x="296" y="623"/>
                  </a:lnTo>
                  <a:lnTo>
                    <a:pt x="298" y="614"/>
                  </a:lnTo>
                  <a:lnTo>
                    <a:pt x="289" y="610"/>
                  </a:lnTo>
                  <a:lnTo>
                    <a:pt x="284" y="609"/>
                  </a:lnTo>
                  <a:lnTo>
                    <a:pt x="276" y="602"/>
                  </a:lnTo>
                  <a:lnTo>
                    <a:pt x="264" y="598"/>
                  </a:lnTo>
                  <a:lnTo>
                    <a:pt x="255" y="596"/>
                  </a:lnTo>
                  <a:lnTo>
                    <a:pt x="246" y="594"/>
                  </a:lnTo>
                  <a:lnTo>
                    <a:pt x="245" y="585"/>
                  </a:lnTo>
                  <a:lnTo>
                    <a:pt x="250" y="578"/>
                  </a:lnTo>
                  <a:lnTo>
                    <a:pt x="255" y="573"/>
                  </a:lnTo>
                  <a:lnTo>
                    <a:pt x="261" y="568"/>
                  </a:lnTo>
                  <a:lnTo>
                    <a:pt x="263" y="559"/>
                  </a:lnTo>
                  <a:lnTo>
                    <a:pt x="268" y="552"/>
                  </a:lnTo>
                  <a:lnTo>
                    <a:pt x="278" y="549"/>
                  </a:lnTo>
                  <a:lnTo>
                    <a:pt x="288" y="547"/>
                  </a:lnTo>
                  <a:lnTo>
                    <a:pt x="301" y="546"/>
                  </a:lnTo>
                  <a:lnTo>
                    <a:pt x="306" y="541"/>
                  </a:lnTo>
                  <a:lnTo>
                    <a:pt x="311" y="538"/>
                  </a:lnTo>
                  <a:lnTo>
                    <a:pt x="311" y="530"/>
                  </a:lnTo>
                  <a:lnTo>
                    <a:pt x="307" y="520"/>
                  </a:lnTo>
                  <a:lnTo>
                    <a:pt x="304" y="507"/>
                  </a:lnTo>
                  <a:lnTo>
                    <a:pt x="301" y="489"/>
                  </a:lnTo>
                  <a:lnTo>
                    <a:pt x="296" y="478"/>
                  </a:lnTo>
                  <a:lnTo>
                    <a:pt x="304" y="468"/>
                  </a:lnTo>
                  <a:lnTo>
                    <a:pt x="291" y="468"/>
                  </a:lnTo>
                  <a:lnTo>
                    <a:pt x="291" y="466"/>
                  </a:lnTo>
                  <a:lnTo>
                    <a:pt x="284" y="465"/>
                  </a:lnTo>
                  <a:lnTo>
                    <a:pt x="276" y="460"/>
                  </a:lnTo>
                  <a:lnTo>
                    <a:pt x="273" y="462"/>
                  </a:lnTo>
                  <a:lnTo>
                    <a:pt x="261" y="465"/>
                  </a:lnTo>
                  <a:lnTo>
                    <a:pt x="251" y="466"/>
                  </a:lnTo>
                  <a:lnTo>
                    <a:pt x="246" y="463"/>
                  </a:lnTo>
                  <a:lnTo>
                    <a:pt x="238" y="466"/>
                  </a:lnTo>
                  <a:lnTo>
                    <a:pt x="231" y="471"/>
                  </a:lnTo>
                  <a:lnTo>
                    <a:pt x="223" y="475"/>
                  </a:lnTo>
                  <a:lnTo>
                    <a:pt x="213" y="479"/>
                  </a:lnTo>
                  <a:lnTo>
                    <a:pt x="207" y="473"/>
                  </a:lnTo>
                  <a:lnTo>
                    <a:pt x="200" y="475"/>
                  </a:lnTo>
                  <a:lnTo>
                    <a:pt x="193" y="475"/>
                  </a:lnTo>
                  <a:lnTo>
                    <a:pt x="192" y="470"/>
                  </a:lnTo>
                  <a:lnTo>
                    <a:pt x="183" y="462"/>
                  </a:lnTo>
                  <a:lnTo>
                    <a:pt x="172" y="452"/>
                  </a:lnTo>
                  <a:lnTo>
                    <a:pt x="170" y="445"/>
                  </a:lnTo>
                  <a:lnTo>
                    <a:pt x="162" y="441"/>
                  </a:lnTo>
                  <a:lnTo>
                    <a:pt x="152" y="437"/>
                  </a:lnTo>
                  <a:lnTo>
                    <a:pt x="145" y="439"/>
                  </a:lnTo>
                  <a:lnTo>
                    <a:pt x="142" y="445"/>
                  </a:lnTo>
                  <a:lnTo>
                    <a:pt x="139" y="450"/>
                  </a:lnTo>
                  <a:lnTo>
                    <a:pt x="134" y="452"/>
                  </a:lnTo>
                  <a:lnTo>
                    <a:pt x="130" y="455"/>
                  </a:lnTo>
                  <a:lnTo>
                    <a:pt x="122" y="457"/>
                  </a:lnTo>
                  <a:lnTo>
                    <a:pt x="121" y="466"/>
                  </a:lnTo>
                  <a:lnTo>
                    <a:pt x="119" y="475"/>
                  </a:lnTo>
                  <a:lnTo>
                    <a:pt x="116" y="481"/>
                  </a:lnTo>
                  <a:lnTo>
                    <a:pt x="111" y="479"/>
                  </a:lnTo>
                  <a:lnTo>
                    <a:pt x="106" y="481"/>
                  </a:lnTo>
                  <a:lnTo>
                    <a:pt x="99" y="479"/>
                  </a:lnTo>
                  <a:lnTo>
                    <a:pt x="91" y="476"/>
                  </a:lnTo>
                  <a:lnTo>
                    <a:pt x="83" y="478"/>
                  </a:lnTo>
                  <a:lnTo>
                    <a:pt x="79" y="483"/>
                  </a:lnTo>
                  <a:lnTo>
                    <a:pt x="74" y="489"/>
                  </a:lnTo>
                  <a:lnTo>
                    <a:pt x="71" y="491"/>
                  </a:lnTo>
                  <a:lnTo>
                    <a:pt x="68" y="487"/>
                  </a:lnTo>
                  <a:lnTo>
                    <a:pt x="66" y="484"/>
                  </a:lnTo>
                  <a:lnTo>
                    <a:pt x="64" y="479"/>
                  </a:lnTo>
                  <a:lnTo>
                    <a:pt x="61" y="478"/>
                  </a:lnTo>
                  <a:lnTo>
                    <a:pt x="59" y="473"/>
                  </a:lnTo>
                  <a:lnTo>
                    <a:pt x="58" y="471"/>
                  </a:lnTo>
                  <a:lnTo>
                    <a:pt x="54" y="470"/>
                  </a:lnTo>
                  <a:lnTo>
                    <a:pt x="51" y="466"/>
                  </a:lnTo>
                  <a:lnTo>
                    <a:pt x="46" y="465"/>
                  </a:lnTo>
                  <a:lnTo>
                    <a:pt x="43" y="458"/>
                  </a:lnTo>
                  <a:lnTo>
                    <a:pt x="38" y="457"/>
                  </a:lnTo>
                  <a:lnTo>
                    <a:pt x="36" y="463"/>
                  </a:lnTo>
                  <a:lnTo>
                    <a:pt x="36" y="470"/>
                  </a:lnTo>
                  <a:lnTo>
                    <a:pt x="35" y="475"/>
                  </a:lnTo>
                  <a:lnTo>
                    <a:pt x="38" y="481"/>
                  </a:lnTo>
                  <a:lnTo>
                    <a:pt x="35" y="484"/>
                  </a:lnTo>
                  <a:lnTo>
                    <a:pt x="31" y="487"/>
                  </a:lnTo>
                  <a:lnTo>
                    <a:pt x="28" y="489"/>
                  </a:lnTo>
                  <a:lnTo>
                    <a:pt x="23" y="492"/>
                  </a:lnTo>
                  <a:lnTo>
                    <a:pt x="20" y="491"/>
                  </a:lnTo>
                  <a:lnTo>
                    <a:pt x="15" y="484"/>
                  </a:lnTo>
                  <a:lnTo>
                    <a:pt x="11" y="475"/>
                  </a:lnTo>
                  <a:lnTo>
                    <a:pt x="8" y="462"/>
                  </a:lnTo>
                  <a:lnTo>
                    <a:pt x="5" y="457"/>
                  </a:lnTo>
                  <a:lnTo>
                    <a:pt x="6" y="452"/>
                  </a:lnTo>
                  <a:lnTo>
                    <a:pt x="3" y="445"/>
                  </a:lnTo>
                  <a:lnTo>
                    <a:pt x="0" y="434"/>
                  </a:lnTo>
                  <a:lnTo>
                    <a:pt x="0" y="424"/>
                  </a:lnTo>
                  <a:lnTo>
                    <a:pt x="3" y="416"/>
                  </a:lnTo>
                  <a:lnTo>
                    <a:pt x="5" y="423"/>
                  </a:lnTo>
                  <a:lnTo>
                    <a:pt x="8" y="426"/>
                  </a:lnTo>
                  <a:lnTo>
                    <a:pt x="10" y="426"/>
                  </a:lnTo>
                  <a:lnTo>
                    <a:pt x="11" y="428"/>
                  </a:lnTo>
                  <a:lnTo>
                    <a:pt x="13" y="429"/>
                  </a:lnTo>
                  <a:lnTo>
                    <a:pt x="16" y="429"/>
                  </a:lnTo>
                  <a:lnTo>
                    <a:pt x="21" y="426"/>
                  </a:lnTo>
                  <a:lnTo>
                    <a:pt x="26" y="428"/>
                  </a:lnTo>
                  <a:lnTo>
                    <a:pt x="33" y="424"/>
                  </a:lnTo>
                  <a:lnTo>
                    <a:pt x="43" y="426"/>
                  </a:lnTo>
                  <a:lnTo>
                    <a:pt x="54" y="424"/>
                  </a:lnTo>
                  <a:lnTo>
                    <a:pt x="64" y="418"/>
                  </a:lnTo>
                  <a:lnTo>
                    <a:pt x="76" y="413"/>
                  </a:lnTo>
                  <a:lnTo>
                    <a:pt x="86" y="403"/>
                  </a:lnTo>
                  <a:lnTo>
                    <a:pt x="89" y="397"/>
                  </a:lnTo>
                  <a:lnTo>
                    <a:pt x="96" y="392"/>
                  </a:lnTo>
                  <a:lnTo>
                    <a:pt x="104" y="392"/>
                  </a:lnTo>
                  <a:lnTo>
                    <a:pt x="102" y="384"/>
                  </a:lnTo>
                  <a:lnTo>
                    <a:pt x="101" y="371"/>
                  </a:lnTo>
                  <a:lnTo>
                    <a:pt x="97" y="363"/>
                  </a:lnTo>
                  <a:lnTo>
                    <a:pt x="97" y="356"/>
                  </a:lnTo>
                  <a:lnTo>
                    <a:pt x="101" y="348"/>
                  </a:lnTo>
                  <a:lnTo>
                    <a:pt x="96" y="340"/>
                  </a:lnTo>
                  <a:lnTo>
                    <a:pt x="94" y="334"/>
                  </a:lnTo>
                  <a:lnTo>
                    <a:pt x="89" y="322"/>
                  </a:lnTo>
                  <a:lnTo>
                    <a:pt x="91" y="314"/>
                  </a:lnTo>
                  <a:lnTo>
                    <a:pt x="89" y="303"/>
                  </a:lnTo>
                  <a:lnTo>
                    <a:pt x="96" y="276"/>
                  </a:lnTo>
                  <a:lnTo>
                    <a:pt x="101" y="271"/>
                  </a:lnTo>
                  <a:lnTo>
                    <a:pt x="101" y="266"/>
                  </a:lnTo>
                  <a:lnTo>
                    <a:pt x="109" y="259"/>
                  </a:lnTo>
                  <a:lnTo>
                    <a:pt x="121" y="259"/>
                  </a:lnTo>
                  <a:lnTo>
                    <a:pt x="126" y="254"/>
                  </a:lnTo>
                  <a:lnTo>
                    <a:pt x="132" y="250"/>
                  </a:lnTo>
                  <a:lnTo>
                    <a:pt x="137" y="245"/>
                  </a:lnTo>
                  <a:lnTo>
                    <a:pt x="139" y="240"/>
                  </a:lnTo>
                  <a:lnTo>
                    <a:pt x="147" y="233"/>
                  </a:lnTo>
                  <a:lnTo>
                    <a:pt x="147" y="224"/>
                  </a:lnTo>
                  <a:lnTo>
                    <a:pt x="154" y="217"/>
                  </a:lnTo>
                  <a:lnTo>
                    <a:pt x="157" y="212"/>
                  </a:lnTo>
                  <a:lnTo>
                    <a:pt x="167" y="216"/>
                  </a:lnTo>
                  <a:lnTo>
                    <a:pt x="178" y="222"/>
                  </a:lnTo>
                  <a:lnTo>
                    <a:pt x="192" y="222"/>
                  </a:lnTo>
                  <a:lnTo>
                    <a:pt x="197" y="222"/>
                  </a:lnTo>
                  <a:lnTo>
                    <a:pt x="207" y="212"/>
                  </a:lnTo>
                  <a:lnTo>
                    <a:pt x="215" y="199"/>
                  </a:lnTo>
                  <a:lnTo>
                    <a:pt x="223" y="178"/>
                  </a:lnTo>
                  <a:lnTo>
                    <a:pt x="226" y="162"/>
                  </a:lnTo>
                  <a:lnTo>
                    <a:pt x="233" y="146"/>
                  </a:lnTo>
                  <a:lnTo>
                    <a:pt x="241" y="141"/>
                  </a:lnTo>
                  <a:lnTo>
                    <a:pt x="248" y="136"/>
                  </a:lnTo>
                  <a:lnTo>
                    <a:pt x="259" y="135"/>
                  </a:lnTo>
                  <a:lnTo>
                    <a:pt x="264" y="123"/>
                  </a:lnTo>
                  <a:lnTo>
                    <a:pt x="264" y="112"/>
                  </a:lnTo>
                  <a:lnTo>
                    <a:pt x="273" y="104"/>
                  </a:lnTo>
                  <a:lnTo>
                    <a:pt x="284" y="96"/>
                  </a:lnTo>
                  <a:lnTo>
                    <a:pt x="293" y="88"/>
                  </a:lnTo>
                  <a:lnTo>
                    <a:pt x="293" y="85"/>
                  </a:lnTo>
                  <a:lnTo>
                    <a:pt x="294" y="75"/>
                  </a:lnTo>
                  <a:lnTo>
                    <a:pt x="289" y="60"/>
                  </a:lnTo>
                  <a:lnTo>
                    <a:pt x="286" y="47"/>
                  </a:lnTo>
                  <a:lnTo>
                    <a:pt x="284" y="44"/>
                  </a:lnTo>
                  <a:lnTo>
                    <a:pt x="289" y="46"/>
                  </a:lnTo>
                  <a:lnTo>
                    <a:pt x="291" y="46"/>
                  </a:lnTo>
                  <a:lnTo>
                    <a:pt x="294" y="47"/>
                  </a:lnTo>
                  <a:lnTo>
                    <a:pt x="299" y="49"/>
                  </a:lnTo>
                  <a:lnTo>
                    <a:pt x="306" y="55"/>
                  </a:lnTo>
                  <a:lnTo>
                    <a:pt x="309" y="59"/>
                  </a:lnTo>
                  <a:lnTo>
                    <a:pt x="312" y="65"/>
                  </a:lnTo>
                  <a:lnTo>
                    <a:pt x="317" y="70"/>
                  </a:lnTo>
                  <a:lnTo>
                    <a:pt x="322" y="75"/>
                  </a:lnTo>
                  <a:lnTo>
                    <a:pt x="334" y="80"/>
                  </a:lnTo>
                  <a:lnTo>
                    <a:pt x="345" y="81"/>
                  </a:lnTo>
                  <a:lnTo>
                    <a:pt x="362" y="85"/>
                  </a:lnTo>
                  <a:lnTo>
                    <a:pt x="377" y="89"/>
                  </a:lnTo>
                  <a:lnTo>
                    <a:pt x="385" y="89"/>
                  </a:lnTo>
                  <a:lnTo>
                    <a:pt x="390" y="88"/>
                  </a:lnTo>
                  <a:lnTo>
                    <a:pt x="403" y="89"/>
                  </a:lnTo>
                  <a:lnTo>
                    <a:pt x="418" y="86"/>
                  </a:lnTo>
                  <a:lnTo>
                    <a:pt x="422" y="83"/>
                  </a:lnTo>
                  <a:lnTo>
                    <a:pt x="431" y="76"/>
                  </a:lnTo>
                  <a:lnTo>
                    <a:pt x="436" y="72"/>
                  </a:lnTo>
                  <a:lnTo>
                    <a:pt x="448" y="62"/>
                  </a:lnTo>
                  <a:lnTo>
                    <a:pt x="455" y="57"/>
                  </a:lnTo>
                  <a:lnTo>
                    <a:pt x="460" y="47"/>
                  </a:lnTo>
                  <a:lnTo>
                    <a:pt x="463" y="39"/>
                  </a:lnTo>
                  <a:lnTo>
                    <a:pt x="473" y="30"/>
                  </a:lnTo>
                  <a:lnTo>
                    <a:pt x="479" y="15"/>
                  </a:lnTo>
                  <a:lnTo>
                    <a:pt x="486" y="0"/>
                  </a:lnTo>
                  <a:lnTo>
                    <a:pt x="498" y="0"/>
                  </a:lnTo>
                  <a:lnTo>
                    <a:pt x="499" y="7"/>
                  </a:lnTo>
                  <a:lnTo>
                    <a:pt x="493" y="7"/>
                  </a:lnTo>
                  <a:lnTo>
                    <a:pt x="493" y="13"/>
                  </a:lnTo>
                  <a:lnTo>
                    <a:pt x="493" y="21"/>
                  </a:lnTo>
                  <a:lnTo>
                    <a:pt x="498" y="31"/>
                  </a:lnTo>
                  <a:lnTo>
                    <a:pt x="503" y="47"/>
                  </a:lnTo>
                  <a:lnTo>
                    <a:pt x="504" y="52"/>
                  </a:lnTo>
                  <a:lnTo>
                    <a:pt x="508" y="60"/>
                  </a:lnTo>
                  <a:lnTo>
                    <a:pt x="508" y="64"/>
                  </a:lnTo>
                  <a:lnTo>
                    <a:pt x="508" y="68"/>
                  </a:lnTo>
                  <a:lnTo>
                    <a:pt x="499" y="72"/>
                  </a:lnTo>
                  <a:lnTo>
                    <a:pt x="498" y="78"/>
                  </a:lnTo>
                  <a:lnTo>
                    <a:pt x="503" y="93"/>
                  </a:lnTo>
                  <a:lnTo>
                    <a:pt x="506" y="102"/>
                  </a:lnTo>
                  <a:lnTo>
                    <a:pt x="511" y="114"/>
                  </a:lnTo>
                  <a:lnTo>
                    <a:pt x="514" y="117"/>
                  </a:lnTo>
                  <a:lnTo>
                    <a:pt x="517" y="122"/>
                  </a:lnTo>
                  <a:lnTo>
                    <a:pt x="519" y="130"/>
                  </a:lnTo>
                  <a:lnTo>
                    <a:pt x="517" y="140"/>
                  </a:lnTo>
                  <a:lnTo>
                    <a:pt x="526" y="143"/>
                  </a:lnTo>
                  <a:lnTo>
                    <a:pt x="532" y="143"/>
                  </a:lnTo>
                  <a:lnTo>
                    <a:pt x="541" y="148"/>
                  </a:lnTo>
                  <a:lnTo>
                    <a:pt x="546" y="144"/>
                  </a:lnTo>
                  <a:lnTo>
                    <a:pt x="549" y="136"/>
                  </a:lnTo>
                  <a:lnTo>
                    <a:pt x="557" y="128"/>
                  </a:lnTo>
                  <a:lnTo>
                    <a:pt x="570" y="130"/>
                  </a:lnTo>
                  <a:lnTo>
                    <a:pt x="580" y="128"/>
                  </a:lnTo>
                  <a:lnTo>
                    <a:pt x="590" y="128"/>
                  </a:lnTo>
                  <a:lnTo>
                    <a:pt x="595" y="127"/>
                  </a:lnTo>
                  <a:lnTo>
                    <a:pt x="617" y="119"/>
                  </a:lnTo>
                  <a:lnTo>
                    <a:pt x="627" y="114"/>
                  </a:lnTo>
                  <a:lnTo>
                    <a:pt x="630" y="112"/>
                  </a:lnTo>
                  <a:lnTo>
                    <a:pt x="640" y="110"/>
                  </a:lnTo>
                  <a:lnTo>
                    <a:pt x="645" y="109"/>
                  </a:lnTo>
                  <a:lnTo>
                    <a:pt x="658" y="114"/>
                  </a:lnTo>
                  <a:lnTo>
                    <a:pt x="670" y="115"/>
                  </a:lnTo>
                  <a:lnTo>
                    <a:pt x="678" y="112"/>
                  </a:lnTo>
                  <a:lnTo>
                    <a:pt x="681" y="102"/>
                  </a:lnTo>
                  <a:lnTo>
                    <a:pt x="693" y="94"/>
                  </a:lnTo>
                  <a:lnTo>
                    <a:pt x="696" y="94"/>
                  </a:lnTo>
                  <a:lnTo>
                    <a:pt x="708" y="89"/>
                  </a:lnTo>
                  <a:lnTo>
                    <a:pt x="719" y="88"/>
                  </a:lnTo>
                  <a:lnTo>
                    <a:pt x="723" y="88"/>
                  </a:lnTo>
                  <a:lnTo>
                    <a:pt x="726" y="86"/>
                  </a:lnTo>
                  <a:lnTo>
                    <a:pt x="731" y="86"/>
                  </a:lnTo>
                  <a:lnTo>
                    <a:pt x="737" y="93"/>
                  </a:lnTo>
                  <a:lnTo>
                    <a:pt x="741" y="99"/>
                  </a:lnTo>
                  <a:lnTo>
                    <a:pt x="744" y="104"/>
                  </a:lnTo>
                  <a:lnTo>
                    <a:pt x="747" y="112"/>
                  </a:lnTo>
                  <a:lnTo>
                    <a:pt x="756" y="130"/>
                  </a:lnTo>
                  <a:lnTo>
                    <a:pt x="767" y="141"/>
                  </a:lnTo>
                  <a:lnTo>
                    <a:pt x="779" y="146"/>
                  </a:lnTo>
                  <a:lnTo>
                    <a:pt x="790" y="144"/>
                  </a:lnTo>
                  <a:lnTo>
                    <a:pt x="807" y="138"/>
                  </a:lnTo>
                  <a:lnTo>
                    <a:pt x="825" y="133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7" name="Freeform 127"/>
            <p:cNvSpPr>
              <a:spLocks/>
            </p:cNvSpPr>
            <p:nvPr/>
          </p:nvSpPr>
          <p:spPr bwMode="auto">
            <a:xfrm>
              <a:off x="3438525" y="12470608"/>
              <a:ext cx="622300" cy="785813"/>
            </a:xfrm>
            <a:custGeom>
              <a:avLst/>
              <a:gdLst>
                <a:gd name="T0" fmla="*/ 473 w 786"/>
                <a:gd name="T1" fmla="*/ 186 h 991"/>
                <a:gd name="T2" fmla="*/ 546 w 786"/>
                <a:gd name="T3" fmla="*/ 233 h 991"/>
                <a:gd name="T4" fmla="*/ 630 w 786"/>
                <a:gd name="T5" fmla="*/ 332 h 991"/>
                <a:gd name="T6" fmla="*/ 720 w 786"/>
                <a:gd name="T7" fmla="*/ 390 h 991"/>
                <a:gd name="T8" fmla="*/ 784 w 786"/>
                <a:gd name="T9" fmla="*/ 432 h 991"/>
                <a:gd name="T10" fmla="*/ 769 w 786"/>
                <a:gd name="T11" fmla="*/ 481 h 991"/>
                <a:gd name="T12" fmla="*/ 776 w 786"/>
                <a:gd name="T13" fmla="*/ 515 h 991"/>
                <a:gd name="T14" fmla="*/ 781 w 786"/>
                <a:gd name="T15" fmla="*/ 542 h 991"/>
                <a:gd name="T16" fmla="*/ 763 w 786"/>
                <a:gd name="T17" fmla="*/ 572 h 991"/>
                <a:gd name="T18" fmla="*/ 751 w 786"/>
                <a:gd name="T19" fmla="*/ 594 h 991"/>
                <a:gd name="T20" fmla="*/ 728 w 786"/>
                <a:gd name="T21" fmla="*/ 617 h 991"/>
                <a:gd name="T22" fmla="*/ 705 w 786"/>
                <a:gd name="T23" fmla="*/ 640 h 991"/>
                <a:gd name="T24" fmla="*/ 688 w 786"/>
                <a:gd name="T25" fmla="*/ 648 h 991"/>
                <a:gd name="T26" fmla="*/ 652 w 786"/>
                <a:gd name="T27" fmla="*/ 675 h 991"/>
                <a:gd name="T28" fmla="*/ 647 w 786"/>
                <a:gd name="T29" fmla="*/ 698 h 991"/>
                <a:gd name="T30" fmla="*/ 630 w 786"/>
                <a:gd name="T31" fmla="*/ 701 h 991"/>
                <a:gd name="T32" fmla="*/ 616 w 786"/>
                <a:gd name="T33" fmla="*/ 732 h 991"/>
                <a:gd name="T34" fmla="*/ 607 w 786"/>
                <a:gd name="T35" fmla="*/ 756 h 991"/>
                <a:gd name="T36" fmla="*/ 604 w 786"/>
                <a:gd name="T37" fmla="*/ 779 h 991"/>
                <a:gd name="T38" fmla="*/ 614 w 786"/>
                <a:gd name="T39" fmla="*/ 809 h 991"/>
                <a:gd name="T40" fmla="*/ 617 w 786"/>
                <a:gd name="T41" fmla="*/ 827 h 991"/>
                <a:gd name="T42" fmla="*/ 606 w 786"/>
                <a:gd name="T43" fmla="*/ 848 h 991"/>
                <a:gd name="T44" fmla="*/ 569 w 786"/>
                <a:gd name="T45" fmla="*/ 868 h 991"/>
                <a:gd name="T46" fmla="*/ 551 w 786"/>
                <a:gd name="T47" fmla="*/ 889 h 991"/>
                <a:gd name="T48" fmla="*/ 536 w 786"/>
                <a:gd name="T49" fmla="*/ 921 h 991"/>
                <a:gd name="T50" fmla="*/ 501 w 786"/>
                <a:gd name="T51" fmla="*/ 939 h 991"/>
                <a:gd name="T52" fmla="*/ 496 w 786"/>
                <a:gd name="T53" fmla="*/ 989 h 991"/>
                <a:gd name="T54" fmla="*/ 440 w 786"/>
                <a:gd name="T55" fmla="*/ 952 h 991"/>
                <a:gd name="T56" fmla="*/ 406 w 786"/>
                <a:gd name="T57" fmla="*/ 932 h 991"/>
                <a:gd name="T58" fmla="*/ 374 w 786"/>
                <a:gd name="T59" fmla="*/ 940 h 991"/>
                <a:gd name="T60" fmla="*/ 351 w 786"/>
                <a:gd name="T61" fmla="*/ 970 h 991"/>
                <a:gd name="T62" fmla="*/ 320 w 786"/>
                <a:gd name="T63" fmla="*/ 918 h 991"/>
                <a:gd name="T64" fmla="*/ 315 w 786"/>
                <a:gd name="T65" fmla="*/ 858 h 991"/>
                <a:gd name="T66" fmla="*/ 290 w 786"/>
                <a:gd name="T67" fmla="*/ 839 h 991"/>
                <a:gd name="T68" fmla="*/ 275 w 786"/>
                <a:gd name="T69" fmla="*/ 819 h 991"/>
                <a:gd name="T70" fmla="*/ 260 w 786"/>
                <a:gd name="T71" fmla="*/ 793 h 991"/>
                <a:gd name="T72" fmla="*/ 230 w 786"/>
                <a:gd name="T73" fmla="*/ 771 h 991"/>
                <a:gd name="T74" fmla="*/ 187 w 786"/>
                <a:gd name="T75" fmla="*/ 788 h 991"/>
                <a:gd name="T76" fmla="*/ 164 w 786"/>
                <a:gd name="T77" fmla="*/ 809 h 991"/>
                <a:gd name="T78" fmla="*/ 141 w 786"/>
                <a:gd name="T79" fmla="*/ 821 h 991"/>
                <a:gd name="T80" fmla="*/ 124 w 786"/>
                <a:gd name="T81" fmla="*/ 743 h 991"/>
                <a:gd name="T82" fmla="*/ 116 w 786"/>
                <a:gd name="T83" fmla="*/ 706 h 991"/>
                <a:gd name="T84" fmla="*/ 116 w 786"/>
                <a:gd name="T85" fmla="*/ 672 h 991"/>
                <a:gd name="T86" fmla="*/ 81 w 786"/>
                <a:gd name="T87" fmla="*/ 606 h 991"/>
                <a:gd name="T88" fmla="*/ 50 w 786"/>
                <a:gd name="T89" fmla="*/ 539 h 991"/>
                <a:gd name="T90" fmla="*/ 5 w 786"/>
                <a:gd name="T91" fmla="*/ 479 h 991"/>
                <a:gd name="T92" fmla="*/ 25 w 786"/>
                <a:gd name="T93" fmla="*/ 413 h 991"/>
                <a:gd name="T94" fmla="*/ 40 w 786"/>
                <a:gd name="T95" fmla="*/ 332 h 991"/>
                <a:gd name="T96" fmla="*/ 62 w 786"/>
                <a:gd name="T97" fmla="*/ 243 h 991"/>
                <a:gd name="T98" fmla="*/ 133 w 786"/>
                <a:gd name="T99" fmla="*/ 214 h 991"/>
                <a:gd name="T100" fmla="*/ 189 w 786"/>
                <a:gd name="T101" fmla="*/ 177 h 991"/>
                <a:gd name="T102" fmla="*/ 242 w 786"/>
                <a:gd name="T103" fmla="*/ 118 h 991"/>
                <a:gd name="T104" fmla="*/ 247 w 786"/>
                <a:gd name="T105" fmla="*/ 75 h 991"/>
                <a:gd name="T106" fmla="*/ 227 w 786"/>
                <a:gd name="T107" fmla="*/ 52 h 991"/>
                <a:gd name="T108" fmla="*/ 235 w 786"/>
                <a:gd name="T109" fmla="*/ 15 h 991"/>
                <a:gd name="T110" fmla="*/ 285 w 786"/>
                <a:gd name="T111" fmla="*/ 0 h 991"/>
                <a:gd name="T112" fmla="*/ 296 w 786"/>
                <a:gd name="T113" fmla="*/ 18 h 991"/>
                <a:gd name="T114" fmla="*/ 313 w 786"/>
                <a:gd name="T115" fmla="*/ 52 h 991"/>
                <a:gd name="T116" fmla="*/ 384 w 786"/>
                <a:gd name="T117" fmla="*/ 62 h 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86" h="991">
                  <a:moveTo>
                    <a:pt x="384" y="62"/>
                  </a:moveTo>
                  <a:lnTo>
                    <a:pt x="391" y="80"/>
                  </a:lnTo>
                  <a:lnTo>
                    <a:pt x="410" y="106"/>
                  </a:lnTo>
                  <a:lnTo>
                    <a:pt x="430" y="136"/>
                  </a:lnTo>
                  <a:lnTo>
                    <a:pt x="444" y="152"/>
                  </a:lnTo>
                  <a:lnTo>
                    <a:pt x="460" y="173"/>
                  </a:lnTo>
                  <a:lnTo>
                    <a:pt x="473" y="186"/>
                  </a:lnTo>
                  <a:lnTo>
                    <a:pt x="482" y="196"/>
                  </a:lnTo>
                  <a:lnTo>
                    <a:pt x="488" y="201"/>
                  </a:lnTo>
                  <a:lnTo>
                    <a:pt x="498" y="207"/>
                  </a:lnTo>
                  <a:lnTo>
                    <a:pt x="508" y="214"/>
                  </a:lnTo>
                  <a:lnTo>
                    <a:pt x="521" y="225"/>
                  </a:lnTo>
                  <a:lnTo>
                    <a:pt x="530" y="230"/>
                  </a:lnTo>
                  <a:lnTo>
                    <a:pt x="546" y="233"/>
                  </a:lnTo>
                  <a:lnTo>
                    <a:pt x="554" y="243"/>
                  </a:lnTo>
                  <a:lnTo>
                    <a:pt x="573" y="264"/>
                  </a:lnTo>
                  <a:lnTo>
                    <a:pt x="589" y="285"/>
                  </a:lnTo>
                  <a:lnTo>
                    <a:pt x="592" y="290"/>
                  </a:lnTo>
                  <a:lnTo>
                    <a:pt x="592" y="293"/>
                  </a:lnTo>
                  <a:lnTo>
                    <a:pt x="612" y="313"/>
                  </a:lnTo>
                  <a:lnTo>
                    <a:pt x="630" y="332"/>
                  </a:lnTo>
                  <a:lnTo>
                    <a:pt x="644" y="342"/>
                  </a:lnTo>
                  <a:lnTo>
                    <a:pt x="652" y="348"/>
                  </a:lnTo>
                  <a:lnTo>
                    <a:pt x="664" y="353"/>
                  </a:lnTo>
                  <a:lnTo>
                    <a:pt x="668" y="358"/>
                  </a:lnTo>
                  <a:lnTo>
                    <a:pt x="682" y="366"/>
                  </a:lnTo>
                  <a:lnTo>
                    <a:pt x="698" y="377"/>
                  </a:lnTo>
                  <a:lnTo>
                    <a:pt x="720" y="390"/>
                  </a:lnTo>
                  <a:lnTo>
                    <a:pt x="723" y="392"/>
                  </a:lnTo>
                  <a:lnTo>
                    <a:pt x="743" y="405"/>
                  </a:lnTo>
                  <a:lnTo>
                    <a:pt x="758" y="415"/>
                  </a:lnTo>
                  <a:lnTo>
                    <a:pt x="764" y="421"/>
                  </a:lnTo>
                  <a:lnTo>
                    <a:pt x="771" y="426"/>
                  </a:lnTo>
                  <a:lnTo>
                    <a:pt x="779" y="429"/>
                  </a:lnTo>
                  <a:lnTo>
                    <a:pt x="784" y="432"/>
                  </a:lnTo>
                  <a:lnTo>
                    <a:pt x="783" y="442"/>
                  </a:lnTo>
                  <a:lnTo>
                    <a:pt x="776" y="445"/>
                  </a:lnTo>
                  <a:lnTo>
                    <a:pt x="771" y="452"/>
                  </a:lnTo>
                  <a:lnTo>
                    <a:pt x="771" y="462"/>
                  </a:lnTo>
                  <a:lnTo>
                    <a:pt x="771" y="470"/>
                  </a:lnTo>
                  <a:lnTo>
                    <a:pt x="771" y="476"/>
                  </a:lnTo>
                  <a:lnTo>
                    <a:pt x="769" y="481"/>
                  </a:lnTo>
                  <a:lnTo>
                    <a:pt x="769" y="489"/>
                  </a:lnTo>
                  <a:lnTo>
                    <a:pt x="773" y="496"/>
                  </a:lnTo>
                  <a:lnTo>
                    <a:pt x="771" y="502"/>
                  </a:lnTo>
                  <a:lnTo>
                    <a:pt x="771" y="507"/>
                  </a:lnTo>
                  <a:lnTo>
                    <a:pt x="773" y="508"/>
                  </a:lnTo>
                  <a:lnTo>
                    <a:pt x="774" y="512"/>
                  </a:lnTo>
                  <a:lnTo>
                    <a:pt x="776" y="515"/>
                  </a:lnTo>
                  <a:lnTo>
                    <a:pt x="778" y="523"/>
                  </a:lnTo>
                  <a:lnTo>
                    <a:pt x="781" y="523"/>
                  </a:lnTo>
                  <a:lnTo>
                    <a:pt x="784" y="529"/>
                  </a:lnTo>
                  <a:lnTo>
                    <a:pt x="786" y="533"/>
                  </a:lnTo>
                  <a:lnTo>
                    <a:pt x="786" y="534"/>
                  </a:lnTo>
                  <a:lnTo>
                    <a:pt x="784" y="539"/>
                  </a:lnTo>
                  <a:lnTo>
                    <a:pt x="781" y="542"/>
                  </a:lnTo>
                  <a:lnTo>
                    <a:pt x="778" y="546"/>
                  </a:lnTo>
                  <a:lnTo>
                    <a:pt x="774" y="549"/>
                  </a:lnTo>
                  <a:lnTo>
                    <a:pt x="771" y="554"/>
                  </a:lnTo>
                  <a:lnTo>
                    <a:pt x="771" y="560"/>
                  </a:lnTo>
                  <a:lnTo>
                    <a:pt x="768" y="560"/>
                  </a:lnTo>
                  <a:lnTo>
                    <a:pt x="764" y="567"/>
                  </a:lnTo>
                  <a:lnTo>
                    <a:pt x="763" y="572"/>
                  </a:lnTo>
                  <a:lnTo>
                    <a:pt x="761" y="575"/>
                  </a:lnTo>
                  <a:lnTo>
                    <a:pt x="758" y="578"/>
                  </a:lnTo>
                  <a:lnTo>
                    <a:pt x="754" y="581"/>
                  </a:lnTo>
                  <a:lnTo>
                    <a:pt x="751" y="584"/>
                  </a:lnTo>
                  <a:lnTo>
                    <a:pt x="750" y="588"/>
                  </a:lnTo>
                  <a:lnTo>
                    <a:pt x="751" y="591"/>
                  </a:lnTo>
                  <a:lnTo>
                    <a:pt x="751" y="594"/>
                  </a:lnTo>
                  <a:lnTo>
                    <a:pt x="748" y="597"/>
                  </a:lnTo>
                  <a:lnTo>
                    <a:pt x="746" y="604"/>
                  </a:lnTo>
                  <a:lnTo>
                    <a:pt x="743" y="609"/>
                  </a:lnTo>
                  <a:lnTo>
                    <a:pt x="738" y="612"/>
                  </a:lnTo>
                  <a:lnTo>
                    <a:pt x="735" y="614"/>
                  </a:lnTo>
                  <a:lnTo>
                    <a:pt x="731" y="615"/>
                  </a:lnTo>
                  <a:lnTo>
                    <a:pt x="728" y="617"/>
                  </a:lnTo>
                  <a:lnTo>
                    <a:pt x="726" y="615"/>
                  </a:lnTo>
                  <a:lnTo>
                    <a:pt x="720" y="618"/>
                  </a:lnTo>
                  <a:lnTo>
                    <a:pt x="716" y="625"/>
                  </a:lnTo>
                  <a:lnTo>
                    <a:pt x="710" y="627"/>
                  </a:lnTo>
                  <a:lnTo>
                    <a:pt x="708" y="633"/>
                  </a:lnTo>
                  <a:lnTo>
                    <a:pt x="707" y="638"/>
                  </a:lnTo>
                  <a:lnTo>
                    <a:pt x="705" y="640"/>
                  </a:lnTo>
                  <a:lnTo>
                    <a:pt x="702" y="638"/>
                  </a:lnTo>
                  <a:lnTo>
                    <a:pt x="697" y="640"/>
                  </a:lnTo>
                  <a:lnTo>
                    <a:pt x="695" y="640"/>
                  </a:lnTo>
                  <a:lnTo>
                    <a:pt x="692" y="640"/>
                  </a:lnTo>
                  <a:lnTo>
                    <a:pt x="690" y="641"/>
                  </a:lnTo>
                  <a:lnTo>
                    <a:pt x="688" y="643"/>
                  </a:lnTo>
                  <a:lnTo>
                    <a:pt x="688" y="648"/>
                  </a:lnTo>
                  <a:lnTo>
                    <a:pt x="687" y="651"/>
                  </a:lnTo>
                  <a:lnTo>
                    <a:pt x="683" y="652"/>
                  </a:lnTo>
                  <a:lnTo>
                    <a:pt x="680" y="654"/>
                  </a:lnTo>
                  <a:lnTo>
                    <a:pt x="673" y="662"/>
                  </a:lnTo>
                  <a:lnTo>
                    <a:pt x="665" y="669"/>
                  </a:lnTo>
                  <a:lnTo>
                    <a:pt x="657" y="672"/>
                  </a:lnTo>
                  <a:lnTo>
                    <a:pt x="652" y="675"/>
                  </a:lnTo>
                  <a:lnTo>
                    <a:pt x="650" y="680"/>
                  </a:lnTo>
                  <a:lnTo>
                    <a:pt x="650" y="683"/>
                  </a:lnTo>
                  <a:lnTo>
                    <a:pt x="650" y="686"/>
                  </a:lnTo>
                  <a:lnTo>
                    <a:pt x="650" y="690"/>
                  </a:lnTo>
                  <a:lnTo>
                    <a:pt x="652" y="695"/>
                  </a:lnTo>
                  <a:lnTo>
                    <a:pt x="650" y="698"/>
                  </a:lnTo>
                  <a:lnTo>
                    <a:pt x="647" y="698"/>
                  </a:lnTo>
                  <a:lnTo>
                    <a:pt x="644" y="698"/>
                  </a:lnTo>
                  <a:lnTo>
                    <a:pt x="642" y="698"/>
                  </a:lnTo>
                  <a:lnTo>
                    <a:pt x="639" y="701"/>
                  </a:lnTo>
                  <a:lnTo>
                    <a:pt x="639" y="704"/>
                  </a:lnTo>
                  <a:lnTo>
                    <a:pt x="635" y="704"/>
                  </a:lnTo>
                  <a:lnTo>
                    <a:pt x="632" y="704"/>
                  </a:lnTo>
                  <a:lnTo>
                    <a:pt x="630" y="701"/>
                  </a:lnTo>
                  <a:lnTo>
                    <a:pt x="629" y="707"/>
                  </a:lnTo>
                  <a:lnTo>
                    <a:pt x="625" y="707"/>
                  </a:lnTo>
                  <a:lnTo>
                    <a:pt x="624" y="714"/>
                  </a:lnTo>
                  <a:lnTo>
                    <a:pt x="621" y="717"/>
                  </a:lnTo>
                  <a:lnTo>
                    <a:pt x="621" y="722"/>
                  </a:lnTo>
                  <a:lnTo>
                    <a:pt x="617" y="725"/>
                  </a:lnTo>
                  <a:lnTo>
                    <a:pt x="616" y="732"/>
                  </a:lnTo>
                  <a:lnTo>
                    <a:pt x="619" y="737"/>
                  </a:lnTo>
                  <a:lnTo>
                    <a:pt x="619" y="740"/>
                  </a:lnTo>
                  <a:lnTo>
                    <a:pt x="624" y="743"/>
                  </a:lnTo>
                  <a:lnTo>
                    <a:pt x="619" y="748"/>
                  </a:lnTo>
                  <a:lnTo>
                    <a:pt x="612" y="753"/>
                  </a:lnTo>
                  <a:lnTo>
                    <a:pt x="606" y="751"/>
                  </a:lnTo>
                  <a:lnTo>
                    <a:pt x="607" y="756"/>
                  </a:lnTo>
                  <a:lnTo>
                    <a:pt x="606" y="759"/>
                  </a:lnTo>
                  <a:lnTo>
                    <a:pt x="606" y="762"/>
                  </a:lnTo>
                  <a:lnTo>
                    <a:pt x="607" y="764"/>
                  </a:lnTo>
                  <a:lnTo>
                    <a:pt x="607" y="769"/>
                  </a:lnTo>
                  <a:lnTo>
                    <a:pt x="606" y="774"/>
                  </a:lnTo>
                  <a:lnTo>
                    <a:pt x="606" y="779"/>
                  </a:lnTo>
                  <a:lnTo>
                    <a:pt x="604" y="779"/>
                  </a:lnTo>
                  <a:lnTo>
                    <a:pt x="599" y="787"/>
                  </a:lnTo>
                  <a:lnTo>
                    <a:pt x="599" y="792"/>
                  </a:lnTo>
                  <a:lnTo>
                    <a:pt x="597" y="795"/>
                  </a:lnTo>
                  <a:lnTo>
                    <a:pt x="606" y="795"/>
                  </a:lnTo>
                  <a:lnTo>
                    <a:pt x="609" y="801"/>
                  </a:lnTo>
                  <a:lnTo>
                    <a:pt x="611" y="805"/>
                  </a:lnTo>
                  <a:lnTo>
                    <a:pt x="614" y="809"/>
                  </a:lnTo>
                  <a:lnTo>
                    <a:pt x="614" y="811"/>
                  </a:lnTo>
                  <a:lnTo>
                    <a:pt x="612" y="814"/>
                  </a:lnTo>
                  <a:lnTo>
                    <a:pt x="617" y="818"/>
                  </a:lnTo>
                  <a:lnTo>
                    <a:pt x="616" y="821"/>
                  </a:lnTo>
                  <a:lnTo>
                    <a:pt x="621" y="824"/>
                  </a:lnTo>
                  <a:lnTo>
                    <a:pt x="619" y="826"/>
                  </a:lnTo>
                  <a:lnTo>
                    <a:pt x="617" y="827"/>
                  </a:lnTo>
                  <a:lnTo>
                    <a:pt x="619" y="830"/>
                  </a:lnTo>
                  <a:lnTo>
                    <a:pt x="622" y="832"/>
                  </a:lnTo>
                  <a:lnTo>
                    <a:pt x="621" y="837"/>
                  </a:lnTo>
                  <a:lnTo>
                    <a:pt x="617" y="840"/>
                  </a:lnTo>
                  <a:lnTo>
                    <a:pt x="617" y="845"/>
                  </a:lnTo>
                  <a:lnTo>
                    <a:pt x="611" y="845"/>
                  </a:lnTo>
                  <a:lnTo>
                    <a:pt x="606" y="848"/>
                  </a:lnTo>
                  <a:lnTo>
                    <a:pt x="606" y="856"/>
                  </a:lnTo>
                  <a:lnTo>
                    <a:pt x="597" y="861"/>
                  </a:lnTo>
                  <a:lnTo>
                    <a:pt x="592" y="863"/>
                  </a:lnTo>
                  <a:lnTo>
                    <a:pt x="589" y="866"/>
                  </a:lnTo>
                  <a:lnTo>
                    <a:pt x="586" y="871"/>
                  </a:lnTo>
                  <a:lnTo>
                    <a:pt x="576" y="869"/>
                  </a:lnTo>
                  <a:lnTo>
                    <a:pt x="569" y="868"/>
                  </a:lnTo>
                  <a:lnTo>
                    <a:pt x="566" y="871"/>
                  </a:lnTo>
                  <a:lnTo>
                    <a:pt x="561" y="873"/>
                  </a:lnTo>
                  <a:lnTo>
                    <a:pt x="556" y="873"/>
                  </a:lnTo>
                  <a:lnTo>
                    <a:pt x="553" y="876"/>
                  </a:lnTo>
                  <a:lnTo>
                    <a:pt x="556" y="879"/>
                  </a:lnTo>
                  <a:lnTo>
                    <a:pt x="551" y="884"/>
                  </a:lnTo>
                  <a:lnTo>
                    <a:pt x="551" y="889"/>
                  </a:lnTo>
                  <a:lnTo>
                    <a:pt x="551" y="895"/>
                  </a:lnTo>
                  <a:lnTo>
                    <a:pt x="553" y="900"/>
                  </a:lnTo>
                  <a:lnTo>
                    <a:pt x="551" y="907"/>
                  </a:lnTo>
                  <a:lnTo>
                    <a:pt x="543" y="911"/>
                  </a:lnTo>
                  <a:lnTo>
                    <a:pt x="535" y="910"/>
                  </a:lnTo>
                  <a:lnTo>
                    <a:pt x="531" y="916"/>
                  </a:lnTo>
                  <a:lnTo>
                    <a:pt x="536" y="921"/>
                  </a:lnTo>
                  <a:lnTo>
                    <a:pt x="535" y="926"/>
                  </a:lnTo>
                  <a:lnTo>
                    <a:pt x="528" y="928"/>
                  </a:lnTo>
                  <a:lnTo>
                    <a:pt x="516" y="929"/>
                  </a:lnTo>
                  <a:lnTo>
                    <a:pt x="510" y="929"/>
                  </a:lnTo>
                  <a:lnTo>
                    <a:pt x="505" y="931"/>
                  </a:lnTo>
                  <a:lnTo>
                    <a:pt x="503" y="936"/>
                  </a:lnTo>
                  <a:lnTo>
                    <a:pt x="501" y="939"/>
                  </a:lnTo>
                  <a:lnTo>
                    <a:pt x="492" y="953"/>
                  </a:lnTo>
                  <a:lnTo>
                    <a:pt x="487" y="958"/>
                  </a:lnTo>
                  <a:lnTo>
                    <a:pt x="487" y="966"/>
                  </a:lnTo>
                  <a:lnTo>
                    <a:pt x="492" y="971"/>
                  </a:lnTo>
                  <a:lnTo>
                    <a:pt x="498" y="979"/>
                  </a:lnTo>
                  <a:lnTo>
                    <a:pt x="498" y="986"/>
                  </a:lnTo>
                  <a:lnTo>
                    <a:pt x="496" y="989"/>
                  </a:lnTo>
                  <a:lnTo>
                    <a:pt x="490" y="991"/>
                  </a:lnTo>
                  <a:lnTo>
                    <a:pt x="478" y="983"/>
                  </a:lnTo>
                  <a:lnTo>
                    <a:pt x="472" y="979"/>
                  </a:lnTo>
                  <a:lnTo>
                    <a:pt x="463" y="973"/>
                  </a:lnTo>
                  <a:lnTo>
                    <a:pt x="455" y="968"/>
                  </a:lnTo>
                  <a:lnTo>
                    <a:pt x="447" y="962"/>
                  </a:lnTo>
                  <a:lnTo>
                    <a:pt x="440" y="952"/>
                  </a:lnTo>
                  <a:lnTo>
                    <a:pt x="440" y="942"/>
                  </a:lnTo>
                  <a:lnTo>
                    <a:pt x="437" y="936"/>
                  </a:lnTo>
                  <a:lnTo>
                    <a:pt x="435" y="931"/>
                  </a:lnTo>
                  <a:lnTo>
                    <a:pt x="427" y="926"/>
                  </a:lnTo>
                  <a:lnTo>
                    <a:pt x="422" y="924"/>
                  </a:lnTo>
                  <a:lnTo>
                    <a:pt x="409" y="926"/>
                  </a:lnTo>
                  <a:lnTo>
                    <a:pt x="406" y="932"/>
                  </a:lnTo>
                  <a:lnTo>
                    <a:pt x="402" y="937"/>
                  </a:lnTo>
                  <a:lnTo>
                    <a:pt x="397" y="937"/>
                  </a:lnTo>
                  <a:lnTo>
                    <a:pt x="394" y="937"/>
                  </a:lnTo>
                  <a:lnTo>
                    <a:pt x="387" y="939"/>
                  </a:lnTo>
                  <a:lnTo>
                    <a:pt x="384" y="939"/>
                  </a:lnTo>
                  <a:lnTo>
                    <a:pt x="377" y="932"/>
                  </a:lnTo>
                  <a:lnTo>
                    <a:pt x="374" y="940"/>
                  </a:lnTo>
                  <a:lnTo>
                    <a:pt x="374" y="949"/>
                  </a:lnTo>
                  <a:lnTo>
                    <a:pt x="374" y="953"/>
                  </a:lnTo>
                  <a:lnTo>
                    <a:pt x="371" y="960"/>
                  </a:lnTo>
                  <a:lnTo>
                    <a:pt x="367" y="965"/>
                  </a:lnTo>
                  <a:lnTo>
                    <a:pt x="363" y="966"/>
                  </a:lnTo>
                  <a:lnTo>
                    <a:pt x="358" y="968"/>
                  </a:lnTo>
                  <a:lnTo>
                    <a:pt x="351" y="970"/>
                  </a:lnTo>
                  <a:lnTo>
                    <a:pt x="346" y="966"/>
                  </a:lnTo>
                  <a:lnTo>
                    <a:pt x="346" y="960"/>
                  </a:lnTo>
                  <a:lnTo>
                    <a:pt x="348" y="950"/>
                  </a:lnTo>
                  <a:lnTo>
                    <a:pt x="343" y="939"/>
                  </a:lnTo>
                  <a:lnTo>
                    <a:pt x="329" y="934"/>
                  </a:lnTo>
                  <a:lnTo>
                    <a:pt x="326" y="923"/>
                  </a:lnTo>
                  <a:lnTo>
                    <a:pt x="320" y="918"/>
                  </a:lnTo>
                  <a:lnTo>
                    <a:pt x="321" y="911"/>
                  </a:lnTo>
                  <a:lnTo>
                    <a:pt x="316" y="907"/>
                  </a:lnTo>
                  <a:lnTo>
                    <a:pt x="311" y="898"/>
                  </a:lnTo>
                  <a:lnTo>
                    <a:pt x="313" y="884"/>
                  </a:lnTo>
                  <a:lnTo>
                    <a:pt x="315" y="873"/>
                  </a:lnTo>
                  <a:lnTo>
                    <a:pt x="318" y="864"/>
                  </a:lnTo>
                  <a:lnTo>
                    <a:pt x="315" y="858"/>
                  </a:lnTo>
                  <a:lnTo>
                    <a:pt x="315" y="855"/>
                  </a:lnTo>
                  <a:lnTo>
                    <a:pt x="315" y="850"/>
                  </a:lnTo>
                  <a:lnTo>
                    <a:pt x="318" y="845"/>
                  </a:lnTo>
                  <a:lnTo>
                    <a:pt x="315" y="839"/>
                  </a:lnTo>
                  <a:lnTo>
                    <a:pt x="308" y="834"/>
                  </a:lnTo>
                  <a:lnTo>
                    <a:pt x="298" y="839"/>
                  </a:lnTo>
                  <a:lnTo>
                    <a:pt x="290" y="839"/>
                  </a:lnTo>
                  <a:lnTo>
                    <a:pt x="285" y="837"/>
                  </a:lnTo>
                  <a:lnTo>
                    <a:pt x="280" y="837"/>
                  </a:lnTo>
                  <a:lnTo>
                    <a:pt x="277" y="835"/>
                  </a:lnTo>
                  <a:lnTo>
                    <a:pt x="275" y="830"/>
                  </a:lnTo>
                  <a:lnTo>
                    <a:pt x="275" y="827"/>
                  </a:lnTo>
                  <a:lnTo>
                    <a:pt x="273" y="824"/>
                  </a:lnTo>
                  <a:lnTo>
                    <a:pt x="275" y="819"/>
                  </a:lnTo>
                  <a:lnTo>
                    <a:pt x="275" y="816"/>
                  </a:lnTo>
                  <a:lnTo>
                    <a:pt x="273" y="813"/>
                  </a:lnTo>
                  <a:lnTo>
                    <a:pt x="270" y="811"/>
                  </a:lnTo>
                  <a:lnTo>
                    <a:pt x="267" y="808"/>
                  </a:lnTo>
                  <a:lnTo>
                    <a:pt x="267" y="805"/>
                  </a:lnTo>
                  <a:lnTo>
                    <a:pt x="267" y="798"/>
                  </a:lnTo>
                  <a:lnTo>
                    <a:pt x="260" y="793"/>
                  </a:lnTo>
                  <a:lnTo>
                    <a:pt x="252" y="793"/>
                  </a:lnTo>
                  <a:lnTo>
                    <a:pt x="245" y="792"/>
                  </a:lnTo>
                  <a:lnTo>
                    <a:pt x="238" y="787"/>
                  </a:lnTo>
                  <a:lnTo>
                    <a:pt x="237" y="784"/>
                  </a:lnTo>
                  <a:lnTo>
                    <a:pt x="235" y="779"/>
                  </a:lnTo>
                  <a:lnTo>
                    <a:pt x="234" y="775"/>
                  </a:lnTo>
                  <a:lnTo>
                    <a:pt x="230" y="771"/>
                  </a:lnTo>
                  <a:lnTo>
                    <a:pt x="224" y="772"/>
                  </a:lnTo>
                  <a:lnTo>
                    <a:pt x="217" y="779"/>
                  </a:lnTo>
                  <a:lnTo>
                    <a:pt x="210" y="782"/>
                  </a:lnTo>
                  <a:lnTo>
                    <a:pt x="205" y="787"/>
                  </a:lnTo>
                  <a:lnTo>
                    <a:pt x="200" y="785"/>
                  </a:lnTo>
                  <a:lnTo>
                    <a:pt x="194" y="787"/>
                  </a:lnTo>
                  <a:lnTo>
                    <a:pt x="187" y="788"/>
                  </a:lnTo>
                  <a:lnTo>
                    <a:pt x="181" y="792"/>
                  </a:lnTo>
                  <a:lnTo>
                    <a:pt x="176" y="795"/>
                  </a:lnTo>
                  <a:lnTo>
                    <a:pt x="172" y="796"/>
                  </a:lnTo>
                  <a:lnTo>
                    <a:pt x="169" y="798"/>
                  </a:lnTo>
                  <a:lnTo>
                    <a:pt x="169" y="803"/>
                  </a:lnTo>
                  <a:lnTo>
                    <a:pt x="167" y="808"/>
                  </a:lnTo>
                  <a:lnTo>
                    <a:pt x="164" y="809"/>
                  </a:lnTo>
                  <a:lnTo>
                    <a:pt x="161" y="808"/>
                  </a:lnTo>
                  <a:lnTo>
                    <a:pt x="156" y="805"/>
                  </a:lnTo>
                  <a:lnTo>
                    <a:pt x="151" y="808"/>
                  </a:lnTo>
                  <a:lnTo>
                    <a:pt x="149" y="813"/>
                  </a:lnTo>
                  <a:lnTo>
                    <a:pt x="144" y="818"/>
                  </a:lnTo>
                  <a:lnTo>
                    <a:pt x="141" y="819"/>
                  </a:lnTo>
                  <a:lnTo>
                    <a:pt x="141" y="821"/>
                  </a:lnTo>
                  <a:lnTo>
                    <a:pt x="136" y="824"/>
                  </a:lnTo>
                  <a:lnTo>
                    <a:pt x="124" y="808"/>
                  </a:lnTo>
                  <a:lnTo>
                    <a:pt x="126" y="796"/>
                  </a:lnTo>
                  <a:lnTo>
                    <a:pt x="131" y="782"/>
                  </a:lnTo>
                  <a:lnTo>
                    <a:pt x="134" y="761"/>
                  </a:lnTo>
                  <a:lnTo>
                    <a:pt x="133" y="750"/>
                  </a:lnTo>
                  <a:lnTo>
                    <a:pt x="124" y="743"/>
                  </a:lnTo>
                  <a:lnTo>
                    <a:pt x="119" y="733"/>
                  </a:lnTo>
                  <a:lnTo>
                    <a:pt x="119" y="727"/>
                  </a:lnTo>
                  <a:lnTo>
                    <a:pt x="119" y="724"/>
                  </a:lnTo>
                  <a:lnTo>
                    <a:pt x="118" y="719"/>
                  </a:lnTo>
                  <a:lnTo>
                    <a:pt x="116" y="712"/>
                  </a:lnTo>
                  <a:lnTo>
                    <a:pt x="116" y="711"/>
                  </a:lnTo>
                  <a:lnTo>
                    <a:pt x="116" y="706"/>
                  </a:lnTo>
                  <a:lnTo>
                    <a:pt x="116" y="701"/>
                  </a:lnTo>
                  <a:lnTo>
                    <a:pt x="116" y="698"/>
                  </a:lnTo>
                  <a:lnTo>
                    <a:pt x="114" y="695"/>
                  </a:lnTo>
                  <a:lnTo>
                    <a:pt x="116" y="691"/>
                  </a:lnTo>
                  <a:lnTo>
                    <a:pt x="121" y="685"/>
                  </a:lnTo>
                  <a:lnTo>
                    <a:pt x="119" y="678"/>
                  </a:lnTo>
                  <a:lnTo>
                    <a:pt x="116" y="672"/>
                  </a:lnTo>
                  <a:lnTo>
                    <a:pt x="116" y="661"/>
                  </a:lnTo>
                  <a:lnTo>
                    <a:pt x="114" y="646"/>
                  </a:lnTo>
                  <a:lnTo>
                    <a:pt x="113" y="630"/>
                  </a:lnTo>
                  <a:lnTo>
                    <a:pt x="106" y="614"/>
                  </a:lnTo>
                  <a:lnTo>
                    <a:pt x="100" y="612"/>
                  </a:lnTo>
                  <a:lnTo>
                    <a:pt x="91" y="614"/>
                  </a:lnTo>
                  <a:lnTo>
                    <a:pt x="81" y="606"/>
                  </a:lnTo>
                  <a:lnTo>
                    <a:pt x="76" y="597"/>
                  </a:lnTo>
                  <a:lnTo>
                    <a:pt x="73" y="584"/>
                  </a:lnTo>
                  <a:lnTo>
                    <a:pt x="71" y="575"/>
                  </a:lnTo>
                  <a:lnTo>
                    <a:pt x="71" y="567"/>
                  </a:lnTo>
                  <a:lnTo>
                    <a:pt x="65" y="555"/>
                  </a:lnTo>
                  <a:lnTo>
                    <a:pt x="57" y="541"/>
                  </a:lnTo>
                  <a:lnTo>
                    <a:pt x="50" y="539"/>
                  </a:lnTo>
                  <a:lnTo>
                    <a:pt x="45" y="539"/>
                  </a:lnTo>
                  <a:lnTo>
                    <a:pt x="40" y="528"/>
                  </a:lnTo>
                  <a:lnTo>
                    <a:pt x="25" y="525"/>
                  </a:lnTo>
                  <a:lnTo>
                    <a:pt x="20" y="518"/>
                  </a:lnTo>
                  <a:lnTo>
                    <a:pt x="15" y="512"/>
                  </a:lnTo>
                  <a:lnTo>
                    <a:pt x="12" y="492"/>
                  </a:lnTo>
                  <a:lnTo>
                    <a:pt x="5" y="479"/>
                  </a:lnTo>
                  <a:lnTo>
                    <a:pt x="0" y="466"/>
                  </a:lnTo>
                  <a:lnTo>
                    <a:pt x="9" y="460"/>
                  </a:lnTo>
                  <a:lnTo>
                    <a:pt x="12" y="457"/>
                  </a:lnTo>
                  <a:lnTo>
                    <a:pt x="25" y="445"/>
                  </a:lnTo>
                  <a:lnTo>
                    <a:pt x="27" y="439"/>
                  </a:lnTo>
                  <a:lnTo>
                    <a:pt x="27" y="436"/>
                  </a:lnTo>
                  <a:lnTo>
                    <a:pt x="25" y="413"/>
                  </a:lnTo>
                  <a:lnTo>
                    <a:pt x="30" y="395"/>
                  </a:lnTo>
                  <a:lnTo>
                    <a:pt x="33" y="381"/>
                  </a:lnTo>
                  <a:lnTo>
                    <a:pt x="35" y="373"/>
                  </a:lnTo>
                  <a:lnTo>
                    <a:pt x="37" y="368"/>
                  </a:lnTo>
                  <a:lnTo>
                    <a:pt x="38" y="351"/>
                  </a:lnTo>
                  <a:lnTo>
                    <a:pt x="40" y="335"/>
                  </a:lnTo>
                  <a:lnTo>
                    <a:pt x="40" y="332"/>
                  </a:lnTo>
                  <a:lnTo>
                    <a:pt x="40" y="321"/>
                  </a:lnTo>
                  <a:lnTo>
                    <a:pt x="42" y="303"/>
                  </a:lnTo>
                  <a:lnTo>
                    <a:pt x="48" y="284"/>
                  </a:lnTo>
                  <a:lnTo>
                    <a:pt x="53" y="274"/>
                  </a:lnTo>
                  <a:lnTo>
                    <a:pt x="55" y="269"/>
                  </a:lnTo>
                  <a:lnTo>
                    <a:pt x="57" y="261"/>
                  </a:lnTo>
                  <a:lnTo>
                    <a:pt x="62" y="243"/>
                  </a:lnTo>
                  <a:lnTo>
                    <a:pt x="68" y="230"/>
                  </a:lnTo>
                  <a:lnTo>
                    <a:pt x="78" y="225"/>
                  </a:lnTo>
                  <a:lnTo>
                    <a:pt x="90" y="225"/>
                  </a:lnTo>
                  <a:lnTo>
                    <a:pt x="105" y="224"/>
                  </a:lnTo>
                  <a:lnTo>
                    <a:pt x="106" y="224"/>
                  </a:lnTo>
                  <a:lnTo>
                    <a:pt x="118" y="220"/>
                  </a:lnTo>
                  <a:lnTo>
                    <a:pt x="133" y="214"/>
                  </a:lnTo>
                  <a:lnTo>
                    <a:pt x="144" y="212"/>
                  </a:lnTo>
                  <a:lnTo>
                    <a:pt x="161" y="211"/>
                  </a:lnTo>
                  <a:lnTo>
                    <a:pt x="176" y="207"/>
                  </a:lnTo>
                  <a:lnTo>
                    <a:pt x="177" y="203"/>
                  </a:lnTo>
                  <a:lnTo>
                    <a:pt x="179" y="191"/>
                  </a:lnTo>
                  <a:lnTo>
                    <a:pt x="186" y="180"/>
                  </a:lnTo>
                  <a:lnTo>
                    <a:pt x="189" y="177"/>
                  </a:lnTo>
                  <a:lnTo>
                    <a:pt x="209" y="164"/>
                  </a:lnTo>
                  <a:lnTo>
                    <a:pt x="217" y="151"/>
                  </a:lnTo>
                  <a:lnTo>
                    <a:pt x="225" y="141"/>
                  </a:lnTo>
                  <a:lnTo>
                    <a:pt x="230" y="135"/>
                  </a:lnTo>
                  <a:lnTo>
                    <a:pt x="232" y="131"/>
                  </a:lnTo>
                  <a:lnTo>
                    <a:pt x="238" y="120"/>
                  </a:lnTo>
                  <a:lnTo>
                    <a:pt x="242" y="118"/>
                  </a:lnTo>
                  <a:lnTo>
                    <a:pt x="253" y="112"/>
                  </a:lnTo>
                  <a:lnTo>
                    <a:pt x="253" y="97"/>
                  </a:lnTo>
                  <a:lnTo>
                    <a:pt x="247" y="91"/>
                  </a:lnTo>
                  <a:lnTo>
                    <a:pt x="240" y="86"/>
                  </a:lnTo>
                  <a:lnTo>
                    <a:pt x="242" y="81"/>
                  </a:lnTo>
                  <a:lnTo>
                    <a:pt x="243" y="78"/>
                  </a:lnTo>
                  <a:lnTo>
                    <a:pt x="247" y="75"/>
                  </a:lnTo>
                  <a:lnTo>
                    <a:pt x="248" y="72"/>
                  </a:lnTo>
                  <a:lnTo>
                    <a:pt x="250" y="68"/>
                  </a:lnTo>
                  <a:lnTo>
                    <a:pt x="250" y="65"/>
                  </a:lnTo>
                  <a:lnTo>
                    <a:pt x="248" y="60"/>
                  </a:lnTo>
                  <a:lnTo>
                    <a:pt x="247" y="57"/>
                  </a:lnTo>
                  <a:lnTo>
                    <a:pt x="235" y="52"/>
                  </a:lnTo>
                  <a:lnTo>
                    <a:pt x="227" y="52"/>
                  </a:lnTo>
                  <a:lnTo>
                    <a:pt x="215" y="51"/>
                  </a:lnTo>
                  <a:lnTo>
                    <a:pt x="212" y="41"/>
                  </a:lnTo>
                  <a:lnTo>
                    <a:pt x="214" y="34"/>
                  </a:lnTo>
                  <a:lnTo>
                    <a:pt x="217" y="29"/>
                  </a:lnTo>
                  <a:lnTo>
                    <a:pt x="225" y="17"/>
                  </a:lnTo>
                  <a:lnTo>
                    <a:pt x="232" y="17"/>
                  </a:lnTo>
                  <a:lnTo>
                    <a:pt x="235" y="15"/>
                  </a:lnTo>
                  <a:lnTo>
                    <a:pt x="247" y="15"/>
                  </a:lnTo>
                  <a:lnTo>
                    <a:pt x="257" y="5"/>
                  </a:lnTo>
                  <a:lnTo>
                    <a:pt x="262" y="7"/>
                  </a:lnTo>
                  <a:lnTo>
                    <a:pt x="273" y="8"/>
                  </a:lnTo>
                  <a:lnTo>
                    <a:pt x="275" y="13"/>
                  </a:lnTo>
                  <a:lnTo>
                    <a:pt x="280" y="10"/>
                  </a:lnTo>
                  <a:lnTo>
                    <a:pt x="285" y="0"/>
                  </a:lnTo>
                  <a:lnTo>
                    <a:pt x="286" y="0"/>
                  </a:lnTo>
                  <a:lnTo>
                    <a:pt x="290" y="0"/>
                  </a:lnTo>
                  <a:lnTo>
                    <a:pt x="291" y="4"/>
                  </a:lnTo>
                  <a:lnTo>
                    <a:pt x="291" y="10"/>
                  </a:lnTo>
                  <a:lnTo>
                    <a:pt x="291" y="17"/>
                  </a:lnTo>
                  <a:lnTo>
                    <a:pt x="290" y="20"/>
                  </a:lnTo>
                  <a:lnTo>
                    <a:pt x="296" y="18"/>
                  </a:lnTo>
                  <a:lnTo>
                    <a:pt x="303" y="15"/>
                  </a:lnTo>
                  <a:lnTo>
                    <a:pt x="310" y="15"/>
                  </a:lnTo>
                  <a:lnTo>
                    <a:pt x="310" y="26"/>
                  </a:lnTo>
                  <a:lnTo>
                    <a:pt x="310" y="36"/>
                  </a:lnTo>
                  <a:lnTo>
                    <a:pt x="311" y="41"/>
                  </a:lnTo>
                  <a:lnTo>
                    <a:pt x="313" y="46"/>
                  </a:lnTo>
                  <a:lnTo>
                    <a:pt x="313" y="52"/>
                  </a:lnTo>
                  <a:lnTo>
                    <a:pt x="318" y="59"/>
                  </a:lnTo>
                  <a:lnTo>
                    <a:pt x="320" y="67"/>
                  </a:lnTo>
                  <a:lnTo>
                    <a:pt x="328" y="70"/>
                  </a:lnTo>
                  <a:lnTo>
                    <a:pt x="331" y="70"/>
                  </a:lnTo>
                  <a:lnTo>
                    <a:pt x="343" y="70"/>
                  </a:lnTo>
                  <a:lnTo>
                    <a:pt x="369" y="65"/>
                  </a:lnTo>
                  <a:lnTo>
                    <a:pt x="384" y="62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8" name="Freeform 128"/>
            <p:cNvSpPr>
              <a:spLocks/>
            </p:cNvSpPr>
            <p:nvPr/>
          </p:nvSpPr>
          <p:spPr bwMode="auto">
            <a:xfrm>
              <a:off x="2031999" y="11379995"/>
              <a:ext cx="588963" cy="695325"/>
            </a:xfrm>
            <a:custGeom>
              <a:avLst/>
              <a:gdLst>
                <a:gd name="T0" fmla="*/ 40 w 743"/>
                <a:gd name="T1" fmla="*/ 38 h 875"/>
                <a:gd name="T2" fmla="*/ 69 w 743"/>
                <a:gd name="T3" fmla="*/ 4 h 875"/>
                <a:gd name="T4" fmla="*/ 103 w 743"/>
                <a:gd name="T5" fmla="*/ 6 h 875"/>
                <a:gd name="T6" fmla="*/ 141 w 743"/>
                <a:gd name="T7" fmla="*/ 4 h 875"/>
                <a:gd name="T8" fmla="*/ 187 w 743"/>
                <a:gd name="T9" fmla="*/ 6 h 875"/>
                <a:gd name="T10" fmla="*/ 228 w 743"/>
                <a:gd name="T11" fmla="*/ 0 h 875"/>
                <a:gd name="T12" fmla="*/ 261 w 743"/>
                <a:gd name="T13" fmla="*/ 32 h 875"/>
                <a:gd name="T14" fmla="*/ 327 w 743"/>
                <a:gd name="T15" fmla="*/ 61 h 875"/>
                <a:gd name="T16" fmla="*/ 357 w 743"/>
                <a:gd name="T17" fmla="*/ 53 h 875"/>
                <a:gd name="T18" fmla="*/ 415 w 743"/>
                <a:gd name="T19" fmla="*/ 34 h 875"/>
                <a:gd name="T20" fmla="*/ 428 w 743"/>
                <a:gd name="T21" fmla="*/ 56 h 875"/>
                <a:gd name="T22" fmla="*/ 423 w 743"/>
                <a:gd name="T23" fmla="*/ 98 h 875"/>
                <a:gd name="T24" fmla="*/ 463 w 743"/>
                <a:gd name="T25" fmla="*/ 95 h 875"/>
                <a:gd name="T26" fmla="*/ 494 w 743"/>
                <a:gd name="T27" fmla="*/ 124 h 875"/>
                <a:gd name="T28" fmla="*/ 513 w 743"/>
                <a:gd name="T29" fmla="*/ 140 h 875"/>
                <a:gd name="T30" fmla="*/ 516 w 743"/>
                <a:gd name="T31" fmla="*/ 223 h 875"/>
                <a:gd name="T32" fmla="*/ 531 w 743"/>
                <a:gd name="T33" fmla="*/ 317 h 875"/>
                <a:gd name="T34" fmla="*/ 542 w 743"/>
                <a:gd name="T35" fmla="*/ 396 h 875"/>
                <a:gd name="T36" fmla="*/ 595 w 743"/>
                <a:gd name="T37" fmla="*/ 522 h 875"/>
                <a:gd name="T38" fmla="*/ 622 w 743"/>
                <a:gd name="T39" fmla="*/ 535 h 875"/>
                <a:gd name="T40" fmla="*/ 635 w 743"/>
                <a:gd name="T41" fmla="*/ 425 h 875"/>
                <a:gd name="T42" fmla="*/ 700 w 743"/>
                <a:gd name="T43" fmla="*/ 402 h 875"/>
                <a:gd name="T44" fmla="*/ 698 w 743"/>
                <a:gd name="T45" fmla="*/ 464 h 875"/>
                <a:gd name="T46" fmla="*/ 714 w 743"/>
                <a:gd name="T47" fmla="*/ 550 h 875"/>
                <a:gd name="T48" fmla="*/ 739 w 743"/>
                <a:gd name="T49" fmla="*/ 635 h 875"/>
                <a:gd name="T50" fmla="*/ 728 w 743"/>
                <a:gd name="T51" fmla="*/ 678 h 875"/>
                <a:gd name="T52" fmla="*/ 705 w 743"/>
                <a:gd name="T53" fmla="*/ 687 h 875"/>
                <a:gd name="T54" fmla="*/ 688 w 743"/>
                <a:gd name="T55" fmla="*/ 637 h 875"/>
                <a:gd name="T56" fmla="*/ 671 w 743"/>
                <a:gd name="T57" fmla="*/ 648 h 875"/>
                <a:gd name="T58" fmla="*/ 650 w 743"/>
                <a:gd name="T59" fmla="*/ 679 h 875"/>
                <a:gd name="T60" fmla="*/ 627 w 743"/>
                <a:gd name="T61" fmla="*/ 716 h 875"/>
                <a:gd name="T62" fmla="*/ 582 w 743"/>
                <a:gd name="T63" fmla="*/ 724 h 875"/>
                <a:gd name="T64" fmla="*/ 519 w 743"/>
                <a:gd name="T65" fmla="*/ 765 h 875"/>
                <a:gd name="T66" fmla="*/ 480 w 743"/>
                <a:gd name="T67" fmla="*/ 779 h 875"/>
                <a:gd name="T68" fmla="*/ 374 w 743"/>
                <a:gd name="T69" fmla="*/ 825 h 875"/>
                <a:gd name="T70" fmla="*/ 309 w 743"/>
                <a:gd name="T71" fmla="*/ 875 h 875"/>
                <a:gd name="T72" fmla="*/ 289 w 743"/>
                <a:gd name="T73" fmla="*/ 860 h 875"/>
                <a:gd name="T74" fmla="*/ 238 w 743"/>
                <a:gd name="T75" fmla="*/ 801 h 875"/>
                <a:gd name="T76" fmla="*/ 225 w 743"/>
                <a:gd name="T77" fmla="*/ 755 h 875"/>
                <a:gd name="T78" fmla="*/ 207 w 743"/>
                <a:gd name="T79" fmla="*/ 708 h 875"/>
                <a:gd name="T80" fmla="*/ 207 w 743"/>
                <a:gd name="T81" fmla="*/ 648 h 875"/>
                <a:gd name="T82" fmla="*/ 179 w 743"/>
                <a:gd name="T83" fmla="*/ 623 h 875"/>
                <a:gd name="T84" fmla="*/ 165 w 743"/>
                <a:gd name="T85" fmla="*/ 582 h 875"/>
                <a:gd name="T86" fmla="*/ 144 w 743"/>
                <a:gd name="T87" fmla="*/ 517 h 875"/>
                <a:gd name="T88" fmla="*/ 122 w 743"/>
                <a:gd name="T89" fmla="*/ 477 h 875"/>
                <a:gd name="T90" fmla="*/ 96 w 743"/>
                <a:gd name="T91" fmla="*/ 425 h 875"/>
                <a:gd name="T92" fmla="*/ 93 w 743"/>
                <a:gd name="T93" fmla="*/ 394 h 875"/>
                <a:gd name="T94" fmla="*/ 78 w 743"/>
                <a:gd name="T95" fmla="*/ 362 h 875"/>
                <a:gd name="T96" fmla="*/ 51 w 743"/>
                <a:gd name="T97" fmla="*/ 326 h 875"/>
                <a:gd name="T98" fmla="*/ 69 w 743"/>
                <a:gd name="T99" fmla="*/ 297 h 875"/>
                <a:gd name="T100" fmla="*/ 48 w 743"/>
                <a:gd name="T101" fmla="*/ 271 h 875"/>
                <a:gd name="T102" fmla="*/ 78 w 743"/>
                <a:gd name="T103" fmla="*/ 254 h 875"/>
                <a:gd name="T104" fmla="*/ 55 w 743"/>
                <a:gd name="T105" fmla="*/ 216 h 875"/>
                <a:gd name="T106" fmla="*/ 43 w 743"/>
                <a:gd name="T107" fmla="*/ 179 h 875"/>
                <a:gd name="T108" fmla="*/ 28 w 743"/>
                <a:gd name="T109" fmla="*/ 142 h 875"/>
                <a:gd name="T110" fmla="*/ 15 w 743"/>
                <a:gd name="T111" fmla="*/ 92 h 875"/>
                <a:gd name="T112" fmla="*/ 0 w 743"/>
                <a:gd name="T113" fmla="*/ 45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43" h="875">
                  <a:moveTo>
                    <a:pt x="0" y="45"/>
                  </a:moveTo>
                  <a:lnTo>
                    <a:pt x="3" y="42"/>
                  </a:lnTo>
                  <a:lnTo>
                    <a:pt x="13" y="38"/>
                  </a:lnTo>
                  <a:lnTo>
                    <a:pt x="23" y="40"/>
                  </a:lnTo>
                  <a:lnTo>
                    <a:pt x="31" y="42"/>
                  </a:lnTo>
                  <a:lnTo>
                    <a:pt x="40" y="38"/>
                  </a:lnTo>
                  <a:lnTo>
                    <a:pt x="46" y="34"/>
                  </a:lnTo>
                  <a:lnTo>
                    <a:pt x="53" y="25"/>
                  </a:lnTo>
                  <a:lnTo>
                    <a:pt x="56" y="19"/>
                  </a:lnTo>
                  <a:lnTo>
                    <a:pt x="58" y="11"/>
                  </a:lnTo>
                  <a:lnTo>
                    <a:pt x="63" y="4"/>
                  </a:lnTo>
                  <a:lnTo>
                    <a:pt x="69" y="4"/>
                  </a:lnTo>
                  <a:lnTo>
                    <a:pt x="74" y="3"/>
                  </a:lnTo>
                  <a:lnTo>
                    <a:pt x="83" y="11"/>
                  </a:lnTo>
                  <a:lnTo>
                    <a:pt x="91" y="11"/>
                  </a:lnTo>
                  <a:lnTo>
                    <a:pt x="96" y="11"/>
                  </a:lnTo>
                  <a:lnTo>
                    <a:pt x="101" y="11"/>
                  </a:lnTo>
                  <a:lnTo>
                    <a:pt x="103" y="6"/>
                  </a:lnTo>
                  <a:lnTo>
                    <a:pt x="109" y="6"/>
                  </a:lnTo>
                  <a:lnTo>
                    <a:pt x="117" y="8"/>
                  </a:lnTo>
                  <a:lnTo>
                    <a:pt x="124" y="8"/>
                  </a:lnTo>
                  <a:lnTo>
                    <a:pt x="134" y="8"/>
                  </a:lnTo>
                  <a:lnTo>
                    <a:pt x="137" y="6"/>
                  </a:lnTo>
                  <a:lnTo>
                    <a:pt x="141" y="4"/>
                  </a:lnTo>
                  <a:lnTo>
                    <a:pt x="149" y="3"/>
                  </a:lnTo>
                  <a:lnTo>
                    <a:pt x="154" y="6"/>
                  </a:lnTo>
                  <a:lnTo>
                    <a:pt x="157" y="4"/>
                  </a:lnTo>
                  <a:lnTo>
                    <a:pt x="165" y="3"/>
                  </a:lnTo>
                  <a:lnTo>
                    <a:pt x="177" y="3"/>
                  </a:lnTo>
                  <a:lnTo>
                    <a:pt x="187" y="6"/>
                  </a:lnTo>
                  <a:lnTo>
                    <a:pt x="193" y="6"/>
                  </a:lnTo>
                  <a:lnTo>
                    <a:pt x="205" y="6"/>
                  </a:lnTo>
                  <a:lnTo>
                    <a:pt x="208" y="6"/>
                  </a:lnTo>
                  <a:lnTo>
                    <a:pt x="220" y="4"/>
                  </a:lnTo>
                  <a:lnTo>
                    <a:pt x="222" y="1"/>
                  </a:lnTo>
                  <a:lnTo>
                    <a:pt x="228" y="0"/>
                  </a:lnTo>
                  <a:lnTo>
                    <a:pt x="235" y="6"/>
                  </a:lnTo>
                  <a:lnTo>
                    <a:pt x="246" y="19"/>
                  </a:lnTo>
                  <a:lnTo>
                    <a:pt x="253" y="25"/>
                  </a:lnTo>
                  <a:lnTo>
                    <a:pt x="253" y="27"/>
                  </a:lnTo>
                  <a:lnTo>
                    <a:pt x="256" y="29"/>
                  </a:lnTo>
                  <a:lnTo>
                    <a:pt x="261" y="32"/>
                  </a:lnTo>
                  <a:lnTo>
                    <a:pt x="271" y="40"/>
                  </a:lnTo>
                  <a:lnTo>
                    <a:pt x="283" y="46"/>
                  </a:lnTo>
                  <a:lnTo>
                    <a:pt x="303" y="50"/>
                  </a:lnTo>
                  <a:lnTo>
                    <a:pt x="313" y="51"/>
                  </a:lnTo>
                  <a:lnTo>
                    <a:pt x="321" y="56"/>
                  </a:lnTo>
                  <a:lnTo>
                    <a:pt x="327" y="61"/>
                  </a:lnTo>
                  <a:lnTo>
                    <a:pt x="331" y="61"/>
                  </a:lnTo>
                  <a:lnTo>
                    <a:pt x="336" y="61"/>
                  </a:lnTo>
                  <a:lnTo>
                    <a:pt x="344" y="59"/>
                  </a:lnTo>
                  <a:lnTo>
                    <a:pt x="351" y="58"/>
                  </a:lnTo>
                  <a:lnTo>
                    <a:pt x="354" y="58"/>
                  </a:lnTo>
                  <a:lnTo>
                    <a:pt x="357" y="53"/>
                  </a:lnTo>
                  <a:lnTo>
                    <a:pt x="359" y="50"/>
                  </a:lnTo>
                  <a:lnTo>
                    <a:pt x="365" y="45"/>
                  </a:lnTo>
                  <a:lnTo>
                    <a:pt x="369" y="43"/>
                  </a:lnTo>
                  <a:lnTo>
                    <a:pt x="379" y="40"/>
                  </a:lnTo>
                  <a:lnTo>
                    <a:pt x="394" y="37"/>
                  </a:lnTo>
                  <a:lnTo>
                    <a:pt x="415" y="34"/>
                  </a:lnTo>
                  <a:lnTo>
                    <a:pt x="428" y="29"/>
                  </a:lnTo>
                  <a:lnTo>
                    <a:pt x="433" y="25"/>
                  </a:lnTo>
                  <a:lnTo>
                    <a:pt x="430" y="29"/>
                  </a:lnTo>
                  <a:lnTo>
                    <a:pt x="428" y="32"/>
                  </a:lnTo>
                  <a:lnTo>
                    <a:pt x="428" y="38"/>
                  </a:lnTo>
                  <a:lnTo>
                    <a:pt x="428" y="56"/>
                  </a:lnTo>
                  <a:lnTo>
                    <a:pt x="423" y="80"/>
                  </a:lnTo>
                  <a:lnTo>
                    <a:pt x="417" y="98"/>
                  </a:lnTo>
                  <a:lnTo>
                    <a:pt x="417" y="101"/>
                  </a:lnTo>
                  <a:lnTo>
                    <a:pt x="418" y="105"/>
                  </a:lnTo>
                  <a:lnTo>
                    <a:pt x="423" y="100"/>
                  </a:lnTo>
                  <a:lnTo>
                    <a:pt x="423" y="98"/>
                  </a:lnTo>
                  <a:lnTo>
                    <a:pt x="427" y="95"/>
                  </a:lnTo>
                  <a:lnTo>
                    <a:pt x="433" y="92"/>
                  </a:lnTo>
                  <a:lnTo>
                    <a:pt x="445" y="93"/>
                  </a:lnTo>
                  <a:lnTo>
                    <a:pt x="450" y="93"/>
                  </a:lnTo>
                  <a:lnTo>
                    <a:pt x="453" y="93"/>
                  </a:lnTo>
                  <a:lnTo>
                    <a:pt x="463" y="95"/>
                  </a:lnTo>
                  <a:lnTo>
                    <a:pt x="471" y="101"/>
                  </a:lnTo>
                  <a:lnTo>
                    <a:pt x="473" y="113"/>
                  </a:lnTo>
                  <a:lnTo>
                    <a:pt x="475" y="116"/>
                  </a:lnTo>
                  <a:lnTo>
                    <a:pt x="478" y="118"/>
                  </a:lnTo>
                  <a:lnTo>
                    <a:pt x="490" y="123"/>
                  </a:lnTo>
                  <a:lnTo>
                    <a:pt x="494" y="124"/>
                  </a:lnTo>
                  <a:lnTo>
                    <a:pt x="504" y="119"/>
                  </a:lnTo>
                  <a:lnTo>
                    <a:pt x="511" y="116"/>
                  </a:lnTo>
                  <a:lnTo>
                    <a:pt x="514" y="121"/>
                  </a:lnTo>
                  <a:lnTo>
                    <a:pt x="516" y="132"/>
                  </a:lnTo>
                  <a:lnTo>
                    <a:pt x="513" y="137"/>
                  </a:lnTo>
                  <a:lnTo>
                    <a:pt x="513" y="140"/>
                  </a:lnTo>
                  <a:lnTo>
                    <a:pt x="513" y="152"/>
                  </a:lnTo>
                  <a:lnTo>
                    <a:pt x="513" y="169"/>
                  </a:lnTo>
                  <a:lnTo>
                    <a:pt x="516" y="194"/>
                  </a:lnTo>
                  <a:lnTo>
                    <a:pt x="516" y="199"/>
                  </a:lnTo>
                  <a:lnTo>
                    <a:pt x="516" y="215"/>
                  </a:lnTo>
                  <a:lnTo>
                    <a:pt x="516" y="223"/>
                  </a:lnTo>
                  <a:lnTo>
                    <a:pt x="518" y="233"/>
                  </a:lnTo>
                  <a:lnTo>
                    <a:pt x="518" y="242"/>
                  </a:lnTo>
                  <a:lnTo>
                    <a:pt x="523" y="258"/>
                  </a:lnTo>
                  <a:lnTo>
                    <a:pt x="524" y="270"/>
                  </a:lnTo>
                  <a:lnTo>
                    <a:pt x="524" y="284"/>
                  </a:lnTo>
                  <a:lnTo>
                    <a:pt x="531" y="317"/>
                  </a:lnTo>
                  <a:lnTo>
                    <a:pt x="534" y="339"/>
                  </a:lnTo>
                  <a:lnTo>
                    <a:pt x="534" y="343"/>
                  </a:lnTo>
                  <a:lnTo>
                    <a:pt x="534" y="347"/>
                  </a:lnTo>
                  <a:lnTo>
                    <a:pt x="534" y="364"/>
                  </a:lnTo>
                  <a:lnTo>
                    <a:pt x="534" y="373"/>
                  </a:lnTo>
                  <a:lnTo>
                    <a:pt x="542" y="396"/>
                  </a:lnTo>
                  <a:lnTo>
                    <a:pt x="554" y="419"/>
                  </a:lnTo>
                  <a:lnTo>
                    <a:pt x="562" y="440"/>
                  </a:lnTo>
                  <a:lnTo>
                    <a:pt x="564" y="445"/>
                  </a:lnTo>
                  <a:lnTo>
                    <a:pt x="577" y="480"/>
                  </a:lnTo>
                  <a:lnTo>
                    <a:pt x="581" y="490"/>
                  </a:lnTo>
                  <a:lnTo>
                    <a:pt x="595" y="522"/>
                  </a:lnTo>
                  <a:lnTo>
                    <a:pt x="609" y="561"/>
                  </a:lnTo>
                  <a:lnTo>
                    <a:pt x="615" y="563"/>
                  </a:lnTo>
                  <a:lnTo>
                    <a:pt x="620" y="564"/>
                  </a:lnTo>
                  <a:lnTo>
                    <a:pt x="622" y="555"/>
                  </a:lnTo>
                  <a:lnTo>
                    <a:pt x="622" y="548"/>
                  </a:lnTo>
                  <a:lnTo>
                    <a:pt x="622" y="535"/>
                  </a:lnTo>
                  <a:lnTo>
                    <a:pt x="625" y="516"/>
                  </a:lnTo>
                  <a:lnTo>
                    <a:pt x="625" y="495"/>
                  </a:lnTo>
                  <a:lnTo>
                    <a:pt x="625" y="478"/>
                  </a:lnTo>
                  <a:lnTo>
                    <a:pt x="625" y="456"/>
                  </a:lnTo>
                  <a:lnTo>
                    <a:pt x="628" y="438"/>
                  </a:lnTo>
                  <a:lnTo>
                    <a:pt x="635" y="425"/>
                  </a:lnTo>
                  <a:lnTo>
                    <a:pt x="648" y="407"/>
                  </a:lnTo>
                  <a:lnTo>
                    <a:pt x="663" y="398"/>
                  </a:lnTo>
                  <a:lnTo>
                    <a:pt x="668" y="396"/>
                  </a:lnTo>
                  <a:lnTo>
                    <a:pt x="680" y="393"/>
                  </a:lnTo>
                  <a:lnTo>
                    <a:pt x="695" y="394"/>
                  </a:lnTo>
                  <a:lnTo>
                    <a:pt x="700" y="402"/>
                  </a:lnTo>
                  <a:lnTo>
                    <a:pt x="700" y="415"/>
                  </a:lnTo>
                  <a:lnTo>
                    <a:pt x="698" y="435"/>
                  </a:lnTo>
                  <a:lnTo>
                    <a:pt x="698" y="440"/>
                  </a:lnTo>
                  <a:lnTo>
                    <a:pt x="698" y="451"/>
                  </a:lnTo>
                  <a:lnTo>
                    <a:pt x="698" y="456"/>
                  </a:lnTo>
                  <a:lnTo>
                    <a:pt x="698" y="464"/>
                  </a:lnTo>
                  <a:lnTo>
                    <a:pt x="696" y="482"/>
                  </a:lnTo>
                  <a:lnTo>
                    <a:pt x="695" y="503"/>
                  </a:lnTo>
                  <a:lnTo>
                    <a:pt x="700" y="519"/>
                  </a:lnTo>
                  <a:lnTo>
                    <a:pt x="706" y="527"/>
                  </a:lnTo>
                  <a:lnTo>
                    <a:pt x="710" y="532"/>
                  </a:lnTo>
                  <a:lnTo>
                    <a:pt x="714" y="550"/>
                  </a:lnTo>
                  <a:lnTo>
                    <a:pt x="716" y="563"/>
                  </a:lnTo>
                  <a:lnTo>
                    <a:pt x="721" y="576"/>
                  </a:lnTo>
                  <a:lnTo>
                    <a:pt x="724" y="598"/>
                  </a:lnTo>
                  <a:lnTo>
                    <a:pt x="728" y="610"/>
                  </a:lnTo>
                  <a:lnTo>
                    <a:pt x="738" y="629"/>
                  </a:lnTo>
                  <a:lnTo>
                    <a:pt x="739" y="635"/>
                  </a:lnTo>
                  <a:lnTo>
                    <a:pt x="743" y="648"/>
                  </a:lnTo>
                  <a:lnTo>
                    <a:pt x="743" y="655"/>
                  </a:lnTo>
                  <a:lnTo>
                    <a:pt x="741" y="665"/>
                  </a:lnTo>
                  <a:lnTo>
                    <a:pt x="738" y="666"/>
                  </a:lnTo>
                  <a:lnTo>
                    <a:pt x="734" y="673"/>
                  </a:lnTo>
                  <a:lnTo>
                    <a:pt x="728" y="678"/>
                  </a:lnTo>
                  <a:lnTo>
                    <a:pt x="724" y="681"/>
                  </a:lnTo>
                  <a:lnTo>
                    <a:pt x="721" y="684"/>
                  </a:lnTo>
                  <a:lnTo>
                    <a:pt x="719" y="687"/>
                  </a:lnTo>
                  <a:lnTo>
                    <a:pt x="713" y="692"/>
                  </a:lnTo>
                  <a:lnTo>
                    <a:pt x="706" y="692"/>
                  </a:lnTo>
                  <a:lnTo>
                    <a:pt x="705" y="687"/>
                  </a:lnTo>
                  <a:lnTo>
                    <a:pt x="701" y="681"/>
                  </a:lnTo>
                  <a:lnTo>
                    <a:pt x="695" y="676"/>
                  </a:lnTo>
                  <a:lnTo>
                    <a:pt x="693" y="666"/>
                  </a:lnTo>
                  <a:lnTo>
                    <a:pt x="693" y="656"/>
                  </a:lnTo>
                  <a:lnTo>
                    <a:pt x="691" y="639"/>
                  </a:lnTo>
                  <a:lnTo>
                    <a:pt x="688" y="637"/>
                  </a:lnTo>
                  <a:lnTo>
                    <a:pt x="685" y="635"/>
                  </a:lnTo>
                  <a:lnTo>
                    <a:pt x="683" y="640"/>
                  </a:lnTo>
                  <a:lnTo>
                    <a:pt x="680" y="645"/>
                  </a:lnTo>
                  <a:lnTo>
                    <a:pt x="678" y="647"/>
                  </a:lnTo>
                  <a:lnTo>
                    <a:pt x="675" y="648"/>
                  </a:lnTo>
                  <a:lnTo>
                    <a:pt x="671" y="648"/>
                  </a:lnTo>
                  <a:lnTo>
                    <a:pt x="668" y="652"/>
                  </a:lnTo>
                  <a:lnTo>
                    <a:pt x="667" y="656"/>
                  </a:lnTo>
                  <a:lnTo>
                    <a:pt x="665" y="665"/>
                  </a:lnTo>
                  <a:lnTo>
                    <a:pt x="660" y="671"/>
                  </a:lnTo>
                  <a:lnTo>
                    <a:pt x="653" y="676"/>
                  </a:lnTo>
                  <a:lnTo>
                    <a:pt x="650" y="679"/>
                  </a:lnTo>
                  <a:lnTo>
                    <a:pt x="650" y="684"/>
                  </a:lnTo>
                  <a:lnTo>
                    <a:pt x="648" y="690"/>
                  </a:lnTo>
                  <a:lnTo>
                    <a:pt x="647" y="703"/>
                  </a:lnTo>
                  <a:lnTo>
                    <a:pt x="638" y="710"/>
                  </a:lnTo>
                  <a:lnTo>
                    <a:pt x="635" y="715"/>
                  </a:lnTo>
                  <a:lnTo>
                    <a:pt x="627" y="716"/>
                  </a:lnTo>
                  <a:lnTo>
                    <a:pt x="620" y="718"/>
                  </a:lnTo>
                  <a:lnTo>
                    <a:pt x="617" y="718"/>
                  </a:lnTo>
                  <a:lnTo>
                    <a:pt x="610" y="718"/>
                  </a:lnTo>
                  <a:lnTo>
                    <a:pt x="602" y="720"/>
                  </a:lnTo>
                  <a:lnTo>
                    <a:pt x="592" y="723"/>
                  </a:lnTo>
                  <a:lnTo>
                    <a:pt x="582" y="724"/>
                  </a:lnTo>
                  <a:lnTo>
                    <a:pt x="569" y="731"/>
                  </a:lnTo>
                  <a:lnTo>
                    <a:pt x="561" y="737"/>
                  </a:lnTo>
                  <a:lnTo>
                    <a:pt x="552" y="747"/>
                  </a:lnTo>
                  <a:lnTo>
                    <a:pt x="542" y="758"/>
                  </a:lnTo>
                  <a:lnTo>
                    <a:pt x="529" y="765"/>
                  </a:lnTo>
                  <a:lnTo>
                    <a:pt x="519" y="765"/>
                  </a:lnTo>
                  <a:lnTo>
                    <a:pt x="516" y="767"/>
                  </a:lnTo>
                  <a:lnTo>
                    <a:pt x="513" y="768"/>
                  </a:lnTo>
                  <a:lnTo>
                    <a:pt x="504" y="773"/>
                  </a:lnTo>
                  <a:lnTo>
                    <a:pt x="496" y="776"/>
                  </a:lnTo>
                  <a:lnTo>
                    <a:pt x="488" y="779"/>
                  </a:lnTo>
                  <a:lnTo>
                    <a:pt x="480" y="779"/>
                  </a:lnTo>
                  <a:lnTo>
                    <a:pt x="466" y="784"/>
                  </a:lnTo>
                  <a:lnTo>
                    <a:pt x="456" y="784"/>
                  </a:lnTo>
                  <a:lnTo>
                    <a:pt x="445" y="781"/>
                  </a:lnTo>
                  <a:lnTo>
                    <a:pt x="430" y="786"/>
                  </a:lnTo>
                  <a:lnTo>
                    <a:pt x="390" y="817"/>
                  </a:lnTo>
                  <a:lnTo>
                    <a:pt x="374" y="825"/>
                  </a:lnTo>
                  <a:lnTo>
                    <a:pt x="351" y="833"/>
                  </a:lnTo>
                  <a:lnTo>
                    <a:pt x="337" y="846"/>
                  </a:lnTo>
                  <a:lnTo>
                    <a:pt x="329" y="854"/>
                  </a:lnTo>
                  <a:lnTo>
                    <a:pt x="326" y="857"/>
                  </a:lnTo>
                  <a:lnTo>
                    <a:pt x="322" y="862"/>
                  </a:lnTo>
                  <a:lnTo>
                    <a:pt x="309" y="875"/>
                  </a:lnTo>
                  <a:lnTo>
                    <a:pt x="308" y="873"/>
                  </a:lnTo>
                  <a:lnTo>
                    <a:pt x="306" y="870"/>
                  </a:lnTo>
                  <a:lnTo>
                    <a:pt x="303" y="868"/>
                  </a:lnTo>
                  <a:lnTo>
                    <a:pt x="301" y="867"/>
                  </a:lnTo>
                  <a:lnTo>
                    <a:pt x="296" y="862"/>
                  </a:lnTo>
                  <a:lnTo>
                    <a:pt x="289" y="860"/>
                  </a:lnTo>
                  <a:lnTo>
                    <a:pt x="279" y="857"/>
                  </a:lnTo>
                  <a:lnTo>
                    <a:pt x="271" y="849"/>
                  </a:lnTo>
                  <a:lnTo>
                    <a:pt x="263" y="838"/>
                  </a:lnTo>
                  <a:lnTo>
                    <a:pt x="256" y="831"/>
                  </a:lnTo>
                  <a:lnTo>
                    <a:pt x="246" y="813"/>
                  </a:lnTo>
                  <a:lnTo>
                    <a:pt x="238" y="801"/>
                  </a:lnTo>
                  <a:lnTo>
                    <a:pt x="232" y="786"/>
                  </a:lnTo>
                  <a:lnTo>
                    <a:pt x="230" y="778"/>
                  </a:lnTo>
                  <a:lnTo>
                    <a:pt x="232" y="765"/>
                  </a:lnTo>
                  <a:lnTo>
                    <a:pt x="232" y="762"/>
                  </a:lnTo>
                  <a:lnTo>
                    <a:pt x="230" y="758"/>
                  </a:lnTo>
                  <a:lnTo>
                    <a:pt x="225" y="755"/>
                  </a:lnTo>
                  <a:lnTo>
                    <a:pt x="220" y="750"/>
                  </a:lnTo>
                  <a:lnTo>
                    <a:pt x="218" y="744"/>
                  </a:lnTo>
                  <a:lnTo>
                    <a:pt x="217" y="734"/>
                  </a:lnTo>
                  <a:lnTo>
                    <a:pt x="210" y="721"/>
                  </a:lnTo>
                  <a:lnTo>
                    <a:pt x="207" y="715"/>
                  </a:lnTo>
                  <a:lnTo>
                    <a:pt x="207" y="708"/>
                  </a:lnTo>
                  <a:lnTo>
                    <a:pt x="210" y="697"/>
                  </a:lnTo>
                  <a:lnTo>
                    <a:pt x="217" y="686"/>
                  </a:lnTo>
                  <a:lnTo>
                    <a:pt x="215" y="673"/>
                  </a:lnTo>
                  <a:lnTo>
                    <a:pt x="212" y="661"/>
                  </a:lnTo>
                  <a:lnTo>
                    <a:pt x="212" y="650"/>
                  </a:lnTo>
                  <a:lnTo>
                    <a:pt x="207" y="648"/>
                  </a:lnTo>
                  <a:lnTo>
                    <a:pt x="203" y="648"/>
                  </a:lnTo>
                  <a:lnTo>
                    <a:pt x="202" y="647"/>
                  </a:lnTo>
                  <a:lnTo>
                    <a:pt x="195" y="642"/>
                  </a:lnTo>
                  <a:lnTo>
                    <a:pt x="193" y="637"/>
                  </a:lnTo>
                  <a:lnTo>
                    <a:pt x="189" y="627"/>
                  </a:lnTo>
                  <a:lnTo>
                    <a:pt x="179" y="623"/>
                  </a:lnTo>
                  <a:lnTo>
                    <a:pt x="177" y="611"/>
                  </a:lnTo>
                  <a:lnTo>
                    <a:pt x="174" y="606"/>
                  </a:lnTo>
                  <a:lnTo>
                    <a:pt x="170" y="601"/>
                  </a:lnTo>
                  <a:lnTo>
                    <a:pt x="169" y="595"/>
                  </a:lnTo>
                  <a:lnTo>
                    <a:pt x="169" y="590"/>
                  </a:lnTo>
                  <a:lnTo>
                    <a:pt x="165" y="582"/>
                  </a:lnTo>
                  <a:lnTo>
                    <a:pt x="159" y="576"/>
                  </a:lnTo>
                  <a:lnTo>
                    <a:pt x="147" y="566"/>
                  </a:lnTo>
                  <a:lnTo>
                    <a:pt x="142" y="558"/>
                  </a:lnTo>
                  <a:lnTo>
                    <a:pt x="147" y="537"/>
                  </a:lnTo>
                  <a:lnTo>
                    <a:pt x="150" y="522"/>
                  </a:lnTo>
                  <a:lnTo>
                    <a:pt x="144" y="517"/>
                  </a:lnTo>
                  <a:lnTo>
                    <a:pt x="142" y="516"/>
                  </a:lnTo>
                  <a:lnTo>
                    <a:pt x="139" y="511"/>
                  </a:lnTo>
                  <a:lnTo>
                    <a:pt x="134" y="504"/>
                  </a:lnTo>
                  <a:lnTo>
                    <a:pt x="124" y="490"/>
                  </a:lnTo>
                  <a:lnTo>
                    <a:pt x="124" y="487"/>
                  </a:lnTo>
                  <a:lnTo>
                    <a:pt x="122" y="477"/>
                  </a:lnTo>
                  <a:lnTo>
                    <a:pt x="116" y="469"/>
                  </a:lnTo>
                  <a:lnTo>
                    <a:pt x="114" y="459"/>
                  </a:lnTo>
                  <a:lnTo>
                    <a:pt x="112" y="445"/>
                  </a:lnTo>
                  <a:lnTo>
                    <a:pt x="109" y="436"/>
                  </a:lnTo>
                  <a:lnTo>
                    <a:pt x="106" y="432"/>
                  </a:lnTo>
                  <a:lnTo>
                    <a:pt x="96" y="425"/>
                  </a:lnTo>
                  <a:lnTo>
                    <a:pt x="84" y="422"/>
                  </a:lnTo>
                  <a:lnTo>
                    <a:pt x="81" y="414"/>
                  </a:lnTo>
                  <a:lnTo>
                    <a:pt x="83" y="411"/>
                  </a:lnTo>
                  <a:lnTo>
                    <a:pt x="81" y="401"/>
                  </a:lnTo>
                  <a:lnTo>
                    <a:pt x="86" y="398"/>
                  </a:lnTo>
                  <a:lnTo>
                    <a:pt x="93" y="394"/>
                  </a:lnTo>
                  <a:lnTo>
                    <a:pt x="98" y="386"/>
                  </a:lnTo>
                  <a:lnTo>
                    <a:pt x="98" y="380"/>
                  </a:lnTo>
                  <a:lnTo>
                    <a:pt x="98" y="370"/>
                  </a:lnTo>
                  <a:lnTo>
                    <a:pt x="91" y="368"/>
                  </a:lnTo>
                  <a:lnTo>
                    <a:pt x="83" y="367"/>
                  </a:lnTo>
                  <a:lnTo>
                    <a:pt x="78" y="362"/>
                  </a:lnTo>
                  <a:lnTo>
                    <a:pt x="76" y="357"/>
                  </a:lnTo>
                  <a:lnTo>
                    <a:pt x="73" y="352"/>
                  </a:lnTo>
                  <a:lnTo>
                    <a:pt x="64" y="343"/>
                  </a:lnTo>
                  <a:lnTo>
                    <a:pt x="56" y="336"/>
                  </a:lnTo>
                  <a:lnTo>
                    <a:pt x="55" y="333"/>
                  </a:lnTo>
                  <a:lnTo>
                    <a:pt x="51" y="326"/>
                  </a:lnTo>
                  <a:lnTo>
                    <a:pt x="55" y="323"/>
                  </a:lnTo>
                  <a:lnTo>
                    <a:pt x="58" y="322"/>
                  </a:lnTo>
                  <a:lnTo>
                    <a:pt x="61" y="322"/>
                  </a:lnTo>
                  <a:lnTo>
                    <a:pt x="66" y="317"/>
                  </a:lnTo>
                  <a:lnTo>
                    <a:pt x="71" y="305"/>
                  </a:lnTo>
                  <a:lnTo>
                    <a:pt x="69" y="297"/>
                  </a:lnTo>
                  <a:lnTo>
                    <a:pt x="61" y="292"/>
                  </a:lnTo>
                  <a:lnTo>
                    <a:pt x="56" y="289"/>
                  </a:lnTo>
                  <a:lnTo>
                    <a:pt x="53" y="284"/>
                  </a:lnTo>
                  <a:lnTo>
                    <a:pt x="48" y="278"/>
                  </a:lnTo>
                  <a:lnTo>
                    <a:pt x="48" y="275"/>
                  </a:lnTo>
                  <a:lnTo>
                    <a:pt x="48" y="271"/>
                  </a:lnTo>
                  <a:lnTo>
                    <a:pt x="53" y="271"/>
                  </a:lnTo>
                  <a:lnTo>
                    <a:pt x="63" y="271"/>
                  </a:lnTo>
                  <a:lnTo>
                    <a:pt x="69" y="268"/>
                  </a:lnTo>
                  <a:lnTo>
                    <a:pt x="73" y="265"/>
                  </a:lnTo>
                  <a:lnTo>
                    <a:pt x="74" y="262"/>
                  </a:lnTo>
                  <a:lnTo>
                    <a:pt x="78" y="254"/>
                  </a:lnTo>
                  <a:lnTo>
                    <a:pt x="78" y="242"/>
                  </a:lnTo>
                  <a:lnTo>
                    <a:pt x="74" y="234"/>
                  </a:lnTo>
                  <a:lnTo>
                    <a:pt x="68" y="228"/>
                  </a:lnTo>
                  <a:lnTo>
                    <a:pt x="61" y="220"/>
                  </a:lnTo>
                  <a:lnTo>
                    <a:pt x="58" y="220"/>
                  </a:lnTo>
                  <a:lnTo>
                    <a:pt x="55" y="216"/>
                  </a:lnTo>
                  <a:lnTo>
                    <a:pt x="50" y="212"/>
                  </a:lnTo>
                  <a:lnTo>
                    <a:pt x="46" y="208"/>
                  </a:lnTo>
                  <a:lnTo>
                    <a:pt x="46" y="202"/>
                  </a:lnTo>
                  <a:lnTo>
                    <a:pt x="45" y="194"/>
                  </a:lnTo>
                  <a:lnTo>
                    <a:pt x="46" y="184"/>
                  </a:lnTo>
                  <a:lnTo>
                    <a:pt x="43" y="179"/>
                  </a:lnTo>
                  <a:lnTo>
                    <a:pt x="45" y="168"/>
                  </a:lnTo>
                  <a:lnTo>
                    <a:pt x="45" y="161"/>
                  </a:lnTo>
                  <a:lnTo>
                    <a:pt x="40" y="153"/>
                  </a:lnTo>
                  <a:lnTo>
                    <a:pt x="40" y="147"/>
                  </a:lnTo>
                  <a:lnTo>
                    <a:pt x="36" y="147"/>
                  </a:lnTo>
                  <a:lnTo>
                    <a:pt x="28" y="142"/>
                  </a:lnTo>
                  <a:lnTo>
                    <a:pt x="25" y="129"/>
                  </a:lnTo>
                  <a:lnTo>
                    <a:pt x="25" y="124"/>
                  </a:lnTo>
                  <a:lnTo>
                    <a:pt x="25" y="121"/>
                  </a:lnTo>
                  <a:lnTo>
                    <a:pt x="26" y="113"/>
                  </a:lnTo>
                  <a:lnTo>
                    <a:pt x="18" y="103"/>
                  </a:lnTo>
                  <a:lnTo>
                    <a:pt x="15" y="92"/>
                  </a:lnTo>
                  <a:lnTo>
                    <a:pt x="13" y="87"/>
                  </a:lnTo>
                  <a:lnTo>
                    <a:pt x="12" y="82"/>
                  </a:lnTo>
                  <a:lnTo>
                    <a:pt x="8" y="71"/>
                  </a:lnTo>
                  <a:lnTo>
                    <a:pt x="8" y="63"/>
                  </a:lnTo>
                  <a:lnTo>
                    <a:pt x="2" y="50"/>
                  </a:lnTo>
                  <a:lnTo>
                    <a:pt x="0" y="45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9" name="Freeform 129"/>
            <p:cNvSpPr>
              <a:spLocks/>
            </p:cNvSpPr>
            <p:nvPr/>
          </p:nvSpPr>
          <p:spPr bwMode="auto">
            <a:xfrm>
              <a:off x="1628774" y="5139533"/>
              <a:ext cx="862013" cy="890588"/>
            </a:xfrm>
            <a:custGeom>
              <a:avLst/>
              <a:gdLst>
                <a:gd name="T0" fmla="*/ 23 w 1085"/>
                <a:gd name="T1" fmla="*/ 40 h 1123"/>
                <a:gd name="T2" fmla="*/ 63 w 1085"/>
                <a:gd name="T3" fmla="*/ 0 h 1123"/>
                <a:gd name="T4" fmla="*/ 109 w 1085"/>
                <a:gd name="T5" fmla="*/ 34 h 1123"/>
                <a:gd name="T6" fmla="*/ 161 w 1085"/>
                <a:gd name="T7" fmla="*/ 89 h 1123"/>
                <a:gd name="T8" fmla="*/ 207 w 1085"/>
                <a:gd name="T9" fmla="*/ 102 h 1123"/>
                <a:gd name="T10" fmla="*/ 280 w 1085"/>
                <a:gd name="T11" fmla="*/ 124 h 1123"/>
                <a:gd name="T12" fmla="*/ 356 w 1085"/>
                <a:gd name="T13" fmla="*/ 150 h 1123"/>
                <a:gd name="T14" fmla="*/ 412 w 1085"/>
                <a:gd name="T15" fmla="*/ 107 h 1123"/>
                <a:gd name="T16" fmla="*/ 518 w 1085"/>
                <a:gd name="T17" fmla="*/ 134 h 1123"/>
                <a:gd name="T18" fmla="*/ 582 w 1085"/>
                <a:gd name="T19" fmla="*/ 158 h 1123"/>
                <a:gd name="T20" fmla="*/ 687 w 1085"/>
                <a:gd name="T21" fmla="*/ 181 h 1123"/>
                <a:gd name="T22" fmla="*/ 764 w 1085"/>
                <a:gd name="T23" fmla="*/ 197 h 1123"/>
                <a:gd name="T24" fmla="*/ 826 w 1085"/>
                <a:gd name="T25" fmla="*/ 189 h 1123"/>
                <a:gd name="T26" fmla="*/ 849 w 1085"/>
                <a:gd name="T27" fmla="*/ 134 h 1123"/>
                <a:gd name="T28" fmla="*/ 925 w 1085"/>
                <a:gd name="T29" fmla="*/ 175 h 1123"/>
                <a:gd name="T30" fmla="*/ 983 w 1085"/>
                <a:gd name="T31" fmla="*/ 157 h 1123"/>
                <a:gd name="T32" fmla="*/ 986 w 1085"/>
                <a:gd name="T33" fmla="*/ 176 h 1123"/>
                <a:gd name="T34" fmla="*/ 1026 w 1085"/>
                <a:gd name="T35" fmla="*/ 202 h 1123"/>
                <a:gd name="T36" fmla="*/ 1024 w 1085"/>
                <a:gd name="T37" fmla="*/ 249 h 1123"/>
                <a:gd name="T38" fmla="*/ 1034 w 1085"/>
                <a:gd name="T39" fmla="*/ 319 h 1123"/>
                <a:gd name="T40" fmla="*/ 1026 w 1085"/>
                <a:gd name="T41" fmla="*/ 391 h 1123"/>
                <a:gd name="T42" fmla="*/ 1032 w 1085"/>
                <a:gd name="T43" fmla="*/ 464 h 1123"/>
                <a:gd name="T44" fmla="*/ 999 w 1085"/>
                <a:gd name="T45" fmla="*/ 529 h 1123"/>
                <a:gd name="T46" fmla="*/ 1007 w 1085"/>
                <a:gd name="T47" fmla="*/ 602 h 1123"/>
                <a:gd name="T48" fmla="*/ 1044 w 1085"/>
                <a:gd name="T49" fmla="*/ 652 h 1123"/>
                <a:gd name="T50" fmla="*/ 1055 w 1085"/>
                <a:gd name="T51" fmla="*/ 694 h 1123"/>
                <a:gd name="T52" fmla="*/ 1085 w 1085"/>
                <a:gd name="T53" fmla="*/ 752 h 1123"/>
                <a:gd name="T54" fmla="*/ 1075 w 1085"/>
                <a:gd name="T55" fmla="*/ 817 h 1123"/>
                <a:gd name="T56" fmla="*/ 1047 w 1085"/>
                <a:gd name="T57" fmla="*/ 887 h 1123"/>
                <a:gd name="T58" fmla="*/ 1049 w 1085"/>
                <a:gd name="T59" fmla="*/ 950 h 1123"/>
                <a:gd name="T60" fmla="*/ 998 w 1085"/>
                <a:gd name="T61" fmla="*/ 989 h 1123"/>
                <a:gd name="T62" fmla="*/ 926 w 1085"/>
                <a:gd name="T63" fmla="*/ 1021 h 1123"/>
                <a:gd name="T64" fmla="*/ 789 w 1085"/>
                <a:gd name="T65" fmla="*/ 1032 h 1123"/>
                <a:gd name="T66" fmla="*/ 701 w 1085"/>
                <a:gd name="T67" fmla="*/ 1055 h 1123"/>
                <a:gd name="T68" fmla="*/ 645 w 1085"/>
                <a:gd name="T69" fmla="*/ 1110 h 1123"/>
                <a:gd name="T70" fmla="*/ 579 w 1085"/>
                <a:gd name="T71" fmla="*/ 1108 h 1123"/>
                <a:gd name="T72" fmla="*/ 534 w 1085"/>
                <a:gd name="T73" fmla="*/ 1040 h 1123"/>
                <a:gd name="T74" fmla="*/ 551 w 1085"/>
                <a:gd name="T75" fmla="*/ 976 h 1123"/>
                <a:gd name="T76" fmla="*/ 589 w 1085"/>
                <a:gd name="T77" fmla="*/ 922 h 1123"/>
                <a:gd name="T78" fmla="*/ 592 w 1085"/>
                <a:gd name="T79" fmla="*/ 862 h 1123"/>
                <a:gd name="T80" fmla="*/ 586 w 1085"/>
                <a:gd name="T81" fmla="*/ 777 h 1123"/>
                <a:gd name="T82" fmla="*/ 586 w 1085"/>
                <a:gd name="T83" fmla="*/ 705 h 1123"/>
                <a:gd name="T84" fmla="*/ 599 w 1085"/>
                <a:gd name="T85" fmla="*/ 631 h 1123"/>
                <a:gd name="T86" fmla="*/ 591 w 1085"/>
                <a:gd name="T87" fmla="*/ 547 h 1123"/>
                <a:gd name="T88" fmla="*/ 592 w 1085"/>
                <a:gd name="T89" fmla="*/ 484 h 1123"/>
                <a:gd name="T90" fmla="*/ 549 w 1085"/>
                <a:gd name="T91" fmla="*/ 406 h 1123"/>
                <a:gd name="T92" fmla="*/ 493 w 1085"/>
                <a:gd name="T93" fmla="*/ 380 h 1123"/>
                <a:gd name="T94" fmla="*/ 434 w 1085"/>
                <a:gd name="T95" fmla="*/ 314 h 1123"/>
                <a:gd name="T96" fmla="*/ 362 w 1085"/>
                <a:gd name="T97" fmla="*/ 327 h 1123"/>
                <a:gd name="T98" fmla="*/ 303 w 1085"/>
                <a:gd name="T99" fmla="*/ 311 h 1123"/>
                <a:gd name="T100" fmla="*/ 288 w 1085"/>
                <a:gd name="T101" fmla="*/ 369 h 1123"/>
                <a:gd name="T102" fmla="*/ 240 w 1085"/>
                <a:gd name="T103" fmla="*/ 417 h 1123"/>
                <a:gd name="T104" fmla="*/ 197 w 1085"/>
                <a:gd name="T105" fmla="*/ 393 h 1123"/>
                <a:gd name="T106" fmla="*/ 164 w 1085"/>
                <a:gd name="T107" fmla="*/ 333 h 1123"/>
                <a:gd name="T108" fmla="*/ 91 w 1085"/>
                <a:gd name="T109" fmla="*/ 340 h 1123"/>
                <a:gd name="T110" fmla="*/ 47 w 1085"/>
                <a:gd name="T111" fmla="*/ 298 h 1123"/>
                <a:gd name="T112" fmla="*/ 0 w 1085"/>
                <a:gd name="T113" fmla="*/ 239 h 1123"/>
                <a:gd name="T114" fmla="*/ 43 w 1085"/>
                <a:gd name="T115" fmla="*/ 196 h 1123"/>
                <a:gd name="T116" fmla="*/ 37 w 1085"/>
                <a:gd name="T117" fmla="*/ 129 h 1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5" h="1123">
                  <a:moveTo>
                    <a:pt x="5" y="97"/>
                  </a:moveTo>
                  <a:lnTo>
                    <a:pt x="5" y="95"/>
                  </a:lnTo>
                  <a:lnTo>
                    <a:pt x="2" y="89"/>
                  </a:lnTo>
                  <a:lnTo>
                    <a:pt x="12" y="81"/>
                  </a:lnTo>
                  <a:lnTo>
                    <a:pt x="13" y="81"/>
                  </a:lnTo>
                  <a:lnTo>
                    <a:pt x="18" y="79"/>
                  </a:lnTo>
                  <a:lnTo>
                    <a:pt x="20" y="79"/>
                  </a:lnTo>
                  <a:lnTo>
                    <a:pt x="22" y="78"/>
                  </a:lnTo>
                  <a:lnTo>
                    <a:pt x="25" y="71"/>
                  </a:lnTo>
                  <a:lnTo>
                    <a:pt x="25" y="68"/>
                  </a:lnTo>
                  <a:lnTo>
                    <a:pt x="27" y="61"/>
                  </a:lnTo>
                  <a:lnTo>
                    <a:pt x="25" y="55"/>
                  </a:lnTo>
                  <a:lnTo>
                    <a:pt x="25" y="52"/>
                  </a:lnTo>
                  <a:lnTo>
                    <a:pt x="23" y="44"/>
                  </a:lnTo>
                  <a:lnTo>
                    <a:pt x="23" y="40"/>
                  </a:lnTo>
                  <a:lnTo>
                    <a:pt x="22" y="35"/>
                  </a:lnTo>
                  <a:lnTo>
                    <a:pt x="23" y="29"/>
                  </a:lnTo>
                  <a:lnTo>
                    <a:pt x="25" y="27"/>
                  </a:lnTo>
                  <a:lnTo>
                    <a:pt x="32" y="21"/>
                  </a:lnTo>
                  <a:lnTo>
                    <a:pt x="32" y="19"/>
                  </a:lnTo>
                  <a:lnTo>
                    <a:pt x="38" y="11"/>
                  </a:lnTo>
                  <a:lnTo>
                    <a:pt x="43" y="6"/>
                  </a:lnTo>
                  <a:lnTo>
                    <a:pt x="45" y="5"/>
                  </a:lnTo>
                  <a:lnTo>
                    <a:pt x="47" y="3"/>
                  </a:lnTo>
                  <a:lnTo>
                    <a:pt x="50" y="1"/>
                  </a:lnTo>
                  <a:lnTo>
                    <a:pt x="52" y="1"/>
                  </a:lnTo>
                  <a:lnTo>
                    <a:pt x="53" y="1"/>
                  </a:lnTo>
                  <a:lnTo>
                    <a:pt x="58" y="0"/>
                  </a:lnTo>
                  <a:lnTo>
                    <a:pt x="60" y="0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70" y="3"/>
                  </a:lnTo>
                  <a:lnTo>
                    <a:pt x="73" y="8"/>
                  </a:lnTo>
                  <a:lnTo>
                    <a:pt x="75" y="11"/>
                  </a:lnTo>
                  <a:lnTo>
                    <a:pt x="80" y="18"/>
                  </a:lnTo>
                  <a:lnTo>
                    <a:pt x="80" y="19"/>
                  </a:lnTo>
                  <a:lnTo>
                    <a:pt x="81" y="21"/>
                  </a:lnTo>
                  <a:lnTo>
                    <a:pt x="85" y="24"/>
                  </a:lnTo>
                  <a:lnTo>
                    <a:pt x="88" y="29"/>
                  </a:lnTo>
                  <a:lnTo>
                    <a:pt x="90" y="29"/>
                  </a:lnTo>
                  <a:lnTo>
                    <a:pt x="91" y="31"/>
                  </a:lnTo>
                  <a:lnTo>
                    <a:pt x="98" y="32"/>
                  </a:lnTo>
                  <a:lnTo>
                    <a:pt x="99" y="32"/>
                  </a:lnTo>
                  <a:lnTo>
                    <a:pt x="106" y="34"/>
                  </a:lnTo>
                  <a:lnTo>
                    <a:pt x="109" y="34"/>
                  </a:lnTo>
                  <a:lnTo>
                    <a:pt x="111" y="35"/>
                  </a:lnTo>
                  <a:lnTo>
                    <a:pt x="114" y="35"/>
                  </a:lnTo>
                  <a:lnTo>
                    <a:pt x="118" y="37"/>
                  </a:lnTo>
                  <a:lnTo>
                    <a:pt x="121" y="39"/>
                  </a:lnTo>
                  <a:lnTo>
                    <a:pt x="124" y="39"/>
                  </a:lnTo>
                  <a:lnTo>
                    <a:pt x="128" y="35"/>
                  </a:lnTo>
                  <a:lnTo>
                    <a:pt x="129" y="37"/>
                  </a:lnTo>
                  <a:lnTo>
                    <a:pt x="138" y="42"/>
                  </a:lnTo>
                  <a:lnTo>
                    <a:pt x="139" y="40"/>
                  </a:lnTo>
                  <a:lnTo>
                    <a:pt x="144" y="37"/>
                  </a:lnTo>
                  <a:lnTo>
                    <a:pt x="147" y="40"/>
                  </a:lnTo>
                  <a:lnTo>
                    <a:pt x="151" y="50"/>
                  </a:lnTo>
                  <a:lnTo>
                    <a:pt x="156" y="69"/>
                  </a:lnTo>
                  <a:lnTo>
                    <a:pt x="159" y="82"/>
                  </a:lnTo>
                  <a:lnTo>
                    <a:pt x="161" y="89"/>
                  </a:lnTo>
                  <a:lnTo>
                    <a:pt x="161" y="92"/>
                  </a:lnTo>
                  <a:lnTo>
                    <a:pt x="167" y="94"/>
                  </a:lnTo>
                  <a:lnTo>
                    <a:pt x="171" y="99"/>
                  </a:lnTo>
                  <a:lnTo>
                    <a:pt x="171" y="100"/>
                  </a:lnTo>
                  <a:lnTo>
                    <a:pt x="174" y="102"/>
                  </a:lnTo>
                  <a:lnTo>
                    <a:pt x="176" y="103"/>
                  </a:lnTo>
                  <a:lnTo>
                    <a:pt x="177" y="105"/>
                  </a:lnTo>
                  <a:lnTo>
                    <a:pt x="181" y="107"/>
                  </a:lnTo>
                  <a:lnTo>
                    <a:pt x="182" y="105"/>
                  </a:lnTo>
                  <a:lnTo>
                    <a:pt x="184" y="103"/>
                  </a:lnTo>
                  <a:lnTo>
                    <a:pt x="187" y="103"/>
                  </a:lnTo>
                  <a:lnTo>
                    <a:pt x="189" y="103"/>
                  </a:lnTo>
                  <a:lnTo>
                    <a:pt x="194" y="102"/>
                  </a:lnTo>
                  <a:lnTo>
                    <a:pt x="200" y="102"/>
                  </a:lnTo>
                  <a:lnTo>
                    <a:pt x="207" y="102"/>
                  </a:lnTo>
                  <a:lnTo>
                    <a:pt x="214" y="102"/>
                  </a:lnTo>
                  <a:lnTo>
                    <a:pt x="215" y="103"/>
                  </a:lnTo>
                  <a:lnTo>
                    <a:pt x="224" y="103"/>
                  </a:lnTo>
                  <a:lnTo>
                    <a:pt x="230" y="103"/>
                  </a:lnTo>
                  <a:lnTo>
                    <a:pt x="237" y="105"/>
                  </a:lnTo>
                  <a:lnTo>
                    <a:pt x="238" y="107"/>
                  </a:lnTo>
                  <a:lnTo>
                    <a:pt x="248" y="105"/>
                  </a:lnTo>
                  <a:lnTo>
                    <a:pt x="255" y="107"/>
                  </a:lnTo>
                  <a:lnTo>
                    <a:pt x="257" y="107"/>
                  </a:lnTo>
                  <a:lnTo>
                    <a:pt x="267" y="110"/>
                  </a:lnTo>
                  <a:lnTo>
                    <a:pt x="273" y="113"/>
                  </a:lnTo>
                  <a:lnTo>
                    <a:pt x="271" y="116"/>
                  </a:lnTo>
                  <a:lnTo>
                    <a:pt x="273" y="121"/>
                  </a:lnTo>
                  <a:lnTo>
                    <a:pt x="275" y="123"/>
                  </a:lnTo>
                  <a:lnTo>
                    <a:pt x="280" y="124"/>
                  </a:lnTo>
                  <a:lnTo>
                    <a:pt x="286" y="126"/>
                  </a:lnTo>
                  <a:lnTo>
                    <a:pt x="291" y="128"/>
                  </a:lnTo>
                  <a:lnTo>
                    <a:pt x="296" y="129"/>
                  </a:lnTo>
                  <a:lnTo>
                    <a:pt x="306" y="131"/>
                  </a:lnTo>
                  <a:lnTo>
                    <a:pt x="308" y="131"/>
                  </a:lnTo>
                  <a:lnTo>
                    <a:pt x="313" y="134"/>
                  </a:lnTo>
                  <a:lnTo>
                    <a:pt x="318" y="137"/>
                  </a:lnTo>
                  <a:lnTo>
                    <a:pt x="323" y="139"/>
                  </a:lnTo>
                  <a:lnTo>
                    <a:pt x="328" y="142"/>
                  </a:lnTo>
                  <a:lnTo>
                    <a:pt x="336" y="149"/>
                  </a:lnTo>
                  <a:lnTo>
                    <a:pt x="338" y="150"/>
                  </a:lnTo>
                  <a:lnTo>
                    <a:pt x="346" y="150"/>
                  </a:lnTo>
                  <a:lnTo>
                    <a:pt x="348" y="150"/>
                  </a:lnTo>
                  <a:lnTo>
                    <a:pt x="349" y="150"/>
                  </a:lnTo>
                  <a:lnTo>
                    <a:pt x="356" y="150"/>
                  </a:lnTo>
                  <a:lnTo>
                    <a:pt x="359" y="150"/>
                  </a:lnTo>
                  <a:lnTo>
                    <a:pt x="372" y="155"/>
                  </a:lnTo>
                  <a:lnTo>
                    <a:pt x="381" y="157"/>
                  </a:lnTo>
                  <a:lnTo>
                    <a:pt x="384" y="158"/>
                  </a:lnTo>
                  <a:lnTo>
                    <a:pt x="384" y="152"/>
                  </a:lnTo>
                  <a:lnTo>
                    <a:pt x="386" y="145"/>
                  </a:lnTo>
                  <a:lnTo>
                    <a:pt x="386" y="144"/>
                  </a:lnTo>
                  <a:lnTo>
                    <a:pt x="386" y="137"/>
                  </a:lnTo>
                  <a:lnTo>
                    <a:pt x="386" y="129"/>
                  </a:lnTo>
                  <a:lnTo>
                    <a:pt x="382" y="120"/>
                  </a:lnTo>
                  <a:lnTo>
                    <a:pt x="382" y="115"/>
                  </a:lnTo>
                  <a:lnTo>
                    <a:pt x="384" y="110"/>
                  </a:lnTo>
                  <a:lnTo>
                    <a:pt x="384" y="105"/>
                  </a:lnTo>
                  <a:lnTo>
                    <a:pt x="392" y="105"/>
                  </a:lnTo>
                  <a:lnTo>
                    <a:pt x="412" y="107"/>
                  </a:lnTo>
                  <a:lnTo>
                    <a:pt x="422" y="107"/>
                  </a:lnTo>
                  <a:lnTo>
                    <a:pt x="424" y="107"/>
                  </a:lnTo>
                  <a:lnTo>
                    <a:pt x="430" y="110"/>
                  </a:lnTo>
                  <a:lnTo>
                    <a:pt x="435" y="113"/>
                  </a:lnTo>
                  <a:lnTo>
                    <a:pt x="445" y="120"/>
                  </a:lnTo>
                  <a:lnTo>
                    <a:pt x="455" y="128"/>
                  </a:lnTo>
                  <a:lnTo>
                    <a:pt x="458" y="131"/>
                  </a:lnTo>
                  <a:lnTo>
                    <a:pt x="472" y="134"/>
                  </a:lnTo>
                  <a:lnTo>
                    <a:pt x="480" y="133"/>
                  </a:lnTo>
                  <a:lnTo>
                    <a:pt x="478" y="129"/>
                  </a:lnTo>
                  <a:lnTo>
                    <a:pt x="482" y="131"/>
                  </a:lnTo>
                  <a:lnTo>
                    <a:pt x="500" y="133"/>
                  </a:lnTo>
                  <a:lnTo>
                    <a:pt x="506" y="133"/>
                  </a:lnTo>
                  <a:lnTo>
                    <a:pt x="510" y="133"/>
                  </a:lnTo>
                  <a:lnTo>
                    <a:pt x="518" y="134"/>
                  </a:lnTo>
                  <a:lnTo>
                    <a:pt x="521" y="133"/>
                  </a:lnTo>
                  <a:lnTo>
                    <a:pt x="526" y="134"/>
                  </a:lnTo>
                  <a:lnTo>
                    <a:pt x="528" y="136"/>
                  </a:lnTo>
                  <a:lnTo>
                    <a:pt x="529" y="137"/>
                  </a:lnTo>
                  <a:lnTo>
                    <a:pt x="536" y="144"/>
                  </a:lnTo>
                  <a:lnTo>
                    <a:pt x="539" y="145"/>
                  </a:lnTo>
                  <a:lnTo>
                    <a:pt x="548" y="147"/>
                  </a:lnTo>
                  <a:lnTo>
                    <a:pt x="551" y="147"/>
                  </a:lnTo>
                  <a:lnTo>
                    <a:pt x="553" y="149"/>
                  </a:lnTo>
                  <a:lnTo>
                    <a:pt x="563" y="155"/>
                  </a:lnTo>
                  <a:lnTo>
                    <a:pt x="564" y="155"/>
                  </a:lnTo>
                  <a:lnTo>
                    <a:pt x="568" y="155"/>
                  </a:lnTo>
                  <a:lnTo>
                    <a:pt x="577" y="157"/>
                  </a:lnTo>
                  <a:lnTo>
                    <a:pt x="581" y="157"/>
                  </a:lnTo>
                  <a:lnTo>
                    <a:pt x="582" y="158"/>
                  </a:lnTo>
                  <a:lnTo>
                    <a:pt x="592" y="165"/>
                  </a:lnTo>
                  <a:lnTo>
                    <a:pt x="596" y="167"/>
                  </a:lnTo>
                  <a:lnTo>
                    <a:pt x="609" y="170"/>
                  </a:lnTo>
                  <a:lnTo>
                    <a:pt x="611" y="170"/>
                  </a:lnTo>
                  <a:lnTo>
                    <a:pt x="629" y="175"/>
                  </a:lnTo>
                  <a:lnTo>
                    <a:pt x="632" y="176"/>
                  </a:lnTo>
                  <a:lnTo>
                    <a:pt x="634" y="178"/>
                  </a:lnTo>
                  <a:lnTo>
                    <a:pt x="647" y="184"/>
                  </a:lnTo>
                  <a:lnTo>
                    <a:pt x="657" y="186"/>
                  </a:lnTo>
                  <a:lnTo>
                    <a:pt x="658" y="186"/>
                  </a:lnTo>
                  <a:lnTo>
                    <a:pt x="665" y="184"/>
                  </a:lnTo>
                  <a:lnTo>
                    <a:pt x="667" y="183"/>
                  </a:lnTo>
                  <a:lnTo>
                    <a:pt x="672" y="181"/>
                  </a:lnTo>
                  <a:lnTo>
                    <a:pt x="673" y="181"/>
                  </a:lnTo>
                  <a:lnTo>
                    <a:pt x="687" y="181"/>
                  </a:lnTo>
                  <a:lnTo>
                    <a:pt x="690" y="183"/>
                  </a:lnTo>
                  <a:lnTo>
                    <a:pt x="697" y="189"/>
                  </a:lnTo>
                  <a:lnTo>
                    <a:pt x="700" y="191"/>
                  </a:lnTo>
                  <a:lnTo>
                    <a:pt x="706" y="194"/>
                  </a:lnTo>
                  <a:lnTo>
                    <a:pt x="710" y="194"/>
                  </a:lnTo>
                  <a:lnTo>
                    <a:pt x="716" y="194"/>
                  </a:lnTo>
                  <a:lnTo>
                    <a:pt x="720" y="194"/>
                  </a:lnTo>
                  <a:lnTo>
                    <a:pt x="723" y="191"/>
                  </a:lnTo>
                  <a:lnTo>
                    <a:pt x="725" y="191"/>
                  </a:lnTo>
                  <a:lnTo>
                    <a:pt x="730" y="191"/>
                  </a:lnTo>
                  <a:lnTo>
                    <a:pt x="733" y="191"/>
                  </a:lnTo>
                  <a:lnTo>
                    <a:pt x="748" y="201"/>
                  </a:lnTo>
                  <a:lnTo>
                    <a:pt x="751" y="202"/>
                  </a:lnTo>
                  <a:lnTo>
                    <a:pt x="763" y="199"/>
                  </a:lnTo>
                  <a:lnTo>
                    <a:pt x="764" y="197"/>
                  </a:lnTo>
                  <a:lnTo>
                    <a:pt x="766" y="197"/>
                  </a:lnTo>
                  <a:lnTo>
                    <a:pt x="776" y="192"/>
                  </a:lnTo>
                  <a:lnTo>
                    <a:pt x="779" y="192"/>
                  </a:lnTo>
                  <a:lnTo>
                    <a:pt x="783" y="194"/>
                  </a:lnTo>
                  <a:lnTo>
                    <a:pt x="786" y="194"/>
                  </a:lnTo>
                  <a:lnTo>
                    <a:pt x="789" y="194"/>
                  </a:lnTo>
                  <a:lnTo>
                    <a:pt x="796" y="194"/>
                  </a:lnTo>
                  <a:lnTo>
                    <a:pt x="797" y="194"/>
                  </a:lnTo>
                  <a:lnTo>
                    <a:pt x="801" y="192"/>
                  </a:lnTo>
                  <a:lnTo>
                    <a:pt x="807" y="189"/>
                  </a:lnTo>
                  <a:lnTo>
                    <a:pt x="809" y="189"/>
                  </a:lnTo>
                  <a:lnTo>
                    <a:pt x="812" y="189"/>
                  </a:lnTo>
                  <a:lnTo>
                    <a:pt x="817" y="191"/>
                  </a:lnTo>
                  <a:lnTo>
                    <a:pt x="821" y="191"/>
                  </a:lnTo>
                  <a:lnTo>
                    <a:pt x="826" y="189"/>
                  </a:lnTo>
                  <a:lnTo>
                    <a:pt x="827" y="189"/>
                  </a:lnTo>
                  <a:lnTo>
                    <a:pt x="834" y="184"/>
                  </a:lnTo>
                  <a:lnTo>
                    <a:pt x="835" y="183"/>
                  </a:lnTo>
                  <a:lnTo>
                    <a:pt x="839" y="178"/>
                  </a:lnTo>
                  <a:lnTo>
                    <a:pt x="840" y="175"/>
                  </a:lnTo>
                  <a:lnTo>
                    <a:pt x="842" y="168"/>
                  </a:lnTo>
                  <a:lnTo>
                    <a:pt x="842" y="162"/>
                  </a:lnTo>
                  <a:lnTo>
                    <a:pt x="840" y="155"/>
                  </a:lnTo>
                  <a:lnTo>
                    <a:pt x="839" y="152"/>
                  </a:lnTo>
                  <a:lnTo>
                    <a:pt x="837" y="150"/>
                  </a:lnTo>
                  <a:lnTo>
                    <a:pt x="835" y="149"/>
                  </a:lnTo>
                  <a:lnTo>
                    <a:pt x="835" y="145"/>
                  </a:lnTo>
                  <a:lnTo>
                    <a:pt x="834" y="142"/>
                  </a:lnTo>
                  <a:lnTo>
                    <a:pt x="834" y="141"/>
                  </a:lnTo>
                  <a:lnTo>
                    <a:pt x="849" y="134"/>
                  </a:lnTo>
                  <a:lnTo>
                    <a:pt x="855" y="139"/>
                  </a:lnTo>
                  <a:lnTo>
                    <a:pt x="860" y="142"/>
                  </a:lnTo>
                  <a:lnTo>
                    <a:pt x="864" y="141"/>
                  </a:lnTo>
                  <a:lnTo>
                    <a:pt x="867" y="141"/>
                  </a:lnTo>
                  <a:lnTo>
                    <a:pt x="877" y="142"/>
                  </a:lnTo>
                  <a:lnTo>
                    <a:pt x="880" y="142"/>
                  </a:lnTo>
                  <a:lnTo>
                    <a:pt x="882" y="144"/>
                  </a:lnTo>
                  <a:lnTo>
                    <a:pt x="893" y="149"/>
                  </a:lnTo>
                  <a:lnTo>
                    <a:pt x="897" y="150"/>
                  </a:lnTo>
                  <a:lnTo>
                    <a:pt x="905" y="154"/>
                  </a:lnTo>
                  <a:lnTo>
                    <a:pt x="907" y="155"/>
                  </a:lnTo>
                  <a:lnTo>
                    <a:pt x="913" y="162"/>
                  </a:lnTo>
                  <a:lnTo>
                    <a:pt x="921" y="168"/>
                  </a:lnTo>
                  <a:lnTo>
                    <a:pt x="925" y="173"/>
                  </a:lnTo>
                  <a:lnTo>
                    <a:pt x="925" y="175"/>
                  </a:lnTo>
                  <a:lnTo>
                    <a:pt x="926" y="179"/>
                  </a:lnTo>
                  <a:lnTo>
                    <a:pt x="930" y="188"/>
                  </a:lnTo>
                  <a:lnTo>
                    <a:pt x="938" y="189"/>
                  </a:lnTo>
                  <a:lnTo>
                    <a:pt x="940" y="189"/>
                  </a:lnTo>
                  <a:lnTo>
                    <a:pt x="946" y="186"/>
                  </a:lnTo>
                  <a:lnTo>
                    <a:pt x="950" y="184"/>
                  </a:lnTo>
                  <a:lnTo>
                    <a:pt x="950" y="183"/>
                  </a:lnTo>
                  <a:lnTo>
                    <a:pt x="955" y="178"/>
                  </a:lnTo>
                  <a:lnTo>
                    <a:pt x="956" y="176"/>
                  </a:lnTo>
                  <a:lnTo>
                    <a:pt x="961" y="173"/>
                  </a:lnTo>
                  <a:lnTo>
                    <a:pt x="966" y="168"/>
                  </a:lnTo>
                  <a:lnTo>
                    <a:pt x="969" y="167"/>
                  </a:lnTo>
                  <a:lnTo>
                    <a:pt x="976" y="162"/>
                  </a:lnTo>
                  <a:lnTo>
                    <a:pt x="978" y="160"/>
                  </a:lnTo>
                  <a:lnTo>
                    <a:pt x="983" y="157"/>
                  </a:lnTo>
                  <a:lnTo>
                    <a:pt x="986" y="155"/>
                  </a:lnTo>
                  <a:lnTo>
                    <a:pt x="991" y="152"/>
                  </a:lnTo>
                  <a:lnTo>
                    <a:pt x="993" y="152"/>
                  </a:lnTo>
                  <a:lnTo>
                    <a:pt x="998" y="149"/>
                  </a:lnTo>
                  <a:lnTo>
                    <a:pt x="1002" y="147"/>
                  </a:lnTo>
                  <a:lnTo>
                    <a:pt x="1006" y="145"/>
                  </a:lnTo>
                  <a:lnTo>
                    <a:pt x="1007" y="145"/>
                  </a:lnTo>
                  <a:lnTo>
                    <a:pt x="1006" y="154"/>
                  </a:lnTo>
                  <a:lnTo>
                    <a:pt x="1004" y="157"/>
                  </a:lnTo>
                  <a:lnTo>
                    <a:pt x="1004" y="158"/>
                  </a:lnTo>
                  <a:lnTo>
                    <a:pt x="1001" y="160"/>
                  </a:lnTo>
                  <a:lnTo>
                    <a:pt x="998" y="162"/>
                  </a:lnTo>
                  <a:lnTo>
                    <a:pt x="993" y="163"/>
                  </a:lnTo>
                  <a:lnTo>
                    <a:pt x="989" y="167"/>
                  </a:lnTo>
                  <a:lnTo>
                    <a:pt x="986" y="176"/>
                  </a:lnTo>
                  <a:lnTo>
                    <a:pt x="988" y="181"/>
                  </a:lnTo>
                  <a:lnTo>
                    <a:pt x="988" y="184"/>
                  </a:lnTo>
                  <a:lnTo>
                    <a:pt x="989" y="189"/>
                  </a:lnTo>
                  <a:lnTo>
                    <a:pt x="989" y="192"/>
                  </a:lnTo>
                  <a:lnTo>
                    <a:pt x="994" y="197"/>
                  </a:lnTo>
                  <a:lnTo>
                    <a:pt x="996" y="197"/>
                  </a:lnTo>
                  <a:lnTo>
                    <a:pt x="1004" y="197"/>
                  </a:lnTo>
                  <a:lnTo>
                    <a:pt x="1006" y="197"/>
                  </a:lnTo>
                  <a:lnTo>
                    <a:pt x="1014" y="196"/>
                  </a:lnTo>
                  <a:lnTo>
                    <a:pt x="1021" y="196"/>
                  </a:lnTo>
                  <a:lnTo>
                    <a:pt x="1026" y="194"/>
                  </a:lnTo>
                  <a:lnTo>
                    <a:pt x="1027" y="196"/>
                  </a:lnTo>
                  <a:lnTo>
                    <a:pt x="1029" y="197"/>
                  </a:lnTo>
                  <a:lnTo>
                    <a:pt x="1029" y="201"/>
                  </a:lnTo>
                  <a:lnTo>
                    <a:pt x="1026" y="202"/>
                  </a:lnTo>
                  <a:lnTo>
                    <a:pt x="1022" y="205"/>
                  </a:lnTo>
                  <a:lnTo>
                    <a:pt x="1017" y="209"/>
                  </a:lnTo>
                  <a:lnTo>
                    <a:pt x="1016" y="212"/>
                  </a:lnTo>
                  <a:lnTo>
                    <a:pt x="1014" y="213"/>
                  </a:lnTo>
                  <a:lnTo>
                    <a:pt x="1016" y="218"/>
                  </a:lnTo>
                  <a:lnTo>
                    <a:pt x="1017" y="220"/>
                  </a:lnTo>
                  <a:lnTo>
                    <a:pt x="1021" y="220"/>
                  </a:lnTo>
                  <a:lnTo>
                    <a:pt x="1027" y="222"/>
                  </a:lnTo>
                  <a:lnTo>
                    <a:pt x="1029" y="222"/>
                  </a:lnTo>
                  <a:lnTo>
                    <a:pt x="1029" y="226"/>
                  </a:lnTo>
                  <a:lnTo>
                    <a:pt x="1026" y="230"/>
                  </a:lnTo>
                  <a:lnTo>
                    <a:pt x="1024" y="231"/>
                  </a:lnTo>
                  <a:lnTo>
                    <a:pt x="1024" y="236"/>
                  </a:lnTo>
                  <a:lnTo>
                    <a:pt x="1026" y="239"/>
                  </a:lnTo>
                  <a:lnTo>
                    <a:pt x="1024" y="249"/>
                  </a:lnTo>
                  <a:lnTo>
                    <a:pt x="1021" y="265"/>
                  </a:lnTo>
                  <a:lnTo>
                    <a:pt x="1019" y="268"/>
                  </a:lnTo>
                  <a:lnTo>
                    <a:pt x="1019" y="272"/>
                  </a:lnTo>
                  <a:lnTo>
                    <a:pt x="1017" y="275"/>
                  </a:lnTo>
                  <a:lnTo>
                    <a:pt x="1017" y="278"/>
                  </a:lnTo>
                  <a:lnTo>
                    <a:pt x="1017" y="283"/>
                  </a:lnTo>
                  <a:lnTo>
                    <a:pt x="1016" y="288"/>
                  </a:lnTo>
                  <a:lnTo>
                    <a:pt x="1011" y="296"/>
                  </a:lnTo>
                  <a:lnTo>
                    <a:pt x="1012" y="304"/>
                  </a:lnTo>
                  <a:lnTo>
                    <a:pt x="1017" y="307"/>
                  </a:lnTo>
                  <a:lnTo>
                    <a:pt x="1019" y="311"/>
                  </a:lnTo>
                  <a:lnTo>
                    <a:pt x="1024" y="312"/>
                  </a:lnTo>
                  <a:lnTo>
                    <a:pt x="1026" y="314"/>
                  </a:lnTo>
                  <a:lnTo>
                    <a:pt x="1031" y="315"/>
                  </a:lnTo>
                  <a:lnTo>
                    <a:pt x="1034" y="319"/>
                  </a:lnTo>
                  <a:lnTo>
                    <a:pt x="1029" y="327"/>
                  </a:lnTo>
                  <a:lnTo>
                    <a:pt x="1017" y="332"/>
                  </a:lnTo>
                  <a:lnTo>
                    <a:pt x="1019" y="335"/>
                  </a:lnTo>
                  <a:lnTo>
                    <a:pt x="1021" y="340"/>
                  </a:lnTo>
                  <a:lnTo>
                    <a:pt x="1021" y="343"/>
                  </a:lnTo>
                  <a:lnTo>
                    <a:pt x="1021" y="345"/>
                  </a:lnTo>
                  <a:lnTo>
                    <a:pt x="1016" y="351"/>
                  </a:lnTo>
                  <a:lnTo>
                    <a:pt x="1014" y="357"/>
                  </a:lnTo>
                  <a:lnTo>
                    <a:pt x="1016" y="361"/>
                  </a:lnTo>
                  <a:lnTo>
                    <a:pt x="1016" y="364"/>
                  </a:lnTo>
                  <a:lnTo>
                    <a:pt x="1017" y="377"/>
                  </a:lnTo>
                  <a:lnTo>
                    <a:pt x="1017" y="380"/>
                  </a:lnTo>
                  <a:lnTo>
                    <a:pt x="1019" y="382"/>
                  </a:lnTo>
                  <a:lnTo>
                    <a:pt x="1019" y="383"/>
                  </a:lnTo>
                  <a:lnTo>
                    <a:pt x="1026" y="391"/>
                  </a:lnTo>
                  <a:lnTo>
                    <a:pt x="1026" y="398"/>
                  </a:lnTo>
                  <a:lnTo>
                    <a:pt x="1026" y="400"/>
                  </a:lnTo>
                  <a:lnTo>
                    <a:pt x="1021" y="411"/>
                  </a:lnTo>
                  <a:lnTo>
                    <a:pt x="1024" y="419"/>
                  </a:lnTo>
                  <a:lnTo>
                    <a:pt x="1022" y="425"/>
                  </a:lnTo>
                  <a:lnTo>
                    <a:pt x="1021" y="427"/>
                  </a:lnTo>
                  <a:lnTo>
                    <a:pt x="1017" y="430"/>
                  </a:lnTo>
                  <a:lnTo>
                    <a:pt x="1014" y="435"/>
                  </a:lnTo>
                  <a:lnTo>
                    <a:pt x="1016" y="437"/>
                  </a:lnTo>
                  <a:lnTo>
                    <a:pt x="1019" y="442"/>
                  </a:lnTo>
                  <a:lnTo>
                    <a:pt x="1019" y="443"/>
                  </a:lnTo>
                  <a:lnTo>
                    <a:pt x="1029" y="453"/>
                  </a:lnTo>
                  <a:lnTo>
                    <a:pt x="1031" y="459"/>
                  </a:lnTo>
                  <a:lnTo>
                    <a:pt x="1031" y="463"/>
                  </a:lnTo>
                  <a:lnTo>
                    <a:pt x="1032" y="464"/>
                  </a:lnTo>
                  <a:lnTo>
                    <a:pt x="1032" y="476"/>
                  </a:lnTo>
                  <a:lnTo>
                    <a:pt x="1029" y="482"/>
                  </a:lnTo>
                  <a:lnTo>
                    <a:pt x="1027" y="484"/>
                  </a:lnTo>
                  <a:lnTo>
                    <a:pt x="1026" y="487"/>
                  </a:lnTo>
                  <a:lnTo>
                    <a:pt x="1022" y="490"/>
                  </a:lnTo>
                  <a:lnTo>
                    <a:pt x="1012" y="495"/>
                  </a:lnTo>
                  <a:lnTo>
                    <a:pt x="1002" y="495"/>
                  </a:lnTo>
                  <a:lnTo>
                    <a:pt x="998" y="497"/>
                  </a:lnTo>
                  <a:lnTo>
                    <a:pt x="996" y="498"/>
                  </a:lnTo>
                  <a:lnTo>
                    <a:pt x="996" y="501"/>
                  </a:lnTo>
                  <a:lnTo>
                    <a:pt x="994" y="505"/>
                  </a:lnTo>
                  <a:lnTo>
                    <a:pt x="994" y="514"/>
                  </a:lnTo>
                  <a:lnTo>
                    <a:pt x="999" y="521"/>
                  </a:lnTo>
                  <a:lnTo>
                    <a:pt x="999" y="523"/>
                  </a:lnTo>
                  <a:lnTo>
                    <a:pt x="999" y="529"/>
                  </a:lnTo>
                  <a:lnTo>
                    <a:pt x="999" y="531"/>
                  </a:lnTo>
                  <a:lnTo>
                    <a:pt x="1004" y="535"/>
                  </a:lnTo>
                  <a:lnTo>
                    <a:pt x="1006" y="537"/>
                  </a:lnTo>
                  <a:lnTo>
                    <a:pt x="1011" y="544"/>
                  </a:lnTo>
                  <a:lnTo>
                    <a:pt x="1014" y="550"/>
                  </a:lnTo>
                  <a:lnTo>
                    <a:pt x="1014" y="555"/>
                  </a:lnTo>
                  <a:lnTo>
                    <a:pt x="1012" y="557"/>
                  </a:lnTo>
                  <a:lnTo>
                    <a:pt x="1002" y="563"/>
                  </a:lnTo>
                  <a:lnTo>
                    <a:pt x="996" y="568"/>
                  </a:lnTo>
                  <a:lnTo>
                    <a:pt x="998" y="569"/>
                  </a:lnTo>
                  <a:lnTo>
                    <a:pt x="998" y="571"/>
                  </a:lnTo>
                  <a:lnTo>
                    <a:pt x="1001" y="578"/>
                  </a:lnTo>
                  <a:lnTo>
                    <a:pt x="1002" y="579"/>
                  </a:lnTo>
                  <a:lnTo>
                    <a:pt x="1007" y="586"/>
                  </a:lnTo>
                  <a:lnTo>
                    <a:pt x="1007" y="602"/>
                  </a:lnTo>
                  <a:lnTo>
                    <a:pt x="1007" y="605"/>
                  </a:lnTo>
                  <a:lnTo>
                    <a:pt x="1009" y="615"/>
                  </a:lnTo>
                  <a:lnTo>
                    <a:pt x="1009" y="616"/>
                  </a:lnTo>
                  <a:lnTo>
                    <a:pt x="1012" y="621"/>
                  </a:lnTo>
                  <a:lnTo>
                    <a:pt x="1014" y="623"/>
                  </a:lnTo>
                  <a:lnTo>
                    <a:pt x="1016" y="626"/>
                  </a:lnTo>
                  <a:lnTo>
                    <a:pt x="1017" y="628"/>
                  </a:lnTo>
                  <a:lnTo>
                    <a:pt x="1021" y="633"/>
                  </a:lnTo>
                  <a:lnTo>
                    <a:pt x="1022" y="634"/>
                  </a:lnTo>
                  <a:lnTo>
                    <a:pt x="1029" y="636"/>
                  </a:lnTo>
                  <a:lnTo>
                    <a:pt x="1031" y="636"/>
                  </a:lnTo>
                  <a:lnTo>
                    <a:pt x="1039" y="639"/>
                  </a:lnTo>
                  <a:lnTo>
                    <a:pt x="1039" y="642"/>
                  </a:lnTo>
                  <a:lnTo>
                    <a:pt x="1041" y="649"/>
                  </a:lnTo>
                  <a:lnTo>
                    <a:pt x="1044" y="652"/>
                  </a:lnTo>
                  <a:lnTo>
                    <a:pt x="1046" y="654"/>
                  </a:lnTo>
                  <a:lnTo>
                    <a:pt x="1049" y="655"/>
                  </a:lnTo>
                  <a:lnTo>
                    <a:pt x="1054" y="655"/>
                  </a:lnTo>
                  <a:lnTo>
                    <a:pt x="1055" y="654"/>
                  </a:lnTo>
                  <a:lnTo>
                    <a:pt x="1057" y="652"/>
                  </a:lnTo>
                  <a:lnTo>
                    <a:pt x="1059" y="652"/>
                  </a:lnTo>
                  <a:lnTo>
                    <a:pt x="1059" y="658"/>
                  </a:lnTo>
                  <a:lnTo>
                    <a:pt x="1059" y="660"/>
                  </a:lnTo>
                  <a:lnTo>
                    <a:pt x="1057" y="668"/>
                  </a:lnTo>
                  <a:lnTo>
                    <a:pt x="1055" y="671"/>
                  </a:lnTo>
                  <a:lnTo>
                    <a:pt x="1054" y="675"/>
                  </a:lnTo>
                  <a:lnTo>
                    <a:pt x="1052" y="678"/>
                  </a:lnTo>
                  <a:lnTo>
                    <a:pt x="1050" y="683"/>
                  </a:lnTo>
                  <a:lnTo>
                    <a:pt x="1054" y="688"/>
                  </a:lnTo>
                  <a:lnTo>
                    <a:pt x="1055" y="694"/>
                  </a:lnTo>
                  <a:lnTo>
                    <a:pt x="1055" y="696"/>
                  </a:lnTo>
                  <a:lnTo>
                    <a:pt x="1054" y="699"/>
                  </a:lnTo>
                  <a:lnTo>
                    <a:pt x="1057" y="705"/>
                  </a:lnTo>
                  <a:lnTo>
                    <a:pt x="1057" y="707"/>
                  </a:lnTo>
                  <a:lnTo>
                    <a:pt x="1060" y="712"/>
                  </a:lnTo>
                  <a:lnTo>
                    <a:pt x="1062" y="713"/>
                  </a:lnTo>
                  <a:lnTo>
                    <a:pt x="1069" y="715"/>
                  </a:lnTo>
                  <a:lnTo>
                    <a:pt x="1075" y="718"/>
                  </a:lnTo>
                  <a:lnTo>
                    <a:pt x="1079" y="723"/>
                  </a:lnTo>
                  <a:lnTo>
                    <a:pt x="1079" y="725"/>
                  </a:lnTo>
                  <a:lnTo>
                    <a:pt x="1080" y="731"/>
                  </a:lnTo>
                  <a:lnTo>
                    <a:pt x="1082" y="741"/>
                  </a:lnTo>
                  <a:lnTo>
                    <a:pt x="1084" y="746"/>
                  </a:lnTo>
                  <a:lnTo>
                    <a:pt x="1084" y="747"/>
                  </a:lnTo>
                  <a:lnTo>
                    <a:pt x="1085" y="752"/>
                  </a:lnTo>
                  <a:lnTo>
                    <a:pt x="1082" y="757"/>
                  </a:lnTo>
                  <a:lnTo>
                    <a:pt x="1077" y="764"/>
                  </a:lnTo>
                  <a:lnTo>
                    <a:pt x="1075" y="770"/>
                  </a:lnTo>
                  <a:lnTo>
                    <a:pt x="1075" y="773"/>
                  </a:lnTo>
                  <a:lnTo>
                    <a:pt x="1075" y="778"/>
                  </a:lnTo>
                  <a:lnTo>
                    <a:pt x="1075" y="783"/>
                  </a:lnTo>
                  <a:lnTo>
                    <a:pt x="1075" y="786"/>
                  </a:lnTo>
                  <a:lnTo>
                    <a:pt x="1075" y="791"/>
                  </a:lnTo>
                  <a:lnTo>
                    <a:pt x="1075" y="794"/>
                  </a:lnTo>
                  <a:lnTo>
                    <a:pt x="1075" y="798"/>
                  </a:lnTo>
                  <a:lnTo>
                    <a:pt x="1075" y="802"/>
                  </a:lnTo>
                  <a:lnTo>
                    <a:pt x="1075" y="806"/>
                  </a:lnTo>
                  <a:lnTo>
                    <a:pt x="1077" y="809"/>
                  </a:lnTo>
                  <a:lnTo>
                    <a:pt x="1077" y="812"/>
                  </a:lnTo>
                  <a:lnTo>
                    <a:pt x="1075" y="817"/>
                  </a:lnTo>
                  <a:lnTo>
                    <a:pt x="1075" y="824"/>
                  </a:lnTo>
                  <a:lnTo>
                    <a:pt x="1075" y="825"/>
                  </a:lnTo>
                  <a:lnTo>
                    <a:pt x="1070" y="830"/>
                  </a:lnTo>
                  <a:lnTo>
                    <a:pt x="1067" y="836"/>
                  </a:lnTo>
                  <a:lnTo>
                    <a:pt x="1064" y="845"/>
                  </a:lnTo>
                  <a:lnTo>
                    <a:pt x="1065" y="849"/>
                  </a:lnTo>
                  <a:lnTo>
                    <a:pt x="1064" y="854"/>
                  </a:lnTo>
                  <a:lnTo>
                    <a:pt x="1062" y="857"/>
                  </a:lnTo>
                  <a:lnTo>
                    <a:pt x="1060" y="861"/>
                  </a:lnTo>
                  <a:lnTo>
                    <a:pt x="1059" y="864"/>
                  </a:lnTo>
                  <a:lnTo>
                    <a:pt x="1057" y="866"/>
                  </a:lnTo>
                  <a:lnTo>
                    <a:pt x="1052" y="872"/>
                  </a:lnTo>
                  <a:lnTo>
                    <a:pt x="1049" y="877"/>
                  </a:lnTo>
                  <a:lnTo>
                    <a:pt x="1049" y="882"/>
                  </a:lnTo>
                  <a:lnTo>
                    <a:pt x="1047" y="887"/>
                  </a:lnTo>
                  <a:lnTo>
                    <a:pt x="1047" y="890"/>
                  </a:lnTo>
                  <a:lnTo>
                    <a:pt x="1047" y="901"/>
                  </a:lnTo>
                  <a:lnTo>
                    <a:pt x="1049" y="903"/>
                  </a:lnTo>
                  <a:lnTo>
                    <a:pt x="1049" y="904"/>
                  </a:lnTo>
                  <a:lnTo>
                    <a:pt x="1049" y="911"/>
                  </a:lnTo>
                  <a:lnTo>
                    <a:pt x="1050" y="913"/>
                  </a:lnTo>
                  <a:lnTo>
                    <a:pt x="1049" y="921"/>
                  </a:lnTo>
                  <a:lnTo>
                    <a:pt x="1049" y="922"/>
                  </a:lnTo>
                  <a:lnTo>
                    <a:pt x="1047" y="929"/>
                  </a:lnTo>
                  <a:lnTo>
                    <a:pt x="1049" y="934"/>
                  </a:lnTo>
                  <a:lnTo>
                    <a:pt x="1049" y="937"/>
                  </a:lnTo>
                  <a:lnTo>
                    <a:pt x="1049" y="938"/>
                  </a:lnTo>
                  <a:lnTo>
                    <a:pt x="1049" y="943"/>
                  </a:lnTo>
                  <a:lnTo>
                    <a:pt x="1049" y="945"/>
                  </a:lnTo>
                  <a:lnTo>
                    <a:pt x="1049" y="950"/>
                  </a:lnTo>
                  <a:lnTo>
                    <a:pt x="1037" y="966"/>
                  </a:lnTo>
                  <a:lnTo>
                    <a:pt x="1034" y="968"/>
                  </a:lnTo>
                  <a:lnTo>
                    <a:pt x="1032" y="969"/>
                  </a:lnTo>
                  <a:lnTo>
                    <a:pt x="1029" y="972"/>
                  </a:lnTo>
                  <a:lnTo>
                    <a:pt x="1029" y="974"/>
                  </a:lnTo>
                  <a:lnTo>
                    <a:pt x="1026" y="977"/>
                  </a:lnTo>
                  <a:lnTo>
                    <a:pt x="1022" y="982"/>
                  </a:lnTo>
                  <a:lnTo>
                    <a:pt x="1019" y="985"/>
                  </a:lnTo>
                  <a:lnTo>
                    <a:pt x="1017" y="987"/>
                  </a:lnTo>
                  <a:lnTo>
                    <a:pt x="1016" y="989"/>
                  </a:lnTo>
                  <a:lnTo>
                    <a:pt x="1012" y="989"/>
                  </a:lnTo>
                  <a:lnTo>
                    <a:pt x="1007" y="989"/>
                  </a:lnTo>
                  <a:lnTo>
                    <a:pt x="1004" y="989"/>
                  </a:lnTo>
                  <a:lnTo>
                    <a:pt x="1001" y="989"/>
                  </a:lnTo>
                  <a:lnTo>
                    <a:pt x="998" y="989"/>
                  </a:lnTo>
                  <a:lnTo>
                    <a:pt x="994" y="990"/>
                  </a:lnTo>
                  <a:lnTo>
                    <a:pt x="983" y="995"/>
                  </a:lnTo>
                  <a:lnTo>
                    <a:pt x="978" y="995"/>
                  </a:lnTo>
                  <a:lnTo>
                    <a:pt x="971" y="995"/>
                  </a:lnTo>
                  <a:lnTo>
                    <a:pt x="969" y="995"/>
                  </a:lnTo>
                  <a:lnTo>
                    <a:pt x="966" y="995"/>
                  </a:lnTo>
                  <a:lnTo>
                    <a:pt x="959" y="998"/>
                  </a:lnTo>
                  <a:lnTo>
                    <a:pt x="958" y="1002"/>
                  </a:lnTo>
                  <a:lnTo>
                    <a:pt x="956" y="1003"/>
                  </a:lnTo>
                  <a:lnTo>
                    <a:pt x="950" y="1011"/>
                  </a:lnTo>
                  <a:lnTo>
                    <a:pt x="941" y="1018"/>
                  </a:lnTo>
                  <a:lnTo>
                    <a:pt x="940" y="1018"/>
                  </a:lnTo>
                  <a:lnTo>
                    <a:pt x="930" y="1021"/>
                  </a:lnTo>
                  <a:lnTo>
                    <a:pt x="928" y="1021"/>
                  </a:lnTo>
                  <a:lnTo>
                    <a:pt x="926" y="1021"/>
                  </a:lnTo>
                  <a:lnTo>
                    <a:pt x="915" y="1026"/>
                  </a:lnTo>
                  <a:lnTo>
                    <a:pt x="898" y="1027"/>
                  </a:lnTo>
                  <a:lnTo>
                    <a:pt x="880" y="1027"/>
                  </a:lnTo>
                  <a:lnTo>
                    <a:pt x="877" y="1027"/>
                  </a:lnTo>
                  <a:lnTo>
                    <a:pt x="875" y="1027"/>
                  </a:lnTo>
                  <a:lnTo>
                    <a:pt x="862" y="1027"/>
                  </a:lnTo>
                  <a:lnTo>
                    <a:pt x="844" y="1027"/>
                  </a:lnTo>
                  <a:lnTo>
                    <a:pt x="834" y="1027"/>
                  </a:lnTo>
                  <a:lnTo>
                    <a:pt x="827" y="1029"/>
                  </a:lnTo>
                  <a:lnTo>
                    <a:pt x="826" y="1029"/>
                  </a:lnTo>
                  <a:lnTo>
                    <a:pt x="814" y="1029"/>
                  </a:lnTo>
                  <a:lnTo>
                    <a:pt x="809" y="1029"/>
                  </a:lnTo>
                  <a:lnTo>
                    <a:pt x="802" y="1027"/>
                  </a:lnTo>
                  <a:lnTo>
                    <a:pt x="791" y="1031"/>
                  </a:lnTo>
                  <a:lnTo>
                    <a:pt x="789" y="1032"/>
                  </a:lnTo>
                  <a:lnTo>
                    <a:pt x="783" y="1035"/>
                  </a:lnTo>
                  <a:lnTo>
                    <a:pt x="781" y="1035"/>
                  </a:lnTo>
                  <a:lnTo>
                    <a:pt x="771" y="1034"/>
                  </a:lnTo>
                  <a:lnTo>
                    <a:pt x="769" y="1034"/>
                  </a:lnTo>
                  <a:lnTo>
                    <a:pt x="764" y="1034"/>
                  </a:lnTo>
                  <a:lnTo>
                    <a:pt x="761" y="1035"/>
                  </a:lnTo>
                  <a:lnTo>
                    <a:pt x="758" y="1039"/>
                  </a:lnTo>
                  <a:lnTo>
                    <a:pt x="751" y="1040"/>
                  </a:lnTo>
                  <a:lnTo>
                    <a:pt x="749" y="1040"/>
                  </a:lnTo>
                  <a:lnTo>
                    <a:pt x="736" y="1037"/>
                  </a:lnTo>
                  <a:lnTo>
                    <a:pt x="716" y="1044"/>
                  </a:lnTo>
                  <a:lnTo>
                    <a:pt x="713" y="1045"/>
                  </a:lnTo>
                  <a:lnTo>
                    <a:pt x="710" y="1052"/>
                  </a:lnTo>
                  <a:lnTo>
                    <a:pt x="703" y="1055"/>
                  </a:lnTo>
                  <a:lnTo>
                    <a:pt x="701" y="1055"/>
                  </a:lnTo>
                  <a:lnTo>
                    <a:pt x="697" y="1055"/>
                  </a:lnTo>
                  <a:lnTo>
                    <a:pt x="695" y="1055"/>
                  </a:lnTo>
                  <a:lnTo>
                    <a:pt x="693" y="1055"/>
                  </a:lnTo>
                  <a:lnTo>
                    <a:pt x="687" y="1060"/>
                  </a:lnTo>
                  <a:lnTo>
                    <a:pt x="683" y="1060"/>
                  </a:lnTo>
                  <a:lnTo>
                    <a:pt x="678" y="1066"/>
                  </a:lnTo>
                  <a:lnTo>
                    <a:pt x="677" y="1069"/>
                  </a:lnTo>
                  <a:lnTo>
                    <a:pt x="675" y="1071"/>
                  </a:lnTo>
                  <a:lnTo>
                    <a:pt x="667" y="1079"/>
                  </a:lnTo>
                  <a:lnTo>
                    <a:pt x="660" y="1091"/>
                  </a:lnTo>
                  <a:lnTo>
                    <a:pt x="658" y="1094"/>
                  </a:lnTo>
                  <a:lnTo>
                    <a:pt x="652" y="1103"/>
                  </a:lnTo>
                  <a:lnTo>
                    <a:pt x="650" y="1107"/>
                  </a:lnTo>
                  <a:lnTo>
                    <a:pt x="647" y="1108"/>
                  </a:lnTo>
                  <a:lnTo>
                    <a:pt x="645" y="1110"/>
                  </a:lnTo>
                  <a:lnTo>
                    <a:pt x="634" y="1118"/>
                  </a:lnTo>
                  <a:lnTo>
                    <a:pt x="632" y="1118"/>
                  </a:lnTo>
                  <a:lnTo>
                    <a:pt x="622" y="1121"/>
                  </a:lnTo>
                  <a:lnTo>
                    <a:pt x="620" y="1123"/>
                  </a:lnTo>
                  <a:lnTo>
                    <a:pt x="615" y="1123"/>
                  </a:lnTo>
                  <a:lnTo>
                    <a:pt x="612" y="1123"/>
                  </a:lnTo>
                  <a:lnTo>
                    <a:pt x="607" y="1121"/>
                  </a:lnTo>
                  <a:lnTo>
                    <a:pt x="604" y="1121"/>
                  </a:lnTo>
                  <a:lnTo>
                    <a:pt x="602" y="1120"/>
                  </a:lnTo>
                  <a:lnTo>
                    <a:pt x="594" y="1118"/>
                  </a:lnTo>
                  <a:lnTo>
                    <a:pt x="591" y="1116"/>
                  </a:lnTo>
                  <a:lnTo>
                    <a:pt x="584" y="1115"/>
                  </a:lnTo>
                  <a:lnTo>
                    <a:pt x="582" y="1113"/>
                  </a:lnTo>
                  <a:lnTo>
                    <a:pt x="579" y="1110"/>
                  </a:lnTo>
                  <a:lnTo>
                    <a:pt x="579" y="1108"/>
                  </a:lnTo>
                  <a:lnTo>
                    <a:pt x="577" y="1107"/>
                  </a:lnTo>
                  <a:lnTo>
                    <a:pt x="579" y="1100"/>
                  </a:lnTo>
                  <a:lnTo>
                    <a:pt x="577" y="1095"/>
                  </a:lnTo>
                  <a:lnTo>
                    <a:pt x="569" y="1092"/>
                  </a:lnTo>
                  <a:lnTo>
                    <a:pt x="564" y="1086"/>
                  </a:lnTo>
                  <a:lnTo>
                    <a:pt x="563" y="1084"/>
                  </a:lnTo>
                  <a:lnTo>
                    <a:pt x="559" y="1078"/>
                  </a:lnTo>
                  <a:lnTo>
                    <a:pt x="558" y="1076"/>
                  </a:lnTo>
                  <a:lnTo>
                    <a:pt x="548" y="1082"/>
                  </a:lnTo>
                  <a:lnTo>
                    <a:pt x="544" y="1082"/>
                  </a:lnTo>
                  <a:lnTo>
                    <a:pt x="541" y="1078"/>
                  </a:lnTo>
                  <a:lnTo>
                    <a:pt x="538" y="1069"/>
                  </a:lnTo>
                  <a:lnTo>
                    <a:pt x="538" y="1060"/>
                  </a:lnTo>
                  <a:lnTo>
                    <a:pt x="536" y="1045"/>
                  </a:lnTo>
                  <a:lnTo>
                    <a:pt x="534" y="1040"/>
                  </a:lnTo>
                  <a:lnTo>
                    <a:pt x="533" y="1039"/>
                  </a:lnTo>
                  <a:lnTo>
                    <a:pt x="529" y="1032"/>
                  </a:lnTo>
                  <a:lnTo>
                    <a:pt x="529" y="1031"/>
                  </a:lnTo>
                  <a:lnTo>
                    <a:pt x="526" y="1024"/>
                  </a:lnTo>
                  <a:lnTo>
                    <a:pt x="528" y="1018"/>
                  </a:lnTo>
                  <a:lnTo>
                    <a:pt x="528" y="1016"/>
                  </a:lnTo>
                  <a:lnTo>
                    <a:pt x="526" y="1010"/>
                  </a:lnTo>
                  <a:lnTo>
                    <a:pt x="526" y="1008"/>
                  </a:lnTo>
                  <a:lnTo>
                    <a:pt x="525" y="1006"/>
                  </a:lnTo>
                  <a:lnTo>
                    <a:pt x="525" y="997"/>
                  </a:lnTo>
                  <a:lnTo>
                    <a:pt x="531" y="995"/>
                  </a:lnTo>
                  <a:lnTo>
                    <a:pt x="533" y="992"/>
                  </a:lnTo>
                  <a:lnTo>
                    <a:pt x="534" y="987"/>
                  </a:lnTo>
                  <a:lnTo>
                    <a:pt x="541" y="982"/>
                  </a:lnTo>
                  <a:lnTo>
                    <a:pt x="551" y="976"/>
                  </a:lnTo>
                  <a:lnTo>
                    <a:pt x="553" y="976"/>
                  </a:lnTo>
                  <a:lnTo>
                    <a:pt x="554" y="974"/>
                  </a:lnTo>
                  <a:lnTo>
                    <a:pt x="568" y="966"/>
                  </a:lnTo>
                  <a:lnTo>
                    <a:pt x="569" y="964"/>
                  </a:lnTo>
                  <a:lnTo>
                    <a:pt x="577" y="956"/>
                  </a:lnTo>
                  <a:lnTo>
                    <a:pt x="577" y="955"/>
                  </a:lnTo>
                  <a:lnTo>
                    <a:pt x="576" y="945"/>
                  </a:lnTo>
                  <a:lnTo>
                    <a:pt x="576" y="943"/>
                  </a:lnTo>
                  <a:lnTo>
                    <a:pt x="586" y="942"/>
                  </a:lnTo>
                  <a:lnTo>
                    <a:pt x="589" y="940"/>
                  </a:lnTo>
                  <a:lnTo>
                    <a:pt x="589" y="938"/>
                  </a:lnTo>
                  <a:lnTo>
                    <a:pt x="589" y="934"/>
                  </a:lnTo>
                  <a:lnTo>
                    <a:pt x="589" y="932"/>
                  </a:lnTo>
                  <a:lnTo>
                    <a:pt x="591" y="929"/>
                  </a:lnTo>
                  <a:lnTo>
                    <a:pt x="589" y="922"/>
                  </a:lnTo>
                  <a:lnTo>
                    <a:pt x="591" y="917"/>
                  </a:lnTo>
                  <a:lnTo>
                    <a:pt x="592" y="916"/>
                  </a:lnTo>
                  <a:lnTo>
                    <a:pt x="592" y="909"/>
                  </a:lnTo>
                  <a:lnTo>
                    <a:pt x="594" y="906"/>
                  </a:lnTo>
                  <a:lnTo>
                    <a:pt x="596" y="904"/>
                  </a:lnTo>
                  <a:lnTo>
                    <a:pt x="596" y="901"/>
                  </a:lnTo>
                  <a:lnTo>
                    <a:pt x="596" y="900"/>
                  </a:lnTo>
                  <a:lnTo>
                    <a:pt x="597" y="896"/>
                  </a:lnTo>
                  <a:lnTo>
                    <a:pt x="594" y="891"/>
                  </a:lnTo>
                  <a:lnTo>
                    <a:pt x="592" y="888"/>
                  </a:lnTo>
                  <a:lnTo>
                    <a:pt x="591" y="887"/>
                  </a:lnTo>
                  <a:lnTo>
                    <a:pt x="589" y="880"/>
                  </a:lnTo>
                  <a:lnTo>
                    <a:pt x="589" y="874"/>
                  </a:lnTo>
                  <a:lnTo>
                    <a:pt x="591" y="869"/>
                  </a:lnTo>
                  <a:lnTo>
                    <a:pt x="592" y="862"/>
                  </a:lnTo>
                  <a:lnTo>
                    <a:pt x="594" y="853"/>
                  </a:lnTo>
                  <a:lnTo>
                    <a:pt x="596" y="851"/>
                  </a:lnTo>
                  <a:lnTo>
                    <a:pt x="592" y="846"/>
                  </a:lnTo>
                  <a:lnTo>
                    <a:pt x="591" y="843"/>
                  </a:lnTo>
                  <a:lnTo>
                    <a:pt x="591" y="841"/>
                  </a:lnTo>
                  <a:lnTo>
                    <a:pt x="586" y="833"/>
                  </a:lnTo>
                  <a:lnTo>
                    <a:pt x="586" y="830"/>
                  </a:lnTo>
                  <a:lnTo>
                    <a:pt x="584" y="828"/>
                  </a:lnTo>
                  <a:lnTo>
                    <a:pt x="584" y="812"/>
                  </a:lnTo>
                  <a:lnTo>
                    <a:pt x="584" y="811"/>
                  </a:lnTo>
                  <a:lnTo>
                    <a:pt x="586" y="804"/>
                  </a:lnTo>
                  <a:lnTo>
                    <a:pt x="586" y="802"/>
                  </a:lnTo>
                  <a:lnTo>
                    <a:pt x="586" y="794"/>
                  </a:lnTo>
                  <a:lnTo>
                    <a:pt x="587" y="785"/>
                  </a:lnTo>
                  <a:lnTo>
                    <a:pt x="586" y="777"/>
                  </a:lnTo>
                  <a:lnTo>
                    <a:pt x="587" y="772"/>
                  </a:lnTo>
                  <a:lnTo>
                    <a:pt x="587" y="768"/>
                  </a:lnTo>
                  <a:lnTo>
                    <a:pt x="586" y="764"/>
                  </a:lnTo>
                  <a:lnTo>
                    <a:pt x="586" y="760"/>
                  </a:lnTo>
                  <a:lnTo>
                    <a:pt x="584" y="756"/>
                  </a:lnTo>
                  <a:lnTo>
                    <a:pt x="586" y="751"/>
                  </a:lnTo>
                  <a:lnTo>
                    <a:pt x="589" y="744"/>
                  </a:lnTo>
                  <a:lnTo>
                    <a:pt x="594" y="738"/>
                  </a:lnTo>
                  <a:lnTo>
                    <a:pt x="594" y="736"/>
                  </a:lnTo>
                  <a:lnTo>
                    <a:pt x="594" y="731"/>
                  </a:lnTo>
                  <a:lnTo>
                    <a:pt x="592" y="726"/>
                  </a:lnTo>
                  <a:lnTo>
                    <a:pt x="587" y="720"/>
                  </a:lnTo>
                  <a:lnTo>
                    <a:pt x="587" y="712"/>
                  </a:lnTo>
                  <a:lnTo>
                    <a:pt x="586" y="707"/>
                  </a:lnTo>
                  <a:lnTo>
                    <a:pt x="586" y="705"/>
                  </a:lnTo>
                  <a:lnTo>
                    <a:pt x="584" y="702"/>
                  </a:lnTo>
                  <a:lnTo>
                    <a:pt x="584" y="699"/>
                  </a:lnTo>
                  <a:lnTo>
                    <a:pt x="586" y="691"/>
                  </a:lnTo>
                  <a:lnTo>
                    <a:pt x="591" y="684"/>
                  </a:lnTo>
                  <a:lnTo>
                    <a:pt x="592" y="683"/>
                  </a:lnTo>
                  <a:lnTo>
                    <a:pt x="606" y="676"/>
                  </a:lnTo>
                  <a:lnTo>
                    <a:pt x="607" y="675"/>
                  </a:lnTo>
                  <a:lnTo>
                    <a:pt x="614" y="663"/>
                  </a:lnTo>
                  <a:lnTo>
                    <a:pt x="614" y="655"/>
                  </a:lnTo>
                  <a:lnTo>
                    <a:pt x="611" y="654"/>
                  </a:lnTo>
                  <a:lnTo>
                    <a:pt x="607" y="652"/>
                  </a:lnTo>
                  <a:lnTo>
                    <a:pt x="604" y="650"/>
                  </a:lnTo>
                  <a:lnTo>
                    <a:pt x="599" y="644"/>
                  </a:lnTo>
                  <a:lnTo>
                    <a:pt x="599" y="636"/>
                  </a:lnTo>
                  <a:lnTo>
                    <a:pt x="599" y="631"/>
                  </a:lnTo>
                  <a:lnTo>
                    <a:pt x="599" y="626"/>
                  </a:lnTo>
                  <a:lnTo>
                    <a:pt x="599" y="621"/>
                  </a:lnTo>
                  <a:lnTo>
                    <a:pt x="592" y="613"/>
                  </a:lnTo>
                  <a:lnTo>
                    <a:pt x="589" y="608"/>
                  </a:lnTo>
                  <a:lnTo>
                    <a:pt x="586" y="603"/>
                  </a:lnTo>
                  <a:lnTo>
                    <a:pt x="586" y="602"/>
                  </a:lnTo>
                  <a:lnTo>
                    <a:pt x="584" y="592"/>
                  </a:lnTo>
                  <a:lnTo>
                    <a:pt x="584" y="590"/>
                  </a:lnTo>
                  <a:lnTo>
                    <a:pt x="584" y="589"/>
                  </a:lnTo>
                  <a:lnTo>
                    <a:pt x="584" y="587"/>
                  </a:lnTo>
                  <a:lnTo>
                    <a:pt x="591" y="568"/>
                  </a:lnTo>
                  <a:lnTo>
                    <a:pt x="591" y="565"/>
                  </a:lnTo>
                  <a:lnTo>
                    <a:pt x="594" y="553"/>
                  </a:lnTo>
                  <a:lnTo>
                    <a:pt x="594" y="552"/>
                  </a:lnTo>
                  <a:lnTo>
                    <a:pt x="591" y="547"/>
                  </a:lnTo>
                  <a:lnTo>
                    <a:pt x="591" y="545"/>
                  </a:lnTo>
                  <a:lnTo>
                    <a:pt x="586" y="540"/>
                  </a:lnTo>
                  <a:lnTo>
                    <a:pt x="576" y="539"/>
                  </a:lnTo>
                  <a:lnTo>
                    <a:pt x="571" y="532"/>
                  </a:lnTo>
                  <a:lnTo>
                    <a:pt x="576" y="529"/>
                  </a:lnTo>
                  <a:lnTo>
                    <a:pt x="577" y="523"/>
                  </a:lnTo>
                  <a:lnTo>
                    <a:pt x="579" y="516"/>
                  </a:lnTo>
                  <a:lnTo>
                    <a:pt x="581" y="513"/>
                  </a:lnTo>
                  <a:lnTo>
                    <a:pt x="591" y="511"/>
                  </a:lnTo>
                  <a:lnTo>
                    <a:pt x="602" y="508"/>
                  </a:lnTo>
                  <a:lnTo>
                    <a:pt x="604" y="503"/>
                  </a:lnTo>
                  <a:lnTo>
                    <a:pt x="604" y="501"/>
                  </a:lnTo>
                  <a:lnTo>
                    <a:pt x="599" y="497"/>
                  </a:lnTo>
                  <a:lnTo>
                    <a:pt x="596" y="493"/>
                  </a:lnTo>
                  <a:lnTo>
                    <a:pt x="592" y="484"/>
                  </a:lnTo>
                  <a:lnTo>
                    <a:pt x="579" y="476"/>
                  </a:lnTo>
                  <a:lnTo>
                    <a:pt x="564" y="468"/>
                  </a:lnTo>
                  <a:lnTo>
                    <a:pt x="563" y="468"/>
                  </a:lnTo>
                  <a:lnTo>
                    <a:pt x="553" y="459"/>
                  </a:lnTo>
                  <a:lnTo>
                    <a:pt x="553" y="458"/>
                  </a:lnTo>
                  <a:lnTo>
                    <a:pt x="544" y="450"/>
                  </a:lnTo>
                  <a:lnTo>
                    <a:pt x="546" y="443"/>
                  </a:lnTo>
                  <a:lnTo>
                    <a:pt x="549" y="440"/>
                  </a:lnTo>
                  <a:lnTo>
                    <a:pt x="549" y="437"/>
                  </a:lnTo>
                  <a:lnTo>
                    <a:pt x="549" y="430"/>
                  </a:lnTo>
                  <a:lnTo>
                    <a:pt x="551" y="427"/>
                  </a:lnTo>
                  <a:lnTo>
                    <a:pt x="548" y="425"/>
                  </a:lnTo>
                  <a:lnTo>
                    <a:pt x="548" y="422"/>
                  </a:lnTo>
                  <a:lnTo>
                    <a:pt x="548" y="414"/>
                  </a:lnTo>
                  <a:lnTo>
                    <a:pt x="549" y="406"/>
                  </a:lnTo>
                  <a:lnTo>
                    <a:pt x="546" y="398"/>
                  </a:lnTo>
                  <a:lnTo>
                    <a:pt x="544" y="396"/>
                  </a:lnTo>
                  <a:lnTo>
                    <a:pt x="538" y="396"/>
                  </a:lnTo>
                  <a:lnTo>
                    <a:pt x="536" y="396"/>
                  </a:lnTo>
                  <a:lnTo>
                    <a:pt x="538" y="403"/>
                  </a:lnTo>
                  <a:lnTo>
                    <a:pt x="538" y="414"/>
                  </a:lnTo>
                  <a:lnTo>
                    <a:pt x="533" y="422"/>
                  </a:lnTo>
                  <a:lnTo>
                    <a:pt x="528" y="421"/>
                  </a:lnTo>
                  <a:lnTo>
                    <a:pt x="525" y="416"/>
                  </a:lnTo>
                  <a:lnTo>
                    <a:pt x="520" y="409"/>
                  </a:lnTo>
                  <a:lnTo>
                    <a:pt x="520" y="408"/>
                  </a:lnTo>
                  <a:lnTo>
                    <a:pt x="515" y="400"/>
                  </a:lnTo>
                  <a:lnTo>
                    <a:pt x="505" y="387"/>
                  </a:lnTo>
                  <a:lnTo>
                    <a:pt x="495" y="382"/>
                  </a:lnTo>
                  <a:lnTo>
                    <a:pt x="493" y="380"/>
                  </a:lnTo>
                  <a:lnTo>
                    <a:pt x="493" y="379"/>
                  </a:lnTo>
                  <a:lnTo>
                    <a:pt x="491" y="369"/>
                  </a:lnTo>
                  <a:lnTo>
                    <a:pt x="490" y="366"/>
                  </a:lnTo>
                  <a:lnTo>
                    <a:pt x="490" y="362"/>
                  </a:lnTo>
                  <a:lnTo>
                    <a:pt x="480" y="353"/>
                  </a:lnTo>
                  <a:lnTo>
                    <a:pt x="478" y="351"/>
                  </a:lnTo>
                  <a:lnTo>
                    <a:pt x="477" y="351"/>
                  </a:lnTo>
                  <a:lnTo>
                    <a:pt x="463" y="349"/>
                  </a:lnTo>
                  <a:lnTo>
                    <a:pt x="460" y="349"/>
                  </a:lnTo>
                  <a:lnTo>
                    <a:pt x="453" y="345"/>
                  </a:lnTo>
                  <a:lnTo>
                    <a:pt x="452" y="343"/>
                  </a:lnTo>
                  <a:lnTo>
                    <a:pt x="442" y="330"/>
                  </a:lnTo>
                  <a:lnTo>
                    <a:pt x="442" y="327"/>
                  </a:lnTo>
                  <a:lnTo>
                    <a:pt x="435" y="315"/>
                  </a:lnTo>
                  <a:lnTo>
                    <a:pt x="434" y="314"/>
                  </a:lnTo>
                  <a:lnTo>
                    <a:pt x="432" y="312"/>
                  </a:lnTo>
                  <a:lnTo>
                    <a:pt x="422" y="307"/>
                  </a:lnTo>
                  <a:lnTo>
                    <a:pt x="419" y="306"/>
                  </a:lnTo>
                  <a:lnTo>
                    <a:pt x="407" y="306"/>
                  </a:lnTo>
                  <a:lnTo>
                    <a:pt x="400" y="306"/>
                  </a:lnTo>
                  <a:lnTo>
                    <a:pt x="399" y="306"/>
                  </a:lnTo>
                  <a:lnTo>
                    <a:pt x="392" y="309"/>
                  </a:lnTo>
                  <a:lnTo>
                    <a:pt x="391" y="309"/>
                  </a:lnTo>
                  <a:lnTo>
                    <a:pt x="384" y="315"/>
                  </a:lnTo>
                  <a:lnTo>
                    <a:pt x="376" y="325"/>
                  </a:lnTo>
                  <a:lnTo>
                    <a:pt x="376" y="327"/>
                  </a:lnTo>
                  <a:lnTo>
                    <a:pt x="371" y="328"/>
                  </a:lnTo>
                  <a:lnTo>
                    <a:pt x="369" y="328"/>
                  </a:lnTo>
                  <a:lnTo>
                    <a:pt x="364" y="328"/>
                  </a:lnTo>
                  <a:lnTo>
                    <a:pt x="362" y="327"/>
                  </a:lnTo>
                  <a:lnTo>
                    <a:pt x="354" y="327"/>
                  </a:lnTo>
                  <a:lnTo>
                    <a:pt x="353" y="325"/>
                  </a:lnTo>
                  <a:lnTo>
                    <a:pt x="344" y="327"/>
                  </a:lnTo>
                  <a:lnTo>
                    <a:pt x="341" y="327"/>
                  </a:lnTo>
                  <a:lnTo>
                    <a:pt x="338" y="323"/>
                  </a:lnTo>
                  <a:lnTo>
                    <a:pt x="336" y="322"/>
                  </a:lnTo>
                  <a:lnTo>
                    <a:pt x="331" y="320"/>
                  </a:lnTo>
                  <a:lnTo>
                    <a:pt x="328" y="322"/>
                  </a:lnTo>
                  <a:lnTo>
                    <a:pt x="321" y="325"/>
                  </a:lnTo>
                  <a:lnTo>
                    <a:pt x="319" y="325"/>
                  </a:lnTo>
                  <a:lnTo>
                    <a:pt x="316" y="325"/>
                  </a:lnTo>
                  <a:lnTo>
                    <a:pt x="311" y="320"/>
                  </a:lnTo>
                  <a:lnTo>
                    <a:pt x="311" y="319"/>
                  </a:lnTo>
                  <a:lnTo>
                    <a:pt x="310" y="317"/>
                  </a:lnTo>
                  <a:lnTo>
                    <a:pt x="303" y="311"/>
                  </a:lnTo>
                  <a:lnTo>
                    <a:pt x="301" y="311"/>
                  </a:lnTo>
                  <a:lnTo>
                    <a:pt x="300" y="309"/>
                  </a:lnTo>
                  <a:lnTo>
                    <a:pt x="298" y="309"/>
                  </a:lnTo>
                  <a:lnTo>
                    <a:pt x="291" y="312"/>
                  </a:lnTo>
                  <a:lnTo>
                    <a:pt x="291" y="320"/>
                  </a:lnTo>
                  <a:lnTo>
                    <a:pt x="293" y="323"/>
                  </a:lnTo>
                  <a:lnTo>
                    <a:pt x="296" y="335"/>
                  </a:lnTo>
                  <a:lnTo>
                    <a:pt x="296" y="338"/>
                  </a:lnTo>
                  <a:lnTo>
                    <a:pt x="296" y="340"/>
                  </a:lnTo>
                  <a:lnTo>
                    <a:pt x="290" y="349"/>
                  </a:lnTo>
                  <a:lnTo>
                    <a:pt x="290" y="351"/>
                  </a:lnTo>
                  <a:lnTo>
                    <a:pt x="288" y="353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8" y="369"/>
                  </a:lnTo>
                  <a:lnTo>
                    <a:pt x="288" y="380"/>
                  </a:lnTo>
                  <a:lnTo>
                    <a:pt x="288" y="382"/>
                  </a:lnTo>
                  <a:lnTo>
                    <a:pt x="281" y="387"/>
                  </a:lnTo>
                  <a:lnTo>
                    <a:pt x="276" y="393"/>
                  </a:lnTo>
                  <a:lnTo>
                    <a:pt x="271" y="396"/>
                  </a:lnTo>
                  <a:lnTo>
                    <a:pt x="267" y="400"/>
                  </a:lnTo>
                  <a:lnTo>
                    <a:pt x="265" y="401"/>
                  </a:lnTo>
                  <a:lnTo>
                    <a:pt x="262" y="411"/>
                  </a:lnTo>
                  <a:lnTo>
                    <a:pt x="262" y="412"/>
                  </a:lnTo>
                  <a:lnTo>
                    <a:pt x="257" y="417"/>
                  </a:lnTo>
                  <a:lnTo>
                    <a:pt x="253" y="417"/>
                  </a:lnTo>
                  <a:lnTo>
                    <a:pt x="250" y="417"/>
                  </a:lnTo>
                  <a:lnTo>
                    <a:pt x="248" y="417"/>
                  </a:lnTo>
                  <a:lnTo>
                    <a:pt x="247" y="417"/>
                  </a:lnTo>
                  <a:lnTo>
                    <a:pt x="240" y="417"/>
                  </a:lnTo>
                  <a:lnTo>
                    <a:pt x="238" y="417"/>
                  </a:lnTo>
                  <a:lnTo>
                    <a:pt x="232" y="417"/>
                  </a:lnTo>
                  <a:lnTo>
                    <a:pt x="224" y="419"/>
                  </a:lnTo>
                  <a:lnTo>
                    <a:pt x="219" y="424"/>
                  </a:lnTo>
                  <a:lnTo>
                    <a:pt x="217" y="422"/>
                  </a:lnTo>
                  <a:lnTo>
                    <a:pt x="215" y="421"/>
                  </a:lnTo>
                  <a:lnTo>
                    <a:pt x="207" y="424"/>
                  </a:lnTo>
                  <a:lnTo>
                    <a:pt x="204" y="424"/>
                  </a:lnTo>
                  <a:lnTo>
                    <a:pt x="200" y="422"/>
                  </a:lnTo>
                  <a:lnTo>
                    <a:pt x="200" y="421"/>
                  </a:lnTo>
                  <a:lnTo>
                    <a:pt x="195" y="412"/>
                  </a:lnTo>
                  <a:lnTo>
                    <a:pt x="197" y="404"/>
                  </a:lnTo>
                  <a:lnTo>
                    <a:pt x="197" y="401"/>
                  </a:lnTo>
                  <a:lnTo>
                    <a:pt x="197" y="395"/>
                  </a:lnTo>
                  <a:lnTo>
                    <a:pt x="197" y="393"/>
                  </a:lnTo>
                  <a:lnTo>
                    <a:pt x="197" y="391"/>
                  </a:lnTo>
                  <a:lnTo>
                    <a:pt x="199" y="385"/>
                  </a:lnTo>
                  <a:lnTo>
                    <a:pt x="199" y="383"/>
                  </a:lnTo>
                  <a:lnTo>
                    <a:pt x="195" y="379"/>
                  </a:lnTo>
                  <a:lnTo>
                    <a:pt x="195" y="377"/>
                  </a:lnTo>
                  <a:lnTo>
                    <a:pt x="194" y="370"/>
                  </a:lnTo>
                  <a:lnTo>
                    <a:pt x="194" y="367"/>
                  </a:lnTo>
                  <a:lnTo>
                    <a:pt x="194" y="362"/>
                  </a:lnTo>
                  <a:lnTo>
                    <a:pt x="192" y="359"/>
                  </a:lnTo>
                  <a:lnTo>
                    <a:pt x="190" y="351"/>
                  </a:lnTo>
                  <a:lnTo>
                    <a:pt x="190" y="349"/>
                  </a:lnTo>
                  <a:lnTo>
                    <a:pt x="189" y="343"/>
                  </a:lnTo>
                  <a:lnTo>
                    <a:pt x="187" y="343"/>
                  </a:lnTo>
                  <a:lnTo>
                    <a:pt x="176" y="340"/>
                  </a:lnTo>
                  <a:lnTo>
                    <a:pt x="164" y="333"/>
                  </a:lnTo>
                  <a:lnTo>
                    <a:pt x="162" y="332"/>
                  </a:lnTo>
                  <a:lnTo>
                    <a:pt x="156" y="333"/>
                  </a:lnTo>
                  <a:lnTo>
                    <a:pt x="154" y="336"/>
                  </a:lnTo>
                  <a:lnTo>
                    <a:pt x="149" y="340"/>
                  </a:lnTo>
                  <a:lnTo>
                    <a:pt x="144" y="341"/>
                  </a:lnTo>
                  <a:lnTo>
                    <a:pt x="139" y="343"/>
                  </a:lnTo>
                  <a:lnTo>
                    <a:pt x="138" y="345"/>
                  </a:lnTo>
                  <a:lnTo>
                    <a:pt x="129" y="348"/>
                  </a:lnTo>
                  <a:lnTo>
                    <a:pt x="119" y="348"/>
                  </a:lnTo>
                  <a:lnTo>
                    <a:pt x="118" y="348"/>
                  </a:lnTo>
                  <a:lnTo>
                    <a:pt x="109" y="346"/>
                  </a:lnTo>
                  <a:lnTo>
                    <a:pt x="108" y="345"/>
                  </a:lnTo>
                  <a:lnTo>
                    <a:pt x="101" y="341"/>
                  </a:lnTo>
                  <a:lnTo>
                    <a:pt x="98" y="340"/>
                  </a:lnTo>
                  <a:lnTo>
                    <a:pt x="91" y="340"/>
                  </a:lnTo>
                  <a:lnTo>
                    <a:pt x="88" y="340"/>
                  </a:lnTo>
                  <a:lnTo>
                    <a:pt x="83" y="335"/>
                  </a:lnTo>
                  <a:lnTo>
                    <a:pt x="81" y="333"/>
                  </a:lnTo>
                  <a:lnTo>
                    <a:pt x="80" y="332"/>
                  </a:lnTo>
                  <a:lnTo>
                    <a:pt x="76" y="325"/>
                  </a:lnTo>
                  <a:lnTo>
                    <a:pt x="76" y="323"/>
                  </a:lnTo>
                  <a:lnTo>
                    <a:pt x="75" y="320"/>
                  </a:lnTo>
                  <a:lnTo>
                    <a:pt x="70" y="314"/>
                  </a:lnTo>
                  <a:lnTo>
                    <a:pt x="68" y="312"/>
                  </a:lnTo>
                  <a:lnTo>
                    <a:pt x="63" y="304"/>
                  </a:lnTo>
                  <a:lnTo>
                    <a:pt x="58" y="302"/>
                  </a:lnTo>
                  <a:lnTo>
                    <a:pt x="56" y="301"/>
                  </a:lnTo>
                  <a:lnTo>
                    <a:pt x="52" y="298"/>
                  </a:lnTo>
                  <a:lnTo>
                    <a:pt x="48" y="298"/>
                  </a:lnTo>
                  <a:lnTo>
                    <a:pt x="47" y="298"/>
                  </a:lnTo>
                  <a:lnTo>
                    <a:pt x="38" y="296"/>
                  </a:lnTo>
                  <a:lnTo>
                    <a:pt x="37" y="294"/>
                  </a:lnTo>
                  <a:lnTo>
                    <a:pt x="33" y="294"/>
                  </a:lnTo>
                  <a:lnTo>
                    <a:pt x="28" y="290"/>
                  </a:lnTo>
                  <a:lnTo>
                    <a:pt x="28" y="288"/>
                  </a:lnTo>
                  <a:lnTo>
                    <a:pt x="27" y="286"/>
                  </a:lnTo>
                  <a:lnTo>
                    <a:pt x="25" y="285"/>
                  </a:lnTo>
                  <a:lnTo>
                    <a:pt x="18" y="281"/>
                  </a:lnTo>
                  <a:lnTo>
                    <a:pt x="18" y="278"/>
                  </a:lnTo>
                  <a:lnTo>
                    <a:pt x="18" y="275"/>
                  </a:lnTo>
                  <a:lnTo>
                    <a:pt x="18" y="272"/>
                  </a:lnTo>
                  <a:lnTo>
                    <a:pt x="18" y="268"/>
                  </a:lnTo>
                  <a:lnTo>
                    <a:pt x="15" y="265"/>
                  </a:lnTo>
                  <a:lnTo>
                    <a:pt x="0" y="246"/>
                  </a:lnTo>
                  <a:lnTo>
                    <a:pt x="0" y="239"/>
                  </a:lnTo>
                  <a:lnTo>
                    <a:pt x="5" y="238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7" y="231"/>
                  </a:lnTo>
                  <a:lnTo>
                    <a:pt x="18" y="231"/>
                  </a:lnTo>
                  <a:lnTo>
                    <a:pt x="23" y="228"/>
                  </a:lnTo>
                  <a:lnTo>
                    <a:pt x="27" y="222"/>
                  </a:lnTo>
                  <a:lnTo>
                    <a:pt x="32" y="218"/>
                  </a:lnTo>
                  <a:lnTo>
                    <a:pt x="37" y="217"/>
                  </a:lnTo>
                  <a:lnTo>
                    <a:pt x="38" y="215"/>
                  </a:lnTo>
                  <a:lnTo>
                    <a:pt x="42" y="210"/>
                  </a:lnTo>
                  <a:lnTo>
                    <a:pt x="42" y="207"/>
                  </a:lnTo>
                  <a:lnTo>
                    <a:pt x="43" y="201"/>
                  </a:lnTo>
                  <a:lnTo>
                    <a:pt x="43" y="199"/>
                  </a:lnTo>
                  <a:lnTo>
                    <a:pt x="43" y="196"/>
                  </a:lnTo>
                  <a:lnTo>
                    <a:pt x="43" y="188"/>
                  </a:lnTo>
                  <a:lnTo>
                    <a:pt x="47" y="181"/>
                  </a:lnTo>
                  <a:lnTo>
                    <a:pt x="45" y="179"/>
                  </a:lnTo>
                  <a:lnTo>
                    <a:pt x="43" y="175"/>
                  </a:lnTo>
                  <a:lnTo>
                    <a:pt x="40" y="168"/>
                  </a:lnTo>
                  <a:lnTo>
                    <a:pt x="38" y="167"/>
                  </a:lnTo>
                  <a:lnTo>
                    <a:pt x="38" y="160"/>
                  </a:lnTo>
                  <a:lnTo>
                    <a:pt x="38" y="158"/>
                  </a:lnTo>
                  <a:lnTo>
                    <a:pt x="42" y="152"/>
                  </a:lnTo>
                  <a:lnTo>
                    <a:pt x="45" y="145"/>
                  </a:lnTo>
                  <a:lnTo>
                    <a:pt x="42" y="139"/>
                  </a:lnTo>
                  <a:lnTo>
                    <a:pt x="40" y="139"/>
                  </a:lnTo>
                  <a:lnTo>
                    <a:pt x="38" y="133"/>
                  </a:lnTo>
                  <a:lnTo>
                    <a:pt x="38" y="131"/>
                  </a:lnTo>
                  <a:lnTo>
                    <a:pt x="37" y="129"/>
                  </a:lnTo>
                  <a:lnTo>
                    <a:pt x="33" y="123"/>
                  </a:lnTo>
                  <a:lnTo>
                    <a:pt x="30" y="121"/>
                  </a:lnTo>
                  <a:lnTo>
                    <a:pt x="27" y="116"/>
                  </a:lnTo>
                  <a:lnTo>
                    <a:pt x="25" y="115"/>
                  </a:lnTo>
                  <a:lnTo>
                    <a:pt x="22" y="107"/>
                  </a:lnTo>
                  <a:lnTo>
                    <a:pt x="20" y="105"/>
                  </a:lnTo>
                  <a:lnTo>
                    <a:pt x="13" y="102"/>
                  </a:lnTo>
                  <a:lnTo>
                    <a:pt x="9" y="105"/>
                  </a:lnTo>
                  <a:lnTo>
                    <a:pt x="5" y="105"/>
                  </a:lnTo>
                  <a:lnTo>
                    <a:pt x="5" y="103"/>
                  </a:lnTo>
                  <a:lnTo>
                    <a:pt x="5" y="97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0" name="Freeform 130"/>
            <p:cNvSpPr>
              <a:spLocks/>
            </p:cNvSpPr>
            <p:nvPr/>
          </p:nvSpPr>
          <p:spPr bwMode="auto">
            <a:xfrm>
              <a:off x="1628774" y="5215733"/>
              <a:ext cx="862013" cy="814388"/>
            </a:xfrm>
            <a:custGeom>
              <a:avLst/>
              <a:gdLst>
                <a:gd name="T0" fmla="*/ 1016 w 1085"/>
                <a:gd name="T1" fmla="*/ 254 h 1026"/>
                <a:gd name="T2" fmla="*/ 1026 w 1085"/>
                <a:gd name="T3" fmla="*/ 303 h 1026"/>
                <a:gd name="T4" fmla="*/ 1029 w 1085"/>
                <a:gd name="T5" fmla="*/ 356 h 1026"/>
                <a:gd name="T6" fmla="*/ 1002 w 1085"/>
                <a:gd name="T7" fmla="*/ 398 h 1026"/>
                <a:gd name="T8" fmla="*/ 1004 w 1085"/>
                <a:gd name="T9" fmla="*/ 438 h 1026"/>
                <a:gd name="T10" fmla="*/ 1001 w 1085"/>
                <a:gd name="T11" fmla="*/ 481 h 1026"/>
                <a:gd name="T12" fmla="*/ 1017 w 1085"/>
                <a:gd name="T13" fmla="*/ 531 h 1026"/>
                <a:gd name="T14" fmla="*/ 1049 w 1085"/>
                <a:gd name="T15" fmla="*/ 558 h 1026"/>
                <a:gd name="T16" fmla="*/ 1052 w 1085"/>
                <a:gd name="T17" fmla="*/ 581 h 1026"/>
                <a:gd name="T18" fmla="*/ 1069 w 1085"/>
                <a:gd name="T19" fmla="*/ 618 h 1026"/>
                <a:gd name="T20" fmla="*/ 1077 w 1085"/>
                <a:gd name="T21" fmla="*/ 667 h 1026"/>
                <a:gd name="T22" fmla="*/ 1075 w 1085"/>
                <a:gd name="T23" fmla="*/ 709 h 1026"/>
                <a:gd name="T24" fmla="*/ 1064 w 1085"/>
                <a:gd name="T25" fmla="*/ 757 h 1026"/>
                <a:gd name="T26" fmla="*/ 1047 w 1085"/>
                <a:gd name="T27" fmla="*/ 804 h 1026"/>
                <a:gd name="T28" fmla="*/ 1049 w 1085"/>
                <a:gd name="T29" fmla="*/ 841 h 1026"/>
                <a:gd name="T30" fmla="*/ 1022 w 1085"/>
                <a:gd name="T31" fmla="*/ 885 h 1026"/>
                <a:gd name="T32" fmla="*/ 983 w 1085"/>
                <a:gd name="T33" fmla="*/ 898 h 1026"/>
                <a:gd name="T34" fmla="*/ 940 w 1085"/>
                <a:gd name="T35" fmla="*/ 921 h 1026"/>
                <a:gd name="T36" fmla="*/ 844 w 1085"/>
                <a:gd name="T37" fmla="*/ 930 h 1026"/>
                <a:gd name="T38" fmla="*/ 781 w 1085"/>
                <a:gd name="T39" fmla="*/ 938 h 1026"/>
                <a:gd name="T40" fmla="*/ 713 w 1085"/>
                <a:gd name="T41" fmla="*/ 948 h 1026"/>
                <a:gd name="T42" fmla="*/ 677 w 1085"/>
                <a:gd name="T43" fmla="*/ 972 h 1026"/>
                <a:gd name="T44" fmla="*/ 632 w 1085"/>
                <a:gd name="T45" fmla="*/ 1021 h 1026"/>
                <a:gd name="T46" fmla="*/ 584 w 1085"/>
                <a:gd name="T47" fmla="*/ 1018 h 1026"/>
                <a:gd name="T48" fmla="*/ 559 w 1085"/>
                <a:gd name="T49" fmla="*/ 981 h 1026"/>
                <a:gd name="T50" fmla="*/ 529 w 1085"/>
                <a:gd name="T51" fmla="*/ 935 h 1026"/>
                <a:gd name="T52" fmla="*/ 533 w 1085"/>
                <a:gd name="T53" fmla="*/ 895 h 1026"/>
                <a:gd name="T54" fmla="*/ 576 w 1085"/>
                <a:gd name="T55" fmla="*/ 848 h 1026"/>
                <a:gd name="T56" fmla="*/ 592 w 1085"/>
                <a:gd name="T57" fmla="*/ 819 h 1026"/>
                <a:gd name="T58" fmla="*/ 589 w 1085"/>
                <a:gd name="T59" fmla="*/ 783 h 1026"/>
                <a:gd name="T60" fmla="*/ 586 w 1085"/>
                <a:gd name="T61" fmla="*/ 733 h 1026"/>
                <a:gd name="T62" fmla="*/ 587 w 1085"/>
                <a:gd name="T63" fmla="*/ 671 h 1026"/>
                <a:gd name="T64" fmla="*/ 587 w 1085"/>
                <a:gd name="T65" fmla="*/ 623 h 1026"/>
                <a:gd name="T66" fmla="*/ 607 w 1085"/>
                <a:gd name="T67" fmla="*/ 578 h 1026"/>
                <a:gd name="T68" fmla="*/ 599 w 1085"/>
                <a:gd name="T69" fmla="*/ 524 h 1026"/>
                <a:gd name="T70" fmla="*/ 591 w 1085"/>
                <a:gd name="T71" fmla="*/ 468 h 1026"/>
                <a:gd name="T72" fmla="*/ 579 w 1085"/>
                <a:gd name="T73" fmla="*/ 419 h 1026"/>
                <a:gd name="T74" fmla="*/ 564 w 1085"/>
                <a:gd name="T75" fmla="*/ 371 h 1026"/>
                <a:gd name="T76" fmla="*/ 548 w 1085"/>
                <a:gd name="T77" fmla="*/ 328 h 1026"/>
                <a:gd name="T78" fmla="*/ 533 w 1085"/>
                <a:gd name="T79" fmla="*/ 325 h 1026"/>
                <a:gd name="T80" fmla="*/ 491 w 1085"/>
                <a:gd name="T81" fmla="*/ 272 h 1026"/>
                <a:gd name="T82" fmla="*/ 442 w 1085"/>
                <a:gd name="T83" fmla="*/ 233 h 1026"/>
                <a:gd name="T84" fmla="*/ 392 w 1085"/>
                <a:gd name="T85" fmla="*/ 212 h 1026"/>
                <a:gd name="T86" fmla="*/ 353 w 1085"/>
                <a:gd name="T87" fmla="*/ 228 h 1026"/>
                <a:gd name="T88" fmla="*/ 311 w 1085"/>
                <a:gd name="T89" fmla="*/ 223 h 1026"/>
                <a:gd name="T90" fmla="*/ 296 w 1085"/>
                <a:gd name="T91" fmla="*/ 238 h 1026"/>
                <a:gd name="T92" fmla="*/ 288 w 1085"/>
                <a:gd name="T93" fmla="*/ 285 h 1026"/>
                <a:gd name="T94" fmla="*/ 250 w 1085"/>
                <a:gd name="T95" fmla="*/ 320 h 1026"/>
                <a:gd name="T96" fmla="*/ 207 w 1085"/>
                <a:gd name="T97" fmla="*/ 327 h 1026"/>
                <a:gd name="T98" fmla="*/ 199 w 1085"/>
                <a:gd name="T99" fmla="*/ 288 h 1026"/>
                <a:gd name="T100" fmla="*/ 189 w 1085"/>
                <a:gd name="T101" fmla="*/ 246 h 1026"/>
                <a:gd name="T102" fmla="*/ 138 w 1085"/>
                <a:gd name="T103" fmla="*/ 248 h 1026"/>
                <a:gd name="T104" fmla="*/ 83 w 1085"/>
                <a:gd name="T105" fmla="*/ 238 h 1026"/>
                <a:gd name="T106" fmla="*/ 56 w 1085"/>
                <a:gd name="T107" fmla="*/ 204 h 1026"/>
                <a:gd name="T108" fmla="*/ 25 w 1085"/>
                <a:gd name="T109" fmla="*/ 188 h 1026"/>
                <a:gd name="T110" fmla="*/ 10 w 1085"/>
                <a:gd name="T111" fmla="*/ 137 h 1026"/>
                <a:gd name="T112" fmla="*/ 42 w 1085"/>
                <a:gd name="T113" fmla="*/ 110 h 1026"/>
                <a:gd name="T114" fmla="*/ 38 w 1085"/>
                <a:gd name="T115" fmla="*/ 63 h 1026"/>
                <a:gd name="T116" fmla="*/ 30 w 1085"/>
                <a:gd name="T117" fmla="*/ 24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5" h="1026">
                  <a:moveTo>
                    <a:pt x="1026" y="217"/>
                  </a:moveTo>
                  <a:lnTo>
                    <a:pt x="1031" y="218"/>
                  </a:lnTo>
                  <a:lnTo>
                    <a:pt x="1034" y="222"/>
                  </a:lnTo>
                  <a:lnTo>
                    <a:pt x="1029" y="230"/>
                  </a:lnTo>
                  <a:lnTo>
                    <a:pt x="1017" y="235"/>
                  </a:lnTo>
                  <a:lnTo>
                    <a:pt x="1019" y="238"/>
                  </a:lnTo>
                  <a:lnTo>
                    <a:pt x="1021" y="243"/>
                  </a:lnTo>
                  <a:lnTo>
                    <a:pt x="1021" y="246"/>
                  </a:lnTo>
                  <a:lnTo>
                    <a:pt x="1021" y="248"/>
                  </a:lnTo>
                  <a:lnTo>
                    <a:pt x="1016" y="254"/>
                  </a:lnTo>
                  <a:lnTo>
                    <a:pt x="1014" y="260"/>
                  </a:lnTo>
                  <a:lnTo>
                    <a:pt x="1016" y="264"/>
                  </a:lnTo>
                  <a:lnTo>
                    <a:pt x="1016" y="267"/>
                  </a:lnTo>
                  <a:lnTo>
                    <a:pt x="1017" y="280"/>
                  </a:lnTo>
                  <a:lnTo>
                    <a:pt x="1017" y="283"/>
                  </a:lnTo>
                  <a:lnTo>
                    <a:pt x="1019" y="285"/>
                  </a:lnTo>
                  <a:lnTo>
                    <a:pt x="1019" y="286"/>
                  </a:lnTo>
                  <a:lnTo>
                    <a:pt x="1026" y="294"/>
                  </a:lnTo>
                  <a:lnTo>
                    <a:pt x="1026" y="301"/>
                  </a:lnTo>
                  <a:lnTo>
                    <a:pt x="1026" y="303"/>
                  </a:lnTo>
                  <a:lnTo>
                    <a:pt x="1021" y="314"/>
                  </a:lnTo>
                  <a:lnTo>
                    <a:pt x="1024" y="322"/>
                  </a:lnTo>
                  <a:lnTo>
                    <a:pt x="1022" y="328"/>
                  </a:lnTo>
                  <a:lnTo>
                    <a:pt x="1021" y="330"/>
                  </a:lnTo>
                  <a:lnTo>
                    <a:pt x="1017" y="333"/>
                  </a:lnTo>
                  <a:lnTo>
                    <a:pt x="1014" y="338"/>
                  </a:lnTo>
                  <a:lnTo>
                    <a:pt x="1016" y="340"/>
                  </a:lnTo>
                  <a:lnTo>
                    <a:pt x="1019" y="345"/>
                  </a:lnTo>
                  <a:lnTo>
                    <a:pt x="1019" y="346"/>
                  </a:lnTo>
                  <a:lnTo>
                    <a:pt x="1029" y="356"/>
                  </a:lnTo>
                  <a:lnTo>
                    <a:pt x="1031" y="362"/>
                  </a:lnTo>
                  <a:lnTo>
                    <a:pt x="1031" y="366"/>
                  </a:lnTo>
                  <a:lnTo>
                    <a:pt x="1032" y="367"/>
                  </a:lnTo>
                  <a:lnTo>
                    <a:pt x="1032" y="379"/>
                  </a:lnTo>
                  <a:lnTo>
                    <a:pt x="1029" y="385"/>
                  </a:lnTo>
                  <a:lnTo>
                    <a:pt x="1027" y="387"/>
                  </a:lnTo>
                  <a:lnTo>
                    <a:pt x="1026" y="390"/>
                  </a:lnTo>
                  <a:lnTo>
                    <a:pt x="1022" y="393"/>
                  </a:lnTo>
                  <a:lnTo>
                    <a:pt x="1012" y="398"/>
                  </a:lnTo>
                  <a:lnTo>
                    <a:pt x="1002" y="398"/>
                  </a:lnTo>
                  <a:lnTo>
                    <a:pt x="998" y="400"/>
                  </a:lnTo>
                  <a:lnTo>
                    <a:pt x="996" y="401"/>
                  </a:lnTo>
                  <a:lnTo>
                    <a:pt x="996" y="404"/>
                  </a:lnTo>
                  <a:lnTo>
                    <a:pt x="994" y="408"/>
                  </a:lnTo>
                  <a:lnTo>
                    <a:pt x="994" y="417"/>
                  </a:lnTo>
                  <a:lnTo>
                    <a:pt x="999" y="424"/>
                  </a:lnTo>
                  <a:lnTo>
                    <a:pt x="999" y="426"/>
                  </a:lnTo>
                  <a:lnTo>
                    <a:pt x="999" y="432"/>
                  </a:lnTo>
                  <a:lnTo>
                    <a:pt x="999" y="434"/>
                  </a:lnTo>
                  <a:lnTo>
                    <a:pt x="1004" y="438"/>
                  </a:lnTo>
                  <a:lnTo>
                    <a:pt x="1006" y="440"/>
                  </a:lnTo>
                  <a:lnTo>
                    <a:pt x="1011" y="447"/>
                  </a:lnTo>
                  <a:lnTo>
                    <a:pt x="1014" y="453"/>
                  </a:lnTo>
                  <a:lnTo>
                    <a:pt x="1014" y="458"/>
                  </a:lnTo>
                  <a:lnTo>
                    <a:pt x="1012" y="460"/>
                  </a:lnTo>
                  <a:lnTo>
                    <a:pt x="1002" y="466"/>
                  </a:lnTo>
                  <a:lnTo>
                    <a:pt x="996" y="471"/>
                  </a:lnTo>
                  <a:lnTo>
                    <a:pt x="998" y="472"/>
                  </a:lnTo>
                  <a:lnTo>
                    <a:pt x="998" y="474"/>
                  </a:lnTo>
                  <a:lnTo>
                    <a:pt x="1001" y="481"/>
                  </a:lnTo>
                  <a:lnTo>
                    <a:pt x="1002" y="482"/>
                  </a:lnTo>
                  <a:lnTo>
                    <a:pt x="1007" y="489"/>
                  </a:lnTo>
                  <a:lnTo>
                    <a:pt x="1007" y="505"/>
                  </a:lnTo>
                  <a:lnTo>
                    <a:pt x="1007" y="508"/>
                  </a:lnTo>
                  <a:lnTo>
                    <a:pt x="1009" y="518"/>
                  </a:lnTo>
                  <a:lnTo>
                    <a:pt x="1009" y="519"/>
                  </a:lnTo>
                  <a:lnTo>
                    <a:pt x="1012" y="524"/>
                  </a:lnTo>
                  <a:lnTo>
                    <a:pt x="1014" y="526"/>
                  </a:lnTo>
                  <a:lnTo>
                    <a:pt x="1016" y="529"/>
                  </a:lnTo>
                  <a:lnTo>
                    <a:pt x="1017" y="531"/>
                  </a:lnTo>
                  <a:lnTo>
                    <a:pt x="1021" y="536"/>
                  </a:lnTo>
                  <a:lnTo>
                    <a:pt x="1022" y="537"/>
                  </a:lnTo>
                  <a:lnTo>
                    <a:pt x="1029" y="539"/>
                  </a:lnTo>
                  <a:lnTo>
                    <a:pt x="1031" y="539"/>
                  </a:lnTo>
                  <a:lnTo>
                    <a:pt x="1039" y="542"/>
                  </a:lnTo>
                  <a:lnTo>
                    <a:pt x="1039" y="545"/>
                  </a:lnTo>
                  <a:lnTo>
                    <a:pt x="1041" y="552"/>
                  </a:lnTo>
                  <a:lnTo>
                    <a:pt x="1044" y="555"/>
                  </a:lnTo>
                  <a:lnTo>
                    <a:pt x="1046" y="557"/>
                  </a:lnTo>
                  <a:lnTo>
                    <a:pt x="1049" y="558"/>
                  </a:lnTo>
                  <a:lnTo>
                    <a:pt x="1054" y="558"/>
                  </a:lnTo>
                  <a:lnTo>
                    <a:pt x="1055" y="557"/>
                  </a:lnTo>
                  <a:lnTo>
                    <a:pt x="1057" y="555"/>
                  </a:lnTo>
                  <a:lnTo>
                    <a:pt x="1059" y="555"/>
                  </a:lnTo>
                  <a:lnTo>
                    <a:pt x="1059" y="561"/>
                  </a:lnTo>
                  <a:lnTo>
                    <a:pt x="1059" y="563"/>
                  </a:lnTo>
                  <a:lnTo>
                    <a:pt x="1057" y="571"/>
                  </a:lnTo>
                  <a:lnTo>
                    <a:pt x="1055" y="574"/>
                  </a:lnTo>
                  <a:lnTo>
                    <a:pt x="1054" y="578"/>
                  </a:lnTo>
                  <a:lnTo>
                    <a:pt x="1052" y="581"/>
                  </a:lnTo>
                  <a:lnTo>
                    <a:pt x="1050" y="586"/>
                  </a:lnTo>
                  <a:lnTo>
                    <a:pt x="1054" y="591"/>
                  </a:lnTo>
                  <a:lnTo>
                    <a:pt x="1055" y="597"/>
                  </a:lnTo>
                  <a:lnTo>
                    <a:pt x="1055" y="599"/>
                  </a:lnTo>
                  <a:lnTo>
                    <a:pt x="1054" y="602"/>
                  </a:lnTo>
                  <a:lnTo>
                    <a:pt x="1057" y="608"/>
                  </a:lnTo>
                  <a:lnTo>
                    <a:pt x="1057" y="610"/>
                  </a:lnTo>
                  <a:lnTo>
                    <a:pt x="1060" y="615"/>
                  </a:lnTo>
                  <a:lnTo>
                    <a:pt x="1062" y="616"/>
                  </a:lnTo>
                  <a:lnTo>
                    <a:pt x="1069" y="618"/>
                  </a:lnTo>
                  <a:lnTo>
                    <a:pt x="1075" y="621"/>
                  </a:lnTo>
                  <a:lnTo>
                    <a:pt x="1079" y="626"/>
                  </a:lnTo>
                  <a:lnTo>
                    <a:pt x="1079" y="628"/>
                  </a:lnTo>
                  <a:lnTo>
                    <a:pt x="1080" y="634"/>
                  </a:lnTo>
                  <a:lnTo>
                    <a:pt x="1082" y="644"/>
                  </a:lnTo>
                  <a:lnTo>
                    <a:pt x="1084" y="649"/>
                  </a:lnTo>
                  <a:lnTo>
                    <a:pt x="1084" y="650"/>
                  </a:lnTo>
                  <a:lnTo>
                    <a:pt x="1085" y="655"/>
                  </a:lnTo>
                  <a:lnTo>
                    <a:pt x="1082" y="660"/>
                  </a:lnTo>
                  <a:lnTo>
                    <a:pt x="1077" y="667"/>
                  </a:lnTo>
                  <a:lnTo>
                    <a:pt x="1075" y="673"/>
                  </a:lnTo>
                  <a:lnTo>
                    <a:pt x="1075" y="676"/>
                  </a:lnTo>
                  <a:lnTo>
                    <a:pt x="1075" y="681"/>
                  </a:lnTo>
                  <a:lnTo>
                    <a:pt x="1075" y="686"/>
                  </a:lnTo>
                  <a:lnTo>
                    <a:pt x="1075" y="689"/>
                  </a:lnTo>
                  <a:lnTo>
                    <a:pt x="1075" y="694"/>
                  </a:lnTo>
                  <a:lnTo>
                    <a:pt x="1075" y="697"/>
                  </a:lnTo>
                  <a:lnTo>
                    <a:pt x="1075" y="701"/>
                  </a:lnTo>
                  <a:lnTo>
                    <a:pt x="1075" y="705"/>
                  </a:lnTo>
                  <a:lnTo>
                    <a:pt x="1075" y="709"/>
                  </a:lnTo>
                  <a:lnTo>
                    <a:pt x="1077" y="712"/>
                  </a:lnTo>
                  <a:lnTo>
                    <a:pt x="1077" y="715"/>
                  </a:lnTo>
                  <a:lnTo>
                    <a:pt x="1075" y="720"/>
                  </a:lnTo>
                  <a:lnTo>
                    <a:pt x="1075" y="727"/>
                  </a:lnTo>
                  <a:lnTo>
                    <a:pt x="1075" y="728"/>
                  </a:lnTo>
                  <a:lnTo>
                    <a:pt x="1070" y="733"/>
                  </a:lnTo>
                  <a:lnTo>
                    <a:pt x="1067" y="739"/>
                  </a:lnTo>
                  <a:lnTo>
                    <a:pt x="1064" y="748"/>
                  </a:lnTo>
                  <a:lnTo>
                    <a:pt x="1065" y="752"/>
                  </a:lnTo>
                  <a:lnTo>
                    <a:pt x="1064" y="757"/>
                  </a:lnTo>
                  <a:lnTo>
                    <a:pt x="1062" y="760"/>
                  </a:lnTo>
                  <a:lnTo>
                    <a:pt x="1060" y="764"/>
                  </a:lnTo>
                  <a:lnTo>
                    <a:pt x="1059" y="767"/>
                  </a:lnTo>
                  <a:lnTo>
                    <a:pt x="1057" y="769"/>
                  </a:lnTo>
                  <a:lnTo>
                    <a:pt x="1052" y="775"/>
                  </a:lnTo>
                  <a:lnTo>
                    <a:pt x="1049" y="780"/>
                  </a:lnTo>
                  <a:lnTo>
                    <a:pt x="1049" y="785"/>
                  </a:lnTo>
                  <a:lnTo>
                    <a:pt x="1047" y="790"/>
                  </a:lnTo>
                  <a:lnTo>
                    <a:pt x="1047" y="793"/>
                  </a:lnTo>
                  <a:lnTo>
                    <a:pt x="1047" y="804"/>
                  </a:lnTo>
                  <a:lnTo>
                    <a:pt x="1049" y="806"/>
                  </a:lnTo>
                  <a:lnTo>
                    <a:pt x="1049" y="807"/>
                  </a:lnTo>
                  <a:lnTo>
                    <a:pt x="1049" y="814"/>
                  </a:lnTo>
                  <a:lnTo>
                    <a:pt x="1050" y="816"/>
                  </a:lnTo>
                  <a:lnTo>
                    <a:pt x="1049" y="824"/>
                  </a:lnTo>
                  <a:lnTo>
                    <a:pt x="1049" y="825"/>
                  </a:lnTo>
                  <a:lnTo>
                    <a:pt x="1047" y="832"/>
                  </a:lnTo>
                  <a:lnTo>
                    <a:pt x="1049" y="837"/>
                  </a:lnTo>
                  <a:lnTo>
                    <a:pt x="1049" y="840"/>
                  </a:lnTo>
                  <a:lnTo>
                    <a:pt x="1049" y="841"/>
                  </a:lnTo>
                  <a:lnTo>
                    <a:pt x="1049" y="846"/>
                  </a:lnTo>
                  <a:lnTo>
                    <a:pt x="1049" y="848"/>
                  </a:lnTo>
                  <a:lnTo>
                    <a:pt x="1049" y="853"/>
                  </a:lnTo>
                  <a:lnTo>
                    <a:pt x="1037" y="869"/>
                  </a:lnTo>
                  <a:lnTo>
                    <a:pt x="1034" y="871"/>
                  </a:lnTo>
                  <a:lnTo>
                    <a:pt x="1032" y="872"/>
                  </a:lnTo>
                  <a:lnTo>
                    <a:pt x="1029" y="875"/>
                  </a:lnTo>
                  <a:lnTo>
                    <a:pt x="1029" y="877"/>
                  </a:lnTo>
                  <a:lnTo>
                    <a:pt x="1026" y="880"/>
                  </a:lnTo>
                  <a:lnTo>
                    <a:pt x="1022" y="885"/>
                  </a:lnTo>
                  <a:lnTo>
                    <a:pt x="1019" y="888"/>
                  </a:lnTo>
                  <a:lnTo>
                    <a:pt x="1017" y="890"/>
                  </a:lnTo>
                  <a:lnTo>
                    <a:pt x="1016" y="892"/>
                  </a:lnTo>
                  <a:lnTo>
                    <a:pt x="1012" y="892"/>
                  </a:lnTo>
                  <a:lnTo>
                    <a:pt x="1007" y="892"/>
                  </a:lnTo>
                  <a:lnTo>
                    <a:pt x="1004" y="892"/>
                  </a:lnTo>
                  <a:lnTo>
                    <a:pt x="1001" y="892"/>
                  </a:lnTo>
                  <a:lnTo>
                    <a:pt x="998" y="892"/>
                  </a:lnTo>
                  <a:lnTo>
                    <a:pt x="994" y="893"/>
                  </a:lnTo>
                  <a:lnTo>
                    <a:pt x="983" y="898"/>
                  </a:lnTo>
                  <a:lnTo>
                    <a:pt x="978" y="898"/>
                  </a:lnTo>
                  <a:lnTo>
                    <a:pt x="971" y="898"/>
                  </a:lnTo>
                  <a:lnTo>
                    <a:pt x="969" y="898"/>
                  </a:lnTo>
                  <a:lnTo>
                    <a:pt x="966" y="898"/>
                  </a:lnTo>
                  <a:lnTo>
                    <a:pt x="959" y="901"/>
                  </a:lnTo>
                  <a:lnTo>
                    <a:pt x="958" y="905"/>
                  </a:lnTo>
                  <a:lnTo>
                    <a:pt x="956" y="906"/>
                  </a:lnTo>
                  <a:lnTo>
                    <a:pt x="950" y="914"/>
                  </a:lnTo>
                  <a:lnTo>
                    <a:pt x="941" y="921"/>
                  </a:lnTo>
                  <a:lnTo>
                    <a:pt x="940" y="921"/>
                  </a:lnTo>
                  <a:lnTo>
                    <a:pt x="930" y="924"/>
                  </a:lnTo>
                  <a:lnTo>
                    <a:pt x="928" y="924"/>
                  </a:lnTo>
                  <a:lnTo>
                    <a:pt x="926" y="924"/>
                  </a:lnTo>
                  <a:lnTo>
                    <a:pt x="915" y="929"/>
                  </a:lnTo>
                  <a:lnTo>
                    <a:pt x="898" y="930"/>
                  </a:lnTo>
                  <a:lnTo>
                    <a:pt x="880" y="930"/>
                  </a:lnTo>
                  <a:lnTo>
                    <a:pt x="877" y="930"/>
                  </a:lnTo>
                  <a:lnTo>
                    <a:pt x="875" y="930"/>
                  </a:lnTo>
                  <a:lnTo>
                    <a:pt x="862" y="930"/>
                  </a:lnTo>
                  <a:lnTo>
                    <a:pt x="844" y="930"/>
                  </a:lnTo>
                  <a:lnTo>
                    <a:pt x="834" y="930"/>
                  </a:lnTo>
                  <a:lnTo>
                    <a:pt x="827" y="932"/>
                  </a:lnTo>
                  <a:lnTo>
                    <a:pt x="826" y="932"/>
                  </a:lnTo>
                  <a:lnTo>
                    <a:pt x="814" y="932"/>
                  </a:lnTo>
                  <a:lnTo>
                    <a:pt x="809" y="932"/>
                  </a:lnTo>
                  <a:lnTo>
                    <a:pt x="802" y="930"/>
                  </a:lnTo>
                  <a:lnTo>
                    <a:pt x="791" y="934"/>
                  </a:lnTo>
                  <a:lnTo>
                    <a:pt x="789" y="935"/>
                  </a:lnTo>
                  <a:lnTo>
                    <a:pt x="783" y="938"/>
                  </a:lnTo>
                  <a:lnTo>
                    <a:pt x="781" y="938"/>
                  </a:lnTo>
                  <a:lnTo>
                    <a:pt x="771" y="937"/>
                  </a:lnTo>
                  <a:lnTo>
                    <a:pt x="769" y="937"/>
                  </a:lnTo>
                  <a:lnTo>
                    <a:pt x="764" y="937"/>
                  </a:lnTo>
                  <a:lnTo>
                    <a:pt x="761" y="938"/>
                  </a:lnTo>
                  <a:lnTo>
                    <a:pt x="758" y="942"/>
                  </a:lnTo>
                  <a:lnTo>
                    <a:pt x="751" y="943"/>
                  </a:lnTo>
                  <a:lnTo>
                    <a:pt x="749" y="943"/>
                  </a:lnTo>
                  <a:lnTo>
                    <a:pt x="736" y="940"/>
                  </a:lnTo>
                  <a:lnTo>
                    <a:pt x="716" y="947"/>
                  </a:lnTo>
                  <a:lnTo>
                    <a:pt x="713" y="948"/>
                  </a:lnTo>
                  <a:lnTo>
                    <a:pt x="710" y="955"/>
                  </a:lnTo>
                  <a:lnTo>
                    <a:pt x="703" y="958"/>
                  </a:lnTo>
                  <a:lnTo>
                    <a:pt x="701" y="958"/>
                  </a:lnTo>
                  <a:lnTo>
                    <a:pt x="697" y="958"/>
                  </a:lnTo>
                  <a:lnTo>
                    <a:pt x="695" y="958"/>
                  </a:lnTo>
                  <a:lnTo>
                    <a:pt x="693" y="958"/>
                  </a:lnTo>
                  <a:lnTo>
                    <a:pt x="687" y="963"/>
                  </a:lnTo>
                  <a:lnTo>
                    <a:pt x="683" y="963"/>
                  </a:lnTo>
                  <a:lnTo>
                    <a:pt x="678" y="969"/>
                  </a:lnTo>
                  <a:lnTo>
                    <a:pt x="677" y="972"/>
                  </a:lnTo>
                  <a:lnTo>
                    <a:pt x="675" y="974"/>
                  </a:lnTo>
                  <a:lnTo>
                    <a:pt x="667" y="982"/>
                  </a:lnTo>
                  <a:lnTo>
                    <a:pt x="660" y="994"/>
                  </a:lnTo>
                  <a:lnTo>
                    <a:pt x="658" y="997"/>
                  </a:lnTo>
                  <a:lnTo>
                    <a:pt x="652" y="1006"/>
                  </a:lnTo>
                  <a:lnTo>
                    <a:pt x="650" y="1010"/>
                  </a:lnTo>
                  <a:lnTo>
                    <a:pt x="647" y="1011"/>
                  </a:lnTo>
                  <a:lnTo>
                    <a:pt x="645" y="1013"/>
                  </a:lnTo>
                  <a:lnTo>
                    <a:pt x="634" y="1021"/>
                  </a:lnTo>
                  <a:lnTo>
                    <a:pt x="632" y="1021"/>
                  </a:lnTo>
                  <a:lnTo>
                    <a:pt x="622" y="1024"/>
                  </a:lnTo>
                  <a:lnTo>
                    <a:pt x="620" y="1026"/>
                  </a:lnTo>
                  <a:lnTo>
                    <a:pt x="615" y="1026"/>
                  </a:lnTo>
                  <a:lnTo>
                    <a:pt x="612" y="1026"/>
                  </a:lnTo>
                  <a:lnTo>
                    <a:pt x="607" y="1024"/>
                  </a:lnTo>
                  <a:lnTo>
                    <a:pt x="604" y="1024"/>
                  </a:lnTo>
                  <a:lnTo>
                    <a:pt x="602" y="1023"/>
                  </a:lnTo>
                  <a:lnTo>
                    <a:pt x="594" y="1021"/>
                  </a:lnTo>
                  <a:lnTo>
                    <a:pt x="591" y="1019"/>
                  </a:lnTo>
                  <a:lnTo>
                    <a:pt x="584" y="1018"/>
                  </a:lnTo>
                  <a:lnTo>
                    <a:pt x="582" y="1016"/>
                  </a:lnTo>
                  <a:lnTo>
                    <a:pt x="579" y="1013"/>
                  </a:lnTo>
                  <a:lnTo>
                    <a:pt x="579" y="1011"/>
                  </a:lnTo>
                  <a:lnTo>
                    <a:pt x="577" y="1010"/>
                  </a:lnTo>
                  <a:lnTo>
                    <a:pt x="579" y="1003"/>
                  </a:lnTo>
                  <a:lnTo>
                    <a:pt x="577" y="998"/>
                  </a:lnTo>
                  <a:lnTo>
                    <a:pt x="569" y="995"/>
                  </a:lnTo>
                  <a:lnTo>
                    <a:pt x="564" y="989"/>
                  </a:lnTo>
                  <a:lnTo>
                    <a:pt x="563" y="987"/>
                  </a:lnTo>
                  <a:lnTo>
                    <a:pt x="559" y="981"/>
                  </a:lnTo>
                  <a:lnTo>
                    <a:pt x="558" y="979"/>
                  </a:lnTo>
                  <a:lnTo>
                    <a:pt x="548" y="985"/>
                  </a:lnTo>
                  <a:lnTo>
                    <a:pt x="544" y="985"/>
                  </a:lnTo>
                  <a:lnTo>
                    <a:pt x="541" y="981"/>
                  </a:lnTo>
                  <a:lnTo>
                    <a:pt x="538" y="972"/>
                  </a:lnTo>
                  <a:lnTo>
                    <a:pt x="538" y="963"/>
                  </a:lnTo>
                  <a:lnTo>
                    <a:pt x="536" y="948"/>
                  </a:lnTo>
                  <a:lnTo>
                    <a:pt x="534" y="943"/>
                  </a:lnTo>
                  <a:lnTo>
                    <a:pt x="533" y="942"/>
                  </a:lnTo>
                  <a:lnTo>
                    <a:pt x="529" y="935"/>
                  </a:lnTo>
                  <a:lnTo>
                    <a:pt x="529" y="934"/>
                  </a:lnTo>
                  <a:lnTo>
                    <a:pt x="526" y="927"/>
                  </a:lnTo>
                  <a:lnTo>
                    <a:pt x="528" y="921"/>
                  </a:lnTo>
                  <a:lnTo>
                    <a:pt x="528" y="919"/>
                  </a:lnTo>
                  <a:lnTo>
                    <a:pt x="526" y="913"/>
                  </a:lnTo>
                  <a:lnTo>
                    <a:pt x="526" y="911"/>
                  </a:lnTo>
                  <a:lnTo>
                    <a:pt x="525" y="909"/>
                  </a:lnTo>
                  <a:lnTo>
                    <a:pt x="525" y="900"/>
                  </a:lnTo>
                  <a:lnTo>
                    <a:pt x="531" y="898"/>
                  </a:lnTo>
                  <a:lnTo>
                    <a:pt x="533" y="895"/>
                  </a:lnTo>
                  <a:lnTo>
                    <a:pt x="534" y="890"/>
                  </a:lnTo>
                  <a:lnTo>
                    <a:pt x="541" y="885"/>
                  </a:lnTo>
                  <a:lnTo>
                    <a:pt x="551" y="879"/>
                  </a:lnTo>
                  <a:lnTo>
                    <a:pt x="553" y="879"/>
                  </a:lnTo>
                  <a:lnTo>
                    <a:pt x="554" y="877"/>
                  </a:lnTo>
                  <a:lnTo>
                    <a:pt x="568" y="869"/>
                  </a:lnTo>
                  <a:lnTo>
                    <a:pt x="569" y="867"/>
                  </a:lnTo>
                  <a:lnTo>
                    <a:pt x="577" y="859"/>
                  </a:lnTo>
                  <a:lnTo>
                    <a:pt x="577" y="858"/>
                  </a:lnTo>
                  <a:lnTo>
                    <a:pt x="576" y="848"/>
                  </a:lnTo>
                  <a:lnTo>
                    <a:pt x="576" y="846"/>
                  </a:lnTo>
                  <a:lnTo>
                    <a:pt x="586" y="845"/>
                  </a:lnTo>
                  <a:lnTo>
                    <a:pt x="589" y="843"/>
                  </a:lnTo>
                  <a:lnTo>
                    <a:pt x="589" y="841"/>
                  </a:lnTo>
                  <a:lnTo>
                    <a:pt x="589" y="837"/>
                  </a:lnTo>
                  <a:lnTo>
                    <a:pt x="589" y="835"/>
                  </a:lnTo>
                  <a:lnTo>
                    <a:pt x="591" y="832"/>
                  </a:lnTo>
                  <a:lnTo>
                    <a:pt x="589" y="825"/>
                  </a:lnTo>
                  <a:lnTo>
                    <a:pt x="591" y="820"/>
                  </a:lnTo>
                  <a:lnTo>
                    <a:pt x="592" y="819"/>
                  </a:lnTo>
                  <a:lnTo>
                    <a:pt x="592" y="812"/>
                  </a:lnTo>
                  <a:lnTo>
                    <a:pt x="594" y="809"/>
                  </a:lnTo>
                  <a:lnTo>
                    <a:pt x="596" y="807"/>
                  </a:lnTo>
                  <a:lnTo>
                    <a:pt x="596" y="804"/>
                  </a:lnTo>
                  <a:lnTo>
                    <a:pt x="596" y="803"/>
                  </a:lnTo>
                  <a:lnTo>
                    <a:pt x="597" y="799"/>
                  </a:lnTo>
                  <a:lnTo>
                    <a:pt x="594" y="794"/>
                  </a:lnTo>
                  <a:lnTo>
                    <a:pt x="592" y="791"/>
                  </a:lnTo>
                  <a:lnTo>
                    <a:pt x="591" y="790"/>
                  </a:lnTo>
                  <a:lnTo>
                    <a:pt x="589" y="783"/>
                  </a:lnTo>
                  <a:lnTo>
                    <a:pt x="589" y="777"/>
                  </a:lnTo>
                  <a:lnTo>
                    <a:pt x="591" y="772"/>
                  </a:lnTo>
                  <a:lnTo>
                    <a:pt x="592" y="765"/>
                  </a:lnTo>
                  <a:lnTo>
                    <a:pt x="594" y="756"/>
                  </a:lnTo>
                  <a:lnTo>
                    <a:pt x="596" y="754"/>
                  </a:lnTo>
                  <a:lnTo>
                    <a:pt x="592" y="749"/>
                  </a:lnTo>
                  <a:lnTo>
                    <a:pt x="591" y="746"/>
                  </a:lnTo>
                  <a:lnTo>
                    <a:pt x="591" y="744"/>
                  </a:lnTo>
                  <a:lnTo>
                    <a:pt x="586" y="736"/>
                  </a:lnTo>
                  <a:lnTo>
                    <a:pt x="586" y="733"/>
                  </a:lnTo>
                  <a:lnTo>
                    <a:pt x="584" y="731"/>
                  </a:lnTo>
                  <a:lnTo>
                    <a:pt x="584" y="715"/>
                  </a:lnTo>
                  <a:lnTo>
                    <a:pt x="584" y="714"/>
                  </a:lnTo>
                  <a:lnTo>
                    <a:pt x="586" y="707"/>
                  </a:lnTo>
                  <a:lnTo>
                    <a:pt x="586" y="705"/>
                  </a:lnTo>
                  <a:lnTo>
                    <a:pt x="586" y="697"/>
                  </a:lnTo>
                  <a:lnTo>
                    <a:pt x="587" y="688"/>
                  </a:lnTo>
                  <a:lnTo>
                    <a:pt x="586" y="680"/>
                  </a:lnTo>
                  <a:lnTo>
                    <a:pt x="587" y="675"/>
                  </a:lnTo>
                  <a:lnTo>
                    <a:pt x="587" y="671"/>
                  </a:lnTo>
                  <a:lnTo>
                    <a:pt x="586" y="667"/>
                  </a:lnTo>
                  <a:lnTo>
                    <a:pt x="586" y="663"/>
                  </a:lnTo>
                  <a:lnTo>
                    <a:pt x="584" y="659"/>
                  </a:lnTo>
                  <a:lnTo>
                    <a:pt x="586" y="654"/>
                  </a:lnTo>
                  <a:lnTo>
                    <a:pt x="589" y="647"/>
                  </a:lnTo>
                  <a:lnTo>
                    <a:pt x="594" y="641"/>
                  </a:lnTo>
                  <a:lnTo>
                    <a:pt x="594" y="639"/>
                  </a:lnTo>
                  <a:lnTo>
                    <a:pt x="594" y="634"/>
                  </a:lnTo>
                  <a:lnTo>
                    <a:pt x="592" y="629"/>
                  </a:lnTo>
                  <a:lnTo>
                    <a:pt x="587" y="623"/>
                  </a:lnTo>
                  <a:lnTo>
                    <a:pt x="587" y="615"/>
                  </a:lnTo>
                  <a:lnTo>
                    <a:pt x="586" y="610"/>
                  </a:lnTo>
                  <a:lnTo>
                    <a:pt x="586" y="608"/>
                  </a:lnTo>
                  <a:lnTo>
                    <a:pt x="584" y="605"/>
                  </a:lnTo>
                  <a:lnTo>
                    <a:pt x="584" y="602"/>
                  </a:lnTo>
                  <a:lnTo>
                    <a:pt x="586" y="594"/>
                  </a:lnTo>
                  <a:lnTo>
                    <a:pt x="591" y="587"/>
                  </a:lnTo>
                  <a:lnTo>
                    <a:pt x="592" y="586"/>
                  </a:lnTo>
                  <a:lnTo>
                    <a:pt x="606" y="579"/>
                  </a:lnTo>
                  <a:lnTo>
                    <a:pt x="607" y="578"/>
                  </a:lnTo>
                  <a:lnTo>
                    <a:pt x="614" y="566"/>
                  </a:lnTo>
                  <a:lnTo>
                    <a:pt x="614" y="558"/>
                  </a:lnTo>
                  <a:lnTo>
                    <a:pt x="611" y="557"/>
                  </a:lnTo>
                  <a:lnTo>
                    <a:pt x="607" y="555"/>
                  </a:lnTo>
                  <a:lnTo>
                    <a:pt x="604" y="553"/>
                  </a:lnTo>
                  <a:lnTo>
                    <a:pt x="599" y="547"/>
                  </a:lnTo>
                  <a:lnTo>
                    <a:pt x="599" y="539"/>
                  </a:lnTo>
                  <a:lnTo>
                    <a:pt x="599" y="534"/>
                  </a:lnTo>
                  <a:lnTo>
                    <a:pt x="599" y="529"/>
                  </a:lnTo>
                  <a:lnTo>
                    <a:pt x="599" y="524"/>
                  </a:lnTo>
                  <a:lnTo>
                    <a:pt x="592" y="516"/>
                  </a:lnTo>
                  <a:lnTo>
                    <a:pt x="589" y="511"/>
                  </a:lnTo>
                  <a:lnTo>
                    <a:pt x="586" y="506"/>
                  </a:lnTo>
                  <a:lnTo>
                    <a:pt x="586" y="505"/>
                  </a:lnTo>
                  <a:lnTo>
                    <a:pt x="584" y="495"/>
                  </a:lnTo>
                  <a:lnTo>
                    <a:pt x="584" y="493"/>
                  </a:lnTo>
                  <a:lnTo>
                    <a:pt x="584" y="492"/>
                  </a:lnTo>
                  <a:lnTo>
                    <a:pt x="584" y="490"/>
                  </a:lnTo>
                  <a:lnTo>
                    <a:pt x="591" y="471"/>
                  </a:lnTo>
                  <a:lnTo>
                    <a:pt x="591" y="468"/>
                  </a:lnTo>
                  <a:lnTo>
                    <a:pt x="594" y="456"/>
                  </a:lnTo>
                  <a:lnTo>
                    <a:pt x="594" y="455"/>
                  </a:lnTo>
                  <a:lnTo>
                    <a:pt x="591" y="450"/>
                  </a:lnTo>
                  <a:lnTo>
                    <a:pt x="591" y="448"/>
                  </a:lnTo>
                  <a:lnTo>
                    <a:pt x="586" y="443"/>
                  </a:lnTo>
                  <a:lnTo>
                    <a:pt x="576" y="442"/>
                  </a:lnTo>
                  <a:lnTo>
                    <a:pt x="571" y="435"/>
                  </a:lnTo>
                  <a:lnTo>
                    <a:pt x="576" y="432"/>
                  </a:lnTo>
                  <a:lnTo>
                    <a:pt x="577" y="426"/>
                  </a:lnTo>
                  <a:lnTo>
                    <a:pt x="579" y="419"/>
                  </a:lnTo>
                  <a:lnTo>
                    <a:pt x="581" y="416"/>
                  </a:lnTo>
                  <a:lnTo>
                    <a:pt x="591" y="414"/>
                  </a:lnTo>
                  <a:lnTo>
                    <a:pt x="602" y="411"/>
                  </a:lnTo>
                  <a:lnTo>
                    <a:pt x="604" y="406"/>
                  </a:lnTo>
                  <a:lnTo>
                    <a:pt x="604" y="404"/>
                  </a:lnTo>
                  <a:lnTo>
                    <a:pt x="599" y="400"/>
                  </a:lnTo>
                  <a:lnTo>
                    <a:pt x="596" y="396"/>
                  </a:lnTo>
                  <a:lnTo>
                    <a:pt x="592" y="387"/>
                  </a:lnTo>
                  <a:lnTo>
                    <a:pt x="579" y="379"/>
                  </a:lnTo>
                  <a:lnTo>
                    <a:pt x="564" y="371"/>
                  </a:lnTo>
                  <a:lnTo>
                    <a:pt x="563" y="371"/>
                  </a:lnTo>
                  <a:lnTo>
                    <a:pt x="553" y="362"/>
                  </a:lnTo>
                  <a:lnTo>
                    <a:pt x="553" y="361"/>
                  </a:lnTo>
                  <a:lnTo>
                    <a:pt x="544" y="353"/>
                  </a:lnTo>
                  <a:lnTo>
                    <a:pt x="546" y="346"/>
                  </a:lnTo>
                  <a:lnTo>
                    <a:pt x="549" y="343"/>
                  </a:lnTo>
                  <a:lnTo>
                    <a:pt x="549" y="340"/>
                  </a:lnTo>
                  <a:lnTo>
                    <a:pt x="549" y="333"/>
                  </a:lnTo>
                  <a:lnTo>
                    <a:pt x="551" y="330"/>
                  </a:lnTo>
                  <a:lnTo>
                    <a:pt x="548" y="328"/>
                  </a:lnTo>
                  <a:lnTo>
                    <a:pt x="548" y="325"/>
                  </a:lnTo>
                  <a:lnTo>
                    <a:pt x="548" y="317"/>
                  </a:lnTo>
                  <a:lnTo>
                    <a:pt x="549" y="309"/>
                  </a:lnTo>
                  <a:lnTo>
                    <a:pt x="546" y="301"/>
                  </a:lnTo>
                  <a:lnTo>
                    <a:pt x="544" y="299"/>
                  </a:lnTo>
                  <a:lnTo>
                    <a:pt x="538" y="299"/>
                  </a:lnTo>
                  <a:lnTo>
                    <a:pt x="536" y="299"/>
                  </a:lnTo>
                  <a:lnTo>
                    <a:pt x="538" y="306"/>
                  </a:lnTo>
                  <a:lnTo>
                    <a:pt x="538" y="317"/>
                  </a:lnTo>
                  <a:lnTo>
                    <a:pt x="533" y="325"/>
                  </a:lnTo>
                  <a:lnTo>
                    <a:pt x="528" y="324"/>
                  </a:lnTo>
                  <a:lnTo>
                    <a:pt x="525" y="319"/>
                  </a:lnTo>
                  <a:lnTo>
                    <a:pt x="520" y="312"/>
                  </a:lnTo>
                  <a:lnTo>
                    <a:pt x="520" y="311"/>
                  </a:lnTo>
                  <a:lnTo>
                    <a:pt x="515" y="303"/>
                  </a:lnTo>
                  <a:lnTo>
                    <a:pt x="505" y="290"/>
                  </a:lnTo>
                  <a:lnTo>
                    <a:pt x="495" y="285"/>
                  </a:lnTo>
                  <a:lnTo>
                    <a:pt x="493" y="283"/>
                  </a:lnTo>
                  <a:lnTo>
                    <a:pt x="493" y="282"/>
                  </a:lnTo>
                  <a:lnTo>
                    <a:pt x="491" y="272"/>
                  </a:lnTo>
                  <a:lnTo>
                    <a:pt x="490" y="269"/>
                  </a:lnTo>
                  <a:lnTo>
                    <a:pt x="490" y="265"/>
                  </a:lnTo>
                  <a:lnTo>
                    <a:pt x="480" y="256"/>
                  </a:lnTo>
                  <a:lnTo>
                    <a:pt x="478" y="254"/>
                  </a:lnTo>
                  <a:lnTo>
                    <a:pt x="477" y="254"/>
                  </a:lnTo>
                  <a:lnTo>
                    <a:pt x="463" y="252"/>
                  </a:lnTo>
                  <a:lnTo>
                    <a:pt x="460" y="252"/>
                  </a:lnTo>
                  <a:lnTo>
                    <a:pt x="453" y="248"/>
                  </a:lnTo>
                  <a:lnTo>
                    <a:pt x="452" y="246"/>
                  </a:lnTo>
                  <a:lnTo>
                    <a:pt x="442" y="233"/>
                  </a:lnTo>
                  <a:lnTo>
                    <a:pt x="442" y="230"/>
                  </a:lnTo>
                  <a:lnTo>
                    <a:pt x="435" y="218"/>
                  </a:lnTo>
                  <a:lnTo>
                    <a:pt x="434" y="217"/>
                  </a:lnTo>
                  <a:lnTo>
                    <a:pt x="432" y="215"/>
                  </a:lnTo>
                  <a:lnTo>
                    <a:pt x="422" y="210"/>
                  </a:lnTo>
                  <a:lnTo>
                    <a:pt x="419" y="209"/>
                  </a:lnTo>
                  <a:lnTo>
                    <a:pt x="407" y="209"/>
                  </a:lnTo>
                  <a:lnTo>
                    <a:pt x="400" y="209"/>
                  </a:lnTo>
                  <a:lnTo>
                    <a:pt x="399" y="209"/>
                  </a:lnTo>
                  <a:lnTo>
                    <a:pt x="392" y="212"/>
                  </a:lnTo>
                  <a:lnTo>
                    <a:pt x="391" y="212"/>
                  </a:lnTo>
                  <a:lnTo>
                    <a:pt x="384" y="218"/>
                  </a:lnTo>
                  <a:lnTo>
                    <a:pt x="376" y="228"/>
                  </a:lnTo>
                  <a:lnTo>
                    <a:pt x="376" y="230"/>
                  </a:lnTo>
                  <a:lnTo>
                    <a:pt x="371" y="231"/>
                  </a:lnTo>
                  <a:lnTo>
                    <a:pt x="369" y="231"/>
                  </a:lnTo>
                  <a:lnTo>
                    <a:pt x="364" y="231"/>
                  </a:lnTo>
                  <a:lnTo>
                    <a:pt x="362" y="230"/>
                  </a:lnTo>
                  <a:lnTo>
                    <a:pt x="354" y="230"/>
                  </a:lnTo>
                  <a:lnTo>
                    <a:pt x="353" y="228"/>
                  </a:lnTo>
                  <a:lnTo>
                    <a:pt x="344" y="230"/>
                  </a:lnTo>
                  <a:lnTo>
                    <a:pt x="341" y="230"/>
                  </a:lnTo>
                  <a:lnTo>
                    <a:pt x="338" y="226"/>
                  </a:lnTo>
                  <a:lnTo>
                    <a:pt x="336" y="225"/>
                  </a:lnTo>
                  <a:lnTo>
                    <a:pt x="331" y="223"/>
                  </a:lnTo>
                  <a:lnTo>
                    <a:pt x="328" y="225"/>
                  </a:lnTo>
                  <a:lnTo>
                    <a:pt x="321" y="228"/>
                  </a:lnTo>
                  <a:lnTo>
                    <a:pt x="319" y="228"/>
                  </a:lnTo>
                  <a:lnTo>
                    <a:pt x="316" y="228"/>
                  </a:lnTo>
                  <a:lnTo>
                    <a:pt x="311" y="223"/>
                  </a:lnTo>
                  <a:lnTo>
                    <a:pt x="311" y="222"/>
                  </a:lnTo>
                  <a:lnTo>
                    <a:pt x="310" y="220"/>
                  </a:lnTo>
                  <a:lnTo>
                    <a:pt x="303" y="214"/>
                  </a:lnTo>
                  <a:lnTo>
                    <a:pt x="301" y="214"/>
                  </a:lnTo>
                  <a:lnTo>
                    <a:pt x="300" y="212"/>
                  </a:lnTo>
                  <a:lnTo>
                    <a:pt x="298" y="212"/>
                  </a:lnTo>
                  <a:lnTo>
                    <a:pt x="291" y="215"/>
                  </a:lnTo>
                  <a:lnTo>
                    <a:pt x="291" y="223"/>
                  </a:lnTo>
                  <a:lnTo>
                    <a:pt x="293" y="226"/>
                  </a:lnTo>
                  <a:lnTo>
                    <a:pt x="296" y="238"/>
                  </a:lnTo>
                  <a:lnTo>
                    <a:pt x="296" y="241"/>
                  </a:lnTo>
                  <a:lnTo>
                    <a:pt x="296" y="243"/>
                  </a:lnTo>
                  <a:lnTo>
                    <a:pt x="290" y="252"/>
                  </a:lnTo>
                  <a:lnTo>
                    <a:pt x="290" y="254"/>
                  </a:lnTo>
                  <a:lnTo>
                    <a:pt x="288" y="256"/>
                  </a:lnTo>
                  <a:lnTo>
                    <a:pt x="288" y="260"/>
                  </a:lnTo>
                  <a:lnTo>
                    <a:pt x="288" y="262"/>
                  </a:lnTo>
                  <a:lnTo>
                    <a:pt x="288" y="272"/>
                  </a:lnTo>
                  <a:lnTo>
                    <a:pt x="288" y="283"/>
                  </a:lnTo>
                  <a:lnTo>
                    <a:pt x="288" y="285"/>
                  </a:lnTo>
                  <a:lnTo>
                    <a:pt x="281" y="290"/>
                  </a:lnTo>
                  <a:lnTo>
                    <a:pt x="276" y="296"/>
                  </a:lnTo>
                  <a:lnTo>
                    <a:pt x="271" y="299"/>
                  </a:lnTo>
                  <a:lnTo>
                    <a:pt x="267" y="303"/>
                  </a:lnTo>
                  <a:lnTo>
                    <a:pt x="265" y="304"/>
                  </a:lnTo>
                  <a:lnTo>
                    <a:pt x="262" y="314"/>
                  </a:lnTo>
                  <a:lnTo>
                    <a:pt x="262" y="315"/>
                  </a:lnTo>
                  <a:lnTo>
                    <a:pt x="257" y="320"/>
                  </a:lnTo>
                  <a:lnTo>
                    <a:pt x="253" y="320"/>
                  </a:lnTo>
                  <a:lnTo>
                    <a:pt x="250" y="320"/>
                  </a:lnTo>
                  <a:lnTo>
                    <a:pt x="248" y="320"/>
                  </a:lnTo>
                  <a:lnTo>
                    <a:pt x="247" y="320"/>
                  </a:lnTo>
                  <a:lnTo>
                    <a:pt x="240" y="320"/>
                  </a:lnTo>
                  <a:lnTo>
                    <a:pt x="238" y="320"/>
                  </a:lnTo>
                  <a:lnTo>
                    <a:pt x="232" y="320"/>
                  </a:lnTo>
                  <a:lnTo>
                    <a:pt x="224" y="322"/>
                  </a:lnTo>
                  <a:lnTo>
                    <a:pt x="219" y="327"/>
                  </a:lnTo>
                  <a:lnTo>
                    <a:pt x="217" y="325"/>
                  </a:lnTo>
                  <a:lnTo>
                    <a:pt x="215" y="324"/>
                  </a:lnTo>
                  <a:lnTo>
                    <a:pt x="207" y="327"/>
                  </a:lnTo>
                  <a:lnTo>
                    <a:pt x="204" y="327"/>
                  </a:lnTo>
                  <a:lnTo>
                    <a:pt x="200" y="325"/>
                  </a:lnTo>
                  <a:lnTo>
                    <a:pt x="200" y="324"/>
                  </a:lnTo>
                  <a:lnTo>
                    <a:pt x="195" y="315"/>
                  </a:lnTo>
                  <a:lnTo>
                    <a:pt x="197" y="307"/>
                  </a:lnTo>
                  <a:lnTo>
                    <a:pt x="197" y="304"/>
                  </a:lnTo>
                  <a:lnTo>
                    <a:pt x="197" y="298"/>
                  </a:lnTo>
                  <a:lnTo>
                    <a:pt x="197" y="296"/>
                  </a:lnTo>
                  <a:lnTo>
                    <a:pt x="197" y="294"/>
                  </a:lnTo>
                  <a:lnTo>
                    <a:pt x="199" y="288"/>
                  </a:lnTo>
                  <a:lnTo>
                    <a:pt x="199" y="286"/>
                  </a:lnTo>
                  <a:lnTo>
                    <a:pt x="195" y="282"/>
                  </a:lnTo>
                  <a:lnTo>
                    <a:pt x="195" y="280"/>
                  </a:lnTo>
                  <a:lnTo>
                    <a:pt x="194" y="273"/>
                  </a:lnTo>
                  <a:lnTo>
                    <a:pt x="194" y="270"/>
                  </a:lnTo>
                  <a:lnTo>
                    <a:pt x="194" y="265"/>
                  </a:lnTo>
                  <a:lnTo>
                    <a:pt x="192" y="262"/>
                  </a:lnTo>
                  <a:lnTo>
                    <a:pt x="190" y="254"/>
                  </a:lnTo>
                  <a:lnTo>
                    <a:pt x="190" y="252"/>
                  </a:lnTo>
                  <a:lnTo>
                    <a:pt x="189" y="246"/>
                  </a:lnTo>
                  <a:lnTo>
                    <a:pt x="187" y="246"/>
                  </a:lnTo>
                  <a:lnTo>
                    <a:pt x="176" y="243"/>
                  </a:lnTo>
                  <a:lnTo>
                    <a:pt x="164" y="236"/>
                  </a:lnTo>
                  <a:lnTo>
                    <a:pt x="162" y="235"/>
                  </a:lnTo>
                  <a:lnTo>
                    <a:pt x="156" y="236"/>
                  </a:lnTo>
                  <a:lnTo>
                    <a:pt x="154" y="239"/>
                  </a:lnTo>
                  <a:lnTo>
                    <a:pt x="149" y="243"/>
                  </a:lnTo>
                  <a:lnTo>
                    <a:pt x="144" y="244"/>
                  </a:lnTo>
                  <a:lnTo>
                    <a:pt x="139" y="246"/>
                  </a:lnTo>
                  <a:lnTo>
                    <a:pt x="138" y="248"/>
                  </a:lnTo>
                  <a:lnTo>
                    <a:pt x="129" y="251"/>
                  </a:lnTo>
                  <a:lnTo>
                    <a:pt x="119" y="251"/>
                  </a:lnTo>
                  <a:lnTo>
                    <a:pt x="118" y="251"/>
                  </a:lnTo>
                  <a:lnTo>
                    <a:pt x="109" y="249"/>
                  </a:lnTo>
                  <a:lnTo>
                    <a:pt x="108" y="248"/>
                  </a:lnTo>
                  <a:lnTo>
                    <a:pt x="101" y="244"/>
                  </a:lnTo>
                  <a:lnTo>
                    <a:pt x="98" y="243"/>
                  </a:lnTo>
                  <a:lnTo>
                    <a:pt x="91" y="243"/>
                  </a:lnTo>
                  <a:lnTo>
                    <a:pt x="88" y="243"/>
                  </a:lnTo>
                  <a:lnTo>
                    <a:pt x="83" y="238"/>
                  </a:lnTo>
                  <a:lnTo>
                    <a:pt x="81" y="236"/>
                  </a:lnTo>
                  <a:lnTo>
                    <a:pt x="80" y="235"/>
                  </a:lnTo>
                  <a:lnTo>
                    <a:pt x="76" y="228"/>
                  </a:lnTo>
                  <a:lnTo>
                    <a:pt x="76" y="226"/>
                  </a:lnTo>
                  <a:lnTo>
                    <a:pt x="75" y="223"/>
                  </a:lnTo>
                  <a:lnTo>
                    <a:pt x="70" y="217"/>
                  </a:lnTo>
                  <a:lnTo>
                    <a:pt x="68" y="215"/>
                  </a:lnTo>
                  <a:lnTo>
                    <a:pt x="63" y="207"/>
                  </a:lnTo>
                  <a:lnTo>
                    <a:pt x="58" y="205"/>
                  </a:lnTo>
                  <a:lnTo>
                    <a:pt x="56" y="204"/>
                  </a:lnTo>
                  <a:lnTo>
                    <a:pt x="52" y="201"/>
                  </a:lnTo>
                  <a:lnTo>
                    <a:pt x="48" y="201"/>
                  </a:lnTo>
                  <a:lnTo>
                    <a:pt x="47" y="201"/>
                  </a:lnTo>
                  <a:lnTo>
                    <a:pt x="38" y="199"/>
                  </a:lnTo>
                  <a:lnTo>
                    <a:pt x="37" y="197"/>
                  </a:lnTo>
                  <a:lnTo>
                    <a:pt x="33" y="197"/>
                  </a:lnTo>
                  <a:lnTo>
                    <a:pt x="28" y="193"/>
                  </a:lnTo>
                  <a:lnTo>
                    <a:pt x="28" y="191"/>
                  </a:lnTo>
                  <a:lnTo>
                    <a:pt x="27" y="189"/>
                  </a:lnTo>
                  <a:lnTo>
                    <a:pt x="25" y="188"/>
                  </a:lnTo>
                  <a:lnTo>
                    <a:pt x="18" y="184"/>
                  </a:lnTo>
                  <a:lnTo>
                    <a:pt x="18" y="181"/>
                  </a:lnTo>
                  <a:lnTo>
                    <a:pt x="18" y="178"/>
                  </a:lnTo>
                  <a:lnTo>
                    <a:pt x="18" y="175"/>
                  </a:lnTo>
                  <a:lnTo>
                    <a:pt x="18" y="171"/>
                  </a:lnTo>
                  <a:lnTo>
                    <a:pt x="15" y="168"/>
                  </a:lnTo>
                  <a:lnTo>
                    <a:pt x="0" y="149"/>
                  </a:lnTo>
                  <a:lnTo>
                    <a:pt x="0" y="142"/>
                  </a:lnTo>
                  <a:lnTo>
                    <a:pt x="5" y="141"/>
                  </a:lnTo>
                  <a:lnTo>
                    <a:pt x="10" y="137"/>
                  </a:lnTo>
                  <a:lnTo>
                    <a:pt x="12" y="137"/>
                  </a:lnTo>
                  <a:lnTo>
                    <a:pt x="17" y="134"/>
                  </a:lnTo>
                  <a:lnTo>
                    <a:pt x="18" y="134"/>
                  </a:lnTo>
                  <a:lnTo>
                    <a:pt x="23" y="131"/>
                  </a:lnTo>
                  <a:lnTo>
                    <a:pt x="27" y="125"/>
                  </a:lnTo>
                  <a:lnTo>
                    <a:pt x="32" y="121"/>
                  </a:lnTo>
                  <a:lnTo>
                    <a:pt x="37" y="120"/>
                  </a:lnTo>
                  <a:lnTo>
                    <a:pt x="38" y="118"/>
                  </a:lnTo>
                  <a:lnTo>
                    <a:pt x="42" y="113"/>
                  </a:lnTo>
                  <a:lnTo>
                    <a:pt x="42" y="110"/>
                  </a:lnTo>
                  <a:lnTo>
                    <a:pt x="43" y="104"/>
                  </a:lnTo>
                  <a:lnTo>
                    <a:pt x="43" y="102"/>
                  </a:lnTo>
                  <a:lnTo>
                    <a:pt x="43" y="99"/>
                  </a:lnTo>
                  <a:lnTo>
                    <a:pt x="43" y="91"/>
                  </a:lnTo>
                  <a:lnTo>
                    <a:pt x="47" y="84"/>
                  </a:lnTo>
                  <a:lnTo>
                    <a:pt x="45" y="82"/>
                  </a:lnTo>
                  <a:lnTo>
                    <a:pt x="43" y="78"/>
                  </a:lnTo>
                  <a:lnTo>
                    <a:pt x="40" y="71"/>
                  </a:lnTo>
                  <a:lnTo>
                    <a:pt x="38" y="70"/>
                  </a:lnTo>
                  <a:lnTo>
                    <a:pt x="38" y="63"/>
                  </a:lnTo>
                  <a:lnTo>
                    <a:pt x="38" y="61"/>
                  </a:lnTo>
                  <a:lnTo>
                    <a:pt x="42" y="55"/>
                  </a:lnTo>
                  <a:lnTo>
                    <a:pt x="45" y="48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8" y="36"/>
                  </a:lnTo>
                  <a:lnTo>
                    <a:pt x="38" y="34"/>
                  </a:lnTo>
                  <a:lnTo>
                    <a:pt x="37" y="32"/>
                  </a:lnTo>
                  <a:lnTo>
                    <a:pt x="33" y="26"/>
                  </a:lnTo>
                  <a:lnTo>
                    <a:pt x="30" y="24"/>
                  </a:lnTo>
                  <a:lnTo>
                    <a:pt x="27" y="19"/>
                  </a:lnTo>
                  <a:lnTo>
                    <a:pt x="25" y="18"/>
                  </a:lnTo>
                  <a:lnTo>
                    <a:pt x="22" y="10"/>
                  </a:lnTo>
                  <a:lnTo>
                    <a:pt x="20" y="8"/>
                  </a:lnTo>
                  <a:lnTo>
                    <a:pt x="13" y="5"/>
                  </a:lnTo>
                  <a:lnTo>
                    <a:pt x="9" y="8"/>
                  </a:lnTo>
                  <a:lnTo>
                    <a:pt x="5" y="8"/>
                  </a:lnTo>
                  <a:lnTo>
                    <a:pt x="5" y="6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1" name="Freeform 131"/>
            <p:cNvSpPr>
              <a:spLocks/>
            </p:cNvSpPr>
            <p:nvPr/>
          </p:nvSpPr>
          <p:spPr bwMode="auto">
            <a:xfrm>
              <a:off x="1630362" y="5139533"/>
              <a:ext cx="814388" cy="249238"/>
            </a:xfrm>
            <a:custGeom>
              <a:avLst/>
              <a:gdLst>
                <a:gd name="T0" fmla="*/ 11 w 1027"/>
                <a:gd name="T1" fmla="*/ 81 h 314"/>
                <a:gd name="T2" fmla="*/ 23 w 1027"/>
                <a:gd name="T3" fmla="*/ 68 h 314"/>
                <a:gd name="T4" fmla="*/ 21 w 1027"/>
                <a:gd name="T5" fmla="*/ 40 h 314"/>
                <a:gd name="T6" fmla="*/ 30 w 1027"/>
                <a:gd name="T7" fmla="*/ 19 h 314"/>
                <a:gd name="T8" fmla="*/ 48 w 1027"/>
                <a:gd name="T9" fmla="*/ 1 h 314"/>
                <a:gd name="T10" fmla="*/ 61 w 1027"/>
                <a:gd name="T11" fmla="*/ 0 h 314"/>
                <a:gd name="T12" fmla="*/ 78 w 1027"/>
                <a:gd name="T13" fmla="*/ 18 h 314"/>
                <a:gd name="T14" fmla="*/ 88 w 1027"/>
                <a:gd name="T15" fmla="*/ 29 h 314"/>
                <a:gd name="T16" fmla="*/ 107 w 1027"/>
                <a:gd name="T17" fmla="*/ 34 h 314"/>
                <a:gd name="T18" fmla="*/ 122 w 1027"/>
                <a:gd name="T19" fmla="*/ 39 h 314"/>
                <a:gd name="T20" fmla="*/ 142 w 1027"/>
                <a:gd name="T21" fmla="*/ 37 h 314"/>
                <a:gd name="T22" fmla="*/ 159 w 1027"/>
                <a:gd name="T23" fmla="*/ 89 h 314"/>
                <a:gd name="T24" fmla="*/ 172 w 1027"/>
                <a:gd name="T25" fmla="*/ 102 h 314"/>
                <a:gd name="T26" fmla="*/ 182 w 1027"/>
                <a:gd name="T27" fmla="*/ 103 h 314"/>
                <a:gd name="T28" fmla="*/ 205 w 1027"/>
                <a:gd name="T29" fmla="*/ 102 h 314"/>
                <a:gd name="T30" fmla="*/ 235 w 1027"/>
                <a:gd name="T31" fmla="*/ 105 h 314"/>
                <a:gd name="T32" fmla="*/ 265 w 1027"/>
                <a:gd name="T33" fmla="*/ 110 h 314"/>
                <a:gd name="T34" fmla="*/ 278 w 1027"/>
                <a:gd name="T35" fmla="*/ 124 h 314"/>
                <a:gd name="T36" fmla="*/ 306 w 1027"/>
                <a:gd name="T37" fmla="*/ 131 h 314"/>
                <a:gd name="T38" fmla="*/ 334 w 1027"/>
                <a:gd name="T39" fmla="*/ 149 h 314"/>
                <a:gd name="T40" fmla="*/ 354 w 1027"/>
                <a:gd name="T41" fmla="*/ 150 h 314"/>
                <a:gd name="T42" fmla="*/ 382 w 1027"/>
                <a:gd name="T43" fmla="*/ 152 h 314"/>
                <a:gd name="T44" fmla="*/ 380 w 1027"/>
                <a:gd name="T45" fmla="*/ 120 h 314"/>
                <a:gd name="T46" fmla="*/ 410 w 1027"/>
                <a:gd name="T47" fmla="*/ 107 h 314"/>
                <a:gd name="T48" fmla="*/ 443 w 1027"/>
                <a:gd name="T49" fmla="*/ 120 h 314"/>
                <a:gd name="T50" fmla="*/ 476 w 1027"/>
                <a:gd name="T51" fmla="*/ 129 h 314"/>
                <a:gd name="T52" fmla="*/ 516 w 1027"/>
                <a:gd name="T53" fmla="*/ 134 h 314"/>
                <a:gd name="T54" fmla="*/ 534 w 1027"/>
                <a:gd name="T55" fmla="*/ 144 h 314"/>
                <a:gd name="T56" fmla="*/ 561 w 1027"/>
                <a:gd name="T57" fmla="*/ 155 h 314"/>
                <a:gd name="T58" fmla="*/ 580 w 1027"/>
                <a:gd name="T59" fmla="*/ 158 h 314"/>
                <a:gd name="T60" fmla="*/ 627 w 1027"/>
                <a:gd name="T61" fmla="*/ 175 h 314"/>
                <a:gd name="T62" fmla="*/ 656 w 1027"/>
                <a:gd name="T63" fmla="*/ 186 h 314"/>
                <a:gd name="T64" fmla="*/ 685 w 1027"/>
                <a:gd name="T65" fmla="*/ 181 h 314"/>
                <a:gd name="T66" fmla="*/ 708 w 1027"/>
                <a:gd name="T67" fmla="*/ 194 h 314"/>
                <a:gd name="T68" fmla="*/ 728 w 1027"/>
                <a:gd name="T69" fmla="*/ 191 h 314"/>
                <a:gd name="T70" fmla="*/ 762 w 1027"/>
                <a:gd name="T71" fmla="*/ 197 h 314"/>
                <a:gd name="T72" fmla="*/ 784 w 1027"/>
                <a:gd name="T73" fmla="*/ 194 h 314"/>
                <a:gd name="T74" fmla="*/ 805 w 1027"/>
                <a:gd name="T75" fmla="*/ 189 h 314"/>
                <a:gd name="T76" fmla="*/ 824 w 1027"/>
                <a:gd name="T77" fmla="*/ 189 h 314"/>
                <a:gd name="T78" fmla="*/ 838 w 1027"/>
                <a:gd name="T79" fmla="*/ 175 h 314"/>
                <a:gd name="T80" fmla="*/ 835 w 1027"/>
                <a:gd name="T81" fmla="*/ 150 h 314"/>
                <a:gd name="T82" fmla="*/ 847 w 1027"/>
                <a:gd name="T83" fmla="*/ 134 h 314"/>
                <a:gd name="T84" fmla="*/ 875 w 1027"/>
                <a:gd name="T85" fmla="*/ 142 h 314"/>
                <a:gd name="T86" fmla="*/ 903 w 1027"/>
                <a:gd name="T87" fmla="*/ 154 h 314"/>
                <a:gd name="T88" fmla="*/ 923 w 1027"/>
                <a:gd name="T89" fmla="*/ 175 h 314"/>
                <a:gd name="T90" fmla="*/ 944 w 1027"/>
                <a:gd name="T91" fmla="*/ 186 h 314"/>
                <a:gd name="T92" fmla="*/ 959 w 1027"/>
                <a:gd name="T93" fmla="*/ 173 h 314"/>
                <a:gd name="T94" fmla="*/ 981 w 1027"/>
                <a:gd name="T95" fmla="*/ 157 h 314"/>
                <a:gd name="T96" fmla="*/ 1000 w 1027"/>
                <a:gd name="T97" fmla="*/ 147 h 314"/>
                <a:gd name="T98" fmla="*/ 1002 w 1027"/>
                <a:gd name="T99" fmla="*/ 158 h 314"/>
                <a:gd name="T100" fmla="*/ 984 w 1027"/>
                <a:gd name="T101" fmla="*/ 176 h 314"/>
                <a:gd name="T102" fmla="*/ 992 w 1027"/>
                <a:gd name="T103" fmla="*/ 197 h 314"/>
                <a:gd name="T104" fmla="*/ 1019 w 1027"/>
                <a:gd name="T105" fmla="*/ 196 h 314"/>
                <a:gd name="T106" fmla="*/ 1024 w 1027"/>
                <a:gd name="T107" fmla="*/ 202 h 314"/>
                <a:gd name="T108" fmla="*/ 1014 w 1027"/>
                <a:gd name="T109" fmla="*/ 218 h 314"/>
                <a:gd name="T110" fmla="*/ 1027 w 1027"/>
                <a:gd name="T111" fmla="*/ 226 h 314"/>
                <a:gd name="T112" fmla="*/ 1022 w 1027"/>
                <a:gd name="T113" fmla="*/ 249 h 314"/>
                <a:gd name="T114" fmla="*/ 1015 w 1027"/>
                <a:gd name="T115" fmla="*/ 278 h 314"/>
                <a:gd name="T116" fmla="*/ 1015 w 1027"/>
                <a:gd name="T117" fmla="*/ 307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27" h="314">
                  <a:moveTo>
                    <a:pt x="3" y="97"/>
                  </a:moveTo>
                  <a:lnTo>
                    <a:pt x="3" y="95"/>
                  </a:lnTo>
                  <a:lnTo>
                    <a:pt x="0" y="89"/>
                  </a:lnTo>
                  <a:lnTo>
                    <a:pt x="10" y="81"/>
                  </a:lnTo>
                  <a:lnTo>
                    <a:pt x="11" y="81"/>
                  </a:lnTo>
                  <a:lnTo>
                    <a:pt x="16" y="79"/>
                  </a:lnTo>
                  <a:lnTo>
                    <a:pt x="18" y="79"/>
                  </a:lnTo>
                  <a:lnTo>
                    <a:pt x="20" y="78"/>
                  </a:lnTo>
                  <a:lnTo>
                    <a:pt x="23" y="71"/>
                  </a:lnTo>
                  <a:lnTo>
                    <a:pt x="23" y="68"/>
                  </a:lnTo>
                  <a:lnTo>
                    <a:pt x="25" y="61"/>
                  </a:lnTo>
                  <a:lnTo>
                    <a:pt x="23" y="55"/>
                  </a:lnTo>
                  <a:lnTo>
                    <a:pt x="23" y="52"/>
                  </a:lnTo>
                  <a:lnTo>
                    <a:pt x="21" y="44"/>
                  </a:lnTo>
                  <a:lnTo>
                    <a:pt x="21" y="40"/>
                  </a:lnTo>
                  <a:lnTo>
                    <a:pt x="20" y="35"/>
                  </a:lnTo>
                  <a:lnTo>
                    <a:pt x="21" y="29"/>
                  </a:lnTo>
                  <a:lnTo>
                    <a:pt x="23" y="27"/>
                  </a:lnTo>
                  <a:lnTo>
                    <a:pt x="30" y="21"/>
                  </a:lnTo>
                  <a:lnTo>
                    <a:pt x="30" y="19"/>
                  </a:lnTo>
                  <a:lnTo>
                    <a:pt x="36" y="11"/>
                  </a:lnTo>
                  <a:lnTo>
                    <a:pt x="41" y="6"/>
                  </a:lnTo>
                  <a:lnTo>
                    <a:pt x="43" y="5"/>
                  </a:lnTo>
                  <a:lnTo>
                    <a:pt x="45" y="3"/>
                  </a:lnTo>
                  <a:lnTo>
                    <a:pt x="48" y="1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6" y="0"/>
                  </a:lnTo>
                  <a:lnTo>
                    <a:pt x="58" y="0"/>
                  </a:lnTo>
                  <a:lnTo>
                    <a:pt x="61" y="0"/>
                  </a:lnTo>
                  <a:lnTo>
                    <a:pt x="63" y="0"/>
                  </a:lnTo>
                  <a:lnTo>
                    <a:pt x="68" y="3"/>
                  </a:lnTo>
                  <a:lnTo>
                    <a:pt x="71" y="8"/>
                  </a:lnTo>
                  <a:lnTo>
                    <a:pt x="73" y="11"/>
                  </a:lnTo>
                  <a:lnTo>
                    <a:pt x="78" y="18"/>
                  </a:lnTo>
                  <a:lnTo>
                    <a:pt x="78" y="19"/>
                  </a:lnTo>
                  <a:lnTo>
                    <a:pt x="79" y="21"/>
                  </a:lnTo>
                  <a:lnTo>
                    <a:pt x="83" y="24"/>
                  </a:lnTo>
                  <a:lnTo>
                    <a:pt x="86" y="29"/>
                  </a:lnTo>
                  <a:lnTo>
                    <a:pt x="88" y="29"/>
                  </a:lnTo>
                  <a:lnTo>
                    <a:pt x="89" y="31"/>
                  </a:lnTo>
                  <a:lnTo>
                    <a:pt x="96" y="32"/>
                  </a:lnTo>
                  <a:lnTo>
                    <a:pt x="97" y="32"/>
                  </a:lnTo>
                  <a:lnTo>
                    <a:pt x="104" y="34"/>
                  </a:lnTo>
                  <a:lnTo>
                    <a:pt x="107" y="34"/>
                  </a:lnTo>
                  <a:lnTo>
                    <a:pt x="109" y="35"/>
                  </a:lnTo>
                  <a:lnTo>
                    <a:pt x="112" y="35"/>
                  </a:lnTo>
                  <a:lnTo>
                    <a:pt x="116" y="37"/>
                  </a:lnTo>
                  <a:lnTo>
                    <a:pt x="119" y="39"/>
                  </a:lnTo>
                  <a:lnTo>
                    <a:pt x="122" y="39"/>
                  </a:lnTo>
                  <a:lnTo>
                    <a:pt x="126" y="35"/>
                  </a:lnTo>
                  <a:lnTo>
                    <a:pt x="127" y="37"/>
                  </a:lnTo>
                  <a:lnTo>
                    <a:pt x="136" y="42"/>
                  </a:lnTo>
                  <a:lnTo>
                    <a:pt x="137" y="40"/>
                  </a:lnTo>
                  <a:lnTo>
                    <a:pt x="142" y="37"/>
                  </a:lnTo>
                  <a:lnTo>
                    <a:pt x="145" y="40"/>
                  </a:lnTo>
                  <a:lnTo>
                    <a:pt x="149" y="50"/>
                  </a:lnTo>
                  <a:lnTo>
                    <a:pt x="154" y="69"/>
                  </a:lnTo>
                  <a:lnTo>
                    <a:pt x="157" y="82"/>
                  </a:lnTo>
                  <a:lnTo>
                    <a:pt x="159" y="89"/>
                  </a:lnTo>
                  <a:lnTo>
                    <a:pt x="159" y="92"/>
                  </a:lnTo>
                  <a:lnTo>
                    <a:pt x="165" y="94"/>
                  </a:lnTo>
                  <a:lnTo>
                    <a:pt x="169" y="99"/>
                  </a:lnTo>
                  <a:lnTo>
                    <a:pt x="169" y="100"/>
                  </a:lnTo>
                  <a:lnTo>
                    <a:pt x="172" y="102"/>
                  </a:lnTo>
                  <a:lnTo>
                    <a:pt x="174" y="103"/>
                  </a:lnTo>
                  <a:lnTo>
                    <a:pt x="175" y="105"/>
                  </a:lnTo>
                  <a:lnTo>
                    <a:pt x="179" y="107"/>
                  </a:lnTo>
                  <a:lnTo>
                    <a:pt x="180" y="105"/>
                  </a:lnTo>
                  <a:lnTo>
                    <a:pt x="182" y="103"/>
                  </a:lnTo>
                  <a:lnTo>
                    <a:pt x="185" y="103"/>
                  </a:lnTo>
                  <a:lnTo>
                    <a:pt x="187" y="103"/>
                  </a:lnTo>
                  <a:lnTo>
                    <a:pt x="192" y="102"/>
                  </a:lnTo>
                  <a:lnTo>
                    <a:pt x="198" y="102"/>
                  </a:lnTo>
                  <a:lnTo>
                    <a:pt x="205" y="102"/>
                  </a:lnTo>
                  <a:lnTo>
                    <a:pt x="212" y="102"/>
                  </a:lnTo>
                  <a:lnTo>
                    <a:pt x="213" y="103"/>
                  </a:lnTo>
                  <a:lnTo>
                    <a:pt x="222" y="103"/>
                  </a:lnTo>
                  <a:lnTo>
                    <a:pt x="228" y="103"/>
                  </a:lnTo>
                  <a:lnTo>
                    <a:pt x="235" y="105"/>
                  </a:lnTo>
                  <a:lnTo>
                    <a:pt x="236" y="107"/>
                  </a:lnTo>
                  <a:lnTo>
                    <a:pt x="246" y="105"/>
                  </a:lnTo>
                  <a:lnTo>
                    <a:pt x="253" y="107"/>
                  </a:lnTo>
                  <a:lnTo>
                    <a:pt x="255" y="107"/>
                  </a:lnTo>
                  <a:lnTo>
                    <a:pt x="265" y="110"/>
                  </a:lnTo>
                  <a:lnTo>
                    <a:pt x="271" y="113"/>
                  </a:lnTo>
                  <a:lnTo>
                    <a:pt x="269" y="116"/>
                  </a:lnTo>
                  <a:lnTo>
                    <a:pt x="271" y="121"/>
                  </a:lnTo>
                  <a:lnTo>
                    <a:pt x="273" y="123"/>
                  </a:lnTo>
                  <a:lnTo>
                    <a:pt x="278" y="124"/>
                  </a:lnTo>
                  <a:lnTo>
                    <a:pt x="284" y="126"/>
                  </a:lnTo>
                  <a:lnTo>
                    <a:pt x="289" y="128"/>
                  </a:lnTo>
                  <a:lnTo>
                    <a:pt x="294" y="129"/>
                  </a:lnTo>
                  <a:lnTo>
                    <a:pt x="304" y="131"/>
                  </a:lnTo>
                  <a:lnTo>
                    <a:pt x="306" y="131"/>
                  </a:lnTo>
                  <a:lnTo>
                    <a:pt x="311" y="134"/>
                  </a:lnTo>
                  <a:lnTo>
                    <a:pt x="316" y="137"/>
                  </a:lnTo>
                  <a:lnTo>
                    <a:pt x="321" y="139"/>
                  </a:lnTo>
                  <a:lnTo>
                    <a:pt x="326" y="142"/>
                  </a:lnTo>
                  <a:lnTo>
                    <a:pt x="334" y="149"/>
                  </a:lnTo>
                  <a:lnTo>
                    <a:pt x="336" y="150"/>
                  </a:lnTo>
                  <a:lnTo>
                    <a:pt x="344" y="150"/>
                  </a:lnTo>
                  <a:lnTo>
                    <a:pt x="346" y="150"/>
                  </a:lnTo>
                  <a:lnTo>
                    <a:pt x="347" y="150"/>
                  </a:lnTo>
                  <a:lnTo>
                    <a:pt x="354" y="150"/>
                  </a:lnTo>
                  <a:lnTo>
                    <a:pt x="357" y="150"/>
                  </a:lnTo>
                  <a:lnTo>
                    <a:pt x="370" y="155"/>
                  </a:lnTo>
                  <a:lnTo>
                    <a:pt x="379" y="157"/>
                  </a:lnTo>
                  <a:lnTo>
                    <a:pt x="382" y="158"/>
                  </a:lnTo>
                  <a:lnTo>
                    <a:pt x="382" y="152"/>
                  </a:lnTo>
                  <a:lnTo>
                    <a:pt x="384" y="145"/>
                  </a:lnTo>
                  <a:lnTo>
                    <a:pt x="384" y="144"/>
                  </a:lnTo>
                  <a:lnTo>
                    <a:pt x="384" y="137"/>
                  </a:lnTo>
                  <a:lnTo>
                    <a:pt x="384" y="129"/>
                  </a:lnTo>
                  <a:lnTo>
                    <a:pt x="380" y="120"/>
                  </a:lnTo>
                  <a:lnTo>
                    <a:pt x="380" y="115"/>
                  </a:lnTo>
                  <a:lnTo>
                    <a:pt x="382" y="110"/>
                  </a:lnTo>
                  <a:lnTo>
                    <a:pt x="382" y="105"/>
                  </a:lnTo>
                  <a:lnTo>
                    <a:pt x="390" y="105"/>
                  </a:lnTo>
                  <a:lnTo>
                    <a:pt x="410" y="107"/>
                  </a:lnTo>
                  <a:lnTo>
                    <a:pt x="420" y="107"/>
                  </a:lnTo>
                  <a:lnTo>
                    <a:pt x="422" y="107"/>
                  </a:lnTo>
                  <a:lnTo>
                    <a:pt x="428" y="110"/>
                  </a:lnTo>
                  <a:lnTo>
                    <a:pt x="433" y="113"/>
                  </a:lnTo>
                  <a:lnTo>
                    <a:pt x="443" y="120"/>
                  </a:lnTo>
                  <a:lnTo>
                    <a:pt x="453" y="128"/>
                  </a:lnTo>
                  <a:lnTo>
                    <a:pt x="456" y="131"/>
                  </a:lnTo>
                  <a:lnTo>
                    <a:pt x="470" y="134"/>
                  </a:lnTo>
                  <a:lnTo>
                    <a:pt x="478" y="133"/>
                  </a:lnTo>
                  <a:lnTo>
                    <a:pt x="476" y="129"/>
                  </a:lnTo>
                  <a:lnTo>
                    <a:pt x="480" y="131"/>
                  </a:lnTo>
                  <a:lnTo>
                    <a:pt x="498" y="133"/>
                  </a:lnTo>
                  <a:lnTo>
                    <a:pt x="504" y="133"/>
                  </a:lnTo>
                  <a:lnTo>
                    <a:pt x="508" y="133"/>
                  </a:lnTo>
                  <a:lnTo>
                    <a:pt x="516" y="134"/>
                  </a:lnTo>
                  <a:lnTo>
                    <a:pt x="519" y="133"/>
                  </a:lnTo>
                  <a:lnTo>
                    <a:pt x="524" y="134"/>
                  </a:lnTo>
                  <a:lnTo>
                    <a:pt x="526" y="136"/>
                  </a:lnTo>
                  <a:lnTo>
                    <a:pt x="527" y="137"/>
                  </a:lnTo>
                  <a:lnTo>
                    <a:pt x="534" y="144"/>
                  </a:lnTo>
                  <a:lnTo>
                    <a:pt x="537" y="145"/>
                  </a:lnTo>
                  <a:lnTo>
                    <a:pt x="546" y="147"/>
                  </a:lnTo>
                  <a:lnTo>
                    <a:pt x="549" y="147"/>
                  </a:lnTo>
                  <a:lnTo>
                    <a:pt x="551" y="149"/>
                  </a:lnTo>
                  <a:lnTo>
                    <a:pt x="561" y="155"/>
                  </a:lnTo>
                  <a:lnTo>
                    <a:pt x="562" y="155"/>
                  </a:lnTo>
                  <a:lnTo>
                    <a:pt x="566" y="155"/>
                  </a:lnTo>
                  <a:lnTo>
                    <a:pt x="575" y="157"/>
                  </a:lnTo>
                  <a:lnTo>
                    <a:pt x="579" y="157"/>
                  </a:lnTo>
                  <a:lnTo>
                    <a:pt x="580" y="158"/>
                  </a:lnTo>
                  <a:lnTo>
                    <a:pt x="590" y="165"/>
                  </a:lnTo>
                  <a:lnTo>
                    <a:pt x="594" y="167"/>
                  </a:lnTo>
                  <a:lnTo>
                    <a:pt x="607" y="170"/>
                  </a:lnTo>
                  <a:lnTo>
                    <a:pt x="609" y="170"/>
                  </a:lnTo>
                  <a:lnTo>
                    <a:pt x="627" y="175"/>
                  </a:lnTo>
                  <a:lnTo>
                    <a:pt x="630" y="176"/>
                  </a:lnTo>
                  <a:lnTo>
                    <a:pt x="632" y="178"/>
                  </a:lnTo>
                  <a:lnTo>
                    <a:pt x="645" y="184"/>
                  </a:lnTo>
                  <a:lnTo>
                    <a:pt x="655" y="186"/>
                  </a:lnTo>
                  <a:lnTo>
                    <a:pt x="656" y="186"/>
                  </a:lnTo>
                  <a:lnTo>
                    <a:pt x="663" y="184"/>
                  </a:lnTo>
                  <a:lnTo>
                    <a:pt x="665" y="183"/>
                  </a:lnTo>
                  <a:lnTo>
                    <a:pt x="670" y="181"/>
                  </a:lnTo>
                  <a:lnTo>
                    <a:pt x="671" y="181"/>
                  </a:lnTo>
                  <a:lnTo>
                    <a:pt x="685" y="181"/>
                  </a:lnTo>
                  <a:lnTo>
                    <a:pt x="688" y="183"/>
                  </a:lnTo>
                  <a:lnTo>
                    <a:pt x="695" y="189"/>
                  </a:lnTo>
                  <a:lnTo>
                    <a:pt x="698" y="191"/>
                  </a:lnTo>
                  <a:lnTo>
                    <a:pt x="704" y="194"/>
                  </a:lnTo>
                  <a:lnTo>
                    <a:pt x="708" y="194"/>
                  </a:lnTo>
                  <a:lnTo>
                    <a:pt x="714" y="194"/>
                  </a:lnTo>
                  <a:lnTo>
                    <a:pt x="718" y="194"/>
                  </a:lnTo>
                  <a:lnTo>
                    <a:pt x="721" y="191"/>
                  </a:lnTo>
                  <a:lnTo>
                    <a:pt x="723" y="191"/>
                  </a:lnTo>
                  <a:lnTo>
                    <a:pt x="728" y="191"/>
                  </a:lnTo>
                  <a:lnTo>
                    <a:pt x="731" y="191"/>
                  </a:lnTo>
                  <a:lnTo>
                    <a:pt x="746" y="201"/>
                  </a:lnTo>
                  <a:lnTo>
                    <a:pt x="749" y="202"/>
                  </a:lnTo>
                  <a:lnTo>
                    <a:pt x="761" y="199"/>
                  </a:lnTo>
                  <a:lnTo>
                    <a:pt x="762" y="197"/>
                  </a:lnTo>
                  <a:lnTo>
                    <a:pt x="764" y="197"/>
                  </a:lnTo>
                  <a:lnTo>
                    <a:pt x="774" y="192"/>
                  </a:lnTo>
                  <a:lnTo>
                    <a:pt x="777" y="192"/>
                  </a:lnTo>
                  <a:lnTo>
                    <a:pt x="781" y="194"/>
                  </a:lnTo>
                  <a:lnTo>
                    <a:pt x="784" y="194"/>
                  </a:lnTo>
                  <a:lnTo>
                    <a:pt x="787" y="194"/>
                  </a:lnTo>
                  <a:lnTo>
                    <a:pt x="794" y="194"/>
                  </a:lnTo>
                  <a:lnTo>
                    <a:pt x="795" y="194"/>
                  </a:lnTo>
                  <a:lnTo>
                    <a:pt x="799" y="192"/>
                  </a:lnTo>
                  <a:lnTo>
                    <a:pt x="805" y="189"/>
                  </a:lnTo>
                  <a:lnTo>
                    <a:pt x="807" y="189"/>
                  </a:lnTo>
                  <a:lnTo>
                    <a:pt x="810" y="189"/>
                  </a:lnTo>
                  <a:lnTo>
                    <a:pt x="815" y="191"/>
                  </a:lnTo>
                  <a:lnTo>
                    <a:pt x="819" y="191"/>
                  </a:lnTo>
                  <a:lnTo>
                    <a:pt x="824" y="189"/>
                  </a:lnTo>
                  <a:lnTo>
                    <a:pt x="825" y="189"/>
                  </a:lnTo>
                  <a:lnTo>
                    <a:pt x="832" y="184"/>
                  </a:lnTo>
                  <a:lnTo>
                    <a:pt x="833" y="183"/>
                  </a:lnTo>
                  <a:lnTo>
                    <a:pt x="837" y="178"/>
                  </a:lnTo>
                  <a:lnTo>
                    <a:pt x="838" y="175"/>
                  </a:lnTo>
                  <a:lnTo>
                    <a:pt x="840" y="168"/>
                  </a:lnTo>
                  <a:lnTo>
                    <a:pt x="840" y="162"/>
                  </a:lnTo>
                  <a:lnTo>
                    <a:pt x="838" y="155"/>
                  </a:lnTo>
                  <a:lnTo>
                    <a:pt x="837" y="152"/>
                  </a:lnTo>
                  <a:lnTo>
                    <a:pt x="835" y="150"/>
                  </a:lnTo>
                  <a:lnTo>
                    <a:pt x="833" y="149"/>
                  </a:lnTo>
                  <a:lnTo>
                    <a:pt x="833" y="145"/>
                  </a:lnTo>
                  <a:lnTo>
                    <a:pt x="832" y="142"/>
                  </a:lnTo>
                  <a:lnTo>
                    <a:pt x="832" y="141"/>
                  </a:lnTo>
                  <a:lnTo>
                    <a:pt x="847" y="134"/>
                  </a:lnTo>
                  <a:lnTo>
                    <a:pt x="853" y="139"/>
                  </a:lnTo>
                  <a:lnTo>
                    <a:pt x="858" y="142"/>
                  </a:lnTo>
                  <a:lnTo>
                    <a:pt x="862" y="141"/>
                  </a:lnTo>
                  <a:lnTo>
                    <a:pt x="865" y="141"/>
                  </a:lnTo>
                  <a:lnTo>
                    <a:pt x="875" y="142"/>
                  </a:lnTo>
                  <a:lnTo>
                    <a:pt x="878" y="142"/>
                  </a:lnTo>
                  <a:lnTo>
                    <a:pt x="880" y="144"/>
                  </a:lnTo>
                  <a:lnTo>
                    <a:pt x="891" y="149"/>
                  </a:lnTo>
                  <a:lnTo>
                    <a:pt x="895" y="150"/>
                  </a:lnTo>
                  <a:lnTo>
                    <a:pt x="903" y="154"/>
                  </a:lnTo>
                  <a:lnTo>
                    <a:pt x="905" y="155"/>
                  </a:lnTo>
                  <a:lnTo>
                    <a:pt x="911" y="162"/>
                  </a:lnTo>
                  <a:lnTo>
                    <a:pt x="919" y="168"/>
                  </a:lnTo>
                  <a:lnTo>
                    <a:pt x="923" y="173"/>
                  </a:lnTo>
                  <a:lnTo>
                    <a:pt x="923" y="175"/>
                  </a:lnTo>
                  <a:lnTo>
                    <a:pt x="924" y="179"/>
                  </a:lnTo>
                  <a:lnTo>
                    <a:pt x="928" y="188"/>
                  </a:lnTo>
                  <a:lnTo>
                    <a:pt x="936" y="189"/>
                  </a:lnTo>
                  <a:lnTo>
                    <a:pt x="938" y="189"/>
                  </a:lnTo>
                  <a:lnTo>
                    <a:pt x="944" y="186"/>
                  </a:lnTo>
                  <a:lnTo>
                    <a:pt x="948" y="184"/>
                  </a:lnTo>
                  <a:lnTo>
                    <a:pt x="948" y="183"/>
                  </a:lnTo>
                  <a:lnTo>
                    <a:pt x="953" y="178"/>
                  </a:lnTo>
                  <a:lnTo>
                    <a:pt x="954" y="176"/>
                  </a:lnTo>
                  <a:lnTo>
                    <a:pt x="959" y="173"/>
                  </a:lnTo>
                  <a:lnTo>
                    <a:pt x="964" y="168"/>
                  </a:lnTo>
                  <a:lnTo>
                    <a:pt x="967" y="167"/>
                  </a:lnTo>
                  <a:lnTo>
                    <a:pt x="974" y="162"/>
                  </a:lnTo>
                  <a:lnTo>
                    <a:pt x="976" y="160"/>
                  </a:lnTo>
                  <a:lnTo>
                    <a:pt x="981" y="157"/>
                  </a:lnTo>
                  <a:lnTo>
                    <a:pt x="984" y="155"/>
                  </a:lnTo>
                  <a:lnTo>
                    <a:pt x="989" y="152"/>
                  </a:lnTo>
                  <a:lnTo>
                    <a:pt x="991" y="152"/>
                  </a:lnTo>
                  <a:lnTo>
                    <a:pt x="996" y="149"/>
                  </a:lnTo>
                  <a:lnTo>
                    <a:pt x="1000" y="147"/>
                  </a:lnTo>
                  <a:lnTo>
                    <a:pt x="1004" y="145"/>
                  </a:lnTo>
                  <a:lnTo>
                    <a:pt x="1005" y="145"/>
                  </a:lnTo>
                  <a:lnTo>
                    <a:pt x="1004" y="154"/>
                  </a:lnTo>
                  <a:lnTo>
                    <a:pt x="1002" y="157"/>
                  </a:lnTo>
                  <a:lnTo>
                    <a:pt x="1002" y="158"/>
                  </a:lnTo>
                  <a:lnTo>
                    <a:pt x="999" y="160"/>
                  </a:lnTo>
                  <a:lnTo>
                    <a:pt x="996" y="162"/>
                  </a:lnTo>
                  <a:lnTo>
                    <a:pt x="991" y="163"/>
                  </a:lnTo>
                  <a:lnTo>
                    <a:pt x="987" y="167"/>
                  </a:lnTo>
                  <a:lnTo>
                    <a:pt x="984" y="176"/>
                  </a:lnTo>
                  <a:lnTo>
                    <a:pt x="986" y="181"/>
                  </a:lnTo>
                  <a:lnTo>
                    <a:pt x="986" y="184"/>
                  </a:lnTo>
                  <a:lnTo>
                    <a:pt x="987" y="189"/>
                  </a:lnTo>
                  <a:lnTo>
                    <a:pt x="987" y="192"/>
                  </a:lnTo>
                  <a:lnTo>
                    <a:pt x="992" y="197"/>
                  </a:lnTo>
                  <a:lnTo>
                    <a:pt x="994" y="197"/>
                  </a:lnTo>
                  <a:lnTo>
                    <a:pt x="1002" y="197"/>
                  </a:lnTo>
                  <a:lnTo>
                    <a:pt x="1004" y="197"/>
                  </a:lnTo>
                  <a:lnTo>
                    <a:pt x="1012" y="196"/>
                  </a:lnTo>
                  <a:lnTo>
                    <a:pt x="1019" y="196"/>
                  </a:lnTo>
                  <a:lnTo>
                    <a:pt x="1024" y="194"/>
                  </a:lnTo>
                  <a:lnTo>
                    <a:pt x="1025" y="196"/>
                  </a:lnTo>
                  <a:lnTo>
                    <a:pt x="1027" y="197"/>
                  </a:lnTo>
                  <a:lnTo>
                    <a:pt x="1027" y="201"/>
                  </a:lnTo>
                  <a:lnTo>
                    <a:pt x="1024" y="202"/>
                  </a:lnTo>
                  <a:lnTo>
                    <a:pt x="1020" y="205"/>
                  </a:lnTo>
                  <a:lnTo>
                    <a:pt x="1015" y="209"/>
                  </a:lnTo>
                  <a:lnTo>
                    <a:pt x="1014" y="212"/>
                  </a:lnTo>
                  <a:lnTo>
                    <a:pt x="1012" y="213"/>
                  </a:lnTo>
                  <a:lnTo>
                    <a:pt x="1014" y="218"/>
                  </a:lnTo>
                  <a:lnTo>
                    <a:pt x="1015" y="220"/>
                  </a:lnTo>
                  <a:lnTo>
                    <a:pt x="1019" y="220"/>
                  </a:lnTo>
                  <a:lnTo>
                    <a:pt x="1025" y="222"/>
                  </a:lnTo>
                  <a:lnTo>
                    <a:pt x="1027" y="222"/>
                  </a:lnTo>
                  <a:lnTo>
                    <a:pt x="1027" y="226"/>
                  </a:lnTo>
                  <a:lnTo>
                    <a:pt x="1024" y="230"/>
                  </a:lnTo>
                  <a:lnTo>
                    <a:pt x="1022" y="231"/>
                  </a:lnTo>
                  <a:lnTo>
                    <a:pt x="1022" y="236"/>
                  </a:lnTo>
                  <a:lnTo>
                    <a:pt x="1024" y="239"/>
                  </a:lnTo>
                  <a:lnTo>
                    <a:pt x="1022" y="249"/>
                  </a:lnTo>
                  <a:lnTo>
                    <a:pt x="1019" y="265"/>
                  </a:lnTo>
                  <a:lnTo>
                    <a:pt x="1017" y="268"/>
                  </a:lnTo>
                  <a:lnTo>
                    <a:pt x="1017" y="272"/>
                  </a:lnTo>
                  <a:lnTo>
                    <a:pt x="1015" y="275"/>
                  </a:lnTo>
                  <a:lnTo>
                    <a:pt x="1015" y="278"/>
                  </a:lnTo>
                  <a:lnTo>
                    <a:pt x="1015" y="283"/>
                  </a:lnTo>
                  <a:lnTo>
                    <a:pt x="1014" y="288"/>
                  </a:lnTo>
                  <a:lnTo>
                    <a:pt x="1009" y="296"/>
                  </a:lnTo>
                  <a:lnTo>
                    <a:pt x="1010" y="304"/>
                  </a:lnTo>
                  <a:lnTo>
                    <a:pt x="1015" y="307"/>
                  </a:lnTo>
                  <a:lnTo>
                    <a:pt x="1017" y="311"/>
                  </a:lnTo>
                  <a:lnTo>
                    <a:pt x="1022" y="312"/>
                  </a:lnTo>
                  <a:lnTo>
                    <a:pt x="1024" y="31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2" name="Freeform 132"/>
            <p:cNvSpPr>
              <a:spLocks/>
            </p:cNvSpPr>
            <p:nvPr/>
          </p:nvSpPr>
          <p:spPr bwMode="auto">
            <a:xfrm>
              <a:off x="2417762" y="5387183"/>
              <a:ext cx="284163" cy="312738"/>
            </a:xfrm>
            <a:custGeom>
              <a:avLst/>
              <a:gdLst>
                <a:gd name="T0" fmla="*/ 306 w 357"/>
                <a:gd name="T1" fmla="*/ 96 h 393"/>
                <a:gd name="T2" fmla="*/ 323 w 357"/>
                <a:gd name="T3" fmla="*/ 109 h 393"/>
                <a:gd name="T4" fmla="*/ 339 w 357"/>
                <a:gd name="T5" fmla="*/ 120 h 393"/>
                <a:gd name="T6" fmla="*/ 346 w 357"/>
                <a:gd name="T7" fmla="*/ 141 h 393"/>
                <a:gd name="T8" fmla="*/ 341 w 357"/>
                <a:gd name="T9" fmla="*/ 154 h 393"/>
                <a:gd name="T10" fmla="*/ 338 w 357"/>
                <a:gd name="T11" fmla="*/ 164 h 393"/>
                <a:gd name="T12" fmla="*/ 338 w 357"/>
                <a:gd name="T13" fmla="*/ 191 h 393"/>
                <a:gd name="T14" fmla="*/ 326 w 357"/>
                <a:gd name="T15" fmla="*/ 223 h 393"/>
                <a:gd name="T16" fmla="*/ 323 w 357"/>
                <a:gd name="T17" fmla="*/ 246 h 393"/>
                <a:gd name="T18" fmla="*/ 314 w 357"/>
                <a:gd name="T19" fmla="*/ 259 h 393"/>
                <a:gd name="T20" fmla="*/ 324 w 357"/>
                <a:gd name="T21" fmla="*/ 287 h 393"/>
                <a:gd name="T22" fmla="*/ 326 w 357"/>
                <a:gd name="T23" fmla="*/ 309 h 393"/>
                <a:gd name="T24" fmla="*/ 333 w 357"/>
                <a:gd name="T25" fmla="*/ 327 h 393"/>
                <a:gd name="T26" fmla="*/ 329 w 357"/>
                <a:gd name="T27" fmla="*/ 346 h 393"/>
                <a:gd name="T28" fmla="*/ 329 w 357"/>
                <a:gd name="T29" fmla="*/ 361 h 393"/>
                <a:gd name="T30" fmla="*/ 296 w 357"/>
                <a:gd name="T31" fmla="*/ 392 h 393"/>
                <a:gd name="T32" fmla="*/ 283 w 357"/>
                <a:gd name="T33" fmla="*/ 392 h 393"/>
                <a:gd name="T34" fmla="*/ 265 w 357"/>
                <a:gd name="T35" fmla="*/ 387 h 393"/>
                <a:gd name="T36" fmla="*/ 250 w 357"/>
                <a:gd name="T37" fmla="*/ 387 h 393"/>
                <a:gd name="T38" fmla="*/ 245 w 357"/>
                <a:gd name="T39" fmla="*/ 366 h 393"/>
                <a:gd name="T40" fmla="*/ 247 w 357"/>
                <a:gd name="T41" fmla="*/ 345 h 393"/>
                <a:gd name="T42" fmla="*/ 242 w 357"/>
                <a:gd name="T43" fmla="*/ 322 h 393"/>
                <a:gd name="T44" fmla="*/ 225 w 357"/>
                <a:gd name="T45" fmla="*/ 317 h 393"/>
                <a:gd name="T46" fmla="*/ 207 w 357"/>
                <a:gd name="T47" fmla="*/ 317 h 393"/>
                <a:gd name="T48" fmla="*/ 190 w 357"/>
                <a:gd name="T49" fmla="*/ 327 h 393"/>
                <a:gd name="T50" fmla="*/ 172 w 357"/>
                <a:gd name="T51" fmla="*/ 327 h 393"/>
                <a:gd name="T52" fmla="*/ 147 w 357"/>
                <a:gd name="T53" fmla="*/ 337 h 393"/>
                <a:gd name="T54" fmla="*/ 101 w 357"/>
                <a:gd name="T55" fmla="*/ 334 h 393"/>
                <a:gd name="T56" fmla="*/ 88 w 357"/>
                <a:gd name="T57" fmla="*/ 337 h 393"/>
                <a:gd name="T58" fmla="*/ 63 w 357"/>
                <a:gd name="T59" fmla="*/ 340 h 393"/>
                <a:gd name="T60" fmla="*/ 50 w 357"/>
                <a:gd name="T61" fmla="*/ 340 h 393"/>
                <a:gd name="T62" fmla="*/ 35 w 357"/>
                <a:gd name="T63" fmla="*/ 324 h 393"/>
                <a:gd name="T64" fmla="*/ 20 w 357"/>
                <a:gd name="T65" fmla="*/ 311 h 393"/>
                <a:gd name="T66" fmla="*/ 13 w 357"/>
                <a:gd name="T67" fmla="*/ 290 h 393"/>
                <a:gd name="T68" fmla="*/ 4 w 357"/>
                <a:gd name="T69" fmla="*/ 257 h 393"/>
                <a:gd name="T70" fmla="*/ 20 w 357"/>
                <a:gd name="T71" fmla="*/ 238 h 393"/>
                <a:gd name="T72" fmla="*/ 5 w 357"/>
                <a:gd name="T73" fmla="*/ 217 h 393"/>
                <a:gd name="T74" fmla="*/ 2 w 357"/>
                <a:gd name="T75" fmla="*/ 189 h 393"/>
                <a:gd name="T76" fmla="*/ 28 w 357"/>
                <a:gd name="T77" fmla="*/ 178 h 393"/>
                <a:gd name="T78" fmla="*/ 38 w 357"/>
                <a:gd name="T79" fmla="*/ 152 h 393"/>
                <a:gd name="T80" fmla="*/ 25 w 357"/>
                <a:gd name="T81" fmla="*/ 130 h 393"/>
                <a:gd name="T82" fmla="*/ 28 w 357"/>
                <a:gd name="T83" fmla="*/ 113 h 393"/>
                <a:gd name="T84" fmla="*/ 32 w 357"/>
                <a:gd name="T85" fmla="*/ 79 h 393"/>
                <a:gd name="T86" fmla="*/ 22 w 357"/>
                <a:gd name="T87" fmla="*/ 52 h 393"/>
                <a:gd name="T88" fmla="*/ 27 w 357"/>
                <a:gd name="T89" fmla="*/ 31 h 393"/>
                <a:gd name="T90" fmla="*/ 40 w 357"/>
                <a:gd name="T91" fmla="*/ 7 h 393"/>
                <a:gd name="T92" fmla="*/ 60 w 357"/>
                <a:gd name="T93" fmla="*/ 7 h 393"/>
                <a:gd name="T94" fmla="*/ 86 w 357"/>
                <a:gd name="T95" fmla="*/ 3 h 393"/>
                <a:gd name="T96" fmla="*/ 98 w 357"/>
                <a:gd name="T97" fmla="*/ 8 h 393"/>
                <a:gd name="T98" fmla="*/ 111 w 357"/>
                <a:gd name="T99" fmla="*/ 18 h 393"/>
                <a:gd name="T100" fmla="*/ 126 w 357"/>
                <a:gd name="T101" fmla="*/ 13 h 393"/>
                <a:gd name="T102" fmla="*/ 151 w 357"/>
                <a:gd name="T103" fmla="*/ 0 h 393"/>
                <a:gd name="T104" fmla="*/ 162 w 357"/>
                <a:gd name="T105" fmla="*/ 23 h 393"/>
                <a:gd name="T106" fmla="*/ 176 w 357"/>
                <a:gd name="T107" fmla="*/ 33 h 393"/>
                <a:gd name="T108" fmla="*/ 199 w 357"/>
                <a:gd name="T109" fmla="*/ 44 h 393"/>
                <a:gd name="T110" fmla="*/ 202 w 357"/>
                <a:gd name="T111" fmla="*/ 58 h 393"/>
                <a:gd name="T112" fmla="*/ 219 w 357"/>
                <a:gd name="T113" fmla="*/ 58 h 393"/>
                <a:gd name="T114" fmla="*/ 237 w 357"/>
                <a:gd name="T115" fmla="*/ 52 h 393"/>
                <a:gd name="T116" fmla="*/ 247 w 357"/>
                <a:gd name="T117" fmla="*/ 65 h 393"/>
                <a:gd name="T118" fmla="*/ 255 w 357"/>
                <a:gd name="T119" fmla="*/ 78 h 393"/>
                <a:gd name="T120" fmla="*/ 278 w 357"/>
                <a:gd name="T121" fmla="*/ 83 h 393"/>
                <a:gd name="T122" fmla="*/ 308 w 357"/>
                <a:gd name="T123" fmla="*/ 81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7" h="393">
                  <a:moveTo>
                    <a:pt x="308" y="81"/>
                  </a:moveTo>
                  <a:lnTo>
                    <a:pt x="306" y="84"/>
                  </a:lnTo>
                  <a:lnTo>
                    <a:pt x="306" y="88"/>
                  </a:lnTo>
                  <a:lnTo>
                    <a:pt x="306" y="89"/>
                  </a:lnTo>
                  <a:lnTo>
                    <a:pt x="306" y="96"/>
                  </a:lnTo>
                  <a:lnTo>
                    <a:pt x="308" y="100"/>
                  </a:lnTo>
                  <a:lnTo>
                    <a:pt x="314" y="105"/>
                  </a:lnTo>
                  <a:lnTo>
                    <a:pt x="318" y="107"/>
                  </a:lnTo>
                  <a:lnTo>
                    <a:pt x="321" y="109"/>
                  </a:lnTo>
                  <a:lnTo>
                    <a:pt x="323" y="109"/>
                  </a:lnTo>
                  <a:lnTo>
                    <a:pt x="329" y="109"/>
                  </a:lnTo>
                  <a:lnTo>
                    <a:pt x="331" y="110"/>
                  </a:lnTo>
                  <a:lnTo>
                    <a:pt x="333" y="112"/>
                  </a:lnTo>
                  <a:lnTo>
                    <a:pt x="334" y="115"/>
                  </a:lnTo>
                  <a:lnTo>
                    <a:pt x="339" y="120"/>
                  </a:lnTo>
                  <a:lnTo>
                    <a:pt x="341" y="120"/>
                  </a:lnTo>
                  <a:lnTo>
                    <a:pt x="349" y="123"/>
                  </a:lnTo>
                  <a:lnTo>
                    <a:pt x="349" y="131"/>
                  </a:lnTo>
                  <a:lnTo>
                    <a:pt x="348" y="138"/>
                  </a:lnTo>
                  <a:lnTo>
                    <a:pt x="346" y="141"/>
                  </a:lnTo>
                  <a:lnTo>
                    <a:pt x="357" y="147"/>
                  </a:lnTo>
                  <a:lnTo>
                    <a:pt x="348" y="152"/>
                  </a:lnTo>
                  <a:lnTo>
                    <a:pt x="344" y="154"/>
                  </a:lnTo>
                  <a:lnTo>
                    <a:pt x="343" y="154"/>
                  </a:lnTo>
                  <a:lnTo>
                    <a:pt x="341" y="154"/>
                  </a:lnTo>
                  <a:lnTo>
                    <a:pt x="339" y="154"/>
                  </a:lnTo>
                  <a:lnTo>
                    <a:pt x="336" y="157"/>
                  </a:lnTo>
                  <a:lnTo>
                    <a:pt x="334" y="160"/>
                  </a:lnTo>
                  <a:lnTo>
                    <a:pt x="336" y="162"/>
                  </a:lnTo>
                  <a:lnTo>
                    <a:pt x="338" y="164"/>
                  </a:lnTo>
                  <a:lnTo>
                    <a:pt x="339" y="165"/>
                  </a:lnTo>
                  <a:lnTo>
                    <a:pt x="341" y="170"/>
                  </a:lnTo>
                  <a:lnTo>
                    <a:pt x="341" y="173"/>
                  </a:lnTo>
                  <a:lnTo>
                    <a:pt x="339" y="181"/>
                  </a:lnTo>
                  <a:lnTo>
                    <a:pt x="338" y="191"/>
                  </a:lnTo>
                  <a:lnTo>
                    <a:pt x="338" y="194"/>
                  </a:lnTo>
                  <a:lnTo>
                    <a:pt x="336" y="199"/>
                  </a:lnTo>
                  <a:lnTo>
                    <a:pt x="334" y="201"/>
                  </a:lnTo>
                  <a:lnTo>
                    <a:pt x="328" y="209"/>
                  </a:lnTo>
                  <a:lnTo>
                    <a:pt x="326" y="223"/>
                  </a:lnTo>
                  <a:lnTo>
                    <a:pt x="326" y="227"/>
                  </a:lnTo>
                  <a:lnTo>
                    <a:pt x="326" y="230"/>
                  </a:lnTo>
                  <a:lnTo>
                    <a:pt x="326" y="233"/>
                  </a:lnTo>
                  <a:lnTo>
                    <a:pt x="326" y="240"/>
                  </a:lnTo>
                  <a:lnTo>
                    <a:pt x="323" y="246"/>
                  </a:lnTo>
                  <a:lnTo>
                    <a:pt x="319" y="249"/>
                  </a:lnTo>
                  <a:lnTo>
                    <a:pt x="318" y="251"/>
                  </a:lnTo>
                  <a:lnTo>
                    <a:pt x="316" y="253"/>
                  </a:lnTo>
                  <a:lnTo>
                    <a:pt x="314" y="256"/>
                  </a:lnTo>
                  <a:lnTo>
                    <a:pt x="314" y="259"/>
                  </a:lnTo>
                  <a:lnTo>
                    <a:pt x="318" y="261"/>
                  </a:lnTo>
                  <a:lnTo>
                    <a:pt x="323" y="272"/>
                  </a:lnTo>
                  <a:lnTo>
                    <a:pt x="324" y="275"/>
                  </a:lnTo>
                  <a:lnTo>
                    <a:pt x="324" y="285"/>
                  </a:lnTo>
                  <a:lnTo>
                    <a:pt x="324" y="287"/>
                  </a:lnTo>
                  <a:lnTo>
                    <a:pt x="326" y="290"/>
                  </a:lnTo>
                  <a:lnTo>
                    <a:pt x="326" y="295"/>
                  </a:lnTo>
                  <a:lnTo>
                    <a:pt x="328" y="301"/>
                  </a:lnTo>
                  <a:lnTo>
                    <a:pt x="329" y="303"/>
                  </a:lnTo>
                  <a:lnTo>
                    <a:pt x="326" y="309"/>
                  </a:lnTo>
                  <a:lnTo>
                    <a:pt x="324" y="312"/>
                  </a:lnTo>
                  <a:lnTo>
                    <a:pt x="328" y="319"/>
                  </a:lnTo>
                  <a:lnTo>
                    <a:pt x="333" y="317"/>
                  </a:lnTo>
                  <a:lnTo>
                    <a:pt x="333" y="321"/>
                  </a:lnTo>
                  <a:lnTo>
                    <a:pt x="333" y="327"/>
                  </a:lnTo>
                  <a:lnTo>
                    <a:pt x="333" y="329"/>
                  </a:lnTo>
                  <a:lnTo>
                    <a:pt x="331" y="332"/>
                  </a:lnTo>
                  <a:lnTo>
                    <a:pt x="331" y="335"/>
                  </a:lnTo>
                  <a:lnTo>
                    <a:pt x="329" y="338"/>
                  </a:lnTo>
                  <a:lnTo>
                    <a:pt x="329" y="346"/>
                  </a:lnTo>
                  <a:lnTo>
                    <a:pt x="329" y="348"/>
                  </a:lnTo>
                  <a:lnTo>
                    <a:pt x="329" y="351"/>
                  </a:lnTo>
                  <a:lnTo>
                    <a:pt x="329" y="355"/>
                  </a:lnTo>
                  <a:lnTo>
                    <a:pt x="329" y="356"/>
                  </a:lnTo>
                  <a:lnTo>
                    <a:pt x="329" y="361"/>
                  </a:lnTo>
                  <a:lnTo>
                    <a:pt x="331" y="363"/>
                  </a:lnTo>
                  <a:lnTo>
                    <a:pt x="328" y="369"/>
                  </a:lnTo>
                  <a:lnTo>
                    <a:pt x="319" y="374"/>
                  </a:lnTo>
                  <a:lnTo>
                    <a:pt x="311" y="380"/>
                  </a:lnTo>
                  <a:lnTo>
                    <a:pt x="296" y="392"/>
                  </a:lnTo>
                  <a:lnTo>
                    <a:pt x="295" y="393"/>
                  </a:lnTo>
                  <a:lnTo>
                    <a:pt x="291" y="393"/>
                  </a:lnTo>
                  <a:lnTo>
                    <a:pt x="288" y="392"/>
                  </a:lnTo>
                  <a:lnTo>
                    <a:pt x="285" y="392"/>
                  </a:lnTo>
                  <a:lnTo>
                    <a:pt x="283" y="392"/>
                  </a:lnTo>
                  <a:lnTo>
                    <a:pt x="280" y="390"/>
                  </a:lnTo>
                  <a:lnTo>
                    <a:pt x="276" y="387"/>
                  </a:lnTo>
                  <a:lnTo>
                    <a:pt x="271" y="385"/>
                  </a:lnTo>
                  <a:lnTo>
                    <a:pt x="268" y="385"/>
                  </a:lnTo>
                  <a:lnTo>
                    <a:pt x="265" y="387"/>
                  </a:lnTo>
                  <a:lnTo>
                    <a:pt x="262" y="385"/>
                  </a:lnTo>
                  <a:lnTo>
                    <a:pt x="257" y="387"/>
                  </a:lnTo>
                  <a:lnTo>
                    <a:pt x="255" y="387"/>
                  </a:lnTo>
                  <a:lnTo>
                    <a:pt x="252" y="387"/>
                  </a:lnTo>
                  <a:lnTo>
                    <a:pt x="250" y="387"/>
                  </a:lnTo>
                  <a:lnTo>
                    <a:pt x="247" y="384"/>
                  </a:lnTo>
                  <a:lnTo>
                    <a:pt x="245" y="382"/>
                  </a:lnTo>
                  <a:lnTo>
                    <a:pt x="245" y="374"/>
                  </a:lnTo>
                  <a:lnTo>
                    <a:pt x="245" y="372"/>
                  </a:lnTo>
                  <a:lnTo>
                    <a:pt x="245" y="366"/>
                  </a:lnTo>
                  <a:lnTo>
                    <a:pt x="245" y="363"/>
                  </a:lnTo>
                  <a:lnTo>
                    <a:pt x="245" y="356"/>
                  </a:lnTo>
                  <a:lnTo>
                    <a:pt x="245" y="353"/>
                  </a:lnTo>
                  <a:lnTo>
                    <a:pt x="247" y="350"/>
                  </a:lnTo>
                  <a:lnTo>
                    <a:pt x="247" y="345"/>
                  </a:lnTo>
                  <a:lnTo>
                    <a:pt x="247" y="342"/>
                  </a:lnTo>
                  <a:lnTo>
                    <a:pt x="247" y="337"/>
                  </a:lnTo>
                  <a:lnTo>
                    <a:pt x="247" y="329"/>
                  </a:lnTo>
                  <a:lnTo>
                    <a:pt x="243" y="324"/>
                  </a:lnTo>
                  <a:lnTo>
                    <a:pt x="242" y="322"/>
                  </a:lnTo>
                  <a:lnTo>
                    <a:pt x="242" y="319"/>
                  </a:lnTo>
                  <a:lnTo>
                    <a:pt x="238" y="316"/>
                  </a:lnTo>
                  <a:lnTo>
                    <a:pt x="235" y="312"/>
                  </a:lnTo>
                  <a:lnTo>
                    <a:pt x="230" y="316"/>
                  </a:lnTo>
                  <a:lnTo>
                    <a:pt x="225" y="317"/>
                  </a:lnTo>
                  <a:lnTo>
                    <a:pt x="217" y="317"/>
                  </a:lnTo>
                  <a:lnTo>
                    <a:pt x="214" y="317"/>
                  </a:lnTo>
                  <a:lnTo>
                    <a:pt x="212" y="317"/>
                  </a:lnTo>
                  <a:lnTo>
                    <a:pt x="210" y="316"/>
                  </a:lnTo>
                  <a:lnTo>
                    <a:pt x="207" y="317"/>
                  </a:lnTo>
                  <a:lnTo>
                    <a:pt x="205" y="317"/>
                  </a:lnTo>
                  <a:lnTo>
                    <a:pt x="204" y="321"/>
                  </a:lnTo>
                  <a:lnTo>
                    <a:pt x="200" y="322"/>
                  </a:lnTo>
                  <a:lnTo>
                    <a:pt x="192" y="327"/>
                  </a:lnTo>
                  <a:lnTo>
                    <a:pt x="190" y="327"/>
                  </a:lnTo>
                  <a:lnTo>
                    <a:pt x="185" y="327"/>
                  </a:lnTo>
                  <a:lnTo>
                    <a:pt x="181" y="327"/>
                  </a:lnTo>
                  <a:lnTo>
                    <a:pt x="179" y="327"/>
                  </a:lnTo>
                  <a:lnTo>
                    <a:pt x="174" y="327"/>
                  </a:lnTo>
                  <a:lnTo>
                    <a:pt x="172" y="327"/>
                  </a:lnTo>
                  <a:lnTo>
                    <a:pt x="166" y="329"/>
                  </a:lnTo>
                  <a:lnTo>
                    <a:pt x="159" y="332"/>
                  </a:lnTo>
                  <a:lnTo>
                    <a:pt x="157" y="334"/>
                  </a:lnTo>
                  <a:lnTo>
                    <a:pt x="151" y="335"/>
                  </a:lnTo>
                  <a:lnTo>
                    <a:pt x="147" y="337"/>
                  </a:lnTo>
                  <a:lnTo>
                    <a:pt x="134" y="335"/>
                  </a:lnTo>
                  <a:lnTo>
                    <a:pt x="131" y="334"/>
                  </a:lnTo>
                  <a:lnTo>
                    <a:pt x="124" y="332"/>
                  </a:lnTo>
                  <a:lnTo>
                    <a:pt x="109" y="329"/>
                  </a:lnTo>
                  <a:lnTo>
                    <a:pt x="101" y="334"/>
                  </a:lnTo>
                  <a:lnTo>
                    <a:pt x="98" y="337"/>
                  </a:lnTo>
                  <a:lnTo>
                    <a:pt x="96" y="338"/>
                  </a:lnTo>
                  <a:lnTo>
                    <a:pt x="91" y="338"/>
                  </a:lnTo>
                  <a:lnTo>
                    <a:pt x="90" y="337"/>
                  </a:lnTo>
                  <a:lnTo>
                    <a:pt x="88" y="337"/>
                  </a:lnTo>
                  <a:lnTo>
                    <a:pt x="83" y="337"/>
                  </a:lnTo>
                  <a:lnTo>
                    <a:pt x="80" y="337"/>
                  </a:lnTo>
                  <a:lnTo>
                    <a:pt x="73" y="335"/>
                  </a:lnTo>
                  <a:lnTo>
                    <a:pt x="65" y="340"/>
                  </a:lnTo>
                  <a:lnTo>
                    <a:pt x="63" y="340"/>
                  </a:lnTo>
                  <a:lnTo>
                    <a:pt x="61" y="342"/>
                  </a:lnTo>
                  <a:lnTo>
                    <a:pt x="60" y="343"/>
                  </a:lnTo>
                  <a:lnTo>
                    <a:pt x="55" y="343"/>
                  </a:lnTo>
                  <a:lnTo>
                    <a:pt x="52" y="342"/>
                  </a:lnTo>
                  <a:lnTo>
                    <a:pt x="50" y="340"/>
                  </a:lnTo>
                  <a:lnTo>
                    <a:pt x="47" y="337"/>
                  </a:lnTo>
                  <a:lnTo>
                    <a:pt x="45" y="330"/>
                  </a:lnTo>
                  <a:lnTo>
                    <a:pt x="45" y="327"/>
                  </a:lnTo>
                  <a:lnTo>
                    <a:pt x="37" y="324"/>
                  </a:lnTo>
                  <a:lnTo>
                    <a:pt x="35" y="324"/>
                  </a:lnTo>
                  <a:lnTo>
                    <a:pt x="28" y="322"/>
                  </a:lnTo>
                  <a:lnTo>
                    <a:pt x="27" y="321"/>
                  </a:lnTo>
                  <a:lnTo>
                    <a:pt x="23" y="316"/>
                  </a:lnTo>
                  <a:lnTo>
                    <a:pt x="22" y="314"/>
                  </a:lnTo>
                  <a:lnTo>
                    <a:pt x="20" y="311"/>
                  </a:lnTo>
                  <a:lnTo>
                    <a:pt x="18" y="309"/>
                  </a:lnTo>
                  <a:lnTo>
                    <a:pt x="15" y="304"/>
                  </a:lnTo>
                  <a:lnTo>
                    <a:pt x="15" y="303"/>
                  </a:lnTo>
                  <a:lnTo>
                    <a:pt x="13" y="293"/>
                  </a:lnTo>
                  <a:lnTo>
                    <a:pt x="13" y="290"/>
                  </a:lnTo>
                  <a:lnTo>
                    <a:pt x="13" y="274"/>
                  </a:lnTo>
                  <a:lnTo>
                    <a:pt x="8" y="267"/>
                  </a:lnTo>
                  <a:lnTo>
                    <a:pt x="7" y="266"/>
                  </a:lnTo>
                  <a:lnTo>
                    <a:pt x="4" y="259"/>
                  </a:lnTo>
                  <a:lnTo>
                    <a:pt x="4" y="257"/>
                  </a:lnTo>
                  <a:lnTo>
                    <a:pt x="2" y="256"/>
                  </a:lnTo>
                  <a:lnTo>
                    <a:pt x="8" y="251"/>
                  </a:lnTo>
                  <a:lnTo>
                    <a:pt x="18" y="245"/>
                  </a:lnTo>
                  <a:lnTo>
                    <a:pt x="20" y="243"/>
                  </a:lnTo>
                  <a:lnTo>
                    <a:pt x="20" y="238"/>
                  </a:lnTo>
                  <a:lnTo>
                    <a:pt x="17" y="232"/>
                  </a:lnTo>
                  <a:lnTo>
                    <a:pt x="12" y="225"/>
                  </a:lnTo>
                  <a:lnTo>
                    <a:pt x="10" y="223"/>
                  </a:lnTo>
                  <a:lnTo>
                    <a:pt x="5" y="219"/>
                  </a:lnTo>
                  <a:lnTo>
                    <a:pt x="5" y="217"/>
                  </a:lnTo>
                  <a:lnTo>
                    <a:pt x="5" y="211"/>
                  </a:lnTo>
                  <a:lnTo>
                    <a:pt x="5" y="209"/>
                  </a:lnTo>
                  <a:lnTo>
                    <a:pt x="0" y="202"/>
                  </a:lnTo>
                  <a:lnTo>
                    <a:pt x="0" y="193"/>
                  </a:lnTo>
                  <a:lnTo>
                    <a:pt x="2" y="189"/>
                  </a:lnTo>
                  <a:lnTo>
                    <a:pt x="2" y="186"/>
                  </a:lnTo>
                  <a:lnTo>
                    <a:pt x="4" y="185"/>
                  </a:lnTo>
                  <a:lnTo>
                    <a:pt x="8" y="183"/>
                  </a:lnTo>
                  <a:lnTo>
                    <a:pt x="18" y="183"/>
                  </a:lnTo>
                  <a:lnTo>
                    <a:pt x="28" y="178"/>
                  </a:lnTo>
                  <a:lnTo>
                    <a:pt x="32" y="175"/>
                  </a:lnTo>
                  <a:lnTo>
                    <a:pt x="33" y="172"/>
                  </a:lnTo>
                  <a:lnTo>
                    <a:pt x="35" y="170"/>
                  </a:lnTo>
                  <a:lnTo>
                    <a:pt x="38" y="164"/>
                  </a:lnTo>
                  <a:lnTo>
                    <a:pt x="38" y="152"/>
                  </a:lnTo>
                  <a:lnTo>
                    <a:pt x="37" y="151"/>
                  </a:lnTo>
                  <a:lnTo>
                    <a:pt x="37" y="147"/>
                  </a:lnTo>
                  <a:lnTo>
                    <a:pt x="35" y="141"/>
                  </a:lnTo>
                  <a:lnTo>
                    <a:pt x="25" y="131"/>
                  </a:lnTo>
                  <a:lnTo>
                    <a:pt x="25" y="130"/>
                  </a:lnTo>
                  <a:lnTo>
                    <a:pt x="22" y="125"/>
                  </a:lnTo>
                  <a:lnTo>
                    <a:pt x="20" y="123"/>
                  </a:lnTo>
                  <a:lnTo>
                    <a:pt x="23" y="118"/>
                  </a:lnTo>
                  <a:lnTo>
                    <a:pt x="27" y="115"/>
                  </a:lnTo>
                  <a:lnTo>
                    <a:pt x="28" y="113"/>
                  </a:lnTo>
                  <a:lnTo>
                    <a:pt x="30" y="107"/>
                  </a:lnTo>
                  <a:lnTo>
                    <a:pt x="27" y="99"/>
                  </a:lnTo>
                  <a:lnTo>
                    <a:pt x="32" y="88"/>
                  </a:lnTo>
                  <a:lnTo>
                    <a:pt x="32" y="86"/>
                  </a:lnTo>
                  <a:lnTo>
                    <a:pt x="32" y="79"/>
                  </a:lnTo>
                  <a:lnTo>
                    <a:pt x="25" y="71"/>
                  </a:lnTo>
                  <a:lnTo>
                    <a:pt x="25" y="70"/>
                  </a:lnTo>
                  <a:lnTo>
                    <a:pt x="23" y="68"/>
                  </a:lnTo>
                  <a:lnTo>
                    <a:pt x="23" y="65"/>
                  </a:lnTo>
                  <a:lnTo>
                    <a:pt x="22" y="52"/>
                  </a:lnTo>
                  <a:lnTo>
                    <a:pt x="22" y="49"/>
                  </a:lnTo>
                  <a:lnTo>
                    <a:pt x="20" y="45"/>
                  </a:lnTo>
                  <a:lnTo>
                    <a:pt x="22" y="39"/>
                  </a:lnTo>
                  <a:lnTo>
                    <a:pt x="27" y="33"/>
                  </a:lnTo>
                  <a:lnTo>
                    <a:pt x="27" y="31"/>
                  </a:lnTo>
                  <a:lnTo>
                    <a:pt x="27" y="28"/>
                  </a:lnTo>
                  <a:lnTo>
                    <a:pt x="25" y="23"/>
                  </a:lnTo>
                  <a:lnTo>
                    <a:pt x="23" y="20"/>
                  </a:lnTo>
                  <a:lnTo>
                    <a:pt x="35" y="15"/>
                  </a:lnTo>
                  <a:lnTo>
                    <a:pt x="40" y="7"/>
                  </a:lnTo>
                  <a:lnTo>
                    <a:pt x="43" y="7"/>
                  </a:lnTo>
                  <a:lnTo>
                    <a:pt x="47" y="7"/>
                  </a:lnTo>
                  <a:lnTo>
                    <a:pt x="52" y="5"/>
                  </a:lnTo>
                  <a:lnTo>
                    <a:pt x="58" y="7"/>
                  </a:lnTo>
                  <a:lnTo>
                    <a:pt x="60" y="7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73" y="5"/>
                  </a:lnTo>
                  <a:lnTo>
                    <a:pt x="76" y="5"/>
                  </a:lnTo>
                  <a:lnTo>
                    <a:pt x="86" y="3"/>
                  </a:lnTo>
                  <a:lnTo>
                    <a:pt x="90" y="5"/>
                  </a:lnTo>
                  <a:lnTo>
                    <a:pt x="91" y="5"/>
                  </a:lnTo>
                  <a:lnTo>
                    <a:pt x="93" y="7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9" y="10"/>
                  </a:lnTo>
                  <a:lnTo>
                    <a:pt x="103" y="11"/>
                  </a:lnTo>
                  <a:lnTo>
                    <a:pt x="104" y="13"/>
                  </a:lnTo>
                  <a:lnTo>
                    <a:pt x="106" y="16"/>
                  </a:lnTo>
                  <a:lnTo>
                    <a:pt x="111" y="18"/>
                  </a:lnTo>
                  <a:lnTo>
                    <a:pt x="113" y="18"/>
                  </a:lnTo>
                  <a:lnTo>
                    <a:pt x="116" y="16"/>
                  </a:lnTo>
                  <a:lnTo>
                    <a:pt x="118" y="15"/>
                  </a:lnTo>
                  <a:lnTo>
                    <a:pt x="121" y="13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33" y="3"/>
                  </a:lnTo>
                  <a:lnTo>
                    <a:pt x="139" y="0"/>
                  </a:lnTo>
                  <a:lnTo>
                    <a:pt x="146" y="0"/>
                  </a:lnTo>
                  <a:lnTo>
                    <a:pt x="151" y="0"/>
                  </a:lnTo>
                  <a:lnTo>
                    <a:pt x="154" y="7"/>
                  </a:lnTo>
                  <a:lnTo>
                    <a:pt x="159" y="11"/>
                  </a:lnTo>
                  <a:lnTo>
                    <a:pt x="164" y="15"/>
                  </a:lnTo>
                  <a:lnTo>
                    <a:pt x="162" y="20"/>
                  </a:lnTo>
                  <a:lnTo>
                    <a:pt x="162" y="23"/>
                  </a:lnTo>
                  <a:lnTo>
                    <a:pt x="162" y="28"/>
                  </a:lnTo>
                  <a:lnTo>
                    <a:pt x="167" y="29"/>
                  </a:lnTo>
                  <a:lnTo>
                    <a:pt x="169" y="29"/>
                  </a:lnTo>
                  <a:lnTo>
                    <a:pt x="174" y="31"/>
                  </a:lnTo>
                  <a:lnTo>
                    <a:pt x="176" y="33"/>
                  </a:lnTo>
                  <a:lnTo>
                    <a:pt x="177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97" y="41"/>
                  </a:lnTo>
                  <a:lnTo>
                    <a:pt x="199" y="44"/>
                  </a:lnTo>
                  <a:lnTo>
                    <a:pt x="199" y="47"/>
                  </a:lnTo>
                  <a:lnTo>
                    <a:pt x="200" y="49"/>
                  </a:lnTo>
                  <a:lnTo>
                    <a:pt x="200" y="50"/>
                  </a:lnTo>
                  <a:lnTo>
                    <a:pt x="200" y="54"/>
                  </a:lnTo>
                  <a:lnTo>
                    <a:pt x="202" y="58"/>
                  </a:lnTo>
                  <a:lnTo>
                    <a:pt x="207" y="60"/>
                  </a:lnTo>
                  <a:lnTo>
                    <a:pt x="210" y="60"/>
                  </a:lnTo>
                  <a:lnTo>
                    <a:pt x="214" y="60"/>
                  </a:lnTo>
                  <a:lnTo>
                    <a:pt x="217" y="58"/>
                  </a:lnTo>
                  <a:lnTo>
                    <a:pt x="219" y="58"/>
                  </a:lnTo>
                  <a:lnTo>
                    <a:pt x="222" y="54"/>
                  </a:lnTo>
                  <a:lnTo>
                    <a:pt x="224" y="52"/>
                  </a:lnTo>
                  <a:lnTo>
                    <a:pt x="228" y="49"/>
                  </a:lnTo>
                  <a:lnTo>
                    <a:pt x="233" y="50"/>
                  </a:lnTo>
                  <a:lnTo>
                    <a:pt x="237" y="52"/>
                  </a:lnTo>
                  <a:lnTo>
                    <a:pt x="242" y="54"/>
                  </a:lnTo>
                  <a:lnTo>
                    <a:pt x="243" y="55"/>
                  </a:lnTo>
                  <a:lnTo>
                    <a:pt x="245" y="57"/>
                  </a:lnTo>
                  <a:lnTo>
                    <a:pt x="247" y="60"/>
                  </a:lnTo>
                  <a:lnTo>
                    <a:pt x="247" y="65"/>
                  </a:lnTo>
                  <a:lnTo>
                    <a:pt x="245" y="68"/>
                  </a:lnTo>
                  <a:lnTo>
                    <a:pt x="243" y="70"/>
                  </a:lnTo>
                  <a:lnTo>
                    <a:pt x="245" y="78"/>
                  </a:lnTo>
                  <a:lnTo>
                    <a:pt x="247" y="78"/>
                  </a:lnTo>
                  <a:lnTo>
                    <a:pt x="255" y="78"/>
                  </a:lnTo>
                  <a:lnTo>
                    <a:pt x="262" y="76"/>
                  </a:lnTo>
                  <a:lnTo>
                    <a:pt x="263" y="76"/>
                  </a:lnTo>
                  <a:lnTo>
                    <a:pt x="270" y="75"/>
                  </a:lnTo>
                  <a:lnTo>
                    <a:pt x="275" y="75"/>
                  </a:lnTo>
                  <a:lnTo>
                    <a:pt x="278" y="83"/>
                  </a:lnTo>
                  <a:lnTo>
                    <a:pt x="283" y="83"/>
                  </a:lnTo>
                  <a:lnTo>
                    <a:pt x="290" y="81"/>
                  </a:lnTo>
                  <a:lnTo>
                    <a:pt x="298" y="81"/>
                  </a:lnTo>
                  <a:lnTo>
                    <a:pt x="303" y="83"/>
                  </a:lnTo>
                  <a:lnTo>
                    <a:pt x="308" y="81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33" name="Freeform 133"/>
            <p:cNvSpPr>
              <a:spLocks/>
            </p:cNvSpPr>
            <p:nvPr/>
          </p:nvSpPr>
          <p:spPr bwMode="auto">
            <a:xfrm>
              <a:off x="2749549" y="5172870"/>
              <a:ext cx="763588" cy="695325"/>
            </a:xfrm>
            <a:custGeom>
              <a:avLst/>
              <a:gdLst>
                <a:gd name="T0" fmla="*/ 936 w 963"/>
                <a:gd name="T1" fmla="*/ 66 h 877"/>
                <a:gd name="T2" fmla="*/ 953 w 963"/>
                <a:gd name="T3" fmla="*/ 133 h 877"/>
                <a:gd name="T4" fmla="*/ 959 w 963"/>
                <a:gd name="T5" fmla="*/ 183 h 877"/>
                <a:gd name="T6" fmla="*/ 926 w 963"/>
                <a:gd name="T7" fmla="*/ 214 h 877"/>
                <a:gd name="T8" fmla="*/ 875 w 963"/>
                <a:gd name="T9" fmla="*/ 228 h 877"/>
                <a:gd name="T10" fmla="*/ 863 w 963"/>
                <a:gd name="T11" fmla="*/ 273 h 877"/>
                <a:gd name="T12" fmla="*/ 829 w 963"/>
                <a:gd name="T13" fmla="*/ 307 h 877"/>
                <a:gd name="T14" fmla="*/ 789 w 963"/>
                <a:gd name="T15" fmla="*/ 335 h 877"/>
                <a:gd name="T16" fmla="*/ 766 w 963"/>
                <a:gd name="T17" fmla="*/ 351 h 877"/>
                <a:gd name="T18" fmla="*/ 721 w 963"/>
                <a:gd name="T19" fmla="*/ 343 h 877"/>
                <a:gd name="T20" fmla="*/ 681 w 963"/>
                <a:gd name="T21" fmla="*/ 324 h 877"/>
                <a:gd name="T22" fmla="*/ 670 w 963"/>
                <a:gd name="T23" fmla="*/ 366 h 877"/>
                <a:gd name="T24" fmla="*/ 686 w 963"/>
                <a:gd name="T25" fmla="*/ 426 h 877"/>
                <a:gd name="T26" fmla="*/ 690 w 963"/>
                <a:gd name="T27" fmla="*/ 481 h 877"/>
                <a:gd name="T28" fmla="*/ 678 w 963"/>
                <a:gd name="T29" fmla="*/ 536 h 877"/>
                <a:gd name="T30" fmla="*/ 678 w 963"/>
                <a:gd name="T31" fmla="*/ 566 h 877"/>
                <a:gd name="T32" fmla="*/ 718 w 963"/>
                <a:gd name="T33" fmla="*/ 612 h 877"/>
                <a:gd name="T34" fmla="*/ 714 w 963"/>
                <a:gd name="T35" fmla="*/ 642 h 877"/>
                <a:gd name="T36" fmla="*/ 696 w 963"/>
                <a:gd name="T37" fmla="*/ 693 h 877"/>
                <a:gd name="T38" fmla="*/ 676 w 963"/>
                <a:gd name="T39" fmla="*/ 743 h 877"/>
                <a:gd name="T40" fmla="*/ 625 w 963"/>
                <a:gd name="T41" fmla="*/ 739 h 877"/>
                <a:gd name="T42" fmla="*/ 547 w 963"/>
                <a:gd name="T43" fmla="*/ 720 h 877"/>
                <a:gd name="T44" fmla="*/ 526 w 963"/>
                <a:gd name="T45" fmla="*/ 707 h 877"/>
                <a:gd name="T46" fmla="*/ 519 w 963"/>
                <a:gd name="T47" fmla="*/ 770 h 877"/>
                <a:gd name="T48" fmla="*/ 468 w 963"/>
                <a:gd name="T49" fmla="*/ 815 h 877"/>
                <a:gd name="T50" fmla="*/ 410 w 963"/>
                <a:gd name="T51" fmla="*/ 819 h 877"/>
                <a:gd name="T52" fmla="*/ 382 w 963"/>
                <a:gd name="T53" fmla="*/ 859 h 877"/>
                <a:gd name="T54" fmla="*/ 323 w 963"/>
                <a:gd name="T55" fmla="*/ 853 h 877"/>
                <a:gd name="T56" fmla="*/ 248 w 963"/>
                <a:gd name="T57" fmla="*/ 785 h 877"/>
                <a:gd name="T58" fmla="*/ 230 w 963"/>
                <a:gd name="T59" fmla="*/ 756 h 877"/>
                <a:gd name="T60" fmla="*/ 208 w 963"/>
                <a:gd name="T61" fmla="*/ 694 h 877"/>
                <a:gd name="T62" fmla="*/ 207 w 963"/>
                <a:gd name="T63" fmla="*/ 639 h 877"/>
                <a:gd name="T64" fmla="*/ 192 w 963"/>
                <a:gd name="T65" fmla="*/ 594 h 877"/>
                <a:gd name="T66" fmla="*/ 220 w 963"/>
                <a:gd name="T67" fmla="*/ 553 h 877"/>
                <a:gd name="T68" fmla="*/ 180 w 963"/>
                <a:gd name="T69" fmla="*/ 515 h 877"/>
                <a:gd name="T70" fmla="*/ 112 w 963"/>
                <a:gd name="T71" fmla="*/ 532 h 877"/>
                <a:gd name="T72" fmla="*/ 38 w 963"/>
                <a:gd name="T73" fmla="*/ 537 h 877"/>
                <a:gd name="T74" fmla="*/ 2 w 963"/>
                <a:gd name="T75" fmla="*/ 495 h 877"/>
                <a:gd name="T76" fmla="*/ 17 w 963"/>
                <a:gd name="T77" fmla="*/ 442 h 877"/>
                <a:gd name="T78" fmla="*/ 55 w 963"/>
                <a:gd name="T79" fmla="*/ 404 h 877"/>
                <a:gd name="T80" fmla="*/ 86 w 963"/>
                <a:gd name="T81" fmla="*/ 362 h 877"/>
                <a:gd name="T82" fmla="*/ 164 w 963"/>
                <a:gd name="T83" fmla="*/ 314 h 877"/>
                <a:gd name="T84" fmla="*/ 189 w 963"/>
                <a:gd name="T85" fmla="*/ 262 h 877"/>
                <a:gd name="T86" fmla="*/ 263 w 963"/>
                <a:gd name="T87" fmla="*/ 264 h 877"/>
                <a:gd name="T88" fmla="*/ 313 w 963"/>
                <a:gd name="T89" fmla="*/ 296 h 877"/>
                <a:gd name="T90" fmla="*/ 357 w 963"/>
                <a:gd name="T91" fmla="*/ 301 h 877"/>
                <a:gd name="T92" fmla="*/ 418 w 963"/>
                <a:gd name="T93" fmla="*/ 327 h 877"/>
                <a:gd name="T94" fmla="*/ 471 w 963"/>
                <a:gd name="T95" fmla="*/ 273 h 877"/>
                <a:gd name="T96" fmla="*/ 523 w 963"/>
                <a:gd name="T97" fmla="*/ 280 h 877"/>
                <a:gd name="T98" fmla="*/ 538 w 963"/>
                <a:gd name="T99" fmla="*/ 259 h 877"/>
                <a:gd name="T100" fmla="*/ 539 w 963"/>
                <a:gd name="T101" fmla="*/ 231 h 877"/>
                <a:gd name="T102" fmla="*/ 559 w 963"/>
                <a:gd name="T103" fmla="*/ 207 h 877"/>
                <a:gd name="T104" fmla="*/ 564 w 963"/>
                <a:gd name="T105" fmla="*/ 159 h 877"/>
                <a:gd name="T106" fmla="*/ 617 w 963"/>
                <a:gd name="T107" fmla="*/ 159 h 877"/>
                <a:gd name="T108" fmla="*/ 688 w 963"/>
                <a:gd name="T109" fmla="*/ 137 h 877"/>
                <a:gd name="T110" fmla="*/ 746 w 963"/>
                <a:gd name="T111" fmla="*/ 144 h 877"/>
                <a:gd name="T112" fmla="*/ 779 w 963"/>
                <a:gd name="T113" fmla="*/ 76 h 877"/>
                <a:gd name="T114" fmla="*/ 839 w 963"/>
                <a:gd name="T115" fmla="*/ 58 h 877"/>
                <a:gd name="T116" fmla="*/ 865 w 963"/>
                <a:gd name="T117" fmla="*/ 0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63" h="877">
                  <a:moveTo>
                    <a:pt x="923" y="26"/>
                  </a:moveTo>
                  <a:lnTo>
                    <a:pt x="923" y="31"/>
                  </a:lnTo>
                  <a:lnTo>
                    <a:pt x="925" y="34"/>
                  </a:lnTo>
                  <a:lnTo>
                    <a:pt x="930" y="44"/>
                  </a:lnTo>
                  <a:lnTo>
                    <a:pt x="930" y="45"/>
                  </a:lnTo>
                  <a:lnTo>
                    <a:pt x="928" y="47"/>
                  </a:lnTo>
                  <a:lnTo>
                    <a:pt x="928" y="52"/>
                  </a:lnTo>
                  <a:lnTo>
                    <a:pt x="926" y="55"/>
                  </a:lnTo>
                  <a:lnTo>
                    <a:pt x="928" y="58"/>
                  </a:lnTo>
                  <a:lnTo>
                    <a:pt x="931" y="61"/>
                  </a:lnTo>
                  <a:lnTo>
                    <a:pt x="933" y="63"/>
                  </a:lnTo>
                  <a:lnTo>
                    <a:pt x="934" y="65"/>
                  </a:lnTo>
                  <a:lnTo>
                    <a:pt x="936" y="66"/>
                  </a:lnTo>
                  <a:lnTo>
                    <a:pt x="938" y="71"/>
                  </a:lnTo>
                  <a:lnTo>
                    <a:pt x="939" y="76"/>
                  </a:lnTo>
                  <a:lnTo>
                    <a:pt x="938" y="81"/>
                  </a:lnTo>
                  <a:lnTo>
                    <a:pt x="938" y="84"/>
                  </a:lnTo>
                  <a:lnTo>
                    <a:pt x="938" y="87"/>
                  </a:lnTo>
                  <a:lnTo>
                    <a:pt x="938" y="91"/>
                  </a:lnTo>
                  <a:lnTo>
                    <a:pt x="938" y="92"/>
                  </a:lnTo>
                  <a:lnTo>
                    <a:pt x="938" y="102"/>
                  </a:lnTo>
                  <a:lnTo>
                    <a:pt x="938" y="103"/>
                  </a:lnTo>
                  <a:lnTo>
                    <a:pt x="939" y="112"/>
                  </a:lnTo>
                  <a:lnTo>
                    <a:pt x="939" y="113"/>
                  </a:lnTo>
                  <a:lnTo>
                    <a:pt x="941" y="116"/>
                  </a:lnTo>
                  <a:lnTo>
                    <a:pt x="953" y="133"/>
                  </a:lnTo>
                  <a:lnTo>
                    <a:pt x="954" y="134"/>
                  </a:lnTo>
                  <a:lnTo>
                    <a:pt x="956" y="141"/>
                  </a:lnTo>
                  <a:lnTo>
                    <a:pt x="956" y="142"/>
                  </a:lnTo>
                  <a:lnTo>
                    <a:pt x="956" y="149"/>
                  </a:lnTo>
                  <a:lnTo>
                    <a:pt x="956" y="150"/>
                  </a:lnTo>
                  <a:lnTo>
                    <a:pt x="958" y="154"/>
                  </a:lnTo>
                  <a:lnTo>
                    <a:pt x="958" y="157"/>
                  </a:lnTo>
                  <a:lnTo>
                    <a:pt x="958" y="165"/>
                  </a:lnTo>
                  <a:lnTo>
                    <a:pt x="959" y="170"/>
                  </a:lnTo>
                  <a:lnTo>
                    <a:pt x="959" y="175"/>
                  </a:lnTo>
                  <a:lnTo>
                    <a:pt x="959" y="178"/>
                  </a:lnTo>
                  <a:lnTo>
                    <a:pt x="959" y="181"/>
                  </a:lnTo>
                  <a:lnTo>
                    <a:pt x="959" y="183"/>
                  </a:lnTo>
                  <a:lnTo>
                    <a:pt x="959" y="184"/>
                  </a:lnTo>
                  <a:lnTo>
                    <a:pt x="961" y="194"/>
                  </a:lnTo>
                  <a:lnTo>
                    <a:pt x="961" y="197"/>
                  </a:lnTo>
                  <a:lnTo>
                    <a:pt x="963" y="202"/>
                  </a:lnTo>
                  <a:lnTo>
                    <a:pt x="961" y="204"/>
                  </a:lnTo>
                  <a:lnTo>
                    <a:pt x="958" y="209"/>
                  </a:lnTo>
                  <a:lnTo>
                    <a:pt x="953" y="210"/>
                  </a:lnTo>
                  <a:lnTo>
                    <a:pt x="951" y="210"/>
                  </a:lnTo>
                  <a:lnTo>
                    <a:pt x="944" y="214"/>
                  </a:lnTo>
                  <a:lnTo>
                    <a:pt x="939" y="214"/>
                  </a:lnTo>
                  <a:lnTo>
                    <a:pt x="938" y="214"/>
                  </a:lnTo>
                  <a:lnTo>
                    <a:pt x="933" y="215"/>
                  </a:lnTo>
                  <a:lnTo>
                    <a:pt x="926" y="214"/>
                  </a:lnTo>
                  <a:lnTo>
                    <a:pt x="921" y="214"/>
                  </a:lnTo>
                  <a:lnTo>
                    <a:pt x="913" y="212"/>
                  </a:lnTo>
                  <a:lnTo>
                    <a:pt x="906" y="214"/>
                  </a:lnTo>
                  <a:lnTo>
                    <a:pt x="905" y="215"/>
                  </a:lnTo>
                  <a:lnTo>
                    <a:pt x="903" y="217"/>
                  </a:lnTo>
                  <a:lnTo>
                    <a:pt x="900" y="220"/>
                  </a:lnTo>
                  <a:lnTo>
                    <a:pt x="895" y="222"/>
                  </a:lnTo>
                  <a:lnTo>
                    <a:pt x="893" y="222"/>
                  </a:lnTo>
                  <a:lnTo>
                    <a:pt x="888" y="222"/>
                  </a:lnTo>
                  <a:lnTo>
                    <a:pt x="887" y="223"/>
                  </a:lnTo>
                  <a:lnTo>
                    <a:pt x="882" y="225"/>
                  </a:lnTo>
                  <a:lnTo>
                    <a:pt x="880" y="225"/>
                  </a:lnTo>
                  <a:lnTo>
                    <a:pt x="875" y="228"/>
                  </a:lnTo>
                  <a:lnTo>
                    <a:pt x="873" y="230"/>
                  </a:lnTo>
                  <a:lnTo>
                    <a:pt x="872" y="236"/>
                  </a:lnTo>
                  <a:lnTo>
                    <a:pt x="872" y="239"/>
                  </a:lnTo>
                  <a:lnTo>
                    <a:pt x="872" y="241"/>
                  </a:lnTo>
                  <a:lnTo>
                    <a:pt x="872" y="248"/>
                  </a:lnTo>
                  <a:lnTo>
                    <a:pt x="872" y="249"/>
                  </a:lnTo>
                  <a:lnTo>
                    <a:pt x="872" y="251"/>
                  </a:lnTo>
                  <a:lnTo>
                    <a:pt x="872" y="254"/>
                  </a:lnTo>
                  <a:lnTo>
                    <a:pt x="872" y="259"/>
                  </a:lnTo>
                  <a:lnTo>
                    <a:pt x="872" y="265"/>
                  </a:lnTo>
                  <a:lnTo>
                    <a:pt x="868" y="269"/>
                  </a:lnTo>
                  <a:lnTo>
                    <a:pt x="865" y="272"/>
                  </a:lnTo>
                  <a:lnTo>
                    <a:pt x="863" y="273"/>
                  </a:lnTo>
                  <a:lnTo>
                    <a:pt x="858" y="275"/>
                  </a:lnTo>
                  <a:lnTo>
                    <a:pt x="852" y="275"/>
                  </a:lnTo>
                  <a:lnTo>
                    <a:pt x="850" y="278"/>
                  </a:lnTo>
                  <a:lnTo>
                    <a:pt x="848" y="280"/>
                  </a:lnTo>
                  <a:lnTo>
                    <a:pt x="847" y="281"/>
                  </a:lnTo>
                  <a:lnTo>
                    <a:pt x="843" y="285"/>
                  </a:lnTo>
                  <a:lnTo>
                    <a:pt x="840" y="286"/>
                  </a:lnTo>
                  <a:lnTo>
                    <a:pt x="835" y="286"/>
                  </a:lnTo>
                  <a:lnTo>
                    <a:pt x="832" y="293"/>
                  </a:lnTo>
                  <a:lnTo>
                    <a:pt x="832" y="299"/>
                  </a:lnTo>
                  <a:lnTo>
                    <a:pt x="832" y="301"/>
                  </a:lnTo>
                  <a:lnTo>
                    <a:pt x="832" y="304"/>
                  </a:lnTo>
                  <a:lnTo>
                    <a:pt x="829" y="307"/>
                  </a:lnTo>
                  <a:lnTo>
                    <a:pt x="824" y="312"/>
                  </a:lnTo>
                  <a:lnTo>
                    <a:pt x="817" y="315"/>
                  </a:lnTo>
                  <a:lnTo>
                    <a:pt x="815" y="317"/>
                  </a:lnTo>
                  <a:lnTo>
                    <a:pt x="810" y="317"/>
                  </a:lnTo>
                  <a:lnTo>
                    <a:pt x="807" y="319"/>
                  </a:lnTo>
                  <a:lnTo>
                    <a:pt x="804" y="317"/>
                  </a:lnTo>
                  <a:lnTo>
                    <a:pt x="797" y="319"/>
                  </a:lnTo>
                  <a:lnTo>
                    <a:pt x="796" y="319"/>
                  </a:lnTo>
                  <a:lnTo>
                    <a:pt x="792" y="324"/>
                  </a:lnTo>
                  <a:lnTo>
                    <a:pt x="794" y="328"/>
                  </a:lnTo>
                  <a:lnTo>
                    <a:pt x="792" y="332"/>
                  </a:lnTo>
                  <a:lnTo>
                    <a:pt x="792" y="333"/>
                  </a:lnTo>
                  <a:lnTo>
                    <a:pt x="789" y="335"/>
                  </a:lnTo>
                  <a:lnTo>
                    <a:pt x="786" y="335"/>
                  </a:lnTo>
                  <a:lnTo>
                    <a:pt x="782" y="333"/>
                  </a:lnTo>
                  <a:lnTo>
                    <a:pt x="781" y="332"/>
                  </a:lnTo>
                  <a:lnTo>
                    <a:pt x="777" y="330"/>
                  </a:lnTo>
                  <a:lnTo>
                    <a:pt x="776" y="328"/>
                  </a:lnTo>
                  <a:lnTo>
                    <a:pt x="774" y="330"/>
                  </a:lnTo>
                  <a:lnTo>
                    <a:pt x="771" y="333"/>
                  </a:lnTo>
                  <a:lnTo>
                    <a:pt x="772" y="337"/>
                  </a:lnTo>
                  <a:lnTo>
                    <a:pt x="774" y="340"/>
                  </a:lnTo>
                  <a:lnTo>
                    <a:pt x="774" y="345"/>
                  </a:lnTo>
                  <a:lnTo>
                    <a:pt x="774" y="346"/>
                  </a:lnTo>
                  <a:lnTo>
                    <a:pt x="772" y="351"/>
                  </a:lnTo>
                  <a:lnTo>
                    <a:pt x="766" y="351"/>
                  </a:lnTo>
                  <a:lnTo>
                    <a:pt x="761" y="349"/>
                  </a:lnTo>
                  <a:lnTo>
                    <a:pt x="757" y="349"/>
                  </a:lnTo>
                  <a:lnTo>
                    <a:pt x="753" y="348"/>
                  </a:lnTo>
                  <a:lnTo>
                    <a:pt x="749" y="348"/>
                  </a:lnTo>
                  <a:lnTo>
                    <a:pt x="748" y="346"/>
                  </a:lnTo>
                  <a:lnTo>
                    <a:pt x="746" y="346"/>
                  </a:lnTo>
                  <a:lnTo>
                    <a:pt x="739" y="343"/>
                  </a:lnTo>
                  <a:lnTo>
                    <a:pt x="738" y="341"/>
                  </a:lnTo>
                  <a:lnTo>
                    <a:pt x="734" y="343"/>
                  </a:lnTo>
                  <a:lnTo>
                    <a:pt x="728" y="345"/>
                  </a:lnTo>
                  <a:lnTo>
                    <a:pt x="726" y="345"/>
                  </a:lnTo>
                  <a:lnTo>
                    <a:pt x="723" y="343"/>
                  </a:lnTo>
                  <a:lnTo>
                    <a:pt x="721" y="343"/>
                  </a:lnTo>
                  <a:lnTo>
                    <a:pt x="714" y="338"/>
                  </a:lnTo>
                  <a:lnTo>
                    <a:pt x="713" y="337"/>
                  </a:lnTo>
                  <a:lnTo>
                    <a:pt x="708" y="332"/>
                  </a:lnTo>
                  <a:lnTo>
                    <a:pt x="708" y="328"/>
                  </a:lnTo>
                  <a:lnTo>
                    <a:pt x="701" y="322"/>
                  </a:lnTo>
                  <a:lnTo>
                    <a:pt x="701" y="320"/>
                  </a:lnTo>
                  <a:lnTo>
                    <a:pt x="698" y="320"/>
                  </a:lnTo>
                  <a:lnTo>
                    <a:pt x="693" y="322"/>
                  </a:lnTo>
                  <a:lnTo>
                    <a:pt x="688" y="320"/>
                  </a:lnTo>
                  <a:lnTo>
                    <a:pt x="686" y="319"/>
                  </a:lnTo>
                  <a:lnTo>
                    <a:pt x="685" y="320"/>
                  </a:lnTo>
                  <a:lnTo>
                    <a:pt x="683" y="322"/>
                  </a:lnTo>
                  <a:lnTo>
                    <a:pt x="681" y="324"/>
                  </a:lnTo>
                  <a:lnTo>
                    <a:pt x="678" y="327"/>
                  </a:lnTo>
                  <a:lnTo>
                    <a:pt x="676" y="327"/>
                  </a:lnTo>
                  <a:lnTo>
                    <a:pt x="675" y="327"/>
                  </a:lnTo>
                  <a:lnTo>
                    <a:pt x="671" y="332"/>
                  </a:lnTo>
                  <a:lnTo>
                    <a:pt x="671" y="333"/>
                  </a:lnTo>
                  <a:lnTo>
                    <a:pt x="673" y="335"/>
                  </a:lnTo>
                  <a:lnTo>
                    <a:pt x="675" y="340"/>
                  </a:lnTo>
                  <a:lnTo>
                    <a:pt x="675" y="345"/>
                  </a:lnTo>
                  <a:lnTo>
                    <a:pt x="673" y="353"/>
                  </a:lnTo>
                  <a:lnTo>
                    <a:pt x="673" y="354"/>
                  </a:lnTo>
                  <a:lnTo>
                    <a:pt x="668" y="361"/>
                  </a:lnTo>
                  <a:lnTo>
                    <a:pt x="668" y="364"/>
                  </a:lnTo>
                  <a:lnTo>
                    <a:pt x="670" y="366"/>
                  </a:lnTo>
                  <a:lnTo>
                    <a:pt x="675" y="370"/>
                  </a:lnTo>
                  <a:lnTo>
                    <a:pt x="676" y="374"/>
                  </a:lnTo>
                  <a:lnTo>
                    <a:pt x="678" y="379"/>
                  </a:lnTo>
                  <a:lnTo>
                    <a:pt x="678" y="382"/>
                  </a:lnTo>
                  <a:lnTo>
                    <a:pt x="678" y="387"/>
                  </a:lnTo>
                  <a:lnTo>
                    <a:pt x="680" y="388"/>
                  </a:lnTo>
                  <a:lnTo>
                    <a:pt x="683" y="392"/>
                  </a:lnTo>
                  <a:lnTo>
                    <a:pt x="685" y="395"/>
                  </a:lnTo>
                  <a:lnTo>
                    <a:pt x="686" y="398"/>
                  </a:lnTo>
                  <a:lnTo>
                    <a:pt x="686" y="403"/>
                  </a:lnTo>
                  <a:lnTo>
                    <a:pt x="686" y="409"/>
                  </a:lnTo>
                  <a:lnTo>
                    <a:pt x="686" y="424"/>
                  </a:lnTo>
                  <a:lnTo>
                    <a:pt x="686" y="426"/>
                  </a:lnTo>
                  <a:lnTo>
                    <a:pt x="686" y="432"/>
                  </a:lnTo>
                  <a:lnTo>
                    <a:pt x="686" y="435"/>
                  </a:lnTo>
                  <a:lnTo>
                    <a:pt x="686" y="437"/>
                  </a:lnTo>
                  <a:lnTo>
                    <a:pt x="686" y="440"/>
                  </a:lnTo>
                  <a:lnTo>
                    <a:pt x="686" y="442"/>
                  </a:lnTo>
                  <a:lnTo>
                    <a:pt x="686" y="448"/>
                  </a:lnTo>
                  <a:lnTo>
                    <a:pt x="688" y="456"/>
                  </a:lnTo>
                  <a:lnTo>
                    <a:pt x="688" y="458"/>
                  </a:lnTo>
                  <a:lnTo>
                    <a:pt x="686" y="463"/>
                  </a:lnTo>
                  <a:lnTo>
                    <a:pt x="688" y="468"/>
                  </a:lnTo>
                  <a:lnTo>
                    <a:pt x="690" y="472"/>
                  </a:lnTo>
                  <a:lnTo>
                    <a:pt x="690" y="474"/>
                  </a:lnTo>
                  <a:lnTo>
                    <a:pt x="690" y="481"/>
                  </a:lnTo>
                  <a:lnTo>
                    <a:pt x="690" y="485"/>
                  </a:lnTo>
                  <a:lnTo>
                    <a:pt x="695" y="493"/>
                  </a:lnTo>
                  <a:lnTo>
                    <a:pt x="696" y="493"/>
                  </a:lnTo>
                  <a:lnTo>
                    <a:pt x="696" y="502"/>
                  </a:lnTo>
                  <a:lnTo>
                    <a:pt x="693" y="505"/>
                  </a:lnTo>
                  <a:lnTo>
                    <a:pt x="691" y="506"/>
                  </a:lnTo>
                  <a:lnTo>
                    <a:pt x="688" y="511"/>
                  </a:lnTo>
                  <a:lnTo>
                    <a:pt x="686" y="516"/>
                  </a:lnTo>
                  <a:lnTo>
                    <a:pt x="683" y="519"/>
                  </a:lnTo>
                  <a:lnTo>
                    <a:pt x="680" y="524"/>
                  </a:lnTo>
                  <a:lnTo>
                    <a:pt x="678" y="527"/>
                  </a:lnTo>
                  <a:lnTo>
                    <a:pt x="678" y="532"/>
                  </a:lnTo>
                  <a:lnTo>
                    <a:pt x="678" y="536"/>
                  </a:lnTo>
                  <a:lnTo>
                    <a:pt x="675" y="537"/>
                  </a:lnTo>
                  <a:lnTo>
                    <a:pt x="673" y="539"/>
                  </a:lnTo>
                  <a:lnTo>
                    <a:pt x="671" y="540"/>
                  </a:lnTo>
                  <a:lnTo>
                    <a:pt x="665" y="545"/>
                  </a:lnTo>
                  <a:lnTo>
                    <a:pt x="662" y="548"/>
                  </a:lnTo>
                  <a:lnTo>
                    <a:pt x="662" y="552"/>
                  </a:lnTo>
                  <a:lnTo>
                    <a:pt x="662" y="557"/>
                  </a:lnTo>
                  <a:lnTo>
                    <a:pt x="663" y="560"/>
                  </a:lnTo>
                  <a:lnTo>
                    <a:pt x="665" y="560"/>
                  </a:lnTo>
                  <a:lnTo>
                    <a:pt x="668" y="561"/>
                  </a:lnTo>
                  <a:lnTo>
                    <a:pt x="671" y="563"/>
                  </a:lnTo>
                  <a:lnTo>
                    <a:pt x="676" y="565"/>
                  </a:lnTo>
                  <a:lnTo>
                    <a:pt x="678" y="566"/>
                  </a:lnTo>
                  <a:lnTo>
                    <a:pt x="678" y="568"/>
                  </a:lnTo>
                  <a:lnTo>
                    <a:pt x="680" y="570"/>
                  </a:lnTo>
                  <a:lnTo>
                    <a:pt x="683" y="573"/>
                  </a:lnTo>
                  <a:lnTo>
                    <a:pt x="688" y="579"/>
                  </a:lnTo>
                  <a:lnTo>
                    <a:pt x="693" y="581"/>
                  </a:lnTo>
                  <a:lnTo>
                    <a:pt x="695" y="584"/>
                  </a:lnTo>
                  <a:lnTo>
                    <a:pt x="696" y="586"/>
                  </a:lnTo>
                  <a:lnTo>
                    <a:pt x="698" y="587"/>
                  </a:lnTo>
                  <a:lnTo>
                    <a:pt x="708" y="594"/>
                  </a:lnTo>
                  <a:lnTo>
                    <a:pt x="708" y="600"/>
                  </a:lnTo>
                  <a:lnTo>
                    <a:pt x="710" y="602"/>
                  </a:lnTo>
                  <a:lnTo>
                    <a:pt x="711" y="604"/>
                  </a:lnTo>
                  <a:lnTo>
                    <a:pt x="718" y="612"/>
                  </a:lnTo>
                  <a:lnTo>
                    <a:pt x="721" y="613"/>
                  </a:lnTo>
                  <a:lnTo>
                    <a:pt x="723" y="615"/>
                  </a:lnTo>
                  <a:lnTo>
                    <a:pt x="726" y="623"/>
                  </a:lnTo>
                  <a:lnTo>
                    <a:pt x="724" y="629"/>
                  </a:lnTo>
                  <a:lnTo>
                    <a:pt x="723" y="628"/>
                  </a:lnTo>
                  <a:lnTo>
                    <a:pt x="721" y="628"/>
                  </a:lnTo>
                  <a:lnTo>
                    <a:pt x="718" y="628"/>
                  </a:lnTo>
                  <a:lnTo>
                    <a:pt x="714" y="626"/>
                  </a:lnTo>
                  <a:lnTo>
                    <a:pt x="710" y="628"/>
                  </a:lnTo>
                  <a:lnTo>
                    <a:pt x="708" y="633"/>
                  </a:lnTo>
                  <a:lnTo>
                    <a:pt x="710" y="636"/>
                  </a:lnTo>
                  <a:lnTo>
                    <a:pt x="713" y="641"/>
                  </a:lnTo>
                  <a:lnTo>
                    <a:pt x="714" y="642"/>
                  </a:lnTo>
                  <a:lnTo>
                    <a:pt x="721" y="646"/>
                  </a:lnTo>
                  <a:lnTo>
                    <a:pt x="721" y="652"/>
                  </a:lnTo>
                  <a:lnTo>
                    <a:pt x="718" y="655"/>
                  </a:lnTo>
                  <a:lnTo>
                    <a:pt x="716" y="655"/>
                  </a:lnTo>
                  <a:lnTo>
                    <a:pt x="710" y="660"/>
                  </a:lnTo>
                  <a:lnTo>
                    <a:pt x="711" y="665"/>
                  </a:lnTo>
                  <a:lnTo>
                    <a:pt x="711" y="671"/>
                  </a:lnTo>
                  <a:lnTo>
                    <a:pt x="706" y="671"/>
                  </a:lnTo>
                  <a:lnTo>
                    <a:pt x="698" y="667"/>
                  </a:lnTo>
                  <a:lnTo>
                    <a:pt x="693" y="673"/>
                  </a:lnTo>
                  <a:lnTo>
                    <a:pt x="693" y="680"/>
                  </a:lnTo>
                  <a:lnTo>
                    <a:pt x="696" y="691"/>
                  </a:lnTo>
                  <a:lnTo>
                    <a:pt x="696" y="693"/>
                  </a:lnTo>
                  <a:lnTo>
                    <a:pt x="696" y="696"/>
                  </a:lnTo>
                  <a:lnTo>
                    <a:pt x="693" y="697"/>
                  </a:lnTo>
                  <a:lnTo>
                    <a:pt x="690" y="701"/>
                  </a:lnTo>
                  <a:lnTo>
                    <a:pt x="686" y="705"/>
                  </a:lnTo>
                  <a:lnTo>
                    <a:pt x="686" y="715"/>
                  </a:lnTo>
                  <a:lnTo>
                    <a:pt x="690" y="725"/>
                  </a:lnTo>
                  <a:lnTo>
                    <a:pt x="691" y="726"/>
                  </a:lnTo>
                  <a:lnTo>
                    <a:pt x="695" y="735"/>
                  </a:lnTo>
                  <a:lnTo>
                    <a:pt x="695" y="738"/>
                  </a:lnTo>
                  <a:lnTo>
                    <a:pt x="690" y="743"/>
                  </a:lnTo>
                  <a:lnTo>
                    <a:pt x="686" y="743"/>
                  </a:lnTo>
                  <a:lnTo>
                    <a:pt x="680" y="743"/>
                  </a:lnTo>
                  <a:lnTo>
                    <a:pt x="676" y="743"/>
                  </a:lnTo>
                  <a:lnTo>
                    <a:pt x="668" y="748"/>
                  </a:lnTo>
                  <a:lnTo>
                    <a:pt x="665" y="757"/>
                  </a:lnTo>
                  <a:lnTo>
                    <a:pt x="663" y="759"/>
                  </a:lnTo>
                  <a:lnTo>
                    <a:pt x="658" y="765"/>
                  </a:lnTo>
                  <a:lnTo>
                    <a:pt x="657" y="765"/>
                  </a:lnTo>
                  <a:lnTo>
                    <a:pt x="650" y="765"/>
                  </a:lnTo>
                  <a:lnTo>
                    <a:pt x="648" y="767"/>
                  </a:lnTo>
                  <a:lnTo>
                    <a:pt x="640" y="770"/>
                  </a:lnTo>
                  <a:lnTo>
                    <a:pt x="637" y="769"/>
                  </a:lnTo>
                  <a:lnTo>
                    <a:pt x="633" y="762"/>
                  </a:lnTo>
                  <a:lnTo>
                    <a:pt x="632" y="751"/>
                  </a:lnTo>
                  <a:lnTo>
                    <a:pt x="628" y="746"/>
                  </a:lnTo>
                  <a:lnTo>
                    <a:pt x="625" y="739"/>
                  </a:lnTo>
                  <a:lnTo>
                    <a:pt x="624" y="738"/>
                  </a:lnTo>
                  <a:lnTo>
                    <a:pt x="615" y="733"/>
                  </a:lnTo>
                  <a:lnTo>
                    <a:pt x="607" y="733"/>
                  </a:lnTo>
                  <a:lnTo>
                    <a:pt x="604" y="733"/>
                  </a:lnTo>
                  <a:lnTo>
                    <a:pt x="597" y="726"/>
                  </a:lnTo>
                  <a:lnTo>
                    <a:pt x="589" y="725"/>
                  </a:lnTo>
                  <a:lnTo>
                    <a:pt x="585" y="725"/>
                  </a:lnTo>
                  <a:lnTo>
                    <a:pt x="584" y="725"/>
                  </a:lnTo>
                  <a:lnTo>
                    <a:pt x="569" y="726"/>
                  </a:lnTo>
                  <a:lnTo>
                    <a:pt x="567" y="726"/>
                  </a:lnTo>
                  <a:lnTo>
                    <a:pt x="556" y="726"/>
                  </a:lnTo>
                  <a:lnTo>
                    <a:pt x="552" y="726"/>
                  </a:lnTo>
                  <a:lnTo>
                    <a:pt x="547" y="720"/>
                  </a:lnTo>
                  <a:lnTo>
                    <a:pt x="544" y="712"/>
                  </a:lnTo>
                  <a:lnTo>
                    <a:pt x="542" y="710"/>
                  </a:lnTo>
                  <a:lnTo>
                    <a:pt x="539" y="704"/>
                  </a:lnTo>
                  <a:lnTo>
                    <a:pt x="536" y="701"/>
                  </a:lnTo>
                  <a:lnTo>
                    <a:pt x="534" y="694"/>
                  </a:lnTo>
                  <a:lnTo>
                    <a:pt x="534" y="693"/>
                  </a:lnTo>
                  <a:lnTo>
                    <a:pt x="531" y="689"/>
                  </a:lnTo>
                  <a:lnTo>
                    <a:pt x="526" y="689"/>
                  </a:lnTo>
                  <a:lnTo>
                    <a:pt x="523" y="693"/>
                  </a:lnTo>
                  <a:lnTo>
                    <a:pt x="523" y="696"/>
                  </a:lnTo>
                  <a:lnTo>
                    <a:pt x="524" y="699"/>
                  </a:lnTo>
                  <a:lnTo>
                    <a:pt x="526" y="704"/>
                  </a:lnTo>
                  <a:lnTo>
                    <a:pt x="526" y="707"/>
                  </a:lnTo>
                  <a:lnTo>
                    <a:pt x="526" y="712"/>
                  </a:lnTo>
                  <a:lnTo>
                    <a:pt x="524" y="718"/>
                  </a:lnTo>
                  <a:lnTo>
                    <a:pt x="524" y="720"/>
                  </a:lnTo>
                  <a:lnTo>
                    <a:pt x="528" y="728"/>
                  </a:lnTo>
                  <a:lnTo>
                    <a:pt x="529" y="730"/>
                  </a:lnTo>
                  <a:lnTo>
                    <a:pt x="533" y="738"/>
                  </a:lnTo>
                  <a:lnTo>
                    <a:pt x="531" y="744"/>
                  </a:lnTo>
                  <a:lnTo>
                    <a:pt x="529" y="746"/>
                  </a:lnTo>
                  <a:lnTo>
                    <a:pt x="528" y="751"/>
                  </a:lnTo>
                  <a:lnTo>
                    <a:pt x="526" y="756"/>
                  </a:lnTo>
                  <a:lnTo>
                    <a:pt x="524" y="760"/>
                  </a:lnTo>
                  <a:lnTo>
                    <a:pt x="521" y="767"/>
                  </a:lnTo>
                  <a:lnTo>
                    <a:pt x="519" y="770"/>
                  </a:lnTo>
                  <a:lnTo>
                    <a:pt x="519" y="777"/>
                  </a:lnTo>
                  <a:lnTo>
                    <a:pt x="518" y="778"/>
                  </a:lnTo>
                  <a:lnTo>
                    <a:pt x="511" y="786"/>
                  </a:lnTo>
                  <a:lnTo>
                    <a:pt x="508" y="788"/>
                  </a:lnTo>
                  <a:lnTo>
                    <a:pt x="499" y="793"/>
                  </a:lnTo>
                  <a:lnTo>
                    <a:pt x="498" y="794"/>
                  </a:lnTo>
                  <a:lnTo>
                    <a:pt x="490" y="804"/>
                  </a:lnTo>
                  <a:lnTo>
                    <a:pt x="488" y="806"/>
                  </a:lnTo>
                  <a:lnTo>
                    <a:pt x="486" y="809"/>
                  </a:lnTo>
                  <a:lnTo>
                    <a:pt x="483" y="812"/>
                  </a:lnTo>
                  <a:lnTo>
                    <a:pt x="480" y="814"/>
                  </a:lnTo>
                  <a:lnTo>
                    <a:pt x="473" y="815"/>
                  </a:lnTo>
                  <a:lnTo>
                    <a:pt x="468" y="815"/>
                  </a:lnTo>
                  <a:lnTo>
                    <a:pt x="465" y="815"/>
                  </a:lnTo>
                  <a:lnTo>
                    <a:pt x="458" y="815"/>
                  </a:lnTo>
                  <a:lnTo>
                    <a:pt x="456" y="817"/>
                  </a:lnTo>
                  <a:lnTo>
                    <a:pt x="455" y="825"/>
                  </a:lnTo>
                  <a:lnTo>
                    <a:pt x="452" y="828"/>
                  </a:lnTo>
                  <a:lnTo>
                    <a:pt x="450" y="828"/>
                  </a:lnTo>
                  <a:lnTo>
                    <a:pt x="448" y="827"/>
                  </a:lnTo>
                  <a:lnTo>
                    <a:pt x="442" y="824"/>
                  </a:lnTo>
                  <a:lnTo>
                    <a:pt x="437" y="817"/>
                  </a:lnTo>
                  <a:lnTo>
                    <a:pt x="432" y="812"/>
                  </a:lnTo>
                  <a:lnTo>
                    <a:pt x="423" y="812"/>
                  </a:lnTo>
                  <a:lnTo>
                    <a:pt x="415" y="812"/>
                  </a:lnTo>
                  <a:lnTo>
                    <a:pt x="410" y="819"/>
                  </a:lnTo>
                  <a:lnTo>
                    <a:pt x="410" y="820"/>
                  </a:lnTo>
                  <a:lnTo>
                    <a:pt x="409" y="824"/>
                  </a:lnTo>
                  <a:lnTo>
                    <a:pt x="407" y="830"/>
                  </a:lnTo>
                  <a:lnTo>
                    <a:pt x="409" y="835"/>
                  </a:lnTo>
                  <a:lnTo>
                    <a:pt x="409" y="838"/>
                  </a:lnTo>
                  <a:lnTo>
                    <a:pt x="412" y="841"/>
                  </a:lnTo>
                  <a:lnTo>
                    <a:pt x="410" y="848"/>
                  </a:lnTo>
                  <a:lnTo>
                    <a:pt x="404" y="851"/>
                  </a:lnTo>
                  <a:lnTo>
                    <a:pt x="399" y="853"/>
                  </a:lnTo>
                  <a:lnTo>
                    <a:pt x="395" y="853"/>
                  </a:lnTo>
                  <a:lnTo>
                    <a:pt x="385" y="858"/>
                  </a:lnTo>
                  <a:lnTo>
                    <a:pt x="384" y="858"/>
                  </a:lnTo>
                  <a:lnTo>
                    <a:pt x="382" y="859"/>
                  </a:lnTo>
                  <a:lnTo>
                    <a:pt x="361" y="871"/>
                  </a:lnTo>
                  <a:lnTo>
                    <a:pt x="359" y="872"/>
                  </a:lnTo>
                  <a:lnTo>
                    <a:pt x="356" y="874"/>
                  </a:lnTo>
                  <a:lnTo>
                    <a:pt x="344" y="877"/>
                  </a:lnTo>
                  <a:lnTo>
                    <a:pt x="344" y="869"/>
                  </a:lnTo>
                  <a:lnTo>
                    <a:pt x="346" y="861"/>
                  </a:lnTo>
                  <a:lnTo>
                    <a:pt x="347" y="853"/>
                  </a:lnTo>
                  <a:lnTo>
                    <a:pt x="346" y="843"/>
                  </a:lnTo>
                  <a:lnTo>
                    <a:pt x="344" y="845"/>
                  </a:lnTo>
                  <a:lnTo>
                    <a:pt x="341" y="845"/>
                  </a:lnTo>
                  <a:lnTo>
                    <a:pt x="336" y="848"/>
                  </a:lnTo>
                  <a:lnTo>
                    <a:pt x="326" y="853"/>
                  </a:lnTo>
                  <a:lnTo>
                    <a:pt x="323" y="853"/>
                  </a:lnTo>
                  <a:lnTo>
                    <a:pt x="294" y="866"/>
                  </a:lnTo>
                  <a:lnTo>
                    <a:pt x="268" y="877"/>
                  </a:lnTo>
                  <a:lnTo>
                    <a:pt x="266" y="843"/>
                  </a:lnTo>
                  <a:lnTo>
                    <a:pt x="265" y="822"/>
                  </a:lnTo>
                  <a:lnTo>
                    <a:pt x="265" y="819"/>
                  </a:lnTo>
                  <a:lnTo>
                    <a:pt x="266" y="809"/>
                  </a:lnTo>
                  <a:lnTo>
                    <a:pt x="265" y="798"/>
                  </a:lnTo>
                  <a:lnTo>
                    <a:pt x="266" y="796"/>
                  </a:lnTo>
                  <a:lnTo>
                    <a:pt x="265" y="788"/>
                  </a:lnTo>
                  <a:lnTo>
                    <a:pt x="261" y="783"/>
                  </a:lnTo>
                  <a:lnTo>
                    <a:pt x="260" y="783"/>
                  </a:lnTo>
                  <a:lnTo>
                    <a:pt x="258" y="783"/>
                  </a:lnTo>
                  <a:lnTo>
                    <a:pt x="248" y="785"/>
                  </a:lnTo>
                  <a:lnTo>
                    <a:pt x="245" y="785"/>
                  </a:lnTo>
                  <a:lnTo>
                    <a:pt x="237" y="788"/>
                  </a:lnTo>
                  <a:lnTo>
                    <a:pt x="230" y="786"/>
                  </a:lnTo>
                  <a:lnTo>
                    <a:pt x="227" y="788"/>
                  </a:lnTo>
                  <a:lnTo>
                    <a:pt x="213" y="785"/>
                  </a:lnTo>
                  <a:lnTo>
                    <a:pt x="213" y="782"/>
                  </a:lnTo>
                  <a:lnTo>
                    <a:pt x="218" y="775"/>
                  </a:lnTo>
                  <a:lnTo>
                    <a:pt x="220" y="773"/>
                  </a:lnTo>
                  <a:lnTo>
                    <a:pt x="222" y="770"/>
                  </a:lnTo>
                  <a:lnTo>
                    <a:pt x="223" y="764"/>
                  </a:lnTo>
                  <a:lnTo>
                    <a:pt x="225" y="762"/>
                  </a:lnTo>
                  <a:lnTo>
                    <a:pt x="228" y="756"/>
                  </a:lnTo>
                  <a:lnTo>
                    <a:pt x="230" y="756"/>
                  </a:lnTo>
                  <a:lnTo>
                    <a:pt x="233" y="751"/>
                  </a:lnTo>
                  <a:lnTo>
                    <a:pt x="235" y="746"/>
                  </a:lnTo>
                  <a:lnTo>
                    <a:pt x="232" y="744"/>
                  </a:lnTo>
                  <a:lnTo>
                    <a:pt x="228" y="743"/>
                  </a:lnTo>
                  <a:lnTo>
                    <a:pt x="228" y="733"/>
                  </a:lnTo>
                  <a:lnTo>
                    <a:pt x="228" y="726"/>
                  </a:lnTo>
                  <a:lnTo>
                    <a:pt x="230" y="725"/>
                  </a:lnTo>
                  <a:lnTo>
                    <a:pt x="232" y="709"/>
                  </a:lnTo>
                  <a:lnTo>
                    <a:pt x="223" y="704"/>
                  </a:lnTo>
                  <a:lnTo>
                    <a:pt x="222" y="697"/>
                  </a:lnTo>
                  <a:lnTo>
                    <a:pt x="222" y="691"/>
                  </a:lnTo>
                  <a:lnTo>
                    <a:pt x="217" y="689"/>
                  </a:lnTo>
                  <a:lnTo>
                    <a:pt x="208" y="694"/>
                  </a:lnTo>
                  <a:lnTo>
                    <a:pt x="203" y="696"/>
                  </a:lnTo>
                  <a:lnTo>
                    <a:pt x="200" y="694"/>
                  </a:lnTo>
                  <a:lnTo>
                    <a:pt x="198" y="693"/>
                  </a:lnTo>
                  <a:lnTo>
                    <a:pt x="200" y="681"/>
                  </a:lnTo>
                  <a:lnTo>
                    <a:pt x="202" y="680"/>
                  </a:lnTo>
                  <a:lnTo>
                    <a:pt x="208" y="671"/>
                  </a:lnTo>
                  <a:lnTo>
                    <a:pt x="208" y="667"/>
                  </a:lnTo>
                  <a:lnTo>
                    <a:pt x="208" y="662"/>
                  </a:lnTo>
                  <a:lnTo>
                    <a:pt x="208" y="660"/>
                  </a:lnTo>
                  <a:lnTo>
                    <a:pt x="203" y="654"/>
                  </a:lnTo>
                  <a:lnTo>
                    <a:pt x="200" y="649"/>
                  </a:lnTo>
                  <a:lnTo>
                    <a:pt x="203" y="644"/>
                  </a:lnTo>
                  <a:lnTo>
                    <a:pt x="207" y="639"/>
                  </a:lnTo>
                  <a:lnTo>
                    <a:pt x="205" y="623"/>
                  </a:lnTo>
                  <a:lnTo>
                    <a:pt x="207" y="621"/>
                  </a:lnTo>
                  <a:lnTo>
                    <a:pt x="210" y="618"/>
                  </a:lnTo>
                  <a:lnTo>
                    <a:pt x="210" y="615"/>
                  </a:lnTo>
                  <a:lnTo>
                    <a:pt x="208" y="612"/>
                  </a:lnTo>
                  <a:lnTo>
                    <a:pt x="207" y="608"/>
                  </a:lnTo>
                  <a:lnTo>
                    <a:pt x="212" y="604"/>
                  </a:lnTo>
                  <a:lnTo>
                    <a:pt x="210" y="599"/>
                  </a:lnTo>
                  <a:lnTo>
                    <a:pt x="205" y="597"/>
                  </a:lnTo>
                  <a:lnTo>
                    <a:pt x="203" y="599"/>
                  </a:lnTo>
                  <a:lnTo>
                    <a:pt x="198" y="600"/>
                  </a:lnTo>
                  <a:lnTo>
                    <a:pt x="197" y="599"/>
                  </a:lnTo>
                  <a:lnTo>
                    <a:pt x="192" y="594"/>
                  </a:lnTo>
                  <a:lnTo>
                    <a:pt x="187" y="587"/>
                  </a:lnTo>
                  <a:lnTo>
                    <a:pt x="187" y="581"/>
                  </a:lnTo>
                  <a:lnTo>
                    <a:pt x="189" y="578"/>
                  </a:lnTo>
                  <a:lnTo>
                    <a:pt x="190" y="578"/>
                  </a:lnTo>
                  <a:lnTo>
                    <a:pt x="197" y="574"/>
                  </a:lnTo>
                  <a:lnTo>
                    <a:pt x="202" y="573"/>
                  </a:lnTo>
                  <a:lnTo>
                    <a:pt x="205" y="573"/>
                  </a:lnTo>
                  <a:lnTo>
                    <a:pt x="212" y="571"/>
                  </a:lnTo>
                  <a:lnTo>
                    <a:pt x="213" y="570"/>
                  </a:lnTo>
                  <a:lnTo>
                    <a:pt x="215" y="570"/>
                  </a:lnTo>
                  <a:lnTo>
                    <a:pt x="220" y="565"/>
                  </a:lnTo>
                  <a:lnTo>
                    <a:pt x="220" y="563"/>
                  </a:lnTo>
                  <a:lnTo>
                    <a:pt x="220" y="553"/>
                  </a:lnTo>
                  <a:lnTo>
                    <a:pt x="218" y="550"/>
                  </a:lnTo>
                  <a:lnTo>
                    <a:pt x="217" y="545"/>
                  </a:lnTo>
                  <a:lnTo>
                    <a:pt x="218" y="539"/>
                  </a:lnTo>
                  <a:lnTo>
                    <a:pt x="222" y="534"/>
                  </a:lnTo>
                  <a:lnTo>
                    <a:pt x="222" y="529"/>
                  </a:lnTo>
                  <a:lnTo>
                    <a:pt x="223" y="524"/>
                  </a:lnTo>
                  <a:lnTo>
                    <a:pt x="218" y="523"/>
                  </a:lnTo>
                  <a:lnTo>
                    <a:pt x="213" y="523"/>
                  </a:lnTo>
                  <a:lnTo>
                    <a:pt x="208" y="523"/>
                  </a:lnTo>
                  <a:lnTo>
                    <a:pt x="207" y="521"/>
                  </a:lnTo>
                  <a:lnTo>
                    <a:pt x="203" y="519"/>
                  </a:lnTo>
                  <a:lnTo>
                    <a:pt x="197" y="518"/>
                  </a:lnTo>
                  <a:lnTo>
                    <a:pt x="180" y="515"/>
                  </a:lnTo>
                  <a:lnTo>
                    <a:pt x="175" y="515"/>
                  </a:lnTo>
                  <a:lnTo>
                    <a:pt x="164" y="513"/>
                  </a:lnTo>
                  <a:lnTo>
                    <a:pt x="157" y="513"/>
                  </a:lnTo>
                  <a:lnTo>
                    <a:pt x="149" y="513"/>
                  </a:lnTo>
                  <a:lnTo>
                    <a:pt x="146" y="515"/>
                  </a:lnTo>
                  <a:lnTo>
                    <a:pt x="144" y="515"/>
                  </a:lnTo>
                  <a:lnTo>
                    <a:pt x="136" y="515"/>
                  </a:lnTo>
                  <a:lnTo>
                    <a:pt x="126" y="516"/>
                  </a:lnTo>
                  <a:lnTo>
                    <a:pt x="122" y="519"/>
                  </a:lnTo>
                  <a:lnTo>
                    <a:pt x="119" y="523"/>
                  </a:lnTo>
                  <a:lnTo>
                    <a:pt x="117" y="526"/>
                  </a:lnTo>
                  <a:lnTo>
                    <a:pt x="116" y="527"/>
                  </a:lnTo>
                  <a:lnTo>
                    <a:pt x="112" y="532"/>
                  </a:lnTo>
                  <a:lnTo>
                    <a:pt x="109" y="534"/>
                  </a:lnTo>
                  <a:lnTo>
                    <a:pt x="108" y="536"/>
                  </a:lnTo>
                  <a:lnTo>
                    <a:pt x="104" y="536"/>
                  </a:lnTo>
                  <a:lnTo>
                    <a:pt x="101" y="537"/>
                  </a:lnTo>
                  <a:lnTo>
                    <a:pt x="78" y="544"/>
                  </a:lnTo>
                  <a:lnTo>
                    <a:pt x="71" y="542"/>
                  </a:lnTo>
                  <a:lnTo>
                    <a:pt x="65" y="540"/>
                  </a:lnTo>
                  <a:lnTo>
                    <a:pt x="60" y="539"/>
                  </a:lnTo>
                  <a:lnTo>
                    <a:pt x="56" y="537"/>
                  </a:lnTo>
                  <a:lnTo>
                    <a:pt x="53" y="537"/>
                  </a:lnTo>
                  <a:lnTo>
                    <a:pt x="51" y="537"/>
                  </a:lnTo>
                  <a:lnTo>
                    <a:pt x="46" y="536"/>
                  </a:lnTo>
                  <a:lnTo>
                    <a:pt x="38" y="537"/>
                  </a:lnTo>
                  <a:lnTo>
                    <a:pt x="33" y="539"/>
                  </a:lnTo>
                  <a:lnTo>
                    <a:pt x="26" y="537"/>
                  </a:lnTo>
                  <a:lnTo>
                    <a:pt x="25" y="537"/>
                  </a:lnTo>
                  <a:lnTo>
                    <a:pt x="26" y="524"/>
                  </a:lnTo>
                  <a:lnTo>
                    <a:pt x="26" y="515"/>
                  </a:lnTo>
                  <a:lnTo>
                    <a:pt x="26" y="513"/>
                  </a:lnTo>
                  <a:lnTo>
                    <a:pt x="20" y="510"/>
                  </a:lnTo>
                  <a:lnTo>
                    <a:pt x="15" y="506"/>
                  </a:lnTo>
                  <a:lnTo>
                    <a:pt x="10" y="503"/>
                  </a:lnTo>
                  <a:lnTo>
                    <a:pt x="7" y="500"/>
                  </a:lnTo>
                  <a:lnTo>
                    <a:pt x="5" y="498"/>
                  </a:lnTo>
                  <a:lnTo>
                    <a:pt x="3" y="497"/>
                  </a:lnTo>
                  <a:lnTo>
                    <a:pt x="2" y="495"/>
                  </a:lnTo>
                  <a:lnTo>
                    <a:pt x="0" y="487"/>
                  </a:lnTo>
                  <a:lnTo>
                    <a:pt x="0" y="477"/>
                  </a:lnTo>
                  <a:lnTo>
                    <a:pt x="0" y="471"/>
                  </a:lnTo>
                  <a:lnTo>
                    <a:pt x="2" y="466"/>
                  </a:lnTo>
                  <a:lnTo>
                    <a:pt x="3" y="464"/>
                  </a:lnTo>
                  <a:lnTo>
                    <a:pt x="5" y="463"/>
                  </a:lnTo>
                  <a:lnTo>
                    <a:pt x="5" y="459"/>
                  </a:lnTo>
                  <a:lnTo>
                    <a:pt x="7" y="455"/>
                  </a:lnTo>
                  <a:lnTo>
                    <a:pt x="8" y="451"/>
                  </a:lnTo>
                  <a:lnTo>
                    <a:pt x="12" y="448"/>
                  </a:lnTo>
                  <a:lnTo>
                    <a:pt x="15" y="445"/>
                  </a:lnTo>
                  <a:lnTo>
                    <a:pt x="15" y="443"/>
                  </a:lnTo>
                  <a:lnTo>
                    <a:pt x="17" y="442"/>
                  </a:lnTo>
                  <a:lnTo>
                    <a:pt x="20" y="438"/>
                  </a:lnTo>
                  <a:lnTo>
                    <a:pt x="22" y="438"/>
                  </a:lnTo>
                  <a:lnTo>
                    <a:pt x="23" y="435"/>
                  </a:lnTo>
                  <a:lnTo>
                    <a:pt x="25" y="434"/>
                  </a:lnTo>
                  <a:lnTo>
                    <a:pt x="28" y="430"/>
                  </a:lnTo>
                  <a:lnTo>
                    <a:pt x="30" y="427"/>
                  </a:lnTo>
                  <a:lnTo>
                    <a:pt x="31" y="426"/>
                  </a:lnTo>
                  <a:lnTo>
                    <a:pt x="33" y="424"/>
                  </a:lnTo>
                  <a:lnTo>
                    <a:pt x="41" y="416"/>
                  </a:lnTo>
                  <a:lnTo>
                    <a:pt x="45" y="413"/>
                  </a:lnTo>
                  <a:lnTo>
                    <a:pt x="50" y="411"/>
                  </a:lnTo>
                  <a:lnTo>
                    <a:pt x="51" y="408"/>
                  </a:lnTo>
                  <a:lnTo>
                    <a:pt x="55" y="404"/>
                  </a:lnTo>
                  <a:lnTo>
                    <a:pt x="60" y="404"/>
                  </a:lnTo>
                  <a:lnTo>
                    <a:pt x="61" y="406"/>
                  </a:lnTo>
                  <a:lnTo>
                    <a:pt x="63" y="406"/>
                  </a:lnTo>
                  <a:lnTo>
                    <a:pt x="66" y="408"/>
                  </a:lnTo>
                  <a:lnTo>
                    <a:pt x="74" y="403"/>
                  </a:lnTo>
                  <a:lnTo>
                    <a:pt x="74" y="401"/>
                  </a:lnTo>
                  <a:lnTo>
                    <a:pt x="76" y="400"/>
                  </a:lnTo>
                  <a:lnTo>
                    <a:pt x="79" y="392"/>
                  </a:lnTo>
                  <a:lnTo>
                    <a:pt x="81" y="383"/>
                  </a:lnTo>
                  <a:lnTo>
                    <a:pt x="81" y="380"/>
                  </a:lnTo>
                  <a:lnTo>
                    <a:pt x="81" y="372"/>
                  </a:lnTo>
                  <a:lnTo>
                    <a:pt x="81" y="370"/>
                  </a:lnTo>
                  <a:lnTo>
                    <a:pt x="86" y="362"/>
                  </a:lnTo>
                  <a:lnTo>
                    <a:pt x="91" y="356"/>
                  </a:lnTo>
                  <a:lnTo>
                    <a:pt x="98" y="349"/>
                  </a:lnTo>
                  <a:lnTo>
                    <a:pt x="103" y="345"/>
                  </a:lnTo>
                  <a:lnTo>
                    <a:pt x="111" y="340"/>
                  </a:lnTo>
                  <a:lnTo>
                    <a:pt x="117" y="332"/>
                  </a:lnTo>
                  <a:lnTo>
                    <a:pt x="126" y="325"/>
                  </a:lnTo>
                  <a:lnTo>
                    <a:pt x="134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54" y="320"/>
                  </a:lnTo>
                  <a:lnTo>
                    <a:pt x="155" y="319"/>
                  </a:lnTo>
                  <a:lnTo>
                    <a:pt x="162" y="315"/>
                  </a:lnTo>
                  <a:lnTo>
                    <a:pt x="164" y="314"/>
                  </a:lnTo>
                  <a:lnTo>
                    <a:pt x="165" y="311"/>
                  </a:lnTo>
                  <a:lnTo>
                    <a:pt x="167" y="309"/>
                  </a:lnTo>
                  <a:lnTo>
                    <a:pt x="169" y="307"/>
                  </a:lnTo>
                  <a:lnTo>
                    <a:pt x="172" y="304"/>
                  </a:lnTo>
                  <a:lnTo>
                    <a:pt x="174" y="301"/>
                  </a:lnTo>
                  <a:lnTo>
                    <a:pt x="177" y="298"/>
                  </a:lnTo>
                  <a:lnTo>
                    <a:pt x="179" y="296"/>
                  </a:lnTo>
                  <a:lnTo>
                    <a:pt x="180" y="293"/>
                  </a:lnTo>
                  <a:lnTo>
                    <a:pt x="184" y="285"/>
                  </a:lnTo>
                  <a:lnTo>
                    <a:pt x="184" y="280"/>
                  </a:lnTo>
                  <a:lnTo>
                    <a:pt x="182" y="272"/>
                  </a:lnTo>
                  <a:lnTo>
                    <a:pt x="187" y="264"/>
                  </a:lnTo>
                  <a:lnTo>
                    <a:pt x="189" y="262"/>
                  </a:lnTo>
                  <a:lnTo>
                    <a:pt x="195" y="259"/>
                  </a:lnTo>
                  <a:lnTo>
                    <a:pt x="197" y="259"/>
                  </a:lnTo>
                  <a:lnTo>
                    <a:pt x="200" y="262"/>
                  </a:lnTo>
                  <a:lnTo>
                    <a:pt x="203" y="265"/>
                  </a:lnTo>
                  <a:lnTo>
                    <a:pt x="212" y="270"/>
                  </a:lnTo>
                  <a:lnTo>
                    <a:pt x="223" y="273"/>
                  </a:lnTo>
                  <a:lnTo>
                    <a:pt x="233" y="277"/>
                  </a:lnTo>
                  <a:lnTo>
                    <a:pt x="235" y="278"/>
                  </a:lnTo>
                  <a:lnTo>
                    <a:pt x="251" y="277"/>
                  </a:lnTo>
                  <a:lnTo>
                    <a:pt x="253" y="277"/>
                  </a:lnTo>
                  <a:lnTo>
                    <a:pt x="255" y="273"/>
                  </a:lnTo>
                  <a:lnTo>
                    <a:pt x="256" y="269"/>
                  </a:lnTo>
                  <a:lnTo>
                    <a:pt x="263" y="264"/>
                  </a:lnTo>
                  <a:lnTo>
                    <a:pt x="275" y="262"/>
                  </a:lnTo>
                  <a:lnTo>
                    <a:pt x="283" y="262"/>
                  </a:lnTo>
                  <a:lnTo>
                    <a:pt x="284" y="262"/>
                  </a:lnTo>
                  <a:lnTo>
                    <a:pt x="293" y="267"/>
                  </a:lnTo>
                  <a:lnTo>
                    <a:pt x="293" y="269"/>
                  </a:lnTo>
                  <a:lnTo>
                    <a:pt x="299" y="280"/>
                  </a:lnTo>
                  <a:lnTo>
                    <a:pt x="301" y="280"/>
                  </a:lnTo>
                  <a:lnTo>
                    <a:pt x="306" y="281"/>
                  </a:lnTo>
                  <a:lnTo>
                    <a:pt x="308" y="281"/>
                  </a:lnTo>
                  <a:lnTo>
                    <a:pt x="309" y="281"/>
                  </a:lnTo>
                  <a:lnTo>
                    <a:pt x="313" y="288"/>
                  </a:lnTo>
                  <a:lnTo>
                    <a:pt x="313" y="290"/>
                  </a:lnTo>
                  <a:lnTo>
                    <a:pt x="313" y="296"/>
                  </a:lnTo>
                  <a:lnTo>
                    <a:pt x="311" y="298"/>
                  </a:lnTo>
                  <a:lnTo>
                    <a:pt x="316" y="301"/>
                  </a:lnTo>
                  <a:lnTo>
                    <a:pt x="318" y="303"/>
                  </a:lnTo>
                  <a:lnTo>
                    <a:pt x="326" y="304"/>
                  </a:lnTo>
                  <a:lnTo>
                    <a:pt x="327" y="304"/>
                  </a:lnTo>
                  <a:lnTo>
                    <a:pt x="334" y="306"/>
                  </a:lnTo>
                  <a:lnTo>
                    <a:pt x="336" y="306"/>
                  </a:lnTo>
                  <a:lnTo>
                    <a:pt x="339" y="306"/>
                  </a:lnTo>
                  <a:lnTo>
                    <a:pt x="342" y="303"/>
                  </a:lnTo>
                  <a:lnTo>
                    <a:pt x="344" y="299"/>
                  </a:lnTo>
                  <a:lnTo>
                    <a:pt x="347" y="298"/>
                  </a:lnTo>
                  <a:lnTo>
                    <a:pt x="352" y="301"/>
                  </a:lnTo>
                  <a:lnTo>
                    <a:pt x="357" y="301"/>
                  </a:lnTo>
                  <a:lnTo>
                    <a:pt x="362" y="306"/>
                  </a:lnTo>
                  <a:lnTo>
                    <a:pt x="366" y="309"/>
                  </a:lnTo>
                  <a:lnTo>
                    <a:pt x="367" y="309"/>
                  </a:lnTo>
                  <a:lnTo>
                    <a:pt x="372" y="314"/>
                  </a:lnTo>
                  <a:lnTo>
                    <a:pt x="379" y="317"/>
                  </a:lnTo>
                  <a:lnTo>
                    <a:pt x="385" y="319"/>
                  </a:lnTo>
                  <a:lnTo>
                    <a:pt x="389" y="322"/>
                  </a:lnTo>
                  <a:lnTo>
                    <a:pt x="390" y="324"/>
                  </a:lnTo>
                  <a:lnTo>
                    <a:pt x="407" y="332"/>
                  </a:lnTo>
                  <a:lnTo>
                    <a:pt x="409" y="330"/>
                  </a:lnTo>
                  <a:lnTo>
                    <a:pt x="412" y="330"/>
                  </a:lnTo>
                  <a:lnTo>
                    <a:pt x="415" y="330"/>
                  </a:lnTo>
                  <a:lnTo>
                    <a:pt x="418" y="327"/>
                  </a:lnTo>
                  <a:lnTo>
                    <a:pt x="427" y="322"/>
                  </a:lnTo>
                  <a:lnTo>
                    <a:pt x="435" y="315"/>
                  </a:lnTo>
                  <a:lnTo>
                    <a:pt x="438" y="311"/>
                  </a:lnTo>
                  <a:lnTo>
                    <a:pt x="438" y="307"/>
                  </a:lnTo>
                  <a:lnTo>
                    <a:pt x="437" y="304"/>
                  </a:lnTo>
                  <a:lnTo>
                    <a:pt x="438" y="299"/>
                  </a:lnTo>
                  <a:lnTo>
                    <a:pt x="440" y="298"/>
                  </a:lnTo>
                  <a:lnTo>
                    <a:pt x="447" y="294"/>
                  </a:lnTo>
                  <a:lnTo>
                    <a:pt x="450" y="291"/>
                  </a:lnTo>
                  <a:lnTo>
                    <a:pt x="461" y="283"/>
                  </a:lnTo>
                  <a:lnTo>
                    <a:pt x="463" y="281"/>
                  </a:lnTo>
                  <a:lnTo>
                    <a:pt x="465" y="280"/>
                  </a:lnTo>
                  <a:lnTo>
                    <a:pt x="471" y="273"/>
                  </a:lnTo>
                  <a:lnTo>
                    <a:pt x="476" y="270"/>
                  </a:lnTo>
                  <a:lnTo>
                    <a:pt x="481" y="269"/>
                  </a:lnTo>
                  <a:lnTo>
                    <a:pt x="483" y="267"/>
                  </a:lnTo>
                  <a:lnTo>
                    <a:pt x="485" y="265"/>
                  </a:lnTo>
                  <a:lnTo>
                    <a:pt x="491" y="259"/>
                  </a:lnTo>
                  <a:lnTo>
                    <a:pt x="493" y="257"/>
                  </a:lnTo>
                  <a:lnTo>
                    <a:pt x="495" y="257"/>
                  </a:lnTo>
                  <a:lnTo>
                    <a:pt x="499" y="259"/>
                  </a:lnTo>
                  <a:lnTo>
                    <a:pt x="504" y="264"/>
                  </a:lnTo>
                  <a:lnTo>
                    <a:pt x="506" y="265"/>
                  </a:lnTo>
                  <a:lnTo>
                    <a:pt x="513" y="270"/>
                  </a:lnTo>
                  <a:lnTo>
                    <a:pt x="521" y="278"/>
                  </a:lnTo>
                  <a:lnTo>
                    <a:pt x="523" y="280"/>
                  </a:lnTo>
                  <a:lnTo>
                    <a:pt x="528" y="288"/>
                  </a:lnTo>
                  <a:lnTo>
                    <a:pt x="529" y="290"/>
                  </a:lnTo>
                  <a:lnTo>
                    <a:pt x="534" y="288"/>
                  </a:lnTo>
                  <a:lnTo>
                    <a:pt x="533" y="285"/>
                  </a:lnTo>
                  <a:lnTo>
                    <a:pt x="531" y="283"/>
                  </a:lnTo>
                  <a:lnTo>
                    <a:pt x="531" y="278"/>
                  </a:lnTo>
                  <a:lnTo>
                    <a:pt x="536" y="277"/>
                  </a:lnTo>
                  <a:lnTo>
                    <a:pt x="541" y="275"/>
                  </a:lnTo>
                  <a:lnTo>
                    <a:pt x="542" y="273"/>
                  </a:lnTo>
                  <a:lnTo>
                    <a:pt x="544" y="270"/>
                  </a:lnTo>
                  <a:lnTo>
                    <a:pt x="542" y="267"/>
                  </a:lnTo>
                  <a:lnTo>
                    <a:pt x="539" y="260"/>
                  </a:lnTo>
                  <a:lnTo>
                    <a:pt x="538" y="259"/>
                  </a:lnTo>
                  <a:lnTo>
                    <a:pt x="541" y="252"/>
                  </a:lnTo>
                  <a:lnTo>
                    <a:pt x="546" y="254"/>
                  </a:lnTo>
                  <a:lnTo>
                    <a:pt x="549" y="257"/>
                  </a:lnTo>
                  <a:lnTo>
                    <a:pt x="552" y="257"/>
                  </a:lnTo>
                  <a:lnTo>
                    <a:pt x="552" y="254"/>
                  </a:lnTo>
                  <a:lnTo>
                    <a:pt x="551" y="249"/>
                  </a:lnTo>
                  <a:lnTo>
                    <a:pt x="551" y="244"/>
                  </a:lnTo>
                  <a:lnTo>
                    <a:pt x="552" y="239"/>
                  </a:lnTo>
                  <a:lnTo>
                    <a:pt x="557" y="235"/>
                  </a:lnTo>
                  <a:lnTo>
                    <a:pt x="556" y="231"/>
                  </a:lnTo>
                  <a:lnTo>
                    <a:pt x="554" y="230"/>
                  </a:lnTo>
                  <a:lnTo>
                    <a:pt x="547" y="230"/>
                  </a:lnTo>
                  <a:lnTo>
                    <a:pt x="539" y="231"/>
                  </a:lnTo>
                  <a:lnTo>
                    <a:pt x="536" y="228"/>
                  </a:lnTo>
                  <a:lnTo>
                    <a:pt x="538" y="226"/>
                  </a:lnTo>
                  <a:lnTo>
                    <a:pt x="542" y="222"/>
                  </a:lnTo>
                  <a:lnTo>
                    <a:pt x="547" y="223"/>
                  </a:lnTo>
                  <a:lnTo>
                    <a:pt x="549" y="222"/>
                  </a:lnTo>
                  <a:lnTo>
                    <a:pt x="549" y="215"/>
                  </a:lnTo>
                  <a:lnTo>
                    <a:pt x="556" y="214"/>
                  </a:lnTo>
                  <a:lnTo>
                    <a:pt x="557" y="218"/>
                  </a:lnTo>
                  <a:lnTo>
                    <a:pt x="561" y="220"/>
                  </a:lnTo>
                  <a:lnTo>
                    <a:pt x="564" y="215"/>
                  </a:lnTo>
                  <a:lnTo>
                    <a:pt x="562" y="212"/>
                  </a:lnTo>
                  <a:lnTo>
                    <a:pt x="561" y="210"/>
                  </a:lnTo>
                  <a:lnTo>
                    <a:pt x="559" y="207"/>
                  </a:lnTo>
                  <a:lnTo>
                    <a:pt x="559" y="204"/>
                  </a:lnTo>
                  <a:lnTo>
                    <a:pt x="559" y="199"/>
                  </a:lnTo>
                  <a:lnTo>
                    <a:pt x="552" y="196"/>
                  </a:lnTo>
                  <a:lnTo>
                    <a:pt x="552" y="191"/>
                  </a:lnTo>
                  <a:lnTo>
                    <a:pt x="554" y="188"/>
                  </a:lnTo>
                  <a:lnTo>
                    <a:pt x="549" y="186"/>
                  </a:lnTo>
                  <a:lnTo>
                    <a:pt x="547" y="180"/>
                  </a:lnTo>
                  <a:lnTo>
                    <a:pt x="552" y="175"/>
                  </a:lnTo>
                  <a:lnTo>
                    <a:pt x="556" y="173"/>
                  </a:lnTo>
                  <a:lnTo>
                    <a:pt x="559" y="170"/>
                  </a:lnTo>
                  <a:lnTo>
                    <a:pt x="562" y="167"/>
                  </a:lnTo>
                  <a:lnTo>
                    <a:pt x="566" y="163"/>
                  </a:lnTo>
                  <a:lnTo>
                    <a:pt x="564" y="159"/>
                  </a:lnTo>
                  <a:lnTo>
                    <a:pt x="566" y="150"/>
                  </a:lnTo>
                  <a:lnTo>
                    <a:pt x="571" y="149"/>
                  </a:lnTo>
                  <a:lnTo>
                    <a:pt x="574" y="147"/>
                  </a:lnTo>
                  <a:lnTo>
                    <a:pt x="587" y="152"/>
                  </a:lnTo>
                  <a:lnTo>
                    <a:pt x="590" y="152"/>
                  </a:lnTo>
                  <a:lnTo>
                    <a:pt x="594" y="150"/>
                  </a:lnTo>
                  <a:lnTo>
                    <a:pt x="599" y="150"/>
                  </a:lnTo>
                  <a:lnTo>
                    <a:pt x="600" y="154"/>
                  </a:lnTo>
                  <a:lnTo>
                    <a:pt x="600" y="157"/>
                  </a:lnTo>
                  <a:lnTo>
                    <a:pt x="605" y="155"/>
                  </a:lnTo>
                  <a:lnTo>
                    <a:pt x="607" y="155"/>
                  </a:lnTo>
                  <a:lnTo>
                    <a:pt x="612" y="157"/>
                  </a:lnTo>
                  <a:lnTo>
                    <a:pt x="617" y="159"/>
                  </a:lnTo>
                  <a:lnTo>
                    <a:pt x="624" y="160"/>
                  </a:lnTo>
                  <a:lnTo>
                    <a:pt x="633" y="159"/>
                  </a:lnTo>
                  <a:lnTo>
                    <a:pt x="640" y="155"/>
                  </a:lnTo>
                  <a:lnTo>
                    <a:pt x="647" y="150"/>
                  </a:lnTo>
                  <a:lnTo>
                    <a:pt x="648" y="149"/>
                  </a:lnTo>
                  <a:lnTo>
                    <a:pt x="655" y="144"/>
                  </a:lnTo>
                  <a:lnTo>
                    <a:pt x="663" y="139"/>
                  </a:lnTo>
                  <a:lnTo>
                    <a:pt x="670" y="139"/>
                  </a:lnTo>
                  <a:lnTo>
                    <a:pt x="673" y="136"/>
                  </a:lnTo>
                  <a:lnTo>
                    <a:pt x="676" y="134"/>
                  </a:lnTo>
                  <a:lnTo>
                    <a:pt x="681" y="133"/>
                  </a:lnTo>
                  <a:lnTo>
                    <a:pt x="683" y="134"/>
                  </a:lnTo>
                  <a:lnTo>
                    <a:pt x="688" y="137"/>
                  </a:lnTo>
                  <a:lnTo>
                    <a:pt x="695" y="137"/>
                  </a:lnTo>
                  <a:lnTo>
                    <a:pt x="696" y="136"/>
                  </a:lnTo>
                  <a:lnTo>
                    <a:pt x="703" y="136"/>
                  </a:lnTo>
                  <a:lnTo>
                    <a:pt x="711" y="137"/>
                  </a:lnTo>
                  <a:lnTo>
                    <a:pt x="719" y="134"/>
                  </a:lnTo>
                  <a:lnTo>
                    <a:pt x="726" y="136"/>
                  </a:lnTo>
                  <a:lnTo>
                    <a:pt x="729" y="137"/>
                  </a:lnTo>
                  <a:lnTo>
                    <a:pt x="733" y="137"/>
                  </a:lnTo>
                  <a:lnTo>
                    <a:pt x="733" y="139"/>
                  </a:lnTo>
                  <a:lnTo>
                    <a:pt x="736" y="142"/>
                  </a:lnTo>
                  <a:lnTo>
                    <a:pt x="739" y="144"/>
                  </a:lnTo>
                  <a:lnTo>
                    <a:pt x="741" y="144"/>
                  </a:lnTo>
                  <a:lnTo>
                    <a:pt x="746" y="144"/>
                  </a:lnTo>
                  <a:lnTo>
                    <a:pt x="753" y="141"/>
                  </a:lnTo>
                  <a:lnTo>
                    <a:pt x="756" y="137"/>
                  </a:lnTo>
                  <a:lnTo>
                    <a:pt x="759" y="131"/>
                  </a:lnTo>
                  <a:lnTo>
                    <a:pt x="761" y="128"/>
                  </a:lnTo>
                  <a:lnTo>
                    <a:pt x="761" y="125"/>
                  </a:lnTo>
                  <a:lnTo>
                    <a:pt x="766" y="116"/>
                  </a:lnTo>
                  <a:lnTo>
                    <a:pt x="767" y="110"/>
                  </a:lnTo>
                  <a:lnTo>
                    <a:pt x="767" y="108"/>
                  </a:lnTo>
                  <a:lnTo>
                    <a:pt x="767" y="95"/>
                  </a:lnTo>
                  <a:lnTo>
                    <a:pt x="766" y="94"/>
                  </a:lnTo>
                  <a:lnTo>
                    <a:pt x="769" y="82"/>
                  </a:lnTo>
                  <a:lnTo>
                    <a:pt x="771" y="79"/>
                  </a:lnTo>
                  <a:lnTo>
                    <a:pt x="779" y="76"/>
                  </a:lnTo>
                  <a:lnTo>
                    <a:pt x="787" y="78"/>
                  </a:lnTo>
                  <a:lnTo>
                    <a:pt x="789" y="78"/>
                  </a:lnTo>
                  <a:lnTo>
                    <a:pt x="797" y="78"/>
                  </a:lnTo>
                  <a:lnTo>
                    <a:pt x="799" y="78"/>
                  </a:lnTo>
                  <a:lnTo>
                    <a:pt x="807" y="78"/>
                  </a:lnTo>
                  <a:lnTo>
                    <a:pt x="809" y="78"/>
                  </a:lnTo>
                  <a:lnTo>
                    <a:pt x="819" y="76"/>
                  </a:lnTo>
                  <a:lnTo>
                    <a:pt x="830" y="73"/>
                  </a:lnTo>
                  <a:lnTo>
                    <a:pt x="830" y="71"/>
                  </a:lnTo>
                  <a:lnTo>
                    <a:pt x="829" y="68"/>
                  </a:lnTo>
                  <a:lnTo>
                    <a:pt x="830" y="65"/>
                  </a:lnTo>
                  <a:lnTo>
                    <a:pt x="834" y="60"/>
                  </a:lnTo>
                  <a:lnTo>
                    <a:pt x="839" y="58"/>
                  </a:lnTo>
                  <a:lnTo>
                    <a:pt x="843" y="57"/>
                  </a:lnTo>
                  <a:lnTo>
                    <a:pt x="848" y="50"/>
                  </a:lnTo>
                  <a:lnTo>
                    <a:pt x="848" y="48"/>
                  </a:lnTo>
                  <a:lnTo>
                    <a:pt x="850" y="42"/>
                  </a:lnTo>
                  <a:lnTo>
                    <a:pt x="855" y="37"/>
                  </a:lnTo>
                  <a:lnTo>
                    <a:pt x="855" y="32"/>
                  </a:lnTo>
                  <a:lnTo>
                    <a:pt x="855" y="29"/>
                  </a:lnTo>
                  <a:lnTo>
                    <a:pt x="853" y="23"/>
                  </a:lnTo>
                  <a:lnTo>
                    <a:pt x="857" y="14"/>
                  </a:lnTo>
                  <a:lnTo>
                    <a:pt x="858" y="13"/>
                  </a:lnTo>
                  <a:lnTo>
                    <a:pt x="862" y="8"/>
                  </a:lnTo>
                  <a:lnTo>
                    <a:pt x="862" y="6"/>
                  </a:lnTo>
                  <a:lnTo>
                    <a:pt x="865" y="0"/>
                  </a:lnTo>
                  <a:lnTo>
                    <a:pt x="868" y="0"/>
                  </a:lnTo>
                  <a:lnTo>
                    <a:pt x="873" y="2"/>
                  </a:lnTo>
                  <a:lnTo>
                    <a:pt x="878" y="5"/>
                  </a:lnTo>
                  <a:lnTo>
                    <a:pt x="882" y="10"/>
                  </a:lnTo>
                  <a:lnTo>
                    <a:pt x="891" y="11"/>
                  </a:lnTo>
                  <a:lnTo>
                    <a:pt x="906" y="10"/>
                  </a:lnTo>
                  <a:lnTo>
                    <a:pt x="923" y="26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4" name="Freeform 134"/>
            <p:cNvSpPr>
              <a:spLocks/>
            </p:cNvSpPr>
            <p:nvPr/>
          </p:nvSpPr>
          <p:spPr bwMode="auto">
            <a:xfrm>
              <a:off x="2749549" y="5172870"/>
              <a:ext cx="731838" cy="695325"/>
            </a:xfrm>
            <a:custGeom>
              <a:avLst/>
              <a:gdLst>
                <a:gd name="T0" fmla="*/ 696 w 923"/>
                <a:gd name="T1" fmla="*/ 493 h 877"/>
                <a:gd name="T2" fmla="*/ 678 w 923"/>
                <a:gd name="T3" fmla="*/ 536 h 877"/>
                <a:gd name="T4" fmla="*/ 668 w 923"/>
                <a:gd name="T5" fmla="*/ 561 h 877"/>
                <a:gd name="T6" fmla="*/ 696 w 923"/>
                <a:gd name="T7" fmla="*/ 586 h 877"/>
                <a:gd name="T8" fmla="*/ 724 w 923"/>
                <a:gd name="T9" fmla="*/ 629 h 877"/>
                <a:gd name="T10" fmla="*/ 721 w 923"/>
                <a:gd name="T11" fmla="*/ 646 h 877"/>
                <a:gd name="T12" fmla="*/ 693 w 923"/>
                <a:gd name="T13" fmla="*/ 680 h 877"/>
                <a:gd name="T14" fmla="*/ 695 w 923"/>
                <a:gd name="T15" fmla="*/ 735 h 877"/>
                <a:gd name="T16" fmla="*/ 657 w 923"/>
                <a:gd name="T17" fmla="*/ 765 h 877"/>
                <a:gd name="T18" fmla="*/ 615 w 923"/>
                <a:gd name="T19" fmla="*/ 733 h 877"/>
                <a:gd name="T20" fmla="*/ 552 w 923"/>
                <a:gd name="T21" fmla="*/ 726 h 877"/>
                <a:gd name="T22" fmla="*/ 523 w 923"/>
                <a:gd name="T23" fmla="*/ 693 h 877"/>
                <a:gd name="T24" fmla="*/ 533 w 923"/>
                <a:gd name="T25" fmla="*/ 738 h 877"/>
                <a:gd name="T26" fmla="*/ 511 w 923"/>
                <a:gd name="T27" fmla="*/ 786 h 877"/>
                <a:gd name="T28" fmla="*/ 468 w 923"/>
                <a:gd name="T29" fmla="*/ 815 h 877"/>
                <a:gd name="T30" fmla="*/ 432 w 923"/>
                <a:gd name="T31" fmla="*/ 812 h 877"/>
                <a:gd name="T32" fmla="*/ 410 w 923"/>
                <a:gd name="T33" fmla="*/ 848 h 877"/>
                <a:gd name="T34" fmla="*/ 344 w 923"/>
                <a:gd name="T35" fmla="*/ 877 h 877"/>
                <a:gd name="T36" fmla="*/ 294 w 923"/>
                <a:gd name="T37" fmla="*/ 866 h 877"/>
                <a:gd name="T38" fmla="*/ 260 w 923"/>
                <a:gd name="T39" fmla="*/ 783 h 877"/>
                <a:gd name="T40" fmla="*/ 220 w 923"/>
                <a:gd name="T41" fmla="*/ 773 h 877"/>
                <a:gd name="T42" fmla="*/ 228 w 923"/>
                <a:gd name="T43" fmla="*/ 733 h 877"/>
                <a:gd name="T44" fmla="*/ 200 w 923"/>
                <a:gd name="T45" fmla="*/ 694 h 877"/>
                <a:gd name="T46" fmla="*/ 203 w 923"/>
                <a:gd name="T47" fmla="*/ 644 h 877"/>
                <a:gd name="T48" fmla="*/ 205 w 923"/>
                <a:gd name="T49" fmla="*/ 597 h 877"/>
                <a:gd name="T50" fmla="*/ 202 w 923"/>
                <a:gd name="T51" fmla="*/ 573 h 877"/>
                <a:gd name="T52" fmla="*/ 218 w 923"/>
                <a:gd name="T53" fmla="*/ 539 h 877"/>
                <a:gd name="T54" fmla="*/ 180 w 923"/>
                <a:gd name="T55" fmla="*/ 515 h 877"/>
                <a:gd name="T56" fmla="*/ 119 w 923"/>
                <a:gd name="T57" fmla="*/ 523 h 877"/>
                <a:gd name="T58" fmla="*/ 65 w 923"/>
                <a:gd name="T59" fmla="*/ 540 h 877"/>
                <a:gd name="T60" fmla="*/ 26 w 923"/>
                <a:gd name="T61" fmla="*/ 524 h 877"/>
                <a:gd name="T62" fmla="*/ 0 w 923"/>
                <a:gd name="T63" fmla="*/ 487 h 877"/>
                <a:gd name="T64" fmla="*/ 15 w 923"/>
                <a:gd name="T65" fmla="*/ 445 h 877"/>
                <a:gd name="T66" fmla="*/ 33 w 923"/>
                <a:gd name="T67" fmla="*/ 424 h 877"/>
                <a:gd name="T68" fmla="*/ 74 w 923"/>
                <a:gd name="T69" fmla="*/ 403 h 877"/>
                <a:gd name="T70" fmla="*/ 98 w 923"/>
                <a:gd name="T71" fmla="*/ 349 h 877"/>
                <a:gd name="T72" fmla="*/ 162 w 923"/>
                <a:gd name="T73" fmla="*/ 315 h 877"/>
                <a:gd name="T74" fmla="*/ 184 w 923"/>
                <a:gd name="T75" fmla="*/ 285 h 877"/>
                <a:gd name="T76" fmla="*/ 223 w 923"/>
                <a:gd name="T77" fmla="*/ 273 h 877"/>
                <a:gd name="T78" fmla="*/ 284 w 923"/>
                <a:gd name="T79" fmla="*/ 262 h 877"/>
                <a:gd name="T80" fmla="*/ 313 w 923"/>
                <a:gd name="T81" fmla="*/ 296 h 877"/>
                <a:gd name="T82" fmla="*/ 344 w 923"/>
                <a:gd name="T83" fmla="*/ 299 h 877"/>
                <a:gd name="T84" fmla="*/ 389 w 923"/>
                <a:gd name="T85" fmla="*/ 322 h 877"/>
                <a:gd name="T86" fmla="*/ 438 w 923"/>
                <a:gd name="T87" fmla="*/ 307 h 877"/>
                <a:gd name="T88" fmla="*/ 476 w 923"/>
                <a:gd name="T89" fmla="*/ 270 h 877"/>
                <a:gd name="T90" fmla="*/ 513 w 923"/>
                <a:gd name="T91" fmla="*/ 270 h 877"/>
                <a:gd name="T92" fmla="*/ 541 w 923"/>
                <a:gd name="T93" fmla="*/ 275 h 877"/>
                <a:gd name="T94" fmla="*/ 552 w 923"/>
                <a:gd name="T95" fmla="*/ 254 h 877"/>
                <a:gd name="T96" fmla="*/ 538 w 923"/>
                <a:gd name="T97" fmla="*/ 226 h 877"/>
                <a:gd name="T98" fmla="*/ 561 w 923"/>
                <a:gd name="T99" fmla="*/ 210 h 877"/>
                <a:gd name="T100" fmla="*/ 556 w 923"/>
                <a:gd name="T101" fmla="*/ 173 h 877"/>
                <a:gd name="T102" fmla="*/ 594 w 923"/>
                <a:gd name="T103" fmla="*/ 150 h 877"/>
                <a:gd name="T104" fmla="*/ 640 w 923"/>
                <a:gd name="T105" fmla="*/ 155 h 877"/>
                <a:gd name="T106" fmla="*/ 688 w 923"/>
                <a:gd name="T107" fmla="*/ 137 h 877"/>
                <a:gd name="T108" fmla="*/ 736 w 923"/>
                <a:gd name="T109" fmla="*/ 142 h 877"/>
                <a:gd name="T110" fmla="*/ 767 w 923"/>
                <a:gd name="T111" fmla="*/ 110 h 877"/>
                <a:gd name="T112" fmla="*/ 799 w 923"/>
                <a:gd name="T113" fmla="*/ 78 h 877"/>
                <a:gd name="T114" fmla="*/ 843 w 923"/>
                <a:gd name="T115" fmla="*/ 57 h 877"/>
                <a:gd name="T116" fmla="*/ 862 w 923"/>
                <a:gd name="T117" fmla="*/ 8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23" h="877">
                  <a:moveTo>
                    <a:pt x="688" y="456"/>
                  </a:moveTo>
                  <a:lnTo>
                    <a:pt x="688" y="458"/>
                  </a:lnTo>
                  <a:lnTo>
                    <a:pt x="686" y="463"/>
                  </a:lnTo>
                  <a:lnTo>
                    <a:pt x="688" y="468"/>
                  </a:lnTo>
                  <a:lnTo>
                    <a:pt x="690" y="472"/>
                  </a:lnTo>
                  <a:lnTo>
                    <a:pt x="690" y="474"/>
                  </a:lnTo>
                  <a:lnTo>
                    <a:pt x="690" y="481"/>
                  </a:lnTo>
                  <a:lnTo>
                    <a:pt x="690" y="485"/>
                  </a:lnTo>
                  <a:lnTo>
                    <a:pt x="695" y="493"/>
                  </a:lnTo>
                  <a:lnTo>
                    <a:pt x="696" y="493"/>
                  </a:lnTo>
                  <a:lnTo>
                    <a:pt x="696" y="502"/>
                  </a:lnTo>
                  <a:lnTo>
                    <a:pt x="693" y="505"/>
                  </a:lnTo>
                  <a:lnTo>
                    <a:pt x="691" y="506"/>
                  </a:lnTo>
                  <a:lnTo>
                    <a:pt x="688" y="511"/>
                  </a:lnTo>
                  <a:lnTo>
                    <a:pt x="686" y="516"/>
                  </a:lnTo>
                  <a:lnTo>
                    <a:pt x="683" y="519"/>
                  </a:lnTo>
                  <a:lnTo>
                    <a:pt x="680" y="524"/>
                  </a:lnTo>
                  <a:lnTo>
                    <a:pt x="678" y="527"/>
                  </a:lnTo>
                  <a:lnTo>
                    <a:pt x="678" y="532"/>
                  </a:lnTo>
                  <a:lnTo>
                    <a:pt x="678" y="536"/>
                  </a:lnTo>
                  <a:lnTo>
                    <a:pt x="675" y="537"/>
                  </a:lnTo>
                  <a:lnTo>
                    <a:pt x="673" y="539"/>
                  </a:lnTo>
                  <a:lnTo>
                    <a:pt x="671" y="540"/>
                  </a:lnTo>
                  <a:lnTo>
                    <a:pt x="665" y="545"/>
                  </a:lnTo>
                  <a:lnTo>
                    <a:pt x="662" y="548"/>
                  </a:lnTo>
                  <a:lnTo>
                    <a:pt x="662" y="552"/>
                  </a:lnTo>
                  <a:lnTo>
                    <a:pt x="662" y="557"/>
                  </a:lnTo>
                  <a:lnTo>
                    <a:pt x="663" y="560"/>
                  </a:lnTo>
                  <a:lnTo>
                    <a:pt x="665" y="560"/>
                  </a:lnTo>
                  <a:lnTo>
                    <a:pt x="668" y="561"/>
                  </a:lnTo>
                  <a:lnTo>
                    <a:pt x="671" y="563"/>
                  </a:lnTo>
                  <a:lnTo>
                    <a:pt x="676" y="565"/>
                  </a:lnTo>
                  <a:lnTo>
                    <a:pt x="678" y="566"/>
                  </a:lnTo>
                  <a:lnTo>
                    <a:pt x="678" y="568"/>
                  </a:lnTo>
                  <a:lnTo>
                    <a:pt x="680" y="570"/>
                  </a:lnTo>
                  <a:lnTo>
                    <a:pt x="683" y="573"/>
                  </a:lnTo>
                  <a:lnTo>
                    <a:pt x="688" y="579"/>
                  </a:lnTo>
                  <a:lnTo>
                    <a:pt x="693" y="581"/>
                  </a:lnTo>
                  <a:lnTo>
                    <a:pt x="695" y="584"/>
                  </a:lnTo>
                  <a:lnTo>
                    <a:pt x="696" y="586"/>
                  </a:lnTo>
                  <a:lnTo>
                    <a:pt x="698" y="587"/>
                  </a:lnTo>
                  <a:lnTo>
                    <a:pt x="708" y="594"/>
                  </a:lnTo>
                  <a:lnTo>
                    <a:pt x="708" y="600"/>
                  </a:lnTo>
                  <a:lnTo>
                    <a:pt x="710" y="602"/>
                  </a:lnTo>
                  <a:lnTo>
                    <a:pt x="711" y="604"/>
                  </a:lnTo>
                  <a:lnTo>
                    <a:pt x="718" y="612"/>
                  </a:lnTo>
                  <a:lnTo>
                    <a:pt x="721" y="613"/>
                  </a:lnTo>
                  <a:lnTo>
                    <a:pt x="723" y="615"/>
                  </a:lnTo>
                  <a:lnTo>
                    <a:pt x="726" y="623"/>
                  </a:lnTo>
                  <a:lnTo>
                    <a:pt x="724" y="629"/>
                  </a:lnTo>
                  <a:lnTo>
                    <a:pt x="723" y="628"/>
                  </a:lnTo>
                  <a:lnTo>
                    <a:pt x="721" y="628"/>
                  </a:lnTo>
                  <a:lnTo>
                    <a:pt x="718" y="628"/>
                  </a:lnTo>
                  <a:lnTo>
                    <a:pt x="714" y="626"/>
                  </a:lnTo>
                  <a:lnTo>
                    <a:pt x="710" y="628"/>
                  </a:lnTo>
                  <a:lnTo>
                    <a:pt x="708" y="633"/>
                  </a:lnTo>
                  <a:lnTo>
                    <a:pt x="710" y="636"/>
                  </a:lnTo>
                  <a:lnTo>
                    <a:pt x="713" y="641"/>
                  </a:lnTo>
                  <a:lnTo>
                    <a:pt x="714" y="642"/>
                  </a:lnTo>
                  <a:lnTo>
                    <a:pt x="721" y="646"/>
                  </a:lnTo>
                  <a:lnTo>
                    <a:pt x="721" y="652"/>
                  </a:lnTo>
                  <a:lnTo>
                    <a:pt x="718" y="655"/>
                  </a:lnTo>
                  <a:lnTo>
                    <a:pt x="716" y="655"/>
                  </a:lnTo>
                  <a:lnTo>
                    <a:pt x="710" y="660"/>
                  </a:lnTo>
                  <a:lnTo>
                    <a:pt x="711" y="665"/>
                  </a:lnTo>
                  <a:lnTo>
                    <a:pt x="711" y="671"/>
                  </a:lnTo>
                  <a:lnTo>
                    <a:pt x="706" y="671"/>
                  </a:lnTo>
                  <a:lnTo>
                    <a:pt x="698" y="667"/>
                  </a:lnTo>
                  <a:lnTo>
                    <a:pt x="693" y="673"/>
                  </a:lnTo>
                  <a:lnTo>
                    <a:pt x="693" y="680"/>
                  </a:lnTo>
                  <a:lnTo>
                    <a:pt x="696" y="691"/>
                  </a:lnTo>
                  <a:lnTo>
                    <a:pt x="696" y="693"/>
                  </a:lnTo>
                  <a:lnTo>
                    <a:pt x="696" y="696"/>
                  </a:lnTo>
                  <a:lnTo>
                    <a:pt x="693" y="697"/>
                  </a:lnTo>
                  <a:lnTo>
                    <a:pt x="690" y="701"/>
                  </a:lnTo>
                  <a:lnTo>
                    <a:pt x="686" y="705"/>
                  </a:lnTo>
                  <a:lnTo>
                    <a:pt x="686" y="715"/>
                  </a:lnTo>
                  <a:lnTo>
                    <a:pt x="690" y="725"/>
                  </a:lnTo>
                  <a:lnTo>
                    <a:pt x="691" y="726"/>
                  </a:lnTo>
                  <a:lnTo>
                    <a:pt x="695" y="735"/>
                  </a:lnTo>
                  <a:lnTo>
                    <a:pt x="695" y="738"/>
                  </a:lnTo>
                  <a:lnTo>
                    <a:pt x="690" y="743"/>
                  </a:lnTo>
                  <a:lnTo>
                    <a:pt x="686" y="743"/>
                  </a:lnTo>
                  <a:lnTo>
                    <a:pt x="680" y="743"/>
                  </a:lnTo>
                  <a:lnTo>
                    <a:pt x="676" y="743"/>
                  </a:lnTo>
                  <a:lnTo>
                    <a:pt x="668" y="748"/>
                  </a:lnTo>
                  <a:lnTo>
                    <a:pt x="665" y="757"/>
                  </a:lnTo>
                  <a:lnTo>
                    <a:pt x="663" y="759"/>
                  </a:lnTo>
                  <a:lnTo>
                    <a:pt x="658" y="765"/>
                  </a:lnTo>
                  <a:lnTo>
                    <a:pt x="657" y="765"/>
                  </a:lnTo>
                  <a:lnTo>
                    <a:pt x="650" y="765"/>
                  </a:lnTo>
                  <a:lnTo>
                    <a:pt x="648" y="767"/>
                  </a:lnTo>
                  <a:lnTo>
                    <a:pt x="640" y="770"/>
                  </a:lnTo>
                  <a:lnTo>
                    <a:pt x="637" y="769"/>
                  </a:lnTo>
                  <a:lnTo>
                    <a:pt x="633" y="762"/>
                  </a:lnTo>
                  <a:lnTo>
                    <a:pt x="632" y="751"/>
                  </a:lnTo>
                  <a:lnTo>
                    <a:pt x="628" y="746"/>
                  </a:lnTo>
                  <a:lnTo>
                    <a:pt x="625" y="739"/>
                  </a:lnTo>
                  <a:lnTo>
                    <a:pt x="624" y="738"/>
                  </a:lnTo>
                  <a:lnTo>
                    <a:pt x="615" y="733"/>
                  </a:lnTo>
                  <a:lnTo>
                    <a:pt x="607" y="733"/>
                  </a:lnTo>
                  <a:lnTo>
                    <a:pt x="604" y="733"/>
                  </a:lnTo>
                  <a:lnTo>
                    <a:pt x="597" y="726"/>
                  </a:lnTo>
                  <a:lnTo>
                    <a:pt x="589" y="725"/>
                  </a:lnTo>
                  <a:lnTo>
                    <a:pt x="585" y="725"/>
                  </a:lnTo>
                  <a:lnTo>
                    <a:pt x="584" y="725"/>
                  </a:lnTo>
                  <a:lnTo>
                    <a:pt x="569" y="726"/>
                  </a:lnTo>
                  <a:lnTo>
                    <a:pt x="567" y="726"/>
                  </a:lnTo>
                  <a:lnTo>
                    <a:pt x="556" y="726"/>
                  </a:lnTo>
                  <a:lnTo>
                    <a:pt x="552" y="726"/>
                  </a:lnTo>
                  <a:lnTo>
                    <a:pt x="547" y="720"/>
                  </a:lnTo>
                  <a:lnTo>
                    <a:pt x="544" y="712"/>
                  </a:lnTo>
                  <a:lnTo>
                    <a:pt x="542" y="710"/>
                  </a:lnTo>
                  <a:lnTo>
                    <a:pt x="539" y="704"/>
                  </a:lnTo>
                  <a:lnTo>
                    <a:pt x="536" y="701"/>
                  </a:lnTo>
                  <a:lnTo>
                    <a:pt x="534" y="694"/>
                  </a:lnTo>
                  <a:lnTo>
                    <a:pt x="534" y="693"/>
                  </a:lnTo>
                  <a:lnTo>
                    <a:pt x="531" y="689"/>
                  </a:lnTo>
                  <a:lnTo>
                    <a:pt x="526" y="689"/>
                  </a:lnTo>
                  <a:lnTo>
                    <a:pt x="523" y="693"/>
                  </a:lnTo>
                  <a:lnTo>
                    <a:pt x="523" y="696"/>
                  </a:lnTo>
                  <a:lnTo>
                    <a:pt x="524" y="699"/>
                  </a:lnTo>
                  <a:lnTo>
                    <a:pt x="526" y="704"/>
                  </a:lnTo>
                  <a:lnTo>
                    <a:pt x="526" y="707"/>
                  </a:lnTo>
                  <a:lnTo>
                    <a:pt x="526" y="712"/>
                  </a:lnTo>
                  <a:lnTo>
                    <a:pt x="524" y="718"/>
                  </a:lnTo>
                  <a:lnTo>
                    <a:pt x="524" y="720"/>
                  </a:lnTo>
                  <a:lnTo>
                    <a:pt x="528" y="728"/>
                  </a:lnTo>
                  <a:lnTo>
                    <a:pt x="529" y="730"/>
                  </a:lnTo>
                  <a:lnTo>
                    <a:pt x="533" y="738"/>
                  </a:lnTo>
                  <a:lnTo>
                    <a:pt x="531" y="744"/>
                  </a:lnTo>
                  <a:lnTo>
                    <a:pt x="529" y="746"/>
                  </a:lnTo>
                  <a:lnTo>
                    <a:pt x="528" y="751"/>
                  </a:lnTo>
                  <a:lnTo>
                    <a:pt x="526" y="756"/>
                  </a:lnTo>
                  <a:lnTo>
                    <a:pt x="524" y="760"/>
                  </a:lnTo>
                  <a:lnTo>
                    <a:pt x="521" y="767"/>
                  </a:lnTo>
                  <a:lnTo>
                    <a:pt x="519" y="770"/>
                  </a:lnTo>
                  <a:lnTo>
                    <a:pt x="519" y="777"/>
                  </a:lnTo>
                  <a:lnTo>
                    <a:pt x="518" y="778"/>
                  </a:lnTo>
                  <a:lnTo>
                    <a:pt x="511" y="786"/>
                  </a:lnTo>
                  <a:lnTo>
                    <a:pt x="508" y="788"/>
                  </a:lnTo>
                  <a:lnTo>
                    <a:pt x="499" y="793"/>
                  </a:lnTo>
                  <a:lnTo>
                    <a:pt x="498" y="794"/>
                  </a:lnTo>
                  <a:lnTo>
                    <a:pt x="490" y="804"/>
                  </a:lnTo>
                  <a:lnTo>
                    <a:pt x="488" y="806"/>
                  </a:lnTo>
                  <a:lnTo>
                    <a:pt x="486" y="809"/>
                  </a:lnTo>
                  <a:lnTo>
                    <a:pt x="483" y="812"/>
                  </a:lnTo>
                  <a:lnTo>
                    <a:pt x="480" y="814"/>
                  </a:lnTo>
                  <a:lnTo>
                    <a:pt x="473" y="815"/>
                  </a:lnTo>
                  <a:lnTo>
                    <a:pt x="468" y="815"/>
                  </a:lnTo>
                  <a:lnTo>
                    <a:pt x="465" y="815"/>
                  </a:lnTo>
                  <a:lnTo>
                    <a:pt x="458" y="815"/>
                  </a:lnTo>
                  <a:lnTo>
                    <a:pt x="456" y="817"/>
                  </a:lnTo>
                  <a:lnTo>
                    <a:pt x="455" y="825"/>
                  </a:lnTo>
                  <a:lnTo>
                    <a:pt x="452" y="828"/>
                  </a:lnTo>
                  <a:lnTo>
                    <a:pt x="450" y="828"/>
                  </a:lnTo>
                  <a:lnTo>
                    <a:pt x="448" y="827"/>
                  </a:lnTo>
                  <a:lnTo>
                    <a:pt x="442" y="824"/>
                  </a:lnTo>
                  <a:lnTo>
                    <a:pt x="437" y="817"/>
                  </a:lnTo>
                  <a:lnTo>
                    <a:pt x="432" y="812"/>
                  </a:lnTo>
                  <a:lnTo>
                    <a:pt x="423" y="812"/>
                  </a:lnTo>
                  <a:lnTo>
                    <a:pt x="415" y="812"/>
                  </a:lnTo>
                  <a:lnTo>
                    <a:pt x="410" y="819"/>
                  </a:lnTo>
                  <a:lnTo>
                    <a:pt x="410" y="820"/>
                  </a:lnTo>
                  <a:lnTo>
                    <a:pt x="409" y="824"/>
                  </a:lnTo>
                  <a:lnTo>
                    <a:pt x="407" y="830"/>
                  </a:lnTo>
                  <a:lnTo>
                    <a:pt x="409" y="835"/>
                  </a:lnTo>
                  <a:lnTo>
                    <a:pt x="409" y="838"/>
                  </a:lnTo>
                  <a:lnTo>
                    <a:pt x="412" y="841"/>
                  </a:lnTo>
                  <a:lnTo>
                    <a:pt x="410" y="848"/>
                  </a:lnTo>
                  <a:lnTo>
                    <a:pt x="404" y="851"/>
                  </a:lnTo>
                  <a:lnTo>
                    <a:pt x="399" y="853"/>
                  </a:lnTo>
                  <a:lnTo>
                    <a:pt x="395" y="853"/>
                  </a:lnTo>
                  <a:lnTo>
                    <a:pt x="385" y="858"/>
                  </a:lnTo>
                  <a:lnTo>
                    <a:pt x="384" y="858"/>
                  </a:lnTo>
                  <a:lnTo>
                    <a:pt x="382" y="859"/>
                  </a:lnTo>
                  <a:lnTo>
                    <a:pt x="361" y="871"/>
                  </a:lnTo>
                  <a:lnTo>
                    <a:pt x="359" y="872"/>
                  </a:lnTo>
                  <a:lnTo>
                    <a:pt x="356" y="874"/>
                  </a:lnTo>
                  <a:lnTo>
                    <a:pt x="344" y="877"/>
                  </a:lnTo>
                  <a:lnTo>
                    <a:pt x="344" y="869"/>
                  </a:lnTo>
                  <a:lnTo>
                    <a:pt x="346" y="861"/>
                  </a:lnTo>
                  <a:lnTo>
                    <a:pt x="347" y="853"/>
                  </a:lnTo>
                  <a:lnTo>
                    <a:pt x="346" y="843"/>
                  </a:lnTo>
                  <a:lnTo>
                    <a:pt x="344" y="845"/>
                  </a:lnTo>
                  <a:lnTo>
                    <a:pt x="341" y="845"/>
                  </a:lnTo>
                  <a:lnTo>
                    <a:pt x="336" y="848"/>
                  </a:lnTo>
                  <a:lnTo>
                    <a:pt x="326" y="853"/>
                  </a:lnTo>
                  <a:lnTo>
                    <a:pt x="323" y="853"/>
                  </a:lnTo>
                  <a:lnTo>
                    <a:pt x="294" y="866"/>
                  </a:lnTo>
                  <a:lnTo>
                    <a:pt x="268" y="877"/>
                  </a:lnTo>
                  <a:lnTo>
                    <a:pt x="266" y="843"/>
                  </a:lnTo>
                  <a:lnTo>
                    <a:pt x="265" y="822"/>
                  </a:lnTo>
                  <a:lnTo>
                    <a:pt x="265" y="819"/>
                  </a:lnTo>
                  <a:lnTo>
                    <a:pt x="266" y="809"/>
                  </a:lnTo>
                  <a:lnTo>
                    <a:pt x="265" y="798"/>
                  </a:lnTo>
                  <a:lnTo>
                    <a:pt x="266" y="796"/>
                  </a:lnTo>
                  <a:lnTo>
                    <a:pt x="265" y="788"/>
                  </a:lnTo>
                  <a:lnTo>
                    <a:pt x="261" y="783"/>
                  </a:lnTo>
                  <a:lnTo>
                    <a:pt x="260" y="783"/>
                  </a:lnTo>
                  <a:lnTo>
                    <a:pt x="258" y="783"/>
                  </a:lnTo>
                  <a:lnTo>
                    <a:pt x="248" y="785"/>
                  </a:lnTo>
                  <a:lnTo>
                    <a:pt x="245" y="785"/>
                  </a:lnTo>
                  <a:lnTo>
                    <a:pt x="237" y="788"/>
                  </a:lnTo>
                  <a:lnTo>
                    <a:pt x="230" y="786"/>
                  </a:lnTo>
                  <a:lnTo>
                    <a:pt x="227" y="788"/>
                  </a:lnTo>
                  <a:lnTo>
                    <a:pt x="213" y="785"/>
                  </a:lnTo>
                  <a:lnTo>
                    <a:pt x="213" y="782"/>
                  </a:lnTo>
                  <a:lnTo>
                    <a:pt x="218" y="775"/>
                  </a:lnTo>
                  <a:lnTo>
                    <a:pt x="220" y="773"/>
                  </a:lnTo>
                  <a:lnTo>
                    <a:pt x="222" y="770"/>
                  </a:lnTo>
                  <a:lnTo>
                    <a:pt x="223" y="764"/>
                  </a:lnTo>
                  <a:lnTo>
                    <a:pt x="225" y="762"/>
                  </a:lnTo>
                  <a:lnTo>
                    <a:pt x="228" y="756"/>
                  </a:lnTo>
                  <a:lnTo>
                    <a:pt x="230" y="756"/>
                  </a:lnTo>
                  <a:lnTo>
                    <a:pt x="233" y="751"/>
                  </a:lnTo>
                  <a:lnTo>
                    <a:pt x="235" y="746"/>
                  </a:lnTo>
                  <a:lnTo>
                    <a:pt x="232" y="744"/>
                  </a:lnTo>
                  <a:lnTo>
                    <a:pt x="228" y="743"/>
                  </a:lnTo>
                  <a:lnTo>
                    <a:pt x="228" y="733"/>
                  </a:lnTo>
                  <a:lnTo>
                    <a:pt x="228" y="726"/>
                  </a:lnTo>
                  <a:lnTo>
                    <a:pt x="230" y="725"/>
                  </a:lnTo>
                  <a:lnTo>
                    <a:pt x="232" y="709"/>
                  </a:lnTo>
                  <a:lnTo>
                    <a:pt x="223" y="704"/>
                  </a:lnTo>
                  <a:lnTo>
                    <a:pt x="222" y="697"/>
                  </a:lnTo>
                  <a:lnTo>
                    <a:pt x="222" y="691"/>
                  </a:lnTo>
                  <a:lnTo>
                    <a:pt x="217" y="689"/>
                  </a:lnTo>
                  <a:lnTo>
                    <a:pt x="208" y="694"/>
                  </a:lnTo>
                  <a:lnTo>
                    <a:pt x="203" y="696"/>
                  </a:lnTo>
                  <a:lnTo>
                    <a:pt x="200" y="694"/>
                  </a:lnTo>
                  <a:lnTo>
                    <a:pt x="198" y="693"/>
                  </a:lnTo>
                  <a:lnTo>
                    <a:pt x="200" y="681"/>
                  </a:lnTo>
                  <a:lnTo>
                    <a:pt x="202" y="680"/>
                  </a:lnTo>
                  <a:lnTo>
                    <a:pt x="208" y="671"/>
                  </a:lnTo>
                  <a:lnTo>
                    <a:pt x="208" y="667"/>
                  </a:lnTo>
                  <a:lnTo>
                    <a:pt x="208" y="662"/>
                  </a:lnTo>
                  <a:lnTo>
                    <a:pt x="208" y="660"/>
                  </a:lnTo>
                  <a:lnTo>
                    <a:pt x="203" y="654"/>
                  </a:lnTo>
                  <a:lnTo>
                    <a:pt x="200" y="649"/>
                  </a:lnTo>
                  <a:lnTo>
                    <a:pt x="203" y="644"/>
                  </a:lnTo>
                  <a:lnTo>
                    <a:pt x="207" y="639"/>
                  </a:lnTo>
                  <a:lnTo>
                    <a:pt x="205" y="623"/>
                  </a:lnTo>
                  <a:lnTo>
                    <a:pt x="207" y="621"/>
                  </a:lnTo>
                  <a:lnTo>
                    <a:pt x="210" y="618"/>
                  </a:lnTo>
                  <a:lnTo>
                    <a:pt x="210" y="615"/>
                  </a:lnTo>
                  <a:lnTo>
                    <a:pt x="208" y="612"/>
                  </a:lnTo>
                  <a:lnTo>
                    <a:pt x="207" y="608"/>
                  </a:lnTo>
                  <a:lnTo>
                    <a:pt x="212" y="604"/>
                  </a:lnTo>
                  <a:lnTo>
                    <a:pt x="210" y="599"/>
                  </a:lnTo>
                  <a:lnTo>
                    <a:pt x="205" y="597"/>
                  </a:lnTo>
                  <a:lnTo>
                    <a:pt x="203" y="599"/>
                  </a:lnTo>
                  <a:lnTo>
                    <a:pt x="198" y="600"/>
                  </a:lnTo>
                  <a:lnTo>
                    <a:pt x="197" y="599"/>
                  </a:lnTo>
                  <a:lnTo>
                    <a:pt x="192" y="594"/>
                  </a:lnTo>
                  <a:lnTo>
                    <a:pt x="187" y="587"/>
                  </a:lnTo>
                  <a:lnTo>
                    <a:pt x="187" y="581"/>
                  </a:lnTo>
                  <a:lnTo>
                    <a:pt x="189" y="578"/>
                  </a:lnTo>
                  <a:lnTo>
                    <a:pt x="190" y="578"/>
                  </a:lnTo>
                  <a:lnTo>
                    <a:pt x="197" y="574"/>
                  </a:lnTo>
                  <a:lnTo>
                    <a:pt x="202" y="573"/>
                  </a:lnTo>
                  <a:lnTo>
                    <a:pt x="205" y="573"/>
                  </a:lnTo>
                  <a:lnTo>
                    <a:pt x="212" y="571"/>
                  </a:lnTo>
                  <a:lnTo>
                    <a:pt x="213" y="570"/>
                  </a:lnTo>
                  <a:lnTo>
                    <a:pt x="215" y="570"/>
                  </a:lnTo>
                  <a:lnTo>
                    <a:pt x="220" y="565"/>
                  </a:lnTo>
                  <a:lnTo>
                    <a:pt x="220" y="563"/>
                  </a:lnTo>
                  <a:lnTo>
                    <a:pt x="220" y="553"/>
                  </a:lnTo>
                  <a:lnTo>
                    <a:pt x="218" y="550"/>
                  </a:lnTo>
                  <a:lnTo>
                    <a:pt x="217" y="545"/>
                  </a:lnTo>
                  <a:lnTo>
                    <a:pt x="218" y="539"/>
                  </a:lnTo>
                  <a:lnTo>
                    <a:pt x="222" y="534"/>
                  </a:lnTo>
                  <a:lnTo>
                    <a:pt x="222" y="529"/>
                  </a:lnTo>
                  <a:lnTo>
                    <a:pt x="223" y="524"/>
                  </a:lnTo>
                  <a:lnTo>
                    <a:pt x="218" y="523"/>
                  </a:lnTo>
                  <a:lnTo>
                    <a:pt x="213" y="523"/>
                  </a:lnTo>
                  <a:lnTo>
                    <a:pt x="208" y="523"/>
                  </a:lnTo>
                  <a:lnTo>
                    <a:pt x="207" y="521"/>
                  </a:lnTo>
                  <a:lnTo>
                    <a:pt x="203" y="519"/>
                  </a:lnTo>
                  <a:lnTo>
                    <a:pt x="197" y="518"/>
                  </a:lnTo>
                  <a:lnTo>
                    <a:pt x="180" y="515"/>
                  </a:lnTo>
                  <a:lnTo>
                    <a:pt x="175" y="515"/>
                  </a:lnTo>
                  <a:lnTo>
                    <a:pt x="164" y="513"/>
                  </a:lnTo>
                  <a:lnTo>
                    <a:pt x="157" y="513"/>
                  </a:lnTo>
                  <a:lnTo>
                    <a:pt x="149" y="513"/>
                  </a:lnTo>
                  <a:lnTo>
                    <a:pt x="146" y="515"/>
                  </a:lnTo>
                  <a:lnTo>
                    <a:pt x="144" y="515"/>
                  </a:lnTo>
                  <a:lnTo>
                    <a:pt x="136" y="515"/>
                  </a:lnTo>
                  <a:lnTo>
                    <a:pt x="126" y="516"/>
                  </a:lnTo>
                  <a:lnTo>
                    <a:pt x="122" y="519"/>
                  </a:lnTo>
                  <a:lnTo>
                    <a:pt x="119" y="523"/>
                  </a:lnTo>
                  <a:lnTo>
                    <a:pt x="117" y="526"/>
                  </a:lnTo>
                  <a:lnTo>
                    <a:pt x="116" y="527"/>
                  </a:lnTo>
                  <a:lnTo>
                    <a:pt x="112" y="532"/>
                  </a:lnTo>
                  <a:lnTo>
                    <a:pt x="109" y="534"/>
                  </a:lnTo>
                  <a:lnTo>
                    <a:pt x="108" y="536"/>
                  </a:lnTo>
                  <a:lnTo>
                    <a:pt x="104" y="536"/>
                  </a:lnTo>
                  <a:lnTo>
                    <a:pt x="101" y="537"/>
                  </a:lnTo>
                  <a:lnTo>
                    <a:pt x="78" y="544"/>
                  </a:lnTo>
                  <a:lnTo>
                    <a:pt x="71" y="542"/>
                  </a:lnTo>
                  <a:lnTo>
                    <a:pt x="65" y="540"/>
                  </a:lnTo>
                  <a:lnTo>
                    <a:pt x="60" y="539"/>
                  </a:lnTo>
                  <a:lnTo>
                    <a:pt x="56" y="537"/>
                  </a:lnTo>
                  <a:lnTo>
                    <a:pt x="53" y="537"/>
                  </a:lnTo>
                  <a:lnTo>
                    <a:pt x="51" y="537"/>
                  </a:lnTo>
                  <a:lnTo>
                    <a:pt x="46" y="536"/>
                  </a:lnTo>
                  <a:lnTo>
                    <a:pt x="38" y="537"/>
                  </a:lnTo>
                  <a:lnTo>
                    <a:pt x="33" y="539"/>
                  </a:lnTo>
                  <a:lnTo>
                    <a:pt x="26" y="537"/>
                  </a:lnTo>
                  <a:lnTo>
                    <a:pt x="25" y="537"/>
                  </a:lnTo>
                  <a:lnTo>
                    <a:pt x="26" y="524"/>
                  </a:lnTo>
                  <a:lnTo>
                    <a:pt x="26" y="515"/>
                  </a:lnTo>
                  <a:lnTo>
                    <a:pt x="26" y="513"/>
                  </a:lnTo>
                  <a:lnTo>
                    <a:pt x="20" y="510"/>
                  </a:lnTo>
                  <a:lnTo>
                    <a:pt x="15" y="506"/>
                  </a:lnTo>
                  <a:lnTo>
                    <a:pt x="10" y="503"/>
                  </a:lnTo>
                  <a:lnTo>
                    <a:pt x="7" y="500"/>
                  </a:lnTo>
                  <a:lnTo>
                    <a:pt x="5" y="498"/>
                  </a:lnTo>
                  <a:lnTo>
                    <a:pt x="3" y="497"/>
                  </a:lnTo>
                  <a:lnTo>
                    <a:pt x="2" y="495"/>
                  </a:lnTo>
                  <a:lnTo>
                    <a:pt x="0" y="487"/>
                  </a:lnTo>
                  <a:lnTo>
                    <a:pt x="0" y="477"/>
                  </a:lnTo>
                  <a:lnTo>
                    <a:pt x="0" y="471"/>
                  </a:lnTo>
                  <a:lnTo>
                    <a:pt x="2" y="466"/>
                  </a:lnTo>
                  <a:lnTo>
                    <a:pt x="3" y="464"/>
                  </a:lnTo>
                  <a:lnTo>
                    <a:pt x="5" y="463"/>
                  </a:lnTo>
                  <a:lnTo>
                    <a:pt x="5" y="459"/>
                  </a:lnTo>
                  <a:lnTo>
                    <a:pt x="7" y="455"/>
                  </a:lnTo>
                  <a:lnTo>
                    <a:pt x="8" y="451"/>
                  </a:lnTo>
                  <a:lnTo>
                    <a:pt x="12" y="448"/>
                  </a:lnTo>
                  <a:lnTo>
                    <a:pt x="15" y="445"/>
                  </a:lnTo>
                  <a:lnTo>
                    <a:pt x="15" y="443"/>
                  </a:lnTo>
                  <a:lnTo>
                    <a:pt x="17" y="442"/>
                  </a:lnTo>
                  <a:lnTo>
                    <a:pt x="20" y="438"/>
                  </a:lnTo>
                  <a:lnTo>
                    <a:pt x="22" y="438"/>
                  </a:lnTo>
                  <a:lnTo>
                    <a:pt x="23" y="435"/>
                  </a:lnTo>
                  <a:lnTo>
                    <a:pt x="25" y="434"/>
                  </a:lnTo>
                  <a:lnTo>
                    <a:pt x="28" y="430"/>
                  </a:lnTo>
                  <a:lnTo>
                    <a:pt x="30" y="427"/>
                  </a:lnTo>
                  <a:lnTo>
                    <a:pt x="31" y="426"/>
                  </a:lnTo>
                  <a:lnTo>
                    <a:pt x="33" y="424"/>
                  </a:lnTo>
                  <a:lnTo>
                    <a:pt x="41" y="416"/>
                  </a:lnTo>
                  <a:lnTo>
                    <a:pt x="45" y="413"/>
                  </a:lnTo>
                  <a:lnTo>
                    <a:pt x="50" y="411"/>
                  </a:lnTo>
                  <a:lnTo>
                    <a:pt x="51" y="408"/>
                  </a:lnTo>
                  <a:lnTo>
                    <a:pt x="55" y="404"/>
                  </a:lnTo>
                  <a:lnTo>
                    <a:pt x="60" y="404"/>
                  </a:lnTo>
                  <a:lnTo>
                    <a:pt x="61" y="406"/>
                  </a:lnTo>
                  <a:lnTo>
                    <a:pt x="63" y="406"/>
                  </a:lnTo>
                  <a:lnTo>
                    <a:pt x="66" y="408"/>
                  </a:lnTo>
                  <a:lnTo>
                    <a:pt x="74" y="403"/>
                  </a:lnTo>
                  <a:lnTo>
                    <a:pt x="74" y="401"/>
                  </a:lnTo>
                  <a:lnTo>
                    <a:pt x="76" y="400"/>
                  </a:lnTo>
                  <a:lnTo>
                    <a:pt x="79" y="392"/>
                  </a:lnTo>
                  <a:lnTo>
                    <a:pt x="81" y="383"/>
                  </a:lnTo>
                  <a:lnTo>
                    <a:pt x="81" y="380"/>
                  </a:lnTo>
                  <a:lnTo>
                    <a:pt x="81" y="372"/>
                  </a:lnTo>
                  <a:lnTo>
                    <a:pt x="81" y="370"/>
                  </a:lnTo>
                  <a:lnTo>
                    <a:pt x="86" y="362"/>
                  </a:lnTo>
                  <a:lnTo>
                    <a:pt x="91" y="356"/>
                  </a:lnTo>
                  <a:lnTo>
                    <a:pt x="98" y="349"/>
                  </a:lnTo>
                  <a:lnTo>
                    <a:pt x="103" y="345"/>
                  </a:lnTo>
                  <a:lnTo>
                    <a:pt x="111" y="340"/>
                  </a:lnTo>
                  <a:lnTo>
                    <a:pt x="117" y="332"/>
                  </a:lnTo>
                  <a:lnTo>
                    <a:pt x="126" y="325"/>
                  </a:lnTo>
                  <a:lnTo>
                    <a:pt x="134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54" y="320"/>
                  </a:lnTo>
                  <a:lnTo>
                    <a:pt x="155" y="319"/>
                  </a:lnTo>
                  <a:lnTo>
                    <a:pt x="162" y="315"/>
                  </a:lnTo>
                  <a:lnTo>
                    <a:pt x="164" y="314"/>
                  </a:lnTo>
                  <a:lnTo>
                    <a:pt x="165" y="311"/>
                  </a:lnTo>
                  <a:lnTo>
                    <a:pt x="167" y="309"/>
                  </a:lnTo>
                  <a:lnTo>
                    <a:pt x="169" y="307"/>
                  </a:lnTo>
                  <a:lnTo>
                    <a:pt x="172" y="304"/>
                  </a:lnTo>
                  <a:lnTo>
                    <a:pt x="174" y="301"/>
                  </a:lnTo>
                  <a:lnTo>
                    <a:pt x="177" y="298"/>
                  </a:lnTo>
                  <a:lnTo>
                    <a:pt x="179" y="296"/>
                  </a:lnTo>
                  <a:lnTo>
                    <a:pt x="180" y="293"/>
                  </a:lnTo>
                  <a:lnTo>
                    <a:pt x="184" y="285"/>
                  </a:lnTo>
                  <a:lnTo>
                    <a:pt x="184" y="280"/>
                  </a:lnTo>
                  <a:lnTo>
                    <a:pt x="182" y="272"/>
                  </a:lnTo>
                  <a:lnTo>
                    <a:pt x="187" y="264"/>
                  </a:lnTo>
                  <a:lnTo>
                    <a:pt x="189" y="262"/>
                  </a:lnTo>
                  <a:lnTo>
                    <a:pt x="195" y="259"/>
                  </a:lnTo>
                  <a:lnTo>
                    <a:pt x="197" y="259"/>
                  </a:lnTo>
                  <a:lnTo>
                    <a:pt x="200" y="262"/>
                  </a:lnTo>
                  <a:lnTo>
                    <a:pt x="203" y="265"/>
                  </a:lnTo>
                  <a:lnTo>
                    <a:pt x="212" y="270"/>
                  </a:lnTo>
                  <a:lnTo>
                    <a:pt x="223" y="273"/>
                  </a:lnTo>
                  <a:lnTo>
                    <a:pt x="233" y="277"/>
                  </a:lnTo>
                  <a:lnTo>
                    <a:pt x="235" y="278"/>
                  </a:lnTo>
                  <a:lnTo>
                    <a:pt x="251" y="277"/>
                  </a:lnTo>
                  <a:lnTo>
                    <a:pt x="253" y="277"/>
                  </a:lnTo>
                  <a:lnTo>
                    <a:pt x="255" y="273"/>
                  </a:lnTo>
                  <a:lnTo>
                    <a:pt x="256" y="269"/>
                  </a:lnTo>
                  <a:lnTo>
                    <a:pt x="263" y="264"/>
                  </a:lnTo>
                  <a:lnTo>
                    <a:pt x="275" y="262"/>
                  </a:lnTo>
                  <a:lnTo>
                    <a:pt x="283" y="262"/>
                  </a:lnTo>
                  <a:lnTo>
                    <a:pt x="284" y="262"/>
                  </a:lnTo>
                  <a:lnTo>
                    <a:pt x="293" y="267"/>
                  </a:lnTo>
                  <a:lnTo>
                    <a:pt x="293" y="269"/>
                  </a:lnTo>
                  <a:lnTo>
                    <a:pt x="299" y="280"/>
                  </a:lnTo>
                  <a:lnTo>
                    <a:pt x="301" y="280"/>
                  </a:lnTo>
                  <a:lnTo>
                    <a:pt x="306" y="281"/>
                  </a:lnTo>
                  <a:lnTo>
                    <a:pt x="308" y="281"/>
                  </a:lnTo>
                  <a:lnTo>
                    <a:pt x="309" y="281"/>
                  </a:lnTo>
                  <a:lnTo>
                    <a:pt x="313" y="288"/>
                  </a:lnTo>
                  <a:lnTo>
                    <a:pt x="313" y="290"/>
                  </a:lnTo>
                  <a:lnTo>
                    <a:pt x="313" y="296"/>
                  </a:lnTo>
                  <a:lnTo>
                    <a:pt x="311" y="298"/>
                  </a:lnTo>
                  <a:lnTo>
                    <a:pt x="316" y="301"/>
                  </a:lnTo>
                  <a:lnTo>
                    <a:pt x="318" y="303"/>
                  </a:lnTo>
                  <a:lnTo>
                    <a:pt x="326" y="304"/>
                  </a:lnTo>
                  <a:lnTo>
                    <a:pt x="327" y="304"/>
                  </a:lnTo>
                  <a:lnTo>
                    <a:pt x="334" y="306"/>
                  </a:lnTo>
                  <a:lnTo>
                    <a:pt x="336" y="306"/>
                  </a:lnTo>
                  <a:lnTo>
                    <a:pt x="339" y="306"/>
                  </a:lnTo>
                  <a:lnTo>
                    <a:pt x="342" y="303"/>
                  </a:lnTo>
                  <a:lnTo>
                    <a:pt x="344" y="299"/>
                  </a:lnTo>
                  <a:lnTo>
                    <a:pt x="347" y="298"/>
                  </a:lnTo>
                  <a:lnTo>
                    <a:pt x="352" y="301"/>
                  </a:lnTo>
                  <a:lnTo>
                    <a:pt x="357" y="301"/>
                  </a:lnTo>
                  <a:lnTo>
                    <a:pt x="362" y="306"/>
                  </a:lnTo>
                  <a:lnTo>
                    <a:pt x="366" y="309"/>
                  </a:lnTo>
                  <a:lnTo>
                    <a:pt x="367" y="309"/>
                  </a:lnTo>
                  <a:lnTo>
                    <a:pt x="372" y="314"/>
                  </a:lnTo>
                  <a:lnTo>
                    <a:pt x="379" y="317"/>
                  </a:lnTo>
                  <a:lnTo>
                    <a:pt x="385" y="319"/>
                  </a:lnTo>
                  <a:lnTo>
                    <a:pt x="389" y="322"/>
                  </a:lnTo>
                  <a:lnTo>
                    <a:pt x="390" y="324"/>
                  </a:lnTo>
                  <a:lnTo>
                    <a:pt x="407" y="332"/>
                  </a:lnTo>
                  <a:lnTo>
                    <a:pt x="409" y="330"/>
                  </a:lnTo>
                  <a:lnTo>
                    <a:pt x="412" y="330"/>
                  </a:lnTo>
                  <a:lnTo>
                    <a:pt x="415" y="330"/>
                  </a:lnTo>
                  <a:lnTo>
                    <a:pt x="418" y="327"/>
                  </a:lnTo>
                  <a:lnTo>
                    <a:pt x="427" y="322"/>
                  </a:lnTo>
                  <a:lnTo>
                    <a:pt x="435" y="315"/>
                  </a:lnTo>
                  <a:lnTo>
                    <a:pt x="438" y="311"/>
                  </a:lnTo>
                  <a:lnTo>
                    <a:pt x="438" y="307"/>
                  </a:lnTo>
                  <a:lnTo>
                    <a:pt x="437" y="304"/>
                  </a:lnTo>
                  <a:lnTo>
                    <a:pt x="438" y="299"/>
                  </a:lnTo>
                  <a:lnTo>
                    <a:pt x="440" y="298"/>
                  </a:lnTo>
                  <a:lnTo>
                    <a:pt x="447" y="294"/>
                  </a:lnTo>
                  <a:lnTo>
                    <a:pt x="450" y="291"/>
                  </a:lnTo>
                  <a:lnTo>
                    <a:pt x="461" y="283"/>
                  </a:lnTo>
                  <a:lnTo>
                    <a:pt x="463" y="281"/>
                  </a:lnTo>
                  <a:lnTo>
                    <a:pt x="465" y="280"/>
                  </a:lnTo>
                  <a:lnTo>
                    <a:pt x="471" y="273"/>
                  </a:lnTo>
                  <a:lnTo>
                    <a:pt x="476" y="270"/>
                  </a:lnTo>
                  <a:lnTo>
                    <a:pt x="481" y="269"/>
                  </a:lnTo>
                  <a:lnTo>
                    <a:pt x="483" y="267"/>
                  </a:lnTo>
                  <a:lnTo>
                    <a:pt x="485" y="265"/>
                  </a:lnTo>
                  <a:lnTo>
                    <a:pt x="491" y="259"/>
                  </a:lnTo>
                  <a:lnTo>
                    <a:pt x="493" y="257"/>
                  </a:lnTo>
                  <a:lnTo>
                    <a:pt x="495" y="257"/>
                  </a:lnTo>
                  <a:lnTo>
                    <a:pt x="499" y="259"/>
                  </a:lnTo>
                  <a:lnTo>
                    <a:pt x="504" y="264"/>
                  </a:lnTo>
                  <a:lnTo>
                    <a:pt x="506" y="265"/>
                  </a:lnTo>
                  <a:lnTo>
                    <a:pt x="513" y="270"/>
                  </a:lnTo>
                  <a:lnTo>
                    <a:pt x="521" y="278"/>
                  </a:lnTo>
                  <a:lnTo>
                    <a:pt x="523" y="280"/>
                  </a:lnTo>
                  <a:lnTo>
                    <a:pt x="528" y="288"/>
                  </a:lnTo>
                  <a:lnTo>
                    <a:pt x="529" y="290"/>
                  </a:lnTo>
                  <a:lnTo>
                    <a:pt x="534" y="288"/>
                  </a:lnTo>
                  <a:lnTo>
                    <a:pt x="533" y="285"/>
                  </a:lnTo>
                  <a:lnTo>
                    <a:pt x="531" y="283"/>
                  </a:lnTo>
                  <a:lnTo>
                    <a:pt x="531" y="278"/>
                  </a:lnTo>
                  <a:lnTo>
                    <a:pt x="536" y="277"/>
                  </a:lnTo>
                  <a:lnTo>
                    <a:pt x="541" y="275"/>
                  </a:lnTo>
                  <a:lnTo>
                    <a:pt x="542" y="273"/>
                  </a:lnTo>
                  <a:lnTo>
                    <a:pt x="544" y="270"/>
                  </a:lnTo>
                  <a:lnTo>
                    <a:pt x="542" y="267"/>
                  </a:lnTo>
                  <a:lnTo>
                    <a:pt x="539" y="260"/>
                  </a:lnTo>
                  <a:lnTo>
                    <a:pt x="538" y="259"/>
                  </a:lnTo>
                  <a:lnTo>
                    <a:pt x="541" y="252"/>
                  </a:lnTo>
                  <a:lnTo>
                    <a:pt x="546" y="254"/>
                  </a:lnTo>
                  <a:lnTo>
                    <a:pt x="549" y="257"/>
                  </a:lnTo>
                  <a:lnTo>
                    <a:pt x="552" y="257"/>
                  </a:lnTo>
                  <a:lnTo>
                    <a:pt x="552" y="254"/>
                  </a:lnTo>
                  <a:lnTo>
                    <a:pt x="551" y="249"/>
                  </a:lnTo>
                  <a:lnTo>
                    <a:pt x="551" y="244"/>
                  </a:lnTo>
                  <a:lnTo>
                    <a:pt x="552" y="239"/>
                  </a:lnTo>
                  <a:lnTo>
                    <a:pt x="557" y="235"/>
                  </a:lnTo>
                  <a:lnTo>
                    <a:pt x="556" y="231"/>
                  </a:lnTo>
                  <a:lnTo>
                    <a:pt x="554" y="230"/>
                  </a:lnTo>
                  <a:lnTo>
                    <a:pt x="547" y="230"/>
                  </a:lnTo>
                  <a:lnTo>
                    <a:pt x="539" y="231"/>
                  </a:lnTo>
                  <a:lnTo>
                    <a:pt x="536" y="228"/>
                  </a:lnTo>
                  <a:lnTo>
                    <a:pt x="538" y="226"/>
                  </a:lnTo>
                  <a:lnTo>
                    <a:pt x="542" y="222"/>
                  </a:lnTo>
                  <a:lnTo>
                    <a:pt x="547" y="223"/>
                  </a:lnTo>
                  <a:lnTo>
                    <a:pt x="549" y="222"/>
                  </a:lnTo>
                  <a:lnTo>
                    <a:pt x="549" y="215"/>
                  </a:lnTo>
                  <a:lnTo>
                    <a:pt x="556" y="214"/>
                  </a:lnTo>
                  <a:lnTo>
                    <a:pt x="557" y="218"/>
                  </a:lnTo>
                  <a:lnTo>
                    <a:pt x="561" y="220"/>
                  </a:lnTo>
                  <a:lnTo>
                    <a:pt x="564" y="215"/>
                  </a:lnTo>
                  <a:lnTo>
                    <a:pt x="562" y="212"/>
                  </a:lnTo>
                  <a:lnTo>
                    <a:pt x="561" y="210"/>
                  </a:lnTo>
                  <a:lnTo>
                    <a:pt x="559" y="207"/>
                  </a:lnTo>
                  <a:lnTo>
                    <a:pt x="559" y="204"/>
                  </a:lnTo>
                  <a:lnTo>
                    <a:pt x="559" y="199"/>
                  </a:lnTo>
                  <a:lnTo>
                    <a:pt x="552" y="196"/>
                  </a:lnTo>
                  <a:lnTo>
                    <a:pt x="552" y="191"/>
                  </a:lnTo>
                  <a:lnTo>
                    <a:pt x="554" y="188"/>
                  </a:lnTo>
                  <a:lnTo>
                    <a:pt x="549" y="186"/>
                  </a:lnTo>
                  <a:lnTo>
                    <a:pt x="547" y="180"/>
                  </a:lnTo>
                  <a:lnTo>
                    <a:pt x="552" y="175"/>
                  </a:lnTo>
                  <a:lnTo>
                    <a:pt x="556" y="173"/>
                  </a:lnTo>
                  <a:lnTo>
                    <a:pt x="559" y="170"/>
                  </a:lnTo>
                  <a:lnTo>
                    <a:pt x="562" y="167"/>
                  </a:lnTo>
                  <a:lnTo>
                    <a:pt x="566" y="163"/>
                  </a:lnTo>
                  <a:lnTo>
                    <a:pt x="564" y="159"/>
                  </a:lnTo>
                  <a:lnTo>
                    <a:pt x="566" y="150"/>
                  </a:lnTo>
                  <a:lnTo>
                    <a:pt x="571" y="149"/>
                  </a:lnTo>
                  <a:lnTo>
                    <a:pt x="574" y="147"/>
                  </a:lnTo>
                  <a:lnTo>
                    <a:pt x="587" y="152"/>
                  </a:lnTo>
                  <a:lnTo>
                    <a:pt x="590" y="152"/>
                  </a:lnTo>
                  <a:lnTo>
                    <a:pt x="594" y="150"/>
                  </a:lnTo>
                  <a:lnTo>
                    <a:pt x="599" y="150"/>
                  </a:lnTo>
                  <a:lnTo>
                    <a:pt x="600" y="154"/>
                  </a:lnTo>
                  <a:lnTo>
                    <a:pt x="600" y="157"/>
                  </a:lnTo>
                  <a:lnTo>
                    <a:pt x="605" y="155"/>
                  </a:lnTo>
                  <a:lnTo>
                    <a:pt x="607" y="155"/>
                  </a:lnTo>
                  <a:lnTo>
                    <a:pt x="612" y="157"/>
                  </a:lnTo>
                  <a:lnTo>
                    <a:pt x="617" y="159"/>
                  </a:lnTo>
                  <a:lnTo>
                    <a:pt x="624" y="160"/>
                  </a:lnTo>
                  <a:lnTo>
                    <a:pt x="633" y="159"/>
                  </a:lnTo>
                  <a:lnTo>
                    <a:pt x="640" y="155"/>
                  </a:lnTo>
                  <a:lnTo>
                    <a:pt x="647" y="150"/>
                  </a:lnTo>
                  <a:lnTo>
                    <a:pt x="648" y="149"/>
                  </a:lnTo>
                  <a:lnTo>
                    <a:pt x="655" y="144"/>
                  </a:lnTo>
                  <a:lnTo>
                    <a:pt x="663" y="139"/>
                  </a:lnTo>
                  <a:lnTo>
                    <a:pt x="670" y="139"/>
                  </a:lnTo>
                  <a:lnTo>
                    <a:pt x="673" y="136"/>
                  </a:lnTo>
                  <a:lnTo>
                    <a:pt x="676" y="134"/>
                  </a:lnTo>
                  <a:lnTo>
                    <a:pt x="681" y="133"/>
                  </a:lnTo>
                  <a:lnTo>
                    <a:pt x="683" y="134"/>
                  </a:lnTo>
                  <a:lnTo>
                    <a:pt x="688" y="137"/>
                  </a:lnTo>
                  <a:lnTo>
                    <a:pt x="695" y="137"/>
                  </a:lnTo>
                  <a:lnTo>
                    <a:pt x="696" y="136"/>
                  </a:lnTo>
                  <a:lnTo>
                    <a:pt x="703" y="136"/>
                  </a:lnTo>
                  <a:lnTo>
                    <a:pt x="711" y="137"/>
                  </a:lnTo>
                  <a:lnTo>
                    <a:pt x="719" y="134"/>
                  </a:lnTo>
                  <a:lnTo>
                    <a:pt x="726" y="136"/>
                  </a:lnTo>
                  <a:lnTo>
                    <a:pt x="729" y="137"/>
                  </a:lnTo>
                  <a:lnTo>
                    <a:pt x="733" y="137"/>
                  </a:lnTo>
                  <a:lnTo>
                    <a:pt x="733" y="139"/>
                  </a:lnTo>
                  <a:lnTo>
                    <a:pt x="736" y="142"/>
                  </a:lnTo>
                  <a:lnTo>
                    <a:pt x="739" y="144"/>
                  </a:lnTo>
                  <a:lnTo>
                    <a:pt x="741" y="144"/>
                  </a:lnTo>
                  <a:lnTo>
                    <a:pt x="746" y="144"/>
                  </a:lnTo>
                  <a:lnTo>
                    <a:pt x="753" y="141"/>
                  </a:lnTo>
                  <a:lnTo>
                    <a:pt x="756" y="137"/>
                  </a:lnTo>
                  <a:lnTo>
                    <a:pt x="759" y="131"/>
                  </a:lnTo>
                  <a:lnTo>
                    <a:pt x="761" y="128"/>
                  </a:lnTo>
                  <a:lnTo>
                    <a:pt x="761" y="125"/>
                  </a:lnTo>
                  <a:lnTo>
                    <a:pt x="766" y="116"/>
                  </a:lnTo>
                  <a:lnTo>
                    <a:pt x="767" y="110"/>
                  </a:lnTo>
                  <a:lnTo>
                    <a:pt x="767" y="108"/>
                  </a:lnTo>
                  <a:lnTo>
                    <a:pt x="767" y="95"/>
                  </a:lnTo>
                  <a:lnTo>
                    <a:pt x="766" y="94"/>
                  </a:lnTo>
                  <a:lnTo>
                    <a:pt x="769" y="82"/>
                  </a:lnTo>
                  <a:lnTo>
                    <a:pt x="771" y="79"/>
                  </a:lnTo>
                  <a:lnTo>
                    <a:pt x="779" y="76"/>
                  </a:lnTo>
                  <a:lnTo>
                    <a:pt x="787" y="78"/>
                  </a:lnTo>
                  <a:lnTo>
                    <a:pt x="789" y="78"/>
                  </a:lnTo>
                  <a:lnTo>
                    <a:pt x="797" y="78"/>
                  </a:lnTo>
                  <a:lnTo>
                    <a:pt x="799" y="78"/>
                  </a:lnTo>
                  <a:lnTo>
                    <a:pt x="807" y="78"/>
                  </a:lnTo>
                  <a:lnTo>
                    <a:pt x="809" y="78"/>
                  </a:lnTo>
                  <a:lnTo>
                    <a:pt x="819" y="76"/>
                  </a:lnTo>
                  <a:lnTo>
                    <a:pt x="830" y="73"/>
                  </a:lnTo>
                  <a:lnTo>
                    <a:pt x="830" y="71"/>
                  </a:lnTo>
                  <a:lnTo>
                    <a:pt x="829" y="68"/>
                  </a:lnTo>
                  <a:lnTo>
                    <a:pt x="830" y="65"/>
                  </a:lnTo>
                  <a:lnTo>
                    <a:pt x="834" y="60"/>
                  </a:lnTo>
                  <a:lnTo>
                    <a:pt x="839" y="58"/>
                  </a:lnTo>
                  <a:lnTo>
                    <a:pt x="843" y="57"/>
                  </a:lnTo>
                  <a:lnTo>
                    <a:pt x="848" y="50"/>
                  </a:lnTo>
                  <a:lnTo>
                    <a:pt x="848" y="48"/>
                  </a:lnTo>
                  <a:lnTo>
                    <a:pt x="850" y="42"/>
                  </a:lnTo>
                  <a:lnTo>
                    <a:pt x="855" y="37"/>
                  </a:lnTo>
                  <a:lnTo>
                    <a:pt x="855" y="32"/>
                  </a:lnTo>
                  <a:lnTo>
                    <a:pt x="855" y="29"/>
                  </a:lnTo>
                  <a:lnTo>
                    <a:pt x="853" y="23"/>
                  </a:lnTo>
                  <a:lnTo>
                    <a:pt x="857" y="14"/>
                  </a:lnTo>
                  <a:lnTo>
                    <a:pt x="858" y="13"/>
                  </a:lnTo>
                  <a:lnTo>
                    <a:pt x="862" y="8"/>
                  </a:lnTo>
                  <a:lnTo>
                    <a:pt x="862" y="6"/>
                  </a:lnTo>
                  <a:lnTo>
                    <a:pt x="865" y="0"/>
                  </a:lnTo>
                  <a:lnTo>
                    <a:pt x="868" y="0"/>
                  </a:lnTo>
                  <a:lnTo>
                    <a:pt x="873" y="2"/>
                  </a:lnTo>
                  <a:lnTo>
                    <a:pt x="878" y="5"/>
                  </a:lnTo>
                  <a:lnTo>
                    <a:pt x="882" y="10"/>
                  </a:lnTo>
                  <a:lnTo>
                    <a:pt x="891" y="11"/>
                  </a:lnTo>
                  <a:lnTo>
                    <a:pt x="906" y="10"/>
                  </a:lnTo>
                  <a:lnTo>
                    <a:pt x="923" y="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5" name="Freeform 135"/>
            <p:cNvSpPr>
              <a:spLocks/>
            </p:cNvSpPr>
            <p:nvPr/>
          </p:nvSpPr>
          <p:spPr bwMode="auto">
            <a:xfrm>
              <a:off x="3279775" y="5193508"/>
              <a:ext cx="233363" cy="341313"/>
            </a:xfrm>
            <a:custGeom>
              <a:avLst/>
              <a:gdLst>
                <a:gd name="T0" fmla="*/ 257 w 295"/>
                <a:gd name="T1" fmla="*/ 8 h 430"/>
                <a:gd name="T2" fmla="*/ 260 w 295"/>
                <a:gd name="T3" fmla="*/ 21 h 430"/>
                <a:gd name="T4" fmla="*/ 260 w 295"/>
                <a:gd name="T5" fmla="*/ 32 h 430"/>
                <a:gd name="T6" fmla="*/ 266 w 295"/>
                <a:gd name="T7" fmla="*/ 39 h 430"/>
                <a:gd name="T8" fmla="*/ 271 w 295"/>
                <a:gd name="T9" fmla="*/ 50 h 430"/>
                <a:gd name="T10" fmla="*/ 270 w 295"/>
                <a:gd name="T11" fmla="*/ 61 h 430"/>
                <a:gd name="T12" fmla="*/ 270 w 295"/>
                <a:gd name="T13" fmla="*/ 76 h 430"/>
                <a:gd name="T14" fmla="*/ 271 w 295"/>
                <a:gd name="T15" fmla="*/ 87 h 430"/>
                <a:gd name="T16" fmla="*/ 286 w 295"/>
                <a:gd name="T17" fmla="*/ 108 h 430"/>
                <a:gd name="T18" fmla="*/ 288 w 295"/>
                <a:gd name="T19" fmla="*/ 123 h 430"/>
                <a:gd name="T20" fmla="*/ 290 w 295"/>
                <a:gd name="T21" fmla="*/ 131 h 430"/>
                <a:gd name="T22" fmla="*/ 291 w 295"/>
                <a:gd name="T23" fmla="*/ 149 h 430"/>
                <a:gd name="T24" fmla="*/ 291 w 295"/>
                <a:gd name="T25" fmla="*/ 157 h 430"/>
                <a:gd name="T26" fmla="*/ 293 w 295"/>
                <a:gd name="T27" fmla="*/ 171 h 430"/>
                <a:gd name="T28" fmla="*/ 290 w 295"/>
                <a:gd name="T29" fmla="*/ 183 h 430"/>
                <a:gd name="T30" fmla="*/ 276 w 295"/>
                <a:gd name="T31" fmla="*/ 188 h 430"/>
                <a:gd name="T32" fmla="*/ 265 w 295"/>
                <a:gd name="T33" fmla="*/ 189 h 430"/>
                <a:gd name="T34" fmla="*/ 245 w 295"/>
                <a:gd name="T35" fmla="*/ 186 h 430"/>
                <a:gd name="T36" fmla="*/ 235 w 295"/>
                <a:gd name="T37" fmla="*/ 191 h 430"/>
                <a:gd name="T38" fmla="*/ 225 w 295"/>
                <a:gd name="T39" fmla="*/ 196 h 430"/>
                <a:gd name="T40" fmla="*/ 214 w 295"/>
                <a:gd name="T41" fmla="*/ 199 h 430"/>
                <a:gd name="T42" fmla="*/ 205 w 295"/>
                <a:gd name="T43" fmla="*/ 204 h 430"/>
                <a:gd name="T44" fmla="*/ 204 w 295"/>
                <a:gd name="T45" fmla="*/ 215 h 430"/>
                <a:gd name="T46" fmla="*/ 204 w 295"/>
                <a:gd name="T47" fmla="*/ 225 h 430"/>
                <a:gd name="T48" fmla="*/ 204 w 295"/>
                <a:gd name="T49" fmla="*/ 239 h 430"/>
                <a:gd name="T50" fmla="*/ 195 w 295"/>
                <a:gd name="T51" fmla="*/ 247 h 430"/>
                <a:gd name="T52" fmla="*/ 182 w 295"/>
                <a:gd name="T53" fmla="*/ 252 h 430"/>
                <a:gd name="T54" fmla="*/ 175 w 295"/>
                <a:gd name="T55" fmla="*/ 259 h 430"/>
                <a:gd name="T56" fmla="*/ 164 w 295"/>
                <a:gd name="T57" fmla="*/ 267 h 430"/>
                <a:gd name="T58" fmla="*/ 164 w 295"/>
                <a:gd name="T59" fmla="*/ 278 h 430"/>
                <a:gd name="T60" fmla="*/ 149 w 295"/>
                <a:gd name="T61" fmla="*/ 289 h 430"/>
                <a:gd name="T62" fmla="*/ 139 w 295"/>
                <a:gd name="T63" fmla="*/ 293 h 430"/>
                <a:gd name="T64" fmla="*/ 128 w 295"/>
                <a:gd name="T65" fmla="*/ 293 h 430"/>
                <a:gd name="T66" fmla="*/ 124 w 295"/>
                <a:gd name="T67" fmla="*/ 306 h 430"/>
                <a:gd name="T68" fmla="*/ 118 w 295"/>
                <a:gd name="T69" fmla="*/ 309 h 430"/>
                <a:gd name="T70" fmla="*/ 109 w 295"/>
                <a:gd name="T71" fmla="*/ 304 h 430"/>
                <a:gd name="T72" fmla="*/ 103 w 295"/>
                <a:gd name="T73" fmla="*/ 307 h 430"/>
                <a:gd name="T74" fmla="*/ 106 w 295"/>
                <a:gd name="T75" fmla="*/ 319 h 430"/>
                <a:gd name="T76" fmla="*/ 98 w 295"/>
                <a:gd name="T77" fmla="*/ 325 h 430"/>
                <a:gd name="T78" fmla="*/ 85 w 295"/>
                <a:gd name="T79" fmla="*/ 322 h 430"/>
                <a:gd name="T80" fmla="*/ 78 w 295"/>
                <a:gd name="T81" fmla="*/ 320 h 430"/>
                <a:gd name="T82" fmla="*/ 66 w 295"/>
                <a:gd name="T83" fmla="*/ 317 h 430"/>
                <a:gd name="T84" fmla="*/ 55 w 295"/>
                <a:gd name="T85" fmla="*/ 317 h 430"/>
                <a:gd name="T86" fmla="*/ 45 w 295"/>
                <a:gd name="T87" fmla="*/ 311 h 430"/>
                <a:gd name="T88" fmla="*/ 33 w 295"/>
                <a:gd name="T89" fmla="*/ 296 h 430"/>
                <a:gd name="T90" fmla="*/ 25 w 295"/>
                <a:gd name="T91" fmla="*/ 296 h 430"/>
                <a:gd name="T92" fmla="*/ 17 w 295"/>
                <a:gd name="T93" fmla="*/ 294 h 430"/>
                <a:gd name="T94" fmla="*/ 10 w 295"/>
                <a:gd name="T95" fmla="*/ 301 h 430"/>
                <a:gd name="T96" fmla="*/ 3 w 295"/>
                <a:gd name="T97" fmla="*/ 306 h 430"/>
                <a:gd name="T98" fmla="*/ 7 w 295"/>
                <a:gd name="T99" fmla="*/ 314 h 430"/>
                <a:gd name="T100" fmla="*/ 5 w 295"/>
                <a:gd name="T101" fmla="*/ 328 h 430"/>
                <a:gd name="T102" fmla="*/ 2 w 295"/>
                <a:gd name="T103" fmla="*/ 340 h 430"/>
                <a:gd name="T104" fmla="*/ 10 w 295"/>
                <a:gd name="T105" fmla="*/ 353 h 430"/>
                <a:gd name="T106" fmla="*/ 12 w 295"/>
                <a:gd name="T107" fmla="*/ 362 h 430"/>
                <a:gd name="T108" fmla="*/ 18 w 295"/>
                <a:gd name="T109" fmla="*/ 372 h 430"/>
                <a:gd name="T110" fmla="*/ 18 w 295"/>
                <a:gd name="T111" fmla="*/ 398 h 430"/>
                <a:gd name="T112" fmla="*/ 18 w 295"/>
                <a:gd name="T113" fmla="*/ 409 h 430"/>
                <a:gd name="T114" fmla="*/ 18 w 295"/>
                <a:gd name="T115" fmla="*/ 416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95" h="430">
                  <a:moveTo>
                    <a:pt x="255" y="0"/>
                  </a:moveTo>
                  <a:lnTo>
                    <a:pt x="255" y="5"/>
                  </a:lnTo>
                  <a:lnTo>
                    <a:pt x="257" y="8"/>
                  </a:lnTo>
                  <a:lnTo>
                    <a:pt x="262" y="18"/>
                  </a:lnTo>
                  <a:lnTo>
                    <a:pt x="262" y="19"/>
                  </a:lnTo>
                  <a:lnTo>
                    <a:pt x="260" y="21"/>
                  </a:lnTo>
                  <a:lnTo>
                    <a:pt x="260" y="26"/>
                  </a:lnTo>
                  <a:lnTo>
                    <a:pt x="258" y="29"/>
                  </a:lnTo>
                  <a:lnTo>
                    <a:pt x="260" y="32"/>
                  </a:lnTo>
                  <a:lnTo>
                    <a:pt x="263" y="35"/>
                  </a:lnTo>
                  <a:lnTo>
                    <a:pt x="265" y="37"/>
                  </a:lnTo>
                  <a:lnTo>
                    <a:pt x="266" y="39"/>
                  </a:lnTo>
                  <a:lnTo>
                    <a:pt x="268" y="40"/>
                  </a:lnTo>
                  <a:lnTo>
                    <a:pt x="270" y="45"/>
                  </a:lnTo>
                  <a:lnTo>
                    <a:pt x="271" y="50"/>
                  </a:lnTo>
                  <a:lnTo>
                    <a:pt x="270" y="55"/>
                  </a:lnTo>
                  <a:lnTo>
                    <a:pt x="270" y="58"/>
                  </a:lnTo>
                  <a:lnTo>
                    <a:pt x="270" y="61"/>
                  </a:lnTo>
                  <a:lnTo>
                    <a:pt x="270" y="65"/>
                  </a:lnTo>
                  <a:lnTo>
                    <a:pt x="270" y="66"/>
                  </a:lnTo>
                  <a:lnTo>
                    <a:pt x="270" y="76"/>
                  </a:lnTo>
                  <a:lnTo>
                    <a:pt x="270" y="77"/>
                  </a:lnTo>
                  <a:lnTo>
                    <a:pt x="271" y="86"/>
                  </a:lnTo>
                  <a:lnTo>
                    <a:pt x="271" y="87"/>
                  </a:lnTo>
                  <a:lnTo>
                    <a:pt x="273" y="90"/>
                  </a:lnTo>
                  <a:lnTo>
                    <a:pt x="285" y="107"/>
                  </a:lnTo>
                  <a:lnTo>
                    <a:pt x="286" y="108"/>
                  </a:lnTo>
                  <a:lnTo>
                    <a:pt x="288" y="115"/>
                  </a:lnTo>
                  <a:lnTo>
                    <a:pt x="288" y="116"/>
                  </a:lnTo>
                  <a:lnTo>
                    <a:pt x="288" y="123"/>
                  </a:lnTo>
                  <a:lnTo>
                    <a:pt x="288" y="124"/>
                  </a:lnTo>
                  <a:lnTo>
                    <a:pt x="290" y="128"/>
                  </a:lnTo>
                  <a:lnTo>
                    <a:pt x="290" y="131"/>
                  </a:lnTo>
                  <a:lnTo>
                    <a:pt x="290" y="139"/>
                  </a:lnTo>
                  <a:lnTo>
                    <a:pt x="291" y="144"/>
                  </a:lnTo>
                  <a:lnTo>
                    <a:pt x="291" y="149"/>
                  </a:lnTo>
                  <a:lnTo>
                    <a:pt x="291" y="152"/>
                  </a:lnTo>
                  <a:lnTo>
                    <a:pt x="291" y="155"/>
                  </a:lnTo>
                  <a:lnTo>
                    <a:pt x="291" y="157"/>
                  </a:lnTo>
                  <a:lnTo>
                    <a:pt x="291" y="158"/>
                  </a:lnTo>
                  <a:lnTo>
                    <a:pt x="293" y="168"/>
                  </a:lnTo>
                  <a:lnTo>
                    <a:pt x="293" y="171"/>
                  </a:lnTo>
                  <a:lnTo>
                    <a:pt x="295" y="176"/>
                  </a:lnTo>
                  <a:lnTo>
                    <a:pt x="293" y="178"/>
                  </a:lnTo>
                  <a:lnTo>
                    <a:pt x="290" y="183"/>
                  </a:lnTo>
                  <a:lnTo>
                    <a:pt x="285" y="184"/>
                  </a:lnTo>
                  <a:lnTo>
                    <a:pt x="283" y="184"/>
                  </a:lnTo>
                  <a:lnTo>
                    <a:pt x="276" y="188"/>
                  </a:lnTo>
                  <a:lnTo>
                    <a:pt x="271" y="188"/>
                  </a:lnTo>
                  <a:lnTo>
                    <a:pt x="270" y="188"/>
                  </a:lnTo>
                  <a:lnTo>
                    <a:pt x="265" y="189"/>
                  </a:lnTo>
                  <a:lnTo>
                    <a:pt x="258" y="188"/>
                  </a:lnTo>
                  <a:lnTo>
                    <a:pt x="253" y="188"/>
                  </a:lnTo>
                  <a:lnTo>
                    <a:pt x="245" y="186"/>
                  </a:lnTo>
                  <a:lnTo>
                    <a:pt x="238" y="188"/>
                  </a:lnTo>
                  <a:lnTo>
                    <a:pt x="237" y="189"/>
                  </a:lnTo>
                  <a:lnTo>
                    <a:pt x="235" y="191"/>
                  </a:lnTo>
                  <a:lnTo>
                    <a:pt x="232" y="194"/>
                  </a:lnTo>
                  <a:lnTo>
                    <a:pt x="227" y="196"/>
                  </a:lnTo>
                  <a:lnTo>
                    <a:pt x="225" y="196"/>
                  </a:lnTo>
                  <a:lnTo>
                    <a:pt x="220" y="196"/>
                  </a:lnTo>
                  <a:lnTo>
                    <a:pt x="219" y="197"/>
                  </a:lnTo>
                  <a:lnTo>
                    <a:pt x="214" y="199"/>
                  </a:lnTo>
                  <a:lnTo>
                    <a:pt x="212" y="199"/>
                  </a:lnTo>
                  <a:lnTo>
                    <a:pt x="207" y="202"/>
                  </a:lnTo>
                  <a:lnTo>
                    <a:pt x="205" y="204"/>
                  </a:lnTo>
                  <a:lnTo>
                    <a:pt x="204" y="210"/>
                  </a:lnTo>
                  <a:lnTo>
                    <a:pt x="204" y="213"/>
                  </a:lnTo>
                  <a:lnTo>
                    <a:pt x="204" y="215"/>
                  </a:lnTo>
                  <a:lnTo>
                    <a:pt x="204" y="222"/>
                  </a:lnTo>
                  <a:lnTo>
                    <a:pt x="204" y="223"/>
                  </a:lnTo>
                  <a:lnTo>
                    <a:pt x="204" y="225"/>
                  </a:lnTo>
                  <a:lnTo>
                    <a:pt x="204" y="228"/>
                  </a:lnTo>
                  <a:lnTo>
                    <a:pt x="204" y="233"/>
                  </a:lnTo>
                  <a:lnTo>
                    <a:pt x="204" y="239"/>
                  </a:lnTo>
                  <a:lnTo>
                    <a:pt x="200" y="243"/>
                  </a:lnTo>
                  <a:lnTo>
                    <a:pt x="197" y="246"/>
                  </a:lnTo>
                  <a:lnTo>
                    <a:pt x="195" y="247"/>
                  </a:lnTo>
                  <a:lnTo>
                    <a:pt x="190" y="249"/>
                  </a:lnTo>
                  <a:lnTo>
                    <a:pt x="184" y="249"/>
                  </a:lnTo>
                  <a:lnTo>
                    <a:pt x="182" y="252"/>
                  </a:lnTo>
                  <a:lnTo>
                    <a:pt x="180" y="254"/>
                  </a:lnTo>
                  <a:lnTo>
                    <a:pt x="179" y="255"/>
                  </a:lnTo>
                  <a:lnTo>
                    <a:pt x="175" y="259"/>
                  </a:lnTo>
                  <a:lnTo>
                    <a:pt x="172" y="260"/>
                  </a:lnTo>
                  <a:lnTo>
                    <a:pt x="167" y="260"/>
                  </a:lnTo>
                  <a:lnTo>
                    <a:pt x="164" y="267"/>
                  </a:lnTo>
                  <a:lnTo>
                    <a:pt x="164" y="273"/>
                  </a:lnTo>
                  <a:lnTo>
                    <a:pt x="164" y="275"/>
                  </a:lnTo>
                  <a:lnTo>
                    <a:pt x="164" y="278"/>
                  </a:lnTo>
                  <a:lnTo>
                    <a:pt x="161" y="281"/>
                  </a:lnTo>
                  <a:lnTo>
                    <a:pt x="156" y="286"/>
                  </a:lnTo>
                  <a:lnTo>
                    <a:pt x="149" y="289"/>
                  </a:lnTo>
                  <a:lnTo>
                    <a:pt x="147" y="291"/>
                  </a:lnTo>
                  <a:lnTo>
                    <a:pt x="142" y="291"/>
                  </a:lnTo>
                  <a:lnTo>
                    <a:pt x="139" y="293"/>
                  </a:lnTo>
                  <a:lnTo>
                    <a:pt x="136" y="291"/>
                  </a:lnTo>
                  <a:lnTo>
                    <a:pt x="129" y="293"/>
                  </a:lnTo>
                  <a:lnTo>
                    <a:pt x="128" y="293"/>
                  </a:lnTo>
                  <a:lnTo>
                    <a:pt x="124" y="298"/>
                  </a:lnTo>
                  <a:lnTo>
                    <a:pt x="126" y="302"/>
                  </a:lnTo>
                  <a:lnTo>
                    <a:pt x="124" y="306"/>
                  </a:lnTo>
                  <a:lnTo>
                    <a:pt x="124" y="307"/>
                  </a:lnTo>
                  <a:lnTo>
                    <a:pt x="121" y="309"/>
                  </a:lnTo>
                  <a:lnTo>
                    <a:pt x="118" y="309"/>
                  </a:lnTo>
                  <a:lnTo>
                    <a:pt x="114" y="307"/>
                  </a:lnTo>
                  <a:lnTo>
                    <a:pt x="113" y="306"/>
                  </a:lnTo>
                  <a:lnTo>
                    <a:pt x="109" y="304"/>
                  </a:lnTo>
                  <a:lnTo>
                    <a:pt x="108" y="302"/>
                  </a:lnTo>
                  <a:lnTo>
                    <a:pt x="106" y="304"/>
                  </a:lnTo>
                  <a:lnTo>
                    <a:pt x="103" y="307"/>
                  </a:lnTo>
                  <a:lnTo>
                    <a:pt x="104" y="311"/>
                  </a:lnTo>
                  <a:lnTo>
                    <a:pt x="106" y="314"/>
                  </a:lnTo>
                  <a:lnTo>
                    <a:pt x="106" y="319"/>
                  </a:lnTo>
                  <a:lnTo>
                    <a:pt x="106" y="320"/>
                  </a:lnTo>
                  <a:lnTo>
                    <a:pt x="104" y="325"/>
                  </a:lnTo>
                  <a:lnTo>
                    <a:pt x="98" y="325"/>
                  </a:lnTo>
                  <a:lnTo>
                    <a:pt x="93" y="323"/>
                  </a:lnTo>
                  <a:lnTo>
                    <a:pt x="89" y="323"/>
                  </a:lnTo>
                  <a:lnTo>
                    <a:pt x="85" y="322"/>
                  </a:lnTo>
                  <a:lnTo>
                    <a:pt x="81" y="322"/>
                  </a:lnTo>
                  <a:lnTo>
                    <a:pt x="80" y="320"/>
                  </a:lnTo>
                  <a:lnTo>
                    <a:pt x="78" y="320"/>
                  </a:lnTo>
                  <a:lnTo>
                    <a:pt x="71" y="317"/>
                  </a:lnTo>
                  <a:lnTo>
                    <a:pt x="70" y="315"/>
                  </a:lnTo>
                  <a:lnTo>
                    <a:pt x="66" y="317"/>
                  </a:lnTo>
                  <a:lnTo>
                    <a:pt x="60" y="319"/>
                  </a:lnTo>
                  <a:lnTo>
                    <a:pt x="58" y="319"/>
                  </a:lnTo>
                  <a:lnTo>
                    <a:pt x="55" y="317"/>
                  </a:lnTo>
                  <a:lnTo>
                    <a:pt x="53" y="317"/>
                  </a:lnTo>
                  <a:lnTo>
                    <a:pt x="46" y="312"/>
                  </a:lnTo>
                  <a:lnTo>
                    <a:pt x="45" y="311"/>
                  </a:lnTo>
                  <a:lnTo>
                    <a:pt x="40" y="306"/>
                  </a:lnTo>
                  <a:lnTo>
                    <a:pt x="40" y="302"/>
                  </a:lnTo>
                  <a:lnTo>
                    <a:pt x="33" y="296"/>
                  </a:lnTo>
                  <a:lnTo>
                    <a:pt x="33" y="294"/>
                  </a:lnTo>
                  <a:lnTo>
                    <a:pt x="30" y="294"/>
                  </a:lnTo>
                  <a:lnTo>
                    <a:pt x="25" y="296"/>
                  </a:lnTo>
                  <a:lnTo>
                    <a:pt x="20" y="294"/>
                  </a:lnTo>
                  <a:lnTo>
                    <a:pt x="18" y="293"/>
                  </a:lnTo>
                  <a:lnTo>
                    <a:pt x="17" y="294"/>
                  </a:lnTo>
                  <a:lnTo>
                    <a:pt x="15" y="296"/>
                  </a:lnTo>
                  <a:lnTo>
                    <a:pt x="13" y="298"/>
                  </a:lnTo>
                  <a:lnTo>
                    <a:pt x="10" y="301"/>
                  </a:lnTo>
                  <a:lnTo>
                    <a:pt x="8" y="301"/>
                  </a:lnTo>
                  <a:lnTo>
                    <a:pt x="7" y="301"/>
                  </a:lnTo>
                  <a:lnTo>
                    <a:pt x="3" y="306"/>
                  </a:lnTo>
                  <a:lnTo>
                    <a:pt x="3" y="307"/>
                  </a:lnTo>
                  <a:lnTo>
                    <a:pt x="5" y="309"/>
                  </a:lnTo>
                  <a:lnTo>
                    <a:pt x="7" y="314"/>
                  </a:lnTo>
                  <a:lnTo>
                    <a:pt x="7" y="319"/>
                  </a:lnTo>
                  <a:lnTo>
                    <a:pt x="5" y="327"/>
                  </a:lnTo>
                  <a:lnTo>
                    <a:pt x="5" y="328"/>
                  </a:lnTo>
                  <a:lnTo>
                    <a:pt x="0" y="335"/>
                  </a:lnTo>
                  <a:lnTo>
                    <a:pt x="0" y="338"/>
                  </a:lnTo>
                  <a:lnTo>
                    <a:pt x="2" y="340"/>
                  </a:lnTo>
                  <a:lnTo>
                    <a:pt x="7" y="344"/>
                  </a:lnTo>
                  <a:lnTo>
                    <a:pt x="8" y="348"/>
                  </a:lnTo>
                  <a:lnTo>
                    <a:pt x="10" y="353"/>
                  </a:lnTo>
                  <a:lnTo>
                    <a:pt x="10" y="356"/>
                  </a:lnTo>
                  <a:lnTo>
                    <a:pt x="10" y="361"/>
                  </a:lnTo>
                  <a:lnTo>
                    <a:pt x="12" y="362"/>
                  </a:lnTo>
                  <a:lnTo>
                    <a:pt x="15" y="366"/>
                  </a:lnTo>
                  <a:lnTo>
                    <a:pt x="17" y="369"/>
                  </a:lnTo>
                  <a:lnTo>
                    <a:pt x="18" y="372"/>
                  </a:lnTo>
                  <a:lnTo>
                    <a:pt x="18" y="377"/>
                  </a:lnTo>
                  <a:lnTo>
                    <a:pt x="18" y="383"/>
                  </a:lnTo>
                  <a:lnTo>
                    <a:pt x="18" y="398"/>
                  </a:lnTo>
                  <a:lnTo>
                    <a:pt x="18" y="400"/>
                  </a:lnTo>
                  <a:lnTo>
                    <a:pt x="18" y="406"/>
                  </a:lnTo>
                  <a:lnTo>
                    <a:pt x="18" y="409"/>
                  </a:lnTo>
                  <a:lnTo>
                    <a:pt x="18" y="411"/>
                  </a:lnTo>
                  <a:lnTo>
                    <a:pt x="18" y="414"/>
                  </a:lnTo>
                  <a:lnTo>
                    <a:pt x="18" y="416"/>
                  </a:lnTo>
                  <a:lnTo>
                    <a:pt x="18" y="422"/>
                  </a:lnTo>
                  <a:lnTo>
                    <a:pt x="20" y="43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6" name="Freeform 136"/>
            <p:cNvSpPr>
              <a:spLocks/>
            </p:cNvSpPr>
            <p:nvPr/>
          </p:nvSpPr>
          <p:spPr bwMode="auto">
            <a:xfrm>
              <a:off x="2803524" y="3364708"/>
              <a:ext cx="995363" cy="1557338"/>
            </a:xfrm>
            <a:custGeom>
              <a:avLst/>
              <a:gdLst>
                <a:gd name="T0" fmla="*/ 521 w 1254"/>
                <a:gd name="T1" fmla="*/ 215 h 1962"/>
                <a:gd name="T2" fmla="*/ 555 w 1254"/>
                <a:gd name="T3" fmla="*/ 105 h 1962"/>
                <a:gd name="T4" fmla="*/ 614 w 1254"/>
                <a:gd name="T5" fmla="*/ 21 h 1962"/>
                <a:gd name="T6" fmla="*/ 680 w 1254"/>
                <a:gd name="T7" fmla="*/ 30 h 1962"/>
                <a:gd name="T8" fmla="*/ 743 w 1254"/>
                <a:gd name="T9" fmla="*/ 53 h 1962"/>
                <a:gd name="T10" fmla="*/ 849 w 1254"/>
                <a:gd name="T11" fmla="*/ 53 h 1962"/>
                <a:gd name="T12" fmla="*/ 937 w 1254"/>
                <a:gd name="T13" fmla="*/ 63 h 1962"/>
                <a:gd name="T14" fmla="*/ 996 w 1254"/>
                <a:gd name="T15" fmla="*/ 137 h 1962"/>
                <a:gd name="T16" fmla="*/ 1097 w 1254"/>
                <a:gd name="T17" fmla="*/ 95 h 1962"/>
                <a:gd name="T18" fmla="*/ 1143 w 1254"/>
                <a:gd name="T19" fmla="*/ 205 h 1962"/>
                <a:gd name="T20" fmla="*/ 1171 w 1254"/>
                <a:gd name="T21" fmla="*/ 338 h 1962"/>
                <a:gd name="T22" fmla="*/ 1206 w 1254"/>
                <a:gd name="T23" fmla="*/ 407 h 1962"/>
                <a:gd name="T24" fmla="*/ 1249 w 1254"/>
                <a:gd name="T25" fmla="*/ 436 h 1962"/>
                <a:gd name="T26" fmla="*/ 1226 w 1254"/>
                <a:gd name="T27" fmla="*/ 490 h 1962"/>
                <a:gd name="T28" fmla="*/ 1076 w 1254"/>
                <a:gd name="T29" fmla="*/ 485 h 1962"/>
                <a:gd name="T30" fmla="*/ 999 w 1254"/>
                <a:gd name="T31" fmla="*/ 462 h 1962"/>
                <a:gd name="T32" fmla="*/ 990 w 1254"/>
                <a:gd name="T33" fmla="*/ 496 h 1962"/>
                <a:gd name="T34" fmla="*/ 968 w 1254"/>
                <a:gd name="T35" fmla="*/ 545 h 1962"/>
                <a:gd name="T36" fmla="*/ 940 w 1254"/>
                <a:gd name="T37" fmla="*/ 616 h 1962"/>
                <a:gd name="T38" fmla="*/ 925 w 1254"/>
                <a:gd name="T39" fmla="*/ 660 h 1962"/>
                <a:gd name="T40" fmla="*/ 895 w 1254"/>
                <a:gd name="T41" fmla="*/ 726 h 1962"/>
                <a:gd name="T42" fmla="*/ 839 w 1254"/>
                <a:gd name="T43" fmla="*/ 784 h 1962"/>
                <a:gd name="T44" fmla="*/ 809 w 1254"/>
                <a:gd name="T45" fmla="*/ 856 h 1962"/>
                <a:gd name="T46" fmla="*/ 791 w 1254"/>
                <a:gd name="T47" fmla="*/ 941 h 1962"/>
                <a:gd name="T48" fmla="*/ 789 w 1254"/>
                <a:gd name="T49" fmla="*/ 987 h 1962"/>
                <a:gd name="T50" fmla="*/ 760 w 1254"/>
                <a:gd name="T51" fmla="*/ 1108 h 1962"/>
                <a:gd name="T52" fmla="*/ 755 w 1254"/>
                <a:gd name="T53" fmla="*/ 1195 h 1962"/>
                <a:gd name="T54" fmla="*/ 821 w 1254"/>
                <a:gd name="T55" fmla="*/ 1270 h 1962"/>
                <a:gd name="T56" fmla="*/ 784 w 1254"/>
                <a:gd name="T57" fmla="*/ 1362 h 1962"/>
                <a:gd name="T58" fmla="*/ 765 w 1254"/>
                <a:gd name="T59" fmla="*/ 1490 h 1962"/>
                <a:gd name="T60" fmla="*/ 829 w 1254"/>
                <a:gd name="T61" fmla="*/ 1579 h 1962"/>
                <a:gd name="T62" fmla="*/ 731 w 1254"/>
                <a:gd name="T63" fmla="*/ 1712 h 1962"/>
                <a:gd name="T64" fmla="*/ 730 w 1254"/>
                <a:gd name="T65" fmla="*/ 1814 h 1962"/>
                <a:gd name="T66" fmla="*/ 722 w 1254"/>
                <a:gd name="T67" fmla="*/ 1899 h 1962"/>
                <a:gd name="T68" fmla="*/ 626 w 1254"/>
                <a:gd name="T69" fmla="*/ 1962 h 1962"/>
                <a:gd name="T70" fmla="*/ 473 w 1254"/>
                <a:gd name="T71" fmla="*/ 1949 h 1962"/>
                <a:gd name="T72" fmla="*/ 389 w 1254"/>
                <a:gd name="T73" fmla="*/ 1915 h 1962"/>
                <a:gd name="T74" fmla="*/ 356 w 1254"/>
                <a:gd name="T75" fmla="*/ 1883 h 1962"/>
                <a:gd name="T76" fmla="*/ 293 w 1254"/>
                <a:gd name="T77" fmla="*/ 1830 h 1962"/>
                <a:gd name="T78" fmla="*/ 197 w 1254"/>
                <a:gd name="T79" fmla="*/ 1797 h 1962"/>
                <a:gd name="T80" fmla="*/ 144 w 1254"/>
                <a:gd name="T81" fmla="*/ 1799 h 1962"/>
                <a:gd name="T82" fmla="*/ 134 w 1254"/>
                <a:gd name="T83" fmla="*/ 1750 h 1962"/>
                <a:gd name="T84" fmla="*/ 197 w 1254"/>
                <a:gd name="T85" fmla="*/ 1687 h 1962"/>
                <a:gd name="T86" fmla="*/ 207 w 1254"/>
                <a:gd name="T87" fmla="*/ 1605 h 1962"/>
                <a:gd name="T88" fmla="*/ 201 w 1254"/>
                <a:gd name="T89" fmla="*/ 1521 h 1962"/>
                <a:gd name="T90" fmla="*/ 133 w 1254"/>
                <a:gd name="T91" fmla="*/ 1415 h 1962"/>
                <a:gd name="T92" fmla="*/ 164 w 1254"/>
                <a:gd name="T93" fmla="*/ 1347 h 1962"/>
                <a:gd name="T94" fmla="*/ 161 w 1254"/>
                <a:gd name="T95" fmla="*/ 1255 h 1962"/>
                <a:gd name="T96" fmla="*/ 65 w 1254"/>
                <a:gd name="T97" fmla="*/ 1208 h 1962"/>
                <a:gd name="T98" fmla="*/ 19 w 1254"/>
                <a:gd name="T99" fmla="*/ 1119 h 1962"/>
                <a:gd name="T100" fmla="*/ 24 w 1254"/>
                <a:gd name="T101" fmla="*/ 933 h 1962"/>
                <a:gd name="T102" fmla="*/ 57 w 1254"/>
                <a:gd name="T103" fmla="*/ 839 h 1962"/>
                <a:gd name="T104" fmla="*/ 105 w 1254"/>
                <a:gd name="T105" fmla="*/ 780 h 1962"/>
                <a:gd name="T106" fmla="*/ 181 w 1254"/>
                <a:gd name="T107" fmla="*/ 716 h 1962"/>
                <a:gd name="T108" fmla="*/ 239 w 1254"/>
                <a:gd name="T109" fmla="*/ 644 h 1962"/>
                <a:gd name="T110" fmla="*/ 247 w 1254"/>
                <a:gd name="T111" fmla="*/ 559 h 1962"/>
                <a:gd name="T112" fmla="*/ 321 w 1254"/>
                <a:gd name="T113" fmla="*/ 500 h 1962"/>
                <a:gd name="T114" fmla="*/ 325 w 1254"/>
                <a:gd name="T115" fmla="*/ 449 h 1962"/>
                <a:gd name="T116" fmla="*/ 292 w 1254"/>
                <a:gd name="T117" fmla="*/ 386 h 1962"/>
                <a:gd name="T118" fmla="*/ 348 w 1254"/>
                <a:gd name="T119" fmla="*/ 359 h 1962"/>
                <a:gd name="T120" fmla="*/ 409 w 1254"/>
                <a:gd name="T121" fmla="*/ 296 h 1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54" h="1962">
                  <a:moveTo>
                    <a:pt x="472" y="247"/>
                  </a:moveTo>
                  <a:lnTo>
                    <a:pt x="475" y="247"/>
                  </a:lnTo>
                  <a:lnTo>
                    <a:pt x="478" y="247"/>
                  </a:lnTo>
                  <a:lnTo>
                    <a:pt x="483" y="249"/>
                  </a:lnTo>
                  <a:lnTo>
                    <a:pt x="488" y="254"/>
                  </a:lnTo>
                  <a:lnTo>
                    <a:pt x="492" y="255"/>
                  </a:lnTo>
                  <a:lnTo>
                    <a:pt x="497" y="255"/>
                  </a:lnTo>
                  <a:lnTo>
                    <a:pt x="498" y="257"/>
                  </a:lnTo>
                  <a:lnTo>
                    <a:pt x="507" y="257"/>
                  </a:lnTo>
                  <a:lnTo>
                    <a:pt x="507" y="255"/>
                  </a:lnTo>
                  <a:lnTo>
                    <a:pt x="515" y="249"/>
                  </a:lnTo>
                  <a:lnTo>
                    <a:pt x="515" y="242"/>
                  </a:lnTo>
                  <a:lnTo>
                    <a:pt x="515" y="237"/>
                  </a:lnTo>
                  <a:lnTo>
                    <a:pt x="516" y="236"/>
                  </a:lnTo>
                  <a:lnTo>
                    <a:pt x="516" y="234"/>
                  </a:lnTo>
                  <a:lnTo>
                    <a:pt x="520" y="224"/>
                  </a:lnTo>
                  <a:lnTo>
                    <a:pt x="521" y="218"/>
                  </a:lnTo>
                  <a:lnTo>
                    <a:pt x="521" y="215"/>
                  </a:lnTo>
                  <a:lnTo>
                    <a:pt x="523" y="210"/>
                  </a:lnTo>
                  <a:lnTo>
                    <a:pt x="528" y="208"/>
                  </a:lnTo>
                  <a:lnTo>
                    <a:pt x="530" y="207"/>
                  </a:lnTo>
                  <a:lnTo>
                    <a:pt x="531" y="203"/>
                  </a:lnTo>
                  <a:lnTo>
                    <a:pt x="533" y="199"/>
                  </a:lnTo>
                  <a:lnTo>
                    <a:pt x="535" y="194"/>
                  </a:lnTo>
                  <a:lnTo>
                    <a:pt x="533" y="189"/>
                  </a:lnTo>
                  <a:lnTo>
                    <a:pt x="535" y="184"/>
                  </a:lnTo>
                  <a:lnTo>
                    <a:pt x="535" y="179"/>
                  </a:lnTo>
                  <a:lnTo>
                    <a:pt x="538" y="166"/>
                  </a:lnTo>
                  <a:lnTo>
                    <a:pt x="540" y="163"/>
                  </a:lnTo>
                  <a:lnTo>
                    <a:pt x="541" y="155"/>
                  </a:lnTo>
                  <a:lnTo>
                    <a:pt x="546" y="139"/>
                  </a:lnTo>
                  <a:lnTo>
                    <a:pt x="546" y="127"/>
                  </a:lnTo>
                  <a:lnTo>
                    <a:pt x="545" y="118"/>
                  </a:lnTo>
                  <a:lnTo>
                    <a:pt x="546" y="113"/>
                  </a:lnTo>
                  <a:lnTo>
                    <a:pt x="548" y="106"/>
                  </a:lnTo>
                  <a:lnTo>
                    <a:pt x="555" y="105"/>
                  </a:lnTo>
                  <a:lnTo>
                    <a:pt x="556" y="103"/>
                  </a:lnTo>
                  <a:lnTo>
                    <a:pt x="563" y="102"/>
                  </a:lnTo>
                  <a:lnTo>
                    <a:pt x="564" y="102"/>
                  </a:lnTo>
                  <a:lnTo>
                    <a:pt x="571" y="98"/>
                  </a:lnTo>
                  <a:lnTo>
                    <a:pt x="576" y="97"/>
                  </a:lnTo>
                  <a:lnTo>
                    <a:pt x="578" y="95"/>
                  </a:lnTo>
                  <a:lnTo>
                    <a:pt x="581" y="90"/>
                  </a:lnTo>
                  <a:lnTo>
                    <a:pt x="586" y="84"/>
                  </a:lnTo>
                  <a:lnTo>
                    <a:pt x="588" y="82"/>
                  </a:lnTo>
                  <a:lnTo>
                    <a:pt x="593" y="74"/>
                  </a:lnTo>
                  <a:lnTo>
                    <a:pt x="601" y="63"/>
                  </a:lnTo>
                  <a:lnTo>
                    <a:pt x="602" y="61"/>
                  </a:lnTo>
                  <a:lnTo>
                    <a:pt x="607" y="55"/>
                  </a:lnTo>
                  <a:lnTo>
                    <a:pt x="609" y="48"/>
                  </a:lnTo>
                  <a:lnTo>
                    <a:pt x="609" y="42"/>
                  </a:lnTo>
                  <a:lnTo>
                    <a:pt x="611" y="34"/>
                  </a:lnTo>
                  <a:lnTo>
                    <a:pt x="614" y="30"/>
                  </a:lnTo>
                  <a:lnTo>
                    <a:pt x="614" y="21"/>
                  </a:lnTo>
                  <a:lnTo>
                    <a:pt x="617" y="14"/>
                  </a:lnTo>
                  <a:lnTo>
                    <a:pt x="616" y="9"/>
                  </a:lnTo>
                  <a:lnTo>
                    <a:pt x="622" y="8"/>
                  </a:lnTo>
                  <a:lnTo>
                    <a:pt x="627" y="3"/>
                  </a:lnTo>
                  <a:lnTo>
                    <a:pt x="632" y="1"/>
                  </a:lnTo>
                  <a:lnTo>
                    <a:pt x="641" y="0"/>
                  </a:lnTo>
                  <a:lnTo>
                    <a:pt x="647" y="0"/>
                  </a:lnTo>
                  <a:lnTo>
                    <a:pt x="650" y="6"/>
                  </a:lnTo>
                  <a:lnTo>
                    <a:pt x="654" y="9"/>
                  </a:lnTo>
                  <a:lnTo>
                    <a:pt x="655" y="13"/>
                  </a:lnTo>
                  <a:lnTo>
                    <a:pt x="657" y="13"/>
                  </a:lnTo>
                  <a:lnTo>
                    <a:pt x="660" y="14"/>
                  </a:lnTo>
                  <a:lnTo>
                    <a:pt x="664" y="16"/>
                  </a:lnTo>
                  <a:lnTo>
                    <a:pt x="665" y="16"/>
                  </a:lnTo>
                  <a:lnTo>
                    <a:pt x="669" y="21"/>
                  </a:lnTo>
                  <a:lnTo>
                    <a:pt x="674" y="24"/>
                  </a:lnTo>
                  <a:lnTo>
                    <a:pt x="675" y="25"/>
                  </a:lnTo>
                  <a:lnTo>
                    <a:pt x="680" y="30"/>
                  </a:lnTo>
                  <a:lnTo>
                    <a:pt x="682" y="34"/>
                  </a:lnTo>
                  <a:lnTo>
                    <a:pt x="685" y="35"/>
                  </a:lnTo>
                  <a:lnTo>
                    <a:pt x="687" y="38"/>
                  </a:lnTo>
                  <a:lnTo>
                    <a:pt x="690" y="40"/>
                  </a:lnTo>
                  <a:lnTo>
                    <a:pt x="695" y="42"/>
                  </a:lnTo>
                  <a:lnTo>
                    <a:pt x="697" y="43"/>
                  </a:lnTo>
                  <a:lnTo>
                    <a:pt x="700" y="43"/>
                  </a:lnTo>
                  <a:lnTo>
                    <a:pt x="707" y="43"/>
                  </a:lnTo>
                  <a:lnTo>
                    <a:pt x="710" y="42"/>
                  </a:lnTo>
                  <a:lnTo>
                    <a:pt x="712" y="42"/>
                  </a:lnTo>
                  <a:lnTo>
                    <a:pt x="715" y="40"/>
                  </a:lnTo>
                  <a:lnTo>
                    <a:pt x="723" y="38"/>
                  </a:lnTo>
                  <a:lnTo>
                    <a:pt x="723" y="40"/>
                  </a:lnTo>
                  <a:lnTo>
                    <a:pt x="731" y="40"/>
                  </a:lnTo>
                  <a:lnTo>
                    <a:pt x="735" y="40"/>
                  </a:lnTo>
                  <a:lnTo>
                    <a:pt x="736" y="43"/>
                  </a:lnTo>
                  <a:lnTo>
                    <a:pt x="738" y="46"/>
                  </a:lnTo>
                  <a:lnTo>
                    <a:pt x="743" y="53"/>
                  </a:lnTo>
                  <a:lnTo>
                    <a:pt x="748" y="58"/>
                  </a:lnTo>
                  <a:lnTo>
                    <a:pt x="751" y="63"/>
                  </a:lnTo>
                  <a:lnTo>
                    <a:pt x="758" y="63"/>
                  </a:lnTo>
                  <a:lnTo>
                    <a:pt x="766" y="58"/>
                  </a:lnTo>
                  <a:lnTo>
                    <a:pt x="774" y="53"/>
                  </a:lnTo>
                  <a:lnTo>
                    <a:pt x="778" y="53"/>
                  </a:lnTo>
                  <a:lnTo>
                    <a:pt x="784" y="53"/>
                  </a:lnTo>
                  <a:lnTo>
                    <a:pt x="804" y="55"/>
                  </a:lnTo>
                  <a:lnTo>
                    <a:pt x="811" y="53"/>
                  </a:lnTo>
                  <a:lnTo>
                    <a:pt x="813" y="53"/>
                  </a:lnTo>
                  <a:lnTo>
                    <a:pt x="822" y="48"/>
                  </a:lnTo>
                  <a:lnTo>
                    <a:pt x="822" y="45"/>
                  </a:lnTo>
                  <a:lnTo>
                    <a:pt x="826" y="42"/>
                  </a:lnTo>
                  <a:lnTo>
                    <a:pt x="829" y="43"/>
                  </a:lnTo>
                  <a:lnTo>
                    <a:pt x="832" y="43"/>
                  </a:lnTo>
                  <a:lnTo>
                    <a:pt x="837" y="46"/>
                  </a:lnTo>
                  <a:lnTo>
                    <a:pt x="842" y="51"/>
                  </a:lnTo>
                  <a:lnTo>
                    <a:pt x="849" y="53"/>
                  </a:lnTo>
                  <a:lnTo>
                    <a:pt x="851" y="55"/>
                  </a:lnTo>
                  <a:lnTo>
                    <a:pt x="861" y="58"/>
                  </a:lnTo>
                  <a:lnTo>
                    <a:pt x="869" y="61"/>
                  </a:lnTo>
                  <a:lnTo>
                    <a:pt x="875" y="59"/>
                  </a:lnTo>
                  <a:lnTo>
                    <a:pt x="880" y="56"/>
                  </a:lnTo>
                  <a:lnTo>
                    <a:pt x="889" y="48"/>
                  </a:lnTo>
                  <a:lnTo>
                    <a:pt x="890" y="46"/>
                  </a:lnTo>
                  <a:lnTo>
                    <a:pt x="894" y="45"/>
                  </a:lnTo>
                  <a:lnTo>
                    <a:pt x="899" y="43"/>
                  </a:lnTo>
                  <a:lnTo>
                    <a:pt x="900" y="42"/>
                  </a:lnTo>
                  <a:lnTo>
                    <a:pt x="905" y="46"/>
                  </a:lnTo>
                  <a:lnTo>
                    <a:pt x="910" y="50"/>
                  </a:lnTo>
                  <a:lnTo>
                    <a:pt x="913" y="58"/>
                  </a:lnTo>
                  <a:lnTo>
                    <a:pt x="918" y="59"/>
                  </a:lnTo>
                  <a:lnTo>
                    <a:pt x="923" y="58"/>
                  </a:lnTo>
                  <a:lnTo>
                    <a:pt x="933" y="61"/>
                  </a:lnTo>
                  <a:lnTo>
                    <a:pt x="935" y="63"/>
                  </a:lnTo>
                  <a:lnTo>
                    <a:pt x="937" y="63"/>
                  </a:lnTo>
                  <a:lnTo>
                    <a:pt x="940" y="66"/>
                  </a:lnTo>
                  <a:lnTo>
                    <a:pt x="942" y="68"/>
                  </a:lnTo>
                  <a:lnTo>
                    <a:pt x="943" y="69"/>
                  </a:lnTo>
                  <a:lnTo>
                    <a:pt x="947" y="72"/>
                  </a:lnTo>
                  <a:lnTo>
                    <a:pt x="948" y="74"/>
                  </a:lnTo>
                  <a:lnTo>
                    <a:pt x="950" y="76"/>
                  </a:lnTo>
                  <a:lnTo>
                    <a:pt x="958" y="79"/>
                  </a:lnTo>
                  <a:lnTo>
                    <a:pt x="963" y="79"/>
                  </a:lnTo>
                  <a:lnTo>
                    <a:pt x="975" y="93"/>
                  </a:lnTo>
                  <a:lnTo>
                    <a:pt x="976" y="95"/>
                  </a:lnTo>
                  <a:lnTo>
                    <a:pt x="975" y="97"/>
                  </a:lnTo>
                  <a:lnTo>
                    <a:pt x="975" y="98"/>
                  </a:lnTo>
                  <a:lnTo>
                    <a:pt x="978" y="110"/>
                  </a:lnTo>
                  <a:lnTo>
                    <a:pt x="980" y="113"/>
                  </a:lnTo>
                  <a:lnTo>
                    <a:pt x="980" y="114"/>
                  </a:lnTo>
                  <a:lnTo>
                    <a:pt x="986" y="129"/>
                  </a:lnTo>
                  <a:lnTo>
                    <a:pt x="990" y="132"/>
                  </a:lnTo>
                  <a:lnTo>
                    <a:pt x="996" y="137"/>
                  </a:lnTo>
                  <a:lnTo>
                    <a:pt x="1006" y="145"/>
                  </a:lnTo>
                  <a:lnTo>
                    <a:pt x="1009" y="152"/>
                  </a:lnTo>
                  <a:lnTo>
                    <a:pt x="1011" y="153"/>
                  </a:lnTo>
                  <a:lnTo>
                    <a:pt x="1018" y="152"/>
                  </a:lnTo>
                  <a:lnTo>
                    <a:pt x="1033" y="150"/>
                  </a:lnTo>
                  <a:lnTo>
                    <a:pt x="1039" y="145"/>
                  </a:lnTo>
                  <a:lnTo>
                    <a:pt x="1047" y="142"/>
                  </a:lnTo>
                  <a:lnTo>
                    <a:pt x="1057" y="140"/>
                  </a:lnTo>
                  <a:lnTo>
                    <a:pt x="1062" y="129"/>
                  </a:lnTo>
                  <a:lnTo>
                    <a:pt x="1064" y="126"/>
                  </a:lnTo>
                  <a:lnTo>
                    <a:pt x="1067" y="121"/>
                  </a:lnTo>
                  <a:lnTo>
                    <a:pt x="1079" y="105"/>
                  </a:lnTo>
                  <a:lnTo>
                    <a:pt x="1082" y="92"/>
                  </a:lnTo>
                  <a:lnTo>
                    <a:pt x="1084" y="92"/>
                  </a:lnTo>
                  <a:lnTo>
                    <a:pt x="1087" y="92"/>
                  </a:lnTo>
                  <a:lnTo>
                    <a:pt x="1090" y="93"/>
                  </a:lnTo>
                  <a:lnTo>
                    <a:pt x="1094" y="95"/>
                  </a:lnTo>
                  <a:lnTo>
                    <a:pt x="1097" y="95"/>
                  </a:lnTo>
                  <a:lnTo>
                    <a:pt x="1099" y="95"/>
                  </a:lnTo>
                  <a:lnTo>
                    <a:pt x="1099" y="98"/>
                  </a:lnTo>
                  <a:lnTo>
                    <a:pt x="1099" y="102"/>
                  </a:lnTo>
                  <a:lnTo>
                    <a:pt x="1099" y="106"/>
                  </a:lnTo>
                  <a:lnTo>
                    <a:pt x="1100" y="108"/>
                  </a:lnTo>
                  <a:lnTo>
                    <a:pt x="1100" y="110"/>
                  </a:lnTo>
                  <a:lnTo>
                    <a:pt x="1102" y="118"/>
                  </a:lnTo>
                  <a:lnTo>
                    <a:pt x="1105" y="126"/>
                  </a:lnTo>
                  <a:lnTo>
                    <a:pt x="1105" y="127"/>
                  </a:lnTo>
                  <a:lnTo>
                    <a:pt x="1115" y="150"/>
                  </a:lnTo>
                  <a:lnTo>
                    <a:pt x="1130" y="176"/>
                  </a:lnTo>
                  <a:lnTo>
                    <a:pt x="1133" y="184"/>
                  </a:lnTo>
                  <a:lnTo>
                    <a:pt x="1137" y="189"/>
                  </a:lnTo>
                  <a:lnTo>
                    <a:pt x="1137" y="191"/>
                  </a:lnTo>
                  <a:lnTo>
                    <a:pt x="1138" y="192"/>
                  </a:lnTo>
                  <a:lnTo>
                    <a:pt x="1140" y="197"/>
                  </a:lnTo>
                  <a:lnTo>
                    <a:pt x="1140" y="199"/>
                  </a:lnTo>
                  <a:lnTo>
                    <a:pt x="1143" y="205"/>
                  </a:lnTo>
                  <a:lnTo>
                    <a:pt x="1143" y="216"/>
                  </a:lnTo>
                  <a:lnTo>
                    <a:pt x="1142" y="228"/>
                  </a:lnTo>
                  <a:lnTo>
                    <a:pt x="1140" y="236"/>
                  </a:lnTo>
                  <a:lnTo>
                    <a:pt x="1140" y="237"/>
                  </a:lnTo>
                  <a:lnTo>
                    <a:pt x="1138" y="249"/>
                  </a:lnTo>
                  <a:lnTo>
                    <a:pt x="1137" y="250"/>
                  </a:lnTo>
                  <a:lnTo>
                    <a:pt x="1137" y="257"/>
                  </a:lnTo>
                  <a:lnTo>
                    <a:pt x="1137" y="270"/>
                  </a:lnTo>
                  <a:lnTo>
                    <a:pt x="1135" y="284"/>
                  </a:lnTo>
                  <a:lnTo>
                    <a:pt x="1138" y="296"/>
                  </a:lnTo>
                  <a:lnTo>
                    <a:pt x="1140" y="301"/>
                  </a:lnTo>
                  <a:lnTo>
                    <a:pt x="1142" y="302"/>
                  </a:lnTo>
                  <a:lnTo>
                    <a:pt x="1145" y="309"/>
                  </a:lnTo>
                  <a:lnTo>
                    <a:pt x="1147" y="310"/>
                  </a:lnTo>
                  <a:lnTo>
                    <a:pt x="1157" y="320"/>
                  </a:lnTo>
                  <a:lnTo>
                    <a:pt x="1165" y="325"/>
                  </a:lnTo>
                  <a:lnTo>
                    <a:pt x="1171" y="333"/>
                  </a:lnTo>
                  <a:lnTo>
                    <a:pt x="1171" y="338"/>
                  </a:lnTo>
                  <a:lnTo>
                    <a:pt x="1175" y="344"/>
                  </a:lnTo>
                  <a:lnTo>
                    <a:pt x="1173" y="347"/>
                  </a:lnTo>
                  <a:lnTo>
                    <a:pt x="1163" y="347"/>
                  </a:lnTo>
                  <a:lnTo>
                    <a:pt x="1160" y="347"/>
                  </a:lnTo>
                  <a:lnTo>
                    <a:pt x="1158" y="349"/>
                  </a:lnTo>
                  <a:lnTo>
                    <a:pt x="1152" y="351"/>
                  </a:lnTo>
                  <a:lnTo>
                    <a:pt x="1148" y="354"/>
                  </a:lnTo>
                  <a:lnTo>
                    <a:pt x="1148" y="360"/>
                  </a:lnTo>
                  <a:lnTo>
                    <a:pt x="1148" y="362"/>
                  </a:lnTo>
                  <a:lnTo>
                    <a:pt x="1152" y="367"/>
                  </a:lnTo>
                  <a:lnTo>
                    <a:pt x="1168" y="396"/>
                  </a:lnTo>
                  <a:lnTo>
                    <a:pt x="1180" y="404"/>
                  </a:lnTo>
                  <a:lnTo>
                    <a:pt x="1188" y="411"/>
                  </a:lnTo>
                  <a:lnTo>
                    <a:pt x="1190" y="411"/>
                  </a:lnTo>
                  <a:lnTo>
                    <a:pt x="1195" y="409"/>
                  </a:lnTo>
                  <a:lnTo>
                    <a:pt x="1196" y="409"/>
                  </a:lnTo>
                  <a:lnTo>
                    <a:pt x="1203" y="407"/>
                  </a:lnTo>
                  <a:lnTo>
                    <a:pt x="1206" y="407"/>
                  </a:lnTo>
                  <a:lnTo>
                    <a:pt x="1211" y="407"/>
                  </a:lnTo>
                  <a:lnTo>
                    <a:pt x="1218" y="407"/>
                  </a:lnTo>
                  <a:lnTo>
                    <a:pt x="1223" y="406"/>
                  </a:lnTo>
                  <a:lnTo>
                    <a:pt x="1224" y="406"/>
                  </a:lnTo>
                  <a:lnTo>
                    <a:pt x="1229" y="404"/>
                  </a:lnTo>
                  <a:lnTo>
                    <a:pt x="1236" y="402"/>
                  </a:lnTo>
                  <a:lnTo>
                    <a:pt x="1243" y="401"/>
                  </a:lnTo>
                  <a:lnTo>
                    <a:pt x="1254" y="398"/>
                  </a:lnTo>
                  <a:lnTo>
                    <a:pt x="1254" y="399"/>
                  </a:lnTo>
                  <a:lnTo>
                    <a:pt x="1252" y="401"/>
                  </a:lnTo>
                  <a:lnTo>
                    <a:pt x="1252" y="404"/>
                  </a:lnTo>
                  <a:lnTo>
                    <a:pt x="1252" y="406"/>
                  </a:lnTo>
                  <a:lnTo>
                    <a:pt x="1244" y="414"/>
                  </a:lnTo>
                  <a:lnTo>
                    <a:pt x="1241" y="419"/>
                  </a:lnTo>
                  <a:lnTo>
                    <a:pt x="1244" y="425"/>
                  </a:lnTo>
                  <a:lnTo>
                    <a:pt x="1248" y="432"/>
                  </a:lnTo>
                  <a:lnTo>
                    <a:pt x="1249" y="433"/>
                  </a:lnTo>
                  <a:lnTo>
                    <a:pt x="1249" y="436"/>
                  </a:lnTo>
                  <a:lnTo>
                    <a:pt x="1249" y="440"/>
                  </a:lnTo>
                  <a:lnTo>
                    <a:pt x="1249" y="445"/>
                  </a:lnTo>
                  <a:lnTo>
                    <a:pt x="1249" y="446"/>
                  </a:lnTo>
                  <a:lnTo>
                    <a:pt x="1248" y="448"/>
                  </a:lnTo>
                  <a:lnTo>
                    <a:pt x="1244" y="454"/>
                  </a:lnTo>
                  <a:lnTo>
                    <a:pt x="1244" y="456"/>
                  </a:lnTo>
                  <a:lnTo>
                    <a:pt x="1243" y="461"/>
                  </a:lnTo>
                  <a:lnTo>
                    <a:pt x="1241" y="462"/>
                  </a:lnTo>
                  <a:lnTo>
                    <a:pt x="1239" y="467"/>
                  </a:lnTo>
                  <a:lnTo>
                    <a:pt x="1239" y="470"/>
                  </a:lnTo>
                  <a:lnTo>
                    <a:pt x="1238" y="475"/>
                  </a:lnTo>
                  <a:lnTo>
                    <a:pt x="1238" y="479"/>
                  </a:lnTo>
                  <a:lnTo>
                    <a:pt x="1236" y="480"/>
                  </a:lnTo>
                  <a:lnTo>
                    <a:pt x="1236" y="483"/>
                  </a:lnTo>
                  <a:lnTo>
                    <a:pt x="1233" y="487"/>
                  </a:lnTo>
                  <a:lnTo>
                    <a:pt x="1231" y="487"/>
                  </a:lnTo>
                  <a:lnTo>
                    <a:pt x="1229" y="488"/>
                  </a:lnTo>
                  <a:lnTo>
                    <a:pt x="1226" y="490"/>
                  </a:lnTo>
                  <a:lnTo>
                    <a:pt x="1223" y="491"/>
                  </a:lnTo>
                  <a:lnTo>
                    <a:pt x="1219" y="495"/>
                  </a:lnTo>
                  <a:lnTo>
                    <a:pt x="1218" y="496"/>
                  </a:lnTo>
                  <a:lnTo>
                    <a:pt x="1214" y="500"/>
                  </a:lnTo>
                  <a:lnTo>
                    <a:pt x="1206" y="503"/>
                  </a:lnTo>
                  <a:lnTo>
                    <a:pt x="1201" y="504"/>
                  </a:lnTo>
                  <a:lnTo>
                    <a:pt x="1200" y="508"/>
                  </a:lnTo>
                  <a:lnTo>
                    <a:pt x="1196" y="509"/>
                  </a:lnTo>
                  <a:lnTo>
                    <a:pt x="1193" y="513"/>
                  </a:lnTo>
                  <a:lnTo>
                    <a:pt x="1180" y="516"/>
                  </a:lnTo>
                  <a:lnTo>
                    <a:pt x="1173" y="506"/>
                  </a:lnTo>
                  <a:lnTo>
                    <a:pt x="1163" y="501"/>
                  </a:lnTo>
                  <a:lnTo>
                    <a:pt x="1155" y="490"/>
                  </a:lnTo>
                  <a:lnTo>
                    <a:pt x="1143" y="485"/>
                  </a:lnTo>
                  <a:lnTo>
                    <a:pt x="1112" y="485"/>
                  </a:lnTo>
                  <a:lnTo>
                    <a:pt x="1099" y="487"/>
                  </a:lnTo>
                  <a:lnTo>
                    <a:pt x="1082" y="487"/>
                  </a:lnTo>
                  <a:lnTo>
                    <a:pt x="1076" y="485"/>
                  </a:lnTo>
                  <a:lnTo>
                    <a:pt x="1069" y="479"/>
                  </a:lnTo>
                  <a:lnTo>
                    <a:pt x="1062" y="469"/>
                  </a:lnTo>
                  <a:lnTo>
                    <a:pt x="1056" y="461"/>
                  </a:lnTo>
                  <a:lnTo>
                    <a:pt x="1049" y="459"/>
                  </a:lnTo>
                  <a:lnTo>
                    <a:pt x="1046" y="457"/>
                  </a:lnTo>
                  <a:lnTo>
                    <a:pt x="1041" y="449"/>
                  </a:lnTo>
                  <a:lnTo>
                    <a:pt x="1028" y="443"/>
                  </a:lnTo>
                  <a:lnTo>
                    <a:pt x="1018" y="440"/>
                  </a:lnTo>
                  <a:lnTo>
                    <a:pt x="1011" y="438"/>
                  </a:lnTo>
                  <a:lnTo>
                    <a:pt x="1004" y="438"/>
                  </a:lnTo>
                  <a:lnTo>
                    <a:pt x="1003" y="438"/>
                  </a:lnTo>
                  <a:lnTo>
                    <a:pt x="993" y="436"/>
                  </a:lnTo>
                  <a:lnTo>
                    <a:pt x="991" y="440"/>
                  </a:lnTo>
                  <a:lnTo>
                    <a:pt x="990" y="443"/>
                  </a:lnTo>
                  <a:lnTo>
                    <a:pt x="991" y="446"/>
                  </a:lnTo>
                  <a:lnTo>
                    <a:pt x="993" y="453"/>
                  </a:lnTo>
                  <a:lnTo>
                    <a:pt x="994" y="454"/>
                  </a:lnTo>
                  <a:lnTo>
                    <a:pt x="999" y="462"/>
                  </a:lnTo>
                  <a:lnTo>
                    <a:pt x="1008" y="469"/>
                  </a:lnTo>
                  <a:lnTo>
                    <a:pt x="1018" y="475"/>
                  </a:lnTo>
                  <a:lnTo>
                    <a:pt x="1023" y="480"/>
                  </a:lnTo>
                  <a:lnTo>
                    <a:pt x="1024" y="482"/>
                  </a:lnTo>
                  <a:lnTo>
                    <a:pt x="1026" y="485"/>
                  </a:lnTo>
                  <a:lnTo>
                    <a:pt x="1029" y="490"/>
                  </a:lnTo>
                  <a:lnTo>
                    <a:pt x="1031" y="498"/>
                  </a:lnTo>
                  <a:lnTo>
                    <a:pt x="1033" y="503"/>
                  </a:lnTo>
                  <a:lnTo>
                    <a:pt x="1029" y="516"/>
                  </a:lnTo>
                  <a:lnTo>
                    <a:pt x="1026" y="525"/>
                  </a:lnTo>
                  <a:lnTo>
                    <a:pt x="1016" y="529"/>
                  </a:lnTo>
                  <a:lnTo>
                    <a:pt x="1011" y="521"/>
                  </a:lnTo>
                  <a:lnTo>
                    <a:pt x="1008" y="514"/>
                  </a:lnTo>
                  <a:lnTo>
                    <a:pt x="1003" y="509"/>
                  </a:lnTo>
                  <a:lnTo>
                    <a:pt x="1001" y="508"/>
                  </a:lnTo>
                  <a:lnTo>
                    <a:pt x="998" y="504"/>
                  </a:lnTo>
                  <a:lnTo>
                    <a:pt x="994" y="501"/>
                  </a:lnTo>
                  <a:lnTo>
                    <a:pt x="990" y="496"/>
                  </a:lnTo>
                  <a:lnTo>
                    <a:pt x="988" y="495"/>
                  </a:lnTo>
                  <a:lnTo>
                    <a:pt x="986" y="493"/>
                  </a:lnTo>
                  <a:lnTo>
                    <a:pt x="980" y="490"/>
                  </a:lnTo>
                  <a:lnTo>
                    <a:pt x="975" y="488"/>
                  </a:lnTo>
                  <a:lnTo>
                    <a:pt x="971" y="487"/>
                  </a:lnTo>
                  <a:lnTo>
                    <a:pt x="970" y="487"/>
                  </a:lnTo>
                  <a:lnTo>
                    <a:pt x="966" y="487"/>
                  </a:lnTo>
                  <a:lnTo>
                    <a:pt x="965" y="487"/>
                  </a:lnTo>
                  <a:lnTo>
                    <a:pt x="960" y="487"/>
                  </a:lnTo>
                  <a:lnTo>
                    <a:pt x="958" y="487"/>
                  </a:lnTo>
                  <a:lnTo>
                    <a:pt x="955" y="488"/>
                  </a:lnTo>
                  <a:lnTo>
                    <a:pt x="953" y="491"/>
                  </a:lnTo>
                  <a:lnTo>
                    <a:pt x="953" y="493"/>
                  </a:lnTo>
                  <a:lnTo>
                    <a:pt x="953" y="501"/>
                  </a:lnTo>
                  <a:lnTo>
                    <a:pt x="951" y="516"/>
                  </a:lnTo>
                  <a:lnTo>
                    <a:pt x="956" y="527"/>
                  </a:lnTo>
                  <a:lnTo>
                    <a:pt x="960" y="537"/>
                  </a:lnTo>
                  <a:lnTo>
                    <a:pt x="968" y="545"/>
                  </a:lnTo>
                  <a:lnTo>
                    <a:pt x="970" y="550"/>
                  </a:lnTo>
                  <a:lnTo>
                    <a:pt x="966" y="553"/>
                  </a:lnTo>
                  <a:lnTo>
                    <a:pt x="961" y="556"/>
                  </a:lnTo>
                  <a:lnTo>
                    <a:pt x="951" y="561"/>
                  </a:lnTo>
                  <a:lnTo>
                    <a:pt x="947" y="563"/>
                  </a:lnTo>
                  <a:lnTo>
                    <a:pt x="943" y="568"/>
                  </a:lnTo>
                  <a:lnTo>
                    <a:pt x="942" y="571"/>
                  </a:lnTo>
                  <a:lnTo>
                    <a:pt x="942" y="579"/>
                  </a:lnTo>
                  <a:lnTo>
                    <a:pt x="943" y="585"/>
                  </a:lnTo>
                  <a:lnTo>
                    <a:pt x="943" y="587"/>
                  </a:lnTo>
                  <a:lnTo>
                    <a:pt x="942" y="590"/>
                  </a:lnTo>
                  <a:lnTo>
                    <a:pt x="940" y="597"/>
                  </a:lnTo>
                  <a:lnTo>
                    <a:pt x="938" y="600"/>
                  </a:lnTo>
                  <a:lnTo>
                    <a:pt x="940" y="603"/>
                  </a:lnTo>
                  <a:lnTo>
                    <a:pt x="940" y="605"/>
                  </a:lnTo>
                  <a:lnTo>
                    <a:pt x="938" y="608"/>
                  </a:lnTo>
                  <a:lnTo>
                    <a:pt x="940" y="611"/>
                  </a:lnTo>
                  <a:lnTo>
                    <a:pt x="940" y="616"/>
                  </a:lnTo>
                  <a:lnTo>
                    <a:pt x="942" y="618"/>
                  </a:lnTo>
                  <a:lnTo>
                    <a:pt x="947" y="619"/>
                  </a:lnTo>
                  <a:lnTo>
                    <a:pt x="951" y="623"/>
                  </a:lnTo>
                  <a:lnTo>
                    <a:pt x="955" y="624"/>
                  </a:lnTo>
                  <a:lnTo>
                    <a:pt x="958" y="626"/>
                  </a:lnTo>
                  <a:lnTo>
                    <a:pt x="960" y="629"/>
                  </a:lnTo>
                  <a:lnTo>
                    <a:pt x="960" y="631"/>
                  </a:lnTo>
                  <a:lnTo>
                    <a:pt x="958" y="632"/>
                  </a:lnTo>
                  <a:lnTo>
                    <a:pt x="958" y="635"/>
                  </a:lnTo>
                  <a:lnTo>
                    <a:pt x="956" y="637"/>
                  </a:lnTo>
                  <a:lnTo>
                    <a:pt x="953" y="640"/>
                  </a:lnTo>
                  <a:lnTo>
                    <a:pt x="951" y="642"/>
                  </a:lnTo>
                  <a:lnTo>
                    <a:pt x="945" y="647"/>
                  </a:lnTo>
                  <a:lnTo>
                    <a:pt x="940" y="650"/>
                  </a:lnTo>
                  <a:lnTo>
                    <a:pt x="937" y="652"/>
                  </a:lnTo>
                  <a:lnTo>
                    <a:pt x="935" y="653"/>
                  </a:lnTo>
                  <a:lnTo>
                    <a:pt x="930" y="655"/>
                  </a:lnTo>
                  <a:lnTo>
                    <a:pt x="925" y="660"/>
                  </a:lnTo>
                  <a:lnTo>
                    <a:pt x="922" y="660"/>
                  </a:lnTo>
                  <a:lnTo>
                    <a:pt x="918" y="660"/>
                  </a:lnTo>
                  <a:lnTo>
                    <a:pt x="915" y="660"/>
                  </a:lnTo>
                  <a:lnTo>
                    <a:pt x="912" y="661"/>
                  </a:lnTo>
                  <a:lnTo>
                    <a:pt x="908" y="665"/>
                  </a:lnTo>
                  <a:lnTo>
                    <a:pt x="904" y="668"/>
                  </a:lnTo>
                  <a:lnTo>
                    <a:pt x="904" y="671"/>
                  </a:lnTo>
                  <a:lnTo>
                    <a:pt x="904" y="674"/>
                  </a:lnTo>
                  <a:lnTo>
                    <a:pt x="900" y="681"/>
                  </a:lnTo>
                  <a:lnTo>
                    <a:pt x="904" y="689"/>
                  </a:lnTo>
                  <a:lnTo>
                    <a:pt x="905" y="692"/>
                  </a:lnTo>
                  <a:lnTo>
                    <a:pt x="905" y="694"/>
                  </a:lnTo>
                  <a:lnTo>
                    <a:pt x="908" y="697"/>
                  </a:lnTo>
                  <a:lnTo>
                    <a:pt x="912" y="703"/>
                  </a:lnTo>
                  <a:lnTo>
                    <a:pt x="910" y="713"/>
                  </a:lnTo>
                  <a:lnTo>
                    <a:pt x="905" y="718"/>
                  </a:lnTo>
                  <a:lnTo>
                    <a:pt x="904" y="720"/>
                  </a:lnTo>
                  <a:lnTo>
                    <a:pt x="895" y="726"/>
                  </a:lnTo>
                  <a:lnTo>
                    <a:pt x="895" y="728"/>
                  </a:lnTo>
                  <a:lnTo>
                    <a:pt x="894" y="729"/>
                  </a:lnTo>
                  <a:lnTo>
                    <a:pt x="885" y="736"/>
                  </a:lnTo>
                  <a:lnTo>
                    <a:pt x="885" y="739"/>
                  </a:lnTo>
                  <a:lnTo>
                    <a:pt x="884" y="742"/>
                  </a:lnTo>
                  <a:lnTo>
                    <a:pt x="882" y="746"/>
                  </a:lnTo>
                  <a:lnTo>
                    <a:pt x="880" y="747"/>
                  </a:lnTo>
                  <a:lnTo>
                    <a:pt x="875" y="749"/>
                  </a:lnTo>
                  <a:lnTo>
                    <a:pt x="874" y="750"/>
                  </a:lnTo>
                  <a:lnTo>
                    <a:pt x="869" y="755"/>
                  </a:lnTo>
                  <a:lnTo>
                    <a:pt x="867" y="757"/>
                  </a:lnTo>
                  <a:lnTo>
                    <a:pt x="864" y="762"/>
                  </a:lnTo>
                  <a:lnTo>
                    <a:pt x="862" y="763"/>
                  </a:lnTo>
                  <a:lnTo>
                    <a:pt x="854" y="770"/>
                  </a:lnTo>
                  <a:lnTo>
                    <a:pt x="851" y="773"/>
                  </a:lnTo>
                  <a:lnTo>
                    <a:pt x="851" y="775"/>
                  </a:lnTo>
                  <a:lnTo>
                    <a:pt x="844" y="781"/>
                  </a:lnTo>
                  <a:lnTo>
                    <a:pt x="839" y="784"/>
                  </a:lnTo>
                  <a:lnTo>
                    <a:pt x="841" y="789"/>
                  </a:lnTo>
                  <a:lnTo>
                    <a:pt x="837" y="794"/>
                  </a:lnTo>
                  <a:lnTo>
                    <a:pt x="834" y="794"/>
                  </a:lnTo>
                  <a:lnTo>
                    <a:pt x="836" y="797"/>
                  </a:lnTo>
                  <a:lnTo>
                    <a:pt x="836" y="799"/>
                  </a:lnTo>
                  <a:lnTo>
                    <a:pt x="837" y="802"/>
                  </a:lnTo>
                  <a:lnTo>
                    <a:pt x="839" y="802"/>
                  </a:lnTo>
                  <a:lnTo>
                    <a:pt x="841" y="804"/>
                  </a:lnTo>
                  <a:lnTo>
                    <a:pt x="839" y="809"/>
                  </a:lnTo>
                  <a:lnTo>
                    <a:pt x="834" y="815"/>
                  </a:lnTo>
                  <a:lnTo>
                    <a:pt x="831" y="820"/>
                  </a:lnTo>
                  <a:lnTo>
                    <a:pt x="821" y="833"/>
                  </a:lnTo>
                  <a:lnTo>
                    <a:pt x="819" y="836"/>
                  </a:lnTo>
                  <a:lnTo>
                    <a:pt x="814" y="843"/>
                  </a:lnTo>
                  <a:lnTo>
                    <a:pt x="814" y="844"/>
                  </a:lnTo>
                  <a:lnTo>
                    <a:pt x="811" y="847"/>
                  </a:lnTo>
                  <a:lnTo>
                    <a:pt x="809" y="854"/>
                  </a:lnTo>
                  <a:lnTo>
                    <a:pt x="809" y="856"/>
                  </a:lnTo>
                  <a:lnTo>
                    <a:pt x="809" y="860"/>
                  </a:lnTo>
                  <a:lnTo>
                    <a:pt x="808" y="867"/>
                  </a:lnTo>
                  <a:lnTo>
                    <a:pt x="809" y="870"/>
                  </a:lnTo>
                  <a:lnTo>
                    <a:pt x="806" y="877"/>
                  </a:lnTo>
                  <a:lnTo>
                    <a:pt x="806" y="878"/>
                  </a:lnTo>
                  <a:lnTo>
                    <a:pt x="806" y="881"/>
                  </a:lnTo>
                  <a:lnTo>
                    <a:pt x="806" y="888"/>
                  </a:lnTo>
                  <a:lnTo>
                    <a:pt x="804" y="893"/>
                  </a:lnTo>
                  <a:lnTo>
                    <a:pt x="801" y="898"/>
                  </a:lnTo>
                  <a:lnTo>
                    <a:pt x="801" y="899"/>
                  </a:lnTo>
                  <a:lnTo>
                    <a:pt x="798" y="907"/>
                  </a:lnTo>
                  <a:lnTo>
                    <a:pt x="798" y="909"/>
                  </a:lnTo>
                  <a:lnTo>
                    <a:pt x="796" y="915"/>
                  </a:lnTo>
                  <a:lnTo>
                    <a:pt x="796" y="922"/>
                  </a:lnTo>
                  <a:lnTo>
                    <a:pt x="794" y="933"/>
                  </a:lnTo>
                  <a:lnTo>
                    <a:pt x="794" y="935"/>
                  </a:lnTo>
                  <a:lnTo>
                    <a:pt x="791" y="940"/>
                  </a:lnTo>
                  <a:lnTo>
                    <a:pt x="791" y="941"/>
                  </a:lnTo>
                  <a:lnTo>
                    <a:pt x="786" y="943"/>
                  </a:lnTo>
                  <a:lnTo>
                    <a:pt x="784" y="943"/>
                  </a:lnTo>
                  <a:lnTo>
                    <a:pt x="781" y="945"/>
                  </a:lnTo>
                  <a:lnTo>
                    <a:pt x="781" y="946"/>
                  </a:lnTo>
                  <a:lnTo>
                    <a:pt x="779" y="949"/>
                  </a:lnTo>
                  <a:lnTo>
                    <a:pt x="779" y="953"/>
                  </a:lnTo>
                  <a:lnTo>
                    <a:pt x="783" y="954"/>
                  </a:lnTo>
                  <a:lnTo>
                    <a:pt x="786" y="958"/>
                  </a:lnTo>
                  <a:lnTo>
                    <a:pt x="789" y="959"/>
                  </a:lnTo>
                  <a:lnTo>
                    <a:pt x="791" y="961"/>
                  </a:lnTo>
                  <a:lnTo>
                    <a:pt x="794" y="962"/>
                  </a:lnTo>
                  <a:lnTo>
                    <a:pt x="796" y="967"/>
                  </a:lnTo>
                  <a:lnTo>
                    <a:pt x="799" y="972"/>
                  </a:lnTo>
                  <a:lnTo>
                    <a:pt x="799" y="975"/>
                  </a:lnTo>
                  <a:lnTo>
                    <a:pt x="798" y="977"/>
                  </a:lnTo>
                  <a:lnTo>
                    <a:pt x="796" y="980"/>
                  </a:lnTo>
                  <a:lnTo>
                    <a:pt x="796" y="982"/>
                  </a:lnTo>
                  <a:lnTo>
                    <a:pt x="789" y="987"/>
                  </a:lnTo>
                  <a:lnTo>
                    <a:pt x="789" y="988"/>
                  </a:lnTo>
                  <a:lnTo>
                    <a:pt x="784" y="993"/>
                  </a:lnTo>
                  <a:lnTo>
                    <a:pt x="779" y="998"/>
                  </a:lnTo>
                  <a:lnTo>
                    <a:pt x="778" y="1003"/>
                  </a:lnTo>
                  <a:lnTo>
                    <a:pt x="778" y="1009"/>
                  </a:lnTo>
                  <a:lnTo>
                    <a:pt x="778" y="1011"/>
                  </a:lnTo>
                  <a:lnTo>
                    <a:pt x="778" y="1017"/>
                  </a:lnTo>
                  <a:lnTo>
                    <a:pt x="779" y="1019"/>
                  </a:lnTo>
                  <a:lnTo>
                    <a:pt x="779" y="1022"/>
                  </a:lnTo>
                  <a:lnTo>
                    <a:pt x="778" y="1029"/>
                  </a:lnTo>
                  <a:lnTo>
                    <a:pt x="773" y="1040"/>
                  </a:lnTo>
                  <a:lnTo>
                    <a:pt x="771" y="1043"/>
                  </a:lnTo>
                  <a:lnTo>
                    <a:pt x="768" y="1051"/>
                  </a:lnTo>
                  <a:lnTo>
                    <a:pt x="768" y="1066"/>
                  </a:lnTo>
                  <a:lnTo>
                    <a:pt x="766" y="1069"/>
                  </a:lnTo>
                  <a:lnTo>
                    <a:pt x="766" y="1074"/>
                  </a:lnTo>
                  <a:lnTo>
                    <a:pt x="766" y="1082"/>
                  </a:lnTo>
                  <a:lnTo>
                    <a:pt x="760" y="1108"/>
                  </a:lnTo>
                  <a:lnTo>
                    <a:pt x="763" y="1114"/>
                  </a:lnTo>
                  <a:lnTo>
                    <a:pt x="765" y="1116"/>
                  </a:lnTo>
                  <a:lnTo>
                    <a:pt x="765" y="1121"/>
                  </a:lnTo>
                  <a:lnTo>
                    <a:pt x="756" y="1121"/>
                  </a:lnTo>
                  <a:lnTo>
                    <a:pt x="755" y="1131"/>
                  </a:lnTo>
                  <a:lnTo>
                    <a:pt x="756" y="1132"/>
                  </a:lnTo>
                  <a:lnTo>
                    <a:pt x="753" y="1144"/>
                  </a:lnTo>
                  <a:lnTo>
                    <a:pt x="753" y="1147"/>
                  </a:lnTo>
                  <a:lnTo>
                    <a:pt x="750" y="1158"/>
                  </a:lnTo>
                  <a:lnTo>
                    <a:pt x="750" y="1161"/>
                  </a:lnTo>
                  <a:lnTo>
                    <a:pt x="750" y="1171"/>
                  </a:lnTo>
                  <a:lnTo>
                    <a:pt x="751" y="1173"/>
                  </a:lnTo>
                  <a:lnTo>
                    <a:pt x="753" y="1176"/>
                  </a:lnTo>
                  <a:lnTo>
                    <a:pt x="753" y="1179"/>
                  </a:lnTo>
                  <a:lnTo>
                    <a:pt x="751" y="1182"/>
                  </a:lnTo>
                  <a:lnTo>
                    <a:pt x="750" y="1186"/>
                  </a:lnTo>
                  <a:lnTo>
                    <a:pt x="751" y="1192"/>
                  </a:lnTo>
                  <a:lnTo>
                    <a:pt x="755" y="1195"/>
                  </a:lnTo>
                  <a:lnTo>
                    <a:pt x="756" y="1200"/>
                  </a:lnTo>
                  <a:lnTo>
                    <a:pt x="758" y="1210"/>
                  </a:lnTo>
                  <a:lnTo>
                    <a:pt x="763" y="1220"/>
                  </a:lnTo>
                  <a:lnTo>
                    <a:pt x="766" y="1229"/>
                  </a:lnTo>
                  <a:lnTo>
                    <a:pt x="768" y="1234"/>
                  </a:lnTo>
                  <a:lnTo>
                    <a:pt x="768" y="1239"/>
                  </a:lnTo>
                  <a:lnTo>
                    <a:pt x="771" y="1247"/>
                  </a:lnTo>
                  <a:lnTo>
                    <a:pt x="779" y="1254"/>
                  </a:lnTo>
                  <a:lnTo>
                    <a:pt x="784" y="1255"/>
                  </a:lnTo>
                  <a:lnTo>
                    <a:pt x="789" y="1257"/>
                  </a:lnTo>
                  <a:lnTo>
                    <a:pt x="799" y="1258"/>
                  </a:lnTo>
                  <a:lnTo>
                    <a:pt x="804" y="1258"/>
                  </a:lnTo>
                  <a:lnTo>
                    <a:pt x="808" y="1258"/>
                  </a:lnTo>
                  <a:lnTo>
                    <a:pt x="811" y="1258"/>
                  </a:lnTo>
                  <a:lnTo>
                    <a:pt x="816" y="1260"/>
                  </a:lnTo>
                  <a:lnTo>
                    <a:pt x="818" y="1262"/>
                  </a:lnTo>
                  <a:lnTo>
                    <a:pt x="819" y="1265"/>
                  </a:lnTo>
                  <a:lnTo>
                    <a:pt x="821" y="1270"/>
                  </a:lnTo>
                  <a:lnTo>
                    <a:pt x="822" y="1275"/>
                  </a:lnTo>
                  <a:lnTo>
                    <a:pt x="822" y="1278"/>
                  </a:lnTo>
                  <a:lnTo>
                    <a:pt x="821" y="1280"/>
                  </a:lnTo>
                  <a:lnTo>
                    <a:pt x="819" y="1281"/>
                  </a:lnTo>
                  <a:lnTo>
                    <a:pt x="814" y="1281"/>
                  </a:lnTo>
                  <a:lnTo>
                    <a:pt x="811" y="1284"/>
                  </a:lnTo>
                  <a:lnTo>
                    <a:pt x="811" y="1286"/>
                  </a:lnTo>
                  <a:lnTo>
                    <a:pt x="811" y="1289"/>
                  </a:lnTo>
                  <a:lnTo>
                    <a:pt x="808" y="1297"/>
                  </a:lnTo>
                  <a:lnTo>
                    <a:pt x="803" y="1309"/>
                  </a:lnTo>
                  <a:lnTo>
                    <a:pt x="804" y="1312"/>
                  </a:lnTo>
                  <a:lnTo>
                    <a:pt x="804" y="1317"/>
                  </a:lnTo>
                  <a:lnTo>
                    <a:pt x="808" y="1325"/>
                  </a:lnTo>
                  <a:lnTo>
                    <a:pt x="806" y="1328"/>
                  </a:lnTo>
                  <a:lnTo>
                    <a:pt x="803" y="1333"/>
                  </a:lnTo>
                  <a:lnTo>
                    <a:pt x="796" y="1351"/>
                  </a:lnTo>
                  <a:lnTo>
                    <a:pt x="793" y="1352"/>
                  </a:lnTo>
                  <a:lnTo>
                    <a:pt x="784" y="1362"/>
                  </a:lnTo>
                  <a:lnTo>
                    <a:pt x="783" y="1364"/>
                  </a:lnTo>
                  <a:lnTo>
                    <a:pt x="781" y="1365"/>
                  </a:lnTo>
                  <a:lnTo>
                    <a:pt x="776" y="1367"/>
                  </a:lnTo>
                  <a:lnTo>
                    <a:pt x="771" y="1370"/>
                  </a:lnTo>
                  <a:lnTo>
                    <a:pt x="765" y="1375"/>
                  </a:lnTo>
                  <a:lnTo>
                    <a:pt x="763" y="1381"/>
                  </a:lnTo>
                  <a:lnTo>
                    <a:pt x="761" y="1386"/>
                  </a:lnTo>
                  <a:lnTo>
                    <a:pt x="760" y="1391"/>
                  </a:lnTo>
                  <a:lnTo>
                    <a:pt x="758" y="1399"/>
                  </a:lnTo>
                  <a:lnTo>
                    <a:pt x="758" y="1409"/>
                  </a:lnTo>
                  <a:lnTo>
                    <a:pt x="760" y="1412"/>
                  </a:lnTo>
                  <a:lnTo>
                    <a:pt x="756" y="1419"/>
                  </a:lnTo>
                  <a:lnTo>
                    <a:pt x="758" y="1425"/>
                  </a:lnTo>
                  <a:lnTo>
                    <a:pt x="755" y="1459"/>
                  </a:lnTo>
                  <a:lnTo>
                    <a:pt x="755" y="1461"/>
                  </a:lnTo>
                  <a:lnTo>
                    <a:pt x="760" y="1477"/>
                  </a:lnTo>
                  <a:lnTo>
                    <a:pt x="760" y="1480"/>
                  </a:lnTo>
                  <a:lnTo>
                    <a:pt x="765" y="1490"/>
                  </a:lnTo>
                  <a:lnTo>
                    <a:pt x="765" y="1492"/>
                  </a:lnTo>
                  <a:lnTo>
                    <a:pt x="768" y="1501"/>
                  </a:lnTo>
                  <a:lnTo>
                    <a:pt x="770" y="1503"/>
                  </a:lnTo>
                  <a:lnTo>
                    <a:pt x="773" y="1509"/>
                  </a:lnTo>
                  <a:lnTo>
                    <a:pt x="774" y="1511"/>
                  </a:lnTo>
                  <a:lnTo>
                    <a:pt x="778" y="1514"/>
                  </a:lnTo>
                  <a:lnTo>
                    <a:pt x="781" y="1517"/>
                  </a:lnTo>
                  <a:lnTo>
                    <a:pt x="791" y="1524"/>
                  </a:lnTo>
                  <a:lnTo>
                    <a:pt x="799" y="1527"/>
                  </a:lnTo>
                  <a:lnTo>
                    <a:pt x="809" y="1530"/>
                  </a:lnTo>
                  <a:lnTo>
                    <a:pt x="816" y="1532"/>
                  </a:lnTo>
                  <a:lnTo>
                    <a:pt x="818" y="1532"/>
                  </a:lnTo>
                  <a:lnTo>
                    <a:pt x="819" y="1534"/>
                  </a:lnTo>
                  <a:lnTo>
                    <a:pt x="821" y="1534"/>
                  </a:lnTo>
                  <a:lnTo>
                    <a:pt x="827" y="1538"/>
                  </a:lnTo>
                  <a:lnTo>
                    <a:pt x="829" y="1540"/>
                  </a:lnTo>
                  <a:lnTo>
                    <a:pt x="829" y="1576"/>
                  </a:lnTo>
                  <a:lnTo>
                    <a:pt x="829" y="1579"/>
                  </a:lnTo>
                  <a:lnTo>
                    <a:pt x="827" y="1581"/>
                  </a:lnTo>
                  <a:lnTo>
                    <a:pt x="826" y="1587"/>
                  </a:lnTo>
                  <a:lnTo>
                    <a:pt x="822" y="1597"/>
                  </a:lnTo>
                  <a:lnTo>
                    <a:pt x="819" y="1606"/>
                  </a:lnTo>
                  <a:lnTo>
                    <a:pt x="814" y="1624"/>
                  </a:lnTo>
                  <a:lnTo>
                    <a:pt x="809" y="1644"/>
                  </a:lnTo>
                  <a:lnTo>
                    <a:pt x="811" y="1652"/>
                  </a:lnTo>
                  <a:lnTo>
                    <a:pt x="811" y="1655"/>
                  </a:lnTo>
                  <a:lnTo>
                    <a:pt x="803" y="1681"/>
                  </a:lnTo>
                  <a:lnTo>
                    <a:pt x="804" y="1684"/>
                  </a:lnTo>
                  <a:lnTo>
                    <a:pt x="804" y="1686"/>
                  </a:lnTo>
                  <a:lnTo>
                    <a:pt x="801" y="1695"/>
                  </a:lnTo>
                  <a:lnTo>
                    <a:pt x="771" y="1695"/>
                  </a:lnTo>
                  <a:lnTo>
                    <a:pt x="756" y="1699"/>
                  </a:lnTo>
                  <a:lnTo>
                    <a:pt x="750" y="1699"/>
                  </a:lnTo>
                  <a:lnTo>
                    <a:pt x="746" y="1699"/>
                  </a:lnTo>
                  <a:lnTo>
                    <a:pt x="733" y="1700"/>
                  </a:lnTo>
                  <a:lnTo>
                    <a:pt x="731" y="1712"/>
                  </a:lnTo>
                  <a:lnTo>
                    <a:pt x="728" y="1726"/>
                  </a:lnTo>
                  <a:lnTo>
                    <a:pt x="722" y="1736"/>
                  </a:lnTo>
                  <a:lnTo>
                    <a:pt x="713" y="1739"/>
                  </a:lnTo>
                  <a:lnTo>
                    <a:pt x="708" y="1747"/>
                  </a:lnTo>
                  <a:lnTo>
                    <a:pt x="713" y="1750"/>
                  </a:lnTo>
                  <a:lnTo>
                    <a:pt x="723" y="1752"/>
                  </a:lnTo>
                  <a:lnTo>
                    <a:pt x="723" y="1763"/>
                  </a:lnTo>
                  <a:lnTo>
                    <a:pt x="723" y="1771"/>
                  </a:lnTo>
                  <a:lnTo>
                    <a:pt x="723" y="1775"/>
                  </a:lnTo>
                  <a:lnTo>
                    <a:pt x="723" y="1778"/>
                  </a:lnTo>
                  <a:lnTo>
                    <a:pt x="723" y="1781"/>
                  </a:lnTo>
                  <a:lnTo>
                    <a:pt x="725" y="1784"/>
                  </a:lnTo>
                  <a:lnTo>
                    <a:pt x="725" y="1788"/>
                  </a:lnTo>
                  <a:lnTo>
                    <a:pt x="727" y="1801"/>
                  </a:lnTo>
                  <a:lnTo>
                    <a:pt x="728" y="1807"/>
                  </a:lnTo>
                  <a:lnTo>
                    <a:pt x="730" y="1809"/>
                  </a:lnTo>
                  <a:lnTo>
                    <a:pt x="730" y="1810"/>
                  </a:lnTo>
                  <a:lnTo>
                    <a:pt x="730" y="1814"/>
                  </a:lnTo>
                  <a:lnTo>
                    <a:pt x="725" y="1820"/>
                  </a:lnTo>
                  <a:lnTo>
                    <a:pt x="725" y="1823"/>
                  </a:lnTo>
                  <a:lnTo>
                    <a:pt x="723" y="1831"/>
                  </a:lnTo>
                  <a:lnTo>
                    <a:pt x="723" y="1836"/>
                  </a:lnTo>
                  <a:lnTo>
                    <a:pt x="723" y="1839"/>
                  </a:lnTo>
                  <a:lnTo>
                    <a:pt x="725" y="1851"/>
                  </a:lnTo>
                  <a:lnTo>
                    <a:pt x="725" y="1852"/>
                  </a:lnTo>
                  <a:lnTo>
                    <a:pt x="727" y="1859"/>
                  </a:lnTo>
                  <a:lnTo>
                    <a:pt x="728" y="1862"/>
                  </a:lnTo>
                  <a:lnTo>
                    <a:pt x="728" y="1865"/>
                  </a:lnTo>
                  <a:lnTo>
                    <a:pt x="728" y="1867"/>
                  </a:lnTo>
                  <a:lnTo>
                    <a:pt x="728" y="1877"/>
                  </a:lnTo>
                  <a:lnTo>
                    <a:pt x="727" y="1883"/>
                  </a:lnTo>
                  <a:lnTo>
                    <a:pt x="725" y="1890"/>
                  </a:lnTo>
                  <a:lnTo>
                    <a:pt x="723" y="1891"/>
                  </a:lnTo>
                  <a:lnTo>
                    <a:pt x="723" y="1893"/>
                  </a:lnTo>
                  <a:lnTo>
                    <a:pt x="723" y="1894"/>
                  </a:lnTo>
                  <a:lnTo>
                    <a:pt x="722" y="1899"/>
                  </a:lnTo>
                  <a:lnTo>
                    <a:pt x="722" y="1904"/>
                  </a:lnTo>
                  <a:lnTo>
                    <a:pt x="717" y="1912"/>
                  </a:lnTo>
                  <a:lnTo>
                    <a:pt x="715" y="1914"/>
                  </a:lnTo>
                  <a:lnTo>
                    <a:pt x="702" y="1924"/>
                  </a:lnTo>
                  <a:lnTo>
                    <a:pt x="698" y="1925"/>
                  </a:lnTo>
                  <a:lnTo>
                    <a:pt x="675" y="1940"/>
                  </a:lnTo>
                  <a:lnTo>
                    <a:pt x="665" y="1943"/>
                  </a:lnTo>
                  <a:lnTo>
                    <a:pt x="664" y="1945"/>
                  </a:lnTo>
                  <a:lnTo>
                    <a:pt x="657" y="1946"/>
                  </a:lnTo>
                  <a:lnTo>
                    <a:pt x="652" y="1949"/>
                  </a:lnTo>
                  <a:lnTo>
                    <a:pt x="650" y="1951"/>
                  </a:lnTo>
                  <a:lnTo>
                    <a:pt x="645" y="1954"/>
                  </a:lnTo>
                  <a:lnTo>
                    <a:pt x="641" y="1956"/>
                  </a:lnTo>
                  <a:lnTo>
                    <a:pt x="637" y="1958"/>
                  </a:lnTo>
                  <a:lnTo>
                    <a:pt x="632" y="1959"/>
                  </a:lnTo>
                  <a:lnTo>
                    <a:pt x="631" y="1961"/>
                  </a:lnTo>
                  <a:lnTo>
                    <a:pt x="629" y="1961"/>
                  </a:lnTo>
                  <a:lnTo>
                    <a:pt x="626" y="1962"/>
                  </a:lnTo>
                  <a:lnTo>
                    <a:pt x="622" y="1962"/>
                  </a:lnTo>
                  <a:lnTo>
                    <a:pt x="619" y="1962"/>
                  </a:lnTo>
                  <a:lnTo>
                    <a:pt x="612" y="1962"/>
                  </a:lnTo>
                  <a:lnTo>
                    <a:pt x="607" y="1961"/>
                  </a:lnTo>
                  <a:lnTo>
                    <a:pt x="599" y="1962"/>
                  </a:lnTo>
                  <a:lnTo>
                    <a:pt x="584" y="1959"/>
                  </a:lnTo>
                  <a:lnTo>
                    <a:pt x="553" y="1953"/>
                  </a:lnTo>
                  <a:lnTo>
                    <a:pt x="551" y="1953"/>
                  </a:lnTo>
                  <a:lnTo>
                    <a:pt x="545" y="1951"/>
                  </a:lnTo>
                  <a:lnTo>
                    <a:pt x="540" y="1951"/>
                  </a:lnTo>
                  <a:lnTo>
                    <a:pt x="536" y="1951"/>
                  </a:lnTo>
                  <a:lnTo>
                    <a:pt x="521" y="1951"/>
                  </a:lnTo>
                  <a:lnTo>
                    <a:pt x="510" y="1951"/>
                  </a:lnTo>
                  <a:lnTo>
                    <a:pt x="503" y="1951"/>
                  </a:lnTo>
                  <a:lnTo>
                    <a:pt x="488" y="1949"/>
                  </a:lnTo>
                  <a:lnTo>
                    <a:pt x="485" y="1949"/>
                  </a:lnTo>
                  <a:lnTo>
                    <a:pt x="478" y="1949"/>
                  </a:lnTo>
                  <a:lnTo>
                    <a:pt x="473" y="1949"/>
                  </a:lnTo>
                  <a:lnTo>
                    <a:pt x="460" y="1949"/>
                  </a:lnTo>
                  <a:lnTo>
                    <a:pt x="459" y="1949"/>
                  </a:lnTo>
                  <a:lnTo>
                    <a:pt x="455" y="1949"/>
                  </a:lnTo>
                  <a:lnTo>
                    <a:pt x="444" y="1951"/>
                  </a:lnTo>
                  <a:lnTo>
                    <a:pt x="440" y="1953"/>
                  </a:lnTo>
                  <a:lnTo>
                    <a:pt x="429" y="1954"/>
                  </a:lnTo>
                  <a:lnTo>
                    <a:pt x="422" y="1956"/>
                  </a:lnTo>
                  <a:lnTo>
                    <a:pt x="421" y="1954"/>
                  </a:lnTo>
                  <a:lnTo>
                    <a:pt x="419" y="1951"/>
                  </a:lnTo>
                  <a:lnTo>
                    <a:pt x="417" y="1948"/>
                  </a:lnTo>
                  <a:lnTo>
                    <a:pt x="412" y="1941"/>
                  </a:lnTo>
                  <a:lnTo>
                    <a:pt x="402" y="1925"/>
                  </a:lnTo>
                  <a:lnTo>
                    <a:pt x="401" y="1924"/>
                  </a:lnTo>
                  <a:lnTo>
                    <a:pt x="399" y="1922"/>
                  </a:lnTo>
                  <a:lnTo>
                    <a:pt x="397" y="1920"/>
                  </a:lnTo>
                  <a:lnTo>
                    <a:pt x="392" y="1917"/>
                  </a:lnTo>
                  <a:lnTo>
                    <a:pt x="391" y="1915"/>
                  </a:lnTo>
                  <a:lnTo>
                    <a:pt x="389" y="1915"/>
                  </a:lnTo>
                  <a:lnTo>
                    <a:pt x="386" y="1915"/>
                  </a:lnTo>
                  <a:lnTo>
                    <a:pt x="383" y="1914"/>
                  </a:lnTo>
                  <a:lnTo>
                    <a:pt x="378" y="1912"/>
                  </a:lnTo>
                  <a:lnTo>
                    <a:pt x="376" y="1912"/>
                  </a:lnTo>
                  <a:lnTo>
                    <a:pt x="371" y="1911"/>
                  </a:lnTo>
                  <a:lnTo>
                    <a:pt x="368" y="1911"/>
                  </a:lnTo>
                  <a:lnTo>
                    <a:pt x="364" y="1909"/>
                  </a:lnTo>
                  <a:lnTo>
                    <a:pt x="359" y="1907"/>
                  </a:lnTo>
                  <a:lnTo>
                    <a:pt x="358" y="1907"/>
                  </a:lnTo>
                  <a:lnTo>
                    <a:pt x="356" y="1906"/>
                  </a:lnTo>
                  <a:lnTo>
                    <a:pt x="354" y="1904"/>
                  </a:lnTo>
                  <a:lnTo>
                    <a:pt x="354" y="1901"/>
                  </a:lnTo>
                  <a:lnTo>
                    <a:pt x="353" y="1898"/>
                  </a:lnTo>
                  <a:lnTo>
                    <a:pt x="353" y="1894"/>
                  </a:lnTo>
                  <a:lnTo>
                    <a:pt x="351" y="1893"/>
                  </a:lnTo>
                  <a:lnTo>
                    <a:pt x="354" y="1886"/>
                  </a:lnTo>
                  <a:lnTo>
                    <a:pt x="356" y="1885"/>
                  </a:lnTo>
                  <a:lnTo>
                    <a:pt x="356" y="1883"/>
                  </a:lnTo>
                  <a:lnTo>
                    <a:pt x="358" y="1880"/>
                  </a:lnTo>
                  <a:lnTo>
                    <a:pt x="358" y="1877"/>
                  </a:lnTo>
                  <a:lnTo>
                    <a:pt x="354" y="1877"/>
                  </a:lnTo>
                  <a:lnTo>
                    <a:pt x="348" y="1877"/>
                  </a:lnTo>
                  <a:lnTo>
                    <a:pt x="338" y="1880"/>
                  </a:lnTo>
                  <a:lnTo>
                    <a:pt x="335" y="1880"/>
                  </a:lnTo>
                  <a:lnTo>
                    <a:pt x="331" y="1877"/>
                  </a:lnTo>
                  <a:lnTo>
                    <a:pt x="328" y="1872"/>
                  </a:lnTo>
                  <a:lnTo>
                    <a:pt x="320" y="1869"/>
                  </a:lnTo>
                  <a:lnTo>
                    <a:pt x="316" y="1867"/>
                  </a:lnTo>
                  <a:lnTo>
                    <a:pt x="308" y="1859"/>
                  </a:lnTo>
                  <a:lnTo>
                    <a:pt x="306" y="1857"/>
                  </a:lnTo>
                  <a:lnTo>
                    <a:pt x="297" y="1851"/>
                  </a:lnTo>
                  <a:lnTo>
                    <a:pt x="293" y="1844"/>
                  </a:lnTo>
                  <a:lnTo>
                    <a:pt x="293" y="1839"/>
                  </a:lnTo>
                  <a:lnTo>
                    <a:pt x="293" y="1836"/>
                  </a:lnTo>
                  <a:lnTo>
                    <a:pt x="293" y="1831"/>
                  </a:lnTo>
                  <a:lnTo>
                    <a:pt x="293" y="1830"/>
                  </a:lnTo>
                  <a:lnTo>
                    <a:pt x="290" y="1825"/>
                  </a:lnTo>
                  <a:lnTo>
                    <a:pt x="285" y="1818"/>
                  </a:lnTo>
                  <a:lnTo>
                    <a:pt x="282" y="1818"/>
                  </a:lnTo>
                  <a:lnTo>
                    <a:pt x="272" y="1817"/>
                  </a:lnTo>
                  <a:lnTo>
                    <a:pt x="270" y="1815"/>
                  </a:lnTo>
                  <a:lnTo>
                    <a:pt x="260" y="1814"/>
                  </a:lnTo>
                  <a:lnTo>
                    <a:pt x="250" y="1812"/>
                  </a:lnTo>
                  <a:lnTo>
                    <a:pt x="247" y="1812"/>
                  </a:lnTo>
                  <a:lnTo>
                    <a:pt x="239" y="1809"/>
                  </a:lnTo>
                  <a:lnTo>
                    <a:pt x="237" y="1809"/>
                  </a:lnTo>
                  <a:lnTo>
                    <a:pt x="227" y="1805"/>
                  </a:lnTo>
                  <a:lnTo>
                    <a:pt x="225" y="1805"/>
                  </a:lnTo>
                  <a:lnTo>
                    <a:pt x="219" y="1801"/>
                  </a:lnTo>
                  <a:lnTo>
                    <a:pt x="212" y="1799"/>
                  </a:lnTo>
                  <a:lnTo>
                    <a:pt x="206" y="1799"/>
                  </a:lnTo>
                  <a:lnTo>
                    <a:pt x="202" y="1799"/>
                  </a:lnTo>
                  <a:lnTo>
                    <a:pt x="199" y="1799"/>
                  </a:lnTo>
                  <a:lnTo>
                    <a:pt x="197" y="1797"/>
                  </a:lnTo>
                  <a:lnTo>
                    <a:pt x="192" y="1796"/>
                  </a:lnTo>
                  <a:lnTo>
                    <a:pt x="191" y="1794"/>
                  </a:lnTo>
                  <a:lnTo>
                    <a:pt x="187" y="1792"/>
                  </a:lnTo>
                  <a:lnTo>
                    <a:pt x="181" y="1792"/>
                  </a:lnTo>
                  <a:lnTo>
                    <a:pt x="176" y="1796"/>
                  </a:lnTo>
                  <a:lnTo>
                    <a:pt x="171" y="1801"/>
                  </a:lnTo>
                  <a:lnTo>
                    <a:pt x="166" y="1807"/>
                  </a:lnTo>
                  <a:lnTo>
                    <a:pt x="161" y="1810"/>
                  </a:lnTo>
                  <a:lnTo>
                    <a:pt x="158" y="1814"/>
                  </a:lnTo>
                  <a:lnTo>
                    <a:pt x="154" y="1815"/>
                  </a:lnTo>
                  <a:lnTo>
                    <a:pt x="149" y="1820"/>
                  </a:lnTo>
                  <a:lnTo>
                    <a:pt x="146" y="1822"/>
                  </a:lnTo>
                  <a:lnTo>
                    <a:pt x="146" y="1818"/>
                  </a:lnTo>
                  <a:lnTo>
                    <a:pt x="146" y="1817"/>
                  </a:lnTo>
                  <a:lnTo>
                    <a:pt x="148" y="1814"/>
                  </a:lnTo>
                  <a:lnTo>
                    <a:pt x="146" y="1810"/>
                  </a:lnTo>
                  <a:lnTo>
                    <a:pt x="146" y="1802"/>
                  </a:lnTo>
                  <a:lnTo>
                    <a:pt x="144" y="1799"/>
                  </a:lnTo>
                  <a:lnTo>
                    <a:pt x="144" y="1792"/>
                  </a:lnTo>
                  <a:lnTo>
                    <a:pt x="144" y="1789"/>
                  </a:lnTo>
                  <a:lnTo>
                    <a:pt x="144" y="1784"/>
                  </a:lnTo>
                  <a:lnTo>
                    <a:pt x="143" y="1780"/>
                  </a:lnTo>
                  <a:lnTo>
                    <a:pt x="141" y="1778"/>
                  </a:lnTo>
                  <a:lnTo>
                    <a:pt x="138" y="1776"/>
                  </a:lnTo>
                  <a:lnTo>
                    <a:pt x="134" y="1775"/>
                  </a:lnTo>
                  <a:lnTo>
                    <a:pt x="131" y="1775"/>
                  </a:lnTo>
                  <a:lnTo>
                    <a:pt x="126" y="1775"/>
                  </a:lnTo>
                  <a:lnTo>
                    <a:pt x="123" y="1771"/>
                  </a:lnTo>
                  <a:lnTo>
                    <a:pt x="121" y="1768"/>
                  </a:lnTo>
                  <a:lnTo>
                    <a:pt x="123" y="1765"/>
                  </a:lnTo>
                  <a:lnTo>
                    <a:pt x="125" y="1765"/>
                  </a:lnTo>
                  <a:lnTo>
                    <a:pt x="128" y="1763"/>
                  </a:lnTo>
                  <a:lnTo>
                    <a:pt x="129" y="1763"/>
                  </a:lnTo>
                  <a:lnTo>
                    <a:pt x="131" y="1762"/>
                  </a:lnTo>
                  <a:lnTo>
                    <a:pt x="134" y="1760"/>
                  </a:lnTo>
                  <a:lnTo>
                    <a:pt x="134" y="1750"/>
                  </a:lnTo>
                  <a:lnTo>
                    <a:pt x="146" y="1742"/>
                  </a:lnTo>
                  <a:lnTo>
                    <a:pt x="148" y="1742"/>
                  </a:lnTo>
                  <a:lnTo>
                    <a:pt x="153" y="1742"/>
                  </a:lnTo>
                  <a:lnTo>
                    <a:pt x="156" y="1741"/>
                  </a:lnTo>
                  <a:lnTo>
                    <a:pt x="158" y="1739"/>
                  </a:lnTo>
                  <a:lnTo>
                    <a:pt x="163" y="1739"/>
                  </a:lnTo>
                  <a:lnTo>
                    <a:pt x="166" y="1739"/>
                  </a:lnTo>
                  <a:lnTo>
                    <a:pt x="169" y="1739"/>
                  </a:lnTo>
                  <a:lnTo>
                    <a:pt x="171" y="1736"/>
                  </a:lnTo>
                  <a:lnTo>
                    <a:pt x="172" y="1731"/>
                  </a:lnTo>
                  <a:lnTo>
                    <a:pt x="174" y="1729"/>
                  </a:lnTo>
                  <a:lnTo>
                    <a:pt x="181" y="1725"/>
                  </a:lnTo>
                  <a:lnTo>
                    <a:pt x="182" y="1720"/>
                  </a:lnTo>
                  <a:lnTo>
                    <a:pt x="187" y="1710"/>
                  </a:lnTo>
                  <a:lnTo>
                    <a:pt x="192" y="1702"/>
                  </a:lnTo>
                  <a:lnTo>
                    <a:pt x="189" y="1699"/>
                  </a:lnTo>
                  <a:lnTo>
                    <a:pt x="194" y="1691"/>
                  </a:lnTo>
                  <a:lnTo>
                    <a:pt x="197" y="1687"/>
                  </a:lnTo>
                  <a:lnTo>
                    <a:pt x="196" y="1684"/>
                  </a:lnTo>
                  <a:lnTo>
                    <a:pt x="192" y="1681"/>
                  </a:lnTo>
                  <a:lnTo>
                    <a:pt x="189" y="1678"/>
                  </a:lnTo>
                  <a:lnTo>
                    <a:pt x="189" y="1674"/>
                  </a:lnTo>
                  <a:lnTo>
                    <a:pt x="192" y="1670"/>
                  </a:lnTo>
                  <a:lnTo>
                    <a:pt x="196" y="1668"/>
                  </a:lnTo>
                  <a:lnTo>
                    <a:pt x="197" y="1666"/>
                  </a:lnTo>
                  <a:lnTo>
                    <a:pt x="199" y="1665"/>
                  </a:lnTo>
                  <a:lnTo>
                    <a:pt x="201" y="1661"/>
                  </a:lnTo>
                  <a:lnTo>
                    <a:pt x="202" y="1660"/>
                  </a:lnTo>
                  <a:lnTo>
                    <a:pt x="202" y="1652"/>
                  </a:lnTo>
                  <a:lnTo>
                    <a:pt x="201" y="1645"/>
                  </a:lnTo>
                  <a:lnTo>
                    <a:pt x="201" y="1637"/>
                  </a:lnTo>
                  <a:lnTo>
                    <a:pt x="202" y="1629"/>
                  </a:lnTo>
                  <a:lnTo>
                    <a:pt x="204" y="1621"/>
                  </a:lnTo>
                  <a:lnTo>
                    <a:pt x="206" y="1619"/>
                  </a:lnTo>
                  <a:lnTo>
                    <a:pt x="207" y="1613"/>
                  </a:lnTo>
                  <a:lnTo>
                    <a:pt x="207" y="1605"/>
                  </a:lnTo>
                  <a:lnTo>
                    <a:pt x="207" y="1597"/>
                  </a:lnTo>
                  <a:lnTo>
                    <a:pt x="207" y="1595"/>
                  </a:lnTo>
                  <a:lnTo>
                    <a:pt x="209" y="1590"/>
                  </a:lnTo>
                  <a:lnTo>
                    <a:pt x="214" y="1585"/>
                  </a:lnTo>
                  <a:lnTo>
                    <a:pt x="217" y="1582"/>
                  </a:lnTo>
                  <a:lnTo>
                    <a:pt x="220" y="1581"/>
                  </a:lnTo>
                  <a:lnTo>
                    <a:pt x="230" y="1571"/>
                  </a:lnTo>
                  <a:lnTo>
                    <a:pt x="227" y="1556"/>
                  </a:lnTo>
                  <a:lnTo>
                    <a:pt x="227" y="1553"/>
                  </a:lnTo>
                  <a:lnTo>
                    <a:pt x="224" y="1550"/>
                  </a:lnTo>
                  <a:lnTo>
                    <a:pt x="219" y="1551"/>
                  </a:lnTo>
                  <a:lnTo>
                    <a:pt x="212" y="1551"/>
                  </a:lnTo>
                  <a:lnTo>
                    <a:pt x="202" y="1553"/>
                  </a:lnTo>
                  <a:lnTo>
                    <a:pt x="199" y="1550"/>
                  </a:lnTo>
                  <a:lnTo>
                    <a:pt x="197" y="1545"/>
                  </a:lnTo>
                  <a:lnTo>
                    <a:pt x="197" y="1538"/>
                  </a:lnTo>
                  <a:lnTo>
                    <a:pt x="197" y="1532"/>
                  </a:lnTo>
                  <a:lnTo>
                    <a:pt x="201" y="1521"/>
                  </a:lnTo>
                  <a:lnTo>
                    <a:pt x="201" y="1511"/>
                  </a:lnTo>
                  <a:lnTo>
                    <a:pt x="199" y="1503"/>
                  </a:lnTo>
                  <a:lnTo>
                    <a:pt x="199" y="1500"/>
                  </a:lnTo>
                  <a:lnTo>
                    <a:pt x="197" y="1495"/>
                  </a:lnTo>
                  <a:lnTo>
                    <a:pt x="196" y="1488"/>
                  </a:lnTo>
                  <a:lnTo>
                    <a:pt x="192" y="1480"/>
                  </a:lnTo>
                  <a:lnTo>
                    <a:pt x="189" y="1470"/>
                  </a:lnTo>
                  <a:lnTo>
                    <a:pt x="189" y="1466"/>
                  </a:lnTo>
                  <a:lnTo>
                    <a:pt x="187" y="1459"/>
                  </a:lnTo>
                  <a:lnTo>
                    <a:pt x="184" y="1448"/>
                  </a:lnTo>
                  <a:lnTo>
                    <a:pt x="176" y="1443"/>
                  </a:lnTo>
                  <a:lnTo>
                    <a:pt x="163" y="1443"/>
                  </a:lnTo>
                  <a:lnTo>
                    <a:pt x="149" y="1445"/>
                  </a:lnTo>
                  <a:lnTo>
                    <a:pt x="149" y="1441"/>
                  </a:lnTo>
                  <a:lnTo>
                    <a:pt x="146" y="1435"/>
                  </a:lnTo>
                  <a:lnTo>
                    <a:pt x="141" y="1427"/>
                  </a:lnTo>
                  <a:lnTo>
                    <a:pt x="131" y="1420"/>
                  </a:lnTo>
                  <a:lnTo>
                    <a:pt x="133" y="1415"/>
                  </a:lnTo>
                  <a:lnTo>
                    <a:pt x="136" y="1414"/>
                  </a:lnTo>
                  <a:lnTo>
                    <a:pt x="143" y="1411"/>
                  </a:lnTo>
                  <a:lnTo>
                    <a:pt x="148" y="1411"/>
                  </a:lnTo>
                  <a:lnTo>
                    <a:pt x="151" y="1404"/>
                  </a:lnTo>
                  <a:lnTo>
                    <a:pt x="161" y="1404"/>
                  </a:lnTo>
                  <a:lnTo>
                    <a:pt x="172" y="1398"/>
                  </a:lnTo>
                  <a:lnTo>
                    <a:pt x="184" y="1385"/>
                  </a:lnTo>
                  <a:lnTo>
                    <a:pt x="189" y="1385"/>
                  </a:lnTo>
                  <a:lnTo>
                    <a:pt x="189" y="1383"/>
                  </a:lnTo>
                  <a:lnTo>
                    <a:pt x="189" y="1380"/>
                  </a:lnTo>
                  <a:lnTo>
                    <a:pt x="189" y="1375"/>
                  </a:lnTo>
                  <a:lnTo>
                    <a:pt x="191" y="1370"/>
                  </a:lnTo>
                  <a:lnTo>
                    <a:pt x="189" y="1365"/>
                  </a:lnTo>
                  <a:lnTo>
                    <a:pt x="189" y="1359"/>
                  </a:lnTo>
                  <a:lnTo>
                    <a:pt x="179" y="1357"/>
                  </a:lnTo>
                  <a:lnTo>
                    <a:pt x="177" y="1354"/>
                  </a:lnTo>
                  <a:lnTo>
                    <a:pt x="169" y="1351"/>
                  </a:lnTo>
                  <a:lnTo>
                    <a:pt x="164" y="1347"/>
                  </a:lnTo>
                  <a:lnTo>
                    <a:pt x="161" y="1346"/>
                  </a:lnTo>
                  <a:lnTo>
                    <a:pt x="158" y="1346"/>
                  </a:lnTo>
                  <a:lnTo>
                    <a:pt x="153" y="1344"/>
                  </a:lnTo>
                  <a:lnTo>
                    <a:pt x="149" y="1341"/>
                  </a:lnTo>
                  <a:lnTo>
                    <a:pt x="144" y="1335"/>
                  </a:lnTo>
                  <a:lnTo>
                    <a:pt x="141" y="1328"/>
                  </a:lnTo>
                  <a:lnTo>
                    <a:pt x="141" y="1315"/>
                  </a:lnTo>
                  <a:lnTo>
                    <a:pt x="143" y="1309"/>
                  </a:lnTo>
                  <a:lnTo>
                    <a:pt x="144" y="1297"/>
                  </a:lnTo>
                  <a:lnTo>
                    <a:pt x="148" y="1292"/>
                  </a:lnTo>
                  <a:lnTo>
                    <a:pt x="149" y="1288"/>
                  </a:lnTo>
                  <a:lnTo>
                    <a:pt x="151" y="1283"/>
                  </a:lnTo>
                  <a:lnTo>
                    <a:pt x="151" y="1280"/>
                  </a:lnTo>
                  <a:lnTo>
                    <a:pt x="153" y="1276"/>
                  </a:lnTo>
                  <a:lnTo>
                    <a:pt x="156" y="1271"/>
                  </a:lnTo>
                  <a:lnTo>
                    <a:pt x="156" y="1267"/>
                  </a:lnTo>
                  <a:lnTo>
                    <a:pt x="156" y="1265"/>
                  </a:lnTo>
                  <a:lnTo>
                    <a:pt x="161" y="1255"/>
                  </a:lnTo>
                  <a:lnTo>
                    <a:pt x="163" y="1247"/>
                  </a:lnTo>
                  <a:lnTo>
                    <a:pt x="164" y="1244"/>
                  </a:lnTo>
                  <a:lnTo>
                    <a:pt x="163" y="1241"/>
                  </a:lnTo>
                  <a:lnTo>
                    <a:pt x="159" y="1239"/>
                  </a:lnTo>
                  <a:lnTo>
                    <a:pt x="158" y="1237"/>
                  </a:lnTo>
                  <a:lnTo>
                    <a:pt x="154" y="1234"/>
                  </a:lnTo>
                  <a:lnTo>
                    <a:pt x="151" y="1233"/>
                  </a:lnTo>
                  <a:lnTo>
                    <a:pt x="146" y="1231"/>
                  </a:lnTo>
                  <a:lnTo>
                    <a:pt x="143" y="1229"/>
                  </a:lnTo>
                  <a:lnTo>
                    <a:pt x="139" y="1225"/>
                  </a:lnTo>
                  <a:lnTo>
                    <a:pt x="136" y="1223"/>
                  </a:lnTo>
                  <a:lnTo>
                    <a:pt x="133" y="1221"/>
                  </a:lnTo>
                  <a:lnTo>
                    <a:pt x="121" y="1223"/>
                  </a:lnTo>
                  <a:lnTo>
                    <a:pt x="110" y="1218"/>
                  </a:lnTo>
                  <a:lnTo>
                    <a:pt x="105" y="1212"/>
                  </a:lnTo>
                  <a:lnTo>
                    <a:pt x="98" y="1207"/>
                  </a:lnTo>
                  <a:lnTo>
                    <a:pt x="83" y="1208"/>
                  </a:lnTo>
                  <a:lnTo>
                    <a:pt x="65" y="1208"/>
                  </a:lnTo>
                  <a:lnTo>
                    <a:pt x="53" y="1207"/>
                  </a:lnTo>
                  <a:lnTo>
                    <a:pt x="45" y="1205"/>
                  </a:lnTo>
                  <a:lnTo>
                    <a:pt x="37" y="1200"/>
                  </a:lnTo>
                  <a:lnTo>
                    <a:pt x="32" y="1195"/>
                  </a:lnTo>
                  <a:lnTo>
                    <a:pt x="25" y="1191"/>
                  </a:lnTo>
                  <a:lnTo>
                    <a:pt x="20" y="1189"/>
                  </a:lnTo>
                  <a:lnTo>
                    <a:pt x="14" y="1187"/>
                  </a:lnTo>
                  <a:lnTo>
                    <a:pt x="10" y="1186"/>
                  </a:lnTo>
                  <a:lnTo>
                    <a:pt x="5" y="1186"/>
                  </a:lnTo>
                  <a:lnTo>
                    <a:pt x="2" y="1186"/>
                  </a:lnTo>
                  <a:lnTo>
                    <a:pt x="0" y="1182"/>
                  </a:lnTo>
                  <a:lnTo>
                    <a:pt x="4" y="1181"/>
                  </a:lnTo>
                  <a:lnTo>
                    <a:pt x="5" y="1179"/>
                  </a:lnTo>
                  <a:lnTo>
                    <a:pt x="2" y="1173"/>
                  </a:lnTo>
                  <a:lnTo>
                    <a:pt x="5" y="1163"/>
                  </a:lnTo>
                  <a:lnTo>
                    <a:pt x="15" y="1144"/>
                  </a:lnTo>
                  <a:lnTo>
                    <a:pt x="19" y="1131"/>
                  </a:lnTo>
                  <a:lnTo>
                    <a:pt x="19" y="1119"/>
                  </a:lnTo>
                  <a:lnTo>
                    <a:pt x="19" y="1113"/>
                  </a:lnTo>
                  <a:lnTo>
                    <a:pt x="19" y="1108"/>
                  </a:lnTo>
                  <a:lnTo>
                    <a:pt x="15" y="1098"/>
                  </a:lnTo>
                  <a:lnTo>
                    <a:pt x="14" y="1090"/>
                  </a:lnTo>
                  <a:lnTo>
                    <a:pt x="10" y="1084"/>
                  </a:lnTo>
                  <a:lnTo>
                    <a:pt x="9" y="1079"/>
                  </a:lnTo>
                  <a:lnTo>
                    <a:pt x="34" y="1040"/>
                  </a:lnTo>
                  <a:lnTo>
                    <a:pt x="86" y="956"/>
                  </a:lnTo>
                  <a:lnTo>
                    <a:pt x="82" y="954"/>
                  </a:lnTo>
                  <a:lnTo>
                    <a:pt x="72" y="962"/>
                  </a:lnTo>
                  <a:lnTo>
                    <a:pt x="55" y="972"/>
                  </a:lnTo>
                  <a:lnTo>
                    <a:pt x="50" y="972"/>
                  </a:lnTo>
                  <a:lnTo>
                    <a:pt x="45" y="970"/>
                  </a:lnTo>
                  <a:lnTo>
                    <a:pt x="40" y="970"/>
                  </a:lnTo>
                  <a:lnTo>
                    <a:pt x="35" y="967"/>
                  </a:lnTo>
                  <a:lnTo>
                    <a:pt x="30" y="964"/>
                  </a:lnTo>
                  <a:lnTo>
                    <a:pt x="27" y="951"/>
                  </a:lnTo>
                  <a:lnTo>
                    <a:pt x="24" y="933"/>
                  </a:lnTo>
                  <a:lnTo>
                    <a:pt x="17" y="914"/>
                  </a:lnTo>
                  <a:lnTo>
                    <a:pt x="17" y="911"/>
                  </a:lnTo>
                  <a:lnTo>
                    <a:pt x="14" y="901"/>
                  </a:lnTo>
                  <a:lnTo>
                    <a:pt x="14" y="888"/>
                  </a:lnTo>
                  <a:lnTo>
                    <a:pt x="12" y="883"/>
                  </a:lnTo>
                  <a:lnTo>
                    <a:pt x="12" y="875"/>
                  </a:lnTo>
                  <a:lnTo>
                    <a:pt x="15" y="877"/>
                  </a:lnTo>
                  <a:lnTo>
                    <a:pt x="20" y="880"/>
                  </a:lnTo>
                  <a:lnTo>
                    <a:pt x="25" y="878"/>
                  </a:lnTo>
                  <a:lnTo>
                    <a:pt x="32" y="873"/>
                  </a:lnTo>
                  <a:lnTo>
                    <a:pt x="37" y="870"/>
                  </a:lnTo>
                  <a:lnTo>
                    <a:pt x="37" y="867"/>
                  </a:lnTo>
                  <a:lnTo>
                    <a:pt x="37" y="865"/>
                  </a:lnTo>
                  <a:lnTo>
                    <a:pt x="37" y="862"/>
                  </a:lnTo>
                  <a:lnTo>
                    <a:pt x="42" y="851"/>
                  </a:lnTo>
                  <a:lnTo>
                    <a:pt x="45" y="847"/>
                  </a:lnTo>
                  <a:lnTo>
                    <a:pt x="55" y="841"/>
                  </a:lnTo>
                  <a:lnTo>
                    <a:pt x="57" y="839"/>
                  </a:lnTo>
                  <a:lnTo>
                    <a:pt x="65" y="839"/>
                  </a:lnTo>
                  <a:lnTo>
                    <a:pt x="68" y="839"/>
                  </a:lnTo>
                  <a:lnTo>
                    <a:pt x="73" y="835"/>
                  </a:lnTo>
                  <a:lnTo>
                    <a:pt x="75" y="833"/>
                  </a:lnTo>
                  <a:lnTo>
                    <a:pt x="83" y="825"/>
                  </a:lnTo>
                  <a:lnTo>
                    <a:pt x="83" y="817"/>
                  </a:lnTo>
                  <a:lnTo>
                    <a:pt x="83" y="815"/>
                  </a:lnTo>
                  <a:lnTo>
                    <a:pt x="83" y="813"/>
                  </a:lnTo>
                  <a:lnTo>
                    <a:pt x="82" y="807"/>
                  </a:lnTo>
                  <a:lnTo>
                    <a:pt x="80" y="804"/>
                  </a:lnTo>
                  <a:lnTo>
                    <a:pt x="80" y="797"/>
                  </a:lnTo>
                  <a:lnTo>
                    <a:pt x="80" y="786"/>
                  </a:lnTo>
                  <a:lnTo>
                    <a:pt x="82" y="784"/>
                  </a:lnTo>
                  <a:lnTo>
                    <a:pt x="82" y="783"/>
                  </a:lnTo>
                  <a:lnTo>
                    <a:pt x="90" y="783"/>
                  </a:lnTo>
                  <a:lnTo>
                    <a:pt x="91" y="783"/>
                  </a:lnTo>
                  <a:lnTo>
                    <a:pt x="103" y="781"/>
                  </a:lnTo>
                  <a:lnTo>
                    <a:pt x="105" y="780"/>
                  </a:lnTo>
                  <a:lnTo>
                    <a:pt x="116" y="776"/>
                  </a:lnTo>
                  <a:lnTo>
                    <a:pt x="128" y="775"/>
                  </a:lnTo>
                  <a:lnTo>
                    <a:pt x="129" y="773"/>
                  </a:lnTo>
                  <a:lnTo>
                    <a:pt x="141" y="770"/>
                  </a:lnTo>
                  <a:lnTo>
                    <a:pt x="143" y="770"/>
                  </a:lnTo>
                  <a:lnTo>
                    <a:pt x="151" y="768"/>
                  </a:lnTo>
                  <a:lnTo>
                    <a:pt x="151" y="765"/>
                  </a:lnTo>
                  <a:lnTo>
                    <a:pt x="158" y="757"/>
                  </a:lnTo>
                  <a:lnTo>
                    <a:pt x="159" y="754"/>
                  </a:lnTo>
                  <a:lnTo>
                    <a:pt x="169" y="747"/>
                  </a:lnTo>
                  <a:lnTo>
                    <a:pt x="179" y="749"/>
                  </a:lnTo>
                  <a:lnTo>
                    <a:pt x="187" y="744"/>
                  </a:lnTo>
                  <a:lnTo>
                    <a:pt x="187" y="741"/>
                  </a:lnTo>
                  <a:lnTo>
                    <a:pt x="186" y="736"/>
                  </a:lnTo>
                  <a:lnTo>
                    <a:pt x="182" y="733"/>
                  </a:lnTo>
                  <a:lnTo>
                    <a:pt x="177" y="726"/>
                  </a:lnTo>
                  <a:lnTo>
                    <a:pt x="177" y="720"/>
                  </a:lnTo>
                  <a:lnTo>
                    <a:pt x="181" y="716"/>
                  </a:lnTo>
                  <a:lnTo>
                    <a:pt x="182" y="713"/>
                  </a:lnTo>
                  <a:lnTo>
                    <a:pt x="187" y="710"/>
                  </a:lnTo>
                  <a:lnTo>
                    <a:pt x="189" y="710"/>
                  </a:lnTo>
                  <a:lnTo>
                    <a:pt x="201" y="707"/>
                  </a:lnTo>
                  <a:lnTo>
                    <a:pt x="201" y="702"/>
                  </a:lnTo>
                  <a:lnTo>
                    <a:pt x="199" y="699"/>
                  </a:lnTo>
                  <a:lnTo>
                    <a:pt x="207" y="691"/>
                  </a:lnTo>
                  <a:lnTo>
                    <a:pt x="215" y="687"/>
                  </a:lnTo>
                  <a:lnTo>
                    <a:pt x="220" y="682"/>
                  </a:lnTo>
                  <a:lnTo>
                    <a:pt x="220" y="676"/>
                  </a:lnTo>
                  <a:lnTo>
                    <a:pt x="220" y="673"/>
                  </a:lnTo>
                  <a:lnTo>
                    <a:pt x="224" y="665"/>
                  </a:lnTo>
                  <a:lnTo>
                    <a:pt x="230" y="666"/>
                  </a:lnTo>
                  <a:lnTo>
                    <a:pt x="234" y="666"/>
                  </a:lnTo>
                  <a:lnTo>
                    <a:pt x="235" y="661"/>
                  </a:lnTo>
                  <a:lnTo>
                    <a:pt x="234" y="652"/>
                  </a:lnTo>
                  <a:lnTo>
                    <a:pt x="234" y="650"/>
                  </a:lnTo>
                  <a:lnTo>
                    <a:pt x="239" y="644"/>
                  </a:lnTo>
                  <a:lnTo>
                    <a:pt x="242" y="639"/>
                  </a:lnTo>
                  <a:lnTo>
                    <a:pt x="244" y="635"/>
                  </a:lnTo>
                  <a:lnTo>
                    <a:pt x="244" y="634"/>
                  </a:lnTo>
                  <a:lnTo>
                    <a:pt x="242" y="626"/>
                  </a:lnTo>
                  <a:lnTo>
                    <a:pt x="239" y="619"/>
                  </a:lnTo>
                  <a:lnTo>
                    <a:pt x="239" y="616"/>
                  </a:lnTo>
                  <a:lnTo>
                    <a:pt x="237" y="611"/>
                  </a:lnTo>
                  <a:lnTo>
                    <a:pt x="237" y="608"/>
                  </a:lnTo>
                  <a:lnTo>
                    <a:pt x="234" y="600"/>
                  </a:lnTo>
                  <a:lnTo>
                    <a:pt x="234" y="597"/>
                  </a:lnTo>
                  <a:lnTo>
                    <a:pt x="234" y="590"/>
                  </a:lnTo>
                  <a:lnTo>
                    <a:pt x="234" y="587"/>
                  </a:lnTo>
                  <a:lnTo>
                    <a:pt x="235" y="580"/>
                  </a:lnTo>
                  <a:lnTo>
                    <a:pt x="240" y="571"/>
                  </a:lnTo>
                  <a:lnTo>
                    <a:pt x="240" y="569"/>
                  </a:lnTo>
                  <a:lnTo>
                    <a:pt x="242" y="568"/>
                  </a:lnTo>
                  <a:lnTo>
                    <a:pt x="245" y="563"/>
                  </a:lnTo>
                  <a:lnTo>
                    <a:pt x="247" y="559"/>
                  </a:lnTo>
                  <a:lnTo>
                    <a:pt x="247" y="553"/>
                  </a:lnTo>
                  <a:lnTo>
                    <a:pt x="247" y="550"/>
                  </a:lnTo>
                  <a:lnTo>
                    <a:pt x="247" y="542"/>
                  </a:lnTo>
                  <a:lnTo>
                    <a:pt x="247" y="540"/>
                  </a:lnTo>
                  <a:lnTo>
                    <a:pt x="252" y="529"/>
                  </a:lnTo>
                  <a:lnTo>
                    <a:pt x="262" y="524"/>
                  </a:lnTo>
                  <a:lnTo>
                    <a:pt x="263" y="522"/>
                  </a:lnTo>
                  <a:lnTo>
                    <a:pt x="270" y="517"/>
                  </a:lnTo>
                  <a:lnTo>
                    <a:pt x="272" y="516"/>
                  </a:lnTo>
                  <a:lnTo>
                    <a:pt x="275" y="506"/>
                  </a:lnTo>
                  <a:lnTo>
                    <a:pt x="285" y="506"/>
                  </a:lnTo>
                  <a:lnTo>
                    <a:pt x="298" y="508"/>
                  </a:lnTo>
                  <a:lnTo>
                    <a:pt x="308" y="508"/>
                  </a:lnTo>
                  <a:lnTo>
                    <a:pt x="310" y="508"/>
                  </a:lnTo>
                  <a:lnTo>
                    <a:pt x="318" y="508"/>
                  </a:lnTo>
                  <a:lnTo>
                    <a:pt x="320" y="508"/>
                  </a:lnTo>
                  <a:lnTo>
                    <a:pt x="321" y="501"/>
                  </a:lnTo>
                  <a:lnTo>
                    <a:pt x="321" y="500"/>
                  </a:lnTo>
                  <a:lnTo>
                    <a:pt x="326" y="493"/>
                  </a:lnTo>
                  <a:lnTo>
                    <a:pt x="335" y="493"/>
                  </a:lnTo>
                  <a:lnTo>
                    <a:pt x="336" y="491"/>
                  </a:lnTo>
                  <a:lnTo>
                    <a:pt x="335" y="488"/>
                  </a:lnTo>
                  <a:lnTo>
                    <a:pt x="331" y="485"/>
                  </a:lnTo>
                  <a:lnTo>
                    <a:pt x="328" y="485"/>
                  </a:lnTo>
                  <a:lnTo>
                    <a:pt x="326" y="485"/>
                  </a:lnTo>
                  <a:lnTo>
                    <a:pt x="323" y="483"/>
                  </a:lnTo>
                  <a:lnTo>
                    <a:pt x="325" y="480"/>
                  </a:lnTo>
                  <a:lnTo>
                    <a:pt x="326" y="477"/>
                  </a:lnTo>
                  <a:lnTo>
                    <a:pt x="323" y="474"/>
                  </a:lnTo>
                  <a:lnTo>
                    <a:pt x="318" y="469"/>
                  </a:lnTo>
                  <a:lnTo>
                    <a:pt x="318" y="467"/>
                  </a:lnTo>
                  <a:lnTo>
                    <a:pt x="318" y="462"/>
                  </a:lnTo>
                  <a:lnTo>
                    <a:pt x="318" y="457"/>
                  </a:lnTo>
                  <a:lnTo>
                    <a:pt x="325" y="456"/>
                  </a:lnTo>
                  <a:lnTo>
                    <a:pt x="326" y="454"/>
                  </a:lnTo>
                  <a:lnTo>
                    <a:pt x="325" y="449"/>
                  </a:lnTo>
                  <a:lnTo>
                    <a:pt x="320" y="446"/>
                  </a:lnTo>
                  <a:lnTo>
                    <a:pt x="313" y="445"/>
                  </a:lnTo>
                  <a:lnTo>
                    <a:pt x="306" y="436"/>
                  </a:lnTo>
                  <a:lnTo>
                    <a:pt x="306" y="433"/>
                  </a:lnTo>
                  <a:lnTo>
                    <a:pt x="310" y="424"/>
                  </a:lnTo>
                  <a:lnTo>
                    <a:pt x="311" y="422"/>
                  </a:lnTo>
                  <a:lnTo>
                    <a:pt x="311" y="419"/>
                  </a:lnTo>
                  <a:lnTo>
                    <a:pt x="308" y="411"/>
                  </a:lnTo>
                  <a:lnTo>
                    <a:pt x="306" y="407"/>
                  </a:lnTo>
                  <a:lnTo>
                    <a:pt x="303" y="406"/>
                  </a:lnTo>
                  <a:lnTo>
                    <a:pt x="298" y="406"/>
                  </a:lnTo>
                  <a:lnTo>
                    <a:pt x="293" y="406"/>
                  </a:lnTo>
                  <a:lnTo>
                    <a:pt x="290" y="406"/>
                  </a:lnTo>
                  <a:lnTo>
                    <a:pt x="287" y="398"/>
                  </a:lnTo>
                  <a:lnTo>
                    <a:pt x="287" y="394"/>
                  </a:lnTo>
                  <a:lnTo>
                    <a:pt x="285" y="388"/>
                  </a:lnTo>
                  <a:lnTo>
                    <a:pt x="287" y="385"/>
                  </a:lnTo>
                  <a:lnTo>
                    <a:pt x="292" y="386"/>
                  </a:lnTo>
                  <a:lnTo>
                    <a:pt x="295" y="385"/>
                  </a:lnTo>
                  <a:lnTo>
                    <a:pt x="297" y="380"/>
                  </a:lnTo>
                  <a:lnTo>
                    <a:pt x="295" y="368"/>
                  </a:lnTo>
                  <a:lnTo>
                    <a:pt x="292" y="359"/>
                  </a:lnTo>
                  <a:lnTo>
                    <a:pt x="297" y="360"/>
                  </a:lnTo>
                  <a:lnTo>
                    <a:pt x="300" y="364"/>
                  </a:lnTo>
                  <a:lnTo>
                    <a:pt x="305" y="367"/>
                  </a:lnTo>
                  <a:lnTo>
                    <a:pt x="306" y="367"/>
                  </a:lnTo>
                  <a:lnTo>
                    <a:pt x="310" y="368"/>
                  </a:lnTo>
                  <a:lnTo>
                    <a:pt x="315" y="368"/>
                  </a:lnTo>
                  <a:lnTo>
                    <a:pt x="320" y="367"/>
                  </a:lnTo>
                  <a:lnTo>
                    <a:pt x="328" y="365"/>
                  </a:lnTo>
                  <a:lnTo>
                    <a:pt x="335" y="365"/>
                  </a:lnTo>
                  <a:lnTo>
                    <a:pt x="338" y="367"/>
                  </a:lnTo>
                  <a:lnTo>
                    <a:pt x="343" y="368"/>
                  </a:lnTo>
                  <a:lnTo>
                    <a:pt x="346" y="365"/>
                  </a:lnTo>
                  <a:lnTo>
                    <a:pt x="348" y="364"/>
                  </a:lnTo>
                  <a:lnTo>
                    <a:pt x="348" y="359"/>
                  </a:lnTo>
                  <a:lnTo>
                    <a:pt x="348" y="356"/>
                  </a:lnTo>
                  <a:lnTo>
                    <a:pt x="349" y="351"/>
                  </a:lnTo>
                  <a:lnTo>
                    <a:pt x="349" y="347"/>
                  </a:lnTo>
                  <a:lnTo>
                    <a:pt x="346" y="339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58" y="331"/>
                  </a:lnTo>
                  <a:lnTo>
                    <a:pt x="361" y="331"/>
                  </a:lnTo>
                  <a:lnTo>
                    <a:pt x="368" y="335"/>
                  </a:lnTo>
                  <a:lnTo>
                    <a:pt x="371" y="335"/>
                  </a:lnTo>
                  <a:lnTo>
                    <a:pt x="373" y="323"/>
                  </a:lnTo>
                  <a:lnTo>
                    <a:pt x="373" y="317"/>
                  </a:lnTo>
                  <a:lnTo>
                    <a:pt x="378" y="309"/>
                  </a:lnTo>
                  <a:lnTo>
                    <a:pt x="391" y="302"/>
                  </a:lnTo>
                  <a:lnTo>
                    <a:pt x="396" y="301"/>
                  </a:lnTo>
                  <a:lnTo>
                    <a:pt x="401" y="301"/>
                  </a:lnTo>
                  <a:lnTo>
                    <a:pt x="404" y="299"/>
                  </a:lnTo>
                  <a:lnTo>
                    <a:pt x="409" y="296"/>
                  </a:lnTo>
                  <a:lnTo>
                    <a:pt x="412" y="292"/>
                  </a:lnTo>
                  <a:lnTo>
                    <a:pt x="416" y="291"/>
                  </a:lnTo>
                  <a:lnTo>
                    <a:pt x="419" y="289"/>
                  </a:lnTo>
                  <a:lnTo>
                    <a:pt x="421" y="284"/>
                  </a:lnTo>
                  <a:lnTo>
                    <a:pt x="424" y="281"/>
                  </a:lnTo>
                  <a:lnTo>
                    <a:pt x="426" y="275"/>
                  </a:lnTo>
                  <a:lnTo>
                    <a:pt x="427" y="268"/>
                  </a:lnTo>
                  <a:lnTo>
                    <a:pt x="430" y="262"/>
                  </a:lnTo>
                  <a:lnTo>
                    <a:pt x="434" y="257"/>
                  </a:lnTo>
                  <a:lnTo>
                    <a:pt x="440" y="250"/>
                  </a:lnTo>
                  <a:lnTo>
                    <a:pt x="449" y="244"/>
                  </a:lnTo>
                  <a:lnTo>
                    <a:pt x="455" y="244"/>
                  </a:lnTo>
                  <a:lnTo>
                    <a:pt x="462" y="246"/>
                  </a:lnTo>
                  <a:lnTo>
                    <a:pt x="469" y="247"/>
                  </a:lnTo>
                  <a:lnTo>
                    <a:pt x="472" y="247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7" name="Freeform 137"/>
            <p:cNvSpPr>
              <a:spLocks/>
            </p:cNvSpPr>
            <p:nvPr/>
          </p:nvSpPr>
          <p:spPr bwMode="auto">
            <a:xfrm>
              <a:off x="2803524" y="3558383"/>
              <a:ext cx="658813" cy="1363663"/>
            </a:xfrm>
            <a:custGeom>
              <a:avLst/>
              <a:gdLst>
                <a:gd name="T0" fmla="*/ 781 w 829"/>
                <a:gd name="T1" fmla="*/ 1121 h 1718"/>
                <a:gd name="T2" fmla="*/ 756 w 829"/>
                <a:gd name="T3" fmla="*/ 1175 h 1718"/>
                <a:gd name="T4" fmla="*/ 773 w 829"/>
                <a:gd name="T5" fmla="*/ 1265 h 1718"/>
                <a:gd name="T6" fmla="*/ 821 w 829"/>
                <a:gd name="T7" fmla="*/ 1290 h 1718"/>
                <a:gd name="T8" fmla="*/ 809 w 829"/>
                <a:gd name="T9" fmla="*/ 1400 h 1718"/>
                <a:gd name="T10" fmla="*/ 746 w 829"/>
                <a:gd name="T11" fmla="*/ 1455 h 1718"/>
                <a:gd name="T12" fmla="*/ 723 w 829"/>
                <a:gd name="T13" fmla="*/ 1527 h 1718"/>
                <a:gd name="T14" fmla="*/ 730 w 829"/>
                <a:gd name="T15" fmla="*/ 1570 h 1718"/>
                <a:gd name="T16" fmla="*/ 728 w 829"/>
                <a:gd name="T17" fmla="*/ 1621 h 1718"/>
                <a:gd name="T18" fmla="*/ 717 w 829"/>
                <a:gd name="T19" fmla="*/ 1668 h 1718"/>
                <a:gd name="T20" fmla="*/ 645 w 829"/>
                <a:gd name="T21" fmla="*/ 1710 h 1718"/>
                <a:gd name="T22" fmla="*/ 607 w 829"/>
                <a:gd name="T23" fmla="*/ 1717 h 1718"/>
                <a:gd name="T24" fmla="*/ 503 w 829"/>
                <a:gd name="T25" fmla="*/ 1707 h 1718"/>
                <a:gd name="T26" fmla="*/ 429 w 829"/>
                <a:gd name="T27" fmla="*/ 1710 h 1718"/>
                <a:gd name="T28" fmla="*/ 392 w 829"/>
                <a:gd name="T29" fmla="*/ 1673 h 1718"/>
                <a:gd name="T30" fmla="*/ 359 w 829"/>
                <a:gd name="T31" fmla="*/ 1663 h 1718"/>
                <a:gd name="T32" fmla="*/ 356 w 829"/>
                <a:gd name="T33" fmla="*/ 1639 h 1718"/>
                <a:gd name="T34" fmla="*/ 316 w 829"/>
                <a:gd name="T35" fmla="*/ 1623 h 1718"/>
                <a:gd name="T36" fmla="*/ 285 w 829"/>
                <a:gd name="T37" fmla="*/ 1574 h 1718"/>
                <a:gd name="T38" fmla="*/ 225 w 829"/>
                <a:gd name="T39" fmla="*/ 1561 h 1718"/>
                <a:gd name="T40" fmla="*/ 181 w 829"/>
                <a:gd name="T41" fmla="*/ 1548 h 1718"/>
                <a:gd name="T42" fmla="*/ 146 w 829"/>
                <a:gd name="T43" fmla="*/ 1573 h 1718"/>
                <a:gd name="T44" fmla="*/ 138 w 829"/>
                <a:gd name="T45" fmla="*/ 1532 h 1718"/>
                <a:gd name="T46" fmla="*/ 131 w 829"/>
                <a:gd name="T47" fmla="*/ 1518 h 1718"/>
                <a:gd name="T48" fmla="*/ 169 w 829"/>
                <a:gd name="T49" fmla="*/ 1495 h 1718"/>
                <a:gd name="T50" fmla="*/ 197 w 829"/>
                <a:gd name="T51" fmla="*/ 1443 h 1718"/>
                <a:gd name="T52" fmla="*/ 202 w 829"/>
                <a:gd name="T53" fmla="*/ 1416 h 1718"/>
                <a:gd name="T54" fmla="*/ 207 w 829"/>
                <a:gd name="T55" fmla="*/ 1351 h 1718"/>
                <a:gd name="T56" fmla="*/ 212 w 829"/>
                <a:gd name="T57" fmla="*/ 1307 h 1718"/>
                <a:gd name="T58" fmla="*/ 197 w 829"/>
                <a:gd name="T59" fmla="*/ 1251 h 1718"/>
                <a:gd name="T60" fmla="*/ 149 w 829"/>
                <a:gd name="T61" fmla="*/ 1197 h 1718"/>
                <a:gd name="T62" fmla="*/ 172 w 829"/>
                <a:gd name="T63" fmla="*/ 1154 h 1718"/>
                <a:gd name="T64" fmla="*/ 177 w 829"/>
                <a:gd name="T65" fmla="*/ 1110 h 1718"/>
                <a:gd name="T66" fmla="*/ 143 w 829"/>
                <a:gd name="T67" fmla="*/ 1065 h 1718"/>
                <a:gd name="T68" fmla="*/ 161 w 829"/>
                <a:gd name="T69" fmla="*/ 1011 h 1718"/>
                <a:gd name="T70" fmla="*/ 139 w 829"/>
                <a:gd name="T71" fmla="*/ 981 h 1718"/>
                <a:gd name="T72" fmla="*/ 45 w 829"/>
                <a:gd name="T73" fmla="*/ 961 h 1718"/>
                <a:gd name="T74" fmla="*/ 4 w 829"/>
                <a:gd name="T75" fmla="*/ 937 h 1718"/>
                <a:gd name="T76" fmla="*/ 14 w 829"/>
                <a:gd name="T77" fmla="*/ 846 h 1718"/>
                <a:gd name="T78" fmla="*/ 40 w 829"/>
                <a:gd name="T79" fmla="*/ 726 h 1718"/>
                <a:gd name="T80" fmla="*/ 12 w 829"/>
                <a:gd name="T81" fmla="*/ 631 h 1718"/>
                <a:gd name="T82" fmla="*/ 45 w 829"/>
                <a:gd name="T83" fmla="*/ 603 h 1718"/>
                <a:gd name="T84" fmla="*/ 83 w 829"/>
                <a:gd name="T85" fmla="*/ 569 h 1718"/>
                <a:gd name="T86" fmla="*/ 105 w 829"/>
                <a:gd name="T87" fmla="*/ 536 h 1718"/>
                <a:gd name="T88" fmla="*/ 169 w 829"/>
                <a:gd name="T89" fmla="*/ 503 h 1718"/>
                <a:gd name="T90" fmla="*/ 187 w 829"/>
                <a:gd name="T91" fmla="*/ 466 h 1718"/>
                <a:gd name="T92" fmla="*/ 224 w 829"/>
                <a:gd name="T93" fmla="*/ 421 h 1718"/>
                <a:gd name="T94" fmla="*/ 242 w 829"/>
                <a:gd name="T95" fmla="*/ 382 h 1718"/>
                <a:gd name="T96" fmla="*/ 240 w 829"/>
                <a:gd name="T97" fmla="*/ 327 h 1718"/>
                <a:gd name="T98" fmla="*/ 262 w 829"/>
                <a:gd name="T99" fmla="*/ 280 h 1718"/>
                <a:gd name="T100" fmla="*/ 320 w 829"/>
                <a:gd name="T101" fmla="*/ 264 h 1718"/>
                <a:gd name="T102" fmla="*/ 323 w 829"/>
                <a:gd name="T103" fmla="*/ 239 h 1718"/>
                <a:gd name="T104" fmla="*/ 325 w 829"/>
                <a:gd name="T105" fmla="*/ 205 h 1718"/>
                <a:gd name="T106" fmla="*/ 303 w 829"/>
                <a:gd name="T107" fmla="*/ 162 h 1718"/>
                <a:gd name="T108" fmla="*/ 297 w 829"/>
                <a:gd name="T109" fmla="*/ 136 h 1718"/>
                <a:gd name="T110" fmla="*/ 328 w 829"/>
                <a:gd name="T111" fmla="*/ 121 h 1718"/>
                <a:gd name="T112" fmla="*/ 346 w 829"/>
                <a:gd name="T113" fmla="*/ 95 h 1718"/>
                <a:gd name="T114" fmla="*/ 391 w 829"/>
                <a:gd name="T115" fmla="*/ 58 h 1718"/>
                <a:gd name="T116" fmla="*/ 426 w 829"/>
                <a:gd name="T117" fmla="*/ 31 h 1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9" h="1718">
                  <a:moveTo>
                    <a:pt x="804" y="1068"/>
                  </a:moveTo>
                  <a:lnTo>
                    <a:pt x="804" y="1073"/>
                  </a:lnTo>
                  <a:lnTo>
                    <a:pt x="808" y="1081"/>
                  </a:lnTo>
                  <a:lnTo>
                    <a:pt x="806" y="1084"/>
                  </a:lnTo>
                  <a:lnTo>
                    <a:pt x="803" y="1089"/>
                  </a:lnTo>
                  <a:lnTo>
                    <a:pt x="796" y="1107"/>
                  </a:lnTo>
                  <a:lnTo>
                    <a:pt x="793" y="1108"/>
                  </a:lnTo>
                  <a:lnTo>
                    <a:pt x="784" y="1118"/>
                  </a:lnTo>
                  <a:lnTo>
                    <a:pt x="783" y="1120"/>
                  </a:lnTo>
                  <a:lnTo>
                    <a:pt x="781" y="1121"/>
                  </a:lnTo>
                  <a:lnTo>
                    <a:pt x="776" y="1123"/>
                  </a:lnTo>
                  <a:lnTo>
                    <a:pt x="771" y="1126"/>
                  </a:lnTo>
                  <a:lnTo>
                    <a:pt x="765" y="1131"/>
                  </a:lnTo>
                  <a:lnTo>
                    <a:pt x="763" y="1137"/>
                  </a:lnTo>
                  <a:lnTo>
                    <a:pt x="761" y="1142"/>
                  </a:lnTo>
                  <a:lnTo>
                    <a:pt x="760" y="1147"/>
                  </a:lnTo>
                  <a:lnTo>
                    <a:pt x="758" y="1155"/>
                  </a:lnTo>
                  <a:lnTo>
                    <a:pt x="758" y="1165"/>
                  </a:lnTo>
                  <a:lnTo>
                    <a:pt x="760" y="1168"/>
                  </a:lnTo>
                  <a:lnTo>
                    <a:pt x="756" y="1175"/>
                  </a:lnTo>
                  <a:lnTo>
                    <a:pt x="758" y="1181"/>
                  </a:lnTo>
                  <a:lnTo>
                    <a:pt x="755" y="1215"/>
                  </a:lnTo>
                  <a:lnTo>
                    <a:pt x="755" y="1217"/>
                  </a:lnTo>
                  <a:lnTo>
                    <a:pt x="760" y="1233"/>
                  </a:lnTo>
                  <a:lnTo>
                    <a:pt x="760" y="1236"/>
                  </a:lnTo>
                  <a:lnTo>
                    <a:pt x="765" y="1246"/>
                  </a:lnTo>
                  <a:lnTo>
                    <a:pt x="765" y="1248"/>
                  </a:lnTo>
                  <a:lnTo>
                    <a:pt x="768" y="1257"/>
                  </a:lnTo>
                  <a:lnTo>
                    <a:pt x="770" y="1259"/>
                  </a:lnTo>
                  <a:lnTo>
                    <a:pt x="773" y="1265"/>
                  </a:lnTo>
                  <a:lnTo>
                    <a:pt x="774" y="1267"/>
                  </a:lnTo>
                  <a:lnTo>
                    <a:pt x="778" y="1270"/>
                  </a:lnTo>
                  <a:lnTo>
                    <a:pt x="781" y="1273"/>
                  </a:lnTo>
                  <a:lnTo>
                    <a:pt x="791" y="1280"/>
                  </a:lnTo>
                  <a:lnTo>
                    <a:pt x="799" y="1283"/>
                  </a:lnTo>
                  <a:lnTo>
                    <a:pt x="809" y="1286"/>
                  </a:lnTo>
                  <a:lnTo>
                    <a:pt x="816" y="1288"/>
                  </a:lnTo>
                  <a:lnTo>
                    <a:pt x="818" y="1288"/>
                  </a:lnTo>
                  <a:lnTo>
                    <a:pt x="819" y="1290"/>
                  </a:lnTo>
                  <a:lnTo>
                    <a:pt x="821" y="1290"/>
                  </a:lnTo>
                  <a:lnTo>
                    <a:pt x="827" y="1294"/>
                  </a:lnTo>
                  <a:lnTo>
                    <a:pt x="829" y="1296"/>
                  </a:lnTo>
                  <a:lnTo>
                    <a:pt x="829" y="1332"/>
                  </a:lnTo>
                  <a:lnTo>
                    <a:pt x="829" y="1335"/>
                  </a:lnTo>
                  <a:lnTo>
                    <a:pt x="827" y="1337"/>
                  </a:lnTo>
                  <a:lnTo>
                    <a:pt x="826" y="1343"/>
                  </a:lnTo>
                  <a:lnTo>
                    <a:pt x="822" y="1353"/>
                  </a:lnTo>
                  <a:lnTo>
                    <a:pt x="819" y="1362"/>
                  </a:lnTo>
                  <a:lnTo>
                    <a:pt x="814" y="1380"/>
                  </a:lnTo>
                  <a:lnTo>
                    <a:pt x="809" y="1400"/>
                  </a:lnTo>
                  <a:lnTo>
                    <a:pt x="811" y="1408"/>
                  </a:lnTo>
                  <a:lnTo>
                    <a:pt x="811" y="1411"/>
                  </a:lnTo>
                  <a:lnTo>
                    <a:pt x="803" y="1437"/>
                  </a:lnTo>
                  <a:lnTo>
                    <a:pt x="804" y="1440"/>
                  </a:lnTo>
                  <a:lnTo>
                    <a:pt x="804" y="1442"/>
                  </a:lnTo>
                  <a:lnTo>
                    <a:pt x="801" y="1451"/>
                  </a:lnTo>
                  <a:lnTo>
                    <a:pt x="771" y="1451"/>
                  </a:lnTo>
                  <a:lnTo>
                    <a:pt x="756" y="1455"/>
                  </a:lnTo>
                  <a:lnTo>
                    <a:pt x="750" y="1455"/>
                  </a:lnTo>
                  <a:lnTo>
                    <a:pt x="746" y="1455"/>
                  </a:lnTo>
                  <a:lnTo>
                    <a:pt x="733" y="1456"/>
                  </a:lnTo>
                  <a:lnTo>
                    <a:pt x="731" y="1468"/>
                  </a:lnTo>
                  <a:lnTo>
                    <a:pt x="728" y="1482"/>
                  </a:lnTo>
                  <a:lnTo>
                    <a:pt x="722" y="1492"/>
                  </a:lnTo>
                  <a:lnTo>
                    <a:pt x="713" y="1495"/>
                  </a:lnTo>
                  <a:lnTo>
                    <a:pt x="708" y="1503"/>
                  </a:lnTo>
                  <a:lnTo>
                    <a:pt x="713" y="1506"/>
                  </a:lnTo>
                  <a:lnTo>
                    <a:pt x="723" y="1508"/>
                  </a:lnTo>
                  <a:lnTo>
                    <a:pt x="723" y="1519"/>
                  </a:lnTo>
                  <a:lnTo>
                    <a:pt x="723" y="1527"/>
                  </a:lnTo>
                  <a:lnTo>
                    <a:pt x="723" y="1531"/>
                  </a:lnTo>
                  <a:lnTo>
                    <a:pt x="723" y="1534"/>
                  </a:lnTo>
                  <a:lnTo>
                    <a:pt x="723" y="1537"/>
                  </a:lnTo>
                  <a:lnTo>
                    <a:pt x="725" y="1540"/>
                  </a:lnTo>
                  <a:lnTo>
                    <a:pt x="725" y="1544"/>
                  </a:lnTo>
                  <a:lnTo>
                    <a:pt x="727" y="1557"/>
                  </a:lnTo>
                  <a:lnTo>
                    <a:pt x="728" y="1563"/>
                  </a:lnTo>
                  <a:lnTo>
                    <a:pt x="730" y="1565"/>
                  </a:lnTo>
                  <a:lnTo>
                    <a:pt x="730" y="1566"/>
                  </a:lnTo>
                  <a:lnTo>
                    <a:pt x="730" y="1570"/>
                  </a:lnTo>
                  <a:lnTo>
                    <a:pt x="725" y="1576"/>
                  </a:lnTo>
                  <a:lnTo>
                    <a:pt x="725" y="1579"/>
                  </a:lnTo>
                  <a:lnTo>
                    <a:pt x="723" y="1587"/>
                  </a:lnTo>
                  <a:lnTo>
                    <a:pt x="723" y="1592"/>
                  </a:lnTo>
                  <a:lnTo>
                    <a:pt x="723" y="1595"/>
                  </a:lnTo>
                  <a:lnTo>
                    <a:pt x="725" y="1607"/>
                  </a:lnTo>
                  <a:lnTo>
                    <a:pt x="725" y="1608"/>
                  </a:lnTo>
                  <a:lnTo>
                    <a:pt x="727" y="1615"/>
                  </a:lnTo>
                  <a:lnTo>
                    <a:pt x="728" y="1618"/>
                  </a:lnTo>
                  <a:lnTo>
                    <a:pt x="728" y="1621"/>
                  </a:lnTo>
                  <a:lnTo>
                    <a:pt x="728" y="1623"/>
                  </a:lnTo>
                  <a:lnTo>
                    <a:pt x="728" y="1633"/>
                  </a:lnTo>
                  <a:lnTo>
                    <a:pt x="727" y="1639"/>
                  </a:lnTo>
                  <a:lnTo>
                    <a:pt x="725" y="1646"/>
                  </a:lnTo>
                  <a:lnTo>
                    <a:pt x="723" y="1647"/>
                  </a:lnTo>
                  <a:lnTo>
                    <a:pt x="723" y="1649"/>
                  </a:lnTo>
                  <a:lnTo>
                    <a:pt x="723" y="1650"/>
                  </a:lnTo>
                  <a:lnTo>
                    <a:pt x="722" y="1655"/>
                  </a:lnTo>
                  <a:lnTo>
                    <a:pt x="722" y="1660"/>
                  </a:lnTo>
                  <a:lnTo>
                    <a:pt x="717" y="1668"/>
                  </a:lnTo>
                  <a:lnTo>
                    <a:pt x="715" y="1670"/>
                  </a:lnTo>
                  <a:lnTo>
                    <a:pt x="702" y="1680"/>
                  </a:lnTo>
                  <a:lnTo>
                    <a:pt x="698" y="1681"/>
                  </a:lnTo>
                  <a:lnTo>
                    <a:pt x="675" y="1696"/>
                  </a:lnTo>
                  <a:lnTo>
                    <a:pt x="665" y="1699"/>
                  </a:lnTo>
                  <a:lnTo>
                    <a:pt x="664" y="1701"/>
                  </a:lnTo>
                  <a:lnTo>
                    <a:pt x="657" y="1702"/>
                  </a:lnTo>
                  <a:lnTo>
                    <a:pt x="652" y="1705"/>
                  </a:lnTo>
                  <a:lnTo>
                    <a:pt x="650" y="1707"/>
                  </a:lnTo>
                  <a:lnTo>
                    <a:pt x="645" y="1710"/>
                  </a:lnTo>
                  <a:lnTo>
                    <a:pt x="641" y="1712"/>
                  </a:lnTo>
                  <a:lnTo>
                    <a:pt x="637" y="1714"/>
                  </a:lnTo>
                  <a:lnTo>
                    <a:pt x="632" y="1715"/>
                  </a:lnTo>
                  <a:lnTo>
                    <a:pt x="631" y="1717"/>
                  </a:lnTo>
                  <a:lnTo>
                    <a:pt x="629" y="1717"/>
                  </a:lnTo>
                  <a:lnTo>
                    <a:pt x="626" y="1718"/>
                  </a:lnTo>
                  <a:lnTo>
                    <a:pt x="622" y="1718"/>
                  </a:lnTo>
                  <a:lnTo>
                    <a:pt x="619" y="1718"/>
                  </a:lnTo>
                  <a:lnTo>
                    <a:pt x="612" y="1718"/>
                  </a:lnTo>
                  <a:lnTo>
                    <a:pt x="607" y="1717"/>
                  </a:lnTo>
                  <a:lnTo>
                    <a:pt x="599" y="1718"/>
                  </a:lnTo>
                  <a:lnTo>
                    <a:pt x="584" y="1715"/>
                  </a:lnTo>
                  <a:lnTo>
                    <a:pt x="553" y="1709"/>
                  </a:lnTo>
                  <a:lnTo>
                    <a:pt x="551" y="1709"/>
                  </a:lnTo>
                  <a:lnTo>
                    <a:pt x="545" y="1707"/>
                  </a:lnTo>
                  <a:lnTo>
                    <a:pt x="540" y="1707"/>
                  </a:lnTo>
                  <a:lnTo>
                    <a:pt x="536" y="1707"/>
                  </a:lnTo>
                  <a:lnTo>
                    <a:pt x="521" y="1707"/>
                  </a:lnTo>
                  <a:lnTo>
                    <a:pt x="510" y="1707"/>
                  </a:lnTo>
                  <a:lnTo>
                    <a:pt x="503" y="1707"/>
                  </a:lnTo>
                  <a:lnTo>
                    <a:pt x="488" y="1705"/>
                  </a:lnTo>
                  <a:lnTo>
                    <a:pt x="485" y="1705"/>
                  </a:lnTo>
                  <a:lnTo>
                    <a:pt x="478" y="1705"/>
                  </a:lnTo>
                  <a:lnTo>
                    <a:pt x="473" y="1705"/>
                  </a:lnTo>
                  <a:lnTo>
                    <a:pt x="460" y="1705"/>
                  </a:lnTo>
                  <a:lnTo>
                    <a:pt x="459" y="1705"/>
                  </a:lnTo>
                  <a:lnTo>
                    <a:pt x="455" y="1705"/>
                  </a:lnTo>
                  <a:lnTo>
                    <a:pt x="444" y="1707"/>
                  </a:lnTo>
                  <a:lnTo>
                    <a:pt x="440" y="1709"/>
                  </a:lnTo>
                  <a:lnTo>
                    <a:pt x="429" y="1710"/>
                  </a:lnTo>
                  <a:lnTo>
                    <a:pt x="422" y="1712"/>
                  </a:lnTo>
                  <a:lnTo>
                    <a:pt x="421" y="1710"/>
                  </a:lnTo>
                  <a:lnTo>
                    <a:pt x="419" y="1707"/>
                  </a:lnTo>
                  <a:lnTo>
                    <a:pt x="417" y="1704"/>
                  </a:lnTo>
                  <a:lnTo>
                    <a:pt x="412" y="1697"/>
                  </a:lnTo>
                  <a:lnTo>
                    <a:pt x="402" y="1681"/>
                  </a:lnTo>
                  <a:lnTo>
                    <a:pt x="401" y="1680"/>
                  </a:lnTo>
                  <a:lnTo>
                    <a:pt x="399" y="1678"/>
                  </a:lnTo>
                  <a:lnTo>
                    <a:pt x="397" y="1676"/>
                  </a:lnTo>
                  <a:lnTo>
                    <a:pt x="392" y="1673"/>
                  </a:lnTo>
                  <a:lnTo>
                    <a:pt x="391" y="1671"/>
                  </a:lnTo>
                  <a:lnTo>
                    <a:pt x="389" y="1671"/>
                  </a:lnTo>
                  <a:lnTo>
                    <a:pt x="386" y="1671"/>
                  </a:lnTo>
                  <a:lnTo>
                    <a:pt x="383" y="1670"/>
                  </a:lnTo>
                  <a:lnTo>
                    <a:pt x="378" y="1668"/>
                  </a:lnTo>
                  <a:lnTo>
                    <a:pt x="376" y="1668"/>
                  </a:lnTo>
                  <a:lnTo>
                    <a:pt x="371" y="1667"/>
                  </a:lnTo>
                  <a:lnTo>
                    <a:pt x="368" y="1667"/>
                  </a:lnTo>
                  <a:lnTo>
                    <a:pt x="364" y="1665"/>
                  </a:lnTo>
                  <a:lnTo>
                    <a:pt x="359" y="1663"/>
                  </a:lnTo>
                  <a:lnTo>
                    <a:pt x="358" y="1663"/>
                  </a:lnTo>
                  <a:lnTo>
                    <a:pt x="356" y="1662"/>
                  </a:lnTo>
                  <a:lnTo>
                    <a:pt x="354" y="1660"/>
                  </a:lnTo>
                  <a:lnTo>
                    <a:pt x="354" y="1657"/>
                  </a:lnTo>
                  <a:lnTo>
                    <a:pt x="353" y="1654"/>
                  </a:lnTo>
                  <a:lnTo>
                    <a:pt x="353" y="1650"/>
                  </a:lnTo>
                  <a:lnTo>
                    <a:pt x="351" y="1649"/>
                  </a:lnTo>
                  <a:lnTo>
                    <a:pt x="354" y="1642"/>
                  </a:lnTo>
                  <a:lnTo>
                    <a:pt x="356" y="1641"/>
                  </a:lnTo>
                  <a:lnTo>
                    <a:pt x="356" y="1639"/>
                  </a:lnTo>
                  <a:lnTo>
                    <a:pt x="358" y="1636"/>
                  </a:lnTo>
                  <a:lnTo>
                    <a:pt x="358" y="1633"/>
                  </a:lnTo>
                  <a:lnTo>
                    <a:pt x="354" y="1633"/>
                  </a:lnTo>
                  <a:lnTo>
                    <a:pt x="348" y="1633"/>
                  </a:lnTo>
                  <a:lnTo>
                    <a:pt x="338" y="1636"/>
                  </a:lnTo>
                  <a:lnTo>
                    <a:pt x="335" y="1636"/>
                  </a:lnTo>
                  <a:lnTo>
                    <a:pt x="331" y="1633"/>
                  </a:lnTo>
                  <a:lnTo>
                    <a:pt x="328" y="1628"/>
                  </a:lnTo>
                  <a:lnTo>
                    <a:pt x="320" y="1625"/>
                  </a:lnTo>
                  <a:lnTo>
                    <a:pt x="316" y="1623"/>
                  </a:lnTo>
                  <a:lnTo>
                    <a:pt x="308" y="1615"/>
                  </a:lnTo>
                  <a:lnTo>
                    <a:pt x="306" y="1613"/>
                  </a:lnTo>
                  <a:lnTo>
                    <a:pt x="297" y="1607"/>
                  </a:lnTo>
                  <a:lnTo>
                    <a:pt x="293" y="1600"/>
                  </a:lnTo>
                  <a:lnTo>
                    <a:pt x="293" y="1595"/>
                  </a:lnTo>
                  <a:lnTo>
                    <a:pt x="293" y="1592"/>
                  </a:lnTo>
                  <a:lnTo>
                    <a:pt x="293" y="1587"/>
                  </a:lnTo>
                  <a:lnTo>
                    <a:pt x="293" y="1586"/>
                  </a:lnTo>
                  <a:lnTo>
                    <a:pt x="290" y="1581"/>
                  </a:lnTo>
                  <a:lnTo>
                    <a:pt x="285" y="1574"/>
                  </a:lnTo>
                  <a:lnTo>
                    <a:pt x="282" y="1574"/>
                  </a:lnTo>
                  <a:lnTo>
                    <a:pt x="272" y="1573"/>
                  </a:lnTo>
                  <a:lnTo>
                    <a:pt x="270" y="1571"/>
                  </a:lnTo>
                  <a:lnTo>
                    <a:pt x="260" y="1570"/>
                  </a:lnTo>
                  <a:lnTo>
                    <a:pt x="250" y="1568"/>
                  </a:lnTo>
                  <a:lnTo>
                    <a:pt x="247" y="1568"/>
                  </a:lnTo>
                  <a:lnTo>
                    <a:pt x="239" y="1565"/>
                  </a:lnTo>
                  <a:lnTo>
                    <a:pt x="237" y="1565"/>
                  </a:lnTo>
                  <a:lnTo>
                    <a:pt x="227" y="1561"/>
                  </a:lnTo>
                  <a:lnTo>
                    <a:pt x="225" y="1561"/>
                  </a:lnTo>
                  <a:lnTo>
                    <a:pt x="219" y="1557"/>
                  </a:lnTo>
                  <a:lnTo>
                    <a:pt x="212" y="1555"/>
                  </a:lnTo>
                  <a:lnTo>
                    <a:pt x="206" y="1555"/>
                  </a:lnTo>
                  <a:lnTo>
                    <a:pt x="202" y="1555"/>
                  </a:lnTo>
                  <a:lnTo>
                    <a:pt x="199" y="1555"/>
                  </a:lnTo>
                  <a:lnTo>
                    <a:pt x="197" y="1553"/>
                  </a:lnTo>
                  <a:lnTo>
                    <a:pt x="192" y="1552"/>
                  </a:lnTo>
                  <a:lnTo>
                    <a:pt x="191" y="1550"/>
                  </a:lnTo>
                  <a:lnTo>
                    <a:pt x="187" y="1548"/>
                  </a:lnTo>
                  <a:lnTo>
                    <a:pt x="181" y="1548"/>
                  </a:lnTo>
                  <a:lnTo>
                    <a:pt x="176" y="1552"/>
                  </a:lnTo>
                  <a:lnTo>
                    <a:pt x="171" y="1557"/>
                  </a:lnTo>
                  <a:lnTo>
                    <a:pt x="166" y="1563"/>
                  </a:lnTo>
                  <a:lnTo>
                    <a:pt x="161" y="1566"/>
                  </a:lnTo>
                  <a:lnTo>
                    <a:pt x="158" y="1570"/>
                  </a:lnTo>
                  <a:lnTo>
                    <a:pt x="154" y="1571"/>
                  </a:lnTo>
                  <a:lnTo>
                    <a:pt x="149" y="1576"/>
                  </a:lnTo>
                  <a:lnTo>
                    <a:pt x="146" y="1578"/>
                  </a:lnTo>
                  <a:lnTo>
                    <a:pt x="146" y="1574"/>
                  </a:lnTo>
                  <a:lnTo>
                    <a:pt x="146" y="1573"/>
                  </a:lnTo>
                  <a:lnTo>
                    <a:pt x="148" y="1570"/>
                  </a:lnTo>
                  <a:lnTo>
                    <a:pt x="146" y="1566"/>
                  </a:lnTo>
                  <a:lnTo>
                    <a:pt x="146" y="1558"/>
                  </a:lnTo>
                  <a:lnTo>
                    <a:pt x="144" y="1555"/>
                  </a:lnTo>
                  <a:lnTo>
                    <a:pt x="144" y="1548"/>
                  </a:lnTo>
                  <a:lnTo>
                    <a:pt x="144" y="1545"/>
                  </a:lnTo>
                  <a:lnTo>
                    <a:pt x="144" y="1540"/>
                  </a:lnTo>
                  <a:lnTo>
                    <a:pt x="143" y="1536"/>
                  </a:lnTo>
                  <a:lnTo>
                    <a:pt x="141" y="1534"/>
                  </a:lnTo>
                  <a:lnTo>
                    <a:pt x="138" y="1532"/>
                  </a:lnTo>
                  <a:lnTo>
                    <a:pt x="134" y="1531"/>
                  </a:lnTo>
                  <a:lnTo>
                    <a:pt x="131" y="1531"/>
                  </a:lnTo>
                  <a:lnTo>
                    <a:pt x="126" y="1531"/>
                  </a:lnTo>
                  <a:lnTo>
                    <a:pt x="123" y="1527"/>
                  </a:lnTo>
                  <a:lnTo>
                    <a:pt x="121" y="1524"/>
                  </a:lnTo>
                  <a:lnTo>
                    <a:pt x="123" y="1521"/>
                  </a:lnTo>
                  <a:lnTo>
                    <a:pt x="125" y="1521"/>
                  </a:lnTo>
                  <a:lnTo>
                    <a:pt x="128" y="1519"/>
                  </a:lnTo>
                  <a:lnTo>
                    <a:pt x="129" y="1519"/>
                  </a:lnTo>
                  <a:lnTo>
                    <a:pt x="131" y="1518"/>
                  </a:lnTo>
                  <a:lnTo>
                    <a:pt x="134" y="1516"/>
                  </a:lnTo>
                  <a:lnTo>
                    <a:pt x="134" y="1506"/>
                  </a:lnTo>
                  <a:lnTo>
                    <a:pt x="146" y="1498"/>
                  </a:lnTo>
                  <a:lnTo>
                    <a:pt x="148" y="1498"/>
                  </a:lnTo>
                  <a:lnTo>
                    <a:pt x="153" y="1498"/>
                  </a:lnTo>
                  <a:lnTo>
                    <a:pt x="156" y="1497"/>
                  </a:lnTo>
                  <a:lnTo>
                    <a:pt x="158" y="1495"/>
                  </a:lnTo>
                  <a:lnTo>
                    <a:pt x="163" y="1495"/>
                  </a:lnTo>
                  <a:lnTo>
                    <a:pt x="166" y="1495"/>
                  </a:lnTo>
                  <a:lnTo>
                    <a:pt x="169" y="1495"/>
                  </a:lnTo>
                  <a:lnTo>
                    <a:pt x="171" y="1492"/>
                  </a:lnTo>
                  <a:lnTo>
                    <a:pt x="172" y="1487"/>
                  </a:lnTo>
                  <a:lnTo>
                    <a:pt x="174" y="1485"/>
                  </a:lnTo>
                  <a:lnTo>
                    <a:pt x="181" y="1481"/>
                  </a:lnTo>
                  <a:lnTo>
                    <a:pt x="182" y="1476"/>
                  </a:lnTo>
                  <a:lnTo>
                    <a:pt x="187" y="1466"/>
                  </a:lnTo>
                  <a:lnTo>
                    <a:pt x="192" y="1458"/>
                  </a:lnTo>
                  <a:lnTo>
                    <a:pt x="189" y="1455"/>
                  </a:lnTo>
                  <a:lnTo>
                    <a:pt x="194" y="1447"/>
                  </a:lnTo>
                  <a:lnTo>
                    <a:pt x="197" y="1443"/>
                  </a:lnTo>
                  <a:lnTo>
                    <a:pt x="196" y="1440"/>
                  </a:lnTo>
                  <a:lnTo>
                    <a:pt x="192" y="1437"/>
                  </a:lnTo>
                  <a:lnTo>
                    <a:pt x="189" y="1434"/>
                  </a:lnTo>
                  <a:lnTo>
                    <a:pt x="189" y="1430"/>
                  </a:lnTo>
                  <a:lnTo>
                    <a:pt x="192" y="1426"/>
                  </a:lnTo>
                  <a:lnTo>
                    <a:pt x="196" y="1424"/>
                  </a:lnTo>
                  <a:lnTo>
                    <a:pt x="197" y="1422"/>
                  </a:lnTo>
                  <a:lnTo>
                    <a:pt x="199" y="1421"/>
                  </a:lnTo>
                  <a:lnTo>
                    <a:pt x="201" y="1417"/>
                  </a:lnTo>
                  <a:lnTo>
                    <a:pt x="202" y="1416"/>
                  </a:lnTo>
                  <a:lnTo>
                    <a:pt x="202" y="1408"/>
                  </a:lnTo>
                  <a:lnTo>
                    <a:pt x="201" y="1401"/>
                  </a:lnTo>
                  <a:lnTo>
                    <a:pt x="201" y="1393"/>
                  </a:lnTo>
                  <a:lnTo>
                    <a:pt x="202" y="1385"/>
                  </a:lnTo>
                  <a:lnTo>
                    <a:pt x="204" y="1377"/>
                  </a:lnTo>
                  <a:lnTo>
                    <a:pt x="206" y="1375"/>
                  </a:lnTo>
                  <a:lnTo>
                    <a:pt x="207" y="1369"/>
                  </a:lnTo>
                  <a:lnTo>
                    <a:pt x="207" y="1361"/>
                  </a:lnTo>
                  <a:lnTo>
                    <a:pt x="207" y="1353"/>
                  </a:lnTo>
                  <a:lnTo>
                    <a:pt x="207" y="1351"/>
                  </a:lnTo>
                  <a:lnTo>
                    <a:pt x="209" y="1346"/>
                  </a:lnTo>
                  <a:lnTo>
                    <a:pt x="214" y="1341"/>
                  </a:lnTo>
                  <a:lnTo>
                    <a:pt x="217" y="1338"/>
                  </a:lnTo>
                  <a:lnTo>
                    <a:pt x="220" y="1337"/>
                  </a:lnTo>
                  <a:lnTo>
                    <a:pt x="230" y="1327"/>
                  </a:lnTo>
                  <a:lnTo>
                    <a:pt x="227" y="1312"/>
                  </a:lnTo>
                  <a:lnTo>
                    <a:pt x="227" y="1309"/>
                  </a:lnTo>
                  <a:lnTo>
                    <a:pt x="224" y="1306"/>
                  </a:lnTo>
                  <a:lnTo>
                    <a:pt x="219" y="1307"/>
                  </a:lnTo>
                  <a:lnTo>
                    <a:pt x="212" y="1307"/>
                  </a:lnTo>
                  <a:lnTo>
                    <a:pt x="202" y="1309"/>
                  </a:lnTo>
                  <a:lnTo>
                    <a:pt x="199" y="1306"/>
                  </a:lnTo>
                  <a:lnTo>
                    <a:pt x="197" y="1301"/>
                  </a:lnTo>
                  <a:lnTo>
                    <a:pt x="197" y="1294"/>
                  </a:lnTo>
                  <a:lnTo>
                    <a:pt x="197" y="1288"/>
                  </a:lnTo>
                  <a:lnTo>
                    <a:pt x="201" y="1277"/>
                  </a:lnTo>
                  <a:lnTo>
                    <a:pt x="201" y="1267"/>
                  </a:lnTo>
                  <a:lnTo>
                    <a:pt x="199" y="1259"/>
                  </a:lnTo>
                  <a:lnTo>
                    <a:pt x="199" y="1256"/>
                  </a:lnTo>
                  <a:lnTo>
                    <a:pt x="197" y="1251"/>
                  </a:lnTo>
                  <a:lnTo>
                    <a:pt x="196" y="1244"/>
                  </a:lnTo>
                  <a:lnTo>
                    <a:pt x="192" y="1236"/>
                  </a:lnTo>
                  <a:lnTo>
                    <a:pt x="189" y="1226"/>
                  </a:lnTo>
                  <a:lnTo>
                    <a:pt x="189" y="1222"/>
                  </a:lnTo>
                  <a:lnTo>
                    <a:pt x="187" y="1215"/>
                  </a:lnTo>
                  <a:lnTo>
                    <a:pt x="184" y="1204"/>
                  </a:lnTo>
                  <a:lnTo>
                    <a:pt x="176" y="1199"/>
                  </a:lnTo>
                  <a:lnTo>
                    <a:pt x="163" y="1199"/>
                  </a:lnTo>
                  <a:lnTo>
                    <a:pt x="149" y="1201"/>
                  </a:lnTo>
                  <a:lnTo>
                    <a:pt x="149" y="1197"/>
                  </a:lnTo>
                  <a:lnTo>
                    <a:pt x="146" y="1191"/>
                  </a:lnTo>
                  <a:lnTo>
                    <a:pt x="141" y="1183"/>
                  </a:lnTo>
                  <a:lnTo>
                    <a:pt x="131" y="1176"/>
                  </a:lnTo>
                  <a:lnTo>
                    <a:pt x="133" y="1171"/>
                  </a:lnTo>
                  <a:lnTo>
                    <a:pt x="136" y="1170"/>
                  </a:lnTo>
                  <a:lnTo>
                    <a:pt x="143" y="1167"/>
                  </a:lnTo>
                  <a:lnTo>
                    <a:pt x="148" y="1167"/>
                  </a:lnTo>
                  <a:lnTo>
                    <a:pt x="151" y="1160"/>
                  </a:lnTo>
                  <a:lnTo>
                    <a:pt x="161" y="1160"/>
                  </a:lnTo>
                  <a:lnTo>
                    <a:pt x="172" y="1154"/>
                  </a:lnTo>
                  <a:lnTo>
                    <a:pt x="184" y="1141"/>
                  </a:lnTo>
                  <a:lnTo>
                    <a:pt x="189" y="1141"/>
                  </a:lnTo>
                  <a:lnTo>
                    <a:pt x="189" y="1139"/>
                  </a:lnTo>
                  <a:lnTo>
                    <a:pt x="189" y="1136"/>
                  </a:lnTo>
                  <a:lnTo>
                    <a:pt x="189" y="1131"/>
                  </a:lnTo>
                  <a:lnTo>
                    <a:pt x="191" y="1126"/>
                  </a:lnTo>
                  <a:lnTo>
                    <a:pt x="189" y="1121"/>
                  </a:lnTo>
                  <a:lnTo>
                    <a:pt x="189" y="1115"/>
                  </a:lnTo>
                  <a:lnTo>
                    <a:pt x="179" y="1113"/>
                  </a:lnTo>
                  <a:lnTo>
                    <a:pt x="177" y="1110"/>
                  </a:lnTo>
                  <a:lnTo>
                    <a:pt x="169" y="1107"/>
                  </a:lnTo>
                  <a:lnTo>
                    <a:pt x="164" y="1103"/>
                  </a:lnTo>
                  <a:lnTo>
                    <a:pt x="161" y="1102"/>
                  </a:lnTo>
                  <a:lnTo>
                    <a:pt x="158" y="1102"/>
                  </a:lnTo>
                  <a:lnTo>
                    <a:pt x="153" y="1100"/>
                  </a:lnTo>
                  <a:lnTo>
                    <a:pt x="149" y="1097"/>
                  </a:lnTo>
                  <a:lnTo>
                    <a:pt x="144" y="1091"/>
                  </a:lnTo>
                  <a:lnTo>
                    <a:pt x="141" y="1084"/>
                  </a:lnTo>
                  <a:lnTo>
                    <a:pt x="141" y="1071"/>
                  </a:lnTo>
                  <a:lnTo>
                    <a:pt x="143" y="1065"/>
                  </a:lnTo>
                  <a:lnTo>
                    <a:pt x="144" y="1053"/>
                  </a:lnTo>
                  <a:lnTo>
                    <a:pt x="148" y="1048"/>
                  </a:lnTo>
                  <a:lnTo>
                    <a:pt x="149" y="1044"/>
                  </a:lnTo>
                  <a:lnTo>
                    <a:pt x="151" y="1039"/>
                  </a:lnTo>
                  <a:lnTo>
                    <a:pt x="151" y="1036"/>
                  </a:lnTo>
                  <a:lnTo>
                    <a:pt x="153" y="1032"/>
                  </a:lnTo>
                  <a:lnTo>
                    <a:pt x="156" y="1027"/>
                  </a:lnTo>
                  <a:lnTo>
                    <a:pt x="156" y="1023"/>
                  </a:lnTo>
                  <a:lnTo>
                    <a:pt x="156" y="1021"/>
                  </a:lnTo>
                  <a:lnTo>
                    <a:pt x="161" y="1011"/>
                  </a:lnTo>
                  <a:lnTo>
                    <a:pt x="163" y="1003"/>
                  </a:lnTo>
                  <a:lnTo>
                    <a:pt x="164" y="1000"/>
                  </a:lnTo>
                  <a:lnTo>
                    <a:pt x="163" y="997"/>
                  </a:lnTo>
                  <a:lnTo>
                    <a:pt x="159" y="995"/>
                  </a:lnTo>
                  <a:lnTo>
                    <a:pt x="158" y="993"/>
                  </a:lnTo>
                  <a:lnTo>
                    <a:pt x="154" y="990"/>
                  </a:lnTo>
                  <a:lnTo>
                    <a:pt x="151" y="989"/>
                  </a:lnTo>
                  <a:lnTo>
                    <a:pt x="146" y="987"/>
                  </a:lnTo>
                  <a:lnTo>
                    <a:pt x="143" y="985"/>
                  </a:lnTo>
                  <a:lnTo>
                    <a:pt x="139" y="981"/>
                  </a:lnTo>
                  <a:lnTo>
                    <a:pt x="136" y="979"/>
                  </a:lnTo>
                  <a:lnTo>
                    <a:pt x="133" y="977"/>
                  </a:lnTo>
                  <a:lnTo>
                    <a:pt x="121" y="979"/>
                  </a:lnTo>
                  <a:lnTo>
                    <a:pt x="110" y="974"/>
                  </a:lnTo>
                  <a:lnTo>
                    <a:pt x="105" y="968"/>
                  </a:lnTo>
                  <a:lnTo>
                    <a:pt x="98" y="963"/>
                  </a:lnTo>
                  <a:lnTo>
                    <a:pt x="83" y="964"/>
                  </a:lnTo>
                  <a:lnTo>
                    <a:pt x="65" y="964"/>
                  </a:lnTo>
                  <a:lnTo>
                    <a:pt x="53" y="963"/>
                  </a:lnTo>
                  <a:lnTo>
                    <a:pt x="45" y="961"/>
                  </a:lnTo>
                  <a:lnTo>
                    <a:pt x="37" y="956"/>
                  </a:lnTo>
                  <a:lnTo>
                    <a:pt x="32" y="951"/>
                  </a:lnTo>
                  <a:lnTo>
                    <a:pt x="25" y="947"/>
                  </a:lnTo>
                  <a:lnTo>
                    <a:pt x="20" y="945"/>
                  </a:lnTo>
                  <a:lnTo>
                    <a:pt x="14" y="943"/>
                  </a:lnTo>
                  <a:lnTo>
                    <a:pt x="10" y="942"/>
                  </a:lnTo>
                  <a:lnTo>
                    <a:pt x="5" y="942"/>
                  </a:lnTo>
                  <a:lnTo>
                    <a:pt x="2" y="942"/>
                  </a:lnTo>
                  <a:lnTo>
                    <a:pt x="0" y="938"/>
                  </a:lnTo>
                  <a:lnTo>
                    <a:pt x="4" y="937"/>
                  </a:lnTo>
                  <a:lnTo>
                    <a:pt x="5" y="935"/>
                  </a:lnTo>
                  <a:lnTo>
                    <a:pt x="2" y="929"/>
                  </a:lnTo>
                  <a:lnTo>
                    <a:pt x="5" y="919"/>
                  </a:lnTo>
                  <a:lnTo>
                    <a:pt x="15" y="900"/>
                  </a:lnTo>
                  <a:lnTo>
                    <a:pt x="19" y="887"/>
                  </a:lnTo>
                  <a:lnTo>
                    <a:pt x="19" y="875"/>
                  </a:lnTo>
                  <a:lnTo>
                    <a:pt x="19" y="869"/>
                  </a:lnTo>
                  <a:lnTo>
                    <a:pt x="19" y="864"/>
                  </a:lnTo>
                  <a:lnTo>
                    <a:pt x="15" y="854"/>
                  </a:lnTo>
                  <a:lnTo>
                    <a:pt x="14" y="846"/>
                  </a:lnTo>
                  <a:lnTo>
                    <a:pt x="10" y="840"/>
                  </a:lnTo>
                  <a:lnTo>
                    <a:pt x="9" y="835"/>
                  </a:lnTo>
                  <a:lnTo>
                    <a:pt x="34" y="796"/>
                  </a:lnTo>
                  <a:lnTo>
                    <a:pt x="86" y="712"/>
                  </a:lnTo>
                  <a:lnTo>
                    <a:pt x="82" y="710"/>
                  </a:lnTo>
                  <a:lnTo>
                    <a:pt x="72" y="718"/>
                  </a:lnTo>
                  <a:lnTo>
                    <a:pt x="55" y="728"/>
                  </a:lnTo>
                  <a:lnTo>
                    <a:pt x="50" y="728"/>
                  </a:lnTo>
                  <a:lnTo>
                    <a:pt x="45" y="726"/>
                  </a:lnTo>
                  <a:lnTo>
                    <a:pt x="40" y="726"/>
                  </a:lnTo>
                  <a:lnTo>
                    <a:pt x="35" y="723"/>
                  </a:lnTo>
                  <a:lnTo>
                    <a:pt x="30" y="720"/>
                  </a:lnTo>
                  <a:lnTo>
                    <a:pt x="27" y="707"/>
                  </a:lnTo>
                  <a:lnTo>
                    <a:pt x="24" y="689"/>
                  </a:lnTo>
                  <a:lnTo>
                    <a:pt x="17" y="670"/>
                  </a:lnTo>
                  <a:lnTo>
                    <a:pt x="17" y="667"/>
                  </a:lnTo>
                  <a:lnTo>
                    <a:pt x="14" y="657"/>
                  </a:lnTo>
                  <a:lnTo>
                    <a:pt x="14" y="644"/>
                  </a:lnTo>
                  <a:lnTo>
                    <a:pt x="12" y="639"/>
                  </a:lnTo>
                  <a:lnTo>
                    <a:pt x="12" y="631"/>
                  </a:lnTo>
                  <a:lnTo>
                    <a:pt x="15" y="633"/>
                  </a:lnTo>
                  <a:lnTo>
                    <a:pt x="20" y="636"/>
                  </a:lnTo>
                  <a:lnTo>
                    <a:pt x="25" y="634"/>
                  </a:lnTo>
                  <a:lnTo>
                    <a:pt x="32" y="629"/>
                  </a:lnTo>
                  <a:lnTo>
                    <a:pt x="37" y="626"/>
                  </a:lnTo>
                  <a:lnTo>
                    <a:pt x="37" y="623"/>
                  </a:lnTo>
                  <a:lnTo>
                    <a:pt x="37" y="621"/>
                  </a:lnTo>
                  <a:lnTo>
                    <a:pt x="37" y="618"/>
                  </a:lnTo>
                  <a:lnTo>
                    <a:pt x="42" y="607"/>
                  </a:lnTo>
                  <a:lnTo>
                    <a:pt x="45" y="603"/>
                  </a:lnTo>
                  <a:lnTo>
                    <a:pt x="55" y="597"/>
                  </a:lnTo>
                  <a:lnTo>
                    <a:pt x="57" y="595"/>
                  </a:lnTo>
                  <a:lnTo>
                    <a:pt x="65" y="595"/>
                  </a:lnTo>
                  <a:lnTo>
                    <a:pt x="68" y="595"/>
                  </a:lnTo>
                  <a:lnTo>
                    <a:pt x="73" y="591"/>
                  </a:lnTo>
                  <a:lnTo>
                    <a:pt x="75" y="589"/>
                  </a:lnTo>
                  <a:lnTo>
                    <a:pt x="83" y="581"/>
                  </a:lnTo>
                  <a:lnTo>
                    <a:pt x="83" y="573"/>
                  </a:lnTo>
                  <a:lnTo>
                    <a:pt x="83" y="571"/>
                  </a:lnTo>
                  <a:lnTo>
                    <a:pt x="83" y="569"/>
                  </a:lnTo>
                  <a:lnTo>
                    <a:pt x="82" y="563"/>
                  </a:lnTo>
                  <a:lnTo>
                    <a:pt x="80" y="560"/>
                  </a:lnTo>
                  <a:lnTo>
                    <a:pt x="80" y="553"/>
                  </a:lnTo>
                  <a:lnTo>
                    <a:pt x="80" y="542"/>
                  </a:lnTo>
                  <a:lnTo>
                    <a:pt x="82" y="540"/>
                  </a:lnTo>
                  <a:lnTo>
                    <a:pt x="82" y="539"/>
                  </a:lnTo>
                  <a:lnTo>
                    <a:pt x="90" y="539"/>
                  </a:lnTo>
                  <a:lnTo>
                    <a:pt x="91" y="539"/>
                  </a:lnTo>
                  <a:lnTo>
                    <a:pt x="103" y="537"/>
                  </a:lnTo>
                  <a:lnTo>
                    <a:pt x="105" y="536"/>
                  </a:lnTo>
                  <a:lnTo>
                    <a:pt x="116" y="532"/>
                  </a:lnTo>
                  <a:lnTo>
                    <a:pt x="128" y="531"/>
                  </a:lnTo>
                  <a:lnTo>
                    <a:pt x="129" y="529"/>
                  </a:lnTo>
                  <a:lnTo>
                    <a:pt x="141" y="526"/>
                  </a:lnTo>
                  <a:lnTo>
                    <a:pt x="143" y="526"/>
                  </a:lnTo>
                  <a:lnTo>
                    <a:pt x="151" y="524"/>
                  </a:lnTo>
                  <a:lnTo>
                    <a:pt x="151" y="521"/>
                  </a:lnTo>
                  <a:lnTo>
                    <a:pt x="158" y="513"/>
                  </a:lnTo>
                  <a:lnTo>
                    <a:pt x="159" y="510"/>
                  </a:lnTo>
                  <a:lnTo>
                    <a:pt x="169" y="503"/>
                  </a:lnTo>
                  <a:lnTo>
                    <a:pt x="179" y="505"/>
                  </a:lnTo>
                  <a:lnTo>
                    <a:pt x="187" y="500"/>
                  </a:lnTo>
                  <a:lnTo>
                    <a:pt x="187" y="497"/>
                  </a:lnTo>
                  <a:lnTo>
                    <a:pt x="186" y="492"/>
                  </a:lnTo>
                  <a:lnTo>
                    <a:pt x="182" y="489"/>
                  </a:lnTo>
                  <a:lnTo>
                    <a:pt x="177" y="482"/>
                  </a:lnTo>
                  <a:lnTo>
                    <a:pt x="177" y="476"/>
                  </a:lnTo>
                  <a:lnTo>
                    <a:pt x="181" y="472"/>
                  </a:lnTo>
                  <a:lnTo>
                    <a:pt x="182" y="469"/>
                  </a:lnTo>
                  <a:lnTo>
                    <a:pt x="187" y="466"/>
                  </a:lnTo>
                  <a:lnTo>
                    <a:pt x="189" y="466"/>
                  </a:lnTo>
                  <a:lnTo>
                    <a:pt x="201" y="463"/>
                  </a:lnTo>
                  <a:lnTo>
                    <a:pt x="201" y="458"/>
                  </a:lnTo>
                  <a:lnTo>
                    <a:pt x="199" y="455"/>
                  </a:lnTo>
                  <a:lnTo>
                    <a:pt x="207" y="447"/>
                  </a:lnTo>
                  <a:lnTo>
                    <a:pt x="215" y="443"/>
                  </a:lnTo>
                  <a:lnTo>
                    <a:pt x="220" y="438"/>
                  </a:lnTo>
                  <a:lnTo>
                    <a:pt x="220" y="432"/>
                  </a:lnTo>
                  <a:lnTo>
                    <a:pt x="220" y="429"/>
                  </a:lnTo>
                  <a:lnTo>
                    <a:pt x="224" y="421"/>
                  </a:lnTo>
                  <a:lnTo>
                    <a:pt x="230" y="422"/>
                  </a:lnTo>
                  <a:lnTo>
                    <a:pt x="234" y="422"/>
                  </a:lnTo>
                  <a:lnTo>
                    <a:pt x="235" y="417"/>
                  </a:lnTo>
                  <a:lnTo>
                    <a:pt x="234" y="408"/>
                  </a:lnTo>
                  <a:lnTo>
                    <a:pt x="234" y="406"/>
                  </a:lnTo>
                  <a:lnTo>
                    <a:pt x="239" y="400"/>
                  </a:lnTo>
                  <a:lnTo>
                    <a:pt x="242" y="395"/>
                  </a:lnTo>
                  <a:lnTo>
                    <a:pt x="244" y="391"/>
                  </a:lnTo>
                  <a:lnTo>
                    <a:pt x="244" y="390"/>
                  </a:lnTo>
                  <a:lnTo>
                    <a:pt x="242" y="382"/>
                  </a:lnTo>
                  <a:lnTo>
                    <a:pt x="239" y="375"/>
                  </a:lnTo>
                  <a:lnTo>
                    <a:pt x="239" y="372"/>
                  </a:lnTo>
                  <a:lnTo>
                    <a:pt x="237" y="367"/>
                  </a:lnTo>
                  <a:lnTo>
                    <a:pt x="237" y="364"/>
                  </a:lnTo>
                  <a:lnTo>
                    <a:pt x="234" y="356"/>
                  </a:lnTo>
                  <a:lnTo>
                    <a:pt x="234" y="353"/>
                  </a:lnTo>
                  <a:lnTo>
                    <a:pt x="234" y="346"/>
                  </a:lnTo>
                  <a:lnTo>
                    <a:pt x="234" y="343"/>
                  </a:lnTo>
                  <a:lnTo>
                    <a:pt x="235" y="336"/>
                  </a:lnTo>
                  <a:lnTo>
                    <a:pt x="240" y="327"/>
                  </a:lnTo>
                  <a:lnTo>
                    <a:pt x="240" y="325"/>
                  </a:lnTo>
                  <a:lnTo>
                    <a:pt x="242" y="324"/>
                  </a:lnTo>
                  <a:lnTo>
                    <a:pt x="245" y="319"/>
                  </a:lnTo>
                  <a:lnTo>
                    <a:pt x="247" y="315"/>
                  </a:lnTo>
                  <a:lnTo>
                    <a:pt x="247" y="309"/>
                  </a:lnTo>
                  <a:lnTo>
                    <a:pt x="247" y="306"/>
                  </a:lnTo>
                  <a:lnTo>
                    <a:pt x="247" y="298"/>
                  </a:lnTo>
                  <a:lnTo>
                    <a:pt x="247" y="296"/>
                  </a:lnTo>
                  <a:lnTo>
                    <a:pt x="252" y="285"/>
                  </a:lnTo>
                  <a:lnTo>
                    <a:pt x="262" y="280"/>
                  </a:lnTo>
                  <a:lnTo>
                    <a:pt x="263" y="278"/>
                  </a:lnTo>
                  <a:lnTo>
                    <a:pt x="270" y="273"/>
                  </a:lnTo>
                  <a:lnTo>
                    <a:pt x="272" y="272"/>
                  </a:lnTo>
                  <a:lnTo>
                    <a:pt x="275" y="262"/>
                  </a:lnTo>
                  <a:lnTo>
                    <a:pt x="285" y="262"/>
                  </a:lnTo>
                  <a:lnTo>
                    <a:pt x="298" y="264"/>
                  </a:lnTo>
                  <a:lnTo>
                    <a:pt x="308" y="264"/>
                  </a:lnTo>
                  <a:lnTo>
                    <a:pt x="310" y="264"/>
                  </a:lnTo>
                  <a:lnTo>
                    <a:pt x="318" y="264"/>
                  </a:lnTo>
                  <a:lnTo>
                    <a:pt x="320" y="264"/>
                  </a:lnTo>
                  <a:lnTo>
                    <a:pt x="321" y="257"/>
                  </a:lnTo>
                  <a:lnTo>
                    <a:pt x="321" y="256"/>
                  </a:lnTo>
                  <a:lnTo>
                    <a:pt x="326" y="249"/>
                  </a:lnTo>
                  <a:lnTo>
                    <a:pt x="335" y="249"/>
                  </a:lnTo>
                  <a:lnTo>
                    <a:pt x="336" y="247"/>
                  </a:lnTo>
                  <a:lnTo>
                    <a:pt x="335" y="244"/>
                  </a:lnTo>
                  <a:lnTo>
                    <a:pt x="331" y="241"/>
                  </a:lnTo>
                  <a:lnTo>
                    <a:pt x="328" y="241"/>
                  </a:lnTo>
                  <a:lnTo>
                    <a:pt x="326" y="241"/>
                  </a:lnTo>
                  <a:lnTo>
                    <a:pt x="323" y="239"/>
                  </a:lnTo>
                  <a:lnTo>
                    <a:pt x="325" y="236"/>
                  </a:lnTo>
                  <a:lnTo>
                    <a:pt x="326" y="233"/>
                  </a:lnTo>
                  <a:lnTo>
                    <a:pt x="323" y="230"/>
                  </a:lnTo>
                  <a:lnTo>
                    <a:pt x="318" y="225"/>
                  </a:lnTo>
                  <a:lnTo>
                    <a:pt x="318" y="223"/>
                  </a:lnTo>
                  <a:lnTo>
                    <a:pt x="318" y="218"/>
                  </a:lnTo>
                  <a:lnTo>
                    <a:pt x="318" y="213"/>
                  </a:lnTo>
                  <a:lnTo>
                    <a:pt x="325" y="212"/>
                  </a:lnTo>
                  <a:lnTo>
                    <a:pt x="326" y="210"/>
                  </a:lnTo>
                  <a:lnTo>
                    <a:pt x="325" y="205"/>
                  </a:lnTo>
                  <a:lnTo>
                    <a:pt x="320" y="202"/>
                  </a:lnTo>
                  <a:lnTo>
                    <a:pt x="313" y="201"/>
                  </a:lnTo>
                  <a:lnTo>
                    <a:pt x="306" y="192"/>
                  </a:lnTo>
                  <a:lnTo>
                    <a:pt x="306" y="189"/>
                  </a:lnTo>
                  <a:lnTo>
                    <a:pt x="310" y="180"/>
                  </a:lnTo>
                  <a:lnTo>
                    <a:pt x="311" y="178"/>
                  </a:lnTo>
                  <a:lnTo>
                    <a:pt x="311" y="175"/>
                  </a:lnTo>
                  <a:lnTo>
                    <a:pt x="308" y="167"/>
                  </a:lnTo>
                  <a:lnTo>
                    <a:pt x="306" y="163"/>
                  </a:lnTo>
                  <a:lnTo>
                    <a:pt x="303" y="162"/>
                  </a:lnTo>
                  <a:lnTo>
                    <a:pt x="298" y="162"/>
                  </a:lnTo>
                  <a:lnTo>
                    <a:pt x="293" y="162"/>
                  </a:lnTo>
                  <a:lnTo>
                    <a:pt x="290" y="162"/>
                  </a:lnTo>
                  <a:lnTo>
                    <a:pt x="287" y="154"/>
                  </a:lnTo>
                  <a:lnTo>
                    <a:pt x="287" y="150"/>
                  </a:lnTo>
                  <a:lnTo>
                    <a:pt x="285" y="144"/>
                  </a:lnTo>
                  <a:lnTo>
                    <a:pt x="287" y="141"/>
                  </a:lnTo>
                  <a:lnTo>
                    <a:pt x="292" y="142"/>
                  </a:lnTo>
                  <a:lnTo>
                    <a:pt x="295" y="141"/>
                  </a:lnTo>
                  <a:lnTo>
                    <a:pt x="297" y="136"/>
                  </a:lnTo>
                  <a:lnTo>
                    <a:pt x="295" y="124"/>
                  </a:lnTo>
                  <a:lnTo>
                    <a:pt x="292" y="115"/>
                  </a:lnTo>
                  <a:lnTo>
                    <a:pt x="297" y="116"/>
                  </a:lnTo>
                  <a:lnTo>
                    <a:pt x="300" y="120"/>
                  </a:lnTo>
                  <a:lnTo>
                    <a:pt x="305" y="123"/>
                  </a:lnTo>
                  <a:lnTo>
                    <a:pt x="306" y="123"/>
                  </a:lnTo>
                  <a:lnTo>
                    <a:pt x="310" y="124"/>
                  </a:lnTo>
                  <a:lnTo>
                    <a:pt x="315" y="124"/>
                  </a:lnTo>
                  <a:lnTo>
                    <a:pt x="320" y="123"/>
                  </a:lnTo>
                  <a:lnTo>
                    <a:pt x="328" y="121"/>
                  </a:lnTo>
                  <a:lnTo>
                    <a:pt x="335" y="121"/>
                  </a:lnTo>
                  <a:lnTo>
                    <a:pt x="338" y="123"/>
                  </a:lnTo>
                  <a:lnTo>
                    <a:pt x="343" y="124"/>
                  </a:lnTo>
                  <a:lnTo>
                    <a:pt x="346" y="121"/>
                  </a:lnTo>
                  <a:lnTo>
                    <a:pt x="348" y="120"/>
                  </a:lnTo>
                  <a:lnTo>
                    <a:pt x="348" y="115"/>
                  </a:lnTo>
                  <a:lnTo>
                    <a:pt x="348" y="112"/>
                  </a:lnTo>
                  <a:lnTo>
                    <a:pt x="349" y="107"/>
                  </a:lnTo>
                  <a:lnTo>
                    <a:pt x="349" y="103"/>
                  </a:lnTo>
                  <a:lnTo>
                    <a:pt x="346" y="95"/>
                  </a:lnTo>
                  <a:lnTo>
                    <a:pt x="348" y="92"/>
                  </a:lnTo>
                  <a:lnTo>
                    <a:pt x="354" y="86"/>
                  </a:lnTo>
                  <a:lnTo>
                    <a:pt x="358" y="87"/>
                  </a:lnTo>
                  <a:lnTo>
                    <a:pt x="361" y="87"/>
                  </a:lnTo>
                  <a:lnTo>
                    <a:pt x="368" y="91"/>
                  </a:lnTo>
                  <a:lnTo>
                    <a:pt x="371" y="91"/>
                  </a:lnTo>
                  <a:lnTo>
                    <a:pt x="373" y="79"/>
                  </a:lnTo>
                  <a:lnTo>
                    <a:pt x="373" y="73"/>
                  </a:lnTo>
                  <a:lnTo>
                    <a:pt x="378" y="65"/>
                  </a:lnTo>
                  <a:lnTo>
                    <a:pt x="391" y="58"/>
                  </a:lnTo>
                  <a:lnTo>
                    <a:pt x="396" y="57"/>
                  </a:lnTo>
                  <a:lnTo>
                    <a:pt x="401" y="57"/>
                  </a:lnTo>
                  <a:lnTo>
                    <a:pt x="404" y="55"/>
                  </a:lnTo>
                  <a:lnTo>
                    <a:pt x="409" y="52"/>
                  </a:lnTo>
                  <a:lnTo>
                    <a:pt x="412" y="48"/>
                  </a:lnTo>
                  <a:lnTo>
                    <a:pt x="416" y="47"/>
                  </a:lnTo>
                  <a:lnTo>
                    <a:pt x="419" y="45"/>
                  </a:lnTo>
                  <a:lnTo>
                    <a:pt x="421" y="40"/>
                  </a:lnTo>
                  <a:lnTo>
                    <a:pt x="424" y="37"/>
                  </a:lnTo>
                  <a:lnTo>
                    <a:pt x="426" y="31"/>
                  </a:lnTo>
                  <a:lnTo>
                    <a:pt x="427" y="24"/>
                  </a:lnTo>
                  <a:lnTo>
                    <a:pt x="430" y="18"/>
                  </a:lnTo>
                  <a:lnTo>
                    <a:pt x="434" y="13"/>
                  </a:lnTo>
                  <a:lnTo>
                    <a:pt x="440" y="6"/>
                  </a:lnTo>
                  <a:lnTo>
                    <a:pt x="449" y="0"/>
                  </a:lnTo>
                  <a:lnTo>
                    <a:pt x="455" y="0"/>
                  </a:lnTo>
                  <a:lnTo>
                    <a:pt x="462" y="2"/>
                  </a:lnTo>
                  <a:lnTo>
                    <a:pt x="469" y="3"/>
                  </a:lnTo>
                  <a:lnTo>
                    <a:pt x="472" y="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8" name="Freeform 138"/>
            <p:cNvSpPr>
              <a:spLocks/>
            </p:cNvSpPr>
            <p:nvPr/>
          </p:nvSpPr>
          <p:spPr bwMode="auto">
            <a:xfrm>
              <a:off x="3178175" y="3364708"/>
              <a:ext cx="620713" cy="1041400"/>
            </a:xfrm>
            <a:custGeom>
              <a:avLst/>
              <a:gdLst>
                <a:gd name="T0" fmla="*/ 35 w 782"/>
                <a:gd name="T1" fmla="*/ 257 h 1312"/>
                <a:gd name="T2" fmla="*/ 49 w 782"/>
                <a:gd name="T3" fmla="*/ 215 h 1312"/>
                <a:gd name="T4" fmla="*/ 63 w 782"/>
                <a:gd name="T5" fmla="*/ 179 h 1312"/>
                <a:gd name="T6" fmla="*/ 83 w 782"/>
                <a:gd name="T7" fmla="*/ 105 h 1312"/>
                <a:gd name="T8" fmla="*/ 116 w 782"/>
                <a:gd name="T9" fmla="*/ 82 h 1312"/>
                <a:gd name="T10" fmla="*/ 142 w 782"/>
                <a:gd name="T11" fmla="*/ 21 h 1312"/>
                <a:gd name="T12" fmla="*/ 182 w 782"/>
                <a:gd name="T13" fmla="*/ 9 h 1312"/>
                <a:gd name="T14" fmla="*/ 208 w 782"/>
                <a:gd name="T15" fmla="*/ 30 h 1312"/>
                <a:gd name="T16" fmla="*/ 238 w 782"/>
                <a:gd name="T17" fmla="*/ 42 h 1312"/>
                <a:gd name="T18" fmla="*/ 271 w 782"/>
                <a:gd name="T19" fmla="*/ 53 h 1312"/>
                <a:gd name="T20" fmla="*/ 339 w 782"/>
                <a:gd name="T21" fmla="*/ 53 h 1312"/>
                <a:gd name="T22" fmla="*/ 377 w 782"/>
                <a:gd name="T23" fmla="*/ 53 h 1312"/>
                <a:gd name="T24" fmla="*/ 427 w 782"/>
                <a:gd name="T25" fmla="*/ 43 h 1312"/>
                <a:gd name="T26" fmla="*/ 465 w 782"/>
                <a:gd name="T27" fmla="*/ 63 h 1312"/>
                <a:gd name="T28" fmla="*/ 503 w 782"/>
                <a:gd name="T29" fmla="*/ 93 h 1312"/>
                <a:gd name="T30" fmla="*/ 524 w 782"/>
                <a:gd name="T31" fmla="*/ 137 h 1312"/>
                <a:gd name="T32" fmla="*/ 590 w 782"/>
                <a:gd name="T33" fmla="*/ 129 h 1312"/>
                <a:gd name="T34" fmla="*/ 625 w 782"/>
                <a:gd name="T35" fmla="*/ 95 h 1312"/>
                <a:gd name="T36" fmla="*/ 633 w 782"/>
                <a:gd name="T37" fmla="*/ 127 h 1312"/>
                <a:gd name="T38" fmla="*/ 671 w 782"/>
                <a:gd name="T39" fmla="*/ 205 h 1312"/>
                <a:gd name="T40" fmla="*/ 663 w 782"/>
                <a:gd name="T41" fmla="*/ 284 h 1312"/>
                <a:gd name="T42" fmla="*/ 699 w 782"/>
                <a:gd name="T43" fmla="*/ 338 h 1312"/>
                <a:gd name="T44" fmla="*/ 676 w 782"/>
                <a:gd name="T45" fmla="*/ 362 h 1312"/>
                <a:gd name="T46" fmla="*/ 734 w 782"/>
                <a:gd name="T47" fmla="*/ 407 h 1312"/>
                <a:gd name="T48" fmla="*/ 782 w 782"/>
                <a:gd name="T49" fmla="*/ 399 h 1312"/>
                <a:gd name="T50" fmla="*/ 777 w 782"/>
                <a:gd name="T51" fmla="*/ 436 h 1312"/>
                <a:gd name="T52" fmla="*/ 767 w 782"/>
                <a:gd name="T53" fmla="*/ 467 h 1312"/>
                <a:gd name="T54" fmla="*/ 754 w 782"/>
                <a:gd name="T55" fmla="*/ 490 h 1312"/>
                <a:gd name="T56" fmla="*/ 721 w 782"/>
                <a:gd name="T57" fmla="*/ 513 h 1312"/>
                <a:gd name="T58" fmla="*/ 604 w 782"/>
                <a:gd name="T59" fmla="*/ 485 h 1312"/>
                <a:gd name="T60" fmla="*/ 539 w 782"/>
                <a:gd name="T61" fmla="*/ 438 h 1312"/>
                <a:gd name="T62" fmla="*/ 527 w 782"/>
                <a:gd name="T63" fmla="*/ 462 h 1312"/>
                <a:gd name="T64" fmla="*/ 557 w 782"/>
                <a:gd name="T65" fmla="*/ 516 h 1312"/>
                <a:gd name="T66" fmla="*/ 518 w 782"/>
                <a:gd name="T67" fmla="*/ 496 h 1312"/>
                <a:gd name="T68" fmla="*/ 488 w 782"/>
                <a:gd name="T69" fmla="*/ 487 h 1312"/>
                <a:gd name="T70" fmla="*/ 496 w 782"/>
                <a:gd name="T71" fmla="*/ 545 h 1312"/>
                <a:gd name="T72" fmla="*/ 471 w 782"/>
                <a:gd name="T73" fmla="*/ 585 h 1312"/>
                <a:gd name="T74" fmla="*/ 468 w 782"/>
                <a:gd name="T75" fmla="*/ 616 h 1312"/>
                <a:gd name="T76" fmla="*/ 486 w 782"/>
                <a:gd name="T77" fmla="*/ 635 h 1312"/>
                <a:gd name="T78" fmla="*/ 453 w 782"/>
                <a:gd name="T79" fmla="*/ 660 h 1312"/>
                <a:gd name="T80" fmla="*/ 428 w 782"/>
                <a:gd name="T81" fmla="*/ 681 h 1312"/>
                <a:gd name="T82" fmla="*/ 423 w 782"/>
                <a:gd name="T83" fmla="*/ 726 h 1312"/>
                <a:gd name="T84" fmla="*/ 402 w 782"/>
                <a:gd name="T85" fmla="*/ 750 h 1312"/>
                <a:gd name="T86" fmla="*/ 367 w 782"/>
                <a:gd name="T87" fmla="*/ 784 h 1312"/>
                <a:gd name="T88" fmla="*/ 367 w 782"/>
                <a:gd name="T89" fmla="*/ 809 h 1312"/>
                <a:gd name="T90" fmla="*/ 337 w 782"/>
                <a:gd name="T91" fmla="*/ 856 h 1312"/>
                <a:gd name="T92" fmla="*/ 329 w 782"/>
                <a:gd name="T93" fmla="*/ 898 h 1312"/>
                <a:gd name="T94" fmla="*/ 319 w 782"/>
                <a:gd name="T95" fmla="*/ 941 h 1312"/>
                <a:gd name="T96" fmla="*/ 317 w 782"/>
                <a:gd name="T97" fmla="*/ 959 h 1312"/>
                <a:gd name="T98" fmla="*/ 317 w 782"/>
                <a:gd name="T99" fmla="*/ 987 h 1312"/>
                <a:gd name="T100" fmla="*/ 307 w 782"/>
                <a:gd name="T101" fmla="*/ 1022 h 1312"/>
                <a:gd name="T102" fmla="*/ 288 w 782"/>
                <a:gd name="T103" fmla="*/ 1108 h 1312"/>
                <a:gd name="T104" fmla="*/ 278 w 782"/>
                <a:gd name="T105" fmla="*/ 1158 h 1312"/>
                <a:gd name="T106" fmla="*/ 283 w 782"/>
                <a:gd name="T107" fmla="*/ 1195 h 1312"/>
                <a:gd name="T108" fmla="*/ 312 w 782"/>
                <a:gd name="T109" fmla="*/ 1255 h 1312"/>
                <a:gd name="T110" fmla="*/ 349 w 782"/>
                <a:gd name="T111" fmla="*/ 1270 h 1312"/>
                <a:gd name="T112" fmla="*/ 336 w 782"/>
                <a:gd name="T113" fmla="*/ 1297 h 1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82" h="1312">
                  <a:moveTo>
                    <a:pt x="0" y="247"/>
                  </a:moveTo>
                  <a:lnTo>
                    <a:pt x="3" y="247"/>
                  </a:lnTo>
                  <a:lnTo>
                    <a:pt x="6" y="247"/>
                  </a:lnTo>
                  <a:lnTo>
                    <a:pt x="11" y="249"/>
                  </a:lnTo>
                  <a:lnTo>
                    <a:pt x="16" y="254"/>
                  </a:lnTo>
                  <a:lnTo>
                    <a:pt x="20" y="255"/>
                  </a:lnTo>
                  <a:lnTo>
                    <a:pt x="25" y="255"/>
                  </a:lnTo>
                  <a:lnTo>
                    <a:pt x="26" y="257"/>
                  </a:lnTo>
                  <a:lnTo>
                    <a:pt x="35" y="257"/>
                  </a:lnTo>
                  <a:lnTo>
                    <a:pt x="35" y="255"/>
                  </a:lnTo>
                  <a:lnTo>
                    <a:pt x="43" y="249"/>
                  </a:lnTo>
                  <a:lnTo>
                    <a:pt x="43" y="242"/>
                  </a:lnTo>
                  <a:lnTo>
                    <a:pt x="43" y="237"/>
                  </a:lnTo>
                  <a:lnTo>
                    <a:pt x="44" y="236"/>
                  </a:lnTo>
                  <a:lnTo>
                    <a:pt x="44" y="234"/>
                  </a:lnTo>
                  <a:lnTo>
                    <a:pt x="48" y="224"/>
                  </a:lnTo>
                  <a:lnTo>
                    <a:pt x="49" y="218"/>
                  </a:lnTo>
                  <a:lnTo>
                    <a:pt x="49" y="215"/>
                  </a:lnTo>
                  <a:lnTo>
                    <a:pt x="51" y="210"/>
                  </a:lnTo>
                  <a:lnTo>
                    <a:pt x="56" y="208"/>
                  </a:lnTo>
                  <a:lnTo>
                    <a:pt x="58" y="207"/>
                  </a:lnTo>
                  <a:lnTo>
                    <a:pt x="59" y="203"/>
                  </a:lnTo>
                  <a:lnTo>
                    <a:pt x="61" y="199"/>
                  </a:lnTo>
                  <a:lnTo>
                    <a:pt x="63" y="194"/>
                  </a:lnTo>
                  <a:lnTo>
                    <a:pt x="61" y="189"/>
                  </a:lnTo>
                  <a:lnTo>
                    <a:pt x="63" y="184"/>
                  </a:lnTo>
                  <a:lnTo>
                    <a:pt x="63" y="179"/>
                  </a:lnTo>
                  <a:lnTo>
                    <a:pt x="66" y="166"/>
                  </a:lnTo>
                  <a:lnTo>
                    <a:pt x="68" y="163"/>
                  </a:lnTo>
                  <a:lnTo>
                    <a:pt x="69" y="155"/>
                  </a:lnTo>
                  <a:lnTo>
                    <a:pt x="74" y="139"/>
                  </a:lnTo>
                  <a:lnTo>
                    <a:pt x="74" y="127"/>
                  </a:lnTo>
                  <a:lnTo>
                    <a:pt x="73" y="118"/>
                  </a:lnTo>
                  <a:lnTo>
                    <a:pt x="74" y="113"/>
                  </a:lnTo>
                  <a:lnTo>
                    <a:pt x="76" y="106"/>
                  </a:lnTo>
                  <a:lnTo>
                    <a:pt x="83" y="105"/>
                  </a:lnTo>
                  <a:lnTo>
                    <a:pt x="84" y="103"/>
                  </a:lnTo>
                  <a:lnTo>
                    <a:pt x="91" y="102"/>
                  </a:lnTo>
                  <a:lnTo>
                    <a:pt x="92" y="102"/>
                  </a:lnTo>
                  <a:lnTo>
                    <a:pt x="99" y="98"/>
                  </a:lnTo>
                  <a:lnTo>
                    <a:pt x="104" y="97"/>
                  </a:lnTo>
                  <a:lnTo>
                    <a:pt x="106" y="95"/>
                  </a:lnTo>
                  <a:lnTo>
                    <a:pt x="109" y="90"/>
                  </a:lnTo>
                  <a:lnTo>
                    <a:pt x="114" y="84"/>
                  </a:lnTo>
                  <a:lnTo>
                    <a:pt x="116" y="82"/>
                  </a:lnTo>
                  <a:lnTo>
                    <a:pt x="121" y="74"/>
                  </a:lnTo>
                  <a:lnTo>
                    <a:pt x="129" y="63"/>
                  </a:lnTo>
                  <a:lnTo>
                    <a:pt x="130" y="61"/>
                  </a:lnTo>
                  <a:lnTo>
                    <a:pt x="135" y="55"/>
                  </a:lnTo>
                  <a:lnTo>
                    <a:pt x="137" y="48"/>
                  </a:lnTo>
                  <a:lnTo>
                    <a:pt x="137" y="42"/>
                  </a:lnTo>
                  <a:lnTo>
                    <a:pt x="139" y="34"/>
                  </a:lnTo>
                  <a:lnTo>
                    <a:pt x="142" y="30"/>
                  </a:lnTo>
                  <a:lnTo>
                    <a:pt x="142" y="21"/>
                  </a:lnTo>
                  <a:lnTo>
                    <a:pt x="145" y="14"/>
                  </a:lnTo>
                  <a:lnTo>
                    <a:pt x="144" y="9"/>
                  </a:lnTo>
                  <a:lnTo>
                    <a:pt x="150" y="8"/>
                  </a:lnTo>
                  <a:lnTo>
                    <a:pt x="155" y="3"/>
                  </a:lnTo>
                  <a:lnTo>
                    <a:pt x="160" y="1"/>
                  </a:lnTo>
                  <a:lnTo>
                    <a:pt x="169" y="0"/>
                  </a:lnTo>
                  <a:lnTo>
                    <a:pt x="175" y="0"/>
                  </a:lnTo>
                  <a:lnTo>
                    <a:pt x="178" y="6"/>
                  </a:lnTo>
                  <a:lnTo>
                    <a:pt x="182" y="9"/>
                  </a:lnTo>
                  <a:lnTo>
                    <a:pt x="183" y="13"/>
                  </a:lnTo>
                  <a:lnTo>
                    <a:pt x="185" y="13"/>
                  </a:lnTo>
                  <a:lnTo>
                    <a:pt x="188" y="14"/>
                  </a:lnTo>
                  <a:lnTo>
                    <a:pt x="192" y="16"/>
                  </a:lnTo>
                  <a:lnTo>
                    <a:pt x="193" y="16"/>
                  </a:lnTo>
                  <a:lnTo>
                    <a:pt x="197" y="21"/>
                  </a:lnTo>
                  <a:lnTo>
                    <a:pt x="202" y="24"/>
                  </a:lnTo>
                  <a:lnTo>
                    <a:pt x="203" y="25"/>
                  </a:lnTo>
                  <a:lnTo>
                    <a:pt x="208" y="30"/>
                  </a:lnTo>
                  <a:lnTo>
                    <a:pt x="210" y="34"/>
                  </a:lnTo>
                  <a:lnTo>
                    <a:pt x="213" y="35"/>
                  </a:lnTo>
                  <a:lnTo>
                    <a:pt x="215" y="38"/>
                  </a:lnTo>
                  <a:lnTo>
                    <a:pt x="218" y="40"/>
                  </a:lnTo>
                  <a:lnTo>
                    <a:pt x="223" y="42"/>
                  </a:lnTo>
                  <a:lnTo>
                    <a:pt x="225" y="43"/>
                  </a:lnTo>
                  <a:lnTo>
                    <a:pt x="228" y="43"/>
                  </a:lnTo>
                  <a:lnTo>
                    <a:pt x="235" y="43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3" y="40"/>
                  </a:lnTo>
                  <a:lnTo>
                    <a:pt x="251" y="38"/>
                  </a:lnTo>
                  <a:lnTo>
                    <a:pt x="251" y="40"/>
                  </a:lnTo>
                  <a:lnTo>
                    <a:pt x="259" y="40"/>
                  </a:lnTo>
                  <a:lnTo>
                    <a:pt x="263" y="40"/>
                  </a:lnTo>
                  <a:lnTo>
                    <a:pt x="264" y="43"/>
                  </a:lnTo>
                  <a:lnTo>
                    <a:pt x="266" y="46"/>
                  </a:lnTo>
                  <a:lnTo>
                    <a:pt x="271" y="53"/>
                  </a:lnTo>
                  <a:lnTo>
                    <a:pt x="276" y="58"/>
                  </a:lnTo>
                  <a:lnTo>
                    <a:pt x="279" y="63"/>
                  </a:lnTo>
                  <a:lnTo>
                    <a:pt x="286" y="63"/>
                  </a:lnTo>
                  <a:lnTo>
                    <a:pt x="294" y="58"/>
                  </a:lnTo>
                  <a:lnTo>
                    <a:pt x="302" y="53"/>
                  </a:lnTo>
                  <a:lnTo>
                    <a:pt x="306" y="53"/>
                  </a:lnTo>
                  <a:lnTo>
                    <a:pt x="312" y="53"/>
                  </a:lnTo>
                  <a:lnTo>
                    <a:pt x="332" y="55"/>
                  </a:lnTo>
                  <a:lnTo>
                    <a:pt x="339" y="53"/>
                  </a:lnTo>
                  <a:lnTo>
                    <a:pt x="341" y="53"/>
                  </a:lnTo>
                  <a:lnTo>
                    <a:pt x="350" y="48"/>
                  </a:lnTo>
                  <a:lnTo>
                    <a:pt x="350" y="45"/>
                  </a:lnTo>
                  <a:lnTo>
                    <a:pt x="354" y="42"/>
                  </a:lnTo>
                  <a:lnTo>
                    <a:pt x="357" y="43"/>
                  </a:lnTo>
                  <a:lnTo>
                    <a:pt x="360" y="43"/>
                  </a:lnTo>
                  <a:lnTo>
                    <a:pt x="365" y="46"/>
                  </a:lnTo>
                  <a:lnTo>
                    <a:pt x="370" y="51"/>
                  </a:lnTo>
                  <a:lnTo>
                    <a:pt x="377" y="53"/>
                  </a:lnTo>
                  <a:lnTo>
                    <a:pt x="379" y="55"/>
                  </a:lnTo>
                  <a:lnTo>
                    <a:pt x="389" y="58"/>
                  </a:lnTo>
                  <a:lnTo>
                    <a:pt x="397" y="61"/>
                  </a:lnTo>
                  <a:lnTo>
                    <a:pt x="403" y="59"/>
                  </a:lnTo>
                  <a:lnTo>
                    <a:pt x="408" y="56"/>
                  </a:lnTo>
                  <a:lnTo>
                    <a:pt x="417" y="48"/>
                  </a:lnTo>
                  <a:lnTo>
                    <a:pt x="418" y="46"/>
                  </a:lnTo>
                  <a:lnTo>
                    <a:pt x="422" y="45"/>
                  </a:lnTo>
                  <a:lnTo>
                    <a:pt x="427" y="43"/>
                  </a:lnTo>
                  <a:lnTo>
                    <a:pt x="428" y="42"/>
                  </a:lnTo>
                  <a:lnTo>
                    <a:pt x="433" y="46"/>
                  </a:lnTo>
                  <a:lnTo>
                    <a:pt x="438" y="50"/>
                  </a:lnTo>
                  <a:lnTo>
                    <a:pt x="441" y="58"/>
                  </a:lnTo>
                  <a:lnTo>
                    <a:pt x="446" y="59"/>
                  </a:lnTo>
                  <a:lnTo>
                    <a:pt x="451" y="58"/>
                  </a:lnTo>
                  <a:lnTo>
                    <a:pt x="461" y="61"/>
                  </a:lnTo>
                  <a:lnTo>
                    <a:pt x="463" y="63"/>
                  </a:lnTo>
                  <a:lnTo>
                    <a:pt x="465" y="63"/>
                  </a:lnTo>
                  <a:lnTo>
                    <a:pt x="468" y="66"/>
                  </a:lnTo>
                  <a:lnTo>
                    <a:pt x="470" y="68"/>
                  </a:lnTo>
                  <a:lnTo>
                    <a:pt x="471" y="69"/>
                  </a:lnTo>
                  <a:lnTo>
                    <a:pt x="475" y="72"/>
                  </a:lnTo>
                  <a:lnTo>
                    <a:pt x="476" y="74"/>
                  </a:lnTo>
                  <a:lnTo>
                    <a:pt x="478" y="76"/>
                  </a:lnTo>
                  <a:lnTo>
                    <a:pt x="486" y="79"/>
                  </a:lnTo>
                  <a:lnTo>
                    <a:pt x="491" y="79"/>
                  </a:lnTo>
                  <a:lnTo>
                    <a:pt x="503" y="93"/>
                  </a:lnTo>
                  <a:lnTo>
                    <a:pt x="504" y="95"/>
                  </a:lnTo>
                  <a:lnTo>
                    <a:pt x="503" y="97"/>
                  </a:lnTo>
                  <a:lnTo>
                    <a:pt x="503" y="98"/>
                  </a:lnTo>
                  <a:lnTo>
                    <a:pt x="506" y="110"/>
                  </a:lnTo>
                  <a:lnTo>
                    <a:pt x="508" y="113"/>
                  </a:lnTo>
                  <a:lnTo>
                    <a:pt x="508" y="114"/>
                  </a:lnTo>
                  <a:lnTo>
                    <a:pt x="514" y="129"/>
                  </a:lnTo>
                  <a:lnTo>
                    <a:pt x="518" y="132"/>
                  </a:lnTo>
                  <a:lnTo>
                    <a:pt x="524" y="137"/>
                  </a:lnTo>
                  <a:lnTo>
                    <a:pt x="534" y="145"/>
                  </a:lnTo>
                  <a:lnTo>
                    <a:pt x="537" y="152"/>
                  </a:lnTo>
                  <a:lnTo>
                    <a:pt x="539" y="153"/>
                  </a:lnTo>
                  <a:lnTo>
                    <a:pt x="546" y="152"/>
                  </a:lnTo>
                  <a:lnTo>
                    <a:pt x="561" y="150"/>
                  </a:lnTo>
                  <a:lnTo>
                    <a:pt x="567" y="145"/>
                  </a:lnTo>
                  <a:lnTo>
                    <a:pt x="575" y="142"/>
                  </a:lnTo>
                  <a:lnTo>
                    <a:pt x="585" y="140"/>
                  </a:lnTo>
                  <a:lnTo>
                    <a:pt x="590" y="129"/>
                  </a:lnTo>
                  <a:lnTo>
                    <a:pt x="592" y="126"/>
                  </a:lnTo>
                  <a:lnTo>
                    <a:pt x="595" y="121"/>
                  </a:lnTo>
                  <a:lnTo>
                    <a:pt x="607" y="105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5" y="92"/>
                  </a:lnTo>
                  <a:lnTo>
                    <a:pt x="618" y="93"/>
                  </a:lnTo>
                  <a:lnTo>
                    <a:pt x="622" y="95"/>
                  </a:lnTo>
                  <a:lnTo>
                    <a:pt x="625" y="95"/>
                  </a:lnTo>
                  <a:lnTo>
                    <a:pt x="627" y="95"/>
                  </a:lnTo>
                  <a:lnTo>
                    <a:pt x="627" y="98"/>
                  </a:lnTo>
                  <a:lnTo>
                    <a:pt x="627" y="102"/>
                  </a:lnTo>
                  <a:lnTo>
                    <a:pt x="627" y="106"/>
                  </a:lnTo>
                  <a:lnTo>
                    <a:pt x="628" y="108"/>
                  </a:lnTo>
                  <a:lnTo>
                    <a:pt x="628" y="110"/>
                  </a:lnTo>
                  <a:lnTo>
                    <a:pt x="630" y="118"/>
                  </a:lnTo>
                  <a:lnTo>
                    <a:pt x="633" y="126"/>
                  </a:lnTo>
                  <a:lnTo>
                    <a:pt x="633" y="127"/>
                  </a:lnTo>
                  <a:lnTo>
                    <a:pt x="643" y="150"/>
                  </a:lnTo>
                  <a:lnTo>
                    <a:pt x="658" y="176"/>
                  </a:lnTo>
                  <a:lnTo>
                    <a:pt x="661" y="184"/>
                  </a:lnTo>
                  <a:lnTo>
                    <a:pt x="665" y="189"/>
                  </a:lnTo>
                  <a:lnTo>
                    <a:pt x="665" y="191"/>
                  </a:lnTo>
                  <a:lnTo>
                    <a:pt x="666" y="192"/>
                  </a:lnTo>
                  <a:lnTo>
                    <a:pt x="668" y="197"/>
                  </a:lnTo>
                  <a:lnTo>
                    <a:pt x="668" y="199"/>
                  </a:lnTo>
                  <a:lnTo>
                    <a:pt x="671" y="205"/>
                  </a:lnTo>
                  <a:lnTo>
                    <a:pt x="671" y="216"/>
                  </a:lnTo>
                  <a:lnTo>
                    <a:pt x="670" y="228"/>
                  </a:lnTo>
                  <a:lnTo>
                    <a:pt x="668" y="236"/>
                  </a:lnTo>
                  <a:lnTo>
                    <a:pt x="668" y="237"/>
                  </a:lnTo>
                  <a:lnTo>
                    <a:pt x="666" y="249"/>
                  </a:lnTo>
                  <a:lnTo>
                    <a:pt x="665" y="250"/>
                  </a:lnTo>
                  <a:lnTo>
                    <a:pt x="665" y="257"/>
                  </a:lnTo>
                  <a:lnTo>
                    <a:pt x="665" y="270"/>
                  </a:lnTo>
                  <a:lnTo>
                    <a:pt x="663" y="284"/>
                  </a:lnTo>
                  <a:lnTo>
                    <a:pt x="666" y="296"/>
                  </a:lnTo>
                  <a:lnTo>
                    <a:pt x="668" y="301"/>
                  </a:lnTo>
                  <a:lnTo>
                    <a:pt x="670" y="302"/>
                  </a:lnTo>
                  <a:lnTo>
                    <a:pt x="673" y="309"/>
                  </a:lnTo>
                  <a:lnTo>
                    <a:pt x="675" y="310"/>
                  </a:lnTo>
                  <a:lnTo>
                    <a:pt x="685" y="320"/>
                  </a:lnTo>
                  <a:lnTo>
                    <a:pt x="693" y="325"/>
                  </a:lnTo>
                  <a:lnTo>
                    <a:pt x="699" y="333"/>
                  </a:lnTo>
                  <a:lnTo>
                    <a:pt x="699" y="338"/>
                  </a:lnTo>
                  <a:lnTo>
                    <a:pt x="703" y="344"/>
                  </a:lnTo>
                  <a:lnTo>
                    <a:pt x="701" y="347"/>
                  </a:lnTo>
                  <a:lnTo>
                    <a:pt x="691" y="347"/>
                  </a:lnTo>
                  <a:lnTo>
                    <a:pt x="688" y="347"/>
                  </a:lnTo>
                  <a:lnTo>
                    <a:pt x="686" y="349"/>
                  </a:lnTo>
                  <a:lnTo>
                    <a:pt x="680" y="351"/>
                  </a:lnTo>
                  <a:lnTo>
                    <a:pt x="676" y="354"/>
                  </a:lnTo>
                  <a:lnTo>
                    <a:pt x="676" y="360"/>
                  </a:lnTo>
                  <a:lnTo>
                    <a:pt x="676" y="362"/>
                  </a:lnTo>
                  <a:lnTo>
                    <a:pt x="680" y="367"/>
                  </a:lnTo>
                  <a:lnTo>
                    <a:pt x="696" y="396"/>
                  </a:lnTo>
                  <a:lnTo>
                    <a:pt x="708" y="404"/>
                  </a:lnTo>
                  <a:lnTo>
                    <a:pt x="716" y="411"/>
                  </a:lnTo>
                  <a:lnTo>
                    <a:pt x="718" y="411"/>
                  </a:lnTo>
                  <a:lnTo>
                    <a:pt x="723" y="409"/>
                  </a:lnTo>
                  <a:lnTo>
                    <a:pt x="724" y="409"/>
                  </a:lnTo>
                  <a:lnTo>
                    <a:pt x="731" y="407"/>
                  </a:lnTo>
                  <a:lnTo>
                    <a:pt x="734" y="407"/>
                  </a:lnTo>
                  <a:lnTo>
                    <a:pt x="739" y="407"/>
                  </a:lnTo>
                  <a:lnTo>
                    <a:pt x="746" y="407"/>
                  </a:lnTo>
                  <a:lnTo>
                    <a:pt x="751" y="406"/>
                  </a:lnTo>
                  <a:lnTo>
                    <a:pt x="752" y="406"/>
                  </a:lnTo>
                  <a:lnTo>
                    <a:pt x="757" y="404"/>
                  </a:lnTo>
                  <a:lnTo>
                    <a:pt x="764" y="402"/>
                  </a:lnTo>
                  <a:lnTo>
                    <a:pt x="771" y="401"/>
                  </a:lnTo>
                  <a:lnTo>
                    <a:pt x="782" y="398"/>
                  </a:lnTo>
                  <a:lnTo>
                    <a:pt x="782" y="399"/>
                  </a:lnTo>
                  <a:lnTo>
                    <a:pt x="780" y="401"/>
                  </a:lnTo>
                  <a:lnTo>
                    <a:pt x="780" y="404"/>
                  </a:lnTo>
                  <a:lnTo>
                    <a:pt x="780" y="406"/>
                  </a:lnTo>
                  <a:lnTo>
                    <a:pt x="772" y="414"/>
                  </a:lnTo>
                  <a:lnTo>
                    <a:pt x="769" y="419"/>
                  </a:lnTo>
                  <a:lnTo>
                    <a:pt x="772" y="425"/>
                  </a:lnTo>
                  <a:lnTo>
                    <a:pt x="776" y="432"/>
                  </a:lnTo>
                  <a:lnTo>
                    <a:pt x="777" y="433"/>
                  </a:lnTo>
                  <a:lnTo>
                    <a:pt x="777" y="436"/>
                  </a:lnTo>
                  <a:lnTo>
                    <a:pt x="777" y="440"/>
                  </a:lnTo>
                  <a:lnTo>
                    <a:pt x="777" y="445"/>
                  </a:lnTo>
                  <a:lnTo>
                    <a:pt x="777" y="446"/>
                  </a:lnTo>
                  <a:lnTo>
                    <a:pt x="776" y="448"/>
                  </a:lnTo>
                  <a:lnTo>
                    <a:pt x="772" y="454"/>
                  </a:lnTo>
                  <a:lnTo>
                    <a:pt x="772" y="456"/>
                  </a:lnTo>
                  <a:lnTo>
                    <a:pt x="771" y="461"/>
                  </a:lnTo>
                  <a:lnTo>
                    <a:pt x="769" y="462"/>
                  </a:lnTo>
                  <a:lnTo>
                    <a:pt x="767" y="467"/>
                  </a:lnTo>
                  <a:lnTo>
                    <a:pt x="767" y="470"/>
                  </a:lnTo>
                  <a:lnTo>
                    <a:pt x="766" y="475"/>
                  </a:lnTo>
                  <a:lnTo>
                    <a:pt x="766" y="479"/>
                  </a:lnTo>
                  <a:lnTo>
                    <a:pt x="764" y="480"/>
                  </a:lnTo>
                  <a:lnTo>
                    <a:pt x="764" y="483"/>
                  </a:lnTo>
                  <a:lnTo>
                    <a:pt x="761" y="487"/>
                  </a:lnTo>
                  <a:lnTo>
                    <a:pt x="759" y="487"/>
                  </a:lnTo>
                  <a:lnTo>
                    <a:pt x="757" y="488"/>
                  </a:lnTo>
                  <a:lnTo>
                    <a:pt x="754" y="490"/>
                  </a:lnTo>
                  <a:lnTo>
                    <a:pt x="751" y="491"/>
                  </a:lnTo>
                  <a:lnTo>
                    <a:pt x="747" y="495"/>
                  </a:lnTo>
                  <a:lnTo>
                    <a:pt x="746" y="496"/>
                  </a:lnTo>
                  <a:lnTo>
                    <a:pt x="742" y="500"/>
                  </a:lnTo>
                  <a:lnTo>
                    <a:pt x="734" y="503"/>
                  </a:lnTo>
                  <a:lnTo>
                    <a:pt x="729" y="504"/>
                  </a:lnTo>
                  <a:lnTo>
                    <a:pt x="728" y="508"/>
                  </a:lnTo>
                  <a:lnTo>
                    <a:pt x="724" y="509"/>
                  </a:lnTo>
                  <a:lnTo>
                    <a:pt x="721" y="513"/>
                  </a:lnTo>
                  <a:lnTo>
                    <a:pt x="708" y="516"/>
                  </a:lnTo>
                  <a:lnTo>
                    <a:pt x="701" y="506"/>
                  </a:lnTo>
                  <a:lnTo>
                    <a:pt x="691" y="501"/>
                  </a:lnTo>
                  <a:lnTo>
                    <a:pt x="683" y="490"/>
                  </a:lnTo>
                  <a:lnTo>
                    <a:pt x="671" y="485"/>
                  </a:lnTo>
                  <a:lnTo>
                    <a:pt x="640" y="485"/>
                  </a:lnTo>
                  <a:lnTo>
                    <a:pt x="627" y="487"/>
                  </a:lnTo>
                  <a:lnTo>
                    <a:pt x="610" y="487"/>
                  </a:lnTo>
                  <a:lnTo>
                    <a:pt x="604" y="485"/>
                  </a:lnTo>
                  <a:lnTo>
                    <a:pt x="597" y="479"/>
                  </a:lnTo>
                  <a:lnTo>
                    <a:pt x="590" y="469"/>
                  </a:lnTo>
                  <a:lnTo>
                    <a:pt x="584" y="461"/>
                  </a:lnTo>
                  <a:lnTo>
                    <a:pt x="577" y="459"/>
                  </a:lnTo>
                  <a:lnTo>
                    <a:pt x="574" y="457"/>
                  </a:lnTo>
                  <a:lnTo>
                    <a:pt x="569" y="449"/>
                  </a:lnTo>
                  <a:lnTo>
                    <a:pt x="556" y="443"/>
                  </a:lnTo>
                  <a:lnTo>
                    <a:pt x="546" y="440"/>
                  </a:lnTo>
                  <a:lnTo>
                    <a:pt x="539" y="438"/>
                  </a:lnTo>
                  <a:lnTo>
                    <a:pt x="532" y="438"/>
                  </a:lnTo>
                  <a:lnTo>
                    <a:pt x="531" y="438"/>
                  </a:lnTo>
                  <a:lnTo>
                    <a:pt x="521" y="436"/>
                  </a:lnTo>
                  <a:lnTo>
                    <a:pt x="519" y="440"/>
                  </a:lnTo>
                  <a:lnTo>
                    <a:pt x="518" y="443"/>
                  </a:lnTo>
                  <a:lnTo>
                    <a:pt x="519" y="446"/>
                  </a:lnTo>
                  <a:lnTo>
                    <a:pt x="521" y="453"/>
                  </a:lnTo>
                  <a:lnTo>
                    <a:pt x="522" y="454"/>
                  </a:lnTo>
                  <a:lnTo>
                    <a:pt x="527" y="462"/>
                  </a:lnTo>
                  <a:lnTo>
                    <a:pt x="536" y="469"/>
                  </a:lnTo>
                  <a:lnTo>
                    <a:pt x="546" y="475"/>
                  </a:lnTo>
                  <a:lnTo>
                    <a:pt x="551" y="480"/>
                  </a:lnTo>
                  <a:lnTo>
                    <a:pt x="552" y="482"/>
                  </a:lnTo>
                  <a:lnTo>
                    <a:pt x="554" y="485"/>
                  </a:lnTo>
                  <a:lnTo>
                    <a:pt x="557" y="490"/>
                  </a:lnTo>
                  <a:lnTo>
                    <a:pt x="559" y="498"/>
                  </a:lnTo>
                  <a:lnTo>
                    <a:pt x="561" y="503"/>
                  </a:lnTo>
                  <a:lnTo>
                    <a:pt x="557" y="516"/>
                  </a:lnTo>
                  <a:lnTo>
                    <a:pt x="554" y="525"/>
                  </a:lnTo>
                  <a:lnTo>
                    <a:pt x="544" y="529"/>
                  </a:lnTo>
                  <a:lnTo>
                    <a:pt x="539" y="521"/>
                  </a:lnTo>
                  <a:lnTo>
                    <a:pt x="536" y="514"/>
                  </a:lnTo>
                  <a:lnTo>
                    <a:pt x="531" y="509"/>
                  </a:lnTo>
                  <a:lnTo>
                    <a:pt x="529" y="508"/>
                  </a:lnTo>
                  <a:lnTo>
                    <a:pt x="526" y="504"/>
                  </a:lnTo>
                  <a:lnTo>
                    <a:pt x="522" y="501"/>
                  </a:lnTo>
                  <a:lnTo>
                    <a:pt x="518" y="496"/>
                  </a:lnTo>
                  <a:lnTo>
                    <a:pt x="516" y="495"/>
                  </a:lnTo>
                  <a:lnTo>
                    <a:pt x="514" y="493"/>
                  </a:lnTo>
                  <a:lnTo>
                    <a:pt x="508" y="490"/>
                  </a:lnTo>
                  <a:lnTo>
                    <a:pt x="503" y="488"/>
                  </a:lnTo>
                  <a:lnTo>
                    <a:pt x="499" y="487"/>
                  </a:lnTo>
                  <a:lnTo>
                    <a:pt x="498" y="487"/>
                  </a:lnTo>
                  <a:lnTo>
                    <a:pt x="494" y="487"/>
                  </a:lnTo>
                  <a:lnTo>
                    <a:pt x="493" y="487"/>
                  </a:lnTo>
                  <a:lnTo>
                    <a:pt x="488" y="487"/>
                  </a:lnTo>
                  <a:lnTo>
                    <a:pt x="486" y="487"/>
                  </a:lnTo>
                  <a:lnTo>
                    <a:pt x="483" y="488"/>
                  </a:lnTo>
                  <a:lnTo>
                    <a:pt x="481" y="491"/>
                  </a:lnTo>
                  <a:lnTo>
                    <a:pt x="481" y="493"/>
                  </a:lnTo>
                  <a:lnTo>
                    <a:pt x="481" y="501"/>
                  </a:lnTo>
                  <a:lnTo>
                    <a:pt x="479" y="516"/>
                  </a:lnTo>
                  <a:lnTo>
                    <a:pt x="484" y="527"/>
                  </a:lnTo>
                  <a:lnTo>
                    <a:pt x="488" y="537"/>
                  </a:lnTo>
                  <a:lnTo>
                    <a:pt x="496" y="545"/>
                  </a:lnTo>
                  <a:lnTo>
                    <a:pt x="498" y="550"/>
                  </a:lnTo>
                  <a:lnTo>
                    <a:pt x="494" y="553"/>
                  </a:lnTo>
                  <a:lnTo>
                    <a:pt x="489" y="556"/>
                  </a:lnTo>
                  <a:lnTo>
                    <a:pt x="479" y="561"/>
                  </a:lnTo>
                  <a:lnTo>
                    <a:pt x="475" y="563"/>
                  </a:lnTo>
                  <a:lnTo>
                    <a:pt x="471" y="568"/>
                  </a:lnTo>
                  <a:lnTo>
                    <a:pt x="470" y="571"/>
                  </a:lnTo>
                  <a:lnTo>
                    <a:pt x="470" y="579"/>
                  </a:lnTo>
                  <a:lnTo>
                    <a:pt x="471" y="585"/>
                  </a:lnTo>
                  <a:lnTo>
                    <a:pt x="471" y="587"/>
                  </a:lnTo>
                  <a:lnTo>
                    <a:pt x="470" y="590"/>
                  </a:lnTo>
                  <a:lnTo>
                    <a:pt x="468" y="597"/>
                  </a:lnTo>
                  <a:lnTo>
                    <a:pt x="466" y="600"/>
                  </a:lnTo>
                  <a:lnTo>
                    <a:pt x="468" y="603"/>
                  </a:lnTo>
                  <a:lnTo>
                    <a:pt x="468" y="605"/>
                  </a:lnTo>
                  <a:lnTo>
                    <a:pt x="466" y="608"/>
                  </a:lnTo>
                  <a:lnTo>
                    <a:pt x="468" y="611"/>
                  </a:lnTo>
                  <a:lnTo>
                    <a:pt x="468" y="616"/>
                  </a:lnTo>
                  <a:lnTo>
                    <a:pt x="470" y="618"/>
                  </a:lnTo>
                  <a:lnTo>
                    <a:pt x="475" y="619"/>
                  </a:lnTo>
                  <a:lnTo>
                    <a:pt x="479" y="623"/>
                  </a:lnTo>
                  <a:lnTo>
                    <a:pt x="483" y="624"/>
                  </a:lnTo>
                  <a:lnTo>
                    <a:pt x="486" y="626"/>
                  </a:lnTo>
                  <a:lnTo>
                    <a:pt x="488" y="629"/>
                  </a:lnTo>
                  <a:lnTo>
                    <a:pt x="488" y="631"/>
                  </a:lnTo>
                  <a:lnTo>
                    <a:pt x="486" y="632"/>
                  </a:lnTo>
                  <a:lnTo>
                    <a:pt x="486" y="635"/>
                  </a:lnTo>
                  <a:lnTo>
                    <a:pt x="484" y="637"/>
                  </a:lnTo>
                  <a:lnTo>
                    <a:pt x="481" y="640"/>
                  </a:lnTo>
                  <a:lnTo>
                    <a:pt x="479" y="642"/>
                  </a:lnTo>
                  <a:lnTo>
                    <a:pt x="473" y="647"/>
                  </a:lnTo>
                  <a:lnTo>
                    <a:pt x="468" y="650"/>
                  </a:lnTo>
                  <a:lnTo>
                    <a:pt x="465" y="652"/>
                  </a:lnTo>
                  <a:lnTo>
                    <a:pt x="463" y="653"/>
                  </a:lnTo>
                  <a:lnTo>
                    <a:pt x="458" y="655"/>
                  </a:lnTo>
                  <a:lnTo>
                    <a:pt x="453" y="660"/>
                  </a:lnTo>
                  <a:lnTo>
                    <a:pt x="450" y="660"/>
                  </a:lnTo>
                  <a:lnTo>
                    <a:pt x="446" y="660"/>
                  </a:lnTo>
                  <a:lnTo>
                    <a:pt x="443" y="660"/>
                  </a:lnTo>
                  <a:lnTo>
                    <a:pt x="440" y="661"/>
                  </a:lnTo>
                  <a:lnTo>
                    <a:pt x="436" y="665"/>
                  </a:lnTo>
                  <a:lnTo>
                    <a:pt x="432" y="668"/>
                  </a:lnTo>
                  <a:lnTo>
                    <a:pt x="432" y="671"/>
                  </a:lnTo>
                  <a:lnTo>
                    <a:pt x="432" y="674"/>
                  </a:lnTo>
                  <a:lnTo>
                    <a:pt x="428" y="681"/>
                  </a:lnTo>
                  <a:lnTo>
                    <a:pt x="432" y="689"/>
                  </a:lnTo>
                  <a:lnTo>
                    <a:pt x="433" y="692"/>
                  </a:lnTo>
                  <a:lnTo>
                    <a:pt x="433" y="694"/>
                  </a:lnTo>
                  <a:lnTo>
                    <a:pt x="436" y="697"/>
                  </a:lnTo>
                  <a:lnTo>
                    <a:pt x="440" y="703"/>
                  </a:lnTo>
                  <a:lnTo>
                    <a:pt x="438" y="713"/>
                  </a:lnTo>
                  <a:lnTo>
                    <a:pt x="433" y="718"/>
                  </a:lnTo>
                  <a:lnTo>
                    <a:pt x="432" y="720"/>
                  </a:lnTo>
                  <a:lnTo>
                    <a:pt x="423" y="726"/>
                  </a:lnTo>
                  <a:lnTo>
                    <a:pt x="423" y="728"/>
                  </a:lnTo>
                  <a:lnTo>
                    <a:pt x="422" y="729"/>
                  </a:lnTo>
                  <a:lnTo>
                    <a:pt x="413" y="736"/>
                  </a:lnTo>
                  <a:lnTo>
                    <a:pt x="413" y="739"/>
                  </a:lnTo>
                  <a:lnTo>
                    <a:pt x="412" y="742"/>
                  </a:lnTo>
                  <a:lnTo>
                    <a:pt x="410" y="746"/>
                  </a:lnTo>
                  <a:lnTo>
                    <a:pt x="408" y="747"/>
                  </a:lnTo>
                  <a:lnTo>
                    <a:pt x="403" y="749"/>
                  </a:lnTo>
                  <a:lnTo>
                    <a:pt x="402" y="750"/>
                  </a:lnTo>
                  <a:lnTo>
                    <a:pt x="397" y="755"/>
                  </a:lnTo>
                  <a:lnTo>
                    <a:pt x="395" y="757"/>
                  </a:lnTo>
                  <a:lnTo>
                    <a:pt x="392" y="762"/>
                  </a:lnTo>
                  <a:lnTo>
                    <a:pt x="390" y="763"/>
                  </a:lnTo>
                  <a:lnTo>
                    <a:pt x="382" y="770"/>
                  </a:lnTo>
                  <a:lnTo>
                    <a:pt x="379" y="773"/>
                  </a:lnTo>
                  <a:lnTo>
                    <a:pt x="379" y="775"/>
                  </a:lnTo>
                  <a:lnTo>
                    <a:pt x="372" y="781"/>
                  </a:lnTo>
                  <a:lnTo>
                    <a:pt x="367" y="784"/>
                  </a:lnTo>
                  <a:lnTo>
                    <a:pt x="369" y="789"/>
                  </a:lnTo>
                  <a:lnTo>
                    <a:pt x="365" y="794"/>
                  </a:lnTo>
                  <a:lnTo>
                    <a:pt x="362" y="794"/>
                  </a:lnTo>
                  <a:lnTo>
                    <a:pt x="364" y="797"/>
                  </a:lnTo>
                  <a:lnTo>
                    <a:pt x="364" y="799"/>
                  </a:lnTo>
                  <a:lnTo>
                    <a:pt x="365" y="802"/>
                  </a:lnTo>
                  <a:lnTo>
                    <a:pt x="367" y="802"/>
                  </a:lnTo>
                  <a:lnTo>
                    <a:pt x="369" y="804"/>
                  </a:lnTo>
                  <a:lnTo>
                    <a:pt x="367" y="809"/>
                  </a:lnTo>
                  <a:lnTo>
                    <a:pt x="362" y="815"/>
                  </a:lnTo>
                  <a:lnTo>
                    <a:pt x="359" y="820"/>
                  </a:lnTo>
                  <a:lnTo>
                    <a:pt x="349" y="833"/>
                  </a:lnTo>
                  <a:lnTo>
                    <a:pt x="347" y="836"/>
                  </a:lnTo>
                  <a:lnTo>
                    <a:pt x="342" y="843"/>
                  </a:lnTo>
                  <a:lnTo>
                    <a:pt x="342" y="844"/>
                  </a:lnTo>
                  <a:lnTo>
                    <a:pt x="339" y="847"/>
                  </a:lnTo>
                  <a:lnTo>
                    <a:pt x="337" y="854"/>
                  </a:lnTo>
                  <a:lnTo>
                    <a:pt x="337" y="856"/>
                  </a:lnTo>
                  <a:lnTo>
                    <a:pt x="337" y="860"/>
                  </a:lnTo>
                  <a:lnTo>
                    <a:pt x="336" y="867"/>
                  </a:lnTo>
                  <a:lnTo>
                    <a:pt x="337" y="870"/>
                  </a:lnTo>
                  <a:lnTo>
                    <a:pt x="334" y="877"/>
                  </a:lnTo>
                  <a:lnTo>
                    <a:pt x="334" y="878"/>
                  </a:lnTo>
                  <a:lnTo>
                    <a:pt x="334" y="881"/>
                  </a:lnTo>
                  <a:lnTo>
                    <a:pt x="334" y="888"/>
                  </a:lnTo>
                  <a:lnTo>
                    <a:pt x="332" y="893"/>
                  </a:lnTo>
                  <a:lnTo>
                    <a:pt x="329" y="898"/>
                  </a:lnTo>
                  <a:lnTo>
                    <a:pt x="329" y="899"/>
                  </a:lnTo>
                  <a:lnTo>
                    <a:pt x="326" y="907"/>
                  </a:lnTo>
                  <a:lnTo>
                    <a:pt x="326" y="909"/>
                  </a:lnTo>
                  <a:lnTo>
                    <a:pt x="324" y="915"/>
                  </a:lnTo>
                  <a:lnTo>
                    <a:pt x="324" y="922"/>
                  </a:lnTo>
                  <a:lnTo>
                    <a:pt x="322" y="933"/>
                  </a:lnTo>
                  <a:lnTo>
                    <a:pt x="322" y="935"/>
                  </a:lnTo>
                  <a:lnTo>
                    <a:pt x="319" y="940"/>
                  </a:lnTo>
                  <a:lnTo>
                    <a:pt x="319" y="941"/>
                  </a:lnTo>
                  <a:lnTo>
                    <a:pt x="314" y="943"/>
                  </a:lnTo>
                  <a:lnTo>
                    <a:pt x="312" y="943"/>
                  </a:lnTo>
                  <a:lnTo>
                    <a:pt x="309" y="945"/>
                  </a:lnTo>
                  <a:lnTo>
                    <a:pt x="309" y="946"/>
                  </a:lnTo>
                  <a:lnTo>
                    <a:pt x="307" y="949"/>
                  </a:lnTo>
                  <a:lnTo>
                    <a:pt x="307" y="953"/>
                  </a:lnTo>
                  <a:lnTo>
                    <a:pt x="311" y="954"/>
                  </a:lnTo>
                  <a:lnTo>
                    <a:pt x="314" y="958"/>
                  </a:lnTo>
                  <a:lnTo>
                    <a:pt x="317" y="959"/>
                  </a:lnTo>
                  <a:lnTo>
                    <a:pt x="319" y="961"/>
                  </a:lnTo>
                  <a:lnTo>
                    <a:pt x="322" y="962"/>
                  </a:lnTo>
                  <a:lnTo>
                    <a:pt x="324" y="967"/>
                  </a:lnTo>
                  <a:lnTo>
                    <a:pt x="327" y="972"/>
                  </a:lnTo>
                  <a:lnTo>
                    <a:pt x="327" y="975"/>
                  </a:lnTo>
                  <a:lnTo>
                    <a:pt x="326" y="977"/>
                  </a:lnTo>
                  <a:lnTo>
                    <a:pt x="324" y="980"/>
                  </a:lnTo>
                  <a:lnTo>
                    <a:pt x="324" y="982"/>
                  </a:lnTo>
                  <a:lnTo>
                    <a:pt x="317" y="987"/>
                  </a:lnTo>
                  <a:lnTo>
                    <a:pt x="317" y="988"/>
                  </a:lnTo>
                  <a:lnTo>
                    <a:pt x="312" y="993"/>
                  </a:lnTo>
                  <a:lnTo>
                    <a:pt x="307" y="998"/>
                  </a:lnTo>
                  <a:lnTo>
                    <a:pt x="306" y="1003"/>
                  </a:lnTo>
                  <a:lnTo>
                    <a:pt x="306" y="1009"/>
                  </a:lnTo>
                  <a:lnTo>
                    <a:pt x="306" y="1011"/>
                  </a:lnTo>
                  <a:lnTo>
                    <a:pt x="306" y="1017"/>
                  </a:lnTo>
                  <a:lnTo>
                    <a:pt x="307" y="1019"/>
                  </a:lnTo>
                  <a:lnTo>
                    <a:pt x="307" y="1022"/>
                  </a:lnTo>
                  <a:lnTo>
                    <a:pt x="306" y="1029"/>
                  </a:lnTo>
                  <a:lnTo>
                    <a:pt x="301" y="1040"/>
                  </a:lnTo>
                  <a:lnTo>
                    <a:pt x="299" y="1043"/>
                  </a:lnTo>
                  <a:lnTo>
                    <a:pt x="296" y="1051"/>
                  </a:lnTo>
                  <a:lnTo>
                    <a:pt x="296" y="1066"/>
                  </a:lnTo>
                  <a:lnTo>
                    <a:pt x="294" y="1069"/>
                  </a:lnTo>
                  <a:lnTo>
                    <a:pt x="294" y="1074"/>
                  </a:lnTo>
                  <a:lnTo>
                    <a:pt x="294" y="1082"/>
                  </a:lnTo>
                  <a:lnTo>
                    <a:pt x="288" y="1108"/>
                  </a:lnTo>
                  <a:lnTo>
                    <a:pt x="291" y="1114"/>
                  </a:lnTo>
                  <a:lnTo>
                    <a:pt x="293" y="1116"/>
                  </a:lnTo>
                  <a:lnTo>
                    <a:pt x="293" y="1121"/>
                  </a:lnTo>
                  <a:lnTo>
                    <a:pt x="284" y="1121"/>
                  </a:lnTo>
                  <a:lnTo>
                    <a:pt x="283" y="1131"/>
                  </a:lnTo>
                  <a:lnTo>
                    <a:pt x="284" y="1132"/>
                  </a:lnTo>
                  <a:lnTo>
                    <a:pt x="281" y="1144"/>
                  </a:lnTo>
                  <a:lnTo>
                    <a:pt x="281" y="1147"/>
                  </a:lnTo>
                  <a:lnTo>
                    <a:pt x="278" y="1158"/>
                  </a:lnTo>
                  <a:lnTo>
                    <a:pt x="278" y="1161"/>
                  </a:lnTo>
                  <a:lnTo>
                    <a:pt x="278" y="1171"/>
                  </a:lnTo>
                  <a:lnTo>
                    <a:pt x="279" y="1173"/>
                  </a:lnTo>
                  <a:lnTo>
                    <a:pt x="281" y="1176"/>
                  </a:lnTo>
                  <a:lnTo>
                    <a:pt x="281" y="1179"/>
                  </a:lnTo>
                  <a:lnTo>
                    <a:pt x="279" y="1182"/>
                  </a:lnTo>
                  <a:lnTo>
                    <a:pt x="278" y="1186"/>
                  </a:lnTo>
                  <a:lnTo>
                    <a:pt x="279" y="1192"/>
                  </a:lnTo>
                  <a:lnTo>
                    <a:pt x="283" y="1195"/>
                  </a:lnTo>
                  <a:lnTo>
                    <a:pt x="284" y="1200"/>
                  </a:lnTo>
                  <a:lnTo>
                    <a:pt x="286" y="1210"/>
                  </a:lnTo>
                  <a:lnTo>
                    <a:pt x="291" y="1220"/>
                  </a:lnTo>
                  <a:lnTo>
                    <a:pt x="294" y="1229"/>
                  </a:lnTo>
                  <a:lnTo>
                    <a:pt x="296" y="1234"/>
                  </a:lnTo>
                  <a:lnTo>
                    <a:pt x="296" y="1239"/>
                  </a:lnTo>
                  <a:lnTo>
                    <a:pt x="299" y="1247"/>
                  </a:lnTo>
                  <a:lnTo>
                    <a:pt x="307" y="1254"/>
                  </a:lnTo>
                  <a:lnTo>
                    <a:pt x="312" y="1255"/>
                  </a:lnTo>
                  <a:lnTo>
                    <a:pt x="317" y="1257"/>
                  </a:lnTo>
                  <a:lnTo>
                    <a:pt x="327" y="1258"/>
                  </a:lnTo>
                  <a:lnTo>
                    <a:pt x="332" y="1258"/>
                  </a:lnTo>
                  <a:lnTo>
                    <a:pt x="336" y="1258"/>
                  </a:lnTo>
                  <a:lnTo>
                    <a:pt x="339" y="1258"/>
                  </a:lnTo>
                  <a:lnTo>
                    <a:pt x="344" y="1260"/>
                  </a:lnTo>
                  <a:lnTo>
                    <a:pt x="346" y="1262"/>
                  </a:lnTo>
                  <a:lnTo>
                    <a:pt x="347" y="1265"/>
                  </a:lnTo>
                  <a:lnTo>
                    <a:pt x="349" y="1270"/>
                  </a:lnTo>
                  <a:lnTo>
                    <a:pt x="350" y="1275"/>
                  </a:lnTo>
                  <a:lnTo>
                    <a:pt x="350" y="1278"/>
                  </a:lnTo>
                  <a:lnTo>
                    <a:pt x="349" y="1280"/>
                  </a:lnTo>
                  <a:lnTo>
                    <a:pt x="347" y="1281"/>
                  </a:lnTo>
                  <a:lnTo>
                    <a:pt x="342" y="1281"/>
                  </a:lnTo>
                  <a:lnTo>
                    <a:pt x="339" y="1284"/>
                  </a:lnTo>
                  <a:lnTo>
                    <a:pt x="339" y="1286"/>
                  </a:lnTo>
                  <a:lnTo>
                    <a:pt x="339" y="1289"/>
                  </a:lnTo>
                  <a:lnTo>
                    <a:pt x="336" y="1297"/>
                  </a:lnTo>
                  <a:lnTo>
                    <a:pt x="331" y="1309"/>
                  </a:lnTo>
                  <a:lnTo>
                    <a:pt x="332" y="131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9" name="Freeform 139"/>
            <p:cNvSpPr>
              <a:spLocks/>
            </p:cNvSpPr>
            <p:nvPr/>
          </p:nvSpPr>
          <p:spPr bwMode="auto">
            <a:xfrm>
              <a:off x="2411412" y="5115720"/>
              <a:ext cx="261938" cy="336550"/>
            </a:xfrm>
            <a:custGeom>
              <a:avLst/>
              <a:gdLst>
                <a:gd name="T0" fmla="*/ 289 w 329"/>
                <a:gd name="T1" fmla="*/ 68 h 424"/>
                <a:gd name="T2" fmla="*/ 316 w 329"/>
                <a:gd name="T3" fmla="*/ 84 h 424"/>
                <a:gd name="T4" fmla="*/ 316 w 329"/>
                <a:gd name="T5" fmla="*/ 110 h 424"/>
                <a:gd name="T6" fmla="*/ 298 w 329"/>
                <a:gd name="T7" fmla="*/ 129 h 424"/>
                <a:gd name="T8" fmla="*/ 288 w 329"/>
                <a:gd name="T9" fmla="*/ 144 h 424"/>
                <a:gd name="T10" fmla="*/ 286 w 329"/>
                <a:gd name="T11" fmla="*/ 174 h 424"/>
                <a:gd name="T12" fmla="*/ 271 w 329"/>
                <a:gd name="T13" fmla="*/ 192 h 424"/>
                <a:gd name="T14" fmla="*/ 265 w 329"/>
                <a:gd name="T15" fmla="*/ 208 h 424"/>
                <a:gd name="T16" fmla="*/ 273 w 329"/>
                <a:gd name="T17" fmla="*/ 257 h 424"/>
                <a:gd name="T18" fmla="*/ 284 w 329"/>
                <a:gd name="T19" fmla="*/ 275 h 424"/>
                <a:gd name="T20" fmla="*/ 306 w 329"/>
                <a:gd name="T21" fmla="*/ 310 h 424"/>
                <a:gd name="T22" fmla="*/ 314 w 329"/>
                <a:gd name="T23" fmla="*/ 327 h 424"/>
                <a:gd name="T24" fmla="*/ 316 w 329"/>
                <a:gd name="T25" fmla="*/ 338 h 424"/>
                <a:gd name="T26" fmla="*/ 316 w 329"/>
                <a:gd name="T27" fmla="*/ 357 h 424"/>
                <a:gd name="T28" fmla="*/ 314 w 329"/>
                <a:gd name="T29" fmla="*/ 375 h 424"/>
                <a:gd name="T30" fmla="*/ 329 w 329"/>
                <a:gd name="T31" fmla="*/ 393 h 424"/>
                <a:gd name="T32" fmla="*/ 318 w 329"/>
                <a:gd name="T33" fmla="*/ 409 h 424"/>
                <a:gd name="T34" fmla="*/ 306 w 329"/>
                <a:gd name="T35" fmla="*/ 422 h 424"/>
                <a:gd name="T36" fmla="*/ 278 w 329"/>
                <a:gd name="T37" fmla="*/ 416 h 424"/>
                <a:gd name="T38" fmla="*/ 253 w 329"/>
                <a:gd name="T39" fmla="*/ 419 h 424"/>
                <a:gd name="T40" fmla="*/ 253 w 329"/>
                <a:gd name="T41" fmla="*/ 398 h 424"/>
                <a:gd name="T42" fmla="*/ 236 w 329"/>
                <a:gd name="T43" fmla="*/ 390 h 424"/>
                <a:gd name="T44" fmla="*/ 222 w 329"/>
                <a:gd name="T45" fmla="*/ 401 h 424"/>
                <a:gd name="T46" fmla="*/ 208 w 329"/>
                <a:gd name="T47" fmla="*/ 391 h 424"/>
                <a:gd name="T48" fmla="*/ 195 w 329"/>
                <a:gd name="T49" fmla="*/ 380 h 424"/>
                <a:gd name="T50" fmla="*/ 177 w 329"/>
                <a:gd name="T51" fmla="*/ 370 h 424"/>
                <a:gd name="T52" fmla="*/ 172 w 329"/>
                <a:gd name="T53" fmla="*/ 356 h 424"/>
                <a:gd name="T54" fmla="*/ 147 w 329"/>
                <a:gd name="T55" fmla="*/ 341 h 424"/>
                <a:gd name="T56" fmla="*/ 126 w 329"/>
                <a:gd name="T57" fmla="*/ 356 h 424"/>
                <a:gd name="T58" fmla="*/ 112 w 329"/>
                <a:gd name="T59" fmla="*/ 354 h 424"/>
                <a:gd name="T60" fmla="*/ 101 w 329"/>
                <a:gd name="T61" fmla="*/ 348 h 424"/>
                <a:gd name="T62" fmla="*/ 81 w 329"/>
                <a:gd name="T63" fmla="*/ 346 h 424"/>
                <a:gd name="T64" fmla="*/ 60 w 329"/>
                <a:gd name="T65" fmla="*/ 346 h 424"/>
                <a:gd name="T66" fmla="*/ 40 w 329"/>
                <a:gd name="T67" fmla="*/ 343 h 424"/>
                <a:gd name="T68" fmla="*/ 25 w 329"/>
                <a:gd name="T69" fmla="*/ 325 h 424"/>
                <a:gd name="T70" fmla="*/ 33 w 329"/>
                <a:gd name="T71" fmla="*/ 301 h 424"/>
                <a:gd name="T72" fmla="*/ 38 w 329"/>
                <a:gd name="T73" fmla="*/ 265 h 424"/>
                <a:gd name="T74" fmla="*/ 41 w 329"/>
                <a:gd name="T75" fmla="*/ 251 h 424"/>
                <a:gd name="T76" fmla="*/ 30 w 329"/>
                <a:gd name="T77" fmla="*/ 241 h 424"/>
                <a:gd name="T78" fmla="*/ 43 w 329"/>
                <a:gd name="T79" fmla="*/ 226 h 424"/>
                <a:gd name="T80" fmla="*/ 20 w 329"/>
                <a:gd name="T81" fmla="*/ 226 h 424"/>
                <a:gd name="T82" fmla="*/ 3 w 329"/>
                <a:gd name="T83" fmla="*/ 218 h 424"/>
                <a:gd name="T84" fmla="*/ 7 w 329"/>
                <a:gd name="T85" fmla="*/ 192 h 424"/>
                <a:gd name="T86" fmla="*/ 20 w 329"/>
                <a:gd name="T87" fmla="*/ 183 h 424"/>
                <a:gd name="T88" fmla="*/ 45 w 329"/>
                <a:gd name="T89" fmla="*/ 178 h 424"/>
                <a:gd name="T90" fmla="*/ 69 w 329"/>
                <a:gd name="T91" fmla="*/ 184 h 424"/>
                <a:gd name="T92" fmla="*/ 93 w 329"/>
                <a:gd name="T93" fmla="*/ 179 h 424"/>
                <a:gd name="T94" fmla="*/ 101 w 329"/>
                <a:gd name="T95" fmla="*/ 165 h 424"/>
                <a:gd name="T96" fmla="*/ 81 w 329"/>
                <a:gd name="T97" fmla="*/ 139 h 424"/>
                <a:gd name="T98" fmla="*/ 84 w 329"/>
                <a:gd name="T99" fmla="*/ 121 h 424"/>
                <a:gd name="T100" fmla="*/ 66 w 329"/>
                <a:gd name="T101" fmla="*/ 103 h 424"/>
                <a:gd name="T102" fmla="*/ 56 w 329"/>
                <a:gd name="T103" fmla="*/ 85 h 424"/>
                <a:gd name="T104" fmla="*/ 61 w 329"/>
                <a:gd name="T105" fmla="*/ 64 h 424"/>
                <a:gd name="T106" fmla="*/ 91 w 329"/>
                <a:gd name="T107" fmla="*/ 58 h 424"/>
                <a:gd name="T108" fmla="*/ 121 w 329"/>
                <a:gd name="T109" fmla="*/ 48 h 424"/>
                <a:gd name="T110" fmla="*/ 139 w 329"/>
                <a:gd name="T111" fmla="*/ 27 h 424"/>
                <a:gd name="T112" fmla="*/ 179 w 329"/>
                <a:gd name="T113" fmla="*/ 1 h 424"/>
                <a:gd name="T114" fmla="*/ 195 w 329"/>
                <a:gd name="T115" fmla="*/ 19 h 424"/>
                <a:gd name="T116" fmla="*/ 215 w 329"/>
                <a:gd name="T117" fmla="*/ 26 h 424"/>
                <a:gd name="T118" fmla="*/ 240 w 329"/>
                <a:gd name="T119" fmla="*/ 35 h 424"/>
                <a:gd name="T120" fmla="*/ 265 w 329"/>
                <a:gd name="T121" fmla="*/ 43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9" h="424">
                  <a:moveTo>
                    <a:pt x="266" y="45"/>
                  </a:moveTo>
                  <a:lnTo>
                    <a:pt x="265" y="56"/>
                  </a:lnTo>
                  <a:lnTo>
                    <a:pt x="268" y="58"/>
                  </a:lnTo>
                  <a:lnTo>
                    <a:pt x="278" y="61"/>
                  </a:lnTo>
                  <a:lnTo>
                    <a:pt x="289" y="68"/>
                  </a:lnTo>
                  <a:lnTo>
                    <a:pt x="296" y="73"/>
                  </a:lnTo>
                  <a:lnTo>
                    <a:pt x="301" y="74"/>
                  </a:lnTo>
                  <a:lnTo>
                    <a:pt x="303" y="76"/>
                  </a:lnTo>
                  <a:lnTo>
                    <a:pt x="313" y="82"/>
                  </a:lnTo>
                  <a:lnTo>
                    <a:pt x="316" y="84"/>
                  </a:lnTo>
                  <a:lnTo>
                    <a:pt x="322" y="89"/>
                  </a:lnTo>
                  <a:lnTo>
                    <a:pt x="322" y="98"/>
                  </a:lnTo>
                  <a:lnTo>
                    <a:pt x="322" y="100"/>
                  </a:lnTo>
                  <a:lnTo>
                    <a:pt x="321" y="102"/>
                  </a:lnTo>
                  <a:lnTo>
                    <a:pt x="316" y="110"/>
                  </a:lnTo>
                  <a:lnTo>
                    <a:pt x="316" y="111"/>
                  </a:lnTo>
                  <a:lnTo>
                    <a:pt x="311" y="121"/>
                  </a:lnTo>
                  <a:lnTo>
                    <a:pt x="306" y="126"/>
                  </a:lnTo>
                  <a:lnTo>
                    <a:pt x="304" y="128"/>
                  </a:lnTo>
                  <a:lnTo>
                    <a:pt x="298" y="129"/>
                  </a:lnTo>
                  <a:lnTo>
                    <a:pt x="296" y="129"/>
                  </a:lnTo>
                  <a:lnTo>
                    <a:pt x="291" y="129"/>
                  </a:lnTo>
                  <a:lnTo>
                    <a:pt x="286" y="132"/>
                  </a:lnTo>
                  <a:lnTo>
                    <a:pt x="288" y="142"/>
                  </a:lnTo>
                  <a:lnTo>
                    <a:pt x="288" y="144"/>
                  </a:lnTo>
                  <a:lnTo>
                    <a:pt x="288" y="147"/>
                  </a:lnTo>
                  <a:lnTo>
                    <a:pt x="288" y="152"/>
                  </a:lnTo>
                  <a:lnTo>
                    <a:pt x="289" y="157"/>
                  </a:lnTo>
                  <a:lnTo>
                    <a:pt x="289" y="160"/>
                  </a:lnTo>
                  <a:lnTo>
                    <a:pt x="286" y="174"/>
                  </a:lnTo>
                  <a:lnTo>
                    <a:pt x="286" y="178"/>
                  </a:lnTo>
                  <a:lnTo>
                    <a:pt x="281" y="186"/>
                  </a:lnTo>
                  <a:lnTo>
                    <a:pt x="279" y="187"/>
                  </a:lnTo>
                  <a:lnTo>
                    <a:pt x="275" y="191"/>
                  </a:lnTo>
                  <a:lnTo>
                    <a:pt x="271" y="192"/>
                  </a:lnTo>
                  <a:lnTo>
                    <a:pt x="270" y="194"/>
                  </a:lnTo>
                  <a:lnTo>
                    <a:pt x="265" y="199"/>
                  </a:lnTo>
                  <a:lnTo>
                    <a:pt x="265" y="202"/>
                  </a:lnTo>
                  <a:lnTo>
                    <a:pt x="265" y="205"/>
                  </a:lnTo>
                  <a:lnTo>
                    <a:pt x="265" y="208"/>
                  </a:lnTo>
                  <a:lnTo>
                    <a:pt x="268" y="212"/>
                  </a:lnTo>
                  <a:lnTo>
                    <a:pt x="273" y="236"/>
                  </a:lnTo>
                  <a:lnTo>
                    <a:pt x="273" y="244"/>
                  </a:lnTo>
                  <a:lnTo>
                    <a:pt x="273" y="247"/>
                  </a:lnTo>
                  <a:lnTo>
                    <a:pt x="273" y="257"/>
                  </a:lnTo>
                  <a:lnTo>
                    <a:pt x="276" y="265"/>
                  </a:lnTo>
                  <a:lnTo>
                    <a:pt x="281" y="268"/>
                  </a:lnTo>
                  <a:lnTo>
                    <a:pt x="283" y="272"/>
                  </a:lnTo>
                  <a:lnTo>
                    <a:pt x="284" y="273"/>
                  </a:lnTo>
                  <a:lnTo>
                    <a:pt x="284" y="275"/>
                  </a:lnTo>
                  <a:lnTo>
                    <a:pt x="291" y="281"/>
                  </a:lnTo>
                  <a:lnTo>
                    <a:pt x="296" y="289"/>
                  </a:lnTo>
                  <a:lnTo>
                    <a:pt x="298" y="291"/>
                  </a:lnTo>
                  <a:lnTo>
                    <a:pt x="303" y="296"/>
                  </a:lnTo>
                  <a:lnTo>
                    <a:pt x="306" y="310"/>
                  </a:lnTo>
                  <a:lnTo>
                    <a:pt x="308" y="314"/>
                  </a:lnTo>
                  <a:lnTo>
                    <a:pt x="308" y="317"/>
                  </a:lnTo>
                  <a:lnTo>
                    <a:pt x="309" y="319"/>
                  </a:lnTo>
                  <a:lnTo>
                    <a:pt x="309" y="322"/>
                  </a:lnTo>
                  <a:lnTo>
                    <a:pt x="314" y="327"/>
                  </a:lnTo>
                  <a:lnTo>
                    <a:pt x="314" y="330"/>
                  </a:lnTo>
                  <a:lnTo>
                    <a:pt x="316" y="331"/>
                  </a:lnTo>
                  <a:lnTo>
                    <a:pt x="316" y="335"/>
                  </a:lnTo>
                  <a:lnTo>
                    <a:pt x="316" y="336"/>
                  </a:lnTo>
                  <a:lnTo>
                    <a:pt x="316" y="338"/>
                  </a:lnTo>
                  <a:lnTo>
                    <a:pt x="314" y="346"/>
                  </a:lnTo>
                  <a:lnTo>
                    <a:pt x="314" y="349"/>
                  </a:lnTo>
                  <a:lnTo>
                    <a:pt x="313" y="352"/>
                  </a:lnTo>
                  <a:lnTo>
                    <a:pt x="314" y="354"/>
                  </a:lnTo>
                  <a:lnTo>
                    <a:pt x="316" y="357"/>
                  </a:lnTo>
                  <a:lnTo>
                    <a:pt x="316" y="364"/>
                  </a:lnTo>
                  <a:lnTo>
                    <a:pt x="314" y="367"/>
                  </a:lnTo>
                  <a:lnTo>
                    <a:pt x="314" y="370"/>
                  </a:lnTo>
                  <a:lnTo>
                    <a:pt x="314" y="374"/>
                  </a:lnTo>
                  <a:lnTo>
                    <a:pt x="314" y="375"/>
                  </a:lnTo>
                  <a:lnTo>
                    <a:pt x="319" y="380"/>
                  </a:lnTo>
                  <a:lnTo>
                    <a:pt x="322" y="383"/>
                  </a:lnTo>
                  <a:lnTo>
                    <a:pt x="327" y="385"/>
                  </a:lnTo>
                  <a:lnTo>
                    <a:pt x="327" y="386"/>
                  </a:lnTo>
                  <a:lnTo>
                    <a:pt x="329" y="393"/>
                  </a:lnTo>
                  <a:lnTo>
                    <a:pt x="327" y="396"/>
                  </a:lnTo>
                  <a:lnTo>
                    <a:pt x="327" y="398"/>
                  </a:lnTo>
                  <a:lnTo>
                    <a:pt x="322" y="401"/>
                  </a:lnTo>
                  <a:lnTo>
                    <a:pt x="318" y="406"/>
                  </a:lnTo>
                  <a:lnTo>
                    <a:pt x="318" y="409"/>
                  </a:lnTo>
                  <a:lnTo>
                    <a:pt x="319" y="414"/>
                  </a:lnTo>
                  <a:lnTo>
                    <a:pt x="318" y="419"/>
                  </a:lnTo>
                  <a:lnTo>
                    <a:pt x="316" y="422"/>
                  </a:lnTo>
                  <a:lnTo>
                    <a:pt x="311" y="424"/>
                  </a:lnTo>
                  <a:lnTo>
                    <a:pt x="306" y="422"/>
                  </a:lnTo>
                  <a:lnTo>
                    <a:pt x="298" y="422"/>
                  </a:lnTo>
                  <a:lnTo>
                    <a:pt x="291" y="424"/>
                  </a:lnTo>
                  <a:lnTo>
                    <a:pt x="286" y="424"/>
                  </a:lnTo>
                  <a:lnTo>
                    <a:pt x="283" y="416"/>
                  </a:lnTo>
                  <a:lnTo>
                    <a:pt x="278" y="416"/>
                  </a:lnTo>
                  <a:lnTo>
                    <a:pt x="271" y="417"/>
                  </a:lnTo>
                  <a:lnTo>
                    <a:pt x="270" y="417"/>
                  </a:lnTo>
                  <a:lnTo>
                    <a:pt x="263" y="419"/>
                  </a:lnTo>
                  <a:lnTo>
                    <a:pt x="255" y="419"/>
                  </a:lnTo>
                  <a:lnTo>
                    <a:pt x="253" y="419"/>
                  </a:lnTo>
                  <a:lnTo>
                    <a:pt x="251" y="411"/>
                  </a:lnTo>
                  <a:lnTo>
                    <a:pt x="253" y="409"/>
                  </a:lnTo>
                  <a:lnTo>
                    <a:pt x="255" y="406"/>
                  </a:lnTo>
                  <a:lnTo>
                    <a:pt x="255" y="401"/>
                  </a:lnTo>
                  <a:lnTo>
                    <a:pt x="253" y="398"/>
                  </a:lnTo>
                  <a:lnTo>
                    <a:pt x="251" y="396"/>
                  </a:lnTo>
                  <a:lnTo>
                    <a:pt x="250" y="395"/>
                  </a:lnTo>
                  <a:lnTo>
                    <a:pt x="245" y="393"/>
                  </a:lnTo>
                  <a:lnTo>
                    <a:pt x="241" y="391"/>
                  </a:lnTo>
                  <a:lnTo>
                    <a:pt x="236" y="390"/>
                  </a:lnTo>
                  <a:lnTo>
                    <a:pt x="232" y="393"/>
                  </a:lnTo>
                  <a:lnTo>
                    <a:pt x="230" y="395"/>
                  </a:lnTo>
                  <a:lnTo>
                    <a:pt x="227" y="399"/>
                  </a:lnTo>
                  <a:lnTo>
                    <a:pt x="225" y="399"/>
                  </a:lnTo>
                  <a:lnTo>
                    <a:pt x="222" y="401"/>
                  </a:lnTo>
                  <a:lnTo>
                    <a:pt x="218" y="401"/>
                  </a:lnTo>
                  <a:lnTo>
                    <a:pt x="215" y="401"/>
                  </a:lnTo>
                  <a:lnTo>
                    <a:pt x="210" y="399"/>
                  </a:lnTo>
                  <a:lnTo>
                    <a:pt x="208" y="395"/>
                  </a:lnTo>
                  <a:lnTo>
                    <a:pt x="208" y="391"/>
                  </a:lnTo>
                  <a:lnTo>
                    <a:pt x="208" y="390"/>
                  </a:lnTo>
                  <a:lnTo>
                    <a:pt x="207" y="388"/>
                  </a:lnTo>
                  <a:lnTo>
                    <a:pt x="207" y="385"/>
                  </a:lnTo>
                  <a:lnTo>
                    <a:pt x="205" y="382"/>
                  </a:lnTo>
                  <a:lnTo>
                    <a:pt x="195" y="380"/>
                  </a:lnTo>
                  <a:lnTo>
                    <a:pt x="193" y="380"/>
                  </a:lnTo>
                  <a:lnTo>
                    <a:pt x="185" y="380"/>
                  </a:lnTo>
                  <a:lnTo>
                    <a:pt x="184" y="374"/>
                  </a:lnTo>
                  <a:lnTo>
                    <a:pt x="182" y="372"/>
                  </a:lnTo>
                  <a:lnTo>
                    <a:pt x="177" y="370"/>
                  </a:lnTo>
                  <a:lnTo>
                    <a:pt x="175" y="370"/>
                  </a:lnTo>
                  <a:lnTo>
                    <a:pt x="170" y="369"/>
                  </a:lnTo>
                  <a:lnTo>
                    <a:pt x="170" y="364"/>
                  </a:lnTo>
                  <a:lnTo>
                    <a:pt x="170" y="361"/>
                  </a:lnTo>
                  <a:lnTo>
                    <a:pt x="172" y="356"/>
                  </a:lnTo>
                  <a:lnTo>
                    <a:pt x="167" y="352"/>
                  </a:lnTo>
                  <a:lnTo>
                    <a:pt x="162" y="348"/>
                  </a:lnTo>
                  <a:lnTo>
                    <a:pt x="159" y="341"/>
                  </a:lnTo>
                  <a:lnTo>
                    <a:pt x="154" y="341"/>
                  </a:lnTo>
                  <a:lnTo>
                    <a:pt x="147" y="341"/>
                  </a:lnTo>
                  <a:lnTo>
                    <a:pt x="141" y="344"/>
                  </a:lnTo>
                  <a:lnTo>
                    <a:pt x="136" y="354"/>
                  </a:lnTo>
                  <a:lnTo>
                    <a:pt x="134" y="354"/>
                  </a:lnTo>
                  <a:lnTo>
                    <a:pt x="129" y="354"/>
                  </a:lnTo>
                  <a:lnTo>
                    <a:pt x="126" y="356"/>
                  </a:lnTo>
                  <a:lnTo>
                    <a:pt x="124" y="357"/>
                  </a:lnTo>
                  <a:lnTo>
                    <a:pt x="121" y="359"/>
                  </a:lnTo>
                  <a:lnTo>
                    <a:pt x="119" y="359"/>
                  </a:lnTo>
                  <a:lnTo>
                    <a:pt x="114" y="357"/>
                  </a:lnTo>
                  <a:lnTo>
                    <a:pt x="112" y="354"/>
                  </a:lnTo>
                  <a:lnTo>
                    <a:pt x="111" y="352"/>
                  </a:lnTo>
                  <a:lnTo>
                    <a:pt x="107" y="351"/>
                  </a:lnTo>
                  <a:lnTo>
                    <a:pt x="106" y="349"/>
                  </a:lnTo>
                  <a:lnTo>
                    <a:pt x="104" y="349"/>
                  </a:lnTo>
                  <a:lnTo>
                    <a:pt x="101" y="348"/>
                  </a:lnTo>
                  <a:lnTo>
                    <a:pt x="99" y="346"/>
                  </a:lnTo>
                  <a:lnTo>
                    <a:pt x="98" y="346"/>
                  </a:lnTo>
                  <a:lnTo>
                    <a:pt x="94" y="344"/>
                  </a:lnTo>
                  <a:lnTo>
                    <a:pt x="84" y="346"/>
                  </a:lnTo>
                  <a:lnTo>
                    <a:pt x="81" y="346"/>
                  </a:lnTo>
                  <a:lnTo>
                    <a:pt x="76" y="348"/>
                  </a:lnTo>
                  <a:lnTo>
                    <a:pt x="74" y="346"/>
                  </a:lnTo>
                  <a:lnTo>
                    <a:pt x="68" y="348"/>
                  </a:lnTo>
                  <a:lnTo>
                    <a:pt x="66" y="348"/>
                  </a:lnTo>
                  <a:lnTo>
                    <a:pt x="60" y="346"/>
                  </a:lnTo>
                  <a:lnTo>
                    <a:pt x="55" y="348"/>
                  </a:lnTo>
                  <a:lnTo>
                    <a:pt x="51" y="348"/>
                  </a:lnTo>
                  <a:lnTo>
                    <a:pt x="48" y="348"/>
                  </a:lnTo>
                  <a:lnTo>
                    <a:pt x="45" y="344"/>
                  </a:lnTo>
                  <a:lnTo>
                    <a:pt x="40" y="343"/>
                  </a:lnTo>
                  <a:lnTo>
                    <a:pt x="38" y="341"/>
                  </a:lnTo>
                  <a:lnTo>
                    <a:pt x="33" y="340"/>
                  </a:lnTo>
                  <a:lnTo>
                    <a:pt x="31" y="336"/>
                  </a:lnTo>
                  <a:lnTo>
                    <a:pt x="26" y="333"/>
                  </a:lnTo>
                  <a:lnTo>
                    <a:pt x="25" y="325"/>
                  </a:lnTo>
                  <a:lnTo>
                    <a:pt x="30" y="317"/>
                  </a:lnTo>
                  <a:lnTo>
                    <a:pt x="31" y="312"/>
                  </a:lnTo>
                  <a:lnTo>
                    <a:pt x="31" y="307"/>
                  </a:lnTo>
                  <a:lnTo>
                    <a:pt x="31" y="304"/>
                  </a:lnTo>
                  <a:lnTo>
                    <a:pt x="33" y="301"/>
                  </a:lnTo>
                  <a:lnTo>
                    <a:pt x="33" y="297"/>
                  </a:lnTo>
                  <a:lnTo>
                    <a:pt x="35" y="294"/>
                  </a:lnTo>
                  <a:lnTo>
                    <a:pt x="38" y="278"/>
                  </a:lnTo>
                  <a:lnTo>
                    <a:pt x="40" y="268"/>
                  </a:lnTo>
                  <a:lnTo>
                    <a:pt x="38" y="265"/>
                  </a:lnTo>
                  <a:lnTo>
                    <a:pt x="38" y="260"/>
                  </a:lnTo>
                  <a:lnTo>
                    <a:pt x="40" y="259"/>
                  </a:lnTo>
                  <a:lnTo>
                    <a:pt x="43" y="255"/>
                  </a:lnTo>
                  <a:lnTo>
                    <a:pt x="43" y="251"/>
                  </a:lnTo>
                  <a:lnTo>
                    <a:pt x="41" y="251"/>
                  </a:lnTo>
                  <a:lnTo>
                    <a:pt x="35" y="249"/>
                  </a:lnTo>
                  <a:lnTo>
                    <a:pt x="31" y="249"/>
                  </a:lnTo>
                  <a:lnTo>
                    <a:pt x="30" y="247"/>
                  </a:lnTo>
                  <a:lnTo>
                    <a:pt x="28" y="242"/>
                  </a:lnTo>
                  <a:lnTo>
                    <a:pt x="30" y="241"/>
                  </a:lnTo>
                  <a:lnTo>
                    <a:pt x="31" y="238"/>
                  </a:lnTo>
                  <a:lnTo>
                    <a:pt x="36" y="234"/>
                  </a:lnTo>
                  <a:lnTo>
                    <a:pt x="40" y="231"/>
                  </a:lnTo>
                  <a:lnTo>
                    <a:pt x="43" y="230"/>
                  </a:lnTo>
                  <a:lnTo>
                    <a:pt x="43" y="226"/>
                  </a:lnTo>
                  <a:lnTo>
                    <a:pt x="41" y="225"/>
                  </a:lnTo>
                  <a:lnTo>
                    <a:pt x="40" y="223"/>
                  </a:lnTo>
                  <a:lnTo>
                    <a:pt x="35" y="225"/>
                  </a:lnTo>
                  <a:lnTo>
                    <a:pt x="28" y="225"/>
                  </a:lnTo>
                  <a:lnTo>
                    <a:pt x="20" y="226"/>
                  </a:lnTo>
                  <a:lnTo>
                    <a:pt x="18" y="226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3" y="221"/>
                  </a:lnTo>
                  <a:lnTo>
                    <a:pt x="3" y="218"/>
                  </a:lnTo>
                  <a:lnTo>
                    <a:pt x="2" y="213"/>
                  </a:lnTo>
                  <a:lnTo>
                    <a:pt x="2" y="210"/>
                  </a:lnTo>
                  <a:lnTo>
                    <a:pt x="0" y="205"/>
                  </a:lnTo>
                  <a:lnTo>
                    <a:pt x="3" y="196"/>
                  </a:lnTo>
                  <a:lnTo>
                    <a:pt x="7" y="192"/>
                  </a:lnTo>
                  <a:lnTo>
                    <a:pt x="12" y="191"/>
                  </a:lnTo>
                  <a:lnTo>
                    <a:pt x="15" y="189"/>
                  </a:lnTo>
                  <a:lnTo>
                    <a:pt x="18" y="187"/>
                  </a:lnTo>
                  <a:lnTo>
                    <a:pt x="18" y="186"/>
                  </a:lnTo>
                  <a:lnTo>
                    <a:pt x="20" y="183"/>
                  </a:lnTo>
                  <a:lnTo>
                    <a:pt x="21" y="174"/>
                  </a:lnTo>
                  <a:lnTo>
                    <a:pt x="33" y="174"/>
                  </a:lnTo>
                  <a:lnTo>
                    <a:pt x="35" y="176"/>
                  </a:lnTo>
                  <a:lnTo>
                    <a:pt x="40" y="176"/>
                  </a:lnTo>
                  <a:lnTo>
                    <a:pt x="45" y="178"/>
                  </a:lnTo>
                  <a:lnTo>
                    <a:pt x="51" y="181"/>
                  </a:lnTo>
                  <a:lnTo>
                    <a:pt x="56" y="183"/>
                  </a:lnTo>
                  <a:lnTo>
                    <a:pt x="64" y="184"/>
                  </a:lnTo>
                  <a:lnTo>
                    <a:pt x="66" y="184"/>
                  </a:lnTo>
                  <a:lnTo>
                    <a:pt x="69" y="184"/>
                  </a:lnTo>
                  <a:lnTo>
                    <a:pt x="74" y="183"/>
                  </a:lnTo>
                  <a:lnTo>
                    <a:pt x="83" y="179"/>
                  </a:lnTo>
                  <a:lnTo>
                    <a:pt x="88" y="181"/>
                  </a:lnTo>
                  <a:lnTo>
                    <a:pt x="91" y="179"/>
                  </a:lnTo>
                  <a:lnTo>
                    <a:pt x="93" y="179"/>
                  </a:lnTo>
                  <a:lnTo>
                    <a:pt x="96" y="178"/>
                  </a:lnTo>
                  <a:lnTo>
                    <a:pt x="96" y="176"/>
                  </a:lnTo>
                  <a:lnTo>
                    <a:pt x="98" y="173"/>
                  </a:lnTo>
                  <a:lnTo>
                    <a:pt x="101" y="170"/>
                  </a:lnTo>
                  <a:lnTo>
                    <a:pt x="101" y="165"/>
                  </a:lnTo>
                  <a:lnTo>
                    <a:pt x="99" y="158"/>
                  </a:lnTo>
                  <a:lnTo>
                    <a:pt x="94" y="150"/>
                  </a:lnTo>
                  <a:lnTo>
                    <a:pt x="88" y="147"/>
                  </a:lnTo>
                  <a:lnTo>
                    <a:pt x="83" y="142"/>
                  </a:lnTo>
                  <a:lnTo>
                    <a:pt x="81" y="139"/>
                  </a:lnTo>
                  <a:lnTo>
                    <a:pt x="81" y="134"/>
                  </a:lnTo>
                  <a:lnTo>
                    <a:pt x="79" y="132"/>
                  </a:lnTo>
                  <a:lnTo>
                    <a:pt x="79" y="129"/>
                  </a:lnTo>
                  <a:lnTo>
                    <a:pt x="83" y="126"/>
                  </a:lnTo>
                  <a:lnTo>
                    <a:pt x="84" y="121"/>
                  </a:lnTo>
                  <a:lnTo>
                    <a:pt x="79" y="116"/>
                  </a:lnTo>
                  <a:lnTo>
                    <a:pt x="78" y="113"/>
                  </a:lnTo>
                  <a:lnTo>
                    <a:pt x="76" y="107"/>
                  </a:lnTo>
                  <a:lnTo>
                    <a:pt x="76" y="105"/>
                  </a:lnTo>
                  <a:lnTo>
                    <a:pt x="66" y="103"/>
                  </a:lnTo>
                  <a:lnTo>
                    <a:pt x="66" y="97"/>
                  </a:lnTo>
                  <a:lnTo>
                    <a:pt x="61" y="97"/>
                  </a:lnTo>
                  <a:lnTo>
                    <a:pt x="56" y="97"/>
                  </a:lnTo>
                  <a:lnTo>
                    <a:pt x="56" y="92"/>
                  </a:lnTo>
                  <a:lnTo>
                    <a:pt x="56" y="85"/>
                  </a:lnTo>
                  <a:lnTo>
                    <a:pt x="55" y="77"/>
                  </a:lnTo>
                  <a:lnTo>
                    <a:pt x="55" y="74"/>
                  </a:lnTo>
                  <a:lnTo>
                    <a:pt x="56" y="73"/>
                  </a:lnTo>
                  <a:lnTo>
                    <a:pt x="60" y="69"/>
                  </a:lnTo>
                  <a:lnTo>
                    <a:pt x="61" y="64"/>
                  </a:lnTo>
                  <a:lnTo>
                    <a:pt x="68" y="60"/>
                  </a:lnTo>
                  <a:lnTo>
                    <a:pt x="73" y="60"/>
                  </a:lnTo>
                  <a:lnTo>
                    <a:pt x="78" y="61"/>
                  </a:lnTo>
                  <a:lnTo>
                    <a:pt x="84" y="63"/>
                  </a:lnTo>
                  <a:lnTo>
                    <a:pt x="91" y="58"/>
                  </a:lnTo>
                  <a:lnTo>
                    <a:pt x="96" y="53"/>
                  </a:lnTo>
                  <a:lnTo>
                    <a:pt x="99" y="52"/>
                  </a:lnTo>
                  <a:lnTo>
                    <a:pt x="104" y="53"/>
                  </a:lnTo>
                  <a:lnTo>
                    <a:pt x="112" y="55"/>
                  </a:lnTo>
                  <a:lnTo>
                    <a:pt x="121" y="48"/>
                  </a:lnTo>
                  <a:lnTo>
                    <a:pt x="117" y="37"/>
                  </a:lnTo>
                  <a:lnTo>
                    <a:pt x="122" y="35"/>
                  </a:lnTo>
                  <a:lnTo>
                    <a:pt x="127" y="34"/>
                  </a:lnTo>
                  <a:lnTo>
                    <a:pt x="129" y="32"/>
                  </a:lnTo>
                  <a:lnTo>
                    <a:pt x="139" y="27"/>
                  </a:lnTo>
                  <a:lnTo>
                    <a:pt x="142" y="24"/>
                  </a:lnTo>
                  <a:lnTo>
                    <a:pt x="149" y="19"/>
                  </a:lnTo>
                  <a:lnTo>
                    <a:pt x="154" y="19"/>
                  </a:lnTo>
                  <a:lnTo>
                    <a:pt x="160" y="16"/>
                  </a:lnTo>
                  <a:lnTo>
                    <a:pt x="179" y="1"/>
                  </a:lnTo>
                  <a:lnTo>
                    <a:pt x="180" y="0"/>
                  </a:lnTo>
                  <a:lnTo>
                    <a:pt x="182" y="5"/>
                  </a:lnTo>
                  <a:lnTo>
                    <a:pt x="185" y="8"/>
                  </a:lnTo>
                  <a:lnTo>
                    <a:pt x="190" y="16"/>
                  </a:lnTo>
                  <a:lnTo>
                    <a:pt x="195" y="19"/>
                  </a:lnTo>
                  <a:lnTo>
                    <a:pt x="198" y="21"/>
                  </a:lnTo>
                  <a:lnTo>
                    <a:pt x="200" y="22"/>
                  </a:lnTo>
                  <a:lnTo>
                    <a:pt x="205" y="24"/>
                  </a:lnTo>
                  <a:lnTo>
                    <a:pt x="210" y="26"/>
                  </a:lnTo>
                  <a:lnTo>
                    <a:pt x="215" y="26"/>
                  </a:lnTo>
                  <a:lnTo>
                    <a:pt x="223" y="24"/>
                  </a:lnTo>
                  <a:lnTo>
                    <a:pt x="225" y="26"/>
                  </a:lnTo>
                  <a:lnTo>
                    <a:pt x="230" y="29"/>
                  </a:lnTo>
                  <a:lnTo>
                    <a:pt x="233" y="32"/>
                  </a:lnTo>
                  <a:lnTo>
                    <a:pt x="240" y="35"/>
                  </a:lnTo>
                  <a:lnTo>
                    <a:pt x="245" y="39"/>
                  </a:lnTo>
                  <a:lnTo>
                    <a:pt x="250" y="40"/>
                  </a:lnTo>
                  <a:lnTo>
                    <a:pt x="253" y="42"/>
                  </a:lnTo>
                  <a:lnTo>
                    <a:pt x="255" y="43"/>
                  </a:lnTo>
                  <a:lnTo>
                    <a:pt x="265" y="43"/>
                  </a:lnTo>
                  <a:lnTo>
                    <a:pt x="266" y="45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40" name="Freeform 140"/>
            <p:cNvSpPr>
              <a:spLocks/>
            </p:cNvSpPr>
            <p:nvPr/>
          </p:nvSpPr>
          <p:spPr bwMode="auto">
            <a:xfrm>
              <a:off x="1463674" y="4169570"/>
              <a:ext cx="1522413" cy="982663"/>
            </a:xfrm>
            <a:custGeom>
              <a:avLst/>
              <a:gdLst>
                <a:gd name="T0" fmla="*/ 1839 w 1918"/>
                <a:gd name="T1" fmla="*/ 266 h 1238"/>
                <a:gd name="T2" fmla="*/ 1877 w 1918"/>
                <a:gd name="T3" fmla="*/ 351 h 1238"/>
                <a:gd name="T4" fmla="*/ 1837 w 1918"/>
                <a:gd name="T5" fmla="*/ 431 h 1238"/>
                <a:gd name="T6" fmla="*/ 1890 w 1918"/>
                <a:gd name="T7" fmla="*/ 539 h 1238"/>
                <a:gd name="T8" fmla="*/ 1889 w 1918"/>
                <a:gd name="T9" fmla="*/ 623 h 1238"/>
                <a:gd name="T10" fmla="*/ 1870 w 1918"/>
                <a:gd name="T11" fmla="*/ 706 h 1238"/>
                <a:gd name="T12" fmla="*/ 1813 w 1918"/>
                <a:gd name="T13" fmla="*/ 751 h 1238"/>
                <a:gd name="T14" fmla="*/ 1834 w 1918"/>
                <a:gd name="T15" fmla="*/ 804 h 1238"/>
                <a:gd name="T16" fmla="*/ 1718 w 1918"/>
                <a:gd name="T17" fmla="*/ 845 h 1238"/>
                <a:gd name="T18" fmla="*/ 1687 w 1918"/>
                <a:gd name="T19" fmla="*/ 956 h 1238"/>
                <a:gd name="T20" fmla="*/ 1637 w 1918"/>
                <a:gd name="T21" fmla="*/ 1037 h 1238"/>
                <a:gd name="T22" fmla="*/ 1579 w 1918"/>
                <a:gd name="T23" fmla="*/ 1104 h 1238"/>
                <a:gd name="T24" fmla="*/ 1536 w 1918"/>
                <a:gd name="T25" fmla="*/ 1183 h 1238"/>
                <a:gd name="T26" fmla="*/ 1473 w 1918"/>
                <a:gd name="T27" fmla="*/ 1215 h 1238"/>
                <a:gd name="T28" fmla="*/ 1404 w 1918"/>
                <a:gd name="T29" fmla="*/ 1219 h 1238"/>
                <a:gd name="T30" fmla="*/ 1373 w 1918"/>
                <a:gd name="T31" fmla="*/ 1151 h 1238"/>
                <a:gd name="T32" fmla="*/ 1308 w 1918"/>
                <a:gd name="T33" fmla="*/ 1089 h 1238"/>
                <a:gd name="T34" fmla="*/ 1280 w 1918"/>
                <a:gd name="T35" fmla="*/ 995 h 1238"/>
                <a:gd name="T36" fmla="*/ 1232 w 1918"/>
                <a:gd name="T37" fmla="*/ 934 h 1238"/>
                <a:gd name="T38" fmla="*/ 1166 w 1918"/>
                <a:gd name="T39" fmla="*/ 889 h 1238"/>
                <a:gd name="T40" fmla="*/ 1105 w 1918"/>
                <a:gd name="T41" fmla="*/ 858 h 1238"/>
                <a:gd name="T42" fmla="*/ 1063 w 1918"/>
                <a:gd name="T43" fmla="*/ 827 h 1238"/>
                <a:gd name="T44" fmla="*/ 1014 w 1918"/>
                <a:gd name="T45" fmla="*/ 762 h 1238"/>
                <a:gd name="T46" fmla="*/ 948 w 1918"/>
                <a:gd name="T47" fmla="*/ 764 h 1238"/>
                <a:gd name="T48" fmla="*/ 931 w 1918"/>
                <a:gd name="T49" fmla="*/ 668 h 1238"/>
                <a:gd name="T50" fmla="*/ 866 w 1918"/>
                <a:gd name="T51" fmla="*/ 591 h 1238"/>
                <a:gd name="T52" fmla="*/ 822 w 1918"/>
                <a:gd name="T53" fmla="*/ 638 h 1238"/>
                <a:gd name="T54" fmla="*/ 713 w 1918"/>
                <a:gd name="T55" fmla="*/ 568 h 1238"/>
                <a:gd name="T56" fmla="*/ 650 w 1918"/>
                <a:gd name="T57" fmla="*/ 573 h 1238"/>
                <a:gd name="T58" fmla="*/ 567 w 1918"/>
                <a:gd name="T59" fmla="*/ 622 h 1238"/>
                <a:gd name="T60" fmla="*/ 496 w 1918"/>
                <a:gd name="T61" fmla="*/ 675 h 1238"/>
                <a:gd name="T62" fmla="*/ 427 w 1918"/>
                <a:gd name="T63" fmla="*/ 694 h 1238"/>
                <a:gd name="T64" fmla="*/ 359 w 1918"/>
                <a:gd name="T65" fmla="*/ 638 h 1238"/>
                <a:gd name="T66" fmla="*/ 303 w 1918"/>
                <a:gd name="T67" fmla="*/ 583 h 1238"/>
                <a:gd name="T68" fmla="*/ 218 w 1918"/>
                <a:gd name="T69" fmla="*/ 545 h 1238"/>
                <a:gd name="T70" fmla="*/ 150 w 1918"/>
                <a:gd name="T71" fmla="*/ 487 h 1238"/>
                <a:gd name="T72" fmla="*/ 53 w 1918"/>
                <a:gd name="T73" fmla="*/ 460 h 1238"/>
                <a:gd name="T74" fmla="*/ 10 w 1918"/>
                <a:gd name="T75" fmla="*/ 393 h 1238"/>
                <a:gd name="T76" fmla="*/ 63 w 1918"/>
                <a:gd name="T77" fmla="*/ 321 h 1238"/>
                <a:gd name="T78" fmla="*/ 134 w 1918"/>
                <a:gd name="T79" fmla="*/ 278 h 1238"/>
                <a:gd name="T80" fmla="*/ 223 w 1918"/>
                <a:gd name="T81" fmla="*/ 335 h 1238"/>
                <a:gd name="T82" fmla="*/ 288 w 1918"/>
                <a:gd name="T83" fmla="*/ 308 h 1238"/>
                <a:gd name="T84" fmla="*/ 397 w 1918"/>
                <a:gd name="T85" fmla="*/ 325 h 1238"/>
                <a:gd name="T86" fmla="*/ 526 w 1918"/>
                <a:gd name="T87" fmla="*/ 324 h 1238"/>
                <a:gd name="T88" fmla="*/ 675 w 1918"/>
                <a:gd name="T89" fmla="*/ 351 h 1238"/>
                <a:gd name="T90" fmla="*/ 787 w 1918"/>
                <a:gd name="T91" fmla="*/ 304 h 1238"/>
                <a:gd name="T92" fmla="*/ 860 w 1918"/>
                <a:gd name="T93" fmla="*/ 177 h 1238"/>
                <a:gd name="T94" fmla="*/ 938 w 1918"/>
                <a:gd name="T95" fmla="*/ 136 h 1238"/>
                <a:gd name="T96" fmla="*/ 1020 w 1918"/>
                <a:gd name="T97" fmla="*/ 49 h 1238"/>
                <a:gd name="T98" fmla="*/ 1067 w 1918"/>
                <a:gd name="T99" fmla="*/ 36 h 1238"/>
                <a:gd name="T100" fmla="*/ 1096 w 1918"/>
                <a:gd name="T101" fmla="*/ 104 h 1238"/>
                <a:gd name="T102" fmla="*/ 1120 w 1918"/>
                <a:gd name="T103" fmla="*/ 167 h 1238"/>
                <a:gd name="T104" fmla="*/ 1169 w 1918"/>
                <a:gd name="T105" fmla="*/ 240 h 1238"/>
                <a:gd name="T106" fmla="*/ 1199 w 1918"/>
                <a:gd name="T107" fmla="*/ 290 h 1238"/>
                <a:gd name="T108" fmla="*/ 1252 w 1918"/>
                <a:gd name="T109" fmla="*/ 270 h 1238"/>
                <a:gd name="T110" fmla="*/ 1323 w 1918"/>
                <a:gd name="T111" fmla="*/ 266 h 1238"/>
                <a:gd name="T112" fmla="*/ 1358 w 1918"/>
                <a:gd name="T113" fmla="*/ 274 h 1238"/>
                <a:gd name="T114" fmla="*/ 1480 w 1918"/>
                <a:gd name="T115" fmla="*/ 295 h 1238"/>
                <a:gd name="T116" fmla="*/ 1566 w 1918"/>
                <a:gd name="T117" fmla="*/ 280 h 1238"/>
                <a:gd name="T118" fmla="*/ 1601 w 1918"/>
                <a:gd name="T119" fmla="*/ 282 h 1238"/>
                <a:gd name="T120" fmla="*/ 1685 w 1918"/>
                <a:gd name="T121" fmla="*/ 236 h 1238"/>
                <a:gd name="T122" fmla="*/ 1766 w 1918"/>
                <a:gd name="T123" fmla="*/ 220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18" h="1238">
                  <a:moveTo>
                    <a:pt x="1821" y="207"/>
                  </a:moveTo>
                  <a:lnTo>
                    <a:pt x="1824" y="209"/>
                  </a:lnTo>
                  <a:lnTo>
                    <a:pt x="1827" y="211"/>
                  </a:lnTo>
                  <a:lnTo>
                    <a:pt x="1831" y="215"/>
                  </a:lnTo>
                  <a:lnTo>
                    <a:pt x="1834" y="217"/>
                  </a:lnTo>
                  <a:lnTo>
                    <a:pt x="1839" y="219"/>
                  </a:lnTo>
                  <a:lnTo>
                    <a:pt x="1842" y="220"/>
                  </a:lnTo>
                  <a:lnTo>
                    <a:pt x="1846" y="223"/>
                  </a:lnTo>
                  <a:lnTo>
                    <a:pt x="1847" y="225"/>
                  </a:lnTo>
                  <a:lnTo>
                    <a:pt x="1851" y="227"/>
                  </a:lnTo>
                  <a:lnTo>
                    <a:pt x="1852" y="230"/>
                  </a:lnTo>
                  <a:lnTo>
                    <a:pt x="1851" y="233"/>
                  </a:lnTo>
                  <a:lnTo>
                    <a:pt x="1849" y="241"/>
                  </a:lnTo>
                  <a:lnTo>
                    <a:pt x="1844" y="251"/>
                  </a:lnTo>
                  <a:lnTo>
                    <a:pt x="1844" y="253"/>
                  </a:lnTo>
                  <a:lnTo>
                    <a:pt x="1844" y="257"/>
                  </a:lnTo>
                  <a:lnTo>
                    <a:pt x="1841" y="262"/>
                  </a:lnTo>
                  <a:lnTo>
                    <a:pt x="1839" y="266"/>
                  </a:lnTo>
                  <a:lnTo>
                    <a:pt x="1839" y="269"/>
                  </a:lnTo>
                  <a:lnTo>
                    <a:pt x="1837" y="274"/>
                  </a:lnTo>
                  <a:lnTo>
                    <a:pt x="1836" y="278"/>
                  </a:lnTo>
                  <a:lnTo>
                    <a:pt x="1832" y="283"/>
                  </a:lnTo>
                  <a:lnTo>
                    <a:pt x="1831" y="295"/>
                  </a:lnTo>
                  <a:lnTo>
                    <a:pt x="1829" y="301"/>
                  </a:lnTo>
                  <a:lnTo>
                    <a:pt x="1829" y="314"/>
                  </a:lnTo>
                  <a:lnTo>
                    <a:pt x="1832" y="321"/>
                  </a:lnTo>
                  <a:lnTo>
                    <a:pt x="1837" y="327"/>
                  </a:lnTo>
                  <a:lnTo>
                    <a:pt x="1841" y="330"/>
                  </a:lnTo>
                  <a:lnTo>
                    <a:pt x="1846" y="332"/>
                  </a:lnTo>
                  <a:lnTo>
                    <a:pt x="1849" y="332"/>
                  </a:lnTo>
                  <a:lnTo>
                    <a:pt x="1852" y="333"/>
                  </a:lnTo>
                  <a:lnTo>
                    <a:pt x="1857" y="337"/>
                  </a:lnTo>
                  <a:lnTo>
                    <a:pt x="1865" y="340"/>
                  </a:lnTo>
                  <a:lnTo>
                    <a:pt x="1867" y="343"/>
                  </a:lnTo>
                  <a:lnTo>
                    <a:pt x="1877" y="345"/>
                  </a:lnTo>
                  <a:lnTo>
                    <a:pt x="1877" y="351"/>
                  </a:lnTo>
                  <a:lnTo>
                    <a:pt x="1879" y="356"/>
                  </a:lnTo>
                  <a:lnTo>
                    <a:pt x="1877" y="361"/>
                  </a:lnTo>
                  <a:lnTo>
                    <a:pt x="1877" y="366"/>
                  </a:lnTo>
                  <a:lnTo>
                    <a:pt x="1877" y="369"/>
                  </a:lnTo>
                  <a:lnTo>
                    <a:pt x="1877" y="371"/>
                  </a:lnTo>
                  <a:lnTo>
                    <a:pt x="1872" y="371"/>
                  </a:lnTo>
                  <a:lnTo>
                    <a:pt x="1860" y="384"/>
                  </a:lnTo>
                  <a:lnTo>
                    <a:pt x="1849" y="390"/>
                  </a:lnTo>
                  <a:lnTo>
                    <a:pt x="1839" y="390"/>
                  </a:lnTo>
                  <a:lnTo>
                    <a:pt x="1836" y="397"/>
                  </a:lnTo>
                  <a:lnTo>
                    <a:pt x="1831" y="397"/>
                  </a:lnTo>
                  <a:lnTo>
                    <a:pt x="1824" y="400"/>
                  </a:lnTo>
                  <a:lnTo>
                    <a:pt x="1821" y="401"/>
                  </a:lnTo>
                  <a:lnTo>
                    <a:pt x="1819" y="406"/>
                  </a:lnTo>
                  <a:lnTo>
                    <a:pt x="1829" y="413"/>
                  </a:lnTo>
                  <a:lnTo>
                    <a:pt x="1834" y="421"/>
                  </a:lnTo>
                  <a:lnTo>
                    <a:pt x="1837" y="427"/>
                  </a:lnTo>
                  <a:lnTo>
                    <a:pt x="1837" y="431"/>
                  </a:lnTo>
                  <a:lnTo>
                    <a:pt x="1851" y="429"/>
                  </a:lnTo>
                  <a:lnTo>
                    <a:pt x="1864" y="429"/>
                  </a:lnTo>
                  <a:lnTo>
                    <a:pt x="1872" y="434"/>
                  </a:lnTo>
                  <a:lnTo>
                    <a:pt x="1875" y="445"/>
                  </a:lnTo>
                  <a:lnTo>
                    <a:pt x="1877" y="452"/>
                  </a:lnTo>
                  <a:lnTo>
                    <a:pt x="1877" y="456"/>
                  </a:lnTo>
                  <a:lnTo>
                    <a:pt x="1880" y="466"/>
                  </a:lnTo>
                  <a:lnTo>
                    <a:pt x="1884" y="474"/>
                  </a:lnTo>
                  <a:lnTo>
                    <a:pt x="1885" y="481"/>
                  </a:lnTo>
                  <a:lnTo>
                    <a:pt x="1887" y="486"/>
                  </a:lnTo>
                  <a:lnTo>
                    <a:pt x="1887" y="489"/>
                  </a:lnTo>
                  <a:lnTo>
                    <a:pt x="1889" y="497"/>
                  </a:lnTo>
                  <a:lnTo>
                    <a:pt x="1889" y="507"/>
                  </a:lnTo>
                  <a:lnTo>
                    <a:pt x="1885" y="518"/>
                  </a:lnTo>
                  <a:lnTo>
                    <a:pt x="1885" y="524"/>
                  </a:lnTo>
                  <a:lnTo>
                    <a:pt x="1885" y="531"/>
                  </a:lnTo>
                  <a:lnTo>
                    <a:pt x="1887" y="536"/>
                  </a:lnTo>
                  <a:lnTo>
                    <a:pt x="1890" y="539"/>
                  </a:lnTo>
                  <a:lnTo>
                    <a:pt x="1900" y="537"/>
                  </a:lnTo>
                  <a:lnTo>
                    <a:pt x="1907" y="537"/>
                  </a:lnTo>
                  <a:lnTo>
                    <a:pt x="1912" y="536"/>
                  </a:lnTo>
                  <a:lnTo>
                    <a:pt x="1915" y="539"/>
                  </a:lnTo>
                  <a:lnTo>
                    <a:pt x="1915" y="542"/>
                  </a:lnTo>
                  <a:lnTo>
                    <a:pt x="1918" y="557"/>
                  </a:lnTo>
                  <a:lnTo>
                    <a:pt x="1908" y="567"/>
                  </a:lnTo>
                  <a:lnTo>
                    <a:pt x="1905" y="568"/>
                  </a:lnTo>
                  <a:lnTo>
                    <a:pt x="1902" y="571"/>
                  </a:lnTo>
                  <a:lnTo>
                    <a:pt x="1897" y="576"/>
                  </a:lnTo>
                  <a:lnTo>
                    <a:pt x="1895" y="581"/>
                  </a:lnTo>
                  <a:lnTo>
                    <a:pt x="1895" y="583"/>
                  </a:lnTo>
                  <a:lnTo>
                    <a:pt x="1895" y="591"/>
                  </a:lnTo>
                  <a:lnTo>
                    <a:pt x="1895" y="599"/>
                  </a:lnTo>
                  <a:lnTo>
                    <a:pt x="1894" y="605"/>
                  </a:lnTo>
                  <a:lnTo>
                    <a:pt x="1892" y="607"/>
                  </a:lnTo>
                  <a:lnTo>
                    <a:pt x="1890" y="615"/>
                  </a:lnTo>
                  <a:lnTo>
                    <a:pt x="1889" y="623"/>
                  </a:lnTo>
                  <a:lnTo>
                    <a:pt x="1889" y="631"/>
                  </a:lnTo>
                  <a:lnTo>
                    <a:pt x="1890" y="638"/>
                  </a:lnTo>
                  <a:lnTo>
                    <a:pt x="1890" y="646"/>
                  </a:lnTo>
                  <a:lnTo>
                    <a:pt x="1889" y="647"/>
                  </a:lnTo>
                  <a:lnTo>
                    <a:pt x="1887" y="651"/>
                  </a:lnTo>
                  <a:lnTo>
                    <a:pt x="1885" y="652"/>
                  </a:lnTo>
                  <a:lnTo>
                    <a:pt x="1884" y="654"/>
                  </a:lnTo>
                  <a:lnTo>
                    <a:pt x="1880" y="656"/>
                  </a:lnTo>
                  <a:lnTo>
                    <a:pt x="1877" y="660"/>
                  </a:lnTo>
                  <a:lnTo>
                    <a:pt x="1877" y="664"/>
                  </a:lnTo>
                  <a:lnTo>
                    <a:pt x="1880" y="667"/>
                  </a:lnTo>
                  <a:lnTo>
                    <a:pt x="1884" y="670"/>
                  </a:lnTo>
                  <a:lnTo>
                    <a:pt x="1885" y="673"/>
                  </a:lnTo>
                  <a:lnTo>
                    <a:pt x="1882" y="677"/>
                  </a:lnTo>
                  <a:lnTo>
                    <a:pt x="1877" y="685"/>
                  </a:lnTo>
                  <a:lnTo>
                    <a:pt x="1880" y="688"/>
                  </a:lnTo>
                  <a:lnTo>
                    <a:pt x="1875" y="696"/>
                  </a:lnTo>
                  <a:lnTo>
                    <a:pt x="1870" y="706"/>
                  </a:lnTo>
                  <a:lnTo>
                    <a:pt x="1869" y="711"/>
                  </a:lnTo>
                  <a:lnTo>
                    <a:pt x="1862" y="715"/>
                  </a:lnTo>
                  <a:lnTo>
                    <a:pt x="1860" y="717"/>
                  </a:lnTo>
                  <a:lnTo>
                    <a:pt x="1859" y="722"/>
                  </a:lnTo>
                  <a:lnTo>
                    <a:pt x="1857" y="725"/>
                  </a:lnTo>
                  <a:lnTo>
                    <a:pt x="1854" y="725"/>
                  </a:lnTo>
                  <a:lnTo>
                    <a:pt x="1851" y="725"/>
                  </a:lnTo>
                  <a:lnTo>
                    <a:pt x="1846" y="725"/>
                  </a:lnTo>
                  <a:lnTo>
                    <a:pt x="1844" y="727"/>
                  </a:lnTo>
                  <a:lnTo>
                    <a:pt x="1841" y="728"/>
                  </a:lnTo>
                  <a:lnTo>
                    <a:pt x="1836" y="728"/>
                  </a:lnTo>
                  <a:lnTo>
                    <a:pt x="1834" y="728"/>
                  </a:lnTo>
                  <a:lnTo>
                    <a:pt x="1822" y="736"/>
                  </a:lnTo>
                  <a:lnTo>
                    <a:pt x="1822" y="746"/>
                  </a:lnTo>
                  <a:lnTo>
                    <a:pt x="1819" y="748"/>
                  </a:lnTo>
                  <a:lnTo>
                    <a:pt x="1817" y="749"/>
                  </a:lnTo>
                  <a:lnTo>
                    <a:pt x="1816" y="749"/>
                  </a:lnTo>
                  <a:lnTo>
                    <a:pt x="1813" y="751"/>
                  </a:lnTo>
                  <a:lnTo>
                    <a:pt x="1811" y="751"/>
                  </a:lnTo>
                  <a:lnTo>
                    <a:pt x="1809" y="754"/>
                  </a:lnTo>
                  <a:lnTo>
                    <a:pt x="1811" y="757"/>
                  </a:lnTo>
                  <a:lnTo>
                    <a:pt x="1814" y="761"/>
                  </a:lnTo>
                  <a:lnTo>
                    <a:pt x="1819" y="761"/>
                  </a:lnTo>
                  <a:lnTo>
                    <a:pt x="1822" y="761"/>
                  </a:lnTo>
                  <a:lnTo>
                    <a:pt x="1826" y="762"/>
                  </a:lnTo>
                  <a:lnTo>
                    <a:pt x="1829" y="764"/>
                  </a:lnTo>
                  <a:lnTo>
                    <a:pt x="1831" y="766"/>
                  </a:lnTo>
                  <a:lnTo>
                    <a:pt x="1832" y="770"/>
                  </a:lnTo>
                  <a:lnTo>
                    <a:pt x="1832" y="775"/>
                  </a:lnTo>
                  <a:lnTo>
                    <a:pt x="1832" y="778"/>
                  </a:lnTo>
                  <a:lnTo>
                    <a:pt x="1832" y="785"/>
                  </a:lnTo>
                  <a:lnTo>
                    <a:pt x="1834" y="788"/>
                  </a:lnTo>
                  <a:lnTo>
                    <a:pt x="1834" y="796"/>
                  </a:lnTo>
                  <a:lnTo>
                    <a:pt x="1836" y="800"/>
                  </a:lnTo>
                  <a:lnTo>
                    <a:pt x="1834" y="803"/>
                  </a:lnTo>
                  <a:lnTo>
                    <a:pt x="1834" y="804"/>
                  </a:lnTo>
                  <a:lnTo>
                    <a:pt x="1834" y="808"/>
                  </a:lnTo>
                  <a:lnTo>
                    <a:pt x="1831" y="808"/>
                  </a:lnTo>
                  <a:lnTo>
                    <a:pt x="1811" y="814"/>
                  </a:lnTo>
                  <a:lnTo>
                    <a:pt x="1803" y="817"/>
                  </a:lnTo>
                  <a:lnTo>
                    <a:pt x="1799" y="821"/>
                  </a:lnTo>
                  <a:lnTo>
                    <a:pt x="1791" y="822"/>
                  </a:lnTo>
                  <a:lnTo>
                    <a:pt x="1781" y="825"/>
                  </a:lnTo>
                  <a:lnTo>
                    <a:pt x="1776" y="827"/>
                  </a:lnTo>
                  <a:lnTo>
                    <a:pt x="1766" y="834"/>
                  </a:lnTo>
                  <a:lnTo>
                    <a:pt x="1761" y="832"/>
                  </a:lnTo>
                  <a:lnTo>
                    <a:pt x="1758" y="832"/>
                  </a:lnTo>
                  <a:lnTo>
                    <a:pt x="1755" y="834"/>
                  </a:lnTo>
                  <a:lnTo>
                    <a:pt x="1746" y="837"/>
                  </a:lnTo>
                  <a:lnTo>
                    <a:pt x="1743" y="838"/>
                  </a:lnTo>
                  <a:lnTo>
                    <a:pt x="1735" y="840"/>
                  </a:lnTo>
                  <a:lnTo>
                    <a:pt x="1727" y="843"/>
                  </a:lnTo>
                  <a:lnTo>
                    <a:pt x="1720" y="845"/>
                  </a:lnTo>
                  <a:lnTo>
                    <a:pt x="1718" y="845"/>
                  </a:lnTo>
                  <a:lnTo>
                    <a:pt x="1708" y="851"/>
                  </a:lnTo>
                  <a:lnTo>
                    <a:pt x="1702" y="856"/>
                  </a:lnTo>
                  <a:lnTo>
                    <a:pt x="1698" y="861"/>
                  </a:lnTo>
                  <a:lnTo>
                    <a:pt x="1700" y="869"/>
                  </a:lnTo>
                  <a:lnTo>
                    <a:pt x="1698" y="874"/>
                  </a:lnTo>
                  <a:lnTo>
                    <a:pt x="1697" y="880"/>
                  </a:lnTo>
                  <a:lnTo>
                    <a:pt x="1695" y="892"/>
                  </a:lnTo>
                  <a:lnTo>
                    <a:pt x="1693" y="898"/>
                  </a:lnTo>
                  <a:lnTo>
                    <a:pt x="1693" y="900"/>
                  </a:lnTo>
                  <a:lnTo>
                    <a:pt x="1690" y="910"/>
                  </a:lnTo>
                  <a:lnTo>
                    <a:pt x="1688" y="918"/>
                  </a:lnTo>
                  <a:lnTo>
                    <a:pt x="1685" y="929"/>
                  </a:lnTo>
                  <a:lnTo>
                    <a:pt x="1684" y="937"/>
                  </a:lnTo>
                  <a:lnTo>
                    <a:pt x="1682" y="942"/>
                  </a:lnTo>
                  <a:lnTo>
                    <a:pt x="1682" y="945"/>
                  </a:lnTo>
                  <a:lnTo>
                    <a:pt x="1682" y="947"/>
                  </a:lnTo>
                  <a:lnTo>
                    <a:pt x="1685" y="953"/>
                  </a:lnTo>
                  <a:lnTo>
                    <a:pt x="1687" y="956"/>
                  </a:lnTo>
                  <a:lnTo>
                    <a:pt x="1679" y="965"/>
                  </a:lnTo>
                  <a:lnTo>
                    <a:pt x="1672" y="976"/>
                  </a:lnTo>
                  <a:lnTo>
                    <a:pt x="1665" y="981"/>
                  </a:lnTo>
                  <a:lnTo>
                    <a:pt x="1665" y="987"/>
                  </a:lnTo>
                  <a:lnTo>
                    <a:pt x="1662" y="994"/>
                  </a:lnTo>
                  <a:lnTo>
                    <a:pt x="1652" y="997"/>
                  </a:lnTo>
                  <a:lnTo>
                    <a:pt x="1644" y="1000"/>
                  </a:lnTo>
                  <a:lnTo>
                    <a:pt x="1636" y="1003"/>
                  </a:lnTo>
                  <a:lnTo>
                    <a:pt x="1632" y="1007"/>
                  </a:lnTo>
                  <a:lnTo>
                    <a:pt x="1631" y="1010"/>
                  </a:lnTo>
                  <a:lnTo>
                    <a:pt x="1629" y="1013"/>
                  </a:lnTo>
                  <a:lnTo>
                    <a:pt x="1627" y="1018"/>
                  </a:lnTo>
                  <a:lnTo>
                    <a:pt x="1627" y="1021"/>
                  </a:lnTo>
                  <a:lnTo>
                    <a:pt x="1629" y="1023"/>
                  </a:lnTo>
                  <a:lnTo>
                    <a:pt x="1636" y="1024"/>
                  </a:lnTo>
                  <a:lnTo>
                    <a:pt x="1641" y="1028"/>
                  </a:lnTo>
                  <a:lnTo>
                    <a:pt x="1641" y="1033"/>
                  </a:lnTo>
                  <a:lnTo>
                    <a:pt x="1637" y="1037"/>
                  </a:lnTo>
                  <a:lnTo>
                    <a:pt x="1637" y="1041"/>
                  </a:lnTo>
                  <a:lnTo>
                    <a:pt x="1637" y="1047"/>
                  </a:lnTo>
                  <a:lnTo>
                    <a:pt x="1639" y="1052"/>
                  </a:lnTo>
                  <a:lnTo>
                    <a:pt x="1639" y="1054"/>
                  </a:lnTo>
                  <a:lnTo>
                    <a:pt x="1637" y="1060"/>
                  </a:lnTo>
                  <a:lnTo>
                    <a:pt x="1631" y="1065"/>
                  </a:lnTo>
                  <a:lnTo>
                    <a:pt x="1624" y="1068"/>
                  </a:lnTo>
                  <a:lnTo>
                    <a:pt x="1622" y="1068"/>
                  </a:lnTo>
                  <a:lnTo>
                    <a:pt x="1611" y="1073"/>
                  </a:lnTo>
                  <a:lnTo>
                    <a:pt x="1609" y="1075"/>
                  </a:lnTo>
                  <a:lnTo>
                    <a:pt x="1607" y="1075"/>
                  </a:lnTo>
                  <a:lnTo>
                    <a:pt x="1606" y="1078"/>
                  </a:lnTo>
                  <a:lnTo>
                    <a:pt x="1601" y="1088"/>
                  </a:lnTo>
                  <a:lnTo>
                    <a:pt x="1598" y="1091"/>
                  </a:lnTo>
                  <a:lnTo>
                    <a:pt x="1591" y="1094"/>
                  </a:lnTo>
                  <a:lnTo>
                    <a:pt x="1586" y="1097"/>
                  </a:lnTo>
                  <a:lnTo>
                    <a:pt x="1581" y="1102"/>
                  </a:lnTo>
                  <a:lnTo>
                    <a:pt x="1579" y="1104"/>
                  </a:lnTo>
                  <a:lnTo>
                    <a:pt x="1578" y="1104"/>
                  </a:lnTo>
                  <a:lnTo>
                    <a:pt x="1578" y="1109"/>
                  </a:lnTo>
                  <a:lnTo>
                    <a:pt x="1576" y="1117"/>
                  </a:lnTo>
                  <a:lnTo>
                    <a:pt x="1569" y="1122"/>
                  </a:lnTo>
                  <a:lnTo>
                    <a:pt x="1563" y="1122"/>
                  </a:lnTo>
                  <a:lnTo>
                    <a:pt x="1556" y="1125"/>
                  </a:lnTo>
                  <a:lnTo>
                    <a:pt x="1551" y="1128"/>
                  </a:lnTo>
                  <a:lnTo>
                    <a:pt x="1550" y="1133"/>
                  </a:lnTo>
                  <a:lnTo>
                    <a:pt x="1548" y="1141"/>
                  </a:lnTo>
                  <a:lnTo>
                    <a:pt x="1545" y="1141"/>
                  </a:lnTo>
                  <a:lnTo>
                    <a:pt x="1546" y="1147"/>
                  </a:lnTo>
                  <a:lnTo>
                    <a:pt x="1546" y="1154"/>
                  </a:lnTo>
                  <a:lnTo>
                    <a:pt x="1546" y="1157"/>
                  </a:lnTo>
                  <a:lnTo>
                    <a:pt x="1543" y="1167"/>
                  </a:lnTo>
                  <a:lnTo>
                    <a:pt x="1540" y="1173"/>
                  </a:lnTo>
                  <a:lnTo>
                    <a:pt x="1540" y="1178"/>
                  </a:lnTo>
                  <a:lnTo>
                    <a:pt x="1538" y="1183"/>
                  </a:lnTo>
                  <a:lnTo>
                    <a:pt x="1536" y="1183"/>
                  </a:lnTo>
                  <a:lnTo>
                    <a:pt x="1533" y="1183"/>
                  </a:lnTo>
                  <a:lnTo>
                    <a:pt x="1530" y="1183"/>
                  </a:lnTo>
                  <a:lnTo>
                    <a:pt x="1526" y="1183"/>
                  </a:lnTo>
                  <a:lnTo>
                    <a:pt x="1523" y="1183"/>
                  </a:lnTo>
                  <a:lnTo>
                    <a:pt x="1518" y="1183"/>
                  </a:lnTo>
                  <a:lnTo>
                    <a:pt x="1515" y="1183"/>
                  </a:lnTo>
                  <a:lnTo>
                    <a:pt x="1512" y="1183"/>
                  </a:lnTo>
                  <a:lnTo>
                    <a:pt x="1507" y="1185"/>
                  </a:lnTo>
                  <a:lnTo>
                    <a:pt x="1502" y="1185"/>
                  </a:lnTo>
                  <a:lnTo>
                    <a:pt x="1493" y="1188"/>
                  </a:lnTo>
                  <a:lnTo>
                    <a:pt x="1493" y="1189"/>
                  </a:lnTo>
                  <a:lnTo>
                    <a:pt x="1492" y="1191"/>
                  </a:lnTo>
                  <a:lnTo>
                    <a:pt x="1488" y="1196"/>
                  </a:lnTo>
                  <a:lnTo>
                    <a:pt x="1487" y="1199"/>
                  </a:lnTo>
                  <a:lnTo>
                    <a:pt x="1482" y="1204"/>
                  </a:lnTo>
                  <a:lnTo>
                    <a:pt x="1480" y="1204"/>
                  </a:lnTo>
                  <a:lnTo>
                    <a:pt x="1475" y="1211"/>
                  </a:lnTo>
                  <a:lnTo>
                    <a:pt x="1473" y="1215"/>
                  </a:lnTo>
                  <a:lnTo>
                    <a:pt x="1472" y="1219"/>
                  </a:lnTo>
                  <a:lnTo>
                    <a:pt x="1469" y="1225"/>
                  </a:lnTo>
                  <a:lnTo>
                    <a:pt x="1467" y="1230"/>
                  </a:lnTo>
                  <a:lnTo>
                    <a:pt x="1469" y="1233"/>
                  </a:lnTo>
                  <a:lnTo>
                    <a:pt x="1464" y="1236"/>
                  </a:lnTo>
                  <a:lnTo>
                    <a:pt x="1460" y="1238"/>
                  </a:lnTo>
                  <a:lnTo>
                    <a:pt x="1459" y="1236"/>
                  </a:lnTo>
                  <a:lnTo>
                    <a:pt x="1449" y="1236"/>
                  </a:lnTo>
                  <a:lnTo>
                    <a:pt x="1447" y="1235"/>
                  </a:lnTo>
                  <a:lnTo>
                    <a:pt x="1444" y="1233"/>
                  </a:lnTo>
                  <a:lnTo>
                    <a:pt x="1439" y="1232"/>
                  </a:lnTo>
                  <a:lnTo>
                    <a:pt x="1434" y="1228"/>
                  </a:lnTo>
                  <a:lnTo>
                    <a:pt x="1427" y="1225"/>
                  </a:lnTo>
                  <a:lnTo>
                    <a:pt x="1424" y="1222"/>
                  </a:lnTo>
                  <a:lnTo>
                    <a:pt x="1419" y="1219"/>
                  </a:lnTo>
                  <a:lnTo>
                    <a:pt x="1417" y="1217"/>
                  </a:lnTo>
                  <a:lnTo>
                    <a:pt x="1409" y="1219"/>
                  </a:lnTo>
                  <a:lnTo>
                    <a:pt x="1404" y="1219"/>
                  </a:lnTo>
                  <a:lnTo>
                    <a:pt x="1399" y="1217"/>
                  </a:lnTo>
                  <a:lnTo>
                    <a:pt x="1394" y="1215"/>
                  </a:lnTo>
                  <a:lnTo>
                    <a:pt x="1392" y="1214"/>
                  </a:lnTo>
                  <a:lnTo>
                    <a:pt x="1389" y="1212"/>
                  </a:lnTo>
                  <a:lnTo>
                    <a:pt x="1384" y="1209"/>
                  </a:lnTo>
                  <a:lnTo>
                    <a:pt x="1379" y="1201"/>
                  </a:lnTo>
                  <a:lnTo>
                    <a:pt x="1376" y="1198"/>
                  </a:lnTo>
                  <a:lnTo>
                    <a:pt x="1374" y="1193"/>
                  </a:lnTo>
                  <a:lnTo>
                    <a:pt x="1373" y="1191"/>
                  </a:lnTo>
                  <a:lnTo>
                    <a:pt x="1369" y="1183"/>
                  </a:lnTo>
                  <a:lnTo>
                    <a:pt x="1366" y="1177"/>
                  </a:lnTo>
                  <a:lnTo>
                    <a:pt x="1364" y="1170"/>
                  </a:lnTo>
                  <a:lnTo>
                    <a:pt x="1364" y="1165"/>
                  </a:lnTo>
                  <a:lnTo>
                    <a:pt x="1366" y="1164"/>
                  </a:lnTo>
                  <a:lnTo>
                    <a:pt x="1369" y="1160"/>
                  </a:lnTo>
                  <a:lnTo>
                    <a:pt x="1371" y="1157"/>
                  </a:lnTo>
                  <a:lnTo>
                    <a:pt x="1373" y="1156"/>
                  </a:lnTo>
                  <a:lnTo>
                    <a:pt x="1373" y="1151"/>
                  </a:lnTo>
                  <a:lnTo>
                    <a:pt x="1369" y="1144"/>
                  </a:lnTo>
                  <a:lnTo>
                    <a:pt x="1368" y="1138"/>
                  </a:lnTo>
                  <a:lnTo>
                    <a:pt x="1366" y="1136"/>
                  </a:lnTo>
                  <a:lnTo>
                    <a:pt x="1364" y="1134"/>
                  </a:lnTo>
                  <a:lnTo>
                    <a:pt x="1361" y="1133"/>
                  </a:lnTo>
                  <a:lnTo>
                    <a:pt x="1359" y="1131"/>
                  </a:lnTo>
                  <a:lnTo>
                    <a:pt x="1354" y="1128"/>
                  </a:lnTo>
                  <a:lnTo>
                    <a:pt x="1348" y="1128"/>
                  </a:lnTo>
                  <a:lnTo>
                    <a:pt x="1340" y="1126"/>
                  </a:lnTo>
                  <a:lnTo>
                    <a:pt x="1330" y="1123"/>
                  </a:lnTo>
                  <a:lnTo>
                    <a:pt x="1323" y="1118"/>
                  </a:lnTo>
                  <a:lnTo>
                    <a:pt x="1321" y="1118"/>
                  </a:lnTo>
                  <a:lnTo>
                    <a:pt x="1318" y="1115"/>
                  </a:lnTo>
                  <a:lnTo>
                    <a:pt x="1311" y="1109"/>
                  </a:lnTo>
                  <a:lnTo>
                    <a:pt x="1310" y="1105"/>
                  </a:lnTo>
                  <a:lnTo>
                    <a:pt x="1308" y="1097"/>
                  </a:lnTo>
                  <a:lnTo>
                    <a:pt x="1308" y="1096"/>
                  </a:lnTo>
                  <a:lnTo>
                    <a:pt x="1308" y="1089"/>
                  </a:lnTo>
                  <a:lnTo>
                    <a:pt x="1308" y="1086"/>
                  </a:lnTo>
                  <a:lnTo>
                    <a:pt x="1306" y="1079"/>
                  </a:lnTo>
                  <a:lnTo>
                    <a:pt x="1303" y="1060"/>
                  </a:lnTo>
                  <a:lnTo>
                    <a:pt x="1301" y="1057"/>
                  </a:lnTo>
                  <a:lnTo>
                    <a:pt x="1301" y="1055"/>
                  </a:lnTo>
                  <a:lnTo>
                    <a:pt x="1297" y="1052"/>
                  </a:lnTo>
                  <a:lnTo>
                    <a:pt x="1293" y="1049"/>
                  </a:lnTo>
                  <a:lnTo>
                    <a:pt x="1292" y="1047"/>
                  </a:lnTo>
                  <a:lnTo>
                    <a:pt x="1288" y="1041"/>
                  </a:lnTo>
                  <a:lnTo>
                    <a:pt x="1288" y="1037"/>
                  </a:lnTo>
                  <a:lnTo>
                    <a:pt x="1287" y="1031"/>
                  </a:lnTo>
                  <a:lnTo>
                    <a:pt x="1287" y="1028"/>
                  </a:lnTo>
                  <a:lnTo>
                    <a:pt x="1287" y="1026"/>
                  </a:lnTo>
                  <a:lnTo>
                    <a:pt x="1285" y="1021"/>
                  </a:lnTo>
                  <a:lnTo>
                    <a:pt x="1280" y="1008"/>
                  </a:lnTo>
                  <a:lnTo>
                    <a:pt x="1280" y="1002"/>
                  </a:lnTo>
                  <a:lnTo>
                    <a:pt x="1280" y="997"/>
                  </a:lnTo>
                  <a:lnTo>
                    <a:pt x="1280" y="995"/>
                  </a:lnTo>
                  <a:lnTo>
                    <a:pt x="1277" y="990"/>
                  </a:lnTo>
                  <a:lnTo>
                    <a:pt x="1275" y="989"/>
                  </a:lnTo>
                  <a:lnTo>
                    <a:pt x="1270" y="986"/>
                  </a:lnTo>
                  <a:lnTo>
                    <a:pt x="1270" y="984"/>
                  </a:lnTo>
                  <a:lnTo>
                    <a:pt x="1268" y="978"/>
                  </a:lnTo>
                  <a:lnTo>
                    <a:pt x="1267" y="976"/>
                  </a:lnTo>
                  <a:lnTo>
                    <a:pt x="1263" y="973"/>
                  </a:lnTo>
                  <a:lnTo>
                    <a:pt x="1262" y="969"/>
                  </a:lnTo>
                  <a:lnTo>
                    <a:pt x="1260" y="968"/>
                  </a:lnTo>
                  <a:lnTo>
                    <a:pt x="1262" y="966"/>
                  </a:lnTo>
                  <a:lnTo>
                    <a:pt x="1257" y="961"/>
                  </a:lnTo>
                  <a:lnTo>
                    <a:pt x="1254" y="958"/>
                  </a:lnTo>
                  <a:lnTo>
                    <a:pt x="1250" y="953"/>
                  </a:lnTo>
                  <a:lnTo>
                    <a:pt x="1249" y="950"/>
                  </a:lnTo>
                  <a:lnTo>
                    <a:pt x="1247" y="948"/>
                  </a:lnTo>
                  <a:lnTo>
                    <a:pt x="1240" y="940"/>
                  </a:lnTo>
                  <a:lnTo>
                    <a:pt x="1235" y="937"/>
                  </a:lnTo>
                  <a:lnTo>
                    <a:pt x="1232" y="934"/>
                  </a:lnTo>
                  <a:lnTo>
                    <a:pt x="1225" y="927"/>
                  </a:lnTo>
                  <a:lnTo>
                    <a:pt x="1220" y="923"/>
                  </a:lnTo>
                  <a:lnTo>
                    <a:pt x="1219" y="918"/>
                  </a:lnTo>
                  <a:lnTo>
                    <a:pt x="1215" y="914"/>
                  </a:lnTo>
                  <a:lnTo>
                    <a:pt x="1212" y="911"/>
                  </a:lnTo>
                  <a:lnTo>
                    <a:pt x="1209" y="911"/>
                  </a:lnTo>
                  <a:lnTo>
                    <a:pt x="1202" y="910"/>
                  </a:lnTo>
                  <a:lnTo>
                    <a:pt x="1197" y="908"/>
                  </a:lnTo>
                  <a:lnTo>
                    <a:pt x="1192" y="906"/>
                  </a:lnTo>
                  <a:lnTo>
                    <a:pt x="1191" y="906"/>
                  </a:lnTo>
                  <a:lnTo>
                    <a:pt x="1189" y="905"/>
                  </a:lnTo>
                  <a:lnTo>
                    <a:pt x="1186" y="903"/>
                  </a:lnTo>
                  <a:lnTo>
                    <a:pt x="1182" y="901"/>
                  </a:lnTo>
                  <a:lnTo>
                    <a:pt x="1181" y="900"/>
                  </a:lnTo>
                  <a:lnTo>
                    <a:pt x="1176" y="897"/>
                  </a:lnTo>
                  <a:lnTo>
                    <a:pt x="1174" y="897"/>
                  </a:lnTo>
                  <a:lnTo>
                    <a:pt x="1167" y="892"/>
                  </a:lnTo>
                  <a:lnTo>
                    <a:pt x="1166" y="889"/>
                  </a:lnTo>
                  <a:lnTo>
                    <a:pt x="1159" y="885"/>
                  </a:lnTo>
                  <a:lnTo>
                    <a:pt x="1156" y="884"/>
                  </a:lnTo>
                  <a:lnTo>
                    <a:pt x="1151" y="880"/>
                  </a:lnTo>
                  <a:lnTo>
                    <a:pt x="1149" y="876"/>
                  </a:lnTo>
                  <a:lnTo>
                    <a:pt x="1148" y="874"/>
                  </a:lnTo>
                  <a:lnTo>
                    <a:pt x="1143" y="872"/>
                  </a:lnTo>
                  <a:lnTo>
                    <a:pt x="1141" y="872"/>
                  </a:lnTo>
                  <a:lnTo>
                    <a:pt x="1138" y="871"/>
                  </a:lnTo>
                  <a:lnTo>
                    <a:pt x="1134" y="866"/>
                  </a:lnTo>
                  <a:lnTo>
                    <a:pt x="1133" y="863"/>
                  </a:lnTo>
                  <a:lnTo>
                    <a:pt x="1129" y="863"/>
                  </a:lnTo>
                  <a:lnTo>
                    <a:pt x="1126" y="861"/>
                  </a:lnTo>
                  <a:lnTo>
                    <a:pt x="1121" y="861"/>
                  </a:lnTo>
                  <a:lnTo>
                    <a:pt x="1120" y="859"/>
                  </a:lnTo>
                  <a:lnTo>
                    <a:pt x="1115" y="859"/>
                  </a:lnTo>
                  <a:lnTo>
                    <a:pt x="1113" y="859"/>
                  </a:lnTo>
                  <a:lnTo>
                    <a:pt x="1110" y="859"/>
                  </a:lnTo>
                  <a:lnTo>
                    <a:pt x="1105" y="858"/>
                  </a:lnTo>
                  <a:lnTo>
                    <a:pt x="1103" y="856"/>
                  </a:lnTo>
                  <a:lnTo>
                    <a:pt x="1095" y="855"/>
                  </a:lnTo>
                  <a:lnTo>
                    <a:pt x="1088" y="851"/>
                  </a:lnTo>
                  <a:lnTo>
                    <a:pt x="1086" y="851"/>
                  </a:lnTo>
                  <a:lnTo>
                    <a:pt x="1075" y="850"/>
                  </a:lnTo>
                  <a:lnTo>
                    <a:pt x="1065" y="850"/>
                  </a:lnTo>
                  <a:lnTo>
                    <a:pt x="1063" y="851"/>
                  </a:lnTo>
                  <a:lnTo>
                    <a:pt x="1062" y="851"/>
                  </a:lnTo>
                  <a:lnTo>
                    <a:pt x="1053" y="855"/>
                  </a:lnTo>
                  <a:lnTo>
                    <a:pt x="1053" y="853"/>
                  </a:lnTo>
                  <a:lnTo>
                    <a:pt x="1053" y="850"/>
                  </a:lnTo>
                  <a:lnTo>
                    <a:pt x="1053" y="846"/>
                  </a:lnTo>
                  <a:lnTo>
                    <a:pt x="1057" y="843"/>
                  </a:lnTo>
                  <a:lnTo>
                    <a:pt x="1057" y="842"/>
                  </a:lnTo>
                  <a:lnTo>
                    <a:pt x="1058" y="838"/>
                  </a:lnTo>
                  <a:lnTo>
                    <a:pt x="1062" y="837"/>
                  </a:lnTo>
                  <a:lnTo>
                    <a:pt x="1063" y="834"/>
                  </a:lnTo>
                  <a:lnTo>
                    <a:pt x="1063" y="827"/>
                  </a:lnTo>
                  <a:lnTo>
                    <a:pt x="1065" y="821"/>
                  </a:lnTo>
                  <a:lnTo>
                    <a:pt x="1065" y="817"/>
                  </a:lnTo>
                  <a:lnTo>
                    <a:pt x="1062" y="814"/>
                  </a:lnTo>
                  <a:lnTo>
                    <a:pt x="1055" y="812"/>
                  </a:lnTo>
                  <a:lnTo>
                    <a:pt x="1048" y="811"/>
                  </a:lnTo>
                  <a:lnTo>
                    <a:pt x="1047" y="811"/>
                  </a:lnTo>
                  <a:lnTo>
                    <a:pt x="1038" y="806"/>
                  </a:lnTo>
                  <a:lnTo>
                    <a:pt x="1032" y="800"/>
                  </a:lnTo>
                  <a:lnTo>
                    <a:pt x="1030" y="798"/>
                  </a:lnTo>
                  <a:lnTo>
                    <a:pt x="1027" y="791"/>
                  </a:lnTo>
                  <a:lnTo>
                    <a:pt x="1024" y="787"/>
                  </a:lnTo>
                  <a:lnTo>
                    <a:pt x="1024" y="785"/>
                  </a:lnTo>
                  <a:lnTo>
                    <a:pt x="1024" y="782"/>
                  </a:lnTo>
                  <a:lnTo>
                    <a:pt x="1027" y="766"/>
                  </a:lnTo>
                  <a:lnTo>
                    <a:pt x="1027" y="762"/>
                  </a:lnTo>
                  <a:lnTo>
                    <a:pt x="1022" y="759"/>
                  </a:lnTo>
                  <a:lnTo>
                    <a:pt x="1015" y="761"/>
                  </a:lnTo>
                  <a:lnTo>
                    <a:pt x="1014" y="762"/>
                  </a:lnTo>
                  <a:lnTo>
                    <a:pt x="1009" y="764"/>
                  </a:lnTo>
                  <a:lnTo>
                    <a:pt x="1005" y="764"/>
                  </a:lnTo>
                  <a:lnTo>
                    <a:pt x="1004" y="764"/>
                  </a:lnTo>
                  <a:lnTo>
                    <a:pt x="1004" y="772"/>
                  </a:lnTo>
                  <a:lnTo>
                    <a:pt x="1005" y="780"/>
                  </a:lnTo>
                  <a:lnTo>
                    <a:pt x="1004" y="780"/>
                  </a:lnTo>
                  <a:lnTo>
                    <a:pt x="999" y="787"/>
                  </a:lnTo>
                  <a:lnTo>
                    <a:pt x="994" y="787"/>
                  </a:lnTo>
                  <a:lnTo>
                    <a:pt x="991" y="785"/>
                  </a:lnTo>
                  <a:lnTo>
                    <a:pt x="982" y="782"/>
                  </a:lnTo>
                  <a:lnTo>
                    <a:pt x="977" y="778"/>
                  </a:lnTo>
                  <a:lnTo>
                    <a:pt x="976" y="778"/>
                  </a:lnTo>
                  <a:lnTo>
                    <a:pt x="969" y="772"/>
                  </a:lnTo>
                  <a:lnTo>
                    <a:pt x="961" y="766"/>
                  </a:lnTo>
                  <a:lnTo>
                    <a:pt x="959" y="766"/>
                  </a:lnTo>
                  <a:lnTo>
                    <a:pt x="957" y="764"/>
                  </a:lnTo>
                  <a:lnTo>
                    <a:pt x="949" y="764"/>
                  </a:lnTo>
                  <a:lnTo>
                    <a:pt x="948" y="764"/>
                  </a:lnTo>
                  <a:lnTo>
                    <a:pt x="946" y="766"/>
                  </a:lnTo>
                  <a:lnTo>
                    <a:pt x="938" y="769"/>
                  </a:lnTo>
                  <a:lnTo>
                    <a:pt x="936" y="767"/>
                  </a:lnTo>
                  <a:lnTo>
                    <a:pt x="934" y="764"/>
                  </a:lnTo>
                  <a:lnTo>
                    <a:pt x="934" y="759"/>
                  </a:lnTo>
                  <a:lnTo>
                    <a:pt x="934" y="749"/>
                  </a:lnTo>
                  <a:lnTo>
                    <a:pt x="933" y="741"/>
                  </a:lnTo>
                  <a:lnTo>
                    <a:pt x="931" y="733"/>
                  </a:lnTo>
                  <a:lnTo>
                    <a:pt x="931" y="732"/>
                  </a:lnTo>
                  <a:lnTo>
                    <a:pt x="929" y="717"/>
                  </a:lnTo>
                  <a:lnTo>
                    <a:pt x="929" y="714"/>
                  </a:lnTo>
                  <a:lnTo>
                    <a:pt x="929" y="694"/>
                  </a:lnTo>
                  <a:lnTo>
                    <a:pt x="929" y="693"/>
                  </a:lnTo>
                  <a:lnTo>
                    <a:pt x="929" y="691"/>
                  </a:lnTo>
                  <a:lnTo>
                    <a:pt x="929" y="685"/>
                  </a:lnTo>
                  <a:lnTo>
                    <a:pt x="929" y="675"/>
                  </a:lnTo>
                  <a:lnTo>
                    <a:pt x="931" y="672"/>
                  </a:lnTo>
                  <a:lnTo>
                    <a:pt x="931" y="668"/>
                  </a:lnTo>
                  <a:lnTo>
                    <a:pt x="931" y="667"/>
                  </a:lnTo>
                  <a:lnTo>
                    <a:pt x="929" y="664"/>
                  </a:lnTo>
                  <a:lnTo>
                    <a:pt x="931" y="654"/>
                  </a:lnTo>
                  <a:lnTo>
                    <a:pt x="931" y="651"/>
                  </a:lnTo>
                  <a:lnTo>
                    <a:pt x="933" y="644"/>
                  </a:lnTo>
                  <a:lnTo>
                    <a:pt x="926" y="615"/>
                  </a:lnTo>
                  <a:lnTo>
                    <a:pt x="926" y="613"/>
                  </a:lnTo>
                  <a:lnTo>
                    <a:pt x="926" y="612"/>
                  </a:lnTo>
                  <a:lnTo>
                    <a:pt x="926" y="589"/>
                  </a:lnTo>
                  <a:lnTo>
                    <a:pt x="926" y="586"/>
                  </a:lnTo>
                  <a:lnTo>
                    <a:pt x="919" y="581"/>
                  </a:lnTo>
                  <a:lnTo>
                    <a:pt x="909" y="583"/>
                  </a:lnTo>
                  <a:lnTo>
                    <a:pt x="908" y="583"/>
                  </a:lnTo>
                  <a:lnTo>
                    <a:pt x="886" y="586"/>
                  </a:lnTo>
                  <a:lnTo>
                    <a:pt x="883" y="586"/>
                  </a:lnTo>
                  <a:lnTo>
                    <a:pt x="870" y="589"/>
                  </a:lnTo>
                  <a:lnTo>
                    <a:pt x="868" y="589"/>
                  </a:lnTo>
                  <a:lnTo>
                    <a:pt x="866" y="591"/>
                  </a:lnTo>
                  <a:lnTo>
                    <a:pt x="865" y="591"/>
                  </a:lnTo>
                  <a:lnTo>
                    <a:pt x="863" y="592"/>
                  </a:lnTo>
                  <a:lnTo>
                    <a:pt x="852" y="597"/>
                  </a:lnTo>
                  <a:lnTo>
                    <a:pt x="850" y="597"/>
                  </a:lnTo>
                  <a:lnTo>
                    <a:pt x="845" y="607"/>
                  </a:lnTo>
                  <a:lnTo>
                    <a:pt x="847" y="617"/>
                  </a:lnTo>
                  <a:lnTo>
                    <a:pt x="847" y="620"/>
                  </a:lnTo>
                  <a:lnTo>
                    <a:pt x="847" y="628"/>
                  </a:lnTo>
                  <a:lnTo>
                    <a:pt x="847" y="631"/>
                  </a:lnTo>
                  <a:lnTo>
                    <a:pt x="847" y="633"/>
                  </a:lnTo>
                  <a:lnTo>
                    <a:pt x="847" y="639"/>
                  </a:lnTo>
                  <a:lnTo>
                    <a:pt x="845" y="641"/>
                  </a:lnTo>
                  <a:lnTo>
                    <a:pt x="843" y="641"/>
                  </a:lnTo>
                  <a:lnTo>
                    <a:pt x="838" y="641"/>
                  </a:lnTo>
                  <a:lnTo>
                    <a:pt x="837" y="641"/>
                  </a:lnTo>
                  <a:lnTo>
                    <a:pt x="828" y="641"/>
                  </a:lnTo>
                  <a:lnTo>
                    <a:pt x="823" y="639"/>
                  </a:lnTo>
                  <a:lnTo>
                    <a:pt x="822" y="638"/>
                  </a:lnTo>
                  <a:lnTo>
                    <a:pt x="812" y="634"/>
                  </a:lnTo>
                  <a:lnTo>
                    <a:pt x="810" y="634"/>
                  </a:lnTo>
                  <a:lnTo>
                    <a:pt x="809" y="633"/>
                  </a:lnTo>
                  <a:lnTo>
                    <a:pt x="799" y="628"/>
                  </a:lnTo>
                  <a:lnTo>
                    <a:pt x="795" y="625"/>
                  </a:lnTo>
                  <a:lnTo>
                    <a:pt x="782" y="617"/>
                  </a:lnTo>
                  <a:lnTo>
                    <a:pt x="779" y="617"/>
                  </a:lnTo>
                  <a:lnTo>
                    <a:pt x="769" y="610"/>
                  </a:lnTo>
                  <a:lnTo>
                    <a:pt x="767" y="607"/>
                  </a:lnTo>
                  <a:lnTo>
                    <a:pt x="766" y="607"/>
                  </a:lnTo>
                  <a:lnTo>
                    <a:pt x="761" y="602"/>
                  </a:lnTo>
                  <a:lnTo>
                    <a:pt x="759" y="600"/>
                  </a:lnTo>
                  <a:lnTo>
                    <a:pt x="757" y="600"/>
                  </a:lnTo>
                  <a:lnTo>
                    <a:pt x="731" y="581"/>
                  </a:lnTo>
                  <a:lnTo>
                    <a:pt x="724" y="576"/>
                  </a:lnTo>
                  <a:lnTo>
                    <a:pt x="721" y="575"/>
                  </a:lnTo>
                  <a:lnTo>
                    <a:pt x="718" y="573"/>
                  </a:lnTo>
                  <a:lnTo>
                    <a:pt x="713" y="568"/>
                  </a:lnTo>
                  <a:lnTo>
                    <a:pt x="711" y="568"/>
                  </a:lnTo>
                  <a:lnTo>
                    <a:pt x="709" y="565"/>
                  </a:lnTo>
                  <a:lnTo>
                    <a:pt x="706" y="563"/>
                  </a:lnTo>
                  <a:lnTo>
                    <a:pt x="704" y="562"/>
                  </a:lnTo>
                  <a:lnTo>
                    <a:pt x="701" y="562"/>
                  </a:lnTo>
                  <a:lnTo>
                    <a:pt x="696" y="563"/>
                  </a:lnTo>
                  <a:lnTo>
                    <a:pt x="693" y="565"/>
                  </a:lnTo>
                  <a:lnTo>
                    <a:pt x="688" y="567"/>
                  </a:lnTo>
                  <a:lnTo>
                    <a:pt x="685" y="568"/>
                  </a:lnTo>
                  <a:lnTo>
                    <a:pt x="680" y="565"/>
                  </a:lnTo>
                  <a:lnTo>
                    <a:pt x="676" y="565"/>
                  </a:lnTo>
                  <a:lnTo>
                    <a:pt x="673" y="563"/>
                  </a:lnTo>
                  <a:lnTo>
                    <a:pt x="668" y="567"/>
                  </a:lnTo>
                  <a:lnTo>
                    <a:pt x="665" y="567"/>
                  </a:lnTo>
                  <a:lnTo>
                    <a:pt x="660" y="568"/>
                  </a:lnTo>
                  <a:lnTo>
                    <a:pt x="656" y="570"/>
                  </a:lnTo>
                  <a:lnTo>
                    <a:pt x="651" y="571"/>
                  </a:lnTo>
                  <a:lnTo>
                    <a:pt x="650" y="573"/>
                  </a:lnTo>
                  <a:lnTo>
                    <a:pt x="647" y="575"/>
                  </a:lnTo>
                  <a:lnTo>
                    <a:pt x="645" y="576"/>
                  </a:lnTo>
                  <a:lnTo>
                    <a:pt x="638" y="579"/>
                  </a:lnTo>
                  <a:lnTo>
                    <a:pt x="635" y="581"/>
                  </a:lnTo>
                  <a:lnTo>
                    <a:pt x="630" y="581"/>
                  </a:lnTo>
                  <a:lnTo>
                    <a:pt x="622" y="586"/>
                  </a:lnTo>
                  <a:lnTo>
                    <a:pt x="617" y="592"/>
                  </a:lnTo>
                  <a:lnTo>
                    <a:pt x="610" y="597"/>
                  </a:lnTo>
                  <a:lnTo>
                    <a:pt x="610" y="599"/>
                  </a:lnTo>
                  <a:lnTo>
                    <a:pt x="605" y="602"/>
                  </a:lnTo>
                  <a:lnTo>
                    <a:pt x="600" y="607"/>
                  </a:lnTo>
                  <a:lnTo>
                    <a:pt x="594" y="610"/>
                  </a:lnTo>
                  <a:lnTo>
                    <a:pt x="590" y="615"/>
                  </a:lnTo>
                  <a:lnTo>
                    <a:pt x="587" y="615"/>
                  </a:lnTo>
                  <a:lnTo>
                    <a:pt x="582" y="618"/>
                  </a:lnTo>
                  <a:lnTo>
                    <a:pt x="577" y="620"/>
                  </a:lnTo>
                  <a:lnTo>
                    <a:pt x="570" y="622"/>
                  </a:lnTo>
                  <a:lnTo>
                    <a:pt x="567" y="622"/>
                  </a:lnTo>
                  <a:lnTo>
                    <a:pt x="565" y="623"/>
                  </a:lnTo>
                  <a:lnTo>
                    <a:pt x="562" y="625"/>
                  </a:lnTo>
                  <a:lnTo>
                    <a:pt x="557" y="625"/>
                  </a:lnTo>
                  <a:lnTo>
                    <a:pt x="554" y="626"/>
                  </a:lnTo>
                  <a:lnTo>
                    <a:pt x="546" y="634"/>
                  </a:lnTo>
                  <a:lnTo>
                    <a:pt x="537" y="643"/>
                  </a:lnTo>
                  <a:lnTo>
                    <a:pt x="532" y="647"/>
                  </a:lnTo>
                  <a:lnTo>
                    <a:pt x="529" y="651"/>
                  </a:lnTo>
                  <a:lnTo>
                    <a:pt x="527" y="657"/>
                  </a:lnTo>
                  <a:lnTo>
                    <a:pt x="524" y="660"/>
                  </a:lnTo>
                  <a:lnTo>
                    <a:pt x="521" y="665"/>
                  </a:lnTo>
                  <a:lnTo>
                    <a:pt x="518" y="668"/>
                  </a:lnTo>
                  <a:lnTo>
                    <a:pt x="513" y="667"/>
                  </a:lnTo>
                  <a:lnTo>
                    <a:pt x="511" y="670"/>
                  </a:lnTo>
                  <a:lnTo>
                    <a:pt x="508" y="670"/>
                  </a:lnTo>
                  <a:lnTo>
                    <a:pt x="503" y="670"/>
                  </a:lnTo>
                  <a:lnTo>
                    <a:pt x="501" y="672"/>
                  </a:lnTo>
                  <a:lnTo>
                    <a:pt x="496" y="675"/>
                  </a:lnTo>
                  <a:lnTo>
                    <a:pt x="494" y="677"/>
                  </a:lnTo>
                  <a:lnTo>
                    <a:pt x="489" y="680"/>
                  </a:lnTo>
                  <a:lnTo>
                    <a:pt x="486" y="685"/>
                  </a:lnTo>
                  <a:lnTo>
                    <a:pt x="483" y="686"/>
                  </a:lnTo>
                  <a:lnTo>
                    <a:pt x="479" y="686"/>
                  </a:lnTo>
                  <a:lnTo>
                    <a:pt x="478" y="688"/>
                  </a:lnTo>
                  <a:lnTo>
                    <a:pt x="473" y="691"/>
                  </a:lnTo>
                  <a:lnTo>
                    <a:pt x="466" y="696"/>
                  </a:lnTo>
                  <a:lnTo>
                    <a:pt x="465" y="696"/>
                  </a:lnTo>
                  <a:lnTo>
                    <a:pt x="461" y="698"/>
                  </a:lnTo>
                  <a:lnTo>
                    <a:pt x="456" y="698"/>
                  </a:lnTo>
                  <a:lnTo>
                    <a:pt x="451" y="696"/>
                  </a:lnTo>
                  <a:lnTo>
                    <a:pt x="446" y="693"/>
                  </a:lnTo>
                  <a:lnTo>
                    <a:pt x="443" y="691"/>
                  </a:lnTo>
                  <a:lnTo>
                    <a:pt x="436" y="691"/>
                  </a:lnTo>
                  <a:lnTo>
                    <a:pt x="435" y="693"/>
                  </a:lnTo>
                  <a:lnTo>
                    <a:pt x="430" y="694"/>
                  </a:lnTo>
                  <a:lnTo>
                    <a:pt x="427" y="694"/>
                  </a:lnTo>
                  <a:lnTo>
                    <a:pt x="418" y="696"/>
                  </a:lnTo>
                  <a:lnTo>
                    <a:pt x="415" y="693"/>
                  </a:lnTo>
                  <a:lnTo>
                    <a:pt x="412" y="688"/>
                  </a:lnTo>
                  <a:lnTo>
                    <a:pt x="410" y="683"/>
                  </a:lnTo>
                  <a:lnTo>
                    <a:pt x="407" y="678"/>
                  </a:lnTo>
                  <a:lnTo>
                    <a:pt x="403" y="677"/>
                  </a:lnTo>
                  <a:lnTo>
                    <a:pt x="398" y="677"/>
                  </a:lnTo>
                  <a:lnTo>
                    <a:pt x="398" y="672"/>
                  </a:lnTo>
                  <a:lnTo>
                    <a:pt x="397" y="668"/>
                  </a:lnTo>
                  <a:lnTo>
                    <a:pt x="387" y="664"/>
                  </a:lnTo>
                  <a:lnTo>
                    <a:pt x="385" y="660"/>
                  </a:lnTo>
                  <a:lnTo>
                    <a:pt x="379" y="657"/>
                  </a:lnTo>
                  <a:lnTo>
                    <a:pt x="374" y="654"/>
                  </a:lnTo>
                  <a:lnTo>
                    <a:pt x="370" y="651"/>
                  </a:lnTo>
                  <a:lnTo>
                    <a:pt x="370" y="646"/>
                  </a:lnTo>
                  <a:lnTo>
                    <a:pt x="367" y="643"/>
                  </a:lnTo>
                  <a:lnTo>
                    <a:pt x="364" y="641"/>
                  </a:lnTo>
                  <a:lnTo>
                    <a:pt x="359" y="638"/>
                  </a:lnTo>
                  <a:lnTo>
                    <a:pt x="352" y="639"/>
                  </a:lnTo>
                  <a:lnTo>
                    <a:pt x="346" y="639"/>
                  </a:lnTo>
                  <a:lnTo>
                    <a:pt x="341" y="634"/>
                  </a:lnTo>
                  <a:lnTo>
                    <a:pt x="336" y="633"/>
                  </a:lnTo>
                  <a:lnTo>
                    <a:pt x="334" y="631"/>
                  </a:lnTo>
                  <a:lnTo>
                    <a:pt x="329" y="630"/>
                  </a:lnTo>
                  <a:lnTo>
                    <a:pt x="322" y="630"/>
                  </a:lnTo>
                  <a:lnTo>
                    <a:pt x="319" y="628"/>
                  </a:lnTo>
                  <a:lnTo>
                    <a:pt x="314" y="625"/>
                  </a:lnTo>
                  <a:lnTo>
                    <a:pt x="314" y="620"/>
                  </a:lnTo>
                  <a:lnTo>
                    <a:pt x="316" y="617"/>
                  </a:lnTo>
                  <a:lnTo>
                    <a:pt x="309" y="610"/>
                  </a:lnTo>
                  <a:lnTo>
                    <a:pt x="307" y="604"/>
                  </a:lnTo>
                  <a:lnTo>
                    <a:pt x="307" y="597"/>
                  </a:lnTo>
                  <a:lnTo>
                    <a:pt x="309" y="591"/>
                  </a:lnTo>
                  <a:lnTo>
                    <a:pt x="307" y="588"/>
                  </a:lnTo>
                  <a:lnTo>
                    <a:pt x="304" y="584"/>
                  </a:lnTo>
                  <a:lnTo>
                    <a:pt x="303" y="583"/>
                  </a:lnTo>
                  <a:lnTo>
                    <a:pt x="299" y="576"/>
                  </a:lnTo>
                  <a:lnTo>
                    <a:pt x="296" y="573"/>
                  </a:lnTo>
                  <a:lnTo>
                    <a:pt x="293" y="570"/>
                  </a:lnTo>
                  <a:lnTo>
                    <a:pt x="288" y="568"/>
                  </a:lnTo>
                  <a:lnTo>
                    <a:pt x="283" y="567"/>
                  </a:lnTo>
                  <a:lnTo>
                    <a:pt x="278" y="565"/>
                  </a:lnTo>
                  <a:lnTo>
                    <a:pt x="274" y="565"/>
                  </a:lnTo>
                  <a:lnTo>
                    <a:pt x="271" y="560"/>
                  </a:lnTo>
                  <a:lnTo>
                    <a:pt x="268" y="558"/>
                  </a:lnTo>
                  <a:lnTo>
                    <a:pt x="261" y="560"/>
                  </a:lnTo>
                  <a:lnTo>
                    <a:pt x="258" y="560"/>
                  </a:lnTo>
                  <a:lnTo>
                    <a:pt x="253" y="560"/>
                  </a:lnTo>
                  <a:lnTo>
                    <a:pt x="245" y="554"/>
                  </a:lnTo>
                  <a:lnTo>
                    <a:pt x="238" y="554"/>
                  </a:lnTo>
                  <a:lnTo>
                    <a:pt x="235" y="555"/>
                  </a:lnTo>
                  <a:lnTo>
                    <a:pt x="225" y="554"/>
                  </a:lnTo>
                  <a:lnTo>
                    <a:pt x="220" y="550"/>
                  </a:lnTo>
                  <a:lnTo>
                    <a:pt x="218" y="545"/>
                  </a:lnTo>
                  <a:lnTo>
                    <a:pt x="215" y="541"/>
                  </a:lnTo>
                  <a:lnTo>
                    <a:pt x="212" y="537"/>
                  </a:lnTo>
                  <a:lnTo>
                    <a:pt x="210" y="534"/>
                  </a:lnTo>
                  <a:lnTo>
                    <a:pt x="205" y="528"/>
                  </a:lnTo>
                  <a:lnTo>
                    <a:pt x="197" y="528"/>
                  </a:lnTo>
                  <a:lnTo>
                    <a:pt x="190" y="528"/>
                  </a:lnTo>
                  <a:lnTo>
                    <a:pt x="185" y="526"/>
                  </a:lnTo>
                  <a:lnTo>
                    <a:pt x="180" y="526"/>
                  </a:lnTo>
                  <a:lnTo>
                    <a:pt x="174" y="523"/>
                  </a:lnTo>
                  <a:lnTo>
                    <a:pt x="170" y="523"/>
                  </a:lnTo>
                  <a:lnTo>
                    <a:pt x="165" y="515"/>
                  </a:lnTo>
                  <a:lnTo>
                    <a:pt x="165" y="507"/>
                  </a:lnTo>
                  <a:lnTo>
                    <a:pt x="162" y="499"/>
                  </a:lnTo>
                  <a:lnTo>
                    <a:pt x="160" y="495"/>
                  </a:lnTo>
                  <a:lnTo>
                    <a:pt x="154" y="497"/>
                  </a:lnTo>
                  <a:lnTo>
                    <a:pt x="152" y="494"/>
                  </a:lnTo>
                  <a:lnTo>
                    <a:pt x="152" y="490"/>
                  </a:lnTo>
                  <a:lnTo>
                    <a:pt x="150" y="487"/>
                  </a:lnTo>
                  <a:lnTo>
                    <a:pt x="149" y="484"/>
                  </a:lnTo>
                  <a:lnTo>
                    <a:pt x="144" y="479"/>
                  </a:lnTo>
                  <a:lnTo>
                    <a:pt x="140" y="474"/>
                  </a:lnTo>
                  <a:lnTo>
                    <a:pt x="135" y="474"/>
                  </a:lnTo>
                  <a:lnTo>
                    <a:pt x="132" y="474"/>
                  </a:lnTo>
                  <a:lnTo>
                    <a:pt x="126" y="474"/>
                  </a:lnTo>
                  <a:lnTo>
                    <a:pt x="122" y="469"/>
                  </a:lnTo>
                  <a:lnTo>
                    <a:pt x="121" y="468"/>
                  </a:lnTo>
                  <a:lnTo>
                    <a:pt x="117" y="465"/>
                  </a:lnTo>
                  <a:lnTo>
                    <a:pt x="111" y="460"/>
                  </a:lnTo>
                  <a:lnTo>
                    <a:pt x="107" y="458"/>
                  </a:lnTo>
                  <a:lnTo>
                    <a:pt x="104" y="456"/>
                  </a:lnTo>
                  <a:lnTo>
                    <a:pt x="91" y="461"/>
                  </a:lnTo>
                  <a:lnTo>
                    <a:pt x="84" y="463"/>
                  </a:lnTo>
                  <a:lnTo>
                    <a:pt x="73" y="463"/>
                  </a:lnTo>
                  <a:lnTo>
                    <a:pt x="64" y="463"/>
                  </a:lnTo>
                  <a:lnTo>
                    <a:pt x="59" y="461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48" y="458"/>
                  </a:lnTo>
                  <a:lnTo>
                    <a:pt x="49" y="455"/>
                  </a:lnTo>
                  <a:lnTo>
                    <a:pt x="51" y="450"/>
                  </a:lnTo>
                  <a:lnTo>
                    <a:pt x="51" y="445"/>
                  </a:lnTo>
                  <a:lnTo>
                    <a:pt x="49" y="439"/>
                  </a:lnTo>
                  <a:lnTo>
                    <a:pt x="48" y="432"/>
                  </a:lnTo>
                  <a:lnTo>
                    <a:pt x="43" y="427"/>
                  </a:lnTo>
                  <a:lnTo>
                    <a:pt x="38" y="422"/>
                  </a:lnTo>
                  <a:lnTo>
                    <a:pt x="21" y="418"/>
                  </a:lnTo>
                  <a:lnTo>
                    <a:pt x="16" y="414"/>
                  </a:lnTo>
                  <a:lnTo>
                    <a:pt x="16" y="408"/>
                  </a:lnTo>
                  <a:lnTo>
                    <a:pt x="13" y="405"/>
                  </a:lnTo>
                  <a:lnTo>
                    <a:pt x="11" y="403"/>
                  </a:lnTo>
                  <a:lnTo>
                    <a:pt x="8" y="401"/>
                  </a:lnTo>
                  <a:lnTo>
                    <a:pt x="6" y="398"/>
                  </a:lnTo>
                  <a:lnTo>
                    <a:pt x="8" y="395"/>
                  </a:lnTo>
                  <a:lnTo>
                    <a:pt x="10" y="393"/>
                  </a:lnTo>
                  <a:lnTo>
                    <a:pt x="11" y="387"/>
                  </a:lnTo>
                  <a:lnTo>
                    <a:pt x="11" y="384"/>
                  </a:lnTo>
                  <a:lnTo>
                    <a:pt x="11" y="379"/>
                  </a:lnTo>
                  <a:lnTo>
                    <a:pt x="8" y="376"/>
                  </a:lnTo>
                  <a:lnTo>
                    <a:pt x="8" y="369"/>
                  </a:lnTo>
                  <a:lnTo>
                    <a:pt x="10" y="363"/>
                  </a:lnTo>
                  <a:lnTo>
                    <a:pt x="1" y="351"/>
                  </a:lnTo>
                  <a:lnTo>
                    <a:pt x="0" y="350"/>
                  </a:lnTo>
                  <a:lnTo>
                    <a:pt x="0" y="346"/>
                  </a:lnTo>
                  <a:lnTo>
                    <a:pt x="0" y="342"/>
                  </a:lnTo>
                  <a:lnTo>
                    <a:pt x="0" y="337"/>
                  </a:lnTo>
                  <a:lnTo>
                    <a:pt x="8" y="338"/>
                  </a:lnTo>
                  <a:lnTo>
                    <a:pt x="20" y="340"/>
                  </a:lnTo>
                  <a:lnTo>
                    <a:pt x="31" y="333"/>
                  </a:lnTo>
                  <a:lnTo>
                    <a:pt x="40" y="325"/>
                  </a:lnTo>
                  <a:lnTo>
                    <a:pt x="45" y="317"/>
                  </a:lnTo>
                  <a:lnTo>
                    <a:pt x="51" y="319"/>
                  </a:lnTo>
                  <a:lnTo>
                    <a:pt x="63" y="321"/>
                  </a:lnTo>
                  <a:lnTo>
                    <a:pt x="71" y="319"/>
                  </a:lnTo>
                  <a:lnTo>
                    <a:pt x="78" y="311"/>
                  </a:lnTo>
                  <a:lnTo>
                    <a:pt x="86" y="304"/>
                  </a:lnTo>
                  <a:lnTo>
                    <a:pt x="94" y="301"/>
                  </a:lnTo>
                  <a:lnTo>
                    <a:pt x="96" y="293"/>
                  </a:lnTo>
                  <a:lnTo>
                    <a:pt x="96" y="290"/>
                  </a:lnTo>
                  <a:lnTo>
                    <a:pt x="102" y="291"/>
                  </a:lnTo>
                  <a:lnTo>
                    <a:pt x="109" y="296"/>
                  </a:lnTo>
                  <a:lnTo>
                    <a:pt x="114" y="296"/>
                  </a:lnTo>
                  <a:lnTo>
                    <a:pt x="116" y="291"/>
                  </a:lnTo>
                  <a:lnTo>
                    <a:pt x="121" y="288"/>
                  </a:lnTo>
                  <a:lnTo>
                    <a:pt x="119" y="283"/>
                  </a:lnTo>
                  <a:lnTo>
                    <a:pt x="126" y="283"/>
                  </a:lnTo>
                  <a:lnTo>
                    <a:pt x="127" y="290"/>
                  </a:lnTo>
                  <a:lnTo>
                    <a:pt x="132" y="291"/>
                  </a:lnTo>
                  <a:lnTo>
                    <a:pt x="132" y="285"/>
                  </a:lnTo>
                  <a:lnTo>
                    <a:pt x="131" y="282"/>
                  </a:lnTo>
                  <a:lnTo>
                    <a:pt x="134" y="278"/>
                  </a:lnTo>
                  <a:lnTo>
                    <a:pt x="140" y="280"/>
                  </a:lnTo>
                  <a:lnTo>
                    <a:pt x="142" y="282"/>
                  </a:lnTo>
                  <a:lnTo>
                    <a:pt x="142" y="287"/>
                  </a:lnTo>
                  <a:lnTo>
                    <a:pt x="145" y="290"/>
                  </a:lnTo>
                  <a:lnTo>
                    <a:pt x="149" y="288"/>
                  </a:lnTo>
                  <a:lnTo>
                    <a:pt x="149" y="285"/>
                  </a:lnTo>
                  <a:lnTo>
                    <a:pt x="152" y="283"/>
                  </a:lnTo>
                  <a:lnTo>
                    <a:pt x="160" y="290"/>
                  </a:lnTo>
                  <a:lnTo>
                    <a:pt x="164" y="293"/>
                  </a:lnTo>
                  <a:lnTo>
                    <a:pt x="167" y="296"/>
                  </a:lnTo>
                  <a:lnTo>
                    <a:pt x="178" y="306"/>
                  </a:lnTo>
                  <a:lnTo>
                    <a:pt x="188" y="312"/>
                  </a:lnTo>
                  <a:lnTo>
                    <a:pt x="197" y="317"/>
                  </a:lnTo>
                  <a:lnTo>
                    <a:pt x="198" y="321"/>
                  </a:lnTo>
                  <a:lnTo>
                    <a:pt x="202" y="317"/>
                  </a:lnTo>
                  <a:lnTo>
                    <a:pt x="208" y="322"/>
                  </a:lnTo>
                  <a:lnTo>
                    <a:pt x="215" y="332"/>
                  </a:lnTo>
                  <a:lnTo>
                    <a:pt x="223" y="335"/>
                  </a:lnTo>
                  <a:lnTo>
                    <a:pt x="225" y="337"/>
                  </a:lnTo>
                  <a:lnTo>
                    <a:pt x="223" y="329"/>
                  </a:lnTo>
                  <a:lnTo>
                    <a:pt x="228" y="325"/>
                  </a:lnTo>
                  <a:lnTo>
                    <a:pt x="233" y="321"/>
                  </a:lnTo>
                  <a:lnTo>
                    <a:pt x="240" y="322"/>
                  </a:lnTo>
                  <a:lnTo>
                    <a:pt x="246" y="324"/>
                  </a:lnTo>
                  <a:lnTo>
                    <a:pt x="246" y="316"/>
                  </a:lnTo>
                  <a:lnTo>
                    <a:pt x="248" y="311"/>
                  </a:lnTo>
                  <a:lnTo>
                    <a:pt x="255" y="312"/>
                  </a:lnTo>
                  <a:lnTo>
                    <a:pt x="255" y="306"/>
                  </a:lnTo>
                  <a:lnTo>
                    <a:pt x="255" y="300"/>
                  </a:lnTo>
                  <a:lnTo>
                    <a:pt x="261" y="303"/>
                  </a:lnTo>
                  <a:lnTo>
                    <a:pt x="263" y="306"/>
                  </a:lnTo>
                  <a:lnTo>
                    <a:pt x="261" y="312"/>
                  </a:lnTo>
                  <a:lnTo>
                    <a:pt x="268" y="319"/>
                  </a:lnTo>
                  <a:lnTo>
                    <a:pt x="276" y="314"/>
                  </a:lnTo>
                  <a:lnTo>
                    <a:pt x="281" y="312"/>
                  </a:lnTo>
                  <a:lnTo>
                    <a:pt x="288" y="308"/>
                  </a:lnTo>
                  <a:lnTo>
                    <a:pt x="294" y="303"/>
                  </a:lnTo>
                  <a:lnTo>
                    <a:pt x="303" y="306"/>
                  </a:lnTo>
                  <a:lnTo>
                    <a:pt x="312" y="311"/>
                  </a:lnTo>
                  <a:lnTo>
                    <a:pt x="317" y="309"/>
                  </a:lnTo>
                  <a:lnTo>
                    <a:pt x="319" y="311"/>
                  </a:lnTo>
                  <a:lnTo>
                    <a:pt x="326" y="311"/>
                  </a:lnTo>
                  <a:lnTo>
                    <a:pt x="342" y="314"/>
                  </a:lnTo>
                  <a:lnTo>
                    <a:pt x="346" y="316"/>
                  </a:lnTo>
                  <a:lnTo>
                    <a:pt x="349" y="316"/>
                  </a:lnTo>
                  <a:lnTo>
                    <a:pt x="355" y="316"/>
                  </a:lnTo>
                  <a:lnTo>
                    <a:pt x="364" y="316"/>
                  </a:lnTo>
                  <a:lnTo>
                    <a:pt x="367" y="311"/>
                  </a:lnTo>
                  <a:lnTo>
                    <a:pt x="375" y="312"/>
                  </a:lnTo>
                  <a:lnTo>
                    <a:pt x="379" y="319"/>
                  </a:lnTo>
                  <a:lnTo>
                    <a:pt x="384" y="321"/>
                  </a:lnTo>
                  <a:lnTo>
                    <a:pt x="392" y="325"/>
                  </a:lnTo>
                  <a:lnTo>
                    <a:pt x="393" y="325"/>
                  </a:lnTo>
                  <a:lnTo>
                    <a:pt x="397" y="325"/>
                  </a:lnTo>
                  <a:lnTo>
                    <a:pt x="402" y="325"/>
                  </a:lnTo>
                  <a:lnTo>
                    <a:pt x="415" y="329"/>
                  </a:lnTo>
                  <a:lnTo>
                    <a:pt x="423" y="332"/>
                  </a:lnTo>
                  <a:lnTo>
                    <a:pt x="427" y="325"/>
                  </a:lnTo>
                  <a:lnTo>
                    <a:pt x="432" y="319"/>
                  </a:lnTo>
                  <a:lnTo>
                    <a:pt x="427" y="311"/>
                  </a:lnTo>
                  <a:lnTo>
                    <a:pt x="432" y="304"/>
                  </a:lnTo>
                  <a:lnTo>
                    <a:pt x="440" y="304"/>
                  </a:lnTo>
                  <a:lnTo>
                    <a:pt x="453" y="301"/>
                  </a:lnTo>
                  <a:lnTo>
                    <a:pt x="458" y="301"/>
                  </a:lnTo>
                  <a:lnTo>
                    <a:pt x="461" y="301"/>
                  </a:lnTo>
                  <a:lnTo>
                    <a:pt x="465" y="303"/>
                  </a:lnTo>
                  <a:lnTo>
                    <a:pt x="479" y="308"/>
                  </a:lnTo>
                  <a:lnTo>
                    <a:pt x="486" y="304"/>
                  </a:lnTo>
                  <a:lnTo>
                    <a:pt x="498" y="304"/>
                  </a:lnTo>
                  <a:lnTo>
                    <a:pt x="506" y="311"/>
                  </a:lnTo>
                  <a:lnTo>
                    <a:pt x="513" y="321"/>
                  </a:lnTo>
                  <a:lnTo>
                    <a:pt x="526" y="324"/>
                  </a:lnTo>
                  <a:lnTo>
                    <a:pt x="537" y="329"/>
                  </a:lnTo>
                  <a:lnTo>
                    <a:pt x="557" y="330"/>
                  </a:lnTo>
                  <a:lnTo>
                    <a:pt x="559" y="330"/>
                  </a:lnTo>
                  <a:lnTo>
                    <a:pt x="562" y="332"/>
                  </a:lnTo>
                  <a:lnTo>
                    <a:pt x="570" y="333"/>
                  </a:lnTo>
                  <a:lnTo>
                    <a:pt x="575" y="337"/>
                  </a:lnTo>
                  <a:lnTo>
                    <a:pt x="582" y="342"/>
                  </a:lnTo>
                  <a:lnTo>
                    <a:pt x="592" y="343"/>
                  </a:lnTo>
                  <a:lnTo>
                    <a:pt x="600" y="350"/>
                  </a:lnTo>
                  <a:lnTo>
                    <a:pt x="608" y="364"/>
                  </a:lnTo>
                  <a:lnTo>
                    <a:pt x="617" y="374"/>
                  </a:lnTo>
                  <a:lnTo>
                    <a:pt x="635" y="371"/>
                  </a:lnTo>
                  <a:lnTo>
                    <a:pt x="640" y="369"/>
                  </a:lnTo>
                  <a:lnTo>
                    <a:pt x="647" y="369"/>
                  </a:lnTo>
                  <a:lnTo>
                    <a:pt x="651" y="366"/>
                  </a:lnTo>
                  <a:lnTo>
                    <a:pt x="656" y="359"/>
                  </a:lnTo>
                  <a:lnTo>
                    <a:pt x="665" y="356"/>
                  </a:lnTo>
                  <a:lnTo>
                    <a:pt x="675" y="351"/>
                  </a:lnTo>
                  <a:lnTo>
                    <a:pt x="681" y="353"/>
                  </a:lnTo>
                  <a:lnTo>
                    <a:pt x="690" y="356"/>
                  </a:lnTo>
                  <a:lnTo>
                    <a:pt x="693" y="358"/>
                  </a:lnTo>
                  <a:lnTo>
                    <a:pt x="694" y="358"/>
                  </a:lnTo>
                  <a:lnTo>
                    <a:pt x="701" y="361"/>
                  </a:lnTo>
                  <a:lnTo>
                    <a:pt x="709" y="371"/>
                  </a:lnTo>
                  <a:lnTo>
                    <a:pt x="721" y="372"/>
                  </a:lnTo>
                  <a:lnTo>
                    <a:pt x="724" y="363"/>
                  </a:lnTo>
                  <a:lnTo>
                    <a:pt x="728" y="350"/>
                  </a:lnTo>
                  <a:lnTo>
                    <a:pt x="734" y="337"/>
                  </a:lnTo>
                  <a:lnTo>
                    <a:pt x="747" y="327"/>
                  </a:lnTo>
                  <a:lnTo>
                    <a:pt x="747" y="314"/>
                  </a:lnTo>
                  <a:lnTo>
                    <a:pt x="747" y="304"/>
                  </a:lnTo>
                  <a:lnTo>
                    <a:pt x="756" y="303"/>
                  </a:lnTo>
                  <a:lnTo>
                    <a:pt x="764" y="301"/>
                  </a:lnTo>
                  <a:lnTo>
                    <a:pt x="777" y="303"/>
                  </a:lnTo>
                  <a:lnTo>
                    <a:pt x="785" y="306"/>
                  </a:lnTo>
                  <a:lnTo>
                    <a:pt x="787" y="304"/>
                  </a:lnTo>
                  <a:lnTo>
                    <a:pt x="787" y="303"/>
                  </a:lnTo>
                  <a:lnTo>
                    <a:pt x="787" y="298"/>
                  </a:lnTo>
                  <a:lnTo>
                    <a:pt x="784" y="290"/>
                  </a:lnTo>
                  <a:lnTo>
                    <a:pt x="787" y="282"/>
                  </a:lnTo>
                  <a:lnTo>
                    <a:pt x="794" y="278"/>
                  </a:lnTo>
                  <a:lnTo>
                    <a:pt x="799" y="275"/>
                  </a:lnTo>
                  <a:lnTo>
                    <a:pt x="805" y="274"/>
                  </a:lnTo>
                  <a:lnTo>
                    <a:pt x="809" y="266"/>
                  </a:lnTo>
                  <a:lnTo>
                    <a:pt x="810" y="256"/>
                  </a:lnTo>
                  <a:lnTo>
                    <a:pt x="817" y="249"/>
                  </a:lnTo>
                  <a:lnTo>
                    <a:pt x="828" y="243"/>
                  </a:lnTo>
                  <a:lnTo>
                    <a:pt x="828" y="232"/>
                  </a:lnTo>
                  <a:lnTo>
                    <a:pt x="823" y="211"/>
                  </a:lnTo>
                  <a:lnTo>
                    <a:pt x="827" y="201"/>
                  </a:lnTo>
                  <a:lnTo>
                    <a:pt x="838" y="191"/>
                  </a:lnTo>
                  <a:lnTo>
                    <a:pt x="853" y="180"/>
                  </a:lnTo>
                  <a:lnTo>
                    <a:pt x="858" y="178"/>
                  </a:lnTo>
                  <a:lnTo>
                    <a:pt x="860" y="177"/>
                  </a:lnTo>
                  <a:lnTo>
                    <a:pt x="875" y="173"/>
                  </a:lnTo>
                  <a:lnTo>
                    <a:pt x="885" y="172"/>
                  </a:lnTo>
                  <a:lnTo>
                    <a:pt x="891" y="170"/>
                  </a:lnTo>
                  <a:lnTo>
                    <a:pt x="893" y="168"/>
                  </a:lnTo>
                  <a:lnTo>
                    <a:pt x="896" y="168"/>
                  </a:lnTo>
                  <a:lnTo>
                    <a:pt x="900" y="167"/>
                  </a:lnTo>
                  <a:lnTo>
                    <a:pt x="901" y="167"/>
                  </a:lnTo>
                  <a:lnTo>
                    <a:pt x="905" y="165"/>
                  </a:lnTo>
                  <a:lnTo>
                    <a:pt x="908" y="164"/>
                  </a:lnTo>
                  <a:lnTo>
                    <a:pt x="911" y="162"/>
                  </a:lnTo>
                  <a:lnTo>
                    <a:pt x="916" y="160"/>
                  </a:lnTo>
                  <a:lnTo>
                    <a:pt x="921" y="159"/>
                  </a:lnTo>
                  <a:lnTo>
                    <a:pt x="924" y="154"/>
                  </a:lnTo>
                  <a:lnTo>
                    <a:pt x="924" y="152"/>
                  </a:lnTo>
                  <a:lnTo>
                    <a:pt x="928" y="151"/>
                  </a:lnTo>
                  <a:lnTo>
                    <a:pt x="929" y="144"/>
                  </a:lnTo>
                  <a:lnTo>
                    <a:pt x="933" y="139"/>
                  </a:lnTo>
                  <a:lnTo>
                    <a:pt x="938" y="136"/>
                  </a:lnTo>
                  <a:lnTo>
                    <a:pt x="939" y="130"/>
                  </a:lnTo>
                  <a:lnTo>
                    <a:pt x="943" y="126"/>
                  </a:lnTo>
                  <a:lnTo>
                    <a:pt x="946" y="122"/>
                  </a:lnTo>
                  <a:lnTo>
                    <a:pt x="948" y="117"/>
                  </a:lnTo>
                  <a:lnTo>
                    <a:pt x="951" y="112"/>
                  </a:lnTo>
                  <a:lnTo>
                    <a:pt x="957" y="107"/>
                  </a:lnTo>
                  <a:lnTo>
                    <a:pt x="967" y="102"/>
                  </a:lnTo>
                  <a:lnTo>
                    <a:pt x="972" y="97"/>
                  </a:lnTo>
                  <a:lnTo>
                    <a:pt x="976" y="96"/>
                  </a:lnTo>
                  <a:lnTo>
                    <a:pt x="981" y="91"/>
                  </a:lnTo>
                  <a:lnTo>
                    <a:pt x="984" y="88"/>
                  </a:lnTo>
                  <a:lnTo>
                    <a:pt x="991" y="81"/>
                  </a:lnTo>
                  <a:lnTo>
                    <a:pt x="994" y="73"/>
                  </a:lnTo>
                  <a:lnTo>
                    <a:pt x="995" y="70"/>
                  </a:lnTo>
                  <a:lnTo>
                    <a:pt x="1004" y="63"/>
                  </a:lnTo>
                  <a:lnTo>
                    <a:pt x="1010" y="54"/>
                  </a:lnTo>
                  <a:lnTo>
                    <a:pt x="1017" y="50"/>
                  </a:lnTo>
                  <a:lnTo>
                    <a:pt x="1020" y="49"/>
                  </a:lnTo>
                  <a:lnTo>
                    <a:pt x="1027" y="47"/>
                  </a:lnTo>
                  <a:lnTo>
                    <a:pt x="1034" y="45"/>
                  </a:lnTo>
                  <a:lnTo>
                    <a:pt x="1034" y="37"/>
                  </a:lnTo>
                  <a:lnTo>
                    <a:pt x="1030" y="29"/>
                  </a:lnTo>
                  <a:lnTo>
                    <a:pt x="1025" y="23"/>
                  </a:lnTo>
                  <a:lnTo>
                    <a:pt x="1025" y="16"/>
                  </a:lnTo>
                  <a:lnTo>
                    <a:pt x="1027" y="13"/>
                  </a:lnTo>
                  <a:lnTo>
                    <a:pt x="1030" y="10"/>
                  </a:lnTo>
                  <a:lnTo>
                    <a:pt x="1037" y="5"/>
                  </a:lnTo>
                  <a:lnTo>
                    <a:pt x="1048" y="0"/>
                  </a:lnTo>
                  <a:lnTo>
                    <a:pt x="1053" y="8"/>
                  </a:lnTo>
                  <a:lnTo>
                    <a:pt x="1048" y="18"/>
                  </a:lnTo>
                  <a:lnTo>
                    <a:pt x="1050" y="23"/>
                  </a:lnTo>
                  <a:lnTo>
                    <a:pt x="1055" y="26"/>
                  </a:lnTo>
                  <a:lnTo>
                    <a:pt x="1060" y="28"/>
                  </a:lnTo>
                  <a:lnTo>
                    <a:pt x="1065" y="33"/>
                  </a:lnTo>
                  <a:lnTo>
                    <a:pt x="1067" y="34"/>
                  </a:lnTo>
                  <a:lnTo>
                    <a:pt x="1067" y="36"/>
                  </a:lnTo>
                  <a:lnTo>
                    <a:pt x="1068" y="37"/>
                  </a:lnTo>
                  <a:lnTo>
                    <a:pt x="1067" y="42"/>
                  </a:lnTo>
                  <a:lnTo>
                    <a:pt x="1072" y="44"/>
                  </a:lnTo>
                  <a:lnTo>
                    <a:pt x="1075" y="44"/>
                  </a:lnTo>
                  <a:lnTo>
                    <a:pt x="1077" y="47"/>
                  </a:lnTo>
                  <a:lnTo>
                    <a:pt x="1080" y="50"/>
                  </a:lnTo>
                  <a:lnTo>
                    <a:pt x="1091" y="54"/>
                  </a:lnTo>
                  <a:lnTo>
                    <a:pt x="1091" y="60"/>
                  </a:lnTo>
                  <a:lnTo>
                    <a:pt x="1086" y="65"/>
                  </a:lnTo>
                  <a:lnTo>
                    <a:pt x="1081" y="71"/>
                  </a:lnTo>
                  <a:lnTo>
                    <a:pt x="1081" y="78"/>
                  </a:lnTo>
                  <a:lnTo>
                    <a:pt x="1078" y="84"/>
                  </a:lnTo>
                  <a:lnTo>
                    <a:pt x="1083" y="89"/>
                  </a:lnTo>
                  <a:lnTo>
                    <a:pt x="1086" y="92"/>
                  </a:lnTo>
                  <a:lnTo>
                    <a:pt x="1091" y="94"/>
                  </a:lnTo>
                  <a:lnTo>
                    <a:pt x="1095" y="96"/>
                  </a:lnTo>
                  <a:lnTo>
                    <a:pt x="1096" y="99"/>
                  </a:lnTo>
                  <a:lnTo>
                    <a:pt x="1096" y="104"/>
                  </a:lnTo>
                  <a:lnTo>
                    <a:pt x="1095" y="107"/>
                  </a:lnTo>
                  <a:lnTo>
                    <a:pt x="1095" y="110"/>
                  </a:lnTo>
                  <a:lnTo>
                    <a:pt x="1098" y="113"/>
                  </a:lnTo>
                  <a:lnTo>
                    <a:pt x="1101" y="115"/>
                  </a:lnTo>
                  <a:lnTo>
                    <a:pt x="1103" y="120"/>
                  </a:lnTo>
                  <a:lnTo>
                    <a:pt x="1105" y="123"/>
                  </a:lnTo>
                  <a:lnTo>
                    <a:pt x="1110" y="126"/>
                  </a:lnTo>
                  <a:lnTo>
                    <a:pt x="1115" y="130"/>
                  </a:lnTo>
                  <a:lnTo>
                    <a:pt x="1116" y="133"/>
                  </a:lnTo>
                  <a:lnTo>
                    <a:pt x="1115" y="136"/>
                  </a:lnTo>
                  <a:lnTo>
                    <a:pt x="1113" y="138"/>
                  </a:lnTo>
                  <a:lnTo>
                    <a:pt x="1115" y="143"/>
                  </a:lnTo>
                  <a:lnTo>
                    <a:pt x="1116" y="146"/>
                  </a:lnTo>
                  <a:lnTo>
                    <a:pt x="1120" y="151"/>
                  </a:lnTo>
                  <a:lnTo>
                    <a:pt x="1121" y="154"/>
                  </a:lnTo>
                  <a:lnTo>
                    <a:pt x="1123" y="155"/>
                  </a:lnTo>
                  <a:lnTo>
                    <a:pt x="1123" y="160"/>
                  </a:lnTo>
                  <a:lnTo>
                    <a:pt x="1120" y="167"/>
                  </a:lnTo>
                  <a:lnTo>
                    <a:pt x="1123" y="173"/>
                  </a:lnTo>
                  <a:lnTo>
                    <a:pt x="1128" y="177"/>
                  </a:lnTo>
                  <a:lnTo>
                    <a:pt x="1133" y="181"/>
                  </a:lnTo>
                  <a:lnTo>
                    <a:pt x="1133" y="183"/>
                  </a:lnTo>
                  <a:lnTo>
                    <a:pt x="1133" y="189"/>
                  </a:lnTo>
                  <a:lnTo>
                    <a:pt x="1134" y="191"/>
                  </a:lnTo>
                  <a:lnTo>
                    <a:pt x="1139" y="196"/>
                  </a:lnTo>
                  <a:lnTo>
                    <a:pt x="1141" y="199"/>
                  </a:lnTo>
                  <a:lnTo>
                    <a:pt x="1143" y="202"/>
                  </a:lnTo>
                  <a:lnTo>
                    <a:pt x="1144" y="207"/>
                  </a:lnTo>
                  <a:lnTo>
                    <a:pt x="1146" y="214"/>
                  </a:lnTo>
                  <a:lnTo>
                    <a:pt x="1148" y="215"/>
                  </a:lnTo>
                  <a:lnTo>
                    <a:pt x="1149" y="219"/>
                  </a:lnTo>
                  <a:lnTo>
                    <a:pt x="1153" y="222"/>
                  </a:lnTo>
                  <a:lnTo>
                    <a:pt x="1153" y="223"/>
                  </a:lnTo>
                  <a:lnTo>
                    <a:pt x="1161" y="232"/>
                  </a:lnTo>
                  <a:lnTo>
                    <a:pt x="1164" y="235"/>
                  </a:lnTo>
                  <a:lnTo>
                    <a:pt x="1169" y="240"/>
                  </a:lnTo>
                  <a:lnTo>
                    <a:pt x="1171" y="244"/>
                  </a:lnTo>
                  <a:lnTo>
                    <a:pt x="1169" y="248"/>
                  </a:lnTo>
                  <a:lnTo>
                    <a:pt x="1167" y="253"/>
                  </a:lnTo>
                  <a:lnTo>
                    <a:pt x="1167" y="254"/>
                  </a:lnTo>
                  <a:lnTo>
                    <a:pt x="1169" y="256"/>
                  </a:lnTo>
                  <a:lnTo>
                    <a:pt x="1171" y="262"/>
                  </a:lnTo>
                  <a:lnTo>
                    <a:pt x="1177" y="262"/>
                  </a:lnTo>
                  <a:lnTo>
                    <a:pt x="1179" y="264"/>
                  </a:lnTo>
                  <a:lnTo>
                    <a:pt x="1179" y="270"/>
                  </a:lnTo>
                  <a:lnTo>
                    <a:pt x="1181" y="272"/>
                  </a:lnTo>
                  <a:lnTo>
                    <a:pt x="1181" y="274"/>
                  </a:lnTo>
                  <a:lnTo>
                    <a:pt x="1184" y="285"/>
                  </a:lnTo>
                  <a:lnTo>
                    <a:pt x="1184" y="287"/>
                  </a:lnTo>
                  <a:lnTo>
                    <a:pt x="1186" y="293"/>
                  </a:lnTo>
                  <a:lnTo>
                    <a:pt x="1187" y="298"/>
                  </a:lnTo>
                  <a:lnTo>
                    <a:pt x="1192" y="295"/>
                  </a:lnTo>
                  <a:lnTo>
                    <a:pt x="1194" y="293"/>
                  </a:lnTo>
                  <a:lnTo>
                    <a:pt x="1199" y="290"/>
                  </a:lnTo>
                  <a:lnTo>
                    <a:pt x="1201" y="290"/>
                  </a:lnTo>
                  <a:lnTo>
                    <a:pt x="1206" y="290"/>
                  </a:lnTo>
                  <a:lnTo>
                    <a:pt x="1207" y="290"/>
                  </a:lnTo>
                  <a:lnTo>
                    <a:pt x="1214" y="288"/>
                  </a:lnTo>
                  <a:lnTo>
                    <a:pt x="1217" y="290"/>
                  </a:lnTo>
                  <a:lnTo>
                    <a:pt x="1222" y="291"/>
                  </a:lnTo>
                  <a:lnTo>
                    <a:pt x="1225" y="293"/>
                  </a:lnTo>
                  <a:lnTo>
                    <a:pt x="1230" y="296"/>
                  </a:lnTo>
                  <a:lnTo>
                    <a:pt x="1230" y="298"/>
                  </a:lnTo>
                  <a:lnTo>
                    <a:pt x="1235" y="303"/>
                  </a:lnTo>
                  <a:lnTo>
                    <a:pt x="1242" y="301"/>
                  </a:lnTo>
                  <a:lnTo>
                    <a:pt x="1242" y="298"/>
                  </a:lnTo>
                  <a:lnTo>
                    <a:pt x="1244" y="296"/>
                  </a:lnTo>
                  <a:lnTo>
                    <a:pt x="1247" y="291"/>
                  </a:lnTo>
                  <a:lnTo>
                    <a:pt x="1249" y="288"/>
                  </a:lnTo>
                  <a:lnTo>
                    <a:pt x="1252" y="280"/>
                  </a:lnTo>
                  <a:lnTo>
                    <a:pt x="1254" y="272"/>
                  </a:lnTo>
                  <a:lnTo>
                    <a:pt x="1252" y="270"/>
                  </a:lnTo>
                  <a:lnTo>
                    <a:pt x="1254" y="267"/>
                  </a:lnTo>
                  <a:lnTo>
                    <a:pt x="1255" y="262"/>
                  </a:lnTo>
                  <a:lnTo>
                    <a:pt x="1258" y="259"/>
                  </a:lnTo>
                  <a:lnTo>
                    <a:pt x="1260" y="259"/>
                  </a:lnTo>
                  <a:lnTo>
                    <a:pt x="1270" y="257"/>
                  </a:lnTo>
                  <a:lnTo>
                    <a:pt x="1273" y="259"/>
                  </a:lnTo>
                  <a:lnTo>
                    <a:pt x="1283" y="262"/>
                  </a:lnTo>
                  <a:lnTo>
                    <a:pt x="1283" y="275"/>
                  </a:lnTo>
                  <a:lnTo>
                    <a:pt x="1283" y="285"/>
                  </a:lnTo>
                  <a:lnTo>
                    <a:pt x="1287" y="288"/>
                  </a:lnTo>
                  <a:lnTo>
                    <a:pt x="1288" y="288"/>
                  </a:lnTo>
                  <a:lnTo>
                    <a:pt x="1292" y="285"/>
                  </a:lnTo>
                  <a:lnTo>
                    <a:pt x="1298" y="277"/>
                  </a:lnTo>
                  <a:lnTo>
                    <a:pt x="1300" y="274"/>
                  </a:lnTo>
                  <a:lnTo>
                    <a:pt x="1310" y="267"/>
                  </a:lnTo>
                  <a:lnTo>
                    <a:pt x="1313" y="267"/>
                  </a:lnTo>
                  <a:lnTo>
                    <a:pt x="1320" y="266"/>
                  </a:lnTo>
                  <a:lnTo>
                    <a:pt x="1323" y="266"/>
                  </a:lnTo>
                  <a:lnTo>
                    <a:pt x="1330" y="262"/>
                  </a:lnTo>
                  <a:lnTo>
                    <a:pt x="1331" y="259"/>
                  </a:lnTo>
                  <a:lnTo>
                    <a:pt x="1333" y="254"/>
                  </a:lnTo>
                  <a:lnTo>
                    <a:pt x="1333" y="253"/>
                  </a:lnTo>
                  <a:lnTo>
                    <a:pt x="1346" y="249"/>
                  </a:lnTo>
                  <a:lnTo>
                    <a:pt x="1344" y="241"/>
                  </a:lnTo>
                  <a:lnTo>
                    <a:pt x="1343" y="235"/>
                  </a:lnTo>
                  <a:lnTo>
                    <a:pt x="1344" y="233"/>
                  </a:lnTo>
                  <a:lnTo>
                    <a:pt x="1348" y="235"/>
                  </a:lnTo>
                  <a:lnTo>
                    <a:pt x="1349" y="236"/>
                  </a:lnTo>
                  <a:lnTo>
                    <a:pt x="1359" y="241"/>
                  </a:lnTo>
                  <a:lnTo>
                    <a:pt x="1361" y="241"/>
                  </a:lnTo>
                  <a:lnTo>
                    <a:pt x="1368" y="244"/>
                  </a:lnTo>
                  <a:lnTo>
                    <a:pt x="1369" y="249"/>
                  </a:lnTo>
                  <a:lnTo>
                    <a:pt x="1366" y="256"/>
                  </a:lnTo>
                  <a:lnTo>
                    <a:pt x="1363" y="262"/>
                  </a:lnTo>
                  <a:lnTo>
                    <a:pt x="1359" y="272"/>
                  </a:lnTo>
                  <a:lnTo>
                    <a:pt x="1358" y="274"/>
                  </a:lnTo>
                  <a:lnTo>
                    <a:pt x="1358" y="283"/>
                  </a:lnTo>
                  <a:lnTo>
                    <a:pt x="1359" y="285"/>
                  </a:lnTo>
                  <a:lnTo>
                    <a:pt x="1368" y="288"/>
                  </a:lnTo>
                  <a:lnTo>
                    <a:pt x="1381" y="287"/>
                  </a:lnTo>
                  <a:lnTo>
                    <a:pt x="1383" y="285"/>
                  </a:lnTo>
                  <a:lnTo>
                    <a:pt x="1392" y="282"/>
                  </a:lnTo>
                  <a:lnTo>
                    <a:pt x="1396" y="282"/>
                  </a:lnTo>
                  <a:lnTo>
                    <a:pt x="1404" y="282"/>
                  </a:lnTo>
                  <a:lnTo>
                    <a:pt x="1406" y="283"/>
                  </a:lnTo>
                  <a:lnTo>
                    <a:pt x="1409" y="285"/>
                  </a:lnTo>
                  <a:lnTo>
                    <a:pt x="1414" y="287"/>
                  </a:lnTo>
                  <a:lnTo>
                    <a:pt x="1417" y="288"/>
                  </a:lnTo>
                  <a:lnTo>
                    <a:pt x="1421" y="288"/>
                  </a:lnTo>
                  <a:lnTo>
                    <a:pt x="1440" y="293"/>
                  </a:lnTo>
                  <a:lnTo>
                    <a:pt x="1454" y="293"/>
                  </a:lnTo>
                  <a:lnTo>
                    <a:pt x="1459" y="293"/>
                  </a:lnTo>
                  <a:lnTo>
                    <a:pt x="1467" y="291"/>
                  </a:lnTo>
                  <a:lnTo>
                    <a:pt x="1480" y="295"/>
                  </a:lnTo>
                  <a:lnTo>
                    <a:pt x="1483" y="295"/>
                  </a:lnTo>
                  <a:lnTo>
                    <a:pt x="1485" y="295"/>
                  </a:lnTo>
                  <a:lnTo>
                    <a:pt x="1490" y="295"/>
                  </a:lnTo>
                  <a:lnTo>
                    <a:pt x="1495" y="293"/>
                  </a:lnTo>
                  <a:lnTo>
                    <a:pt x="1497" y="295"/>
                  </a:lnTo>
                  <a:lnTo>
                    <a:pt x="1502" y="296"/>
                  </a:lnTo>
                  <a:lnTo>
                    <a:pt x="1508" y="296"/>
                  </a:lnTo>
                  <a:lnTo>
                    <a:pt x="1513" y="295"/>
                  </a:lnTo>
                  <a:lnTo>
                    <a:pt x="1520" y="295"/>
                  </a:lnTo>
                  <a:lnTo>
                    <a:pt x="1521" y="295"/>
                  </a:lnTo>
                  <a:lnTo>
                    <a:pt x="1528" y="293"/>
                  </a:lnTo>
                  <a:lnTo>
                    <a:pt x="1531" y="293"/>
                  </a:lnTo>
                  <a:lnTo>
                    <a:pt x="1543" y="293"/>
                  </a:lnTo>
                  <a:lnTo>
                    <a:pt x="1545" y="291"/>
                  </a:lnTo>
                  <a:lnTo>
                    <a:pt x="1555" y="285"/>
                  </a:lnTo>
                  <a:lnTo>
                    <a:pt x="1555" y="283"/>
                  </a:lnTo>
                  <a:lnTo>
                    <a:pt x="1564" y="280"/>
                  </a:lnTo>
                  <a:lnTo>
                    <a:pt x="1566" y="280"/>
                  </a:lnTo>
                  <a:lnTo>
                    <a:pt x="1571" y="282"/>
                  </a:lnTo>
                  <a:lnTo>
                    <a:pt x="1569" y="288"/>
                  </a:lnTo>
                  <a:lnTo>
                    <a:pt x="1568" y="295"/>
                  </a:lnTo>
                  <a:lnTo>
                    <a:pt x="1568" y="296"/>
                  </a:lnTo>
                  <a:lnTo>
                    <a:pt x="1564" y="301"/>
                  </a:lnTo>
                  <a:lnTo>
                    <a:pt x="1559" y="308"/>
                  </a:lnTo>
                  <a:lnTo>
                    <a:pt x="1559" y="312"/>
                  </a:lnTo>
                  <a:lnTo>
                    <a:pt x="1563" y="314"/>
                  </a:lnTo>
                  <a:lnTo>
                    <a:pt x="1569" y="306"/>
                  </a:lnTo>
                  <a:lnTo>
                    <a:pt x="1571" y="304"/>
                  </a:lnTo>
                  <a:lnTo>
                    <a:pt x="1578" y="300"/>
                  </a:lnTo>
                  <a:lnTo>
                    <a:pt x="1579" y="300"/>
                  </a:lnTo>
                  <a:lnTo>
                    <a:pt x="1588" y="298"/>
                  </a:lnTo>
                  <a:lnTo>
                    <a:pt x="1589" y="298"/>
                  </a:lnTo>
                  <a:lnTo>
                    <a:pt x="1594" y="290"/>
                  </a:lnTo>
                  <a:lnTo>
                    <a:pt x="1596" y="287"/>
                  </a:lnTo>
                  <a:lnTo>
                    <a:pt x="1599" y="283"/>
                  </a:lnTo>
                  <a:lnTo>
                    <a:pt x="1601" y="282"/>
                  </a:lnTo>
                  <a:lnTo>
                    <a:pt x="1604" y="280"/>
                  </a:lnTo>
                  <a:lnTo>
                    <a:pt x="1607" y="278"/>
                  </a:lnTo>
                  <a:lnTo>
                    <a:pt x="1612" y="277"/>
                  </a:lnTo>
                  <a:lnTo>
                    <a:pt x="1614" y="275"/>
                  </a:lnTo>
                  <a:lnTo>
                    <a:pt x="1616" y="274"/>
                  </a:lnTo>
                  <a:lnTo>
                    <a:pt x="1617" y="270"/>
                  </a:lnTo>
                  <a:lnTo>
                    <a:pt x="1619" y="266"/>
                  </a:lnTo>
                  <a:lnTo>
                    <a:pt x="1622" y="264"/>
                  </a:lnTo>
                  <a:lnTo>
                    <a:pt x="1627" y="259"/>
                  </a:lnTo>
                  <a:lnTo>
                    <a:pt x="1636" y="257"/>
                  </a:lnTo>
                  <a:lnTo>
                    <a:pt x="1639" y="257"/>
                  </a:lnTo>
                  <a:lnTo>
                    <a:pt x="1654" y="249"/>
                  </a:lnTo>
                  <a:lnTo>
                    <a:pt x="1657" y="248"/>
                  </a:lnTo>
                  <a:lnTo>
                    <a:pt x="1670" y="241"/>
                  </a:lnTo>
                  <a:lnTo>
                    <a:pt x="1675" y="240"/>
                  </a:lnTo>
                  <a:lnTo>
                    <a:pt x="1679" y="238"/>
                  </a:lnTo>
                  <a:lnTo>
                    <a:pt x="1682" y="238"/>
                  </a:lnTo>
                  <a:lnTo>
                    <a:pt x="1685" y="236"/>
                  </a:lnTo>
                  <a:lnTo>
                    <a:pt x="1687" y="236"/>
                  </a:lnTo>
                  <a:lnTo>
                    <a:pt x="1690" y="233"/>
                  </a:lnTo>
                  <a:lnTo>
                    <a:pt x="1698" y="230"/>
                  </a:lnTo>
                  <a:lnTo>
                    <a:pt x="1700" y="228"/>
                  </a:lnTo>
                  <a:lnTo>
                    <a:pt x="1702" y="227"/>
                  </a:lnTo>
                  <a:lnTo>
                    <a:pt x="1705" y="227"/>
                  </a:lnTo>
                  <a:lnTo>
                    <a:pt x="1717" y="225"/>
                  </a:lnTo>
                  <a:lnTo>
                    <a:pt x="1718" y="225"/>
                  </a:lnTo>
                  <a:lnTo>
                    <a:pt x="1722" y="225"/>
                  </a:lnTo>
                  <a:lnTo>
                    <a:pt x="1723" y="223"/>
                  </a:lnTo>
                  <a:lnTo>
                    <a:pt x="1730" y="225"/>
                  </a:lnTo>
                  <a:lnTo>
                    <a:pt x="1731" y="227"/>
                  </a:lnTo>
                  <a:lnTo>
                    <a:pt x="1735" y="227"/>
                  </a:lnTo>
                  <a:lnTo>
                    <a:pt x="1743" y="225"/>
                  </a:lnTo>
                  <a:lnTo>
                    <a:pt x="1745" y="223"/>
                  </a:lnTo>
                  <a:lnTo>
                    <a:pt x="1751" y="220"/>
                  </a:lnTo>
                  <a:lnTo>
                    <a:pt x="1755" y="220"/>
                  </a:lnTo>
                  <a:lnTo>
                    <a:pt x="1766" y="220"/>
                  </a:lnTo>
                  <a:lnTo>
                    <a:pt x="1768" y="222"/>
                  </a:lnTo>
                  <a:lnTo>
                    <a:pt x="1774" y="225"/>
                  </a:lnTo>
                  <a:lnTo>
                    <a:pt x="1778" y="225"/>
                  </a:lnTo>
                  <a:lnTo>
                    <a:pt x="1779" y="227"/>
                  </a:lnTo>
                  <a:lnTo>
                    <a:pt x="1788" y="230"/>
                  </a:lnTo>
                  <a:lnTo>
                    <a:pt x="1791" y="230"/>
                  </a:lnTo>
                  <a:lnTo>
                    <a:pt x="1798" y="232"/>
                  </a:lnTo>
                  <a:lnTo>
                    <a:pt x="1801" y="230"/>
                  </a:lnTo>
                  <a:lnTo>
                    <a:pt x="1804" y="228"/>
                  </a:lnTo>
                  <a:lnTo>
                    <a:pt x="1808" y="225"/>
                  </a:lnTo>
                  <a:lnTo>
                    <a:pt x="1811" y="225"/>
                  </a:lnTo>
                  <a:lnTo>
                    <a:pt x="1814" y="223"/>
                  </a:lnTo>
                  <a:lnTo>
                    <a:pt x="1817" y="222"/>
                  </a:lnTo>
                  <a:lnTo>
                    <a:pt x="1819" y="219"/>
                  </a:lnTo>
                  <a:lnTo>
                    <a:pt x="1821" y="207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41" name="Freeform 141"/>
            <p:cNvSpPr>
              <a:spLocks/>
            </p:cNvSpPr>
            <p:nvPr/>
          </p:nvSpPr>
          <p:spPr bwMode="auto">
            <a:xfrm>
              <a:off x="1463674" y="4169570"/>
              <a:ext cx="1444625" cy="554038"/>
            </a:xfrm>
            <a:custGeom>
              <a:avLst/>
              <a:gdLst>
                <a:gd name="T0" fmla="*/ 562 w 1821"/>
                <a:gd name="T1" fmla="*/ 625 h 698"/>
                <a:gd name="T2" fmla="*/ 518 w 1821"/>
                <a:gd name="T3" fmla="*/ 668 h 698"/>
                <a:gd name="T4" fmla="*/ 483 w 1821"/>
                <a:gd name="T5" fmla="*/ 686 h 698"/>
                <a:gd name="T6" fmla="*/ 443 w 1821"/>
                <a:gd name="T7" fmla="*/ 691 h 698"/>
                <a:gd name="T8" fmla="*/ 403 w 1821"/>
                <a:gd name="T9" fmla="*/ 677 h 698"/>
                <a:gd name="T10" fmla="*/ 367 w 1821"/>
                <a:gd name="T11" fmla="*/ 643 h 698"/>
                <a:gd name="T12" fmla="*/ 319 w 1821"/>
                <a:gd name="T13" fmla="*/ 628 h 698"/>
                <a:gd name="T14" fmla="*/ 303 w 1821"/>
                <a:gd name="T15" fmla="*/ 583 h 698"/>
                <a:gd name="T16" fmla="*/ 261 w 1821"/>
                <a:gd name="T17" fmla="*/ 560 h 698"/>
                <a:gd name="T18" fmla="*/ 212 w 1821"/>
                <a:gd name="T19" fmla="*/ 537 h 698"/>
                <a:gd name="T20" fmla="*/ 165 w 1821"/>
                <a:gd name="T21" fmla="*/ 507 h 698"/>
                <a:gd name="T22" fmla="*/ 135 w 1821"/>
                <a:gd name="T23" fmla="*/ 474 h 698"/>
                <a:gd name="T24" fmla="*/ 84 w 1821"/>
                <a:gd name="T25" fmla="*/ 463 h 698"/>
                <a:gd name="T26" fmla="*/ 49 w 1821"/>
                <a:gd name="T27" fmla="*/ 439 h 698"/>
                <a:gd name="T28" fmla="*/ 6 w 1821"/>
                <a:gd name="T29" fmla="*/ 398 h 698"/>
                <a:gd name="T30" fmla="*/ 0 w 1821"/>
                <a:gd name="T31" fmla="*/ 350 h 698"/>
                <a:gd name="T32" fmla="*/ 63 w 1821"/>
                <a:gd name="T33" fmla="*/ 321 h 698"/>
                <a:gd name="T34" fmla="*/ 116 w 1821"/>
                <a:gd name="T35" fmla="*/ 291 h 698"/>
                <a:gd name="T36" fmla="*/ 142 w 1821"/>
                <a:gd name="T37" fmla="*/ 282 h 698"/>
                <a:gd name="T38" fmla="*/ 188 w 1821"/>
                <a:gd name="T39" fmla="*/ 312 h 698"/>
                <a:gd name="T40" fmla="*/ 233 w 1821"/>
                <a:gd name="T41" fmla="*/ 321 h 698"/>
                <a:gd name="T42" fmla="*/ 261 w 1821"/>
                <a:gd name="T43" fmla="*/ 312 h 698"/>
                <a:gd name="T44" fmla="*/ 326 w 1821"/>
                <a:gd name="T45" fmla="*/ 311 h 698"/>
                <a:gd name="T46" fmla="*/ 392 w 1821"/>
                <a:gd name="T47" fmla="*/ 325 h 698"/>
                <a:gd name="T48" fmla="*/ 440 w 1821"/>
                <a:gd name="T49" fmla="*/ 304 h 698"/>
                <a:gd name="T50" fmla="*/ 526 w 1821"/>
                <a:gd name="T51" fmla="*/ 324 h 698"/>
                <a:gd name="T52" fmla="*/ 608 w 1821"/>
                <a:gd name="T53" fmla="*/ 364 h 698"/>
                <a:gd name="T54" fmla="*/ 690 w 1821"/>
                <a:gd name="T55" fmla="*/ 356 h 698"/>
                <a:gd name="T56" fmla="*/ 747 w 1821"/>
                <a:gd name="T57" fmla="*/ 314 h 698"/>
                <a:gd name="T58" fmla="*/ 787 w 1821"/>
                <a:gd name="T59" fmla="*/ 282 h 698"/>
                <a:gd name="T60" fmla="*/ 827 w 1821"/>
                <a:gd name="T61" fmla="*/ 201 h 698"/>
                <a:gd name="T62" fmla="*/ 900 w 1821"/>
                <a:gd name="T63" fmla="*/ 167 h 698"/>
                <a:gd name="T64" fmla="*/ 929 w 1821"/>
                <a:gd name="T65" fmla="*/ 144 h 698"/>
                <a:gd name="T66" fmla="*/ 972 w 1821"/>
                <a:gd name="T67" fmla="*/ 97 h 698"/>
                <a:gd name="T68" fmla="*/ 1020 w 1821"/>
                <a:gd name="T69" fmla="*/ 49 h 698"/>
                <a:gd name="T70" fmla="*/ 1048 w 1821"/>
                <a:gd name="T71" fmla="*/ 0 h 698"/>
                <a:gd name="T72" fmla="*/ 1067 w 1821"/>
                <a:gd name="T73" fmla="*/ 42 h 698"/>
                <a:gd name="T74" fmla="*/ 1078 w 1821"/>
                <a:gd name="T75" fmla="*/ 84 h 698"/>
                <a:gd name="T76" fmla="*/ 1101 w 1821"/>
                <a:gd name="T77" fmla="*/ 115 h 698"/>
                <a:gd name="T78" fmla="*/ 1120 w 1821"/>
                <a:gd name="T79" fmla="*/ 151 h 698"/>
                <a:gd name="T80" fmla="*/ 1134 w 1821"/>
                <a:gd name="T81" fmla="*/ 191 h 698"/>
                <a:gd name="T82" fmla="*/ 1161 w 1821"/>
                <a:gd name="T83" fmla="*/ 232 h 698"/>
                <a:gd name="T84" fmla="*/ 1179 w 1821"/>
                <a:gd name="T85" fmla="*/ 264 h 698"/>
                <a:gd name="T86" fmla="*/ 1199 w 1821"/>
                <a:gd name="T87" fmla="*/ 290 h 698"/>
                <a:gd name="T88" fmla="*/ 1235 w 1821"/>
                <a:gd name="T89" fmla="*/ 303 h 698"/>
                <a:gd name="T90" fmla="*/ 1255 w 1821"/>
                <a:gd name="T91" fmla="*/ 262 h 698"/>
                <a:gd name="T92" fmla="*/ 1292 w 1821"/>
                <a:gd name="T93" fmla="*/ 285 h 698"/>
                <a:gd name="T94" fmla="*/ 1333 w 1821"/>
                <a:gd name="T95" fmla="*/ 253 h 698"/>
                <a:gd name="T96" fmla="*/ 1369 w 1821"/>
                <a:gd name="T97" fmla="*/ 249 h 698"/>
                <a:gd name="T98" fmla="*/ 1392 w 1821"/>
                <a:gd name="T99" fmla="*/ 282 h 698"/>
                <a:gd name="T100" fmla="*/ 1459 w 1821"/>
                <a:gd name="T101" fmla="*/ 293 h 698"/>
                <a:gd name="T102" fmla="*/ 1513 w 1821"/>
                <a:gd name="T103" fmla="*/ 295 h 698"/>
                <a:gd name="T104" fmla="*/ 1566 w 1821"/>
                <a:gd name="T105" fmla="*/ 280 h 698"/>
                <a:gd name="T106" fmla="*/ 1571 w 1821"/>
                <a:gd name="T107" fmla="*/ 304 h 698"/>
                <a:gd name="T108" fmla="*/ 1607 w 1821"/>
                <a:gd name="T109" fmla="*/ 278 h 698"/>
                <a:gd name="T110" fmla="*/ 1654 w 1821"/>
                <a:gd name="T111" fmla="*/ 249 h 698"/>
                <a:gd name="T112" fmla="*/ 1700 w 1821"/>
                <a:gd name="T113" fmla="*/ 228 h 698"/>
                <a:gd name="T114" fmla="*/ 1743 w 1821"/>
                <a:gd name="T115" fmla="*/ 225 h 698"/>
                <a:gd name="T116" fmla="*/ 1791 w 1821"/>
                <a:gd name="T117" fmla="*/ 230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21" h="698">
                  <a:moveTo>
                    <a:pt x="600" y="607"/>
                  </a:moveTo>
                  <a:lnTo>
                    <a:pt x="594" y="610"/>
                  </a:lnTo>
                  <a:lnTo>
                    <a:pt x="590" y="615"/>
                  </a:lnTo>
                  <a:lnTo>
                    <a:pt x="587" y="615"/>
                  </a:lnTo>
                  <a:lnTo>
                    <a:pt x="582" y="618"/>
                  </a:lnTo>
                  <a:lnTo>
                    <a:pt x="577" y="620"/>
                  </a:lnTo>
                  <a:lnTo>
                    <a:pt x="570" y="622"/>
                  </a:lnTo>
                  <a:lnTo>
                    <a:pt x="567" y="622"/>
                  </a:lnTo>
                  <a:lnTo>
                    <a:pt x="565" y="623"/>
                  </a:lnTo>
                  <a:lnTo>
                    <a:pt x="562" y="625"/>
                  </a:lnTo>
                  <a:lnTo>
                    <a:pt x="557" y="625"/>
                  </a:lnTo>
                  <a:lnTo>
                    <a:pt x="554" y="626"/>
                  </a:lnTo>
                  <a:lnTo>
                    <a:pt x="546" y="634"/>
                  </a:lnTo>
                  <a:lnTo>
                    <a:pt x="537" y="643"/>
                  </a:lnTo>
                  <a:lnTo>
                    <a:pt x="532" y="647"/>
                  </a:lnTo>
                  <a:lnTo>
                    <a:pt x="529" y="651"/>
                  </a:lnTo>
                  <a:lnTo>
                    <a:pt x="527" y="657"/>
                  </a:lnTo>
                  <a:lnTo>
                    <a:pt x="524" y="660"/>
                  </a:lnTo>
                  <a:lnTo>
                    <a:pt x="521" y="665"/>
                  </a:lnTo>
                  <a:lnTo>
                    <a:pt x="518" y="668"/>
                  </a:lnTo>
                  <a:lnTo>
                    <a:pt x="513" y="667"/>
                  </a:lnTo>
                  <a:lnTo>
                    <a:pt x="511" y="670"/>
                  </a:lnTo>
                  <a:lnTo>
                    <a:pt x="508" y="670"/>
                  </a:lnTo>
                  <a:lnTo>
                    <a:pt x="503" y="670"/>
                  </a:lnTo>
                  <a:lnTo>
                    <a:pt x="501" y="672"/>
                  </a:lnTo>
                  <a:lnTo>
                    <a:pt x="496" y="675"/>
                  </a:lnTo>
                  <a:lnTo>
                    <a:pt x="494" y="677"/>
                  </a:lnTo>
                  <a:lnTo>
                    <a:pt x="489" y="680"/>
                  </a:lnTo>
                  <a:lnTo>
                    <a:pt x="486" y="685"/>
                  </a:lnTo>
                  <a:lnTo>
                    <a:pt x="483" y="686"/>
                  </a:lnTo>
                  <a:lnTo>
                    <a:pt x="479" y="686"/>
                  </a:lnTo>
                  <a:lnTo>
                    <a:pt x="478" y="688"/>
                  </a:lnTo>
                  <a:lnTo>
                    <a:pt x="473" y="691"/>
                  </a:lnTo>
                  <a:lnTo>
                    <a:pt x="466" y="696"/>
                  </a:lnTo>
                  <a:lnTo>
                    <a:pt x="465" y="696"/>
                  </a:lnTo>
                  <a:lnTo>
                    <a:pt x="461" y="698"/>
                  </a:lnTo>
                  <a:lnTo>
                    <a:pt x="456" y="698"/>
                  </a:lnTo>
                  <a:lnTo>
                    <a:pt x="451" y="696"/>
                  </a:lnTo>
                  <a:lnTo>
                    <a:pt x="446" y="693"/>
                  </a:lnTo>
                  <a:lnTo>
                    <a:pt x="443" y="691"/>
                  </a:lnTo>
                  <a:lnTo>
                    <a:pt x="436" y="691"/>
                  </a:lnTo>
                  <a:lnTo>
                    <a:pt x="435" y="693"/>
                  </a:lnTo>
                  <a:lnTo>
                    <a:pt x="430" y="694"/>
                  </a:lnTo>
                  <a:lnTo>
                    <a:pt x="427" y="694"/>
                  </a:lnTo>
                  <a:lnTo>
                    <a:pt x="418" y="696"/>
                  </a:lnTo>
                  <a:lnTo>
                    <a:pt x="415" y="693"/>
                  </a:lnTo>
                  <a:lnTo>
                    <a:pt x="412" y="688"/>
                  </a:lnTo>
                  <a:lnTo>
                    <a:pt x="410" y="683"/>
                  </a:lnTo>
                  <a:lnTo>
                    <a:pt x="407" y="678"/>
                  </a:lnTo>
                  <a:lnTo>
                    <a:pt x="403" y="677"/>
                  </a:lnTo>
                  <a:lnTo>
                    <a:pt x="398" y="677"/>
                  </a:lnTo>
                  <a:lnTo>
                    <a:pt x="398" y="672"/>
                  </a:lnTo>
                  <a:lnTo>
                    <a:pt x="397" y="668"/>
                  </a:lnTo>
                  <a:lnTo>
                    <a:pt x="387" y="664"/>
                  </a:lnTo>
                  <a:lnTo>
                    <a:pt x="385" y="660"/>
                  </a:lnTo>
                  <a:lnTo>
                    <a:pt x="379" y="657"/>
                  </a:lnTo>
                  <a:lnTo>
                    <a:pt x="374" y="654"/>
                  </a:lnTo>
                  <a:lnTo>
                    <a:pt x="370" y="651"/>
                  </a:lnTo>
                  <a:lnTo>
                    <a:pt x="370" y="646"/>
                  </a:lnTo>
                  <a:lnTo>
                    <a:pt x="367" y="643"/>
                  </a:lnTo>
                  <a:lnTo>
                    <a:pt x="364" y="641"/>
                  </a:lnTo>
                  <a:lnTo>
                    <a:pt x="359" y="638"/>
                  </a:lnTo>
                  <a:lnTo>
                    <a:pt x="352" y="639"/>
                  </a:lnTo>
                  <a:lnTo>
                    <a:pt x="346" y="639"/>
                  </a:lnTo>
                  <a:lnTo>
                    <a:pt x="341" y="634"/>
                  </a:lnTo>
                  <a:lnTo>
                    <a:pt x="336" y="633"/>
                  </a:lnTo>
                  <a:lnTo>
                    <a:pt x="334" y="631"/>
                  </a:lnTo>
                  <a:lnTo>
                    <a:pt x="329" y="630"/>
                  </a:lnTo>
                  <a:lnTo>
                    <a:pt x="322" y="630"/>
                  </a:lnTo>
                  <a:lnTo>
                    <a:pt x="319" y="628"/>
                  </a:lnTo>
                  <a:lnTo>
                    <a:pt x="314" y="625"/>
                  </a:lnTo>
                  <a:lnTo>
                    <a:pt x="314" y="620"/>
                  </a:lnTo>
                  <a:lnTo>
                    <a:pt x="316" y="617"/>
                  </a:lnTo>
                  <a:lnTo>
                    <a:pt x="309" y="610"/>
                  </a:lnTo>
                  <a:lnTo>
                    <a:pt x="307" y="604"/>
                  </a:lnTo>
                  <a:lnTo>
                    <a:pt x="307" y="597"/>
                  </a:lnTo>
                  <a:lnTo>
                    <a:pt x="309" y="591"/>
                  </a:lnTo>
                  <a:lnTo>
                    <a:pt x="307" y="588"/>
                  </a:lnTo>
                  <a:lnTo>
                    <a:pt x="304" y="584"/>
                  </a:lnTo>
                  <a:lnTo>
                    <a:pt x="303" y="583"/>
                  </a:lnTo>
                  <a:lnTo>
                    <a:pt x="299" y="576"/>
                  </a:lnTo>
                  <a:lnTo>
                    <a:pt x="296" y="573"/>
                  </a:lnTo>
                  <a:lnTo>
                    <a:pt x="293" y="570"/>
                  </a:lnTo>
                  <a:lnTo>
                    <a:pt x="288" y="568"/>
                  </a:lnTo>
                  <a:lnTo>
                    <a:pt x="283" y="567"/>
                  </a:lnTo>
                  <a:lnTo>
                    <a:pt x="278" y="565"/>
                  </a:lnTo>
                  <a:lnTo>
                    <a:pt x="274" y="565"/>
                  </a:lnTo>
                  <a:lnTo>
                    <a:pt x="271" y="560"/>
                  </a:lnTo>
                  <a:lnTo>
                    <a:pt x="268" y="558"/>
                  </a:lnTo>
                  <a:lnTo>
                    <a:pt x="261" y="560"/>
                  </a:lnTo>
                  <a:lnTo>
                    <a:pt x="258" y="560"/>
                  </a:lnTo>
                  <a:lnTo>
                    <a:pt x="253" y="560"/>
                  </a:lnTo>
                  <a:lnTo>
                    <a:pt x="245" y="554"/>
                  </a:lnTo>
                  <a:lnTo>
                    <a:pt x="238" y="554"/>
                  </a:lnTo>
                  <a:lnTo>
                    <a:pt x="235" y="555"/>
                  </a:lnTo>
                  <a:lnTo>
                    <a:pt x="225" y="554"/>
                  </a:lnTo>
                  <a:lnTo>
                    <a:pt x="220" y="550"/>
                  </a:lnTo>
                  <a:lnTo>
                    <a:pt x="218" y="545"/>
                  </a:lnTo>
                  <a:lnTo>
                    <a:pt x="215" y="541"/>
                  </a:lnTo>
                  <a:lnTo>
                    <a:pt x="212" y="537"/>
                  </a:lnTo>
                  <a:lnTo>
                    <a:pt x="210" y="534"/>
                  </a:lnTo>
                  <a:lnTo>
                    <a:pt x="205" y="528"/>
                  </a:lnTo>
                  <a:lnTo>
                    <a:pt x="197" y="528"/>
                  </a:lnTo>
                  <a:lnTo>
                    <a:pt x="190" y="528"/>
                  </a:lnTo>
                  <a:lnTo>
                    <a:pt x="185" y="526"/>
                  </a:lnTo>
                  <a:lnTo>
                    <a:pt x="180" y="526"/>
                  </a:lnTo>
                  <a:lnTo>
                    <a:pt x="174" y="523"/>
                  </a:lnTo>
                  <a:lnTo>
                    <a:pt x="170" y="523"/>
                  </a:lnTo>
                  <a:lnTo>
                    <a:pt x="165" y="515"/>
                  </a:lnTo>
                  <a:lnTo>
                    <a:pt x="165" y="507"/>
                  </a:lnTo>
                  <a:lnTo>
                    <a:pt x="162" y="499"/>
                  </a:lnTo>
                  <a:lnTo>
                    <a:pt x="160" y="495"/>
                  </a:lnTo>
                  <a:lnTo>
                    <a:pt x="154" y="497"/>
                  </a:lnTo>
                  <a:lnTo>
                    <a:pt x="152" y="494"/>
                  </a:lnTo>
                  <a:lnTo>
                    <a:pt x="152" y="490"/>
                  </a:lnTo>
                  <a:lnTo>
                    <a:pt x="150" y="487"/>
                  </a:lnTo>
                  <a:lnTo>
                    <a:pt x="149" y="484"/>
                  </a:lnTo>
                  <a:lnTo>
                    <a:pt x="144" y="479"/>
                  </a:lnTo>
                  <a:lnTo>
                    <a:pt x="140" y="474"/>
                  </a:lnTo>
                  <a:lnTo>
                    <a:pt x="135" y="474"/>
                  </a:lnTo>
                  <a:lnTo>
                    <a:pt x="132" y="474"/>
                  </a:lnTo>
                  <a:lnTo>
                    <a:pt x="126" y="474"/>
                  </a:lnTo>
                  <a:lnTo>
                    <a:pt x="122" y="469"/>
                  </a:lnTo>
                  <a:lnTo>
                    <a:pt x="121" y="468"/>
                  </a:lnTo>
                  <a:lnTo>
                    <a:pt x="117" y="465"/>
                  </a:lnTo>
                  <a:lnTo>
                    <a:pt x="111" y="460"/>
                  </a:lnTo>
                  <a:lnTo>
                    <a:pt x="107" y="458"/>
                  </a:lnTo>
                  <a:lnTo>
                    <a:pt x="104" y="456"/>
                  </a:lnTo>
                  <a:lnTo>
                    <a:pt x="91" y="461"/>
                  </a:lnTo>
                  <a:lnTo>
                    <a:pt x="84" y="463"/>
                  </a:lnTo>
                  <a:lnTo>
                    <a:pt x="73" y="463"/>
                  </a:lnTo>
                  <a:lnTo>
                    <a:pt x="64" y="463"/>
                  </a:lnTo>
                  <a:lnTo>
                    <a:pt x="59" y="461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48" y="458"/>
                  </a:lnTo>
                  <a:lnTo>
                    <a:pt x="49" y="455"/>
                  </a:lnTo>
                  <a:lnTo>
                    <a:pt x="51" y="450"/>
                  </a:lnTo>
                  <a:lnTo>
                    <a:pt x="51" y="445"/>
                  </a:lnTo>
                  <a:lnTo>
                    <a:pt x="49" y="439"/>
                  </a:lnTo>
                  <a:lnTo>
                    <a:pt x="48" y="432"/>
                  </a:lnTo>
                  <a:lnTo>
                    <a:pt x="43" y="427"/>
                  </a:lnTo>
                  <a:lnTo>
                    <a:pt x="38" y="422"/>
                  </a:lnTo>
                  <a:lnTo>
                    <a:pt x="21" y="418"/>
                  </a:lnTo>
                  <a:lnTo>
                    <a:pt x="16" y="414"/>
                  </a:lnTo>
                  <a:lnTo>
                    <a:pt x="16" y="408"/>
                  </a:lnTo>
                  <a:lnTo>
                    <a:pt x="13" y="405"/>
                  </a:lnTo>
                  <a:lnTo>
                    <a:pt x="11" y="403"/>
                  </a:lnTo>
                  <a:lnTo>
                    <a:pt x="8" y="401"/>
                  </a:lnTo>
                  <a:lnTo>
                    <a:pt x="6" y="398"/>
                  </a:lnTo>
                  <a:lnTo>
                    <a:pt x="8" y="395"/>
                  </a:lnTo>
                  <a:lnTo>
                    <a:pt x="10" y="393"/>
                  </a:lnTo>
                  <a:lnTo>
                    <a:pt x="11" y="387"/>
                  </a:lnTo>
                  <a:lnTo>
                    <a:pt x="11" y="384"/>
                  </a:lnTo>
                  <a:lnTo>
                    <a:pt x="11" y="379"/>
                  </a:lnTo>
                  <a:lnTo>
                    <a:pt x="8" y="376"/>
                  </a:lnTo>
                  <a:lnTo>
                    <a:pt x="8" y="369"/>
                  </a:lnTo>
                  <a:lnTo>
                    <a:pt x="10" y="363"/>
                  </a:lnTo>
                  <a:lnTo>
                    <a:pt x="1" y="351"/>
                  </a:lnTo>
                  <a:lnTo>
                    <a:pt x="0" y="350"/>
                  </a:lnTo>
                  <a:lnTo>
                    <a:pt x="0" y="346"/>
                  </a:lnTo>
                  <a:lnTo>
                    <a:pt x="0" y="342"/>
                  </a:lnTo>
                  <a:lnTo>
                    <a:pt x="0" y="337"/>
                  </a:lnTo>
                  <a:lnTo>
                    <a:pt x="8" y="338"/>
                  </a:lnTo>
                  <a:lnTo>
                    <a:pt x="20" y="340"/>
                  </a:lnTo>
                  <a:lnTo>
                    <a:pt x="31" y="333"/>
                  </a:lnTo>
                  <a:lnTo>
                    <a:pt x="40" y="325"/>
                  </a:lnTo>
                  <a:lnTo>
                    <a:pt x="45" y="317"/>
                  </a:lnTo>
                  <a:lnTo>
                    <a:pt x="51" y="319"/>
                  </a:lnTo>
                  <a:lnTo>
                    <a:pt x="63" y="321"/>
                  </a:lnTo>
                  <a:lnTo>
                    <a:pt x="71" y="319"/>
                  </a:lnTo>
                  <a:lnTo>
                    <a:pt x="78" y="311"/>
                  </a:lnTo>
                  <a:lnTo>
                    <a:pt x="86" y="304"/>
                  </a:lnTo>
                  <a:lnTo>
                    <a:pt x="94" y="301"/>
                  </a:lnTo>
                  <a:lnTo>
                    <a:pt x="96" y="293"/>
                  </a:lnTo>
                  <a:lnTo>
                    <a:pt x="96" y="290"/>
                  </a:lnTo>
                  <a:lnTo>
                    <a:pt x="102" y="291"/>
                  </a:lnTo>
                  <a:lnTo>
                    <a:pt x="109" y="296"/>
                  </a:lnTo>
                  <a:lnTo>
                    <a:pt x="114" y="296"/>
                  </a:lnTo>
                  <a:lnTo>
                    <a:pt x="116" y="291"/>
                  </a:lnTo>
                  <a:lnTo>
                    <a:pt x="121" y="288"/>
                  </a:lnTo>
                  <a:lnTo>
                    <a:pt x="119" y="283"/>
                  </a:lnTo>
                  <a:lnTo>
                    <a:pt x="126" y="283"/>
                  </a:lnTo>
                  <a:lnTo>
                    <a:pt x="127" y="290"/>
                  </a:lnTo>
                  <a:lnTo>
                    <a:pt x="132" y="291"/>
                  </a:lnTo>
                  <a:lnTo>
                    <a:pt x="132" y="285"/>
                  </a:lnTo>
                  <a:lnTo>
                    <a:pt x="131" y="282"/>
                  </a:lnTo>
                  <a:lnTo>
                    <a:pt x="134" y="278"/>
                  </a:lnTo>
                  <a:lnTo>
                    <a:pt x="140" y="280"/>
                  </a:lnTo>
                  <a:lnTo>
                    <a:pt x="142" y="282"/>
                  </a:lnTo>
                  <a:lnTo>
                    <a:pt x="142" y="287"/>
                  </a:lnTo>
                  <a:lnTo>
                    <a:pt x="145" y="290"/>
                  </a:lnTo>
                  <a:lnTo>
                    <a:pt x="149" y="288"/>
                  </a:lnTo>
                  <a:lnTo>
                    <a:pt x="149" y="285"/>
                  </a:lnTo>
                  <a:lnTo>
                    <a:pt x="152" y="283"/>
                  </a:lnTo>
                  <a:lnTo>
                    <a:pt x="160" y="290"/>
                  </a:lnTo>
                  <a:lnTo>
                    <a:pt x="164" y="293"/>
                  </a:lnTo>
                  <a:lnTo>
                    <a:pt x="167" y="296"/>
                  </a:lnTo>
                  <a:lnTo>
                    <a:pt x="178" y="306"/>
                  </a:lnTo>
                  <a:lnTo>
                    <a:pt x="188" y="312"/>
                  </a:lnTo>
                  <a:lnTo>
                    <a:pt x="197" y="317"/>
                  </a:lnTo>
                  <a:lnTo>
                    <a:pt x="198" y="321"/>
                  </a:lnTo>
                  <a:lnTo>
                    <a:pt x="202" y="317"/>
                  </a:lnTo>
                  <a:lnTo>
                    <a:pt x="208" y="322"/>
                  </a:lnTo>
                  <a:lnTo>
                    <a:pt x="215" y="332"/>
                  </a:lnTo>
                  <a:lnTo>
                    <a:pt x="223" y="335"/>
                  </a:lnTo>
                  <a:lnTo>
                    <a:pt x="225" y="337"/>
                  </a:lnTo>
                  <a:lnTo>
                    <a:pt x="223" y="329"/>
                  </a:lnTo>
                  <a:lnTo>
                    <a:pt x="228" y="325"/>
                  </a:lnTo>
                  <a:lnTo>
                    <a:pt x="233" y="321"/>
                  </a:lnTo>
                  <a:lnTo>
                    <a:pt x="240" y="322"/>
                  </a:lnTo>
                  <a:lnTo>
                    <a:pt x="246" y="324"/>
                  </a:lnTo>
                  <a:lnTo>
                    <a:pt x="246" y="316"/>
                  </a:lnTo>
                  <a:lnTo>
                    <a:pt x="248" y="311"/>
                  </a:lnTo>
                  <a:lnTo>
                    <a:pt x="255" y="312"/>
                  </a:lnTo>
                  <a:lnTo>
                    <a:pt x="255" y="306"/>
                  </a:lnTo>
                  <a:lnTo>
                    <a:pt x="255" y="300"/>
                  </a:lnTo>
                  <a:lnTo>
                    <a:pt x="261" y="303"/>
                  </a:lnTo>
                  <a:lnTo>
                    <a:pt x="263" y="306"/>
                  </a:lnTo>
                  <a:lnTo>
                    <a:pt x="261" y="312"/>
                  </a:lnTo>
                  <a:lnTo>
                    <a:pt x="268" y="319"/>
                  </a:lnTo>
                  <a:lnTo>
                    <a:pt x="276" y="314"/>
                  </a:lnTo>
                  <a:lnTo>
                    <a:pt x="281" y="312"/>
                  </a:lnTo>
                  <a:lnTo>
                    <a:pt x="288" y="308"/>
                  </a:lnTo>
                  <a:lnTo>
                    <a:pt x="294" y="303"/>
                  </a:lnTo>
                  <a:lnTo>
                    <a:pt x="303" y="306"/>
                  </a:lnTo>
                  <a:lnTo>
                    <a:pt x="312" y="311"/>
                  </a:lnTo>
                  <a:lnTo>
                    <a:pt x="317" y="309"/>
                  </a:lnTo>
                  <a:lnTo>
                    <a:pt x="319" y="311"/>
                  </a:lnTo>
                  <a:lnTo>
                    <a:pt x="326" y="311"/>
                  </a:lnTo>
                  <a:lnTo>
                    <a:pt x="342" y="314"/>
                  </a:lnTo>
                  <a:lnTo>
                    <a:pt x="346" y="316"/>
                  </a:lnTo>
                  <a:lnTo>
                    <a:pt x="349" y="316"/>
                  </a:lnTo>
                  <a:lnTo>
                    <a:pt x="355" y="316"/>
                  </a:lnTo>
                  <a:lnTo>
                    <a:pt x="364" y="316"/>
                  </a:lnTo>
                  <a:lnTo>
                    <a:pt x="367" y="311"/>
                  </a:lnTo>
                  <a:lnTo>
                    <a:pt x="375" y="312"/>
                  </a:lnTo>
                  <a:lnTo>
                    <a:pt x="379" y="319"/>
                  </a:lnTo>
                  <a:lnTo>
                    <a:pt x="384" y="321"/>
                  </a:lnTo>
                  <a:lnTo>
                    <a:pt x="392" y="325"/>
                  </a:lnTo>
                  <a:lnTo>
                    <a:pt x="393" y="325"/>
                  </a:lnTo>
                  <a:lnTo>
                    <a:pt x="397" y="325"/>
                  </a:lnTo>
                  <a:lnTo>
                    <a:pt x="402" y="325"/>
                  </a:lnTo>
                  <a:lnTo>
                    <a:pt x="415" y="329"/>
                  </a:lnTo>
                  <a:lnTo>
                    <a:pt x="423" y="332"/>
                  </a:lnTo>
                  <a:lnTo>
                    <a:pt x="427" y="325"/>
                  </a:lnTo>
                  <a:lnTo>
                    <a:pt x="432" y="319"/>
                  </a:lnTo>
                  <a:lnTo>
                    <a:pt x="427" y="311"/>
                  </a:lnTo>
                  <a:lnTo>
                    <a:pt x="432" y="304"/>
                  </a:lnTo>
                  <a:lnTo>
                    <a:pt x="440" y="304"/>
                  </a:lnTo>
                  <a:lnTo>
                    <a:pt x="453" y="301"/>
                  </a:lnTo>
                  <a:lnTo>
                    <a:pt x="458" y="301"/>
                  </a:lnTo>
                  <a:lnTo>
                    <a:pt x="461" y="301"/>
                  </a:lnTo>
                  <a:lnTo>
                    <a:pt x="465" y="303"/>
                  </a:lnTo>
                  <a:lnTo>
                    <a:pt x="479" y="308"/>
                  </a:lnTo>
                  <a:lnTo>
                    <a:pt x="486" y="304"/>
                  </a:lnTo>
                  <a:lnTo>
                    <a:pt x="498" y="304"/>
                  </a:lnTo>
                  <a:lnTo>
                    <a:pt x="506" y="311"/>
                  </a:lnTo>
                  <a:lnTo>
                    <a:pt x="513" y="321"/>
                  </a:lnTo>
                  <a:lnTo>
                    <a:pt x="526" y="324"/>
                  </a:lnTo>
                  <a:lnTo>
                    <a:pt x="537" y="329"/>
                  </a:lnTo>
                  <a:lnTo>
                    <a:pt x="557" y="330"/>
                  </a:lnTo>
                  <a:lnTo>
                    <a:pt x="559" y="330"/>
                  </a:lnTo>
                  <a:lnTo>
                    <a:pt x="562" y="332"/>
                  </a:lnTo>
                  <a:lnTo>
                    <a:pt x="570" y="333"/>
                  </a:lnTo>
                  <a:lnTo>
                    <a:pt x="575" y="337"/>
                  </a:lnTo>
                  <a:lnTo>
                    <a:pt x="582" y="342"/>
                  </a:lnTo>
                  <a:lnTo>
                    <a:pt x="592" y="343"/>
                  </a:lnTo>
                  <a:lnTo>
                    <a:pt x="600" y="350"/>
                  </a:lnTo>
                  <a:lnTo>
                    <a:pt x="608" y="364"/>
                  </a:lnTo>
                  <a:lnTo>
                    <a:pt x="617" y="374"/>
                  </a:lnTo>
                  <a:lnTo>
                    <a:pt x="635" y="371"/>
                  </a:lnTo>
                  <a:lnTo>
                    <a:pt x="640" y="369"/>
                  </a:lnTo>
                  <a:lnTo>
                    <a:pt x="647" y="369"/>
                  </a:lnTo>
                  <a:lnTo>
                    <a:pt x="651" y="366"/>
                  </a:lnTo>
                  <a:lnTo>
                    <a:pt x="656" y="359"/>
                  </a:lnTo>
                  <a:lnTo>
                    <a:pt x="665" y="356"/>
                  </a:lnTo>
                  <a:lnTo>
                    <a:pt x="675" y="351"/>
                  </a:lnTo>
                  <a:lnTo>
                    <a:pt x="681" y="353"/>
                  </a:lnTo>
                  <a:lnTo>
                    <a:pt x="690" y="356"/>
                  </a:lnTo>
                  <a:lnTo>
                    <a:pt x="693" y="358"/>
                  </a:lnTo>
                  <a:lnTo>
                    <a:pt x="694" y="358"/>
                  </a:lnTo>
                  <a:lnTo>
                    <a:pt x="701" y="361"/>
                  </a:lnTo>
                  <a:lnTo>
                    <a:pt x="709" y="371"/>
                  </a:lnTo>
                  <a:lnTo>
                    <a:pt x="721" y="372"/>
                  </a:lnTo>
                  <a:lnTo>
                    <a:pt x="724" y="363"/>
                  </a:lnTo>
                  <a:lnTo>
                    <a:pt x="728" y="350"/>
                  </a:lnTo>
                  <a:lnTo>
                    <a:pt x="734" y="337"/>
                  </a:lnTo>
                  <a:lnTo>
                    <a:pt x="747" y="327"/>
                  </a:lnTo>
                  <a:lnTo>
                    <a:pt x="747" y="314"/>
                  </a:lnTo>
                  <a:lnTo>
                    <a:pt x="747" y="304"/>
                  </a:lnTo>
                  <a:lnTo>
                    <a:pt x="756" y="303"/>
                  </a:lnTo>
                  <a:lnTo>
                    <a:pt x="764" y="301"/>
                  </a:lnTo>
                  <a:lnTo>
                    <a:pt x="777" y="303"/>
                  </a:lnTo>
                  <a:lnTo>
                    <a:pt x="785" y="306"/>
                  </a:lnTo>
                  <a:lnTo>
                    <a:pt x="787" y="304"/>
                  </a:lnTo>
                  <a:lnTo>
                    <a:pt x="787" y="303"/>
                  </a:lnTo>
                  <a:lnTo>
                    <a:pt x="787" y="298"/>
                  </a:lnTo>
                  <a:lnTo>
                    <a:pt x="784" y="290"/>
                  </a:lnTo>
                  <a:lnTo>
                    <a:pt x="787" y="282"/>
                  </a:lnTo>
                  <a:lnTo>
                    <a:pt x="794" y="278"/>
                  </a:lnTo>
                  <a:lnTo>
                    <a:pt x="799" y="275"/>
                  </a:lnTo>
                  <a:lnTo>
                    <a:pt x="805" y="274"/>
                  </a:lnTo>
                  <a:lnTo>
                    <a:pt x="809" y="266"/>
                  </a:lnTo>
                  <a:lnTo>
                    <a:pt x="810" y="256"/>
                  </a:lnTo>
                  <a:lnTo>
                    <a:pt x="817" y="249"/>
                  </a:lnTo>
                  <a:lnTo>
                    <a:pt x="828" y="243"/>
                  </a:lnTo>
                  <a:lnTo>
                    <a:pt x="828" y="232"/>
                  </a:lnTo>
                  <a:lnTo>
                    <a:pt x="823" y="211"/>
                  </a:lnTo>
                  <a:lnTo>
                    <a:pt x="827" y="201"/>
                  </a:lnTo>
                  <a:lnTo>
                    <a:pt x="838" y="191"/>
                  </a:lnTo>
                  <a:lnTo>
                    <a:pt x="853" y="180"/>
                  </a:lnTo>
                  <a:lnTo>
                    <a:pt x="858" y="178"/>
                  </a:lnTo>
                  <a:lnTo>
                    <a:pt x="860" y="177"/>
                  </a:lnTo>
                  <a:lnTo>
                    <a:pt x="875" y="173"/>
                  </a:lnTo>
                  <a:lnTo>
                    <a:pt x="885" y="172"/>
                  </a:lnTo>
                  <a:lnTo>
                    <a:pt x="891" y="170"/>
                  </a:lnTo>
                  <a:lnTo>
                    <a:pt x="893" y="168"/>
                  </a:lnTo>
                  <a:lnTo>
                    <a:pt x="896" y="168"/>
                  </a:lnTo>
                  <a:lnTo>
                    <a:pt x="900" y="167"/>
                  </a:lnTo>
                  <a:lnTo>
                    <a:pt x="901" y="167"/>
                  </a:lnTo>
                  <a:lnTo>
                    <a:pt x="905" y="165"/>
                  </a:lnTo>
                  <a:lnTo>
                    <a:pt x="908" y="164"/>
                  </a:lnTo>
                  <a:lnTo>
                    <a:pt x="911" y="162"/>
                  </a:lnTo>
                  <a:lnTo>
                    <a:pt x="916" y="160"/>
                  </a:lnTo>
                  <a:lnTo>
                    <a:pt x="921" y="159"/>
                  </a:lnTo>
                  <a:lnTo>
                    <a:pt x="924" y="154"/>
                  </a:lnTo>
                  <a:lnTo>
                    <a:pt x="924" y="152"/>
                  </a:lnTo>
                  <a:lnTo>
                    <a:pt x="928" y="151"/>
                  </a:lnTo>
                  <a:lnTo>
                    <a:pt x="929" y="144"/>
                  </a:lnTo>
                  <a:lnTo>
                    <a:pt x="933" y="139"/>
                  </a:lnTo>
                  <a:lnTo>
                    <a:pt x="938" y="136"/>
                  </a:lnTo>
                  <a:lnTo>
                    <a:pt x="939" y="130"/>
                  </a:lnTo>
                  <a:lnTo>
                    <a:pt x="943" y="126"/>
                  </a:lnTo>
                  <a:lnTo>
                    <a:pt x="946" y="122"/>
                  </a:lnTo>
                  <a:lnTo>
                    <a:pt x="948" y="117"/>
                  </a:lnTo>
                  <a:lnTo>
                    <a:pt x="951" y="112"/>
                  </a:lnTo>
                  <a:lnTo>
                    <a:pt x="957" y="107"/>
                  </a:lnTo>
                  <a:lnTo>
                    <a:pt x="967" y="102"/>
                  </a:lnTo>
                  <a:lnTo>
                    <a:pt x="972" y="97"/>
                  </a:lnTo>
                  <a:lnTo>
                    <a:pt x="976" y="96"/>
                  </a:lnTo>
                  <a:lnTo>
                    <a:pt x="981" y="91"/>
                  </a:lnTo>
                  <a:lnTo>
                    <a:pt x="984" y="88"/>
                  </a:lnTo>
                  <a:lnTo>
                    <a:pt x="991" y="81"/>
                  </a:lnTo>
                  <a:lnTo>
                    <a:pt x="994" y="73"/>
                  </a:lnTo>
                  <a:lnTo>
                    <a:pt x="995" y="70"/>
                  </a:lnTo>
                  <a:lnTo>
                    <a:pt x="1004" y="63"/>
                  </a:lnTo>
                  <a:lnTo>
                    <a:pt x="1010" y="54"/>
                  </a:lnTo>
                  <a:lnTo>
                    <a:pt x="1017" y="50"/>
                  </a:lnTo>
                  <a:lnTo>
                    <a:pt x="1020" y="49"/>
                  </a:lnTo>
                  <a:lnTo>
                    <a:pt x="1027" y="47"/>
                  </a:lnTo>
                  <a:lnTo>
                    <a:pt x="1034" y="45"/>
                  </a:lnTo>
                  <a:lnTo>
                    <a:pt x="1034" y="37"/>
                  </a:lnTo>
                  <a:lnTo>
                    <a:pt x="1030" y="29"/>
                  </a:lnTo>
                  <a:lnTo>
                    <a:pt x="1025" y="23"/>
                  </a:lnTo>
                  <a:lnTo>
                    <a:pt x="1025" y="16"/>
                  </a:lnTo>
                  <a:lnTo>
                    <a:pt x="1027" y="13"/>
                  </a:lnTo>
                  <a:lnTo>
                    <a:pt x="1030" y="10"/>
                  </a:lnTo>
                  <a:lnTo>
                    <a:pt x="1037" y="5"/>
                  </a:lnTo>
                  <a:lnTo>
                    <a:pt x="1048" y="0"/>
                  </a:lnTo>
                  <a:lnTo>
                    <a:pt x="1053" y="8"/>
                  </a:lnTo>
                  <a:lnTo>
                    <a:pt x="1048" y="18"/>
                  </a:lnTo>
                  <a:lnTo>
                    <a:pt x="1050" y="23"/>
                  </a:lnTo>
                  <a:lnTo>
                    <a:pt x="1055" y="26"/>
                  </a:lnTo>
                  <a:lnTo>
                    <a:pt x="1060" y="28"/>
                  </a:lnTo>
                  <a:lnTo>
                    <a:pt x="1065" y="33"/>
                  </a:lnTo>
                  <a:lnTo>
                    <a:pt x="1067" y="34"/>
                  </a:lnTo>
                  <a:lnTo>
                    <a:pt x="1067" y="36"/>
                  </a:lnTo>
                  <a:lnTo>
                    <a:pt x="1068" y="37"/>
                  </a:lnTo>
                  <a:lnTo>
                    <a:pt x="1067" y="42"/>
                  </a:lnTo>
                  <a:lnTo>
                    <a:pt x="1072" y="44"/>
                  </a:lnTo>
                  <a:lnTo>
                    <a:pt x="1075" y="44"/>
                  </a:lnTo>
                  <a:lnTo>
                    <a:pt x="1077" y="47"/>
                  </a:lnTo>
                  <a:lnTo>
                    <a:pt x="1080" y="50"/>
                  </a:lnTo>
                  <a:lnTo>
                    <a:pt x="1091" y="54"/>
                  </a:lnTo>
                  <a:lnTo>
                    <a:pt x="1091" y="60"/>
                  </a:lnTo>
                  <a:lnTo>
                    <a:pt x="1086" y="65"/>
                  </a:lnTo>
                  <a:lnTo>
                    <a:pt x="1081" y="71"/>
                  </a:lnTo>
                  <a:lnTo>
                    <a:pt x="1081" y="78"/>
                  </a:lnTo>
                  <a:lnTo>
                    <a:pt x="1078" y="84"/>
                  </a:lnTo>
                  <a:lnTo>
                    <a:pt x="1083" y="89"/>
                  </a:lnTo>
                  <a:lnTo>
                    <a:pt x="1086" y="92"/>
                  </a:lnTo>
                  <a:lnTo>
                    <a:pt x="1091" y="94"/>
                  </a:lnTo>
                  <a:lnTo>
                    <a:pt x="1095" y="96"/>
                  </a:lnTo>
                  <a:lnTo>
                    <a:pt x="1096" y="99"/>
                  </a:lnTo>
                  <a:lnTo>
                    <a:pt x="1096" y="104"/>
                  </a:lnTo>
                  <a:lnTo>
                    <a:pt x="1095" y="107"/>
                  </a:lnTo>
                  <a:lnTo>
                    <a:pt x="1095" y="110"/>
                  </a:lnTo>
                  <a:lnTo>
                    <a:pt x="1098" y="113"/>
                  </a:lnTo>
                  <a:lnTo>
                    <a:pt x="1101" y="115"/>
                  </a:lnTo>
                  <a:lnTo>
                    <a:pt x="1103" y="120"/>
                  </a:lnTo>
                  <a:lnTo>
                    <a:pt x="1105" y="123"/>
                  </a:lnTo>
                  <a:lnTo>
                    <a:pt x="1110" y="126"/>
                  </a:lnTo>
                  <a:lnTo>
                    <a:pt x="1115" y="130"/>
                  </a:lnTo>
                  <a:lnTo>
                    <a:pt x="1116" y="133"/>
                  </a:lnTo>
                  <a:lnTo>
                    <a:pt x="1115" y="136"/>
                  </a:lnTo>
                  <a:lnTo>
                    <a:pt x="1113" y="138"/>
                  </a:lnTo>
                  <a:lnTo>
                    <a:pt x="1115" y="143"/>
                  </a:lnTo>
                  <a:lnTo>
                    <a:pt x="1116" y="146"/>
                  </a:lnTo>
                  <a:lnTo>
                    <a:pt x="1120" y="151"/>
                  </a:lnTo>
                  <a:lnTo>
                    <a:pt x="1121" y="154"/>
                  </a:lnTo>
                  <a:lnTo>
                    <a:pt x="1123" y="155"/>
                  </a:lnTo>
                  <a:lnTo>
                    <a:pt x="1123" y="160"/>
                  </a:lnTo>
                  <a:lnTo>
                    <a:pt x="1120" y="167"/>
                  </a:lnTo>
                  <a:lnTo>
                    <a:pt x="1123" y="173"/>
                  </a:lnTo>
                  <a:lnTo>
                    <a:pt x="1128" y="177"/>
                  </a:lnTo>
                  <a:lnTo>
                    <a:pt x="1133" y="181"/>
                  </a:lnTo>
                  <a:lnTo>
                    <a:pt x="1133" y="183"/>
                  </a:lnTo>
                  <a:lnTo>
                    <a:pt x="1133" y="189"/>
                  </a:lnTo>
                  <a:lnTo>
                    <a:pt x="1134" y="191"/>
                  </a:lnTo>
                  <a:lnTo>
                    <a:pt x="1139" y="196"/>
                  </a:lnTo>
                  <a:lnTo>
                    <a:pt x="1141" y="199"/>
                  </a:lnTo>
                  <a:lnTo>
                    <a:pt x="1143" y="202"/>
                  </a:lnTo>
                  <a:lnTo>
                    <a:pt x="1144" y="207"/>
                  </a:lnTo>
                  <a:lnTo>
                    <a:pt x="1146" y="214"/>
                  </a:lnTo>
                  <a:lnTo>
                    <a:pt x="1148" y="215"/>
                  </a:lnTo>
                  <a:lnTo>
                    <a:pt x="1149" y="219"/>
                  </a:lnTo>
                  <a:lnTo>
                    <a:pt x="1153" y="222"/>
                  </a:lnTo>
                  <a:lnTo>
                    <a:pt x="1153" y="223"/>
                  </a:lnTo>
                  <a:lnTo>
                    <a:pt x="1161" y="232"/>
                  </a:lnTo>
                  <a:lnTo>
                    <a:pt x="1164" y="235"/>
                  </a:lnTo>
                  <a:lnTo>
                    <a:pt x="1169" y="240"/>
                  </a:lnTo>
                  <a:lnTo>
                    <a:pt x="1171" y="244"/>
                  </a:lnTo>
                  <a:lnTo>
                    <a:pt x="1169" y="248"/>
                  </a:lnTo>
                  <a:lnTo>
                    <a:pt x="1167" y="253"/>
                  </a:lnTo>
                  <a:lnTo>
                    <a:pt x="1167" y="254"/>
                  </a:lnTo>
                  <a:lnTo>
                    <a:pt x="1169" y="256"/>
                  </a:lnTo>
                  <a:lnTo>
                    <a:pt x="1171" y="262"/>
                  </a:lnTo>
                  <a:lnTo>
                    <a:pt x="1177" y="262"/>
                  </a:lnTo>
                  <a:lnTo>
                    <a:pt x="1179" y="264"/>
                  </a:lnTo>
                  <a:lnTo>
                    <a:pt x="1179" y="270"/>
                  </a:lnTo>
                  <a:lnTo>
                    <a:pt x="1181" y="272"/>
                  </a:lnTo>
                  <a:lnTo>
                    <a:pt x="1181" y="274"/>
                  </a:lnTo>
                  <a:lnTo>
                    <a:pt x="1184" y="285"/>
                  </a:lnTo>
                  <a:lnTo>
                    <a:pt x="1184" y="287"/>
                  </a:lnTo>
                  <a:lnTo>
                    <a:pt x="1186" y="293"/>
                  </a:lnTo>
                  <a:lnTo>
                    <a:pt x="1187" y="298"/>
                  </a:lnTo>
                  <a:lnTo>
                    <a:pt x="1192" y="295"/>
                  </a:lnTo>
                  <a:lnTo>
                    <a:pt x="1194" y="293"/>
                  </a:lnTo>
                  <a:lnTo>
                    <a:pt x="1199" y="290"/>
                  </a:lnTo>
                  <a:lnTo>
                    <a:pt x="1201" y="290"/>
                  </a:lnTo>
                  <a:lnTo>
                    <a:pt x="1206" y="290"/>
                  </a:lnTo>
                  <a:lnTo>
                    <a:pt x="1207" y="290"/>
                  </a:lnTo>
                  <a:lnTo>
                    <a:pt x="1214" y="288"/>
                  </a:lnTo>
                  <a:lnTo>
                    <a:pt x="1217" y="290"/>
                  </a:lnTo>
                  <a:lnTo>
                    <a:pt x="1222" y="291"/>
                  </a:lnTo>
                  <a:lnTo>
                    <a:pt x="1225" y="293"/>
                  </a:lnTo>
                  <a:lnTo>
                    <a:pt x="1230" y="296"/>
                  </a:lnTo>
                  <a:lnTo>
                    <a:pt x="1230" y="298"/>
                  </a:lnTo>
                  <a:lnTo>
                    <a:pt x="1235" y="303"/>
                  </a:lnTo>
                  <a:lnTo>
                    <a:pt x="1242" y="301"/>
                  </a:lnTo>
                  <a:lnTo>
                    <a:pt x="1242" y="298"/>
                  </a:lnTo>
                  <a:lnTo>
                    <a:pt x="1244" y="296"/>
                  </a:lnTo>
                  <a:lnTo>
                    <a:pt x="1247" y="291"/>
                  </a:lnTo>
                  <a:lnTo>
                    <a:pt x="1249" y="288"/>
                  </a:lnTo>
                  <a:lnTo>
                    <a:pt x="1252" y="280"/>
                  </a:lnTo>
                  <a:lnTo>
                    <a:pt x="1254" y="272"/>
                  </a:lnTo>
                  <a:lnTo>
                    <a:pt x="1252" y="270"/>
                  </a:lnTo>
                  <a:lnTo>
                    <a:pt x="1254" y="267"/>
                  </a:lnTo>
                  <a:lnTo>
                    <a:pt x="1255" y="262"/>
                  </a:lnTo>
                  <a:lnTo>
                    <a:pt x="1258" y="259"/>
                  </a:lnTo>
                  <a:lnTo>
                    <a:pt x="1260" y="259"/>
                  </a:lnTo>
                  <a:lnTo>
                    <a:pt x="1270" y="257"/>
                  </a:lnTo>
                  <a:lnTo>
                    <a:pt x="1273" y="259"/>
                  </a:lnTo>
                  <a:lnTo>
                    <a:pt x="1283" y="262"/>
                  </a:lnTo>
                  <a:lnTo>
                    <a:pt x="1283" y="275"/>
                  </a:lnTo>
                  <a:lnTo>
                    <a:pt x="1283" y="285"/>
                  </a:lnTo>
                  <a:lnTo>
                    <a:pt x="1287" y="288"/>
                  </a:lnTo>
                  <a:lnTo>
                    <a:pt x="1288" y="288"/>
                  </a:lnTo>
                  <a:lnTo>
                    <a:pt x="1292" y="285"/>
                  </a:lnTo>
                  <a:lnTo>
                    <a:pt x="1298" y="277"/>
                  </a:lnTo>
                  <a:lnTo>
                    <a:pt x="1300" y="274"/>
                  </a:lnTo>
                  <a:lnTo>
                    <a:pt x="1310" y="267"/>
                  </a:lnTo>
                  <a:lnTo>
                    <a:pt x="1313" y="267"/>
                  </a:lnTo>
                  <a:lnTo>
                    <a:pt x="1320" y="266"/>
                  </a:lnTo>
                  <a:lnTo>
                    <a:pt x="1323" y="266"/>
                  </a:lnTo>
                  <a:lnTo>
                    <a:pt x="1330" y="262"/>
                  </a:lnTo>
                  <a:lnTo>
                    <a:pt x="1331" y="259"/>
                  </a:lnTo>
                  <a:lnTo>
                    <a:pt x="1333" y="254"/>
                  </a:lnTo>
                  <a:lnTo>
                    <a:pt x="1333" y="253"/>
                  </a:lnTo>
                  <a:lnTo>
                    <a:pt x="1346" y="249"/>
                  </a:lnTo>
                  <a:lnTo>
                    <a:pt x="1344" y="241"/>
                  </a:lnTo>
                  <a:lnTo>
                    <a:pt x="1343" y="235"/>
                  </a:lnTo>
                  <a:lnTo>
                    <a:pt x="1344" y="233"/>
                  </a:lnTo>
                  <a:lnTo>
                    <a:pt x="1348" y="235"/>
                  </a:lnTo>
                  <a:lnTo>
                    <a:pt x="1349" y="236"/>
                  </a:lnTo>
                  <a:lnTo>
                    <a:pt x="1359" y="241"/>
                  </a:lnTo>
                  <a:lnTo>
                    <a:pt x="1361" y="241"/>
                  </a:lnTo>
                  <a:lnTo>
                    <a:pt x="1368" y="244"/>
                  </a:lnTo>
                  <a:lnTo>
                    <a:pt x="1369" y="249"/>
                  </a:lnTo>
                  <a:lnTo>
                    <a:pt x="1366" y="256"/>
                  </a:lnTo>
                  <a:lnTo>
                    <a:pt x="1363" y="262"/>
                  </a:lnTo>
                  <a:lnTo>
                    <a:pt x="1359" y="272"/>
                  </a:lnTo>
                  <a:lnTo>
                    <a:pt x="1358" y="274"/>
                  </a:lnTo>
                  <a:lnTo>
                    <a:pt x="1358" y="283"/>
                  </a:lnTo>
                  <a:lnTo>
                    <a:pt x="1359" y="285"/>
                  </a:lnTo>
                  <a:lnTo>
                    <a:pt x="1368" y="288"/>
                  </a:lnTo>
                  <a:lnTo>
                    <a:pt x="1381" y="287"/>
                  </a:lnTo>
                  <a:lnTo>
                    <a:pt x="1383" y="285"/>
                  </a:lnTo>
                  <a:lnTo>
                    <a:pt x="1392" y="282"/>
                  </a:lnTo>
                  <a:lnTo>
                    <a:pt x="1396" y="282"/>
                  </a:lnTo>
                  <a:lnTo>
                    <a:pt x="1404" y="282"/>
                  </a:lnTo>
                  <a:lnTo>
                    <a:pt x="1406" y="283"/>
                  </a:lnTo>
                  <a:lnTo>
                    <a:pt x="1409" y="285"/>
                  </a:lnTo>
                  <a:lnTo>
                    <a:pt x="1414" y="287"/>
                  </a:lnTo>
                  <a:lnTo>
                    <a:pt x="1417" y="288"/>
                  </a:lnTo>
                  <a:lnTo>
                    <a:pt x="1421" y="288"/>
                  </a:lnTo>
                  <a:lnTo>
                    <a:pt x="1440" y="293"/>
                  </a:lnTo>
                  <a:lnTo>
                    <a:pt x="1454" y="293"/>
                  </a:lnTo>
                  <a:lnTo>
                    <a:pt x="1459" y="293"/>
                  </a:lnTo>
                  <a:lnTo>
                    <a:pt x="1467" y="291"/>
                  </a:lnTo>
                  <a:lnTo>
                    <a:pt x="1480" y="295"/>
                  </a:lnTo>
                  <a:lnTo>
                    <a:pt x="1483" y="295"/>
                  </a:lnTo>
                  <a:lnTo>
                    <a:pt x="1485" y="295"/>
                  </a:lnTo>
                  <a:lnTo>
                    <a:pt x="1490" y="295"/>
                  </a:lnTo>
                  <a:lnTo>
                    <a:pt x="1495" y="293"/>
                  </a:lnTo>
                  <a:lnTo>
                    <a:pt x="1497" y="295"/>
                  </a:lnTo>
                  <a:lnTo>
                    <a:pt x="1502" y="296"/>
                  </a:lnTo>
                  <a:lnTo>
                    <a:pt x="1508" y="296"/>
                  </a:lnTo>
                  <a:lnTo>
                    <a:pt x="1513" y="295"/>
                  </a:lnTo>
                  <a:lnTo>
                    <a:pt x="1520" y="295"/>
                  </a:lnTo>
                  <a:lnTo>
                    <a:pt x="1521" y="295"/>
                  </a:lnTo>
                  <a:lnTo>
                    <a:pt x="1528" y="293"/>
                  </a:lnTo>
                  <a:lnTo>
                    <a:pt x="1531" y="293"/>
                  </a:lnTo>
                  <a:lnTo>
                    <a:pt x="1543" y="293"/>
                  </a:lnTo>
                  <a:lnTo>
                    <a:pt x="1545" y="291"/>
                  </a:lnTo>
                  <a:lnTo>
                    <a:pt x="1555" y="285"/>
                  </a:lnTo>
                  <a:lnTo>
                    <a:pt x="1555" y="283"/>
                  </a:lnTo>
                  <a:lnTo>
                    <a:pt x="1564" y="280"/>
                  </a:lnTo>
                  <a:lnTo>
                    <a:pt x="1566" y="280"/>
                  </a:lnTo>
                  <a:lnTo>
                    <a:pt x="1571" y="282"/>
                  </a:lnTo>
                  <a:lnTo>
                    <a:pt x="1569" y="288"/>
                  </a:lnTo>
                  <a:lnTo>
                    <a:pt x="1568" y="295"/>
                  </a:lnTo>
                  <a:lnTo>
                    <a:pt x="1568" y="296"/>
                  </a:lnTo>
                  <a:lnTo>
                    <a:pt x="1564" y="301"/>
                  </a:lnTo>
                  <a:lnTo>
                    <a:pt x="1559" y="308"/>
                  </a:lnTo>
                  <a:lnTo>
                    <a:pt x="1559" y="312"/>
                  </a:lnTo>
                  <a:lnTo>
                    <a:pt x="1563" y="314"/>
                  </a:lnTo>
                  <a:lnTo>
                    <a:pt x="1569" y="306"/>
                  </a:lnTo>
                  <a:lnTo>
                    <a:pt x="1571" y="304"/>
                  </a:lnTo>
                  <a:lnTo>
                    <a:pt x="1578" y="300"/>
                  </a:lnTo>
                  <a:lnTo>
                    <a:pt x="1579" y="300"/>
                  </a:lnTo>
                  <a:lnTo>
                    <a:pt x="1588" y="298"/>
                  </a:lnTo>
                  <a:lnTo>
                    <a:pt x="1589" y="298"/>
                  </a:lnTo>
                  <a:lnTo>
                    <a:pt x="1594" y="290"/>
                  </a:lnTo>
                  <a:lnTo>
                    <a:pt x="1596" y="287"/>
                  </a:lnTo>
                  <a:lnTo>
                    <a:pt x="1599" y="283"/>
                  </a:lnTo>
                  <a:lnTo>
                    <a:pt x="1601" y="282"/>
                  </a:lnTo>
                  <a:lnTo>
                    <a:pt x="1604" y="280"/>
                  </a:lnTo>
                  <a:lnTo>
                    <a:pt x="1607" y="278"/>
                  </a:lnTo>
                  <a:lnTo>
                    <a:pt x="1612" y="277"/>
                  </a:lnTo>
                  <a:lnTo>
                    <a:pt x="1614" y="275"/>
                  </a:lnTo>
                  <a:lnTo>
                    <a:pt x="1616" y="274"/>
                  </a:lnTo>
                  <a:lnTo>
                    <a:pt x="1617" y="270"/>
                  </a:lnTo>
                  <a:lnTo>
                    <a:pt x="1619" y="266"/>
                  </a:lnTo>
                  <a:lnTo>
                    <a:pt x="1622" y="264"/>
                  </a:lnTo>
                  <a:lnTo>
                    <a:pt x="1627" y="259"/>
                  </a:lnTo>
                  <a:lnTo>
                    <a:pt x="1636" y="257"/>
                  </a:lnTo>
                  <a:lnTo>
                    <a:pt x="1639" y="257"/>
                  </a:lnTo>
                  <a:lnTo>
                    <a:pt x="1654" y="249"/>
                  </a:lnTo>
                  <a:lnTo>
                    <a:pt x="1657" y="248"/>
                  </a:lnTo>
                  <a:lnTo>
                    <a:pt x="1670" y="241"/>
                  </a:lnTo>
                  <a:lnTo>
                    <a:pt x="1675" y="240"/>
                  </a:lnTo>
                  <a:lnTo>
                    <a:pt x="1679" y="238"/>
                  </a:lnTo>
                  <a:lnTo>
                    <a:pt x="1682" y="238"/>
                  </a:lnTo>
                  <a:lnTo>
                    <a:pt x="1685" y="236"/>
                  </a:lnTo>
                  <a:lnTo>
                    <a:pt x="1687" y="236"/>
                  </a:lnTo>
                  <a:lnTo>
                    <a:pt x="1690" y="233"/>
                  </a:lnTo>
                  <a:lnTo>
                    <a:pt x="1698" y="230"/>
                  </a:lnTo>
                  <a:lnTo>
                    <a:pt x="1700" y="228"/>
                  </a:lnTo>
                  <a:lnTo>
                    <a:pt x="1702" y="227"/>
                  </a:lnTo>
                  <a:lnTo>
                    <a:pt x="1705" y="227"/>
                  </a:lnTo>
                  <a:lnTo>
                    <a:pt x="1717" y="225"/>
                  </a:lnTo>
                  <a:lnTo>
                    <a:pt x="1718" y="225"/>
                  </a:lnTo>
                  <a:lnTo>
                    <a:pt x="1722" y="225"/>
                  </a:lnTo>
                  <a:lnTo>
                    <a:pt x="1723" y="223"/>
                  </a:lnTo>
                  <a:lnTo>
                    <a:pt x="1730" y="225"/>
                  </a:lnTo>
                  <a:lnTo>
                    <a:pt x="1731" y="227"/>
                  </a:lnTo>
                  <a:lnTo>
                    <a:pt x="1735" y="227"/>
                  </a:lnTo>
                  <a:lnTo>
                    <a:pt x="1743" y="225"/>
                  </a:lnTo>
                  <a:lnTo>
                    <a:pt x="1745" y="223"/>
                  </a:lnTo>
                  <a:lnTo>
                    <a:pt x="1751" y="220"/>
                  </a:lnTo>
                  <a:lnTo>
                    <a:pt x="1755" y="220"/>
                  </a:lnTo>
                  <a:lnTo>
                    <a:pt x="1766" y="220"/>
                  </a:lnTo>
                  <a:lnTo>
                    <a:pt x="1768" y="222"/>
                  </a:lnTo>
                  <a:lnTo>
                    <a:pt x="1774" y="225"/>
                  </a:lnTo>
                  <a:lnTo>
                    <a:pt x="1778" y="225"/>
                  </a:lnTo>
                  <a:lnTo>
                    <a:pt x="1779" y="227"/>
                  </a:lnTo>
                  <a:lnTo>
                    <a:pt x="1788" y="230"/>
                  </a:lnTo>
                  <a:lnTo>
                    <a:pt x="1791" y="230"/>
                  </a:lnTo>
                  <a:lnTo>
                    <a:pt x="1798" y="232"/>
                  </a:lnTo>
                  <a:lnTo>
                    <a:pt x="1801" y="230"/>
                  </a:lnTo>
                  <a:lnTo>
                    <a:pt x="1804" y="228"/>
                  </a:lnTo>
                  <a:lnTo>
                    <a:pt x="1808" y="225"/>
                  </a:lnTo>
                  <a:lnTo>
                    <a:pt x="1811" y="225"/>
                  </a:lnTo>
                  <a:lnTo>
                    <a:pt x="1814" y="223"/>
                  </a:lnTo>
                  <a:lnTo>
                    <a:pt x="1817" y="222"/>
                  </a:lnTo>
                  <a:lnTo>
                    <a:pt x="1819" y="219"/>
                  </a:lnTo>
                  <a:lnTo>
                    <a:pt x="1821" y="20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42" name="Freeform 142"/>
            <p:cNvSpPr>
              <a:spLocks/>
            </p:cNvSpPr>
            <p:nvPr/>
          </p:nvSpPr>
          <p:spPr bwMode="auto">
            <a:xfrm>
              <a:off x="1939924" y="4334670"/>
              <a:ext cx="1046163" cy="817563"/>
            </a:xfrm>
            <a:custGeom>
              <a:avLst/>
              <a:gdLst>
                <a:gd name="T0" fmla="*/ 1247 w 1318"/>
                <a:gd name="T1" fmla="*/ 18 h 1031"/>
                <a:gd name="T2" fmla="*/ 1239 w 1318"/>
                <a:gd name="T3" fmla="*/ 59 h 1031"/>
                <a:gd name="T4" fmla="*/ 1237 w 1318"/>
                <a:gd name="T5" fmla="*/ 120 h 1031"/>
                <a:gd name="T6" fmla="*/ 1277 w 1318"/>
                <a:gd name="T7" fmla="*/ 144 h 1031"/>
                <a:gd name="T8" fmla="*/ 1239 w 1318"/>
                <a:gd name="T9" fmla="*/ 183 h 1031"/>
                <a:gd name="T10" fmla="*/ 1237 w 1318"/>
                <a:gd name="T11" fmla="*/ 224 h 1031"/>
                <a:gd name="T12" fmla="*/ 1285 w 1318"/>
                <a:gd name="T13" fmla="*/ 274 h 1031"/>
                <a:gd name="T14" fmla="*/ 1290 w 1318"/>
                <a:gd name="T15" fmla="*/ 332 h 1031"/>
                <a:gd name="T16" fmla="*/ 1302 w 1318"/>
                <a:gd name="T17" fmla="*/ 364 h 1031"/>
                <a:gd name="T18" fmla="*/ 1289 w 1318"/>
                <a:gd name="T19" fmla="*/ 416 h 1031"/>
                <a:gd name="T20" fmla="*/ 1277 w 1318"/>
                <a:gd name="T21" fmla="*/ 453 h 1031"/>
                <a:gd name="T22" fmla="*/ 1270 w 1318"/>
                <a:gd name="T23" fmla="*/ 499 h 1031"/>
                <a:gd name="T24" fmla="*/ 1244 w 1318"/>
                <a:gd name="T25" fmla="*/ 520 h 1031"/>
                <a:gd name="T26" fmla="*/ 1213 w 1318"/>
                <a:gd name="T27" fmla="*/ 544 h 1031"/>
                <a:gd name="T28" fmla="*/ 1231 w 1318"/>
                <a:gd name="T29" fmla="*/ 559 h 1031"/>
                <a:gd name="T30" fmla="*/ 1234 w 1318"/>
                <a:gd name="T31" fmla="*/ 597 h 1031"/>
                <a:gd name="T32" fmla="*/ 1166 w 1318"/>
                <a:gd name="T33" fmla="*/ 627 h 1031"/>
                <a:gd name="T34" fmla="*/ 1118 w 1318"/>
                <a:gd name="T35" fmla="*/ 638 h 1031"/>
                <a:gd name="T36" fmla="*/ 1093 w 1318"/>
                <a:gd name="T37" fmla="*/ 693 h 1031"/>
                <a:gd name="T38" fmla="*/ 1087 w 1318"/>
                <a:gd name="T39" fmla="*/ 749 h 1031"/>
                <a:gd name="T40" fmla="*/ 1032 w 1318"/>
                <a:gd name="T41" fmla="*/ 800 h 1031"/>
                <a:gd name="T42" fmla="*/ 1037 w 1318"/>
                <a:gd name="T43" fmla="*/ 830 h 1031"/>
                <a:gd name="T44" fmla="*/ 1011 w 1318"/>
                <a:gd name="T45" fmla="*/ 866 h 1031"/>
                <a:gd name="T46" fmla="*/ 979 w 1318"/>
                <a:gd name="T47" fmla="*/ 897 h 1031"/>
                <a:gd name="T48" fmla="*/ 948 w 1318"/>
                <a:gd name="T49" fmla="*/ 934 h 1031"/>
                <a:gd name="T50" fmla="*/ 936 w 1318"/>
                <a:gd name="T51" fmla="*/ 976 h 1031"/>
                <a:gd name="T52" fmla="*/ 902 w 1318"/>
                <a:gd name="T53" fmla="*/ 978 h 1031"/>
                <a:gd name="T54" fmla="*/ 873 w 1318"/>
                <a:gd name="T55" fmla="*/ 1008 h 1031"/>
                <a:gd name="T56" fmla="*/ 847 w 1318"/>
                <a:gd name="T57" fmla="*/ 1028 h 1031"/>
                <a:gd name="T58" fmla="*/ 804 w 1318"/>
                <a:gd name="T59" fmla="*/ 1012 h 1031"/>
                <a:gd name="T60" fmla="*/ 773 w 1318"/>
                <a:gd name="T61" fmla="*/ 984 h 1031"/>
                <a:gd name="T62" fmla="*/ 773 w 1318"/>
                <a:gd name="T63" fmla="*/ 944 h 1031"/>
                <a:gd name="T64" fmla="*/ 740 w 1318"/>
                <a:gd name="T65" fmla="*/ 919 h 1031"/>
                <a:gd name="T66" fmla="*/ 708 w 1318"/>
                <a:gd name="T67" fmla="*/ 882 h 1031"/>
                <a:gd name="T68" fmla="*/ 688 w 1318"/>
                <a:gd name="T69" fmla="*/ 834 h 1031"/>
                <a:gd name="T70" fmla="*/ 680 w 1318"/>
                <a:gd name="T71" fmla="*/ 788 h 1031"/>
                <a:gd name="T72" fmla="*/ 660 w 1318"/>
                <a:gd name="T73" fmla="*/ 761 h 1031"/>
                <a:gd name="T74" fmla="*/ 632 w 1318"/>
                <a:gd name="T75" fmla="*/ 727 h 1031"/>
                <a:gd name="T76" fmla="*/ 592 w 1318"/>
                <a:gd name="T77" fmla="*/ 699 h 1031"/>
                <a:gd name="T78" fmla="*/ 566 w 1318"/>
                <a:gd name="T79" fmla="*/ 682 h 1031"/>
                <a:gd name="T80" fmla="*/ 534 w 1318"/>
                <a:gd name="T81" fmla="*/ 659 h 1031"/>
                <a:gd name="T82" fmla="*/ 505 w 1318"/>
                <a:gd name="T83" fmla="*/ 651 h 1031"/>
                <a:gd name="T84" fmla="*/ 453 w 1318"/>
                <a:gd name="T85" fmla="*/ 648 h 1031"/>
                <a:gd name="T86" fmla="*/ 463 w 1318"/>
                <a:gd name="T87" fmla="*/ 620 h 1031"/>
                <a:gd name="T88" fmla="*/ 430 w 1318"/>
                <a:gd name="T89" fmla="*/ 591 h 1031"/>
                <a:gd name="T90" fmla="*/ 414 w 1318"/>
                <a:gd name="T91" fmla="*/ 555 h 1031"/>
                <a:gd name="T92" fmla="*/ 391 w 1318"/>
                <a:gd name="T93" fmla="*/ 578 h 1031"/>
                <a:gd name="T94" fmla="*/ 348 w 1318"/>
                <a:gd name="T95" fmla="*/ 557 h 1031"/>
                <a:gd name="T96" fmla="*/ 331 w 1318"/>
                <a:gd name="T97" fmla="*/ 525 h 1031"/>
                <a:gd name="T98" fmla="*/ 331 w 1318"/>
                <a:gd name="T99" fmla="*/ 461 h 1031"/>
                <a:gd name="T100" fmla="*/ 326 w 1318"/>
                <a:gd name="T101" fmla="*/ 382 h 1031"/>
                <a:gd name="T102" fmla="*/ 266 w 1318"/>
                <a:gd name="T103" fmla="*/ 384 h 1031"/>
                <a:gd name="T104" fmla="*/ 247 w 1318"/>
                <a:gd name="T105" fmla="*/ 424 h 1031"/>
                <a:gd name="T106" fmla="*/ 222 w 1318"/>
                <a:gd name="T107" fmla="*/ 431 h 1031"/>
                <a:gd name="T108" fmla="*/ 167 w 1318"/>
                <a:gd name="T109" fmla="*/ 400 h 1031"/>
                <a:gd name="T110" fmla="*/ 113 w 1318"/>
                <a:gd name="T111" fmla="*/ 361 h 1031"/>
                <a:gd name="T112" fmla="*/ 85 w 1318"/>
                <a:gd name="T113" fmla="*/ 361 h 1031"/>
                <a:gd name="T114" fmla="*/ 50 w 1318"/>
                <a:gd name="T115" fmla="*/ 366 h 1031"/>
                <a:gd name="T116" fmla="*/ 10 w 1318"/>
                <a:gd name="T117" fmla="*/ 392 h 1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18" h="1031">
                  <a:moveTo>
                    <a:pt x="1221" y="0"/>
                  </a:moveTo>
                  <a:lnTo>
                    <a:pt x="1224" y="2"/>
                  </a:lnTo>
                  <a:lnTo>
                    <a:pt x="1227" y="4"/>
                  </a:lnTo>
                  <a:lnTo>
                    <a:pt x="1231" y="8"/>
                  </a:lnTo>
                  <a:lnTo>
                    <a:pt x="1234" y="10"/>
                  </a:lnTo>
                  <a:lnTo>
                    <a:pt x="1239" y="12"/>
                  </a:lnTo>
                  <a:lnTo>
                    <a:pt x="1242" y="13"/>
                  </a:lnTo>
                  <a:lnTo>
                    <a:pt x="1246" y="16"/>
                  </a:lnTo>
                  <a:lnTo>
                    <a:pt x="1247" y="18"/>
                  </a:lnTo>
                  <a:lnTo>
                    <a:pt x="1251" y="20"/>
                  </a:lnTo>
                  <a:lnTo>
                    <a:pt x="1252" y="23"/>
                  </a:lnTo>
                  <a:lnTo>
                    <a:pt x="1251" y="26"/>
                  </a:lnTo>
                  <a:lnTo>
                    <a:pt x="1249" y="34"/>
                  </a:lnTo>
                  <a:lnTo>
                    <a:pt x="1244" y="44"/>
                  </a:lnTo>
                  <a:lnTo>
                    <a:pt x="1244" y="46"/>
                  </a:lnTo>
                  <a:lnTo>
                    <a:pt x="1244" y="50"/>
                  </a:lnTo>
                  <a:lnTo>
                    <a:pt x="1241" y="55"/>
                  </a:lnTo>
                  <a:lnTo>
                    <a:pt x="1239" y="59"/>
                  </a:lnTo>
                  <a:lnTo>
                    <a:pt x="1239" y="62"/>
                  </a:lnTo>
                  <a:lnTo>
                    <a:pt x="1237" y="67"/>
                  </a:lnTo>
                  <a:lnTo>
                    <a:pt x="1236" y="71"/>
                  </a:lnTo>
                  <a:lnTo>
                    <a:pt x="1232" y="76"/>
                  </a:lnTo>
                  <a:lnTo>
                    <a:pt x="1231" y="88"/>
                  </a:lnTo>
                  <a:lnTo>
                    <a:pt x="1229" y="94"/>
                  </a:lnTo>
                  <a:lnTo>
                    <a:pt x="1229" y="107"/>
                  </a:lnTo>
                  <a:lnTo>
                    <a:pt x="1232" y="114"/>
                  </a:lnTo>
                  <a:lnTo>
                    <a:pt x="1237" y="120"/>
                  </a:lnTo>
                  <a:lnTo>
                    <a:pt x="1241" y="123"/>
                  </a:lnTo>
                  <a:lnTo>
                    <a:pt x="1246" y="125"/>
                  </a:lnTo>
                  <a:lnTo>
                    <a:pt x="1249" y="125"/>
                  </a:lnTo>
                  <a:lnTo>
                    <a:pt x="1252" y="126"/>
                  </a:lnTo>
                  <a:lnTo>
                    <a:pt x="1257" y="130"/>
                  </a:lnTo>
                  <a:lnTo>
                    <a:pt x="1265" y="133"/>
                  </a:lnTo>
                  <a:lnTo>
                    <a:pt x="1267" y="136"/>
                  </a:lnTo>
                  <a:lnTo>
                    <a:pt x="1277" y="138"/>
                  </a:lnTo>
                  <a:lnTo>
                    <a:pt x="1277" y="144"/>
                  </a:lnTo>
                  <a:lnTo>
                    <a:pt x="1279" y="149"/>
                  </a:lnTo>
                  <a:lnTo>
                    <a:pt x="1277" y="154"/>
                  </a:lnTo>
                  <a:lnTo>
                    <a:pt x="1277" y="159"/>
                  </a:lnTo>
                  <a:lnTo>
                    <a:pt x="1277" y="162"/>
                  </a:lnTo>
                  <a:lnTo>
                    <a:pt x="1277" y="164"/>
                  </a:lnTo>
                  <a:lnTo>
                    <a:pt x="1272" y="164"/>
                  </a:lnTo>
                  <a:lnTo>
                    <a:pt x="1260" y="177"/>
                  </a:lnTo>
                  <a:lnTo>
                    <a:pt x="1249" y="183"/>
                  </a:lnTo>
                  <a:lnTo>
                    <a:pt x="1239" y="183"/>
                  </a:lnTo>
                  <a:lnTo>
                    <a:pt x="1236" y="190"/>
                  </a:lnTo>
                  <a:lnTo>
                    <a:pt x="1231" y="190"/>
                  </a:lnTo>
                  <a:lnTo>
                    <a:pt x="1224" y="193"/>
                  </a:lnTo>
                  <a:lnTo>
                    <a:pt x="1221" y="194"/>
                  </a:lnTo>
                  <a:lnTo>
                    <a:pt x="1219" y="199"/>
                  </a:lnTo>
                  <a:lnTo>
                    <a:pt x="1229" y="206"/>
                  </a:lnTo>
                  <a:lnTo>
                    <a:pt x="1234" y="214"/>
                  </a:lnTo>
                  <a:lnTo>
                    <a:pt x="1237" y="220"/>
                  </a:lnTo>
                  <a:lnTo>
                    <a:pt x="1237" y="224"/>
                  </a:lnTo>
                  <a:lnTo>
                    <a:pt x="1251" y="222"/>
                  </a:lnTo>
                  <a:lnTo>
                    <a:pt x="1264" y="222"/>
                  </a:lnTo>
                  <a:lnTo>
                    <a:pt x="1272" y="227"/>
                  </a:lnTo>
                  <a:lnTo>
                    <a:pt x="1275" y="238"/>
                  </a:lnTo>
                  <a:lnTo>
                    <a:pt x="1277" y="245"/>
                  </a:lnTo>
                  <a:lnTo>
                    <a:pt x="1277" y="249"/>
                  </a:lnTo>
                  <a:lnTo>
                    <a:pt x="1280" y="259"/>
                  </a:lnTo>
                  <a:lnTo>
                    <a:pt x="1284" y="267"/>
                  </a:lnTo>
                  <a:lnTo>
                    <a:pt x="1285" y="274"/>
                  </a:lnTo>
                  <a:lnTo>
                    <a:pt x="1287" y="279"/>
                  </a:lnTo>
                  <a:lnTo>
                    <a:pt x="1287" y="282"/>
                  </a:lnTo>
                  <a:lnTo>
                    <a:pt x="1289" y="290"/>
                  </a:lnTo>
                  <a:lnTo>
                    <a:pt x="1289" y="300"/>
                  </a:lnTo>
                  <a:lnTo>
                    <a:pt x="1285" y="311"/>
                  </a:lnTo>
                  <a:lnTo>
                    <a:pt x="1285" y="317"/>
                  </a:lnTo>
                  <a:lnTo>
                    <a:pt x="1285" y="324"/>
                  </a:lnTo>
                  <a:lnTo>
                    <a:pt x="1287" y="329"/>
                  </a:lnTo>
                  <a:lnTo>
                    <a:pt x="1290" y="332"/>
                  </a:lnTo>
                  <a:lnTo>
                    <a:pt x="1300" y="330"/>
                  </a:lnTo>
                  <a:lnTo>
                    <a:pt x="1307" y="330"/>
                  </a:lnTo>
                  <a:lnTo>
                    <a:pt x="1312" y="329"/>
                  </a:lnTo>
                  <a:lnTo>
                    <a:pt x="1315" y="332"/>
                  </a:lnTo>
                  <a:lnTo>
                    <a:pt x="1315" y="335"/>
                  </a:lnTo>
                  <a:lnTo>
                    <a:pt x="1318" y="350"/>
                  </a:lnTo>
                  <a:lnTo>
                    <a:pt x="1308" y="360"/>
                  </a:lnTo>
                  <a:lnTo>
                    <a:pt x="1305" y="361"/>
                  </a:lnTo>
                  <a:lnTo>
                    <a:pt x="1302" y="364"/>
                  </a:lnTo>
                  <a:lnTo>
                    <a:pt x="1297" y="369"/>
                  </a:lnTo>
                  <a:lnTo>
                    <a:pt x="1295" y="374"/>
                  </a:lnTo>
                  <a:lnTo>
                    <a:pt x="1295" y="376"/>
                  </a:lnTo>
                  <a:lnTo>
                    <a:pt x="1295" y="384"/>
                  </a:lnTo>
                  <a:lnTo>
                    <a:pt x="1295" y="392"/>
                  </a:lnTo>
                  <a:lnTo>
                    <a:pt x="1294" y="398"/>
                  </a:lnTo>
                  <a:lnTo>
                    <a:pt x="1292" y="400"/>
                  </a:lnTo>
                  <a:lnTo>
                    <a:pt x="1290" y="408"/>
                  </a:lnTo>
                  <a:lnTo>
                    <a:pt x="1289" y="416"/>
                  </a:lnTo>
                  <a:lnTo>
                    <a:pt x="1289" y="424"/>
                  </a:lnTo>
                  <a:lnTo>
                    <a:pt x="1290" y="431"/>
                  </a:lnTo>
                  <a:lnTo>
                    <a:pt x="1290" y="439"/>
                  </a:lnTo>
                  <a:lnTo>
                    <a:pt x="1289" y="440"/>
                  </a:lnTo>
                  <a:lnTo>
                    <a:pt x="1287" y="444"/>
                  </a:lnTo>
                  <a:lnTo>
                    <a:pt x="1285" y="445"/>
                  </a:lnTo>
                  <a:lnTo>
                    <a:pt x="1284" y="447"/>
                  </a:lnTo>
                  <a:lnTo>
                    <a:pt x="1280" y="449"/>
                  </a:lnTo>
                  <a:lnTo>
                    <a:pt x="1277" y="453"/>
                  </a:lnTo>
                  <a:lnTo>
                    <a:pt x="1277" y="457"/>
                  </a:lnTo>
                  <a:lnTo>
                    <a:pt x="1280" y="460"/>
                  </a:lnTo>
                  <a:lnTo>
                    <a:pt x="1284" y="463"/>
                  </a:lnTo>
                  <a:lnTo>
                    <a:pt x="1285" y="466"/>
                  </a:lnTo>
                  <a:lnTo>
                    <a:pt x="1282" y="470"/>
                  </a:lnTo>
                  <a:lnTo>
                    <a:pt x="1277" y="478"/>
                  </a:lnTo>
                  <a:lnTo>
                    <a:pt x="1280" y="481"/>
                  </a:lnTo>
                  <a:lnTo>
                    <a:pt x="1275" y="489"/>
                  </a:lnTo>
                  <a:lnTo>
                    <a:pt x="1270" y="499"/>
                  </a:lnTo>
                  <a:lnTo>
                    <a:pt x="1269" y="504"/>
                  </a:lnTo>
                  <a:lnTo>
                    <a:pt x="1262" y="508"/>
                  </a:lnTo>
                  <a:lnTo>
                    <a:pt x="1260" y="510"/>
                  </a:lnTo>
                  <a:lnTo>
                    <a:pt x="1259" y="515"/>
                  </a:lnTo>
                  <a:lnTo>
                    <a:pt x="1257" y="518"/>
                  </a:lnTo>
                  <a:lnTo>
                    <a:pt x="1254" y="518"/>
                  </a:lnTo>
                  <a:lnTo>
                    <a:pt x="1251" y="518"/>
                  </a:lnTo>
                  <a:lnTo>
                    <a:pt x="1246" y="518"/>
                  </a:lnTo>
                  <a:lnTo>
                    <a:pt x="1244" y="520"/>
                  </a:lnTo>
                  <a:lnTo>
                    <a:pt x="1241" y="521"/>
                  </a:lnTo>
                  <a:lnTo>
                    <a:pt x="1236" y="521"/>
                  </a:lnTo>
                  <a:lnTo>
                    <a:pt x="1234" y="521"/>
                  </a:lnTo>
                  <a:lnTo>
                    <a:pt x="1222" y="529"/>
                  </a:lnTo>
                  <a:lnTo>
                    <a:pt x="1222" y="539"/>
                  </a:lnTo>
                  <a:lnTo>
                    <a:pt x="1219" y="541"/>
                  </a:lnTo>
                  <a:lnTo>
                    <a:pt x="1217" y="542"/>
                  </a:lnTo>
                  <a:lnTo>
                    <a:pt x="1216" y="542"/>
                  </a:lnTo>
                  <a:lnTo>
                    <a:pt x="1213" y="544"/>
                  </a:lnTo>
                  <a:lnTo>
                    <a:pt x="1211" y="544"/>
                  </a:lnTo>
                  <a:lnTo>
                    <a:pt x="1209" y="547"/>
                  </a:lnTo>
                  <a:lnTo>
                    <a:pt x="1211" y="550"/>
                  </a:lnTo>
                  <a:lnTo>
                    <a:pt x="1214" y="554"/>
                  </a:lnTo>
                  <a:lnTo>
                    <a:pt x="1219" y="554"/>
                  </a:lnTo>
                  <a:lnTo>
                    <a:pt x="1222" y="554"/>
                  </a:lnTo>
                  <a:lnTo>
                    <a:pt x="1226" y="555"/>
                  </a:lnTo>
                  <a:lnTo>
                    <a:pt x="1229" y="557"/>
                  </a:lnTo>
                  <a:lnTo>
                    <a:pt x="1231" y="559"/>
                  </a:lnTo>
                  <a:lnTo>
                    <a:pt x="1232" y="563"/>
                  </a:lnTo>
                  <a:lnTo>
                    <a:pt x="1232" y="568"/>
                  </a:lnTo>
                  <a:lnTo>
                    <a:pt x="1232" y="571"/>
                  </a:lnTo>
                  <a:lnTo>
                    <a:pt x="1232" y="578"/>
                  </a:lnTo>
                  <a:lnTo>
                    <a:pt x="1234" y="581"/>
                  </a:lnTo>
                  <a:lnTo>
                    <a:pt x="1234" y="589"/>
                  </a:lnTo>
                  <a:lnTo>
                    <a:pt x="1236" y="593"/>
                  </a:lnTo>
                  <a:lnTo>
                    <a:pt x="1234" y="596"/>
                  </a:lnTo>
                  <a:lnTo>
                    <a:pt x="1234" y="597"/>
                  </a:lnTo>
                  <a:lnTo>
                    <a:pt x="1234" y="601"/>
                  </a:lnTo>
                  <a:lnTo>
                    <a:pt x="1231" y="601"/>
                  </a:lnTo>
                  <a:lnTo>
                    <a:pt x="1211" y="607"/>
                  </a:lnTo>
                  <a:lnTo>
                    <a:pt x="1203" y="610"/>
                  </a:lnTo>
                  <a:lnTo>
                    <a:pt x="1199" y="614"/>
                  </a:lnTo>
                  <a:lnTo>
                    <a:pt x="1191" y="615"/>
                  </a:lnTo>
                  <a:lnTo>
                    <a:pt x="1181" y="618"/>
                  </a:lnTo>
                  <a:lnTo>
                    <a:pt x="1176" y="620"/>
                  </a:lnTo>
                  <a:lnTo>
                    <a:pt x="1166" y="627"/>
                  </a:lnTo>
                  <a:lnTo>
                    <a:pt x="1161" y="625"/>
                  </a:lnTo>
                  <a:lnTo>
                    <a:pt x="1158" y="625"/>
                  </a:lnTo>
                  <a:lnTo>
                    <a:pt x="1155" y="627"/>
                  </a:lnTo>
                  <a:lnTo>
                    <a:pt x="1146" y="630"/>
                  </a:lnTo>
                  <a:lnTo>
                    <a:pt x="1143" y="631"/>
                  </a:lnTo>
                  <a:lnTo>
                    <a:pt x="1135" y="633"/>
                  </a:lnTo>
                  <a:lnTo>
                    <a:pt x="1127" y="636"/>
                  </a:lnTo>
                  <a:lnTo>
                    <a:pt x="1120" y="638"/>
                  </a:lnTo>
                  <a:lnTo>
                    <a:pt x="1118" y="638"/>
                  </a:lnTo>
                  <a:lnTo>
                    <a:pt x="1108" y="644"/>
                  </a:lnTo>
                  <a:lnTo>
                    <a:pt x="1102" y="649"/>
                  </a:lnTo>
                  <a:lnTo>
                    <a:pt x="1098" y="654"/>
                  </a:lnTo>
                  <a:lnTo>
                    <a:pt x="1100" y="662"/>
                  </a:lnTo>
                  <a:lnTo>
                    <a:pt x="1098" y="667"/>
                  </a:lnTo>
                  <a:lnTo>
                    <a:pt x="1097" y="673"/>
                  </a:lnTo>
                  <a:lnTo>
                    <a:pt x="1095" y="685"/>
                  </a:lnTo>
                  <a:lnTo>
                    <a:pt x="1093" y="691"/>
                  </a:lnTo>
                  <a:lnTo>
                    <a:pt x="1093" y="693"/>
                  </a:lnTo>
                  <a:lnTo>
                    <a:pt x="1090" y="703"/>
                  </a:lnTo>
                  <a:lnTo>
                    <a:pt x="1088" y="711"/>
                  </a:lnTo>
                  <a:lnTo>
                    <a:pt x="1085" y="722"/>
                  </a:lnTo>
                  <a:lnTo>
                    <a:pt x="1084" y="730"/>
                  </a:lnTo>
                  <a:lnTo>
                    <a:pt x="1082" y="735"/>
                  </a:lnTo>
                  <a:lnTo>
                    <a:pt x="1082" y="738"/>
                  </a:lnTo>
                  <a:lnTo>
                    <a:pt x="1082" y="740"/>
                  </a:lnTo>
                  <a:lnTo>
                    <a:pt x="1085" y="746"/>
                  </a:lnTo>
                  <a:lnTo>
                    <a:pt x="1087" y="749"/>
                  </a:lnTo>
                  <a:lnTo>
                    <a:pt x="1079" y="758"/>
                  </a:lnTo>
                  <a:lnTo>
                    <a:pt x="1072" y="769"/>
                  </a:lnTo>
                  <a:lnTo>
                    <a:pt x="1065" y="774"/>
                  </a:lnTo>
                  <a:lnTo>
                    <a:pt x="1065" y="780"/>
                  </a:lnTo>
                  <a:lnTo>
                    <a:pt x="1062" y="787"/>
                  </a:lnTo>
                  <a:lnTo>
                    <a:pt x="1052" y="790"/>
                  </a:lnTo>
                  <a:lnTo>
                    <a:pt x="1044" y="793"/>
                  </a:lnTo>
                  <a:lnTo>
                    <a:pt x="1036" y="796"/>
                  </a:lnTo>
                  <a:lnTo>
                    <a:pt x="1032" y="800"/>
                  </a:lnTo>
                  <a:lnTo>
                    <a:pt x="1031" y="803"/>
                  </a:lnTo>
                  <a:lnTo>
                    <a:pt x="1029" y="806"/>
                  </a:lnTo>
                  <a:lnTo>
                    <a:pt x="1027" y="811"/>
                  </a:lnTo>
                  <a:lnTo>
                    <a:pt x="1027" y="814"/>
                  </a:lnTo>
                  <a:lnTo>
                    <a:pt x="1029" y="816"/>
                  </a:lnTo>
                  <a:lnTo>
                    <a:pt x="1036" y="817"/>
                  </a:lnTo>
                  <a:lnTo>
                    <a:pt x="1041" y="821"/>
                  </a:lnTo>
                  <a:lnTo>
                    <a:pt x="1041" y="826"/>
                  </a:lnTo>
                  <a:lnTo>
                    <a:pt x="1037" y="830"/>
                  </a:lnTo>
                  <a:lnTo>
                    <a:pt x="1037" y="834"/>
                  </a:lnTo>
                  <a:lnTo>
                    <a:pt x="1037" y="840"/>
                  </a:lnTo>
                  <a:lnTo>
                    <a:pt x="1039" y="845"/>
                  </a:lnTo>
                  <a:lnTo>
                    <a:pt x="1039" y="847"/>
                  </a:lnTo>
                  <a:lnTo>
                    <a:pt x="1037" y="853"/>
                  </a:lnTo>
                  <a:lnTo>
                    <a:pt x="1031" y="858"/>
                  </a:lnTo>
                  <a:lnTo>
                    <a:pt x="1024" y="861"/>
                  </a:lnTo>
                  <a:lnTo>
                    <a:pt x="1022" y="861"/>
                  </a:lnTo>
                  <a:lnTo>
                    <a:pt x="1011" y="866"/>
                  </a:lnTo>
                  <a:lnTo>
                    <a:pt x="1009" y="868"/>
                  </a:lnTo>
                  <a:lnTo>
                    <a:pt x="1007" y="868"/>
                  </a:lnTo>
                  <a:lnTo>
                    <a:pt x="1006" y="871"/>
                  </a:lnTo>
                  <a:lnTo>
                    <a:pt x="1001" y="881"/>
                  </a:lnTo>
                  <a:lnTo>
                    <a:pt x="998" y="884"/>
                  </a:lnTo>
                  <a:lnTo>
                    <a:pt x="991" y="887"/>
                  </a:lnTo>
                  <a:lnTo>
                    <a:pt x="986" y="890"/>
                  </a:lnTo>
                  <a:lnTo>
                    <a:pt x="981" y="895"/>
                  </a:lnTo>
                  <a:lnTo>
                    <a:pt x="979" y="897"/>
                  </a:lnTo>
                  <a:lnTo>
                    <a:pt x="978" y="897"/>
                  </a:lnTo>
                  <a:lnTo>
                    <a:pt x="978" y="902"/>
                  </a:lnTo>
                  <a:lnTo>
                    <a:pt x="976" y="910"/>
                  </a:lnTo>
                  <a:lnTo>
                    <a:pt x="969" y="915"/>
                  </a:lnTo>
                  <a:lnTo>
                    <a:pt x="963" y="915"/>
                  </a:lnTo>
                  <a:lnTo>
                    <a:pt x="956" y="918"/>
                  </a:lnTo>
                  <a:lnTo>
                    <a:pt x="951" y="921"/>
                  </a:lnTo>
                  <a:lnTo>
                    <a:pt x="950" y="926"/>
                  </a:lnTo>
                  <a:lnTo>
                    <a:pt x="948" y="934"/>
                  </a:lnTo>
                  <a:lnTo>
                    <a:pt x="945" y="934"/>
                  </a:lnTo>
                  <a:lnTo>
                    <a:pt x="946" y="940"/>
                  </a:lnTo>
                  <a:lnTo>
                    <a:pt x="946" y="947"/>
                  </a:lnTo>
                  <a:lnTo>
                    <a:pt x="946" y="950"/>
                  </a:lnTo>
                  <a:lnTo>
                    <a:pt x="943" y="960"/>
                  </a:lnTo>
                  <a:lnTo>
                    <a:pt x="940" y="966"/>
                  </a:lnTo>
                  <a:lnTo>
                    <a:pt x="940" y="971"/>
                  </a:lnTo>
                  <a:lnTo>
                    <a:pt x="938" y="976"/>
                  </a:lnTo>
                  <a:lnTo>
                    <a:pt x="936" y="976"/>
                  </a:lnTo>
                  <a:lnTo>
                    <a:pt x="933" y="976"/>
                  </a:lnTo>
                  <a:lnTo>
                    <a:pt x="930" y="976"/>
                  </a:lnTo>
                  <a:lnTo>
                    <a:pt x="926" y="976"/>
                  </a:lnTo>
                  <a:lnTo>
                    <a:pt x="923" y="976"/>
                  </a:lnTo>
                  <a:lnTo>
                    <a:pt x="918" y="976"/>
                  </a:lnTo>
                  <a:lnTo>
                    <a:pt x="915" y="976"/>
                  </a:lnTo>
                  <a:lnTo>
                    <a:pt x="912" y="976"/>
                  </a:lnTo>
                  <a:lnTo>
                    <a:pt x="907" y="978"/>
                  </a:lnTo>
                  <a:lnTo>
                    <a:pt x="902" y="978"/>
                  </a:lnTo>
                  <a:lnTo>
                    <a:pt x="893" y="981"/>
                  </a:lnTo>
                  <a:lnTo>
                    <a:pt x="893" y="982"/>
                  </a:lnTo>
                  <a:lnTo>
                    <a:pt x="892" y="984"/>
                  </a:lnTo>
                  <a:lnTo>
                    <a:pt x="888" y="989"/>
                  </a:lnTo>
                  <a:lnTo>
                    <a:pt x="887" y="992"/>
                  </a:lnTo>
                  <a:lnTo>
                    <a:pt x="882" y="997"/>
                  </a:lnTo>
                  <a:lnTo>
                    <a:pt x="880" y="997"/>
                  </a:lnTo>
                  <a:lnTo>
                    <a:pt x="875" y="1004"/>
                  </a:lnTo>
                  <a:lnTo>
                    <a:pt x="873" y="1008"/>
                  </a:lnTo>
                  <a:lnTo>
                    <a:pt x="872" y="1012"/>
                  </a:lnTo>
                  <a:lnTo>
                    <a:pt x="869" y="1018"/>
                  </a:lnTo>
                  <a:lnTo>
                    <a:pt x="867" y="1023"/>
                  </a:lnTo>
                  <a:lnTo>
                    <a:pt x="869" y="1026"/>
                  </a:lnTo>
                  <a:lnTo>
                    <a:pt x="864" y="1029"/>
                  </a:lnTo>
                  <a:lnTo>
                    <a:pt x="860" y="1031"/>
                  </a:lnTo>
                  <a:lnTo>
                    <a:pt x="859" y="1029"/>
                  </a:lnTo>
                  <a:lnTo>
                    <a:pt x="849" y="1029"/>
                  </a:lnTo>
                  <a:lnTo>
                    <a:pt x="847" y="1028"/>
                  </a:lnTo>
                  <a:lnTo>
                    <a:pt x="844" y="1026"/>
                  </a:lnTo>
                  <a:lnTo>
                    <a:pt x="839" y="1025"/>
                  </a:lnTo>
                  <a:lnTo>
                    <a:pt x="834" y="1021"/>
                  </a:lnTo>
                  <a:lnTo>
                    <a:pt x="827" y="1018"/>
                  </a:lnTo>
                  <a:lnTo>
                    <a:pt x="824" y="1015"/>
                  </a:lnTo>
                  <a:lnTo>
                    <a:pt x="819" y="1012"/>
                  </a:lnTo>
                  <a:lnTo>
                    <a:pt x="817" y="1010"/>
                  </a:lnTo>
                  <a:lnTo>
                    <a:pt x="809" y="1012"/>
                  </a:lnTo>
                  <a:lnTo>
                    <a:pt x="804" y="1012"/>
                  </a:lnTo>
                  <a:lnTo>
                    <a:pt x="799" y="1010"/>
                  </a:lnTo>
                  <a:lnTo>
                    <a:pt x="794" y="1008"/>
                  </a:lnTo>
                  <a:lnTo>
                    <a:pt x="792" y="1007"/>
                  </a:lnTo>
                  <a:lnTo>
                    <a:pt x="789" y="1005"/>
                  </a:lnTo>
                  <a:lnTo>
                    <a:pt x="784" y="1002"/>
                  </a:lnTo>
                  <a:lnTo>
                    <a:pt x="779" y="994"/>
                  </a:lnTo>
                  <a:lnTo>
                    <a:pt x="776" y="991"/>
                  </a:lnTo>
                  <a:lnTo>
                    <a:pt x="774" y="986"/>
                  </a:lnTo>
                  <a:lnTo>
                    <a:pt x="773" y="984"/>
                  </a:lnTo>
                  <a:lnTo>
                    <a:pt x="769" y="976"/>
                  </a:lnTo>
                  <a:lnTo>
                    <a:pt x="766" y="970"/>
                  </a:lnTo>
                  <a:lnTo>
                    <a:pt x="764" y="963"/>
                  </a:lnTo>
                  <a:lnTo>
                    <a:pt x="764" y="958"/>
                  </a:lnTo>
                  <a:lnTo>
                    <a:pt x="766" y="957"/>
                  </a:lnTo>
                  <a:lnTo>
                    <a:pt x="769" y="953"/>
                  </a:lnTo>
                  <a:lnTo>
                    <a:pt x="771" y="950"/>
                  </a:lnTo>
                  <a:lnTo>
                    <a:pt x="773" y="949"/>
                  </a:lnTo>
                  <a:lnTo>
                    <a:pt x="773" y="944"/>
                  </a:lnTo>
                  <a:lnTo>
                    <a:pt x="769" y="937"/>
                  </a:lnTo>
                  <a:lnTo>
                    <a:pt x="768" y="931"/>
                  </a:lnTo>
                  <a:lnTo>
                    <a:pt x="766" y="929"/>
                  </a:lnTo>
                  <a:lnTo>
                    <a:pt x="764" y="927"/>
                  </a:lnTo>
                  <a:lnTo>
                    <a:pt x="761" y="926"/>
                  </a:lnTo>
                  <a:lnTo>
                    <a:pt x="759" y="924"/>
                  </a:lnTo>
                  <a:lnTo>
                    <a:pt x="754" y="921"/>
                  </a:lnTo>
                  <a:lnTo>
                    <a:pt x="748" y="921"/>
                  </a:lnTo>
                  <a:lnTo>
                    <a:pt x="740" y="919"/>
                  </a:lnTo>
                  <a:lnTo>
                    <a:pt x="730" y="916"/>
                  </a:lnTo>
                  <a:lnTo>
                    <a:pt x="723" y="911"/>
                  </a:lnTo>
                  <a:lnTo>
                    <a:pt x="721" y="911"/>
                  </a:lnTo>
                  <a:lnTo>
                    <a:pt x="718" y="908"/>
                  </a:lnTo>
                  <a:lnTo>
                    <a:pt x="711" y="902"/>
                  </a:lnTo>
                  <a:lnTo>
                    <a:pt x="710" y="898"/>
                  </a:lnTo>
                  <a:lnTo>
                    <a:pt x="708" y="890"/>
                  </a:lnTo>
                  <a:lnTo>
                    <a:pt x="708" y="889"/>
                  </a:lnTo>
                  <a:lnTo>
                    <a:pt x="708" y="882"/>
                  </a:lnTo>
                  <a:lnTo>
                    <a:pt x="708" y="879"/>
                  </a:lnTo>
                  <a:lnTo>
                    <a:pt x="706" y="872"/>
                  </a:lnTo>
                  <a:lnTo>
                    <a:pt x="703" y="853"/>
                  </a:lnTo>
                  <a:lnTo>
                    <a:pt x="701" y="850"/>
                  </a:lnTo>
                  <a:lnTo>
                    <a:pt x="701" y="848"/>
                  </a:lnTo>
                  <a:lnTo>
                    <a:pt x="697" y="845"/>
                  </a:lnTo>
                  <a:lnTo>
                    <a:pt x="693" y="842"/>
                  </a:lnTo>
                  <a:lnTo>
                    <a:pt x="692" y="840"/>
                  </a:lnTo>
                  <a:lnTo>
                    <a:pt x="688" y="834"/>
                  </a:lnTo>
                  <a:lnTo>
                    <a:pt x="688" y="830"/>
                  </a:lnTo>
                  <a:lnTo>
                    <a:pt x="687" y="824"/>
                  </a:lnTo>
                  <a:lnTo>
                    <a:pt x="687" y="821"/>
                  </a:lnTo>
                  <a:lnTo>
                    <a:pt x="687" y="819"/>
                  </a:lnTo>
                  <a:lnTo>
                    <a:pt x="685" y="814"/>
                  </a:lnTo>
                  <a:lnTo>
                    <a:pt x="680" y="801"/>
                  </a:lnTo>
                  <a:lnTo>
                    <a:pt x="680" y="795"/>
                  </a:lnTo>
                  <a:lnTo>
                    <a:pt x="680" y="790"/>
                  </a:lnTo>
                  <a:lnTo>
                    <a:pt x="680" y="788"/>
                  </a:lnTo>
                  <a:lnTo>
                    <a:pt x="677" y="783"/>
                  </a:lnTo>
                  <a:lnTo>
                    <a:pt x="675" y="782"/>
                  </a:lnTo>
                  <a:lnTo>
                    <a:pt x="670" y="779"/>
                  </a:lnTo>
                  <a:lnTo>
                    <a:pt x="670" y="777"/>
                  </a:lnTo>
                  <a:lnTo>
                    <a:pt x="668" y="771"/>
                  </a:lnTo>
                  <a:lnTo>
                    <a:pt x="667" y="769"/>
                  </a:lnTo>
                  <a:lnTo>
                    <a:pt x="663" y="766"/>
                  </a:lnTo>
                  <a:lnTo>
                    <a:pt x="662" y="762"/>
                  </a:lnTo>
                  <a:lnTo>
                    <a:pt x="660" y="761"/>
                  </a:lnTo>
                  <a:lnTo>
                    <a:pt x="662" y="759"/>
                  </a:lnTo>
                  <a:lnTo>
                    <a:pt x="657" y="754"/>
                  </a:lnTo>
                  <a:lnTo>
                    <a:pt x="654" y="751"/>
                  </a:lnTo>
                  <a:lnTo>
                    <a:pt x="650" y="746"/>
                  </a:lnTo>
                  <a:lnTo>
                    <a:pt x="649" y="743"/>
                  </a:lnTo>
                  <a:lnTo>
                    <a:pt x="647" y="741"/>
                  </a:lnTo>
                  <a:lnTo>
                    <a:pt x="640" y="733"/>
                  </a:lnTo>
                  <a:lnTo>
                    <a:pt x="635" y="730"/>
                  </a:lnTo>
                  <a:lnTo>
                    <a:pt x="632" y="727"/>
                  </a:lnTo>
                  <a:lnTo>
                    <a:pt x="625" y="720"/>
                  </a:lnTo>
                  <a:lnTo>
                    <a:pt x="620" y="716"/>
                  </a:lnTo>
                  <a:lnTo>
                    <a:pt x="619" y="711"/>
                  </a:lnTo>
                  <a:lnTo>
                    <a:pt x="615" y="707"/>
                  </a:lnTo>
                  <a:lnTo>
                    <a:pt x="612" y="704"/>
                  </a:lnTo>
                  <a:lnTo>
                    <a:pt x="609" y="704"/>
                  </a:lnTo>
                  <a:lnTo>
                    <a:pt x="602" y="703"/>
                  </a:lnTo>
                  <a:lnTo>
                    <a:pt x="597" y="701"/>
                  </a:lnTo>
                  <a:lnTo>
                    <a:pt x="592" y="699"/>
                  </a:lnTo>
                  <a:lnTo>
                    <a:pt x="591" y="699"/>
                  </a:lnTo>
                  <a:lnTo>
                    <a:pt x="589" y="698"/>
                  </a:lnTo>
                  <a:lnTo>
                    <a:pt x="586" y="696"/>
                  </a:lnTo>
                  <a:lnTo>
                    <a:pt x="582" y="694"/>
                  </a:lnTo>
                  <a:lnTo>
                    <a:pt x="581" y="693"/>
                  </a:lnTo>
                  <a:lnTo>
                    <a:pt x="576" y="690"/>
                  </a:lnTo>
                  <a:lnTo>
                    <a:pt x="574" y="690"/>
                  </a:lnTo>
                  <a:lnTo>
                    <a:pt x="567" y="685"/>
                  </a:lnTo>
                  <a:lnTo>
                    <a:pt x="566" y="682"/>
                  </a:lnTo>
                  <a:lnTo>
                    <a:pt x="559" y="678"/>
                  </a:lnTo>
                  <a:lnTo>
                    <a:pt x="556" y="677"/>
                  </a:lnTo>
                  <a:lnTo>
                    <a:pt x="551" y="673"/>
                  </a:lnTo>
                  <a:lnTo>
                    <a:pt x="549" y="669"/>
                  </a:lnTo>
                  <a:lnTo>
                    <a:pt x="548" y="667"/>
                  </a:lnTo>
                  <a:lnTo>
                    <a:pt x="543" y="665"/>
                  </a:lnTo>
                  <a:lnTo>
                    <a:pt x="541" y="665"/>
                  </a:lnTo>
                  <a:lnTo>
                    <a:pt x="538" y="664"/>
                  </a:lnTo>
                  <a:lnTo>
                    <a:pt x="534" y="659"/>
                  </a:lnTo>
                  <a:lnTo>
                    <a:pt x="533" y="656"/>
                  </a:lnTo>
                  <a:lnTo>
                    <a:pt x="529" y="656"/>
                  </a:lnTo>
                  <a:lnTo>
                    <a:pt x="526" y="654"/>
                  </a:lnTo>
                  <a:lnTo>
                    <a:pt x="521" y="654"/>
                  </a:lnTo>
                  <a:lnTo>
                    <a:pt x="520" y="652"/>
                  </a:lnTo>
                  <a:lnTo>
                    <a:pt x="515" y="652"/>
                  </a:lnTo>
                  <a:lnTo>
                    <a:pt x="513" y="652"/>
                  </a:lnTo>
                  <a:lnTo>
                    <a:pt x="510" y="652"/>
                  </a:lnTo>
                  <a:lnTo>
                    <a:pt x="505" y="651"/>
                  </a:lnTo>
                  <a:lnTo>
                    <a:pt x="503" y="649"/>
                  </a:lnTo>
                  <a:lnTo>
                    <a:pt x="495" y="648"/>
                  </a:lnTo>
                  <a:lnTo>
                    <a:pt x="488" y="644"/>
                  </a:lnTo>
                  <a:lnTo>
                    <a:pt x="486" y="644"/>
                  </a:lnTo>
                  <a:lnTo>
                    <a:pt x="475" y="643"/>
                  </a:lnTo>
                  <a:lnTo>
                    <a:pt x="465" y="643"/>
                  </a:lnTo>
                  <a:lnTo>
                    <a:pt x="463" y="644"/>
                  </a:lnTo>
                  <a:lnTo>
                    <a:pt x="462" y="644"/>
                  </a:lnTo>
                  <a:lnTo>
                    <a:pt x="453" y="648"/>
                  </a:lnTo>
                  <a:lnTo>
                    <a:pt x="453" y="646"/>
                  </a:lnTo>
                  <a:lnTo>
                    <a:pt x="453" y="643"/>
                  </a:lnTo>
                  <a:lnTo>
                    <a:pt x="453" y="639"/>
                  </a:lnTo>
                  <a:lnTo>
                    <a:pt x="457" y="636"/>
                  </a:lnTo>
                  <a:lnTo>
                    <a:pt x="457" y="635"/>
                  </a:lnTo>
                  <a:lnTo>
                    <a:pt x="458" y="631"/>
                  </a:lnTo>
                  <a:lnTo>
                    <a:pt x="462" y="630"/>
                  </a:lnTo>
                  <a:lnTo>
                    <a:pt x="463" y="627"/>
                  </a:lnTo>
                  <a:lnTo>
                    <a:pt x="463" y="620"/>
                  </a:lnTo>
                  <a:lnTo>
                    <a:pt x="465" y="614"/>
                  </a:lnTo>
                  <a:lnTo>
                    <a:pt x="465" y="610"/>
                  </a:lnTo>
                  <a:lnTo>
                    <a:pt x="462" y="607"/>
                  </a:lnTo>
                  <a:lnTo>
                    <a:pt x="455" y="605"/>
                  </a:lnTo>
                  <a:lnTo>
                    <a:pt x="448" y="604"/>
                  </a:lnTo>
                  <a:lnTo>
                    <a:pt x="447" y="604"/>
                  </a:lnTo>
                  <a:lnTo>
                    <a:pt x="438" y="599"/>
                  </a:lnTo>
                  <a:lnTo>
                    <a:pt x="432" y="593"/>
                  </a:lnTo>
                  <a:lnTo>
                    <a:pt x="430" y="591"/>
                  </a:lnTo>
                  <a:lnTo>
                    <a:pt x="427" y="584"/>
                  </a:lnTo>
                  <a:lnTo>
                    <a:pt x="424" y="580"/>
                  </a:lnTo>
                  <a:lnTo>
                    <a:pt x="424" y="578"/>
                  </a:lnTo>
                  <a:lnTo>
                    <a:pt x="424" y="575"/>
                  </a:lnTo>
                  <a:lnTo>
                    <a:pt x="427" y="559"/>
                  </a:lnTo>
                  <a:lnTo>
                    <a:pt x="427" y="555"/>
                  </a:lnTo>
                  <a:lnTo>
                    <a:pt x="422" y="552"/>
                  </a:lnTo>
                  <a:lnTo>
                    <a:pt x="415" y="554"/>
                  </a:lnTo>
                  <a:lnTo>
                    <a:pt x="414" y="555"/>
                  </a:lnTo>
                  <a:lnTo>
                    <a:pt x="409" y="557"/>
                  </a:lnTo>
                  <a:lnTo>
                    <a:pt x="405" y="557"/>
                  </a:lnTo>
                  <a:lnTo>
                    <a:pt x="404" y="557"/>
                  </a:lnTo>
                  <a:lnTo>
                    <a:pt x="404" y="565"/>
                  </a:lnTo>
                  <a:lnTo>
                    <a:pt x="405" y="573"/>
                  </a:lnTo>
                  <a:lnTo>
                    <a:pt x="404" y="573"/>
                  </a:lnTo>
                  <a:lnTo>
                    <a:pt x="399" y="580"/>
                  </a:lnTo>
                  <a:lnTo>
                    <a:pt x="394" y="580"/>
                  </a:lnTo>
                  <a:lnTo>
                    <a:pt x="391" y="578"/>
                  </a:lnTo>
                  <a:lnTo>
                    <a:pt x="382" y="575"/>
                  </a:lnTo>
                  <a:lnTo>
                    <a:pt x="377" y="571"/>
                  </a:lnTo>
                  <a:lnTo>
                    <a:pt x="376" y="571"/>
                  </a:lnTo>
                  <a:lnTo>
                    <a:pt x="369" y="565"/>
                  </a:lnTo>
                  <a:lnTo>
                    <a:pt x="361" y="559"/>
                  </a:lnTo>
                  <a:lnTo>
                    <a:pt x="359" y="559"/>
                  </a:lnTo>
                  <a:lnTo>
                    <a:pt x="357" y="557"/>
                  </a:lnTo>
                  <a:lnTo>
                    <a:pt x="349" y="557"/>
                  </a:lnTo>
                  <a:lnTo>
                    <a:pt x="348" y="557"/>
                  </a:lnTo>
                  <a:lnTo>
                    <a:pt x="346" y="559"/>
                  </a:lnTo>
                  <a:lnTo>
                    <a:pt x="338" y="562"/>
                  </a:lnTo>
                  <a:lnTo>
                    <a:pt x="336" y="560"/>
                  </a:lnTo>
                  <a:lnTo>
                    <a:pt x="334" y="557"/>
                  </a:lnTo>
                  <a:lnTo>
                    <a:pt x="334" y="552"/>
                  </a:lnTo>
                  <a:lnTo>
                    <a:pt x="334" y="542"/>
                  </a:lnTo>
                  <a:lnTo>
                    <a:pt x="333" y="534"/>
                  </a:lnTo>
                  <a:lnTo>
                    <a:pt x="331" y="526"/>
                  </a:lnTo>
                  <a:lnTo>
                    <a:pt x="331" y="525"/>
                  </a:lnTo>
                  <a:lnTo>
                    <a:pt x="329" y="510"/>
                  </a:lnTo>
                  <a:lnTo>
                    <a:pt x="329" y="507"/>
                  </a:lnTo>
                  <a:lnTo>
                    <a:pt x="329" y="487"/>
                  </a:lnTo>
                  <a:lnTo>
                    <a:pt x="329" y="486"/>
                  </a:lnTo>
                  <a:lnTo>
                    <a:pt x="329" y="484"/>
                  </a:lnTo>
                  <a:lnTo>
                    <a:pt x="329" y="478"/>
                  </a:lnTo>
                  <a:lnTo>
                    <a:pt x="329" y="468"/>
                  </a:lnTo>
                  <a:lnTo>
                    <a:pt x="331" y="465"/>
                  </a:lnTo>
                  <a:lnTo>
                    <a:pt x="331" y="461"/>
                  </a:lnTo>
                  <a:lnTo>
                    <a:pt x="331" y="460"/>
                  </a:lnTo>
                  <a:lnTo>
                    <a:pt x="329" y="457"/>
                  </a:lnTo>
                  <a:lnTo>
                    <a:pt x="331" y="447"/>
                  </a:lnTo>
                  <a:lnTo>
                    <a:pt x="331" y="444"/>
                  </a:lnTo>
                  <a:lnTo>
                    <a:pt x="333" y="437"/>
                  </a:lnTo>
                  <a:lnTo>
                    <a:pt x="326" y="408"/>
                  </a:lnTo>
                  <a:lnTo>
                    <a:pt x="326" y="406"/>
                  </a:lnTo>
                  <a:lnTo>
                    <a:pt x="326" y="405"/>
                  </a:lnTo>
                  <a:lnTo>
                    <a:pt x="326" y="382"/>
                  </a:lnTo>
                  <a:lnTo>
                    <a:pt x="326" y="379"/>
                  </a:lnTo>
                  <a:lnTo>
                    <a:pt x="319" y="374"/>
                  </a:lnTo>
                  <a:lnTo>
                    <a:pt x="309" y="376"/>
                  </a:lnTo>
                  <a:lnTo>
                    <a:pt x="308" y="376"/>
                  </a:lnTo>
                  <a:lnTo>
                    <a:pt x="286" y="379"/>
                  </a:lnTo>
                  <a:lnTo>
                    <a:pt x="283" y="379"/>
                  </a:lnTo>
                  <a:lnTo>
                    <a:pt x="270" y="382"/>
                  </a:lnTo>
                  <a:lnTo>
                    <a:pt x="268" y="382"/>
                  </a:lnTo>
                  <a:lnTo>
                    <a:pt x="266" y="384"/>
                  </a:lnTo>
                  <a:lnTo>
                    <a:pt x="265" y="384"/>
                  </a:lnTo>
                  <a:lnTo>
                    <a:pt x="263" y="385"/>
                  </a:lnTo>
                  <a:lnTo>
                    <a:pt x="252" y="390"/>
                  </a:lnTo>
                  <a:lnTo>
                    <a:pt x="250" y="390"/>
                  </a:lnTo>
                  <a:lnTo>
                    <a:pt x="245" y="400"/>
                  </a:lnTo>
                  <a:lnTo>
                    <a:pt x="247" y="410"/>
                  </a:lnTo>
                  <a:lnTo>
                    <a:pt x="247" y="413"/>
                  </a:lnTo>
                  <a:lnTo>
                    <a:pt x="247" y="421"/>
                  </a:lnTo>
                  <a:lnTo>
                    <a:pt x="247" y="424"/>
                  </a:lnTo>
                  <a:lnTo>
                    <a:pt x="247" y="426"/>
                  </a:lnTo>
                  <a:lnTo>
                    <a:pt x="247" y="432"/>
                  </a:lnTo>
                  <a:lnTo>
                    <a:pt x="245" y="434"/>
                  </a:lnTo>
                  <a:lnTo>
                    <a:pt x="243" y="434"/>
                  </a:lnTo>
                  <a:lnTo>
                    <a:pt x="238" y="434"/>
                  </a:lnTo>
                  <a:lnTo>
                    <a:pt x="237" y="434"/>
                  </a:lnTo>
                  <a:lnTo>
                    <a:pt x="228" y="434"/>
                  </a:lnTo>
                  <a:lnTo>
                    <a:pt x="223" y="432"/>
                  </a:lnTo>
                  <a:lnTo>
                    <a:pt x="222" y="431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09" y="426"/>
                  </a:lnTo>
                  <a:lnTo>
                    <a:pt x="199" y="421"/>
                  </a:lnTo>
                  <a:lnTo>
                    <a:pt x="195" y="418"/>
                  </a:lnTo>
                  <a:lnTo>
                    <a:pt x="182" y="410"/>
                  </a:lnTo>
                  <a:lnTo>
                    <a:pt x="179" y="410"/>
                  </a:lnTo>
                  <a:lnTo>
                    <a:pt x="169" y="403"/>
                  </a:lnTo>
                  <a:lnTo>
                    <a:pt x="167" y="400"/>
                  </a:lnTo>
                  <a:lnTo>
                    <a:pt x="166" y="400"/>
                  </a:lnTo>
                  <a:lnTo>
                    <a:pt x="161" y="395"/>
                  </a:lnTo>
                  <a:lnTo>
                    <a:pt x="159" y="393"/>
                  </a:lnTo>
                  <a:lnTo>
                    <a:pt x="157" y="393"/>
                  </a:lnTo>
                  <a:lnTo>
                    <a:pt x="131" y="374"/>
                  </a:lnTo>
                  <a:lnTo>
                    <a:pt x="124" y="369"/>
                  </a:lnTo>
                  <a:lnTo>
                    <a:pt x="121" y="368"/>
                  </a:lnTo>
                  <a:lnTo>
                    <a:pt x="118" y="366"/>
                  </a:lnTo>
                  <a:lnTo>
                    <a:pt x="113" y="361"/>
                  </a:lnTo>
                  <a:lnTo>
                    <a:pt x="111" y="361"/>
                  </a:lnTo>
                  <a:lnTo>
                    <a:pt x="109" y="358"/>
                  </a:lnTo>
                  <a:lnTo>
                    <a:pt x="106" y="356"/>
                  </a:lnTo>
                  <a:lnTo>
                    <a:pt x="104" y="355"/>
                  </a:lnTo>
                  <a:lnTo>
                    <a:pt x="101" y="355"/>
                  </a:lnTo>
                  <a:lnTo>
                    <a:pt x="96" y="356"/>
                  </a:lnTo>
                  <a:lnTo>
                    <a:pt x="93" y="358"/>
                  </a:lnTo>
                  <a:lnTo>
                    <a:pt x="88" y="360"/>
                  </a:lnTo>
                  <a:lnTo>
                    <a:pt x="85" y="361"/>
                  </a:lnTo>
                  <a:lnTo>
                    <a:pt x="80" y="358"/>
                  </a:lnTo>
                  <a:lnTo>
                    <a:pt x="76" y="358"/>
                  </a:lnTo>
                  <a:lnTo>
                    <a:pt x="73" y="356"/>
                  </a:lnTo>
                  <a:lnTo>
                    <a:pt x="68" y="360"/>
                  </a:lnTo>
                  <a:lnTo>
                    <a:pt x="65" y="360"/>
                  </a:lnTo>
                  <a:lnTo>
                    <a:pt x="60" y="361"/>
                  </a:lnTo>
                  <a:lnTo>
                    <a:pt x="56" y="363"/>
                  </a:lnTo>
                  <a:lnTo>
                    <a:pt x="51" y="364"/>
                  </a:lnTo>
                  <a:lnTo>
                    <a:pt x="50" y="366"/>
                  </a:lnTo>
                  <a:lnTo>
                    <a:pt x="47" y="368"/>
                  </a:lnTo>
                  <a:lnTo>
                    <a:pt x="45" y="369"/>
                  </a:lnTo>
                  <a:lnTo>
                    <a:pt x="38" y="372"/>
                  </a:lnTo>
                  <a:lnTo>
                    <a:pt x="35" y="374"/>
                  </a:lnTo>
                  <a:lnTo>
                    <a:pt x="30" y="374"/>
                  </a:lnTo>
                  <a:lnTo>
                    <a:pt x="22" y="379"/>
                  </a:lnTo>
                  <a:lnTo>
                    <a:pt x="17" y="385"/>
                  </a:lnTo>
                  <a:lnTo>
                    <a:pt x="10" y="390"/>
                  </a:lnTo>
                  <a:lnTo>
                    <a:pt x="10" y="392"/>
                  </a:lnTo>
                  <a:lnTo>
                    <a:pt x="5" y="395"/>
                  </a:lnTo>
                  <a:lnTo>
                    <a:pt x="0" y="40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43" name="Freeform 143"/>
            <p:cNvSpPr>
              <a:spLocks/>
            </p:cNvSpPr>
            <p:nvPr/>
          </p:nvSpPr>
          <p:spPr bwMode="auto">
            <a:xfrm>
              <a:off x="2620962" y="4787108"/>
              <a:ext cx="860425" cy="722313"/>
            </a:xfrm>
            <a:custGeom>
              <a:avLst/>
              <a:gdLst>
                <a:gd name="T0" fmla="*/ 421 w 1083"/>
                <a:gd name="T1" fmla="*/ 4 h 910"/>
                <a:gd name="T2" fmla="*/ 479 w 1083"/>
                <a:gd name="T3" fmla="*/ 20 h 910"/>
                <a:gd name="T4" fmla="*/ 526 w 1083"/>
                <a:gd name="T5" fmla="*/ 59 h 910"/>
                <a:gd name="T6" fmla="*/ 587 w 1083"/>
                <a:gd name="T7" fmla="*/ 88 h 910"/>
                <a:gd name="T8" fmla="*/ 593 w 1083"/>
                <a:gd name="T9" fmla="*/ 117 h 910"/>
                <a:gd name="T10" fmla="*/ 630 w 1083"/>
                <a:gd name="T11" fmla="*/ 132 h 910"/>
                <a:gd name="T12" fmla="*/ 689 w 1083"/>
                <a:gd name="T13" fmla="*/ 157 h 910"/>
                <a:gd name="T14" fmla="*/ 782 w 1083"/>
                <a:gd name="T15" fmla="*/ 161 h 910"/>
                <a:gd name="T16" fmla="*/ 870 w 1083"/>
                <a:gd name="T17" fmla="*/ 164 h 910"/>
                <a:gd name="T18" fmla="*/ 951 w 1083"/>
                <a:gd name="T19" fmla="*/ 112 h 910"/>
                <a:gd name="T20" fmla="*/ 954 w 1083"/>
                <a:gd name="T21" fmla="*/ 60 h 910"/>
                <a:gd name="T22" fmla="*/ 972 w 1083"/>
                <a:gd name="T23" fmla="*/ 12 h 910"/>
                <a:gd name="T24" fmla="*/ 1017 w 1083"/>
                <a:gd name="T25" fmla="*/ 15 h 910"/>
                <a:gd name="T26" fmla="*/ 1045 w 1083"/>
                <a:gd name="T27" fmla="*/ 23 h 910"/>
                <a:gd name="T28" fmla="*/ 1035 w 1083"/>
                <a:gd name="T29" fmla="*/ 78 h 910"/>
                <a:gd name="T30" fmla="*/ 1035 w 1083"/>
                <a:gd name="T31" fmla="*/ 136 h 910"/>
                <a:gd name="T32" fmla="*/ 1045 w 1083"/>
                <a:gd name="T33" fmla="*/ 175 h 910"/>
                <a:gd name="T34" fmla="*/ 1047 w 1083"/>
                <a:gd name="T35" fmla="*/ 242 h 910"/>
                <a:gd name="T36" fmla="*/ 1055 w 1083"/>
                <a:gd name="T37" fmla="*/ 326 h 910"/>
                <a:gd name="T38" fmla="*/ 1061 w 1083"/>
                <a:gd name="T39" fmla="*/ 424 h 910"/>
                <a:gd name="T40" fmla="*/ 1078 w 1083"/>
                <a:gd name="T41" fmla="*/ 494 h 910"/>
                <a:gd name="T42" fmla="*/ 1017 w 1083"/>
                <a:gd name="T43" fmla="*/ 500 h 910"/>
                <a:gd name="T44" fmla="*/ 989 w 1083"/>
                <a:gd name="T45" fmla="*/ 554 h 910"/>
                <a:gd name="T46" fmla="*/ 929 w 1083"/>
                <a:gd name="T47" fmla="*/ 568 h 910"/>
                <a:gd name="T48" fmla="*/ 901 w 1083"/>
                <a:gd name="T49" fmla="*/ 630 h 910"/>
                <a:gd name="T50" fmla="*/ 848 w 1083"/>
                <a:gd name="T51" fmla="*/ 623 h 910"/>
                <a:gd name="T52" fmla="*/ 784 w 1083"/>
                <a:gd name="T53" fmla="*/ 646 h 910"/>
                <a:gd name="T54" fmla="*/ 731 w 1083"/>
                <a:gd name="T55" fmla="*/ 635 h 910"/>
                <a:gd name="T56" fmla="*/ 712 w 1083"/>
                <a:gd name="T57" fmla="*/ 682 h 910"/>
                <a:gd name="T58" fmla="*/ 707 w 1083"/>
                <a:gd name="T59" fmla="*/ 709 h 910"/>
                <a:gd name="T60" fmla="*/ 712 w 1083"/>
                <a:gd name="T61" fmla="*/ 740 h 910"/>
                <a:gd name="T62" fmla="*/ 691 w 1083"/>
                <a:gd name="T63" fmla="*/ 764 h 910"/>
                <a:gd name="T64" fmla="*/ 655 w 1083"/>
                <a:gd name="T65" fmla="*/ 743 h 910"/>
                <a:gd name="T66" fmla="*/ 607 w 1083"/>
                <a:gd name="T67" fmla="*/ 780 h 910"/>
                <a:gd name="T68" fmla="*/ 567 w 1083"/>
                <a:gd name="T69" fmla="*/ 818 h 910"/>
                <a:gd name="T70" fmla="*/ 504 w 1083"/>
                <a:gd name="T71" fmla="*/ 785 h 910"/>
                <a:gd name="T72" fmla="*/ 473 w 1083"/>
                <a:gd name="T73" fmla="*/ 774 h 910"/>
                <a:gd name="T74" fmla="*/ 416 w 1083"/>
                <a:gd name="T75" fmla="*/ 755 h 910"/>
                <a:gd name="T76" fmla="*/ 349 w 1083"/>
                <a:gd name="T77" fmla="*/ 748 h 910"/>
                <a:gd name="T78" fmla="*/ 325 w 1083"/>
                <a:gd name="T79" fmla="*/ 797 h 910"/>
                <a:gd name="T80" fmla="*/ 258 w 1083"/>
                <a:gd name="T81" fmla="*/ 835 h 910"/>
                <a:gd name="T82" fmla="*/ 223 w 1083"/>
                <a:gd name="T83" fmla="*/ 892 h 910"/>
                <a:gd name="T84" fmla="*/ 155 w 1083"/>
                <a:gd name="T85" fmla="*/ 902 h 910"/>
                <a:gd name="T86" fmla="*/ 117 w 1083"/>
                <a:gd name="T87" fmla="*/ 900 h 910"/>
                <a:gd name="T88" fmla="*/ 76 w 1083"/>
                <a:gd name="T89" fmla="*/ 868 h 910"/>
                <a:gd name="T90" fmla="*/ 51 w 1083"/>
                <a:gd name="T91" fmla="*/ 837 h 910"/>
                <a:gd name="T92" fmla="*/ 54 w 1083"/>
                <a:gd name="T93" fmla="*/ 795 h 910"/>
                <a:gd name="T94" fmla="*/ 51 w 1083"/>
                <a:gd name="T95" fmla="*/ 751 h 910"/>
                <a:gd name="T96" fmla="*/ 31 w 1083"/>
                <a:gd name="T97" fmla="*/ 704 h 910"/>
                <a:gd name="T98" fmla="*/ 0 w 1083"/>
                <a:gd name="T99" fmla="*/ 623 h 910"/>
                <a:gd name="T100" fmla="*/ 24 w 1083"/>
                <a:gd name="T101" fmla="*/ 572 h 910"/>
                <a:gd name="T102" fmla="*/ 51 w 1083"/>
                <a:gd name="T103" fmla="*/ 526 h 910"/>
                <a:gd name="T104" fmla="*/ 13 w 1083"/>
                <a:gd name="T105" fmla="*/ 476 h 910"/>
                <a:gd name="T106" fmla="*/ 23 w 1083"/>
                <a:gd name="T107" fmla="*/ 426 h 910"/>
                <a:gd name="T108" fmla="*/ 67 w 1083"/>
                <a:gd name="T109" fmla="*/ 405 h 910"/>
                <a:gd name="T110" fmla="*/ 89 w 1083"/>
                <a:gd name="T111" fmla="*/ 363 h 910"/>
                <a:gd name="T112" fmla="*/ 132 w 1083"/>
                <a:gd name="T113" fmla="*/ 316 h 910"/>
                <a:gd name="T114" fmla="*/ 180 w 1083"/>
                <a:gd name="T115" fmla="*/ 274 h 910"/>
                <a:gd name="T116" fmla="*/ 173 w 1083"/>
                <a:gd name="T117" fmla="*/ 229 h 910"/>
                <a:gd name="T118" fmla="*/ 223 w 1083"/>
                <a:gd name="T119" fmla="*/ 167 h 910"/>
                <a:gd name="T120" fmla="*/ 239 w 1083"/>
                <a:gd name="T121" fmla="*/ 83 h 910"/>
                <a:gd name="T122" fmla="*/ 307 w 1083"/>
                <a:gd name="T123" fmla="*/ 56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3" h="910">
                  <a:moveTo>
                    <a:pt x="375" y="30"/>
                  </a:moveTo>
                  <a:lnTo>
                    <a:pt x="378" y="28"/>
                  </a:lnTo>
                  <a:lnTo>
                    <a:pt x="383" y="23"/>
                  </a:lnTo>
                  <a:lnTo>
                    <a:pt x="387" y="22"/>
                  </a:lnTo>
                  <a:lnTo>
                    <a:pt x="390" y="18"/>
                  </a:lnTo>
                  <a:lnTo>
                    <a:pt x="395" y="15"/>
                  </a:lnTo>
                  <a:lnTo>
                    <a:pt x="400" y="9"/>
                  </a:lnTo>
                  <a:lnTo>
                    <a:pt x="405" y="4"/>
                  </a:lnTo>
                  <a:lnTo>
                    <a:pt x="410" y="0"/>
                  </a:lnTo>
                  <a:lnTo>
                    <a:pt x="416" y="0"/>
                  </a:lnTo>
                  <a:lnTo>
                    <a:pt x="420" y="2"/>
                  </a:lnTo>
                  <a:lnTo>
                    <a:pt x="421" y="4"/>
                  </a:lnTo>
                  <a:lnTo>
                    <a:pt x="426" y="5"/>
                  </a:lnTo>
                  <a:lnTo>
                    <a:pt x="428" y="7"/>
                  </a:lnTo>
                  <a:lnTo>
                    <a:pt x="431" y="7"/>
                  </a:lnTo>
                  <a:lnTo>
                    <a:pt x="435" y="7"/>
                  </a:lnTo>
                  <a:lnTo>
                    <a:pt x="441" y="7"/>
                  </a:lnTo>
                  <a:lnTo>
                    <a:pt x="448" y="9"/>
                  </a:lnTo>
                  <a:lnTo>
                    <a:pt x="454" y="13"/>
                  </a:lnTo>
                  <a:lnTo>
                    <a:pt x="456" y="13"/>
                  </a:lnTo>
                  <a:lnTo>
                    <a:pt x="466" y="17"/>
                  </a:lnTo>
                  <a:lnTo>
                    <a:pt x="468" y="17"/>
                  </a:lnTo>
                  <a:lnTo>
                    <a:pt x="476" y="20"/>
                  </a:lnTo>
                  <a:lnTo>
                    <a:pt x="479" y="20"/>
                  </a:lnTo>
                  <a:lnTo>
                    <a:pt x="489" y="22"/>
                  </a:lnTo>
                  <a:lnTo>
                    <a:pt x="499" y="23"/>
                  </a:lnTo>
                  <a:lnTo>
                    <a:pt x="501" y="25"/>
                  </a:lnTo>
                  <a:lnTo>
                    <a:pt x="511" y="26"/>
                  </a:lnTo>
                  <a:lnTo>
                    <a:pt x="514" y="26"/>
                  </a:lnTo>
                  <a:lnTo>
                    <a:pt x="519" y="33"/>
                  </a:lnTo>
                  <a:lnTo>
                    <a:pt x="522" y="38"/>
                  </a:lnTo>
                  <a:lnTo>
                    <a:pt x="522" y="39"/>
                  </a:lnTo>
                  <a:lnTo>
                    <a:pt x="522" y="44"/>
                  </a:lnTo>
                  <a:lnTo>
                    <a:pt x="522" y="47"/>
                  </a:lnTo>
                  <a:lnTo>
                    <a:pt x="522" y="52"/>
                  </a:lnTo>
                  <a:lnTo>
                    <a:pt x="526" y="59"/>
                  </a:lnTo>
                  <a:lnTo>
                    <a:pt x="535" y="65"/>
                  </a:lnTo>
                  <a:lnTo>
                    <a:pt x="537" y="67"/>
                  </a:lnTo>
                  <a:lnTo>
                    <a:pt x="545" y="75"/>
                  </a:lnTo>
                  <a:lnTo>
                    <a:pt x="549" y="77"/>
                  </a:lnTo>
                  <a:lnTo>
                    <a:pt x="557" y="80"/>
                  </a:lnTo>
                  <a:lnTo>
                    <a:pt x="560" y="85"/>
                  </a:lnTo>
                  <a:lnTo>
                    <a:pt x="564" y="88"/>
                  </a:lnTo>
                  <a:lnTo>
                    <a:pt x="567" y="88"/>
                  </a:lnTo>
                  <a:lnTo>
                    <a:pt x="577" y="85"/>
                  </a:lnTo>
                  <a:lnTo>
                    <a:pt x="583" y="85"/>
                  </a:lnTo>
                  <a:lnTo>
                    <a:pt x="587" y="85"/>
                  </a:lnTo>
                  <a:lnTo>
                    <a:pt x="587" y="88"/>
                  </a:lnTo>
                  <a:lnTo>
                    <a:pt x="585" y="91"/>
                  </a:lnTo>
                  <a:lnTo>
                    <a:pt x="585" y="93"/>
                  </a:lnTo>
                  <a:lnTo>
                    <a:pt x="583" y="94"/>
                  </a:lnTo>
                  <a:lnTo>
                    <a:pt x="580" y="101"/>
                  </a:lnTo>
                  <a:lnTo>
                    <a:pt x="582" y="102"/>
                  </a:lnTo>
                  <a:lnTo>
                    <a:pt x="582" y="106"/>
                  </a:lnTo>
                  <a:lnTo>
                    <a:pt x="583" y="109"/>
                  </a:lnTo>
                  <a:lnTo>
                    <a:pt x="583" y="112"/>
                  </a:lnTo>
                  <a:lnTo>
                    <a:pt x="585" y="114"/>
                  </a:lnTo>
                  <a:lnTo>
                    <a:pt x="587" y="115"/>
                  </a:lnTo>
                  <a:lnTo>
                    <a:pt x="588" y="115"/>
                  </a:lnTo>
                  <a:lnTo>
                    <a:pt x="593" y="117"/>
                  </a:lnTo>
                  <a:lnTo>
                    <a:pt x="597" y="119"/>
                  </a:lnTo>
                  <a:lnTo>
                    <a:pt x="600" y="119"/>
                  </a:lnTo>
                  <a:lnTo>
                    <a:pt x="605" y="120"/>
                  </a:lnTo>
                  <a:lnTo>
                    <a:pt x="607" y="120"/>
                  </a:lnTo>
                  <a:lnTo>
                    <a:pt x="612" y="122"/>
                  </a:lnTo>
                  <a:lnTo>
                    <a:pt x="615" y="123"/>
                  </a:lnTo>
                  <a:lnTo>
                    <a:pt x="618" y="123"/>
                  </a:lnTo>
                  <a:lnTo>
                    <a:pt x="620" y="123"/>
                  </a:lnTo>
                  <a:lnTo>
                    <a:pt x="621" y="125"/>
                  </a:lnTo>
                  <a:lnTo>
                    <a:pt x="626" y="128"/>
                  </a:lnTo>
                  <a:lnTo>
                    <a:pt x="628" y="130"/>
                  </a:lnTo>
                  <a:lnTo>
                    <a:pt x="630" y="132"/>
                  </a:lnTo>
                  <a:lnTo>
                    <a:pt x="631" y="133"/>
                  </a:lnTo>
                  <a:lnTo>
                    <a:pt x="641" y="149"/>
                  </a:lnTo>
                  <a:lnTo>
                    <a:pt x="646" y="156"/>
                  </a:lnTo>
                  <a:lnTo>
                    <a:pt x="648" y="159"/>
                  </a:lnTo>
                  <a:lnTo>
                    <a:pt x="650" y="162"/>
                  </a:lnTo>
                  <a:lnTo>
                    <a:pt x="651" y="164"/>
                  </a:lnTo>
                  <a:lnTo>
                    <a:pt x="658" y="162"/>
                  </a:lnTo>
                  <a:lnTo>
                    <a:pt x="669" y="161"/>
                  </a:lnTo>
                  <a:lnTo>
                    <a:pt x="673" y="159"/>
                  </a:lnTo>
                  <a:lnTo>
                    <a:pt x="684" y="157"/>
                  </a:lnTo>
                  <a:lnTo>
                    <a:pt x="688" y="157"/>
                  </a:lnTo>
                  <a:lnTo>
                    <a:pt x="689" y="157"/>
                  </a:lnTo>
                  <a:lnTo>
                    <a:pt x="702" y="157"/>
                  </a:lnTo>
                  <a:lnTo>
                    <a:pt x="707" y="157"/>
                  </a:lnTo>
                  <a:lnTo>
                    <a:pt x="714" y="157"/>
                  </a:lnTo>
                  <a:lnTo>
                    <a:pt x="717" y="157"/>
                  </a:lnTo>
                  <a:lnTo>
                    <a:pt x="732" y="159"/>
                  </a:lnTo>
                  <a:lnTo>
                    <a:pt x="739" y="159"/>
                  </a:lnTo>
                  <a:lnTo>
                    <a:pt x="750" y="159"/>
                  </a:lnTo>
                  <a:lnTo>
                    <a:pt x="765" y="159"/>
                  </a:lnTo>
                  <a:lnTo>
                    <a:pt x="769" y="159"/>
                  </a:lnTo>
                  <a:lnTo>
                    <a:pt x="774" y="159"/>
                  </a:lnTo>
                  <a:lnTo>
                    <a:pt x="780" y="161"/>
                  </a:lnTo>
                  <a:lnTo>
                    <a:pt x="782" y="161"/>
                  </a:lnTo>
                  <a:lnTo>
                    <a:pt x="813" y="167"/>
                  </a:lnTo>
                  <a:lnTo>
                    <a:pt x="828" y="170"/>
                  </a:lnTo>
                  <a:lnTo>
                    <a:pt x="836" y="169"/>
                  </a:lnTo>
                  <a:lnTo>
                    <a:pt x="841" y="170"/>
                  </a:lnTo>
                  <a:lnTo>
                    <a:pt x="848" y="170"/>
                  </a:lnTo>
                  <a:lnTo>
                    <a:pt x="851" y="170"/>
                  </a:lnTo>
                  <a:lnTo>
                    <a:pt x="855" y="170"/>
                  </a:lnTo>
                  <a:lnTo>
                    <a:pt x="858" y="169"/>
                  </a:lnTo>
                  <a:lnTo>
                    <a:pt x="860" y="169"/>
                  </a:lnTo>
                  <a:lnTo>
                    <a:pt x="861" y="167"/>
                  </a:lnTo>
                  <a:lnTo>
                    <a:pt x="866" y="166"/>
                  </a:lnTo>
                  <a:lnTo>
                    <a:pt x="870" y="164"/>
                  </a:lnTo>
                  <a:lnTo>
                    <a:pt x="874" y="162"/>
                  </a:lnTo>
                  <a:lnTo>
                    <a:pt x="879" y="159"/>
                  </a:lnTo>
                  <a:lnTo>
                    <a:pt x="881" y="157"/>
                  </a:lnTo>
                  <a:lnTo>
                    <a:pt x="886" y="154"/>
                  </a:lnTo>
                  <a:lnTo>
                    <a:pt x="893" y="153"/>
                  </a:lnTo>
                  <a:lnTo>
                    <a:pt x="894" y="151"/>
                  </a:lnTo>
                  <a:lnTo>
                    <a:pt x="904" y="148"/>
                  </a:lnTo>
                  <a:lnTo>
                    <a:pt x="927" y="133"/>
                  </a:lnTo>
                  <a:lnTo>
                    <a:pt x="931" y="132"/>
                  </a:lnTo>
                  <a:lnTo>
                    <a:pt x="944" y="122"/>
                  </a:lnTo>
                  <a:lnTo>
                    <a:pt x="946" y="120"/>
                  </a:lnTo>
                  <a:lnTo>
                    <a:pt x="951" y="112"/>
                  </a:lnTo>
                  <a:lnTo>
                    <a:pt x="951" y="107"/>
                  </a:lnTo>
                  <a:lnTo>
                    <a:pt x="952" y="102"/>
                  </a:lnTo>
                  <a:lnTo>
                    <a:pt x="952" y="101"/>
                  </a:lnTo>
                  <a:lnTo>
                    <a:pt x="952" y="99"/>
                  </a:lnTo>
                  <a:lnTo>
                    <a:pt x="954" y="98"/>
                  </a:lnTo>
                  <a:lnTo>
                    <a:pt x="956" y="91"/>
                  </a:lnTo>
                  <a:lnTo>
                    <a:pt x="957" y="85"/>
                  </a:lnTo>
                  <a:lnTo>
                    <a:pt x="957" y="75"/>
                  </a:lnTo>
                  <a:lnTo>
                    <a:pt x="957" y="73"/>
                  </a:lnTo>
                  <a:lnTo>
                    <a:pt x="957" y="70"/>
                  </a:lnTo>
                  <a:lnTo>
                    <a:pt x="956" y="67"/>
                  </a:lnTo>
                  <a:lnTo>
                    <a:pt x="954" y="60"/>
                  </a:lnTo>
                  <a:lnTo>
                    <a:pt x="954" y="59"/>
                  </a:lnTo>
                  <a:lnTo>
                    <a:pt x="952" y="47"/>
                  </a:lnTo>
                  <a:lnTo>
                    <a:pt x="952" y="44"/>
                  </a:lnTo>
                  <a:lnTo>
                    <a:pt x="952" y="39"/>
                  </a:lnTo>
                  <a:lnTo>
                    <a:pt x="954" y="31"/>
                  </a:lnTo>
                  <a:lnTo>
                    <a:pt x="954" y="28"/>
                  </a:lnTo>
                  <a:lnTo>
                    <a:pt x="959" y="22"/>
                  </a:lnTo>
                  <a:lnTo>
                    <a:pt x="959" y="18"/>
                  </a:lnTo>
                  <a:lnTo>
                    <a:pt x="959" y="17"/>
                  </a:lnTo>
                  <a:lnTo>
                    <a:pt x="967" y="13"/>
                  </a:lnTo>
                  <a:lnTo>
                    <a:pt x="970" y="12"/>
                  </a:lnTo>
                  <a:lnTo>
                    <a:pt x="972" y="12"/>
                  </a:lnTo>
                  <a:lnTo>
                    <a:pt x="977" y="10"/>
                  </a:lnTo>
                  <a:lnTo>
                    <a:pt x="979" y="9"/>
                  </a:lnTo>
                  <a:lnTo>
                    <a:pt x="980" y="9"/>
                  </a:lnTo>
                  <a:lnTo>
                    <a:pt x="984" y="9"/>
                  </a:lnTo>
                  <a:lnTo>
                    <a:pt x="989" y="9"/>
                  </a:lnTo>
                  <a:lnTo>
                    <a:pt x="992" y="9"/>
                  </a:lnTo>
                  <a:lnTo>
                    <a:pt x="997" y="10"/>
                  </a:lnTo>
                  <a:lnTo>
                    <a:pt x="1002" y="13"/>
                  </a:lnTo>
                  <a:lnTo>
                    <a:pt x="1005" y="15"/>
                  </a:lnTo>
                  <a:lnTo>
                    <a:pt x="1008" y="15"/>
                  </a:lnTo>
                  <a:lnTo>
                    <a:pt x="1015" y="17"/>
                  </a:lnTo>
                  <a:lnTo>
                    <a:pt x="1017" y="15"/>
                  </a:lnTo>
                  <a:lnTo>
                    <a:pt x="1022" y="12"/>
                  </a:lnTo>
                  <a:lnTo>
                    <a:pt x="1025" y="9"/>
                  </a:lnTo>
                  <a:lnTo>
                    <a:pt x="1028" y="7"/>
                  </a:lnTo>
                  <a:lnTo>
                    <a:pt x="1032" y="4"/>
                  </a:lnTo>
                  <a:lnTo>
                    <a:pt x="1035" y="2"/>
                  </a:lnTo>
                  <a:lnTo>
                    <a:pt x="1038" y="2"/>
                  </a:lnTo>
                  <a:lnTo>
                    <a:pt x="1042" y="0"/>
                  </a:lnTo>
                  <a:lnTo>
                    <a:pt x="1042" y="2"/>
                  </a:lnTo>
                  <a:lnTo>
                    <a:pt x="1045" y="4"/>
                  </a:lnTo>
                  <a:lnTo>
                    <a:pt x="1045" y="5"/>
                  </a:lnTo>
                  <a:lnTo>
                    <a:pt x="1047" y="10"/>
                  </a:lnTo>
                  <a:lnTo>
                    <a:pt x="1045" y="23"/>
                  </a:lnTo>
                  <a:lnTo>
                    <a:pt x="1045" y="25"/>
                  </a:lnTo>
                  <a:lnTo>
                    <a:pt x="1045" y="28"/>
                  </a:lnTo>
                  <a:lnTo>
                    <a:pt x="1043" y="36"/>
                  </a:lnTo>
                  <a:lnTo>
                    <a:pt x="1040" y="44"/>
                  </a:lnTo>
                  <a:lnTo>
                    <a:pt x="1038" y="46"/>
                  </a:lnTo>
                  <a:lnTo>
                    <a:pt x="1038" y="49"/>
                  </a:lnTo>
                  <a:lnTo>
                    <a:pt x="1038" y="51"/>
                  </a:lnTo>
                  <a:lnTo>
                    <a:pt x="1035" y="62"/>
                  </a:lnTo>
                  <a:lnTo>
                    <a:pt x="1035" y="64"/>
                  </a:lnTo>
                  <a:lnTo>
                    <a:pt x="1035" y="67"/>
                  </a:lnTo>
                  <a:lnTo>
                    <a:pt x="1035" y="75"/>
                  </a:lnTo>
                  <a:lnTo>
                    <a:pt x="1035" y="78"/>
                  </a:lnTo>
                  <a:lnTo>
                    <a:pt x="1035" y="80"/>
                  </a:lnTo>
                  <a:lnTo>
                    <a:pt x="1035" y="85"/>
                  </a:lnTo>
                  <a:lnTo>
                    <a:pt x="1035" y="88"/>
                  </a:lnTo>
                  <a:lnTo>
                    <a:pt x="1037" y="98"/>
                  </a:lnTo>
                  <a:lnTo>
                    <a:pt x="1033" y="106"/>
                  </a:lnTo>
                  <a:lnTo>
                    <a:pt x="1033" y="107"/>
                  </a:lnTo>
                  <a:lnTo>
                    <a:pt x="1033" y="114"/>
                  </a:lnTo>
                  <a:lnTo>
                    <a:pt x="1033" y="115"/>
                  </a:lnTo>
                  <a:lnTo>
                    <a:pt x="1033" y="120"/>
                  </a:lnTo>
                  <a:lnTo>
                    <a:pt x="1033" y="122"/>
                  </a:lnTo>
                  <a:lnTo>
                    <a:pt x="1033" y="127"/>
                  </a:lnTo>
                  <a:lnTo>
                    <a:pt x="1035" y="136"/>
                  </a:lnTo>
                  <a:lnTo>
                    <a:pt x="1038" y="143"/>
                  </a:lnTo>
                  <a:lnTo>
                    <a:pt x="1038" y="145"/>
                  </a:lnTo>
                  <a:lnTo>
                    <a:pt x="1042" y="149"/>
                  </a:lnTo>
                  <a:lnTo>
                    <a:pt x="1045" y="149"/>
                  </a:lnTo>
                  <a:lnTo>
                    <a:pt x="1047" y="151"/>
                  </a:lnTo>
                  <a:lnTo>
                    <a:pt x="1048" y="156"/>
                  </a:lnTo>
                  <a:lnTo>
                    <a:pt x="1047" y="161"/>
                  </a:lnTo>
                  <a:lnTo>
                    <a:pt x="1045" y="162"/>
                  </a:lnTo>
                  <a:lnTo>
                    <a:pt x="1045" y="167"/>
                  </a:lnTo>
                  <a:lnTo>
                    <a:pt x="1043" y="170"/>
                  </a:lnTo>
                  <a:lnTo>
                    <a:pt x="1043" y="174"/>
                  </a:lnTo>
                  <a:lnTo>
                    <a:pt x="1045" y="175"/>
                  </a:lnTo>
                  <a:lnTo>
                    <a:pt x="1042" y="182"/>
                  </a:lnTo>
                  <a:lnTo>
                    <a:pt x="1045" y="195"/>
                  </a:lnTo>
                  <a:lnTo>
                    <a:pt x="1045" y="198"/>
                  </a:lnTo>
                  <a:lnTo>
                    <a:pt x="1045" y="201"/>
                  </a:lnTo>
                  <a:lnTo>
                    <a:pt x="1045" y="204"/>
                  </a:lnTo>
                  <a:lnTo>
                    <a:pt x="1045" y="211"/>
                  </a:lnTo>
                  <a:lnTo>
                    <a:pt x="1047" y="219"/>
                  </a:lnTo>
                  <a:lnTo>
                    <a:pt x="1047" y="221"/>
                  </a:lnTo>
                  <a:lnTo>
                    <a:pt x="1047" y="230"/>
                  </a:lnTo>
                  <a:lnTo>
                    <a:pt x="1047" y="233"/>
                  </a:lnTo>
                  <a:lnTo>
                    <a:pt x="1047" y="237"/>
                  </a:lnTo>
                  <a:lnTo>
                    <a:pt x="1047" y="242"/>
                  </a:lnTo>
                  <a:lnTo>
                    <a:pt x="1047" y="251"/>
                  </a:lnTo>
                  <a:lnTo>
                    <a:pt x="1047" y="253"/>
                  </a:lnTo>
                  <a:lnTo>
                    <a:pt x="1047" y="255"/>
                  </a:lnTo>
                  <a:lnTo>
                    <a:pt x="1047" y="258"/>
                  </a:lnTo>
                  <a:lnTo>
                    <a:pt x="1047" y="271"/>
                  </a:lnTo>
                  <a:lnTo>
                    <a:pt x="1048" y="274"/>
                  </a:lnTo>
                  <a:lnTo>
                    <a:pt x="1048" y="280"/>
                  </a:lnTo>
                  <a:lnTo>
                    <a:pt x="1050" y="298"/>
                  </a:lnTo>
                  <a:lnTo>
                    <a:pt x="1051" y="303"/>
                  </a:lnTo>
                  <a:lnTo>
                    <a:pt x="1051" y="305"/>
                  </a:lnTo>
                  <a:lnTo>
                    <a:pt x="1051" y="306"/>
                  </a:lnTo>
                  <a:lnTo>
                    <a:pt x="1055" y="326"/>
                  </a:lnTo>
                  <a:lnTo>
                    <a:pt x="1055" y="329"/>
                  </a:lnTo>
                  <a:lnTo>
                    <a:pt x="1055" y="332"/>
                  </a:lnTo>
                  <a:lnTo>
                    <a:pt x="1055" y="347"/>
                  </a:lnTo>
                  <a:lnTo>
                    <a:pt x="1055" y="369"/>
                  </a:lnTo>
                  <a:lnTo>
                    <a:pt x="1055" y="371"/>
                  </a:lnTo>
                  <a:lnTo>
                    <a:pt x="1053" y="379"/>
                  </a:lnTo>
                  <a:lnTo>
                    <a:pt x="1055" y="389"/>
                  </a:lnTo>
                  <a:lnTo>
                    <a:pt x="1055" y="390"/>
                  </a:lnTo>
                  <a:lnTo>
                    <a:pt x="1055" y="397"/>
                  </a:lnTo>
                  <a:lnTo>
                    <a:pt x="1060" y="418"/>
                  </a:lnTo>
                  <a:lnTo>
                    <a:pt x="1061" y="423"/>
                  </a:lnTo>
                  <a:lnTo>
                    <a:pt x="1061" y="424"/>
                  </a:lnTo>
                  <a:lnTo>
                    <a:pt x="1063" y="439"/>
                  </a:lnTo>
                  <a:lnTo>
                    <a:pt x="1063" y="449"/>
                  </a:lnTo>
                  <a:lnTo>
                    <a:pt x="1063" y="452"/>
                  </a:lnTo>
                  <a:lnTo>
                    <a:pt x="1063" y="454"/>
                  </a:lnTo>
                  <a:lnTo>
                    <a:pt x="1065" y="457"/>
                  </a:lnTo>
                  <a:lnTo>
                    <a:pt x="1065" y="458"/>
                  </a:lnTo>
                  <a:lnTo>
                    <a:pt x="1066" y="462"/>
                  </a:lnTo>
                  <a:lnTo>
                    <a:pt x="1068" y="467"/>
                  </a:lnTo>
                  <a:lnTo>
                    <a:pt x="1070" y="470"/>
                  </a:lnTo>
                  <a:lnTo>
                    <a:pt x="1073" y="478"/>
                  </a:lnTo>
                  <a:lnTo>
                    <a:pt x="1076" y="489"/>
                  </a:lnTo>
                  <a:lnTo>
                    <a:pt x="1078" y="494"/>
                  </a:lnTo>
                  <a:lnTo>
                    <a:pt x="1083" y="512"/>
                  </a:lnTo>
                  <a:lnTo>
                    <a:pt x="1066" y="496"/>
                  </a:lnTo>
                  <a:lnTo>
                    <a:pt x="1051" y="497"/>
                  </a:lnTo>
                  <a:lnTo>
                    <a:pt x="1042" y="496"/>
                  </a:lnTo>
                  <a:lnTo>
                    <a:pt x="1038" y="491"/>
                  </a:lnTo>
                  <a:lnTo>
                    <a:pt x="1033" y="488"/>
                  </a:lnTo>
                  <a:lnTo>
                    <a:pt x="1028" y="486"/>
                  </a:lnTo>
                  <a:lnTo>
                    <a:pt x="1025" y="486"/>
                  </a:lnTo>
                  <a:lnTo>
                    <a:pt x="1022" y="492"/>
                  </a:lnTo>
                  <a:lnTo>
                    <a:pt x="1022" y="494"/>
                  </a:lnTo>
                  <a:lnTo>
                    <a:pt x="1018" y="499"/>
                  </a:lnTo>
                  <a:lnTo>
                    <a:pt x="1017" y="500"/>
                  </a:lnTo>
                  <a:lnTo>
                    <a:pt x="1013" y="509"/>
                  </a:lnTo>
                  <a:lnTo>
                    <a:pt x="1015" y="515"/>
                  </a:lnTo>
                  <a:lnTo>
                    <a:pt x="1015" y="518"/>
                  </a:lnTo>
                  <a:lnTo>
                    <a:pt x="1015" y="523"/>
                  </a:lnTo>
                  <a:lnTo>
                    <a:pt x="1010" y="528"/>
                  </a:lnTo>
                  <a:lnTo>
                    <a:pt x="1008" y="534"/>
                  </a:lnTo>
                  <a:lnTo>
                    <a:pt x="1008" y="536"/>
                  </a:lnTo>
                  <a:lnTo>
                    <a:pt x="1003" y="543"/>
                  </a:lnTo>
                  <a:lnTo>
                    <a:pt x="999" y="544"/>
                  </a:lnTo>
                  <a:lnTo>
                    <a:pt x="994" y="546"/>
                  </a:lnTo>
                  <a:lnTo>
                    <a:pt x="990" y="551"/>
                  </a:lnTo>
                  <a:lnTo>
                    <a:pt x="989" y="554"/>
                  </a:lnTo>
                  <a:lnTo>
                    <a:pt x="990" y="557"/>
                  </a:lnTo>
                  <a:lnTo>
                    <a:pt x="990" y="559"/>
                  </a:lnTo>
                  <a:lnTo>
                    <a:pt x="979" y="562"/>
                  </a:lnTo>
                  <a:lnTo>
                    <a:pt x="969" y="564"/>
                  </a:lnTo>
                  <a:lnTo>
                    <a:pt x="967" y="564"/>
                  </a:lnTo>
                  <a:lnTo>
                    <a:pt x="959" y="564"/>
                  </a:lnTo>
                  <a:lnTo>
                    <a:pt x="957" y="564"/>
                  </a:lnTo>
                  <a:lnTo>
                    <a:pt x="949" y="564"/>
                  </a:lnTo>
                  <a:lnTo>
                    <a:pt x="947" y="564"/>
                  </a:lnTo>
                  <a:lnTo>
                    <a:pt x="939" y="562"/>
                  </a:lnTo>
                  <a:lnTo>
                    <a:pt x="931" y="565"/>
                  </a:lnTo>
                  <a:lnTo>
                    <a:pt x="929" y="568"/>
                  </a:lnTo>
                  <a:lnTo>
                    <a:pt x="926" y="580"/>
                  </a:lnTo>
                  <a:lnTo>
                    <a:pt x="927" y="581"/>
                  </a:lnTo>
                  <a:lnTo>
                    <a:pt x="927" y="594"/>
                  </a:lnTo>
                  <a:lnTo>
                    <a:pt x="927" y="596"/>
                  </a:lnTo>
                  <a:lnTo>
                    <a:pt x="926" y="602"/>
                  </a:lnTo>
                  <a:lnTo>
                    <a:pt x="921" y="611"/>
                  </a:lnTo>
                  <a:lnTo>
                    <a:pt x="921" y="614"/>
                  </a:lnTo>
                  <a:lnTo>
                    <a:pt x="919" y="617"/>
                  </a:lnTo>
                  <a:lnTo>
                    <a:pt x="916" y="623"/>
                  </a:lnTo>
                  <a:lnTo>
                    <a:pt x="913" y="627"/>
                  </a:lnTo>
                  <a:lnTo>
                    <a:pt x="906" y="630"/>
                  </a:lnTo>
                  <a:lnTo>
                    <a:pt x="901" y="630"/>
                  </a:lnTo>
                  <a:lnTo>
                    <a:pt x="899" y="630"/>
                  </a:lnTo>
                  <a:lnTo>
                    <a:pt x="896" y="628"/>
                  </a:lnTo>
                  <a:lnTo>
                    <a:pt x="893" y="625"/>
                  </a:lnTo>
                  <a:lnTo>
                    <a:pt x="893" y="623"/>
                  </a:lnTo>
                  <a:lnTo>
                    <a:pt x="889" y="623"/>
                  </a:lnTo>
                  <a:lnTo>
                    <a:pt x="886" y="622"/>
                  </a:lnTo>
                  <a:lnTo>
                    <a:pt x="879" y="620"/>
                  </a:lnTo>
                  <a:lnTo>
                    <a:pt x="871" y="623"/>
                  </a:lnTo>
                  <a:lnTo>
                    <a:pt x="863" y="622"/>
                  </a:lnTo>
                  <a:lnTo>
                    <a:pt x="856" y="622"/>
                  </a:lnTo>
                  <a:lnTo>
                    <a:pt x="855" y="623"/>
                  </a:lnTo>
                  <a:lnTo>
                    <a:pt x="848" y="623"/>
                  </a:lnTo>
                  <a:lnTo>
                    <a:pt x="843" y="620"/>
                  </a:lnTo>
                  <a:lnTo>
                    <a:pt x="841" y="619"/>
                  </a:lnTo>
                  <a:lnTo>
                    <a:pt x="836" y="620"/>
                  </a:lnTo>
                  <a:lnTo>
                    <a:pt x="833" y="622"/>
                  </a:lnTo>
                  <a:lnTo>
                    <a:pt x="830" y="625"/>
                  </a:lnTo>
                  <a:lnTo>
                    <a:pt x="823" y="625"/>
                  </a:lnTo>
                  <a:lnTo>
                    <a:pt x="815" y="630"/>
                  </a:lnTo>
                  <a:lnTo>
                    <a:pt x="808" y="635"/>
                  </a:lnTo>
                  <a:lnTo>
                    <a:pt x="807" y="636"/>
                  </a:lnTo>
                  <a:lnTo>
                    <a:pt x="800" y="641"/>
                  </a:lnTo>
                  <a:lnTo>
                    <a:pt x="793" y="645"/>
                  </a:lnTo>
                  <a:lnTo>
                    <a:pt x="784" y="646"/>
                  </a:lnTo>
                  <a:lnTo>
                    <a:pt x="777" y="645"/>
                  </a:lnTo>
                  <a:lnTo>
                    <a:pt x="772" y="643"/>
                  </a:lnTo>
                  <a:lnTo>
                    <a:pt x="767" y="641"/>
                  </a:lnTo>
                  <a:lnTo>
                    <a:pt x="765" y="641"/>
                  </a:lnTo>
                  <a:lnTo>
                    <a:pt x="760" y="643"/>
                  </a:lnTo>
                  <a:lnTo>
                    <a:pt x="760" y="640"/>
                  </a:lnTo>
                  <a:lnTo>
                    <a:pt x="759" y="636"/>
                  </a:lnTo>
                  <a:lnTo>
                    <a:pt x="754" y="636"/>
                  </a:lnTo>
                  <a:lnTo>
                    <a:pt x="750" y="638"/>
                  </a:lnTo>
                  <a:lnTo>
                    <a:pt x="747" y="638"/>
                  </a:lnTo>
                  <a:lnTo>
                    <a:pt x="734" y="633"/>
                  </a:lnTo>
                  <a:lnTo>
                    <a:pt x="731" y="635"/>
                  </a:lnTo>
                  <a:lnTo>
                    <a:pt x="726" y="636"/>
                  </a:lnTo>
                  <a:lnTo>
                    <a:pt x="724" y="645"/>
                  </a:lnTo>
                  <a:lnTo>
                    <a:pt x="726" y="649"/>
                  </a:lnTo>
                  <a:lnTo>
                    <a:pt x="722" y="653"/>
                  </a:lnTo>
                  <a:lnTo>
                    <a:pt x="719" y="656"/>
                  </a:lnTo>
                  <a:lnTo>
                    <a:pt x="716" y="659"/>
                  </a:lnTo>
                  <a:lnTo>
                    <a:pt x="712" y="661"/>
                  </a:lnTo>
                  <a:lnTo>
                    <a:pt x="707" y="666"/>
                  </a:lnTo>
                  <a:lnTo>
                    <a:pt x="709" y="672"/>
                  </a:lnTo>
                  <a:lnTo>
                    <a:pt x="714" y="674"/>
                  </a:lnTo>
                  <a:lnTo>
                    <a:pt x="712" y="677"/>
                  </a:lnTo>
                  <a:lnTo>
                    <a:pt x="712" y="682"/>
                  </a:lnTo>
                  <a:lnTo>
                    <a:pt x="719" y="685"/>
                  </a:lnTo>
                  <a:lnTo>
                    <a:pt x="719" y="690"/>
                  </a:lnTo>
                  <a:lnTo>
                    <a:pt x="719" y="693"/>
                  </a:lnTo>
                  <a:lnTo>
                    <a:pt x="721" y="696"/>
                  </a:lnTo>
                  <a:lnTo>
                    <a:pt x="722" y="698"/>
                  </a:lnTo>
                  <a:lnTo>
                    <a:pt x="724" y="701"/>
                  </a:lnTo>
                  <a:lnTo>
                    <a:pt x="721" y="706"/>
                  </a:lnTo>
                  <a:lnTo>
                    <a:pt x="717" y="704"/>
                  </a:lnTo>
                  <a:lnTo>
                    <a:pt x="716" y="700"/>
                  </a:lnTo>
                  <a:lnTo>
                    <a:pt x="709" y="701"/>
                  </a:lnTo>
                  <a:lnTo>
                    <a:pt x="709" y="708"/>
                  </a:lnTo>
                  <a:lnTo>
                    <a:pt x="707" y="709"/>
                  </a:lnTo>
                  <a:lnTo>
                    <a:pt x="702" y="708"/>
                  </a:lnTo>
                  <a:lnTo>
                    <a:pt x="698" y="712"/>
                  </a:lnTo>
                  <a:lnTo>
                    <a:pt x="696" y="714"/>
                  </a:lnTo>
                  <a:lnTo>
                    <a:pt x="699" y="717"/>
                  </a:lnTo>
                  <a:lnTo>
                    <a:pt x="707" y="716"/>
                  </a:lnTo>
                  <a:lnTo>
                    <a:pt x="714" y="716"/>
                  </a:lnTo>
                  <a:lnTo>
                    <a:pt x="716" y="717"/>
                  </a:lnTo>
                  <a:lnTo>
                    <a:pt x="717" y="721"/>
                  </a:lnTo>
                  <a:lnTo>
                    <a:pt x="712" y="725"/>
                  </a:lnTo>
                  <a:lnTo>
                    <a:pt x="711" y="730"/>
                  </a:lnTo>
                  <a:lnTo>
                    <a:pt x="711" y="735"/>
                  </a:lnTo>
                  <a:lnTo>
                    <a:pt x="712" y="740"/>
                  </a:lnTo>
                  <a:lnTo>
                    <a:pt x="712" y="743"/>
                  </a:lnTo>
                  <a:lnTo>
                    <a:pt x="709" y="743"/>
                  </a:lnTo>
                  <a:lnTo>
                    <a:pt x="706" y="740"/>
                  </a:lnTo>
                  <a:lnTo>
                    <a:pt x="701" y="738"/>
                  </a:lnTo>
                  <a:lnTo>
                    <a:pt x="698" y="745"/>
                  </a:lnTo>
                  <a:lnTo>
                    <a:pt x="699" y="746"/>
                  </a:lnTo>
                  <a:lnTo>
                    <a:pt x="702" y="753"/>
                  </a:lnTo>
                  <a:lnTo>
                    <a:pt x="704" y="756"/>
                  </a:lnTo>
                  <a:lnTo>
                    <a:pt x="702" y="759"/>
                  </a:lnTo>
                  <a:lnTo>
                    <a:pt x="701" y="761"/>
                  </a:lnTo>
                  <a:lnTo>
                    <a:pt x="696" y="763"/>
                  </a:lnTo>
                  <a:lnTo>
                    <a:pt x="691" y="764"/>
                  </a:lnTo>
                  <a:lnTo>
                    <a:pt x="691" y="769"/>
                  </a:lnTo>
                  <a:lnTo>
                    <a:pt x="693" y="771"/>
                  </a:lnTo>
                  <a:lnTo>
                    <a:pt x="694" y="774"/>
                  </a:lnTo>
                  <a:lnTo>
                    <a:pt x="689" y="776"/>
                  </a:lnTo>
                  <a:lnTo>
                    <a:pt x="688" y="774"/>
                  </a:lnTo>
                  <a:lnTo>
                    <a:pt x="683" y="766"/>
                  </a:lnTo>
                  <a:lnTo>
                    <a:pt x="681" y="764"/>
                  </a:lnTo>
                  <a:lnTo>
                    <a:pt x="673" y="756"/>
                  </a:lnTo>
                  <a:lnTo>
                    <a:pt x="666" y="751"/>
                  </a:lnTo>
                  <a:lnTo>
                    <a:pt x="664" y="750"/>
                  </a:lnTo>
                  <a:lnTo>
                    <a:pt x="659" y="745"/>
                  </a:lnTo>
                  <a:lnTo>
                    <a:pt x="655" y="743"/>
                  </a:lnTo>
                  <a:lnTo>
                    <a:pt x="653" y="743"/>
                  </a:lnTo>
                  <a:lnTo>
                    <a:pt x="651" y="745"/>
                  </a:lnTo>
                  <a:lnTo>
                    <a:pt x="645" y="751"/>
                  </a:lnTo>
                  <a:lnTo>
                    <a:pt x="643" y="753"/>
                  </a:lnTo>
                  <a:lnTo>
                    <a:pt x="641" y="755"/>
                  </a:lnTo>
                  <a:lnTo>
                    <a:pt x="636" y="756"/>
                  </a:lnTo>
                  <a:lnTo>
                    <a:pt x="631" y="759"/>
                  </a:lnTo>
                  <a:lnTo>
                    <a:pt x="625" y="766"/>
                  </a:lnTo>
                  <a:lnTo>
                    <a:pt x="623" y="767"/>
                  </a:lnTo>
                  <a:lnTo>
                    <a:pt x="621" y="769"/>
                  </a:lnTo>
                  <a:lnTo>
                    <a:pt x="610" y="777"/>
                  </a:lnTo>
                  <a:lnTo>
                    <a:pt x="607" y="780"/>
                  </a:lnTo>
                  <a:lnTo>
                    <a:pt x="600" y="784"/>
                  </a:lnTo>
                  <a:lnTo>
                    <a:pt x="598" y="785"/>
                  </a:lnTo>
                  <a:lnTo>
                    <a:pt x="597" y="790"/>
                  </a:lnTo>
                  <a:lnTo>
                    <a:pt x="598" y="793"/>
                  </a:lnTo>
                  <a:lnTo>
                    <a:pt x="598" y="797"/>
                  </a:lnTo>
                  <a:lnTo>
                    <a:pt x="595" y="801"/>
                  </a:lnTo>
                  <a:lnTo>
                    <a:pt x="587" y="808"/>
                  </a:lnTo>
                  <a:lnTo>
                    <a:pt x="578" y="813"/>
                  </a:lnTo>
                  <a:lnTo>
                    <a:pt x="575" y="816"/>
                  </a:lnTo>
                  <a:lnTo>
                    <a:pt x="572" y="816"/>
                  </a:lnTo>
                  <a:lnTo>
                    <a:pt x="569" y="816"/>
                  </a:lnTo>
                  <a:lnTo>
                    <a:pt x="567" y="818"/>
                  </a:lnTo>
                  <a:lnTo>
                    <a:pt x="550" y="810"/>
                  </a:lnTo>
                  <a:lnTo>
                    <a:pt x="549" y="808"/>
                  </a:lnTo>
                  <a:lnTo>
                    <a:pt x="545" y="805"/>
                  </a:lnTo>
                  <a:lnTo>
                    <a:pt x="539" y="803"/>
                  </a:lnTo>
                  <a:lnTo>
                    <a:pt x="532" y="800"/>
                  </a:lnTo>
                  <a:lnTo>
                    <a:pt x="527" y="795"/>
                  </a:lnTo>
                  <a:lnTo>
                    <a:pt x="526" y="795"/>
                  </a:lnTo>
                  <a:lnTo>
                    <a:pt x="522" y="792"/>
                  </a:lnTo>
                  <a:lnTo>
                    <a:pt x="517" y="787"/>
                  </a:lnTo>
                  <a:lnTo>
                    <a:pt x="512" y="787"/>
                  </a:lnTo>
                  <a:lnTo>
                    <a:pt x="507" y="784"/>
                  </a:lnTo>
                  <a:lnTo>
                    <a:pt x="504" y="785"/>
                  </a:lnTo>
                  <a:lnTo>
                    <a:pt x="502" y="789"/>
                  </a:lnTo>
                  <a:lnTo>
                    <a:pt x="499" y="792"/>
                  </a:lnTo>
                  <a:lnTo>
                    <a:pt x="496" y="792"/>
                  </a:lnTo>
                  <a:lnTo>
                    <a:pt x="494" y="792"/>
                  </a:lnTo>
                  <a:lnTo>
                    <a:pt x="487" y="790"/>
                  </a:lnTo>
                  <a:lnTo>
                    <a:pt x="486" y="790"/>
                  </a:lnTo>
                  <a:lnTo>
                    <a:pt x="478" y="789"/>
                  </a:lnTo>
                  <a:lnTo>
                    <a:pt x="476" y="787"/>
                  </a:lnTo>
                  <a:lnTo>
                    <a:pt x="471" y="784"/>
                  </a:lnTo>
                  <a:lnTo>
                    <a:pt x="473" y="782"/>
                  </a:lnTo>
                  <a:lnTo>
                    <a:pt x="473" y="776"/>
                  </a:lnTo>
                  <a:lnTo>
                    <a:pt x="473" y="774"/>
                  </a:lnTo>
                  <a:lnTo>
                    <a:pt x="469" y="767"/>
                  </a:lnTo>
                  <a:lnTo>
                    <a:pt x="468" y="767"/>
                  </a:lnTo>
                  <a:lnTo>
                    <a:pt x="466" y="767"/>
                  </a:lnTo>
                  <a:lnTo>
                    <a:pt x="461" y="766"/>
                  </a:lnTo>
                  <a:lnTo>
                    <a:pt x="459" y="766"/>
                  </a:lnTo>
                  <a:lnTo>
                    <a:pt x="453" y="755"/>
                  </a:lnTo>
                  <a:lnTo>
                    <a:pt x="453" y="753"/>
                  </a:lnTo>
                  <a:lnTo>
                    <a:pt x="444" y="748"/>
                  </a:lnTo>
                  <a:lnTo>
                    <a:pt x="443" y="748"/>
                  </a:lnTo>
                  <a:lnTo>
                    <a:pt x="435" y="748"/>
                  </a:lnTo>
                  <a:lnTo>
                    <a:pt x="423" y="750"/>
                  </a:lnTo>
                  <a:lnTo>
                    <a:pt x="416" y="755"/>
                  </a:lnTo>
                  <a:lnTo>
                    <a:pt x="415" y="759"/>
                  </a:lnTo>
                  <a:lnTo>
                    <a:pt x="413" y="763"/>
                  </a:lnTo>
                  <a:lnTo>
                    <a:pt x="411" y="763"/>
                  </a:lnTo>
                  <a:lnTo>
                    <a:pt x="395" y="764"/>
                  </a:lnTo>
                  <a:lnTo>
                    <a:pt x="393" y="763"/>
                  </a:lnTo>
                  <a:lnTo>
                    <a:pt x="383" y="759"/>
                  </a:lnTo>
                  <a:lnTo>
                    <a:pt x="372" y="756"/>
                  </a:lnTo>
                  <a:lnTo>
                    <a:pt x="363" y="751"/>
                  </a:lnTo>
                  <a:lnTo>
                    <a:pt x="360" y="748"/>
                  </a:lnTo>
                  <a:lnTo>
                    <a:pt x="357" y="745"/>
                  </a:lnTo>
                  <a:lnTo>
                    <a:pt x="355" y="745"/>
                  </a:lnTo>
                  <a:lnTo>
                    <a:pt x="349" y="748"/>
                  </a:lnTo>
                  <a:lnTo>
                    <a:pt x="347" y="750"/>
                  </a:lnTo>
                  <a:lnTo>
                    <a:pt x="342" y="758"/>
                  </a:lnTo>
                  <a:lnTo>
                    <a:pt x="344" y="766"/>
                  </a:lnTo>
                  <a:lnTo>
                    <a:pt x="344" y="771"/>
                  </a:lnTo>
                  <a:lnTo>
                    <a:pt x="340" y="779"/>
                  </a:lnTo>
                  <a:lnTo>
                    <a:pt x="339" y="782"/>
                  </a:lnTo>
                  <a:lnTo>
                    <a:pt x="337" y="784"/>
                  </a:lnTo>
                  <a:lnTo>
                    <a:pt x="334" y="787"/>
                  </a:lnTo>
                  <a:lnTo>
                    <a:pt x="332" y="790"/>
                  </a:lnTo>
                  <a:lnTo>
                    <a:pt x="329" y="793"/>
                  </a:lnTo>
                  <a:lnTo>
                    <a:pt x="327" y="795"/>
                  </a:lnTo>
                  <a:lnTo>
                    <a:pt x="325" y="797"/>
                  </a:lnTo>
                  <a:lnTo>
                    <a:pt x="324" y="800"/>
                  </a:lnTo>
                  <a:lnTo>
                    <a:pt x="322" y="801"/>
                  </a:lnTo>
                  <a:lnTo>
                    <a:pt x="315" y="805"/>
                  </a:lnTo>
                  <a:lnTo>
                    <a:pt x="314" y="806"/>
                  </a:lnTo>
                  <a:lnTo>
                    <a:pt x="304" y="813"/>
                  </a:lnTo>
                  <a:lnTo>
                    <a:pt x="302" y="813"/>
                  </a:lnTo>
                  <a:lnTo>
                    <a:pt x="294" y="813"/>
                  </a:lnTo>
                  <a:lnTo>
                    <a:pt x="286" y="811"/>
                  </a:lnTo>
                  <a:lnTo>
                    <a:pt x="277" y="818"/>
                  </a:lnTo>
                  <a:lnTo>
                    <a:pt x="271" y="826"/>
                  </a:lnTo>
                  <a:lnTo>
                    <a:pt x="263" y="831"/>
                  </a:lnTo>
                  <a:lnTo>
                    <a:pt x="258" y="835"/>
                  </a:lnTo>
                  <a:lnTo>
                    <a:pt x="251" y="842"/>
                  </a:lnTo>
                  <a:lnTo>
                    <a:pt x="246" y="848"/>
                  </a:lnTo>
                  <a:lnTo>
                    <a:pt x="241" y="856"/>
                  </a:lnTo>
                  <a:lnTo>
                    <a:pt x="241" y="858"/>
                  </a:lnTo>
                  <a:lnTo>
                    <a:pt x="241" y="866"/>
                  </a:lnTo>
                  <a:lnTo>
                    <a:pt x="241" y="869"/>
                  </a:lnTo>
                  <a:lnTo>
                    <a:pt x="239" y="878"/>
                  </a:lnTo>
                  <a:lnTo>
                    <a:pt x="236" y="886"/>
                  </a:lnTo>
                  <a:lnTo>
                    <a:pt x="234" y="887"/>
                  </a:lnTo>
                  <a:lnTo>
                    <a:pt x="234" y="889"/>
                  </a:lnTo>
                  <a:lnTo>
                    <a:pt x="226" y="894"/>
                  </a:lnTo>
                  <a:lnTo>
                    <a:pt x="223" y="892"/>
                  </a:lnTo>
                  <a:lnTo>
                    <a:pt x="221" y="892"/>
                  </a:lnTo>
                  <a:lnTo>
                    <a:pt x="220" y="890"/>
                  </a:lnTo>
                  <a:lnTo>
                    <a:pt x="215" y="890"/>
                  </a:lnTo>
                  <a:lnTo>
                    <a:pt x="211" y="894"/>
                  </a:lnTo>
                  <a:lnTo>
                    <a:pt x="210" y="897"/>
                  </a:lnTo>
                  <a:lnTo>
                    <a:pt x="205" y="899"/>
                  </a:lnTo>
                  <a:lnTo>
                    <a:pt x="201" y="902"/>
                  </a:lnTo>
                  <a:lnTo>
                    <a:pt x="193" y="910"/>
                  </a:lnTo>
                  <a:lnTo>
                    <a:pt x="173" y="905"/>
                  </a:lnTo>
                  <a:lnTo>
                    <a:pt x="167" y="902"/>
                  </a:lnTo>
                  <a:lnTo>
                    <a:pt x="160" y="900"/>
                  </a:lnTo>
                  <a:lnTo>
                    <a:pt x="155" y="902"/>
                  </a:lnTo>
                  <a:lnTo>
                    <a:pt x="150" y="903"/>
                  </a:lnTo>
                  <a:lnTo>
                    <a:pt x="147" y="903"/>
                  </a:lnTo>
                  <a:lnTo>
                    <a:pt x="145" y="902"/>
                  </a:lnTo>
                  <a:lnTo>
                    <a:pt x="142" y="903"/>
                  </a:lnTo>
                  <a:lnTo>
                    <a:pt x="140" y="903"/>
                  </a:lnTo>
                  <a:lnTo>
                    <a:pt x="137" y="902"/>
                  </a:lnTo>
                  <a:lnTo>
                    <a:pt x="134" y="899"/>
                  </a:lnTo>
                  <a:lnTo>
                    <a:pt x="132" y="897"/>
                  </a:lnTo>
                  <a:lnTo>
                    <a:pt x="129" y="895"/>
                  </a:lnTo>
                  <a:lnTo>
                    <a:pt x="124" y="897"/>
                  </a:lnTo>
                  <a:lnTo>
                    <a:pt x="120" y="899"/>
                  </a:lnTo>
                  <a:lnTo>
                    <a:pt x="117" y="900"/>
                  </a:lnTo>
                  <a:lnTo>
                    <a:pt x="115" y="902"/>
                  </a:lnTo>
                  <a:lnTo>
                    <a:pt x="114" y="903"/>
                  </a:lnTo>
                  <a:lnTo>
                    <a:pt x="107" y="902"/>
                  </a:lnTo>
                  <a:lnTo>
                    <a:pt x="100" y="903"/>
                  </a:lnTo>
                  <a:lnTo>
                    <a:pt x="89" y="897"/>
                  </a:lnTo>
                  <a:lnTo>
                    <a:pt x="91" y="894"/>
                  </a:lnTo>
                  <a:lnTo>
                    <a:pt x="92" y="887"/>
                  </a:lnTo>
                  <a:lnTo>
                    <a:pt x="92" y="879"/>
                  </a:lnTo>
                  <a:lnTo>
                    <a:pt x="84" y="876"/>
                  </a:lnTo>
                  <a:lnTo>
                    <a:pt x="82" y="876"/>
                  </a:lnTo>
                  <a:lnTo>
                    <a:pt x="77" y="871"/>
                  </a:lnTo>
                  <a:lnTo>
                    <a:pt x="76" y="868"/>
                  </a:lnTo>
                  <a:lnTo>
                    <a:pt x="74" y="866"/>
                  </a:lnTo>
                  <a:lnTo>
                    <a:pt x="72" y="865"/>
                  </a:lnTo>
                  <a:lnTo>
                    <a:pt x="66" y="865"/>
                  </a:lnTo>
                  <a:lnTo>
                    <a:pt x="64" y="865"/>
                  </a:lnTo>
                  <a:lnTo>
                    <a:pt x="61" y="863"/>
                  </a:lnTo>
                  <a:lnTo>
                    <a:pt x="57" y="861"/>
                  </a:lnTo>
                  <a:lnTo>
                    <a:pt x="51" y="856"/>
                  </a:lnTo>
                  <a:lnTo>
                    <a:pt x="49" y="852"/>
                  </a:lnTo>
                  <a:lnTo>
                    <a:pt x="49" y="845"/>
                  </a:lnTo>
                  <a:lnTo>
                    <a:pt x="49" y="844"/>
                  </a:lnTo>
                  <a:lnTo>
                    <a:pt x="49" y="840"/>
                  </a:lnTo>
                  <a:lnTo>
                    <a:pt x="51" y="837"/>
                  </a:lnTo>
                  <a:lnTo>
                    <a:pt x="53" y="834"/>
                  </a:lnTo>
                  <a:lnTo>
                    <a:pt x="54" y="829"/>
                  </a:lnTo>
                  <a:lnTo>
                    <a:pt x="53" y="824"/>
                  </a:lnTo>
                  <a:lnTo>
                    <a:pt x="53" y="821"/>
                  </a:lnTo>
                  <a:lnTo>
                    <a:pt x="57" y="816"/>
                  </a:lnTo>
                  <a:lnTo>
                    <a:pt x="62" y="813"/>
                  </a:lnTo>
                  <a:lnTo>
                    <a:pt x="62" y="811"/>
                  </a:lnTo>
                  <a:lnTo>
                    <a:pt x="64" y="808"/>
                  </a:lnTo>
                  <a:lnTo>
                    <a:pt x="62" y="801"/>
                  </a:lnTo>
                  <a:lnTo>
                    <a:pt x="62" y="800"/>
                  </a:lnTo>
                  <a:lnTo>
                    <a:pt x="57" y="798"/>
                  </a:lnTo>
                  <a:lnTo>
                    <a:pt x="54" y="795"/>
                  </a:lnTo>
                  <a:lnTo>
                    <a:pt x="49" y="790"/>
                  </a:lnTo>
                  <a:lnTo>
                    <a:pt x="49" y="789"/>
                  </a:lnTo>
                  <a:lnTo>
                    <a:pt x="49" y="785"/>
                  </a:lnTo>
                  <a:lnTo>
                    <a:pt x="49" y="782"/>
                  </a:lnTo>
                  <a:lnTo>
                    <a:pt x="51" y="779"/>
                  </a:lnTo>
                  <a:lnTo>
                    <a:pt x="51" y="772"/>
                  </a:lnTo>
                  <a:lnTo>
                    <a:pt x="49" y="769"/>
                  </a:lnTo>
                  <a:lnTo>
                    <a:pt x="48" y="767"/>
                  </a:lnTo>
                  <a:lnTo>
                    <a:pt x="49" y="764"/>
                  </a:lnTo>
                  <a:lnTo>
                    <a:pt x="49" y="761"/>
                  </a:lnTo>
                  <a:lnTo>
                    <a:pt x="51" y="753"/>
                  </a:lnTo>
                  <a:lnTo>
                    <a:pt x="51" y="751"/>
                  </a:lnTo>
                  <a:lnTo>
                    <a:pt x="51" y="750"/>
                  </a:lnTo>
                  <a:lnTo>
                    <a:pt x="51" y="746"/>
                  </a:lnTo>
                  <a:lnTo>
                    <a:pt x="49" y="745"/>
                  </a:lnTo>
                  <a:lnTo>
                    <a:pt x="49" y="742"/>
                  </a:lnTo>
                  <a:lnTo>
                    <a:pt x="44" y="737"/>
                  </a:lnTo>
                  <a:lnTo>
                    <a:pt x="44" y="734"/>
                  </a:lnTo>
                  <a:lnTo>
                    <a:pt x="43" y="732"/>
                  </a:lnTo>
                  <a:lnTo>
                    <a:pt x="43" y="729"/>
                  </a:lnTo>
                  <a:lnTo>
                    <a:pt x="41" y="725"/>
                  </a:lnTo>
                  <a:lnTo>
                    <a:pt x="38" y="711"/>
                  </a:lnTo>
                  <a:lnTo>
                    <a:pt x="33" y="706"/>
                  </a:lnTo>
                  <a:lnTo>
                    <a:pt x="31" y="704"/>
                  </a:lnTo>
                  <a:lnTo>
                    <a:pt x="26" y="696"/>
                  </a:lnTo>
                  <a:lnTo>
                    <a:pt x="19" y="690"/>
                  </a:lnTo>
                  <a:lnTo>
                    <a:pt x="19" y="688"/>
                  </a:lnTo>
                  <a:lnTo>
                    <a:pt x="18" y="687"/>
                  </a:lnTo>
                  <a:lnTo>
                    <a:pt x="16" y="683"/>
                  </a:lnTo>
                  <a:lnTo>
                    <a:pt x="11" y="680"/>
                  </a:lnTo>
                  <a:lnTo>
                    <a:pt x="8" y="672"/>
                  </a:lnTo>
                  <a:lnTo>
                    <a:pt x="8" y="662"/>
                  </a:lnTo>
                  <a:lnTo>
                    <a:pt x="8" y="659"/>
                  </a:lnTo>
                  <a:lnTo>
                    <a:pt x="8" y="651"/>
                  </a:lnTo>
                  <a:lnTo>
                    <a:pt x="3" y="627"/>
                  </a:lnTo>
                  <a:lnTo>
                    <a:pt x="0" y="623"/>
                  </a:lnTo>
                  <a:lnTo>
                    <a:pt x="0" y="620"/>
                  </a:lnTo>
                  <a:lnTo>
                    <a:pt x="0" y="617"/>
                  </a:lnTo>
                  <a:lnTo>
                    <a:pt x="0" y="614"/>
                  </a:lnTo>
                  <a:lnTo>
                    <a:pt x="5" y="609"/>
                  </a:lnTo>
                  <a:lnTo>
                    <a:pt x="6" y="607"/>
                  </a:lnTo>
                  <a:lnTo>
                    <a:pt x="10" y="606"/>
                  </a:lnTo>
                  <a:lnTo>
                    <a:pt x="14" y="602"/>
                  </a:lnTo>
                  <a:lnTo>
                    <a:pt x="16" y="601"/>
                  </a:lnTo>
                  <a:lnTo>
                    <a:pt x="21" y="593"/>
                  </a:lnTo>
                  <a:lnTo>
                    <a:pt x="21" y="589"/>
                  </a:lnTo>
                  <a:lnTo>
                    <a:pt x="24" y="575"/>
                  </a:lnTo>
                  <a:lnTo>
                    <a:pt x="24" y="572"/>
                  </a:lnTo>
                  <a:lnTo>
                    <a:pt x="23" y="567"/>
                  </a:lnTo>
                  <a:lnTo>
                    <a:pt x="23" y="562"/>
                  </a:lnTo>
                  <a:lnTo>
                    <a:pt x="23" y="559"/>
                  </a:lnTo>
                  <a:lnTo>
                    <a:pt x="23" y="557"/>
                  </a:lnTo>
                  <a:lnTo>
                    <a:pt x="21" y="547"/>
                  </a:lnTo>
                  <a:lnTo>
                    <a:pt x="26" y="544"/>
                  </a:lnTo>
                  <a:lnTo>
                    <a:pt x="31" y="544"/>
                  </a:lnTo>
                  <a:lnTo>
                    <a:pt x="33" y="544"/>
                  </a:lnTo>
                  <a:lnTo>
                    <a:pt x="39" y="543"/>
                  </a:lnTo>
                  <a:lnTo>
                    <a:pt x="41" y="541"/>
                  </a:lnTo>
                  <a:lnTo>
                    <a:pt x="46" y="536"/>
                  </a:lnTo>
                  <a:lnTo>
                    <a:pt x="51" y="526"/>
                  </a:lnTo>
                  <a:lnTo>
                    <a:pt x="51" y="525"/>
                  </a:lnTo>
                  <a:lnTo>
                    <a:pt x="56" y="517"/>
                  </a:lnTo>
                  <a:lnTo>
                    <a:pt x="57" y="515"/>
                  </a:lnTo>
                  <a:lnTo>
                    <a:pt x="57" y="513"/>
                  </a:lnTo>
                  <a:lnTo>
                    <a:pt x="57" y="504"/>
                  </a:lnTo>
                  <a:lnTo>
                    <a:pt x="51" y="499"/>
                  </a:lnTo>
                  <a:lnTo>
                    <a:pt x="48" y="497"/>
                  </a:lnTo>
                  <a:lnTo>
                    <a:pt x="38" y="491"/>
                  </a:lnTo>
                  <a:lnTo>
                    <a:pt x="36" y="489"/>
                  </a:lnTo>
                  <a:lnTo>
                    <a:pt x="31" y="488"/>
                  </a:lnTo>
                  <a:lnTo>
                    <a:pt x="24" y="483"/>
                  </a:lnTo>
                  <a:lnTo>
                    <a:pt x="13" y="476"/>
                  </a:lnTo>
                  <a:lnTo>
                    <a:pt x="3" y="473"/>
                  </a:lnTo>
                  <a:lnTo>
                    <a:pt x="0" y="471"/>
                  </a:lnTo>
                  <a:lnTo>
                    <a:pt x="1" y="460"/>
                  </a:lnTo>
                  <a:lnTo>
                    <a:pt x="5" y="458"/>
                  </a:lnTo>
                  <a:lnTo>
                    <a:pt x="10" y="455"/>
                  </a:lnTo>
                  <a:lnTo>
                    <a:pt x="8" y="452"/>
                  </a:lnTo>
                  <a:lnTo>
                    <a:pt x="10" y="447"/>
                  </a:lnTo>
                  <a:lnTo>
                    <a:pt x="13" y="441"/>
                  </a:lnTo>
                  <a:lnTo>
                    <a:pt x="14" y="437"/>
                  </a:lnTo>
                  <a:lnTo>
                    <a:pt x="16" y="433"/>
                  </a:lnTo>
                  <a:lnTo>
                    <a:pt x="21" y="426"/>
                  </a:lnTo>
                  <a:lnTo>
                    <a:pt x="23" y="426"/>
                  </a:lnTo>
                  <a:lnTo>
                    <a:pt x="28" y="421"/>
                  </a:lnTo>
                  <a:lnTo>
                    <a:pt x="29" y="418"/>
                  </a:lnTo>
                  <a:lnTo>
                    <a:pt x="33" y="413"/>
                  </a:lnTo>
                  <a:lnTo>
                    <a:pt x="34" y="411"/>
                  </a:lnTo>
                  <a:lnTo>
                    <a:pt x="34" y="410"/>
                  </a:lnTo>
                  <a:lnTo>
                    <a:pt x="43" y="407"/>
                  </a:lnTo>
                  <a:lnTo>
                    <a:pt x="48" y="407"/>
                  </a:lnTo>
                  <a:lnTo>
                    <a:pt x="53" y="405"/>
                  </a:lnTo>
                  <a:lnTo>
                    <a:pt x="56" y="405"/>
                  </a:lnTo>
                  <a:lnTo>
                    <a:pt x="59" y="405"/>
                  </a:lnTo>
                  <a:lnTo>
                    <a:pt x="64" y="405"/>
                  </a:lnTo>
                  <a:lnTo>
                    <a:pt x="67" y="405"/>
                  </a:lnTo>
                  <a:lnTo>
                    <a:pt x="71" y="405"/>
                  </a:lnTo>
                  <a:lnTo>
                    <a:pt x="74" y="405"/>
                  </a:lnTo>
                  <a:lnTo>
                    <a:pt x="77" y="405"/>
                  </a:lnTo>
                  <a:lnTo>
                    <a:pt x="79" y="405"/>
                  </a:lnTo>
                  <a:lnTo>
                    <a:pt x="81" y="400"/>
                  </a:lnTo>
                  <a:lnTo>
                    <a:pt x="81" y="395"/>
                  </a:lnTo>
                  <a:lnTo>
                    <a:pt x="84" y="389"/>
                  </a:lnTo>
                  <a:lnTo>
                    <a:pt x="87" y="379"/>
                  </a:lnTo>
                  <a:lnTo>
                    <a:pt x="87" y="376"/>
                  </a:lnTo>
                  <a:lnTo>
                    <a:pt x="87" y="369"/>
                  </a:lnTo>
                  <a:lnTo>
                    <a:pt x="86" y="363"/>
                  </a:lnTo>
                  <a:lnTo>
                    <a:pt x="89" y="363"/>
                  </a:lnTo>
                  <a:lnTo>
                    <a:pt x="91" y="355"/>
                  </a:lnTo>
                  <a:lnTo>
                    <a:pt x="92" y="350"/>
                  </a:lnTo>
                  <a:lnTo>
                    <a:pt x="97" y="347"/>
                  </a:lnTo>
                  <a:lnTo>
                    <a:pt x="104" y="344"/>
                  </a:lnTo>
                  <a:lnTo>
                    <a:pt x="110" y="344"/>
                  </a:lnTo>
                  <a:lnTo>
                    <a:pt x="117" y="339"/>
                  </a:lnTo>
                  <a:lnTo>
                    <a:pt x="119" y="331"/>
                  </a:lnTo>
                  <a:lnTo>
                    <a:pt x="119" y="326"/>
                  </a:lnTo>
                  <a:lnTo>
                    <a:pt x="120" y="326"/>
                  </a:lnTo>
                  <a:lnTo>
                    <a:pt x="122" y="324"/>
                  </a:lnTo>
                  <a:lnTo>
                    <a:pt x="127" y="319"/>
                  </a:lnTo>
                  <a:lnTo>
                    <a:pt x="132" y="316"/>
                  </a:lnTo>
                  <a:lnTo>
                    <a:pt x="139" y="313"/>
                  </a:lnTo>
                  <a:lnTo>
                    <a:pt x="142" y="310"/>
                  </a:lnTo>
                  <a:lnTo>
                    <a:pt x="147" y="300"/>
                  </a:lnTo>
                  <a:lnTo>
                    <a:pt x="148" y="297"/>
                  </a:lnTo>
                  <a:lnTo>
                    <a:pt x="150" y="297"/>
                  </a:lnTo>
                  <a:lnTo>
                    <a:pt x="152" y="295"/>
                  </a:lnTo>
                  <a:lnTo>
                    <a:pt x="163" y="290"/>
                  </a:lnTo>
                  <a:lnTo>
                    <a:pt x="165" y="290"/>
                  </a:lnTo>
                  <a:lnTo>
                    <a:pt x="172" y="287"/>
                  </a:lnTo>
                  <a:lnTo>
                    <a:pt x="178" y="282"/>
                  </a:lnTo>
                  <a:lnTo>
                    <a:pt x="180" y="276"/>
                  </a:lnTo>
                  <a:lnTo>
                    <a:pt x="180" y="274"/>
                  </a:lnTo>
                  <a:lnTo>
                    <a:pt x="178" y="269"/>
                  </a:lnTo>
                  <a:lnTo>
                    <a:pt x="178" y="263"/>
                  </a:lnTo>
                  <a:lnTo>
                    <a:pt x="178" y="259"/>
                  </a:lnTo>
                  <a:lnTo>
                    <a:pt x="182" y="255"/>
                  </a:lnTo>
                  <a:lnTo>
                    <a:pt x="182" y="250"/>
                  </a:lnTo>
                  <a:lnTo>
                    <a:pt x="177" y="246"/>
                  </a:lnTo>
                  <a:lnTo>
                    <a:pt x="170" y="245"/>
                  </a:lnTo>
                  <a:lnTo>
                    <a:pt x="168" y="243"/>
                  </a:lnTo>
                  <a:lnTo>
                    <a:pt x="168" y="240"/>
                  </a:lnTo>
                  <a:lnTo>
                    <a:pt x="170" y="235"/>
                  </a:lnTo>
                  <a:lnTo>
                    <a:pt x="172" y="232"/>
                  </a:lnTo>
                  <a:lnTo>
                    <a:pt x="173" y="229"/>
                  </a:lnTo>
                  <a:lnTo>
                    <a:pt x="177" y="225"/>
                  </a:lnTo>
                  <a:lnTo>
                    <a:pt x="185" y="222"/>
                  </a:lnTo>
                  <a:lnTo>
                    <a:pt x="193" y="219"/>
                  </a:lnTo>
                  <a:lnTo>
                    <a:pt x="203" y="216"/>
                  </a:lnTo>
                  <a:lnTo>
                    <a:pt x="206" y="209"/>
                  </a:lnTo>
                  <a:lnTo>
                    <a:pt x="206" y="203"/>
                  </a:lnTo>
                  <a:lnTo>
                    <a:pt x="213" y="198"/>
                  </a:lnTo>
                  <a:lnTo>
                    <a:pt x="220" y="187"/>
                  </a:lnTo>
                  <a:lnTo>
                    <a:pt x="228" y="178"/>
                  </a:lnTo>
                  <a:lnTo>
                    <a:pt x="226" y="175"/>
                  </a:lnTo>
                  <a:lnTo>
                    <a:pt x="223" y="169"/>
                  </a:lnTo>
                  <a:lnTo>
                    <a:pt x="223" y="167"/>
                  </a:lnTo>
                  <a:lnTo>
                    <a:pt x="223" y="164"/>
                  </a:lnTo>
                  <a:lnTo>
                    <a:pt x="225" y="159"/>
                  </a:lnTo>
                  <a:lnTo>
                    <a:pt x="226" y="151"/>
                  </a:lnTo>
                  <a:lnTo>
                    <a:pt x="229" y="140"/>
                  </a:lnTo>
                  <a:lnTo>
                    <a:pt x="231" y="132"/>
                  </a:lnTo>
                  <a:lnTo>
                    <a:pt x="234" y="122"/>
                  </a:lnTo>
                  <a:lnTo>
                    <a:pt x="234" y="120"/>
                  </a:lnTo>
                  <a:lnTo>
                    <a:pt x="236" y="114"/>
                  </a:lnTo>
                  <a:lnTo>
                    <a:pt x="238" y="102"/>
                  </a:lnTo>
                  <a:lnTo>
                    <a:pt x="239" y="96"/>
                  </a:lnTo>
                  <a:lnTo>
                    <a:pt x="241" y="91"/>
                  </a:lnTo>
                  <a:lnTo>
                    <a:pt x="239" y="83"/>
                  </a:lnTo>
                  <a:lnTo>
                    <a:pt x="243" y="78"/>
                  </a:lnTo>
                  <a:lnTo>
                    <a:pt x="249" y="73"/>
                  </a:lnTo>
                  <a:lnTo>
                    <a:pt x="259" y="67"/>
                  </a:lnTo>
                  <a:lnTo>
                    <a:pt x="261" y="67"/>
                  </a:lnTo>
                  <a:lnTo>
                    <a:pt x="268" y="65"/>
                  </a:lnTo>
                  <a:lnTo>
                    <a:pt x="276" y="62"/>
                  </a:lnTo>
                  <a:lnTo>
                    <a:pt x="284" y="60"/>
                  </a:lnTo>
                  <a:lnTo>
                    <a:pt x="287" y="59"/>
                  </a:lnTo>
                  <a:lnTo>
                    <a:pt x="296" y="56"/>
                  </a:lnTo>
                  <a:lnTo>
                    <a:pt x="299" y="54"/>
                  </a:lnTo>
                  <a:lnTo>
                    <a:pt x="302" y="54"/>
                  </a:lnTo>
                  <a:lnTo>
                    <a:pt x="307" y="56"/>
                  </a:lnTo>
                  <a:lnTo>
                    <a:pt x="317" y="49"/>
                  </a:lnTo>
                  <a:lnTo>
                    <a:pt x="322" y="47"/>
                  </a:lnTo>
                  <a:lnTo>
                    <a:pt x="332" y="44"/>
                  </a:lnTo>
                  <a:lnTo>
                    <a:pt x="340" y="43"/>
                  </a:lnTo>
                  <a:lnTo>
                    <a:pt x="344" y="39"/>
                  </a:lnTo>
                  <a:lnTo>
                    <a:pt x="352" y="36"/>
                  </a:lnTo>
                  <a:lnTo>
                    <a:pt x="372" y="30"/>
                  </a:lnTo>
                  <a:lnTo>
                    <a:pt x="375" y="3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44" name="Freeform 144"/>
            <p:cNvSpPr>
              <a:spLocks/>
            </p:cNvSpPr>
            <p:nvPr/>
          </p:nvSpPr>
          <p:spPr bwMode="auto">
            <a:xfrm>
              <a:off x="2620962" y="4787108"/>
              <a:ext cx="860425" cy="722313"/>
            </a:xfrm>
            <a:custGeom>
              <a:avLst/>
              <a:gdLst>
                <a:gd name="T0" fmla="*/ 1042 w 1083"/>
                <a:gd name="T1" fmla="*/ 0 h 910"/>
                <a:gd name="T2" fmla="*/ 1038 w 1083"/>
                <a:gd name="T3" fmla="*/ 46 h 910"/>
                <a:gd name="T4" fmla="*/ 1035 w 1083"/>
                <a:gd name="T5" fmla="*/ 88 h 910"/>
                <a:gd name="T6" fmla="*/ 1038 w 1083"/>
                <a:gd name="T7" fmla="*/ 143 h 910"/>
                <a:gd name="T8" fmla="*/ 1043 w 1083"/>
                <a:gd name="T9" fmla="*/ 174 h 910"/>
                <a:gd name="T10" fmla="*/ 1047 w 1083"/>
                <a:gd name="T11" fmla="*/ 230 h 910"/>
                <a:gd name="T12" fmla="*/ 1048 w 1083"/>
                <a:gd name="T13" fmla="*/ 280 h 910"/>
                <a:gd name="T14" fmla="*/ 1055 w 1083"/>
                <a:gd name="T15" fmla="*/ 371 h 910"/>
                <a:gd name="T16" fmla="*/ 1063 w 1083"/>
                <a:gd name="T17" fmla="*/ 452 h 910"/>
                <a:gd name="T18" fmla="*/ 1083 w 1083"/>
                <a:gd name="T19" fmla="*/ 512 h 910"/>
                <a:gd name="T20" fmla="*/ 1018 w 1083"/>
                <a:gd name="T21" fmla="*/ 499 h 910"/>
                <a:gd name="T22" fmla="*/ 999 w 1083"/>
                <a:gd name="T23" fmla="*/ 544 h 910"/>
                <a:gd name="T24" fmla="*/ 957 w 1083"/>
                <a:gd name="T25" fmla="*/ 564 h 910"/>
                <a:gd name="T26" fmla="*/ 926 w 1083"/>
                <a:gd name="T27" fmla="*/ 602 h 910"/>
                <a:gd name="T28" fmla="*/ 893 w 1083"/>
                <a:gd name="T29" fmla="*/ 625 h 910"/>
                <a:gd name="T30" fmla="*/ 843 w 1083"/>
                <a:gd name="T31" fmla="*/ 620 h 910"/>
                <a:gd name="T32" fmla="*/ 793 w 1083"/>
                <a:gd name="T33" fmla="*/ 645 h 910"/>
                <a:gd name="T34" fmla="*/ 750 w 1083"/>
                <a:gd name="T35" fmla="*/ 638 h 910"/>
                <a:gd name="T36" fmla="*/ 712 w 1083"/>
                <a:gd name="T37" fmla="*/ 661 h 910"/>
                <a:gd name="T38" fmla="*/ 722 w 1083"/>
                <a:gd name="T39" fmla="*/ 698 h 910"/>
                <a:gd name="T40" fmla="*/ 696 w 1083"/>
                <a:gd name="T41" fmla="*/ 714 h 910"/>
                <a:gd name="T42" fmla="*/ 712 w 1083"/>
                <a:gd name="T43" fmla="*/ 743 h 910"/>
                <a:gd name="T44" fmla="*/ 696 w 1083"/>
                <a:gd name="T45" fmla="*/ 763 h 910"/>
                <a:gd name="T46" fmla="*/ 666 w 1083"/>
                <a:gd name="T47" fmla="*/ 751 h 910"/>
                <a:gd name="T48" fmla="*/ 631 w 1083"/>
                <a:gd name="T49" fmla="*/ 759 h 910"/>
                <a:gd name="T50" fmla="*/ 598 w 1083"/>
                <a:gd name="T51" fmla="*/ 797 h 910"/>
                <a:gd name="T52" fmla="*/ 545 w 1083"/>
                <a:gd name="T53" fmla="*/ 805 h 910"/>
                <a:gd name="T54" fmla="*/ 502 w 1083"/>
                <a:gd name="T55" fmla="*/ 789 h 910"/>
                <a:gd name="T56" fmla="*/ 473 w 1083"/>
                <a:gd name="T57" fmla="*/ 776 h 910"/>
                <a:gd name="T58" fmla="*/ 443 w 1083"/>
                <a:gd name="T59" fmla="*/ 748 h 910"/>
                <a:gd name="T60" fmla="*/ 372 w 1083"/>
                <a:gd name="T61" fmla="*/ 756 h 910"/>
                <a:gd name="T62" fmla="*/ 340 w 1083"/>
                <a:gd name="T63" fmla="*/ 779 h 910"/>
                <a:gd name="T64" fmla="*/ 315 w 1083"/>
                <a:gd name="T65" fmla="*/ 805 h 910"/>
                <a:gd name="T66" fmla="*/ 251 w 1083"/>
                <a:gd name="T67" fmla="*/ 842 h 910"/>
                <a:gd name="T68" fmla="*/ 226 w 1083"/>
                <a:gd name="T69" fmla="*/ 894 h 910"/>
                <a:gd name="T70" fmla="*/ 173 w 1083"/>
                <a:gd name="T71" fmla="*/ 905 h 910"/>
                <a:gd name="T72" fmla="*/ 134 w 1083"/>
                <a:gd name="T73" fmla="*/ 899 h 910"/>
                <a:gd name="T74" fmla="*/ 89 w 1083"/>
                <a:gd name="T75" fmla="*/ 897 h 910"/>
                <a:gd name="T76" fmla="*/ 66 w 1083"/>
                <a:gd name="T77" fmla="*/ 865 h 910"/>
                <a:gd name="T78" fmla="*/ 53 w 1083"/>
                <a:gd name="T79" fmla="*/ 834 h 910"/>
                <a:gd name="T80" fmla="*/ 57 w 1083"/>
                <a:gd name="T81" fmla="*/ 798 h 910"/>
                <a:gd name="T82" fmla="*/ 49 w 1083"/>
                <a:gd name="T83" fmla="*/ 764 h 910"/>
                <a:gd name="T84" fmla="*/ 43 w 1083"/>
                <a:gd name="T85" fmla="*/ 732 h 910"/>
                <a:gd name="T86" fmla="*/ 16 w 1083"/>
                <a:gd name="T87" fmla="*/ 683 h 910"/>
                <a:gd name="T88" fmla="*/ 0 w 1083"/>
                <a:gd name="T89" fmla="*/ 614 h 910"/>
                <a:gd name="T90" fmla="*/ 23 w 1083"/>
                <a:gd name="T91" fmla="*/ 567 h 910"/>
                <a:gd name="T92" fmla="*/ 46 w 1083"/>
                <a:gd name="T93" fmla="*/ 536 h 910"/>
                <a:gd name="T94" fmla="*/ 36 w 1083"/>
                <a:gd name="T95" fmla="*/ 489 h 910"/>
                <a:gd name="T96" fmla="*/ 10 w 1083"/>
                <a:gd name="T97" fmla="*/ 447 h 910"/>
                <a:gd name="T98" fmla="*/ 34 w 1083"/>
                <a:gd name="T99" fmla="*/ 410 h 910"/>
                <a:gd name="T100" fmla="*/ 77 w 1083"/>
                <a:gd name="T101" fmla="*/ 405 h 910"/>
                <a:gd name="T102" fmla="*/ 91 w 1083"/>
                <a:gd name="T103" fmla="*/ 355 h 910"/>
                <a:gd name="T104" fmla="*/ 127 w 1083"/>
                <a:gd name="T105" fmla="*/ 319 h 910"/>
                <a:gd name="T106" fmla="*/ 172 w 1083"/>
                <a:gd name="T107" fmla="*/ 287 h 910"/>
                <a:gd name="T108" fmla="*/ 170 w 1083"/>
                <a:gd name="T109" fmla="*/ 245 h 910"/>
                <a:gd name="T110" fmla="*/ 206 w 1083"/>
                <a:gd name="T111" fmla="*/ 209 h 910"/>
                <a:gd name="T112" fmla="*/ 226 w 1083"/>
                <a:gd name="T113" fmla="*/ 151 h 910"/>
                <a:gd name="T114" fmla="*/ 243 w 1083"/>
                <a:gd name="T115" fmla="*/ 78 h 910"/>
                <a:gd name="T116" fmla="*/ 302 w 1083"/>
                <a:gd name="T117" fmla="*/ 54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3" h="910">
                  <a:moveTo>
                    <a:pt x="1008" y="15"/>
                  </a:moveTo>
                  <a:lnTo>
                    <a:pt x="1015" y="17"/>
                  </a:lnTo>
                  <a:lnTo>
                    <a:pt x="1017" y="15"/>
                  </a:lnTo>
                  <a:lnTo>
                    <a:pt x="1022" y="12"/>
                  </a:lnTo>
                  <a:lnTo>
                    <a:pt x="1025" y="9"/>
                  </a:lnTo>
                  <a:lnTo>
                    <a:pt x="1028" y="7"/>
                  </a:lnTo>
                  <a:lnTo>
                    <a:pt x="1032" y="4"/>
                  </a:lnTo>
                  <a:lnTo>
                    <a:pt x="1035" y="2"/>
                  </a:lnTo>
                  <a:lnTo>
                    <a:pt x="1038" y="2"/>
                  </a:lnTo>
                  <a:lnTo>
                    <a:pt x="1042" y="0"/>
                  </a:lnTo>
                  <a:lnTo>
                    <a:pt x="1042" y="2"/>
                  </a:lnTo>
                  <a:lnTo>
                    <a:pt x="1045" y="4"/>
                  </a:lnTo>
                  <a:lnTo>
                    <a:pt x="1045" y="5"/>
                  </a:lnTo>
                  <a:lnTo>
                    <a:pt x="1047" y="10"/>
                  </a:lnTo>
                  <a:lnTo>
                    <a:pt x="1045" y="23"/>
                  </a:lnTo>
                  <a:lnTo>
                    <a:pt x="1045" y="25"/>
                  </a:lnTo>
                  <a:lnTo>
                    <a:pt x="1045" y="28"/>
                  </a:lnTo>
                  <a:lnTo>
                    <a:pt x="1043" y="36"/>
                  </a:lnTo>
                  <a:lnTo>
                    <a:pt x="1040" y="44"/>
                  </a:lnTo>
                  <a:lnTo>
                    <a:pt x="1038" y="46"/>
                  </a:lnTo>
                  <a:lnTo>
                    <a:pt x="1038" y="49"/>
                  </a:lnTo>
                  <a:lnTo>
                    <a:pt x="1038" y="51"/>
                  </a:lnTo>
                  <a:lnTo>
                    <a:pt x="1035" y="62"/>
                  </a:lnTo>
                  <a:lnTo>
                    <a:pt x="1035" y="64"/>
                  </a:lnTo>
                  <a:lnTo>
                    <a:pt x="1035" y="67"/>
                  </a:lnTo>
                  <a:lnTo>
                    <a:pt x="1035" y="75"/>
                  </a:lnTo>
                  <a:lnTo>
                    <a:pt x="1035" y="78"/>
                  </a:lnTo>
                  <a:lnTo>
                    <a:pt x="1035" y="80"/>
                  </a:lnTo>
                  <a:lnTo>
                    <a:pt x="1035" y="85"/>
                  </a:lnTo>
                  <a:lnTo>
                    <a:pt x="1035" y="88"/>
                  </a:lnTo>
                  <a:lnTo>
                    <a:pt x="1037" y="98"/>
                  </a:lnTo>
                  <a:lnTo>
                    <a:pt x="1033" y="106"/>
                  </a:lnTo>
                  <a:lnTo>
                    <a:pt x="1033" y="107"/>
                  </a:lnTo>
                  <a:lnTo>
                    <a:pt x="1033" y="114"/>
                  </a:lnTo>
                  <a:lnTo>
                    <a:pt x="1033" y="115"/>
                  </a:lnTo>
                  <a:lnTo>
                    <a:pt x="1033" y="120"/>
                  </a:lnTo>
                  <a:lnTo>
                    <a:pt x="1033" y="122"/>
                  </a:lnTo>
                  <a:lnTo>
                    <a:pt x="1033" y="127"/>
                  </a:lnTo>
                  <a:lnTo>
                    <a:pt x="1035" y="136"/>
                  </a:lnTo>
                  <a:lnTo>
                    <a:pt x="1038" y="143"/>
                  </a:lnTo>
                  <a:lnTo>
                    <a:pt x="1038" y="145"/>
                  </a:lnTo>
                  <a:lnTo>
                    <a:pt x="1042" y="149"/>
                  </a:lnTo>
                  <a:lnTo>
                    <a:pt x="1045" y="149"/>
                  </a:lnTo>
                  <a:lnTo>
                    <a:pt x="1047" y="151"/>
                  </a:lnTo>
                  <a:lnTo>
                    <a:pt x="1048" y="156"/>
                  </a:lnTo>
                  <a:lnTo>
                    <a:pt x="1047" y="161"/>
                  </a:lnTo>
                  <a:lnTo>
                    <a:pt x="1045" y="162"/>
                  </a:lnTo>
                  <a:lnTo>
                    <a:pt x="1045" y="167"/>
                  </a:lnTo>
                  <a:lnTo>
                    <a:pt x="1043" y="170"/>
                  </a:lnTo>
                  <a:lnTo>
                    <a:pt x="1043" y="174"/>
                  </a:lnTo>
                  <a:lnTo>
                    <a:pt x="1045" y="175"/>
                  </a:lnTo>
                  <a:lnTo>
                    <a:pt x="1042" y="182"/>
                  </a:lnTo>
                  <a:lnTo>
                    <a:pt x="1045" y="195"/>
                  </a:lnTo>
                  <a:lnTo>
                    <a:pt x="1045" y="198"/>
                  </a:lnTo>
                  <a:lnTo>
                    <a:pt x="1045" y="201"/>
                  </a:lnTo>
                  <a:lnTo>
                    <a:pt x="1045" y="204"/>
                  </a:lnTo>
                  <a:lnTo>
                    <a:pt x="1045" y="211"/>
                  </a:lnTo>
                  <a:lnTo>
                    <a:pt x="1047" y="219"/>
                  </a:lnTo>
                  <a:lnTo>
                    <a:pt x="1047" y="221"/>
                  </a:lnTo>
                  <a:lnTo>
                    <a:pt x="1047" y="230"/>
                  </a:lnTo>
                  <a:lnTo>
                    <a:pt x="1047" y="233"/>
                  </a:lnTo>
                  <a:lnTo>
                    <a:pt x="1047" y="237"/>
                  </a:lnTo>
                  <a:lnTo>
                    <a:pt x="1047" y="242"/>
                  </a:lnTo>
                  <a:lnTo>
                    <a:pt x="1047" y="251"/>
                  </a:lnTo>
                  <a:lnTo>
                    <a:pt x="1047" y="253"/>
                  </a:lnTo>
                  <a:lnTo>
                    <a:pt x="1047" y="255"/>
                  </a:lnTo>
                  <a:lnTo>
                    <a:pt x="1047" y="258"/>
                  </a:lnTo>
                  <a:lnTo>
                    <a:pt x="1047" y="271"/>
                  </a:lnTo>
                  <a:lnTo>
                    <a:pt x="1048" y="274"/>
                  </a:lnTo>
                  <a:lnTo>
                    <a:pt x="1048" y="280"/>
                  </a:lnTo>
                  <a:lnTo>
                    <a:pt x="1050" y="298"/>
                  </a:lnTo>
                  <a:lnTo>
                    <a:pt x="1051" y="303"/>
                  </a:lnTo>
                  <a:lnTo>
                    <a:pt x="1051" y="305"/>
                  </a:lnTo>
                  <a:lnTo>
                    <a:pt x="1051" y="306"/>
                  </a:lnTo>
                  <a:lnTo>
                    <a:pt x="1055" y="326"/>
                  </a:lnTo>
                  <a:lnTo>
                    <a:pt x="1055" y="329"/>
                  </a:lnTo>
                  <a:lnTo>
                    <a:pt x="1055" y="332"/>
                  </a:lnTo>
                  <a:lnTo>
                    <a:pt x="1055" y="347"/>
                  </a:lnTo>
                  <a:lnTo>
                    <a:pt x="1055" y="369"/>
                  </a:lnTo>
                  <a:lnTo>
                    <a:pt x="1055" y="371"/>
                  </a:lnTo>
                  <a:lnTo>
                    <a:pt x="1053" y="379"/>
                  </a:lnTo>
                  <a:lnTo>
                    <a:pt x="1055" y="389"/>
                  </a:lnTo>
                  <a:lnTo>
                    <a:pt x="1055" y="390"/>
                  </a:lnTo>
                  <a:lnTo>
                    <a:pt x="1055" y="397"/>
                  </a:lnTo>
                  <a:lnTo>
                    <a:pt x="1060" y="418"/>
                  </a:lnTo>
                  <a:lnTo>
                    <a:pt x="1061" y="423"/>
                  </a:lnTo>
                  <a:lnTo>
                    <a:pt x="1061" y="424"/>
                  </a:lnTo>
                  <a:lnTo>
                    <a:pt x="1063" y="439"/>
                  </a:lnTo>
                  <a:lnTo>
                    <a:pt x="1063" y="449"/>
                  </a:lnTo>
                  <a:lnTo>
                    <a:pt x="1063" y="452"/>
                  </a:lnTo>
                  <a:lnTo>
                    <a:pt x="1063" y="454"/>
                  </a:lnTo>
                  <a:lnTo>
                    <a:pt x="1065" y="457"/>
                  </a:lnTo>
                  <a:lnTo>
                    <a:pt x="1065" y="458"/>
                  </a:lnTo>
                  <a:lnTo>
                    <a:pt x="1066" y="462"/>
                  </a:lnTo>
                  <a:lnTo>
                    <a:pt x="1068" y="467"/>
                  </a:lnTo>
                  <a:lnTo>
                    <a:pt x="1070" y="470"/>
                  </a:lnTo>
                  <a:lnTo>
                    <a:pt x="1073" y="478"/>
                  </a:lnTo>
                  <a:lnTo>
                    <a:pt x="1076" y="489"/>
                  </a:lnTo>
                  <a:lnTo>
                    <a:pt x="1078" y="494"/>
                  </a:lnTo>
                  <a:lnTo>
                    <a:pt x="1083" y="512"/>
                  </a:lnTo>
                  <a:lnTo>
                    <a:pt x="1066" y="496"/>
                  </a:lnTo>
                  <a:lnTo>
                    <a:pt x="1051" y="497"/>
                  </a:lnTo>
                  <a:lnTo>
                    <a:pt x="1042" y="496"/>
                  </a:lnTo>
                  <a:lnTo>
                    <a:pt x="1038" y="491"/>
                  </a:lnTo>
                  <a:lnTo>
                    <a:pt x="1033" y="488"/>
                  </a:lnTo>
                  <a:lnTo>
                    <a:pt x="1028" y="486"/>
                  </a:lnTo>
                  <a:lnTo>
                    <a:pt x="1025" y="486"/>
                  </a:lnTo>
                  <a:lnTo>
                    <a:pt x="1022" y="492"/>
                  </a:lnTo>
                  <a:lnTo>
                    <a:pt x="1022" y="494"/>
                  </a:lnTo>
                  <a:lnTo>
                    <a:pt x="1018" y="499"/>
                  </a:lnTo>
                  <a:lnTo>
                    <a:pt x="1017" y="500"/>
                  </a:lnTo>
                  <a:lnTo>
                    <a:pt x="1013" y="509"/>
                  </a:lnTo>
                  <a:lnTo>
                    <a:pt x="1015" y="515"/>
                  </a:lnTo>
                  <a:lnTo>
                    <a:pt x="1015" y="518"/>
                  </a:lnTo>
                  <a:lnTo>
                    <a:pt x="1015" y="523"/>
                  </a:lnTo>
                  <a:lnTo>
                    <a:pt x="1010" y="528"/>
                  </a:lnTo>
                  <a:lnTo>
                    <a:pt x="1008" y="534"/>
                  </a:lnTo>
                  <a:lnTo>
                    <a:pt x="1008" y="536"/>
                  </a:lnTo>
                  <a:lnTo>
                    <a:pt x="1003" y="543"/>
                  </a:lnTo>
                  <a:lnTo>
                    <a:pt x="999" y="544"/>
                  </a:lnTo>
                  <a:lnTo>
                    <a:pt x="994" y="546"/>
                  </a:lnTo>
                  <a:lnTo>
                    <a:pt x="990" y="551"/>
                  </a:lnTo>
                  <a:lnTo>
                    <a:pt x="989" y="554"/>
                  </a:lnTo>
                  <a:lnTo>
                    <a:pt x="990" y="557"/>
                  </a:lnTo>
                  <a:lnTo>
                    <a:pt x="990" y="559"/>
                  </a:lnTo>
                  <a:lnTo>
                    <a:pt x="979" y="562"/>
                  </a:lnTo>
                  <a:lnTo>
                    <a:pt x="969" y="564"/>
                  </a:lnTo>
                  <a:lnTo>
                    <a:pt x="967" y="564"/>
                  </a:lnTo>
                  <a:lnTo>
                    <a:pt x="959" y="564"/>
                  </a:lnTo>
                  <a:lnTo>
                    <a:pt x="957" y="564"/>
                  </a:lnTo>
                  <a:lnTo>
                    <a:pt x="949" y="564"/>
                  </a:lnTo>
                  <a:lnTo>
                    <a:pt x="947" y="564"/>
                  </a:lnTo>
                  <a:lnTo>
                    <a:pt x="939" y="562"/>
                  </a:lnTo>
                  <a:lnTo>
                    <a:pt x="931" y="565"/>
                  </a:lnTo>
                  <a:lnTo>
                    <a:pt x="929" y="568"/>
                  </a:lnTo>
                  <a:lnTo>
                    <a:pt x="926" y="580"/>
                  </a:lnTo>
                  <a:lnTo>
                    <a:pt x="927" y="581"/>
                  </a:lnTo>
                  <a:lnTo>
                    <a:pt x="927" y="594"/>
                  </a:lnTo>
                  <a:lnTo>
                    <a:pt x="927" y="596"/>
                  </a:lnTo>
                  <a:lnTo>
                    <a:pt x="926" y="602"/>
                  </a:lnTo>
                  <a:lnTo>
                    <a:pt x="921" y="611"/>
                  </a:lnTo>
                  <a:lnTo>
                    <a:pt x="921" y="614"/>
                  </a:lnTo>
                  <a:lnTo>
                    <a:pt x="919" y="617"/>
                  </a:lnTo>
                  <a:lnTo>
                    <a:pt x="916" y="623"/>
                  </a:lnTo>
                  <a:lnTo>
                    <a:pt x="913" y="627"/>
                  </a:lnTo>
                  <a:lnTo>
                    <a:pt x="906" y="630"/>
                  </a:lnTo>
                  <a:lnTo>
                    <a:pt x="901" y="630"/>
                  </a:lnTo>
                  <a:lnTo>
                    <a:pt x="899" y="630"/>
                  </a:lnTo>
                  <a:lnTo>
                    <a:pt x="896" y="628"/>
                  </a:lnTo>
                  <a:lnTo>
                    <a:pt x="893" y="625"/>
                  </a:lnTo>
                  <a:lnTo>
                    <a:pt x="893" y="623"/>
                  </a:lnTo>
                  <a:lnTo>
                    <a:pt x="889" y="623"/>
                  </a:lnTo>
                  <a:lnTo>
                    <a:pt x="886" y="622"/>
                  </a:lnTo>
                  <a:lnTo>
                    <a:pt x="879" y="620"/>
                  </a:lnTo>
                  <a:lnTo>
                    <a:pt x="871" y="623"/>
                  </a:lnTo>
                  <a:lnTo>
                    <a:pt x="863" y="622"/>
                  </a:lnTo>
                  <a:lnTo>
                    <a:pt x="856" y="622"/>
                  </a:lnTo>
                  <a:lnTo>
                    <a:pt x="855" y="623"/>
                  </a:lnTo>
                  <a:lnTo>
                    <a:pt x="848" y="623"/>
                  </a:lnTo>
                  <a:lnTo>
                    <a:pt x="843" y="620"/>
                  </a:lnTo>
                  <a:lnTo>
                    <a:pt x="841" y="619"/>
                  </a:lnTo>
                  <a:lnTo>
                    <a:pt x="836" y="620"/>
                  </a:lnTo>
                  <a:lnTo>
                    <a:pt x="833" y="622"/>
                  </a:lnTo>
                  <a:lnTo>
                    <a:pt x="830" y="625"/>
                  </a:lnTo>
                  <a:lnTo>
                    <a:pt x="823" y="625"/>
                  </a:lnTo>
                  <a:lnTo>
                    <a:pt x="815" y="630"/>
                  </a:lnTo>
                  <a:lnTo>
                    <a:pt x="808" y="635"/>
                  </a:lnTo>
                  <a:lnTo>
                    <a:pt x="807" y="636"/>
                  </a:lnTo>
                  <a:lnTo>
                    <a:pt x="800" y="641"/>
                  </a:lnTo>
                  <a:lnTo>
                    <a:pt x="793" y="645"/>
                  </a:lnTo>
                  <a:lnTo>
                    <a:pt x="784" y="646"/>
                  </a:lnTo>
                  <a:lnTo>
                    <a:pt x="777" y="645"/>
                  </a:lnTo>
                  <a:lnTo>
                    <a:pt x="772" y="643"/>
                  </a:lnTo>
                  <a:lnTo>
                    <a:pt x="767" y="641"/>
                  </a:lnTo>
                  <a:lnTo>
                    <a:pt x="765" y="641"/>
                  </a:lnTo>
                  <a:lnTo>
                    <a:pt x="760" y="643"/>
                  </a:lnTo>
                  <a:lnTo>
                    <a:pt x="760" y="640"/>
                  </a:lnTo>
                  <a:lnTo>
                    <a:pt x="759" y="636"/>
                  </a:lnTo>
                  <a:lnTo>
                    <a:pt x="754" y="636"/>
                  </a:lnTo>
                  <a:lnTo>
                    <a:pt x="750" y="638"/>
                  </a:lnTo>
                  <a:lnTo>
                    <a:pt x="747" y="638"/>
                  </a:lnTo>
                  <a:lnTo>
                    <a:pt x="734" y="633"/>
                  </a:lnTo>
                  <a:lnTo>
                    <a:pt x="731" y="635"/>
                  </a:lnTo>
                  <a:lnTo>
                    <a:pt x="726" y="636"/>
                  </a:lnTo>
                  <a:lnTo>
                    <a:pt x="724" y="645"/>
                  </a:lnTo>
                  <a:lnTo>
                    <a:pt x="726" y="649"/>
                  </a:lnTo>
                  <a:lnTo>
                    <a:pt x="722" y="653"/>
                  </a:lnTo>
                  <a:lnTo>
                    <a:pt x="719" y="656"/>
                  </a:lnTo>
                  <a:lnTo>
                    <a:pt x="716" y="659"/>
                  </a:lnTo>
                  <a:lnTo>
                    <a:pt x="712" y="661"/>
                  </a:lnTo>
                  <a:lnTo>
                    <a:pt x="707" y="666"/>
                  </a:lnTo>
                  <a:lnTo>
                    <a:pt x="709" y="672"/>
                  </a:lnTo>
                  <a:lnTo>
                    <a:pt x="714" y="674"/>
                  </a:lnTo>
                  <a:lnTo>
                    <a:pt x="712" y="677"/>
                  </a:lnTo>
                  <a:lnTo>
                    <a:pt x="712" y="682"/>
                  </a:lnTo>
                  <a:lnTo>
                    <a:pt x="719" y="685"/>
                  </a:lnTo>
                  <a:lnTo>
                    <a:pt x="719" y="690"/>
                  </a:lnTo>
                  <a:lnTo>
                    <a:pt x="719" y="693"/>
                  </a:lnTo>
                  <a:lnTo>
                    <a:pt x="721" y="696"/>
                  </a:lnTo>
                  <a:lnTo>
                    <a:pt x="722" y="698"/>
                  </a:lnTo>
                  <a:lnTo>
                    <a:pt x="724" y="701"/>
                  </a:lnTo>
                  <a:lnTo>
                    <a:pt x="721" y="706"/>
                  </a:lnTo>
                  <a:lnTo>
                    <a:pt x="717" y="704"/>
                  </a:lnTo>
                  <a:lnTo>
                    <a:pt x="716" y="700"/>
                  </a:lnTo>
                  <a:lnTo>
                    <a:pt x="709" y="701"/>
                  </a:lnTo>
                  <a:lnTo>
                    <a:pt x="709" y="708"/>
                  </a:lnTo>
                  <a:lnTo>
                    <a:pt x="707" y="709"/>
                  </a:lnTo>
                  <a:lnTo>
                    <a:pt x="702" y="708"/>
                  </a:lnTo>
                  <a:lnTo>
                    <a:pt x="698" y="712"/>
                  </a:lnTo>
                  <a:lnTo>
                    <a:pt x="696" y="714"/>
                  </a:lnTo>
                  <a:lnTo>
                    <a:pt x="699" y="717"/>
                  </a:lnTo>
                  <a:lnTo>
                    <a:pt x="707" y="716"/>
                  </a:lnTo>
                  <a:lnTo>
                    <a:pt x="714" y="716"/>
                  </a:lnTo>
                  <a:lnTo>
                    <a:pt x="716" y="717"/>
                  </a:lnTo>
                  <a:lnTo>
                    <a:pt x="717" y="721"/>
                  </a:lnTo>
                  <a:lnTo>
                    <a:pt x="712" y="725"/>
                  </a:lnTo>
                  <a:lnTo>
                    <a:pt x="711" y="730"/>
                  </a:lnTo>
                  <a:lnTo>
                    <a:pt x="711" y="735"/>
                  </a:lnTo>
                  <a:lnTo>
                    <a:pt x="712" y="740"/>
                  </a:lnTo>
                  <a:lnTo>
                    <a:pt x="712" y="743"/>
                  </a:lnTo>
                  <a:lnTo>
                    <a:pt x="709" y="743"/>
                  </a:lnTo>
                  <a:lnTo>
                    <a:pt x="706" y="740"/>
                  </a:lnTo>
                  <a:lnTo>
                    <a:pt x="701" y="738"/>
                  </a:lnTo>
                  <a:lnTo>
                    <a:pt x="698" y="745"/>
                  </a:lnTo>
                  <a:lnTo>
                    <a:pt x="699" y="746"/>
                  </a:lnTo>
                  <a:lnTo>
                    <a:pt x="702" y="753"/>
                  </a:lnTo>
                  <a:lnTo>
                    <a:pt x="704" y="756"/>
                  </a:lnTo>
                  <a:lnTo>
                    <a:pt x="702" y="759"/>
                  </a:lnTo>
                  <a:lnTo>
                    <a:pt x="701" y="761"/>
                  </a:lnTo>
                  <a:lnTo>
                    <a:pt x="696" y="763"/>
                  </a:lnTo>
                  <a:lnTo>
                    <a:pt x="691" y="764"/>
                  </a:lnTo>
                  <a:lnTo>
                    <a:pt x="691" y="769"/>
                  </a:lnTo>
                  <a:lnTo>
                    <a:pt x="693" y="771"/>
                  </a:lnTo>
                  <a:lnTo>
                    <a:pt x="694" y="774"/>
                  </a:lnTo>
                  <a:lnTo>
                    <a:pt x="689" y="776"/>
                  </a:lnTo>
                  <a:lnTo>
                    <a:pt x="688" y="774"/>
                  </a:lnTo>
                  <a:lnTo>
                    <a:pt x="683" y="766"/>
                  </a:lnTo>
                  <a:lnTo>
                    <a:pt x="681" y="764"/>
                  </a:lnTo>
                  <a:lnTo>
                    <a:pt x="673" y="756"/>
                  </a:lnTo>
                  <a:lnTo>
                    <a:pt x="666" y="751"/>
                  </a:lnTo>
                  <a:lnTo>
                    <a:pt x="664" y="750"/>
                  </a:lnTo>
                  <a:lnTo>
                    <a:pt x="659" y="745"/>
                  </a:lnTo>
                  <a:lnTo>
                    <a:pt x="655" y="743"/>
                  </a:lnTo>
                  <a:lnTo>
                    <a:pt x="653" y="743"/>
                  </a:lnTo>
                  <a:lnTo>
                    <a:pt x="651" y="745"/>
                  </a:lnTo>
                  <a:lnTo>
                    <a:pt x="645" y="751"/>
                  </a:lnTo>
                  <a:lnTo>
                    <a:pt x="643" y="753"/>
                  </a:lnTo>
                  <a:lnTo>
                    <a:pt x="641" y="755"/>
                  </a:lnTo>
                  <a:lnTo>
                    <a:pt x="636" y="756"/>
                  </a:lnTo>
                  <a:lnTo>
                    <a:pt x="631" y="759"/>
                  </a:lnTo>
                  <a:lnTo>
                    <a:pt x="625" y="766"/>
                  </a:lnTo>
                  <a:lnTo>
                    <a:pt x="623" y="767"/>
                  </a:lnTo>
                  <a:lnTo>
                    <a:pt x="621" y="769"/>
                  </a:lnTo>
                  <a:lnTo>
                    <a:pt x="610" y="777"/>
                  </a:lnTo>
                  <a:lnTo>
                    <a:pt x="607" y="780"/>
                  </a:lnTo>
                  <a:lnTo>
                    <a:pt x="600" y="784"/>
                  </a:lnTo>
                  <a:lnTo>
                    <a:pt x="598" y="785"/>
                  </a:lnTo>
                  <a:lnTo>
                    <a:pt x="597" y="790"/>
                  </a:lnTo>
                  <a:lnTo>
                    <a:pt x="598" y="793"/>
                  </a:lnTo>
                  <a:lnTo>
                    <a:pt x="598" y="797"/>
                  </a:lnTo>
                  <a:lnTo>
                    <a:pt x="595" y="801"/>
                  </a:lnTo>
                  <a:lnTo>
                    <a:pt x="587" y="808"/>
                  </a:lnTo>
                  <a:lnTo>
                    <a:pt x="578" y="813"/>
                  </a:lnTo>
                  <a:lnTo>
                    <a:pt x="575" y="816"/>
                  </a:lnTo>
                  <a:lnTo>
                    <a:pt x="572" y="816"/>
                  </a:lnTo>
                  <a:lnTo>
                    <a:pt x="569" y="816"/>
                  </a:lnTo>
                  <a:lnTo>
                    <a:pt x="567" y="818"/>
                  </a:lnTo>
                  <a:lnTo>
                    <a:pt x="550" y="810"/>
                  </a:lnTo>
                  <a:lnTo>
                    <a:pt x="549" y="808"/>
                  </a:lnTo>
                  <a:lnTo>
                    <a:pt x="545" y="805"/>
                  </a:lnTo>
                  <a:lnTo>
                    <a:pt x="539" y="803"/>
                  </a:lnTo>
                  <a:lnTo>
                    <a:pt x="532" y="800"/>
                  </a:lnTo>
                  <a:lnTo>
                    <a:pt x="527" y="795"/>
                  </a:lnTo>
                  <a:lnTo>
                    <a:pt x="526" y="795"/>
                  </a:lnTo>
                  <a:lnTo>
                    <a:pt x="522" y="792"/>
                  </a:lnTo>
                  <a:lnTo>
                    <a:pt x="517" y="787"/>
                  </a:lnTo>
                  <a:lnTo>
                    <a:pt x="512" y="787"/>
                  </a:lnTo>
                  <a:lnTo>
                    <a:pt x="507" y="784"/>
                  </a:lnTo>
                  <a:lnTo>
                    <a:pt x="504" y="785"/>
                  </a:lnTo>
                  <a:lnTo>
                    <a:pt x="502" y="789"/>
                  </a:lnTo>
                  <a:lnTo>
                    <a:pt x="499" y="792"/>
                  </a:lnTo>
                  <a:lnTo>
                    <a:pt x="496" y="792"/>
                  </a:lnTo>
                  <a:lnTo>
                    <a:pt x="494" y="792"/>
                  </a:lnTo>
                  <a:lnTo>
                    <a:pt x="487" y="790"/>
                  </a:lnTo>
                  <a:lnTo>
                    <a:pt x="486" y="790"/>
                  </a:lnTo>
                  <a:lnTo>
                    <a:pt x="478" y="789"/>
                  </a:lnTo>
                  <a:lnTo>
                    <a:pt x="476" y="787"/>
                  </a:lnTo>
                  <a:lnTo>
                    <a:pt x="471" y="784"/>
                  </a:lnTo>
                  <a:lnTo>
                    <a:pt x="473" y="782"/>
                  </a:lnTo>
                  <a:lnTo>
                    <a:pt x="473" y="776"/>
                  </a:lnTo>
                  <a:lnTo>
                    <a:pt x="473" y="774"/>
                  </a:lnTo>
                  <a:lnTo>
                    <a:pt x="469" y="767"/>
                  </a:lnTo>
                  <a:lnTo>
                    <a:pt x="468" y="767"/>
                  </a:lnTo>
                  <a:lnTo>
                    <a:pt x="466" y="767"/>
                  </a:lnTo>
                  <a:lnTo>
                    <a:pt x="461" y="766"/>
                  </a:lnTo>
                  <a:lnTo>
                    <a:pt x="459" y="766"/>
                  </a:lnTo>
                  <a:lnTo>
                    <a:pt x="453" y="755"/>
                  </a:lnTo>
                  <a:lnTo>
                    <a:pt x="453" y="753"/>
                  </a:lnTo>
                  <a:lnTo>
                    <a:pt x="444" y="748"/>
                  </a:lnTo>
                  <a:lnTo>
                    <a:pt x="443" y="748"/>
                  </a:lnTo>
                  <a:lnTo>
                    <a:pt x="435" y="748"/>
                  </a:lnTo>
                  <a:lnTo>
                    <a:pt x="423" y="750"/>
                  </a:lnTo>
                  <a:lnTo>
                    <a:pt x="416" y="755"/>
                  </a:lnTo>
                  <a:lnTo>
                    <a:pt x="415" y="759"/>
                  </a:lnTo>
                  <a:lnTo>
                    <a:pt x="413" y="763"/>
                  </a:lnTo>
                  <a:lnTo>
                    <a:pt x="411" y="763"/>
                  </a:lnTo>
                  <a:lnTo>
                    <a:pt x="395" y="764"/>
                  </a:lnTo>
                  <a:lnTo>
                    <a:pt x="393" y="763"/>
                  </a:lnTo>
                  <a:lnTo>
                    <a:pt x="383" y="759"/>
                  </a:lnTo>
                  <a:lnTo>
                    <a:pt x="372" y="756"/>
                  </a:lnTo>
                  <a:lnTo>
                    <a:pt x="363" y="751"/>
                  </a:lnTo>
                  <a:lnTo>
                    <a:pt x="360" y="748"/>
                  </a:lnTo>
                  <a:lnTo>
                    <a:pt x="357" y="745"/>
                  </a:lnTo>
                  <a:lnTo>
                    <a:pt x="355" y="745"/>
                  </a:lnTo>
                  <a:lnTo>
                    <a:pt x="349" y="748"/>
                  </a:lnTo>
                  <a:lnTo>
                    <a:pt x="347" y="750"/>
                  </a:lnTo>
                  <a:lnTo>
                    <a:pt x="342" y="758"/>
                  </a:lnTo>
                  <a:lnTo>
                    <a:pt x="344" y="766"/>
                  </a:lnTo>
                  <a:lnTo>
                    <a:pt x="344" y="771"/>
                  </a:lnTo>
                  <a:lnTo>
                    <a:pt x="340" y="779"/>
                  </a:lnTo>
                  <a:lnTo>
                    <a:pt x="339" y="782"/>
                  </a:lnTo>
                  <a:lnTo>
                    <a:pt x="337" y="784"/>
                  </a:lnTo>
                  <a:lnTo>
                    <a:pt x="334" y="787"/>
                  </a:lnTo>
                  <a:lnTo>
                    <a:pt x="332" y="790"/>
                  </a:lnTo>
                  <a:lnTo>
                    <a:pt x="329" y="793"/>
                  </a:lnTo>
                  <a:lnTo>
                    <a:pt x="327" y="795"/>
                  </a:lnTo>
                  <a:lnTo>
                    <a:pt x="325" y="797"/>
                  </a:lnTo>
                  <a:lnTo>
                    <a:pt x="324" y="800"/>
                  </a:lnTo>
                  <a:lnTo>
                    <a:pt x="322" y="801"/>
                  </a:lnTo>
                  <a:lnTo>
                    <a:pt x="315" y="805"/>
                  </a:lnTo>
                  <a:lnTo>
                    <a:pt x="314" y="806"/>
                  </a:lnTo>
                  <a:lnTo>
                    <a:pt x="304" y="813"/>
                  </a:lnTo>
                  <a:lnTo>
                    <a:pt x="302" y="813"/>
                  </a:lnTo>
                  <a:lnTo>
                    <a:pt x="294" y="813"/>
                  </a:lnTo>
                  <a:lnTo>
                    <a:pt x="286" y="811"/>
                  </a:lnTo>
                  <a:lnTo>
                    <a:pt x="277" y="818"/>
                  </a:lnTo>
                  <a:lnTo>
                    <a:pt x="271" y="826"/>
                  </a:lnTo>
                  <a:lnTo>
                    <a:pt x="263" y="831"/>
                  </a:lnTo>
                  <a:lnTo>
                    <a:pt x="258" y="835"/>
                  </a:lnTo>
                  <a:lnTo>
                    <a:pt x="251" y="842"/>
                  </a:lnTo>
                  <a:lnTo>
                    <a:pt x="246" y="848"/>
                  </a:lnTo>
                  <a:lnTo>
                    <a:pt x="241" y="856"/>
                  </a:lnTo>
                  <a:lnTo>
                    <a:pt x="241" y="858"/>
                  </a:lnTo>
                  <a:lnTo>
                    <a:pt x="241" y="866"/>
                  </a:lnTo>
                  <a:lnTo>
                    <a:pt x="241" y="869"/>
                  </a:lnTo>
                  <a:lnTo>
                    <a:pt x="239" y="878"/>
                  </a:lnTo>
                  <a:lnTo>
                    <a:pt x="236" y="886"/>
                  </a:lnTo>
                  <a:lnTo>
                    <a:pt x="234" y="887"/>
                  </a:lnTo>
                  <a:lnTo>
                    <a:pt x="234" y="889"/>
                  </a:lnTo>
                  <a:lnTo>
                    <a:pt x="226" y="894"/>
                  </a:lnTo>
                  <a:lnTo>
                    <a:pt x="223" y="892"/>
                  </a:lnTo>
                  <a:lnTo>
                    <a:pt x="221" y="892"/>
                  </a:lnTo>
                  <a:lnTo>
                    <a:pt x="220" y="890"/>
                  </a:lnTo>
                  <a:lnTo>
                    <a:pt x="215" y="890"/>
                  </a:lnTo>
                  <a:lnTo>
                    <a:pt x="211" y="894"/>
                  </a:lnTo>
                  <a:lnTo>
                    <a:pt x="210" y="897"/>
                  </a:lnTo>
                  <a:lnTo>
                    <a:pt x="205" y="899"/>
                  </a:lnTo>
                  <a:lnTo>
                    <a:pt x="201" y="902"/>
                  </a:lnTo>
                  <a:lnTo>
                    <a:pt x="193" y="910"/>
                  </a:lnTo>
                  <a:lnTo>
                    <a:pt x="173" y="905"/>
                  </a:lnTo>
                  <a:lnTo>
                    <a:pt x="167" y="902"/>
                  </a:lnTo>
                  <a:lnTo>
                    <a:pt x="160" y="900"/>
                  </a:lnTo>
                  <a:lnTo>
                    <a:pt x="155" y="902"/>
                  </a:lnTo>
                  <a:lnTo>
                    <a:pt x="150" y="903"/>
                  </a:lnTo>
                  <a:lnTo>
                    <a:pt x="147" y="903"/>
                  </a:lnTo>
                  <a:lnTo>
                    <a:pt x="145" y="902"/>
                  </a:lnTo>
                  <a:lnTo>
                    <a:pt x="142" y="903"/>
                  </a:lnTo>
                  <a:lnTo>
                    <a:pt x="140" y="903"/>
                  </a:lnTo>
                  <a:lnTo>
                    <a:pt x="137" y="902"/>
                  </a:lnTo>
                  <a:lnTo>
                    <a:pt x="134" y="899"/>
                  </a:lnTo>
                  <a:lnTo>
                    <a:pt x="132" y="897"/>
                  </a:lnTo>
                  <a:lnTo>
                    <a:pt x="129" y="895"/>
                  </a:lnTo>
                  <a:lnTo>
                    <a:pt x="124" y="897"/>
                  </a:lnTo>
                  <a:lnTo>
                    <a:pt x="120" y="899"/>
                  </a:lnTo>
                  <a:lnTo>
                    <a:pt x="117" y="900"/>
                  </a:lnTo>
                  <a:lnTo>
                    <a:pt x="115" y="902"/>
                  </a:lnTo>
                  <a:lnTo>
                    <a:pt x="114" y="903"/>
                  </a:lnTo>
                  <a:lnTo>
                    <a:pt x="107" y="902"/>
                  </a:lnTo>
                  <a:lnTo>
                    <a:pt x="100" y="903"/>
                  </a:lnTo>
                  <a:lnTo>
                    <a:pt x="89" y="897"/>
                  </a:lnTo>
                  <a:lnTo>
                    <a:pt x="91" y="894"/>
                  </a:lnTo>
                  <a:lnTo>
                    <a:pt x="92" y="887"/>
                  </a:lnTo>
                  <a:lnTo>
                    <a:pt x="92" y="879"/>
                  </a:lnTo>
                  <a:lnTo>
                    <a:pt x="84" y="876"/>
                  </a:lnTo>
                  <a:lnTo>
                    <a:pt x="82" y="876"/>
                  </a:lnTo>
                  <a:lnTo>
                    <a:pt x="77" y="871"/>
                  </a:lnTo>
                  <a:lnTo>
                    <a:pt x="76" y="868"/>
                  </a:lnTo>
                  <a:lnTo>
                    <a:pt x="74" y="866"/>
                  </a:lnTo>
                  <a:lnTo>
                    <a:pt x="72" y="865"/>
                  </a:lnTo>
                  <a:lnTo>
                    <a:pt x="66" y="865"/>
                  </a:lnTo>
                  <a:lnTo>
                    <a:pt x="64" y="865"/>
                  </a:lnTo>
                  <a:lnTo>
                    <a:pt x="61" y="863"/>
                  </a:lnTo>
                  <a:lnTo>
                    <a:pt x="57" y="861"/>
                  </a:lnTo>
                  <a:lnTo>
                    <a:pt x="51" y="856"/>
                  </a:lnTo>
                  <a:lnTo>
                    <a:pt x="49" y="852"/>
                  </a:lnTo>
                  <a:lnTo>
                    <a:pt x="49" y="845"/>
                  </a:lnTo>
                  <a:lnTo>
                    <a:pt x="49" y="844"/>
                  </a:lnTo>
                  <a:lnTo>
                    <a:pt x="49" y="840"/>
                  </a:lnTo>
                  <a:lnTo>
                    <a:pt x="51" y="837"/>
                  </a:lnTo>
                  <a:lnTo>
                    <a:pt x="53" y="834"/>
                  </a:lnTo>
                  <a:lnTo>
                    <a:pt x="54" y="829"/>
                  </a:lnTo>
                  <a:lnTo>
                    <a:pt x="53" y="824"/>
                  </a:lnTo>
                  <a:lnTo>
                    <a:pt x="53" y="821"/>
                  </a:lnTo>
                  <a:lnTo>
                    <a:pt x="57" y="816"/>
                  </a:lnTo>
                  <a:lnTo>
                    <a:pt x="62" y="813"/>
                  </a:lnTo>
                  <a:lnTo>
                    <a:pt x="62" y="811"/>
                  </a:lnTo>
                  <a:lnTo>
                    <a:pt x="64" y="808"/>
                  </a:lnTo>
                  <a:lnTo>
                    <a:pt x="62" y="801"/>
                  </a:lnTo>
                  <a:lnTo>
                    <a:pt x="62" y="800"/>
                  </a:lnTo>
                  <a:lnTo>
                    <a:pt x="57" y="798"/>
                  </a:lnTo>
                  <a:lnTo>
                    <a:pt x="54" y="795"/>
                  </a:lnTo>
                  <a:lnTo>
                    <a:pt x="49" y="790"/>
                  </a:lnTo>
                  <a:lnTo>
                    <a:pt x="49" y="789"/>
                  </a:lnTo>
                  <a:lnTo>
                    <a:pt x="49" y="785"/>
                  </a:lnTo>
                  <a:lnTo>
                    <a:pt x="49" y="782"/>
                  </a:lnTo>
                  <a:lnTo>
                    <a:pt x="51" y="779"/>
                  </a:lnTo>
                  <a:lnTo>
                    <a:pt x="51" y="772"/>
                  </a:lnTo>
                  <a:lnTo>
                    <a:pt x="49" y="769"/>
                  </a:lnTo>
                  <a:lnTo>
                    <a:pt x="48" y="767"/>
                  </a:lnTo>
                  <a:lnTo>
                    <a:pt x="49" y="764"/>
                  </a:lnTo>
                  <a:lnTo>
                    <a:pt x="49" y="761"/>
                  </a:lnTo>
                  <a:lnTo>
                    <a:pt x="51" y="753"/>
                  </a:lnTo>
                  <a:lnTo>
                    <a:pt x="51" y="751"/>
                  </a:lnTo>
                  <a:lnTo>
                    <a:pt x="51" y="750"/>
                  </a:lnTo>
                  <a:lnTo>
                    <a:pt x="51" y="746"/>
                  </a:lnTo>
                  <a:lnTo>
                    <a:pt x="49" y="745"/>
                  </a:lnTo>
                  <a:lnTo>
                    <a:pt x="49" y="742"/>
                  </a:lnTo>
                  <a:lnTo>
                    <a:pt x="44" y="737"/>
                  </a:lnTo>
                  <a:lnTo>
                    <a:pt x="44" y="734"/>
                  </a:lnTo>
                  <a:lnTo>
                    <a:pt x="43" y="732"/>
                  </a:lnTo>
                  <a:lnTo>
                    <a:pt x="43" y="729"/>
                  </a:lnTo>
                  <a:lnTo>
                    <a:pt x="41" y="725"/>
                  </a:lnTo>
                  <a:lnTo>
                    <a:pt x="38" y="711"/>
                  </a:lnTo>
                  <a:lnTo>
                    <a:pt x="33" y="706"/>
                  </a:lnTo>
                  <a:lnTo>
                    <a:pt x="31" y="704"/>
                  </a:lnTo>
                  <a:lnTo>
                    <a:pt x="26" y="696"/>
                  </a:lnTo>
                  <a:lnTo>
                    <a:pt x="19" y="690"/>
                  </a:lnTo>
                  <a:lnTo>
                    <a:pt x="19" y="688"/>
                  </a:lnTo>
                  <a:lnTo>
                    <a:pt x="18" y="687"/>
                  </a:lnTo>
                  <a:lnTo>
                    <a:pt x="16" y="683"/>
                  </a:lnTo>
                  <a:lnTo>
                    <a:pt x="11" y="680"/>
                  </a:lnTo>
                  <a:lnTo>
                    <a:pt x="8" y="672"/>
                  </a:lnTo>
                  <a:lnTo>
                    <a:pt x="8" y="662"/>
                  </a:lnTo>
                  <a:lnTo>
                    <a:pt x="8" y="659"/>
                  </a:lnTo>
                  <a:lnTo>
                    <a:pt x="8" y="651"/>
                  </a:lnTo>
                  <a:lnTo>
                    <a:pt x="3" y="627"/>
                  </a:lnTo>
                  <a:lnTo>
                    <a:pt x="0" y="623"/>
                  </a:lnTo>
                  <a:lnTo>
                    <a:pt x="0" y="620"/>
                  </a:lnTo>
                  <a:lnTo>
                    <a:pt x="0" y="617"/>
                  </a:lnTo>
                  <a:lnTo>
                    <a:pt x="0" y="614"/>
                  </a:lnTo>
                  <a:lnTo>
                    <a:pt x="5" y="609"/>
                  </a:lnTo>
                  <a:lnTo>
                    <a:pt x="6" y="607"/>
                  </a:lnTo>
                  <a:lnTo>
                    <a:pt x="10" y="606"/>
                  </a:lnTo>
                  <a:lnTo>
                    <a:pt x="14" y="602"/>
                  </a:lnTo>
                  <a:lnTo>
                    <a:pt x="16" y="601"/>
                  </a:lnTo>
                  <a:lnTo>
                    <a:pt x="21" y="593"/>
                  </a:lnTo>
                  <a:lnTo>
                    <a:pt x="21" y="589"/>
                  </a:lnTo>
                  <a:lnTo>
                    <a:pt x="24" y="575"/>
                  </a:lnTo>
                  <a:lnTo>
                    <a:pt x="24" y="572"/>
                  </a:lnTo>
                  <a:lnTo>
                    <a:pt x="23" y="567"/>
                  </a:lnTo>
                  <a:lnTo>
                    <a:pt x="23" y="562"/>
                  </a:lnTo>
                  <a:lnTo>
                    <a:pt x="23" y="559"/>
                  </a:lnTo>
                  <a:lnTo>
                    <a:pt x="23" y="557"/>
                  </a:lnTo>
                  <a:lnTo>
                    <a:pt x="21" y="547"/>
                  </a:lnTo>
                  <a:lnTo>
                    <a:pt x="26" y="544"/>
                  </a:lnTo>
                  <a:lnTo>
                    <a:pt x="31" y="544"/>
                  </a:lnTo>
                  <a:lnTo>
                    <a:pt x="33" y="544"/>
                  </a:lnTo>
                  <a:lnTo>
                    <a:pt x="39" y="543"/>
                  </a:lnTo>
                  <a:lnTo>
                    <a:pt x="41" y="541"/>
                  </a:lnTo>
                  <a:lnTo>
                    <a:pt x="46" y="536"/>
                  </a:lnTo>
                  <a:lnTo>
                    <a:pt x="51" y="526"/>
                  </a:lnTo>
                  <a:lnTo>
                    <a:pt x="51" y="525"/>
                  </a:lnTo>
                  <a:lnTo>
                    <a:pt x="56" y="517"/>
                  </a:lnTo>
                  <a:lnTo>
                    <a:pt x="57" y="515"/>
                  </a:lnTo>
                  <a:lnTo>
                    <a:pt x="57" y="513"/>
                  </a:lnTo>
                  <a:lnTo>
                    <a:pt x="57" y="504"/>
                  </a:lnTo>
                  <a:lnTo>
                    <a:pt x="51" y="499"/>
                  </a:lnTo>
                  <a:lnTo>
                    <a:pt x="48" y="497"/>
                  </a:lnTo>
                  <a:lnTo>
                    <a:pt x="38" y="491"/>
                  </a:lnTo>
                  <a:lnTo>
                    <a:pt x="36" y="489"/>
                  </a:lnTo>
                  <a:lnTo>
                    <a:pt x="31" y="488"/>
                  </a:lnTo>
                  <a:lnTo>
                    <a:pt x="24" y="483"/>
                  </a:lnTo>
                  <a:lnTo>
                    <a:pt x="13" y="476"/>
                  </a:lnTo>
                  <a:lnTo>
                    <a:pt x="3" y="473"/>
                  </a:lnTo>
                  <a:lnTo>
                    <a:pt x="0" y="471"/>
                  </a:lnTo>
                  <a:lnTo>
                    <a:pt x="1" y="460"/>
                  </a:lnTo>
                  <a:lnTo>
                    <a:pt x="5" y="458"/>
                  </a:lnTo>
                  <a:lnTo>
                    <a:pt x="10" y="455"/>
                  </a:lnTo>
                  <a:lnTo>
                    <a:pt x="8" y="452"/>
                  </a:lnTo>
                  <a:lnTo>
                    <a:pt x="10" y="447"/>
                  </a:lnTo>
                  <a:lnTo>
                    <a:pt x="13" y="441"/>
                  </a:lnTo>
                  <a:lnTo>
                    <a:pt x="14" y="437"/>
                  </a:lnTo>
                  <a:lnTo>
                    <a:pt x="16" y="433"/>
                  </a:lnTo>
                  <a:lnTo>
                    <a:pt x="21" y="426"/>
                  </a:lnTo>
                  <a:lnTo>
                    <a:pt x="23" y="426"/>
                  </a:lnTo>
                  <a:lnTo>
                    <a:pt x="28" y="421"/>
                  </a:lnTo>
                  <a:lnTo>
                    <a:pt x="29" y="418"/>
                  </a:lnTo>
                  <a:lnTo>
                    <a:pt x="33" y="413"/>
                  </a:lnTo>
                  <a:lnTo>
                    <a:pt x="34" y="411"/>
                  </a:lnTo>
                  <a:lnTo>
                    <a:pt x="34" y="410"/>
                  </a:lnTo>
                  <a:lnTo>
                    <a:pt x="43" y="407"/>
                  </a:lnTo>
                  <a:lnTo>
                    <a:pt x="48" y="407"/>
                  </a:lnTo>
                  <a:lnTo>
                    <a:pt x="53" y="405"/>
                  </a:lnTo>
                  <a:lnTo>
                    <a:pt x="56" y="405"/>
                  </a:lnTo>
                  <a:lnTo>
                    <a:pt x="59" y="405"/>
                  </a:lnTo>
                  <a:lnTo>
                    <a:pt x="64" y="405"/>
                  </a:lnTo>
                  <a:lnTo>
                    <a:pt x="67" y="405"/>
                  </a:lnTo>
                  <a:lnTo>
                    <a:pt x="71" y="405"/>
                  </a:lnTo>
                  <a:lnTo>
                    <a:pt x="74" y="405"/>
                  </a:lnTo>
                  <a:lnTo>
                    <a:pt x="77" y="405"/>
                  </a:lnTo>
                  <a:lnTo>
                    <a:pt x="79" y="405"/>
                  </a:lnTo>
                  <a:lnTo>
                    <a:pt x="81" y="400"/>
                  </a:lnTo>
                  <a:lnTo>
                    <a:pt x="81" y="395"/>
                  </a:lnTo>
                  <a:lnTo>
                    <a:pt x="84" y="389"/>
                  </a:lnTo>
                  <a:lnTo>
                    <a:pt x="87" y="379"/>
                  </a:lnTo>
                  <a:lnTo>
                    <a:pt x="87" y="376"/>
                  </a:lnTo>
                  <a:lnTo>
                    <a:pt x="87" y="369"/>
                  </a:lnTo>
                  <a:lnTo>
                    <a:pt x="86" y="363"/>
                  </a:lnTo>
                  <a:lnTo>
                    <a:pt x="89" y="363"/>
                  </a:lnTo>
                  <a:lnTo>
                    <a:pt x="91" y="355"/>
                  </a:lnTo>
                  <a:lnTo>
                    <a:pt x="92" y="350"/>
                  </a:lnTo>
                  <a:lnTo>
                    <a:pt x="97" y="347"/>
                  </a:lnTo>
                  <a:lnTo>
                    <a:pt x="104" y="344"/>
                  </a:lnTo>
                  <a:lnTo>
                    <a:pt x="110" y="344"/>
                  </a:lnTo>
                  <a:lnTo>
                    <a:pt x="117" y="339"/>
                  </a:lnTo>
                  <a:lnTo>
                    <a:pt x="119" y="331"/>
                  </a:lnTo>
                  <a:lnTo>
                    <a:pt x="119" y="326"/>
                  </a:lnTo>
                  <a:lnTo>
                    <a:pt x="120" y="326"/>
                  </a:lnTo>
                  <a:lnTo>
                    <a:pt x="122" y="324"/>
                  </a:lnTo>
                  <a:lnTo>
                    <a:pt x="127" y="319"/>
                  </a:lnTo>
                  <a:lnTo>
                    <a:pt x="132" y="316"/>
                  </a:lnTo>
                  <a:lnTo>
                    <a:pt x="139" y="313"/>
                  </a:lnTo>
                  <a:lnTo>
                    <a:pt x="142" y="310"/>
                  </a:lnTo>
                  <a:lnTo>
                    <a:pt x="147" y="300"/>
                  </a:lnTo>
                  <a:lnTo>
                    <a:pt x="148" y="297"/>
                  </a:lnTo>
                  <a:lnTo>
                    <a:pt x="150" y="297"/>
                  </a:lnTo>
                  <a:lnTo>
                    <a:pt x="152" y="295"/>
                  </a:lnTo>
                  <a:lnTo>
                    <a:pt x="163" y="290"/>
                  </a:lnTo>
                  <a:lnTo>
                    <a:pt x="165" y="290"/>
                  </a:lnTo>
                  <a:lnTo>
                    <a:pt x="172" y="287"/>
                  </a:lnTo>
                  <a:lnTo>
                    <a:pt x="178" y="282"/>
                  </a:lnTo>
                  <a:lnTo>
                    <a:pt x="180" y="276"/>
                  </a:lnTo>
                  <a:lnTo>
                    <a:pt x="180" y="274"/>
                  </a:lnTo>
                  <a:lnTo>
                    <a:pt x="178" y="269"/>
                  </a:lnTo>
                  <a:lnTo>
                    <a:pt x="178" y="263"/>
                  </a:lnTo>
                  <a:lnTo>
                    <a:pt x="178" y="259"/>
                  </a:lnTo>
                  <a:lnTo>
                    <a:pt x="182" y="255"/>
                  </a:lnTo>
                  <a:lnTo>
                    <a:pt x="182" y="250"/>
                  </a:lnTo>
                  <a:lnTo>
                    <a:pt x="177" y="246"/>
                  </a:lnTo>
                  <a:lnTo>
                    <a:pt x="170" y="245"/>
                  </a:lnTo>
                  <a:lnTo>
                    <a:pt x="168" y="243"/>
                  </a:lnTo>
                  <a:lnTo>
                    <a:pt x="168" y="240"/>
                  </a:lnTo>
                  <a:lnTo>
                    <a:pt x="170" y="235"/>
                  </a:lnTo>
                  <a:lnTo>
                    <a:pt x="172" y="232"/>
                  </a:lnTo>
                  <a:lnTo>
                    <a:pt x="173" y="229"/>
                  </a:lnTo>
                  <a:lnTo>
                    <a:pt x="177" y="225"/>
                  </a:lnTo>
                  <a:lnTo>
                    <a:pt x="185" y="222"/>
                  </a:lnTo>
                  <a:lnTo>
                    <a:pt x="193" y="219"/>
                  </a:lnTo>
                  <a:lnTo>
                    <a:pt x="203" y="216"/>
                  </a:lnTo>
                  <a:lnTo>
                    <a:pt x="206" y="209"/>
                  </a:lnTo>
                  <a:lnTo>
                    <a:pt x="206" y="203"/>
                  </a:lnTo>
                  <a:lnTo>
                    <a:pt x="213" y="198"/>
                  </a:lnTo>
                  <a:lnTo>
                    <a:pt x="220" y="187"/>
                  </a:lnTo>
                  <a:lnTo>
                    <a:pt x="228" y="178"/>
                  </a:lnTo>
                  <a:lnTo>
                    <a:pt x="226" y="175"/>
                  </a:lnTo>
                  <a:lnTo>
                    <a:pt x="223" y="169"/>
                  </a:lnTo>
                  <a:lnTo>
                    <a:pt x="223" y="167"/>
                  </a:lnTo>
                  <a:lnTo>
                    <a:pt x="223" y="164"/>
                  </a:lnTo>
                  <a:lnTo>
                    <a:pt x="225" y="159"/>
                  </a:lnTo>
                  <a:lnTo>
                    <a:pt x="226" y="151"/>
                  </a:lnTo>
                  <a:lnTo>
                    <a:pt x="229" y="140"/>
                  </a:lnTo>
                  <a:lnTo>
                    <a:pt x="231" y="132"/>
                  </a:lnTo>
                  <a:lnTo>
                    <a:pt x="234" y="122"/>
                  </a:lnTo>
                  <a:lnTo>
                    <a:pt x="234" y="120"/>
                  </a:lnTo>
                  <a:lnTo>
                    <a:pt x="236" y="114"/>
                  </a:lnTo>
                  <a:lnTo>
                    <a:pt x="238" y="102"/>
                  </a:lnTo>
                  <a:lnTo>
                    <a:pt x="239" y="96"/>
                  </a:lnTo>
                  <a:lnTo>
                    <a:pt x="241" y="91"/>
                  </a:lnTo>
                  <a:lnTo>
                    <a:pt x="239" y="83"/>
                  </a:lnTo>
                  <a:lnTo>
                    <a:pt x="243" y="78"/>
                  </a:lnTo>
                  <a:lnTo>
                    <a:pt x="249" y="73"/>
                  </a:lnTo>
                  <a:lnTo>
                    <a:pt x="259" y="67"/>
                  </a:lnTo>
                  <a:lnTo>
                    <a:pt x="261" y="67"/>
                  </a:lnTo>
                  <a:lnTo>
                    <a:pt x="268" y="65"/>
                  </a:lnTo>
                  <a:lnTo>
                    <a:pt x="276" y="62"/>
                  </a:lnTo>
                  <a:lnTo>
                    <a:pt x="284" y="60"/>
                  </a:lnTo>
                  <a:lnTo>
                    <a:pt x="287" y="59"/>
                  </a:lnTo>
                  <a:lnTo>
                    <a:pt x="296" y="56"/>
                  </a:lnTo>
                  <a:lnTo>
                    <a:pt x="299" y="54"/>
                  </a:lnTo>
                  <a:lnTo>
                    <a:pt x="302" y="54"/>
                  </a:lnTo>
                  <a:lnTo>
                    <a:pt x="307" y="56"/>
                  </a:lnTo>
                  <a:lnTo>
                    <a:pt x="317" y="49"/>
                  </a:lnTo>
                  <a:lnTo>
                    <a:pt x="322" y="47"/>
                  </a:lnTo>
                  <a:lnTo>
                    <a:pt x="332" y="44"/>
                  </a:lnTo>
                  <a:lnTo>
                    <a:pt x="340" y="43"/>
                  </a:lnTo>
                  <a:lnTo>
                    <a:pt x="344" y="39"/>
                  </a:lnTo>
                  <a:lnTo>
                    <a:pt x="352" y="36"/>
                  </a:lnTo>
                  <a:lnTo>
                    <a:pt x="372" y="30"/>
                  </a:lnTo>
                  <a:lnTo>
                    <a:pt x="375" y="3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45" name="Freeform 145"/>
            <p:cNvSpPr>
              <a:spLocks/>
            </p:cNvSpPr>
            <p:nvPr/>
          </p:nvSpPr>
          <p:spPr bwMode="auto">
            <a:xfrm>
              <a:off x="2919412" y="4787108"/>
              <a:ext cx="503238" cy="134938"/>
            </a:xfrm>
            <a:custGeom>
              <a:avLst/>
              <a:gdLst>
                <a:gd name="T0" fmla="*/ 8 w 633"/>
                <a:gd name="T1" fmla="*/ 23 h 170"/>
                <a:gd name="T2" fmla="*/ 20 w 633"/>
                <a:gd name="T3" fmla="*/ 15 h 170"/>
                <a:gd name="T4" fmla="*/ 35 w 633"/>
                <a:gd name="T5" fmla="*/ 0 h 170"/>
                <a:gd name="T6" fmla="*/ 46 w 633"/>
                <a:gd name="T7" fmla="*/ 4 h 170"/>
                <a:gd name="T8" fmla="*/ 56 w 633"/>
                <a:gd name="T9" fmla="*/ 7 h 170"/>
                <a:gd name="T10" fmla="*/ 73 w 633"/>
                <a:gd name="T11" fmla="*/ 9 h 170"/>
                <a:gd name="T12" fmla="*/ 91 w 633"/>
                <a:gd name="T13" fmla="*/ 17 h 170"/>
                <a:gd name="T14" fmla="*/ 104 w 633"/>
                <a:gd name="T15" fmla="*/ 20 h 170"/>
                <a:gd name="T16" fmla="*/ 126 w 633"/>
                <a:gd name="T17" fmla="*/ 25 h 170"/>
                <a:gd name="T18" fmla="*/ 144 w 633"/>
                <a:gd name="T19" fmla="*/ 33 h 170"/>
                <a:gd name="T20" fmla="*/ 147 w 633"/>
                <a:gd name="T21" fmla="*/ 44 h 170"/>
                <a:gd name="T22" fmla="*/ 151 w 633"/>
                <a:gd name="T23" fmla="*/ 59 h 170"/>
                <a:gd name="T24" fmla="*/ 170 w 633"/>
                <a:gd name="T25" fmla="*/ 75 h 170"/>
                <a:gd name="T26" fmla="*/ 185 w 633"/>
                <a:gd name="T27" fmla="*/ 85 h 170"/>
                <a:gd name="T28" fmla="*/ 202 w 633"/>
                <a:gd name="T29" fmla="*/ 85 h 170"/>
                <a:gd name="T30" fmla="*/ 212 w 633"/>
                <a:gd name="T31" fmla="*/ 88 h 170"/>
                <a:gd name="T32" fmla="*/ 208 w 633"/>
                <a:gd name="T33" fmla="*/ 94 h 170"/>
                <a:gd name="T34" fmla="*/ 207 w 633"/>
                <a:gd name="T35" fmla="*/ 106 h 170"/>
                <a:gd name="T36" fmla="*/ 210 w 633"/>
                <a:gd name="T37" fmla="*/ 114 h 170"/>
                <a:gd name="T38" fmla="*/ 218 w 633"/>
                <a:gd name="T39" fmla="*/ 117 h 170"/>
                <a:gd name="T40" fmla="*/ 230 w 633"/>
                <a:gd name="T41" fmla="*/ 120 h 170"/>
                <a:gd name="T42" fmla="*/ 240 w 633"/>
                <a:gd name="T43" fmla="*/ 123 h 170"/>
                <a:gd name="T44" fmla="*/ 246 w 633"/>
                <a:gd name="T45" fmla="*/ 125 h 170"/>
                <a:gd name="T46" fmla="*/ 255 w 633"/>
                <a:gd name="T47" fmla="*/ 132 h 170"/>
                <a:gd name="T48" fmla="*/ 271 w 633"/>
                <a:gd name="T49" fmla="*/ 156 h 170"/>
                <a:gd name="T50" fmla="*/ 276 w 633"/>
                <a:gd name="T51" fmla="*/ 164 h 170"/>
                <a:gd name="T52" fmla="*/ 298 w 633"/>
                <a:gd name="T53" fmla="*/ 159 h 170"/>
                <a:gd name="T54" fmla="*/ 314 w 633"/>
                <a:gd name="T55" fmla="*/ 157 h 170"/>
                <a:gd name="T56" fmla="*/ 339 w 633"/>
                <a:gd name="T57" fmla="*/ 157 h 170"/>
                <a:gd name="T58" fmla="*/ 364 w 633"/>
                <a:gd name="T59" fmla="*/ 159 h 170"/>
                <a:gd name="T60" fmla="*/ 394 w 633"/>
                <a:gd name="T61" fmla="*/ 159 h 170"/>
                <a:gd name="T62" fmla="*/ 407 w 633"/>
                <a:gd name="T63" fmla="*/ 161 h 170"/>
                <a:gd name="T64" fmla="*/ 461 w 633"/>
                <a:gd name="T65" fmla="*/ 169 h 170"/>
                <a:gd name="T66" fmla="*/ 476 w 633"/>
                <a:gd name="T67" fmla="*/ 170 h 170"/>
                <a:gd name="T68" fmla="*/ 485 w 633"/>
                <a:gd name="T69" fmla="*/ 169 h 170"/>
                <a:gd name="T70" fmla="*/ 495 w 633"/>
                <a:gd name="T71" fmla="*/ 164 h 170"/>
                <a:gd name="T72" fmla="*/ 506 w 633"/>
                <a:gd name="T73" fmla="*/ 157 h 170"/>
                <a:gd name="T74" fmla="*/ 519 w 633"/>
                <a:gd name="T75" fmla="*/ 151 h 170"/>
                <a:gd name="T76" fmla="*/ 556 w 633"/>
                <a:gd name="T77" fmla="*/ 132 h 170"/>
                <a:gd name="T78" fmla="*/ 576 w 633"/>
                <a:gd name="T79" fmla="*/ 112 h 170"/>
                <a:gd name="T80" fmla="*/ 577 w 633"/>
                <a:gd name="T81" fmla="*/ 101 h 170"/>
                <a:gd name="T82" fmla="*/ 581 w 633"/>
                <a:gd name="T83" fmla="*/ 91 h 170"/>
                <a:gd name="T84" fmla="*/ 582 w 633"/>
                <a:gd name="T85" fmla="*/ 73 h 170"/>
                <a:gd name="T86" fmla="*/ 579 w 633"/>
                <a:gd name="T87" fmla="*/ 60 h 170"/>
                <a:gd name="T88" fmla="*/ 577 w 633"/>
                <a:gd name="T89" fmla="*/ 44 h 170"/>
                <a:gd name="T90" fmla="*/ 579 w 633"/>
                <a:gd name="T91" fmla="*/ 28 h 170"/>
                <a:gd name="T92" fmla="*/ 584 w 633"/>
                <a:gd name="T93" fmla="*/ 17 h 170"/>
                <a:gd name="T94" fmla="*/ 597 w 633"/>
                <a:gd name="T95" fmla="*/ 12 h 170"/>
                <a:gd name="T96" fmla="*/ 605 w 633"/>
                <a:gd name="T97" fmla="*/ 9 h 170"/>
                <a:gd name="T98" fmla="*/ 617 w 633"/>
                <a:gd name="T99" fmla="*/ 9 h 170"/>
                <a:gd name="T100" fmla="*/ 630 w 633"/>
                <a:gd name="T101" fmla="*/ 1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33" h="170">
                  <a:moveTo>
                    <a:pt x="0" y="30"/>
                  </a:moveTo>
                  <a:lnTo>
                    <a:pt x="3" y="28"/>
                  </a:lnTo>
                  <a:lnTo>
                    <a:pt x="8" y="23"/>
                  </a:lnTo>
                  <a:lnTo>
                    <a:pt x="12" y="22"/>
                  </a:lnTo>
                  <a:lnTo>
                    <a:pt x="15" y="18"/>
                  </a:lnTo>
                  <a:lnTo>
                    <a:pt x="20" y="15"/>
                  </a:lnTo>
                  <a:lnTo>
                    <a:pt x="25" y="9"/>
                  </a:lnTo>
                  <a:lnTo>
                    <a:pt x="30" y="4"/>
                  </a:lnTo>
                  <a:lnTo>
                    <a:pt x="35" y="0"/>
                  </a:lnTo>
                  <a:lnTo>
                    <a:pt x="41" y="0"/>
                  </a:lnTo>
                  <a:lnTo>
                    <a:pt x="45" y="2"/>
                  </a:lnTo>
                  <a:lnTo>
                    <a:pt x="46" y="4"/>
                  </a:lnTo>
                  <a:lnTo>
                    <a:pt x="51" y="5"/>
                  </a:lnTo>
                  <a:lnTo>
                    <a:pt x="53" y="7"/>
                  </a:lnTo>
                  <a:lnTo>
                    <a:pt x="56" y="7"/>
                  </a:lnTo>
                  <a:lnTo>
                    <a:pt x="60" y="7"/>
                  </a:lnTo>
                  <a:lnTo>
                    <a:pt x="66" y="7"/>
                  </a:lnTo>
                  <a:lnTo>
                    <a:pt x="73" y="9"/>
                  </a:lnTo>
                  <a:lnTo>
                    <a:pt x="79" y="13"/>
                  </a:lnTo>
                  <a:lnTo>
                    <a:pt x="81" y="13"/>
                  </a:lnTo>
                  <a:lnTo>
                    <a:pt x="91" y="17"/>
                  </a:lnTo>
                  <a:lnTo>
                    <a:pt x="93" y="17"/>
                  </a:lnTo>
                  <a:lnTo>
                    <a:pt x="101" y="20"/>
                  </a:lnTo>
                  <a:lnTo>
                    <a:pt x="104" y="20"/>
                  </a:lnTo>
                  <a:lnTo>
                    <a:pt x="114" y="22"/>
                  </a:lnTo>
                  <a:lnTo>
                    <a:pt x="124" y="23"/>
                  </a:lnTo>
                  <a:lnTo>
                    <a:pt x="126" y="25"/>
                  </a:lnTo>
                  <a:lnTo>
                    <a:pt x="136" y="26"/>
                  </a:lnTo>
                  <a:lnTo>
                    <a:pt x="139" y="26"/>
                  </a:lnTo>
                  <a:lnTo>
                    <a:pt x="144" y="33"/>
                  </a:lnTo>
                  <a:lnTo>
                    <a:pt x="147" y="38"/>
                  </a:lnTo>
                  <a:lnTo>
                    <a:pt x="147" y="39"/>
                  </a:lnTo>
                  <a:lnTo>
                    <a:pt x="147" y="44"/>
                  </a:lnTo>
                  <a:lnTo>
                    <a:pt x="147" y="47"/>
                  </a:lnTo>
                  <a:lnTo>
                    <a:pt x="147" y="52"/>
                  </a:lnTo>
                  <a:lnTo>
                    <a:pt x="151" y="59"/>
                  </a:lnTo>
                  <a:lnTo>
                    <a:pt x="160" y="65"/>
                  </a:lnTo>
                  <a:lnTo>
                    <a:pt x="162" y="67"/>
                  </a:lnTo>
                  <a:lnTo>
                    <a:pt x="170" y="75"/>
                  </a:lnTo>
                  <a:lnTo>
                    <a:pt x="174" y="77"/>
                  </a:lnTo>
                  <a:lnTo>
                    <a:pt x="182" y="80"/>
                  </a:lnTo>
                  <a:lnTo>
                    <a:pt x="185" y="85"/>
                  </a:lnTo>
                  <a:lnTo>
                    <a:pt x="189" y="88"/>
                  </a:lnTo>
                  <a:lnTo>
                    <a:pt x="192" y="88"/>
                  </a:lnTo>
                  <a:lnTo>
                    <a:pt x="202" y="85"/>
                  </a:lnTo>
                  <a:lnTo>
                    <a:pt x="208" y="85"/>
                  </a:lnTo>
                  <a:lnTo>
                    <a:pt x="212" y="85"/>
                  </a:lnTo>
                  <a:lnTo>
                    <a:pt x="212" y="88"/>
                  </a:lnTo>
                  <a:lnTo>
                    <a:pt x="210" y="91"/>
                  </a:lnTo>
                  <a:lnTo>
                    <a:pt x="210" y="93"/>
                  </a:lnTo>
                  <a:lnTo>
                    <a:pt x="208" y="94"/>
                  </a:lnTo>
                  <a:lnTo>
                    <a:pt x="205" y="101"/>
                  </a:lnTo>
                  <a:lnTo>
                    <a:pt x="207" y="102"/>
                  </a:lnTo>
                  <a:lnTo>
                    <a:pt x="207" y="106"/>
                  </a:lnTo>
                  <a:lnTo>
                    <a:pt x="208" y="109"/>
                  </a:lnTo>
                  <a:lnTo>
                    <a:pt x="208" y="112"/>
                  </a:lnTo>
                  <a:lnTo>
                    <a:pt x="210" y="114"/>
                  </a:lnTo>
                  <a:lnTo>
                    <a:pt x="212" y="115"/>
                  </a:lnTo>
                  <a:lnTo>
                    <a:pt x="213" y="115"/>
                  </a:lnTo>
                  <a:lnTo>
                    <a:pt x="218" y="117"/>
                  </a:lnTo>
                  <a:lnTo>
                    <a:pt x="222" y="119"/>
                  </a:lnTo>
                  <a:lnTo>
                    <a:pt x="225" y="119"/>
                  </a:lnTo>
                  <a:lnTo>
                    <a:pt x="230" y="120"/>
                  </a:lnTo>
                  <a:lnTo>
                    <a:pt x="232" y="120"/>
                  </a:lnTo>
                  <a:lnTo>
                    <a:pt x="237" y="122"/>
                  </a:lnTo>
                  <a:lnTo>
                    <a:pt x="240" y="123"/>
                  </a:lnTo>
                  <a:lnTo>
                    <a:pt x="243" y="123"/>
                  </a:lnTo>
                  <a:lnTo>
                    <a:pt x="245" y="123"/>
                  </a:lnTo>
                  <a:lnTo>
                    <a:pt x="246" y="125"/>
                  </a:lnTo>
                  <a:lnTo>
                    <a:pt x="251" y="128"/>
                  </a:lnTo>
                  <a:lnTo>
                    <a:pt x="253" y="130"/>
                  </a:lnTo>
                  <a:lnTo>
                    <a:pt x="255" y="132"/>
                  </a:lnTo>
                  <a:lnTo>
                    <a:pt x="256" y="133"/>
                  </a:lnTo>
                  <a:lnTo>
                    <a:pt x="266" y="149"/>
                  </a:lnTo>
                  <a:lnTo>
                    <a:pt x="271" y="156"/>
                  </a:lnTo>
                  <a:lnTo>
                    <a:pt x="273" y="159"/>
                  </a:lnTo>
                  <a:lnTo>
                    <a:pt x="275" y="162"/>
                  </a:lnTo>
                  <a:lnTo>
                    <a:pt x="276" y="164"/>
                  </a:lnTo>
                  <a:lnTo>
                    <a:pt x="283" y="162"/>
                  </a:lnTo>
                  <a:lnTo>
                    <a:pt x="294" y="161"/>
                  </a:lnTo>
                  <a:lnTo>
                    <a:pt x="298" y="159"/>
                  </a:lnTo>
                  <a:lnTo>
                    <a:pt x="309" y="157"/>
                  </a:lnTo>
                  <a:lnTo>
                    <a:pt x="313" y="157"/>
                  </a:lnTo>
                  <a:lnTo>
                    <a:pt x="314" y="157"/>
                  </a:lnTo>
                  <a:lnTo>
                    <a:pt x="327" y="157"/>
                  </a:lnTo>
                  <a:lnTo>
                    <a:pt x="332" y="157"/>
                  </a:lnTo>
                  <a:lnTo>
                    <a:pt x="339" y="157"/>
                  </a:lnTo>
                  <a:lnTo>
                    <a:pt x="342" y="157"/>
                  </a:lnTo>
                  <a:lnTo>
                    <a:pt x="357" y="159"/>
                  </a:lnTo>
                  <a:lnTo>
                    <a:pt x="364" y="159"/>
                  </a:lnTo>
                  <a:lnTo>
                    <a:pt x="375" y="159"/>
                  </a:lnTo>
                  <a:lnTo>
                    <a:pt x="390" y="159"/>
                  </a:lnTo>
                  <a:lnTo>
                    <a:pt x="394" y="159"/>
                  </a:lnTo>
                  <a:lnTo>
                    <a:pt x="399" y="159"/>
                  </a:lnTo>
                  <a:lnTo>
                    <a:pt x="405" y="161"/>
                  </a:lnTo>
                  <a:lnTo>
                    <a:pt x="407" y="161"/>
                  </a:lnTo>
                  <a:lnTo>
                    <a:pt x="438" y="167"/>
                  </a:lnTo>
                  <a:lnTo>
                    <a:pt x="453" y="170"/>
                  </a:lnTo>
                  <a:lnTo>
                    <a:pt x="461" y="169"/>
                  </a:lnTo>
                  <a:lnTo>
                    <a:pt x="466" y="170"/>
                  </a:lnTo>
                  <a:lnTo>
                    <a:pt x="473" y="170"/>
                  </a:lnTo>
                  <a:lnTo>
                    <a:pt x="476" y="170"/>
                  </a:lnTo>
                  <a:lnTo>
                    <a:pt x="480" y="170"/>
                  </a:lnTo>
                  <a:lnTo>
                    <a:pt x="483" y="169"/>
                  </a:lnTo>
                  <a:lnTo>
                    <a:pt x="485" y="169"/>
                  </a:lnTo>
                  <a:lnTo>
                    <a:pt x="486" y="167"/>
                  </a:lnTo>
                  <a:lnTo>
                    <a:pt x="491" y="166"/>
                  </a:lnTo>
                  <a:lnTo>
                    <a:pt x="495" y="164"/>
                  </a:lnTo>
                  <a:lnTo>
                    <a:pt x="499" y="162"/>
                  </a:lnTo>
                  <a:lnTo>
                    <a:pt x="504" y="159"/>
                  </a:lnTo>
                  <a:lnTo>
                    <a:pt x="506" y="157"/>
                  </a:lnTo>
                  <a:lnTo>
                    <a:pt x="511" y="154"/>
                  </a:lnTo>
                  <a:lnTo>
                    <a:pt x="518" y="153"/>
                  </a:lnTo>
                  <a:lnTo>
                    <a:pt x="519" y="151"/>
                  </a:lnTo>
                  <a:lnTo>
                    <a:pt x="529" y="148"/>
                  </a:lnTo>
                  <a:lnTo>
                    <a:pt x="552" y="133"/>
                  </a:lnTo>
                  <a:lnTo>
                    <a:pt x="556" y="132"/>
                  </a:lnTo>
                  <a:lnTo>
                    <a:pt x="569" y="122"/>
                  </a:lnTo>
                  <a:lnTo>
                    <a:pt x="571" y="120"/>
                  </a:lnTo>
                  <a:lnTo>
                    <a:pt x="576" y="112"/>
                  </a:lnTo>
                  <a:lnTo>
                    <a:pt x="576" y="107"/>
                  </a:lnTo>
                  <a:lnTo>
                    <a:pt x="577" y="102"/>
                  </a:lnTo>
                  <a:lnTo>
                    <a:pt x="577" y="101"/>
                  </a:lnTo>
                  <a:lnTo>
                    <a:pt x="577" y="99"/>
                  </a:lnTo>
                  <a:lnTo>
                    <a:pt x="579" y="98"/>
                  </a:lnTo>
                  <a:lnTo>
                    <a:pt x="581" y="91"/>
                  </a:lnTo>
                  <a:lnTo>
                    <a:pt x="582" y="85"/>
                  </a:lnTo>
                  <a:lnTo>
                    <a:pt x="582" y="75"/>
                  </a:lnTo>
                  <a:lnTo>
                    <a:pt x="582" y="73"/>
                  </a:lnTo>
                  <a:lnTo>
                    <a:pt x="582" y="70"/>
                  </a:lnTo>
                  <a:lnTo>
                    <a:pt x="581" y="67"/>
                  </a:lnTo>
                  <a:lnTo>
                    <a:pt x="579" y="60"/>
                  </a:lnTo>
                  <a:lnTo>
                    <a:pt x="579" y="59"/>
                  </a:lnTo>
                  <a:lnTo>
                    <a:pt x="577" y="47"/>
                  </a:lnTo>
                  <a:lnTo>
                    <a:pt x="577" y="44"/>
                  </a:lnTo>
                  <a:lnTo>
                    <a:pt x="577" y="39"/>
                  </a:lnTo>
                  <a:lnTo>
                    <a:pt x="579" y="31"/>
                  </a:lnTo>
                  <a:lnTo>
                    <a:pt x="579" y="28"/>
                  </a:lnTo>
                  <a:lnTo>
                    <a:pt x="584" y="22"/>
                  </a:lnTo>
                  <a:lnTo>
                    <a:pt x="584" y="18"/>
                  </a:lnTo>
                  <a:lnTo>
                    <a:pt x="584" y="17"/>
                  </a:lnTo>
                  <a:lnTo>
                    <a:pt x="592" y="13"/>
                  </a:lnTo>
                  <a:lnTo>
                    <a:pt x="595" y="12"/>
                  </a:lnTo>
                  <a:lnTo>
                    <a:pt x="597" y="12"/>
                  </a:lnTo>
                  <a:lnTo>
                    <a:pt x="602" y="10"/>
                  </a:lnTo>
                  <a:lnTo>
                    <a:pt x="604" y="9"/>
                  </a:lnTo>
                  <a:lnTo>
                    <a:pt x="605" y="9"/>
                  </a:lnTo>
                  <a:lnTo>
                    <a:pt x="609" y="9"/>
                  </a:lnTo>
                  <a:lnTo>
                    <a:pt x="614" y="9"/>
                  </a:lnTo>
                  <a:lnTo>
                    <a:pt x="617" y="9"/>
                  </a:lnTo>
                  <a:lnTo>
                    <a:pt x="622" y="10"/>
                  </a:lnTo>
                  <a:lnTo>
                    <a:pt x="627" y="13"/>
                  </a:lnTo>
                  <a:lnTo>
                    <a:pt x="630" y="15"/>
                  </a:lnTo>
                  <a:lnTo>
                    <a:pt x="633" y="1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46" name="Freeform 146"/>
            <p:cNvSpPr>
              <a:spLocks/>
            </p:cNvSpPr>
            <p:nvPr/>
          </p:nvSpPr>
          <p:spPr bwMode="auto">
            <a:xfrm>
              <a:off x="2008187" y="4849020"/>
              <a:ext cx="546100" cy="450850"/>
            </a:xfrm>
            <a:custGeom>
              <a:avLst/>
              <a:gdLst>
                <a:gd name="T0" fmla="*/ 637 w 688"/>
                <a:gd name="T1" fmla="*/ 369 h 568"/>
                <a:gd name="T2" fmla="*/ 604 w 688"/>
                <a:gd name="T3" fmla="*/ 390 h 568"/>
                <a:gd name="T4" fmla="*/ 564 w 688"/>
                <a:gd name="T5" fmla="*/ 410 h 568"/>
                <a:gd name="T6" fmla="*/ 574 w 688"/>
                <a:gd name="T7" fmla="*/ 440 h 568"/>
                <a:gd name="T8" fmla="*/ 587 w 688"/>
                <a:gd name="T9" fmla="*/ 469 h 568"/>
                <a:gd name="T10" fmla="*/ 609 w 688"/>
                <a:gd name="T11" fmla="*/ 507 h 568"/>
                <a:gd name="T12" fmla="*/ 582 w 688"/>
                <a:gd name="T13" fmla="*/ 520 h 568"/>
                <a:gd name="T14" fmla="*/ 543 w 688"/>
                <a:gd name="T15" fmla="*/ 513 h 568"/>
                <a:gd name="T16" fmla="*/ 508 w 688"/>
                <a:gd name="T17" fmla="*/ 521 h 568"/>
                <a:gd name="T18" fmla="*/ 477 w 688"/>
                <a:gd name="T19" fmla="*/ 544 h 568"/>
                <a:gd name="T20" fmla="*/ 447 w 688"/>
                <a:gd name="T21" fmla="*/ 541 h 568"/>
                <a:gd name="T22" fmla="*/ 404 w 688"/>
                <a:gd name="T23" fmla="*/ 510 h 568"/>
                <a:gd name="T24" fmla="*/ 356 w 688"/>
                <a:gd name="T25" fmla="*/ 507 h 568"/>
                <a:gd name="T26" fmla="*/ 364 w 688"/>
                <a:gd name="T27" fmla="*/ 534 h 568"/>
                <a:gd name="T28" fmla="*/ 339 w 688"/>
                <a:gd name="T29" fmla="*/ 557 h 568"/>
                <a:gd name="T30" fmla="*/ 308 w 688"/>
                <a:gd name="T31" fmla="*/ 560 h 568"/>
                <a:gd name="T32" fmla="*/ 270 w 688"/>
                <a:gd name="T33" fmla="*/ 567 h 568"/>
                <a:gd name="T34" fmla="*/ 228 w 688"/>
                <a:gd name="T35" fmla="*/ 560 h 568"/>
                <a:gd name="T36" fmla="*/ 187 w 688"/>
                <a:gd name="T37" fmla="*/ 550 h 568"/>
                <a:gd name="T38" fmla="*/ 131 w 688"/>
                <a:gd name="T39" fmla="*/ 536 h 568"/>
                <a:gd name="T40" fmla="*/ 85 w 688"/>
                <a:gd name="T41" fmla="*/ 521 h 568"/>
                <a:gd name="T42" fmla="*/ 48 w 688"/>
                <a:gd name="T43" fmla="*/ 500 h 568"/>
                <a:gd name="T44" fmla="*/ 0 w 688"/>
                <a:gd name="T45" fmla="*/ 486 h 568"/>
                <a:gd name="T46" fmla="*/ 8 w 688"/>
                <a:gd name="T47" fmla="*/ 452 h 568"/>
                <a:gd name="T48" fmla="*/ 63 w 688"/>
                <a:gd name="T49" fmla="*/ 408 h 568"/>
                <a:gd name="T50" fmla="*/ 91 w 688"/>
                <a:gd name="T51" fmla="*/ 389 h 568"/>
                <a:gd name="T52" fmla="*/ 104 w 688"/>
                <a:gd name="T53" fmla="*/ 358 h 568"/>
                <a:gd name="T54" fmla="*/ 81 w 688"/>
                <a:gd name="T55" fmla="*/ 333 h 568"/>
                <a:gd name="T56" fmla="*/ 42 w 688"/>
                <a:gd name="T57" fmla="*/ 278 h 568"/>
                <a:gd name="T58" fmla="*/ 20 w 688"/>
                <a:gd name="T59" fmla="*/ 230 h 568"/>
                <a:gd name="T60" fmla="*/ 15 w 688"/>
                <a:gd name="T61" fmla="*/ 185 h 568"/>
                <a:gd name="T62" fmla="*/ 13 w 688"/>
                <a:gd name="T63" fmla="*/ 146 h 568"/>
                <a:gd name="T64" fmla="*/ 66 w 688"/>
                <a:gd name="T65" fmla="*/ 118 h 568"/>
                <a:gd name="T66" fmla="*/ 121 w 688"/>
                <a:gd name="T67" fmla="*/ 120 h 568"/>
                <a:gd name="T68" fmla="*/ 151 w 688"/>
                <a:gd name="T69" fmla="*/ 122 h 568"/>
                <a:gd name="T70" fmla="*/ 177 w 688"/>
                <a:gd name="T71" fmla="*/ 133 h 568"/>
                <a:gd name="T72" fmla="*/ 202 w 688"/>
                <a:gd name="T73" fmla="*/ 136 h 568"/>
                <a:gd name="T74" fmla="*/ 230 w 688"/>
                <a:gd name="T75" fmla="*/ 133 h 568"/>
                <a:gd name="T76" fmla="*/ 263 w 688"/>
                <a:gd name="T77" fmla="*/ 128 h 568"/>
                <a:gd name="T78" fmla="*/ 291 w 688"/>
                <a:gd name="T79" fmla="*/ 128 h 568"/>
                <a:gd name="T80" fmla="*/ 318 w 688"/>
                <a:gd name="T81" fmla="*/ 130 h 568"/>
                <a:gd name="T82" fmla="*/ 351 w 688"/>
                <a:gd name="T83" fmla="*/ 141 h 568"/>
                <a:gd name="T84" fmla="*/ 362 w 688"/>
                <a:gd name="T85" fmla="*/ 168 h 568"/>
                <a:gd name="T86" fmla="*/ 374 w 688"/>
                <a:gd name="T87" fmla="*/ 152 h 568"/>
                <a:gd name="T88" fmla="*/ 394 w 688"/>
                <a:gd name="T89" fmla="*/ 113 h 568"/>
                <a:gd name="T90" fmla="*/ 419 w 688"/>
                <a:gd name="T91" fmla="*/ 86 h 568"/>
                <a:gd name="T92" fmla="*/ 405 w 688"/>
                <a:gd name="T93" fmla="*/ 65 h 568"/>
                <a:gd name="T94" fmla="*/ 395 w 688"/>
                <a:gd name="T95" fmla="*/ 44 h 568"/>
                <a:gd name="T96" fmla="*/ 422 w 688"/>
                <a:gd name="T97" fmla="*/ 44 h 568"/>
                <a:gd name="T98" fmla="*/ 407 w 688"/>
                <a:gd name="T99" fmla="*/ 26 h 568"/>
                <a:gd name="T100" fmla="*/ 419 w 688"/>
                <a:gd name="T101" fmla="*/ 2 h 568"/>
                <a:gd name="T102" fmla="*/ 447 w 688"/>
                <a:gd name="T103" fmla="*/ 7 h 568"/>
                <a:gd name="T104" fmla="*/ 470 w 688"/>
                <a:gd name="T105" fmla="*/ 28 h 568"/>
                <a:gd name="T106" fmla="*/ 500 w 688"/>
                <a:gd name="T107" fmla="*/ 47 h 568"/>
                <a:gd name="T108" fmla="*/ 529 w 688"/>
                <a:gd name="T109" fmla="*/ 58 h 568"/>
                <a:gd name="T110" fmla="*/ 563 w 688"/>
                <a:gd name="T111" fmla="*/ 94 h 568"/>
                <a:gd name="T112" fmla="*/ 581 w 688"/>
                <a:gd name="T113" fmla="*/ 120 h 568"/>
                <a:gd name="T114" fmla="*/ 594 w 688"/>
                <a:gd name="T115" fmla="*/ 146 h 568"/>
                <a:gd name="T116" fmla="*/ 606 w 688"/>
                <a:gd name="T117" fmla="*/ 191 h 568"/>
                <a:gd name="T118" fmla="*/ 622 w 688"/>
                <a:gd name="T119" fmla="*/ 233 h 568"/>
                <a:gd name="T120" fmla="*/ 644 w 688"/>
                <a:gd name="T121" fmla="*/ 267 h 568"/>
                <a:gd name="T122" fmla="*/ 682 w 688"/>
                <a:gd name="T123" fmla="*/ 282 h 568"/>
                <a:gd name="T124" fmla="*/ 678 w 688"/>
                <a:gd name="T125" fmla="*/ 31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8" h="568">
                  <a:moveTo>
                    <a:pt x="688" y="337"/>
                  </a:moveTo>
                  <a:lnTo>
                    <a:pt x="687" y="338"/>
                  </a:lnTo>
                  <a:lnTo>
                    <a:pt x="668" y="353"/>
                  </a:lnTo>
                  <a:lnTo>
                    <a:pt x="662" y="356"/>
                  </a:lnTo>
                  <a:lnTo>
                    <a:pt x="657" y="356"/>
                  </a:lnTo>
                  <a:lnTo>
                    <a:pt x="650" y="361"/>
                  </a:lnTo>
                  <a:lnTo>
                    <a:pt x="647" y="364"/>
                  </a:lnTo>
                  <a:lnTo>
                    <a:pt x="637" y="369"/>
                  </a:lnTo>
                  <a:lnTo>
                    <a:pt x="635" y="371"/>
                  </a:lnTo>
                  <a:lnTo>
                    <a:pt x="630" y="372"/>
                  </a:lnTo>
                  <a:lnTo>
                    <a:pt x="625" y="374"/>
                  </a:lnTo>
                  <a:lnTo>
                    <a:pt x="629" y="385"/>
                  </a:lnTo>
                  <a:lnTo>
                    <a:pt x="620" y="392"/>
                  </a:lnTo>
                  <a:lnTo>
                    <a:pt x="612" y="390"/>
                  </a:lnTo>
                  <a:lnTo>
                    <a:pt x="607" y="389"/>
                  </a:lnTo>
                  <a:lnTo>
                    <a:pt x="604" y="390"/>
                  </a:lnTo>
                  <a:lnTo>
                    <a:pt x="599" y="395"/>
                  </a:lnTo>
                  <a:lnTo>
                    <a:pt x="592" y="400"/>
                  </a:lnTo>
                  <a:lnTo>
                    <a:pt x="586" y="398"/>
                  </a:lnTo>
                  <a:lnTo>
                    <a:pt x="581" y="397"/>
                  </a:lnTo>
                  <a:lnTo>
                    <a:pt x="576" y="397"/>
                  </a:lnTo>
                  <a:lnTo>
                    <a:pt x="569" y="401"/>
                  </a:lnTo>
                  <a:lnTo>
                    <a:pt x="568" y="406"/>
                  </a:lnTo>
                  <a:lnTo>
                    <a:pt x="564" y="410"/>
                  </a:lnTo>
                  <a:lnTo>
                    <a:pt x="563" y="411"/>
                  </a:lnTo>
                  <a:lnTo>
                    <a:pt x="563" y="414"/>
                  </a:lnTo>
                  <a:lnTo>
                    <a:pt x="564" y="422"/>
                  </a:lnTo>
                  <a:lnTo>
                    <a:pt x="564" y="429"/>
                  </a:lnTo>
                  <a:lnTo>
                    <a:pt x="564" y="434"/>
                  </a:lnTo>
                  <a:lnTo>
                    <a:pt x="569" y="434"/>
                  </a:lnTo>
                  <a:lnTo>
                    <a:pt x="574" y="434"/>
                  </a:lnTo>
                  <a:lnTo>
                    <a:pt x="574" y="440"/>
                  </a:lnTo>
                  <a:lnTo>
                    <a:pt x="584" y="442"/>
                  </a:lnTo>
                  <a:lnTo>
                    <a:pt x="584" y="444"/>
                  </a:lnTo>
                  <a:lnTo>
                    <a:pt x="586" y="450"/>
                  </a:lnTo>
                  <a:lnTo>
                    <a:pt x="587" y="453"/>
                  </a:lnTo>
                  <a:lnTo>
                    <a:pt x="592" y="458"/>
                  </a:lnTo>
                  <a:lnTo>
                    <a:pt x="591" y="463"/>
                  </a:lnTo>
                  <a:lnTo>
                    <a:pt x="587" y="466"/>
                  </a:lnTo>
                  <a:lnTo>
                    <a:pt x="587" y="469"/>
                  </a:lnTo>
                  <a:lnTo>
                    <a:pt x="589" y="471"/>
                  </a:lnTo>
                  <a:lnTo>
                    <a:pt x="589" y="476"/>
                  </a:lnTo>
                  <a:lnTo>
                    <a:pt x="591" y="479"/>
                  </a:lnTo>
                  <a:lnTo>
                    <a:pt x="596" y="484"/>
                  </a:lnTo>
                  <a:lnTo>
                    <a:pt x="602" y="487"/>
                  </a:lnTo>
                  <a:lnTo>
                    <a:pt x="607" y="495"/>
                  </a:lnTo>
                  <a:lnTo>
                    <a:pt x="609" y="502"/>
                  </a:lnTo>
                  <a:lnTo>
                    <a:pt x="609" y="507"/>
                  </a:lnTo>
                  <a:lnTo>
                    <a:pt x="606" y="510"/>
                  </a:lnTo>
                  <a:lnTo>
                    <a:pt x="604" y="513"/>
                  </a:lnTo>
                  <a:lnTo>
                    <a:pt x="604" y="515"/>
                  </a:lnTo>
                  <a:lnTo>
                    <a:pt x="601" y="516"/>
                  </a:lnTo>
                  <a:lnTo>
                    <a:pt x="599" y="516"/>
                  </a:lnTo>
                  <a:lnTo>
                    <a:pt x="596" y="518"/>
                  </a:lnTo>
                  <a:lnTo>
                    <a:pt x="591" y="516"/>
                  </a:lnTo>
                  <a:lnTo>
                    <a:pt x="582" y="520"/>
                  </a:lnTo>
                  <a:lnTo>
                    <a:pt x="577" y="521"/>
                  </a:lnTo>
                  <a:lnTo>
                    <a:pt x="574" y="521"/>
                  </a:lnTo>
                  <a:lnTo>
                    <a:pt x="572" y="521"/>
                  </a:lnTo>
                  <a:lnTo>
                    <a:pt x="564" y="520"/>
                  </a:lnTo>
                  <a:lnTo>
                    <a:pt x="559" y="518"/>
                  </a:lnTo>
                  <a:lnTo>
                    <a:pt x="553" y="515"/>
                  </a:lnTo>
                  <a:lnTo>
                    <a:pt x="548" y="513"/>
                  </a:lnTo>
                  <a:lnTo>
                    <a:pt x="543" y="513"/>
                  </a:lnTo>
                  <a:lnTo>
                    <a:pt x="541" y="511"/>
                  </a:lnTo>
                  <a:lnTo>
                    <a:pt x="529" y="511"/>
                  </a:lnTo>
                  <a:lnTo>
                    <a:pt x="528" y="511"/>
                  </a:lnTo>
                  <a:lnTo>
                    <a:pt x="524" y="513"/>
                  </a:lnTo>
                  <a:lnTo>
                    <a:pt x="520" y="515"/>
                  </a:lnTo>
                  <a:lnTo>
                    <a:pt x="515" y="518"/>
                  </a:lnTo>
                  <a:lnTo>
                    <a:pt x="513" y="518"/>
                  </a:lnTo>
                  <a:lnTo>
                    <a:pt x="508" y="521"/>
                  </a:lnTo>
                  <a:lnTo>
                    <a:pt x="505" y="523"/>
                  </a:lnTo>
                  <a:lnTo>
                    <a:pt x="500" y="526"/>
                  </a:lnTo>
                  <a:lnTo>
                    <a:pt x="498" y="528"/>
                  </a:lnTo>
                  <a:lnTo>
                    <a:pt x="491" y="533"/>
                  </a:lnTo>
                  <a:lnTo>
                    <a:pt x="488" y="534"/>
                  </a:lnTo>
                  <a:lnTo>
                    <a:pt x="483" y="539"/>
                  </a:lnTo>
                  <a:lnTo>
                    <a:pt x="478" y="542"/>
                  </a:lnTo>
                  <a:lnTo>
                    <a:pt x="477" y="544"/>
                  </a:lnTo>
                  <a:lnTo>
                    <a:pt x="472" y="549"/>
                  </a:lnTo>
                  <a:lnTo>
                    <a:pt x="472" y="550"/>
                  </a:lnTo>
                  <a:lnTo>
                    <a:pt x="468" y="552"/>
                  </a:lnTo>
                  <a:lnTo>
                    <a:pt x="462" y="555"/>
                  </a:lnTo>
                  <a:lnTo>
                    <a:pt x="460" y="555"/>
                  </a:lnTo>
                  <a:lnTo>
                    <a:pt x="452" y="554"/>
                  </a:lnTo>
                  <a:lnTo>
                    <a:pt x="448" y="545"/>
                  </a:lnTo>
                  <a:lnTo>
                    <a:pt x="447" y="541"/>
                  </a:lnTo>
                  <a:lnTo>
                    <a:pt x="447" y="539"/>
                  </a:lnTo>
                  <a:lnTo>
                    <a:pt x="443" y="534"/>
                  </a:lnTo>
                  <a:lnTo>
                    <a:pt x="435" y="528"/>
                  </a:lnTo>
                  <a:lnTo>
                    <a:pt x="429" y="521"/>
                  </a:lnTo>
                  <a:lnTo>
                    <a:pt x="427" y="520"/>
                  </a:lnTo>
                  <a:lnTo>
                    <a:pt x="419" y="516"/>
                  </a:lnTo>
                  <a:lnTo>
                    <a:pt x="415" y="515"/>
                  </a:lnTo>
                  <a:lnTo>
                    <a:pt x="404" y="510"/>
                  </a:lnTo>
                  <a:lnTo>
                    <a:pt x="402" y="508"/>
                  </a:lnTo>
                  <a:lnTo>
                    <a:pt x="399" y="508"/>
                  </a:lnTo>
                  <a:lnTo>
                    <a:pt x="389" y="507"/>
                  </a:lnTo>
                  <a:lnTo>
                    <a:pt x="386" y="507"/>
                  </a:lnTo>
                  <a:lnTo>
                    <a:pt x="382" y="508"/>
                  </a:lnTo>
                  <a:lnTo>
                    <a:pt x="377" y="505"/>
                  </a:lnTo>
                  <a:lnTo>
                    <a:pt x="371" y="500"/>
                  </a:lnTo>
                  <a:lnTo>
                    <a:pt x="356" y="507"/>
                  </a:lnTo>
                  <a:lnTo>
                    <a:pt x="356" y="508"/>
                  </a:lnTo>
                  <a:lnTo>
                    <a:pt x="357" y="511"/>
                  </a:lnTo>
                  <a:lnTo>
                    <a:pt x="357" y="515"/>
                  </a:lnTo>
                  <a:lnTo>
                    <a:pt x="359" y="516"/>
                  </a:lnTo>
                  <a:lnTo>
                    <a:pt x="361" y="518"/>
                  </a:lnTo>
                  <a:lnTo>
                    <a:pt x="362" y="521"/>
                  </a:lnTo>
                  <a:lnTo>
                    <a:pt x="364" y="528"/>
                  </a:lnTo>
                  <a:lnTo>
                    <a:pt x="364" y="534"/>
                  </a:lnTo>
                  <a:lnTo>
                    <a:pt x="362" y="541"/>
                  </a:lnTo>
                  <a:lnTo>
                    <a:pt x="361" y="544"/>
                  </a:lnTo>
                  <a:lnTo>
                    <a:pt x="357" y="549"/>
                  </a:lnTo>
                  <a:lnTo>
                    <a:pt x="356" y="550"/>
                  </a:lnTo>
                  <a:lnTo>
                    <a:pt x="349" y="555"/>
                  </a:lnTo>
                  <a:lnTo>
                    <a:pt x="348" y="555"/>
                  </a:lnTo>
                  <a:lnTo>
                    <a:pt x="343" y="557"/>
                  </a:lnTo>
                  <a:lnTo>
                    <a:pt x="339" y="557"/>
                  </a:lnTo>
                  <a:lnTo>
                    <a:pt x="334" y="555"/>
                  </a:lnTo>
                  <a:lnTo>
                    <a:pt x="331" y="555"/>
                  </a:lnTo>
                  <a:lnTo>
                    <a:pt x="329" y="555"/>
                  </a:lnTo>
                  <a:lnTo>
                    <a:pt x="323" y="558"/>
                  </a:lnTo>
                  <a:lnTo>
                    <a:pt x="319" y="560"/>
                  </a:lnTo>
                  <a:lnTo>
                    <a:pt x="318" y="560"/>
                  </a:lnTo>
                  <a:lnTo>
                    <a:pt x="311" y="560"/>
                  </a:lnTo>
                  <a:lnTo>
                    <a:pt x="308" y="560"/>
                  </a:lnTo>
                  <a:lnTo>
                    <a:pt x="305" y="560"/>
                  </a:lnTo>
                  <a:lnTo>
                    <a:pt x="301" y="558"/>
                  </a:lnTo>
                  <a:lnTo>
                    <a:pt x="298" y="558"/>
                  </a:lnTo>
                  <a:lnTo>
                    <a:pt x="288" y="563"/>
                  </a:lnTo>
                  <a:lnTo>
                    <a:pt x="286" y="563"/>
                  </a:lnTo>
                  <a:lnTo>
                    <a:pt x="285" y="565"/>
                  </a:lnTo>
                  <a:lnTo>
                    <a:pt x="273" y="568"/>
                  </a:lnTo>
                  <a:lnTo>
                    <a:pt x="270" y="567"/>
                  </a:lnTo>
                  <a:lnTo>
                    <a:pt x="255" y="557"/>
                  </a:lnTo>
                  <a:lnTo>
                    <a:pt x="252" y="557"/>
                  </a:lnTo>
                  <a:lnTo>
                    <a:pt x="247" y="557"/>
                  </a:lnTo>
                  <a:lnTo>
                    <a:pt x="245" y="557"/>
                  </a:lnTo>
                  <a:lnTo>
                    <a:pt x="242" y="560"/>
                  </a:lnTo>
                  <a:lnTo>
                    <a:pt x="238" y="560"/>
                  </a:lnTo>
                  <a:lnTo>
                    <a:pt x="232" y="560"/>
                  </a:lnTo>
                  <a:lnTo>
                    <a:pt x="228" y="560"/>
                  </a:lnTo>
                  <a:lnTo>
                    <a:pt x="222" y="557"/>
                  </a:lnTo>
                  <a:lnTo>
                    <a:pt x="219" y="555"/>
                  </a:lnTo>
                  <a:lnTo>
                    <a:pt x="212" y="549"/>
                  </a:lnTo>
                  <a:lnTo>
                    <a:pt x="209" y="547"/>
                  </a:lnTo>
                  <a:lnTo>
                    <a:pt x="195" y="547"/>
                  </a:lnTo>
                  <a:lnTo>
                    <a:pt x="194" y="547"/>
                  </a:lnTo>
                  <a:lnTo>
                    <a:pt x="189" y="549"/>
                  </a:lnTo>
                  <a:lnTo>
                    <a:pt x="187" y="550"/>
                  </a:lnTo>
                  <a:lnTo>
                    <a:pt x="180" y="552"/>
                  </a:lnTo>
                  <a:lnTo>
                    <a:pt x="179" y="552"/>
                  </a:lnTo>
                  <a:lnTo>
                    <a:pt x="169" y="550"/>
                  </a:lnTo>
                  <a:lnTo>
                    <a:pt x="156" y="544"/>
                  </a:lnTo>
                  <a:lnTo>
                    <a:pt x="154" y="542"/>
                  </a:lnTo>
                  <a:lnTo>
                    <a:pt x="151" y="541"/>
                  </a:lnTo>
                  <a:lnTo>
                    <a:pt x="133" y="536"/>
                  </a:lnTo>
                  <a:lnTo>
                    <a:pt x="131" y="536"/>
                  </a:lnTo>
                  <a:lnTo>
                    <a:pt x="118" y="533"/>
                  </a:lnTo>
                  <a:lnTo>
                    <a:pt x="114" y="531"/>
                  </a:lnTo>
                  <a:lnTo>
                    <a:pt x="104" y="524"/>
                  </a:lnTo>
                  <a:lnTo>
                    <a:pt x="103" y="523"/>
                  </a:lnTo>
                  <a:lnTo>
                    <a:pt x="99" y="523"/>
                  </a:lnTo>
                  <a:lnTo>
                    <a:pt x="90" y="521"/>
                  </a:lnTo>
                  <a:lnTo>
                    <a:pt x="86" y="521"/>
                  </a:lnTo>
                  <a:lnTo>
                    <a:pt x="85" y="521"/>
                  </a:lnTo>
                  <a:lnTo>
                    <a:pt x="75" y="515"/>
                  </a:lnTo>
                  <a:lnTo>
                    <a:pt x="73" y="513"/>
                  </a:lnTo>
                  <a:lnTo>
                    <a:pt x="70" y="513"/>
                  </a:lnTo>
                  <a:lnTo>
                    <a:pt x="61" y="511"/>
                  </a:lnTo>
                  <a:lnTo>
                    <a:pt x="58" y="510"/>
                  </a:lnTo>
                  <a:lnTo>
                    <a:pt x="51" y="503"/>
                  </a:lnTo>
                  <a:lnTo>
                    <a:pt x="50" y="502"/>
                  </a:lnTo>
                  <a:lnTo>
                    <a:pt x="48" y="500"/>
                  </a:lnTo>
                  <a:lnTo>
                    <a:pt x="43" y="499"/>
                  </a:lnTo>
                  <a:lnTo>
                    <a:pt x="40" y="500"/>
                  </a:lnTo>
                  <a:lnTo>
                    <a:pt x="32" y="499"/>
                  </a:lnTo>
                  <a:lnTo>
                    <a:pt x="28" y="499"/>
                  </a:lnTo>
                  <a:lnTo>
                    <a:pt x="22" y="499"/>
                  </a:lnTo>
                  <a:lnTo>
                    <a:pt x="4" y="497"/>
                  </a:lnTo>
                  <a:lnTo>
                    <a:pt x="0" y="487"/>
                  </a:lnTo>
                  <a:lnTo>
                    <a:pt x="0" y="486"/>
                  </a:lnTo>
                  <a:lnTo>
                    <a:pt x="0" y="482"/>
                  </a:lnTo>
                  <a:lnTo>
                    <a:pt x="5" y="481"/>
                  </a:lnTo>
                  <a:lnTo>
                    <a:pt x="7" y="478"/>
                  </a:lnTo>
                  <a:lnTo>
                    <a:pt x="7" y="474"/>
                  </a:lnTo>
                  <a:lnTo>
                    <a:pt x="4" y="461"/>
                  </a:lnTo>
                  <a:lnTo>
                    <a:pt x="4" y="458"/>
                  </a:lnTo>
                  <a:lnTo>
                    <a:pt x="7" y="453"/>
                  </a:lnTo>
                  <a:lnTo>
                    <a:pt x="8" y="452"/>
                  </a:lnTo>
                  <a:lnTo>
                    <a:pt x="17" y="442"/>
                  </a:lnTo>
                  <a:lnTo>
                    <a:pt x="22" y="434"/>
                  </a:lnTo>
                  <a:lnTo>
                    <a:pt x="43" y="424"/>
                  </a:lnTo>
                  <a:lnTo>
                    <a:pt x="50" y="421"/>
                  </a:lnTo>
                  <a:lnTo>
                    <a:pt x="51" y="419"/>
                  </a:lnTo>
                  <a:lnTo>
                    <a:pt x="56" y="413"/>
                  </a:lnTo>
                  <a:lnTo>
                    <a:pt x="58" y="411"/>
                  </a:lnTo>
                  <a:lnTo>
                    <a:pt x="63" y="408"/>
                  </a:lnTo>
                  <a:lnTo>
                    <a:pt x="65" y="406"/>
                  </a:lnTo>
                  <a:lnTo>
                    <a:pt x="73" y="403"/>
                  </a:lnTo>
                  <a:lnTo>
                    <a:pt x="75" y="401"/>
                  </a:lnTo>
                  <a:lnTo>
                    <a:pt x="78" y="400"/>
                  </a:lnTo>
                  <a:lnTo>
                    <a:pt x="81" y="400"/>
                  </a:lnTo>
                  <a:lnTo>
                    <a:pt x="86" y="397"/>
                  </a:lnTo>
                  <a:lnTo>
                    <a:pt x="90" y="392"/>
                  </a:lnTo>
                  <a:lnTo>
                    <a:pt x="91" y="389"/>
                  </a:lnTo>
                  <a:lnTo>
                    <a:pt x="91" y="382"/>
                  </a:lnTo>
                  <a:lnTo>
                    <a:pt x="91" y="377"/>
                  </a:lnTo>
                  <a:lnTo>
                    <a:pt x="91" y="374"/>
                  </a:lnTo>
                  <a:lnTo>
                    <a:pt x="96" y="367"/>
                  </a:lnTo>
                  <a:lnTo>
                    <a:pt x="98" y="366"/>
                  </a:lnTo>
                  <a:lnTo>
                    <a:pt x="101" y="364"/>
                  </a:lnTo>
                  <a:lnTo>
                    <a:pt x="103" y="361"/>
                  </a:lnTo>
                  <a:lnTo>
                    <a:pt x="104" y="358"/>
                  </a:lnTo>
                  <a:lnTo>
                    <a:pt x="103" y="355"/>
                  </a:lnTo>
                  <a:lnTo>
                    <a:pt x="98" y="351"/>
                  </a:lnTo>
                  <a:lnTo>
                    <a:pt x="93" y="346"/>
                  </a:lnTo>
                  <a:lnTo>
                    <a:pt x="91" y="345"/>
                  </a:lnTo>
                  <a:lnTo>
                    <a:pt x="88" y="342"/>
                  </a:lnTo>
                  <a:lnTo>
                    <a:pt x="88" y="340"/>
                  </a:lnTo>
                  <a:lnTo>
                    <a:pt x="83" y="333"/>
                  </a:lnTo>
                  <a:lnTo>
                    <a:pt x="81" y="333"/>
                  </a:lnTo>
                  <a:lnTo>
                    <a:pt x="71" y="319"/>
                  </a:lnTo>
                  <a:lnTo>
                    <a:pt x="70" y="317"/>
                  </a:lnTo>
                  <a:lnTo>
                    <a:pt x="61" y="308"/>
                  </a:lnTo>
                  <a:lnTo>
                    <a:pt x="58" y="303"/>
                  </a:lnTo>
                  <a:lnTo>
                    <a:pt x="53" y="298"/>
                  </a:lnTo>
                  <a:lnTo>
                    <a:pt x="48" y="291"/>
                  </a:lnTo>
                  <a:lnTo>
                    <a:pt x="47" y="288"/>
                  </a:lnTo>
                  <a:lnTo>
                    <a:pt x="42" y="278"/>
                  </a:lnTo>
                  <a:lnTo>
                    <a:pt x="42" y="277"/>
                  </a:lnTo>
                  <a:lnTo>
                    <a:pt x="40" y="269"/>
                  </a:lnTo>
                  <a:lnTo>
                    <a:pt x="38" y="264"/>
                  </a:lnTo>
                  <a:lnTo>
                    <a:pt x="37" y="256"/>
                  </a:lnTo>
                  <a:lnTo>
                    <a:pt x="35" y="254"/>
                  </a:lnTo>
                  <a:lnTo>
                    <a:pt x="33" y="248"/>
                  </a:lnTo>
                  <a:lnTo>
                    <a:pt x="25" y="238"/>
                  </a:lnTo>
                  <a:lnTo>
                    <a:pt x="20" y="230"/>
                  </a:lnTo>
                  <a:lnTo>
                    <a:pt x="20" y="228"/>
                  </a:lnTo>
                  <a:lnTo>
                    <a:pt x="15" y="217"/>
                  </a:lnTo>
                  <a:lnTo>
                    <a:pt x="15" y="215"/>
                  </a:lnTo>
                  <a:lnTo>
                    <a:pt x="15" y="204"/>
                  </a:lnTo>
                  <a:lnTo>
                    <a:pt x="20" y="193"/>
                  </a:lnTo>
                  <a:lnTo>
                    <a:pt x="18" y="189"/>
                  </a:lnTo>
                  <a:lnTo>
                    <a:pt x="18" y="188"/>
                  </a:lnTo>
                  <a:lnTo>
                    <a:pt x="15" y="185"/>
                  </a:lnTo>
                  <a:lnTo>
                    <a:pt x="12" y="181"/>
                  </a:lnTo>
                  <a:lnTo>
                    <a:pt x="5" y="178"/>
                  </a:lnTo>
                  <a:lnTo>
                    <a:pt x="5" y="177"/>
                  </a:lnTo>
                  <a:lnTo>
                    <a:pt x="5" y="172"/>
                  </a:lnTo>
                  <a:lnTo>
                    <a:pt x="4" y="168"/>
                  </a:lnTo>
                  <a:lnTo>
                    <a:pt x="4" y="164"/>
                  </a:lnTo>
                  <a:lnTo>
                    <a:pt x="7" y="149"/>
                  </a:lnTo>
                  <a:lnTo>
                    <a:pt x="13" y="146"/>
                  </a:lnTo>
                  <a:lnTo>
                    <a:pt x="18" y="143"/>
                  </a:lnTo>
                  <a:lnTo>
                    <a:pt x="25" y="138"/>
                  </a:lnTo>
                  <a:lnTo>
                    <a:pt x="33" y="136"/>
                  </a:lnTo>
                  <a:lnTo>
                    <a:pt x="42" y="136"/>
                  </a:lnTo>
                  <a:lnTo>
                    <a:pt x="48" y="133"/>
                  </a:lnTo>
                  <a:lnTo>
                    <a:pt x="56" y="128"/>
                  </a:lnTo>
                  <a:lnTo>
                    <a:pt x="65" y="122"/>
                  </a:lnTo>
                  <a:lnTo>
                    <a:pt x="66" y="118"/>
                  </a:lnTo>
                  <a:lnTo>
                    <a:pt x="66" y="113"/>
                  </a:lnTo>
                  <a:lnTo>
                    <a:pt x="68" y="112"/>
                  </a:lnTo>
                  <a:lnTo>
                    <a:pt x="75" y="110"/>
                  </a:lnTo>
                  <a:lnTo>
                    <a:pt x="81" y="112"/>
                  </a:lnTo>
                  <a:lnTo>
                    <a:pt x="88" y="112"/>
                  </a:lnTo>
                  <a:lnTo>
                    <a:pt x="96" y="113"/>
                  </a:lnTo>
                  <a:lnTo>
                    <a:pt x="106" y="118"/>
                  </a:lnTo>
                  <a:lnTo>
                    <a:pt x="121" y="120"/>
                  </a:lnTo>
                  <a:lnTo>
                    <a:pt x="128" y="120"/>
                  </a:lnTo>
                  <a:lnTo>
                    <a:pt x="129" y="118"/>
                  </a:lnTo>
                  <a:lnTo>
                    <a:pt x="133" y="118"/>
                  </a:lnTo>
                  <a:lnTo>
                    <a:pt x="134" y="118"/>
                  </a:lnTo>
                  <a:lnTo>
                    <a:pt x="137" y="118"/>
                  </a:lnTo>
                  <a:lnTo>
                    <a:pt x="142" y="118"/>
                  </a:lnTo>
                  <a:lnTo>
                    <a:pt x="146" y="120"/>
                  </a:lnTo>
                  <a:lnTo>
                    <a:pt x="151" y="122"/>
                  </a:lnTo>
                  <a:lnTo>
                    <a:pt x="156" y="123"/>
                  </a:lnTo>
                  <a:lnTo>
                    <a:pt x="159" y="123"/>
                  </a:lnTo>
                  <a:lnTo>
                    <a:pt x="164" y="125"/>
                  </a:lnTo>
                  <a:lnTo>
                    <a:pt x="167" y="125"/>
                  </a:lnTo>
                  <a:lnTo>
                    <a:pt x="171" y="126"/>
                  </a:lnTo>
                  <a:lnTo>
                    <a:pt x="174" y="128"/>
                  </a:lnTo>
                  <a:lnTo>
                    <a:pt x="176" y="130"/>
                  </a:lnTo>
                  <a:lnTo>
                    <a:pt x="177" y="133"/>
                  </a:lnTo>
                  <a:lnTo>
                    <a:pt x="176" y="138"/>
                  </a:lnTo>
                  <a:lnTo>
                    <a:pt x="176" y="141"/>
                  </a:lnTo>
                  <a:lnTo>
                    <a:pt x="182" y="143"/>
                  </a:lnTo>
                  <a:lnTo>
                    <a:pt x="184" y="143"/>
                  </a:lnTo>
                  <a:lnTo>
                    <a:pt x="187" y="143"/>
                  </a:lnTo>
                  <a:lnTo>
                    <a:pt x="192" y="141"/>
                  </a:lnTo>
                  <a:lnTo>
                    <a:pt x="199" y="138"/>
                  </a:lnTo>
                  <a:lnTo>
                    <a:pt x="202" y="136"/>
                  </a:lnTo>
                  <a:lnTo>
                    <a:pt x="205" y="136"/>
                  </a:lnTo>
                  <a:lnTo>
                    <a:pt x="207" y="134"/>
                  </a:lnTo>
                  <a:lnTo>
                    <a:pt x="210" y="134"/>
                  </a:lnTo>
                  <a:lnTo>
                    <a:pt x="214" y="133"/>
                  </a:lnTo>
                  <a:lnTo>
                    <a:pt x="217" y="133"/>
                  </a:lnTo>
                  <a:lnTo>
                    <a:pt x="223" y="133"/>
                  </a:lnTo>
                  <a:lnTo>
                    <a:pt x="228" y="133"/>
                  </a:lnTo>
                  <a:lnTo>
                    <a:pt x="230" y="133"/>
                  </a:lnTo>
                  <a:lnTo>
                    <a:pt x="232" y="133"/>
                  </a:lnTo>
                  <a:lnTo>
                    <a:pt x="233" y="131"/>
                  </a:lnTo>
                  <a:lnTo>
                    <a:pt x="240" y="130"/>
                  </a:lnTo>
                  <a:lnTo>
                    <a:pt x="245" y="128"/>
                  </a:lnTo>
                  <a:lnTo>
                    <a:pt x="252" y="126"/>
                  </a:lnTo>
                  <a:lnTo>
                    <a:pt x="257" y="125"/>
                  </a:lnTo>
                  <a:lnTo>
                    <a:pt x="262" y="126"/>
                  </a:lnTo>
                  <a:lnTo>
                    <a:pt x="263" y="128"/>
                  </a:lnTo>
                  <a:lnTo>
                    <a:pt x="265" y="130"/>
                  </a:lnTo>
                  <a:lnTo>
                    <a:pt x="268" y="131"/>
                  </a:lnTo>
                  <a:lnTo>
                    <a:pt x="271" y="133"/>
                  </a:lnTo>
                  <a:lnTo>
                    <a:pt x="275" y="133"/>
                  </a:lnTo>
                  <a:lnTo>
                    <a:pt x="276" y="130"/>
                  </a:lnTo>
                  <a:lnTo>
                    <a:pt x="283" y="128"/>
                  </a:lnTo>
                  <a:lnTo>
                    <a:pt x="285" y="128"/>
                  </a:lnTo>
                  <a:lnTo>
                    <a:pt x="291" y="128"/>
                  </a:lnTo>
                  <a:lnTo>
                    <a:pt x="298" y="128"/>
                  </a:lnTo>
                  <a:lnTo>
                    <a:pt x="300" y="128"/>
                  </a:lnTo>
                  <a:lnTo>
                    <a:pt x="301" y="128"/>
                  </a:lnTo>
                  <a:lnTo>
                    <a:pt x="308" y="128"/>
                  </a:lnTo>
                  <a:lnTo>
                    <a:pt x="309" y="128"/>
                  </a:lnTo>
                  <a:lnTo>
                    <a:pt x="311" y="130"/>
                  </a:lnTo>
                  <a:lnTo>
                    <a:pt x="316" y="128"/>
                  </a:lnTo>
                  <a:lnTo>
                    <a:pt x="318" y="130"/>
                  </a:lnTo>
                  <a:lnTo>
                    <a:pt x="323" y="131"/>
                  </a:lnTo>
                  <a:lnTo>
                    <a:pt x="326" y="133"/>
                  </a:lnTo>
                  <a:lnTo>
                    <a:pt x="329" y="134"/>
                  </a:lnTo>
                  <a:lnTo>
                    <a:pt x="334" y="136"/>
                  </a:lnTo>
                  <a:lnTo>
                    <a:pt x="338" y="139"/>
                  </a:lnTo>
                  <a:lnTo>
                    <a:pt x="344" y="139"/>
                  </a:lnTo>
                  <a:lnTo>
                    <a:pt x="348" y="139"/>
                  </a:lnTo>
                  <a:lnTo>
                    <a:pt x="351" y="141"/>
                  </a:lnTo>
                  <a:lnTo>
                    <a:pt x="351" y="143"/>
                  </a:lnTo>
                  <a:lnTo>
                    <a:pt x="352" y="144"/>
                  </a:lnTo>
                  <a:lnTo>
                    <a:pt x="352" y="146"/>
                  </a:lnTo>
                  <a:lnTo>
                    <a:pt x="352" y="152"/>
                  </a:lnTo>
                  <a:lnTo>
                    <a:pt x="349" y="155"/>
                  </a:lnTo>
                  <a:lnTo>
                    <a:pt x="351" y="162"/>
                  </a:lnTo>
                  <a:lnTo>
                    <a:pt x="356" y="165"/>
                  </a:lnTo>
                  <a:lnTo>
                    <a:pt x="362" y="168"/>
                  </a:lnTo>
                  <a:lnTo>
                    <a:pt x="366" y="168"/>
                  </a:lnTo>
                  <a:lnTo>
                    <a:pt x="369" y="168"/>
                  </a:lnTo>
                  <a:lnTo>
                    <a:pt x="371" y="167"/>
                  </a:lnTo>
                  <a:lnTo>
                    <a:pt x="371" y="165"/>
                  </a:lnTo>
                  <a:lnTo>
                    <a:pt x="369" y="160"/>
                  </a:lnTo>
                  <a:lnTo>
                    <a:pt x="371" y="159"/>
                  </a:lnTo>
                  <a:lnTo>
                    <a:pt x="372" y="154"/>
                  </a:lnTo>
                  <a:lnTo>
                    <a:pt x="374" y="152"/>
                  </a:lnTo>
                  <a:lnTo>
                    <a:pt x="376" y="149"/>
                  </a:lnTo>
                  <a:lnTo>
                    <a:pt x="379" y="146"/>
                  </a:lnTo>
                  <a:lnTo>
                    <a:pt x="384" y="141"/>
                  </a:lnTo>
                  <a:lnTo>
                    <a:pt x="389" y="134"/>
                  </a:lnTo>
                  <a:lnTo>
                    <a:pt x="394" y="128"/>
                  </a:lnTo>
                  <a:lnTo>
                    <a:pt x="394" y="120"/>
                  </a:lnTo>
                  <a:lnTo>
                    <a:pt x="394" y="117"/>
                  </a:lnTo>
                  <a:lnTo>
                    <a:pt x="394" y="113"/>
                  </a:lnTo>
                  <a:lnTo>
                    <a:pt x="395" y="107"/>
                  </a:lnTo>
                  <a:lnTo>
                    <a:pt x="399" y="104"/>
                  </a:lnTo>
                  <a:lnTo>
                    <a:pt x="402" y="102"/>
                  </a:lnTo>
                  <a:lnTo>
                    <a:pt x="404" y="102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14" y="94"/>
                  </a:lnTo>
                  <a:lnTo>
                    <a:pt x="419" y="86"/>
                  </a:lnTo>
                  <a:lnTo>
                    <a:pt x="417" y="84"/>
                  </a:lnTo>
                  <a:lnTo>
                    <a:pt x="417" y="83"/>
                  </a:lnTo>
                  <a:lnTo>
                    <a:pt x="417" y="79"/>
                  </a:lnTo>
                  <a:lnTo>
                    <a:pt x="414" y="76"/>
                  </a:lnTo>
                  <a:lnTo>
                    <a:pt x="412" y="73"/>
                  </a:lnTo>
                  <a:lnTo>
                    <a:pt x="410" y="68"/>
                  </a:lnTo>
                  <a:lnTo>
                    <a:pt x="409" y="68"/>
                  </a:lnTo>
                  <a:lnTo>
                    <a:pt x="405" y="65"/>
                  </a:lnTo>
                  <a:lnTo>
                    <a:pt x="404" y="65"/>
                  </a:lnTo>
                  <a:lnTo>
                    <a:pt x="395" y="58"/>
                  </a:lnTo>
                  <a:lnTo>
                    <a:pt x="392" y="54"/>
                  </a:lnTo>
                  <a:lnTo>
                    <a:pt x="391" y="52"/>
                  </a:lnTo>
                  <a:lnTo>
                    <a:pt x="391" y="50"/>
                  </a:lnTo>
                  <a:lnTo>
                    <a:pt x="391" y="47"/>
                  </a:lnTo>
                  <a:lnTo>
                    <a:pt x="394" y="44"/>
                  </a:lnTo>
                  <a:lnTo>
                    <a:pt x="395" y="44"/>
                  </a:lnTo>
                  <a:lnTo>
                    <a:pt x="399" y="44"/>
                  </a:lnTo>
                  <a:lnTo>
                    <a:pt x="402" y="44"/>
                  </a:lnTo>
                  <a:lnTo>
                    <a:pt x="409" y="45"/>
                  </a:lnTo>
                  <a:lnTo>
                    <a:pt x="414" y="49"/>
                  </a:lnTo>
                  <a:lnTo>
                    <a:pt x="417" y="49"/>
                  </a:lnTo>
                  <a:lnTo>
                    <a:pt x="419" y="49"/>
                  </a:lnTo>
                  <a:lnTo>
                    <a:pt x="420" y="47"/>
                  </a:lnTo>
                  <a:lnTo>
                    <a:pt x="422" y="44"/>
                  </a:lnTo>
                  <a:lnTo>
                    <a:pt x="422" y="41"/>
                  </a:lnTo>
                  <a:lnTo>
                    <a:pt x="420" y="39"/>
                  </a:lnTo>
                  <a:lnTo>
                    <a:pt x="419" y="36"/>
                  </a:lnTo>
                  <a:lnTo>
                    <a:pt x="417" y="34"/>
                  </a:lnTo>
                  <a:lnTo>
                    <a:pt x="414" y="33"/>
                  </a:lnTo>
                  <a:lnTo>
                    <a:pt x="410" y="31"/>
                  </a:lnTo>
                  <a:lnTo>
                    <a:pt x="409" y="28"/>
                  </a:lnTo>
                  <a:lnTo>
                    <a:pt x="407" y="26"/>
                  </a:lnTo>
                  <a:lnTo>
                    <a:pt x="405" y="23"/>
                  </a:lnTo>
                  <a:lnTo>
                    <a:pt x="405" y="21"/>
                  </a:lnTo>
                  <a:lnTo>
                    <a:pt x="404" y="16"/>
                  </a:lnTo>
                  <a:lnTo>
                    <a:pt x="404" y="11"/>
                  </a:lnTo>
                  <a:lnTo>
                    <a:pt x="404" y="7"/>
                  </a:lnTo>
                  <a:lnTo>
                    <a:pt x="407" y="5"/>
                  </a:lnTo>
                  <a:lnTo>
                    <a:pt x="417" y="0"/>
                  </a:lnTo>
                  <a:lnTo>
                    <a:pt x="419" y="2"/>
                  </a:lnTo>
                  <a:lnTo>
                    <a:pt x="424" y="3"/>
                  </a:lnTo>
                  <a:lnTo>
                    <a:pt x="427" y="3"/>
                  </a:lnTo>
                  <a:lnTo>
                    <a:pt x="429" y="3"/>
                  </a:lnTo>
                  <a:lnTo>
                    <a:pt x="434" y="3"/>
                  </a:lnTo>
                  <a:lnTo>
                    <a:pt x="435" y="5"/>
                  </a:lnTo>
                  <a:lnTo>
                    <a:pt x="440" y="5"/>
                  </a:lnTo>
                  <a:lnTo>
                    <a:pt x="443" y="7"/>
                  </a:lnTo>
                  <a:lnTo>
                    <a:pt x="447" y="7"/>
                  </a:lnTo>
                  <a:lnTo>
                    <a:pt x="448" y="10"/>
                  </a:lnTo>
                  <a:lnTo>
                    <a:pt x="452" y="15"/>
                  </a:lnTo>
                  <a:lnTo>
                    <a:pt x="455" y="16"/>
                  </a:lnTo>
                  <a:lnTo>
                    <a:pt x="457" y="16"/>
                  </a:lnTo>
                  <a:lnTo>
                    <a:pt x="462" y="18"/>
                  </a:lnTo>
                  <a:lnTo>
                    <a:pt x="463" y="20"/>
                  </a:lnTo>
                  <a:lnTo>
                    <a:pt x="465" y="24"/>
                  </a:lnTo>
                  <a:lnTo>
                    <a:pt x="470" y="28"/>
                  </a:lnTo>
                  <a:lnTo>
                    <a:pt x="473" y="29"/>
                  </a:lnTo>
                  <a:lnTo>
                    <a:pt x="480" y="33"/>
                  </a:lnTo>
                  <a:lnTo>
                    <a:pt x="481" y="36"/>
                  </a:lnTo>
                  <a:lnTo>
                    <a:pt x="488" y="41"/>
                  </a:lnTo>
                  <a:lnTo>
                    <a:pt x="490" y="41"/>
                  </a:lnTo>
                  <a:lnTo>
                    <a:pt x="495" y="44"/>
                  </a:lnTo>
                  <a:lnTo>
                    <a:pt x="496" y="45"/>
                  </a:lnTo>
                  <a:lnTo>
                    <a:pt x="500" y="47"/>
                  </a:lnTo>
                  <a:lnTo>
                    <a:pt x="503" y="49"/>
                  </a:lnTo>
                  <a:lnTo>
                    <a:pt x="505" y="50"/>
                  </a:lnTo>
                  <a:lnTo>
                    <a:pt x="506" y="50"/>
                  </a:lnTo>
                  <a:lnTo>
                    <a:pt x="511" y="52"/>
                  </a:lnTo>
                  <a:lnTo>
                    <a:pt x="516" y="54"/>
                  </a:lnTo>
                  <a:lnTo>
                    <a:pt x="523" y="55"/>
                  </a:lnTo>
                  <a:lnTo>
                    <a:pt x="526" y="55"/>
                  </a:lnTo>
                  <a:lnTo>
                    <a:pt x="529" y="58"/>
                  </a:lnTo>
                  <a:lnTo>
                    <a:pt x="533" y="62"/>
                  </a:lnTo>
                  <a:lnTo>
                    <a:pt x="534" y="67"/>
                  </a:lnTo>
                  <a:lnTo>
                    <a:pt x="539" y="71"/>
                  </a:lnTo>
                  <a:lnTo>
                    <a:pt x="546" y="78"/>
                  </a:lnTo>
                  <a:lnTo>
                    <a:pt x="549" y="81"/>
                  </a:lnTo>
                  <a:lnTo>
                    <a:pt x="554" y="84"/>
                  </a:lnTo>
                  <a:lnTo>
                    <a:pt x="561" y="92"/>
                  </a:lnTo>
                  <a:lnTo>
                    <a:pt x="563" y="94"/>
                  </a:lnTo>
                  <a:lnTo>
                    <a:pt x="564" y="97"/>
                  </a:lnTo>
                  <a:lnTo>
                    <a:pt x="568" y="102"/>
                  </a:lnTo>
                  <a:lnTo>
                    <a:pt x="571" y="105"/>
                  </a:lnTo>
                  <a:lnTo>
                    <a:pt x="576" y="110"/>
                  </a:lnTo>
                  <a:lnTo>
                    <a:pt x="574" y="112"/>
                  </a:lnTo>
                  <a:lnTo>
                    <a:pt x="576" y="113"/>
                  </a:lnTo>
                  <a:lnTo>
                    <a:pt x="577" y="117"/>
                  </a:lnTo>
                  <a:lnTo>
                    <a:pt x="581" y="120"/>
                  </a:lnTo>
                  <a:lnTo>
                    <a:pt x="582" y="122"/>
                  </a:lnTo>
                  <a:lnTo>
                    <a:pt x="584" y="128"/>
                  </a:lnTo>
                  <a:lnTo>
                    <a:pt x="584" y="130"/>
                  </a:lnTo>
                  <a:lnTo>
                    <a:pt x="589" y="133"/>
                  </a:lnTo>
                  <a:lnTo>
                    <a:pt x="591" y="134"/>
                  </a:lnTo>
                  <a:lnTo>
                    <a:pt x="594" y="139"/>
                  </a:lnTo>
                  <a:lnTo>
                    <a:pt x="594" y="141"/>
                  </a:lnTo>
                  <a:lnTo>
                    <a:pt x="594" y="146"/>
                  </a:lnTo>
                  <a:lnTo>
                    <a:pt x="594" y="152"/>
                  </a:lnTo>
                  <a:lnTo>
                    <a:pt x="599" y="165"/>
                  </a:lnTo>
                  <a:lnTo>
                    <a:pt x="601" y="170"/>
                  </a:lnTo>
                  <a:lnTo>
                    <a:pt x="601" y="172"/>
                  </a:lnTo>
                  <a:lnTo>
                    <a:pt x="601" y="175"/>
                  </a:lnTo>
                  <a:lnTo>
                    <a:pt x="602" y="181"/>
                  </a:lnTo>
                  <a:lnTo>
                    <a:pt x="602" y="185"/>
                  </a:lnTo>
                  <a:lnTo>
                    <a:pt x="606" y="191"/>
                  </a:lnTo>
                  <a:lnTo>
                    <a:pt x="607" y="193"/>
                  </a:lnTo>
                  <a:lnTo>
                    <a:pt x="611" y="196"/>
                  </a:lnTo>
                  <a:lnTo>
                    <a:pt x="615" y="199"/>
                  </a:lnTo>
                  <a:lnTo>
                    <a:pt x="615" y="201"/>
                  </a:lnTo>
                  <a:lnTo>
                    <a:pt x="617" y="204"/>
                  </a:lnTo>
                  <a:lnTo>
                    <a:pt x="620" y="223"/>
                  </a:lnTo>
                  <a:lnTo>
                    <a:pt x="622" y="230"/>
                  </a:lnTo>
                  <a:lnTo>
                    <a:pt x="622" y="233"/>
                  </a:lnTo>
                  <a:lnTo>
                    <a:pt x="622" y="240"/>
                  </a:lnTo>
                  <a:lnTo>
                    <a:pt x="622" y="241"/>
                  </a:lnTo>
                  <a:lnTo>
                    <a:pt x="624" y="249"/>
                  </a:lnTo>
                  <a:lnTo>
                    <a:pt x="625" y="253"/>
                  </a:lnTo>
                  <a:lnTo>
                    <a:pt x="632" y="259"/>
                  </a:lnTo>
                  <a:lnTo>
                    <a:pt x="635" y="262"/>
                  </a:lnTo>
                  <a:lnTo>
                    <a:pt x="637" y="262"/>
                  </a:lnTo>
                  <a:lnTo>
                    <a:pt x="644" y="267"/>
                  </a:lnTo>
                  <a:lnTo>
                    <a:pt x="654" y="270"/>
                  </a:lnTo>
                  <a:lnTo>
                    <a:pt x="662" y="272"/>
                  </a:lnTo>
                  <a:lnTo>
                    <a:pt x="668" y="272"/>
                  </a:lnTo>
                  <a:lnTo>
                    <a:pt x="673" y="275"/>
                  </a:lnTo>
                  <a:lnTo>
                    <a:pt x="675" y="277"/>
                  </a:lnTo>
                  <a:lnTo>
                    <a:pt x="678" y="278"/>
                  </a:lnTo>
                  <a:lnTo>
                    <a:pt x="680" y="280"/>
                  </a:lnTo>
                  <a:lnTo>
                    <a:pt x="682" y="282"/>
                  </a:lnTo>
                  <a:lnTo>
                    <a:pt x="683" y="288"/>
                  </a:lnTo>
                  <a:lnTo>
                    <a:pt x="687" y="295"/>
                  </a:lnTo>
                  <a:lnTo>
                    <a:pt x="687" y="300"/>
                  </a:lnTo>
                  <a:lnTo>
                    <a:pt x="685" y="301"/>
                  </a:lnTo>
                  <a:lnTo>
                    <a:pt x="683" y="304"/>
                  </a:lnTo>
                  <a:lnTo>
                    <a:pt x="680" y="308"/>
                  </a:lnTo>
                  <a:lnTo>
                    <a:pt x="678" y="309"/>
                  </a:lnTo>
                  <a:lnTo>
                    <a:pt x="678" y="314"/>
                  </a:lnTo>
                  <a:lnTo>
                    <a:pt x="680" y="321"/>
                  </a:lnTo>
                  <a:lnTo>
                    <a:pt x="683" y="327"/>
                  </a:lnTo>
                  <a:lnTo>
                    <a:pt x="687" y="335"/>
                  </a:lnTo>
                  <a:lnTo>
                    <a:pt x="688" y="337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47" name="Freeform 147"/>
            <p:cNvSpPr>
              <a:spLocks/>
            </p:cNvSpPr>
            <p:nvPr/>
          </p:nvSpPr>
          <p:spPr bwMode="auto">
            <a:xfrm>
              <a:off x="2276474" y="6312695"/>
              <a:ext cx="341313" cy="265113"/>
            </a:xfrm>
            <a:custGeom>
              <a:avLst/>
              <a:gdLst>
                <a:gd name="T0" fmla="*/ 59 w 430"/>
                <a:gd name="T1" fmla="*/ 92 h 335"/>
                <a:gd name="T2" fmla="*/ 82 w 430"/>
                <a:gd name="T3" fmla="*/ 84 h 335"/>
                <a:gd name="T4" fmla="*/ 102 w 430"/>
                <a:gd name="T5" fmla="*/ 63 h 335"/>
                <a:gd name="T6" fmla="*/ 135 w 430"/>
                <a:gd name="T7" fmla="*/ 57 h 335"/>
                <a:gd name="T8" fmla="*/ 153 w 430"/>
                <a:gd name="T9" fmla="*/ 52 h 335"/>
                <a:gd name="T10" fmla="*/ 163 w 430"/>
                <a:gd name="T11" fmla="*/ 49 h 335"/>
                <a:gd name="T12" fmla="*/ 173 w 430"/>
                <a:gd name="T13" fmla="*/ 55 h 335"/>
                <a:gd name="T14" fmla="*/ 196 w 430"/>
                <a:gd name="T15" fmla="*/ 54 h 335"/>
                <a:gd name="T16" fmla="*/ 216 w 430"/>
                <a:gd name="T17" fmla="*/ 62 h 335"/>
                <a:gd name="T18" fmla="*/ 231 w 430"/>
                <a:gd name="T19" fmla="*/ 70 h 335"/>
                <a:gd name="T20" fmla="*/ 251 w 430"/>
                <a:gd name="T21" fmla="*/ 62 h 335"/>
                <a:gd name="T22" fmla="*/ 268 w 430"/>
                <a:gd name="T23" fmla="*/ 57 h 335"/>
                <a:gd name="T24" fmla="*/ 274 w 430"/>
                <a:gd name="T25" fmla="*/ 37 h 335"/>
                <a:gd name="T26" fmla="*/ 299 w 430"/>
                <a:gd name="T27" fmla="*/ 18 h 335"/>
                <a:gd name="T28" fmla="*/ 317 w 430"/>
                <a:gd name="T29" fmla="*/ 10 h 335"/>
                <a:gd name="T30" fmla="*/ 334 w 430"/>
                <a:gd name="T31" fmla="*/ 2 h 335"/>
                <a:gd name="T32" fmla="*/ 339 w 430"/>
                <a:gd name="T33" fmla="*/ 23 h 335"/>
                <a:gd name="T34" fmla="*/ 330 w 430"/>
                <a:gd name="T35" fmla="*/ 36 h 335"/>
                <a:gd name="T36" fmla="*/ 339 w 430"/>
                <a:gd name="T37" fmla="*/ 58 h 335"/>
                <a:gd name="T38" fmla="*/ 342 w 430"/>
                <a:gd name="T39" fmla="*/ 81 h 335"/>
                <a:gd name="T40" fmla="*/ 350 w 430"/>
                <a:gd name="T41" fmla="*/ 94 h 335"/>
                <a:gd name="T42" fmla="*/ 373 w 430"/>
                <a:gd name="T43" fmla="*/ 118 h 335"/>
                <a:gd name="T44" fmla="*/ 382 w 430"/>
                <a:gd name="T45" fmla="*/ 131 h 335"/>
                <a:gd name="T46" fmla="*/ 387 w 430"/>
                <a:gd name="T47" fmla="*/ 151 h 335"/>
                <a:gd name="T48" fmla="*/ 392 w 430"/>
                <a:gd name="T49" fmla="*/ 165 h 335"/>
                <a:gd name="T50" fmla="*/ 402 w 430"/>
                <a:gd name="T51" fmla="*/ 186 h 335"/>
                <a:gd name="T52" fmla="*/ 423 w 430"/>
                <a:gd name="T53" fmla="*/ 196 h 335"/>
                <a:gd name="T54" fmla="*/ 426 w 430"/>
                <a:gd name="T55" fmla="*/ 215 h 335"/>
                <a:gd name="T56" fmla="*/ 418 w 430"/>
                <a:gd name="T57" fmla="*/ 248 h 335"/>
                <a:gd name="T58" fmla="*/ 406 w 430"/>
                <a:gd name="T59" fmla="*/ 266 h 335"/>
                <a:gd name="T60" fmla="*/ 387 w 430"/>
                <a:gd name="T61" fmla="*/ 270 h 335"/>
                <a:gd name="T62" fmla="*/ 354 w 430"/>
                <a:gd name="T63" fmla="*/ 272 h 335"/>
                <a:gd name="T64" fmla="*/ 327 w 430"/>
                <a:gd name="T65" fmla="*/ 267 h 335"/>
                <a:gd name="T66" fmla="*/ 284 w 430"/>
                <a:gd name="T67" fmla="*/ 249 h 335"/>
                <a:gd name="T68" fmla="*/ 268 w 430"/>
                <a:gd name="T69" fmla="*/ 235 h 335"/>
                <a:gd name="T70" fmla="*/ 271 w 430"/>
                <a:gd name="T71" fmla="*/ 220 h 335"/>
                <a:gd name="T72" fmla="*/ 263 w 430"/>
                <a:gd name="T73" fmla="*/ 219 h 335"/>
                <a:gd name="T74" fmla="*/ 258 w 430"/>
                <a:gd name="T75" fmla="*/ 228 h 335"/>
                <a:gd name="T76" fmla="*/ 261 w 430"/>
                <a:gd name="T77" fmla="*/ 251 h 335"/>
                <a:gd name="T78" fmla="*/ 254 w 430"/>
                <a:gd name="T79" fmla="*/ 262 h 335"/>
                <a:gd name="T80" fmla="*/ 236 w 430"/>
                <a:gd name="T81" fmla="*/ 279 h 335"/>
                <a:gd name="T82" fmla="*/ 216 w 430"/>
                <a:gd name="T83" fmla="*/ 290 h 335"/>
                <a:gd name="T84" fmla="*/ 186 w 430"/>
                <a:gd name="T85" fmla="*/ 300 h 335"/>
                <a:gd name="T86" fmla="*/ 170 w 430"/>
                <a:gd name="T87" fmla="*/ 303 h 335"/>
                <a:gd name="T88" fmla="*/ 135 w 430"/>
                <a:gd name="T89" fmla="*/ 311 h 335"/>
                <a:gd name="T90" fmla="*/ 94 w 430"/>
                <a:gd name="T91" fmla="*/ 324 h 335"/>
                <a:gd name="T92" fmla="*/ 61 w 430"/>
                <a:gd name="T93" fmla="*/ 335 h 335"/>
                <a:gd name="T94" fmla="*/ 49 w 430"/>
                <a:gd name="T95" fmla="*/ 311 h 335"/>
                <a:gd name="T96" fmla="*/ 28 w 430"/>
                <a:gd name="T97" fmla="*/ 277 h 335"/>
                <a:gd name="T98" fmla="*/ 18 w 430"/>
                <a:gd name="T99" fmla="*/ 261 h 335"/>
                <a:gd name="T100" fmla="*/ 0 w 430"/>
                <a:gd name="T101" fmla="*/ 253 h 335"/>
                <a:gd name="T102" fmla="*/ 5 w 430"/>
                <a:gd name="T103" fmla="*/ 245 h 335"/>
                <a:gd name="T104" fmla="*/ 5 w 430"/>
                <a:gd name="T105" fmla="*/ 228 h 335"/>
                <a:gd name="T106" fmla="*/ 11 w 430"/>
                <a:gd name="T107" fmla="*/ 215 h 335"/>
                <a:gd name="T108" fmla="*/ 13 w 430"/>
                <a:gd name="T109" fmla="*/ 190 h 335"/>
                <a:gd name="T110" fmla="*/ 10 w 430"/>
                <a:gd name="T111" fmla="*/ 170 h 335"/>
                <a:gd name="T112" fmla="*/ 14 w 430"/>
                <a:gd name="T113" fmla="*/ 157 h 335"/>
                <a:gd name="T114" fmla="*/ 14 w 430"/>
                <a:gd name="T115" fmla="*/ 141 h 335"/>
                <a:gd name="T116" fmla="*/ 31 w 430"/>
                <a:gd name="T117" fmla="*/ 125 h 335"/>
                <a:gd name="T118" fmla="*/ 46 w 430"/>
                <a:gd name="T119" fmla="*/ 110 h 335"/>
                <a:gd name="T120" fmla="*/ 39 w 430"/>
                <a:gd name="T121" fmla="*/ 94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0" h="335">
                  <a:moveTo>
                    <a:pt x="39" y="94"/>
                  </a:moveTo>
                  <a:lnTo>
                    <a:pt x="48" y="86"/>
                  </a:lnTo>
                  <a:lnTo>
                    <a:pt x="56" y="92"/>
                  </a:lnTo>
                  <a:lnTo>
                    <a:pt x="59" y="92"/>
                  </a:lnTo>
                  <a:lnTo>
                    <a:pt x="62" y="92"/>
                  </a:lnTo>
                  <a:lnTo>
                    <a:pt x="77" y="88"/>
                  </a:lnTo>
                  <a:lnTo>
                    <a:pt x="81" y="86"/>
                  </a:lnTo>
                  <a:lnTo>
                    <a:pt x="82" y="84"/>
                  </a:lnTo>
                  <a:lnTo>
                    <a:pt x="89" y="78"/>
                  </a:lnTo>
                  <a:lnTo>
                    <a:pt x="94" y="71"/>
                  </a:lnTo>
                  <a:lnTo>
                    <a:pt x="97" y="68"/>
                  </a:lnTo>
                  <a:lnTo>
                    <a:pt x="102" y="63"/>
                  </a:lnTo>
                  <a:lnTo>
                    <a:pt x="109" y="60"/>
                  </a:lnTo>
                  <a:lnTo>
                    <a:pt x="112" y="58"/>
                  </a:lnTo>
                  <a:lnTo>
                    <a:pt x="124" y="55"/>
                  </a:lnTo>
                  <a:lnTo>
                    <a:pt x="135" y="57"/>
                  </a:lnTo>
                  <a:lnTo>
                    <a:pt x="137" y="57"/>
                  </a:lnTo>
                  <a:lnTo>
                    <a:pt x="147" y="49"/>
                  </a:lnTo>
                  <a:lnTo>
                    <a:pt x="152" y="50"/>
                  </a:lnTo>
                  <a:lnTo>
                    <a:pt x="153" y="52"/>
                  </a:lnTo>
                  <a:lnTo>
                    <a:pt x="158" y="54"/>
                  </a:lnTo>
                  <a:lnTo>
                    <a:pt x="160" y="54"/>
                  </a:lnTo>
                  <a:lnTo>
                    <a:pt x="162" y="50"/>
                  </a:lnTo>
                  <a:lnTo>
                    <a:pt x="163" y="49"/>
                  </a:lnTo>
                  <a:lnTo>
                    <a:pt x="167" y="46"/>
                  </a:lnTo>
                  <a:lnTo>
                    <a:pt x="170" y="47"/>
                  </a:lnTo>
                  <a:lnTo>
                    <a:pt x="172" y="50"/>
                  </a:lnTo>
                  <a:lnTo>
                    <a:pt x="173" y="55"/>
                  </a:lnTo>
                  <a:lnTo>
                    <a:pt x="183" y="55"/>
                  </a:lnTo>
                  <a:lnTo>
                    <a:pt x="186" y="55"/>
                  </a:lnTo>
                  <a:lnTo>
                    <a:pt x="191" y="54"/>
                  </a:lnTo>
                  <a:lnTo>
                    <a:pt x="196" y="54"/>
                  </a:lnTo>
                  <a:lnTo>
                    <a:pt x="205" y="54"/>
                  </a:lnTo>
                  <a:lnTo>
                    <a:pt x="206" y="55"/>
                  </a:lnTo>
                  <a:lnTo>
                    <a:pt x="210" y="55"/>
                  </a:lnTo>
                  <a:lnTo>
                    <a:pt x="216" y="62"/>
                  </a:lnTo>
                  <a:lnTo>
                    <a:pt x="216" y="63"/>
                  </a:lnTo>
                  <a:lnTo>
                    <a:pt x="218" y="70"/>
                  </a:lnTo>
                  <a:lnTo>
                    <a:pt x="221" y="71"/>
                  </a:lnTo>
                  <a:lnTo>
                    <a:pt x="231" y="70"/>
                  </a:lnTo>
                  <a:lnTo>
                    <a:pt x="234" y="68"/>
                  </a:lnTo>
                  <a:lnTo>
                    <a:pt x="244" y="65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3" y="58"/>
                  </a:lnTo>
                  <a:lnTo>
                    <a:pt x="259" y="57"/>
                  </a:lnTo>
                  <a:lnTo>
                    <a:pt x="264" y="57"/>
                  </a:lnTo>
                  <a:lnTo>
                    <a:pt x="268" y="57"/>
                  </a:lnTo>
                  <a:lnTo>
                    <a:pt x="271" y="49"/>
                  </a:lnTo>
                  <a:lnTo>
                    <a:pt x="271" y="47"/>
                  </a:lnTo>
                  <a:lnTo>
                    <a:pt x="271" y="44"/>
                  </a:lnTo>
                  <a:lnTo>
                    <a:pt x="274" y="37"/>
                  </a:lnTo>
                  <a:lnTo>
                    <a:pt x="277" y="31"/>
                  </a:lnTo>
                  <a:lnTo>
                    <a:pt x="286" y="25"/>
                  </a:lnTo>
                  <a:lnTo>
                    <a:pt x="294" y="20"/>
                  </a:lnTo>
                  <a:lnTo>
                    <a:pt x="299" y="18"/>
                  </a:lnTo>
                  <a:lnTo>
                    <a:pt x="306" y="16"/>
                  </a:lnTo>
                  <a:lnTo>
                    <a:pt x="307" y="15"/>
                  </a:lnTo>
                  <a:lnTo>
                    <a:pt x="316" y="12"/>
                  </a:lnTo>
                  <a:lnTo>
                    <a:pt x="317" y="10"/>
                  </a:lnTo>
                  <a:lnTo>
                    <a:pt x="324" y="8"/>
                  </a:lnTo>
                  <a:lnTo>
                    <a:pt x="329" y="5"/>
                  </a:lnTo>
                  <a:lnTo>
                    <a:pt x="332" y="3"/>
                  </a:lnTo>
                  <a:lnTo>
                    <a:pt x="334" y="2"/>
                  </a:lnTo>
                  <a:lnTo>
                    <a:pt x="337" y="0"/>
                  </a:lnTo>
                  <a:lnTo>
                    <a:pt x="337" y="12"/>
                  </a:lnTo>
                  <a:lnTo>
                    <a:pt x="339" y="13"/>
                  </a:lnTo>
                  <a:lnTo>
                    <a:pt x="339" y="23"/>
                  </a:lnTo>
                  <a:lnTo>
                    <a:pt x="337" y="25"/>
                  </a:lnTo>
                  <a:lnTo>
                    <a:pt x="332" y="29"/>
                  </a:lnTo>
                  <a:lnTo>
                    <a:pt x="332" y="33"/>
                  </a:lnTo>
                  <a:lnTo>
                    <a:pt x="330" y="36"/>
                  </a:lnTo>
                  <a:lnTo>
                    <a:pt x="330" y="37"/>
                  </a:lnTo>
                  <a:lnTo>
                    <a:pt x="332" y="44"/>
                  </a:lnTo>
                  <a:lnTo>
                    <a:pt x="334" y="46"/>
                  </a:lnTo>
                  <a:lnTo>
                    <a:pt x="339" y="58"/>
                  </a:lnTo>
                  <a:lnTo>
                    <a:pt x="339" y="62"/>
                  </a:lnTo>
                  <a:lnTo>
                    <a:pt x="339" y="71"/>
                  </a:lnTo>
                  <a:lnTo>
                    <a:pt x="339" y="75"/>
                  </a:lnTo>
                  <a:lnTo>
                    <a:pt x="342" y="81"/>
                  </a:lnTo>
                  <a:lnTo>
                    <a:pt x="344" y="83"/>
                  </a:lnTo>
                  <a:lnTo>
                    <a:pt x="345" y="86"/>
                  </a:lnTo>
                  <a:lnTo>
                    <a:pt x="350" y="84"/>
                  </a:lnTo>
                  <a:lnTo>
                    <a:pt x="350" y="94"/>
                  </a:lnTo>
                  <a:lnTo>
                    <a:pt x="360" y="101"/>
                  </a:lnTo>
                  <a:lnTo>
                    <a:pt x="367" y="109"/>
                  </a:lnTo>
                  <a:lnTo>
                    <a:pt x="368" y="110"/>
                  </a:lnTo>
                  <a:lnTo>
                    <a:pt x="373" y="118"/>
                  </a:lnTo>
                  <a:lnTo>
                    <a:pt x="375" y="120"/>
                  </a:lnTo>
                  <a:lnTo>
                    <a:pt x="378" y="126"/>
                  </a:lnTo>
                  <a:lnTo>
                    <a:pt x="380" y="130"/>
                  </a:lnTo>
                  <a:lnTo>
                    <a:pt x="382" y="131"/>
                  </a:lnTo>
                  <a:lnTo>
                    <a:pt x="383" y="139"/>
                  </a:lnTo>
                  <a:lnTo>
                    <a:pt x="383" y="143"/>
                  </a:lnTo>
                  <a:lnTo>
                    <a:pt x="385" y="146"/>
                  </a:lnTo>
                  <a:lnTo>
                    <a:pt x="387" y="151"/>
                  </a:lnTo>
                  <a:lnTo>
                    <a:pt x="387" y="152"/>
                  </a:lnTo>
                  <a:lnTo>
                    <a:pt x="388" y="154"/>
                  </a:lnTo>
                  <a:lnTo>
                    <a:pt x="388" y="156"/>
                  </a:lnTo>
                  <a:lnTo>
                    <a:pt x="392" y="165"/>
                  </a:lnTo>
                  <a:lnTo>
                    <a:pt x="393" y="172"/>
                  </a:lnTo>
                  <a:lnTo>
                    <a:pt x="395" y="173"/>
                  </a:lnTo>
                  <a:lnTo>
                    <a:pt x="398" y="183"/>
                  </a:lnTo>
                  <a:lnTo>
                    <a:pt x="402" y="186"/>
                  </a:lnTo>
                  <a:lnTo>
                    <a:pt x="405" y="194"/>
                  </a:lnTo>
                  <a:lnTo>
                    <a:pt x="411" y="194"/>
                  </a:lnTo>
                  <a:lnTo>
                    <a:pt x="416" y="194"/>
                  </a:lnTo>
                  <a:lnTo>
                    <a:pt x="423" y="196"/>
                  </a:lnTo>
                  <a:lnTo>
                    <a:pt x="426" y="199"/>
                  </a:lnTo>
                  <a:lnTo>
                    <a:pt x="430" y="204"/>
                  </a:lnTo>
                  <a:lnTo>
                    <a:pt x="428" y="211"/>
                  </a:lnTo>
                  <a:lnTo>
                    <a:pt x="426" y="215"/>
                  </a:lnTo>
                  <a:lnTo>
                    <a:pt x="423" y="224"/>
                  </a:lnTo>
                  <a:lnTo>
                    <a:pt x="421" y="232"/>
                  </a:lnTo>
                  <a:lnTo>
                    <a:pt x="420" y="238"/>
                  </a:lnTo>
                  <a:lnTo>
                    <a:pt x="418" y="248"/>
                  </a:lnTo>
                  <a:lnTo>
                    <a:pt x="420" y="254"/>
                  </a:lnTo>
                  <a:lnTo>
                    <a:pt x="421" y="261"/>
                  </a:lnTo>
                  <a:lnTo>
                    <a:pt x="421" y="264"/>
                  </a:lnTo>
                  <a:lnTo>
                    <a:pt x="406" y="266"/>
                  </a:lnTo>
                  <a:lnTo>
                    <a:pt x="403" y="267"/>
                  </a:lnTo>
                  <a:lnTo>
                    <a:pt x="390" y="270"/>
                  </a:lnTo>
                  <a:lnTo>
                    <a:pt x="388" y="270"/>
                  </a:lnTo>
                  <a:lnTo>
                    <a:pt x="387" y="270"/>
                  </a:lnTo>
                  <a:lnTo>
                    <a:pt x="375" y="270"/>
                  </a:lnTo>
                  <a:lnTo>
                    <a:pt x="373" y="270"/>
                  </a:lnTo>
                  <a:lnTo>
                    <a:pt x="357" y="272"/>
                  </a:lnTo>
                  <a:lnTo>
                    <a:pt x="354" y="272"/>
                  </a:lnTo>
                  <a:lnTo>
                    <a:pt x="349" y="272"/>
                  </a:lnTo>
                  <a:lnTo>
                    <a:pt x="345" y="272"/>
                  </a:lnTo>
                  <a:lnTo>
                    <a:pt x="329" y="267"/>
                  </a:lnTo>
                  <a:lnTo>
                    <a:pt x="327" y="267"/>
                  </a:lnTo>
                  <a:lnTo>
                    <a:pt x="309" y="262"/>
                  </a:lnTo>
                  <a:lnTo>
                    <a:pt x="302" y="258"/>
                  </a:lnTo>
                  <a:lnTo>
                    <a:pt x="299" y="254"/>
                  </a:lnTo>
                  <a:lnTo>
                    <a:pt x="284" y="249"/>
                  </a:lnTo>
                  <a:lnTo>
                    <a:pt x="281" y="248"/>
                  </a:lnTo>
                  <a:lnTo>
                    <a:pt x="276" y="245"/>
                  </a:lnTo>
                  <a:lnTo>
                    <a:pt x="273" y="240"/>
                  </a:lnTo>
                  <a:lnTo>
                    <a:pt x="268" y="235"/>
                  </a:lnTo>
                  <a:lnTo>
                    <a:pt x="264" y="228"/>
                  </a:lnTo>
                  <a:lnTo>
                    <a:pt x="264" y="225"/>
                  </a:lnTo>
                  <a:lnTo>
                    <a:pt x="268" y="220"/>
                  </a:lnTo>
                  <a:lnTo>
                    <a:pt x="271" y="220"/>
                  </a:lnTo>
                  <a:lnTo>
                    <a:pt x="271" y="217"/>
                  </a:lnTo>
                  <a:lnTo>
                    <a:pt x="269" y="217"/>
                  </a:lnTo>
                  <a:lnTo>
                    <a:pt x="264" y="217"/>
                  </a:lnTo>
                  <a:lnTo>
                    <a:pt x="263" y="219"/>
                  </a:lnTo>
                  <a:lnTo>
                    <a:pt x="259" y="219"/>
                  </a:lnTo>
                  <a:lnTo>
                    <a:pt x="258" y="222"/>
                  </a:lnTo>
                  <a:lnTo>
                    <a:pt x="258" y="227"/>
                  </a:lnTo>
                  <a:lnTo>
                    <a:pt x="258" y="228"/>
                  </a:lnTo>
                  <a:lnTo>
                    <a:pt x="261" y="233"/>
                  </a:lnTo>
                  <a:lnTo>
                    <a:pt x="264" y="241"/>
                  </a:lnTo>
                  <a:lnTo>
                    <a:pt x="263" y="249"/>
                  </a:lnTo>
                  <a:lnTo>
                    <a:pt x="261" y="251"/>
                  </a:lnTo>
                  <a:lnTo>
                    <a:pt x="261" y="253"/>
                  </a:lnTo>
                  <a:lnTo>
                    <a:pt x="258" y="259"/>
                  </a:lnTo>
                  <a:lnTo>
                    <a:pt x="256" y="261"/>
                  </a:lnTo>
                  <a:lnTo>
                    <a:pt x="254" y="262"/>
                  </a:lnTo>
                  <a:lnTo>
                    <a:pt x="249" y="267"/>
                  </a:lnTo>
                  <a:lnTo>
                    <a:pt x="246" y="270"/>
                  </a:lnTo>
                  <a:lnTo>
                    <a:pt x="243" y="272"/>
                  </a:lnTo>
                  <a:lnTo>
                    <a:pt x="236" y="279"/>
                  </a:lnTo>
                  <a:lnTo>
                    <a:pt x="231" y="280"/>
                  </a:lnTo>
                  <a:lnTo>
                    <a:pt x="230" y="282"/>
                  </a:lnTo>
                  <a:lnTo>
                    <a:pt x="228" y="283"/>
                  </a:lnTo>
                  <a:lnTo>
                    <a:pt x="216" y="290"/>
                  </a:lnTo>
                  <a:lnTo>
                    <a:pt x="208" y="293"/>
                  </a:lnTo>
                  <a:lnTo>
                    <a:pt x="205" y="295"/>
                  </a:lnTo>
                  <a:lnTo>
                    <a:pt x="201" y="295"/>
                  </a:lnTo>
                  <a:lnTo>
                    <a:pt x="186" y="300"/>
                  </a:lnTo>
                  <a:lnTo>
                    <a:pt x="185" y="300"/>
                  </a:lnTo>
                  <a:lnTo>
                    <a:pt x="183" y="301"/>
                  </a:lnTo>
                  <a:lnTo>
                    <a:pt x="173" y="303"/>
                  </a:lnTo>
                  <a:lnTo>
                    <a:pt x="170" y="303"/>
                  </a:lnTo>
                  <a:lnTo>
                    <a:pt x="155" y="304"/>
                  </a:lnTo>
                  <a:lnTo>
                    <a:pt x="150" y="306"/>
                  </a:lnTo>
                  <a:lnTo>
                    <a:pt x="148" y="306"/>
                  </a:lnTo>
                  <a:lnTo>
                    <a:pt x="135" y="311"/>
                  </a:lnTo>
                  <a:lnTo>
                    <a:pt x="134" y="313"/>
                  </a:lnTo>
                  <a:lnTo>
                    <a:pt x="109" y="319"/>
                  </a:lnTo>
                  <a:lnTo>
                    <a:pt x="97" y="322"/>
                  </a:lnTo>
                  <a:lnTo>
                    <a:pt x="94" y="324"/>
                  </a:lnTo>
                  <a:lnTo>
                    <a:pt x="81" y="329"/>
                  </a:lnTo>
                  <a:lnTo>
                    <a:pt x="69" y="332"/>
                  </a:lnTo>
                  <a:lnTo>
                    <a:pt x="66" y="334"/>
                  </a:lnTo>
                  <a:lnTo>
                    <a:pt x="61" y="335"/>
                  </a:lnTo>
                  <a:lnTo>
                    <a:pt x="53" y="329"/>
                  </a:lnTo>
                  <a:lnTo>
                    <a:pt x="51" y="322"/>
                  </a:lnTo>
                  <a:lnTo>
                    <a:pt x="49" y="313"/>
                  </a:lnTo>
                  <a:lnTo>
                    <a:pt x="49" y="311"/>
                  </a:lnTo>
                  <a:lnTo>
                    <a:pt x="46" y="296"/>
                  </a:lnTo>
                  <a:lnTo>
                    <a:pt x="44" y="295"/>
                  </a:lnTo>
                  <a:lnTo>
                    <a:pt x="36" y="287"/>
                  </a:lnTo>
                  <a:lnTo>
                    <a:pt x="28" y="277"/>
                  </a:lnTo>
                  <a:lnTo>
                    <a:pt x="26" y="274"/>
                  </a:lnTo>
                  <a:lnTo>
                    <a:pt x="24" y="272"/>
                  </a:lnTo>
                  <a:lnTo>
                    <a:pt x="19" y="262"/>
                  </a:lnTo>
                  <a:lnTo>
                    <a:pt x="18" y="261"/>
                  </a:lnTo>
                  <a:lnTo>
                    <a:pt x="16" y="258"/>
                  </a:lnTo>
                  <a:lnTo>
                    <a:pt x="8" y="251"/>
                  </a:lnTo>
                  <a:lnTo>
                    <a:pt x="5" y="251"/>
                  </a:lnTo>
                  <a:lnTo>
                    <a:pt x="0" y="253"/>
                  </a:lnTo>
                  <a:lnTo>
                    <a:pt x="1" y="249"/>
                  </a:lnTo>
                  <a:lnTo>
                    <a:pt x="3" y="248"/>
                  </a:lnTo>
                  <a:lnTo>
                    <a:pt x="3" y="246"/>
                  </a:lnTo>
                  <a:lnTo>
                    <a:pt x="5" y="245"/>
                  </a:lnTo>
                  <a:lnTo>
                    <a:pt x="5" y="241"/>
                  </a:lnTo>
                  <a:lnTo>
                    <a:pt x="3" y="236"/>
                  </a:lnTo>
                  <a:lnTo>
                    <a:pt x="5" y="232"/>
                  </a:lnTo>
                  <a:lnTo>
                    <a:pt x="5" y="228"/>
                  </a:lnTo>
                  <a:lnTo>
                    <a:pt x="5" y="227"/>
                  </a:lnTo>
                  <a:lnTo>
                    <a:pt x="6" y="220"/>
                  </a:lnTo>
                  <a:lnTo>
                    <a:pt x="8" y="219"/>
                  </a:lnTo>
                  <a:lnTo>
                    <a:pt x="11" y="215"/>
                  </a:lnTo>
                  <a:lnTo>
                    <a:pt x="14" y="212"/>
                  </a:lnTo>
                  <a:lnTo>
                    <a:pt x="14" y="206"/>
                  </a:lnTo>
                  <a:lnTo>
                    <a:pt x="14" y="198"/>
                  </a:lnTo>
                  <a:lnTo>
                    <a:pt x="13" y="190"/>
                  </a:lnTo>
                  <a:lnTo>
                    <a:pt x="13" y="188"/>
                  </a:lnTo>
                  <a:lnTo>
                    <a:pt x="11" y="180"/>
                  </a:lnTo>
                  <a:lnTo>
                    <a:pt x="11" y="178"/>
                  </a:lnTo>
                  <a:lnTo>
                    <a:pt x="10" y="170"/>
                  </a:lnTo>
                  <a:lnTo>
                    <a:pt x="8" y="167"/>
                  </a:lnTo>
                  <a:lnTo>
                    <a:pt x="10" y="162"/>
                  </a:lnTo>
                  <a:lnTo>
                    <a:pt x="11" y="160"/>
                  </a:lnTo>
                  <a:lnTo>
                    <a:pt x="14" y="157"/>
                  </a:lnTo>
                  <a:lnTo>
                    <a:pt x="16" y="156"/>
                  </a:lnTo>
                  <a:lnTo>
                    <a:pt x="16" y="151"/>
                  </a:lnTo>
                  <a:lnTo>
                    <a:pt x="14" y="147"/>
                  </a:lnTo>
                  <a:lnTo>
                    <a:pt x="14" y="141"/>
                  </a:lnTo>
                  <a:lnTo>
                    <a:pt x="14" y="136"/>
                  </a:lnTo>
                  <a:lnTo>
                    <a:pt x="19" y="133"/>
                  </a:lnTo>
                  <a:lnTo>
                    <a:pt x="28" y="126"/>
                  </a:lnTo>
                  <a:lnTo>
                    <a:pt x="31" y="125"/>
                  </a:lnTo>
                  <a:lnTo>
                    <a:pt x="33" y="123"/>
                  </a:lnTo>
                  <a:lnTo>
                    <a:pt x="38" y="120"/>
                  </a:lnTo>
                  <a:lnTo>
                    <a:pt x="41" y="117"/>
                  </a:lnTo>
                  <a:lnTo>
                    <a:pt x="46" y="110"/>
                  </a:lnTo>
                  <a:lnTo>
                    <a:pt x="46" y="102"/>
                  </a:lnTo>
                  <a:lnTo>
                    <a:pt x="43" y="97"/>
                  </a:lnTo>
                  <a:lnTo>
                    <a:pt x="41" y="96"/>
                  </a:lnTo>
                  <a:lnTo>
                    <a:pt x="39" y="9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48" name="Freeform 148"/>
            <p:cNvSpPr>
              <a:spLocks/>
            </p:cNvSpPr>
            <p:nvPr/>
          </p:nvSpPr>
          <p:spPr bwMode="auto">
            <a:xfrm>
              <a:off x="2636837" y="6325395"/>
              <a:ext cx="449263" cy="211138"/>
            </a:xfrm>
            <a:custGeom>
              <a:avLst/>
              <a:gdLst>
                <a:gd name="T0" fmla="*/ 502 w 566"/>
                <a:gd name="T1" fmla="*/ 39 h 267"/>
                <a:gd name="T2" fmla="*/ 558 w 566"/>
                <a:gd name="T3" fmla="*/ 64 h 267"/>
                <a:gd name="T4" fmla="*/ 566 w 566"/>
                <a:gd name="T5" fmla="*/ 89 h 267"/>
                <a:gd name="T6" fmla="*/ 535 w 566"/>
                <a:gd name="T7" fmla="*/ 123 h 267"/>
                <a:gd name="T8" fmla="*/ 515 w 566"/>
                <a:gd name="T9" fmla="*/ 136 h 267"/>
                <a:gd name="T10" fmla="*/ 513 w 566"/>
                <a:gd name="T11" fmla="*/ 151 h 267"/>
                <a:gd name="T12" fmla="*/ 507 w 566"/>
                <a:gd name="T13" fmla="*/ 170 h 267"/>
                <a:gd name="T14" fmla="*/ 468 w 566"/>
                <a:gd name="T15" fmla="*/ 206 h 267"/>
                <a:gd name="T16" fmla="*/ 468 w 566"/>
                <a:gd name="T17" fmla="*/ 232 h 267"/>
                <a:gd name="T18" fmla="*/ 457 w 566"/>
                <a:gd name="T19" fmla="*/ 245 h 267"/>
                <a:gd name="T20" fmla="*/ 440 w 566"/>
                <a:gd name="T21" fmla="*/ 263 h 267"/>
                <a:gd name="T22" fmla="*/ 421 w 566"/>
                <a:gd name="T23" fmla="*/ 261 h 267"/>
                <a:gd name="T24" fmla="*/ 402 w 566"/>
                <a:gd name="T25" fmla="*/ 253 h 267"/>
                <a:gd name="T26" fmla="*/ 376 w 566"/>
                <a:gd name="T27" fmla="*/ 253 h 267"/>
                <a:gd name="T28" fmla="*/ 354 w 566"/>
                <a:gd name="T29" fmla="*/ 246 h 267"/>
                <a:gd name="T30" fmla="*/ 325 w 566"/>
                <a:gd name="T31" fmla="*/ 245 h 267"/>
                <a:gd name="T32" fmla="*/ 292 w 566"/>
                <a:gd name="T33" fmla="*/ 237 h 267"/>
                <a:gd name="T34" fmla="*/ 252 w 566"/>
                <a:gd name="T35" fmla="*/ 229 h 267"/>
                <a:gd name="T36" fmla="*/ 219 w 566"/>
                <a:gd name="T37" fmla="*/ 219 h 267"/>
                <a:gd name="T38" fmla="*/ 194 w 566"/>
                <a:gd name="T39" fmla="*/ 206 h 267"/>
                <a:gd name="T40" fmla="*/ 158 w 566"/>
                <a:gd name="T41" fmla="*/ 185 h 267"/>
                <a:gd name="T42" fmla="*/ 158 w 566"/>
                <a:gd name="T43" fmla="*/ 199 h 267"/>
                <a:gd name="T44" fmla="*/ 146 w 566"/>
                <a:gd name="T45" fmla="*/ 217 h 267"/>
                <a:gd name="T46" fmla="*/ 123 w 566"/>
                <a:gd name="T47" fmla="*/ 233 h 267"/>
                <a:gd name="T48" fmla="*/ 90 w 566"/>
                <a:gd name="T49" fmla="*/ 237 h 267"/>
                <a:gd name="T50" fmla="*/ 67 w 566"/>
                <a:gd name="T51" fmla="*/ 240 h 267"/>
                <a:gd name="T52" fmla="*/ 48 w 566"/>
                <a:gd name="T53" fmla="*/ 245 h 267"/>
                <a:gd name="T54" fmla="*/ 7 w 566"/>
                <a:gd name="T55" fmla="*/ 229 h 267"/>
                <a:gd name="T56" fmla="*/ 4 w 566"/>
                <a:gd name="T57" fmla="*/ 195 h 267"/>
                <a:gd name="T58" fmla="*/ 4 w 566"/>
                <a:gd name="T59" fmla="*/ 141 h 267"/>
                <a:gd name="T60" fmla="*/ 20 w 566"/>
                <a:gd name="T61" fmla="*/ 122 h 267"/>
                <a:gd name="T62" fmla="*/ 38 w 566"/>
                <a:gd name="T63" fmla="*/ 128 h 267"/>
                <a:gd name="T64" fmla="*/ 57 w 566"/>
                <a:gd name="T65" fmla="*/ 140 h 267"/>
                <a:gd name="T66" fmla="*/ 73 w 566"/>
                <a:gd name="T67" fmla="*/ 130 h 267"/>
                <a:gd name="T68" fmla="*/ 81 w 566"/>
                <a:gd name="T69" fmla="*/ 114 h 267"/>
                <a:gd name="T70" fmla="*/ 81 w 566"/>
                <a:gd name="T71" fmla="*/ 88 h 267"/>
                <a:gd name="T72" fmla="*/ 85 w 566"/>
                <a:gd name="T73" fmla="*/ 68 h 267"/>
                <a:gd name="T74" fmla="*/ 80 w 566"/>
                <a:gd name="T75" fmla="*/ 52 h 267"/>
                <a:gd name="T76" fmla="*/ 98 w 566"/>
                <a:gd name="T77" fmla="*/ 52 h 267"/>
                <a:gd name="T78" fmla="*/ 113 w 566"/>
                <a:gd name="T79" fmla="*/ 49 h 267"/>
                <a:gd name="T80" fmla="*/ 118 w 566"/>
                <a:gd name="T81" fmla="*/ 28 h 267"/>
                <a:gd name="T82" fmla="*/ 141 w 566"/>
                <a:gd name="T83" fmla="*/ 17 h 267"/>
                <a:gd name="T84" fmla="*/ 156 w 566"/>
                <a:gd name="T85" fmla="*/ 31 h 267"/>
                <a:gd name="T86" fmla="*/ 156 w 566"/>
                <a:gd name="T87" fmla="*/ 59 h 267"/>
                <a:gd name="T88" fmla="*/ 184 w 566"/>
                <a:gd name="T89" fmla="*/ 73 h 267"/>
                <a:gd name="T90" fmla="*/ 207 w 566"/>
                <a:gd name="T91" fmla="*/ 76 h 267"/>
                <a:gd name="T92" fmla="*/ 235 w 566"/>
                <a:gd name="T93" fmla="*/ 54 h 267"/>
                <a:gd name="T94" fmla="*/ 255 w 566"/>
                <a:gd name="T95" fmla="*/ 64 h 267"/>
                <a:gd name="T96" fmla="*/ 280 w 566"/>
                <a:gd name="T97" fmla="*/ 60 h 267"/>
                <a:gd name="T98" fmla="*/ 290 w 566"/>
                <a:gd name="T99" fmla="*/ 39 h 267"/>
                <a:gd name="T100" fmla="*/ 290 w 566"/>
                <a:gd name="T101" fmla="*/ 12 h 267"/>
                <a:gd name="T102" fmla="*/ 311 w 566"/>
                <a:gd name="T103" fmla="*/ 2 h 267"/>
                <a:gd name="T104" fmla="*/ 348 w 566"/>
                <a:gd name="T105" fmla="*/ 2 h 267"/>
                <a:gd name="T106" fmla="*/ 371 w 566"/>
                <a:gd name="T107" fmla="*/ 4 h 267"/>
                <a:gd name="T108" fmla="*/ 409 w 566"/>
                <a:gd name="T109" fmla="*/ 13 h 267"/>
                <a:gd name="T110" fmla="*/ 439 w 566"/>
                <a:gd name="T111" fmla="*/ 23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66" h="267">
                  <a:moveTo>
                    <a:pt x="449" y="20"/>
                  </a:moveTo>
                  <a:lnTo>
                    <a:pt x="468" y="30"/>
                  </a:lnTo>
                  <a:lnTo>
                    <a:pt x="488" y="36"/>
                  </a:lnTo>
                  <a:lnTo>
                    <a:pt x="498" y="39"/>
                  </a:lnTo>
                  <a:lnTo>
                    <a:pt x="502" y="39"/>
                  </a:lnTo>
                  <a:lnTo>
                    <a:pt x="523" y="46"/>
                  </a:lnTo>
                  <a:lnTo>
                    <a:pt x="525" y="47"/>
                  </a:lnTo>
                  <a:lnTo>
                    <a:pt x="541" y="54"/>
                  </a:lnTo>
                  <a:lnTo>
                    <a:pt x="554" y="60"/>
                  </a:lnTo>
                  <a:lnTo>
                    <a:pt x="558" y="64"/>
                  </a:lnTo>
                  <a:lnTo>
                    <a:pt x="566" y="75"/>
                  </a:lnTo>
                  <a:lnTo>
                    <a:pt x="566" y="76"/>
                  </a:lnTo>
                  <a:lnTo>
                    <a:pt x="566" y="83"/>
                  </a:lnTo>
                  <a:lnTo>
                    <a:pt x="566" y="86"/>
                  </a:lnTo>
                  <a:lnTo>
                    <a:pt x="566" y="89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0" y="109"/>
                  </a:lnTo>
                  <a:lnTo>
                    <a:pt x="536" y="122"/>
                  </a:lnTo>
                  <a:lnTo>
                    <a:pt x="535" y="123"/>
                  </a:lnTo>
                  <a:lnTo>
                    <a:pt x="530" y="130"/>
                  </a:lnTo>
                  <a:lnTo>
                    <a:pt x="525" y="131"/>
                  </a:lnTo>
                  <a:lnTo>
                    <a:pt x="523" y="133"/>
                  </a:lnTo>
                  <a:lnTo>
                    <a:pt x="520" y="135"/>
                  </a:lnTo>
                  <a:lnTo>
                    <a:pt x="515" y="136"/>
                  </a:lnTo>
                  <a:lnTo>
                    <a:pt x="510" y="136"/>
                  </a:lnTo>
                  <a:lnTo>
                    <a:pt x="505" y="141"/>
                  </a:lnTo>
                  <a:lnTo>
                    <a:pt x="503" y="141"/>
                  </a:lnTo>
                  <a:lnTo>
                    <a:pt x="507" y="148"/>
                  </a:lnTo>
                  <a:lnTo>
                    <a:pt x="513" y="151"/>
                  </a:lnTo>
                  <a:lnTo>
                    <a:pt x="513" y="156"/>
                  </a:lnTo>
                  <a:lnTo>
                    <a:pt x="513" y="157"/>
                  </a:lnTo>
                  <a:lnTo>
                    <a:pt x="510" y="164"/>
                  </a:lnTo>
                  <a:lnTo>
                    <a:pt x="508" y="167"/>
                  </a:lnTo>
                  <a:lnTo>
                    <a:pt x="507" y="170"/>
                  </a:lnTo>
                  <a:lnTo>
                    <a:pt x="505" y="174"/>
                  </a:lnTo>
                  <a:lnTo>
                    <a:pt x="503" y="175"/>
                  </a:lnTo>
                  <a:lnTo>
                    <a:pt x="493" y="185"/>
                  </a:lnTo>
                  <a:lnTo>
                    <a:pt x="473" y="201"/>
                  </a:lnTo>
                  <a:lnTo>
                    <a:pt x="468" y="206"/>
                  </a:lnTo>
                  <a:lnTo>
                    <a:pt x="468" y="208"/>
                  </a:lnTo>
                  <a:lnTo>
                    <a:pt x="468" y="216"/>
                  </a:lnTo>
                  <a:lnTo>
                    <a:pt x="468" y="217"/>
                  </a:lnTo>
                  <a:lnTo>
                    <a:pt x="467" y="224"/>
                  </a:lnTo>
                  <a:lnTo>
                    <a:pt x="468" y="232"/>
                  </a:lnTo>
                  <a:lnTo>
                    <a:pt x="467" y="242"/>
                  </a:lnTo>
                  <a:lnTo>
                    <a:pt x="467" y="245"/>
                  </a:lnTo>
                  <a:lnTo>
                    <a:pt x="465" y="248"/>
                  </a:lnTo>
                  <a:lnTo>
                    <a:pt x="464" y="250"/>
                  </a:lnTo>
                  <a:lnTo>
                    <a:pt x="457" y="245"/>
                  </a:lnTo>
                  <a:lnTo>
                    <a:pt x="450" y="243"/>
                  </a:lnTo>
                  <a:lnTo>
                    <a:pt x="445" y="243"/>
                  </a:lnTo>
                  <a:lnTo>
                    <a:pt x="444" y="245"/>
                  </a:lnTo>
                  <a:lnTo>
                    <a:pt x="442" y="253"/>
                  </a:lnTo>
                  <a:lnTo>
                    <a:pt x="440" y="263"/>
                  </a:lnTo>
                  <a:lnTo>
                    <a:pt x="439" y="264"/>
                  </a:lnTo>
                  <a:lnTo>
                    <a:pt x="439" y="267"/>
                  </a:lnTo>
                  <a:lnTo>
                    <a:pt x="432" y="266"/>
                  </a:lnTo>
                  <a:lnTo>
                    <a:pt x="430" y="264"/>
                  </a:lnTo>
                  <a:lnTo>
                    <a:pt x="421" y="261"/>
                  </a:lnTo>
                  <a:lnTo>
                    <a:pt x="419" y="261"/>
                  </a:lnTo>
                  <a:lnTo>
                    <a:pt x="412" y="258"/>
                  </a:lnTo>
                  <a:lnTo>
                    <a:pt x="407" y="251"/>
                  </a:lnTo>
                  <a:lnTo>
                    <a:pt x="404" y="251"/>
                  </a:lnTo>
                  <a:lnTo>
                    <a:pt x="402" y="253"/>
                  </a:lnTo>
                  <a:lnTo>
                    <a:pt x="392" y="253"/>
                  </a:lnTo>
                  <a:lnTo>
                    <a:pt x="391" y="253"/>
                  </a:lnTo>
                  <a:lnTo>
                    <a:pt x="387" y="253"/>
                  </a:lnTo>
                  <a:lnTo>
                    <a:pt x="379" y="253"/>
                  </a:lnTo>
                  <a:lnTo>
                    <a:pt x="376" y="253"/>
                  </a:lnTo>
                  <a:lnTo>
                    <a:pt x="371" y="251"/>
                  </a:lnTo>
                  <a:lnTo>
                    <a:pt x="366" y="250"/>
                  </a:lnTo>
                  <a:lnTo>
                    <a:pt x="364" y="250"/>
                  </a:lnTo>
                  <a:lnTo>
                    <a:pt x="361" y="250"/>
                  </a:lnTo>
                  <a:lnTo>
                    <a:pt x="354" y="246"/>
                  </a:lnTo>
                  <a:lnTo>
                    <a:pt x="351" y="248"/>
                  </a:lnTo>
                  <a:lnTo>
                    <a:pt x="349" y="248"/>
                  </a:lnTo>
                  <a:lnTo>
                    <a:pt x="336" y="245"/>
                  </a:lnTo>
                  <a:lnTo>
                    <a:pt x="335" y="245"/>
                  </a:lnTo>
                  <a:lnTo>
                    <a:pt x="325" y="245"/>
                  </a:lnTo>
                  <a:lnTo>
                    <a:pt x="321" y="245"/>
                  </a:lnTo>
                  <a:lnTo>
                    <a:pt x="315" y="243"/>
                  </a:lnTo>
                  <a:lnTo>
                    <a:pt x="310" y="242"/>
                  </a:lnTo>
                  <a:lnTo>
                    <a:pt x="298" y="238"/>
                  </a:lnTo>
                  <a:lnTo>
                    <a:pt x="292" y="237"/>
                  </a:lnTo>
                  <a:lnTo>
                    <a:pt x="277" y="235"/>
                  </a:lnTo>
                  <a:lnTo>
                    <a:pt x="267" y="232"/>
                  </a:lnTo>
                  <a:lnTo>
                    <a:pt x="265" y="232"/>
                  </a:lnTo>
                  <a:lnTo>
                    <a:pt x="253" y="229"/>
                  </a:lnTo>
                  <a:lnTo>
                    <a:pt x="252" y="229"/>
                  </a:lnTo>
                  <a:lnTo>
                    <a:pt x="249" y="227"/>
                  </a:lnTo>
                  <a:lnTo>
                    <a:pt x="240" y="225"/>
                  </a:lnTo>
                  <a:lnTo>
                    <a:pt x="237" y="224"/>
                  </a:lnTo>
                  <a:lnTo>
                    <a:pt x="229" y="224"/>
                  </a:lnTo>
                  <a:lnTo>
                    <a:pt x="219" y="219"/>
                  </a:lnTo>
                  <a:lnTo>
                    <a:pt x="214" y="217"/>
                  </a:lnTo>
                  <a:lnTo>
                    <a:pt x="207" y="214"/>
                  </a:lnTo>
                  <a:lnTo>
                    <a:pt x="201" y="211"/>
                  </a:lnTo>
                  <a:lnTo>
                    <a:pt x="196" y="208"/>
                  </a:lnTo>
                  <a:lnTo>
                    <a:pt x="194" y="206"/>
                  </a:lnTo>
                  <a:lnTo>
                    <a:pt x="191" y="203"/>
                  </a:lnTo>
                  <a:lnTo>
                    <a:pt x="187" y="199"/>
                  </a:lnTo>
                  <a:lnTo>
                    <a:pt x="169" y="187"/>
                  </a:lnTo>
                  <a:lnTo>
                    <a:pt x="163" y="185"/>
                  </a:lnTo>
                  <a:lnTo>
                    <a:pt x="158" y="185"/>
                  </a:lnTo>
                  <a:lnTo>
                    <a:pt x="154" y="188"/>
                  </a:lnTo>
                  <a:lnTo>
                    <a:pt x="153" y="191"/>
                  </a:lnTo>
                  <a:lnTo>
                    <a:pt x="154" y="193"/>
                  </a:lnTo>
                  <a:lnTo>
                    <a:pt x="158" y="196"/>
                  </a:lnTo>
                  <a:lnTo>
                    <a:pt x="158" y="199"/>
                  </a:lnTo>
                  <a:lnTo>
                    <a:pt x="156" y="204"/>
                  </a:lnTo>
                  <a:lnTo>
                    <a:pt x="154" y="206"/>
                  </a:lnTo>
                  <a:lnTo>
                    <a:pt x="153" y="209"/>
                  </a:lnTo>
                  <a:lnTo>
                    <a:pt x="151" y="212"/>
                  </a:lnTo>
                  <a:lnTo>
                    <a:pt x="146" y="217"/>
                  </a:lnTo>
                  <a:lnTo>
                    <a:pt x="143" y="219"/>
                  </a:lnTo>
                  <a:lnTo>
                    <a:pt x="139" y="222"/>
                  </a:lnTo>
                  <a:lnTo>
                    <a:pt x="131" y="229"/>
                  </a:lnTo>
                  <a:lnTo>
                    <a:pt x="126" y="233"/>
                  </a:lnTo>
                  <a:lnTo>
                    <a:pt x="123" y="233"/>
                  </a:lnTo>
                  <a:lnTo>
                    <a:pt x="110" y="237"/>
                  </a:lnTo>
                  <a:lnTo>
                    <a:pt x="108" y="238"/>
                  </a:lnTo>
                  <a:lnTo>
                    <a:pt x="105" y="238"/>
                  </a:lnTo>
                  <a:lnTo>
                    <a:pt x="96" y="238"/>
                  </a:lnTo>
                  <a:lnTo>
                    <a:pt x="90" y="237"/>
                  </a:lnTo>
                  <a:lnTo>
                    <a:pt x="86" y="237"/>
                  </a:lnTo>
                  <a:lnTo>
                    <a:pt x="81" y="237"/>
                  </a:lnTo>
                  <a:lnTo>
                    <a:pt x="75" y="237"/>
                  </a:lnTo>
                  <a:lnTo>
                    <a:pt x="70" y="238"/>
                  </a:lnTo>
                  <a:lnTo>
                    <a:pt x="67" y="240"/>
                  </a:lnTo>
                  <a:lnTo>
                    <a:pt x="63" y="240"/>
                  </a:lnTo>
                  <a:lnTo>
                    <a:pt x="60" y="242"/>
                  </a:lnTo>
                  <a:lnTo>
                    <a:pt x="58" y="243"/>
                  </a:lnTo>
                  <a:lnTo>
                    <a:pt x="52" y="245"/>
                  </a:lnTo>
                  <a:lnTo>
                    <a:pt x="48" y="245"/>
                  </a:lnTo>
                  <a:lnTo>
                    <a:pt x="38" y="246"/>
                  </a:lnTo>
                  <a:lnTo>
                    <a:pt x="12" y="245"/>
                  </a:lnTo>
                  <a:lnTo>
                    <a:pt x="9" y="235"/>
                  </a:lnTo>
                  <a:lnTo>
                    <a:pt x="9" y="232"/>
                  </a:lnTo>
                  <a:lnTo>
                    <a:pt x="7" y="229"/>
                  </a:lnTo>
                  <a:lnTo>
                    <a:pt x="7" y="224"/>
                  </a:lnTo>
                  <a:lnTo>
                    <a:pt x="7" y="220"/>
                  </a:lnTo>
                  <a:lnTo>
                    <a:pt x="7" y="219"/>
                  </a:lnTo>
                  <a:lnTo>
                    <a:pt x="5" y="208"/>
                  </a:lnTo>
                  <a:lnTo>
                    <a:pt x="4" y="195"/>
                  </a:lnTo>
                  <a:lnTo>
                    <a:pt x="4" y="191"/>
                  </a:lnTo>
                  <a:lnTo>
                    <a:pt x="0" y="187"/>
                  </a:lnTo>
                  <a:lnTo>
                    <a:pt x="0" y="175"/>
                  </a:lnTo>
                  <a:lnTo>
                    <a:pt x="4" y="143"/>
                  </a:lnTo>
                  <a:lnTo>
                    <a:pt x="4" y="141"/>
                  </a:lnTo>
                  <a:lnTo>
                    <a:pt x="5" y="131"/>
                  </a:lnTo>
                  <a:lnTo>
                    <a:pt x="9" y="123"/>
                  </a:lnTo>
                  <a:lnTo>
                    <a:pt x="12" y="123"/>
                  </a:lnTo>
                  <a:lnTo>
                    <a:pt x="17" y="123"/>
                  </a:lnTo>
                  <a:lnTo>
                    <a:pt x="20" y="122"/>
                  </a:lnTo>
                  <a:lnTo>
                    <a:pt x="25" y="123"/>
                  </a:lnTo>
                  <a:lnTo>
                    <a:pt x="29" y="123"/>
                  </a:lnTo>
                  <a:lnTo>
                    <a:pt x="30" y="120"/>
                  </a:lnTo>
                  <a:lnTo>
                    <a:pt x="37" y="122"/>
                  </a:lnTo>
                  <a:lnTo>
                    <a:pt x="38" y="128"/>
                  </a:lnTo>
                  <a:lnTo>
                    <a:pt x="45" y="135"/>
                  </a:lnTo>
                  <a:lnTo>
                    <a:pt x="48" y="138"/>
                  </a:lnTo>
                  <a:lnTo>
                    <a:pt x="52" y="141"/>
                  </a:lnTo>
                  <a:lnTo>
                    <a:pt x="53" y="141"/>
                  </a:lnTo>
                  <a:lnTo>
                    <a:pt x="57" y="140"/>
                  </a:lnTo>
                  <a:lnTo>
                    <a:pt x="60" y="136"/>
                  </a:lnTo>
                  <a:lnTo>
                    <a:pt x="65" y="131"/>
                  </a:lnTo>
                  <a:lnTo>
                    <a:pt x="68" y="131"/>
                  </a:lnTo>
                  <a:lnTo>
                    <a:pt x="72" y="131"/>
                  </a:lnTo>
                  <a:lnTo>
                    <a:pt x="73" y="130"/>
                  </a:lnTo>
                  <a:lnTo>
                    <a:pt x="77" y="127"/>
                  </a:lnTo>
                  <a:lnTo>
                    <a:pt x="78" y="125"/>
                  </a:lnTo>
                  <a:lnTo>
                    <a:pt x="83" y="122"/>
                  </a:lnTo>
                  <a:lnTo>
                    <a:pt x="85" y="120"/>
                  </a:lnTo>
                  <a:lnTo>
                    <a:pt x="81" y="114"/>
                  </a:lnTo>
                  <a:lnTo>
                    <a:pt x="78" y="107"/>
                  </a:lnTo>
                  <a:lnTo>
                    <a:pt x="78" y="104"/>
                  </a:lnTo>
                  <a:lnTo>
                    <a:pt x="80" y="96"/>
                  </a:lnTo>
                  <a:lnTo>
                    <a:pt x="81" y="91"/>
                  </a:lnTo>
                  <a:lnTo>
                    <a:pt x="81" y="88"/>
                  </a:lnTo>
                  <a:lnTo>
                    <a:pt x="83" y="85"/>
                  </a:lnTo>
                  <a:lnTo>
                    <a:pt x="85" y="83"/>
                  </a:lnTo>
                  <a:lnTo>
                    <a:pt x="85" y="78"/>
                  </a:lnTo>
                  <a:lnTo>
                    <a:pt x="85" y="72"/>
                  </a:lnTo>
                  <a:lnTo>
                    <a:pt x="85" y="68"/>
                  </a:lnTo>
                  <a:lnTo>
                    <a:pt x="85" y="65"/>
                  </a:lnTo>
                  <a:lnTo>
                    <a:pt x="83" y="60"/>
                  </a:lnTo>
                  <a:lnTo>
                    <a:pt x="81" y="57"/>
                  </a:lnTo>
                  <a:lnTo>
                    <a:pt x="80" y="55"/>
                  </a:lnTo>
                  <a:lnTo>
                    <a:pt x="80" y="52"/>
                  </a:lnTo>
                  <a:lnTo>
                    <a:pt x="81" y="46"/>
                  </a:lnTo>
                  <a:lnTo>
                    <a:pt x="88" y="46"/>
                  </a:lnTo>
                  <a:lnTo>
                    <a:pt x="90" y="47"/>
                  </a:lnTo>
                  <a:lnTo>
                    <a:pt x="95" y="52"/>
                  </a:lnTo>
                  <a:lnTo>
                    <a:pt x="98" y="52"/>
                  </a:lnTo>
                  <a:lnTo>
                    <a:pt x="105" y="54"/>
                  </a:lnTo>
                  <a:lnTo>
                    <a:pt x="106" y="54"/>
                  </a:lnTo>
                  <a:lnTo>
                    <a:pt x="108" y="54"/>
                  </a:lnTo>
                  <a:lnTo>
                    <a:pt x="111" y="52"/>
                  </a:lnTo>
                  <a:lnTo>
                    <a:pt x="113" y="49"/>
                  </a:lnTo>
                  <a:lnTo>
                    <a:pt x="115" y="46"/>
                  </a:lnTo>
                  <a:lnTo>
                    <a:pt x="116" y="42"/>
                  </a:lnTo>
                  <a:lnTo>
                    <a:pt x="118" y="34"/>
                  </a:lnTo>
                  <a:lnTo>
                    <a:pt x="118" y="30"/>
                  </a:lnTo>
                  <a:lnTo>
                    <a:pt x="118" y="28"/>
                  </a:lnTo>
                  <a:lnTo>
                    <a:pt x="116" y="23"/>
                  </a:lnTo>
                  <a:lnTo>
                    <a:pt x="118" y="17"/>
                  </a:lnTo>
                  <a:lnTo>
                    <a:pt x="121" y="15"/>
                  </a:lnTo>
                  <a:lnTo>
                    <a:pt x="129" y="13"/>
                  </a:lnTo>
                  <a:lnTo>
                    <a:pt x="141" y="17"/>
                  </a:lnTo>
                  <a:lnTo>
                    <a:pt x="143" y="18"/>
                  </a:lnTo>
                  <a:lnTo>
                    <a:pt x="144" y="20"/>
                  </a:lnTo>
                  <a:lnTo>
                    <a:pt x="149" y="23"/>
                  </a:lnTo>
                  <a:lnTo>
                    <a:pt x="151" y="25"/>
                  </a:lnTo>
                  <a:lnTo>
                    <a:pt x="156" y="31"/>
                  </a:lnTo>
                  <a:lnTo>
                    <a:pt x="156" y="41"/>
                  </a:lnTo>
                  <a:lnTo>
                    <a:pt x="156" y="44"/>
                  </a:lnTo>
                  <a:lnTo>
                    <a:pt x="154" y="51"/>
                  </a:lnTo>
                  <a:lnTo>
                    <a:pt x="153" y="57"/>
                  </a:lnTo>
                  <a:lnTo>
                    <a:pt x="156" y="59"/>
                  </a:lnTo>
                  <a:lnTo>
                    <a:pt x="163" y="62"/>
                  </a:lnTo>
                  <a:lnTo>
                    <a:pt x="169" y="65"/>
                  </a:lnTo>
                  <a:lnTo>
                    <a:pt x="174" y="67"/>
                  </a:lnTo>
                  <a:lnTo>
                    <a:pt x="176" y="68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96" y="80"/>
                  </a:lnTo>
                  <a:lnTo>
                    <a:pt x="197" y="78"/>
                  </a:lnTo>
                  <a:lnTo>
                    <a:pt x="206" y="76"/>
                  </a:lnTo>
                  <a:lnTo>
                    <a:pt x="207" y="76"/>
                  </a:lnTo>
                  <a:lnTo>
                    <a:pt x="215" y="75"/>
                  </a:lnTo>
                  <a:lnTo>
                    <a:pt x="224" y="64"/>
                  </a:lnTo>
                  <a:lnTo>
                    <a:pt x="230" y="55"/>
                  </a:lnTo>
                  <a:lnTo>
                    <a:pt x="232" y="55"/>
                  </a:lnTo>
                  <a:lnTo>
                    <a:pt x="235" y="54"/>
                  </a:lnTo>
                  <a:lnTo>
                    <a:pt x="239" y="52"/>
                  </a:lnTo>
                  <a:lnTo>
                    <a:pt x="247" y="52"/>
                  </a:lnTo>
                  <a:lnTo>
                    <a:pt x="247" y="59"/>
                  </a:lnTo>
                  <a:lnTo>
                    <a:pt x="249" y="62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65" y="65"/>
                  </a:lnTo>
                  <a:lnTo>
                    <a:pt x="273" y="68"/>
                  </a:lnTo>
                  <a:lnTo>
                    <a:pt x="280" y="64"/>
                  </a:lnTo>
                  <a:lnTo>
                    <a:pt x="280" y="60"/>
                  </a:lnTo>
                  <a:lnTo>
                    <a:pt x="283" y="55"/>
                  </a:lnTo>
                  <a:lnTo>
                    <a:pt x="283" y="52"/>
                  </a:lnTo>
                  <a:lnTo>
                    <a:pt x="287" y="46"/>
                  </a:lnTo>
                  <a:lnTo>
                    <a:pt x="288" y="41"/>
                  </a:lnTo>
                  <a:lnTo>
                    <a:pt x="290" y="39"/>
                  </a:lnTo>
                  <a:lnTo>
                    <a:pt x="290" y="38"/>
                  </a:lnTo>
                  <a:lnTo>
                    <a:pt x="290" y="26"/>
                  </a:lnTo>
                  <a:lnTo>
                    <a:pt x="292" y="21"/>
                  </a:lnTo>
                  <a:lnTo>
                    <a:pt x="292" y="18"/>
                  </a:lnTo>
                  <a:lnTo>
                    <a:pt x="290" y="12"/>
                  </a:lnTo>
                  <a:lnTo>
                    <a:pt x="290" y="5"/>
                  </a:lnTo>
                  <a:lnTo>
                    <a:pt x="296" y="0"/>
                  </a:lnTo>
                  <a:lnTo>
                    <a:pt x="298" y="2"/>
                  </a:lnTo>
                  <a:lnTo>
                    <a:pt x="300" y="2"/>
                  </a:lnTo>
                  <a:lnTo>
                    <a:pt x="311" y="2"/>
                  </a:lnTo>
                  <a:lnTo>
                    <a:pt x="313" y="2"/>
                  </a:lnTo>
                  <a:lnTo>
                    <a:pt x="328" y="0"/>
                  </a:lnTo>
                  <a:lnTo>
                    <a:pt x="336" y="0"/>
                  </a:lnTo>
                  <a:lnTo>
                    <a:pt x="344" y="0"/>
                  </a:lnTo>
                  <a:lnTo>
                    <a:pt x="348" y="2"/>
                  </a:lnTo>
                  <a:lnTo>
                    <a:pt x="351" y="2"/>
                  </a:lnTo>
                  <a:lnTo>
                    <a:pt x="354" y="2"/>
                  </a:lnTo>
                  <a:lnTo>
                    <a:pt x="359" y="2"/>
                  </a:lnTo>
                  <a:lnTo>
                    <a:pt x="364" y="2"/>
                  </a:lnTo>
                  <a:lnTo>
                    <a:pt x="371" y="4"/>
                  </a:lnTo>
                  <a:lnTo>
                    <a:pt x="376" y="4"/>
                  </a:lnTo>
                  <a:lnTo>
                    <a:pt x="391" y="7"/>
                  </a:lnTo>
                  <a:lnTo>
                    <a:pt x="392" y="9"/>
                  </a:lnTo>
                  <a:lnTo>
                    <a:pt x="407" y="12"/>
                  </a:lnTo>
                  <a:lnTo>
                    <a:pt x="409" y="13"/>
                  </a:lnTo>
                  <a:lnTo>
                    <a:pt x="421" y="17"/>
                  </a:lnTo>
                  <a:lnTo>
                    <a:pt x="422" y="18"/>
                  </a:lnTo>
                  <a:lnTo>
                    <a:pt x="430" y="20"/>
                  </a:lnTo>
                  <a:lnTo>
                    <a:pt x="435" y="21"/>
                  </a:lnTo>
                  <a:lnTo>
                    <a:pt x="439" y="23"/>
                  </a:lnTo>
                  <a:lnTo>
                    <a:pt x="442" y="26"/>
                  </a:lnTo>
                  <a:lnTo>
                    <a:pt x="445" y="28"/>
                  </a:lnTo>
                  <a:lnTo>
                    <a:pt x="449" y="30"/>
                  </a:lnTo>
                  <a:lnTo>
                    <a:pt x="449" y="20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49" name="Freeform 149"/>
            <p:cNvSpPr>
              <a:spLocks/>
            </p:cNvSpPr>
            <p:nvPr/>
          </p:nvSpPr>
          <p:spPr bwMode="auto">
            <a:xfrm>
              <a:off x="2484437" y="5961858"/>
              <a:ext cx="260350" cy="296863"/>
            </a:xfrm>
            <a:custGeom>
              <a:avLst/>
              <a:gdLst>
                <a:gd name="T0" fmla="*/ 21 w 327"/>
                <a:gd name="T1" fmla="*/ 5 h 376"/>
                <a:gd name="T2" fmla="*/ 39 w 327"/>
                <a:gd name="T3" fmla="*/ 0 h 376"/>
                <a:gd name="T4" fmla="*/ 54 w 327"/>
                <a:gd name="T5" fmla="*/ 7 h 376"/>
                <a:gd name="T6" fmla="*/ 72 w 327"/>
                <a:gd name="T7" fmla="*/ 22 h 376"/>
                <a:gd name="T8" fmla="*/ 76 w 327"/>
                <a:gd name="T9" fmla="*/ 39 h 376"/>
                <a:gd name="T10" fmla="*/ 66 w 327"/>
                <a:gd name="T11" fmla="*/ 75 h 376"/>
                <a:gd name="T12" fmla="*/ 67 w 327"/>
                <a:gd name="T13" fmla="*/ 91 h 376"/>
                <a:gd name="T14" fmla="*/ 76 w 327"/>
                <a:gd name="T15" fmla="*/ 107 h 376"/>
                <a:gd name="T16" fmla="*/ 87 w 327"/>
                <a:gd name="T17" fmla="*/ 136 h 376"/>
                <a:gd name="T18" fmla="*/ 109 w 327"/>
                <a:gd name="T19" fmla="*/ 153 h 376"/>
                <a:gd name="T20" fmla="*/ 125 w 327"/>
                <a:gd name="T21" fmla="*/ 153 h 376"/>
                <a:gd name="T22" fmla="*/ 153 w 327"/>
                <a:gd name="T23" fmla="*/ 161 h 376"/>
                <a:gd name="T24" fmla="*/ 173 w 327"/>
                <a:gd name="T25" fmla="*/ 164 h 376"/>
                <a:gd name="T26" fmla="*/ 201 w 327"/>
                <a:gd name="T27" fmla="*/ 175 h 376"/>
                <a:gd name="T28" fmla="*/ 231 w 327"/>
                <a:gd name="T29" fmla="*/ 187 h 376"/>
                <a:gd name="T30" fmla="*/ 244 w 327"/>
                <a:gd name="T31" fmla="*/ 201 h 376"/>
                <a:gd name="T32" fmla="*/ 264 w 327"/>
                <a:gd name="T33" fmla="*/ 203 h 376"/>
                <a:gd name="T34" fmla="*/ 281 w 327"/>
                <a:gd name="T35" fmla="*/ 201 h 376"/>
                <a:gd name="T36" fmla="*/ 299 w 327"/>
                <a:gd name="T37" fmla="*/ 193 h 376"/>
                <a:gd name="T38" fmla="*/ 309 w 327"/>
                <a:gd name="T39" fmla="*/ 195 h 376"/>
                <a:gd name="T40" fmla="*/ 322 w 327"/>
                <a:gd name="T41" fmla="*/ 195 h 376"/>
                <a:gd name="T42" fmla="*/ 325 w 327"/>
                <a:gd name="T43" fmla="*/ 212 h 376"/>
                <a:gd name="T44" fmla="*/ 322 w 327"/>
                <a:gd name="T45" fmla="*/ 232 h 376"/>
                <a:gd name="T46" fmla="*/ 312 w 327"/>
                <a:gd name="T47" fmla="*/ 256 h 376"/>
                <a:gd name="T48" fmla="*/ 311 w 327"/>
                <a:gd name="T49" fmla="*/ 277 h 376"/>
                <a:gd name="T50" fmla="*/ 306 w 327"/>
                <a:gd name="T51" fmla="*/ 303 h 376"/>
                <a:gd name="T52" fmla="*/ 276 w 327"/>
                <a:gd name="T53" fmla="*/ 332 h 376"/>
                <a:gd name="T54" fmla="*/ 274 w 327"/>
                <a:gd name="T55" fmla="*/ 347 h 376"/>
                <a:gd name="T56" fmla="*/ 269 w 327"/>
                <a:gd name="T57" fmla="*/ 356 h 376"/>
                <a:gd name="T58" fmla="*/ 241 w 327"/>
                <a:gd name="T59" fmla="*/ 373 h 376"/>
                <a:gd name="T60" fmla="*/ 225 w 327"/>
                <a:gd name="T61" fmla="*/ 376 h 376"/>
                <a:gd name="T62" fmla="*/ 211 w 327"/>
                <a:gd name="T63" fmla="*/ 366 h 376"/>
                <a:gd name="T64" fmla="*/ 185 w 327"/>
                <a:gd name="T65" fmla="*/ 366 h 376"/>
                <a:gd name="T66" fmla="*/ 167 w 327"/>
                <a:gd name="T67" fmla="*/ 365 h 376"/>
                <a:gd name="T68" fmla="*/ 127 w 327"/>
                <a:gd name="T69" fmla="*/ 363 h 376"/>
                <a:gd name="T70" fmla="*/ 89 w 327"/>
                <a:gd name="T71" fmla="*/ 368 h 376"/>
                <a:gd name="T72" fmla="*/ 62 w 327"/>
                <a:gd name="T73" fmla="*/ 355 h 376"/>
                <a:gd name="T74" fmla="*/ 49 w 327"/>
                <a:gd name="T75" fmla="*/ 334 h 376"/>
                <a:gd name="T76" fmla="*/ 33 w 327"/>
                <a:gd name="T77" fmla="*/ 295 h 376"/>
                <a:gd name="T78" fmla="*/ 19 w 327"/>
                <a:gd name="T79" fmla="*/ 266 h 376"/>
                <a:gd name="T80" fmla="*/ 11 w 327"/>
                <a:gd name="T81" fmla="*/ 251 h 376"/>
                <a:gd name="T82" fmla="*/ 8 w 327"/>
                <a:gd name="T83" fmla="*/ 225 h 376"/>
                <a:gd name="T84" fmla="*/ 23 w 327"/>
                <a:gd name="T85" fmla="*/ 203 h 376"/>
                <a:gd name="T86" fmla="*/ 24 w 327"/>
                <a:gd name="T87" fmla="*/ 183 h 376"/>
                <a:gd name="T88" fmla="*/ 5 w 327"/>
                <a:gd name="T89" fmla="*/ 166 h 376"/>
                <a:gd name="T90" fmla="*/ 5 w 327"/>
                <a:gd name="T91" fmla="*/ 153 h 376"/>
                <a:gd name="T92" fmla="*/ 0 w 327"/>
                <a:gd name="T93" fmla="*/ 130 h 376"/>
                <a:gd name="T94" fmla="*/ 3 w 327"/>
                <a:gd name="T95" fmla="*/ 102 h 376"/>
                <a:gd name="T96" fmla="*/ 5 w 327"/>
                <a:gd name="T97" fmla="*/ 83 h 376"/>
                <a:gd name="T98" fmla="*/ 6 w 327"/>
                <a:gd name="T99" fmla="*/ 65 h 376"/>
                <a:gd name="T100" fmla="*/ 8 w 327"/>
                <a:gd name="T101" fmla="*/ 39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7" h="376">
                  <a:moveTo>
                    <a:pt x="10" y="18"/>
                  </a:moveTo>
                  <a:lnTo>
                    <a:pt x="13" y="15"/>
                  </a:lnTo>
                  <a:lnTo>
                    <a:pt x="19" y="7"/>
                  </a:lnTo>
                  <a:lnTo>
                    <a:pt x="21" y="5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36" y="0"/>
                  </a:lnTo>
                  <a:lnTo>
                    <a:pt x="39" y="0"/>
                  </a:lnTo>
                  <a:lnTo>
                    <a:pt x="46" y="4"/>
                  </a:lnTo>
                  <a:lnTo>
                    <a:pt x="49" y="5"/>
                  </a:lnTo>
                  <a:lnTo>
                    <a:pt x="51" y="5"/>
                  </a:lnTo>
                  <a:lnTo>
                    <a:pt x="54" y="7"/>
                  </a:lnTo>
                  <a:lnTo>
                    <a:pt x="62" y="7"/>
                  </a:lnTo>
                  <a:lnTo>
                    <a:pt x="67" y="12"/>
                  </a:lnTo>
                  <a:lnTo>
                    <a:pt x="71" y="17"/>
                  </a:lnTo>
                  <a:lnTo>
                    <a:pt x="72" y="22"/>
                  </a:lnTo>
                  <a:lnTo>
                    <a:pt x="76" y="23"/>
                  </a:lnTo>
                  <a:lnTo>
                    <a:pt x="77" y="25"/>
                  </a:lnTo>
                  <a:lnTo>
                    <a:pt x="79" y="25"/>
                  </a:lnTo>
                  <a:lnTo>
                    <a:pt x="76" y="39"/>
                  </a:lnTo>
                  <a:lnTo>
                    <a:pt x="74" y="44"/>
                  </a:lnTo>
                  <a:lnTo>
                    <a:pt x="69" y="59"/>
                  </a:lnTo>
                  <a:lnTo>
                    <a:pt x="69" y="60"/>
                  </a:lnTo>
                  <a:lnTo>
                    <a:pt x="66" y="75"/>
                  </a:lnTo>
                  <a:lnTo>
                    <a:pt x="66" y="77"/>
                  </a:lnTo>
                  <a:lnTo>
                    <a:pt x="66" y="78"/>
                  </a:lnTo>
                  <a:lnTo>
                    <a:pt x="66" y="86"/>
                  </a:lnTo>
                  <a:lnTo>
                    <a:pt x="67" y="91"/>
                  </a:lnTo>
                  <a:lnTo>
                    <a:pt x="67" y="96"/>
                  </a:lnTo>
                  <a:lnTo>
                    <a:pt x="69" y="99"/>
                  </a:lnTo>
                  <a:lnTo>
                    <a:pt x="72" y="102"/>
                  </a:lnTo>
                  <a:lnTo>
                    <a:pt x="76" y="107"/>
                  </a:lnTo>
                  <a:lnTo>
                    <a:pt x="77" y="111"/>
                  </a:lnTo>
                  <a:lnTo>
                    <a:pt x="82" y="128"/>
                  </a:lnTo>
                  <a:lnTo>
                    <a:pt x="86" y="133"/>
                  </a:lnTo>
                  <a:lnTo>
                    <a:pt x="87" y="136"/>
                  </a:lnTo>
                  <a:lnTo>
                    <a:pt x="89" y="138"/>
                  </a:lnTo>
                  <a:lnTo>
                    <a:pt x="94" y="145"/>
                  </a:lnTo>
                  <a:lnTo>
                    <a:pt x="105" y="151"/>
                  </a:lnTo>
                  <a:lnTo>
                    <a:pt x="109" y="153"/>
                  </a:lnTo>
                  <a:lnTo>
                    <a:pt x="115" y="156"/>
                  </a:lnTo>
                  <a:lnTo>
                    <a:pt x="117" y="157"/>
                  </a:lnTo>
                  <a:lnTo>
                    <a:pt x="122" y="154"/>
                  </a:lnTo>
                  <a:lnTo>
                    <a:pt x="125" y="153"/>
                  </a:lnTo>
                  <a:lnTo>
                    <a:pt x="127" y="153"/>
                  </a:lnTo>
                  <a:lnTo>
                    <a:pt x="130" y="153"/>
                  </a:lnTo>
                  <a:lnTo>
                    <a:pt x="143" y="157"/>
                  </a:lnTo>
                  <a:lnTo>
                    <a:pt x="153" y="161"/>
                  </a:lnTo>
                  <a:lnTo>
                    <a:pt x="157" y="162"/>
                  </a:lnTo>
                  <a:lnTo>
                    <a:pt x="160" y="162"/>
                  </a:lnTo>
                  <a:lnTo>
                    <a:pt x="170" y="162"/>
                  </a:lnTo>
                  <a:lnTo>
                    <a:pt x="173" y="164"/>
                  </a:lnTo>
                  <a:lnTo>
                    <a:pt x="175" y="164"/>
                  </a:lnTo>
                  <a:lnTo>
                    <a:pt x="188" y="167"/>
                  </a:lnTo>
                  <a:lnTo>
                    <a:pt x="190" y="169"/>
                  </a:lnTo>
                  <a:lnTo>
                    <a:pt x="201" y="175"/>
                  </a:lnTo>
                  <a:lnTo>
                    <a:pt x="203" y="177"/>
                  </a:lnTo>
                  <a:lnTo>
                    <a:pt x="216" y="175"/>
                  </a:lnTo>
                  <a:lnTo>
                    <a:pt x="229" y="185"/>
                  </a:lnTo>
                  <a:lnTo>
                    <a:pt x="231" y="187"/>
                  </a:lnTo>
                  <a:lnTo>
                    <a:pt x="233" y="190"/>
                  </a:lnTo>
                  <a:lnTo>
                    <a:pt x="241" y="198"/>
                  </a:lnTo>
                  <a:lnTo>
                    <a:pt x="244" y="200"/>
                  </a:lnTo>
                  <a:lnTo>
                    <a:pt x="244" y="201"/>
                  </a:lnTo>
                  <a:lnTo>
                    <a:pt x="251" y="208"/>
                  </a:lnTo>
                  <a:lnTo>
                    <a:pt x="253" y="209"/>
                  </a:lnTo>
                  <a:lnTo>
                    <a:pt x="263" y="204"/>
                  </a:lnTo>
                  <a:lnTo>
                    <a:pt x="264" y="203"/>
                  </a:lnTo>
                  <a:lnTo>
                    <a:pt x="271" y="200"/>
                  </a:lnTo>
                  <a:lnTo>
                    <a:pt x="272" y="200"/>
                  </a:lnTo>
                  <a:lnTo>
                    <a:pt x="277" y="201"/>
                  </a:lnTo>
                  <a:lnTo>
                    <a:pt x="281" y="201"/>
                  </a:lnTo>
                  <a:lnTo>
                    <a:pt x="282" y="203"/>
                  </a:lnTo>
                  <a:lnTo>
                    <a:pt x="291" y="196"/>
                  </a:lnTo>
                  <a:lnTo>
                    <a:pt x="292" y="195"/>
                  </a:lnTo>
                  <a:lnTo>
                    <a:pt x="299" y="193"/>
                  </a:lnTo>
                  <a:lnTo>
                    <a:pt x="301" y="193"/>
                  </a:lnTo>
                  <a:lnTo>
                    <a:pt x="302" y="195"/>
                  </a:lnTo>
                  <a:lnTo>
                    <a:pt x="307" y="195"/>
                  </a:lnTo>
                  <a:lnTo>
                    <a:pt x="309" y="195"/>
                  </a:lnTo>
                  <a:lnTo>
                    <a:pt x="315" y="195"/>
                  </a:lnTo>
                  <a:lnTo>
                    <a:pt x="317" y="195"/>
                  </a:lnTo>
                  <a:lnTo>
                    <a:pt x="319" y="195"/>
                  </a:lnTo>
                  <a:lnTo>
                    <a:pt x="322" y="195"/>
                  </a:lnTo>
                  <a:lnTo>
                    <a:pt x="325" y="196"/>
                  </a:lnTo>
                  <a:lnTo>
                    <a:pt x="327" y="208"/>
                  </a:lnTo>
                  <a:lnTo>
                    <a:pt x="325" y="211"/>
                  </a:lnTo>
                  <a:lnTo>
                    <a:pt x="325" y="212"/>
                  </a:lnTo>
                  <a:lnTo>
                    <a:pt x="325" y="214"/>
                  </a:lnTo>
                  <a:lnTo>
                    <a:pt x="324" y="229"/>
                  </a:lnTo>
                  <a:lnTo>
                    <a:pt x="324" y="230"/>
                  </a:lnTo>
                  <a:lnTo>
                    <a:pt x="322" y="232"/>
                  </a:lnTo>
                  <a:lnTo>
                    <a:pt x="317" y="243"/>
                  </a:lnTo>
                  <a:lnTo>
                    <a:pt x="315" y="245"/>
                  </a:lnTo>
                  <a:lnTo>
                    <a:pt x="314" y="250"/>
                  </a:lnTo>
                  <a:lnTo>
                    <a:pt x="312" y="256"/>
                  </a:lnTo>
                  <a:lnTo>
                    <a:pt x="312" y="258"/>
                  </a:lnTo>
                  <a:lnTo>
                    <a:pt x="312" y="259"/>
                  </a:lnTo>
                  <a:lnTo>
                    <a:pt x="311" y="274"/>
                  </a:lnTo>
                  <a:lnTo>
                    <a:pt x="311" y="277"/>
                  </a:lnTo>
                  <a:lnTo>
                    <a:pt x="309" y="284"/>
                  </a:lnTo>
                  <a:lnTo>
                    <a:pt x="307" y="293"/>
                  </a:lnTo>
                  <a:lnTo>
                    <a:pt x="307" y="297"/>
                  </a:lnTo>
                  <a:lnTo>
                    <a:pt x="306" y="303"/>
                  </a:lnTo>
                  <a:lnTo>
                    <a:pt x="304" y="306"/>
                  </a:lnTo>
                  <a:lnTo>
                    <a:pt x="297" y="314"/>
                  </a:lnTo>
                  <a:lnTo>
                    <a:pt x="286" y="327"/>
                  </a:lnTo>
                  <a:lnTo>
                    <a:pt x="276" y="332"/>
                  </a:lnTo>
                  <a:lnTo>
                    <a:pt x="269" y="337"/>
                  </a:lnTo>
                  <a:lnTo>
                    <a:pt x="269" y="339"/>
                  </a:lnTo>
                  <a:lnTo>
                    <a:pt x="271" y="344"/>
                  </a:lnTo>
                  <a:lnTo>
                    <a:pt x="274" y="347"/>
                  </a:lnTo>
                  <a:lnTo>
                    <a:pt x="274" y="348"/>
                  </a:lnTo>
                  <a:lnTo>
                    <a:pt x="274" y="352"/>
                  </a:lnTo>
                  <a:lnTo>
                    <a:pt x="272" y="355"/>
                  </a:lnTo>
                  <a:lnTo>
                    <a:pt x="269" y="356"/>
                  </a:lnTo>
                  <a:lnTo>
                    <a:pt x="266" y="360"/>
                  </a:lnTo>
                  <a:lnTo>
                    <a:pt x="256" y="366"/>
                  </a:lnTo>
                  <a:lnTo>
                    <a:pt x="244" y="371"/>
                  </a:lnTo>
                  <a:lnTo>
                    <a:pt x="241" y="373"/>
                  </a:lnTo>
                  <a:lnTo>
                    <a:pt x="239" y="373"/>
                  </a:lnTo>
                  <a:lnTo>
                    <a:pt x="233" y="374"/>
                  </a:lnTo>
                  <a:lnTo>
                    <a:pt x="229" y="374"/>
                  </a:lnTo>
                  <a:lnTo>
                    <a:pt x="225" y="376"/>
                  </a:lnTo>
                  <a:lnTo>
                    <a:pt x="221" y="376"/>
                  </a:lnTo>
                  <a:lnTo>
                    <a:pt x="220" y="373"/>
                  </a:lnTo>
                  <a:lnTo>
                    <a:pt x="213" y="368"/>
                  </a:lnTo>
                  <a:lnTo>
                    <a:pt x="211" y="366"/>
                  </a:lnTo>
                  <a:lnTo>
                    <a:pt x="201" y="366"/>
                  </a:lnTo>
                  <a:lnTo>
                    <a:pt x="195" y="365"/>
                  </a:lnTo>
                  <a:lnTo>
                    <a:pt x="190" y="366"/>
                  </a:lnTo>
                  <a:lnTo>
                    <a:pt x="185" y="366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0" y="365"/>
                  </a:lnTo>
                  <a:lnTo>
                    <a:pt x="167" y="365"/>
                  </a:lnTo>
                  <a:lnTo>
                    <a:pt x="163" y="363"/>
                  </a:lnTo>
                  <a:lnTo>
                    <a:pt x="148" y="363"/>
                  </a:lnTo>
                  <a:lnTo>
                    <a:pt x="145" y="363"/>
                  </a:lnTo>
                  <a:lnTo>
                    <a:pt x="127" y="363"/>
                  </a:lnTo>
                  <a:lnTo>
                    <a:pt x="124" y="363"/>
                  </a:lnTo>
                  <a:lnTo>
                    <a:pt x="120" y="365"/>
                  </a:lnTo>
                  <a:lnTo>
                    <a:pt x="100" y="366"/>
                  </a:lnTo>
                  <a:lnTo>
                    <a:pt x="89" y="368"/>
                  </a:lnTo>
                  <a:lnTo>
                    <a:pt x="77" y="368"/>
                  </a:lnTo>
                  <a:lnTo>
                    <a:pt x="67" y="368"/>
                  </a:lnTo>
                  <a:lnTo>
                    <a:pt x="64" y="358"/>
                  </a:lnTo>
                  <a:lnTo>
                    <a:pt x="62" y="355"/>
                  </a:lnTo>
                  <a:lnTo>
                    <a:pt x="56" y="347"/>
                  </a:lnTo>
                  <a:lnTo>
                    <a:pt x="54" y="345"/>
                  </a:lnTo>
                  <a:lnTo>
                    <a:pt x="51" y="339"/>
                  </a:lnTo>
                  <a:lnTo>
                    <a:pt x="49" y="334"/>
                  </a:lnTo>
                  <a:lnTo>
                    <a:pt x="48" y="332"/>
                  </a:lnTo>
                  <a:lnTo>
                    <a:pt x="38" y="305"/>
                  </a:lnTo>
                  <a:lnTo>
                    <a:pt x="36" y="303"/>
                  </a:lnTo>
                  <a:lnTo>
                    <a:pt x="33" y="295"/>
                  </a:lnTo>
                  <a:lnTo>
                    <a:pt x="26" y="282"/>
                  </a:lnTo>
                  <a:lnTo>
                    <a:pt x="26" y="279"/>
                  </a:lnTo>
                  <a:lnTo>
                    <a:pt x="21" y="271"/>
                  </a:lnTo>
                  <a:lnTo>
                    <a:pt x="19" y="266"/>
                  </a:lnTo>
                  <a:lnTo>
                    <a:pt x="19" y="263"/>
                  </a:lnTo>
                  <a:lnTo>
                    <a:pt x="18" y="261"/>
                  </a:lnTo>
                  <a:lnTo>
                    <a:pt x="13" y="253"/>
                  </a:lnTo>
                  <a:lnTo>
                    <a:pt x="11" y="251"/>
                  </a:lnTo>
                  <a:lnTo>
                    <a:pt x="6" y="245"/>
                  </a:lnTo>
                  <a:lnTo>
                    <a:pt x="0" y="238"/>
                  </a:lnTo>
                  <a:lnTo>
                    <a:pt x="6" y="227"/>
                  </a:lnTo>
                  <a:lnTo>
                    <a:pt x="8" y="225"/>
                  </a:lnTo>
                  <a:lnTo>
                    <a:pt x="10" y="224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23" y="203"/>
                  </a:lnTo>
                  <a:lnTo>
                    <a:pt x="24" y="201"/>
                  </a:lnTo>
                  <a:lnTo>
                    <a:pt x="28" y="191"/>
                  </a:lnTo>
                  <a:lnTo>
                    <a:pt x="29" y="188"/>
                  </a:lnTo>
                  <a:lnTo>
                    <a:pt x="24" y="183"/>
                  </a:lnTo>
                  <a:lnTo>
                    <a:pt x="11" y="175"/>
                  </a:lnTo>
                  <a:lnTo>
                    <a:pt x="10" y="174"/>
                  </a:lnTo>
                  <a:lnTo>
                    <a:pt x="6" y="167"/>
                  </a:lnTo>
                  <a:lnTo>
                    <a:pt x="5" y="166"/>
                  </a:lnTo>
                  <a:lnTo>
                    <a:pt x="3" y="161"/>
                  </a:lnTo>
                  <a:lnTo>
                    <a:pt x="3" y="157"/>
                  </a:lnTo>
                  <a:lnTo>
                    <a:pt x="5" y="154"/>
                  </a:lnTo>
                  <a:lnTo>
                    <a:pt x="5" y="153"/>
                  </a:lnTo>
                  <a:lnTo>
                    <a:pt x="6" y="148"/>
                  </a:lnTo>
                  <a:lnTo>
                    <a:pt x="5" y="145"/>
                  </a:lnTo>
                  <a:lnTo>
                    <a:pt x="1" y="143"/>
                  </a:lnTo>
                  <a:lnTo>
                    <a:pt x="0" y="130"/>
                  </a:lnTo>
                  <a:lnTo>
                    <a:pt x="0" y="128"/>
                  </a:lnTo>
                  <a:lnTo>
                    <a:pt x="3" y="107"/>
                  </a:lnTo>
                  <a:lnTo>
                    <a:pt x="3" y="106"/>
                  </a:lnTo>
                  <a:lnTo>
                    <a:pt x="3" y="102"/>
                  </a:lnTo>
                  <a:lnTo>
                    <a:pt x="5" y="96"/>
                  </a:lnTo>
                  <a:lnTo>
                    <a:pt x="5" y="93"/>
                  </a:lnTo>
                  <a:lnTo>
                    <a:pt x="5" y="86"/>
                  </a:lnTo>
                  <a:lnTo>
                    <a:pt x="5" y="83"/>
                  </a:lnTo>
                  <a:lnTo>
                    <a:pt x="5" y="78"/>
                  </a:lnTo>
                  <a:lnTo>
                    <a:pt x="3" y="77"/>
                  </a:lnTo>
                  <a:lnTo>
                    <a:pt x="5" y="68"/>
                  </a:lnTo>
                  <a:lnTo>
                    <a:pt x="6" y="65"/>
                  </a:lnTo>
                  <a:lnTo>
                    <a:pt x="8" y="56"/>
                  </a:lnTo>
                  <a:lnTo>
                    <a:pt x="8" y="47"/>
                  </a:lnTo>
                  <a:lnTo>
                    <a:pt x="8" y="43"/>
                  </a:lnTo>
                  <a:lnTo>
                    <a:pt x="8" y="39"/>
                  </a:lnTo>
                  <a:lnTo>
                    <a:pt x="10" y="25"/>
                  </a:lnTo>
                  <a:lnTo>
                    <a:pt x="10" y="18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50" name="Freeform 150"/>
            <p:cNvSpPr>
              <a:spLocks/>
            </p:cNvSpPr>
            <p:nvPr/>
          </p:nvSpPr>
          <p:spPr bwMode="auto">
            <a:xfrm>
              <a:off x="2435224" y="5498308"/>
              <a:ext cx="525463" cy="484188"/>
            </a:xfrm>
            <a:custGeom>
              <a:avLst/>
              <a:gdLst>
                <a:gd name="T0" fmla="*/ 415 w 663"/>
                <a:gd name="T1" fmla="*/ 29 h 612"/>
                <a:gd name="T2" fmla="*/ 400 w 663"/>
                <a:gd name="T3" fmla="*/ 54 h 612"/>
                <a:gd name="T4" fmla="*/ 400 w 663"/>
                <a:gd name="T5" fmla="*/ 89 h 612"/>
                <a:gd name="T6" fmla="*/ 420 w 663"/>
                <a:gd name="T7" fmla="*/ 128 h 612"/>
                <a:gd name="T8" fmla="*/ 455 w 663"/>
                <a:gd name="T9" fmla="*/ 130 h 612"/>
                <a:gd name="T10" fmla="*/ 507 w 663"/>
                <a:gd name="T11" fmla="*/ 123 h 612"/>
                <a:gd name="T12" fmla="*/ 541 w 663"/>
                <a:gd name="T13" fmla="*/ 106 h 612"/>
                <a:gd name="T14" fmla="*/ 602 w 663"/>
                <a:gd name="T15" fmla="*/ 112 h 612"/>
                <a:gd name="T16" fmla="*/ 612 w 663"/>
                <a:gd name="T17" fmla="*/ 136 h 612"/>
                <a:gd name="T18" fmla="*/ 600 w 663"/>
                <a:gd name="T19" fmla="*/ 164 h 612"/>
                <a:gd name="T20" fmla="*/ 592 w 663"/>
                <a:gd name="T21" fmla="*/ 190 h 612"/>
                <a:gd name="T22" fmla="*/ 605 w 663"/>
                <a:gd name="T23" fmla="*/ 206 h 612"/>
                <a:gd name="T24" fmla="*/ 603 w 663"/>
                <a:gd name="T25" fmla="*/ 251 h 612"/>
                <a:gd name="T26" fmla="*/ 598 w 663"/>
                <a:gd name="T27" fmla="*/ 287 h 612"/>
                <a:gd name="T28" fmla="*/ 623 w 663"/>
                <a:gd name="T29" fmla="*/ 317 h 612"/>
                <a:gd name="T30" fmla="*/ 620 w 663"/>
                <a:gd name="T31" fmla="*/ 353 h 612"/>
                <a:gd name="T32" fmla="*/ 625 w 663"/>
                <a:gd name="T33" fmla="*/ 377 h 612"/>
                <a:gd name="T34" fmla="*/ 661 w 663"/>
                <a:gd name="T35" fmla="*/ 387 h 612"/>
                <a:gd name="T36" fmla="*/ 655 w 663"/>
                <a:gd name="T37" fmla="*/ 471 h 612"/>
                <a:gd name="T38" fmla="*/ 610 w 663"/>
                <a:gd name="T39" fmla="*/ 492 h 612"/>
                <a:gd name="T40" fmla="*/ 557 w 663"/>
                <a:gd name="T41" fmla="*/ 520 h 612"/>
                <a:gd name="T42" fmla="*/ 484 w 663"/>
                <a:gd name="T43" fmla="*/ 555 h 612"/>
                <a:gd name="T44" fmla="*/ 445 w 663"/>
                <a:gd name="T45" fmla="*/ 580 h 612"/>
                <a:gd name="T46" fmla="*/ 412 w 663"/>
                <a:gd name="T47" fmla="*/ 594 h 612"/>
                <a:gd name="T48" fmla="*/ 378 w 663"/>
                <a:gd name="T49" fmla="*/ 606 h 612"/>
                <a:gd name="T50" fmla="*/ 342 w 663"/>
                <a:gd name="T51" fmla="*/ 601 h 612"/>
                <a:gd name="T52" fmla="*/ 309 w 663"/>
                <a:gd name="T53" fmla="*/ 607 h 612"/>
                <a:gd name="T54" fmla="*/ 256 w 663"/>
                <a:gd name="T55" fmla="*/ 607 h 612"/>
                <a:gd name="T56" fmla="*/ 218 w 663"/>
                <a:gd name="T57" fmla="*/ 610 h 612"/>
                <a:gd name="T58" fmla="*/ 168 w 663"/>
                <a:gd name="T59" fmla="*/ 609 h 612"/>
                <a:gd name="T60" fmla="*/ 130 w 663"/>
                <a:gd name="T61" fmla="*/ 596 h 612"/>
                <a:gd name="T62" fmla="*/ 91 w 663"/>
                <a:gd name="T63" fmla="*/ 584 h 612"/>
                <a:gd name="T64" fmla="*/ 71 w 663"/>
                <a:gd name="T65" fmla="*/ 586 h 612"/>
                <a:gd name="T66" fmla="*/ 0 w 663"/>
                <a:gd name="T67" fmla="*/ 538 h 612"/>
                <a:gd name="T68" fmla="*/ 18 w 663"/>
                <a:gd name="T69" fmla="*/ 517 h 612"/>
                <a:gd name="T70" fmla="*/ 31 w 663"/>
                <a:gd name="T71" fmla="*/ 478 h 612"/>
                <a:gd name="T72" fmla="*/ 31 w 663"/>
                <a:gd name="T73" fmla="*/ 439 h 612"/>
                <a:gd name="T74" fmla="*/ 46 w 663"/>
                <a:gd name="T75" fmla="*/ 406 h 612"/>
                <a:gd name="T76" fmla="*/ 59 w 663"/>
                <a:gd name="T77" fmla="*/ 366 h 612"/>
                <a:gd name="T78" fmla="*/ 59 w 663"/>
                <a:gd name="T79" fmla="*/ 335 h 612"/>
                <a:gd name="T80" fmla="*/ 68 w 663"/>
                <a:gd name="T81" fmla="*/ 296 h 612"/>
                <a:gd name="T82" fmla="*/ 46 w 663"/>
                <a:gd name="T83" fmla="*/ 262 h 612"/>
                <a:gd name="T84" fmla="*/ 34 w 663"/>
                <a:gd name="T85" fmla="*/ 232 h 612"/>
                <a:gd name="T86" fmla="*/ 51 w 663"/>
                <a:gd name="T87" fmla="*/ 196 h 612"/>
                <a:gd name="T88" fmla="*/ 79 w 663"/>
                <a:gd name="T89" fmla="*/ 195 h 612"/>
                <a:gd name="T90" fmla="*/ 137 w 663"/>
                <a:gd name="T91" fmla="*/ 193 h 612"/>
                <a:gd name="T92" fmla="*/ 170 w 663"/>
                <a:gd name="T93" fmla="*/ 188 h 612"/>
                <a:gd name="T94" fmla="*/ 195 w 663"/>
                <a:gd name="T95" fmla="*/ 178 h 612"/>
                <a:gd name="T96" fmla="*/ 225 w 663"/>
                <a:gd name="T97" fmla="*/ 190 h 612"/>
                <a:gd name="T98" fmla="*/ 223 w 663"/>
                <a:gd name="T99" fmla="*/ 227 h 612"/>
                <a:gd name="T100" fmla="*/ 235 w 663"/>
                <a:gd name="T101" fmla="*/ 248 h 612"/>
                <a:gd name="T102" fmla="*/ 263 w 663"/>
                <a:gd name="T103" fmla="*/ 253 h 612"/>
                <a:gd name="T104" fmla="*/ 309 w 663"/>
                <a:gd name="T105" fmla="*/ 224 h 612"/>
                <a:gd name="T106" fmla="*/ 309 w 663"/>
                <a:gd name="T107" fmla="*/ 196 h 612"/>
                <a:gd name="T108" fmla="*/ 304 w 663"/>
                <a:gd name="T109" fmla="*/ 170 h 612"/>
                <a:gd name="T110" fmla="*/ 301 w 663"/>
                <a:gd name="T111" fmla="*/ 133 h 612"/>
                <a:gd name="T112" fmla="*/ 304 w 663"/>
                <a:gd name="T113" fmla="*/ 101 h 612"/>
                <a:gd name="T114" fmla="*/ 316 w 663"/>
                <a:gd name="T115" fmla="*/ 55 h 612"/>
                <a:gd name="T116" fmla="*/ 312 w 663"/>
                <a:gd name="T117" fmla="*/ 21 h 612"/>
                <a:gd name="T118" fmla="*/ 342 w 663"/>
                <a:gd name="T119" fmla="*/ 7 h 612"/>
                <a:gd name="T120" fmla="*/ 369 w 663"/>
                <a:gd name="T121" fmla="*/ 4 h 612"/>
                <a:gd name="T122" fmla="*/ 395 w 663"/>
                <a:gd name="T123" fmla="*/ 5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63" h="612">
                  <a:moveTo>
                    <a:pt x="428" y="15"/>
                  </a:moveTo>
                  <a:lnTo>
                    <a:pt x="426" y="17"/>
                  </a:lnTo>
                  <a:lnTo>
                    <a:pt x="425" y="18"/>
                  </a:lnTo>
                  <a:lnTo>
                    <a:pt x="423" y="21"/>
                  </a:lnTo>
                  <a:lnTo>
                    <a:pt x="420" y="25"/>
                  </a:lnTo>
                  <a:lnTo>
                    <a:pt x="418" y="26"/>
                  </a:lnTo>
                  <a:lnTo>
                    <a:pt x="417" y="29"/>
                  </a:lnTo>
                  <a:lnTo>
                    <a:pt x="415" y="29"/>
                  </a:lnTo>
                  <a:lnTo>
                    <a:pt x="412" y="33"/>
                  </a:lnTo>
                  <a:lnTo>
                    <a:pt x="410" y="34"/>
                  </a:lnTo>
                  <a:lnTo>
                    <a:pt x="410" y="36"/>
                  </a:lnTo>
                  <a:lnTo>
                    <a:pt x="407" y="39"/>
                  </a:lnTo>
                  <a:lnTo>
                    <a:pt x="403" y="42"/>
                  </a:lnTo>
                  <a:lnTo>
                    <a:pt x="402" y="46"/>
                  </a:lnTo>
                  <a:lnTo>
                    <a:pt x="400" y="50"/>
                  </a:lnTo>
                  <a:lnTo>
                    <a:pt x="400" y="54"/>
                  </a:lnTo>
                  <a:lnTo>
                    <a:pt x="398" y="55"/>
                  </a:lnTo>
                  <a:lnTo>
                    <a:pt x="397" y="57"/>
                  </a:lnTo>
                  <a:lnTo>
                    <a:pt x="395" y="62"/>
                  </a:lnTo>
                  <a:lnTo>
                    <a:pt x="395" y="68"/>
                  </a:lnTo>
                  <a:lnTo>
                    <a:pt x="395" y="78"/>
                  </a:lnTo>
                  <a:lnTo>
                    <a:pt x="397" y="86"/>
                  </a:lnTo>
                  <a:lnTo>
                    <a:pt x="398" y="88"/>
                  </a:lnTo>
                  <a:lnTo>
                    <a:pt x="400" y="89"/>
                  </a:lnTo>
                  <a:lnTo>
                    <a:pt x="402" y="91"/>
                  </a:lnTo>
                  <a:lnTo>
                    <a:pt x="405" y="94"/>
                  </a:lnTo>
                  <a:lnTo>
                    <a:pt x="410" y="97"/>
                  </a:lnTo>
                  <a:lnTo>
                    <a:pt x="415" y="101"/>
                  </a:lnTo>
                  <a:lnTo>
                    <a:pt x="421" y="104"/>
                  </a:lnTo>
                  <a:lnTo>
                    <a:pt x="421" y="106"/>
                  </a:lnTo>
                  <a:lnTo>
                    <a:pt x="421" y="115"/>
                  </a:lnTo>
                  <a:lnTo>
                    <a:pt x="420" y="128"/>
                  </a:lnTo>
                  <a:lnTo>
                    <a:pt x="421" y="128"/>
                  </a:lnTo>
                  <a:lnTo>
                    <a:pt x="428" y="130"/>
                  </a:lnTo>
                  <a:lnTo>
                    <a:pt x="433" y="128"/>
                  </a:lnTo>
                  <a:lnTo>
                    <a:pt x="441" y="127"/>
                  </a:lnTo>
                  <a:lnTo>
                    <a:pt x="446" y="128"/>
                  </a:lnTo>
                  <a:lnTo>
                    <a:pt x="448" y="128"/>
                  </a:lnTo>
                  <a:lnTo>
                    <a:pt x="451" y="128"/>
                  </a:lnTo>
                  <a:lnTo>
                    <a:pt x="455" y="130"/>
                  </a:lnTo>
                  <a:lnTo>
                    <a:pt x="460" y="131"/>
                  </a:lnTo>
                  <a:lnTo>
                    <a:pt x="466" y="133"/>
                  </a:lnTo>
                  <a:lnTo>
                    <a:pt x="473" y="135"/>
                  </a:lnTo>
                  <a:lnTo>
                    <a:pt x="496" y="128"/>
                  </a:lnTo>
                  <a:lnTo>
                    <a:pt x="499" y="127"/>
                  </a:lnTo>
                  <a:lnTo>
                    <a:pt x="503" y="127"/>
                  </a:lnTo>
                  <a:lnTo>
                    <a:pt x="504" y="125"/>
                  </a:lnTo>
                  <a:lnTo>
                    <a:pt x="507" y="123"/>
                  </a:lnTo>
                  <a:lnTo>
                    <a:pt x="511" y="118"/>
                  </a:lnTo>
                  <a:lnTo>
                    <a:pt x="512" y="117"/>
                  </a:lnTo>
                  <a:lnTo>
                    <a:pt x="514" y="114"/>
                  </a:lnTo>
                  <a:lnTo>
                    <a:pt x="517" y="110"/>
                  </a:lnTo>
                  <a:lnTo>
                    <a:pt x="521" y="107"/>
                  </a:lnTo>
                  <a:lnTo>
                    <a:pt x="531" y="106"/>
                  </a:lnTo>
                  <a:lnTo>
                    <a:pt x="539" y="106"/>
                  </a:lnTo>
                  <a:lnTo>
                    <a:pt x="541" y="106"/>
                  </a:lnTo>
                  <a:lnTo>
                    <a:pt x="544" y="104"/>
                  </a:lnTo>
                  <a:lnTo>
                    <a:pt x="552" y="104"/>
                  </a:lnTo>
                  <a:lnTo>
                    <a:pt x="559" y="104"/>
                  </a:lnTo>
                  <a:lnTo>
                    <a:pt x="570" y="106"/>
                  </a:lnTo>
                  <a:lnTo>
                    <a:pt x="575" y="106"/>
                  </a:lnTo>
                  <a:lnTo>
                    <a:pt x="592" y="109"/>
                  </a:lnTo>
                  <a:lnTo>
                    <a:pt x="598" y="110"/>
                  </a:lnTo>
                  <a:lnTo>
                    <a:pt x="602" y="112"/>
                  </a:lnTo>
                  <a:lnTo>
                    <a:pt x="603" y="114"/>
                  </a:lnTo>
                  <a:lnTo>
                    <a:pt x="608" y="114"/>
                  </a:lnTo>
                  <a:lnTo>
                    <a:pt x="613" y="114"/>
                  </a:lnTo>
                  <a:lnTo>
                    <a:pt x="618" y="115"/>
                  </a:lnTo>
                  <a:lnTo>
                    <a:pt x="617" y="120"/>
                  </a:lnTo>
                  <a:lnTo>
                    <a:pt x="617" y="125"/>
                  </a:lnTo>
                  <a:lnTo>
                    <a:pt x="613" y="130"/>
                  </a:lnTo>
                  <a:lnTo>
                    <a:pt x="612" y="136"/>
                  </a:lnTo>
                  <a:lnTo>
                    <a:pt x="613" y="141"/>
                  </a:lnTo>
                  <a:lnTo>
                    <a:pt x="615" y="144"/>
                  </a:lnTo>
                  <a:lnTo>
                    <a:pt x="615" y="154"/>
                  </a:lnTo>
                  <a:lnTo>
                    <a:pt x="615" y="156"/>
                  </a:lnTo>
                  <a:lnTo>
                    <a:pt x="610" y="161"/>
                  </a:lnTo>
                  <a:lnTo>
                    <a:pt x="608" y="161"/>
                  </a:lnTo>
                  <a:lnTo>
                    <a:pt x="607" y="162"/>
                  </a:lnTo>
                  <a:lnTo>
                    <a:pt x="600" y="164"/>
                  </a:lnTo>
                  <a:lnTo>
                    <a:pt x="597" y="164"/>
                  </a:lnTo>
                  <a:lnTo>
                    <a:pt x="592" y="165"/>
                  </a:lnTo>
                  <a:lnTo>
                    <a:pt x="585" y="169"/>
                  </a:lnTo>
                  <a:lnTo>
                    <a:pt x="584" y="169"/>
                  </a:lnTo>
                  <a:lnTo>
                    <a:pt x="582" y="172"/>
                  </a:lnTo>
                  <a:lnTo>
                    <a:pt x="582" y="178"/>
                  </a:lnTo>
                  <a:lnTo>
                    <a:pt x="587" y="185"/>
                  </a:lnTo>
                  <a:lnTo>
                    <a:pt x="592" y="190"/>
                  </a:lnTo>
                  <a:lnTo>
                    <a:pt x="593" y="191"/>
                  </a:lnTo>
                  <a:lnTo>
                    <a:pt x="598" y="190"/>
                  </a:lnTo>
                  <a:lnTo>
                    <a:pt x="600" y="188"/>
                  </a:lnTo>
                  <a:lnTo>
                    <a:pt x="605" y="190"/>
                  </a:lnTo>
                  <a:lnTo>
                    <a:pt x="607" y="195"/>
                  </a:lnTo>
                  <a:lnTo>
                    <a:pt x="602" y="199"/>
                  </a:lnTo>
                  <a:lnTo>
                    <a:pt x="603" y="203"/>
                  </a:lnTo>
                  <a:lnTo>
                    <a:pt x="605" y="206"/>
                  </a:lnTo>
                  <a:lnTo>
                    <a:pt x="605" y="209"/>
                  </a:lnTo>
                  <a:lnTo>
                    <a:pt x="602" y="212"/>
                  </a:lnTo>
                  <a:lnTo>
                    <a:pt x="600" y="214"/>
                  </a:lnTo>
                  <a:lnTo>
                    <a:pt x="602" y="230"/>
                  </a:lnTo>
                  <a:lnTo>
                    <a:pt x="598" y="235"/>
                  </a:lnTo>
                  <a:lnTo>
                    <a:pt x="595" y="240"/>
                  </a:lnTo>
                  <a:lnTo>
                    <a:pt x="598" y="245"/>
                  </a:lnTo>
                  <a:lnTo>
                    <a:pt x="603" y="251"/>
                  </a:lnTo>
                  <a:lnTo>
                    <a:pt x="603" y="253"/>
                  </a:lnTo>
                  <a:lnTo>
                    <a:pt x="603" y="258"/>
                  </a:lnTo>
                  <a:lnTo>
                    <a:pt x="603" y="262"/>
                  </a:lnTo>
                  <a:lnTo>
                    <a:pt x="597" y="271"/>
                  </a:lnTo>
                  <a:lnTo>
                    <a:pt x="595" y="272"/>
                  </a:lnTo>
                  <a:lnTo>
                    <a:pt x="593" y="284"/>
                  </a:lnTo>
                  <a:lnTo>
                    <a:pt x="595" y="285"/>
                  </a:lnTo>
                  <a:lnTo>
                    <a:pt x="598" y="287"/>
                  </a:lnTo>
                  <a:lnTo>
                    <a:pt x="603" y="285"/>
                  </a:lnTo>
                  <a:lnTo>
                    <a:pt x="612" y="280"/>
                  </a:lnTo>
                  <a:lnTo>
                    <a:pt x="617" y="282"/>
                  </a:lnTo>
                  <a:lnTo>
                    <a:pt x="617" y="288"/>
                  </a:lnTo>
                  <a:lnTo>
                    <a:pt x="618" y="295"/>
                  </a:lnTo>
                  <a:lnTo>
                    <a:pt x="627" y="300"/>
                  </a:lnTo>
                  <a:lnTo>
                    <a:pt x="625" y="316"/>
                  </a:lnTo>
                  <a:lnTo>
                    <a:pt x="623" y="317"/>
                  </a:lnTo>
                  <a:lnTo>
                    <a:pt x="623" y="324"/>
                  </a:lnTo>
                  <a:lnTo>
                    <a:pt x="623" y="334"/>
                  </a:lnTo>
                  <a:lnTo>
                    <a:pt x="627" y="335"/>
                  </a:lnTo>
                  <a:lnTo>
                    <a:pt x="630" y="337"/>
                  </a:lnTo>
                  <a:lnTo>
                    <a:pt x="628" y="342"/>
                  </a:lnTo>
                  <a:lnTo>
                    <a:pt x="625" y="347"/>
                  </a:lnTo>
                  <a:lnTo>
                    <a:pt x="623" y="347"/>
                  </a:lnTo>
                  <a:lnTo>
                    <a:pt x="620" y="353"/>
                  </a:lnTo>
                  <a:lnTo>
                    <a:pt x="618" y="355"/>
                  </a:lnTo>
                  <a:lnTo>
                    <a:pt x="617" y="361"/>
                  </a:lnTo>
                  <a:lnTo>
                    <a:pt x="615" y="364"/>
                  </a:lnTo>
                  <a:lnTo>
                    <a:pt x="613" y="366"/>
                  </a:lnTo>
                  <a:lnTo>
                    <a:pt x="608" y="373"/>
                  </a:lnTo>
                  <a:lnTo>
                    <a:pt x="608" y="376"/>
                  </a:lnTo>
                  <a:lnTo>
                    <a:pt x="622" y="379"/>
                  </a:lnTo>
                  <a:lnTo>
                    <a:pt x="625" y="377"/>
                  </a:lnTo>
                  <a:lnTo>
                    <a:pt x="632" y="379"/>
                  </a:lnTo>
                  <a:lnTo>
                    <a:pt x="640" y="376"/>
                  </a:lnTo>
                  <a:lnTo>
                    <a:pt x="643" y="376"/>
                  </a:lnTo>
                  <a:lnTo>
                    <a:pt x="653" y="374"/>
                  </a:lnTo>
                  <a:lnTo>
                    <a:pt x="655" y="374"/>
                  </a:lnTo>
                  <a:lnTo>
                    <a:pt x="656" y="374"/>
                  </a:lnTo>
                  <a:lnTo>
                    <a:pt x="660" y="379"/>
                  </a:lnTo>
                  <a:lnTo>
                    <a:pt x="661" y="387"/>
                  </a:lnTo>
                  <a:lnTo>
                    <a:pt x="660" y="389"/>
                  </a:lnTo>
                  <a:lnTo>
                    <a:pt x="661" y="400"/>
                  </a:lnTo>
                  <a:lnTo>
                    <a:pt x="660" y="410"/>
                  </a:lnTo>
                  <a:lnTo>
                    <a:pt x="660" y="413"/>
                  </a:lnTo>
                  <a:lnTo>
                    <a:pt x="661" y="434"/>
                  </a:lnTo>
                  <a:lnTo>
                    <a:pt x="663" y="468"/>
                  </a:lnTo>
                  <a:lnTo>
                    <a:pt x="656" y="471"/>
                  </a:lnTo>
                  <a:lnTo>
                    <a:pt x="655" y="471"/>
                  </a:lnTo>
                  <a:lnTo>
                    <a:pt x="646" y="474"/>
                  </a:lnTo>
                  <a:lnTo>
                    <a:pt x="645" y="476"/>
                  </a:lnTo>
                  <a:lnTo>
                    <a:pt x="641" y="478"/>
                  </a:lnTo>
                  <a:lnTo>
                    <a:pt x="625" y="484"/>
                  </a:lnTo>
                  <a:lnTo>
                    <a:pt x="623" y="486"/>
                  </a:lnTo>
                  <a:lnTo>
                    <a:pt x="618" y="486"/>
                  </a:lnTo>
                  <a:lnTo>
                    <a:pt x="613" y="491"/>
                  </a:lnTo>
                  <a:lnTo>
                    <a:pt x="610" y="492"/>
                  </a:lnTo>
                  <a:lnTo>
                    <a:pt x="600" y="497"/>
                  </a:lnTo>
                  <a:lnTo>
                    <a:pt x="598" y="497"/>
                  </a:lnTo>
                  <a:lnTo>
                    <a:pt x="595" y="499"/>
                  </a:lnTo>
                  <a:lnTo>
                    <a:pt x="589" y="502"/>
                  </a:lnTo>
                  <a:lnTo>
                    <a:pt x="577" y="508"/>
                  </a:lnTo>
                  <a:lnTo>
                    <a:pt x="564" y="517"/>
                  </a:lnTo>
                  <a:lnTo>
                    <a:pt x="562" y="518"/>
                  </a:lnTo>
                  <a:lnTo>
                    <a:pt x="557" y="520"/>
                  </a:lnTo>
                  <a:lnTo>
                    <a:pt x="552" y="523"/>
                  </a:lnTo>
                  <a:lnTo>
                    <a:pt x="537" y="529"/>
                  </a:lnTo>
                  <a:lnTo>
                    <a:pt x="534" y="531"/>
                  </a:lnTo>
                  <a:lnTo>
                    <a:pt x="526" y="536"/>
                  </a:lnTo>
                  <a:lnTo>
                    <a:pt x="501" y="547"/>
                  </a:lnTo>
                  <a:lnTo>
                    <a:pt x="496" y="549"/>
                  </a:lnTo>
                  <a:lnTo>
                    <a:pt x="493" y="552"/>
                  </a:lnTo>
                  <a:lnTo>
                    <a:pt x="484" y="555"/>
                  </a:lnTo>
                  <a:lnTo>
                    <a:pt x="483" y="557"/>
                  </a:lnTo>
                  <a:lnTo>
                    <a:pt x="476" y="560"/>
                  </a:lnTo>
                  <a:lnTo>
                    <a:pt x="473" y="562"/>
                  </a:lnTo>
                  <a:lnTo>
                    <a:pt x="469" y="563"/>
                  </a:lnTo>
                  <a:lnTo>
                    <a:pt x="468" y="563"/>
                  </a:lnTo>
                  <a:lnTo>
                    <a:pt x="453" y="570"/>
                  </a:lnTo>
                  <a:lnTo>
                    <a:pt x="450" y="573"/>
                  </a:lnTo>
                  <a:lnTo>
                    <a:pt x="445" y="580"/>
                  </a:lnTo>
                  <a:lnTo>
                    <a:pt x="446" y="584"/>
                  </a:lnTo>
                  <a:lnTo>
                    <a:pt x="446" y="588"/>
                  </a:lnTo>
                  <a:lnTo>
                    <a:pt x="443" y="593"/>
                  </a:lnTo>
                  <a:lnTo>
                    <a:pt x="440" y="593"/>
                  </a:lnTo>
                  <a:lnTo>
                    <a:pt x="435" y="593"/>
                  </a:lnTo>
                  <a:lnTo>
                    <a:pt x="428" y="589"/>
                  </a:lnTo>
                  <a:lnTo>
                    <a:pt x="423" y="588"/>
                  </a:lnTo>
                  <a:lnTo>
                    <a:pt x="412" y="594"/>
                  </a:lnTo>
                  <a:lnTo>
                    <a:pt x="410" y="594"/>
                  </a:lnTo>
                  <a:lnTo>
                    <a:pt x="400" y="597"/>
                  </a:lnTo>
                  <a:lnTo>
                    <a:pt x="397" y="599"/>
                  </a:lnTo>
                  <a:lnTo>
                    <a:pt x="393" y="601"/>
                  </a:lnTo>
                  <a:lnTo>
                    <a:pt x="388" y="602"/>
                  </a:lnTo>
                  <a:lnTo>
                    <a:pt x="385" y="602"/>
                  </a:lnTo>
                  <a:lnTo>
                    <a:pt x="382" y="602"/>
                  </a:lnTo>
                  <a:lnTo>
                    <a:pt x="378" y="606"/>
                  </a:lnTo>
                  <a:lnTo>
                    <a:pt x="377" y="609"/>
                  </a:lnTo>
                  <a:lnTo>
                    <a:pt x="374" y="609"/>
                  </a:lnTo>
                  <a:lnTo>
                    <a:pt x="370" y="612"/>
                  </a:lnTo>
                  <a:lnTo>
                    <a:pt x="364" y="612"/>
                  </a:lnTo>
                  <a:lnTo>
                    <a:pt x="359" y="610"/>
                  </a:lnTo>
                  <a:lnTo>
                    <a:pt x="355" y="609"/>
                  </a:lnTo>
                  <a:lnTo>
                    <a:pt x="350" y="606"/>
                  </a:lnTo>
                  <a:lnTo>
                    <a:pt x="342" y="601"/>
                  </a:lnTo>
                  <a:lnTo>
                    <a:pt x="340" y="601"/>
                  </a:lnTo>
                  <a:lnTo>
                    <a:pt x="339" y="601"/>
                  </a:lnTo>
                  <a:lnTo>
                    <a:pt x="335" y="599"/>
                  </a:lnTo>
                  <a:lnTo>
                    <a:pt x="329" y="596"/>
                  </a:lnTo>
                  <a:lnTo>
                    <a:pt x="326" y="597"/>
                  </a:lnTo>
                  <a:lnTo>
                    <a:pt x="321" y="599"/>
                  </a:lnTo>
                  <a:lnTo>
                    <a:pt x="316" y="602"/>
                  </a:lnTo>
                  <a:lnTo>
                    <a:pt x="309" y="607"/>
                  </a:lnTo>
                  <a:lnTo>
                    <a:pt x="307" y="607"/>
                  </a:lnTo>
                  <a:lnTo>
                    <a:pt x="296" y="612"/>
                  </a:lnTo>
                  <a:lnTo>
                    <a:pt x="294" y="612"/>
                  </a:lnTo>
                  <a:lnTo>
                    <a:pt x="291" y="612"/>
                  </a:lnTo>
                  <a:lnTo>
                    <a:pt x="279" y="612"/>
                  </a:lnTo>
                  <a:lnTo>
                    <a:pt x="261" y="607"/>
                  </a:lnTo>
                  <a:lnTo>
                    <a:pt x="259" y="607"/>
                  </a:lnTo>
                  <a:lnTo>
                    <a:pt x="256" y="607"/>
                  </a:lnTo>
                  <a:lnTo>
                    <a:pt x="253" y="609"/>
                  </a:lnTo>
                  <a:lnTo>
                    <a:pt x="251" y="609"/>
                  </a:lnTo>
                  <a:lnTo>
                    <a:pt x="248" y="609"/>
                  </a:lnTo>
                  <a:lnTo>
                    <a:pt x="240" y="610"/>
                  </a:lnTo>
                  <a:lnTo>
                    <a:pt x="235" y="610"/>
                  </a:lnTo>
                  <a:lnTo>
                    <a:pt x="231" y="610"/>
                  </a:lnTo>
                  <a:lnTo>
                    <a:pt x="220" y="610"/>
                  </a:lnTo>
                  <a:lnTo>
                    <a:pt x="218" y="610"/>
                  </a:lnTo>
                  <a:lnTo>
                    <a:pt x="216" y="609"/>
                  </a:lnTo>
                  <a:lnTo>
                    <a:pt x="205" y="610"/>
                  </a:lnTo>
                  <a:lnTo>
                    <a:pt x="202" y="609"/>
                  </a:lnTo>
                  <a:lnTo>
                    <a:pt x="193" y="607"/>
                  </a:lnTo>
                  <a:lnTo>
                    <a:pt x="185" y="607"/>
                  </a:lnTo>
                  <a:lnTo>
                    <a:pt x="182" y="607"/>
                  </a:lnTo>
                  <a:lnTo>
                    <a:pt x="170" y="609"/>
                  </a:lnTo>
                  <a:lnTo>
                    <a:pt x="168" y="609"/>
                  </a:lnTo>
                  <a:lnTo>
                    <a:pt x="154" y="610"/>
                  </a:lnTo>
                  <a:lnTo>
                    <a:pt x="152" y="610"/>
                  </a:lnTo>
                  <a:lnTo>
                    <a:pt x="142" y="609"/>
                  </a:lnTo>
                  <a:lnTo>
                    <a:pt x="140" y="609"/>
                  </a:lnTo>
                  <a:lnTo>
                    <a:pt x="139" y="607"/>
                  </a:lnTo>
                  <a:lnTo>
                    <a:pt x="135" y="606"/>
                  </a:lnTo>
                  <a:lnTo>
                    <a:pt x="134" y="601"/>
                  </a:lnTo>
                  <a:lnTo>
                    <a:pt x="130" y="596"/>
                  </a:lnTo>
                  <a:lnTo>
                    <a:pt x="125" y="591"/>
                  </a:lnTo>
                  <a:lnTo>
                    <a:pt x="117" y="591"/>
                  </a:lnTo>
                  <a:lnTo>
                    <a:pt x="114" y="589"/>
                  </a:lnTo>
                  <a:lnTo>
                    <a:pt x="112" y="589"/>
                  </a:lnTo>
                  <a:lnTo>
                    <a:pt x="109" y="588"/>
                  </a:lnTo>
                  <a:lnTo>
                    <a:pt x="102" y="584"/>
                  </a:lnTo>
                  <a:lnTo>
                    <a:pt x="99" y="584"/>
                  </a:lnTo>
                  <a:lnTo>
                    <a:pt x="91" y="584"/>
                  </a:lnTo>
                  <a:lnTo>
                    <a:pt x="89" y="584"/>
                  </a:lnTo>
                  <a:lnTo>
                    <a:pt x="84" y="589"/>
                  </a:lnTo>
                  <a:lnTo>
                    <a:pt x="82" y="591"/>
                  </a:lnTo>
                  <a:lnTo>
                    <a:pt x="76" y="599"/>
                  </a:lnTo>
                  <a:lnTo>
                    <a:pt x="73" y="602"/>
                  </a:lnTo>
                  <a:lnTo>
                    <a:pt x="71" y="599"/>
                  </a:lnTo>
                  <a:lnTo>
                    <a:pt x="69" y="593"/>
                  </a:lnTo>
                  <a:lnTo>
                    <a:pt x="71" y="586"/>
                  </a:lnTo>
                  <a:lnTo>
                    <a:pt x="73" y="583"/>
                  </a:lnTo>
                  <a:lnTo>
                    <a:pt x="73" y="578"/>
                  </a:lnTo>
                  <a:lnTo>
                    <a:pt x="74" y="572"/>
                  </a:lnTo>
                  <a:lnTo>
                    <a:pt x="76" y="563"/>
                  </a:lnTo>
                  <a:lnTo>
                    <a:pt x="77" y="554"/>
                  </a:lnTo>
                  <a:lnTo>
                    <a:pt x="36" y="541"/>
                  </a:lnTo>
                  <a:lnTo>
                    <a:pt x="11" y="541"/>
                  </a:lnTo>
                  <a:lnTo>
                    <a:pt x="0" y="538"/>
                  </a:lnTo>
                  <a:lnTo>
                    <a:pt x="1" y="536"/>
                  </a:lnTo>
                  <a:lnTo>
                    <a:pt x="3" y="534"/>
                  </a:lnTo>
                  <a:lnTo>
                    <a:pt x="6" y="531"/>
                  </a:lnTo>
                  <a:lnTo>
                    <a:pt x="10" y="526"/>
                  </a:lnTo>
                  <a:lnTo>
                    <a:pt x="13" y="523"/>
                  </a:lnTo>
                  <a:lnTo>
                    <a:pt x="13" y="521"/>
                  </a:lnTo>
                  <a:lnTo>
                    <a:pt x="16" y="518"/>
                  </a:lnTo>
                  <a:lnTo>
                    <a:pt x="18" y="517"/>
                  </a:lnTo>
                  <a:lnTo>
                    <a:pt x="21" y="515"/>
                  </a:lnTo>
                  <a:lnTo>
                    <a:pt x="33" y="499"/>
                  </a:lnTo>
                  <a:lnTo>
                    <a:pt x="33" y="494"/>
                  </a:lnTo>
                  <a:lnTo>
                    <a:pt x="33" y="492"/>
                  </a:lnTo>
                  <a:lnTo>
                    <a:pt x="33" y="487"/>
                  </a:lnTo>
                  <a:lnTo>
                    <a:pt x="33" y="486"/>
                  </a:lnTo>
                  <a:lnTo>
                    <a:pt x="33" y="483"/>
                  </a:lnTo>
                  <a:lnTo>
                    <a:pt x="31" y="478"/>
                  </a:lnTo>
                  <a:lnTo>
                    <a:pt x="33" y="471"/>
                  </a:lnTo>
                  <a:lnTo>
                    <a:pt x="33" y="470"/>
                  </a:lnTo>
                  <a:lnTo>
                    <a:pt x="34" y="462"/>
                  </a:lnTo>
                  <a:lnTo>
                    <a:pt x="33" y="460"/>
                  </a:lnTo>
                  <a:lnTo>
                    <a:pt x="33" y="453"/>
                  </a:lnTo>
                  <a:lnTo>
                    <a:pt x="33" y="452"/>
                  </a:lnTo>
                  <a:lnTo>
                    <a:pt x="31" y="450"/>
                  </a:lnTo>
                  <a:lnTo>
                    <a:pt x="31" y="439"/>
                  </a:lnTo>
                  <a:lnTo>
                    <a:pt x="31" y="436"/>
                  </a:lnTo>
                  <a:lnTo>
                    <a:pt x="33" y="431"/>
                  </a:lnTo>
                  <a:lnTo>
                    <a:pt x="33" y="426"/>
                  </a:lnTo>
                  <a:lnTo>
                    <a:pt x="36" y="421"/>
                  </a:lnTo>
                  <a:lnTo>
                    <a:pt x="41" y="415"/>
                  </a:lnTo>
                  <a:lnTo>
                    <a:pt x="43" y="413"/>
                  </a:lnTo>
                  <a:lnTo>
                    <a:pt x="44" y="410"/>
                  </a:lnTo>
                  <a:lnTo>
                    <a:pt x="46" y="406"/>
                  </a:lnTo>
                  <a:lnTo>
                    <a:pt x="48" y="403"/>
                  </a:lnTo>
                  <a:lnTo>
                    <a:pt x="49" y="398"/>
                  </a:lnTo>
                  <a:lnTo>
                    <a:pt x="48" y="394"/>
                  </a:lnTo>
                  <a:lnTo>
                    <a:pt x="51" y="385"/>
                  </a:lnTo>
                  <a:lnTo>
                    <a:pt x="54" y="379"/>
                  </a:lnTo>
                  <a:lnTo>
                    <a:pt x="59" y="374"/>
                  </a:lnTo>
                  <a:lnTo>
                    <a:pt x="59" y="373"/>
                  </a:lnTo>
                  <a:lnTo>
                    <a:pt x="59" y="366"/>
                  </a:lnTo>
                  <a:lnTo>
                    <a:pt x="61" y="361"/>
                  </a:lnTo>
                  <a:lnTo>
                    <a:pt x="61" y="358"/>
                  </a:lnTo>
                  <a:lnTo>
                    <a:pt x="59" y="355"/>
                  </a:lnTo>
                  <a:lnTo>
                    <a:pt x="59" y="351"/>
                  </a:lnTo>
                  <a:lnTo>
                    <a:pt x="59" y="347"/>
                  </a:lnTo>
                  <a:lnTo>
                    <a:pt x="59" y="343"/>
                  </a:lnTo>
                  <a:lnTo>
                    <a:pt x="59" y="340"/>
                  </a:lnTo>
                  <a:lnTo>
                    <a:pt x="59" y="335"/>
                  </a:lnTo>
                  <a:lnTo>
                    <a:pt x="59" y="332"/>
                  </a:lnTo>
                  <a:lnTo>
                    <a:pt x="59" y="327"/>
                  </a:lnTo>
                  <a:lnTo>
                    <a:pt x="59" y="322"/>
                  </a:lnTo>
                  <a:lnTo>
                    <a:pt x="59" y="319"/>
                  </a:lnTo>
                  <a:lnTo>
                    <a:pt x="61" y="313"/>
                  </a:lnTo>
                  <a:lnTo>
                    <a:pt x="66" y="306"/>
                  </a:lnTo>
                  <a:lnTo>
                    <a:pt x="69" y="301"/>
                  </a:lnTo>
                  <a:lnTo>
                    <a:pt x="68" y="296"/>
                  </a:lnTo>
                  <a:lnTo>
                    <a:pt x="68" y="295"/>
                  </a:lnTo>
                  <a:lnTo>
                    <a:pt x="66" y="290"/>
                  </a:lnTo>
                  <a:lnTo>
                    <a:pt x="64" y="280"/>
                  </a:lnTo>
                  <a:lnTo>
                    <a:pt x="63" y="274"/>
                  </a:lnTo>
                  <a:lnTo>
                    <a:pt x="63" y="272"/>
                  </a:lnTo>
                  <a:lnTo>
                    <a:pt x="59" y="267"/>
                  </a:lnTo>
                  <a:lnTo>
                    <a:pt x="53" y="264"/>
                  </a:lnTo>
                  <a:lnTo>
                    <a:pt x="46" y="262"/>
                  </a:lnTo>
                  <a:lnTo>
                    <a:pt x="44" y="261"/>
                  </a:lnTo>
                  <a:lnTo>
                    <a:pt x="41" y="256"/>
                  </a:lnTo>
                  <a:lnTo>
                    <a:pt x="41" y="254"/>
                  </a:lnTo>
                  <a:lnTo>
                    <a:pt x="38" y="248"/>
                  </a:lnTo>
                  <a:lnTo>
                    <a:pt x="39" y="245"/>
                  </a:lnTo>
                  <a:lnTo>
                    <a:pt x="39" y="243"/>
                  </a:lnTo>
                  <a:lnTo>
                    <a:pt x="38" y="237"/>
                  </a:lnTo>
                  <a:lnTo>
                    <a:pt x="34" y="232"/>
                  </a:lnTo>
                  <a:lnTo>
                    <a:pt x="36" y="227"/>
                  </a:lnTo>
                  <a:lnTo>
                    <a:pt x="38" y="224"/>
                  </a:lnTo>
                  <a:lnTo>
                    <a:pt x="39" y="220"/>
                  </a:lnTo>
                  <a:lnTo>
                    <a:pt x="41" y="217"/>
                  </a:lnTo>
                  <a:lnTo>
                    <a:pt x="43" y="209"/>
                  </a:lnTo>
                  <a:lnTo>
                    <a:pt x="43" y="207"/>
                  </a:lnTo>
                  <a:lnTo>
                    <a:pt x="43" y="201"/>
                  </a:lnTo>
                  <a:lnTo>
                    <a:pt x="51" y="196"/>
                  </a:lnTo>
                  <a:lnTo>
                    <a:pt x="58" y="198"/>
                  </a:lnTo>
                  <a:lnTo>
                    <a:pt x="61" y="198"/>
                  </a:lnTo>
                  <a:lnTo>
                    <a:pt x="66" y="198"/>
                  </a:lnTo>
                  <a:lnTo>
                    <a:pt x="68" y="198"/>
                  </a:lnTo>
                  <a:lnTo>
                    <a:pt x="69" y="199"/>
                  </a:lnTo>
                  <a:lnTo>
                    <a:pt x="74" y="199"/>
                  </a:lnTo>
                  <a:lnTo>
                    <a:pt x="76" y="198"/>
                  </a:lnTo>
                  <a:lnTo>
                    <a:pt x="79" y="195"/>
                  </a:lnTo>
                  <a:lnTo>
                    <a:pt x="87" y="190"/>
                  </a:lnTo>
                  <a:lnTo>
                    <a:pt x="102" y="193"/>
                  </a:lnTo>
                  <a:lnTo>
                    <a:pt x="109" y="195"/>
                  </a:lnTo>
                  <a:lnTo>
                    <a:pt x="112" y="196"/>
                  </a:lnTo>
                  <a:lnTo>
                    <a:pt x="125" y="198"/>
                  </a:lnTo>
                  <a:lnTo>
                    <a:pt x="129" y="196"/>
                  </a:lnTo>
                  <a:lnTo>
                    <a:pt x="135" y="195"/>
                  </a:lnTo>
                  <a:lnTo>
                    <a:pt x="137" y="193"/>
                  </a:lnTo>
                  <a:lnTo>
                    <a:pt x="144" y="190"/>
                  </a:lnTo>
                  <a:lnTo>
                    <a:pt x="150" y="188"/>
                  </a:lnTo>
                  <a:lnTo>
                    <a:pt x="152" y="188"/>
                  </a:lnTo>
                  <a:lnTo>
                    <a:pt x="157" y="188"/>
                  </a:lnTo>
                  <a:lnTo>
                    <a:pt x="159" y="188"/>
                  </a:lnTo>
                  <a:lnTo>
                    <a:pt x="163" y="188"/>
                  </a:lnTo>
                  <a:lnTo>
                    <a:pt x="168" y="188"/>
                  </a:lnTo>
                  <a:lnTo>
                    <a:pt x="170" y="188"/>
                  </a:lnTo>
                  <a:lnTo>
                    <a:pt x="178" y="183"/>
                  </a:lnTo>
                  <a:lnTo>
                    <a:pt x="182" y="182"/>
                  </a:lnTo>
                  <a:lnTo>
                    <a:pt x="183" y="178"/>
                  </a:lnTo>
                  <a:lnTo>
                    <a:pt x="185" y="178"/>
                  </a:lnTo>
                  <a:lnTo>
                    <a:pt x="188" y="177"/>
                  </a:lnTo>
                  <a:lnTo>
                    <a:pt x="190" y="178"/>
                  </a:lnTo>
                  <a:lnTo>
                    <a:pt x="192" y="178"/>
                  </a:lnTo>
                  <a:lnTo>
                    <a:pt x="195" y="178"/>
                  </a:lnTo>
                  <a:lnTo>
                    <a:pt x="203" y="178"/>
                  </a:lnTo>
                  <a:lnTo>
                    <a:pt x="208" y="177"/>
                  </a:lnTo>
                  <a:lnTo>
                    <a:pt x="213" y="173"/>
                  </a:lnTo>
                  <a:lnTo>
                    <a:pt x="216" y="177"/>
                  </a:lnTo>
                  <a:lnTo>
                    <a:pt x="220" y="180"/>
                  </a:lnTo>
                  <a:lnTo>
                    <a:pt x="220" y="183"/>
                  </a:lnTo>
                  <a:lnTo>
                    <a:pt x="221" y="185"/>
                  </a:lnTo>
                  <a:lnTo>
                    <a:pt x="225" y="190"/>
                  </a:lnTo>
                  <a:lnTo>
                    <a:pt x="225" y="198"/>
                  </a:lnTo>
                  <a:lnTo>
                    <a:pt x="225" y="203"/>
                  </a:lnTo>
                  <a:lnTo>
                    <a:pt x="225" y="206"/>
                  </a:lnTo>
                  <a:lnTo>
                    <a:pt x="225" y="211"/>
                  </a:lnTo>
                  <a:lnTo>
                    <a:pt x="223" y="214"/>
                  </a:lnTo>
                  <a:lnTo>
                    <a:pt x="223" y="217"/>
                  </a:lnTo>
                  <a:lnTo>
                    <a:pt x="223" y="224"/>
                  </a:lnTo>
                  <a:lnTo>
                    <a:pt x="223" y="227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43"/>
                  </a:lnTo>
                  <a:lnTo>
                    <a:pt x="225" y="245"/>
                  </a:lnTo>
                  <a:lnTo>
                    <a:pt x="228" y="248"/>
                  </a:lnTo>
                  <a:lnTo>
                    <a:pt x="230" y="248"/>
                  </a:lnTo>
                  <a:lnTo>
                    <a:pt x="233" y="248"/>
                  </a:lnTo>
                  <a:lnTo>
                    <a:pt x="235" y="248"/>
                  </a:lnTo>
                  <a:lnTo>
                    <a:pt x="240" y="246"/>
                  </a:lnTo>
                  <a:lnTo>
                    <a:pt x="243" y="248"/>
                  </a:lnTo>
                  <a:lnTo>
                    <a:pt x="246" y="246"/>
                  </a:lnTo>
                  <a:lnTo>
                    <a:pt x="249" y="246"/>
                  </a:lnTo>
                  <a:lnTo>
                    <a:pt x="254" y="248"/>
                  </a:lnTo>
                  <a:lnTo>
                    <a:pt x="258" y="251"/>
                  </a:lnTo>
                  <a:lnTo>
                    <a:pt x="261" y="253"/>
                  </a:lnTo>
                  <a:lnTo>
                    <a:pt x="263" y="253"/>
                  </a:lnTo>
                  <a:lnTo>
                    <a:pt x="266" y="253"/>
                  </a:lnTo>
                  <a:lnTo>
                    <a:pt x="269" y="254"/>
                  </a:lnTo>
                  <a:lnTo>
                    <a:pt x="273" y="254"/>
                  </a:lnTo>
                  <a:lnTo>
                    <a:pt x="274" y="253"/>
                  </a:lnTo>
                  <a:lnTo>
                    <a:pt x="289" y="241"/>
                  </a:lnTo>
                  <a:lnTo>
                    <a:pt x="297" y="235"/>
                  </a:lnTo>
                  <a:lnTo>
                    <a:pt x="306" y="230"/>
                  </a:lnTo>
                  <a:lnTo>
                    <a:pt x="309" y="224"/>
                  </a:lnTo>
                  <a:lnTo>
                    <a:pt x="307" y="222"/>
                  </a:lnTo>
                  <a:lnTo>
                    <a:pt x="307" y="217"/>
                  </a:lnTo>
                  <a:lnTo>
                    <a:pt x="307" y="216"/>
                  </a:lnTo>
                  <a:lnTo>
                    <a:pt x="307" y="212"/>
                  </a:lnTo>
                  <a:lnTo>
                    <a:pt x="307" y="209"/>
                  </a:lnTo>
                  <a:lnTo>
                    <a:pt x="307" y="207"/>
                  </a:lnTo>
                  <a:lnTo>
                    <a:pt x="307" y="199"/>
                  </a:lnTo>
                  <a:lnTo>
                    <a:pt x="309" y="196"/>
                  </a:lnTo>
                  <a:lnTo>
                    <a:pt x="309" y="193"/>
                  </a:lnTo>
                  <a:lnTo>
                    <a:pt x="311" y="190"/>
                  </a:lnTo>
                  <a:lnTo>
                    <a:pt x="311" y="188"/>
                  </a:lnTo>
                  <a:lnTo>
                    <a:pt x="311" y="182"/>
                  </a:lnTo>
                  <a:lnTo>
                    <a:pt x="311" y="178"/>
                  </a:lnTo>
                  <a:lnTo>
                    <a:pt x="306" y="180"/>
                  </a:lnTo>
                  <a:lnTo>
                    <a:pt x="302" y="173"/>
                  </a:lnTo>
                  <a:lnTo>
                    <a:pt x="304" y="170"/>
                  </a:lnTo>
                  <a:lnTo>
                    <a:pt x="307" y="164"/>
                  </a:lnTo>
                  <a:lnTo>
                    <a:pt x="306" y="162"/>
                  </a:lnTo>
                  <a:lnTo>
                    <a:pt x="304" y="156"/>
                  </a:lnTo>
                  <a:lnTo>
                    <a:pt x="304" y="151"/>
                  </a:lnTo>
                  <a:lnTo>
                    <a:pt x="302" y="148"/>
                  </a:lnTo>
                  <a:lnTo>
                    <a:pt x="302" y="146"/>
                  </a:lnTo>
                  <a:lnTo>
                    <a:pt x="302" y="136"/>
                  </a:lnTo>
                  <a:lnTo>
                    <a:pt x="301" y="133"/>
                  </a:lnTo>
                  <a:lnTo>
                    <a:pt x="296" y="122"/>
                  </a:lnTo>
                  <a:lnTo>
                    <a:pt x="292" y="120"/>
                  </a:lnTo>
                  <a:lnTo>
                    <a:pt x="292" y="117"/>
                  </a:lnTo>
                  <a:lnTo>
                    <a:pt x="294" y="114"/>
                  </a:lnTo>
                  <a:lnTo>
                    <a:pt x="296" y="112"/>
                  </a:lnTo>
                  <a:lnTo>
                    <a:pt x="297" y="110"/>
                  </a:lnTo>
                  <a:lnTo>
                    <a:pt x="301" y="107"/>
                  </a:lnTo>
                  <a:lnTo>
                    <a:pt x="304" y="101"/>
                  </a:lnTo>
                  <a:lnTo>
                    <a:pt x="304" y="94"/>
                  </a:lnTo>
                  <a:lnTo>
                    <a:pt x="304" y="91"/>
                  </a:lnTo>
                  <a:lnTo>
                    <a:pt x="304" y="88"/>
                  </a:lnTo>
                  <a:lnTo>
                    <a:pt x="304" y="84"/>
                  </a:lnTo>
                  <a:lnTo>
                    <a:pt x="306" y="70"/>
                  </a:lnTo>
                  <a:lnTo>
                    <a:pt x="312" y="62"/>
                  </a:lnTo>
                  <a:lnTo>
                    <a:pt x="314" y="60"/>
                  </a:lnTo>
                  <a:lnTo>
                    <a:pt x="316" y="55"/>
                  </a:lnTo>
                  <a:lnTo>
                    <a:pt x="316" y="52"/>
                  </a:lnTo>
                  <a:lnTo>
                    <a:pt x="317" y="42"/>
                  </a:lnTo>
                  <a:lnTo>
                    <a:pt x="319" y="34"/>
                  </a:lnTo>
                  <a:lnTo>
                    <a:pt x="319" y="31"/>
                  </a:lnTo>
                  <a:lnTo>
                    <a:pt x="317" y="26"/>
                  </a:lnTo>
                  <a:lnTo>
                    <a:pt x="316" y="25"/>
                  </a:lnTo>
                  <a:lnTo>
                    <a:pt x="314" y="23"/>
                  </a:lnTo>
                  <a:lnTo>
                    <a:pt x="312" y="21"/>
                  </a:lnTo>
                  <a:lnTo>
                    <a:pt x="314" y="18"/>
                  </a:lnTo>
                  <a:lnTo>
                    <a:pt x="317" y="15"/>
                  </a:lnTo>
                  <a:lnTo>
                    <a:pt x="319" y="15"/>
                  </a:lnTo>
                  <a:lnTo>
                    <a:pt x="321" y="15"/>
                  </a:lnTo>
                  <a:lnTo>
                    <a:pt x="322" y="15"/>
                  </a:lnTo>
                  <a:lnTo>
                    <a:pt x="326" y="13"/>
                  </a:lnTo>
                  <a:lnTo>
                    <a:pt x="335" y="8"/>
                  </a:lnTo>
                  <a:lnTo>
                    <a:pt x="342" y="7"/>
                  </a:lnTo>
                  <a:lnTo>
                    <a:pt x="349" y="8"/>
                  </a:lnTo>
                  <a:lnTo>
                    <a:pt x="350" y="7"/>
                  </a:lnTo>
                  <a:lnTo>
                    <a:pt x="352" y="5"/>
                  </a:lnTo>
                  <a:lnTo>
                    <a:pt x="355" y="4"/>
                  </a:lnTo>
                  <a:lnTo>
                    <a:pt x="359" y="2"/>
                  </a:lnTo>
                  <a:lnTo>
                    <a:pt x="364" y="0"/>
                  </a:lnTo>
                  <a:lnTo>
                    <a:pt x="367" y="2"/>
                  </a:lnTo>
                  <a:lnTo>
                    <a:pt x="369" y="4"/>
                  </a:lnTo>
                  <a:lnTo>
                    <a:pt x="372" y="7"/>
                  </a:lnTo>
                  <a:lnTo>
                    <a:pt x="375" y="8"/>
                  </a:lnTo>
                  <a:lnTo>
                    <a:pt x="377" y="8"/>
                  </a:lnTo>
                  <a:lnTo>
                    <a:pt x="380" y="7"/>
                  </a:lnTo>
                  <a:lnTo>
                    <a:pt x="382" y="8"/>
                  </a:lnTo>
                  <a:lnTo>
                    <a:pt x="385" y="8"/>
                  </a:lnTo>
                  <a:lnTo>
                    <a:pt x="390" y="7"/>
                  </a:lnTo>
                  <a:lnTo>
                    <a:pt x="395" y="5"/>
                  </a:lnTo>
                  <a:lnTo>
                    <a:pt x="402" y="7"/>
                  </a:lnTo>
                  <a:lnTo>
                    <a:pt x="408" y="10"/>
                  </a:lnTo>
                  <a:lnTo>
                    <a:pt x="428" y="15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/>
              </a:solidFill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51" name="Freeform 151"/>
            <p:cNvSpPr>
              <a:spLocks/>
            </p:cNvSpPr>
            <p:nvPr/>
          </p:nvSpPr>
          <p:spPr bwMode="auto">
            <a:xfrm>
              <a:off x="2536824" y="5841208"/>
              <a:ext cx="538163" cy="309563"/>
            </a:xfrm>
            <a:custGeom>
              <a:avLst/>
              <a:gdLst>
                <a:gd name="T0" fmla="*/ 602 w 676"/>
                <a:gd name="T1" fmla="*/ 5 h 388"/>
                <a:gd name="T2" fmla="*/ 612 w 676"/>
                <a:gd name="T3" fmla="*/ 18 h 388"/>
                <a:gd name="T4" fmla="*/ 627 w 676"/>
                <a:gd name="T5" fmla="*/ 28 h 388"/>
                <a:gd name="T6" fmla="*/ 665 w 676"/>
                <a:gd name="T7" fmla="*/ 10 h 388"/>
                <a:gd name="T8" fmla="*/ 676 w 676"/>
                <a:gd name="T9" fmla="*/ 16 h 388"/>
                <a:gd name="T10" fmla="*/ 673 w 676"/>
                <a:gd name="T11" fmla="*/ 42 h 388"/>
                <a:gd name="T12" fmla="*/ 656 w 676"/>
                <a:gd name="T13" fmla="*/ 50 h 388"/>
                <a:gd name="T14" fmla="*/ 638 w 676"/>
                <a:gd name="T15" fmla="*/ 71 h 388"/>
                <a:gd name="T16" fmla="*/ 638 w 676"/>
                <a:gd name="T17" fmla="*/ 152 h 388"/>
                <a:gd name="T18" fmla="*/ 638 w 676"/>
                <a:gd name="T19" fmla="*/ 183 h 388"/>
                <a:gd name="T20" fmla="*/ 641 w 676"/>
                <a:gd name="T21" fmla="*/ 345 h 388"/>
                <a:gd name="T22" fmla="*/ 544 w 676"/>
                <a:gd name="T23" fmla="*/ 371 h 388"/>
                <a:gd name="T24" fmla="*/ 478 w 676"/>
                <a:gd name="T25" fmla="*/ 382 h 388"/>
                <a:gd name="T26" fmla="*/ 448 w 676"/>
                <a:gd name="T27" fmla="*/ 384 h 388"/>
                <a:gd name="T28" fmla="*/ 415 w 676"/>
                <a:gd name="T29" fmla="*/ 387 h 388"/>
                <a:gd name="T30" fmla="*/ 385 w 676"/>
                <a:gd name="T31" fmla="*/ 388 h 388"/>
                <a:gd name="T32" fmla="*/ 369 w 676"/>
                <a:gd name="T33" fmla="*/ 377 h 388"/>
                <a:gd name="T34" fmla="*/ 349 w 676"/>
                <a:gd name="T35" fmla="*/ 375 h 388"/>
                <a:gd name="T36" fmla="*/ 312 w 676"/>
                <a:gd name="T37" fmla="*/ 366 h 388"/>
                <a:gd name="T38" fmla="*/ 288 w 676"/>
                <a:gd name="T39" fmla="*/ 356 h 388"/>
                <a:gd name="T40" fmla="*/ 269 w 676"/>
                <a:gd name="T41" fmla="*/ 348 h 388"/>
                <a:gd name="T42" fmla="*/ 249 w 676"/>
                <a:gd name="T43" fmla="*/ 345 h 388"/>
                <a:gd name="T44" fmla="*/ 233 w 676"/>
                <a:gd name="T45" fmla="*/ 343 h 388"/>
                <a:gd name="T46" fmla="*/ 211 w 676"/>
                <a:gd name="T47" fmla="*/ 351 h 388"/>
                <a:gd name="T48" fmla="*/ 187 w 676"/>
                <a:gd name="T49" fmla="*/ 359 h 388"/>
                <a:gd name="T50" fmla="*/ 167 w 676"/>
                <a:gd name="T51" fmla="*/ 340 h 388"/>
                <a:gd name="T52" fmla="*/ 135 w 676"/>
                <a:gd name="T53" fmla="*/ 325 h 388"/>
                <a:gd name="T54" fmla="*/ 104 w 676"/>
                <a:gd name="T55" fmla="*/ 312 h 388"/>
                <a:gd name="T56" fmla="*/ 64 w 676"/>
                <a:gd name="T57" fmla="*/ 303 h 388"/>
                <a:gd name="T58" fmla="*/ 49 w 676"/>
                <a:gd name="T59" fmla="*/ 306 h 388"/>
                <a:gd name="T60" fmla="*/ 21 w 676"/>
                <a:gd name="T61" fmla="*/ 286 h 388"/>
                <a:gd name="T62" fmla="*/ 6 w 676"/>
                <a:gd name="T63" fmla="*/ 252 h 388"/>
                <a:gd name="T64" fmla="*/ 0 w 676"/>
                <a:gd name="T65" fmla="*/ 228 h 388"/>
                <a:gd name="T66" fmla="*/ 8 w 676"/>
                <a:gd name="T67" fmla="*/ 194 h 388"/>
                <a:gd name="T68" fmla="*/ 39 w 676"/>
                <a:gd name="T69" fmla="*/ 175 h 388"/>
                <a:gd name="T70" fmla="*/ 73 w 676"/>
                <a:gd name="T71" fmla="*/ 175 h 388"/>
                <a:gd name="T72" fmla="*/ 102 w 676"/>
                <a:gd name="T73" fmla="*/ 176 h 388"/>
                <a:gd name="T74" fmla="*/ 124 w 676"/>
                <a:gd name="T75" fmla="*/ 175 h 388"/>
                <a:gd name="T76" fmla="*/ 162 w 676"/>
                <a:gd name="T77" fmla="*/ 178 h 388"/>
                <a:gd name="T78" fmla="*/ 187 w 676"/>
                <a:gd name="T79" fmla="*/ 168 h 388"/>
                <a:gd name="T80" fmla="*/ 210 w 676"/>
                <a:gd name="T81" fmla="*/ 167 h 388"/>
                <a:gd name="T82" fmla="*/ 230 w 676"/>
                <a:gd name="T83" fmla="*/ 176 h 388"/>
                <a:gd name="T84" fmla="*/ 249 w 676"/>
                <a:gd name="T85" fmla="*/ 172 h 388"/>
                <a:gd name="T86" fmla="*/ 268 w 676"/>
                <a:gd name="T87" fmla="*/ 165 h 388"/>
                <a:gd name="T88" fmla="*/ 299 w 676"/>
                <a:gd name="T89" fmla="*/ 155 h 388"/>
                <a:gd name="T90" fmla="*/ 317 w 676"/>
                <a:gd name="T91" fmla="*/ 150 h 388"/>
                <a:gd name="T92" fmla="*/ 340 w 676"/>
                <a:gd name="T93" fmla="*/ 129 h 388"/>
                <a:gd name="T94" fmla="*/ 364 w 676"/>
                <a:gd name="T95" fmla="*/ 118 h 388"/>
                <a:gd name="T96" fmla="*/ 408 w 676"/>
                <a:gd name="T97" fmla="*/ 95 h 388"/>
                <a:gd name="T98" fmla="*/ 448 w 676"/>
                <a:gd name="T99" fmla="*/ 74 h 388"/>
                <a:gd name="T100" fmla="*/ 481 w 676"/>
                <a:gd name="T101" fmla="*/ 58 h 388"/>
                <a:gd name="T102" fmla="*/ 512 w 676"/>
                <a:gd name="T103" fmla="*/ 44 h 388"/>
                <a:gd name="T104" fmla="*/ 534 w 676"/>
                <a:gd name="T105" fmla="*/ 34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76" h="388">
                  <a:moveTo>
                    <a:pt x="534" y="34"/>
                  </a:moveTo>
                  <a:lnTo>
                    <a:pt x="560" y="23"/>
                  </a:lnTo>
                  <a:lnTo>
                    <a:pt x="589" y="10"/>
                  </a:lnTo>
                  <a:lnTo>
                    <a:pt x="592" y="10"/>
                  </a:lnTo>
                  <a:lnTo>
                    <a:pt x="602" y="5"/>
                  </a:lnTo>
                  <a:lnTo>
                    <a:pt x="607" y="2"/>
                  </a:lnTo>
                  <a:lnTo>
                    <a:pt x="610" y="2"/>
                  </a:lnTo>
                  <a:lnTo>
                    <a:pt x="612" y="0"/>
                  </a:lnTo>
                  <a:lnTo>
                    <a:pt x="613" y="10"/>
                  </a:lnTo>
                  <a:lnTo>
                    <a:pt x="612" y="18"/>
                  </a:lnTo>
                  <a:lnTo>
                    <a:pt x="610" y="26"/>
                  </a:lnTo>
                  <a:lnTo>
                    <a:pt x="610" y="34"/>
                  </a:lnTo>
                  <a:lnTo>
                    <a:pt x="622" y="31"/>
                  </a:lnTo>
                  <a:lnTo>
                    <a:pt x="625" y="29"/>
                  </a:lnTo>
                  <a:lnTo>
                    <a:pt x="627" y="28"/>
                  </a:lnTo>
                  <a:lnTo>
                    <a:pt x="648" y="16"/>
                  </a:lnTo>
                  <a:lnTo>
                    <a:pt x="650" y="15"/>
                  </a:lnTo>
                  <a:lnTo>
                    <a:pt x="651" y="15"/>
                  </a:lnTo>
                  <a:lnTo>
                    <a:pt x="661" y="10"/>
                  </a:lnTo>
                  <a:lnTo>
                    <a:pt x="665" y="10"/>
                  </a:lnTo>
                  <a:lnTo>
                    <a:pt x="670" y="8"/>
                  </a:lnTo>
                  <a:lnTo>
                    <a:pt x="676" y="5"/>
                  </a:lnTo>
                  <a:lnTo>
                    <a:pt x="676" y="8"/>
                  </a:lnTo>
                  <a:lnTo>
                    <a:pt x="676" y="15"/>
                  </a:lnTo>
                  <a:lnTo>
                    <a:pt x="676" y="16"/>
                  </a:lnTo>
                  <a:lnTo>
                    <a:pt x="675" y="19"/>
                  </a:lnTo>
                  <a:lnTo>
                    <a:pt x="673" y="24"/>
                  </a:lnTo>
                  <a:lnTo>
                    <a:pt x="675" y="31"/>
                  </a:lnTo>
                  <a:lnTo>
                    <a:pt x="675" y="40"/>
                  </a:lnTo>
                  <a:lnTo>
                    <a:pt x="673" y="42"/>
                  </a:lnTo>
                  <a:lnTo>
                    <a:pt x="670" y="45"/>
                  </a:lnTo>
                  <a:lnTo>
                    <a:pt x="666" y="49"/>
                  </a:lnTo>
                  <a:lnTo>
                    <a:pt x="665" y="50"/>
                  </a:lnTo>
                  <a:lnTo>
                    <a:pt x="658" y="50"/>
                  </a:lnTo>
                  <a:lnTo>
                    <a:pt x="656" y="50"/>
                  </a:lnTo>
                  <a:lnTo>
                    <a:pt x="650" y="52"/>
                  </a:lnTo>
                  <a:lnTo>
                    <a:pt x="648" y="52"/>
                  </a:lnTo>
                  <a:lnTo>
                    <a:pt x="641" y="58"/>
                  </a:lnTo>
                  <a:lnTo>
                    <a:pt x="640" y="60"/>
                  </a:lnTo>
                  <a:lnTo>
                    <a:pt x="638" y="71"/>
                  </a:lnTo>
                  <a:lnTo>
                    <a:pt x="638" y="86"/>
                  </a:lnTo>
                  <a:lnTo>
                    <a:pt x="638" y="104"/>
                  </a:lnTo>
                  <a:lnTo>
                    <a:pt x="636" y="105"/>
                  </a:lnTo>
                  <a:lnTo>
                    <a:pt x="636" y="108"/>
                  </a:lnTo>
                  <a:lnTo>
                    <a:pt x="638" y="152"/>
                  </a:lnTo>
                  <a:lnTo>
                    <a:pt x="640" y="162"/>
                  </a:lnTo>
                  <a:lnTo>
                    <a:pt x="638" y="167"/>
                  </a:lnTo>
                  <a:lnTo>
                    <a:pt x="638" y="178"/>
                  </a:lnTo>
                  <a:lnTo>
                    <a:pt x="638" y="180"/>
                  </a:lnTo>
                  <a:lnTo>
                    <a:pt x="638" y="183"/>
                  </a:lnTo>
                  <a:lnTo>
                    <a:pt x="638" y="189"/>
                  </a:lnTo>
                  <a:lnTo>
                    <a:pt x="638" y="206"/>
                  </a:lnTo>
                  <a:lnTo>
                    <a:pt x="638" y="228"/>
                  </a:lnTo>
                  <a:lnTo>
                    <a:pt x="638" y="291"/>
                  </a:lnTo>
                  <a:lnTo>
                    <a:pt x="641" y="345"/>
                  </a:lnTo>
                  <a:lnTo>
                    <a:pt x="570" y="366"/>
                  </a:lnTo>
                  <a:lnTo>
                    <a:pt x="564" y="366"/>
                  </a:lnTo>
                  <a:lnTo>
                    <a:pt x="557" y="367"/>
                  </a:lnTo>
                  <a:lnTo>
                    <a:pt x="547" y="369"/>
                  </a:lnTo>
                  <a:lnTo>
                    <a:pt x="544" y="371"/>
                  </a:lnTo>
                  <a:lnTo>
                    <a:pt x="526" y="374"/>
                  </a:lnTo>
                  <a:lnTo>
                    <a:pt x="511" y="375"/>
                  </a:lnTo>
                  <a:lnTo>
                    <a:pt x="506" y="377"/>
                  </a:lnTo>
                  <a:lnTo>
                    <a:pt x="498" y="379"/>
                  </a:lnTo>
                  <a:lnTo>
                    <a:pt x="478" y="382"/>
                  </a:lnTo>
                  <a:lnTo>
                    <a:pt x="476" y="382"/>
                  </a:lnTo>
                  <a:lnTo>
                    <a:pt x="469" y="382"/>
                  </a:lnTo>
                  <a:lnTo>
                    <a:pt x="466" y="382"/>
                  </a:lnTo>
                  <a:lnTo>
                    <a:pt x="456" y="382"/>
                  </a:lnTo>
                  <a:lnTo>
                    <a:pt x="448" y="384"/>
                  </a:lnTo>
                  <a:lnTo>
                    <a:pt x="433" y="384"/>
                  </a:lnTo>
                  <a:lnTo>
                    <a:pt x="431" y="385"/>
                  </a:lnTo>
                  <a:lnTo>
                    <a:pt x="430" y="385"/>
                  </a:lnTo>
                  <a:lnTo>
                    <a:pt x="417" y="387"/>
                  </a:lnTo>
                  <a:lnTo>
                    <a:pt x="415" y="387"/>
                  </a:lnTo>
                  <a:lnTo>
                    <a:pt x="412" y="387"/>
                  </a:lnTo>
                  <a:lnTo>
                    <a:pt x="405" y="387"/>
                  </a:lnTo>
                  <a:lnTo>
                    <a:pt x="397" y="382"/>
                  </a:lnTo>
                  <a:lnTo>
                    <a:pt x="390" y="385"/>
                  </a:lnTo>
                  <a:lnTo>
                    <a:pt x="385" y="388"/>
                  </a:lnTo>
                  <a:lnTo>
                    <a:pt x="378" y="388"/>
                  </a:lnTo>
                  <a:lnTo>
                    <a:pt x="375" y="387"/>
                  </a:lnTo>
                  <a:lnTo>
                    <a:pt x="374" y="385"/>
                  </a:lnTo>
                  <a:lnTo>
                    <a:pt x="374" y="384"/>
                  </a:lnTo>
                  <a:lnTo>
                    <a:pt x="369" y="377"/>
                  </a:lnTo>
                  <a:lnTo>
                    <a:pt x="365" y="377"/>
                  </a:lnTo>
                  <a:lnTo>
                    <a:pt x="362" y="375"/>
                  </a:lnTo>
                  <a:lnTo>
                    <a:pt x="357" y="375"/>
                  </a:lnTo>
                  <a:lnTo>
                    <a:pt x="354" y="377"/>
                  </a:lnTo>
                  <a:lnTo>
                    <a:pt x="349" y="375"/>
                  </a:lnTo>
                  <a:lnTo>
                    <a:pt x="347" y="375"/>
                  </a:lnTo>
                  <a:lnTo>
                    <a:pt x="339" y="371"/>
                  </a:lnTo>
                  <a:lnTo>
                    <a:pt x="322" y="369"/>
                  </a:lnTo>
                  <a:lnTo>
                    <a:pt x="319" y="367"/>
                  </a:lnTo>
                  <a:lnTo>
                    <a:pt x="312" y="366"/>
                  </a:lnTo>
                  <a:lnTo>
                    <a:pt x="306" y="362"/>
                  </a:lnTo>
                  <a:lnTo>
                    <a:pt x="302" y="359"/>
                  </a:lnTo>
                  <a:lnTo>
                    <a:pt x="296" y="358"/>
                  </a:lnTo>
                  <a:lnTo>
                    <a:pt x="289" y="356"/>
                  </a:lnTo>
                  <a:lnTo>
                    <a:pt x="288" y="356"/>
                  </a:lnTo>
                  <a:lnTo>
                    <a:pt x="283" y="354"/>
                  </a:lnTo>
                  <a:lnTo>
                    <a:pt x="281" y="354"/>
                  </a:lnTo>
                  <a:lnTo>
                    <a:pt x="276" y="353"/>
                  </a:lnTo>
                  <a:lnTo>
                    <a:pt x="271" y="351"/>
                  </a:lnTo>
                  <a:lnTo>
                    <a:pt x="269" y="348"/>
                  </a:lnTo>
                  <a:lnTo>
                    <a:pt x="259" y="346"/>
                  </a:lnTo>
                  <a:lnTo>
                    <a:pt x="256" y="345"/>
                  </a:lnTo>
                  <a:lnTo>
                    <a:pt x="253" y="345"/>
                  </a:lnTo>
                  <a:lnTo>
                    <a:pt x="251" y="345"/>
                  </a:lnTo>
                  <a:lnTo>
                    <a:pt x="249" y="345"/>
                  </a:lnTo>
                  <a:lnTo>
                    <a:pt x="243" y="345"/>
                  </a:lnTo>
                  <a:lnTo>
                    <a:pt x="241" y="345"/>
                  </a:lnTo>
                  <a:lnTo>
                    <a:pt x="236" y="345"/>
                  </a:lnTo>
                  <a:lnTo>
                    <a:pt x="235" y="343"/>
                  </a:lnTo>
                  <a:lnTo>
                    <a:pt x="233" y="343"/>
                  </a:lnTo>
                  <a:lnTo>
                    <a:pt x="226" y="345"/>
                  </a:lnTo>
                  <a:lnTo>
                    <a:pt x="225" y="346"/>
                  </a:lnTo>
                  <a:lnTo>
                    <a:pt x="216" y="353"/>
                  </a:lnTo>
                  <a:lnTo>
                    <a:pt x="215" y="351"/>
                  </a:lnTo>
                  <a:lnTo>
                    <a:pt x="211" y="351"/>
                  </a:lnTo>
                  <a:lnTo>
                    <a:pt x="206" y="350"/>
                  </a:lnTo>
                  <a:lnTo>
                    <a:pt x="205" y="350"/>
                  </a:lnTo>
                  <a:lnTo>
                    <a:pt x="198" y="353"/>
                  </a:lnTo>
                  <a:lnTo>
                    <a:pt x="197" y="354"/>
                  </a:lnTo>
                  <a:lnTo>
                    <a:pt x="187" y="359"/>
                  </a:lnTo>
                  <a:lnTo>
                    <a:pt x="185" y="358"/>
                  </a:lnTo>
                  <a:lnTo>
                    <a:pt x="178" y="351"/>
                  </a:lnTo>
                  <a:lnTo>
                    <a:pt x="178" y="350"/>
                  </a:lnTo>
                  <a:lnTo>
                    <a:pt x="175" y="348"/>
                  </a:lnTo>
                  <a:lnTo>
                    <a:pt x="167" y="340"/>
                  </a:lnTo>
                  <a:lnTo>
                    <a:pt x="165" y="337"/>
                  </a:lnTo>
                  <a:lnTo>
                    <a:pt x="163" y="335"/>
                  </a:lnTo>
                  <a:lnTo>
                    <a:pt x="150" y="325"/>
                  </a:lnTo>
                  <a:lnTo>
                    <a:pt x="137" y="327"/>
                  </a:lnTo>
                  <a:lnTo>
                    <a:pt x="135" y="325"/>
                  </a:lnTo>
                  <a:lnTo>
                    <a:pt x="124" y="319"/>
                  </a:lnTo>
                  <a:lnTo>
                    <a:pt x="122" y="317"/>
                  </a:lnTo>
                  <a:lnTo>
                    <a:pt x="109" y="314"/>
                  </a:lnTo>
                  <a:lnTo>
                    <a:pt x="107" y="314"/>
                  </a:lnTo>
                  <a:lnTo>
                    <a:pt x="104" y="312"/>
                  </a:lnTo>
                  <a:lnTo>
                    <a:pt x="94" y="312"/>
                  </a:lnTo>
                  <a:lnTo>
                    <a:pt x="91" y="312"/>
                  </a:lnTo>
                  <a:lnTo>
                    <a:pt x="87" y="311"/>
                  </a:lnTo>
                  <a:lnTo>
                    <a:pt x="77" y="307"/>
                  </a:lnTo>
                  <a:lnTo>
                    <a:pt x="64" y="303"/>
                  </a:lnTo>
                  <a:lnTo>
                    <a:pt x="61" y="303"/>
                  </a:lnTo>
                  <a:lnTo>
                    <a:pt x="59" y="303"/>
                  </a:lnTo>
                  <a:lnTo>
                    <a:pt x="56" y="304"/>
                  </a:lnTo>
                  <a:lnTo>
                    <a:pt x="51" y="307"/>
                  </a:lnTo>
                  <a:lnTo>
                    <a:pt x="49" y="306"/>
                  </a:lnTo>
                  <a:lnTo>
                    <a:pt x="43" y="303"/>
                  </a:lnTo>
                  <a:lnTo>
                    <a:pt x="39" y="301"/>
                  </a:lnTo>
                  <a:lnTo>
                    <a:pt x="28" y="295"/>
                  </a:lnTo>
                  <a:lnTo>
                    <a:pt x="23" y="288"/>
                  </a:lnTo>
                  <a:lnTo>
                    <a:pt x="21" y="286"/>
                  </a:lnTo>
                  <a:lnTo>
                    <a:pt x="20" y="283"/>
                  </a:lnTo>
                  <a:lnTo>
                    <a:pt x="16" y="278"/>
                  </a:lnTo>
                  <a:lnTo>
                    <a:pt x="11" y="261"/>
                  </a:lnTo>
                  <a:lnTo>
                    <a:pt x="10" y="257"/>
                  </a:lnTo>
                  <a:lnTo>
                    <a:pt x="6" y="252"/>
                  </a:lnTo>
                  <a:lnTo>
                    <a:pt x="3" y="249"/>
                  </a:lnTo>
                  <a:lnTo>
                    <a:pt x="1" y="246"/>
                  </a:lnTo>
                  <a:lnTo>
                    <a:pt x="1" y="241"/>
                  </a:lnTo>
                  <a:lnTo>
                    <a:pt x="0" y="236"/>
                  </a:lnTo>
                  <a:lnTo>
                    <a:pt x="0" y="228"/>
                  </a:lnTo>
                  <a:lnTo>
                    <a:pt x="0" y="227"/>
                  </a:lnTo>
                  <a:lnTo>
                    <a:pt x="0" y="225"/>
                  </a:lnTo>
                  <a:lnTo>
                    <a:pt x="3" y="210"/>
                  </a:lnTo>
                  <a:lnTo>
                    <a:pt x="3" y="209"/>
                  </a:lnTo>
                  <a:lnTo>
                    <a:pt x="8" y="194"/>
                  </a:lnTo>
                  <a:lnTo>
                    <a:pt x="10" y="189"/>
                  </a:lnTo>
                  <a:lnTo>
                    <a:pt x="13" y="175"/>
                  </a:lnTo>
                  <a:lnTo>
                    <a:pt x="23" y="176"/>
                  </a:lnTo>
                  <a:lnTo>
                    <a:pt x="25" y="176"/>
                  </a:lnTo>
                  <a:lnTo>
                    <a:pt x="39" y="175"/>
                  </a:lnTo>
                  <a:lnTo>
                    <a:pt x="41" y="175"/>
                  </a:lnTo>
                  <a:lnTo>
                    <a:pt x="53" y="173"/>
                  </a:lnTo>
                  <a:lnTo>
                    <a:pt x="56" y="173"/>
                  </a:lnTo>
                  <a:lnTo>
                    <a:pt x="64" y="173"/>
                  </a:lnTo>
                  <a:lnTo>
                    <a:pt x="73" y="175"/>
                  </a:lnTo>
                  <a:lnTo>
                    <a:pt x="76" y="176"/>
                  </a:lnTo>
                  <a:lnTo>
                    <a:pt x="87" y="175"/>
                  </a:lnTo>
                  <a:lnTo>
                    <a:pt x="89" y="176"/>
                  </a:lnTo>
                  <a:lnTo>
                    <a:pt x="91" y="176"/>
                  </a:lnTo>
                  <a:lnTo>
                    <a:pt x="102" y="176"/>
                  </a:lnTo>
                  <a:lnTo>
                    <a:pt x="106" y="176"/>
                  </a:lnTo>
                  <a:lnTo>
                    <a:pt x="111" y="176"/>
                  </a:lnTo>
                  <a:lnTo>
                    <a:pt x="119" y="175"/>
                  </a:lnTo>
                  <a:lnTo>
                    <a:pt x="122" y="175"/>
                  </a:lnTo>
                  <a:lnTo>
                    <a:pt x="124" y="175"/>
                  </a:lnTo>
                  <a:lnTo>
                    <a:pt x="127" y="173"/>
                  </a:lnTo>
                  <a:lnTo>
                    <a:pt x="130" y="173"/>
                  </a:lnTo>
                  <a:lnTo>
                    <a:pt x="132" y="173"/>
                  </a:lnTo>
                  <a:lnTo>
                    <a:pt x="150" y="178"/>
                  </a:lnTo>
                  <a:lnTo>
                    <a:pt x="162" y="178"/>
                  </a:lnTo>
                  <a:lnTo>
                    <a:pt x="165" y="178"/>
                  </a:lnTo>
                  <a:lnTo>
                    <a:pt x="167" y="178"/>
                  </a:lnTo>
                  <a:lnTo>
                    <a:pt x="178" y="173"/>
                  </a:lnTo>
                  <a:lnTo>
                    <a:pt x="180" y="173"/>
                  </a:lnTo>
                  <a:lnTo>
                    <a:pt x="187" y="168"/>
                  </a:lnTo>
                  <a:lnTo>
                    <a:pt x="192" y="165"/>
                  </a:lnTo>
                  <a:lnTo>
                    <a:pt x="197" y="163"/>
                  </a:lnTo>
                  <a:lnTo>
                    <a:pt x="200" y="162"/>
                  </a:lnTo>
                  <a:lnTo>
                    <a:pt x="206" y="165"/>
                  </a:lnTo>
                  <a:lnTo>
                    <a:pt x="210" y="167"/>
                  </a:lnTo>
                  <a:lnTo>
                    <a:pt x="211" y="167"/>
                  </a:lnTo>
                  <a:lnTo>
                    <a:pt x="213" y="167"/>
                  </a:lnTo>
                  <a:lnTo>
                    <a:pt x="221" y="172"/>
                  </a:lnTo>
                  <a:lnTo>
                    <a:pt x="226" y="175"/>
                  </a:lnTo>
                  <a:lnTo>
                    <a:pt x="230" y="176"/>
                  </a:lnTo>
                  <a:lnTo>
                    <a:pt x="235" y="178"/>
                  </a:lnTo>
                  <a:lnTo>
                    <a:pt x="241" y="178"/>
                  </a:lnTo>
                  <a:lnTo>
                    <a:pt x="245" y="175"/>
                  </a:lnTo>
                  <a:lnTo>
                    <a:pt x="248" y="175"/>
                  </a:lnTo>
                  <a:lnTo>
                    <a:pt x="249" y="172"/>
                  </a:lnTo>
                  <a:lnTo>
                    <a:pt x="253" y="168"/>
                  </a:lnTo>
                  <a:lnTo>
                    <a:pt x="256" y="168"/>
                  </a:lnTo>
                  <a:lnTo>
                    <a:pt x="259" y="168"/>
                  </a:lnTo>
                  <a:lnTo>
                    <a:pt x="264" y="167"/>
                  </a:lnTo>
                  <a:lnTo>
                    <a:pt x="268" y="165"/>
                  </a:lnTo>
                  <a:lnTo>
                    <a:pt x="271" y="163"/>
                  </a:lnTo>
                  <a:lnTo>
                    <a:pt x="281" y="160"/>
                  </a:lnTo>
                  <a:lnTo>
                    <a:pt x="283" y="160"/>
                  </a:lnTo>
                  <a:lnTo>
                    <a:pt x="294" y="154"/>
                  </a:lnTo>
                  <a:lnTo>
                    <a:pt x="299" y="155"/>
                  </a:lnTo>
                  <a:lnTo>
                    <a:pt x="306" y="159"/>
                  </a:lnTo>
                  <a:lnTo>
                    <a:pt x="311" y="159"/>
                  </a:lnTo>
                  <a:lnTo>
                    <a:pt x="314" y="159"/>
                  </a:lnTo>
                  <a:lnTo>
                    <a:pt x="317" y="154"/>
                  </a:lnTo>
                  <a:lnTo>
                    <a:pt x="317" y="150"/>
                  </a:lnTo>
                  <a:lnTo>
                    <a:pt x="316" y="146"/>
                  </a:lnTo>
                  <a:lnTo>
                    <a:pt x="321" y="139"/>
                  </a:lnTo>
                  <a:lnTo>
                    <a:pt x="324" y="136"/>
                  </a:lnTo>
                  <a:lnTo>
                    <a:pt x="339" y="129"/>
                  </a:lnTo>
                  <a:lnTo>
                    <a:pt x="340" y="129"/>
                  </a:lnTo>
                  <a:lnTo>
                    <a:pt x="344" y="128"/>
                  </a:lnTo>
                  <a:lnTo>
                    <a:pt x="347" y="126"/>
                  </a:lnTo>
                  <a:lnTo>
                    <a:pt x="354" y="123"/>
                  </a:lnTo>
                  <a:lnTo>
                    <a:pt x="355" y="121"/>
                  </a:lnTo>
                  <a:lnTo>
                    <a:pt x="364" y="118"/>
                  </a:lnTo>
                  <a:lnTo>
                    <a:pt x="367" y="115"/>
                  </a:lnTo>
                  <a:lnTo>
                    <a:pt x="372" y="113"/>
                  </a:lnTo>
                  <a:lnTo>
                    <a:pt x="397" y="102"/>
                  </a:lnTo>
                  <a:lnTo>
                    <a:pt x="405" y="97"/>
                  </a:lnTo>
                  <a:lnTo>
                    <a:pt x="408" y="95"/>
                  </a:lnTo>
                  <a:lnTo>
                    <a:pt x="423" y="89"/>
                  </a:lnTo>
                  <a:lnTo>
                    <a:pt x="428" y="86"/>
                  </a:lnTo>
                  <a:lnTo>
                    <a:pt x="433" y="84"/>
                  </a:lnTo>
                  <a:lnTo>
                    <a:pt x="435" y="83"/>
                  </a:lnTo>
                  <a:lnTo>
                    <a:pt x="448" y="74"/>
                  </a:lnTo>
                  <a:lnTo>
                    <a:pt x="460" y="68"/>
                  </a:lnTo>
                  <a:lnTo>
                    <a:pt x="466" y="65"/>
                  </a:lnTo>
                  <a:lnTo>
                    <a:pt x="469" y="63"/>
                  </a:lnTo>
                  <a:lnTo>
                    <a:pt x="471" y="63"/>
                  </a:lnTo>
                  <a:lnTo>
                    <a:pt x="481" y="58"/>
                  </a:lnTo>
                  <a:lnTo>
                    <a:pt x="484" y="57"/>
                  </a:lnTo>
                  <a:lnTo>
                    <a:pt x="489" y="52"/>
                  </a:lnTo>
                  <a:lnTo>
                    <a:pt x="494" y="52"/>
                  </a:lnTo>
                  <a:lnTo>
                    <a:pt x="496" y="50"/>
                  </a:lnTo>
                  <a:lnTo>
                    <a:pt x="512" y="44"/>
                  </a:lnTo>
                  <a:lnTo>
                    <a:pt x="516" y="42"/>
                  </a:lnTo>
                  <a:lnTo>
                    <a:pt x="517" y="40"/>
                  </a:lnTo>
                  <a:lnTo>
                    <a:pt x="526" y="37"/>
                  </a:lnTo>
                  <a:lnTo>
                    <a:pt x="527" y="37"/>
                  </a:lnTo>
                  <a:lnTo>
                    <a:pt x="534" y="3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/>
              </a:solidFill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52" name="Freeform 152"/>
            <p:cNvSpPr>
              <a:spLocks/>
            </p:cNvSpPr>
            <p:nvPr/>
          </p:nvSpPr>
          <p:spPr bwMode="auto">
            <a:xfrm>
              <a:off x="2538412" y="6115845"/>
              <a:ext cx="525463" cy="406400"/>
            </a:xfrm>
            <a:custGeom>
              <a:avLst/>
              <a:gdLst>
                <a:gd name="T0" fmla="*/ 627 w 662"/>
                <a:gd name="T1" fmla="*/ 102 h 511"/>
                <a:gd name="T2" fmla="*/ 629 w 662"/>
                <a:gd name="T3" fmla="*/ 131 h 511"/>
                <a:gd name="T4" fmla="*/ 662 w 662"/>
                <a:gd name="T5" fmla="*/ 155 h 511"/>
                <a:gd name="T6" fmla="*/ 649 w 662"/>
                <a:gd name="T7" fmla="*/ 173 h 511"/>
                <a:gd name="T8" fmla="*/ 619 w 662"/>
                <a:gd name="T9" fmla="*/ 207 h 511"/>
                <a:gd name="T10" fmla="*/ 586 w 662"/>
                <a:gd name="T11" fmla="*/ 262 h 511"/>
                <a:gd name="T12" fmla="*/ 569 w 662"/>
                <a:gd name="T13" fmla="*/ 291 h 511"/>
                <a:gd name="T14" fmla="*/ 545 w 662"/>
                <a:gd name="T15" fmla="*/ 280 h 511"/>
                <a:gd name="T16" fmla="*/ 495 w 662"/>
                <a:gd name="T17" fmla="*/ 267 h 511"/>
                <a:gd name="T18" fmla="*/ 468 w 662"/>
                <a:gd name="T19" fmla="*/ 263 h 511"/>
                <a:gd name="T20" fmla="*/ 422 w 662"/>
                <a:gd name="T21" fmla="*/ 265 h 511"/>
                <a:gd name="T22" fmla="*/ 414 w 662"/>
                <a:gd name="T23" fmla="*/ 289 h 511"/>
                <a:gd name="T24" fmla="*/ 407 w 662"/>
                <a:gd name="T25" fmla="*/ 318 h 511"/>
                <a:gd name="T26" fmla="*/ 379 w 662"/>
                <a:gd name="T27" fmla="*/ 327 h 511"/>
                <a:gd name="T28" fmla="*/ 356 w 662"/>
                <a:gd name="T29" fmla="*/ 318 h 511"/>
                <a:gd name="T30" fmla="*/ 321 w 662"/>
                <a:gd name="T31" fmla="*/ 341 h 511"/>
                <a:gd name="T32" fmla="*/ 293 w 662"/>
                <a:gd name="T33" fmla="*/ 328 h 511"/>
                <a:gd name="T34" fmla="*/ 280 w 662"/>
                <a:gd name="T35" fmla="*/ 304 h 511"/>
                <a:gd name="T36" fmla="*/ 265 w 662"/>
                <a:gd name="T37" fmla="*/ 280 h 511"/>
                <a:gd name="T38" fmla="*/ 242 w 662"/>
                <a:gd name="T39" fmla="*/ 293 h 511"/>
                <a:gd name="T40" fmla="*/ 232 w 662"/>
                <a:gd name="T41" fmla="*/ 317 h 511"/>
                <a:gd name="T42" fmla="*/ 212 w 662"/>
                <a:gd name="T43" fmla="*/ 309 h 511"/>
                <a:gd name="T44" fmla="*/ 209 w 662"/>
                <a:gd name="T45" fmla="*/ 328 h 511"/>
                <a:gd name="T46" fmla="*/ 205 w 662"/>
                <a:gd name="T47" fmla="*/ 351 h 511"/>
                <a:gd name="T48" fmla="*/ 209 w 662"/>
                <a:gd name="T49" fmla="*/ 383 h 511"/>
                <a:gd name="T50" fmla="*/ 192 w 662"/>
                <a:gd name="T51" fmla="*/ 394 h 511"/>
                <a:gd name="T52" fmla="*/ 172 w 662"/>
                <a:gd name="T53" fmla="*/ 401 h 511"/>
                <a:gd name="T54" fmla="*/ 149 w 662"/>
                <a:gd name="T55" fmla="*/ 386 h 511"/>
                <a:gd name="T56" fmla="*/ 128 w 662"/>
                <a:gd name="T57" fmla="*/ 404 h 511"/>
                <a:gd name="T58" fmla="*/ 129 w 662"/>
                <a:gd name="T59" fmla="*/ 471 h 511"/>
                <a:gd name="T60" fmla="*/ 133 w 662"/>
                <a:gd name="T61" fmla="*/ 498 h 511"/>
                <a:gd name="T62" fmla="*/ 119 w 662"/>
                <a:gd name="T63" fmla="*/ 509 h 511"/>
                <a:gd name="T64" fmla="*/ 91 w 662"/>
                <a:gd name="T65" fmla="*/ 508 h 511"/>
                <a:gd name="T66" fmla="*/ 96 w 662"/>
                <a:gd name="T67" fmla="*/ 462 h 511"/>
                <a:gd name="T68" fmla="*/ 81 w 662"/>
                <a:gd name="T69" fmla="*/ 441 h 511"/>
                <a:gd name="T70" fmla="*/ 62 w 662"/>
                <a:gd name="T71" fmla="*/ 412 h 511"/>
                <a:gd name="T72" fmla="*/ 53 w 662"/>
                <a:gd name="T73" fmla="*/ 390 h 511"/>
                <a:gd name="T74" fmla="*/ 43 w 662"/>
                <a:gd name="T75" fmla="*/ 365 h 511"/>
                <a:gd name="T76" fmla="*/ 15 w 662"/>
                <a:gd name="T77" fmla="*/ 333 h 511"/>
                <a:gd name="T78" fmla="*/ 9 w 662"/>
                <a:gd name="T79" fmla="*/ 305 h 511"/>
                <a:gd name="T80" fmla="*/ 2 w 662"/>
                <a:gd name="T81" fmla="*/ 276 h 511"/>
                <a:gd name="T82" fmla="*/ 9 w 662"/>
                <a:gd name="T83" fmla="*/ 239 h 511"/>
                <a:gd name="T84" fmla="*/ 4 w 662"/>
                <a:gd name="T85" fmla="*/ 197 h 511"/>
                <a:gd name="T86" fmla="*/ 10 w 662"/>
                <a:gd name="T87" fmla="*/ 173 h 511"/>
                <a:gd name="T88" fmla="*/ 78 w 662"/>
                <a:gd name="T89" fmla="*/ 168 h 511"/>
                <a:gd name="T90" fmla="*/ 110 w 662"/>
                <a:gd name="T91" fmla="*/ 170 h 511"/>
                <a:gd name="T92" fmla="*/ 146 w 662"/>
                <a:gd name="T93" fmla="*/ 173 h 511"/>
                <a:gd name="T94" fmla="*/ 172 w 662"/>
                <a:gd name="T95" fmla="*/ 178 h 511"/>
                <a:gd name="T96" fmla="*/ 205 w 662"/>
                <a:gd name="T97" fmla="*/ 160 h 511"/>
                <a:gd name="T98" fmla="*/ 202 w 662"/>
                <a:gd name="T99" fmla="*/ 142 h 511"/>
                <a:gd name="T100" fmla="*/ 240 w 662"/>
                <a:gd name="T101" fmla="*/ 102 h 511"/>
                <a:gd name="T102" fmla="*/ 245 w 662"/>
                <a:gd name="T103" fmla="*/ 63 h 511"/>
                <a:gd name="T104" fmla="*/ 257 w 662"/>
                <a:gd name="T105" fmla="*/ 35 h 511"/>
                <a:gd name="T106" fmla="*/ 258 w 662"/>
                <a:gd name="T107" fmla="*/ 1 h 511"/>
                <a:gd name="T108" fmla="*/ 287 w 662"/>
                <a:gd name="T109" fmla="*/ 11 h 511"/>
                <a:gd name="T110" fmla="*/ 318 w 662"/>
                <a:gd name="T111" fmla="*/ 22 h 511"/>
                <a:gd name="T112" fmla="*/ 356 w 662"/>
                <a:gd name="T113" fmla="*/ 30 h 511"/>
                <a:gd name="T114" fmla="*/ 374 w 662"/>
                <a:gd name="T115" fmla="*/ 42 h 511"/>
                <a:gd name="T116" fmla="*/ 411 w 662"/>
                <a:gd name="T117" fmla="*/ 42 h 511"/>
                <a:gd name="T118" fmla="*/ 447 w 662"/>
                <a:gd name="T119" fmla="*/ 39 h 511"/>
                <a:gd name="T120" fmla="*/ 497 w 662"/>
                <a:gd name="T121" fmla="*/ 34 h 511"/>
                <a:gd name="T122" fmla="*/ 556 w 662"/>
                <a:gd name="T123" fmla="*/ 22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62" h="511">
                  <a:moveTo>
                    <a:pt x="640" y="0"/>
                  </a:moveTo>
                  <a:lnTo>
                    <a:pt x="632" y="47"/>
                  </a:lnTo>
                  <a:lnTo>
                    <a:pt x="631" y="50"/>
                  </a:lnTo>
                  <a:lnTo>
                    <a:pt x="629" y="53"/>
                  </a:lnTo>
                  <a:lnTo>
                    <a:pt x="627" y="87"/>
                  </a:lnTo>
                  <a:lnTo>
                    <a:pt x="627" y="102"/>
                  </a:lnTo>
                  <a:lnTo>
                    <a:pt x="626" y="111"/>
                  </a:lnTo>
                  <a:lnTo>
                    <a:pt x="626" y="119"/>
                  </a:lnTo>
                  <a:lnTo>
                    <a:pt x="616" y="118"/>
                  </a:lnTo>
                  <a:lnTo>
                    <a:pt x="614" y="121"/>
                  </a:lnTo>
                  <a:lnTo>
                    <a:pt x="616" y="123"/>
                  </a:lnTo>
                  <a:lnTo>
                    <a:pt x="629" y="131"/>
                  </a:lnTo>
                  <a:lnTo>
                    <a:pt x="631" y="131"/>
                  </a:lnTo>
                  <a:lnTo>
                    <a:pt x="645" y="144"/>
                  </a:lnTo>
                  <a:lnTo>
                    <a:pt x="649" y="144"/>
                  </a:lnTo>
                  <a:lnTo>
                    <a:pt x="650" y="145"/>
                  </a:lnTo>
                  <a:lnTo>
                    <a:pt x="657" y="150"/>
                  </a:lnTo>
                  <a:lnTo>
                    <a:pt x="662" y="155"/>
                  </a:lnTo>
                  <a:lnTo>
                    <a:pt x="662" y="157"/>
                  </a:lnTo>
                  <a:lnTo>
                    <a:pt x="657" y="165"/>
                  </a:lnTo>
                  <a:lnTo>
                    <a:pt x="655" y="166"/>
                  </a:lnTo>
                  <a:lnTo>
                    <a:pt x="652" y="170"/>
                  </a:lnTo>
                  <a:lnTo>
                    <a:pt x="650" y="173"/>
                  </a:lnTo>
                  <a:lnTo>
                    <a:pt x="649" y="173"/>
                  </a:lnTo>
                  <a:lnTo>
                    <a:pt x="637" y="179"/>
                  </a:lnTo>
                  <a:lnTo>
                    <a:pt x="634" y="181"/>
                  </a:lnTo>
                  <a:lnTo>
                    <a:pt x="629" y="189"/>
                  </a:lnTo>
                  <a:lnTo>
                    <a:pt x="627" y="191"/>
                  </a:lnTo>
                  <a:lnTo>
                    <a:pt x="621" y="204"/>
                  </a:lnTo>
                  <a:lnTo>
                    <a:pt x="619" y="207"/>
                  </a:lnTo>
                  <a:lnTo>
                    <a:pt x="612" y="218"/>
                  </a:lnTo>
                  <a:lnTo>
                    <a:pt x="612" y="220"/>
                  </a:lnTo>
                  <a:lnTo>
                    <a:pt x="609" y="225"/>
                  </a:lnTo>
                  <a:lnTo>
                    <a:pt x="606" y="229"/>
                  </a:lnTo>
                  <a:lnTo>
                    <a:pt x="597" y="242"/>
                  </a:lnTo>
                  <a:lnTo>
                    <a:pt x="586" y="262"/>
                  </a:lnTo>
                  <a:lnTo>
                    <a:pt x="584" y="263"/>
                  </a:lnTo>
                  <a:lnTo>
                    <a:pt x="576" y="276"/>
                  </a:lnTo>
                  <a:lnTo>
                    <a:pt x="576" y="278"/>
                  </a:lnTo>
                  <a:lnTo>
                    <a:pt x="573" y="283"/>
                  </a:lnTo>
                  <a:lnTo>
                    <a:pt x="573" y="293"/>
                  </a:lnTo>
                  <a:lnTo>
                    <a:pt x="569" y="291"/>
                  </a:lnTo>
                  <a:lnTo>
                    <a:pt x="566" y="289"/>
                  </a:lnTo>
                  <a:lnTo>
                    <a:pt x="563" y="286"/>
                  </a:lnTo>
                  <a:lnTo>
                    <a:pt x="559" y="284"/>
                  </a:lnTo>
                  <a:lnTo>
                    <a:pt x="554" y="283"/>
                  </a:lnTo>
                  <a:lnTo>
                    <a:pt x="546" y="281"/>
                  </a:lnTo>
                  <a:lnTo>
                    <a:pt x="545" y="280"/>
                  </a:lnTo>
                  <a:lnTo>
                    <a:pt x="533" y="276"/>
                  </a:lnTo>
                  <a:lnTo>
                    <a:pt x="531" y="275"/>
                  </a:lnTo>
                  <a:lnTo>
                    <a:pt x="516" y="272"/>
                  </a:lnTo>
                  <a:lnTo>
                    <a:pt x="515" y="270"/>
                  </a:lnTo>
                  <a:lnTo>
                    <a:pt x="500" y="267"/>
                  </a:lnTo>
                  <a:lnTo>
                    <a:pt x="495" y="267"/>
                  </a:lnTo>
                  <a:lnTo>
                    <a:pt x="488" y="265"/>
                  </a:lnTo>
                  <a:lnTo>
                    <a:pt x="483" y="265"/>
                  </a:lnTo>
                  <a:lnTo>
                    <a:pt x="478" y="265"/>
                  </a:lnTo>
                  <a:lnTo>
                    <a:pt x="475" y="265"/>
                  </a:lnTo>
                  <a:lnTo>
                    <a:pt x="472" y="265"/>
                  </a:lnTo>
                  <a:lnTo>
                    <a:pt x="468" y="263"/>
                  </a:lnTo>
                  <a:lnTo>
                    <a:pt x="460" y="263"/>
                  </a:lnTo>
                  <a:lnTo>
                    <a:pt x="452" y="263"/>
                  </a:lnTo>
                  <a:lnTo>
                    <a:pt x="437" y="265"/>
                  </a:lnTo>
                  <a:lnTo>
                    <a:pt x="435" y="265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0" y="263"/>
                  </a:lnTo>
                  <a:lnTo>
                    <a:pt x="414" y="268"/>
                  </a:lnTo>
                  <a:lnTo>
                    <a:pt x="414" y="275"/>
                  </a:lnTo>
                  <a:lnTo>
                    <a:pt x="416" y="281"/>
                  </a:lnTo>
                  <a:lnTo>
                    <a:pt x="416" y="284"/>
                  </a:lnTo>
                  <a:lnTo>
                    <a:pt x="414" y="289"/>
                  </a:lnTo>
                  <a:lnTo>
                    <a:pt x="414" y="301"/>
                  </a:lnTo>
                  <a:lnTo>
                    <a:pt x="414" y="302"/>
                  </a:lnTo>
                  <a:lnTo>
                    <a:pt x="412" y="304"/>
                  </a:lnTo>
                  <a:lnTo>
                    <a:pt x="411" y="309"/>
                  </a:lnTo>
                  <a:lnTo>
                    <a:pt x="407" y="315"/>
                  </a:lnTo>
                  <a:lnTo>
                    <a:pt x="407" y="318"/>
                  </a:lnTo>
                  <a:lnTo>
                    <a:pt x="404" y="323"/>
                  </a:lnTo>
                  <a:lnTo>
                    <a:pt x="404" y="327"/>
                  </a:lnTo>
                  <a:lnTo>
                    <a:pt x="397" y="331"/>
                  </a:lnTo>
                  <a:lnTo>
                    <a:pt x="389" y="328"/>
                  </a:lnTo>
                  <a:lnTo>
                    <a:pt x="381" y="327"/>
                  </a:lnTo>
                  <a:lnTo>
                    <a:pt x="379" y="327"/>
                  </a:lnTo>
                  <a:lnTo>
                    <a:pt x="373" y="325"/>
                  </a:lnTo>
                  <a:lnTo>
                    <a:pt x="371" y="322"/>
                  </a:lnTo>
                  <a:lnTo>
                    <a:pt x="371" y="315"/>
                  </a:lnTo>
                  <a:lnTo>
                    <a:pt x="363" y="315"/>
                  </a:lnTo>
                  <a:lnTo>
                    <a:pt x="359" y="317"/>
                  </a:lnTo>
                  <a:lnTo>
                    <a:pt x="356" y="318"/>
                  </a:lnTo>
                  <a:lnTo>
                    <a:pt x="354" y="318"/>
                  </a:lnTo>
                  <a:lnTo>
                    <a:pt x="348" y="327"/>
                  </a:lnTo>
                  <a:lnTo>
                    <a:pt x="339" y="338"/>
                  </a:lnTo>
                  <a:lnTo>
                    <a:pt x="331" y="339"/>
                  </a:lnTo>
                  <a:lnTo>
                    <a:pt x="330" y="339"/>
                  </a:lnTo>
                  <a:lnTo>
                    <a:pt x="321" y="341"/>
                  </a:lnTo>
                  <a:lnTo>
                    <a:pt x="320" y="343"/>
                  </a:lnTo>
                  <a:lnTo>
                    <a:pt x="308" y="338"/>
                  </a:lnTo>
                  <a:lnTo>
                    <a:pt x="308" y="336"/>
                  </a:lnTo>
                  <a:lnTo>
                    <a:pt x="300" y="331"/>
                  </a:lnTo>
                  <a:lnTo>
                    <a:pt x="298" y="330"/>
                  </a:lnTo>
                  <a:lnTo>
                    <a:pt x="293" y="328"/>
                  </a:lnTo>
                  <a:lnTo>
                    <a:pt x="287" y="325"/>
                  </a:lnTo>
                  <a:lnTo>
                    <a:pt x="280" y="322"/>
                  </a:lnTo>
                  <a:lnTo>
                    <a:pt x="277" y="320"/>
                  </a:lnTo>
                  <a:lnTo>
                    <a:pt x="278" y="314"/>
                  </a:lnTo>
                  <a:lnTo>
                    <a:pt x="280" y="307"/>
                  </a:lnTo>
                  <a:lnTo>
                    <a:pt x="280" y="304"/>
                  </a:lnTo>
                  <a:lnTo>
                    <a:pt x="280" y="294"/>
                  </a:lnTo>
                  <a:lnTo>
                    <a:pt x="275" y="288"/>
                  </a:lnTo>
                  <a:lnTo>
                    <a:pt x="273" y="286"/>
                  </a:lnTo>
                  <a:lnTo>
                    <a:pt x="268" y="283"/>
                  </a:lnTo>
                  <a:lnTo>
                    <a:pt x="267" y="281"/>
                  </a:lnTo>
                  <a:lnTo>
                    <a:pt x="265" y="280"/>
                  </a:lnTo>
                  <a:lnTo>
                    <a:pt x="253" y="276"/>
                  </a:lnTo>
                  <a:lnTo>
                    <a:pt x="245" y="278"/>
                  </a:lnTo>
                  <a:lnTo>
                    <a:pt x="242" y="280"/>
                  </a:lnTo>
                  <a:lnTo>
                    <a:pt x="240" y="286"/>
                  </a:lnTo>
                  <a:lnTo>
                    <a:pt x="242" y="291"/>
                  </a:lnTo>
                  <a:lnTo>
                    <a:pt x="242" y="293"/>
                  </a:lnTo>
                  <a:lnTo>
                    <a:pt x="242" y="297"/>
                  </a:lnTo>
                  <a:lnTo>
                    <a:pt x="240" y="305"/>
                  </a:lnTo>
                  <a:lnTo>
                    <a:pt x="239" y="309"/>
                  </a:lnTo>
                  <a:lnTo>
                    <a:pt x="237" y="312"/>
                  </a:lnTo>
                  <a:lnTo>
                    <a:pt x="235" y="315"/>
                  </a:lnTo>
                  <a:lnTo>
                    <a:pt x="232" y="317"/>
                  </a:lnTo>
                  <a:lnTo>
                    <a:pt x="230" y="317"/>
                  </a:lnTo>
                  <a:lnTo>
                    <a:pt x="229" y="317"/>
                  </a:lnTo>
                  <a:lnTo>
                    <a:pt x="222" y="315"/>
                  </a:lnTo>
                  <a:lnTo>
                    <a:pt x="219" y="315"/>
                  </a:lnTo>
                  <a:lnTo>
                    <a:pt x="214" y="310"/>
                  </a:lnTo>
                  <a:lnTo>
                    <a:pt x="212" y="309"/>
                  </a:lnTo>
                  <a:lnTo>
                    <a:pt x="205" y="309"/>
                  </a:lnTo>
                  <a:lnTo>
                    <a:pt x="204" y="315"/>
                  </a:lnTo>
                  <a:lnTo>
                    <a:pt x="204" y="318"/>
                  </a:lnTo>
                  <a:lnTo>
                    <a:pt x="205" y="320"/>
                  </a:lnTo>
                  <a:lnTo>
                    <a:pt x="207" y="323"/>
                  </a:lnTo>
                  <a:lnTo>
                    <a:pt x="209" y="328"/>
                  </a:lnTo>
                  <a:lnTo>
                    <a:pt x="209" y="331"/>
                  </a:lnTo>
                  <a:lnTo>
                    <a:pt x="209" y="335"/>
                  </a:lnTo>
                  <a:lnTo>
                    <a:pt x="209" y="341"/>
                  </a:lnTo>
                  <a:lnTo>
                    <a:pt x="209" y="346"/>
                  </a:lnTo>
                  <a:lnTo>
                    <a:pt x="207" y="348"/>
                  </a:lnTo>
                  <a:lnTo>
                    <a:pt x="205" y="351"/>
                  </a:lnTo>
                  <a:lnTo>
                    <a:pt x="205" y="354"/>
                  </a:lnTo>
                  <a:lnTo>
                    <a:pt x="204" y="359"/>
                  </a:lnTo>
                  <a:lnTo>
                    <a:pt x="202" y="367"/>
                  </a:lnTo>
                  <a:lnTo>
                    <a:pt x="202" y="370"/>
                  </a:lnTo>
                  <a:lnTo>
                    <a:pt x="205" y="377"/>
                  </a:lnTo>
                  <a:lnTo>
                    <a:pt x="209" y="383"/>
                  </a:lnTo>
                  <a:lnTo>
                    <a:pt x="207" y="385"/>
                  </a:lnTo>
                  <a:lnTo>
                    <a:pt x="202" y="388"/>
                  </a:lnTo>
                  <a:lnTo>
                    <a:pt x="201" y="390"/>
                  </a:lnTo>
                  <a:lnTo>
                    <a:pt x="197" y="393"/>
                  </a:lnTo>
                  <a:lnTo>
                    <a:pt x="196" y="394"/>
                  </a:lnTo>
                  <a:lnTo>
                    <a:pt x="192" y="394"/>
                  </a:lnTo>
                  <a:lnTo>
                    <a:pt x="189" y="394"/>
                  </a:lnTo>
                  <a:lnTo>
                    <a:pt x="184" y="399"/>
                  </a:lnTo>
                  <a:lnTo>
                    <a:pt x="181" y="403"/>
                  </a:lnTo>
                  <a:lnTo>
                    <a:pt x="177" y="404"/>
                  </a:lnTo>
                  <a:lnTo>
                    <a:pt x="176" y="404"/>
                  </a:lnTo>
                  <a:lnTo>
                    <a:pt x="172" y="401"/>
                  </a:lnTo>
                  <a:lnTo>
                    <a:pt x="169" y="398"/>
                  </a:lnTo>
                  <a:lnTo>
                    <a:pt x="162" y="391"/>
                  </a:lnTo>
                  <a:lnTo>
                    <a:pt x="161" y="385"/>
                  </a:lnTo>
                  <a:lnTo>
                    <a:pt x="154" y="383"/>
                  </a:lnTo>
                  <a:lnTo>
                    <a:pt x="153" y="386"/>
                  </a:lnTo>
                  <a:lnTo>
                    <a:pt x="149" y="386"/>
                  </a:lnTo>
                  <a:lnTo>
                    <a:pt x="144" y="385"/>
                  </a:lnTo>
                  <a:lnTo>
                    <a:pt x="141" y="386"/>
                  </a:lnTo>
                  <a:lnTo>
                    <a:pt x="136" y="386"/>
                  </a:lnTo>
                  <a:lnTo>
                    <a:pt x="133" y="386"/>
                  </a:lnTo>
                  <a:lnTo>
                    <a:pt x="129" y="394"/>
                  </a:lnTo>
                  <a:lnTo>
                    <a:pt x="128" y="404"/>
                  </a:lnTo>
                  <a:lnTo>
                    <a:pt x="128" y="406"/>
                  </a:lnTo>
                  <a:lnTo>
                    <a:pt x="124" y="438"/>
                  </a:lnTo>
                  <a:lnTo>
                    <a:pt x="124" y="450"/>
                  </a:lnTo>
                  <a:lnTo>
                    <a:pt x="128" y="454"/>
                  </a:lnTo>
                  <a:lnTo>
                    <a:pt x="128" y="458"/>
                  </a:lnTo>
                  <a:lnTo>
                    <a:pt x="129" y="471"/>
                  </a:lnTo>
                  <a:lnTo>
                    <a:pt x="131" y="482"/>
                  </a:lnTo>
                  <a:lnTo>
                    <a:pt x="131" y="483"/>
                  </a:lnTo>
                  <a:lnTo>
                    <a:pt x="131" y="487"/>
                  </a:lnTo>
                  <a:lnTo>
                    <a:pt x="131" y="492"/>
                  </a:lnTo>
                  <a:lnTo>
                    <a:pt x="133" y="495"/>
                  </a:lnTo>
                  <a:lnTo>
                    <a:pt x="133" y="498"/>
                  </a:lnTo>
                  <a:lnTo>
                    <a:pt x="136" y="508"/>
                  </a:lnTo>
                  <a:lnTo>
                    <a:pt x="134" y="508"/>
                  </a:lnTo>
                  <a:lnTo>
                    <a:pt x="131" y="509"/>
                  </a:lnTo>
                  <a:lnTo>
                    <a:pt x="128" y="511"/>
                  </a:lnTo>
                  <a:lnTo>
                    <a:pt x="126" y="511"/>
                  </a:lnTo>
                  <a:lnTo>
                    <a:pt x="119" y="509"/>
                  </a:lnTo>
                  <a:lnTo>
                    <a:pt x="115" y="511"/>
                  </a:lnTo>
                  <a:lnTo>
                    <a:pt x="111" y="511"/>
                  </a:lnTo>
                  <a:lnTo>
                    <a:pt x="105" y="511"/>
                  </a:lnTo>
                  <a:lnTo>
                    <a:pt x="101" y="511"/>
                  </a:lnTo>
                  <a:lnTo>
                    <a:pt x="91" y="511"/>
                  </a:lnTo>
                  <a:lnTo>
                    <a:pt x="91" y="508"/>
                  </a:lnTo>
                  <a:lnTo>
                    <a:pt x="90" y="501"/>
                  </a:lnTo>
                  <a:lnTo>
                    <a:pt x="88" y="495"/>
                  </a:lnTo>
                  <a:lnTo>
                    <a:pt x="90" y="485"/>
                  </a:lnTo>
                  <a:lnTo>
                    <a:pt x="91" y="479"/>
                  </a:lnTo>
                  <a:lnTo>
                    <a:pt x="93" y="471"/>
                  </a:lnTo>
                  <a:lnTo>
                    <a:pt x="96" y="462"/>
                  </a:lnTo>
                  <a:lnTo>
                    <a:pt x="98" y="458"/>
                  </a:lnTo>
                  <a:lnTo>
                    <a:pt x="100" y="451"/>
                  </a:lnTo>
                  <a:lnTo>
                    <a:pt x="96" y="446"/>
                  </a:lnTo>
                  <a:lnTo>
                    <a:pt x="93" y="443"/>
                  </a:lnTo>
                  <a:lnTo>
                    <a:pt x="86" y="441"/>
                  </a:lnTo>
                  <a:lnTo>
                    <a:pt x="81" y="441"/>
                  </a:lnTo>
                  <a:lnTo>
                    <a:pt x="75" y="441"/>
                  </a:lnTo>
                  <a:lnTo>
                    <a:pt x="72" y="433"/>
                  </a:lnTo>
                  <a:lnTo>
                    <a:pt x="68" y="430"/>
                  </a:lnTo>
                  <a:lnTo>
                    <a:pt x="65" y="420"/>
                  </a:lnTo>
                  <a:lnTo>
                    <a:pt x="63" y="419"/>
                  </a:lnTo>
                  <a:lnTo>
                    <a:pt x="62" y="412"/>
                  </a:lnTo>
                  <a:lnTo>
                    <a:pt x="58" y="403"/>
                  </a:lnTo>
                  <a:lnTo>
                    <a:pt x="58" y="401"/>
                  </a:lnTo>
                  <a:lnTo>
                    <a:pt x="57" y="399"/>
                  </a:lnTo>
                  <a:lnTo>
                    <a:pt x="57" y="398"/>
                  </a:lnTo>
                  <a:lnTo>
                    <a:pt x="55" y="393"/>
                  </a:lnTo>
                  <a:lnTo>
                    <a:pt x="53" y="390"/>
                  </a:lnTo>
                  <a:lnTo>
                    <a:pt x="53" y="386"/>
                  </a:lnTo>
                  <a:lnTo>
                    <a:pt x="52" y="378"/>
                  </a:lnTo>
                  <a:lnTo>
                    <a:pt x="50" y="377"/>
                  </a:lnTo>
                  <a:lnTo>
                    <a:pt x="48" y="373"/>
                  </a:lnTo>
                  <a:lnTo>
                    <a:pt x="45" y="367"/>
                  </a:lnTo>
                  <a:lnTo>
                    <a:pt x="43" y="365"/>
                  </a:lnTo>
                  <a:lnTo>
                    <a:pt x="38" y="357"/>
                  </a:lnTo>
                  <a:lnTo>
                    <a:pt x="37" y="356"/>
                  </a:lnTo>
                  <a:lnTo>
                    <a:pt x="30" y="348"/>
                  </a:lnTo>
                  <a:lnTo>
                    <a:pt x="20" y="341"/>
                  </a:lnTo>
                  <a:lnTo>
                    <a:pt x="20" y="331"/>
                  </a:lnTo>
                  <a:lnTo>
                    <a:pt x="15" y="333"/>
                  </a:lnTo>
                  <a:lnTo>
                    <a:pt x="14" y="330"/>
                  </a:lnTo>
                  <a:lnTo>
                    <a:pt x="12" y="328"/>
                  </a:lnTo>
                  <a:lnTo>
                    <a:pt x="9" y="322"/>
                  </a:lnTo>
                  <a:lnTo>
                    <a:pt x="9" y="318"/>
                  </a:lnTo>
                  <a:lnTo>
                    <a:pt x="9" y="309"/>
                  </a:lnTo>
                  <a:lnTo>
                    <a:pt x="9" y="305"/>
                  </a:lnTo>
                  <a:lnTo>
                    <a:pt x="4" y="293"/>
                  </a:lnTo>
                  <a:lnTo>
                    <a:pt x="2" y="291"/>
                  </a:lnTo>
                  <a:lnTo>
                    <a:pt x="0" y="284"/>
                  </a:lnTo>
                  <a:lnTo>
                    <a:pt x="0" y="283"/>
                  </a:lnTo>
                  <a:lnTo>
                    <a:pt x="2" y="280"/>
                  </a:lnTo>
                  <a:lnTo>
                    <a:pt x="2" y="276"/>
                  </a:lnTo>
                  <a:lnTo>
                    <a:pt x="7" y="272"/>
                  </a:lnTo>
                  <a:lnTo>
                    <a:pt x="9" y="270"/>
                  </a:lnTo>
                  <a:lnTo>
                    <a:pt x="9" y="260"/>
                  </a:lnTo>
                  <a:lnTo>
                    <a:pt x="7" y="259"/>
                  </a:lnTo>
                  <a:lnTo>
                    <a:pt x="7" y="247"/>
                  </a:lnTo>
                  <a:lnTo>
                    <a:pt x="9" y="239"/>
                  </a:lnTo>
                  <a:lnTo>
                    <a:pt x="9" y="234"/>
                  </a:lnTo>
                  <a:lnTo>
                    <a:pt x="7" y="231"/>
                  </a:lnTo>
                  <a:lnTo>
                    <a:pt x="7" y="220"/>
                  </a:lnTo>
                  <a:lnTo>
                    <a:pt x="7" y="216"/>
                  </a:lnTo>
                  <a:lnTo>
                    <a:pt x="4" y="207"/>
                  </a:lnTo>
                  <a:lnTo>
                    <a:pt x="4" y="197"/>
                  </a:lnTo>
                  <a:lnTo>
                    <a:pt x="4" y="195"/>
                  </a:lnTo>
                  <a:lnTo>
                    <a:pt x="4" y="194"/>
                  </a:lnTo>
                  <a:lnTo>
                    <a:pt x="2" y="191"/>
                  </a:lnTo>
                  <a:lnTo>
                    <a:pt x="2" y="178"/>
                  </a:lnTo>
                  <a:lnTo>
                    <a:pt x="0" y="173"/>
                  </a:lnTo>
                  <a:lnTo>
                    <a:pt x="10" y="173"/>
                  </a:lnTo>
                  <a:lnTo>
                    <a:pt x="22" y="173"/>
                  </a:lnTo>
                  <a:lnTo>
                    <a:pt x="33" y="171"/>
                  </a:lnTo>
                  <a:lnTo>
                    <a:pt x="53" y="170"/>
                  </a:lnTo>
                  <a:lnTo>
                    <a:pt x="57" y="168"/>
                  </a:lnTo>
                  <a:lnTo>
                    <a:pt x="60" y="168"/>
                  </a:lnTo>
                  <a:lnTo>
                    <a:pt x="78" y="168"/>
                  </a:lnTo>
                  <a:lnTo>
                    <a:pt x="81" y="168"/>
                  </a:lnTo>
                  <a:lnTo>
                    <a:pt x="96" y="168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8" y="170"/>
                  </a:lnTo>
                  <a:lnTo>
                    <a:pt x="110" y="170"/>
                  </a:lnTo>
                  <a:lnTo>
                    <a:pt x="118" y="171"/>
                  </a:lnTo>
                  <a:lnTo>
                    <a:pt x="123" y="171"/>
                  </a:lnTo>
                  <a:lnTo>
                    <a:pt x="128" y="170"/>
                  </a:lnTo>
                  <a:lnTo>
                    <a:pt x="134" y="171"/>
                  </a:lnTo>
                  <a:lnTo>
                    <a:pt x="144" y="171"/>
                  </a:lnTo>
                  <a:lnTo>
                    <a:pt x="146" y="173"/>
                  </a:lnTo>
                  <a:lnTo>
                    <a:pt x="153" y="178"/>
                  </a:lnTo>
                  <a:lnTo>
                    <a:pt x="154" y="181"/>
                  </a:lnTo>
                  <a:lnTo>
                    <a:pt x="158" y="181"/>
                  </a:lnTo>
                  <a:lnTo>
                    <a:pt x="162" y="179"/>
                  </a:lnTo>
                  <a:lnTo>
                    <a:pt x="166" y="179"/>
                  </a:lnTo>
                  <a:lnTo>
                    <a:pt x="172" y="178"/>
                  </a:lnTo>
                  <a:lnTo>
                    <a:pt x="174" y="178"/>
                  </a:lnTo>
                  <a:lnTo>
                    <a:pt x="177" y="176"/>
                  </a:lnTo>
                  <a:lnTo>
                    <a:pt x="189" y="171"/>
                  </a:lnTo>
                  <a:lnTo>
                    <a:pt x="199" y="165"/>
                  </a:lnTo>
                  <a:lnTo>
                    <a:pt x="202" y="161"/>
                  </a:lnTo>
                  <a:lnTo>
                    <a:pt x="205" y="160"/>
                  </a:lnTo>
                  <a:lnTo>
                    <a:pt x="207" y="157"/>
                  </a:lnTo>
                  <a:lnTo>
                    <a:pt x="207" y="153"/>
                  </a:lnTo>
                  <a:lnTo>
                    <a:pt x="207" y="152"/>
                  </a:lnTo>
                  <a:lnTo>
                    <a:pt x="204" y="149"/>
                  </a:lnTo>
                  <a:lnTo>
                    <a:pt x="202" y="144"/>
                  </a:lnTo>
                  <a:lnTo>
                    <a:pt x="202" y="142"/>
                  </a:lnTo>
                  <a:lnTo>
                    <a:pt x="209" y="137"/>
                  </a:lnTo>
                  <a:lnTo>
                    <a:pt x="219" y="132"/>
                  </a:lnTo>
                  <a:lnTo>
                    <a:pt x="230" y="119"/>
                  </a:lnTo>
                  <a:lnTo>
                    <a:pt x="237" y="111"/>
                  </a:lnTo>
                  <a:lnTo>
                    <a:pt x="239" y="108"/>
                  </a:lnTo>
                  <a:lnTo>
                    <a:pt x="240" y="102"/>
                  </a:lnTo>
                  <a:lnTo>
                    <a:pt x="240" y="98"/>
                  </a:lnTo>
                  <a:lnTo>
                    <a:pt x="242" y="89"/>
                  </a:lnTo>
                  <a:lnTo>
                    <a:pt x="244" y="82"/>
                  </a:lnTo>
                  <a:lnTo>
                    <a:pt x="244" y="79"/>
                  </a:lnTo>
                  <a:lnTo>
                    <a:pt x="245" y="64"/>
                  </a:lnTo>
                  <a:lnTo>
                    <a:pt x="245" y="63"/>
                  </a:lnTo>
                  <a:lnTo>
                    <a:pt x="245" y="61"/>
                  </a:lnTo>
                  <a:lnTo>
                    <a:pt x="247" y="55"/>
                  </a:lnTo>
                  <a:lnTo>
                    <a:pt x="248" y="50"/>
                  </a:lnTo>
                  <a:lnTo>
                    <a:pt x="250" y="48"/>
                  </a:lnTo>
                  <a:lnTo>
                    <a:pt x="255" y="37"/>
                  </a:lnTo>
                  <a:lnTo>
                    <a:pt x="257" y="35"/>
                  </a:lnTo>
                  <a:lnTo>
                    <a:pt x="257" y="34"/>
                  </a:lnTo>
                  <a:lnTo>
                    <a:pt x="258" y="19"/>
                  </a:lnTo>
                  <a:lnTo>
                    <a:pt x="258" y="17"/>
                  </a:lnTo>
                  <a:lnTo>
                    <a:pt x="258" y="16"/>
                  </a:lnTo>
                  <a:lnTo>
                    <a:pt x="260" y="13"/>
                  </a:lnTo>
                  <a:lnTo>
                    <a:pt x="258" y="1"/>
                  </a:lnTo>
                  <a:lnTo>
                    <a:pt x="268" y="3"/>
                  </a:lnTo>
                  <a:lnTo>
                    <a:pt x="270" y="6"/>
                  </a:lnTo>
                  <a:lnTo>
                    <a:pt x="275" y="8"/>
                  </a:lnTo>
                  <a:lnTo>
                    <a:pt x="280" y="9"/>
                  </a:lnTo>
                  <a:lnTo>
                    <a:pt x="282" y="9"/>
                  </a:lnTo>
                  <a:lnTo>
                    <a:pt x="287" y="11"/>
                  </a:lnTo>
                  <a:lnTo>
                    <a:pt x="288" y="11"/>
                  </a:lnTo>
                  <a:lnTo>
                    <a:pt x="295" y="13"/>
                  </a:lnTo>
                  <a:lnTo>
                    <a:pt x="301" y="14"/>
                  </a:lnTo>
                  <a:lnTo>
                    <a:pt x="305" y="17"/>
                  </a:lnTo>
                  <a:lnTo>
                    <a:pt x="311" y="21"/>
                  </a:lnTo>
                  <a:lnTo>
                    <a:pt x="318" y="22"/>
                  </a:lnTo>
                  <a:lnTo>
                    <a:pt x="321" y="24"/>
                  </a:lnTo>
                  <a:lnTo>
                    <a:pt x="338" y="26"/>
                  </a:lnTo>
                  <a:lnTo>
                    <a:pt x="346" y="30"/>
                  </a:lnTo>
                  <a:lnTo>
                    <a:pt x="348" y="30"/>
                  </a:lnTo>
                  <a:lnTo>
                    <a:pt x="353" y="32"/>
                  </a:lnTo>
                  <a:lnTo>
                    <a:pt x="356" y="30"/>
                  </a:lnTo>
                  <a:lnTo>
                    <a:pt x="361" y="30"/>
                  </a:lnTo>
                  <a:lnTo>
                    <a:pt x="364" y="32"/>
                  </a:lnTo>
                  <a:lnTo>
                    <a:pt x="368" y="32"/>
                  </a:lnTo>
                  <a:lnTo>
                    <a:pt x="373" y="39"/>
                  </a:lnTo>
                  <a:lnTo>
                    <a:pt x="373" y="40"/>
                  </a:lnTo>
                  <a:lnTo>
                    <a:pt x="374" y="42"/>
                  </a:lnTo>
                  <a:lnTo>
                    <a:pt x="377" y="43"/>
                  </a:lnTo>
                  <a:lnTo>
                    <a:pt x="384" y="43"/>
                  </a:lnTo>
                  <a:lnTo>
                    <a:pt x="389" y="40"/>
                  </a:lnTo>
                  <a:lnTo>
                    <a:pt x="396" y="37"/>
                  </a:lnTo>
                  <a:lnTo>
                    <a:pt x="404" y="42"/>
                  </a:lnTo>
                  <a:lnTo>
                    <a:pt x="411" y="42"/>
                  </a:lnTo>
                  <a:lnTo>
                    <a:pt x="414" y="42"/>
                  </a:lnTo>
                  <a:lnTo>
                    <a:pt x="416" y="42"/>
                  </a:lnTo>
                  <a:lnTo>
                    <a:pt x="429" y="40"/>
                  </a:lnTo>
                  <a:lnTo>
                    <a:pt x="430" y="40"/>
                  </a:lnTo>
                  <a:lnTo>
                    <a:pt x="432" y="39"/>
                  </a:lnTo>
                  <a:lnTo>
                    <a:pt x="447" y="39"/>
                  </a:lnTo>
                  <a:lnTo>
                    <a:pt x="455" y="37"/>
                  </a:lnTo>
                  <a:lnTo>
                    <a:pt x="465" y="37"/>
                  </a:lnTo>
                  <a:lnTo>
                    <a:pt x="468" y="37"/>
                  </a:lnTo>
                  <a:lnTo>
                    <a:pt x="475" y="37"/>
                  </a:lnTo>
                  <a:lnTo>
                    <a:pt x="477" y="37"/>
                  </a:lnTo>
                  <a:lnTo>
                    <a:pt x="497" y="34"/>
                  </a:lnTo>
                  <a:lnTo>
                    <a:pt x="505" y="32"/>
                  </a:lnTo>
                  <a:lnTo>
                    <a:pt x="510" y="30"/>
                  </a:lnTo>
                  <a:lnTo>
                    <a:pt x="525" y="29"/>
                  </a:lnTo>
                  <a:lnTo>
                    <a:pt x="543" y="26"/>
                  </a:lnTo>
                  <a:lnTo>
                    <a:pt x="546" y="24"/>
                  </a:lnTo>
                  <a:lnTo>
                    <a:pt x="556" y="22"/>
                  </a:lnTo>
                  <a:lnTo>
                    <a:pt x="563" y="21"/>
                  </a:lnTo>
                  <a:lnTo>
                    <a:pt x="569" y="21"/>
                  </a:lnTo>
                  <a:lnTo>
                    <a:pt x="640" y="0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53" name="Freeform 153"/>
            <p:cNvSpPr>
              <a:spLocks/>
            </p:cNvSpPr>
            <p:nvPr/>
          </p:nvSpPr>
          <p:spPr bwMode="auto">
            <a:xfrm>
              <a:off x="1527174" y="6128545"/>
              <a:ext cx="785813" cy="688975"/>
            </a:xfrm>
            <a:custGeom>
              <a:avLst/>
              <a:gdLst>
                <a:gd name="T0" fmla="*/ 65 w 991"/>
                <a:gd name="T1" fmla="*/ 217 h 867"/>
                <a:gd name="T2" fmla="*/ 113 w 991"/>
                <a:gd name="T3" fmla="*/ 186 h 867"/>
                <a:gd name="T4" fmla="*/ 151 w 991"/>
                <a:gd name="T5" fmla="*/ 218 h 867"/>
                <a:gd name="T6" fmla="*/ 205 w 991"/>
                <a:gd name="T7" fmla="*/ 212 h 867"/>
                <a:gd name="T8" fmla="*/ 278 w 991"/>
                <a:gd name="T9" fmla="*/ 186 h 867"/>
                <a:gd name="T10" fmla="*/ 354 w 991"/>
                <a:gd name="T11" fmla="*/ 175 h 867"/>
                <a:gd name="T12" fmla="*/ 442 w 991"/>
                <a:gd name="T13" fmla="*/ 178 h 867"/>
                <a:gd name="T14" fmla="*/ 516 w 991"/>
                <a:gd name="T15" fmla="*/ 150 h 867"/>
                <a:gd name="T16" fmla="*/ 574 w 991"/>
                <a:gd name="T17" fmla="*/ 115 h 867"/>
                <a:gd name="T18" fmla="*/ 630 w 991"/>
                <a:gd name="T19" fmla="*/ 128 h 867"/>
                <a:gd name="T20" fmla="*/ 693 w 991"/>
                <a:gd name="T21" fmla="*/ 144 h 867"/>
                <a:gd name="T22" fmla="*/ 715 w 991"/>
                <a:gd name="T23" fmla="*/ 90 h 867"/>
                <a:gd name="T24" fmla="*/ 753 w 991"/>
                <a:gd name="T25" fmla="*/ 26 h 867"/>
                <a:gd name="T26" fmla="*/ 797 w 991"/>
                <a:gd name="T27" fmla="*/ 5 h 867"/>
                <a:gd name="T28" fmla="*/ 822 w 991"/>
                <a:gd name="T29" fmla="*/ 37 h 867"/>
                <a:gd name="T30" fmla="*/ 819 w 991"/>
                <a:gd name="T31" fmla="*/ 71 h 867"/>
                <a:gd name="T32" fmla="*/ 824 w 991"/>
                <a:gd name="T33" fmla="*/ 110 h 867"/>
                <a:gd name="T34" fmla="*/ 873 w 991"/>
                <a:gd name="T35" fmla="*/ 123 h 867"/>
                <a:gd name="T36" fmla="*/ 872 w 991"/>
                <a:gd name="T37" fmla="*/ 154 h 867"/>
                <a:gd name="T38" fmla="*/ 864 w 991"/>
                <a:gd name="T39" fmla="*/ 183 h 867"/>
                <a:gd name="T40" fmla="*/ 854 w 991"/>
                <a:gd name="T41" fmla="*/ 228 h 867"/>
                <a:gd name="T42" fmla="*/ 913 w 991"/>
                <a:gd name="T43" fmla="*/ 223 h 867"/>
                <a:gd name="T44" fmla="*/ 943 w 991"/>
                <a:gd name="T45" fmla="*/ 234 h 867"/>
                <a:gd name="T46" fmla="*/ 983 w 991"/>
                <a:gd name="T47" fmla="*/ 275 h 867"/>
                <a:gd name="T48" fmla="*/ 984 w 991"/>
                <a:gd name="T49" fmla="*/ 325 h 867"/>
                <a:gd name="T50" fmla="*/ 959 w 991"/>
                <a:gd name="T51" fmla="*/ 367 h 867"/>
                <a:gd name="T52" fmla="*/ 956 w 991"/>
                <a:gd name="T53" fmla="*/ 411 h 867"/>
                <a:gd name="T54" fmla="*/ 950 w 991"/>
                <a:gd name="T55" fmla="*/ 463 h 867"/>
                <a:gd name="T56" fmla="*/ 930 w 991"/>
                <a:gd name="T57" fmla="*/ 487 h 867"/>
                <a:gd name="T58" fmla="*/ 888 w 991"/>
                <a:gd name="T59" fmla="*/ 500 h 867"/>
                <a:gd name="T60" fmla="*/ 840 w 991"/>
                <a:gd name="T61" fmla="*/ 484 h 867"/>
                <a:gd name="T62" fmla="*/ 806 w 991"/>
                <a:gd name="T63" fmla="*/ 508 h 867"/>
                <a:gd name="T64" fmla="*/ 794 w 991"/>
                <a:gd name="T65" fmla="*/ 550 h 867"/>
                <a:gd name="T66" fmla="*/ 784 w 991"/>
                <a:gd name="T67" fmla="*/ 594 h 867"/>
                <a:gd name="T68" fmla="*/ 763 w 991"/>
                <a:gd name="T69" fmla="*/ 652 h 867"/>
                <a:gd name="T70" fmla="*/ 720 w 991"/>
                <a:gd name="T71" fmla="*/ 657 h 867"/>
                <a:gd name="T72" fmla="*/ 647 w 991"/>
                <a:gd name="T73" fmla="*/ 663 h 867"/>
                <a:gd name="T74" fmla="*/ 566 w 991"/>
                <a:gd name="T75" fmla="*/ 712 h 867"/>
                <a:gd name="T76" fmla="*/ 553 w 991"/>
                <a:gd name="T77" fmla="*/ 751 h 867"/>
                <a:gd name="T78" fmla="*/ 544 w 991"/>
                <a:gd name="T79" fmla="*/ 801 h 867"/>
                <a:gd name="T80" fmla="*/ 485 w 991"/>
                <a:gd name="T81" fmla="*/ 804 h 867"/>
                <a:gd name="T82" fmla="*/ 424 w 991"/>
                <a:gd name="T83" fmla="*/ 807 h 867"/>
                <a:gd name="T84" fmla="*/ 386 w 991"/>
                <a:gd name="T85" fmla="*/ 817 h 867"/>
                <a:gd name="T86" fmla="*/ 343 w 991"/>
                <a:gd name="T87" fmla="*/ 817 h 867"/>
                <a:gd name="T88" fmla="*/ 283 w 991"/>
                <a:gd name="T89" fmla="*/ 819 h 867"/>
                <a:gd name="T90" fmla="*/ 232 w 991"/>
                <a:gd name="T91" fmla="*/ 785 h 867"/>
                <a:gd name="T92" fmla="*/ 176 w 991"/>
                <a:gd name="T93" fmla="*/ 806 h 867"/>
                <a:gd name="T94" fmla="*/ 154 w 991"/>
                <a:gd name="T95" fmla="*/ 856 h 867"/>
                <a:gd name="T96" fmla="*/ 106 w 991"/>
                <a:gd name="T97" fmla="*/ 849 h 867"/>
                <a:gd name="T98" fmla="*/ 56 w 991"/>
                <a:gd name="T99" fmla="*/ 811 h 867"/>
                <a:gd name="T100" fmla="*/ 40 w 991"/>
                <a:gd name="T101" fmla="*/ 754 h 867"/>
                <a:gd name="T102" fmla="*/ 28 w 991"/>
                <a:gd name="T103" fmla="*/ 705 h 867"/>
                <a:gd name="T104" fmla="*/ 45 w 991"/>
                <a:gd name="T105" fmla="*/ 644 h 867"/>
                <a:gd name="T106" fmla="*/ 40 w 991"/>
                <a:gd name="T107" fmla="*/ 553 h 867"/>
                <a:gd name="T108" fmla="*/ 25 w 991"/>
                <a:gd name="T109" fmla="*/ 474 h 867"/>
                <a:gd name="T110" fmla="*/ 13 w 991"/>
                <a:gd name="T111" fmla="*/ 414 h 867"/>
                <a:gd name="T112" fmla="*/ 7 w 991"/>
                <a:gd name="T113" fmla="*/ 341 h 867"/>
                <a:gd name="T114" fmla="*/ 7 w 991"/>
                <a:gd name="T115" fmla="*/ 273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91" h="867">
                  <a:moveTo>
                    <a:pt x="2" y="233"/>
                  </a:moveTo>
                  <a:lnTo>
                    <a:pt x="17" y="231"/>
                  </a:lnTo>
                  <a:lnTo>
                    <a:pt x="20" y="230"/>
                  </a:lnTo>
                  <a:lnTo>
                    <a:pt x="27" y="231"/>
                  </a:lnTo>
                  <a:lnTo>
                    <a:pt x="30" y="233"/>
                  </a:lnTo>
                  <a:lnTo>
                    <a:pt x="33" y="233"/>
                  </a:lnTo>
                  <a:lnTo>
                    <a:pt x="42" y="233"/>
                  </a:lnTo>
                  <a:lnTo>
                    <a:pt x="43" y="231"/>
                  </a:lnTo>
                  <a:lnTo>
                    <a:pt x="53" y="223"/>
                  </a:lnTo>
                  <a:lnTo>
                    <a:pt x="55" y="222"/>
                  </a:lnTo>
                  <a:lnTo>
                    <a:pt x="65" y="217"/>
                  </a:lnTo>
                  <a:lnTo>
                    <a:pt x="66" y="217"/>
                  </a:lnTo>
                  <a:lnTo>
                    <a:pt x="71" y="215"/>
                  </a:lnTo>
                  <a:lnTo>
                    <a:pt x="75" y="213"/>
                  </a:lnTo>
                  <a:lnTo>
                    <a:pt x="83" y="205"/>
                  </a:lnTo>
                  <a:lnTo>
                    <a:pt x="83" y="202"/>
                  </a:lnTo>
                  <a:lnTo>
                    <a:pt x="83" y="196"/>
                  </a:lnTo>
                  <a:lnTo>
                    <a:pt x="85" y="194"/>
                  </a:lnTo>
                  <a:lnTo>
                    <a:pt x="93" y="188"/>
                  </a:lnTo>
                  <a:lnTo>
                    <a:pt x="96" y="186"/>
                  </a:lnTo>
                  <a:lnTo>
                    <a:pt x="106" y="183"/>
                  </a:lnTo>
                  <a:lnTo>
                    <a:pt x="113" y="186"/>
                  </a:lnTo>
                  <a:lnTo>
                    <a:pt x="114" y="188"/>
                  </a:lnTo>
                  <a:lnTo>
                    <a:pt x="118" y="194"/>
                  </a:lnTo>
                  <a:lnTo>
                    <a:pt x="123" y="197"/>
                  </a:lnTo>
                  <a:lnTo>
                    <a:pt x="131" y="199"/>
                  </a:lnTo>
                  <a:lnTo>
                    <a:pt x="134" y="200"/>
                  </a:lnTo>
                  <a:lnTo>
                    <a:pt x="136" y="202"/>
                  </a:lnTo>
                  <a:lnTo>
                    <a:pt x="146" y="204"/>
                  </a:lnTo>
                  <a:lnTo>
                    <a:pt x="146" y="207"/>
                  </a:lnTo>
                  <a:lnTo>
                    <a:pt x="147" y="210"/>
                  </a:lnTo>
                  <a:lnTo>
                    <a:pt x="149" y="215"/>
                  </a:lnTo>
                  <a:lnTo>
                    <a:pt x="151" y="218"/>
                  </a:lnTo>
                  <a:lnTo>
                    <a:pt x="156" y="215"/>
                  </a:lnTo>
                  <a:lnTo>
                    <a:pt x="159" y="213"/>
                  </a:lnTo>
                  <a:lnTo>
                    <a:pt x="164" y="212"/>
                  </a:lnTo>
                  <a:lnTo>
                    <a:pt x="167" y="212"/>
                  </a:lnTo>
                  <a:lnTo>
                    <a:pt x="172" y="213"/>
                  </a:lnTo>
                  <a:lnTo>
                    <a:pt x="177" y="212"/>
                  </a:lnTo>
                  <a:lnTo>
                    <a:pt x="182" y="210"/>
                  </a:lnTo>
                  <a:lnTo>
                    <a:pt x="184" y="212"/>
                  </a:lnTo>
                  <a:lnTo>
                    <a:pt x="192" y="213"/>
                  </a:lnTo>
                  <a:lnTo>
                    <a:pt x="202" y="212"/>
                  </a:lnTo>
                  <a:lnTo>
                    <a:pt x="205" y="212"/>
                  </a:lnTo>
                  <a:lnTo>
                    <a:pt x="214" y="210"/>
                  </a:lnTo>
                  <a:lnTo>
                    <a:pt x="215" y="210"/>
                  </a:lnTo>
                  <a:lnTo>
                    <a:pt x="219" y="209"/>
                  </a:lnTo>
                  <a:lnTo>
                    <a:pt x="227" y="207"/>
                  </a:lnTo>
                  <a:lnTo>
                    <a:pt x="242" y="200"/>
                  </a:lnTo>
                  <a:lnTo>
                    <a:pt x="247" y="197"/>
                  </a:lnTo>
                  <a:lnTo>
                    <a:pt x="255" y="191"/>
                  </a:lnTo>
                  <a:lnTo>
                    <a:pt x="257" y="189"/>
                  </a:lnTo>
                  <a:lnTo>
                    <a:pt x="265" y="186"/>
                  </a:lnTo>
                  <a:lnTo>
                    <a:pt x="271" y="189"/>
                  </a:lnTo>
                  <a:lnTo>
                    <a:pt x="278" y="186"/>
                  </a:lnTo>
                  <a:lnTo>
                    <a:pt x="300" y="179"/>
                  </a:lnTo>
                  <a:lnTo>
                    <a:pt x="301" y="179"/>
                  </a:lnTo>
                  <a:lnTo>
                    <a:pt x="306" y="178"/>
                  </a:lnTo>
                  <a:lnTo>
                    <a:pt x="314" y="175"/>
                  </a:lnTo>
                  <a:lnTo>
                    <a:pt x="333" y="149"/>
                  </a:lnTo>
                  <a:lnTo>
                    <a:pt x="344" y="150"/>
                  </a:lnTo>
                  <a:lnTo>
                    <a:pt x="343" y="160"/>
                  </a:lnTo>
                  <a:lnTo>
                    <a:pt x="349" y="162"/>
                  </a:lnTo>
                  <a:lnTo>
                    <a:pt x="349" y="165"/>
                  </a:lnTo>
                  <a:lnTo>
                    <a:pt x="353" y="173"/>
                  </a:lnTo>
                  <a:lnTo>
                    <a:pt x="354" y="175"/>
                  </a:lnTo>
                  <a:lnTo>
                    <a:pt x="361" y="181"/>
                  </a:lnTo>
                  <a:lnTo>
                    <a:pt x="364" y="181"/>
                  </a:lnTo>
                  <a:lnTo>
                    <a:pt x="369" y="188"/>
                  </a:lnTo>
                  <a:lnTo>
                    <a:pt x="374" y="192"/>
                  </a:lnTo>
                  <a:lnTo>
                    <a:pt x="381" y="192"/>
                  </a:lnTo>
                  <a:lnTo>
                    <a:pt x="389" y="194"/>
                  </a:lnTo>
                  <a:lnTo>
                    <a:pt x="391" y="192"/>
                  </a:lnTo>
                  <a:lnTo>
                    <a:pt x="400" y="199"/>
                  </a:lnTo>
                  <a:lnTo>
                    <a:pt x="410" y="202"/>
                  </a:lnTo>
                  <a:lnTo>
                    <a:pt x="425" y="191"/>
                  </a:lnTo>
                  <a:lnTo>
                    <a:pt x="442" y="178"/>
                  </a:lnTo>
                  <a:lnTo>
                    <a:pt x="445" y="176"/>
                  </a:lnTo>
                  <a:lnTo>
                    <a:pt x="455" y="171"/>
                  </a:lnTo>
                  <a:lnTo>
                    <a:pt x="457" y="171"/>
                  </a:lnTo>
                  <a:lnTo>
                    <a:pt x="465" y="162"/>
                  </a:lnTo>
                  <a:lnTo>
                    <a:pt x="468" y="162"/>
                  </a:lnTo>
                  <a:lnTo>
                    <a:pt x="478" y="160"/>
                  </a:lnTo>
                  <a:lnTo>
                    <a:pt x="482" y="160"/>
                  </a:lnTo>
                  <a:lnTo>
                    <a:pt x="500" y="155"/>
                  </a:lnTo>
                  <a:lnTo>
                    <a:pt x="501" y="155"/>
                  </a:lnTo>
                  <a:lnTo>
                    <a:pt x="503" y="154"/>
                  </a:lnTo>
                  <a:lnTo>
                    <a:pt x="516" y="150"/>
                  </a:lnTo>
                  <a:lnTo>
                    <a:pt x="518" y="149"/>
                  </a:lnTo>
                  <a:lnTo>
                    <a:pt x="526" y="137"/>
                  </a:lnTo>
                  <a:lnTo>
                    <a:pt x="528" y="136"/>
                  </a:lnTo>
                  <a:lnTo>
                    <a:pt x="534" y="126"/>
                  </a:lnTo>
                  <a:lnTo>
                    <a:pt x="539" y="116"/>
                  </a:lnTo>
                  <a:lnTo>
                    <a:pt x="543" y="115"/>
                  </a:lnTo>
                  <a:lnTo>
                    <a:pt x="544" y="113"/>
                  </a:lnTo>
                  <a:lnTo>
                    <a:pt x="551" y="105"/>
                  </a:lnTo>
                  <a:lnTo>
                    <a:pt x="563" y="112"/>
                  </a:lnTo>
                  <a:lnTo>
                    <a:pt x="566" y="113"/>
                  </a:lnTo>
                  <a:lnTo>
                    <a:pt x="574" y="115"/>
                  </a:lnTo>
                  <a:lnTo>
                    <a:pt x="577" y="115"/>
                  </a:lnTo>
                  <a:lnTo>
                    <a:pt x="589" y="116"/>
                  </a:lnTo>
                  <a:lnTo>
                    <a:pt x="591" y="116"/>
                  </a:lnTo>
                  <a:lnTo>
                    <a:pt x="592" y="118"/>
                  </a:lnTo>
                  <a:lnTo>
                    <a:pt x="602" y="124"/>
                  </a:lnTo>
                  <a:lnTo>
                    <a:pt x="607" y="126"/>
                  </a:lnTo>
                  <a:lnTo>
                    <a:pt x="612" y="129"/>
                  </a:lnTo>
                  <a:lnTo>
                    <a:pt x="620" y="131"/>
                  </a:lnTo>
                  <a:lnTo>
                    <a:pt x="624" y="131"/>
                  </a:lnTo>
                  <a:lnTo>
                    <a:pt x="629" y="129"/>
                  </a:lnTo>
                  <a:lnTo>
                    <a:pt x="630" y="128"/>
                  </a:lnTo>
                  <a:lnTo>
                    <a:pt x="634" y="128"/>
                  </a:lnTo>
                  <a:lnTo>
                    <a:pt x="645" y="126"/>
                  </a:lnTo>
                  <a:lnTo>
                    <a:pt x="650" y="133"/>
                  </a:lnTo>
                  <a:lnTo>
                    <a:pt x="663" y="134"/>
                  </a:lnTo>
                  <a:lnTo>
                    <a:pt x="667" y="134"/>
                  </a:lnTo>
                  <a:lnTo>
                    <a:pt x="675" y="136"/>
                  </a:lnTo>
                  <a:lnTo>
                    <a:pt x="678" y="136"/>
                  </a:lnTo>
                  <a:lnTo>
                    <a:pt x="685" y="139"/>
                  </a:lnTo>
                  <a:lnTo>
                    <a:pt x="687" y="141"/>
                  </a:lnTo>
                  <a:lnTo>
                    <a:pt x="692" y="142"/>
                  </a:lnTo>
                  <a:lnTo>
                    <a:pt x="693" y="144"/>
                  </a:lnTo>
                  <a:lnTo>
                    <a:pt x="697" y="144"/>
                  </a:lnTo>
                  <a:lnTo>
                    <a:pt x="703" y="136"/>
                  </a:lnTo>
                  <a:lnTo>
                    <a:pt x="703" y="133"/>
                  </a:lnTo>
                  <a:lnTo>
                    <a:pt x="705" y="126"/>
                  </a:lnTo>
                  <a:lnTo>
                    <a:pt x="705" y="123"/>
                  </a:lnTo>
                  <a:lnTo>
                    <a:pt x="706" y="113"/>
                  </a:lnTo>
                  <a:lnTo>
                    <a:pt x="710" y="107"/>
                  </a:lnTo>
                  <a:lnTo>
                    <a:pt x="711" y="103"/>
                  </a:lnTo>
                  <a:lnTo>
                    <a:pt x="716" y="99"/>
                  </a:lnTo>
                  <a:lnTo>
                    <a:pt x="715" y="92"/>
                  </a:lnTo>
                  <a:lnTo>
                    <a:pt x="715" y="90"/>
                  </a:lnTo>
                  <a:lnTo>
                    <a:pt x="715" y="86"/>
                  </a:lnTo>
                  <a:lnTo>
                    <a:pt x="718" y="84"/>
                  </a:lnTo>
                  <a:lnTo>
                    <a:pt x="720" y="82"/>
                  </a:lnTo>
                  <a:lnTo>
                    <a:pt x="730" y="76"/>
                  </a:lnTo>
                  <a:lnTo>
                    <a:pt x="743" y="66"/>
                  </a:lnTo>
                  <a:lnTo>
                    <a:pt x="743" y="63"/>
                  </a:lnTo>
                  <a:lnTo>
                    <a:pt x="749" y="56"/>
                  </a:lnTo>
                  <a:lnTo>
                    <a:pt x="749" y="53"/>
                  </a:lnTo>
                  <a:lnTo>
                    <a:pt x="751" y="44"/>
                  </a:lnTo>
                  <a:lnTo>
                    <a:pt x="751" y="27"/>
                  </a:lnTo>
                  <a:lnTo>
                    <a:pt x="753" y="26"/>
                  </a:lnTo>
                  <a:lnTo>
                    <a:pt x="758" y="19"/>
                  </a:lnTo>
                  <a:lnTo>
                    <a:pt x="761" y="14"/>
                  </a:lnTo>
                  <a:lnTo>
                    <a:pt x="761" y="10"/>
                  </a:lnTo>
                  <a:lnTo>
                    <a:pt x="763" y="6"/>
                  </a:lnTo>
                  <a:lnTo>
                    <a:pt x="769" y="3"/>
                  </a:lnTo>
                  <a:lnTo>
                    <a:pt x="776" y="1"/>
                  </a:lnTo>
                  <a:lnTo>
                    <a:pt x="781" y="3"/>
                  </a:lnTo>
                  <a:lnTo>
                    <a:pt x="784" y="1"/>
                  </a:lnTo>
                  <a:lnTo>
                    <a:pt x="786" y="1"/>
                  </a:lnTo>
                  <a:lnTo>
                    <a:pt x="787" y="0"/>
                  </a:lnTo>
                  <a:lnTo>
                    <a:pt x="797" y="5"/>
                  </a:lnTo>
                  <a:lnTo>
                    <a:pt x="799" y="5"/>
                  </a:lnTo>
                  <a:lnTo>
                    <a:pt x="814" y="6"/>
                  </a:lnTo>
                  <a:lnTo>
                    <a:pt x="816" y="6"/>
                  </a:lnTo>
                  <a:lnTo>
                    <a:pt x="819" y="8"/>
                  </a:lnTo>
                  <a:lnTo>
                    <a:pt x="826" y="10"/>
                  </a:lnTo>
                  <a:lnTo>
                    <a:pt x="832" y="13"/>
                  </a:lnTo>
                  <a:lnTo>
                    <a:pt x="832" y="18"/>
                  </a:lnTo>
                  <a:lnTo>
                    <a:pt x="832" y="19"/>
                  </a:lnTo>
                  <a:lnTo>
                    <a:pt x="829" y="29"/>
                  </a:lnTo>
                  <a:lnTo>
                    <a:pt x="827" y="32"/>
                  </a:lnTo>
                  <a:lnTo>
                    <a:pt x="822" y="37"/>
                  </a:lnTo>
                  <a:lnTo>
                    <a:pt x="819" y="40"/>
                  </a:lnTo>
                  <a:lnTo>
                    <a:pt x="817" y="42"/>
                  </a:lnTo>
                  <a:lnTo>
                    <a:pt x="812" y="42"/>
                  </a:lnTo>
                  <a:lnTo>
                    <a:pt x="809" y="44"/>
                  </a:lnTo>
                  <a:lnTo>
                    <a:pt x="811" y="50"/>
                  </a:lnTo>
                  <a:lnTo>
                    <a:pt x="812" y="52"/>
                  </a:lnTo>
                  <a:lnTo>
                    <a:pt x="814" y="58"/>
                  </a:lnTo>
                  <a:lnTo>
                    <a:pt x="814" y="61"/>
                  </a:lnTo>
                  <a:lnTo>
                    <a:pt x="814" y="63"/>
                  </a:lnTo>
                  <a:lnTo>
                    <a:pt x="817" y="68"/>
                  </a:lnTo>
                  <a:lnTo>
                    <a:pt x="819" y="71"/>
                  </a:lnTo>
                  <a:lnTo>
                    <a:pt x="821" y="73"/>
                  </a:lnTo>
                  <a:lnTo>
                    <a:pt x="821" y="76"/>
                  </a:lnTo>
                  <a:lnTo>
                    <a:pt x="819" y="82"/>
                  </a:lnTo>
                  <a:lnTo>
                    <a:pt x="817" y="86"/>
                  </a:lnTo>
                  <a:lnTo>
                    <a:pt x="816" y="89"/>
                  </a:lnTo>
                  <a:lnTo>
                    <a:pt x="814" y="94"/>
                  </a:lnTo>
                  <a:lnTo>
                    <a:pt x="812" y="100"/>
                  </a:lnTo>
                  <a:lnTo>
                    <a:pt x="814" y="103"/>
                  </a:lnTo>
                  <a:lnTo>
                    <a:pt x="816" y="105"/>
                  </a:lnTo>
                  <a:lnTo>
                    <a:pt x="821" y="108"/>
                  </a:lnTo>
                  <a:lnTo>
                    <a:pt x="824" y="110"/>
                  </a:lnTo>
                  <a:lnTo>
                    <a:pt x="826" y="110"/>
                  </a:lnTo>
                  <a:lnTo>
                    <a:pt x="829" y="112"/>
                  </a:lnTo>
                  <a:lnTo>
                    <a:pt x="830" y="110"/>
                  </a:lnTo>
                  <a:lnTo>
                    <a:pt x="840" y="108"/>
                  </a:lnTo>
                  <a:lnTo>
                    <a:pt x="849" y="113"/>
                  </a:lnTo>
                  <a:lnTo>
                    <a:pt x="849" y="120"/>
                  </a:lnTo>
                  <a:lnTo>
                    <a:pt x="854" y="123"/>
                  </a:lnTo>
                  <a:lnTo>
                    <a:pt x="855" y="123"/>
                  </a:lnTo>
                  <a:lnTo>
                    <a:pt x="864" y="120"/>
                  </a:lnTo>
                  <a:lnTo>
                    <a:pt x="870" y="121"/>
                  </a:lnTo>
                  <a:lnTo>
                    <a:pt x="873" y="123"/>
                  </a:lnTo>
                  <a:lnTo>
                    <a:pt x="875" y="124"/>
                  </a:lnTo>
                  <a:lnTo>
                    <a:pt x="873" y="129"/>
                  </a:lnTo>
                  <a:lnTo>
                    <a:pt x="875" y="133"/>
                  </a:lnTo>
                  <a:lnTo>
                    <a:pt x="875" y="136"/>
                  </a:lnTo>
                  <a:lnTo>
                    <a:pt x="875" y="137"/>
                  </a:lnTo>
                  <a:lnTo>
                    <a:pt x="875" y="141"/>
                  </a:lnTo>
                  <a:lnTo>
                    <a:pt x="875" y="142"/>
                  </a:lnTo>
                  <a:lnTo>
                    <a:pt x="882" y="144"/>
                  </a:lnTo>
                  <a:lnTo>
                    <a:pt x="882" y="149"/>
                  </a:lnTo>
                  <a:lnTo>
                    <a:pt x="878" y="152"/>
                  </a:lnTo>
                  <a:lnTo>
                    <a:pt x="872" y="154"/>
                  </a:lnTo>
                  <a:lnTo>
                    <a:pt x="869" y="154"/>
                  </a:lnTo>
                  <a:lnTo>
                    <a:pt x="867" y="155"/>
                  </a:lnTo>
                  <a:lnTo>
                    <a:pt x="867" y="157"/>
                  </a:lnTo>
                  <a:lnTo>
                    <a:pt x="865" y="162"/>
                  </a:lnTo>
                  <a:lnTo>
                    <a:pt x="865" y="165"/>
                  </a:lnTo>
                  <a:lnTo>
                    <a:pt x="865" y="168"/>
                  </a:lnTo>
                  <a:lnTo>
                    <a:pt x="865" y="170"/>
                  </a:lnTo>
                  <a:lnTo>
                    <a:pt x="865" y="176"/>
                  </a:lnTo>
                  <a:lnTo>
                    <a:pt x="865" y="178"/>
                  </a:lnTo>
                  <a:lnTo>
                    <a:pt x="865" y="181"/>
                  </a:lnTo>
                  <a:lnTo>
                    <a:pt x="864" y="183"/>
                  </a:lnTo>
                  <a:lnTo>
                    <a:pt x="857" y="188"/>
                  </a:lnTo>
                  <a:lnTo>
                    <a:pt x="850" y="192"/>
                  </a:lnTo>
                  <a:lnTo>
                    <a:pt x="849" y="197"/>
                  </a:lnTo>
                  <a:lnTo>
                    <a:pt x="847" y="205"/>
                  </a:lnTo>
                  <a:lnTo>
                    <a:pt x="847" y="209"/>
                  </a:lnTo>
                  <a:lnTo>
                    <a:pt x="849" y="212"/>
                  </a:lnTo>
                  <a:lnTo>
                    <a:pt x="849" y="215"/>
                  </a:lnTo>
                  <a:lnTo>
                    <a:pt x="849" y="218"/>
                  </a:lnTo>
                  <a:lnTo>
                    <a:pt x="850" y="222"/>
                  </a:lnTo>
                  <a:lnTo>
                    <a:pt x="852" y="226"/>
                  </a:lnTo>
                  <a:lnTo>
                    <a:pt x="854" y="228"/>
                  </a:lnTo>
                  <a:lnTo>
                    <a:pt x="864" y="231"/>
                  </a:lnTo>
                  <a:lnTo>
                    <a:pt x="869" y="231"/>
                  </a:lnTo>
                  <a:lnTo>
                    <a:pt x="878" y="228"/>
                  </a:lnTo>
                  <a:lnTo>
                    <a:pt x="880" y="226"/>
                  </a:lnTo>
                  <a:lnTo>
                    <a:pt x="887" y="225"/>
                  </a:lnTo>
                  <a:lnTo>
                    <a:pt x="888" y="226"/>
                  </a:lnTo>
                  <a:lnTo>
                    <a:pt x="897" y="228"/>
                  </a:lnTo>
                  <a:lnTo>
                    <a:pt x="898" y="228"/>
                  </a:lnTo>
                  <a:lnTo>
                    <a:pt x="902" y="226"/>
                  </a:lnTo>
                  <a:lnTo>
                    <a:pt x="908" y="225"/>
                  </a:lnTo>
                  <a:lnTo>
                    <a:pt x="913" y="223"/>
                  </a:lnTo>
                  <a:lnTo>
                    <a:pt x="916" y="222"/>
                  </a:lnTo>
                  <a:lnTo>
                    <a:pt x="920" y="223"/>
                  </a:lnTo>
                  <a:lnTo>
                    <a:pt x="928" y="217"/>
                  </a:lnTo>
                  <a:lnTo>
                    <a:pt x="938" y="212"/>
                  </a:lnTo>
                  <a:lnTo>
                    <a:pt x="940" y="213"/>
                  </a:lnTo>
                  <a:lnTo>
                    <a:pt x="943" y="213"/>
                  </a:lnTo>
                  <a:lnTo>
                    <a:pt x="946" y="218"/>
                  </a:lnTo>
                  <a:lnTo>
                    <a:pt x="948" y="220"/>
                  </a:lnTo>
                  <a:lnTo>
                    <a:pt x="945" y="230"/>
                  </a:lnTo>
                  <a:lnTo>
                    <a:pt x="945" y="231"/>
                  </a:lnTo>
                  <a:lnTo>
                    <a:pt x="943" y="234"/>
                  </a:lnTo>
                  <a:lnTo>
                    <a:pt x="943" y="244"/>
                  </a:lnTo>
                  <a:lnTo>
                    <a:pt x="943" y="252"/>
                  </a:lnTo>
                  <a:lnTo>
                    <a:pt x="945" y="254"/>
                  </a:lnTo>
                  <a:lnTo>
                    <a:pt x="945" y="257"/>
                  </a:lnTo>
                  <a:lnTo>
                    <a:pt x="946" y="264"/>
                  </a:lnTo>
                  <a:lnTo>
                    <a:pt x="948" y="272"/>
                  </a:lnTo>
                  <a:lnTo>
                    <a:pt x="951" y="273"/>
                  </a:lnTo>
                  <a:lnTo>
                    <a:pt x="953" y="275"/>
                  </a:lnTo>
                  <a:lnTo>
                    <a:pt x="971" y="275"/>
                  </a:lnTo>
                  <a:lnTo>
                    <a:pt x="973" y="275"/>
                  </a:lnTo>
                  <a:lnTo>
                    <a:pt x="983" y="275"/>
                  </a:lnTo>
                  <a:lnTo>
                    <a:pt x="984" y="277"/>
                  </a:lnTo>
                  <a:lnTo>
                    <a:pt x="989" y="281"/>
                  </a:lnTo>
                  <a:lnTo>
                    <a:pt x="991" y="285"/>
                  </a:lnTo>
                  <a:lnTo>
                    <a:pt x="988" y="294"/>
                  </a:lnTo>
                  <a:lnTo>
                    <a:pt x="988" y="296"/>
                  </a:lnTo>
                  <a:lnTo>
                    <a:pt x="984" y="304"/>
                  </a:lnTo>
                  <a:lnTo>
                    <a:pt x="983" y="307"/>
                  </a:lnTo>
                  <a:lnTo>
                    <a:pt x="981" y="311"/>
                  </a:lnTo>
                  <a:lnTo>
                    <a:pt x="981" y="317"/>
                  </a:lnTo>
                  <a:lnTo>
                    <a:pt x="981" y="320"/>
                  </a:lnTo>
                  <a:lnTo>
                    <a:pt x="984" y="325"/>
                  </a:lnTo>
                  <a:lnTo>
                    <a:pt x="986" y="327"/>
                  </a:lnTo>
                  <a:lnTo>
                    <a:pt x="988" y="328"/>
                  </a:lnTo>
                  <a:lnTo>
                    <a:pt x="991" y="333"/>
                  </a:lnTo>
                  <a:lnTo>
                    <a:pt x="991" y="341"/>
                  </a:lnTo>
                  <a:lnTo>
                    <a:pt x="986" y="348"/>
                  </a:lnTo>
                  <a:lnTo>
                    <a:pt x="983" y="351"/>
                  </a:lnTo>
                  <a:lnTo>
                    <a:pt x="978" y="354"/>
                  </a:lnTo>
                  <a:lnTo>
                    <a:pt x="976" y="356"/>
                  </a:lnTo>
                  <a:lnTo>
                    <a:pt x="973" y="357"/>
                  </a:lnTo>
                  <a:lnTo>
                    <a:pt x="964" y="364"/>
                  </a:lnTo>
                  <a:lnTo>
                    <a:pt x="959" y="367"/>
                  </a:lnTo>
                  <a:lnTo>
                    <a:pt x="959" y="372"/>
                  </a:lnTo>
                  <a:lnTo>
                    <a:pt x="959" y="378"/>
                  </a:lnTo>
                  <a:lnTo>
                    <a:pt x="961" y="382"/>
                  </a:lnTo>
                  <a:lnTo>
                    <a:pt x="961" y="387"/>
                  </a:lnTo>
                  <a:lnTo>
                    <a:pt x="959" y="388"/>
                  </a:lnTo>
                  <a:lnTo>
                    <a:pt x="956" y="391"/>
                  </a:lnTo>
                  <a:lnTo>
                    <a:pt x="955" y="393"/>
                  </a:lnTo>
                  <a:lnTo>
                    <a:pt x="953" y="398"/>
                  </a:lnTo>
                  <a:lnTo>
                    <a:pt x="955" y="401"/>
                  </a:lnTo>
                  <a:lnTo>
                    <a:pt x="956" y="409"/>
                  </a:lnTo>
                  <a:lnTo>
                    <a:pt x="956" y="411"/>
                  </a:lnTo>
                  <a:lnTo>
                    <a:pt x="958" y="419"/>
                  </a:lnTo>
                  <a:lnTo>
                    <a:pt x="958" y="421"/>
                  </a:lnTo>
                  <a:lnTo>
                    <a:pt x="959" y="429"/>
                  </a:lnTo>
                  <a:lnTo>
                    <a:pt x="959" y="437"/>
                  </a:lnTo>
                  <a:lnTo>
                    <a:pt x="959" y="443"/>
                  </a:lnTo>
                  <a:lnTo>
                    <a:pt x="956" y="446"/>
                  </a:lnTo>
                  <a:lnTo>
                    <a:pt x="953" y="450"/>
                  </a:lnTo>
                  <a:lnTo>
                    <a:pt x="951" y="451"/>
                  </a:lnTo>
                  <a:lnTo>
                    <a:pt x="950" y="458"/>
                  </a:lnTo>
                  <a:lnTo>
                    <a:pt x="950" y="459"/>
                  </a:lnTo>
                  <a:lnTo>
                    <a:pt x="950" y="463"/>
                  </a:lnTo>
                  <a:lnTo>
                    <a:pt x="948" y="467"/>
                  </a:lnTo>
                  <a:lnTo>
                    <a:pt x="950" y="472"/>
                  </a:lnTo>
                  <a:lnTo>
                    <a:pt x="950" y="476"/>
                  </a:lnTo>
                  <a:lnTo>
                    <a:pt x="948" y="477"/>
                  </a:lnTo>
                  <a:lnTo>
                    <a:pt x="948" y="479"/>
                  </a:lnTo>
                  <a:lnTo>
                    <a:pt x="946" y="480"/>
                  </a:lnTo>
                  <a:lnTo>
                    <a:pt x="945" y="484"/>
                  </a:lnTo>
                  <a:lnTo>
                    <a:pt x="943" y="484"/>
                  </a:lnTo>
                  <a:lnTo>
                    <a:pt x="936" y="485"/>
                  </a:lnTo>
                  <a:lnTo>
                    <a:pt x="931" y="487"/>
                  </a:lnTo>
                  <a:lnTo>
                    <a:pt x="930" y="487"/>
                  </a:lnTo>
                  <a:lnTo>
                    <a:pt x="918" y="484"/>
                  </a:lnTo>
                  <a:lnTo>
                    <a:pt x="915" y="485"/>
                  </a:lnTo>
                  <a:lnTo>
                    <a:pt x="912" y="490"/>
                  </a:lnTo>
                  <a:lnTo>
                    <a:pt x="910" y="492"/>
                  </a:lnTo>
                  <a:lnTo>
                    <a:pt x="908" y="493"/>
                  </a:lnTo>
                  <a:lnTo>
                    <a:pt x="905" y="495"/>
                  </a:lnTo>
                  <a:lnTo>
                    <a:pt x="902" y="495"/>
                  </a:lnTo>
                  <a:lnTo>
                    <a:pt x="898" y="495"/>
                  </a:lnTo>
                  <a:lnTo>
                    <a:pt x="897" y="495"/>
                  </a:lnTo>
                  <a:lnTo>
                    <a:pt x="892" y="498"/>
                  </a:lnTo>
                  <a:lnTo>
                    <a:pt x="888" y="500"/>
                  </a:lnTo>
                  <a:lnTo>
                    <a:pt x="885" y="501"/>
                  </a:lnTo>
                  <a:lnTo>
                    <a:pt x="880" y="505"/>
                  </a:lnTo>
                  <a:lnTo>
                    <a:pt x="877" y="503"/>
                  </a:lnTo>
                  <a:lnTo>
                    <a:pt x="870" y="500"/>
                  </a:lnTo>
                  <a:lnTo>
                    <a:pt x="867" y="498"/>
                  </a:lnTo>
                  <a:lnTo>
                    <a:pt x="864" y="498"/>
                  </a:lnTo>
                  <a:lnTo>
                    <a:pt x="862" y="498"/>
                  </a:lnTo>
                  <a:lnTo>
                    <a:pt x="857" y="497"/>
                  </a:lnTo>
                  <a:lnTo>
                    <a:pt x="850" y="490"/>
                  </a:lnTo>
                  <a:lnTo>
                    <a:pt x="845" y="484"/>
                  </a:lnTo>
                  <a:lnTo>
                    <a:pt x="840" y="484"/>
                  </a:lnTo>
                  <a:lnTo>
                    <a:pt x="835" y="482"/>
                  </a:lnTo>
                  <a:lnTo>
                    <a:pt x="834" y="482"/>
                  </a:lnTo>
                  <a:lnTo>
                    <a:pt x="830" y="479"/>
                  </a:lnTo>
                  <a:lnTo>
                    <a:pt x="826" y="477"/>
                  </a:lnTo>
                  <a:lnTo>
                    <a:pt x="822" y="477"/>
                  </a:lnTo>
                  <a:lnTo>
                    <a:pt x="821" y="482"/>
                  </a:lnTo>
                  <a:lnTo>
                    <a:pt x="822" y="484"/>
                  </a:lnTo>
                  <a:lnTo>
                    <a:pt x="822" y="490"/>
                  </a:lnTo>
                  <a:lnTo>
                    <a:pt x="821" y="493"/>
                  </a:lnTo>
                  <a:lnTo>
                    <a:pt x="816" y="501"/>
                  </a:lnTo>
                  <a:lnTo>
                    <a:pt x="806" y="508"/>
                  </a:lnTo>
                  <a:lnTo>
                    <a:pt x="801" y="511"/>
                  </a:lnTo>
                  <a:lnTo>
                    <a:pt x="801" y="513"/>
                  </a:lnTo>
                  <a:lnTo>
                    <a:pt x="799" y="514"/>
                  </a:lnTo>
                  <a:lnTo>
                    <a:pt x="797" y="518"/>
                  </a:lnTo>
                  <a:lnTo>
                    <a:pt x="796" y="523"/>
                  </a:lnTo>
                  <a:lnTo>
                    <a:pt x="796" y="532"/>
                  </a:lnTo>
                  <a:lnTo>
                    <a:pt x="796" y="539"/>
                  </a:lnTo>
                  <a:lnTo>
                    <a:pt x="796" y="542"/>
                  </a:lnTo>
                  <a:lnTo>
                    <a:pt x="796" y="544"/>
                  </a:lnTo>
                  <a:lnTo>
                    <a:pt x="796" y="548"/>
                  </a:lnTo>
                  <a:lnTo>
                    <a:pt x="794" y="550"/>
                  </a:lnTo>
                  <a:lnTo>
                    <a:pt x="792" y="556"/>
                  </a:lnTo>
                  <a:lnTo>
                    <a:pt x="792" y="560"/>
                  </a:lnTo>
                  <a:lnTo>
                    <a:pt x="792" y="563"/>
                  </a:lnTo>
                  <a:lnTo>
                    <a:pt x="792" y="568"/>
                  </a:lnTo>
                  <a:lnTo>
                    <a:pt x="792" y="569"/>
                  </a:lnTo>
                  <a:lnTo>
                    <a:pt x="791" y="576"/>
                  </a:lnTo>
                  <a:lnTo>
                    <a:pt x="789" y="579"/>
                  </a:lnTo>
                  <a:lnTo>
                    <a:pt x="787" y="584"/>
                  </a:lnTo>
                  <a:lnTo>
                    <a:pt x="787" y="586"/>
                  </a:lnTo>
                  <a:lnTo>
                    <a:pt x="786" y="587"/>
                  </a:lnTo>
                  <a:lnTo>
                    <a:pt x="784" y="594"/>
                  </a:lnTo>
                  <a:lnTo>
                    <a:pt x="783" y="597"/>
                  </a:lnTo>
                  <a:lnTo>
                    <a:pt x="783" y="599"/>
                  </a:lnTo>
                  <a:lnTo>
                    <a:pt x="778" y="608"/>
                  </a:lnTo>
                  <a:lnTo>
                    <a:pt x="774" y="618"/>
                  </a:lnTo>
                  <a:lnTo>
                    <a:pt x="773" y="621"/>
                  </a:lnTo>
                  <a:lnTo>
                    <a:pt x="771" y="623"/>
                  </a:lnTo>
                  <a:lnTo>
                    <a:pt x="769" y="633"/>
                  </a:lnTo>
                  <a:lnTo>
                    <a:pt x="768" y="637"/>
                  </a:lnTo>
                  <a:lnTo>
                    <a:pt x="768" y="639"/>
                  </a:lnTo>
                  <a:lnTo>
                    <a:pt x="763" y="650"/>
                  </a:lnTo>
                  <a:lnTo>
                    <a:pt x="763" y="652"/>
                  </a:lnTo>
                  <a:lnTo>
                    <a:pt x="761" y="660"/>
                  </a:lnTo>
                  <a:lnTo>
                    <a:pt x="761" y="665"/>
                  </a:lnTo>
                  <a:lnTo>
                    <a:pt x="758" y="671"/>
                  </a:lnTo>
                  <a:lnTo>
                    <a:pt x="756" y="670"/>
                  </a:lnTo>
                  <a:lnTo>
                    <a:pt x="751" y="670"/>
                  </a:lnTo>
                  <a:lnTo>
                    <a:pt x="748" y="670"/>
                  </a:lnTo>
                  <a:lnTo>
                    <a:pt x="741" y="668"/>
                  </a:lnTo>
                  <a:lnTo>
                    <a:pt x="731" y="663"/>
                  </a:lnTo>
                  <a:lnTo>
                    <a:pt x="730" y="662"/>
                  </a:lnTo>
                  <a:lnTo>
                    <a:pt x="726" y="658"/>
                  </a:lnTo>
                  <a:lnTo>
                    <a:pt x="720" y="657"/>
                  </a:lnTo>
                  <a:lnTo>
                    <a:pt x="718" y="657"/>
                  </a:lnTo>
                  <a:lnTo>
                    <a:pt x="708" y="658"/>
                  </a:lnTo>
                  <a:lnTo>
                    <a:pt x="706" y="658"/>
                  </a:lnTo>
                  <a:lnTo>
                    <a:pt x="705" y="660"/>
                  </a:lnTo>
                  <a:lnTo>
                    <a:pt x="692" y="663"/>
                  </a:lnTo>
                  <a:lnTo>
                    <a:pt x="688" y="663"/>
                  </a:lnTo>
                  <a:lnTo>
                    <a:pt x="678" y="660"/>
                  </a:lnTo>
                  <a:lnTo>
                    <a:pt x="675" y="660"/>
                  </a:lnTo>
                  <a:lnTo>
                    <a:pt x="673" y="658"/>
                  </a:lnTo>
                  <a:lnTo>
                    <a:pt x="657" y="657"/>
                  </a:lnTo>
                  <a:lnTo>
                    <a:pt x="647" y="663"/>
                  </a:lnTo>
                  <a:lnTo>
                    <a:pt x="642" y="663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86" y="688"/>
                  </a:lnTo>
                  <a:lnTo>
                    <a:pt x="582" y="689"/>
                  </a:lnTo>
                  <a:lnTo>
                    <a:pt x="582" y="691"/>
                  </a:lnTo>
                  <a:lnTo>
                    <a:pt x="579" y="699"/>
                  </a:lnTo>
                  <a:lnTo>
                    <a:pt x="574" y="701"/>
                  </a:lnTo>
                  <a:lnTo>
                    <a:pt x="572" y="704"/>
                  </a:lnTo>
                  <a:lnTo>
                    <a:pt x="569" y="707"/>
                  </a:lnTo>
                  <a:lnTo>
                    <a:pt x="566" y="712"/>
                  </a:lnTo>
                  <a:lnTo>
                    <a:pt x="564" y="713"/>
                  </a:lnTo>
                  <a:lnTo>
                    <a:pt x="559" y="717"/>
                  </a:lnTo>
                  <a:lnTo>
                    <a:pt x="558" y="717"/>
                  </a:lnTo>
                  <a:lnTo>
                    <a:pt x="551" y="720"/>
                  </a:lnTo>
                  <a:lnTo>
                    <a:pt x="549" y="722"/>
                  </a:lnTo>
                  <a:lnTo>
                    <a:pt x="548" y="723"/>
                  </a:lnTo>
                  <a:lnTo>
                    <a:pt x="546" y="726"/>
                  </a:lnTo>
                  <a:lnTo>
                    <a:pt x="548" y="731"/>
                  </a:lnTo>
                  <a:lnTo>
                    <a:pt x="549" y="741"/>
                  </a:lnTo>
                  <a:lnTo>
                    <a:pt x="551" y="746"/>
                  </a:lnTo>
                  <a:lnTo>
                    <a:pt x="553" y="751"/>
                  </a:lnTo>
                  <a:lnTo>
                    <a:pt x="551" y="751"/>
                  </a:lnTo>
                  <a:lnTo>
                    <a:pt x="551" y="752"/>
                  </a:lnTo>
                  <a:lnTo>
                    <a:pt x="549" y="760"/>
                  </a:lnTo>
                  <a:lnTo>
                    <a:pt x="549" y="764"/>
                  </a:lnTo>
                  <a:lnTo>
                    <a:pt x="551" y="777"/>
                  </a:lnTo>
                  <a:lnTo>
                    <a:pt x="551" y="778"/>
                  </a:lnTo>
                  <a:lnTo>
                    <a:pt x="549" y="780"/>
                  </a:lnTo>
                  <a:lnTo>
                    <a:pt x="549" y="794"/>
                  </a:lnTo>
                  <a:lnTo>
                    <a:pt x="548" y="796"/>
                  </a:lnTo>
                  <a:lnTo>
                    <a:pt x="548" y="798"/>
                  </a:lnTo>
                  <a:lnTo>
                    <a:pt x="544" y="801"/>
                  </a:lnTo>
                  <a:lnTo>
                    <a:pt x="541" y="801"/>
                  </a:lnTo>
                  <a:lnTo>
                    <a:pt x="529" y="798"/>
                  </a:lnTo>
                  <a:lnTo>
                    <a:pt x="526" y="798"/>
                  </a:lnTo>
                  <a:lnTo>
                    <a:pt x="518" y="802"/>
                  </a:lnTo>
                  <a:lnTo>
                    <a:pt x="516" y="804"/>
                  </a:lnTo>
                  <a:lnTo>
                    <a:pt x="513" y="809"/>
                  </a:lnTo>
                  <a:lnTo>
                    <a:pt x="510" y="811"/>
                  </a:lnTo>
                  <a:lnTo>
                    <a:pt x="503" y="809"/>
                  </a:lnTo>
                  <a:lnTo>
                    <a:pt x="498" y="809"/>
                  </a:lnTo>
                  <a:lnTo>
                    <a:pt x="495" y="807"/>
                  </a:lnTo>
                  <a:lnTo>
                    <a:pt x="485" y="804"/>
                  </a:lnTo>
                  <a:lnTo>
                    <a:pt x="483" y="804"/>
                  </a:lnTo>
                  <a:lnTo>
                    <a:pt x="480" y="804"/>
                  </a:lnTo>
                  <a:lnTo>
                    <a:pt x="472" y="812"/>
                  </a:lnTo>
                  <a:lnTo>
                    <a:pt x="468" y="814"/>
                  </a:lnTo>
                  <a:lnTo>
                    <a:pt x="458" y="815"/>
                  </a:lnTo>
                  <a:lnTo>
                    <a:pt x="457" y="815"/>
                  </a:lnTo>
                  <a:lnTo>
                    <a:pt x="445" y="812"/>
                  </a:lnTo>
                  <a:lnTo>
                    <a:pt x="440" y="809"/>
                  </a:lnTo>
                  <a:lnTo>
                    <a:pt x="437" y="809"/>
                  </a:lnTo>
                  <a:lnTo>
                    <a:pt x="425" y="807"/>
                  </a:lnTo>
                  <a:lnTo>
                    <a:pt x="424" y="807"/>
                  </a:lnTo>
                  <a:lnTo>
                    <a:pt x="415" y="809"/>
                  </a:lnTo>
                  <a:lnTo>
                    <a:pt x="414" y="811"/>
                  </a:lnTo>
                  <a:lnTo>
                    <a:pt x="409" y="809"/>
                  </a:lnTo>
                  <a:lnTo>
                    <a:pt x="404" y="807"/>
                  </a:lnTo>
                  <a:lnTo>
                    <a:pt x="402" y="806"/>
                  </a:lnTo>
                  <a:lnTo>
                    <a:pt x="396" y="806"/>
                  </a:lnTo>
                  <a:lnTo>
                    <a:pt x="394" y="806"/>
                  </a:lnTo>
                  <a:lnTo>
                    <a:pt x="389" y="807"/>
                  </a:lnTo>
                  <a:lnTo>
                    <a:pt x="387" y="809"/>
                  </a:lnTo>
                  <a:lnTo>
                    <a:pt x="386" y="815"/>
                  </a:lnTo>
                  <a:lnTo>
                    <a:pt x="386" y="817"/>
                  </a:lnTo>
                  <a:lnTo>
                    <a:pt x="384" y="827"/>
                  </a:lnTo>
                  <a:lnTo>
                    <a:pt x="382" y="828"/>
                  </a:lnTo>
                  <a:lnTo>
                    <a:pt x="379" y="833"/>
                  </a:lnTo>
                  <a:lnTo>
                    <a:pt x="374" y="835"/>
                  </a:lnTo>
                  <a:lnTo>
                    <a:pt x="372" y="835"/>
                  </a:lnTo>
                  <a:lnTo>
                    <a:pt x="371" y="832"/>
                  </a:lnTo>
                  <a:lnTo>
                    <a:pt x="366" y="828"/>
                  </a:lnTo>
                  <a:lnTo>
                    <a:pt x="361" y="823"/>
                  </a:lnTo>
                  <a:lnTo>
                    <a:pt x="361" y="822"/>
                  </a:lnTo>
                  <a:lnTo>
                    <a:pt x="357" y="820"/>
                  </a:lnTo>
                  <a:lnTo>
                    <a:pt x="343" y="817"/>
                  </a:lnTo>
                  <a:lnTo>
                    <a:pt x="341" y="819"/>
                  </a:lnTo>
                  <a:lnTo>
                    <a:pt x="333" y="830"/>
                  </a:lnTo>
                  <a:lnTo>
                    <a:pt x="331" y="830"/>
                  </a:lnTo>
                  <a:lnTo>
                    <a:pt x="321" y="835"/>
                  </a:lnTo>
                  <a:lnTo>
                    <a:pt x="311" y="830"/>
                  </a:lnTo>
                  <a:lnTo>
                    <a:pt x="310" y="828"/>
                  </a:lnTo>
                  <a:lnTo>
                    <a:pt x="305" y="819"/>
                  </a:lnTo>
                  <a:lnTo>
                    <a:pt x="300" y="819"/>
                  </a:lnTo>
                  <a:lnTo>
                    <a:pt x="298" y="819"/>
                  </a:lnTo>
                  <a:lnTo>
                    <a:pt x="296" y="817"/>
                  </a:lnTo>
                  <a:lnTo>
                    <a:pt x="283" y="819"/>
                  </a:lnTo>
                  <a:lnTo>
                    <a:pt x="281" y="819"/>
                  </a:lnTo>
                  <a:lnTo>
                    <a:pt x="280" y="817"/>
                  </a:lnTo>
                  <a:lnTo>
                    <a:pt x="270" y="807"/>
                  </a:lnTo>
                  <a:lnTo>
                    <a:pt x="268" y="806"/>
                  </a:lnTo>
                  <a:lnTo>
                    <a:pt x="257" y="798"/>
                  </a:lnTo>
                  <a:lnTo>
                    <a:pt x="255" y="798"/>
                  </a:lnTo>
                  <a:lnTo>
                    <a:pt x="243" y="798"/>
                  </a:lnTo>
                  <a:lnTo>
                    <a:pt x="242" y="796"/>
                  </a:lnTo>
                  <a:lnTo>
                    <a:pt x="233" y="788"/>
                  </a:lnTo>
                  <a:lnTo>
                    <a:pt x="232" y="786"/>
                  </a:lnTo>
                  <a:lnTo>
                    <a:pt x="232" y="785"/>
                  </a:lnTo>
                  <a:lnTo>
                    <a:pt x="225" y="780"/>
                  </a:lnTo>
                  <a:lnTo>
                    <a:pt x="222" y="780"/>
                  </a:lnTo>
                  <a:lnTo>
                    <a:pt x="220" y="778"/>
                  </a:lnTo>
                  <a:lnTo>
                    <a:pt x="212" y="772"/>
                  </a:lnTo>
                  <a:lnTo>
                    <a:pt x="199" y="777"/>
                  </a:lnTo>
                  <a:lnTo>
                    <a:pt x="192" y="788"/>
                  </a:lnTo>
                  <a:lnTo>
                    <a:pt x="190" y="790"/>
                  </a:lnTo>
                  <a:lnTo>
                    <a:pt x="179" y="796"/>
                  </a:lnTo>
                  <a:lnTo>
                    <a:pt x="179" y="798"/>
                  </a:lnTo>
                  <a:lnTo>
                    <a:pt x="177" y="799"/>
                  </a:lnTo>
                  <a:lnTo>
                    <a:pt x="176" y="806"/>
                  </a:lnTo>
                  <a:lnTo>
                    <a:pt x="172" y="815"/>
                  </a:lnTo>
                  <a:lnTo>
                    <a:pt x="172" y="817"/>
                  </a:lnTo>
                  <a:lnTo>
                    <a:pt x="172" y="819"/>
                  </a:lnTo>
                  <a:lnTo>
                    <a:pt x="179" y="830"/>
                  </a:lnTo>
                  <a:lnTo>
                    <a:pt x="179" y="832"/>
                  </a:lnTo>
                  <a:lnTo>
                    <a:pt x="177" y="841"/>
                  </a:lnTo>
                  <a:lnTo>
                    <a:pt x="176" y="843"/>
                  </a:lnTo>
                  <a:lnTo>
                    <a:pt x="167" y="846"/>
                  </a:lnTo>
                  <a:lnTo>
                    <a:pt x="164" y="846"/>
                  </a:lnTo>
                  <a:lnTo>
                    <a:pt x="162" y="848"/>
                  </a:lnTo>
                  <a:lnTo>
                    <a:pt x="154" y="856"/>
                  </a:lnTo>
                  <a:lnTo>
                    <a:pt x="151" y="857"/>
                  </a:lnTo>
                  <a:lnTo>
                    <a:pt x="138" y="866"/>
                  </a:lnTo>
                  <a:lnTo>
                    <a:pt x="136" y="867"/>
                  </a:lnTo>
                  <a:lnTo>
                    <a:pt x="121" y="867"/>
                  </a:lnTo>
                  <a:lnTo>
                    <a:pt x="119" y="866"/>
                  </a:lnTo>
                  <a:lnTo>
                    <a:pt x="118" y="866"/>
                  </a:lnTo>
                  <a:lnTo>
                    <a:pt x="116" y="862"/>
                  </a:lnTo>
                  <a:lnTo>
                    <a:pt x="113" y="859"/>
                  </a:lnTo>
                  <a:lnTo>
                    <a:pt x="109" y="854"/>
                  </a:lnTo>
                  <a:lnTo>
                    <a:pt x="106" y="851"/>
                  </a:lnTo>
                  <a:lnTo>
                    <a:pt x="106" y="849"/>
                  </a:lnTo>
                  <a:lnTo>
                    <a:pt x="96" y="836"/>
                  </a:lnTo>
                  <a:lnTo>
                    <a:pt x="93" y="835"/>
                  </a:lnTo>
                  <a:lnTo>
                    <a:pt x="93" y="833"/>
                  </a:lnTo>
                  <a:lnTo>
                    <a:pt x="81" y="817"/>
                  </a:lnTo>
                  <a:lnTo>
                    <a:pt x="81" y="815"/>
                  </a:lnTo>
                  <a:lnTo>
                    <a:pt x="80" y="814"/>
                  </a:lnTo>
                  <a:lnTo>
                    <a:pt x="71" y="812"/>
                  </a:lnTo>
                  <a:lnTo>
                    <a:pt x="63" y="809"/>
                  </a:lnTo>
                  <a:lnTo>
                    <a:pt x="61" y="809"/>
                  </a:lnTo>
                  <a:lnTo>
                    <a:pt x="60" y="809"/>
                  </a:lnTo>
                  <a:lnTo>
                    <a:pt x="56" y="811"/>
                  </a:lnTo>
                  <a:lnTo>
                    <a:pt x="55" y="807"/>
                  </a:lnTo>
                  <a:lnTo>
                    <a:pt x="53" y="802"/>
                  </a:lnTo>
                  <a:lnTo>
                    <a:pt x="52" y="796"/>
                  </a:lnTo>
                  <a:lnTo>
                    <a:pt x="52" y="793"/>
                  </a:lnTo>
                  <a:lnTo>
                    <a:pt x="53" y="781"/>
                  </a:lnTo>
                  <a:lnTo>
                    <a:pt x="53" y="780"/>
                  </a:lnTo>
                  <a:lnTo>
                    <a:pt x="52" y="778"/>
                  </a:lnTo>
                  <a:lnTo>
                    <a:pt x="43" y="768"/>
                  </a:lnTo>
                  <a:lnTo>
                    <a:pt x="42" y="767"/>
                  </a:lnTo>
                  <a:lnTo>
                    <a:pt x="42" y="765"/>
                  </a:lnTo>
                  <a:lnTo>
                    <a:pt x="40" y="754"/>
                  </a:lnTo>
                  <a:lnTo>
                    <a:pt x="40" y="752"/>
                  </a:lnTo>
                  <a:lnTo>
                    <a:pt x="45" y="749"/>
                  </a:lnTo>
                  <a:lnTo>
                    <a:pt x="47" y="747"/>
                  </a:lnTo>
                  <a:lnTo>
                    <a:pt x="48" y="746"/>
                  </a:lnTo>
                  <a:lnTo>
                    <a:pt x="50" y="739"/>
                  </a:lnTo>
                  <a:lnTo>
                    <a:pt x="48" y="738"/>
                  </a:lnTo>
                  <a:lnTo>
                    <a:pt x="38" y="731"/>
                  </a:lnTo>
                  <a:lnTo>
                    <a:pt x="37" y="728"/>
                  </a:lnTo>
                  <a:lnTo>
                    <a:pt x="33" y="726"/>
                  </a:lnTo>
                  <a:lnTo>
                    <a:pt x="30" y="717"/>
                  </a:lnTo>
                  <a:lnTo>
                    <a:pt x="28" y="705"/>
                  </a:lnTo>
                  <a:lnTo>
                    <a:pt x="30" y="702"/>
                  </a:lnTo>
                  <a:lnTo>
                    <a:pt x="30" y="699"/>
                  </a:lnTo>
                  <a:lnTo>
                    <a:pt x="30" y="692"/>
                  </a:lnTo>
                  <a:lnTo>
                    <a:pt x="30" y="689"/>
                  </a:lnTo>
                  <a:lnTo>
                    <a:pt x="30" y="679"/>
                  </a:lnTo>
                  <a:lnTo>
                    <a:pt x="37" y="676"/>
                  </a:lnTo>
                  <a:lnTo>
                    <a:pt x="38" y="676"/>
                  </a:lnTo>
                  <a:lnTo>
                    <a:pt x="40" y="663"/>
                  </a:lnTo>
                  <a:lnTo>
                    <a:pt x="40" y="662"/>
                  </a:lnTo>
                  <a:lnTo>
                    <a:pt x="42" y="658"/>
                  </a:lnTo>
                  <a:lnTo>
                    <a:pt x="45" y="644"/>
                  </a:lnTo>
                  <a:lnTo>
                    <a:pt x="45" y="641"/>
                  </a:lnTo>
                  <a:lnTo>
                    <a:pt x="43" y="629"/>
                  </a:lnTo>
                  <a:lnTo>
                    <a:pt x="45" y="620"/>
                  </a:lnTo>
                  <a:lnTo>
                    <a:pt x="48" y="607"/>
                  </a:lnTo>
                  <a:lnTo>
                    <a:pt x="45" y="595"/>
                  </a:lnTo>
                  <a:lnTo>
                    <a:pt x="47" y="586"/>
                  </a:lnTo>
                  <a:lnTo>
                    <a:pt x="48" y="582"/>
                  </a:lnTo>
                  <a:lnTo>
                    <a:pt x="52" y="581"/>
                  </a:lnTo>
                  <a:lnTo>
                    <a:pt x="48" y="568"/>
                  </a:lnTo>
                  <a:lnTo>
                    <a:pt x="45" y="568"/>
                  </a:lnTo>
                  <a:lnTo>
                    <a:pt x="40" y="553"/>
                  </a:lnTo>
                  <a:lnTo>
                    <a:pt x="40" y="550"/>
                  </a:lnTo>
                  <a:lnTo>
                    <a:pt x="40" y="537"/>
                  </a:lnTo>
                  <a:lnTo>
                    <a:pt x="42" y="535"/>
                  </a:lnTo>
                  <a:lnTo>
                    <a:pt x="47" y="521"/>
                  </a:lnTo>
                  <a:lnTo>
                    <a:pt x="38" y="503"/>
                  </a:lnTo>
                  <a:lnTo>
                    <a:pt x="38" y="501"/>
                  </a:lnTo>
                  <a:lnTo>
                    <a:pt x="37" y="498"/>
                  </a:lnTo>
                  <a:lnTo>
                    <a:pt x="35" y="497"/>
                  </a:lnTo>
                  <a:lnTo>
                    <a:pt x="30" y="487"/>
                  </a:lnTo>
                  <a:lnTo>
                    <a:pt x="28" y="484"/>
                  </a:lnTo>
                  <a:lnTo>
                    <a:pt x="25" y="474"/>
                  </a:lnTo>
                  <a:lnTo>
                    <a:pt x="25" y="471"/>
                  </a:lnTo>
                  <a:lnTo>
                    <a:pt x="27" y="469"/>
                  </a:lnTo>
                  <a:lnTo>
                    <a:pt x="28" y="453"/>
                  </a:lnTo>
                  <a:lnTo>
                    <a:pt x="28" y="451"/>
                  </a:lnTo>
                  <a:lnTo>
                    <a:pt x="27" y="438"/>
                  </a:lnTo>
                  <a:lnTo>
                    <a:pt x="27" y="435"/>
                  </a:lnTo>
                  <a:lnTo>
                    <a:pt x="27" y="434"/>
                  </a:lnTo>
                  <a:lnTo>
                    <a:pt x="22" y="425"/>
                  </a:lnTo>
                  <a:lnTo>
                    <a:pt x="20" y="424"/>
                  </a:lnTo>
                  <a:lnTo>
                    <a:pt x="15" y="416"/>
                  </a:lnTo>
                  <a:lnTo>
                    <a:pt x="13" y="414"/>
                  </a:lnTo>
                  <a:lnTo>
                    <a:pt x="5" y="408"/>
                  </a:lnTo>
                  <a:lnTo>
                    <a:pt x="0" y="401"/>
                  </a:lnTo>
                  <a:lnTo>
                    <a:pt x="9" y="395"/>
                  </a:lnTo>
                  <a:lnTo>
                    <a:pt x="13" y="388"/>
                  </a:lnTo>
                  <a:lnTo>
                    <a:pt x="5" y="372"/>
                  </a:lnTo>
                  <a:lnTo>
                    <a:pt x="4" y="370"/>
                  </a:lnTo>
                  <a:lnTo>
                    <a:pt x="4" y="369"/>
                  </a:lnTo>
                  <a:lnTo>
                    <a:pt x="4" y="361"/>
                  </a:lnTo>
                  <a:lnTo>
                    <a:pt x="4" y="357"/>
                  </a:lnTo>
                  <a:lnTo>
                    <a:pt x="7" y="345"/>
                  </a:lnTo>
                  <a:lnTo>
                    <a:pt x="7" y="341"/>
                  </a:lnTo>
                  <a:lnTo>
                    <a:pt x="7" y="340"/>
                  </a:lnTo>
                  <a:lnTo>
                    <a:pt x="7" y="328"/>
                  </a:lnTo>
                  <a:lnTo>
                    <a:pt x="5" y="325"/>
                  </a:lnTo>
                  <a:lnTo>
                    <a:pt x="4" y="315"/>
                  </a:lnTo>
                  <a:lnTo>
                    <a:pt x="4" y="314"/>
                  </a:lnTo>
                  <a:lnTo>
                    <a:pt x="7" y="304"/>
                  </a:lnTo>
                  <a:lnTo>
                    <a:pt x="5" y="296"/>
                  </a:lnTo>
                  <a:lnTo>
                    <a:pt x="2" y="288"/>
                  </a:lnTo>
                  <a:lnTo>
                    <a:pt x="4" y="281"/>
                  </a:lnTo>
                  <a:lnTo>
                    <a:pt x="7" y="280"/>
                  </a:lnTo>
                  <a:lnTo>
                    <a:pt x="7" y="273"/>
                  </a:lnTo>
                  <a:lnTo>
                    <a:pt x="4" y="265"/>
                  </a:lnTo>
                  <a:lnTo>
                    <a:pt x="4" y="264"/>
                  </a:lnTo>
                  <a:lnTo>
                    <a:pt x="5" y="257"/>
                  </a:lnTo>
                  <a:lnTo>
                    <a:pt x="5" y="256"/>
                  </a:lnTo>
                  <a:lnTo>
                    <a:pt x="4" y="246"/>
                  </a:lnTo>
                  <a:lnTo>
                    <a:pt x="5" y="241"/>
                  </a:lnTo>
                  <a:lnTo>
                    <a:pt x="4" y="238"/>
                  </a:lnTo>
                  <a:lnTo>
                    <a:pt x="4" y="236"/>
                  </a:lnTo>
                  <a:lnTo>
                    <a:pt x="2" y="23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54" name="Freeform 154"/>
            <p:cNvSpPr>
              <a:spLocks/>
            </p:cNvSpPr>
            <p:nvPr/>
          </p:nvSpPr>
          <p:spPr bwMode="auto">
            <a:xfrm>
              <a:off x="1527174" y="6128545"/>
              <a:ext cx="785813" cy="688975"/>
            </a:xfrm>
            <a:custGeom>
              <a:avLst/>
              <a:gdLst>
                <a:gd name="T0" fmla="*/ 306 w 991"/>
                <a:gd name="T1" fmla="*/ 178 h 867"/>
                <a:gd name="T2" fmla="*/ 364 w 991"/>
                <a:gd name="T3" fmla="*/ 181 h 867"/>
                <a:gd name="T4" fmla="*/ 445 w 991"/>
                <a:gd name="T5" fmla="*/ 176 h 867"/>
                <a:gd name="T6" fmla="*/ 516 w 991"/>
                <a:gd name="T7" fmla="*/ 150 h 867"/>
                <a:gd name="T8" fmla="*/ 566 w 991"/>
                <a:gd name="T9" fmla="*/ 113 h 867"/>
                <a:gd name="T10" fmla="*/ 624 w 991"/>
                <a:gd name="T11" fmla="*/ 131 h 867"/>
                <a:gd name="T12" fmla="*/ 685 w 991"/>
                <a:gd name="T13" fmla="*/ 139 h 867"/>
                <a:gd name="T14" fmla="*/ 710 w 991"/>
                <a:gd name="T15" fmla="*/ 107 h 867"/>
                <a:gd name="T16" fmla="*/ 743 w 991"/>
                <a:gd name="T17" fmla="*/ 63 h 867"/>
                <a:gd name="T18" fmla="*/ 769 w 991"/>
                <a:gd name="T19" fmla="*/ 3 h 867"/>
                <a:gd name="T20" fmla="*/ 819 w 991"/>
                <a:gd name="T21" fmla="*/ 8 h 867"/>
                <a:gd name="T22" fmla="*/ 812 w 991"/>
                <a:gd name="T23" fmla="*/ 42 h 867"/>
                <a:gd name="T24" fmla="*/ 821 w 991"/>
                <a:gd name="T25" fmla="*/ 76 h 867"/>
                <a:gd name="T26" fmla="*/ 826 w 991"/>
                <a:gd name="T27" fmla="*/ 110 h 867"/>
                <a:gd name="T28" fmla="*/ 873 w 991"/>
                <a:gd name="T29" fmla="*/ 123 h 867"/>
                <a:gd name="T30" fmla="*/ 878 w 991"/>
                <a:gd name="T31" fmla="*/ 152 h 867"/>
                <a:gd name="T32" fmla="*/ 865 w 991"/>
                <a:gd name="T33" fmla="*/ 178 h 867"/>
                <a:gd name="T34" fmla="*/ 849 w 991"/>
                <a:gd name="T35" fmla="*/ 218 h 867"/>
                <a:gd name="T36" fmla="*/ 897 w 991"/>
                <a:gd name="T37" fmla="*/ 228 h 867"/>
                <a:gd name="T38" fmla="*/ 943 w 991"/>
                <a:gd name="T39" fmla="*/ 213 h 867"/>
                <a:gd name="T40" fmla="*/ 946 w 991"/>
                <a:gd name="T41" fmla="*/ 264 h 867"/>
                <a:gd name="T42" fmla="*/ 988 w 991"/>
                <a:gd name="T43" fmla="*/ 294 h 867"/>
                <a:gd name="T44" fmla="*/ 991 w 991"/>
                <a:gd name="T45" fmla="*/ 333 h 867"/>
                <a:gd name="T46" fmla="*/ 959 w 991"/>
                <a:gd name="T47" fmla="*/ 378 h 867"/>
                <a:gd name="T48" fmla="*/ 958 w 991"/>
                <a:gd name="T49" fmla="*/ 419 h 867"/>
                <a:gd name="T50" fmla="*/ 950 w 991"/>
                <a:gd name="T51" fmla="*/ 463 h 867"/>
                <a:gd name="T52" fmla="*/ 931 w 991"/>
                <a:gd name="T53" fmla="*/ 487 h 867"/>
                <a:gd name="T54" fmla="*/ 897 w 991"/>
                <a:gd name="T55" fmla="*/ 495 h 867"/>
                <a:gd name="T56" fmla="*/ 857 w 991"/>
                <a:gd name="T57" fmla="*/ 497 h 867"/>
                <a:gd name="T58" fmla="*/ 822 w 991"/>
                <a:gd name="T59" fmla="*/ 484 h 867"/>
                <a:gd name="T60" fmla="*/ 796 w 991"/>
                <a:gd name="T61" fmla="*/ 532 h 867"/>
                <a:gd name="T62" fmla="*/ 792 w 991"/>
                <a:gd name="T63" fmla="*/ 569 h 867"/>
                <a:gd name="T64" fmla="*/ 774 w 991"/>
                <a:gd name="T65" fmla="*/ 618 h 867"/>
                <a:gd name="T66" fmla="*/ 758 w 991"/>
                <a:gd name="T67" fmla="*/ 671 h 867"/>
                <a:gd name="T68" fmla="*/ 708 w 991"/>
                <a:gd name="T69" fmla="*/ 658 h 867"/>
                <a:gd name="T70" fmla="*/ 642 w 991"/>
                <a:gd name="T71" fmla="*/ 663 h 867"/>
                <a:gd name="T72" fmla="*/ 566 w 991"/>
                <a:gd name="T73" fmla="*/ 712 h 867"/>
                <a:gd name="T74" fmla="*/ 551 w 991"/>
                <a:gd name="T75" fmla="*/ 746 h 867"/>
                <a:gd name="T76" fmla="*/ 548 w 991"/>
                <a:gd name="T77" fmla="*/ 796 h 867"/>
                <a:gd name="T78" fmla="*/ 503 w 991"/>
                <a:gd name="T79" fmla="*/ 809 h 867"/>
                <a:gd name="T80" fmla="*/ 445 w 991"/>
                <a:gd name="T81" fmla="*/ 812 h 867"/>
                <a:gd name="T82" fmla="*/ 396 w 991"/>
                <a:gd name="T83" fmla="*/ 806 h 867"/>
                <a:gd name="T84" fmla="*/ 372 w 991"/>
                <a:gd name="T85" fmla="*/ 835 h 867"/>
                <a:gd name="T86" fmla="*/ 321 w 991"/>
                <a:gd name="T87" fmla="*/ 835 h 867"/>
                <a:gd name="T88" fmla="*/ 270 w 991"/>
                <a:gd name="T89" fmla="*/ 807 h 867"/>
                <a:gd name="T90" fmla="*/ 222 w 991"/>
                <a:gd name="T91" fmla="*/ 780 h 867"/>
                <a:gd name="T92" fmla="*/ 172 w 991"/>
                <a:gd name="T93" fmla="*/ 815 h 867"/>
                <a:gd name="T94" fmla="*/ 154 w 991"/>
                <a:gd name="T95" fmla="*/ 856 h 867"/>
                <a:gd name="T96" fmla="*/ 106 w 991"/>
                <a:gd name="T97" fmla="*/ 851 h 867"/>
                <a:gd name="T98" fmla="*/ 61 w 991"/>
                <a:gd name="T99" fmla="*/ 809 h 867"/>
                <a:gd name="T100" fmla="*/ 43 w 991"/>
                <a:gd name="T101" fmla="*/ 768 h 867"/>
                <a:gd name="T102" fmla="*/ 38 w 991"/>
                <a:gd name="T103" fmla="*/ 731 h 867"/>
                <a:gd name="T104" fmla="*/ 37 w 991"/>
                <a:gd name="T105" fmla="*/ 676 h 867"/>
                <a:gd name="T106" fmla="*/ 45 w 991"/>
                <a:gd name="T107" fmla="*/ 595 h 867"/>
                <a:gd name="T108" fmla="*/ 47 w 991"/>
                <a:gd name="T109" fmla="*/ 521 h 867"/>
                <a:gd name="T110" fmla="*/ 28 w 991"/>
                <a:gd name="T111" fmla="*/ 453 h 867"/>
                <a:gd name="T112" fmla="*/ 0 w 991"/>
                <a:gd name="T113" fmla="*/ 401 h 867"/>
                <a:gd name="T114" fmla="*/ 7 w 991"/>
                <a:gd name="T115" fmla="*/ 340 h 867"/>
                <a:gd name="T116" fmla="*/ 7 w 991"/>
                <a:gd name="T117" fmla="*/ 273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91" h="867">
                  <a:moveTo>
                    <a:pt x="242" y="200"/>
                  </a:moveTo>
                  <a:lnTo>
                    <a:pt x="247" y="197"/>
                  </a:lnTo>
                  <a:lnTo>
                    <a:pt x="255" y="191"/>
                  </a:lnTo>
                  <a:lnTo>
                    <a:pt x="257" y="189"/>
                  </a:lnTo>
                  <a:lnTo>
                    <a:pt x="265" y="186"/>
                  </a:lnTo>
                  <a:lnTo>
                    <a:pt x="271" y="189"/>
                  </a:lnTo>
                  <a:lnTo>
                    <a:pt x="278" y="186"/>
                  </a:lnTo>
                  <a:lnTo>
                    <a:pt x="300" y="179"/>
                  </a:lnTo>
                  <a:lnTo>
                    <a:pt x="301" y="179"/>
                  </a:lnTo>
                  <a:lnTo>
                    <a:pt x="306" y="178"/>
                  </a:lnTo>
                  <a:lnTo>
                    <a:pt x="314" y="175"/>
                  </a:lnTo>
                  <a:lnTo>
                    <a:pt x="333" y="149"/>
                  </a:lnTo>
                  <a:lnTo>
                    <a:pt x="344" y="150"/>
                  </a:lnTo>
                  <a:lnTo>
                    <a:pt x="343" y="160"/>
                  </a:lnTo>
                  <a:lnTo>
                    <a:pt x="349" y="162"/>
                  </a:lnTo>
                  <a:lnTo>
                    <a:pt x="349" y="165"/>
                  </a:lnTo>
                  <a:lnTo>
                    <a:pt x="353" y="173"/>
                  </a:lnTo>
                  <a:lnTo>
                    <a:pt x="354" y="175"/>
                  </a:lnTo>
                  <a:lnTo>
                    <a:pt x="361" y="181"/>
                  </a:lnTo>
                  <a:lnTo>
                    <a:pt x="364" y="181"/>
                  </a:lnTo>
                  <a:lnTo>
                    <a:pt x="369" y="188"/>
                  </a:lnTo>
                  <a:lnTo>
                    <a:pt x="374" y="192"/>
                  </a:lnTo>
                  <a:lnTo>
                    <a:pt x="381" y="192"/>
                  </a:lnTo>
                  <a:lnTo>
                    <a:pt x="389" y="194"/>
                  </a:lnTo>
                  <a:lnTo>
                    <a:pt x="391" y="192"/>
                  </a:lnTo>
                  <a:lnTo>
                    <a:pt x="400" y="199"/>
                  </a:lnTo>
                  <a:lnTo>
                    <a:pt x="410" y="202"/>
                  </a:lnTo>
                  <a:lnTo>
                    <a:pt x="425" y="191"/>
                  </a:lnTo>
                  <a:lnTo>
                    <a:pt x="442" y="178"/>
                  </a:lnTo>
                  <a:lnTo>
                    <a:pt x="445" y="176"/>
                  </a:lnTo>
                  <a:lnTo>
                    <a:pt x="455" y="171"/>
                  </a:lnTo>
                  <a:lnTo>
                    <a:pt x="457" y="171"/>
                  </a:lnTo>
                  <a:lnTo>
                    <a:pt x="465" y="162"/>
                  </a:lnTo>
                  <a:lnTo>
                    <a:pt x="468" y="162"/>
                  </a:lnTo>
                  <a:lnTo>
                    <a:pt x="478" y="160"/>
                  </a:lnTo>
                  <a:lnTo>
                    <a:pt x="482" y="160"/>
                  </a:lnTo>
                  <a:lnTo>
                    <a:pt x="500" y="155"/>
                  </a:lnTo>
                  <a:lnTo>
                    <a:pt x="501" y="155"/>
                  </a:lnTo>
                  <a:lnTo>
                    <a:pt x="503" y="154"/>
                  </a:lnTo>
                  <a:lnTo>
                    <a:pt x="516" y="150"/>
                  </a:lnTo>
                  <a:lnTo>
                    <a:pt x="518" y="149"/>
                  </a:lnTo>
                  <a:lnTo>
                    <a:pt x="526" y="137"/>
                  </a:lnTo>
                  <a:lnTo>
                    <a:pt x="528" y="136"/>
                  </a:lnTo>
                  <a:lnTo>
                    <a:pt x="534" y="126"/>
                  </a:lnTo>
                  <a:lnTo>
                    <a:pt x="539" y="116"/>
                  </a:lnTo>
                  <a:lnTo>
                    <a:pt x="543" y="115"/>
                  </a:lnTo>
                  <a:lnTo>
                    <a:pt x="544" y="113"/>
                  </a:lnTo>
                  <a:lnTo>
                    <a:pt x="551" y="105"/>
                  </a:lnTo>
                  <a:lnTo>
                    <a:pt x="563" y="112"/>
                  </a:lnTo>
                  <a:lnTo>
                    <a:pt x="566" y="113"/>
                  </a:lnTo>
                  <a:lnTo>
                    <a:pt x="574" y="115"/>
                  </a:lnTo>
                  <a:lnTo>
                    <a:pt x="577" y="115"/>
                  </a:lnTo>
                  <a:lnTo>
                    <a:pt x="589" y="116"/>
                  </a:lnTo>
                  <a:lnTo>
                    <a:pt x="591" y="116"/>
                  </a:lnTo>
                  <a:lnTo>
                    <a:pt x="592" y="118"/>
                  </a:lnTo>
                  <a:lnTo>
                    <a:pt x="602" y="124"/>
                  </a:lnTo>
                  <a:lnTo>
                    <a:pt x="607" y="126"/>
                  </a:lnTo>
                  <a:lnTo>
                    <a:pt x="612" y="129"/>
                  </a:lnTo>
                  <a:lnTo>
                    <a:pt x="620" y="131"/>
                  </a:lnTo>
                  <a:lnTo>
                    <a:pt x="624" y="131"/>
                  </a:lnTo>
                  <a:lnTo>
                    <a:pt x="629" y="129"/>
                  </a:lnTo>
                  <a:lnTo>
                    <a:pt x="630" y="128"/>
                  </a:lnTo>
                  <a:lnTo>
                    <a:pt x="634" y="128"/>
                  </a:lnTo>
                  <a:lnTo>
                    <a:pt x="645" y="126"/>
                  </a:lnTo>
                  <a:lnTo>
                    <a:pt x="650" y="133"/>
                  </a:lnTo>
                  <a:lnTo>
                    <a:pt x="663" y="134"/>
                  </a:lnTo>
                  <a:lnTo>
                    <a:pt x="667" y="134"/>
                  </a:lnTo>
                  <a:lnTo>
                    <a:pt x="675" y="136"/>
                  </a:lnTo>
                  <a:lnTo>
                    <a:pt x="678" y="136"/>
                  </a:lnTo>
                  <a:lnTo>
                    <a:pt x="685" y="139"/>
                  </a:lnTo>
                  <a:lnTo>
                    <a:pt x="687" y="141"/>
                  </a:lnTo>
                  <a:lnTo>
                    <a:pt x="692" y="142"/>
                  </a:lnTo>
                  <a:lnTo>
                    <a:pt x="693" y="144"/>
                  </a:lnTo>
                  <a:lnTo>
                    <a:pt x="697" y="144"/>
                  </a:lnTo>
                  <a:lnTo>
                    <a:pt x="703" y="136"/>
                  </a:lnTo>
                  <a:lnTo>
                    <a:pt x="703" y="133"/>
                  </a:lnTo>
                  <a:lnTo>
                    <a:pt x="705" y="126"/>
                  </a:lnTo>
                  <a:lnTo>
                    <a:pt x="705" y="123"/>
                  </a:lnTo>
                  <a:lnTo>
                    <a:pt x="706" y="113"/>
                  </a:lnTo>
                  <a:lnTo>
                    <a:pt x="710" y="107"/>
                  </a:lnTo>
                  <a:lnTo>
                    <a:pt x="711" y="103"/>
                  </a:lnTo>
                  <a:lnTo>
                    <a:pt x="716" y="99"/>
                  </a:lnTo>
                  <a:lnTo>
                    <a:pt x="715" y="92"/>
                  </a:lnTo>
                  <a:lnTo>
                    <a:pt x="715" y="90"/>
                  </a:lnTo>
                  <a:lnTo>
                    <a:pt x="715" y="86"/>
                  </a:lnTo>
                  <a:lnTo>
                    <a:pt x="718" y="84"/>
                  </a:lnTo>
                  <a:lnTo>
                    <a:pt x="720" y="82"/>
                  </a:lnTo>
                  <a:lnTo>
                    <a:pt x="730" y="76"/>
                  </a:lnTo>
                  <a:lnTo>
                    <a:pt x="743" y="66"/>
                  </a:lnTo>
                  <a:lnTo>
                    <a:pt x="743" y="63"/>
                  </a:lnTo>
                  <a:lnTo>
                    <a:pt x="749" y="56"/>
                  </a:lnTo>
                  <a:lnTo>
                    <a:pt x="749" y="53"/>
                  </a:lnTo>
                  <a:lnTo>
                    <a:pt x="751" y="44"/>
                  </a:lnTo>
                  <a:lnTo>
                    <a:pt x="751" y="27"/>
                  </a:lnTo>
                  <a:lnTo>
                    <a:pt x="753" y="26"/>
                  </a:lnTo>
                  <a:lnTo>
                    <a:pt x="758" y="19"/>
                  </a:lnTo>
                  <a:lnTo>
                    <a:pt x="761" y="14"/>
                  </a:lnTo>
                  <a:lnTo>
                    <a:pt x="761" y="10"/>
                  </a:lnTo>
                  <a:lnTo>
                    <a:pt x="763" y="6"/>
                  </a:lnTo>
                  <a:lnTo>
                    <a:pt x="769" y="3"/>
                  </a:lnTo>
                  <a:lnTo>
                    <a:pt x="776" y="1"/>
                  </a:lnTo>
                  <a:lnTo>
                    <a:pt x="781" y="3"/>
                  </a:lnTo>
                  <a:lnTo>
                    <a:pt x="784" y="1"/>
                  </a:lnTo>
                  <a:lnTo>
                    <a:pt x="786" y="1"/>
                  </a:lnTo>
                  <a:lnTo>
                    <a:pt x="787" y="0"/>
                  </a:lnTo>
                  <a:lnTo>
                    <a:pt x="797" y="5"/>
                  </a:lnTo>
                  <a:lnTo>
                    <a:pt x="799" y="5"/>
                  </a:lnTo>
                  <a:lnTo>
                    <a:pt x="814" y="6"/>
                  </a:lnTo>
                  <a:lnTo>
                    <a:pt x="816" y="6"/>
                  </a:lnTo>
                  <a:lnTo>
                    <a:pt x="819" y="8"/>
                  </a:lnTo>
                  <a:lnTo>
                    <a:pt x="826" y="10"/>
                  </a:lnTo>
                  <a:lnTo>
                    <a:pt x="832" y="13"/>
                  </a:lnTo>
                  <a:lnTo>
                    <a:pt x="832" y="18"/>
                  </a:lnTo>
                  <a:lnTo>
                    <a:pt x="832" y="19"/>
                  </a:lnTo>
                  <a:lnTo>
                    <a:pt x="829" y="29"/>
                  </a:lnTo>
                  <a:lnTo>
                    <a:pt x="827" y="32"/>
                  </a:lnTo>
                  <a:lnTo>
                    <a:pt x="822" y="37"/>
                  </a:lnTo>
                  <a:lnTo>
                    <a:pt x="819" y="40"/>
                  </a:lnTo>
                  <a:lnTo>
                    <a:pt x="817" y="42"/>
                  </a:lnTo>
                  <a:lnTo>
                    <a:pt x="812" y="42"/>
                  </a:lnTo>
                  <a:lnTo>
                    <a:pt x="809" y="44"/>
                  </a:lnTo>
                  <a:lnTo>
                    <a:pt x="811" y="50"/>
                  </a:lnTo>
                  <a:lnTo>
                    <a:pt x="812" y="52"/>
                  </a:lnTo>
                  <a:lnTo>
                    <a:pt x="814" y="58"/>
                  </a:lnTo>
                  <a:lnTo>
                    <a:pt x="814" y="61"/>
                  </a:lnTo>
                  <a:lnTo>
                    <a:pt x="814" y="63"/>
                  </a:lnTo>
                  <a:lnTo>
                    <a:pt x="817" y="68"/>
                  </a:lnTo>
                  <a:lnTo>
                    <a:pt x="819" y="71"/>
                  </a:lnTo>
                  <a:lnTo>
                    <a:pt x="821" y="73"/>
                  </a:lnTo>
                  <a:lnTo>
                    <a:pt x="821" y="76"/>
                  </a:lnTo>
                  <a:lnTo>
                    <a:pt x="819" y="82"/>
                  </a:lnTo>
                  <a:lnTo>
                    <a:pt x="817" y="86"/>
                  </a:lnTo>
                  <a:lnTo>
                    <a:pt x="816" y="89"/>
                  </a:lnTo>
                  <a:lnTo>
                    <a:pt x="814" y="94"/>
                  </a:lnTo>
                  <a:lnTo>
                    <a:pt x="812" y="100"/>
                  </a:lnTo>
                  <a:lnTo>
                    <a:pt x="814" y="103"/>
                  </a:lnTo>
                  <a:lnTo>
                    <a:pt x="816" y="105"/>
                  </a:lnTo>
                  <a:lnTo>
                    <a:pt x="821" y="108"/>
                  </a:lnTo>
                  <a:lnTo>
                    <a:pt x="824" y="110"/>
                  </a:lnTo>
                  <a:lnTo>
                    <a:pt x="826" y="110"/>
                  </a:lnTo>
                  <a:lnTo>
                    <a:pt x="829" y="112"/>
                  </a:lnTo>
                  <a:lnTo>
                    <a:pt x="830" y="110"/>
                  </a:lnTo>
                  <a:lnTo>
                    <a:pt x="840" y="108"/>
                  </a:lnTo>
                  <a:lnTo>
                    <a:pt x="849" y="113"/>
                  </a:lnTo>
                  <a:lnTo>
                    <a:pt x="849" y="120"/>
                  </a:lnTo>
                  <a:lnTo>
                    <a:pt x="854" y="123"/>
                  </a:lnTo>
                  <a:lnTo>
                    <a:pt x="855" y="123"/>
                  </a:lnTo>
                  <a:lnTo>
                    <a:pt x="864" y="120"/>
                  </a:lnTo>
                  <a:lnTo>
                    <a:pt x="870" y="121"/>
                  </a:lnTo>
                  <a:lnTo>
                    <a:pt x="873" y="123"/>
                  </a:lnTo>
                  <a:lnTo>
                    <a:pt x="875" y="124"/>
                  </a:lnTo>
                  <a:lnTo>
                    <a:pt x="873" y="129"/>
                  </a:lnTo>
                  <a:lnTo>
                    <a:pt x="875" y="133"/>
                  </a:lnTo>
                  <a:lnTo>
                    <a:pt x="875" y="136"/>
                  </a:lnTo>
                  <a:lnTo>
                    <a:pt x="875" y="137"/>
                  </a:lnTo>
                  <a:lnTo>
                    <a:pt x="875" y="141"/>
                  </a:lnTo>
                  <a:lnTo>
                    <a:pt x="875" y="142"/>
                  </a:lnTo>
                  <a:lnTo>
                    <a:pt x="882" y="144"/>
                  </a:lnTo>
                  <a:lnTo>
                    <a:pt x="882" y="149"/>
                  </a:lnTo>
                  <a:lnTo>
                    <a:pt x="878" y="152"/>
                  </a:lnTo>
                  <a:lnTo>
                    <a:pt x="872" y="154"/>
                  </a:lnTo>
                  <a:lnTo>
                    <a:pt x="869" y="154"/>
                  </a:lnTo>
                  <a:lnTo>
                    <a:pt x="867" y="155"/>
                  </a:lnTo>
                  <a:lnTo>
                    <a:pt x="867" y="157"/>
                  </a:lnTo>
                  <a:lnTo>
                    <a:pt x="865" y="162"/>
                  </a:lnTo>
                  <a:lnTo>
                    <a:pt x="865" y="165"/>
                  </a:lnTo>
                  <a:lnTo>
                    <a:pt x="865" y="168"/>
                  </a:lnTo>
                  <a:lnTo>
                    <a:pt x="865" y="170"/>
                  </a:lnTo>
                  <a:lnTo>
                    <a:pt x="865" y="176"/>
                  </a:lnTo>
                  <a:lnTo>
                    <a:pt x="865" y="178"/>
                  </a:lnTo>
                  <a:lnTo>
                    <a:pt x="865" y="181"/>
                  </a:lnTo>
                  <a:lnTo>
                    <a:pt x="864" y="183"/>
                  </a:lnTo>
                  <a:lnTo>
                    <a:pt x="857" y="188"/>
                  </a:lnTo>
                  <a:lnTo>
                    <a:pt x="850" y="192"/>
                  </a:lnTo>
                  <a:lnTo>
                    <a:pt x="849" y="197"/>
                  </a:lnTo>
                  <a:lnTo>
                    <a:pt x="847" y="205"/>
                  </a:lnTo>
                  <a:lnTo>
                    <a:pt x="847" y="209"/>
                  </a:lnTo>
                  <a:lnTo>
                    <a:pt x="849" y="212"/>
                  </a:lnTo>
                  <a:lnTo>
                    <a:pt x="849" y="215"/>
                  </a:lnTo>
                  <a:lnTo>
                    <a:pt x="849" y="218"/>
                  </a:lnTo>
                  <a:lnTo>
                    <a:pt x="850" y="222"/>
                  </a:lnTo>
                  <a:lnTo>
                    <a:pt x="852" y="226"/>
                  </a:lnTo>
                  <a:lnTo>
                    <a:pt x="854" y="228"/>
                  </a:lnTo>
                  <a:lnTo>
                    <a:pt x="864" y="231"/>
                  </a:lnTo>
                  <a:lnTo>
                    <a:pt x="869" y="231"/>
                  </a:lnTo>
                  <a:lnTo>
                    <a:pt x="878" y="228"/>
                  </a:lnTo>
                  <a:lnTo>
                    <a:pt x="880" y="226"/>
                  </a:lnTo>
                  <a:lnTo>
                    <a:pt x="887" y="225"/>
                  </a:lnTo>
                  <a:lnTo>
                    <a:pt x="888" y="226"/>
                  </a:lnTo>
                  <a:lnTo>
                    <a:pt x="897" y="228"/>
                  </a:lnTo>
                  <a:lnTo>
                    <a:pt x="898" y="228"/>
                  </a:lnTo>
                  <a:lnTo>
                    <a:pt x="902" y="226"/>
                  </a:lnTo>
                  <a:lnTo>
                    <a:pt x="908" y="225"/>
                  </a:lnTo>
                  <a:lnTo>
                    <a:pt x="913" y="223"/>
                  </a:lnTo>
                  <a:lnTo>
                    <a:pt x="916" y="222"/>
                  </a:lnTo>
                  <a:lnTo>
                    <a:pt x="920" y="223"/>
                  </a:lnTo>
                  <a:lnTo>
                    <a:pt x="928" y="217"/>
                  </a:lnTo>
                  <a:lnTo>
                    <a:pt x="938" y="212"/>
                  </a:lnTo>
                  <a:lnTo>
                    <a:pt x="940" y="213"/>
                  </a:lnTo>
                  <a:lnTo>
                    <a:pt x="943" y="213"/>
                  </a:lnTo>
                  <a:lnTo>
                    <a:pt x="946" y="218"/>
                  </a:lnTo>
                  <a:lnTo>
                    <a:pt x="948" y="220"/>
                  </a:lnTo>
                  <a:lnTo>
                    <a:pt x="945" y="230"/>
                  </a:lnTo>
                  <a:lnTo>
                    <a:pt x="945" y="231"/>
                  </a:lnTo>
                  <a:lnTo>
                    <a:pt x="943" y="234"/>
                  </a:lnTo>
                  <a:lnTo>
                    <a:pt x="943" y="244"/>
                  </a:lnTo>
                  <a:lnTo>
                    <a:pt x="943" y="252"/>
                  </a:lnTo>
                  <a:lnTo>
                    <a:pt x="945" y="254"/>
                  </a:lnTo>
                  <a:lnTo>
                    <a:pt x="945" y="257"/>
                  </a:lnTo>
                  <a:lnTo>
                    <a:pt x="946" y="264"/>
                  </a:lnTo>
                  <a:lnTo>
                    <a:pt x="948" y="272"/>
                  </a:lnTo>
                  <a:lnTo>
                    <a:pt x="951" y="273"/>
                  </a:lnTo>
                  <a:lnTo>
                    <a:pt x="953" y="275"/>
                  </a:lnTo>
                  <a:lnTo>
                    <a:pt x="971" y="275"/>
                  </a:lnTo>
                  <a:lnTo>
                    <a:pt x="973" y="275"/>
                  </a:lnTo>
                  <a:lnTo>
                    <a:pt x="983" y="275"/>
                  </a:lnTo>
                  <a:lnTo>
                    <a:pt x="984" y="277"/>
                  </a:lnTo>
                  <a:lnTo>
                    <a:pt x="989" y="281"/>
                  </a:lnTo>
                  <a:lnTo>
                    <a:pt x="991" y="285"/>
                  </a:lnTo>
                  <a:lnTo>
                    <a:pt x="988" y="294"/>
                  </a:lnTo>
                  <a:lnTo>
                    <a:pt x="988" y="296"/>
                  </a:lnTo>
                  <a:lnTo>
                    <a:pt x="984" y="304"/>
                  </a:lnTo>
                  <a:lnTo>
                    <a:pt x="983" y="307"/>
                  </a:lnTo>
                  <a:lnTo>
                    <a:pt x="981" y="311"/>
                  </a:lnTo>
                  <a:lnTo>
                    <a:pt x="981" y="317"/>
                  </a:lnTo>
                  <a:lnTo>
                    <a:pt x="981" y="320"/>
                  </a:lnTo>
                  <a:lnTo>
                    <a:pt x="984" y="325"/>
                  </a:lnTo>
                  <a:lnTo>
                    <a:pt x="986" y="327"/>
                  </a:lnTo>
                  <a:lnTo>
                    <a:pt x="988" y="328"/>
                  </a:lnTo>
                  <a:lnTo>
                    <a:pt x="991" y="333"/>
                  </a:lnTo>
                  <a:lnTo>
                    <a:pt x="991" y="341"/>
                  </a:lnTo>
                  <a:lnTo>
                    <a:pt x="986" y="348"/>
                  </a:lnTo>
                  <a:lnTo>
                    <a:pt x="983" y="351"/>
                  </a:lnTo>
                  <a:lnTo>
                    <a:pt x="978" y="354"/>
                  </a:lnTo>
                  <a:lnTo>
                    <a:pt x="976" y="356"/>
                  </a:lnTo>
                  <a:lnTo>
                    <a:pt x="973" y="357"/>
                  </a:lnTo>
                  <a:lnTo>
                    <a:pt x="964" y="364"/>
                  </a:lnTo>
                  <a:lnTo>
                    <a:pt x="959" y="367"/>
                  </a:lnTo>
                  <a:lnTo>
                    <a:pt x="959" y="372"/>
                  </a:lnTo>
                  <a:lnTo>
                    <a:pt x="959" y="378"/>
                  </a:lnTo>
                  <a:lnTo>
                    <a:pt x="961" y="382"/>
                  </a:lnTo>
                  <a:lnTo>
                    <a:pt x="961" y="387"/>
                  </a:lnTo>
                  <a:lnTo>
                    <a:pt x="959" y="388"/>
                  </a:lnTo>
                  <a:lnTo>
                    <a:pt x="956" y="391"/>
                  </a:lnTo>
                  <a:lnTo>
                    <a:pt x="955" y="393"/>
                  </a:lnTo>
                  <a:lnTo>
                    <a:pt x="953" y="398"/>
                  </a:lnTo>
                  <a:lnTo>
                    <a:pt x="955" y="401"/>
                  </a:lnTo>
                  <a:lnTo>
                    <a:pt x="956" y="409"/>
                  </a:lnTo>
                  <a:lnTo>
                    <a:pt x="956" y="411"/>
                  </a:lnTo>
                  <a:lnTo>
                    <a:pt x="958" y="419"/>
                  </a:lnTo>
                  <a:lnTo>
                    <a:pt x="958" y="421"/>
                  </a:lnTo>
                  <a:lnTo>
                    <a:pt x="959" y="429"/>
                  </a:lnTo>
                  <a:lnTo>
                    <a:pt x="959" y="437"/>
                  </a:lnTo>
                  <a:lnTo>
                    <a:pt x="959" y="443"/>
                  </a:lnTo>
                  <a:lnTo>
                    <a:pt x="956" y="446"/>
                  </a:lnTo>
                  <a:lnTo>
                    <a:pt x="953" y="450"/>
                  </a:lnTo>
                  <a:lnTo>
                    <a:pt x="951" y="451"/>
                  </a:lnTo>
                  <a:lnTo>
                    <a:pt x="950" y="458"/>
                  </a:lnTo>
                  <a:lnTo>
                    <a:pt x="950" y="459"/>
                  </a:lnTo>
                  <a:lnTo>
                    <a:pt x="950" y="463"/>
                  </a:lnTo>
                  <a:lnTo>
                    <a:pt x="948" y="467"/>
                  </a:lnTo>
                  <a:lnTo>
                    <a:pt x="950" y="472"/>
                  </a:lnTo>
                  <a:lnTo>
                    <a:pt x="950" y="476"/>
                  </a:lnTo>
                  <a:lnTo>
                    <a:pt x="948" y="477"/>
                  </a:lnTo>
                  <a:lnTo>
                    <a:pt x="948" y="479"/>
                  </a:lnTo>
                  <a:lnTo>
                    <a:pt x="946" y="480"/>
                  </a:lnTo>
                  <a:lnTo>
                    <a:pt x="945" y="484"/>
                  </a:lnTo>
                  <a:lnTo>
                    <a:pt x="943" y="484"/>
                  </a:lnTo>
                  <a:lnTo>
                    <a:pt x="936" y="485"/>
                  </a:lnTo>
                  <a:lnTo>
                    <a:pt x="931" y="487"/>
                  </a:lnTo>
                  <a:lnTo>
                    <a:pt x="930" y="487"/>
                  </a:lnTo>
                  <a:lnTo>
                    <a:pt x="918" y="484"/>
                  </a:lnTo>
                  <a:lnTo>
                    <a:pt x="915" y="485"/>
                  </a:lnTo>
                  <a:lnTo>
                    <a:pt x="912" y="490"/>
                  </a:lnTo>
                  <a:lnTo>
                    <a:pt x="910" y="492"/>
                  </a:lnTo>
                  <a:lnTo>
                    <a:pt x="908" y="493"/>
                  </a:lnTo>
                  <a:lnTo>
                    <a:pt x="905" y="495"/>
                  </a:lnTo>
                  <a:lnTo>
                    <a:pt x="902" y="495"/>
                  </a:lnTo>
                  <a:lnTo>
                    <a:pt x="898" y="495"/>
                  </a:lnTo>
                  <a:lnTo>
                    <a:pt x="897" y="495"/>
                  </a:lnTo>
                  <a:lnTo>
                    <a:pt x="892" y="498"/>
                  </a:lnTo>
                  <a:lnTo>
                    <a:pt x="888" y="500"/>
                  </a:lnTo>
                  <a:lnTo>
                    <a:pt x="885" y="501"/>
                  </a:lnTo>
                  <a:lnTo>
                    <a:pt x="880" y="505"/>
                  </a:lnTo>
                  <a:lnTo>
                    <a:pt x="877" y="503"/>
                  </a:lnTo>
                  <a:lnTo>
                    <a:pt x="870" y="500"/>
                  </a:lnTo>
                  <a:lnTo>
                    <a:pt x="867" y="498"/>
                  </a:lnTo>
                  <a:lnTo>
                    <a:pt x="864" y="498"/>
                  </a:lnTo>
                  <a:lnTo>
                    <a:pt x="862" y="498"/>
                  </a:lnTo>
                  <a:lnTo>
                    <a:pt x="857" y="497"/>
                  </a:lnTo>
                  <a:lnTo>
                    <a:pt x="850" y="490"/>
                  </a:lnTo>
                  <a:lnTo>
                    <a:pt x="845" y="484"/>
                  </a:lnTo>
                  <a:lnTo>
                    <a:pt x="840" y="484"/>
                  </a:lnTo>
                  <a:lnTo>
                    <a:pt x="835" y="482"/>
                  </a:lnTo>
                  <a:lnTo>
                    <a:pt x="834" y="482"/>
                  </a:lnTo>
                  <a:lnTo>
                    <a:pt x="830" y="479"/>
                  </a:lnTo>
                  <a:lnTo>
                    <a:pt x="826" y="477"/>
                  </a:lnTo>
                  <a:lnTo>
                    <a:pt x="822" y="477"/>
                  </a:lnTo>
                  <a:lnTo>
                    <a:pt x="821" y="482"/>
                  </a:lnTo>
                  <a:lnTo>
                    <a:pt x="822" y="484"/>
                  </a:lnTo>
                  <a:lnTo>
                    <a:pt x="822" y="490"/>
                  </a:lnTo>
                  <a:lnTo>
                    <a:pt x="821" y="493"/>
                  </a:lnTo>
                  <a:lnTo>
                    <a:pt x="816" y="501"/>
                  </a:lnTo>
                  <a:lnTo>
                    <a:pt x="806" y="508"/>
                  </a:lnTo>
                  <a:lnTo>
                    <a:pt x="801" y="511"/>
                  </a:lnTo>
                  <a:lnTo>
                    <a:pt x="801" y="513"/>
                  </a:lnTo>
                  <a:lnTo>
                    <a:pt x="799" y="514"/>
                  </a:lnTo>
                  <a:lnTo>
                    <a:pt x="797" y="518"/>
                  </a:lnTo>
                  <a:lnTo>
                    <a:pt x="796" y="523"/>
                  </a:lnTo>
                  <a:lnTo>
                    <a:pt x="796" y="532"/>
                  </a:lnTo>
                  <a:lnTo>
                    <a:pt x="796" y="539"/>
                  </a:lnTo>
                  <a:lnTo>
                    <a:pt x="796" y="542"/>
                  </a:lnTo>
                  <a:lnTo>
                    <a:pt x="796" y="544"/>
                  </a:lnTo>
                  <a:lnTo>
                    <a:pt x="796" y="548"/>
                  </a:lnTo>
                  <a:lnTo>
                    <a:pt x="794" y="550"/>
                  </a:lnTo>
                  <a:lnTo>
                    <a:pt x="792" y="556"/>
                  </a:lnTo>
                  <a:lnTo>
                    <a:pt x="792" y="560"/>
                  </a:lnTo>
                  <a:lnTo>
                    <a:pt x="792" y="563"/>
                  </a:lnTo>
                  <a:lnTo>
                    <a:pt x="792" y="568"/>
                  </a:lnTo>
                  <a:lnTo>
                    <a:pt x="792" y="569"/>
                  </a:lnTo>
                  <a:lnTo>
                    <a:pt x="791" y="576"/>
                  </a:lnTo>
                  <a:lnTo>
                    <a:pt x="789" y="579"/>
                  </a:lnTo>
                  <a:lnTo>
                    <a:pt x="787" y="584"/>
                  </a:lnTo>
                  <a:lnTo>
                    <a:pt x="787" y="586"/>
                  </a:lnTo>
                  <a:lnTo>
                    <a:pt x="786" y="587"/>
                  </a:lnTo>
                  <a:lnTo>
                    <a:pt x="784" y="594"/>
                  </a:lnTo>
                  <a:lnTo>
                    <a:pt x="783" y="597"/>
                  </a:lnTo>
                  <a:lnTo>
                    <a:pt x="783" y="599"/>
                  </a:lnTo>
                  <a:lnTo>
                    <a:pt x="778" y="608"/>
                  </a:lnTo>
                  <a:lnTo>
                    <a:pt x="774" y="618"/>
                  </a:lnTo>
                  <a:lnTo>
                    <a:pt x="773" y="621"/>
                  </a:lnTo>
                  <a:lnTo>
                    <a:pt x="771" y="623"/>
                  </a:lnTo>
                  <a:lnTo>
                    <a:pt x="769" y="633"/>
                  </a:lnTo>
                  <a:lnTo>
                    <a:pt x="768" y="637"/>
                  </a:lnTo>
                  <a:lnTo>
                    <a:pt x="768" y="639"/>
                  </a:lnTo>
                  <a:lnTo>
                    <a:pt x="763" y="650"/>
                  </a:lnTo>
                  <a:lnTo>
                    <a:pt x="763" y="652"/>
                  </a:lnTo>
                  <a:lnTo>
                    <a:pt x="761" y="660"/>
                  </a:lnTo>
                  <a:lnTo>
                    <a:pt x="761" y="665"/>
                  </a:lnTo>
                  <a:lnTo>
                    <a:pt x="758" y="671"/>
                  </a:lnTo>
                  <a:lnTo>
                    <a:pt x="756" y="670"/>
                  </a:lnTo>
                  <a:lnTo>
                    <a:pt x="751" y="670"/>
                  </a:lnTo>
                  <a:lnTo>
                    <a:pt x="748" y="670"/>
                  </a:lnTo>
                  <a:lnTo>
                    <a:pt x="741" y="668"/>
                  </a:lnTo>
                  <a:lnTo>
                    <a:pt x="731" y="663"/>
                  </a:lnTo>
                  <a:lnTo>
                    <a:pt x="730" y="662"/>
                  </a:lnTo>
                  <a:lnTo>
                    <a:pt x="726" y="658"/>
                  </a:lnTo>
                  <a:lnTo>
                    <a:pt x="720" y="657"/>
                  </a:lnTo>
                  <a:lnTo>
                    <a:pt x="718" y="657"/>
                  </a:lnTo>
                  <a:lnTo>
                    <a:pt x="708" y="658"/>
                  </a:lnTo>
                  <a:lnTo>
                    <a:pt x="706" y="658"/>
                  </a:lnTo>
                  <a:lnTo>
                    <a:pt x="705" y="660"/>
                  </a:lnTo>
                  <a:lnTo>
                    <a:pt x="692" y="663"/>
                  </a:lnTo>
                  <a:lnTo>
                    <a:pt x="688" y="663"/>
                  </a:lnTo>
                  <a:lnTo>
                    <a:pt x="678" y="660"/>
                  </a:lnTo>
                  <a:lnTo>
                    <a:pt x="675" y="660"/>
                  </a:lnTo>
                  <a:lnTo>
                    <a:pt x="673" y="658"/>
                  </a:lnTo>
                  <a:lnTo>
                    <a:pt x="657" y="657"/>
                  </a:lnTo>
                  <a:lnTo>
                    <a:pt x="647" y="663"/>
                  </a:lnTo>
                  <a:lnTo>
                    <a:pt x="642" y="663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86" y="688"/>
                  </a:lnTo>
                  <a:lnTo>
                    <a:pt x="582" y="689"/>
                  </a:lnTo>
                  <a:lnTo>
                    <a:pt x="582" y="691"/>
                  </a:lnTo>
                  <a:lnTo>
                    <a:pt x="579" y="699"/>
                  </a:lnTo>
                  <a:lnTo>
                    <a:pt x="574" y="701"/>
                  </a:lnTo>
                  <a:lnTo>
                    <a:pt x="572" y="704"/>
                  </a:lnTo>
                  <a:lnTo>
                    <a:pt x="569" y="707"/>
                  </a:lnTo>
                  <a:lnTo>
                    <a:pt x="566" y="712"/>
                  </a:lnTo>
                  <a:lnTo>
                    <a:pt x="564" y="713"/>
                  </a:lnTo>
                  <a:lnTo>
                    <a:pt x="559" y="717"/>
                  </a:lnTo>
                  <a:lnTo>
                    <a:pt x="558" y="717"/>
                  </a:lnTo>
                  <a:lnTo>
                    <a:pt x="551" y="720"/>
                  </a:lnTo>
                  <a:lnTo>
                    <a:pt x="549" y="722"/>
                  </a:lnTo>
                  <a:lnTo>
                    <a:pt x="548" y="723"/>
                  </a:lnTo>
                  <a:lnTo>
                    <a:pt x="546" y="726"/>
                  </a:lnTo>
                  <a:lnTo>
                    <a:pt x="548" y="731"/>
                  </a:lnTo>
                  <a:lnTo>
                    <a:pt x="549" y="741"/>
                  </a:lnTo>
                  <a:lnTo>
                    <a:pt x="551" y="746"/>
                  </a:lnTo>
                  <a:lnTo>
                    <a:pt x="553" y="751"/>
                  </a:lnTo>
                  <a:lnTo>
                    <a:pt x="551" y="751"/>
                  </a:lnTo>
                  <a:lnTo>
                    <a:pt x="551" y="752"/>
                  </a:lnTo>
                  <a:lnTo>
                    <a:pt x="549" y="760"/>
                  </a:lnTo>
                  <a:lnTo>
                    <a:pt x="549" y="764"/>
                  </a:lnTo>
                  <a:lnTo>
                    <a:pt x="551" y="777"/>
                  </a:lnTo>
                  <a:lnTo>
                    <a:pt x="551" y="778"/>
                  </a:lnTo>
                  <a:lnTo>
                    <a:pt x="549" y="780"/>
                  </a:lnTo>
                  <a:lnTo>
                    <a:pt x="549" y="794"/>
                  </a:lnTo>
                  <a:lnTo>
                    <a:pt x="548" y="796"/>
                  </a:lnTo>
                  <a:lnTo>
                    <a:pt x="548" y="798"/>
                  </a:lnTo>
                  <a:lnTo>
                    <a:pt x="544" y="801"/>
                  </a:lnTo>
                  <a:lnTo>
                    <a:pt x="541" y="801"/>
                  </a:lnTo>
                  <a:lnTo>
                    <a:pt x="529" y="798"/>
                  </a:lnTo>
                  <a:lnTo>
                    <a:pt x="526" y="798"/>
                  </a:lnTo>
                  <a:lnTo>
                    <a:pt x="518" y="802"/>
                  </a:lnTo>
                  <a:lnTo>
                    <a:pt x="516" y="804"/>
                  </a:lnTo>
                  <a:lnTo>
                    <a:pt x="513" y="809"/>
                  </a:lnTo>
                  <a:lnTo>
                    <a:pt x="510" y="811"/>
                  </a:lnTo>
                  <a:lnTo>
                    <a:pt x="503" y="809"/>
                  </a:lnTo>
                  <a:lnTo>
                    <a:pt x="498" y="809"/>
                  </a:lnTo>
                  <a:lnTo>
                    <a:pt x="495" y="807"/>
                  </a:lnTo>
                  <a:lnTo>
                    <a:pt x="485" y="804"/>
                  </a:lnTo>
                  <a:lnTo>
                    <a:pt x="483" y="804"/>
                  </a:lnTo>
                  <a:lnTo>
                    <a:pt x="480" y="804"/>
                  </a:lnTo>
                  <a:lnTo>
                    <a:pt x="472" y="812"/>
                  </a:lnTo>
                  <a:lnTo>
                    <a:pt x="468" y="814"/>
                  </a:lnTo>
                  <a:lnTo>
                    <a:pt x="458" y="815"/>
                  </a:lnTo>
                  <a:lnTo>
                    <a:pt x="457" y="815"/>
                  </a:lnTo>
                  <a:lnTo>
                    <a:pt x="445" y="812"/>
                  </a:lnTo>
                  <a:lnTo>
                    <a:pt x="440" y="809"/>
                  </a:lnTo>
                  <a:lnTo>
                    <a:pt x="437" y="809"/>
                  </a:lnTo>
                  <a:lnTo>
                    <a:pt x="425" y="807"/>
                  </a:lnTo>
                  <a:lnTo>
                    <a:pt x="424" y="807"/>
                  </a:lnTo>
                  <a:lnTo>
                    <a:pt x="415" y="809"/>
                  </a:lnTo>
                  <a:lnTo>
                    <a:pt x="414" y="811"/>
                  </a:lnTo>
                  <a:lnTo>
                    <a:pt x="409" y="809"/>
                  </a:lnTo>
                  <a:lnTo>
                    <a:pt x="404" y="807"/>
                  </a:lnTo>
                  <a:lnTo>
                    <a:pt x="402" y="806"/>
                  </a:lnTo>
                  <a:lnTo>
                    <a:pt x="396" y="806"/>
                  </a:lnTo>
                  <a:lnTo>
                    <a:pt x="394" y="806"/>
                  </a:lnTo>
                  <a:lnTo>
                    <a:pt x="389" y="807"/>
                  </a:lnTo>
                  <a:lnTo>
                    <a:pt x="387" y="809"/>
                  </a:lnTo>
                  <a:lnTo>
                    <a:pt x="386" y="815"/>
                  </a:lnTo>
                  <a:lnTo>
                    <a:pt x="386" y="817"/>
                  </a:lnTo>
                  <a:lnTo>
                    <a:pt x="384" y="827"/>
                  </a:lnTo>
                  <a:lnTo>
                    <a:pt x="382" y="828"/>
                  </a:lnTo>
                  <a:lnTo>
                    <a:pt x="379" y="833"/>
                  </a:lnTo>
                  <a:lnTo>
                    <a:pt x="374" y="835"/>
                  </a:lnTo>
                  <a:lnTo>
                    <a:pt x="372" y="835"/>
                  </a:lnTo>
                  <a:lnTo>
                    <a:pt x="371" y="832"/>
                  </a:lnTo>
                  <a:lnTo>
                    <a:pt x="366" y="828"/>
                  </a:lnTo>
                  <a:lnTo>
                    <a:pt x="361" y="823"/>
                  </a:lnTo>
                  <a:lnTo>
                    <a:pt x="361" y="822"/>
                  </a:lnTo>
                  <a:lnTo>
                    <a:pt x="357" y="820"/>
                  </a:lnTo>
                  <a:lnTo>
                    <a:pt x="343" y="817"/>
                  </a:lnTo>
                  <a:lnTo>
                    <a:pt x="341" y="819"/>
                  </a:lnTo>
                  <a:lnTo>
                    <a:pt x="333" y="830"/>
                  </a:lnTo>
                  <a:lnTo>
                    <a:pt x="331" y="830"/>
                  </a:lnTo>
                  <a:lnTo>
                    <a:pt x="321" y="835"/>
                  </a:lnTo>
                  <a:lnTo>
                    <a:pt x="311" y="830"/>
                  </a:lnTo>
                  <a:lnTo>
                    <a:pt x="310" y="828"/>
                  </a:lnTo>
                  <a:lnTo>
                    <a:pt x="305" y="819"/>
                  </a:lnTo>
                  <a:lnTo>
                    <a:pt x="300" y="819"/>
                  </a:lnTo>
                  <a:lnTo>
                    <a:pt x="298" y="819"/>
                  </a:lnTo>
                  <a:lnTo>
                    <a:pt x="296" y="817"/>
                  </a:lnTo>
                  <a:lnTo>
                    <a:pt x="283" y="819"/>
                  </a:lnTo>
                  <a:lnTo>
                    <a:pt x="281" y="819"/>
                  </a:lnTo>
                  <a:lnTo>
                    <a:pt x="280" y="817"/>
                  </a:lnTo>
                  <a:lnTo>
                    <a:pt x="270" y="807"/>
                  </a:lnTo>
                  <a:lnTo>
                    <a:pt x="268" y="806"/>
                  </a:lnTo>
                  <a:lnTo>
                    <a:pt x="257" y="798"/>
                  </a:lnTo>
                  <a:lnTo>
                    <a:pt x="255" y="798"/>
                  </a:lnTo>
                  <a:lnTo>
                    <a:pt x="243" y="798"/>
                  </a:lnTo>
                  <a:lnTo>
                    <a:pt x="242" y="796"/>
                  </a:lnTo>
                  <a:lnTo>
                    <a:pt x="233" y="788"/>
                  </a:lnTo>
                  <a:lnTo>
                    <a:pt x="232" y="786"/>
                  </a:lnTo>
                  <a:lnTo>
                    <a:pt x="232" y="785"/>
                  </a:lnTo>
                  <a:lnTo>
                    <a:pt x="225" y="780"/>
                  </a:lnTo>
                  <a:lnTo>
                    <a:pt x="222" y="780"/>
                  </a:lnTo>
                  <a:lnTo>
                    <a:pt x="220" y="778"/>
                  </a:lnTo>
                  <a:lnTo>
                    <a:pt x="212" y="772"/>
                  </a:lnTo>
                  <a:lnTo>
                    <a:pt x="199" y="777"/>
                  </a:lnTo>
                  <a:lnTo>
                    <a:pt x="192" y="788"/>
                  </a:lnTo>
                  <a:lnTo>
                    <a:pt x="190" y="790"/>
                  </a:lnTo>
                  <a:lnTo>
                    <a:pt x="179" y="796"/>
                  </a:lnTo>
                  <a:lnTo>
                    <a:pt x="179" y="798"/>
                  </a:lnTo>
                  <a:lnTo>
                    <a:pt x="177" y="799"/>
                  </a:lnTo>
                  <a:lnTo>
                    <a:pt x="176" y="806"/>
                  </a:lnTo>
                  <a:lnTo>
                    <a:pt x="172" y="815"/>
                  </a:lnTo>
                  <a:lnTo>
                    <a:pt x="172" y="817"/>
                  </a:lnTo>
                  <a:lnTo>
                    <a:pt x="172" y="819"/>
                  </a:lnTo>
                  <a:lnTo>
                    <a:pt x="179" y="830"/>
                  </a:lnTo>
                  <a:lnTo>
                    <a:pt x="179" y="832"/>
                  </a:lnTo>
                  <a:lnTo>
                    <a:pt x="177" y="841"/>
                  </a:lnTo>
                  <a:lnTo>
                    <a:pt x="176" y="843"/>
                  </a:lnTo>
                  <a:lnTo>
                    <a:pt x="167" y="846"/>
                  </a:lnTo>
                  <a:lnTo>
                    <a:pt x="164" y="846"/>
                  </a:lnTo>
                  <a:lnTo>
                    <a:pt x="162" y="848"/>
                  </a:lnTo>
                  <a:lnTo>
                    <a:pt x="154" y="856"/>
                  </a:lnTo>
                  <a:lnTo>
                    <a:pt x="151" y="857"/>
                  </a:lnTo>
                  <a:lnTo>
                    <a:pt x="138" y="866"/>
                  </a:lnTo>
                  <a:lnTo>
                    <a:pt x="136" y="867"/>
                  </a:lnTo>
                  <a:lnTo>
                    <a:pt x="121" y="867"/>
                  </a:lnTo>
                  <a:lnTo>
                    <a:pt x="119" y="866"/>
                  </a:lnTo>
                  <a:lnTo>
                    <a:pt x="118" y="866"/>
                  </a:lnTo>
                  <a:lnTo>
                    <a:pt x="116" y="862"/>
                  </a:lnTo>
                  <a:lnTo>
                    <a:pt x="113" y="859"/>
                  </a:lnTo>
                  <a:lnTo>
                    <a:pt x="109" y="854"/>
                  </a:lnTo>
                  <a:lnTo>
                    <a:pt x="106" y="851"/>
                  </a:lnTo>
                  <a:lnTo>
                    <a:pt x="106" y="849"/>
                  </a:lnTo>
                  <a:lnTo>
                    <a:pt x="96" y="836"/>
                  </a:lnTo>
                  <a:lnTo>
                    <a:pt x="93" y="835"/>
                  </a:lnTo>
                  <a:lnTo>
                    <a:pt x="93" y="833"/>
                  </a:lnTo>
                  <a:lnTo>
                    <a:pt x="81" y="817"/>
                  </a:lnTo>
                  <a:lnTo>
                    <a:pt x="81" y="815"/>
                  </a:lnTo>
                  <a:lnTo>
                    <a:pt x="80" y="814"/>
                  </a:lnTo>
                  <a:lnTo>
                    <a:pt x="71" y="812"/>
                  </a:lnTo>
                  <a:lnTo>
                    <a:pt x="63" y="809"/>
                  </a:lnTo>
                  <a:lnTo>
                    <a:pt x="61" y="809"/>
                  </a:lnTo>
                  <a:lnTo>
                    <a:pt x="60" y="809"/>
                  </a:lnTo>
                  <a:lnTo>
                    <a:pt x="56" y="811"/>
                  </a:lnTo>
                  <a:lnTo>
                    <a:pt x="55" y="807"/>
                  </a:lnTo>
                  <a:lnTo>
                    <a:pt x="53" y="802"/>
                  </a:lnTo>
                  <a:lnTo>
                    <a:pt x="52" y="796"/>
                  </a:lnTo>
                  <a:lnTo>
                    <a:pt x="52" y="793"/>
                  </a:lnTo>
                  <a:lnTo>
                    <a:pt x="53" y="781"/>
                  </a:lnTo>
                  <a:lnTo>
                    <a:pt x="53" y="780"/>
                  </a:lnTo>
                  <a:lnTo>
                    <a:pt x="52" y="778"/>
                  </a:lnTo>
                  <a:lnTo>
                    <a:pt x="43" y="768"/>
                  </a:lnTo>
                  <a:lnTo>
                    <a:pt x="42" y="767"/>
                  </a:lnTo>
                  <a:lnTo>
                    <a:pt x="42" y="765"/>
                  </a:lnTo>
                  <a:lnTo>
                    <a:pt x="40" y="754"/>
                  </a:lnTo>
                  <a:lnTo>
                    <a:pt x="40" y="752"/>
                  </a:lnTo>
                  <a:lnTo>
                    <a:pt x="45" y="749"/>
                  </a:lnTo>
                  <a:lnTo>
                    <a:pt x="47" y="747"/>
                  </a:lnTo>
                  <a:lnTo>
                    <a:pt x="48" y="746"/>
                  </a:lnTo>
                  <a:lnTo>
                    <a:pt x="50" y="739"/>
                  </a:lnTo>
                  <a:lnTo>
                    <a:pt x="48" y="738"/>
                  </a:lnTo>
                  <a:lnTo>
                    <a:pt x="38" y="731"/>
                  </a:lnTo>
                  <a:lnTo>
                    <a:pt x="37" y="728"/>
                  </a:lnTo>
                  <a:lnTo>
                    <a:pt x="33" y="726"/>
                  </a:lnTo>
                  <a:lnTo>
                    <a:pt x="30" y="717"/>
                  </a:lnTo>
                  <a:lnTo>
                    <a:pt x="28" y="705"/>
                  </a:lnTo>
                  <a:lnTo>
                    <a:pt x="30" y="702"/>
                  </a:lnTo>
                  <a:lnTo>
                    <a:pt x="30" y="699"/>
                  </a:lnTo>
                  <a:lnTo>
                    <a:pt x="30" y="692"/>
                  </a:lnTo>
                  <a:lnTo>
                    <a:pt x="30" y="689"/>
                  </a:lnTo>
                  <a:lnTo>
                    <a:pt x="30" y="679"/>
                  </a:lnTo>
                  <a:lnTo>
                    <a:pt x="37" y="676"/>
                  </a:lnTo>
                  <a:lnTo>
                    <a:pt x="38" y="676"/>
                  </a:lnTo>
                  <a:lnTo>
                    <a:pt x="40" y="663"/>
                  </a:lnTo>
                  <a:lnTo>
                    <a:pt x="40" y="662"/>
                  </a:lnTo>
                  <a:lnTo>
                    <a:pt x="42" y="658"/>
                  </a:lnTo>
                  <a:lnTo>
                    <a:pt x="45" y="644"/>
                  </a:lnTo>
                  <a:lnTo>
                    <a:pt x="45" y="641"/>
                  </a:lnTo>
                  <a:lnTo>
                    <a:pt x="43" y="629"/>
                  </a:lnTo>
                  <a:lnTo>
                    <a:pt x="45" y="620"/>
                  </a:lnTo>
                  <a:lnTo>
                    <a:pt x="48" y="607"/>
                  </a:lnTo>
                  <a:lnTo>
                    <a:pt x="45" y="595"/>
                  </a:lnTo>
                  <a:lnTo>
                    <a:pt x="47" y="586"/>
                  </a:lnTo>
                  <a:lnTo>
                    <a:pt x="48" y="582"/>
                  </a:lnTo>
                  <a:lnTo>
                    <a:pt x="52" y="581"/>
                  </a:lnTo>
                  <a:lnTo>
                    <a:pt x="48" y="568"/>
                  </a:lnTo>
                  <a:lnTo>
                    <a:pt x="45" y="568"/>
                  </a:lnTo>
                  <a:lnTo>
                    <a:pt x="40" y="553"/>
                  </a:lnTo>
                  <a:lnTo>
                    <a:pt x="40" y="550"/>
                  </a:lnTo>
                  <a:lnTo>
                    <a:pt x="40" y="537"/>
                  </a:lnTo>
                  <a:lnTo>
                    <a:pt x="42" y="535"/>
                  </a:lnTo>
                  <a:lnTo>
                    <a:pt x="47" y="521"/>
                  </a:lnTo>
                  <a:lnTo>
                    <a:pt x="38" y="503"/>
                  </a:lnTo>
                  <a:lnTo>
                    <a:pt x="38" y="501"/>
                  </a:lnTo>
                  <a:lnTo>
                    <a:pt x="37" y="498"/>
                  </a:lnTo>
                  <a:lnTo>
                    <a:pt x="35" y="497"/>
                  </a:lnTo>
                  <a:lnTo>
                    <a:pt x="30" y="487"/>
                  </a:lnTo>
                  <a:lnTo>
                    <a:pt x="28" y="484"/>
                  </a:lnTo>
                  <a:lnTo>
                    <a:pt x="25" y="474"/>
                  </a:lnTo>
                  <a:lnTo>
                    <a:pt x="25" y="471"/>
                  </a:lnTo>
                  <a:lnTo>
                    <a:pt x="27" y="469"/>
                  </a:lnTo>
                  <a:lnTo>
                    <a:pt x="28" y="453"/>
                  </a:lnTo>
                  <a:lnTo>
                    <a:pt x="28" y="451"/>
                  </a:lnTo>
                  <a:lnTo>
                    <a:pt x="27" y="438"/>
                  </a:lnTo>
                  <a:lnTo>
                    <a:pt x="27" y="435"/>
                  </a:lnTo>
                  <a:lnTo>
                    <a:pt x="27" y="434"/>
                  </a:lnTo>
                  <a:lnTo>
                    <a:pt x="22" y="425"/>
                  </a:lnTo>
                  <a:lnTo>
                    <a:pt x="20" y="424"/>
                  </a:lnTo>
                  <a:lnTo>
                    <a:pt x="15" y="416"/>
                  </a:lnTo>
                  <a:lnTo>
                    <a:pt x="13" y="414"/>
                  </a:lnTo>
                  <a:lnTo>
                    <a:pt x="5" y="408"/>
                  </a:lnTo>
                  <a:lnTo>
                    <a:pt x="0" y="401"/>
                  </a:lnTo>
                  <a:lnTo>
                    <a:pt x="9" y="395"/>
                  </a:lnTo>
                  <a:lnTo>
                    <a:pt x="13" y="388"/>
                  </a:lnTo>
                  <a:lnTo>
                    <a:pt x="5" y="372"/>
                  </a:lnTo>
                  <a:lnTo>
                    <a:pt x="4" y="370"/>
                  </a:lnTo>
                  <a:lnTo>
                    <a:pt x="4" y="369"/>
                  </a:lnTo>
                  <a:lnTo>
                    <a:pt x="4" y="361"/>
                  </a:lnTo>
                  <a:lnTo>
                    <a:pt x="4" y="357"/>
                  </a:lnTo>
                  <a:lnTo>
                    <a:pt x="7" y="345"/>
                  </a:lnTo>
                  <a:lnTo>
                    <a:pt x="7" y="341"/>
                  </a:lnTo>
                  <a:lnTo>
                    <a:pt x="7" y="340"/>
                  </a:lnTo>
                  <a:lnTo>
                    <a:pt x="7" y="328"/>
                  </a:lnTo>
                  <a:lnTo>
                    <a:pt x="5" y="325"/>
                  </a:lnTo>
                  <a:lnTo>
                    <a:pt x="4" y="315"/>
                  </a:lnTo>
                  <a:lnTo>
                    <a:pt x="4" y="314"/>
                  </a:lnTo>
                  <a:lnTo>
                    <a:pt x="7" y="304"/>
                  </a:lnTo>
                  <a:lnTo>
                    <a:pt x="5" y="296"/>
                  </a:lnTo>
                  <a:lnTo>
                    <a:pt x="2" y="288"/>
                  </a:lnTo>
                  <a:lnTo>
                    <a:pt x="4" y="281"/>
                  </a:lnTo>
                  <a:lnTo>
                    <a:pt x="7" y="280"/>
                  </a:lnTo>
                  <a:lnTo>
                    <a:pt x="7" y="273"/>
                  </a:lnTo>
                  <a:lnTo>
                    <a:pt x="4" y="265"/>
                  </a:lnTo>
                  <a:lnTo>
                    <a:pt x="4" y="264"/>
                  </a:lnTo>
                  <a:lnTo>
                    <a:pt x="5" y="257"/>
                  </a:lnTo>
                  <a:lnTo>
                    <a:pt x="5" y="256"/>
                  </a:lnTo>
                  <a:lnTo>
                    <a:pt x="4" y="246"/>
                  </a:lnTo>
                  <a:lnTo>
                    <a:pt x="5" y="241"/>
                  </a:lnTo>
                  <a:lnTo>
                    <a:pt x="4" y="238"/>
                  </a:lnTo>
                  <a:lnTo>
                    <a:pt x="4" y="236"/>
                  </a:lnTo>
                  <a:lnTo>
                    <a:pt x="2" y="2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55" name="Freeform 155"/>
            <p:cNvSpPr>
              <a:spLocks/>
            </p:cNvSpPr>
            <p:nvPr/>
          </p:nvSpPr>
          <p:spPr bwMode="auto">
            <a:xfrm>
              <a:off x="1527174" y="6273008"/>
              <a:ext cx="190500" cy="39688"/>
            </a:xfrm>
            <a:custGeom>
              <a:avLst/>
              <a:gdLst>
                <a:gd name="T0" fmla="*/ 0 w 240"/>
                <a:gd name="T1" fmla="*/ 50 h 50"/>
                <a:gd name="T2" fmla="*/ 15 w 240"/>
                <a:gd name="T3" fmla="*/ 48 h 50"/>
                <a:gd name="T4" fmla="*/ 18 w 240"/>
                <a:gd name="T5" fmla="*/ 47 h 50"/>
                <a:gd name="T6" fmla="*/ 25 w 240"/>
                <a:gd name="T7" fmla="*/ 48 h 50"/>
                <a:gd name="T8" fmla="*/ 28 w 240"/>
                <a:gd name="T9" fmla="*/ 50 h 50"/>
                <a:gd name="T10" fmla="*/ 31 w 240"/>
                <a:gd name="T11" fmla="*/ 50 h 50"/>
                <a:gd name="T12" fmla="*/ 40 w 240"/>
                <a:gd name="T13" fmla="*/ 50 h 50"/>
                <a:gd name="T14" fmla="*/ 41 w 240"/>
                <a:gd name="T15" fmla="*/ 48 h 50"/>
                <a:gd name="T16" fmla="*/ 51 w 240"/>
                <a:gd name="T17" fmla="*/ 40 h 50"/>
                <a:gd name="T18" fmla="*/ 53 w 240"/>
                <a:gd name="T19" fmla="*/ 39 h 50"/>
                <a:gd name="T20" fmla="*/ 63 w 240"/>
                <a:gd name="T21" fmla="*/ 34 h 50"/>
                <a:gd name="T22" fmla="*/ 64 w 240"/>
                <a:gd name="T23" fmla="*/ 34 h 50"/>
                <a:gd name="T24" fmla="*/ 69 w 240"/>
                <a:gd name="T25" fmla="*/ 32 h 50"/>
                <a:gd name="T26" fmla="*/ 73 w 240"/>
                <a:gd name="T27" fmla="*/ 30 h 50"/>
                <a:gd name="T28" fmla="*/ 81 w 240"/>
                <a:gd name="T29" fmla="*/ 22 h 50"/>
                <a:gd name="T30" fmla="*/ 81 w 240"/>
                <a:gd name="T31" fmla="*/ 19 h 50"/>
                <a:gd name="T32" fmla="*/ 81 w 240"/>
                <a:gd name="T33" fmla="*/ 13 h 50"/>
                <a:gd name="T34" fmla="*/ 83 w 240"/>
                <a:gd name="T35" fmla="*/ 11 h 50"/>
                <a:gd name="T36" fmla="*/ 91 w 240"/>
                <a:gd name="T37" fmla="*/ 5 h 50"/>
                <a:gd name="T38" fmla="*/ 94 w 240"/>
                <a:gd name="T39" fmla="*/ 3 h 50"/>
                <a:gd name="T40" fmla="*/ 104 w 240"/>
                <a:gd name="T41" fmla="*/ 0 h 50"/>
                <a:gd name="T42" fmla="*/ 111 w 240"/>
                <a:gd name="T43" fmla="*/ 3 h 50"/>
                <a:gd name="T44" fmla="*/ 112 w 240"/>
                <a:gd name="T45" fmla="*/ 5 h 50"/>
                <a:gd name="T46" fmla="*/ 116 w 240"/>
                <a:gd name="T47" fmla="*/ 11 h 50"/>
                <a:gd name="T48" fmla="*/ 121 w 240"/>
                <a:gd name="T49" fmla="*/ 14 h 50"/>
                <a:gd name="T50" fmla="*/ 129 w 240"/>
                <a:gd name="T51" fmla="*/ 16 h 50"/>
                <a:gd name="T52" fmla="*/ 132 w 240"/>
                <a:gd name="T53" fmla="*/ 17 h 50"/>
                <a:gd name="T54" fmla="*/ 134 w 240"/>
                <a:gd name="T55" fmla="*/ 19 h 50"/>
                <a:gd name="T56" fmla="*/ 144 w 240"/>
                <a:gd name="T57" fmla="*/ 21 h 50"/>
                <a:gd name="T58" fmla="*/ 144 w 240"/>
                <a:gd name="T59" fmla="*/ 24 h 50"/>
                <a:gd name="T60" fmla="*/ 145 w 240"/>
                <a:gd name="T61" fmla="*/ 27 h 50"/>
                <a:gd name="T62" fmla="*/ 147 w 240"/>
                <a:gd name="T63" fmla="*/ 32 h 50"/>
                <a:gd name="T64" fmla="*/ 149 w 240"/>
                <a:gd name="T65" fmla="*/ 35 h 50"/>
                <a:gd name="T66" fmla="*/ 154 w 240"/>
                <a:gd name="T67" fmla="*/ 32 h 50"/>
                <a:gd name="T68" fmla="*/ 157 w 240"/>
                <a:gd name="T69" fmla="*/ 30 h 50"/>
                <a:gd name="T70" fmla="*/ 162 w 240"/>
                <a:gd name="T71" fmla="*/ 29 h 50"/>
                <a:gd name="T72" fmla="*/ 165 w 240"/>
                <a:gd name="T73" fmla="*/ 29 h 50"/>
                <a:gd name="T74" fmla="*/ 170 w 240"/>
                <a:gd name="T75" fmla="*/ 30 h 50"/>
                <a:gd name="T76" fmla="*/ 175 w 240"/>
                <a:gd name="T77" fmla="*/ 29 h 50"/>
                <a:gd name="T78" fmla="*/ 180 w 240"/>
                <a:gd name="T79" fmla="*/ 27 h 50"/>
                <a:gd name="T80" fmla="*/ 182 w 240"/>
                <a:gd name="T81" fmla="*/ 29 h 50"/>
                <a:gd name="T82" fmla="*/ 190 w 240"/>
                <a:gd name="T83" fmla="*/ 30 h 50"/>
                <a:gd name="T84" fmla="*/ 200 w 240"/>
                <a:gd name="T85" fmla="*/ 29 h 50"/>
                <a:gd name="T86" fmla="*/ 203 w 240"/>
                <a:gd name="T87" fmla="*/ 29 h 50"/>
                <a:gd name="T88" fmla="*/ 212 w 240"/>
                <a:gd name="T89" fmla="*/ 27 h 50"/>
                <a:gd name="T90" fmla="*/ 213 w 240"/>
                <a:gd name="T91" fmla="*/ 27 h 50"/>
                <a:gd name="T92" fmla="*/ 217 w 240"/>
                <a:gd name="T93" fmla="*/ 26 h 50"/>
                <a:gd name="T94" fmla="*/ 225 w 240"/>
                <a:gd name="T95" fmla="*/ 24 h 50"/>
                <a:gd name="T96" fmla="*/ 240 w 240"/>
                <a:gd name="T97" fmla="*/ 1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0" h="50">
                  <a:moveTo>
                    <a:pt x="0" y="50"/>
                  </a:moveTo>
                  <a:lnTo>
                    <a:pt x="15" y="48"/>
                  </a:lnTo>
                  <a:lnTo>
                    <a:pt x="18" y="47"/>
                  </a:lnTo>
                  <a:lnTo>
                    <a:pt x="25" y="48"/>
                  </a:lnTo>
                  <a:lnTo>
                    <a:pt x="28" y="50"/>
                  </a:lnTo>
                  <a:lnTo>
                    <a:pt x="31" y="50"/>
                  </a:lnTo>
                  <a:lnTo>
                    <a:pt x="40" y="50"/>
                  </a:lnTo>
                  <a:lnTo>
                    <a:pt x="41" y="48"/>
                  </a:lnTo>
                  <a:lnTo>
                    <a:pt x="51" y="40"/>
                  </a:lnTo>
                  <a:lnTo>
                    <a:pt x="53" y="39"/>
                  </a:lnTo>
                  <a:lnTo>
                    <a:pt x="63" y="34"/>
                  </a:lnTo>
                  <a:lnTo>
                    <a:pt x="64" y="34"/>
                  </a:lnTo>
                  <a:lnTo>
                    <a:pt x="69" y="32"/>
                  </a:lnTo>
                  <a:lnTo>
                    <a:pt x="73" y="30"/>
                  </a:lnTo>
                  <a:lnTo>
                    <a:pt x="81" y="22"/>
                  </a:lnTo>
                  <a:lnTo>
                    <a:pt x="81" y="19"/>
                  </a:lnTo>
                  <a:lnTo>
                    <a:pt x="81" y="13"/>
                  </a:lnTo>
                  <a:lnTo>
                    <a:pt x="83" y="11"/>
                  </a:lnTo>
                  <a:lnTo>
                    <a:pt x="91" y="5"/>
                  </a:lnTo>
                  <a:lnTo>
                    <a:pt x="94" y="3"/>
                  </a:lnTo>
                  <a:lnTo>
                    <a:pt x="104" y="0"/>
                  </a:lnTo>
                  <a:lnTo>
                    <a:pt x="111" y="3"/>
                  </a:lnTo>
                  <a:lnTo>
                    <a:pt x="112" y="5"/>
                  </a:lnTo>
                  <a:lnTo>
                    <a:pt x="116" y="11"/>
                  </a:lnTo>
                  <a:lnTo>
                    <a:pt x="121" y="14"/>
                  </a:lnTo>
                  <a:lnTo>
                    <a:pt x="129" y="16"/>
                  </a:lnTo>
                  <a:lnTo>
                    <a:pt x="132" y="17"/>
                  </a:lnTo>
                  <a:lnTo>
                    <a:pt x="134" y="19"/>
                  </a:lnTo>
                  <a:lnTo>
                    <a:pt x="144" y="21"/>
                  </a:lnTo>
                  <a:lnTo>
                    <a:pt x="144" y="24"/>
                  </a:lnTo>
                  <a:lnTo>
                    <a:pt x="145" y="27"/>
                  </a:lnTo>
                  <a:lnTo>
                    <a:pt x="147" y="32"/>
                  </a:lnTo>
                  <a:lnTo>
                    <a:pt x="149" y="35"/>
                  </a:lnTo>
                  <a:lnTo>
                    <a:pt x="154" y="32"/>
                  </a:lnTo>
                  <a:lnTo>
                    <a:pt x="157" y="30"/>
                  </a:lnTo>
                  <a:lnTo>
                    <a:pt x="162" y="29"/>
                  </a:lnTo>
                  <a:lnTo>
                    <a:pt x="165" y="29"/>
                  </a:lnTo>
                  <a:lnTo>
                    <a:pt x="170" y="30"/>
                  </a:lnTo>
                  <a:lnTo>
                    <a:pt x="175" y="29"/>
                  </a:lnTo>
                  <a:lnTo>
                    <a:pt x="180" y="27"/>
                  </a:lnTo>
                  <a:lnTo>
                    <a:pt x="182" y="29"/>
                  </a:lnTo>
                  <a:lnTo>
                    <a:pt x="190" y="30"/>
                  </a:lnTo>
                  <a:lnTo>
                    <a:pt x="200" y="29"/>
                  </a:lnTo>
                  <a:lnTo>
                    <a:pt x="203" y="29"/>
                  </a:lnTo>
                  <a:lnTo>
                    <a:pt x="212" y="27"/>
                  </a:lnTo>
                  <a:lnTo>
                    <a:pt x="213" y="27"/>
                  </a:lnTo>
                  <a:lnTo>
                    <a:pt x="217" y="26"/>
                  </a:lnTo>
                  <a:lnTo>
                    <a:pt x="225" y="24"/>
                  </a:lnTo>
                  <a:lnTo>
                    <a:pt x="240" y="1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56" name="Freeform 156"/>
            <p:cNvSpPr>
              <a:spLocks/>
            </p:cNvSpPr>
            <p:nvPr/>
          </p:nvSpPr>
          <p:spPr bwMode="auto">
            <a:xfrm>
              <a:off x="2120899" y="6507958"/>
              <a:ext cx="203200" cy="227013"/>
            </a:xfrm>
            <a:custGeom>
              <a:avLst/>
              <a:gdLst>
                <a:gd name="T0" fmla="*/ 204 w 257"/>
                <a:gd name="T1" fmla="*/ 5 h 287"/>
                <a:gd name="T2" fmla="*/ 215 w 257"/>
                <a:gd name="T3" fmla="*/ 16 h 287"/>
                <a:gd name="T4" fmla="*/ 224 w 257"/>
                <a:gd name="T5" fmla="*/ 31 h 287"/>
                <a:gd name="T6" fmla="*/ 242 w 257"/>
                <a:gd name="T7" fmla="*/ 50 h 287"/>
                <a:gd name="T8" fmla="*/ 247 w 257"/>
                <a:gd name="T9" fmla="*/ 76 h 287"/>
                <a:gd name="T10" fmla="*/ 249 w 257"/>
                <a:gd name="T11" fmla="*/ 96 h 287"/>
                <a:gd name="T12" fmla="*/ 232 w 257"/>
                <a:gd name="T13" fmla="*/ 104 h 287"/>
                <a:gd name="T14" fmla="*/ 219 w 257"/>
                <a:gd name="T15" fmla="*/ 113 h 287"/>
                <a:gd name="T16" fmla="*/ 206 w 257"/>
                <a:gd name="T17" fmla="*/ 143 h 287"/>
                <a:gd name="T18" fmla="*/ 201 w 257"/>
                <a:gd name="T19" fmla="*/ 154 h 287"/>
                <a:gd name="T20" fmla="*/ 182 w 257"/>
                <a:gd name="T21" fmla="*/ 157 h 287"/>
                <a:gd name="T22" fmla="*/ 169 w 257"/>
                <a:gd name="T23" fmla="*/ 154 h 287"/>
                <a:gd name="T24" fmla="*/ 167 w 257"/>
                <a:gd name="T25" fmla="*/ 164 h 287"/>
                <a:gd name="T26" fmla="*/ 167 w 257"/>
                <a:gd name="T27" fmla="*/ 173 h 287"/>
                <a:gd name="T28" fmla="*/ 163 w 257"/>
                <a:gd name="T29" fmla="*/ 183 h 287"/>
                <a:gd name="T30" fmla="*/ 138 w 257"/>
                <a:gd name="T31" fmla="*/ 194 h 287"/>
                <a:gd name="T32" fmla="*/ 124 w 257"/>
                <a:gd name="T33" fmla="*/ 204 h 287"/>
                <a:gd name="T34" fmla="*/ 116 w 257"/>
                <a:gd name="T35" fmla="*/ 209 h 287"/>
                <a:gd name="T36" fmla="*/ 110 w 257"/>
                <a:gd name="T37" fmla="*/ 217 h 287"/>
                <a:gd name="T38" fmla="*/ 108 w 257"/>
                <a:gd name="T39" fmla="*/ 225 h 287"/>
                <a:gd name="T40" fmla="*/ 101 w 257"/>
                <a:gd name="T41" fmla="*/ 230 h 287"/>
                <a:gd name="T42" fmla="*/ 88 w 257"/>
                <a:gd name="T43" fmla="*/ 241 h 287"/>
                <a:gd name="T44" fmla="*/ 78 w 257"/>
                <a:gd name="T45" fmla="*/ 246 h 287"/>
                <a:gd name="T46" fmla="*/ 57 w 257"/>
                <a:gd name="T47" fmla="*/ 238 h 287"/>
                <a:gd name="T48" fmla="*/ 47 w 257"/>
                <a:gd name="T49" fmla="*/ 261 h 287"/>
                <a:gd name="T50" fmla="*/ 45 w 257"/>
                <a:gd name="T51" fmla="*/ 277 h 287"/>
                <a:gd name="T52" fmla="*/ 38 w 257"/>
                <a:gd name="T53" fmla="*/ 285 h 287"/>
                <a:gd name="T54" fmla="*/ 25 w 257"/>
                <a:gd name="T55" fmla="*/ 282 h 287"/>
                <a:gd name="T56" fmla="*/ 14 w 257"/>
                <a:gd name="T57" fmla="*/ 283 h 287"/>
                <a:gd name="T58" fmla="*/ 9 w 257"/>
                <a:gd name="T59" fmla="*/ 272 h 287"/>
                <a:gd name="T60" fmla="*/ 7 w 257"/>
                <a:gd name="T61" fmla="*/ 253 h 287"/>
                <a:gd name="T62" fmla="*/ 2 w 257"/>
                <a:gd name="T63" fmla="*/ 243 h 287"/>
                <a:gd name="T64" fmla="*/ 5 w 257"/>
                <a:gd name="T65" fmla="*/ 219 h 287"/>
                <a:gd name="T66" fmla="*/ 9 w 257"/>
                <a:gd name="T67" fmla="*/ 207 h 287"/>
                <a:gd name="T68" fmla="*/ 9 w 257"/>
                <a:gd name="T69" fmla="*/ 194 h 287"/>
                <a:gd name="T70" fmla="*/ 14 w 257"/>
                <a:gd name="T71" fmla="*/ 175 h 287"/>
                <a:gd name="T72" fmla="*/ 19 w 257"/>
                <a:gd name="T73" fmla="*/ 160 h 287"/>
                <a:gd name="T74" fmla="*/ 24 w 257"/>
                <a:gd name="T75" fmla="*/ 144 h 287"/>
                <a:gd name="T76" fmla="*/ 34 w 257"/>
                <a:gd name="T77" fmla="*/ 122 h 287"/>
                <a:gd name="T78" fmla="*/ 37 w 257"/>
                <a:gd name="T79" fmla="*/ 110 h 287"/>
                <a:gd name="T80" fmla="*/ 40 w 257"/>
                <a:gd name="T81" fmla="*/ 102 h 287"/>
                <a:gd name="T82" fmla="*/ 43 w 257"/>
                <a:gd name="T83" fmla="*/ 91 h 287"/>
                <a:gd name="T84" fmla="*/ 43 w 257"/>
                <a:gd name="T85" fmla="*/ 79 h 287"/>
                <a:gd name="T86" fmla="*/ 47 w 257"/>
                <a:gd name="T87" fmla="*/ 67 h 287"/>
                <a:gd name="T88" fmla="*/ 47 w 257"/>
                <a:gd name="T89" fmla="*/ 55 h 287"/>
                <a:gd name="T90" fmla="*/ 50 w 257"/>
                <a:gd name="T91" fmla="*/ 37 h 287"/>
                <a:gd name="T92" fmla="*/ 57 w 257"/>
                <a:gd name="T93" fmla="*/ 31 h 287"/>
                <a:gd name="T94" fmla="*/ 73 w 257"/>
                <a:gd name="T95" fmla="*/ 13 h 287"/>
                <a:gd name="T96" fmla="*/ 73 w 257"/>
                <a:gd name="T97" fmla="*/ 0 h 287"/>
                <a:gd name="T98" fmla="*/ 85 w 257"/>
                <a:gd name="T99" fmla="*/ 5 h 287"/>
                <a:gd name="T100" fmla="*/ 96 w 257"/>
                <a:gd name="T101" fmla="*/ 7 h 287"/>
                <a:gd name="T102" fmla="*/ 113 w 257"/>
                <a:gd name="T103" fmla="*/ 21 h 287"/>
                <a:gd name="T104" fmla="*/ 121 w 257"/>
                <a:gd name="T105" fmla="*/ 23 h 287"/>
                <a:gd name="T106" fmla="*/ 136 w 257"/>
                <a:gd name="T107" fmla="*/ 24 h 287"/>
                <a:gd name="T108" fmla="*/ 148 w 257"/>
                <a:gd name="T109" fmla="*/ 18 h 287"/>
                <a:gd name="T110" fmla="*/ 156 w 257"/>
                <a:gd name="T111" fmla="*/ 18 h 287"/>
                <a:gd name="T112" fmla="*/ 163 w 257"/>
                <a:gd name="T113" fmla="*/ 13 h 287"/>
                <a:gd name="T114" fmla="*/ 181 w 257"/>
                <a:gd name="T115" fmla="*/ 10 h 287"/>
                <a:gd name="T116" fmla="*/ 194 w 257"/>
                <a:gd name="T117" fmla="*/ 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287">
                  <a:moveTo>
                    <a:pt x="196" y="7"/>
                  </a:moveTo>
                  <a:lnTo>
                    <a:pt x="201" y="5"/>
                  </a:lnTo>
                  <a:lnTo>
                    <a:pt x="204" y="5"/>
                  </a:lnTo>
                  <a:lnTo>
                    <a:pt x="212" y="12"/>
                  </a:lnTo>
                  <a:lnTo>
                    <a:pt x="214" y="15"/>
                  </a:lnTo>
                  <a:lnTo>
                    <a:pt x="215" y="16"/>
                  </a:lnTo>
                  <a:lnTo>
                    <a:pt x="220" y="26"/>
                  </a:lnTo>
                  <a:lnTo>
                    <a:pt x="222" y="28"/>
                  </a:lnTo>
                  <a:lnTo>
                    <a:pt x="224" y="31"/>
                  </a:lnTo>
                  <a:lnTo>
                    <a:pt x="232" y="41"/>
                  </a:lnTo>
                  <a:lnTo>
                    <a:pt x="240" y="49"/>
                  </a:lnTo>
                  <a:lnTo>
                    <a:pt x="242" y="50"/>
                  </a:lnTo>
                  <a:lnTo>
                    <a:pt x="245" y="65"/>
                  </a:lnTo>
                  <a:lnTo>
                    <a:pt x="245" y="67"/>
                  </a:lnTo>
                  <a:lnTo>
                    <a:pt x="247" y="76"/>
                  </a:lnTo>
                  <a:lnTo>
                    <a:pt x="249" y="83"/>
                  </a:lnTo>
                  <a:lnTo>
                    <a:pt x="257" y="89"/>
                  </a:lnTo>
                  <a:lnTo>
                    <a:pt x="249" y="96"/>
                  </a:lnTo>
                  <a:lnTo>
                    <a:pt x="247" y="97"/>
                  </a:lnTo>
                  <a:lnTo>
                    <a:pt x="244" y="99"/>
                  </a:lnTo>
                  <a:lnTo>
                    <a:pt x="232" y="104"/>
                  </a:lnTo>
                  <a:lnTo>
                    <a:pt x="230" y="104"/>
                  </a:lnTo>
                  <a:lnTo>
                    <a:pt x="222" y="107"/>
                  </a:lnTo>
                  <a:lnTo>
                    <a:pt x="219" y="113"/>
                  </a:lnTo>
                  <a:lnTo>
                    <a:pt x="210" y="128"/>
                  </a:lnTo>
                  <a:lnTo>
                    <a:pt x="209" y="135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2" y="151"/>
                  </a:lnTo>
                  <a:lnTo>
                    <a:pt x="201" y="154"/>
                  </a:lnTo>
                  <a:lnTo>
                    <a:pt x="194" y="159"/>
                  </a:lnTo>
                  <a:lnTo>
                    <a:pt x="187" y="160"/>
                  </a:lnTo>
                  <a:lnTo>
                    <a:pt x="182" y="157"/>
                  </a:lnTo>
                  <a:lnTo>
                    <a:pt x="174" y="156"/>
                  </a:lnTo>
                  <a:lnTo>
                    <a:pt x="171" y="154"/>
                  </a:lnTo>
                  <a:lnTo>
                    <a:pt x="169" y="154"/>
                  </a:lnTo>
                  <a:lnTo>
                    <a:pt x="166" y="154"/>
                  </a:lnTo>
                  <a:lnTo>
                    <a:pt x="164" y="159"/>
                  </a:lnTo>
                  <a:lnTo>
                    <a:pt x="167" y="164"/>
                  </a:lnTo>
                  <a:lnTo>
                    <a:pt x="167" y="165"/>
                  </a:lnTo>
                  <a:lnTo>
                    <a:pt x="169" y="170"/>
                  </a:lnTo>
                  <a:lnTo>
                    <a:pt x="167" y="173"/>
                  </a:lnTo>
                  <a:lnTo>
                    <a:pt x="166" y="175"/>
                  </a:lnTo>
                  <a:lnTo>
                    <a:pt x="164" y="178"/>
                  </a:lnTo>
                  <a:lnTo>
                    <a:pt x="163" y="183"/>
                  </a:lnTo>
                  <a:lnTo>
                    <a:pt x="154" y="188"/>
                  </a:lnTo>
                  <a:lnTo>
                    <a:pt x="146" y="191"/>
                  </a:lnTo>
                  <a:lnTo>
                    <a:pt x="138" y="194"/>
                  </a:lnTo>
                  <a:lnTo>
                    <a:pt x="131" y="198"/>
                  </a:lnTo>
                  <a:lnTo>
                    <a:pt x="126" y="202"/>
                  </a:lnTo>
                  <a:lnTo>
                    <a:pt x="124" y="204"/>
                  </a:lnTo>
                  <a:lnTo>
                    <a:pt x="121" y="207"/>
                  </a:lnTo>
                  <a:lnTo>
                    <a:pt x="118" y="209"/>
                  </a:lnTo>
                  <a:lnTo>
                    <a:pt x="116" y="209"/>
                  </a:lnTo>
                  <a:lnTo>
                    <a:pt x="113" y="212"/>
                  </a:lnTo>
                  <a:lnTo>
                    <a:pt x="111" y="214"/>
                  </a:lnTo>
                  <a:lnTo>
                    <a:pt x="110" y="217"/>
                  </a:lnTo>
                  <a:lnTo>
                    <a:pt x="110" y="219"/>
                  </a:lnTo>
                  <a:lnTo>
                    <a:pt x="108" y="224"/>
                  </a:lnTo>
                  <a:lnTo>
                    <a:pt x="108" y="225"/>
                  </a:lnTo>
                  <a:lnTo>
                    <a:pt x="108" y="228"/>
                  </a:lnTo>
                  <a:lnTo>
                    <a:pt x="105" y="228"/>
                  </a:lnTo>
                  <a:lnTo>
                    <a:pt x="101" y="230"/>
                  </a:lnTo>
                  <a:lnTo>
                    <a:pt x="95" y="235"/>
                  </a:lnTo>
                  <a:lnTo>
                    <a:pt x="90" y="240"/>
                  </a:lnTo>
                  <a:lnTo>
                    <a:pt x="88" y="241"/>
                  </a:lnTo>
                  <a:lnTo>
                    <a:pt x="81" y="245"/>
                  </a:lnTo>
                  <a:lnTo>
                    <a:pt x="80" y="246"/>
                  </a:lnTo>
                  <a:lnTo>
                    <a:pt x="78" y="246"/>
                  </a:lnTo>
                  <a:lnTo>
                    <a:pt x="72" y="243"/>
                  </a:lnTo>
                  <a:lnTo>
                    <a:pt x="70" y="243"/>
                  </a:lnTo>
                  <a:lnTo>
                    <a:pt x="57" y="238"/>
                  </a:lnTo>
                  <a:lnTo>
                    <a:pt x="52" y="249"/>
                  </a:lnTo>
                  <a:lnTo>
                    <a:pt x="52" y="253"/>
                  </a:lnTo>
                  <a:lnTo>
                    <a:pt x="47" y="261"/>
                  </a:lnTo>
                  <a:lnTo>
                    <a:pt x="45" y="262"/>
                  </a:lnTo>
                  <a:lnTo>
                    <a:pt x="45" y="275"/>
                  </a:lnTo>
                  <a:lnTo>
                    <a:pt x="45" y="277"/>
                  </a:lnTo>
                  <a:lnTo>
                    <a:pt x="47" y="287"/>
                  </a:lnTo>
                  <a:lnTo>
                    <a:pt x="42" y="285"/>
                  </a:lnTo>
                  <a:lnTo>
                    <a:pt x="38" y="285"/>
                  </a:lnTo>
                  <a:lnTo>
                    <a:pt x="34" y="283"/>
                  </a:lnTo>
                  <a:lnTo>
                    <a:pt x="32" y="283"/>
                  </a:lnTo>
                  <a:lnTo>
                    <a:pt x="25" y="282"/>
                  </a:lnTo>
                  <a:lnTo>
                    <a:pt x="22" y="282"/>
                  </a:lnTo>
                  <a:lnTo>
                    <a:pt x="20" y="283"/>
                  </a:lnTo>
                  <a:lnTo>
                    <a:pt x="14" y="283"/>
                  </a:lnTo>
                  <a:lnTo>
                    <a:pt x="12" y="280"/>
                  </a:lnTo>
                  <a:lnTo>
                    <a:pt x="10" y="279"/>
                  </a:lnTo>
                  <a:lnTo>
                    <a:pt x="9" y="272"/>
                  </a:lnTo>
                  <a:lnTo>
                    <a:pt x="9" y="264"/>
                  </a:lnTo>
                  <a:lnTo>
                    <a:pt x="9" y="262"/>
                  </a:lnTo>
                  <a:lnTo>
                    <a:pt x="7" y="253"/>
                  </a:lnTo>
                  <a:lnTo>
                    <a:pt x="7" y="249"/>
                  </a:lnTo>
                  <a:lnTo>
                    <a:pt x="4" y="245"/>
                  </a:lnTo>
                  <a:lnTo>
                    <a:pt x="2" y="243"/>
                  </a:lnTo>
                  <a:lnTo>
                    <a:pt x="0" y="236"/>
                  </a:lnTo>
                  <a:lnTo>
                    <a:pt x="4" y="224"/>
                  </a:lnTo>
                  <a:lnTo>
                    <a:pt x="5" y="219"/>
                  </a:lnTo>
                  <a:lnTo>
                    <a:pt x="5" y="217"/>
                  </a:lnTo>
                  <a:lnTo>
                    <a:pt x="5" y="215"/>
                  </a:lnTo>
                  <a:lnTo>
                    <a:pt x="9" y="207"/>
                  </a:lnTo>
                  <a:lnTo>
                    <a:pt x="10" y="204"/>
                  </a:lnTo>
                  <a:lnTo>
                    <a:pt x="10" y="202"/>
                  </a:lnTo>
                  <a:lnTo>
                    <a:pt x="9" y="194"/>
                  </a:lnTo>
                  <a:lnTo>
                    <a:pt x="12" y="188"/>
                  </a:lnTo>
                  <a:lnTo>
                    <a:pt x="12" y="183"/>
                  </a:lnTo>
                  <a:lnTo>
                    <a:pt x="14" y="175"/>
                  </a:lnTo>
                  <a:lnTo>
                    <a:pt x="14" y="173"/>
                  </a:lnTo>
                  <a:lnTo>
                    <a:pt x="19" y="162"/>
                  </a:lnTo>
                  <a:lnTo>
                    <a:pt x="19" y="160"/>
                  </a:lnTo>
                  <a:lnTo>
                    <a:pt x="20" y="156"/>
                  </a:lnTo>
                  <a:lnTo>
                    <a:pt x="22" y="146"/>
                  </a:lnTo>
                  <a:lnTo>
                    <a:pt x="24" y="144"/>
                  </a:lnTo>
                  <a:lnTo>
                    <a:pt x="25" y="141"/>
                  </a:lnTo>
                  <a:lnTo>
                    <a:pt x="29" y="131"/>
                  </a:lnTo>
                  <a:lnTo>
                    <a:pt x="34" y="122"/>
                  </a:lnTo>
                  <a:lnTo>
                    <a:pt x="34" y="120"/>
                  </a:lnTo>
                  <a:lnTo>
                    <a:pt x="35" y="117"/>
                  </a:lnTo>
                  <a:lnTo>
                    <a:pt x="37" y="110"/>
                  </a:lnTo>
                  <a:lnTo>
                    <a:pt x="38" y="109"/>
                  </a:lnTo>
                  <a:lnTo>
                    <a:pt x="38" y="107"/>
                  </a:lnTo>
                  <a:lnTo>
                    <a:pt x="40" y="102"/>
                  </a:lnTo>
                  <a:lnTo>
                    <a:pt x="42" y="99"/>
                  </a:lnTo>
                  <a:lnTo>
                    <a:pt x="43" y="92"/>
                  </a:lnTo>
                  <a:lnTo>
                    <a:pt x="43" y="91"/>
                  </a:lnTo>
                  <a:lnTo>
                    <a:pt x="43" y="86"/>
                  </a:lnTo>
                  <a:lnTo>
                    <a:pt x="43" y="83"/>
                  </a:lnTo>
                  <a:lnTo>
                    <a:pt x="43" y="79"/>
                  </a:lnTo>
                  <a:lnTo>
                    <a:pt x="45" y="73"/>
                  </a:lnTo>
                  <a:lnTo>
                    <a:pt x="47" y="71"/>
                  </a:lnTo>
                  <a:lnTo>
                    <a:pt x="47" y="67"/>
                  </a:lnTo>
                  <a:lnTo>
                    <a:pt x="47" y="65"/>
                  </a:lnTo>
                  <a:lnTo>
                    <a:pt x="47" y="62"/>
                  </a:lnTo>
                  <a:lnTo>
                    <a:pt x="47" y="55"/>
                  </a:lnTo>
                  <a:lnTo>
                    <a:pt x="47" y="46"/>
                  </a:lnTo>
                  <a:lnTo>
                    <a:pt x="48" y="41"/>
                  </a:lnTo>
                  <a:lnTo>
                    <a:pt x="50" y="37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7" y="31"/>
                  </a:lnTo>
                  <a:lnTo>
                    <a:pt x="67" y="24"/>
                  </a:lnTo>
                  <a:lnTo>
                    <a:pt x="72" y="16"/>
                  </a:lnTo>
                  <a:lnTo>
                    <a:pt x="73" y="13"/>
                  </a:lnTo>
                  <a:lnTo>
                    <a:pt x="73" y="7"/>
                  </a:lnTo>
                  <a:lnTo>
                    <a:pt x="72" y="5"/>
                  </a:lnTo>
                  <a:lnTo>
                    <a:pt x="73" y="0"/>
                  </a:lnTo>
                  <a:lnTo>
                    <a:pt x="77" y="0"/>
                  </a:lnTo>
                  <a:lnTo>
                    <a:pt x="81" y="2"/>
                  </a:lnTo>
                  <a:lnTo>
                    <a:pt x="85" y="5"/>
                  </a:lnTo>
                  <a:lnTo>
                    <a:pt x="86" y="5"/>
                  </a:lnTo>
                  <a:lnTo>
                    <a:pt x="91" y="7"/>
                  </a:lnTo>
                  <a:lnTo>
                    <a:pt x="96" y="7"/>
                  </a:lnTo>
                  <a:lnTo>
                    <a:pt x="101" y="13"/>
                  </a:lnTo>
                  <a:lnTo>
                    <a:pt x="108" y="20"/>
                  </a:lnTo>
                  <a:lnTo>
                    <a:pt x="113" y="21"/>
                  </a:lnTo>
                  <a:lnTo>
                    <a:pt x="115" y="21"/>
                  </a:lnTo>
                  <a:lnTo>
                    <a:pt x="118" y="21"/>
                  </a:lnTo>
                  <a:lnTo>
                    <a:pt x="121" y="23"/>
                  </a:lnTo>
                  <a:lnTo>
                    <a:pt x="128" y="26"/>
                  </a:lnTo>
                  <a:lnTo>
                    <a:pt x="131" y="28"/>
                  </a:lnTo>
                  <a:lnTo>
                    <a:pt x="136" y="24"/>
                  </a:lnTo>
                  <a:lnTo>
                    <a:pt x="139" y="23"/>
                  </a:lnTo>
                  <a:lnTo>
                    <a:pt x="143" y="21"/>
                  </a:lnTo>
                  <a:lnTo>
                    <a:pt x="148" y="18"/>
                  </a:lnTo>
                  <a:lnTo>
                    <a:pt x="149" y="18"/>
                  </a:lnTo>
                  <a:lnTo>
                    <a:pt x="153" y="18"/>
                  </a:lnTo>
                  <a:lnTo>
                    <a:pt x="156" y="18"/>
                  </a:lnTo>
                  <a:lnTo>
                    <a:pt x="159" y="16"/>
                  </a:lnTo>
                  <a:lnTo>
                    <a:pt x="161" y="15"/>
                  </a:lnTo>
                  <a:lnTo>
                    <a:pt x="163" y="13"/>
                  </a:lnTo>
                  <a:lnTo>
                    <a:pt x="166" y="8"/>
                  </a:lnTo>
                  <a:lnTo>
                    <a:pt x="169" y="7"/>
                  </a:lnTo>
                  <a:lnTo>
                    <a:pt x="181" y="10"/>
                  </a:lnTo>
                  <a:lnTo>
                    <a:pt x="182" y="10"/>
                  </a:lnTo>
                  <a:lnTo>
                    <a:pt x="187" y="8"/>
                  </a:lnTo>
                  <a:lnTo>
                    <a:pt x="194" y="7"/>
                  </a:lnTo>
                  <a:lnTo>
                    <a:pt x="196" y="7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57" name="Freeform 157"/>
            <p:cNvSpPr>
              <a:spLocks/>
            </p:cNvSpPr>
            <p:nvPr/>
          </p:nvSpPr>
          <p:spPr bwMode="auto">
            <a:xfrm>
              <a:off x="1477962" y="6649245"/>
              <a:ext cx="866775" cy="700088"/>
            </a:xfrm>
            <a:custGeom>
              <a:avLst/>
              <a:gdLst>
                <a:gd name="T0" fmla="*/ 812 w 1092"/>
                <a:gd name="T1" fmla="*/ 63 h 880"/>
                <a:gd name="T2" fmla="*/ 830 w 1092"/>
                <a:gd name="T3" fmla="*/ 103 h 880"/>
                <a:gd name="T4" fmla="*/ 855 w 1092"/>
                <a:gd name="T5" fmla="*/ 82 h 880"/>
                <a:gd name="T6" fmla="*/ 898 w 1092"/>
                <a:gd name="T7" fmla="*/ 61 h 880"/>
                <a:gd name="T8" fmla="*/ 916 w 1092"/>
                <a:gd name="T9" fmla="*/ 74 h 880"/>
                <a:gd name="T10" fmla="*/ 936 w 1092"/>
                <a:gd name="T11" fmla="*/ 108 h 880"/>
                <a:gd name="T12" fmla="*/ 977 w 1092"/>
                <a:gd name="T13" fmla="*/ 144 h 880"/>
                <a:gd name="T14" fmla="*/ 1020 w 1092"/>
                <a:gd name="T15" fmla="*/ 188 h 880"/>
                <a:gd name="T16" fmla="*/ 1057 w 1092"/>
                <a:gd name="T17" fmla="*/ 222 h 880"/>
                <a:gd name="T18" fmla="*/ 1049 w 1092"/>
                <a:gd name="T19" fmla="*/ 268 h 880"/>
                <a:gd name="T20" fmla="*/ 1073 w 1092"/>
                <a:gd name="T21" fmla="*/ 319 h 880"/>
                <a:gd name="T22" fmla="*/ 1075 w 1092"/>
                <a:gd name="T23" fmla="*/ 338 h 880"/>
                <a:gd name="T24" fmla="*/ 1045 w 1092"/>
                <a:gd name="T25" fmla="*/ 374 h 880"/>
                <a:gd name="T26" fmla="*/ 1019 w 1092"/>
                <a:gd name="T27" fmla="*/ 416 h 880"/>
                <a:gd name="T28" fmla="*/ 1004 w 1092"/>
                <a:gd name="T29" fmla="*/ 476 h 880"/>
                <a:gd name="T30" fmla="*/ 982 w 1092"/>
                <a:gd name="T31" fmla="*/ 539 h 880"/>
                <a:gd name="T32" fmla="*/ 939 w 1092"/>
                <a:gd name="T33" fmla="*/ 665 h 880"/>
                <a:gd name="T34" fmla="*/ 925 w 1092"/>
                <a:gd name="T35" fmla="*/ 789 h 880"/>
                <a:gd name="T36" fmla="*/ 857 w 1092"/>
                <a:gd name="T37" fmla="*/ 789 h 880"/>
                <a:gd name="T38" fmla="*/ 774 w 1092"/>
                <a:gd name="T39" fmla="*/ 794 h 880"/>
                <a:gd name="T40" fmla="*/ 705 w 1092"/>
                <a:gd name="T41" fmla="*/ 820 h 880"/>
                <a:gd name="T42" fmla="*/ 662 w 1092"/>
                <a:gd name="T43" fmla="*/ 833 h 880"/>
                <a:gd name="T44" fmla="*/ 615 w 1092"/>
                <a:gd name="T45" fmla="*/ 799 h 880"/>
                <a:gd name="T46" fmla="*/ 577 w 1092"/>
                <a:gd name="T47" fmla="*/ 759 h 880"/>
                <a:gd name="T48" fmla="*/ 561 w 1092"/>
                <a:gd name="T49" fmla="*/ 801 h 880"/>
                <a:gd name="T50" fmla="*/ 582 w 1092"/>
                <a:gd name="T51" fmla="*/ 849 h 880"/>
                <a:gd name="T52" fmla="*/ 533 w 1092"/>
                <a:gd name="T53" fmla="*/ 870 h 880"/>
                <a:gd name="T54" fmla="*/ 501 w 1092"/>
                <a:gd name="T55" fmla="*/ 843 h 880"/>
                <a:gd name="T56" fmla="*/ 461 w 1092"/>
                <a:gd name="T57" fmla="*/ 833 h 880"/>
                <a:gd name="T58" fmla="*/ 357 w 1092"/>
                <a:gd name="T59" fmla="*/ 827 h 880"/>
                <a:gd name="T60" fmla="*/ 318 w 1092"/>
                <a:gd name="T61" fmla="*/ 796 h 880"/>
                <a:gd name="T62" fmla="*/ 271 w 1092"/>
                <a:gd name="T63" fmla="*/ 772 h 880"/>
                <a:gd name="T64" fmla="*/ 223 w 1092"/>
                <a:gd name="T65" fmla="*/ 738 h 880"/>
                <a:gd name="T66" fmla="*/ 205 w 1092"/>
                <a:gd name="T67" fmla="*/ 704 h 880"/>
                <a:gd name="T68" fmla="*/ 165 w 1092"/>
                <a:gd name="T69" fmla="*/ 676 h 880"/>
                <a:gd name="T70" fmla="*/ 142 w 1092"/>
                <a:gd name="T71" fmla="*/ 626 h 880"/>
                <a:gd name="T72" fmla="*/ 122 w 1092"/>
                <a:gd name="T73" fmla="*/ 578 h 880"/>
                <a:gd name="T74" fmla="*/ 91 w 1092"/>
                <a:gd name="T75" fmla="*/ 516 h 880"/>
                <a:gd name="T76" fmla="*/ 76 w 1092"/>
                <a:gd name="T77" fmla="*/ 458 h 880"/>
                <a:gd name="T78" fmla="*/ 93 w 1092"/>
                <a:gd name="T79" fmla="*/ 391 h 880"/>
                <a:gd name="T80" fmla="*/ 40 w 1092"/>
                <a:gd name="T81" fmla="*/ 340 h 880"/>
                <a:gd name="T82" fmla="*/ 10 w 1092"/>
                <a:gd name="T83" fmla="*/ 280 h 880"/>
                <a:gd name="T84" fmla="*/ 33 w 1092"/>
                <a:gd name="T85" fmla="*/ 231 h 880"/>
                <a:gd name="T86" fmla="*/ 18 w 1092"/>
                <a:gd name="T87" fmla="*/ 178 h 880"/>
                <a:gd name="T88" fmla="*/ 76 w 1092"/>
                <a:gd name="T89" fmla="*/ 155 h 880"/>
                <a:gd name="T90" fmla="*/ 113 w 1092"/>
                <a:gd name="T91" fmla="*/ 158 h 880"/>
                <a:gd name="T92" fmla="*/ 154 w 1092"/>
                <a:gd name="T93" fmla="*/ 178 h 880"/>
                <a:gd name="T94" fmla="*/ 197 w 1092"/>
                <a:gd name="T95" fmla="*/ 210 h 880"/>
                <a:gd name="T96" fmla="*/ 240 w 1092"/>
                <a:gd name="T97" fmla="*/ 173 h 880"/>
                <a:gd name="T98" fmla="*/ 260 w 1092"/>
                <a:gd name="T99" fmla="*/ 120 h 880"/>
                <a:gd name="T100" fmla="*/ 316 w 1092"/>
                <a:gd name="T101" fmla="*/ 141 h 880"/>
                <a:gd name="T102" fmla="*/ 366 w 1092"/>
                <a:gd name="T103" fmla="*/ 162 h 880"/>
                <a:gd name="T104" fmla="*/ 422 w 1092"/>
                <a:gd name="T105" fmla="*/ 166 h 880"/>
                <a:gd name="T106" fmla="*/ 448 w 1092"/>
                <a:gd name="T107" fmla="*/ 152 h 880"/>
                <a:gd name="T108" fmla="*/ 486 w 1092"/>
                <a:gd name="T109" fmla="*/ 150 h 880"/>
                <a:gd name="T110" fmla="*/ 546 w 1092"/>
                <a:gd name="T111" fmla="*/ 147 h 880"/>
                <a:gd name="T112" fmla="*/ 602 w 1092"/>
                <a:gd name="T113" fmla="*/ 144 h 880"/>
                <a:gd name="T114" fmla="*/ 612 w 1092"/>
                <a:gd name="T115" fmla="*/ 95 h 880"/>
                <a:gd name="T116" fmla="*/ 619 w 1092"/>
                <a:gd name="T117" fmla="*/ 60 h 880"/>
                <a:gd name="T118" fmla="*/ 647 w 1092"/>
                <a:gd name="T119" fmla="*/ 31 h 880"/>
                <a:gd name="T120" fmla="*/ 753 w 1092"/>
                <a:gd name="T121" fmla="*/ 6 h 880"/>
                <a:gd name="T122" fmla="*/ 809 w 1092"/>
                <a:gd name="T123" fmla="*/ 13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92" h="880">
                  <a:moveTo>
                    <a:pt x="819" y="14"/>
                  </a:moveTo>
                  <a:lnTo>
                    <a:pt x="820" y="22"/>
                  </a:lnTo>
                  <a:lnTo>
                    <a:pt x="820" y="24"/>
                  </a:lnTo>
                  <a:lnTo>
                    <a:pt x="819" y="27"/>
                  </a:lnTo>
                  <a:lnTo>
                    <a:pt x="815" y="35"/>
                  </a:lnTo>
                  <a:lnTo>
                    <a:pt x="815" y="37"/>
                  </a:lnTo>
                  <a:lnTo>
                    <a:pt x="815" y="39"/>
                  </a:lnTo>
                  <a:lnTo>
                    <a:pt x="814" y="44"/>
                  </a:lnTo>
                  <a:lnTo>
                    <a:pt x="810" y="56"/>
                  </a:lnTo>
                  <a:lnTo>
                    <a:pt x="812" y="63"/>
                  </a:lnTo>
                  <a:lnTo>
                    <a:pt x="814" y="65"/>
                  </a:lnTo>
                  <a:lnTo>
                    <a:pt x="817" y="69"/>
                  </a:lnTo>
                  <a:lnTo>
                    <a:pt x="817" y="73"/>
                  </a:lnTo>
                  <a:lnTo>
                    <a:pt x="819" y="82"/>
                  </a:lnTo>
                  <a:lnTo>
                    <a:pt x="819" y="84"/>
                  </a:lnTo>
                  <a:lnTo>
                    <a:pt x="819" y="92"/>
                  </a:lnTo>
                  <a:lnTo>
                    <a:pt x="820" y="99"/>
                  </a:lnTo>
                  <a:lnTo>
                    <a:pt x="822" y="100"/>
                  </a:lnTo>
                  <a:lnTo>
                    <a:pt x="824" y="103"/>
                  </a:lnTo>
                  <a:lnTo>
                    <a:pt x="830" y="103"/>
                  </a:lnTo>
                  <a:lnTo>
                    <a:pt x="832" y="102"/>
                  </a:lnTo>
                  <a:lnTo>
                    <a:pt x="835" y="102"/>
                  </a:lnTo>
                  <a:lnTo>
                    <a:pt x="842" y="103"/>
                  </a:lnTo>
                  <a:lnTo>
                    <a:pt x="844" y="103"/>
                  </a:lnTo>
                  <a:lnTo>
                    <a:pt x="848" y="105"/>
                  </a:lnTo>
                  <a:lnTo>
                    <a:pt x="852" y="105"/>
                  </a:lnTo>
                  <a:lnTo>
                    <a:pt x="857" y="107"/>
                  </a:lnTo>
                  <a:lnTo>
                    <a:pt x="855" y="97"/>
                  </a:lnTo>
                  <a:lnTo>
                    <a:pt x="855" y="95"/>
                  </a:lnTo>
                  <a:lnTo>
                    <a:pt x="855" y="82"/>
                  </a:lnTo>
                  <a:lnTo>
                    <a:pt x="857" y="81"/>
                  </a:lnTo>
                  <a:lnTo>
                    <a:pt x="862" y="73"/>
                  </a:lnTo>
                  <a:lnTo>
                    <a:pt x="862" y="69"/>
                  </a:lnTo>
                  <a:lnTo>
                    <a:pt x="867" y="58"/>
                  </a:lnTo>
                  <a:lnTo>
                    <a:pt x="880" y="63"/>
                  </a:lnTo>
                  <a:lnTo>
                    <a:pt x="882" y="63"/>
                  </a:lnTo>
                  <a:lnTo>
                    <a:pt x="888" y="66"/>
                  </a:lnTo>
                  <a:lnTo>
                    <a:pt x="890" y="66"/>
                  </a:lnTo>
                  <a:lnTo>
                    <a:pt x="891" y="65"/>
                  </a:lnTo>
                  <a:lnTo>
                    <a:pt x="898" y="61"/>
                  </a:lnTo>
                  <a:lnTo>
                    <a:pt x="900" y="60"/>
                  </a:lnTo>
                  <a:lnTo>
                    <a:pt x="905" y="55"/>
                  </a:lnTo>
                  <a:lnTo>
                    <a:pt x="911" y="50"/>
                  </a:lnTo>
                  <a:lnTo>
                    <a:pt x="915" y="48"/>
                  </a:lnTo>
                  <a:lnTo>
                    <a:pt x="918" y="48"/>
                  </a:lnTo>
                  <a:lnTo>
                    <a:pt x="920" y="50"/>
                  </a:lnTo>
                  <a:lnTo>
                    <a:pt x="921" y="56"/>
                  </a:lnTo>
                  <a:lnTo>
                    <a:pt x="920" y="60"/>
                  </a:lnTo>
                  <a:lnTo>
                    <a:pt x="918" y="68"/>
                  </a:lnTo>
                  <a:lnTo>
                    <a:pt x="916" y="74"/>
                  </a:lnTo>
                  <a:lnTo>
                    <a:pt x="915" y="79"/>
                  </a:lnTo>
                  <a:lnTo>
                    <a:pt x="911" y="82"/>
                  </a:lnTo>
                  <a:lnTo>
                    <a:pt x="910" y="86"/>
                  </a:lnTo>
                  <a:lnTo>
                    <a:pt x="908" y="87"/>
                  </a:lnTo>
                  <a:lnTo>
                    <a:pt x="918" y="90"/>
                  </a:lnTo>
                  <a:lnTo>
                    <a:pt x="925" y="95"/>
                  </a:lnTo>
                  <a:lnTo>
                    <a:pt x="926" y="97"/>
                  </a:lnTo>
                  <a:lnTo>
                    <a:pt x="930" y="103"/>
                  </a:lnTo>
                  <a:lnTo>
                    <a:pt x="934" y="107"/>
                  </a:lnTo>
                  <a:lnTo>
                    <a:pt x="936" y="108"/>
                  </a:lnTo>
                  <a:lnTo>
                    <a:pt x="939" y="111"/>
                  </a:lnTo>
                  <a:lnTo>
                    <a:pt x="944" y="115"/>
                  </a:lnTo>
                  <a:lnTo>
                    <a:pt x="946" y="116"/>
                  </a:lnTo>
                  <a:lnTo>
                    <a:pt x="954" y="121"/>
                  </a:lnTo>
                  <a:lnTo>
                    <a:pt x="956" y="123"/>
                  </a:lnTo>
                  <a:lnTo>
                    <a:pt x="963" y="126"/>
                  </a:lnTo>
                  <a:lnTo>
                    <a:pt x="971" y="136"/>
                  </a:lnTo>
                  <a:lnTo>
                    <a:pt x="973" y="136"/>
                  </a:lnTo>
                  <a:lnTo>
                    <a:pt x="976" y="142"/>
                  </a:lnTo>
                  <a:lnTo>
                    <a:pt x="977" y="144"/>
                  </a:lnTo>
                  <a:lnTo>
                    <a:pt x="979" y="150"/>
                  </a:lnTo>
                  <a:lnTo>
                    <a:pt x="981" y="155"/>
                  </a:lnTo>
                  <a:lnTo>
                    <a:pt x="982" y="158"/>
                  </a:lnTo>
                  <a:lnTo>
                    <a:pt x="991" y="166"/>
                  </a:lnTo>
                  <a:lnTo>
                    <a:pt x="992" y="168"/>
                  </a:lnTo>
                  <a:lnTo>
                    <a:pt x="1004" y="178"/>
                  </a:lnTo>
                  <a:lnTo>
                    <a:pt x="1006" y="179"/>
                  </a:lnTo>
                  <a:lnTo>
                    <a:pt x="1012" y="183"/>
                  </a:lnTo>
                  <a:lnTo>
                    <a:pt x="1020" y="186"/>
                  </a:lnTo>
                  <a:lnTo>
                    <a:pt x="1020" y="188"/>
                  </a:lnTo>
                  <a:lnTo>
                    <a:pt x="1027" y="192"/>
                  </a:lnTo>
                  <a:lnTo>
                    <a:pt x="1032" y="196"/>
                  </a:lnTo>
                  <a:lnTo>
                    <a:pt x="1034" y="197"/>
                  </a:lnTo>
                  <a:lnTo>
                    <a:pt x="1042" y="202"/>
                  </a:lnTo>
                  <a:lnTo>
                    <a:pt x="1044" y="202"/>
                  </a:lnTo>
                  <a:lnTo>
                    <a:pt x="1050" y="205"/>
                  </a:lnTo>
                  <a:lnTo>
                    <a:pt x="1052" y="207"/>
                  </a:lnTo>
                  <a:lnTo>
                    <a:pt x="1057" y="218"/>
                  </a:lnTo>
                  <a:lnTo>
                    <a:pt x="1057" y="220"/>
                  </a:lnTo>
                  <a:lnTo>
                    <a:pt x="1057" y="222"/>
                  </a:lnTo>
                  <a:lnTo>
                    <a:pt x="1057" y="228"/>
                  </a:lnTo>
                  <a:lnTo>
                    <a:pt x="1057" y="231"/>
                  </a:lnTo>
                  <a:lnTo>
                    <a:pt x="1057" y="233"/>
                  </a:lnTo>
                  <a:lnTo>
                    <a:pt x="1055" y="244"/>
                  </a:lnTo>
                  <a:lnTo>
                    <a:pt x="1054" y="251"/>
                  </a:lnTo>
                  <a:lnTo>
                    <a:pt x="1054" y="255"/>
                  </a:lnTo>
                  <a:lnTo>
                    <a:pt x="1052" y="259"/>
                  </a:lnTo>
                  <a:lnTo>
                    <a:pt x="1050" y="262"/>
                  </a:lnTo>
                  <a:lnTo>
                    <a:pt x="1050" y="264"/>
                  </a:lnTo>
                  <a:lnTo>
                    <a:pt x="1049" y="268"/>
                  </a:lnTo>
                  <a:lnTo>
                    <a:pt x="1049" y="270"/>
                  </a:lnTo>
                  <a:lnTo>
                    <a:pt x="1049" y="272"/>
                  </a:lnTo>
                  <a:lnTo>
                    <a:pt x="1050" y="281"/>
                  </a:lnTo>
                  <a:lnTo>
                    <a:pt x="1055" y="294"/>
                  </a:lnTo>
                  <a:lnTo>
                    <a:pt x="1060" y="301"/>
                  </a:lnTo>
                  <a:lnTo>
                    <a:pt x="1065" y="306"/>
                  </a:lnTo>
                  <a:lnTo>
                    <a:pt x="1068" y="309"/>
                  </a:lnTo>
                  <a:lnTo>
                    <a:pt x="1072" y="314"/>
                  </a:lnTo>
                  <a:lnTo>
                    <a:pt x="1072" y="315"/>
                  </a:lnTo>
                  <a:lnTo>
                    <a:pt x="1073" y="319"/>
                  </a:lnTo>
                  <a:lnTo>
                    <a:pt x="1078" y="319"/>
                  </a:lnTo>
                  <a:lnTo>
                    <a:pt x="1085" y="317"/>
                  </a:lnTo>
                  <a:lnTo>
                    <a:pt x="1088" y="317"/>
                  </a:lnTo>
                  <a:lnTo>
                    <a:pt x="1090" y="319"/>
                  </a:lnTo>
                  <a:lnTo>
                    <a:pt x="1092" y="320"/>
                  </a:lnTo>
                  <a:lnTo>
                    <a:pt x="1092" y="323"/>
                  </a:lnTo>
                  <a:lnTo>
                    <a:pt x="1087" y="328"/>
                  </a:lnTo>
                  <a:lnTo>
                    <a:pt x="1085" y="330"/>
                  </a:lnTo>
                  <a:lnTo>
                    <a:pt x="1077" y="336"/>
                  </a:lnTo>
                  <a:lnTo>
                    <a:pt x="1075" y="338"/>
                  </a:lnTo>
                  <a:lnTo>
                    <a:pt x="1067" y="346"/>
                  </a:lnTo>
                  <a:lnTo>
                    <a:pt x="1065" y="348"/>
                  </a:lnTo>
                  <a:lnTo>
                    <a:pt x="1062" y="353"/>
                  </a:lnTo>
                  <a:lnTo>
                    <a:pt x="1060" y="354"/>
                  </a:lnTo>
                  <a:lnTo>
                    <a:pt x="1059" y="357"/>
                  </a:lnTo>
                  <a:lnTo>
                    <a:pt x="1057" y="359"/>
                  </a:lnTo>
                  <a:lnTo>
                    <a:pt x="1055" y="362"/>
                  </a:lnTo>
                  <a:lnTo>
                    <a:pt x="1054" y="364"/>
                  </a:lnTo>
                  <a:lnTo>
                    <a:pt x="1047" y="372"/>
                  </a:lnTo>
                  <a:lnTo>
                    <a:pt x="1045" y="374"/>
                  </a:lnTo>
                  <a:lnTo>
                    <a:pt x="1039" y="382"/>
                  </a:lnTo>
                  <a:lnTo>
                    <a:pt x="1039" y="383"/>
                  </a:lnTo>
                  <a:lnTo>
                    <a:pt x="1035" y="388"/>
                  </a:lnTo>
                  <a:lnTo>
                    <a:pt x="1034" y="390"/>
                  </a:lnTo>
                  <a:lnTo>
                    <a:pt x="1032" y="396"/>
                  </a:lnTo>
                  <a:lnTo>
                    <a:pt x="1029" y="400"/>
                  </a:lnTo>
                  <a:lnTo>
                    <a:pt x="1027" y="401"/>
                  </a:lnTo>
                  <a:lnTo>
                    <a:pt x="1024" y="409"/>
                  </a:lnTo>
                  <a:lnTo>
                    <a:pt x="1022" y="411"/>
                  </a:lnTo>
                  <a:lnTo>
                    <a:pt x="1019" y="416"/>
                  </a:lnTo>
                  <a:lnTo>
                    <a:pt x="1017" y="419"/>
                  </a:lnTo>
                  <a:lnTo>
                    <a:pt x="1014" y="430"/>
                  </a:lnTo>
                  <a:lnTo>
                    <a:pt x="1014" y="432"/>
                  </a:lnTo>
                  <a:lnTo>
                    <a:pt x="1012" y="435"/>
                  </a:lnTo>
                  <a:lnTo>
                    <a:pt x="1007" y="451"/>
                  </a:lnTo>
                  <a:lnTo>
                    <a:pt x="1007" y="455"/>
                  </a:lnTo>
                  <a:lnTo>
                    <a:pt x="1006" y="461"/>
                  </a:lnTo>
                  <a:lnTo>
                    <a:pt x="1006" y="463"/>
                  </a:lnTo>
                  <a:lnTo>
                    <a:pt x="1004" y="467"/>
                  </a:lnTo>
                  <a:lnTo>
                    <a:pt x="1004" y="476"/>
                  </a:lnTo>
                  <a:lnTo>
                    <a:pt x="1002" y="477"/>
                  </a:lnTo>
                  <a:lnTo>
                    <a:pt x="1002" y="479"/>
                  </a:lnTo>
                  <a:lnTo>
                    <a:pt x="999" y="492"/>
                  </a:lnTo>
                  <a:lnTo>
                    <a:pt x="999" y="495"/>
                  </a:lnTo>
                  <a:lnTo>
                    <a:pt x="994" y="508"/>
                  </a:lnTo>
                  <a:lnTo>
                    <a:pt x="994" y="510"/>
                  </a:lnTo>
                  <a:lnTo>
                    <a:pt x="989" y="522"/>
                  </a:lnTo>
                  <a:lnTo>
                    <a:pt x="987" y="524"/>
                  </a:lnTo>
                  <a:lnTo>
                    <a:pt x="982" y="535"/>
                  </a:lnTo>
                  <a:lnTo>
                    <a:pt x="982" y="539"/>
                  </a:lnTo>
                  <a:lnTo>
                    <a:pt x="977" y="545"/>
                  </a:lnTo>
                  <a:lnTo>
                    <a:pt x="977" y="547"/>
                  </a:lnTo>
                  <a:lnTo>
                    <a:pt x="977" y="550"/>
                  </a:lnTo>
                  <a:lnTo>
                    <a:pt x="971" y="565"/>
                  </a:lnTo>
                  <a:lnTo>
                    <a:pt x="968" y="571"/>
                  </a:lnTo>
                  <a:lnTo>
                    <a:pt x="964" y="582"/>
                  </a:lnTo>
                  <a:lnTo>
                    <a:pt x="958" y="600"/>
                  </a:lnTo>
                  <a:lnTo>
                    <a:pt x="948" y="626"/>
                  </a:lnTo>
                  <a:lnTo>
                    <a:pt x="949" y="639"/>
                  </a:lnTo>
                  <a:lnTo>
                    <a:pt x="939" y="665"/>
                  </a:lnTo>
                  <a:lnTo>
                    <a:pt x="934" y="686"/>
                  </a:lnTo>
                  <a:lnTo>
                    <a:pt x="933" y="705"/>
                  </a:lnTo>
                  <a:lnTo>
                    <a:pt x="933" y="723"/>
                  </a:lnTo>
                  <a:lnTo>
                    <a:pt x="930" y="751"/>
                  </a:lnTo>
                  <a:lnTo>
                    <a:pt x="930" y="759"/>
                  </a:lnTo>
                  <a:lnTo>
                    <a:pt x="928" y="770"/>
                  </a:lnTo>
                  <a:lnTo>
                    <a:pt x="930" y="781"/>
                  </a:lnTo>
                  <a:lnTo>
                    <a:pt x="931" y="789"/>
                  </a:lnTo>
                  <a:lnTo>
                    <a:pt x="928" y="789"/>
                  </a:lnTo>
                  <a:lnTo>
                    <a:pt x="925" y="789"/>
                  </a:lnTo>
                  <a:lnTo>
                    <a:pt x="918" y="788"/>
                  </a:lnTo>
                  <a:lnTo>
                    <a:pt x="910" y="788"/>
                  </a:lnTo>
                  <a:lnTo>
                    <a:pt x="901" y="789"/>
                  </a:lnTo>
                  <a:lnTo>
                    <a:pt x="900" y="789"/>
                  </a:lnTo>
                  <a:lnTo>
                    <a:pt x="896" y="791"/>
                  </a:lnTo>
                  <a:lnTo>
                    <a:pt x="895" y="791"/>
                  </a:lnTo>
                  <a:lnTo>
                    <a:pt x="885" y="788"/>
                  </a:lnTo>
                  <a:lnTo>
                    <a:pt x="877" y="783"/>
                  </a:lnTo>
                  <a:lnTo>
                    <a:pt x="863" y="785"/>
                  </a:lnTo>
                  <a:lnTo>
                    <a:pt x="857" y="789"/>
                  </a:lnTo>
                  <a:lnTo>
                    <a:pt x="848" y="794"/>
                  </a:lnTo>
                  <a:lnTo>
                    <a:pt x="840" y="793"/>
                  </a:lnTo>
                  <a:lnTo>
                    <a:pt x="829" y="793"/>
                  </a:lnTo>
                  <a:lnTo>
                    <a:pt x="819" y="794"/>
                  </a:lnTo>
                  <a:lnTo>
                    <a:pt x="817" y="794"/>
                  </a:lnTo>
                  <a:lnTo>
                    <a:pt x="805" y="791"/>
                  </a:lnTo>
                  <a:lnTo>
                    <a:pt x="804" y="789"/>
                  </a:lnTo>
                  <a:lnTo>
                    <a:pt x="802" y="789"/>
                  </a:lnTo>
                  <a:lnTo>
                    <a:pt x="782" y="788"/>
                  </a:lnTo>
                  <a:lnTo>
                    <a:pt x="774" y="794"/>
                  </a:lnTo>
                  <a:lnTo>
                    <a:pt x="771" y="796"/>
                  </a:lnTo>
                  <a:lnTo>
                    <a:pt x="739" y="820"/>
                  </a:lnTo>
                  <a:lnTo>
                    <a:pt x="736" y="822"/>
                  </a:lnTo>
                  <a:lnTo>
                    <a:pt x="733" y="823"/>
                  </a:lnTo>
                  <a:lnTo>
                    <a:pt x="724" y="832"/>
                  </a:lnTo>
                  <a:lnTo>
                    <a:pt x="710" y="840"/>
                  </a:lnTo>
                  <a:lnTo>
                    <a:pt x="708" y="838"/>
                  </a:lnTo>
                  <a:lnTo>
                    <a:pt x="705" y="830"/>
                  </a:lnTo>
                  <a:lnTo>
                    <a:pt x="706" y="828"/>
                  </a:lnTo>
                  <a:lnTo>
                    <a:pt x="705" y="820"/>
                  </a:lnTo>
                  <a:lnTo>
                    <a:pt x="705" y="817"/>
                  </a:lnTo>
                  <a:lnTo>
                    <a:pt x="691" y="811"/>
                  </a:lnTo>
                  <a:lnTo>
                    <a:pt x="690" y="811"/>
                  </a:lnTo>
                  <a:lnTo>
                    <a:pt x="675" y="812"/>
                  </a:lnTo>
                  <a:lnTo>
                    <a:pt x="670" y="815"/>
                  </a:lnTo>
                  <a:lnTo>
                    <a:pt x="668" y="820"/>
                  </a:lnTo>
                  <a:lnTo>
                    <a:pt x="670" y="827"/>
                  </a:lnTo>
                  <a:lnTo>
                    <a:pt x="670" y="830"/>
                  </a:lnTo>
                  <a:lnTo>
                    <a:pt x="667" y="833"/>
                  </a:lnTo>
                  <a:lnTo>
                    <a:pt x="662" y="833"/>
                  </a:lnTo>
                  <a:lnTo>
                    <a:pt x="653" y="830"/>
                  </a:lnTo>
                  <a:lnTo>
                    <a:pt x="643" y="823"/>
                  </a:lnTo>
                  <a:lnTo>
                    <a:pt x="637" y="819"/>
                  </a:lnTo>
                  <a:lnTo>
                    <a:pt x="635" y="815"/>
                  </a:lnTo>
                  <a:lnTo>
                    <a:pt x="635" y="814"/>
                  </a:lnTo>
                  <a:lnTo>
                    <a:pt x="630" y="807"/>
                  </a:lnTo>
                  <a:lnTo>
                    <a:pt x="629" y="807"/>
                  </a:lnTo>
                  <a:lnTo>
                    <a:pt x="627" y="806"/>
                  </a:lnTo>
                  <a:lnTo>
                    <a:pt x="625" y="804"/>
                  </a:lnTo>
                  <a:lnTo>
                    <a:pt x="615" y="799"/>
                  </a:lnTo>
                  <a:lnTo>
                    <a:pt x="612" y="793"/>
                  </a:lnTo>
                  <a:lnTo>
                    <a:pt x="610" y="791"/>
                  </a:lnTo>
                  <a:lnTo>
                    <a:pt x="605" y="783"/>
                  </a:lnTo>
                  <a:lnTo>
                    <a:pt x="604" y="780"/>
                  </a:lnTo>
                  <a:lnTo>
                    <a:pt x="592" y="773"/>
                  </a:lnTo>
                  <a:lnTo>
                    <a:pt x="589" y="773"/>
                  </a:lnTo>
                  <a:lnTo>
                    <a:pt x="587" y="773"/>
                  </a:lnTo>
                  <a:lnTo>
                    <a:pt x="581" y="768"/>
                  </a:lnTo>
                  <a:lnTo>
                    <a:pt x="581" y="767"/>
                  </a:lnTo>
                  <a:lnTo>
                    <a:pt x="577" y="759"/>
                  </a:lnTo>
                  <a:lnTo>
                    <a:pt x="574" y="759"/>
                  </a:lnTo>
                  <a:lnTo>
                    <a:pt x="571" y="762"/>
                  </a:lnTo>
                  <a:lnTo>
                    <a:pt x="566" y="768"/>
                  </a:lnTo>
                  <a:lnTo>
                    <a:pt x="561" y="773"/>
                  </a:lnTo>
                  <a:lnTo>
                    <a:pt x="557" y="775"/>
                  </a:lnTo>
                  <a:lnTo>
                    <a:pt x="556" y="777"/>
                  </a:lnTo>
                  <a:lnTo>
                    <a:pt x="557" y="786"/>
                  </a:lnTo>
                  <a:lnTo>
                    <a:pt x="559" y="791"/>
                  </a:lnTo>
                  <a:lnTo>
                    <a:pt x="559" y="794"/>
                  </a:lnTo>
                  <a:lnTo>
                    <a:pt x="561" y="801"/>
                  </a:lnTo>
                  <a:lnTo>
                    <a:pt x="561" y="804"/>
                  </a:lnTo>
                  <a:lnTo>
                    <a:pt x="564" y="811"/>
                  </a:lnTo>
                  <a:lnTo>
                    <a:pt x="566" y="812"/>
                  </a:lnTo>
                  <a:lnTo>
                    <a:pt x="567" y="812"/>
                  </a:lnTo>
                  <a:lnTo>
                    <a:pt x="569" y="825"/>
                  </a:lnTo>
                  <a:lnTo>
                    <a:pt x="569" y="828"/>
                  </a:lnTo>
                  <a:lnTo>
                    <a:pt x="572" y="836"/>
                  </a:lnTo>
                  <a:lnTo>
                    <a:pt x="581" y="845"/>
                  </a:lnTo>
                  <a:lnTo>
                    <a:pt x="582" y="846"/>
                  </a:lnTo>
                  <a:lnTo>
                    <a:pt x="582" y="849"/>
                  </a:lnTo>
                  <a:lnTo>
                    <a:pt x="581" y="859"/>
                  </a:lnTo>
                  <a:lnTo>
                    <a:pt x="581" y="862"/>
                  </a:lnTo>
                  <a:lnTo>
                    <a:pt x="564" y="880"/>
                  </a:lnTo>
                  <a:lnTo>
                    <a:pt x="561" y="880"/>
                  </a:lnTo>
                  <a:lnTo>
                    <a:pt x="552" y="880"/>
                  </a:lnTo>
                  <a:lnTo>
                    <a:pt x="551" y="878"/>
                  </a:lnTo>
                  <a:lnTo>
                    <a:pt x="543" y="877"/>
                  </a:lnTo>
                  <a:lnTo>
                    <a:pt x="541" y="875"/>
                  </a:lnTo>
                  <a:lnTo>
                    <a:pt x="534" y="872"/>
                  </a:lnTo>
                  <a:lnTo>
                    <a:pt x="533" y="870"/>
                  </a:lnTo>
                  <a:lnTo>
                    <a:pt x="529" y="862"/>
                  </a:lnTo>
                  <a:lnTo>
                    <a:pt x="529" y="859"/>
                  </a:lnTo>
                  <a:lnTo>
                    <a:pt x="529" y="857"/>
                  </a:lnTo>
                  <a:lnTo>
                    <a:pt x="529" y="845"/>
                  </a:lnTo>
                  <a:lnTo>
                    <a:pt x="528" y="841"/>
                  </a:lnTo>
                  <a:lnTo>
                    <a:pt x="523" y="840"/>
                  </a:lnTo>
                  <a:lnTo>
                    <a:pt x="519" y="840"/>
                  </a:lnTo>
                  <a:lnTo>
                    <a:pt x="513" y="841"/>
                  </a:lnTo>
                  <a:lnTo>
                    <a:pt x="509" y="843"/>
                  </a:lnTo>
                  <a:lnTo>
                    <a:pt x="501" y="843"/>
                  </a:lnTo>
                  <a:lnTo>
                    <a:pt x="498" y="841"/>
                  </a:lnTo>
                  <a:lnTo>
                    <a:pt x="496" y="841"/>
                  </a:lnTo>
                  <a:lnTo>
                    <a:pt x="495" y="840"/>
                  </a:lnTo>
                  <a:lnTo>
                    <a:pt x="488" y="838"/>
                  </a:lnTo>
                  <a:lnTo>
                    <a:pt x="485" y="840"/>
                  </a:lnTo>
                  <a:lnTo>
                    <a:pt x="483" y="840"/>
                  </a:lnTo>
                  <a:lnTo>
                    <a:pt x="471" y="841"/>
                  </a:lnTo>
                  <a:lnTo>
                    <a:pt x="470" y="841"/>
                  </a:lnTo>
                  <a:lnTo>
                    <a:pt x="463" y="833"/>
                  </a:lnTo>
                  <a:lnTo>
                    <a:pt x="461" y="833"/>
                  </a:lnTo>
                  <a:lnTo>
                    <a:pt x="460" y="832"/>
                  </a:lnTo>
                  <a:lnTo>
                    <a:pt x="447" y="835"/>
                  </a:lnTo>
                  <a:lnTo>
                    <a:pt x="443" y="833"/>
                  </a:lnTo>
                  <a:lnTo>
                    <a:pt x="442" y="833"/>
                  </a:lnTo>
                  <a:lnTo>
                    <a:pt x="425" y="828"/>
                  </a:lnTo>
                  <a:lnTo>
                    <a:pt x="422" y="828"/>
                  </a:lnTo>
                  <a:lnTo>
                    <a:pt x="402" y="833"/>
                  </a:lnTo>
                  <a:lnTo>
                    <a:pt x="369" y="840"/>
                  </a:lnTo>
                  <a:lnTo>
                    <a:pt x="359" y="828"/>
                  </a:lnTo>
                  <a:lnTo>
                    <a:pt x="357" y="827"/>
                  </a:lnTo>
                  <a:lnTo>
                    <a:pt x="351" y="819"/>
                  </a:lnTo>
                  <a:lnTo>
                    <a:pt x="349" y="815"/>
                  </a:lnTo>
                  <a:lnTo>
                    <a:pt x="346" y="809"/>
                  </a:lnTo>
                  <a:lnTo>
                    <a:pt x="344" y="807"/>
                  </a:lnTo>
                  <a:lnTo>
                    <a:pt x="339" y="799"/>
                  </a:lnTo>
                  <a:lnTo>
                    <a:pt x="337" y="798"/>
                  </a:lnTo>
                  <a:lnTo>
                    <a:pt x="336" y="796"/>
                  </a:lnTo>
                  <a:lnTo>
                    <a:pt x="334" y="796"/>
                  </a:lnTo>
                  <a:lnTo>
                    <a:pt x="321" y="796"/>
                  </a:lnTo>
                  <a:lnTo>
                    <a:pt x="318" y="796"/>
                  </a:lnTo>
                  <a:lnTo>
                    <a:pt x="314" y="794"/>
                  </a:lnTo>
                  <a:lnTo>
                    <a:pt x="303" y="794"/>
                  </a:lnTo>
                  <a:lnTo>
                    <a:pt x="301" y="793"/>
                  </a:lnTo>
                  <a:lnTo>
                    <a:pt x="298" y="793"/>
                  </a:lnTo>
                  <a:lnTo>
                    <a:pt x="289" y="789"/>
                  </a:lnTo>
                  <a:lnTo>
                    <a:pt x="289" y="786"/>
                  </a:lnTo>
                  <a:lnTo>
                    <a:pt x="286" y="778"/>
                  </a:lnTo>
                  <a:lnTo>
                    <a:pt x="283" y="775"/>
                  </a:lnTo>
                  <a:lnTo>
                    <a:pt x="275" y="772"/>
                  </a:lnTo>
                  <a:lnTo>
                    <a:pt x="271" y="772"/>
                  </a:lnTo>
                  <a:lnTo>
                    <a:pt x="265" y="770"/>
                  </a:lnTo>
                  <a:lnTo>
                    <a:pt x="258" y="756"/>
                  </a:lnTo>
                  <a:lnTo>
                    <a:pt x="258" y="752"/>
                  </a:lnTo>
                  <a:lnTo>
                    <a:pt x="256" y="751"/>
                  </a:lnTo>
                  <a:lnTo>
                    <a:pt x="255" y="749"/>
                  </a:lnTo>
                  <a:lnTo>
                    <a:pt x="246" y="738"/>
                  </a:lnTo>
                  <a:lnTo>
                    <a:pt x="245" y="736"/>
                  </a:lnTo>
                  <a:lnTo>
                    <a:pt x="242" y="736"/>
                  </a:lnTo>
                  <a:lnTo>
                    <a:pt x="228" y="739"/>
                  </a:lnTo>
                  <a:lnTo>
                    <a:pt x="223" y="738"/>
                  </a:lnTo>
                  <a:lnTo>
                    <a:pt x="222" y="736"/>
                  </a:lnTo>
                  <a:lnTo>
                    <a:pt x="213" y="731"/>
                  </a:lnTo>
                  <a:lnTo>
                    <a:pt x="212" y="730"/>
                  </a:lnTo>
                  <a:lnTo>
                    <a:pt x="208" y="723"/>
                  </a:lnTo>
                  <a:lnTo>
                    <a:pt x="208" y="720"/>
                  </a:lnTo>
                  <a:lnTo>
                    <a:pt x="210" y="717"/>
                  </a:lnTo>
                  <a:lnTo>
                    <a:pt x="210" y="715"/>
                  </a:lnTo>
                  <a:lnTo>
                    <a:pt x="207" y="710"/>
                  </a:lnTo>
                  <a:lnTo>
                    <a:pt x="205" y="705"/>
                  </a:lnTo>
                  <a:lnTo>
                    <a:pt x="205" y="704"/>
                  </a:lnTo>
                  <a:lnTo>
                    <a:pt x="202" y="692"/>
                  </a:lnTo>
                  <a:lnTo>
                    <a:pt x="200" y="689"/>
                  </a:lnTo>
                  <a:lnTo>
                    <a:pt x="194" y="684"/>
                  </a:lnTo>
                  <a:lnTo>
                    <a:pt x="192" y="683"/>
                  </a:lnTo>
                  <a:lnTo>
                    <a:pt x="190" y="683"/>
                  </a:lnTo>
                  <a:lnTo>
                    <a:pt x="177" y="678"/>
                  </a:lnTo>
                  <a:lnTo>
                    <a:pt x="175" y="678"/>
                  </a:lnTo>
                  <a:lnTo>
                    <a:pt x="174" y="676"/>
                  </a:lnTo>
                  <a:lnTo>
                    <a:pt x="167" y="675"/>
                  </a:lnTo>
                  <a:lnTo>
                    <a:pt x="165" y="676"/>
                  </a:lnTo>
                  <a:lnTo>
                    <a:pt x="154" y="679"/>
                  </a:lnTo>
                  <a:lnTo>
                    <a:pt x="151" y="679"/>
                  </a:lnTo>
                  <a:lnTo>
                    <a:pt x="146" y="671"/>
                  </a:lnTo>
                  <a:lnTo>
                    <a:pt x="139" y="660"/>
                  </a:lnTo>
                  <a:lnTo>
                    <a:pt x="139" y="654"/>
                  </a:lnTo>
                  <a:lnTo>
                    <a:pt x="137" y="650"/>
                  </a:lnTo>
                  <a:lnTo>
                    <a:pt x="141" y="645"/>
                  </a:lnTo>
                  <a:lnTo>
                    <a:pt x="142" y="631"/>
                  </a:lnTo>
                  <a:lnTo>
                    <a:pt x="142" y="629"/>
                  </a:lnTo>
                  <a:lnTo>
                    <a:pt x="142" y="626"/>
                  </a:lnTo>
                  <a:lnTo>
                    <a:pt x="139" y="610"/>
                  </a:lnTo>
                  <a:lnTo>
                    <a:pt x="139" y="608"/>
                  </a:lnTo>
                  <a:lnTo>
                    <a:pt x="137" y="607"/>
                  </a:lnTo>
                  <a:lnTo>
                    <a:pt x="137" y="605"/>
                  </a:lnTo>
                  <a:lnTo>
                    <a:pt x="136" y="603"/>
                  </a:lnTo>
                  <a:lnTo>
                    <a:pt x="136" y="602"/>
                  </a:lnTo>
                  <a:lnTo>
                    <a:pt x="126" y="584"/>
                  </a:lnTo>
                  <a:lnTo>
                    <a:pt x="124" y="582"/>
                  </a:lnTo>
                  <a:lnTo>
                    <a:pt x="124" y="579"/>
                  </a:lnTo>
                  <a:lnTo>
                    <a:pt x="122" y="578"/>
                  </a:lnTo>
                  <a:lnTo>
                    <a:pt x="121" y="576"/>
                  </a:lnTo>
                  <a:lnTo>
                    <a:pt x="121" y="574"/>
                  </a:lnTo>
                  <a:lnTo>
                    <a:pt x="109" y="558"/>
                  </a:lnTo>
                  <a:lnTo>
                    <a:pt x="108" y="555"/>
                  </a:lnTo>
                  <a:lnTo>
                    <a:pt x="106" y="553"/>
                  </a:lnTo>
                  <a:lnTo>
                    <a:pt x="94" y="544"/>
                  </a:lnTo>
                  <a:lnTo>
                    <a:pt x="93" y="540"/>
                  </a:lnTo>
                  <a:lnTo>
                    <a:pt x="91" y="521"/>
                  </a:lnTo>
                  <a:lnTo>
                    <a:pt x="91" y="518"/>
                  </a:lnTo>
                  <a:lnTo>
                    <a:pt x="91" y="516"/>
                  </a:lnTo>
                  <a:lnTo>
                    <a:pt x="91" y="508"/>
                  </a:lnTo>
                  <a:lnTo>
                    <a:pt x="91" y="505"/>
                  </a:lnTo>
                  <a:lnTo>
                    <a:pt x="91" y="503"/>
                  </a:lnTo>
                  <a:lnTo>
                    <a:pt x="86" y="492"/>
                  </a:lnTo>
                  <a:lnTo>
                    <a:pt x="86" y="490"/>
                  </a:lnTo>
                  <a:lnTo>
                    <a:pt x="86" y="487"/>
                  </a:lnTo>
                  <a:lnTo>
                    <a:pt x="86" y="479"/>
                  </a:lnTo>
                  <a:lnTo>
                    <a:pt x="83" y="471"/>
                  </a:lnTo>
                  <a:lnTo>
                    <a:pt x="83" y="467"/>
                  </a:lnTo>
                  <a:lnTo>
                    <a:pt x="76" y="458"/>
                  </a:lnTo>
                  <a:lnTo>
                    <a:pt x="68" y="453"/>
                  </a:lnTo>
                  <a:lnTo>
                    <a:pt x="71" y="443"/>
                  </a:lnTo>
                  <a:lnTo>
                    <a:pt x="79" y="437"/>
                  </a:lnTo>
                  <a:lnTo>
                    <a:pt x="91" y="429"/>
                  </a:lnTo>
                  <a:lnTo>
                    <a:pt x="93" y="427"/>
                  </a:lnTo>
                  <a:lnTo>
                    <a:pt x="98" y="411"/>
                  </a:lnTo>
                  <a:lnTo>
                    <a:pt x="96" y="408"/>
                  </a:lnTo>
                  <a:lnTo>
                    <a:pt x="93" y="401"/>
                  </a:lnTo>
                  <a:lnTo>
                    <a:pt x="91" y="400"/>
                  </a:lnTo>
                  <a:lnTo>
                    <a:pt x="93" y="391"/>
                  </a:lnTo>
                  <a:lnTo>
                    <a:pt x="91" y="383"/>
                  </a:lnTo>
                  <a:lnTo>
                    <a:pt x="88" y="383"/>
                  </a:lnTo>
                  <a:lnTo>
                    <a:pt x="76" y="377"/>
                  </a:lnTo>
                  <a:lnTo>
                    <a:pt x="70" y="367"/>
                  </a:lnTo>
                  <a:lnTo>
                    <a:pt x="65" y="361"/>
                  </a:lnTo>
                  <a:lnTo>
                    <a:pt x="55" y="351"/>
                  </a:lnTo>
                  <a:lnTo>
                    <a:pt x="51" y="349"/>
                  </a:lnTo>
                  <a:lnTo>
                    <a:pt x="50" y="348"/>
                  </a:lnTo>
                  <a:lnTo>
                    <a:pt x="41" y="338"/>
                  </a:lnTo>
                  <a:lnTo>
                    <a:pt x="40" y="340"/>
                  </a:lnTo>
                  <a:lnTo>
                    <a:pt x="23" y="335"/>
                  </a:lnTo>
                  <a:lnTo>
                    <a:pt x="20" y="333"/>
                  </a:lnTo>
                  <a:lnTo>
                    <a:pt x="18" y="332"/>
                  </a:lnTo>
                  <a:lnTo>
                    <a:pt x="12" y="320"/>
                  </a:lnTo>
                  <a:lnTo>
                    <a:pt x="8" y="317"/>
                  </a:lnTo>
                  <a:lnTo>
                    <a:pt x="7" y="314"/>
                  </a:lnTo>
                  <a:lnTo>
                    <a:pt x="0" y="306"/>
                  </a:lnTo>
                  <a:lnTo>
                    <a:pt x="0" y="289"/>
                  </a:lnTo>
                  <a:lnTo>
                    <a:pt x="2" y="288"/>
                  </a:lnTo>
                  <a:lnTo>
                    <a:pt x="10" y="280"/>
                  </a:lnTo>
                  <a:lnTo>
                    <a:pt x="13" y="278"/>
                  </a:lnTo>
                  <a:lnTo>
                    <a:pt x="22" y="275"/>
                  </a:lnTo>
                  <a:lnTo>
                    <a:pt x="23" y="275"/>
                  </a:lnTo>
                  <a:lnTo>
                    <a:pt x="28" y="264"/>
                  </a:lnTo>
                  <a:lnTo>
                    <a:pt x="28" y="260"/>
                  </a:lnTo>
                  <a:lnTo>
                    <a:pt x="27" y="257"/>
                  </a:lnTo>
                  <a:lnTo>
                    <a:pt x="30" y="247"/>
                  </a:lnTo>
                  <a:lnTo>
                    <a:pt x="31" y="246"/>
                  </a:lnTo>
                  <a:lnTo>
                    <a:pt x="35" y="234"/>
                  </a:lnTo>
                  <a:lnTo>
                    <a:pt x="33" y="231"/>
                  </a:lnTo>
                  <a:lnTo>
                    <a:pt x="33" y="228"/>
                  </a:lnTo>
                  <a:lnTo>
                    <a:pt x="30" y="220"/>
                  </a:lnTo>
                  <a:lnTo>
                    <a:pt x="30" y="218"/>
                  </a:lnTo>
                  <a:lnTo>
                    <a:pt x="31" y="215"/>
                  </a:lnTo>
                  <a:lnTo>
                    <a:pt x="35" y="209"/>
                  </a:lnTo>
                  <a:lnTo>
                    <a:pt x="36" y="205"/>
                  </a:lnTo>
                  <a:lnTo>
                    <a:pt x="33" y="199"/>
                  </a:lnTo>
                  <a:lnTo>
                    <a:pt x="33" y="197"/>
                  </a:lnTo>
                  <a:lnTo>
                    <a:pt x="30" y="194"/>
                  </a:lnTo>
                  <a:lnTo>
                    <a:pt x="18" y="178"/>
                  </a:lnTo>
                  <a:lnTo>
                    <a:pt x="20" y="178"/>
                  </a:lnTo>
                  <a:lnTo>
                    <a:pt x="22" y="176"/>
                  </a:lnTo>
                  <a:lnTo>
                    <a:pt x="27" y="163"/>
                  </a:lnTo>
                  <a:lnTo>
                    <a:pt x="36" y="155"/>
                  </a:lnTo>
                  <a:lnTo>
                    <a:pt x="38" y="155"/>
                  </a:lnTo>
                  <a:lnTo>
                    <a:pt x="41" y="154"/>
                  </a:lnTo>
                  <a:lnTo>
                    <a:pt x="56" y="150"/>
                  </a:lnTo>
                  <a:lnTo>
                    <a:pt x="58" y="149"/>
                  </a:lnTo>
                  <a:lnTo>
                    <a:pt x="61" y="149"/>
                  </a:lnTo>
                  <a:lnTo>
                    <a:pt x="76" y="155"/>
                  </a:lnTo>
                  <a:lnTo>
                    <a:pt x="76" y="158"/>
                  </a:lnTo>
                  <a:lnTo>
                    <a:pt x="78" y="160"/>
                  </a:lnTo>
                  <a:lnTo>
                    <a:pt x="79" y="160"/>
                  </a:lnTo>
                  <a:lnTo>
                    <a:pt x="79" y="162"/>
                  </a:lnTo>
                  <a:lnTo>
                    <a:pt x="86" y="166"/>
                  </a:lnTo>
                  <a:lnTo>
                    <a:pt x="88" y="166"/>
                  </a:lnTo>
                  <a:lnTo>
                    <a:pt x="96" y="162"/>
                  </a:lnTo>
                  <a:lnTo>
                    <a:pt x="98" y="162"/>
                  </a:lnTo>
                  <a:lnTo>
                    <a:pt x="106" y="165"/>
                  </a:lnTo>
                  <a:lnTo>
                    <a:pt x="113" y="158"/>
                  </a:lnTo>
                  <a:lnTo>
                    <a:pt x="117" y="154"/>
                  </a:lnTo>
                  <a:lnTo>
                    <a:pt x="121" y="152"/>
                  </a:lnTo>
                  <a:lnTo>
                    <a:pt x="122" y="152"/>
                  </a:lnTo>
                  <a:lnTo>
                    <a:pt x="124" y="152"/>
                  </a:lnTo>
                  <a:lnTo>
                    <a:pt x="132" y="155"/>
                  </a:lnTo>
                  <a:lnTo>
                    <a:pt x="141" y="157"/>
                  </a:lnTo>
                  <a:lnTo>
                    <a:pt x="142" y="158"/>
                  </a:lnTo>
                  <a:lnTo>
                    <a:pt x="142" y="160"/>
                  </a:lnTo>
                  <a:lnTo>
                    <a:pt x="154" y="176"/>
                  </a:lnTo>
                  <a:lnTo>
                    <a:pt x="154" y="178"/>
                  </a:lnTo>
                  <a:lnTo>
                    <a:pt x="157" y="179"/>
                  </a:lnTo>
                  <a:lnTo>
                    <a:pt x="167" y="192"/>
                  </a:lnTo>
                  <a:lnTo>
                    <a:pt x="167" y="194"/>
                  </a:lnTo>
                  <a:lnTo>
                    <a:pt x="170" y="197"/>
                  </a:lnTo>
                  <a:lnTo>
                    <a:pt x="174" y="202"/>
                  </a:lnTo>
                  <a:lnTo>
                    <a:pt x="177" y="205"/>
                  </a:lnTo>
                  <a:lnTo>
                    <a:pt x="179" y="209"/>
                  </a:lnTo>
                  <a:lnTo>
                    <a:pt x="180" y="209"/>
                  </a:lnTo>
                  <a:lnTo>
                    <a:pt x="182" y="210"/>
                  </a:lnTo>
                  <a:lnTo>
                    <a:pt x="197" y="210"/>
                  </a:lnTo>
                  <a:lnTo>
                    <a:pt x="199" y="209"/>
                  </a:lnTo>
                  <a:lnTo>
                    <a:pt x="212" y="200"/>
                  </a:lnTo>
                  <a:lnTo>
                    <a:pt x="215" y="199"/>
                  </a:lnTo>
                  <a:lnTo>
                    <a:pt x="223" y="191"/>
                  </a:lnTo>
                  <a:lnTo>
                    <a:pt x="225" y="189"/>
                  </a:lnTo>
                  <a:lnTo>
                    <a:pt x="228" y="189"/>
                  </a:lnTo>
                  <a:lnTo>
                    <a:pt x="237" y="186"/>
                  </a:lnTo>
                  <a:lnTo>
                    <a:pt x="238" y="184"/>
                  </a:lnTo>
                  <a:lnTo>
                    <a:pt x="240" y="175"/>
                  </a:lnTo>
                  <a:lnTo>
                    <a:pt x="240" y="173"/>
                  </a:lnTo>
                  <a:lnTo>
                    <a:pt x="233" y="162"/>
                  </a:lnTo>
                  <a:lnTo>
                    <a:pt x="233" y="160"/>
                  </a:lnTo>
                  <a:lnTo>
                    <a:pt x="233" y="158"/>
                  </a:lnTo>
                  <a:lnTo>
                    <a:pt x="237" y="149"/>
                  </a:lnTo>
                  <a:lnTo>
                    <a:pt x="238" y="142"/>
                  </a:lnTo>
                  <a:lnTo>
                    <a:pt x="240" y="141"/>
                  </a:lnTo>
                  <a:lnTo>
                    <a:pt x="240" y="139"/>
                  </a:lnTo>
                  <a:lnTo>
                    <a:pt x="251" y="133"/>
                  </a:lnTo>
                  <a:lnTo>
                    <a:pt x="253" y="131"/>
                  </a:lnTo>
                  <a:lnTo>
                    <a:pt x="260" y="120"/>
                  </a:lnTo>
                  <a:lnTo>
                    <a:pt x="273" y="115"/>
                  </a:lnTo>
                  <a:lnTo>
                    <a:pt x="281" y="121"/>
                  </a:lnTo>
                  <a:lnTo>
                    <a:pt x="283" y="123"/>
                  </a:lnTo>
                  <a:lnTo>
                    <a:pt x="286" y="123"/>
                  </a:lnTo>
                  <a:lnTo>
                    <a:pt x="293" y="128"/>
                  </a:lnTo>
                  <a:lnTo>
                    <a:pt x="293" y="129"/>
                  </a:lnTo>
                  <a:lnTo>
                    <a:pt x="294" y="131"/>
                  </a:lnTo>
                  <a:lnTo>
                    <a:pt x="303" y="139"/>
                  </a:lnTo>
                  <a:lnTo>
                    <a:pt x="304" y="141"/>
                  </a:lnTo>
                  <a:lnTo>
                    <a:pt x="316" y="141"/>
                  </a:lnTo>
                  <a:lnTo>
                    <a:pt x="318" y="141"/>
                  </a:lnTo>
                  <a:lnTo>
                    <a:pt x="329" y="149"/>
                  </a:lnTo>
                  <a:lnTo>
                    <a:pt x="331" y="150"/>
                  </a:lnTo>
                  <a:lnTo>
                    <a:pt x="341" y="160"/>
                  </a:lnTo>
                  <a:lnTo>
                    <a:pt x="342" y="162"/>
                  </a:lnTo>
                  <a:lnTo>
                    <a:pt x="344" y="162"/>
                  </a:lnTo>
                  <a:lnTo>
                    <a:pt x="357" y="160"/>
                  </a:lnTo>
                  <a:lnTo>
                    <a:pt x="359" y="162"/>
                  </a:lnTo>
                  <a:lnTo>
                    <a:pt x="361" y="162"/>
                  </a:lnTo>
                  <a:lnTo>
                    <a:pt x="366" y="162"/>
                  </a:lnTo>
                  <a:lnTo>
                    <a:pt x="371" y="171"/>
                  </a:lnTo>
                  <a:lnTo>
                    <a:pt x="372" y="173"/>
                  </a:lnTo>
                  <a:lnTo>
                    <a:pt x="382" y="178"/>
                  </a:lnTo>
                  <a:lnTo>
                    <a:pt x="392" y="173"/>
                  </a:lnTo>
                  <a:lnTo>
                    <a:pt x="394" y="173"/>
                  </a:lnTo>
                  <a:lnTo>
                    <a:pt x="402" y="162"/>
                  </a:lnTo>
                  <a:lnTo>
                    <a:pt x="404" y="160"/>
                  </a:lnTo>
                  <a:lnTo>
                    <a:pt x="418" y="163"/>
                  </a:lnTo>
                  <a:lnTo>
                    <a:pt x="422" y="165"/>
                  </a:lnTo>
                  <a:lnTo>
                    <a:pt x="422" y="166"/>
                  </a:lnTo>
                  <a:lnTo>
                    <a:pt x="427" y="171"/>
                  </a:lnTo>
                  <a:lnTo>
                    <a:pt x="432" y="175"/>
                  </a:lnTo>
                  <a:lnTo>
                    <a:pt x="433" y="178"/>
                  </a:lnTo>
                  <a:lnTo>
                    <a:pt x="435" y="178"/>
                  </a:lnTo>
                  <a:lnTo>
                    <a:pt x="440" y="176"/>
                  </a:lnTo>
                  <a:lnTo>
                    <a:pt x="443" y="171"/>
                  </a:lnTo>
                  <a:lnTo>
                    <a:pt x="445" y="170"/>
                  </a:lnTo>
                  <a:lnTo>
                    <a:pt x="447" y="160"/>
                  </a:lnTo>
                  <a:lnTo>
                    <a:pt x="447" y="158"/>
                  </a:lnTo>
                  <a:lnTo>
                    <a:pt x="448" y="152"/>
                  </a:lnTo>
                  <a:lnTo>
                    <a:pt x="450" y="150"/>
                  </a:lnTo>
                  <a:lnTo>
                    <a:pt x="455" y="149"/>
                  </a:lnTo>
                  <a:lnTo>
                    <a:pt x="457" y="149"/>
                  </a:lnTo>
                  <a:lnTo>
                    <a:pt x="463" y="149"/>
                  </a:lnTo>
                  <a:lnTo>
                    <a:pt x="465" y="150"/>
                  </a:lnTo>
                  <a:lnTo>
                    <a:pt x="470" y="152"/>
                  </a:lnTo>
                  <a:lnTo>
                    <a:pt x="475" y="154"/>
                  </a:lnTo>
                  <a:lnTo>
                    <a:pt x="476" y="152"/>
                  </a:lnTo>
                  <a:lnTo>
                    <a:pt x="485" y="150"/>
                  </a:lnTo>
                  <a:lnTo>
                    <a:pt x="486" y="150"/>
                  </a:lnTo>
                  <a:lnTo>
                    <a:pt x="498" y="152"/>
                  </a:lnTo>
                  <a:lnTo>
                    <a:pt x="501" y="152"/>
                  </a:lnTo>
                  <a:lnTo>
                    <a:pt x="506" y="155"/>
                  </a:lnTo>
                  <a:lnTo>
                    <a:pt x="518" y="158"/>
                  </a:lnTo>
                  <a:lnTo>
                    <a:pt x="519" y="158"/>
                  </a:lnTo>
                  <a:lnTo>
                    <a:pt x="529" y="157"/>
                  </a:lnTo>
                  <a:lnTo>
                    <a:pt x="533" y="155"/>
                  </a:lnTo>
                  <a:lnTo>
                    <a:pt x="541" y="147"/>
                  </a:lnTo>
                  <a:lnTo>
                    <a:pt x="544" y="147"/>
                  </a:lnTo>
                  <a:lnTo>
                    <a:pt x="546" y="147"/>
                  </a:lnTo>
                  <a:lnTo>
                    <a:pt x="556" y="150"/>
                  </a:lnTo>
                  <a:lnTo>
                    <a:pt x="559" y="152"/>
                  </a:lnTo>
                  <a:lnTo>
                    <a:pt x="564" y="152"/>
                  </a:lnTo>
                  <a:lnTo>
                    <a:pt x="571" y="154"/>
                  </a:lnTo>
                  <a:lnTo>
                    <a:pt x="574" y="152"/>
                  </a:lnTo>
                  <a:lnTo>
                    <a:pt x="577" y="147"/>
                  </a:lnTo>
                  <a:lnTo>
                    <a:pt x="579" y="145"/>
                  </a:lnTo>
                  <a:lnTo>
                    <a:pt x="587" y="141"/>
                  </a:lnTo>
                  <a:lnTo>
                    <a:pt x="590" y="141"/>
                  </a:lnTo>
                  <a:lnTo>
                    <a:pt x="602" y="144"/>
                  </a:lnTo>
                  <a:lnTo>
                    <a:pt x="605" y="144"/>
                  </a:lnTo>
                  <a:lnTo>
                    <a:pt x="609" y="141"/>
                  </a:lnTo>
                  <a:lnTo>
                    <a:pt x="609" y="139"/>
                  </a:lnTo>
                  <a:lnTo>
                    <a:pt x="610" y="137"/>
                  </a:lnTo>
                  <a:lnTo>
                    <a:pt x="610" y="123"/>
                  </a:lnTo>
                  <a:lnTo>
                    <a:pt x="612" y="121"/>
                  </a:lnTo>
                  <a:lnTo>
                    <a:pt x="612" y="120"/>
                  </a:lnTo>
                  <a:lnTo>
                    <a:pt x="610" y="107"/>
                  </a:lnTo>
                  <a:lnTo>
                    <a:pt x="610" y="103"/>
                  </a:lnTo>
                  <a:lnTo>
                    <a:pt x="612" y="95"/>
                  </a:lnTo>
                  <a:lnTo>
                    <a:pt x="612" y="94"/>
                  </a:lnTo>
                  <a:lnTo>
                    <a:pt x="614" y="94"/>
                  </a:lnTo>
                  <a:lnTo>
                    <a:pt x="612" y="89"/>
                  </a:lnTo>
                  <a:lnTo>
                    <a:pt x="610" y="84"/>
                  </a:lnTo>
                  <a:lnTo>
                    <a:pt x="609" y="74"/>
                  </a:lnTo>
                  <a:lnTo>
                    <a:pt x="607" y="69"/>
                  </a:lnTo>
                  <a:lnTo>
                    <a:pt x="609" y="66"/>
                  </a:lnTo>
                  <a:lnTo>
                    <a:pt x="610" y="65"/>
                  </a:lnTo>
                  <a:lnTo>
                    <a:pt x="612" y="63"/>
                  </a:lnTo>
                  <a:lnTo>
                    <a:pt x="619" y="60"/>
                  </a:lnTo>
                  <a:lnTo>
                    <a:pt x="620" y="60"/>
                  </a:lnTo>
                  <a:lnTo>
                    <a:pt x="625" y="56"/>
                  </a:lnTo>
                  <a:lnTo>
                    <a:pt x="627" y="55"/>
                  </a:lnTo>
                  <a:lnTo>
                    <a:pt x="630" y="50"/>
                  </a:lnTo>
                  <a:lnTo>
                    <a:pt x="633" y="47"/>
                  </a:lnTo>
                  <a:lnTo>
                    <a:pt x="635" y="44"/>
                  </a:lnTo>
                  <a:lnTo>
                    <a:pt x="640" y="42"/>
                  </a:lnTo>
                  <a:lnTo>
                    <a:pt x="643" y="34"/>
                  </a:lnTo>
                  <a:lnTo>
                    <a:pt x="643" y="32"/>
                  </a:lnTo>
                  <a:lnTo>
                    <a:pt x="647" y="31"/>
                  </a:lnTo>
                  <a:lnTo>
                    <a:pt x="655" y="22"/>
                  </a:lnTo>
                  <a:lnTo>
                    <a:pt x="657" y="22"/>
                  </a:lnTo>
                  <a:lnTo>
                    <a:pt x="703" y="6"/>
                  </a:lnTo>
                  <a:lnTo>
                    <a:pt x="708" y="6"/>
                  </a:lnTo>
                  <a:lnTo>
                    <a:pt x="718" y="0"/>
                  </a:lnTo>
                  <a:lnTo>
                    <a:pt x="734" y="1"/>
                  </a:lnTo>
                  <a:lnTo>
                    <a:pt x="736" y="3"/>
                  </a:lnTo>
                  <a:lnTo>
                    <a:pt x="739" y="3"/>
                  </a:lnTo>
                  <a:lnTo>
                    <a:pt x="749" y="6"/>
                  </a:lnTo>
                  <a:lnTo>
                    <a:pt x="753" y="6"/>
                  </a:lnTo>
                  <a:lnTo>
                    <a:pt x="766" y="3"/>
                  </a:lnTo>
                  <a:lnTo>
                    <a:pt x="767" y="1"/>
                  </a:lnTo>
                  <a:lnTo>
                    <a:pt x="769" y="1"/>
                  </a:lnTo>
                  <a:lnTo>
                    <a:pt x="779" y="0"/>
                  </a:lnTo>
                  <a:lnTo>
                    <a:pt x="781" y="0"/>
                  </a:lnTo>
                  <a:lnTo>
                    <a:pt x="787" y="1"/>
                  </a:lnTo>
                  <a:lnTo>
                    <a:pt x="791" y="5"/>
                  </a:lnTo>
                  <a:lnTo>
                    <a:pt x="792" y="6"/>
                  </a:lnTo>
                  <a:lnTo>
                    <a:pt x="802" y="11"/>
                  </a:lnTo>
                  <a:lnTo>
                    <a:pt x="809" y="13"/>
                  </a:lnTo>
                  <a:lnTo>
                    <a:pt x="812" y="13"/>
                  </a:lnTo>
                  <a:lnTo>
                    <a:pt x="817" y="13"/>
                  </a:lnTo>
                  <a:lnTo>
                    <a:pt x="819" y="14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58" name="Freeform 158"/>
            <p:cNvSpPr>
              <a:spLocks/>
            </p:cNvSpPr>
            <p:nvPr/>
          </p:nvSpPr>
          <p:spPr bwMode="auto">
            <a:xfrm>
              <a:off x="1477962" y="6649245"/>
              <a:ext cx="866775" cy="700088"/>
            </a:xfrm>
            <a:custGeom>
              <a:avLst/>
              <a:gdLst>
                <a:gd name="T0" fmla="*/ 867 w 1092"/>
                <a:gd name="T1" fmla="*/ 58 h 880"/>
                <a:gd name="T2" fmla="*/ 915 w 1092"/>
                <a:gd name="T3" fmla="*/ 48 h 880"/>
                <a:gd name="T4" fmla="*/ 908 w 1092"/>
                <a:gd name="T5" fmla="*/ 87 h 880"/>
                <a:gd name="T6" fmla="*/ 954 w 1092"/>
                <a:gd name="T7" fmla="*/ 121 h 880"/>
                <a:gd name="T8" fmla="*/ 991 w 1092"/>
                <a:gd name="T9" fmla="*/ 166 h 880"/>
                <a:gd name="T10" fmla="*/ 1042 w 1092"/>
                <a:gd name="T11" fmla="*/ 202 h 880"/>
                <a:gd name="T12" fmla="*/ 1055 w 1092"/>
                <a:gd name="T13" fmla="*/ 244 h 880"/>
                <a:gd name="T14" fmla="*/ 1055 w 1092"/>
                <a:gd name="T15" fmla="*/ 294 h 880"/>
                <a:gd name="T16" fmla="*/ 1090 w 1092"/>
                <a:gd name="T17" fmla="*/ 319 h 880"/>
                <a:gd name="T18" fmla="*/ 1060 w 1092"/>
                <a:gd name="T19" fmla="*/ 354 h 880"/>
                <a:gd name="T20" fmla="*/ 1034 w 1092"/>
                <a:gd name="T21" fmla="*/ 390 h 880"/>
                <a:gd name="T22" fmla="*/ 1012 w 1092"/>
                <a:gd name="T23" fmla="*/ 435 h 880"/>
                <a:gd name="T24" fmla="*/ 999 w 1092"/>
                <a:gd name="T25" fmla="*/ 495 h 880"/>
                <a:gd name="T26" fmla="*/ 971 w 1092"/>
                <a:gd name="T27" fmla="*/ 565 h 880"/>
                <a:gd name="T28" fmla="*/ 930 w 1092"/>
                <a:gd name="T29" fmla="*/ 751 h 880"/>
                <a:gd name="T30" fmla="*/ 900 w 1092"/>
                <a:gd name="T31" fmla="*/ 789 h 880"/>
                <a:gd name="T32" fmla="*/ 819 w 1092"/>
                <a:gd name="T33" fmla="*/ 794 h 880"/>
                <a:gd name="T34" fmla="*/ 733 w 1092"/>
                <a:gd name="T35" fmla="*/ 823 h 880"/>
                <a:gd name="T36" fmla="*/ 675 w 1092"/>
                <a:gd name="T37" fmla="*/ 812 h 880"/>
                <a:gd name="T38" fmla="*/ 635 w 1092"/>
                <a:gd name="T39" fmla="*/ 815 h 880"/>
                <a:gd name="T40" fmla="*/ 604 w 1092"/>
                <a:gd name="T41" fmla="*/ 780 h 880"/>
                <a:gd name="T42" fmla="*/ 561 w 1092"/>
                <a:gd name="T43" fmla="*/ 773 h 880"/>
                <a:gd name="T44" fmla="*/ 567 w 1092"/>
                <a:gd name="T45" fmla="*/ 812 h 880"/>
                <a:gd name="T46" fmla="*/ 561 w 1092"/>
                <a:gd name="T47" fmla="*/ 880 h 880"/>
                <a:gd name="T48" fmla="*/ 529 w 1092"/>
                <a:gd name="T49" fmla="*/ 845 h 880"/>
                <a:gd name="T50" fmla="*/ 488 w 1092"/>
                <a:gd name="T51" fmla="*/ 838 h 880"/>
                <a:gd name="T52" fmla="*/ 442 w 1092"/>
                <a:gd name="T53" fmla="*/ 833 h 880"/>
                <a:gd name="T54" fmla="*/ 344 w 1092"/>
                <a:gd name="T55" fmla="*/ 807 h 880"/>
                <a:gd name="T56" fmla="*/ 298 w 1092"/>
                <a:gd name="T57" fmla="*/ 793 h 880"/>
                <a:gd name="T58" fmla="*/ 256 w 1092"/>
                <a:gd name="T59" fmla="*/ 751 h 880"/>
                <a:gd name="T60" fmla="*/ 208 w 1092"/>
                <a:gd name="T61" fmla="*/ 723 h 880"/>
                <a:gd name="T62" fmla="*/ 192 w 1092"/>
                <a:gd name="T63" fmla="*/ 683 h 880"/>
                <a:gd name="T64" fmla="*/ 139 w 1092"/>
                <a:gd name="T65" fmla="*/ 660 h 880"/>
                <a:gd name="T66" fmla="*/ 137 w 1092"/>
                <a:gd name="T67" fmla="*/ 605 h 880"/>
                <a:gd name="T68" fmla="*/ 108 w 1092"/>
                <a:gd name="T69" fmla="*/ 555 h 880"/>
                <a:gd name="T70" fmla="*/ 86 w 1092"/>
                <a:gd name="T71" fmla="*/ 492 h 880"/>
                <a:gd name="T72" fmla="*/ 91 w 1092"/>
                <a:gd name="T73" fmla="*/ 429 h 880"/>
                <a:gd name="T74" fmla="*/ 70 w 1092"/>
                <a:gd name="T75" fmla="*/ 367 h 880"/>
                <a:gd name="T76" fmla="*/ 12 w 1092"/>
                <a:gd name="T77" fmla="*/ 320 h 880"/>
                <a:gd name="T78" fmla="*/ 28 w 1092"/>
                <a:gd name="T79" fmla="*/ 264 h 880"/>
                <a:gd name="T80" fmla="*/ 31 w 1092"/>
                <a:gd name="T81" fmla="*/ 215 h 880"/>
                <a:gd name="T82" fmla="*/ 36 w 1092"/>
                <a:gd name="T83" fmla="*/ 155 h 880"/>
                <a:gd name="T84" fmla="*/ 79 w 1092"/>
                <a:gd name="T85" fmla="*/ 162 h 880"/>
                <a:gd name="T86" fmla="*/ 124 w 1092"/>
                <a:gd name="T87" fmla="*/ 152 h 880"/>
                <a:gd name="T88" fmla="*/ 170 w 1092"/>
                <a:gd name="T89" fmla="*/ 197 h 880"/>
                <a:gd name="T90" fmla="*/ 223 w 1092"/>
                <a:gd name="T91" fmla="*/ 191 h 880"/>
                <a:gd name="T92" fmla="*/ 237 w 1092"/>
                <a:gd name="T93" fmla="*/ 149 h 880"/>
                <a:gd name="T94" fmla="*/ 286 w 1092"/>
                <a:gd name="T95" fmla="*/ 123 h 880"/>
                <a:gd name="T96" fmla="*/ 341 w 1092"/>
                <a:gd name="T97" fmla="*/ 160 h 880"/>
                <a:gd name="T98" fmla="*/ 392 w 1092"/>
                <a:gd name="T99" fmla="*/ 173 h 880"/>
                <a:gd name="T100" fmla="*/ 435 w 1092"/>
                <a:gd name="T101" fmla="*/ 178 h 880"/>
                <a:gd name="T102" fmla="*/ 463 w 1092"/>
                <a:gd name="T103" fmla="*/ 149 h 880"/>
                <a:gd name="T104" fmla="*/ 518 w 1092"/>
                <a:gd name="T105" fmla="*/ 158 h 880"/>
                <a:gd name="T106" fmla="*/ 571 w 1092"/>
                <a:gd name="T107" fmla="*/ 154 h 880"/>
                <a:gd name="T108" fmla="*/ 610 w 1092"/>
                <a:gd name="T109" fmla="*/ 137 h 880"/>
                <a:gd name="T110" fmla="*/ 610 w 1092"/>
                <a:gd name="T111" fmla="*/ 84 h 880"/>
                <a:gd name="T112" fmla="*/ 630 w 1092"/>
                <a:gd name="T113" fmla="*/ 50 h 880"/>
                <a:gd name="T114" fmla="*/ 708 w 1092"/>
                <a:gd name="T115" fmla="*/ 6 h 880"/>
                <a:gd name="T116" fmla="*/ 779 w 1092"/>
                <a:gd name="T117" fmla="*/ 0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92" h="880">
                  <a:moveTo>
                    <a:pt x="848" y="105"/>
                  </a:moveTo>
                  <a:lnTo>
                    <a:pt x="852" y="105"/>
                  </a:lnTo>
                  <a:lnTo>
                    <a:pt x="857" y="107"/>
                  </a:lnTo>
                  <a:lnTo>
                    <a:pt x="855" y="97"/>
                  </a:lnTo>
                  <a:lnTo>
                    <a:pt x="855" y="95"/>
                  </a:lnTo>
                  <a:lnTo>
                    <a:pt x="855" y="82"/>
                  </a:lnTo>
                  <a:lnTo>
                    <a:pt x="857" y="81"/>
                  </a:lnTo>
                  <a:lnTo>
                    <a:pt x="862" y="73"/>
                  </a:lnTo>
                  <a:lnTo>
                    <a:pt x="862" y="69"/>
                  </a:lnTo>
                  <a:lnTo>
                    <a:pt x="867" y="58"/>
                  </a:lnTo>
                  <a:lnTo>
                    <a:pt x="880" y="63"/>
                  </a:lnTo>
                  <a:lnTo>
                    <a:pt x="882" y="63"/>
                  </a:lnTo>
                  <a:lnTo>
                    <a:pt x="888" y="66"/>
                  </a:lnTo>
                  <a:lnTo>
                    <a:pt x="890" y="66"/>
                  </a:lnTo>
                  <a:lnTo>
                    <a:pt x="891" y="65"/>
                  </a:lnTo>
                  <a:lnTo>
                    <a:pt x="898" y="61"/>
                  </a:lnTo>
                  <a:lnTo>
                    <a:pt x="900" y="60"/>
                  </a:lnTo>
                  <a:lnTo>
                    <a:pt x="905" y="55"/>
                  </a:lnTo>
                  <a:lnTo>
                    <a:pt x="911" y="50"/>
                  </a:lnTo>
                  <a:lnTo>
                    <a:pt x="915" y="48"/>
                  </a:lnTo>
                  <a:lnTo>
                    <a:pt x="918" y="48"/>
                  </a:lnTo>
                  <a:lnTo>
                    <a:pt x="920" y="50"/>
                  </a:lnTo>
                  <a:lnTo>
                    <a:pt x="921" y="56"/>
                  </a:lnTo>
                  <a:lnTo>
                    <a:pt x="920" y="60"/>
                  </a:lnTo>
                  <a:lnTo>
                    <a:pt x="918" y="68"/>
                  </a:lnTo>
                  <a:lnTo>
                    <a:pt x="916" y="74"/>
                  </a:lnTo>
                  <a:lnTo>
                    <a:pt x="915" y="79"/>
                  </a:lnTo>
                  <a:lnTo>
                    <a:pt x="911" y="82"/>
                  </a:lnTo>
                  <a:lnTo>
                    <a:pt x="910" y="86"/>
                  </a:lnTo>
                  <a:lnTo>
                    <a:pt x="908" y="87"/>
                  </a:lnTo>
                  <a:lnTo>
                    <a:pt x="918" y="90"/>
                  </a:lnTo>
                  <a:lnTo>
                    <a:pt x="925" y="95"/>
                  </a:lnTo>
                  <a:lnTo>
                    <a:pt x="926" y="97"/>
                  </a:lnTo>
                  <a:lnTo>
                    <a:pt x="930" y="103"/>
                  </a:lnTo>
                  <a:lnTo>
                    <a:pt x="934" y="107"/>
                  </a:lnTo>
                  <a:lnTo>
                    <a:pt x="936" y="108"/>
                  </a:lnTo>
                  <a:lnTo>
                    <a:pt x="939" y="111"/>
                  </a:lnTo>
                  <a:lnTo>
                    <a:pt x="944" y="115"/>
                  </a:lnTo>
                  <a:lnTo>
                    <a:pt x="946" y="116"/>
                  </a:lnTo>
                  <a:lnTo>
                    <a:pt x="954" y="121"/>
                  </a:lnTo>
                  <a:lnTo>
                    <a:pt x="956" y="123"/>
                  </a:lnTo>
                  <a:lnTo>
                    <a:pt x="963" y="126"/>
                  </a:lnTo>
                  <a:lnTo>
                    <a:pt x="971" y="136"/>
                  </a:lnTo>
                  <a:lnTo>
                    <a:pt x="973" y="136"/>
                  </a:lnTo>
                  <a:lnTo>
                    <a:pt x="976" y="142"/>
                  </a:lnTo>
                  <a:lnTo>
                    <a:pt x="977" y="144"/>
                  </a:lnTo>
                  <a:lnTo>
                    <a:pt x="979" y="150"/>
                  </a:lnTo>
                  <a:lnTo>
                    <a:pt x="981" y="155"/>
                  </a:lnTo>
                  <a:lnTo>
                    <a:pt x="982" y="158"/>
                  </a:lnTo>
                  <a:lnTo>
                    <a:pt x="991" y="166"/>
                  </a:lnTo>
                  <a:lnTo>
                    <a:pt x="992" y="168"/>
                  </a:lnTo>
                  <a:lnTo>
                    <a:pt x="1004" y="178"/>
                  </a:lnTo>
                  <a:lnTo>
                    <a:pt x="1006" y="179"/>
                  </a:lnTo>
                  <a:lnTo>
                    <a:pt x="1012" y="183"/>
                  </a:lnTo>
                  <a:lnTo>
                    <a:pt x="1020" y="186"/>
                  </a:lnTo>
                  <a:lnTo>
                    <a:pt x="1020" y="188"/>
                  </a:lnTo>
                  <a:lnTo>
                    <a:pt x="1027" y="192"/>
                  </a:lnTo>
                  <a:lnTo>
                    <a:pt x="1032" y="196"/>
                  </a:lnTo>
                  <a:lnTo>
                    <a:pt x="1034" y="197"/>
                  </a:lnTo>
                  <a:lnTo>
                    <a:pt x="1042" y="202"/>
                  </a:lnTo>
                  <a:lnTo>
                    <a:pt x="1044" y="202"/>
                  </a:lnTo>
                  <a:lnTo>
                    <a:pt x="1050" y="205"/>
                  </a:lnTo>
                  <a:lnTo>
                    <a:pt x="1052" y="207"/>
                  </a:lnTo>
                  <a:lnTo>
                    <a:pt x="1057" y="218"/>
                  </a:lnTo>
                  <a:lnTo>
                    <a:pt x="1057" y="220"/>
                  </a:lnTo>
                  <a:lnTo>
                    <a:pt x="1057" y="222"/>
                  </a:lnTo>
                  <a:lnTo>
                    <a:pt x="1057" y="228"/>
                  </a:lnTo>
                  <a:lnTo>
                    <a:pt x="1057" y="231"/>
                  </a:lnTo>
                  <a:lnTo>
                    <a:pt x="1057" y="233"/>
                  </a:lnTo>
                  <a:lnTo>
                    <a:pt x="1055" y="244"/>
                  </a:lnTo>
                  <a:lnTo>
                    <a:pt x="1054" y="251"/>
                  </a:lnTo>
                  <a:lnTo>
                    <a:pt x="1054" y="255"/>
                  </a:lnTo>
                  <a:lnTo>
                    <a:pt x="1052" y="259"/>
                  </a:lnTo>
                  <a:lnTo>
                    <a:pt x="1050" y="262"/>
                  </a:lnTo>
                  <a:lnTo>
                    <a:pt x="1050" y="264"/>
                  </a:lnTo>
                  <a:lnTo>
                    <a:pt x="1049" y="268"/>
                  </a:lnTo>
                  <a:lnTo>
                    <a:pt x="1049" y="270"/>
                  </a:lnTo>
                  <a:lnTo>
                    <a:pt x="1049" y="272"/>
                  </a:lnTo>
                  <a:lnTo>
                    <a:pt x="1050" y="281"/>
                  </a:lnTo>
                  <a:lnTo>
                    <a:pt x="1055" y="294"/>
                  </a:lnTo>
                  <a:lnTo>
                    <a:pt x="1060" y="301"/>
                  </a:lnTo>
                  <a:lnTo>
                    <a:pt x="1065" y="306"/>
                  </a:lnTo>
                  <a:lnTo>
                    <a:pt x="1068" y="309"/>
                  </a:lnTo>
                  <a:lnTo>
                    <a:pt x="1072" y="314"/>
                  </a:lnTo>
                  <a:lnTo>
                    <a:pt x="1072" y="315"/>
                  </a:lnTo>
                  <a:lnTo>
                    <a:pt x="1073" y="319"/>
                  </a:lnTo>
                  <a:lnTo>
                    <a:pt x="1078" y="319"/>
                  </a:lnTo>
                  <a:lnTo>
                    <a:pt x="1085" y="317"/>
                  </a:lnTo>
                  <a:lnTo>
                    <a:pt x="1088" y="317"/>
                  </a:lnTo>
                  <a:lnTo>
                    <a:pt x="1090" y="319"/>
                  </a:lnTo>
                  <a:lnTo>
                    <a:pt x="1092" y="320"/>
                  </a:lnTo>
                  <a:lnTo>
                    <a:pt x="1092" y="323"/>
                  </a:lnTo>
                  <a:lnTo>
                    <a:pt x="1087" y="328"/>
                  </a:lnTo>
                  <a:lnTo>
                    <a:pt x="1085" y="330"/>
                  </a:lnTo>
                  <a:lnTo>
                    <a:pt x="1077" y="336"/>
                  </a:lnTo>
                  <a:lnTo>
                    <a:pt x="1075" y="338"/>
                  </a:lnTo>
                  <a:lnTo>
                    <a:pt x="1067" y="346"/>
                  </a:lnTo>
                  <a:lnTo>
                    <a:pt x="1065" y="348"/>
                  </a:lnTo>
                  <a:lnTo>
                    <a:pt x="1062" y="353"/>
                  </a:lnTo>
                  <a:lnTo>
                    <a:pt x="1060" y="354"/>
                  </a:lnTo>
                  <a:lnTo>
                    <a:pt x="1059" y="357"/>
                  </a:lnTo>
                  <a:lnTo>
                    <a:pt x="1057" y="359"/>
                  </a:lnTo>
                  <a:lnTo>
                    <a:pt x="1055" y="362"/>
                  </a:lnTo>
                  <a:lnTo>
                    <a:pt x="1054" y="364"/>
                  </a:lnTo>
                  <a:lnTo>
                    <a:pt x="1047" y="372"/>
                  </a:lnTo>
                  <a:lnTo>
                    <a:pt x="1045" y="374"/>
                  </a:lnTo>
                  <a:lnTo>
                    <a:pt x="1039" y="382"/>
                  </a:lnTo>
                  <a:lnTo>
                    <a:pt x="1039" y="383"/>
                  </a:lnTo>
                  <a:lnTo>
                    <a:pt x="1035" y="388"/>
                  </a:lnTo>
                  <a:lnTo>
                    <a:pt x="1034" y="390"/>
                  </a:lnTo>
                  <a:lnTo>
                    <a:pt x="1032" y="396"/>
                  </a:lnTo>
                  <a:lnTo>
                    <a:pt x="1029" y="400"/>
                  </a:lnTo>
                  <a:lnTo>
                    <a:pt x="1027" y="401"/>
                  </a:lnTo>
                  <a:lnTo>
                    <a:pt x="1024" y="409"/>
                  </a:lnTo>
                  <a:lnTo>
                    <a:pt x="1022" y="411"/>
                  </a:lnTo>
                  <a:lnTo>
                    <a:pt x="1019" y="416"/>
                  </a:lnTo>
                  <a:lnTo>
                    <a:pt x="1017" y="419"/>
                  </a:lnTo>
                  <a:lnTo>
                    <a:pt x="1014" y="430"/>
                  </a:lnTo>
                  <a:lnTo>
                    <a:pt x="1014" y="432"/>
                  </a:lnTo>
                  <a:lnTo>
                    <a:pt x="1012" y="435"/>
                  </a:lnTo>
                  <a:lnTo>
                    <a:pt x="1007" y="451"/>
                  </a:lnTo>
                  <a:lnTo>
                    <a:pt x="1007" y="455"/>
                  </a:lnTo>
                  <a:lnTo>
                    <a:pt x="1006" y="461"/>
                  </a:lnTo>
                  <a:lnTo>
                    <a:pt x="1006" y="463"/>
                  </a:lnTo>
                  <a:lnTo>
                    <a:pt x="1004" y="467"/>
                  </a:lnTo>
                  <a:lnTo>
                    <a:pt x="1004" y="476"/>
                  </a:lnTo>
                  <a:lnTo>
                    <a:pt x="1002" y="477"/>
                  </a:lnTo>
                  <a:lnTo>
                    <a:pt x="1002" y="479"/>
                  </a:lnTo>
                  <a:lnTo>
                    <a:pt x="999" y="492"/>
                  </a:lnTo>
                  <a:lnTo>
                    <a:pt x="999" y="495"/>
                  </a:lnTo>
                  <a:lnTo>
                    <a:pt x="994" y="508"/>
                  </a:lnTo>
                  <a:lnTo>
                    <a:pt x="994" y="510"/>
                  </a:lnTo>
                  <a:lnTo>
                    <a:pt x="989" y="522"/>
                  </a:lnTo>
                  <a:lnTo>
                    <a:pt x="987" y="524"/>
                  </a:lnTo>
                  <a:lnTo>
                    <a:pt x="982" y="535"/>
                  </a:lnTo>
                  <a:lnTo>
                    <a:pt x="982" y="539"/>
                  </a:lnTo>
                  <a:lnTo>
                    <a:pt x="977" y="545"/>
                  </a:lnTo>
                  <a:lnTo>
                    <a:pt x="977" y="547"/>
                  </a:lnTo>
                  <a:lnTo>
                    <a:pt x="977" y="550"/>
                  </a:lnTo>
                  <a:lnTo>
                    <a:pt x="971" y="565"/>
                  </a:lnTo>
                  <a:lnTo>
                    <a:pt x="968" y="571"/>
                  </a:lnTo>
                  <a:lnTo>
                    <a:pt x="964" y="582"/>
                  </a:lnTo>
                  <a:lnTo>
                    <a:pt x="958" y="600"/>
                  </a:lnTo>
                  <a:lnTo>
                    <a:pt x="948" y="626"/>
                  </a:lnTo>
                  <a:lnTo>
                    <a:pt x="949" y="639"/>
                  </a:lnTo>
                  <a:lnTo>
                    <a:pt x="939" y="665"/>
                  </a:lnTo>
                  <a:lnTo>
                    <a:pt x="934" y="686"/>
                  </a:lnTo>
                  <a:lnTo>
                    <a:pt x="933" y="705"/>
                  </a:lnTo>
                  <a:lnTo>
                    <a:pt x="933" y="723"/>
                  </a:lnTo>
                  <a:lnTo>
                    <a:pt x="930" y="751"/>
                  </a:lnTo>
                  <a:lnTo>
                    <a:pt x="930" y="759"/>
                  </a:lnTo>
                  <a:lnTo>
                    <a:pt x="928" y="770"/>
                  </a:lnTo>
                  <a:lnTo>
                    <a:pt x="930" y="781"/>
                  </a:lnTo>
                  <a:lnTo>
                    <a:pt x="931" y="789"/>
                  </a:lnTo>
                  <a:lnTo>
                    <a:pt x="928" y="789"/>
                  </a:lnTo>
                  <a:lnTo>
                    <a:pt x="925" y="789"/>
                  </a:lnTo>
                  <a:lnTo>
                    <a:pt x="918" y="788"/>
                  </a:lnTo>
                  <a:lnTo>
                    <a:pt x="910" y="788"/>
                  </a:lnTo>
                  <a:lnTo>
                    <a:pt x="901" y="789"/>
                  </a:lnTo>
                  <a:lnTo>
                    <a:pt x="900" y="789"/>
                  </a:lnTo>
                  <a:lnTo>
                    <a:pt x="896" y="791"/>
                  </a:lnTo>
                  <a:lnTo>
                    <a:pt x="895" y="791"/>
                  </a:lnTo>
                  <a:lnTo>
                    <a:pt x="885" y="788"/>
                  </a:lnTo>
                  <a:lnTo>
                    <a:pt x="877" y="783"/>
                  </a:lnTo>
                  <a:lnTo>
                    <a:pt x="863" y="785"/>
                  </a:lnTo>
                  <a:lnTo>
                    <a:pt x="857" y="789"/>
                  </a:lnTo>
                  <a:lnTo>
                    <a:pt x="848" y="794"/>
                  </a:lnTo>
                  <a:lnTo>
                    <a:pt x="840" y="793"/>
                  </a:lnTo>
                  <a:lnTo>
                    <a:pt x="829" y="793"/>
                  </a:lnTo>
                  <a:lnTo>
                    <a:pt x="819" y="794"/>
                  </a:lnTo>
                  <a:lnTo>
                    <a:pt x="817" y="794"/>
                  </a:lnTo>
                  <a:lnTo>
                    <a:pt x="805" y="791"/>
                  </a:lnTo>
                  <a:lnTo>
                    <a:pt x="804" y="789"/>
                  </a:lnTo>
                  <a:lnTo>
                    <a:pt x="802" y="789"/>
                  </a:lnTo>
                  <a:lnTo>
                    <a:pt x="782" y="788"/>
                  </a:lnTo>
                  <a:lnTo>
                    <a:pt x="774" y="794"/>
                  </a:lnTo>
                  <a:lnTo>
                    <a:pt x="771" y="796"/>
                  </a:lnTo>
                  <a:lnTo>
                    <a:pt x="739" y="820"/>
                  </a:lnTo>
                  <a:lnTo>
                    <a:pt x="736" y="822"/>
                  </a:lnTo>
                  <a:lnTo>
                    <a:pt x="733" y="823"/>
                  </a:lnTo>
                  <a:lnTo>
                    <a:pt x="724" y="832"/>
                  </a:lnTo>
                  <a:lnTo>
                    <a:pt x="710" y="840"/>
                  </a:lnTo>
                  <a:lnTo>
                    <a:pt x="708" y="838"/>
                  </a:lnTo>
                  <a:lnTo>
                    <a:pt x="705" y="830"/>
                  </a:lnTo>
                  <a:lnTo>
                    <a:pt x="706" y="828"/>
                  </a:lnTo>
                  <a:lnTo>
                    <a:pt x="705" y="820"/>
                  </a:lnTo>
                  <a:lnTo>
                    <a:pt x="705" y="817"/>
                  </a:lnTo>
                  <a:lnTo>
                    <a:pt x="691" y="811"/>
                  </a:lnTo>
                  <a:lnTo>
                    <a:pt x="690" y="811"/>
                  </a:lnTo>
                  <a:lnTo>
                    <a:pt x="675" y="812"/>
                  </a:lnTo>
                  <a:lnTo>
                    <a:pt x="670" y="815"/>
                  </a:lnTo>
                  <a:lnTo>
                    <a:pt x="668" y="820"/>
                  </a:lnTo>
                  <a:lnTo>
                    <a:pt x="670" y="827"/>
                  </a:lnTo>
                  <a:lnTo>
                    <a:pt x="670" y="830"/>
                  </a:lnTo>
                  <a:lnTo>
                    <a:pt x="667" y="833"/>
                  </a:lnTo>
                  <a:lnTo>
                    <a:pt x="662" y="833"/>
                  </a:lnTo>
                  <a:lnTo>
                    <a:pt x="653" y="830"/>
                  </a:lnTo>
                  <a:lnTo>
                    <a:pt x="643" y="823"/>
                  </a:lnTo>
                  <a:lnTo>
                    <a:pt x="637" y="819"/>
                  </a:lnTo>
                  <a:lnTo>
                    <a:pt x="635" y="815"/>
                  </a:lnTo>
                  <a:lnTo>
                    <a:pt x="635" y="814"/>
                  </a:lnTo>
                  <a:lnTo>
                    <a:pt x="630" y="807"/>
                  </a:lnTo>
                  <a:lnTo>
                    <a:pt x="629" y="807"/>
                  </a:lnTo>
                  <a:lnTo>
                    <a:pt x="627" y="806"/>
                  </a:lnTo>
                  <a:lnTo>
                    <a:pt x="625" y="804"/>
                  </a:lnTo>
                  <a:lnTo>
                    <a:pt x="615" y="799"/>
                  </a:lnTo>
                  <a:lnTo>
                    <a:pt x="612" y="793"/>
                  </a:lnTo>
                  <a:lnTo>
                    <a:pt x="610" y="791"/>
                  </a:lnTo>
                  <a:lnTo>
                    <a:pt x="605" y="783"/>
                  </a:lnTo>
                  <a:lnTo>
                    <a:pt x="604" y="780"/>
                  </a:lnTo>
                  <a:lnTo>
                    <a:pt x="592" y="773"/>
                  </a:lnTo>
                  <a:lnTo>
                    <a:pt x="589" y="773"/>
                  </a:lnTo>
                  <a:lnTo>
                    <a:pt x="587" y="773"/>
                  </a:lnTo>
                  <a:lnTo>
                    <a:pt x="581" y="768"/>
                  </a:lnTo>
                  <a:lnTo>
                    <a:pt x="581" y="767"/>
                  </a:lnTo>
                  <a:lnTo>
                    <a:pt x="577" y="759"/>
                  </a:lnTo>
                  <a:lnTo>
                    <a:pt x="574" y="759"/>
                  </a:lnTo>
                  <a:lnTo>
                    <a:pt x="571" y="762"/>
                  </a:lnTo>
                  <a:lnTo>
                    <a:pt x="566" y="768"/>
                  </a:lnTo>
                  <a:lnTo>
                    <a:pt x="561" y="773"/>
                  </a:lnTo>
                  <a:lnTo>
                    <a:pt x="557" y="775"/>
                  </a:lnTo>
                  <a:lnTo>
                    <a:pt x="556" y="777"/>
                  </a:lnTo>
                  <a:lnTo>
                    <a:pt x="557" y="786"/>
                  </a:lnTo>
                  <a:lnTo>
                    <a:pt x="559" y="791"/>
                  </a:lnTo>
                  <a:lnTo>
                    <a:pt x="559" y="794"/>
                  </a:lnTo>
                  <a:lnTo>
                    <a:pt x="561" y="801"/>
                  </a:lnTo>
                  <a:lnTo>
                    <a:pt x="561" y="804"/>
                  </a:lnTo>
                  <a:lnTo>
                    <a:pt x="564" y="811"/>
                  </a:lnTo>
                  <a:lnTo>
                    <a:pt x="566" y="812"/>
                  </a:lnTo>
                  <a:lnTo>
                    <a:pt x="567" y="812"/>
                  </a:lnTo>
                  <a:lnTo>
                    <a:pt x="569" y="825"/>
                  </a:lnTo>
                  <a:lnTo>
                    <a:pt x="569" y="828"/>
                  </a:lnTo>
                  <a:lnTo>
                    <a:pt x="572" y="836"/>
                  </a:lnTo>
                  <a:lnTo>
                    <a:pt x="581" y="845"/>
                  </a:lnTo>
                  <a:lnTo>
                    <a:pt x="582" y="846"/>
                  </a:lnTo>
                  <a:lnTo>
                    <a:pt x="582" y="849"/>
                  </a:lnTo>
                  <a:lnTo>
                    <a:pt x="581" y="859"/>
                  </a:lnTo>
                  <a:lnTo>
                    <a:pt x="581" y="862"/>
                  </a:lnTo>
                  <a:lnTo>
                    <a:pt x="564" y="880"/>
                  </a:lnTo>
                  <a:lnTo>
                    <a:pt x="561" y="880"/>
                  </a:lnTo>
                  <a:lnTo>
                    <a:pt x="552" y="880"/>
                  </a:lnTo>
                  <a:lnTo>
                    <a:pt x="551" y="878"/>
                  </a:lnTo>
                  <a:lnTo>
                    <a:pt x="543" y="877"/>
                  </a:lnTo>
                  <a:lnTo>
                    <a:pt x="541" y="875"/>
                  </a:lnTo>
                  <a:lnTo>
                    <a:pt x="534" y="872"/>
                  </a:lnTo>
                  <a:lnTo>
                    <a:pt x="533" y="870"/>
                  </a:lnTo>
                  <a:lnTo>
                    <a:pt x="529" y="862"/>
                  </a:lnTo>
                  <a:lnTo>
                    <a:pt x="529" y="859"/>
                  </a:lnTo>
                  <a:lnTo>
                    <a:pt x="529" y="857"/>
                  </a:lnTo>
                  <a:lnTo>
                    <a:pt x="529" y="845"/>
                  </a:lnTo>
                  <a:lnTo>
                    <a:pt x="528" y="841"/>
                  </a:lnTo>
                  <a:lnTo>
                    <a:pt x="523" y="840"/>
                  </a:lnTo>
                  <a:lnTo>
                    <a:pt x="519" y="840"/>
                  </a:lnTo>
                  <a:lnTo>
                    <a:pt x="513" y="841"/>
                  </a:lnTo>
                  <a:lnTo>
                    <a:pt x="509" y="843"/>
                  </a:lnTo>
                  <a:lnTo>
                    <a:pt x="501" y="843"/>
                  </a:lnTo>
                  <a:lnTo>
                    <a:pt x="498" y="841"/>
                  </a:lnTo>
                  <a:lnTo>
                    <a:pt x="496" y="841"/>
                  </a:lnTo>
                  <a:lnTo>
                    <a:pt x="495" y="840"/>
                  </a:lnTo>
                  <a:lnTo>
                    <a:pt x="488" y="838"/>
                  </a:lnTo>
                  <a:lnTo>
                    <a:pt x="485" y="840"/>
                  </a:lnTo>
                  <a:lnTo>
                    <a:pt x="483" y="840"/>
                  </a:lnTo>
                  <a:lnTo>
                    <a:pt x="471" y="841"/>
                  </a:lnTo>
                  <a:lnTo>
                    <a:pt x="470" y="841"/>
                  </a:lnTo>
                  <a:lnTo>
                    <a:pt x="463" y="833"/>
                  </a:lnTo>
                  <a:lnTo>
                    <a:pt x="461" y="833"/>
                  </a:lnTo>
                  <a:lnTo>
                    <a:pt x="460" y="832"/>
                  </a:lnTo>
                  <a:lnTo>
                    <a:pt x="447" y="835"/>
                  </a:lnTo>
                  <a:lnTo>
                    <a:pt x="443" y="833"/>
                  </a:lnTo>
                  <a:lnTo>
                    <a:pt x="442" y="833"/>
                  </a:lnTo>
                  <a:lnTo>
                    <a:pt x="425" y="828"/>
                  </a:lnTo>
                  <a:lnTo>
                    <a:pt x="422" y="828"/>
                  </a:lnTo>
                  <a:lnTo>
                    <a:pt x="402" y="833"/>
                  </a:lnTo>
                  <a:lnTo>
                    <a:pt x="369" y="840"/>
                  </a:lnTo>
                  <a:lnTo>
                    <a:pt x="359" y="828"/>
                  </a:lnTo>
                  <a:lnTo>
                    <a:pt x="357" y="827"/>
                  </a:lnTo>
                  <a:lnTo>
                    <a:pt x="351" y="819"/>
                  </a:lnTo>
                  <a:lnTo>
                    <a:pt x="349" y="815"/>
                  </a:lnTo>
                  <a:lnTo>
                    <a:pt x="346" y="809"/>
                  </a:lnTo>
                  <a:lnTo>
                    <a:pt x="344" y="807"/>
                  </a:lnTo>
                  <a:lnTo>
                    <a:pt x="339" y="799"/>
                  </a:lnTo>
                  <a:lnTo>
                    <a:pt x="337" y="798"/>
                  </a:lnTo>
                  <a:lnTo>
                    <a:pt x="336" y="796"/>
                  </a:lnTo>
                  <a:lnTo>
                    <a:pt x="334" y="796"/>
                  </a:lnTo>
                  <a:lnTo>
                    <a:pt x="321" y="796"/>
                  </a:lnTo>
                  <a:lnTo>
                    <a:pt x="318" y="796"/>
                  </a:lnTo>
                  <a:lnTo>
                    <a:pt x="314" y="794"/>
                  </a:lnTo>
                  <a:lnTo>
                    <a:pt x="303" y="794"/>
                  </a:lnTo>
                  <a:lnTo>
                    <a:pt x="301" y="793"/>
                  </a:lnTo>
                  <a:lnTo>
                    <a:pt x="298" y="793"/>
                  </a:lnTo>
                  <a:lnTo>
                    <a:pt x="289" y="789"/>
                  </a:lnTo>
                  <a:lnTo>
                    <a:pt x="289" y="786"/>
                  </a:lnTo>
                  <a:lnTo>
                    <a:pt x="286" y="778"/>
                  </a:lnTo>
                  <a:lnTo>
                    <a:pt x="283" y="775"/>
                  </a:lnTo>
                  <a:lnTo>
                    <a:pt x="275" y="772"/>
                  </a:lnTo>
                  <a:lnTo>
                    <a:pt x="271" y="772"/>
                  </a:lnTo>
                  <a:lnTo>
                    <a:pt x="265" y="770"/>
                  </a:lnTo>
                  <a:lnTo>
                    <a:pt x="258" y="756"/>
                  </a:lnTo>
                  <a:lnTo>
                    <a:pt x="258" y="752"/>
                  </a:lnTo>
                  <a:lnTo>
                    <a:pt x="256" y="751"/>
                  </a:lnTo>
                  <a:lnTo>
                    <a:pt x="255" y="749"/>
                  </a:lnTo>
                  <a:lnTo>
                    <a:pt x="246" y="738"/>
                  </a:lnTo>
                  <a:lnTo>
                    <a:pt x="245" y="736"/>
                  </a:lnTo>
                  <a:lnTo>
                    <a:pt x="242" y="736"/>
                  </a:lnTo>
                  <a:lnTo>
                    <a:pt x="228" y="739"/>
                  </a:lnTo>
                  <a:lnTo>
                    <a:pt x="223" y="738"/>
                  </a:lnTo>
                  <a:lnTo>
                    <a:pt x="222" y="736"/>
                  </a:lnTo>
                  <a:lnTo>
                    <a:pt x="213" y="731"/>
                  </a:lnTo>
                  <a:lnTo>
                    <a:pt x="212" y="730"/>
                  </a:lnTo>
                  <a:lnTo>
                    <a:pt x="208" y="723"/>
                  </a:lnTo>
                  <a:lnTo>
                    <a:pt x="208" y="720"/>
                  </a:lnTo>
                  <a:lnTo>
                    <a:pt x="210" y="717"/>
                  </a:lnTo>
                  <a:lnTo>
                    <a:pt x="210" y="715"/>
                  </a:lnTo>
                  <a:lnTo>
                    <a:pt x="207" y="710"/>
                  </a:lnTo>
                  <a:lnTo>
                    <a:pt x="205" y="705"/>
                  </a:lnTo>
                  <a:lnTo>
                    <a:pt x="205" y="704"/>
                  </a:lnTo>
                  <a:lnTo>
                    <a:pt x="202" y="692"/>
                  </a:lnTo>
                  <a:lnTo>
                    <a:pt x="200" y="689"/>
                  </a:lnTo>
                  <a:lnTo>
                    <a:pt x="194" y="684"/>
                  </a:lnTo>
                  <a:lnTo>
                    <a:pt x="192" y="683"/>
                  </a:lnTo>
                  <a:lnTo>
                    <a:pt x="190" y="683"/>
                  </a:lnTo>
                  <a:lnTo>
                    <a:pt x="177" y="678"/>
                  </a:lnTo>
                  <a:lnTo>
                    <a:pt x="175" y="678"/>
                  </a:lnTo>
                  <a:lnTo>
                    <a:pt x="174" y="676"/>
                  </a:lnTo>
                  <a:lnTo>
                    <a:pt x="167" y="675"/>
                  </a:lnTo>
                  <a:lnTo>
                    <a:pt x="165" y="676"/>
                  </a:lnTo>
                  <a:lnTo>
                    <a:pt x="154" y="679"/>
                  </a:lnTo>
                  <a:lnTo>
                    <a:pt x="151" y="679"/>
                  </a:lnTo>
                  <a:lnTo>
                    <a:pt x="146" y="671"/>
                  </a:lnTo>
                  <a:lnTo>
                    <a:pt x="139" y="660"/>
                  </a:lnTo>
                  <a:lnTo>
                    <a:pt x="139" y="654"/>
                  </a:lnTo>
                  <a:lnTo>
                    <a:pt x="137" y="650"/>
                  </a:lnTo>
                  <a:lnTo>
                    <a:pt x="141" y="645"/>
                  </a:lnTo>
                  <a:lnTo>
                    <a:pt x="142" y="631"/>
                  </a:lnTo>
                  <a:lnTo>
                    <a:pt x="142" y="629"/>
                  </a:lnTo>
                  <a:lnTo>
                    <a:pt x="142" y="626"/>
                  </a:lnTo>
                  <a:lnTo>
                    <a:pt x="139" y="610"/>
                  </a:lnTo>
                  <a:lnTo>
                    <a:pt x="139" y="608"/>
                  </a:lnTo>
                  <a:lnTo>
                    <a:pt x="137" y="607"/>
                  </a:lnTo>
                  <a:lnTo>
                    <a:pt x="137" y="605"/>
                  </a:lnTo>
                  <a:lnTo>
                    <a:pt x="136" y="603"/>
                  </a:lnTo>
                  <a:lnTo>
                    <a:pt x="136" y="602"/>
                  </a:lnTo>
                  <a:lnTo>
                    <a:pt x="126" y="584"/>
                  </a:lnTo>
                  <a:lnTo>
                    <a:pt x="124" y="582"/>
                  </a:lnTo>
                  <a:lnTo>
                    <a:pt x="124" y="579"/>
                  </a:lnTo>
                  <a:lnTo>
                    <a:pt x="122" y="578"/>
                  </a:lnTo>
                  <a:lnTo>
                    <a:pt x="121" y="576"/>
                  </a:lnTo>
                  <a:lnTo>
                    <a:pt x="121" y="574"/>
                  </a:lnTo>
                  <a:lnTo>
                    <a:pt x="109" y="558"/>
                  </a:lnTo>
                  <a:lnTo>
                    <a:pt x="108" y="555"/>
                  </a:lnTo>
                  <a:lnTo>
                    <a:pt x="106" y="553"/>
                  </a:lnTo>
                  <a:lnTo>
                    <a:pt x="94" y="544"/>
                  </a:lnTo>
                  <a:lnTo>
                    <a:pt x="93" y="540"/>
                  </a:lnTo>
                  <a:lnTo>
                    <a:pt x="91" y="521"/>
                  </a:lnTo>
                  <a:lnTo>
                    <a:pt x="91" y="518"/>
                  </a:lnTo>
                  <a:lnTo>
                    <a:pt x="91" y="516"/>
                  </a:lnTo>
                  <a:lnTo>
                    <a:pt x="91" y="508"/>
                  </a:lnTo>
                  <a:lnTo>
                    <a:pt x="91" y="505"/>
                  </a:lnTo>
                  <a:lnTo>
                    <a:pt x="91" y="503"/>
                  </a:lnTo>
                  <a:lnTo>
                    <a:pt x="86" y="492"/>
                  </a:lnTo>
                  <a:lnTo>
                    <a:pt x="86" y="490"/>
                  </a:lnTo>
                  <a:lnTo>
                    <a:pt x="86" y="487"/>
                  </a:lnTo>
                  <a:lnTo>
                    <a:pt x="86" y="479"/>
                  </a:lnTo>
                  <a:lnTo>
                    <a:pt x="83" y="471"/>
                  </a:lnTo>
                  <a:lnTo>
                    <a:pt x="83" y="467"/>
                  </a:lnTo>
                  <a:lnTo>
                    <a:pt x="76" y="458"/>
                  </a:lnTo>
                  <a:lnTo>
                    <a:pt x="68" y="453"/>
                  </a:lnTo>
                  <a:lnTo>
                    <a:pt x="71" y="443"/>
                  </a:lnTo>
                  <a:lnTo>
                    <a:pt x="79" y="437"/>
                  </a:lnTo>
                  <a:lnTo>
                    <a:pt x="91" y="429"/>
                  </a:lnTo>
                  <a:lnTo>
                    <a:pt x="93" y="427"/>
                  </a:lnTo>
                  <a:lnTo>
                    <a:pt x="98" y="411"/>
                  </a:lnTo>
                  <a:lnTo>
                    <a:pt x="96" y="408"/>
                  </a:lnTo>
                  <a:lnTo>
                    <a:pt x="93" y="401"/>
                  </a:lnTo>
                  <a:lnTo>
                    <a:pt x="91" y="400"/>
                  </a:lnTo>
                  <a:lnTo>
                    <a:pt x="93" y="391"/>
                  </a:lnTo>
                  <a:lnTo>
                    <a:pt x="91" y="383"/>
                  </a:lnTo>
                  <a:lnTo>
                    <a:pt x="88" y="383"/>
                  </a:lnTo>
                  <a:lnTo>
                    <a:pt x="76" y="377"/>
                  </a:lnTo>
                  <a:lnTo>
                    <a:pt x="70" y="367"/>
                  </a:lnTo>
                  <a:lnTo>
                    <a:pt x="65" y="361"/>
                  </a:lnTo>
                  <a:lnTo>
                    <a:pt x="55" y="351"/>
                  </a:lnTo>
                  <a:lnTo>
                    <a:pt x="51" y="349"/>
                  </a:lnTo>
                  <a:lnTo>
                    <a:pt x="50" y="348"/>
                  </a:lnTo>
                  <a:lnTo>
                    <a:pt x="41" y="338"/>
                  </a:lnTo>
                  <a:lnTo>
                    <a:pt x="40" y="340"/>
                  </a:lnTo>
                  <a:lnTo>
                    <a:pt x="23" y="335"/>
                  </a:lnTo>
                  <a:lnTo>
                    <a:pt x="20" y="333"/>
                  </a:lnTo>
                  <a:lnTo>
                    <a:pt x="18" y="332"/>
                  </a:lnTo>
                  <a:lnTo>
                    <a:pt x="12" y="320"/>
                  </a:lnTo>
                  <a:lnTo>
                    <a:pt x="8" y="317"/>
                  </a:lnTo>
                  <a:lnTo>
                    <a:pt x="7" y="314"/>
                  </a:lnTo>
                  <a:lnTo>
                    <a:pt x="0" y="306"/>
                  </a:lnTo>
                  <a:lnTo>
                    <a:pt x="0" y="289"/>
                  </a:lnTo>
                  <a:lnTo>
                    <a:pt x="2" y="288"/>
                  </a:lnTo>
                  <a:lnTo>
                    <a:pt x="10" y="280"/>
                  </a:lnTo>
                  <a:lnTo>
                    <a:pt x="13" y="278"/>
                  </a:lnTo>
                  <a:lnTo>
                    <a:pt x="22" y="275"/>
                  </a:lnTo>
                  <a:lnTo>
                    <a:pt x="23" y="275"/>
                  </a:lnTo>
                  <a:lnTo>
                    <a:pt x="28" y="264"/>
                  </a:lnTo>
                  <a:lnTo>
                    <a:pt x="28" y="260"/>
                  </a:lnTo>
                  <a:lnTo>
                    <a:pt x="27" y="257"/>
                  </a:lnTo>
                  <a:lnTo>
                    <a:pt x="30" y="247"/>
                  </a:lnTo>
                  <a:lnTo>
                    <a:pt x="31" y="246"/>
                  </a:lnTo>
                  <a:lnTo>
                    <a:pt x="35" y="234"/>
                  </a:lnTo>
                  <a:lnTo>
                    <a:pt x="33" y="231"/>
                  </a:lnTo>
                  <a:lnTo>
                    <a:pt x="33" y="228"/>
                  </a:lnTo>
                  <a:lnTo>
                    <a:pt x="30" y="220"/>
                  </a:lnTo>
                  <a:lnTo>
                    <a:pt x="30" y="218"/>
                  </a:lnTo>
                  <a:lnTo>
                    <a:pt x="31" y="215"/>
                  </a:lnTo>
                  <a:lnTo>
                    <a:pt x="35" y="209"/>
                  </a:lnTo>
                  <a:lnTo>
                    <a:pt x="36" y="205"/>
                  </a:lnTo>
                  <a:lnTo>
                    <a:pt x="33" y="199"/>
                  </a:lnTo>
                  <a:lnTo>
                    <a:pt x="33" y="197"/>
                  </a:lnTo>
                  <a:lnTo>
                    <a:pt x="30" y="194"/>
                  </a:lnTo>
                  <a:lnTo>
                    <a:pt x="18" y="178"/>
                  </a:lnTo>
                  <a:lnTo>
                    <a:pt x="20" y="178"/>
                  </a:lnTo>
                  <a:lnTo>
                    <a:pt x="22" y="176"/>
                  </a:lnTo>
                  <a:lnTo>
                    <a:pt x="27" y="163"/>
                  </a:lnTo>
                  <a:lnTo>
                    <a:pt x="36" y="155"/>
                  </a:lnTo>
                  <a:lnTo>
                    <a:pt x="38" y="155"/>
                  </a:lnTo>
                  <a:lnTo>
                    <a:pt x="41" y="154"/>
                  </a:lnTo>
                  <a:lnTo>
                    <a:pt x="56" y="150"/>
                  </a:lnTo>
                  <a:lnTo>
                    <a:pt x="58" y="149"/>
                  </a:lnTo>
                  <a:lnTo>
                    <a:pt x="61" y="149"/>
                  </a:lnTo>
                  <a:lnTo>
                    <a:pt x="76" y="155"/>
                  </a:lnTo>
                  <a:lnTo>
                    <a:pt x="76" y="158"/>
                  </a:lnTo>
                  <a:lnTo>
                    <a:pt x="78" y="160"/>
                  </a:lnTo>
                  <a:lnTo>
                    <a:pt x="79" y="160"/>
                  </a:lnTo>
                  <a:lnTo>
                    <a:pt x="79" y="162"/>
                  </a:lnTo>
                  <a:lnTo>
                    <a:pt x="86" y="166"/>
                  </a:lnTo>
                  <a:lnTo>
                    <a:pt x="88" y="166"/>
                  </a:lnTo>
                  <a:lnTo>
                    <a:pt x="96" y="162"/>
                  </a:lnTo>
                  <a:lnTo>
                    <a:pt x="98" y="162"/>
                  </a:lnTo>
                  <a:lnTo>
                    <a:pt x="106" y="165"/>
                  </a:lnTo>
                  <a:lnTo>
                    <a:pt x="113" y="158"/>
                  </a:lnTo>
                  <a:lnTo>
                    <a:pt x="117" y="154"/>
                  </a:lnTo>
                  <a:lnTo>
                    <a:pt x="121" y="152"/>
                  </a:lnTo>
                  <a:lnTo>
                    <a:pt x="122" y="152"/>
                  </a:lnTo>
                  <a:lnTo>
                    <a:pt x="124" y="152"/>
                  </a:lnTo>
                  <a:lnTo>
                    <a:pt x="132" y="155"/>
                  </a:lnTo>
                  <a:lnTo>
                    <a:pt x="141" y="157"/>
                  </a:lnTo>
                  <a:lnTo>
                    <a:pt x="142" y="158"/>
                  </a:lnTo>
                  <a:lnTo>
                    <a:pt x="142" y="160"/>
                  </a:lnTo>
                  <a:lnTo>
                    <a:pt x="154" y="176"/>
                  </a:lnTo>
                  <a:lnTo>
                    <a:pt x="154" y="178"/>
                  </a:lnTo>
                  <a:lnTo>
                    <a:pt x="157" y="179"/>
                  </a:lnTo>
                  <a:lnTo>
                    <a:pt x="167" y="192"/>
                  </a:lnTo>
                  <a:lnTo>
                    <a:pt x="167" y="194"/>
                  </a:lnTo>
                  <a:lnTo>
                    <a:pt x="170" y="197"/>
                  </a:lnTo>
                  <a:lnTo>
                    <a:pt x="174" y="202"/>
                  </a:lnTo>
                  <a:lnTo>
                    <a:pt x="177" y="205"/>
                  </a:lnTo>
                  <a:lnTo>
                    <a:pt x="179" y="209"/>
                  </a:lnTo>
                  <a:lnTo>
                    <a:pt x="180" y="209"/>
                  </a:lnTo>
                  <a:lnTo>
                    <a:pt x="182" y="210"/>
                  </a:lnTo>
                  <a:lnTo>
                    <a:pt x="197" y="210"/>
                  </a:lnTo>
                  <a:lnTo>
                    <a:pt x="199" y="209"/>
                  </a:lnTo>
                  <a:lnTo>
                    <a:pt x="212" y="200"/>
                  </a:lnTo>
                  <a:lnTo>
                    <a:pt x="215" y="199"/>
                  </a:lnTo>
                  <a:lnTo>
                    <a:pt x="223" y="191"/>
                  </a:lnTo>
                  <a:lnTo>
                    <a:pt x="225" y="189"/>
                  </a:lnTo>
                  <a:lnTo>
                    <a:pt x="228" y="189"/>
                  </a:lnTo>
                  <a:lnTo>
                    <a:pt x="237" y="186"/>
                  </a:lnTo>
                  <a:lnTo>
                    <a:pt x="238" y="184"/>
                  </a:lnTo>
                  <a:lnTo>
                    <a:pt x="240" y="175"/>
                  </a:lnTo>
                  <a:lnTo>
                    <a:pt x="240" y="173"/>
                  </a:lnTo>
                  <a:lnTo>
                    <a:pt x="233" y="162"/>
                  </a:lnTo>
                  <a:lnTo>
                    <a:pt x="233" y="160"/>
                  </a:lnTo>
                  <a:lnTo>
                    <a:pt x="233" y="158"/>
                  </a:lnTo>
                  <a:lnTo>
                    <a:pt x="237" y="149"/>
                  </a:lnTo>
                  <a:lnTo>
                    <a:pt x="238" y="142"/>
                  </a:lnTo>
                  <a:lnTo>
                    <a:pt x="240" y="141"/>
                  </a:lnTo>
                  <a:lnTo>
                    <a:pt x="240" y="139"/>
                  </a:lnTo>
                  <a:lnTo>
                    <a:pt x="251" y="133"/>
                  </a:lnTo>
                  <a:lnTo>
                    <a:pt x="253" y="131"/>
                  </a:lnTo>
                  <a:lnTo>
                    <a:pt x="260" y="120"/>
                  </a:lnTo>
                  <a:lnTo>
                    <a:pt x="273" y="115"/>
                  </a:lnTo>
                  <a:lnTo>
                    <a:pt x="281" y="121"/>
                  </a:lnTo>
                  <a:lnTo>
                    <a:pt x="283" y="123"/>
                  </a:lnTo>
                  <a:lnTo>
                    <a:pt x="286" y="123"/>
                  </a:lnTo>
                  <a:lnTo>
                    <a:pt x="293" y="128"/>
                  </a:lnTo>
                  <a:lnTo>
                    <a:pt x="293" y="129"/>
                  </a:lnTo>
                  <a:lnTo>
                    <a:pt x="294" y="131"/>
                  </a:lnTo>
                  <a:lnTo>
                    <a:pt x="303" y="139"/>
                  </a:lnTo>
                  <a:lnTo>
                    <a:pt x="304" y="141"/>
                  </a:lnTo>
                  <a:lnTo>
                    <a:pt x="316" y="141"/>
                  </a:lnTo>
                  <a:lnTo>
                    <a:pt x="318" y="141"/>
                  </a:lnTo>
                  <a:lnTo>
                    <a:pt x="329" y="149"/>
                  </a:lnTo>
                  <a:lnTo>
                    <a:pt x="331" y="150"/>
                  </a:lnTo>
                  <a:lnTo>
                    <a:pt x="341" y="160"/>
                  </a:lnTo>
                  <a:lnTo>
                    <a:pt x="342" y="162"/>
                  </a:lnTo>
                  <a:lnTo>
                    <a:pt x="344" y="162"/>
                  </a:lnTo>
                  <a:lnTo>
                    <a:pt x="357" y="160"/>
                  </a:lnTo>
                  <a:lnTo>
                    <a:pt x="359" y="162"/>
                  </a:lnTo>
                  <a:lnTo>
                    <a:pt x="361" y="162"/>
                  </a:lnTo>
                  <a:lnTo>
                    <a:pt x="366" y="162"/>
                  </a:lnTo>
                  <a:lnTo>
                    <a:pt x="371" y="171"/>
                  </a:lnTo>
                  <a:lnTo>
                    <a:pt x="372" y="173"/>
                  </a:lnTo>
                  <a:lnTo>
                    <a:pt x="382" y="178"/>
                  </a:lnTo>
                  <a:lnTo>
                    <a:pt x="392" y="173"/>
                  </a:lnTo>
                  <a:lnTo>
                    <a:pt x="394" y="173"/>
                  </a:lnTo>
                  <a:lnTo>
                    <a:pt x="402" y="162"/>
                  </a:lnTo>
                  <a:lnTo>
                    <a:pt x="404" y="160"/>
                  </a:lnTo>
                  <a:lnTo>
                    <a:pt x="418" y="163"/>
                  </a:lnTo>
                  <a:lnTo>
                    <a:pt x="422" y="165"/>
                  </a:lnTo>
                  <a:lnTo>
                    <a:pt x="422" y="166"/>
                  </a:lnTo>
                  <a:lnTo>
                    <a:pt x="427" y="171"/>
                  </a:lnTo>
                  <a:lnTo>
                    <a:pt x="432" y="175"/>
                  </a:lnTo>
                  <a:lnTo>
                    <a:pt x="433" y="178"/>
                  </a:lnTo>
                  <a:lnTo>
                    <a:pt x="435" y="178"/>
                  </a:lnTo>
                  <a:lnTo>
                    <a:pt x="440" y="176"/>
                  </a:lnTo>
                  <a:lnTo>
                    <a:pt x="443" y="171"/>
                  </a:lnTo>
                  <a:lnTo>
                    <a:pt x="445" y="170"/>
                  </a:lnTo>
                  <a:lnTo>
                    <a:pt x="447" y="160"/>
                  </a:lnTo>
                  <a:lnTo>
                    <a:pt x="447" y="158"/>
                  </a:lnTo>
                  <a:lnTo>
                    <a:pt x="448" y="152"/>
                  </a:lnTo>
                  <a:lnTo>
                    <a:pt x="450" y="150"/>
                  </a:lnTo>
                  <a:lnTo>
                    <a:pt x="455" y="149"/>
                  </a:lnTo>
                  <a:lnTo>
                    <a:pt x="457" y="149"/>
                  </a:lnTo>
                  <a:lnTo>
                    <a:pt x="463" y="149"/>
                  </a:lnTo>
                  <a:lnTo>
                    <a:pt x="465" y="150"/>
                  </a:lnTo>
                  <a:lnTo>
                    <a:pt x="470" y="152"/>
                  </a:lnTo>
                  <a:lnTo>
                    <a:pt x="475" y="154"/>
                  </a:lnTo>
                  <a:lnTo>
                    <a:pt x="476" y="152"/>
                  </a:lnTo>
                  <a:lnTo>
                    <a:pt x="485" y="150"/>
                  </a:lnTo>
                  <a:lnTo>
                    <a:pt x="486" y="150"/>
                  </a:lnTo>
                  <a:lnTo>
                    <a:pt x="498" y="152"/>
                  </a:lnTo>
                  <a:lnTo>
                    <a:pt x="501" y="152"/>
                  </a:lnTo>
                  <a:lnTo>
                    <a:pt x="506" y="155"/>
                  </a:lnTo>
                  <a:lnTo>
                    <a:pt x="518" y="158"/>
                  </a:lnTo>
                  <a:lnTo>
                    <a:pt x="519" y="158"/>
                  </a:lnTo>
                  <a:lnTo>
                    <a:pt x="529" y="157"/>
                  </a:lnTo>
                  <a:lnTo>
                    <a:pt x="533" y="155"/>
                  </a:lnTo>
                  <a:lnTo>
                    <a:pt x="541" y="147"/>
                  </a:lnTo>
                  <a:lnTo>
                    <a:pt x="544" y="147"/>
                  </a:lnTo>
                  <a:lnTo>
                    <a:pt x="546" y="147"/>
                  </a:lnTo>
                  <a:lnTo>
                    <a:pt x="556" y="150"/>
                  </a:lnTo>
                  <a:lnTo>
                    <a:pt x="559" y="152"/>
                  </a:lnTo>
                  <a:lnTo>
                    <a:pt x="564" y="152"/>
                  </a:lnTo>
                  <a:lnTo>
                    <a:pt x="571" y="154"/>
                  </a:lnTo>
                  <a:lnTo>
                    <a:pt x="574" y="152"/>
                  </a:lnTo>
                  <a:lnTo>
                    <a:pt x="577" y="147"/>
                  </a:lnTo>
                  <a:lnTo>
                    <a:pt x="579" y="145"/>
                  </a:lnTo>
                  <a:lnTo>
                    <a:pt x="587" y="141"/>
                  </a:lnTo>
                  <a:lnTo>
                    <a:pt x="590" y="141"/>
                  </a:lnTo>
                  <a:lnTo>
                    <a:pt x="602" y="144"/>
                  </a:lnTo>
                  <a:lnTo>
                    <a:pt x="605" y="144"/>
                  </a:lnTo>
                  <a:lnTo>
                    <a:pt x="609" y="141"/>
                  </a:lnTo>
                  <a:lnTo>
                    <a:pt x="609" y="139"/>
                  </a:lnTo>
                  <a:lnTo>
                    <a:pt x="610" y="137"/>
                  </a:lnTo>
                  <a:lnTo>
                    <a:pt x="610" y="123"/>
                  </a:lnTo>
                  <a:lnTo>
                    <a:pt x="612" y="121"/>
                  </a:lnTo>
                  <a:lnTo>
                    <a:pt x="612" y="120"/>
                  </a:lnTo>
                  <a:lnTo>
                    <a:pt x="610" y="107"/>
                  </a:lnTo>
                  <a:lnTo>
                    <a:pt x="610" y="103"/>
                  </a:lnTo>
                  <a:lnTo>
                    <a:pt x="612" y="95"/>
                  </a:lnTo>
                  <a:lnTo>
                    <a:pt x="612" y="94"/>
                  </a:lnTo>
                  <a:lnTo>
                    <a:pt x="614" y="94"/>
                  </a:lnTo>
                  <a:lnTo>
                    <a:pt x="612" y="89"/>
                  </a:lnTo>
                  <a:lnTo>
                    <a:pt x="610" y="84"/>
                  </a:lnTo>
                  <a:lnTo>
                    <a:pt x="609" y="74"/>
                  </a:lnTo>
                  <a:lnTo>
                    <a:pt x="607" y="69"/>
                  </a:lnTo>
                  <a:lnTo>
                    <a:pt x="609" y="66"/>
                  </a:lnTo>
                  <a:lnTo>
                    <a:pt x="610" y="65"/>
                  </a:lnTo>
                  <a:lnTo>
                    <a:pt x="612" y="63"/>
                  </a:lnTo>
                  <a:lnTo>
                    <a:pt x="619" y="60"/>
                  </a:lnTo>
                  <a:lnTo>
                    <a:pt x="620" y="60"/>
                  </a:lnTo>
                  <a:lnTo>
                    <a:pt x="625" y="56"/>
                  </a:lnTo>
                  <a:lnTo>
                    <a:pt x="627" y="55"/>
                  </a:lnTo>
                  <a:lnTo>
                    <a:pt x="630" y="50"/>
                  </a:lnTo>
                  <a:lnTo>
                    <a:pt x="633" y="47"/>
                  </a:lnTo>
                  <a:lnTo>
                    <a:pt x="635" y="44"/>
                  </a:lnTo>
                  <a:lnTo>
                    <a:pt x="640" y="42"/>
                  </a:lnTo>
                  <a:lnTo>
                    <a:pt x="643" y="34"/>
                  </a:lnTo>
                  <a:lnTo>
                    <a:pt x="643" y="32"/>
                  </a:lnTo>
                  <a:lnTo>
                    <a:pt x="647" y="31"/>
                  </a:lnTo>
                  <a:lnTo>
                    <a:pt x="655" y="22"/>
                  </a:lnTo>
                  <a:lnTo>
                    <a:pt x="657" y="22"/>
                  </a:lnTo>
                  <a:lnTo>
                    <a:pt x="703" y="6"/>
                  </a:lnTo>
                  <a:lnTo>
                    <a:pt x="708" y="6"/>
                  </a:lnTo>
                  <a:lnTo>
                    <a:pt x="718" y="0"/>
                  </a:lnTo>
                  <a:lnTo>
                    <a:pt x="734" y="1"/>
                  </a:lnTo>
                  <a:lnTo>
                    <a:pt x="736" y="3"/>
                  </a:lnTo>
                  <a:lnTo>
                    <a:pt x="739" y="3"/>
                  </a:lnTo>
                  <a:lnTo>
                    <a:pt x="749" y="6"/>
                  </a:lnTo>
                  <a:lnTo>
                    <a:pt x="753" y="6"/>
                  </a:lnTo>
                  <a:lnTo>
                    <a:pt x="766" y="3"/>
                  </a:lnTo>
                  <a:lnTo>
                    <a:pt x="767" y="1"/>
                  </a:lnTo>
                  <a:lnTo>
                    <a:pt x="769" y="1"/>
                  </a:lnTo>
                  <a:lnTo>
                    <a:pt x="779" y="0"/>
                  </a:lnTo>
                  <a:lnTo>
                    <a:pt x="781" y="0"/>
                  </a:lnTo>
                  <a:lnTo>
                    <a:pt x="787" y="1"/>
                  </a:lnTo>
                  <a:lnTo>
                    <a:pt x="791" y="5"/>
                  </a:lnTo>
                  <a:lnTo>
                    <a:pt x="792" y="6"/>
                  </a:lnTo>
                  <a:lnTo>
                    <a:pt x="802" y="11"/>
                  </a:lnTo>
                  <a:lnTo>
                    <a:pt x="809" y="13"/>
                  </a:lnTo>
                  <a:lnTo>
                    <a:pt x="812" y="13"/>
                  </a:lnTo>
                  <a:lnTo>
                    <a:pt x="817" y="13"/>
                  </a:lnTo>
                  <a:lnTo>
                    <a:pt x="819" y="14"/>
                  </a:lnTo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359" name="Freeform 159"/>
            <p:cNvSpPr>
              <a:spLocks/>
            </p:cNvSpPr>
            <p:nvPr/>
          </p:nvSpPr>
          <p:spPr bwMode="auto">
            <a:xfrm>
              <a:off x="2120899" y="6661945"/>
              <a:ext cx="30163" cy="71438"/>
            </a:xfrm>
            <a:custGeom>
              <a:avLst/>
              <a:gdLst>
                <a:gd name="T0" fmla="*/ 9 w 38"/>
                <a:gd name="T1" fmla="*/ 0 h 91"/>
                <a:gd name="T2" fmla="*/ 10 w 38"/>
                <a:gd name="T3" fmla="*/ 8 h 91"/>
                <a:gd name="T4" fmla="*/ 10 w 38"/>
                <a:gd name="T5" fmla="*/ 10 h 91"/>
                <a:gd name="T6" fmla="*/ 9 w 38"/>
                <a:gd name="T7" fmla="*/ 13 h 91"/>
                <a:gd name="T8" fmla="*/ 5 w 38"/>
                <a:gd name="T9" fmla="*/ 21 h 91"/>
                <a:gd name="T10" fmla="*/ 5 w 38"/>
                <a:gd name="T11" fmla="*/ 23 h 91"/>
                <a:gd name="T12" fmla="*/ 5 w 38"/>
                <a:gd name="T13" fmla="*/ 25 h 91"/>
                <a:gd name="T14" fmla="*/ 4 w 38"/>
                <a:gd name="T15" fmla="*/ 30 h 91"/>
                <a:gd name="T16" fmla="*/ 0 w 38"/>
                <a:gd name="T17" fmla="*/ 42 h 91"/>
                <a:gd name="T18" fmla="*/ 2 w 38"/>
                <a:gd name="T19" fmla="*/ 49 h 91"/>
                <a:gd name="T20" fmla="*/ 4 w 38"/>
                <a:gd name="T21" fmla="*/ 51 h 91"/>
                <a:gd name="T22" fmla="*/ 7 w 38"/>
                <a:gd name="T23" fmla="*/ 55 h 91"/>
                <a:gd name="T24" fmla="*/ 7 w 38"/>
                <a:gd name="T25" fmla="*/ 59 h 91"/>
                <a:gd name="T26" fmla="*/ 9 w 38"/>
                <a:gd name="T27" fmla="*/ 68 h 91"/>
                <a:gd name="T28" fmla="*/ 9 w 38"/>
                <a:gd name="T29" fmla="*/ 70 h 91"/>
                <a:gd name="T30" fmla="*/ 9 w 38"/>
                <a:gd name="T31" fmla="*/ 78 h 91"/>
                <a:gd name="T32" fmla="*/ 10 w 38"/>
                <a:gd name="T33" fmla="*/ 85 h 91"/>
                <a:gd name="T34" fmla="*/ 12 w 38"/>
                <a:gd name="T35" fmla="*/ 86 h 91"/>
                <a:gd name="T36" fmla="*/ 14 w 38"/>
                <a:gd name="T37" fmla="*/ 89 h 91"/>
                <a:gd name="T38" fmla="*/ 20 w 38"/>
                <a:gd name="T39" fmla="*/ 89 h 91"/>
                <a:gd name="T40" fmla="*/ 22 w 38"/>
                <a:gd name="T41" fmla="*/ 88 h 91"/>
                <a:gd name="T42" fmla="*/ 25 w 38"/>
                <a:gd name="T43" fmla="*/ 88 h 91"/>
                <a:gd name="T44" fmla="*/ 32 w 38"/>
                <a:gd name="T45" fmla="*/ 89 h 91"/>
                <a:gd name="T46" fmla="*/ 34 w 38"/>
                <a:gd name="T47" fmla="*/ 89 h 91"/>
                <a:gd name="T48" fmla="*/ 38 w 38"/>
                <a:gd name="T4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" h="91">
                  <a:moveTo>
                    <a:pt x="9" y="0"/>
                  </a:moveTo>
                  <a:lnTo>
                    <a:pt x="10" y="8"/>
                  </a:lnTo>
                  <a:lnTo>
                    <a:pt x="10" y="10"/>
                  </a:lnTo>
                  <a:lnTo>
                    <a:pt x="9" y="1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5"/>
                  </a:lnTo>
                  <a:lnTo>
                    <a:pt x="4" y="30"/>
                  </a:lnTo>
                  <a:lnTo>
                    <a:pt x="0" y="42"/>
                  </a:lnTo>
                  <a:lnTo>
                    <a:pt x="2" y="49"/>
                  </a:lnTo>
                  <a:lnTo>
                    <a:pt x="4" y="51"/>
                  </a:lnTo>
                  <a:lnTo>
                    <a:pt x="7" y="55"/>
                  </a:lnTo>
                  <a:lnTo>
                    <a:pt x="7" y="59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8"/>
                  </a:lnTo>
                  <a:lnTo>
                    <a:pt x="10" y="85"/>
                  </a:lnTo>
                  <a:lnTo>
                    <a:pt x="12" y="86"/>
                  </a:lnTo>
                  <a:lnTo>
                    <a:pt x="14" y="89"/>
                  </a:lnTo>
                  <a:lnTo>
                    <a:pt x="20" y="89"/>
                  </a:lnTo>
                  <a:lnTo>
                    <a:pt x="22" y="88"/>
                  </a:lnTo>
                  <a:lnTo>
                    <a:pt x="25" y="88"/>
                  </a:lnTo>
                  <a:lnTo>
                    <a:pt x="32" y="89"/>
                  </a:lnTo>
                  <a:lnTo>
                    <a:pt x="34" y="89"/>
                  </a:lnTo>
                  <a:lnTo>
                    <a:pt x="38" y="9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60" name="Freeform 160"/>
            <p:cNvSpPr>
              <a:spLocks/>
            </p:cNvSpPr>
            <p:nvPr/>
          </p:nvSpPr>
          <p:spPr bwMode="auto">
            <a:xfrm>
              <a:off x="1516062" y="7252495"/>
              <a:ext cx="754063" cy="1468438"/>
            </a:xfrm>
            <a:custGeom>
              <a:avLst/>
              <a:gdLst>
                <a:gd name="T0" fmla="*/ 447 w 949"/>
                <a:gd name="T1" fmla="*/ 81 h 1851"/>
                <a:gd name="T2" fmla="*/ 495 w 949"/>
                <a:gd name="T3" fmla="*/ 118 h 1851"/>
                <a:gd name="T4" fmla="*/ 513 w 949"/>
                <a:gd name="T5" fmla="*/ 45 h 1851"/>
                <a:gd name="T6" fmla="*/ 544 w 949"/>
                <a:gd name="T7" fmla="*/ 14 h 1851"/>
                <a:gd name="T8" fmla="*/ 619 w 949"/>
                <a:gd name="T9" fmla="*/ 74 h 1851"/>
                <a:gd name="T10" fmla="*/ 688 w 949"/>
                <a:gd name="T11" fmla="*/ 63 h 1851"/>
                <a:gd name="T12" fmla="*/ 837 w 949"/>
                <a:gd name="T13" fmla="*/ 29 h 1851"/>
                <a:gd name="T14" fmla="*/ 891 w 949"/>
                <a:gd name="T15" fmla="*/ 90 h 1851"/>
                <a:gd name="T16" fmla="*/ 905 w 949"/>
                <a:gd name="T17" fmla="*/ 168 h 1851"/>
                <a:gd name="T18" fmla="*/ 920 w 949"/>
                <a:gd name="T19" fmla="*/ 267 h 1851"/>
                <a:gd name="T20" fmla="*/ 928 w 949"/>
                <a:gd name="T21" fmla="*/ 357 h 1851"/>
                <a:gd name="T22" fmla="*/ 910 w 949"/>
                <a:gd name="T23" fmla="*/ 443 h 1851"/>
                <a:gd name="T24" fmla="*/ 949 w 949"/>
                <a:gd name="T25" fmla="*/ 518 h 1851"/>
                <a:gd name="T26" fmla="*/ 888 w 949"/>
                <a:gd name="T27" fmla="*/ 584 h 1851"/>
                <a:gd name="T28" fmla="*/ 865 w 949"/>
                <a:gd name="T29" fmla="*/ 628 h 1851"/>
                <a:gd name="T30" fmla="*/ 800 w 949"/>
                <a:gd name="T31" fmla="*/ 696 h 1851"/>
                <a:gd name="T32" fmla="*/ 749 w 949"/>
                <a:gd name="T33" fmla="*/ 775 h 1851"/>
                <a:gd name="T34" fmla="*/ 738 w 949"/>
                <a:gd name="T35" fmla="*/ 861 h 1851"/>
                <a:gd name="T36" fmla="*/ 724 w 949"/>
                <a:gd name="T37" fmla="*/ 895 h 1851"/>
                <a:gd name="T38" fmla="*/ 726 w 949"/>
                <a:gd name="T39" fmla="*/ 953 h 1851"/>
                <a:gd name="T40" fmla="*/ 714 w 949"/>
                <a:gd name="T41" fmla="*/ 1000 h 1851"/>
                <a:gd name="T42" fmla="*/ 630 w 949"/>
                <a:gd name="T43" fmla="*/ 1063 h 1851"/>
                <a:gd name="T44" fmla="*/ 577 w 949"/>
                <a:gd name="T45" fmla="*/ 1162 h 1851"/>
                <a:gd name="T46" fmla="*/ 533 w 949"/>
                <a:gd name="T47" fmla="*/ 1246 h 1851"/>
                <a:gd name="T48" fmla="*/ 503 w 949"/>
                <a:gd name="T49" fmla="*/ 1325 h 1851"/>
                <a:gd name="T50" fmla="*/ 475 w 949"/>
                <a:gd name="T51" fmla="*/ 1398 h 1851"/>
                <a:gd name="T52" fmla="*/ 452 w 949"/>
                <a:gd name="T53" fmla="*/ 1430 h 1851"/>
                <a:gd name="T54" fmla="*/ 438 w 949"/>
                <a:gd name="T55" fmla="*/ 1540 h 1851"/>
                <a:gd name="T56" fmla="*/ 440 w 949"/>
                <a:gd name="T57" fmla="*/ 1600 h 1851"/>
                <a:gd name="T58" fmla="*/ 440 w 949"/>
                <a:gd name="T59" fmla="*/ 1587 h 1851"/>
                <a:gd name="T60" fmla="*/ 359 w 949"/>
                <a:gd name="T61" fmla="*/ 1671 h 1851"/>
                <a:gd name="T62" fmla="*/ 382 w 949"/>
                <a:gd name="T63" fmla="*/ 1798 h 1851"/>
                <a:gd name="T64" fmla="*/ 294 w 949"/>
                <a:gd name="T65" fmla="*/ 1844 h 1851"/>
                <a:gd name="T66" fmla="*/ 197 w 949"/>
                <a:gd name="T67" fmla="*/ 1840 h 1851"/>
                <a:gd name="T68" fmla="*/ 104 w 949"/>
                <a:gd name="T69" fmla="*/ 1841 h 1851"/>
                <a:gd name="T70" fmla="*/ 41 w 949"/>
                <a:gd name="T71" fmla="*/ 1809 h 1851"/>
                <a:gd name="T72" fmla="*/ 3 w 949"/>
                <a:gd name="T73" fmla="*/ 1768 h 1851"/>
                <a:gd name="T74" fmla="*/ 53 w 949"/>
                <a:gd name="T75" fmla="*/ 1707 h 1851"/>
                <a:gd name="T76" fmla="*/ 86 w 949"/>
                <a:gd name="T77" fmla="*/ 1645 h 1851"/>
                <a:gd name="T78" fmla="*/ 154 w 949"/>
                <a:gd name="T79" fmla="*/ 1535 h 1851"/>
                <a:gd name="T80" fmla="*/ 185 w 949"/>
                <a:gd name="T81" fmla="*/ 1446 h 1851"/>
                <a:gd name="T82" fmla="*/ 271 w 949"/>
                <a:gd name="T83" fmla="*/ 1382 h 1851"/>
                <a:gd name="T84" fmla="*/ 276 w 949"/>
                <a:gd name="T85" fmla="*/ 1301 h 1851"/>
                <a:gd name="T86" fmla="*/ 332 w 949"/>
                <a:gd name="T87" fmla="*/ 1262 h 1851"/>
                <a:gd name="T88" fmla="*/ 344 w 949"/>
                <a:gd name="T89" fmla="*/ 1192 h 1851"/>
                <a:gd name="T90" fmla="*/ 352 w 949"/>
                <a:gd name="T91" fmla="*/ 1124 h 1851"/>
                <a:gd name="T92" fmla="*/ 433 w 949"/>
                <a:gd name="T93" fmla="*/ 1124 h 1851"/>
                <a:gd name="T94" fmla="*/ 481 w 949"/>
                <a:gd name="T95" fmla="*/ 1053 h 1851"/>
                <a:gd name="T96" fmla="*/ 534 w 949"/>
                <a:gd name="T97" fmla="*/ 979 h 1851"/>
                <a:gd name="T98" fmla="*/ 559 w 949"/>
                <a:gd name="T99" fmla="*/ 904 h 1851"/>
                <a:gd name="T100" fmla="*/ 495 w 949"/>
                <a:gd name="T101" fmla="*/ 851 h 1851"/>
                <a:gd name="T102" fmla="*/ 473 w 949"/>
                <a:gd name="T103" fmla="*/ 780 h 1851"/>
                <a:gd name="T104" fmla="*/ 475 w 949"/>
                <a:gd name="T105" fmla="*/ 713 h 1851"/>
                <a:gd name="T106" fmla="*/ 425 w 949"/>
                <a:gd name="T107" fmla="*/ 668 h 1851"/>
                <a:gd name="T108" fmla="*/ 443 w 949"/>
                <a:gd name="T109" fmla="*/ 552 h 1851"/>
                <a:gd name="T110" fmla="*/ 356 w 949"/>
                <a:gd name="T111" fmla="*/ 553 h 1851"/>
                <a:gd name="T112" fmla="*/ 366 w 949"/>
                <a:gd name="T113" fmla="*/ 467 h 1851"/>
                <a:gd name="T114" fmla="*/ 349 w 949"/>
                <a:gd name="T115" fmla="*/ 404 h 1851"/>
                <a:gd name="T116" fmla="*/ 319 w 949"/>
                <a:gd name="T117" fmla="*/ 343 h 1851"/>
                <a:gd name="T118" fmla="*/ 314 w 949"/>
                <a:gd name="T119" fmla="*/ 259 h 1851"/>
                <a:gd name="T120" fmla="*/ 289 w 949"/>
                <a:gd name="T121" fmla="*/ 187 h 1851"/>
                <a:gd name="T122" fmla="*/ 304 w 949"/>
                <a:gd name="T123" fmla="*/ 110 h 1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49" h="1851">
                  <a:moveTo>
                    <a:pt x="321" y="81"/>
                  </a:moveTo>
                  <a:lnTo>
                    <a:pt x="354" y="74"/>
                  </a:lnTo>
                  <a:lnTo>
                    <a:pt x="374" y="69"/>
                  </a:lnTo>
                  <a:lnTo>
                    <a:pt x="377" y="69"/>
                  </a:lnTo>
                  <a:lnTo>
                    <a:pt x="394" y="74"/>
                  </a:lnTo>
                  <a:lnTo>
                    <a:pt x="395" y="74"/>
                  </a:lnTo>
                  <a:lnTo>
                    <a:pt x="399" y="76"/>
                  </a:lnTo>
                  <a:lnTo>
                    <a:pt x="412" y="73"/>
                  </a:lnTo>
                  <a:lnTo>
                    <a:pt x="413" y="74"/>
                  </a:lnTo>
                  <a:lnTo>
                    <a:pt x="415" y="74"/>
                  </a:lnTo>
                  <a:lnTo>
                    <a:pt x="422" y="82"/>
                  </a:lnTo>
                  <a:lnTo>
                    <a:pt x="423" y="82"/>
                  </a:lnTo>
                  <a:lnTo>
                    <a:pt x="435" y="81"/>
                  </a:lnTo>
                  <a:lnTo>
                    <a:pt x="437" y="81"/>
                  </a:lnTo>
                  <a:lnTo>
                    <a:pt x="440" y="79"/>
                  </a:lnTo>
                  <a:lnTo>
                    <a:pt x="447" y="81"/>
                  </a:lnTo>
                  <a:lnTo>
                    <a:pt x="448" y="82"/>
                  </a:lnTo>
                  <a:lnTo>
                    <a:pt x="450" y="82"/>
                  </a:lnTo>
                  <a:lnTo>
                    <a:pt x="453" y="84"/>
                  </a:lnTo>
                  <a:lnTo>
                    <a:pt x="461" y="84"/>
                  </a:lnTo>
                  <a:lnTo>
                    <a:pt x="465" y="82"/>
                  </a:lnTo>
                  <a:lnTo>
                    <a:pt x="471" y="81"/>
                  </a:lnTo>
                  <a:lnTo>
                    <a:pt x="475" y="81"/>
                  </a:lnTo>
                  <a:lnTo>
                    <a:pt x="480" y="82"/>
                  </a:lnTo>
                  <a:lnTo>
                    <a:pt x="481" y="86"/>
                  </a:lnTo>
                  <a:lnTo>
                    <a:pt x="481" y="98"/>
                  </a:lnTo>
                  <a:lnTo>
                    <a:pt x="481" y="100"/>
                  </a:lnTo>
                  <a:lnTo>
                    <a:pt x="481" y="103"/>
                  </a:lnTo>
                  <a:lnTo>
                    <a:pt x="485" y="111"/>
                  </a:lnTo>
                  <a:lnTo>
                    <a:pt x="486" y="113"/>
                  </a:lnTo>
                  <a:lnTo>
                    <a:pt x="493" y="116"/>
                  </a:lnTo>
                  <a:lnTo>
                    <a:pt x="495" y="118"/>
                  </a:lnTo>
                  <a:lnTo>
                    <a:pt x="503" y="119"/>
                  </a:lnTo>
                  <a:lnTo>
                    <a:pt x="504" y="121"/>
                  </a:lnTo>
                  <a:lnTo>
                    <a:pt x="513" y="121"/>
                  </a:lnTo>
                  <a:lnTo>
                    <a:pt x="516" y="121"/>
                  </a:lnTo>
                  <a:lnTo>
                    <a:pt x="533" y="103"/>
                  </a:lnTo>
                  <a:lnTo>
                    <a:pt x="533" y="100"/>
                  </a:lnTo>
                  <a:lnTo>
                    <a:pt x="534" y="90"/>
                  </a:lnTo>
                  <a:lnTo>
                    <a:pt x="534" y="87"/>
                  </a:lnTo>
                  <a:lnTo>
                    <a:pt x="533" y="86"/>
                  </a:lnTo>
                  <a:lnTo>
                    <a:pt x="524" y="77"/>
                  </a:lnTo>
                  <a:lnTo>
                    <a:pt x="521" y="69"/>
                  </a:lnTo>
                  <a:lnTo>
                    <a:pt x="521" y="66"/>
                  </a:lnTo>
                  <a:lnTo>
                    <a:pt x="519" y="53"/>
                  </a:lnTo>
                  <a:lnTo>
                    <a:pt x="518" y="53"/>
                  </a:lnTo>
                  <a:lnTo>
                    <a:pt x="516" y="52"/>
                  </a:lnTo>
                  <a:lnTo>
                    <a:pt x="513" y="45"/>
                  </a:lnTo>
                  <a:lnTo>
                    <a:pt x="513" y="42"/>
                  </a:lnTo>
                  <a:lnTo>
                    <a:pt x="511" y="35"/>
                  </a:lnTo>
                  <a:lnTo>
                    <a:pt x="511" y="32"/>
                  </a:lnTo>
                  <a:lnTo>
                    <a:pt x="509" y="27"/>
                  </a:lnTo>
                  <a:lnTo>
                    <a:pt x="508" y="18"/>
                  </a:lnTo>
                  <a:lnTo>
                    <a:pt x="509" y="16"/>
                  </a:lnTo>
                  <a:lnTo>
                    <a:pt x="513" y="14"/>
                  </a:lnTo>
                  <a:lnTo>
                    <a:pt x="518" y="9"/>
                  </a:lnTo>
                  <a:lnTo>
                    <a:pt x="523" y="3"/>
                  </a:lnTo>
                  <a:lnTo>
                    <a:pt x="526" y="0"/>
                  </a:lnTo>
                  <a:lnTo>
                    <a:pt x="529" y="0"/>
                  </a:lnTo>
                  <a:lnTo>
                    <a:pt x="533" y="8"/>
                  </a:lnTo>
                  <a:lnTo>
                    <a:pt x="533" y="9"/>
                  </a:lnTo>
                  <a:lnTo>
                    <a:pt x="539" y="14"/>
                  </a:lnTo>
                  <a:lnTo>
                    <a:pt x="541" y="14"/>
                  </a:lnTo>
                  <a:lnTo>
                    <a:pt x="544" y="14"/>
                  </a:lnTo>
                  <a:lnTo>
                    <a:pt x="556" y="21"/>
                  </a:lnTo>
                  <a:lnTo>
                    <a:pt x="557" y="24"/>
                  </a:lnTo>
                  <a:lnTo>
                    <a:pt x="562" y="32"/>
                  </a:lnTo>
                  <a:lnTo>
                    <a:pt x="564" y="34"/>
                  </a:lnTo>
                  <a:lnTo>
                    <a:pt x="567" y="40"/>
                  </a:lnTo>
                  <a:lnTo>
                    <a:pt x="577" y="45"/>
                  </a:lnTo>
                  <a:lnTo>
                    <a:pt x="579" y="47"/>
                  </a:lnTo>
                  <a:lnTo>
                    <a:pt x="581" y="48"/>
                  </a:lnTo>
                  <a:lnTo>
                    <a:pt x="582" y="48"/>
                  </a:lnTo>
                  <a:lnTo>
                    <a:pt x="587" y="55"/>
                  </a:lnTo>
                  <a:lnTo>
                    <a:pt x="587" y="56"/>
                  </a:lnTo>
                  <a:lnTo>
                    <a:pt x="589" y="60"/>
                  </a:lnTo>
                  <a:lnTo>
                    <a:pt x="595" y="64"/>
                  </a:lnTo>
                  <a:lnTo>
                    <a:pt x="605" y="71"/>
                  </a:lnTo>
                  <a:lnTo>
                    <a:pt x="614" y="74"/>
                  </a:lnTo>
                  <a:lnTo>
                    <a:pt x="619" y="74"/>
                  </a:lnTo>
                  <a:lnTo>
                    <a:pt x="622" y="71"/>
                  </a:lnTo>
                  <a:lnTo>
                    <a:pt x="622" y="68"/>
                  </a:lnTo>
                  <a:lnTo>
                    <a:pt x="620" y="61"/>
                  </a:lnTo>
                  <a:lnTo>
                    <a:pt x="622" y="56"/>
                  </a:lnTo>
                  <a:lnTo>
                    <a:pt x="627" y="53"/>
                  </a:lnTo>
                  <a:lnTo>
                    <a:pt x="642" y="52"/>
                  </a:lnTo>
                  <a:lnTo>
                    <a:pt x="643" y="52"/>
                  </a:lnTo>
                  <a:lnTo>
                    <a:pt x="657" y="58"/>
                  </a:lnTo>
                  <a:lnTo>
                    <a:pt x="657" y="61"/>
                  </a:lnTo>
                  <a:lnTo>
                    <a:pt x="658" y="69"/>
                  </a:lnTo>
                  <a:lnTo>
                    <a:pt x="657" y="71"/>
                  </a:lnTo>
                  <a:lnTo>
                    <a:pt x="660" y="79"/>
                  </a:lnTo>
                  <a:lnTo>
                    <a:pt x="662" y="81"/>
                  </a:lnTo>
                  <a:lnTo>
                    <a:pt x="676" y="73"/>
                  </a:lnTo>
                  <a:lnTo>
                    <a:pt x="685" y="64"/>
                  </a:lnTo>
                  <a:lnTo>
                    <a:pt x="688" y="63"/>
                  </a:lnTo>
                  <a:lnTo>
                    <a:pt x="691" y="61"/>
                  </a:lnTo>
                  <a:lnTo>
                    <a:pt x="723" y="37"/>
                  </a:lnTo>
                  <a:lnTo>
                    <a:pt x="726" y="35"/>
                  </a:lnTo>
                  <a:lnTo>
                    <a:pt x="734" y="29"/>
                  </a:lnTo>
                  <a:lnTo>
                    <a:pt x="754" y="30"/>
                  </a:lnTo>
                  <a:lnTo>
                    <a:pt x="756" y="30"/>
                  </a:lnTo>
                  <a:lnTo>
                    <a:pt x="757" y="32"/>
                  </a:lnTo>
                  <a:lnTo>
                    <a:pt x="769" y="35"/>
                  </a:lnTo>
                  <a:lnTo>
                    <a:pt x="771" y="35"/>
                  </a:lnTo>
                  <a:lnTo>
                    <a:pt x="781" y="34"/>
                  </a:lnTo>
                  <a:lnTo>
                    <a:pt x="792" y="34"/>
                  </a:lnTo>
                  <a:lnTo>
                    <a:pt x="800" y="35"/>
                  </a:lnTo>
                  <a:lnTo>
                    <a:pt x="809" y="30"/>
                  </a:lnTo>
                  <a:lnTo>
                    <a:pt x="815" y="26"/>
                  </a:lnTo>
                  <a:lnTo>
                    <a:pt x="829" y="24"/>
                  </a:lnTo>
                  <a:lnTo>
                    <a:pt x="837" y="29"/>
                  </a:lnTo>
                  <a:lnTo>
                    <a:pt x="847" y="32"/>
                  </a:lnTo>
                  <a:lnTo>
                    <a:pt x="848" y="32"/>
                  </a:lnTo>
                  <a:lnTo>
                    <a:pt x="852" y="30"/>
                  </a:lnTo>
                  <a:lnTo>
                    <a:pt x="853" y="30"/>
                  </a:lnTo>
                  <a:lnTo>
                    <a:pt x="862" y="29"/>
                  </a:lnTo>
                  <a:lnTo>
                    <a:pt x="870" y="29"/>
                  </a:lnTo>
                  <a:lnTo>
                    <a:pt x="877" y="30"/>
                  </a:lnTo>
                  <a:lnTo>
                    <a:pt x="880" y="30"/>
                  </a:lnTo>
                  <a:lnTo>
                    <a:pt x="883" y="30"/>
                  </a:lnTo>
                  <a:lnTo>
                    <a:pt x="882" y="40"/>
                  </a:lnTo>
                  <a:lnTo>
                    <a:pt x="885" y="52"/>
                  </a:lnTo>
                  <a:lnTo>
                    <a:pt x="885" y="55"/>
                  </a:lnTo>
                  <a:lnTo>
                    <a:pt x="885" y="58"/>
                  </a:lnTo>
                  <a:lnTo>
                    <a:pt x="891" y="87"/>
                  </a:lnTo>
                  <a:lnTo>
                    <a:pt x="891" y="89"/>
                  </a:lnTo>
                  <a:lnTo>
                    <a:pt x="891" y="90"/>
                  </a:lnTo>
                  <a:lnTo>
                    <a:pt x="893" y="92"/>
                  </a:lnTo>
                  <a:lnTo>
                    <a:pt x="895" y="97"/>
                  </a:lnTo>
                  <a:lnTo>
                    <a:pt x="896" y="103"/>
                  </a:lnTo>
                  <a:lnTo>
                    <a:pt x="896" y="105"/>
                  </a:lnTo>
                  <a:lnTo>
                    <a:pt x="896" y="107"/>
                  </a:lnTo>
                  <a:lnTo>
                    <a:pt x="898" y="121"/>
                  </a:lnTo>
                  <a:lnTo>
                    <a:pt x="898" y="123"/>
                  </a:lnTo>
                  <a:lnTo>
                    <a:pt x="898" y="126"/>
                  </a:lnTo>
                  <a:lnTo>
                    <a:pt x="901" y="136"/>
                  </a:lnTo>
                  <a:lnTo>
                    <a:pt x="901" y="137"/>
                  </a:lnTo>
                  <a:lnTo>
                    <a:pt x="903" y="141"/>
                  </a:lnTo>
                  <a:lnTo>
                    <a:pt x="908" y="147"/>
                  </a:lnTo>
                  <a:lnTo>
                    <a:pt x="913" y="152"/>
                  </a:lnTo>
                  <a:lnTo>
                    <a:pt x="915" y="153"/>
                  </a:lnTo>
                  <a:lnTo>
                    <a:pt x="906" y="165"/>
                  </a:lnTo>
                  <a:lnTo>
                    <a:pt x="905" y="168"/>
                  </a:lnTo>
                  <a:lnTo>
                    <a:pt x="905" y="181"/>
                  </a:lnTo>
                  <a:lnTo>
                    <a:pt x="905" y="184"/>
                  </a:lnTo>
                  <a:lnTo>
                    <a:pt x="906" y="187"/>
                  </a:lnTo>
                  <a:lnTo>
                    <a:pt x="908" y="202"/>
                  </a:lnTo>
                  <a:lnTo>
                    <a:pt x="910" y="205"/>
                  </a:lnTo>
                  <a:lnTo>
                    <a:pt x="911" y="213"/>
                  </a:lnTo>
                  <a:lnTo>
                    <a:pt x="911" y="215"/>
                  </a:lnTo>
                  <a:lnTo>
                    <a:pt x="913" y="221"/>
                  </a:lnTo>
                  <a:lnTo>
                    <a:pt x="915" y="228"/>
                  </a:lnTo>
                  <a:lnTo>
                    <a:pt x="911" y="230"/>
                  </a:lnTo>
                  <a:lnTo>
                    <a:pt x="910" y="238"/>
                  </a:lnTo>
                  <a:lnTo>
                    <a:pt x="913" y="247"/>
                  </a:lnTo>
                  <a:lnTo>
                    <a:pt x="913" y="249"/>
                  </a:lnTo>
                  <a:lnTo>
                    <a:pt x="916" y="262"/>
                  </a:lnTo>
                  <a:lnTo>
                    <a:pt x="918" y="265"/>
                  </a:lnTo>
                  <a:lnTo>
                    <a:pt x="920" y="267"/>
                  </a:lnTo>
                  <a:lnTo>
                    <a:pt x="923" y="275"/>
                  </a:lnTo>
                  <a:lnTo>
                    <a:pt x="923" y="276"/>
                  </a:lnTo>
                  <a:lnTo>
                    <a:pt x="923" y="278"/>
                  </a:lnTo>
                  <a:lnTo>
                    <a:pt x="926" y="289"/>
                  </a:lnTo>
                  <a:lnTo>
                    <a:pt x="928" y="293"/>
                  </a:lnTo>
                  <a:lnTo>
                    <a:pt x="931" y="302"/>
                  </a:lnTo>
                  <a:lnTo>
                    <a:pt x="931" y="306"/>
                  </a:lnTo>
                  <a:lnTo>
                    <a:pt x="931" y="307"/>
                  </a:lnTo>
                  <a:lnTo>
                    <a:pt x="933" y="319"/>
                  </a:lnTo>
                  <a:lnTo>
                    <a:pt x="933" y="323"/>
                  </a:lnTo>
                  <a:lnTo>
                    <a:pt x="929" y="335"/>
                  </a:lnTo>
                  <a:lnTo>
                    <a:pt x="929" y="338"/>
                  </a:lnTo>
                  <a:lnTo>
                    <a:pt x="933" y="344"/>
                  </a:lnTo>
                  <a:lnTo>
                    <a:pt x="931" y="348"/>
                  </a:lnTo>
                  <a:lnTo>
                    <a:pt x="933" y="351"/>
                  </a:lnTo>
                  <a:lnTo>
                    <a:pt x="928" y="357"/>
                  </a:lnTo>
                  <a:lnTo>
                    <a:pt x="920" y="361"/>
                  </a:lnTo>
                  <a:lnTo>
                    <a:pt x="918" y="364"/>
                  </a:lnTo>
                  <a:lnTo>
                    <a:pt x="913" y="370"/>
                  </a:lnTo>
                  <a:lnTo>
                    <a:pt x="913" y="372"/>
                  </a:lnTo>
                  <a:lnTo>
                    <a:pt x="911" y="383"/>
                  </a:lnTo>
                  <a:lnTo>
                    <a:pt x="911" y="386"/>
                  </a:lnTo>
                  <a:lnTo>
                    <a:pt x="911" y="388"/>
                  </a:lnTo>
                  <a:lnTo>
                    <a:pt x="906" y="401"/>
                  </a:lnTo>
                  <a:lnTo>
                    <a:pt x="906" y="403"/>
                  </a:lnTo>
                  <a:lnTo>
                    <a:pt x="905" y="412"/>
                  </a:lnTo>
                  <a:lnTo>
                    <a:pt x="905" y="414"/>
                  </a:lnTo>
                  <a:lnTo>
                    <a:pt x="905" y="422"/>
                  </a:lnTo>
                  <a:lnTo>
                    <a:pt x="905" y="424"/>
                  </a:lnTo>
                  <a:lnTo>
                    <a:pt x="906" y="432"/>
                  </a:lnTo>
                  <a:lnTo>
                    <a:pt x="906" y="435"/>
                  </a:lnTo>
                  <a:lnTo>
                    <a:pt x="910" y="443"/>
                  </a:lnTo>
                  <a:lnTo>
                    <a:pt x="916" y="451"/>
                  </a:lnTo>
                  <a:lnTo>
                    <a:pt x="921" y="456"/>
                  </a:lnTo>
                  <a:lnTo>
                    <a:pt x="925" y="459"/>
                  </a:lnTo>
                  <a:lnTo>
                    <a:pt x="929" y="464"/>
                  </a:lnTo>
                  <a:lnTo>
                    <a:pt x="934" y="469"/>
                  </a:lnTo>
                  <a:lnTo>
                    <a:pt x="933" y="477"/>
                  </a:lnTo>
                  <a:lnTo>
                    <a:pt x="936" y="484"/>
                  </a:lnTo>
                  <a:lnTo>
                    <a:pt x="938" y="485"/>
                  </a:lnTo>
                  <a:lnTo>
                    <a:pt x="943" y="487"/>
                  </a:lnTo>
                  <a:lnTo>
                    <a:pt x="944" y="488"/>
                  </a:lnTo>
                  <a:lnTo>
                    <a:pt x="948" y="493"/>
                  </a:lnTo>
                  <a:lnTo>
                    <a:pt x="948" y="497"/>
                  </a:lnTo>
                  <a:lnTo>
                    <a:pt x="948" y="500"/>
                  </a:lnTo>
                  <a:lnTo>
                    <a:pt x="949" y="505"/>
                  </a:lnTo>
                  <a:lnTo>
                    <a:pt x="949" y="508"/>
                  </a:lnTo>
                  <a:lnTo>
                    <a:pt x="949" y="518"/>
                  </a:lnTo>
                  <a:lnTo>
                    <a:pt x="948" y="519"/>
                  </a:lnTo>
                  <a:lnTo>
                    <a:pt x="946" y="521"/>
                  </a:lnTo>
                  <a:lnTo>
                    <a:pt x="936" y="529"/>
                  </a:lnTo>
                  <a:lnTo>
                    <a:pt x="929" y="537"/>
                  </a:lnTo>
                  <a:lnTo>
                    <a:pt x="926" y="540"/>
                  </a:lnTo>
                  <a:lnTo>
                    <a:pt x="920" y="545"/>
                  </a:lnTo>
                  <a:lnTo>
                    <a:pt x="915" y="550"/>
                  </a:lnTo>
                  <a:lnTo>
                    <a:pt x="906" y="558"/>
                  </a:lnTo>
                  <a:lnTo>
                    <a:pt x="905" y="560"/>
                  </a:lnTo>
                  <a:lnTo>
                    <a:pt x="900" y="561"/>
                  </a:lnTo>
                  <a:lnTo>
                    <a:pt x="896" y="561"/>
                  </a:lnTo>
                  <a:lnTo>
                    <a:pt x="895" y="568"/>
                  </a:lnTo>
                  <a:lnTo>
                    <a:pt x="895" y="569"/>
                  </a:lnTo>
                  <a:lnTo>
                    <a:pt x="893" y="576"/>
                  </a:lnTo>
                  <a:lnTo>
                    <a:pt x="891" y="577"/>
                  </a:lnTo>
                  <a:lnTo>
                    <a:pt x="888" y="584"/>
                  </a:lnTo>
                  <a:lnTo>
                    <a:pt x="888" y="586"/>
                  </a:lnTo>
                  <a:lnTo>
                    <a:pt x="888" y="594"/>
                  </a:lnTo>
                  <a:lnTo>
                    <a:pt x="888" y="595"/>
                  </a:lnTo>
                  <a:lnTo>
                    <a:pt x="891" y="603"/>
                  </a:lnTo>
                  <a:lnTo>
                    <a:pt x="891" y="607"/>
                  </a:lnTo>
                  <a:lnTo>
                    <a:pt x="890" y="613"/>
                  </a:lnTo>
                  <a:lnTo>
                    <a:pt x="888" y="621"/>
                  </a:lnTo>
                  <a:lnTo>
                    <a:pt x="886" y="623"/>
                  </a:lnTo>
                  <a:lnTo>
                    <a:pt x="885" y="624"/>
                  </a:lnTo>
                  <a:lnTo>
                    <a:pt x="882" y="623"/>
                  </a:lnTo>
                  <a:lnTo>
                    <a:pt x="878" y="619"/>
                  </a:lnTo>
                  <a:lnTo>
                    <a:pt x="877" y="624"/>
                  </a:lnTo>
                  <a:lnTo>
                    <a:pt x="873" y="626"/>
                  </a:lnTo>
                  <a:lnTo>
                    <a:pt x="870" y="628"/>
                  </a:lnTo>
                  <a:lnTo>
                    <a:pt x="867" y="628"/>
                  </a:lnTo>
                  <a:lnTo>
                    <a:pt x="865" y="628"/>
                  </a:lnTo>
                  <a:lnTo>
                    <a:pt x="857" y="631"/>
                  </a:lnTo>
                  <a:lnTo>
                    <a:pt x="857" y="632"/>
                  </a:lnTo>
                  <a:lnTo>
                    <a:pt x="855" y="634"/>
                  </a:lnTo>
                  <a:lnTo>
                    <a:pt x="852" y="642"/>
                  </a:lnTo>
                  <a:lnTo>
                    <a:pt x="850" y="644"/>
                  </a:lnTo>
                  <a:lnTo>
                    <a:pt x="848" y="647"/>
                  </a:lnTo>
                  <a:lnTo>
                    <a:pt x="840" y="652"/>
                  </a:lnTo>
                  <a:lnTo>
                    <a:pt x="835" y="657"/>
                  </a:lnTo>
                  <a:lnTo>
                    <a:pt x="834" y="658"/>
                  </a:lnTo>
                  <a:lnTo>
                    <a:pt x="830" y="662"/>
                  </a:lnTo>
                  <a:lnTo>
                    <a:pt x="830" y="665"/>
                  </a:lnTo>
                  <a:lnTo>
                    <a:pt x="825" y="671"/>
                  </a:lnTo>
                  <a:lnTo>
                    <a:pt x="817" y="681"/>
                  </a:lnTo>
                  <a:lnTo>
                    <a:pt x="809" y="689"/>
                  </a:lnTo>
                  <a:lnTo>
                    <a:pt x="802" y="694"/>
                  </a:lnTo>
                  <a:lnTo>
                    <a:pt x="800" y="696"/>
                  </a:lnTo>
                  <a:lnTo>
                    <a:pt x="792" y="704"/>
                  </a:lnTo>
                  <a:lnTo>
                    <a:pt x="792" y="707"/>
                  </a:lnTo>
                  <a:lnTo>
                    <a:pt x="791" y="708"/>
                  </a:lnTo>
                  <a:lnTo>
                    <a:pt x="787" y="715"/>
                  </a:lnTo>
                  <a:lnTo>
                    <a:pt x="786" y="717"/>
                  </a:lnTo>
                  <a:lnTo>
                    <a:pt x="784" y="718"/>
                  </a:lnTo>
                  <a:lnTo>
                    <a:pt x="779" y="728"/>
                  </a:lnTo>
                  <a:lnTo>
                    <a:pt x="772" y="739"/>
                  </a:lnTo>
                  <a:lnTo>
                    <a:pt x="771" y="741"/>
                  </a:lnTo>
                  <a:lnTo>
                    <a:pt x="766" y="749"/>
                  </a:lnTo>
                  <a:lnTo>
                    <a:pt x="764" y="751"/>
                  </a:lnTo>
                  <a:lnTo>
                    <a:pt x="757" y="760"/>
                  </a:lnTo>
                  <a:lnTo>
                    <a:pt x="757" y="762"/>
                  </a:lnTo>
                  <a:lnTo>
                    <a:pt x="756" y="765"/>
                  </a:lnTo>
                  <a:lnTo>
                    <a:pt x="753" y="772"/>
                  </a:lnTo>
                  <a:lnTo>
                    <a:pt x="749" y="775"/>
                  </a:lnTo>
                  <a:lnTo>
                    <a:pt x="748" y="778"/>
                  </a:lnTo>
                  <a:lnTo>
                    <a:pt x="746" y="781"/>
                  </a:lnTo>
                  <a:lnTo>
                    <a:pt x="746" y="783"/>
                  </a:lnTo>
                  <a:lnTo>
                    <a:pt x="741" y="789"/>
                  </a:lnTo>
                  <a:lnTo>
                    <a:pt x="739" y="796"/>
                  </a:lnTo>
                  <a:lnTo>
                    <a:pt x="739" y="799"/>
                  </a:lnTo>
                  <a:lnTo>
                    <a:pt x="736" y="804"/>
                  </a:lnTo>
                  <a:lnTo>
                    <a:pt x="731" y="815"/>
                  </a:lnTo>
                  <a:lnTo>
                    <a:pt x="731" y="819"/>
                  </a:lnTo>
                  <a:lnTo>
                    <a:pt x="729" y="828"/>
                  </a:lnTo>
                  <a:lnTo>
                    <a:pt x="729" y="830"/>
                  </a:lnTo>
                  <a:lnTo>
                    <a:pt x="728" y="851"/>
                  </a:lnTo>
                  <a:lnTo>
                    <a:pt x="729" y="857"/>
                  </a:lnTo>
                  <a:lnTo>
                    <a:pt x="731" y="859"/>
                  </a:lnTo>
                  <a:lnTo>
                    <a:pt x="733" y="862"/>
                  </a:lnTo>
                  <a:lnTo>
                    <a:pt x="738" y="861"/>
                  </a:lnTo>
                  <a:lnTo>
                    <a:pt x="739" y="864"/>
                  </a:lnTo>
                  <a:lnTo>
                    <a:pt x="739" y="870"/>
                  </a:lnTo>
                  <a:lnTo>
                    <a:pt x="743" y="875"/>
                  </a:lnTo>
                  <a:lnTo>
                    <a:pt x="744" y="877"/>
                  </a:lnTo>
                  <a:lnTo>
                    <a:pt x="746" y="877"/>
                  </a:lnTo>
                  <a:lnTo>
                    <a:pt x="749" y="885"/>
                  </a:lnTo>
                  <a:lnTo>
                    <a:pt x="749" y="891"/>
                  </a:lnTo>
                  <a:lnTo>
                    <a:pt x="749" y="896"/>
                  </a:lnTo>
                  <a:lnTo>
                    <a:pt x="746" y="899"/>
                  </a:lnTo>
                  <a:lnTo>
                    <a:pt x="744" y="901"/>
                  </a:lnTo>
                  <a:lnTo>
                    <a:pt x="743" y="896"/>
                  </a:lnTo>
                  <a:lnTo>
                    <a:pt x="743" y="893"/>
                  </a:lnTo>
                  <a:lnTo>
                    <a:pt x="741" y="891"/>
                  </a:lnTo>
                  <a:lnTo>
                    <a:pt x="741" y="888"/>
                  </a:lnTo>
                  <a:lnTo>
                    <a:pt x="726" y="893"/>
                  </a:lnTo>
                  <a:lnTo>
                    <a:pt x="724" y="895"/>
                  </a:lnTo>
                  <a:lnTo>
                    <a:pt x="716" y="906"/>
                  </a:lnTo>
                  <a:lnTo>
                    <a:pt x="711" y="916"/>
                  </a:lnTo>
                  <a:lnTo>
                    <a:pt x="711" y="917"/>
                  </a:lnTo>
                  <a:lnTo>
                    <a:pt x="711" y="925"/>
                  </a:lnTo>
                  <a:lnTo>
                    <a:pt x="713" y="929"/>
                  </a:lnTo>
                  <a:lnTo>
                    <a:pt x="713" y="932"/>
                  </a:lnTo>
                  <a:lnTo>
                    <a:pt x="714" y="933"/>
                  </a:lnTo>
                  <a:lnTo>
                    <a:pt x="718" y="938"/>
                  </a:lnTo>
                  <a:lnTo>
                    <a:pt x="721" y="940"/>
                  </a:lnTo>
                  <a:lnTo>
                    <a:pt x="726" y="940"/>
                  </a:lnTo>
                  <a:lnTo>
                    <a:pt x="726" y="942"/>
                  </a:lnTo>
                  <a:lnTo>
                    <a:pt x="729" y="943"/>
                  </a:lnTo>
                  <a:lnTo>
                    <a:pt x="731" y="951"/>
                  </a:lnTo>
                  <a:lnTo>
                    <a:pt x="731" y="953"/>
                  </a:lnTo>
                  <a:lnTo>
                    <a:pt x="728" y="956"/>
                  </a:lnTo>
                  <a:lnTo>
                    <a:pt x="726" y="953"/>
                  </a:lnTo>
                  <a:lnTo>
                    <a:pt x="721" y="951"/>
                  </a:lnTo>
                  <a:lnTo>
                    <a:pt x="719" y="953"/>
                  </a:lnTo>
                  <a:lnTo>
                    <a:pt x="713" y="958"/>
                  </a:lnTo>
                  <a:lnTo>
                    <a:pt x="710" y="963"/>
                  </a:lnTo>
                  <a:lnTo>
                    <a:pt x="708" y="964"/>
                  </a:lnTo>
                  <a:lnTo>
                    <a:pt x="708" y="967"/>
                  </a:lnTo>
                  <a:lnTo>
                    <a:pt x="710" y="974"/>
                  </a:lnTo>
                  <a:lnTo>
                    <a:pt x="711" y="974"/>
                  </a:lnTo>
                  <a:lnTo>
                    <a:pt x="716" y="975"/>
                  </a:lnTo>
                  <a:lnTo>
                    <a:pt x="716" y="979"/>
                  </a:lnTo>
                  <a:lnTo>
                    <a:pt x="716" y="985"/>
                  </a:lnTo>
                  <a:lnTo>
                    <a:pt x="718" y="987"/>
                  </a:lnTo>
                  <a:lnTo>
                    <a:pt x="721" y="992"/>
                  </a:lnTo>
                  <a:lnTo>
                    <a:pt x="721" y="1000"/>
                  </a:lnTo>
                  <a:lnTo>
                    <a:pt x="718" y="1001"/>
                  </a:lnTo>
                  <a:lnTo>
                    <a:pt x="714" y="1000"/>
                  </a:lnTo>
                  <a:lnTo>
                    <a:pt x="708" y="993"/>
                  </a:lnTo>
                  <a:lnTo>
                    <a:pt x="703" y="995"/>
                  </a:lnTo>
                  <a:lnTo>
                    <a:pt x="701" y="992"/>
                  </a:lnTo>
                  <a:lnTo>
                    <a:pt x="691" y="1000"/>
                  </a:lnTo>
                  <a:lnTo>
                    <a:pt x="690" y="1001"/>
                  </a:lnTo>
                  <a:lnTo>
                    <a:pt x="680" y="1009"/>
                  </a:lnTo>
                  <a:lnTo>
                    <a:pt x="678" y="1011"/>
                  </a:lnTo>
                  <a:lnTo>
                    <a:pt x="676" y="1013"/>
                  </a:lnTo>
                  <a:lnTo>
                    <a:pt x="665" y="1021"/>
                  </a:lnTo>
                  <a:lnTo>
                    <a:pt x="658" y="1029"/>
                  </a:lnTo>
                  <a:lnTo>
                    <a:pt x="655" y="1032"/>
                  </a:lnTo>
                  <a:lnTo>
                    <a:pt x="653" y="1034"/>
                  </a:lnTo>
                  <a:lnTo>
                    <a:pt x="643" y="1045"/>
                  </a:lnTo>
                  <a:lnTo>
                    <a:pt x="642" y="1047"/>
                  </a:lnTo>
                  <a:lnTo>
                    <a:pt x="635" y="1053"/>
                  </a:lnTo>
                  <a:lnTo>
                    <a:pt x="630" y="1063"/>
                  </a:lnTo>
                  <a:lnTo>
                    <a:pt x="630" y="1066"/>
                  </a:lnTo>
                  <a:lnTo>
                    <a:pt x="627" y="1076"/>
                  </a:lnTo>
                  <a:lnTo>
                    <a:pt x="625" y="1077"/>
                  </a:lnTo>
                  <a:lnTo>
                    <a:pt x="622" y="1084"/>
                  </a:lnTo>
                  <a:lnTo>
                    <a:pt x="620" y="1087"/>
                  </a:lnTo>
                  <a:lnTo>
                    <a:pt x="619" y="1089"/>
                  </a:lnTo>
                  <a:lnTo>
                    <a:pt x="610" y="1100"/>
                  </a:lnTo>
                  <a:lnTo>
                    <a:pt x="609" y="1102"/>
                  </a:lnTo>
                  <a:lnTo>
                    <a:pt x="602" y="1115"/>
                  </a:lnTo>
                  <a:lnTo>
                    <a:pt x="594" y="1128"/>
                  </a:lnTo>
                  <a:lnTo>
                    <a:pt x="589" y="1137"/>
                  </a:lnTo>
                  <a:lnTo>
                    <a:pt x="587" y="1139"/>
                  </a:lnTo>
                  <a:lnTo>
                    <a:pt x="584" y="1144"/>
                  </a:lnTo>
                  <a:lnTo>
                    <a:pt x="581" y="1150"/>
                  </a:lnTo>
                  <a:lnTo>
                    <a:pt x="577" y="1160"/>
                  </a:lnTo>
                  <a:lnTo>
                    <a:pt x="577" y="1162"/>
                  </a:lnTo>
                  <a:lnTo>
                    <a:pt x="572" y="1166"/>
                  </a:lnTo>
                  <a:lnTo>
                    <a:pt x="566" y="1175"/>
                  </a:lnTo>
                  <a:lnTo>
                    <a:pt x="561" y="1183"/>
                  </a:lnTo>
                  <a:lnTo>
                    <a:pt x="559" y="1189"/>
                  </a:lnTo>
                  <a:lnTo>
                    <a:pt x="556" y="1192"/>
                  </a:lnTo>
                  <a:lnTo>
                    <a:pt x="556" y="1194"/>
                  </a:lnTo>
                  <a:lnTo>
                    <a:pt x="551" y="1205"/>
                  </a:lnTo>
                  <a:lnTo>
                    <a:pt x="549" y="1207"/>
                  </a:lnTo>
                  <a:lnTo>
                    <a:pt x="547" y="1209"/>
                  </a:lnTo>
                  <a:lnTo>
                    <a:pt x="544" y="1215"/>
                  </a:lnTo>
                  <a:lnTo>
                    <a:pt x="542" y="1223"/>
                  </a:lnTo>
                  <a:lnTo>
                    <a:pt x="542" y="1225"/>
                  </a:lnTo>
                  <a:lnTo>
                    <a:pt x="539" y="1231"/>
                  </a:lnTo>
                  <a:lnTo>
                    <a:pt x="536" y="1239"/>
                  </a:lnTo>
                  <a:lnTo>
                    <a:pt x="536" y="1242"/>
                  </a:lnTo>
                  <a:lnTo>
                    <a:pt x="533" y="1246"/>
                  </a:lnTo>
                  <a:lnTo>
                    <a:pt x="531" y="1247"/>
                  </a:lnTo>
                  <a:lnTo>
                    <a:pt x="531" y="1252"/>
                  </a:lnTo>
                  <a:lnTo>
                    <a:pt x="531" y="1260"/>
                  </a:lnTo>
                  <a:lnTo>
                    <a:pt x="529" y="1264"/>
                  </a:lnTo>
                  <a:lnTo>
                    <a:pt x="526" y="1265"/>
                  </a:lnTo>
                  <a:lnTo>
                    <a:pt x="519" y="1275"/>
                  </a:lnTo>
                  <a:lnTo>
                    <a:pt x="519" y="1278"/>
                  </a:lnTo>
                  <a:lnTo>
                    <a:pt x="521" y="1286"/>
                  </a:lnTo>
                  <a:lnTo>
                    <a:pt x="519" y="1289"/>
                  </a:lnTo>
                  <a:lnTo>
                    <a:pt x="518" y="1296"/>
                  </a:lnTo>
                  <a:lnTo>
                    <a:pt x="511" y="1301"/>
                  </a:lnTo>
                  <a:lnTo>
                    <a:pt x="508" y="1309"/>
                  </a:lnTo>
                  <a:lnTo>
                    <a:pt x="508" y="1312"/>
                  </a:lnTo>
                  <a:lnTo>
                    <a:pt x="506" y="1317"/>
                  </a:lnTo>
                  <a:lnTo>
                    <a:pt x="504" y="1320"/>
                  </a:lnTo>
                  <a:lnTo>
                    <a:pt x="503" y="1325"/>
                  </a:lnTo>
                  <a:lnTo>
                    <a:pt x="501" y="1327"/>
                  </a:lnTo>
                  <a:lnTo>
                    <a:pt x="501" y="1328"/>
                  </a:lnTo>
                  <a:lnTo>
                    <a:pt x="499" y="1330"/>
                  </a:lnTo>
                  <a:lnTo>
                    <a:pt x="499" y="1340"/>
                  </a:lnTo>
                  <a:lnTo>
                    <a:pt x="499" y="1343"/>
                  </a:lnTo>
                  <a:lnTo>
                    <a:pt x="496" y="1351"/>
                  </a:lnTo>
                  <a:lnTo>
                    <a:pt x="491" y="1356"/>
                  </a:lnTo>
                  <a:lnTo>
                    <a:pt x="491" y="1359"/>
                  </a:lnTo>
                  <a:lnTo>
                    <a:pt x="491" y="1362"/>
                  </a:lnTo>
                  <a:lnTo>
                    <a:pt x="491" y="1365"/>
                  </a:lnTo>
                  <a:lnTo>
                    <a:pt x="486" y="1374"/>
                  </a:lnTo>
                  <a:lnTo>
                    <a:pt x="486" y="1375"/>
                  </a:lnTo>
                  <a:lnTo>
                    <a:pt x="481" y="1382"/>
                  </a:lnTo>
                  <a:lnTo>
                    <a:pt x="480" y="1385"/>
                  </a:lnTo>
                  <a:lnTo>
                    <a:pt x="476" y="1391"/>
                  </a:lnTo>
                  <a:lnTo>
                    <a:pt x="475" y="1398"/>
                  </a:lnTo>
                  <a:lnTo>
                    <a:pt x="475" y="1403"/>
                  </a:lnTo>
                  <a:lnTo>
                    <a:pt x="473" y="1408"/>
                  </a:lnTo>
                  <a:lnTo>
                    <a:pt x="471" y="1411"/>
                  </a:lnTo>
                  <a:lnTo>
                    <a:pt x="470" y="1414"/>
                  </a:lnTo>
                  <a:lnTo>
                    <a:pt x="466" y="1414"/>
                  </a:lnTo>
                  <a:lnTo>
                    <a:pt x="468" y="1411"/>
                  </a:lnTo>
                  <a:lnTo>
                    <a:pt x="468" y="1406"/>
                  </a:lnTo>
                  <a:lnTo>
                    <a:pt x="466" y="1408"/>
                  </a:lnTo>
                  <a:lnTo>
                    <a:pt x="465" y="1409"/>
                  </a:lnTo>
                  <a:lnTo>
                    <a:pt x="463" y="1411"/>
                  </a:lnTo>
                  <a:lnTo>
                    <a:pt x="458" y="1414"/>
                  </a:lnTo>
                  <a:lnTo>
                    <a:pt x="456" y="1417"/>
                  </a:lnTo>
                  <a:lnTo>
                    <a:pt x="456" y="1422"/>
                  </a:lnTo>
                  <a:lnTo>
                    <a:pt x="455" y="1425"/>
                  </a:lnTo>
                  <a:lnTo>
                    <a:pt x="453" y="1427"/>
                  </a:lnTo>
                  <a:lnTo>
                    <a:pt x="452" y="1430"/>
                  </a:lnTo>
                  <a:lnTo>
                    <a:pt x="452" y="1432"/>
                  </a:lnTo>
                  <a:lnTo>
                    <a:pt x="445" y="1440"/>
                  </a:lnTo>
                  <a:lnTo>
                    <a:pt x="445" y="1443"/>
                  </a:lnTo>
                  <a:lnTo>
                    <a:pt x="443" y="1446"/>
                  </a:lnTo>
                  <a:lnTo>
                    <a:pt x="438" y="1458"/>
                  </a:lnTo>
                  <a:lnTo>
                    <a:pt x="438" y="1459"/>
                  </a:lnTo>
                  <a:lnTo>
                    <a:pt x="435" y="1469"/>
                  </a:lnTo>
                  <a:lnTo>
                    <a:pt x="437" y="1471"/>
                  </a:lnTo>
                  <a:lnTo>
                    <a:pt x="435" y="1476"/>
                  </a:lnTo>
                  <a:lnTo>
                    <a:pt x="433" y="1488"/>
                  </a:lnTo>
                  <a:lnTo>
                    <a:pt x="432" y="1490"/>
                  </a:lnTo>
                  <a:lnTo>
                    <a:pt x="432" y="1493"/>
                  </a:lnTo>
                  <a:lnTo>
                    <a:pt x="430" y="1498"/>
                  </a:lnTo>
                  <a:lnTo>
                    <a:pt x="437" y="1532"/>
                  </a:lnTo>
                  <a:lnTo>
                    <a:pt x="438" y="1537"/>
                  </a:lnTo>
                  <a:lnTo>
                    <a:pt x="438" y="1540"/>
                  </a:lnTo>
                  <a:lnTo>
                    <a:pt x="442" y="1550"/>
                  </a:lnTo>
                  <a:lnTo>
                    <a:pt x="447" y="1558"/>
                  </a:lnTo>
                  <a:lnTo>
                    <a:pt x="455" y="1566"/>
                  </a:lnTo>
                  <a:lnTo>
                    <a:pt x="456" y="1568"/>
                  </a:lnTo>
                  <a:lnTo>
                    <a:pt x="463" y="1574"/>
                  </a:lnTo>
                  <a:lnTo>
                    <a:pt x="463" y="1579"/>
                  </a:lnTo>
                  <a:lnTo>
                    <a:pt x="463" y="1581"/>
                  </a:lnTo>
                  <a:lnTo>
                    <a:pt x="463" y="1584"/>
                  </a:lnTo>
                  <a:lnTo>
                    <a:pt x="463" y="1586"/>
                  </a:lnTo>
                  <a:lnTo>
                    <a:pt x="461" y="1595"/>
                  </a:lnTo>
                  <a:lnTo>
                    <a:pt x="460" y="1598"/>
                  </a:lnTo>
                  <a:lnTo>
                    <a:pt x="455" y="1603"/>
                  </a:lnTo>
                  <a:lnTo>
                    <a:pt x="453" y="1605"/>
                  </a:lnTo>
                  <a:lnTo>
                    <a:pt x="445" y="1607"/>
                  </a:lnTo>
                  <a:lnTo>
                    <a:pt x="443" y="1605"/>
                  </a:lnTo>
                  <a:lnTo>
                    <a:pt x="440" y="1600"/>
                  </a:lnTo>
                  <a:lnTo>
                    <a:pt x="440" y="1598"/>
                  </a:lnTo>
                  <a:lnTo>
                    <a:pt x="442" y="1592"/>
                  </a:lnTo>
                  <a:lnTo>
                    <a:pt x="443" y="1590"/>
                  </a:lnTo>
                  <a:lnTo>
                    <a:pt x="450" y="1586"/>
                  </a:lnTo>
                  <a:lnTo>
                    <a:pt x="452" y="1584"/>
                  </a:lnTo>
                  <a:lnTo>
                    <a:pt x="452" y="1582"/>
                  </a:lnTo>
                  <a:lnTo>
                    <a:pt x="452" y="1573"/>
                  </a:lnTo>
                  <a:lnTo>
                    <a:pt x="443" y="1568"/>
                  </a:lnTo>
                  <a:lnTo>
                    <a:pt x="442" y="1566"/>
                  </a:lnTo>
                  <a:lnTo>
                    <a:pt x="435" y="1568"/>
                  </a:lnTo>
                  <a:lnTo>
                    <a:pt x="437" y="1573"/>
                  </a:lnTo>
                  <a:lnTo>
                    <a:pt x="442" y="1576"/>
                  </a:lnTo>
                  <a:lnTo>
                    <a:pt x="445" y="1577"/>
                  </a:lnTo>
                  <a:lnTo>
                    <a:pt x="448" y="1584"/>
                  </a:lnTo>
                  <a:lnTo>
                    <a:pt x="442" y="1587"/>
                  </a:lnTo>
                  <a:lnTo>
                    <a:pt x="440" y="1587"/>
                  </a:lnTo>
                  <a:lnTo>
                    <a:pt x="433" y="1586"/>
                  </a:lnTo>
                  <a:lnTo>
                    <a:pt x="430" y="1586"/>
                  </a:lnTo>
                  <a:lnTo>
                    <a:pt x="423" y="1586"/>
                  </a:lnTo>
                  <a:lnTo>
                    <a:pt x="422" y="1586"/>
                  </a:lnTo>
                  <a:lnTo>
                    <a:pt x="415" y="1589"/>
                  </a:lnTo>
                  <a:lnTo>
                    <a:pt x="405" y="1589"/>
                  </a:lnTo>
                  <a:lnTo>
                    <a:pt x="404" y="1589"/>
                  </a:lnTo>
                  <a:lnTo>
                    <a:pt x="399" y="1595"/>
                  </a:lnTo>
                  <a:lnTo>
                    <a:pt x="395" y="1598"/>
                  </a:lnTo>
                  <a:lnTo>
                    <a:pt x="390" y="1602"/>
                  </a:lnTo>
                  <a:lnTo>
                    <a:pt x="379" y="1611"/>
                  </a:lnTo>
                  <a:lnTo>
                    <a:pt x="367" y="1628"/>
                  </a:lnTo>
                  <a:lnTo>
                    <a:pt x="367" y="1631"/>
                  </a:lnTo>
                  <a:lnTo>
                    <a:pt x="366" y="1632"/>
                  </a:lnTo>
                  <a:lnTo>
                    <a:pt x="359" y="1666"/>
                  </a:lnTo>
                  <a:lnTo>
                    <a:pt x="359" y="1671"/>
                  </a:lnTo>
                  <a:lnTo>
                    <a:pt x="361" y="1681"/>
                  </a:lnTo>
                  <a:lnTo>
                    <a:pt x="362" y="1686"/>
                  </a:lnTo>
                  <a:lnTo>
                    <a:pt x="364" y="1694"/>
                  </a:lnTo>
                  <a:lnTo>
                    <a:pt x="366" y="1709"/>
                  </a:lnTo>
                  <a:lnTo>
                    <a:pt x="370" y="1723"/>
                  </a:lnTo>
                  <a:lnTo>
                    <a:pt x="370" y="1725"/>
                  </a:lnTo>
                  <a:lnTo>
                    <a:pt x="375" y="1733"/>
                  </a:lnTo>
                  <a:lnTo>
                    <a:pt x="377" y="1747"/>
                  </a:lnTo>
                  <a:lnTo>
                    <a:pt x="380" y="1755"/>
                  </a:lnTo>
                  <a:lnTo>
                    <a:pt x="382" y="1768"/>
                  </a:lnTo>
                  <a:lnTo>
                    <a:pt x="382" y="1778"/>
                  </a:lnTo>
                  <a:lnTo>
                    <a:pt x="382" y="1780"/>
                  </a:lnTo>
                  <a:lnTo>
                    <a:pt x="384" y="1783"/>
                  </a:lnTo>
                  <a:lnTo>
                    <a:pt x="384" y="1786"/>
                  </a:lnTo>
                  <a:lnTo>
                    <a:pt x="384" y="1788"/>
                  </a:lnTo>
                  <a:lnTo>
                    <a:pt x="382" y="1798"/>
                  </a:lnTo>
                  <a:lnTo>
                    <a:pt x="385" y="1806"/>
                  </a:lnTo>
                  <a:lnTo>
                    <a:pt x="379" y="1804"/>
                  </a:lnTo>
                  <a:lnTo>
                    <a:pt x="374" y="1804"/>
                  </a:lnTo>
                  <a:lnTo>
                    <a:pt x="370" y="1802"/>
                  </a:lnTo>
                  <a:lnTo>
                    <a:pt x="366" y="1804"/>
                  </a:lnTo>
                  <a:lnTo>
                    <a:pt x="359" y="1807"/>
                  </a:lnTo>
                  <a:lnTo>
                    <a:pt x="349" y="1812"/>
                  </a:lnTo>
                  <a:lnTo>
                    <a:pt x="344" y="1814"/>
                  </a:lnTo>
                  <a:lnTo>
                    <a:pt x="341" y="1815"/>
                  </a:lnTo>
                  <a:lnTo>
                    <a:pt x="334" y="1819"/>
                  </a:lnTo>
                  <a:lnTo>
                    <a:pt x="331" y="1822"/>
                  </a:lnTo>
                  <a:lnTo>
                    <a:pt x="326" y="1827"/>
                  </a:lnTo>
                  <a:lnTo>
                    <a:pt x="321" y="1832"/>
                  </a:lnTo>
                  <a:lnTo>
                    <a:pt x="313" y="1835"/>
                  </a:lnTo>
                  <a:lnTo>
                    <a:pt x="301" y="1838"/>
                  </a:lnTo>
                  <a:lnTo>
                    <a:pt x="294" y="1844"/>
                  </a:lnTo>
                  <a:lnTo>
                    <a:pt x="284" y="1851"/>
                  </a:lnTo>
                  <a:lnTo>
                    <a:pt x="268" y="1849"/>
                  </a:lnTo>
                  <a:lnTo>
                    <a:pt x="266" y="1849"/>
                  </a:lnTo>
                  <a:lnTo>
                    <a:pt x="260" y="1849"/>
                  </a:lnTo>
                  <a:lnTo>
                    <a:pt x="253" y="1843"/>
                  </a:lnTo>
                  <a:lnTo>
                    <a:pt x="250" y="1838"/>
                  </a:lnTo>
                  <a:lnTo>
                    <a:pt x="248" y="1838"/>
                  </a:lnTo>
                  <a:lnTo>
                    <a:pt x="243" y="1836"/>
                  </a:lnTo>
                  <a:lnTo>
                    <a:pt x="240" y="1838"/>
                  </a:lnTo>
                  <a:lnTo>
                    <a:pt x="230" y="1843"/>
                  </a:lnTo>
                  <a:lnTo>
                    <a:pt x="218" y="1844"/>
                  </a:lnTo>
                  <a:lnTo>
                    <a:pt x="210" y="1846"/>
                  </a:lnTo>
                  <a:lnTo>
                    <a:pt x="208" y="1846"/>
                  </a:lnTo>
                  <a:lnTo>
                    <a:pt x="203" y="1843"/>
                  </a:lnTo>
                  <a:lnTo>
                    <a:pt x="200" y="1840"/>
                  </a:lnTo>
                  <a:lnTo>
                    <a:pt x="197" y="1840"/>
                  </a:lnTo>
                  <a:lnTo>
                    <a:pt x="195" y="1840"/>
                  </a:lnTo>
                  <a:lnTo>
                    <a:pt x="184" y="1838"/>
                  </a:lnTo>
                  <a:lnTo>
                    <a:pt x="179" y="1838"/>
                  </a:lnTo>
                  <a:lnTo>
                    <a:pt x="170" y="1838"/>
                  </a:lnTo>
                  <a:lnTo>
                    <a:pt x="160" y="1836"/>
                  </a:lnTo>
                  <a:lnTo>
                    <a:pt x="154" y="1841"/>
                  </a:lnTo>
                  <a:lnTo>
                    <a:pt x="152" y="1843"/>
                  </a:lnTo>
                  <a:lnTo>
                    <a:pt x="147" y="1848"/>
                  </a:lnTo>
                  <a:lnTo>
                    <a:pt x="144" y="1846"/>
                  </a:lnTo>
                  <a:lnTo>
                    <a:pt x="139" y="1843"/>
                  </a:lnTo>
                  <a:lnTo>
                    <a:pt x="131" y="1840"/>
                  </a:lnTo>
                  <a:lnTo>
                    <a:pt x="122" y="1840"/>
                  </a:lnTo>
                  <a:lnTo>
                    <a:pt x="119" y="1840"/>
                  </a:lnTo>
                  <a:lnTo>
                    <a:pt x="117" y="1840"/>
                  </a:lnTo>
                  <a:lnTo>
                    <a:pt x="111" y="1841"/>
                  </a:lnTo>
                  <a:lnTo>
                    <a:pt x="104" y="1841"/>
                  </a:lnTo>
                  <a:lnTo>
                    <a:pt x="101" y="1840"/>
                  </a:lnTo>
                  <a:lnTo>
                    <a:pt x="98" y="1836"/>
                  </a:lnTo>
                  <a:lnTo>
                    <a:pt x="94" y="1833"/>
                  </a:lnTo>
                  <a:lnTo>
                    <a:pt x="89" y="1828"/>
                  </a:lnTo>
                  <a:lnTo>
                    <a:pt x="88" y="1825"/>
                  </a:lnTo>
                  <a:lnTo>
                    <a:pt x="84" y="1823"/>
                  </a:lnTo>
                  <a:lnTo>
                    <a:pt x="78" y="1822"/>
                  </a:lnTo>
                  <a:lnTo>
                    <a:pt x="68" y="1820"/>
                  </a:lnTo>
                  <a:lnTo>
                    <a:pt x="63" y="1815"/>
                  </a:lnTo>
                  <a:lnTo>
                    <a:pt x="60" y="1815"/>
                  </a:lnTo>
                  <a:lnTo>
                    <a:pt x="56" y="1819"/>
                  </a:lnTo>
                  <a:lnTo>
                    <a:pt x="55" y="1817"/>
                  </a:lnTo>
                  <a:lnTo>
                    <a:pt x="53" y="1814"/>
                  </a:lnTo>
                  <a:lnTo>
                    <a:pt x="53" y="1807"/>
                  </a:lnTo>
                  <a:lnTo>
                    <a:pt x="46" y="1809"/>
                  </a:lnTo>
                  <a:lnTo>
                    <a:pt x="41" y="1809"/>
                  </a:lnTo>
                  <a:lnTo>
                    <a:pt x="40" y="1809"/>
                  </a:lnTo>
                  <a:lnTo>
                    <a:pt x="38" y="1807"/>
                  </a:lnTo>
                  <a:lnTo>
                    <a:pt x="36" y="1804"/>
                  </a:lnTo>
                  <a:lnTo>
                    <a:pt x="31" y="1802"/>
                  </a:lnTo>
                  <a:lnTo>
                    <a:pt x="28" y="1801"/>
                  </a:lnTo>
                  <a:lnTo>
                    <a:pt x="22" y="1794"/>
                  </a:lnTo>
                  <a:lnTo>
                    <a:pt x="20" y="1793"/>
                  </a:lnTo>
                  <a:lnTo>
                    <a:pt x="17" y="1791"/>
                  </a:lnTo>
                  <a:lnTo>
                    <a:pt x="12" y="1789"/>
                  </a:lnTo>
                  <a:lnTo>
                    <a:pt x="5" y="1785"/>
                  </a:lnTo>
                  <a:lnTo>
                    <a:pt x="3" y="1781"/>
                  </a:lnTo>
                  <a:lnTo>
                    <a:pt x="3" y="1778"/>
                  </a:lnTo>
                  <a:lnTo>
                    <a:pt x="3" y="1775"/>
                  </a:lnTo>
                  <a:lnTo>
                    <a:pt x="3" y="1772"/>
                  </a:lnTo>
                  <a:lnTo>
                    <a:pt x="0" y="1770"/>
                  </a:lnTo>
                  <a:lnTo>
                    <a:pt x="3" y="1768"/>
                  </a:lnTo>
                  <a:lnTo>
                    <a:pt x="7" y="1765"/>
                  </a:lnTo>
                  <a:lnTo>
                    <a:pt x="15" y="1759"/>
                  </a:lnTo>
                  <a:lnTo>
                    <a:pt x="17" y="1755"/>
                  </a:lnTo>
                  <a:lnTo>
                    <a:pt x="18" y="1752"/>
                  </a:lnTo>
                  <a:lnTo>
                    <a:pt x="22" y="1744"/>
                  </a:lnTo>
                  <a:lnTo>
                    <a:pt x="25" y="1743"/>
                  </a:lnTo>
                  <a:lnTo>
                    <a:pt x="28" y="1741"/>
                  </a:lnTo>
                  <a:lnTo>
                    <a:pt x="26" y="1731"/>
                  </a:lnTo>
                  <a:lnTo>
                    <a:pt x="26" y="1730"/>
                  </a:lnTo>
                  <a:lnTo>
                    <a:pt x="30" y="1725"/>
                  </a:lnTo>
                  <a:lnTo>
                    <a:pt x="30" y="1721"/>
                  </a:lnTo>
                  <a:lnTo>
                    <a:pt x="35" y="1715"/>
                  </a:lnTo>
                  <a:lnTo>
                    <a:pt x="41" y="1715"/>
                  </a:lnTo>
                  <a:lnTo>
                    <a:pt x="45" y="1713"/>
                  </a:lnTo>
                  <a:lnTo>
                    <a:pt x="51" y="1710"/>
                  </a:lnTo>
                  <a:lnTo>
                    <a:pt x="53" y="1707"/>
                  </a:lnTo>
                  <a:lnTo>
                    <a:pt x="56" y="1702"/>
                  </a:lnTo>
                  <a:lnTo>
                    <a:pt x="56" y="1700"/>
                  </a:lnTo>
                  <a:lnTo>
                    <a:pt x="61" y="1699"/>
                  </a:lnTo>
                  <a:lnTo>
                    <a:pt x="63" y="1699"/>
                  </a:lnTo>
                  <a:lnTo>
                    <a:pt x="69" y="1697"/>
                  </a:lnTo>
                  <a:lnTo>
                    <a:pt x="71" y="1697"/>
                  </a:lnTo>
                  <a:lnTo>
                    <a:pt x="73" y="1694"/>
                  </a:lnTo>
                  <a:lnTo>
                    <a:pt x="78" y="1686"/>
                  </a:lnTo>
                  <a:lnTo>
                    <a:pt x="83" y="1676"/>
                  </a:lnTo>
                  <a:lnTo>
                    <a:pt x="84" y="1670"/>
                  </a:lnTo>
                  <a:lnTo>
                    <a:pt x="84" y="1668"/>
                  </a:lnTo>
                  <a:lnTo>
                    <a:pt x="81" y="1662"/>
                  </a:lnTo>
                  <a:lnTo>
                    <a:pt x="81" y="1660"/>
                  </a:lnTo>
                  <a:lnTo>
                    <a:pt x="78" y="1654"/>
                  </a:lnTo>
                  <a:lnTo>
                    <a:pt x="79" y="1652"/>
                  </a:lnTo>
                  <a:lnTo>
                    <a:pt x="86" y="1645"/>
                  </a:lnTo>
                  <a:lnTo>
                    <a:pt x="89" y="1644"/>
                  </a:lnTo>
                  <a:lnTo>
                    <a:pt x="94" y="1637"/>
                  </a:lnTo>
                  <a:lnTo>
                    <a:pt x="101" y="1629"/>
                  </a:lnTo>
                  <a:lnTo>
                    <a:pt x="108" y="1621"/>
                  </a:lnTo>
                  <a:lnTo>
                    <a:pt x="112" y="1616"/>
                  </a:lnTo>
                  <a:lnTo>
                    <a:pt x="112" y="1615"/>
                  </a:lnTo>
                  <a:lnTo>
                    <a:pt x="114" y="1611"/>
                  </a:lnTo>
                  <a:lnTo>
                    <a:pt x="119" y="1597"/>
                  </a:lnTo>
                  <a:lnTo>
                    <a:pt x="121" y="1589"/>
                  </a:lnTo>
                  <a:lnTo>
                    <a:pt x="121" y="1579"/>
                  </a:lnTo>
                  <a:lnTo>
                    <a:pt x="126" y="1569"/>
                  </a:lnTo>
                  <a:lnTo>
                    <a:pt x="132" y="1560"/>
                  </a:lnTo>
                  <a:lnTo>
                    <a:pt x="134" y="1558"/>
                  </a:lnTo>
                  <a:lnTo>
                    <a:pt x="144" y="1547"/>
                  </a:lnTo>
                  <a:lnTo>
                    <a:pt x="146" y="1545"/>
                  </a:lnTo>
                  <a:lnTo>
                    <a:pt x="154" y="1535"/>
                  </a:lnTo>
                  <a:lnTo>
                    <a:pt x="155" y="1535"/>
                  </a:lnTo>
                  <a:lnTo>
                    <a:pt x="169" y="1522"/>
                  </a:lnTo>
                  <a:lnTo>
                    <a:pt x="170" y="1521"/>
                  </a:lnTo>
                  <a:lnTo>
                    <a:pt x="177" y="1511"/>
                  </a:lnTo>
                  <a:lnTo>
                    <a:pt x="182" y="1500"/>
                  </a:lnTo>
                  <a:lnTo>
                    <a:pt x="187" y="1493"/>
                  </a:lnTo>
                  <a:lnTo>
                    <a:pt x="187" y="1488"/>
                  </a:lnTo>
                  <a:lnTo>
                    <a:pt x="187" y="1485"/>
                  </a:lnTo>
                  <a:lnTo>
                    <a:pt x="184" y="1467"/>
                  </a:lnTo>
                  <a:lnTo>
                    <a:pt x="182" y="1466"/>
                  </a:lnTo>
                  <a:lnTo>
                    <a:pt x="182" y="1464"/>
                  </a:lnTo>
                  <a:lnTo>
                    <a:pt x="182" y="1463"/>
                  </a:lnTo>
                  <a:lnTo>
                    <a:pt x="182" y="1461"/>
                  </a:lnTo>
                  <a:lnTo>
                    <a:pt x="184" y="1450"/>
                  </a:lnTo>
                  <a:lnTo>
                    <a:pt x="184" y="1448"/>
                  </a:lnTo>
                  <a:lnTo>
                    <a:pt x="185" y="1446"/>
                  </a:lnTo>
                  <a:lnTo>
                    <a:pt x="192" y="1437"/>
                  </a:lnTo>
                  <a:lnTo>
                    <a:pt x="194" y="1437"/>
                  </a:lnTo>
                  <a:lnTo>
                    <a:pt x="203" y="1437"/>
                  </a:lnTo>
                  <a:lnTo>
                    <a:pt x="207" y="1429"/>
                  </a:lnTo>
                  <a:lnTo>
                    <a:pt x="208" y="1427"/>
                  </a:lnTo>
                  <a:lnTo>
                    <a:pt x="215" y="1420"/>
                  </a:lnTo>
                  <a:lnTo>
                    <a:pt x="217" y="1419"/>
                  </a:lnTo>
                  <a:lnTo>
                    <a:pt x="227" y="1412"/>
                  </a:lnTo>
                  <a:lnTo>
                    <a:pt x="227" y="1411"/>
                  </a:lnTo>
                  <a:lnTo>
                    <a:pt x="240" y="1398"/>
                  </a:lnTo>
                  <a:lnTo>
                    <a:pt x="248" y="1395"/>
                  </a:lnTo>
                  <a:lnTo>
                    <a:pt x="250" y="1393"/>
                  </a:lnTo>
                  <a:lnTo>
                    <a:pt x="255" y="1391"/>
                  </a:lnTo>
                  <a:lnTo>
                    <a:pt x="258" y="1388"/>
                  </a:lnTo>
                  <a:lnTo>
                    <a:pt x="263" y="1387"/>
                  </a:lnTo>
                  <a:lnTo>
                    <a:pt x="271" y="1382"/>
                  </a:lnTo>
                  <a:lnTo>
                    <a:pt x="273" y="1380"/>
                  </a:lnTo>
                  <a:lnTo>
                    <a:pt x="273" y="1377"/>
                  </a:lnTo>
                  <a:lnTo>
                    <a:pt x="271" y="1372"/>
                  </a:lnTo>
                  <a:lnTo>
                    <a:pt x="273" y="1364"/>
                  </a:lnTo>
                  <a:lnTo>
                    <a:pt x="273" y="1356"/>
                  </a:lnTo>
                  <a:lnTo>
                    <a:pt x="273" y="1349"/>
                  </a:lnTo>
                  <a:lnTo>
                    <a:pt x="273" y="1346"/>
                  </a:lnTo>
                  <a:lnTo>
                    <a:pt x="273" y="1340"/>
                  </a:lnTo>
                  <a:lnTo>
                    <a:pt x="273" y="1338"/>
                  </a:lnTo>
                  <a:lnTo>
                    <a:pt x="270" y="1333"/>
                  </a:lnTo>
                  <a:lnTo>
                    <a:pt x="266" y="1325"/>
                  </a:lnTo>
                  <a:lnTo>
                    <a:pt x="266" y="1317"/>
                  </a:lnTo>
                  <a:lnTo>
                    <a:pt x="265" y="1314"/>
                  </a:lnTo>
                  <a:lnTo>
                    <a:pt x="268" y="1302"/>
                  </a:lnTo>
                  <a:lnTo>
                    <a:pt x="271" y="1301"/>
                  </a:lnTo>
                  <a:lnTo>
                    <a:pt x="276" y="1301"/>
                  </a:lnTo>
                  <a:lnTo>
                    <a:pt x="278" y="1301"/>
                  </a:lnTo>
                  <a:lnTo>
                    <a:pt x="280" y="1298"/>
                  </a:lnTo>
                  <a:lnTo>
                    <a:pt x="286" y="1293"/>
                  </a:lnTo>
                  <a:lnTo>
                    <a:pt x="288" y="1291"/>
                  </a:lnTo>
                  <a:lnTo>
                    <a:pt x="294" y="1285"/>
                  </a:lnTo>
                  <a:lnTo>
                    <a:pt x="296" y="1283"/>
                  </a:lnTo>
                  <a:lnTo>
                    <a:pt x="309" y="1285"/>
                  </a:lnTo>
                  <a:lnTo>
                    <a:pt x="311" y="1286"/>
                  </a:lnTo>
                  <a:lnTo>
                    <a:pt x="319" y="1280"/>
                  </a:lnTo>
                  <a:lnTo>
                    <a:pt x="319" y="1278"/>
                  </a:lnTo>
                  <a:lnTo>
                    <a:pt x="319" y="1276"/>
                  </a:lnTo>
                  <a:lnTo>
                    <a:pt x="319" y="1275"/>
                  </a:lnTo>
                  <a:lnTo>
                    <a:pt x="319" y="1273"/>
                  </a:lnTo>
                  <a:lnTo>
                    <a:pt x="324" y="1268"/>
                  </a:lnTo>
                  <a:lnTo>
                    <a:pt x="331" y="1267"/>
                  </a:lnTo>
                  <a:lnTo>
                    <a:pt x="332" y="1262"/>
                  </a:lnTo>
                  <a:lnTo>
                    <a:pt x="329" y="1254"/>
                  </a:lnTo>
                  <a:lnTo>
                    <a:pt x="329" y="1252"/>
                  </a:lnTo>
                  <a:lnTo>
                    <a:pt x="329" y="1247"/>
                  </a:lnTo>
                  <a:lnTo>
                    <a:pt x="331" y="1246"/>
                  </a:lnTo>
                  <a:lnTo>
                    <a:pt x="334" y="1241"/>
                  </a:lnTo>
                  <a:lnTo>
                    <a:pt x="341" y="1236"/>
                  </a:lnTo>
                  <a:lnTo>
                    <a:pt x="344" y="1234"/>
                  </a:lnTo>
                  <a:lnTo>
                    <a:pt x="349" y="1228"/>
                  </a:lnTo>
                  <a:lnTo>
                    <a:pt x="349" y="1225"/>
                  </a:lnTo>
                  <a:lnTo>
                    <a:pt x="351" y="1223"/>
                  </a:lnTo>
                  <a:lnTo>
                    <a:pt x="352" y="1217"/>
                  </a:lnTo>
                  <a:lnTo>
                    <a:pt x="352" y="1215"/>
                  </a:lnTo>
                  <a:lnTo>
                    <a:pt x="346" y="1209"/>
                  </a:lnTo>
                  <a:lnTo>
                    <a:pt x="339" y="1202"/>
                  </a:lnTo>
                  <a:lnTo>
                    <a:pt x="339" y="1200"/>
                  </a:lnTo>
                  <a:lnTo>
                    <a:pt x="344" y="1192"/>
                  </a:lnTo>
                  <a:lnTo>
                    <a:pt x="344" y="1191"/>
                  </a:lnTo>
                  <a:lnTo>
                    <a:pt x="344" y="1183"/>
                  </a:lnTo>
                  <a:lnTo>
                    <a:pt x="342" y="1181"/>
                  </a:lnTo>
                  <a:lnTo>
                    <a:pt x="342" y="1179"/>
                  </a:lnTo>
                  <a:lnTo>
                    <a:pt x="341" y="1176"/>
                  </a:lnTo>
                  <a:lnTo>
                    <a:pt x="339" y="1173"/>
                  </a:lnTo>
                  <a:lnTo>
                    <a:pt x="339" y="1171"/>
                  </a:lnTo>
                  <a:lnTo>
                    <a:pt x="337" y="1168"/>
                  </a:lnTo>
                  <a:lnTo>
                    <a:pt x="337" y="1165"/>
                  </a:lnTo>
                  <a:lnTo>
                    <a:pt x="339" y="1158"/>
                  </a:lnTo>
                  <a:lnTo>
                    <a:pt x="342" y="1150"/>
                  </a:lnTo>
                  <a:lnTo>
                    <a:pt x="342" y="1149"/>
                  </a:lnTo>
                  <a:lnTo>
                    <a:pt x="342" y="1147"/>
                  </a:lnTo>
                  <a:lnTo>
                    <a:pt x="344" y="1136"/>
                  </a:lnTo>
                  <a:lnTo>
                    <a:pt x="344" y="1134"/>
                  </a:lnTo>
                  <a:lnTo>
                    <a:pt x="352" y="1124"/>
                  </a:lnTo>
                  <a:lnTo>
                    <a:pt x="356" y="1123"/>
                  </a:lnTo>
                  <a:lnTo>
                    <a:pt x="364" y="1121"/>
                  </a:lnTo>
                  <a:lnTo>
                    <a:pt x="367" y="1121"/>
                  </a:lnTo>
                  <a:lnTo>
                    <a:pt x="375" y="1120"/>
                  </a:lnTo>
                  <a:lnTo>
                    <a:pt x="377" y="1118"/>
                  </a:lnTo>
                  <a:lnTo>
                    <a:pt x="385" y="1115"/>
                  </a:lnTo>
                  <a:lnTo>
                    <a:pt x="389" y="1113"/>
                  </a:lnTo>
                  <a:lnTo>
                    <a:pt x="399" y="1110"/>
                  </a:lnTo>
                  <a:lnTo>
                    <a:pt x="400" y="1110"/>
                  </a:lnTo>
                  <a:lnTo>
                    <a:pt x="407" y="1116"/>
                  </a:lnTo>
                  <a:lnTo>
                    <a:pt x="415" y="1128"/>
                  </a:lnTo>
                  <a:lnTo>
                    <a:pt x="418" y="1128"/>
                  </a:lnTo>
                  <a:lnTo>
                    <a:pt x="428" y="1126"/>
                  </a:lnTo>
                  <a:lnTo>
                    <a:pt x="430" y="1126"/>
                  </a:lnTo>
                  <a:lnTo>
                    <a:pt x="432" y="1124"/>
                  </a:lnTo>
                  <a:lnTo>
                    <a:pt x="433" y="1124"/>
                  </a:lnTo>
                  <a:lnTo>
                    <a:pt x="447" y="1124"/>
                  </a:lnTo>
                  <a:lnTo>
                    <a:pt x="456" y="1120"/>
                  </a:lnTo>
                  <a:lnTo>
                    <a:pt x="456" y="1115"/>
                  </a:lnTo>
                  <a:lnTo>
                    <a:pt x="458" y="1111"/>
                  </a:lnTo>
                  <a:lnTo>
                    <a:pt x="460" y="1108"/>
                  </a:lnTo>
                  <a:lnTo>
                    <a:pt x="460" y="1107"/>
                  </a:lnTo>
                  <a:lnTo>
                    <a:pt x="461" y="1100"/>
                  </a:lnTo>
                  <a:lnTo>
                    <a:pt x="461" y="1098"/>
                  </a:lnTo>
                  <a:lnTo>
                    <a:pt x="470" y="1092"/>
                  </a:lnTo>
                  <a:lnTo>
                    <a:pt x="471" y="1090"/>
                  </a:lnTo>
                  <a:lnTo>
                    <a:pt x="475" y="1082"/>
                  </a:lnTo>
                  <a:lnTo>
                    <a:pt x="471" y="1074"/>
                  </a:lnTo>
                  <a:lnTo>
                    <a:pt x="473" y="1071"/>
                  </a:lnTo>
                  <a:lnTo>
                    <a:pt x="476" y="1063"/>
                  </a:lnTo>
                  <a:lnTo>
                    <a:pt x="481" y="1055"/>
                  </a:lnTo>
                  <a:lnTo>
                    <a:pt x="481" y="1053"/>
                  </a:lnTo>
                  <a:lnTo>
                    <a:pt x="485" y="1048"/>
                  </a:lnTo>
                  <a:lnTo>
                    <a:pt x="488" y="1043"/>
                  </a:lnTo>
                  <a:lnTo>
                    <a:pt x="495" y="1035"/>
                  </a:lnTo>
                  <a:lnTo>
                    <a:pt x="498" y="1035"/>
                  </a:lnTo>
                  <a:lnTo>
                    <a:pt x="506" y="1032"/>
                  </a:lnTo>
                  <a:lnTo>
                    <a:pt x="508" y="1032"/>
                  </a:lnTo>
                  <a:lnTo>
                    <a:pt x="508" y="1031"/>
                  </a:lnTo>
                  <a:lnTo>
                    <a:pt x="514" y="1021"/>
                  </a:lnTo>
                  <a:lnTo>
                    <a:pt x="516" y="1019"/>
                  </a:lnTo>
                  <a:lnTo>
                    <a:pt x="529" y="1014"/>
                  </a:lnTo>
                  <a:lnTo>
                    <a:pt x="536" y="1009"/>
                  </a:lnTo>
                  <a:lnTo>
                    <a:pt x="536" y="1008"/>
                  </a:lnTo>
                  <a:lnTo>
                    <a:pt x="534" y="995"/>
                  </a:lnTo>
                  <a:lnTo>
                    <a:pt x="534" y="993"/>
                  </a:lnTo>
                  <a:lnTo>
                    <a:pt x="534" y="987"/>
                  </a:lnTo>
                  <a:lnTo>
                    <a:pt x="534" y="979"/>
                  </a:lnTo>
                  <a:lnTo>
                    <a:pt x="538" y="971"/>
                  </a:lnTo>
                  <a:lnTo>
                    <a:pt x="538" y="969"/>
                  </a:lnTo>
                  <a:lnTo>
                    <a:pt x="539" y="961"/>
                  </a:lnTo>
                  <a:lnTo>
                    <a:pt x="539" y="959"/>
                  </a:lnTo>
                  <a:lnTo>
                    <a:pt x="539" y="956"/>
                  </a:lnTo>
                  <a:lnTo>
                    <a:pt x="536" y="946"/>
                  </a:lnTo>
                  <a:lnTo>
                    <a:pt x="536" y="943"/>
                  </a:lnTo>
                  <a:lnTo>
                    <a:pt x="541" y="938"/>
                  </a:lnTo>
                  <a:lnTo>
                    <a:pt x="544" y="935"/>
                  </a:lnTo>
                  <a:lnTo>
                    <a:pt x="546" y="932"/>
                  </a:lnTo>
                  <a:lnTo>
                    <a:pt x="549" y="929"/>
                  </a:lnTo>
                  <a:lnTo>
                    <a:pt x="549" y="927"/>
                  </a:lnTo>
                  <a:lnTo>
                    <a:pt x="557" y="914"/>
                  </a:lnTo>
                  <a:lnTo>
                    <a:pt x="557" y="912"/>
                  </a:lnTo>
                  <a:lnTo>
                    <a:pt x="559" y="909"/>
                  </a:lnTo>
                  <a:lnTo>
                    <a:pt x="559" y="904"/>
                  </a:lnTo>
                  <a:lnTo>
                    <a:pt x="557" y="901"/>
                  </a:lnTo>
                  <a:lnTo>
                    <a:pt x="549" y="899"/>
                  </a:lnTo>
                  <a:lnTo>
                    <a:pt x="546" y="899"/>
                  </a:lnTo>
                  <a:lnTo>
                    <a:pt x="539" y="903"/>
                  </a:lnTo>
                  <a:lnTo>
                    <a:pt x="536" y="903"/>
                  </a:lnTo>
                  <a:lnTo>
                    <a:pt x="534" y="901"/>
                  </a:lnTo>
                  <a:lnTo>
                    <a:pt x="521" y="899"/>
                  </a:lnTo>
                  <a:lnTo>
                    <a:pt x="519" y="888"/>
                  </a:lnTo>
                  <a:lnTo>
                    <a:pt x="521" y="885"/>
                  </a:lnTo>
                  <a:lnTo>
                    <a:pt x="516" y="877"/>
                  </a:lnTo>
                  <a:lnTo>
                    <a:pt x="514" y="875"/>
                  </a:lnTo>
                  <a:lnTo>
                    <a:pt x="513" y="874"/>
                  </a:lnTo>
                  <a:lnTo>
                    <a:pt x="509" y="870"/>
                  </a:lnTo>
                  <a:lnTo>
                    <a:pt x="504" y="864"/>
                  </a:lnTo>
                  <a:lnTo>
                    <a:pt x="504" y="862"/>
                  </a:lnTo>
                  <a:lnTo>
                    <a:pt x="495" y="851"/>
                  </a:lnTo>
                  <a:lnTo>
                    <a:pt x="491" y="853"/>
                  </a:lnTo>
                  <a:lnTo>
                    <a:pt x="485" y="854"/>
                  </a:lnTo>
                  <a:lnTo>
                    <a:pt x="481" y="853"/>
                  </a:lnTo>
                  <a:lnTo>
                    <a:pt x="481" y="846"/>
                  </a:lnTo>
                  <a:lnTo>
                    <a:pt x="481" y="843"/>
                  </a:lnTo>
                  <a:lnTo>
                    <a:pt x="478" y="835"/>
                  </a:lnTo>
                  <a:lnTo>
                    <a:pt x="471" y="822"/>
                  </a:lnTo>
                  <a:lnTo>
                    <a:pt x="471" y="820"/>
                  </a:lnTo>
                  <a:lnTo>
                    <a:pt x="471" y="817"/>
                  </a:lnTo>
                  <a:lnTo>
                    <a:pt x="476" y="809"/>
                  </a:lnTo>
                  <a:lnTo>
                    <a:pt x="476" y="807"/>
                  </a:lnTo>
                  <a:lnTo>
                    <a:pt x="478" y="796"/>
                  </a:lnTo>
                  <a:lnTo>
                    <a:pt x="478" y="794"/>
                  </a:lnTo>
                  <a:lnTo>
                    <a:pt x="478" y="791"/>
                  </a:lnTo>
                  <a:lnTo>
                    <a:pt x="475" y="781"/>
                  </a:lnTo>
                  <a:lnTo>
                    <a:pt x="473" y="780"/>
                  </a:lnTo>
                  <a:lnTo>
                    <a:pt x="473" y="778"/>
                  </a:lnTo>
                  <a:lnTo>
                    <a:pt x="478" y="772"/>
                  </a:lnTo>
                  <a:lnTo>
                    <a:pt x="480" y="770"/>
                  </a:lnTo>
                  <a:lnTo>
                    <a:pt x="481" y="768"/>
                  </a:lnTo>
                  <a:lnTo>
                    <a:pt x="486" y="757"/>
                  </a:lnTo>
                  <a:lnTo>
                    <a:pt x="486" y="754"/>
                  </a:lnTo>
                  <a:lnTo>
                    <a:pt x="486" y="752"/>
                  </a:lnTo>
                  <a:lnTo>
                    <a:pt x="486" y="738"/>
                  </a:lnTo>
                  <a:lnTo>
                    <a:pt x="486" y="736"/>
                  </a:lnTo>
                  <a:lnTo>
                    <a:pt x="485" y="733"/>
                  </a:lnTo>
                  <a:lnTo>
                    <a:pt x="485" y="730"/>
                  </a:lnTo>
                  <a:lnTo>
                    <a:pt x="485" y="725"/>
                  </a:lnTo>
                  <a:lnTo>
                    <a:pt x="483" y="721"/>
                  </a:lnTo>
                  <a:lnTo>
                    <a:pt x="478" y="717"/>
                  </a:lnTo>
                  <a:lnTo>
                    <a:pt x="476" y="715"/>
                  </a:lnTo>
                  <a:lnTo>
                    <a:pt x="475" y="713"/>
                  </a:lnTo>
                  <a:lnTo>
                    <a:pt x="466" y="708"/>
                  </a:lnTo>
                  <a:lnTo>
                    <a:pt x="463" y="708"/>
                  </a:lnTo>
                  <a:lnTo>
                    <a:pt x="461" y="707"/>
                  </a:lnTo>
                  <a:lnTo>
                    <a:pt x="452" y="704"/>
                  </a:lnTo>
                  <a:lnTo>
                    <a:pt x="448" y="704"/>
                  </a:lnTo>
                  <a:lnTo>
                    <a:pt x="447" y="704"/>
                  </a:lnTo>
                  <a:lnTo>
                    <a:pt x="433" y="702"/>
                  </a:lnTo>
                  <a:lnTo>
                    <a:pt x="432" y="702"/>
                  </a:lnTo>
                  <a:lnTo>
                    <a:pt x="428" y="700"/>
                  </a:lnTo>
                  <a:lnTo>
                    <a:pt x="425" y="694"/>
                  </a:lnTo>
                  <a:lnTo>
                    <a:pt x="425" y="692"/>
                  </a:lnTo>
                  <a:lnTo>
                    <a:pt x="425" y="689"/>
                  </a:lnTo>
                  <a:lnTo>
                    <a:pt x="430" y="679"/>
                  </a:lnTo>
                  <a:lnTo>
                    <a:pt x="428" y="676"/>
                  </a:lnTo>
                  <a:lnTo>
                    <a:pt x="425" y="670"/>
                  </a:lnTo>
                  <a:lnTo>
                    <a:pt x="425" y="668"/>
                  </a:lnTo>
                  <a:lnTo>
                    <a:pt x="423" y="665"/>
                  </a:lnTo>
                  <a:lnTo>
                    <a:pt x="420" y="655"/>
                  </a:lnTo>
                  <a:lnTo>
                    <a:pt x="420" y="652"/>
                  </a:lnTo>
                  <a:lnTo>
                    <a:pt x="420" y="649"/>
                  </a:lnTo>
                  <a:lnTo>
                    <a:pt x="437" y="628"/>
                  </a:lnTo>
                  <a:lnTo>
                    <a:pt x="437" y="624"/>
                  </a:lnTo>
                  <a:lnTo>
                    <a:pt x="443" y="611"/>
                  </a:lnTo>
                  <a:lnTo>
                    <a:pt x="443" y="608"/>
                  </a:lnTo>
                  <a:lnTo>
                    <a:pt x="445" y="607"/>
                  </a:lnTo>
                  <a:lnTo>
                    <a:pt x="445" y="592"/>
                  </a:lnTo>
                  <a:lnTo>
                    <a:pt x="445" y="589"/>
                  </a:lnTo>
                  <a:lnTo>
                    <a:pt x="452" y="576"/>
                  </a:lnTo>
                  <a:lnTo>
                    <a:pt x="452" y="573"/>
                  </a:lnTo>
                  <a:lnTo>
                    <a:pt x="461" y="560"/>
                  </a:lnTo>
                  <a:lnTo>
                    <a:pt x="455" y="555"/>
                  </a:lnTo>
                  <a:lnTo>
                    <a:pt x="443" y="552"/>
                  </a:lnTo>
                  <a:lnTo>
                    <a:pt x="432" y="556"/>
                  </a:lnTo>
                  <a:lnTo>
                    <a:pt x="422" y="558"/>
                  </a:lnTo>
                  <a:lnTo>
                    <a:pt x="420" y="556"/>
                  </a:lnTo>
                  <a:lnTo>
                    <a:pt x="409" y="553"/>
                  </a:lnTo>
                  <a:lnTo>
                    <a:pt x="397" y="556"/>
                  </a:lnTo>
                  <a:lnTo>
                    <a:pt x="394" y="556"/>
                  </a:lnTo>
                  <a:lnTo>
                    <a:pt x="389" y="561"/>
                  </a:lnTo>
                  <a:lnTo>
                    <a:pt x="382" y="568"/>
                  </a:lnTo>
                  <a:lnTo>
                    <a:pt x="380" y="569"/>
                  </a:lnTo>
                  <a:lnTo>
                    <a:pt x="375" y="573"/>
                  </a:lnTo>
                  <a:lnTo>
                    <a:pt x="374" y="574"/>
                  </a:lnTo>
                  <a:lnTo>
                    <a:pt x="367" y="574"/>
                  </a:lnTo>
                  <a:lnTo>
                    <a:pt x="354" y="566"/>
                  </a:lnTo>
                  <a:lnTo>
                    <a:pt x="354" y="564"/>
                  </a:lnTo>
                  <a:lnTo>
                    <a:pt x="356" y="556"/>
                  </a:lnTo>
                  <a:lnTo>
                    <a:pt x="356" y="553"/>
                  </a:lnTo>
                  <a:lnTo>
                    <a:pt x="357" y="547"/>
                  </a:lnTo>
                  <a:lnTo>
                    <a:pt x="359" y="543"/>
                  </a:lnTo>
                  <a:lnTo>
                    <a:pt x="366" y="535"/>
                  </a:lnTo>
                  <a:lnTo>
                    <a:pt x="370" y="527"/>
                  </a:lnTo>
                  <a:lnTo>
                    <a:pt x="370" y="526"/>
                  </a:lnTo>
                  <a:lnTo>
                    <a:pt x="372" y="518"/>
                  </a:lnTo>
                  <a:lnTo>
                    <a:pt x="375" y="516"/>
                  </a:lnTo>
                  <a:lnTo>
                    <a:pt x="379" y="508"/>
                  </a:lnTo>
                  <a:lnTo>
                    <a:pt x="380" y="506"/>
                  </a:lnTo>
                  <a:lnTo>
                    <a:pt x="377" y="497"/>
                  </a:lnTo>
                  <a:lnTo>
                    <a:pt x="377" y="495"/>
                  </a:lnTo>
                  <a:lnTo>
                    <a:pt x="372" y="482"/>
                  </a:lnTo>
                  <a:lnTo>
                    <a:pt x="372" y="480"/>
                  </a:lnTo>
                  <a:lnTo>
                    <a:pt x="372" y="477"/>
                  </a:lnTo>
                  <a:lnTo>
                    <a:pt x="372" y="472"/>
                  </a:lnTo>
                  <a:lnTo>
                    <a:pt x="366" y="467"/>
                  </a:lnTo>
                  <a:lnTo>
                    <a:pt x="362" y="466"/>
                  </a:lnTo>
                  <a:lnTo>
                    <a:pt x="357" y="461"/>
                  </a:lnTo>
                  <a:lnTo>
                    <a:pt x="352" y="451"/>
                  </a:lnTo>
                  <a:lnTo>
                    <a:pt x="361" y="445"/>
                  </a:lnTo>
                  <a:lnTo>
                    <a:pt x="362" y="441"/>
                  </a:lnTo>
                  <a:lnTo>
                    <a:pt x="364" y="433"/>
                  </a:lnTo>
                  <a:lnTo>
                    <a:pt x="364" y="432"/>
                  </a:lnTo>
                  <a:lnTo>
                    <a:pt x="364" y="430"/>
                  </a:lnTo>
                  <a:lnTo>
                    <a:pt x="362" y="425"/>
                  </a:lnTo>
                  <a:lnTo>
                    <a:pt x="364" y="424"/>
                  </a:lnTo>
                  <a:lnTo>
                    <a:pt x="364" y="420"/>
                  </a:lnTo>
                  <a:lnTo>
                    <a:pt x="366" y="417"/>
                  </a:lnTo>
                  <a:lnTo>
                    <a:pt x="366" y="409"/>
                  </a:lnTo>
                  <a:lnTo>
                    <a:pt x="364" y="409"/>
                  </a:lnTo>
                  <a:lnTo>
                    <a:pt x="361" y="408"/>
                  </a:lnTo>
                  <a:lnTo>
                    <a:pt x="349" y="404"/>
                  </a:lnTo>
                  <a:lnTo>
                    <a:pt x="347" y="403"/>
                  </a:lnTo>
                  <a:lnTo>
                    <a:pt x="346" y="401"/>
                  </a:lnTo>
                  <a:lnTo>
                    <a:pt x="339" y="386"/>
                  </a:lnTo>
                  <a:lnTo>
                    <a:pt x="339" y="385"/>
                  </a:lnTo>
                  <a:lnTo>
                    <a:pt x="339" y="382"/>
                  </a:lnTo>
                  <a:lnTo>
                    <a:pt x="329" y="372"/>
                  </a:lnTo>
                  <a:lnTo>
                    <a:pt x="327" y="372"/>
                  </a:lnTo>
                  <a:lnTo>
                    <a:pt x="326" y="370"/>
                  </a:lnTo>
                  <a:lnTo>
                    <a:pt x="324" y="362"/>
                  </a:lnTo>
                  <a:lnTo>
                    <a:pt x="324" y="361"/>
                  </a:lnTo>
                  <a:lnTo>
                    <a:pt x="326" y="359"/>
                  </a:lnTo>
                  <a:lnTo>
                    <a:pt x="326" y="357"/>
                  </a:lnTo>
                  <a:lnTo>
                    <a:pt x="327" y="356"/>
                  </a:lnTo>
                  <a:lnTo>
                    <a:pt x="324" y="348"/>
                  </a:lnTo>
                  <a:lnTo>
                    <a:pt x="321" y="346"/>
                  </a:lnTo>
                  <a:lnTo>
                    <a:pt x="319" y="343"/>
                  </a:lnTo>
                  <a:lnTo>
                    <a:pt x="316" y="338"/>
                  </a:lnTo>
                  <a:lnTo>
                    <a:pt x="321" y="322"/>
                  </a:lnTo>
                  <a:lnTo>
                    <a:pt x="319" y="322"/>
                  </a:lnTo>
                  <a:lnTo>
                    <a:pt x="314" y="317"/>
                  </a:lnTo>
                  <a:lnTo>
                    <a:pt x="316" y="314"/>
                  </a:lnTo>
                  <a:lnTo>
                    <a:pt x="316" y="310"/>
                  </a:lnTo>
                  <a:lnTo>
                    <a:pt x="316" y="309"/>
                  </a:lnTo>
                  <a:lnTo>
                    <a:pt x="318" y="307"/>
                  </a:lnTo>
                  <a:lnTo>
                    <a:pt x="321" y="297"/>
                  </a:lnTo>
                  <a:lnTo>
                    <a:pt x="321" y="285"/>
                  </a:lnTo>
                  <a:lnTo>
                    <a:pt x="321" y="283"/>
                  </a:lnTo>
                  <a:lnTo>
                    <a:pt x="323" y="272"/>
                  </a:lnTo>
                  <a:lnTo>
                    <a:pt x="323" y="270"/>
                  </a:lnTo>
                  <a:lnTo>
                    <a:pt x="323" y="267"/>
                  </a:lnTo>
                  <a:lnTo>
                    <a:pt x="323" y="265"/>
                  </a:lnTo>
                  <a:lnTo>
                    <a:pt x="314" y="259"/>
                  </a:lnTo>
                  <a:lnTo>
                    <a:pt x="313" y="257"/>
                  </a:lnTo>
                  <a:lnTo>
                    <a:pt x="308" y="249"/>
                  </a:lnTo>
                  <a:lnTo>
                    <a:pt x="306" y="247"/>
                  </a:lnTo>
                  <a:lnTo>
                    <a:pt x="304" y="246"/>
                  </a:lnTo>
                  <a:lnTo>
                    <a:pt x="304" y="238"/>
                  </a:lnTo>
                  <a:lnTo>
                    <a:pt x="304" y="234"/>
                  </a:lnTo>
                  <a:lnTo>
                    <a:pt x="299" y="225"/>
                  </a:lnTo>
                  <a:lnTo>
                    <a:pt x="294" y="221"/>
                  </a:lnTo>
                  <a:lnTo>
                    <a:pt x="293" y="220"/>
                  </a:lnTo>
                  <a:lnTo>
                    <a:pt x="288" y="220"/>
                  </a:lnTo>
                  <a:lnTo>
                    <a:pt x="284" y="217"/>
                  </a:lnTo>
                  <a:lnTo>
                    <a:pt x="284" y="215"/>
                  </a:lnTo>
                  <a:lnTo>
                    <a:pt x="284" y="212"/>
                  </a:lnTo>
                  <a:lnTo>
                    <a:pt x="284" y="200"/>
                  </a:lnTo>
                  <a:lnTo>
                    <a:pt x="284" y="197"/>
                  </a:lnTo>
                  <a:lnTo>
                    <a:pt x="289" y="187"/>
                  </a:lnTo>
                  <a:lnTo>
                    <a:pt x="299" y="184"/>
                  </a:lnTo>
                  <a:lnTo>
                    <a:pt x="306" y="178"/>
                  </a:lnTo>
                  <a:lnTo>
                    <a:pt x="306" y="176"/>
                  </a:lnTo>
                  <a:lnTo>
                    <a:pt x="306" y="175"/>
                  </a:lnTo>
                  <a:lnTo>
                    <a:pt x="299" y="160"/>
                  </a:lnTo>
                  <a:lnTo>
                    <a:pt x="299" y="158"/>
                  </a:lnTo>
                  <a:lnTo>
                    <a:pt x="298" y="145"/>
                  </a:lnTo>
                  <a:lnTo>
                    <a:pt x="299" y="141"/>
                  </a:lnTo>
                  <a:lnTo>
                    <a:pt x="299" y="134"/>
                  </a:lnTo>
                  <a:lnTo>
                    <a:pt x="299" y="132"/>
                  </a:lnTo>
                  <a:lnTo>
                    <a:pt x="299" y="129"/>
                  </a:lnTo>
                  <a:lnTo>
                    <a:pt x="299" y="126"/>
                  </a:lnTo>
                  <a:lnTo>
                    <a:pt x="299" y="124"/>
                  </a:lnTo>
                  <a:lnTo>
                    <a:pt x="303" y="116"/>
                  </a:lnTo>
                  <a:lnTo>
                    <a:pt x="304" y="115"/>
                  </a:lnTo>
                  <a:lnTo>
                    <a:pt x="304" y="110"/>
                  </a:lnTo>
                  <a:lnTo>
                    <a:pt x="304" y="108"/>
                  </a:lnTo>
                  <a:lnTo>
                    <a:pt x="304" y="107"/>
                  </a:lnTo>
                  <a:lnTo>
                    <a:pt x="308" y="105"/>
                  </a:lnTo>
                  <a:lnTo>
                    <a:pt x="313" y="102"/>
                  </a:lnTo>
                  <a:lnTo>
                    <a:pt x="314" y="100"/>
                  </a:lnTo>
                  <a:lnTo>
                    <a:pt x="314" y="97"/>
                  </a:lnTo>
                  <a:lnTo>
                    <a:pt x="319" y="94"/>
                  </a:lnTo>
                  <a:lnTo>
                    <a:pt x="321" y="90"/>
                  </a:lnTo>
                  <a:lnTo>
                    <a:pt x="321" y="86"/>
                  </a:lnTo>
                  <a:lnTo>
                    <a:pt x="321" y="84"/>
                  </a:lnTo>
                  <a:lnTo>
                    <a:pt x="321" y="81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61" name="Freeform 161"/>
            <p:cNvSpPr>
              <a:spLocks/>
            </p:cNvSpPr>
            <p:nvPr/>
          </p:nvSpPr>
          <p:spPr bwMode="auto">
            <a:xfrm>
              <a:off x="1516062" y="7315995"/>
              <a:ext cx="444500" cy="1404938"/>
            </a:xfrm>
            <a:custGeom>
              <a:avLst/>
              <a:gdLst>
                <a:gd name="T0" fmla="*/ 480 w 559"/>
                <a:gd name="T1" fmla="*/ 1304 h 1770"/>
                <a:gd name="T2" fmla="*/ 466 w 559"/>
                <a:gd name="T3" fmla="*/ 1327 h 1770"/>
                <a:gd name="T4" fmla="*/ 445 w 559"/>
                <a:gd name="T5" fmla="*/ 1359 h 1770"/>
                <a:gd name="T6" fmla="*/ 432 w 559"/>
                <a:gd name="T7" fmla="*/ 1412 h 1770"/>
                <a:gd name="T8" fmla="*/ 463 w 559"/>
                <a:gd name="T9" fmla="*/ 1498 h 1770"/>
                <a:gd name="T10" fmla="*/ 440 w 559"/>
                <a:gd name="T11" fmla="*/ 1519 h 1770"/>
                <a:gd name="T12" fmla="*/ 435 w 559"/>
                <a:gd name="T13" fmla="*/ 1487 h 1770"/>
                <a:gd name="T14" fmla="*/ 422 w 559"/>
                <a:gd name="T15" fmla="*/ 1505 h 1770"/>
                <a:gd name="T16" fmla="*/ 366 w 559"/>
                <a:gd name="T17" fmla="*/ 1551 h 1770"/>
                <a:gd name="T18" fmla="*/ 377 w 559"/>
                <a:gd name="T19" fmla="*/ 1666 h 1770"/>
                <a:gd name="T20" fmla="*/ 379 w 559"/>
                <a:gd name="T21" fmla="*/ 1723 h 1770"/>
                <a:gd name="T22" fmla="*/ 326 w 559"/>
                <a:gd name="T23" fmla="*/ 1746 h 1770"/>
                <a:gd name="T24" fmla="*/ 250 w 559"/>
                <a:gd name="T25" fmla="*/ 1757 h 1770"/>
                <a:gd name="T26" fmla="*/ 197 w 559"/>
                <a:gd name="T27" fmla="*/ 1759 h 1770"/>
                <a:gd name="T28" fmla="*/ 139 w 559"/>
                <a:gd name="T29" fmla="*/ 1762 h 1770"/>
                <a:gd name="T30" fmla="*/ 89 w 559"/>
                <a:gd name="T31" fmla="*/ 1747 h 1770"/>
                <a:gd name="T32" fmla="*/ 53 w 559"/>
                <a:gd name="T33" fmla="*/ 1726 h 1770"/>
                <a:gd name="T34" fmla="*/ 17 w 559"/>
                <a:gd name="T35" fmla="*/ 1710 h 1770"/>
                <a:gd name="T36" fmla="*/ 15 w 559"/>
                <a:gd name="T37" fmla="*/ 1678 h 1770"/>
                <a:gd name="T38" fmla="*/ 35 w 559"/>
                <a:gd name="T39" fmla="*/ 1634 h 1770"/>
                <a:gd name="T40" fmla="*/ 71 w 559"/>
                <a:gd name="T41" fmla="*/ 1616 h 1770"/>
                <a:gd name="T42" fmla="*/ 86 w 559"/>
                <a:gd name="T43" fmla="*/ 1564 h 1770"/>
                <a:gd name="T44" fmla="*/ 121 w 559"/>
                <a:gd name="T45" fmla="*/ 1498 h 1770"/>
                <a:gd name="T46" fmla="*/ 177 w 559"/>
                <a:gd name="T47" fmla="*/ 1430 h 1770"/>
                <a:gd name="T48" fmla="*/ 184 w 559"/>
                <a:gd name="T49" fmla="*/ 1369 h 1770"/>
                <a:gd name="T50" fmla="*/ 227 w 559"/>
                <a:gd name="T51" fmla="*/ 1331 h 1770"/>
                <a:gd name="T52" fmla="*/ 273 w 559"/>
                <a:gd name="T53" fmla="*/ 1296 h 1770"/>
                <a:gd name="T54" fmla="*/ 266 w 559"/>
                <a:gd name="T55" fmla="*/ 1236 h 1770"/>
                <a:gd name="T56" fmla="*/ 296 w 559"/>
                <a:gd name="T57" fmla="*/ 1202 h 1770"/>
                <a:gd name="T58" fmla="*/ 332 w 559"/>
                <a:gd name="T59" fmla="*/ 1181 h 1770"/>
                <a:gd name="T60" fmla="*/ 351 w 559"/>
                <a:gd name="T61" fmla="*/ 1142 h 1770"/>
                <a:gd name="T62" fmla="*/ 342 w 559"/>
                <a:gd name="T63" fmla="*/ 1098 h 1770"/>
                <a:gd name="T64" fmla="*/ 344 w 559"/>
                <a:gd name="T65" fmla="*/ 1055 h 1770"/>
                <a:gd name="T66" fmla="*/ 399 w 559"/>
                <a:gd name="T67" fmla="*/ 1029 h 1770"/>
                <a:gd name="T68" fmla="*/ 456 w 559"/>
                <a:gd name="T69" fmla="*/ 1039 h 1770"/>
                <a:gd name="T70" fmla="*/ 471 w 559"/>
                <a:gd name="T71" fmla="*/ 993 h 1770"/>
                <a:gd name="T72" fmla="*/ 508 w 559"/>
                <a:gd name="T73" fmla="*/ 951 h 1770"/>
                <a:gd name="T74" fmla="*/ 534 w 559"/>
                <a:gd name="T75" fmla="*/ 898 h 1770"/>
                <a:gd name="T76" fmla="*/ 546 w 559"/>
                <a:gd name="T77" fmla="*/ 851 h 1770"/>
                <a:gd name="T78" fmla="*/ 539 w 559"/>
                <a:gd name="T79" fmla="*/ 822 h 1770"/>
                <a:gd name="T80" fmla="*/ 504 w 559"/>
                <a:gd name="T81" fmla="*/ 783 h 1770"/>
                <a:gd name="T82" fmla="*/ 471 w 559"/>
                <a:gd name="T83" fmla="*/ 739 h 1770"/>
                <a:gd name="T84" fmla="*/ 478 w 559"/>
                <a:gd name="T85" fmla="*/ 691 h 1770"/>
                <a:gd name="T86" fmla="*/ 485 w 559"/>
                <a:gd name="T87" fmla="*/ 644 h 1770"/>
                <a:gd name="T88" fmla="*/ 447 w 559"/>
                <a:gd name="T89" fmla="*/ 623 h 1770"/>
                <a:gd name="T90" fmla="*/ 425 w 559"/>
                <a:gd name="T91" fmla="*/ 587 h 1770"/>
                <a:gd name="T92" fmla="*/ 445 w 559"/>
                <a:gd name="T93" fmla="*/ 511 h 1770"/>
                <a:gd name="T94" fmla="*/ 409 w 559"/>
                <a:gd name="T95" fmla="*/ 472 h 1770"/>
                <a:gd name="T96" fmla="*/ 354 w 559"/>
                <a:gd name="T97" fmla="*/ 483 h 1770"/>
                <a:gd name="T98" fmla="*/ 379 w 559"/>
                <a:gd name="T99" fmla="*/ 427 h 1770"/>
                <a:gd name="T100" fmla="*/ 357 w 559"/>
                <a:gd name="T101" fmla="*/ 380 h 1770"/>
                <a:gd name="T102" fmla="*/ 366 w 559"/>
                <a:gd name="T103" fmla="*/ 336 h 1770"/>
                <a:gd name="T104" fmla="*/ 329 w 559"/>
                <a:gd name="T105" fmla="*/ 291 h 1770"/>
                <a:gd name="T106" fmla="*/ 319 w 559"/>
                <a:gd name="T107" fmla="*/ 262 h 1770"/>
                <a:gd name="T108" fmla="*/ 321 w 559"/>
                <a:gd name="T109" fmla="*/ 204 h 1770"/>
                <a:gd name="T110" fmla="*/ 304 w 559"/>
                <a:gd name="T111" fmla="*/ 165 h 1770"/>
                <a:gd name="T112" fmla="*/ 284 w 559"/>
                <a:gd name="T113" fmla="*/ 119 h 1770"/>
                <a:gd name="T114" fmla="*/ 299 w 559"/>
                <a:gd name="T115" fmla="*/ 60 h 1770"/>
                <a:gd name="T116" fmla="*/ 304 w 559"/>
                <a:gd name="T117" fmla="*/ 26 h 1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9" h="1770">
                  <a:moveTo>
                    <a:pt x="499" y="1262"/>
                  </a:moveTo>
                  <a:lnTo>
                    <a:pt x="496" y="1270"/>
                  </a:lnTo>
                  <a:lnTo>
                    <a:pt x="491" y="1275"/>
                  </a:lnTo>
                  <a:lnTo>
                    <a:pt x="491" y="1278"/>
                  </a:lnTo>
                  <a:lnTo>
                    <a:pt x="491" y="1281"/>
                  </a:lnTo>
                  <a:lnTo>
                    <a:pt x="491" y="1284"/>
                  </a:lnTo>
                  <a:lnTo>
                    <a:pt x="486" y="1293"/>
                  </a:lnTo>
                  <a:lnTo>
                    <a:pt x="486" y="1294"/>
                  </a:lnTo>
                  <a:lnTo>
                    <a:pt x="481" y="1301"/>
                  </a:lnTo>
                  <a:lnTo>
                    <a:pt x="480" y="1304"/>
                  </a:lnTo>
                  <a:lnTo>
                    <a:pt x="476" y="1310"/>
                  </a:lnTo>
                  <a:lnTo>
                    <a:pt x="475" y="1317"/>
                  </a:lnTo>
                  <a:lnTo>
                    <a:pt x="475" y="1322"/>
                  </a:lnTo>
                  <a:lnTo>
                    <a:pt x="473" y="1327"/>
                  </a:lnTo>
                  <a:lnTo>
                    <a:pt x="471" y="1330"/>
                  </a:lnTo>
                  <a:lnTo>
                    <a:pt x="470" y="1333"/>
                  </a:lnTo>
                  <a:lnTo>
                    <a:pt x="466" y="1333"/>
                  </a:lnTo>
                  <a:lnTo>
                    <a:pt x="468" y="1330"/>
                  </a:lnTo>
                  <a:lnTo>
                    <a:pt x="468" y="1325"/>
                  </a:lnTo>
                  <a:lnTo>
                    <a:pt x="466" y="1327"/>
                  </a:lnTo>
                  <a:lnTo>
                    <a:pt x="465" y="1328"/>
                  </a:lnTo>
                  <a:lnTo>
                    <a:pt x="463" y="1330"/>
                  </a:lnTo>
                  <a:lnTo>
                    <a:pt x="458" y="1333"/>
                  </a:lnTo>
                  <a:lnTo>
                    <a:pt x="456" y="1336"/>
                  </a:lnTo>
                  <a:lnTo>
                    <a:pt x="456" y="1341"/>
                  </a:lnTo>
                  <a:lnTo>
                    <a:pt x="455" y="1344"/>
                  </a:lnTo>
                  <a:lnTo>
                    <a:pt x="453" y="1346"/>
                  </a:lnTo>
                  <a:lnTo>
                    <a:pt x="452" y="1349"/>
                  </a:lnTo>
                  <a:lnTo>
                    <a:pt x="452" y="1351"/>
                  </a:lnTo>
                  <a:lnTo>
                    <a:pt x="445" y="1359"/>
                  </a:lnTo>
                  <a:lnTo>
                    <a:pt x="445" y="1362"/>
                  </a:lnTo>
                  <a:lnTo>
                    <a:pt x="443" y="1365"/>
                  </a:lnTo>
                  <a:lnTo>
                    <a:pt x="438" y="1377"/>
                  </a:lnTo>
                  <a:lnTo>
                    <a:pt x="438" y="1378"/>
                  </a:lnTo>
                  <a:lnTo>
                    <a:pt x="435" y="1388"/>
                  </a:lnTo>
                  <a:lnTo>
                    <a:pt x="437" y="1390"/>
                  </a:lnTo>
                  <a:lnTo>
                    <a:pt x="435" y="1395"/>
                  </a:lnTo>
                  <a:lnTo>
                    <a:pt x="433" y="1407"/>
                  </a:lnTo>
                  <a:lnTo>
                    <a:pt x="432" y="1409"/>
                  </a:lnTo>
                  <a:lnTo>
                    <a:pt x="432" y="1412"/>
                  </a:lnTo>
                  <a:lnTo>
                    <a:pt x="430" y="1417"/>
                  </a:lnTo>
                  <a:lnTo>
                    <a:pt x="437" y="1451"/>
                  </a:lnTo>
                  <a:lnTo>
                    <a:pt x="438" y="1456"/>
                  </a:lnTo>
                  <a:lnTo>
                    <a:pt x="438" y="1459"/>
                  </a:lnTo>
                  <a:lnTo>
                    <a:pt x="442" y="1469"/>
                  </a:lnTo>
                  <a:lnTo>
                    <a:pt x="447" y="1477"/>
                  </a:lnTo>
                  <a:lnTo>
                    <a:pt x="455" y="1485"/>
                  </a:lnTo>
                  <a:lnTo>
                    <a:pt x="456" y="1487"/>
                  </a:lnTo>
                  <a:lnTo>
                    <a:pt x="463" y="1493"/>
                  </a:lnTo>
                  <a:lnTo>
                    <a:pt x="463" y="1498"/>
                  </a:lnTo>
                  <a:lnTo>
                    <a:pt x="463" y="1500"/>
                  </a:lnTo>
                  <a:lnTo>
                    <a:pt x="463" y="1503"/>
                  </a:lnTo>
                  <a:lnTo>
                    <a:pt x="463" y="1505"/>
                  </a:lnTo>
                  <a:lnTo>
                    <a:pt x="461" y="1514"/>
                  </a:lnTo>
                  <a:lnTo>
                    <a:pt x="460" y="1517"/>
                  </a:lnTo>
                  <a:lnTo>
                    <a:pt x="455" y="1522"/>
                  </a:lnTo>
                  <a:lnTo>
                    <a:pt x="453" y="1524"/>
                  </a:lnTo>
                  <a:lnTo>
                    <a:pt x="445" y="1526"/>
                  </a:lnTo>
                  <a:lnTo>
                    <a:pt x="443" y="1524"/>
                  </a:lnTo>
                  <a:lnTo>
                    <a:pt x="440" y="1519"/>
                  </a:lnTo>
                  <a:lnTo>
                    <a:pt x="440" y="1517"/>
                  </a:lnTo>
                  <a:lnTo>
                    <a:pt x="442" y="1511"/>
                  </a:lnTo>
                  <a:lnTo>
                    <a:pt x="443" y="1509"/>
                  </a:lnTo>
                  <a:lnTo>
                    <a:pt x="450" y="1505"/>
                  </a:lnTo>
                  <a:lnTo>
                    <a:pt x="452" y="1503"/>
                  </a:lnTo>
                  <a:lnTo>
                    <a:pt x="452" y="1501"/>
                  </a:lnTo>
                  <a:lnTo>
                    <a:pt x="452" y="1492"/>
                  </a:lnTo>
                  <a:lnTo>
                    <a:pt x="443" y="1487"/>
                  </a:lnTo>
                  <a:lnTo>
                    <a:pt x="442" y="1485"/>
                  </a:lnTo>
                  <a:lnTo>
                    <a:pt x="435" y="1487"/>
                  </a:lnTo>
                  <a:lnTo>
                    <a:pt x="437" y="1492"/>
                  </a:lnTo>
                  <a:lnTo>
                    <a:pt x="442" y="1495"/>
                  </a:lnTo>
                  <a:lnTo>
                    <a:pt x="445" y="1496"/>
                  </a:lnTo>
                  <a:lnTo>
                    <a:pt x="448" y="1503"/>
                  </a:lnTo>
                  <a:lnTo>
                    <a:pt x="442" y="1506"/>
                  </a:lnTo>
                  <a:lnTo>
                    <a:pt x="440" y="1506"/>
                  </a:lnTo>
                  <a:lnTo>
                    <a:pt x="433" y="1505"/>
                  </a:lnTo>
                  <a:lnTo>
                    <a:pt x="430" y="1505"/>
                  </a:lnTo>
                  <a:lnTo>
                    <a:pt x="423" y="1505"/>
                  </a:lnTo>
                  <a:lnTo>
                    <a:pt x="422" y="1505"/>
                  </a:lnTo>
                  <a:lnTo>
                    <a:pt x="415" y="1508"/>
                  </a:lnTo>
                  <a:lnTo>
                    <a:pt x="405" y="1508"/>
                  </a:lnTo>
                  <a:lnTo>
                    <a:pt x="404" y="1508"/>
                  </a:lnTo>
                  <a:lnTo>
                    <a:pt x="399" y="1514"/>
                  </a:lnTo>
                  <a:lnTo>
                    <a:pt x="395" y="1517"/>
                  </a:lnTo>
                  <a:lnTo>
                    <a:pt x="390" y="1521"/>
                  </a:lnTo>
                  <a:lnTo>
                    <a:pt x="379" y="1530"/>
                  </a:lnTo>
                  <a:lnTo>
                    <a:pt x="367" y="1547"/>
                  </a:lnTo>
                  <a:lnTo>
                    <a:pt x="367" y="1550"/>
                  </a:lnTo>
                  <a:lnTo>
                    <a:pt x="366" y="1551"/>
                  </a:lnTo>
                  <a:lnTo>
                    <a:pt x="359" y="1585"/>
                  </a:lnTo>
                  <a:lnTo>
                    <a:pt x="359" y="1590"/>
                  </a:lnTo>
                  <a:lnTo>
                    <a:pt x="361" y="1600"/>
                  </a:lnTo>
                  <a:lnTo>
                    <a:pt x="362" y="1605"/>
                  </a:lnTo>
                  <a:lnTo>
                    <a:pt x="364" y="1613"/>
                  </a:lnTo>
                  <a:lnTo>
                    <a:pt x="366" y="1628"/>
                  </a:lnTo>
                  <a:lnTo>
                    <a:pt x="370" y="1642"/>
                  </a:lnTo>
                  <a:lnTo>
                    <a:pt x="370" y="1644"/>
                  </a:lnTo>
                  <a:lnTo>
                    <a:pt x="375" y="1652"/>
                  </a:lnTo>
                  <a:lnTo>
                    <a:pt x="377" y="1666"/>
                  </a:lnTo>
                  <a:lnTo>
                    <a:pt x="380" y="1674"/>
                  </a:lnTo>
                  <a:lnTo>
                    <a:pt x="382" y="1687"/>
                  </a:lnTo>
                  <a:lnTo>
                    <a:pt x="382" y="1697"/>
                  </a:lnTo>
                  <a:lnTo>
                    <a:pt x="382" y="1699"/>
                  </a:lnTo>
                  <a:lnTo>
                    <a:pt x="384" y="1702"/>
                  </a:lnTo>
                  <a:lnTo>
                    <a:pt x="384" y="1705"/>
                  </a:lnTo>
                  <a:lnTo>
                    <a:pt x="384" y="1707"/>
                  </a:lnTo>
                  <a:lnTo>
                    <a:pt x="382" y="1717"/>
                  </a:lnTo>
                  <a:lnTo>
                    <a:pt x="385" y="1725"/>
                  </a:lnTo>
                  <a:lnTo>
                    <a:pt x="379" y="1723"/>
                  </a:lnTo>
                  <a:lnTo>
                    <a:pt x="374" y="1723"/>
                  </a:lnTo>
                  <a:lnTo>
                    <a:pt x="370" y="1721"/>
                  </a:lnTo>
                  <a:lnTo>
                    <a:pt x="366" y="1723"/>
                  </a:lnTo>
                  <a:lnTo>
                    <a:pt x="359" y="1726"/>
                  </a:lnTo>
                  <a:lnTo>
                    <a:pt x="349" y="1731"/>
                  </a:lnTo>
                  <a:lnTo>
                    <a:pt x="344" y="1733"/>
                  </a:lnTo>
                  <a:lnTo>
                    <a:pt x="341" y="1734"/>
                  </a:lnTo>
                  <a:lnTo>
                    <a:pt x="334" y="1738"/>
                  </a:lnTo>
                  <a:lnTo>
                    <a:pt x="331" y="1741"/>
                  </a:lnTo>
                  <a:lnTo>
                    <a:pt x="326" y="1746"/>
                  </a:lnTo>
                  <a:lnTo>
                    <a:pt x="321" y="1751"/>
                  </a:lnTo>
                  <a:lnTo>
                    <a:pt x="313" y="1754"/>
                  </a:lnTo>
                  <a:lnTo>
                    <a:pt x="301" y="1757"/>
                  </a:lnTo>
                  <a:lnTo>
                    <a:pt x="294" y="1763"/>
                  </a:lnTo>
                  <a:lnTo>
                    <a:pt x="284" y="1770"/>
                  </a:lnTo>
                  <a:lnTo>
                    <a:pt x="268" y="1768"/>
                  </a:lnTo>
                  <a:lnTo>
                    <a:pt x="266" y="1768"/>
                  </a:lnTo>
                  <a:lnTo>
                    <a:pt x="260" y="1768"/>
                  </a:lnTo>
                  <a:lnTo>
                    <a:pt x="253" y="1762"/>
                  </a:lnTo>
                  <a:lnTo>
                    <a:pt x="250" y="1757"/>
                  </a:lnTo>
                  <a:lnTo>
                    <a:pt x="248" y="1757"/>
                  </a:lnTo>
                  <a:lnTo>
                    <a:pt x="243" y="1755"/>
                  </a:lnTo>
                  <a:lnTo>
                    <a:pt x="240" y="1757"/>
                  </a:lnTo>
                  <a:lnTo>
                    <a:pt x="230" y="1762"/>
                  </a:lnTo>
                  <a:lnTo>
                    <a:pt x="218" y="1763"/>
                  </a:lnTo>
                  <a:lnTo>
                    <a:pt x="210" y="1765"/>
                  </a:lnTo>
                  <a:lnTo>
                    <a:pt x="208" y="1765"/>
                  </a:lnTo>
                  <a:lnTo>
                    <a:pt x="203" y="1762"/>
                  </a:lnTo>
                  <a:lnTo>
                    <a:pt x="200" y="1759"/>
                  </a:lnTo>
                  <a:lnTo>
                    <a:pt x="197" y="1759"/>
                  </a:lnTo>
                  <a:lnTo>
                    <a:pt x="195" y="1759"/>
                  </a:lnTo>
                  <a:lnTo>
                    <a:pt x="184" y="1757"/>
                  </a:lnTo>
                  <a:lnTo>
                    <a:pt x="179" y="1757"/>
                  </a:lnTo>
                  <a:lnTo>
                    <a:pt x="170" y="1757"/>
                  </a:lnTo>
                  <a:lnTo>
                    <a:pt x="160" y="1755"/>
                  </a:lnTo>
                  <a:lnTo>
                    <a:pt x="154" y="1760"/>
                  </a:lnTo>
                  <a:lnTo>
                    <a:pt x="152" y="1762"/>
                  </a:lnTo>
                  <a:lnTo>
                    <a:pt x="147" y="1767"/>
                  </a:lnTo>
                  <a:lnTo>
                    <a:pt x="144" y="1765"/>
                  </a:lnTo>
                  <a:lnTo>
                    <a:pt x="139" y="1762"/>
                  </a:lnTo>
                  <a:lnTo>
                    <a:pt x="131" y="1759"/>
                  </a:lnTo>
                  <a:lnTo>
                    <a:pt x="122" y="1759"/>
                  </a:lnTo>
                  <a:lnTo>
                    <a:pt x="119" y="1759"/>
                  </a:lnTo>
                  <a:lnTo>
                    <a:pt x="117" y="1759"/>
                  </a:lnTo>
                  <a:lnTo>
                    <a:pt x="111" y="1760"/>
                  </a:lnTo>
                  <a:lnTo>
                    <a:pt x="104" y="1760"/>
                  </a:lnTo>
                  <a:lnTo>
                    <a:pt x="101" y="1759"/>
                  </a:lnTo>
                  <a:lnTo>
                    <a:pt x="98" y="1755"/>
                  </a:lnTo>
                  <a:lnTo>
                    <a:pt x="94" y="1752"/>
                  </a:lnTo>
                  <a:lnTo>
                    <a:pt x="89" y="1747"/>
                  </a:lnTo>
                  <a:lnTo>
                    <a:pt x="88" y="1744"/>
                  </a:lnTo>
                  <a:lnTo>
                    <a:pt x="84" y="1742"/>
                  </a:lnTo>
                  <a:lnTo>
                    <a:pt x="78" y="1741"/>
                  </a:lnTo>
                  <a:lnTo>
                    <a:pt x="68" y="1739"/>
                  </a:lnTo>
                  <a:lnTo>
                    <a:pt x="63" y="1734"/>
                  </a:lnTo>
                  <a:lnTo>
                    <a:pt x="60" y="1734"/>
                  </a:lnTo>
                  <a:lnTo>
                    <a:pt x="56" y="1738"/>
                  </a:lnTo>
                  <a:lnTo>
                    <a:pt x="55" y="1736"/>
                  </a:lnTo>
                  <a:lnTo>
                    <a:pt x="53" y="1733"/>
                  </a:lnTo>
                  <a:lnTo>
                    <a:pt x="53" y="1726"/>
                  </a:lnTo>
                  <a:lnTo>
                    <a:pt x="46" y="1728"/>
                  </a:lnTo>
                  <a:lnTo>
                    <a:pt x="41" y="1728"/>
                  </a:lnTo>
                  <a:lnTo>
                    <a:pt x="40" y="1728"/>
                  </a:lnTo>
                  <a:lnTo>
                    <a:pt x="38" y="1726"/>
                  </a:lnTo>
                  <a:lnTo>
                    <a:pt x="36" y="1723"/>
                  </a:lnTo>
                  <a:lnTo>
                    <a:pt x="31" y="1721"/>
                  </a:lnTo>
                  <a:lnTo>
                    <a:pt x="28" y="1720"/>
                  </a:lnTo>
                  <a:lnTo>
                    <a:pt x="22" y="1713"/>
                  </a:lnTo>
                  <a:lnTo>
                    <a:pt x="20" y="1712"/>
                  </a:lnTo>
                  <a:lnTo>
                    <a:pt x="17" y="1710"/>
                  </a:lnTo>
                  <a:lnTo>
                    <a:pt x="12" y="1708"/>
                  </a:lnTo>
                  <a:lnTo>
                    <a:pt x="5" y="1704"/>
                  </a:lnTo>
                  <a:lnTo>
                    <a:pt x="3" y="1700"/>
                  </a:lnTo>
                  <a:lnTo>
                    <a:pt x="3" y="1697"/>
                  </a:lnTo>
                  <a:lnTo>
                    <a:pt x="3" y="1694"/>
                  </a:lnTo>
                  <a:lnTo>
                    <a:pt x="3" y="1691"/>
                  </a:lnTo>
                  <a:lnTo>
                    <a:pt x="0" y="1689"/>
                  </a:lnTo>
                  <a:lnTo>
                    <a:pt x="3" y="1687"/>
                  </a:lnTo>
                  <a:lnTo>
                    <a:pt x="7" y="1684"/>
                  </a:lnTo>
                  <a:lnTo>
                    <a:pt x="15" y="1678"/>
                  </a:lnTo>
                  <a:lnTo>
                    <a:pt x="17" y="1674"/>
                  </a:lnTo>
                  <a:lnTo>
                    <a:pt x="18" y="1671"/>
                  </a:lnTo>
                  <a:lnTo>
                    <a:pt x="22" y="1663"/>
                  </a:lnTo>
                  <a:lnTo>
                    <a:pt x="25" y="1662"/>
                  </a:lnTo>
                  <a:lnTo>
                    <a:pt x="28" y="1660"/>
                  </a:lnTo>
                  <a:lnTo>
                    <a:pt x="26" y="1650"/>
                  </a:lnTo>
                  <a:lnTo>
                    <a:pt x="26" y="1649"/>
                  </a:lnTo>
                  <a:lnTo>
                    <a:pt x="30" y="1644"/>
                  </a:lnTo>
                  <a:lnTo>
                    <a:pt x="30" y="1640"/>
                  </a:lnTo>
                  <a:lnTo>
                    <a:pt x="35" y="1634"/>
                  </a:lnTo>
                  <a:lnTo>
                    <a:pt x="41" y="1634"/>
                  </a:lnTo>
                  <a:lnTo>
                    <a:pt x="45" y="1632"/>
                  </a:lnTo>
                  <a:lnTo>
                    <a:pt x="51" y="1629"/>
                  </a:lnTo>
                  <a:lnTo>
                    <a:pt x="53" y="1626"/>
                  </a:lnTo>
                  <a:lnTo>
                    <a:pt x="56" y="1621"/>
                  </a:lnTo>
                  <a:lnTo>
                    <a:pt x="56" y="1619"/>
                  </a:lnTo>
                  <a:lnTo>
                    <a:pt x="61" y="1618"/>
                  </a:lnTo>
                  <a:lnTo>
                    <a:pt x="63" y="1618"/>
                  </a:lnTo>
                  <a:lnTo>
                    <a:pt x="69" y="1616"/>
                  </a:lnTo>
                  <a:lnTo>
                    <a:pt x="71" y="1616"/>
                  </a:lnTo>
                  <a:lnTo>
                    <a:pt x="73" y="1613"/>
                  </a:lnTo>
                  <a:lnTo>
                    <a:pt x="78" y="1605"/>
                  </a:lnTo>
                  <a:lnTo>
                    <a:pt x="83" y="1595"/>
                  </a:lnTo>
                  <a:lnTo>
                    <a:pt x="84" y="1589"/>
                  </a:lnTo>
                  <a:lnTo>
                    <a:pt x="84" y="1587"/>
                  </a:lnTo>
                  <a:lnTo>
                    <a:pt x="81" y="1581"/>
                  </a:lnTo>
                  <a:lnTo>
                    <a:pt x="81" y="1579"/>
                  </a:lnTo>
                  <a:lnTo>
                    <a:pt x="78" y="1573"/>
                  </a:lnTo>
                  <a:lnTo>
                    <a:pt x="79" y="1571"/>
                  </a:lnTo>
                  <a:lnTo>
                    <a:pt x="86" y="1564"/>
                  </a:lnTo>
                  <a:lnTo>
                    <a:pt x="89" y="1563"/>
                  </a:lnTo>
                  <a:lnTo>
                    <a:pt x="94" y="1556"/>
                  </a:lnTo>
                  <a:lnTo>
                    <a:pt x="101" y="1548"/>
                  </a:lnTo>
                  <a:lnTo>
                    <a:pt x="108" y="1540"/>
                  </a:lnTo>
                  <a:lnTo>
                    <a:pt x="112" y="1535"/>
                  </a:lnTo>
                  <a:lnTo>
                    <a:pt x="112" y="1534"/>
                  </a:lnTo>
                  <a:lnTo>
                    <a:pt x="114" y="1530"/>
                  </a:lnTo>
                  <a:lnTo>
                    <a:pt x="119" y="1516"/>
                  </a:lnTo>
                  <a:lnTo>
                    <a:pt x="121" y="1508"/>
                  </a:lnTo>
                  <a:lnTo>
                    <a:pt x="121" y="1498"/>
                  </a:lnTo>
                  <a:lnTo>
                    <a:pt x="126" y="1488"/>
                  </a:lnTo>
                  <a:lnTo>
                    <a:pt x="132" y="1479"/>
                  </a:lnTo>
                  <a:lnTo>
                    <a:pt x="134" y="1477"/>
                  </a:lnTo>
                  <a:lnTo>
                    <a:pt x="144" y="1466"/>
                  </a:lnTo>
                  <a:lnTo>
                    <a:pt x="146" y="1464"/>
                  </a:lnTo>
                  <a:lnTo>
                    <a:pt x="154" y="1454"/>
                  </a:lnTo>
                  <a:lnTo>
                    <a:pt x="155" y="1454"/>
                  </a:lnTo>
                  <a:lnTo>
                    <a:pt x="169" y="1441"/>
                  </a:lnTo>
                  <a:lnTo>
                    <a:pt x="170" y="1440"/>
                  </a:lnTo>
                  <a:lnTo>
                    <a:pt x="177" y="1430"/>
                  </a:lnTo>
                  <a:lnTo>
                    <a:pt x="182" y="1419"/>
                  </a:lnTo>
                  <a:lnTo>
                    <a:pt x="187" y="1412"/>
                  </a:lnTo>
                  <a:lnTo>
                    <a:pt x="187" y="1407"/>
                  </a:lnTo>
                  <a:lnTo>
                    <a:pt x="187" y="1404"/>
                  </a:lnTo>
                  <a:lnTo>
                    <a:pt x="184" y="1386"/>
                  </a:lnTo>
                  <a:lnTo>
                    <a:pt x="182" y="1385"/>
                  </a:lnTo>
                  <a:lnTo>
                    <a:pt x="182" y="1383"/>
                  </a:lnTo>
                  <a:lnTo>
                    <a:pt x="182" y="1382"/>
                  </a:lnTo>
                  <a:lnTo>
                    <a:pt x="182" y="1380"/>
                  </a:lnTo>
                  <a:lnTo>
                    <a:pt x="184" y="1369"/>
                  </a:lnTo>
                  <a:lnTo>
                    <a:pt x="184" y="1367"/>
                  </a:lnTo>
                  <a:lnTo>
                    <a:pt x="185" y="1365"/>
                  </a:lnTo>
                  <a:lnTo>
                    <a:pt x="192" y="1356"/>
                  </a:lnTo>
                  <a:lnTo>
                    <a:pt x="194" y="1356"/>
                  </a:lnTo>
                  <a:lnTo>
                    <a:pt x="203" y="1356"/>
                  </a:lnTo>
                  <a:lnTo>
                    <a:pt x="207" y="1348"/>
                  </a:lnTo>
                  <a:lnTo>
                    <a:pt x="208" y="1346"/>
                  </a:lnTo>
                  <a:lnTo>
                    <a:pt x="215" y="1339"/>
                  </a:lnTo>
                  <a:lnTo>
                    <a:pt x="217" y="1338"/>
                  </a:lnTo>
                  <a:lnTo>
                    <a:pt x="227" y="1331"/>
                  </a:lnTo>
                  <a:lnTo>
                    <a:pt x="227" y="1330"/>
                  </a:lnTo>
                  <a:lnTo>
                    <a:pt x="240" y="1317"/>
                  </a:lnTo>
                  <a:lnTo>
                    <a:pt x="248" y="1314"/>
                  </a:lnTo>
                  <a:lnTo>
                    <a:pt x="250" y="1312"/>
                  </a:lnTo>
                  <a:lnTo>
                    <a:pt x="255" y="1310"/>
                  </a:lnTo>
                  <a:lnTo>
                    <a:pt x="258" y="1307"/>
                  </a:lnTo>
                  <a:lnTo>
                    <a:pt x="263" y="1306"/>
                  </a:lnTo>
                  <a:lnTo>
                    <a:pt x="271" y="1301"/>
                  </a:lnTo>
                  <a:lnTo>
                    <a:pt x="273" y="1299"/>
                  </a:lnTo>
                  <a:lnTo>
                    <a:pt x="273" y="1296"/>
                  </a:lnTo>
                  <a:lnTo>
                    <a:pt x="271" y="1291"/>
                  </a:lnTo>
                  <a:lnTo>
                    <a:pt x="273" y="1283"/>
                  </a:lnTo>
                  <a:lnTo>
                    <a:pt x="273" y="1275"/>
                  </a:lnTo>
                  <a:lnTo>
                    <a:pt x="273" y="1268"/>
                  </a:lnTo>
                  <a:lnTo>
                    <a:pt x="273" y="1265"/>
                  </a:lnTo>
                  <a:lnTo>
                    <a:pt x="273" y="1259"/>
                  </a:lnTo>
                  <a:lnTo>
                    <a:pt x="273" y="1257"/>
                  </a:lnTo>
                  <a:lnTo>
                    <a:pt x="270" y="1252"/>
                  </a:lnTo>
                  <a:lnTo>
                    <a:pt x="266" y="1244"/>
                  </a:lnTo>
                  <a:lnTo>
                    <a:pt x="266" y="1236"/>
                  </a:lnTo>
                  <a:lnTo>
                    <a:pt x="265" y="1233"/>
                  </a:lnTo>
                  <a:lnTo>
                    <a:pt x="268" y="1221"/>
                  </a:lnTo>
                  <a:lnTo>
                    <a:pt x="271" y="1220"/>
                  </a:lnTo>
                  <a:lnTo>
                    <a:pt x="276" y="1220"/>
                  </a:lnTo>
                  <a:lnTo>
                    <a:pt x="278" y="1220"/>
                  </a:lnTo>
                  <a:lnTo>
                    <a:pt x="280" y="1217"/>
                  </a:lnTo>
                  <a:lnTo>
                    <a:pt x="286" y="1212"/>
                  </a:lnTo>
                  <a:lnTo>
                    <a:pt x="288" y="1210"/>
                  </a:lnTo>
                  <a:lnTo>
                    <a:pt x="294" y="1204"/>
                  </a:lnTo>
                  <a:lnTo>
                    <a:pt x="296" y="1202"/>
                  </a:lnTo>
                  <a:lnTo>
                    <a:pt x="309" y="1204"/>
                  </a:lnTo>
                  <a:lnTo>
                    <a:pt x="311" y="1205"/>
                  </a:lnTo>
                  <a:lnTo>
                    <a:pt x="319" y="1199"/>
                  </a:lnTo>
                  <a:lnTo>
                    <a:pt x="319" y="1197"/>
                  </a:lnTo>
                  <a:lnTo>
                    <a:pt x="319" y="1195"/>
                  </a:lnTo>
                  <a:lnTo>
                    <a:pt x="319" y="1194"/>
                  </a:lnTo>
                  <a:lnTo>
                    <a:pt x="319" y="1192"/>
                  </a:lnTo>
                  <a:lnTo>
                    <a:pt x="324" y="1187"/>
                  </a:lnTo>
                  <a:lnTo>
                    <a:pt x="331" y="1186"/>
                  </a:lnTo>
                  <a:lnTo>
                    <a:pt x="332" y="1181"/>
                  </a:lnTo>
                  <a:lnTo>
                    <a:pt x="329" y="1173"/>
                  </a:lnTo>
                  <a:lnTo>
                    <a:pt x="329" y="1171"/>
                  </a:lnTo>
                  <a:lnTo>
                    <a:pt x="329" y="1166"/>
                  </a:lnTo>
                  <a:lnTo>
                    <a:pt x="331" y="1165"/>
                  </a:lnTo>
                  <a:lnTo>
                    <a:pt x="334" y="1160"/>
                  </a:lnTo>
                  <a:lnTo>
                    <a:pt x="341" y="1155"/>
                  </a:lnTo>
                  <a:lnTo>
                    <a:pt x="344" y="1153"/>
                  </a:lnTo>
                  <a:lnTo>
                    <a:pt x="349" y="1147"/>
                  </a:lnTo>
                  <a:lnTo>
                    <a:pt x="349" y="1144"/>
                  </a:lnTo>
                  <a:lnTo>
                    <a:pt x="351" y="1142"/>
                  </a:lnTo>
                  <a:lnTo>
                    <a:pt x="352" y="1136"/>
                  </a:lnTo>
                  <a:lnTo>
                    <a:pt x="352" y="1134"/>
                  </a:lnTo>
                  <a:lnTo>
                    <a:pt x="346" y="1128"/>
                  </a:lnTo>
                  <a:lnTo>
                    <a:pt x="339" y="1121"/>
                  </a:lnTo>
                  <a:lnTo>
                    <a:pt x="339" y="1119"/>
                  </a:lnTo>
                  <a:lnTo>
                    <a:pt x="344" y="1111"/>
                  </a:lnTo>
                  <a:lnTo>
                    <a:pt x="344" y="1110"/>
                  </a:lnTo>
                  <a:lnTo>
                    <a:pt x="344" y="1102"/>
                  </a:lnTo>
                  <a:lnTo>
                    <a:pt x="342" y="1100"/>
                  </a:lnTo>
                  <a:lnTo>
                    <a:pt x="342" y="1098"/>
                  </a:lnTo>
                  <a:lnTo>
                    <a:pt x="341" y="1095"/>
                  </a:lnTo>
                  <a:lnTo>
                    <a:pt x="339" y="1092"/>
                  </a:lnTo>
                  <a:lnTo>
                    <a:pt x="339" y="1090"/>
                  </a:lnTo>
                  <a:lnTo>
                    <a:pt x="337" y="1087"/>
                  </a:lnTo>
                  <a:lnTo>
                    <a:pt x="337" y="1084"/>
                  </a:lnTo>
                  <a:lnTo>
                    <a:pt x="339" y="1077"/>
                  </a:lnTo>
                  <a:lnTo>
                    <a:pt x="342" y="1069"/>
                  </a:lnTo>
                  <a:lnTo>
                    <a:pt x="342" y="1068"/>
                  </a:lnTo>
                  <a:lnTo>
                    <a:pt x="342" y="1066"/>
                  </a:lnTo>
                  <a:lnTo>
                    <a:pt x="344" y="1055"/>
                  </a:lnTo>
                  <a:lnTo>
                    <a:pt x="344" y="1053"/>
                  </a:lnTo>
                  <a:lnTo>
                    <a:pt x="352" y="1043"/>
                  </a:lnTo>
                  <a:lnTo>
                    <a:pt x="356" y="1042"/>
                  </a:lnTo>
                  <a:lnTo>
                    <a:pt x="364" y="1040"/>
                  </a:lnTo>
                  <a:lnTo>
                    <a:pt x="367" y="1040"/>
                  </a:lnTo>
                  <a:lnTo>
                    <a:pt x="375" y="1039"/>
                  </a:lnTo>
                  <a:lnTo>
                    <a:pt x="377" y="1037"/>
                  </a:lnTo>
                  <a:lnTo>
                    <a:pt x="385" y="1034"/>
                  </a:lnTo>
                  <a:lnTo>
                    <a:pt x="389" y="1032"/>
                  </a:lnTo>
                  <a:lnTo>
                    <a:pt x="399" y="1029"/>
                  </a:lnTo>
                  <a:lnTo>
                    <a:pt x="400" y="1029"/>
                  </a:lnTo>
                  <a:lnTo>
                    <a:pt x="407" y="1035"/>
                  </a:lnTo>
                  <a:lnTo>
                    <a:pt x="415" y="1047"/>
                  </a:lnTo>
                  <a:lnTo>
                    <a:pt x="418" y="1047"/>
                  </a:lnTo>
                  <a:lnTo>
                    <a:pt x="428" y="1045"/>
                  </a:lnTo>
                  <a:lnTo>
                    <a:pt x="430" y="1045"/>
                  </a:lnTo>
                  <a:lnTo>
                    <a:pt x="432" y="1043"/>
                  </a:lnTo>
                  <a:lnTo>
                    <a:pt x="433" y="1043"/>
                  </a:lnTo>
                  <a:lnTo>
                    <a:pt x="447" y="1043"/>
                  </a:lnTo>
                  <a:lnTo>
                    <a:pt x="456" y="1039"/>
                  </a:lnTo>
                  <a:lnTo>
                    <a:pt x="456" y="1034"/>
                  </a:lnTo>
                  <a:lnTo>
                    <a:pt x="458" y="1030"/>
                  </a:lnTo>
                  <a:lnTo>
                    <a:pt x="460" y="1027"/>
                  </a:lnTo>
                  <a:lnTo>
                    <a:pt x="460" y="1026"/>
                  </a:lnTo>
                  <a:lnTo>
                    <a:pt x="461" y="1019"/>
                  </a:lnTo>
                  <a:lnTo>
                    <a:pt x="461" y="1017"/>
                  </a:lnTo>
                  <a:lnTo>
                    <a:pt x="470" y="1011"/>
                  </a:lnTo>
                  <a:lnTo>
                    <a:pt x="471" y="1009"/>
                  </a:lnTo>
                  <a:lnTo>
                    <a:pt x="475" y="1001"/>
                  </a:lnTo>
                  <a:lnTo>
                    <a:pt x="471" y="993"/>
                  </a:lnTo>
                  <a:lnTo>
                    <a:pt x="473" y="990"/>
                  </a:lnTo>
                  <a:lnTo>
                    <a:pt x="476" y="982"/>
                  </a:lnTo>
                  <a:lnTo>
                    <a:pt x="481" y="974"/>
                  </a:lnTo>
                  <a:lnTo>
                    <a:pt x="481" y="972"/>
                  </a:lnTo>
                  <a:lnTo>
                    <a:pt x="485" y="967"/>
                  </a:lnTo>
                  <a:lnTo>
                    <a:pt x="488" y="962"/>
                  </a:lnTo>
                  <a:lnTo>
                    <a:pt x="495" y="954"/>
                  </a:lnTo>
                  <a:lnTo>
                    <a:pt x="498" y="954"/>
                  </a:lnTo>
                  <a:lnTo>
                    <a:pt x="506" y="951"/>
                  </a:lnTo>
                  <a:lnTo>
                    <a:pt x="508" y="951"/>
                  </a:lnTo>
                  <a:lnTo>
                    <a:pt x="508" y="950"/>
                  </a:lnTo>
                  <a:lnTo>
                    <a:pt x="514" y="940"/>
                  </a:lnTo>
                  <a:lnTo>
                    <a:pt x="516" y="938"/>
                  </a:lnTo>
                  <a:lnTo>
                    <a:pt x="529" y="933"/>
                  </a:lnTo>
                  <a:lnTo>
                    <a:pt x="536" y="928"/>
                  </a:lnTo>
                  <a:lnTo>
                    <a:pt x="536" y="927"/>
                  </a:lnTo>
                  <a:lnTo>
                    <a:pt x="534" y="914"/>
                  </a:lnTo>
                  <a:lnTo>
                    <a:pt x="534" y="912"/>
                  </a:lnTo>
                  <a:lnTo>
                    <a:pt x="534" y="906"/>
                  </a:lnTo>
                  <a:lnTo>
                    <a:pt x="534" y="898"/>
                  </a:lnTo>
                  <a:lnTo>
                    <a:pt x="538" y="890"/>
                  </a:lnTo>
                  <a:lnTo>
                    <a:pt x="538" y="888"/>
                  </a:lnTo>
                  <a:lnTo>
                    <a:pt x="539" y="880"/>
                  </a:lnTo>
                  <a:lnTo>
                    <a:pt x="539" y="878"/>
                  </a:lnTo>
                  <a:lnTo>
                    <a:pt x="539" y="875"/>
                  </a:lnTo>
                  <a:lnTo>
                    <a:pt x="536" y="865"/>
                  </a:lnTo>
                  <a:lnTo>
                    <a:pt x="536" y="862"/>
                  </a:lnTo>
                  <a:lnTo>
                    <a:pt x="541" y="857"/>
                  </a:lnTo>
                  <a:lnTo>
                    <a:pt x="544" y="854"/>
                  </a:lnTo>
                  <a:lnTo>
                    <a:pt x="546" y="851"/>
                  </a:lnTo>
                  <a:lnTo>
                    <a:pt x="549" y="848"/>
                  </a:lnTo>
                  <a:lnTo>
                    <a:pt x="549" y="846"/>
                  </a:lnTo>
                  <a:lnTo>
                    <a:pt x="557" y="833"/>
                  </a:lnTo>
                  <a:lnTo>
                    <a:pt x="557" y="831"/>
                  </a:lnTo>
                  <a:lnTo>
                    <a:pt x="559" y="828"/>
                  </a:lnTo>
                  <a:lnTo>
                    <a:pt x="559" y="823"/>
                  </a:lnTo>
                  <a:lnTo>
                    <a:pt x="557" y="820"/>
                  </a:lnTo>
                  <a:lnTo>
                    <a:pt x="549" y="818"/>
                  </a:lnTo>
                  <a:lnTo>
                    <a:pt x="546" y="818"/>
                  </a:lnTo>
                  <a:lnTo>
                    <a:pt x="539" y="822"/>
                  </a:lnTo>
                  <a:lnTo>
                    <a:pt x="536" y="822"/>
                  </a:lnTo>
                  <a:lnTo>
                    <a:pt x="534" y="820"/>
                  </a:lnTo>
                  <a:lnTo>
                    <a:pt x="521" y="818"/>
                  </a:lnTo>
                  <a:lnTo>
                    <a:pt x="519" y="807"/>
                  </a:lnTo>
                  <a:lnTo>
                    <a:pt x="521" y="804"/>
                  </a:lnTo>
                  <a:lnTo>
                    <a:pt x="516" y="796"/>
                  </a:lnTo>
                  <a:lnTo>
                    <a:pt x="514" y="794"/>
                  </a:lnTo>
                  <a:lnTo>
                    <a:pt x="513" y="793"/>
                  </a:lnTo>
                  <a:lnTo>
                    <a:pt x="509" y="789"/>
                  </a:lnTo>
                  <a:lnTo>
                    <a:pt x="504" y="783"/>
                  </a:lnTo>
                  <a:lnTo>
                    <a:pt x="504" y="781"/>
                  </a:lnTo>
                  <a:lnTo>
                    <a:pt x="495" y="770"/>
                  </a:lnTo>
                  <a:lnTo>
                    <a:pt x="491" y="772"/>
                  </a:lnTo>
                  <a:lnTo>
                    <a:pt x="485" y="773"/>
                  </a:lnTo>
                  <a:lnTo>
                    <a:pt x="481" y="772"/>
                  </a:lnTo>
                  <a:lnTo>
                    <a:pt x="481" y="765"/>
                  </a:lnTo>
                  <a:lnTo>
                    <a:pt x="481" y="762"/>
                  </a:lnTo>
                  <a:lnTo>
                    <a:pt x="478" y="754"/>
                  </a:lnTo>
                  <a:lnTo>
                    <a:pt x="471" y="741"/>
                  </a:lnTo>
                  <a:lnTo>
                    <a:pt x="471" y="739"/>
                  </a:lnTo>
                  <a:lnTo>
                    <a:pt x="471" y="736"/>
                  </a:lnTo>
                  <a:lnTo>
                    <a:pt x="476" y="728"/>
                  </a:lnTo>
                  <a:lnTo>
                    <a:pt x="476" y="726"/>
                  </a:lnTo>
                  <a:lnTo>
                    <a:pt x="478" y="715"/>
                  </a:lnTo>
                  <a:lnTo>
                    <a:pt x="478" y="713"/>
                  </a:lnTo>
                  <a:lnTo>
                    <a:pt x="478" y="710"/>
                  </a:lnTo>
                  <a:lnTo>
                    <a:pt x="475" y="700"/>
                  </a:lnTo>
                  <a:lnTo>
                    <a:pt x="473" y="699"/>
                  </a:lnTo>
                  <a:lnTo>
                    <a:pt x="473" y="697"/>
                  </a:lnTo>
                  <a:lnTo>
                    <a:pt x="478" y="691"/>
                  </a:lnTo>
                  <a:lnTo>
                    <a:pt x="480" y="689"/>
                  </a:lnTo>
                  <a:lnTo>
                    <a:pt x="481" y="687"/>
                  </a:lnTo>
                  <a:lnTo>
                    <a:pt x="486" y="676"/>
                  </a:lnTo>
                  <a:lnTo>
                    <a:pt x="486" y="673"/>
                  </a:lnTo>
                  <a:lnTo>
                    <a:pt x="486" y="671"/>
                  </a:lnTo>
                  <a:lnTo>
                    <a:pt x="486" y="657"/>
                  </a:lnTo>
                  <a:lnTo>
                    <a:pt x="486" y="655"/>
                  </a:lnTo>
                  <a:lnTo>
                    <a:pt x="485" y="652"/>
                  </a:lnTo>
                  <a:lnTo>
                    <a:pt x="485" y="649"/>
                  </a:lnTo>
                  <a:lnTo>
                    <a:pt x="485" y="644"/>
                  </a:lnTo>
                  <a:lnTo>
                    <a:pt x="483" y="640"/>
                  </a:lnTo>
                  <a:lnTo>
                    <a:pt x="478" y="636"/>
                  </a:lnTo>
                  <a:lnTo>
                    <a:pt x="476" y="634"/>
                  </a:lnTo>
                  <a:lnTo>
                    <a:pt x="475" y="632"/>
                  </a:lnTo>
                  <a:lnTo>
                    <a:pt x="466" y="627"/>
                  </a:lnTo>
                  <a:lnTo>
                    <a:pt x="463" y="627"/>
                  </a:lnTo>
                  <a:lnTo>
                    <a:pt x="461" y="626"/>
                  </a:lnTo>
                  <a:lnTo>
                    <a:pt x="452" y="623"/>
                  </a:lnTo>
                  <a:lnTo>
                    <a:pt x="448" y="623"/>
                  </a:lnTo>
                  <a:lnTo>
                    <a:pt x="447" y="623"/>
                  </a:lnTo>
                  <a:lnTo>
                    <a:pt x="433" y="621"/>
                  </a:lnTo>
                  <a:lnTo>
                    <a:pt x="432" y="621"/>
                  </a:lnTo>
                  <a:lnTo>
                    <a:pt x="428" y="619"/>
                  </a:lnTo>
                  <a:lnTo>
                    <a:pt x="425" y="613"/>
                  </a:lnTo>
                  <a:lnTo>
                    <a:pt x="425" y="611"/>
                  </a:lnTo>
                  <a:lnTo>
                    <a:pt x="425" y="608"/>
                  </a:lnTo>
                  <a:lnTo>
                    <a:pt x="430" y="598"/>
                  </a:lnTo>
                  <a:lnTo>
                    <a:pt x="428" y="595"/>
                  </a:lnTo>
                  <a:lnTo>
                    <a:pt x="425" y="589"/>
                  </a:lnTo>
                  <a:lnTo>
                    <a:pt x="425" y="587"/>
                  </a:lnTo>
                  <a:lnTo>
                    <a:pt x="423" y="584"/>
                  </a:lnTo>
                  <a:lnTo>
                    <a:pt x="420" y="574"/>
                  </a:lnTo>
                  <a:lnTo>
                    <a:pt x="420" y="571"/>
                  </a:lnTo>
                  <a:lnTo>
                    <a:pt x="420" y="568"/>
                  </a:lnTo>
                  <a:lnTo>
                    <a:pt x="437" y="547"/>
                  </a:lnTo>
                  <a:lnTo>
                    <a:pt x="437" y="543"/>
                  </a:lnTo>
                  <a:lnTo>
                    <a:pt x="443" y="530"/>
                  </a:lnTo>
                  <a:lnTo>
                    <a:pt x="443" y="527"/>
                  </a:lnTo>
                  <a:lnTo>
                    <a:pt x="445" y="526"/>
                  </a:lnTo>
                  <a:lnTo>
                    <a:pt x="445" y="511"/>
                  </a:lnTo>
                  <a:lnTo>
                    <a:pt x="445" y="508"/>
                  </a:lnTo>
                  <a:lnTo>
                    <a:pt x="452" y="495"/>
                  </a:lnTo>
                  <a:lnTo>
                    <a:pt x="452" y="492"/>
                  </a:lnTo>
                  <a:lnTo>
                    <a:pt x="461" y="479"/>
                  </a:lnTo>
                  <a:lnTo>
                    <a:pt x="455" y="474"/>
                  </a:lnTo>
                  <a:lnTo>
                    <a:pt x="443" y="471"/>
                  </a:lnTo>
                  <a:lnTo>
                    <a:pt x="432" y="475"/>
                  </a:lnTo>
                  <a:lnTo>
                    <a:pt x="422" y="477"/>
                  </a:lnTo>
                  <a:lnTo>
                    <a:pt x="420" y="475"/>
                  </a:lnTo>
                  <a:lnTo>
                    <a:pt x="409" y="472"/>
                  </a:lnTo>
                  <a:lnTo>
                    <a:pt x="397" y="475"/>
                  </a:lnTo>
                  <a:lnTo>
                    <a:pt x="394" y="475"/>
                  </a:lnTo>
                  <a:lnTo>
                    <a:pt x="389" y="480"/>
                  </a:lnTo>
                  <a:lnTo>
                    <a:pt x="382" y="487"/>
                  </a:lnTo>
                  <a:lnTo>
                    <a:pt x="380" y="488"/>
                  </a:lnTo>
                  <a:lnTo>
                    <a:pt x="375" y="492"/>
                  </a:lnTo>
                  <a:lnTo>
                    <a:pt x="374" y="493"/>
                  </a:lnTo>
                  <a:lnTo>
                    <a:pt x="367" y="493"/>
                  </a:lnTo>
                  <a:lnTo>
                    <a:pt x="354" y="485"/>
                  </a:lnTo>
                  <a:lnTo>
                    <a:pt x="354" y="483"/>
                  </a:lnTo>
                  <a:lnTo>
                    <a:pt x="356" y="475"/>
                  </a:lnTo>
                  <a:lnTo>
                    <a:pt x="356" y="472"/>
                  </a:lnTo>
                  <a:lnTo>
                    <a:pt x="357" y="466"/>
                  </a:lnTo>
                  <a:lnTo>
                    <a:pt x="359" y="462"/>
                  </a:lnTo>
                  <a:lnTo>
                    <a:pt x="366" y="454"/>
                  </a:lnTo>
                  <a:lnTo>
                    <a:pt x="370" y="446"/>
                  </a:lnTo>
                  <a:lnTo>
                    <a:pt x="370" y="445"/>
                  </a:lnTo>
                  <a:lnTo>
                    <a:pt x="372" y="437"/>
                  </a:lnTo>
                  <a:lnTo>
                    <a:pt x="375" y="435"/>
                  </a:lnTo>
                  <a:lnTo>
                    <a:pt x="379" y="427"/>
                  </a:lnTo>
                  <a:lnTo>
                    <a:pt x="380" y="425"/>
                  </a:lnTo>
                  <a:lnTo>
                    <a:pt x="377" y="416"/>
                  </a:lnTo>
                  <a:lnTo>
                    <a:pt x="377" y="414"/>
                  </a:lnTo>
                  <a:lnTo>
                    <a:pt x="372" y="401"/>
                  </a:lnTo>
                  <a:lnTo>
                    <a:pt x="372" y="399"/>
                  </a:lnTo>
                  <a:lnTo>
                    <a:pt x="372" y="396"/>
                  </a:lnTo>
                  <a:lnTo>
                    <a:pt x="372" y="391"/>
                  </a:lnTo>
                  <a:lnTo>
                    <a:pt x="366" y="386"/>
                  </a:lnTo>
                  <a:lnTo>
                    <a:pt x="362" y="385"/>
                  </a:lnTo>
                  <a:lnTo>
                    <a:pt x="357" y="380"/>
                  </a:lnTo>
                  <a:lnTo>
                    <a:pt x="352" y="370"/>
                  </a:lnTo>
                  <a:lnTo>
                    <a:pt x="361" y="364"/>
                  </a:lnTo>
                  <a:lnTo>
                    <a:pt x="362" y="360"/>
                  </a:lnTo>
                  <a:lnTo>
                    <a:pt x="364" y="352"/>
                  </a:lnTo>
                  <a:lnTo>
                    <a:pt x="364" y="351"/>
                  </a:lnTo>
                  <a:lnTo>
                    <a:pt x="364" y="349"/>
                  </a:lnTo>
                  <a:lnTo>
                    <a:pt x="362" y="344"/>
                  </a:lnTo>
                  <a:lnTo>
                    <a:pt x="364" y="343"/>
                  </a:lnTo>
                  <a:lnTo>
                    <a:pt x="364" y="339"/>
                  </a:lnTo>
                  <a:lnTo>
                    <a:pt x="366" y="336"/>
                  </a:lnTo>
                  <a:lnTo>
                    <a:pt x="366" y="328"/>
                  </a:lnTo>
                  <a:lnTo>
                    <a:pt x="364" y="328"/>
                  </a:lnTo>
                  <a:lnTo>
                    <a:pt x="361" y="327"/>
                  </a:lnTo>
                  <a:lnTo>
                    <a:pt x="349" y="323"/>
                  </a:lnTo>
                  <a:lnTo>
                    <a:pt x="347" y="322"/>
                  </a:lnTo>
                  <a:lnTo>
                    <a:pt x="346" y="320"/>
                  </a:lnTo>
                  <a:lnTo>
                    <a:pt x="339" y="305"/>
                  </a:lnTo>
                  <a:lnTo>
                    <a:pt x="339" y="304"/>
                  </a:lnTo>
                  <a:lnTo>
                    <a:pt x="339" y="301"/>
                  </a:lnTo>
                  <a:lnTo>
                    <a:pt x="329" y="291"/>
                  </a:lnTo>
                  <a:lnTo>
                    <a:pt x="327" y="291"/>
                  </a:lnTo>
                  <a:lnTo>
                    <a:pt x="326" y="289"/>
                  </a:lnTo>
                  <a:lnTo>
                    <a:pt x="324" y="281"/>
                  </a:lnTo>
                  <a:lnTo>
                    <a:pt x="324" y="280"/>
                  </a:lnTo>
                  <a:lnTo>
                    <a:pt x="326" y="278"/>
                  </a:lnTo>
                  <a:lnTo>
                    <a:pt x="326" y="276"/>
                  </a:lnTo>
                  <a:lnTo>
                    <a:pt x="327" y="275"/>
                  </a:lnTo>
                  <a:lnTo>
                    <a:pt x="324" y="267"/>
                  </a:lnTo>
                  <a:lnTo>
                    <a:pt x="321" y="265"/>
                  </a:lnTo>
                  <a:lnTo>
                    <a:pt x="319" y="262"/>
                  </a:lnTo>
                  <a:lnTo>
                    <a:pt x="316" y="257"/>
                  </a:lnTo>
                  <a:lnTo>
                    <a:pt x="321" y="241"/>
                  </a:lnTo>
                  <a:lnTo>
                    <a:pt x="319" y="241"/>
                  </a:lnTo>
                  <a:lnTo>
                    <a:pt x="314" y="236"/>
                  </a:lnTo>
                  <a:lnTo>
                    <a:pt x="316" y="233"/>
                  </a:lnTo>
                  <a:lnTo>
                    <a:pt x="316" y="229"/>
                  </a:lnTo>
                  <a:lnTo>
                    <a:pt x="316" y="228"/>
                  </a:lnTo>
                  <a:lnTo>
                    <a:pt x="318" y="226"/>
                  </a:lnTo>
                  <a:lnTo>
                    <a:pt x="321" y="216"/>
                  </a:lnTo>
                  <a:lnTo>
                    <a:pt x="321" y="204"/>
                  </a:lnTo>
                  <a:lnTo>
                    <a:pt x="321" y="202"/>
                  </a:lnTo>
                  <a:lnTo>
                    <a:pt x="323" y="191"/>
                  </a:lnTo>
                  <a:lnTo>
                    <a:pt x="323" y="189"/>
                  </a:lnTo>
                  <a:lnTo>
                    <a:pt x="323" y="186"/>
                  </a:lnTo>
                  <a:lnTo>
                    <a:pt x="323" y="184"/>
                  </a:lnTo>
                  <a:lnTo>
                    <a:pt x="314" y="178"/>
                  </a:lnTo>
                  <a:lnTo>
                    <a:pt x="313" y="176"/>
                  </a:lnTo>
                  <a:lnTo>
                    <a:pt x="308" y="168"/>
                  </a:lnTo>
                  <a:lnTo>
                    <a:pt x="306" y="166"/>
                  </a:lnTo>
                  <a:lnTo>
                    <a:pt x="304" y="165"/>
                  </a:lnTo>
                  <a:lnTo>
                    <a:pt x="304" y="157"/>
                  </a:lnTo>
                  <a:lnTo>
                    <a:pt x="304" y="153"/>
                  </a:lnTo>
                  <a:lnTo>
                    <a:pt x="299" y="144"/>
                  </a:lnTo>
                  <a:lnTo>
                    <a:pt x="294" y="140"/>
                  </a:lnTo>
                  <a:lnTo>
                    <a:pt x="293" y="139"/>
                  </a:lnTo>
                  <a:lnTo>
                    <a:pt x="288" y="139"/>
                  </a:lnTo>
                  <a:lnTo>
                    <a:pt x="284" y="136"/>
                  </a:lnTo>
                  <a:lnTo>
                    <a:pt x="284" y="134"/>
                  </a:lnTo>
                  <a:lnTo>
                    <a:pt x="284" y="131"/>
                  </a:lnTo>
                  <a:lnTo>
                    <a:pt x="284" y="119"/>
                  </a:lnTo>
                  <a:lnTo>
                    <a:pt x="284" y="116"/>
                  </a:lnTo>
                  <a:lnTo>
                    <a:pt x="289" y="106"/>
                  </a:lnTo>
                  <a:lnTo>
                    <a:pt x="299" y="103"/>
                  </a:lnTo>
                  <a:lnTo>
                    <a:pt x="306" y="97"/>
                  </a:lnTo>
                  <a:lnTo>
                    <a:pt x="306" y="95"/>
                  </a:lnTo>
                  <a:lnTo>
                    <a:pt x="306" y="94"/>
                  </a:lnTo>
                  <a:lnTo>
                    <a:pt x="299" y="79"/>
                  </a:lnTo>
                  <a:lnTo>
                    <a:pt x="299" y="77"/>
                  </a:lnTo>
                  <a:lnTo>
                    <a:pt x="298" y="64"/>
                  </a:lnTo>
                  <a:lnTo>
                    <a:pt x="299" y="60"/>
                  </a:lnTo>
                  <a:lnTo>
                    <a:pt x="299" y="53"/>
                  </a:lnTo>
                  <a:lnTo>
                    <a:pt x="299" y="51"/>
                  </a:lnTo>
                  <a:lnTo>
                    <a:pt x="299" y="48"/>
                  </a:lnTo>
                  <a:lnTo>
                    <a:pt x="299" y="45"/>
                  </a:lnTo>
                  <a:lnTo>
                    <a:pt x="299" y="43"/>
                  </a:lnTo>
                  <a:lnTo>
                    <a:pt x="303" y="35"/>
                  </a:lnTo>
                  <a:lnTo>
                    <a:pt x="304" y="34"/>
                  </a:lnTo>
                  <a:lnTo>
                    <a:pt x="304" y="29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8" y="24"/>
                  </a:lnTo>
                  <a:lnTo>
                    <a:pt x="313" y="21"/>
                  </a:lnTo>
                  <a:lnTo>
                    <a:pt x="314" y="19"/>
                  </a:lnTo>
                  <a:lnTo>
                    <a:pt x="314" y="16"/>
                  </a:lnTo>
                  <a:lnTo>
                    <a:pt x="319" y="13"/>
                  </a:lnTo>
                  <a:lnTo>
                    <a:pt x="321" y="9"/>
                  </a:lnTo>
                  <a:lnTo>
                    <a:pt x="321" y="5"/>
                  </a:lnTo>
                  <a:lnTo>
                    <a:pt x="321" y="3"/>
                  </a:lnTo>
                  <a:lnTo>
                    <a:pt x="32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62" name="Freeform 162"/>
            <p:cNvSpPr>
              <a:spLocks/>
            </p:cNvSpPr>
            <p:nvPr/>
          </p:nvSpPr>
          <p:spPr bwMode="auto">
            <a:xfrm>
              <a:off x="1770062" y="7252495"/>
              <a:ext cx="500063" cy="1065213"/>
            </a:xfrm>
            <a:custGeom>
              <a:avLst/>
              <a:gdLst>
                <a:gd name="T0" fmla="*/ 78 w 628"/>
                <a:gd name="T1" fmla="*/ 76 h 1343"/>
                <a:gd name="T2" fmla="*/ 116 w 628"/>
                <a:gd name="T3" fmla="*/ 81 h 1343"/>
                <a:gd name="T4" fmla="*/ 144 w 628"/>
                <a:gd name="T5" fmla="*/ 82 h 1343"/>
                <a:gd name="T6" fmla="*/ 160 w 628"/>
                <a:gd name="T7" fmla="*/ 103 h 1343"/>
                <a:gd name="T8" fmla="*/ 192 w 628"/>
                <a:gd name="T9" fmla="*/ 121 h 1343"/>
                <a:gd name="T10" fmla="*/ 203 w 628"/>
                <a:gd name="T11" fmla="*/ 77 h 1343"/>
                <a:gd name="T12" fmla="*/ 192 w 628"/>
                <a:gd name="T13" fmla="*/ 42 h 1343"/>
                <a:gd name="T14" fmla="*/ 197 w 628"/>
                <a:gd name="T15" fmla="*/ 9 h 1343"/>
                <a:gd name="T16" fmla="*/ 220 w 628"/>
                <a:gd name="T17" fmla="*/ 14 h 1343"/>
                <a:gd name="T18" fmla="*/ 256 w 628"/>
                <a:gd name="T19" fmla="*/ 45 h 1343"/>
                <a:gd name="T20" fmla="*/ 274 w 628"/>
                <a:gd name="T21" fmla="*/ 64 h 1343"/>
                <a:gd name="T22" fmla="*/ 301 w 628"/>
                <a:gd name="T23" fmla="*/ 56 h 1343"/>
                <a:gd name="T24" fmla="*/ 336 w 628"/>
                <a:gd name="T25" fmla="*/ 71 h 1343"/>
                <a:gd name="T26" fmla="*/ 402 w 628"/>
                <a:gd name="T27" fmla="*/ 37 h 1343"/>
                <a:gd name="T28" fmla="*/ 450 w 628"/>
                <a:gd name="T29" fmla="*/ 35 h 1343"/>
                <a:gd name="T30" fmla="*/ 516 w 628"/>
                <a:gd name="T31" fmla="*/ 29 h 1343"/>
                <a:gd name="T32" fmla="*/ 556 w 628"/>
                <a:gd name="T33" fmla="*/ 30 h 1343"/>
                <a:gd name="T34" fmla="*/ 570 w 628"/>
                <a:gd name="T35" fmla="*/ 87 h 1343"/>
                <a:gd name="T36" fmla="*/ 575 w 628"/>
                <a:gd name="T37" fmla="*/ 107 h 1343"/>
                <a:gd name="T38" fmla="*/ 587 w 628"/>
                <a:gd name="T39" fmla="*/ 147 h 1343"/>
                <a:gd name="T40" fmla="*/ 585 w 628"/>
                <a:gd name="T41" fmla="*/ 187 h 1343"/>
                <a:gd name="T42" fmla="*/ 590 w 628"/>
                <a:gd name="T43" fmla="*/ 230 h 1343"/>
                <a:gd name="T44" fmla="*/ 602 w 628"/>
                <a:gd name="T45" fmla="*/ 275 h 1343"/>
                <a:gd name="T46" fmla="*/ 610 w 628"/>
                <a:gd name="T47" fmla="*/ 307 h 1343"/>
                <a:gd name="T48" fmla="*/ 612 w 628"/>
                <a:gd name="T49" fmla="*/ 351 h 1343"/>
                <a:gd name="T50" fmla="*/ 590 w 628"/>
                <a:gd name="T51" fmla="*/ 386 h 1343"/>
                <a:gd name="T52" fmla="*/ 584 w 628"/>
                <a:gd name="T53" fmla="*/ 424 h 1343"/>
                <a:gd name="T54" fmla="*/ 608 w 628"/>
                <a:gd name="T55" fmla="*/ 464 h 1343"/>
                <a:gd name="T56" fmla="*/ 627 w 628"/>
                <a:gd name="T57" fmla="*/ 493 h 1343"/>
                <a:gd name="T58" fmla="*/ 625 w 628"/>
                <a:gd name="T59" fmla="*/ 521 h 1343"/>
                <a:gd name="T60" fmla="*/ 584 w 628"/>
                <a:gd name="T61" fmla="*/ 560 h 1343"/>
                <a:gd name="T62" fmla="*/ 567 w 628"/>
                <a:gd name="T63" fmla="*/ 584 h 1343"/>
                <a:gd name="T64" fmla="*/ 567 w 628"/>
                <a:gd name="T65" fmla="*/ 621 h 1343"/>
                <a:gd name="T66" fmla="*/ 549 w 628"/>
                <a:gd name="T67" fmla="*/ 628 h 1343"/>
                <a:gd name="T68" fmla="*/ 529 w 628"/>
                <a:gd name="T69" fmla="*/ 644 h 1343"/>
                <a:gd name="T70" fmla="*/ 504 w 628"/>
                <a:gd name="T71" fmla="*/ 671 h 1343"/>
                <a:gd name="T72" fmla="*/ 470 w 628"/>
                <a:gd name="T73" fmla="*/ 708 h 1343"/>
                <a:gd name="T74" fmla="*/ 445 w 628"/>
                <a:gd name="T75" fmla="*/ 749 h 1343"/>
                <a:gd name="T76" fmla="*/ 427 w 628"/>
                <a:gd name="T77" fmla="*/ 778 h 1343"/>
                <a:gd name="T78" fmla="*/ 410 w 628"/>
                <a:gd name="T79" fmla="*/ 815 h 1343"/>
                <a:gd name="T80" fmla="*/ 412 w 628"/>
                <a:gd name="T81" fmla="*/ 862 h 1343"/>
                <a:gd name="T82" fmla="*/ 428 w 628"/>
                <a:gd name="T83" fmla="*/ 885 h 1343"/>
                <a:gd name="T84" fmla="*/ 420 w 628"/>
                <a:gd name="T85" fmla="*/ 891 h 1343"/>
                <a:gd name="T86" fmla="*/ 390 w 628"/>
                <a:gd name="T87" fmla="*/ 925 h 1343"/>
                <a:gd name="T88" fmla="*/ 405 w 628"/>
                <a:gd name="T89" fmla="*/ 942 h 1343"/>
                <a:gd name="T90" fmla="*/ 398 w 628"/>
                <a:gd name="T91" fmla="*/ 953 h 1343"/>
                <a:gd name="T92" fmla="*/ 395 w 628"/>
                <a:gd name="T93" fmla="*/ 975 h 1343"/>
                <a:gd name="T94" fmla="*/ 393 w 628"/>
                <a:gd name="T95" fmla="*/ 1000 h 1343"/>
                <a:gd name="T96" fmla="*/ 357 w 628"/>
                <a:gd name="T97" fmla="*/ 1011 h 1343"/>
                <a:gd name="T98" fmla="*/ 321 w 628"/>
                <a:gd name="T99" fmla="*/ 1047 h 1343"/>
                <a:gd name="T100" fmla="*/ 299 w 628"/>
                <a:gd name="T101" fmla="*/ 1087 h 1343"/>
                <a:gd name="T102" fmla="*/ 266 w 628"/>
                <a:gd name="T103" fmla="*/ 1139 h 1343"/>
                <a:gd name="T104" fmla="*/ 240 w 628"/>
                <a:gd name="T105" fmla="*/ 1183 h 1343"/>
                <a:gd name="T106" fmla="*/ 223 w 628"/>
                <a:gd name="T107" fmla="*/ 1215 h 1343"/>
                <a:gd name="T108" fmla="*/ 210 w 628"/>
                <a:gd name="T109" fmla="*/ 1247 h 1343"/>
                <a:gd name="T110" fmla="*/ 200 w 628"/>
                <a:gd name="T111" fmla="*/ 1286 h 1343"/>
                <a:gd name="T112" fmla="*/ 183 w 628"/>
                <a:gd name="T113" fmla="*/ 1320 h 1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8" h="1343">
                  <a:moveTo>
                    <a:pt x="0" y="81"/>
                  </a:moveTo>
                  <a:lnTo>
                    <a:pt x="33" y="74"/>
                  </a:lnTo>
                  <a:lnTo>
                    <a:pt x="53" y="69"/>
                  </a:lnTo>
                  <a:lnTo>
                    <a:pt x="56" y="69"/>
                  </a:lnTo>
                  <a:lnTo>
                    <a:pt x="73" y="74"/>
                  </a:lnTo>
                  <a:lnTo>
                    <a:pt x="74" y="74"/>
                  </a:lnTo>
                  <a:lnTo>
                    <a:pt x="78" y="76"/>
                  </a:lnTo>
                  <a:lnTo>
                    <a:pt x="91" y="73"/>
                  </a:lnTo>
                  <a:lnTo>
                    <a:pt x="92" y="74"/>
                  </a:lnTo>
                  <a:lnTo>
                    <a:pt x="94" y="74"/>
                  </a:lnTo>
                  <a:lnTo>
                    <a:pt x="101" y="82"/>
                  </a:lnTo>
                  <a:lnTo>
                    <a:pt x="102" y="82"/>
                  </a:lnTo>
                  <a:lnTo>
                    <a:pt x="114" y="81"/>
                  </a:lnTo>
                  <a:lnTo>
                    <a:pt x="116" y="81"/>
                  </a:lnTo>
                  <a:lnTo>
                    <a:pt x="119" y="79"/>
                  </a:lnTo>
                  <a:lnTo>
                    <a:pt x="126" y="81"/>
                  </a:lnTo>
                  <a:lnTo>
                    <a:pt x="127" y="82"/>
                  </a:lnTo>
                  <a:lnTo>
                    <a:pt x="129" y="82"/>
                  </a:lnTo>
                  <a:lnTo>
                    <a:pt x="132" y="84"/>
                  </a:lnTo>
                  <a:lnTo>
                    <a:pt x="140" y="84"/>
                  </a:lnTo>
                  <a:lnTo>
                    <a:pt x="144" y="82"/>
                  </a:lnTo>
                  <a:lnTo>
                    <a:pt x="150" y="81"/>
                  </a:lnTo>
                  <a:lnTo>
                    <a:pt x="154" y="81"/>
                  </a:lnTo>
                  <a:lnTo>
                    <a:pt x="159" y="82"/>
                  </a:lnTo>
                  <a:lnTo>
                    <a:pt x="160" y="86"/>
                  </a:lnTo>
                  <a:lnTo>
                    <a:pt x="160" y="98"/>
                  </a:lnTo>
                  <a:lnTo>
                    <a:pt x="160" y="100"/>
                  </a:lnTo>
                  <a:lnTo>
                    <a:pt x="160" y="103"/>
                  </a:lnTo>
                  <a:lnTo>
                    <a:pt x="164" y="111"/>
                  </a:lnTo>
                  <a:lnTo>
                    <a:pt x="165" y="113"/>
                  </a:lnTo>
                  <a:lnTo>
                    <a:pt x="172" y="116"/>
                  </a:lnTo>
                  <a:lnTo>
                    <a:pt x="174" y="118"/>
                  </a:lnTo>
                  <a:lnTo>
                    <a:pt x="182" y="119"/>
                  </a:lnTo>
                  <a:lnTo>
                    <a:pt x="183" y="121"/>
                  </a:lnTo>
                  <a:lnTo>
                    <a:pt x="192" y="121"/>
                  </a:lnTo>
                  <a:lnTo>
                    <a:pt x="195" y="121"/>
                  </a:lnTo>
                  <a:lnTo>
                    <a:pt x="212" y="103"/>
                  </a:lnTo>
                  <a:lnTo>
                    <a:pt x="212" y="100"/>
                  </a:lnTo>
                  <a:lnTo>
                    <a:pt x="213" y="90"/>
                  </a:lnTo>
                  <a:lnTo>
                    <a:pt x="213" y="87"/>
                  </a:lnTo>
                  <a:lnTo>
                    <a:pt x="212" y="86"/>
                  </a:lnTo>
                  <a:lnTo>
                    <a:pt x="203" y="77"/>
                  </a:lnTo>
                  <a:lnTo>
                    <a:pt x="200" y="69"/>
                  </a:lnTo>
                  <a:lnTo>
                    <a:pt x="200" y="66"/>
                  </a:lnTo>
                  <a:lnTo>
                    <a:pt x="198" y="53"/>
                  </a:lnTo>
                  <a:lnTo>
                    <a:pt x="197" y="53"/>
                  </a:lnTo>
                  <a:lnTo>
                    <a:pt x="195" y="52"/>
                  </a:lnTo>
                  <a:lnTo>
                    <a:pt x="192" y="45"/>
                  </a:lnTo>
                  <a:lnTo>
                    <a:pt x="192" y="42"/>
                  </a:lnTo>
                  <a:lnTo>
                    <a:pt x="190" y="35"/>
                  </a:lnTo>
                  <a:lnTo>
                    <a:pt x="190" y="32"/>
                  </a:lnTo>
                  <a:lnTo>
                    <a:pt x="188" y="27"/>
                  </a:lnTo>
                  <a:lnTo>
                    <a:pt x="187" y="18"/>
                  </a:lnTo>
                  <a:lnTo>
                    <a:pt x="188" y="16"/>
                  </a:lnTo>
                  <a:lnTo>
                    <a:pt x="192" y="14"/>
                  </a:lnTo>
                  <a:lnTo>
                    <a:pt x="197" y="9"/>
                  </a:lnTo>
                  <a:lnTo>
                    <a:pt x="202" y="3"/>
                  </a:lnTo>
                  <a:lnTo>
                    <a:pt x="205" y="0"/>
                  </a:lnTo>
                  <a:lnTo>
                    <a:pt x="208" y="0"/>
                  </a:lnTo>
                  <a:lnTo>
                    <a:pt x="212" y="8"/>
                  </a:lnTo>
                  <a:lnTo>
                    <a:pt x="212" y="9"/>
                  </a:lnTo>
                  <a:lnTo>
                    <a:pt x="218" y="14"/>
                  </a:lnTo>
                  <a:lnTo>
                    <a:pt x="220" y="14"/>
                  </a:lnTo>
                  <a:lnTo>
                    <a:pt x="223" y="14"/>
                  </a:lnTo>
                  <a:lnTo>
                    <a:pt x="235" y="21"/>
                  </a:lnTo>
                  <a:lnTo>
                    <a:pt x="236" y="24"/>
                  </a:lnTo>
                  <a:lnTo>
                    <a:pt x="241" y="32"/>
                  </a:lnTo>
                  <a:lnTo>
                    <a:pt x="243" y="34"/>
                  </a:lnTo>
                  <a:lnTo>
                    <a:pt x="246" y="40"/>
                  </a:lnTo>
                  <a:lnTo>
                    <a:pt x="256" y="45"/>
                  </a:lnTo>
                  <a:lnTo>
                    <a:pt x="258" y="47"/>
                  </a:lnTo>
                  <a:lnTo>
                    <a:pt x="260" y="48"/>
                  </a:lnTo>
                  <a:lnTo>
                    <a:pt x="261" y="48"/>
                  </a:lnTo>
                  <a:lnTo>
                    <a:pt x="266" y="55"/>
                  </a:lnTo>
                  <a:lnTo>
                    <a:pt x="266" y="56"/>
                  </a:lnTo>
                  <a:lnTo>
                    <a:pt x="268" y="60"/>
                  </a:lnTo>
                  <a:lnTo>
                    <a:pt x="274" y="64"/>
                  </a:lnTo>
                  <a:lnTo>
                    <a:pt x="284" y="71"/>
                  </a:lnTo>
                  <a:lnTo>
                    <a:pt x="293" y="74"/>
                  </a:lnTo>
                  <a:lnTo>
                    <a:pt x="298" y="74"/>
                  </a:lnTo>
                  <a:lnTo>
                    <a:pt x="301" y="71"/>
                  </a:lnTo>
                  <a:lnTo>
                    <a:pt x="301" y="68"/>
                  </a:lnTo>
                  <a:lnTo>
                    <a:pt x="299" y="61"/>
                  </a:lnTo>
                  <a:lnTo>
                    <a:pt x="301" y="56"/>
                  </a:lnTo>
                  <a:lnTo>
                    <a:pt x="306" y="53"/>
                  </a:lnTo>
                  <a:lnTo>
                    <a:pt x="321" y="52"/>
                  </a:lnTo>
                  <a:lnTo>
                    <a:pt x="322" y="52"/>
                  </a:lnTo>
                  <a:lnTo>
                    <a:pt x="336" y="58"/>
                  </a:lnTo>
                  <a:lnTo>
                    <a:pt x="336" y="61"/>
                  </a:lnTo>
                  <a:lnTo>
                    <a:pt x="337" y="69"/>
                  </a:lnTo>
                  <a:lnTo>
                    <a:pt x="336" y="71"/>
                  </a:lnTo>
                  <a:lnTo>
                    <a:pt x="339" y="79"/>
                  </a:lnTo>
                  <a:lnTo>
                    <a:pt x="341" y="81"/>
                  </a:lnTo>
                  <a:lnTo>
                    <a:pt x="355" y="73"/>
                  </a:lnTo>
                  <a:lnTo>
                    <a:pt x="364" y="64"/>
                  </a:lnTo>
                  <a:lnTo>
                    <a:pt x="367" y="63"/>
                  </a:lnTo>
                  <a:lnTo>
                    <a:pt x="370" y="61"/>
                  </a:lnTo>
                  <a:lnTo>
                    <a:pt x="402" y="37"/>
                  </a:lnTo>
                  <a:lnTo>
                    <a:pt x="405" y="35"/>
                  </a:lnTo>
                  <a:lnTo>
                    <a:pt x="413" y="29"/>
                  </a:lnTo>
                  <a:lnTo>
                    <a:pt x="433" y="30"/>
                  </a:lnTo>
                  <a:lnTo>
                    <a:pt x="435" y="30"/>
                  </a:lnTo>
                  <a:lnTo>
                    <a:pt x="436" y="32"/>
                  </a:lnTo>
                  <a:lnTo>
                    <a:pt x="448" y="35"/>
                  </a:lnTo>
                  <a:lnTo>
                    <a:pt x="450" y="35"/>
                  </a:lnTo>
                  <a:lnTo>
                    <a:pt x="460" y="34"/>
                  </a:lnTo>
                  <a:lnTo>
                    <a:pt x="471" y="34"/>
                  </a:lnTo>
                  <a:lnTo>
                    <a:pt x="479" y="35"/>
                  </a:lnTo>
                  <a:lnTo>
                    <a:pt x="488" y="30"/>
                  </a:lnTo>
                  <a:lnTo>
                    <a:pt x="494" y="26"/>
                  </a:lnTo>
                  <a:lnTo>
                    <a:pt x="508" y="24"/>
                  </a:lnTo>
                  <a:lnTo>
                    <a:pt x="516" y="29"/>
                  </a:lnTo>
                  <a:lnTo>
                    <a:pt x="526" y="32"/>
                  </a:lnTo>
                  <a:lnTo>
                    <a:pt x="527" y="32"/>
                  </a:lnTo>
                  <a:lnTo>
                    <a:pt x="531" y="30"/>
                  </a:lnTo>
                  <a:lnTo>
                    <a:pt x="532" y="30"/>
                  </a:lnTo>
                  <a:lnTo>
                    <a:pt x="541" y="29"/>
                  </a:lnTo>
                  <a:lnTo>
                    <a:pt x="549" y="29"/>
                  </a:lnTo>
                  <a:lnTo>
                    <a:pt x="556" y="30"/>
                  </a:lnTo>
                  <a:lnTo>
                    <a:pt x="559" y="30"/>
                  </a:lnTo>
                  <a:lnTo>
                    <a:pt x="562" y="30"/>
                  </a:lnTo>
                  <a:lnTo>
                    <a:pt x="561" y="40"/>
                  </a:lnTo>
                  <a:lnTo>
                    <a:pt x="564" y="52"/>
                  </a:lnTo>
                  <a:lnTo>
                    <a:pt x="564" y="55"/>
                  </a:lnTo>
                  <a:lnTo>
                    <a:pt x="564" y="58"/>
                  </a:lnTo>
                  <a:lnTo>
                    <a:pt x="570" y="87"/>
                  </a:lnTo>
                  <a:lnTo>
                    <a:pt x="570" y="89"/>
                  </a:lnTo>
                  <a:lnTo>
                    <a:pt x="570" y="90"/>
                  </a:lnTo>
                  <a:lnTo>
                    <a:pt x="572" y="92"/>
                  </a:lnTo>
                  <a:lnTo>
                    <a:pt x="574" y="97"/>
                  </a:lnTo>
                  <a:lnTo>
                    <a:pt x="575" y="103"/>
                  </a:lnTo>
                  <a:lnTo>
                    <a:pt x="575" y="105"/>
                  </a:lnTo>
                  <a:lnTo>
                    <a:pt x="575" y="107"/>
                  </a:lnTo>
                  <a:lnTo>
                    <a:pt x="577" y="121"/>
                  </a:lnTo>
                  <a:lnTo>
                    <a:pt x="577" y="123"/>
                  </a:lnTo>
                  <a:lnTo>
                    <a:pt x="577" y="126"/>
                  </a:lnTo>
                  <a:lnTo>
                    <a:pt x="580" y="136"/>
                  </a:lnTo>
                  <a:lnTo>
                    <a:pt x="580" y="137"/>
                  </a:lnTo>
                  <a:lnTo>
                    <a:pt x="582" y="141"/>
                  </a:lnTo>
                  <a:lnTo>
                    <a:pt x="587" y="147"/>
                  </a:lnTo>
                  <a:lnTo>
                    <a:pt x="592" y="152"/>
                  </a:lnTo>
                  <a:lnTo>
                    <a:pt x="594" y="153"/>
                  </a:lnTo>
                  <a:lnTo>
                    <a:pt x="585" y="165"/>
                  </a:lnTo>
                  <a:lnTo>
                    <a:pt x="584" y="168"/>
                  </a:lnTo>
                  <a:lnTo>
                    <a:pt x="584" y="181"/>
                  </a:lnTo>
                  <a:lnTo>
                    <a:pt x="584" y="184"/>
                  </a:lnTo>
                  <a:lnTo>
                    <a:pt x="585" y="187"/>
                  </a:lnTo>
                  <a:lnTo>
                    <a:pt x="587" y="202"/>
                  </a:lnTo>
                  <a:lnTo>
                    <a:pt x="589" y="205"/>
                  </a:lnTo>
                  <a:lnTo>
                    <a:pt x="590" y="213"/>
                  </a:lnTo>
                  <a:lnTo>
                    <a:pt x="590" y="215"/>
                  </a:lnTo>
                  <a:lnTo>
                    <a:pt x="592" y="221"/>
                  </a:lnTo>
                  <a:lnTo>
                    <a:pt x="594" y="228"/>
                  </a:lnTo>
                  <a:lnTo>
                    <a:pt x="590" y="230"/>
                  </a:lnTo>
                  <a:lnTo>
                    <a:pt x="589" y="238"/>
                  </a:lnTo>
                  <a:lnTo>
                    <a:pt x="592" y="247"/>
                  </a:lnTo>
                  <a:lnTo>
                    <a:pt x="592" y="249"/>
                  </a:lnTo>
                  <a:lnTo>
                    <a:pt x="595" y="262"/>
                  </a:lnTo>
                  <a:lnTo>
                    <a:pt x="597" y="265"/>
                  </a:lnTo>
                  <a:lnTo>
                    <a:pt x="599" y="267"/>
                  </a:lnTo>
                  <a:lnTo>
                    <a:pt x="602" y="275"/>
                  </a:lnTo>
                  <a:lnTo>
                    <a:pt x="602" y="276"/>
                  </a:lnTo>
                  <a:lnTo>
                    <a:pt x="602" y="278"/>
                  </a:lnTo>
                  <a:lnTo>
                    <a:pt x="605" y="289"/>
                  </a:lnTo>
                  <a:lnTo>
                    <a:pt x="607" y="293"/>
                  </a:lnTo>
                  <a:lnTo>
                    <a:pt x="610" y="302"/>
                  </a:lnTo>
                  <a:lnTo>
                    <a:pt x="610" y="306"/>
                  </a:lnTo>
                  <a:lnTo>
                    <a:pt x="610" y="307"/>
                  </a:lnTo>
                  <a:lnTo>
                    <a:pt x="612" y="319"/>
                  </a:lnTo>
                  <a:lnTo>
                    <a:pt x="612" y="323"/>
                  </a:lnTo>
                  <a:lnTo>
                    <a:pt x="608" y="335"/>
                  </a:lnTo>
                  <a:lnTo>
                    <a:pt x="608" y="338"/>
                  </a:lnTo>
                  <a:lnTo>
                    <a:pt x="612" y="344"/>
                  </a:lnTo>
                  <a:lnTo>
                    <a:pt x="610" y="348"/>
                  </a:lnTo>
                  <a:lnTo>
                    <a:pt x="612" y="351"/>
                  </a:lnTo>
                  <a:lnTo>
                    <a:pt x="607" y="357"/>
                  </a:lnTo>
                  <a:lnTo>
                    <a:pt x="599" y="361"/>
                  </a:lnTo>
                  <a:lnTo>
                    <a:pt x="597" y="364"/>
                  </a:lnTo>
                  <a:lnTo>
                    <a:pt x="592" y="370"/>
                  </a:lnTo>
                  <a:lnTo>
                    <a:pt x="592" y="372"/>
                  </a:lnTo>
                  <a:lnTo>
                    <a:pt x="590" y="383"/>
                  </a:lnTo>
                  <a:lnTo>
                    <a:pt x="590" y="386"/>
                  </a:lnTo>
                  <a:lnTo>
                    <a:pt x="590" y="388"/>
                  </a:lnTo>
                  <a:lnTo>
                    <a:pt x="585" y="401"/>
                  </a:lnTo>
                  <a:lnTo>
                    <a:pt x="585" y="403"/>
                  </a:lnTo>
                  <a:lnTo>
                    <a:pt x="584" y="412"/>
                  </a:lnTo>
                  <a:lnTo>
                    <a:pt x="584" y="414"/>
                  </a:lnTo>
                  <a:lnTo>
                    <a:pt x="584" y="422"/>
                  </a:lnTo>
                  <a:lnTo>
                    <a:pt x="584" y="424"/>
                  </a:lnTo>
                  <a:lnTo>
                    <a:pt x="585" y="432"/>
                  </a:lnTo>
                  <a:lnTo>
                    <a:pt x="585" y="435"/>
                  </a:lnTo>
                  <a:lnTo>
                    <a:pt x="589" y="443"/>
                  </a:lnTo>
                  <a:lnTo>
                    <a:pt x="595" y="451"/>
                  </a:lnTo>
                  <a:lnTo>
                    <a:pt x="600" y="456"/>
                  </a:lnTo>
                  <a:lnTo>
                    <a:pt x="604" y="459"/>
                  </a:lnTo>
                  <a:lnTo>
                    <a:pt x="608" y="464"/>
                  </a:lnTo>
                  <a:lnTo>
                    <a:pt x="613" y="469"/>
                  </a:lnTo>
                  <a:lnTo>
                    <a:pt x="612" y="477"/>
                  </a:lnTo>
                  <a:lnTo>
                    <a:pt x="615" y="484"/>
                  </a:lnTo>
                  <a:lnTo>
                    <a:pt x="617" y="485"/>
                  </a:lnTo>
                  <a:lnTo>
                    <a:pt x="622" y="487"/>
                  </a:lnTo>
                  <a:lnTo>
                    <a:pt x="623" y="488"/>
                  </a:lnTo>
                  <a:lnTo>
                    <a:pt x="627" y="493"/>
                  </a:lnTo>
                  <a:lnTo>
                    <a:pt x="627" y="497"/>
                  </a:lnTo>
                  <a:lnTo>
                    <a:pt x="627" y="500"/>
                  </a:lnTo>
                  <a:lnTo>
                    <a:pt x="628" y="505"/>
                  </a:lnTo>
                  <a:lnTo>
                    <a:pt x="628" y="508"/>
                  </a:lnTo>
                  <a:lnTo>
                    <a:pt x="628" y="518"/>
                  </a:lnTo>
                  <a:lnTo>
                    <a:pt x="627" y="519"/>
                  </a:lnTo>
                  <a:lnTo>
                    <a:pt x="625" y="521"/>
                  </a:lnTo>
                  <a:lnTo>
                    <a:pt x="615" y="529"/>
                  </a:lnTo>
                  <a:lnTo>
                    <a:pt x="608" y="537"/>
                  </a:lnTo>
                  <a:lnTo>
                    <a:pt x="605" y="540"/>
                  </a:lnTo>
                  <a:lnTo>
                    <a:pt x="599" y="545"/>
                  </a:lnTo>
                  <a:lnTo>
                    <a:pt x="594" y="550"/>
                  </a:lnTo>
                  <a:lnTo>
                    <a:pt x="585" y="558"/>
                  </a:lnTo>
                  <a:lnTo>
                    <a:pt x="584" y="560"/>
                  </a:lnTo>
                  <a:lnTo>
                    <a:pt x="579" y="561"/>
                  </a:lnTo>
                  <a:lnTo>
                    <a:pt x="575" y="561"/>
                  </a:lnTo>
                  <a:lnTo>
                    <a:pt x="574" y="568"/>
                  </a:lnTo>
                  <a:lnTo>
                    <a:pt x="574" y="569"/>
                  </a:lnTo>
                  <a:lnTo>
                    <a:pt x="572" y="576"/>
                  </a:lnTo>
                  <a:lnTo>
                    <a:pt x="570" y="577"/>
                  </a:lnTo>
                  <a:lnTo>
                    <a:pt x="567" y="584"/>
                  </a:lnTo>
                  <a:lnTo>
                    <a:pt x="567" y="586"/>
                  </a:lnTo>
                  <a:lnTo>
                    <a:pt x="567" y="594"/>
                  </a:lnTo>
                  <a:lnTo>
                    <a:pt x="567" y="595"/>
                  </a:lnTo>
                  <a:lnTo>
                    <a:pt x="570" y="603"/>
                  </a:lnTo>
                  <a:lnTo>
                    <a:pt x="570" y="607"/>
                  </a:lnTo>
                  <a:lnTo>
                    <a:pt x="569" y="613"/>
                  </a:lnTo>
                  <a:lnTo>
                    <a:pt x="567" y="621"/>
                  </a:lnTo>
                  <a:lnTo>
                    <a:pt x="565" y="623"/>
                  </a:lnTo>
                  <a:lnTo>
                    <a:pt x="564" y="624"/>
                  </a:lnTo>
                  <a:lnTo>
                    <a:pt x="561" y="623"/>
                  </a:lnTo>
                  <a:lnTo>
                    <a:pt x="557" y="619"/>
                  </a:lnTo>
                  <a:lnTo>
                    <a:pt x="556" y="624"/>
                  </a:lnTo>
                  <a:lnTo>
                    <a:pt x="552" y="626"/>
                  </a:lnTo>
                  <a:lnTo>
                    <a:pt x="549" y="628"/>
                  </a:lnTo>
                  <a:lnTo>
                    <a:pt x="546" y="628"/>
                  </a:lnTo>
                  <a:lnTo>
                    <a:pt x="544" y="628"/>
                  </a:lnTo>
                  <a:lnTo>
                    <a:pt x="536" y="631"/>
                  </a:lnTo>
                  <a:lnTo>
                    <a:pt x="536" y="632"/>
                  </a:lnTo>
                  <a:lnTo>
                    <a:pt x="534" y="634"/>
                  </a:lnTo>
                  <a:lnTo>
                    <a:pt x="531" y="642"/>
                  </a:lnTo>
                  <a:lnTo>
                    <a:pt x="529" y="644"/>
                  </a:lnTo>
                  <a:lnTo>
                    <a:pt x="527" y="647"/>
                  </a:lnTo>
                  <a:lnTo>
                    <a:pt x="519" y="652"/>
                  </a:lnTo>
                  <a:lnTo>
                    <a:pt x="514" y="657"/>
                  </a:lnTo>
                  <a:lnTo>
                    <a:pt x="513" y="658"/>
                  </a:lnTo>
                  <a:lnTo>
                    <a:pt x="509" y="662"/>
                  </a:lnTo>
                  <a:lnTo>
                    <a:pt x="509" y="665"/>
                  </a:lnTo>
                  <a:lnTo>
                    <a:pt x="504" y="671"/>
                  </a:lnTo>
                  <a:lnTo>
                    <a:pt x="496" y="681"/>
                  </a:lnTo>
                  <a:lnTo>
                    <a:pt x="488" y="689"/>
                  </a:lnTo>
                  <a:lnTo>
                    <a:pt x="481" y="694"/>
                  </a:lnTo>
                  <a:lnTo>
                    <a:pt x="479" y="696"/>
                  </a:lnTo>
                  <a:lnTo>
                    <a:pt x="471" y="704"/>
                  </a:lnTo>
                  <a:lnTo>
                    <a:pt x="471" y="707"/>
                  </a:lnTo>
                  <a:lnTo>
                    <a:pt x="470" y="708"/>
                  </a:lnTo>
                  <a:lnTo>
                    <a:pt x="466" y="715"/>
                  </a:lnTo>
                  <a:lnTo>
                    <a:pt x="465" y="717"/>
                  </a:lnTo>
                  <a:lnTo>
                    <a:pt x="463" y="718"/>
                  </a:lnTo>
                  <a:lnTo>
                    <a:pt x="458" y="728"/>
                  </a:lnTo>
                  <a:lnTo>
                    <a:pt x="451" y="739"/>
                  </a:lnTo>
                  <a:lnTo>
                    <a:pt x="450" y="741"/>
                  </a:lnTo>
                  <a:lnTo>
                    <a:pt x="445" y="749"/>
                  </a:lnTo>
                  <a:lnTo>
                    <a:pt x="443" y="751"/>
                  </a:lnTo>
                  <a:lnTo>
                    <a:pt x="436" y="760"/>
                  </a:lnTo>
                  <a:lnTo>
                    <a:pt x="436" y="762"/>
                  </a:lnTo>
                  <a:lnTo>
                    <a:pt x="435" y="765"/>
                  </a:lnTo>
                  <a:lnTo>
                    <a:pt x="432" y="772"/>
                  </a:lnTo>
                  <a:lnTo>
                    <a:pt x="428" y="775"/>
                  </a:lnTo>
                  <a:lnTo>
                    <a:pt x="427" y="778"/>
                  </a:lnTo>
                  <a:lnTo>
                    <a:pt x="425" y="781"/>
                  </a:lnTo>
                  <a:lnTo>
                    <a:pt x="425" y="783"/>
                  </a:lnTo>
                  <a:lnTo>
                    <a:pt x="420" y="789"/>
                  </a:lnTo>
                  <a:lnTo>
                    <a:pt x="418" y="796"/>
                  </a:lnTo>
                  <a:lnTo>
                    <a:pt x="418" y="799"/>
                  </a:lnTo>
                  <a:lnTo>
                    <a:pt x="415" y="804"/>
                  </a:lnTo>
                  <a:lnTo>
                    <a:pt x="410" y="815"/>
                  </a:lnTo>
                  <a:lnTo>
                    <a:pt x="410" y="819"/>
                  </a:lnTo>
                  <a:lnTo>
                    <a:pt x="408" y="828"/>
                  </a:lnTo>
                  <a:lnTo>
                    <a:pt x="408" y="830"/>
                  </a:lnTo>
                  <a:lnTo>
                    <a:pt x="407" y="851"/>
                  </a:lnTo>
                  <a:lnTo>
                    <a:pt x="408" y="857"/>
                  </a:lnTo>
                  <a:lnTo>
                    <a:pt x="410" y="859"/>
                  </a:lnTo>
                  <a:lnTo>
                    <a:pt x="412" y="862"/>
                  </a:lnTo>
                  <a:lnTo>
                    <a:pt x="417" y="861"/>
                  </a:lnTo>
                  <a:lnTo>
                    <a:pt x="418" y="864"/>
                  </a:lnTo>
                  <a:lnTo>
                    <a:pt x="418" y="870"/>
                  </a:lnTo>
                  <a:lnTo>
                    <a:pt x="422" y="875"/>
                  </a:lnTo>
                  <a:lnTo>
                    <a:pt x="423" y="877"/>
                  </a:lnTo>
                  <a:lnTo>
                    <a:pt x="425" y="877"/>
                  </a:lnTo>
                  <a:lnTo>
                    <a:pt x="428" y="885"/>
                  </a:lnTo>
                  <a:lnTo>
                    <a:pt x="428" y="891"/>
                  </a:lnTo>
                  <a:lnTo>
                    <a:pt x="428" y="896"/>
                  </a:lnTo>
                  <a:lnTo>
                    <a:pt x="425" y="899"/>
                  </a:lnTo>
                  <a:lnTo>
                    <a:pt x="423" y="901"/>
                  </a:lnTo>
                  <a:lnTo>
                    <a:pt x="422" y="896"/>
                  </a:lnTo>
                  <a:lnTo>
                    <a:pt x="422" y="893"/>
                  </a:lnTo>
                  <a:lnTo>
                    <a:pt x="420" y="891"/>
                  </a:lnTo>
                  <a:lnTo>
                    <a:pt x="420" y="888"/>
                  </a:lnTo>
                  <a:lnTo>
                    <a:pt x="405" y="893"/>
                  </a:lnTo>
                  <a:lnTo>
                    <a:pt x="403" y="895"/>
                  </a:lnTo>
                  <a:lnTo>
                    <a:pt x="395" y="906"/>
                  </a:lnTo>
                  <a:lnTo>
                    <a:pt x="390" y="916"/>
                  </a:lnTo>
                  <a:lnTo>
                    <a:pt x="390" y="917"/>
                  </a:lnTo>
                  <a:lnTo>
                    <a:pt x="390" y="925"/>
                  </a:lnTo>
                  <a:lnTo>
                    <a:pt x="392" y="929"/>
                  </a:lnTo>
                  <a:lnTo>
                    <a:pt x="392" y="932"/>
                  </a:lnTo>
                  <a:lnTo>
                    <a:pt x="393" y="933"/>
                  </a:lnTo>
                  <a:lnTo>
                    <a:pt x="397" y="938"/>
                  </a:lnTo>
                  <a:lnTo>
                    <a:pt x="400" y="940"/>
                  </a:lnTo>
                  <a:lnTo>
                    <a:pt x="405" y="940"/>
                  </a:lnTo>
                  <a:lnTo>
                    <a:pt x="405" y="942"/>
                  </a:lnTo>
                  <a:lnTo>
                    <a:pt x="408" y="943"/>
                  </a:lnTo>
                  <a:lnTo>
                    <a:pt x="410" y="951"/>
                  </a:lnTo>
                  <a:lnTo>
                    <a:pt x="410" y="953"/>
                  </a:lnTo>
                  <a:lnTo>
                    <a:pt x="407" y="956"/>
                  </a:lnTo>
                  <a:lnTo>
                    <a:pt x="405" y="953"/>
                  </a:lnTo>
                  <a:lnTo>
                    <a:pt x="400" y="951"/>
                  </a:lnTo>
                  <a:lnTo>
                    <a:pt x="398" y="953"/>
                  </a:lnTo>
                  <a:lnTo>
                    <a:pt x="392" y="958"/>
                  </a:lnTo>
                  <a:lnTo>
                    <a:pt x="389" y="963"/>
                  </a:lnTo>
                  <a:lnTo>
                    <a:pt x="387" y="964"/>
                  </a:lnTo>
                  <a:lnTo>
                    <a:pt x="387" y="967"/>
                  </a:lnTo>
                  <a:lnTo>
                    <a:pt x="389" y="974"/>
                  </a:lnTo>
                  <a:lnTo>
                    <a:pt x="390" y="974"/>
                  </a:lnTo>
                  <a:lnTo>
                    <a:pt x="395" y="975"/>
                  </a:lnTo>
                  <a:lnTo>
                    <a:pt x="395" y="979"/>
                  </a:lnTo>
                  <a:lnTo>
                    <a:pt x="395" y="985"/>
                  </a:lnTo>
                  <a:lnTo>
                    <a:pt x="397" y="987"/>
                  </a:lnTo>
                  <a:lnTo>
                    <a:pt x="400" y="992"/>
                  </a:lnTo>
                  <a:lnTo>
                    <a:pt x="400" y="1000"/>
                  </a:lnTo>
                  <a:lnTo>
                    <a:pt x="397" y="1001"/>
                  </a:lnTo>
                  <a:lnTo>
                    <a:pt x="393" y="1000"/>
                  </a:lnTo>
                  <a:lnTo>
                    <a:pt x="387" y="993"/>
                  </a:lnTo>
                  <a:lnTo>
                    <a:pt x="382" y="995"/>
                  </a:lnTo>
                  <a:lnTo>
                    <a:pt x="380" y="992"/>
                  </a:lnTo>
                  <a:lnTo>
                    <a:pt x="370" y="1000"/>
                  </a:lnTo>
                  <a:lnTo>
                    <a:pt x="369" y="1001"/>
                  </a:lnTo>
                  <a:lnTo>
                    <a:pt x="359" y="1009"/>
                  </a:lnTo>
                  <a:lnTo>
                    <a:pt x="357" y="1011"/>
                  </a:lnTo>
                  <a:lnTo>
                    <a:pt x="355" y="1013"/>
                  </a:lnTo>
                  <a:lnTo>
                    <a:pt x="344" y="1021"/>
                  </a:lnTo>
                  <a:lnTo>
                    <a:pt x="337" y="1029"/>
                  </a:lnTo>
                  <a:lnTo>
                    <a:pt x="334" y="1032"/>
                  </a:lnTo>
                  <a:lnTo>
                    <a:pt x="332" y="1034"/>
                  </a:lnTo>
                  <a:lnTo>
                    <a:pt x="322" y="1045"/>
                  </a:lnTo>
                  <a:lnTo>
                    <a:pt x="321" y="1047"/>
                  </a:lnTo>
                  <a:lnTo>
                    <a:pt x="314" y="1053"/>
                  </a:lnTo>
                  <a:lnTo>
                    <a:pt x="309" y="1063"/>
                  </a:lnTo>
                  <a:lnTo>
                    <a:pt x="309" y="1066"/>
                  </a:lnTo>
                  <a:lnTo>
                    <a:pt x="306" y="1076"/>
                  </a:lnTo>
                  <a:lnTo>
                    <a:pt x="304" y="1077"/>
                  </a:lnTo>
                  <a:lnTo>
                    <a:pt x="301" y="1084"/>
                  </a:lnTo>
                  <a:lnTo>
                    <a:pt x="299" y="1087"/>
                  </a:lnTo>
                  <a:lnTo>
                    <a:pt x="298" y="1089"/>
                  </a:lnTo>
                  <a:lnTo>
                    <a:pt x="289" y="1100"/>
                  </a:lnTo>
                  <a:lnTo>
                    <a:pt x="288" y="1102"/>
                  </a:lnTo>
                  <a:lnTo>
                    <a:pt x="281" y="1115"/>
                  </a:lnTo>
                  <a:lnTo>
                    <a:pt x="273" y="1128"/>
                  </a:lnTo>
                  <a:lnTo>
                    <a:pt x="268" y="1137"/>
                  </a:lnTo>
                  <a:lnTo>
                    <a:pt x="266" y="1139"/>
                  </a:lnTo>
                  <a:lnTo>
                    <a:pt x="263" y="1144"/>
                  </a:lnTo>
                  <a:lnTo>
                    <a:pt x="260" y="1150"/>
                  </a:lnTo>
                  <a:lnTo>
                    <a:pt x="256" y="1160"/>
                  </a:lnTo>
                  <a:lnTo>
                    <a:pt x="256" y="1162"/>
                  </a:lnTo>
                  <a:lnTo>
                    <a:pt x="251" y="1166"/>
                  </a:lnTo>
                  <a:lnTo>
                    <a:pt x="245" y="1175"/>
                  </a:lnTo>
                  <a:lnTo>
                    <a:pt x="240" y="1183"/>
                  </a:lnTo>
                  <a:lnTo>
                    <a:pt x="238" y="1189"/>
                  </a:lnTo>
                  <a:lnTo>
                    <a:pt x="235" y="1192"/>
                  </a:lnTo>
                  <a:lnTo>
                    <a:pt x="235" y="1194"/>
                  </a:lnTo>
                  <a:lnTo>
                    <a:pt x="230" y="1205"/>
                  </a:lnTo>
                  <a:lnTo>
                    <a:pt x="228" y="1207"/>
                  </a:lnTo>
                  <a:lnTo>
                    <a:pt x="226" y="1209"/>
                  </a:lnTo>
                  <a:lnTo>
                    <a:pt x="223" y="1215"/>
                  </a:lnTo>
                  <a:lnTo>
                    <a:pt x="221" y="1223"/>
                  </a:lnTo>
                  <a:lnTo>
                    <a:pt x="221" y="1225"/>
                  </a:lnTo>
                  <a:lnTo>
                    <a:pt x="218" y="1231"/>
                  </a:lnTo>
                  <a:lnTo>
                    <a:pt x="215" y="1239"/>
                  </a:lnTo>
                  <a:lnTo>
                    <a:pt x="215" y="1242"/>
                  </a:lnTo>
                  <a:lnTo>
                    <a:pt x="212" y="1246"/>
                  </a:lnTo>
                  <a:lnTo>
                    <a:pt x="210" y="1247"/>
                  </a:lnTo>
                  <a:lnTo>
                    <a:pt x="210" y="1252"/>
                  </a:lnTo>
                  <a:lnTo>
                    <a:pt x="210" y="1260"/>
                  </a:lnTo>
                  <a:lnTo>
                    <a:pt x="208" y="1264"/>
                  </a:lnTo>
                  <a:lnTo>
                    <a:pt x="205" y="1265"/>
                  </a:lnTo>
                  <a:lnTo>
                    <a:pt x="198" y="1275"/>
                  </a:lnTo>
                  <a:lnTo>
                    <a:pt x="198" y="1278"/>
                  </a:lnTo>
                  <a:lnTo>
                    <a:pt x="200" y="1286"/>
                  </a:lnTo>
                  <a:lnTo>
                    <a:pt x="198" y="1289"/>
                  </a:lnTo>
                  <a:lnTo>
                    <a:pt x="197" y="1296"/>
                  </a:lnTo>
                  <a:lnTo>
                    <a:pt x="190" y="1301"/>
                  </a:lnTo>
                  <a:lnTo>
                    <a:pt x="187" y="1309"/>
                  </a:lnTo>
                  <a:lnTo>
                    <a:pt x="187" y="1312"/>
                  </a:lnTo>
                  <a:lnTo>
                    <a:pt x="185" y="1317"/>
                  </a:lnTo>
                  <a:lnTo>
                    <a:pt x="183" y="1320"/>
                  </a:lnTo>
                  <a:lnTo>
                    <a:pt x="182" y="1325"/>
                  </a:lnTo>
                  <a:lnTo>
                    <a:pt x="180" y="1327"/>
                  </a:lnTo>
                  <a:lnTo>
                    <a:pt x="180" y="1328"/>
                  </a:lnTo>
                  <a:lnTo>
                    <a:pt x="178" y="1330"/>
                  </a:lnTo>
                  <a:lnTo>
                    <a:pt x="178" y="1340"/>
                  </a:lnTo>
                  <a:lnTo>
                    <a:pt x="178" y="134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63" name="Freeform 163"/>
            <p:cNvSpPr>
              <a:spLocks/>
            </p:cNvSpPr>
            <p:nvPr/>
          </p:nvSpPr>
          <p:spPr bwMode="auto">
            <a:xfrm>
              <a:off x="2106612" y="5923758"/>
              <a:ext cx="438150" cy="463550"/>
            </a:xfrm>
            <a:custGeom>
              <a:avLst/>
              <a:gdLst>
                <a:gd name="T0" fmla="*/ 488 w 553"/>
                <a:gd name="T1" fmla="*/ 34 h 582"/>
                <a:gd name="T2" fmla="*/ 487 w 553"/>
                <a:gd name="T3" fmla="*/ 64 h 582"/>
                <a:gd name="T4" fmla="*/ 483 w 553"/>
                <a:gd name="T5" fmla="*/ 111 h 582"/>
                <a:gd name="T6" fmla="*/ 482 w 553"/>
                <a:gd name="T7" fmla="*/ 139 h 582"/>
                <a:gd name="T8" fmla="*/ 477 w 553"/>
                <a:gd name="T9" fmla="*/ 176 h 582"/>
                <a:gd name="T10" fmla="*/ 480 w 553"/>
                <a:gd name="T11" fmla="*/ 203 h 582"/>
                <a:gd name="T12" fmla="*/ 501 w 553"/>
                <a:gd name="T13" fmla="*/ 229 h 582"/>
                <a:gd name="T14" fmla="*/ 491 w 553"/>
                <a:gd name="T15" fmla="*/ 263 h 582"/>
                <a:gd name="T16" fmla="*/ 488 w 553"/>
                <a:gd name="T17" fmla="*/ 297 h 582"/>
                <a:gd name="T18" fmla="*/ 503 w 553"/>
                <a:gd name="T19" fmla="*/ 325 h 582"/>
                <a:gd name="T20" fmla="*/ 526 w 553"/>
                <a:gd name="T21" fmla="*/ 380 h 582"/>
                <a:gd name="T22" fmla="*/ 544 w 553"/>
                <a:gd name="T23" fmla="*/ 414 h 582"/>
                <a:gd name="T24" fmla="*/ 548 w 553"/>
                <a:gd name="T25" fmla="*/ 448 h 582"/>
                <a:gd name="T26" fmla="*/ 551 w 553"/>
                <a:gd name="T27" fmla="*/ 488 h 582"/>
                <a:gd name="T28" fmla="*/ 530 w 553"/>
                <a:gd name="T29" fmla="*/ 500 h 582"/>
                <a:gd name="T30" fmla="*/ 491 w 553"/>
                <a:gd name="T31" fmla="*/ 519 h 582"/>
                <a:gd name="T32" fmla="*/ 478 w 553"/>
                <a:gd name="T33" fmla="*/ 545 h 582"/>
                <a:gd name="T34" fmla="*/ 448 w 553"/>
                <a:gd name="T35" fmla="*/ 556 h 582"/>
                <a:gd name="T36" fmla="*/ 424 w 553"/>
                <a:gd name="T37" fmla="*/ 543 h 582"/>
                <a:gd name="T38" fmla="*/ 397 w 553"/>
                <a:gd name="T39" fmla="*/ 543 h 582"/>
                <a:gd name="T40" fmla="*/ 376 w 553"/>
                <a:gd name="T41" fmla="*/ 538 h 582"/>
                <a:gd name="T42" fmla="*/ 351 w 553"/>
                <a:gd name="T43" fmla="*/ 545 h 582"/>
                <a:gd name="T44" fmla="*/ 311 w 553"/>
                <a:gd name="T45" fmla="*/ 556 h 582"/>
                <a:gd name="T46" fmla="*/ 276 w 553"/>
                <a:gd name="T47" fmla="*/ 580 h 582"/>
                <a:gd name="T48" fmla="*/ 250 w 553"/>
                <a:gd name="T49" fmla="*/ 574 h 582"/>
                <a:gd name="T50" fmla="*/ 260 w 553"/>
                <a:gd name="T51" fmla="*/ 542 h 582"/>
                <a:gd name="T52" fmla="*/ 222 w 553"/>
                <a:gd name="T53" fmla="*/ 532 h 582"/>
                <a:gd name="T54" fmla="*/ 212 w 553"/>
                <a:gd name="T55" fmla="*/ 509 h 582"/>
                <a:gd name="T56" fmla="*/ 215 w 553"/>
                <a:gd name="T57" fmla="*/ 475 h 582"/>
                <a:gd name="T58" fmla="*/ 185 w 553"/>
                <a:gd name="T59" fmla="*/ 479 h 582"/>
                <a:gd name="T60" fmla="*/ 157 w 553"/>
                <a:gd name="T61" fmla="*/ 483 h 582"/>
                <a:gd name="T62" fmla="*/ 123 w 553"/>
                <a:gd name="T63" fmla="*/ 485 h 582"/>
                <a:gd name="T64" fmla="*/ 116 w 553"/>
                <a:gd name="T65" fmla="*/ 466 h 582"/>
                <a:gd name="T66" fmla="*/ 134 w 553"/>
                <a:gd name="T67" fmla="*/ 438 h 582"/>
                <a:gd name="T68" fmla="*/ 134 w 553"/>
                <a:gd name="T69" fmla="*/ 419 h 582"/>
                <a:gd name="T70" fmla="*/ 151 w 553"/>
                <a:gd name="T71" fmla="*/ 406 h 582"/>
                <a:gd name="T72" fmla="*/ 144 w 553"/>
                <a:gd name="T73" fmla="*/ 390 h 582"/>
                <a:gd name="T74" fmla="*/ 124 w 553"/>
                <a:gd name="T75" fmla="*/ 380 h 582"/>
                <a:gd name="T76" fmla="*/ 98 w 553"/>
                <a:gd name="T77" fmla="*/ 369 h 582"/>
                <a:gd name="T78" fmla="*/ 81 w 553"/>
                <a:gd name="T79" fmla="*/ 357 h 582"/>
                <a:gd name="T80" fmla="*/ 90 w 553"/>
                <a:gd name="T81" fmla="*/ 330 h 582"/>
                <a:gd name="T82" fmla="*/ 81 w 553"/>
                <a:gd name="T83" fmla="*/ 309 h 582"/>
                <a:gd name="T84" fmla="*/ 91 w 553"/>
                <a:gd name="T85" fmla="*/ 294 h 582"/>
                <a:gd name="T86" fmla="*/ 95 w 553"/>
                <a:gd name="T87" fmla="*/ 267 h 582"/>
                <a:gd name="T88" fmla="*/ 56 w 553"/>
                <a:gd name="T89" fmla="*/ 257 h 582"/>
                <a:gd name="T90" fmla="*/ 43 w 553"/>
                <a:gd name="T91" fmla="*/ 239 h 582"/>
                <a:gd name="T92" fmla="*/ 27 w 553"/>
                <a:gd name="T93" fmla="*/ 212 h 582"/>
                <a:gd name="T94" fmla="*/ 5 w 553"/>
                <a:gd name="T95" fmla="*/ 195 h 582"/>
                <a:gd name="T96" fmla="*/ 22 w 553"/>
                <a:gd name="T97" fmla="*/ 150 h 582"/>
                <a:gd name="T98" fmla="*/ 20 w 553"/>
                <a:gd name="T99" fmla="*/ 132 h 582"/>
                <a:gd name="T100" fmla="*/ 50 w 553"/>
                <a:gd name="T101" fmla="*/ 114 h 582"/>
                <a:gd name="T102" fmla="*/ 76 w 553"/>
                <a:gd name="T103" fmla="*/ 77 h 582"/>
                <a:gd name="T104" fmla="*/ 99 w 553"/>
                <a:gd name="T105" fmla="*/ 66 h 582"/>
                <a:gd name="T106" fmla="*/ 147 w 553"/>
                <a:gd name="T107" fmla="*/ 51 h 582"/>
                <a:gd name="T108" fmla="*/ 169 w 553"/>
                <a:gd name="T109" fmla="*/ 45 h 582"/>
                <a:gd name="T110" fmla="*/ 207 w 553"/>
                <a:gd name="T111" fmla="*/ 40 h 582"/>
                <a:gd name="T112" fmla="*/ 260 w 553"/>
                <a:gd name="T113" fmla="*/ 38 h 582"/>
                <a:gd name="T114" fmla="*/ 324 w 553"/>
                <a:gd name="T115" fmla="*/ 32 h 582"/>
                <a:gd name="T116" fmla="*/ 354 w 553"/>
                <a:gd name="T117" fmla="*/ 14 h 582"/>
                <a:gd name="T118" fmla="*/ 376 w 553"/>
                <a:gd name="T119" fmla="*/ 6 h 582"/>
                <a:gd name="T120" fmla="*/ 405 w 553"/>
                <a:gd name="T121" fmla="*/ 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3" h="582">
                  <a:moveTo>
                    <a:pt x="414" y="0"/>
                  </a:moveTo>
                  <a:lnTo>
                    <a:pt x="425" y="3"/>
                  </a:lnTo>
                  <a:lnTo>
                    <a:pt x="450" y="3"/>
                  </a:lnTo>
                  <a:lnTo>
                    <a:pt x="491" y="16"/>
                  </a:lnTo>
                  <a:lnTo>
                    <a:pt x="490" y="25"/>
                  </a:lnTo>
                  <a:lnTo>
                    <a:pt x="488" y="34"/>
                  </a:lnTo>
                  <a:lnTo>
                    <a:pt x="487" y="40"/>
                  </a:lnTo>
                  <a:lnTo>
                    <a:pt x="487" y="45"/>
                  </a:lnTo>
                  <a:lnTo>
                    <a:pt x="485" y="48"/>
                  </a:lnTo>
                  <a:lnTo>
                    <a:pt x="483" y="55"/>
                  </a:lnTo>
                  <a:lnTo>
                    <a:pt x="485" y="61"/>
                  </a:lnTo>
                  <a:lnTo>
                    <a:pt x="487" y="64"/>
                  </a:lnTo>
                  <a:lnTo>
                    <a:pt x="487" y="71"/>
                  </a:lnTo>
                  <a:lnTo>
                    <a:pt x="485" y="85"/>
                  </a:lnTo>
                  <a:lnTo>
                    <a:pt x="485" y="89"/>
                  </a:lnTo>
                  <a:lnTo>
                    <a:pt x="485" y="93"/>
                  </a:lnTo>
                  <a:lnTo>
                    <a:pt x="485" y="102"/>
                  </a:lnTo>
                  <a:lnTo>
                    <a:pt x="483" y="111"/>
                  </a:lnTo>
                  <a:lnTo>
                    <a:pt x="482" y="114"/>
                  </a:lnTo>
                  <a:lnTo>
                    <a:pt x="480" y="123"/>
                  </a:lnTo>
                  <a:lnTo>
                    <a:pt x="482" y="124"/>
                  </a:lnTo>
                  <a:lnTo>
                    <a:pt x="482" y="129"/>
                  </a:lnTo>
                  <a:lnTo>
                    <a:pt x="482" y="132"/>
                  </a:lnTo>
                  <a:lnTo>
                    <a:pt x="482" y="139"/>
                  </a:lnTo>
                  <a:lnTo>
                    <a:pt x="482" y="142"/>
                  </a:lnTo>
                  <a:lnTo>
                    <a:pt x="480" y="148"/>
                  </a:lnTo>
                  <a:lnTo>
                    <a:pt x="480" y="152"/>
                  </a:lnTo>
                  <a:lnTo>
                    <a:pt x="480" y="153"/>
                  </a:lnTo>
                  <a:lnTo>
                    <a:pt x="477" y="174"/>
                  </a:lnTo>
                  <a:lnTo>
                    <a:pt x="477" y="176"/>
                  </a:lnTo>
                  <a:lnTo>
                    <a:pt x="478" y="189"/>
                  </a:lnTo>
                  <a:lnTo>
                    <a:pt x="482" y="191"/>
                  </a:lnTo>
                  <a:lnTo>
                    <a:pt x="483" y="194"/>
                  </a:lnTo>
                  <a:lnTo>
                    <a:pt x="482" y="199"/>
                  </a:lnTo>
                  <a:lnTo>
                    <a:pt x="482" y="200"/>
                  </a:lnTo>
                  <a:lnTo>
                    <a:pt x="480" y="203"/>
                  </a:lnTo>
                  <a:lnTo>
                    <a:pt x="480" y="207"/>
                  </a:lnTo>
                  <a:lnTo>
                    <a:pt x="482" y="212"/>
                  </a:lnTo>
                  <a:lnTo>
                    <a:pt x="483" y="213"/>
                  </a:lnTo>
                  <a:lnTo>
                    <a:pt x="487" y="220"/>
                  </a:lnTo>
                  <a:lnTo>
                    <a:pt x="488" y="221"/>
                  </a:lnTo>
                  <a:lnTo>
                    <a:pt x="501" y="229"/>
                  </a:lnTo>
                  <a:lnTo>
                    <a:pt x="506" y="234"/>
                  </a:lnTo>
                  <a:lnTo>
                    <a:pt x="505" y="237"/>
                  </a:lnTo>
                  <a:lnTo>
                    <a:pt x="501" y="247"/>
                  </a:lnTo>
                  <a:lnTo>
                    <a:pt x="500" y="249"/>
                  </a:lnTo>
                  <a:lnTo>
                    <a:pt x="491" y="262"/>
                  </a:lnTo>
                  <a:lnTo>
                    <a:pt x="491" y="263"/>
                  </a:lnTo>
                  <a:lnTo>
                    <a:pt x="487" y="270"/>
                  </a:lnTo>
                  <a:lnTo>
                    <a:pt x="485" y="271"/>
                  </a:lnTo>
                  <a:lnTo>
                    <a:pt x="483" y="273"/>
                  </a:lnTo>
                  <a:lnTo>
                    <a:pt x="477" y="284"/>
                  </a:lnTo>
                  <a:lnTo>
                    <a:pt x="483" y="291"/>
                  </a:lnTo>
                  <a:lnTo>
                    <a:pt x="488" y="297"/>
                  </a:lnTo>
                  <a:lnTo>
                    <a:pt x="490" y="299"/>
                  </a:lnTo>
                  <a:lnTo>
                    <a:pt x="495" y="307"/>
                  </a:lnTo>
                  <a:lnTo>
                    <a:pt x="496" y="309"/>
                  </a:lnTo>
                  <a:lnTo>
                    <a:pt x="496" y="312"/>
                  </a:lnTo>
                  <a:lnTo>
                    <a:pt x="498" y="317"/>
                  </a:lnTo>
                  <a:lnTo>
                    <a:pt x="503" y="325"/>
                  </a:lnTo>
                  <a:lnTo>
                    <a:pt x="503" y="328"/>
                  </a:lnTo>
                  <a:lnTo>
                    <a:pt x="510" y="341"/>
                  </a:lnTo>
                  <a:lnTo>
                    <a:pt x="513" y="349"/>
                  </a:lnTo>
                  <a:lnTo>
                    <a:pt x="515" y="351"/>
                  </a:lnTo>
                  <a:lnTo>
                    <a:pt x="525" y="378"/>
                  </a:lnTo>
                  <a:lnTo>
                    <a:pt x="526" y="380"/>
                  </a:lnTo>
                  <a:lnTo>
                    <a:pt x="528" y="385"/>
                  </a:lnTo>
                  <a:lnTo>
                    <a:pt x="531" y="391"/>
                  </a:lnTo>
                  <a:lnTo>
                    <a:pt x="533" y="393"/>
                  </a:lnTo>
                  <a:lnTo>
                    <a:pt x="539" y="401"/>
                  </a:lnTo>
                  <a:lnTo>
                    <a:pt x="541" y="404"/>
                  </a:lnTo>
                  <a:lnTo>
                    <a:pt x="544" y="414"/>
                  </a:lnTo>
                  <a:lnTo>
                    <a:pt x="546" y="419"/>
                  </a:lnTo>
                  <a:lnTo>
                    <a:pt x="546" y="432"/>
                  </a:lnTo>
                  <a:lnTo>
                    <a:pt x="548" y="435"/>
                  </a:lnTo>
                  <a:lnTo>
                    <a:pt x="548" y="436"/>
                  </a:lnTo>
                  <a:lnTo>
                    <a:pt x="548" y="438"/>
                  </a:lnTo>
                  <a:lnTo>
                    <a:pt x="548" y="448"/>
                  </a:lnTo>
                  <a:lnTo>
                    <a:pt x="551" y="457"/>
                  </a:lnTo>
                  <a:lnTo>
                    <a:pt x="551" y="461"/>
                  </a:lnTo>
                  <a:lnTo>
                    <a:pt x="551" y="472"/>
                  </a:lnTo>
                  <a:lnTo>
                    <a:pt x="553" y="475"/>
                  </a:lnTo>
                  <a:lnTo>
                    <a:pt x="553" y="480"/>
                  </a:lnTo>
                  <a:lnTo>
                    <a:pt x="551" y="488"/>
                  </a:lnTo>
                  <a:lnTo>
                    <a:pt x="548" y="490"/>
                  </a:lnTo>
                  <a:lnTo>
                    <a:pt x="546" y="491"/>
                  </a:lnTo>
                  <a:lnTo>
                    <a:pt x="543" y="493"/>
                  </a:lnTo>
                  <a:lnTo>
                    <a:pt x="538" y="496"/>
                  </a:lnTo>
                  <a:lnTo>
                    <a:pt x="531" y="498"/>
                  </a:lnTo>
                  <a:lnTo>
                    <a:pt x="530" y="500"/>
                  </a:lnTo>
                  <a:lnTo>
                    <a:pt x="521" y="503"/>
                  </a:lnTo>
                  <a:lnTo>
                    <a:pt x="520" y="504"/>
                  </a:lnTo>
                  <a:lnTo>
                    <a:pt x="513" y="506"/>
                  </a:lnTo>
                  <a:lnTo>
                    <a:pt x="508" y="508"/>
                  </a:lnTo>
                  <a:lnTo>
                    <a:pt x="500" y="513"/>
                  </a:lnTo>
                  <a:lnTo>
                    <a:pt x="491" y="519"/>
                  </a:lnTo>
                  <a:lnTo>
                    <a:pt x="488" y="525"/>
                  </a:lnTo>
                  <a:lnTo>
                    <a:pt x="485" y="532"/>
                  </a:lnTo>
                  <a:lnTo>
                    <a:pt x="485" y="535"/>
                  </a:lnTo>
                  <a:lnTo>
                    <a:pt x="485" y="537"/>
                  </a:lnTo>
                  <a:lnTo>
                    <a:pt x="482" y="545"/>
                  </a:lnTo>
                  <a:lnTo>
                    <a:pt x="478" y="545"/>
                  </a:lnTo>
                  <a:lnTo>
                    <a:pt x="473" y="545"/>
                  </a:lnTo>
                  <a:lnTo>
                    <a:pt x="467" y="546"/>
                  </a:lnTo>
                  <a:lnTo>
                    <a:pt x="465" y="550"/>
                  </a:lnTo>
                  <a:lnTo>
                    <a:pt x="463" y="550"/>
                  </a:lnTo>
                  <a:lnTo>
                    <a:pt x="458" y="553"/>
                  </a:lnTo>
                  <a:lnTo>
                    <a:pt x="448" y="556"/>
                  </a:lnTo>
                  <a:lnTo>
                    <a:pt x="445" y="558"/>
                  </a:lnTo>
                  <a:lnTo>
                    <a:pt x="435" y="559"/>
                  </a:lnTo>
                  <a:lnTo>
                    <a:pt x="432" y="558"/>
                  </a:lnTo>
                  <a:lnTo>
                    <a:pt x="430" y="551"/>
                  </a:lnTo>
                  <a:lnTo>
                    <a:pt x="430" y="550"/>
                  </a:lnTo>
                  <a:lnTo>
                    <a:pt x="424" y="543"/>
                  </a:lnTo>
                  <a:lnTo>
                    <a:pt x="420" y="543"/>
                  </a:lnTo>
                  <a:lnTo>
                    <a:pt x="419" y="542"/>
                  </a:lnTo>
                  <a:lnTo>
                    <a:pt x="410" y="542"/>
                  </a:lnTo>
                  <a:lnTo>
                    <a:pt x="405" y="542"/>
                  </a:lnTo>
                  <a:lnTo>
                    <a:pt x="400" y="543"/>
                  </a:lnTo>
                  <a:lnTo>
                    <a:pt x="397" y="543"/>
                  </a:lnTo>
                  <a:lnTo>
                    <a:pt x="387" y="543"/>
                  </a:lnTo>
                  <a:lnTo>
                    <a:pt x="386" y="538"/>
                  </a:lnTo>
                  <a:lnTo>
                    <a:pt x="384" y="535"/>
                  </a:lnTo>
                  <a:lnTo>
                    <a:pt x="381" y="534"/>
                  </a:lnTo>
                  <a:lnTo>
                    <a:pt x="377" y="537"/>
                  </a:lnTo>
                  <a:lnTo>
                    <a:pt x="376" y="538"/>
                  </a:lnTo>
                  <a:lnTo>
                    <a:pt x="374" y="542"/>
                  </a:lnTo>
                  <a:lnTo>
                    <a:pt x="372" y="542"/>
                  </a:lnTo>
                  <a:lnTo>
                    <a:pt x="367" y="540"/>
                  </a:lnTo>
                  <a:lnTo>
                    <a:pt x="366" y="538"/>
                  </a:lnTo>
                  <a:lnTo>
                    <a:pt x="361" y="537"/>
                  </a:lnTo>
                  <a:lnTo>
                    <a:pt x="351" y="545"/>
                  </a:lnTo>
                  <a:lnTo>
                    <a:pt x="349" y="545"/>
                  </a:lnTo>
                  <a:lnTo>
                    <a:pt x="338" y="543"/>
                  </a:lnTo>
                  <a:lnTo>
                    <a:pt x="326" y="546"/>
                  </a:lnTo>
                  <a:lnTo>
                    <a:pt x="323" y="548"/>
                  </a:lnTo>
                  <a:lnTo>
                    <a:pt x="316" y="551"/>
                  </a:lnTo>
                  <a:lnTo>
                    <a:pt x="311" y="556"/>
                  </a:lnTo>
                  <a:lnTo>
                    <a:pt x="308" y="559"/>
                  </a:lnTo>
                  <a:lnTo>
                    <a:pt x="303" y="566"/>
                  </a:lnTo>
                  <a:lnTo>
                    <a:pt x="296" y="572"/>
                  </a:lnTo>
                  <a:lnTo>
                    <a:pt x="295" y="574"/>
                  </a:lnTo>
                  <a:lnTo>
                    <a:pt x="291" y="576"/>
                  </a:lnTo>
                  <a:lnTo>
                    <a:pt x="276" y="580"/>
                  </a:lnTo>
                  <a:lnTo>
                    <a:pt x="273" y="580"/>
                  </a:lnTo>
                  <a:lnTo>
                    <a:pt x="270" y="580"/>
                  </a:lnTo>
                  <a:lnTo>
                    <a:pt x="262" y="574"/>
                  </a:lnTo>
                  <a:lnTo>
                    <a:pt x="253" y="582"/>
                  </a:lnTo>
                  <a:lnTo>
                    <a:pt x="250" y="577"/>
                  </a:lnTo>
                  <a:lnTo>
                    <a:pt x="250" y="574"/>
                  </a:lnTo>
                  <a:lnTo>
                    <a:pt x="250" y="568"/>
                  </a:lnTo>
                  <a:lnTo>
                    <a:pt x="252" y="564"/>
                  </a:lnTo>
                  <a:lnTo>
                    <a:pt x="253" y="561"/>
                  </a:lnTo>
                  <a:lnTo>
                    <a:pt x="257" y="553"/>
                  </a:lnTo>
                  <a:lnTo>
                    <a:pt x="257" y="551"/>
                  </a:lnTo>
                  <a:lnTo>
                    <a:pt x="260" y="542"/>
                  </a:lnTo>
                  <a:lnTo>
                    <a:pt x="258" y="538"/>
                  </a:lnTo>
                  <a:lnTo>
                    <a:pt x="253" y="534"/>
                  </a:lnTo>
                  <a:lnTo>
                    <a:pt x="252" y="532"/>
                  </a:lnTo>
                  <a:lnTo>
                    <a:pt x="242" y="532"/>
                  </a:lnTo>
                  <a:lnTo>
                    <a:pt x="240" y="532"/>
                  </a:lnTo>
                  <a:lnTo>
                    <a:pt x="222" y="532"/>
                  </a:lnTo>
                  <a:lnTo>
                    <a:pt x="220" y="530"/>
                  </a:lnTo>
                  <a:lnTo>
                    <a:pt x="217" y="529"/>
                  </a:lnTo>
                  <a:lnTo>
                    <a:pt x="215" y="521"/>
                  </a:lnTo>
                  <a:lnTo>
                    <a:pt x="214" y="514"/>
                  </a:lnTo>
                  <a:lnTo>
                    <a:pt x="214" y="511"/>
                  </a:lnTo>
                  <a:lnTo>
                    <a:pt x="212" y="509"/>
                  </a:lnTo>
                  <a:lnTo>
                    <a:pt x="212" y="501"/>
                  </a:lnTo>
                  <a:lnTo>
                    <a:pt x="212" y="491"/>
                  </a:lnTo>
                  <a:lnTo>
                    <a:pt x="214" y="488"/>
                  </a:lnTo>
                  <a:lnTo>
                    <a:pt x="214" y="487"/>
                  </a:lnTo>
                  <a:lnTo>
                    <a:pt x="217" y="477"/>
                  </a:lnTo>
                  <a:lnTo>
                    <a:pt x="215" y="475"/>
                  </a:lnTo>
                  <a:lnTo>
                    <a:pt x="212" y="470"/>
                  </a:lnTo>
                  <a:lnTo>
                    <a:pt x="209" y="470"/>
                  </a:lnTo>
                  <a:lnTo>
                    <a:pt x="207" y="469"/>
                  </a:lnTo>
                  <a:lnTo>
                    <a:pt x="197" y="474"/>
                  </a:lnTo>
                  <a:lnTo>
                    <a:pt x="189" y="480"/>
                  </a:lnTo>
                  <a:lnTo>
                    <a:pt x="185" y="479"/>
                  </a:lnTo>
                  <a:lnTo>
                    <a:pt x="182" y="480"/>
                  </a:lnTo>
                  <a:lnTo>
                    <a:pt x="177" y="482"/>
                  </a:lnTo>
                  <a:lnTo>
                    <a:pt x="171" y="483"/>
                  </a:lnTo>
                  <a:lnTo>
                    <a:pt x="167" y="485"/>
                  </a:lnTo>
                  <a:lnTo>
                    <a:pt x="166" y="485"/>
                  </a:lnTo>
                  <a:lnTo>
                    <a:pt x="157" y="483"/>
                  </a:lnTo>
                  <a:lnTo>
                    <a:pt x="156" y="482"/>
                  </a:lnTo>
                  <a:lnTo>
                    <a:pt x="149" y="483"/>
                  </a:lnTo>
                  <a:lnTo>
                    <a:pt x="147" y="485"/>
                  </a:lnTo>
                  <a:lnTo>
                    <a:pt x="138" y="488"/>
                  </a:lnTo>
                  <a:lnTo>
                    <a:pt x="133" y="488"/>
                  </a:lnTo>
                  <a:lnTo>
                    <a:pt x="123" y="485"/>
                  </a:lnTo>
                  <a:lnTo>
                    <a:pt x="121" y="483"/>
                  </a:lnTo>
                  <a:lnTo>
                    <a:pt x="119" y="479"/>
                  </a:lnTo>
                  <a:lnTo>
                    <a:pt x="118" y="475"/>
                  </a:lnTo>
                  <a:lnTo>
                    <a:pt x="118" y="472"/>
                  </a:lnTo>
                  <a:lnTo>
                    <a:pt x="118" y="469"/>
                  </a:lnTo>
                  <a:lnTo>
                    <a:pt x="116" y="466"/>
                  </a:lnTo>
                  <a:lnTo>
                    <a:pt x="116" y="462"/>
                  </a:lnTo>
                  <a:lnTo>
                    <a:pt x="118" y="454"/>
                  </a:lnTo>
                  <a:lnTo>
                    <a:pt x="119" y="449"/>
                  </a:lnTo>
                  <a:lnTo>
                    <a:pt x="126" y="445"/>
                  </a:lnTo>
                  <a:lnTo>
                    <a:pt x="133" y="440"/>
                  </a:lnTo>
                  <a:lnTo>
                    <a:pt x="134" y="438"/>
                  </a:lnTo>
                  <a:lnTo>
                    <a:pt x="134" y="435"/>
                  </a:lnTo>
                  <a:lnTo>
                    <a:pt x="134" y="433"/>
                  </a:lnTo>
                  <a:lnTo>
                    <a:pt x="134" y="427"/>
                  </a:lnTo>
                  <a:lnTo>
                    <a:pt x="134" y="425"/>
                  </a:lnTo>
                  <a:lnTo>
                    <a:pt x="134" y="422"/>
                  </a:lnTo>
                  <a:lnTo>
                    <a:pt x="134" y="419"/>
                  </a:lnTo>
                  <a:lnTo>
                    <a:pt x="136" y="414"/>
                  </a:lnTo>
                  <a:lnTo>
                    <a:pt x="136" y="412"/>
                  </a:lnTo>
                  <a:lnTo>
                    <a:pt x="138" y="411"/>
                  </a:lnTo>
                  <a:lnTo>
                    <a:pt x="141" y="411"/>
                  </a:lnTo>
                  <a:lnTo>
                    <a:pt x="147" y="409"/>
                  </a:lnTo>
                  <a:lnTo>
                    <a:pt x="151" y="406"/>
                  </a:lnTo>
                  <a:lnTo>
                    <a:pt x="151" y="401"/>
                  </a:lnTo>
                  <a:lnTo>
                    <a:pt x="144" y="399"/>
                  </a:lnTo>
                  <a:lnTo>
                    <a:pt x="144" y="398"/>
                  </a:lnTo>
                  <a:lnTo>
                    <a:pt x="144" y="394"/>
                  </a:lnTo>
                  <a:lnTo>
                    <a:pt x="144" y="393"/>
                  </a:lnTo>
                  <a:lnTo>
                    <a:pt x="144" y="390"/>
                  </a:lnTo>
                  <a:lnTo>
                    <a:pt x="142" y="386"/>
                  </a:lnTo>
                  <a:lnTo>
                    <a:pt x="144" y="381"/>
                  </a:lnTo>
                  <a:lnTo>
                    <a:pt x="142" y="380"/>
                  </a:lnTo>
                  <a:lnTo>
                    <a:pt x="139" y="378"/>
                  </a:lnTo>
                  <a:lnTo>
                    <a:pt x="133" y="377"/>
                  </a:lnTo>
                  <a:lnTo>
                    <a:pt x="124" y="380"/>
                  </a:lnTo>
                  <a:lnTo>
                    <a:pt x="123" y="380"/>
                  </a:lnTo>
                  <a:lnTo>
                    <a:pt x="118" y="377"/>
                  </a:lnTo>
                  <a:lnTo>
                    <a:pt x="118" y="370"/>
                  </a:lnTo>
                  <a:lnTo>
                    <a:pt x="109" y="365"/>
                  </a:lnTo>
                  <a:lnTo>
                    <a:pt x="99" y="367"/>
                  </a:lnTo>
                  <a:lnTo>
                    <a:pt x="98" y="369"/>
                  </a:lnTo>
                  <a:lnTo>
                    <a:pt x="95" y="367"/>
                  </a:lnTo>
                  <a:lnTo>
                    <a:pt x="93" y="367"/>
                  </a:lnTo>
                  <a:lnTo>
                    <a:pt x="90" y="365"/>
                  </a:lnTo>
                  <a:lnTo>
                    <a:pt x="85" y="362"/>
                  </a:lnTo>
                  <a:lnTo>
                    <a:pt x="83" y="360"/>
                  </a:lnTo>
                  <a:lnTo>
                    <a:pt x="81" y="357"/>
                  </a:lnTo>
                  <a:lnTo>
                    <a:pt x="83" y="351"/>
                  </a:lnTo>
                  <a:lnTo>
                    <a:pt x="85" y="346"/>
                  </a:lnTo>
                  <a:lnTo>
                    <a:pt x="86" y="343"/>
                  </a:lnTo>
                  <a:lnTo>
                    <a:pt x="88" y="339"/>
                  </a:lnTo>
                  <a:lnTo>
                    <a:pt x="90" y="333"/>
                  </a:lnTo>
                  <a:lnTo>
                    <a:pt x="90" y="330"/>
                  </a:lnTo>
                  <a:lnTo>
                    <a:pt x="88" y="328"/>
                  </a:lnTo>
                  <a:lnTo>
                    <a:pt x="86" y="325"/>
                  </a:lnTo>
                  <a:lnTo>
                    <a:pt x="83" y="320"/>
                  </a:lnTo>
                  <a:lnTo>
                    <a:pt x="83" y="318"/>
                  </a:lnTo>
                  <a:lnTo>
                    <a:pt x="83" y="315"/>
                  </a:lnTo>
                  <a:lnTo>
                    <a:pt x="81" y="309"/>
                  </a:lnTo>
                  <a:lnTo>
                    <a:pt x="80" y="307"/>
                  </a:lnTo>
                  <a:lnTo>
                    <a:pt x="78" y="301"/>
                  </a:lnTo>
                  <a:lnTo>
                    <a:pt x="81" y="299"/>
                  </a:lnTo>
                  <a:lnTo>
                    <a:pt x="86" y="299"/>
                  </a:lnTo>
                  <a:lnTo>
                    <a:pt x="88" y="297"/>
                  </a:lnTo>
                  <a:lnTo>
                    <a:pt x="91" y="294"/>
                  </a:lnTo>
                  <a:lnTo>
                    <a:pt x="96" y="289"/>
                  </a:lnTo>
                  <a:lnTo>
                    <a:pt x="98" y="286"/>
                  </a:lnTo>
                  <a:lnTo>
                    <a:pt x="101" y="276"/>
                  </a:lnTo>
                  <a:lnTo>
                    <a:pt x="101" y="275"/>
                  </a:lnTo>
                  <a:lnTo>
                    <a:pt x="101" y="270"/>
                  </a:lnTo>
                  <a:lnTo>
                    <a:pt x="95" y="267"/>
                  </a:lnTo>
                  <a:lnTo>
                    <a:pt x="88" y="265"/>
                  </a:lnTo>
                  <a:lnTo>
                    <a:pt x="85" y="263"/>
                  </a:lnTo>
                  <a:lnTo>
                    <a:pt x="83" y="263"/>
                  </a:lnTo>
                  <a:lnTo>
                    <a:pt x="68" y="262"/>
                  </a:lnTo>
                  <a:lnTo>
                    <a:pt x="66" y="262"/>
                  </a:lnTo>
                  <a:lnTo>
                    <a:pt x="56" y="257"/>
                  </a:lnTo>
                  <a:lnTo>
                    <a:pt x="56" y="250"/>
                  </a:lnTo>
                  <a:lnTo>
                    <a:pt x="53" y="247"/>
                  </a:lnTo>
                  <a:lnTo>
                    <a:pt x="50" y="244"/>
                  </a:lnTo>
                  <a:lnTo>
                    <a:pt x="47" y="241"/>
                  </a:lnTo>
                  <a:lnTo>
                    <a:pt x="45" y="239"/>
                  </a:lnTo>
                  <a:lnTo>
                    <a:pt x="43" y="239"/>
                  </a:lnTo>
                  <a:lnTo>
                    <a:pt x="38" y="237"/>
                  </a:lnTo>
                  <a:lnTo>
                    <a:pt x="35" y="233"/>
                  </a:lnTo>
                  <a:lnTo>
                    <a:pt x="35" y="224"/>
                  </a:lnTo>
                  <a:lnTo>
                    <a:pt x="30" y="220"/>
                  </a:lnTo>
                  <a:lnTo>
                    <a:pt x="27" y="215"/>
                  </a:lnTo>
                  <a:lnTo>
                    <a:pt x="27" y="212"/>
                  </a:lnTo>
                  <a:lnTo>
                    <a:pt x="27" y="205"/>
                  </a:lnTo>
                  <a:lnTo>
                    <a:pt x="27" y="202"/>
                  </a:lnTo>
                  <a:lnTo>
                    <a:pt x="15" y="199"/>
                  </a:lnTo>
                  <a:lnTo>
                    <a:pt x="9" y="200"/>
                  </a:lnTo>
                  <a:lnTo>
                    <a:pt x="7" y="200"/>
                  </a:lnTo>
                  <a:lnTo>
                    <a:pt x="5" y="195"/>
                  </a:lnTo>
                  <a:lnTo>
                    <a:pt x="0" y="191"/>
                  </a:lnTo>
                  <a:lnTo>
                    <a:pt x="4" y="178"/>
                  </a:lnTo>
                  <a:lnTo>
                    <a:pt x="10" y="166"/>
                  </a:lnTo>
                  <a:lnTo>
                    <a:pt x="12" y="165"/>
                  </a:lnTo>
                  <a:lnTo>
                    <a:pt x="13" y="163"/>
                  </a:lnTo>
                  <a:lnTo>
                    <a:pt x="22" y="150"/>
                  </a:lnTo>
                  <a:lnTo>
                    <a:pt x="22" y="148"/>
                  </a:lnTo>
                  <a:lnTo>
                    <a:pt x="23" y="147"/>
                  </a:lnTo>
                  <a:lnTo>
                    <a:pt x="10" y="134"/>
                  </a:lnTo>
                  <a:lnTo>
                    <a:pt x="13" y="134"/>
                  </a:lnTo>
                  <a:lnTo>
                    <a:pt x="18" y="134"/>
                  </a:lnTo>
                  <a:lnTo>
                    <a:pt x="20" y="132"/>
                  </a:lnTo>
                  <a:lnTo>
                    <a:pt x="30" y="129"/>
                  </a:lnTo>
                  <a:lnTo>
                    <a:pt x="32" y="129"/>
                  </a:lnTo>
                  <a:lnTo>
                    <a:pt x="43" y="121"/>
                  </a:lnTo>
                  <a:lnTo>
                    <a:pt x="45" y="119"/>
                  </a:lnTo>
                  <a:lnTo>
                    <a:pt x="48" y="118"/>
                  </a:lnTo>
                  <a:lnTo>
                    <a:pt x="50" y="114"/>
                  </a:lnTo>
                  <a:lnTo>
                    <a:pt x="56" y="105"/>
                  </a:lnTo>
                  <a:lnTo>
                    <a:pt x="58" y="102"/>
                  </a:lnTo>
                  <a:lnTo>
                    <a:pt x="65" y="90"/>
                  </a:lnTo>
                  <a:lnTo>
                    <a:pt x="73" y="82"/>
                  </a:lnTo>
                  <a:lnTo>
                    <a:pt x="75" y="80"/>
                  </a:lnTo>
                  <a:lnTo>
                    <a:pt x="76" y="77"/>
                  </a:lnTo>
                  <a:lnTo>
                    <a:pt x="81" y="71"/>
                  </a:lnTo>
                  <a:lnTo>
                    <a:pt x="85" y="71"/>
                  </a:lnTo>
                  <a:lnTo>
                    <a:pt x="91" y="66"/>
                  </a:lnTo>
                  <a:lnTo>
                    <a:pt x="93" y="66"/>
                  </a:lnTo>
                  <a:lnTo>
                    <a:pt x="95" y="66"/>
                  </a:lnTo>
                  <a:lnTo>
                    <a:pt x="99" y="66"/>
                  </a:lnTo>
                  <a:lnTo>
                    <a:pt x="101" y="66"/>
                  </a:lnTo>
                  <a:lnTo>
                    <a:pt x="108" y="63"/>
                  </a:lnTo>
                  <a:lnTo>
                    <a:pt x="111" y="56"/>
                  </a:lnTo>
                  <a:lnTo>
                    <a:pt x="114" y="55"/>
                  </a:lnTo>
                  <a:lnTo>
                    <a:pt x="134" y="48"/>
                  </a:lnTo>
                  <a:lnTo>
                    <a:pt x="147" y="51"/>
                  </a:lnTo>
                  <a:lnTo>
                    <a:pt x="149" y="51"/>
                  </a:lnTo>
                  <a:lnTo>
                    <a:pt x="156" y="50"/>
                  </a:lnTo>
                  <a:lnTo>
                    <a:pt x="159" y="46"/>
                  </a:lnTo>
                  <a:lnTo>
                    <a:pt x="162" y="45"/>
                  </a:lnTo>
                  <a:lnTo>
                    <a:pt x="167" y="45"/>
                  </a:lnTo>
                  <a:lnTo>
                    <a:pt x="169" y="45"/>
                  </a:lnTo>
                  <a:lnTo>
                    <a:pt x="179" y="46"/>
                  </a:lnTo>
                  <a:lnTo>
                    <a:pt x="181" y="46"/>
                  </a:lnTo>
                  <a:lnTo>
                    <a:pt x="187" y="43"/>
                  </a:lnTo>
                  <a:lnTo>
                    <a:pt x="189" y="42"/>
                  </a:lnTo>
                  <a:lnTo>
                    <a:pt x="200" y="38"/>
                  </a:lnTo>
                  <a:lnTo>
                    <a:pt x="207" y="40"/>
                  </a:lnTo>
                  <a:lnTo>
                    <a:pt x="212" y="40"/>
                  </a:lnTo>
                  <a:lnTo>
                    <a:pt x="224" y="40"/>
                  </a:lnTo>
                  <a:lnTo>
                    <a:pt x="225" y="40"/>
                  </a:lnTo>
                  <a:lnTo>
                    <a:pt x="232" y="38"/>
                  </a:lnTo>
                  <a:lnTo>
                    <a:pt x="242" y="38"/>
                  </a:lnTo>
                  <a:lnTo>
                    <a:pt x="260" y="38"/>
                  </a:lnTo>
                  <a:lnTo>
                    <a:pt x="273" y="38"/>
                  </a:lnTo>
                  <a:lnTo>
                    <a:pt x="275" y="38"/>
                  </a:lnTo>
                  <a:lnTo>
                    <a:pt x="278" y="38"/>
                  </a:lnTo>
                  <a:lnTo>
                    <a:pt x="296" y="38"/>
                  </a:lnTo>
                  <a:lnTo>
                    <a:pt x="313" y="37"/>
                  </a:lnTo>
                  <a:lnTo>
                    <a:pt x="324" y="32"/>
                  </a:lnTo>
                  <a:lnTo>
                    <a:pt x="326" y="32"/>
                  </a:lnTo>
                  <a:lnTo>
                    <a:pt x="328" y="32"/>
                  </a:lnTo>
                  <a:lnTo>
                    <a:pt x="338" y="29"/>
                  </a:lnTo>
                  <a:lnTo>
                    <a:pt x="339" y="29"/>
                  </a:lnTo>
                  <a:lnTo>
                    <a:pt x="348" y="22"/>
                  </a:lnTo>
                  <a:lnTo>
                    <a:pt x="354" y="14"/>
                  </a:lnTo>
                  <a:lnTo>
                    <a:pt x="356" y="13"/>
                  </a:lnTo>
                  <a:lnTo>
                    <a:pt x="357" y="9"/>
                  </a:lnTo>
                  <a:lnTo>
                    <a:pt x="364" y="6"/>
                  </a:lnTo>
                  <a:lnTo>
                    <a:pt x="367" y="6"/>
                  </a:lnTo>
                  <a:lnTo>
                    <a:pt x="369" y="6"/>
                  </a:lnTo>
                  <a:lnTo>
                    <a:pt x="376" y="6"/>
                  </a:lnTo>
                  <a:lnTo>
                    <a:pt x="381" y="6"/>
                  </a:lnTo>
                  <a:lnTo>
                    <a:pt x="392" y="1"/>
                  </a:lnTo>
                  <a:lnTo>
                    <a:pt x="396" y="0"/>
                  </a:lnTo>
                  <a:lnTo>
                    <a:pt x="399" y="0"/>
                  </a:lnTo>
                  <a:lnTo>
                    <a:pt x="402" y="0"/>
                  </a:lnTo>
                  <a:lnTo>
                    <a:pt x="405" y="0"/>
                  </a:lnTo>
                  <a:lnTo>
                    <a:pt x="410" y="0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64" name="Freeform 164"/>
            <p:cNvSpPr>
              <a:spLocks/>
            </p:cNvSpPr>
            <p:nvPr/>
          </p:nvSpPr>
          <p:spPr bwMode="auto">
            <a:xfrm>
              <a:off x="1284287" y="1377158"/>
              <a:ext cx="1077913" cy="1920875"/>
            </a:xfrm>
            <a:custGeom>
              <a:avLst/>
              <a:gdLst>
                <a:gd name="T0" fmla="*/ 895 w 1356"/>
                <a:gd name="T1" fmla="*/ 170 h 2419"/>
                <a:gd name="T2" fmla="*/ 928 w 1356"/>
                <a:gd name="T3" fmla="*/ 274 h 2419"/>
                <a:gd name="T4" fmla="*/ 972 w 1356"/>
                <a:gd name="T5" fmla="*/ 382 h 2419"/>
                <a:gd name="T6" fmla="*/ 1039 w 1356"/>
                <a:gd name="T7" fmla="*/ 426 h 2419"/>
                <a:gd name="T8" fmla="*/ 1098 w 1356"/>
                <a:gd name="T9" fmla="*/ 468 h 2419"/>
                <a:gd name="T10" fmla="*/ 1173 w 1356"/>
                <a:gd name="T11" fmla="*/ 528 h 2419"/>
                <a:gd name="T12" fmla="*/ 1249 w 1356"/>
                <a:gd name="T13" fmla="*/ 567 h 2419"/>
                <a:gd name="T14" fmla="*/ 1287 w 1356"/>
                <a:gd name="T15" fmla="*/ 639 h 2419"/>
                <a:gd name="T16" fmla="*/ 1354 w 1356"/>
                <a:gd name="T17" fmla="*/ 682 h 2419"/>
                <a:gd name="T18" fmla="*/ 1338 w 1356"/>
                <a:gd name="T19" fmla="*/ 790 h 2419"/>
                <a:gd name="T20" fmla="*/ 1348 w 1356"/>
                <a:gd name="T21" fmla="*/ 897 h 2419"/>
                <a:gd name="T22" fmla="*/ 1297 w 1356"/>
                <a:gd name="T23" fmla="*/ 936 h 2419"/>
                <a:gd name="T24" fmla="*/ 1252 w 1356"/>
                <a:gd name="T25" fmla="*/ 1034 h 2419"/>
                <a:gd name="T26" fmla="*/ 1171 w 1356"/>
                <a:gd name="T27" fmla="*/ 1139 h 2419"/>
                <a:gd name="T28" fmla="*/ 1116 w 1356"/>
                <a:gd name="T29" fmla="*/ 1245 h 2419"/>
                <a:gd name="T30" fmla="*/ 1040 w 1356"/>
                <a:gd name="T31" fmla="*/ 1287 h 2419"/>
                <a:gd name="T32" fmla="*/ 939 w 1356"/>
                <a:gd name="T33" fmla="*/ 1429 h 2419"/>
                <a:gd name="T34" fmla="*/ 855 w 1356"/>
                <a:gd name="T35" fmla="*/ 1505 h 2419"/>
                <a:gd name="T36" fmla="*/ 767 w 1356"/>
                <a:gd name="T37" fmla="*/ 1516 h 2419"/>
                <a:gd name="T38" fmla="*/ 676 w 1356"/>
                <a:gd name="T39" fmla="*/ 1620 h 2419"/>
                <a:gd name="T40" fmla="*/ 579 w 1356"/>
                <a:gd name="T41" fmla="*/ 1737 h 2419"/>
                <a:gd name="T42" fmla="*/ 539 w 1356"/>
                <a:gd name="T43" fmla="*/ 1829 h 2419"/>
                <a:gd name="T44" fmla="*/ 628 w 1356"/>
                <a:gd name="T45" fmla="*/ 1847 h 2419"/>
                <a:gd name="T46" fmla="*/ 618 w 1356"/>
                <a:gd name="T47" fmla="*/ 1932 h 2419"/>
                <a:gd name="T48" fmla="*/ 582 w 1356"/>
                <a:gd name="T49" fmla="*/ 2015 h 2419"/>
                <a:gd name="T50" fmla="*/ 580 w 1356"/>
                <a:gd name="T51" fmla="*/ 2120 h 2419"/>
                <a:gd name="T52" fmla="*/ 612 w 1356"/>
                <a:gd name="T53" fmla="*/ 2224 h 2419"/>
                <a:gd name="T54" fmla="*/ 617 w 1356"/>
                <a:gd name="T55" fmla="*/ 2369 h 2419"/>
                <a:gd name="T56" fmla="*/ 532 w 1356"/>
                <a:gd name="T57" fmla="*/ 2402 h 2419"/>
                <a:gd name="T58" fmla="*/ 448 w 1356"/>
                <a:gd name="T59" fmla="*/ 2308 h 2419"/>
                <a:gd name="T60" fmla="*/ 370 w 1356"/>
                <a:gd name="T61" fmla="*/ 2203 h 2419"/>
                <a:gd name="T62" fmla="*/ 274 w 1356"/>
                <a:gd name="T63" fmla="*/ 2248 h 2419"/>
                <a:gd name="T64" fmla="*/ 149 w 1356"/>
                <a:gd name="T65" fmla="*/ 2193 h 2419"/>
                <a:gd name="T66" fmla="*/ 51 w 1356"/>
                <a:gd name="T67" fmla="*/ 2101 h 2419"/>
                <a:gd name="T68" fmla="*/ 0 w 1356"/>
                <a:gd name="T69" fmla="*/ 1976 h 2419"/>
                <a:gd name="T70" fmla="*/ 121 w 1356"/>
                <a:gd name="T71" fmla="*/ 1949 h 2419"/>
                <a:gd name="T72" fmla="*/ 205 w 1356"/>
                <a:gd name="T73" fmla="*/ 1887 h 2419"/>
                <a:gd name="T74" fmla="*/ 266 w 1356"/>
                <a:gd name="T75" fmla="*/ 1805 h 2419"/>
                <a:gd name="T76" fmla="*/ 316 w 1356"/>
                <a:gd name="T77" fmla="*/ 1753 h 2419"/>
                <a:gd name="T78" fmla="*/ 271 w 1356"/>
                <a:gd name="T79" fmla="*/ 1644 h 2419"/>
                <a:gd name="T80" fmla="*/ 233 w 1356"/>
                <a:gd name="T81" fmla="*/ 1539 h 2419"/>
                <a:gd name="T82" fmla="*/ 202 w 1356"/>
                <a:gd name="T83" fmla="*/ 1432 h 2419"/>
                <a:gd name="T84" fmla="*/ 167 w 1356"/>
                <a:gd name="T85" fmla="*/ 1327 h 2419"/>
                <a:gd name="T86" fmla="*/ 212 w 1356"/>
                <a:gd name="T87" fmla="*/ 1258 h 2419"/>
                <a:gd name="T88" fmla="*/ 263 w 1356"/>
                <a:gd name="T89" fmla="*/ 1212 h 2419"/>
                <a:gd name="T90" fmla="*/ 334 w 1356"/>
                <a:gd name="T91" fmla="*/ 1126 h 2419"/>
                <a:gd name="T92" fmla="*/ 389 w 1356"/>
                <a:gd name="T93" fmla="*/ 1042 h 2419"/>
                <a:gd name="T94" fmla="*/ 458 w 1356"/>
                <a:gd name="T95" fmla="*/ 1012 h 2419"/>
                <a:gd name="T96" fmla="*/ 496 w 1356"/>
                <a:gd name="T97" fmla="*/ 919 h 2419"/>
                <a:gd name="T98" fmla="*/ 493 w 1356"/>
                <a:gd name="T99" fmla="*/ 876 h 2419"/>
                <a:gd name="T100" fmla="*/ 491 w 1356"/>
                <a:gd name="T101" fmla="*/ 795 h 2419"/>
                <a:gd name="T102" fmla="*/ 529 w 1356"/>
                <a:gd name="T103" fmla="*/ 711 h 2419"/>
                <a:gd name="T104" fmla="*/ 519 w 1356"/>
                <a:gd name="T105" fmla="*/ 620 h 2419"/>
                <a:gd name="T106" fmla="*/ 549 w 1356"/>
                <a:gd name="T107" fmla="*/ 520 h 2419"/>
                <a:gd name="T108" fmla="*/ 595 w 1356"/>
                <a:gd name="T109" fmla="*/ 448 h 2419"/>
                <a:gd name="T110" fmla="*/ 666 w 1356"/>
                <a:gd name="T111" fmla="*/ 374 h 2419"/>
                <a:gd name="T112" fmla="*/ 716 w 1356"/>
                <a:gd name="T113" fmla="*/ 343 h 2419"/>
                <a:gd name="T114" fmla="*/ 718 w 1356"/>
                <a:gd name="T115" fmla="*/ 272 h 2419"/>
                <a:gd name="T116" fmla="*/ 739 w 1356"/>
                <a:gd name="T117" fmla="*/ 173 h 2419"/>
                <a:gd name="T118" fmla="*/ 762 w 1356"/>
                <a:gd name="T119" fmla="*/ 92 h 2419"/>
                <a:gd name="T120" fmla="*/ 744 w 1356"/>
                <a:gd name="T121" fmla="*/ 7 h 2419"/>
                <a:gd name="T122" fmla="*/ 858 w 1356"/>
                <a:gd name="T123" fmla="*/ 31 h 2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56" h="2419">
                  <a:moveTo>
                    <a:pt x="881" y="34"/>
                  </a:moveTo>
                  <a:lnTo>
                    <a:pt x="886" y="42"/>
                  </a:lnTo>
                  <a:lnTo>
                    <a:pt x="883" y="59"/>
                  </a:lnTo>
                  <a:lnTo>
                    <a:pt x="885" y="63"/>
                  </a:lnTo>
                  <a:lnTo>
                    <a:pt x="886" y="68"/>
                  </a:lnTo>
                  <a:lnTo>
                    <a:pt x="890" y="73"/>
                  </a:lnTo>
                  <a:lnTo>
                    <a:pt x="895" y="76"/>
                  </a:lnTo>
                  <a:lnTo>
                    <a:pt x="900" y="78"/>
                  </a:lnTo>
                  <a:lnTo>
                    <a:pt x="901" y="92"/>
                  </a:lnTo>
                  <a:lnTo>
                    <a:pt x="900" y="96"/>
                  </a:lnTo>
                  <a:lnTo>
                    <a:pt x="900" y="97"/>
                  </a:lnTo>
                  <a:lnTo>
                    <a:pt x="896" y="104"/>
                  </a:lnTo>
                  <a:lnTo>
                    <a:pt x="895" y="105"/>
                  </a:lnTo>
                  <a:lnTo>
                    <a:pt x="893" y="112"/>
                  </a:lnTo>
                  <a:lnTo>
                    <a:pt x="890" y="120"/>
                  </a:lnTo>
                  <a:lnTo>
                    <a:pt x="890" y="122"/>
                  </a:lnTo>
                  <a:lnTo>
                    <a:pt x="891" y="126"/>
                  </a:lnTo>
                  <a:lnTo>
                    <a:pt x="893" y="131"/>
                  </a:lnTo>
                  <a:lnTo>
                    <a:pt x="895" y="141"/>
                  </a:lnTo>
                  <a:lnTo>
                    <a:pt x="898" y="154"/>
                  </a:lnTo>
                  <a:lnTo>
                    <a:pt x="896" y="157"/>
                  </a:lnTo>
                  <a:lnTo>
                    <a:pt x="896" y="160"/>
                  </a:lnTo>
                  <a:lnTo>
                    <a:pt x="896" y="164"/>
                  </a:lnTo>
                  <a:lnTo>
                    <a:pt x="895" y="170"/>
                  </a:lnTo>
                  <a:lnTo>
                    <a:pt x="895" y="173"/>
                  </a:lnTo>
                  <a:lnTo>
                    <a:pt x="895" y="178"/>
                  </a:lnTo>
                  <a:lnTo>
                    <a:pt x="896" y="181"/>
                  </a:lnTo>
                  <a:lnTo>
                    <a:pt x="898" y="190"/>
                  </a:lnTo>
                  <a:lnTo>
                    <a:pt x="903" y="198"/>
                  </a:lnTo>
                  <a:lnTo>
                    <a:pt x="903" y="203"/>
                  </a:lnTo>
                  <a:lnTo>
                    <a:pt x="905" y="209"/>
                  </a:lnTo>
                  <a:lnTo>
                    <a:pt x="906" y="211"/>
                  </a:lnTo>
                  <a:lnTo>
                    <a:pt x="908" y="214"/>
                  </a:lnTo>
                  <a:lnTo>
                    <a:pt x="908" y="217"/>
                  </a:lnTo>
                  <a:lnTo>
                    <a:pt x="908" y="224"/>
                  </a:lnTo>
                  <a:lnTo>
                    <a:pt x="910" y="225"/>
                  </a:lnTo>
                  <a:lnTo>
                    <a:pt x="911" y="228"/>
                  </a:lnTo>
                  <a:lnTo>
                    <a:pt x="913" y="232"/>
                  </a:lnTo>
                  <a:lnTo>
                    <a:pt x="913" y="233"/>
                  </a:lnTo>
                  <a:lnTo>
                    <a:pt x="915" y="237"/>
                  </a:lnTo>
                  <a:lnTo>
                    <a:pt x="919" y="249"/>
                  </a:lnTo>
                  <a:lnTo>
                    <a:pt x="921" y="251"/>
                  </a:lnTo>
                  <a:lnTo>
                    <a:pt x="923" y="256"/>
                  </a:lnTo>
                  <a:lnTo>
                    <a:pt x="923" y="261"/>
                  </a:lnTo>
                  <a:lnTo>
                    <a:pt x="923" y="262"/>
                  </a:lnTo>
                  <a:lnTo>
                    <a:pt x="923" y="266"/>
                  </a:lnTo>
                  <a:lnTo>
                    <a:pt x="923" y="269"/>
                  </a:lnTo>
                  <a:lnTo>
                    <a:pt x="928" y="274"/>
                  </a:lnTo>
                  <a:lnTo>
                    <a:pt x="933" y="279"/>
                  </a:lnTo>
                  <a:lnTo>
                    <a:pt x="934" y="280"/>
                  </a:lnTo>
                  <a:lnTo>
                    <a:pt x="938" y="290"/>
                  </a:lnTo>
                  <a:lnTo>
                    <a:pt x="941" y="300"/>
                  </a:lnTo>
                  <a:lnTo>
                    <a:pt x="943" y="303"/>
                  </a:lnTo>
                  <a:lnTo>
                    <a:pt x="951" y="308"/>
                  </a:lnTo>
                  <a:lnTo>
                    <a:pt x="954" y="311"/>
                  </a:lnTo>
                  <a:lnTo>
                    <a:pt x="956" y="313"/>
                  </a:lnTo>
                  <a:lnTo>
                    <a:pt x="956" y="317"/>
                  </a:lnTo>
                  <a:lnTo>
                    <a:pt x="954" y="324"/>
                  </a:lnTo>
                  <a:lnTo>
                    <a:pt x="954" y="326"/>
                  </a:lnTo>
                  <a:lnTo>
                    <a:pt x="958" y="332"/>
                  </a:lnTo>
                  <a:lnTo>
                    <a:pt x="958" y="334"/>
                  </a:lnTo>
                  <a:lnTo>
                    <a:pt x="959" y="337"/>
                  </a:lnTo>
                  <a:lnTo>
                    <a:pt x="961" y="342"/>
                  </a:lnTo>
                  <a:lnTo>
                    <a:pt x="962" y="350"/>
                  </a:lnTo>
                  <a:lnTo>
                    <a:pt x="964" y="355"/>
                  </a:lnTo>
                  <a:lnTo>
                    <a:pt x="964" y="359"/>
                  </a:lnTo>
                  <a:lnTo>
                    <a:pt x="964" y="368"/>
                  </a:lnTo>
                  <a:lnTo>
                    <a:pt x="966" y="371"/>
                  </a:lnTo>
                  <a:lnTo>
                    <a:pt x="971" y="374"/>
                  </a:lnTo>
                  <a:lnTo>
                    <a:pt x="972" y="376"/>
                  </a:lnTo>
                  <a:lnTo>
                    <a:pt x="972" y="377"/>
                  </a:lnTo>
                  <a:lnTo>
                    <a:pt x="972" y="382"/>
                  </a:lnTo>
                  <a:lnTo>
                    <a:pt x="972" y="385"/>
                  </a:lnTo>
                  <a:lnTo>
                    <a:pt x="974" y="389"/>
                  </a:lnTo>
                  <a:lnTo>
                    <a:pt x="981" y="390"/>
                  </a:lnTo>
                  <a:lnTo>
                    <a:pt x="984" y="393"/>
                  </a:lnTo>
                  <a:lnTo>
                    <a:pt x="986" y="397"/>
                  </a:lnTo>
                  <a:lnTo>
                    <a:pt x="994" y="397"/>
                  </a:lnTo>
                  <a:lnTo>
                    <a:pt x="996" y="398"/>
                  </a:lnTo>
                  <a:lnTo>
                    <a:pt x="999" y="397"/>
                  </a:lnTo>
                  <a:lnTo>
                    <a:pt x="1004" y="395"/>
                  </a:lnTo>
                  <a:lnTo>
                    <a:pt x="1009" y="393"/>
                  </a:lnTo>
                  <a:lnTo>
                    <a:pt x="1012" y="393"/>
                  </a:lnTo>
                  <a:lnTo>
                    <a:pt x="1017" y="395"/>
                  </a:lnTo>
                  <a:lnTo>
                    <a:pt x="1019" y="389"/>
                  </a:lnTo>
                  <a:lnTo>
                    <a:pt x="1022" y="390"/>
                  </a:lnTo>
                  <a:lnTo>
                    <a:pt x="1024" y="393"/>
                  </a:lnTo>
                  <a:lnTo>
                    <a:pt x="1024" y="400"/>
                  </a:lnTo>
                  <a:lnTo>
                    <a:pt x="1022" y="405"/>
                  </a:lnTo>
                  <a:lnTo>
                    <a:pt x="1025" y="410"/>
                  </a:lnTo>
                  <a:lnTo>
                    <a:pt x="1032" y="413"/>
                  </a:lnTo>
                  <a:lnTo>
                    <a:pt x="1035" y="411"/>
                  </a:lnTo>
                  <a:lnTo>
                    <a:pt x="1037" y="415"/>
                  </a:lnTo>
                  <a:lnTo>
                    <a:pt x="1035" y="418"/>
                  </a:lnTo>
                  <a:lnTo>
                    <a:pt x="1037" y="421"/>
                  </a:lnTo>
                  <a:lnTo>
                    <a:pt x="1039" y="426"/>
                  </a:lnTo>
                  <a:lnTo>
                    <a:pt x="1039" y="429"/>
                  </a:lnTo>
                  <a:lnTo>
                    <a:pt x="1039" y="432"/>
                  </a:lnTo>
                  <a:lnTo>
                    <a:pt x="1037" y="437"/>
                  </a:lnTo>
                  <a:lnTo>
                    <a:pt x="1035" y="440"/>
                  </a:lnTo>
                  <a:lnTo>
                    <a:pt x="1034" y="444"/>
                  </a:lnTo>
                  <a:lnTo>
                    <a:pt x="1037" y="448"/>
                  </a:lnTo>
                  <a:lnTo>
                    <a:pt x="1039" y="450"/>
                  </a:lnTo>
                  <a:lnTo>
                    <a:pt x="1040" y="453"/>
                  </a:lnTo>
                  <a:lnTo>
                    <a:pt x="1042" y="455"/>
                  </a:lnTo>
                  <a:lnTo>
                    <a:pt x="1042" y="457"/>
                  </a:lnTo>
                  <a:lnTo>
                    <a:pt x="1053" y="452"/>
                  </a:lnTo>
                  <a:lnTo>
                    <a:pt x="1062" y="455"/>
                  </a:lnTo>
                  <a:lnTo>
                    <a:pt x="1065" y="457"/>
                  </a:lnTo>
                  <a:lnTo>
                    <a:pt x="1068" y="458"/>
                  </a:lnTo>
                  <a:lnTo>
                    <a:pt x="1077" y="460"/>
                  </a:lnTo>
                  <a:lnTo>
                    <a:pt x="1080" y="460"/>
                  </a:lnTo>
                  <a:lnTo>
                    <a:pt x="1082" y="460"/>
                  </a:lnTo>
                  <a:lnTo>
                    <a:pt x="1085" y="457"/>
                  </a:lnTo>
                  <a:lnTo>
                    <a:pt x="1088" y="457"/>
                  </a:lnTo>
                  <a:lnTo>
                    <a:pt x="1090" y="457"/>
                  </a:lnTo>
                  <a:lnTo>
                    <a:pt x="1093" y="461"/>
                  </a:lnTo>
                  <a:lnTo>
                    <a:pt x="1095" y="466"/>
                  </a:lnTo>
                  <a:lnTo>
                    <a:pt x="1096" y="468"/>
                  </a:lnTo>
                  <a:lnTo>
                    <a:pt x="1098" y="468"/>
                  </a:lnTo>
                  <a:lnTo>
                    <a:pt x="1101" y="468"/>
                  </a:lnTo>
                  <a:lnTo>
                    <a:pt x="1108" y="470"/>
                  </a:lnTo>
                  <a:lnTo>
                    <a:pt x="1110" y="470"/>
                  </a:lnTo>
                  <a:lnTo>
                    <a:pt x="1115" y="471"/>
                  </a:lnTo>
                  <a:lnTo>
                    <a:pt x="1116" y="473"/>
                  </a:lnTo>
                  <a:lnTo>
                    <a:pt x="1120" y="470"/>
                  </a:lnTo>
                  <a:lnTo>
                    <a:pt x="1123" y="471"/>
                  </a:lnTo>
                  <a:lnTo>
                    <a:pt x="1125" y="473"/>
                  </a:lnTo>
                  <a:lnTo>
                    <a:pt x="1138" y="478"/>
                  </a:lnTo>
                  <a:lnTo>
                    <a:pt x="1139" y="482"/>
                  </a:lnTo>
                  <a:lnTo>
                    <a:pt x="1139" y="484"/>
                  </a:lnTo>
                  <a:lnTo>
                    <a:pt x="1144" y="489"/>
                  </a:lnTo>
                  <a:lnTo>
                    <a:pt x="1144" y="491"/>
                  </a:lnTo>
                  <a:lnTo>
                    <a:pt x="1146" y="492"/>
                  </a:lnTo>
                  <a:lnTo>
                    <a:pt x="1149" y="495"/>
                  </a:lnTo>
                  <a:lnTo>
                    <a:pt x="1151" y="497"/>
                  </a:lnTo>
                  <a:lnTo>
                    <a:pt x="1154" y="507"/>
                  </a:lnTo>
                  <a:lnTo>
                    <a:pt x="1156" y="513"/>
                  </a:lnTo>
                  <a:lnTo>
                    <a:pt x="1156" y="515"/>
                  </a:lnTo>
                  <a:lnTo>
                    <a:pt x="1161" y="520"/>
                  </a:lnTo>
                  <a:lnTo>
                    <a:pt x="1166" y="521"/>
                  </a:lnTo>
                  <a:lnTo>
                    <a:pt x="1168" y="523"/>
                  </a:lnTo>
                  <a:lnTo>
                    <a:pt x="1171" y="526"/>
                  </a:lnTo>
                  <a:lnTo>
                    <a:pt x="1173" y="528"/>
                  </a:lnTo>
                  <a:lnTo>
                    <a:pt x="1174" y="529"/>
                  </a:lnTo>
                  <a:lnTo>
                    <a:pt x="1182" y="536"/>
                  </a:lnTo>
                  <a:lnTo>
                    <a:pt x="1187" y="541"/>
                  </a:lnTo>
                  <a:lnTo>
                    <a:pt x="1189" y="542"/>
                  </a:lnTo>
                  <a:lnTo>
                    <a:pt x="1191" y="544"/>
                  </a:lnTo>
                  <a:lnTo>
                    <a:pt x="1192" y="546"/>
                  </a:lnTo>
                  <a:lnTo>
                    <a:pt x="1196" y="546"/>
                  </a:lnTo>
                  <a:lnTo>
                    <a:pt x="1201" y="546"/>
                  </a:lnTo>
                  <a:lnTo>
                    <a:pt x="1204" y="549"/>
                  </a:lnTo>
                  <a:lnTo>
                    <a:pt x="1207" y="550"/>
                  </a:lnTo>
                  <a:lnTo>
                    <a:pt x="1209" y="552"/>
                  </a:lnTo>
                  <a:lnTo>
                    <a:pt x="1211" y="555"/>
                  </a:lnTo>
                  <a:lnTo>
                    <a:pt x="1214" y="557"/>
                  </a:lnTo>
                  <a:lnTo>
                    <a:pt x="1216" y="557"/>
                  </a:lnTo>
                  <a:lnTo>
                    <a:pt x="1219" y="559"/>
                  </a:lnTo>
                  <a:lnTo>
                    <a:pt x="1222" y="559"/>
                  </a:lnTo>
                  <a:lnTo>
                    <a:pt x="1224" y="559"/>
                  </a:lnTo>
                  <a:lnTo>
                    <a:pt x="1227" y="560"/>
                  </a:lnTo>
                  <a:lnTo>
                    <a:pt x="1237" y="565"/>
                  </a:lnTo>
                  <a:lnTo>
                    <a:pt x="1239" y="568"/>
                  </a:lnTo>
                  <a:lnTo>
                    <a:pt x="1240" y="570"/>
                  </a:lnTo>
                  <a:lnTo>
                    <a:pt x="1244" y="571"/>
                  </a:lnTo>
                  <a:lnTo>
                    <a:pt x="1245" y="570"/>
                  </a:lnTo>
                  <a:lnTo>
                    <a:pt x="1249" y="567"/>
                  </a:lnTo>
                  <a:lnTo>
                    <a:pt x="1254" y="567"/>
                  </a:lnTo>
                  <a:lnTo>
                    <a:pt x="1257" y="567"/>
                  </a:lnTo>
                  <a:lnTo>
                    <a:pt x="1259" y="568"/>
                  </a:lnTo>
                  <a:lnTo>
                    <a:pt x="1260" y="570"/>
                  </a:lnTo>
                  <a:lnTo>
                    <a:pt x="1262" y="575"/>
                  </a:lnTo>
                  <a:lnTo>
                    <a:pt x="1265" y="578"/>
                  </a:lnTo>
                  <a:lnTo>
                    <a:pt x="1267" y="578"/>
                  </a:lnTo>
                  <a:lnTo>
                    <a:pt x="1275" y="581"/>
                  </a:lnTo>
                  <a:lnTo>
                    <a:pt x="1280" y="584"/>
                  </a:lnTo>
                  <a:lnTo>
                    <a:pt x="1282" y="586"/>
                  </a:lnTo>
                  <a:lnTo>
                    <a:pt x="1285" y="588"/>
                  </a:lnTo>
                  <a:lnTo>
                    <a:pt x="1285" y="589"/>
                  </a:lnTo>
                  <a:lnTo>
                    <a:pt x="1287" y="593"/>
                  </a:lnTo>
                  <a:lnTo>
                    <a:pt x="1288" y="594"/>
                  </a:lnTo>
                  <a:lnTo>
                    <a:pt x="1292" y="601"/>
                  </a:lnTo>
                  <a:lnTo>
                    <a:pt x="1293" y="602"/>
                  </a:lnTo>
                  <a:lnTo>
                    <a:pt x="1295" y="605"/>
                  </a:lnTo>
                  <a:lnTo>
                    <a:pt x="1295" y="607"/>
                  </a:lnTo>
                  <a:lnTo>
                    <a:pt x="1293" y="614"/>
                  </a:lnTo>
                  <a:lnTo>
                    <a:pt x="1293" y="620"/>
                  </a:lnTo>
                  <a:lnTo>
                    <a:pt x="1293" y="626"/>
                  </a:lnTo>
                  <a:lnTo>
                    <a:pt x="1290" y="631"/>
                  </a:lnTo>
                  <a:lnTo>
                    <a:pt x="1288" y="636"/>
                  </a:lnTo>
                  <a:lnTo>
                    <a:pt x="1287" y="639"/>
                  </a:lnTo>
                  <a:lnTo>
                    <a:pt x="1292" y="646"/>
                  </a:lnTo>
                  <a:lnTo>
                    <a:pt x="1292" y="648"/>
                  </a:lnTo>
                  <a:lnTo>
                    <a:pt x="1292" y="651"/>
                  </a:lnTo>
                  <a:lnTo>
                    <a:pt x="1292" y="652"/>
                  </a:lnTo>
                  <a:lnTo>
                    <a:pt x="1293" y="656"/>
                  </a:lnTo>
                  <a:lnTo>
                    <a:pt x="1298" y="656"/>
                  </a:lnTo>
                  <a:lnTo>
                    <a:pt x="1302" y="652"/>
                  </a:lnTo>
                  <a:lnTo>
                    <a:pt x="1303" y="651"/>
                  </a:lnTo>
                  <a:lnTo>
                    <a:pt x="1310" y="646"/>
                  </a:lnTo>
                  <a:lnTo>
                    <a:pt x="1316" y="646"/>
                  </a:lnTo>
                  <a:lnTo>
                    <a:pt x="1320" y="648"/>
                  </a:lnTo>
                  <a:lnTo>
                    <a:pt x="1323" y="652"/>
                  </a:lnTo>
                  <a:lnTo>
                    <a:pt x="1325" y="656"/>
                  </a:lnTo>
                  <a:lnTo>
                    <a:pt x="1326" y="657"/>
                  </a:lnTo>
                  <a:lnTo>
                    <a:pt x="1330" y="660"/>
                  </a:lnTo>
                  <a:lnTo>
                    <a:pt x="1331" y="660"/>
                  </a:lnTo>
                  <a:lnTo>
                    <a:pt x="1335" y="662"/>
                  </a:lnTo>
                  <a:lnTo>
                    <a:pt x="1336" y="662"/>
                  </a:lnTo>
                  <a:lnTo>
                    <a:pt x="1340" y="665"/>
                  </a:lnTo>
                  <a:lnTo>
                    <a:pt x="1341" y="665"/>
                  </a:lnTo>
                  <a:lnTo>
                    <a:pt x="1343" y="665"/>
                  </a:lnTo>
                  <a:lnTo>
                    <a:pt x="1345" y="673"/>
                  </a:lnTo>
                  <a:lnTo>
                    <a:pt x="1351" y="678"/>
                  </a:lnTo>
                  <a:lnTo>
                    <a:pt x="1354" y="682"/>
                  </a:lnTo>
                  <a:lnTo>
                    <a:pt x="1356" y="688"/>
                  </a:lnTo>
                  <a:lnTo>
                    <a:pt x="1354" y="693"/>
                  </a:lnTo>
                  <a:lnTo>
                    <a:pt x="1349" y="696"/>
                  </a:lnTo>
                  <a:lnTo>
                    <a:pt x="1346" y="701"/>
                  </a:lnTo>
                  <a:lnTo>
                    <a:pt x="1345" y="706"/>
                  </a:lnTo>
                  <a:lnTo>
                    <a:pt x="1345" y="711"/>
                  </a:lnTo>
                  <a:lnTo>
                    <a:pt x="1341" y="714"/>
                  </a:lnTo>
                  <a:lnTo>
                    <a:pt x="1336" y="719"/>
                  </a:lnTo>
                  <a:lnTo>
                    <a:pt x="1335" y="722"/>
                  </a:lnTo>
                  <a:lnTo>
                    <a:pt x="1330" y="727"/>
                  </a:lnTo>
                  <a:lnTo>
                    <a:pt x="1330" y="728"/>
                  </a:lnTo>
                  <a:lnTo>
                    <a:pt x="1331" y="738"/>
                  </a:lnTo>
                  <a:lnTo>
                    <a:pt x="1331" y="741"/>
                  </a:lnTo>
                  <a:lnTo>
                    <a:pt x="1326" y="748"/>
                  </a:lnTo>
                  <a:lnTo>
                    <a:pt x="1326" y="753"/>
                  </a:lnTo>
                  <a:lnTo>
                    <a:pt x="1328" y="756"/>
                  </a:lnTo>
                  <a:lnTo>
                    <a:pt x="1330" y="761"/>
                  </a:lnTo>
                  <a:lnTo>
                    <a:pt x="1330" y="764"/>
                  </a:lnTo>
                  <a:lnTo>
                    <a:pt x="1331" y="771"/>
                  </a:lnTo>
                  <a:lnTo>
                    <a:pt x="1333" y="777"/>
                  </a:lnTo>
                  <a:lnTo>
                    <a:pt x="1335" y="780"/>
                  </a:lnTo>
                  <a:lnTo>
                    <a:pt x="1336" y="783"/>
                  </a:lnTo>
                  <a:lnTo>
                    <a:pt x="1338" y="787"/>
                  </a:lnTo>
                  <a:lnTo>
                    <a:pt x="1338" y="790"/>
                  </a:lnTo>
                  <a:lnTo>
                    <a:pt x="1336" y="793"/>
                  </a:lnTo>
                  <a:lnTo>
                    <a:pt x="1335" y="795"/>
                  </a:lnTo>
                  <a:lnTo>
                    <a:pt x="1335" y="800"/>
                  </a:lnTo>
                  <a:lnTo>
                    <a:pt x="1338" y="803"/>
                  </a:lnTo>
                  <a:lnTo>
                    <a:pt x="1340" y="809"/>
                  </a:lnTo>
                  <a:lnTo>
                    <a:pt x="1340" y="816"/>
                  </a:lnTo>
                  <a:lnTo>
                    <a:pt x="1338" y="819"/>
                  </a:lnTo>
                  <a:lnTo>
                    <a:pt x="1335" y="824"/>
                  </a:lnTo>
                  <a:lnTo>
                    <a:pt x="1336" y="829"/>
                  </a:lnTo>
                  <a:lnTo>
                    <a:pt x="1336" y="832"/>
                  </a:lnTo>
                  <a:lnTo>
                    <a:pt x="1331" y="843"/>
                  </a:lnTo>
                  <a:lnTo>
                    <a:pt x="1331" y="845"/>
                  </a:lnTo>
                  <a:lnTo>
                    <a:pt x="1328" y="853"/>
                  </a:lnTo>
                  <a:lnTo>
                    <a:pt x="1330" y="858"/>
                  </a:lnTo>
                  <a:lnTo>
                    <a:pt x="1331" y="864"/>
                  </a:lnTo>
                  <a:lnTo>
                    <a:pt x="1335" y="872"/>
                  </a:lnTo>
                  <a:lnTo>
                    <a:pt x="1335" y="876"/>
                  </a:lnTo>
                  <a:lnTo>
                    <a:pt x="1341" y="879"/>
                  </a:lnTo>
                  <a:lnTo>
                    <a:pt x="1345" y="884"/>
                  </a:lnTo>
                  <a:lnTo>
                    <a:pt x="1349" y="887"/>
                  </a:lnTo>
                  <a:lnTo>
                    <a:pt x="1351" y="889"/>
                  </a:lnTo>
                  <a:lnTo>
                    <a:pt x="1351" y="890"/>
                  </a:lnTo>
                  <a:lnTo>
                    <a:pt x="1349" y="895"/>
                  </a:lnTo>
                  <a:lnTo>
                    <a:pt x="1348" y="897"/>
                  </a:lnTo>
                  <a:lnTo>
                    <a:pt x="1346" y="900"/>
                  </a:lnTo>
                  <a:lnTo>
                    <a:pt x="1343" y="903"/>
                  </a:lnTo>
                  <a:lnTo>
                    <a:pt x="1341" y="908"/>
                  </a:lnTo>
                  <a:lnTo>
                    <a:pt x="1341" y="915"/>
                  </a:lnTo>
                  <a:lnTo>
                    <a:pt x="1338" y="921"/>
                  </a:lnTo>
                  <a:lnTo>
                    <a:pt x="1336" y="927"/>
                  </a:lnTo>
                  <a:lnTo>
                    <a:pt x="1336" y="931"/>
                  </a:lnTo>
                  <a:lnTo>
                    <a:pt x="1336" y="934"/>
                  </a:lnTo>
                  <a:lnTo>
                    <a:pt x="1335" y="936"/>
                  </a:lnTo>
                  <a:lnTo>
                    <a:pt x="1328" y="936"/>
                  </a:lnTo>
                  <a:lnTo>
                    <a:pt x="1326" y="932"/>
                  </a:lnTo>
                  <a:lnTo>
                    <a:pt x="1325" y="931"/>
                  </a:lnTo>
                  <a:lnTo>
                    <a:pt x="1323" y="929"/>
                  </a:lnTo>
                  <a:lnTo>
                    <a:pt x="1321" y="926"/>
                  </a:lnTo>
                  <a:lnTo>
                    <a:pt x="1320" y="924"/>
                  </a:lnTo>
                  <a:lnTo>
                    <a:pt x="1316" y="924"/>
                  </a:lnTo>
                  <a:lnTo>
                    <a:pt x="1315" y="926"/>
                  </a:lnTo>
                  <a:lnTo>
                    <a:pt x="1313" y="927"/>
                  </a:lnTo>
                  <a:lnTo>
                    <a:pt x="1308" y="931"/>
                  </a:lnTo>
                  <a:lnTo>
                    <a:pt x="1306" y="932"/>
                  </a:lnTo>
                  <a:lnTo>
                    <a:pt x="1305" y="934"/>
                  </a:lnTo>
                  <a:lnTo>
                    <a:pt x="1303" y="934"/>
                  </a:lnTo>
                  <a:lnTo>
                    <a:pt x="1300" y="936"/>
                  </a:lnTo>
                  <a:lnTo>
                    <a:pt x="1297" y="936"/>
                  </a:lnTo>
                  <a:lnTo>
                    <a:pt x="1293" y="936"/>
                  </a:lnTo>
                  <a:lnTo>
                    <a:pt x="1290" y="936"/>
                  </a:lnTo>
                  <a:lnTo>
                    <a:pt x="1288" y="937"/>
                  </a:lnTo>
                  <a:lnTo>
                    <a:pt x="1285" y="939"/>
                  </a:lnTo>
                  <a:lnTo>
                    <a:pt x="1283" y="940"/>
                  </a:lnTo>
                  <a:lnTo>
                    <a:pt x="1278" y="949"/>
                  </a:lnTo>
                  <a:lnTo>
                    <a:pt x="1277" y="952"/>
                  </a:lnTo>
                  <a:lnTo>
                    <a:pt x="1277" y="958"/>
                  </a:lnTo>
                  <a:lnTo>
                    <a:pt x="1275" y="966"/>
                  </a:lnTo>
                  <a:lnTo>
                    <a:pt x="1277" y="970"/>
                  </a:lnTo>
                  <a:lnTo>
                    <a:pt x="1278" y="973"/>
                  </a:lnTo>
                  <a:lnTo>
                    <a:pt x="1280" y="979"/>
                  </a:lnTo>
                  <a:lnTo>
                    <a:pt x="1280" y="984"/>
                  </a:lnTo>
                  <a:lnTo>
                    <a:pt x="1280" y="986"/>
                  </a:lnTo>
                  <a:lnTo>
                    <a:pt x="1277" y="989"/>
                  </a:lnTo>
                  <a:lnTo>
                    <a:pt x="1275" y="994"/>
                  </a:lnTo>
                  <a:lnTo>
                    <a:pt x="1275" y="1000"/>
                  </a:lnTo>
                  <a:lnTo>
                    <a:pt x="1275" y="1005"/>
                  </a:lnTo>
                  <a:lnTo>
                    <a:pt x="1265" y="1015"/>
                  </a:lnTo>
                  <a:lnTo>
                    <a:pt x="1260" y="1021"/>
                  </a:lnTo>
                  <a:lnTo>
                    <a:pt x="1259" y="1023"/>
                  </a:lnTo>
                  <a:lnTo>
                    <a:pt x="1257" y="1028"/>
                  </a:lnTo>
                  <a:lnTo>
                    <a:pt x="1254" y="1034"/>
                  </a:lnTo>
                  <a:lnTo>
                    <a:pt x="1252" y="1034"/>
                  </a:lnTo>
                  <a:lnTo>
                    <a:pt x="1247" y="1038"/>
                  </a:lnTo>
                  <a:lnTo>
                    <a:pt x="1249" y="1041"/>
                  </a:lnTo>
                  <a:lnTo>
                    <a:pt x="1244" y="1054"/>
                  </a:lnTo>
                  <a:lnTo>
                    <a:pt x="1242" y="1057"/>
                  </a:lnTo>
                  <a:lnTo>
                    <a:pt x="1240" y="1060"/>
                  </a:lnTo>
                  <a:lnTo>
                    <a:pt x="1227" y="1063"/>
                  </a:lnTo>
                  <a:lnTo>
                    <a:pt x="1232" y="1067"/>
                  </a:lnTo>
                  <a:lnTo>
                    <a:pt x="1234" y="1073"/>
                  </a:lnTo>
                  <a:lnTo>
                    <a:pt x="1232" y="1081"/>
                  </a:lnTo>
                  <a:lnTo>
                    <a:pt x="1227" y="1089"/>
                  </a:lnTo>
                  <a:lnTo>
                    <a:pt x="1224" y="1094"/>
                  </a:lnTo>
                  <a:lnTo>
                    <a:pt x="1225" y="1099"/>
                  </a:lnTo>
                  <a:lnTo>
                    <a:pt x="1225" y="1101"/>
                  </a:lnTo>
                  <a:lnTo>
                    <a:pt x="1222" y="1105"/>
                  </a:lnTo>
                  <a:lnTo>
                    <a:pt x="1222" y="1107"/>
                  </a:lnTo>
                  <a:lnTo>
                    <a:pt x="1219" y="1110"/>
                  </a:lnTo>
                  <a:lnTo>
                    <a:pt x="1187" y="1117"/>
                  </a:lnTo>
                  <a:lnTo>
                    <a:pt x="1182" y="1118"/>
                  </a:lnTo>
                  <a:lnTo>
                    <a:pt x="1186" y="1125"/>
                  </a:lnTo>
                  <a:lnTo>
                    <a:pt x="1184" y="1128"/>
                  </a:lnTo>
                  <a:lnTo>
                    <a:pt x="1179" y="1130"/>
                  </a:lnTo>
                  <a:lnTo>
                    <a:pt x="1176" y="1131"/>
                  </a:lnTo>
                  <a:lnTo>
                    <a:pt x="1174" y="1133"/>
                  </a:lnTo>
                  <a:lnTo>
                    <a:pt x="1171" y="1139"/>
                  </a:lnTo>
                  <a:lnTo>
                    <a:pt x="1169" y="1141"/>
                  </a:lnTo>
                  <a:lnTo>
                    <a:pt x="1166" y="1148"/>
                  </a:lnTo>
                  <a:lnTo>
                    <a:pt x="1164" y="1156"/>
                  </a:lnTo>
                  <a:lnTo>
                    <a:pt x="1164" y="1159"/>
                  </a:lnTo>
                  <a:lnTo>
                    <a:pt x="1163" y="1160"/>
                  </a:lnTo>
                  <a:lnTo>
                    <a:pt x="1158" y="1162"/>
                  </a:lnTo>
                  <a:lnTo>
                    <a:pt x="1156" y="1164"/>
                  </a:lnTo>
                  <a:lnTo>
                    <a:pt x="1154" y="1165"/>
                  </a:lnTo>
                  <a:lnTo>
                    <a:pt x="1153" y="1170"/>
                  </a:lnTo>
                  <a:lnTo>
                    <a:pt x="1153" y="1177"/>
                  </a:lnTo>
                  <a:lnTo>
                    <a:pt x="1153" y="1178"/>
                  </a:lnTo>
                  <a:lnTo>
                    <a:pt x="1149" y="1188"/>
                  </a:lnTo>
                  <a:lnTo>
                    <a:pt x="1148" y="1194"/>
                  </a:lnTo>
                  <a:lnTo>
                    <a:pt x="1141" y="1201"/>
                  </a:lnTo>
                  <a:lnTo>
                    <a:pt x="1139" y="1206"/>
                  </a:lnTo>
                  <a:lnTo>
                    <a:pt x="1136" y="1207"/>
                  </a:lnTo>
                  <a:lnTo>
                    <a:pt x="1133" y="1214"/>
                  </a:lnTo>
                  <a:lnTo>
                    <a:pt x="1130" y="1220"/>
                  </a:lnTo>
                  <a:lnTo>
                    <a:pt x="1130" y="1222"/>
                  </a:lnTo>
                  <a:lnTo>
                    <a:pt x="1126" y="1228"/>
                  </a:lnTo>
                  <a:lnTo>
                    <a:pt x="1123" y="1237"/>
                  </a:lnTo>
                  <a:lnTo>
                    <a:pt x="1121" y="1238"/>
                  </a:lnTo>
                  <a:lnTo>
                    <a:pt x="1120" y="1241"/>
                  </a:lnTo>
                  <a:lnTo>
                    <a:pt x="1116" y="1245"/>
                  </a:lnTo>
                  <a:lnTo>
                    <a:pt x="1115" y="1245"/>
                  </a:lnTo>
                  <a:lnTo>
                    <a:pt x="1110" y="1243"/>
                  </a:lnTo>
                  <a:lnTo>
                    <a:pt x="1106" y="1243"/>
                  </a:lnTo>
                  <a:lnTo>
                    <a:pt x="1103" y="1241"/>
                  </a:lnTo>
                  <a:lnTo>
                    <a:pt x="1096" y="1241"/>
                  </a:lnTo>
                  <a:lnTo>
                    <a:pt x="1095" y="1243"/>
                  </a:lnTo>
                  <a:lnTo>
                    <a:pt x="1091" y="1243"/>
                  </a:lnTo>
                  <a:lnTo>
                    <a:pt x="1088" y="1243"/>
                  </a:lnTo>
                  <a:lnTo>
                    <a:pt x="1085" y="1245"/>
                  </a:lnTo>
                  <a:lnTo>
                    <a:pt x="1080" y="1243"/>
                  </a:lnTo>
                  <a:lnTo>
                    <a:pt x="1075" y="1241"/>
                  </a:lnTo>
                  <a:lnTo>
                    <a:pt x="1073" y="1241"/>
                  </a:lnTo>
                  <a:lnTo>
                    <a:pt x="1070" y="1240"/>
                  </a:lnTo>
                  <a:lnTo>
                    <a:pt x="1067" y="1240"/>
                  </a:lnTo>
                  <a:lnTo>
                    <a:pt x="1065" y="1241"/>
                  </a:lnTo>
                  <a:lnTo>
                    <a:pt x="1063" y="1245"/>
                  </a:lnTo>
                  <a:lnTo>
                    <a:pt x="1063" y="1246"/>
                  </a:lnTo>
                  <a:lnTo>
                    <a:pt x="1063" y="1248"/>
                  </a:lnTo>
                  <a:lnTo>
                    <a:pt x="1060" y="1254"/>
                  </a:lnTo>
                  <a:lnTo>
                    <a:pt x="1057" y="1269"/>
                  </a:lnTo>
                  <a:lnTo>
                    <a:pt x="1053" y="1271"/>
                  </a:lnTo>
                  <a:lnTo>
                    <a:pt x="1047" y="1279"/>
                  </a:lnTo>
                  <a:lnTo>
                    <a:pt x="1044" y="1283"/>
                  </a:lnTo>
                  <a:lnTo>
                    <a:pt x="1040" y="1287"/>
                  </a:lnTo>
                  <a:lnTo>
                    <a:pt x="1030" y="1290"/>
                  </a:lnTo>
                  <a:lnTo>
                    <a:pt x="1022" y="1292"/>
                  </a:lnTo>
                  <a:lnTo>
                    <a:pt x="1017" y="1298"/>
                  </a:lnTo>
                  <a:lnTo>
                    <a:pt x="1012" y="1303"/>
                  </a:lnTo>
                  <a:lnTo>
                    <a:pt x="1004" y="1314"/>
                  </a:lnTo>
                  <a:lnTo>
                    <a:pt x="1002" y="1322"/>
                  </a:lnTo>
                  <a:lnTo>
                    <a:pt x="1001" y="1329"/>
                  </a:lnTo>
                  <a:lnTo>
                    <a:pt x="996" y="1335"/>
                  </a:lnTo>
                  <a:lnTo>
                    <a:pt x="994" y="1338"/>
                  </a:lnTo>
                  <a:lnTo>
                    <a:pt x="986" y="1345"/>
                  </a:lnTo>
                  <a:lnTo>
                    <a:pt x="977" y="1358"/>
                  </a:lnTo>
                  <a:lnTo>
                    <a:pt x="969" y="1372"/>
                  </a:lnTo>
                  <a:lnTo>
                    <a:pt x="962" y="1381"/>
                  </a:lnTo>
                  <a:lnTo>
                    <a:pt x="956" y="1385"/>
                  </a:lnTo>
                  <a:lnTo>
                    <a:pt x="949" y="1398"/>
                  </a:lnTo>
                  <a:lnTo>
                    <a:pt x="946" y="1408"/>
                  </a:lnTo>
                  <a:lnTo>
                    <a:pt x="949" y="1413"/>
                  </a:lnTo>
                  <a:lnTo>
                    <a:pt x="951" y="1416"/>
                  </a:lnTo>
                  <a:lnTo>
                    <a:pt x="953" y="1419"/>
                  </a:lnTo>
                  <a:lnTo>
                    <a:pt x="951" y="1421"/>
                  </a:lnTo>
                  <a:lnTo>
                    <a:pt x="948" y="1423"/>
                  </a:lnTo>
                  <a:lnTo>
                    <a:pt x="946" y="1424"/>
                  </a:lnTo>
                  <a:lnTo>
                    <a:pt x="941" y="1427"/>
                  </a:lnTo>
                  <a:lnTo>
                    <a:pt x="939" y="1429"/>
                  </a:lnTo>
                  <a:lnTo>
                    <a:pt x="936" y="1432"/>
                  </a:lnTo>
                  <a:lnTo>
                    <a:pt x="931" y="1436"/>
                  </a:lnTo>
                  <a:lnTo>
                    <a:pt x="926" y="1439"/>
                  </a:lnTo>
                  <a:lnTo>
                    <a:pt x="924" y="1445"/>
                  </a:lnTo>
                  <a:lnTo>
                    <a:pt x="923" y="1449"/>
                  </a:lnTo>
                  <a:lnTo>
                    <a:pt x="919" y="1455"/>
                  </a:lnTo>
                  <a:lnTo>
                    <a:pt x="918" y="1457"/>
                  </a:lnTo>
                  <a:lnTo>
                    <a:pt x="916" y="1460"/>
                  </a:lnTo>
                  <a:lnTo>
                    <a:pt x="913" y="1466"/>
                  </a:lnTo>
                  <a:lnTo>
                    <a:pt x="910" y="1474"/>
                  </a:lnTo>
                  <a:lnTo>
                    <a:pt x="908" y="1476"/>
                  </a:lnTo>
                  <a:lnTo>
                    <a:pt x="905" y="1476"/>
                  </a:lnTo>
                  <a:lnTo>
                    <a:pt x="901" y="1478"/>
                  </a:lnTo>
                  <a:lnTo>
                    <a:pt x="895" y="1478"/>
                  </a:lnTo>
                  <a:lnTo>
                    <a:pt x="890" y="1479"/>
                  </a:lnTo>
                  <a:lnTo>
                    <a:pt x="885" y="1481"/>
                  </a:lnTo>
                  <a:lnTo>
                    <a:pt x="881" y="1482"/>
                  </a:lnTo>
                  <a:lnTo>
                    <a:pt x="881" y="1486"/>
                  </a:lnTo>
                  <a:lnTo>
                    <a:pt x="881" y="1489"/>
                  </a:lnTo>
                  <a:lnTo>
                    <a:pt x="880" y="1492"/>
                  </a:lnTo>
                  <a:lnTo>
                    <a:pt x="873" y="1495"/>
                  </a:lnTo>
                  <a:lnTo>
                    <a:pt x="870" y="1500"/>
                  </a:lnTo>
                  <a:lnTo>
                    <a:pt x="863" y="1502"/>
                  </a:lnTo>
                  <a:lnTo>
                    <a:pt x="855" y="1505"/>
                  </a:lnTo>
                  <a:lnTo>
                    <a:pt x="852" y="1507"/>
                  </a:lnTo>
                  <a:lnTo>
                    <a:pt x="847" y="1508"/>
                  </a:lnTo>
                  <a:lnTo>
                    <a:pt x="842" y="1512"/>
                  </a:lnTo>
                  <a:lnTo>
                    <a:pt x="842" y="1513"/>
                  </a:lnTo>
                  <a:lnTo>
                    <a:pt x="838" y="1520"/>
                  </a:lnTo>
                  <a:lnTo>
                    <a:pt x="833" y="1525"/>
                  </a:lnTo>
                  <a:lnTo>
                    <a:pt x="827" y="1528"/>
                  </a:lnTo>
                  <a:lnTo>
                    <a:pt x="822" y="1528"/>
                  </a:lnTo>
                  <a:lnTo>
                    <a:pt x="819" y="1526"/>
                  </a:lnTo>
                  <a:lnTo>
                    <a:pt x="817" y="1520"/>
                  </a:lnTo>
                  <a:lnTo>
                    <a:pt x="815" y="1516"/>
                  </a:lnTo>
                  <a:lnTo>
                    <a:pt x="810" y="1513"/>
                  </a:lnTo>
                  <a:lnTo>
                    <a:pt x="807" y="1512"/>
                  </a:lnTo>
                  <a:lnTo>
                    <a:pt x="804" y="1512"/>
                  </a:lnTo>
                  <a:lnTo>
                    <a:pt x="799" y="1507"/>
                  </a:lnTo>
                  <a:lnTo>
                    <a:pt x="797" y="1504"/>
                  </a:lnTo>
                  <a:lnTo>
                    <a:pt x="795" y="1499"/>
                  </a:lnTo>
                  <a:lnTo>
                    <a:pt x="794" y="1497"/>
                  </a:lnTo>
                  <a:lnTo>
                    <a:pt x="790" y="1502"/>
                  </a:lnTo>
                  <a:lnTo>
                    <a:pt x="787" y="1505"/>
                  </a:lnTo>
                  <a:lnTo>
                    <a:pt x="777" y="1508"/>
                  </a:lnTo>
                  <a:lnTo>
                    <a:pt x="772" y="1508"/>
                  </a:lnTo>
                  <a:lnTo>
                    <a:pt x="767" y="1512"/>
                  </a:lnTo>
                  <a:lnTo>
                    <a:pt x="767" y="1516"/>
                  </a:lnTo>
                  <a:lnTo>
                    <a:pt x="769" y="1518"/>
                  </a:lnTo>
                  <a:lnTo>
                    <a:pt x="771" y="1521"/>
                  </a:lnTo>
                  <a:lnTo>
                    <a:pt x="771" y="1525"/>
                  </a:lnTo>
                  <a:lnTo>
                    <a:pt x="771" y="1526"/>
                  </a:lnTo>
                  <a:lnTo>
                    <a:pt x="772" y="1531"/>
                  </a:lnTo>
                  <a:lnTo>
                    <a:pt x="772" y="1534"/>
                  </a:lnTo>
                  <a:lnTo>
                    <a:pt x="771" y="1536"/>
                  </a:lnTo>
                  <a:lnTo>
                    <a:pt x="776" y="1538"/>
                  </a:lnTo>
                  <a:lnTo>
                    <a:pt x="776" y="1542"/>
                  </a:lnTo>
                  <a:lnTo>
                    <a:pt x="772" y="1544"/>
                  </a:lnTo>
                  <a:lnTo>
                    <a:pt x="769" y="1546"/>
                  </a:lnTo>
                  <a:lnTo>
                    <a:pt x="762" y="1549"/>
                  </a:lnTo>
                  <a:lnTo>
                    <a:pt x="749" y="1563"/>
                  </a:lnTo>
                  <a:lnTo>
                    <a:pt x="733" y="1580"/>
                  </a:lnTo>
                  <a:lnTo>
                    <a:pt x="723" y="1586"/>
                  </a:lnTo>
                  <a:lnTo>
                    <a:pt x="713" y="1588"/>
                  </a:lnTo>
                  <a:lnTo>
                    <a:pt x="706" y="1593"/>
                  </a:lnTo>
                  <a:lnTo>
                    <a:pt x="703" y="1597"/>
                  </a:lnTo>
                  <a:lnTo>
                    <a:pt x="700" y="1602"/>
                  </a:lnTo>
                  <a:lnTo>
                    <a:pt x="698" y="1605"/>
                  </a:lnTo>
                  <a:lnTo>
                    <a:pt x="698" y="1609"/>
                  </a:lnTo>
                  <a:lnTo>
                    <a:pt x="691" y="1612"/>
                  </a:lnTo>
                  <a:lnTo>
                    <a:pt x="680" y="1615"/>
                  </a:lnTo>
                  <a:lnTo>
                    <a:pt x="676" y="1620"/>
                  </a:lnTo>
                  <a:lnTo>
                    <a:pt x="675" y="1627"/>
                  </a:lnTo>
                  <a:lnTo>
                    <a:pt x="666" y="1633"/>
                  </a:lnTo>
                  <a:lnTo>
                    <a:pt x="660" y="1636"/>
                  </a:lnTo>
                  <a:lnTo>
                    <a:pt x="657" y="1641"/>
                  </a:lnTo>
                  <a:lnTo>
                    <a:pt x="655" y="1646"/>
                  </a:lnTo>
                  <a:lnTo>
                    <a:pt x="652" y="1652"/>
                  </a:lnTo>
                  <a:lnTo>
                    <a:pt x="647" y="1664"/>
                  </a:lnTo>
                  <a:lnTo>
                    <a:pt x="642" y="1670"/>
                  </a:lnTo>
                  <a:lnTo>
                    <a:pt x="633" y="1675"/>
                  </a:lnTo>
                  <a:lnTo>
                    <a:pt x="628" y="1678"/>
                  </a:lnTo>
                  <a:lnTo>
                    <a:pt x="623" y="1682"/>
                  </a:lnTo>
                  <a:lnTo>
                    <a:pt x="622" y="1683"/>
                  </a:lnTo>
                  <a:lnTo>
                    <a:pt x="620" y="1686"/>
                  </a:lnTo>
                  <a:lnTo>
                    <a:pt x="617" y="1690"/>
                  </a:lnTo>
                  <a:lnTo>
                    <a:pt x="614" y="1701"/>
                  </a:lnTo>
                  <a:lnTo>
                    <a:pt x="607" y="1703"/>
                  </a:lnTo>
                  <a:lnTo>
                    <a:pt x="597" y="1706"/>
                  </a:lnTo>
                  <a:lnTo>
                    <a:pt x="595" y="1707"/>
                  </a:lnTo>
                  <a:lnTo>
                    <a:pt x="592" y="1716"/>
                  </a:lnTo>
                  <a:lnTo>
                    <a:pt x="589" y="1719"/>
                  </a:lnTo>
                  <a:lnTo>
                    <a:pt x="585" y="1724"/>
                  </a:lnTo>
                  <a:lnTo>
                    <a:pt x="584" y="1724"/>
                  </a:lnTo>
                  <a:lnTo>
                    <a:pt x="580" y="1730"/>
                  </a:lnTo>
                  <a:lnTo>
                    <a:pt x="579" y="1737"/>
                  </a:lnTo>
                  <a:lnTo>
                    <a:pt x="577" y="1740"/>
                  </a:lnTo>
                  <a:lnTo>
                    <a:pt x="574" y="1746"/>
                  </a:lnTo>
                  <a:lnTo>
                    <a:pt x="564" y="1751"/>
                  </a:lnTo>
                  <a:lnTo>
                    <a:pt x="562" y="1753"/>
                  </a:lnTo>
                  <a:lnTo>
                    <a:pt x="562" y="1754"/>
                  </a:lnTo>
                  <a:lnTo>
                    <a:pt x="557" y="1756"/>
                  </a:lnTo>
                  <a:lnTo>
                    <a:pt x="556" y="1758"/>
                  </a:lnTo>
                  <a:lnTo>
                    <a:pt x="554" y="1764"/>
                  </a:lnTo>
                  <a:lnTo>
                    <a:pt x="549" y="1774"/>
                  </a:lnTo>
                  <a:lnTo>
                    <a:pt x="549" y="1775"/>
                  </a:lnTo>
                  <a:lnTo>
                    <a:pt x="544" y="1783"/>
                  </a:lnTo>
                  <a:lnTo>
                    <a:pt x="542" y="1787"/>
                  </a:lnTo>
                  <a:lnTo>
                    <a:pt x="539" y="1788"/>
                  </a:lnTo>
                  <a:lnTo>
                    <a:pt x="534" y="1793"/>
                  </a:lnTo>
                  <a:lnTo>
                    <a:pt x="531" y="1795"/>
                  </a:lnTo>
                  <a:lnTo>
                    <a:pt x="531" y="1800"/>
                  </a:lnTo>
                  <a:lnTo>
                    <a:pt x="534" y="1805"/>
                  </a:lnTo>
                  <a:lnTo>
                    <a:pt x="539" y="1806"/>
                  </a:lnTo>
                  <a:lnTo>
                    <a:pt x="541" y="1808"/>
                  </a:lnTo>
                  <a:lnTo>
                    <a:pt x="546" y="1813"/>
                  </a:lnTo>
                  <a:lnTo>
                    <a:pt x="547" y="1819"/>
                  </a:lnTo>
                  <a:lnTo>
                    <a:pt x="542" y="1824"/>
                  </a:lnTo>
                  <a:lnTo>
                    <a:pt x="541" y="1824"/>
                  </a:lnTo>
                  <a:lnTo>
                    <a:pt x="539" y="1829"/>
                  </a:lnTo>
                  <a:lnTo>
                    <a:pt x="539" y="1830"/>
                  </a:lnTo>
                  <a:lnTo>
                    <a:pt x="542" y="1835"/>
                  </a:lnTo>
                  <a:lnTo>
                    <a:pt x="551" y="1835"/>
                  </a:lnTo>
                  <a:lnTo>
                    <a:pt x="559" y="1840"/>
                  </a:lnTo>
                  <a:lnTo>
                    <a:pt x="561" y="1840"/>
                  </a:lnTo>
                  <a:lnTo>
                    <a:pt x="571" y="1856"/>
                  </a:lnTo>
                  <a:lnTo>
                    <a:pt x="571" y="1858"/>
                  </a:lnTo>
                  <a:lnTo>
                    <a:pt x="575" y="1863"/>
                  </a:lnTo>
                  <a:lnTo>
                    <a:pt x="577" y="1866"/>
                  </a:lnTo>
                  <a:lnTo>
                    <a:pt x="577" y="1868"/>
                  </a:lnTo>
                  <a:lnTo>
                    <a:pt x="579" y="1874"/>
                  </a:lnTo>
                  <a:lnTo>
                    <a:pt x="579" y="1876"/>
                  </a:lnTo>
                  <a:lnTo>
                    <a:pt x="584" y="1876"/>
                  </a:lnTo>
                  <a:lnTo>
                    <a:pt x="585" y="1874"/>
                  </a:lnTo>
                  <a:lnTo>
                    <a:pt x="592" y="1869"/>
                  </a:lnTo>
                  <a:lnTo>
                    <a:pt x="594" y="1869"/>
                  </a:lnTo>
                  <a:lnTo>
                    <a:pt x="602" y="1869"/>
                  </a:lnTo>
                  <a:lnTo>
                    <a:pt x="609" y="1871"/>
                  </a:lnTo>
                  <a:lnTo>
                    <a:pt x="614" y="1871"/>
                  </a:lnTo>
                  <a:lnTo>
                    <a:pt x="622" y="1866"/>
                  </a:lnTo>
                  <a:lnTo>
                    <a:pt x="627" y="1856"/>
                  </a:lnTo>
                  <a:lnTo>
                    <a:pt x="627" y="1853"/>
                  </a:lnTo>
                  <a:lnTo>
                    <a:pt x="627" y="1850"/>
                  </a:lnTo>
                  <a:lnTo>
                    <a:pt x="628" y="1847"/>
                  </a:lnTo>
                  <a:lnTo>
                    <a:pt x="630" y="1843"/>
                  </a:lnTo>
                  <a:lnTo>
                    <a:pt x="633" y="1840"/>
                  </a:lnTo>
                  <a:lnTo>
                    <a:pt x="638" y="1838"/>
                  </a:lnTo>
                  <a:lnTo>
                    <a:pt x="642" y="1842"/>
                  </a:lnTo>
                  <a:lnTo>
                    <a:pt x="645" y="1843"/>
                  </a:lnTo>
                  <a:lnTo>
                    <a:pt x="645" y="1845"/>
                  </a:lnTo>
                  <a:lnTo>
                    <a:pt x="648" y="1848"/>
                  </a:lnTo>
                  <a:lnTo>
                    <a:pt x="650" y="1855"/>
                  </a:lnTo>
                  <a:lnTo>
                    <a:pt x="647" y="1861"/>
                  </a:lnTo>
                  <a:lnTo>
                    <a:pt x="645" y="1869"/>
                  </a:lnTo>
                  <a:lnTo>
                    <a:pt x="645" y="1882"/>
                  </a:lnTo>
                  <a:lnTo>
                    <a:pt x="643" y="1884"/>
                  </a:lnTo>
                  <a:lnTo>
                    <a:pt x="642" y="1890"/>
                  </a:lnTo>
                  <a:lnTo>
                    <a:pt x="645" y="1895"/>
                  </a:lnTo>
                  <a:lnTo>
                    <a:pt x="647" y="1902"/>
                  </a:lnTo>
                  <a:lnTo>
                    <a:pt x="647" y="1905"/>
                  </a:lnTo>
                  <a:lnTo>
                    <a:pt x="642" y="1911"/>
                  </a:lnTo>
                  <a:lnTo>
                    <a:pt x="640" y="1919"/>
                  </a:lnTo>
                  <a:lnTo>
                    <a:pt x="638" y="1921"/>
                  </a:lnTo>
                  <a:lnTo>
                    <a:pt x="633" y="1923"/>
                  </a:lnTo>
                  <a:lnTo>
                    <a:pt x="627" y="1929"/>
                  </a:lnTo>
                  <a:lnTo>
                    <a:pt x="623" y="1929"/>
                  </a:lnTo>
                  <a:lnTo>
                    <a:pt x="620" y="1929"/>
                  </a:lnTo>
                  <a:lnTo>
                    <a:pt x="618" y="1932"/>
                  </a:lnTo>
                  <a:lnTo>
                    <a:pt x="617" y="1939"/>
                  </a:lnTo>
                  <a:lnTo>
                    <a:pt x="618" y="1945"/>
                  </a:lnTo>
                  <a:lnTo>
                    <a:pt x="618" y="1952"/>
                  </a:lnTo>
                  <a:lnTo>
                    <a:pt x="618" y="1958"/>
                  </a:lnTo>
                  <a:lnTo>
                    <a:pt x="617" y="1963"/>
                  </a:lnTo>
                  <a:lnTo>
                    <a:pt x="617" y="1968"/>
                  </a:lnTo>
                  <a:lnTo>
                    <a:pt x="618" y="1971"/>
                  </a:lnTo>
                  <a:lnTo>
                    <a:pt x="622" y="1978"/>
                  </a:lnTo>
                  <a:lnTo>
                    <a:pt x="625" y="1981"/>
                  </a:lnTo>
                  <a:lnTo>
                    <a:pt x="627" y="1987"/>
                  </a:lnTo>
                  <a:lnTo>
                    <a:pt x="623" y="1991"/>
                  </a:lnTo>
                  <a:lnTo>
                    <a:pt x="620" y="1991"/>
                  </a:lnTo>
                  <a:lnTo>
                    <a:pt x="617" y="1989"/>
                  </a:lnTo>
                  <a:lnTo>
                    <a:pt x="614" y="1983"/>
                  </a:lnTo>
                  <a:lnTo>
                    <a:pt x="609" y="1978"/>
                  </a:lnTo>
                  <a:lnTo>
                    <a:pt x="594" y="1978"/>
                  </a:lnTo>
                  <a:lnTo>
                    <a:pt x="589" y="1984"/>
                  </a:lnTo>
                  <a:lnTo>
                    <a:pt x="585" y="1989"/>
                  </a:lnTo>
                  <a:lnTo>
                    <a:pt x="585" y="1994"/>
                  </a:lnTo>
                  <a:lnTo>
                    <a:pt x="589" y="1997"/>
                  </a:lnTo>
                  <a:lnTo>
                    <a:pt x="587" y="2002"/>
                  </a:lnTo>
                  <a:lnTo>
                    <a:pt x="584" y="2005"/>
                  </a:lnTo>
                  <a:lnTo>
                    <a:pt x="582" y="2008"/>
                  </a:lnTo>
                  <a:lnTo>
                    <a:pt x="582" y="2015"/>
                  </a:lnTo>
                  <a:lnTo>
                    <a:pt x="580" y="2016"/>
                  </a:lnTo>
                  <a:lnTo>
                    <a:pt x="584" y="2023"/>
                  </a:lnTo>
                  <a:lnTo>
                    <a:pt x="589" y="2023"/>
                  </a:lnTo>
                  <a:lnTo>
                    <a:pt x="594" y="2021"/>
                  </a:lnTo>
                  <a:lnTo>
                    <a:pt x="597" y="2023"/>
                  </a:lnTo>
                  <a:lnTo>
                    <a:pt x="602" y="2028"/>
                  </a:lnTo>
                  <a:lnTo>
                    <a:pt x="604" y="2033"/>
                  </a:lnTo>
                  <a:lnTo>
                    <a:pt x="600" y="2039"/>
                  </a:lnTo>
                  <a:lnTo>
                    <a:pt x="600" y="2044"/>
                  </a:lnTo>
                  <a:lnTo>
                    <a:pt x="600" y="2052"/>
                  </a:lnTo>
                  <a:lnTo>
                    <a:pt x="604" y="2057"/>
                  </a:lnTo>
                  <a:lnTo>
                    <a:pt x="607" y="2063"/>
                  </a:lnTo>
                  <a:lnTo>
                    <a:pt x="609" y="2068"/>
                  </a:lnTo>
                  <a:lnTo>
                    <a:pt x="604" y="2072"/>
                  </a:lnTo>
                  <a:lnTo>
                    <a:pt x="599" y="2075"/>
                  </a:lnTo>
                  <a:lnTo>
                    <a:pt x="590" y="2075"/>
                  </a:lnTo>
                  <a:lnTo>
                    <a:pt x="587" y="2080"/>
                  </a:lnTo>
                  <a:lnTo>
                    <a:pt x="589" y="2086"/>
                  </a:lnTo>
                  <a:lnTo>
                    <a:pt x="585" y="2091"/>
                  </a:lnTo>
                  <a:lnTo>
                    <a:pt x="589" y="2097"/>
                  </a:lnTo>
                  <a:lnTo>
                    <a:pt x="584" y="2104"/>
                  </a:lnTo>
                  <a:lnTo>
                    <a:pt x="585" y="2112"/>
                  </a:lnTo>
                  <a:lnTo>
                    <a:pt x="584" y="2117"/>
                  </a:lnTo>
                  <a:lnTo>
                    <a:pt x="580" y="2120"/>
                  </a:lnTo>
                  <a:lnTo>
                    <a:pt x="577" y="2123"/>
                  </a:lnTo>
                  <a:lnTo>
                    <a:pt x="572" y="2125"/>
                  </a:lnTo>
                  <a:lnTo>
                    <a:pt x="572" y="2133"/>
                  </a:lnTo>
                  <a:lnTo>
                    <a:pt x="579" y="2139"/>
                  </a:lnTo>
                  <a:lnTo>
                    <a:pt x="584" y="2146"/>
                  </a:lnTo>
                  <a:lnTo>
                    <a:pt x="580" y="2151"/>
                  </a:lnTo>
                  <a:lnTo>
                    <a:pt x="584" y="2157"/>
                  </a:lnTo>
                  <a:lnTo>
                    <a:pt x="589" y="2161"/>
                  </a:lnTo>
                  <a:lnTo>
                    <a:pt x="594" y="2161"/>
                  </a:lnTo>
                  <a:lnTo>
                    <a:pt x="599" y="2165"/>
                  </a:lnTo>
                  <a:lnTo>
                    <a:pt x="604" y="2169"/>
                  </a:lnTo>
                  <a:lnTo>
                    <a:pt x="612" y="2169"/>
                  </a:lnTo>
                  <a:lnTo>
                    <a:pt x="612" y="2170"/>
                  </a:lnTo>
                  <a:lnTo>
                    <a:pt x="610" y="2177"/>
                  </a:lnTo>
                  <a:lnTo>
                    <a:pt x="609" y="2185"/>
                  </a:lnTo>
                  <a:lnTo>
                    <a:pt x="604" y="2186"/>
                  </a:lnTo>
                  <a:lnTo>
                    <a:pt x="597" y="2188"/>
                  </a:lnTo>
                  <a:lnTo>
                    <a:pt x="595" y="2196"/>
                  </a:lnTo>
                  <a:lnTo>
                    <a:pt x="595" y="2203"/>
                  </a:lnTo>
                  <a:lnTo>
                    <a:pt x="595" y="2206"/>
                  </a:lnTo>
                  <a:lnTo>
                    <a:pt x="597" y="2212"/>
                  </a:lnTo>
                  <a:lnTo>
                    <a:pt x="602" y="2217"/>
                  </a:lnTo>
                  <a:lnTo>
                    <a:pt x="609" y="2217"/>
                  </a:lnTo>
                  <a:lnTo>
                    <a:pt x="612" y="2224"/>
                  </a:lnTo>
                  <a:lnTo>
                    <a:pt x="617" y="2230"/>
                  </a:lnTo>
                  <a:lnTo>
                    <a:pt x="622" y="2237"/>
                  </a:lnTo>
                  <a:lnTo>
                    <a:pt x="630" y="2240"/>
                  </a:lnTo>
                  <a:lnTo>
                    <a:pt x="637" y="2241"/>
                  </a:lnTo>
                  <a:lnTo>
                    <a:pt x="642" y="2245"/>
                  </a:lnTo>
                  <a:lnTo>
                    <a:pt x="643" y="2251"/>
                  </a:lnTo>
                  <a:lnTo>
                    <a:pt x="645" y="2259"/>
                  </a:lnTo>
                  <a:lnTo>
                    <a:pt x="650" y="2275"/>
                  </a:lnTo>
                  <a:lnTo>
                    <a:pt x="650" y="2287"/>
                  </a:lnTo>
                  <a:lnTo>
                    <a:pt x="647" y="2290"/>
                  </a:lnTo>
                  <a:lnTo>
                    <a:pt x="642" y="2293"/>
                  </a:lnTo>
                  <a:lnTo>
                    <a:pt x="637" y="2298"/>
                  </a:lnTo>
                  <a:lnTo>
                    <a:pt x="632" y="2305"/>
                  </a:lnTo>
                  <a:lnTo>
                    <a:pt x="627" y="2306"/>
                  </a:lnTo>
                  <a:lnTo>
                    <a:pt x="625" y="2311"/>
                  </a:lnTo>
                  <a:lnTo>
                    <a:pt x="623" y="2317"/>
                  </a:lnTo>
                  <a:lnTo>
                    <a:pt x="623" y="2326"/>
                  </a:lnTo>
                  <a:lnTo>
                    <a:pt x="622" y="2334"/>
                  </a:lnTo>
                  <a:lnTo>
                    <a:pt x="623" y="2342"/>
                  </a:lnTo>
                  <a:lnTo>
                    <a:pt x="623" y="2348"/>
                  </a:lnTo>
                  <a:lnTo>
                    <a:pt x="625" y="2356"/>
                  </a:lnTo>
                  <a:lnTo>
                    <a:pt x="625" y="2366"/>
                  </a:lnTo>
                  <a:lnTo>
                    <a:pt x="622" y="2369"/>
                  </a:lnTo>
                  <a:lnTo>
                    <a:pt x="617" y="2369"/>
                  </a:lnTo>
                  <a:lnTo>
                    <a:pt x="612" y="2369"/>
                  </a:lnTo>
                  <a:lnTo>
                    <a:pt x="612" y="2372"/>
                  </a:lnTo>
                  <a:lnTo>
                    <a:pt x="612" y="2382"/>
                  </a:lnTo>
                  <a:lnTo>
                    <a:pt x="609" y="2390"/>
                  </a:lnTo>
                  <a:lnTo>
                    <a:pt x="607" y="2394"/>
                  </a:lnTo>
                  <a:lnTo>
                    <a:pt x="604" y="2394"/>
                  </a:lnTo>
                  <a:lnTo>
                    <a:pt x="600" y="2392"/>
                  </a:lnTo>
                  <a:lnTo>
                    <a:pt x="595" y="2392"/>
                  </a:lnTo>
                  <a:lnTo>
                    <a:pt x="587" y="2398"/>
                  </a:lnTo>
                  <a:lnTo>
                    <a:pt x="589" y="2403"/>
                  </a:lnTo>
                  <a:lnTo>
                    <a:pt x="587" y="2405"/>
                  </a:lnTo>
                  <a:lnTo>
                    <a:pt x="580" y="2405"/>
                  </a:lnTo>
                  <a:lnTo>
                    <a:pt x="572" y="2405"/>
                  </a:lnTo>
                  <a:lnTo>
                    <a:pt x="567" y="2405"/>
                  </a:lnTo>
                  <a:lnTo>
                    <a:pt x="564" y="2408"/>
                  </a:lnTo>
                  <a:lnTo>
                    <a:pt x="561" y="2416"/>
                  </a:lnTo>
                  <a:lnTo>
                    <a:pt x="557" y="2419"/>
                  </a:lnTo>
                  <a:lnTo>
                    <a:pt x="549" y="2419"/>
                  </a:lnTo>
                  <a:lnTo>
                    <a:pt x="544" y="2416"/>
                  </a:lnTo>
                  <a:lnTo>
                    <a:pt x="539" y="2416"/>
                  </a:lnTo>
                  <a:lnTo>
                    <a:pt x="537" y="2413"/>
                  </a:lnTo>
                  <a:lnTo>
                    <a:pt x="532" y="2411"/>
                  </a:lnTo>
                  <a:lnTo>
                    <a:pt x="531" y="2405"/>
                  </a:lnTo>
                  <a:lnTo>
                    <a:pt x="532" y="2402"/>
                  </a:lnTo>
                  <a:lnTo>
                    <a:pt x="531" y="2395"/>
                  </a:lnTo>
                  <a:lnTo>
                    <a:pt x="528" y="2390"/>
                  </a:lnTo>
                  <a:lnTo>
                    <a:pt x="526" y="2385"/>
                  </a:lnTo>
                  <a:lnTo>
                    <a:pt x="523" y="2381"/>
                  </a:lnTo>
                  <a:lnTo>
                    <a:pt x="521" y="2374"/>
                  </a:lnTo>
                  <a:lnTo>
                    <a:pt x="516" y="2369"/>
                  </a:lnTo>
                  <a:lnTo>
                    <a:pt x="509" y="2366"/>
                  </a:lnTo>
                  <a:lnTo>
                    <a:pt x="504" y="2361"/>
                  </a:lnTo>
                  <a:lnTo>
                    <a:pt x="503" y="2356"/>
                  </a:lnTo>
                  <a:lnTo>
                    <a:pt x="498" y="2353"/>
                  </a:lnTo>
                  <a:lnTo>
                    <a:pt x="494" y="2353"/>
                  </a:lnTo>
                  <a:lnTo>
                    <a:pt x="491" y="2355"/>
                  </a:lnTo>
                  <a:lnTo>
                    <a:pt x="486" y="2353"/>
                  </a:lnTo>
                  <a:lnTo>
                    <a:pt x="481" y="2351"/>
                  </a:lnTo>
                  <a:lnTo>
                    <a:pt x="473" y="2348"/>
                  </a:lnTo>
                  <a:lnTo>
                    <a:pt x="468" y="2348"/>
                  </a:lnTo>
                  <a:lnTo>
                    <a:pt x="461" y="2347"/>
                  </a:lnTo>
                  <a:lnTo>
                    <a:pt x="460" y="2340"/>
                  </a:lnTo>
                  <a:lnTo>
                    <a:pt x="456" y="2334"/>
                  </a:lnTo>
                  <a:lnTo>
                    <a:pt x="453" y="2327"/>
                  </a:lnTo>
                  <a:lnTo>
                    <a:pt x="455" y="2324"/>
                  </a:lnTo>
                  <a:lnTo>
                    <a:pt x="455" y="2319"/>
                  </a:lnTo>
                  <a:lnTo>
                    <a:pt x="451" y="2313"/>
                  </a:lnTo>
                  <a:lnTo>
                    <a:pt x="448" y="2308"/>
                  </a:lnTo>
                  <a:lnTo>
                    <a:pt x="443" y="2305"/>
                  </a:lnTo>
                  <a:lnTo>
                    <a:pt x="442" y="2300"/>
                  </a:lnTo>
                  <a:lnTo>
                    <a:pt x="438" y="2295"/>
                  </a:lnTo>
                  <a:lnTo>
                    <a:pt x="437" y="2292"/>
                  </a:lnTo>
                  <a:lnTo>
                    <a:pt x="432" y="2287"/>
                  </a:lnTo>
                  <a:lnTo>
                    <a:pt x="432" y="2282"/>
                  </a:lnTo>
                  <a:lnTo>
                    <a:pt x="433" y="2272"/>
                  </a:lnTo>
                  <a:lnTo>
                    <a:pt x="432" y="2266"/>
                  </a:lnTo>
                  <a:lnTo>
                    <a:pt x="428" y="2266"/>
                  </a:lnTo>
                  <a:lnTo>
                    <a:pt x="427" y="2262"/>
                  </a:lnTo>
                  <a:lnTo>
                    <a:pt x="425" y="2253"/>
                  </a:lnTo>
                  <a:lnTo>
                    <a:pt x="427" y="2240"/>
                  </a:lnTo>
                  <a:lnTo>
                    <a:pt x="428" y="2232"/>
                  </a:lnTo>
                  <a:lnTo>
                    <a:pt x="428" y="2225"/>
                  </a:lnTo>
                  <a:lnTo>
                    <a:pt x="428" y="2222"/>
                  </a:lnTo>
                  <a:lnTo>
                    <a:pt x="427" y="2214"/>
                  </a:lnTo>
                  <a:lnTo>
                    <a:pt x="425" y="2207"/>
                  </a:lnTo>
                  <a:lnTo>
                    <a:pt x="423" y="2206"/>
                  </a:lnTo>
                  <a:lnTo>
                    <a:pt x="415" y="2201"/>
                  </a:lnTo>
                  <a:lnTo>
                    <a:pt x="402" y="2201"/>
                  </a:lnTo>
                  <a:lnTo>
                    <a:pt x="394" y="2203"/>
                  </a:lnTo>
                  <a:lnTo>
                    <a:pt x="385" y="2203"/>
                  </a:lnTo>
                  <a:lnTo>
                    <a:pt x="377" y="2201"/>
                  </a:lnTo>
                  <a:lnTo>
                    <a:pt x="370" y="2203"/>
                  </a:lnTo>
                  <a:lnTo>
                    <a:pt x="362" y="2217"/>
                  </a:lnTo>
                  <a:lnTo>
                    <a:pt x="359" y="2222"/>
                  </a:lnTo>
                  <a:lnTo>
                    <a:pt x="359" y="2225"/>
                  </a:lnTo>
                  <a:lnTo>
                    <a:pt x="357" y="2228"/>
                  </a:lnTo>
                  <a:lnTo>
                    <a:pt x="359" y="2237"/>
                  </a:lnTo>
                  <a:lnTo>
                    <a:pt x="356" y="2241"/>
                  </a:lnTo>
                  <a:lnTo>
                    <a:pt x="351" y="2243"/>
                  </a:lnTo>
                  <a:lnTo>
                    <a:pt x="346" y="2250"/>
                  </a:lnTo>
                  <a:lnTo>
                    <a:pt x="341" y="2256"/>
                  </a:lnTo>
                  <a:lnTo>
                    <a:pt x="337" y="2259"/>
                  </a:lnTo>
                  <a:lnTo>
                    <a:pt x="332" y="2262"/>
                  </a:lnTo>
                  <a:lnTo>
                    <a:pt x="324" y="2262"/>
                  </a:lnTo>
                  <a:lnTo>
                    <a:pt x="322" y="2269"/>
                  </a:lnTo>
                  <a:lnTo>
                    <a:pt x="322" y="2274"/>
                  </a:lnTo>
                  <a:lnTo>
                    <a:pt x="319" y="2275"/>
                  </a:lnTo>
                  <a:lnTo>
                    <a:pt x="313" y="2277"/>
                  </a:lnTo>
                  <a:lnTo>
                    <a:pt x="306" y="2271"/>
                  </a:lnTo>
                  <a:lnTo>
                    <a:pt x="303" y="2267"/>
                  </a:lnTo>
                  <a:lnTo>
                    <a:pt x="294" y="2266"/>
                  </a:lnTo>
                  <a:lnTo>
                    <a:pt x="293" y="2262"/>
                  </a:lnTo>
                  <a:lnTo>
                    <a:pt x="288" y="2256"/>
                  </a:lnTo>
                  <a:lnTo>
                    <a:pt x="284" y="2253"/>
                  </a:lnTo>
                  <a:lnTo>
                    <a:pt x="279" y="2250"/>
                  </a:lnTo>
                  <a:lnTo>
                    <a:pt x="274" y="2248"/>
                  </a:lnTo>
                  <a:lnTo>
                    <a:pt x="268" y="2248"/>
                  </a:lnTo>
                  <a:lnTo>
                    <a:pt x="265" y="2246"/>
                  </a:lnTo>
                  <a:lnTo>
                    <a:pt x="260" y="2245"/>
                  </a:lnTo>
                  <a:lnTo>
                    <a:pt x="258" y="2238"/>
                  </a:lnTo>
                  <a:lnTo>
                    <a:pt x="253" y="2238"/>
                  </a:lnTo>
                  <a:lnTo>
                    <a:pt x="251" y="2248"/>
                  </a:lnTo>
                  <a:lnTo>
                    <a:pt x="250" y="2251"/>
                  </a:lnTo>
                  <a:lnTo>
                    <a:pt x="245" y="2250"/>
                  </a:lnTo>
                  <a:lnTo>
                    <a:pt x="236" y="2240"/>
                  </a:lnTo>
                  <a:lnTo>
                    <a:pt x="223" y="2233"/>
                  </a:lnTo>
                  <a:lnTo>
                    <a:pt x="215" y="2238"/>
                  </a:lnTo>
                  <a:lnTo>
                    <a:pt x="210" y="2233"/>
                  </a:lnTo>
                  <a:lnTo>
                    <a:pt x="203" y="2232"/>
                  </a:lnTo>
                  <a:lnTo>
                    <a:pt x="200" y="2227"/>
                  </a:lnTo>
                  <a:lnTo>
                    <a:pt x="192" y="2222"/>
                  </a:lnTo>
                  <a:lnTo>
                    <a:pt x="182" y="2222"/>
                  </a:lnTo>
                  <a:lnTo>
                    <a:pt x="179" y="2216"/>
                  </a:lnTo>
                  <a:lnTo>
                    <a:pt x="177" y="2212"/>
                  </a:lnTo>
                  <a:lnTo>
                    <a:pt x="174" y="2209"/>
                  </a:lnTo>
                  <a:lnTo>
                    <a:pt x="170" y="2206"/>
                  </a:lnTo>
                  <a:lnTo>
                    <a:pt x="167" y="2199"/>
                  </a:lnTo>
                  <a:lnTo>
                    <a:pt x="164" y="2196"/>
                  </a:lnTo>
                  <a:lnTo>
                    <a:pt x="155" y="2198"/>
                  </a:lnTo>
                  <a:lnTo>
                    <a:pt x="149" y="2193"/>
                  </a:lnTo>
                  <a:lnTo>
                    <a:pt x="144" y="2191"/>
                  </a:lnTo>
                  <a:lnTo>
                    <a:pt x="144" y="2185"/>
                  </a:lnTo>
                  <a:lnTo>
                    <a:pt x="142" y="2180"/>
                  </a:lnTo>
                  <a:lnTo>
                    <a:pt x="139" y="2177"/>
                  </a:lnTo>
                  <a:lnTo>
                    <a:pt x="139" y="2172"/>
                  </a:lnTo>
                  <a:lnTo>
                    <a:pt x="139" y="2169"/>
                  </a:lnTo>
                  <a:lnTo>
                    <a:pt x="132" y="2162"/>
                  </a:lnTo>
                  <a:lnTo>
                    <a:pt x="124" y="2159"/>
                  </a:lnTo>
                  <a:lnTo>
                    <a:pt x="119" y="2154"/>
                  </a:lnTo>
                  <a:lnTo>
                    <a:pt x="114" y="2148"/>
                  </a:lnTo>
                  <a:lnTo>
                    <a:pt x="109" y="2138"/>
                  </a:lnTo>
                  <a:lnTo>
                    <a:pt x="101" y="2138"/>
                  </a:lnTo>
                  <a:lnTo>
                    <a:pt x="91" y="2135"/>
                  </a:lnTo>
                  <a:lnTo>
                    <a:pt x="84" y="2130"/>
                  </a:lnTo>
                  <a:lnTo>
                    <a:pt x="79" y="2128"/>
                  </a:lnTo>
                  <a:lnTo>
                    <a:pt x="73" y="2131"/>
                  </a:lnTo>
                  <a:lnTo>
                    <a:pt x="64" y="2133"/>
                  </a:lnTo>
                  <a:lnTo>
                    <a:pt x="61" y="2130"/>
                  </a:lnTo>
                  <a:lnTo>
                    <a:pt x="56" y="2125"/>
                  </a:lnTo>
                  <a:lnTo>
                    <a:pt x="54" y="2122"/>
                  </a:lnTo>
                  <a:lnTo>
                    <a:pt x="53" y="2114"/>
                  </a:lnTo>
                  <a:lnTo>
                    <a:pt x="51" y="2109"/>
                  </a:lnTo>
                  <a:lnTo>
                    <a:pt x="53" y="2105"/>
                  </a:lnTo>
                  <a:lnTo>
                    <a:pt x="51" y="2101"/>
                  </a:lnTo>
                  <a:lnTo>
                    <a:pt x="51" y="2097"/>
                  </a:lnTo>
                  <a:lnTo>
                    <a:pt x="53" y="2093"/>
                  </a:lnTo>
                  <a:lnTo>
                    <a:pt x="46" y="2083"/>
                  </a:lnTo>
                  <a:lnTo>
                    <a:pt x="51" y="2072"/>
                  </a:lnTo>
                  <a:lnTo>
                    <a:pt x="46" y="2067"/>
                  </a:lnTo>
                  <a:lnTo>
                    <a:pt x="40" y="2063"/>
                  </a:lnTo>
                  <a:lnTo>
                    <a:pt x="36" y="2062"/>
                  </a:lnTo>
                  <a:lnTo>
                    <a:pt x="33" y="2060"/>
                  </a:lnTo>
                  <a:lnTo>
                    <a:pt x="33" y="2057"/>
                  </a:lnTo>
                  <a:lnTo>
                    <a:pt x="33" y="2054"/>
                  </a:lnTo>
                  <a:lnTo>
                    <a:pt x="31" y="2049"/>
                  </a:lnTo>
                  <a:lnTo>
                    <a:pt x="31" y="2039"/>
                  </a:lnTo>
                  <a:lnTo>
                    <a:pt x="30" y="2033"/>
                  </a:lnTo>
                  <a:lnTo>
                    <a:pt x="28" y="2025"/>
                  </a:lnTo>
                  <a:lnTo>
                    <a:pt x="31" y="2015"/>
                  </a:lnTo>
                  <a:lnTo>
                    <a:pt x="30" y="2010"/>
                  </a:lnTo>
                  <a:lnTo>
                    <a:pt x="26" y="2008"/>
                  </a:lnTo>
                  <a:lnTo>
                    <a:pt x="21" y="2007"/>
                  </a:lnTo>
                  <a:lnTo>
                    <a:pt x="18" y="2004"/>
                  </a:lnTo>
                  <a:lnTo>
                    <a:pt x="13" y="2000"/>
                  </a:lnTo>
                  <a:lnTo>
                    <a:pt x="8" y="1995"/>
                  </a:lnTo>
                  <a:lnTo>
                    <a:pt x="8" y="1989"/>
                  </a:lnTo>
                  <a:lnTo>
                    <a:pt x="3" y="1983"/>
                  </a:lnTo>
                  <a:lnTo>
                    <a:pt x="0" y="1976"/>
                  </a:lnTo>
                  <a:lnTo>
                    <a:pt x="2" y="1971"/>
                  </a:lnTo>
                  <a:lnTo>
                    <a:pt x="3" y="1966"/>
                  </a:lnTo>
                  <a:lnTo>
                    <a:pt x="3" y="1963"/>
                  </a:lnTo>
                  <a:lnTo>
                    <a:pt x="3" y="1958"/>
                  </a:lnTo>
                  <a:lnTo>
                    <a:pt x="7" y="1955"/>
                  </a:lnTo>
                  <a:lnTo>
                    <a:pt x="10" y="1953"/>
                  </a:lnTo>
                  <a:lnTo>
                    <a:pt x="15" y="1949"/>
                  </a:lnTo>
                  <a:lnTo>
                    <a:pt x="18" y="1945"/>
                  </a:lnTo>
                  <a:lnTo>
                    <a:pt x="25" y="1944"/>
                  </a:lnTo>
                  <a:lnTo>
                    <a:pt x="28" y="1936"/>
                  </a:lnTo>
                  <a:lnTo>
                    <a:pt x="41" y="1942"/>
                  </a:lnTo>
                  <a:lnTo>
                    <a:pt x="45" y="1940"/>
                  </a:lnTo>
                  <a:lnTo>
                    <a:pt x="51" y="1940"/>
                  </a:lnTo>
                  <a:lnTo>
                    <a:pt x="54" y="1942"/>
                  </a:lnTo>
                  <a:lnTo>
                    <a:pt x="61" y="1944"/>
                  </a:lnTo>
                  <a:lnTo>
                    <a:pt x="64" y="1942"/>
                  </a:lnTo>
                  <a:lnTo>
                    <a:pt x="76" y="1940"/>
                  </a:lnTo>
                  <a:lnTo>
                    <a:pt x="79" y="1942"/>
                  </a:lnTo>
                  <a:lnTo>
                    <a:pt x="84" y="1944"/>
                  </a:lnTo>
                  <a:lnTo>
                    <a:pt x="96" y="1942"/>
                  </a:lnTo>
                  <a:lnTo>
                    <a:pt x="101" y="1940"/>
                  </a:lnTo>
                  <a:lnTo>
                    <a:pt x="107" y="1942"/>
                  </a:lnTo>
                  <a:lnTo>
                    <a:pt x="116" y="1949"/>
                  </a:lnTo>
                  <a:lnTo>
                    <a:pt x="121" y="1949"/>
                  </a:lnTo>
                  <a:lnTo>
                    <a:pt x="126" y="1949"/>
                  </a:lnTo>
                  <a:lnTo>
                    <a:pt x="129" y="1950"/>
                  </a:lnTo>
                  <a:lnTo>
                    <a:pt x="134" y="1950"/>
                  </a:lnTo>
                  <a:lnTo>
                    <a:pt x="139" y="1960"/>
                  </a:lnTo>
                  <a:lnTo>
                    <a:pt x="144" y="1963"/>
                  </a:lnTo>
                  <a:lnTo>
                    <a:pt x="149" y="1966"/>
                  </a:lnTo>
                  <a:lnTo>
                    <a:pt x="154" y="1971"/>
                  </a:lnTo>
                  <a:lnTo>
                    <a:pt x="164" y="1974"/>
                  </a:lnTo>
                  <a:lnTo>
                    <a:pt x="167" y="1974"/>
                  </a:lnTo>
                  <a:lnTo>
                    <a:pt x="175" y="1973"/>
                  </a:lnTo>
                  <a:lnTo>
                    <a:pt x="182" y="1974"/>
                  </a:lnTo>
                  <a:lnTo>
                    <a:pt x="187" y="1974"/>
                  </a:lnTo>
                  <a:lnTo>
                    <a:pt x="190" y="1968"/>
                  </a:lnTo>
                  <a:lnTo>
                    <a:pt x="190" y="1965"/>
                  </a:lnTo>
                  <a:lnTo>
                    <a:pt x="195" y="1958"/>
                  </a:lnTo>
                  <a:lnTo>
                    <a:pt x="200" y="1947"/>
                  </a:lnTo>
                  <a:lnTo>
                    <a:pt x="198" y="1936"/>
                  </a:lnTo>
                  <a:lnTo>
                    <a:pt x="195" y="1921"/>
                  </a:lnTo>
                  <a:lnTo>
                    <a:pt x="200" y="1913"/>
                  </a:lnTo>
                  <a:lnTo>
                    <a:pt x="200" y="1908"/>
                  </a:lnTo>
                  <a:lnTo>
                    <a:pt x="200" y="1900"/>
                  </a:lnTo>
                  <a:lnTo>
                    <a:pt x="200" y="1897"/>
                  </a:lnTo>
                  <a:lnTo>
                    <a:pt x="200" y="1894"/>
                  </a:lnTo>
                  <a:lnTo>
                    <a:pt x="205" y="1887"/>
                  </a:lnTo>
                  <a:lnTo>
                    <a:pt x="213" y="1884"/>
                  </a:lnTo>
                  <a:lnTo>
                    <a:pt x="220" y="1881"/>
                  </a:lnTo>
                  <a:lnTo>
                    <a:pt x="225" y="1879"/>
                  </a:lnTo>
                  <a:lnTo>
                    <a:pt x="225" y="1876"/>
                  </a:lnTo>
                  <a:lnTo>
                    <a:pt x="223" y="1871"/>
                  </a:lnTo>
                  <a:lnTo>
                    <a:pt x="222" y="1864"/>
                  </a:lnTo>
                  <a:lnTo>
                    <a:pt x="222" y="1860"/>
                  </a:lnTo>
                  <a:lnTo>
                    <a:pt x="225" y="1856"/>
                  </a:lnTo>
                  <a:lnTo>
                    <a:pt x="223" y="1853"/>
                  </a:lnTo>
                  <a:lnTo>
                    <a:pt x="222" y="1843"/>
                  </a:lnTo>
                  <a:lnTo>
                    <a:pt x="225" y="1837"/>
                  </a:lnTo>
                  <a:lnTo>
                    <a:pt x="228" y="1835"/>
                  </a:lnTo>
                  <a:lnTo>
                    <a:pt x="231" y="1834"/>
                  </a:lnTo>
                  <a:lnTo>
                    <a:pt x="238" y="1834"/>
                  </a:lnTo>
                  <a:lnTo>
                    <a:pt x="245" y="1834"/>
                  </a:lnTo>
                  <a:lnTo>
                    <a:pt x="246" y="1829"/>
                  </a:lnTo>
                  <a:lnTo>
                    <a:pt x="245" y="1824"/>
                  </a:lnTo>
                  <a:lnTo>
                    <a:pt x="250" y="1821"/>
                  </a:lnTo>
                  <a:lnTo>
                    <a:pt x="251" y="1816"/>
                  </a:lnTo>
                  <a:lnTo>
                    <a:pt x="251" y="1811"/>
                  </a:lnTo>
                  <a:lnTo>
                    <a:pt x="253" y="1805"/>
                  </a:lnTo>
                  <a:lnTo>
                    <a:pt x="256" y="1803"/>
                  </a:lnTo>
                  <a:lnTo>
                    <a:pt x="263" y="1805"/>
                  </a:lnTo>
                  <a:lnTo>
                    <a:pt x="266" y="1805"/>
                  </a:lnTo>
                  <a:lnTo>
                    <a:pt x="265" y="1801"/>
                  </a:lnTo>
                  <a:lnTo>
                    <a:pt x="265" y="1795"/>
                  </a:lnTo>
                  <a:lnTo>
                    <a:pt x="266" y="1793"/>
                  </a:lnTo>
                  <a:lnTo>
                    <a:pt x="258" y="1792"/>
                  </a:lnTo>
                  <a:lnTo>
                    <a:pt x="258" y="1782"/>
                  </a:lnTo>
                  <a:lnTo>
                    <a:pt x="251" y="1779"/>
                  </a:lnTo>
                  <a:lnTo>
                    <a:pt x="250" y="1767"/>
                  </a:lnTo>
                  <a:lnTo>
                    <a:pt x="246" y="1761"/>
                  </a:lnTo>
                  <a:lnTo>
                    <a:pt x="246" y="1754"/>
                  </a:lnTo>
                  <a:lnTo>
                    <a:pt x="251" y="1753"/>
                  </a:lnTo>
                  <a:lnTo>
                    <a:pt x="256" y="1751"/>
                  </a:lnTo>
                  <a:lnTo>
                    <a:pt x="261" y="1749"/>
                  </a:lnTo>
                  <a:lnTo>
                    <a:pt x="266" y="1751"/>
                  </a:lnTo>
                  <a:lnTo>
                    <a:pt x="270" y="1753"/>
                  </a:lnTo>
                  <a:lnTo>
                    <a:pt x="274" y="1749"/>
                  </a:lnTo>
                  <a:lnTo>
                    <a:pt x="278" y="1748"/>
                  </a:lnTo>
                  <a:lnTo>
                    <a:pt x="283" y="1749"/>
                  </a:lnTo>
                  <a:lnTo>
                    <a:pt x="286" y="1753"/>
                  </a:lnTo>
                  <a:lnTo>
                    <a:pt x="291" y="1753"/>
                  </a:lnTo>
                  <a:lnTo>
                    <a:pt x="299" y="1756"/>
                  </a:lnTo>
                  <a:lnTo>
                    <a:pt x="306" y="1759"/>
                  </a:lnTo>
                  <a:lnTo>
                    <a:pt x="316" y="1759"/>
                  </a:lnTo>
                  <a:lnTo>
                    <a:pt x="321" y="1758"/>
                  </a:lnTo>
                  <a:lnTo>
                    <a:pt x="316" y="1753"/>
                  </a:lnTo>
                  <a:lnTo>
                    <a:pt x="317" y="1746"/>
                  </a:lnTo>
                  <a:lnTo>
                    <a:pt x="313" y="1737"/>
                  </a:lnTo>
                  <a:lnTo>
                    <a:pt x="308" y="1732"/>
                  </a:lnTo>
                  <a:lnTo>
                    <a:pt x="304" y="1720"/>
                  </a:lnTo>
                  <a:lnTo>
                    <a:pt x="309" y="1719"/>
                  </a:lnTo>
                  <a:lnTo>
                    <a:pt x="316" y="1719"/>
                  </a:lnTo>
                  <a:lnTo>
                    <a:pt x="321" y="1719"/>
                  </a:lnTo>
                  <a:lnTo>
                    <a:pt x="324" y="1717"/>
                  </a:lnTo>
                  <a:lnTo>
                    <a:pt x="329" y="1717"/>
                  </a:lnTo>
                  <a:lnTo>
                    <a:pt x="329" y="1709"/>
                  </a:lnTo>
                  <a:lnTo>
                    <a:pt x="327" y="1704"/>
                  </a:lnTo>
                  <a:lnTo>
                    <a:pt x="321" y="1696"/>
                  </a:lnTo>
                  <a:lnTo>
                    <a:pt x="316" y="1691"/>
                  </a:lnTo>
                  <a:lnTo>
                    <a:pt x="309" y="1688"/>
                  </a:lnTo>
                  <a:lnTo>
                    <a:pt x="308" y="1685"/>
                  </a:lnTo>
                  <a:lnTo>
                    <a:pt x="308" y="1678"/>
                  </a:lnTo>
                  <a:lnTo>
                    <a:pt x="306" y="1673"/>
                  </a:lnTo>
                  <a:lnTo>
                    <a:pt x="296" y="1667"/>
                  </a:lnTo>
                  <a:lnTo>
                    <a:pt x="289" y="1664"/>
                  </a:lnTo>
                  <a:lnTo>
                    <a:pt x="288" y="1660"/>
                  </a:lnTo>
                  <a:lnTo>
                    <a:pt x="288" y="1652"/>
                  </a:lnTo>
                  <a:lnTo>
                    <a:pt x="286" y="1648"/>
                  </a:lnTo>
                  <a:lnTo>
                    <a:pt x="278" y="1646"/>
                  </a:lnTo>
                  <a:lnTo>
                    <a:pt x="271" y="1644"/>
                  </a:lnTo>
                  <a:lnTo>
                    <a:pt x="261" y="1644"/>
                  </a:lnTo>
                  <a:lnTo>
                    <a:pt x="256" y="1646"/>
                  </a:lnTo>
                  <a:lnTo>
                    <a:pt x="251" y="1648"/>
                  </a:lnTo>
                  <a:lnTo>
                    <a:pt x="248" y="1644"/>
                  </a:lnTo>
                  <a:lnTo>
                    <a:pt x="255" y="1635"/>
                  </a:lnTo>
                  <a:lnTo>
                    <a:pt x="256" y="1627"/>
                  </a:lnTo>
                  <a:lnTo>
                    <a:pt x="256" y="1617"/>
                  </a:lnTo>
                  <a:lnTo>
                    <a:pt x="255" y="1610"/>
                  </a:lnTo>
                  <a:lnTo>
                    <a:pt x="245" y="1609"/>
                  </a:lnTo>
                  <a:lnTo>
                    <a:pt x="238" y="1607"/>
                  </a:lnTo>
                  <a:lnTo>
                    <a:pt x="235" y="1602"/>
                  </a:lnTo>
                  <a:lnTo>
                    <a:pt x="236" y="1593"/>
                  </a:lnTo>
                  <a:lnTo>
                    <a:pt x="236" y="1584"/>
                  </a:lnTo>
                  <a:lnTo>
                    <a:pt x="236" y="1581"/>
                  </a:lnTo>
                  <a:lnTo>
                    <a:pt x="235" y="1578"/>
                  </a:lnTo>
                  <a:lnTo>
                    <a:pt x="240" y="1570"/>
                  </a:lnTo>
                  <a:lnTo>
                    <a:pt x="238" y="1565"/>
                  </a:lnTo>
                  <a:lnTo>
                    <a:pt x="233" y="1557"/>
                  </a:lnTo>
                  <a:lnTo>
                    <a:pt x="235" y="1554"/>
                  </a:lnTo>
                  <a:lnTo>
                    <a:pt x="236" y="1552"/>
                  </a:lnTo>
                  <a:lnTo>
                    <a:pt x="238" y="1550"/>
                  </a:lnTo>
                  <a:lnTo>
                    <a:pt x="238" y="1549"/>
                  </a:lnTo>
                  <a:lnTo>
                    <a:pt x="236" y="1546"/>
                  </a:lnTo>
                  <a:lnTo>
                    <a:pt x="233" y="1539"/>
                  </a:lnTo>
                  <a:lnTo>
                    <a:pt x="230" y="1538"/>
                  </a:lnTo>
                  <a:lnTo>
                    <a:pt x="230" y="1531"/>
                  </a:lnTo>
                  <a:lnTo>
                    <a:pt x="228" y="1523"/>
                  </a:lnTo>
                  <a:lnTo>
                    <a:pt x="222" y="1520"/>
                  </a:lnTo>
                  <a:lnTo>
                    <a:pt x="220" y="1515"/>
                  </a:lnTo>
                  <a:lnTo>
                    <a:pt x="220" y="1510"/>
                  </a:lnTo>
                  <a:lnTo>
                    <a:pt x="220" y="1508"/>
                  </a:lnTo>
                  <a:lnTo>
                    <a:pt x="217" y="1502"/>
                  </a:lnTo>
                  <a:lnTo>
                    <a:pt x="215" y="1499"/>
                  </a:lnTo>
                  <a:lnTo>
                    <a:pt x="210" y="1491"/>
                  </a:lnTo>
                  <a:lnTo>
                    <a:pt x="207" y="1484"/>
                  </a:lnTo>
                  <a:lnTo>
                    <a:pt x="203" y="1481"/>
                  </a:lnTo>
                  <a:lnTo>
                    <a:pt x="203" y="1479"/>
                  </a:lnTo>
                  <a:lnTo>
                    <a:pt x="205" y="1473"/>
                  </a:lnTo>
                  <a:lnTo>
                    <a:pt x="207" y="1466"/>
                  </a:lnTo>
                  <a:lnTo>
                    <a:pt x="208" y="1461"/>
                  </a:lnTo>
                  <a:lnTo>
                    <a:pt x="208" y="1455"/>
                  </a:lnTo>
                  <a:lnTo>
                    <a:pt x="208" y="1452"/>
                  </a:lnTo>
                  <a:lnTo>
                    <a:pt x="207" y="1447"/>
                  </a:lnTo>
                  <a:lnTo>
                    <a:pt x="203" y="1445"/>
                  </a:lnTo>
                  <a:lnTo>
                    <a:pt x="202" y="1444"/>
                  </a:lnTo>
                  <a:lnTo>
                    <a:pt x="203" y="1437"/>
                  </a:lnTo>
                  <a:lnTo>
                    <a:pt x="203" y="1434"/>
                  </a:lnTo>
                  <a:lnTo>
                    <a:pt x="202" y="1432"/>
                  </a:lnTo>
                  <a:lnTo>
                    <a:pt x="200" y="1427"/>
                  </a:lnTo>
                  <a:lnTo>
                    <a:pt x="198" y="1421"/>
                  </a:lnTo>
                  <a:lnTo>
                    <a:pt x="198" y="1416"/>
                  </a:lnTo>
                  <a:lnTo>
                    <a:pt x="198" y="1415"/>
                  </a:lnTo>
                  <a:lnTo>
                    <a:pt x="198" y="1406"/>
                  </a:lnTo>
                  <a:lnTo>
                    <a:pt x="198" y="1405"/>
                  </a:lnTo>
                  <a:lnTo>
                    <a:pt x="198" y="1397"/>
                  </a:lnTo>
                  <a:lnTo>
                    <a:pt x="198" y="1395"/>
                  </a:lnTo>
                  <a:lnTo>
                    <a:pt x="197" y="1390"/>
                  </a:lnTo>
                  <a:lnTo>
                    <a:pt x="193" y="1387"/>
                  </a:lnTo>
                  <a:lnTo>
                    <a:pt x="192" y="1382"/>
                  </a:lnTo>
                  <a:lnTo>
                    <a:pt x="190" y="1382"/>
                  </a:lnTo>
                  <a:lnTo>
                    <a:pt x="187" y="1377"/>
                  </a:lnTo>
                  <a:lnTo>
                    <a:pt x="185" y="1371"/>
                  </a:lnTo>
                  <a:lnTo>
                    <a:pt x="188" y="1366"/>
                  </a:lnTo>
                  <a:lnTo>
                    <a:pt x="190" y="1361"/>
                  </a:lnTo>
                  <a:lnTo>
                    <a:pt x="188" y="1355"/>
                  </a:lnTo>
                  <a:lnTo>
                    <a:pt x="185" y="1351"/>
                  </a:lnTo>
                  <a:lnTo>
                    <a:pt x="180" y="1347"/>
                  </a:lnTo>
                  <a:lnTo>
                    <a:pt x="177" y="1342"/>
                  </a:lnTo>
                  <a:lnTo>
                    <a:pt x="177" y="1340"/>
                  </a:lnTo>
                  <a:lnTo>
                    <a:pt x="174" y="1335"/>
                  </a:lnTo>
                  <a:lnTo>
                    <a:pt x="170" y="1332"/>
                  </a:lnTo>
                  <a:lnTo>
                    <a:pt x="167" y="1327"/>
                  </a:lnTo>
                  <a:lnTo>
                    <a:pt x="165" y="1322"/>
                  </a:lnTo>
                  <a:lnTo>
                    <a:pt x="164" y="1314"/>
                  </a:lnTo>
                  <a:lnTo>
                    <a:pt x="162" y="1308"/>
                  </a:lnTo>
                  <a:lnTo>
                    <a:pt x="159" y="1301"/>
                  </a:lnTo>
                  <a:lnTo>
                    <a:pt x="155" y="1295"/>
                  </a:lnTo>
                  <a:lnTo>
                    <a:pt x="154" y="1290"/>
                  </a:lnTo>
                  <a:lnTo>
                    <a:pt x="150" y="1282"/>
                  </a:lnTo>
                  <a:lnTo>
                    <a:pt x="149" y="1272"/>
                  </a:lnTo>
                  <a:lnTo>
                    <a:pt x="157" y="1269"/>
                  </a:lnTo>
                  <a:lnTo>
                    <a:pt x="160" y="1264"/>
                  </a:lnTo>
                  <a:lnTo>
                    <a:pt x="162" y="1262"/>
                  </a:lnTo>
                  <a:lnTo>
                    <a:pt x="165" y="1261"/>
                  </a:lnTo>
                  <a:lnTo>
                    <a:pt x="169" y="1261"/>
                  </a:lnTo>
                  <a:lnTo>
                    <a:pt x="174" y="1262"/>
                  </a:lnTo>
                  <a:lnTo>
                    <a:pt x="175" y="1262"/>
                  </a:lnTo>
                  <a:lnTo>
                    <a:pt x="180" y="1262"/>
                  </a:lnTo>
                  <a:lnTo>
                    <a:pt x="185" y="1261"/>
                  </a:lnTo>
                  <a:lnTo>
                    <a:pt x="187" y="1259"/>
                  </a:lnTo>
                  <a:lnTo>
                    <a:pt x="193" y="1254"/>
                  </a:lnTo>
                  <a:lnTo>
                    <a:pt x="200" y="1253"/>
                  </a:lnTo>
                  <a:lnTo>
                    <a:pt x="203" y="1254"/>
                  </a:lnTo>
                  <a:lnTo>
                    <a:pt x="205" y="1254"/>
                  </a:lnTo>
                  <a:lnTo>
                    <a:pt x="210" y="1256"/>
                  </a:lnTo>
                  <a:lnTo>
                    <a:pt x="212" y="1258"/>
                  </a:lnTo>
                  <a:lnTo>
                    <a:pt x="217" y="1258"/>
                  </a:lnTo>
                  <a:lnTo>
                    <a:pt x="218" y="1253"/>
                  </a:lnTo>
                  <a:lnTo>
                    <a:pt x="220" y="1249"/>
                  </a:lnTo>
                  <a:lnTo>
                    <a:pt x="223" y="1245"/>
                  </a:lnTo>
                  <a:lnTo>
                    <a:pt x="226" y="1243"/>
                  </a:lnTo>
                  <a:lnTo>
                    <a:pt x="230" y="1245"/>
                  </a:lnTo>
                  <a:lnTo>
                    <a:pt x="231" y="1246"/>
                  </a:lnTo>
                  <a:lnTo>
                    <a:pt x="236" y="1249"/>
                  </a:lnTo>
                  <a:lnTo>
                    <a:pt x="243" y="1259"/>
                  </a:lnTo>
                  <a:lnTo>
                    <a:pt x="246" y="1261"/>
                  </a:lnTo>
                  <a:lnTo>
                    <a:pt x="250" y="1259"/>
                  </a:lnTo>
                  <a:lnTo>
                    <a:pt x="253" y="1258"/>
                  </a:lnTo>
                  <a:lnTo>
                    <a:pt x="255" y="1253"/>
                  </a:lnTo>
                  <a:lnTo>
                    <a:pt x="255" y="1248"/>
                  </a:lnTo>
                  <a:lnTo>
                    <a:pt x="255" y="1240"/>
                  </a:lnTo>
                  <a:lnTo>
                    <a:pt x="253" y="1235"/>
                  </a:lnTo>
                  <a:lnTo>
                    <a:pt x="253" y="1230"/>
                  </a:lnTo>
                  <a:lnTo>
                    <a:pt x="256" y="1227"/>
                  </a:lnTo>
                  <a:lnTo>
                    <a:pt x="258" y="1225"/>
                  </a:lnTo>
                  <a:lnTo>
                    <a:pt x="260" y="1222"/>
                  </a:lnTo>
                  <a:lnTo>
                    <a:pt x="265" y="1220"/>
                  </a:lnTo>
                  <a:lnTo>
                    <a:pt x="265" y="1219"/>
                  </a:lnTo>
                  <a:lnTo>
                    <a:pt x="263" y="1214"/>
                  </a:lnTo>
                  <a:lnTo>
                    <a:pt x="263" y="1212"/>
                  </a:lnTo>
                  <a:lnTo>
                    <a:pt x="265" y="1209"/>
                  </a:lnTo>
                  <a:lnTo>
                    <a:pt x="268" y="1207"/>
                  </a:lnTo>
                  <a:lnTo>
                    <a:pt x="274" y="1209"/>
                  </a:lnTo>
                  <a:lnTo>
                    <a:pt x="278" y="1209"/>
                  </a:lnTo>
                  <a:lnTo>
                    <a:pt x="281" y="1209"/>
                  </a:lnTo>
                  <a:lnTo>
                    <a:pt x="283" y="1209"/>
                  </a:lnTo>
                  <a:lnTo>
                    <a:pt x="291" y="1209"/>
                  </a:lnTo>
                  <a:lnTo>
                    <a:pt x="294" y="1206"/>
                  </a:lnTo>
                  <a:lnTo>
                    <a:pt x="294" y="1203"/>
                  </a:lnTo>
                  <a:lnTo>
                    <a:pt x="294" y="1198"/>
                  </a:lnTo>
                  <a:lnTo>
                    <a:pt x="296" y="1194"/>
                  </a:lnTo>
                  <a:lnTo>
                    <a:pt x="298" y="1190"/>
                  </a:lnTo>
                  <a:lnTo>
                    <a:pt x="301" y="1186"/>
                  </a:lnTo>
                  <a:lnTo>
                    <a:pt x="303" y="1183"/>
                  </a:lnTo>
                  <a:lnTo>
                    <a:pt x="304" y="1180"/>
                  </a:lnTo>
                  <a:lnTo>
                    <a:pt x="308" y="1177"/>
                  </a:lnTo>
                  <a:lnTo>
                    <a:pt x="311" y="1172"/>
                  </a:lnTo>
                  <a:lnTo>
                    <a:pt x="313" y="1165"/>
                  </a:lnTo>
                  <a:lnTo>
                    <a:pt x="314" y="1157"/>
                  </a:lnTo>
                  <a:lnTo>
                    <a:pt x="311" y="1151"/>
                  </a:lnTo>
                  <a:lnTo>
                    <a:pt x="311" y="1143"/>
                  </a:lnTo>
                  <a:lnTo>
                    <a:pt x="316" y="1139"/>
                  </a:lnTo>
                  <a:lnTo>
                    <a:pt x="322" y="1133"/>
                  </a:lnTo>
                  <a:lnTo>
                    <a:pt x="334" y="1126"/>
                  </a:lnTo>
                  <a:lnTo>
                    <a:pt x="334" y="1122"/>
                  </a:lnTo>
                  <a:lnTo>
                    <a:pt x="334" y="1118"/>
                  </a:lnTo>
                  <a:lnTo>
                    <a:pt x="334" y="1117"/>
                  </a:lnTo>
                  <a:lnTo>
                    <a:pt x="336" y="1114"/>
                  </a:lnTo>
                  <a:lnTo>
                    <a:pt x="337" y="1112"/>
                  </a:lnTo>
                  <a:lnTo>
                    <a:pt x="337" y="1109"/>
                  </a:lnTo>
                  <a:lnTo>
                    <a:pt x="339" y="1104"/>
                  </a:lnTo>
                  <a:lnTo>
                    <a:pt x="342" y="1096"/>
                  </a:lnTo>
                  <a:lnTo>
                    <a:pt x="346" y="1091"/>
                  </a:lnTo>
                  <a:lnTo>
                    <a:pt x="351" y="1088"/>
                  </a:lnTo>
                  <a:lnTo>
                    <a:pt x="352" y="1084"/>
                  </a:lnTo>
                  <a:lnTo>
                    <a:pt x="354" y="1084"/>
                  </a:lnTo>
                  <a:lnTo>
                    <a:pt x="359" y="1083"/>
                  </a:lnTo>
                  <a:lnTo>
                    <a:pt x="362" y="1081"/>
                  </a:lnTo>
                  <a:lnTo>
                    <a:pt x="364" y="1081"/>
                  </a:lnTo>
                  <a:lnTo>
                    <a:pt x="367" y="1080"/>
                  </a:lnTo>
                  <a:lnTo>
                    <a:pt x="370" y="1078"/>
                  </a:lnTo>
                  <a:lnTo>
                    <a:pt x="372" y="1076"/>
                  </a:lnTo>
                  <a:lnTo>
                    <a:pt x="375" y="1071"/>
                  </a:lnTo>
                  <a:lnTo>
                    <a:pt x="380" y="1067"/>
                  </a:lnTo>
                  <a:lnTo>
                    <a:pt x="380" y="1065"/>
                  </a:lnTo>
                  <a:lnTo>
                    <a:pt x="384" y="1060"/>
                  </a:lnTo>
                  <a:lnTo>
                    <a:pt x="384" y="1057"/>
                  </a:lnTo>
                  <a:lnTo>
                    <a:pt x="389" y="1042"/>
                  </a:lnTo>
                  <a:lnTo>
                    <a:pt x="390" y="1036"/>
                  </a:lnTo>
                  <a:lnTo>
                    <a:pt x="392" y="1029"/>
                  </a:lnTo>
                  <a:lnTo>
                    <a:pt x="395" y="1028"/>
                  </a:lnTo>
                  <a:lnTo>
                    <a:pt x="399" y="1023"/>
                  </a:lnTo>
                  <a:lnTo>
                    <a:pt x="400" y="1020"/>
                  </a:lnTo>
                  <a:lnTo>
                    <a:pt x="403" y="1016"/>
                  </a:lnTo>
                  <a:lnTo>
                    <a:pt x="405" y="1015"/>
                  </a:lnTo>
                  <a:lnTo>
                    <a:pt x="408" y="1013"/>
                  </a:lnTo>
                  <a:lnTo>
                    <a:pt x="412" y="1012"/>
                  </a:lnTo>
                  <a:lnTo>
                    <a:pt x="415" y="1010"/>
                  </a:lnTo>
                  <a:lnTo>
                    <a:pt x="418" y="1010"/>
                  </a:lnTo>
                  <a:lnTo>
                    <a:pt x="420" y="1008"/>
                  </a:lnTo>
                  <a:lnTo>
                    <a:pt x="423" y="1007"/>
                  </a:lnTo>
                  <a:lnTo>
                    <a:pt x="427" y="1005"/>
                  </a:lnTo>
                  <a:lnTo>
                    <a:pt x="428" y="1005"/>
                  </a:lnTo>
                  <a:lnTo>
                    <a:pt x="433" y="1005"/>
                  </a:lnTo>
                  <a:lnTo>
                    <a:pt x="437" y="1005"/>
                  </a:lnTo>
                  <a:lnTo>
                    <a:pt x="442" y="1010"/>
                  </a:lnTo>
                  <a:lnTo>
                    <a:pt x="445" y="1012"/>
                  </a:lnTo>
                  <a:lnTo>
                    <a:pt x="446" y="1013"/>
                  </a:lnTo>
                  <a:lnTo>
                    <a:pt x="450" y="1013"/>
                  </a:lnTo>
                  <a:lnTo>
                    <a:pt x="451" y="1013"/>
                  </a:lnTo>
                  <a:lnTo>
                    <a:pt x="455" y="1013"/>
                  </a:lnTo>
                  <a:lnTo>
                    <a:pt x="458" y="1012"/>
                  </a:lnTo>
                  <a:lnTo>
                    <a:pt x="461" y="1010"/>
                  </a:lnTo>
                  <a:lnTo>
                    <a:pt x="466" y="1008"/>
                  </a:lnTo>
                  <a:lnTo>
                    <a:pt x="468" y="1007"/>
                  </a:lnTo>
                  <a:lnTo>
                    <a:pt x="473" y="1005"/>
                  </a:lnTo>
                  <a:lnTo>
                    <a:pt x="476" y="1002"/>
                  </a:lnTo>
                  <a:lnTo>
                    <a:pt x="476" y="997"/>
                  </a:lnTo>
                  <a:lnTo>
                    <a:pt x="476" y="992"/>
                  </a:lnTo>
                  <a:lnTo>
                    <a:pt x="476" y="984"/>
                  </a:lnTo>
                  <a:lnTo>
                    <a:pt x="475" y="978"/>
                  </a:lnTo>
                  <a:lnTo>
                    <a:pt x="475" y="968"/>
                  </a:lnTo>
                  <a:lnTo>
                    <a:pt x="476" y="968"/>
                  </a:lnTo>
                  <a:lnTo>
                    <a:pt x="478" y="966"/>
                  </a:lnTo>
                  <a:lnTo>
                    <a:pt x="481" y="961"/>
                  </a:lnTo>
                  <a:lnTo>
                    <a:pt x="486" y="957"/>
                  </a:lnTo>
                  <a:lnTo>
                    <a:pt x="488" y="952"/>
                  </a:lnTo>
                  <a:lnTo>
                    <a:pt x="488" y="944"/>
                  </a:lnTo>
                  <a:lnTo>
                    <a:pt x="486" y="939"/>
                  </a:lnTo>
                  <a:lnTo>
                    <a:pt x="486" y="937"/>
                  </a:lnTo>
                  <a:lnTo>
                    <a:pt x="486" y="934"/>
                  </a:lnTo>
                  <a:lnTo>
                    <a:pt x="486" y="932"/>
                  </a:lnTo>
                  <a:lnTo>
                    <a:pt x="489" y="924"/>
                  </a:lnTo>
                  <a:lnTo>
                    <a:pt x="493" y="921"/>
                  </a:lnTo>
                  <a:lnTo>
                    <a:pt x="494" y="921"/>
                  </a:lnTo>
                  <a:lnTo>
                    <a:pt x="496" y="919"/>
                  </a:lnTo>
                  <a:lnTo>
                    <a:pt x="499" y="919"/>
                  </a:lnTo>
                  <a:lnTo>
                    <a:pt x="503" y="919"/>
                  </a:lnTo>
                  <a:lnTo>
                    <a:pt x="504" y="919"/>
                  </a:lnTo>
                  <a:lnTo>
                    <a:pt x="508" y="919"/>
                  </a:lnTo>
                  <a:lnTo>
                    <a:pt x="509" y="918"/>
                  </a:lnTo>
                  <a:lnTo>
                    <a:pt x="513" y="916"/>
                  </a:lnTo>
                  <a:lnTo>
                    <a:pt x="513" y="915"/>
                  </a:lnTo>
                  <a:lnTo>
                    <a:pt x="513" y="911"/>
                  </a:lnTo>
                  <a:lnTo>
                    <a:pt x="511" y="908"/>
                  </a:lnTo>
                  <a:lnTo>
                    <a:pt x="509" y="902"/>
                  </a:lnTo>
                  <a:lnTo>
                    <a:pt x="511" y="900"/>
                  </a:lnTo>
                  <a:lnTo>
                    <a:pt x="513" y="898"/>
                  </a:lnTo>
                  <a:lnTo>
                    <a:pt x="516" y="897"/>
                  </a:lnTo>
                  <a:lnTo>
                    <a:pt x="518" y="893"/>
                  </a:lnTo>
                  <a:lnTo>
                    <a:pt x="519" y="889"/>
                  </a:lnTo>
                  <a:lnTo>
                    <a:pt x="519" y="885"/>
                  </a:lnTo>
                  <a:lnTo>
                    <a:pt x="518" y="882"/>
                  </a:lnTo>
                  <a:lnTo>
                    <a:pt x="514" y="881"/>
                  </a:lnTo>
                  <a:lnTo>
                    <a:pt x="513" y="879"/>
                  </a:lnTo>
                  <a:lnTo>
                    <a:pt x="511" y="877"/>
                  </a:lnTo>
                  <a:lnTo>
                    <a:pt x="508" y="877"/>
                  </a:lnTo>
                  <a:lnTo>
                    <a:pt x="504" y="876"/>
                  </a:lnTo>
                  <a:lnTo>
                    <a:pt x="499" y="876"/>
                  </a:lnTo>
                  <a:lnTo>
                    <a:pt x="493" y="876"/>
                  </a:lnTo>
                  <a:lnTo>
                    <a:pt x="488" y="876"/>
                  </a:lnTo>
                  <a:lnTo>
                    <a:pt x="486" y="871"/>
                  </a:lnTo>
                  <a:lnTo>
                    <a:pt x="489" y="868"/>
                  </a:lnTo>
                  <a:lnTo>
                    <a:pt x="486" y="861"/>
                  </a:lnTo>
                  <a:lnTo>
                    <a:pt x="486" y="855"/>
                  </a:lnTo>
                  <a:lnTo>
                    <a:pt x="486" y="853"/>
                  </a:lnTo>
                  <a:lnTo>
                    <a:pt x="488" y="848"/>
                  </a:lnTo>
                  <a:lnTo>
                    <a:pt x="489" y="843"/>
                  </a:lnTo>
                  <a:lnTo>
                    <a:pt x="493" y="840"/>
                  </a:lnTo>
                  <a:lnTo>
                    <a:pt x="494" y="840"/>
                  </a:lnTo>
                  <a:lnTo>
                    <a:pt x="498" y="840"/>
                  </a:lnTo>
                  <a:lnTo>
                    <a:pt x="501" y="840"/>
                  </a:lnTo>
                  <a:lnTo>
                    <a:pt x="504" y="838"/>
                  </a:lnTo>
                  <a:lnTo>
                    <a:pt x="508" y="832"/>
                  </a:lnTo>
                  <a:lnTo>
                    <a:pt x="506" y="830"/>
                  </a:lnTo>
                  <a:lnTo>
                    <a:pt x="501" y="827"/>
                  </a:lnTo>
                  <a:lnTo>
                    <a:pt x="498" y="824"/>
                  </a:lnTo>
                  <a:lnTo>
                    <a:pt x="496" y="822"/>
                  </a:lnTo>
                  <a:lnTo>
                    <a:pt x="493" y="821"/>
                  </a:lnTo>
                  <a:lnTo>
                    <a:pt x="491" y="809"/>
                  </a:lnTo>
                  <a:lnTo>
                    <a:pt x="488" y="806"/>
                  </a:lnTo>
                  <a:lnTo>
                    <a:pt x="488" y="801"/>
                  </a:lnTo>
                  <a:lnTo>
                    <a:pt x="489" y="796"/>
                  </a:lnTo>
                  <a:lnTo>
                    <a:pt x="491" y="795"/>
                  </a:lnTo>
                  <a:lnTo>
                    <a:pt x="493" y="793"/>
                  </a:lnTo>
                  <a:lnTo>
                    <a:pt x="494" y="792"/>
                  </a:lnTo>
                  <a:lnTo>
                    <a:pt x="494" y="790"/>
                  </a:lnTo>
                  <a:lnTo>
                    <a:pt x="493" y="787"/>
                  </a:lnTo>
                  <a:lnTo>
                    <a:pt x="493" y="785"/>
                  </a:lnTo>
                  <a:lnTo>
                    <a:pt x="496" y="780"/>
                  </a:lnTo>
                  <a:lnTo>
                    <a:pt x="499" y="779"/>
                  </a:lnTo>
                  <a:lnTo>
                    <a:pt x="499" y="774"/>
                  </a:lnTo>
                  <a:lnTo>
                    <a:pt x="499" y="771"/>
                  </a:lnTo>
                  <a:lnTo>
                    <a:pt x="501" y="769"/>
                  </a:lnTo>
                  <a:lnTo>
                    <a:pt x="504" y="764"/>
                  </a:lnTo>
                  <a:lnTo>
                    <a:pt x="508" y="759"/>
                  </a:lnTo>
                  <a:lnTo>
                    <a:pt x="508" y="754"/>
                  </a:lnTo>
                  <a:lnTo>
                    <a:pt x="508" y="749"/>
                  </a:lnTo>
                  <a:lnTo>
                    <a:pt x="509" y="746"/>
                  </a:lnTo>
                  <a:lnTo>
                    <a:pt x="513" y="743"/>
                  </a:lnTo>
                  <a:lnTo>
                    <a:pt x="516" y="741"/>
                  </a:lnTo>
                  <a:lnTo>
                    <a:pt x="519" y="737"/>
                  </a:lnTo>
                  <a:lnTo>
                    <a:pt x="524" y="732"/>
                  </a:lnTo>
                  <a:lnTo>
                    <a:pt x="529" y="730"/>
                  </a:lnTo>
                  <a:lnTo>
                    <a:pt x="532" y="727"/>
                  </a:lnTo>
                  <a:lnTo>
                    <a:pt x="532" y="720"/>
                  </a:lnTo>
                  <a:lnTo>
                    <a:pt x="532" y="717"/>
                  </a:lnTo>
                  <a:lnTo>
                    <a:pt x="529" y="711"/>
                  </a:lnTo>
                  <a:lnTo>
                    <a:pt x="528" y="706"/>
                  </a:lnTo>
                  <a:lnTo>
                    <a:pt x="529" y="703"/>
                  </a:lnTo>
                  <a:lnTo>
                    <a:pt x="531" y="699"/>
                  </a:lnTo>
                  <a:lnTo>
                    <a:pt x="532" y="696"/>
                  </a:lnTo>
                  <a:lnTo>
                    <a:pt x="531" y="693"/>
                  </a:lnTo>
                  <a:lnTo>
                    <a:pt x="529" y="691"/>
                  </a:lnTo>
                  <a:lnTo>
                    <a:pt x="528" y="688"/>
                  </a:lnTo>
                  <a:lnTo>
                    <a:pt x="524" y="677"/>
                  </a:lnTo>
                  <a:lnTo>
                    <a:pt x="523" y="677"/>
                  </a:lnTo>
                  <a:lnTo>
                    <a:pt x="519" y="675"/>
                  </a:lnTo>
                  <a:lnTo>
                    <a:pt x="519" y="673"/>
                  </a:lnTo>
                  <a:lnTo>
                    <a:pt x="518" y="669"/>
                  </a:lnTo>
                  <a:lnTo>
                    <a:pt x="518" y="664"/>
                  </a:lnTo>
                  <a:lnTo>
                    <a:pt x="516" y="657"/>
                  </a:lnTo>
                  <a:lnTo>
                    <a:pt x="514" y="652"/>
                  </a:lnTo>
                  <a:lnTo>
                    <a:pt x="514" y="649"/>
                  </a:lnTo>
                  <a:lnTo>
                    <a:pt x="514" y="646"/>
                  </a:lnTo>
                  <a:lnTo>
                    <a:pt x="511" y="641"/>
                  </a:lnTo>
                  <a:lnTo>
                    <a:pt x="511" y="636"/>
                  </a:lnTo>
                  <a:lnTo>
                    <a:pt x="513" y="631"/>
                  </a:lnTo>
                  <a:lnTo>
                    <a:pt x="513" y="625"/>
                  </a:lnTo>
                  <a:lnTo>
                    <a:pt x="516" y="623"/>
                  </a:lnTo>
                  <a:lnTo>
                    <a:pt x="518" y="622"/>
                  </a:lnTo>
                  <a:lnTo>
                    <a:pt x="519" y="620"/>
                  </a:lnTo>
                  <a:lnTo>
                    <a:pt x="523" y="618"/>
                  </a:lnTo>
                  <a:lnTo>
                    <a:pt x="528" y="615"/>
                  </a:lnTo>
                  <a:lnTo>
                    <a:pt x="532" y="612"/>
                  </a:lnTo>
                  <a:lnTo>
                    <a:pt x="536" y="610"/>
                  </a:lnTo>
                  <a:lnTo>
                    <a:pt x="539" y="607"/>
                  </a:lnTo>
                  <a:lnTo>
                    <a:pt x="546" y="605"/>
                  </a:lnTo>
                  <a:lnTo>
                    <a:pt x="549" y="604"/>
                  </a:lnTo>
                  <a:lnTo>
                    <a:pt x="554" y="599"/>
                  </a:lnTo>
                  <a:lnTo>
                    <a:pt x="552" y="591"/>
                  </a:lnTo>
                  <a:lnTo>
                    <a:pt x="552" y="588"/>
                  </a:lnTo>
                  <a:lnTo>
                    <a:pt x="551" y="584"/>
                  </a:lnTo>
                  <a:lnTo>
                    <a:pt x="549" y="578"/>
                  </a:lnTo>
                  <a:lnTo>
                    <a:pt x="549" y="571"/>
                  </a:lnTo>
                  <a:lnTo>
                    <a:pt x="551" y="568"/>
                  </a:lnTo>
                  <a:lnTo>
                    <a:pt x="549" y="565"/>
                  </a:lnTo>
                  <a:lnTo>
                    <a:pt x="549" y="562"/>
                  </a:lnTo>
                  <a:lnTo>
                    <a:pt x="549" y="557"/>
                  </a:lnTo>
                  <a:lnTo>
                    <a:pt x="547" y="552"/>
                  </a:lnTo>
                  <a:lnTo>
                    <a:pt x="544" y="544"/>
                  </a:lnTo>
                  <a:lnTo>
                    <a:pt x="544" y="539"/>
                  </a:lnTo>
                  <a:lnTo>
                    <a:pt x="546" y="534"/>
                  </a:lnTo>
                  <a:lnTo>
                    <a:pt x="547" y="529"/>
                  </a:lnTo>
                  <a:lnTo>
                    <a:pt x="547" y="526"/>
                  </a:lnTo>
                  <a:lnTo>
                    <a:pt x="549" y="520"/>
                  </a:lnTo>
                  <a:lnTo>
                    <a:pt x="549" y="510"/>
                  </a:lnTo>
                  <a:lnTo>
                    <a:pt x="544" y="507"/>
                  </a:lnTo>
                  <a:lnTo>
                    <a:pt x="541" y="502"/>
                  </a:lnTo>
                  <a:lnTo>
                    <a:pt x="539" y="497"/>
                  </a:lnTo>
                  <a:lnTo>
                    <a:pt x="539" y="492"/>
                  </a:lnTo>
                  <a:lnTo>
                    <a:pt x="539" y="486"/>
                  </a:lnTo>
                  <a:lnTo>
                    <a:pt x="537" y="482"/>
                  </a:lnTo>
                  <a:lnTo>
                    <a:pt x="536" y="479"/>
                  </a:lnTo>
                  <a:lnTo>
                    <a:pt x="536" y="473"/>
                  </a:lnTo>
                  <a:lnTo>
                    <a:pt x="539" y="470"/>
                  </a:lnTo>
                  <a:lnTo>
                    <a:pt x="544" y="468"/>
                  </a:lnTo>
                  <a:lnTo>
                    <a:pt x="546" y="466"/>
                  </a:lnTo>
                  <a:lnTo>
                    <a:pt x="551" y="465"/>
                  </a:lnTo>
                  <a:lnTo>
                    <a:pt x="552" y="463"/>
                  </a:lnTo>
                  <a:lnTo>
                    <a:pt x="556" y="460"/>
                  </a:lnTo>
                  <a:lnTo>
                    <a:pt x="561" y="458"/>
                  </a:lnTo>
                  <a:lnTo>
                    <a:pt x="569" y="455"/>
                  </a:lnTo>
                  <a:lnTo>
                    <a:pt x="574" y="452"/>
                  </a:lnTo>
                  <a:lnTo>
                    <a:pt x="575" y="452"/>
                  </a:lnTo>
                  <a:lnTo>
                    <a:pt x="579" y="452"/>
                  </a:lnTo>
                  <a:lnTo>
                    <a:pt x="582" y="452"/>
                  </a:lnTo>
                  <a:lnTo>
                    <a:pt x="589" y="452"/>
                  </a:lnTo>
                  <a:lnTo>
                    <a:pt x="590" y="450"/>
                  </a:lnTo>
                  <a:lnTo>
                    <a:pt x="595" y="448"/>
                  </a:lnTo>
                  <a:lnTo>
                    <a:pt x="599" y="447"/>
                  </a:lnTo>
                  <a:lnTo>
                    <a:pt x="604" y="445"/>
                  </a:lnTo>
                  <a:lnTo>
                    <a:pt x="607" y="444"/>
                  </a:lnTo>
                  <a:lnTo>
                    <a:pt x="609" y="439"/>
                  </a:lnTo>
                  <a:lnTo>
                    <a:pt x="612" y="436"/>
                  </a:lnTo>
                  <a:lnTo>
                    <a:pt x="615" y="431"/>
                  </a:lnTo>
                  <a:lnTo>
                    <a:pt x="620" y="427"/>
                  </a:lnTo>
                  <a:lnTo>
                    <a:pt x="625" y="423"/>
                  </a:lnTo>
                  <a:lnTo>
                    <a:pt x="632" y="418"/>
                  </a:lnTo>
                  <a:lnTo>
                    <a:pt x="637" y="413"/>
                  </a:lnTo>
                  <a:lnTo>
                    <a:pt x="640" y="411"/>
                  </a:lnTo>
                  <a:lnTo>
                    <a:pt x="643" y="405"/>
                  </a:lnTo>
                  <a:lnTo>
                    <a:pt x="645" y="403"/>
                  </a:lnTo>
                  <a:lnTo>
                    <a:pt x="647" y="398"/>
                  </a:lnTo>
                  <a:lnTo>
                    <a:pt x="648" y="395"/>
                  </a:lnTo>
                  <a:lnTo>
                    <a:pt x="650" y="393"/>
                  </a:lnTo>
                  <a:lnTo>
                    <a:pt x="652" y="390"/>
                  </a:lnTo>
                  <a:lnTo>
                    <a:pt x="653" y="385"/>
                  </a:lnTo>
                  <a:lnTo>
                    <a:pt x="655" y="384"/>
                  </a:lnTo>
                  <a:lnTo>
                    <a:pt x="658" y="381"/>
                  </a:lnTo>
                  <a:lnTo>
                    <a:pt x="660" y="379"/>
                  </a:lnTo>
                  <a:lnTo>
                    <a:pt x="663" y="377"/>
                  </a:lnTo>
                  <a:lnTo>
                    <a:pt x="665" y="376"/>
                  </a:lnTo>
                  <a:lnTo>
                    <a:pt x="666" y="374"/>
                  </a:lnTo>
                  <a:lnTo>
                    <a:pt x="668" y="372"/>
                  </a:lnTo>
                  <a:lnTo>
                    <a:pt x="673" y="376"/>
                  </a:lnTo>
                  <a:lnTo>
                    <a:pt x="675" y="374"/>
                  </a:lnTo>
                  <a:lnTo>
                    <a:pt x="678" y="371"/>
                  </a:lnTo>
                  <a:lnTo>
                    <a:pt x="681" y="371"/>
                  </a:lnTo>
                  <a:lnTo>
                    <a:pt x="683" y="371"/>
                  </a:lnTo>
                  <a:lnTo>
                    <a:pt x="685" y="372"/>
                  </a:lnTo>
                  <a:lnTo>
                    <a:pt x="688" y="372"/>
                  </a:lnTo>
                  <a:lnTo>
                    <a:pt x="693" y="371"/>
                  </a:lnTo>
                  <a:lnTo>
                    <a:pt x="695" y="372"/>
                  </a:lnTo>
                  <a:lnTo>
                    <a:pt x="698" y="376"/>
                  </a:lnTo>
                  <a:lnTo>
                    <a:pt x="703" y="376"/>
                  </a:lnTo>
                  <a:lnTo>
                    <a:pt x="704" y="374"/>
                  </a:lnTo>
                  <a:lnTo>
                    <a:pt x="706" y="372"/>
                  </a:lnTo>
                  <a:lnTo>
                    <a:pt x="709" y="368"/>
                  </a:lnTo>
                  <a:lnTo>
                    <a:pt x="713" y="366"/>
                  </a:lnTo>
                  <a:lnTo>
                    <a:pt x="716" y="366"/>
                  </a:lnTo>
                  <a:lnTo>
                    <a:pt x="718" y="364"/>
                  </a:lnTo>
                  <a:lnTo>
                    <a:pt x="716" y="361"/>
                  </a:lnTo>
                  <a:lnTo>
                    <a:pt x="713" y="358"/>
                  </a:lnTo>
                  <a:lnTo>
                    <a:pt x="713" y="355"/>
                  </a:lnTo>
                  <a:lnTo>
                    <a:pt x="714" y="350"/>
                  </a:lnTo>
                  <a:lnTo>
                    <a:pt x="718" y="347"/>
                  </a:lnTo>
                  <a:lnTo>
                    <a:pt x="716" y="343"/>
                  </a:lnTo>
                  <a:lnTo>
                    <a:pt x="716" y="338"/>
                  </a:lnTo>
                  <a:lnTo>
                    <a:pt x="716" y="337"/>
                  </a:lnTo>
                  <a:lnTo>
                    <a:pt x="719" y="334"/>
                  </a:lnTo>
                  <a:lnTo>
                    <a:pt x="724" y="332"/>
                  </a:lnTo>
                  <a:lnTo>
                    <a:pt x="728" y="329"/>
                  </a:lnTo>
                  <a:lnTo>
                    <a:pt x="731" y="326"/>
                  </a:lnTo>
                  <a:lnTo>
                    <a:pt x="733" y="322"/>
                  </a:lnTo>
                  <a:lnTo>
                    <a:pt x="733" y="316"/>
                  </a:lnTo>
                  <a:lnTo>
                    <a:pt x="736" y="314"/>
                  </a:lnTo>
                  <a:lnTo>
                    <a:pt x="738" y="313"/>
                  </a:lnTo>
                  <a:lnTo>
                    <a:pt x="739" y="306"/>
                  </a:lnTo>
                  <a:lnTo>
                    <a:pt x="739" y="298"/>
                  </a:lnTo>
                  <a:lnTo>
                    <a:pt x="739" y="295"/>
                  </a:lnTo>
                  <a:lnTo>
                    <a:pt x="739" y="290"/>
                  </a:lnTo>
                  <a:lnTo>
                    <a:pt x="736" y="282"/>
                  </a:lnTo>
                  <a:lnTo>
                    <a:pt x="733" y="282"/>
                  </a:lnTo>
                  <a:lnTo>
                    <a:pt x="731" y="282"/>
                  </a:lnTo>
                  <a:lnTo>
                    <a:pt x="729" y="283"/>
                  </a:lnTo>
                  <a:lnTo>
                    <a:pt x="728" y="283"/>
                  </a:lnTo>
                  <a:lnTo>
                    <a:pt x="724" y="283"/>
                  </a:lnTo>
                  <a:lnTo>
                    <a:pt x="721" y="282"/>
                  </a:lnTo>
                  <a:lnTo>
                    <a:pt x="718" y="280"/>
                  </a:lnTo>
                  <a:lnTo>
                    <a:pt x="714" y="279"/>
                  </a:lnTo>
                  <a:lnTo>
                    <a:pt x="718" y="272"/>
                  </a:lnTo>
                  <a:lnTo>
                    <a:pt x="718" y="269"/>
                  </a:lnTo>
                  <a:lnTo>
                    <a:pt x="716" y="262"/>
                  </a:lnTo>
                  <a:lnTo>
                    <a:pt x="716" y="258"/>
                  </a:lnTo>
                  <a:lnTo>
                    <a:pt x="716" y="254"/>
                  </a:lnTo>
                  <a:lnTo>
                    <a:pt x="719" y="249"/>
                  </a:lnTo>
                  <a:lnTo>
                    <a:pt x="719" y="246"/>
                  </a:lnTo>
                  <a:lnTo>
                    <a:pt x="719" y="240"/>
                  </a:lnTo>
                  <a:lnTo>
                    <a:pt x="718" y="237"/>
                  </a:lnTo>
                  <a:lnTo>
                    <a:pt x="719" y="233"/>
                  </a:lnTo>
                  <a:lnTo>
                    <a:pt x="719" y="230"/>
                  </a:lnTo>
                  <a:lnTo>
                    <a:pt x="719" y="227"/>
                  </a:lnTo>
                  <a:lnTo>
                    <a:pt x="721" y="219"/>
                  </a:lnTo>
                  <a:lnTo>
                    <a:pt x="724" y="215"/>
                  </a:lnTo>
                  <a:lnTo>
                    <a:pt x="724" y="211"/>
                  </a:lnTo>
                  <a:lnTo>
                    <a:pt x="724" y="206"/>
                  </a:lnTo>
                  <a:lnTo>
                    <a:pt x="724" y="204"/>
                  </a:lnTo>
                  <a:lnTo>
                    <a:pt x="724" y="199"/>
                  </a:lnTo>
                  <a:lnTo>
                    <a:pt x="723" y="194"/>
                  </a:lnTo>
                  <a:lnTo>
                    <a:pt x="724" y="188"/>
                  </a:lnTo>
                  <a:lnTo>
                    <a:pt x="726" y="183"/>
                  </a:lnTo>
                  <a:lnTo>
                    <a:pt x="728" y="180"/>
                  </a:lnTo>
                  <a:lnTo>
                    <a:pt x="733" y="177"/>
                  </a:lnTo>
                  <a:lnTo>
                    <a:pt x="736" y="177"/>
                  </a:lnTo>
                  <a:lnTo>
                    <a:pt x="739" y="173"/>
                  </a:lnTo>
                  <a:lnTo>
                    <a:pt x="741" y="169"/>
                  </a:lnTo>
                  <a:lnTo>
                    <a:pt x="738" y="164"/>
                  </a:lnTo>
                  <a:lnTo>
                    <a:pt x="738" y="160"/>
                  </a:lnTo>
                  <a:lnTo>
                    <a:pt x="739" y="157"/>
                  </a:lnTo>
                  <a:lnTo>
                    <a:pt x="741" y="151"/>
                  </a:lnTo>
                  <a:lnTo>
                    <a:pt x="749" y="143"/>
                  </a:lnTo>
                  <a:lnTo>
                    <a:pt x="749" y="138"/>
                  </a:lnTo>
                  <a:lnTo>
                    <a:pt x="751" y="136"/>
                  </a:lnTo>
                  <a:lnTo>
                    <a:pt x="752" y="136"/>
                  </a:lnTo>
                  <a:lnTo>
                    <a:pt x="754" y="136"/>
                  </a:lnTo>
                  <a:lnTo>
                    <a:pt x="756" y="135"/>
                  </a:lnTo>
                  <a:lnTo>
                    <a:pt x="757" y="133"/>
                  </a:lnTo>
                  <a:lnTo>
                    <a:pt x="756" y="130"/>
                  </a:lnTo>
                  <a:lnTo>
                    <a:pt x="756" y="125"/>
                  </a:lnTo>
                  <a:lnTo>
                    <a:pt x="756" y="122"/>
                  </a:lnTo>
                  <a:lnTo>
                    <a:pt x="757" y="120"/>
                  </a:lnTo>
                  <a:lnTo>
                    <a:pt x="759" y="117"/>
                  </a:lnTo>
                  <a:lnTo>
                    <a:pt x="757" y="112"/>
                  </a:lnTo>
                  <a:lnTo>
                    <a:pt x="759" y="105"/>
                  </a:lnTo>
                  <a:lnTo>
                    <a:pt x="757" y="104"/>
                  </a:lnTo>
                  <a:lnTo>
                    <a:pt x="756" y="101"/>
                  </a:lnTo>
                  <a:lnTo>
                    <a:pt x="759" y="97"/>
                  </a:lnTo>
                  <a:lnTo>
                    <a:pt x="762" y="94"/>
                  </a:lnTo>
                  <a:lnTo>
                    <a:pt x="762" y="92"/>
                  </a:lnTo>
                  <a:lnTo>
                    <a:pt x="761" y="88"/>
                  </a:lnTo>
                  <a:lnTo>
                    <a:pt x="761" y="86"/>
                  </a:lnTo>
                  <a:lnTo>
                    <a:pt x="757" y="83"/>
                  </a:lnTo>
                  <a:lnTo>
                    <a:pt x="754" y="78"/>
                  </a:lnTo>
                  <a:lnTo>
                    <a:pt x="756" y="76"/>
                  </a:lnTo>
                  <a:lnTo>
                    <a:pt x="759" y="76"/>
                  </a:lnTo>
                  <a:lnTo>
                    <a:pt x="761" y="75"/>
                  </a:lnTo>
                  <a:lnTo>
                    <a:pt x="762" y="71"/>
                  </a:lnTo>
                  <a:lnTo>
                    <a:pt x="762" y="68"/>
                  </a:lnTo>
                  <a:lnTo>
                    <a:pt x="761" y="63"/>
                  </a:lnTo>
                  <a:lnTo>
                    <a:pt x="757" y="62"/>
                  </a:lnTo>
                  <a:lnTo>
                    <a:pt x="757" y="59"/>
                  </a:lnTo>
                  <a:lnTo>
                    <a:pt x="757" y="55"/>
                  </a:lnTo>
                  <a:lnTo>
                    <a:pt x="757" y="49"/>
                  </a:lnTo>
                  <a:lnTo>
                    <a:pt x="757" y="44"/>
                  </a:lnTo>
                  <a:lnTo>
                    <a:pt x="757" y="37"/>
                  </a:lnTo>
                  <a:lnTo>
                    <a:pt x="756" y="34"/>
                  </a:lnTo>
                  <a:lnTo>
                    <a:pt x="754" y="31"/>
                  </a:lnTo>
                  <a:lnTo>
                    <a:pt x="752" y="26"/>
                  </a:lnTo>
                  <a:lnTo>
                    <a:pt x="749" y="23"/>
                  </a:lnTo>
                  <a:lnTo>
                    <a:pt x="746" y="18"/>
                  </a:lnTo>
                  <a:lnTo>
                    <a:pt x="744" y="16"/>
                  </a:lnTo>
                  <a:lnTo>
                    <a:pt x="744" y="12"/>
                  </a:lnTo>
                  <a:lnTo>
                    <a:pt x="744" y="7"/>
                  </a:lnTo>
                  <a:lnTo>
                    <a:pt x="746" y="3"/>
                  </a:lnTo>
                  <a:lnTo>
                    <a:pt x="747" y="2"/>
                  </a:lnTo>
                  <a:lnTo>
                    <a:pt x="749" y="0"/>
                  </a:lnTo>
                  <a:lnTo>
                    <a:pt x="759" y="8"/>
                  </a:lnTo>
                  <a:lnTo>
                    <a:pt x="766" y="10"/>
                  </a:lnTo>
                  <a:lnTo>
                    <a:pt x="774" y="8"/>
                  </a:lnTo>
                  <a:lnTo>
                    <a:pt x="779" y="10"/>
                  </a:lnTo>
                  <a:lnTo>
                    <a:pt x="784" y="15"/>
                  </a:lnTo>
                  <a:lnTo>
                    <a:pt x="789" y="16"/>
                  </a:lnTo>
                  <a:lnTo>
                    <a:pt x="794" y="16"/>
                  </a:lnTo>
                  <a:lnTo>
                    <a:pt x="799" y="21"/>
                  </a:lnTo>
                  <a:lnTo>
                    <a:pt x="804" y="25"/>
                  </a:lnTo>
                  <a:lnTo>
                    <a:pt x="807" y="28"/>
                  </a:lnTo>
                  <a:lnTo>
                    <a:pt x="812" y="29"/>
                  </a:lnTo>
                  <a:lnTo>
                    <a:pt x="817" y="31"/>
                  </a:lnTo>
                  <a:lnTo>
                    <a:pt x="819" y="34"/>
                  </a:lnTo>
                  <a:lnTo>
                    <a:pt x="825" y="33"/>
                  </a:lnTo>
                  <a:lnTo>
                    <a:pt x="830" y="34"/>
                  </a:lnTo>
                  <a:lnTo>
                    <a:pt x="833" y="31"/>
                  </a:lnTo>
                  <a:lnTo>
                    <a:pt x="837" y="31"/>
                  </a:lnTo>
                  <a:lnTo>
                    <a:pt x="842" y="31"/>
                  </a:lnTo>
                  <a:lnTo>
                    <a:pt x="845" y="29"/>
                  </a:lnTo>
                  <a:lnTo>
                    <a:pt x="853" y="34"/>
                  </a:lnTo>
                  <a:lnTo>
                    <a:pt x="858" y="31"/>
                  </a:lnTo>
                  <a:lnTo>
                    <a:pt x="865" y="29"/>
                  </a:lnTo>
                  <a:lnTo>
                    <a:pt x="872" y="29"/>
                  </a:lnTo>
                  <a:lnTo>
                    <a:pt x="876" y="33"/>
                  </a:lnTo>
                  <a:lnTo>
                    <a:pt x="881" y="3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65" name="Freeform 165"/>
            <p:cNvSpPr>
              <a:spLocks/>
            </p:cNvSpPr>
            <p:nvPr/>
          </p:nvSpPr>
          <p:spPr bwMode="auto">
            <a:xfrm>
              <a:off x="1403349" y="1377158"/>
              <a:ext cx="581025" cy="1479550"/>
            </a:xfrm>
            <a:custGeom>
              <a:avLst/>
              <a:gdLst>
                <a:gd name="T0" fmla="*/ 96 w 732"/>
                <a:gd name="T1" fmla="*/ 1834 h 1864"/>
                <a:gd name="T2" fmla="*/ 116 w 732"/>
                <a:gd name="T3" fmla="*/ 1801 h 1864"/>
                <a:gd name="T4" fmla="*/ 107 w 732"/>
                <a:gd name="T5" fmla="*/ 1751 h 1864"/>
                <a:gd name="T6" fmla="*/ 157 w 732"/>
                <a:gd name="T7" fmla="*/ 1759 h 1864"/>
                <a:gd name="T8" fmla="*/ 172 w 732"/>
                <a:gd name="T9" fmla="*/ 1719 h 1864"/>
                <a:gd name="T10" fmla="*/ 157 w 732"/>
                <a:gd name="T11" fmla="*/ 1673 h 1864"/>
                <a:gd name="T12" fmla="*/ 102 w 732"/>
                <a:gd name="T13" fmla="*/ 1648 h 1864"/>
                <a:gd name="T14" fmla="*/ 87 w 732"/>
                <a:gd name="T15" fmla="*/ 1584 h 1864"/>
                <a:gd name="T16" fmla="*/ 87 w 732"/>
                <a:gd name="T17" fmla="*/ 1546 h 1864"/>
                <a:gd name="T18" fmla="*/ 66 w 732"/>
                <a:gd name="T19" fmla="*/ 1499 h 1864"/>
                <a:gd name="T20" fmla="*/ 58 w 732"/>
                <a:gd name="T21" fmla="*/ 1447 h 1864"/>
                <a:gd name="T22" fmla="*/ 49 w 732"/>
                <a:gd name="T23" fmla="*/ 1406 h 1864"/>
                <a:gd name="T24" fmla="*/ 39 w 732"/>
                <a:gd name="T25" fmla="*/ 1366 h 1864"/>
                <a:gd name="T26" fmla="*/ 16 w 732"/>
                <a:gd name="T27" fmla="*/ 1322 h 1864"/>
                <a:gd name="T28" fmla="*/ 13 w 732"/>
                <a:gd name="T29" fmla="*/ 1262 h 1864"/>
                <a:gd name="T30" fmla="*/ 54 w 732"/>
                <a:gd name="T31" fmla="*/ 1254 h 1864"/>
                <a:gd name="T32" fmla="*/ 82 w 732"/>
                <a:gd name="T33" fmla="*/ 1246 h 1864"/>
                <a:gd name="T34" fmla="*/ 104 w 732"/>
                <a:gd name="T35" fmla="*/ 1230 h 1864"/>
                <a:gd name="T36" fmla="*/ 125 w 732"/>
                <a:gd name="T37" fmla="*/ 1209 h 1864"/>
                <a:gd name="T38" fmla="*/ 152 w 732"/>
                <a:gd name="T39" fmla="*/ 1186 h 1864"/>
                <a:gd name="T40" fmla="*/ 173 w 732"/>
                <a:gd name="T41" fmla="*/ 1133 h 1864"/>
                <a:gd name="T42" fmla="*/ 197 w 732"/>
                <a:gd name="T43" fmla="*/ 1091 h 1864"/>
                <a:gd name="T44" fmla="*/ 226 w 732"/>
                <a:gd name="T45" fmla="*/ 1071 h 1864"/>
                <a:gd name="T46" fmla="*/ 251 w 732"/>
                <a:gd name="T47" fmla="*/ 1020 h 1864"/>
                <a:gd name="T48" fmla="*/ 279 w 732"/>
                <a:gd name="T49" fmla="*/ 1005 h 1864"/>
                <a:gd name="T50" fmla="*/ 312 w 732"/>
                <a:gd name="T51" fmla="*/ 1010 h 1864"/>
                <a:gd name="T52" fmla="*/ 327 w 732"/>
                <a:gd name="T53" fmla="*/ 968 h 1864"/>
                <a:gd name="T54" fmla="*/ 340 w 732"/>
                <a:gd name="T55" fmla="*/ 924 h 1864"/>
                <a:gd name="T56" fmla="*/ 364 w 732"/>
                <a:gd name="T57" fmla="*/ 915 h 1864"/>
                <a:gd name="T58" fmla="*/ 369 w 732"/>
                <a:gd name="T59" fmla="*/ 882 h 1864"/>
                <a:gd name="T60" fmla="*/ 340 w 732"/>
                <a:gd name="T61" fmla="*/ 868 h 1864"/>
                <a:gd name="T62" fmla="*/ 355 w 732"/>
                <a:gd name="T63" fmla="*/ 838 h 1864"/>
                <a:gd name="T64" fmla="*/ 340 w 732"/>
                <a:gd name="T65" fmla="*/ 796 h 1864"/>
                <a:gd name="T66" fmla="*/ 350 w 732"/>
                <a:gd name="T67" fmla="*/ 771 h 1864"/>
                <a:gd name="T68" fmla="*/ 375 w 732"/>
                <a:gd name="T69" fmla="*/ 732 h 1864"/>
                <a:gd name="T70" fmla="*/ 382 w 732"/>
                <a:gd name="T71" fmla="*/ 693 h 1864"/>
                <a:gd name="T72" fmla="*/ 365 w 732"/>
                <a:gd name="T73" fmla="*/ 652 h 1864"/>
                <a:gd name="T74" fmla="*/ 374 w 732"/>
                <a:gd name="T75" fmla="*/ 618 h 1864"/>
                <a:gd name="T76" fmla="*/ 402 w 732"/>
                <a:gd name="T77" fmla="*/ 584 h 1864"/>
                <a:gd name="T78" fmla="*/ 397 w 732"/>
                <a:gd name="T79" fmla="*/ 534 h 1864"/>
                <a:gd name="T80" fmla="*/ 388 w 732"/>
                <a:gd name="T81" fmla="*/ 482 h 1864"/>
                <a:gd name="T82" fmla="*/ 420 w 732"/>
                <a:gd name="T83" fmla="*/ 455 h 1864"/>
                <a:gd name="T84" fmla="*/ 458 w 732"/>
                <a:gd name="T85" fmla="*/ 444 h 1864"/>
                <a:gd name="T86" fmla="*/ 496 w 732"/>
                <a:gd name="T87" fmla="*/ 403 h 1864"/>
                <a:gd name="T88" fmla="*/ 516 w 732"/>
                <a:gd name="T89" fmla="*/ 376 h 1864"/>
                <a:gd name="T90" fmla="*/ 544 w 732"/>
                <a:gd name="T91" fmla="*/ 371 h 1864"/>
                <a:gd name="T92" fmla="*/ 567 w 732"/>
                <a:gd name="T93" fmla="*/ 361 h 1864"/>
                <a:gd name="T94" fmla="*/ 579 w 732"/>
                <a:gd name="T95" fmla="*/ 329 h 1864"/>
                <a:gd name="T96" fmla="*/ 587 w 732"/>
                <a:gd name="T97" fmla="*/ 282 h 1864"/>
                <a:gd name="T98" fmla="*/ 569 w 732"/>
                <a:gd name="T99" fmla="*/ 269 h 1864"/>
                <a:gd name="T100" fmla="*/ 570 w 732"/>
                <a:gd name="T101" fmla="*/ 227 h 1864"/>
                <a:gd name="T102" fmla="*/ 579 w 732"/>
                <a:gd name="T103" fmla="*/ 180 h 1864"/>
                <a:gd name="T104" fmla="*/ 600 w 732"/>
                <a:gd name="T105" fmla="*/ 138 h 1864"/>
                <a:gd name="T106" fmla="*/ 610 w 732"/>
                <a:gd name="T107" fmla="*/ 117 h 1864"/>
                <a:gd name="T108" fmla="*/ 608 w 732"/>
                <a:gd name="T109" fmla="*/ 83 h 1864"/>
                <a:gd name="T110" fmla="*/ 608 w 732"/>
                <a:gd name="T111" fmla="*/ 55 h 1864"/>
                <a:gd name="T112" fmla="*/ 595 w 732"/>
                <a:gd name="T113" fmla="*/ 12 h 1864"/>
                <a:gd name="T114" fmla="*/ 640 w 732"/>
                <a:gd name="T115" fmla="*/ 16 h 1864"/>
                <a:gd name="T116" fmla="*/ 684 w 732"/>
                <a:gd name="T117" fmla="*/ 31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32" h="1864">
                  <a:moveTo>
                    <a:pt x="73" y="1864"/>
                  </a:moveTo>
                  <a:lnTo>
                    <a:pt x="73" y="1860"/>
                  </a:lnTo>
                  <a:lnTo>
                    <a:pt x="76" y="1856"/>
                  </a:lnTo>
                  <a:lnTo>
                    <a:pt x="74" y="1853"/>
                  </a:lnTo>
                  <a:lnTo>
                    <a:pt x="73" y="1843"/>
                  </a:lnTo>
                  <a:lnTo>
                    <a:pt x="76" y="1837"/>
                  </a:lnTo>
                  <a:lnTo>
                    <a:pt x="79" y="1835"/>
                  </a:lnTo>
                  <a:lnTo>
                    <a:pt x="82" y="1834"/>
                  </a:lnTo>
                  <a:lnTo>
                    <a:pt x="89" y="1834"/>
                  </a:lnTo>
                  <a:lnTo>
                    <a:pt x="96" y="1834"/>
                  </a:lnTo>
                  <a:lnTo>
                    <a:pt x="97" y="1829"/>
                  </a:lnTo>
                  <a:lnTo>
                    <a:pt x="96" y="1824"/>
                  </a:lnTo>
                  <a:lnTo>
                    <a:pt x="101" y="1821"/>
                  </a:lnTo>
                  <a:lnTo>
                    <a:pt x="102" y="1816"/>
                  </a:lnTo>
                  <a:lnTo>
                    <a:pt x="102" y="1811"/>
                  </a:lnTo>
                  <a:lnTo>
                    <a:pt x="104" y="1805"/>
                  </a:lnTo>
                  <a:lnTo>
                    <a:pt x="107" y="1803"/>
                  </a:lnTo>
                  <a:lnTo>
                    <a:pt x="114" y="1805"/>
                  </a:lnTo>
                  <a:lnTo>
                    <a:pt x="117" y="1805"/>
                  </a:lnTo>
                  <a:lnTo>
                    <a:pt x="116" y="1801"/>
                  </a:lnTo>
                  <a:lnTo>
                    <a:pt x="116" y="1795"/>
                  </a:lnTo>
                  <a:lnTo>
                    <a:pt x="117" y="1793"/>
                  </a:lnTo>
                  <a:lnTo>
                    <a:pt x="109" y="1792"/>
                  </a:lnTo>
                  <a:lnTo>
                    <a:pt x="109" y="1782"/>
                  </a:lnTo>
                  <a:lnTo>
                    <a:pt x="102" y="1779"/>
                  </a:lnTo>
                  <a:lnTo>
                    <a:pt x="101" y="1767"/>
                  </a:lnTo>
                  <a:lnTo>
                    <a:pt x="97" y="1761"/>
                  </a:lnTo>
                  <a:lnTo>
                    <a:pt x="97" y="1754"/>
                  </a:lnTo>
                  <a:lnTo>
                    <a:pt x="102" y="1753"/>
                  </a:lnTo>
                  <a:lnTo>
                    <a:pt x="107" y="1751"/>
                  </a:lnTo>
                  <a:lnTo>
                    <a:pt x="112" y="1749"/>
                  </a:lnTo>
                  <a:lnTo>
                    <a:pt x="117" y="1751"/>
                  </a:lnTo>
                  <a:lnTo>
                    <a:pt x="121" y="1753"/>
                  </a:lnTo>
                  <a:lnTo>
                    <a:pt x="125" y="1749"/>
                  </a:lnTo>
                  <a:lnTo>
                    <a:pt x="129" y="1748"/>
                  </a:lnTo>
                  <a:lnTo>
                    <a:pt x="134" y="1749"/>
                  </a:lnTo>
                  <a:lnTo>
                    <a:pt x="137" y="1753"/>
                  </a:lnTo>
                  <a:lnTo>
                    <a:pt x="142" y="1753"/>
                  </a:lnTo>
                  <a:lnTo>
                    <a:pt x="150" y="1756"/>
                  </a:lnTo>
                  <a:lnTo>
                    <a:pt x="157" y="1759"/>
                  </a:lnTo>
                  <a:lnTo>
                    <a:pt x="167" y="1759"/>
                  </a:lnTo>
                  <a:lnTo>
                    <a:pt x="172" y="1758"/>
                  </a:lnTo>
                  <a:lnTo>
                    <a:pt x="167" y="1753"/>
                  </a:lnTo>
                  <a:lnTo>
                    <a:pt x="168" y="1746"/>
                  </a:lnTo>
                  <a:lnTo>
                    <a:pt x="164" y="1737"/>
                  </a:lnTo>
                  <a:lnTo>
                    <a:pt x="159" y="1732"/>
                  </a:lnTo>
                  <a:lnTo>
                    <a:pt x="155" y="1720"/>
                  </a:lnTo>
                  <a:lnTo>
                    <a:pt x="160" y="1719"/>
                  </a:lnTo>
                  <a:lnTo>
                    <a:pt x="167" y="1719"/>
                  </a:lnTo>
                  <a:lnTo>
                    <a:pt x="172" y="1719"/>
                  </a:lnTo>
                  <a:lnTo>
                    <a:pt x="175" y="1717"/>
                  </a:lnTo>
                  <a:lnTo>
                    <a:pt x="180" y="1717"/>
                  </a:lnTo>
                  <a:lnTo>
                    <a:pt x="180" y="1709"/>
                  </a:lnTo>
                  <a:lnTo>
                    <a:pt x="178" y="1704"/>
                  </a:lnTo>
                  <a:lnTo>
                    <a:pt x="172" y="1696"/>
                  </a:lnTo>
                  <a:lnTo>
                    <a:pt x="167" y="1691"/>
                  </a:lnTo>
                  <a:lnTo>
                    <a:pt x="160" y="1688"/>
                  </a:lnTo>
                  <a:lnTo>
                    <a:pt x="159" y="1685"/>
                  </a:lnTo>
                  <a:lnTo>
                    <a:pt x="159" y="1678"/>
                  </a:lnTo>
                  <a:lnTo>
                    <a:pt x="157" y="1673"/>
                  </a:lnTo>
                  <a:lnTo>
                    <a:pt x="147" y="1667"/>
                  </a:lnTo>
                  <a:lnTo>
                    <a:pt x="140" y="1664"/>
                  </a:lnTo>
                  <a:lnTo>
                    <a:pt x="139" y="1660"/>
                  </a:lnTo>
                  <a:lnTo>
                    <a:pt x="139" y="1652"/>
                  </a:lnTo>
                  <a:lnTo>
                    <a:pt x="137" y="1648"/>
                  </a:lnTo>
                  <a:lnTo>
                    <a:pt x="129" y="1646"/>
                  </a:lnTo>
                  <a:lnTo>
                    <a:pt x="122" y="1644"/>
                  </a:lnTo>
                  <a:lnTo>
                    <a:pt x="112" y="1644"/>
                  </a:lnTo>
                  <a:lnTo>
                    <a:pt x="107" y="1646"/>
                  </a:lnTo>
                  <a:lnTo>
                    <a:pt x="102" y="1648"/>
                  </a:lnTo>
                  <a:lnTo>
                    <a:pt x="99" y="1644"/>
                  </a:lnTo>
                  <a:lnTo>
                    <a:pt x="106" y="1635"/>
                  </a:lnTo>
                  <a:lnTo>
                    <a:pt x="107" y="1627"/>
                  </a:lnTo>
                  <a:lnTo>
                    <a:pt x="107" y="1617"/>
                  </a:lnTo>
                  <a:lnTo>
                    <a:pt x="106" y="1610"/>
                  </a:lnTo>
                  <a:lnTo>
                    <a:pt x="96" y="1609"/>
                  </a:lnTo>
                  <a:lnTo>
                    <a:pt x="89" y="1607"/>
                  </a:lnTo>
                  <a:lnTo>
                    <a:pt x="86" y="1602"/>
                  </a:lnTo>
                  <a:lnTo>
                    <a:pt x="87" y="1593"/>
                  </a:lnTo>
                  <a:lnTo>
                    <a:pt x="87" y="1584"/>
                  </a:lnTo>
                  <a:lnTo>
                    <a:pt x="87" y="1581"/>
                  </a:lnTo>
                  <a:lnTo>
                    <a:pt x="86" y="1578"/>
                  </a:lnTo>
                  <a:lnTo>
                    <a:pt x="91" y="1570"/>
                  </a:lnTo>
                  <a:lnTo>
                    <a:pt x="89" y="1565"/>
                  </a:lnTo>
                  <a:lnTo>
                    <a:pt x="84" y="1557"/>
                  </a:lnTo>
                  <a:lnTo>
                    <a:pt x="86" y="1554"/>
                  </a:lnTo>
                  <a:lnTo>
                    <a:pt x="87" y="1552"/>
                  </a:lnTo>
                  <a:lnTo>
                    <a:pt x="89" y="1550"/>
                  </a:lnTo>
                  <a:lnTo>
                    <a:pt x="89" y="1549"/>
                  </a:lnTo>
                  <a:lnTo>
                    <a:pt x="87" y="1546"/>
                  </a:lnTo>
                  <a:lnTo>
                    <a:pt x="84" y="1539"/>
                  </a:lnTo>
                  <a:lnTo>
                    <a:pt x="81" y="1538"/>
                  </a:lnTo>
                  <a:lnTo>
                    <a:pt x="81" y="1531"/>
                  </a:lnTo>
                  <a:lnTo>
                    <a:pt x="79" y="1523"/>
                  </a:lnTo>
                  <a:lnTo>
                    <a:pt x="73" y="1520"/>
                  </a:lnTo>
                  <a:lnTo>
                    <a:pt x="71" y="1515"/>
                  </a:lnTo>
                  <a:lnTo>
                    <a:pt x="71" y="1510"/>
                  </a:lnTo>
                  <a:lnTo>
                    <a:pt x="71" y="1508"/>
                  </a:lnTo>
                  <a:lnTo>
                    <a:pt x="68" y="1502"/>
                  </a:lnTo>
                  <a:lnTo>
                    <a:pt x="66" y="1499"/>
                  </a:lnTo>
                  <a:lnTo>
                    <a:pt x="61" y="1491"/>
                  </a:lnTo>
                  <a:lnTo>
                    <a:pt x="58" y="1484"/>
                  </a:lnTo>
                  <a:lnTo>
                    <a:pt x="54" y="1481"/>
                  </a:lnTo>
                  <a:lnTo>
                    <a:pt x="54" y="1479"/>
                  </a:lnTo>
                  <a:lnTo>
                    <a:pt x="56" y="1473"/>
                  </a:lnTo>
                  <a:lnTo>
                    <a:pt x="58" y="1466"/>
                  </a:lnTo>
                  <a:lnTo>
                    <a:pt x="59" y="1461"/>
                  </a:lnTo>
                  <a:lnTo>
                    <a:pt x="59" y="1455"/>
                  </a:lnTo>
                  <a:lnTo>
                    <a:pt x="59" y="1452"/>
                  </a:lnTo>
                  <a:lnTo>
                    <a:pt x="58" y="1447"/>
                  </a:lnTo>
                  <a:lnTo>
                    <a:pt x="54" y="1445"/>
                  </a:lnTo>
                  <a:lnTo>
                    <a:pt x="53" y="1444"/>
                  </a:lnTo>
                  <a:lnTo>
                    <a:pt x="54" y="1437"/>
                  </a:lnTo>
                  <a:lnTo>
                    <a:pt x="54" y="1434"/>
                  </a:lnTo>
                  <a:lnTo>
                    <a:pt x="53" y="1432"/>
                  </a:lnTo>
                  <a:lnTo>
                    <a:pt x="51" y="1427"/>
                  </a:lnTo>
                  <a:lnTo>
                    <a:pt x="49" y="1421"/>
                  </a:lnTo>
                  <a:lnTo>
                    <a:pt x="49" y="1416"/>
                  </a:lnTo>
                  <a:lnTo>
                    <a:pt x="49" y="1415"/>
                  </a:lnTo>
                  <a:lnTo>
                    <a:pt x="49" y="1406"/>
                  </a:lnTo>
                  <a:lnTo>
                    <a:pt x="49" y="1405"/>
                  </a:lnTo>
                  <a:lnTo>
                    <a:pt x="49" y="1397"/>
                  </a:lnTo>
                  <a:lnTo>
                    <a:pt x="49" y="1395"/>
                  </a:lnTo>
                  <a:lnTo>
                    <a:pt x="48" y="1390"/>
                  </a:lnTo>
                  <a:lnTo>
                    <a:pt x="44" y="1387"/>
                  </a:lnTo>
                  <a:lnTo>
                    <a:pt x="43" y="1382"/>
                  </a:lnTo>
                  <a:lnTo>
                    <a:pt x="41" y="1382"/>
                  </a:lnTo>
                  <a:lnTo>
                    <a:pt x="38" y="1377"/>
                  </a:lnTo>
                  <a:lnTo>
                    <a:pt x="36" y="1371"/>
                  </a:lnTo>
                  <a:lnTo>
                    <a:pt x="39" y="1366"/>
                  </a:lnTo>
                  <a:lnTo>
                    <a:pt x="41" y="1361"/>
                  </a:lnTo>
                  <a:lnTo>
                    <a:pt x="39" y="1355"/>
                  </a:lnTo>
                  <a:lnTo>
                    <a:pt x="36" y="1351"/>
                  </a:lnTo>
                  <a:lnTo>
                    <a:pt x="31" y="1347"/>
                  </a:lnTo>
                  <a:lnTo>
                    <a:pt x="28" y="1342"/>
                  </a:lnTo>
                  <a:lnTo>
                    <a:pt x="28" y="1340"/>
                  </a:lnTo>
                  <a:lnTo>
                    <a:pt x="25" y="1335"/>
                  </a:lnTo>
                  <a:lnTo>
                    <a:pt x="21" y="1332"/>
                  </a:lnTo>
                  <a:lnTo>
                    <a:pt x="18" y="1327"/>
                  </a:lnTo>
                  <a:lnTo>
                    <a:pt x="16" y="1322"/>
                  </a:lnTo>
                  <a:lnTo>
                    <a:pt x="15" y="1314"/>
                  </a:lnTo>
                  <a:lnTo>
                    <a:pt x="13" y="1308"/>
                  </a:lnTo>
                  <a:lnTo>
                    <a:pt x="10" y="1301"/>
                  </a:lnTo>
                  <a:lnTo>
                    <a:pt x="6" y="1295"/>
                  </a:lnTo>
                  <a:lnTo>
                    <a:pt x="5" y="1290"/>
                  </a:lnTo>
                  <a:lnTo>
                    <a:pt x="1" y="1282"/>
                  </a:lnTo>
                  <a:lnTo>
                    <a:pt x="0" y="1272"/>
                  </a:lnTo>
                  <a:lnTo>
                    <a:pt x="8" y="1269"/>
                  </a:lnTo>
                  <a:lnTo>
                    <a:pt x="11" y="1264"/>
                  </a:lnTo>
                  <a:lnTo>
                    <a:pt x="13" y="1262"/>
                  </a:lnTo>
                  <a:lnTo>
                    <a:pt x="16" y="1261"/>
                  </a:lnTo>
                  <a:lnTo>
                    <a:pt x="20" y="1261"/>
                  </a:lnTo>
                  <a:lnTo>
                    <a:pt x="25" y="1262"/>
                  </a:lnTo>
                  <a:lnTo>
                    <a:pt x="26" y="1262"/>
                  </a:lnTo>
                  <a:lnTo>
                    <a:pt x="31" y="1262"/>
                  </a:lnTo>
                  <a:lnTo>
                    <a:pt x="36" y="1261"/>
                  </a:lnTo>
                  <a:lnTo>
                    <a:pt x="38" y="1259"/>
                  </a:lnTo>
                  <a:lnTo>
                    <a:pt x="44" y="1254"/>
                  </a:lnTo>
                  <a:lnTo>
                    <a:pt x="51" y="1253"/>
                  </a:lnTo>
                  <a:lnTo>
                    <a:pt x="54" y="1254"/>
                  </a:lnTo>
                  <a:lnTo>
                    <a:pt x="56" y="1254"/>
                  </a:lnTo>
                  <a:lnTo>
                    <a:pt x="61" y="1256"/>
                  </a:lnTo>
                  <a:lnTo>
                    <a:pt x="63" y="1258"/>
                  </a:lnTo>
                  <a:lnTo>
                    <a:pt x="68" y="1258"/>
                  </a:lnTo>
                  <a:lnTo>
                    <a:pt x="69" y="1253"/>
                  </a:lnTo>
                  <a:lnTo>
                    <a:pt x="71" y="1249"/>
                  </a:lnTo>
                  <a:lnTo>
                    <a:pt x="74" y="1245"/>
                  </a:lnTo>
                  <a:lnTo>
                    <a:pt x="77" y="1243"/>
                  </a:lnTo>
                  <a:lnTo>
                    <a:pt x="81" y="1245"/>
                  </a:lnTo>
                  <a:lnTo>
                    <a:pt x="82" y="1246"/>
                  </a:lnTo>
                  <a:lnTo>
                    <a:pt x="87" y="1249"/>
                  </a:lnTo>
                  <a:lnTo>
                    <a:pt x="94" y="1259"/>
                  </a:lnTo>
                  <a:lnTo>
                    <a:pt x="97" y="1261"/>
                  </a:lnTo>
                  <a:lnTo>
                    <a:pt x="101" y="1259"/>
                  </a:lnTo>
                  <a:lnTo>
                    <a:pt x="104" y="1258"/>
                  </a:lnTo>
                  <a:lnTo>
                    <a:pt x="106" y="1253"/>
                  </a:lnTo>
                  <a:lnTo>
                    <a:pt x="106" y="1248"/>
                  </a:lnTo>
                  <a:lnTo>
                    <a:pt x="106" y="1240"/>
                  </a:lnTo>
                  <a:lnTo>
                    <a:pt x="104" y="1235"/>
                  </a:lnTo>
                  <a:lnTo>
                    <a:pt x="104" y="1230"/>
                  </a:lnTo>
                  <a:lnTo>
                    <a:pt x="107" y="1227"/>
                  </a:lnTo>
                  <a:lnTo>
                    <a:pt x="109" y="1225"/>
                  </a:lnTo>
                  <a:lnTo>
                    <a:pt x="111" y="1222"/>
                  </a:lnTo>
                  <a:lnTo>
                    <a:pt x="116" y="1220"/>
                  </a:lnTo>
                  <a:lnTo>
                    <a:pt x="116" y="1219"/>
                  </a:lnTo>
                  <a:lnTo>
                    <a:pt x="114" y="1214"/>
                  </a:lnTo>
                  <a:lnTo>
                    <a:pt x="114" y="1212"/>
                  </a:lnTo>
                  <a:lnTo>
                    <a:pt x="116" y="1209"/>
                  </a:lnTo>
                  <a:lnTo>
                    <a:pt x="119" y="1207"/>
                  </a:lnTo>
                  <a:lnTo>
                    <a:pt x="125" y="1209"/>
                  </a:lnTo>
                  <a:lnTo>
                    <a:pt x="129" y="1209"/>
                  </a:lnTo>
                  <a:lnTo>
                    <a:pt x="132" y="1209"/>
                  </a:lnTo>
                  <a:lnTo>
                    <a:pt x="134" y="1209"/>
                  </a:lnTo>
                  <a:lnTo>
                    <a:pt x="142" y="1209"/>
                  </a:lnTo>
                  <a:lnTo>
                    <a:pt x="145" y="1206"/>
                  </a:lnTo>
                  <a:lnTo>
                    <a:pt x="145" y="1203"/>
                  </a:lnTo>
                  <a:lnTo>
                    <a:pt x="145" y="1198"/>
                  </a:lnTo>
                  <a:lnTo>
                    <a:pt x="147" y="1194"/>
                  </a:lnTo>
                  <a:lnTo>
                    <a:pt x="149" y="1190"/>
                  </a:lnTo>
                  <a:lnTo>
                    <a:pt x="152" y="1186"/>
                  </a:lnTo>
                  <a:lnTo>
                    <a:pt x="154" y="1183"/>
                  </a:lnTo>
                  <a:lnTo>
                    <a:pt x="155" y="1180"/>
                  </a:lnTo>
                  <a:lnTo>
                    <a:pt x="159" y="1177"/>
                  </a:lnTo>
                  <a:lnTo>
                    <a:pt x="162" y="1172"/>
                  </a:lnTo>
                  <a:lnTo>
                    <a:pt x="164" y="1165"/>
                  </a:lnTo>
                  <a:lnTo>
                    <a:pt x="165" y="1157"/>
                  </a:lnTo>
                  <a:lnTo>
                    <a:pt x="162" y="1151"/>
                  </a:lnTo>
                  <a:lnTo>
                    <a:pt x="162" y="1143"/>
                  </a:lnTo>
                  <a:lnTo>
                    <a:pt x="167" y="1139"/>
                  </a:lnTo>
                  <a:lnTo>
                    <a:pt x="173" y="1133"/>
                  </a:lnTo>
                  <a:lnTo>
                    <a:pt x="185" y="1126"/>
                  </a:lnTo>
                  <a:lnTo>
                    <a:pt x="185" y="1122"/>
                  </a:lnTo>
                  <a:lnTo>
                    <a:pt x="185" y="1118"/>
                  </a:lnTo>
                  <a:lnTo>
                    <a:pt x="185" y="1117"/>
                  </a:lnTo>
                  <a:lnTo>
                    <a:pt x="187" y="1114"/>
                  </a:lnTo>
                  <a:lnTo>
                    <a:pt x="188" y="1112"/>
                  </a:lnTo>
                  <a:lnTo>
                    <a:pt x="188" y="1109"/>
                  </a:lnTo>
                  <a:lnTo>
                    <a:pt x="190" y="1104"/>
                  </a:lnTo>
                  <a:lnTo>
                    <a:pt x="193" y="1096"/>
                  </a:lnTo>
                  <a:lnTo>
                    <a:pt x="197" y="1091"/>
                  </a:lnTo>
                  <a:lnTo>
                    <a:pt x="202" y="1088"/>
                  </a:lnTo>
                  <a:lnTo>
                    <a:pt x="203" y="1084"/>
                  </a:lnTo>
                  <a:lnTo>
                    <a:pt x="205" y="1084"/>
                  </a:lnTo>
                  <a:lnTo>
                    <a:pt x="210" y="1083"/>
                  </a:lnTo>
                  <a:lnTo>
                    <a:pt x="213" y="1081"/>
                  </a:lnTo>
                  <a:lnTo>
                    <a:pt x="215" y="1081"/>
                  </a:lnTo>
                  <a:lnTo>
                    <a:pt x="218" y="1080"/>
                  </a:lnTo>
                  <a:lnTo>
                    <a:pt x="221" y="1078"/>
                  </a:lnTo>
                  <a:lnTo>
                    <a:pt x="223" y="1076"/>
                  </a:lnTo>
                  <a:lnTo>
                    <a:pt x="226" y="1071"/>
                  </a:lnTo>
                  <a:lnTo>
                    <a:pt x="231" y="1067"/>
                  </a:lnTo>
                  <a:lnTo>
                    <a:pt x="231" y="1065"/>
                  </a:lnTo>
                  <a:lnTo>
                    <a:pt x="235" y="1060"/>
                  </a:lnTo>
                  <a:lnTo>
                    <a:pt x="235" y="1057"/>
                  </a:lnTo>
                  <a:lnTo>
                    <a:pt x="240" y="1042"/>
                  </a:lnTo>
                  <a:lnTo>
                    <a:pt x="241" y="1036"/>
                  </a:lnTo>
                  <a:lnTo>
                    <a:pt x="243" y="1029"/>
                  </a:lnTo>
                  <a:lnTo>
                    <a:pt x="246" y="1028"/>
                  </a:lnTo>
                  <a:lnTo>
                    <a:pt x="250" y="1023"/>
                  </a:lnTo>
                  <a:lnTo>
                    <a:pt x="251" y="1020"/>
                  </a:lnTo>
                  <a:lnTo>
                    <a:pt x="254" y="1016"/>
                  </a:lnTo>
                  <a:lnTo>
                    <a:pt x="256" y="1015"/>
                  </a:lnTo>
                  <a:lnTo>
                    <a:pt x="259" y="1013"/>
                  </a:lnTo>
                  <a:lnTo>
                    <a:pt x="263" y="1012"/>
                  </a:lnTo>
                  <a:lnTo>
                    <a:pt x="266" y="1010"/>
                  </a:lnTo>
                  <a:lnTo>
                    <a:pt x="269" y="1010"/>
                  </a:lnTo>
                  <a:lnTo>
                    <a:pt x="271" y="1008"/>
                  </a:lnTo>
                  <a:lnTo>
                    <a:pt x="274" y="1007"/>
                  </a:lnTo>
                  <a:lnTo>
                    <a:pt x="278" y="1005"/>
                  </a:lnTo>
                  <a:lnTo>
                    <a:pt x="279" y="1005"/>
                  </a:lnTo>
                  <a:lnTo>
                    <a:pt x="284" y="1005"/>
                  </a:lnTo>
                  <a:lnTo>
                    <a:pt x="288" y="1005"/>
                  </a:lnTo>
                  <a:lnTo>
                    <a:pt x="293" y="1010"/>
                  </a:lnTo>
                  <a:lnTo>
                    <a:pt x="296" y="1012"/>
                  </a:lnTo>
                  <a:lnTo>
                    <a:pt x="297" y="1013"/>
                  </a:lnTo>
                  <a:lnTo>
                    <a:pt x="301" y="1013"/>
                  </a:lnTo>
                  <a:lnTo>
                    <a:pt x="302" y="1013"/>
                  </a:lnTo>
                  <a:lnTo>
                    <a:pt x="306" y="1013"/>
                  </a:lnTo>
                  <a:lnTo>
                    <a:pt x="309" y="1012"/>
                  </a:lnTo>
                  <a:lnTo>
                    <a:pt x="312" y="1010"/>
                  </a:lnTo>
                  <a:lnTo>
                    <a:pt x="317" y="1008"/>
                  </a:lnTo>
                  <a:lnTo>
                    <a:pt x="319" y="1007"/>
                  </a:lnTo>
                  <a:lnTo>
                    <a:pt x="324" y="1005"/>
                  </a:lnTo>
                  <a:lnTo>
                    <a:pt x="327" y="1002"/>
                  </a:lnTo>
                  <a:lnTo>
                    <a:pt x="327" y="997"/>
                  </a:lnTo>
                  <a:lnTo>
                    <a:pt x="327" y="992"/>
                  </a:lnTo>
                  <a:lnTo>
                    <a:pt x="327" y="984"/>
                  </a:lnTo>
                  <a:lnTo>
                    <a:pt x="326" y="978"/>
                  </a:lnTo>
                  <a:lnTo>
                    <a:pt x="326" y="968"/>
                  </a:lnTo>
                  <a:lnTo>
                    <a:pt x="327" y="968"/>
                  </a:lnTo>
                  <a:lnTo>
                    <a:pt x="329" y="966"/>
                  </a:lnTo>
                  <a:lnTo>
                    <a:pt x="332" y="961"/>
                  </a:lnTo>
                  <a:lnTo>
                    <a:pt x="337" y="957"/>
                  </a:lnTo>
                  <a:lnTo>
                    <a:pt x="339" y="952"/>
                  </a:lnTo>
                  <a:lnTo>
                    <a:pt x="339" y="944"/>
                  </a:lnTo>
                  <a:lnTo>
                    <a:pt x="337" y="939"/>
                  </a:lnTo>
                  <a:lnTo>
                    <a:pt x="337" y="937"/>
                  </a:lnTo>
                  <a:lnTo>
                    <a:pt x="337" y="934"/>
                  </a:lnTo>
                  <a:lnTo>
                    <a:pt x="337" y="932"/>
                  </a:lnTo>
                  <a:lnTo>
                    <a:pt x="340" y="924"/>
                  </a:lnTo>
                  <a:lnTo>
                    <a:pt x="344" y="921"/>
                  </a:lnTo>
                  <a:lnTo>
                    <a:pt x="345" y="921"/>
                  </a:lnTo>
                  <a:lnTo>
                    <a:pt x="347" y="919"/>
                  </a:lnTo>
                  <a:lnTo>
                    <a:pt x="350" y="919"/>
                  </a:lnTo>
                  <a:lnTo>
                    <a:pt x="354" y="919"/>
                  </a:lnTo>
                  <a:lnTo>
                    <a:pt x="355" y="919"/>
                  </a:lnTo>
                  <a:lnTo>
                    <a:pt x="359" y="919"/>
                  </a:lnTo>
                  <a:lnTo>
                    <a:pt x="360" y="918"/>
                  </a:lnTo>
                  <a:lnTo>
                    <a:pt x="364" y="916"/>
                  </a:lnTo>
                  <a:lnTo>
                    <a:pt x="364" y="915"/>
                  </a:lnTo>
                  <a:lnTo>
                    <a:pt x="364" y="911"/>
                  </a:lnTo>
                  <a:lnTo>
                    <a:pt x="362" y="908"/>
                  </a:lnTo>
                  <a:lnTo>
                    <a:pt x="360" y="902"/>
                  </a:lnTo>
                  <a:lnTo>
                    <a:pt x="362" y="900"/>
                  </a:lnTo>
                  <a:lnTo>
                    <a:pt x="364" y="898"/>
                  </a:lnTo>
                  <a:lnTo>
                    <a:pt x="367" y="897"/>
                  </a:lnTo>
                  <a:lnTo>
                    <a:pt x="369" y="893"/>
                  </a:lnTo>
                  <a:lnTo>
                    <a:pt x="370" y="889"/>
                  </a:lnTo>
                  <a:lnTo>
                    <a:pt x="370" y="885"/>
                  </a:lnTo>
                  <a:lnTo>
                    <a:pt x="369" y="882"/>
                  </a:lnTo>
                  <a:lnTo>
                    <a:pt x="365" y="881"/>
                  </a:lnTo>
                  <a:lnTo>
                    <a:pt x="364" y="879"/>
                  </a:lnTo>
                  <a:lnTo>
                    <a:pt x="362" y="877"/>
                  </a:lnTo>
                  <a:lnTo>
                    <a:pt x="359" y="877"/>
                  </a:lnTo>
                  <a:lnTo>
                    <a:pt x="355" y="876"/>
                  </a:lnTo>
                  <a:lnTo>
                    <a:pt x="350" y="876"/>
                  </a:lnTo>
                  <a:lnTo>
                    <a:pt x="344" y="876"/>
                  </a:lnTo>
                  <a:lnTo>
                    <a:pt x="339" y="876"/>
                  </a:lnTo>
                  <a:lnTo>
                    <a:pt x="337" y="871"/>
                  </a:lnTo>
                  <a:lnTo>
                    <a:pt x="340" y="868"/>
                  </a:lnTo>
                  <a:lnTo>
                    <a:pt x="337" y="861"/>
                  </a:lnTo>
                  <a:lnTo>
                    <a:pt x="337" y="855"/>
                  </a:lnTo>
                  <a:lnTo>
                    <a:pt x="337" y="853"/>
                  </a:lnTo>
                  <a:lnTo>
                    <a:pt x="339" y="848"/>
                  </a:lnTo>
                  <a:lnTo>
                    <a:pt x="340" y="843"/>
                  </a:lnTo>
                  <a:lnTo>
                    <a:pt x="344" y="840"/>
                  </a:lnTo>
                  <a:lnTo>
                    <a:pt x="345" y="840"/>
                  </a:lnTo>
                  <a:lnTo>
                    <a:pt x="349" y="840"/>
                  </a:lnTo>
                  <a:lnTo>
                    <a:pt x="352" y="840"/>
                  </a:lnTo>
                  <a:lnTo>
                    <a:pt x="355" y="838"/>
                  </a:lnTo>
                  <a:lnTo>
                    <a:pt x="359" y="832"/>
                  </a:lnTo>
                  <a:lnTo>
                    <a:pt x="357" y="830"/>
                  </a:lnTo>
                  <a:lnTo>
                    <a:pt x="352" y="827"/>
                  </a:lnTo>
                  <a:lnTo>
                    <a:pt x="349" y="824"/>
                  </a:lnTo>
                  <a:lnTo>
                    <a:pt x="347" y="822"/>
                  </a:lnTo>
                  <a:lnTo>
                    <a:pt x="344" y="821"/>
                  </a:lnTo>
                  <a:lnTo>
                    <a:pt x="342" y="809"/>
                  </a:lnTo>
                  <a:lnTo>
                    <a:pt x="339" y="806"/>
                  </a:lnTo>
                  <a:lnTo>
                    <a:pt x="339" y="801"/>
                  </a:lnTo>
                  <a:lnTo>
                    <a:pt x="340" y="796"/>
                  </a:lnTo>
                  <a:lnTo>
                    <a:pt x="342" y="795"/>
                  </a:lnTo>
                  <a:lnTo>
                    <a:pt x="344" y="793"/>
                  </a:lnTo>
                  <a:lnTo>
                    <a:pt x="345" y="792"/>
                  </a:lnTo>
                  <a:lnTo>
                    <a:pt x="345" y="790"/>
                  </a:lnTo>
                  <a:lnTo>
                    <a:pt x="344" y="787"/>
                  </a:lnTo>
                  <a:lnTo>
                    <a:pt x="344" y="785"/>
                  </a:lnTo>
                  <a:lnTo>
                    <a:pt x="347" y="780"/>
                  </a:lnTo>
                  <a:lnTo>
                    <a:pt x="350" y="779"/>
                  </a:lnTo>
                  <a:lnTo>
                    <a:pt x="350" y="774"/>
                  </a:lnTo>
                  <a:lnTo>
                    <a:pt x="350" y="771"/>
                  </a:lnTo>
                  <a:lnTo>
                    <a:pt x="352" y="769"/>
                  </a:lnTo>
                  <a:lnTo>
                    <a:pt x="355" y="764"/>
                  </a:lnTo>
                  <a:lnTo>
                    <a:pt x="359" y="759"/>
                  </a:lnTo>
                  <a:lnTo>
                    <a:pt x="359" y="754"/>
                  </a:lnTo>
                  <a:lnTo>
                    <a:pt x="359" y="749"/>
                  </a:lnTo>
                  <a:lnTo>
                    <a:pt x="360" y="746"/>
                  </a:lnTo>
                  <a:lnTo>
                    <a:pt x="364" y="743"/>
                  </a:lnTo>
                  <a:lnTo>
                    <a:pt x="367" y="741"/>
                  </a:lnTo>
                  <a:lnTo>
                    <a:pt x="370" y="737"/>
                  </a:lnTo>
                  <a:lnTo>
                    <a:pt x="375" y="732"/>
                  </a:lnTo>
                  <a:lnTo>
                    <a:pt x="380" y="730"/>
                  </a:lnTo>
                  <a:lnTo>
                    <a:pt x="383" y="727"/>
                  </a:lnTo>
                  <a:lnTo>
                    <a:pt x="383" y="720"/>
                  </a:lnTo>
                  <a:lnTo>
                    <a:pt x="383" y="717"/>
                  </a:lnTo>
                  <a:lnTo>
                    <a:pt x="380" y="711"/>
                  </a:lnTo>
                  <a:lnTo>
                    <a:pt x="379" y="706"/>
                  </a:lnTo>
                  <a:lnTo>
                    <a:pt x="380" y="703"/>
                  </a:lnTo>
                  <a:lnTo>
                    <a:pt x="382" y="699"/>
                  </a:lnTo>
                  <a:lnTo>
                    <a:pt x="383" y="696"/>
                  </a:lnTo>
                  <a:lnTo>
                    <a:pt x="382" y="693"/>
                  </a:lnTo>
                  <a:lnTo>
                    <a:pt x="380" y="691"/>
                  </a:lnTo>
                  <a:lnTo>
                    <a:pt x="379" y="688"/>
                  </a:lnTo>
                  <a:lnTo>
                    <a:pt x="375" y="677"/>
                  </a:lnTo>
                  <a:lnTo>
                    <a:pt x="374" y="677"/>
                  </a:lnTo>
                  <a:lnTo>
                    <a:pt x="370" y="675"/>
                  </a:lnTo>
                  <a:lnTo>
                    <a:pt x="370" y="673"/>
                  </a:lnTo>
                  <a:lnTo>
                    <a:pt x="369" y="669"/>
                  </a:lnTo>
                  <a:lnTo>
                    <a:pt x="369" y="664"/>
                  </a:lnTo>
                  <a:lnTo>
                    <a:pt x="367" y="657"/>
                  </a:lnTo>
                  <a:lnTo>
                    <a:pt x="365" y="652"/>
                  </a:lnTo>
                  <a:lnTo>
                    <a:pt x="365" y="649"/>
                  </a:lnTo>
                  <a:lnTo>
                    <a:pt x="365" y="646"/>
                  </a:lnTo>
                  <a:lnTo>
                    <a:pt x="362" y="641"/>
                  </a:lnTo>
                  <a:lnTo>
                    <a:pt x="362" y="636"/>
                  </a:lnTo>
                  <a:lnTo>
                    <a:pt x="364" y="631"/>
                  </a:lnTo>
                  <a:lnTo>
                    <a:pt x="364" y="625"/>
                  </a:lnTo>
                  <a:lnTo>
                    <a:pt x="367" y="623"/>
                  </a:lnTo>
                  <a:lnTo>
                    <a:pt x="369" y="622"/>
                  </a:lnTo>
                  <a:lnTo>
                    <a:pt x="370" y="620"/>
                  </a:lnTo>
                  <a:lnTo>
                    <a:pt x="374" y="618"/>
                  </a:lnTo>
                  <a:lnTo>
                    <a:pt x="379" y="615"/>
                  </a:lnTo>
                  <a:lnTo>
                    <a:pt x="383" y="612"/>
                  </a:lnTo>
                  <a:lnTo>
                    <a:pt x="387" y="610"/>
                  </a:lnTo>
                  <a:lnTo>
                    <a:pt x="390" y="607"/>
                  </a:lnTo>
                  <a:lnTo>
                    <a:pt x="397" y="605"/>
                  </a:lnTo>
                  <a:lnTo>
                    <a:pt x="400" y="604"/>
                  </a:lnTo>
                  <a:lnTo>
                    <a:pt x="405" y="599"/>
                  </a:lnTo>
                  <a:lnTo>
                    <a:pt x="403" y="591"/>
                  </a:lnTo>
                  <a:lnTo>
                    <a:pt x="403" y="588"/>
                  </a:lnTo>
                  <a:lnTo>
                    <a:pt x="402" y="584"/>
                  </a:lnTo>
                  <a:lnTo>
                    <a:pt x="400" y="578"/>
                  </a:lnTo>
                  <a:lnTo>
                    <a:pt x="400" y="571"/>
                  </a:lnTo>
                  <a:lnTo>
                    <a:pt x="402" y="568"/>
                  </a:lnTo>
                  <a:lnTo>
                    <a:pt x="400" y="565"/>
                  </a:lnTo>
                  <a:lnTo>
                    <a:pt x="400" y="562"/>
                  </a:lnTo>
                  <a:lnTo>
                    <a:pt x="400" y="557"/>
                  </a:lnTo>
                  <a:lnTo>
                    <a:pt x="398" y="552"/>
                  </a:lnTo>
                  <a:lnTo>
                    <a:pt x="395" y="544"/>
                  </a:lnTo>
                  <a:lnTo>
                    <a:pt x="395" y="539"/>
                  </a:lnTo>
                  <a:lnTo>
                    <a:pt x="397" y="534"/>
                  </a:lnTo>
                  <a:lnTo>
                    <a:pt x="398" y="529"/>
                  </a:lnTo>
                  <a:lnTo>
                    <a:pt x="398" y="526"/>
                  </a:lnTo>
                  <a:lnTo>
                    <a:pt x="400" y="520"/>
                  </a:lnTo>
                  <a:lnTo>
                    <a:pt x="400" y="510"/>
                  </a:lnTo>
                  <a:lnTo>
                    <a:pt x="395" y="507"/>
                  </a:lnTo>
                  <a:lnTo>
                    <a:pt x="392" y="502"/>
                  </a:lnTo>
                  <a:lnTo>
                    <a:pt x="390" y="497"/>
                  </a:lnTo>
                  <a:lnTo>
                    <a:pt x="390" y="492"/>
                  </a:lnTo>
                  <a:lnTo>
                    <a:pt x="390" y="486"/>
                  </a:lnTo>
                  <a:lnTo>
                    <a:pt x="388" y="482"/>
                  </a:lnTo>
                  <a:lnTo>
                    <a:pt x="387" y="479"/>
                  </a:lnTo>
                  <a:lnTo>
                    <a:pt x="387" y="473"/>
                  </a:lnTo>
                  <a:lnTo>
                    <a:pt x="390" y="470"/>
                  </a:lnTo>
                  <a:lnTo>
                    <a:pt x="395" y="468"/>
                  </a:lnTo>
                  <a:lnTo>
                    <a:pt x="397" y="466"/>
                  </a:lnTo>
                  <a:lnTo>
                    <a:pt x="402" y="465"/>
                  </a:lnTo>
                  <a:lnTo>
                    <a:pt x="403" y="463"/>
                  </a:lnTo>
                  <a:lnTo>
                    <a:pt x="407" y="460"/>
                  </a:lnTo>
                  <a:lnTo>
                    <a:pt x="412" y="458"/>
                  </a:lnTo>
                  <a:lnTo>
                    <a:pt x="420" y="455"/>
                  </a:lnTo>
                  <a:lnTo>
                    <a:pt x="425" y="452"/>
                  </a:lnTo>
                  <a:lnTo>
                    <a:pt x="426" y="452"/>
                  </a:lnTo>
                  <a:lnTo>
                    <a:pt x="430" y="452"/>
                  </a:lnTo>
                  <a:lnTo>
                    <a:pt x="433" y="452"/>
                  </a:lnTo>
                  <a:lnTo>
                    <a:pt x="440" y="452"/>
                  </a:lnTo>
                  <a:lnTo>
                    <a:pt x="441" y="450"/>
                  </a:lnTo>
                  <a:lnTo>
                    <a:pt x="446" y="448"/>
                  </a:lnTo>
                  <a:lnTo>
                    <a:pt x="450" y="447"/>
                  </a:lnTo>
                  <a:lnTo>
                    <a:pt x="455" y="445"/>
                  </a:lnTo>
                  <a:lnTo>
                    <a:pt x="458" y="444"/>
                  </a:lnTo>
                  <a:lnTo>
                    <a:pt x="460" y="439"/>
                  </a:lnTo>
                  <a:lnTo>
                    <a:pt x="463" y="436"/>
                  </a:lnTo>
                  <a:lnTo>
                    <a:pt x="466" y="431"/>
                  </a:lnTo>
                  <a:lnTo>
                    <a:pt x="471" y="427"/>
                  </a:lnTo>
                  <a:lnTo>
                    <a:pt x="476" y="423"/>
                  </a:lnTo>
                  <a:lnTo>
                    <a:pt x="483" y="418"/>
                  </a:lnTo>
                  <a:lnTo>
                    <a:pt x="488" y="413"/>
                  </a:lnTo>
                  <a:lnTo>
                    <a:pt x="491" y="411"/>
                  </a:lnTo>
                  <a:lnTo>
                    <a:pt x="494" y="405"/>
                  </a:lnTo>
                  <a:lnTo>
                    <a:pt x="496" y="403"/>
                  </a:lnTo>
                  <a:lnTo>
                    <a:pt x="498" y="398"/>
                  </a:lnTo>
                  <a:lnTo>
                    <a:pt x="499" y="395"/>
                  </a:lnTo>
                  <a:lnTo>
                    <a:pt x="501" y="393"/>
                  </a:lnTo>
                  <a:lnTo>
                    <a:pt x="503" y="390"/>
                  </a:lnTo>
                  <a:lnTo>
                    <a:pt x="504" y="385"/>
                  </a:lnTo>
                  <a:lnTo>
                    <a:pt x="506" y="384"/>
                  </a:lnTo>
                  <a:lnTo>
                    <a:pt x="509" y="381"/>
                  </a:lnTo>
                  <a:lnTo>
                    <a:pt x="511" y="379"/>
                  </a:lnTo>
                  <a:lnTo>
                    <a:pt x="514" y="377"/>
                  </a:lnTo>
                  <a:lnTo>
                    <a:pt x="516" y="376"/>
                  </a:lnTo>
                  <a:lnTo>
                    <a:pt x="517" y="374"/>
                  </a:lnTo>
                  <a:lnTo>
                    <a:pt x="519" y="372"/>
                  </a:lnTo>
                  <a:lnTo>
                    <a:pt x="524" y="376"/>
                  </a:lnTo>
                  <a:lnTo>
                    <a:pt x="526" y="374"/>
                  </a:lnTo>
                  <a:lnTo>
                    <a:pt x="529" y="371"/>
                  </a:lnTo>
                  <a:lnTo>
                    <a:pt x="532" y="371"/>
                  </a:lnTo>
                  <a:lnTo>
                    <a:pt x="534" y="371"/>
                  </a:lnTo>
                  <a:lnTo>
                    <a:pt x="536" y="372"/>
                  </a:lnTo>
                  <a:lnTo>
                    <a:pt x="539" y="372"/>
                  </a:lnTo>
                  <a:lnTo>
                    <a:pt x="544" y="371"/>
                  </a:lnTo>
                  <a:lnTo>
                    <a:pt x="546" y="372"/>
                  </a:lnTo>
                  <a:lnTo>
                    <a:pt x="549" y="376"/>
                  </a:lnTo>
                  <a:lnTo>
                    <a:pt x="554" y="376"/>
                  </a:lnTo>
                  <a:lnTo>
                    <a:pt x="555" y="374"/>
                  </a:lnTo>
                  <a:lnTo>
                    <a:pt x="557" y="372"/>
                  </a:lnTo>
                  <a:lnTo>
                    <a:pt x="560" y="368"/>
                  </a:lnTo>
                  <a:lnTo>
                    <a:pt x="564" y="366"/>
                  </a:lnTo>
                  <a:lnTo>
                    <a:pt x="567" y="366"/>
                  </a:lnTo>
                  <a:lnTo>
                    <a:pt x="569" y="364"/>
                  </a:lnTo>
                  <a:lnTo>
                    <a:pt x="567" y="361"/>
                  </a:lnTo>
                  <a:lnTo>
                    <a:pt x="564" y="358"/>
                  </a:lnTo>
                  <a:lnTo>
                    <a:pt x="564" y="355"/>
                  </a:lnTo>
                  <a:lnTo>
                    <a:pt x="565" y="350"/>
                  </a:lnTo>
                  <a:lnTo>
                    <a:pt x="569" y="347"/>
                  </a:lnTo>
                  <a:lnTo>
                    <a:pt x="567" y="343"/>
                  </a:lnTo>
                  <a:lnTo>
                    <a:pt x="567" y="338"/>
                  </a:lnTo>
                  <a:lnTo>
                    <a:pt x="567" y="337"/>
                  </a:lnTo>
                  <a:lnTo>
                    <a:pt x="570" y="334"/>
                  </a:lnTo>
                  <a:lnTo>
                    <a:pt x="575" y="332"/>
                  </a:lnTo>
                  <a:lnTo>
                    <a:pt x="579" y="329"/>
                  </a:lnTo>
                  <a:lnTo>
                    <a:pt x="582" y="326"/>
                  </a:lnTo>
                  <a:lnTo>
                    <a:pt x="584" y="322"/>
                  </a:lnTo>
                  <a:lnTo>
                    <a:pt x="584" y="316"/>
                  </a:lnTo>
                  <a:lnTo>
                    <a:pt x="587" y="314"/>
                  </a:lnTo>
                  <a:lnTo>
                    <a:pt x="589" y="313"/>
                  </a:lnTo>
                  <a:lnTo>
                    <a:pt x="590" y="306"/>
                  </a:lnTo>
                  <a:lnTo>
                    <a:pt x="590" y="298"/>
                  </a:lnTo>
                  <a:lnTo>
                    <a:pt x="590" y="295"/>
                  </a:lnTo>
                  <a:lnTo>
                    <a:pt x="590" y="290"/>
                  </a:lnTo>
                  <a:lnTo>
                    <a:pt x="587" y="282"/>
                  </a:lnTo>
                  <a:lnTo>
                    <a:pt x="584" y="282"/>
                  </a:lnTo>
                  <a:lnTo>
                    <a:pt x="582" y="282"/>
                  </a:lnTo>
                  <a:lnTo>
                    <a:pt x="580" y="283"/>
                  </a:lnTo>
                  <a:lnTo>
                    <a:pt x="579" y="283"/>
                  </a:lnTo>
                  <a:lnTo>
                    <a:pt x="575" y="283"/>
                  </a:lnTo>
                  <a:lnTo>
                    <a:pt x="572" y="282"/>
                  </a:lnTo>
                  <a:lnTo>
                    <a:pt x="569" y="280"/>
                  </a:lnTo>
                  <a:lnTo>
                    <a:pt x="565" y="279"/>
                  </a:lnTo>
                  <a:lnTo>
                    <a:pt x="569" y="272"/>
                  </a:lnTo>
                  <a:lnTo>
                    <a:pt x="569" y="269"/>
                  </a:lnTo>
                  <a:lnTo>
                    <a:pt x="567" y="262"/>
                  </a:lnTo>
                  <a:lnTo>
                    <a:pt x="567" y="258"/>
                  </a:lnTo>
                  <a:lnTo>
                    <a:pt x="567" y="254"/>
                  </a:lnTo>
                  <a:lnTo>
                    <a:pt x="570" y="249"/>
                  </a:lnTo>
                  <a:lnTo>
                    <a:pt x="570" y="246"/>
                  </a:lnTo>
                  <a:lnTo>
                    <a:pt x="570" y="240"/>
                  </a:lnTo>
                  <a:lnTo>
                    <a:pt x="569" y="237"/>
                  </a:lnTo>
                  <a:lnTo>
                    <a:pt x="570" y="233"/>
                  </a:lnTo>
                  <a:lnTo>
                    <a:pt x="570" y="230"/>
                  </a:lnTo>
                  <a:lnTo>
                    <a:pt x="570" y="227"/>
                  </a:lnTo>
                  <a:lnTo>
                    <a:pt x="572" y="219"/>
                  </a:lnTo>
                  <a:lnTo>
                    <a:pt x="575" y="215"/>
                  </a:lnTo>
                  <a:lnTo>
                    <a:pt x="575" y="211"/>
                  </a:lnTo>
                  <a:lnTo>
                    <a:pt x="575" y="206"/>
                  </a:lnTo>
                  <a:lnTo>
                    <a:pt x="575" y="204"/>
                  </a:lnTo>
                  <a:lnTo>
                    <a:pt x="575" y="199"/>
                  </a:lnTo>
                  <a:lnTo>
                    <a:pt x="574" y="194"/>
                  </a:lnTo>
                  <a:lnTo>
                    <a:pt x="575" y="188"/>
                  </a:lnTo>
                  <a:lnTo>
                    <a:pt x="577" y="183"/>
                  </a:lnTo>
                  <a:lnTo>
                    <a:pt x="579" y="180"/>
                  </a:lnTo>
                  <a:lnTo>
                    <a:pt x="584" y="177"/>
                  </a:lnTo>
                  <a:lnTo>
                    <a:pt x="587" y="177"/>
                  </a:lnTo>
                  <a:lnTo>
                    <a:pt x="590" y="173"/>
                  </a:lnTo>
                  <a:lnTo>
                    <a:pt x="592" y="169"/>
                  </a:lnTo>
                  <a:lnTo>
                    <a:pt x="589" y="164"/>
                  </a:lnTo>
                  <a:lnTo>
                    <a:pt x="589" y="160"/>
                  </a:lnTo>
                  <a:lnTo>
                    <a:pt x="590" y="157"/>
                  </a:lnTo>
                  <a:lnTo>
                    <a:pt x="592" y="151"/>
                  </a:lnTo>
                  <a:lnTo>
                    <a:pt x="600" y="143"/>
                  </a:lnTo>
                  <a:lnTo>
                    <a:pt x="600" y="138"/>
                  </a:lnTo>
                  <a:lnTo>
                    <a:pt x="602" y="136"/>
                  </a:lnTo>
                  <a:lnTo>
                    <a:pt x="603" y="136"/>
                  </a:lnTo>
                  <a:lnTo>
                    <a:pt x="605" y="136"/>
                  </a:lnTo>
                  <a:lnTo>
                    <a:pt x="607" y="135"/>
                  </a:lnTo>
                  <a:lnTo>
                    <a:pt x="608" y="133"/>
                  </a:lnTo>
                  <a:lnTo>
                    <a:pt x="607" y="130"/>
                  </a:lnTo>
                  <a:lnTo>
                    <a:pt x="607" y="125"/>
                  </a:lnTo>
                  <a:lnTo>
                    <a:pt x="607" y="122"/>
                  </a:lnTo>
                  <a:lnTo>
                    <a:pt x="608" y="120"/>
                  </a:lnTo>
                  <a:lnTo>
                    <a:pt x="610" y="117"/>
                  </a:lnTo>
                  <a:lnTo>
                    <a:pt x="608" y="112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7" y="101"/>
                  </a:lnTo>
                  <a:lnTo>
                    <a:pt x="610" y="97"/>
                  </a:lnTo>
                  <a:lnTo>
                    <a:pt x="613" y="94"/>
                  </a:lnTo>
                  <a:lnTo>
                    <a:pt x="613" y="92"/>
                  </a:lnTo>
                  <a:lnTo>
                    <a:pt x="612" y="88"/>
                  </a:lnTo>
                  <a:lnTo>
                    <a:pt x="612" y="86"/>
                  </a:lnTo>
                  <a:lnTo>
                    <a:pt x="608" y="83"/>
                  </a:lnTo>
                  <a:lnTo>
                    <a:pt x="605" y="78"/>
                  </a:lnTo>
                  <a:lnTo>
                    <a:pt x="607" y="76"/>
                  </a:lnTo>
                  <a:lnTo>
                    <a:pt x="610" y="76"/>
                  </a:lnTo>
                  <a:lnTo>
                    <a:pt x="612" y="75"/>
                  </a:lnTo>
                  <a:lnTo>
                    <a:pt x="613" y="71"/>
                  </a:lnTo>
                  <a:lnTo>
                    <a:pt x="613" y="68"/>
                  </a:lnTo>
                  <a:lnTo>
                    <a:pt x="612" y="63"/>
                  </a:lnTo>
                  <a:lnTo>
                    <a:pt x="608" y="62"/>
                  </a:lnTo>
                  <a:lnTo>
                    <a:pt x="608" y="59"/>
                  </a:lnTo>
                  <a:lnTo>
                    <a:pt x="608" y="55"/>
                  </a:lnTo>
                  <a:lnTo>
                    <a:pt x="608" y="49"/>
                  </a:lnTo>
                  <a:lnTo>
                    <a:pt x="608" y="44"/>
                  </a:lnTo>
                  <a:lnTo>
                    <a:pt x="608" y="37"/>
                  </a:lnTo>
                  <a:lnTo>
                    <a:pt x="607" y="34"/>
                  </a:lnTo>
                  <a:lnTo>
                    <a:pt x="605" y="31"/>
                  </a:lnTo>
                  <a:lnTo>
                    <a:pt x="603" y="26"/>
                  </a:lnTo>
                  <a:lnTo>
                    <a:pt x="600" y="23"/>
                  </a:lnTo>
                  <a:lnTo>
                    <a:pt x="597" y="18"/>
                  </a:lnTo>
                  <a:lnTo>
                    <a:pt x="595" y="16"/>
                  </a:lnTo>
                  <a:lnTo>
                    <a:pt x="595" y="12"/>
                  </a:lnTo>
                  <a:lnTo>
                    <a:pt x="595" y="7"/>
                  </a:lnTo>
                  <a:lnTo>
                    <a:pt x="597" y="3"/>
                  </a:lnTo>
                  <a:lnTo>
                    <a:pt x="598" y="2"/>
                  </a:lnTo>
                  <a:lnTo>
                    <a:pt x="600" y="0"/>
                  </a:lnTo>
                  <a:lnTo>
                    <a:pt x="610" y="8"/>
                  </a:lnTo>
                  <a:lnTo>
                    <a:pt x="617" y="10"/>
                  </a:lnTo>
                  <a:lnTo>
                    <a:pt x="625" y="8"/>
                  </a:lnTo>
                  <a:lnTo>
                    <a:pt x="630" y="10"/>
                  </a:lnTo>
                  <a:lnTo>
                    <a:pt x="635" y="15"/>
                  </a:lnTo>
                  <a:lnTo>
                    <a:pt x="640" y="16"/>
                  </a:lnTo>
                  <a:lnTo>
                    <a:pt x="645" y="16"/>
                  </a:lnTo>
                  <a:lnTo>
                    <a:pt x="650" y="21"/>
                  </a:lnTo>
                  <a:lnTo>
                    <a:pt x="655" y="25"/>
                  </a:lnTo>
                  <a:lnTo>
                    <a:pt x="658" y="28"/>
                  </a:lnTo>
                  <a:lnTo>
                    <a:pt x="663" y="29"/>
                  </a:lnTo>
                  <a:lnTo>
                    <a:pt x="668" y="31"/>
                  </a:lnTo>
                  <a:lnTo>
                    <a:pt x="670" y="34"/>
                  </a:lnTo>
                  <a:lnTo>
                    <a:pt x="676" y="33"/>
                  </a:lnTo>
                  <a:lnTo>
                    <a:pt x="681" y="34"/>
                  </a:lnTo>
                  <a:lnTo>
                    <a:pt x="684" y="31"/>
                  </a:lnTo>
                  <a:lnTo>
                    <a:pt x="688" y="31"/>
                  </a:lnTo>
                  <a:lnTo>
                    <a:pt x="693" y="31"/>
                  </a:lnTo>
                  <a:lnTo>
                    <a:pt x="696" y="29"/>
                  </a:lnTo>
                  <a:lnTo>
                    <a:pt x="704" y="34"/>
                  </a:lnTo>
                  <a:lnTo>
                    <a:pt x="709" y="31"/>
                  </a:lnTo>
                  <a:lnTo>
                    <a:pt x="716" y="29"/>
                  </a:lnTo>
                  <a:lnTo>
                    <a:pt x="723" y="29"/>
                  </a:lnTo>
                  <a:lnTo>
                    <a:pt x="727" y="33"/>
                  </a:lnTo>
                  <a:lnTo>
                    <a:pt x="732" y="3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66" name="Freeform 166"/>
            <p:cNvSpPr>
              <a:spLocks/>
            </p:cNvSpPr>
            <p:nvPr/>
          </p:nvSpPr>
          <p:spPr bwMode="auto">
            <a:xfrm>
              <a:off x="1284287" y="2137570"/>
              <a:ext cx="1017588" cy="1160463"/>
            </a:xfrm>
            <a:custGeom>
              <a:avLst/>
              <a:gdLst>
                <a:gd name="T0" fmla="*/ 1275 w 1280"/>
                <a:gd name="T1" fmla="*/ 42 h 1461"/>
                <a:gd name="T2" fmla="*/ 1244 w 1280"/>
                <a:gd name="T3" fmla="*/ 96 h 1461"/>
                <a:gd name="T4" fmla="*/ 1225 w 1280"/>
                <a:gd name="T5" fmla="*/ 143 h 1461"/>
                <a:gd name="T6" fmla="*/ 1174 w 1280"/>
                <a:gd name="T7" fmla="*/ 175 h 1461"/>
                <a:gd name="T8" fmla="*/ 1153 w 1280"/>
                <a:gd name="T9" fmla="*/ 212 h 1461"/>
                <a:gd name="T10" fmla="*/ 1130 w 1280"/>
                <a:gd name="T11" fmla="*/ 264 h 1461"/>
                <a:gd name="T12" fmla="*/ 1096 w 1280"/>
                <a:gd name="T13" fmla="*/ 283 h 1461"/>
                <a:gd name="T14" fmla="*/ 1065 w 1280"/>
                <a:gd name="T15" fmla="*/ 283 h 1461"/>
                <a:gd name="T16" fmla="*/ 1030 w 1280"/>
                <a:gd name="T17" fmla="*/ 332 h 1461"/>
                <a:gd name="T18" fmla="*/ 977 w 1280"/>
                <a:gd name="T19" fmla="*/ 400 h 1461"/>
                <a:gd name="T20" fmla="*/ 948 w 1280"/>
                <a:gd name="T21" fmla="*/ 465 h 1461"/>
                <a:gd name="T22" fmla="*/ 918 w 1280"/>
                <a:gd name="T23" fmla="*/ 499 h 1461"/>
                <a:gd name="T24" fmla="*/ 881 w 1280"/>
                <a:gd name="T25" fmla="*/ 524 h 1461"/>
                <a:gd name="T26" fmla="*/ 842 w 1280"/>
                <a:gd name="T27" fmla="*/ 554 h 1461"/>
                <a:gd name="T28" fmla="*/ 807 w 1280"/>
                <a:gd name="T29" fmla="*/ 554 h 1461"/>
                <a:gd name="T30" fmla="*/ 767 w 1280"/>
                <a:gd name="T31" fmla="*/ 554 h 1461"/>
                <a:gd name="T32" fmla="*/ 776 w 1280"/>
                <a:gd name="T33" fmla="*/ 584 h 1461"/>
                <a:gd name="T34" fmla="*/ 700 w 1280"/>
                <a:gd name="T35" fmla="*/ 644 h 1461"/>
                <a:gd name="T36" fmla="*/ 655 w 1280"/>
                <a:gd name="T37" fmla="*/ 688 h 1461"/>
                <a:gd name="T38" fmla="*/ 614 w 1280"/>
                <a:gd name="T39" fmla="*/ 743 h 1461"/>
                <a:gd name="T40" fmla="*/ 577 w 1280"/>
                <a:gd name="T41" fmla="*/ 782 h 1461"/>
                <a:gd name="T42" fmla="*/ 544 w 1280"/>
                <a:gd name="T43" fmla="*/ 825 h 1461"/>
                <a:gd name="T44" fmla="*/ 547 w 1280"/>
                <a:gd name="T45" fmla="*/ 861 h 1461"/>
                <a:gd name="T46" fmla="*/ 571 w 1280"/>
                <a:gd name="T47" fmla="*/ 900 h 1461"/>
                <a:gd name="T48" fmla="*/ 602 w 1280"/>
                <a:gd name="T49" fmla="*/ 911 h 1461"/>
                <a:gd name="T50" fmla="*/ 638 w 1280"/>
                <a:gd name="T51" fmla="*/ 880 h 1461"/>
                <a:gd name="T52" fmla="*/ 642 w 1280"/>
                <a:gd name="T53" fmla="*/ 932 h 1461"/>
                <a:gd name="T54" fmla="*/ 620 w 1280"/>
                <a:gd name="T55" fmla="*/ 971 h 1461"/>
                <a:gd name="T56" fmla="*/ 625 w 1280"/>
                <a:gd name="T57" fmla="*/ 1023 h 1461"/>
                <a:gd name="T58" fmla="*/ 585 w 1280"/>
                <a:gd name="T59" fmla="*/ 1036 h 1461"/>
                <a:gd name="T60" fmla="*/ 597 w 1280"/>
                <a:gd name="T61" fmla="*/ 1065 h 1461"/>
                <a:gd name="T62" fmla="*/ 599 w 1280"/>
                <a:gd name="T63" fmla="*/ 1117 h 1461"/>
                <a:gd name="T64" fmla="*/ 577 w 1280"/>
                <a:gd name="T65" fmla="*/ 1165 h 1461"/>
                <a:gd name="T66" fmla="*/ 604 w 1280"/>
                <a:gd name="T67" fmla="*/ 1211 h 1461"/>
                <a:gd name="T68" fmla="*/ 597 w 1280"/>
                <a:gd name="T69" fmla="*/ 1254 h 1461"/>
                <a:gd name="T70" fmla="*/ 645 w 1280"/>
                <a:gd name="T71" fmla="*/ 1301 h 1461"/>
                <a:gd name="T72" fmla="*/ 623 w 1280"/>
                <a:gd name="T73" fmla="*/ 1368 h 1461"/>
                <a:gd name="T74" fmla="*/ 612 w 1280"/>
                <a:gd name="T75" fmla="*/ 1424 h 1461"/>
                <a:gd name="T76" fmla="*/ 572 w 1280"/>
                <a:gd name="T77" fmla="*/ 1447 h 1461"/>
                <a:gd name="T78" fmla="*/ 531 w 1280"/>
                <a:gd name="T79" fmla="*/ 1447 h 1461"/>
                <a:gd name="T80" fmla="*/ 503 w 1280"/>
                <a:gd name="T81" fmla="*/ 1398 h 1461"/>
                <a:gd name="T82" fmla="*/ 456 w 1280"/>
                <a:gd name="T83" fmla="*/ 1376 h 1461"/>
                <a:gd name="T84" fmla="*/ 432 w 1280"/>
                <a:gd name="T85" fmla="*/ 1329 h 1461"/>
                <a:gd name="T86" fmla="*/ 428 w 1280"/>
                <a:gd name="T87" fmla="*/ 1264 h 1461"/>
                <a:gd name="T88" fmla="*/ 362 w 1280"/>
                <a:gd name="T89" fmla="*/ 1259 h 1461"/>
                <a:gd name="T90" fmla="*/ 332 w 1280"/>
                <a:gd name="T91" fmla="*/ 1304 h 1461"/>
                <a:gd name="T92" fmla="*/ 288 w 1280"/>
                <a:gd name="T93" fmla="*/ 1298 h 1461"/>
                <a:gd name="T94" fmla="*/ 250 w 1280"/>
                <a:gd name="T95" fmla="*/ 1293 h 1461"/>
                <a:gd name="T96" fmla="*/ 179 w 1280"/>
                <a:gd name="T97" fmla="*/ 1258 h 1461"/>
                <a:gd name="T98" fmla="*/ 142 w 1280"/>
                <a:gd name="T99" fmla="*/ 1222 h 1461"/>
                <a:gd name="T100" fmla="*/ 91 w 1280"/>
                <a:gd name="T101" fmla="*/ 1177 h 1461"/>
                <a:gd name="T102" fmla="*/ 53 w 1280"/>
                <a:gd name="T103" fmla="*/ 1147 h 1461"/>
                <a:gd name="T104" fmla="*/ 33 w 1280"/>
                <a:gd name="T105" fmla="*/ 1099 h 1461"/>
                <a:gd name="T106" fmla="*/ 18 w 1280"/>
                <a:gd name="T107" fmla="*/ 1046 h 1461"/>
                <a:gd name="T108" fmla="*/ 7 w 1280"/>
                <a:gd name="T109" fmla="*/ 997 h 1461"/>
                <a:gd name="T110" fmla="*/ 61 w 1280"/>
                <a:gd name="T111" fmla="*/ 986 h 1461"/>
                <a:gd name="T112" fmla="*/ 126 w 1280"/>
                <a:gd name="T113" fmla="*/ 991 h 1461"/>
                <a:gd name="T114" fmla="*/ 182 w 1280"/>
                <a:gd name="T115" fmla="*/ 1016 h 1461"/>
                <a:gd name="T116" fmla="*/ 200 w 1280"/>
                <a:gd name="T117" fmla="*/ 942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80" h="1461">
                  <a:moveTo>
                    <a:pt x="1277" y="0"/>
                  </a:moveTo>
                  <a:lnTo>
                    <a:pt x="1275" y="8"/>
                  </a:lnTo>
                  <a:lnTo>
                    <a:pt x="1277" y="12"/>
                  </a:lnTo>
                  <a:lnTo>
                    <a:pt x="1278" y="15"/>
                  </a:lnTo>
                  <a:lnTo>
                    <a:pt x="1280" y="21"/>
                  </a:lnTo>
                  <a:lnTo>
                    <a:pt x="1280" y="26"/>
                  </a:lnTo>
                  <a:lnTo>
                    <a:pt x="1280" y="28"/>
                  </a:lnTo>
                  <a:lnTo>
                    <a:pt x="1277" y="31"/>
                  </a:lnTo>
                  <a:lnTo>
                    <a:pt x="1275" y="36"/>
                  </a:lnTo>
                  <a:lnTo>
                    <a:pt x="1275" y="42"/>
                  </a:lnTo>
                  <a:lnTo>
                    <a:pt x="1275" y="47"/>
                  </a:lnTo>
                  <a:lnTo>
                    <a:pt x="1265" y="57"/>
                  </a:lnTo>
                  <a:lnTo>
                    <a:pt x="1260" y="63"/>
                  </a:lnTo>
                  <a:lnTo>
                    <a:pt x="1259" y="65"/>
                  </a:lnTo>
                  <a:lnTo>
                    <a:pt x="1257" y="70"/>
                  </a:lnTo>
                  <a:lnTo>
                    <a:pt x="1254" y="76"/>
                  </a:lnTo>
                  <a:lnTo>
                    <a:pt x="1252" y="76"/>
                  </a:lnTo>
                  <a:lnTo>
                    <a:pt x="1247" y="80"/>
                  </a:lnTo>
                  <a:lnTo>
                    <a:pt x="1249" y="83"/>
                  </a:lnTo>
                  <a:lnTo>
                    <a:pt x="1244" y="96"/>
                  </a:lnTo>
                  <a:lnTo>
                    <a:pt x="1242" y="99"/>
                  </a:lnTo>
                  <a:lnTo>
                    <a:pt x="1240" y="102"/>
                  </a:lnTo>
                  <a:lnTo>
                    <a:pt x="1227" y="105"/>
                  </a:lnTo>
                  <a:lnTo>
                    <a:pt x="1232" y="109"/>
                  </a:lnTo>
                  <a:lnTo>
                    <a:pt x="1234" y="115"/>
                  </a:lnTo>
                  <a:lnTo>
                    <a:pt x="1232" y="123"/>
                  </a:lnTo>
                  <a:lnTo>
                    <a:pt x="1227" y="131"/>
                  </a:lnTo>
                  <a:lnTo>
                    <a:pt x="1224" y="136"/>
                  </a:lnTo>
                  <a:lnTo>
                    <a:pt x="1225" y="141"/>
                  </a:lnTo>
                  <a:lnTo>
                    <a:pt x="1225" y="143"/>
                  </a:lnTo>
                  <a:lnTo>
                    <a:pt x="1222" y="147"/>
                  </a:lnTo>
                  <a:lnTo>
                    <a:pt x="1222" y="149"/>
                  </a:lnTo>
                  <a:lnTo>
                    <a:pt x="1219" y="152"/>
                  </a:lnTo>
                  <a:lnTo>
                    <a:pt x="1187" y="159"/>
                  </a:lnTo>
                  <a:lnTo>
                    <a:pt x="1182" y="160"/>
                  </a:lnTo>
                  <a:lnTo>
                    <a:pt x="1186" y="167"/>
                  </a:lnTo>
                  <a:lnTo>
                    <a:pt x="1184" y="170"/>
                  </a:lnTo>
                  <a:lnTo>
                    <a:pt x="1179" y="172"/>
                  </a:lnTo>
                  <a:lnTo>
                    <a:pt x="1176" y="173"/>
                  </a:lnTo>
                  <a:lnTo>
                    <a:pt x="1174" y="175"/>
                  </a:lnTo>
                  <a:lnTo>
                    <a:pt x="1171" y="181"/>
                  </a:lnTo>
                  <a:lnTo>
                    <a:pt x="1169" y="183"/>
                  </a:lnTo>
                  <a:lnTo>
                    <a:pt x="1166" y="190"/>
                  </a:lnTo>
                  <a:lnTo>
                    <a:pt x="1164" y="198"/>
                  </a:lnTo>
                  <a:lnTo>
                    <a:pt x="1164" y="201"/>
                  </a:lnTo>
                  <a:lnTo>
                    <a:pt x="1163" y="202"/>
                  </a:lnTo>
                  <a:lnTo>
                    <a:pt x="1158" y="204"/>
                  </a:lnTo>
                  <a:lnTo>
                    <a:pt x="1156" y="206"/>
                  </a:lnTo>
                  <a:lnTo>
                    <a:pt x="1154" y="207"/>
                  </a:lnTo>
                  <a:lnTo>
                    <a:pt x="1153" y="212"/>
                  </a:lnTo>
                  <a:lnTo>
                    <a:pt x="1153" y="219"/>
                  </a:lnTo>
                  <a:lnTo>
                    <a:pt x="1153" y="220"/>
                  </a:lnTo>
                  <a:lnTo>
                    <a:pt x="1149" y="230"/>
                  </a:lnTo>
                  <a:lnTo>
                    <a:pt x="1148" y="236"/>
                  </a:lnTo>
                  <a:lnTo>
                    <a:pt x="1141" y="243"/>
                  </a:lnTo>
                  <a:lnTo>
                    <a:pt x="1139" y="248"/>
                  </a:lnTo>
                  <a:lnTo>
                    <a:pt x="1136" y="249"/>
                  </a:lnTo>
                  <a:lnTo>
                    <a:pt x="1133" y="256"/>
                  </a:lnTo>
                  <a:lnTo>
                    <a:pt x="1130" y="262"/>
                  </a:lnTo>
                  <a:lnTo>
                    <a:pt x="1130" y="264"/>
                  </a:lnTo>
                  <a:lnTo>
                    <a:pt x="1126" y="270"/>
                  </a:lnTo>
                  <a:lnTo>
                    <a:pt x="1123" y="279"/>
                  </a:lnTo>
                  <a:lnTo>
                    <a:pt x="1121" y="280"/>
                  </a:lnTo>
                  <a:lnTo>
                    <a:pt x="1120" y="283"/>
                  </a:lnTo>
                  <a:lnTo>
                    <a:pt x="1116" y="287"/>
                  </a:lnTo>
                  <a:lnTo>
                    <a:pt x="1115" y="287"/>
                  </a:lnTo>
                  <a:lnTo>
                    <a:pt x="1110" y="285"/>
                  </a:lnTo>
                  <a:lnTo>
                    <a:pt x="1106" y="285"/>
                  </a:lnTo>
                  <a:lnTo>
                    <a:pt x="1103" y="283"/>
                  </a:lnTo>
                  <a:lnTo>
                    <a:pt x="1096" y="283"/>
                  </a:lnTo>
                  <a:lnTo>
                    <a:pt x="1095" y="285"/>
                  </a:lnTo>
                  <a:lnTo>
                    <a:pt x="1091" y="285"/>
                  </a:lnTo>
                  <a:lnTo>
                    <a:pt x="1088" y="285"/>
                  </a:lnTo>
                  <a:lnTo>
                    <a:pt x="1085" y="287"/>
                  </a:lnTo>
                  <a:lnTo>
                    <a:pt x="1080" y="285"/>
                  </a:lnTo>
                  <a:lnTo>
                    <a:pt x="1075" y="283"/>
                  </a:lnTo>
                  <a:lnTo>
                    <a:pt x="1073" y="283"/>
                  </a:lnTo>
                  <a:lnTo>
                    <a:pt x="1070" y="282"/>
                  </a:lnTo>
                  <a:lnTo>
                    <a:pt x="1067" y="282"/>
                  </a:lnTo>
                  <a:lnTo>
                    <a:pt x="1065" y="283"/>
                  </a:lnTo>
                  <a:lnTo>
                    <a:pt x="1063" y="287"/>
                  </a:lnTo>
                  <a:lnTo>
                    <a:pt x="1063" y="288"/>
                  </a:lnTo>
                  <a:lnTo>
                    <a:pt x="1063" y="290"/>
                  </a:lnTo>
                  <a:lnTo>
                    <a:pt x="1060" y="296"/>
                  </a:lnTo>
                  <a:lnTo>
                    <a:pt x="1057" y="311"/>
                  </a:lnTo>
                  <a:lnTo>
                    <a:pt x="1053" y="313"/>
                  </a:lnTo>
                  <a:lnTo>
                    <a:pt x="1047" y="321"/>
                  </a:lnTo>
                  <a:lnTo>
                    <a:pt x="1044" y="325"/>
                  </a:lnTo>
                  <a:lnTo>
                    <a:pt x="1040" y="329"/>
                  </a:lnTo>
                  <a:lnTo>
                    <a:pt x="1030" y="332"/>
                  </a:lnTo>
                  <a:lnTo>
                    <a:pt x="1022" y="334"/>
                  </a:lnTo>
                  <a:lnTo>
                    <a:pt x="1017" y="340"/>
                  </a:lnTo>
                  <a:lnTo>
                    <a:pt x="1012" y="345"/>
                  </a:lnTo>
                  <a:lnTo>
                    <a:pt x="1004" y="356"/>
                  </a:lnTo>
                  <a:lnTo>
                    <a:pt x="1002" y="364"/>
                  </a:lnTo>
                  <a:lnTo>
                    <a:pt x="1001" y="371"/>
                  </a:lnTo>
                  <a:lnTo>
                    <a:pt x="996" y="377"/>
                  </a:lnTo>
                  <a:lnTo>
                    <a:pt x="994" y="380"/>
                  </a:lnTo>
                  <a:lnTo>
                    <a:pt x="986" y="387"/>
                  </a:lnTo>
                  <a:lnTo>
                    <a:pt x="977" y="400"/>
                  </a:lnTo>
                  <a:lnTo>
                    <a:pt x="969" y="414"/>
                  </a:lnTo>
                  <a:lnTo>
                    <a:pt x="962" y="423"/>
                  </a:lnTo>
                  <a:lnTo>
                    <a:pt x="956" y="427"/>
                  </a:lnTo>
                  <a:lnTo>
                    <a:pt x="949" y="440"/>
                  </a:lnTo>
                  <a:lnTo>
                    <a:pt x="946" y="450"/>
                  </a:lnTo>
                  <a:lnTo>
                    <a:pt x="949" y="455"/>
                  </a:lnTo>
                  <a:lnTo>
                    <a:pt x="951" y="458"/>
                  </a:lnTo>
                  <a:lnTo>
                    <a:pt x="953" y="461"/>
                  </a:lnTo>
                  <a:lnTo>
                    <a:pt x="951" y="463"/>
                  </a:lnTo>
                  <a:lnTo>
                    <a:pt x="948" y="465"/>
                  </a:lnTo>
                  <a:lnTo>
                    <a:pt x="946" y="466"/>
                  </a:lnTo>
                  <a:lnTo>
                    <a:pt x="941" y="469"/>
                  </a:lnTo>
                  <a:lnTo>
                    <a:pt x="939" y="471"/>
                  </a:lnTo>
                  <a:lnTo>
                    <a:pt x="936" y="474"/>
                  </a:lnTo>
                  <a:lnTo>
                    <a:pt x="931" y="478"/>
                  </a:lnTo>
                  <a:lnTo>
                    <a:pt x="926" y="481"/>
                  </a:lnTo>
                  <a:lnTo>
                    <a:pt x="924" y="487"/>
                  </a:lnTo>
                  <a:lnTo>
                    <a:pt x="923" y="491"/>
                  </a:lnTo>
                  <a:lnTo>
                    <a:pt x="919" y="497"/>
                  </a:lnTo>
                  <a:lnTo>
                    <a:pt x="918" y="499"/>
                  </a:lnTo>
                  <a:lnTo>
                    <a:pt x="916" y="502"/>
                  </a:lnTo>
                  <a:lnTo>
                    <a:pt x="913" y="508"/>
                  </a:lnTo>
                  <a:lnTo>
                    <a:pt x="910" y="516"/>
                  </a:lnTo>
                  <a:lnTo>
                    <a:pt x="908" y="518"/>
                  </a:lnTo>
                  <a:lnTo>
                    <a:pt x="905" y="518"/>
                  </a:lnTo>
                  <a:lnTo>
                    <a:pt x="901" y="520"/>
                  </a:lnTo>
                  <a:lnTo>
                    <a:pt x="895" y="520"/>
                  </a:lnTo>
                  <a:lnTo>
                    <a:pt x="890" y="521"/>
                  </a:lnTo>
                  <a:lnTo>
                    <a:pt x="885" y="523"/>
                  </a:lnTo>
                  <a:lnTo>
                    <a:pt x="881" y="524"/>
                  </a:lnTo>
                  <a:lnTo>
                    <a:pt x="881" y="528"/>
                  </a:lnTo>
                  <a:lnTo>
                    <a:pt x="881" y="531"/>
                  </a:lnTo>
                  <a:lnTo>
                    <a:pt x="880" y="534"/>
                  </a:lnTo>
                  <a:lnTo>
                    <a:pt x="873" y="537"/>
                  </a:lnTo>
                  <a:lnTo>
                    <a:pt x="870" y="542"/>
                  </a:lnTo>
                  <a:lnTo>
                    <a:pt x="863" y="544"/>
                  </a:lnTo>
                  <a:lnTo>
                    <a:pt x="855" y="547"/>
                  </a:lnTo>
                  <a:lnTo>
                    <a:pt x="852" y="549"/>
                  </a:lnTo>
                  <a:lnTo>
                    <a:pt x="847" y="550"/>
                  </a:lnTo>
                  <a:lnTo>
                    <a:pt x="842" y="554"/>
                  </a:lnTo>
                  <a:lnTo>
                    <a:pt x="842" y="555"/>
                  </a:lnTo>
                  <a:lnTo>
                    <a:pt x="838" y="562"/>
                  </a:lnTo>
                  <a:lnTo>
                    <a:pt x="833" y="567"/>
                  </a:lnTo>
                  <a:lnTo>
                    <a:pt x="827" y="570"/>
                  </a:lnTo>
                  <a:lnTo>
                    <a:pt x="822" y="570"/>
                  </a:lnTo>
                  <a:lnTo>
                    <a:pt x="819" y="568"/>
                  </a:lnTo>
                  <a:lnTo>
                    <a:pt x="817" y="562"/>
                  </a:lnTo>
                  <a:lnTo>
                    <a:pt x="815" y="558"/>
                  </a:lnTo>
                  <a:lnTo>
                    <a:pt x="810" y="555"/>
                  </a:lnTo>
                  <a:lnTo>
                    <a:pt x="807" y="554"/>
                  </a:lnTo>
                  <a:lnTo>
                    <a:pt x="804" y="554"/>
                  </a:lnTo>
                  <a:lnTo>
                    <a:pt x="799" y="549"/>
                  </a:lnTo>
                  <a:lnTo>
                    <a:pt x="797" y="546"/>
                  </a:lnTo>
                  <a:lnTo>
                    <a:pt x="795" y="541"/>
                  </a:lnTo>
                  <a:lnTo>
                    <a:pt x="794" y="539"/>
                  </a:lnTo>
                  <a:lnTo>
                    <a:pt x="790" y="544"/>
                  </a:lnTo>
                  <a:lnTo>
                    <a:pt x="787" y="547"/>
                  </a:lnTo>
                  <a:lnTo>
                    <a:pt x="777" y="550"/>
                  </a:lnTo>
                  <a:lnTo>
                    <a:pt x="772" y="550"/>
                  </a:lnTo>
                  <a:lnTo>
                    <a:pt x="767" y="554"/>
                  </a:lnTo>
                  <a:lnTo>
                    <a:pt x="767" y="558"/>
                  </a:lnTo>
                  <a:lnTo>
                    <a:pt x="769" y="560"/>
                  </a:lnTo>
                  <a:lnTo>
                    <a:pt x="771" y="563"/>
                  </a:lnTo>
                  <a:lnTo>
                    <a:pt x="771" y="567"/>
                  </a:lnTo>
                  <a:lnTo>
                    <a:pt x="771" y="568"/>
                  </a:lnTo>
                  <a:lnTo>
                    <a:pt x="772" y="573"/>
                  </a:lnTo>
                  <a:lnTo>
                    <a:pt x="772" y="576"/>
                  </a:lnTo>
                  <a:lnTo>
                    <a:pt x="771" y="578"/>
                  </a:lnTo>
                  <a:lnTo>
                    <a:pt x="776" y="580"/>
                  </a:lnTo>
                  <a:lnTo>
                    <a:pt x="776" y="584"/>
                  </a:lnTo>
                  <a:lnTo>
                    <a:pt x="772" y="586"/>
                  </a:lnTo>
                  <a:lnTo>
                    <a:pt x="769" y="588"/>
                  </a:lnTo>
                  <a:lnTo>
                    <a:pt x="762" y="591"/>
                  </a:lnTo>
                  <a:lnTo>
                    <a:pt x="749" y="605"/>
                  </a:lnTo>
                  <a:lnTo>
                    <a:pt x="733" y="622"/>
                  </a:lnTo>
                  <a:lnTo>
                    <a:pt x="723" y="628"/>
                  </a:lnTo>
                  <a:lnTo>
                    <a:pt x="713" y="630"/>
                  </a:lnTo>
                  <a:lnTo>
                    <a:pt x="706" y="635"/>
                  </a:lnTo>
                  <a:lnTo>
                    <a:pt x="703" y="639"/>
                  </a:lnTo>
                  <a:lnTo>
                    <a:pt x="700" y="644"/>
                  </a:lnTo>
                  <a:lnTo>
                    <a:pt x="698" y="647"/>
                  </a:lnTo>
                  <a:lnTo>
                    <a:pt x="698" y="651"/>
                  </a:lnTo>
                  <a:lnTo>
                    <a:pt x="691" y="654"/>
                  </a:lnTo>
                  <a:lnTo>
                    <a:pt x="680" y="657"/>
                  </a:lnTo>
                  <a:lnTo>
                    <a:pt x="676" y="662"/>
                  </a:lnTo>
                  <a:lnTo>
                    <a:pt x="675" y="669"/>
                  </a:lnTo>
                  <a:lnTo>
                    <a:pt x="666" y="675"/>
                  </a:lnTo>
                  <a:lnTo>
                    <a:pt x="660" y="678"/>
                  </a:lnTo>
                  <a:lnTo>
                    <a:pt x="657" y="683"/>
                  </a:lnTo>
                  <a:lnTo>
                    <a:pt x="655" y="688"/>
                  </a:lnTo>
                  <a:lnTo>
                    <a:pt x="652" y="694"/>
                  </a:lnTo>
                  <a:lnTo>
                    <a:pt x="647" y="706"/>
                  </a:lnTo>
                  <a:lnTo>
                    <a:pt x="642" y="712"/>
                  </a:lnTo>
                  <a:lnTo>
                    <a:pt x="633" y="717"/>
                  </a:lnTo>
                  <a:lnTo>
                    <a:pt x="628" y="720"/>
                  </a:lnTo>
                  <a:lnTo>
                    <a:pt x="623" y="724"/>
                  </a:lnTo>
                  <a:lnTo>
                    <a:pt x="622" y="725"/>
                  </a:lnTo>
                  <a:lnTo>
                    <a:pt x="620" y="728"/>
                  </a:lnTo>
                  <a:lnTo>
                    <a:pt x="617" y="732"/>
                  </a:lnTo>
                  <a:lnTo>
                    <a:pt x="614" y="743"/>
                  </a:lnTo>
                  <a:lnTo>
                    <a:pt x="607" y="745"/>
                  </a:lnTo>
                  <a:lnTo>
                    <a:pt x="597" y="748"/>
                  </a:lnTo>
                  <a:lnTo>
                    <a:pt x="595" y="749"/>
                  </a:lnTo>
                  <a:lnTo>
                    <a:pt x="592" y="758"/>
                  </a:lnTo>
                  <a:lnTo>
                    <a:pt x="589" y="761"/>
                  </a:lnTo>
                  <a:lnTo>
                    <a:pt x="585" y="766"/>
                  </a:lnTo>
                  <a:lnTo>
                    <a:pt x="584" y="766"/>
                  </a:lnTo>
                  <a:lnTo>
                    <a:pt x="580" y="772"/>
                  </a:lnTo>
                  <a:lnTo>
                    <a:pt x="579" y="779"/>
                  </a:lnTo>
                  <a:lnTo>
                    <a:pt x="577" y="782"/>
                  </a:lnTo>
                  <a:lnTo>
                    <a:pt x="574" y="788"/>
                  </a:lnTo>
                  <a:lnTo>
                    <a:pt x="564" y="793"/>
                  </a:lnTo>
                  <a:lnTo>
                    <a:pt x="562" y="795"/>
                  </a:lnTo>
                  <a:lnTo>
                    <a:pt x="562" y="796"/>
                  </a:lnTo>
                  <a:lnTo>
                    <a:pt x="557" y="798"/>
                  </a:lnTo>
                  <a:lnTo>
                    <a:pt x="556" y="800"/>
                  </a:lnTo>
                  <a:lnTo>
                    <a:pt x="554" y="806"/>
                  </a:lnTo>
                  <a:lnTo>
                    <a:pt x="549" y="816"/>
                  </a:lnTo>
                  <a:lnTo>
                    <a:pt x="549" y="817"/>
                  </a:lnTo>
                  <a:lnTo>
                    <a:pt x="544" y="825"/>
                  </a:lnTo>
                  <a:lnTo>
                    <a:pt x="542" y="829"/>
                  </a:lnTo>
                  <a:lnTo>
                    <a:pt x="539" y="830"/>
                  </a:lnTo>
                  <a:lnTo>
                    <a:pt x="534" y="835"/>
                  </a:lnTo>
                  <a:lnTo>
                    <a:pt x="531" y="837"/>
                  </a:lnTo>
                  <a:lnTo>
                    <a:pt x="531" y="842"/>
                  </a:lnTo>
                  <a:lnTo>
                    <a:pt x="534" y="847"/>
                  </a:lnTo>
                  <a:lnTo>
                    <a:pt x="539" y="848"/>
                  </a:lnTo>
                  <a:lnTo>
                    <a:pt x="541" y="850"/>
                  </a:lnTo>
                  <a:lnTo>
                    <a:pt x="546" y="855"/>
                  </a:lnTo>
                  <a:lnTo>
                    <a:pt x="547" y="861"/>
                  </a:lnTo>
                  <a:lnTo>
                    <a:pt x="542" y="866"/>
                  </a:lnTo>
                  <a:lnTo>
                    <a:pt x="541" y="866"/>
                  </a:lnTo>
                  <a:lnTo>
                    <a:pt x="539" y="871"/>
                  </a:lnTo>
                  <a:lnTo>
                    <a:pt x="539" y="872"/>
                  </a:lnTo>
                  <a:lnTo>
                    <a:pt x="542" y="877"/>
                  </a:lnTo>
                  <a:lnTo>
                    <a:pt x="551" y="877"/>
                  </a:lnTo>
                  <a:lnTo>
                    <a:pt x="559" y="882"/>
                  </a:lnTo>
                  <a:lnTo>
                    <a:pt x="561" y="882"/>
                  </a:lnTo>
                  <a:lnTo>
                    <a:pt x="571" y="898"/>
                  </a:lnTo>
                  <a:lnTo>
                    <a:pt x="571" y="900"/>
                  </a:lnTo>
                  <a:lnTo>
                    <a:pt x="575" y="905"/>
                  </a:lnTo>
                  <a:lnTo>
                    <a:pt x="577" y="908"/>
                  </a:lnTo>
                  <a:lnTo>
                    <a:pt x="577" y="910"/>
                  </a:lnTo>
                  <a:lnTo>
                    <a:pt x="579" y="916"/>
                  </a:lnTo>
                  <a:lnTo>
                    <a:pt x="579" y="918"/>
                  </a:lnTo>
                  <a:lnTo>
                    <a:pt x="584" y="918"/>
                  </a:lnTo>
                  <a:lnTo>
                    <a:pt x="585" y="916"/>
                  </a:lnTo>
                  <a:lnTo>
                    <a:pt x="592" y="911"/>
                  </a:lnTo>
                  <a:lnTo>
                    <a:pt x="594" y="911"/>
                  </a:lnTo>
                  <a:lnTo>
                    <a:pt x="602" y="911"/>
                  </a:lnTo>
                  <a:lnTo>
                    <a:pt x="609" y="913"/>
                  </a:lnTo>
                  <a:lnTo>
                    <a:pt x="614" y="913"/>
                  </a:lnTo>
                  <a:lnTo>
                    <a:pt x="622" y="908"/>
                  </a:lnTo>
                  <a:lnTo>
                    <a:pt x="627" y="898"/>
                  </a:lnTo>
                  <a:lnTo>
                    <a:pt x="627" y="895"/>
                  </a:lnTo>
                  <a:lnTo>
                    <a:pt x="627" y="892"/>
                  </a:lnTo>
                  <a:lnTo>
                    <a:pt x="628" y="889"/>
                  </a:lnTo>
                  <a:lnTo>
                    <a:pt x="630" y="885"/>
                  </a:lnTo>
                  <a:lnTo>
                    <a:pt x="633" y="882"/>
                  </a:lnTo>
                  <a:lnTo>
                    <a:pt x="638" y="880"/>
                  </a:lnTo>
                  <a:lnTo>
                    <a:pt x="642" y="884"/>
                  </a:lnTo>
                  <a:lnTo>
                    <a:pt x="645" y="885"/>
                  </a:lnTo>
                  <a:lnTo>
                    <a:pt x="645" y="887"/>
                  </a:lnTo>
                  <a:lnTo>
                    <a:pt x="648" y="890"/>
                  </a:lnTo>
                  <a:lnTo>
                    <a:pt x="650" y="897"/>
                  </a:lnTo>
                  <a:lnTo>
                    <a:pt x="647" y="903"/>
                  </a:lnTo>
                  <a:lnTo>
                    <a:pt x="645" y="911"/>
                  </a:lnTo>
                  <a:lnTo>
                    <a:pt x="645" y="924"/>
                  </a:lnTo>
                  <a:lnTo>
                    <a:pt x="643" y="926"/>
                  </a:lnTo>
                  <a:lnTo>
                    <a:pt x="642" y="932"/>
                  </a:lnTo>
                  <a:lnTo>
                    <a:pt x="645" y="937"/>
                  </a:lnTo>
                  <a:lnTo>
                    <a:pt x="647" y="944"/>
                  </a:lnTo>
                  <a:lnTo>
                    <a:pt x="647" y="947"/>
                  </a:lnTo>
                  <a:lnTo>
                    <a:pt x="642" y="953"/>
                  </a:lnTo>
                  <a:lnTo>
                    <a:pt x="640" y="961"/>
                  </a:lnTo>
                  <a:lnTo>
                    <a:pt x="638" y="963"/>
                  </a:lnTo>
                  <a:lnTo>
                    <a:pt x="633" y="965"/>
                  </a:lnTo>
                  <a:lnTo>
                    <a:pt x="627" y="971"/>
                  </a:lnTo>
                  <a:lnTo>
                    <a:pt x="623" y="971"/>
                  </a:lnTo>
                  <a:lnTo>
                    <a:pt x="620" y="971"/>
                  </a:lnTo>
                  <a:lnTo>
                    <a:pt x="618" y="974"/>
                  </a:lnTo>
                  <a:lnTo>
                    <a:pt x="617" y="981"/>
                  </a:lnTo>
                  <a:lnTo>
                    <a:pt x="618" y="987"/>
                  </a:lnTo>
                  <a:lnTo>
                    <a:pt x="618" y="994"/>
                  </a:lnTo>
                  <a:lnTo>
                    <a:pt x="618" y="1000"/>
                  </a:lnTo>
                  <a:lnTo>
                    <a:pt x="617" y="1005"/>
                  </a:lnTo>
                  <a:lnTo>
                    <a:pt x="617" y="1010"/>
                  </a:lnTo>
                  <a:lnTo>
                    <a:pt x="618" y="1013"/>
                  </a:lnTo>
                  <a:lnTo>
                    <a:pt x="622" y="1020"/>
                  </a:lnTo>
                  <a:lnTo>
                    <a:pt x="625" y="1023"/>
                  </a:lnTo>
                  <a:lnTo>
                    <a:pt x="627" y="1029"/>
                  </a:lnTo>
                  <a:lnTo>
                    <a:pt x="623" y="1033"/>
                  </a:lnTo>
                  <a:lnTo>
                    <a:pt x="620" y="1033"/>
                  </a:lnTo>
                  <a:lnTo>
                    <a:pt x="617" y="1031"/>
                  </a:lnTo>
                  <a:lnTo>
                    <a:pt x="614" y="1025"/>
                  </a:lnTo>
                  <a:lnTo>
                    <a:pt x="609" y="1020"/>
                  </a:lnTo>
                  <a:lnTo>
                    <a:pt x="594" y="1020"/>
                  </a:lnTo>
                  <a:lnTo>
                    <a:pt x="589" y="1026"/>
                  </a:lnTo>
                  <a:lnTo>
                    <a:pt x="585" y="1031"/>
                  </a:lnTo>
                  <a:lnTo>
                    <a:pt x="585" y="1036"/>
                  </a:lnTo>
                  <a:lnTo>
                    <a:pt x="589" y="1039"/>
                  </a:lnTo>
                  <a:lnTo>
                    <a:pt x="587" y="1044"/>
                  </a:lnTo>
                  <a:lnTo>
                    <a:pt x="584" y="1047"/>
                  </a:lnTo>
                  <a:lnTo>
                    <a:pt x="582" y="1050"/>
                  </a:lnTo>
                  <a:lnTo>
                    <a:pt x="582" y="1057"/>
                  </a:lnTo>
                  <a:lnTo>
                    <a:pt x="580" y="1058"/>
                  </a:lnTo>
                  <a:lnTo>
                    <a:pt x="584" y="1065"/>
                  </a:lnTo>
                  <a:lnTo>
                    <a:pt x="589" y="1065"/>
                  </a:lnTo>
                  <a:lnTo>
                    <a:pt x="594" y="1063"/>
                  </a:lnTo>
                  <a:lnTo>
                    <a:pt x="597" y="1065"/>
                  </a:lnTo>
                  <a:lnTo>
                    <a:pt x="602" y="1070"/>
                  </a:lnTo>
                  <a:lnTo>
                    <a:pt x="604" y="1075"/>
                  </a:lnTo>
                  <a:lnTo>
                    <a:pt x="600" y="1081"/>
                  </a:lnTo>
                  <a:lnTo>
                    <a:pt x="600" y="1086"/>
                  </a:lnTo>
                  <a:lnTo>
                    <a:pt x="600" y="1094"/>
                  </a:lnTo>
                  <a:lnTo>
                    <a:pt x="604" y="1099"/>
                  </a:lnTo>
                  <a:lnTo>
                    <a:pt x="607" y="1105"/>
                  </a:lnTo>
                  <a:lnTo>
                    <a:pt x="609" y="1110"/>
                  </a:lnTo>
                  <a:lnTo>
                    <a:pt x="604" y="1114"/>
                  </a:lnTo>
                  <a:lnTo>
                    <a:pt x="599" y="1117"/>
                  </a:lnTo>
                  <a:lnTo>
                    <a:pt x="590" y="1117"/>
                  </a:lnTo>
                  <a:lnTo>
                    <a:pt x="587" y="1122"/>
                  </a:lnTo>
                  <a:lnTo>
                    <a:pt x="589" y="1128"/>
                  </a:lnTo>
                  <a:lnTo>
                    <a:pt x="585" y="1133"/>
                  </a:lnTo>
                  <a:lnTo>
                    <a:pt x="589" y="1139"/>
                  </a:lnTo>
                  <a:lnTo>
                    <a:pt x="584" y="1146"/>
                  </a:lnTo>
                  <a:lnTo>
                    <a:pt x="585" y="1154"/>
                  </a:lnTo>
                  <a:lnTo>
                    <a:pt x="584" y="1159"/>
                  </a:lnTo>
                  <a:lnTo>
                    <a:pt x="580" y="1162"/>
                  </a:lnTo>
                  <a:lnTo>
                    <a:pt x="577" y="1165"/>
                  </a:lnTo>
                  <a:lnTo>
                    <a:pt x="572" y="1167"/>
                  </a:lnTo>
                  <a:lnTo>
                    <a:pt x="572" y="1175"/>
                  </a:lnTo>
                  <a:lnTo>
                    <a:pt x="579" y="1181"/>
                  </a:lnTo>
                  <a:lnTo>
                    <a:pt x="584" y="1188"/>
                  </a:lnTo>
                  <a:lnTo>
                    <a:pt x="580" y="1193"/>
                  </a:lnTo>
                  <a:lnTo>
                    <a:pt x="584" y="1199"/>
                  </a:lnTo>
                  <a:lnTo>
                    <a:pt x="589" y="1203"/>
                  </a:lnTo>
                  <a:lnTo>
                    <a:pt x="594" y="1203"/>
                  </a:lnTo>
                  <a:lnTo>
                    <a:pt x="599" y="1207"/>
                  </a:lnTo>
                  <a:lnTo>
                    <a:pt x="604" y="1211"/>
                  </a:lnTo>
                  <a:lnTo>
                    <a:pt x="612" y="1211"/>
                  </a:lnTo>
                  <a:lnTo>
                    <a:pt x="612" y="1212"/>
                  </a:lnTo>
                  <a:lnTo>
                    <a:pt x="610" y="1219"/>
                  </a:lnTo>
                  <a:lnTo>
                    <a:pt x="609" y="1227"/>
                  </a:lnTo>
                  <a:lnTo>
                    <a:pt x="604" y="1228"/>
                  </a:lnTo>
                  <a:lnTo>
                    <a:pt x="597" y="1230"/>
                  </a:lnTo>
                  <a:lnTo>
                    <a:pt x="595" y="1238"/>
                  </a:lnTo>
                  <a:lnTo>
                    <a:pt x="595" y="1245"/>
                  </a:lnTo>
                  <a:lnTo>
                    <a:pt x="595" y="1248"/>
                  </a:lnTo>
                  <a:lnTo>
                    <a:pt x="597" y="1254"/>
                  </a:lnTo>
                  <a:lnTo>
                    <a:pt x="602" y="1259"/>
                  </a:lnTo>
                  <a:lnTo>
                    <a:pt x="609" y="1259"/>
                  </a:lnTo>
                  <a:lnTo>
                    <a:pt x="612" y="1266"/>
                  </a:lnTo>
                  <a:lnTo>
                    <a:pt x="617" y="1272"/>
                  </a:lnTo>
                  <a:lnTo>
                    <a:pt x="622" y="1279"/>
                  </a:lnTo>
                  <a:lnTo>
                    <a:pt x="630" y="1282"/>
                  </a:lnTo>
                  <a:lnTo>
                    <a:pt x="637" y="1283"/>
                  </a:lnTo>
                  <a:lnTo>
                    <a:pt x="642" y="1287"/>
                  </a:lnTo>
                  <a:lnTo>
                    <a:pt x="643" y="1293"/>
                  </a:lnTo>
                  <a:lnTo>
                    <a:pt x="645" y="1301"/>
                  </a:lnTo>
                  <a:lnTo>
                    <a:pt x="650" y="1317"/>
                  </a:lnTo>
                  <a:lnTo>
                    <a:pt x="650" y="1329"/>
                  </a:lnTo>
                  <a:lnTo>
                    <a:pt x="647" y="1332"/>
                  </a:lnTo>
                  <a:lnTo>
                    <a:pt x="642" y="1335"/>
                  </a:lnTo>
                  <a:lnTo>
                    <a:pt x="637" y="1340"/>
                  </a:lnTo>
                  <a:lnTo>
                    <a:pt x="632" y="1347"/>
                  </a:lnTo>
                  <a:lnTo>
                    <a:pt x="627" y="1348"/>
                  </a:lnTo>
                  <a:lnTo>
                    <a:pt x="625" y="1353"/>
                  </a:lnTo>
                  <a:lnTo>
                    <a:pt x="623" y="1359"/>
                  </a:lnTo>
                  <a:lnTo>
                    <a:pt x="623" y="1368"/>
                  </a:lnTo>
                  <a:lnTo>
                    <a:pt x="622" y="1376"/>
                  </a:lnTo>
                  <a:lnTo>
                    <a:pt x="623" y="1384"/>
                  </a:lnTo>
                  <a:lnTo>
                    <a:pt x="623" y="1390"/>
                  </a:lnTo>
                  <a:lnTo>
                    <a:pt x="625" y="1398"/>
                  </a:lnTo>
                  <a:lnTo>
                    <a:pt x="625" y="1408"/>
                  </a:lnTo>
                  <a:lnTo>
                    <a:pt x="622" y="1411"/>
                  </a:lnTo>
                  <a:lnTo>
                    <a:pt x="617" y="1411"/>
                  </a:lnTo>
                  <a:lnTo>
                    <a:pt x="612" y="1411"/>
                  </a:lnTo>
                  <a:lnTo>
                    <a:pt x="612" y="1414"/>
                  </a:lnTo>
                  <a:lnTo>
                    <a:pt x="612" y="1424"/>
                  </a:lnTo>
                  <a:lnTo>
                    <a:pt x="609" y="1432"/>
                  </a:lnTo>
                  <a:lnTo>
                    <a:pt x="607" y="1436"/>
                  </a:lnTo>
                  <a:lnTo>
                    <a:pt x="604" y="1436"/>
                  </a:lnTo>
                  <a:lnTo>
                    <a:pt x="600" y="1434"/>
                  </a:lnTo>
                  <a:lnTo>
                    <a:pt x="595" y="1434"/>
                  </a:lnTo>
                  <a:lnTo>
                    <a:pt x="587" y="1440"/>
                  </a:lnTo>
                  <a:lnTo>
                    <a:pt x="589" y="1445"/>
                  </a:lnTo>
                  <a:lnTo>
                    <a:pt x="587" y="1447"/>
                  </a:lnTo>
                  <a:lnTo>
                    <a:pt x="580" y="1447"/>
                  </a:lnTo>
                  <a:lnTo>
                    <a:pt x="572" y="1447"/>
                  </a:lnTo>
                  <a:lnTo>
                    <a:pt x="567" y="1447"/>
                  </a:lnTo>
                  <a:lnTo>
                    <a:pt x="564" y="1450"/>
                  </a:lnTo>
                  <a:lnTo>
                    <a:pt x="561" y="1458"/>
                  </a:lnTo>
                  <a:lnTo>
                    <a:pt x="557" y="1461"/>
                  </a:lnTo>
                  <a:lnTo>
                    <a:pt x="549" y="1461"/>
                  </a:lnTo>
                  <a:lnTo>
                    <a:pt x="544" y="1458"/>
                  </a:lnTo>
                  <a:lnTo>
                    <a:pt x="539" y="1458"/>
                  </a:lnTo>
                  <a:lnTo>
                    <a:pt x="537" y="1455"/>
                  </a:lnTo>
                  <a:lnTo>
                    <a:pt x="532" y="1453"/>
                  </a:lnTo>
                  <a:lnTo>
                    <a:pt x="531" y="1447"/>
                  </a:lnTo>
                  <a:lnTo>
                    <a:pt x="532" y="1444"/>
                  </a:lnTo>
                  <a:lnTo>
                    <a:pt x="531" y="1437"/>
                  </a:lnTo>
                  <a:lnTo>
                    <a:pt x="528" y="1432"/>
                  </a:lnTo>
                  <a:lnTo>
                    <a:pt x="526" y="1427"/>
                  </a:lnTo>
                  <a:lnTo>
                    <a:pt x="523" y="1423"/>
                  </a:lnTo>
                  <a:lnTo>
                    <a:pt x="521" y="1416"/>
                  </a:lnTo>
                  <a:lnTo>
                    <a:pt x="516" y="1411"/>
                  </a:lnTo>
                  <a:lnTo>
                    <a:pt x="509" y="1408"/>
                  </a:lnTo>
                  <a:lnTo>
                    <a:pt x="504" y="1403"/>
                  </a:lnTo>
                  <a:lnTo>
                    <a:pt x="503" y="1398"/>
                  </a:lnTo>
                  <a:lnTo>
                    <a:pt x="498" y="1395"/>
                  </a:lnTo>
                  <a:lnTo>
                    <a:pt x="494" y="1395"/>
                  </a:lnTo>
                  <a:lnTo>
                    <a:pt x="491" y="1397"/>
                  </a:lnTo>
                  <a:lnTo>
                    <a:pt x="486" y="1395"/>
                  </a:lnTo>
                  <a:lnTo>
                    <a:pt x="481" y="1393"/>
                  </a:lnTo>
                  <a:lnTo>
                    <a:pt x="473" y="1390"/>
                  </a:lnTo>
                  <a:lnTo>
                    <a:pt x="468" y="1390"/>
                  </a:lnTo>
                  <a:lnTo>
                    <a:pt x="461" y="1389"/>
                  </a:lnTo>
                  <a:lnTo>
                    <a:pt x="460" y="1382"/>
                  </a:lnTo>
                  <a:lnTo>
                    <a:pt x="456" y="1376"/>
                  </a:lnTo>
                  <a:lnTo>
                    <a:pt x="453" y="1369"/>
                  </a:lnTo>
                  <a:lnTo>
                    <a:pt x="455" y="1366"/>
                  </a:lnTo>
                  <a:lnTo>
                    <a:pt x="455" y="1361"/>
                  </a:lnTo>
                  <a:lnTo>
                    <a:pt x="451" y="1355"/>
                  </a:lnTo>
                  <a:lnTo>
                    <a:pt x="448" y="1350"/>
                  </a:lnTo>
                  <a:lnTo>
                    <a:pt x="443" y="1347"/>
                  </a:lnTo>
                  <a:lnTo>
                    <a:pt x="442" y="1342"/>
                  </a:lnTo>
                  <a:lnTo>
                    <a:pt x="438" y="1337"/>
                  </a:lnTo>
                  <a:lnTo>
                    <a:pt x="437" y="1334"/>
                  </a:lnTo>
                  <a:lnTo>
                    <a:pt x="432" y="1329"/>
                  </a:lnTo>
                  <a:lnTo>
                    <a:pt x="432" y="1324"/>
                  </a:lnTo>
                  <a:lnTo>
                    <a:pt x="433" y="1314"/>
                  </a:lnTo>
                  <a:lnTo>
                    <a:pt x="432" y="1308"/>
                  </a:lnTo>
                  <a:lnTo>
                    <a:pt x="428" y="1308"/>
                  </a:lnTo>
                  <a:lnTo>
                    <a:pt x="427" y="1304"/>
                  </a:lnTo>
                  <a:lnTo>
                    <a:pt x="425" y="1295"/>
                  </a:lnTo>
                  <a:lnTo>
                    <a:pt x="427" y="1282"/>
                  </a:lnTo>
                  <a:lnTo>
                    <a:pt x="428" y="1274"/>
                  </a:lnTo>
                  <a:lnTo>
                    <a:pt x="428" y="1267"/>
                  </a:lnTo>
                  <a:lnTo>
                    <a:pt x="428" y="1264"/>
                  </a:lnTo>
                  <a:lnTo>
                    <a:pt x="427" y="1256"/>
                  </a:lnTo>
                  <a:lnTo>
                    <a:pt x="425" y="1249"/>
                  </a:lnTo>
                  <a:lnTo>
                    <a:pt x="423" y="1248"/>
                  </a:lnTo>
                  <a:lnTo>
                    <a:pt x="415" y="1243"/>
                  </a:lnTo>
                  <a:lnTo>
                    <a:pt x="402" y="1243"/>
                  </a:lnTo>
                  <a:lnTo>
                    <a:pt x="394" y="1245"/>
                  </a:lnTo>
                  <a:lnTo>
                    <a:pt x="385" y="1245"/>
                  </a:lnTo>
                  <a:lnTo>
                    <a:pt x="377" y="1243"/>
                  </a:lnTo>
                  <a:lnTo>
                    <a:pt x="370" y="1245"/>
                  </a:lnTo>
                  <a:lnTo>
                    <a:pt x="362" y="1259"/>
                  </a:lnTo>
                  <a:lnTo>
                    <a:pt x="359" y="1264"/>
                  </a:lnTo>
                  <a:lnTo>
                    <a:pt x="359" y="1267"/>
                  </a:lnTo>
                  <a:lnTo>
                    <a:pt x="357" y="1270"/>
                  </a:lnTo>
                  <a:lnTo>
                    <a:pt x="359" y="1279"/>
                  </a:lnTo>
                  <a:lnTo>
                    <a:pt x="356" y="1283"/>
                  </a:lnTo>
                  <a:lnTo>
                    <a:pt x="351" y="1285"/>
                  </a:lnTo>
                  <a:lnTo>
                    <a:pt x="346" y="1292"/>
                  </a:lnTo>
                  <a:lnTo>
                    <a:pt x="341" y="1298"/>
                  </a:lnTo>
                  <a:lnTo>
                    <a:pt x="337" y="1301"/>
                  </a:lnTo>
                  <a:lnTo>
                    <a:pt x="332" y="1304"/>
                  </a:lnTo>
                  <a:lnTo>
                    <a:pt x="324" y="1304"/>
                  </a:lnTo>
                  <a:lnTo>
                    <a:pt x="322" y="1311"/>
                  </a:lnTo>
                  <a:lnTo>
                    <a:pt x="322" y="1316"/>
                  </a:lnTo>
                  <a:lnTo>
                    <a:pt x="319" y="1317"/>
                  </a:lnTo>
                  <a:lnTo>
                    <a:pt x="313" y="1319"/>
                  </a:lnTo>
                  <a:lnTo>
                    <a:pt x="306" y="1313"/>
                  </a:lnTo>
                  <a:lnTo>
                    <a:pt x="303" y="1309"/>
                  </a:lnTo>
                  <a:lnTo>
                    <a:pt x="294" y="1308"/>
                  </a:lnTo>
                  <a:lnTo>
                    <a:pt x="293" y="1304"/>
                  </a:lnTo>
                  <a:lnTo>
                    <a:pt x="288" y="1298"/>
                  </a:lnTo>
                  <a:lnTo>
                    <a:pt x="284" y="1295"/>
                  </a:lnTo>
                  <a:lnTo>
                    <a:pt x="279" y="1292"/>
                  </a:lnTo>
                  <a:lnTo>
                    <a:pt x="274" y="1290"/>
                  </a:lnTo>
                  <a:lnTo>
                    <a:pt x="268" y="1290"/>
                  </a:lnTo>
                  <a:lnTo>
                    <a:pt x="265" y="1288"/>
                  </a:lnTo>
                  <a:lnTo>
                    <a:pt x="260" y="1287"/>
                  </a:lnTo>
                  <a:lnTo>
                    <a:pt x="258" y="1280"/>
                  </a:lnTo>
                  <a:lnTo>
                    <a:pt x="253" y="1280"/>
                  </a:lnTo>
                  <a:lnTo>
                    <a:pt x="251" y="1290"/>
                  </a:lnTo>
                  <a:lnTo>
                    <a:pt x="250" y="1293"/>
                  </a:lnTo>
                  <a:lnTo>
                    <a:pt x="245" y="1292"/>
                  </a:lnTo>
                  <a:lnTo>
                    <a:pt x="236" y="1282"/>
                  </a:lnTo>
                  <a:lnTo>
                    <a:pt x="223" y="1275"/>
                  </a:lnTo>
                  <a:lnTo>
                    <a:pt x="215" y="1280"/>
                  </a:lnTo>
                  <a:lnTo>
                    <a:pt x="210" y="1275"/>
                  </a:lnTo>
                  <a:lnTo>
                    <a:pt x="203" y="1274"/>
                  </a:lnTo>
                  <a:lnTo>
                    <a:pt x="200" y="1269"/>
                  </a:lnTo>
                  <a:lnTo>
                    <a:pt x="192" y="1264"/>
                  </a:lnTo>
                  <a:lnTo>
                    <a:pt x="182" y="1264"/>
                  </a:lnTo>
                  <a:lnTo>
                    <a:pt x="179" y="1258"/>
                  </a:lnTo>
                  <a:lnTo>
                    <a:pt x="177" y="1254"/>
                  </a:lnTo>
                  <a:lnTo>
                    <a:pt x="174" y="1251"/>
                  </a:lnTo>
                  <a:lnTo>
                    <a:pt x="170" y="1248"/>
                  </a:lnTo>
                  <a:lnTo>
                    <a:pt x="167" y="1241"/>
                  </a:lnTo>
                  <a:lnTo>
                    <a:pt x="164" y="1238"/>
                  </a:lnTo>
                  <a:lnTo>
                    <a:pt x="155" y="1240"/>
                  </a:lnTo>
                  <a:lnTo>
                    <a:pt x="149" y="1235"/>
                  </a:lnTo>
                  <a:lnTo>
                    <a:pt x="144" y="1233"/>
                  </a:lnTo>
                  <a:lnTo>
                    <a:pt x="144" y="1227"/>
                  </a:lnTo>
                  <a:lnTo>
                    <a:pt x="142" y="1222"/>
                  </a:lnTo>
                  <a:lnTo>
                    <a:pt x="139" y="1219"/>
                  </a:lnTo>
                  <a:lnTo>
                    <a:pt x="139" y="1214"/>
                  </a:lnTo>
                  <a:lnTo>
                    <a:pt x="139" y="1211"/>
                  </a:lnTo>
                  <a:lnTo>
                    <a:pt x="132" y="1204"/>
                  </a:lnTo>
                  <a:lnTo>
                    <a:pt x="124" y="1201"/>
                  </a:lnTo>
                  <a:lnTo>
                    <a:pt x="119" y="1196"/>
                  </a:lnTo>
                  <a:lnTo>
                    <a:pt x="114" y="1190"/>
                  </a:lnTo>
                  <a:lnTo>
                    <a:pt x="109" y="1180"/>
                  </a:lnTo>
                  <a:lnTo>
                    <a:pt x="101" y="1180"/>
                  </a:lnTo>
                  <a:lnTo>
                    <a:pt x="91" y="1177"/>
                  </a:lnTo>
                  <a:lnTo>
                    <a:pt x="84" y="1172"/>
                  </a:lnTo>
                  <a:lnTo>
                    <a:pt x="79" y="1170"/>
                  </a:lnTo>
                  <a:lnTo>
                    <a:pt x="73" y="1173"/>
                  </a:lnTo>
                  <a:lnTo>
                    <a:pt x="64" y="1175"/>
                  </a:lnTo>
                  <a:lnTo>
                    <a:pt x="61" y="1172"/>
                  </a:lnTo>
                  <a:lnTo>
                    <a:pt x="56" y="1167"/>
                  </a:lnTo>
                  <a:lnTo>
                    <a:pt x="54" y="1164"/>
                  </a:lnTo>
                  <a:lnTo>
                    <a:pt x="53" y="1156"/>
                  </a:lnTo>
                  <a:lnTo>
                    <a:pt x="51" y="1151"/>
                  </a:lnTo>
                  <a:lnTo>
                    <a:pt x="53" y="1147"/>
                  </a:lnTo>
                  <a:lnTo>
                    <a:pt x="51" y="1143"/>
                  </a:lnTo>
                  <a:lnTo>
                    <a:pt x="51" y="1139"/>
                  </a:lnTo>
                  <a:lnTo>
                    <a:pt x="53" y="1135"/>
                  </a:lnTo>
                  <a:lnTo>
                    <a:pt x="46" y="1125"/>
                  </a:lnTo>
                  <a:lnTo>
                    <a:pt x="51" y="1114"/>
                  </a:lnTo>
                  <a:lnTo>
                    <a:pt x="46" y="1109"/>
                  </a:lnTo>
                  <a:lnTo>
                    <a:pt x="40" y="1105"/>
                  </a:lnTo>
                  <a:lnTo>
                    <a:pt x="36" y="1104"/>
                  </a:lnTo>
                  <a:lnTo>
                    <a:pt x="33" y="1102"/>
                  </a:lnTo>
                  <a:lnTo>
                    <a:pt x="33" y="1099"/>
                  </a:lnTo>
                  <a:lnTo>
                    <a:pt x="33" y="1096"/>
                  </a:lnTo>
                  <a:lnTo>
                    <a:pt x="31" y="1091"/>
                  </a:lnTo>
                  <a:lnTo>
                    <a:pt x="31" y="1081"/>
                  </a:lnTo>
                  <a:lnTo>
                    <a:pt x="30" y="1075"/>
                  </a:lnTo>
                  <a:lnTo>
                    <a:pt x="28" y="1067"/>
                  </a:lnTo>
                  <a:lnTo>
                    <a:pt x="31" y="1057"/>
                  </a:lnTo>
                  <a:lnTo>
                    <a:pt x="30" y="1052"/>
                  </a:lnTo>
                  <a:lnTo>
                    <a:pt x="26" y="1050"/>
                  </a:lnTo>
                  <a:lnTo>
                    <a:pt x="21" y="1049"/>
                  </a:lnTo>
                  <a:lnTo>
                    <a:pt x="18" y="1046"/>
                  </a:lnTo>
                  <a:lnTo>
                    <a:pt x="13" y="1042"/>
                  </a:lnTo>
                  <a:lnTo>
                    <a:pt x="8" y="1037"/>
                  </a:lnTo>
                  <a:lnTo>
                    <a:pt x="8" y="1031"/>
                  </a:lnTo>
                  <a:lnTo>
                    <a:pt x="3" y="1025"/>
                  </a:lnTo>
                  <a:lnTo>
                    <a:pt x="0" y="1018"/>
                  </a:lnTo>
                  <a:lnTo>
                    <a:pt x="2" y="1013"/>
                  </a:lnTo>
                  <a:lnTo>
                    <a:pt x="3" y="1008"/>
                  </a:lnTo>
                  <a:lnTo>
                    <a:pt x="3" y="1005"/>
                  </a:lnTo>
                  <a:lnTo>
                    <a:pt x="3" y="1000"/>
                  </a:lnTo>
                  <a:lnTo>
                    <a:pt x="7" y="997"/>
                  </a:lnTo>
                  <a:lnTo>
                    <a:pt x="10" y="995"/>
                  </a:lnTo>
                  <a:lnTo>
                    <a:pt x="15" y="991"/>
                  </a:lnTo>
                  <a:lnTo>
                    <a:pt x="18" y="987"/>
                  </a:lnTo>
                  <a:lnTo>
                    <a:pt x="25" y="986"/>
                  </a:lnTo>
                  <a:lnTo>
                    <a:pt x="28" y="978"/>
                  </a:lnTo>
                  <a:lnTo>
                    <a:pt x="41" y="984"/>
                  </a:lnTo>
                  <a:lnTo>
                    <a:pt x="45" y="982"/>
                  </a:lnTo>
                  <a:lnTo>
                    <a:pt x="51" y="982"/>
                  </a:lnTo>
                  <a:lnTo>
                    <a:pt x="54" y="984"/>
                  </a:lnTo>
                  <a:lnTo>
                    <a:pt x="61" y="986"/>
                  </a:lnTo>
                  <a:lnTo>
                    <a:pt x="64" y="984"/>
                  </a:lnTo>
                  <a:lnTo>
                    <a:pt x="76" y="982"/>
                  </a:lnTo>
                  <a:lnTo>
                    <a:pt x="79" y="984"/>
                  </a:lnTo>
                  <a:lnTo>
                    <a:pt x="84" y="986"/>
                  </a:lnTo>
                  <a:lnTo>
                    <a:pt x="96" y="984"/>
                  </a:lnTo>
                  <a:lnTo>
                    <a:pt x="101" y="982"/>
                  </a:lnTo>
                  <a:lnTo>
                    <a:pt x="107" y="984"/>
                  </a:lnTo>
                  <a:lnTo>
                    <a:pt x="116" y="991"/>
                  </a:lnTo>
                  <a:lnTo>
                    <a:pt x="121" y="991"/>
                  </a:lnTo>
                  <a:lnTo>
                    <a:pt x="126" y="991"/>
                  </a:lnTo>
                  <a:lnTo>
                    <a:pt x="129" y="992"/>
                  </a:lnTo>
                  <a:lnTo>
                    <a:pt x="134" y="992"/>
                  </a:lnTo>
                  <a:lnTo>
                    <a:pt x="139" y="1002"/>
                  </a:lnTo>
                  <a:lnTo>
                    <a:pt x="144" y="1005"/>
                  </a:lnTo>
                  <a:lnTo>
                    <a:pt x="149" y="1008"/>
                  </a:lnTo>
                  <a:lnTo>
                    <a:pt x="154" y="1013"/>
                  </a:lnTo>
                  <a:lnTo>
                    <a:pt x="164" y="1016"/>
                  </a:lnTo>
                  <a:lnTo>
                    <a:pt x="167" y="1016"/>
                  </a:lnTo>
                  <a:lnTo>
                    <a:pt x="175" y="1015"/>
                  </a:lnTo>
                  <a:lnTo>
                    <a:pt x="182" y="1016"/>
                  </a:lnTo>
                  <a:lnTo>
                    <a:pt x="187" y="1016"/>
                  </a:lnTo>
                  <a:lnTo>
                    <a:pt x="190" y="1010"/>
                  </a:lnTo>
                  <a:lnTo>
                    <a:pt x="190" y="1007"/>
                  </a:lnTo>
                  <a:lnTo>
                    <a:pt x="195" y="1000"/>
                  </a:lnTo>
                  <a:lnTo>
                    <a:pt x="200" y="989"/>
                  </a:lnTo>
                  <a:lnTo>
                    <a:pt x="198" y="978"/>
                  </a:lnTo>
                  <a:lnTo>
                    <a:pt x="195" y="963"/>
                  </a:lnTo>
                  <a:lnTo>
                    <a:pt x="200" y="955"/>
                  </a:lnTo>
                  <a:lnTo>
                    <a:pt x="200" y="950"/>
                  </a:lnTo>
                  <a:lnTo>
                    <a:pt x="200" y="942"/>
                  </a:lnTo>
                  <a:lnTo>
                    <a:pt x="200" y="939"/>
                  </a:lnTo>
                  <a:lnTo>
                    <a:pt x="200" y="936"/>
                  </a:lnTo>
                  <a:lnTo>
                    <a:pt x="205" y="929"/>
                  </a:lnTo>
                  <a:lnTo>
                    <a:pt x="213" y="926"/>
                  </a:lnTo>
                  <a:lnTo>
                    <a:pt x="220" y="923"/>
                  </a:lnTo>
                  <a:lnTo>
                    <a:pt x="225" y="921"/>
                  </a:lnTo>
                  <a:lnTo>
                    <a:pt x="225" y="918"/>
                  </a:lnTo>
                  <a:lnTo>
                    <a:pt x="223" y="913"/>
                  </a:lnTo>
                  <a:lnTo>
                    <a:pt x="222" y="90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67" name="Freeform 167"/>
            <p:cNvSpPr>
              <a:spLocks/>
            </p:cNvSpPr>
            <p:nvPr/>
          </p:nvSpPr>
          <p:spPr bwMode="auto">
            <a:xfrm>
              <a:off x="1984374" y="1404145"/>
              <a:ext cx="377825" cy="733425"/>
            </a:xfrm>
            <a:custGeom>
              <a:avLst/>
              <a:gdLst>
                <a:gd name="T0" fmla="*/ 5 w 475"/>
                <a:gd name="T1" fmla="*/ 34 h 924"/>
                <a:gd name="T2" fmla="*/ 19 w 475"/>
                <a:gd name="T3" fmla="*/ 62 h 924"/>
                <a:gd name="T4" fmla="*/ 9 w 475"/>
                <a:gd name="T5" fmla="*/ 86 h 924"/>
                <a:gd name="T6" fmla="*/ 17 w 475"/>
                <a:gd name="T7" fmla="*/ 120 h 924"/>
                <a:gd name="T8" fmla="*/ 14 w 475"/>
                <a:gd name="T9" fmla="*/ 139 h 924"/>
                <a:gd name="T10" fmla="*/ 22 w 475"/>
                <a:gd name="T11" fmla="*/ 169 h 924"/>
                <a:gd name="T12" fmla="*/ 27 w 475"/>
                <a:gd name="T13" fmla="*/ 190 h 924"/>
                <a:gd name="T14" fmla="*/ 34 w 475"/>
                <a:gd name="T15" fmla="*/ 203 h 924"/>
                <a:gd name="T16" fmla="*/ 42 w 475"/>
                <a:gd name="T17" fmla="*/ 228 h 924"/>
                <a:gd name="T18" fmla="*/ 53 w 475"/>
                <a:gd name="T19" fmla="*/ 246 h 924"/>
                <a:gd name="T20" fmla="*/ 73 w 475"/>
                <a:gd name="T21" fmla="*/ 277 h 924"/>
                <a:gd name="T22" fmla="*/ 77 w 475"/>
                <a:gd name="T23" fmla="*/ 298 h 924"/>
                <a:gd name="T24" fmla="*/ 83 w 475"/>
                <a:gd name="T25" fmla="*/ 321 h 924"/>
                <a:gd name="T26" fmla="*/ 91 w 475"/>
                <a:gd name="T27" fmla="*/ 342 h 924"/>
                <a:gd name="T28" fmla="*/ 100 w 475"/>
                <a:gd name="T29" fmla="*/ 356 h 924"/>
                <a:gd name="T30" fmla="*/ 118 w 475"/>
                <a:gd name="T31" fmla="*/ 363 h 924"/>
                <a:gd name="T32" fmla="*/ 138 w 475"/>
                <a:gd name="T33" fmla="*/ 355 h 924"/>
                <a:gd name="T34" fmla="*/ 144 w 475"/>
                <a:gd name="T35" fmla="*/ 376 h 924"/>
                <a:gd name="T36" fmla="*/ 156 w 475"/>
                <a:gd name="T37" fmla="*/ 387 h 924"/>
                <a:gd name="T38" fmla="*/ 154 w 475"/>
                <a:gd name="T39" fmla="*/ 406 h 924"/>
                <a:gd name="T40" fmla="*/ 161 w 475"/>
                <a:gd name="T41" fmla="*/ 421 h 924"/>
                <a:gd name="T42" fmla="*/ 187 w 475"/>
                <a:gd name="T43" fmla="*/ 424 h 924"/>
                <a:gd name="T44" fmla="*/ 207 w 475"/>
                <a:gd name="T45" fmla="*/ 423 h 924"/>
                <a:gd name="T46" fmla="*/ 217 w 475"/>
                <a:gd name="T47" fmla="*/ 434 h 924"/>
                <a:gd name="T48" fmla="*/ 235 w 475"/>
                <a:gd name="T49" fmla="*/ 439 h 924"/>
                <a:gd name="T50" fmla="*/ 258 w 475"/>
                <a:gd name="T51" fmla="*/ 448 h 924"/>
                <a:gd name="T52" fmla="*/ 268 w 475"/>
                <a:gd name="T53" fmla="*/ 461 h 924"/>
                <a:gd name="T54" fmla="*/ 280 w 475"/>
                <a:gd name="T55" fmla="*/ 486 h 924"/>
                <a:gd name="T56" fmla="*/ 293 w 475"/>
                <a:gd name="T57" fmla="*/ 495 h 924"/>
                <a:gd name="T58" fmla="*/ 311 w 475"/>
                <a:gd name="T59" fmla="*/ 512 h 924"/>
                <a:gd name="T60" fmla="*/ 328 w 475"/>
                <a:gd name="T61" fmla="*/ 518 h 924"/>
                <a:gd name="T62" fmla="*/ 341 w 475"/>
                <a:gd name="T63" fmla="*/ 525 h 924"/>
                <a:gd name="T64" fmla="*/ 359 w 475"/>
                <a:gd name="T65" fmla="*/ 536 h 924"/>
                <a:gd name="T66" fmla="*/ 376 w 475"/>
                <a:gd name="T67" fmla="*/ 533 h 924"/>
                <a:gd name="T68" fmla="*/ 386 w 475"/>
                <a:gd name="T69" fmla="*/ 544 h 924"/>
                <a:gd name="T70" fmla="*/ 404 w 475"/>
                <a:gd name="T71" fmla="*/ 555 h 924"/>
                <a:gd name="T72" fmla="*/ 414 w 475"/>
                <a:gd name="T73" fmla="*/ 571 h 924"/>
                <a:gd name="T74" fmla="*/ 409 w 475"/>
                <a:gd name="T75" fmla="*/ 597 h 924"/>
                <a:gd name="T76" fmla="*/ 411 w 475"/>
                <a:gd name="T77" fmla="*/ 617 h 924"/>
                <a:gd name="T78" fmla="*/ 422 w 475"/>
                <a:gd name="T79" fmla="*/ 617 h 924"/>
                <a:gd name="T80" fmla="*/ 444 w 475"/>
                <a:gd name="T81" fmla="*/ 622 h 924"/>
                <a:gd name="T82" fmla="*/ 455 w 475"/>
                <a:gd name="T83" fmla="*/ 628 h 924"/>
                <a:gd name="T84" fmla="*/ 470 w 475"/>
                <a:gd name="T85" fmla="*/ 644 h 924"/>
                <a:gd name="T86" fmla="*/ 465 w 475"/>
                <a:gd name="T87" fmla="*/ 667 h 924"/>
                <a:gd name="T88" fmla="*/ 454 w 475"/>
                <a:gd name="T89" fmla="*/ 688 h 924"/>
                <a:gd name="T90" fmla="*/ 445 w 475"/>
                <a:gd name="T91" fmla="*/ 714 h 924"/>
                <a:gd name="T92" fmla="*/ 450 w 475"/>
                <a:gd name="T93" fmla="*/ 737 h 924"/>
                <a:gd name="T94" fmla="*/ 457 w 475"/>
                <a:gd name="T95" fmla="*/ 756 h 924"/>
                <a:gd name="T96" fmla="*/ 459 w 475"/>
                <a:gd name="T97" fmla="*/ 775 h 924"/>
                <a:gd name="T98" fmla="*/ 455 w 475"/>
                <a:gd name="T99" fmla="*/ 798 h 924"/>
                <a:gd name="T100" fmla="*/ 450 w 475"/>
                <a:gd name="T101" fmla="*/ 830 h 924"/>
                <a:gd name="T102" fmla="*/ 468 w 475"/>
                <a:gd name="T103" fmla="*/ 853 h 924"/>
                <a:gd name="T104" fmla="*/ 465 w 475"/>
                <a:gd name="T105" fmla="*/ 866 h 924"/>
                <a:gd name="T106" fmla="*/ 455 w 475"/>
                <a:gd name="T107" fmla="*/ 893 h 924"/>
                <a:gd name="T108" fmla="*/ 445 w 475"/>
                <a:gd name="T109" fmla="*/ 898 h 924"/>
                <a:gd name="T110" fmla="*/ 435 w 475"/>
                <a:gd name="T111" fmla="*/ 890 h 924"/>
                <a:gd name="T112" fmla="*/ 424 w 475"/>
                <a:gd name="T113" fmla="*/ 900 h 924"/>
                <a:gd name="T114" fmla="*/ 409 w 475"/>
                <a:gd name="T115" fmla="*/ 902 h 924"/>
                <a:gd name="T116" fmla="*/ 396 w 475"/>
                <a:gd name="T117" fmla="*/ 918 h 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75" h="924">
                  <a:moveTo>
                    <a:pt x="0" y="0"/>
                  </a:moveTo>
                  <a:lnTo>
                    <a:pt x="5" y="8"/>
                  </a:lnTo>
                  <a:lnTo>
                    <a:pt x="2" y="25"/>
                  </a:lnTo>
                  <a:lnTo>
                    <a:pt x="4" y="29"/>
                  </a:lnTo>
                  <a:lnTo>
                    <a:pt x="5" y="34"/>
                  </a:lnTo>
                  <a:lnTo>
                    <a:pt x="9" y="39"/>
                  </a:lnTo>
                  <a:lnTo>
                    <a:pt x="14" y="42"/>
                  </a:lnTo>
                  <a:lnTo>
                    <a:pt x="19" y="44"/>
                  </a:lnTo>
                  <a:lnTo>
                    <a:pt x="20" y="58"/>
                  </a:lnTo>
                  <a:lnTo>
                    <a:pt x="19" y="62"/>
                  </a:lnTo>
                  <a:lnTo>
                    <a:pt x="19" y="63"/>
                  </a:lnTo>
                  <a:lnTo>
                    <a:pt x="15" y="70"/>
                  </a:lnTo>
                  <a:lnTo>
                    <a:pt x="14" y="71"/>
                  </a:lnTo>
                  <a:lnTo>
                    <a:pt x="12" y="78"/>
                  </a:lnTo>
                  <a:lnTo>
                    <a:pt x="9" y="86"/>
                  </a:lnTo>
                  <a:lnTo>
                    <a:pt x="9" y="88"/>
                  </a:lnTo>
                  <a:lnTo>
                    <a:pt x="10" y="92"/>
                  </a:lnTo>
                  <a:lnTo>
                    <a:pt x="12" y="97"/>
                  </a:lnTo>
                  <a:lnTo>
                    <a:pt x="14" y="107"/>
                  </a:lnTo>
                  <a:lnTo>
                    <a:pt x="17" y="120"/>
                  </a:lnTo>
                  <a:lnTo>
                    <a:pt x="15" y="123"/>
                  </a:lnTo>
                  <a:lnTo>
                    <a:pt x="15" y="126"/>
                  </a:lnTo>
                  <a:lnTo>
                    <a:pt x="15" y="130"/>
                  </a:lnTo>
                  <a:lnTo>
                    <a:pt x="14" y="136"/>
                  </a:lnTo>
                  <a:lnTo>
                    <a:pt x="14" y="139"/>
                  </a:lnTo>
                  <a:lnTo>
                    <a:pt x="14" y="144"/>
                  </a:lnTo>
                  <a:lnTo>
                    <a:pt x="15" y="147"/>
                  </a:lnTo>
                  <a:lnTo>
                    <a:pt x="17" y="156"/>
                  </a:lnTo>
                  <a:lnTo>
                    <a:pt x="22" y="164"/>
                  </a:lnTo>
                  <a:lnTo>
                    <a:pt x="22" y="169"/>
                  </a:lnTo>
                  <a:lnTo>
                    <a:pt x="24" y="175"/>
                  </a:lnTo>
                  <a:lnTo>
                    <a:pt x="25" y="177"/>
                  </a:lnTo>
                  <a:lnTo>
                    <a:pt x="27" y="180"/>
                  </a:lnTo>
                  <a:lnTo>
                    <a:pt x="27" y="183"/>
                  </a:lnTo>
                  <a:lnTo>
                    <a:pt x="27" y="190"/>
                  </a:lnTo>
                  <a:lnTo>
                    <a:pt x="29" y="191"/>
                  </a:lnTo>
                  <a:lnTo>
                    <a:pt x="30" y="194"/>
                  </a:lnTo>
                  <a:lnTo>
                    <a:pt x="32" y="198"/>
                  </a:lnTo>
                  <a:lnTo>
                    <a:pt x="32" y="199"/>
                  </a:lnTo>
                  <a:lnTo>
                    <a:pt x="34" y="203"/>
                  </a:lnTo>
                  <a:lnTo>
                    <a:pt x="38" y="215"/>
                  </a:lnTo>
                  <a:lnTo>
                    <a:pt x="40" y="217"/>
                  </a:lnTo>
                  <a:lnTo>
                    <a:pt x="42" y="222"/>
                  </a:lnTo>
                  <a:lnTo>
                    <a:pt x="42" y="227"/>
                  </a:lnTo>
                  <a:lnTo>
                    <a:pt x="42" y="228"/>
                  </a:lnTo>
                  <a:lnTo>
                    <a:pt x="42" y="232"/>
                  </a:lnTo>
                  <a:lnTo>
                    <a:pt x="42" y="235"/>
                  </a:lnTo>
                  <a:lnTo>
                    <a:pt x="47" y="240"/>
                  </a:lnTo>
                  <a:lnTo>
                    <a:pt x="52" y="245"/>
                  </a:lnTo>
                  <a:lnTo>
                    <a:pt x="53" y="246"/>
                  </a:lnTo>
                  <a:lnTo>
                    <a:pt x="57" y="256"/>
                  </a:lnTo>
                  <a:lnTo>
                    <a:pt x="60" y="266"/>
                  </a:lnTo>
                  <a:lnTo>
                    <a:pt x="62" y="269"/>
                  </a:lnTo>
                  <a:lnTo>
                    <a:pt x="70" y="274"/>
                  </a:lnTo>
                  <a:lnTo>
                    <a:pt x="73" y="277"/>
                  </a:lnTo>
                  <a:lnTo>
                    <a:pt x="75" y="279"/>
                  </a:lnTo>
                  <a:lnTo>
                    <a:pt x="75" y="283"/>
                  </a:lnTo>
                  <a:lnTo>
                    <a:pt x="73" y="290"/>
                  </a:lnTo>
                  <a:lnTo>
                    <a:pt x="73" y="292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8" y="303"/>
                  </a:lnTo>
                  <a:lnTo>
                    <a:pt x="80" y="308"/>
                  </a:lnTo>
                  <a:lnTo>
                    <a:pt x="81" y="316"/>
                  </a:lnTo>
                  <a:lnTo>
                    <a:pt x="83" y="321"/>
                  </a:lnTo>
                  <a:lnTo>
                    <a:pt x="83" y="325"/>
                  </a:lnTo>
                  <a:lnTo>
                    <a:pt x="83" y="334"/>
                  </a:lnTo>
                  <a:lnTo>
                    <a:pt x="85" y="337"/>
                  </a:lnTo>
                  <a:lnTo>
                    <a:pt x="90" y="340"/>
                  </a:lnTo>
                  <a:lnTo>
                    <a:pt x="91" y="342"/>
                  </a:lnTo>
                  <a:lnTo>
                    <a:pt x="91" y="343"/>
                  </a:lnTo>
                  <a:lnTo>
                    <a:pt x="91" y="348"/>
                  </a:lnTo>
                  <a:lnTo>
                    <a:pt x="91" y="351"/>
                  </a:lnTo>
                  <a:lnTo>
                    <a:pt x="93" y="355"/>
                  </a:lnTo>
                  <a:lnTo>
                    <a:pt x="100" y="356"/>
                  </a:lnTo>
                  <a:lnTo>
                    <a:pt x="103" y="359"/>
                  </a:lnTo>
                  <a:lnTo>
                    <a:pt x="105" y="363"/>
                  </a:lnTo>
                  <a:lnTo>
                    <a:pt x="113" y="363"/>
                  </a:lnTo>
                  <a:lnTo>
                    <a:pt x="115" y="364"/>
                  </a:lnTo>
                  <a:lnTo>
                    <a:pt x="118" y="363"/>
                  </a:lnTo>
                  <a:lnTo>
                    <a:pt x="123" y="361"/>
                  </a:lnTo>
                  <a:lnTo>
                    <a:pt x="128" y="359"/>
                  </a:lnTo>
                  <a:lnTo>
                    <a:pt x="131" y="359"/>
                  </a:lnTo>
                  <a:lnTo>
                    <a:pt x="136" y="361"/>
                  </a:lnTo>
                  <a:lnTo>
                    <a:pt x="138" y="355"/>
                  </a:lnTo>
                  <a:lnTo>
                    <a:pt x="141" y="356"/>
                  </a:lnTo>
                  <a:lnTo>
                    <a:pt x="143" y="359"/>
                  </a:lnTo>
                  <a:lnTo>
                    <a:pt x="143" y="366"/>
                  </a:lnTo>
                  <a:lnTo>
                    <a:pt x="141" y="371"/>
                  </a:lnTo>
                  <a:lnTo>
                    <a:pt x="144" y="376"/>
                  </a:lnTo>
                  <a:lnTo>
                    <a:pt x="151" y="379"/>
                  </a:lnTo>
                  <a:lnTo>
                    <a:pt x="154" y="377"/>
                  </a:lnTo>
                  <a:lnTo>
                    <a:pt x="156" y="381"/>
                  </a:lnTo>
                  <a:lnTo>
                    <a:pt x="154" y="384"/>
                  </a:lnTo>
                  <a:lnTo>
                    <a:pt x="156" y="387"/>
                  </a:lnTo>
                  <a:lnTo>
                    <a:pt x="158" y="392"/>
                  </a:lnTo>
                  <a:lnTo>
                    <a:pt x="158" y="395"/>
                  </a:lnTo>
                  <a:lnTo>
                    <a:pt x="158" y="398"/>
                  </a:lnTo>
                  <a:lnTo>
                    <a:pt x="156" y="403"/>
                  </a:lnTo>
                  <a:lnTo>
                    <a:pt x="154" y="406"/>
                  </a:lnTo>
                  <a:lnTo>
                    <a:pt x="153" y="410"/>
                  </a:lnTo>
                  <a:lnTo>
                    <a:pt x="156" y="414"/>
                  </a:lnTo>
                  <a:lnTo>
                    <a:pt x="158" y="416"/>
                  </a:lnTo>
                  <a:lnTo>
                    <a:pt x="159" y="419"/>
                  </a:lnTo>
                  <a:lnTo>
                    <a:pt x="161" y="421"/>
                  </a:lnTo>
                  <a:lnTo>
                    <a:pt x="161" y="423"/>
                  </a:lnTo>
                  <a:lnTo>
                    <a:pt x="172" y="418"/>
                  </a:lnTo>
                  <a:lnTo>
                    <a:pt x="181" y="421"/>
                  </a:lnTo>
                  <a:lnTo>
                    <a:pt x="184" y="423"/>
                  </a:lnTo>
                  <a:lnTo>
                    <a:pt x="187" y="424"/>
                  </a:lnTo>
                  <a:lnTo>
                    <a:pt x="196" y="426"/>
                  </a:lnTo>
                  <a:lnTo>
                    <a:pt x="199" y="426"/>
                  </a:lnTo>
                  <a:lnTo>
                    <a:pt x="201" y="426"/>
                  </a:lnTo>
                  <a:lnTo>
                    <a:pt x="204" y="423"/>
                  </a:lnTo>
                  <a:lnTo>
                    <a:pt x="207" y="423"/>
                  </a:lnTo>
                  <a:lnTo>
                    <a:pt x="209" y="423"/>
                  </a:lnTo>
                  <a:lnTo>
                    <a:pt x="212" y="427"/>
                  </a:lnTo>
                  <a:lnTo>
                    <a:pt x="214" y="432"/>
                  </a:lnTo>
                  <a:lnTo>
                    <a:pt x="215" y="434"/>
                  </a:lnTo>
                  <a:lnTo>
                    <a:pt x="217" y="434"/>
                  </a:lnTo>
                  <a:lnTo>
                    <a:pt x="220" y="434"/>
                  </a:lnTo>
                  <a:lnTo>
                    <a:pt x="227" y="436"/>
                  </a:lnTo>
                  <a:lnTo>
                    <a:pt x="229" y="436"/>
                  </a:lnTo>
                  <a:lnTo>
                    <a:pt x="234" y="437"/>
                  </a:lnTo>
                  <a:lnTo>
                    <a:pt x="235" y="439"/>
                  </a:lnTo>
                  <a:lnTo>
                    <a:pt x="239" y="436"/>
                  </a:lnTo>
                  <a:lnTo>
                    <a:pt x="242" y="437"/>
                  </a:lnTo>
                  <a:lnTo>
                    <a:pt x="244" y="439"/>
                  </a:lnTo>
                  <a:lnTo>
                    <a:pt x="257" y="444"/>
                  </a:lnTo>
                  <a:lnTo>
                    <a:pt x="258" y="448"/>
                  </a:lnTo>
                  <a:lnTo>
                    <a:pt x="258" y="450"/>
                  </a:lnTo>
                  <a:lnTo>
                    <a:pt x="263" y="455"/>
                  </a:lnTo>
                  <a:lnTo>
                    <a:pt x="263" y="457"/>
                  </a:lnTo>
                  <a:lnTo>
                    <a:pt x="265" y="458"/>
                  </a:lnTo>
                  <a:lnTo>
                    <a:pt x="268" y="461"/>
                  </a:lnTo>
                  <a:lnTo>
                    <a:pt x="270" y="463"/>
                  </a:lnTo>
                  <a:lnTo>
                    <a:pt x="273" y="473"/>
                  </a:lnTo>
                  <a:lnTo>
                    <a:pt x="275" y="479"/>
                  </a:lnTo>
                  <a:lnTo>
                    <a:pt x="275" y="481"/>
                  </a:lnTo>
                  <a:lnTo>
                    <a:pt x="280" y="486"/>
                  </a:lnTo>
                  <a:lnTo>
                    <a:pt x="285" y="487"/>
                  </a:lnTo>
                  <a:lnTo>
                    <a:pt x="287" y="489"/>
                  </a:lnTo>
                  <a:lnTo>
                    <a:pt x="290" y="492"/>
                  </a:lnTo>
                  <a:lnTo>
                    <a:pt x="292" y="494"/>
                  </a:lnTo>
                  <a:lnTo>
                    <a:pt x="293" y="495"/>
                  </a:lnTo>
                  <a:lnTo>
                    <a:pt x="301" y="502"/>
                  </a:lnTo>
                  <a:lnTo>
                    <a:pt x="306" y="507"/>
                  </a:lnTo>
                  <a:lnTo>
                    <a:pt x="308" y="508"/>
                  </a:lnTo>
                  <a:lnTo>
                    <a:pt x="310" y="510"/>
                  </a:lnTo>
                  <a:lnTo>
                    <a:pt x="311" y="512"/>
                  </a:lnTo>
                  <a:lnTo>
                    <a:pt x="315" y="512"/>
                  </a:lnTo>
                  <a:lnTo>
                    <a:pt x="320" y="512"/>
                  </a:lnTo>
                  <a:lnTo>
                    <a:pt x="323" y="515"/>
                  </a:lnTo>
                  <a:lnTo>
                    <a:pt x="326" y="516"/>
                  </a:lnTo>
                  <a:lnTo>
                    <a:pt x="328" y="518"/>
                  </a:lnTo>
                  <a:lnTo>
                    <a:pt x="330" y="521"/>
                  </a:lnTo>
                  <a:lnTo>
                    <a:pt x="333" y="523"/>
                  </a:lnTo>
                  <a:lnTo>
                    <a:pt x="335" y="523"/>
                  </a:lnTo>
                  <a:lnTo>
                    <a:pt x="338" y="525"/>
                  </a:lnTo>
                  <a:lnTo>
                    <a:pt x="341" y="525"/>
                  </a:lnTo>
                  <a:lnTo>
                    <a:pt x="343" y="525"/>
                  </a:lnTo>
                  <a:lnTo>
                    <a:pt x="346" y="526"/>
                  </a:lnTo>
                  <a:lnTo>
                    <a:pt x="356" y="531"/>
                  </a:lnTo>
                  <a:lnTo>
                    <a:pt x="358" y="534"/>
                  </a:lnTo>
                  <a:lnTo>
                    <a:pt x="359" y="536"/>
                  </a:lnTo>
                  <a:lnTo>
                    <a:pt x="363" y="537"/>
                  </a:lnTo>
                  <a:lnTo>
                    <a:pt x="364" y="536"/>
                  </a:lnTo>
                  <a:lnTo>
                    <a:pt x="368" y="533"/>
                  </a:lnTo>
                  <a:lnTo>
                    <a:pt x="373" y="533"/>
                  </a:lnTo>
                  <a:lnTo>
                    <a:pt x="376" y="533"/>
                  </a:lnTo>
                  <a:lnTo>
                    <a:pt x="378" y="534"/>
                  </a:lnTo>
                  <a:lnTo>
                    <a:pt x="379" y="536"/>
                  </a:lnTo>
                  <a:lnTo>
                    <a:pt x="381" y="541"/>
                  </a:lnTo>
                  <a:lnTo>
                    <a:pt x="384" y="544"/>
                  </a:lnTo>
                  <a:lnTo>
                    <a:pt x="386" y="544"/>
                  </a:lnTo>
                  <a:lnTo>
                    <a:pt x="394" y="547"/>
                  </a:lnTo>
                  <a:lnTo>
                    <a:pt x="399" y="550"/>
                  </a:lnTo>
                  <a:lnTo>
                    <a:pt x="401" y="552"/>
                  </a:lnTo>
                  <a:lnTo>
                    <a:pt x="404" y="554"/>
                  </a:lnTo>
                  <a:lnTo>
                    <a:pt x="404" y="555"/>
                  </a:lnTo>
                  <a:lnTo>
                    <a:pt x="406" y="559"/>
                  </a:lnTo>
                  <a:lnTo>
                    <a:pt x="407" y="560"/>
                  </a:lnTo>
                  <a:lnTo>
                    <a:pt x="411" y="567"/>
                  </a:lnTo>
                  <a:lnTo>
                    <a:pt x="412" y="568"/>
                  </a:lnTo>
                  <a:lnTo>
                    <a:pt x="414" y="571"/>
                  </a:lnTo>
                  <a:lnTo>
                    <a:pt x="414" y="573"/>
                  </a:lnTo>
                  <a:lnTo>
                    <a:pt x="412" y="580"/>
                  </a:lnTo>
                  <a:lnTo>
                    <a:pt x="412" y="586"/>
                  </a:lnTo>
                  <a:lnTo>
                    <a:pt x="412" y="592"/>
                  </a:lnTo>
                  <a:lnTo>
                    <a:pt x="409" y="597"/>
                  </a:lnTo>
                  <a:lnTo>
                    <a:pt x="407" y="602"/>
                  </a:lnTo>
                  <a:lnTo>
                    <a:pt x="406" y="605"/>
                  </a:lnTo>
                  <a:lnTo>
                    <a:pt x="411" y="612"/>
                  </a:lnTo>
                  <a:lnTo>
                    <a:pt x="411" y="614"/>
                  </a:lnTo>
                  <a:lnTo>
                    <a:pt x="411" y="617"/>
                  </a:lnTo>
                  <a:lnTo>
                    <a:pt x="411" y="618"/>
                  </a:lnTo>
                  <a:lnTo>
                    <a:pt x="412" y="622"/>
                  </a:lnTo>
                  <a:lnTo>
                    <a:pt x="417" y="622"/>
                  </a:lnTo>
                  <a:lnTo>
                    <a:pt x="421" y="618"/>
                  </a:lnTo>
                  <a:lnTo>
                    <a:pt x="422" y="617"/>
                  </a:lnTo>
                  <a:lnTo>
                    <a:pt x="429" y="612"/>
                  </a:lnTo>
                  <a:lnTo>
                    <a:pt x="435" y="612"/>
                  </a:lnTo>
                  <a:lnTo>
                    <a:pt x="439" y="614"/>
                  </a:lnTo>
                  <a:lnTo>
                    <a:pt x="442" y="618"/>
                  </a:lnTo>
                  <a:lnTo>
                    <a:pt x="444" y="622"/>
                  </a:lnTo>
                  <a:lnTo>
                    <a:pt x="445" y="623"/>
                  </a:lnTo>
                  <a:lnTo>
                    <a:pt x="449" y="626"/>
                  </a:lnTo>
                  <a:lnTo>
                    <a:pt x="450" y="626"/>
                  </a:lnTo>
                  <a:lnTo>
                    <a:pt x="454" y="628"/>
                  </a:lnTo>
                  <a:lnTo>
                    <a:pt x="455" y="628"/>
                  </a:lnTo>
                  <a:lnTo>
                    <a:pt x="459" y="631"/>
                  </a:lnTo>
                  <a:lnTo>
                    <a:pt x="460" y="631"/>
                  </a:lnTo>
                  <a:lnTo>
                    <a:pt x="462" y="631"/>
                  </a:lnTo>
                  <a:lnTo>
                    <a:pt x="464" y="639"/>
                  </a:lnTo>
                  <a:lnTo>
                    <a:pt x="470" y="644"/>
                  </a:lnTo>
                  <a:lnTo>
                    <a:pt x="473" y="648"/>
                  </a:lnTo>
                  <a:lnTo>
                    <a:pt x="475" y="654"/>
                  </a:lnTo>
                  <a:lnTo>
                    <a:pt x="473" y="659"/>
                  </a:lnTo>
                  <a:lnTo>
                    <a:pt x="468" y="662"/>
                  </a:lnTo>
                  <a:lnTo>
                    <a:pt x="465" y="667"/>
                  </a:lnTo>
                  <a:lnTo>
                    <a:pt x="464" y="672"/>
                  </a:lnTo>
                  <a:lnTo>
                    <a:pt x="464" y="677"/>
                  </a:lnTo>
                  <a:lnTo>
                    <a:pt x="460" y="680"/>
                  </a:lnTo>
                  <a:lnTo>
                    <a:pt x="455" y="685"/>
                  </a:lnTo>
                  <a:lnTo>
                    <a:pt x="454" y="688"/>
                  </a:lnTo>
                  <a:lnTo>
                    <a:pt x="449" y="693"/>
                  </a:lnTo>
                  <a:lnTo>
                    <a:pt x="449" y="694"/>
                  </a:lnTo>
                  <a:lnTo>
                    <a:pt x="450" y="704"/>
                  </a:lnTo>
                  <a:lnTo>
                    <a:pt x="450" y="707"/>
                  </a:lnTo>
                  <a:lnTo>
                    <a:pt x="445" y="714"/>
                  </a:lnTo>
                  <a:lnTo>
                    <a:pt x="445" y="719"/>
                  </a:lnTo>
                  <a:lnTo>
                    <a:pt x="447" y="722"/>
                  </a:lnTo>
                  <a:lnTo>
                    <a:pt x="449" y="727"/>
                  </a:lnTo>
                  <a:lnTo>
                    <a:pt x="449" y="730"/>
                  </a:lnTo>
                  <a:lnTo>
                    <a:pt x="450" y="737"/>
                  </a:lnTo>
                  <a:lnTo>
                    <a:pt x="452" y="743"/>
                  </a:lnTo>
                  <a:lnTo>
                    <a:pt x="454" y="746"/>
                  </a:lnTo>
                  <a:lnTo>
                    <a:pt x="455" y="749"/>
                  </a:lnTo>
                  <a:lnTo>
                    <a:pt x="457" y="753"/>
                  </a:lnTo>
                  <a:lnTo>
                    <a:pt x="457" y="756"/>
                  </a:lnTo>
                  <a:lnTo>
                    <a:pt x="455" y="759"/>
                  </a:lnTo>
                  <a:lnTo>
                    <a:pt x="454" y="761"/>
                  </a:lnTo>
                  <a:lnTo>
                    <a:pt x="454" y="766"/>
                  </a:lnTo>
                  <a:lnTo>
                    <a:pt x="457" y="769"/>
                  </a:lnTo>
                  <a:lnTo>
                    <a:pt x="459" y="775"/>
                  </a:lnTo>
                  <a:lnTo>
                    <a:pt x="459" y="782"/>
                  </a:lnTo>
                  <a:lnTo>
                    <a:pt x="457" y="785"/>
                  </a:lnTo>
                  <a:lnTo>
                    <a:pt x="454" y="790"/>
                  </a:lnTo>
                  <a:lnTo>
                    <a:pt x="455" y="795"/>
                  </a:lnTo>
                  <a:lnTo>
                    <a:pt x="455" y="798"/>
                  </a:lnTo>
                  <a:lnTo>
                    <a:pt x="450" y="809"/>
                  </a:lnTo>
                  <a:lnTo>
                    <a:pt x="450" y="811"/>
                  </a:lnTo>
                  <a:lnTo>
                    <a:pt x="447" y="819"/>
                  </a:lnTo>
                  <a:lnTo>
                    <a:pt x="449" y="824"/>
                  </a:lnTo>
                  <a:lnTo>
                    <a:pt x="450" y="830"/>
                  </a:lnTo>
                  <a:lnTo>
                    <a:pt x="454" y="838"/>
                  </a:lnTo>
                  <a:lnTo>
                    <a:pt x="454" y="842"/>
                  </a:lnTo>
                  <a:lnTo>
                    <a:pt x="460" y="845"/>
                  </a:lnTo>
                  <a:lnTo>
                    <a:pt x="464" y="850"/>
                  </a:lnTo>
                  <a:lnTo>
                    <a:pt x="468" y="853"/>
                  </a:lnTo>
                  <a:lnTo>
                    <a:pt x="470" y="855"/>
                  </a:lnTo>
                  <a:lnTo>
                    <a:pt x="470" y="856"/>
                  </a:lnTo>
                  <a:lnTo>
                    <a:pt x="468" y="861"/>
                  </a:lnTo>
                  <a:lnTo>
                    <a:pt x="467" y="863"/>
                  </a:lnTo>
                  <a:lnTo>
                    <a:pt x="465" y="866"/>
                  </a:lnTo>
                  <a:lnTo>
                    <a:pt x="462" y="869"/>
                  </a:lnTo>
                  <a:lnTo>
                    <a:pt x="460" y="874"/>
                  </a:lnTo>
                  <a:lnTo>
                    <a:pt x="460" y="881"/>
                  </a:lnTo>
                  <a:lnTo>
                    <a:pt x="457" y="887"/>
                  </a:lnTo>
                  <a:lnTo>
                    <a:pt x="455" y="893"/>
                  </a:lnTo>
                  <a:lnTo>
                    <a:pt x="455" y="897"/>
                  </a:lnTo>
                  <a:lnTo>
                    <a:pt x="455" y="900"/>
                  </a:lnTo>
                  <a:lnTo>
                    <a:pt x="454" y="902"/>
                  </a:lnTo>
                  <a:lnTo>
                    <a:pt x="447" y="902"/>
                  </a:lnTo>
                  <a:lnTo>
                    <a:pt x="445" y="898"/>
                  </a:lnTo>
                  <a:lnTo>
                    <a:pt x="444" y="897"/>
                  </a:lnTo>
                  <a:lnTo>
                    <a:pt x="442" y="895"/>
                  </a:lnTo>
                  <a:lnTo>
                    <a:pt x="440" y="892"/>
                  </a:lnTo>
                  <a:lnTo>
                    <a:pt x="439" y="890"/>
                  </a:lnTo>
                  <a:lnTo>
                    <a:pt x="435" y="890"/>
                  </a:lnTo>
                  <a:lnTo>
                    <a:pt x="434" y="892"/>
                  </a:lnTo>
                  <a:lnTo>
                    <a:pt x="432" y="893"/>
                  </a:lnTo>
                  <a:lnTo>
                    <a:pt x="427" y="897"/>
                  </a:lnTo>
                  <a:lnTo>
                    <a:pt x="425" y="898"/>
                  </a:lnTo>
                  <a:lnTo>
                    <a:pt x="424" y="900"/>
                  </a:lnTo>
                  <a:lnTo>
                    <a:pt x="422" y="900"/>
                  </a:lnTo>
                  <a:lnTo>
                    <a:pt x="419" y="902"/>
                  </a:lnTo>
                  <a:lnTo>
                    <a:pt x="416" y="902"/>
                  </a:lnTo>
                  <a:lnTo>
                    <a:pt x="412" y="902"/>
                  </a:lnTo>
                  <a:lnTo>
                    <a:pt x="409" y="902"/>
                  </a:lnTo>
                  <a:lnTo>
                    <a:pt x="407" y="903"/>
                  </a:lnTo>
                  <a:lnTo>
                    <a:pt x="404" y="905"/>
                  </a:lnTo>
                  <a:lnTo>
                    <a:pt x="402" y="906"/>
                  </a:lnTo>
                  <a:lnTo>
                    <a:pt x="397" y="915"/>
                  </a:lnTo>
                  <a:lnTo>
                    <a:pt x="396" y="918"/>
                  </a:lnTo>
                  <a:lnTo>
                    <a:pt x="396" y="92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>
                <a:solidFill>
                  <a:schemeClr val="bg1">
                    <a:lumMod val="85000"/>
                  </a:schemeClr>
                </a:solidFill>
              </a:endParaRPr>
            </a:p>
          </p:txBody>
        </p:sp>
        <p:sp>
          <p:nvSpPr>
            <p:cNvPr id="368" name="Freeform 168"/>
            <p:cNvSpPr>
              <a:spLocks/>
            </p:cNvSpPr>
            <p:nvPr/>
          </p:nvSpPr>
          <p:spPr bwMode="auto">
            <a:xfrm>
              <a:off x="1611312" y="464345"/>
              <a:ext cx="1143000" cy="1273175"/>
            </a:xfrm>
            <a:custGeom>
              <a:avLst/>
              <a:gdLst>
                <a:gd name="T0" fmla="*/ 304 w 1439"/>
                <a:gd name="T1" fmla="*/ 264 h 1605"/>
                <a:gd name="T2" fmla="*/ 220 w 1439"/>
                <a:gd name="T3" fmla="*/ 79 h 1605"/>
                <a:gd name="T4" fmla="*/ 331 w 1439"/>
                <a:gd name="T5" fmla="*/ 121 h 1605"/>
                <a:gd name="T6" fmla="*/ 460 w 1439"/>
                <a:gd name="T7" fmla="*/ 162 h 1605"/>
                <a:gd name="T8" fmla="*/ 590 w 1439"/>
                <a:gd name="T9" fmla="*/ 142 h 1605"/>
                <a:gd name="T10" fmla="*/ 678 w 1439"/>
                <a:gd name="T11" fmla="*/ 21 h 1605"/>
                <a:gd name="T12" fmla="*/ 761 w 1439"/>
                <a:gd name="T13" fmla="*/ 3 h 1605"/>
                <a:gd name="T14" fmla="*/ 792 w 1439"/>
                <a:gd name="T15" fmla="*/ 32 h 1605"/>
                <a:gd name="T16" fmla="*/ 820 w 1439"/>
                <a:gd name="T17" fmla="*/ 56 h 1605"/>
                <a:gd name="T18" fmla="*/ 875 w 1439"/>
                <a:gd name="T19" fmla="*/ 84 h 1605"/>
                <a:gd name="T20" fmla="*/ 908 w 1439"/>
                <a:gd name="T21" fmla="*/ 147 h 1605"/>
                <a:gd name="T22" fmla="*/ 984 w 1439"/>
                <a:gd name="T23" fmla="*/ 247 h 1605"/>
                <a:gd name="T24" fmla="*/ 1048 w 1439"/>
                <a:gd name="T25" fmla="*/ 168 h 1605"/>
                <a:gd name="T26" fmla="*/ 1129 w 1439"/>
                <a:gd name="T27" fmla="*/ 76 h 1605"/>
                <a:gd name="T28" fmla="*/ 1219 w 1439"/>
                <a:gd name="T29" fmla="*/ 144 h 1605"/>
                <a:gd name="T30" fmla="*/ 1305 w 1439"/>
                <a:gd name="T31" fmla="*/ 293 h 1605"/>
                <a:gd name="T32" fmla="*/ 1430 w 1439"/>
                <a:gd name="T33" fmla="*/ 331 h 1605"/>
                <a:gd name="T34" fmla="*/ 1397 w 1439"/>
                <a:gd name="T35" fmla="*/ 485 h 1605"/>
                <a:gd name="T36" fmla="*/ 1372 w 1439"/>
                <a:gd name="T37" fmla="*/ 629 h 1605"/>
                <a:gd name="T38" fmla="*/ 1346 w 1439"/>
                <a:gd name="T39" fmla="*/ 660 h 1605"/>
                <a:gd name="T40" fmla="*/ 1255 w 1439"/>
                <a:gd name="T41" fmla="*/ 755 h 1605"/>
                <a:gd name="T42" fmla="*/ 1217 w 1439"/>
                <a:gd name="T43" fmla="*/ 835 h 1605"/>
                <a:gd name="T44" fmla="*/ 1156 w 1439"/>
                <a:gd name="T45" fmla="*/ 885 h 1605"/>
                <a:gd name="T46" fmla="*/ 1088 w 1439"/>
                <a:gd name="T47" fmla="*/ 898 h 1605"/>
                <a:gd name="T48" fmla="*/ 1022 w 1439"/>
                <a:gd name="T49" fmla="*/ 937 h 1605"/>
                <a:gd name="T50" fmla="*/ 984 w 1439"/>
                <a:gd name="T51" fmla="*/ 974 h 1605"/>
                <a:gd name="T52" fmla="*/ 913 w 1439"/>
                <a:gd name="T53" fmla="*/ 995 h 1605"/>
                <a:gd name="T54" fmla="*/ 881 w 1439"/>
                <a:gd name="T55" fmla="*/ 1053 h 1605"/>
                <a:gd name="T56" fmla="*/ 815 w 1439"/>
                <a:gd name="T57" fmla="*/ 1132 h 1605"/>
                <a:gd name="T58" fmla="*/ 719 w 1439"/>
                <a:gd name="T59" fmla="*/ 1160 h 1605"/>
                <a:gd name="T60" fmla="*/ 582 w 1439"/>
                <a:gd name="T61" fmla="*/ 1118 h 1605"/>
                <a:gd name="T62" fmla="*/ 469 w 1439"/>
                <a:gd name="T63" fmla="*/ 1184 h 1605"/>
                <a:gd name="T64" fmla="*/ 377 w 1439"/>
                <a:gd name="T65" fmla="*/ 1166 h 1605"/>
                <a:gd name="T66" fmla="*/ 345 w 1439"/>
                <a:gd name="T67" fmla="*/ 1199 h 1605"/>
                <a:gd name="T68" fmla="*/ 347 w 1439"/>
                <a:gd name="T69" fmla="*/ 1255 h 1605"/>
                <a:gd name="T70" fmla="*/ 327 w 1439"/>
                <a:gd name="T71" fmla="*/ 1323 h 1605"/>
                <a:gd name="T72" fmla="*/ 307 w 1439"/>
                <a:gd name="T73" fmla="*/ 1399 h 1605"/>
                <a:gd name="T74" fmla="*/ 326 w 1439"/>
                <a:gd name="T75" fmla="*/ 1463 h 1605"/>
                <a:gd name="T76" fmla="*/ 297 w 1439"/>
                <a:gd name="T77" fmla="*/ 1518 h 1605"/>
                <a:gd name="T78" fmla="*/ 246 w 1439"/>
                <a:gd name="T79" fmla="*/ 1531 h 1605"/>
                <a:gd name="T80" fmla="*/ 187 w 1439"/>
                <a:gd name="T81" fmla="*/ 1597 h 1605"/>
                <a:gd name="T82" fmla="*/ 135 w 1439"/>
                <a:gd name="T83" fmla="*/ 1560 h 1605"/>
                <a:gd name="T84" fmla="*/ 89 w 1439"/>
                <a:gd name="T85" fmla="*/ 1500 h 1605"/>
                <a:gd name="T86" fmla="*/ 69 w 1439"/>
                <a:gd name="T87" fmla="*/ 1440 h 1605"/>
                <a:gd name="T88" fmla="*/ 59 w 1439"/>
                <a:gd name="T89" fmla="*/ 1380 h 1605"/>
                <a:gd name="T90" fmla="*/ 87 w 1439"/>
                <a:gd name="T91" fmla="*/ 1304 h 1605"/>
                <a:gd name="T92" fmla="*/ 69 w 1439"/>
                <a:gd name="T93" fmla="*/ 1238 h 1605"/>
                <a:gd name="T94" fmla="*/ 76 w 1439"/>
                <a:gd name="T95" fmla="*/ 1171 h 1605"/>
                <a:gd name="T96" fmla="*/ 58 w 1439"/>
                <a:gd name="T97" fmla="*/ 1097 h 1605"/>
                <a:gd name="T98" fmla="*/ 49 w 1439"/>
                <a:gd name="T99" fmla="*/ 1042 h 1605"/>
                <a:gd name="T100" fmla="*/ 48 w 1439"/>
                <a:gd name="T101" fmla="*/ 987 h 1605"/>
                <a:gd name="T102" fmla="*/ 8 w 1439"/>
                <a:gd name="T103" fmla="*/ 929 h 1605"/>
                <a:gd name="T104" fmla="*/ 31 w 1439"/>
                <a:gd name="T105" fmla="*/ 867 h 1605"/>
                <a:gd name="T106" fmla="*/ 96 w 1439"/>
                <a:gd name="T107" fmla="*/ 823 h 1605"/>
                <a:gd name="T108" fmla="*/ 129 w 1439"/>
                <a:gd name="T109" fmla="*/ 752 h 1605"/>
                <a:gd name="T110" fmla="*/ 175 w 1439"/>
                <a:gd name="T111" fmla="*/ 708 h 1605"/>
                <a:gd name="T112" fmla="*/ 135 w 1439"/>
                <a:gd name="T113" fmla="*/ 632 h 1605"/>
                <a:gd name="T114" fmla="*/ 177 w 1439"/>
                <a:gd name="T115" fmla="*/ 563 h 1605"/>
                <a:gd name="T116" fmla="*/ 241 w 1439"/>
                <a:gd name="T117" fmla="*/ 545 h 1605"/>
                <a:gd name="T118" fmla="*/ 283 w 1439"/>
                <a:gd name="T119" fmla="*/ 459 h 1605"/>
                <a:gd name="T120" fmla="*/ 331 w 1439"/>
                <a:gd name="T121" fmla="*/ 374 h 1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39" h="1605">
                  <a:moveTo>
                    <a:pt x="274" y="346"/>
                  </a:moveTo>
                  <a:lnTo>
                    <a:pt x="283" y="343"/>
                  </a:lnTo>
                  <a:lnTo>
                    <a:pt x="289" y="344"/>
                  </a:lnTo>
                  <a:lnTo>
                    <a:pt x="294" y="348"/>
                  </a:lnTo>
                  <a:lnTo>
                    <a:pt x="299" y="349"/>
                  </a:lnTo>
                  <a:lnTo>
                    <a:pt x="306" y="343"/>
                  </a:lnTo>
                  <a:lnTo>
                    <a:pt x="304" y="335"/>
                  </a:lnTo>
                  <a:lnTo>
                    <a:pt x="307" y="327"/>
                  </a:lnTo>
                  <a:lnTo>
                    <a:pt x="312" y="320"/>
                  </a:lnTo>
                  <a:lnTo>
                    <a:pt x="319" y="312"/>
                  </a:lnTo>
                  <a:lnTo>
                    <a:pt x="322" y="307"/>
                  </a:lnTo>
                  <a:lnTo>
                    <a:pt x="324" y="299"/>
                  </a:lnTo>
                  <a:lnTo>
                    <a:pt x="327" y="289"/>
                  </a:lnTo>
                  <a:lnTo>
                    <a:pt x="331" y="285"/>
                  </a:lnTo>
                  <a:lnTo>
                    <a:pt x="329" y="278"/>
                  </a:lnTo>
                  <a:lnTo>
                    <a:pt x="326" y="275"/>
                  </a:lnTo>
                  <a:lnTo>
                    <a:pt x="317" y="273"/>
                  </a:lnTo>
                  <a:lnTo>
                    <a:pt x="311" y="270"/>
                  </a:lnTo>
                  <a:lnTo>
                    <a:pt x="304" y="264"/>
                  </a:lnTo>
                  <a:lnTo>
                    <a:pt x="297" y="259"/>
                  </a:lnTo>
                  <a:lnTo>
                    <a:pt x="291" y="255"/>
                  </a:lnTo>
                  <a:lnTo>
                    <a:pt x="288" y="249"/>
                  </a:lnTo>
                  <a:lnTo>
                    <a:pt x="286" y="244"/>
                  </a:lnTo>
                  <a:lnTo>
                    <a:pt x="281" y="233"/>
                  </a:lnTo>
                  <a:lnTo>
                    <a:pt x="281" y="218"/>
                  </a:lnTo>
                  <a:lnTo>
                    <a:pt x="276" y="204"/>
                  </a:lnTo>
                  <a:lnTo>
                    <a:pt x="271" y="187"/>
                  </a:lnTo>
                  <a:lnTo>
                    <a:pt x="271" y="175"/>
                  </a:lnTo>
                  <a:lnTo>
                    <a:pt x="273" y="163"/>
                  </a:lnTo>
                  <a:lnTo>
                    <a:pt x="266" y="144"/>
                  </a:lnTo>
                  <a:lnTo>
                    <a:pt x="254" y="134"/>
                  </a:lnTo>
                  <a:lnTo>
                    <a:pt x="241" y="129"/>
                  </a:lnTo>
                  <a:lnTo>
                    <a:pt x="230" y="124"/>
                  </a:lnTo>
                  <a:lnTo>
                    <a:pt x="221" y="118"/>
                  </a:lnTo>
                  <a:lnTo>
                    <a:pt x="216" y="115"/>
                  </a:lnTo>
                  <a:lnTo>
                    <a:pt x="218" y="97"/>
                  </a:lnTo>
                  <a:lnTo>
                    <a:pt x="220" y="87"/>
                  </a:lnTo>
                  <a:lnTo>
                    <a:pt x="220" y="79"/>
                  </a:lnTo>
                  <a:lnTo>
                    <a:pt x="225" y="77"/>
                  </a:lnTo>
                  <a:lnTo>
                    <a:pt x="231" y="79"/>
                  </a:lnTo>
                  <a:lnTo>
                    <a:pt x="240" y="84"/>
                  </a:lnTo>
                  <a:lnTo>
                    <a:pt x="245" y="87"/>
                  </a:lnTo>
                  <a:lnTo>
                    <a:pt x="251" y="90"/>
                  </a:lnTo>
                  <a:lnTo>
                    <a:pt x="256" y="89"/>
                  </a:lnTo>
                  <a:lnTo>
                    <a:pt x="263" y="89"/>
                  </a:lnTo>
                  <a:lnTo>
                    <a:pt x="271" y="102"/>
                  </a:lnTo>
                  <a:lnTo>
                    <a:pt x="276" y="107"/>
                  </a:lnTo>
                  <a:lnTo>
                    <a:pt x="279" y="110"/>
                  </a:lnTo>
                  <a:lnTo>
                    <a:pt x="283" y="111"/>
                  </a:lnTo>
                  <a:lnTo>
                    <a:pt x="288" y="113"/>
                  </a:lnTo>
                  <a:lnTo>
                    <a:pt x="292" y="115"/>
                  </a:lnTo>
                  <a:lnTo>
                    <a:pt x="297" y="118"/>
                  </a:lnTo>
                  <a:lnTo>
                    <a:pt x="304" y="118"/>
                  </a:lnTo>
                  <a:lnTo>
                    <a:pt x="312" y="119"/>
                  </a:lnTo>
                  <a:lnTo>
                    <a:pt x="319" y="119"/>
                  </a:lnTo>
                  <a:lnTo>
                    <a:pt x="326" y="118"/>
                  </a:lnTo>
                  <a:lnTo>
                    <a:pt x="331" y="121"/>
                  </a:lnTo>
                  <a:lnTo>
                    <a:pt x="334" y="123"/>
                  </a:lnTo>
                  <a:lnTo>
                    <a:pt x="342" y="126"/>
                  </a:lnTo>
                  <a:lnTo>
                    <a:pt x="349" y="131"/>
                  </a:lnTo>
                  <a:lnTo>
                    <a:pt x="354" y="132"/>
                  </a:lnTo>
                  <a:lnTo>
                    <a:pt x="360" y="134"/>
                  </a:lnTo>
                  <a:lnTo>
                    <a:pt x="370" y="136"/>
                  </a:lnTo>
                  <a:lnTo>
                    <a:pt x="372" y="139"/>
                  </a:lnTo>
                  <a:lnTo>
                    <a:pt x="378" y="142"/>
                  </a:lnTo>
                  <a:lnTo>
                    <a:pt x="387" y="144"/>
                  </a:lnTo>
                  <a:lnTo>
                    <a:pt x="395" y="139"/>
                  </a:lnTo>
                  <a:lnTo>
                    <a:pt x="408" y="139"/>
                  </a:lnTo>
                  <a:lnTo>
                    <a:pt x="417" y="136"/>
                  </a:lnTo>
                  <a:lnTo>
                    <a:pt x="423" y="136"/>
                  </a:lnTo>
                  <a:lnTo>
                    <a:pt x="426" y="141"/>
                  </a:lnTo>
                  <a:lnTo>
                    <a:pt x="433" y="149"/>
                  </a:lnTo>
                  <a:lnTo>
                    <a:pt x="441" y="153"/>
                  </a:lnTo>
                  <a:lnTo>
                    <a:pt x="450" y="155"/>
                  </a:lnTo>
                  <a:lnTo>
                    <a:pt x="453" y="158"/>
                  </a:lnTo>
                  <a:lnTo>
                    <a:pt x="460" y="162"/>
                  </a:lnTo>
                  <a:lnTo>
                    <a:pt x="473" y="157"/>
                  </a:lnTo>
                  <a:lnTo>
                    <a:pt x="479" y="155"/>
                  </a:lnTo>
                  <a:lnTo>
                    <a:pt x="493" y="153"/>
                  </a:lnTo>
                  <a:lnTo>
                    <a:pt x="498" y="150"/>
                  </a:lnTo>
                  <a:lnTo>
                    <a:pt x="501" y="145"/>
                  </a:lnTo>
                  <a:lnTo>
                    <a:pt x="501" y="136"/>
                  </a:lnTo>
                  <a:lnTo>
                    <a:pt x="503" y="132"/>
                  </a:lnTo>
                  <a:lnTo>
                    <a:pt x="511" y="131"/>
                  </a:lnTo>
                  <a:lnTo>
                    <a:pt x="514" y="128"/>
                  </a:lnTo>
                  <a:lnTo>
                    <a:pt x="521" y="131"/>
                  </a:lnTo>
                  <a:lnTo>
                    <a:pt x="526" y="131"/>
                  </a:lnTo>
                  <a:lnTo>
                    <a:pt x="536" y="131"/>
                  </a:lnTo>
                  <a:lnTo>
                    <a:pt x="541" y="137"/>
                  </a:lnTo>
                  <a:lnTo>
                    <a:pt x="546" y="137"/>
                  </a:lnTo>
                  <a:lnTo>
                    <a:pt x="547" y="136"/>
                  </a:lnTo>
                  <a:lnTo>
                    <a:pt x="554" y="134"/>
                  </a:lnTo>
                  <a:lnTo>
                    <a:pt x="560" y="139"/>
                  </a:lnTo>
                  <a:lnTo>
                    <a:pt x="572" y="142"/>
                  </a:lnTo>
                  <a:lnTo>
                    <a:pt x="590" y="142"/>
                  </a:lnTo>
                  <a:lnTo>
                    <a:pt x="598" y="142"/>
                  </a:lnTo>
                  <a:lnTo>
                    <a:pt x="600" y="139"/>
                  </a:lnTo>
                  <a:lnTo>
                    <a:pt x="603" y="137"/>
                  </a:lnTo>
                  <a:lnTo>
                    <a:pt x="605" y="134"/>
                  </a:lnTo>
                  <a:lnTo>
                    <a:pt x="612" y="126"/>
                  </a:lnTo>
                  <a:lnTo>
                    <a:pt x="618" y="119"/>
                  </a:lnTo>
                  <a:lnTo>
                    <a:pt x="623" y="110"/>
                  </a:lnTo>
                  <a:lnTo>
                    <a:pt x="627" y="105"/>
                  </a:lnTo>
                  <a:lnTo>
                    <a:pt x="633" y="97"/>
                  </a:lnTo>
                  <a:lnTo>
                    <a:pt x="633" y="82"/>
                  </a:lnTo>
                  <a:lnTo>
                    <a:pt x="635" y="71"/>
                  </a:lnTo>
                  <a:lnTo>
                    <a:pt x="640" y="61"/>
                  </a:lnTo>
                  <a:lnTo>
                    <a:pt x="646" y="53"/>
                  </a:lnTo>
                  <a:lnTo>
                    <a:pt x="653" y="47"/>
                  </a:lnTo>
                  <a:lnTo>
                    <a:pt x="660" y="40"/>
                  </a:lnTo>
                  <a:lnTo>
                    <a:pt x="663" y="32"/>
                  </a:lnTo>
                  <a:lnTo>
                    <a:pt x="670" y="21"/>
                  </a:lnTo>
                  <a:lnTo>
                    <a:pt x="676" y="21"/>
                  </a:lnTo>
                  <a:lnTo>
                    <a:pt x="678" y="21"/>
                  </a:lnTo>
                  <a:lnTo>
                    <a:pt x="683" y="22"/>
                  </a:lnTo>
                  <a:lnTo>
                    <a:pt x="691" y="22"/>
                  </a:lnTo>
                  <a:lnTo>
                    <a:pt x="694" y="22"/>
                  </a:lnTo>
                  <a:lnTo>
                    <a:pt x="699" y="21"/>
                  </a:lnTo>
                  <a:lnTo>
                    <a:pt x="704" y="19"/>
                  </a:lnTo>
                  <a:lnTo>
                    <a:pt x="714" y="19"/>
                  </a:lnTo>
                  <a:lnTo>
                    <a:pt x="724" y="19"/>
                  </a:lnTo>
                  <a:lnTo>
                    <a:pt x="726" y="19"/>
                  </a:lnTo>
                  <a:lnTo>
                    <a:pt x="732" y="16"/>
                  </a:lnTo>
                  <a:lnTo>
                    <a:pt x="736" y="16"/>
                  </a:lnTo>
                  <a:lnTo>
                    <a:pt x="739" y="14"/>
                  </a:lnTo>
                  <a:lnTo>
                    <a:pt x="744" y="14"/>
                  </a:lnTo>
                  <a:lnTo>
                    <a:pt x="746" y="13"/>
                  </a:lnTo>
                  <a:lnTo>
                    <a:pt x="747" y="14"/>
                  </a:lnTo>
                  <a:lnTo>
                    <a:pt x="751" y="11"/>
                  </a:lnTo>
                  <a:lnTo>
                    <a:pt x="754" y="13"/>
                  </a:lnTo>
                  <a:lnTo>
                    <a:pt x="757" y="9"/>
                  </a:lnTo>
                  <a:lnTo>
                    <a:pt x="759" y="6"/>
                  </a:lnTo>
                  <a:lnTo>
                    <a:pt x="761" y="3"/>
                  </a:lnTo>
                  <a:lnTo>
                    <a:pt x="764" y="0"/>
                  </a:lnTo>
                  <a:lnTo>
                    <a:pt x="765" y="0"/>
                  </a:lnTo>
                  <a:lnTo>
                    <a:pt x="765" y="1"/>
                  </a:lnTo>
                  <a:lnTo>
                    <a:pt x="764" y="5"/>
                  </a:lnTo>
                  <a:lnTo>
                    <a:pt x="770" y="3"/>
                  </a:lnTo>
                  <a:lnTo>
                    <a:pt x="769" y="6"/>
                  </a:lnTo>
                  <a:lnTo>
                    <a:pt x="770" y="9"/>
                  </a:lnTo>
                  <a:lnTo>
                    <a:pt x="774" y="9"/>
                  </a:lnTo>
                  <a:lnTo>
                    <a:pt x="774" y="13"/>
                  </a:lnTo>
                  <a:lnTo>
                    <a:pt x="779" y="16"/>
                  </a:lnTo>
                  <a:lnTo>
                    <a:pt x="780" y="18"/>
                  </a:lnTo>
                  <a:lnTo>
                    <a:pt x="784" y="19"/>
                  </a:lnTo>
                  <a:lnTo>
                    <a:pt x="784" y="22"/>
                  </a:lnTo>
                  <a:lnTo>
                    <a:pt x="780" y="26"/>
                  </a:lnTo>
                  <a:lnTo>
                    <a:pt x="782" y="29"/>
                  </a:lnTo>
                  <a:lnTo>
                    <a:pt x="785" y="29"/>
                  </a:lnTo>
                  <a:lnTo>
                    <a:pt x="789" y="27"/>
                  </a:lnTo>
                  <a:lnTo>
                    <a:pt x="789" y="29"/>
                  </a:lnTo>
                  <a:lnTo>
                    <a:pt x="792" y="32"/>
                  </a:lnTo>
                  <a:lnTo>
                    <a:pt x="794" y="34"/>
                  </a:lnTo>
                  <a:lnTo>
                    <a:pt x="794" y="37"/>
                  </a:lnTo>
                  <a:lnTo>
                    <a:pt x="795" y="42"/>
                  </a:lnTo>
                  <a:lnTo>
                    <a:pt x="795" y="45"/>
                  </a:lnTo>
                  <a:lnTo>
                    <a:pt x="794" y="45"/>
                  </a:lnTo>
                  <a:lnTo>
                    <a:pt x="790" y="45"/>
                  </a:lnTo>
                  <a:lnTo>
                    <a:pt x="790" y="48"/>
                  </a:lnTo>
                  <a:lnTo>
                    <a:pt x="794" y="48"/>
                  </a:lnTo>
                  <a:lnTo>
                    <a:pt x="799" y="48"/>
                  </a:lnTo>
                  <a:lnTo>
                    <a:pt x="799" y="52"/>
                  </a:lnTo>
                  <a:lnTo>
                    <a:pt x="797" y="53"/>
                  </a:lnTo>
                  <a:lnTo>
                    <a:pt x="800" y="53"/>
                  </a:lnTo>
                  <a:lnTo>
                    <a:pt x="802" y="53"/>
                  </a:lnTo>
                  <a:lnTo>
                    <a:pt x="805" y="53"/>
                  </a:lnTo>
                  <a:lnTo>
                    <a:pt x="808" y="55"/>
                  </a:lnTo>
                  <a:lnTo>
                    <a:pt x="812" y="55"/>
                  </a:lnTo>
                  <a:lnTo>
                    <a:pt x="815" y="53"/>
                  </a:lnTo>
                  <a:lnTo>
                    <a:pt x="820" y="55"/>
                  </a:lnTo>
                  <a:lnTo>
                    <a:pt x="820" y="56"/>
                  </a:lnTo>
                  <a:lnTo>
                    <a:pt x="827" y="58"/>
                  </a:lnTo>
                  <a:lnTo>
                    <a:pt x="827" y="61"/>
                  </a:lnTo>
                  <a:lnTo>
                    <a:pt x="830" y="64"/>
                  </a:lnTo>
                  <a:lnTo>
                    <a:pt x="835" y="64"/>
                  </a:lnTo>
                  <a:lnTo>
                    <a:pt x="838" y="68"/>
                  </a:lnTo>
                  <a:lnTo>
                    <a:pt x="842" y="71"/>
                  </a:lnTo>
                  <a:lnTo>
                    <a:pt x="845" y="71"/>
                  </a:lnTo>
                  <a:lnTo>
                    <a:pt x="848" y="74"/>
                  </a:lnTo>
                  <a:lnTo>
                    <a:pt x="850" y="76"/>
                  </a:lnTo>
                  <a:lnTo>
                    <a:pt x="851" y="77"/>
                  </a:lnTo>
                  <a:lnTo>
                    <a:pt x="851" y="73"/>
                  </a:lnTo>
                  <a:lnTo>
                    <a:pt x="858" y="77"/>
                  </a:lnTo>
                  <a:lnTo>
                    <a:pt x="863" y="82"/>
                  </a:lnTo>
                  <a:lnTo>
                    <a:pt x="868" y="84"/>
                  </a:lnTo>
                  <a:lnTo>
                    <a:pt x="868" y="76"/>
                  </a:lnTo>
                  <a:lnTo>
                    <a:pt x="875" y="76"/>
                  </a:lnTo>
                  <a:lnTo>
                    <a:pt x="876" y="79"/>
                  </a:lnTo>
                  <a:lnTo>
                    <a:pt x="880" y="81"/>
                  </a:lnTo>
                  <a:lnTo>
                    <a:pt x="875" y="84"/>
                  </a:lnTo>
                  <a:lnTo>
                    <a:pt x="880" y="87"/>
                  </a:lnTo>
                  <a:lnTo>
                    <a:pt x="886" y="86"/>
                  </a:lnTo>
                  <a:lnTo>
                    <a:pt x="885" y="90"/>
                  </a:lnTo>
                  <a:lnTo>
                    <a:pt x="881" y="92"/>
                  </a:lnTo>
                  <a:lnTo>
                    <a:pt x="880" y="97"/>
                  </a:lnTo>
                  <a:lnTo>
                    <a:pt x="883" y="98"/>
                  </a:lnTo>
                  <a:lnTo>
                    <a:pt x="888" y="97"/>
                  </a:lnTo>
                  <a:lnTo>
                    <a:pt x="891" y="94"/>
                  </a:lnTo>
                  <a:lnTo>
                    <a:pt x="894" y="97"/>
                  </a:lnTo>
                  <a:lnTo>
                    <a:pt x="894" y="98"/>
                  </a:lnTo>
                  <a:lnTo>
                    <a:pt x="896" y="102"/>
                  </a:lnTo>
                  <a:lnTo>
                    <a:pt x="899" y="105"/>
                  </a:lnTo>
                  <a:lnTo>
                    <a:pt x="901" y="107"/>
                  </a:lnTo>
                  <a:lnTo>
                    <a:pt x="901" y="108"/>
                  </a:lnTo>
                  <a:lnTo>
                    <a:pt x="901" y="111"/>
                  </a:lnTo>
                  <a:lnTo>
                    <a:pt x="901" y="113"/>
                  </a:lnTo>
                  <a:lnTo>
                    <a:pt x="898" y="123"/>
                  </a:lnTo>
                  <a:lnTo>
                    <a:pt x="903" y="136"/>
                  </a:lnTo>
                  <a:lnTo>
                    <a:pt x="908" y="147"/>
                  </a:lnTo>
                  <a:lnTo>
                    <a:pt x="913" y="158"/>
                  </a:lnTo>
                  <a:lnTo>
                    <a:pt x="913" y="171"/>
                  </a:lnTo>
                  <a:lnTo>
                    <a:pt x="911" y="181"/>
                  </a:lnTo>
                  <a:lnTo>
                    <a:pt x="909" y="192"/>
                  </a:lnTo>
                  <a:lnTo>
                    <a:pt x="906" y="199"/>
                  </a:lnTo>
                  <a:lnTo>
                    <a:pt x="904" y="204"/>
                  </a:lnTo>
                  <a:lnTo>
                    <a:pt x="906" y="208"/>
                  </a:lnTo>
                  <a:lnTo>
                    <a:pt x="906" y="213"/>
                  </a:lnTo>
                  <a:lnTo>
                    <a:pt x="909" y="220"/>
                  </a:lnTo>
                  <a:lnTo>
                    <a:pt x="913" y="226"/>
                  </a:lnTo>
                  <a:lnTo>
                    <a:pt x="918" y="231"/>
                  </a:lnTo>
                  <a:lnTo>
                    <a:pt x="924" y="236"/>
                  </a:lnTo>
                  <a:lnTo>
                    <a:pt x="929" y="238"/>
                  </a:lnTo>
                  <a:lnTo>
                    <a:pt x="934" y="239"/>
                  </a:lnTo>
                  <a:lnTo>
                    <a:pt x="946" y="241"/>
                  </a:lnTo>
                  <a:lnTo>
                    <a:pt x="959" y="244"/>
                  </a:lnTo>
                  <a:lnTo>
                    <a:pt x="966" y="246"/>
                  </a:lnTo>
                  <a:lnTo>
                    <a:pt x="972" y="247"/>
                  </a:lnTo>
                  <a:lnTo>
                    <a:pt x="984" y="247"/>
                  </a:lnTo>
                  <a:lnTo>
                    <a:pt x="990" y="247"/>
                  </a:lnTo>
                  <a:lnTo>
                    <a:pt x="999" y="244"/>
                  </a:lnTo>
                  <a:lnTo>
                    <a:pt x="1004" y="236"/>
                  </a:lnTo>
                  <a:lnTo>
                    <a:pt x="1004" y="226"/>
                  </a:lnTo>
                  <a:lnTo>
                    <a:pt x="1000" y="218"/>
                  </a:lnTo>
                  <a:lnTo>
                    <a:pt x="997" y="212"/>
                  </a:lnTo>
                  <a:lnTo>
                    <a:pt x="994" y="205"/>
                  </a:lnTo>
                  <a:lnTo>
                    <a:pt x="992" y="199"/>
                  </a:lnTo>
                  <a:lnTo>
                    <a:pt x="992" y="192"/>
                  </a:lnTo>
                  <a:lnTo>
                    <a:pt x="992" y="186"/>
                  </a:lnTo>
                  <a:lnTo>
                    <a:pt x="999" y="178"/>
                  </a:lnTo>
                  <a:lnTo>
                    <a:pt x="1004" y="176"/>
                  </a:lnTo>
                  <a:lnTo>
                    <a:pt x="1010" y="176"/>
                  </a:lnTo>
                  <a:lnTo>
                    <a:pt x="1017" y="175"/>
                  </a:lnTo>
                  <a:lnTo>
                    <a:pt x="1022" y="175"/>
                  </a:lnTo>
                  <a:lnTo>
                    <a:pt x="1028" y="175"/>
                  </a:lnTo>
                  <a:lnTo>
                    <a:pt x="1035" y="175"/>
                  </a:lnTo>
                  <a:lnTo>
                    <a:pt x="1040" y="173"/>
                  </a:lnTo>
                  <a:lnTo>
                    <a:pt x="1048" y="168"/>
                  </a:lnTo>
                  <a:lnTo>
                    <a:pt x="1055" y="157"/>
                  </a:lnTo>
                  <a:lnTo>
                    <a:pt x="1057" y="150"/>
                  </a:lnTo>
                  <a:lnTo>
                    <a:pt x="1057" y="141"/>
                  </a:lnTo>
                  <a:lnTo>
                    <a:pt x="1055" y="131"/>
                  </a:lnTo>
                  <a:lnTo>
                    <a:pt x="1058" y="126"/>
                  </a:lnTo>
                  <a:lnTo>
                    <a:pt x="1060" y="123"/>
                  </a:lnTo>
                  <a:lnTo>
                    <a:pt x="1065" y="116"/>
                  </a:lnTo>
                  <a:lnTo>
                    <a:pt x="1073" y="111"/>
                  </a:lnTo>
                  <a:lnTo>
                    <a:pt x="1075" y="105"/>
                  </a:lnTo>
                  <a:lnTo>
                    <a:pt x="1078" y="95"/>
                  </a:lnTo>
                  <a:lnTo>
                    <a:pt x="1085" y="86"/>
                  </a:lnTo>
                  <a:lnTo>
                    <a:pt x="1090" y="81"/>
                  </a:lnTo>
                  <a:lnTo>
                    <a:pt x="1095" y="76"/>
                  </a:lnTo>
                  <a:lnTo>
                    <a:pt x="1103" y="74"/>
                  </a:lnTo>
                  <a:lnTo>
                    <a:pt x="1110" y="73"/>
                  </a:lnTo>
                  <a:lnTo>
                    <a:pt x="1114" y="74"/>
                  </a:lnTo>
                  <a:lnTo>
                    <a:pt x="1118" y="74"/>
                  </a:lnTo>
                  <a:lnTo>
                    <a:pt x="1124" y="76"/>
                  </a:lnTo>
                  <a:lnTo>
                    <a:pt x="1129" y="76"/>
                  </a:lnTo>
                  <a:lnTo>
                    <a:pt x="1134" y="74"/>
                  </a:lnTo>
                  <a:lnTo>
                    <a:pt x="1146" y="71"/>
                  </a:lnTo>
                  <a:lnTo>
                    <a:pt x="1153" y="71"/>
                  </a:lnTo>
                  <a:lnTo>
                    <a:pt x="1159" y="73"/>
                  </a:lnTo>
                  <a:lnTo>
                    <a:pt x="1169" y="77"/>
                  </a:lnTo>
                  <a:lnTo>
                    <a:pt x="1174" y="81"/>
                  </a:lnTo>
                  <a:lnTo>
                    <a:pt x="1186" y="90"/>
                  </a:lnTo>
                  <a:lnTo>
                    <a:pt x="1192" y="97"/>
                  </a:lnTo>
                  <a:lnTo>
                    <a:pt x="1194" y="98"/>
                  </a:lnTo>
                  <a:lnTo>
                    <a:pt x="1196" y="105"/>
                  </a:lnTo>
                  <a:lnTo>
                    <a:pt x="1197" y="110"/>
                  </a:lnTo>
                  <a:lnTo>
                    <a:pt x="1197" y="116"/>
                  </a:lnTo>
                  <a:lnTo>
                    <a:pt x="1197" y="123"/>
                  </a:lnTo>
                  <a:lnTo>
                    <a:pt x="1204" y="123"/>
                  </a:lnTo>
                  <a:lnTo>
                    <a:pt x="1209" y="123"/>
                  </a:lnTo>
                  <a:lnTo>
                    <a:pt x="1212" y="124"/>
                  </a:lnTo>
                  <a:lnTo>
                    <a:pt x="1214" y="129"/>
                  </a:lnTo>
                  <a:lnTo>
                    <a:pt x="1217" y="139"/>
                  </a:lnTo>
                  <a:lnTo>
                    <a:pt x="1219" y="144"/>
                  </a:lnTo>
                  <a:lnTo>
                    <a:pt x="1222" y="157"/>
                  </a:lnTo>
                  <a:lnTo>
                    <a:pt x="1225" y="168"/>
                  </a:lnTo>
                  <a:lnTo>
                    <a:pt x="1230" y="176"/>
                  </a:lnTo>
                  <a:lnTo>
                    <a:pt x="1239" y="184"/>
                  </a:lnTo>
                  <a:lnTo>
                    <a:pt x="1243" y="192"/>
                  </a:lnTo>
                  <a:lnTo>
                    <a:pt x="1247" y="199"/>
                  </a:lnTo>
                  <a:lnTo>
                    <a:pt x="1253" y="210"/>
                  </a:lnTo>
                  <a:lnTo>
                    <a:pt x="1250" y="221"/>
                  </a:lnTo>
                  <a:lnTo>
                    <a:pt x="1255" y="230"/>
                  </a:lnTo>
                  <a:lnTo>
                    <a:pt x="1260" y="233"/>
                  </a:lnTo>
                  <a:lnTo>
                    <a:pt x="1268" y="239"/>
                  </a:lnTo>
                  <a:lnTo>
                    <a:pt x="1277" y="244"/>
                  </a:lnTo>
                  <a:lnTo>
                    <a:pt x="1285" y="247"/>
                  </a:lnTo>
                  <a:lnTo>
                    <a:pt x="1291" y="251"/>
                  </a:lnTo>
                  <a:lnTo>
                    <a:pt x="1298" y="264"/>
                  </a:lnTo>
                  <a:lnTo>
                    <a:pt x="1303" y="272"/>
                  </a:lnTo>
                  <a:lnTo>
                    <a:pt x="1303" y="276"/>
                  </a:lnTo>
                  <a:lnTo>
                    <a:pt x="1303" y="283"/>
                  </a:lnTo>
                  <a:lnTo>
                    <a:pt x="1305" y="293"/>
                  </a:lnTo>
                  <a:lnTo>
                    <a:pt x="1306" y="296"/>
                  </a:lnTo>
                  <a:lnTo>
                    <a:pt x="1313" y="296"/>
                  </a:lnTo>
                  <a:lnTo>
                    <a:pt x="1318" y="296"/>
                  </a:lnTo>
                  <a:lnTo>
                    <a:pt x="1325" y="301"/>
                  </a:lnTo>
                  <a:lnTo>
                    <a:pt x="1329" y="304"/>
                  </a:lnTo>
                  <a:lnTo>
                    <a:pt x="1331" y="312"/>
                  </a:lnTo>
                  <a:lnTo>
                    <a:pt x="1344" y="320"/>
                  </a:lnTo>
                  <a:lnTo>
                    <a:pt x="1354" y="335"/>
                  </a:lnTo>
                  <a:lnTo>
                    <a:pt x="1359" y="341"/>
                  </a:lnTo>
                  <a:lnTo>
                    <a:pt x="1364" y="349"/>
                  </a:lnTo>
                  <a:lnTo>
                    <a:pt x="1374" y="354"/>
                  </a:lnTo>
                  <a:lnTo>
                    <a:pt x="1382" y="356"/>
                  </a:lnTo>
                  <a:lnTo>
                    <a:pt x="1386" y="354"/>
                  </a:lnTo>
                  <a:lnTo>
                    <a:pt x="1394" y="344"/>
                  </a:lnTo>
                  <a:lnTo>
                    <a:pt x="1401" y="336"/>
                  </a:lnTo>
                  <a:lnTo>
                    <a:pt x="1407" y="331"/>
                  </a:lnTo>
                  <a:lnTo>
                    <a:pt x="1415" y="327"/>
                  </a:lnTo>
                  <a:lnTo>
                    <a:pt x="1422" y="328"/>
                  </a:lnTo>
                  <a:lnTo>
                    <a:pt x="1430" y="331"/>
                  </a:lnTo>
                  <a:lnTo>
                    <a:pt x="1437" y="335"/>
                  </a:lnTo>
                  <a:lnTo>
                    <a:pt x="1439" y="338"/>
                  </a:lnTo>
                  <a:lnTo>
                    <a:pt x="1439" y="344"/>
                  </a:lnTo>
                  <a:lnTo>
                    <a:pt x="1439" y="348"/>
                  </a:lnTo>
                  <a:lnTo>
                    <a:pt x="1435" y="372"/>
                  </a:lnTo>
                  <a:lnTo>
                    <a:pt x="1434" y="388"/>
                  </a:lnTo>
                  <a:lnTo>
                    <a:pt x="1434" y="396"/>
                  </a:lnTo>
                  <a:lnTo>
                    <a:pt x="1427" y="409"/>
                  </a:lnTo>
                  <a:lnTo>
                    <a:pt x="1419" y="422"/>
                  </a:lnTo>
                  <a:lnTo>
                    <a:pt x="1420" y="430"/>
                  </a:lnTo>
                  <a:lnTo>
                    <a:pt x="1422" y="435"/>
                  </a:lnTo>
                  <a:lnTo>
                    <a:pt x="1419" y="442"/>
                  </a:lnTo>
                  <a:lnTo>
                    <a:pt x="1417" y="446"/>
                  </a:lnTo>
                  <a:lnTo>
                    <a:pt x="1415" y="454"/>
                  </a:lnTo>
                  <a:lnTo>
                    <a:pt x="1409" y="463"/>
                  </a:lnTo>
                  <a:lnTo>
                    <a:pt x="1407" y="472"/>
                  </a:lnTo>
                  <a:lnTo>
                    <a:pt x="1407" y="479"/>
                  </a:lnTo>
                  <a:lnTo>
                    <a:pt x="1402" y="480"/>
                  </a:lnTo>
                  <a:lnTo>
                    <a:pt x="1397" y="485"/>
                  </a:lnTo>
                  <a:lnTo>
                    <a:pt x="1396" y="492"/>
                  </a:lnTo>
                  <a:lnTo>
                    <a:pt x="1394" y="508"/>
                  </a:lnTo>
                  <a:lnTo>
                    <a:pt x="1389" y="513"/>
                  </a:lnTo>
                  <a:lnTo>
                    <a:pt x="1387" y="518"/>
                  </a:lnTo>
                  <a:lnTo>
                    <a:pt x="1384" y="535"/>
                  </a:lnTo>
                  <a:lnTo>
                    <a:pt x="1386" y="542"/>
                  </a:lnTo>
                  <a:lnTo>
                    <a:pt x="1389" y="545"/>
                  </a:lnTo>
                  <a:lnTo>
                    <a:pt x="1394" y="545"/>
                  </a:lnTo>
                  <a:lnTo>
                    <a:pt x="1401" y="548"/>
                  </a:lnTo>
                  <a:lnTo>
                    <a:pt x="1402" y="553"/>
                  </a:lnTo>
                  <a:lnTo>
                    <a:pt x="1401" y="560"/>
                  </a:lnTo>
                  <a:lnTo>
                    <a:pt x="1396" y="564"/>
                  </a:lnTo>
                  <a:lnTo>
                    <a:pt x="1392" y="571"/>
                  </a:lnTo>
                  <a:lnTo>
                    <a:pt x="1392" y="574"/>
                  </a:lnTo>
                  <a:lnTo>
                    <a:pt x="1391" y="589"/>
                  </a:lnTo>
                  <a:lnTo>
                    <a:pt x="1384" y="598"/>
                  </a:lnTo>
                  <a:lnTo>
                    <a:pt x="1382" y="607"/>
                  </a:lnTo>
                  <a:lnTo>
                    <a:pt x="1381" y="616"/>
                  </a:lnTo>
                  <a:lnTo>
                    <a:pt x="1372" y="629"/>
                  </a:lnTo>
                  <a:lnTo>
                    <a:pt x="1371" y="636"/>
                  </a:lnTo>
                  <a:lnTo>
                    <a:pt x="1371" y="642"/>
                  </a:lnTo>
                  <a:lnTo>
                    <a:pt x="1376" y="649"/>
                  </a:lnTo>
                  <a:lnTo>
                    <a:pt x="1376" y="655"/>
                  </a:lnTo>
                  <a:lnTo>
                    <a:pt x="1372" y="663"/>
                  </a:lnTo>
                  <a:lnTo>
                    <a:pt x="1371" y="670"/>
                  </a:lnTo>
                  <a:lnTo>
                    <a:pt x="1369" y="675"/>
                  </a:lnTo>
                  <a:lnTo>
                    <a:pt x="1368" y="681"/>
                  </a:lnTo>
                  <a:lnTo>
                    <a:pt x="1366" y="684"/>
                  </a:lnTo>
                  <a:lnTo>
                    <a:pt x="1366" y="686"/>
                  </a:lnTo>
                  <a:lnTo>
                    <a:pt x="1364" y="687"/>
                  </a:lnTo>
                  <a:lnTo>
                    <a:pt x="1361" y="691"/>
                  </a:lnTo>
                  <a:lnTo>
                    <a:pt x="1353" y="697"/>
                  </a:lnTo>
                  <a:lnTo>
                    <a:pt x="1349" y="702"/>
                  </a:lnTo>
                  <a:lnTo>
                    <a:pt x="1349" y="689"/>
                  </a:lnTo>
                  <a:lnTo>
                    <a:pt x="1353" y="675"/>
                  </a:lnTo>
                  <a:lnTo>
                    <a:pt x="1354" y="665"/>
                  </a:lnTo>
                  <a:lnTo>
                    <a:pt x="1353" y="660"/>
                  </a:lnTo>
                  <a:lnTo>
                    <a:pt x="1346" y="660"/>
                  </a:lnTo>
                  <a:lnTo>
                    <a:pt x="1336" y="663"/>
                  </a:lnTo>
                  <a:lnTo>
                    <a:pt x="1328" y="665"/>
                  </a:lnTo>
                  <a:lnTo>
                    <a:pt x="1315" y="668"/>
                  </a:lnTo>
                  <a:lnTo>
                    <a:pt x="1306" y="668"/>
                  </a:lnTo>
                  <a:lnTo>
                    <a:pt x="1300" y="673"/>
                  </a:lnTo>
                  <a:lnTo>
                    <a:pt x="1295" y="679"/>
                  </a:lnTo>
                  <a:lnTo>
                    <a:pt x="1293" y="694"/>
                  </a:lnTo>
                  <a:lnTo>
                    <a:pt x="1295" y="702"/>
                  </a:lnTo>
                  <a:lnTo>
                    <a:pt x="1295" y="707"/>
                  </a:lnTo>
                  <a:lnTo>
                    <a:pt x="1290" y="717"/>
                  </a:lnTo>
                  <a:lnTo>
                    <a:pt x="1288" y="725"/>
                  </a:lnTo>
                  <a:lnTo>
                    <a:pt x="1288" y="733"/>
                  </a:lnTo>
                  <a:lnTo>
                    <a:pt x="1286" y="738"/>
                  </a:lnTo>
                  <a:lnTo>
                    <a:pt x="1282" y="742"/>
                  </a:lnTo>
                  <a:lnTo>
                    <a:pt x="1278" y="744"/>
                  </a:lnTo>
                  <a:lnTo>
                    <a:pt x="1273" y="746"/>
                  </a:lnTo>
                  <a:lnTo>
                    <a:pt x="1268" y="746"/>
                  </a:lnTo>
                  <a:lnTo>
                    <a:pt x="1262" y="747"/>
                  </a:lnTo>
                  <a:lnTo>
                    <a:pt x="1255" y="755"/>
                  </a:lnTo>
                  <a:lnTo>
                    <a:pt x="1253" y="764"/>
                  </a:lnTo>
                  <a:lnTo>
                    <a:pt x="1252" y="770"/>
                  </a:lnTo>
                  <a:lnTo>
                    <a:pt x="1252" y="773"/>
                  </a:lnTo>
                  <a:lnTo>
                    <a:pt x="1248" y="778"/>
                  </a:lnTo>
                  <a:lnTo>
                    <a:pt x="1248" y="788"/>
                  </a:lnTo>
                  <a:lnTo>
                    <a:pt x="1250" y="791"/>
                  </a:lnTo>
                  <a:lnTo>
                    <a:pt x="1250" y="794"/>
                  </a:lnTo>
                  <a:lnTo>
                    <a:pt x="1252" y="802"/>
                  </a:lnTo>
                  <a:lnTo>
                    <a:pt x="1250" y="804"/>
                  </a:lnTo>
                  <a:lnTo>
                    <a:pt x="1248" y="807"/>
                  </a:lnTo>
                  <a:lnTo>
                    <a:pt x="1247" y="809"/>
                  </a:lnTo>
                  <a:lnTo>
                    <a:pt x="1245" y="809"/>
                  </a:lnTo>
                  <a:lnTo>
                    <a:pt x="1239" y="815"/>
                  </a:lnTo>
                  <a:lnTo>
                    <a:pt x="1237" y="820"/>
                  </a:lnTo>
                  <a:lnTo>
                    <a:pt x="1235" y="825"/>
                  </a:lnTo>
                  <a:lnTo>
                    <a:pt x="1232" y="828"/>
                  </a:lnTo>
                  <a:lnTo>
                    <a:pt x="1227" y="830"/>
                  </a:lnTo>
                  <a:lnTo>
                    <a:pt x="1224" y="831"/>
                  </a:lnTo>
                  <a:lnTo>
                    <a:pt x="1217" y="835"/>
                  </a:lnTo>
                  <a:lnTo>
                    <a:pt x="1214" y="840"/>
                  </a:lnTo>
                  <a:lnTo>
                    <a:pt x="1209" y="843"/>
                  </a:lnTo>
                  <a:lnTo>
                    <a:pt x="1207" y="844"/>
                  </a:lnTo>
                  <a:lnTo>
                    <a:pt x="1205" y="846"/>
                  </a:lnTo>
                  <a:lnTo>
                    <a:pt x="1204" y="848"/>
                  </a:lnTo>
                  <a:lnTo>
                    <a:pt x="1204" y="849"/>
                  </a:lnTo>
                  <a:lnTo>
                    <a:pt x="1200" y="854"/>
                  </a:lnTo>
                  <a:lnTo>
                    <a:pt x="1192" y="854"/>
                  </a:lnTo>
                  <a:lnTo>
                    <a:pt x="1187" y="854"/>
                  </a:lnTo>
                  <a:lnTo>
                    <a:pt x="1184" y="856"/>
                  </a:lnTo>
                  <a:lnTo>
                    <a:pt x="1181" y="857"/>
                  </a:lnTo>
                  <a:lnTo>
                    <a:pt x="1179" y="859"/>
                  </a:lnTo>
                  <a:lnTo>
                    <a:pt x="1174" y="864"/>
                  </a:lnTo>
                  <a:lnTo>
                    <a:pt x="1169" y="869"/>
                  </a:lnTo>
                  <a:lnTo>
                    <a:pt x="1169" y="870"/>
                  </a:lnTo>
                  <a:lnTo>
                    <a:pt x="1166" y="877"/>
                  </a:lnTo>
                  <a:lnTo>
                    <a:pt x="1162" y="880"/>
                  </a:lnTo>
                  <a:lnTo>
                    <a:pt x="1159" y="883"/>
                  </a:lnTo>
                  <a:lnTo>
                    <a:pt x="1156" y="885"/>
                  </a:lnTo>
                  <a:lnTo>
                    <a:pt x="1151" y="888"/>
                  </a:lnTo>
                  <a:lnTo>
                    <a:pt x="1144" y="893"/>
                  </a:lnTo>
                  <a:lnTo>
                    <a:pt x="1141" y="898"/>
                  </a:lnTo>
                  <a:lnTo>
                    <a:pt x="1138" y="898"/>
                  </a:lnTo>
                  <a:lnTo>
                    <a:pt x="1134" y="899"/>
                  </a:lnTo>
                  <a:lnTo>
                    <a:pt x="1131" y="901"/>
                  </a:lnTo>
                  <a:lnTo>
                    <a:pt x="1121" y="901"/>
                  </a:lnTo>
                  <a:lnTo>
                    <a:pt x="1114" y="898"/>
                  </a:lnTo>
                  <a:lnTo>
                    <a:pt x="1113" y="895"/>
                  </a:lnTo>
                  <a:lnTo>
                    <a:pt x="1111" y="895"/>
                  </a:lnTo>
                  <a:lnTo>
                    <a:pt x="1108" y="896"/>
                  </a:lnTo>
                  <a:lnTo>
                    <a:pt x="1105" y="899"/>
                  </a:lnTo>
                  <a:lnTo>
                    <a:pt x="1103" y="901"/>
                  </a:lnTo>
                  <a:lnTo>
                    <a:pt x="1100" y="901"/>
                  </a:lnTo>
                  <a:lnTo>
                    <a:pt x="1098" y="899"/>
                  </a:lnTo>
                  <a:lnTo>
                    <a:pt x="1096" y="898"/>
                  </a:lnTo>
                  <a:lnTo>
                    <a:pt x="1093" y="899"/>
                  </a:lnTo>
                  <a:lnTo>
                    <a:pt x="1091" y="899"/>
                  </a:lnTo>
                  <a:lnTo>
                    <a:pt x="1088" y="898"/>
                  </a:lnTo>
                  <a:lnTo>
                    <a:pt x="1085" y="895"/>
                  </a:lnTo>
                  <a:lnTo>
                    <a:pt x="1081" y="896"/>
                  </a:lnTo>
                  <a:lnTo>
                    <a:pt x="1078" y="901"/>
                  </a:lnTo>
                  <a:lnTo>
                    <a:pt x="1078" y="903"/>
                  </a:lnTo>
                  <a:lnTo>
                    <a:pt x="1076" y="908"/>
                  </a:lnTo>
                  <a:lnTo>
                    <a:pt x="1075" y="914"/>
                  </a:lnTo>
                  <a:lnTo>
                    <a:pt x="1073" y="916"/>
                  </a:lnTo>
                  <a:lnTo>
                    <a:pt x="1073" y="917"/>
                  </a:lnTo>
                  <a:lnTo>
                    <a:pt x="1070" y="922"/>
                  </a:lnTo>
                  <a:lnTo>
                    <a:pt x="1067" y="927"/>
                  </a:lnTo>
                  <a:lnTo>
                    <a:pt x="1065" y="929"/>
                  </a:lnTo>
                  <a:lnTo>
                    <a:pt x="1063" y="930"/>
                  </a:lnTo>
                  <a:lnTo>
                    <a:pt x="1060" y="935"/>
                  </a:lnTo>
                  <a:lnTo>
                    <a:pt x="1055" y="937"/>
                  </a:lnTo>
                  <a:lnTo>
                    <a:pt x="1048" y="938"/>
                  </a:lnTo>
                  <a:lnTo>
                    <a:pt x="1040" y="938"/>
                  </a:lnTo>
                  <a:lnTo>
                    <a:pt x="1035" y="940"/>
                  </a:lnTo>
                  <a:lnTo>
                    <a:pt x="1030" y="940"/>
                  </a:lnTo>
                  <a:lnTo>
                    <a:pt x="1022" y="937"/>
                  </a:lnTo>
                  <a:lnTo>
                    <a:pt x="1019" y="937"/>
                  </a:lnTo>
                  <a:lnTo>
                    <a:pt x="1014" y="938"/>
                  </a:lnTo>
                  <a:lnTo>
                    <a:pt x="1010" y="938"/>
                  </a:lnTo>
                  <a:lnTo>
                    <a:pt x="1007" y="938"/>
                  </a:lnTo>
                  <a:lnTo>
                    <a:pt x="1005" y="940"/>
                  </a:lnTo>
                  <a:lnTo>
                    <a:pt x="1002" y="940"/>
                  </a:lnTo>
                  <a:lnTo>
                    <a:pt x="999" y="942"/>
                  </a:lnTo>
                  <a:lnTo>
                    <a:pt x="995" y="945"/>
                  </a:lnTo>
                  <a:lnTo>
                    <a:pt x="995" y="950"/>
                  </a:lnTo>
                  <a:lnTo>
                    <a:pt x="995" y="953"/>
                  </a:lnTo>
                  <a:lnTo>
                    <a:pt x="994" y="956"/>
                  </a:lnTo>
                  <a:lnTo>
                    <a:pt x="992" y="959"/>
                  </a:lnTo>
                  <a:lnTo>
                    <a:pt x="992" y="963"/>
                  </a:lnTo>
                  <a:lnTo>
                    <a:pt x="990" y="967"/>
                  </a:lnTo>
                  <a:lnTo>
                    <a:pt x="990" y="969"/>
                  </a:lnTo>
                  <a:lnTo>
                    <a:pt x="992" y="972"/>
                  </a:lnTo>
                  <a:lnTo>
                    <a:pt x="992" y="974"/>
                  </a:lnTo>
                  <a:lnTo>
                    <a:pt x="989" y="975"/>
                  </a:lnTo>
                  <a:lnTo>
                    <a:pt x="984" y="974"/>
                  </a:lnTo>
                  <a:lnTo>
                    <a:pt x="980" y="974"/>
                  </a:lnTo>
                  <a:lnTo>
                    <a:pt x="976" y="972"/>
                  </a:lnTo>
                  <a:lnTo>
                    <a:pt x="969" y="969"/>
                  </a:lnTo>
                  <a:lnTo>
                    <a:pt x="966" y="967"/>
                  </a:lnTo>
                  <a:lnTo>
                    <a:pt x="964" y="967"/>
                  </a:lnTo>
                  <a:lnTo>
                    <a:pt x="962" y="971"/>
                  </a:lnTo>
                  <a:lnTo>
                    <a:pt x="961" y="974"/>
                  </a:lnTo>
                  <a:lnTo>
                    <a:pt x="957" y="977"/>
                  </a:lnTo>
                  <a:lnTo>
                    <a:pt x="956" y="979"/>
                  </a:lnTo>
                  <a:lnTo>
                    <a:pt x="951" y="982"/>
                  </a:lnTo>
                  <a:lnTo>
                    <a:pt x="946" y="984"/>
                  </a:lnTo>
                  <a:lnTo>
                    <a:pt x="939" y="982"/>
                  </a:lnTo>
                  <a:lnTo>
                    <a:pt x="937" y="982"/>
                  </a:lnTo>
                  <a:lnTo>
                    <a:pt x="933" y="982"/>
                  </a:lnTo>
                  <a:lnTo>
                    <a:pt x="926" y="982"/>
                  </a:lnTo>
                  <a:lnTo>
                    <a:pt x="923" y="984"/>
                  </a:lnTo>
                  <a:lnTo>
                    <a:pt x="918" y="987"/>
                  </a:lnTo>
                  <a:lnTo>
                    <a:pt x="914" y="992"/>
                  </a:lnTo>
                  <a:lnTo>
                    <a:pt x="913" y="995"/>
                  </a:lnTo>
                  <a:lnTo>
                    <a:pt x="911" y="997"/>
                  </a:lnTo>
                  <a:lnTo>
                    <a:pt x="909" y="1001"/>
                  </a:lnTo>
                  <a:lnTo>
                    <a:pt x="906" y="1003"/>
                  </a:lnTo>
                  <a:lnTo>
                    <a:pt x="903" y="1005"/>
                  </a:lnTo>
                  <a:lnTo>
                    <a:pt x="899" y="1005"/>
                  </a:lnTo>
                  <a:lnTo>
                    <a:pt x="896" y="1008"/>
                  </a:lnTo>
                  <a:lnTo>
                    <a:pt x="891" y="1009"/>
                  </a:lnTo>
                  <a:lnTo>
                    <a:pt x="890" y="1011"/>
                  </a:lnTo>
                  <a:lnTo>
                    <a:pt x="888" y="1016"/>
                  </a:lnTo>
                  <a:lnTo>
                    <a:pt x="886" y="1019"/>
                  </a:lnTo>
                  <a:lnTo>
                    <a:pt x="885" y="1021"/>
                  </a:lnTo>
                  <a:lnTo>
                    <a:pt x="881" y="1026"/>
                  </a:lnTo>
                  <a:lnTo>
                    <a:pt x="878" y="1029"/>
                  </a:lnTo>
                  <a:lnTo>
                    <a:pt x="876" y="1034"/>
                  </a:lnTo>
                  <a:lnTo>
                    <a:pt x="875" y="1035"/>
                  </a:lnTo>
                  <a:lnTo>
                    <a:pt x="873" y="1042"/>
                  </a:lnTo>
                  <a:lnTo>
                    <a:pt x="876" y="1047"/>
                  </a:lnTo>
                  <a:lnTo>
                    <a:pt x="880" y="1048"/>
                  </a:lnTo>
                  <a:lnTo>
                    <a:pt x="881" y="1053"/>
                  </a:lnTo>
                  <a:lnTo>
                    <a:pt x="881" y="1058"/>
                  </a:lnTo>
                  <a:lnTo>
                    <a:pt x="880" y="1068"/>
                  </a:lnTo>
                  <a:lnTo>
                    <a:pt x="880" y="1076"/>
                  </a:lnTo>
                  <a:lnTo>
                    <a:pt x="880" y="1086"/>
                  </a:lnTo>
                  <a:lnTo>
                    <a:pt x="876" y="1097"/>
                  </a:lnTo>
                  <a:lnTo>
                    <a:pt x="873" y="1107"/>
                  </a:lnTo>
                  <a:lnTo>
                    <a:pt x="865" y="1113"/>
                  </a:lnTo>
                  <a:lnTo>
                    <a:pt x="861" y="1120"/>
                  </a:lnTo>
                  <a:lnTo>
                    <a:pt x="860" y="1121"/>
                  </a:lnTo>
                  <a:lnTo>
                    <a:pt x="860" y="1126"/>
                  </a:lnTo>
                  <a:lnTo>
                    <a:pt x="858" y="1128"/>
                  </a:lnTo>
                  <a:lnTo>
                    <a:pt x="850" y="1124"/>
                  </a:lnTo>
                  <a:lnTo>
                    <a:pt x="845" y="1123"/>
                  </a:lnTo>
                  <a:lnTo>
                    <a:pt x="840" y="1123"/>
                  </a:lnTo>
                  <a:lnTo>
                    <a:pt x="837" y="1128"/>
                  </a:lnTo>
                  <a:lnTo>
                    <a:pt x="830" y="1131"/>
                  </a:lnTo>
                  <a:lnTo>
                    <a:pt x="822" y="1126"/>
                  </a:lnTo>
                  <a:lnTo>
                    <a:pt x="815" y="1128"/>
                  </a:lnTo>
                  <a:lnTo>
                    <a:pt x="815" y="1132"/>
                  </a:lnTo>
                  <a:lnTo>
                    <a:pt x="818" y="1139"/>
                  </a:lnTo>
                  <a:lnTo>
                    <a:pt x="818" y="1142"/>
                  </a:lnTo>
                  <a:lnTo>
                    <a:pt x="813" y="1141"/>
                  </a:lnTo>
                  <a:lnTo>
                    <a:pt x="810" y="1139"/>
                  </a:lnTo>
                  <a:lnTo>
                    <a:pt x="807" y="1132"/>
                  </a:lnTo>
                  <a:lnTo>
                    <a:pt x="802" y="1132"/>
                  </a:lnTo>
                  <a:lnTo>
                    <a:pt x="800" y="1137"/>
                  </a:lnTo>
                  <a:lnTo>
                    <a:pt x="794" y="1136"/>
                  </a:lnTo>
                  <a:lnTo>
                    <a:pt x="767" y="1141"/>
                  </a:lnTo>
                  <a:lnTo>
                    <a:pt x="756" y="1141"/>
                  </a:lnTo>
                  <a:lnTo>
                    <a:pt x="747" y="1142"/>
                  </a:lnTo>
                  <a:lnTo>
                    <a:pt x="739" y="1142"/>
                  </a:lnTo>
                  <a:lnTo>
                    <a:pt x="732" y="1145"/>
                  </a:lnTo>
                  <a:lnTo>
                    <a:pt x="731" y="1152"/>
                  </a:lnTo>
                  <a:lnTo>
                    <a:pt x="727" y="1155"/>
                  </a:lnTo>
                  <a:lnTo>
                    <a:pt x="726" y="1158"/>
                  </a:lnTo>
                  <a:lnTo>
                    <a:pt x="724" y="1160"/>
                  </a:lnTo>
                  <a:lnTo>
                    <a:pt x="721" y="1163"/>
                  </a:lnTo>
                  <a:lnTo>
                    <a:pt x="719" y="1160"/>
                  </a:lnTo>
                  <a:lnTo>
                    <a:pt x="718" y="1158"/>
                  </a:lnTo>
                  <a:lnTo>
                    <a:pt x="716" y="1152"/>
                  </a:lnTo>
                  <a:lnTo>
                    <a:pt x="713" y="1144"/>
                  </a:lnTo>
                  <a:lnTo>
                    <a:pt x="711" y="1136"/>
                  </a:lnTo>
                  <a:lnTo>
                    <a:pt x="706" y="1126"/>
                  </a:lnTo>
                  <a:lnTo>
                    <a:pt x="698" y="1131"/>
                  </a:lnTo>
                  <a:lnTo>
                    <a:pt x="691" y="1128"/>
                  </a:lnTo>
                  <a:lnTo>
                    <a:pt x="684" y="1123"/>
                  </a:lnTo>
                  <a:lnTo>
                    <a:pt x="681" y="1115"/>
                  </a:lnTo>
                  <a:lnTo>
                    <a:pt x="665" y="1113"/>
                  </a:lnTo>
                  <a:lnTo>
                    <a:pt x="651" y="1123"/>
                  </a:lnTo>
                  <a:lnTo>
                    <a:pt x="640" y="1124"/>
                  </a:lnTo>
                  <a:lnTo>
                    <a:pt x="630" y="1128"/>
                  </a:lnTo>
                  <a:lnTo>
                    <a:pt x="623" y="1124"/>
                  </a:lnTo>
                  <a:lnTo>
                    <a:pt x="615" y="1123"/>
                  </a:lnTo>
                  <a:lnTo>
                    <a:pt x="608" y="1120"/>
                  </a:lnTo>
                  <a:lnTo>
                    <a:pt x="603" y="1118"/>
                  </a:lnTo>
                  <a:lnTo>
                    <a:pt x="600" y="1118"/>
                  </a:lnTo>
                  <a:lnTo>
                    <a:pt x="582" y="1118"/>
                  </a:lnTo>
                  <a:lnTo>
                    <a:pt x="569" y="1120"/>
                  </a:lnTo>
                  <a:lnTo>
                    <a:pt x="555" y="1124"/>
                  </a:lnTo>
                  <a:lnTo>
                    <a:pt x="547" y="1124"/>
                  </a:lnTo>
                  <a:lnTo>
                    <a:pt x="537" y="1131"/>
                  </a:lnTo>
                  <a:lnTo>
                    <a:pt x="524" y="1139"/>
                  </a:lnTo>
                  <a:lnTo>
                    <a:pt x="511" y="1144"/>
                  </a:lnTo>
                  <a:lnTo>
                    <a:pt x="503" y="1149"/>
                  </a:lnTo>
                  <a:lnTo>
                    <a:pt x="493" y="1147"/>
                  </a:lnTo>
                  <a:lnTo>
                    <a:pt x="484" y="1144"/>
                  </a:lnTo>
                  <a:lnTo>
                    <a:pt x="476" y="1150"/>
                  </a:lnTo>
                  <a:lnTo>
                    <a:pt x="471" y="1150"/>
                  </a:lnTo>
                  <a:lnTo>
                    <a:pt x="466" y="1147"/>
                  </a:lnTo>
                  <a:lnTo>
                    <a:pt x="461" y="1147"/>
                  </a:lnTo>
                  <a:lnTo>
                    <a:pt x="456" y="1149"/>
                  </a:lnTo>
                  <a:lnTo>
                    <a:pt x="458" y="1157"/>
                  </a:lnTo>
                  <a:lnTo>
                    <a:pt x="468" y="1170"/>
                  </a:lnTo>
                  <a:lnTo>
                    <a:pt x="468" y="1171"/>
                  </a:lnTo>
                  <a:lnTo>
                    <a:pt x="468" y="1176"/>
                  </a:lnTo>
                  <a:lnTo>
                    <a:pt x="469" y="1184"/>
                  </a:lnTo>
                  <a:lnTo>
                    <a:pt x="464" y="1183"/>
                  </a:lnTo>
                  <a:lnTo>
                    <a:pt x="460" y="1179"/>
                  </a:lnTo>
                  <a:lnTo>
                    <a:pt x="453" y="1179"/>
                  </a:lnTo>
                  <a:lnTo>
                    <a:pt x="446" y="1181"/>
                  </a:lnTo>
                  <a:lnTo>
                    <a:pt x="441" y="1184"/>
                  </a:lnTo>
                  <a:lnTo>
                    <a:pt x="433" y="1179"/>
                  </a:lnTo>
                  <a:lnTo>
                    <a:pt x="430" y="1181"/>
                  </a:lnTo>
                  <a:lnTo>
                    <a:pt x="425" y="1181"/>
                  </a:lnTo>
                  <a:lnTo>
                    <a:pt x="421" y="1181"/>
                  </a:lnTo>
                  <a:lnTo>
                    <a:pt x="418" y="1184"/>
                  </a:lnTo>
                  <a:lnTo>
                    <a:pt x="413" y="1183"/>
                  </a:lnTo>
                  <a:lnTo>
                    <a:pt x="407" y="1184"/>
                  </a:lnTo>
                  <a:lnTo>
                    <a:pt x="405" y="1181"/>
                  </a:lnTo>
                  <a:lnTo>
                    <a:pt x="400" y="1179"/>
                  </a:lnTo>
                  <a:lnTo>
                    <a:pt x="395" y="1178"/>
                  </a:lnTo>
                  <a:lnTo>
                    <a:pt x="392" y="1175"/>
                  </a:lnTo>
                  <a:lnTo>
                    <a:pt x="387" y="1171"/>
                  </a:lnTo>
                  <a:lnTo>
                    <a:pt x="382" y="1166"/>
                  </a:lnTo>
                  <a:lnTo>
                    <a:pt x="377" y="1166"/>
                  </a:lnTo>
                  <a:lnTo>
                    <a:pt x="372" y="1165"/>
                  </a:lnTo>
                  <a:lnTo>
                    <a:pt x="367" y="1160"/>
                  </a:lnTo>
                  <a:lnTo>
                    <a:pt x="362" y="1158"/>
                  </a:lnTo>
                  <a:lnTo>
                    <a:pt x="354" y="1160"/>
                  </a:lnTo>
                  <a:lnTo>
                    <a:pt x="347" y="1158"/>
                  </a:lnTo>
                  <a:lnTo>
                    <a:pt x="337" y="1150"/>
                  </a:lnTo>
                  <a:lnTo>
                    <a:pt x="335" y="1152"/>
                  </a:lnTo>
                  <a:lnTo>
                    <a:pt x="334" y="1153"/>
                  </a:lnTo>
                  <a:lnTo>
                    <a:pt x="332" y="1157"/>
                  </a:lnTo>
                  <a:lnTo>
                    <a:pt x="332" y="1162"/>
                  </a:lnTo>
                  <a:lnTo>
                    <a:pt x="332" y="1166"/>
                  </a:lnTo>
                  <a:lnTo>
                    <a:pt x="334" y="1168"/>
                  </a:lnTo>
                  <a:lnTo>
                    <a:pt x="337" y="1173"/>
                  </a:lnTo>
                  <a:lnTo>
                    <a:pt x="340" y="1176"/>
                  </a:lnTo>
                  <a:lnTo>
                    <a:pt x="342" y="1181"/>
                  </a:lnTo>
                  <a:lnTo>
                    <a:pt x="344" y="1184"/>
                  </a:lnTo>
                  <a:lnTo>
                    <a:pt x="345" y="1187"/>
                  </a:lnTo>
                  <a:lnTo>
                    <a:pt x="345" y="1194"/>
                  </a:lnTo>
                  <a:lnTo>
                    <a:pt x="345" y="1199"/>
                  </a:lnTo>
                  <a:lnTo>
                    <a:pt x="345" y="1205"/>
                  </a:lnTo>
                  <a:lnTo>
                    <a:pt x="345" y="1209"/>
                  </a:lnTo>
                  <a:lnTo>
                    <a:pt x="345" y="1212"/>
                  </a:lnTo>
                  <a:lnTo>
                    <a:pt x="349" y="1213"/>
                  </a:lnTo>
                  <a:lnTo>
                    <a:pt x="350" y="1218"/>
                  </a:lnTo>
                  <a:lnTo>
                    <a:pt x="350" y="1221"/>
                  </a:lnTo>
                  <a:lnTo>
                    <a:pt x="349" y="1225"/>
                  </a:lnTo>
                  <a:lnTo>
                    <a:pt x="347" y="1226"/>
                  </a:lnTo>
                  <a:lnTo>
                    <a:pt x="344" y="1226"/>
                  </a:lnTo>
                  <a:lnTo>
                    <a:pt x="342" y="1228"/>
                  </a:lnTo>
                  <a:lnTo>
                    <a:pt x="345" y="1233"/>
                  </a:lnTo>
                  <a:lnTo>
                    <a:pt x="349" y="1236"/>
                  </a:lnTo>
                  <a:lnTo>
                    <a:pt x="349" y="1238"/>
                  </a:lnTo>
                  <a:lnTo>
                    <a:pt x="350" y="1242"/>
                  </a:lnTo>
                  <a:lnTo>
                    <a:pt x="350" y="1244"/>
                  </a:lnTo>
                  <a:lnTo>
                    <a:pt x="347" y="1247"/>
                  </a:lnTo>
                  <a:lnTo>
                    <a:pt x="344" y="1251"/>
                  </a:lnTo>
                  <a:lnTo>
                    <a:pt x="345" y="1254"/>
                  </a:lnTo>
                  <a:lnTo>
                    <a:pt x="347" y="1255"/>
                  </a:lnTo>
                  <a:lnTo>
                    <a:pt x="345" y="1262"/>
                  </a:lnTo>
                  <a:lnTo>
                    <a:pt x="347" y="1267"/>
                  </a:lnTo>
                  <a:lnTo>
                    <a:pt x="345" y="1270"/>
                  </a:lnTo>
                  <a:lnTo>
                    <a:pt x="344" y="1272"/>
                  </a:lnTo>
                  <a:lnTo>
                    <a:pt x="344" y="1275"/>
                  </a:lnTo>
                  <a:lnTo>
                    <a:pt x="344" y="1280"/>
                  </a:lnTo>
                  <a:lnTo>
                    <a:pt x="345" y="1283"/>
                  </a:lnTo>
                  <a:lnTo>
                    <a:pt x="344" y="1285"/>
                  </a:lnTo>
                  <a:lnTo>
                    <a:pt x="342" y="1286"/>
                  </a:lnTo>
                  <a:lnTo>
                    <a:pt x="340" y="1286"/>
                  </a:lnTo>
                  <a:lnTo>
                    <a:pt x="339" y="1286"/>
                  </a:lnTo>
                  <a:lnTo>
                    <a:pt x="337" y="1288"/>
                  </a:lnTo>
                  <a:lnTo>
                    <a:pt x="337" y="1293"/>
                  </a:lnTo>
                  <a:lnTo>
                    <a:pt x="329" y="1301"/>
                  </a:lnTo>
                  <a:lnTo>
                    <a:pt x="327" y="1307"/>
                  </a:lnTo>
                  <a:lnTo>
                    <a:pt x="326" y="1310"/>
                  </a:lnTo>
                  <a:lnTo>
                    <a:pt x="326" y="1314"/>
                  </a:lnTo>
                  <a:lnTo>
                    <a:pt x="329" y="1319"/>
                  </a:lnTo>
                  <a:lnTo>
                    <a:pt x="327" y="1323"/>
                  </a:lnTo>
                  <a:lnTo>
                    <a:pt x="324" y="1327"/>
                  </a:lnTo>
                  <a:lnTo>
                    <a:pt x="321" y="1327"/>
                  </a:lnTo>
                  <a:lnTo>
                    <a:pt x="316" y="1330"/>
                  </a:lnTo>
                  <a:lnTo>
                    <a:pt x="314" y="1333"/>
                  </a:lnTo>
                  <a:lnTo>
                    <a:pt x="312" y="1338"/>
                  </a:lnTo>
                  <a:lnTo>
                    <a:pt x="311" y="1344"/>
                  </a:lnTo>
                  <a:lnTo>
                    <a:pt x="312" y="1349"/>
                  </a:lnTo>
                  <a:lnTo>
                    <a:pt x="312" y="1354"/>
                  </a:lnTo>
                  <a:lnTo>
                    <a:pt x="312" y="1356"/>
                  </a:lnTo>
                  <a:lnTo>
                    <a:pt x="312" y="1361"/>
                  </a:lnTo>
                  <a:lnTo>
                    <a:pt x="312" y="1365"/>
                  </a:lnTo>
                  <a:lnTo>
                    <a:pt x="309" y="1369"/>
                  </a:lnTo>
                  <a:lnTo>
                    <a:pt x="307" y="1377"/>
                  </a:lnTo>
                  <a:lnTo>
                    <a:pt x="307" y="1380"/>
                  </a:lnTo>
                  <a:lnTo>
                    <a:pt x="307" y="1383"/>
                  </a:lnTo>
                  <a:lnTo>
                    <a:pt x="306" y="1387"/>
                  </a:lnTo>
                  <a:lnTo>
                    <a:pt x="307" y="1390"/>
                  </a:lnTo>
                  <a:lnTo>
                    <a:pt x="307" y="1396"/>
                  </a:lnTo>
                  <a:lnTo>
                    <a:pt x="307" y="1399"/>
                  </a:lnTo>
                  <a:lnTo>
                    <a:pt x="304" y="1404"/>
                  </a:lnTo>
                  <a:lnTo>
                    <a:pt x="304" y="1408"/>
                  </a:lnTo>
                  <a:lnTo>
                    <a:pt x="304" y="1412"/>
                  </a:lnTo>
                  <a:lnTo>
                    <a:pt x="306" y="1419"/>
                  </a:lnTo>
                  <a:lnTo>
                    <a:pt x="306" y="1422"/>
                  </a:lnTo>
                  <a:lnTo>
                    <a:pt x="302" y="1429"/>
                  </a:lnTo>
                  <a:lnTo>
                    <a:pt x="306" y="1430"/>
                  </a:lnTo>
                  <a:lnTo>
                    <a:pt x="309" y="1432"/>
                  </a:lnTo>
                  <a:lnTo>
                    <a:pt x="312" y="1433"/>
                  </a:lnTo>
                  <a:lnTo>
                    <a:pt x="316" y="1433"/>
                  </a:lnTo>
                  <a:lnTo>
                    <a:pt x="317" y="1433"/>
                  </a:lnTo>
                  <a:lnTo>
                    <a:pt x="319" y="1432"/>
                  </a:lnTo>
                  <a:lnTo>
                    <a:pt x="321" y="1432"/>
                  </a:lnTo>
                  <a:lnTo>
                    <a:pt x="324" y="1432"/>
                  </a:lnTo>
                  <a:lnTo>
                    <a:pt x="327" y="1440"/>
                  </a:lnTo>
                  <a:lnTo>
                    <a:pt x="327" y="1445"/>
                  </a:lnTo>
                  <a:lnTo>
                    <a:pt x="327" y="1448"/>
                  </a:lnTo>
                  <a:lnTo>
                    <a:pt x="327" y="1456"/>
                  </a:lnTo>
                  <a:lnTo>
                    <a:pt x="326" y="1463"/>
                  </a:lnTo>
                  <a:lnTo>
                    <a:pt x="324" y="1464"/>
                  </a:lnTo>
                  <a:lnTo>
                    <a:pt x="321" y="1466"/>
                  </a:lnTo>
                  <a:lnTo>
                    <a:pt x="321" y="1472"/>
                  </a:lnTo>
                  <a:lnTo>
                    <a:pt x="319" y="1476"/>
                  </a:lnTo>
                  <a:lnTo>
                    <a:pt x="316" y="1479"/>
                  </a:lnTo>
                  <a:lnTo>
                    <a:pt x="312" y="1482"/>
                  </a:lnTo>
                  <a:lnTo>
                    <a:pt x="307" y="1484"/>
                  </a:lnTo>
                  <a:lnTo>
                    <a:pt x="304" y="1487"/>
                  </a:lnTo>
                  <a:lnTo>
                    <a:pt x="304" y="1488"/>
                  </a:lnTo>
                  <a:lnTo>
                    <a:pt x="304" y="1493"/>
                  </a:lnTo>
                  <a:lnTo>
                    <a:pt x="306" y="1497"/>
                  </a:lnTo>
                  <a:lnTo>
                    <a:pt x="302" y="1500"/>
                  </a:lnTo>
                  <a:lnTo>
                    <a:pt x="301" y="1505"/>
                  </a:lnTo>
                  <a:lnTo>
                    <a:pt x="301" y="1508"/>
                  </a:lnTo>
                  <a:lnTo>
                    <a:pt x="304" y="1511"/>
                  </a:lnTo>
                  <a:lnTo>
                    <a:pt x="306" y="1514"/>
                  </a:lnTo>
                  <a:lnTo>
                    <a:pt x="304" y="1516"/>
                  </a:lnTo>
                  <a:lnTo>
                    <a:pt x="301" y="1516"/>
                  </a:lnTo>
                  <a:lnTo>
                    <a:pt x="297" y="1518"/>
                  </a:lnTo>
                  <a:lnTo>
                    <a:pt x="294" y="1522"/>
                  </a:lnTo>
                  <a:lnTo>
                    <a:pt x="292" y="1524"/>
                  </a:lnTo>
                  <a:lnTo>
                    <a:pt x="291" y="1526"/>
                  </a:lnTo>
                  <a:lnTo>
                    <a:pt x="286" y="1526"/>
                  </a:lnTo>
                  <a:lnTo>
                    <a:pt x="283" y="1522"/>
                  </a:lnTo>
                  <a:lnTo>
                    <a:pt x="281" y="1521"/>
                  </a:lnTo>
                  <a:lnTo>
                    <a:pt x="276" y="1522"/>
                  </a:lnTo>
                  <a:lnTo>
                    <a:pt x="273" y="1522"/>
                  </a:lnTo>
                  <a:lnTo>
                    <a:pt x="271" y="1521"/>
                  </a:lnTo>
                  <a:lnTo>
                    <a:pt x="269" y="1521"/>
                  </a:lnTo>
                  <a:lnTo>
                    <a:pt x="266" y="1521"/>
                  </a:lnTo>
                  <a:lnTo>
                    <a:pt x="263" y="1524"/>
                  </a:lnTo>
                  <a:lnTo>
                    <a:pt x="261" y="1526"/>
                  </a:lnTo>
                  <a:lnTo>
                    <a:pt x="256" y="1522"/>
                  </a:lnTo>
                  <a:lnTo>
                    <a:pt x="254" y="1524"/>
                  </a:lnTo>
                  <a:lnTo>
                    <a:pt x="253" y="1526"/>
                  </a:lnTo>
                  <a:lnTo>
                    <a:pt x="251" y="1527"/>
                  </a:lnTo>
                  <a:lnTo>
                    <a:pt x="248" y="1529"/>
                  </a:lnTo>
                  <a:lnTo>
                    <a:pt x="246" y="1531"/>
                  </a:lnTo>
                  <a:lnTo>
                    <a:pt x="243" y="1534"/>
                  </a:lnTo>
                  <a:lnTo>
                    <a:pt x="241" y="1535"/>
                  </a:lnTo>
                  <a:lnTo>
                    <a:pt x="240" y="1540"/>
                  </a:lnTo>
                  <a:lnTo>
                    <a:pt x="238" y="1543"/>
                  </a:lnTo>
                  <a:lnTo>
                    <a:pt x="236" y="1545"/>
                  </a:lnTo>
                  <a:lnTo>
                    <a:pt x="235" y="1548"/>
                  </a:lnTo>
                  <a:lnTo>
                    <a:pt x="233" y="1553"/>
                  </a:lnTo>
                  <a:lnTo>
                    <a:pt x="231" y="1555"/>
                  </a:lnTo>
                  <a:lnTo>
                    <a:pt x="228" y="1561"/>
                  </a:lnTo>
                  <a:lnTo>
                    <a:pt x="225" y="1563"/>
                  </a:lnTo>
                  <a:lnTo>
                    <a:pt x="220" y="1568"/>
                  </a:lnTo>
                  <a:lnTo>
                    <a:pt x="213" y="1573"/>
                  </a:lnTo>
                  <a:lnTo>
                    <a:pt x="208" y="1577"/>
                  </a:lnTo>
                  <a:lnTo>
                    <a:pt x="203" y="1581"/>
                  </a:lnTo>
                  <a:lnTo>
                    <a:pt x="200" y="1586"/>
                  </a:lnTo>
                  <a:lnTo>
                    <a:pt x="197" y="1589"/>
                  </a:lnTo>
                  <a:lnTo>
                    <a:pt x="195" y="1594"/>
                  </a:lnTo>
                  <a:lnTo>
                    <a:pt x="192" y="1595"/>
                  </a:lnTo>
                  <a:lnTo>
                    <a:pt x="187" y="1597"/>
                  </a:lnTo>
                  <a:lnTo>
                    <a:pt x="183" y="1598"/>
                  </a:lnTo>
                  <a:lnTo>
                    <a:pt x="178" y="1600"/>
                  </a:lnTo>
                  <a:lnTo>
                    <a:pt x="177" y="1602"/>
                  </a:lnTo>
                  <a:lnTo>
                    <a:pt x="170" y="1602"/>
                  </a:lnTo>
                  <a:lnTo>
                    <a:pt x="167" y="1602"/>
                  </a:lnTo>
                  <a:lnTo>
                    <a:pt x="163" y="1602"/>
                  </a:lnTo>
                  <a:lnTo>
                    <a:pt x="162" y="1602"/>
                  </a:lnTo>
                  <a:lnTo>
                    <a:pt x="157" y="1605"/>
                  </a:lnTo>
                  <a:lnTo>
                    <a:pt x="154" y="1600"/>
                  </a:lnTo>
                  <a:lnTo>
                    <a:pt x="149" y="1594"/>
                  </a:lnTo>
                  <a:lnTo>
                    <a:pt x="149" y="1590"/>
                  </a:lnTo>
                  <a:lnTo>
                    <a:pt x="149" y="1587"/>
                  </a:lnTo>
                  <a:lnTo>
                    <a:pt x="145" y="1586"/>
                  </a:lnTo>
                  <a:lnTo>
                    <a:pt x="144" y="1584"/>
                  </a:lnTo>
                  <a:lnTo>
                    <a:pt x="144" y="1579"/>
                  </a:lnTo>
                  <a:lnTo>
                    <a:pt x="142" y="1576"/>
                  </a:lnTo>
                  <a:lnTo>
                    <a:pt x="140" y="1569"/>
                  </a:lnTo>
                  <a:lnTo>
                    <a:pt x="139" y="1566"/>
                  </a:lnTo>
                  <a:lnTo>
                    <a:pt x="135" y="1560"/>
                  </a:lnTo>
                  <a:lnTo>
                    <a:pt x="134" y="1556"/>
                  </a:lnTo>
                  <a:lnTo>
                    <a:pt x="134" y="1552"/>
                  </a:lnTo>
                  <a:lnTo>
                    <a:pt x="134" y="1543"/>
                  </a:lnTo>
                  <a:lnTo>
                    <a:pt x="135" y="1539"/>
                  </a:lnTo>
                  <a:lnTo>
                    <a:pt x="134" y="1535"/>
                  </a:lnTo>
                  <a:lnTo>
                    <a:pt x="129" y="1534"/>
                  </a:lnTo>
                  <a:lnTo>
                    <a:pt x="124" y="1534"/>
                  </a:lnTo>
                  <a:lnTo>
                    <a:pt x="117" y="1534"/>
                  </a:lnTo>
                  <a:lnTo>
                    <a:pt x="116" y="1531"/>
                  </a:lnTo>
                  <a:lnTo>
                    <a:pt x="116" y="1526"/>
                  </a:lnTo>
                  <a:lnTo>
                    <a:pt x="116" y="1522"/>
                  </a:lnTo>
                  <a:lnTo>
                    <a:pt x="112" y="1518"/>
                  </a:lnTo>
                  <a:lnTo>
                    <a:pt x="107" y="1516"/>
                  </a:lnTo>
                  <a:lnTo>
                    <a:pt x="104" y="1513"/>
                  </a:lnTo>
                  <a:lnTo>
                    <a:pt x="99" y="1513"/>
                  </a:lnTo>
                  <a:lnTo>
                    <a:pt x="94" y="1513"/>
                  </a:lnTo>
                  <a:lnTo>
                    <a:pt x="92" y="1509"/>
                  </a:lnTo>
                  <a:lnTo>
                    <a:pt x="92" y="1505"/>
                  </a:lnTo>
                  <a:lnTo>
                    <a:pt x="89" y="1500"/>
                  </a:lnTo>
                  <a:lnTo>
                    <a:pt x="87" y="1497"/>
                  </a:lnTo>
                  <a:lnTo>
                    <a:pt x="86" y="1490"/>
                  </a:lnTo>
                  <a:lnTo>
                    <a:pt x="82" y="1487"/>
                  </a:lnTo>
                  <a:lnTo>
                    <a:pt x="81" y="1487"/>
                  </a:lnTo>
                  <a:lnTo>
                    <a:pt x="79" y="1482"/>
                  </a:lnTo>
                  <a:lnTo>
                    <a:pt x="77" y="1479"/>
                  </a:lnTo>
                  <a:lnTo>
                    <a:pt x="76" y="1477"/>
                  </a:lnTo>
                  <a:lnTo>
                    <a:pt x="73" y="1476"/>
                  </a:lnTo>
                  <a:lnTo>
                    <a:pt x="71" y="1474"/>
                  </a:lnTo>
                  <a:lnTo>
                    <a:pt x="68" y="1472"/>
                  </a:lnTo>
                  <a:lnTo>
                    <a:pt x="66" y="1467"/>
                  </a:lnTo>
                  <a:lnTo>
                    <a:pt x="66" y="1464"/>
                  </a:lnTo>
                  <a:lnTo>
                    <a:pt x="69" y="1461"/>
                  </a:lnTo>
                  <a:lnTo>
                    <a:pt x="69" y="1458"/>
                  </a:lnTo>
                  <a:lnTo>
                    <a:pt x="71" y="1453"/>
                  </a:lnTo>
                  <a:lnTo>
                    <a:pt x="68" y="1448"/>
                  </a:lnTo>
                  <a:lnTo>
                    <a:pt x="69" y="1445"/>
                  </a:lnTo>
                  <a:lnTo>
                    <a:pt x="69" y="1443"/>
                  </a:lnTo>
                  <a:lnTo>
                    <a:pt x="69" y="1440"/>
                  </a:lnTo>
                  <a:lnTo>
                    <a:pt x="68" y="1438"/>
                  </a:lnTo>
                  <a:lnTo>
                    <a:pt x="64" y="1435"/>
                  </a:lnTo>
                  <a:lnTo>
                    <a:pt x="64" y="1432"/>
                  </a:lnTo>
                  <a:lnTo>
                    <a:pt x="64" y="1429"/>
                  </a:lnTo>
                  <a:lnTo>
                    <a:pt x="66" y="1424"/>
                  </a:lnTo>
                  <a:lnTo>
                    <a:pt x="63" y="1420"/>
                  </a:lnTo>
                  <a:lnTo>
                    <a:pt x="59" y="1419"/>
                  </a:lnTo>
                  <a:lnTo>
                    <a:pt x="54" y="1417"/>
                  </a:lnTo>
                  <a:lnTo>
                    <a:pt x="51" y="1412"/>
                  </a:lnTo>
                  <a:lnTo>
                    <a:pt x="49" y="1409"/>
                  </a:lnTo>
                  <a:lnTo>
                    <a:pt x="51" y="1408"/>
                  </a:lnTo>
                  <a:lnTo>
                    <a:pt x="51" y="1403"/>
                  </a:lnTo>
                  <a:lnTo>
                    <a:pt x="49" y="1399"/>
                  </a:lnTo>
                  <a:lnTo>
                    <a:pt x="48" y="1398"/>
                  </a:lnTo>
                  <a:lnTo>
                    <a:pt x="49" y="1395"/>
                  </a:lnTo>
                  <a:lnTo>
                    <a:pt x="51" y="1393"/>
                  </a:lnTo>
                  <a:lnTo>
                    <a:pt x="53" y="1388"/>
                  </a:lnTo>
                  <a:lnTo>
                    <a:pt x="54" y="1385"/>
                  </a:lnTo>
                  <a:lnTo>
                    <a:pt x="59" y="1380"/>
                  </a:lnTo>
                  <a:lnTo>
                    <a:pt x="58" y="1375"/>
                  </a:lnTo>
                  <a:lnTo>
                    <a:pt x="54" y="1369"/>
                  </a:lnTo>
                  <a:lnTo>
                    <a:pt x="56" y="1364"/>
                  </a:lnTo>
                  <a:lnTo>
                    <a:pt x="58" y="1362"/>
                  </a:lnTo>
                  <a:lnTo>
                    <a:pt x="61" y="1359"/>
                  </a:lnTo>
                  <a:lnTo>
                    <a:pt x="66" y="1354"/>
                  </a:lnTo>
                  <a:lnTo>
                    <a:pt x="68" y="1351"/>
                  </a:lnTo>
                  <a:lnTo>
                    <a:pt x="69" y="1348"/>
                  </a:lnTo>
                  <a:lnTo>
                    <a:pt x="69" y="1340"/>
                  </a:lnTo>
                  <a:lnTo>
                    <a:pt x="73" y="1336"/>
                  </a:lnTo>
                  <a:lnTo>
                    <a:pt x="76" y="1336"/>
                  </a:lnTo>
                  <a:lnTo>
                    <a:pt x="79" y="1335"/>
                  </a:lnTo>
                  <a:lnTo>
                    <a:pt x="84" y="1331"/>
                  </a:lnTo>
                  <a:lnTo>
                    <a:pt x="86" y="1328"/>
                  </a:lnTo>
                  <a:lnTo>
                    <a:pt x="86" y="1323"/>
                  </a:lnTo>
                  <a:lnTo>
                    <a:pt x="89" y="1317"/>
                  </a:lnTo>
                  <a:lnTo>
                    <a:pt x="92" y="1314"/>
                  </a:lnTo>
                  <a:lnTo>
                    <a:pt x="89" y="1309"/>
                  </a:lnTo>
                  <a:lnTo>
                    <a:pt x="87" y="1304"/>
                  </a:lnTo>
                  <a:lnTo>
                    <a:pt x="86" y="1301"/>
                  </a:lnTo>
                  <a:lnTo>
                    <a:pt x="86" y="1298"/>
                  </a:lnTo>
                  <a:lnTo>
                    <a:pt x="87" y="1296"/>
                  </a:lnTo>
                  <a:lnTo>
                    <a:pt x="89" y="1294"/>
                  </a:lnTo>
                  <a:lnTo>
                    <a:pt x="87" y="1293"/>
                  </a:lnTo>
                  <a:lnTo>
                    <a:pt x="87" y="1286"/>
                  </a:lnTo>
                  <a:lnTo>
                    <a:pt x="86" y="1280"/>
                  </a:lnTo>
                  <a:lnTo>
                    <a:pt x="84" y="1278"/>
                  </a:lnTo>
                  <a:lnTo>
                    <a:pt x="84" y="1276"/>
                  </a:lnTo>
                  <a:lnTo>
                    <a:pt x="81" y="1272"/>
                  </a:lnTo>
                  <a:lnTo>
                    <a:pt x="79" y="1267"/>
                  </a:lnTo>
                  <a:lnTo>
                    <a:pt x="77" y="1265"/>
                  </a:lnTo>
                  <a:lnTo>
                    <a:pt x="76" y="1262"/>
                  </a:lnTo>
                  <a:lnTo>
                    <a:pt x="76" y="1257"/>
                  </a:lnTo>
                  <a:lnTo>
                    <a:pt x="76" y="1252"/>
                  </a:lnTo>
                  <a:lnTo>
                    <a:pt x="76" y="1249"/>
                  </a:lnTo>
                  <a:lnTo>
                    <a:pt x="73" y="1246"/>
                  </a:lnTo>
                  <a:lnTo>
                    <a:pt x="69" y="1242"/>
                  </a:lnTo>
                  <a:lnTo>
                    <a:pt x="69" y="1238"/>
                  </a:lnTo>
                  <a:lnTo>
                    <a:pt x="66" y="1234"/>
                  </a:lnTo>
                  <a:lnTo>
                    <a:pt x="64" y="1230"/>
                  </a:lnTo>
                  <a:lnTo>
                    <a:pt x="63" y="1226"/>
                  </a:lnTo>
                  <a:lnTo>
                    <a:pt x="63" y="1221"/>
                  </a:lnTo>
                  <a:lnTo>
                    <a:pt x="68" y="1220"/>
                  </a:lnTo>
                  <a:lnTo>
                    <a:pt x="69" y="1218"/>
                  </a:lnTo>
                  <a:lnTo>
                    <a:pt x="76" y="1215"/>
                  </a:lnTo>
                  <a:lnTo>
                    <a:pt x="77" y="1213"/>
                  </a:lnTo>
                  <a:lnTo>
                    <a:pt x="79" y="1212"/>
                  </a:lnTo>
                  <a:lnTo>
                    <a:pt x="79" y="1209"/>
                  </a:lnTo>
                  <a:lnTo>
                    <a:pt x="77" y="1205"/>
                  </a:lnTo>
                  <a:lnTo>
                    <a:pt x="79" y="1199"/>
                  </a:lnTo>
                  <a:lnTo>
                    <a:pt x="77" y="1194"/>
                  </a:lnTo>
                  <a:lnTo>
                    <a:pt x="76" y="1191"/>
                  </a:lnTo>
                  <a:lnTo>
                    <a:pt x="74" y="1187"/>
                  </a:lnTo>
                  <a:lnTo>
                    <a:pt x="71" y="1181"/>
                  </a:lnTo>
                  <a:lnTo>
                    <a:pt x="69" y="1175"/>
                  </a:lnTo>
                  <a:lnTo>
                    <a:pt x="74" y="1173"/>
                  </a:lnTo>
                  <a:lnTo>
                    <a:pt x="76" y="1171"/>
                  </a:lnTo>
                  <a:lnTo>
                    <a:pt x="74" y="1170"/>
                  </a:lnTo>
                  <a:lnTo>
                    <a:pt x="73" y="1168"/>
                  </a:lnTo>
                  <a:lnTo>
                    <a:pt x="69" y="1163"/>
                  </a:lnTo>
                  <a:lnTo>
                    <a:pt x="66" y="1163"/>
                  </a:lnTo>
                  <a:lnTo>
                    <a:pt x="64" y="1160"/>
                  </a:lnTo>
                  <a:lnTo>
                    <a:pt x="63" y="1153"/>
                  </a:lnTo>
                  <a:lnTo>
                    <a:pt x="61" y="1152"/>
                  </a:lnTo>
                  <a:lnTo>
                    <a:pt x="58" y="1149"/>
                  </a:lnTo>
                  <a:lnTo>
                    <a:pt x="56" y="1141"/>
                  </a:lnTo>
                  <a:lnTo>
                    <a:pt x="53" y="1137"/>
                  </a:lnTo>
                  <a:lnTo>
                    <a:pt x="54" y="1134"/>
                  </a:lnTo>
                  <a:lnTo>
                    <a:pt x="54" y="1131"/>
                  </a:lnTo>
                  <a:lnTo>
                    <a:pt x="58" y="1124"/>
                  </a:lnTo>
                  <a:lnTo>
                    <a:pt x="59" y="1118"/>
                  </a:lnTo>
                  <a:lnTo>
                    <a:pt x="61" y="1116"/>
                  </a:lnTo>
                  <a:lnTo>
                    <a:pt x="63" y="1113"/>
                  </a:lnTo>
                  <a:lnTo>
                    <a:pt x="63" y="1108"/>
                  </a:lnTo>
                  <a:lnTo>
                    <a:pt x="61" y="1105"/>
                  </a:lnTo>
                  <a:lnTo>
                    <a:pt x="58" y="1097"/>
                  </a:lnTo>
                  <a:lnTo>
                    <a:pt x="56" y="1090"/>
                  </a:lnTo>
                  <a:lnTo>
                    <a:pt x="53" y="1089"/>
                  </a:lnTo>
                  <a:lnTo>
                    <a:pt x="53" y="1086"/>
                  </a:lnTo>
                  <a:lnTo>
                    <a:pt x="53" y="1084"/>
                  </a:lnTo>
                  <a:lnTo>
                    <a:pt x="51" y="1081"/>
                  </a:lnTo>
                  <a:lnTo>
                    <a:pt x="53" y="1077"/>
                  </a:lnTo>
                  <a:lnTo>
                    <a:pt x="51" y="1074"/>
                  </a:lnTo>
                  <a:lnTo>
                    <a:pt x="49" y="1074"/>
                  </a:lnTo>
                  <a:lnTo>
                    <a:pt x="46" y="1074"/>
                  </a:lnTo>
                  <a:lnTo>
                    <a:pt x="43" y="1074"/>
                  </a:lnTo>
                  <a:lnTo>
                    <a:pt x="41" y="1071"/>
                  </a:lnTo>
                  <a:lnTo>
                    <a:pt x="39" y="1069"/>
                  </a:lnTo>
                  <a:lnTo>
                    <a:pt x="39" y="1066"/>
                  </a:lnTo>
                  <a:lnTo>
                    <a:pt x="41" y="1060"/>
                  </a:lnTo>
                  <a:lnTo>
                    <a:pt x="43" y="1055"/>
                  </a:lnTo>
                  <a:lnTo>
                    <a:pt x="43" y="1053"/>
                  </a:lnTo>
                  <a:lnTo>
                    <a:pt x="44" y="1047"/>
                  </a:lnTo>
                  <a:lnTo>
                    <a:pt x="48" y="1043"/>
                  </a:lnTo>
                  <a:lnTo>
                    <a:pt x="49" y="1042"/>
                  </a:lnTo>
                  <a:lnTo>
                    <a:pt x="53" y="1040"/>
                  </a:lnTo>
                  <a:lnTo>
                    <a:pt x="54" y="1037"/>
                  </a:lnTo>
                  <a:lnTo>
                    <a:pt x="54" y="1032"/>
                  </a:lnTo>
                  <a:lnTo>
                    <a:pt x="54" y="1031"/>
                  </a:lnTo>
                  <a:lnTo>
                    <a:pt x="59" y="1031"/>
                  </a:lnTo>
                  <a:lnTo>
                    <a:pt x="61" y="1029"/>
                  </a:lnTo>
                  <a:lnTo>
                    <a:pt x="63" y="1026"/>
                  </a:lnTo>
                  <a:lnTo>
                    <a:pt x="64" y="1022"/>
                  </a:lnTo>
                  <a:lnTo>
                    <a:pt x="68" y="1022"/>
                  </a:lnTo>
                  <a:lnTo>
                    <a:pt x="69" y="1021"/>
                  </a:lnTo>
                  <a:lnTo>
                    <a:pt x="73" y="1018"/>
                  </a:lnTo>
                  <a:lnTo>
                    <a:pt x="73" y="1014"/>
                  </a:lnTo>
                  <a:lnTo>
                    <a:pt x="69" y="1003"/>
                  </a:lnTo>
                  <a:lnTo>
                    <a:pt x="59" y="998"/>
                  </a:lnTo>
                  <a:lnTo>
                    <a:pt x="58" y="995"/>
                  </a:lnTo>
                  <a:lnTo>
                    <a:pt x="56" y="992"/>
                  </a:lnTo>
                  <a:lnTo>
                    <a:pt x="54" y="990"/>
                  </a:lnTo>
                  <a:lnTo>
                    <a:pt x="51" y="988"/>
                  </a:lnTo>
                  <a:lnTo>
                    <a:pt x="48" y="987"/>
                  </a:lnTo>
                  <a:lnTo>
                    <a:pt x="44" y="980"/>
                  </a:lnTo>
                  <a:lnTo>
                    <a:pt x="43" y="975"/>
                  </a:lnTo>
                  <a:lnTo>
                    <a:pt x="44" y="971"/>
                  </a:lnTo>
                  <a:lnTo>
                    <a:pt x="46" y="963"/>
                  </a:lnTo>
                  <a:lnTo>
                    <a:pt x="46" y="958"/>
                  </a:lnTo>
                  <a:lnTo>
                    <a:pt x="46" y="956"/>
                  </a:lnTo>
                  <a:lnTo>
                    <a:pt x="43" y="953"/>
                  </a:lnTo>
                  <a:lnTo>
                    <a:pt x="41" y="950"/>
                  </a:lnTo>
                  <a:lnTo>
                    <a:pt x="39" y="950"/>
                  </a:lnTo>
                  <a:lnTo>
                    <a:pt x="36" y="948"/>
                  </a:lnTo>
                  <a:lnTo>
                    <a:pt x="31" y="946"/>
                  </a:lnTo>
                  <a:lnTo>
                    <a:pt x="28" y="945"/>
                  </a:lnTo>
                  <a:lnTo>
                    <a:pt x="23" y="948"/>
                  </a:lnTo>
                  <a:lnTo>
                    <a:pt x="20" y="946"/>
                  </a:lnTo>
                  <a:lnTo>
                    <a:pt x="15" y="943"/>
                  </a:lnTo>
                  <a:lnTo>
                    <a:pt x="13" y="943"/>
                  </a:lnTo>
                  <a:lnTo>
                    <a:pt x="10" y="940"/>
                  </a:lnTo>
                  <a:lnTo>
                    <a:pt x="8" y="935"/>
                  </a:lnTo>
                  <a:lnTo>
                    <a:pt x="8" y="929"/>
                  </a:lnTo>
                  <a:lnTo>
                    <a:pt x="6" y="924"/>
                  </a:lnTo>
                  <a:lnTo>
                    <a:pt x="5" y="922"/>
                  </a:lnTo>
                  <a:lnTo>
                    <a:pt x="1" y="922"/>
                  </a:lnTo>
                  <a:lnTo>
                    <a:pt x="0" y="919"/>
                  </a:lnTo>
                  <a:lnTo>
                    <a:pt x="1" y="916"/>
                  </a:lnTo>
                  <a:lnTo>
                    <a:pt x="1" y="912"/>
                  </a:lnTo>
                  <a:lnTo>
                    <a:pt x="0" y="908"/>
                  </a:lnTo>
                  <a:lnTo>
                    <a:pt x="0" y="903"/>
                  </a:lnTo>
                  <a:lnTo>
                    <a:pt x="0" y="899"/>
                  </a:lnTo>
                  <a:lnTo>
                    <a:pt x="0" y="895"/>
                  </a:lnTo>
                  <a:lnTo>
                    <a:pt x="3" y="893"/>
                  </a:lnTo>
                  <a:lnTo>
                    <a:pt x="5" y="891"/>
                  </a:lnTo>
                  <a:lnTo>
                    <a:pt x="5" y="883"/>
                  </a:lnTo>
                  <a:lnTo>
                    <a:pt x="11" y="878"/>
                  </a:lnTo>
                  <a:lnTo>
                    <a:pt x="16" y="877"/>
                  </a:lnTo>
                  <a:lnTo>
                    <a:pt x="21" y="875"/>
                  </a:lnTo>
                  <a:lnTo>
                    <a:pt x="26" y="874"/>
                  </a:lnTo>
                  <a:lnTo>
                    <a:pt x="30" y="869"/>
                  </a:lnTo>
                  <a:lnTo>
                    <a:pt x="31" y="867"/>
                  </a:lnTo>
                  <a:lnTo>
                    <a:pt x="36" y="865"/>
                  </a:lnTo>
                  <a:lnTo>
                    <a:pt x="41" y="862"/>
                  </a:lnTo>
                  <a:lnTo>
                    <a:pt x="41" y="856"/>
                  </a:lnTo>
                  <a:lnTo>
                    <a:pt x="48" y="851"/>
                  </a:lnTo>
                  <a:lnTo>
                    <a:pt x="49" y="848"/>
                  </a:lnTo>
                  <a:lnTo>
                    <a:pt x="51" y="846"/>
                  </a:lnTo>
                  <a:lnTo>
                    <a:pt x="54" y="841"/>
                  </a:lnTo>
                  <a:lnTo>
                    <a:pt x="56" y="840"/>
                  </a:lnTo>
                  <a:lnTo>
                    <a:pt x="59" y="838"/>
                  </a:lnTo>
                  <a:lnTo>
                    <a:pt x="59" y="836"/>
                  </a:lnTo>
                  <a:lnTo>
                    <a:pt x="63" y="831"/>
                  </a:lnTo>
                  <a:lnTo>
                    <a:pt x="68" y="828"/>
                  </a:lnTo>
                  <a:lnTo>
                    <a:pt x="69" y="828"/>
                  </a:lnTo>
                  <a:lnTo>
                    <a:pt x="76" y="827"/>
                  </a:lnTo>
                  <a:lnTo>
                    <a:pt x="84" y="828"/>
                  </a:lnTo>
                  <a:lnTo>
                    <a:pt x="86" y="828"/>
                  </a:lnTo>
                  <a:lnTo>
                    <a:pt x="92" y="828"/>
                  </a:lnTo>
                  <a:lnTo>
                    <a:pt x="96" y="828"/>
                  </a:lnTo>
                  <a:lnTo>
                    <a:pt x="96" y="823"/>
                  </a:lnTo>
                  <a:lnTo>
                    <a:pt x="101" y="815"/>
                  </a:lnTo>
                  <a:lnTo>
                    <a:pt x="106" y="814"/>
                  </a:lnTo>
                  <a:lnTo>
                    <a:pt x="109" y="814"/>
                  </a:lnTo>
                  <a:lnTo>
                    <a:pt x="112" y="809"/>
                  </a:lnTo>
                  <a:lnTo>
                    <a:pt x="112" y="802"/>
                  </a:lnTo>
                  <a:lnTo>
                    <a:pt x="111" y="797"/>
                  </a:lnTo>
                  <a:lnTo>
                    <a:pt x="109" y="791"/>
                  </a:lnTo>
                  <a:lnTo>
                    <a:pt x="112" y="785"/>
                  </a:lnTo>
                  <a:lnTo>
                    <a:pt x="114" y="780"/>
                  </a:lnTo>
                  <a:lnTo>
                    <a:pt x="116" y="776"/>
                  </a:lnTo>
                  <a:lnTo>
                    <a:pt x="117" y="775"/>
                  </a:lnTo>
                  <a:lnTo>
                    <a:pt x="117" y="770"/>
                  </a:lnTo>
                  <a:lnTo>
                    <a:pt x="117" y="768"/>
                  </a:lnTo>
                  <a:lnTo>
                    <a:pt x="114" y="762"/>
                  </a:lnTo>
                  <a:lnTo>
                    <a:pt x="114" y="759"/>
                  </a:lnTo>
                  <a:lnTo>
                    <a:pt x="116" y="757"/>
                  </a:lnTo>
                  <a:lnTo>
                    <a:pt x="120" y="755"/>
                  </a:lnTo>
                  <a:lnTo>
                    <a:pt x="122" y="754"/>
                  </a:lnTo>
                  <a:lnTo>
                    <a:pt x="129" y="752"/>
                  </a:lnTo>
                  <a:lnTo>
                    <a:pt x="129" y="749"/>
                  </a:lnTo>
                  <a:lnTo>
                    <a:pt x="130" y="744"/>
                  </a:lnTo>
                  <a:lnTo>
                    <a:pt x="130" y="741"/>
                  </a:lnTo>
                  <a:lnTo>
                    <a:pt x="130" y="738"/>
                  </a:lnTo>
                  <a:lnTo>
                    <a:pt x="132" y="736"/>
                  </a:lnTo>
                  <a:lnTo>
                    <a:pt x="134" y="733"/>
                  </a:lnTo>
                  <a:lnTo>
                    <a:pt x="139" y="725"/>
                  </a:lnTo>
                  <a:lnTo>
                    <a:pt x="142" y="725"/>
                  </a:lnTo>
                  <a:lnTo>
                    <a:pt x="144" y="723"/>
                  </a:lnTo>
                  <a:lnTo>
                    <a:pt x="145" y="718"/>
                  </a:lnTo>
                  <a:lnTo>
                    <a:pt x="149" y="717"/>
                  </a:lnTo>
                  <a:lnTo>
                    <a:pt x="154" y="717"/>
                  </a:lnTo>
                  <a:lnTo>
                    <a:pt x="155" y="717"/>
                  </a:lnTo>
                  <a:lnTo>
                    <a:pt x="160" y="718"/>
                  </a:lnTo>
                  <a:lnTo>
                    <a:pt x="165" y="718"/>
                  </a:lnTo>
                  <a:lnTo>
                    <a:pt x="167" y="718"/>
                  </a:lnTo>
                  <a:lnTo>
                    <a:pt x="172" y="718"/>
                  </a:lnTo>
                  <a:lnTo>
                    <a:pt x="177" y="715"/>
                  </a:lnTo>
                  <a:lnTo>
                    <a:pt x="175" y="708"/>
                  </a:lnTo>
                  <a:lnTo>
                    <a:pt x="172" y="705"/>
                  </a:lnTo>
                  <a:lnTo>
                    <a:pt x="168" y="704"/>
                  </a:lnTo>
                  <a:lnTo>
                    <a:pt x="162" y="699"/>
                  </a:lnTo>
                  <a:lnTo>
                    <a:pt x="165" y="691"/>
                  </a:lnTo>
                  <a:lnTo>
                    <a:pt x="168" y="687"/>
                  </a:lnTo>
                  <a:lnTo>
                    <a:pt x="168" y="686"/>
                  </a:lnTo>
                  <a:lnTo>
                    <a:pt x="165" y="683"/>
                  </a:lnTo>
                  <a:lnTo>
                    <a:pt x="163" y="683"/>
                  </a:lnTo>
                  <a:lnTo>
                    <a:pt x="159" y="679"/>
                  </a:lnTo>
                  <a:lnTo>
                    <a:pt x="157" y="678"/>
                  </a:lnTo>
                  <a:lnTo>
                    <a:pt x="152" y="673"/>
                  </a:lnTo>
                  <a:lnTo>
                    <a:pt x="144" y="665"/>
                  </a:lnTo>
                  <a:lnTo>
                    <a:pt x="144" y="663"/>
                  </a:lnTo>
                  <a:lnTo>
                    <a:pt x="140" y="658"/>
                  </a:lnTo>
                  <a:lnTo>
                    <a:pt x="139" y="653"/>
                  </a:lnTo>
                  <a:lnTo>
                    <a:pt x="139" y="649"/>
                  </a:lnTo>
                  <a:lnTo>
                    <a:pt x="137" y="644"/>
                  </a:lnTo>
                  <a:lnTo>
                    <a:pt x="135" y="639"/>
                  </a:lnTo>
                  <a:lnTo>
                    <a:pt x="135" y="632"/>
                  </a:lnTo>
                  <a:lnTo>
                    <a:pt x="140" y="628"/>
                  </a:lnTo>
                  <a:lnTo>
                    <a:pt x="149" y="621"/>
                  </a:lnTo>
                  <a:lnTo>
                    <a:pt x="150" y="616"/>
                  </a:lnTo>
                  <a:lnTo>
                    <a:pt x="152" y="611"/>
                  </a:lnTo>
                  <a:lnTo>
                    <a:pt x="157" y="608"/>
                  </a:lnTo>
                  <a:lnTo>
                    <a:pt x="163" y="607"/>
                  </a:lnTo>
                  <a:lnTo>
                    <a:pt x="165" y="607"/>
                  </a:lnTo>
                  <a:lnTo>
                    <a:pt x="170" y="605"/>
                  </a:lnTo>
                  <a:lnTo>
                    <a:pt x="175" y="605"/>
                  </a:lnTo>
                  <a:lnTo>
                    <a:pt x="177" y="602"/>
                  </a:lnTo>
                  <a:lnTo>
                    <a:pt x="173" y="598"/>
                  </a:lnTo>
                  <a:lnTo>
                    <a:pt x="173" y="594"/>
                  </a:lnTo>
                  <a:lnTo>
                    <a:pt x="170" y="589"/>
                  </a:lnTo>
                  <a:lnTo>
                    <a:pt x="170" y="584"/>
                  </a:lnTo>
                  <a:lnTo>
                    <a:pt x="170" y="579"/>
                  </a:lnTo>
                  <a:lnTo>
                    <a:pt x="173" y="576"/>
                  </a:lnTo>
                  <a:lnTo>
                    <a:pt x="173" y="573"/>
                  </a:lnTo>
                  <a:lnTo>
                    <a:pt x="172" y="568"/>
                  </a:lnTo>
                  <a:lnTo>
                    <a:pt x="177" y="563"/>
                  </a:lnTo>
                  <a:lnTo>
                    <a:pt x="177" y="561"/>
                  </a:lnTo>
                  <a:lnTo>
                    <a:pt x="177" y="555"/>
                  </a:lnTo>
                  <a:lnTo>
                    <a:pt x="185" y="553"/>
                  </a:lnTo>
                  <a:lnTo>
                    <a:pt x="188" y="553"/>
                  </a:lnTo>
                  <a:lnTo>
                    <a:pt x="192" y="553"/>
                  </a:lnTo>
                  <a:lnTo>
                    <a:pt x="192" y="552"/>
                  </a:lnTo>
                  <a:lnTo>
                    <a:pt x="193" y="547"/>
                  </a:lnTo>
                  <a:lnTo>
                    <a:pt x="195" y="545"/>
                  </a:lnTo>
                  <a:lnTo>
                    <a:pt x="198" y="542"/>
                  </a:lnTo>
                  <a:lnTo>
                    <a:pt x="202" y="540"/>
                  </a:lnTo>
                  <a:lnTo>
                    <a:pt x="203" y="539"/>
                  </a:lnTo>
                  <a:lnTo>
                    <a:pt x="205" y="537"/>
                  </a:lnTo>
                  <a:lnTo>
                    <a:pt x="210" y="532"/>
                  </a:lnTo>
                  <a:lnTo>
                    <a:pt x="211" y="532"/>
                  </a:lnTo>
                  <a:lnTo>
                    <a:pt x="220" y="537"/>
                  </a:lnTo>
                  <a:lnTo>
                    <a:pt x="225" y="540"/>
                  </a:lnTo>
                  <a:lnTo>
                    <a:pt x="230" y="545"/>
                  </a:lnTo>
                  <a:lnTo>
                    <a:pt x="235" y="547"/>
                  </a:lnTo>
                  <a:lnTo>
                    <a:pt x="241" y="545"/>
                  </a:lnTo>
                  <a:lnTo>
                    <a:pt x="245" y="545"/>
                  </a:lnTo>
                  <a:lnTo>
                    <a:pt x="246" y="543"/>
                  </a:lnTo>
                  <a:lnTo>
                    <a:pt x="251" y="540"/>
                  </a:lnTo>
                  <a:lnTo>
                    <a:pt x="254" y="539"/>
                  </a:lnTo>
                  <a:lnTo>
                    <a:pt x="256" y="540"/>
                  </a:lnTo>
                  <a:lnTo>
                    <a:pt x="263" y="539"/>
                  </a:lnTo>
                  <a:lnTo>
                    <a:pt x="269" y="537"/>
                  </a:lnTo>
                  <a:lnTo>
                    <a:pt x="274" y="529"/>
                  </a:lnTo>
                  <a:lnTo>
                    <a:pt x="274" y="527"/>
                  </a:lnTo>
                  <a:lnTo>
                    <a:pt x="273" y="522"/>
                  </a:lnTo>
                  <a:lnTo>
                    <a:pt x="271" y="516"/>
                  </a:lnTo>
                  <a:lnTo>
                    <a:pt x="271" y="513"/>
                  </a:lnTo>
                  <a:lnTo>
                    <a:pt x="271" y="509"/>
                  </a:lnTo>
                  <a:lnTo>
                    <a:pt x="273" y="505"/>
                  </a:lnTo>
                  <a:lnTo>
                    <a:pt x="271" y="495"/>
                  </a:lnTo>
                  <a:lnTo>
                    <a:pt x="274" y="488"/>
                  </a:lnTo>
                  <a:lnTo>
                    <a:pt x="291" y="477"/>
                  </a:lnTo>
                  <a:lnTo>
                    <a:pt x="296" y="471"/>
                  </a:lnTo>
                  <a:lnTo>
                    <a:pt x="283" y="459"/>
                  </a:lnTo>
                  <a:lnTo>
                    <a:pt x="273" y="450"/>
                  </a:lnTo>
                  <a:lnTo>
                    <a:pt x="264" y="445"/>
                  </a:lnTo>
                  <a:lnTo>
                    <a:pt x="259" y="443"/>
                  </a:lnTo>
                  <a:lnTo>
                    <a:pt x="254" y="438"/>
                  </a:lnTo>
                  <a:lnTo>
                    <a:pt x="253" y="430"/>
                  </a:lnTo>
                  <a:lnTo>
                    <a:pt x="254" y="422"/>
                  </a:lnTo>
                  <a:lnTo>
                    <a:pt x="261" y="417"/>
                  </a:lnTo>
                  <a:lnTo>
                    <a:pt x="271" y="414"/>
                  </a:lnTo>
                  <a:lnTo>
                    <a:pt x="289" y="409"/>
                  </a:lnTo>
                  <a:lnTo>
                    <a:pt x="297" y="406"/>
                  </a:lnTo>
                  <a:lnTo>
                    <a:pt x="306" y="401"/>
                  </a:lnTo>
                  <a:lnTo>
                    <a:pt x="312" y="399"/>
                  </a:lnTo>
                  <a:lnTo>
                    <a:pt x="326" y="399"/>
                  </a:lnTo>
                  <a:lnTo>
                    <a:pt x="334" y="398"/>
                  </a:lnTo>
                  <a:lnTo>
                    <a:pt x="337" y="395"/>
                  </a:lnTo>
                  <a:lnTo>
                    <a:pt x="339" y="388"/>
                  </a:lnTo>
                  <a:lnTo>
                    <a:pt x="340" y="380"/>
                  </a:lnTo>
                  <a:lnTo>
                    <a:pt x="337" y="377"/>
                  </a:lnTo>
                  <a:lnTo>
                    <a:pt x="331" y="374"/>
                  </a:lnTo>
                  <a:lnTo>
                    <a:pt x="314" y="370"/>
                  </a:lnTo>
                  <a:lnTo>
                    <a:pt x="309" y="369"/>
                  </a:lnTo>
                  <a:lnTo>
                    <a:pt x="301" y="365"/>
                  </a:lnTo>
                  <a:lnTo>
                    <a:pt x="294" y="364"/>
                  </a:lnTo>
                  <a:lnTo>
                    <a:pt x="288" y="361"/>
                  </a:lnTo>
                  <a:lnTo>
                    <a:pt x="283" y="359"/>
                  </a:lnTo>
                  <a:lnTo>
                    <a:pt x="279" y="353"/>
                  </a:lnTo>
                  <a:lnTo>
                    <a:pt x="274" y="346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rgbClr val="FF00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369" name="Freeform 169"/>
            <p:cNvSpPr>
              <a:spLocks/>
            </p:cNvSpPr>
            <p:nvPr/>
          </p:nvSpPr>
          <p:spPr bwMode="auto">
            <a:xfrm>
              <a:off x="1611312" y="738983"/>
              <a:ext cx="573088" cy="998538"/>
            </a:xfrm>
            <a:custGeom>
              <a:avLst/>
              <a:gdLst>
                <a:gd name="T0" fmla="*/ 684 w 721"/>
                <a:gd name="T1" fmla="*/ 777 h 1259"/>
                <a:gd name="T2" fmla="*/ 600 w 721"/>
                <a:gd name="T3" fmla="*/ 772 h 1259"/>
                <a:gd name="T4" fmla="*/ 484 w 721"/>
                <a:gd name="T5" fmla="*/ 798 h 1259"/>
                <a:gd name="T6" fmla="*/ 469 w 721"/>
                <a:gd name="T7" fmla="*/ 838 h 1259"/>
                <a:gd name="T8" fmla="*/ 418 w 721"/>
                <a:gd name="T9" fmla="*/ 838 h 1259"/>
                <a:gd name="T10" fmla="*/ 372 w 721"/>
                <a:gd name="T11" fmla="*/ 819 h 1259"/>
                <a:gd name="T12" fmla="*/ 332 w 721"/>
                <a:gd name="T13" fmla="*/ 820 h 1259"/>
                <a:gd name="T14" fmla="*/ 345 w 721"/>
                <a:gd name="T15" fmla="*/ 863 h 1259"/>
                <a:gd name="T16" fmla="*/ 349 w 721"/>
                <a:gd name="T17" fmla="*/ 890 h 1259"/>
                <a:gd name="T18" fmla="*/ 345 w 721"/>
                <a:gd name="T19" fmla="*/ 924 h 1259"/>
                <a:gd name="T20" fmla="*/ 337 w 721"/>
                <a:gd name="T21" fmla="*/ 947 h 1259"/>
                <a:gd name="T22" fmla="*/ 314 w 721"/>
                <a:gd name="T23" fmla="*/ 987 h 1259"/>
                <a:gd name="T24" fmla="*/ 307 w 721"/>
                <a:gd name="T25" fmla="*/ 1034 h 1259"/>
                <a:gd name="T26" fmla="*/ 306 w 721"/>
                <a:gd name="T27" fmla="*/ 1076 h 1259"/>
                <a:gd name="T28" fmla="*/ 327 w 721"/>
                <a:gd name="T29" fmla="*/ 1094 h 1259"/>
                <a:gd name="T30" fmla="*/ 312 w 721"/>
                <a:gd name="T31" fmla="*/ 1136 h 1259"/>
                <a:gd name="T32" fmla="*/ 306 w 721"/>
                <a:gd name="T33" fmla="*/ 1168 h 1259"/>
                <a:gd name="T34" fmla="*/ 276 w 721"/>
                <a:gd name="T35" fmla="*/ 1176 h 1259"/>
                <a:gd name="T36" fmla="*/ 251 w 721"/>
                <a:gd name="T37" fmla="*/ 1181 h 1259"/>
                <a:gd name="T38" fmla="*/ 231 w 721"/>
                <a:gd name="T39" fmla="*/ 1209 h 1259"/>
                <a:gd name="T40" fmla="*/ 192 w 721"/>
                <a:gd name="T41" fmla="*/ 1249 h 1259"/>
                <a:gd name="T42" fmla="*/ 154 w 721"/>
                <a:gd name="T43" fmla="*/ 1254 h 1259"/>
                <a:gd name="T44" fmla="*/ 135 w 721"/>
                <a:gd name="T45" fmla="*/ 1214 h 1259"/>
                <a:gd name="T46" fmla="*/ 116 w 721"/>
                <a:gd name="T47" fmla="*/ 1180 h 1259"/>
                <a:gd name="T48" fmla="*/ 87 w 721"/>
                <a:gd name="T49" fmla="*/ 1151 h 1259"/>
                <a:gd name="T50" fmla="*/ 66 w 721"/>
                <a:gd name="T51" fmla="*/ 1121 h 1259"/>
                <a:gd name="T52" fmla="*/ 64 w 721"/>
                <a:gd name="T53" fmla="*/ 1089 h 1259"/>
                <a:gd name="T54" fmla="*/ 51 w 721"/>
                <a:gd name="T55" fmla="*/ 1057 h 1259"/>
                <a:gd name="T56" fmla="*/ 56 w 721"/>
                <a:gd name="T57" fmla="*/ 1018 h 1259"/>
                <a:gd name="T58" fmla="*/ 84 w 721"/>
                <a:gd name="T59" fmla="*/ 985 h 1259"/>
                <a:gd name="T60" fmla="*/ 89 w 721"/>
                <a:gd name="T61" fmla="*/ 948 h 1259"/>
                <a:gd name="T62" fmla="*/ 76 w 721"/>
                <a:gd name="T63" fmla="*/ 911 h 1259"/>
                <a:gd name="T64" fmla="*/ 68 w 721"/>
                <a:gd name="T65" fmla="*/ 874 h 1259"/>
                <a:gd name="T66" fmla="*/ 74 w 721"/>
                <a:gd name="T67" fmla="*/ 841 h 1259"/>
                <a:gd name="T68" fmla="*/ 63 w 721"/>
                <a:gd name="T69" fmla="*/ 807 h 1259"/>
                <a:gd name="T70" fmla="*/ 63 w 721"/>
                <a:gd name="T71" fmla="*/ 767 h 1259"/>
                <a:gd name="T72" fmla="*/ 51 w 721"/>
                <a:gd name="T73" fmla="*/ 728 h 1259"/>
                <a:gd name="T74" fmla="*/ 44 w 721"/>
                <a:gd name="T75" fmla="*/ 701 h 1259"/>
                <a:gd name="T76" fmla="*/ 64 w 721"/>
                <a:gd name="T77" fmla="*/ 676 h 1259"/>
                <a:gd name="T78" fmla="*/ 51 w 721"/>
                <a:gd name="T79" fmla="*/ 642 h 1259"/>
                <a:gd name="T80" fmla="*/ 39 w 721"/>
                <a:gd name="T81" fmla="*/ 604 h 1259"/>
                <a:gd name="T82" fmla="*/ 8 w 721"/>
                <a:gd name="T83" fmla="*/ 583 h 1259"/>
                <a:gd name="T84" fmla="*/ 0 w 721"/>
                <a:gd name="T85" fmla="*/ 549 h 1259"/>
                <a:gd name="T86" fmla="*/ 36 w 721"/>
                <a:gd name="T87" fmla="*/ 519 h 1259"/>
                <a:gd name="T88" fmla="*/ 63 w 721"/>
                <a:gd name="T89" fmla="*/ 485 h 1259"/>
                <a:gd name="T90" fmla="*/ 106 w 721"/>
                <a:gd name="T91" fmla="*/ 468 h 1259"/>
                <a:gd name="T92" fmla="*/ 117 w 721"/>
                <a:gd name="T93" fmla="*/ 424 h 1259"/>
                <a:gd name="T94" fmla="*/ 130 w 721"/>
                <a:gd name="T95" fmla="*/ 395 h 1259"/>
                <a:gd name="T96" fmla="*/ 155 w 721"/>
                <a:gd name="T97" fmla="*/ 371 h 1259"/>
                <a:gd name="T98" fmla="*/ 165 w 721"/>
                <a:gd name="T99" fmla="*/ 345 h 1259"/>
                <a:gd name="T100" fmla="*/ 140 w 721"/>
                <a:gd name="T101" fmla="*/ 312 h 1259"/>
                <a:gd name="T102" fmla="*/ 157 w 721"/>
                <a:gd name="T103" fmla="*/ 262 h 1259"/>
                <a:gd name="T104" fmla="*/ 170 w 721"/>
                <a:gd name="T105" fmla="*/ 233 h 1259"/>
                <a:gd name="T106" fmla="*/ 192 w 721"/>
                <a:gd name="T107" fmla="*/ 206 h 1259"/>
                <a:gd name="T108" fmla="*/ 225 w 721"/>
                <a:gd name="T109" fmla="*/ 194 h 1259"/>
                <a:gd name="T110" fmla="*/ 269 w 721"/>
                <a:gd name="T111" fmla="*/ 191 h 1259"/>
                <a:gd name="T112" fmla="*/ 291 w 721"/>
                <a:gd name="T113" fmla="*/ 131 h 1259"/>
                <a:gd name="T114" fmla="*/ 271 w 721"/>
                <a:gd name="T115" fmla="*/ 68 h 1259"/>
                <a:gd name="T116" fmla="*/ 337 w 721"/>
                <a:gd name="T117" fmla="*/ 31 h 1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21" h="1259">
                  <a:moveTo>
                    <a:pt x="721" y="817"/>
                  </a:moveTo>
                  <a:lnTo>
                    <a:pt x="719" y="814"/>
                  </a:lnTo>
                  <a:lnTo>
                    <a:pt x="718" y="812"/>
                  </a:lnTo>
                  <a:lnTo>
                    <a:pt x="716" y="806"/>
                  </a:lnTo>
                  <a:lnTo>
                    <a:pt x="713" y="798"/>
                  </a:lnTo>
                  <a:lnTo>
                    <a:pt x="711" y="790"/>
                  </a:lnTo>
                  <a:lnTo>
                    <a:pt x="706" y="780"/>
                  </a:lnTo>
                  <a:lnTo>
                    <a:pt x="698" y="785"/>
                  </a:lnTo>
                  <a:lnTo>
                    <a:pt x="691" y="782"/>
                  </a:lnTo>
                  <a:lnTo>
                    <a:pt x="684" y="777"/>
                  </a:lnTo>
                  <a:lnTo>
                    <a:pt x="681" y="769"/>
                  </a:lnTo>
                  <a:lnTo>
                    <a:pt x="665" y="767"/>
                  </a:lnTo>
                  <a:lnTo>
                    <a:pt x="651" y="777"/>
                  </a:lnTo>
                  <a:lnTo>
                    <a:pt x="640" y="778"/>
                  </a:lnTo>
                  <a:lnTo>
                    <a:pt x="630" y="782"/>
                  </a:lnTo>
                  <a:lnTo>
                    <a:pt x="623" y="778"/>
                  </a:lnTo>
                  <a:lnTo>
                    <a:pt x="615" y="777"/>
                  </a:lnTo>
                  <a:lnTo>
                    <a:pt x="608" y="774"/>
                  </a:lnTo>
                  <a:lnTo>
                    <a:pt x="603" y="772"/>
                  </a:lnTo>
                  <a:lnTo>
                    <a:pt x="600" y="772"/>
                  </a:lnTo>
                  <a:lnTo>
                    <a:pt x="582" y="772"/>
                  </a:lnTo>
                  <a:lnTo>
                    <a:pt x="569" y="774"/>
                  </a:lnTo>
                  <a:lnTo>
                    <a:pt x="555" y="778"/>
                  </a:lnTo>
                  <a:lnTo>
                    <a:pt x="547" y="778"/>
                  </a:lnTo>
                  <a:lnTo>
                    <a:pt x="537" y="785"/>
                  </a:lnTo>
                  <a:lnTo>
                    <a:pt x="524" y="793"/>
                  </a:lnTo>
                  <a:lnTo>
                    <a:pt x="511" y="798"/>
                  </a:lnTo>
                  <a:lnTo>
                    <a:pt x="503" y="803"/>
                  </a:lnTo>
                  <a:lnTo>
                    <a:pt x="493" y="801"/>
                  </a:lnTo>
                  <a:lnTo>
                    <a:pt x="484" y="798"/>
                  </a:lnTo>
                  <a:lnTo>
                    <a:pt x="476" y="804"/>
                  </a:lnTo>
                  <a:lnTo>
                    <a:pt x="471" y="804"/>
                  </a:lnTo>
                  <a:lnTo>
                    <a:pt x="466" y="801"/>
                  </a:lnTo>
                  <a:lnTo>
                    <a:pt x="461" y="801"/>
                  </a:lnTo>
                  <a:lnTo>
                    <a:pt x="456" y="803"/>
                  </a:lnTo>
                  <a:lnTo>
                    <a:pt x="458" y="811"/>
                  </a:lnTo>
                  <a:lnTo>
                    <a:pt x="468" y="824"/>
                  </a:lnTo>
                  <a:lnTo>
                    <a:pt x="468" y="825"/>
                  </a:lnTo>
                  <a:lnTo>
                    <a:pt x="468" y="830"/>
                  </a:lnTo>
                  <a:lnTo>
                    <a:pt x="469" y="838"/>
                  </a:lnTo>
                  <a:lnTo>
                    <a:pt x="464" y="837"/>
                  </a:lnTo>
                  <a:lnTo>
                    <a:pt x="460" y="833"/>
                  </a:lnTo>
                  <a:lnTo>
                    <a:pt x="453" y="833"/>
                  </a:lnTo>
                  <a:lnTo>
                    <a:pt x="446" y="835"/>
                  </a:lnTo>
                  <a:lnTo>
                    <a:pt x="441" y="838"/>
                  </a:lnTo>
                  <a:lnTo>
                    <a:pt x="433" y="833"/>
                  </a:lnTo>
                  <a:lnTo>
                    <a:pt x="430" y="835"/>
                  </a:lnTo>
                  <a:lnTo>
                    <a:pt x="425" y="835"/>
                  </a:lnTo>
                  <a:lnTo>
                    <a:pt x="421" y="835"/>
                  </a:lnTo>
                  <a:lnTo>
                    <a:pt x="418" y="838"/>
                  </a:lnTo>
                  <a:lnTo>
                    <a:pt x="413" y="837"/>
                  </a:lnTo>
                  <a:lnTo>
                    <a:pt x="407" y="838"/>
                  </a:lnTo>
                  <a:lnTo>
                    <a:pt x="405" y="835"/>
                  </a:lnTo>
                  <a:lnTo>
                    <a:pt x="400" y="833"/>
                  </a:lnTo>
                  <a:lnTo>
                    <a:pt x="395" y="832"/>
                  </a:lnTo>
                  <a:lnTo>
                    <a:pt x="392" y="829"/>
                  </a:lnTo>
                  <a:lnTo>
                    <a:pt x="387" y="825"/>
                  </a:lnTo>
                  <a:lnTo>
                    <a:pt x="382" y="820"/>
                  </a:lnTo>
                  <a:lnTo>
                    <a:pt x="377" y="820"/>
                  </a:lnTo>
                  <a:lnTo>
                    <a:pt x="372" y="819"/>
                  </a:lnTo>
                  <a:lnTo>
                    <a:pt x="367" y="814"/>
                  </a:lnTo>
                  <a:lnTo>
                    <a:pt x="362" y="812"/>
                  </a:lnTo>
                  <a:lnTo>
                    <a:pt x="354" y="814"/>
                  </a:lnTo>
                  <a:lnTo>
                    <a:pt x="347" y="812"/>
                  </a:lnTo>
                  <a:lnTo>
                    <a:pt x="337" y="804"/>
                  </a:lnTo>
                  <a:lnTo>
                    <a:pt x="335" y="806"/>
                  </a:lnTo>
                  <a:lnTo>
                    <a:pt x="334" y="807"/>
                  </a:lnTo>
                  <a:lnTo>
                    <a:pt x="332" y="811"/>
                  </a:lnTo>
                  <a:lnTo>
                    <a:pt x="332" y="816"/>
                  </a:lnTo>
                  <a:lnTo>
                    <a:pt x="332" y="820"/>
                  </a:lnTo>
                  <a:lnTo>
                    <a:pt x="334" y="822"/>
                  </a:lnTo>
                  <a:lnTo>
                    <a:pt x="337" y="827"/>
                  </a:lnTo>
                  <a:lnTo>
                    <a:pt x="340" y="830"/>
                  </a:lnTo>
                  <a:lnTo>
                    <a:pt x="342" y="835"/>
                  </a:lnTo>
                  <a:lnTo>
                    <a:pt x="344" y="838"/>
                  </a:lnTo>
                  <a:lnTo>
                    <a:pt x="345" y="841"/>
                  </a:lnTo>
                  <a:lnTo>
                    <a:pt x="345" y="848"/>
                  </a:lnTo>
                  <a:lnTo>
                    <a:pt x="345" y="853"/>
                  </a:lnTo>
                  <a:lnTo>
                    <a:pt x="345" y="859"/>
                  </a:lnTo>
                  <a:lnTo>
                    <a:pt x="345" y="863"/>
                  </a:lnTo>
                  <a:lnTo>
                    <a:pt x="345" y="866"/>
                  </a:lnTo>
                  <a:lnTo>
                    <a:pt x="349" y="867"/>
                  </a:lnTo>
                  <a:lnTo>
                    <a:pt x="350" y="872"/>
                  </a:lnTo>
                  <a:lnTo>
                    <a:pt x="350" y="875"/>
                  </a:lnTo>
                  <a:lnTo>
                    <a:pt x="349" y="879"/>
                  </a:lnTo>
                  <a:lnTo>
                    <a:pt x="347" y="880"/>
                  </a:lnTo>
                  <a:lnTo>
                    <a:pt x="344" y="880"/>
                  </a:lnTo>
                  <a:lnTo>
                    <a:pt x="342" y="882"/>
                  </a:lnTo>
                  <a:lnTo>
                    <a:pt x="345" y="887"/>
                  </a:lnTo>
                  <a:lnTo>
                    <a:pt x="349" y="890"/>
                  </a:lnTo>
                  <a:lnTo>
                    <a:pt x="349" y="892"/>
                  </a:lnTo>
                  <a:lnTo>
                    <a:pt x="350" y="896"/>
                  </a:lnTo>
                  <a:lnTo>
                    <a:pt x="350" y="898"/>
                  </a:lnTo>
                  <a:lnTo>
                    <a:pt x="347" y="901"/>
                  </a:lnTo>
                  <a:lnTo>
                    <a:pt x="344" y="905"/>
                  </a:lnTo>
                  <a:lnTo>
                    <a:pt x="345" y="908"/>
                  </a:lnTo>
                  <a:lnTo>
                    <a:pt x="347" y="909"/>
                  </a:lnTo>
                  <a:lnTo>
                    <a:pt x="345" y="916"/>
                  </a:lnTo>
                  <a:lnTo>
                    <a:pt x="347" y="921"/>
                  </a:lnTo>
                  <a:lnTo>
                    <a:pt x="345" y="924"/>
                  </a:lnTo>
                  <a:lnTo>
                    <a:pt x="344" y="926"/>
                  </a:lnTo>
                  <a:lnTo>
                    <a:pt x="344" y="929"/>
                  </a:lnTo>
                  <a:lnTo>
                    <a:pt x="344" y="934"/>
                  </a:lnTo>
                  <a:lnTo>
                    <a:pt x="345" y="937"/>
                  </a:lnTo>
                  <a:lnTo>
                    <a:pt x="344" y="939"/>
                  </a:lnTo>
                  <a:lnTo>
                    <a:pt x="342" y="940"/>
                  </a:lnTo>
                  <a:lnTo>
                    <a:pt x="340" y="940"/>
                  </a:lnTo>
                  <a:lnTo>
                    <a:pt x="339" y="940"/>
                  </a:lnTo>
                  <a:lnTo>
                    <a:pt x="337" y="942"/>
                  </a:lnTo>
                  <a:lnTo>
                    <a:pt x="337" y="947"/>
                  </a:lnTo>
                  <a:lnTo>
                    <a:pt x="329" y="955"/>
                  </a:lnTo>
                  <a:lnTo>
                    <a:pt x="327" y="961"/>
                  </a:lnTo>
                  <a:lnTo>
                    <a:pt x="326" y="964"/>
                  </a:lnTo>
                  <a:lnTo>
                    <a:pt x="326" y="968"/>
                  </a:lnTo>
                  <a:lnTo>
                    <a:pt x="329" y="973"/>
                  </a:lnTo>
                  <a:lnTo>
                    <a:pt x="327" y="977"/>
                  </a:lnTo>
                  <a:lnTo>
                    <a:pt x="324" y="981"/>
                  </a:lnTo>
                  <a:lnTo>
                    <a:pt x="321" y="981"/>
                  </a:lnTo>
                  <a:lnTo>
                    <a:pt x="316" y="984"/>
                  </a:lnTo>
                  <a:lnTo>
                    <a:pt x="314" y="987"/>
                  </a:lnTo>
                  <a:lnTo>
                    <a:pt x="312" y="992"/>
                  </a:lnTo>
                  <a:lnTo>
                    <a:pt x="311" y="998"/>
                  </a:lnTo>
                  <a:lnTo>
                    <a:pt x="312" y="1003"/>
                  </a:lnTo>
                  <a:lnTo>
                    <a:pt x="312" y="1008"/>
                  </a:lnTo>
                  <a:lnTo>
                    <a:pt x="312" y="1010"/>
                  </a:lnTo>
                  <a:lnTo>
                    <a:pt x="312" y="1015"/>
                  </a:lnTo>
                  <a:lnTo>
                    <a:pt x="312" y="1019"/>
                  </a:lnTo>
                  <a:lnTo>
                    <a:pt x="309" y="1023"/>
                  </a:lnTo>
                  <a:lnTo>
                    <a:pt x="307" y="1031"/>
                  </a:lnTo>
                  <a:lnTo>
                    <a:pt x="307" y="1034"/>
                  </a:lnTo>
                  <a:lnTo>
                    <a:pt x="307" y="1037"/>
                  </a:lnTo>
                  <a:lnTo>
                    <a:pt x="306" y="1041"/>
                  </a:lnTo>
                  <a:lnTo>
                    <a:pt x="307" y="1044"/>
                  </a:lnTo>
                  <a:lnTo>
                    <a:pt x="307" y="1050"/>
                  </a:lnTo>
                  <a:lnTo>
                    <a:pt x="307" y="1053"/>
                  </a:lnTo>
                  <a:lnTo>
                    <a:pt x="304" y="1058"/>
                  </a:lnTo>
                  <a:lnTo>
                    <a:pt x="304" y="1062"/>
                  </a:lnTo>
                  <a:lnTo>
                    <a:pt x="304" y="1066"/>
                  </a:lnTo>
                  <a:lnTo>
                    <a:pt x="306" y="1073"/>
                  </a:lnTo>
                  <a:lnTo>
                    <a:pt x="306" y="1076"/>
                  </a:lnTo>
                  <a:lnTo>
                    <a:pt x="302" y="1083"/>
                  </a:lnTo>
                  <a:lnTo>
                    <a:pt x="306" y="1084"/>
                  </a:lnTo>
                  <a:lnTo>
                    <a:pt x="309" y="1086"/>
                  </a:lnTo>
                  <a:lnTo>
                    <a:pt x="312" y="1087"/>
                  </a:lnTo>
                  <a:lnTo>
                    <a:pt x="316" y="1087"/>
                  </a:lnTo>
                  <a:lnTo>
                    <a:pt x="317" y="1087"/>
                  </a:lnTo>
                  <a:lnTo>
                    <a:pt x="319" y="1086"/>
                  </a:lnTo>
                  <a:lnTo>
                    <a:pt x="321" y="1086"/>
                  </a:lnTo>
                  <a:lnTo>
                    <a:pt x="324" y="1086"/>
                  </a:lnTo>
                  <a:lnTo>
                    <a:pt x="327" y="1094"/>
                  </a:lnTo>
                  <a:lnTo>
                    <a:pt x="327" y="1099"/>
                  </a:lnTo>
                  <a:lnTo>
                    <a:pt x="327" y="1102"/>
                  </a:lnTo>
                  <a:lnTo>
                    <a:pt x="327" y="1110"/>
                  </a:lnTo>
                  <a:lnTo>
                    <a:pt x="326" y="1117"/>
                  </a:lnTo>
                  <a:lnTo>
                    <a:pt x="324" y="1118"/>
                  </a:lnTo>
                  <a:lnTo>
                    <a:pt x="321" y="1120"/>
                  </a:lnTo>
                  <a:lnTo>
                    <a:pt x="321" y="1126"/>
                  </a:lnTo>
                  <a:lnTo>
                    <a:pt x="319" y="1130"/>
                  </a:lnTo>
                  <a:lnTo>
                    <a:pt x="316" y="1133"/>
                  </a:lnTo>
                  <a:lnTo>
                    <a:pt x="312" y="1136"/>
                  </a:lnTo>
                  <a:lnTo>
                    <a:pt x="307" y="1138"/>
                  </a:lnTo>
                  <a:lnTo>
                    <a:pt x="304" y="1141"/>
                  </a:lnTo>
                  <a:lnTo>
                    <a:pt x="304" y="1142"/>
                  </a:lnTo>
                  <a:lnTo>
                    <a:pt x="304" y="1147"/>
                  </a:lnTo>
                  <a:lnTo>
                    <a:pt x="306" y="1151"/>
                  </a:lnTo>
                  <a:lnTo>
                    <a:pt x="302" y="1154"/>
                  </a:lnTo>
                  <a:lnTo>
                    <a:pt x="301" y="1159"/>
                  </a:lnTo>
                  <a:lnTo>
                    <a:pt x="301" y="1162"/>
                  </a:lnTo>
                  <a:lnTo>
                    <a:pt x="304" y="1165"/>
                  </a:lnTo>
                  <a:lnTo>
                    <a:pt x="306" y="1168"/>
                  </a:lnTo>
                  <a:lnTo>
                    <a:pt x="304" y="1170"/>
                  </a:lnTo>
                  <a:lnTo>
                    <a:pt x="301" y="1170"/>
                  </a:lnTo>
                  <a:lnTo>
                    <a:pt x="297" y="1172"/>
                  </a:lnTo>
                  <a:lnTo>
                    <a:pt x="294" y="1176"/>
                  </a:lnTo>
                  <a:lnTo>
                    <a:pt x="292" y="1178"/>
                  </a:lnTo>
                  <a:lnTo>
                    <a:pt x="291" y="1180"/>
                  </a:lnTo>
                  <a:lnTo>
                    <a:pt x="286" y="1180"/>
                  </a:lnTo>
                  <a:lnTo>
                    <a:pt x="283" y="1176"/>
                  </a:lnTo>
                  <a:lnTo>
                    <a:pt x="281" y="1175"/>
                  </a:lnTo>
                  <a:lnTo>
                    <a:pt x="276" y="1176"/>
                  </a:lnTo>
                  <a:lnTo>
                    <a:pt x="273" y="1176"/>
                  </a:lnTo>
                  <a:lnTo>
                    <a:pt x="271" y="1175"/>
                  </a:lnTo>
                  <a:lnTo>
                    <a:pt x="269" y="1175"/>
                  </a:lnTo>
                  <a:lnTo>
                    <a:pt x="266" y="1175"/>
                  </a:lnTo>
                  <a:lnTo>
                    <a:pt x="263" y="1178"/>
                  </a:lnTo>
                  <a:lnTo>
                    <a:pt x="261" y="1180"/>
                  </a:lnTo>
                  <a:lnTo>
                    <a:pt x="256" y="1176"/>
                  </a:lnTo>
                  <a:lnTo>
                    <a:pt x="254" y="1178"/>
                  </a:lnTo>
                  <a:lnTo>
                    <a:pt x="253" y="1180"/>
                  </a:lnTo>
                  <a:lnTo>
                    <a:pt x="251" y="1181"/>
                  </a:lnTo>
                  <a:lnTo>
                    <a:pt x="248" y="1183"/>
                  </a:lnTo>
                  <a:lnTo>
                    <a:pt x="246" y="1185"/>
                  </a:lnTo>
                  <a:lnTo>
                    <a:pt x="243" y="1188"/>
                  </a:lnTo>
                  <a:lnTo>
                    <a:pt x="241" y="1189"/>
                  </a:lnTo>
                  <a:lnTo>
                    <a:pt x="240" y="1194"/>
                  </a:lnTo>
                  <a:lnTo>
                    <a:pt x="238" y="1197"/>
                  </a:lnTo>
                  <a:lnTo>
                    <a:pt x="236" y="1199"/>
                  </a:lnTo>
                  <a:lnTo>
                    <a:pt x="235" y="1202"/>
                  </a:lnTo>
                  <a:lnTo>
                    <a:pt x="233" y="1207"/>
                  </a:lnTo>
                  <a:lnTo>
                    <a:pt x="231" y="1209"/>
                  </a:lnTo>
                  <a:lnTo>
                    <a:pt x="228" y="1215"/>
                  </a:lnTo>
                  <a:lnTo>
                    <a:pt x="225" y="1217"/>
                  </a:lnTo>
                  <a:lnTo>
                    <a:pt x="220" y="1222"/>
                  </a:lnTo>
                  <a:lnTo>
                    <a:pt x="213" y="1227"/>
                  </a:lnTo>
                  <a:lnTo>
                    <a:pt x="208" y="1231"/>
                  </a:lnTo>
                  <a:lnTo>
                    <a:pt x="203" y="1235"/>
                  </a:lnTo>
                  <a:lnTo>
                    <a:pt x="200" y="1240"/>
                  </a:lnTo>
                  <a:lnTo>
                    <a:pt x="197" y="1243"/>
                  </a:lnTo>
                  <a:lnTo>
                    <a:pt x="195" y="1248"/>
                  </a:lnTo>
                  <a:lnTo>
                    <a:pt x="192" y="1249"/>
                  </a:lnTo>
                  <a:lnTo>
                    <a:pt x="187" y="1251"/>
                  </a:lnTo>
                  <a:lnTo>
                    <a:pt x="183" y="1252"/>
                  </a:lnTo>
                  <a:lnTo>
                    <a:pt x="178" y="1254"/>
                  </a:lnTo>
                  <a:lnTo>
                    <a:pt x="177" y="1256"/>
                  </a:lnTo>
                  <a:lnTo>
                    <a:pt x="170" y="1256"/>
                  </a:lnTo>
                  <a:lnTo>
                    <a:pt x="167" y="1256"/>
                  </a:lnTo>
                  <a:lnTo>
                    <a:pt x="163" y="1256"/>
                  </a:lnTo>
                  <a:lnTo>
                    <a:pt x="162" y="1256"/>
                  </a:lnTo>
                  <a:lnTo>
                    <a:pt x="157" y="1259"/>
                  </a:lnTo>
                  <a:lnTo>
                    <a:pt x="154" y="1254"/>
                  </a:lnTo>
                  <a:lnTo>
                    <a:pt x="149" y="1248"/>
                  </a:lnTo>
                  <a:lnTo>
                    <a:pt x="149" y="1244"/>
                  </a:lnTo>
                  <a:lnTo>
                    <a:pt x="149" y="1241"/>
                  </a:lnTo>
                  <a:lnTo>
                    <a:pt x="145" y="1240"/>
                  </a:lnTo>
                  <a:lnTo>
                    <a:pt x="144" y="1238"/>
                  </a:lnTo>
                  <a:lnTo>
                    <a:pt x="144" y="1233"/>
                  </a:lnTo>
                  <a:lnTo>
                    <a:pt x="142" y="1230"/>
                  </a:lnTo>
                  <a:lnTo>
                    <a:pt x="140" y="1223"/>
                  </a:lnTo>
                  <a:lnTo>
                    <a:pt x="139" y="1220"/>
                  </a:lnTo>
                  <a:lnTo>
                    <a:pt x="135" y="1214"/>
                  </a:lnTo>
                  <a:lnTo>
                    <a:pt x="134" y="1210"/>
                  </a:lnTo>
                  <a:lnTo>
                    <a:pt x="134" y="1206"/>
                  </a:lnTo>
                  <a:lnTo>
                    <a:pt x="134" y="1197"/>
                  </a:lnTo>
                  <a:lnTo>
                    <a:pt x="135" y="1193"/>
                  </a:lnTo>
                  <a:lnTo>
                    <a:pt x="134" y="1189"/>
                  </a:lnTo>
                  <a:lnTo>
                    <a:pt x="129" y="1188"/>
                  </a:lnTo>
                  <a:lnTo>
                    <a:pt x="124" y="1188"/>
                  </a:lnTo>
                  <a:lnTo>
                    <a:pt x="117" y="1188"/>
                  </a:lnTo>
                  <a:lnTo>
                    <a:pt x="116" y="1185"/>
                  </a:lnTo>
                  <a:lnTo>
                    <a:pt x="116" y="1180"/>
                  </a:lnTo>
                  <a:lnTo>
                    <a:pt x="116" y="1176"/>
                  </a:lnTo>
                  <a:lnTo>
                    <a:pt x="112" y="1172"/>
                  </a:lnTo>
                  <a:lnTo>
                    <a:pt x="107" y="1170"/>
                  </a:lnTo>
                  <a:lnTo>
                    <a:pt x="104" y="1167"/>
                  </a:lnTo>
                  <a:lnTo>
                    <a:pt x="99" y="1167"/>
                  </a:lnTo>
                  <a:lnTo>
                    <a:pt x="94" y="1167"/>
                  </a:lnTo>
                  <a:lnTo>
                    <a:pt x="92" y="1163"/>
                  </a:lnTo>
                  <a:lnTo>
                    <a:pt x="92" y="1159"/>
                  </a:lnTo>
                  <a:lnTo>
                    <a:pt x="89" y="1154"/>
                  </a:lnTo>
                  <a:lnTo>
                    <a:pt x="87" y="1151"/>
                  </a:lnTo>
                  <a:lnTo>
                    <a:pt x="86" y="1144"/>
                  </a:lnTo>
                  <a:lnTo>
                    <a:pt x="82" y="1141"/>
                  </a:lnTo>
                  <a:lnTo>
                    <a:pt x="81" y="1141"/>
                  </a:lnTo>
                  <a:lnTo>
                    <a:pt x="79" y="1136"/>
                  </a:lnTo>
                  <a:lnTo>
                    <a:pt x="77" y="1133"/>
                  </a:lnTo>
                  <a:lnTo>
                    <a:pt x="76" y="1131"/>
                  </a:lnTo>
                  <a:lnTo>
                    <a:pt x="73" y="1130"/>
                  </a:lnTo>
                  <a:lnTo>
                    <a:pt x="71" y="1128"/>
                  </a:lnTo>
                  <a:lnTo>
                    <a:pt x="68" y="1126"/>
                  </a:lnTo>
                  <a:lnTo>
                    <a:pt x="66" y="1121"/>
                  </a:lnTo>
                  <a:lnTo>
                    <a:pt x="66" y="1118"/>
                  </a:lnTo>
                  <a:lnTo>
                    <a:pt x="69" y="1115"/>
                  </a:lnTo>
                  <a:lnTo>
                    <a:pt x="69" y="1112"/>
                  </a:lnTo>
                  <a:lnTo>
                    <a:pt x="71" y="1107"/>
                  </a:lnTo>
                  <a:lnTo>
                    <a:pt x="68" y="1102"/>
                  </a:lnTo>
                  <a:lnTo>
                    <a:pt x="69" y="1099"/>
                  </a:lnTo>
                  <a:lnTo>
                    <a:pt x="69" y="1097"/>
                  </a:lnTo>
                  <a:lnTo>
                    <a:pt x="69" y="1094"/>
                  </a:lnTo>
                  <a:lnTo>
                    <a:pt x="68" y="1092"/>
                  </a:lnTo>
                  <a:lnTo>
                    <a:pt x="64" y="1089"/>
                  </a:lnTo>
                  <a:lnTo>
                    <a:pt x="64" y="1086"/>
                  </a:lnTo>
                  <a:lnTo>
                    <a:pt x="64" y="1083"/>
                  </a:lnTo>
                  <a:lnTo>
                    <a:pt x="66" y="1078"/>
                  </a:lnTo>
                  <a:lnTo>
                    <a:pt x="63" y="1074"/>
                  </a:lnTo>
                  <a:lnTo>
                    <a:pt x="59" y="1073"/>
                  </a:lnTo>
                  <a:lnTo>
                    <a:pt x="54" y="1071"/>
                  </a:lnTo>
                  <a:lnTo>
                    <a:pt x="51" y="1066"/>
                  </a:lnTo>
                  <a:lnTo>
                    <a:pt x="49" y="1063"/>
                  </a:lnTo>
                  <a:lnTo>
                    <a:pt x="51" y="1062"/>
                  </a:lnTo>
                  <a:lnTo>
                    <a:pt x="51" y="1057"/>
                  </a:lnTo>
                  <a:lnTo>
                    <a:pt x="49" y="1053"/>
                  </a:lnTo>
                  <a:lnTo>
                    <a:pt x="48" y="1052"/>
                  </a:lnTo>
                  <a:lnTo>
                    <a:pt x="49" y="1049"/>
                  </a:lnTo>
                  <a:lnTo>
                    <a:pt x="51" y="1047"/>
                  </a:lnTo>
                  <a:lnTo>
                    <a:pt x="53" y="1042"/>
                  </a:lnTo>
                  <a:lnTo>
                    <a:pt x="54" y="1039"/>
                  </a:lnTo>
                  <a:lnTo>
                    <a:pt x="59" y="1034"/>
                  </a:lnTo>
                  <a:lnTo>
                    <a:pt x="58" y="1029"/>
                  </a:lnTo>
                  <a:lnTo>
                    <a:pt x="54" y="1023"/>
                  </a:lnTo>
                  <a:lnTo>
                    <a:pt x="56" y="1018"/>
                  </a:lnTo>
                  <a:lnTo>
                    <a:pt x="58" y="1016"/>
                  </a:lnTo>
                  <a:lnTo>
                    <a:pt x="61" y="1013"/>
                  </a:lnTo>
                  <a:lnTo>
                    <a:pt x="66" y="1008"/>
                  </a:lnTo>
                  <a:lnTo>
                    <a:pt x="68" y="1005"/>
                  </a:lnTo>
                  <a:lnTo>
                    <a:pt x="69" y="1002"/>
                  </a:lnTo>
                  <a:lnTo>
                    <a:pt x="69" y="994"/>
                  </a:lnTo>
                  <a:lnTo>
                    <a:pt x="73" y="990"/>
                  </a:lnTo>
                  <a:lnTo>
                    <a:pt x="76" y="990"/>
                  </a:lnTo>
                  <a:lnTo>
                    <a:pt x="79" y="989"/>
                  </a:lnTo>
                  <a:lnTo>
                    <a:pt x="84" y="985"/>
                  </a:lnTo>
                  <a:lnTo>
                    <a:pt x="86" y="982"/>
                  </a:lnTo>
                  <a:lnTo>
                    <a:pt x="86" y="977"/>
                  </a:lnTo>
                  <a:lnTo>
                    <a:pt x="89" y="971"/>
                  </a:lnTo>
                  <a:lnTo>
                    <a:pt x="92" y="968"/>
                  </a:lnTo>
                  <a:lnTo>
                    <a:pt x="89" y="963"/>
                  </a:lnTo>
                  <a:lnTo>
                    <a:pt x="87" y="958"/>
                  </a:lnTo>
                  <a:lnTo>
                    <a:pt x="86" y="955"/>
                  </a:lnTo>
                  <a:lnTo>
                    <a:pt x="86" y="952"/>
                  </a:lnTo>
                  <a:lnTo>
                    <a:pt x="87" y="950"/>
                  </a:lnTo>
                  <a:lnTo>
                    <a:pt x="89" y="948"/>
                  </a:lnTo>
                  <a:lnTo>
                    <a:pt x="87" y="947"/>
                  </a:lnTo>
                  <a:lnTo>
                    <a:pt x="87" y="940"/>
                  </a:lnTo>
                  <a:lnTo>
                    <a:pt x="86" y="934"/>
                  </a:lnTo>
                  <a:lnTo>
                    <a:pt x="84" y="932"/>
                  </a:lnTo>
                  <a:lnTo>
                    <a:pt x="84" y="930"/>
                  </a:lnTo>
                  <a:lnTo>
                    <a:pt x="81" y="926"/>
                  </a:lnTo>
                  <a:lnTo>
                    <a:pt x="79" y="921"/>
                  </a:lnTo>
                  <a:lnTo>
                    <a:pt x="77" y="919"/>
                  </a:lnTo>
                  <a:lnTo>
                    <a:pt x="76" y="916"/>
                  </a:lnTo>
                  <a:lnTo>
                    <a:pt x="76" y="911"/>
                  </a:lnTo>
                  <a:lnTo>
                    <a:pt x="76" y="906"/>
                  </a:lnTo>
                  <a:lnTo>
                    <a:pt x="76" y="903"/>
                  </a:lnTo>
                  <a:lnTo>
                    <a:pt x="73" y="900"/>
                  </a:lnTo>
                  <a:lnTo>
                    <a:pt x="69" y="896"/>
                  </a:lnTo>
                  <a:lnTo>
                    <a:pt x="69" y="892"/>
                  </a:lnTo>
                  <a:lnTo>
                    <a:pt x="66" y="888"/>
                  </a:lnTo>
                  <a:lnTo>
                    <a:pt x="64" y="884"/>
                  </a:lnTo>
                  <a:lnTo>
                    <a:pt x="63" y="880"/>
                  </a:lnTo>
                  <a:lnTo>
                    <a:pt x="63" y="875"/>
                  </a:lnTo>
                  <a:lnTo>
                    <a:pt x="68" y="874"/>
                  </a:lnTo>
                  <a:lnTo>
                    <a:pt x="69" y="872"/>
                  </a:lnTo>
                  <a:lnTo>
                    <a:pt x="76" y="869"/>
                  </a:lnTo>
                  <a:lnTo>
                    <a:pt x="77" y="867"/>
                  </a:lnTo>
                  <a:lnTo>
                    <a:pt x="79" y="866"/>
                  </a:lnTo>
                  <a:lnTo>
                    <a:pt x="79" y="863"/>
                  </a:lnTo>
                  <a:lnTo>
                    <a:pt x="77" y="859"/>
                  </a:lnTo>
                  <a:lnTo>
                    <a:pt x="79" y="853"/>
                  </a:lnTo>
                  <a:lnTo>
                    <a:pt x="77" y="848"/>
                  </a:lnTo>
                  <a:lnTo>
                    <a:pt x="76" y="845"/>
                  </a:lnTo>
                  <a:lnTo>
                    <a:pt x="74" y="841"/>
                  </a:lnTo>
                  <a:lnTo>
                    <a:pt x="71" y="835"/>
                  </a:lnTo>
                  <a:lnTo>
                    <a:pt x="69" y="829"/>
                  </a:lnTo>
                  <a:lnTo>
                    <a:pt x="74" y="827"/>
                  </a:lnTo>
                  <a:lnTo>
                    <a:pt x="76" y="825"/>
                  </a:lnTo>
                  <a:lnTo>
                    <a:pt x="74" y="824"/>
                  </a:lnTo>
                  <a:lnTo>
                    <a:pt x="73" y="822"/>
                  </a:lnTo>
                  <a:lnTo>
                    <a:pt x="69" y="817"/>
                  </a:lnTo>
                  <a:lnTo>
                    <a:pt x="66" y="817"/>
                  </a:lnTo>
                  <a:lnTo>
                    <a:pt x="64" y="814"/>
                  </a:lnTo>
                  <a:lnTo>
                    <a:pt x="63" y="807"/>
                  </a:lnTo>
                  <a:lnTo>
                    <a:pt x="61" y="806"/>
                  </a:lnTo>
                  <a:lnTo>
                    <a:pt x="58" y="803"/>
                  </a:lnTo>
                  <a:lnTo>
                    <a:pt x="56" y="795"/>
                  </a:lnTo>
                  <a:lnTo>
                    <a:pt x="53" y="791"/>
                  </a:lnTo>
                  <a:lnTo>
                    <a:pt x="54" y="788"/>
                  </a:lnTo>
                  <a:lnTo>
                    <a:pt x="54" y="785"/>
                  </a:lnTo>
                  <a:lnTo>
                    <a:pt x="58" y="778"/>
                  </a:lnTo>
                  <a:lnTo>
                    <a:pt x="59" y="772"/>
                  </a:lnTo>
                  <a:lnTo>
                    <a:pt x="61" y="770"/>
                  </a:lnTo>
                  <a:lnTo>
                    <a:pt x="63" y="767"/>
                  </a:lnTo>
                  <a:lnTo>
                    <a:pt x="63" y="762"/>
                  </a:lnTo>
                  <a:lnTo>
                    <a:pt x="61" y="759"/>
                  </a:lnTo>
                  <a:lnTo>
                    <a:pt x="58" y="751"/>
                  </a:lnTo>
                  <a:lnTo>
                    <a:pt x="56" y="744"/>
                  </a:lnTo>
                  <a:lnTo>
                    <a:pt x="53" y="743"/>
                  </a:lnTo>
                  <a:lnTo>
                    <a:pt x="53" y="740"/>
                  </a:lnTo>
                  <a:lnTo>
                    <a:pt x="53" y="738"/>
                  </a:lnTo>
                  <a:lnTo>
                    <a:pt x="51" y="735"/>
                  </a:lnTo>
                  <a:lnTo>
                    <a:pt x="53" y="731"/>
                  </a:lnTo>
                  <a:lnTo>
                    <a:pt x="51" y="728"/>
                  </a:lnTo>
                  <a:lnTo>
                    <a:pt x="49" y="728"/>
                  </a:lnTo>
                  <a:lnTo>
                    <a:pt x="46" y="728"/>
                  </a:lnTo>
                  <a:lnTo>
                    <a:pt x="43" y="728"/>
                  </a:lnTo>
                  <a:lnTo>
                    <a:pt x="41" y="725"/>
                  </a:lnTo>
                  <a:lnTo>
                    <a:pt x="39" y="723"/>
                  </a:lnTo>
                  <a:lnTo>
                    <a:pt x="39" y="720"/>
                  </a:lnTo>
                  <a:lnTo>
                    <a:pt x="41" y="714"/>
                  </a:lnTo>
                  <a:lnTo>
                    <a:pt x="43" y="709"/>
                  </a:lnTo>
                  <a:lnTo>
                    <a:pt x="43" y="707"/>
                  </a:lnTo>
                  <a:lnTo>
                    <a:pt x="44" y="701"/>
                  </a:lnTo>
                  <a:lnTo>
                    <a:pt x="48" y="697"/>
                  </a:lnTo>
                  <a:lnTo>
                    <a:pt x="49" y="696"/>
                  </a:lnTo>
                  <a:lnTo>
                    <a:pt x="53" y="694"/>
                  </a:lnTo>
                  <a:lnTo>
                    <a:pt x="54" y="691"/>
                  </a:lnTo>
                  <a:lnTo>
                    <a:pt x="54" y="686"/>
                  </a:lnTo>
                  <a:lnTo>
                    <a:pt x="54" y="685"/>
                  </a:lnTo>
                  <a:lnTo>
                    <a:pt x="59" y="685"/>
                  </a:lnTo>
                  <a:lnTo>
                    <a:pt x="61" y="683"/>
                  </a:lnTo>
                  <a:lnTo>
                    <a:pt x="63" y="680"/>
                  </a:lnTo>
                  <a:lnTo>
                    <a:pt x="64" y="676"/>
                  </a:lnTo>
                  <a:lnTo>
                    <a:pt x="68" y="676"/>
                  </a:lnTo>
                  <a:lnTo>
                    <a:pt x="69" y="675"/>
                  </a:lnTo>
                  <a:lnTo>
                    <a:pt x="73" y="672"/>
                  </a:lnTo>
                  <a:lnTo>
                    <a:pt x="73" y="668"/>
                  </a:lnTo>
                  <a:lnTo>
                    <a:pt x="69" y="657"/>
                  </a:lnTo>
                  <a:lnTo>
                    <a:pt x="59" y="652"/>
                  </a:lnTo>
                  <a:lnTo>
                    <a:pt x="58" y="649"/>
                  </a:lnTo>
                  <a:lnTo>
                    <a:pt x="56" y="646"/>
                  </a:lnTo>
                  <a:lnTo>
                    <a:pt x="54" y="644"/>
                  </a:lnTo>
                  <a:lnTo>
                    <a:pt x="51" y="642"/>
                  </a:lnTo>
                  <a:lnTo>
                    <a:pt x="48" y="641"/>
                  </a:lnTo>
                  <a:lnTo>
                    <a:pt x="44" y="634"/>
                  </a:lnTo>
                  <a:lnTo>
                    <a:pt x="43" y="629"/>
                  </a:lnTo>
                  <a:lnTo>
                    <a:pt x="44" y="625"/>
                  </a:lnTo>
                  <a:lnTo>
                    <a:pt x="46" y="617"/>
                  </a:lnTo>
                  <a:lnTo>
                    <a:pt x="46" y="612"/>
                  </a:lnTo>
                  <a:lnTo>
                    <a:pt x="46" y="610"/>
                  </a:lnTo>
                  <a:lnTo>
                    <a:pt x="43" y="607"/>
                  </a:lnTo>
                  <a:lnTo>
                    <a:pt x="41" y="604"/>
                  </a:lnTo>
                  <a:lnTo>
                    <a:pt x="39" y="604"/>
                  </a:lnTo>
                  <a:lnTo>
                    <a:pt x="36" y="602"/>
                  </a:lnTo>
                  <a:lnTo>
                    <a:pt x="31" y="600"/>
                  </a:lnTo>
                  <a:lnTo>
                    <a:pt x="28" y="599"/>
                  </a:lnTo>
                  <a:lnTo>
                    <a:pt x="23" y="602"/>
                  </a:lnTo>
                  <a:lnTo>
                    <a:pt x="20" y="600"/>
                  </a:lnTo>
                  <a:lnTo>
                    <a:pt x="15" y="597"/>
                  </a:lnTo>
                  <a:lnTo>
                    <a:pt x="13" y="597"/>
                  </a:lnTo>
                  <a:lnTo>
                    <a:pt x="10" y="594"/>
                  </a:lnTo>
                  <a:lnTo>
                    <a:pt x="8" y="589"/>
                  </a:lnTo>
                  <a:lnTo>
                    <a:pt x="8" y="583"/>
                  </a:lnTo>
                  <a:lnTo>
                    <a:pt x="6" y="578"/>
                  </a:lnTo>
                  <a:lnTo>
                    <a:pt x="5" y="576"/>
                  </a:lnTo>
                  <a:lnTo>
                    <a:pt x="1" y="576"/>
                  </a:lnTo>
                  <a:lnTo>
                    <a:pt x="0" y="573"/>
                  </a:lnTo>
                  <a:lnTo>
                    <a:pt x="1" y="570"/>
                  </a:lnTo>
                  <a:lnTo>
                    <a:pt x="1" y="566"/>
                  </a:lnTo>
                  <a:lnTo>
                    <a:pt x="0" y="562"/>
                  </a:lnTo>
                  <a:lnTo>
                    <a:pt x="0" y="557"/>
                  </a:lnTo>
                  <a:lnTo>
                    <a:pt x="0" y="553"/>
                  </a:lnTo>
                  <a:lnTo>
                    <a:pt x="0" y="549"/>
                  </a:lnTo>
                  <a:lnTo>
                    <a:pt x="3" y="547"/>
                  </a:lnTo>
                  <a:lnTo>
                    <a:pt x="5" y="545"/>
                  </a:lnTo>
                  <a:lnTo>
                    <a:pt x="5" y="537"/>
                  </a:lnTo>
                  <a:lnTo>
                    <a:pt x="11" y="532"/>
                  </a:lnTo>
                  <a:lnTo>
                    <a:pt x="16" y="531"/>
                  </a:lnTo>
                  <a:lnTo>
                    <a:pt x="21" y="529"/>
                  </a:lnTo>
                  <a:lnTo>
                    <a:pt x="26" y="528"/>
                  </a:lnTo>
                  <a:lnTo>
                    <a:pt x="30" y="523"/>
                  </a:lnTo>
                  <a:lnTo>
                    <a:pt x="31" y="521"/>
                  </a:lnTo>
                  <a:lnTo>
                    <a:pt x="36" y="519"/>
                  </a:lnTo>
                  <a:lnTo>
                    <a:pt x="41" y="516"/>
                  </a:lnTo>
                  <a:lnTo>
                    <a:pt x="41" y="510"/>
                  </a:lnTo>
                  <a:lnTo>
                    <a:pt x="48" y="505"/>
                  </a:lnTo>
                  <a:lnTo>
                    <a:pt x="49" y="502"/>
                  </a:lnTo>
                  <a:lnTo>
                    <a:pt x="51" y="500"/>
                  </a:lnTo>
                  <a:lnTo>
                    <a:pt x="54" y="495"/>
                  </a:lnTo>
                  <a:lnTo>
                    <a:pt x="56" y="494"/>
                  </a:lnTo>
                  <a:lnTo>
                    <a:pt x="59" y="492"/>
                  </a:lnTo>
                  <a:lnTo>
                    <a:pt x="59" y="490"/>
                  </a:lnTo>
                  <a:lnTo>
                    <a:pt x="63" y="485"/>
                  </a:lnTo>
                  <a:lnTo>
                    <a:pt x="68" y="482"/>
                  </a:lnTo>
                  <a:lnTo>
                    <a:pt x="69" y="482"/>
                  </a:lnTo>
                  <a:lnTo>
                    <a:pt x="76" y="481"/>
                  </a:lnTo>
                  <a:lnTo>
                    <a:pt x="84" y="482"/>
                  </a:lnTo>
                  <a:lnTo>
                    <a:pt x="86" y="482"/>
                  </a:lnTo>
                  <a:lnTo>
                    <a:pt x="92" y="482"/>
                  </a:lnTo>
                  <a:lnTo>
                    <a:pt x="96" y="482"/>
                  </a:lnTo>
                  <a:lnTo>
                    <a:pt x="96" y="477"/>
                  </a:lnTo>
                  <a:lnTo>
                    <a:pt x="101" y="469"/>
                  </a:lnTo>
                  <a:lnTo>
                    <a:pt x="106" y="468"/>
                  </a:lnTo>
                  <a:lnTo>
                    <a:pt x="109" y="468"/>
                  </a:lnTo>
                  <a:lnTo>
                    <a:pt x="112" y="463"/>
                  </a:lnTo>
                  <a:lnTo>
                    <a:pt x="112" y="456"/>
                  </a:lnTo>
                  <a:lnTo>
                    <a:pt x="111" y="451"/>
                  </a:lnTo>
                  <a:lnTo>
                    <a:pt x="109" y="445"/>
                  </a:lnTo>
                  <a:lnTo>
                    <a:pt x="112" y="439"/>
                  </a:lnTo>
                  <a:lnTo>
                    <a:pt x="114" y="434"/>
                  </a:lnTo>
                  <a:lnTo>
                    <a:pt x="116" y="430"/>
                  </a:lnTo>
                  <a:lnTo>
                    <a:pt x="117" y="429"/>
                  </a:lnTo>
                  <a:lnTo>
                    <a:pt x="117" y="424"/>
                  </a:lnTo>
                  <a:lnTo>
                    <a:pt x="117" y="422"/>
                  </a:lnTo>
                  <a:lnTo>
                    <a:pt x="114" y="416"/>
                  </a:lnTo>
                  <a:lnTo>
                    <a:pt x="114" y="413"/>
                  </a:lnTo>
                  <a:lnTo>
                    <a:pt x="116" y="411"/>
                  </a:lnTo>
                  <a:lnTo>
                    <a:pt x="120" y="409"/>
                  </a:lnTo>
                  <a:lnTo>
                    <a:pt x="122" y="408"/>
                  </a:lnTo>
                  <a:lnTo>
                    <a:pt x="129" y="406"/>
                  </a:lnTo>
                  <a:lnTo>
                    <a:pt x="129" y="403"/>
                  </a:lnTo>
                  <a:lnTo>
                    <a:pt x="130" y="398"/>
                  </a:lnTo>
                  <a:lnTo>
                    <a:pt x="130" y="395"/>
                  </a:lnTo>
                  <a:lnTo>
                    <a:pt x="130" y="392"/>
                  </a:lnTo>
                  <a:lnTo>
                    <a:pt x="132" y="390"/>
                  </a:lnTo>
                  <a:lnTo>
                    <a:pt x="134" y="387"/>
                  </a:lnTo>
                  <a:lnTo>
                    <a:pt x="139" y="379"/>
                  </a:lnTo>
                  <a:lnTo>
                    <a:pt x="142" y="379"/>
                  </a:lnTo>
                  <a:lnTo>
                    <a:pt x="144" y="377"/>
                  </a:lnTo>
                  <a:lnTo>
                    <a:pt x="145" y="372"/>
                  </a:lnTo>
                  <a:lnTo>
                    <a:pt x="149" y="371"/>
                  </a:lnTo>
                  <a:lnTo>
                    <a:pt x="154" y="371"/>
                  </a:lnTo>
                  <a:lnTo>
                    <a:pt x="155" y="371"/>
                  </a:lnTo>
                  <a:lnTo>
                    <a:pt x="160" y="372"/>
                  </a:lnTo>
                  <a:lnTo>
                    <a:pt x="165" y="372"/>
                  </a:lnTo>
                  <a:lnTo>
                    <a:pt x="167" y="372"/>
                  </a:lnTo>
                  <a:lnTo>
                    <a:pt x="172" y="372"/>
                  </a:lnTo>
                  <a:lnTo>
                    <a:pt x="177" y="369"/>
                  </a:lnTo>
                  <a:lnTo>
                    <a:pt x="175" y="362"/>
                  </a:lnTo>
                  <a:lnTo>
                    <a:pt x="172" y="359"/>
                  </a:lnTo>
                  <a:lnTo>
                    <a:pt x="168" y="358"/>
                  </a:lnTo>
                  <a:lnTo>
                    <a:pt x="162" y="353"/>
                  </a:lnTo>
                  <a:lnTo>
                    <a:pt x="165" y="345"/>
                  </a:lnTo>
                  <a:lnTo>
                    <a:pt x="168" y="341"/>
                  </a:lnTo>
                  <a:lnTo>
                    <a:pt x="168" y="340"/>
                  </a:lnTo>
                  <a:lnTo>
                    <a:pt x="165" y="337"/>
                  </a:lnTo>
                  <a:lnTo>
                    <a:pt x="163" y="337"/>
                  </a:lnTo>
                  <a:lnTo>
                    <a:pt x="159" y="333"/>
                  </a:lnTo>
                  <a:lnTo>
                    <a:pt x="157" y="332"/>
                  </a:lnTo>
                  <a:lnTo>
                    <a:pt x="152" y="327"/>
                  </a:lnTo>
                  <a:lnTo>
                    <a:pt x="144" y="319"/>
                  </a:lnTo>
                  <a:lnTo>
                    <a:pt x="144" y="317"/>
                  </a:lnTo>
                  <a:lnTo>
                    <a:pt x="140" y="312"/>
                  </a:lnTo>
                  <a:lnTo>
                    <a:pt x="139" y="307"/>
                  </a:lnTo>
                  <a:lnTo>
                    <a:pt x="139" y="303"/>
                  </a:lnTo>
                  <a:lnTo>
                    <a:pt x="137" y="298"/>
                  </a:lnTo>
                  <a:lnTo>
                    <a:pt x="135" y="293"/>
                  </a:lnTo>
                  <a:lnTo>
                    <a:pt x="135" y="286"/>
                  </a:lnTo>
                  <a:lnTo>
                    <a:pt x="140" y="282"/>
                  </a:lnTo>
                  <a:lnTo>
                    <a:pt x="149" y="275"/>
                  </a:lnTo>
                  <a:lnTo>
                    <a:pt x="150" y="270"/>
                  </a:lnTo>
                  <a:lnTo>
                    <a:pt x="152" y="265"/>
                  </a:lnTo>
                  <a:lnTo>
                    <a:pt x="157" y="262"/>
                  </a:lnTo>
                  <a:lnTo>
                    <a:pt x="163" y="261"/>
                  </a:lnTo>
                  <a:lnTo>
                    <a:pt x="165" y="261"/>
                  </a:lnTo>
                  <a:lnTo>
                    <a:pt x="170" y="259"/>
                  </a:lnTo>
                  <a:lnTo>
                    <a:pt x="175" y="259"/>
                  </a:lnTo>
                  <a:lnTo>
                    <a:pt x="177" y="256"/>
                  </a:lnTo>
                  <a:lnTo>
                    <a:pt x="173" y="252"/>
                  </a:lnTo>
                  <a:lnTo>
                    <a:pt x="173" y="248"/>
                  </a:lnTo>
                  <a:lnTo>
                    <a:pt x="170" y="243"/>
                  </a:lnTo>
                  <a:lnTo>
                    <a:pt x="170" y="238"/>
                  </a:lnTo>
                  <a:lnTo>
                    <a:pt x="170" y="233"/>
                  </a:lnTo>
                  <a:lnTo>
                    <a:pt x="173" y="230"/>
                  </a:lnTo>
                  <a:lnTo>
                    <a:pt x="173" y="227"/>
                  </a:lnTo>
                  <a:lnTo>
                    <a:pt x="172" y="222"/>
                  </a:lnTo>
                  <a:lnTo>
                    <a:pt x="177" y="217"/>
                  </a:lnTo>
                  <a:lnTo>
                    <a:pt x="177" y="215"/>
                  </a:lnTo>
                  <a:lnTo>
                    <a:pt x="177" y="209"/>
                  </a:lnTo>
                  <a:lnTo>
                    <a:pt x="185" y="207"/>
                  </a:lnTo>
                  <a:lnTo>
                    <a:pt x="188" y="207"/>
                  </a:lnTo>
                  <a:lnTo>
                    <a:pt x="192" y="207"/>
                  </a:lnTo>
                  <a:lnTo>
                    <a:pt x="192" y="206"/>
                  </a:lnTo>
                  <a:lnTo>
                    <a:pt x="193" y="201"/>
                  </a:lnTo>
                  <a:lnTo>
                    <a:pt x="195" y="199"/>
                  </a:lnTo>
                  <a:lnTo>
                    <a:pt x="198" y="196"/>
                  </a:lnTo>
                  <a:lnTo>
                    <a:pt x="202" y="194"/>
                  </a:lnTo>
                  <a:lnTo>
                    <a:pt x="203" y="193"/>
                  </a:lnTo>
                  <a:lnTo>
                    <a:pt x="205" y="191"/>
                  </a:lnTo>
                  <a:lnTo>
                    <a:pt x="210" y="186"/>
                  </a:lnTo>
                  <a:lnTo>
                    <a:pt x="211" y="186"/>
                  </a:lnTo>
                  <a:lnTo>
                    <a:pt x="220" y="191"/>
                  </a:lnTo>
                  <a:lnTo>
                    <a:pt x="225" y="194"/>
                  </a:lnTo>
                  <a:lnTo>
                    <a:pt x="230" y="199"/>
                  </a:lnTo>
                  <a:lnTo>
                    <a:pt x="235" y="201"/>
                  </a:lnTo>
                  <a:lnTo>
                    <a:pt x="241" y="199"/>
                  </a:lnTo>
                  <a:lnTo>
                    <a:pt x="245" y="199"/>
                  </a:lnTo>
                  <a:lnTo>
                    <a:pt x="246" y="197"/>
                  </a:lnTo>
                  <a:lnTo>
                    <a:pt x="251" y="194"/>
                  </a:lnTo>
                  <a:lnTo>
                    <a:pt x="254" y="193"/>
                  </a:lnTo>
                  <a:lnTo>
                    <a:pt x="256" y="194"/>
                  </a:lnTo>
                  <a:lnTo>
                    <a:pt x="263" y="193"/>
                  </a:lnTo>
                  <a:lnTo>
                    <a:pt x="269" y="191"/>
                  </a:lnTo>
                  <a:lnTo>
                    <a:pt x="274" y="183"/>
                  </a:lnTo>
                  <a:lnTo>
                    <a:pt x="274" y="181"/>
                  </a:lnTo>
                  <a:lnTo>
                    <a:pt x="273" y="176"/>
                  </a:lnTo>
                  <a:lnTo>
                    <a:pt x="271" y="170"/>
                  </a:lnTo>
                  <a:lnTo>
                    <a:pt x="271" y="167"/>
                  </a:lnTo>
                  <a:lnTo>
                    <a:pt x="271" y="163"/>
                  </a:lnTo>
                  <a:lnTo>
                    <a:pt x="273" y="159"/>
                  </a:lnTo>
                  <a:lnTo>
                    <a:pt x="271" y="149"/>
                  </a:lnTo>
                  <a:lnTo>
                    <a:pt x="274" y="142"/>
                  </a:lnTo>
                  <a:lnTo>
                    <a:pt x="291" y="131"/>
                  </a:lnTo>
                  <a:lnTo>
                    <a:pt x="296" y="125"/>
                  </a:lnTo>
                  <a:lnTo>
                    <a:pt x="283" y="113"/>
                  </a:lnTo>
                  <a:lnTo>
                    <a:pt x="273" y="104"/>
                  </a:lnTo>
                  <a:lnTo>
                    <a:pt x="264" y="99"/>
                  </a:lnTo>
                  <a:lnTo>
                    <a:pt x="259" y="97"/>
                  </a:lnTo>
                  <a:lnTo>
                    <a:pt x="254" y="92"/>
                  </a:lnTo>
                  <a:lnTo>
                    <a:pt x="253" y="84"/>
                  </a:lnTo>
                  <a:lnTo>
                    <a:pt x="254" y="76"/>
                  </a:lnTo>
                  <a:lnTo>
                    <a:pt x="261" y="71"/>
                  </a:lnTo>
                  <a:lnTo>
                    <a:pt x="271" y="68"/>
                  </a:lnTo>
                  <a:lnTo>
                    <a:pt x="289" y="63"/>
                  </a:lnTo>
                  <a:lnTo>
                    <a:pt x="297" y="60"/>
                  </a:lnTo>
                  <a:lnTo>
                    <a:pt x="306" y="55"/>
                  </a:lnTo>
                  <a:lnTo>
                    <a:pt x="312" y="53"/>
                  </a:lnTo>
                  <a:lnTo>
                    <a:pt x="326" y="53"/>
                  </a:lnTo>
                  <a:lnTo>
                    <a:pt x="334" y="52"/>
                  </a:lnTo>
                  <a:lnTo>
                    <a:pt x="337" y="49"/>
                  </a:lnTo>
                  <a:lnTo>
                    <a:pt x="339" y="42"/>
                  </a:lnTo>
                  <a:lnTo>
                    <a:pt x="340" y="34"/>
                  </a:lnTo>
                  <a:lnTo>
                    <a:pt x="337" y="31"/>
                  </a:lnTo>
                  <a:lnTo>
                    <a:pt x="331" y="28"/>
                  </a:lnTo>
                  <a:lnTo>
                    <a:pt x="314" y="24"/>
                  </a:lnTo>
                  <a:lnTo>
                    <a:pt x="309" y="23"/>
                  </a:lnTo>
                  <a:lnTo>
                    <a:pt x="301" y="19"/>
                  </a:lnTo>
                  <a:lnTo>
                    <a:pt x="294" y="18"/>
                  </a:lnTo>
                  <a:lnTo>
                    <a:pt x="288" y="15"/>
                  </a:lnTo>
                  <a:lnTo>
                    <a:pt x="283" y="13"/>
                  </a:lnTo>
                  <a:lnTo>
                    <a:pt x="279" y="7"/>
                  </a:lnTo>
                  <a:lnTo>
                    <a:pt x="274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0" name="Freeform 170"/>
            <p:cNvSpPr>
              <a:spLocks/>
            </p:cNvSpPr>
            <p:nvPr/>
          </p:nvSpPr>
          <p:spPr bwMode="auto">
            <a:xfrm>
              <a:off x="1784349" y="464345"/>
              <a:ext cx="969963" cy="923925"/>
            </a:xfrm>
            <a:custGeom>
              <a:avLst/>
              <a:gdLst>
                <a:gd name="T0" fmla="*/ 96 w 1223"/>
                <a:gd name="T1" fmla="*/ 320 h 1163"/>
                <a:gd name="T2" fmla="*/ 95 w 1223"/>
                <a:gd name="T3" fmla="*/ 270 h 1163"/>
                <a:gd name="T4" fmla="*/ 55 w 1223"/>
                <a:gd name="T5" fmla="*/ 187 h 1163"/>
                <a:gd name="T6" fmla="*/ 2 w 1223"/>
                <a:gd name="T7" fmla="*/ 97 h 1163"/>
                <a:gd name="T8" fmla="*/ 47 w 1223"/>
                <a:gd name="T9" fmla="*/ 89 h 1163"/>
                <a:gd name="T10" fmla="*/ 96 w 1223"/>
                <a:gd name="T11" fmla="*/ 119 h 1163"/>
                <a:gd name="T12" fmla="*/ 154 w 1223"/>
                <a:gd name="T13" fmla="*/ 136 h 1163"/>
                <a:gd name="T14" fmla="*/ 217 w 1223"/>
                <a:gd name="T15" fmla="*/ 149 h 1163"/>
                <a:gd name="T16" fmla="*/ 285 w 1223"/>
                <a:gd name="T17" fmla="*/ 145 h 1163"/>
                <a:gd name="T18" fmla="*/ 330 w 1223"/>
                <a:gd name="T19" fmla="*/ 137 h 1163"/>
                <a:gd name="T20" fmla="*/ 389 w 1223"/>
                <a:gd name="T21" fmla="*/ 134 h 1163"/>
                <a:gd name="T22" fmla="*/ 430 w 1223"/>
                <a:gd name="T23" fmla="*/ 53 h 1163"/>
                <a:gd name="T24" fmla="*/ 478 w 1223"/>
                <a:gd name="T25" fmla="*/ 22 h 1163"/>
                <a:gd name="T26" fmla="*/ 528 w 1223"/>
                <a:gd name="T27" fmla="*/ 14 h 1163"/>
                <a:gd name="T28" fmla="*/ 549 w 1223"/>
                <a:gd name="T29" fmla="*/ 0 h 1163"/>
                <a:gd name="T30" fmla="*/ 564 w 1223"/>
                <a:gd name="T31" fmla="*/ 18 h 1163"/>
                <a:gd name="T32" fmla="*/ 578 w 1223"/>
                <a:gd name="T33" fmla="*/ 34 h 1163"/>
                <a:gd name="T34" fmla="*/ 583 w 1223"/>
                <a:gd name="T35" fmla="*/ 52 h 1163"/>
                <a:gd name="T36" fmla="*/ 604 w 1223"/>
                <a:gd name="T37" fmla="*/ 56 h 1163"/>
                <a:gd name="T38" fmla="*/ 634 w 1223"/>
                <a:gd name="T39" fmla="*/ 76 h 1163"/>
                <a:gd name="T40" fmla="*/ 664 w 1223"/>
                <a:gd name="T41" fmla="*/ 81 h 1163"/>
                <a:gd name="T42" fmla="*/ 675 w 1223"/>
                <a:gd name="T43" fmla="*/ 94 h 1163"/>
                <a:gd name="T44" fmla="*/ 682 w 1223"/>
                <a:gd name="T45" fmla="*/ 123 h 1163"/>
                <a:gd name="T46" fmla="*/ 690 w 1223"/>
                <a:gd name="T47" fmla="*/ 208 h 1163"/>
                <a:gd name="T48" fmla="*/ 743 w 1223"/>
                <a:gd name="T49" fmla="*/ 244 h 1163"/>
                <a:gd name="T50" fmla="*/ 781 w 1223"/>
                <a:gd name="T51" fmla="*/ 212 h 1163"/>
                <a:gd name="T52" fmla="*/ 806 w 1223"/>
                <a:gd name="T53" fmla="*/ 175 h 1163"/>
                <a:gd name="T54" fmla="*/ 842 w 1223"/>
                <a:gd name="T55" fmla="*/ 126 h 1163"/>
                <a:gd name="T56" fmla="*/ 887 w 1223"/>
                <a:gd name="T57" fmla="*/ 74 h 1163"/>
                <a:gd name="T58" fmla="*/ 943 w 1223"/>
                <a:gd name="T59" fmla="*/ 73 h 1163"/>
                <a:gd name="T60" fmla="*/ 981 w 1223"/>
                <a:gd name="T61" fmla="*/ 123 h 1163"/>
                <a:gd name="T62" fmla="*/ 1014 w 1223"/>
                <a:gd name="T63" fmla="*/ 176 h 1163"/>
                <a:gd name="T64" fmla="*/ 1061 w 1223"/>
                <a:gd name="T65" fmla="*/ 244 h 1163"/>
                <a:gd name="T66" fmla="*/ 1097 w 1223"/>
                <a:gd name="T67" fmla="*/ 296 h 1163"/>
                <a:gd name="T68" fmla="*/ 1158 w 1223"/>
                <a:gd name="T69" fmla="*/ 354 h 1163"/>
                <a:gd name="T70" fmla="*/ 1221 w 1223"/>
                <a:gd name="T71" fmla="*/ 335 h 1163"/>
                <a:gd name="T72" fmla="*/ 1204 w 1223"/>
                <a:gd name="T73" fmla="*/ 430 h 1163"/>
                <a:gd name="T74" fmla="*/ 1181 w 1223"/>
                <a:gd name="T75" fmla="*/ 485 h 1163"/>
                <a:gd name="T76" fmla="*/ 1185 w 1223"/>
                <a:gd name="T77" fmla="*/ 548 h 1163"/>
                <a:gd name="T78" fmla="*/ 1165 w 1223"/>
                <a:gd name="T79" fmla="*/ 616 h 1163"/>
                <a:gd name="T80" fmla="*/ 1152 w 1223"/>
                <a:gd name="T81" fmla="*/ 681 h 1163"/>
                <a:gd name="T82" fmla="*/ 1138 w 1223"/>
                <a:gd name="T83" fmla="*/ 665 h 1163"/>
                <a:gd name="T84" fmla="*/ 1077 w 1223"/>
                <a:gd name="T85" fmla="*/ 694 h 1163"/>
                <a:gd name="T86" fmla="*/ 1057 w 1223"/>
                <a:gd name="T87" fmla="*/ 746 h 1163"/>
                <a:gd name="T88" fmla="*/ 1034 w 1223"/>
                <a:gd name="T89" fmla="*/ 791 h 1163"/>
                <a:gd name="T90" fmla="*/ 1019 w 1223"/>
                <a:gd name="T91" fmla="*/ 825 h 1163"/>
                <a:gd name="T92" fmla="*/ 988 w 1223"/>
                <a:gd name="T93" fmla="*/ 848 h 1163"/>
                <a:gd name="T94" fmla="*/ 953 w 1223"/>
                <a:gd name="T95" fmla="*/ 869 h 1163"/>
                <a:gd name="T96" fmla="*/ 922 w 1223"/>
                <a:gd name="T97" fmla="*/ 898 h 1163"/>
                <a:gd name="T98" fmla="*/ 887 w 1223"/>
                <a:gd name="T99" fmla="*/ 901 h 1163"/>
                <a:gd name="T100" fmla="*/ 862 w 1223"/>
                <a:gd name="T101" fmla="*/ 901 h 1163"/>
                <a:gd name="T102" fmla="*/ 847 w 1223"/>
                <a:gd name="T103" fmla="*/ 930 h 1163"/>
                <a:gd name="T104" fmla="*/ 798 w 1223"/>
                <a:gd name="T105" fmla="*/ 938 h 1163"/>
                <a:gd name="T106" fmla="*/ 778 w 1223"/>
                <a:gd name="T107" fmla="*/ 956 h 1163"/>
                <a:gd name="T108" fmla="*/ 764 w 1223"/>
                <a:gd name="T109" fmla="*/ 974 h 1163"/>
                <a:gd name="T110" fmla="*/ 735 w 1223"/>
                <a:gd name="T111" fmla="*/ 982 h 1163"/>
                <a:gd name="T112" fmla="*/ 697 w 1223"/>
                <a:gd name="T113" fmla="*/ 995 h 1163"/>
                <a:gd name="T114" fmla="*/ 672 w 1223"/>
                <a:gd name="T115" fmla="*/ 1016 h 1163"/>
                <a:gd name="T116" fmla="*/ 664 w 1223"/>
                <a:gd name="T117" fmla="*/ 1048 h 1163"/>
                <a:gd name="T118" fmla="*/ 645 w 1223"/>
                <a:gd name="T119" fmla="*/ 1120 h 1163"/>
                <a:gd name="T120" fmla="*/ 606 w 1223"/>
                <a:gd name="T121" fmla="*/ 1126 h 1163"/>
                <a:gd name="T122" fmla="*/ 584 w 1223"/>
                <a:gd name="T123" fmla="*/ 1137 h 1163"/>
                <a:gd name="T124" fmla="*/ 510 w 1223"/>
                <a:gd name="T125" fmla="*/ 1158 h 1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3" h="1163">
                  <a:moveTo>
                    <a:pt x="58" y="346"/>
                  </a:moveTo>
                  <a:lnTo>
                    <a:pt x="67" y="343"/>
                  </a:lnTo>
                  <a:lnTo>
                    <a:pt x="73" y="344"/>
                  </a:lnTo>
                  <a:lnTo>
                    <a:pt x="78" y="348"/>
                  </a:lnTo>
                  <a:lnTo>
                    <a:pt x="83" y="349"/>
                  </a:lnTo>
                  <a:lnTo>
                    <a:pt x="90" y="343"/>
                  </a:lnTo>
                  <a:lnTo>
                    <a:pt x="88" y="335"/>
                  </a:lnTo>
                  <a:lnTo>
                    <a:pt x="91" y="327"/>
                  </a:lnTo>
                  <a:lnTo>
                    <a:pt x="96" y="320"/>
                  </a:lnTo>
                  <a:lnTo>
                    <a:pt x="103" y="312"/>
                  </a:lnTo>
                  <a:lnTo>
                    <a:pt x="106" y="307"/>
                  </a:lnTo>
                  <a:lnTo>
                    <a:pt x="108" y="299"/>
                  </a:lnTo>
                  <a:lnTo>
                    <a:pt x="111" y="289"/>
                  </a:lnTo>
                  <a:lnTo>
                    <a:pt x="115" y="285"/>
                  </a:lnTo>
                  <a:lnTo>
                    <a:pt x="113" y="278"/>
                  </a:lnTo>
                  <a:lnTo>
                    <a:pt x="110" y="275"/>
                  </a:lnTo>
                  <a:lnTo>
                    <a:pt x="101" y="273"/>
                  </a:lnTo>
                  <a:lnTo>
                    <a:pt x="95" y="270"/>
                  </a:lnTo>
                  <a:lnTo>
                    <a:pt x="88" y="264"/>
                  </a:lnTo>
                  <a:lnTo>
                    <a:pt x="81" y="259"/>
                  </a:lnTo>
                  <a:lnTo>
                    <a:pt x="75" y="255"/>
                  </a:lnTo>
                  <a:lnTo>
                    <a:pt x="72" y="249"/>
                  </a:lnTo>
                  <a:lnTo>
                    <a:pt x="70" y="244"/>
                  </a:lnTo>
                  <a:lnTo>
                    <a:pt x="65" y="233"/>
                  </a:lnTo>
                  <a:lnTo>
                    <a:pt x="65" y="218"/>
                  </a:lnTo>
                  <a:lnTo>
                    <a:pt x="60" y="204"/>
                  </a:lnTo>
                  <a:lnTo>
                    <a:pt x="55" y="187"/>
                  </a:lnTo>
                  <a:lnTo>
                    <a:pt x="55" y="175"/>
                  </a:lnTo>
                  <a:lnTo>
                    <a:pt x="57" y="163"/>
                  </a:lnTo>
                  <a:lnTo>
                    <a:pt x="50" y="144"/>
                  </a:lnTo>
                  <a:lnTo>
                    <a:pt x="38" y="134"/>
                  </a:lnTo>
                  <a:lnTo>
                    <a:pt x="25" y="129"/>
                  </a:lnTo>
                  <a:lnTo>
                    <a:pt x="14" y="124"/>
                  </a:lnTo>
                  <a:lnTo>
                    <a:pt x="5" y="118"/>
                  </a:lnTo>
                  <a:lnTo>
                    <a:pt x="0" y="115"/>
                  </a:lnTo>
                  <a:lnTo>
                    <a:pt x="2" y="97"/>
                  </a:lnTo>
                  <a:lnTo>
                    <a:pt x="4" y="87"/>
                  </a:lnTo>
                  <a:lnTo>
                    <a:pt x="4" y="79"/>
                  </a:lnTo>
                  <a:lnTo>
                    <a:pt x="9" y="77"/>
                  </a:lnTo>
                  <a:lnTo>
                    <a:pt x="15" y="79"/>
                  </a:lnTo>
                  <a:lnTo>
                    <a:pt x="24" y="84"/>
                  </a:lnTo>
                  <a:lnTo>
                    <a:pt x="29" y="87"/>
                  </a:lnTo>
                  <a:lnTo>
                    <a:pt x="35" y="90"/>
                  </a:lnTo>
                  <a:lnTo>
                    <a:pt x="40" y="89"/>
                  </a:lnTo>
                  <a:lnTo>
                    <a:pt x="47" y="89"/>
                  </a:lnTo>
                  <a:lnTo>
                    <a:pt x="55" y="102"/>
                  </a:lnTo>
                  <a:lnTo>
                    <a:pt x="60" y="107"/>
                  </a:lnTo>
                  <a:lnTo>
                    <a:pt x="63" y="110"/>
                  </a:lnTo>
                  <a:lnTo>
                    <a:pt x="67" y="111"/>
                  </a:lnTo>
                  <a:lnTo>
                    <a:pt x="72" y="113"/>
                  </a:lnTo>
                  <a:lnTo>
                    <a:pt x="76" y="115"/>
                  </a:lnTo>
                  <a:lnTo>
                    <a:pt x="81" y="118"/>
                  </a:lnTo>
                  <a:lnTo>
                    <a:pt x="88" y="118"/>
                  </a:lnTo>
                  <a:lnTo>
                    <a:pt x="96" y="119"/>
                  </a:lnTo>
                  <a:lnTo>
                    <a:pt x="103" y="119"/>
                  </a:lnTo>
                  <a:lnTo>
                    <a:pt x="110" y="118"/>
                  </a:lnTo>
                  <a:lnTo>
                    <a:pt x="115" y="121"/>
                  </a:lnTo>
                  <a:lnTo>
                    <a:pt x="118" y="123"/>
                  </a:lnTo>
                  <a:lnTo>
                    <a:pt x="126" y="126"/>
                  </a:lnTo>
                  <a:lnTo>
                    <a:pt x="133" y="131"/>
                  </a:lnTo>
                  <a:lnTo>
                    <a:pt x="138" y="132"/>
                  </a:lnTo>
                  <a:lnTo>
                    <a:pt x="144" y="134"/>
                  </a:lnTo>
                  <a:lnTo>
                    <a:pt x="154" y="136"/>
                  </a:lnTo>
                  <a:lnTo>
                    <a:pt x="156" y="139"/>
                  </a:lnTo>
                  <a:lnTo>
                    <a:pt x="162" y="142"/>
                  </a:lnTo>
                  <a:lnTo>
                    <a:pt x="171" y="144"/>
                  </a:lnTo>
                  <a:lnTo>
                    <a:pt x="179" y="139"/>
                  </a:lnTo>
                  <a:lnTo>
                    <a:pt x="192" y="139"/>
                  </a:lnTo>
                  <a:lnTo>
                    <a:pt x="201" y="136"/>
                  </a:lnTo>
                  <a:lnTo>
                    <a:pt x="207" y="136"/>
                  </a:lnTo>
                  <a:lnTo>
                    <a:pt x="210" y="141"/>
                  </a:lnTo>
                  <a:lnTo>
                    <a:pt x="217" y="149"/>
                  </a:lnTo>
                  <a:lnTo>
                    <a:pt x="225" y="153"/>
                  </a:lnTo>
                  <a:lnTo>
                    <a:pt x="234" y="155"/>
                  </a:lnTo>
                  <a:lnTo>
                    <a:pt x="237" y="158"/>
                  </a:lnTo>
                  <a:lnTo>
                    <a:pt x="244" y="162"/>
                  </a:lnTo>
                  <a:lnTo>
                    <a:pt x="257" y="157"/>
                  </a:lnTo>
                  <a:lnTo>
                    <a:pt x="263" y="155"/>
                  </a:lnTo>
                  <a:lnTo>
                    <a:pt x="277" y="153"/>
                  </a:lnTo>
                  <a:lnTo>
                    <a:pt x="282" y="150"/>
                  </a:lnTo>
                  <a:lnTo>
                    <a:pt x="285" y="145"/>
                  </a:lnTo>
                  <a:lnTo>
                    <a:pt x="285" y="136"/>
                  </a:lnTo>
                  <a:lnTo>
                    <a:pt x="287" y="132"/>
                  </a:lnTo>
                  <a:lnTo>
                    <a:pt x="295" y="131"/>
                  </a:lnTo>
                  <a:lnTo>
                    <a:pt x="298" y="128"/>
                  </a:lnTo>
                  <a:lnTo>
                    <a:pt x="305" y="131"/>
                  </a:lnTo>
                  <a:lnTo>
                    <a:pt x="310" y="131"/>
                  </a:lnTo>
                  <a:lnTo>
                    <a:pt x="320" y="131"/>
                  </a:lnTo>
                  <a:lnTo>
                    <a:pt x="325" y="137"/>
                  </a:lnTo>
                  <a:lnTo>
                    <a:pt x="330" y="137"/>
                  </a:lnTo>
                  <a:lnTo>
                    <a:pt x="331" y="136"/>
                  </a:lnTo>
                  <a:lnTo>
                    <a:pt x="338" y="134"/>
                  </a:lnTo>
                  <a:lnTo>
                    <a:pt x="344" y="139"/>
                  </a:lnTo>
                  <a:lnTo>
                    <a:pt x="356" y="142"/>
                  </a:lnTo>
                  <a:lnTo>
                    <a:pt x="374" y="142"/>
                  </a:lnTo>
                  <a:lnTo>
                    <a:pt x="382" y="142"/>
                  </a:lnTo>
                  <a:lnTo>
                    <a:pt x="384" y="139"/>
                  </a:lnTo>
                  <a:lnTo>
                    <a:pt x="387" y="137"/>
                  </a:lnTo>
                  <a:lnTo>
                    <a:pt x="389" y="134"/>
                  </a:lnTo>
                  <a:lnTo>
                    <a:pt x="396" y="126"/>
                  </a:lnTo>
                  <a:lnTo>
                    <a:pt x="402" y="119"/>
                  </a:lnTo>
                  <a:lnTo>
                    <a:pt x="407" y="110"/>
                  </a:lnTo>
                  <a:lnTo>
                    <a:pt x="411" y="105"/>
                  </a:lnTo>
                  <a:lnTo>
                    <a:pt x="417" y="97"/>
                  </a:lnTo>
                  <a:lnTo>
                    <a:pt x="417" y="82"/>
                  </a:lnTo>
                  <a:lnTo>
                    <a:pt x="419" y="71"/>
                  </a:lnTo>
                  <a:lnTo>
                    <a:pt x="424" y="61"/>
                  </a:lnTo>
                  <a:lnTo>
                    <a:pt x="430" y="53"/>
                  </a:lnTo>
                  <a:lnTo>
                    <a:pt x="437" y="47"/>
                  </a:lnTo>
                  <a:lnTo>
                    <a:pt x="444" y="40"/>
                  </a:lnTo>
                  <a:lnTo>
                    <a:pt x="447" y="32"/>
                  </a:lnTo>
                  <a:lnTo>
                    <a:pt x="454" y="21"/>
                  </a:lnTo>
                  <a:lnTo>
                    <a:pt x="460" y="21"/>
                  </a:lnTo>
                  <a:lnTo>
                    <a:pt x="462" y="21"/>
                  </a:lnTo>
                  <a:lnTo>
                    <a:pt x="467" y="22"/>
                  </a:lnTo>
                  <a:lnTo>
                    <a:pt x="475" y="22"/>
                  </a:lnTo>
                  <a:lnTo>
                    <a:pt x="478" y="22"/>
                  </a:lnTo>
                  <a:lnTo>
                    <a:pt x="483" y="21"/>
                  </a:lnTo>
                  <a:lnTo>
                    <a:pt x="488" y="19"/>
                  </a:lnTo>
                  <a:lnTo>
                    <a:pt x="498" y="19"/>
                  </a:lnTo>
                  <a:lnTo>
                    <a:pt x="508" y="19"/>
                  </a:lnTo>
                  <a:lnTo>
                    <a:pt x="510" y="19"/>
                  </a:lnTo>
                  <a:lnTo>
                    <a:pt x="516" y="16"/>
                  </a:lnTo>
                  <a:lnTo>
                    <a:pt x="520" y="16"/>
                  </a:lnTo>
                  <a:lnTo>
                    <a:pt x="523" y="14"/>
                  </a:lnTo>
                  <a:lnTo>
                    <a:pt x="528" y="14"/>
                  </a:lnTo>
                  <a:lnTo>
                    <a:pt x="530" y="13"/>
                  </a:lnTo>
                  <a:lnTo>
                    <a:pt x="531" y="14"/>
                  </a:lnTo>
                  <a:lnTo>
                    <a:pt x="535" y="11"/>
                  </a:lnTo>
                  <a:lnTo>
                    <a:pt x="538" y="13"/>
                  </a:lnTo>
                  <a:lnTo>
                    <a:pt x="541" y="9"/>
                  </a:lnTo>
                  <a:lnTo>
                    <a:pt x="543" y="6"/>
                  </a:lnTo>
                  <a:lnTo>
                    <a:pt x="545" y="3"/>
                  </a:lnTo>
                  <a:lnTo>
                    <a:pt x="548" y="0"/>
                  </a:lnTo>
                  <a:lnTo>
                    <a:pt x="549" y="0"/>
                  </a:lnTo>
                  <a:lnTo>
                    <a:pt x="549" y="1"/>
                  </a:lnTo>
                  <a:lnTo>
                    <a:pt x="548" y="5"/>
                  </a:lnTo>
                  <a:lnTo>
                    <a:pt x="554" y="3"/>
                  </a:lnTo>
                  <a:lnTo>
                    <a:pt x="553" y="6"/>
                  </a:lnTo>
                  <a:lnTo>
                    <a:pt x="554" y="9"/>
                  </a:lnTo>
                  <a:lnTo>
                    <a:pt x="558" y="9"/>
                  </a:lnTo>
                  <a:lnTo>
                    <a:pt x="558" y="13"/>
                  </a:lnTo>
                  <a:lnTo>
                    <a:pt x="563" y="16"/>
                  </a:lnTo>
                  <a:lnTo>
                    <a:pt x="564" y="18"/>
                  </a:lnTo>
                  <a:lnTo>
                    <a:pt x="568" y="19"/>
                  </a:lnTo>
                  <a:lnTo>
                    <a:pt x="568" y="22"/>
                  </a:lnTo>
                  <a:lnTo>
                    <a:pt x="564" y="26"/>
                  </a:lnTo>
                  <a:lnTo>
                    <a:pt x="566" y="29"/>
                  </a:lnTo>
                  <a:lnTo>
                    <a:pt x="569" y="29"/>
                  </a:lnTo>
                  <a:lnTo>
                    <a:pt x="573" y="27"/>
                  </a:lnTo>
                  <a:lnTo>
                    <a:pt x="573" y="29"/>
                  </a:lnTo>
                  <a:lnTo>
                    <a:pt x="576" y="32"/>
                  </a:lnTo>
                  <a:lnTo>
                    <a:pt x="578" y="34"/>
                  </a:lnTo>
                  <a:lnTo>
                    <a:pt x="578" y="37"/>
                  </a:lnTo>
                  <a:lnTo>
                    <a:pt x="579" y="42"/>
                  </a:lnTo>
                  <a:lnTo>
                    <a:pt x="579" y="45"/>
                  </a:lnTo>
                  <a:lnTo>
                    <a:pt x="578" y="45"/>
                  </a:lnTo>
                  <a:lnTo>
                    <a:pt x="574" y="45"/>
                  </a:lnTo>
                  <a:lnTo>
                    <a:pt x="574" y="48"/>
                  </a:lnTo>
                  <a:lnTo>
                    <a:pt x="578" y="48"/>
                  </a:lnTo>
                  <a:lnTo>
                    <a:pt x="583" y="48"/>
                  </a:lnTo>
                  <a:lnTo>
                    <a:pt x="583" y="52"/>
                  </a:lnTo>
                  <a:lnTo>
                    <a:pt x="581" y="53"/>
                  </a:lnTo>
                  <a:lnTo>
                    <a:pt x="584" y="53"/>
                  </a:lnTo>
                  <a:lnTo>
                    <a:pt x="586" y="53"/>
                  </a:lnTo>
                  <a:lnTo>
                    <a:pt x="589" y="53"/>
                  </a:lnTo>
                  <a:lnTo>
                    <a:pt x="592" y="55"/>
                  </a:lnTo>
                  <a:lnTo>
                    <a:pt x="596" y="55"/>
                  </a:lnTo>
                  <a:lnTo>
                    <a:pt x="599" y="53"/>
                  </a:lnTo>
                  <a:lnTo>
                    <a:pt x="604" y="55"/>
                  </a:lnTo>
                  <a:lnTo>
                    <a:pt x="604" y="56"/>
                  </a:lnTo>
                  <a:lnTo>
                    <a:pt x="611" y="58"/>
                  </a:lnTo>
                  <a:lnTo>
                    <a:pt x="611" y="61"/>
                  </a:lnTo>
                  <a:lnTo>
                    <a:pt x="614" y="64"/>
                  </a:lnTo>
                  <a:lnTo>
                    <a:pt x="619" y="64"/>
                  </a:lnTo>
                  <a:lnTo>
                    <a:pt x="622" y="68"/>
                  </a:lnTo>
                  <a:lnTo>
                    <a:pt x="626" y="71"/>
                  </a:lnTo>
                  <a:lnTo>
                    <a:pt x="629" y="71"/>
                  </a:lnTo>
                  <a:lnTo>
                    <a:pt x="632" y="74"/>
                  </a:lnTo>
                  <a:lnTo>
                    <a:pt x="634" y="76"/>
                  </a:lnTo>
                  <a:lnTo>
                    <a:pt x="635" y="77"/>
                  </a:lnTo>
                  <a:lnTo>
                    <a:pt x="635" y="73"/>
                  </a:lnTo>
                  <a:lnTo>
                    <a:pt x="642" y="77"/>
                  </a:lnTo>
                  <a:lnTo>
                    <a:pt x="647" y="82"/>
                  </a:lnTo>
                  <a:lnTo>
                    <a:pt x="652" y="84"/>
                  </a:lnTo>
                  <a:lnTo>
                    <a:pt x="652" y="76"/>
                  </a:lnTo>
                  <a:lnTo>
                    <a:pt x="659" y="76"/>
                  </a:lnTo>
                  <a:lnTo>
                    <a:pt x="660" y="79"/>
                  </a:lnTo>
                  <a:lnTo>
                    <a:pt x="664" y="81"/>
                  </a:lnTo>
                  <a:lnTo>
                    <a:pt x="659" y="84"/>
                  </a:lnTo>
                  <a:lnTo>
                    <a:pt x="664" y="87"/>
                  </a:lnTo>
                  <a:lnTo>
                    <a:pt x="670" y="86"/>
                  </a:lnTo>
                  <a:lnTo>
                    <a:pt x="669" y="90"/>
                  </a:lnTo>
                  <a:lnTo>
                    <a:pt x="665" y="92"/>
                  </a:lnTo>
                  <a:lnTo>
                    <a:pt x="664" y="97"/>
                  </a:lnTo>
                  <a:lnTo>
                    <a:pt x="667" y="98"/>
                  </a:lnTo>
                  <a:lnTo>
                    <a:pt x="672" y="97"/>
                  </a:lnTo>
                  <a:lnTo>
                    <a:pt x="675" y="94"/>
                  </a:lnTo>
                  <a:lnTo>
                    <a:pt x="678" y="97"/>
                  </a:lnTo>
                  <a:lnTo>
                    <a:pt x="678" y="98"/>
                  </a:lnTo>
                  <a:lnTo>
                    <a:pt x="680" y="102"/>
                  </a:lnTo>
                  <a:lnTo>
                    <a:pt x="683" y="105"/>
                  </a:lnTo>
                  <a:lnTo>
                    <a:pt x="685" y="107"/>
                  </a:lnTo>
                  <a:lnTo>
                    <a:pt x="685" y="108"/>
                  </a:lnTo>
                  <a:lnTo>
                    <a:pt x="685" y="111"/>
                  </a:lnTo>
                  <a:lnTo>
                    <a:pt x="685" y="113"/>
                  </a:lnTo>
                  <a:lnTo>
                    <a:pt x="682" y="123"/>
                  </a:lnTo>
                  <a:lnTo>
                    <a:pt x="687" y="136"/>
                  </a:lnTo>
                  <a:lnTo>
                    <a:pt x="692" y="147"/>
                  </a:lnTo>
                  <a:lnTo>
                    <a:pt x="697" y="158"/>
                  </a:lnTo>
                  <a:lnTo>
                    <a:pt x="697" y="171"/>
                  </a:lnTo>
                  <a:lnTo>
                    <a:pt x="695" y="181"/>
                  </a:lnTo>
                  <a:lnTo>
                    <a:pt x="693" y="192"/>
                  </a:lnTo>
                  <a:lnTo>
                    <a:pt x="690" y="199"/>
                  </a:lnTo>
                  <a:lnTo>
                    <a:pt x="688" y="204"/>
                  </a:lnTo>
                  <a:lnTo>
                    <a:pt x="690" y="208"/>
                  </a:lnTo>
                  <a:lnTo>
                    <a:pt x="690" y="213"/>
                  </a:lnTo>
                  <a:lnTo>
                    <a:pt x="693" y="220"/>
                  </a:lnTo>
                  <a:lnTo>
                    <a:pt x="697" y="226"/>
                  </a:lnTo>
                  <a:lnTo>
                    <a:pt x="702" y="231"/>
                  </a:lnTo>
                  <a:lnTo>
                    <a:pt x="708" y="236"/>
                  </a:lnTo>
                  <a:lnTo>
                    <a:pt x="713" y="238"/>
                  </a:lnTo>
                  <a:lnTo>
                    <a:pt x="718" y="239"/>
                  </a:lnTo>
                  <a:lnTo>
                    <a:pt x="730" y="241"/>
                  </a:lnTo>
                  <a:lnTo>
                    <a:pt x="743" y="244"/>
                  </a:lnTo>
                  <a:lnTo>
                    <a:pt x="750" y="246"/>
                  </a:lnTo>
                  <a:lnTo>
                    <a:pt x="756" y="247"/>
                  </a:lnTo>
                  <a:lnTo>
                    <a:pt x="768" y="247"/>
                  </a:lnTo>
                  <a:lnTo>
                    <a:pt x="774" y="247"/>
                  </a:lnTo>
                  <a:lnTo>
                    <a:pt x="783" y="244"/>
                  </a:lnTo>
                  <a:lnTo>
                    <a:pt x="788" y="236"/>
                  </a:lnTo>
                  <a:lnTo>
                    <a:pt x="788" y="226"/>
                  </a:lnTo>
                  <a:lnTo>
                    <a:pt x="784" y="218"/>
                  </a:lnTo>
                  <a:lnTo>
                    <a:pt x="781" y="212"/>
                  </a:lnTo>
                  <a:lnTo>
                    <a:pt x="778" y="205"/>
                  </a:lnTo>
                  <a:lnTo>
                    <a:pt x="776" y="199"/>
                  </a:lnTo>
                  <a:lnTo>
                    <a:pt x="776" y="192"/>
                  </a:lnTo>
                  <a:lnTo>
                    <a:pt x="776" y="186"/>
                  </a:lnTo>
                  <a:lnTo>
                    <a:pt x="783" y="178"/>
                  </a:lnTo>
                  <a:lnTo>
                    <a:pt x="788" y="176"/>
                  </a:lnTo>
                  <a:lnTo>
                    <a:pt x="794" y="176"/>
                  </a:lnTo>
                  <a:lnTo>
                    <a:pt x="801" y="175"/>
                  </a:lnTo>
                  <a:lnTo>
                    <a:pt x="806" y="175"/>
                  </a:lnTo>
                  <a:lnTo>
                    <a:pt x="812" y="175"/>
                  </a:lnTo>
                  <a:lnTo>
                    <a:pt x="819" y="175"/>
                  </a:lnTo>
                  <a:lnTo>
                    <a:pt x="824" y="173"/>
                  </a:lnTo>
                  <a:lnTo>
                    <a:pt x="832" y="168"/>
                  </a:lnTo>
                  <a:lnTo>
                    <a:pt x="839" y="157"/>
                  </a:lnTo>
                  <a:lnTo>
                    <a:pt x="841" y="150"/>
                  </a:lnTo>
                  <a:lnTo>
                    <a:pt x="841" y="141"/>
                  </a:lnTo>
                  <a:lnTo>
                    <a:pt x="839" y="131"/>
                  </a:lnTo>
                  <a:lnTo>
                    <a:pt x="842" y="126"/>
                  </a:lnTo>
                  <a:lnTo>
                    <a:pt x="844" y="123"/>
                  </a:lnTo>
                  <a:lnTo>
                    <a:pt x="849" y="116"/>
                  </a:lnTo>
                  <a:lnTo>
                    <a:pt x="857" y="111"/>
                  </a:lnTo>
                  <a:lnTo>
                    <a:pt x="859" y="105"/>
                  </a:lnTo>
                  <a:lnTo>
                    <a:pt x="862" y="95"/>
                  </a:lnTo>
                  <a:lnTo>
                    <a:pt x="869" y="86"/>
                  </a:lnTo>
                  <a:lnTo>
                    <a:pt x="874" y="81"/>
                  </a:lnTo>
                  <a:lnTo>
                    <a:pt x="879" y="76"/>
                  </a:lnTo>
                  <a:lnTo>
                    <a:pt x="887" y="74"/>
                  </a:lnTo>
                  <a:lnTo>
                    <a:pt x="894" y="73"/>
                  </a:lnTo>
                  <a:lnTo>
                    <a:pt x="898" y="74"/>
                  </a:lnTo>
                  <a:lnTo>
                    <a:pt x="902" y="74"/>
                  </a:lnTo>
                  <a:lnTo>
                    <a:pt x="908" y="76"/>
                  </a:lnTo>
                  <a:lnTo>
                    <a:pt x="913" y="76"/>
                  </a:lnTo>
                  <a:lnTo>
                    <a:pt x="918" y="74"/>
                  </a:lnTo>
                  <a:lnTo>
                    <a:pt x="930" y="71"/>
                  </a:lnTo>
                  <a:lnTo>
                    <a:pt x="937" y="71"/>
                  </a:lnTo>
                  <a:lnTo>
                    <a:pt x="943" y="73"/>
                  </a:lnTo>
                  <a:lnTo>
                    <a:pt x="953" y="77"/>
                  </a:lnTo>
                  <a:lnTo>
                    <a:pt x="958" y="81"/>
                  </a:lnTo>
                  <a:lnTo>
                    <a:pt x="970" y="90"/>
                  </a:lnTo>
                  <a:lnTo>
                    <a:pt x="976" y="97"/>
                  </a:lnTo>
                  <a:lnTo>
                    <a:pt x="978" y="98"/>
                  </a:lnTo>
                  <a:lnTo>
                    <a:pt x="980" y="105"/>
                  </a:lnTo>
                  <a:lnTo>
                    <a:pt x="981" y="110"/>
                  </a:lnTo>
                  <a:lnTo>
                    <a:pt x="981" y="116"/>
                  </a:lnTo>
                  <a:lnTo>
                    <a:pt x="981" y="123"/>
                  </a:lnTo>
                  <a:lnTo>
                    <a:pt x="988" y="123"/>
                  </a:lnTo>
                  <a:lnTo>
                    <a:pt x="993" y="123"/>
                  </a:lnTo>
                  <a:lnTo>
                    <a:pt x="996" y="124"/>
                  </a:lnTo>
                  <a:lnTo>
                    <a:pt x="998" y="129"/>
                  </a:lnTo>
                  <a:lnTo>
                    <a:pt x="1001" y="139"/>
                  </a:lnTo>
                  <a:lnTo>
                    <a:pt x="1003" y="144"/>
                  </a:lnTo>
                  <a:lnTo>
                    <a:pt x="1006" y="157"/>
                  </a:lnTo>
                  <a:lnTo>
                    <a:pt x="1009" y="168"/>
                  </a:lnTo>
                  <a:lnTo>
                    <a:pt x="1014" y="176"/>
                  </a:lnTo>
                  <a:lnTo>
                    <a:pt x="1023" y="184"/>
                  </a:lnTo>
                  <a:lnTo>
                    <a:pt x="1027" y="192"/>
                  </a:lnTo>
                  <a:lnTo>
                    <a:pt x="1031" y="199"/>
                  </a:lnTo>
                  <a:lnTo>
                    <a:pt x="1037" y="210"/>
                  </a:lnTo>
                  <a:lnTo>
                    <a:pt x="1034" y="221"/>
                  </a:lnTo>
                  <a:lnTo>
                    <a:pt x="1039" y="230"/>
                  </a:lnTo>
                  <a:lnTo>
                    <a:pt x="1044" y="233"/>
                  </a:lnTo>
                  <a:lnTo>
                    <a:pt x="1052" y="239"/>
                  </a:lnTo>
                  <a:lnTo>
                    <a:pt x="1061" y="244"/>
                  </a:lnTo>
                  <a:lnTo>
                    <a:pt x="1069" y="247"/>
                  </a:lnTo>
                  <a:lnTo>
                    <a:pt x="1075" y="251"/>
                  </a:lnTo>
                  <a:lnTo>
                    <a:pt x="1082" y="264"/>
                  </a:lnTo>
                  <a:lnTo>
                    <a:pt x="1087" y="272"/>
                  </a:lnTo>
                  <a:lnTo>
                    <a:pt x="1087" y="276"/>
                  </a:lnTo>
                  <a:lnTo>
                    <a:pt x="1087" y="283"/>
                  </a:lnTo>
                  <a:lnTo>
                    <a:pt x="1089" y="293"/>
                  </a:lnTo>
                  <a:lnTo>
                    <a:pt x="1090" y="296"/>
                  </a:lnTo>
                  <a:lnTo>
                    <a:pt x="1097" y="296"/>
                  </a:lnTo>
                  <a:lnTo>
                    <a:pt x="1102" y="296"/>
                  </a:lnTo>
                  <a:lnTo>
                    <a:pt x="1109" y="301"/>
                  </a:lnTo>
                  <a:lnTo>
                    <a:pt x="1113" y="304"/>
                  </a:lnTo>
                  <a:lnTo>
                    <a:pt x="1115" y="312"/>
                  </a:lnTo>
                  <a:lnTo>
                    <a:pt x="1128" y="320"/>
                  </a:lnTo>
                  <a:lnTo>
                    <a:pt x="1138" y="335"/>
                  </a:lnTo>
                  <a:lnTo>
                    <a:pt x="1143" y="341"/>
                  </a:lnTo>
                  <a:lnTo>
                    <a:pt x="1148" y="349"/>
                  </a:lnTo>
                  <a:lnTo>
                    <a:pt x="1158" y="354"/>
                  </a:lnTo>
                  <a:lnTo>
                    <a:pt x="1166" y="356"/>
                  </a:lnTo>
                  <a:lnTo>
                    <a:pt x="1170" y="354"/>
                  </a:lnTo>
                  <a:lnTo>
                    <a:pt x="1178" y="344"/>
                  </a:lnTo>
                  <a:lnTo>
                    <a:pt x="1185" y="336"/>
                  </a:lnTo>
                  <a:lnTo>
                    <a:pt x="1191" y="331"/>
                  </a:lnTo>
                  <a:lnTo>
                    <a:pt x="1199" y="327"/>
                  </a:lnTo>
                  <a:lnTo>
                    <a:pt x="1206" y="328"/>
                  </a:lnTo>
                  <a:lnTo>
                    <a:pt x="1214" y="331"/>
                  </a:lnTo>
                  <a:lnTo>
                    <a:pt x="1221" y="335"/>
                  </a:lnTo>
                  <a:lnTo>
                    <a:pt x="1223" y="338"/>
                  </a:lnTo>
                  <a:lnTo>
                    <a:pt x="1223" y="344"/>
                  </a:lnTo>
                  <a:lnTo>
                    <a:pt x="1223" y="348"/>
                  </a:lnTo>
                  <a:lnTo>
                    <a:pt x="1219" y="372"/>
                  </a:lnTo>
                  <a:lnTo>
                    <a:pt x="1218" y="388"/>
                  </a:lnTo>
                  <a:lnTo>
                    <a:pt x="1218" y="396"/>
                  </a:lnTo>
                  <a:lnTo>
                    <a:pt x="1211" y="409"/>
                  </a:lnTo>
                  <a:lnTo>
                    <a:pt x="1203" y="422"/>
                  </a:lnTo>
                  <a:lnTo>
                    <a:pt x="1204" y="430"/>
                  </a:lnTo>
                  <a:lnTo>
                    <a:pt x="1206" y="435"/>
                  </a:lnTo>
                  <a:lnTo>
                    <a:pt x="1203" y="442"/>
                  </a:lnTo>
                  <a:lnTo>
                    <a:pt x="1201" y="446"/>
                  </a:lnTo>
                  <a:lnTo>
                    <a:pt x="1199" y="454"/>
                  </a:lnTo>
                  <a:lnTo>
                    <a:pt x="1193" y="463"/>
                  </a:lnTo>
                  <a:lnTo>
                    <a:pt x="1191" y="472"/>
                  </a:lnTo>
                  <a:lnTo>
                    <a:pt x="1191" y="479"/>
                  </a:lnTo>
                  <a:lnTo>
                    <a:pt x="1186" y="480"/>
                  </a:lnTo>
                  <a:lnTo>
                    <a:pt x="1181" y="485"/>
                  </a:lnTo>
                  <a:lnTo>
                    <a:pt x="1180" y="492"/>
                  </a:lnTo>
                  <a:lnTo>
                    <a:pt x="1178" y="508"/>
                  </a:lnTo>
                  <a:lnTo>
                    <a:pt x="1173" y="513"/>
                  </a:lnTo>
                  <a:lnTo>
                    <a:pt x="1171" y="518"/>
                  </a:lnTo>
                  <a:lnTo>
                    <a:pt x="1168" y="535"/>
                  </a:lnTo>
                  <a:lnTo>
                    <a:pt x="1170" y="542"/>
                  </a:lnTo>
                  <a:lnTo>
                    <a:pt x="1173" y="545"/>
                  </a:lnTo>
                  <a:lnTo>
                    <a:pt x="1178" y="545"/>
                  </a:lnTo>
                  <a:lnTo>
                    <a:pt x="1185" y="548"/>
                  </a:lnTo>
                  <a:lnTo>
                    <a:pt x="1186" y="553"/>
                  </a:lnTo>
                  <a:lnTo>
                    <a:pt x="1185" y="560"/>
                  </a:lnTo>
                  <a:lnTo>
                    <a:pt x="1180" y="564"/>
                  </a:lnTo>
                  <a:lnTo>
                    <a:pt x="1176" y="571"/>
                  </a:lnTo>
                  <a:lnTo>
                    <a:pt x="1176" y="574"/>
                  </a:lnTo>
                  <a:lnTo>
                    <a:pt x="1175" y="589"/>
                  </a:lnTo>
                  <a:lnTo>
                    <a:pt x="1168" y="598"/>
                  </a:lnTo>
                  <a:lnTo>
                    <a:pt x="1166" y="607"/>
                  </a:lnTo>
                  <a:lnTo>
                    <a:pt x="1165" y="616"/>
                  </a:lnTo>
                  <a:lnTo>
                    <a:pt x="1156" y="629"/>
                  </a:lnTo>
                  <a:lnTo>
                    <a:pt x="1155" y="636"/>
                  </a:lnTo>
                  <a:lnTo>
                    <a:pt x="1155" y="642"/>
                  </a:lnTo>
                  <a:lnTo>
                    <a:pt x="1160" y="649"/>
                  </a:lnTo>
                  <a:lnTo>
                    <a:pt x="1160" y="655"/>
                  </a:lnTo>
                  <a:lnTo>
                    <a:pt x="1156" y="663"/>
                  </a:lnTo>
                  <a:lnTo>
                    <a:pt x="1155" y="670"/>
                  </a:lnTo>
                  <a:lnTo>
                    <a:pt x="1153" y="675"/>
                  </a:lnTo>
                  <a:lnTo>
                    <a:pt x="1152" y="681"/>
                  </a:lnTo>
                  <a:lnTo>
                    <a:pt x="1150" y="684"/>
                  </a:lnTo>
                  <a:lnTo>
                    <a:pt x="1150" y="686"/>
                  </a:lnTo>
                  <a:lnTo>
                    <a:pt x="1148" y="687"/>
                  </a:lnTo>
                  <a:lnTo>
                    <a:pt x="1145" y="691"/>
                  </a:lnTo>
                  <a:lnTo>
                    <a:pt x="1137" y="697"/>
                  </a:lnTo>
                  <a:lnTo>
                    <a:pt x="1133" y="702"/>
                  </a:lnTo>
                  <a:lnTo>
                    <a:pt x="1133" y="689"/>
                  </a:lnTo>
                  <a:lnTo>
                    <a:pt x="1137" y="675"/>
                  </a:lnTo>
                  <a:lnTo>
                    <a:pt x="1138" y="665"/>
                  </a:lnTo>
                  <a:lnTo>
                    <a:pt x="1137" y="660"/>
                  </a:lnTo>
                  <a:lnTo>
                    <a:pt x="1130" y="660"/>
                  </a:lnTo>
                  <a:lnTo>
                    <a:pt x="1120" y="663"/>
                  </a:lnTo>
                  <a:lnTo>
                    <a:pt x="1112" y="665"/>
                  </a:lnTo>
                  <a:lnTo>
                    <a:pt x="1099" y="668"/>
                  </a:lnTo>
                  <a:lnTo>
                    <a:pt x="1090" y="668"/>
                  </a:lnTo>
                  <a:lnTo>
                    <a:pt x="1084" y="673"/>
                  </a:lnTo>
                  <a:lnTo>
                    <a:pt x="1079" y="679"/>
                  </a:lnTo>
                  <a:lnTo>
                    <a:pt x="1077" y="694"/>
                  </a:lnTo>
                  <a:lnTo>
                    <a:pt x="1079" y="702"/>
                  </a:lnTo>
                  <a:lnTo>
                    <a:pt x="1079" y="707"/>
                  </a:lnTo>
                  <a:lnTo>
                    <a:pt x="1074" y="717"/>
                  </a:lnTo>
                  <a:lnTo>
                    <a:pt x="1072" y="725"/>
                  </a:lnTo>
                  <a:lnTo>
                    <a:pt x="1072" y="733"/>
                  </a:lnTo>
                  <a:lnTo>
                    <a:pt x="1070" y="738"/>
                  </a:lnTo>
                  <a:lnTo>
                    <a:pt x="1066" y="742"/>
                  </a:lnTo>
                  <a:lnTo>
                    <a:pt x="1062" y="744"/>
                  </a:lnTo>
                  <a:lnTo>
                    <a:pt x="1057" y="746"/>
                  </a:lnTo>
                  <a:lnTo>
                    <a:pt x="1052" y="746"/>
                  </a:lnTo>
                  <a:lnTo>
                    <a:pt x="1046" y="747"/>
                  </a:lnTo>
                  <a:lnTo>
                    <a:pt x="1039" y="755"/>
                  </a:lnTo>
                  <a:lnTo>
                    <a:pt x="1037" y="764"/>
                  </a:lnTo>
                  <a:lnTo>
                    <a:pt x="1036" y="770"/>
                  </a:lnTo>
                  <a:lnTo>
                    <a:pt x="1036" y="773"/>
                  </a:lnTo>
                  <a:lnTo>
                    <a:pt x="1032" y="778"/>
                  </a:lnTo>
                  <a:lnTo>
                    <a:pt x="1032" y="788"/>
                  </a:lnTo>
                  <a:lnTo>
                    <a:pt x="1034" y="791"/>
                  </a:lnTo>
                  <a:lnTo>
                    <a:pt x="1034" y="794"/>
                  </a:lnTo>
                  <a:lnTo>
                    <a:pt x="1036" y="802"/>
                  </a:lnTo>
                  <a:lnTo>
                    <a:pt x="1034" y="804"/>
                  </a:lnTo>
                  <a:lnTo>
                    <a:pt x="1032" y="807"/>
                  </a:lnTo>
                  <a:lnTo>
                    <a:pt x="1031" y="809"/>
                  </a:lnTo>
                  <a:lnTo>
                    <a:pt x="1029" y="809"/>
                  </a:lnTo>
                  <a:lnTo>
                    <a:pt x="1023" y="815"/>
                  </a:lnTo>
                  <a:lnTo>
                    <a:pt x="1021" y="820"/>
                  </a:lnTo>
                  <a:lnTo>
                    <a:pt x="1019" y="825"/>
                  </a:lnTo>
                  <a:lnTo>
                    <a:pt x="1016" y="828"/>
                  </a:lnTo>
                  <a:lnTo>
                    <a:pt x="1011" y="830"/>
                  </a:lnTo>
                  <a:lnTo>
                    <a:pt x="1008" y="831"/>
                  </a:lnTo>
                  <a:lnTo>
                    <a:pt x="1001" y="835"/>
                  </a:lnTo>
                  <a:lnTo>
                    <a:pt x="998" y="840"/>
                  </a:lnTo>
                  <a:lnTo>
                    <a:pt x="993" y="843"/>
                  </a:lnTo>
                  <a:lnTo>
                    <a:pt x="991" y="844"/>
                  </a:lnTo>
                  <a:lnTo>
                    <a:pt x="989" y="846"/>
                  </a:lnTo>
                  <a:lnTo>
                    <a:pt x="988" y="848"/>
                  </a:lnTo>
                  <a:lnTo>
                    <a:pt x="988" y="849"/>
                  </a:lnTo>
                  <a:lnTo>
                    <a:pt x="984" y="854"/>
                  </a:lnTo>
                  <a:lnTo>
                    <a:pt x="976" y="854"/>
                  </a:lnTo>
                  <a:lnTo>
                    <a:pt x="971" y="854"/>
                  </a:lnTo>
                  <a:lnTo>
                    <a:pt x="968" y="856"/>
                  </a:lnTo>
                  <a:lnTo>
                    <a:pt x="965" y="857"/>
                  </a:lnTo>
                  <a:lnTo>
                    <a:pt x="963" y="859"/>
                  </a:lnTo>
                  <a:lnTo>
                    <a:pt x="958" y="864"/>
                  </a:lnTo>
                  <a:lnTo>
                    <a:pt x="953" y="869"/>
                  </a:lnTo>
                  <a:lnTo>
                    <a:pt x="953" y="870"/>
                  </a:lnTo>
                  <a:lnTo>
                    <a:pt x="950" y="877"/>
                  </a:lnTo>
                  <a:lnTo>
                    <a:pt x="946" y="880"/>
                  </a:lnTo>
                  <a:lnTo>
                    <a:pt x="943" y="883"/>
                  </a:lnTo>
                  <a:lnTo>
                    <a:pt x="940" y="885"/>
                  </a:lnTo>
                  <a:lnTo>
                    <a:pt x="935" y="888"/>
                  </a:lnTo>
                  <a:lnTo>
                    <a:pt x="928" y="893"/>
                  </a:lnTo>
                  <a:lnTo>
                    <a:pt x="925" y="898"/>
                  </a:lnTo>
                  <a:lnTo>
                    <a:pt x="922" y="898"/>
                  </a:lnTo>
                  <a:lnTo>
                    <a:pt x="918" y="899"/>
                  </a:lnTo>
                  <a:lnTo>
                    <a:pt x="915" y="901"/>
                  </a:lnTo>
                  <a:lnTo>
                    <a:pt x="905" y="901"/>
                  </a:lnTo>
                  <a:lnTo>
                    <a:pt x="898" y="898"/>
                  </a:lnTo>
                  <a:lnTo>
                    <a:pt x="897" y="895"/>
                  </a:lnTo>
                  <a:lnTo>
                    <a:pt x="895" y="895"/>
                  </a:lnTo>
                  <a:lnTo>
                    <a:pt x="892" y="896"/>
                  </a:lnTo>
                  <a:lnTo>
                    <a:pt x="889" y="899"/>
                  </a:lnTo>
                  <a:lnTo>
                    <a:pt x="887" y="901"/>
                  </a:lnTo>
                  <a:lnTo>
                    <a:pt x="884" y="901"/>
                  </a:lnTo>
                  <a:lnTo>
                    <a:pt x="882" y="899"/>
                  </a:lnTo>
                  <a:lnTo>
                    <a:pt x="880" y="898"/>
                  </a:lnTo>
                  <a:lnTo>
                    <a:pt x="877" y="899"/>
                  </a:lnTo>
                  <a:lnTo>
                    <a:pt x="875" y="899"/>
                  </a:lnTo>
                  <a:lnTo>
                    <a:pt x="872" y="898"/>
                  </a:lnTo>
                  <a:lnTo>
                    <a:pt x="869" y="895"/>
                  </a:lnTo>
                  <a:lnTo>
                    <a:pt x="865" y="896"/>
                  </a:lnTo>
                  <a:lnTo>
                    <a:pt x="862" y="901"/>
                  </a:lnTo>
                  <a:lnTo>
                    <a:pt x="862" y="903"/>
                  </a:lnTo>
                  <a:lnTo>
                    <a:pt x="860" y="908"/>
                  </a:lnTo>
                  <a:lnTo>
                    <a:pt x="859" y="914"/>
                  </a:lnTo>
                  <a:lnTo>
                    <a:pt x="857" y="916"/>
                  </a:lnTo>
                  <a:lnTo>
                    <a:pt x="857" y="917"/>
                  </a:lnTo>
                  <a:lnTo>
                    <a:pt x="854" y="922"/>
                  </a:lnTo>
                  <a:lnTo>
                    <a:pt x="851" y="927"/>
                  </a:lnTo>
                  <a:lnTo>
                    <a:pt x="849" y="929"/>
                  </a:lnTo>
                  <a:lnTo>
                    <a:pt x="847" y="930"/>
                  </a:lnTo>
                  <a:lnTo>
                    <a:pt x="844" y="935"/>
                  </a:lnTo>
                  <a:lnTo>
                    <a:pt x="839" y="937"/>
                  </a:lnTo>
                  <a:lnTo>
                    <a:pt x="832" y="938"/>
                  </a:lnTo>
                  <a:lnTo>
                    <a:pt x="824" y="938"/>
                  </a:lnTo>
                  <a:lnTo>
                    <a:pt x="819" y="940"/>
                  </a:lnTo>
                  <a:lnTo>
                    <a:pt x="814" y="940"/>
                  </a:lnTo>
                  <a:lnTo>
                    <a:pt x="806" y="937"/>
                  </a:lnTo>
                  <a:lnTo>
                    <a:pt x="803" y="937"/>
                  </a:lnTo>
                  <a:lnTo>
                    <a:pt x="798" y="938"/>
                  </a:lnTo>
                  <a:lnTo>
                    <a:pt x="794" y="938"/>
                  </a:lnTo>
                  <a:lnTo>
                    <a:pt x="791" y="938"/>
                  </a:lnTo>
                  <a:lnTo>
                    <a:pt x="789" y="940"/>
                  </a:lnTo>
                  <a:lnTo>
                    <a:pt x="786" y="940"/>
                  </a:lnTo>
                  <a:lnTo>
                    <a:pt x="783" y="942"/>
                  </a:lnTo>
                  <a:lnTo>
                    <a:pt x="779" y="945"/>
                  </a:lnTo>
                  <a:lnTo>
                    <a:pt x="779" y="950"/>
                  </a:lnTo>
                  <a:lnTo>
                    <a:pt x="779" y="953"/>
                  </a:lnTo>
                  <a:lnTo>
                    <a:pt x="778" y="956"/>
                  </a:lnTo>
                  <a:lnTo>
                    <a:pt x="776" y="959"/>
                  </a:lnTo>
                  <a:lnTo>
                    <a:pt x="776" y="963"/>
                  </a:lnTo>
                  <a:lnTo>
                    <a:pt x="774" y="967"/>
                  </a:lnTo>
                  <a:lnTo>
                    <a:pt x="774" y="969"/>
                  </a:lnTo>
                  <a:lnTo>
                    <a:pt x="776" y="972"/>
                  </a:lnTo>
                  <a:lnTo>
                    <a:pt x="776" y="974"/>
                  </a:lnTo>
                  <a:lnTo>
                    <a:pt x="773" y="975"/>
                  </a:lnTo>
                  <a:lnTo>
                    <a:pt x="768" y="974"/>
                  </a:lnTo>
                  <a:lnTo>
                    <a:pt x="764" y="974"/>
                  </a:lnTo>
                  <a:lnTo>
                    <a:pt x="760" y="972"/>
                  </a:lnTo>
                  <a:lnTo>
                    <a:pt x="753" y="969"/>
                  </a:lnTo>
                  <a:lnTo>
                    <a:pt x="750" y="967"/>
                  </a:lnTo>
                  <a:lnTo>
                    <a:pt x="748" y="967"/>
                  </a:lnTo>
                  <a:lnTo>
                    <a:pt x="746" y="971"/>
                  </a:lnTo>
                  <a:lnTo>
                    <a:pt x="745" y="974"/>
                  </a:lnTo>
                  <a:lnTo>
                    <a:pt x="741" y="977"/>
                  </a:lnTo>
                  <a:lnTo>
                    <a:pt x="740" y="979"/>
                  </a:lnTo>
                  <a:lnTo>
                    <a:pt x="735" y="982"/>
                  </a:lnTo>
                  <a:lnTo>
                    <a:pt x="730" y="984"/>
                  </a:lnTo>
                  <a:lnTo>
                    <a:pt x="723" y="982"/>
                  </a:lnTo>
                  <a:lnTo>
                    <a:pt x="721" y="982"/>
                  </a:lnTo>
                  <a:lnTo>
                    <a:pt x="717" y="982"/>
                  </a:lnTo>
                  <a:lnTo>
                    <a:pt x="710" y="982"/>
                  </a:lnTo>
                  <a:lnTo>
                    <a:pt x="707" y="984"/>
                  </a:lnTo>
                  <a:lnTo>
                    <a:pt x="702" y="987"/>
                  </a:lnTo>
                  <a:lnTo>
                    <a:pt x="698" y="992"/>
                  </a:lnTo>
                  <a:lnTo>
                    <a:pt x="697" y="995"/>
                  </a:lnTo>
                  <a:lnTo>
                    <a:pt x="695" y="997"/>
                  </a:lnTo>
                  <a:lnTo>
                    <a:pt x="693" y="1001"/>
                  </a:lnTo>
                  <a:lnTo>
                    <a:pt x="690" y="1003"/>
                  </a:lnTo>
                  <a:lnTo>
                    <a:pt x="687" y="1005"/>
                  </a:lnTo>
                  <a:lnTo>
                    <a:pt x="683" y="1005"/>
                  </a:lnTo>
                  <a:lnTo>
                    <a:pt x="680" y="1008"/>
                  </a:lnTo>
                  <a:lnTo>
                    <a:pt x="675" y="1009"/>
                  </a:lnTo>
                  <a:lnTo>
                    <a:pt x="674" y="1011"/>
                  </a:lnTo>
                  <a:lnTo>
                    <a:pt x="672" y="1016"/>
                  </a:lnTo>
                  <a:lnTo>
                    <a:pt x="670" y="1019"/>
                  </a:lnTo>
                  <a:lnTo>
                    <a:pt x="669" y="1021"/>
                  </a:lnTo>
                  <a:lnTo>
                    <a:pt x="665" y="1026"/>
                  </a:lnTo>
                  <a:lnTo>
                    <a:pt x="662" y="1029"/>
                  </a:lnTo>
                  <a:lnTo>
                    <a:pt x="660" y="1034"/>
                  </a:lnTo>
                  <a:lnTo>
                    <a:pt x="659" y="1035"/>
                  </a:lnTo>
                  <a:lnTo>
                    <a:pt x="657" y="1042"/>
                  </a:lnTo>
                  <a:lnTo>
                    <a:pt x="660" y="1047"/>
                  </a:lnTo>
                  <a:lnTo>
                    <a:pt x="664" y="1048"/>
                  </a:lnTo>
                  <a:lnTo>
                    <a:pt x="665" y="1053"/>
                  </a:lnTo>
                  <a:lnTo>
                    <a:pt x="665" y="1058"/>
                  </a:lnTo>
                  <a:lnTo>
                    <a:pt x="664" y="1068"/>
                  </a:lnTo>
                  <a:lnTo>
                    <a:pt x="664" y="1076"/>
                  </a:lnTo>
                  <a:lnTo>
                    <a:pt x="664" y="1086"/>
                  </a:lnTo>
                  <a:lnTo>
                    <a:pt x="660" y="1097"/>
                  </a:lnTo>
                  <a:lnTo>
                    <a:pt x="657" y="1107"/>
                  </a:lnTo>
                  <a:lnTo>
                    <a:pt x="649" y="1113"/>
                  </a:lnTo>
                  <a:lnTo>
                    <a:pt x="645" y="1120"/>
                  </a:lnTo>
                  <a:lnTo>
                    <a:pt x="644" y="1121"/>
                  </a:lnTo>
                  <a:lnTo>
                    <a:pt x="644" y="1126"/>
                  </a:lnTo>
                  <a:lnTo>
                    <a:pt x="642" y="1128"/>
                  </a:lnTo>
                  <a:lnTo>
                    <a:pt x="634" y="1124"/>
                  </a:lnTo>
                  <a:lnTo>
                    <a:pt x="629" y="1123"/>
                  </a:lnTo>
                  <a:lnTo>
                    <a:pt x="624" y="1123"/>
                  </a:lnTo>
                  <a:lnTo>
                    <a:pt x="621" y="1128"/>
                  </a:lnTo>
                  <a:lnTo>
                    <a:pt x="614" y="1131"/>
                  </a:lnTo>
                  <a:lnTo>
                    <a:pt x="606" y="1126"/>
                  </a:lnTo>
                  <a:lnTo>
                    <a:pt x="599" y="1128"/>
                  </a:lnTo>
                  <a:lnTo>
                    <a:pt x="599" y="1132"/>
                  </a:lnTo>
                  <a:lnTo>
                    <a:pt x="602" y="1139"/>
                  </a:lnTo>
                  <a:lnTo>
                    <a:pt x="602" y="1142"/>
                  </a:lnTo>
                  <a:lnTo>
                    <a:pt x="597" y="1141"/>
                  </a:lnTo>
                  <a:lnTo>
                    <a:pt x="594" y="1139"/>
                  </a:lnTo>
                  <a:lnTo>
                    <a:pt x="591" y="1132"/>
                  </a:lnTo>
                  <a:lnTo>
                    <a:pt x="586" y="1132"/>
                  </a:lnTo>
                  <a:lnTo>
                    <a:pt x="584" y="1137"/>
                  </a:lnTo>
                  <a:lnTo>
                    <a:pt x="578" y="1136"/>
                  </a:lnTo>
                  <a:lnTo>
                    <a:pt x="551" y="1141"/>
                  </a:lnTo>
                  <a:lnTo>
                    <a:pt x="540" y="1141"/>
                  </a:lnTo>
                  <a:lnTo>
                    <a:pt x="531" y="1142"/>
                  </a:lnTo>
                  <a:lnTo>
                    <a:pt x="523" y="1142"/>
                  </a:lnTo>
                  <a:lnTo>
                    <a:pt x="516" y="1145"/>
                  </a:lnTo>
                  <a:lnTo>
                    <a:pt x="515" y="1152"/>
                  </a:lnTo>
                  <a:lnTo>
                    <a:pt x="511" y="1155"/>
                  </a:lnTo>
                  <a:lnTo>
                    <a:pt x="510" y="1158"/>
                  </a:lnTo>
                  <a:lnTo>
                    <a:pt x="508" y="1160"/>
                  </a:lnTo>
                  <a:lnTo>
                    <a:pt x="505" y="1163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1" name="Freeform 171"/>
            <p:cNvSpPr>
              <a:spLocks/>
            </p:cNvSpPr>
            <p:nvPr/>
          </p:nvSpPr>
          <p:spPr bwMode="auto">
            <a:xfrm>
              <a:off x="531812" y="738983"/>
              <a:ext cx="1350963" cy="2500313"/>
            </a:xfrm>
            <a:custGeom>
              <a:avLst/>
              <a:gdLst>
                <a:gd name="T0" fmla="*/ 1632 w 1701"/>
                <a:gd name="T1" fmla="*/ 163 h 3151"/>
                <a:gd name="T2" fmla="*/ 1534 w 1701"/>
                <a:gd name="T3" fmla="*/ 227 h 3151"/>
                <a:gd name="T4" fmla="*/ 1529 w 1701"/>
                <a:gd name="T5" fmla="*/ 358 h 3151"/>
                <a:gd name="T6" fmla="*/ 1472 w 1701"/>
                <a:gd name="T7" fmla="*/ 451 h 3151"/>
                <a:gd name="T8" fmla="*/ 1361 w 1701"/>
                <a:gd name="T9" fmla="*/ 549 h 3151"/>
                <a:gd name="T10" fmla="*/ 1420 w 1701"/>
                <a:gd name="T11" fmla="*/ 652 h 3151"/>
                <a:gd name="T12" fmla="*/ 1422 w 1701"/>
                <a:gd name="T13" fmla="*/ 759 h 3151"/>
                <a:gd name="T14" fmla="*/ 1424 w 1701"/>
                <a:gd name="T15" fmla="*/ 880 h 3151"/>
                <a:gd name="T16" fmla="*/ 1429 w 1701"/>
                <a:gd name="T17" fmla="*/ 1005 h 3151"/>
                <a:gd name="T18" fmla="*/ 1427 w 1701"/>
                <a:gd name="T19" fmla="*/ 1121 h 3151"/>
                <a:gd name="T20" fmla="*/ 1505 w 1701"/>
                <a:gd name="T21" fmla="*/ 1233 h 3151"/>
                <a:gd name="T22" fmla="*/ 1500 w 1701"/>
                <a:gd name="T23" fmla="*/ 1372 h 3151"/>
                <a:gd name="T24" fmla="*/ 1481 w 1701"/>
                <a:gd name="T25" fmla="*/ 1500 h 3151"/>
                <a:gd name="T26" fmla="*/ 1445 w 1701"/>
                <a:gd name="T27" fmla="*/ 1626 h 3151"/>
                <a:gd name="T28" fmla="*/ 1462 w 1701"/>
                <a:gd name="T29" fmla="*/ 1715 h 3151"/>
                <a:gd name="T30" fmla="*/ 1381 w 1701"/>
                <a:gd name="T31" fmla="*/ 1746 h 3151"/>
                <a:gd name="T32" fmla="*/ 1324 w 1701"/>
                <a:gd name="T33" fmla="*/ 1636 h 3151"/>
                <a:gd name="T34" fmla="*/ 1144 w 1701"/>
                <a:gd name="T35" fmla="*/ 1634 h 3151"/>
                <a:gd name="T36" fmla="*/ 1028 w 1701"/>
                <a:gd name="T37" fmla="*/ 1704 h 3151"/>
                <a:gd name="T38" fmla="*/ 947 w 1701"/>
                <a:gd name="T39" fmla="*/ 1796 h 3151"/>
                <a:gd name="T40" fmla="*/ 831 w 1701"/>
                <a:gd name="T41" fmla="*/ 1864 h 3151"/>
                <a:gd name="T42" fmla="*/ 749 w 1701"/>
                <a:gd name="T43" fmla="*/ 1903 h 3151"/>
                <a:gd name="T44" fmla="*/ 731 w 1701"/>
                <a:gd name="T45" fmla="*/ 1992 h 3151"/>
                <a:gd name="T46" fmla="*/ 833 w 1701"/>
                <a:gd name="T47" fmla="*/ 2081 h 3151"/>
                <a:gd name="T48" fmla="*/ 858 w 1701"/>
                <a:gd name="T49" fmla="*/ 2256 h 3151"/>
                <a:gd name="T50" fmla="*/ 868 w 1701"/>
                <a:gd name="T51" fmla="*/ 2351 h 3151"/>
                <a:gd name="T52" fmla="*/ 917 w 1701"/>
                <a:gd name="T53" fmla="*/ 2547 h 3151"/>
                <a:gd name="T54" fmla="*/ 833 w 1701"/>
                <a:gd name="T55" fmla="*/ 2542 h 3151"/>
                <a:gd name="T56" fmla="*/ 712 w 1701"/>
                <a:gd name="T57" fmla="*/ 2620 h 3151"/>
                <a:gd name="T58" fmla="*/ 550 w 1701"/>
                <a:gd name="T59" fmla="*/ 2649 h 3151"/>
                <a:gd name="T60" fmla="*/ 595 w 1701"/>
                <a:gd name="T61" fmla="*/ 2982 h 3151"/>
                <a:gd name="T62" fmla="*/ 468 w 1701"/>
                <a:gd name="T63" fmla="*/ 3115 h 3151"/>
                <a:gd name="T64" fmla="*/ 339 w 1701"/>
                <a:gd name="T65" fmla="*/ 3050 h 3151"/>
                <a:gd name="T66" fmla="*/ 334 w 1701"/>
                <a:gd name="T67" fmla="*/ 2887 h 3151"/>
                <a:gd name="T68" fmla="*/ 226 w 1701"/>
                <a:gd name="T69" fmla="*/ 2851 h 3151"/>
                <a:gd name="T70" fmla="*/ 97 w 1701"/>
                <a:gd name="T71" fmla="*/ 2770 h 3151"/>
                <a:gd name="T72" fmla="*/ 147 w 1701"/>
                <a:gd name="T73" fmla="*/ 2615 h 3151"/>
                <a:gd name="T74" fmla="*/ 19 w 1701"/>
                <a:gd name="T75" fmla="*/ 2484 h 3151"/>
                <a:gd name="T76" fmla="*/ 86 w 1701"/>
                <a:gd name="T77" fmla="*/ 2397 h 3151"/>
                <a:gd name="T78" fmla="*/ 178 w 1701"/>
                <a:gd name="T79" fmla="*/ 2380 h 3151"/>
                <a:gd name="T80" fmla="*/ 263 w 1701"/>
                <a:gd name="T81" fmla="*/ 2312 h 3151"/>
                <a:gd name="T82" fmla="*/ 206 w 1701"/>
                <a:gd name="T83" fmla="*/ 2256 h 3151"/>
                <a:gd name="T84" fmla="*/ 152 w 1701"/>
                <a:gd name="T85" fmla="*/ 2042 h 3151"/>
                <a:gd name="T86" fmla="*/ 91 w 1701"/>
                <a:gd name="T87" fmla="*/ 1898 h 3151"/>
                <a:gd name="T88" fmla="*/ 148 w 1701"/>
                <a:gd name="T89" fmla="*/ 1796 h 3151"/>
                <a:gd name="T90" fmla="*/ 244 w 1701"/>
                <a:gd name="T91" fmla="*/ 1735 h 3151"/>
                <a:gd name="T92" fmla="*/ 135 w 1701"/>
                <a:gd name="T93" fmla="*/ 1660 h 3151"/>
                <a:gd name="T94" fmla="*/ 97 w 1701"/>
                <a:gd name="T95" fmla="*/ 1544 h 3151"/>
                <a:gd name="T96" fmla="*/ 79 w 1701"/>
                <a:gd name="T97" fmla="*/ 1439 h 3151"/>
                <a:gd name="T98" fmla="*/ 162 w 1701"/>
                <a:gd name="T99" fmla="*/ 1329 h 3151"/>
                <a:gd name="T100" fmla="*/ 263 w 1701"/>
                <a:gd name="T101" fmla="*/ 1134 h 3151"/>
                <a:gd name="T102" fmla="*/ 408 w 1701"/>
                <a:gd name="T103" fmla="*/ 1194 h 3151"/>
                <a:gd name="T104" fmla="*/ 655 w 1701"/>
                <a:gd name="T105" fmla="*/ 1202 h 3151"/>
                <a:gd name="T106" fmla="*/ 635 w 1701"/>
                <a:gd name="T107" fmla="*/ 977 h 3151"/>
                <a:gd name="T108" fmla="*/ 626 w 1701"/>
                <a:gd name="T109" fmla="*/ 709 h 3151"/>
                <a:gd name="T110" fmla="*/ 516 w 1701"/>
                <a:gd name="T111" fmla="*/ 500 h 3151"/>
                <a:gd name="T112" fmla="*/ 717 w 1701"/>
                <a:gd name="T113" fmla="*/ 450 h 3151"/>
                <a:gd name="T114" fmla="*/ 942 w 1701"/>
                <a:gd name="T115" fmla="*/ 400 h 3151"/>
                <a:gd name="T116" fmla="*/ 1078 w 1701"/>
                <a:gd name="T117" fmla="*/ 388 h 3151"/>
                <a:gd name="T118" fmla="*/ 1118 w 1701"/>
                <a:gd name="T119" fmla="*/ 207 h 3151"/>
                <a:gd name="T120" fmla="*/ 1223 w 1701"/>
                <a:gd name="T121" fmla="*/ 37 h 3151"/>
                <a:gd name="T122" fmla="*/ 1448 w 1701"/>
                <a:gd name="T123" fmla="*/ 87 h 3151"/>
                <a:gd name="T124" fmla="*/ 1630 w 1701"/>
                <a:gd name="T125" fmla="*/ 13 h 3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01" h="3151">
                  <a:moveTo>
                    <a:pt x="1635" y="0"/>
                  </a:moveTo>
                  <a:lnTo>
                    <a:pt x="1640" y="7"/>
                  </a:lnTo>
                  <a:lnTo>
                    <a:pt x="1644" y="13"/>
                  </a:lnTo>
                  <a:lnTo>
                    <a:pt x="1649" y="15"/>
                  </a:lnTo>
                  <a:lnTo>
                    <a:pt x="1655" y="18"/>
                  </a:lnTo>
                  <a:lnTo>
                    <a:pt x="1662" y="19"/>
                  </a:lnTo>
                  <a:lnTo>
                    <a:pt x="1670" y="23"/>
                  </a:lnTo>
                  <a:lnTo>
                    <a:pt x="1675" y="24"/>
                  </a:lnTo>
                  <a:lnTo>
                    <a:pt x="1692" y="28"/>
                  </a:lnTo>
                  <a:lnTo>
                    <a:pt x="1698" y="31"/>
                  </a:lnTo>
                  <a:lnTo>
                    <a:pt x="1701" y="34"/>
                  </a:lnTo>
                  <a:lnTo>
                    <a:pt x="1700" y="42"/>
                  </a:lnTo>
                  <a:lnTo>
                    <a:pt x="1698" y="49"/>
                  </a:lnTo>
                  <a:lnTo>
                    <a:pt x="1695" y="52"/>
                  </a:lnTo>
                  <a:lnTo>
                    <a:pt x="1687" y="53"/>
                  </a:lnTo>
                  <a:lnTo>
                    <a:pt x="1673" y="53"/>
                  </a:lnTo>
                  <a:lnTo>
                    <a:pt x="1667" y="55"/>
                  </a:lnTo>
                  <a:lnTo>
                    <a:pt x="1658" y="60"/>
                  </a:lnTo>
                  <a:lnTo>
                    <a:pt x="1650" y="63"/>
                  </a:lnTo>
                  <a:lnTo>
                    <a:pt x="1632" y="68"/>
                  </a:lnTo>
                  <a:lnTo>
                    <a:pt x="1622" y="71"/>
                  </a:lnTo>
                  <a:lnTo>
                    <a:pt x="1615" y="76"/>
                  </a:lnTo>
                  <a:lnTo>
                    <a:pt x="1614" y="84"/>
                  </a:lnTo>
                  <a:lnTo>
                    <a:pt x="1615" y="92"/>
                  </a:lnTo>
                  <a:lnTo>
                    <a:pt x="1620" y="97"/>
                  </a:lnTo>
                  <a:lnTo>
                    <a:pt x="1625" y="99"/>
                  </a:lnTo>
                  <a:lnTo>
                    <a:pt x="1634" y="104"/>
                  </a:lnTo>
                  <a:lnTo>
                    <a:pt x="1644" y="113"/>
                  </a:lnTo>
                  <a:lnTo>
                    <a:pt x="1657" y="125"/>
                  </a:lnTo>
                  <a:lnTo>
                    <a:pt x="1652" y="131"/>
                  </a:lnTo>
                  <a:lnTo>
                    <a:pt x="1635" y="142"/>
                  </a:lnTo>
                  <a:lnTo>
                    <a:pt x="1632" y="149"/>
                  </a:lnTo>
                  <a:lnTo>
                    <a:pt x="1634" y="159"/>
                  </a:lnTo>
                  <a:lnTo>
                    <a:pt x="1632" y="163"/>
                  </a:lnTo>
                  <a:lnTo>
                    <a:pt x="1632" y="167"/>
                  </a:lnTo>
                  <a:lnTo>
                    <a:pt x="1632" y="170"/>
                  </a:lnTo>
                  <a:lnTo>
                    <a:pt x="1634" y="176"/>
                  </a:lnTo>
                  <a:lnTo>
                    <a:pt x="1635" y="181"/>
                  </a:lnTo>
                  <a:lnTo>
                    <a:pt x="1635" y="183"/>
                  </a:lnTo>
                  <a:lnTo>
                    <a:pt x="1630" y="191"/>
                  </a:lnTo>
                  <a:lnTo>
                    <a:pt x="1624" y="193"/>
                  </a:lnTo>
                  <a:lnTo>
                    <a:pt x="1617" y="194"/>
                  </a:lnTo>
                  <a:lnTo>
                    <a:pt x="1615" y="193"/>
                  </a:lnTo>
                  <a:lnTo>
                    <a:pt x="1612" y="194"/>
                  </a:lnTo>
                  <a:lnTo>
                    <a:pt x="1607" y="197"/>
                  </a:lnTo>
                  <a:lnTo>
                    <a:pt x="1606" y="199"/>
                  </a:lnTo>
                  <a:lnTo>
                    <a:pt x="1602" y="199"/>
                  </a:lnTo>
                  <a:lnTo>
                    <a:pt x="1596" y="201"/>
                  </a:lnTo>
                  <a:lnTo>
                    <a:pt x="1591" y="199"/>
                  </a:lnTo>
                  <a:lnTo>
                    <a:pt x="1586" y="194"/>
                  </a:lnTo>
                  <a:lnTo>
                    <a:pt x="1581" y="191"/>
                  </a:lnTo>
                  <a:lnTo>
                    <a:pt x="1572" y="186"/>
                  </a:lnTo>
                  <a:lnTo>
                    <a:pt x="1571" y="186"/>
                  </a:lnTo>
                  <a:lnTo>
                    <a:pt x="1566" y="191"/>
                  </a:lnTo>
                  <a:lnTo>
                    <a:pt x="1564" y="193"/>
                  </a:lnTo>
                  <a:lnTo>
                    <a:pt x="1563" y="194"/>
                  </a:lnTo>
                  <a:lnTo>
                    <a:pt x="1559" y="196"/>
                  </a:lnTo>
                  <a:lnTo>
                    <a:pt x="1556" y="199"/>
                  </a:lnTo>
                  <a:lnTo>
                    <a:pt x="1554" y="201"/>
                  </a:lnTo>
                  <a:lnTo>
                    <a:pt x="1553" y="206"/>
                  </a:lnTo>
                  <a:lnTo>
                    <a:pt x="1553" y="207"/>
                  </a:lnTo>
                  <a:lnTo>
                    <a:pt x="1549" y="207"/>
                  </a:lnTo>
                  <a:lnTo>
                    <a:pt x="1546" y="207"/>
                  </a:lnTo>
                  <a:lnTo>
                    <a:pt x="1538" y="209"/>
                  </a:lnTo>
                  <a:lnTo>
                    <a:pt x="1538" y="215"/>
                  </a:lnTo>
                  <a:lnTo>
                    <a:pt x="1538" y="217"/>
                  </a:lnTo>
                  <a:lnTo>
                    <a:pt x="1533" y="222"/>
                  </a:lnTo>
                  <a:lnTo>
                    <a:pt x="1534" y="227"/>
                  </a:lnTo>
                  <a:lnTo>
                    <a:pt x="1534" y="230"/>
                  </a:lnTo>
                  <a:lnTo>
                    <a:pt x="1531" y="233"/>
                  </a:lnTo>
                  <a:lnTo>
                    <a:pt x="1531" y="238"/>
                  </a:lnTo>
                  <a:lnTo>
                    <a:pt x="1531" y="243"/>
                  </a:lnTo>
                  <a:lnTo>
                    <a:pt x="1534" y="248"/>
                  </a:lnTo>
                  <a:lnTo>
                    <a:pt x="1534" y="252"/>
                  </a:lnTo>
                  <a:lnTo>
                    <a:pt x="1538" y="256"/>
                  </a:lnTo>
                  <a:lnTo>
                    <a:pt x="1536" y="259"/>
                  </a:lnTo>
                  <a:lnTo>
                    <a:pt x="1531" y="259"/>
                  </a:lnTo>
                  <a:lnTo>
                    <a:pt x="1526" y="261"/>
                  </a:lnTo>
                  <a:lnTo>
                    <a:pt x="1524" y="261"/>
                  </a:lnTo>
                  <a:lnTo>
                    <a:pt x="1518" y="262"/>
                  </a:lnTo>
                  <a:lnTo>
                    <a:pt x="1513" y="265"/>
                  </a:lnTo>
                  <a:lnTo>
                    <a:pt x="1511" y="270"/>
                  </a:lnTo>
                  <a:lnTo>
                    <a:pt x="1510" y="275"/>
                  </a:lnTo>
                  <a:lnTo>
                    <a:pt x="1501" y="282"/>
                  </a:lnTo>
                  <a:lnTo>
                    <a:pt x="1496" y="286"/>
                  </a:lnTo>
                  <a:lnTo>
                    <a:pt x="1496" y="293"/>
                  </a:lnTo>
                  <a:lnTo>
                    <a:pt x="1498" y="298"/>
                  </a:lnTo>
                  <a:lnTo>
                    <a:pt x="1500" y="303"/>
                  </a:lnTo>
                  <a:lnTo>
                    <a:pt x="1500" y="307"/>
                  </a:lnTo>
                  <a:lnTo>
                    <a:pt x="1501" y="312"/>
                  </a:lnTo>
                  <a:lnTo>
                    <a:pt x="1505" y="317"/>
                  </a:lnTo>
                  <a:lnTo>
                    <a:pt x="1505" y="319"/>
                  </a:lnTo>
                  <a:lnTo>
                    <a:pt x="1513" y="327"/>
                  </a:lnTo>
                  <a:lnTo>
                    <a:pt x="1518" y="332"/>
                  </a:lnTo>
                  <a:lnTo>
                    <a:pt x="1520" y="333"/>
                  </a:lnTo>
                  <a:lnTo>
                    <a:pt x="1524" y="337"/>
                  </a:lnTo>
                  <a:lnTo>
                    <a:pt x="1526" y="337"/>
                  </a:lnTo>
                  <a:lnTo>
                    <a:pt x="1529" y="340"/>
                  </a:lnTo>
                  <a:lnTo>
                    <a:pt x="1529" y="341"/>
                  </a:lnTo>
                  <a:lnTo>
                    <a:pt x="1526" y="345"/>
                  </a:lnTo>
                  <a:lnTo>
                    <a:pt x="1523" y="353"/>
                  </a:lnTo>
                  <a:lnTo>
                    <a:pt x="1529" y="358"/>
                  </a:lnTo>
                  <a:lnTo>
                    <a:pt x="1533" y="359"/>
                  </a:lnTo>
                  <a:lnTo>
                    <a:pt x="1536" y="362"/>
                  </a:lnTo>
                  <a:lnTo>
                    <a:pt x="1538" y="369"/>
                  </a:lnTo>
                  <a:lnTo>
                    <a:pt x="1533" y="372"/>
                  </a:lnTo>
                  <a:lnTo>
                    <a:pt x="1528" y="372"/>
                  </a:lnTo>
                  <a:lnTo>
                    <a:pt x="1526" y="372"/>
                  </a:lnTo>
                  <a:lnTo>
                    <a:pt x="1521" y="372"/>
                  </a:lnTo>
                  <a:lnTo>
                    <a:pt x="1516" y="371"/>
                  </a:lnTo>
                  <a:lnTo>
                    <a:pt x="1515" y="371"/>
                  </a:lnTo>
                  <a:lnTo>
                    <a:pt x="1510" y="371"/>
                  </a:lnTo>
                  <a:lnTo>
                    <a:pt x="1506" y="372"/>
                  </a:lnTo>
                  <a:lnTo>
                    <a:pt x="1505" y="377"/>
                  </a:lnTo>
                  <a:lnTo>
                    <a:pt x="1503" y="379"/>
                  </a:lnTo>
                  <a:lnTo>
                    <a:pt x="1500" y="379"/>
                  </a:lnTo>
                  <a:lnTo>
                    <a:pt x="1495" y="387"/>
                  </a:lnTo>
                  <a:lnTo>
                    <a:pt x="1493" y="390"/>
                  </a:lnTo>
                  <a:lnTo>
                    <a:pt x="1491" y="392"/>
                  </a:lnTo>
                  <a:lnTo>
                    <a:pt x="1491" y="395"/>
                  </a:lnTo>
                  <a:lnTo>
                    <a:pt x="1491" y="398"/>
                  </a:lnTo>
                  <a:lnTo>
                    <a:pt x="1490" y="403"/>
                  </a:lnTo>
                  <a:lnTo>
                    <a:pt x="1490" y="406"/>
                  </a:lnTo>
                  <a:lnTo>
                    <a:pt x="1483" y="408"/>
                  </a:lnTo>
                  <a:lnTo>
                    <a:pt x="1481" y="409"/>
                  </a:lnTo>
                  <a:lnTo>
                    <a:pt x="1477" y="411"/>
                  </a:lnTo>
                  <a:lnTo>
                    <a:pt x="1475" y="413"/>
                  </a:lnTo>
                  <a:lnTo>
                    <a:pt x="1475" y="416"/>
                  </a:lnTo>
                  <a:lnTo>
                    <a:pt x="1478" y="422"/>
                  </a:lnTo>
                  <a:lnTo>
                    <a:pt x="1478" y="424"/>
                  </a:lnTo>
                  <a:lnTo>
                    <a:pt x="1478" y="429"/>
                  </a:lnTo>
                  <a:lnTo>
                    <a:pt x="1477" y="430"/>
                  </a:lnTo>
                  <a:lnTo>
                    <a:pt x="1475" y="434"/>
                  </a:lnTo>
                  <a:lnTo>
                    <a:pt x="1473" y="439"/>
                  </a:lnTo>
                  <a:lnTo>
                    <a:pt x="1470" y="445"/>
                  </a:lnTo>
                  <a:lnTo>
                    <a:pt x="1472" y="451"/>
                  </a:lnTo>
                  <a:lnTo>
                    <a:pt x="1473" y="456"/>
                  </a:lnTo>
                  <a:lnTo>
                    <a:pt x="1473" y="463"/>
                  </a:lnTo>
                  <a:lnTo>
                    <a:pt x="1470" y="468"/>
                  </a:lnTo>
                  <a:lnTo>
                    <a:pt x="1467" y="468"/>
                  </a:lnTo>
                  <a:lnTo>
                    <a:pt x="1462" y="469"/>
                  </a:lnTo>
                  <a:lnTo>
                    <a:pt x="1457" y="477"/>
                  </a:lnTo>
                  <a:lnTo>
                    <a:pt x="1457" y="482"/>
                  </a:lnTo>
                  <a:lnTo>
                    <a:pt x="1453" y="482"/>
                  </a:lnTo>
                  <a:lnTo>
                    <a:pt x="1447" y="482"/>
                  </a:lnTo>
                  <a:lnTo>
                    <a:pt x="1445" y="482"/>
                  </a:lnTo>
                  <a:lnTo>
                    <a:pt x="1437" y="481"/>
                  </a:lnTo>
                  <a:lnTo>
                    <a:pt x="1430" y="482"/>
                  </a:lnTo>
                  <a:lnTo>
                    <a:pt x="1429" y="482"/>
                  </a:lnTo>
                  <a:lnTo>
                    <a:pt x="1424" y="485"/>
                  </a:lnTo>
                  <a:lnTo>
                    <a:pt x="1420" y="490"/>
                  </a:lnTo>
                  <a:lnTo>
                    <a:pt x="1420" y="492"/>
                  </a:lnTo>
                  <a:lnTo>
                    <a:pt x="1417" y="494"/>
                  </a:lnTo>
                  <a:lnTo>
                    <a:pt x="1415" y="495"/>
                  </a:lnTo>
                  <a:lnTo>
                    <a:pt x="1412" y="500"/>
                  </a:lnTo>
                  <a:lnTo>
                    <a:pt x="1410" y="502"/>
                  </a:lnTo>
                  <a:lnTo>
                    <a:pt x="1409" y="505"/>
                  </a:lnTo>
                  <a:lnTo>
                    <a:pt x="1402" y="510"/>
                  </a:lnTo>
                  <a:lnTo>
                    <a:pt x="1402" y="516"/>
                  </a:lnTo>
                  <a:lnTo>
                    <a:pt x="1397" y="519"/>
                  </a:lnTo>
                  <a:lnTo>
                    <a:pt x="1392" y="521"/>
                  </a:lnTo>
                  <a:lnTo>
                    <a:pt x="1391" y="523"/>
                  </a:lnTo>
                  <a:lnTo>
                    <a:pt x="1387" y="528"/>
                  </a:lnTo>
                  <a:lnTo>
                    <a:pt x="1382" y="529"/>
                  </a:lnTo>
                  <a:lnTo>
                    <a:pt x="1377" y="531"/>
                  </a:lnTo>
                  <a:lnTo>
                    <a:pt x="1372" y="532"/>
                  </a:lnTo>
                  <a:lnTo>
                    <a:pt x="1366" y="537"/>
                  </a:lnTo>
                  <a:lnTo>
                    <a:pt x="1366" y="545"/>
                  </a:lnTo>
                  <a:lnTo>
                    <a:pt x="1364" y="547"/>
                  </a:lnTo>
                  <a:lnTo>
                    <a:pt x="1361" y="549"/>
                  </a:lnTo>
                  <a:lnTo>
                    <a:pt x="1361" y="553"/>
                  </a:lnTo>
                  <a:lnTo>
                    <a:pt x="1361" y="557"/>
                  </a:lnTo>
                  <a:lnTo>
                    <a:pt x="1361" y="562"/>
                  </a:lnTo>
                  <a:lnTo>
                    <a:pt x="1362" y="566"/>
                  </a:lnTo>
                  <a:lnTo>
                    <a:pt x="1362" y="570"/>
                  </a:lnTo>
                  <a:lnTo>
                    <a:pt x="1361" y="573"/>
                  </a:lnTo>
                  <a:lnTo>
                    <a:pt x="1362" y="576"/>
                  </a:lnTo>
                  <a:lnTo>
                    <a:pt x="1366" y="576"/>
                  </a:lnTo>
                  <a:lnTo>
                    <a:pt x="1367" y="578"/>
                  </a:lnTo>
                  <a:lnTo>
                    <a:pt x="1369" y="583"/>
                  </a:lnTo>
                  <a:lnTo>
                    <a:pt x="1369" y="589"/>
                  </a:lnTo>
                  <a:lnTo>
                    <a:pt x="1371" y="594"/>
                  </a:lnTo>
                  <a:lnTo>
                    <a:pt x="1374" y="597"/>
                  </a:lnTo>
                  <a:lnTo>
                    <a:pt x="1376" y="597"/>
                  </a:lnTo>
                  <a:lnTo>
                    <a:pt x="1381" y="600"/>
                  </a:lnTo>
                  <a:lnTo>
                    <a:pt x="1384" y="602"/>
                  </a:lnTo>
                  <a:lnTo>
                    <a:pt x="1389" y="599"/>
                  </a:lnTo>
                  <a:lnTo>
                    <a:pt x="1392" y="600"/>
                  </a:lnTo>
                  <a:lnTo>
                    <a:pt x="1397" y="602"/>
                  </a:lnTo>
                  <a:lnTo>
                    <a:pt x="1400" y="604"/>
                  </a:lnTo>
                  <a:lnTo>
                    <a:pt x="1402" y="604"/>
                  </a:lnTo>
                  <a:lnTo>
                    <a:pt x="1404" y="607"/>
                  </a:lnTo>
                  <a:lnTo>
                    <a:pt x="1407" y="610"/>
                  </a:lnTo>
                  <a:lnTo>
                    <a:pt x="1407" y="612"/>
                  </a:lnTo>
                  <a:lnTo>
                    <a:pt x="1407" y="617"/>
                  </a:lnTo>
                  <a:lnTo>
                    <a:pt x="1405" y="625"/>
                  </a:lnTo>
                  <a:lnTo>
                    <a:pt x="1404" y="629"/>
                  </a:lnTo>
                  <a:lnTo>
                    <a:pt x="1405" y="634"/>
                  </a:lnTo>
                  <a:lnTo>
                    <a:pt x="1409" y="641"/>
                  </a:lnTo>
                  <a:lnTo>
                    <a:pt x="1412" y="642"/>
                  </a:lnTo>
                  <a:lnTo>
                    <a:pt x="1415" y="644"/>
                  </a:lnTo>
                  <a:lnTo>
                    <a:pt x="1417" y="646"/>
                  </a:lnTo>
                  <a:lnTo>
                    <a:pt x="1419" y="649"/>
                  </a:lnTo>
                  <a:lnTo>
                    <a:pt x="1420" y="652"/>
                  </a:lnTo>
                  <a:lnTo>
                    <a:pt x="1430" y="657"/>
                  </a:lnTo>
                  <a:lnTo>
                    <a:pt x="1434" y="668"/>
                  </a:lnTo>
                  <a:lnTo>
                    <a:pt x="1434" y="672"/>
                  </a:lnTo>
                  <a:lnTo>
                    <a:pt x="1430" y="675"/>
                  </a:lnTo>
                  <a:lnTo>
                    <a:pt x="1429" y="676"/>
                  </a:lnTo>
                  <a:lnTo>
                    <a:pt x="1425" y="676"/>
                  </a:lnTo>
                  <a:lnTo>
                    <a:pt x="1424" y="680"/>
                  </a:lnTo>
                  <a:lnTo>
                    <a:pt x="1422" y="683"/>
                  </a:lnTo>
                  <a:lnTo>
                    <a:pt x="1420" y="685"/>
                  </a:lnTo>
                  <a:lnTo>
                    <a:pt x="1415" y="685"/>
                  </a:lnTo>
                  <a:lnTo>
                    <a:pt x="1415" y="686"/>
                  </a:lnTo>
                  <a:lnTo>
                    <a:pt x="1415" y="691"/>
                  </a:lnTo>
                  <a:lnTo>
                    <a:pt x="1414" y="694"/>
                  </a:lnTo>
                  <a:lnTo>
                    <a:pt x="1410" y="696"/>
                  </a:lnTo>
                  <a:lnTo>
                    <a:pt x="1409" y="697"/>
                  </a:lnTo>
                  <a:lnTo>
                    <a:pt x="1405" y="701"/>
                  </a:lnTo>
                  <a:lnTo>
                    <a:pt x="1404" y="707"/>
                  </a:lnTo>
                  <a:lnTo>
                    <a:pt x="1404" y="709"/>
                  </a:lnTo>
                  <a:lnTo>
                    <a:pt x="1402" y="714"/>
                  </a:lnTo>
                  <a:lnTo>
                    <a:pt x="1400" y="720"/>
                  </a:lnTo>
                  <a:lnTo>
                    <a:pt x="1400" y="723"/>
                  </a:lnTo>
                  <a:lnTo>
                    <a:pt x="1402" y="725"/>
                  </a:lnTo>
                  <a:lnTo>
                    <a:pt x="1404" y="728"/>
                  </a:lnTo>
                  <a:lnTo>
                    <a:pt x="1407" y="728"/>
                  </a:lnTo>
                  <a:lnTo>
                    <a:pt x="1410" y="728"/>
                  </a:lnTo>
                  <a:lnTo>
                    <a:pt x="1412" y="728"/>
                  </a:lnTo>
                  <a:lnTo>
                    <a:pt x="1414" y="731"/>
                  </a:lnTo>
                  <a:lnTo>
                    <a:pt x="1412" y="735"/>
                  </a:lnTo>
                  <a:lnTo>
                    <a:pt x="1414" y="738"/>
                  </a:lnTo>
                  <a:lnTo>
                    <a:pt x="1414" y="740"/>
                  </a:lnTo>
                  <a:lnTo>
                    <a:pt x="1414" y="743"/>
                  </a:lnTo>
                  <a:lnTo>
                    <a:pt x="1417" y="744"/>
                  </a:lnTo>
                  <a:lnTo>
                    <a:pt x="1419" y="751"/>
                  </a:lnTo>
                  <a:lnTo>
                    <a:pt x="1422" y="759"/>
                  </a:lnTo>
                  <a:lnTo>
                    <a:pt x="1424" y="762"/>
                  </a:lnTo>
                  <a:lnTo>
                    <a:pt x="1424" y="767"/>
                  </a:lnTo>
                  <a:lnTo>
                    <a:pt x="1422" y="770"/>
                  </a:lnTo>
                  <a:lnTo>
                    <a:pt x="1420" y="772"/>
                  </a:lnTo>
                  <a:lnTo>
                    <a:pt x="1419" y="778"/>
                  </a:lnTo>
                  <a:lnTo>
                    <a:pt x="1415" y="785"/>
                  </a:lnTo>
                  <a:lnTo>
                    <a:pt x="1415" y="788"/>
                  </a:lnTo>
                  <a:lnTo>
                    <a:pt x="1414" y="791"/>
                  </a:lnTo>
                  <a:lnTo>
                    <a:pt x="1417" y="795"/>
                  </a:lnTo>
                  <a:lnTo>
                    <a:pt x="1419" y="803"/>
                  </a:lnTo>
                  <a:lnTo>
                    <a:pt x="1422" y="806"/>
                  </a:lnTo>
                  <a:lnTo>
                    <a:pt x="1424" y="807"/>
                  </a:lnTo>
                  <a:lnTo>
                    <a:pt x="1425" y="814"/>
                  </a:lnTo>
                  <a:lnTo>
                    <a:pt x="1427" y="817"/>
                  </a:lnTo>
                  <a:lnTo>
                    <a:pt x="1430" y="817"/>
                  </a:lnTo>
                  <a:lnTo>
                    <a:pt x="1434" y="822"/>
                  </a:lnTo>
                  <a:lnTo>
                    <a:pt x="1435" y="824"/>
                  </a:lnTo>
                  <a:lnTo>
                    <a:pt x="1437" y="825"/>
                  </a:lnTo>
                  <a:lnTo>
                    <a:pt x="1435" y="827"/>
                  </a:lnTo>
                  <a:lnTo>
                    <a:pt x="1430" y="829"/>
                  </a:lnTo>
                  <a:lnTo>
                    <a:pt x="1432" y="835"/>
                  </a:lnTo>
                  <a:lnTo>
                    <a:pt x="1435" y="841"/>
                  </a:lnTo>
                  <a:lnTo>
                    <a:pt x="1437" y="845"/>
                  </a:lnTo>
                  <a:lnTo>
                    <a:pt x="1438" y="848"/>
                  </a:lnTo>
                  <a:lnTo>
                    <a:pt x="1440" y="853"/>
                  </a:lnTo>
                  <a:lnTo>
                    <a:pt x="1438" y="859"/>
                  </a:lnTo>
                  <a:lnTo>
                    <a:pt x="1440" y="863"/>
                  </a:lnTo>
                  <a:lnTo>
                    <a:pt x="1440" y="866"/>
                  </a:lnTo>
                  <a:lnTo>
                    <a:pt x="1438" y="867"/>
                  </a:lnTo>
                  <a:lnTo>
                    <a:pt x="1437" y="869"/>
                  </a:lnTo>
                  <a:lnTo>
                    <a:pt x="1430" y="872"/>
                  </a:lnTo>
                  <a:lnTo>
                    <a:pt x="1429" y="874"/>
                  </a:lnTo>
                  <a:lnTo>
                    <a:pt x="1424" y="875"/>
                  </a:lnTo>
                  <a:lnTo>
                    <a:pt x="1424" y="880"/>
                  </a:lnTo>
                  <a:lnTo>
                    <a:pt x="1425" y="884"/>
                  </a:lnTo>
                  <a:lnTo>
                    <a:pt x="1427" y="888"/>
                  </a:lnTo>
                  <a:lnTo>
                    <a:pt x="1430" y="892"/>
                  </a:lnTo>
                  <a:lnTo>
                    <a:pt x="1430" y="896"/>
                  </a:lnTo>
                  <a:lnTo>
                    <a:pt x="1434" y="900"/>
                  </a:lnTo>
                  <a:lnTo>
                    <a:pt x="1437" y="903"/>
                  </a:lnTo>
                  <a:lnTo>
                    <a:pt x="1437" y="906"/>
                  </a:lnTo>
                  <a:lnTo>
                    <a:pt x="1437" y="911"/>
                  </a:lnTo>
                  <a:lnTo>
                    <a:pt x="1437" y="916"/>
                  </a:lnTo>
                  <a:lnTo>
                    <a:pt x="1438" y="919"/>
                  </a:lnTo>
                  <a:lnTo>
                    <a:pt x="1440" y="921"/>
                  </a:lnTo>
                  <a:lnTo>
                    <a:pt x="1442" y="926"/>
                  </a:lnTo>
                  <a:lnTo>
                    <a:pt x="1445" y="930"/>
                  </a:lnTo>
                  <a:lnTo>
                    <a:pt x="1445" y="932"/>
                  </a:lnTo>
                  <a:lnTo>
                    <a:pt x="1447" y="934"/>
                  </a:lnTo>
                  <a:lnTo>
                    <a:pt x="1448" y="940"/>
                  </a:lnTo>
                  <a:lnTo>
                    <a:pt x="1448" y="947"/>
                  </a:lnTo>
                  <a:lnTo>
                    <a:pt x="1450" y="948"/>
                  </a:lnTo>
                  <a:lnTo>
                    <a:pt x="1448" y="950"/>
                  </a:lnTo>
                  <a:lnTo>
                    <a:pt x="1447" y="952"/>
                  </a:lnTo>
                  <a:lnTo>
                    <a:pt x="1447" y="955"/>
                  </a:lnTo>
                  <a:lnTo>
                    <a:pt x="1448" y="958"/>
                  </a:lnTo>
                  <a:lnTo>
                    <a:pt x="1450" y="963"/>
                  </a:lnTo>
                  <a:lnTo>
                    <a:pt x="1453" y="968"/>
                  </a:lnTo>
                  <a:lnTo>
                    <a:pt x="1450" y="971"/>
                  </a:lnTo>
                  <a:lnTo>
                    <a:pt x="1447" y="977"/>
                  </a:lnTo>
                  <a:lnTo>
                    <a:pt x="1447" y="982"/>
                  </a:lnTo>
                  <a:lnTo>
                    <a:pt x="1445" y="985"/>
                  </a:lnTo>
                  <a:lnTo>
                    <a:pt x="1440" y="989"/>
                  </a:lnTo>
                  <a:lnTo>
                    <a:pt x="1437" y="990"/>
                  </a:lnTo>
                  <a:lnTo>
                    <a:pt x="1434" y="990"/>
                  </a:lnTo>
                  <a:lnTo>
                    <a:pt x="1430" y="994"/>
                  </a:lnTo>
                  <a:lnTo>
                    <a:pt x="1430" y="1002"/>
                  </a:lnTo>
                  <a:lnTo>
                    <a:pt x="1429" y="1005"/>
                  </a:lnTo>
                  <a:lnTo>
                    <a:pt x="1427" y="1008"/>
                  </a:lnTo>
                  <a:lnTo>
                    <a:pt x="1422" y="1013"/>
                  </a:lnTo>
                  <a:lnTo>
                    <a:pt x="1419" y="1016"/>
                  </a:lnTo>
                  <a:lnTo>
                    <a:pt x="1417" y="1018"/>
                  </a:lnTo>
                  <a:lnTo>
                    <a:pt x="1415" y="1023"/>
                  </a:lnTo>
                  <a:lnTo>
                    <a:pt x="1419" y="1029"/>
                  </a:lnTo>
                  <a:lnTo>
                    <a:pt x="1420" y="1034"/>
                  </a:lnTo>
                  <a:lnTo>
                    <a:pt x="1415" y="1039"/>
                  </a:lnTo>
                  <a:lnTo>
                    <a:pt x="1414" y="1042"/>
                  </a:lnTo>
                  <a:lnTo>
                    <a:pt x="1412" y="1047"/>
                  </a:lnTo>
                  <a:lnTo>
                    <a:pt x="1410" y="1049"/>
                  </a:lnTo>
                  <a:lnTo>
                    <a:pt x="1409" y="1052"/>
                  </a:lnTo>
                  <a:lnTo>
                    <a:pt x="1410" y="1053"/>
                  </a:lnTo>
                  <a:lnTo>
                    <a:pt x="1412" y="1057"/>
                  </a:lnTo>
                  <a:lnTo>
                    <a:pt x="1412" y="1062"/>
                  </a:lnTo>
                  <a:lnTo>
                    <a:pt x="1410" y="1063"/>
                  </a:lnTo>
                  <a:lnTo>
                    <a:pt x="1412" y="1066"/>
                  </a:lnTo>
                  <a:lnTo>
                    <a:pt x="1415" y="1071"/>
                  </a:lnTo>
                  <a:lnTo>
                    <a:pt x="1420" y="1073"/>
                  </a:lnTo>
                  <a:lnTo>
                    <a:pt x="1424" y="1074"/>
                  </a:lnTo>
                  <a:lnTo>
                    <a:pt x="1427" y="1078"/>
                  </a:lnTo>
                  <a:lnTo>
                    <a:pt x="1425" y="1083"/>
                  </a:lnTo>
                  <a:lnTo>
                    <a:pt x="1425" y="1086"/>
                  </a:lnTo>
                  <a:lnTo>
                    <a:pt x="1425" y="1089"/>
                  </a:lnTo>
                  <a:lnTo>
                    <a:pt x="1429" y="1092"/>
                  </a:lnTo>
                  <a:lnTo>
                    <a:pt x="1430" y="1094"/>
                  </a:lnTo>
                  <a:lnTo>
                    <a:pt x="1430" y="1097"/>
                  </a:lnTo>
                  <a:lnTo>
                    <a:pt x="1430" y="1099"/>
                  </a:lnTo>
                  <a:lnTo>
                    <a:pt x="1429" y="1102"/>
                  </a:lnTo>
                  <a:lnTo>
                    <a:pt x="1432" y="1107"/>
                  </a:lnTo>
                  <a:lnTo>
                    <a:pt x="1430" y="1112"/>
                  </a:lnTo>
                  <a:lnTo>
                    <a:pt x="1430" y="1115"/>
                  </a:lnTo>
                  <a:lnTo>
                    <a:pt x="1427" y="1118"/>
                  </a:lnTo>
                  <a:lnTo>
                    <a:pt x="1427" y="1121"/>
                  </a:lnTo>
                  <a:lnTo>
                    <a:pt x="1429" y="1126"/>
                  </a:lnTo>
                  <a:lnTo>
                    <a:pt x="1432" y="1128"/>
                  </a:lnTo>
                  <a:lnTo>
                    <a:pt x="1434" y="1130"/>
                  </a:lnTo>
                  <a:lnTo>
                    <a:pt x="1437" y="1131"/>
                  </a:lnTo>
                  <a:lnTo>
                    <a:pt x="1438" y="1133"/>
                  </a:lnTo>
                  <a:lnTo>
                    <a:pt x="1440" y="1136"/>
                  </a:lnTo>
                  <a:lnTo>
                    <a:pt x="1442" y="1141"/>
                  </a:lnTo>
                  <a:lnTo>
                    <a:pt x="1443" y="1141"/>
                  </a:lnTo>
                  <a:lnTo>
                    <a:pt x="1447" y="1144"/>
                  </a:lnTo>
                  <a:lnTo>
                    <a:pt x="1448" y="1151"/>
                  </a:lnTo>
                  <a:lnTo>
                    <a:pt x="1450" y="1154"/>
                  </a:lnTo>
                  <a:lnTo>
                    <a:pt x="1453" y="1159"/>
                  </a:lnTo>
                  <a:lnTo>
                    <a:pt x="1453" y="1163"/>
                  </a:lnTo>
                  <a:lnTo>
                    <a:pt x="1455" y="1167"/>
                  </a:lnTo>
                  <a:lnTo>
                    <a:pt x="1460" y="1167"/>
                  </a:lnTo>
                  <a:lnTo>
                    <a:pt x="1465" y="1167"/>
                  </a:lnTo>
                  <a:lnTo>
                    <a:pt x="1468" y="1170"/>
                  </a:lnTo>
                  <a:lnTo>
                    <a:pt x="1473" y="1172"/>
                  </a:lnTo>
                  <a:lnTo>
                    <a:pt x="1477" y="1176"/>
                  </a:lnTo>
                  <a:lnTo>
                    <a:pt x="1477" y="1180"/>
                  </a:lnTo>
                  <a:lnTo>
                    <a:pt x="1477" y="1185"/>
                  </a:lnTo>
                  <a:lnTo>
                    <a:pt x="1478" y="1188"/>
                  </a:lnTo>
                  <a:lnTo>
                    <a:pt x="1485" y="1188"/>
                  </a:lnTo>
                  <a:lnTo>
                    <a:pt x="1490" y="1188"/>
                  </a:lnTo>
                  <a:lnTo>
                    <a:pt x="1495" y="1189"/>
                  </a:lnTo>
                  <a:lnTo>
                    <a:pt x="1496" y="1193"/>
                  </a:lnTo>
                  <a:lnTo>
                    <a:pt x="1495" y="1197"/>
                  </a:lnTo>
                  <a:lnTo>
                    <a:pt x="1495" y="1206"/>
                  </a:lnTo>
                  <a:lnTo>
                    <a:pt x="1495" y="1210"/>
                  </a:lnTo>
                  <a:lnTo>
                    <a:pt x="1496" y="1214"/>
                  </a:lnTo>
                  <a:lnTo>
                    <a:pt x="1500" y="1220"/>
                  </a:lnTo>
                  <a:lnTo>
                    <a:pt x="1501" y="1223"/>
                  </a:lnTo>
                  <a:lnTo>
                    <a:pt x="1503" y="1230"/>
                  </a:lnTo>
                  <a:lnTo>
                    <a:pt x="1505" y="1233"/>
                  </a:lnTo>
                  <a:lnTo>
                    <a:pt x="1505" y="1238"/>
                  </a:lnTo>
                  <a:lnTo>
                    <a:pt x="1506" y="1240"/>
                  </a:lnTo>
                  <a:lnTo>
                    <a:pt x="1510" y="1241"/>
                  </a:lnTo>
                  <a:lnTo>
                    <a:pt x="1510" y="1244"/>
                  </a:lnTo>
                  <a:lnTo>
                    <a:pt x="1510" y="1248"/>
                  </a:lnTo>
                  <a:lnTo>
                    <a:pt x="1515" y="1254"/>
                  </a:lnTo>
                  <a:lnTo>
                    <a:pt x="1518" y="1259"/>
                  </a:lnTo>
                  <a:lnTo>
                    <a:pt x="1510" y="1262"/>
                  </a:lnTo>
                  <a:lnTo>
                    <a:pt x="1505" y="1264"/>
                  </a:lnTo>
                  <a:lnTo>
                    <a:pt x="1501" y="1267"/>
                  </a:lnTo>
                  <a:lnTo>
                    <a:pt x="1500" y="1269"/>
                  </a:lnTo>
                  <a:lnTo>
                    <a:pt x="1495" y="1270"/>
                  </a:lnTo>
                  <a:lnTo>
                    <a:pt x="1493" y="1272"/>
                  </a:lnTo>
                  <a:lnTo>
                    <a:pt x="1488" y="1274"/>
                  </a:lnTo>
                  <a:lnTo>
                    <a:pt x="1485" y="1277"/>
                  </a:lnTo>
                  <a:lnTo>
                    <a:pt x="1485" y="1283"/>
                  </a:lnTo>
                  <a:lnTo>
                    <a:pt x="1486" y="1286"/>
                  </a:lnTo>
                  <a:lnTo>
                    <a:pt x="1488" y="1290"/>
                  </a:lnTo>
                  <a:lnTo>
                    <a:pt x="1488" y="1296"/>
                  </a:lnTo>
                  <a:lnTo>
                    <a:pt x="1488" y="1301"/>
                  </a:lnTo>
                  <a:lnTo>
                    <a:pt x="1490" y="1306"/>
                  </a:lnTo>
                  <a:lnTo>
                    <a:pt x="1493" y="1311"/>
                  </a:lnTo>
                  <a:lnTo>
                    <a:pt x="1498" y="1314"/>
                  </a:lnTo>
                  <a:lnTo>
                    <a:pt x="1498" y="1324"/>
                  </a:lnTo>
                  <a:lnTo>
                    <a:pt x="1496" y="1330"/>
                  </a:lnTo>
                  <a:lnTo>
                    <a:pt x="1496" y="1333"/>
                  </a:lnTo>
                  <a:lnTo>
                    <a:pt x="1495" y="1338"/>
                  </a:lnTo>
                  <a:lnTo>
                    <a:pt x="1493" y="1343"/>
                  </a:lnTo>
                  <a:lnTo>
                    <a:pt x="1493" y="1348"/>
                  </a:lnTo>
                  <a:lnTo>
                    <a:pt x="1496" y="1356"/>
                  </a:lnTo>
                  <a:lnTo>
                    <a:pt x="1498" y="1361"/>
                  </a:lnTo>
                  <a:lnTo>
                    <a:pt x="1498" y="1366"/>
                  </a:lnTo>
                  <a:lnTo>
                    <a:pt x="1498" y="1369"/>
                  </a:lnTo>
                  <a:lnTo>
                    <a:pt x="1500" y="1372"/>
                  </a:lnTo>
                  <a:lnTo>
                    <a:pt x="1498" y="1375"/>
                  </a:lnTo>
                  <a:lnTo>
                    <a:pt x="1498" y="1382"/>
                  </a:lnTo>
                  <a:lnTo>
                    <a:pt x="1500" y="1388"/>
                  </a:lnTo>
                  <a:lnTo>
                    <a:pt x="1501" y="1392"/>
                  </a:lnTo>
                  <a:lnTo>
                    <a:pt x="1501" y="1395"/>
                  </a:lnTo>
                  <a:lnTo>
                    <a:pt x="1503" y="1403"/>
                  </a:lnTo>
                  <a:lnTo>
                    <a:pt x="1498" y="1408"/>
                  </a:lnTo>
                  <a:lnTo>
                    <a:pt x="1495" y="1409"/>
                  </a:lnTo>
                  <a:lnTo>
                    <a:pt x="1488" y="1411"/>
                  </a:lnTo>
                  <a:lnTo>
                    <a:pt x="1485" y="1414"/>
                  </a:lnTo>
                  <a:lnTo>
                    <a:pt x="1481" y="1416"/>
                  </a:lnTo>
                  <a:lnTo>
                    <a:pt x="1477" y="1419"/>
                  </a:lnTo>
                  <a:lnTo>
                    <a:pt x="1472" y="1422"/>
                  </a:lnTo>
                  <a:lnTo>
                    <a:pt x="1468" y="1424"/>
                  </a:lnTo>
                  <a:lnTo>
                    <a:pt x="1467" y="1426"/>
                  </a:lnTo>
                  <a:lnTo>
                    <a:pt x="1465" y="1427"/>
                  </a:lnTo>
                  <a:lnTo>
                    <a:pt x="1462" y="1429"/>
                  </a:lnTo>
                  <a:lnTo>
                    <a:pt x="1462" y="1435"/>
                  </a:lnTo>
                  <a:lnTo>
                    <a:pt x="1460" y="1440"/>
                  </a:lnTo>
                  <a:lnTo>
                    <a:pt x="1460" y="1445"/>
                  </a:lnTo>
                  <a:lnTo>
                    <a:pt x="1463" y="1450"/>
                  </a:lnTo>
                  <a:lnTo>
                    <a:pt x="1463" y="1453"/>
                  </a:lnTo>
                  <a:lnTo>
                    <a:pt x="1463" y="1456"/>
                  </a:lnTo>
                  <a:lnTo>
                    <a:pt x="1465" y="1461"/>
                  </a:lnTo>
                  <a:lnTo>
                    <a:pt x="1467" y="1468"/>
                  </a:lnTo>
                  <a:lnTo>
                    <a:pt x="1467" y="1473"/>
                  </a:lnTo>
                  <a:lnTo>
                    <a:pt x="1468" y="1477"/>
                  </a:lnTo>
                  <a:lnTo>
                    <a:pt x="1468" y="1479"/>
                  </a:lnTo>
                  <a:lnTo>
                    <a:pt x="1472" y="1481"/>
                  </a:lnTo>
                  <a:lnTo>
                    <a:pt x="1473" y="1481"/>
                  </a:lnTo>
                  <a:lnTo>
                    <a:pt x="1477" y="1492"/>
                  </a:lnTo>
                  <a:lnTo>
                    <a:pt x="1478" y="1495"/>
                  </a:lnTo>
                  <a:lnTo>
                    <a:pt x="1480" y="1497"/>
                  </a:lnTo>
                  <a:lnTo>
                    <a:pt x="1481" y="1500"/>
                  </a:lnTo>
                  <a:lnTo>
                    <a:pt x="1480" y="1503"/>
                  </a:lnTo>
                  <a:lnTo>
                    <a:pt x="1478" y="1507"/>
                  </a:lnTo>
                  <a:lnTo>
                    <a:pt x="1477" y="1510"/>
                  </a:lnTo>
                  <a:lnTo>
                    <a:pt x="1478" y="1515"/>
                  </a:lnTo>
                  <a:lnTo>
                    <a:pt x="1481" y="1521"/>
                  </a:lnTo>
                  <a:lnTo>
                    <a:pt x="1481" y="1524"/>
                  </a:lnTo>
                  <a:lnTo>
                    <a:pt x="1481" y="1531"/>
                  </a:lnTo>
                  <a:lnTo>
                    <a:pt x="1478" y="1534"/>
                  </a:lnTo>
                  <a:lnTo>
                    <a:pt x="1473" y="1536"/>
                  </a:lnTo>
                  <a:lnTo>
                    <a:pt x="1468" y="1541"/>
                  </a:lnTo>
                  <a:lnTo>
                    <a:pt x="1465" y="1545"/>
                  </a:lnTo>
                  <a:lnTo>
                    <a:pt x="1462" y="1547"/>
                  </a:lnTo>
                  <a:lnTo>
                    <a:pt x="1458" y="1550"/>
                  </a:lnTo>
                  <a:lnTo>
                    <a:pt x="1457" y="1553"/>
                  </a:lnTo>
                  <a:lnTo>
                    <a:pt x="1457" y="1558"/>
                  </a:lnTo>
                  <a:lnTo>
                    <a:pt x="1457" y="1563"/>
                  </a:lnTo>
                  <a:lnTo>
                    <a:pt x="1453" y="1568"/>
                  </a:lnTo>
                  <a:lnTo>
                    <a:pt x="1450" y="1573"/>
                  </a:lnTo>
                  <a:lnTo>
                    <a:pt x="1448" y="1575"/>
                  </a:lnTo>
                  <a:lnTo>
                    <a:pt x="1448" y="1578"/>
                  </a:lnTo>
                  <a:lnTo>
                    <a:pt x="1448" y="1583"/>
                  </a:lnTo>
                  <a:lnTo>
                    <a:pt x="1445" y="1584"/>
                  </a:lnTo>
                  <a:lnTo>
                    <a:pt x="1442" y="1589"/>
                  </a:lnTo>
                  <a:lnTo>
                    <a:pt x="1442" y="1591"/>
                  </a:lnTo>
                  <a:lnTo>
                    <a:pt x="1443" y="1594"/>
                  </a:lnTo>
                  <a:lnTo>
                    <a:pt x="1443" y="1596"/>
                  </a:lnTo>
                  <a:lnTo>
                    <a:pt x="1442" y="1597"/>
                  </a:lnTo>
                  <a:lnTo>
                    <a:pt x="1440" y="1599"/>
                  </a:lnTo>
                  <a:lnTo>
                    <a:pt x="1438" y="1600"/>
                  </a:lnTo>
                  <a:lnTo>
                    <a:pt x="1437" y="1605"/>
                  </a:lnTo>
                  <a:lnTo>
                    <a:pt x="1437" y="1610"/>
                  </a:lnTo>
                  <a:lnTo>
                    <a:pt x="1440" y="1613"/>
                  </a:lnTo>
                  <a:lnTo>
                    <a:pt x="1442" y="1625"/>
                  </a:lnTo>
                  <a:lnTo>
                    <a:pt x="1445" y="1626"/>
                  </a:lnTo>
                  <a:lnTo>
                    <a:pt x="1447" y="1628"/>
                  </a:lnTo>
                  <a:lnTo>
                    <a:pt x="1450" y="1631"/>
                  </a:lnTo>
                  <a:lnTo>
                    <a:pt x="1455" y="1634"/>
                  </a:lnTo>
                  <a:lnTo>
                    <a:pt x="1457" y="1636"/>
                  </a:lnTo>
                  <a:lnTo>
                    <a:pt x="1453" y="1642"/>
                  </a:lnTo>
                  <a:lnTo>
                    <a:pt x="1450" y="1644"/>
                  </a:lnTo>
                  <a:lnTo>
                    <a:pt x="1447" y="1644"/>
                  </a:lnTo>
                  <a:lnTo>
                    <a:pt x="1443" y="1644"/>
                  </a:lnTo>
                  <a:lnTo>
                    <a:pt x="1442" y="1644"/>
                  </a:lnTo>
                  <a:lnTo>
                    <a:pt x="1438" y="1647"/>
                  </a:lnTo>
                  <a:lnTo>
                    <a:pt x="1437" y="1652"/>
                  </a:lnTo>
                  <a:lnTo>
                    <a:pt x="1435" y="1657"/>
                  </a:lnTo>
                  <a:lnTo>
                    <a:pt x="1435" y="1659"/>
                  </a:lnTo>
                  <a:lnTo>
                    <a:pt x="1435" y="1665"/>
                  </a:lnTo>
                  <a:lnTo>
                    <a:pt x="1438" y="1672"/>
                  </a:lnTo>
                  <a:lnTo>
                    <a:pt x="1435" y="1675"/>
                  </a:lnTo>
                  <a:lnTo>
                    <a:pt x="1437" y="1680"/>
                  </a:lnTo>
                  <a:lnTo>
                    <a:pt x="1442" y="1680"/>
                  </a:lnTo>
                  <a:lnTo>
                    <a:pt x="1448" y="1680"/>
                  </a:lnTo>
                  <a:lnTo>
                    <a:pt x="1453" y="1680"/>
                  </a:lnTo>
                  <a:lnTo>
                    <a:pt x="1457" y="1681"/>
                  </a:lnTo>
                  <a:lnTo>
                    <a:pt x="1460" y="1681"/>
                  </a:lnTo>
                  <a:lnTo>
                    <a:pt x="1462" y="1683"/>
                  </a:lnTo>
                  <a:lnTo>
                    <a:pt x="1463" y="1685"/>
                  </a:lnTo>
                  <a:lnTo>
                    <a:pt x="1467" y="1686"/>
                  </a:lnTo>
                  <a:lnTo>
                    <a:pt x="1468" y="1689"/>
                  </a:lnTo>
                  <a:lnTo>
                    <a:pt x="1468" y="1693"/>
                  </a:lnTo>
                  <a:lnTo>
                    <a:pt x="1467" y="1697"/>
                  </a:lnTo>
                  <a:lnTo>
                    <a:pt x="1465" y="1701"/>
                  </a:lnTo>
                  <a:lnTo>
                    <a:pt x="1462" y="1702"/>
                  </a:lnTo>
                  <a:lnTo>
                    <a:pt x="1460" y="1704"/>
                  </a:lnTo>
                  <a:lnTo>
                    <a:pt x="1458" y="1706"/>
                  </a:lnTo>
                  <a:lnTo>
                    <a:pt x="1460" y="1712"/>
                  </a:lnTo>
                  <a:lnTo>
                    <a:pt x="1462" y="1715"/>
                  </a:lnTo>
                  <a:lnTo>
                    <a:pt x="1462" y="1719"/>
                  </a:lnTo>
                  <a:lnTo>
                    <a:pt x="1462" y="1720"/>
                  </a:lnTo>
                  <a:lnTo>
                    <a:pt x="1458" y="1722"/>
                  </a:lnTo>
                  <a:lnTo>
                    <a:pt x="1457" y="1723"/>
                  </a:lnTo>
                  <a:lnTo>
                    <a:pt x="1453" y="1723"/>
                  </a:lnTo>
                  <a:lnTo>
                    <a:pt x="1452" y="1723"/>
                  </a:lnTo>
                  <a:lnTo>
                    <a:pt x="1448" y="1723"/>
                  </a:lnTo>
                  <a:lnTo>
                    <a:pt x="1445" y="1723"/>
                  </a:lnTo>
                  <a:lnTo>
                    <a:pt x="1443" y="1725"/>
                  </a:lnTo>
                  <a:lnTo>
                    <a:pt x="1442" y="1725"/>
                  </a:lnTo>
                  <a:lnTo>
                    <a:pt x="1438" y="1728"/>
                  </a:lnTo>
                  <a:lnTo>
                    <a:pt x="1435" y="1736"/>
                  </a:lnTo>
                  <a:lnTo>
                    <a:pt x="1435" y="1738"/>
                  </a:lnTo>
                  <a:lnTo>
                    <a:pt x="1435" y="1741"/>
                  </a:lnTo>
                  <a:lnTo>
                    <a:pt x="1435" y="1743"/>
                  </a:lnTo>
                  <a:lnTo>
                    <a:pt x="1437" y="1748"/>
                  </a:lnTo>
                  <a:lnTo>
                    <a:pt x="1437" y="1756"/>
                  </a:lnTo>
                  <a:lnTo>
                    <a:pt x="1435" y="1761"/>
                  </a:lnTo>
                  <a:lnTo>
                    <a:pt x="1430" y="1765"/>
                  </a:lnTo>
                  <a:lnTo>
                    <a:pt x="1427" y="1770"/>
                  </a:lnTo>
                  <a:lnTo>
                    <a:pt x="1425" y="1772"/>
                  </a:lnTo>
                  <a:lnTo>
                    <a:pt x="1424" y="1772"/>
                  </a:lnTo>
                  <a:lnTo>
                    <a:pt x="1415" y="1770"/>
                  </a:lnTo>
                  <a:lnTo>
                    <a:pt x="1412" y="1769"/>
                  </a:lnTo>
                  <a:lnTo>
                    <a:pt x="1410" y="1769"/>
                  </a:lnTo>
                  <a:lnTo>
                    <a:pt x="1407" y="1769"/>
                  </a:lnTo>
                  <a:lnTo>
                    <a:pt x="1402" y="1767"/>
                  </a:lnTo>
                  <a:lnTo>
                    <a:pt x="1400" y="1765"/>
                  </a:lnTo>
                  <a:lnTo>
                    <a:pt x="1399" y="1762"/>
                  </a:lnTo>
                  <a:lnTo>
                    <a:pt x="1394" y="1757"/>
                  </a:lnTo>
                  <a:lnTo>
                    <a:pt x="1392" y="1756"/>
                  </a:lnTo>
                  <a:lnTo>
                    <a:pt x="1389" y="1753"/>
                  </a:lnTo>
                  <a:lnTo>
                    <a:pt x="1384" y="1749"/>
                  </a:lnTo>
                  <a:lnTo>
                    <a:pt x="1381" y="1746"/>
                  </a:lnTo>
                  <a:lnTo>
                    <a:pt x="1377" y="1741"/>
                  </a:lnTo>
                  <a:lnTo>
                    <a:pt x="1374" y="1736"/>
                  </a:lnTo>
                  <a:lnTo>
                    <a:pt x="1371" y="1733"/>
                  </a:lnTo>
                  <a:lnTo>
                    <a:pt x="1369" y="1733"/>
                  </a:lnTo>
                  <a:lnTo>
                    <a:pt x="1366" y="1731"/>
                  </a:lnTo>
                  <a:lnTo>
                    <a:pt x="1359" y="1727"/>
                  </a:lnTo>
                  <a:lnTo>
                    <a:pt x="1357" y="1727"/>
                  </a:lnTo>
                  <a:lnTo>
                    <a:pt x="1354" y="1725"/>
                  </a:lnTo>
                  <a:lnTo>
                    <a:pt x="1348" y="1722"/>
                  </a:lnTo>
                  <a:lnTo>
                    <a:pt x="1344" y="1719"/>
                  </a:lnTo>
                  <a:lnTo>
                    <a:pt x="1339" y="1715"/>
                  </a:lnTo>
                  <a:lnTo>
                    <a:pt x="1336" y="1715"/>
                  </a:lnTo>
                  <a:lnTo>
                    <a:pt x="1331" y="1712"/>
                  </a:lnTo>
                  <a:lnTo>
                    <a:pt x="1326" y="1709"/>
                  </a:lnTo>
                  <a:lnTo>
                    <a:pt x="1314" y="1697"/>
                  </a:lnTo>
                  <a:lnTo>
                    <a:pt x="1319" y="1689"/>
                  </a:lnTo>
                  <a:lnTo>
                    <a:pt x="1323" y="1688"/>
                  </a:lnTo>
                  <a:lnTo>
                    <a:pt x="1326" y="1685"/>
                  </a:lnTo>
                  <a:lnTo>
                    <a:pt x="1331" y="1681"/>
                  </a:lnTo>
                  <a:lnTo>
                    <a:pt x="1333" y="1680"/>
                  </a:lnTo>
                  <a:lnTo>
                    <a:pt x="1334" y="1678"/>
                  </a:lnTo>
                  <a:lnTo>
                    <a:pt x="1331" y="1672"/>
                  </a:lnTo>
                  <a:lnTo>
                    <a:pt x="1331" y="1670"/>
                  </a:lnTo>
                  <a:lnTo>
                    <a:pt x="1331" y="1665"/>
                  </a:lnTo>
                  <a:lnTo>
                    <a:pt x="1333" y="1662"/>
                  </a:lnTo>
                  <a:lnTo>
                    <a:pt x="1333" y="1657"/>
                  </a:lnTo>
                  <a:lnTo>
                    <a:pt x="1331" y="1655"/>
                  </a:lnTo>
                  <a:lnTo>
                    <a:pt x="1329" y="1654"/>
                  </a:lnTo>
                  <a:lnTo>
                    <a:pt x="1329" y="1652"/>
                  </a:lnTo>
                  <a:lnTo>
                    <a:pt x="1331" y="1649"/>
                  </a:lnTo>
                  <a:lnTo>
                    <a:pt x="1333" y="1644"/>
                  </a:lnTo>
                  <a:lnTo>
                    <a:pt x="1331" y="1641"/>
                  </a:lnTo>
                  <a:lnTo>
                    <a:pt x="1328" y="1639"/>
                  </a:lnTo>
                  <a:lnTo>
                    <a:pt x="1324" y="1636"/>
                  </a:lnTo>
                  <a:lnTo>
                    <a:pt x="1321" y="1631"/>
                  </a:lnTo>
                  <a:lnTo>
                    <a:pt x="1319" y="1630"/>
                  </a:lnTo>
                  <a:lnTo>
                    <a:pt x="1314" y="1621"/>
                  </a:lnTo>
                  <a:lnTo>
                    <a:pt x="1308" y="1620"/>
                  </a:lnTo>
                  <a:lnTo>
                    <a:pt x="1305" y="1615"/>
                  </a:lnTo>
                  <a:lnTo>
                    <a:pt x="1298" y="1615"/>
                  </a:lnTo>
                  <a:lnTo>
                    <a:pt x="1295" y="1608"/>
                  </a:lnTo>
                  <a:lnTo>
                    <a:pt x="1288" y="1602"/>
                  </a:lnTo>
                  <a:lnTo>
                    <a:pt x="1288" y="1599"/>
                  </a:lnTo>
                  <a:lnTo>
                    <a:pt x="1283" y="1594"/>
                  </a:lnTo>
                  <a:lnTo>
                    <a:pt x="1280" y="1591"/>
                  </a:lnTo>
                  <a:lnTo>
                    <a:pt x="1275" y="1587"/>
                  </a:lnTo>
                  <a:lnTo>
                    <a:pt x="1266" y="1586"/>
                  </a:lnTo>
                  <a:lnTo>
                    <a:pt x="1263" y="1587"/>
                  </a:lnTo>
                  <a:lnTo>
                    <a:pt x="1255" y="1591"/>
                  </a:lnTo>
                  <a:lnTo>
                    <a:pt x="1252" y="1594"/>
                  </a:lnTo>
                  <a:lnTo>
                    <a:pt x="1247" y="1600"/>
                  </a:lnTo>
                  <a:lnTo>
                    <a:pt x="1245" y="1602"/>
                  </a:lnTo>
                  <a:lnTo>
                    <a:pt x="1242" y="1605"/>
                  </a:lnTo>
                  <a:lnTo>
                    <a:pt x="1237" y="1608"/>
                  </a:lnTo>
                  <a:lnTo>
                    <a:pt x="1232" y="1610"/>
                  </a:lnTo>
                  <a:lnTo>
                    <a:pt x="1223" y="1612"/>
                  </a:lnTo>
                  <a:lnTo>
                    <a:pt x="1212" y="1613"/>
                  </a:lnTo>
                  <a:lnTo>
                    <a:pt x="1209" y="1615"/>
                  </a:lnTo>
                  <a:lnTo>
                    <a:pt x="1199" y="1618"/>
                  </a:lnTo>
                  <a:lnTo>
                    <a:pt x="1187" y="1618"/>
                  </a:lnTo>
                  <a:lnTo>
                    <a:pt x="1182" y="1617"/>
                  </a:lnTo>
                  <a:lnTo>
                    <a:pt x="1174" y="1617"/>
                  </a:lnTo>
                  <a:lnTo>
                    <a:pt x="1159" y="1620"/>
                  </a:lnTo>
                  <a:lnTo>
                    <a:pt x="1159" y="1623"/>
                  </a:lnTo>
                  <a:lnTo>
                    <a:pt x="1157" y="1625"/>
                  </a:lnTo>
                  <a:lnTo>
                    <a:pt x="1154" y="1626"/>
                  </a:lnTo>
                  <a:lnTo>
                    <a:pt x="1151" y="1628"/>
                  </a:lnTo>
                  <a:lnTo>
                    <a:pt x="1144" y="1634"/>
                  </a:lnTo>
                  <a:lnTo>
                    <a:pt x="1142" y="1636"/>
                  </a:lnTo>
                  <a:lnTo>
                    <a:pt x="1137" y="1639"/>
                  </a:lnTo>
                  <a:lnTo>
                    <a:pt x="1134" y="1636"/>
                  </a:lnTo>
                  <a:lnTo>
                    <a:pt x="1129" y="1631"/>
                  </a:lnTo>
                  <a:lnTo>
                    <a:pt x="1128" y="1626"/>
                  </a:lnTo>
                  <a:lnTo>
                    <a:pt x="1123" y="1625"/>
                  </a:lnTo>
                  <a:lnTo>
                    <a:pt x="1114" y="1621"/>
                  </a:lnTo>
                  <a:lnTo>
                    <a:pt x="1109" y="1620"/>
                  </a:lnTo>
                  <a:lnTo>
                    <a:pt x="1106" y="1620"/>
                  </a:lnTo>
                  <a:lnTo>
                    <a:pt x="1101" y="1620"/>
                  </a:lnTo>
                  <a:lnTo>
                    <a:pt x="1098" y="1620"/>
                  </a:lnTo>
                  <a:lnTo>
                    <a:pt x="1094" y="1620"/>
                  </a:lnTo>
                  <a:lnTo>
                    <a:pt x="1093" y="1621"/>
                  </a:lnTo>
                  <a:lnTo>
                    <a:pt x="1089" y="1631"/>
                  </a:lnTo>
                  <a:lnTo>
                    <a:pt x="1088" y="1639"/>
                  </a:lnTo>
                  <a:lnTo>
                    <a:pt x="1089" y="1642"/>
                  </a:lnTo>
                  <a:lnTo>
                    <a:pt x="1089" y="1647"/>
                  </a:lnTo>
                  <a:lnTo>
                    <a:pt x="1085" y="1652"/>
                  </a:lnTo>
                  <a:lnTo>
                    <a:pt x="1081" y="1655"/>
                  </a:lnTo>
                  <a:lnTo>
                    <a:pt x="1078" y="1662"/>
                  </a:lnTo>
                  <a:lnTo>
                    <a:pt x="1076" y="1665"/>
                  </a:lnTo>
                  <a:lnTo>
                    <a:pt x="1075" y="1667"/>
                  </a:lnTo>
                  <a:lnTo>
                    <a:pt x="1073" y="1668"/>
                  </a:lnTo>
                  <a:lnTo>
                    <a:pt x="1068" y="1672"/>
                  </a:lnTo>
                  <a:lnTo>
                    <a:pt x="1066" y="1673"/>
                  </a:lnTo>
                  <a:lnTo>
                    <a:pt x="1063" y="1675"/>
                  </a:lnTo>
                  <a:lnTo>
                    <a:pt x="1061" y="1676"/>
                  </a:lnTo>
                  <a:lnTo>
                    <a:pt x="1060" y="1678"/>
                  </a:lnTo>
                  <a:lnTo>
                    <a:pt x="1056" y="1680"/>
                  </a:lnTo>
                  <a:lnTo>
                    <a:pt x="1055" y="1681"/>
                  </a:lnTo>
                  <a:lnTo>
                    <a:pt x="1051" y="1683"/>
                  </a:lnTo>
                  <a:lnTo>
                    <a:pt x="1048" y="1686"/>
                  </a:lnTo>
                  <a:lnTo>
                    <a:pt x="1040" y="1688"/>
                  </a:lnTo>
                  <a:lnTo>
                    <a:pt x="1028" y="1704"/>
                  </a:lnTo>
                  <a:lnTo>
                    <a:pt x="1028" y="1710"/>
                  </a:lnTo>
                  <a:lnTo>
                    <a:pt x="1027" y="1717"/>
                  </a:lnTo>
                  <a:lnTo>
                    <a:pt x="1027" y="1719"/>
                  </a:lnTo>
                  <a:lnTo>
                    <a:pt x="1023" y="1722"/>
                  </a:lnTo>
                  <a:lnTo>
                    <a:pt x="1020" y="1723"/>
                  </a:lnTo>
                  <a:lnTo>
                    <a:pt x="1020" y="1727"/>
                  </a:lnTo>
                  <a:lnTo>
                    <a:pt x="1020" y="1730"/>
                  </a:lnTo>
                  <a:lnTo>
                    <a:pt x="1015" y="1735"/>
                  </a:lnTo>
                  <a:lnTo>
                    <a:pt x="1015" y="1736"/>
                  </a:lnTo>
                  <a:lnTo>
                    <a:pt x="1012" y="1736"/>
                  </a:lnTo>
                  <a:lnTo>
                    <a:pt x="1010" y="1738"/>
                  </a:lnTo>
                  <a:lnTo>
                    <a:pt x="1008" y="1740"/>
                  </a:lnTo>
                  <a:lnTo>
                    <a:pt x="1007" y="1744"/>
                  </a:lnTo>
                  <a:lnTo>
                    <a:pt x="1005" y="1746"/>
                  </a:lnTo>
                  <a:lnTo>
                    <a:pt x="1003" y="1749"/>
                  </a:lnTo>
                  <a:lnTo>
                    <a:pt x="1003" y="1753"/>
                  </a:lnTo>
                  <a:lnTo>
                    <a:pt x="1003" y="1754"/>
                  </a:lnTo>
                  <a:lnTo>
                    <a:pt x="1003" y="1756"/>
                  </a:lnTo>
                  <a:lnTo>
                    <a:pt x="1005" y="1759"/>
                  </a:lnTo>
                  <a:lnTo>
                    <a:pt x="1007" y="1761"/>
                  </a:lnTo>
                  <a:lnTo>
                    <a:pt x="1005" y="1762"/>
                  </a:lnTo>
                  <a:lnTo>
                    <a:pt x="1002" y="1764"/>
                  </a:lnTo>
                  <a:lnTo>
                    <a:pt x="994" y="1770"/>
                  </a:lnTo>
                  <a:lnTo>
                    <a:pt x="990" y="1769"/>
                  </a:lnTo>
                  <a:lnTo>
                    <a:pt x="985" y="1767"/>
                  </a:lnTo>
                  <a:lnTo>
                    <a:pt x="979" y="1774"/>
                  </a:lnTo>
                  <a:lnTo>
                    <a:pt x="970" y="1778"/>
                  </a:lnTo>
                  <a:lnTo>
                    <a:pt x="965" y="1782"/>
                  </a:lnTo>
                  <a:lnTo>
                    <a:pt x="962" y="1785"/>
                  </a:lnTo>
                  <a:lnTo>
                    <a:pt x="957" y="1786"/>
                  </a:lnTo>
                  <a:lnTo>
                    <a:pt x="954" y="1790"/>
                  </a:lnTo>
                  <a:lnTo>
                    <a:pt x="952" y="1791"/>
                  </a:lnTo>
                  <a:lnTo>
                    <a:pt x="951" y="1793"/>
                  </a:lnTo>
                  <a:lnTo>
                    <a:pt x="947" y="1796"/>
                  </a:lnTo>
                  <a:lnTo>
                    <a:pt x="941" y="1795"/>
                  </a:lnTo>
                  <a:lnTo>
                    <a:pt x="937" y="1791"/>
                  </a:lnTo>
                  <a:lnTo>
                    <a:pt x="936" y="1790"/>
                  </a:lnTo>
                  <a:lnTo>
                    <a:pt x="934" y="1790"/>
                  </a:lnTo>
                  <a:lnTo>
                    <a:pt x="931" y="1793"/>
                  </a:lnTo>
                  <a:lnTo>
                    <a:pt x="927" y="1796"/>
                  </a:lnTo>
                  <a:lnTo>
                    <a:pt x="926" y="1801"/>
                  </a:lnTo>
                  <a:lnTo>
                    <a:pt x="926" y="1804"/>
                  </a:lnTo>
                  <a:lnTo>
                    <a:pt x="922" y="1808"/>
                  </a:lnTo>
                  <a:lnTo>
                    <a:pt x="921" y="1808"/>
                  </a:lnTo>
                  <a:lnTo>
                    <a:pt x="916" y="1806"/>
                  </a:lnTo>
                  <a:lnTo>
                    <a:pt x="913" y="1808"/>
                  </a:lnTo>
                  <a:lnTo>
                    <a:pt x="909" y="1812"/>
                  </a:lnTo>
                  <a:lnTo>
                    <a:pt x="906" y="1817"/>
                  </a:lnTo>
                  <a:lnTo>
                    <a:pt x="903" y="1822"/>
                  </a:lnTo>
                  <a:lnTo>
                    <a:pt x="899" y="1825"/>
                  </a:lnTo>
                  <a:lnTo>
                    <a:pt x="896" y="1827"/>
                  </a:lnTo>
                  <a:lnTo>
                    <a:pt x="891" y="1829"/>
                  </a:lnTo>
                  <a:lnTo>
                    <a:pt x="888" y="1830"/>
                  </a:lnTo>
                  <a:lnTo>
                    <a:pt x="884" y="1833"/>
                  </a:lnTo>
                  <a:lnTo>
                    <a:pt x="881" y="1835"/>
                  </a:lnTo>
                  <a:lnTo>
                    <a:pt x="876" y="1838"/>
                  </a:lnTo>
                  <a:lnTo>
                    <a:pt x="876" y="1842"/>
                  </a:lnTo>
                  <a:lnTo>
                    <a:pt x="874" y="1846"/>
                  </a:lnTo>
                  <a:lnTo>
                    <a:pt x="873" y="1850"/>
                  </a:lnTo>
                  <a:lnTo>
                    <a:pt x="870" y="1848"/>
                  </a:lnTo>
                  <a:lnTo>
                    <a:pt x="868" y="1848"/>
                  </a:lnTo>
                  <a:lnTo>
                    <a:pt x="866" y="1850"/>
                  </a:lnTo>
                  <a:lnTo>
                    <a:pt x="861" y="1856"/>
                  </a:lnTo>
                  <a:lnTo>
                    <a:pt x="853" y="1859"/>
                  </a:lnTo>
                  <a:lnTo>
                    <a:pt x="845" y="1859"/>
                  </a:lnTo>
                  <a:lnTo>
                    <a:pt x="841" y="1859"/>
                  </a:lnTo>
                  <a:lnTo>
                    <a:pt x="835" y="1863"/>
                  </a:lnTo>
                  <a:lnTo>
                    <a:pt x="831" y="1864"/>
                  </a:lnTo>
                  <a:lnTo>
                    <a:pt x="828" y="1867"/>
                  </a:lnTo>
                  <a:lnTo>
                    <a:pt x="825" y="1872"/>
                  </a:lnTo>
                  <a:lnTo>
                    <a:pt x="823" y="1875"/>
                  </a:lnTo>
                  <a:lnTo>
                    <a:pt x="820" y="1879"/>
                  </a:lnTo>
                  <a:lnTo>
                    <a:pt x="813" y="1879"/>
                  </a:lnTo>
                  <a:lnTo>
                    <a:pt x="810" y="1879"/>
                  </a:lnTo>
                  <a:lnTo>
                    <a:pt x="805" y="1880"/>
                  </a:lnTo>
                  <a:lnTo>
                    <a:pt x="803" y="1880"/>
                  </a:lnTo>
                  <a:lnTo>
                    <a:pt x="800" y="1882"/>
                  </a:lnTo>
                  <a:lnTo>
                    <a:pt x="797" y="1879"/>
                  </a:lnTo>
                  <a:lnTo>
                    <a:pt x="793" y="1875"/>
                  </a:lnTo>
                  <a:lnTo>
                    <a:pt x="790" y="1872"/>
                  </a:lnTo>
                  <a:lnTo>
                    <a:pt x="788" y="1871"/>
                  </a:lnTo>
                  <a:lnTo>
                    <a:pt x="784" y="1869"/>
                  </a:lnTo>
                  <a:lnTo>
                    <a:pt x="780" y="1867"/>
                  </a:lnTo>
                  <a:lnTo>
                    <a:pt x="777" y="1869"/>
                  </a:lnTo>
                  <a:lnTo>
                    <a:pt x="775" y="1872"/>
                  </a:lnTo>
                  <a:lnTo>
                    <a:pt x="774" y="1875"/>
                  </a:lnTo>
                  <a:lnTo>
                    <a:pt x="772" y="1879"/>
                  </a:lnTo>
                  <a:lnTo>
                    <a:pt x="770" y="1879"/>
                  </a:lnTo>
                  <a:lnTo>
                    <a:pt x="765" y="1877"/>
                  </a:lnTo>
                  <a:lnTo>
                    <a:pt x="764" y="1872"/>
                  </a:lnTo>
                  <a:lnTo>
                    <a:pt x="762" y="1872"/>
                  </a:lnTo>
                  <a:lnTo>
                    <a:pt x="757" y="1875"/>
                  </a:lnTo>
                  <a:lnTo>
                    <a:pt x="755" y="1880"/>
                  </a:lnTo>
                  <a:lnTo>
                    <a:pt x="754" y="1882"/>
                  </a:lnTo>
                  <a:lnTo>
                    <a:pt x="754" y="1884"/>
                  </a:lnTo>
                  <a:lnTo>
                    <a:pt x="750" y="1890"/>
                  </a:lnTo>
                  <a:lnTo>
                    <a:pt x="749" y="1893"/>
                  </a:lnTo>
                  <a:lnTo>
                    <a:pt x="745" y="1898"/>
                  </a:lnTo>
                  <a:lnTo>
                    <a:pt x="745" y="1901"/>
                  </a:lnTo>
                  <a:lnTo>
                    <a:pt x="745" y="1903"/>
                  </a:lnTo>
                  <a:lnTo>
                    <a:pt x="747" y="1903"/>
                  </a:lnTo>
                  <a:lnTo>
                    <a:pt x="749" y="1903"/>
                  </a:lnTo>
                  <a:lnTo>
                    <a:pt x="750" y="1903"/>
                  </a:lnTo>
                  <a:lnTo>
                    <a:pt x="757" y="1900"/>
                  </a:lnTo>
                  <a:lnTo>
                    <a:pt x="760" y="1900"/>
                  </a:lnTo>
                  <a:lnTo>
                    <a:pt x="759" y="1906"/>
                  </a:lnTo>
                  <a:lnTo>
                    <a:pt x="755" y="1911"/>
                  </a:lnTo>
                  <a:lnTo>
                    <a:pt x="750" y="1918"/>
                  </a:lnTo>
                  <a:lnTo>
                    <a:pt x="747" y="1921"/>
                  </a:lnTo>
                  <a:lnTo>
                    <a:pt x="742" y="1926"/>
                  </a:lnTo>
                  <a:lnTo>
                    <a:pt x="741" y="1927"/>
                  </a:lnTo>
                  <a:lnTo>
                    <a:pt x="739" y="1934"/>
                  </a:lnTo>
                  <a:lnTo>
                    <a:pt x="737" y="1939"/>
                  </a:lnTo>
                  <a:lnTo>
                    <a:pt x="736" y="1943"/>
                  </a:lnTo>
                  <a:lnTo>
                    <a:pt x="734" y="1947"/>
                  </a:lnTo>
                  <a:lnTo>
                    <a:pt x="732" y="1950"/>
                  </a:lnTo>
                  <a:lnTo>
                    <a:pt x="732" y="1953"/>
                  </a:lnTo>
                  <a:lnTo>
                    <a:pt x="734" y="1956"/>
                  </a:lnTo>
                  <a:lnTo>
                    <a:pt x="736" y="1958"/>
                  </a:lnTo>
                  <a:lnTo>
                    <a:pt x="741" y="1961"/>
                  </a:lnTo>
                  <a:lnTo>
                    <a:pt x="742" y="1964"/>
                  </a:lnTo>
                  <a:lnTo>
                    <a:pt x="744" y="1966"/>
                  </a:lnTo>
                  <a:lnTo>
                    <a:pt x="745" y="1968"/>
                  </a:lnTo>
                  <a:lnTo>
                    <a:pt x="747" y="1971"/>
                  </a:lnTo>
                  <a:lnTo>
                    <a:pt x="747" y="1973"/>
                  </a:lnTo>
                  <a:lnTo>
                    <a:pt x="749" y="1976"/>
                  </a:lnTo>
                  <a:lnTo>
                    <a:pt x="752" y="1982"/>
                  </a:lnTo>
                  <a:lnTo>
                    <a:pt x="754" y="1986"/>
                  </a:lnTo>
                  <a:lnTo>
                    <a:pt x="755" y="1987"/>
                  </a:lnTo>
                  <a:lnTo>
                    <a:pt x="754" y="1990"/>
                  </a:lnTo>
                  <a:lnTo>
                    <a:pt x="750" y="1992"/>
                  </a:lnTo>
                  <a:lnTo>
                    <a:pt x="745" y="1992"/>
                  </a:lnTo>
                  <a:lnTo>
                    <a:pt x="742" y="1990"/>
                  </a:lnTo>
                  <a:lnTo>
                    <a:pt x="736" y="1989"/>
                  </a:lnTo>
                  <a:lnTo>
                    <a:pt x="734" y="1990"/>
                  </a:lnTo>
                  <a:lnTo>
                    <a:pt x="731" y="1992"/>
                  </a:lnTo>
                  <a:lnTo>
                    <a:pt x="729" y="1994"/>
                  </a:lnTo>
                  <a:lnTo>
                    <a:pt x="726" y="1997"/>
                  </a:lnTo>
                  <a:lnTo>
                    <a:pt x="722" y="1997"/>
                  </a:lnTo>
                  <a:lnTo>
                    <a:pt x="721" y="2000"/>
                  </a:lnTo>
                  <a:lnTo>
                    <a:pt x="721" y="2002"/>
                  </a:lnTo>
                  <a:lnTo>
                    <a:pt x="724" y="2007"/>
                  </a:lnTo>
                  <a:lnTo>
                    <a:pt x="724" y="2008"/>
                  </a:lnTo>
                  <a:lnTo>
                    <a:pt x="724" y="2011"/>
                  </a:lnTo>
                  <a:lnTo>
                    <a:pt x="717" y="2019"/>
                  </a:lnTo>
                  <a:lnTo>
                    <a:pt x="714" y="2024"/>
                  </a:lnTo>
                  <a:lnTo>
                    <a:pt x="721" y="2029"/>
                  </a:lnTo>
                  <a:lnTo>
                    <a:pt x="727" y="2032"/>
                  </a:lnTo>
                  <a:lnTo>
                    <a:pt x="732" y="2032"/>
                  </a:lnTo>
                  <a:lnTo>
                    <a:pt x="737" y="2034"/>
                  </a:lnTo>
                  <a:lnTo>
                    <a:pt x="741" y="2036"/>
                  </a:lnTo>
                  <a:lnTo>
                    <a:pt x="744" y="2037"/>
                  </a:lnTo>
                  <a:lnTo>
                    <a:pt x="754" y="2039"/>
                  </a:lnTo>
                  <a:lnTo>
                    <a:pt x="759" y="2042"/>
                  </a:lnTo>
                  <a:lnTo>
                    <a:pt x="762" y="2042"/>
                  </a:lnTo>
                  <a:lnTo>
                    <a:pt x="765" y="2045"/>
                  </a:lnTo>
                  <a:lnTo>
                    <a:pt x="767" y="2047"/>
                  </a:lnTo>
                  <a:lnTo>
                    <a:pt x="772" y="2049"/>
                  </a:lnTo>
                  <a:lnTo>
                    <a:pt x="777" y="2053"/>
                  </a:lnTo>
                  <a:lnTo>
                    <a:pt x="779" y="2055"/>
                  </a:lnTo>
                  <a:lnTo>
                    <a:pt x="780" y="2057"/>
                  </a:lnTo>
                  <a:lnTo>
                    <a:pt x="782" y="2057"/>
                  </a:lnTo>
                  <a:lnTo>
                    <a:pt x="787" y="2060"/>
                  </a:lnTo>
                  <a:lnTo>
                    <a:pt x="797" y="2065"/>
                  </a:lnTo>
                  <a:lnTo>
                    <a:pt x="810" y="2070"/>
                  </a:lnTo>
                  <a:lnTo>
                    <a:pt x="815" y="2071"/>
                  </a:lnTo>
                  <a:lnTo>
                    <a:pt x="822" y="2075"/>
                  </a:lnTo>
                  <a:lnTo>
                    <a:pt x="827" y="2075"/>
                  </a:lnTo>
                  <a:lnTo>
                    <a:pt x="833" y="2079"/>
                  </a:lnTo>
                  <a:lnTo>
                    <a:pt x="833" y="2081"/>
                  </a:lnTo>
                  <a:lnTo>
                    <a:pt x="833" y="2091"/>
                  </a:lnTo>
                  <a:lnTo>
                    <a:pt x="835" y="2096"/>
                  </a:lnTo>
                  <a:lnTo>
                    <a:pt x="836" y="2097"/>
                  </a:lnTo>
                  <a:lnTo>
                    <a:pt x="840" y="2100"/>
                  </a:lnTo>
                  <a:lnTo>
                    <a:pt x="843" y="2104"/>
                  </a:lnTo>
                  <a:lnTo>
                    <a:pt x="843" y="2108"/>
                  </a:lnTo>
                  <a:lnTo>
                    <a:pt x="841" y="2117"/>
                  </a:lnTo>
                  <a:lnTo>
                    <a:pt x="841" y="2121"/>
                  </a:lnTo>
                  <a:lnTo>
                    <a:pt x="841" y="2128"/>
                  </a:lnTo>
                  <a:lnTo>
                    <a:pt x="841" y="2134"/>
                  </a:lnTo>
                  <a:lnTo>
                    <a:pt x="841" y="2139"/>
                  </a:lnTo>
                  <a:lnTo>
                    <a:pt x="838" y="2142"/>
                  </a:lnTo>
                  <a:lnTo>
                    <a:pt x="840" y="2147"/>
                  </a:lnTo>
                  <a:lnTo>
                    <a:pt x="841" y="2149"/>
                  </a:lnTo>
                  <a:lnTo>
                    <a:pt x="841" y="2154"/>
                  </a:lnTo>
                  <a:lnTo>
                    <a:pt x="838" y="2154"/>
                  </a:lnTo>
                  <a:lnTo>
                    <a:pt x="845" y="2170"/>
                  </a:lnTo>
                  <a:lnTo>
                    <a:pt x="865" y="2185"/>
                  </a:lnTo>
                  <a:lnTo>
                    <a:pt x="866" y="2201"/>
                  </a:lnTo>
                  <a:lnTo>
                    <a:pt x="866" y="2204"/>
                  </a:lnTo>
                  <a:lnTo>
                    <a:pt x="866" y="2207"/>
                  </a:lnTo>
                  <a:lnTo>
                    <a:pt x="865" y="2210"/>
                  </a:lnTo>
                  <a:lnTo>
                    <a:pt x="866" y="2214"/>
                  </a:lnTo>
                  <a:lnTo>
                    <a:pt x="866" y="2219"/>
                  </a:lnTo>
                  <a:lnTo>
                    <a:pt x="866" y="2225"/>
                  </a:lnTo>
                  <a:lnTo>
                    <a:pt x="870" y="2230"/>
                  </a:lnTo>
                  <a:lnTo>
                    <a:pt x="868" y="2233"/>
                  </a:lnTo>
                  <a:lnTo>
                    <a:pt x="866" y="2236"/>
                  </a:lnTo>
                  <a:lnTo>
                    <a:pt x="863" y="2240"/>
                  </a:lnTo>
                  <a:lnTo>
                    <a:pt x="861" y="2243"/>
                  </a:lnTo>
                  <a:lnTo>
                    <a:pt x="861" y="2246"/>
                  </a:lnTo>
                  <a:lnTo>
                    <a:pt x="861" y="2249"/>
                  </a:lnTo>
                  <a:lnTo>
                    <a:pt x="861" y="2251"/>
                  </a:lnTo>
                  <a:lnTo>
                    <a:pt x="858" y="2256"/>
                  </a:lnTo>
                  <a:lnTo>
                    <a:pt x="858" y="2261"/>
                  </a:lnTo>
                  <a:lnTo>
                    <a:pt x="861" y="2262"/>
                  </a:lnTo>
                  <a:lnTo>
                    <a:pt x="863" y="2262"/>
                  </a:lnTo>
                  <a:lnTo>
                    <a:pt x="866" y="2262"/>
                  </a:lnTo>
                  <a:lnTo>
                    <a:pt x="873" y="2269"/>
                  </a:lnTo>
                  <a:lnTo>
                    <a:pt x="873" y="2270"/>
                  </a:lnTo>
                  <a:lnTo>
                    <a:pt x="868" y="2274"/>
                  </a:lnTo>
                  <a:lnTo>
                    <a:pt x="866" y="2277"/>
                  </a:lnTo>
                  <a:lnTo>
                    <a:pt x="868" y="2283"/>
                  </a:lnTo>
                  <a:lnTo>
                    <a:pt x="865" y="2286"/>
                  </a:lnTo>
                  <a:lnTo>
                    <a:pt x="861" y="2290"/>
                  </a:lnTo>
                  <a:lnTo>
                    <a:pt x="858" y="2293"/>
                  </a:lnTo>
                  <a:lnTo>
                    <a:pt x="856" y="2298"/>
                  </a:lnTo>
                  <a:lnTo>
                    <a:pt x="855" y="2303"/>
                  </a:lnTo>
                  <a:lnTo>
                    <a:pt x="851" y="2311"/>
                  </a:lnTo>
                  <a:lnTo>
                    <a:pt x="851" y="2312"/>
                  </a:lnTo>
                  <a:lnTo>
                    <a:pt x="850" y="2316"/>
                  </a:lnTo>
                  <a:lnTo>
                    <a:pt x="850" y="2319"/>
                  </a:lnTo>
                  <a:lnTo>
                    <a:pt x="850" y="2324"/>
                  </a:lnTo>
                  <a:lnTo>
                    <a:pt x="846" y="2325"/>
                  </a:lnTo>
                  <a:lnTo>
                    <a:pt x="845" y="2327"/>
                  </a:lnTo>
                  <a:lnTo>
                    <a:pt x="845" y="2329"/>
                  </a:lnTo>
                  <a:lnTo>
                    <a:pt x="843" y="2332"/>
                  </a:lnTo>
                  <a:lnTo>
                    <a:pt x="841" y="2335"/>
                  </a:lnTo>
                  <a:lnTo>
                    <a:pt x="838" y="2340"/>
                  </a:lnTo>
                  <a:lnTo>
                    <a:pt x="835" y="2345"/>
                  </a:lnTo>
                  <a:lnTo>
                    <a:pt x="836" y="2348"/>
                  </a:lnTo>
                  <a:lnTo>
                    <a:pt x="838" y="2351"/>
                  </a:lnTo>
                  <a:lnTo>
                    <a:pt x="838" y="2353"/>
                  </a:lnTo>
                  <a:lnTo>
                    <a:pt x="843" y="2353"/>
                  </a:lnTo>
                  <a:lnTo>
                    <a:pt x="846" y="2351"/>
                  </a:lnTo>
                  <a:lnTo>
                    <a:pt x="855" y="2348"/>
                  </a:lnTo>
                  <a:lnTo>
                    <a:pt x="865" y="2348"/>
                  </a:lnTo>
                  <a:lnTo>
                    <a:pt x="868" y="2351"/>
                  </a:lnTo>
                  <a:lnTo>
                    <a:pt x="874" y="2354"/>
                  </a:lnTo>
                  <a:lnTo>
                    <a:pt x="881" y="2354"/>
                  </a:lnTo>
                  <a:lnTo>
                    <a:pt x="886" y="2358"/>
                  </a:lnTo>
                  <a:lnTo>
                    <a:pt x="891" y="2361"/>
                  </a:lnTo>
                  <a:lnTo>
                    <a:pt x="893" y="2369"/>
                  </a:lnTo>
                  <a:lnTo>
                    <a:pt x="896" y="2388"/>
                  </a:lnTo>
                  <a:lnTo>
                    <a:pt x="906" y="2397"/>
                  </a:lnTo>
                  <a:lnTo>
                    <a:pt x="906" y="2406"/>
                  </a:lnTo>
                  <a:lnTo>
                    <a:pt x="906" y="2416"/>
                  </a:lnTo>
                  <a:lnTo>
                    <a:pt x="908" y="2422"/>
                  </a:lnTo>
                  <a:lnTo>
                    <a:pt x="911" y="2426"/>
                  </a:lnTo>
                  <a:lnTo>
                    <a:pt x="914" y="2431"/>
                  </a:lnTo>
                  <a:lnTo>
                    <a:pt x="914" y="2440"/>
                  </a:lnTo>
                  <a:lnTo>
                    <a:pt x="916" y="2445"/>
                  </a:lnTo>
                  <a:lnTo>
                    <a:pt x="917" y="2448"/>
                  </a:lnTo>
                  <a:lnTo>
                    <a:pt x="922" y="2453"/>
                  </a:lnTo>
                  <a:lnTo>
                    <a:pt x="921" y="2458"/>
                  </a:lnTo>
                  <a:lnTo>
                    <a:pt x="919" y="2463"/>
                  </a:lnTo>
                  <a:lnTo>
                    <a:pt x="921" y="2468"/>
                  </a:lnTo>
                  <a:lnTo>
                    <a:pt x="924" y="2468"/>
                  </a:lnTo>
                  <a:lnTo>
                    <a:pt x="926" y="2471"/>
                  </a:lnTo>
                  <a:lnTo>
                    <a:pt x="926" y="2476"/>
                  </a:lnTo>
                  <a:lnTo>
                    <a:pt x="929" y="2481"/>
                  </a:lnTo>
                  <a:lnTo>
                    <a:pt x="932" y="2486"/>
                  </a:lnTo>
                  <a:lnTo>
                    <a:pt x="932" y="2490"/>
                  </a:lnTo>
                  <a:lnTo>
                    <a:pt x="932" y="2494"/>
                  </a:lnTo>
                  <a:lnTo>
                    <a:pt x="934" y="2503"/>
                  </a:lnTo>
                  <a:lnTo>
                    <a:pt x="937" y="2513"/>
                  </a:lnTo>
                  <a:lnTo>
                    <a:pt x="931" y="2518"/>
                  </a:lnTo>
                  <a:lnTo>
                    <a:pt x="926" y="2524"/>
                  </a:lnTo>
                  <a:lnTo>
                    <a:pt x="922" y="2528"/>
                  </a:lnTo>
                  <a:lnTo>
                    <a:pt x="919" y="2532"/>
                  </a:lnTo>
                  <a:lnTo>
                    <a:pt x="919" y="2541"/>
                  </a:lnTo>
                  <a:lnTo>
                    <a:pt x="917" y="2547"/>
                  </a:lnTo>
                  <a:lnTo>
                    <a:pt x="914" y="2555"/>
                  </a:lnTo>
                  <a:lnTo>
                    <a:pt x="914" y="2560"/>
                  </a:lnTo>
                  <a:lnTo>
                    <a:pt x="913" y="2562"/>
                  </a:lnTo>
                  <a:lnTo>
                    <a:pt x="908" y="2562"/>
                  </a:lnTo>
                  <a:lnTo>
                    <a:pt x="906" y="2562"/>
                  </a:lnTo>
                  <a:lnTo>
                    <a:pt x="904" y="2563"/>
                  </a:lnTo>
                  <a:lnTo>
                    <a:pt x="903" y="2563"/>
                  </a:lnTo>
                  <a:lnTo>
                    <a:pt x="899" y="2565"/>
                  </a:lnTo>
                  <a:lnTo>
                    <a:pt x="896" y="2568"/>
                  </a:lnTo>
                  <a:lnTo>
                    <a:pt x="894" y="2568"/>
                  </a:lnTo>
                  <a:lnTo>
                    <a:pt x="891" y="2571"/>
                  </a:lnTo>
                  <a:lnTo>
                    <a:pt x="884" y="2573"/>
                  </a:lnTo>
                  <a:lnTo>
                    <a:pt x="881" y="2573"/>
                  </a:lnTo>
                  <a:lnTo>
                    <a:pt x="873" y="2575"/>
                  </a:lnTo>
                  <a:lnTo>
                    <a:pt x="871" y="2575"/>
                  </a:lnTo>
                  <a:lnTo>
                    <a:pt x="865" y="2575"/>
                  </a:lnTo>
                  <a:lnTo>
                    <a:pt x="861" y="2573"/>
                  </a:lnTo>
                  <a:lnTo>
                    <a:pt x="860" y="2571"/>
                  </a:lnTo>
                  <a:lnTo>
                    <a:pt x="860" y="2568"/>
                  </a:lnTo>
                  <a:lnTo>
                    <a:pt x="858" y="2566"/>
                  </a:lnTo>
                  <a:lnTo>
                    <a:pt x="856" y="2563"/>
                  </a:lnTo>
                  <a:lnTo>
                    <a:pt x="856" y="2560"/>
                  </a:lnTo>
                  <a:lnTo>
                    <a:pt x="858" y="2557"/>
                  </a:lnTo>
                  <a:lnTo>
                    <a:pt x="858" y="2555"/>
                  </a:lnTo>
                  <a:lnTo>
                    <a:pt x="856" y="2550"/>
                  </a:lnTo>
                  <a:lnTo>
                    <a:pt x="853" y="2549"/>
                  </a:lnTo>
                  <a:lnTo>
                    <a:pt x="855" y="2545"/>
                  </a:lnTo>
                  <a:lnTo>
                    <a:pt x="851" y="2542"/>
                  </a:lnTo>
                  <a:lnTo>
                    <a:pt x="851" y="2541"/>
                  </a:lnTo>
                  <a:lnTo>
                    <a:pt x="850" y="2536"/>
                  </a:lnTo>
                  <a:lnTo>
                    <a:pt x="845" y="2534"/>
                  </a:lnTo>
                  <a:lnTo>
                    <a:pt x="840" y="2536"/>
                  </a:lnTo>
                  <a:lnTo>
                    <a:pt x="838" y="2537"/>
                  </a:lnTo>
                  <a:lnTo>
                    <a:pt x="833" y="2542"/>
                  </a:lnTo>
                  <a:lnTo>
                    <a:pt x="831" y="2544"/>
                  </a:lnTo>
                  <a:lnTo>
                    <a:pt x="830" y="2552"/>
                  </a:lnTo>
                  <a:lnTo>
                    <a:pt x="827" y="2558"/>
                  </a:lnTo>
                  <a:lnTo>
                    <a:pt x="825" y="2562"/>
                  </a:lnTo>
                  <a:lnTo>
                    <a:pt x="818" y="2568"/>
                  </a:lnTo>
                  <a:lnTo>
                    <a:pt x="817" y="2568"/>
                  </a:lnTo>
                  <a:lnTo>
                    <a:pt x="812" y="2568"/>
                  </a:lnTo>
                  <a:lnTo>
                    <a:pt x="810" y="2568"/>
                  </a:lnTo>
                  <a:lnTo>
                    <a:pt x="802" y="2566"/>
                  </a:lnTo>
                  <a:lnTo>
                    <a:pt x="800" y="2566"/>
                  </a:lnTo>
                  <a:lnTo>
                    <a:pt x="795" y="2571"/>
                  </a:lnTo>
                  <a:lnTo>
                    <a:pt x="793" y="2573"/>
                  </a:lnTo>
                  <a:lnTo>
                    <a:pt x="788" y="2573"/>
                  </a:lnTo>
                  <a:lnTo>
                    <a:pt x="784" y="2576"/>
                  </a:lnTo>
                  <a:lnTo>
                    <a:pt x="782" y="2575"/>
                  </a:lnTo>
                  <a:lnTo>
                    <a:pt x="779" y="2573"/>
                  </a:lnTo>
                  <a:lnTo>
                    <a:pt x="774" y="2571"/>
                  </a:lnTo>
                  <a:lnTo>
                    <a:pt x="769" y="2571"/>
                  </a:lnTo>
                  <a:lnTo>
                    <a:pt x="767" y="2571"/>
                  </a:lnTo>
                  <a:lnTo>
                    <a:pt x="760" y="2575"/>
                  </a:lnTo>
                  <a:lnTo>
                    <a:pt x="757" y="2576"/>
                  </a:lnTo>
                  <a:lnTo>
                    <a:pt x="749" y="2578"/>
                  </a:lnTo>
                  <a:lnTo>
                    <a:pt x="747" y="2578"/>
                  </a:lnTo>
                  <a:lnTo>
                    <a:pt x="744" y="2578"/>
                  </a:lnTo>
                  <a:lnTo>
                    <a:pt x="737" y="2583"/>
                  </a:lnTo>
                  <a:lnTo>
                    <a:pt x="737" y="2586"/>
                  </a:lnTo>
                  <a:lnTo>
                    <a:pt x="739" y="2591"/>
                  </a:lnTo>
                  <a:lnTo>
                    <a:pt x="739" y="2592"/>
                  </a:lnTo>
                  <a:lnTo>
                    <a:pt x="744" y="2596"/>
                  </a:lnTo>
                  <a:lnTo>
                    <a:pt x="745" y="2597"/>
                  </a:lnTo>
                  <a:lnTo>
                    <a:pt x="752" y="2604"/>
                  </a:lnTo>
                  <a:lnTo>
                    <a:pt x="741" y="2604"/>
                  </a:lnTo>
                  <a:lnTo>
                    <a:pt x="729" y="2615"/>
                  </a:lnTo>
                  <a:lnTo>
                    <a:pt x="712" y="2620"/>
                  </a:lnTo>
                  <a:lnTo>
                    <a:pt x="706" y="2631"/>
                  </a:lnTo>
                  <a:lnTo>
                    <a:pt x="691" y="2638"/>
                  </a:lnTo>
                  <a:lnTo>
                    <a:pt x="679" y="2642"/>
                  </a:lnTo>
                  <a:lnTo>
                    <a:pt x="673" y="2628"/>
                  </a:lnTo>
                  <a:lnTo>
                    <a:pt x="671" y="2613"/>
                  </a:lnTo>
                  <a:lnTo>
                    <a:pt x="663" y="2599"/>
                  </a:lnTo>
                  <a:lnTo>
                    <a:pt x="653" y="2591"/>
                  </a:lnTo>
                  <a:lnTo>
                    <a:pt x="643" y="2581"/>
                  </a:lnTo>
                  <a:lnTo>
                    <a:pt x="638" y="2573"/>
                  </a:lnTo>
                  <a:lnTo>
                    <a:pt x="630" y="2573"/>
                  </a:lnTo>
                  <a:lnTo>
                    <a:pt x="625" y="2578"/>
                  </a:lnTo>
                  <a:lnTo>
                    <a:pt x="618" y="2568"/>
                  </a:lnTo>
                  <a:lnTo>
                    <a:pt x="610" y="2566"/>
                  </a:lnTo>
                  <a:lnTo>
                    <a:pt x="603" y="2570"/>
                  </a:lnTo>
                  <a:lnTo>
                    <a:pt x="600" y="2576"/>
                  </a:lnTo>
                  <a:lnTo>
                    <a:pt x="595" y="2581"/>
                  </a:lnTo>
                  <a:lnTo>
                    <a:pt x="582" y="2566"/>
                  </a:lnTo>
                  <a:lnTo>
                    <a:pt x="567" y="2555"/>
                  </a:lnTo>
                  <a:lnTo>
                    <a:pt x="559" y="2552"/>
                  </a:lnTo>
                  <a:lnTo>
                    <a:pt x="549" y="2550"/>
                  </a:lnTo>
                  <a:lnTo>
                    <a:pt x="545" y="2553"/>
                  </a:lnTo>
                  <a:lnTo>
                    <a:pt x="540" y="2563"/>
                  </a:lnTo>
                  <a:lnTo>
                    <a:pt x="534" y="2562"/>
                  </a:lnTo>
                  <a:lnTo>
                    <a:pt x="529" y="2562"/>
                  </a:lnTo>
                  <a:lnTo>
                    <a:pt x="526" y="2570"/>
                  </a:lnTo>
                  <a:lnTo>
                    <a:pt x="527" y="2576"/>
                  </a:lnTo>
                  <a:lnTo>
                    <a:pt x="529" y="2579"/>
                  </a:lnTo>
                  <a:lnTo>
                    <a:pt x="530" y="2583"/>
                  </a:lnTo>
                  <a:lnTo>
                    <a:pt x="535" y="2583"/>
                  </a:lnTo>
                  <a:lnTo>
                    <a:pt x="544" y="2592"/>
                  </a:lnTo>
                  <a:lnTo>
                    <a:pt x="540" y="2605"/>
                  </a:lnTo>
                  <a:lnTo>
                    <a:pt x="539" y="2620"/>
                  </a:lnTo>
                  <a:lnTo>
                    <a:pt x="549" y="2636"/>
                  </a:lnTo>
                  <a:lnTo>
                    <a:pt x="550" y="2649"/>
                  </a:lnTo>
                  <a:lnTo>
                    <a:pt x="557" y="2662"/>
                  </a:lnTo>
                  <a:lnTo>
                    <a:pt x="559" y="2680"/>
                  </a:lnTo>
                  <a:lnTo>
                    <a:pt x="555" y="2698"/>
                  </a:lnTo>
                  <a:lnTo>
                    <a:pt x="560" y="2717"/>
                  </a:lnTo>
                  <a:lnTo>
                    <a:pt x="565" y="2735"/>
                  </a:lnTo>
                  <a:lnTo>
                    <a:pt x="565" y="2740"/>
                  </a:lnTo>
                  <a:lnTo>
                    <a:pt x="565" y="2751"/>
                  </a:lnTo>
                  <a:lnTo>
                    <a:pt x="567" y="2762"/>
                  </a:lnTo>
                  <a:lnTo>
                    <a:pt x="575" y="2770"/>
                  </a:lnTo>
                  <a:lnTo>
                    <a:pt x="592" y="2772"/>
                  </a:lnTo>
                  <a:lnTo>
                    <a:pt x="603" y="2777"/>
                  </a:lnTo>
                  <a:lnTo>
                    <a:pt x="616" y="2788"/>
                  </a:lnTo>
                  <a:lnTo>
                    <a:pt x="623" y="2795"/>
                  </a:lnTo>
                  <a:lnTo>
                    <a:pt x="626" y="2799"/>
                  </a:lnTo>
                  <a:lnTo>
                    <a:pt x="628" y="2799"/>
                  </a:lnTo>
                  <a:lnTo>
                    <a:pt x="628" y="2811"/>
                  </a:lnTo>
                  <a:lnTo>
                    <a:pt x="618" y="2817"/>
                  </a:lnTo>
                  <a:lnTo>
                    <a:pt x="605" y="2820"/>
                  </a:lnTo>
                  <a:lnTo>
                    <a:pt x="592" y="2825"/>
                  </a:lnTo>
                  <a:lnTo>
                    <a:pt x="585" y="2835"/>
                  </a:lnTo>
                  <a:lnTo>
                    <a:pt x="575" y="2842"/>
                  </a:lnTo>
                  <a:lnTo>
                    <a:pt x="573" y="2846"/>
                  </a:lnTo>
                  <a:lnTo>
                    <a:pt x="575" y="2853"/>
                  </a:lnTo>
                  <a:lnTo>
                    <a:pt x="575" y="2856"/>
                  </a:lnTo>
                  <a:lnTo>
                    <a:pt x="559" y="2874"/>
                  </a:lnTo>
                  <a:lnTo>
                    <a:pt x="559" y="2877"/>
                  </a:lnTo>
                  <a:lnTo>
                    <a:pt x="554" y="2888"/>
                  </a:lnTo>
                  <a:lnTo>
                    <a:pt x="555" y="2900"/>
                  </a:lnTo>
                  <a:lnTo>
                    <a:pt x="555" y="2911"/>
                  </a:lnTo>
                  <a:lnTo>
                    <a:pt x="557" y="2926"/>
                  </a:lnTo>
                  <a:lnTo>
                    <a:pt x="559" y="2945"/>
                  </a:lnTo>
                  <a:lnTo>
                    <a:pt x="570" y="2958"/>
                  </a:lnTo>
                  <a:lnTo>
                    <a:pt x="587" y="2965"/>
                  </a:lnTo>
                  <a:lnTo>
                    <a:pt x="595" y="2982"/>
                  </a:lnTo>
                  <a:lnTo>
                    <a:pt x="597" y="2992"/>
                  </a:lnTo>
                  <a:lnTo>
                    <a:pt x="595" y="3005"/>
                  </a:lnTo>
                  <a:lnTo>
                    <a:pt x="590" y="3024"/>
                  </a:lnTo>
                  <a:lnTo>
                    <a:pt x="585" y="3037"/>
                  </a:lnTo>
                  <a:lnTo>
                    <a:pt x="578" y="3047"/>
                  </a:lnTo>
                  <a:lnTo>
                    <a:pt x="583" y="3060"/>
                  </a:lnTo>
                  <a:lnTo>
                    <a:pt x="598" y="3062"/>
                  </a:lnTo>
                  <a:lnTo>
                    <a:pt x="595" y="3078"/>
                  </a:lnTo>
                  <a:lnTo>
                    <a:pt x="600" y="3091"/>
                  </a:lnTo>
                  <a:lnTo>
                    <a:pt x="598" y="3105"/>
                  </a:lnTo>
                  <a:lnTo>
                    <a:pt x="598" y="3115"/>
                  </a:lnTo>
                  <a:lnTo>
                    <a:pt x="598" y="3125"/>
                  </a:lnTo>
                  <a:lnTo>
                    <a:pt x="607" y="3126"/>
                  </a:lnTo>
                  <a:lnTo>
                    <a:pt x="612" y="3121"/>
                  </a:lnTo>
                  <a:lnTo>
                    <a:pt x="618" y="3121"/>
                  </a:lnTo>
                  <a:lnTo>
                    <a:pt x="621" y="3123"/>
                  </a:lnTo>
                  <a:lnTo>
                    <a:pt x="620" y="3130"/>
                  </a:lnTo>
                  <a:lnTo>
                    <a:pt x="607" y="3138"/>
                  </a:lnTo>
                  <a:lnTo>
                    <a:pt x="587" y="3141"/>
                  </a:lnTo>
                  <a:lnTo>
                    <a:pt x="569" y="3151"/>
                  </a:lnTo>
                  <a:lnTo>
                    <a:pt x="557" y="3143"/>
                  </a:lnTo>
                  <a:lnTo>
                    <a:pt x="542" y="3143"/>
                  </a:lnTo>
                  <a:lnTo>
                    <a:pt x="534" y="3144"/>
                  </a:lnTo>
                  <a:lnTo>
                    <a:pt x="526" y="3139"/>
                  </a:lnTo>
                  <a:lnTo>
                    <a:pt x="526" y="3131"/>
                  </a:lnTo>
                  <a:lnTo>
                    <a:pt x="530" y="3125"/>
                  </a:lnTo>
                  <a:lnTo>
                    <a:pt x="522" y="3118"/>
                  </a:lnTo>
                  <a:lnTo>
                    <a:pt x="516" y="3128"/>
                  </a:lnTo>
                  <a:lnTo>
                    <a:pt x="516" y="3115"/>
                  </a:lnTo>
                  <a:lnTo>
                    <a:pt x="501" y="3115"/>
                  </a:lnTo>
                  <a:lnTo>
                    <a:pt x="496" y="3107"/>
                  </a:lnTo>
                  <a:lnTo>
                    <a:pt x="484" y="3105"/>
                  </a:lnTo>
                  <a:lnTo>
                    <a:pt x="476" y="3110"/>
                  </a:lnTo>
                  <a:lnTo>
                    <a:pt x="468" y="3115"/>
                  </a:lnTo>
                  <a:lnTo>
                    <a:pt x="459" y="3115"/>
                  </a:lnTo>
                  <a:lnTo>
                    <a:pt x="451" y="3112"/>
                  </a:lnTo>
                  <a:lnTo>
                    <a:pt x="441" y="3110"/>
                  </a:lnTo>
                  <a:lnTo>
                    <a:pt x="433" y="3113"/>
                  </a:lnTo>
                  <a:lnTo>
                    <a:pt x="421" y="3115"/>
                  </a:lnTo>
                  <a:lnTo>
                    <a:pt x="413" y="3118"/>
                  </a:lnTo>
                  <a:lnTo>
                    <a:pt x="406" y="3120"/>
                  </a:lnTo>
                  <a:lnTo>
                    <a:pt x="398" y="3120"/>
                  </a:lnTo>
                  <a:lnTo>
                    <a:pt x="390" y="3123"/>
                  </a:lnTo>
                  <a:lnTo>
                    <a:pt x="388" y="3123"/>
                  </a:lnTo>
                  <a:lnTo>
                    <a:pt x="383" y="3130"/>
                  </a:lnTo>
                  <a:lnTo>
                    <a:pt x="382" y="3131"/>
                  </a:lnTo>
                  <a:lnTo>
                    <a:pt x="378" y="3131"/>
                  </a:lnTo>
                  <a:lnTo>
                    <a:pt x="375" y="3128"/>
                  </a:lnTo>
                  <a:lnTo>
                    <a:pt x="370" y="3126"/>
                  </a:lnTo>
                  <a:lnTo>
                    <a:pt x="358" y="3121"/>
                  </a:lnTo>
                  <a:lnTo>
                    <a:pt x="355" y="3121"/>
                  </a:lnTo>
                  <a:lnTo>
                    <a:pt x="349" y="3115"/>
                  </a:lnTo>
                  <a:lnTo>
                    <a:pt x="345" y="3110"/>
                  </a:lnTo>
                  <a:lnTo>
                    <a:pt x="340" y="3107"/>
                  </a:lnTo>
                  <a:lnTo>
                    <a:pt x="339" y="3099"/>
                  </a:lnTo>
                  <a:lnTo>
                    <a:pt x="335" y="3096"/>
                  </a:lnTo>
                  <a:lnTo>
                    <a:pt x="339" y="3092"/>
                  </a:lnTo>
                  <a:lnTo>
                    <a:pt x="344" y="3091"/>
                  </a:lnTo>
                  <a:lnTo>
                    <a:pt x="349" y="3089"/>
                  </a:lnTo>
                  <a:lnTo>
                    <a:pt x="352" y="3084"/>
                  </a:lnTo>
                  <a:lnTo>
                    <a:pt x="350" y="3081"/>
                  </a:lnTo>
                  <a:lnTo>
                    <a:pt x="350" y="3073"/>
                  </a:lnTo>
                  <a:lnTo>
                    <a:pt x="352" y="3068"/>
                  </a:lnTo>
                  <a:lnTo>
                    <a:pt x="352" y="3063"/>
                  </a:lnTo>
                  <a:lnTo>
                    <a:pt x="350" y="3062"/>
                  </a:lnTo>
                  <a:lnTo>
                    <a:pt x="347" y="3057"/>
                  </a:lnTo>
                  <a:lnTo>
                    <a:pt x="344" y="3052"/>
                  </a:lnTo>
                  <a:lnTo>
                    <a:pt x="339" y="3050"/>
                  </a:lnTo>
                  <a:lnTo>
                    <a:pt x="337" y="3047"/>
                  </a:lnTo>
                  <a:lnTo>
                    <a:pt x="335" y="3042"/>
                  </a:lnTo>
                  <a:lnTo>
                    <a:pt x="335" y="3041"/>
                  </a:lnTo>
                  <a:lnTo>
                    <a:pt x="340" y="3037"/>
                  </a:lnTo>
                  <a:lnTo>
                    <a:pt x="339" y="3032"/>
                  </a:lnTo>
                  <a:lnTo>
                    <a:pt x="334" y="3028"/>
                  </a:lnTo>
                  <a:lnTo>
                    <a:pt x="329" y="3026"/>
                  </a:lnTo>
                  <a:lnTo>
                    <a:pt x="324" y="3023"/>
                  </a:lnTo>
                  <a:lnTo>
                    <a:pt x="320" y="3018"/>
                  </a:lnTo>
                  <a:lnTo>
                    <a:pt x="315" y="3010"/>
                  </a:lnTo>
                  <a:lnTo>
                    <a:pt x="311" y="3008"/>
                  </a:lnTo>
                  <a:lnTo>
                    <a:pt x="311" y="3000"/>
                  </a:lnTo>
                  <a:lnTo>
                    <a:pt x="312" y="2997"/>
                  </a:lnTo>
                  <a:lnTo>
                    <a:pt x="317" y="2995"/>
                  </a:lnTo>
                  <a:lnTo>
                    <a:pt x="322" y="2995"/>
                  </a:lnTo>
                  <a:lnTo>
                    <a:pt x="329" y="2995"/>
                  </a:lnTo>
                  <a:lnTo>
                    <a:pt x="332" y="2994"/>
                  </a:lnTo>
                  <a:lnTo>
                    <a:pt x="337" y="2992"/>
                  </a:lnTo>
                  <a:lnTo>
                    <a:pt x="340" y="2990"/>
                  </a:lnTo>
                  <a:lnTo>
                    <a:pt x="344" y="2987"/>
                  </a:lnTo>
                  <a:lnTo>
                    <a:pt x="345" y="2981"/>
                  </a:lnTo>
                  <a:lnTo>
                    <a:pt x="345" y="2976"/>
                  </a:lnTo>
                  <a:lnTo>
                    <a:pt x="342" y="2974"/>
                  </a:lnTo>
                  <a:lnTo>
                    <a:pt x="340" y="2966"/>
                  </a:lnTo>
                  <a:lnTo>
                    <a:pt x="344" y="2953"/>
                  </a:lnTo>
                  <a:lnTo>
                    <a:pt x="347" y="2937"/>
                  </a:lnTo>
                  <a:lnTo>
                    <a:pt x="352" y="2931"/>
                  </a:lnTo>
                  <a:lnTo>
                    <a:pt x="350" y="2924"/>
                  </a:lnTo>
                  <a:lnTo>
                    <a:pt x="349" y="2916"/>
                  </a:lnTo>
                  <a:lnTo>
                    <a:pt x="345" y="2911"/>
                  </a:lnTo>
                  <a:lnTo>
                    <a:pt x="340" y="2905"/>
                  </a:lnTo>
                  <a:lnTo>
                    <a:pt x="335" y="2898"/>
                  </a:lnTo>
                  <a:lnTo>
                    <a:pt x="334" y="2892"/>
                  </a:lnTo>
                  <a:lnTo>
                    <a:pt x="334" y="2887"/>
                  </a:lnTo>
                  <a:lnTo>
                    <a:pt x="332" y="2882"/>
                  </a:lnTo>
                  <a:lnTo>
                    <a:pt x="332" y="2879"/>
                  </a:lnTo>
                  <a:lnTo>
                    <a:pt x="332" y="2874"/>
                  </a:lnTo>
                  <a:lnTo>
                    <a:pt x="330" y="2871"/>
                  </a:lnTo>
                  <a:lnTo>
                    <a:pt x="327" y="2867"/>
                  </a:lnTo>
                  <a:lnTo>
                    <a:pt x="325" y="2866"/>
                  </a:lnTo>
                  <a:lnTo>
                    <a:pt x="325" y="2863"/>
                  </a:lnTo>
                  <a:lnTo>
                    <a:pt x="325" y="2859"/>
                  </a:lnTo>
                  <a:lnTo>
                    <a:pt x="325" y="2854"/>
                  </a:lnTo>
                  <a:lnTo>
                    <a:pt x="324" y="2850"/>
                  </a:lnTo>
                  <a:lnTo>
                    <a:pt x="319" y="2845"/>
                  </a:lnTo>
                  <a:lnTo>
                    <a:pt x="317" y="2843"/>
                  </a:lnTo>
                  <a:lnTo>
                    <a:pt x="315" y="2840"/>
                  </a:lnTo>
                  <a:lnTo>
                    <a:pt x="317" y="2835"/>
                  </a:lnTo>
                  <a:lnTo>
                    <a:pt x="319" y="2830"/>
                  </a:lnTo>
                  <a:lnTo>
                    <a:pt x="319" y="2825"/>
                  </a:lnTo>
                  <a:lnTo>
                    <a:pt x="314" y="2819"/>
                  </a:lnTo>
                  <a:lnTo>
                    <a:pt x="312" y="2817"/>
                  </a:lnTo>
                  <a:lnTo>
                    <a:pt x="309" y="2820"/>
                  </a:lnTo>
                  <a:lnTo>
                    <a:pt x="304" y="2820"/>
                  </a:lnTo>
                  <a:lnTo>
                    <a:pt x="294" y="2817"/>
                  </a:lnTo>
                  <a:lnTo>
                    <a:pt x="287" y="2814"/>
                  </a:lnTo>
                  <a:lnTo>
                    <a:pt x="286" y="2814"/>
                  </a:lnTo>
                  <a:lnTo>
                    <a:pt x="281" y="2814"/>
                  </a:lnTo>
                  <a:lnTo>
                    <a:pt x="276" y="2817"/>
                  </a:lnTo>
                  <a:lnTo>
                    <a:pt x="272" y="2820"/>
                  </a:lnTo>
                  <a:lnTo>
                    <a:pt x="266" y="2825"/>
                  </a:lnTo>
                  <a:lnTo>
                    <a:pt x="263" y="2830"/>
                  </a:lnTo>
                  <a:lnTo>
                    <a:pt x="261" y="2837"/>
                  </a:lnTo>
                  <a:lnTo>
                    <a:pt x="251" y="2842"/>
                  </a:lnTo>
                  <a:lnTo>
                    <a:pt x="246" y="2845"/>
                  </a:lnTo>
                  <a:lnTo>
                    <a:pt x="243" y="2850"/>
                  </a:lnTo>
                  <a:lnTo>
                    <a:pt x="236" y="2850"/>
                  </a:lnTo>
                  <a:lnTo>
                    <a:pt x="226" y="2851"/>
                  </a:lnTo>
                  <a:lnTo>
                    <a:pt x="218" y="2858"/>
                  </a:lnTo>
                  <a:lnTo>
                    <a:pt x="211" y="2858"/>
                  </a:lnTo>
                  <a:lnTo>
                    <a:pt x="203" y="2858"/>
                  </a:lnTo>
                  <a:lnTo>
                    <a:pt x="193" y="2858"/>
                  </a:lnTo>
                  <a:lnTo>
                    <a:pt x="186" y="2858"/>
                  </a:lnTo>
                  <a:lnTo>
                    <a:pt x="183" y="2856"/>
                  </a:lnTo>
                  <a:lnTo>
                    <a:pt x="178" y="2854"/>
                  </a:lnTo>
                  <a:lnTo>
                    <a:pt x="170" y="2851"/>
                  </a:lnTo>
                  <a:lnTo>
                    <a:pt x="163" y="2853"/>
                  </a:lnTo>
                  <a:lnTo>
                    <a:pt x="153" y="2856"/>
                  </a:lnTo>
                  <a:lnTo>
                    <a:pt x="147" y="2853"/>
                  </a:lnTo>
                  <a:lnTo>
                    <a:pt x="147" y="2848"/>
                  </a:lnTo>
                  <a:lnTo>
                    <a:pt x="145" y="2838"/>
                  </a:lnTo>
                  <a:lnTo>
                    <a:pt x="140" y="2830"/>
                  </a:lnTo>
                  <a:lnTo>
                    <a:pt x="129" y="2830"/>
                  </a:lnTo>
                  <a:lnTo>
                    <a:pt x="127" y="2827"/>
                  </a:lnTo>
                  <a:lnTo>
                    <a:pt x="122" y="2824"/>
                  </a:lnTo>
                  <a:lnTo>
                    <a:pt x="117" y="2819"/>
                  </a:lnTo>
                  <a:lnTo>
                    <a:pt x="112" y="2816"/>
                  </a:lnTo>
                  <a:lnTo>
                    <a:pt x="112" y="2814"/>
                  </a:lnTo>
                  <a:lnTo>
                    <a:pt x="110" y="2812"/>
                  </a:lnTo>
                  <a:lnTo>
                    <a:pt x="109" y="2809"/>
                  </a:lnTo>
                  <a:lnTo>
                    <a:pt x="107" y="2806"/>
                  </a:lnTo>
                  <a:lnTo>
                    <a:pt x="105" y="2803"/>
                  </a:lnTo>
                  <a:lnTo>
                    <a:pt x="109" y="2801"/>
                  </a:lnTo>
                  <a:lnTo>
                    <a:pt x="109" y="2799"/>
                  </a:lnTo>
                  <a:lnTo>
                    <a:pt x="105" y="2798"/>
                  </a:lnTo>
                  <a:lnTo>
                    <a:pt x="105" y="2796"/>
                  </a:lnTo>
                  <a:lnTo>
                    <a:pt x="104" y="2791"/>
                  </a:lnTo>
                  <a:lnTo>
                    <a:pt x="104" y="2790"/>
                  </a:lnTo>
                  <a:lnTo>
                    <a:pt x="104" y="2785"/>
                  </a:lnTo>
                  <a:lnTo>
                    <a:pt x="100" y="2780"/>
                  </a:lnTo>
                  <a:lnTo>
                    <a:pt x="97" y="2775"/>
                  </a:lnTo>
                  <a:lnTo>
                    <a:pt x="97" y="2770"/>
                  </a:lnTo>
                  <a:lnTo>
                    <a:pt x="94" y="2767"/>
                  </a:lnTo>
                  <a:lnTo>
                    <a:pt x="91" y="2761"/>
                  </a:lnTo>
                  <a:lnTo>
                    <a:pt x="87" y="2753"/>
                  </a:lnTo>
                  <a:lnTo>
                    <a:pt x="89" y="2753"/>
                  </a:lnTo>
                  <a:lnTo>
                    <a:pt x="92" y="2751"/>
                  </a:lnTo>
                  <a:lnTo>
                    <a:pt x="94" y="2749"/>
                  </a:lnTo>
                  <a:lnTo>
                    <a:pt x="96" y="2748"/>
                  </a:lnTo>
                  <a:lnTo>
                    <a:pt x="97" y="2746"/>
                  </a:lnTo>
                  <a:lnTo>
                    <a:pt x="99" y="2741"/>
                  </a:lnTo>
                  <a:lnTo>
                    <a:pt x="104" y="2741"/>
                  </a:lnTo>
                  <a:lnTo>
                    <a:pt x="109" y="2736"/>
                  </a:lnTo>
                  <a:lnTo>
                    <a:pt x="112" y="2736"/>
                  </a:lnTo>
                  <a:lnTo>
                    <a:pt x="114" y="2733"/>
                  </a:lnTo>
                  <a:lnTo>
                    <a:pt x="119" y="2730"/>
                  </a:lnTo>
                  <a:lnTo>
                    <a:pt x="125" y="2723"/>
                  </a:lnTo>
                  <a:lnTo>
                    <a:pt x="130" y="2720"/>
                  </a:lnTo>
                  <a:lnTo>
                    <a:pt x="134" y="2717"/>
                  </a:lnTo>
                  <a:lnTo>
                    <a:pt x="140" y="2710"/>
                  </a:lnTo>
                  <a:lnTo>
                    <a:pt x="140" y="2707"/>
                  </a:lnTo>
                  <a:lnTo>
                    <a:pt x="143" y="2702"/>
                  </a:lnTo>
                  <a:lnTo>
                    <a:pt x="148" y="2698"/>
                  </a:lnTo>
                  <a:lnTo>
                    <a:pt x="148" y="2694"/>
                  </a:lnTo>
                  <a:lnTo>
                    <a:pt x="150" y="2688"/>
                  </a:lnTo>
                  <a:lnTo>
                    <a:pt x="152" y="2683"/>
                  </a:lnTo>
                  <a:lnTo>
                    <a:pt x="153" y="2673"/>
                  </a:lnTo>
                  <a:lnTo>
                    <a:pt x="153" y="2662"/>
                  </a:lnTo>
                  <a:lnTo>
                    <a:pt x="155" y="2657"/>
                  </a:lnTo>
                  <a:lnTo>
                    <a:pt x="157" y="2652"/>
                  </a:lnTo>
                  <a:lnTo>
                    <a:pt x="157" y="2646"/>
                  </a:lnTo>
                  <a:lnTo>
                    <a:pt x="155" y="2639"/>
                  </a:lnTo>
                  <a:lnTo>
                    <a:pt x="150" y="2630"/>
                  </a:lnTo>
                  <a:lnTo>
                    <a:pt x="140" y="2626"/>
                  </a:lnTo>
                  <a:lnTo>
                    <a:pt x="139" y="2623"/>
                  </a:lnTo>
                  <a:lnTo>
                    <a:pt x="147" y="2615"/>
                  </a:lnTo>
                  <a:lnTo>
                    <a:pt x="150" y="2613"/>
                  </a:lnTo>
                  <a:lnTo>
                    <a:pt x="148" y="2610"/>
                  </a:lnTo>
                  <a:lnTo>
                    <a:pt x="148" y="2607"/>
                  </a:lnTo>
                  <a:lnTo>
                    <a:pt x="150" y="2602"/>
                  </a:lnTo>
                  <a:lnTo>
                    <a:pt x="145" y="2597"/>
                  </a:lnTo>
                  <a:lnTo>
                    <a:pt x="142" y="2594"/>
                  </a:lnTo>
                  <a:lnTo>
                    <a:pt x="139" y="2587"/>
                  </a:lnTo>
                  <a:lnTo>
                    <a:pt x="137" y="2583"/>
                  </a:lnTo>
                  <a:lnTo>
                    <a:pt x="132" y="2578"/>
                  </a:lnTo>
                  <a:lnTo>
                    <a:pt x="125" y="2578"/>
                  </a:lnTo>
                  <a:lnTo>
                    <a:pt x="114" y="2578"/>
                  </a:lnTo>
                  <a:lnTo>
                    <a:pt x="110" y="2579"/>
                  </a:lnTo>
                  <a:lnTo>
                    <a:pt x="105" y="2578"/>
                  </a:lnTo>
                  <a:lnTo>
                    <a:pt x="102" y="2576"/>
                  </a:lnTo>
                  <a:lnTo>
                    <a:pt x="97" y="2573"/>
                  </a:lnTo>
                  <a:lnTo>
                    <a:pt x="86" y="2565"/>
                  </a:lnTo>
                  <a:lnTo>
                    <a:pt x="86" y="2560"/>
                  </a:lnTo>
                  <a:lnTo>
                    <a:pt x="84" y="2558"/>
                  </a:lnTo>
                  <a:lnTo>
                    <a:pt x="79" y="2553"/>
                  </a:lnTo>
                  <a:lnTo>
                    <a:pt x="74" y="2549"/>
                  </a:lnTo>
                  <a:lnTo>
                    <a:pt x="71" y="2542"/>
                  </a:lnTo>
                  <a:lnTo>
                    <a:pt x="69" y="2536"/>
                  </a:lnTo>
                  <a:lnTo>
                    <a:pt x="69" y="2528"/>
                  </a:lnTo>
                  <a:lnTo>
                    <a:pt x="67" y="2516"/>
                  </a:lnTo>
                  <a:lnTo>
                    <a:pt x="64" y="2513"/>
                  </a:lnTo>
                  <a:lnTo>
                    <a:pt x="59" y="2511"/>
                  </a:lnTo>
                  <a:lnTo>
                    <a:pt x="53" y="2507"/>
                  </a:lnTo>
                  <a:lnTo>
                    <a:pt x="49" y="2502"/>
                  </a:lnTo>
                  <a:lnTo>
                    <a:pt x="48" y="2500"/>
                  </a:lnTo>
                  <a:lnTo>
                    <a:pt x="43" y="2498"/>
                  </a:lnTo>
                  <a:lnTo>
                    <a:pt x="38" y="2497"/>
                  </a:lnTo>
                  <a:lnTo>
                    <a:pt x="34" y="2494"/>
                  </a:lnTo>
                  <a:lnTo>
                    <a:pt x="26" y="2492"/>
                  </a:lnTo>
                  <a:lnTo>
                    <a:pt x="19" y="2484"/>
                  </a:lnTo>
                  <a:lnTo>
                    <a:pt x="16" y="2481"/>
                  </a:lnTo>
                  <a:lnTo>
                    <a:pt x="8" y="2474"/>
                  </a:lnTo>
                  <a:lnTo>
                    <a:pt x="5" y="2473"/>
                  </a:lnTo>
                  <a:lnTo>
                    <a:pt x="1" y="2469"/>
                  </a:lnTo>
                  <a:lnTo>
                    <a:pt x="0" y="2464"/>
                  </a:lnTo>
                  <a:lnTo>
                    <a:pt x="1" y="2458"/>
                  </a:lnTo>
                  <a:lnTo>
                    <a:pt x="1" y="2453"/>
                  </a:lnTo>
                  <a:lnTo>
                    <a:pt x="1" y="2448"/>
                  </a:lnTo>
                  <a:lnTo>
                    <a:pt x="1" y="2442"/>
                  </a:lnTo>
                  <a:lnTo>
                    <a:pt x="0" y="2437"/>
                  </a:lnTo>
                  <a:lnTo>
                    <a:pt x="3" y="2435"/>
                  </a:lnTo>
                  <a:lnTo>
                    <a:pt x="6" y="2442"/>
                  </a:lnTo>
                  <a:lnTo>
                    <a:pt x="10" y="2440"/>
                  </a:lnTo>
                  <a:lnTo>
                    <a:pt x="13" y="2435"/>
                  </a:lnTo>
                  <a:lnTo>
                    <a:pt x="11" y="2432"/>
                  </a:lnTo>
                  <a:lnTo>
                    <a:pt x="14" y="2431"/>
                  </a:lnTo>
                  <a:lnTo>
                    <a:pt x="14" y="2429"/>
                  </a:lnTo>
                  <a:lnTo>
                    <a:pt x="16" y="2424"/>
                  </a:lnTo>
                  <a:lnTo>
                    <a:pt x="21" y="2422"/>
                  </a:lnTo>
                  <a:lnTo>
                    <a:pt x="24" y="2419"/>
                  </a:lnTo>
                  <a:lnTo>
                    <a:pt x="31" y="2416"/>
                  </a:lnTo>
                  <a:lnTo>
                    <a:pt x="38" y="2414"/>
                  </a:lnTo>
                  <a:lnTo>
                    <a:pt x="43" y="2414"/>
                  </a:lnTo>
                  <a:lnTo>
                    <a:pt x="44" y="2413"/>
                  </a:lnTo>
                  <a:lnTo>
                    <a:pt x="44" y="2411"/>
                  </a:lnTo>
                  <a:lnTo>
                    <a:pt x="49" y="2408"/>
                  </a:lnTo>
                  <a:lnTo>
                    <a:pt x="54" y="2408"/>
                  </a:lnTo>
                  <a:lnTo>
                    <a:pt x="59" y="2406"/>
                  </a:lnTo>
                  <a:lnTo>
                    <a:pt x="62" y="2406"/>
                  </a:lnTo>
                  <a:lnTo>
                    <a:pt x="71" y="2400"/>
                  </a:lnTo>
                  <a:lnTo>
                    <a:pt x="74" y="2400"/>
                  </a:lnTo>
                  <a:lnTo>
                    <a:pt x="77" y="2400"/>
                  </a:lnTo>
                  <a:lnTo>
                    <a:pt x="81" y="2398"/>
                  </a:lnTo>
                  <a:lnTo>
                    <a:pt x="86" y="2397"/>
                  </a:lnTo>
                  <a:lnTo>
                    <a:pt x="89" y="2393"/>
                  </a:lnTo>
                  <a:lnTo>
                    <a:pt x="94" y="2395"/>
                  </a:lnTo>
                  <a:lnTo>
                    <a:pt x="99" y="2395"/>
                  </a:lnTo>
                  <a:lnTo>
                    <a:pt x="100" y="2400"/>
                  </a:lnTo>
                  <a:lnTo>
                    <a:pt x="112" y="2406"/>
                  </a:lnTo>
                  <a:lnTo>
                    <a:pt x="117" y="2409"/>
                  </a:lnTo>
                  <a:lnTo>
                    <a:pt x="120" y="2409"/>
                  </a:lnTo>
                  <a:lnTo>
                    <a:pt x="122" y="2411"/>
                  </a:lnTo>
                  <a:lnTo>
                    <a:pt x="124" y="2414"/>
                  </a:lnTo>
                  <a:lnTo>
                    <a:pt x="127" y="2414"/>
                  </a:lnTo>
                  <a:lnTo>
                    <a:pt x="132" y="2416"/>
                  </a:lnTo>
                  <a:lnTo>
                    <a:pt x="135" y="2414"/>
                  </a:lnTo>
                  <a:lnTo>
                    <a:pt x="137" y="2418"/>
                  </a:lnTo>
                  <a:lnTo>
                    <a:pt x="142" y="2419"/>
                  </a:lnTo>
                  <a:lnTo>
                    <a:pt x="143" y="2419"/>
                  </a:lnTo>
                  <a:lnTo>
                    <a:pt x="147" y="2422"/>
                  </a:lnTo>
                  <a:lnTo>
                    <a:pt x="150" y="2421"/>
                  </a:lnTo>
                  <a:lnTo>
                    <a:pt x="152" y="2419"/>
                  </a:lnTo>
                  <a:lnTo>
                    <a:pt x="153" y="2416"/>
                  </a:lnTo>
                  <a:lnTo>
                    <a:pt x="153" y="2411"/>
                  </a:lnTo>
                  <a:lnTo>
                    <a:pt x="153" y="2405"/>
                  </a:lnTo>
                  <a:lnTo>
                    <a:pt x="157" y="2403"/>
                  </a:lnTo>
                  <a:lnTo>
                    <a:pt x="157" y="2400"/>
                  </a:lnTo>
                  <a:lnTo>
                    <a:pt x="158" y="2397"/>
                  </a:lnTo>
                  <a:lnTo>
                    <a:pt x="162" y="2397"/>
                  </a:lnTo>
                  <a:lnTo>
                    <a:pt x="163" y="2393"/>
                  </a:lnTo>
                  <a:lnTo>
                    <a:pt x="163" y="2390"/>
                  </a:lnTo>
                  <a:lnTo>
                    <a:pt x="165" y="2388"/>
                  </a:lnTo>
                  <a:lnTo>
                    <a:pt x="168" y="2387"/>
                  </a:lnTo>
                  <a:lnTo>
                    <a:pt x="172" y="2388"/>
                  </a:lnTo>
                  <a:lnTo>
                    <a:pt x="175" y="2385"/>
                  </a:lnTo>
                  <a:lnTo>
                    <a:pt x="172" y="2382"/>
                  </a:lnTo>
                  <a:lnTo>
                    <a:pt x="175" y="2382"/>
                  </a:lnTo>
                  <a:lnTo>
                    <a:pt x="178" y="2380"/>
                  </a:lnTo>
                  <a:lnTo>
                    <a:pt x="182" y="2382"/>
                  </a:lnTo>
                  <a:lnTo>
                    <a:pt x="185" y="2382"/>
                  </a:lnTo>
                  <a:lnTo>
                    <a:pt x="186" y="2380"/>
                  </a:lnTo>
                  <a:lnTo>
                    <a:pt x="190" y="2377"/>
                  </a:lnTo>
                  <a:lnTo>
                    <a:pt x="190" y="2374"/>
                  </a:lnTo>
                  <a:lnTo>
                    <a:pt x="193" y="2377"/>
                  </a:lnTo>
                  <a:lnTo>
                    <a:pt x="195" y="2374"/>
                  </a:lnTo>
                  <a:lnTo>
                    <a:pt x="200" y="2375"/>
                  </a:lnTo>
                  <a:lnTo>
                    <a:pt x="205" y="2375"/>
                  </a:lnTo>
                  <a:lnTo>
                    <a:pt x="208" y="2374"/>
                  </a:lnTo>
                  <a:lnTo>
                    <a:pt x="211" y="2374"/>
                  </a:lnTo>
                  <a:lnTo>
                    <a:pt x="213" y="2371"/>
                  </a:lnTo>
                  <a:lnTo>
                    <a:pt x="216" y="2371"/>
                  </a:lnTo>
                  <a:lnTo>
                    <a:pt x="220" y="2372"/>
                  </a:lnTo>
                  <a:lnTo>
                    <a:pt x="223" y="2371"/>
                  </a:lnTo>
                  <a:lnTo>
                    <a:pt x="229" y="2367"/>
                  </a:lnTo>
                  <a:lnTo>
                    <a:pt x="234" y="2367"/>
                  </a:lnTo>
                  <a:lnTo>
                    <a:pt x="239" y="2364"/>
                  </a:lnTo>
                  <a:lnTo>
                    <a:pt x="241" y="2367"/>
                  </a:lnTo>
                  <a:lnTo>
                    <a:pt x="244" y="2367"/>
                  </a:lnTo>
                  <a:lnTo>
                    <a:pt x="251" y="2366"/>
                  </a:lnTo>
                  <a:lnTo>
                    <a:pt x="258" y="2361"/>
                  </a:lnTo>
                  <a:lnTo>
                    <a:pt x="263" y="2353"/>
                  </a:lnTo>
                  <a:lnTo>
                    <a:pt x="261" y="2350"/>
                  </a:lnTo>
                  <a:lnTo>
                    <a:pt x="248" y="2345"/>
                  </a:lnTo>
                  <a:lnTo>
                    <a:pt x="243" y="2342"/>
                  </a:lnTo>
                  <a:lnTo>
                    <a:pt x="241" y="2340"/>
                  </a:lnTo>
                  <a:lnTo>
                    <a:pt x="241" y="2333"/>
                  </a:lnTo>
                  <a:lnTo>
                    <a:pt x="243" y="2329"/>
                  </a:lnTo>
                  <a:lnTo>
                    <a:pt x="246" y="2322"/>
                  </a:lnTo>
                  <a:lnTo>
                    <a:pt x="249" y="2320"/>
                  </a:lnTo>
                  <a:lnTo>
                    <a:pt x="254" y="2317"/>
                  </a:lnTo>
                  <a:lnTo>
                    <a:pt x="261" y="2316"/>
                  </a:lnTo>
                  <a:lnTo>
                    <a:pt x="263" y="2312"/>
                  </a:lnTo>
                  <a:lnTo>
                    <a:pt x="264" y="2309"/>
                  </a:lnTo>
                  <a:lnTo>
                    <a:pt x="266" y="2308"/>
                  </a:lnTo>
                  <a:lnTo>
                    <a:pt x="266" y="2304"/>
                  </a:lnTo>
                  <a:lnTo>
                    <a:pt x="269" y="2298"/>
                  </a:lnTo>
                  <a:lnTo>
                    <a:pt x="276" y="2299"/>
                  </a:lnTo>
                  <a:lnTo>
                    <a:pt x="279" y="2308"/>
                  </a:lnTo>
                  <a:lnTo>
                    <a:pt x="284" y="2309"/>
                  </a:lnTo>
                  <a:lnTo>
                    <a:pt x="284" y="2306"/>
                  </a:lnTo>
                  <a:lnTo>
                    <a:pt x="284" y="2304"/>
                  </a:lnTo>
                  <a:lnTo>
                    <a:pt x="284" y="2301"/>
                  </a:lnTo>
                  <a:lnTo>
                    <a:pt x="289" y="2295"/>
                  </a:lnTo>
                  <a:lnTo>
                    <a:pt x="294" y="2286"/>
                  </a:lnTo>
                  <a:lnTo>
                    <a:pt x="299" y="2275"/>
                  </a:lnTo>
                  <a:lnTo>
                    <a:pt x="299" y="2264"/>
                  </a:lnTo>
                  <a:lnTo>
                    <a:pt x="296" y="2261"/>
                  </a:lnTo>
                  <a:lnTo>
                    <a:pt x="294" y="2261"/>
                  </a:lnTo>
                  <a:lnTo>
                    <a:pt x="289" y="2261"/>
                  </a:lnTo>
                  <a:lnTo>
                    <a:pt x="286" y="2261"/>
                  </a:lnTo>
                  <a:lnTo>
                    <a:pt x="281" y="2261"/>
                  </a:lnTo>
                  <a:lnTo>
                    <a:pt x="277" y="2259"/>
                  </a:lnTo>
                  <a:lnTo>
                    <a:pt x="272" y="2261"/>
                  </a:lnTo>
                  <a:lnTo>
                    <a:pt x="268" y="2259"/>
                  </a:lnTo>
                  <a:lnTo>
                    <a:pt x="259" y="2267"/>
                  </a:lnTo>
                  <a:lnTo>
                    <a:pt x="251" y="2269"/>
                  </a:lnTo>
                  <a:lnTo>
                    <a:pt x="249" y="2264"/>
                  </a:lnTo>
                  <a:lnTo>
                    <a:pt x="249" y="2257"/>
                  </a:lnTo>
                  <a:lnTo>
                    <a:pt x="241" y="2259"/>
                  </a:lnTo>
                  <a:lnTo>
                    <a:pt x="238" y="2256"/>
                  </a:lnTo>
                  <a:lnTo>
                    <a:pt x="239" y="2248"/>
                  </a:lnTo>
                  <a:lnTo>
                    <a:pt x="233" y="2246"/>
                  </a:lnTo>
                  <a:lnTo>
                    <a:pt x="229" y="2251"/>
                  </a:lnTo>
                  <a:lnTo>
                    <a:pt x="221" y="2256"/>
                  </a:lnTo>
                  <a:lnTo>
                    <a:pt x="211" y="2257"/>
                  </a:lnTo>
                  <a:lnTo>
                    <a:pt x="206" y="2256"/>
                  </a:lnTo>
                  <a:lnTo>
                    <a:pt x="208" y="2249"/>
                  </a:lnTo>
                  <a:lnTo>
                    <a:pt x="205" y="2243"/>
                  </a:lnTo>
                  <a:lnTo>
                    <a:pt x="195" y="2230"/>
                  </a:lnTo>
                  <a:lnTo>
                    <a:pt x="190" y="2228"/>
                  </a:lnTo>
                  <a:lnTo>
                    <a:pt x="183" y="2228"/>
                  </a:lnTo>
                  <a:lnTo>
                    <a:pt x="178" y="2227"/>
                  </a:lnTo>
                  <a:lnTo>
                    <a:pt x="170" y="2225"/>
                  </a:lnTo>
                  <a:lnTo>
                    <a:pt x="165" y="2222"/>
                  </a:lnTo>
                  <a:lnTo>
                    <a:pt x="163" y="2212"/>
                  </a:lnTo>
                  <a:lnTo>
                    <a:pt x="167" y="2202"/>
                  </a:lnTo>
                  <a:lnTo>
                    <a:pt x="162" y="2194"/>
                  </a:lnTo>
                  <a:lnTo>
                    <a:pt x="160" y="2183"/>
                  </a:lnTo>
                  <a:lnTo>
                    <a:pt x="160" y="2181"/>
                  </a:lnTo>
                  <a:lnTo>
                    <a:pt x="162" y="2176"/>
                  </a:lnTo>
                  <a:lnTo>
                    <a:pt x="167" y="2170"/>
                  </a:lnTo>
                  <a:lnTo>
                    <a:pt x="168" y="2164"/>
                  </a:lnTo>
                  <a:lnTo>
                    <a:pt x="172" y="2151"/>
                  </a:lnTo>
                  <a:lnTo>
                    <a:pt x="178" y="2139"/>
                  </a:lnTo>
                  <a:lnTo>
                    <a:pt x="172" y="2133"/>
                  </a:lnTo>
                  <a:lnTo>
                    <a:pt x="167" y="2128"/>
                  </a:lnTo>
                  <a:lnTo>
                    <a:pt x="165" y="2118"/>
                  </a:lnTo>
                  <a:lnTo>
                    <a:pt x="160" y="2113"/>
                  </a:lnTo>
                  <a:lnTo>
                    <a:pt x="157" y="2108"/>
                  </a:lnTo>
                  <a:lnTo>
                    <a:pt x="147" y="2107"/>
                  </a:lnTo>
                  <a:lnTo>
                    <a:pt x="145" y="2107"/>
                  </a:lnTo>
                  <a:lnTo>
                    <a:pt x="143" y="2105"/>
                  </a:lnTo>
                  <a:lnTo>
                    <a:pt x="143" y="2100"/>
                  </a:lnTo>
                  <a:lnTo>
                    <a:pt x="142" y="2096"/>
                  </a:lnTo>
                  <a:lnTo>
                    <a:pt x="134" y="2091"/>
                  </a:lnTo>
                  <a:lnTo>
                    <a:pt x="135" y="2081"/>
                  </a:lnTo>
                  <a:lnTo>
                    <a:pt x="132" y="2068"/>
                  </a:lnTo>
                  <a:lnTo>
                    <a:pt x="134" y="2050"/>
                  </a:lnTo>
                  <a:lnTo>
                    <a:pt x="140" y="2044"/>
                  </a:lnTo>
                  <a:lnTo>
                    <a:pt x="152" y="2042"/>
                  </a:lnTo>
                  <a:lnTo>
                    <a:pt x="168" y="2042"/>
                  </a:lnTo>
                  <a:lnTo>
                    <a:pt x="168" y="2031"/>
                  </a:lnTo>
                  <a:lnTo>
                    <a:pt x="167" y="2021"/>
                  </a:lnTo>
                  <a:lnTo>
                    <a:pt x="172" y="2019"/>
                  </a:lnTo>
                  <a:lnTo>
                    <a:pt x="172" y="2010"/>
                  </a:lnTo>
                  <a:lnTo>
                    <a:pt x="172" y="1997"/>
                  </a:lnTo>
                  <a:lnTo>
                    <a:pt x="175" y="1982"/>
                  </a:lnTo>
                  <a:lnTo>
                    <a:pt x="170" y="1979"/>
                  </a:lnTo>
                  <a:lnTo>
                    <a:pt x="168" y="1977"/>
                  </a:lnTo>
                  <a:lnTo>
                    <a:pt x="168" y="1974"/>
                  </a:lnTo>
                  <a:lnTo>
                    <a:pt x="163" y="1968"/>
                  </a:lnTo>
                  <a:lnTo>
                    <a:pt x="157" y="1963"/>
                  </a:lnTo>
                  <a:lnTo>
                    <a:pt x="153" y="1960"/>
                  </a:lnTo>
                  <a:lnTo>
                    <a:pt x="148" y="1958"/>
                  </a:lnTo>
                  <a:lnTo>
                    <a:pt x="147" y="1955"/>
                  </a:lnTo>
                  <a:lnTo>
                    <a:pt x="143" y="1952"/>
                  </a:lnTo>
                  <a:lnTo>
                    <a:pt x="140" y="1947"/>
                  </a:lnTo>
                  <a:lnTo>
                    <a:pt x="139" y="1939"/>
                  </a:lnTo>
                  <a:lnTo>
                    <a:pt x="135" y="1934"/>
                  </a:lnTo>
                  <a:lnTo>
                    <a:pt x="135" y="1932"/>
                  </a:lnTo>
                  <a:lnTo>
                    <a:pt x="132" y="1930"/>
                  </a:lnTo>
                  <a:lnTo>
                    <a:pt x="129" y="1927"/>
                  </a:lnTo>
                  <a:lnTo>
                    <a:pt x="129" y="1922"/>
                  </a:lnTo>
                  <a:lnTo>
                    <a:pt x="129" y="1919"/>
                  </a:lnTo>
                  <a:lnTo>
                    <a:pt x="129" y="1918"/>
                  </a:lnTo>
                  <a:lnTo>
                    <a:pt x="127" y="1913"/>
                  </a:lnTo>
                  <a:lnTo>
                    <a:pt x="125" y="1913"/>
                  </a:lnTo>
                  <a:lnTo>
                    <a:pt x="122" y="1911"/>
                  </a:lnTo>
                  <a:lnTo>
                    <a:pt x="117" y="1911"/>
                  </a:lnTo>
                  <a:lnTo>
                    <a:pt x="110" y="1909"/>
                  </a:lnTo>
                  <a:lnTo>
                    <a:pt x="104" y="1905"/>
                  </a:lnTo>
                  <a:lnTo>
                    <a:pt x="99" y="1900"/>
                  </a:lnTo>
                  <a:lnTo>
                    <a:pt x="96" y="1898"/>
                  </a:lnTo>
                  <a:lnTo>
                    <a:pt x="91" y="1898"/>
                  </a:lnTo>
                  <a:lnTo>
                    <a:pt x="86" y="1900"/>
                  </a:lnTo>
                  <a:lnTo>
                    <a:pt x="81" y="1900"/>
                  </a:lnTo>
                  <a:lnTo>
                    <a:pt x="76" y="1897"/>
                  </a:lnTo>
                  <a:lnTo>
                    <a:pt x="72" y="1893"/>
                  </a:lnTo>
                  <a:lnTo>
                    <a:pt x="69" y="1890"/>
                  </a:lnTo>
                  <a:lnTo>
                    <a:pt x="67" y="1885"/>
                  </a:lnTo>
                  <a:lnTo>
                    <a:pt x="69" y="1882"/>
                  </a:lnTo>
                  <a:lnTo>
                    <a:pt x="76" y="1875"/>
                  </a:lnTo>
                  <a:lnTo>
                    <a:pt x="77" y="1872"/>
                  </a:lnTo>
                  <a:lnTo>
                    <a:pt x="82" y="1866"/>
                  </a:lnTo>
                  <a:lnTo>
                    <a:pt x="86" y="1863"/>
                  </a:lnTo>
                  <a:lnTo>
                    <a:pt x="89" y="1861"/>
                  </a:lnTo>
                  <a:lnTo>
                    <a:pt x="91" y="1861"/>
                  </a:lnTo>
                  <a:lnTo>
                    <a:pt x="94" y="1858"/>
                  </a:lnTo>
                  <a:lnTo>
                    <a:pt x="96" y="1856"/>
                  </a:lnTo>
                  <a:lnTo>
                    <a:pt x="99" y="1854"/>
                  </a:lnTo>
                  <a:lnTo>
                    <a:pt x="100" y="1853"/>
                  </a:lnTo>
                  <a:lnTo>
                    <a:pt x="102" y="1851"/>
                  </a:lnTo>
                  <a:lnTo>
                    <a:pt x="104" y="1848"/>
                  </a:lnTo>
                  <a:lnTo>
                    <a:pt x="105" y="1842"/>
                  </a:lnTo>
                  <a:lnTo>
                    <a:pt x="107" y="1837"/>
                  </a:lnTo>
                  <a:lnTo>
                    <a:pt x="109" y="1833"/>
                  </a:lnTo>
                  <a:lnTo>
                    <a:pt x="110" y="1830"/>
                  </a:lnTo>
                  <a:lnTo>
                    <a:pt x="112" y="1825"/>
                  </a:lnTo>
                  <a:lnTo>
                    <a:pt x="117" y="1822"/>
                  </a:lnTo>
                  <a:lnTo>
                    <a:pt x="117" y="1819"/>
                  </a:lnTo>
                  <a:lnTo>
                    <a:pt x="119" y="1817"/>
                  </a:lnTo>
                  <a:lnTo>
                    <a:pt x="122" y="1811"/>
                  </a:lnTo>
                  <a:lnTo>
                    <a:pt x="125" y="1808"/>
                  </a:lnTo>
                  <a:lnTo>
                    <a:pt x="129" y="1806"/>
                  </a:lnTo>
                  <a:lnTo>
                    <a:pt x="130" y="1804"/>
                  </a:lnTo>
                  <a:lnTo>
                    <a:pt x="132" y="1803"/>
                  </a:lnTo>
                  <a:lnTo>
                    <a:pt x="135" y="1801"/>
                  </a:lnTo>
                  <a:lnTo>
                    <a:pt x="148" y="1796"/>
                  </a:lnTo>
                  <a:lnTo>
                    <a:pt x="150" y="1795"/>
                  </a:lnTo>
                  <a:lnTo>
                    <a:pt x="157" y="1793"/>
                  </a:lnTo>
                  <a:lnTo>
                    <a:pt x="160" y="1791"/>
                  </a:lnTo>
                  <a:lnTo>
                    <a:pt x="162" y="1790"/>
                  </a:lnTo>
                  <a:lnTo>
                    <a:pt x="163" y="1788"/>
                  </a:lnTo>
                  <a:lnTo>
                    <a:pt x="167" y="1783"/>
                  </a:lnTo>
                  <a:lnTo>
                    <a:pt x="168" y="1782"/>
                  </a:lnTo>
                  <a:lnTo>
                    <a:pt x="172" y="1778"/>
                  </a:lnTo>
                  <a:lnTo>
                    <a:pt x="175" y="1775"/>
                  </a:lnTo>
                  <a:lnTo>
                    <a:pt x="178" y="1774"/>
                  </a:lnTo>
                  <a:lnTo>
                    <a:pt x="180" y="1765"/>
                  </a:lnTo>
                  <a:lnTo>
                    <a:pt x="180" y="1759"/>
                  </a:lnTo>
                  <a:lnTo>
                    <a:pt x="183" y="1759"/>
                  </a:lnTo>
                  <a:lnTo>
                    <a:pt x="186" y="1759"/>
                  </a:lnTo>
                  <a:lnTo>
                    <a:pt x="191" y="1761"/>
                  </a:lnTo>
                  <a:lnTo>
                    <a:pt x="193" y="1762"/>
                  </a:lnTo>
                  <a:lnTo>
                    <a:pt x="195" y="1764"/>
                  </a:lnTo>
                  <a:lnTo>
                    <a:pt x="198" y="1764"/>
                  </a:lnTo>
                  <a:lnTo>
                    <a:pt x="201" y="1764"/>
                  </a:lnTo>
                  <a:lnTo>
                    <a:pt x="205" y="1765"/>
                  </a:lnTo>
                  <a:lnTo>
                    <a:pt x="206" y="1765"/>
                  </a:lnTo>
                  <a:lnTo>
                    <a:pt x="210" y="1767"/>
                  </a:lnTo>
                  <a:lnTo>
                    <a:pt x="215" y="1767"/>
                  </a:lnTo>
                  <a:lnTo>
                    <a:pt x="216" y="1767"/>
                  </a:lnTo>
                  <a:lnTo>
                    <a:pt x="220" y="1767"/>
                  </a:lnTo>
                  <a:lnTo>
                    <a:pt x="223" y="1765"/>
                  </a:lnTo>
                  <a:lnTo>
                    <a:pt x="225" y="1764"/>
                  </a:lnTo>
                  <a:lnTo>
                    <a:pt x="228" y="1759"/>
                  </a:lnTo>
                  <a:lnTo>
                    <a:pt x="233" y="1753"/>
                  </a:lnTo>
                  <a:lnTo>
                    <a:pt x="239" y="1749"/>
                  </a:lnTo>
                  <a:lnTo>
                    <a:pt x="241" y="1744"/>
                  </a:lnTo>
                  <a:lnTo>
                    <a:pt x="241" y="1741"/>
                  </a:lnTo>
                  <a:lnTo>
                    <a:pt x="241" y="1736"/>
                  </a:lnTo>
                  <a:lnTo>
                    <a:pt x="244" y="1735"/>
                  </a:lnTo>
                  <a:lnTo>
                    <a:pt x="246" y="1733"/>
                  </a:lnTo>
                  <a:lnTo>
                    <a:pt x="248" y="1731"/>
                  </a:lnTo>
                  <a:lnTo>
                    <a:pt x="244" y="1725"/>
                  </a:lnTo>
                  <a:lnTo>
                    <a:pt x="243" y="1723"/>
                  </a:lnTo>
                  <a:lnTo>
                    <a:pt x="241" y="1720"/>
                  </a:lnTo>
                  <a:lnTo>
                    <a:pt x="238" y="1715"/>
                  </a:lnTo>
                  <a:lnTo>
                    <a:pt x="234" y="1709"/>
                  </a:lnTo>
                  <a:lnTo>
                    <a:pt x="231" y="1706"/>
                  </a:lnTo>
                  <a:lnTo>
                    <a:pt x="226" y="1699"/>
                  </a:lnTo>
                  <a:lnTo>
                    <a:pt x="223" y="1696"/>
                  </a:lnTo>
                  <a:lnTo>
                    <a:pt x="218" y="1691"/>
                  </a:lnTo>
                  <a:lnTo>
                    <a:pt x="215" y="1689"/>
                  </a:lnTo>
                  <a:lnTo>
                    <a:pt x="213" y="1689"/>
                  </a:lnTo>
                  <a:lnTo>
                    <a:pt x="210" y="1686"/>
                  </a:lnTo>
                  <a:lnTo>
                    <a:pt x="203" y="1681"/>
                  </a:lnTo>
                  <a:lnTo>
                    <a:pt x="200" y="1680"/>
                  </a:lnTo>
                  <a:lnTo>
                    <a:pt x="198" y="1678"/>
                  </a:lnTo>
                  <a:lnTo>
                    <a:pt x="195" y="1676"/>
                  </a:lnTo>
                  <a:lnTo>
                    <a:pt x="180" y="1678"/>
                  </a:lnTo>
                  <a:lnTo>
                    <a:pt x="172" y="1678"/>
                  </a:lnTo>
                  <a:lnTo>
                    <a:pt x="168" y="1678"/>
                  </a:lnTo>
                  <a:lnTo>
                    <a:pt x="167" y="1675"/>
                  </a:lnTo>
                  <a:lnTo>
                    <a:pt x="167" y="1672"/>
                  </a:lnTo>
                  <a:lnTo>
                    <a:pt x="165" y="1668"/>
                  </a:lnTo>
                  <a:lnTo>
                    <a:pt x="165" y="1667"/>
                  </a:lnTo>
                  <a:lnTo>
                    <a:pt x="163" y="1665"/>
                  </a:lnTo>
                  <a:lnTo>
                    <a:pt x="160" y="1662"/>
                  </a:lnTo>
                  <a:lnTo>
                    <a:pt x="155" y="1660"/>
                  </a:lnTo>
                  <a:lnTo>
                    <a:pt x="150" y="1659"/>
                  </a:lnTo>
                  <a:lnTo>
                    <a:pt x="145" y="1654"/>
                  </a:lnTo>
                  <a:lnTo>
                    <a:pt x="143" y="1655"/>
                  </a:lnTo>
                  <a:lnTo>
                    <a:pt x="139" y="1657"/>
                  </a:lnTo>
                  <a:lnTo>
                    <a:pt x="137" y="1659"/>
                  </a:lnTo>
                  <a:lnTo>
                    <a:pt x="135" y="1660"/>
                  </a:lnTo>
                  <a:lnTo>
                    <a:pt x="132" y="1662"/>
                  </a:lnTo>
                  <a:lnTo>
                    <a:pt x="129" y="1664"/>
                  </a:lnTo>
                  <a:lnTo>
                    <a:pt x="124" y="1664"/>
                  </a:lnTo>
                  <a:lnTo>
                    <a:pt x="115" y="1659"/>
                  </a:lnTo>
                  <a:lnTo>
                    <a:pt x="107" y="1649"/>
                  </a:lnTo>
                  <a:lnTo>
                    <a:pt x="105" y="1646"/>
                  </a:lnTo>
                  <a:lnTo>
                    <a:pt x="105" y="1642"/>
                  </a:lnTo>
                  <a:lnTo>
                    <a:pt x="105" y="1639"/>
                  </a:lnTo>
                  <a:lnTo>
                    <a:pt x="107" y="1634"/>
                  </a:lnTo>
                  <a:lnTo>
                    <a:pt x="110" y="1628"/>
                  </a:lnTo>
                  <a:lnTo>
                    <a:pt x="110" y="1623"/>
                  </a:lnTo>
                  <a:lnTo>
                    <a:pt x="109" y="1618"/>
                  </a:lnTo>
                  <a:lnTo>
                    <a:pt x="109" y="1617"/>
                  </a:lnTo>
                  <a:lnTo>
                    <a:pt x="104" y="1613"/>
                  </a:lnTo>
                  <a:lnTo>
                    <a:pt x="105" y="1608"/>
                  </a:lnTo>
                  <a:lnTo>
                    <a:pt x="105" y="1604"/>
                  </a:lnTo>
                  <a:lnTo>
                    <a:pt x="104" y="1596"/>
                  </a:lnTo>
                  <a:lnTo>
                    <a:pt x="102" y="1592"/>
                  </a:lnTo>
                  <a:lnTo>
                    <a:pt x="100" y="1591"/>
                  </a:lnTo>
                  <a:lnTo>
                    <a:pt x="99" y="1584"/>
                  </a:lnTo>
                  <a:lnTo>
                    <a:pt x="102" y="1579"/>
                  </a:lnTo>
                  <a:lnTo>
                    <a:pt x="104" y="1578"/>
                  </a:lnTo>
                  <a:lnTo>
                    <a:pt x="105" y="1575"/>
                  </a:lnTo>
                  <a:lnTo>
                    <a:pt x="104" y="1571"/>
                  </a:lnTo>
                  <a:lnTo>
                    <a:pt x="100" y="1568"/>
                  </a:lnTo>
                  <a:lnTo>
                    <a:pt x="100" y="1566"/>
                  </a:lnTo>
                  <a:lnTo>
                    <a:pt x="102" y="1563"/>
                  </a:lnTo>
                  <a:lnTo>
                    <a:pt x="102" y="1558"/>
                  </a:lnTo>
                  <a:lnTo>
                    <a:pt x="99" y="1557"/>
                  </a:lnTo>
                  <a:lnTo>
                    <a:pt x="99" y="1552"/>
                  </a:lnTo>
                  <a:lnTo>
                    <a:pt x="97" y="1549"/>
                  </a:lnTo>
                  <a:lnTo>
                    <a:pt x="94" y="1547"/>
                  </a:lnTo>
                  <a:lnTo>
                    <a:pt x="96" y="1545"/>
                  </a:lnTo>
                  <a:lnTo>
                    <a:pt x="97" y="1544"/>
                  </a:lnTo>
                  <a:lnTo>
                    <a:pt x="100" y="1542"/>
                  </a:lnTo>
                  <a:lnTo>
                    <a:pt x="102" y="1539"/>
                  </a:lnTo>
                  <a:lnTo>
                    <a:pt x="105" y="1537"/>
                  </a:lnTo>
                  <a:lnTo>
                    <a:pt x="105" y="1534"/>
                  </a:lnTo>
                  <a:lnTo>
                    <a:pt x="110" y="1532"/>
                  </a:lnTo>
                  <a:lnTo>
                    <a:pt x="115" y="1532"/>
                  </a:lnTo>
                  <a:lnTo>
                    <a:pt x="117" y="1528"/>
                  </a:lnTo>
                  <a:lnTo>
                    <a:pt x="114" y="1507"/>
                  </a:lnTo>
                  <a:lnTo>
                    <a:pt x="110" y="1505"/>
                  </a:lnTo>
                  <a:lnTo>
                    <a:pt x="109" y="1503"/>
                  </a:lnTo>
                  <a:lnTo>
                    <a:pt x="104" y="1502"/>
                  </a:lnTo>
                  <a:lnTo>
                    <a:pt x="100" y="1503"/>
                  </a:lnTo>
                  <a:lnTo>
                    <a:pt x="96" y="1507"/>
                  </a:lnTo>
                  <a:lnTo>
                    <a:pt x="92" y="1507"/>
                  </a:lnTo>
                  <a:lnTo>
                    <a:pt x="89" y="1505"/>
                  </a:lnTo>
                  <a:lnTo>
                    <a:pt x="87" y="1502"/>
                  </a:lnTo>
                  <a:lnTo>
                    <a:pt x="87" y="1498"/>
                  </a:lnTo>
                  <a:lnTo>
                    <a:pt x="87" y="1495"/>
                  </a:lnTo>
                  <a:lnTo>
                    <a:pt x="87" y="1492"/>
                  </a:lnTo>
                  <a:lnTo>
                    <a:pt x="84" y="1489"/>
                  </a:lnTo>
                  <a:lnTo>
                    <a:pt x="82" y="1486"/>
                  </a:lnTo>
                  <a:lnTo>
                    <a:pt x="82" y="1482"/>
                  </a:lnTo>
                  <a:lnTo>
                    <a:pt x="82" y="1477"/>
                  </a:lnTo>
                  <a:lnTo>
                    <a:pt x="81" y="1473"/>
                  </a:lnTo>
                  <a:lnTo>
                    <a:pt x="79" y="1469"/>
                  </a:lnTo>
                  <a:lnTo>
                    <a:pt x="76" y="1466"/>
                  </a:lnTo>
                  <a:lnTo>
                    <a:pt x="76" y="1461"/>
                  </a:lnTo>
                  <a:lnTo>
                    <a:pt x="76" y="1458"/>
                  </a:lnTo>
                  <a:lnTo>
                    <a:pt x="76" y="1455"/>
                  </a:lnTo>
                  <a:lnTo>
                    <a:pt x="76" y="1450"/>
                  </a:lnTo>
                  <a:lnTo>
                    <a:pt x="77" y="1447"/>
                  </a:lnTo>
                  <a:lnTo>
                    <a:pt x="79" y="1443"/>
                  </a:lnTo>
                  <a:lnTo>
                    <a:pt x="79" y="1442"/>
                  </a:lnTo>
                  <a:lnTo>
                    <a:pt x="79" y="1439"/>
                  </a:lnTo>
                  <a:lnTo>
                    <a:pt x="81" y="1435"/>
                  </a:lnTo>
                  <a:lnTo>
                    <a:pt x="82" y="1430"/>
                  </a:lnTo>
                  <a:lnTo>
                    <a:pt x="86" y="1427"/>
                  </a:lnTo>
                  <a:lnTo>
                    <a:pt x="86" y="1426"/>
                  </a:lnTo>
                  <a:lnTo>
                    <a:pt x="87" y="1422"/>
                  </a:lnTo>
                  <a:lnTo>
                    <a:pt x="87" y="1421"/>
                  </a:lnTo>
                  <a:lnTo>
                    <a:pt x="86" y="1416"/>
                  </a:lnTo>
                  <a:lnTo>
                    <a:pt x="87" y="1411"/>
                  </a:lnTo>
                  <a:lnTo>
                    <a:pt x="89" y="1409"/>
                  </a:lnTo>
                  <a:lnTo>
                    <a:pt x="89" y="1406"/>
                  </a:lnTo>
                  <a:lnTo>
                    <a:pt x="91" y="1405"/>
                  </a:lnTo>
                  <a:lnTo>
                    <a:pt x="96" y="1397"/>
                  </a:lnTo>
                  <a:lnTo>
                    <a:pt x="97" y="1392"/>
                  </a:lnTo>
                  <a:lnTo>
                    <a:pt x="100" y="1388"/>
                  </a:lnTo>
                  <a:lnTo>
                    <a:pt x="104" y="1387"/>
                  </a:lnTo>
                  <a:lnTo>
                    <a:pt x="109" y="1387"/>
                  </a:lnTo>
                  <a:lnTo>
                    <a:pt x="110" y="1385"/>
                  </a:lnTo>
                  <a:lnTo>
                    <a:pt x="114" y="1380"/>
                  </a:lnTo>
                  <a:lnTo>
                    <a:pt x="119" y="1374"/>
                  </a:lnTo>
                  <a:lnTo>
                    <a:pt x="120" y="1369"/>
                  </a:lnTo>
                  <a:lnTo>
                    <a:pt x="122" y="1364"/>
                  </a:lnTo>
                  <a:lnTo>
                    <a:pt x="127" y="1359"/>
                  </a:lnTo>
                  <a:lnTo>
                    <a:pt x="130" y="1358"/>
                  </a:lnTo>
                  <a:lnTo>
                    <a:pt x="135" y="1356"/>
                  </a:lnTo>
                  <a:lnTo>
                    <a:pt x="139" y="1356"/>
                  </a:lnTo>
                  <a:lnTo>
                    <a:pt x="142" y="1356"/>
                  </a:lnTo>
                  <a:lnTo>
                    <a:pt x="148" y="1353"/>
                  </a:lnTo>
                  <a:lnTo>
                    <a:pt x="152" y="1351"/>
                  </a:lnTo>
                  <a:lnTo>
                    <a:pt x="153" y="1350"/>
                  </a:lnTo>
                  <a:lnTo>
                    <a:pt x="155" y="1348"/>
                  </a:lnTo>
                  <a:lnTo>
                    <a:pt x="155" y="1341"/>
                  </a:lnTo>
                  <a:lnTo>
                    <a:pt x="155" y="1337"/>
                  </a:lnTo>
                  <a:lnTo>
                    <a:pt x="160" y="1330"/>
                  </a:lnTo>
                  <a:lnTo>
                    <a:pt x="162" y="1329"/>
                  </a:lnTo>
                  <a:lnTo>
                    <a:pt x="165" y="1325"/>
                  </a:lnTo>
                  <a:lnTo>
                    <a:pt x="168" y="1324"/>
                  </a:lnTo>
                  <a:lnTo>
                    <a:pt x="173" y="1320"/>
                  </a:lnTo>
                  <a:lnTo>
                    <a:pt x="173" y="1319"/>
                  </a:lnTo>
                  <a:lnTo>
                    <a:pt x="177" y="1316"/>
                  </a:lnTo>
                  <a:lnTo>
                    <a:pt x="178" y="1309"/>
                  </a:lnTo>
                  <a:lnTo>
                    <a:pt x="178" y="1303"/>
                  </a:lnTo>
                  <a:lnTo>
                    <a:pt x="177" y="1298"/>
                  </a:lnTo>
                  <a:lnTo>
                    <a:pt x="172" y="1290"/>
                  </a:lnTo>
                  <a:lnTo>
                    <a:pt x="167" y="1280"/>
                  </a:lnTo>
                  <a:lnTo>
                    <a:pt x="167" y="1274"/>
                  </a:lnTo>
                  <a:lnTo>
                    <a:pt x="173" y="1267"/>
                  </a:lnTo>
                  <a:lnTo>
                    <a:pt x="180" y="1259"/>
                  </a:lnTo>
                  <a:lnTo>
                    <a:pt x="182" y="1262"/>
                  </a:lnTo>
                  <a:lnTo>
                    <a:pt x="193" y="1238"/>
                  </a:lnTo>
                  <a:lnTo>
                    <a:pt x="193" y="1233"/>
                  </a:lnTo>
                  <a:lnTo>
                    <a:pt x="193" y="1227"/>
                  </a:lnTo>
                  <a:lnTo>
                    <a:pt x="200" y="1223"/>
                  </a:lnTo>
                  <a:lnTo>
                    <a:pt x="200" y="1222"/>
                  </a:lnTo>
                  <a:lnTo>
                    <a:pt x="200" y="1215"/>
                  </a:lnTo>
                  <a:lnTo>
                    <a:pt x="211" y="1210"/>
                  </a:lnTo>
                  <a:lnTo>
                    <a:pt x="216" y="1207"/>
                  </a:lnTo>
                  <a:lnTo>
                    <a:pt x="220" y="1199"/>
                  </a:lnTo>
                  <a:lnTo>
                    <a:pt x="223" y="1189"/>
                  </a:lnTo>
                  <a:lnTo>
                    <a:pt x="226" y="1186"/>
                  </a:lnTo>
                  <a:lnTo>
                    <a:pt x="233" y="1175"/>
                  </a:lnTo>
                  <a:lnTo>
                    <a:pt x="241" y="1172"/>
                  </a:lnTo>
                  <a:lnTo>
                    <a:pt x="239" y="1167"/>
                  </a:lnTo>
                  <a:lnTo>
                    <a:pt x="244" y="1167"/>
                  </a:lnTo>
                  <a:lnTo>
                    <a:pt x="246" y="1160"/>
                  </a:lnTo>
                  <a:lnTo>
                    <a:pt x="253" y="1155"/>
                  </a:lnTo>
                  <a:lnTo>
                    <a:pt x="258" y="1146"/>
                  </a:lnTo>
                  <a:lnTo>
                    <a:pt x="264" y="1142"/>
                  </a:lnTo>
                  <a:lnTo>
                    <a:pt x="263" y="1134"/>
                  </a:lnTo>
                  <a:lnTo>
                    <a:pt x="258" y="1128"/>
                  </a:lnTo>
                  <a:lnTo>
                    <a:pt x="256" y="1123"/>
                  </a:lnTo>
                  <a:lnTo>
                    <a:pt x="261" y="1115"/>
                  </a:lnTo>
                  <a:lnTo>
                    <a:pt x="259" y="1110"/>
                  </a:lnTo>
                  <a:lnTo>
                    <a:pt x="254" y="1107"/>
                  </a:lnTo>
                  <a:lnTo>
                    <a:pt x="256" y="1102"/>
                  </a:lnTo>
                  <a:lnTo>
                    <a:pt x="261" y="1096"/>
                  </a:lnTo>
                  <a:lnTo>
                    <a:pt x="268" y="1091"/>
                  </a:lnTo>
                  <a:lnTo>
                    <a:pt x="274" y="1086"/>
                  </a:lnTo>
                  <a:lnTo>
                    <a:pt x="281" y="1087"/>
                  </a:lnTo>
                  <a:lnTo>
                    <a:pt x="284" y="1092"/>
                  </a:lnTo>
                  <a:lnTo>
                    <a:pt x="294" y="1094"/>
                  </a:lnTo>
                  <a:lnTo>
                    <a:pt x="307" y="1091"/>
                  </a:lnTo>
                  <a:lnTo>
                    <a:pt x="322" y="1092"/>
                  </a:lnTo>
                  <a:lnTo>
                    <a:pt x="332" y="1094"/>
                  </a:lnTo>
                  <a:lnTo>
                    <a:pt x="342" y="1092"/>
                  </a:lnTo>
                  <a:lnTo>
                    <a:pt x="350" y="1094"/>
                  </a:lnTo>
                  <a:lnTo>
                    <a:pt x="355" y="1096"/>
                  </a:lnTo>
                  <a:lnTo>
                    <a:pt x="362" y="1099"/>
                  </a:lnTo>
                  <a:lnTo>
                    <a:pt x="367" y="1110"/>
                  </a:lnTo>
                  <a:lnTo>
                    <a:pt x="370" y="1113"/>
                  </a:lnTo>
                  <a:lnTo>
                    <a:pt x="372" y="1118"/>
                  </a:lnTo>
                  <a:lnTo>
                    <a:pt x="368" y="1123"/>
                  </a:lnTo>
                  <a:lnTo>
                    <a:pt x="368" y="1133"/>
                  </a:lnTo>
                  <a:lnTo>
                    <a:pt x="372" y="1141"/>
                  </a:lnTo>
                  <a:lnTo>
                    <a:pt x="375" y="1147"/>
                  </a:lnTo>
                  <a:lnTo>
                    <a:pt x="377" y="1154"/>
                  </a:lnTo>
                  <a:lnTo>
                    <a:pt x="383" y="1162"/>
                  </a:lnTo>
                  <a:lnTo>
                    <a:pt x="388" y="1163"/>
                  </a:lnTo>
                  <a:lnTo>
                    <a:pt x="395" y="1168"/>
                  </a:lnTo>
                  <a:lnTo>
                    <a:pt x="398" y="1176"/>
                  </a:lnTo>
                  <a:lnTo>
                    <a:pt x="398" y="1185"/>
                  </a:lnTo>
                  <a:lnTo>
                    <a:pt x="403" y="1193"/>
                  </a:lnTo>
                  <a:lnTo>
                    <a:pt x="408" y="1194"/>
                  </a:lnTo>
                  <a:lnTo>
                    <a:pt x="418" y="1202"/>
                  </a:lnTo>
                  <a:lnTo>
                    <a:pt x="425" y="1214"/>
                  </a:lnTo>
                  <a:lnTo>
                    <a:pt x="430" y="1222"/>
                  </a:lnTo>
                  <a:lnTo>
                    <a:pt x="440" y="1227"/>
                  </a:lnTo>
                  <a:lnTo>
                    <a:pt x="448" y="1230"/>
                  </a:lnTo>
                  <a:lnTo>
                    <a:pt x="451" y="1231"/>
                  </a:lnTo>
                  <a:lnTo>
                    <a:pt x="454" y="1227"/>
                  </a:lnTo>
                  <a:lnTo>
                    <a:pt x="456" y="1220"/>
                  </a:lnTo>
                  <a:lnTo>
                    <a:pt x="463" y="1214"/>
                  </a:lnTo>
                  <a:lnTo>
                    <a:pt x="471" y="1210"/>
                  </a:lnTo>
                  <a:lnTo>
                    <a:pt x="479" y="1214"/>
                  </a:lnTo>
                  <a:lnTo>
                    <a:pt x="486" y="1212"/>
                  </a:lnTo>
                  <a:lnTo>
                    <a:pt x="494" y="1212"/>
                  </a:lnTo>
                  <a:lnTo>
                    <a:pt x="506" y="1214"/>
                  </a:lnTo>
                  <a:lnTo>
                    <a:pt x="514" y="1212"/>
                  </a:lnTo>
                  <a:lnTo>
                    <a:pt x="527" y="1217"/>
                  </a:lnTo>
                  <a:lnTo>
                    <a:pt x="532" y="1219"/>
                  </a:lnTo>
                  <a:lnTo>
                    <a:pt x="535" y="1220"/>
                  </a:lnTo>
                  <a:lnTo>
                    <a:pt x="545" y="1223"/>
                  </a:lnTo>
                  <a:lnTo>
                    <a:pt x="552" y="1225"/>
                  </a:lnTo>
                  <a:lnTo>
                    <a:pt x="559" y="1230"/>
                  </a:lnTo>
                  <a:lnTo>
                    <a:pt x="569" y="1236"/>
                  </a:lnTo>
                  <a:lnTo>
                    <a:pt x="575" y="1235"/>
                  </a:lnTo>
                  <a:lnTo>
                    <a:pt x="587" y="1231"/>
                  </a:lnTo>
                  <a:lnTo>
                    <a:pt x="593" y="1223"/>
                  </a:lnTo>
                  <a:lnTo>
                    <a:pt x="602" y="1222"/>
                  </a:lnTo>
                  <a:lnTo>
                    <a:pt x="605" y="1217"/>
                  </a:lnTo>
                  <a:lnTo>
                    <a:pt x="612" y="1210"/>
                  </a:lnTo>
                  <a:lnTo>
                    <a:pt x="618" y="1210"/>
                  </a:lnTo>
                  <a:lnTo>
                    <a:pt x="625" y="1210"/>
                  </a:lnTo>
                  <a:lnTo>
                    <a:pt x="633" y="1212"/>
                  </a:lnTo>
                  <a:lnTo>
                    <a:pt x="641" y="1210"/>
                  </a:lnTo>
                  <a:lnTo>
                    <a:pt x="651" y="1204"/>
                  </a:lnTo>
                  <a:lnTo>
                    <a:pt x="655" y="1202"/>
                  </a:lnTo>
                  <a:lnTo>
                    <a:pt x="664" y="1199"/>
                  </a:lnTo>
                  <a:lnTo>
                    <a:pt x="678" y="1194"/>
                  </a:lnTo>
                  <a:lnTo>
                    <a:pt x="688" y="1188"/>
                  </a:lnTo>
                  <a:lnTo>
                    <a:pt x="691" y="1185"/>
                  </a:lnTo>
                  <a:lnTo>
                    <a:pt x="694" y="1181"/>
                  </a:lnTo>
                  <a:lnTo>
                    <a:pt x="701" y="1168"/>
                  </a:lnTo>
                  <a:lnTo>
                    <a:pt x="702" y="1160"/>
                  </a:lnTo>
                  <a:lnTo>
                    <a:pt x="693" y="1146"/>
                  </a:lnTo>
                  <a:lnTo>
                    <a:pt x="693" y="1139"/>
                  </a:lnTo>
                  <a:lnTo>
                    <a:pt x="691" y="1133"/>
                  </a:lnTo>
                  <a:lnTo>
                    <a:pt x="691" y="1123"/>
                  </a:lnTo>
                  <a:lnTo>
                    <a:pt x="686" y="1113"/>
                  </a:lnTo>
                  <a:lnTo>
                    <a:pt x="684" y="1110"/>
                  </a:lnTo>
                  <a:lnTo>
                    <a:pt x="683" y="1100"/>
                  </a:lnTo>
                  <a:lnTo>
                    <a:pt x="678" y="1091"/>
                  </a:lnTo>
                  <a:lnTo>
                    <a:pt x="671" y="1087"/>
                  </a:lnTo>
                  <a:lnTo>
                    <a:pt x="664" y="1078"/>
                  </a:lnTo>
                  <a:lnTo>
                    <a:pt x="655" y="1071"/>
                  </a:lnTo>
                  <a:lnTo>
                    <a:pt x="646" y="1062"/>
                  </a:lnTo>
                  <a:lnTo>
                    <a:pt x="636" y="1058"/>
                  </a:lnTo>
                  <a:lnTo>
                    <a:pt x="628" y="1057"/>
                  </a:lnTo>
                  <a:lnTo>
                    <a:pt x="625" y="1053"/>
                  </a:lnTo>
                  <a:lnTo>
                    <a:pt x="621" y="1050"/>
                  </a:lnTo>
                  <a:lnTo>
                    <a:pt x="620" y="1044"/>
                  </a:lnTo>
                  <a:lnTo>
                    <a:pt x="612" y="1039"/>
                  </a:lnTo>
                  <a:lnTo>
                    <a:pt x="612" y="1026"/>
                  </a:lnTo>
                  <a:lnTo>
                    <a:pt x="618" y="1026"/>
                  </a:lnTo>
                  <a:lnTo>
                    <a:pt x="628" y="1024"/>
                  </a:lnTo>
                  <a:lnTo>
                    <a:pt x="640" y="1018"/>
                  </a:lnTo>
                  <a:lnTo>
                    <a:pt x="643" y="1013"/>
                  </a:lnTo>
                  <a:lnTo>
                    <a:pt x="641" y="1005"/>
                  </a:lnTo>
                  <a:lnTo>
                    <a:pt x="635" y="994"/>
                  </a:lnTo>
                  <a:lnTo>
                    <a:pt x="633" y="987"/>
                  </a:lnTo>
                  <a:lnTo>
                    <a:pt x="635" y="977"/>
                  </a:lnTo>
                  <a:lnTo>
                    <a:pt x="638" y="971"/>
                  </a:lnTo>
                  <a:lnTo>
                    <a:pt x="641" y="969"/>
                  </a:lnTo>
                  <a:lnTo>
                    <a:pt x="643" y="961"/>
                  </a:lnTo>
                  <a:lnTo>
                    <a:pt x="648" y="960"/>
                  </a:lnTo>
                  <a:lnTo>
                    <a:pt x="641" y="950"/>
                  </a:lnTo>
                  <a:lnTo>
                    <a:pt x="645" y="934"/>
                  </a:lnTo>
                  <a:lnTo>
                    <a:pt x="646" y="927"/>
                  </a:lnTo>
                  <a:lnTo>
                    <a:pt x="645" y="916"/>
                  </a:lnTo>
                  <a:lnTo>
                    <a:pt x="638" y="898"/>
                  </a:lnTo>
                  <a:lnTo>
                    <a:pt x="640" y="893"/>
                  </a:lnTo>
                  <a:lnTo>
                    <a:pt x="638" y="885"/>
                  </a:lnTo>
                  <a:lnTo>
                    <a:pt x="638" y="877"/>
                  </a:lnTo>
                  <a:lnTo>
                    <a:pt x="638" y="872"/>
                  </a:lnTo>
                  <a:lnTo>
                    <a:pt x="626" y="866"/>
                  </a:lnTo>
                  <a:lnTo>
                    <a:pt x="621" y="850"/>
                  </a:lnTo>
                  <a:lnTo>
                    <a:pt x="616" y="835"/>
                  </a:lnTo>
                  <a:lnTo>
                    <a:pt x="621" y="829"/>
                  </a:lnTo>
                  <a:lnTo>
                    <a:pt x="631" y="827"/>
                  </a:lnTo>
                  <a:lnTo>
                    <a:pt x="641" y="820"/>
                  </a:lnTo>
                  <a:lnTo>
                    <a:pt x="638" y="814"/>
                  </a:lnTo>
                  <a:lnTo>
                    <a:pt x="631" y="806"/>
                  </a:lnTo>
                  <a:lnTo>
                    <a:pt x="633" y="793"/>
                  </a:lnTo>
                  <a:lnTo>
                    <a:pt x="631" y="791"/>
                  </a:lnTo>
                  <a:lnTo>
                    <a:pt x="630" y="782"/>
                  </a:lnTo>
                  <a:lnTo>
                    <a:pt x="631" y="775"/>
                  </a:lnTo>
                  <a:lnTo>
                    <a:pt x="638" y="770"/>
                  </a:lnTo>
                  <a:lnTo>
                    <a:pt x="638" y="762"/>
                  </a:lnTo>
                  <a:lnTo>
                    <a:pt x="645" y="759"/>
                  </a:lnTo>
                  <a:lnTo>
                    <a:pt x="646" y="752"/>
                  </a:lnTo>
                  <a:lnTo>
                    <a:pt x="643" y="736"/>
                  </a:lnTo>
                  <a:lnTo>
                    <a:pt x="641" y="731"/>
                  </a:lnTo>
                  <a:lnTo>
                    <a:pt x="640" y="727"/>
                  </a:lnTo>
                  <a:lnTo>
                    <a:pt x="633" y="717"/>
                  </a:lnTo>
                  <a:lnTo>
                    <a:pt x="626" y="709"/>
                  </a:lnTo>
                  <a:lnTo>
                    <a:pt x="621" y="707"/>
                  </a:lnTo>
                  <a:lnTo>
                    <a:pt x="618" y="707"/>
                  </a:lnTo>
                  <a:lnTo>
                    <a:pt x="612" y="706"/>
                  </a:lnTo>
                  <a:lnTo>
                    <a:pt x="610" y="702"/>
                  </a:lnTo>
                  <a:lnTo>
                    <a:pt x="610" y="696"/>
                  </a:lnTo>
                  <a:lnTo>
                    <a:pt x="610" y="691"/>
                  </a:lnTo>
                  <a:lnTo>
                    <a:pt x="607" y="680"/>
                  </a:lnTo>
                  <a:lnTo>
                    <a:pt x="607" y="665"/>
                  </a:lnTo>
                  <a:lnTo>
                    <a:pt x="600" y="662"/>
                  </a:lnTo>
                  <a:lnTo>
                    <a:pt x="590" y="660"/>
                  </a:lnTo>
                  <a:lnTo>
                    <a:pt x="587" y="654"/>
                  </a:lnTo>
                  <a:lnTo>
                    <a:pt x="587" y="642"/>
                  </a:lnTo>
                  <a:lnTo>
                    <a:pt x="585" y="636"/>
                  </a:lnTo>
                  <a:lnTo>
                    <a:pt x="582" y="615"/>
                  </a:lnTo>
                  <a:lnTo>
                    <a:pt x="580" y="610"/>
                  </a:lnTo>
                  <a:lnTo>
                    <a:pt x="580" y="607"/>
                  </a:lnTo>
                  <a:lnTo>
                    <a:pt x="577" y="592"/>
                  </a:lnTo>
                  <a:lnTo>
                    <a:pt x="570" y="591"/>
                  </a:lnTo>
                  <a:lnTo>
                    <a:pt x="567" y="586"/>
                  </a:lnTo>
                  <a:lnTo>
                    <a:pt x="564" y="578"/>
                  </a:lnTo>
                  <a:lnTo>
                    <a:pt x="559" y="578"/>
                  </a:lnTo>
                  <a:lnTo>
                    <a:pt x="554" y="578"/>
                  </a:lnTo>
                  <a:lnTo>
                    <a:pt x="549" y="576"/>
                  </a:lnTo>
                  <a:lnTo>
                    <a:pt x="544" y="570"/>
                  </a:lnTo>
                  <a:lnTo>
                    <a:pt x="539" y="566"/>
                  </a:lnTo>
                  <a:lnTo>
                    <a:pt x="532" y="562"/>
                  </a:lnTo>
                  <a:lnTo>
                    <a:pt x="524" y="552"/>
                  </a:lnTo>
                  <a:lnTo>
                    <a:pt x="514" y="545"/>
                  </a:lnTo>
                  <a:lnTo>
                    <a:pt x="504" y="539"/>
                  </a:lnTo>
                  <a:lnTo>
                    <a:pt x="506" y="521"/>
                  </a:lnTo>
                  <a:lnTo>
                    <a:pt x="502" y="505"/>
                  </a:lnTo>
                  <a:lnTo>
                    <a:pt x="507" y="503"/>
                  </a:lnTo>
                  <a:lnTo>
                    <a:pt x="511" y="502"/>
                  </a:lnTo>
                  <a:lnTo>
                    <a:pt x="516" y="500"/>
                  </a:lnTo>
                  <a:lnTo>
                    <a:pt x="522" y="492"/>
                  </a:lnTo>
                  <a:lnTo>
                    <a:pt x="529" y="490"/>
                  </a:lnTo>
                  <a:lnTo>
                    <a:pt x="539" y="487"/>
                  </a:lnTo>
                  <a:lnTo>
                    <a:pt x="544" y="484"/>
                  </a:lnTo>
                  <a:lnTo>
                    <a:pt x="549" y="479"/>
                  </a:lnTo>
                  <a:lnTo>
                    <a:pt x="557" y="479"/>
                  </a:lnTo>
                  <a:lnTo>
                    <a:pt x="565" y="484"/>
                  </a:lnTo>
                  <a:lnTo>
                    <a:pt x="572" y="494"/>
                  </a:lnTo>
                  <a:lnTo>
                    <a:pt x="580" y="505"/>
                  </a:lnTo>
                  <a:lnTo>
                    <a:pt x="583" y="510"/>
                  </a:lnTo>
                  <a:lnTo>
                    <a:pt x="597" y="515"/>
                  </a:lnTo>
                  <a:lnTo>
                    <a:pt x="602" y="526"/>
                  </a:lnTo>
                  <a:lnTo>
                    <a:pt x="607" y="526"/>
                  </a:lnTo>
                  <a:lnTo>
                    <a:pt x="612" y="523"/>
                  </a:lnTo>
                  <a:lnTo>
                    <a:pt x="612" y="508"/>
                  </a:lnTo>
                  <a:lnTo>
                    <a:pt x="615" y="503"/>
                  </a:lnTo>
                  <a:lnTo>
                    <a:pt x="620" y="495"/>
                  </a:lnTo>
                  <a:lnTo>
                    <a:pt x="626" y="489"/>
                  </a:lnTo>
                  <a:lnTo>
                    <a:pt x="635" y="484"/>
                  </a:lnTo>
                  <a:lnTo>
                    <a:pt x="641" y="482"/>
                  </a:lnTo>
                  <a:lnTo>
                    <a:pt x="650" y="484"/>
                  </a:lnTo>
                  <a:lnTo>
                    <a:pt x="663" y="484"/>
                  </a:lnTo>
                  <a:lnTo>
                    <a:pt x="666" y="482"/>
                  </a:lnTo>
                  <a:lnTo>
                    <a:pt x="673" y="482"/>
                  </a:lnTo>
                  <a:lnTo>
                    <a:pt x="676" y="479"/>
                  </a:lnTo>
                  <a:lnTo>
                    <a:pt x="676" y="473"/>
                  </a:lnTo>
                  <a:lnTo>
                    <a:pt x="674" y="469"/>
                  </a:lnTo>
                  <a:lnTo>
                    <a:pt x="681" y="468"/>
                  </a:lnTo>
                  <a:lnTo>
                    <a:pt x="686" y="466"/>
                  </a:lnTo>
                  <a:lnTo>
                    <a:pt x="693" y="463"/>
                  </a:lnTo>
                  <a:lnTo>
                    <a:pt x="699" y="458"/>
                  </a:lnTo>
                  <a:lnTo>
                    <a:pt x="711" y="456"/>
                  </a:lnTo>
                  <a:lnTo>
                    <a:pt x="716" y="455"/>
                  </a:lnTo>
                  <a:lnTo>
                    <a:pt x="717" y="450"/>
                  </a:lnTo>
                  <a:lnTo>
                    <a:pt x="722" y="445"/>
                  </a:lnTo>
                  <a:lnTo>
                    <a:pt x="726" y="442"/>
                  </a:lnTo>
                  <a:lnTo>
                    <a:pt x="732" y="443"/>
                  </a:lnTo>
                  <a:lnTo>
                    <a:pt x="737" y="442"/>
                  </a:lnTo>
                  <a:lnTo>
                    <a:pt x="742" y="439"/>
                  </a:lnTo>
                  <a:lnTo>
                    <a:pt x="750" y="435"/>
                  </a:lnTo>
                  <a:lnTo>
                    <a:pt x="757" y="434"/>
                  </a:lnTo>
                  <a:lnTo>
                    <a:pt x="772" y="426"/>
                  </a:lnTo>
                  <a:lnTo>
                    <a:pt x="777" y="429"/>
                  </a:lnTo>
                  <a:lnTo>
                    <a:pt x="782" y="434"/>
                  </a:lnTo>
                  <a:lnTo>
                    <a:pt x="792" y="437"/>
                  </a:lnTo>
                  <a:lnTo>
                    <a:pt x="800" y="439"/>
                  </a:lnTo>
                  <a:lnTo>
                    <a:pt x="807" y="435"/>
                  </a:lnTo>
                  <a:lnTo>
                    <a:pt x="815" y="434"/>
                  </a:lnTo>
                  <a:lnTo>
                    <a:pt x="825" y="437"/>
                  </a:lnTo>
                  <a:lnTo>
                    <a:pt x="835" y="439"/>
                  </a:lnTo>
                  <a:lnTo>
                    <a:pt x="843" y="435"/>
                  </a:lnTo>
                  <a:lnTo>
                    <a:pt x="850" y="430"/>
                  </a:lnTo>
                  <a:lnTo>
                    <a:pt x="856" y="421"/>
                  </a:lnTo>
                  <a:lnTo>
                    <a:pt x="866" y="416"/>
                  </a:lnTo>
                  <a:lnTo>
                    <a:pt x="870" y="413"/>
                  </a:lnTo>
                  <a:lnTo>
                    <a:pt x="874" y="409"/>
                  </a:lnTo>
                  <a:lnTo>
                    <a:pt x="879" y="408"/>
                  </a:lnTo>
                  <a:lnTo>
                    <a:pt x="884" y="403"/>
                  </a:lnTo>
                  <a:lnTo>
                    <a:pt x="891" y="398"/>
                  </a:lnTo>
                  <a:lnTo>
                    <a:pt x="894" y="393"/>
                  </a:lnTo>
                  <a:lnTo>
                    <a:pt x="903" y="380"/>
                  </a:lnTo>
                  <a:lnTo>
                    <a:pt x="908" y="375"/>
                  </a:lnTo>
                  <a:lnTo>
                    <a:pt x="913" y="374"/>
                  </a:lnTo>
                  <a:lnTo>
                    <a:pt x="916" y="377"/>
                  </a:lnTo>
                  <a:lnTo>
                    <a:pt x="921" y="384"/>
                  </a:lnTo>
                  <a:lnTo>
                    <a:pt x="927" y="392"/>
                  </a:lnTo>
                  <a:lnTo>
                    <a:pt x="939" y="396"/>
                  </a:lnTo>
                  <a:lnTo>
                    <a:pt x="942" y="400"/>
                  </a:lnTo>
                  <a:lnTo>
                    <a:pt x="946" y="403"/>
                  </a:lnTo>
                  <a:lnTo>
                    <a:pt x="951" y="406"/>
                  </a:lnTo>
                  <a:lnTo>
                    <a:pt x="957" y="409"/>
                  </a:lnTo>
                  <a:lnTo>
                    <a:pt x="962" y="414"/>
                  </a:lnTo>
                  <a:lnTo>
                    <a:pt x="970" y="418"/>
                  </a:lnTo>
                  <a:lnTo>
                    <a:pt x="990" y="435"/>
                  </a:lnTo>
                  <a:lnTo>
                    <a:pt x="990" y="443"/>
                  </a:lnTo>
                  <a:lnTo>
                    <a:pt x="997" y="448"/>
                  </a:lnTo>
                  <a:lnTo>
                    <a:pt x="1003" y="440"/>
                  </a:lnTo>
                  <a:lnTo>
                    <a:pt x="1005" y="427"/>
                  </a:lnTo>
                  <a:lnTo>
                    <a:pt x="1003" y="421"/>
                  </a:lnTo>
                  <a:lnTo>
                    <a:pt x="1010" y="419"/>
                  </a:lnTo>
                  <a:lnTo>
                    <a:pt x="1020" y="419"/>
                  </a:lnTo>
                  <a:lnTo>
                    <a:pt x="1028" y="416"/>
                  </a:lnTo>
                  <a:lnTo>
                    <a:pt x="1032" y="419"/>
                  </a:lnTo>
                  <a:lnTo>
                    <a:pt x="1030" y="424"/>
                  </a:lnTo>
                  <a:lnTo>
                    <a:pt x="1027" y="427"/>
                  </a:lnTo>
                  <a:lnTo>
                    <a:pt x="1030" y="434"/>
                  </a:lnTo>
                  <a:lnTo>
                    <a:pt x="1033" y="437"/>
                  </a:lnTo>
                  <a:lnTo>
                    <a:pt x="1037" y="445"/>
                  </a:lnTo>
                  <a:lnTo>
                    <a:pt x="1042" y="450"/>
                  </a:lnTo>
                  <a:lnTo>
                    <a:pt x="1048" y="453"/>
                  </a:lnTo>
                  <a:lnTo>
                    <a:pt x="1053" y="456"/>
                  </a:lnTo>
                  <a:lnTo>
                    <a:pt x="1060" y="456"/>
                  </a:lnTo>
                  <a:lnTo>
                    <a:pt x="1065" y="453"/>
                  </a:lnTo>
                  <a:lnTo>
                    <a:pt x="1066" y="448"/>
                  </a:lnTo>
                  <a:lnTo>
                    <a:pt x="1070" y="443"/>
                  </a:lnTo>
                  <a:lnTo>
                    <a:pt x="1073" y="437"/>
                  </a:lnTo>
                  <a:lnTo>
                    <a:pt x="1075" y="429"/>
                  </a:lnTo>
                  <a:lnTo>
                    <a:pt x="1071" y="422"/>
                  </a:lnTo>
                  <a:lnTo>
                    <a:pt x="1073" y="416"/>
                  </a:lnTo>
                  <a:lnTo>
                    <a:pt x="1073" y="396"/>
                  </a:lnTo>
                  <a:lnTo>
                    <a:pt x="1073" y="390"/>
                  </a:lnTo>
                  <a:lnTo>
                    <a:pt x="1078" y="388"/>
                  </a:lnTo>
                  <a:lnTo>
                    <a:pt x="1081" y="390"/>
                  </a:lnTo>
                  <a:lnTo>
                    <a:pt x="1086" y="392"/>
                  </a:lnTo>
                  <a:lnTo>
                    <a:pt x="1089" y="392"/>
                  </a:lnTo>
                  <a:lnTo>
                    <a:pt x="1093" y="393"/>
                  </a:lnTo>
                  <a:lnTo>
                    <a:pt x="1094" y="387"/>
                  </a:lnTo>
                  <a:lnTo>
                    <a:pt x="1098" y="384"/>
                  </a:lnTo>
                  <a:lnTo>
                    <a:pt x="1101" y="374"/>
                  </a:lnTo>
                  <a:lnTo>
                    <a:pt x="1106" y="361"/>
                  </a:lnTo>
                  <a:lnTo>
                    <a:pt x="1109" y="356"/>
                  </a:lnTo>
                  <a:lnTo>
                    <a:pt x="1113" y="350"/>
                  </a:lnTo>
                  <a:lnTo>
                    <a:pt x="1114" y="345"/>
                  </a:lnTo>
                  <a:lnTo>
                    <a:pt x="1116" y="335"/>
                  </a:lnTo>
                  <a:lnTo>
                    <a:pt x="1116" y="327"/>
                  </a:lnTo>
                  <a:lnTo>
                    <a:pt x="1109" y="316"/>
                  </a:lnTo>
                  <a:lnTo>
                    <a:pt x="1111" y="303"/>
                  </a:lnTo>
                  <a:lnTo>
                    <a:pt x="1109" y="286"/>
                  </a:lnTo>
                  <a:lnTo>
                    <a:pt x="1108" y="282"/>
                  </a:lnTo>
                  <a:lnTo>
                    <a:pt x="1108" y="275"/>
                  </a:lnTo>
                  <a:lnTo>
                    <a:pt x="1108" y="273"/>
                  </a:lnTo>
                  <a:lnTo>
                    <a:pt x="1111" y="265"/>
                  </a:lnTo>
                  <a:lnTo>
                    <a:pt x="1108" y="257"/>
                  </a:lnTo>
                  <a:lnTo>
                    <a:pt x="1106" y="249"/>
                  </a:lnTo>
                  <a:lnTo>
                    <a:pt x="1109" y="246"/>
                  </a:lnTo>
                  <a:lnTo>
                    <a:pt x="1116" y="251"/>
                  </a:lnTo>
                  <a:lnTo>
                    <a:pt x="1119" y="249"/>
                  </a:lnTo>
                  <a:lnTo>
                    <a:pt x="1123" y="244"/>
                  </a:lnTo>
                  <a:lnTo>
                    <a:pt x="1128" y="243"/>
                  </a:lnTo>
                  <a:lnTo>
                    <a:pt x="1128" y="238"/>
                  </a:lnTo>
                  <a:lnTo>
                    <a:pt x="1128" y="233"/>
                  </a:lnTo>
                  <a:lnTo>
                    <a:pt x="1126" y="227"/>
                  </a:lnTo>
                  <a:lnTo>
                    <a:pt x="1126" y="220"/>
                  </a:lnTo>
                  <a:lnTo>
                    <a:pt x="1124" y="215"/>
                  </a:lnTo>
                  <a:lnTo>
                    <a:pt x="1119" y="209"/>
                  </a:lnTo>
                  <a:lnTo>
                    <a:pt x="1118" y="207"/>
                  </a:lnTo>
                  <a:lnTo>
                    <a:pt x="1114" y="202"/>
                  </a:lnTo>
                  <a:lnTo>
                    <a:pt x="1116" y="197"/>
                  </a:lnTo>
                  <a:lnTo>
                    <a:pt x="1118" y="191"/>
                  </a:lnTo>
                  <a:lnTo>
                    <a:pt x="1126" y="175"/>
                  </a:lnTo>
                  <a:lnTo>
                    <a:pt x="1134" y="172"/>
                  </a:lnTo>
                  <a:lnTo>
                    <a:pt x="1137" y="167"/>
                  </a:lnTo>
                  <a:lnTo>
                    <a:pt x="1136" y="163"/>
                  </a:lnTo>
                  <a:lnTo>
                    <a:pt x="1131" y="157"/>
                  </a:lnTo>
                  <a:lnTo>
                    <a:pt x="1129" y="144"/>
                  </a:lnTo>
                  <a:lnTo>
                    <a:pt x="1129" y="136"/>
                  </a:lnTo>
                  <a:lnTo>
                    <a:pt x="1131" y="125"/>
                  </a:lnTo>
                  <a:lnTo>
                    <a:pt x="1132" y="121"/>
                  </a:lnTo>
                  <a:lnTo>
                    <a:pt x="1136" y="117"/>
                  </a:lnTo>
                  <a:lnTo>
                    <a:pt x="1142" y="105"/>
                  </a:lnTo>
                  <a:lnTo>
                    <a:pt x="1144" y="99"/>
                  </a:lnTo>
                  <a:lnTo>
                    <a:pt x="1151" y="96"/>
                  </a:lnTo>
                  <a:lnTo>
                    <a:pt x="1156" y="89"/>
                  </a:lnTo>
                  <a:lnTo>
                    <a:pt x="1157" y="83"/>
                  </a:lnTo>
                  <a:lnTo>
                    <a:pt x="1157" y="76"/>
                  </a:lnTo>
                  <a:lnTo>
                    <a:pt x="1157" y="70"/>
                  </a:lnTo>
                  <a:lnTo>
                    <a:pt x="1164" y="62"/>
                  </a:lnTo>
                  <a:lnTo>
                    <a:pt x="1172" y="58"/>
                  </a:lnTo>
                  <a:lnTo>
                    <a:pt x="1179" y="62"/>
                  </a:lnTo>
                  <a:lnTo>
                    <a:pt x="1184" y="60"/>
                  </a:lnTo>
                  <a:lnTo>
                    <a:pt x="1185" y="57"/>
                  </a:lnTo>
                  <a:lnTo>
                    <a:pt x="1190" y="58"/>
                  </a:lnTo>
                  <a:lnTo>
                    <a:pt x="1200" y="60"/>
                  </a:lnTo>
                  <a:lnTo>
                    <a:pt x="1212" y="57"/>
                  </a:lnTo>
                  <a:lnTo>
                    <a:pt x="1225" y="53"/>
                  </a:lnTo>
                  <a:lnTo>
                    <a:pt x="1225" y="49"/>
                  </a:lnTo>
                  <a:lnTo>
                    <a:pt x="1223" y="47"/>
                  </a:lnTo>
                  <a:lnTo>
                    <a:pt x="1222" y="44"/>
                  </a:lnTo>
                  <a:lnTo>
                    <a:pt x="1220" y="40"/>
                  </a:lnTo>
                  <a:lnTo>
                    <a:pt x="1223" y="37"/>
                  </a:lnTo>
                  <a:lnTo>
                    <a:pt x="1228" y="36"/>
                  </a:lnTo>
                  <a:lnTo>
                    <a:pt x="1232" y="36"/>
                  </a:lnTo>
                  <a:lnTo>
                    <a:pt x="1240" y="28"/>
                  </a:lnTo>
                  <a:lnTo>
                    <a:pt x="1252" y="23"/>
                  </a:lnTo>
                  <a:lnTo>
                    <a:pt x="1262" y="21"/>
                  </a:lnTo>
                  <a:lnTo>
                    <a:pt x="1270" y="23"/>
                  </a:lnTo>
                  <a:lnTo>
                    <a:pt x="1280" y="28"/>
                  </a:lnTo>
                  <a:lnTo>
                    <a:pt x="1291" y="26"/>
                  </a:lnTo>
                  <a:lnTo>
                    <a:pt x="1298" y="24"/>
                  </a:lnTo>
                  <a:lnTo>
                    <a:pt x="1303" y="24"/>
                  </a:lnTo>
                  <a:lnTo>
                    <a:pt x="1309" y="26"/>
                  </a:lnTo>
                  <a:lnTo>
                    <a:pt x="1318" y="28"/>
                  </a:lnTo>
                  <a:lnTo>
                    <a:pt x="1323" y="34"/>
                  </a:lnTo>
                  <a:lnTo>
                    <a:pt x="1324" y="39"/>
                  </a:lnTo>
                  <a:lnTo>
                    <a:pt x="1326" y="39"/>
                  </a:lnTo>
                  <a:lnTo>
                    <a:pt x="1334" y="34"/>
                  </a:lnTo>
                  <a:lnTo>
                    <a:pt x="1339" y="31"/>
                  </a:lnTo>
                  <a:lnTo>
                    <a:pt x="1346" y="39"/>
                  </a:lnTo>
                  <a:lnTo>
                    <a:pt x="1362" y="44"/>
                  </a:lnTo>
                  <a:lnTo>
                    <a:pt x="1366" y="47"/>
                  </a:lnTo>
                  <a:lnTo>
                    <a:pt x="1371" y="52"/>
                  </a:lnTo>
                  <a:lnTo>
                    <a:pt x="1376" y="53"/>
                  </a:lnTo>
                  <a:lnTo>
                    <a:pt x="1379" y="58"/>
                  </a:lnTo>
                  <a:lnTo>
                    <a:pt x="1382" y="63"/>
                  </a:lnTo>
                  <a:lnTo>
                    <a:pt x="1394" y="68"/>
                  </a:lnTo>
                  <a:lnTo>
                    <a:pt x="1404" y="76"/>
                  </a:lnTo>
                  <a:lnTo>
                    <a:pt x="1412" y="78"/>
                  </a:lnTo>
                  <a:lnTo>
                    <a:pt x="1417" y="81"/>
                  </a:lnTo>
                  <a:lnTo>
                    <a:pt x="1422" y="86"/>
                  </a:lnTo>
                  <a:lnTo>
                    <a:pt x="1430" y="91"/>
                  </a:lnTo>
                  <a:lnTo>
                    <a:pt x="1434" y="91"/>
                  </a:lnTo>
                  <a:lnTo>
                    <a:pt x="1437" y="87"/>
                  </a:lnTo>
                  <a:lnTo>
                    <a:pt x="1442" y="86"/>
                  </a:lnTo>
                  <a:lnTo>
                    <a:pt x="1448" y="87"/>
                  </a:lnTo>
                  <a:lnTo>
                    <a:pt x="1453" y="84"/>
                  </a:lnTo>
                  <a:lnTo>
                    <a:pt x="1458" y="84"/>
                  </a:lnTo>
                  <a:lnTo>
                    <a:pt x="1463" y="81"/>
                  </a:lnTo>
                  <a:lnTo>
                    <a:pt x="1468" y="78"/>
                  </a:lnTo>
                  <a:lnTo>
                    <a:pt x="1473" y="76"/>
                  </a:lnTo>
                  <a:lnTo>
                    <a:pt x="1478" y="76"/>
                  </a:lnTo>
                  <a:lnTo>
                    <a:pt x="1483" y="73"/>
                  </a:lnTo>
                  <a:lnTo>
                    <a:pt x="1490" y="70"/>
                  </a:lnTo>
                  <a:lnTo>
                    <a:pt x="1500" y="70"/>
                  </a:lnTo>
                  <a:lnTo>
                    <a:pt x="1503" y="70"/>
                  </a:lnTo>
                  <a:lnTo>
                    <a:pt x="1510" y="70"/>
                  </a:lnTo>
                  <a:lnTo>
                    <a:pt x="1515" y="73"/>
                  </a:lnTo>
                  <a:lnTo>
                    <a:pt x="1520" y="70"/>
                  </a:lnTo>
                  <a:lnTo>
                    <a:pt x="1528" y="68"/>
                  </a:lnTo>
                  <a:lnTo>
                    <a:pt x="1533" y="68"/>
                  </a:lnTo>
                  <a:lnTo>
                    <a:pt x="1536" y="65"/>
                  </a:lnTo>
                  <a:lnTo>
                    <a:pt x="1543" y="63"/>
                  </a:lnTo>
                  <a:lnTo>
                    <a:pt x="1546" y="66"/>
                  </a:lnTo>
                  <a:lnTo>
                    <a:pt x="1551" y="68"/>
                  </a:lnTo>
                  <a:lnTo>
                    <a:pt x="1558" y="63"/>
                  </a:lnTo>
                  <a:lnTo>
                    <a:pt x="1561" y="60"/>
                  </a:lnTo>
                  <a:lnTo>
                    <a:pt x="1566" y="58"/>
                  </a:lnTo>
                  <a:lnTo>
                    <a:pt x="1572" y="58"/>
                  </a:lnTo>
                  <a:lnTo>
                    <a:pt x="1581" y="53"/>
                  </a:lnTo>
                  <a:lnTo>
                    <a:pt x="1584" y="50"/>
                  </a:lnTo>
                  <a:lnTo>
                    <a:pt x="1591" y="47"/>
                  </a:lnTo>
                  <a:lnTo>
                    <a:pt x="1601" y="45"/>
                  </a:lnTo>
                  <a:lnTo>
                    <a:pt x="1609" y="44"/>
                  </a:lnTo>
                  <a:lnTo>
                    <a:pt x="1610" y="40"/>
                  </a:lnTo>
                  <a:lnTo>
                    <a:pt x="1615" y="39"/>
                  </a:lnTo>
                  <a:lnTo>
                    <a:pt x="1622" y="37"/>
                  </a:lnTo>
                  <a:lnTo>
                    <a:pt x="1622" y="31"/>
                  </a:lnTo>
                  <a:lnTo>
                    <a:pt x="1622" y="18"/>
                  </a:lnTo>
                  <a:lnTo>
                    <a:pt x="1630" y="13"/>
                  </a:lnTo>
                  <a:lnTo>
                    <a:pt x="1635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2" name="Freeform 172"/>
            <p:cNvSpPr>
              <a:spLocks/>
            </p:cNvSpPr>
            <p:nvPr/>
          </p:nvSpPr>
          <p:spPr bwMode="auto">
            <a:xfrm>
              <a:off x="592137" y="738983"/>
              <a:ext cx="1238250" cy="1403350"/>
            </a:xfrm>
            <a:custGeom>
              <a:avLst/>
              <a:gdLst>
                <a:gd name="T0" fmla="*/ 140 w 1559"/>
                <a:gd name="T1" fmla="*/ 1767 h 1767"/>
                <a:gd name="T2" fmla="*/ 168 w 1559"/>
                <a:gd name="T3" fmla="*/ 1735 h 1767"/>
                <a:gd name="T4" fmla="*/ 147 w 1559"/>
                <a:gd name="T5" fmla="*/ 1696 h 1767"/>
                <a:gd name="T6" fmla="*/ 96 w 1559"/>
                <a:gd name="T7" fmla="*/ 1678 h 1767"/>
                <a:gd name="T8" fmla="*/ 69 w 1559"/>
                <a:gd name="T9" fmla="*/ 1654 h 1767"/>
                <a:gd name="T10" fmla="*/ 29 w 1559"/>
                <a:gd name="T11" fmla="*/ 1646 h 1767"/>
                <a:gd name="T12" fmla="*/ 29 w 1559"/>
                <a:gd name="T13" fmla="*/ 1604 h 1767"/>
                <a:gd name="T14" fmla="*/ 24 w 1559"/>
                <a:gd name="T15" fmla="*/ 1566 h 1767"/>
                <a:gd name="T16" fmla="*/ 26 w 1559"/>
                <a:gd name="T17" fmla="*/ 1539 h 1767"/>
                <a:gd name="T18" fmla="*/ 24 w 1559"/>
                <a:gd name="T19" fmla="*/ 1503 h 1767"/>
                <a:gd name="T20" fmla="*/ 6 w 1559"/>
                <a:gd name="T21" fmla="*/ 1482 h 1767"/>
                <a:gd name="T22" fmla="*/ 3 w 1559"/>
                <a:gd name="T23" fmla="*/ 1443 h 1767"/>
                <a:gd name="T24" fmla="*/ 11 w 1559"/>
                <a:gd name="T25" fmla="*/ 1411 h 1767"/>
                <a:gd name="T26" fmla="*/ 38 w 1559"/>
                <a:gd name="T27" fmla="*/ 1380 h 1767"/>
                <a:gd name="T28" fmla="*/ 76 w 1559"/>
                <a:gd name="T29" fmla="*/ 1351 h 1767"/>
                <a:gd name="T30" fmla="*/ 97 w 1559"/>
                <a:gd name="T31" fmla="*/ 1319 h 1767"/>
                <a:gd name="T32" fmla="*/ 106 w 1559"/>
                <a:gd name="T33" fmla="*/ 1262 h 1767"/>
                <a:gd name="T34" fmla="*/ 147 w 1559"/>
                <a:gd name="T35" fmla="*/ 1189 h 1767"/>
                <a:gd name="T36" fmla="*/ 187 w 1559"/>
                <a:gd name="T37" fmla="*/ 1134 h 1767"/>
                <a:gd name="T38" fmla="*/ 205 w 1559"/>
                <a:gd name="T39" fmla="*/ 1087 h 1767"/>
                <a:gd name="T40" fmla="*/ 291 w 1559"/>
                <a:gd name="T41" fmla="*/ 1110 h 1767"/>
                <a:gd name="T42" fmla="*/ 319 w 1559"/>
                <a:gd name="T43" fmla="*/ 1168 h 1767"/>
                <a:gd name="T44" fmla="*/ 375 w 1559"/>
                <a:gd name="T45" fmla="*/ 1231 h 1767"/>
                <a:gd name="T46" fmla="*/ 451 w 1559"/>
                <a:gd name="T47" fmla="*/ 1217 h 1767"/>
                <a:gd name="T48" fmla="*/ 526 w 1559"/>
                <a:gd name="T49" fmla="*/ 1222 h 1767"/>
                <a:gd name="T50" fmla="*/ 602 w 1559"/>
                <a:gd name="T51" fmla="*/ 1194 h 1767"/>
                <a:gd name="T52" fmla="*/ 610 w 1559"/>
                <a:gd name="T53" fmla="*/ 1113 h 1767"/>
                <a:gd name="T54" fmla="*/ 549 w 1559"/>
                <a:gd name="T55" fmla="*/ 1053 h 1767"/>
                <a:gd name="T56" fmla="*/ 559 w 1559"/>
                <a:gd name="T57" fmla="*/ 994 h 1767"/>
                <a:gd name="T58" fmla="*/ 569 w 1559"/>
                <a:gd name="T59" fmla="*/ 916 h 1767"/>
                <a:gd name="T60" fmla="*/ 555 w 1559"/>
                <a:gd name="T61" fmla="*/ 827 h 1767"/>
                <a:gd name="T62" fmla="*/ 569 w 1559"/>
                <a:gd name="T63" fmla="*/ 759 h 1767"/>
                <a:gd name="T64" fmla="*/ 534 w 1559"/>
                <a:gd name="T65" fmla="*/ 702 h 1767"/>
                <a:gd name="T66" fmla="*/ 506 w 1559"/>
                <a:gd name="T67" fmla="*/ 615 h 1767"/>
                <a:gd name="T68" fmla="*/ 468 w 1559"/>
                <a:gd name="T69" fmla="*/ 570 h 1767"/>
                <a:gd name="T70" fmla="*/ 440 w 1559"/>
                <a:gd name="T71" fmla="*/ 500 h 1767"/>
                <a:gd name="T72" fmla="*/ 507 w 1559"/>
                <a:gd name="T73" fmla="*/ 510 h 1767"/>
                <a:gd name="T74" fmla="*/ 565 w 1559"/>
                <a:gd name="T75" fmla="*/ 482 h 1767"/>
                <a:gd name="T76" fmla="*/ 617 w 1559"/>
                <a:gd name="T77" fmla="*/ 463 h 1767"/>
                <a:gd name="T78" fmla="*/ 674 w 1559"/>
                <a:gd name="T79" fmla="*/ 435 h 1767"/>
                <a:gd name="T80" fmla="*/ 759 w 1559"/>
                <a:gd name="T81" fmla="*/ 439 h 1767"/>
                <a:gd name="T82" fmla="*/ 818 w 1559"/>
                <a:gd name="T83" fmla="*/ 393 h 1767"/>
                <a:gd name="T84" fmla="*/ 875 w 1559"/>
                <a:gd name="T85" fmla="*/ 406 h 1767"/>
                <a:gd name="T86" fmla="*/ 934 w 1559"/>
                <a:gd name="T87" fmla="*/ 419 h 1767"/>
                <a:gd name="T88" fmla="*/ 972 w 1559"/>
                <a:gd name="T89" fmla="*/ 453 h 1767"/>
                <a:gd name="T90" fmla="*/ 997 w 1559"/>
                <a:gd name="T91" fmla="*/ 396 h 1767"/>
                <a:gd name="T92" fmla="*/ 1030 w 1559"/>
                <a:gd name="T93" fmla="*/ 361 h 1767"/>
                <a:gd name="T94" fmla="*/ 1032 w 1559"/>
                <a:gd name="T95" fmla="*/ 275 h 1767"/>
                <a:gd name="T96" fmla="*/ 1052 w 1559"/>
                <a:gd name="T97" fmla="*/ 238 h 1767"/>
                <a:gd name="T98" fmla="*/ 1050 w 1559"/>
                <a:gd name="T99" fmla="*/ 175 h 1767"/>
                <a:gd name="T100" fmla="*/ 1066 w 1559"/>
                <a:gd name="T101" fmla="*/ 105 h 1767"/>
                <a:gd name="T102" fmla="*/ 1108 w 1559"/>
                <a:gd name="T103" fmla="*/ 60 h 1767"/>
                <a:gd name="T104" fmla="*/ 1147 w 1559"/>
                <a:gd name="T105" fmla="*/ 37 h 1767"/>
                <a:gd name="T106" fmla="*/ 1227 w 1559"/>
                <a:gd name="T107" fmla="*/ 24 h 1767"/>
                <a:gd name="T108" fmla="*/ 1290 w 1559"/>
                <a:gd name="T109" fmla="*/ 47 h 1767"/>
                <a:gd name="T110" fmla="*/ 1354 w 1559"/>
                <a:gd name="T111" fmla="*/ 91 h 1767"/>
                <a:gd name="T112" fmla="*/ 1402 w 1559"/>
                <a:gd name="T113" fmla="*/ 76 h 1767"/>
                <a:gd name="T114" fmla="*/ 1460 w 1559"/>
                <a:gd name="T115" fmla="*/ 65 h 1767"/>
                <a:gd name="T116" fmla="*/ 1515 w 1559"/>
                <a:gd name="T117" fmla="*/ 47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59" h="1767">
                  <a:moveTo>
                    <a:pt x="115" y="1761"/>
                  </a:moveTo>
                  <a:lnTo>
                    <a:pt x="117" y="1762"/>
                  </a:lnTo>
                  <a:lnTo>
                    <a:pt x="119" y="1764"/>
                  </a:lnTo>
                  <a:lnTo>
                    <a:pt x="122" y="1764"/>
                  </a:lnTo>
                  <a:lnTo>
                    <a:pt x="125" y="1764"/>
                  </a:lnTo>
                  <a:lnTo>
                    <a:pt x="129" y="1765"/>
                  </a:lnTo>
                  <a:lnTo>
                    <a:pt x="130" y="1765"/>
                  </a:lnTo>
                  <a:lnTo>
                    <a:pt x="134" y="1767"/>
                  </a:lnTo>
                  <a:lnTo>
                    <a:pt x="139" y="1767"/>
                  </a:lnTo>
                  <a:lnTo>
                    <a:pt x="140" y="1767"/>
                  </a:lnTo>
                  <a:lnTo>
                    <a:pt x="144" y="1767"/>
                  </a:lnTo>
                  <a:lnTo>
                    <a:pt x="147" y="1765"/>
                  </a:lnTo>
                  <a:lnTo>
                    <a:pt x="149" y="1764"/>
                  </a:lnTo>
                  <a:lnTo>
                    <a:pt x="152" y="1759"/>
                  </a:lnTo>
                  <a:lnTo>
                    <a:pt x="157" y="1753"/>
                  </a:lnTo>
                  <a:lnTo>
                    <a:pt x="163" y="1749"/>
                  </a:lnTo>
                  <a:lnTo>
                    <a:pt x="165" y="1744"/>
                  </a:lnTo>
                  <a:lnTo>
                    <a:pt x="165" y="1741"/>
                  </a:lnTo>
                  <a:lnTo>
                    <a:pt x="165" y="1736"/>
                  </a:lnTo>
                  <a:lnTo>
                    <a:pt x="168" y="1735"/>
                  </a:lnTo>
                  <a:lnTo>
                    <a:pt x="170" y="1733"/>
                  </a:lnTo>
                  <a:lnTo>
                    <a:pt x="172" y="1731"/>
                  </a:lnTo>
                  <a:lnTo>
                    <a:pt x="168" y="1725"/>
                  </a:lnTo>
                  <a:lnTo>
                    <a:pt x="167" y="1723"/>
                  </a:lnTo>
                  <a:lnTo>
                    <a:pt x="165" y="1720"/>
                  </a:lnTo>
                  <a:lnTo>
                    <a:pt x="162" y="1715"/>
                  </a:lnTo>
                  <a:lnTo>
                    <a:pt x="158" y="1709"/>
                  </a:lnTo>
                  <a:lnTo>
                    <a:pt x="155" y="1706"/>
                  </a:lnTo>
                  <a:lnTo>
                    <a:pt x="150" y="1699"/>
                  </a:lnTo>
                  <a:lnTo>
                    <a:pt x="147" y="1696"/>
                  </a:lnTo>
                  <a:lnTo>
                    <a:pt x="142" y="1691"/>
                  </a:lnTo>
                  <a:lnTo>
                    <a:pt x="139" y="1689"/>
                  </a:lnTo>
                  <a:lnTo>
                    <a:pt x="137" y="1689"/>
                  </a:lnTo>
                  <a:lnTo>
                    <a:pt x="134" y="1686"/>
                  </a:lnTo>
                  <a:lnTo>
                    <a:pt x="127" y="1681"/>
                  </a:lnTo>
                  <a:lnTo>
                    <a:pt x="124" y="1680"/>
                  </a:lnTo>
                  <a:lnTo>
                    <a:pt x="122" y="1678"/>
                  </a:lnTo>
                  <a:lnTo>
                    <a:pt x="119" y="1676"/>
                  </a:lnTo>
                  <a:lnTo>
                    <a:pt x="104" y="1678"/>
                  </a:lnTo>
                  <a:lnTo>
                    <a:pt x="96" y="1678"/>
                  </a:lnTo>
                  <a:lnTo>
                    <a:pt x="92" y="1678"/>
                  </a:lnTo>
                  <a:lnTo>
                    <a:pt x="91" y="1675"/>
                  </a:lnTo>
                  <a:lnTo>
                    <a:pt x="91" y="1672"/>
                  </a:lnTo>
                  <a:lnTo>
                    <a:pt x="89" y="1668"/>
                  </a:lnTo>
                  <a:lnTo>
                    <a:pt x="89" y="1667"/>
                  </a:lnTo>
                  <a:lnTo>
                    <a:pt x="87" y="1665"/>
                  </a:lnTo>
                  <a:lnTo>
                    <a:pt x="84" y="1662"/>
                  </a:lnTo>
                  <a:lnTo>
                    <a:pt x="79" y="1660"/>
                  </a:lnTo>
                  <a:lnTo>
                    <a:pt x="74" y="1659"/>
                  </a:lnTo>
                  <a:lnTo>
                    <a:pt x="69" y="1654"/>
                  </a:lnTo>
                  <a:lnTo>
                    <a:pt x="67" y="1655"/>
                  </a:lnTo>
                  <a:lnTo>
                    <a:pt x="63" y="1657"/>
                  </a:lnTo>
                  <a:lnTo>
                    <a:pt x="61" y="1659"/>
                  </a:lnTo>
                  <a:lnTo>
                    <a:pt x="59" y="1660"/>
                  </a:lnTo>
                  <a:lnTo>
                    <a:pt x="56" y="1662"/>
                  </a:lnTo>
                  <a:lnTo>
                    <a:pt x="53" y="1664"/>
                  </a:lnTo>
                  <a:lnTo>
                    <a:pt x="48" y="1664"/>
                  </a:lnTo>
                  <a:lnTo>
                    <a:pt x="39" y="1659"/>
                  </a:lnTo>
                  <a:lnTo>
                    <a:pt x="31" y="1649"/>
                  </a:lnTo>
                  <a:lnTo>
                    <a:pt x="29" y="1646"/>
                  </a:lnTo>
                  <a:lnTo>
                    <a:pt x="29" y="1642"/>
                  </a:lnTo>
                  <a:lnTo>
                    <a:pt x="29" y="1639"/>
                  </a:lnTo>
                  <a:lnTo>
                    <a:pt x="31" y="1634"/>
                  </a:lnTo>
                  <a:lnTo>
                    <a:pt x="34" y="1628"/>
                  </a:lnTo>
                  <a:lnTo>
                    <a:pt x="34" y="1623"/>
                  </a:lnTo>
                  <a:lnTo>
                    <a:pt x="33" y="1618"/>
                  </a:lnTo>
                  <a:lnTo>
                    <a:pt x="33" y="1617"/>
                  </a:lnTo>
                  <a:lnTo>
                    <a:pt x="28" y="1613"/>
                  </a:lnTo>
                  <a:lnTo>
                    <a:pt x="29" y="1608"/>
                  </a:lnTo>
                  <a:lnTo>
                    <a:pt x="29" y="1604"/>
                  </a:lnTo>
                  <a:lnTo>
                    <a:pt x="28" y="1596"/>
                  </a:lnTo>
                  <a:lnTo>
                    <a:pt x="26" y="1592"/>
                  </a:lnTo>
                  <a:lnTo>
                    <a:pt x="24" y="1591"/>
                  </a:lnTo>
                  <a:lnTo>
                    <a:pt x="23" y="1584"/>
                  </a:lnTo>
                  <a:lnTo>
                    <a:pt x="26" y="1579"/>
                  </a:lnTo>
                  <a:lnTo>
                    <a:pt x="28" y="1578"/>
                  </a:lnTo>
                  <a:lnTo>
                    <a:pt x="29" y="1575"/>
                  </a:lnTo>
                  <a:lnTo>
                    <a:pt x="28" y="1571"/>
                  </a:lnTo>
                  <a:lnTo>
                    <a:pt x="24" y="1568"/>
                  </a:lnTo>
                  <a:lnTo>
                    <a:pt x="24" y="1566"/>
                  </a:lnTo>
                  <a:lnTo>
                    <a:pt x="26" y="1563"/>
                  </a:lnTo>
                  <a:lnTo>
                    <a:pt x="26" y="1558"/>
                  </a:lnTo>
                  <a:lnTo>
                    <a:pt x="23" y="1557"/>
                  </a:lnTo>
                  <a:lnTo>
                    <a:pt x="23" y="1552"/>
                  </a:lnTo>
                  <a:lnTo>
                    <a:pt x="21" y="1549"/>
                  </a:lnTo>
                  <a:lnTo>
                    <a:pt x="18" y="1547"/>
                  </a:lnTo>
                  <a:lnTo>
                    <a:pt x="20" y="1545"/>
                  </a:lnTo>
                  <a:lnTo>
                    <a:pt x="21" y="1544"/>
                  </a:lnTo>
                  <a:lnTo>
                    <a:pt x="24" y="1542"/>
                  </a:lnTo>
                  <a:lnTo>
                    <a:pt x="26" y="1539"/>
                  </a:lnTo>
                  <a:lnTo>
                    <a:pt x="29" y="1537"/>
                  </a:lnTo>
                  <a:lnTo>
                    <a:pt x="29" y="1534"/>
                  </a:lnTo>
                  <a:lnTo>
                    <a:pt x="34" y="1532"/>
                  </a:lnTo>
                  <a:lnTo>
                    <a:pt x="39" y="1532"/>
                  </a:lnTo>
                  <a:lnTo>
                    <a:pt x="41" y="1528"/>
                  </a:lnTo>
                  <a:lnTo>
                    <a:pt x="38" y="1507"/>
                  </a:lnTo>
                  <a:lnTo>
                    <a:pt x="34" y="1505"/>
                  </a:lnTo>
                  <a:lnTo>
                    <a:pt x="33" y="1503"/>
                  </a:lnTo>
                  <a:lnTo>
                    <a:pt x="28" y="1502"/>
                  </a:lnTo>
                  <a:lnTo>
                    <a:pt x="24" y="1503"/>
                  </a:lnTo>
                  <a:lnTo>
                    <a:pt x="20" y="1507"/>
                  </a:lnTo>
                  <a:lnTo>
                    <a:pt x="16" y="1507"/>
                  </a:lnTo>
                  <a:lnTo>
                    <a:pt x="13" y="1505"/>
                  </a:lnTo>
                  <a:lnTo>
                    <a:pt x="11" y="1502"/>
                  </a:lnTo>
                  <a:lnTo>
                    <a:pt x="11" y="1498"/>
                  </a:lnTo>
                  <a:lnTo>
                    <a:pt x="11" y="1495"/>
                  </a:lnTo>
                  <a:lnTo>
                    <a:pt x="11" y="1492"/>
                  </a:lnTo>
                  <a:lnTo>
                    <a:pt x="8" y="1489"/>
                  </a:lnTo>
                  <a:lnTo>
                    <a:pt x="6" y="1486"/>
                  </a:lnTo>
                  <a:lnTo>
                    <a:pt x="6" y="1482"/>
                  </a:lnTo>
                  <a:lnTo>
                    <a:pt x="6" y="1477"/>
                  </a:lnTo>
                  <a:lnTo>
                    <a:pt x="5" y="1473"/>
                  </a:lnTo>
                  <a:lnTo>
                    <a:pt x="3" y="1469"/>
                  </a:lnTo>
                  <a:lnTo>
                    <a:pt x="0" y="1466"/>
                  </a:lnTo>
                  <a:lnTo>
                    <a:pt x="0" y="1461"/>
                  </a:lnTo>
                  <a:lnTo>
                    <a:pt x="0" y="1458"/>
                  </a:lnTo>
                  <a:lnTo>
                    <a:pt x="0" y="1455"/>
                  </a:lnTo>
                  <a:lnTo>
                    <a:pt x="0" y="1450"/>
                  </a:lnTo>
                  <a:lnTo>
                    <a:pt x="1" y="1447"/>
                  </a:lnTo>
                  <a:lnTo>
                    <a:pt x="3" y="1443"/>
                  </a:lnTo>
                  <a:lnTo>
                    <a:pt x="3" y="1442"/>
                  </a:lnTo>
                  <a:lnTo>
                    <a:pt x="3" y="1439"/>
                  </a:lnTo>
                  <a:lnTo>
                    <a:pt x="5" y="1435"/>
                  </a:lnTo>
                  <a:lnTo>
                    <a:pt x="6" y="1430"/>
                  </a:lnTo>
                  <a:lnTo>
                    <a:pt x="10" y="1427"/>
                  </a:lnTo>
                  <a:lnTo>
                    <a:pt x="10" y="1426"/>
                  </a:lnTo>
                  <a:lnTo>
                    <a:pt x="11" y="1422"/>
                  </a:lnTo>
                  <a:lnTo>
                    <a:pt x="11" y="1421"/>
                  </a:lnTo>
                  <a:lnTo>
                    <a:pt x="10" y="1416"/>
                  </a:lnTo>
                  <a:lnTo>
                    <a:pt x="11" y="1411"/>
                  </a:lnTo>
                  <a:lnTo>
                    <a:pt x="13" y="1409"/>
                  </a:lnTo>
                  <a:lnTo>
                    <a:pt x="13" y="1406"/>
                  </a:lnTo>
                  <a:lnTo>
                    <a:pt x="15" y="1405"/>
                  </a:lnTo>
                  <a:lnTo>
                    <a:pt x="20" y="1397"/>
                  </a:lnTo>
                  <a:lnTo>
                    <a:pt x="21" y="1392"/>
                  </a:lnTo>
                  <a:lnTo>
                    <a:pt x="24" y="1388"/>
                  </a:lnTo>
                  <a:lnTo>
                    <a:pt x="28" y="1387"/>
                  </a:lnTo>
                  <a:lnTo>
                    <a:pt x="33" y="1387"/>
                  </a:lnTo>
                  <a:lnTo>
                    <a:pt x="34" y="1385"/>
                  </a:lnTo>
                  <a:lnTo>
                    <a:pt x="38" y="1380"/>
                  </a:lnTo>
                  <a:lnTo>
                    <a:pt x="43" y="1374"/>
                  </a:lnTo>
                  <a:lnTo>
                    <a:pt x="44" y="1369"/>
                  </a:lnTo>
                  <a:lnTo>
                    <a:pt x="46" y="1364"/>
                  </a:lnTo>
                  <a:lnTo>
                    <a:pt x="51" y="1359"/>
                  </a:lnTo>
                  <a:lnTo>
                    <a:pt x="54" y="1358"/>
                  </a:lnTo>
                  <a:lnTo>
                    <a:pt x="59" y="1356"/>
                  </a:lnTo>
                  <a:lnTo>
                    <a:pt x="63" y="1356"/>
                  </a:lnTo>
                  <a:lnTo>
                    <a:pt x="66" y="1356"/>
                  </a:lnTo>
                  <a:lnTo>
                    <a:pt x="72" y="1353"/>
                  </a:lnTo>
                  <a:lnTo>
                    <a:pt x="76" y="1351"/>
                  </a:lnTo>
                  <a:lnTo>
                    <a:pt x="77" y="1350"/>
                  </a:lnTo>
                  <a:lnTo>
                    <a:pt x="79" y="1348"/>
                  </a:lnTo>
                  <a:lnTo>
                    <a:pt x="79" y="1341"/>
                  </a:lnTo>
                  <a:lnTo>
                    <a:pt x="79" y="1337"/>
                  </a:lnTo>
                  <a:lnTo>
                    <a:pt x="84" y="1330"/>
                  </a:lnTo>
                  <a:lnTo>
                    <a:pt x="86" y="1329"/>
                  </a:lnTo>
                  <a:lnTo>
                    <a:pt x="89" y="1325"/>
                  </a:lnTo>
                  <a:lnTo>
                    <a:pt x="92" y="1324"/>
                  </a:lnTo>
                  <a:lnTo>
                    <a:pt x="97" y="1320"/>
                  </a:lnTo>
                  <a:lnTo>
                    <a:pt x="97" y="1319"/>
                  </a:lnTo>
                  <a:lnTo>
                    <a:pt x="101" y="1316"/>
                  </a:lnTo>
                  <a:lnTo>
                    <a:pt x="102" y="1309"/>
                  </a:lnTo>
                  <a:lnTo>
                    <a:pt x="102" y="1303"/>
                  </a:lnTo>
                  <a:lnTo>
                    <a:pt x="101" y="1298"/>
                  </a:lnTo>
                  <a:lnTo>
                    <a:pt x="96" y="1290"/>
                  </a:lnTo>
                  <a:lnTo>
                    <a:pt x="91" y="1280"/>
                  </a:lnTo>
                  <a:lnTo>
                    <a:pt x="91" y="1274"/>
                  </a:lnTo>
                  <a:lnTo>
                    <a:pt x="97" y="1267"/>
                  </a:lnTo>
                  <a:lnTo>
                    <a:pt x="104" y="1259"/>
                  </a:lnTo>
                  <a:lnTo>
                    <a:pt x="106" y="1262"/>
                  </a:lnTo>
                  <a:lnTo>
                    <a:pt x="117" y="1238"/>
                  </a:lnTo>
                  <a:lnTo>
                    <a:pt x="117" y="1233"/>
                  </a:lnTo>
                  <a:lnTo>
                    <a:pt x="117" y="1227"/>
                  </a:lnTo>
                  <a:lnTo>
                    <a:pt x="124" y="1223"/>
                  </a:lnTo>
                  <a:lnTo>
                    <a:pt x="124" y="1222"/>
                  </a:lnTo>
                  <a:lnTo>
                    <a:pt x="124" y="1215"/>
                  </a:lnTo>
                  <a:lnTo>
                    <a:pt x="135" y="1210"/>
                  </a:lnTo>
                  <a:lnTo>
                    <a:pt x="140" y="1207"/>
                  </a:lnTo>
                  <a:lnTo>
                    <a:pt x="144" y="1199"/>
                  </a:lnTo>
                  <a:lnTo>
                    <a:pt x="147" y="1189"/>
                  </a:lnTo>
                  <a:lnTo>
                    <a:pt x="150" y="1186"/>
                  </a:lnTo>
                  <a:lnTo>
                    <a:pt x="157" y="1175"/>
                  </a:lnTo>
                  <a:lnTo>
                    <a:pt x="165" y="1172"/>
                  </a:lnTo>
                  <a:lnTo>
                    <a:pt x="163" y="1167"/>
                  </a:lnTo>
                  <a:lnTo>
                    <a:pt x="168" y="1167"/>
                  </a:lnTo>
                  <a:lnTo>
                    <a:pt x="170" y="1160"/>
                  </a:lnTo>
                  <a:lnTo>
                    <a:pt x="177" y="1155"/>
                  </a:lnTo>
                  <a:lnTo>
                    <a:pt x="182" y="1146"/>
                  </a:lnTo>
                  <a:lnTo>
                    <a:pt x="188" y="1142"/>
                  </a:lnTo>
                  <a:lnTo>
                    <a:pt x="187" y="1134"/>
                  </a:lnTo>
                  <a:lnTo>
                    <a:pt x="182" y="1128"/>
                  </a:lnTo>
                  <a:lnTo>
                    <a:pt x="180" y="1123"/>
                  </a:lnTo>
                  <a:lnTo>
                    <a:pt x="185" y="1115"/>
                  </a:lnTo>
                  <a:lnTo>
                    <a:pt x="183" y="1110"/>
                  </a:lnTo>
                  <a:lnTo>
                    <a:pt x="178" y="1107"/>
                  </a:lnTo>
                  <a:lnTo>
                    <a:pt x="180" y="1102"/>
                  </a:lnTo>
                  <a:lnTo>
                    <a:pt x="185" y="1096"/>
                  </a:lnTo>
                  <a:lnTo>
                    <a:pt x="192" y="1091"/>
                  </a:lnTo>
                  <a:lnTo>
                    <a:pt x="198" y="1086"/>
                  </a:lnTo>
                  <a:lnTo>
                    <a:pt x="205" y="1087"/>
                  </a:lnTo>
                  <a:lnTo>
                    <a:pt x="208" y="1092"/>
                  </a:lnTo>
                  <a:lnTo>
                    <a:pt x="218" y="1094"/>
                  </a:lnTo>
                  <a:lnTo>
                    <a:pt x="231" y="1091"/>
                  </a:lnTo>
                  <a:lnTo>
                    <a:pt x="246" y="1092"/>
                  </a:lnTo>
                  <a:lnTo>
                    <a:pt x="256" y="1094"/>
                  </a:lnTo>
                  <a:lnTo>
                    <a:pt x="266" y="1092"/>
                  </a:lnTo>
                  <a:lnTo>
                    <a:pt x="274" y="1094"/>
                  </a:lnTo>
                  <a:lnTo>
                    <a:pt x="279" y="1096"/>
                  </a:lnTo>
                  <a:lnTo>
                    <a:pt x="286" y="1099"/>
                  </a:lnTo>
                  <a:lnTo>
                    <a:pt x="291" y="1110"/>
                  </a:lnTo>
                  <a:lnTo>
                    <a:pt x="294" y="1113"/>
                  </a:lnTo>
                  <a:lnTo>
                    <a:pt x="296" y="1118"/>
                  </a:lnTo>
                  <a:lnTo>
                    <a:pt x="292" y="1123"/>
                  </a:lnTo>
                  <a:lnTo>
                    <a:pt x="292" y="1133"/>
                  </a:lnTo>
                  <a:lnTo>
                    <a:pt x="296" y="1141"/>
                  </a:lnTo>
                  <a:lnTo>
                    <a:pt x="299" y="1147"/>
                  </a:lnTo>
                  <a:lnTo>
                    <a:pt x="301" y="1154"/>
                  </a:lnTo>
                  <a:lnTo>
                    <a:pt x="307" y="1162"/>
                  </a:lnTo>
                  <a:lnTo>
                    <a:pt x="312" y="1163"/>
                  </a:lnTo>
                  <a:lnTo>
                    <a:pt x="319" y="1168"/>
                  </a:lnTo>
                  <a:lnTo>
                    <a:pt x="322" y="1176"/>
                  </a:lnTo>
                  <a:lnTo>
                    <a:pt x="322" y="1185"/>
                  </a:lnTo>
                  <a:lnTo>
                    <a:pt x="327" y="1193"/>
                  </a:lnTo>
                  <a:lnTo>
                    <a:pt x="332" y="1194"/>
                  </a:lnTo>
                  <a:lnTo>
                    <a:pt x="342" y="1202"/>
                  </a:lnTo>
                  <a:lnTo>
                    <a:pt x="349" y="1214"/>
                  </a:lnTo>
                  <a:lnTo>
                    <a:pt x="354" y="1222"/>
                  </a:lnTo>
                  <a:lnTo>
                    <a:pt x="364" y="1227"/>
                  </a:lnTo>
                  <a:lnTo>
                    <a:pt x="372" y="1230"/>
                  </a:lnTo>
                  <a:lnTo>
                    <a:pt x="375" y="1231"/>
                  </a:lnTo>
                  <a:lnTo>
                    <a:pt x="378" y="1227"/>
                  </a:lnTo>
                  <a:lnTo>
                    <a:pt x="380" y="1220"/>
                  </a:lnTo>
                  <a:lnTo>
                    <a:pt x="387" y="1214"/>
                  </a:lnTo>
                  <a:lnTo>
                    <a:pt x="395" y="1210"/>
                  </a:lnTo>
                  <a:lnTo>
                    <a:pt x="403" y="1214"/>
                  </a:lnTo>
                  <a:lnTo>
                    <a:pt x="410" y="1212"/>
                  </a:lnTo>
                  <a:lnTo>
                    <a:pt x="418" y="1212"/>
                  </a:lnTo>
                  <a:lnTo>
                    <a:pt x="430" y="1214"/>
                  </a:lnTo>
                  <a:lnTo>
                    <a:pt x="438" y="1212"/>
                  </a:lnTo>
                  <a:lnTo>
                    <a:pt x="451" y="1217"/>
                  </a:lnTo>
                  <a:lnTo>
                    <a:pt x="456" y="1219"/>
                  </a:lnTo>
                  <a:lnTo>
                    <a:pt x="459" y="1220"/>
                  </a:lnTo>
                  <a:lnTo>
                    <a:pt x="469" y="1223"/>
                  </a:lnTo>
                  <a:lnTo>
                    <a:pt x="476" y="1225"/>
                  </a:lnTo>
                  <a:lnTo>
                    <a:pt x="483" y="1230"/>
                  </a:lnTo>
                  <a:lnTo>
                    <a:pt x="493" y="1236"/>
                  </a:lnTo>
                  <a:lnTo>
                    <a:pt x="499" y="1235"/>
                  </a:lnTo>
                  <a:lnTo>
                    <a:pt x="511" y="1231"/>
                  </a:lnTo>
                  <a:lnTo>
                    <a:pt x="517" y="1223"/>
                  </a:lnTo>
                  <a:lnTo>
                    <a:pt x="526" y="1222"/>
                  </a:lnTo>
                  <a:lnTo>
                    <a:pt x="529" y="1217"/>
                  </a:lnTo>
                  <a:lnTo>
                    <a:pt x="536" y="1210"/>
                  </a:lnTo>
                  <a:lnTo>
                    <a:pt x="542" y="1210"/>
                  </a:lnTo>
                  <a:lnTo>
                    <a:pt x="549" y="1210"/>
                  </a:lnTo>
                  <a:lnTo>
                    <a:pt x="557" y="1212"/>
                  </a:lnTo>
                  <a:lnTo>
                    <a:pt x="565" y="1210"/>
                  </a:lnTo>
                  <a:lnTo>
                    <a:pt x="575" y="1204"/>
                  </a:lnTo>
                  <a:lnTo>
                    <a:pt x="579" y="1202"/>
                  </a:lnTo>
                  <a:lnTo>
                    <a:pt x="588" y="1199"/>
                  </a:lnTo>
                  <a:lnTo>
                    <a:pt x="602" y="1194"/>
                  </a:lnTo>
                  <a:lnTo>
                    <a:pt x="612" y="1188"/>
                  </a:lnTo>
                  <a:lnTo>
                    <a:pt x="615" y="1185"/>
                  </a:lnTo>
                  <a:lnTo>
                    <a:pt x="618" y="1181"/>
                  </a:lnTo>
                  <a:lnTo>
                    <a:pt x="625" y="1168"/>
                  </a:lnTo>
                  <a:lnTo>
                    <a:pt x="626" y="1160"/>
                  </a:lnTo>
                  <a:lnTo>
                    <a:pt x="617" y="1146"/>
                  </a:lnTo>
                  <a:lnTo>
                    <a:pt x="617" y="1139"/>
                  </a:lnTo>
                  <a:lnTo>
                    <a:pt x="615" y="1133"/>
                  </a:lnTo>
                  <a:lnTo>
                    <a:pt x="615" y="1123"/>
                  </a:lnTo>
                  <a:lnTo>
                    <a:pt x="610" y="1113"/>
                  </a:lnTo>
                  <a:lnTo>
                    <a:pt x="608" y="1110"/>
                  </a:lnTo>
                  <a:lnTo>
                    <a:pt x="607" y="1100"/>
                  </a:lnTo>
                  <a:lnTo>
                    <a:pt x="602" y="1091"/>
                  </a:lnTo>
                  <a:lnTo>
                    <a:pt x="595" y="1087"/>
                  </a:lnTo>
                  <a:lnTo>
                    <a:pt x="588" y="1078"/>
                  </a:lnTo>
                  <a:lnTo>
                    <a:pt x="579" y="1071"/>
                  </a:lnTo>
                  <a:lnTo>
                    <a:pt x="570" y="1062"/>
                  </a:lnTo>
                  <a:lnTo>
                    <a:pt x="560" y="1058"/>
                  </a:lnTo>
                  <a:lnTo>
                    <a:pt x="552" y="1057"/>
                  </a:lnTo>
                  <a:lnTo>
                    <a:pt x="549" y="1053"/>
                  </a:lnTo>
                  <a:lnTo>
                    <a:pt x="545" y="1050"/>
                  </a:lnTo>
                  <a:lnTo>
                    <a:pt x="544" y="1044"/>
                  </a:lnTo>
                  <a:lnTo>
                    <a:pt x="536" y="1039"/>
                  </a:lnTo>
                  <a:lnTo>
                    <a:pt x="536" y="1026"/>
                  </a:lnTo>
                  <a:lnTo>
                    <a:pt x="542" y="1026"/>
                  </a:lnTo>
                  <a:lnTo>
                    <a:pt x="552" y="1024"/>
                  </a:lnTo>
                  <a:lnTo>
                    <a:pt x="564" y="1018"/>
                  </a:lnTo>
                  <a:lnTo>
                    <a:pt x="567" y="1013"/>
                  </a:lnTo>
                  <a:lnTo>
                    <a:pt x="565" y="1005"/>
                  </a:lnTo>
                  <a:lnTo>
                    <a:pt x="559" y="994"/>
                  </a:lnTo>
                  <a:lnTo>
                    <a:pt x="557" y="987"/>
                  </a:lnTo>
                  <a:lnTo>
                    <a:pt x="559" y="977"/>
                  </a:lnTo>
                  <a:lnTo>
                    <a:pt x="562" y="971"/>
                  </a:lnTo>
                  <a:lnTo>
                    <a:pt x="565" y="969"/>
                  </a:lnTo>
                  <a:lnTo>
                    <a:pt x="567" y="961"/>
                  </a:lnTo>
                  <a:lnTo>
                    <a:pt x="572" y="960"/>
                  </a:lnTo>
                  <a:lnTo>
                    <a:pt x="565" y="950"/>
                  </a:lnTo>
                  <a:lnTo>
                    <a:pt x="569" y="934"/>
                  </a:lnTo>
                  <a:lnTo>
                    <a:pt x="570" y="927"/>
                  </a:lnTo>
                  <a:lnTo>
                    <a:pt x="569" y="916"/>
                  </a:lnTo>
                  <a:lnTo>
                    <a:pt x="562" y="898"/>
                  </a:lnTo>
                  <a:lnTo>
                    <a:pt x="564" y="893"/>
                  </a:lnTo>
                  <a:lnTo>
                    <a:pt x="562" y="885"/>
                  </a:lnTo>
                  <a:lnTo>
                    <a:pt x="562" y="877"/>
                  </a:lnTo>
                  <a:lnTo>
                    <a:pt x="562" y="872"/>
                  </a:lnTo>
                  <a:lnTo>
                    <a:pt x="550" y="866"/>
                  </a:lnTo>
                  <a:lnTo>
                    <a:pt x="545" y="850"/>
                  </a:lnTo>
                  <a:lnTo>
                    <a:pt x="540" y="835"/>
                  </a:lnTo>
                  <a:lnTo>
                    <a:pt x="545" y="829"/>
                  </a:lnTo>
                  <a:lnTo>
                    <a:pt x="555" y="827"/>
                  </a:lnTo>
                  <a:lnTo>
                    <a:pt x="565" y="820"/>
                  </a:lnTo>
                  <a:lnTo>
                    <a:pt x="562" y="814"/>
                  </a:lnTo>
                  <a:lnTo>
                    <a:pt x="555" y="806"/>
                  </a:lnTo>
                  <a:lnTo>
                    <a:pt x="557" y="793"/>
                  </a:lnTo>
                  <a:lnTo>
                    <a:pt x="555" y="791"/>
                  </a:lnTo>
                  <a:lnTo>
                    <a:pt x="554" y="782"/>
                  </a:lnTo>
                  <a:lnTo>
                    <a:pt x="555" y="775"/>
                  </a:lnTo>
                  <a:lnTo>
                    <a:pt x="562" y="770"/>
                  </a:lnTo>
                  <a:lnTo>
                    <a:pt x="562" y="762"/>
                  </a:lnTo>
                  <a:lnTo>
                    <a:pt x="569" y="759"/>
                  </a:lnTo>
                  <a:lnTo>
                    <a:pt x="570" y="752"/>
                  </a:lnTo>
                  <a:lnTo>
                    <a:pt x="567" y="736"/>
                  </a:lnTo>
                  <a:lnTo>
                    <a:pt x="565" y="731"/>
                  </a:lnTo>
                  <a:lnTo>
                    <a:pt x="564" y="727"/>
                  </a:lnTo>
                  <a:lnTo>
                    <a:pt x="557" y="717"/>
                  </a:lnTo>
                  <a:lnTo>
                    <a:pt x="550" y="709"/>
                  </a:lnTo>
                  <a:lnTo>
                    <a:pt x="545" y="707"/>
                  </a:lnTo>
                  <a:lnTo>
                    <a:pt x="542" y="707"/>
                  </a:lnTo>
                  <a:lnTo>
                    <a:pt x="536" y="706"/>
                  </a:lnTo>
                  <a:lnTo>
                    <a:pt x="534" y="702"/>
                  </a:lnTo>
                  <a:lnTo>
                    <a:pt x="534" y="696"/>
                  </a:lnTo>
                  <a:lnTo>
                    <a:pt x="534" y="691"/>
                  </a:lnTo>
                  <a:lnTo>
                    <a:pt x="531" y="680"/>
                  </a:lnTo>
                  <a:lnTo>
                    <a:pt x="531" y="665"/>
                  </a:lnTo>
                  <a:lnTo>
                    <a:pt x="524" y="662"/>
                  </a:lnTo>
                  <a:lnTo>
                    <a:pt x="514" y="660"/>
                  </a:lnTo>
                  <a:lnTo>
                    <a:pt x="511" y="654"/>
                  </a:lnTo>
                  <a:lnTo>
                    <a:pt x="511" y="642"/>
                  </a:lnTo>
                  <a:lnTo>
                    <a:pt x="509" y="636"/>
                  </a:lnTo>
                  <a:lnTo>
                    <a:pt x="506" y="615"/>
                  </a:lnTo>
                  <a:lnTo>
                    <a:pt x="504" y="610"/>
                  </a:lnTo>
                  <a:lnTo>
                    <a:pt x="504" y="607"/>
                  </a:lnTo>
                  <a:lnTo>
                    <a:pt x="501" y="592"/>
                  </a:lnTo>
                  <a:lnTo>
                    <a:pt x="494" y="591"/>
                  </a:lnTo>
                  <a:lnTo>
                    <a:pt x="491" y="586"/>
                  </a:lnTo>
                  <a:lnTo>
                    <a:pt x="488" y="578"/>
                  </a:lnTo>
                  <a:lnTo>
                    <a:pt x="483" y="578"/>
                  </a:lnTo>
                  <a:lnTo>
                    <a:pt x="478" y="578"/>
                  </a:lnTo>
                  <a:lnTo>
                    <a:pt x="473" y="576"/>
                  </a:lnTo>
                  <a:lnTo>
                    <a:pt x="468" y="570"/>
                  </a:lnTo>
                  <a:lnTo>
                    <a:pt x="463" y="566"/>
                  </a:lnTo>
                  <a:lnTo>
                    <a:pt x="456" y="562"/>
                  </a:lnTo>
                  <a:lnTo>
                    <a:pt x="448" y="552"/>
                  </a:lnTo>
                  <a:lnTo>
                    <a:pt x="438" y="545"/>
                  </a:lnTo>
                  <a:lnTo>
                    <a:pt x="428" y="539"/>
                  </a:lnTo>
                  <a:lnTo>
                    <a:pt x="430" y="521"/>
                  </a:lnTo>
                  <a:lnTo>
                    <a:pt x="426" y="505"/>
                  </a:lnTo>
                  <a:lnTo>
                    <a:pt x="431" y="503"/>
                  </a:lnTo>
                  <a:lnTo>
                    <a:pt x="435" y="502"/>
                  </a:lnTo>
                  <a:lnTo>
                    <a:pt x="440" y="500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63" y="487"/>
                  </a:lnTo>
                  <a:lnTo>
                    <a:pt x="468" y="484"/>
                  </a:lnTo>
                  <a:lnTo>
                    <a:pt x="473" y="479"/>
                  </a:lnTo>
                  <a:lnTo>
                    <a:pt x="481" y="479"/>
                  </a:lnTo>
                  <a:lnTo>
                    <a:pt x="489" y="484"/>
                  </a:lnTo>
                  <a:lnTo>
                    <a:pt x="496" y="494"/>
                  </a:lnTo>
                  <a:lnTo>
                    <a:pt x="504" y="505"/>
                  </a:lnTo>
                  <a:lnTo>
                    <a:pt x="507" y="510"/>
                  </a:lnTo>
                  <a:lnTo>
                    <a:pt x="521" y="515"/>
                  </a:lnTo>
                  <a:lnTo>
                    <a:pt x="526" y="526"/>
                  </a:lnTo>
                  <a:lnTo>
                    <a:pt x="531" y="526"/>
                  </a:lnTo>
                  <a:lnTo>
                    <a:pt x="536" y="523"/>
                  </a:lnTo>
                  <a:lnTo>
                    <a:pt x="536" y="508"/>
                  </a:lnTo>
                  <a:lnTo>
                    <a:pt x="539" y="503"/>
                  </a:lnTo>
                  <a:lnTo>
                    <a:pt x="544" y="495"/>
                  </a:lnTo>
                  <a:lnTo>
                    <a:pt x="550" y="489"/>
                  </a:lnTo>
                  <a:lnTo>
                    <a:pt x="559" y="484"/>
                  </a:lnTo>
                  <a:lnTo>
                    <a:pt x="565" y="482"/>
                  </a:lnTo>
                  <a:lnTo>
                    <a:pt x="574" y="484"/>
                  </a:lnTo>
                  <a:lnTo>
                    <a:pt x="587" y="484"/>
                  </a:lnTo>
                  <a:lnTo>
                    <a:pt x="590" y="482"/>
                  </a:lnTo>
                  <a:lnTo>
                    <a:pt x="597" y="482"/>
                  </a:lnTo>
                  <a:lnTo>
                    <a:pt x="600" y="479"/>
                  </a:lnTo>
                  <a:lnTo>
                    <a:pt x="600" y="473"/>
                  </a:lnTo>
                  <a:lnTo>
                    <a:pt x="598" y="469"/>
                  </a:lnTo>
                  <a:lnTo>
                    <a:pt x="605" y="468"/>
                  </a:lnTo>
                  <a:lnTo>
                    <a:pt x="610" y="466"/>
                  </a:lnTo>
                  <a:lnTo>
                    <a:pt x="617" y="463"/>
                  </a:lnTo>
                  <a:lnTo>
                    <a:pt x="623" y="458"/>
                  </a:lnTo>
                  <a:lnTo>
                    <a:pt x="635" y="456"/>
                  </a:lnTo>
                  <a:lnTo>
                    <a:pt x="640" y="455"/>
                  </a:lnTo>
                  <a:lnTo>
                    <a:pt x="641" y="450"/>
                  </a:lnTo>
                  <a:lnTo>
                    <a:pt x="646" y="445"/>
                  </a:lnTo>
                  <a:lnTo>
                    <a:pt x="650" y="442"/>
                  </a:lnTo>
                  <a:lnTo>
                    <a:pt x="656" y="443"/>
                  </a:lnTo>
                  <a:lnTo>
                    <a:pt x="661" y="442"/>
                  </a:lnTo>
                  <a:lnTo>
                    <a:pt x="666" y="439"/>
                  </a:lnTo>
                  <a:lnTo>
                    <a:pt x="674" y="435"/>
                  </a:lnTo>
                  <a:lnTo>
                    <a:pt x="681" y="434"/>
                  </a:lnTo>
                  <a:lnTo>
                    <a:pt x="696" y="426"/>
                  </a:lnTo>
                  <a:lnTo>
                    <a:pt x="701" y="429"/>
                  </a:lnTo>
                  <a:lnTo>
                    <a:pt x="706" y="434"/>
                  </a:lnTo>
                  <a:lnTo>
                    <a:pt x="716" y="437"/>
                  </a:lnTo>
                  <a:lnTo>
                    <a:pt x="724" y="439"/>
                  </a:lnTo>
                  <a:lnTo>
                    <a:pt x="731" y="435"/>
                  </a:lnTo>
                  <a:lnTo>
                    <a:pt x="739" y="434"/>
                  </a:lnTo>
                  <a:lnTo>
                    <a:pt x="749" y="437"/>
                  </a:lnTo>
                  <a:lnTo>
                    <a:pt x="759" y="439"/>
                  </a:lnTo>
                  <a:lnTo>
                    <a:pt x="767" y="435"/>
                  </a:lnTo>
                  <a:lnTo>
                    <a:pt x="774" y="430"/>
                  </a:lnTo>
                  <a:lnTo>
                    <a:pt x="780" y="421"/>
                  </a:lnTo>
                  <a:lnTo>
                    <a:pt x="790" y="416"/>
                  </a:lnTo>
                  <a:lnTo>
                    <a:pt x="794" y="413"/>
                  </a:lnTo>
                  <a:lnTo>
                    <a:pt x="798" y="409"/>
                  </a:lnTo>
                  <a:lnTo>
                    <a:pt x="803" y="408"/>
                  </a:lnTo>
                  <a:lnTo>
                    <a:pt x="808" y="403"/>
                  </a:lnTo>
                  <a:lnTo>
                    <a:pt x="815" y="398"/>
                  </a:lnTo>
                  <a:lnTo>
                    <a:pt x="818" y="393"/>
                  </a:lnTo>
                  <a:lnTo>
                    <a:pt x="827" y="380"/>
                  </a:lnTo>
                  <a:lnTo>
                    <a:pt x="832" y="375"/>
                  </a:lnTo>
                  <a:lnTo>
                    <a:pt x="837" y="374"/>
                  </a:lnTo>
                  <a:lnTo>
                    <a:pt x="840" y="377"/>
                  </a:lnTo>
                  <a:lnTo>
                    <a:pt x="845" y="384"/>
                  </a:lnTo>
                  <a:lnTo>
                    <a:pt x="851" y="392"/>
                  </a:lnTo>
                  <a:lnTo>
                    <a:pt x="863" y="396"/>
                  </a:lnTo>
                  <a:lnTo>
                    <a:pt x="866" y="400"/>
                  </a:lnTo>
                  <a:lnTo>
                    <a:pt x="870" y="403"/>
                  </a:lnTo>
                  <a:lnTo>
                    <a:pt x="875" y="406"/>
                  </a:lnTo>
                  <a:lnTo>
                    <a:pt x="881" y="409"/>
                  </a:lnTo>
                  <a:lnTo>
                    <a:pt x="886" y="414"/>
                  </a:lnTo>
                  <a:lnTo>
                    <a:pt x="894" y="418"/>
                  </a:lnTo>
                  <a:lnTo>
                    <a:pt x="914" y="435"/>
                  </a:lnTo>
                  <a:lnTo>
                    <a:pt x="914" y="443"/>
                  </a:lnTo>
                  <a:lnTo>
                    <a:pt x="921" y="448"/>
                  </a:lnTo>
                  <a:lnTo>
                    <a:pt x="927" y="440"/>
                  </a:lnTo>
                  <a:lnTo>
                    <a:pt x="929" y="427"/>
                  </a:lnTo>
                  <a:lnTo>
                    <a:pt x="927" y="421"/>
                  </a:lnTo>
                  <a:lnTo>
                    <a:pt x="934" y="419"/>
                  </a:lnTo>
                  <a:lnTo>
                    <a:pt x="944" y="419"/>
                  </a:lnTo>
                  <a:lnTo>
                    <a:pt x="952" y="416"/>
                  </a:lnTo>
                  <a:lnTo>
                    <a:pt x="956" y="419"/>
                  </a:lnTo>
                  <a:lnTo>
                    <a:pt x="954" y="424"/>
                  </a:lnTo>
                  <a:lnTo>
                    <a:pt x="951" y="427"/>
                  </a:lnTo>
                  <a:lnTo>
                    <a:pt x="954" y="434"/>
                  </a:lnTo>
                  <a:lnTo>
                    <a:pt x="957" y="437"/>
                  </a:lnTo>
                  <a:lnTo>
                    <a:pt x="961" y="445"/>
                  </a:lnTo>
                  <a:lnTo>
                    <a:pt x="966" y="450"/>
                  </a:lnTo>
                  <a:lnTo>
                    <a:pt x="972" y="453"/>
                  </a:lnTo>
                  <a:lnTo>
                    <a:pt x="977" y="456"/>
                  </a:lnTo>
                  <a:lnTo>
                    <a:pt x="984" y="456"/>
                  </a:lnTo>
                  <a:lnTo>
                    <a:pt x="989" y="453"/>
                  </a:lnTo>
                  <a:lnTo>
                    <a:pt x="990" y="448"/>
                  </a:lnTo>
                  <a:lnTo>
                    <a:pt x="994" y="443"/>
                  </a:lnTo>
                  <a:lnTo>
                    <a:pt x="997" y="437"/>
                  </a:lnTo>
                  <a:lnTo>
                    <a:pt x="999" y="429"/>
                  </a:lnTo>
                  <a:lnTo>
                    <a:pt x="995" y="422"/>
                  </a:lnTo>
                  <a:lnTo>
                    <a:pt x="997" y="416"/>
                  </a:lnTo>
                  <a:lnTo>
                    <a:pt x="997" y="396"/>
                  </a:lnTo>
                  <a:lnTo>
                    <a:pt x="997" y="390"/>
                  </a:lnTo>
                  <a:lnTo>
                    <a:pt x="1002" y="388"/>
                  </a:lnTo>
                  <a:lnTo>
                    <a:pt x="1005" y="390"/>
                  </a:lnTo>
                  <a:lnTo>
                    <a:pt x="1010" y="392"/>
                  </a:lnTo>
                  <a:lnTo>
                    <a:pt x="1013" y="392"/>
                  </a:lnTo>
                  <a:lnTo>
                    <a:pt x="1017" y="393"/>
                  </a:lnTo>
                  <a:lnTo>
                    <a:pt x="1018" y="387"/>
                  </a:lnTo>
                  <a:lnTo>
                    <a:pt x="1022" y="384"/>
                  </a:lnTo>
                  <a:lnTo>
                    <a:pt x="1025" y="374"/>
                  </a:lnTo>
                  <a:lnTo>
                    <a:pt x="1030" y="361"/>
                  </a:lnTo>
                  <a:lnTo>
                    <a:pt x="1033" y="356"/>
                  </a:lnTo>
                  <a:lnTo>
                    <a:pt x="1037" y="350"/>
                  </a:lnTo>
                  <a:lnTo>
                    <a:pt x="1038" y="345"/>
                  </a:lnTo>
                  <a:lnTo>
                    <a:pt x="1040" y="335"/>
                  </a:lnTo>
                  <a:lnTo>
                    <a:pt x="1040" y="327"/>
                  </a:lnTo>
                  <a:lnTo>
                    <a:pt x="1033" y="316"/>
                  </a:lnTo>
                  <a:lnTo>
                    <a:pt x="1035" y="303"/>
                  </a:lnTo>
                  <a:lnTo>
                    <a:pt x="1033" y="286"/>
                  </a:lnTo>
                  <a:lnTo>
                    <a:pt x="1032" y="282"/>
                  </a:lnTo>
                  <a:lnTo>
                    <a:pt x="1032" y="275"/>
                  </a:lnTo>
                  <a:lnTo>
                    <a:pt x="1032" y="273"/>
                  </a:lnTo>
                  <a:lnTo>
                    <a:pt x="1035" y="265"/>
                  </a:lnTo>
                  <a:lnTo>
                    <a:pt x="1032" y="257"/>
                  </a:lnTo>
                  <a:lnTo>
                    <a:pt x="1030" y="249"/>
                  </a:lnTo>
                  <a:lnTo>
                    <a:pt x="1033" y="246"/>
                  </a:lnTo>
                  <a:lnTo>
                    <a:pt x="1040" y="251"/>
                  </a:lnTo>
                  <a:lnTo>
                    <a:pt x="1043" y="249"/>
                  </a:lnTo>
                  <a:lnTo>
                    <a:pt x="1047" y="244"/>
                  </a:lnTo>
                  <a:lnTo>
                    <a:pt x="1052" y="243"/>
                  </a:lnTo>
                  <a:lnTo>
                    <a:pt x="1052" y="238"/>
                  </a:lnTo>
                  <a:lnTo>
                    <a:pt x="1052" y="233"/>
                  </a:lnTo>
                  <a:lnTo>
                    <a:pt x="1050" y="227"/>
                  </a:lnTo>
                  <a:lnTo>
                    <a:pt x="1050" y="220"/>
                  </a:lnTo>
                  <a:lnTo>
                    <a:pt x="1048" y="215"/>
                  </a:lnTo>
                  <a:lnTo>
                    <a:pt x="1043" y="209"/>
                  </a:lnTo>
                  <a:lnTo>
                    <a:pt x="1042" y="207"/>
                  </a:lnTo>
                  <a:lnTo>
                    <a:pt x="1038" y="202"/>
                  </a:lnTo>
                  <a:lnTo>
                    <a:pt x="1040" y="197"/>
                  </a:lnTo>
                  <a:lnTo>
                    <a:pt x="1042" y="191"/>
                  </a:lnTo>
                  <a:lnTo>
                    <a:pt x="1050" y="175"/>
                  </a:lnTo>
                  <a:lnTo>
                    <a:pt x="1058" y="172"/>
                  </a:lnTo>
                  <a:lnTo>
                    <a:pt x="1061" y="167"/>
                  </a:lnTo>
                  <a:lnTo>
                    <a:pt x="1060" y="163"/>
                  </a:lnTo>
                  <a:lnTo>
                    <a:pt x="1055" y="157"/>
                  </a:lnTo>
                  <a:lnTo>
                    <a:pt x="1053" y="144"/>
                  </a:lnTo>
                  <a:lnTo>
                    <a:pt x="1053" y="136"/>
                  </a:lnTo>
                  <a:lnTo>
                    <a:pt x="1055" y="125"/>
                  </a:lnTo>
                  <a:lnTo>
                    <a:pt x="1056" y="121"/>
                  </a:lnTo>
                  <a:lnTo>
                    <a:pt x="1060" y="117"/>
                  </a:lnTo>
                  <a:lnTo>
                    <a:pt x="1066" y="105"/>
                  </a:lnTo>
                  <a:lnTo>
                    <a:pt x="1068" y="99"/>
                  </a:lnTo>
                  <a:lnTo>
                    <a:pt x="1075" y="96"/>
                  </a:lnTo>
                  <a:lnTo>
                    <a:pt x="1080" y="89"/>
                  </a:lnTo>
                  <a:lnTo>
                    <a:pt x="1081" y="83"/>
                  </a:lnTo>
                  <a:lnTo>
                    <a:pt x="1081" y="76"/>
                  </a:lnTo>
                  <a:lnTo>
                    <a:pt x="1081" y="70"/>
                  </a:lnTo>
                  <a:lnTo>
                    <a:pt x="1088" y="62"/>
                  </a:lnTo>
                  <a:lnTo>
                    <a:pt x="1096" y="58"/>
                  </a:lnTo>
                  <a:lnTo>
                    <a:pt x="1103" y="62"/>
                  </a:lnTo>
                  <a:lnTo>
                    <a:pt x="1108" y="60"/>
                  </a:lnTo>
                  <a:lnTo>
                    <a:pt x="1109" y="57"/>
                  </a:lnTo>
                  <a:lnTo>
                    <a:pt x="1114" y="58"/>
                  </a:lnTo>
                  <a:lnTo>
                    <a:pt x="1124" y="60"/>
                  </a:lnTo>
                  <a:lnTo>
                    <a:pt x="1136" y="57"/>
                  </a:lnTo>
                  <a:lnTo>
                    <a:pt x="1149" y="53"/>
                  </a:lnTo>
                  <a:lnTo>
                    <a:pt x="1149" y="49"/>
                  </a:lnTo>
                  <a:lnTo>
                    <a:pt x="1147" y="47"/>
                  </a:lnTo>
                  <a:lnTo>
                    <a:pt x="1146" y="44"/>
                  </a:lnTo>
                  <a:lnTo>
                    <a:pt x="1144" y="40"/>
                  </a:lnTo>
                  <a:lnTo>
                    <a:pt x="1147" y="37"/>
                  </a:lnTo>
                  <a:lnTo>
                    <a:pt x="1152" y="36"/>
                  </a:lnTo>
                  <a:lnTo>
                    <a:pt x="1156" y="36"/>
                  </a:lnTo>
                  <a:lnTo>
                    <a:pt x="1164" y="28"/>
                  </a:lnTo>
                  <a:lnTo>
                    <a:pt x="1176" y="23"/>
                  </a:lnTo>
                  <a:lnTo>
                    <a:pt x="1186" y="21"/>
                  </a:lnTo>
                  <a:lnTo>
                    <a:pt x="1194" y="23"/>
                  </a:lnTo>
                  <a:lnTo>
                    <a:pt x="1204" y="28"/>
                  </a:lnTo>
                  <a:lnTo>
                    <a:pt x="1215" y="26"/>
                  </a:lnTo>
                  <a:lnTo>
                    <a:pt x="1222" y="24"/>
                  </a:lnTo>
                  <a:lnTo>
                    <a:pt x="1227" y="24"/>
                  </a:lnTo>
                  <a:lnTo>
                    <a:pt x="1233" y="26"/>
                  </a:lnTo>
                  <a:lnTo>
                    <a:pt x="1242" y="28"/>
                  </a:lnTo>
                  <a:lnTo>
                    <a:pt x="1247" y="34"/>
                  </a:lnTo>
                  <a:lnTo>
                    <a:pt x="1248" y="39"/>
                  </a:lnTo>
                  <a:lnTo>
                    <a:pt x="1250" y="39"/>
                  </a:lnTo>
                  <a:lnTo>
                    <a:pt x="1258" y="34"/>
                  </a:lnTo>
                  <a:lnTo>
                    <a:pt x="1263" y="31"/>
                  </a:lnTo>
                  <a:lnTo>
                    <a:pt x="1270" y="39"/>
                  </a:lnTo>
                  <a:lnTo>
                    <a:pt x="1286" y="44"/>
                  </a:lnTo>
                  <a:lnTo>
                    <a:pt x="1290" y="47"/>
                  </a:lnTo>
                  <a:lnTo>
                    <a:pt x="1295" y="52"/>
                  </a:lnTo>
                  <a:lnTo>
                    <a:pt x="1300" y="53"/>
                  </a:lnTo>
                  <a:lnTo>
                    <a:pt x="1303" y="58"/>
                  </a:lnTo>
                  <a:lnTo>
                    <a:pt x="1306" y="63"/>
                  </a:lnTo>
                  <a:lnTo>
                    <a:pt x="1318" y="68"/>
                  </a:lnTo>
                  <a:lnTo>
                    <a:pt x="1328" y="76"/>
                  </a:lnTo>
                  <a:lnTo>
                    <a:pt x="1336" y="78"/>
                  </a:lnTo>
                  <a:lnTo>
                    <a:pt x="1341" y="81"/>
                  </a:lnTo>
                  <a:lnTo>
                    <a:pt x="1346" y="86"/>
                  </a:lnTo>
                  <a:lnTo>
                    <a:pt x="1354" y="91"/>
                  </a:lnTo>
                  <a:lnTo>
                    <a:pt x="1358" y="91"/>
                  </a:lnTo>
                  <a:lnTo>
                    <a:pt x="1361" y="87"/>
                  </a:lnTo>
                  <a:lnTo>
                    <a:pt x="1366" y="86"/>
                  </a:lnTo>
                  <a:lnTo>
                    <a:pt x="1372" y="87"/>
                  </a:lnTo>
                  <a:lnTo>
                    <a:pt x="1377" y="84"/>
                  </a:lnTo>
                  <a:lnTo>
                    <a:pt x="1382" y="84"/>
                  </a:lnTo>
                  <a:lnTo>
                    <a:pt x="1387" y="81"/>
                  </a:lnTo>
                  <a:lnTo>
                    <a:pt x="1392" y="78"/>
                  </a:lnTo>
                  <a:lnTo>
                    <a:pt x="1397" y="76"/>
                  </a:lnTo>
                  <a:lnTo>
                    <a:pt x="1402" y="76"/>
                  </a:lnTo>
                  <a:lnTo>
                    <a:pt x="1407" y="73"/>
                  </a:lnTo>
                  <a:lnTo>
                    <a:pt x="1414" y="70"/>
                  </a:lnTo>
                  <a:lnTo>
                    <a:pt x="1424" y="70"/>
                  </a:lnTo>
                  <a:lnTo>
                    <a:pt x="1427" y="70"/>
                  </a:lnTo>
                  <a:lnTo>
                    <a:pt x="1434" y="70"/>
                  </a:lnTo>
                  <a:lnTo>
                    <a:pt x="1439" y="73"/>
                  </a:lnTo>
                  <a:lnTo>
                    <a:pt x="1444" y="70"/>
                  </a:lnTo>
                  <a:lnTo>
                    <a:pt x="1452" y="68"/>
                  </a:lnTo>
                  <a:lnTo>
                    <a:pt x="1457" y="68"/>
                  </a:lnTo>
                  <a:lnTo>
                    <a:pt x="1460" y="65"/>
                  </a:lnTo>
                  <a:lnTo>
                    <a:pt x="1467" y="63"/>
                  </a:lnTo>
                  <a:lnTo>
                    <a:pt x="1470" y="66"/>
                  </a:lnTo>
                  <a:lnTo>
                    <a:pt x="1475" y="68"/>
                  </a:lnTo>
                  <a:lnTo>
                    <a:pt x="1482" y="63"/>
                  </a:lnTo>
                  <a:lnTo>
                    <a:pt x="1485" y="60"/>
                  </a:lnTo>
                  <a:lnTo>
                    <a:pt x="1490" y="58"/>
                  </a:lnTo>
                  <a:lnTo>
                    <a:pt x="1496" y="58"/>
                  </a:lnTo>
                  <a:lnTo>
                    <a:pt x="1505" y="53"/>
                  </a:lnTo>
                  <a:lnTo>
                    <a:pt x="1508" y="50"/>
                  </a:lnTo>
                  <a:lnTo>
                    <a:pt x="1515" y="47"/>
                  </a:lnTo>
                  <a:lnTo>
                    <a:pt x="1525" y="45"/>
                  </a:lnTo>
                  <a:lnTo>
                    <a:pt x="1533" y="44"/>
                  </a:lnTo>
                  <a:lnTo>
                    <a:pt x="1534" y="40"/>
                  </a:lnTo>
                  <a:lnTo>
                    <a:pt x="1539" y="39"/>
                  </a:lnTo>
                  <a:lnTo>
                    <a:pt x="1546" y="37"/>
                  </a:lnTo>
                  <a:lnTo>
                    <a:pt x="1546" y="31"/>
                  </a:lnTo>
                  <a:lnTo>
                    <a:pt x="1546" y="18"/>
                  </a:lnTo>
                  <a:lnTo>
                    <a:pt x="1554" y="13"/>
                  </a:lnTo>
                  <a:lnTo>
                    <a:pt x="155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3" name="Freeform 173"/>
            <p:cNvSpPr>
              <a:spLocks/>
            </p:cNvSpPr>
            <p:nvPr/>
          </p:nvSpPr>
          <p:spPr bwMode="auto">
            <a:xfrm>
              <a:off x="531812" y="2134395"/>
              <a:ext cx="676275" cy="1104900"/>
            </a:xfrm>
            <a:custGeom>
              <a:avLst/>
              <a:gdLst>
                <a:gd name="T0" fmla="*/ 825 w 851"/>
                <a:gd name="T1" fmla="*/ 803 h 1392"/>
                <a:gd name="T2" fmla="*/ 784 w 851"/>
                <a:gd name="T3" fmla="*/ 817 h 1392"/>
                <a:gd name="T4" fmla="*/ 744 w 851"/>
                <a:gd name="T5" fmla="*/ 819 h 1392"/>
                <a:gd name="T6" fmla="*/ 712 w 851"/>
                <a:gd name="T7" fmla="*/ 861 h 1392"/>
                <a:gd name="T8" fmla="*/ 630 w 851"/>
                <a:gd name="T9" fmla="*/ 814 h 1392"/>
                <a:gd name="T10" fmla="*/ 549 w 851"/>
                <a:gd name="T11" fmla="*/ 791 h 1392"/>
                <a:gd name="T12" fmla="*/ 544 w 851"/>
                <a:gd name="T13" fmla="*/ 833 h 1392"/>
                <a:gd name="T14" fmla="*/ 565 w 851"/>
                <a:gd name="T15" fmla="*/ 981 h 1392"/>
                <a:gd name="T16" fmla="*/ 628 w 851"/>
                <a:gd name="T17" fmla="*/ 1052 h 1392"/>
                <a:gd name="T18" fmla="*/ 559 w 851"/>
                <a:gd name="T19" fmla="*/ 1118 h 1392"/>
                <a:gd name="T20" fmla="*/ 595 w 851"/>
                <a:gd name="T21" fmla="*/ 1246 h 1392"/>
                <a:gd name="T22" fmla="*/ 598 w 851"/>
                <a:gd name="T23" fmla="*/ 1366 h 1392"/>
                <a:gd name="T24" fmla="*/ 542 w 851"/>
                <a:gd name="T25" fmla="*/ 1384 h 1392"/>
                <a:gd name="T26" fmla="*/ 484 w 851"/>
                <a:gd name="T27" fmla="*/ 1346 h 1392"/>
                <a:gd name="T28" fmla="*/ 398 w 851"/>
                <a:gd name="T29" fmla="*/ 1361 h 1392"/>
                <a:gd name="T30" fmla="*/ 349 w 851"/>
                <a:gd name="T31" fmla="*/ 1356 h 1392"/>
                <a:gd name="T32" fmla="*/ 350 w 851"/>
                <a:gd name="T33" fmla="*/ 1314 h 1392"/>
                <a:gd name="T34" fmla="*/ 340 w 851"/>
                <a:gd name="T35" fmla="*/ 1278 h 1392"/>
                <a:gd name="T36" fmla="*/ 317 w 851"/>
                <a:gd name="T37" fmla="*/ 1236 h 1392"/>
                <a:gd name="T38" fmla="*/ 340 w 851"/>
                <a:gd name="T39" fmla="*/ 1207 h 1392"/>
                <a:gd name="T40" fmla="*/ 334 w 851"/>
                <a:gd name="T41" fmla="*/ 1128 h 1392"/>
                <a:gd name="T42" fmla="*/ 324 w 851"/>
                <a:gd name="T43" fmla="*/ 1091 h 1392"/>
                <a:gd name="T44" fmla="*/ 304 w 851"/>
                <a:gd name="T45" fmla="*/ 1061 h 1392"/>
                <a:gd name="T46" fmla="*/ 251 w 851"/>
                <a:gd name="T47" fmla="*/ 1083 h 1392"/>
                <a:gd name="T48" fmla="*/ 183 w 851"/>
                <a:gd name="T49" fmla="*/ 1097 h 1392"/>
                <a:gd name="T50" fmla="*/ 127 w 851"/>
                <a:gd name="T51" fmla="*/ 1068 h 1392"/>
                <a:gd name="T52" fmla="*/ 109 w 851"/>
                <a:gd name="T53" fmla="*/ 1040 h 1392"/>
                <a:gd name="T54" fmla="*/ 91 w 851"/>
                <a:gd name="T55" fmla="*/ 1002 h 1392"/>
                <a:gd name="T56" fmla="*/ 112 w 851"/>
                <a:gd name="T57" fmla="*/ 977 h 1392"/>
                <a:gd name="T58" fmla="*/ 148 w 851"/>
                <a:gd name="T59" fmla="*/ 935 h 1392"/>
                <a:gd name="T60" fmla="*/ 140 w 851"/>
                <a:gd name="T61" fmla="*/ 867 h 1392"/>
                <a:gd name="T62" fmla="*/ 137 w 851"/>
                <a:gd name="T63" fmla="*/ 824 h 1392"/>
                <a:gd name="T64" fmla="*/ 84 w 851"/>
                <a:gd name="T65" fmla="*/ 799 h 1392"/>
                <a:gd name="T66" fmla="*/ 49 w 851"/>
                <a:gd name="T67" fmla="*/ 743 h 1392"/>
                <a:gd name="T68" fmla="*/ 1 w 851"/>
                <a:gd name="T69" fmla="*/ 710 h 1392"/>
                <a:gd name="T70" fmla="*/ 13 w 851"/>
                <a:gd name="T71" fmla="*/ 676 h 1392"/>
                <a:gd name="T72" fmla="*/ 44 w 851"/>
                <a:gd name="T73" fmla="*/ 654 h 1392"/>
                <a:gd name="T74" fmla="*/ 86 w 851"/>
                <a:gd name="T75" fmla="*/ 638 h 1392"/>
                <a:gd name="T76" fmla="*/ 127 w 851"/>
                <a:gd name="T77" fmla="*/ 655 h 1392"/>
                <a:gd name="T78" fmla="*/ 153 w 851"/>
                <a:gd name="T79" fmla="*/ 652 h 1392"/>
                <a:gd name="T80" fmla="*/ 172 w 851"/>
                <a:gd name="T81" fmla="*/ 629 h 1392"/>
                <a:gd name="T82" fmla="*/ 193 w 851"/>
                <a:gd name="T83" fmla="*/ 618 h 1392"/>
                <a:gd name="T84" fmla="*/ 229 w 851"/>
                <a:gd name="T85" fmla="*/ 608 h 1392"/>
                <a:gd name="T86" fmla="*/ 243 w 851"/>
                <a:gd name="T87" fmla="*/ 583 h 1392"/>
                <a:gd name="T88" fmla="*/ 266 w 851"/>
                <a:gd name="T89" fmla="*/ 549 h 1392"/>
                <a:gd name="T90" fmla="*/ 294 w 851"/>
                <a:gd name="T91" fmla="*/ 527 h 1392"/>
                <a:gd name="T92" fmla="*/ 268 w 851"/>
                <a:gd name="T93" fmla="*/ 500 h 1392"/>
                <a:gd name="T94" fmla="*/ 221 w 851"/>
                <a:gd name="T95" fmla="*/ 497 h 1392"/>
                <a:gd name="T96" fmla="*/ 165 w 851"/>
                <a:gd name="T97" fmla="*/ 463 h 1392"/>
                <a:gd name="T98" fmla="*/ 178 w 851"/>
                <a:gd name="T99" fmla="*/ 380 h 1392"/>
                <a:gd name="T100" fmla="*/ 142 w 851"/>
                <a:gd name="T101" fmla="*/ 337 h 1392"/>
                <a:gd name="T102" fmla="*/ 172 w 851"/>
                <a:gd name="T103" fmla="*/ 260 h 1392"/>
                <a:gd name="T104" fmla="*/ 148 w 851"/>
                <a:gd name="T105" fmla="*/ 199 h 1392"/>
                <a:gd name="T106" fmla="*/ 129 w 851"/>
                <a:gd name="T107" fmla="*/ 160 h 1392"/>
                <a:gd name="T108" fmla="*/ 91 w 851"/>
                <a:gd name="T109" fmla="*/ 139 h 1392"/>
                <a:gd name="T110" fmla="*/ 82 w 851"/>
                <a:gd name="T111" fmla="*/ 107 h 1392"/>
                <a:gd name="T112" fmla="*/ 105 w 851"/>
                <a:gd name="T113" fmla="*/ 83 h 1392"/>
                <a:gd name="T114" fmla="*/ 129 w 851"/>
                <a:gd name="T115" fmla="*/ 47 h 1392"/>
                <a:gd name="T116" fmla="*/ 167 w 851"/>
                <a:gd name="T117" fmla="*/ 24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1" h="1392">
                  <a:moveTo>
                    <a:pt x="851" y="782"/>
                  </a:moveTo>
                  <a:lnTo>
                    <a:pt x="850" y="777"/>
                  </a:lnTo>
                  <a:lnTo>
                    <a:pt x="845" y="775"/>
                  </a:lnTo>
                  <a:lnTo>
                    <a:pt x="840" y="777"/>
                  </a:lnTo>
                  <a:lnTo>
                    <a:pt x="838" y="778"/>
                  </a:lnTo>
                  <a:lnTo>
                    <a:pt x="833" y="783"/>
                  </a:lnTo>
                  <a:lnTo>
                    <a:pt x="831" y="785"/>
                  </a:lnTo>
                  <a:lnTo>
                    <a:pt x="830" y="793"/>
                  </a:lnTo>
                  <a:lnTo>
                    <a:pt x="827" y="799"/>
                  </a:lnTo>
                  <a:lnTo>
                    <a:pt x="825" y="803"/>
                  </a:lnTo>
                  <a:lnTo>
                    <a:pt x="818" y="809"/>
                  </a:lnTo>
                  <a:lnTo>
                    <a:pt x="817" y="809"/>
                  </a:lnTo>
                  <a:lnTo>
                    <a:pt x="812" y="809"/>
                  </a:lnTo>
                  <a:lnTo>
                    <a:pt x="810" y="809"/>
                  </a:lnTo>
                  <a:lnTo>
                    <a:pt x="802" y="807"/>
                  </a:lnTo>
                  <a:lnTo>
                    <a:pt x="800" y="807"/>
                  </a:lnTo>
                  <a:lnTo>
                    <a:pt x="795" y="812"/>
                  </a:lnTo>
                  <a:lnTo>
                    <a:pt x="793" y="814"/>
                  </a:lnTo>
                  <a:lnTo>
                    <a:pt x="788" y="814"/>
                  </a:lnTo>
                  <a:lnTo>
                    <a:pt x="784" y="817"/>
                  </a:lnTo>
                  <a:lnTo>
                    <a:pt x="782" y="816"/>
                  </a:lnTo>
                  <a:lnTo>
                    <a:pt x="779" y="814"/>
                  </a:lnTo>
                  <a:lnTo>
                    <a:pt x="774" y="812"/>
                  </a:lnTo>
                  <a:lnTo>
                    <a:pt x="769" y="812"/>
                  </a:lnTo>
                  <a:lnTo>
                    <a:pt x="767" y="812"/>
                  </a:lnTo>
                  <a:lnTo>
                    <a:pt x="760" y="816"/>
                  </a:lnTo>
                  <a:lnTo>
                    <a:pt x="757" y="817"/>
                  </a:lnTo>
                  <a:lnTo>
                    <a:pt x="749" y="819"/>
                  </a:lnTo>
                  <a:lnTo>
                    <a:pt x="747" y="819"/>
                  </a:lnTo>
                  <a:lnTo>
                    <a:pt x="744" y="819"/>
                  </a:lnTo>
                  <a:lnTo>
                    <a:pt x="737" y="824"/>
                  </a:lnTo>
                  <a:lnTo>
                    <a:pt x="737" y="827"/>
                  </a:lnTo>
                  <a:lnTo>
                    <a:pt x="739" y="832"/>
                  </a:lnTo>
                  <a:lnTo>
                    <a:pt x="739" y="833"/>
                  </a:lnTo>
                  <a:lnTo>
                    <a:pt x="744" y="837"/>
                  </a:lnTo>
                  <a:lnTo>
                    <a:pt x="745" y="838"/>
                  </a:lnTo>
                  <a:lnTo>
                    <a:pt x="752" y="845"/>
                  </a:lnTo>
                  <a:lnTo>
                    <a:pt x="741" y="845"/>
                  </a:lnTo>
                  <a:lnTo>
                    <a:pt x="729" y="856"/>
                  </a:lnTo>
                  <a:lnTo>
                    <a:pt x="712" y="861"/>
                  </a:lnTo>
                  <a:lnTo>
                    <a:pt x="706" y="872"/>
                  </a:lnTo>
                  <a:lnTo>
                    <a:pt x="691" y="879"/>
                  </a:lnTo>
                  <a:lnTo>
                    <a:pt x="679" y="883"/>
                  </a:lnTo>
                  <a:lnTo>
                    <a:pt x="673" y="869"/>
                  </a:lnTo>
                  <a:lnTo>
                    <a:pt x="671" y="854"/>
                  </a:lnTo>
                  <a:lnTo>
                    <a:pt x="663" y="840"/>
                  </a:lnTo>
                  <a:lnTo>
                    <a:pt x="653" y="832"/>
                  </a:lnTo>
                  <a:lnTo>
                    <a:pt x="643" y="822"/>
                  </a:lnTo>
                  <a:lnTo>
                    <a:pt x="638" y="814"/>
                  </a:lnTo>
                  <a:lnTo>
                    <a:pt x="630" y="814"/>
                  </a:lnTo>
                  <a:lnTo>
                    <a:pt x="625" y="819"/>
                  </a:lnTo>
                  <a:lnTo>
                    <a:pt x="618" y="809"/>
                  </a:lnTo>
                  <a:lnTo>
                    <a:pt x="610" y="807"/>
                  </a:lnTo>
                  <a:lnTo>
                    <a:pt x="603" y="811"/>
                  </a:lnTo>
                  <a:lnTo>
                    <a:pt x="600" y="817"/>
                  </a:lnTo>
                  <a:lnTo>
                    <a:pt x="595" y="822"/>
                  </a:lnTo>
                  <a:lnTo>
                    <a:pt x="582" y="807"/>
                  </a:lnTo>
                  <a:lnTo>
                    <a:pt x="567" y="796"/>
                  </a:lnTo>
                  <a:lnTo>
                    <a:pt x="559" y="793"/>
                  </a:lnTo>
                  <a:lnTo>
                    <a:pt x="549" y="791"/>
                  </a:lnTo>
                  <a:lnTo>
                    <a:pt x="545" y="794"/>
                  </a:lnTo>
                  <a:lnTo>
                    <a:pt x="540" y="804"/>
                  </a:lnTo>
                  <a:lnTo>
                    <a:pt x="534" y="803"/>
                  </a:lnTo>
                  <a:lnTo>
                    <a:pt x="529" y="803"/>
                  </a:lnTo>
                  <a:lnTo>
                    <a:pt x="526" y="811"/>
                  </a:lnTo>
                  <a:lnTo>
                    <a:pt x="527" y="817"/>
                  </a:lnTo>
                  <a:lnTo>
                    <a:pt x="529" y="820"/>
                  </a:lnTo>
                  <a:lnTo>
                    <a:pt x="530" y="824"/>
                  </a:lnTo>
                  <a:lnTo>
                    <a:pt x="535" y="824"/>
                  </a:lnTo>
                  <a:lnTo>
                    <a:pt x="544" y="833"/>
                  </a:lnTo>
                  <a:lnTo>
                    <a:pt x="540" y="846"/>
                  </a:lnTo>
                  <a:lnTo>
                    <a:pt x="539" y="861"/>
                  </a:lnTo>
                  <a:lnTo>
                    <a:pt x="549" y="877"/>
                  </a:lnTo>
                  <a:lnTo>
                    <a:pt x="550" y="890"/>
                  </a:lnTo>
                  <a:lnTo>
                    <a:pt x="557" y="903"/>
                  </a:lnTo>
                  <a:lnTo>
                    <a:pt x="559" y="921"/>
                  </a:lnTo>
                  <a:lnTo>
                    <a:pt x="555" y="939"/>
                  </a:lnTo>
                  <a:lnTo>
                    <a:pt x="560" y="958"/>
                  </a:lnTo>
                  <a:lnTo>
                    <a:pt x="565" y="976"/>
                  </a:lnTo>
                  <a:lnTo>
                    <a:pt x="565" y="981"/>
                  </a:lnTo>
                  <a:lnTo>
                    <a:pt x="565" y="992"/>
                  </a:lnTo>
                  <a:lnTo>
                    <a:pt x="567" y="1003"/>
                  </a:lnTo>
                  <a:lnTo>
                    <a:pt x="575" y="1011"/>
                  </a:lnTo>
                  <a:lnTo>
                    <a:pt x="592" y="1013"/>
                  </a:lnTo>
                  <a:lnTo>
                    <a:pt x="603" y="1018"/>
                  </a:lnTo>
                  <a:lnTo>
                    <a:pt x="616" y="1029"/>
                  </a:lnTo>
                  <a:lnTo>
                    <a:pt x="623" y="1036"/>
                  </a:lnTo>
                  <a:lnTo>
                    <a:pt x="626" y="1040"/>
                  </a:lnTo>
                  <a:lnTo>
                    <a:pt x="628" y="1040"/>
                  </a:lnTo>
                  <a:lnTo>
                    <a:pt x="628" y="1052"/>
                  </a:lnTo>
                  <a:lnTo>
                    <a:pt x="618" y="1058"/>
                  </a:lnTo>
                  <a:lnTo>
                    <a:pt x="605" y="1061"/>
                  </a:lnTo>
                  <a:lnTo>
                    <a:pt x="592" y="1066"/>
                  </a:lnTo>
                  <a:lnTo>
                    <a:pt x="585" y="1076"/>
                  </a:lnTo>
                  <a:lnTo>
                    <a:pt x="575" y="1083"/>
                  </a:lnTo>
                  <a:lnTo>
                    <a:pt x="573" y="1087"/>
                  </a:lnTo>
                  <a:lnTo>
                    <a:pt x="575" y="1094"/>
                  </a:lnTo>
                  <a:lnTo>
                    <a:pt x="575" y="1097"/>
                  </a:lnTo>
                  <a:lnTo>
                    <a:pt x="559" y="1115"/>
                  </a:lnTo>
                  <a:lnTo>
                    <a:pt x="559" y="1118"/>
                  </a:lnTo>
                  <a:lnTo>
                    <a:pt x="554" y="1129"/>
                  </a:lnTo>
                  <a:lnTo>
                    <a:pt x="555" y="1141"/>
                  </a:lnTo>
                  <a:lnTo>
                    <a:pt x="555" y="1152"/>
                  </a:lnTo>
                  <a:lnTo>
                    <a:pt x="557" y="1167"/>
                  </a:lnTo>
                  <a:lnTo>
                    <a:pt x="559" y="1186"/>
                  </a:lnTo>
                  <a:lnTo>
                    <a:pt x="570" y="1199"/>
                  </a:lnTo>
                  <a:lnTo>
                    <a:pt x="587" y="1206"/>
                  </a:lnTo>
                  <a:lnTo>
                    <a:pt x="595" y="1223"/>
                  </a:lnTo>
                  <a:lnTo>
                    <a:pt x="597" y="1233"/>
                  </a:lnTo>
                  <a:lnTo>
                    <a:pt x="595" y="1246"/>
                  </a:lnTo>
                  <a:lnTo>
                    <a:pt x="590" y="1265"/>
                  </a:lnTo>
                  <a:lnTo>
                    <a:pt x="585" y="1278"/>
                  </a:lnTo>
                  <a:lnTo>
                    <a:pt x="578" y="1288"/>
                  </a:lnTo>
                  <a:lnTo>
                    <a:pt x="583" y="1301"/>
                  </a:lnTo>
                  <a:lnTo>
                    <a:pt x="598" y="1303"/>
                  </a:lnTo>
                  <a:lnTo>
                    <a:pt x="595" y="1319"/>
                  </a:lnTo>
                  <a:lnTo>
                    <a:pt x="600" y="1332"/>
                  </a:lnTo>
                  <a:lnTo>
                    <a:pt x="598" y="1346"/>
                  </a:lnTo>
                  <a:lnTo>
                    <a:pt x="598" y="1356"/>
                  </a:lnTo>
                  <a:lnTo>
                    <a:pt x="598" y="1366"/>
                  </a:lnTo>
                  <a:lnTo>
                    <a:pt x="607" y="1367"/>
                  </a:lnTo>
                  <a:lnTo>
                    <a:pt x="612" y="1362"/>
                  </a:lnTo>
                  <a:lnTo>
                    <a:pt x="618" y="1362"/>
                  </a:lnTo>
                  <a:lnTo>
                    <a:pt x="621" y="1364"/>
                  </a:lnTo>
                  <a:lnTo>
                    <a:pt x="620" y="1371"/>
                  </a:lnTo>
                  <a:lnTo>
                    <a:pt x="607" y="1379"/>
                  </a:lnTo>
                  <a:lnTo>
                    <a:pt x="587" y="1382"/>
                  </a:lnTo>
                  <a:lnTo>
                    <a:pt x="569" y="1392"/>
                  </a:lnTo>
                  <a:lnTo>
                    <a:pt x="557" y="1384"/>
                  </a:lnTo>
                  <a:lnTo>
                    <a:pt x="542" y="1384"/>
                  </a:lnTo>
                  <a:lnTo>
                    <a:pt x="534" y="1385"/>
                  </a:lnTo>
                  <a:lnTo>
                    <a:pt x="526" y="1380"/>
                  </a:lnTo>
                  <a:lnTo>
                    <a:pt x="526" y="1372"/>
                  </a:lnTo>
                  <a:lnTo>
                    <a:pt x="530" y="1366"/>
                  </a:lnTo>
                  <a:lnTo>
                    <a:pt x="522" y="1359"/>
                  </a:lnTo>
                  <a:lnTo>
                    <a:pt x="516" y="1369"/>
                  </a:lnTo>
                  <a:lnTo>
                    <a:pt x="516" y="1356"/>
                  </a:lnTo>
                  <a:lnTo>
                    <a:pt x="501" y="1356"/>
                  </a:lnTo>
                  <a:lnTo>
                    <a:pt x="496" y="1348"/>
                  </a:lnTo>
                  <a:lnTo>
                    <a:pt x="484" y="1346"/>
                  </a:lnTo>
                  <a:lnTo>
                    <a:pt x="476" y="1351"/>
                  </a:lnTo>
                  <a:lnTo>
                    <a:pt x="468" y="1356"/>
                  </a:lnTo>
                  <a:lnTo>
                    <a:pt x="459" y="1356"/>
                  </a:lnTo>
                  <a:lnTo>
                    <a:pt x="451" y="1353"/>
                  </a:lnTo>
                  <a:lnTo>
                    <a:pt x="441" y="1351"/>
                  </a:lnTo>
                  <a:lnTo>
                    <a:pt x="433" y="1354"/>
                  </a:lnTo>
                  <a:lnTo>
                    <a:pt x="421" y="1356"/>
                  </a:lnTo>
                  <a:lnTo>
                    <a:pt x="413" y="1359"/>
                  </a:lnTo>
                  <a:lnTo>
                    <a:pt x="406" y="1361"/>
                  </a:lnTo>
                  <a:lnTo>
                    <a:pt x="398" y="1361"/>
                  </a:lnTo>
                  <a:lnTo>
                    <a:pt x="390" y="1364"/>
                  </a:lnTo>
                  <a:lnTo>
                    <a:pt x="388" y="1364"/>
                  </a:lnTo>
                  <a:lnTo>
                    <a:pt x="383" y="1371"/>
                  </a:lnTo>
                  <a:lnTo>
                    <a:pt x="382" y="1372"/>
                  </a:lnTo>
                  <a:lnTo>
                    <a:pt x="378" y="1372"/>
                  </a:lnTo>
                  <a:lnTo>
                    <a:pt x="375" y="1369"/>
                  </a:lnTo>
                  <a:lnTo>
                    <a:pt x="370" y="1367"/>
                  </a:lnTo>
                  <a:lnTo>
                    <a:pt x="358" y="1362"/>
                  </a:lnTo>
                  <a:lnTo>
                    <a:pt x="355" y="1362"/>
                  </a:lnTo>
                  <a:lnTo>
                    <a:pt x="349" y="1356"/>
                  </a:lnTo>
                  <a:lnTo>
                    <a:pt x="345" y="1351"/>
                  </a:lnTo>
                  <a:lnTo>
                    <a:pt x="340" y="1348"/>
                  </a:lnTo>
                  <a:lnTo>
                    <a:pt x="339" y="1340"/>
                  </a:lnTo>
                  <a:lnTo>
                    <a:pt x="335" y="1337"/>
                  </a:lnTo>
                  <a:lnTo>
                    <a:pt x="339" y="1333"/>
                  </a:lnTo>
                  <a:lnTo>
                    <a:pt x="344" y="1332"/>
                  </a:lnTo>
                  <a:lnTo>
                    <a:pt x="349" y="1330"/>
                  </a:lnTo>
                  <a:lnTo>
                    <a:pt x="352" y="1325"/>
                  </a:lnTo>
                  <a:lnTo>
                    <a:pt x="350" y="1322"/>
                  </a:lnTo>
                  <a:lnTo>
                    <a:pt x="350" y="1314"/>
                  </a:lnTo>
                  <a:lnTo>
                    <a:pt x="352" y="1309"/>
                  </a:lnTo>
                  <a:lnTo>
                    <a:pt x="352" y="1304"/>
                  </a:lnTo>
                  <a:lnTo>
                    <a:pt x="350" y="1303"/>
                  </a:lnTo>
                  <a:lnTo>
                    <a:pt x="347" y="1298"/>
                  </a:lnTo>
                  <a:lnTo>
                    <a:pt x="344" y="1293"/>
                  </a:lnTo>
                  <a:lnTo>
                    <a:pt x="339" y="1291"/>
                  </a:lnTo>
                  <a:lnTo>
                    <a:pt x="337" y="1288"/>
                  </a:lnTo>
                  <a:lnTo>
                    <a:pt x="335" y="1283"/>
                  </a:lnTo>
                  <a:lnTo>
                    <a:pt x="335" y="1282"/>
                  </a:lnTo>
                  <a:lnTo>
                    <a:pt x="340" y="1278"/>
                  </a:lnTo>
                  <a:lnTo>
                    <a:pt x="339" y="1273"/>
                  </a:lnTo>
                  <a:lnTo>
                    <a:pt x="334" y="1269"/>
                  </a:lnTo>
                  <a:lnTo>
                    <a:pt x="329" y="1267"/>
                  </a:lnTo>
                  <a:lnTo>
                    <a:pt x="324" y="1264"/>
                  </a:lnTo>
                  <a:lnTo>
                    <a:pt x="320" y="1259"/>
                  </a:lnTo>
                  <a:lnTo>
                    <a:pt x="315" y="1251"/>
                  </a:lnTo>
                  <a:lnTo>
                    <a:pt x="311" y="1249"/>
                  </a:lnTo>
                  <a:lnTo>
                    <a:pt x="311" y="1241"/>
                  </a:lnTo>
                  <a:lnTo>
                    <a:pt x="312" y="1238"/>
                  </a:lnTo>
                  <a:lnTo>
                    <a:pt x="317" y="1236"/>
                  </a:lnTo>
                  <a:lnTo>
                    <a:pt x="322" y="1236"/>
                  </a:lnTo>
                  <a:lnTo>
                    <a:pt x="329" y="1236"/>
                  </a:lnTo>
                  <a:lnTo>
                    <a:pt x="332" y="1235"/>
                  </a:lnTo>
                  <a:lnTo>
                    <a:pt x="337" y="1233"/>
                  </a:lnTo>
                  <a:lnTo>
                    <a:pt x="340" y="1231"/>
                  </a:lnTo>
                  <a:lnTo>
                    <a:pt x="344" y="1228"/>
                  </a:lnTo>
                  <a:lnTo>
                    <a:pt x="345" y="1222"/>
                  </a:lnTo>
                  <a:lnTo>
                    <a:pt x="345" y="1217"/>
                  </a:lnTo>
                  <a:lnTo>
                    <a:pt x="342" y="1215"/>
                  </a:lnTo>
                  <a:lnTo>
                    <a:pt x="340" y="1207"/>
                  </a:lnTo>
                  <a:lnTo>
                    <a:pt x="344" y="1194"/>
                  </a:lnTo>
                  <a:lnTo>
                    <a:pt x="347" y="1178"/>
                  </a:lnTo>
                  <a:lnTo>
                    <a:pt x="352" y="1172"/>
                  </a:lnTo>
                  <a:lnTo>
                    <a:pt x="350" y="1165"/>
                  </a:lnTo>
                  <a:lnTo>
                    <a:pt x="349" y="1157"/>
                  </a:lnTo>
                  <a:lnTo>
                    <a:pt x="345" y="1152"/>
                  </a:lnTo>
                  <a:lnTo>
                    <a:pt x="340" y="1146"/>
                  </a:lnTo>
                  <a:lnTo>
                    <a:pt x="335" y="1139"/>
                  </a:lnTo>
                  <a:lnTo>
                    <a:pt x="334" y="1133"/>
                  </a:lnTo>
                  <a:lnTo>
                    <a:pt x="334" y="1128"/>
                  </a:lnTo>
                  <a:lnTo>
                    <a:pt x="332" y="1123"/>
                  </a:lnTo>
                  <a:lnTo>
                    <a:pt x="332" y="1120"/>
                  </a:lnTo>
                  <a:lnTo>
                    <a:pt x="332" y="1115"/>
                  </a:lnTo>
                  <a:lnTo>
                    <a:pt x="330" y="1112"/>
                  </a:lnTo>
                  <a:lnTo>
                    <a:pt x="327" y="1108"/>
                  </a:lnTo>
                  <a:lnTo>
                    <a:pt x="325" y="1107"/>
                  </a:lnTo>
                  <a:lnTo>
                    <a:pt x="325" y="1104"/>
                  </a:lnTo>
                  <a:lnTo>
                    <a:pt x="325" y="1100"/>
                  </a:lnTo>
                  <a:lnTo>
                    <a:pt x="325" y="1095"/>
                  </a:lnTo>
                  <a:lnTo>
                    <a:pt x="324" y="1091"/>
                  </a:lnTo>
                  <a:lnTo>
                    <a:pt x="319" y="1086"/>
                  </a:lnTo>
                  <a:lnTo>
                    <a:pt x="317" y="1084"/>
                  </a:lnTo>
                  <a:lnTo>
                    <a:pt x="315" y="1081"/>
                  </a:lnTo>
                  <a:lnTo>
                    <a:pt x="317" y="1076"/>
                  </a:lnTo>
                  <a:lnTo>
                    <a:pt x="319" y="1071"/>
                  </a:lnTo>
                  <a:lnTo>
                    <a:pt x="319" y="1066"/>
                  </a:lnTo>
                  <a:lnTo>
                    <a:pt x="314" y="1060"/>
                  </a:lnTo>
                  <a:lnTo>
                    <a:pt x="312" y="1058"/>
                  </a:lnTo>
                  <a:lnTo>
                    <a:pt x="309" y="1061"/>
                  </a:lnTo>
                  <a:lnTo>
                    <a:pt x="304" y="1061"/>
                  </a:lnTo>
                  <a:lnTo>
                    <a:pt x="294" y="1058"/>
                  </a:lnTo>
                  <a:lnTo>
                    <a:pt x="287" y="1055"/>
                  </a:lnTo>
                  <a:lnTo>
                    <a:pt x="286" y="1055"/>
                  </a:lnTo>
                  <a:lnTo>
                    <a:pt x="281" y="1055"/>
                  </a:lnTo>
                  <a:lnTo>
                    <a:pt x="276" y="1058"/>
                  </a:lnTo>
                  <a:lnTo>
                    <a:pt x="272" y="1061"/>
                  </a:lnTo>
                  <a:lnTo>
                    <a:pt x="266" y="1066"/>
                  </a:lnTo>
                  <a:lnTo>
                    <a:pt x="263" y="1071"/>
                  </a:lnTo>
                  <a:lnTo>
                    <a:pt x="261" y="1078"/>
                  </a:lnTo>
                  <a:lnTo>
                    <a:pt x="251" y="1083"/>
                  </a:lnTo>
                  <a:lnTo>
                    <a:pt x="246" y="1086"/>
                  </a:lnTo>
                  <a:lnTo>
                    <a:pt x="243" y="1091"/>
                  </a:lnTo>
                  <a:lnTo>
                    <a:pt x="236" y="1091"/>
                  </a:lnTo>
                  <a:lnTo>
                    <a:pt x="226" y="1092"/>
                  </a:lnTo>
                  <a:lnTo>
                    <a:pt x="218" y="1099"/>
                  </a:lnTo>
                  <a:lnTo>
                    <a:pt x="211" y="1099"/>
                  </a:lnTo>
                  <a:lnTo>
                    <a:pt x="203" y="1099"/>
                  </a:lnTo>
                  <a:lnTo>
                    <a:pt x="193" y="1099"/>
                  </a:lnTo>
                  <a:lnTo>
                    <a:pt x="186" y="1099"/>
                  </a:lnTo>
                  <a:lnTo>
                    <a:pt x="183" y="1097"/>
                  </a:lnTo>
                  <a:lnTo>
                    <a:pt x="178" y="1095"/>
                  </a:lnTo>
                  <a:lnTo>
                    <a:pt x="170" y="1092"/>
                  </a:lnTo>
                  <a:lnTo>
                    <a:pt x="163" y="1094"/>
                  </a:lnTo>
                  <a:lnTo>
                    <a:pt x="153" y="1097"/>
                  </a:lnTo>
                  <a:lnTo>
                    <a:pt x="147" y="1094"/>
                  </a:lnTo>
                  <a:lnTo>
                    <a:pt x="147" y="1089"/>
                  </a:lnTo>
                  <a:lnTo>
                    <a:pt x="145" y="1079"/>
                  </a:lnTo>
                  <a:lnTo>
                    <a:pt x="140" y="1071"/>
                  </a:lnTo>
                  <a:lnTo>
                    <a:pt x="129" y="1071"/>
                  </a:lnTo>
                  <a:lnTo>
                    <a:pt x="127" y="1068"/>
                  </a:lnTo>
                  <a:lnTo>
                    <a:pt x="122" y="1065"/>
                  </a:lnTo>
                  <a:lnTo>
                    <a:pt x="117" y="1060"/>
                  </a:lnTo>
                  <a:lnTo>
                    <a:pt x="112" y="1057"/>
                  </a:lnTo>
                  <a:lnTo>
                    <a:pt x="112" y="1055"/>
                  </a:lnTo>
                  <a:lnTo>
                    <a:pt x="110" y="1053"/>
                  </a:lnTo>
                  <a:lnTo>
                    <a:pt x="109" y="1050"/>
                  </a:lnTo>
                  <a:lnTo>
                    <a:pt x="107" y="1047"/>
                  </a:lnTo>
                  <a:lnTo>
                    <a:pt x="105" y="1044"/>
                  </a:lnTo>
                  <a:lnTo>
                    <a:pt x="109" y="1042"/>
                  </a:lnTo>
                  <a:lnTo>
                    <a:pt x="109" y="1040"/>
                  </a:lnTo>
                  <a:lnTo>
                    <a:pt x="105" y="1039"/>
                  </a:lnTo>
                  <a:lnTo>
                    <a:pt x="105" y="1037"/>
                  </a:lnTo>
                  <a:lnTo>
                    <a:pt x="104" y="1032"/>
                  </a:lnTo>
                  <a:lnTo>
                    <a:pt x="104" y="1031"/>
                  </a:lnTo>
                  <a:lnTo>
                    <a:pt x="104" y="1026"/>
                  </a:lnTo>
                  <a:lnTo>
                    <a:pt x="100" y="1021"/>
                  </a:lnTo>
                  <a:lnTo>
                    <a:pt x="97" y="1016"/>
                  </a:lnTo>
                  <a:lnTo>
                    <a:pt x="97" y="1011"/>
                  </a:lnTo>
                  <a:lnTo>
                    <a:pt x="94" y="1008"/>
                  </a:lnTo>
                  <a:lnTo>
                    <a:pt x="91" y="1002"/>
                  </a:lnTo>
                  <a:lnTo>
                    <a:pt x="87" y="994"/>
                  </a:lnTo>
                  <a:lnTo>
                    <a:pt x="89" y="994"/>
                  </a:lnTo>
                  <a:lnTo>
                    <a:pt x="92" y="992"/>
                  </a:lnTo>
                  <a:lnTo>
                    <a:pt x="94" y="990"/>
                  </a:lnTo>
                  <a:lnTo>
                    <a:pt x="96" y="989"/>
                  </a:lnTo>
                  <a:lnTo>
                    <a:pt x="97" y="987"/>
                  </a:lnTo>
                  <a:lnTo>
                    <a:pt x="99" y="982"/>
                  </a:lnTo>
                  <a:lnTo>
                    <a:pt x="104" y="982"/>
                  </a:lnTo>
                  <a:lnTo>
                    <a:pt x="109" y="977"/>
                  </a:lnTo>
                  <a:lnTo>
                    <a:pt x="112" y="977"/>
                  </a:lnTo>
                  <a:lnTo>
                    <a:pt x="114" y="974"/>
                  </a:lnTo>
                  <a:lnTo>
                    <a:pt x="119" y="971"/>
                  </a:lnTo>
                  <a:lnTo>
                    <a:pt x="125" y="964"/>
                  </a:lnTo>
                  <a:lnTo>
                    <a:pt x="130" y="961"/>
                  </a:lnTo>
                  <a:lnTo>
                    <a:pt x="134" y="958"/>
                  </a:lnTo>
                  <a:lnTo>
                    <a:pt x="140" y="951"/>
                  </a:lnTo>
                  <a:lnTo>
                    <a:pt x="140" y="948"/>
                  </a:lnTo>
                  <a:lnTo>
                    <a:pt x="143" y="943"/>
                  </a:lnTo>
                  <a:lnTo>
                    <a:pt x="148" y="939"/>
                  </a:lnTo>
                  <a:lnTo>
                    <a:pt x="148" y="935"/>
                  </a:lnTo>
                  <a:lnTo>
                    <a:pt x="150" y="929"/>
                  </a:lnTo>
                  <a:lnTo>
                    <a:pt x="152" y="924"/>
                  </a:lnTo>
                  <a:lnTo>
                    <a:pt x="153" y="914"/>
                  </a:lnTo>
                  <a:lnTo>
                    <a:pt x="153" y="903"/>
                  </a:lnTo>
                  <a:lnTo>
                    <a:pt x="155" y="898"/>
                  </a:lnTo>
                  <a:lnTo>
                    <a:pt x="157" y="893"/>
                  </a:lnTo>
                  <a:lnTo>
                    <a:pt x="157" y="887"/>
                  </a:lnTo>
                  <a:lnTo>
                    <a:pt x="155" y="880"/>
                  </a:lnTo>
                  <a:lnTo>
                    <a:pt x="150" y="871"/>
                  </a:lnTo>
                  <a:lnTo>
                    <a:pt x="140" y="867"/>
                  </a:lnTo>
                  <a:lnTo>
                    <a:pt x="139" y="864"/>
                  </a:lnTo>
                  <a:lnTo>
                    <a:pt x="147" y="856"/>
                  </a:lnTo>
                  <a:lnTo>
                    <a:pt x="150" y="854"/>
                  </a:lnTo>
                  <a:lnTo>
                    <a:pt x="148" y="851"/>
                  </a:lnTo>
                  <a:lnTo>
                    <a:pt x="148" y="848"/>
                  </a:lnTo>
                  <a:lnTo>
                    <a:pt x="150" y="843"/>
                  </a:lnTo>
                  <a:lnTo>
                    <a:pt x="145" y="838"/>
                  </a:lnTo>
                  <a:lnTo>
                    <a:pt x="142" y="835"/>
                  </a:lnTo>
                  <a:lnTo>
                    <a:pt x="139" y="828"/>
                  </a:lnTo>
                  <a:lnTo>
                    <a:pt x="137" y="824"/>
                  </a:lnTo>
                  <a:lnTo>
                    <a:pt x="132" y="819"/>
                  </a:lnTo>
                  <a:lnTo>
                    <a:pt x="125" y="819"/>
                  </a:lnTo>
                  <a:lnTo>
                    <a:pt x="114" y="819"/>
                  </a:lnTo>
                  <a:lnTo>
                    <a:pt x="110" y="820"/>
                  </a:lnTo>
                  <a:lnTo>
                    <a:pt x="105" y="819"/>
                  </a:lnTo>
                  <a:lnTo>
                    <a:pt x="102" y="817"/>
                  </a:lnTo>
                  <a:lnTo>
                    <a:pt x="97" y="814"/>
                  </a:lnTo>
                  <a:lnTo>
                    <a:pt x="86" y="806"/>
                  </a:lnTo>
                  <a:lnTo>
                    <a:pt x="86" y="801"/>
                  </a:lnTo>
                  <a:lnTo>
                    <a:pt x="84" y="799"/>
                  </a:lnTo>
                  <a:lnTo>
                    <a:pt x="79" y="794"/>
                  </a:lnTo>
                  <a:lnTo>
                    <a:pt x="74" y="790"/>
                  </a:lnTo>
                  <a:lnTo>
                    <a:pt x="71" y="783"/>
                  </a:lnTo>
                  <a:lnTo>
                    <a:pt x="69" y="777"/>
                  </a:lnTo>
                  <a:lnTo>
                    <a:pt x="69" y="769"/>
                  </a:lnTo>
                  <a:lnTo>
                    <a:pt x="67" y="757"/>
                  </a:lnTo>
                  <a:lnTo>
                    <a:pt x="64" y="754"/>
                  </a:lnTo>
                  <a:lnTo>
                    <a:pt x="59" y="752"/>
                  </a:lnTo>
                  <a:lnTo>
                    <a:pt x="53" y="748"/>
                  </a:lnTo>
                  <a:lnTo>
                    <a:pt x="49" y="743"/>
                  </a:lnTo>
                  <a:lnTo>
                    <a:pt x="48" y="741"/>
                  </a:lnTo>
                  <a:lnTo>
                    <a:pt x="43" y="739"/>
                  </a:lnTo>
                  <a:lnTo>
                    <a:pt x="38" y="738"/>
                  </a:lnTo>
                  <a:lnTo>
                    <a:pt x="34" y="735"/>
                  </a:lnTo>
                  <a:lnTo>
                    <a:pt x="26" y="733"/>
                  </a:lnTo>
                  <a:lnTo>
                    <a:pt x="19" y="725"/>
                  </a:lnTo>
                  <a:lnTo>
                    <a:pt x="16" y="722"/>
                  </a:lnTo>
                  <a:lnTo>
                    <a:pt x="8" y="715"/>
                  </a:lnTo>
                  <a:lnTo>
                    <a:pt x="5" y="714"/>
                  </a:lnTo>
                  <a:lnTo>
                    <a:pt x="1" y="710"/>
                  </a:lnTo>
                  <a:lnTo>
                    <a:pt x="0" y="705"/>
                  </a:lnTo>
                  <a:lnTo>
                    <a:pt x="1" y="699"/>
                  </a:lnTo>
                  <a:lnTo>
                    <a:pt x="1" y="694"/>
                  </a:lnTo>
                  <a:lnTo>
                    <a:pt x="1" y="689"/>
                  </a:lnTo>
                  <a:lnTo>
                    <a:pt x="1" y="683"/>
                  </a:lnTo>
                  <a:lnTo>
                    <a:pt x="0" y="678"/>
                  </a:lnTo>
                  <a:lnTo>
                    <a:pt x="3" y="676"/>
                  </a:lnTo>
                  <a:lnTo>
                    <a:pt x="6" y="683"/>
                  </a:lnTo>
                  <a:lnTo>
                    <a:pt x="10" y="681"/>
                  </a:lnTo>
                  <a:lnTo>
                    <a:pt x="13" y="676"/>
                  </a:lnTo>
                  <a:lnTo>
                    <a:pt x="11" y="673"/>
                  </a:lnTo>
                  <a:lnTo>
                    <a:pt x="14" y="672"/>
                  </a:lnTo>
                  <a:lnTo>
                    <a:pt x="14" y="670"/>
                  </a:lnTo>
                  <a:lnTo>
                    <a:pt x="16" y="665"/>
                  </a:lnTo>
                  <a:lnTo>
                    <a:pt x="21" y="663"/>
                  </a:lnTo>
                  <a:lnTo>
                    <a:pt x="24" y="660"/>
                  </a:lnTo>
                  <a:lnTo>
                    <a:pt x="31" y="657"/>
                  </a:lnTo>
                  <a:lnTo>
                    <a:pt x="38" y="655"/>
                  </a:lnTo>
                  <a:lnTo>
                    <a:pt x="43" y="655"/>
                  </a:lnTo>
                  <a:lnTo>
                    <a:pt x="44" y="654"/>
                  </a:lnTo>
                  <a:lnTo>
                    <a:pt x="44" y="652"/>
                  </a:lnTo>
                  <a:lnTo>
                    <a:pt x="49" y="649"/>
                  </a:lnTo>
                  <a:lnTo>
                    <a:pt x="54" y="649"/>
                  </a:lnTo>
                  <a:lnTo>
                    <a:pt x="59" y="647"/>
                  </a:lnTo>
                  <a:lnTo>
                    <a:pt x="62" y="647"/>
                  </a:lnTo>
                  <a:lnTo>
                    <a:pt x="71" y="641"/>
                  </a:lnTo>
                  <a:lnTo>
                    <a:pt x="74" y="641"/>
                  </a:lnTo>
                  <a:lnTo>
                    <a:pt x="77" y="641"/>
                  </a:lnTo>
                  <a:lnTo>
                    <a:pt x="81" y="639"/>
                  </a:lnTo>
                  <a:lnTo>
                    <a:pt x="86" y="638"/>
                  </a:lnTo>
                  <a:lnTo>
                    <a:pt x="89" y="634"/>
                  </a:lnTo>
                  <a:lnTo>
                    <a:pt x="94" y="636"/>
                  </a:lnTo>
                  <a:lnTo>
                    <a:pt x="99" y="636"/>
                  </a:lnTo>
                  <a:lnTo>
                    <a:pt x="100" y="641"/>
                  </a:lnTo>
                  <a:lnTo>
                    <a:pt x="112" y="647"/>
                  </a:lnTo>
                  <a:lnTo>
                    <a:pt x="117" y="650"/>
                  </a:lnTo>
                  <a:lnTo>
                    <a:pt x="120" y="650"/>
                  </a:lnTo>
                  <a:lnTo>
                    <a:pt x="122" y="652"/>
                  </a:lnTo>
                  <a:lnTo>
                    <a:pt x="124" y="655"/>
                  </a:lnTo>
                  <a:lnTo>
                    <a:pt x="127" y="655"/>
                  </a:lnTo>
                  <a:lnTo>
                    <a:pt x="132" y="657"/>
                  </a:lnTo>
                  <a:lnTo>
                    <a:pt x="135" y="655"/>
                  </a:lnTo>
                  <a:lnTo>
                    <a:pt x="137" y="659"/>
                  </a:lnTo>
                  <a:lnTo>
                    <a:pt x="142" y="660"/>
                  </a:lnTo>
                  <a:lnTo>
                    <a:pt x="143" y="660"/>
                  </a:lnTo>
                  <a:lnTo>
                    <a:pt x="147" y="663"/>
                  </a:lnTo>
                  <a:lnTo>
                    <a:pt x="150" y="662"/>
                  </a:lnTo>
                  <a:lnTo>
                    <a:pt x="152" y="660"/>
                  </a:lnTo>
                  <a:lnTo>
                    <a:pt x="153" y="657"/>
                  </a:lnTo>
                  <a:lnTo>
                    <a:pt x="153" y="652"/>
                  </a:lnTo>
                  <a:lnTo>
                    <a:pt x="153" y="646"/>
                  </a:lnTo>
                  <a:lnTo>
                    <a:pt x="157" y="644"/>
                  </a:lnTo>
                  <a:lnTo>
                    <a:pt x="157" y="641"/>
                  </a:lnTo>
                  <a:lnTo>
                    <a:pt x="158" y="638"/>
                  </a:lnTo>
                  <a:lnTo>
                    <a:pt x="162" y="638"/>
                  </a:lnTo>
                  <a:lnTo>
                    <a:pt x="163" y="634"/>
                  </a:lnTo>
                  <a:lnTo>
                    <a:pt x="163" y="631"/>
                  </a:lnTo>
                  <a:lnTo>
                    <a:pt x="165" y="629"/>
                  </a:lnTo>
                  <a:lnTo>
                    <a:pt x="168" y="628"/>
                  </a:lnTo>
                  <a:lnTo>
                    <a:pt x="172" y="629"/>
                  </a:lnTo>
                  <a:lnTo>
                    <a:pt x="175" y="626"/>
                  </a:lnTo>
                  <a:lnTo>
                    <a:pt x="172" y="623"/>
                  </a:lnTo>
                  <a:lnTo>
                    <a:pt x="175" y="623"/>
                  </a:lnTo>
                  <a:lnTo>
                    <a:pt x="178" y="621"/>
                  </a:lnTo>
                  <a:lnTo>
                    <a:pt x="182" y="623"/>
                  </a:lnTo>
                  <a:lnTo>
                    <a:pt x="185" y="623"/>
                  </a:lnTo>
                  <a:lnTo>
                    <a:pt x="186" y="621"/>
                  </a:lnTo>
                  <a:lnTo>
                    <a:pt x="190" y="618"/>
                  </a:lnTo>
                  <a:lnTo>
                    <a:pt x="190" y="615"/>
                  </a:lnTo>
                  <a:lnTo>
                    <a:pt x="193" y="618"/>
                  </a:lnTo>
                  <a:lnTo>
                    <a:pt x="195" y="615"/>
                  </a:lnTo>
                  <a:lnTo>
                    <a:pt x="200" y="616"/>
                  </a:lnTo>
                  <a:lnTo>
                    <a:pt x="205" y="616"/>
                  </a:lnTo>
                  <a:lnTo>
                    <a:pt x="208" y="615"/>
                  </a:lnTo>
                  <a:lnTo>
                    <a:pt x="211" y="615"/>
                  </a:lnTo>
                  <a:lnTo>
                    <a:pt x="213" y="612"/>
                  </a:lnTo>
                  <a:lnTo>
                    <a:pt x="216" y="612"/>
                  </a:lnTo>
                  <a:lnTo>
                    <a:pt x="220" y="613"/>
                  </a:lnTo>
                  <a:lnTo>
                    <a:pt x="223" y="612"/>
                  </a:lnTo>
                  <a:lnTo>
                    <a:pt x="229" y="608"/>
                  </a:lnTo>
                  <a:lnTo>
                    <a:pt x="234" y="608"/>
                  </a:lnTo>
                  <a:lnTo>
                    <a:pt x="239" y="605"/>
                  </a:lnTo>
                  <a:lnTo>
                    <a:pt x="241" y="608"/>
                  </a:lnTo>
                  <a:lnTo>
                    <a:pt x="244" y="608"/>
                  </a:lnTo>
                  <a:lnTo>
                    <a:pt x="251" y="607"/>
                  </a:lnTo>
                  <a:lnTo>
                    <a:pt x="258" y="602"/>
                  </a:lnTo>
                  <a:lnTo>
                    <a:pt x="263" y="594"/>
                  </a:lnTo>
                  <a:lnTo>
                    <a:pt x="261" y="591"/>
                  </a:lnTo>
                  <a:lnTo>
                    <a:pt x="248" y="586"/>
                  </a:lnTo>
                  <a:lnTo>
                    <a:pt x="243" y="583"/>
                  </a:lnTo>
                  <a:lnTo>
                    <a:pt x="241" y="581"/>
                  </a:lnTo>
                  <a:lnTo>
                    <a:pt x="241" y="574"/>
                  </a:lnTo>
                  <a:lnTo>
                    <a:pt x="243" y="570"/>
                  </a:lnTo>
                  <a:lnTo>
                    <a:pt x="246" y="563"/>
                  </a:lnTo>
                  <a:lnTo>
                    <a:pt x="249" y="561"/>
                  </a:lnTo>
                  <a:lnTo>
                    <a:pt x="254" y="558"/>
                  </a:lnTo>
                  <a:lnTo>
                    <a:pt x="261" y="557"/>
                  </a:lnTo>
                  <a:lnTo>
                    <a:pt x="263" y="553"/>
                  </a:lnTo>
                  <a:lnTo>
                    <a:pt x="264" y="550"/>
                  </a:lnTo>
                  <a:lnTo>
                    <a:pt x="266" y="549"/>
                  </a:lnTo>
                  <a:lnTo>
                    <a:pt x="266" y="545"/>
                  </a:lnTo>
                  <a:lnTo>
                    <a:pt x="269" y="539"/>
                  </a:lnTo>
                  <a:lnTo>
                    <a:pt x="276" y="540"/>
                  </a:lnTo>
                  <a:lnTo>
                    <a:pt x="279" y="549"/>
                  </a:lnTo>
                  <a:lnTo>
                    <a:pt x="284" y="550"/>
                  </a:lnTo>
                  <a:lnTo>
                    <a:pt x="284" y="547"/>
                  </a:lnTo>
                  <a:lnTo>
                    <a:pt x="284" y="545"/>
                  </a:lnTo>
                  <a:lnTo>
                    <a:pt x="284" y="542"/>
                  </a:lnTo>
                  <a:lnTo>
                    <a:pt x="289" y="536"/>
                  </a:lnTo>
                  <a:lnTo>
                    <a:pt x="294" y="527"/>
                  </a:lnTo>
                  <a:lnTo>
                    <a:pt x="299" y="516"/>
                  </a:lnTo>
                  <a:lnTo>
                    <a:pt x="299" y="505"/>
                  </a:lnTo>
                  <a:lnTo>
                    <a:pt x="296" y="502"/>
                  </a:lnTo>
                  <a:lnTo>
                    <a:pt x="294" y="502"/>
                  </a:lnTo>
                  <a:lnTo>
                    <a:pt x="289" y="502"/>
                  </a:lnTo>
                  <a:lnTo>
                    <a:pt x="286" y="502"/>
                  </a:lnTo>
                  <a:lnTo>
                    <a:pt x="281" y="502"/>
                  </a:lnTo>
                  <a:lnTo>
                    <a:pt x="277" y="500"/>
                  </a:lnTo>
                  <a:lnTo>
                    <a:pt x="272" y="502"/>
                  </a:lnTo>
                  <a:lnTo>
                    <a:pt x="268" y="500"/>
                  </a:lnTo>
                  <a:lnTo>
                    <a:pt x="259" y="508"/>
                  </a:lnTo>
                  <a:lnTo>
                    <a:pt x="251" y="510"/>
                  </a:lnTo>
                  <a:lnTo>
                    <a:pt x="249" y="505"/>
                  </a:lnTo>
                  <a:lnTo>
                    <a:pt x="249" y="498"/>
                  </a:lnTo>
                  <a:lnTo>
                    <a:pt x="241" y="500"/>
                  </a:lnTo>
                  <a:lnTo>
                    <a:pt x="238" y="497"/>
                  </a:lnTo>
                  <a:lnTo>
                    <a:pt x="239" y="489"/>
                  </a:lnTo>
                  <a:lnTo>
                    <a:pt x="233" y="487"/>
                  </a:lnTo>
                  <a:lnTo>
                    <a:pt x="229" y="492"/>
                  </a:lnTo>
                  <a:lnTo>
                    <a:pt x="221" y="497"/>
                  </a:lnTo>
                  <a:lnTo>
                    <a:pt x="211" y="498"/>
                  </a:lnTo>
                  <a:lnTo>
                    <a:pt x="206" y="497"/>
                  </a:lnTo>
                  <a:lnTo>
                    <a:pt x="208" y="490"/>
                  </a:lnTo>
                  <a:lnTo>
                    <a:pt x="205" y="484"/>
                  </a:lnTo>
                  <a:lnTo>
                    <a:pt x="195" y="471"/>
                  </a:lnTo>
                  <a:lnTo>
                    <a:pt x="190" y="469"/>
                  </a:lnTo>
                  <a:lnTo>
                    <a:pt x="183" y="469"/>
                  </a:lnTo>
                  <a:lnTo>
                    <a:pt x="178" y="468"/>
                  </a:lnTo>
                  <a:lnTo>
                    <a:pt x="170" y="466"/>
                  </a:lnTo>
                  <a:lnTo>
                    <a:pt x="165" y="463"/>
                  </a:lnTo>
                  <a:lnTo>
                    <a:pt x="163" y="453"/>
                  </a:lnTo>
                  <a:lnTo>
                    <a:pt x="167" y="443"/>
                  </a:lnTo>
                  <a:lnTo>
                    <a:pt x="162" y="435"/>
                  </a:lnTo>
                  <a:lnTo>
                    <a:pt x="160" y="424"/>
                  </a:lnTo>
                  <a:lnTo>
                    <a:pt x="160" y="422"/>
                  </a:lnTo>
                  <a:lnTo>
                    <a:pt x="162" y="417"/>
                  </a:lnTo>
                  <a:lnTo>
                    <a:pt x="167" y="411"/>
                  </a:lnTo>
                  <a:lnTo>
                    <a:pt x="168" y="405"/>
                  </a:lnTo>
                  <a:lnTo>
                    <a:pt x="172" y="392"/>
                  </a:lnTo>
                  <a:lnTo>
                    <a:pt x="178" y="380"/>
                  </a:lnTo>
                  <a:lnTo>
                    <a:pt x="172" y="374"/>
                  </a:lnTo>
                  <a:lnTo>
                    <a:pt x="167" y="369"/>
                  </a:lnTo>
                  <a:lnTo>
                    <a:pt x="165" y="359"/>
                  </a:lnTo>
                  <a:lnTo>
                    <a:pt x="160" y="354"/>
                  </a:lnTo>
                  <a:lnTo>
                    <a:pt x="157" y="349"/>
                  </a:lnTo>
                  <a:lnTo>
                    <a:pt x="147" y="348"/>
                  </a:lnTo>
                  <a:lnTo>
                    <a:pt x="145" y="348"/>
                  </a:lnTo>
                  <a:lnTo>
                    <a:pt x="143" y="346"/>
                  </a:lnTo>
                  <a:lnTo>
                    <a:pt x="143" y="341"/>
                  </a:lnTo>
                  <a:lnTo>
                    <a:pt x="142" y="337"/>
                  </a:lnTo>
                  <a:lnTo>
                    <a:pt x="134" y="332"/>
                  </a:lnTo>
                  <a:lnTo>
                    <a:pt x="135" y="322"/>
                  </a:lnTo>
                  <a:lnTo>
                    <a:pt x="132" y="309"/>
                  </a:lnTo>
                  <a:lnTo>
                    <a:pt x="134" y="291"/>
                  </a:lnTo>
                  <a:lnTo>
                    <a:pt x="140" y="285"/>
                  </a:lnTo>
                  <a:lnTo>
                    <a:pt x="152" y="283"/>
                  </a:lnTo>
                  <a:lnTo>
                    <a:pt x="168" y="283"/>
                  </a:lnTo>
                  <a:lnTo>
                    <a:pt x="168" y="272"/>
                  </a:lnTo>
                  <a:lnTo>
                    <a:pt x="167" y="262"/>
                  </a:lnTo>
                  <a:lnTo>
                    <a:pt x="172" y="260"/>
                  </a:lnTo>
                  <a:lnTo>
                    <a:pt x="172" y="251"/>
                  </a:lnTo>
                  <a:lnTo>
                    <a:pt x="172" y="238"/>
                  </a:lnTo>
                  <a:lnTo>
                    <a:pt x="175" y="223"/>
                  </a:lnTo>
                  <a:lnTo>
                    <a:pt x="170" y="220"/>
                  </a:lnTo>
                  <a:lnTo>
                    <a:pt x="168" y="218"/>
                  </a:lnTo>
                  <a:lnTo>
                    <a:pt x="168" y="215"/>
                  </a:lnTo>
                  <a:lnTo>
                    <a:pt x="163" y="209"/>
                  </a:lnTo>
                  <a:lnTo>
                    <a:pt x="157" y="204"/>
                  </a:lnTo>
                  <a:lnTo>
                    <a:pt x="153" y="201"/>
                  </a:lnTo>
                  <a:lnTo>
                    <a:pt x="148" y="199"/>
                  </a:lnTo>
                  <a:lnTo>
                    <a:pt x="147" y="196"/>
                  </a:lnTo>
                  <a:lnTo>
                    <a:pt x="143" y="193"/>
                  </a:lnTo>
                  <a:lnTo>
                    <a:pt x="140" y="188"/>
                  </a:lnTo>
                  <a:lnTo>
                    <a:pt x="139" y="180"/>
                  </a:lnTo>
                  <a:lnTo>
                    <a:pt x="135" y="175"/>
                  </a:lnTo>
                  <a:lnTo>
                    <a:pt x="135" y="173"/>
                  </a:lnTo>
                  <a:lnTo>
                    <a:pt x="132" y="171"/>
                  </a:lnTo>
                  <a:lnTo>
                    <a:pt x="129" y="168"/>
                  </a:lnTo>
                  <a:lnTo>
                    <a:pt x="129" y="163"/>
                  </a:lnTo>
                  <a:lnTo>
                    <a:pt x="129" y="160"/>
                  </a:lnTo>
                  <a:lnTo>
                    <a:pt x="129" y="159"/>
                  </a:lnTo>
                  <a:lnTo>
                    <a:pt x="127" y="154"/>
                  </a:lnTo>
                  <a:lnTo>
                    <a:pt x="125" y="154"/>
                  </a:lnTo>
                  <a:lnTo>
                    <a:pt x="122" y="152"/>
                  </a:lnTo>
                  <a:lnTo>
                    <a:pt x="117" y="152"/>
                  </a:lnTo>
                  <a:lnTo>
                    <a:pt x="110" y="150"/>
                  </a:lnTo>
                  <a:lnTo>
                    <a:pt x="104" y="146"/>
                  </a:lnTo>
                  <a:lnTo>
                    <a:pt x="99" y="141"/>
                  </a:lnTo>
                  <a:lnTo>
                    <a:pt x="96" y="139"/>
                  </a:lnTo>
                  <a:lnTo>
                    <a:pt x="91" y="139"/>
                  </a:lnTo>
                  <a:lnTo>
                    <a:pt x="86" y="141"/>
                  </a:lnTo>
                  <a:lnTo>
                    <a:pt x="81" y="141"/>
                  </a:lnTo>
                  <a:lnTo>
                    <a:pt x="76" y="138"/>
                  </a:lnTo>
                  <a:lnTo>
                    <a:pt x="72" y="134"/>
                  </a:lnTo>
                  <a:lnTo>
                    <a:pt x="69" y="131"/>
                  </a:lnTo>
                  <a:lnTo>
                    <a:pt x="67" y="126"/>
                  </a:lnTo>
                  <a:lnTo>
                    <a:pt x="69" y="123"/>
                  </a:lnTo>
                  <a:lnTo>
                    <a:pt x="76" y="116"/>
                  </a:lnTo>
                  <a:lnTo>
                    <a:pt x="77" y="113"/>
                  </a:lnTo>
                  <a:lnTo>
                    <a:pt x="82" y="107"/>
                  </a:lnTo>
                  <a:lnTo>
                    <a:pt x="86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4" y="99"/>
                  </a:lnTo>
                  <a:lnTo>
                    <a:pt x="96" y="97"/>
                  </a:lnTo>
                  <a:lnTo>
                    <a:pt x="99" y="95"/>
                  </a:lnTo>
                  <a:lnTo>
                    <a:pt x="100" y="94"/>
                  </a:lnTo>
                  <a:lnTo>
                    <a:pt x="102" y="92"/>
                  </a:lnTo>
                  <a:lnTo>
                    <a:pt x="104" y="89"/>
                  </a:lnTo>
                  <a:lnTo>
                    <a:pt x="105" y="83"/>
                  </a:lnTo>
                  <a:lnTo>
                    <a:pt x="107" y="78"/>
                  </a:lnTo>
                  <a:lnTo>
                    <a:pt x="109" y="74"/>
                  </a:lnTo>
                  <a:lnTo>
                    <a:pt x="110" y="71"/>
                  </a:lnTo>
                  <a:lnTo>
                    <a:pt x="112" y="66"/>
                  </a:lnTo>
                  <a:lnTo>
                    <a:pt x="117" y="63"/>
                  </a:lnTo>
                  <a:lnTo>
                    <a:pt x="117" y="60"/>
                  </a:lnTo>
                  <a:lnTo>
                    <a:pt x="119" y="58"/>
                  </a:lnTo>
                  <a:lnTo>
                    <a:pt x="122" y="52"/>
                  </a:lnTo>
                  <a:lnTo>
                    <a:pt x="125" y="49"/>
                  </a:lnTo>
                  <a:lnTo>
                    <a:pt x="129" y="47"/>
                  </a:lnTo>
                  <a:lnTo>
                    <a:pt x="130" y="45"/>
                  </a:lnTo>
                  <a:lnTo>
                    <a:pt x="132" y="44"/>
                  </a:lnTo>
                  <a:lnTo>
                    <a:pt x="135" y="42"/>
                  </a:lnTo>
                  <a:lnTo>
                    <a:pt x="148" y="37"/>
                  </a:lnTo>
                  <a:lnTo>
                    <a:pt x="150" y="36"/>
                  </a:lnTo>
                  <a:lnTo>
                    <a:pt x="157" y="34"/>
                  </a:lnTo>
                  <a:lnTo>
                    <a:pt x="160" y="32"/>
                  </a:lnTo>
                  <a:lnTo>
                    <a:pt x="162" y="31"/>
                  </a:lnTo>
                  <a:lnTo>
                    <a:pt x="163" y="29"/>
                  </a:lnTo>
                  <a:lnTo>
                    <a:pt x="167" y="24"/>
                  </a:lnTo>
                  <a:lnTo>
                    <a:pt x="168" y="23"/>
                  </a:lnTo>
                  <a:lnTo>
                    <a:pt x="172" y="19"/>
                  </a:lnTo>
                  <a:lnTo>
                    <a:pt x="175" y="16"/>
                  </a:lnTo>
                  <a:lnTo>
                    <a:pt x="178" y="15"/>
                  </a:lnTo>
                  <a:lnTo>
                    <a:pt x="180" y="6"/>
                  </a:lnTo>
                  <a:lnTo>
                    <a:pt x="180" y="0"/>
                  </a:lnTo>
                  <a:lnTo>
                    <a:pt x="183" y="0"/>
                  </a:lnTo>
                  <a:lnTo>
                    <a:pt x="186" y="0"/>
                  </a:lnTo>
                  <a:lnTo>
                    <a:pt x="191" y="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4" name="Freeform 174"/>
            <p:cNvSpPr>
              <a:spLocks/>
            </p:cNvSpPr>
            <p:nvPr/>
          </p:nvSpPr>
          <p:spPr bwMode="auto">
            <a:xfrm>
              <a:off x="1098549" y="1647033"/>
              <a:ext cx="638175" cy="1135063"/>
            </a:xfrm>
            <a:custGeom>
              <a:avLst/>
              <a:gdLst>
                <a:gd name="T0" fmla="*/ 759 w 804"/>
                <a:gd name="T1" fmla="*/ 28 h 1431"/>
                <a:gd name="T2" fmla="*/ 781 w 804"/>
                <a:gd name="T3" fmla="*/ 62 h 1431"/>
                <a:gd name="T4" fmla="*/ 796 w 804"/>
                <a:gd name="T5" fmla="*/ 100 h 1431"/>
                <a:gd name="T6" fmla="*/ 774 w 804"/>
                <a:gd name="T7" fmla="*/ 130 h 1431"/>
                <a:gd name="T8" fmla="*/ 784 w 804"/>
                <a:gd name="T9" fmla="*/ 180 h 1431"/>
                <a:gd name="T10" fmla="*/ 786 w 804"/>
                <a:gd name="T11" fmla="*/ 228 h 1431"/>
                <a:gd name="T12" fmla="*/ 771 w 804"/>
                <a:gd name="T13" fmla="*/ 270 h 1431"/>
                <a:gd name="T14" fmla="*/ 746 w 804"/>
                <a:gd name="T15" fmla="*/ 301 h 1431"/>
                <a:gd name="T16" fmla="*/ 759 w 804"/>
                <a:gd name="T17" fmla="*/ 337 h 1431"/>
                <a:gd name="T18" fmla="*/ 767 w 804"/>
                <a:gd name="T19" fmla="*/ 380 h 1431"/>
                <a:gd name="T20" fmla="*/ 743 w 804"/>
                <a:gd name="T21" fmla="*/ 419 h 1431"/>
                <a:gd name="T22" fmla="*/ 729 w 804"/>
                <a:gd name="T23" fmla="*/ 452 h 1431"/>
                <a:gd name="T24" fmla="*/ 736 w 804"/>
                <a:gd name="T25" fmla="*/ 487 h 1431"/>
                <a:gd name="T26" fmla="*/ 721 w 804"/>
                <a:gd name="T27" fmla="*/ 513 h 1431"/>
                <a:gd name="T28" fmla="*/ 746 w 804"/>
                <a:gd name="T29" fmla="*/ 537 h 1431"/>
                <a:gd name="T30" fmla="*/ 744 w 804"/>
                <a:gd name="T31" fmla="*/ 562 h 1431"/>
                <a:gd name="T32" fmla="*/ 731 w 804"/>
                <a:gd name="T33" fmla="*/ 579 h 1431"/>
                <a:gd name="T34" fmla="*/ 721 w 804"/>
                <a:gd name="T35" fmla="*/ 617 h 1431"/>
                <a:gd name="T36" fmla="*/ 686 w 804"/>
                <a:gd name="T37" fmla="*/ 621 h 1431"/>
                <a:gd name="T38" fmla="*/ 655 w 804"/>
                <a:gd name="T39" fmla="*/ 589 h 1431"/>
                <a:gd name="T40" fmla="*/ 612 w 804"/>
                <a:gd name="T41" fmla="*/ 565 h 1431"/>
                <a:gd name="T42" fmla="*/ 617 w 804"/>
                <a:gd name="T43" fmla="*/ 521 h 1431"/>
                <a:gd name="T44" fmla="*/ 610 w 804"/>
                <a:gd name="T45" fmla="*/ 492 h 1431"/>
                <a:gd name="T46" fmla="*/ 569 w 804"/>
                <a:gd name="T47" fmla="*/ 450 h 1431"/>
                <a:gd name="T48" fmla="*/ 523 w 804"/>
                <a:gd name="T49" fmla="*/ 464 h 1431"/>
                <a:gd name="T50" fmla="*/ 445 w 804"/>
                <a:gd name="T51" fmla="*/ 479 h 1431"/>
                <a:gd name="T52" fmla="*/ 409 w 804"/>
                <a:gd name="T53" fmla="*/ 481 h 1431"/>
                <a:gd name="T54" fmla="*/ 375 w 804"/>
                <a:gd name="T55" fmla="*/ 498 h 1431"/>
                <a:gd name="T56" fmla="*/ 349 w 804"/>
                <a:gd name="T57" fmla="*/ 531 h 1431"/>
                <a:gd name="T58" fmla="*/ 313 w 804"/>
                <a:gd name="T59" fmla="*/ 573 h 1431"/>
                <a:gd name="T60" fmla="*/ 294 w 804"/>
                <a:gd name="T61" fmla="*/ 596 h 1431"/>
                <a:gd name="T62" fmla="*/ 288 w 804"/>
                <a:gd name="T63" fmla="*/ 620 h 1431"/>
                <a:gd name="T64" fmla="*/ 238 w 804"/>
                <a:gd name="T65" fmla="*/ 647 h 1431"/>
                <a:gd name="T66" fmla="*/ 212 w 804"/>
                <a:gd name="T67" fmla="*/ 660 h 1431"/>
                <a:gd name="T68" fmla="*/ 177 w 804"/>
                <a:gd name="T69" fmla="*/ 685 h 1431"/>
                <a:gd name="T70" fmla="*/ 152 w 804"/>
                <a:gd name="T71" fmla="*/ 706 h 1431"/>
                <a:gd name="T72" fmla="*/ 106 w 804"/>
                <a:gd name="T73" fmla="*/ 735 h 1431"/>
                <a:gd name="T74" fmla="*/ 70 w 804"/>
                <a:gd name="T75" fmla="*/ 725 h 1431"/>
                <a:gd name="T76" fmla="*/ 43 w 804"/>
                <a:gd name="T77" fmla="*/ 731 h 1431"/>
                <a:gd name="T78" fmla="*/ 35 w 804"/>
                <a:gd name="T79" fmla="*/ 759 h 1431"/>
                <a:gd name="T80" fmla="*/ 25 w 804"/>
                <a:gd name="T81" fmla="*/ 790 h 1431"/>
                <a:gd name="T82" fmla="*/ 30 w 804"/>
                <a:gd name="T83" fmla="*/ 822 h 1431"/>
                <a:gd name="T84" fmla="*/ 31 w 804"/>
                <a:gd name="T85" fmla="*/ 848 h 1431"/>
                <a:gd name="T86" fmla="*/ 10 w 804"/>
                <a:gd name="T87" fmla="*/ 863 h 1431"/>
                <a:gd name="T88" fmla="*/ 30 w 804"/>
                <a:gd name="T89" fmla="*/ 893 h 1431"/>
                <a:gd name="T90" fmla="*/ 68 w 804"/>
                <a:gd name="T91" fmla="*/ 913 h 1431"/>
                <a:gd name="T92" fmla="*/ 121 w 804"/>
                <a:gd name="T93" fmla="*/ 952 h 1431"/>
                <a:gd name="T94" fmla="*/ 124 w 804"/>
                <a:gd name="T95" fmla="*/ 998 h 1431"/>
                <a:gd name="T96" fmla="*/ 151 w 804"/>
                <a:gd name="T97" fmla="*/ 1066 h 1431"/>
                <a:gd name="T98" fmla="*/ 147 w 804"/>
                <a:gd name="T99" fmla="*/ 1105 h 1431"/>
                <a:gd name="T100" fmla="*/ 152 w 804"/>
                <a:gd name="T101" fmla="*/ 1133 h 1431"/>
                <a:gd name="T102" fmla="*/ 136 w 804"/>
                <a:gd name="T103" fmla="*/ 1175 h 1431"/>
                <a:gd name="T104" fmla="*/ 124 w 804"/>
                <a:gd name="T105" fmla="*/ 1207 h 1431"/>
                <a:gd name="T106" fmla="*/ 177 w 804"/>
                <a:gd name="T107" fmla="*/ 1217 h 1431"/>
                <a:gd name="T108" fmla="*/ 202 w 804"/>
                <a:gd name="T109" fmla="*/ 1301 h 1431"/>
                <a:gd name="T110" fmla="*/ 218 w 804"/>
                <a:gd name="T111" fmla="*/ 1342 h 1431"/>
                <a:gd name="T112" fmla="*/ 203 w 804"/>
                <a:gd name="T113" fmla="*/ 1403 h 1431"/>
                <a:gd name="T114" fmla="*/ 180 w 804"/>
                <a:gd name="T115" fmla="*/ 1424 h 1431"/>
                <a:gd name="T116" fmla="*/ 144 w 804"/>
                <a:gd name="T117" fmla="*/ 1422 h 1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04" h="1431">
                  <a:moveTo>
                    <a:pt x="733" y="0"/>
                  </a:moveTo>
                  <a:lnTo>
                    <a:pt x="734" y="7"/>
                  </a:lnTo>
                  <a:lnTo>
                    <a:pt x="736" y="10"/>
                  </a:lnTo>
                  <a:lnTo>
                    <a:pt x="739" y="15"/>
                  </a:lnTo>
                  <a:lnTo>
                    <a:pt x="739" y="19"/>
                  </a:lnTo>
                  <a:lnTo>
                    <a:pt x="741" y="23"/>
                  </a:lnTo>
                  <a:lnTo>
                    <a:pt x="746" y="23"/>
                  </a:lnTo>
                  <a:lnTo>
                    <a:pt x="751" y="23"/>
                  </a:lnTo>
                  <a:lnTo>
                    <a:pt x="754" y="26"/>
                  </a:lnTo>
                  <a:lnTo>
                    <a:pt x="759" y="28"/>
                  </a:lnTo>
                  <a:lnTo>
                    <a:pt x="763" y="32"/>
                  </a:lnTo>
                  <a:lnTo>
                    <a:pt x="763" y="36"/>
                  </a:lnTo>
                  <a:lnTo>
                    <a:pt x="763" y="41"/>
                  </a:lnTo>
                  <a:lnTo>
                    <a:pt x="764" y="44"/>
                  </a:lnTo>
                  <a:lnTo>
                    <a:pt x="771" y="44"/>
                  </a:lnTo>
                  <a:lnTo>
                    <a:pt x="776" y="44"/>
                  </a:lnTo>
                  <a:lnTo>
                    <a:pt x="781" y="45"/>
                  </a:lnTo>
                  <a:lnTo>
                    <a:pt x="782" y="49"/>
                  </a:lnTo>
                  <a:lnTo>
                    <a:pt x="781" y="53"/>
                  </a:lnTo>
                  <a:lnTo>
                    <a:pt x="781" y="62"/>
                  </a:lnTo>
                  <a:lnTo>
                    <a:pt x="781" y="66"/>
                  </a:lnTo>
                  <a:lnTo>
                    <a:pt x="782" y="70"/>
                  </a:lnTo>
                  <a:lnTo>
                    <a:pt x="786" y="76"/>
                  </a:lnTo>
                  <a:lnTo>
                    <a:pt x="787" y="79"/>
                  </a:lnTo>
                  <a:lnTo>
                    <a:pt x="789" y="86"/>
                  </a:lnTo>
                  <a:lnTo>
                    <a:pt x="791" y="89"/>
                  </a:lnTo>
                  <a:lnTo>
                    <a:pt x="791" y="94"/>
                  </a:lnTo>
                  <a:lnTo>
                    <a:pt x="792" y="96"/>
                  </a:lnTo>
                  <a:lnTo>
                    <a:pt x="796" y="97"/>
                  </a:lnTo>
                  <a:lnTo>
                    <a:pt x="796" y="100"/>
                  </a:lnTo>
                  <a:lnTo>
                    <a:pt x="796" y="104"/>
                  </a:lnTo>
                  <a:lnTo>
                    <a:pt x="801" y="110"/>
                  </a:lnTo>
                  <a:lnTo>
                    <a:pt x="804" y="115"/>
                  </a:lnTo>
                  <a:lnTo>
                    <a:pt x="796" y="118"/>
                  </a:lnTo>
                  <a:lnTo>
                    <a:pt x="791" y="120"/>
                  </a:lnTo>
                  <a:lnTo>
                    <a:pt x="787" y="123"/>
                  </a:lnTo>
                  <a:lnTo>
                    <a:pt x="786" y="125"/>
                  </a:lnTo>
                  <a:lnTo>
                    <a:pt x="781" y="126"/>
                  </a:lnTo>
                  <a:lnTo>
                    <a:pt x="779" y="128"/>
                  </a:lnTo>
                  <a:lnTo>
                    <a:pt x="774" y="130"/>
                  </a:lnTo>
                  <a:lnTo>
                    <a:pt x="771" y="133"/>
                  </a:lnTo>
                  <a:lnTo>
                    <a:pt x="771" y="139"/>
                  </a:lnTo>
                  <a:lnTo>
                    <a:pt x="772" y="142"/>
                  </a:lnTo>
                  <a:lnTo>
                    <a:pt x="774" y="146"/>
                  </a:lnTo>
                  <a:lnTo>
                    <a:pt x="774" y="152"/>
                  </a:lnTo>
                  <a:lnTo>
                    <a:pt x="774" y="157"/>
                  </a:lnTo>
                  <a:lnTo>
                    <a:pt x="776" y="162"/>
                  </a:lnTo>
                  <a:lnTo>
                    <a:pt x="779" y="167"/>
                  </a:lnTo>
                  <a:lnTo>
                    <a:pt x="784" y="170"/>
                  </a:lnTo>
                  <a:lnTo>
                    <a:pt x="784" y="180"/>
                  </a:lnTo>
                  <a:lnTo>
                    <a:pt x="782" y="186"/>
                  </a:lnTo>
                  <a:lnTo>
                    <a:pt x="782" y="189"/>
                  </a:lnTo>
                  <a:lnTo>
                    <a:pt x="781" y="194"/>
                  </a:lnTo>
                  <a:lnTo>
                    <a:pt x="779" y="199"/>
                  </a:lnTo>
                  <a:lnTo>
                    <a:pt x="779" y="204"/>
                  </a:lnTo>
                  <a:lnTo>
                    <a:pt x="782" y="212"/>
                  </a:lnTo>
                  <a:lnTo>
                    <a:pt x="784" y="217"/>
                  </a:lnTo>
                  <a:lnTo>
                    <a:pt x="784" y="222"/>
                  </a:lnTo>
                  <a:lnTo>
                    <a:pt x="784" y="225"/>
                  </a:lnTo>
                  <a:lnTo>
                    <a:pt x="786" y="228"/>
                  </a:lnTo>
                  <a:lnTo>
                    <a:pt x="784" y="231"/>
                  </a:lnTo>
                  <a:lnTo>
                    <a:pt x="784" y="238"/>
                  </a:lnTo>
                  <a:lnTo>
                    <a:pt x="786" y="244"/>
                  </a:lnTo>
                  <a:lnTo>
                    <a:pt x="787" y="248"/>
                  </a:lnTo>
                  <a:lnTo>
                    <a:pt x="787" y="251"/>
                  </a:lnTo>
                  <a:lnTo>
                    <a:pt x="789" y="259"/>
                  </a:lnTo>
                  <a:lnTo>
                    <a:pt x="784" y="264"/>
                  </a:lnTo>
                  <a:lnTo>
                    <a:pt x="781" y="265"/>
                  </a:lnTo>
                  <a:lnTo>
                    <a:pt x="774" y="267"/>
                  </a:lnTo>
                  <a:lnTo>
                    <a:pt x="771" y="270"/>
                  </a:lnTo>
                  <a:lnTo>
                    <a:pt x="767" y="272"/>
                  </a:lnTo>
                  <a:lnTo>
                    <a:pt x="763" y="275"/>
                  </a:lnTo>
                  <a:lnTo>
                    <a:pt x="758" y="278"/>
                  </a:lnTo>
                  <a:lnTo>
                    <a:pt x="754" y="280"/>
                  </a:lnTo>
                  <a:lnTo>
                    <a:pt x="753" y="282"/>
                  </a:lnTo>
                  <a:lnTo>
                    <a:pt x="751" y="283"/>
                  </a:lnTo>
                  <a:lnTo>
                    <a:pt x="748" y="285"/>
                  </a:lnTo>
                  <a:lnTo>
                    <a:pt x="748" y="291"/>
                  </a:lnTo>
                  <a:lnTo>
                    <a:pt x="746" y="296"/>
                  </a:lnTo>
                  <a:lnTo>
                    <a:pt x="746" y="301"/>
                  </a:lnTo>
                  <a:lnTo>
                    <a:pt x="749" y="306"/>
                  </a:lnTo>
                  <a:lnTo>
                    <a:pt x="749" y="309"/>
                  </a:lnTo>
                  <a:lnTo>
                    <a:pt x="749" y="312"/>
                  </a:lnTo>
                  <a:lnTo>
                    <a:pt x="751" y="317"/>
                  </a:lnTo>
                  <a:lnTo>
                    <a:pt x="753" y="324"/>
                  </a:lnTo>
                  <a:lnTo>
                    <a:pt x="753" y="329"/>
                  </a:lnTo>
                  <a:lnTo>
                    <a:pt x="754" y="333"/>
                  </a:lnTo>
                  <a:lnTo>
                    <a:pt x="754" y="335"/>
                  </a:lnTo>
                  <a:lnTo>
                    <a:pt x="758" y="337"/>
                  </a:lnTo>
                  <a:lnTo>
                    <a:pt x="759" y="337"/>
                  </a:lnTo>
                  <a:lnTo>
                    <a:pt x="763" y="348"/>
                  </a:lnTo>
                  <a:lnTo>
                    <a:pt x="764" y="351"/>
                  </a:lnTo>
                  <a:lnTo>
                    <a:pt x="766" y="353"/>
                  </a:lnTo>
                  <a:lnTo>
                    <a:pt x="767" y="356"/>
                  </a:lnTo>
                  <a:lnTo>
                    <a:pt x="766" y="359"/>
                  </a:lnTo>
                  <a:lnTo>
                    <a:pt x="764" y="363"/>
                  </a:lnTo>
                  <a:lnTo>
                    <a:pt x="763" y="366"/>
                  </a:lnTo>
                  <a:lnTo>
                    <a:pt x="764" y="371"/>
                  </a:lnTo>
                  <a:lnTo>
                    <a:pt x="767" y="377"/>
                  </a:lnTo>
                  <a:lnTo>
                    <a:pt x="767" y="380"/>
                  </a:lnTo>
                  <a:lnTo>
                    <a:pt x="767" y="387"/>
                  </a:lnTo>
                  <a:lnTo>
                    <a:pt x="764" y="390"/>
                  </a:lnTo>
                  <a:lnTo>
                    <a:pt x="759" y="392"/>
                  </a:lnTo>
                  <a:lnTo>
                    <a:pt x="754" y="397"/>
                  </a:lnTo>
                  <a:lnTo>
                    <a:pt x="751" y="401"/>
                  </a:lnTo>
                  <a:lnTo>
                    <a:pt x="748" y="403"/>
                  </a:lnTo>
                  <a:lnTo>
                    <a:pt x="744" y="406"/>
                  </a:lnTo>
                  <a:lnTo>
                    <a:pt x="743" y="409"/>
                  </a:lnTo>
                  <a:lnTo>
                    <a:pt x="743" y="414"/>
                  </a:lnTo>
                  <a:lnTo>
                    <a:pt x="743" y="419"/>
                  </a:lnTo>
                  <a:lnTo>
                    <a:pt x="739" y="424"/>
                  </a:lnTo>
                  <a:lnTo>
                    <a:pt x="736" y="429"/>
                  </a:lnTo>
                  <a:lnTo>
                    <a:pt x="734" y="431"/>
                  </a:lnTo>
                  <a:lnTo>
                    <a:pt x="734" y="434"/>
                  </a:lnTo>
                  <a:lnTo>
                    <a:pt x="734" y="439"/>
                  </a:lnTo>
                  <a:lnTo>
                    <a:pt x="731" y="440"/>
                  </a:lnTo>
                  <a:lnTo>
                    <a:pt x="728" y="445"/>
                  </a:lnTo>
                  <a:lnTo>
                    <a:pt x="728" y="447"/>
                  </a:lnTo>
                  <a:lnTo>
                    <a:pt x="729" y="450"/>
                  </a:lnTo>
                  <a:lnTo>
                    <a:pt x="729" y="452"/>
                  </a:lnTo>
                  <a:lnTo>
                    <a:pt x="728" y="453"/>
                  </a:lnTo>
                  <a:lnTo>
                    <a:pt x="726" y="455"/>
                  </a:lnTo>
                  <a:lnTo>
                    <a:pt x="724" y="456"/>
                  </a:lnTo>
                  <a:lnTo>
                    <a:pt x="723" y="461"/>
                  </a:lnTo>
                  <a:lnTo>
                    <a:pt x="723" y="466"/>
                  </a:lnTo>
                  <a:lnTo>
                    <a:pt x="726" y="469"/>
                  </a:lnTo>
                  <a:lnTo>
                    <a:pt x="728" y="481"/>
                  </a:lnTo>
                  <a:lnTo>
                    <a:pt x="731" y="482"/>
                  </a:lnTo>
                  <a:lnTo>
                    <a:pt x="733" y="484"/>
                  </a:lnTo>
                  <a:lnTo>
                    <a:pt x="736" y="487"/>
                  </a:lnTo>
                  <a:lnTo>
                    <a:pt x="741" y="490"/>
                  </a:lnTo>
                  <a:lnTo>
                    <a:pt x="743" y="492"/>
                  </a:lnTo>
                  <a:lnTo>
                    <a:pt x="739" y="498"/>
                  </a:lnTo>
                  <a:lnTo>
                    <a:pt x="736" y="500"/>
                  </a:lnTo>
                  <a:lnTo>
                    <a:pt x="733" y="500"/>
                  </a:lnTo>
                  <a:lnTo>
                    <a:pt x="729" y="500"/>
                  </a:lnTo>
                  <a:lnTo>
                    <a:pt x="728" y="500"/>
                  </a:lnTo>
                  <a:lnTo>
                    <a:pt x="724" y="503"/>
                  </a:lnTo>
                  <a:lnTo>
                    <a:pt x="723" y="508"/>
                  </a:lnTo>
                  <a:lnTo>
                    <a:pt x="721" y="513"/>
                  </a:lnTo>
                  <a:lnTo>
                    <a:pt x="721" y="515"/>
                  </a:lnTo>
                  <a:lnTo>
                    <a:pt x="721" y="521"/>
                  </a:lnTo>
                  <a:lnTo>
                    <a:pt x="724" y="528"/>
                  </a:lnTo>
                  <a:lnTo>
                    <a:pt x="721" y="531"/>
                  </a:lnTo>
                  <a:lnTo>
                    <a:pt x="723" y="536"/>
                  </a:lnTo>
                  <a:lnTo>
                    <a:pt x="728" y="536"/>
                  </a:lnTo>
                  <a:lnTo>
                    <a:pt x="734" y="536"/>
                  </a:lnTo>
                  <a:lnTo>
                    <a:pt x="739" y="536"/>
                  </a:lnTo>
                  <a:lnTo>
                    <a:pt x="743" y="537"/>
                  </a:lnTo>
                  <a:lnTo>
                    <a:pt x="746" y="537"/>
                  </a:lnTo>
                  <a:lnTo>
                    <a:pt x="748" y="539"/>
                  </a:lnTo>
                  <a:lnTo>
                    <a:pt x="749" y="541"/>
                  </a:lnTo>
                  <a:lnTo>
                    <a:pt x="753" y="542"/>
                  </a:lnTo>
                  <a:lnTo>
                    <a:pt x="754" y="545"/>
                  </a:lnTo>
                  <a:lnTo>
                    <a:pt x="754" y="549"/>
                  </a:lnTo>
                  <a:lnTo>
                    <a:pt x="753" y="553"/>
                  </a:lnTo>
                  <a:lnTo>
                    <a:pt x="751" y="557"/>
                  </a:lnTo>
                  <a:lnTo>
                    <a:pt x="748" y="558"/>
                  </a:lnTo>
                  <a:lnTo>
                    <a:pt x="746" y="560"/>
                  </a:lnTo>
                  <a:lnTo>
                    <a:pt x="744" y="562"/>
                  </a:lnTo>
                  <a:lnTo>
                    <a:pt x="746" y="568"/>
                  </a:lnTo>
                  <a:lnTo>
                    <a:pt x="748" y="571"/>
                  </a:lnTo>
                  <a:lnTo>
                    <a:pt x="748" y="575"/>
                  </a:lnTo>
                  <a:lnTo>
                    <a:pt x="748" y="576"/>
                  </a:lnTo>
                  <a:lnTo>
                    <a:pt x="744" y="578"/>
                  </a:lnTo>
                  <a:lnTo>
                    <a:pt x="743" y="579"/>
                  </a:lnTo>
                  <a:lnTo>
                    <a:pt x="739" y="579"/>
                  </a:lnTo>
                  <a:lnTo>
                    <a:pt x="738" y="579"/>
                  </a:lnTo>
                  <a:lnTo>
                    <a:pt x="734" y="579"/>
                  </a:lnTo>
                  <a:lnTo>
                    <a:pt x="731" y="579"/>
                  </a:lnTo>
                  <a:lnTo>
                    <a:pt x="729" y="581"/>
                  </a:lnTo>
                  <a:lnTo>
                    <a:pt x="728" y="581"/>
                  </a:lnTo>
                  <a:lnTo>
                    <a:pt x="724" y="584"/>
                  </a:lnTo>
                  <a:lnTo>
                    <a:pt x="721" y="592"/>
                  </a:lnTo>
                  <a:lnTo>
                    <a:pt x="721" y="594"/>
                  </a:lnTo>
                  <a:lnTo>
                    <a:pt x="721" y="597"/>
                  </a:lnTo>
                  <a:lnTo>
                    <a:pt x="721" y="599"/>
                  </a:lnTo>
                  <a:lnTo>
                    <a:pt x="723" y="604"/>
                  </a:lnTo>
                  <a:lnTo>
                    <a:pt x="723" y="612"/>
                  </a:lnTo>
                  <a:lnTo>
                    <a:pt x="721" y="617"/>
                  </a:lnTo>
                  <a:lnTo>
                    <a:pt x="716" y="621"/>
                  </a:lnTo>
                  <a:lnTo>
                    <a:pt x="713" y="626"/>
                  </a:lnTo>
                  <a:lnTo>
                    <a:pt x="711" y="628"/>
                  </a:lnTo>
                  <a:lnTo>
                    <a:pt x="710" y="628"/>
                  </a:lnTo>
                  <a:lnTo>
                    <a:pt x="701" y="626"/>
                  </a:lnTo>
                  <a:lnTo>
                    <a:pt x="698" y="625"/>
                  </a:lnTo>
                  <a:lnTo>
                    <a:pt x="696" y="625"/>
                  </a:lnTo>
                  <a:lnTo>
                    <a:pt x="693" y="625"/>
                  </a:lnTo>
                  <a:lnTo>
                    <a:pt x="688" y="623"/>
                  </a:lnTo>
                  <a:lnTo>
                    <a:pt x="686" y="621"/>
                  </a:lnTo>
                  <a:lnTo>
                    <a:pt x="685" y="618"/>
                  </a:lnTo>
                  <a:lnTo>
                    <a:pt x="680" y="613"/>
                  </a:lnTo>
                  <a:lnTo>
                    <a:pt x="678" y="612"/>
                  </a:lnTo>
                  <a:lnTo>
                    <a:pt x="675" y="609"/>
                  </a:lnTo>
                  <a:lnTo>
                    <a:pt x="670" y="605"/>
                  </a:lnTo>
                  <a:lnTo>
                    <a:pt x="667" y="602"/>
                  </a:lnTo>
                  <a:lnTo>
                    <a:pt x="663" y="597"/>
                  </a:lnTo>
                  <a:lnTo>
                    <a:pt x="660" y="592"/>
                  </a:lnTo>
                  <a:lnTo>
                    <a:pt x="657" y="589"/>
                  </a:lnTo>
                  <a:lnTo>
                    <a:pt x="655" y="589"/>
                  </a:lnTo>
                  <a:lnTo>
                    <a:pt x="652" y="587"/>
                  </a:lnTo>
                  <a:lnTo>
                    <a:pt x="645" y="583"/>
                  </a:lnTo>
                  <a:lnTo>
                    <a:pt x="643" y="583"/>
                  </a:lnTo>
                  <a:lnTo>
                    <a:pt x="640" y="581"/>
                  </a:lnTo>
                  <a:lnTo>
                    <a:pt x="634" y="578"/>
                  </a:lnTo>
                  <a:lnTo>
                    <a:pt x="630" y="575"/>
                  </a:lnTo>
                  <a:lnTo>
                    <a:pt x="625" y="571"/>
                  </a:lnTo>
                  <a:lnTo>
                    <a:pt x="622" y="571"/>
                  </a:lnTo>
                  <a:lnTo>
                    <a:pt x="617" y="568"/>
                  </a:lnTo>
                  <a:lnTo>
                    <a:pt x="612" y="565"/>
                  </a:lnTo>
                  <a:lnTo>
                    <a:pt x="600" y="553"/>
                  </a:lnTo>
                  <a:lnTo>
                    <a:pt x="605" y="545"/>
                  </a:lnTo>
                  <a:lnTo>
                    <a:pt x="609" y="544"/>
                  </a:lnTo>
                  <a:lnTo>
                    <a:pt x="612" y="541"/>
                  </a:lnTo>
                  <a:lnTo>
                    <a:pt x="617" y="537"/>
                  </a:lnTo>
                  <a:lnTo>
                    <a:pt x="619" y="536"/>
                  </a:lnTo>
                  <a:lnTo>
                    <a:pt x="620" y="534"/>
                  </a:lnTo>
                  <a:lnTo>
                    <a:pt x="617" y="528"/>
                  </a:lnTo>
                  <a:lnTo>
                    <a:pt x="617" y="526"/>
                  </a:lnTo>
                  <a:lnTo>
                    <a:pt x="617" y="521"/>
                  </a:lnTo>
                  <a:lnTo>
                    <a:pt x="619" y="518"/>
                  </a:lnTo>
                  <a:lnTo>
                    <a:pt x="619" y="513"/>
                  </a:lnTo>
                  <a:lnTo>
                    <a:pt x="617" y="511"/>
                  </a:lnTo>
                  <a:lnTo>
                    <a:pt x="615" y="510"/>
                  </a:lnTo>
                  <a:lnTo>
                    <a:pt x="615" y="508"/>
                  </a:lnTo>
                  <a:lnTo>
                    <a:pt x="617" y="505"/>
                  </a:lnTo>
                  <a:lnTo>
                    <a:pt x="619" y="500"/>
                  </a:lnTo>
                  <a:lnTo>
                    <a:pt x="617" y="497"/>
                  </a:lnTo>
                  <a:lnTo>
                    <a:pt x="614" y="495"/>
                  </a:lnTo>
                  <a:lnTo>
                    <a:pt x="610" y="492"/>
                  </a:lnTo>
                  <a:lnTo>
                    <a:pt x="607" y="487"/>
                  </a:lnTo>
                  <a:lnTo>
                    <a:pt x="605" y="486"/>
                  </a:lnTo>
                  <a:lnTo>
                    <a:pt x="600" y="477"/>
                  </a:lnTo>
                  <a:lnTo>
                    <a:pt x="594" y="476"/>
                  </a:lnTo>
                  <a:lnTo>
                    <a:pt x="591" y="471"/>
                  </a:lnTo>
                  <a:lnTo>
                    <a:pt x="584" y="471"/>
                  </a:lnTo>
                  <a:lnTo>
                    <a:pt x="581" y="464"/>
                  </a:lnTo>
                  <a:lnTo>
                    <a:pt x="574" y="458"/>
                  </a:lnTo>
                  <a:lnTo>
                    <a:pt x="574" y="455"/>
                  </a:lnTo>
                  <a:lnTo>
                    <a:pt x="569" y="450"/>
                  </a:lnTo>
                  <a:lnTo>
                    <a:pt x="566" y="447"/>
                  </a:lnTo>
                  <a:lnTo>
                    <a:pt x="561" y="443"/>
                  </a:lnTo>
                  <a:lnTo>
                    <a:pt x="552" y="442"/>
                  </a:lnTo>
                  <a:lnTo>
                    <a:pt x="549" y="443"/>
                  </a:lnTo>
                  <a:lnTo>
                    <a:pt x="541" y="447"/>
                  </a:lnTo>
                  <a:lnTo>
                    <a:pt x="538" y="450"/>
                  </a:lnTo>
                  <a:lnTo>
                    <a:pt x="533" y="456"/>
                  </a:lnTo>
                  <a:lnTo>
                    <a:pt x="531" y="458"/>
                  </a:lnTo>
                  <a:lnTo>
                    <a:pt x="528" y="461"/>
                  </a:lnTo>
                  <a:lnTo>
                    <a:pt x="523" y="464"/>
                  </a:lnTo>
                  <a:lnTo>
                    <a:pt x="518" y="466"/>
                  </a:lnTo>
                  <a:lnTo>
                    <a:pt x="509" y="468"/>
                  </a:lnTo>
                  <a:lnTo>
                    <a:pt x="498" y="469"/>
                  </a:lnTo>
                  <a:lnTo>
                    <a:pt x="495" y="471"/>
                  </a:lnTo>
                  <a:lnTo>
                    <a:pt x="485" y="474"/>
                  </a:lnTo>
                  <a:lnTo>
                    <a:pt x="473" y="474"/>
                  </a:lnTo>
                  <a:lnTo>
                    <a:pt x="468" y="473"/>
                  </a:lnTo>
                  <a:lnTo>
                    <a:pt x="460" y="473"/>
                  </a:lnTo>
                  <a:lnTo>
                    <a:pt x="445" y="476"/>
                  </a:lnTo>
                  <a:lnTo>
                    <a:pt x="445" y="479"/>
                  </a:lnTo>
                  <a:lnTo>
                    <a:pt x="443" y="481"/>
                  </a:lnTo>
                  <a:lnTo>
                    <a:pt x="440" y="482"/>
                  </a:lnTo>
                  <a:lnTo>
                    <a:pt x="437" y="484"/>
                  </a:lnTo>
                  <a:lnTo>
                    <a:pt x="430" y="490"/>
                  </a:lnTo>
                  <a:lnTo>
                    <a:pt x="428" y="492"/>
                  </a:lnTo>
                  <a:lnTo>
                    <a:pt x="423" y="495"/>
                  </a:lnTo>
                  <a:lnTo>
                    <a:pt x="420" y="492"/>
                  </a:lnTo>
                  <a:lnTo>
                    <a:pt x="415" y="487"/>
                  </a:lnTo>
                  <a:lnTo>
                    <a:pt x="414" y="482"/>
                  </a:lnTo>
                  <a:lnTo>
                    <a:pt x="409" y="481"/>
                  </a:lnTo>
                  <a:lnTo>
                    <a:pt x="400" y="477"/>
                  </a:lnTo>
                  <a:lnTo>
                    <a:pt x="395" y="476"/>
                  </a:lnTo>
                  <a:lnTo>
                    <a:pt x="392" y="476"/>
                  </a:lnTo>
                  <a:lnTo>
                    <a:pt x="387" y="476"/>
                  </a:lnTo>
                  <a:lnTo>
                    <a:pt x="384" y="476"/>
                  </a:lnTo>
                  <a:lnTo>
                    <a:pt x="380" y="476"/>
                  </a:lnTo>
                  <a:lnTo>
                    <a:pt x="379" y="477"/>
                  </a:lnTo>
                  <a:lnTo>
                    <a:pt x="375" y="487"/>
                  </a:lnTo>
                  <a:lnTo>
                    <a:pt x="374" y="495"/>
                  </a:lnTo>
                  <a:lnTo>
                    <a:pt x="375" y="498"/>
                  </a:lnTo>
                  <a:lnTo>
                    <a:pt x="375" y="503"/>
                  </a:lnTo>
                  <a:lnTo>
                    <a:pt x="371" y="508"/>
                  </a:lnTo>
                  <a:lnTo>
                    <a:pt x="367" y="511"/>
                  </a:lnTo>
                  <a:lnTo>
                    <a:pt x="364" y="518"/>
                  </a:lnTo>
                  <a:lnTo>
                    <a:pt x="362" y="521"/>
                  </a:lnTo>
                  <a:lnTo>
                    <a:pt x="361" y="523"/>
                  </a:lnTo>
                  <a:lnTo>
                    <a:pt x="359" y="524"/>
                  </a:lnTo>
                  <a:lnTo>
                    <a:pt x="354" y="528"/>
                  </a:lnTo>
                  <a:lnTo>
                    <a:pt x="352" y="529"/>
                  </a:lnTo>
                  <a:lnTo>
                    <a:pt x="349" y="531"/>
                  </a:lnTo>
                  <a:lnTo>
                    <a:pt x="347" y="532"/>
                  </a:lnTo>
                  <a:lnTo>
                    <a:pt x="346" y="534"/>
                  </a:lnTo>
                  <a:lnTo>
                    <a:pt x="342" y="536"/>
                  </a:lnTo>
                  <a:lnTo>
                    <a:pt x="341" y="537"/>
                  </a:lnTo>
                  <a:lnTo>
                    <a:pt x="337" y="539"/>
                  </a:lnTo>
                  <a:lnTo>
                    <a:pt x="334" y="542"/>
                  </a:lnTo>
                  <a:lnTo>
                    <a:pt x="326" y="544"/>
                  </a:lnTo>
                  <a:lnTo>
                    <a:pt x="314" y="560"/>
                  </a:lnTo>
                  <a:lnTo>
                    <a:pt x="314" y="566"/>
                  </a:lnTo>
                  <a:lnTo>
                    <a:pt x="313" y="573"/>
                  </a:lnTo>
                  <a:lnTo>
                    <a:pt x="313" y="575"/>
                  </a:lnTo>
                  <a:lnTo>
                    <a:pt x="309" y="578"/>
                  </a:lnTo>
                  <a:lnTo>
                    <a:pt x="306" y="579"/>
                  </a:lnTo>
                  <a:lnTo>
                    <a:pt x="306" y="583"/>
                  </a:lnTo>
                  <a:lnTo>
                    <a:pt x="306" y="586"/>
                  </a:lnTo>
                  <a:lnTo>
                    <a:pt x="301" y="591"/>
                  </a:lnTo>
                  <a:lnTo>
                    <a:pt x="301" y="592"/>
                  </a:lnTo>
                  <a:lnTo>
                    <a:pt x="298" y="592"/>
                  </a:lnTo>
                  <a:lnTo>
                    <a:pt x="296" y="594"/>
                  </a:lnTo>
                  <a:lnTo>
                    <a:pt x="294" y="596"/>
                  </a:lnTo>
                  <a:lnTo>
                    <a:pt x="293" y="600"/>
                  </a:lnTo>
                  <a:lnTo>
                    <a:pt x="291" y="602"/>
                  </a:lnTo>
                  <a:lnTo>
                    <a:pt x="289" y="605"/>
                  </a:lnTo>
                  <a:lnTo>
                    <a:pt x="289" y="609"/>
                  </a:lnTo>
                  <a:lnTo>
                    <a:pt x="289" y="610"/>
                  </a:lnTo>
                  <a:lnTo>
                    <a:pt x="289" y="612"/>
                  </a:lnTo>
                  <a:lnTo>
                    <a:pt x="291" y="615"/>
                  </a:lnTo>
                  <a:lnTo>
                    <a:pt x="293" y="617"/>
                  </a:lnTo>
                  <a:lnTo>
                    <a:pt x="291" y="618"/>
                  </a:lnTo>
                  <a:lnTo>
                    <a:pt x="288" y="620"/>
                  </a:lnTo>
                  <a:lnTo>
                    <a:pt x="280" y="626"/>
                  </a:lnTo>
                  <a:lnTo>
                    <a:pt x="276" y="625"/>
                  </a:lnTo>
                  <a:lnTo>
                    <a:pt x="271" y="623"/>
                  </a:lnTo>
                  <a:lnTo>
                    <a:pt x="265" y="630"/>
                  </a:lnTo>
                  <a:lnTo>
                    <a:pt x="256" y="634"/>
                  </a:lnTo>
                  <a:lnTo>
                    <a:pt x="251" y="638"/>
                  </a:lnTo>
                  <a:lnTo>
                    <a:pt x="248" y="641"/>
                  </a:lnTo>
                  <a:lnTo>
                    <a:pt x="243" y="642"/>
                  </a:lnTo>
                  <a:lnTo>
                    <a:pt x="240" y="646"/>
                  </a:lnTo>
                  <a:lnTo>
                    <a:pt x="238" y="647"/>
                  </a:lnTo>
                  <a:lnTo>
                    <a:pt x="237" y="649"/>
                  </a:lnTo>
                  <a:lnTo>
                    <a:pt x="233" y="652"/>
                  </a:lnTo>
                  <a:lnTo>
                    <a:pt x="227" y="651"/>
                  </a:lnTo>
                  <a:lnTo>
                    <a:pt x="223" y="647"/>
                  </a:lnTo>
                  <a:lnTo>
                    <a:pt x="222" y="646"/>
                  </a:lnTo>
                  <a:lnTo>
                    <a:pt x="220" y="646"/>
                  </a:lnTo>
                  <a:lnTo>
                    <a:pt x="217" y="649"/>
                  </a:lnTo>
                  <a:lnTo>
                    <a:pt x="213" y="652"/>
                  </a:lnTo>
                  <a:lnTo>
                    <a:pt x="212" y="657"/>
                  </a:lnTo>
                  <a:lnTo>
                    <a:pt x="212" y="660"/>
                  </a:lnTo>
                  <a:lnTo>
                    <a:pt x="208" y="664"/>
                  </a:lnTo>
                  <a:lnTo>
                    <a:pt x="207" y="664"/>
                  </a:lnTo>
                  <a:lnTo>
                    <a:pt x="202" y="662"/>
                  </a:lnTo>
                  <a:lnTo>
                    <a:pt x="199" y="664"/>
                  </a:lnTo>
                  <a:lnTo>
                    <a:pt x="195" y="668"/>
                  </a:lnTo>
                  <a:lnTo>
                    <a:pt x="192" y="673"/>
                  </a:lnTo>
                  <a:lnTo>
                    <a:pt x="189" y="678"/>
                  </a:lnTo>
                  <a:lnTo>
                    <a:pt x="185" y="681"/>
                  </a:lnTo>
                  <a:lnTo>
                    <a:pt x="182" y="683"/>
                  </a:lnTo>
                  <a:lnTo>
                    <a:pt x="177" y="685"/>
                  </a:lnTo>
                  <a:lnTo>
                    <a:pt x="174" y="686"/>
                  </a:lnTo>
                  <a:lnTo>
                    <a:pt x="170" y="689"/>
                  </a:lnTo>
                  <a:lnTo>
                    <a:pt x="167" y="691"/>
                  </a:lnTo>
                  <a:lnTo>
                    <a:pt x="162" y="694"/>
                  </a:lnTo>
                  <a:lnTo>
                    <a:pt x="162" y="698"/>
                  </a:lnTo>
                  <a:lnTo>
                    <a:pt x="160" y="702"/>
                  </a:lnTo>
                  <a:lnTo>
                    <a:pt x="159" y="706"/>
                  </a:lnTo>
                  <a:lnTo>
                    <a:pt x="156" y="704"/>
                  </a:lnTo>
                  <a:lnTo>
                    <a:pt x="154" y="704"/>
                  </a:lnTo>
                  <a:lnTo>
                    <a:pt x="152" y="706"/>
                  </a:lnTo>
                  <a:lnTo>
                    <a:pt x="147" y="712"/>
                  </a:lnTo>
                  <a:lnTo>
                    <a:pt x="139" y="715"/>
                  </a:lnTo>
                  <a:lnTo>
                    <a:pt x="131" y="715"/>
                  </a:lnTo>
                  <a:lnTo>
                    <a:pt x="127" y="715"/>
                  </a:lnTo>
                  <a:lnTo>
                    <a:pt x="121" y="719"/>
                  </a:lnTo>
                  <a:lnTo>
                    <a:pt x="117" y="720"/>
                  </a:lnTo>
                  <a:lnTo>
                    <a:pt x="114" y="723"/>
                  </a:lnTo>
                  <a:lnTo>
                    <a:pt x="111" y="728"/>
                  </a:lnTo>
                  <a:lnTo>
                    <a:pt x="109" y="731"/>
                  </a:lnTo>
                  <a:lnTo>
                    <a:pt x="106" y="735"/>
                  </a:lnTo>
                  <a:lnTo>
                    <a:pt x="99" y="735"/>
                  </a:lnTo>
                  <a:lnTo>
                    <a:pt x="96" y="735"/>
                  </a:lnTo>
                  <a:lnTo>
                    <a:pt x="91" y="736"/>
                  </a:lnTo>
                  <a:lnTo>
                    <a:pt x="89" y="736"/>
                  </a:lnTo>
                  <a:lnTo>
                    <a:pt x="86" y="738"/>
                  </a:lnTo>
                  <a:lnTo>
                    <a:pt x="83" y="735"/>
                  </a:lnTo>
                  <a:lnTo>
                    <a:pt x="79" y="731"/>
                  </a:lnTo>
                  <a:lnTo>
                    <a:pt x="76" y="728"/>
                  </a:lnTo>
                  <a:lnTo>
                    <a:pt x="74" y="727"/>
                  </a:lnTo>
                  <a:lnTo>
                    <a:pt x="70" y="725"/>
                  </a:lnTo>
                  <a:lnTo>
                    <a:pt x="66" y="723"/>
                  </a:lnTo>
                  <a:lnTo>
                    <a:pt x="63" y="725"/>
                  </a:lnTo>
                  <a:lnTo>
                    <a:pt x="61" y="728"/>
                  </a:lnTo>
                  <a:lnTo>
                    <a:pt x="60" y="731"/>
                  </a:lnTo>
                  <a:lnTo>
                    <a:pt x="58" y="735"/>
                  </a:lnTo>
                  <a:lnTo>
                    <a:pt x="56" y="735"/>
                  </a:lnTo>
                  <a:lnTo>
                    <a:pt x="51" y="733"/>
                  </a:lnTo>
                  <a:lnTo>
                    <a:pt x="50" y="728"/>
                  </a:lnTo>
                  <a:lnTo>
                    <a:pt x="48" y="728"/>
                  </a:lnTo>
                  <a:lnTo>
                    <a:pt x="43" y="731"/>
                  </a:lnTo>
                  <a:lnTo>
                    <a:pt x="41" y="736"/>
                  </a:lnTo>
                  <a:lnTo>
                    <a:pt x="40" y="738"/>
                  </a:lnTo>
                  <a:lnTo>
                    <a:pt x="40" y="740"/>
                  </a:lnTo>
                  <a:lnTo>
                    <a:pt x="36" y="746"/>
                  </a:lnTo>
                  <a:lnTo>
                    <a:pt x="35" y="749"/>
                  </a:lnTo>
                  <a:lnTo>
                    <a:pt x="31" y="754"/>
                  </a:lnTo>
                  <a:lnTo>
                    <a:pt x="31" y="757"/>
                  </a:lnTo>
                  <a:lnTo>
                    <a:pt x="31" y="759"/>
                  </a:lnTo>
                  <a:lnTo>
                    <a:pt x="33" y="759"/>
                  </a:lnTo>
                  <a:lnTo>
                    <a:pt x="35" y="759"/>
                  </a:lnTo>
                  <a:lnTo>
                    <a:pt x="36" y="759"/>
                  </a:lnTo>
                  <a:lnTo>
                    <a:pt x="43" y="756"/>
                  </a:lnTo>
                  <a:lnTo>
                    <a:pt x="46" y="756"/>
                  </a:lnTo>
                  <a:lnTo>
                    <a:pt x="45" y="762"/>
                  </a:lnTo>
                  <a:lnTo>
                    <a:pt x="41" y="767"/>
                  </a:lnTo>
                  <a:lnTo>
                    <a:pt x="36" y="774"/>
                  </a:lnTo>
                  <a:lnTo>
                    <a:pt x="33" y="777"/>
                  </a:lnTo>
                  <a:lnTo>
                    <a:pt x="28" y="782"/>
                  </a:lnTo>
                  <a:lnTo>
                    <a:pt x="27" y="783"/>
                  </a:lnTo>
                  <a:lnTo>
                    <a:pt x="25" y="790"/>
                  </a:lnTo>
                  <a:lnTo>
                    <a:pt x="23" y="795"/>
                  </a:lnTo>
                  <a:lnTo>
                    <a:pt x="22" y="799"/>
                  </a:lnTo>
                  <a:lnTo>
                    <a:pt x="20" y="803"/>
                  </a:lnTo>
                  <a:lnTo>
                    <a:pt x="18" y="806"/>
                  </a:lnTo>
                  <a:lnTo>
                    <a:pt x="18" y="809"/>
                  </a:lnTo>
                  <a:lnTo>
                    <a:pt x="20" y="812"/>
                  </a:lnTo>
                  <a:lnTo>
                    <a:pt x="22" y="814"/>
                  </a:lnTo>
                  <a:lnTo>
                    <a:pt x="27" y="817"/>
                  </a:lnTo>
                  <a:lnTo>
                    <a:pt x="28" y="820"/>
                  </a:lnTo>
                  <a:lnTo>
                    <a:pt x="30" y="822"/>
                  </a:lnTo>
                  <a:lnTo>
                    <a:pt x="31" y="824"/>
                  </a:lnTo>
                  <a:lnTo>
                    <a:pt x="33" y="827"/>
                  </a:lnTo>
                  <a:lnTo>
                    <a:pt x="33" y="829"/>
                  </a:lnTo>
                  <a:lnTo>
                    <a:pt x="35" y="832"/>
                  </a:lnTo>
                  <a:lnTo>
                    <a:pt x="38" y="838"/>
                  </a:lnTo>
                  <a:lnTo>
                    <a:pt x="40" y="842"/>
                  </a:lnTo>
                  <a:lnTo>
                    <a:pt x="41" y="843"/>
                  </a:lnTo>
                  <a:lnTo>
                    <a:pt x="40" y="846"/>
                  </a:lnTo>
                  <a:lnTo>
                    <a:pt x="36" y="848"/>
                  </a:lnTo>
                  <a:lnTo>
                    <a:pt x="31" y="848"/>
                  </a:lnTo>
                  <a:lnTo>
                    <a:pt x="28" y="846"/>
                  </a:lnTo>
                  <a:lnTo>
                    <a:pt x="22" y="845"/>
                  </a:lnTo>
                  <a:lnTo>
                    <a:pt x="20" y="846"/>
                  </a:lnTo>
                  <a:lnTo>
                    <a:pt x="17" y="848"/>
                  </a:lnTo>
                  <a:lnTo>
                    <a:pt x="15" y="850"/>
                  </a:lnTo>
                  <a:lnTo>
                    <a:pt x="12" y="853"/>
                  </a:lnTo>
                  <a:lnTo>
                    <a:pt x="8" y="853"/>
                  </a:lnTo>
                  <a:lnTo>
                    <a:pt x="7" y="856"/>
                  </a:lnTo>
                  <a:lnTo>
                    <a:pt x="7" y="858"/>
                  </a:lnTo>
                  <a:lnTo>
                    <a:pt x="10" y="863"/>
                  </a:lnTo>
                  <a:lnTo>
                    <a:pt x="10" y="864"/>
                  </a:lnTo>
                  <a:lnTo>
                    <a:pt x="10" y="867"/>
                  </a:lnTo>
                  <a:lnTo>
                    <a:pt x="3" y="875"/>
                  </a:lnTo>
                  <a:lnTo>
                    <a:pt x="0" y="880"/>
                  </a:lnTo>
                  <a:lnTo>
                    <a:pt x="7" y="885"/>
                  </a:lnTo>
                  <a:lnTo>
                    <a:pt x="13" y="888"/>
                  </a:lnTo>
                  <a:lnTo>
                    <a:pt x="18" y="888"/>
                  </a:lnTo>
                  <a:lnTo>
                    <a:pt x="23" y="890"/>
                  </a:lnTo>
                  <a:lnTo>
                    <a:pt x="27" y="892"/>
                  </a:lnTo>
                  <a:lnTo>
                    <a:pt x="30" y="893"/>
                  </a:lnTo>
                  <a:lnTo>
                    <a:pt x="40" y="895"/>
                  </a:lnTo>
                  <a:lnTo>
                    <a:pt x="45" y="898"/>
                  </a:lnTo>
                  <a:lnTo>
                    <a:pt x="48" y="898"/>
                  </a:lnTo>
                  <a:lnTo>
                    <a:pt x="51" y="901"/>
                  </a:lnTo>
                  <a:lnTo>
                    <a:pt x="53" y="903"/>
                  </a:lnTo>
                  <a:lnTo>
                    <a:pt x="58" y="905"/>
                  </a:lnTo>
                  <a:lnTo>
                    <a:pt x="63" y="909"/>
                  </a:lnTo>
                  <a:lnTo>
                    <a:pt x="65" y="911"/>
                  </a:lnTo>
                  <a:lnTo>
                    <a:pt x="66" y="913"/>
                  </a:lnTo>
                  <a:lnTo>
                    <a:pt x="68" y="913"/>
                  </a:lnTo>
                  <a:lnTo>
                    <a:pt x="73" y="916"/>
                  </a:lnTo>
                  <a:lnTo>
                    <a:pt x="83" y="921"/>
                  </a:lnTo>
                  <a:lnTo>
                    <a:pt x="96" y="926"/>
                  </a:lnTo>
                  <a:lnTo>
                    <a:pt x="101" y="927"/>
                  </a:lnTo>
                  <a:lnTo>
                    <a:pt x="108" y="931"/>
                  </a:lnTo>
                  <a:lnTo>
                    <a:pt x="113" y="931"/>
                  </a:lnTo>
                  <a:lnTo>
                    <a:pt x="119" y="935"/>
                  </a:lnTo>
                  <a:lnTo>
                    <a:pt x="119" y="937"/>
                  </a:lnTo>
                  <a:lnTo>
                    <a:pt x="119" y="947"/>
                  </a:lnTo>
                  <a:lnTo>
                    <a:pt x="121" y="952"/>
                  </a:lnTo>
                  <a:lnTo>
                    <a:pt x="122" y="953"/>
                  </a:lnTo>
                  <a:lnTo>
                    <a:pt x="126" y="956"/>
                  </a:lnTo>
                  <a:lnTo>
                    <a:pt x="129" y="960"/>
                  </a:lnTo>
                  <a:lnTo>
                    <a:pt x="129" y="964"/>
                  </a:lnTo>
                  <a:lnTo>
                    <a:pt x="127" y="973"/>
                  </a:lnTo>
                  <a:lnTo>
                    <a:pt x="127" y="977"/>
                  </a:lnTo>
                  <a:lnTo>
                    <a:pt x="127" y="984"/>
                  </a:lnTo>
                  <a:lnTo>
                    <a:pt x="127" y="990"/>
                  </a:lnTo>
                  <a:lnTo>
                    <a:pt x="127" y="995"/>
                  </a:lnTo>
                  <a:lnTo>
                    <a:pt x="124" y="998"/>
                  </a:lnTo>
                  <a:lnTo>
                    <a:pt x="126" y="1003"/>
                  </a:lnTo>
                  <a:lnTo>
                    <a:pt x="127" y="1005"/>
                  </a:lnTo>
                  <a:lnTo>
                    <a:pt x="127" y="1010"/>
                  </a:lnTo>
                  <a:lnTo>
                    <a:pt x="124" y="1010"/>
                  </a:lnTo>
                  <a:lnTo>
                    <a:pt x="131" y="1026"/>
                  </a:lnTo>
                  <a:lnTo>
                    <a:pt x="151" y="1041"/>
                  </a:lnTo>
                  <a:lnTo>
                    <a:pt x="152" y="1057"/>
                  </a:lnTo>
                  <a:lnTo>
                    <a:pt x="152" y="1060"/>
                  </a:lnTo>
                  <a:lnTo>
                    <a:pt x="152" y="1063"/>
                  </a:lnTo>
                  <a:lnTo>
                    <a:pt x="151" y="1066"/>
                  </a:lnTo>
                  <a:lnTo>
                    <a:pt x="152" y="1070"/>
                  </a:lnTo>
                  <a:lnTo>
                    <a:pt x="152" y="1075"/>
                  </a:lnTo>
                  <a:lnTo>
                    <a:pt x="152" y="1081"/>
                  </a:lnTo>
                  <a:lnTo>
                    <a:pt x="156" y="1086"/>
                  </a:lnTo>
                  <a:lnTo>
                    <a:pt x="154" y="1089"/>
                  </a:lnTo>
                  <a:lnTo>
                    <a:pt x="152" y="1092"/>
                  </a:lnTo>
                  <a:lnTo>
                    <a:pt x="149" y="1096"/>
                  </a:lnTo>
                  <a:lnTo>
                    <a:pt x="147" y="1099"/>
                  </a:lnTo>
                  <a:lnTo>
                    <a:pt x="147" y="1102"/>
                  </a:lnTo>
                  <a:lnTo>
                    <a:pt x="147" y="1105"/>
                  </a:lnTo>
                  <a:lnTo>
                    <a:pt x="147" y="1107"/>
                  </a:lnTo>
                  <a:lnTo>
                    <a:pt x="144" y="1112"/>
                  </a:lnTo>
                  <a:lnTo>
                    <a:pt x="144" y="1117"/>
                  </a:lnTo>
                  <a:lnTo>
                    <a:pt x="147" y="1118"/>
                  </a:lnTo>
                  <a:lnTo>
                    <a:pt x="149" y="1118"/>
                  </a:lnTo>
                  <a:lnTo>
                    <a:pt x="152" y="1118"/>
                  </a:lnTo>
                  <a:lnTo>
                    <a:pt x="159" y="1125"/>
                  </a:lnTo>
                  <a:lnTo>
                    <a:pt x="159" y="1126"/>
                  </a:lnTo>
                  <a:lnTo>
                    <a:pt x="154" y="1130"/>
                  </a:lnTo>
                  <a:lnTo>
                    <a:pt x="152" y="1133"/>
                  </a:lnTo>
                  <a:lnTo>
                    <a:pt x="154" y="1139"/>
                  </a:lnTo>
                  <a:lnTo>
                    <a:pt x="151" y="1142"/>
                  </a:lnTo>
                  <a:lnTo>
                    <a:pt x="147" y="1146"/>
                  </a:lnTo>
                  <a:lnTo>
                    <a:pt x="144" y="1149"/>
                  </a:lnTo>
                  <a:lnTo>
                    <a:pt x="142" y="1154"/>
                  </a:lnTo>
                  <a:lnTo>
                    <a:pt x="141" y="1159"/>
                  </a:lnTo>
                  <a:lnTo>
                    <a:pt x="137" y="1167"/>
                  </a:lnTo>
                  <a:lnTo>
                    <a:pt x="137" y="1168"/>
                  </a:lnTo>
                  <a:lnTo>
                    <a:pt x="136" y="1172"/>
                  </a:lnTo>
                  <a:lnTo>
                    <a:pt x="136" y="1175"/>
                  </a:lnTo>
                  <a:lnTo>
                    <a:pt x="136" y="1180"/>
                  </a:lnTo>
                  <a:lnTo>
                    <a:pt x="132" y="1181"/>
                  </a:lnTo>
                  <a:lnTo>
                    <a:pt x="131" y="1183"/>
                  </a:lnTo>
                  <a:lnTo>
                    <a:pt x="131" y="1185"/>
                  </a:lnTo>
                  <a:lnTo>
                    <a:pt x="129" y="1188"/>
                  </a:lnTo>
                  <a:lnTo>
                    <a:pt x="127" y="1191"/>
                  </a:lnTo>
                  <a:lnTo>
                    <a:pt x="124" y="1196"/>
                  </a:lnTo>
                  <a:lnTo>
                    <a:pt x="121" y="1201"/>
                  </a:lnTo>
                  <a:lnTo>
                    <a:pt x="122" y="1204"/>
                  </a:lnTo>
                  <a:lnTo>
                    <a:pt x="124" y="1207"/>
                  </a:lnTo>
                  <a:lnTo>
                    <a:pt x="124" y="1209"/>
                  </a:lnTo>
                  <a:lnTo>
                    <a:pt x="129" y="1209"/>
                  </a:lnTo>
                  <a:lnTo>
                    <a:pt x="132" y="1207"/>
                  </a:lnTo>
                  <a:lnTo>
                    <a:pt x="141" y="1204"/>
                  </a:lnTo>
                  <a:lnTo>
                    <a:pt x="151" y="1204"/>
                  </a:lnTo>
                  <a:lnTo>
                    <a:pt x="154" y="1207"/>
                  </a:lnTo>
                  <a:lnTo>
                    <a:pt x="160" y="1210"/>
                  </a:lnTo>
                  <a:lnTo>
                    <a:pt x="167" y="1210"/>
                  </a:lnTo>
                  <a:lnTo>
                    <a:pt x="172" y="1214"/>
                  </a:lnTo>
                  <a:lnTo>
                    <a:pt x="177" y="1217"/>
                  </a:lnTo>
                  <a:lnTo>
                    <a:pt x="179" y="1225"/>
                  </a:lnTo>
                  <a:lnTo>
                    <a:pt x="182" y="1244"/>
                  </a:lnTo>
                  <a:lnTo>
                    <a:pt x="192" y="1253"/>
                  </a:lnTo>
                  <a:lnTo>
                    <a:pt x="192" y="1262"/>
                  </a:lnTo>
                  <a:lnTo>
                    <a:pt x="192" y="1272"/>
                  </a:lnTo>
                  <a:lnTo>
                    <a:pt x="194" y="1278"/>
                  </a:lnTo>
                  <a:lnTo>
                    <a:pt x="197" y="1282"/>
                  </a:lnTo>
                  <a:lnTo>
                    <a:pt x="200" y="1287"/>
                  </a:lnTo>
                  <a:lnTo>
                    <a:pt x="200" y="1296"/>
                  </a:lnTo>
                  <a:lnTo>
                    <a:pt x="202" y="1301"/>
                  </a:lnTo>
                  <a:lnTo>
                    <a:pt x="203" y="1304"/>
                  </a:lnTo>
                  <a:lnTo>
                    <a:pt x="208" y="1309"/>
                  </a:lnTo>
                  <a:lnTo>
                    <a:pt x="207" y="1314"/>
                  </a:lnTo>
                  <a:lnTo>
                    <a:pt x="205" y="1319"/>
                  </a:lnTo>
                  <a:lnTo>
                    <a:pt x="207" y="1324"/>
                  </a:lnTo>
                  <a:lnTo>
                    <a:pt x="210" y="1324"/>
                  </a:lnTo>
                  <a:lnTo>
                    <a:pt x="212" y="1327"/>
                  </a:lnTo>
                  <a:lnTo>
                    <a:pt x="212" y="1332"/>
                  </a:lnTo>
                  <a:lnTo>
                    <a:pt x="215" y="1337"/>
                  </a:lnTo>
                  <a:lnTo>
                    <a:pt x="218" y="1342"/>
                  </a:lnTo>
                  <a:lnTo>
                    <a:pt x="218" y="1346"/>
                  </a:lnTo>
                  <a:lnTo>
                    <a:pt x="218" y="1350"/>
                  </a:lnTo>
                  <a:lnTo>
                    <a:pt x="220" y="1359"/>
                  </a:lnTo>
                  <a:lnTo>
                    <a:pt x="223" y="1369"/>
                  </a:lnTo>
                  <a:lnTo>
                    <a:pt x="217" y="1374"/>
                  </a:lnTo>
                  <a:lnTo>
                    <a:pt x="212" y="1380"/>
                  </a:lnTo>
                  <a:lnTo>
                    <a:pt x="208" y="1384"/>
                  </a:lnTo>
                  <a:lnTo>
                    <a:pt x="205" y="1388"/>
                  </a:lnTo>
                  <a:lnTo>
                    <a:pt x="205" y="1397"/>
                  </a:lnTo>
                  <a:lnTo>
                    <a:pt x="203" y="1403"/>
                  </a:lnTo>
                  <a:lnTo>
                    <a:pt x="200" y="1411"/>
                  </a:lnTo>
                  <a:lnTo>
                    <a:pt x="200" y="1416"/>
                  </a:lnTo>
                  <a:lnTo>
                    <a:pt x="199" y="1418"/>
                  </a:lnTo>
                  <a:lnTo>
                    <a:pt x="194" y="1418"/>
                  </a:lnTo>
                  <a:lnTo>
                    <a:pt x="192" y="1418"/>
                  </a:lnTo>
                  <a:lnTo>
                    <a:pt x="190" y="1419"/>
                  </a:lnTo>
                  <a:lnTo>
                    <a:pt x="189" y="1419"/>
                  </a:lnTo>
                  <a:lnTo>
                    <a:pt x="185" y="1421"/>
                  </a:lnTo>
                  <a:lnTo>
                    <a:pt x="182" y="1424"/>
                  </a:lnTo>
                  <a:lnTo>
                    <a:pt x="180" y="1424"/>
                  </a:lnTo>
                  <a:lnTo>
                    <a:pt x="177" y="1427"/>
                  </a:lnTo>
                  <a:lnTo>
                    <a:pt x="170" y="1429"/>
                  </a:lnTo>
                  <a:lnTo>
                    <a:pt x="167" y="1429"/>
                  </a:lnTo>
                  <a:lnTo>
                    <a:pt x="159" y="1431"/>
                  </a:lnTo>
                  <a:lnTo>
                    <a:pt x="157" y="1431"/>
                  </a:lnTo>
                  <a:lnTo>
                    <a:pt x="151" y="1431"/>
                  </a:lnTo>
                  <a:lnTo>
                    <a:pt x="147" y="1429"/>
                  </a:lnTo>
                  <a:lnTo>
                    <a:pt x="146" y="1427"/>
                  </a:lnTo>
                  <a:lnTo>
                    <a:pt x="146" y="1424"/>
                  </a:lnTo>
                  <a:lnTo>
                    <a:pt x="144" y="1422"/>
                  </a:lnTo>
                  <a:lnTo>
                    <a:pt x="142" y="1419"/>
                  </a:lnTo>
                  <a:lnTo>
                    <a:pt x="142" y="1416"/>
                  </a:lnTo>
                  <a:lnTo>
                    <a:pt x="144" y="1413"/>
                  </a:lnTo>
                  <a:lnTo>
                    <a:pt x="144" y="1411"/>
                  </a:lnTo>
                  <a:lnTo>
                    <a:pt x="142" y="1406"/>
                  </a:lnTo>
                  <a:lnTo>
                    <a:pt x="139" y="1405"/>
                  </a:lnTo>
                  <a:lnTo>
                    <a:pt x="141" y="1401"/>
                  </a:lnTo>
                  <a:lnTo>
                    <a:pt x="137" y="1398"/>
                  </a:lnTo>
                  <a:lnTo>
                    <a:pt x="137" y="13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5" name="Freeform 175"/>
            <p:cNvSpPr>
              <a:spLocks/>
            </p:cNvSpPr>
            <p:nvPr/>
          </p:nvSpPr>
          <p:spPr bwMode="auto">
            <a:xfrm>
              <a:off x="1611312" y="738983"/>
              <a:ext cx="271463" cy="908050"/>
            </a:xfrm>
            <a:custGeom>
              <a:avLst/>
              <a:gdLst>
                <a:gd name="T0" fmla="*/ 301 w 340"/>
                <a:gd name="T1" fmla="*/ 19 h 1144"/>
                <a:gd name="T2" fmla="*/ 339 w 340"/>
                <a:gd name="T3" fmla="*/ 42 h 1144"/>
                <a:gd name="T4" fmla="*/ 297 w 340"/>
                <a:gd name="T5" fmla="*/ 60 h 1144"/>
                <a:gd name="T6" fmla="*/ 254 w 340"/>
                <a:gd name="T7" fmla="*/ 92 h 1144"/>
                <a:gd name="T8" fmla="*/ 291 w 340"/>
                <a:gd name="T9" fmla="*/ 131 h 1144"/>
                <a:gd name="T10" fmla="*/ 271 w 340"/>
                <a:gd name="T11" fmla="*/ 170 h 1144"/>
                <a:gd name="T12" fmla="*/ 256 w 340"/>
                <a:gd name="T13" fmla="*/ 194 h 1144"/>
                <a:gd name="T14" fmla="*/ 235 w 340"/>
                <a:gd name="T15" fmla="*/ 201 h 1144"/>
                <a:gd name="T16" fmla="*/ 205 w 340"/>
                <a:gd name="T17" fmla="*/ 191 h 1144"/>
                <a:gd name="T18" fmla="*/ 192 w 340"/>
                <a:gd name="T19" fmla="*/ 206 h 1144"/>
                <a:gd name="T20" fmla="*/ 177 w 340"/>
                <a:gd name="T21" fmla="*/ 217 h 1144"/>
                <a:gd name="T22" fmla="*/ 170 w 340"/>
                <a:gd name="T23" fmla="*/ 243 h 1144"/>
                <a:gd name="T24" fmla="*/ 165 w 340"/>
                <a:gd name="T25" fmla="*/ 261 h 1144"/>
                <a:gd name="T26" fmla="*/ 140 w 340"/>
                <a:gd name="T27" fmla="*/ 282 h 1144"/>
                <a:gd name="T28" fmla="*/ 140 w 340"/>
                <a:gd name="T29" fmla="*/ 312 h 1144"/>
                <a:gd name="T30" fmla="*/ 163 w 340"/>
                <a:gd name="T31" fmla="*/ 337 h 1144"/>
                <a:gd name="T32" fmla="*/ 168 w 340"/>
                <a:gd name="T33" fmla="*/ 358 h 1144"/>
                <a:gd name="T34" fmla="*/ 165 w 340"/>
                <a:gd name="T35" fmla="*/ 372 h 1144"/>
                <a:gd name="T36" fmla="*/ 144 w 340"/>
                <a:gd name="T37" fmla="*/ 377 h 1144"/>
                <a:gd name="T38" fmla="*/ 130 w 340"/>
                <a:gd name="T39" fmla="*/ 395 h 1144"/>
                <a:gd name="T40" fmla="*/ 116 w 340"/>
                <a:gd name="T41" fmla="*/ 411 h 1144"/>
                <a:gd name="T42" fmla="*/ 116 w 340"/>
                <a:gd name="T43" fmla="*/ 430 h 1144"/>
                <a:gd name="T44" fmla="*/ 112 w 340"/>
                <a:gd name="T45" fmla="*/ 463 h 1144"/>
                <a:gd name="T46" fmla="*/ 92 w 340"/>
                <a:gd name="T47" fmla="*/ 482 h 1144"/>
                <a:gd name="T48" fmla="*/ 63 w 340"/>
                <a:gd name="T49" fmla="*/ 485 h 1144"/>
                <a:gd name="T50" fmla="*/ 49 w 340"/>
                <a:gd name="T51" fmla="*/ 502 h 1144"/>
                <a:gd name="T52" fmla="*/ 30 w 340"/>
                <a:gd name="T53" fmla="*/ 523 h 1144"/>
                <a:gd name="T54" fmla="*/ 5 w 340"/>
                <a:gd name="T55" fmla="*/ 545 h 1144"/>
                <a:gd name="T56" fmla="*/ 1 w 340"/>
                <a:gd name="T57" fmla="*/ 566 h 1144"/>
                <a:gd name="T58" fmla="*/ 8 w 340"/>
                <a:gd name="T59" fmla="*/ 583 h 1144"/>
                <a:gd name="T60" fmla="*/ 23 w 340"/>
                <a:gd name="T61" fmla="*/ 602 h 1144"/>
                <a:gd name="T62" fmla="*/ 43 w 340"/>
                <a:gd name="T63" fmla="*/ 607 h 1144"/>
                <a:gd name="T64" fmla="*/ 44 w 340"/>
                <a:gd name="T65" fmla="*/ 634 h 1144"/>
                <a:gd name="T66" fmla="*/ 59 w 340"/>
                <a:gd name="T67" fmla="*/ 652 h 1144"/>
                <a:gd name="T68" fmla="*/ 64 w 340"/>
                <a:gd name="T69" fmla="*/ 676 h 1144"/>
                <a:gd name="T70" fmla="*/ 54 w 340"/>
                <a:gd name="T71" fmla="*/ 691 h 1144"/>
                <a:gd name="T72" fmla="*/ 43 w 340"/>
                <a:gd name="T73" fmla="*/ 709 h 1144"/>
                <a:gd name="T74" fmla="*/ 46 w 340"/>
                <a:gd name="T75" fmla="*/ 728 h 1144"/>
                <a:gd name="T76" fmla="*/ 53 w 340"/>
                <a:gd name="T77" fmla="*/ 740 h 1144"/>
                <a:gd name="T78" fmla="*/ 63 w 340"/>
                <a:gd name="T79" fmla="*/ 767 h 1144"/>
                <a:gd name="T80" fmla="*/ 53 w 340"/>
                <a:gd name="T81" fmla="*/ 791 h 1144"/>
                <a:gd name="T82" fmla="*/ 66 w 340"/>
                <a:gd name="T83" fmla="*/ 817 h 1144"/>
                <a:gd name="T84" fmla="*/ 69 w 340"/>
                <a:gd name="T85" fmla="*/ 829 h 1144"/>
                <a:gd name="T86" fmla="*/ 77 w 340"/>
                <a:gd name="T87" fmla="*/ 859 h 1144"/>
                <a:gd name="T88" fmla="*/ 68 w 340"/>
                <a:gd name="T89" fmla="*/ 874 h 1144"/>
                <a:gd name="T90" fmla="*/ 69 w 340"/>
                <a:gd name="T91" fmla="*/ 896 h 1144"/>
                <a:gd name="T92" fmla="*/ 77 w 340"/>
                <a:gd name="T93" fmla="*/ 919 h 1144"/>
                <a:gd name="T94" fmla="*/ 87 w 340"/>
                <a:gd name="T95" fmla="*/ 940 h 1144"/>
                <a:gd name="T96" fmla="*/ 87 w 340"/>
                <a:gd name="T97" fmla="*/ 958 h 1144"/>
                <a:gd name="T98" fmla="*/ 84 w 340"/>
                <a:gd name="T99" fmla="*/ 985 h 1144"/>
                <a:gd name="T100" fmla="*/ 68 w 340"/>
                <a:gd name="T101" fmla="*/ 1005 h 1144"/>
                <a:gd name="T102" fmla="*/ 58 w 340"/>
                <a:gd name="T103" fmla="*/ 1029 h 1144"/>
                <a:gd name="T104" fmla="*/ 48 w 340"/>
                <a:gd name="T105" fmla="*/ 1052 h 1144"/>
                <a:gd name="T106" fmla="*/ 54 w 340"/>
                <a:gd name="T107" fmla="*/ 1071 h 1144"/>
                <a:gd name="T108" fmla="*/ 64 w 340"/>
                <a:gd name="T109" fmla="*/ 1089 h 1144"/>
                <a:gd name="T110" fmla="*/ 71 w 340"/>
                <a:gd name="T111" fmla="*/ 1107 h 1144"/>
                <a:gd name="T112" fmla="*/ 71 w 340"/>
                <a:gd name="T113" fmla="*/ 1128 h 1144"/>
                <a:gd name="T114" fmla="*/ 82 w 340"/>
                <a:gd name="T115" fmla="*/ 1141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40" h="1144">
                  <a:moveTo>
                    <a:pt x="274" y="0"/>
                  </a:moveTo>
                  <a:lnTo>
                    <a:pt x="279" y="7"/>
                  </a:lnTo>
                  <a:lnTo>
                    <a:pt x="283" y="13"/>
                  </a:lnTo>
                  <a:lnTo>
                    <a:pt x="288" y="15"/>
                  </a:lnTo>
                  <a:lnTo>
                    <a:pt x="294" y="18"/>
                  </a:lnTo>
                  <a:lnTo>
                    <a:pt x="301" y="19"/>
                  </a:lnTo>
                  <a:lnTo>
                    <a:pt x="309" y="23"/>
                  </a:lnTo>
                  <a:lnTo>
                    <a:pt x="314" y="24"/>
                  </a:lnTo>
                  <a:lnTo>
                    <a:pt x="331" y="28"/>
                  </a:lnTo>
                  <a:lnTo>
                    <a:pt x="337" y="31"/>
                  </a:lnTo>
                  <a:lnTo>
                    <a:pt x="340" y="34"/>
                  </a:lnTo>
                  <a:lnTo>
                    <a:pt x="339" y="42"/>
                  </a:lnTo>
                  <a:lnTo>
                    <a:pt x="337" y="49"/>
                  </a:lnTo>
                  <a:lnTo>
                    <a:pt x="334" y="52"/>
                  </a:lnTo>
                  <a:lnTo>
                    <a:pt x="326" y="53"/>
                  </a:lnTo>
                  <a:lnTo>
                    <a:pt x="312" y="53"/>
                  </a:lnTo>
                  <a:lnTo>
                    <a:pt x="306" y="55"/>
                  </a:lnTo>
                  <a:lnTo>
                    <a:pt x="297" y="60"/>
                  </a:lnTo>
                  <a:lnTo>
                    <a:pt x="289" y="63"/>
                  </a:lnTo>
                  <a:lnTo>
                    <a:pt x="271" y="68"/>
                  </a:lnTo>
                  <a:lnTo>
                    <a:pt x="261" y="71"/>
                  </a:lnTo>
                  <a:lnTo>
                    <a:pt x="254" y="76"/>
                  </a:lnTo>
                  <a:lnTo>
                    <a:pt x="253" y="84"/>
                  </a:lnTo>
                  <a:lnTo>
                    <a:pt x="254" y="92"/>
                  </a:lnTo>
                  <a:lnTo>
                    <a:pt x="259" y="97"/>
                  </a:lnTo>
                  <a:lnTo>
                    <a:pt x="264" y="99"/>
                  </a:lnTo>
                  <a:lnTo>
                    <a:pt x="273" y="104"/>
                  </a:lnTo>
                  <a:lnTo>
                    <a:pt x="283" y="113"/>
                  </a:lnTo>
                  <a:lnTo>
                    <a:pt x="296" y="125"/>
                  </a:lnTo>
                  <a:lnTo>
                    <a:pt x="291" y="131"/>
                  </a:lnTo>
                  <a:lnTo>
                    <a:pt x="274" y="142"/>
                  </a:lnTo>
                  <a:lnTo>
                    <a:pt x="271" y="149"/>
                  </a:lnTo>
                  <a:lnTo>
                    <a:pt x="273" y="159"/>
                  </a:lnTo>
                  <a:lnTo>
                    <a:pt x="271" y="163"/>
                  </a:lnTo>
                  <a:lnTo>
                    <a:pt x="271" y="167"/>
                  </a:lnTo>
                  <a:lnTo>
                    <a:pt x="271" y="170"/>
                  </a:lnTo>
                  <a:lnTo>
                    <a:pt x="273" y="176"/>
                  </a:lnTo>
                  <a:lnTo>
                    <a:pt x="274" y="181"/>
                  </a:lnTo>
                  <a:lnTo>
                    <a:pt x="274" y="183"/>
                  </a:lnTo>
                  <a:lnTo>
                    <a:pt x="269" y="191"/>
                  </a:lnTo>
                  <a:lnTo>
                    <a:pt x="263" y="193"/>
                  </a:lnTo>
                  <a:lnTo>
                    <a:pt x="256" y="194"/>
                  </a:lnTo>
                  <a:lnTo>
                    <a:pt x="254" y="193"/>
                  </a:lnTo>
                  <a:lnTo>
                    <a:pt x="251" y="194"/>
                  </a:lnTo>
                  <a:lnTo>
                    <a:pt x="246" y="197"/>
                  </a:lnTo>
                  <a:lnTo>
                    <a:pt x="245" y="199"/>
                  </a:lnTo>
                  <a:lnTo>
                    <a:pt x="241" y="199"/>
                  </a:lnTo>
                  <a:lnTo>
                    <a:pt x="235" y="201"/>
                  </a:lnTo>
                  <a:lnTo>
                    <a:pt x="230" y="199"/>
                  </a:lnTo>
                  <a:lnTo>
                    <a:pt x="225" y="194"/>
                  </a:lnTo>
                  <a:lnTo>
                    <a:pt x="220" y="191"/>
                  </a:lnTo>
                  <a:lnTo>
                    <a:pt x="211" y="186"/>
                  </a:lnTo>
                  <a:lnTo>
                    <a:pt x="210" y="186"/>
                  </a:lnTo>
                  <a:lnTo>
                    <a:pt x="205" y="191"/>
                  </a:lnTo>
                  <a:lnTo>
                    <a:pt x="203" y="193"/>
                  </a:lnTo>
                  <a:lnTo>
                    <a:pt x="202" y="194"/>
                  </a:lnTo>
                  <a:lnTo>
                    <a:pt x="198" y="196"/>
                  </a:lnTo>
                  <a:lnTo>
                    <a:pt x="195" y="199"/>
                  </a:lnTo>
                  <a:lnTo>
                    <a:pt x="193" y="201"/>
                  </a:lnTo>
                  <a:lnTo>
                    <a:pt x="192" y="206"/>
                  </a:lnTo>
                  <a:lnTo>
                    <a:pt x="192" y="207"/>
                  </a:lnTo>
                  <a:lnTo>
                    <a:pt x="188" y="207"/>
                  </a:lnTo>
                  <a:lnTo>
                    <a:pt x="185" y="207"/>
                  </a:lnTo>
                  <a:lnTo>
                    <a:pt x="177" y="209"/>
                  </a:lnTo>
                  <a:lnTo>
                    <a:pt x="177" y="215"/>
                  </a:lnTo>
                  <a:lnTo>
                    <a:pt x="177" y="217"/>
                  </a:lnTo>
                  <a:lnTo>
                    <a:pt x="172" y="222"/>
                  </a:lnTo>
                  <a:lnTo>
                    <a:pt x="173" y="227"/>
                  </a:lnTo>
                  <a:lnTo>
                    <a:pt x="173" y="230"/>
                  </a:lnTo>
                  <a:lnTo>
                    <a:pt x="170" y="233"/>
                  </a:lnTo>
                  <a:lnTo>
                    <a:pt x="170" y="238"/>
                  </a:lnTo>
                  <a:lnTo>
                    <a:pt x="170" y="243"/>
                  </a:lnTo>
                  <a:lnTo>
                    <a:pt x="173" y="248"/>
                  </a:lnTo>
                  <a:lnTo>
                    <a:pt x="173" y="252"/>
                  </a:lnTo>
                  <a:lnTo>
                    <a:pt x="177" y="256"/>
                  </a:lnTo>
                  <a:lnTo>
                    <a:pt x="175" y="259"/>
                  </a:lnTo>
                  <a:lnTo>
                    <a:pt x="170" y="259"/>
                  </a:lnTo>
                  <a:lnTo>
                    <a:pt x="165" y="261"/>
                  </a:lnTo>
                  <a:lnTo>
                    <a:pt x="163" y="261"/>
                  </a:lnTo>
                  <a:lnTo>
                    <a:pt x="157" y="262"/>
                  </a:lnTo>
                  <a:lnTo>
                    <a:pt x="152" y="265"/>
                  </a:lnTo>
                  <a:lnTo>
                    <a:pt x="150" y="270"/>
                  </a:lnTo>
                  <a:lnTo>
                    <a:pt x="149" y="275"/>
                  </a:lnTo>
                  <a:lnTo>
                    <a:pt x="140" y="282"/>
                  </a:lnTo>
                  <a:lnTo>
                    <a:pt x="135" y="286"/>
                  </a:lnTo>
                  <a:lnTo>
                    <a:pt x="135" y="293"/>
                  </a:lnTo>
                  <a:lnTo>
                    <a:pt x="137" y="298"/>
                  </a:lnTo>
                  <a:lnTo>
                    <a:pt x="139" y="303"/>
                  </a:lnTo>
                  <a:lnTo>
                    <a:pt x="139" y="307"/>
                  </a:lnTo>
                  <a:lnTo>
                    <a:pt x="140" y="312"/>
                  </a:lnTo>
                  <a:lnTo>
                    <a:pt x="144" y="317"/>
                  </a:lnTo>
                  <a:lnTo>
                    <a:pt x="144" y="319"/>
                  </a:lnTo>
                  <a:lnTo>
                    <a:pt x="152" y="327"/>
                  </a:lnTo>
                  <a:lnTo>
                    <a:pt x="157" y="332"/>
                  </a:lnTo>
                  <a:lnTo>
                    <a:pt x="159" y="333"/>
                  </a:lnTo>
                  <a:lnTo>
                    <a:pt x="163" y="337"/>
                  </a:lnTo>
                  <a:lnTo>
                    <a:pt x="165" y="337"/>
                  </a:lnTo>
                  <a:lnTo>
                    <a:pt x="168" y="340"/>
                  </a:lnTo>
                  <a:lnTo>
                    <a:pt x="168" y="341"/>
                  </a:lnTo>
                  <a:lnTo>
                    <a:pt x="165" y="345"/>
                  </a:lnTo>
                  <a:lnTo>
                    <a:pt x="162" y="353"/>
                  </a:lnTo>
                  <a:lnTo>
                    <a:pt x="168" y="358"/>
                  </a:lnTo>
                  <a:lnTo>
                    <a:pt x="172" y="359"/>
                  </a:lnTo>
                  <a:lnTo>
                    <a:pt x="175" y="362"/>
                  </a:lnTo>
                  <a:lnTo>
                    <a:pt x="177" y="369"/>
                  </a:lnTo>
                  <a:lnTo>
                    <a:pt x="172" y="372"/>
                  </a:lnTo>
                  <a:lnTo>
                    <a:pt x="167" y="372"/>
                  </a:lnTo>
                  <a:lnTo>
                    <a:pt x="165" y="372"/>
                  </a:lnTo>
                  <a:lnTo>
                    <a:pt x="160" y="372"/>
                  </a:lnTo>
                  <a:lnTo>
                    <a:pt x="155" y="371"/>
                  </a:lnTo>
                  <a:lnTo>
                    <a:pt x="154" y="371"/>
                  </a:lnTo>
                  <a:lnTo>
                    <a:pt x="149" y="371"/>
                  </a:lnTo>
                  <a:lnTo>
                    <a:pt x="145" y="372"/>
                  </a:lnTo>
                  <a:lnTo>
                    <a:pt x="144" y="377"/>
                  </a:lnTo>
                  <a:lnTo>
                    <a:pt x="142" y="379"/>
                  </a:lnTo>
                  <a:lnTo>
                    <a:pt x="139" y="379"/>
                  </a:lnTo>
                  <a:lnTo>
                    <a:pt x="134" y="387"/>
                  </a:lnTo>
                  <a:lnTo>
                    <a:pt x="132" y="390"/>
                  </a:lnTo>
                  <a:lnTo>
                    <a:pt x="130" y="392"/>
                  </a:lnTo>
                  <a:lnTo>
                    <a:pt x="130" y="395"/>
                  </a:lnTo>
                  <a:lnTo>
                    <a:pt x="130" y="398"/>
                  </a:lnTo>
                  <a:lnTo>
                    <a:pt x="129" y="403"/>
                  </a:lnTo>
                  <a:lnTo>
                    <a:pt x="129" y="406"/>
                  </a:lnTo>
                  <a:lnTo>
                    <a:pt x="122" y="408"/>
                  </a:lnTo>
                  <a:lnTo>
                    <a:pt x="120" y="409"/>
                  </a:lnTo>
                  <a:lnTo>
                    <a:pt x="116" y="411"/>
                  </a:lnTo>
                  <a:lnTo>
                    <a:pt x="114" y="413"/>
                  </a:lnTo>
                  <a:lnTo>
                    <a:pt x="114" y="416"/>
                  </a:lnTo>
                  <a:lnTo>
                    <a:pt x="117" y="422"/>
                  </a:lnTo>
                  <a:lnTo>
                    <a:pt x="117" y="424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4"/>
                  </a:lnTo>
                  <a:lnTo>
                    <a:pt x="112" y="439"/>
                  </a:lnTo>
                  <a:lnTo>
                    <a:pt x="109" y="445"/>
                  </a:lnTo>
                  <a:lnTo>
                    <a:pt x="111" y="451"/>
                  </a:lnTo>
                  <a:lnTo>
                    <a:pt x="112" y="456"/>
                  </a:lnTo>
                  <a:lnTo>
                    <a:pt x="112" y="463"/>
                  </a:lnTo>
                  <a:lnTo>
                    <a:pt x="109" y="468"/>
                  </a:lnTo>
                  <a:lnTo>
                    <a:pt x="106" y="468"/>
                  </a:lnTo>
                  <a:lnTo>
                    <a:pt x="101" y="469"/>
                  </a:lnTo>
                  <a:lnTo>
                    <a:pt x="96" y="477"/>
                  </a:lnTo>
                  <a:lnTo>
                    <a:pt x="96" y="482"/>
                  </a:lnTo>
                  <a:lnTo>
                    <a:pt x="92" y="482"/>
                  </a:lnTo>
                  <a:lnTo>
                    <a:pt x="86" y="482"/>
                  </a:lnTo>
                  <a:lnTo>
                    <a:pt x="84" y="482"/>
                  </a:lnTo>
                  <a:lnTo>
                    <a:pt x="76" y="481"/>
                  </a:lnTo>
                  <a:lnTo>
                    <a:pt x="69" y="482"/>
                  </a:lnTo>
                  <a:lnTo>
                    <a:pt x="68" y="482"/>
                  </a:lnTo>
                  <a:lnTo>
                    <a:pt x="63" y="485"/>
                  </a:lnTo>
                  <a:lnTo>
                    <a:pt x="59" y="490"/>
                  </a:lnTo>
                  <a:lnTo>
                    <a:pt x="59" y="492"/>
                  </a:lnTo>
                  <a:lnTo>
                    <a:pt x="56" y="494"/>
                  </a:lnTo>
                  <a:lnTo>
                    <a:pt x="54" y="495"/>
                  </a:lnTo>
                  <a:lnTo>
                    <a:pt x="51" y="500"/>
                  </a:lnTo>
                  <a:lnTo>
                    <a:pt x="49" y="502"/>
                  </a:lnTo>
                  <a:lnTo>
                    <a:pt x="48" y="505"/>
                  </a:lnTo>
                  <a:lnTo>
                    <a:pt x="41" y="510"/>
                  </a:lnTo>
                  <a:lnTo>
                    <a:pt x="41" y="516"/>
                  </a:lnTo>
                  <a:lnTo>
                    <a:pt x="36" y="519"/>
                  </a:lnTo>
                  <a:lnTo>
                    <a:pt x="31" y="521"/>
                  </a:lnTo>
                  <a:lnTo>
                    <a:pt x="30" y="523"/>
                  </a:lnTo>
                  <a:lnTo>
                    <a:pt x="26" y="528"/>
                  </a:lnTo>
                  <a:lnTo>
                    <a:pt x="21" y="529"/>
                  </a:lnTo>
                  <a:lnTo>
                    <a:pt x="16" y="531"/>
                  </a:lnTo>
                  <a:lnTo>
                    <a:pt x="11" y="532"/>
                  </a:lnTo>
                  <a:lnTo>
                    <a:pt x="5" y="537"/>
                  </a:lnTo>
                  <a:lnTo>
                    <a:pt x="5" y="545"/>
                  </a:lnTo>
                  <a:lnTo>
                    <a:pt x="3" y="547"/>
                  </a:lnTo>
                  <a:lnTo>
                    <a:pt x="0" y="549"/>
                  </a:lnTo>
                  <a:lnTo>
                    <a:pt x="0" y="553"/>
                  </a:lnTo>
                  <a:lnTo>
                    <a:pt x="0" y="557"/>
                  </a:lnTo>
                  <a:lnTo>
                    <a:pt x="0" y="562"/>
                  </a:lnTo>
                  <a:lnTo>
                    <a:pt x="1" y="566"/>
                  </a:lnTo>
                  <a:lnTo>
                    <a:pt x="1" y="570"/>
                  </a:lnTo>
                  <a:lnTo>
                    <a:pt x="0" y="573"/>
                  </a:lnTo>
                  <a:lnTo>
                    <a:pt x="1" y="576"/>
                  </a:lnTo>
                  <a:lnTo>
                    <a:pt x="5" y="576"/>
                  </a:lnTo>
                  <a:lnTo>
                    <a:pt x="6" y="578"/>
                  </a:lnTo>
                  <a:lnTo>
                    <a:pt x="8" y="583"/>
                  </a:lnTo>
                  <a:lnTo>
                    <a:pt x="8" y="589"/>
                  </a:lnTo>
                  <a:lnTo>
                    <a:pt x="10" y="594"/>
                  </a:lnTo>
                  <a:lnTo>
                    <a:pt x="13" y="597"/>
                  </a:lnTo>
                  <a:lnTo>
                    <a:pt x="15" y="597"/>
                  </a:lnTo>
                  <a:lnTo>
                    <a:pt x="20" y="600"/>
                  </a:lnTo>
                  <a:lnTo>
                    <a:pt x="23" y="602"/>
                  </a:lnTo>
                  <a:lnTo>
                    <a:pt x="28" y="599"/>
                  </a:lnTo>
                  <a:lnTo>
                    <a:pt x="31" y="600"/>
                  </a:lnTo>
                  <a:lnTo>
                    <a:pt x="36" y="602"/>
                  </a:lnTo>
                  <a:lnTo>
                    <a:pt x="39" y="604"/>
                  </a:lnTo>
                  <a:lnTo>
                    <a:pt x="41" y="604"/>
                  </a:lnTo>
                  <a:lnTo>
                    <a:pt x="43" y="607"/>
                  </a:lnTo>
                  <a:lnTo>
                    <a:pt x="46" y="610"/>
                  </a:lnTo>
                  <a:lnTo>
                    <a:pt x="46" y="612"/>
                  </a:lnTo>
                  <a:lnTo>
                    <a:pt x="46" y="617"/>
                  </a:lnTo>
                  <a:lnTo>
                    <a:pt x="44" y="625"/>
                  </a:lnTo>
                  <a:lnTo>
                    <a:pt x="43" y="629"/>
                  </a:lnTo>
                  <a:lnTo>
                    <a:pt x="44" y="634"/>
                  </a:lnTo>
                  <a:lnTo>
                    <a:pt x="48" y="641"/>
                  </a:lnTo>
                  <a:lnTo>
                    <a:pt x="51" y="642"/>
                  </a:lnTo>
                  <a:lnTo>
                    <a:pt x="54" y="644"/>
                  </a:lnTo>
                  <a:lnTo>
                    <a:pt x="56" y="646"/>
                  </a:lnTo>
                  <a:lnTo>
                    <a:pt x="58" y="649"/>
                  </a:lnTo>
                  <a:lnTo>
                    <a:pt x="59" y="652"/>
                  </a:lnTo>
                  <a:lnTo>
                    <a:pt x="69" y="657"/>
                  </a:lnTo>
                  <a:lnTo>
                    <a:pt x="73" y="668"/>
                  </a:lnTo>
                  <a:lnTo>
                    <a:pt x="73" y="672"/>
                  </a:lnTo>
                  <a:lnTo>
                    <a:pt x="69" y="675"/>
                  </a:lnTo>
                  <a:lnTo>
                    <a:pt x="68" y="676"/>
                  </a:lnTo>
                  <a:lnTo>
                    <a:pt x="64" y="676"/>
                  </a:lnTo>
                  <a:lnTo>
                    <a:pt x="63" y="680"/>
                  </a:lnTo>
                  <a:lnTo>
                    <a:pt x="61" y="683"/>
                  </a:lnTo>
                  <a:lnTo>
                    <a:pt x="59" y="685"/>
                  </a:lnTo>
                  <a:lnTo>
                    <a:pt x="54" y="685"/>
                  </a:lnTo>
                  <a:lnTo>
                    <a:pt x="54" y="686"/>
                  </a:lnTo>
                  <a:lnTo>
                    <a:pt x="54" y="691"/>
                  </a:lnTo>
                  <a:lnTo>
                    <a:pt x="53" y="694"/>
                  </a:lnTo>
                  <a:lnTo>
                    <a:pt x="49" y="696"/>
                  </a:lnTo>
                  <a:lnTo>
                    <a:pt x="48" y="697"/>
                  </a:lnTo>
                  <a:lnTo>
                    <a:pt x="44" y="701"/>
                  </a:lnTo>
                  <a:lnTo>
                    <a:pt x="43" y="707"/>
                  </a:lnTo>
                  <a:lnTo>
                    <a:pt x="43" y="709"/>
                  </a:lnTo>
                  <a:lnTo>
                    <a:pt x="41" y="714"/>
                  </a:lnTo>
                  <a:lnTo>
                    <a:pt x="39" y="720"/>
                  </a:lnTo>
                  <a:lnTo>
                    <a:pt x="39" y="723"/>
                  </a:lnTo>
                  <a:lnTo>
                    <a:pt x="41" y="725"/>
                  </a:lnTo>
                  <a:lnTo>
                    <a:pt x="43" y="728"/>
                  </a:lnTo>
                  <a:lnTo>
                    <a:pt x="46" y="728"/>
                  </a:lnTo>
                  <a:lnTo>
                    <a:pt x="49" y="728"/>
                  </a:lnTo>
                  <a:lnTo>
                    <a:pt x="51" y="728"/>
                  </a:lnTo>
                  <a:lnTo>
                    <a:pt x="53" y="731"/>
                  </a:lnTo>
                  <a:lnTo>
                    <a:pt x="51" y="735"/>
                  </a:lnTo>
                  <a:lnTo>
                    <a:pt x="53" y="738"/>
                  </a:lnTo>
                  <a:lnTo>
                    <a:pt x="53" y="740"/>
                  </a:lnTo>
                  <a:lnTo>
                    <a:pt x="53" y="743"/>
                  </a:lnTo>
                  <a:lnTo>
                    <a:pt x="56" y="744"/>
                  </a:lnTo>
                  <a:lnTo>
                    <a:pt x="58" y="751"/>
                  </a:lnTo>
                  <a:lnTo>
                    <a:pt x="61" y="759"/>
                  </a:lnTo>
                  <a:lnTo>
                    <a:pt x="63" y="762"/>
                  </a:lnTo>
                  <a:lnTo>
                    <a:pt x="63" y="767"/>
                  </a:lnTo>
                  <a:lnTo>
                    <a:pt x="61" y="770"/>
                  </a:lnTo>
                  <a:lnTo>
                    <a:pt x="59" y="772"/>
                  </a:lnTo>
                  <a:lnTo>
                    <a:pt x="58" y="778"/>
                  </a:lnTo>
                  <a:lnTo>
                    <a:pt x="54" y="785"/>
                  </a:lnTo>
                  <a:lnTo>
                    <a:pt x="54" y="788"/>
                  </a:lnTo>
                  <a:lnTo>
                    <a:pt x="53" y="791"/>
                  </a:lnTo>
                  <a:lnTo>
                    <a:pt x="56" y="795"/>
                  </a:lnTo>
                  <a:lnTo>
                    <a:pt x="58" y="803"/>
                  </a:lnTo>
                  <a:lnTo>
                    <a:pt x="61" y="806"/>
                  </a:lnTo>
                  <a:lnTo>
                    <a:pt x="63" y="807"/>
                  </a:lnTo>
                  <a:lnTo>
                    <a:pt x="64" y="814"/>
                  </a:lnTo>
                  <a:lnTo>
                    <a:pt x="66" y="817"/>
                  </a:lnTo>
                  <a:lnTo>
                    <a:pt x="69" y="817"/>
                  </a:lnTo>
                  <a:lnTo>
                    <a:pt x="73" y="822"/>
                  </a:lnTo>
                  <a:lnTo>
                    <a:pt x="74" y="824"/>
                  </a:lnTo>
                  <a:lnTo>
                    <a:pt x="76" y="825"/>
                  </a:lnTo>
                  <a:lnTo>
                    <a:pt x="74" y="827"/>
                  </a:lnTo>
                  <a:lnTo>
                    <a:pt x="69" y="829"/>
                  </a:lnTo>
                  <a:lnTo>
                    <a:pt x="71" y="835"/>
                  </a:lnTo>
                  <a:lnTo>
                    <a:pt x="74" y="841"/>
                  </a:lnTo>
                  <a:lnTo>
                    <a:pt x="76" y="845"/>
                  </a:lnTo>
                  <a:lnTo>
                    <a:pt x="77" y="848"/>
                  </a:lnTo>
                  <a:lnTo>
                    <a:pt x="79" y="853"/>
                  </a:lnTo>
                  <a:lnTo>
                    <a:pt x="77" y="859"/>
                  </a:lnTo>
                  <a:lnTo>
                    <a:pt x="79" y="863"/>
                  </a:lnTo>
                  <a:lnTo>
                    <a:pt x="79" y="866"/>
                  </a:lnTo>
                  <a:lnTo>
                    <a:pt x="77" y="867"/>
                  </a:lnTo>
                  <a:lnTo>
                    <a:pt x="76" y="869"/>
                  </a:lnTo>
                  <a:lnTo>
                    <a:pt x="69" y="872"/>
                  </a:lnTo>
                  <a:lnTo>
                    <a:pt x="68" y="874"/>
                  </a:lnTo>
                  <a:lnTo>
                    <a:pt x="63" y="875"/>
                  </a:lnTo>
                  <a:lnTo>
                    <a:pt x="63" y="880"/>
                  </a:lnTo>
                  <a:lnTo>
                    <a:pt x="64" y="884"/>
                  </a:lnTo>
                  <a:lnTo>
                    <a:pt x="66" y="888"/>
                  </a:lnTo>
                  <a:lnTo>
                    <a:pt x="69" y="892"/>
                  </a:lnTo>
                  <a:lnTo>
                    <a:pt x="69" y="896"/>
                  </a:lnTo>
                  <a:lnTo>
                    <a:pt x="73" y="900"/>
                  </a:lnTo>
                  <a:lnTo>
                    <a:pt x="76" y="903"/>
                  </a:lnTo>
                  <a:lnTo>
                    <a:pt x="76" y="906"/>
                  </a:lnTo>
                  <a:lnTo>
                    <a:pt x="76" y="911"/>
                  </a:lnTo>
                  <a:lnTo>
                    <a:pt x="76" y="916"/>
                  </a:lnTo>
                  <a:lnTo>
                    <a:pt x="77" y="919"/>
                  </a:lnTo>
                  <a:lnTo>
                    <a:pt x="79" y="921"/>
                  </a:lnTo>
                  <a:lnTo>
                    <a:pt x="81" y="926"/>
                  </a:lnTo>
                  <a:lnTo>
                    <a:pt x="84" y="930"/>
                  </a:lnTo>
                  <a:lnTo>
                    <a:pt x="84" y="932"/>
                  </a:lnTo>
                  <a:lnTo>
                    <a:pt x="86" y="934"/>
                  </a:lnTo>
                  <a:lnTo>
                    <a:pt x="87" y="940"/>
                  </a:lnTo>
                  <a:lnTo>
                    <a:pt x="87" y="947"/>
                  </a:lnTo>
                  <a:lnTo>
                    <a:pt x="89" y="948"/>
                  </a:lnTo>
                  <a:lnTo>
                    <a:pt x="87" y="950"/>
                  </a:lnTo>
                  <a:lnTo>
                    <a:pt x="86" y="952"/>
                  </a:lnTo>
                  <a:lnTo>
                    <a:pt x="86" y="955"/>
                  </a:lnTo>
                  <a:lnTo>
                    <a:pt x="87" y="958"/>
                  </a:lnTo>
                  <a:lnTo>
                    <a:pt x="89" y="963"/>
                  </a:lnTo>
                  <a:lnTo>
                    <a:pt x="92" y="968"/>
                  </a:lnTo>
                  <a:lnTo>
                    <a:pt x="89" y="971"/>
                  </a:lnTo>
                  <a:lnTo>
                    <a:pt x="86" y="977"/>
                  </a:lnTo>
                  <a:lnTo>
                    <a:pt x="86" y="982"/>
                  </a:lnTo>
                  <a:lnTo>
                    <a:pt x="84" y="985"/>
                  </a:lnTo>
                  <a:lnTo>
                    <a:pt x="79" y="989"/>
                  </a:lnTo>
                  <a:lnTo>
                    <a:pt x="76" y="990"/>
                  </a:lnTo>
                  <a:lnTo>
                    <a:pt x="73" y="990"/>
                  </a:lnTo>
                  <a:lnTo>
                    <a:pt x="69" y="994"/>
                  </a:lnTo>
                  <a:lnTo>
                    <a:pt x="69" y="1002"/>
                  </a:lnTo>
                  <a:lnTo>
                    <a:pt x="68" y="1005"/>
                  </a:lnTo>
                  <a:lnTo>
                    <a:pt x="66" y="1008"/>
                  </a:lnTo>
                  <a:lnTo>
                    <a:pt x="61" y="1013"/>
                  </a:lnTo>
                  <a:lnTo>
                    <a:pt x="58" y="1016"/>
                  </a:lnTo>
                  <a:lnTo>
                    <a:pt x="56" y="1018"/>
                  </a:lnTo>
                  <a:lnTo>
                    <a:pt x="54" y="1023"/>
                  </a:lnTo>
                  <a:lnTo>
                    <a:pt x="58" y="1029"/>
                  </a:lnTo>
                  <a:lnTo>
                    <a:pt x="59" y="1034"/>
                  </a:lnTo>
                  <a:lnTo>
                    <a:pt x="54" y="1039"/>
                  </a:lnTo>
                  <a:lnTo>
                    <a:pt x="53" y="1042"/>
                  </a:lnTo>
                  <a:lnTo>
                    <a:pt x="51" y="1047"/>
                  </a:lnTo>
                  <a:lnTo>
                    <a:pt x="49" y="1049"/>
                  </a:lnTo>
                  <a:lnTo>
                    <a:pt x="48" y="1052"/>
                  </a:lnTo>
                  <a:lnTo>
                    <a:pt x="49" y="1053"/>
                  </a:lnTo>
                  <a:lnTo>
                    <a:pt x="51" y="1057"/>
                  </a:lnTo>
                  <a:lnTo>
                    <a:pt x="51" y="1062"/>
                  </a:lnTo>
                  <a:lnTo>
                    <a:pt x="49" y="1063"/>
                  </a:lnTo>
                  <a:lnTo>
                    <a:pt x="51" y="1066"/>
                  </a:lnTo>
                  <a:lnTo>
                    <a:pt x="54" y="1071"/>
                  </a:lnTo>
                  <a:lnTo>
                    <a:pt x="59" y="1073"/>
                  </a:lnTo>
                  <a:lnTo>
                    <a:pt x="63" y="1074"/>
                  </a:lnTo>
                  <a:lnTo>
                    <a:pt x="66" y="1078"/>
                  </a:lnTo>
                  <a:lnTo>
                    <a:pt x="64" y="1083"/>
                  </a:lnTo>
                  <a:lnTo>
                    <a:pt x="64" y="1086"/>
                  </a:lnTo>
                  <a:lnTo>
                    <a:pt x="64" y="1089"/>
                  </a:lnTo>
                  <a:lnTo>
                    <a:pt x="68" y="1092"/>
                  </a:lnTo>
                  <a:lnTo>
                    <a:pt x="69" y="1094"/>
                  </a:lnTo>
                  <a:lnTo>
                    <a:pt x="69" y="1097"/>
                  </a:lnTo>
                  <a:lnTo>
                    <a:pt x="69" y="1099"/>
                  </a:lnTo>
                  <a:lnTo>
                    <a:pt x="68" y="1102"/>
                  </a:lnTo>
                  <a:lnTo>
                    <a:pt x="71" y="1107"/>
                  </a:lnTo>
                  <a:lnTo>
                    <a:pt x="69" y="1112"/>
                  </a:lnTo>
                  <a:lnTo>
                    <a:pt x="69" y="1115"/>
                  </a:lnTo>
                  <a:lnTo>
                    <a:pt x="66" y="1118"/>
                  </a:lnTo>
                  <a:lnTo>
                    <a:pt x="66" y="1121"/>
                  </a:lnTo>
                  <a:lnTo>
                    <a:pt x="68" y="1126"/>
                  </a:lnTo>
                  <a:lnTo>
                    <a:pt x="71" y="1128"/>
                  </a:lnTo>
                  <a:lnTo>
                    <a:pt x="73" y="1130"/>
                  </a:lnTo>
                  <a:lnTo>
                    <a:pt x="76" y="1131"/>
                  </a:lnTo>
                  <a:lnTo>
                    <a:pt x="77" y="1133"/>
                  </a:lnTo>
                  <a:lnTo>
                    <a:pt x="79" y="1136"/>
                  </a:lnTo>
                  <a:lnTo>
                    <a:pt x="81" y="1141"/>
                  </a:lnTo>
                  <a:lnTo>
                    <a:pt x="82" y="1141"/>
                  </a:lnTo>
                  <a:lnTo>
                    <a:pt x="86" y="1144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6" name="Freeform 176"/>
            <p:cNvSpPr>
              <a:spLocks/>
            </p:cNvSpPr>
            <p:nvPr/>
          </p:nvSpPr>
          <p:spPr bwMode="auto">
            <a:xfrm>
              <a:off x="-42863" y="1031083"/>
              <a:ext cx="1131888" cy="1892300"/>
            </a:xfrm>
            <a:custGeom>
              <a:avLst/>
              <a:gdLst>
                <a:gd name="T0" fmla="*/ 1325 w 1427"/>
                <a:gd name="T1" fmla="*/ 295 h 2386"/>
                <a:gd name="T2" fmla="*/ 1363 w 1427"/>
                <a:gd name="T3" fmla="*/ 447 h 2386"/>
                <a:gd name="T4" fmla="*/ 1366 w 1427"/>
                <a:gd name="T5" fmla="*/ 638 h 2386"/>
                <a:gd name="T6" fmla="*/ 1418 w 1427"/>
                <a:gd name="T7" fmla="*/ 779 h 2386"/>
                <a:gd name="T8" fmla="*/ 1270 w 1427"/>
                <a:gd name="T9" fmla="*/ 856 h 2386"/>
                <a:gd name="T10" fmla="*/ 1120 w 1427"/>
                <a:gd name="T11" fmla="*/ 801 h 2386"/>
                <a:gd name="T12" fmla="*/ 986 w 1427"/>
                <a:gd name="T13" fmla="*/ 729 h 2386"/>
                <a:gd name="T14" fmla="*/ 925 w 1427"/>
                <a:gd name="T15" fmla="*/ 856 h 2386"/>
                <a:gd name="T16" fmla="*/ 878 w 1427"/>
                <a:gd name="T17" fmla="*/ 983 h 2386"/>
                <a:gd name="T18" fmla="*/ 812 w 1427"/>
                <a:gd name="T19" fmla="*/ 1054 h 2386"/>
                <a:gd name="T20" fmla="*/ 812 w 1427"/>
                <a:gd name="T21" fmla="*/ 1131 h 2386"/>
                <a:gd name="T22" fmla="*/ 827 w 1427"/>
                <a:gd name="T23" fmla="*/ 1191 h 2386"/>
                <a:gd name="T24" fmla="*/ 832 w 1427"/>
                <a:gd name="T25" fmla="*/ 1282 h 2386"/>
                <a:gd name="T26" fmla="*/ 925 w 1427"/>
                <a:gd name="T27" fmla="*/ 1313 h 2386"/>
                <a:gd name="T28" fmla="*/ 950 w 1427"/>
                <a:gd name="T29" fmla="*/ 1397 h 2386"/>
                <a:gd name="T30" fmla="*/ 887 w 1427"/>
                <a:gd name="T31" fmla="*/ 1423 h 2386"/>
                <a:gd name="T32" fmla="*/ 821 w 1427"/>
                <a:gd name="T33" fmla="*/ 1489 h 2386"/>
                <a:gd name="T34" fmla="*/ 852 w 1427"/>
                <a:gd name="T35" fmla="*/ 1546 h 2386"/>
                <a:gd name="T36" fmla="*/ 892 w 1427"/>
                <a:gd name="T37" fmla="*/ 1654 h 2386"/>
                <a:gd name="T38" fmla="*/ 887 w 1427"/>
                <a:gd name="T39" fmla="*/ 1809 h 2386"/>
                <a:gd name="T40" fmla="*/ 974 w 1427"/>
                <a:gd name="T41" fmla="*/ 1897 h 2386"/>
                <a:gd name="T42" fmla="*/ 991 w 1427"/>
                <a:gd name="T43" fmla="*/ 1941 h 2386"/>
                <a:gd name="T44" fmla="*/ 941 w 1427"/>
                <a:gd name="T45" fmla="*/ 2004 h 2386"/>
                <a:gd name="T46" fmla="*/ 883 w 1427"/>
                <a:gd name="T47" fmla="*/ 2030 h 2386"/>
                <a:gd name="T48" fmla="*/ 814 w 1427"/>
                <a:gd name="T49" fmla="*/ 2026 h 2386"/>
                <a:gd name="T50" fmla="*/ 731 w 1427"/>
                <a:gd name="T51" fmla="*/ 2075 h 2386"/>
                <a:gd name="T52" fmla="*/ 794 w 1427"/>
                <a:gd name="T53" fmla="*/ 2161 h 2386"/>
                <a:gd name="T54" fmla="*/ 872 w 1427"/>
                <a:gd name="T55" fmla="*/ 2248 h 2386"/>
                <a:gd name="T56" fmla="*/ 834 w 1427"/>
                <a:gd name="T57" fmla="*/ 2369 h 2386"/>
                <a:gd name="T58" fmla="*/ 764 w 1427"/>
                <a:gd name="T59" fmla="*/ 2353 h 2386"/>
                <a:gd name="T60" fmla="*/ 731 w 1427"/>
                <a:gd name="T61" fmla="*/ 2275 h 2386"/>
                <a:gd name="T62" fmla="*/ 701 w 1427"/>
                <a:gd name="T63" fmla="*/ 2204 h 2386"/>
                <a:gd name="T64" fmla="*/ 678 w 1427"/>
                <a:gd name="T65" fmla="*/ 2127 h 2386"/>
                <a:gd name="T66" fmla="*/ 558 w 1427"/>
                <a:gd name="T67" fmla="*/ 2217 h 2386"/>
                <a:gd name="T68" fmla="*/ 432 w 1427"/>
                <a:gd name="T69" fmla="*/ 2225 h 2386"/>
                <a:gd name="T70" fmla="*/ 371 w 1427"/>
                <a:gd name="T71" fmla="*/ 2091 h 2386"/>
                <a:gd name="T72" fmla="*/ 412 w 1427"/>
                <a:gd name="T73" fmla="*/ 1960 h 2386"/>
                <a:gd name="T74" fmla="*/ 376 w 1427"/>
                <a:gd name="T75" fmla="*/ 1897 h 2386"/>
                <a:gd name="T76" fmla="*/ 343 w 1427"/>
                <a:gd name="T77" fmla="*/ 1798 h 2386"/>
                <a:gd name="T78" fmla="*/ 301 w 1427"/>
                <a:gd name="T79" fmla="*/ 1706 h 2386"/>
                <a:gd name="T80" fmla="*/ 296 w 1427"/>
                <a:gd name="T81" fmla="*/ 1636 h 2386"/>
                <a:gd name="T82" fmla="*/ 220 w 1427"/>
                <a:gd name="T83" fmla="*/ 1640 h 2386"/>
                <a:gd name="T84" fmla="*/ 159 w 1427"/>
                <a:gd name="T85" fmla="*/ 1685 h 2386"/>
                <a:gd name="T86" fmla="*/ 50 w 1427"/>
                <a:gd name="T87" fmla="*/ 1426 h 2386"/>
                <a:gd name="T88" fmla="*/ 147 w 1427"/>
                <a:gd name="T89" fmla="*/ 1439 h 2386"/>
                <a:gd name="T90" fmla="*/ 230 w 1427"/>
                <a:gd name="T91" fmla="*/ 1410 h 2386"/>
                <a:gd name="T92" fmla="*/ 295 w 1427"/>
                <a:gd name="T93" fmla="*/ 1377 h 2386"/>
                <a:gd name="T94" fmla="*/ 369 w 1427"/>
                <a:gd name="T95" fmla="*/ 1358 h 2386"/>
                <a:gd name="T96" fmla="*/ 460 w 1427"/>
                <a:gd name="T97" fmla="*/ 1356 h 2386"/>
                <a:gd name="T98" fmla="*/ 463 w 1427"/>
                <a:gd name="T99" fmla="*/ 1246 h 2386"/>
                <a:gd name="T100" fmla="*/ 453 w 1427"/>
                <a:gd name="T101" fmla="*/ 1157 h 2386"/>
                <a:gd name="T102" fmla="*/ 437 w 1427"/>
                <a:gd name="T103" fmla="*/ 1057 h 2386"/>
                <a:gd name="T104" fmla="*/ 379 w 1427"/>
                <a:gd name="T105" fmla="*/ 991 h 2386"/>
                <a:gd name="T106" fmla="*/ 386 w 1427"/>
                <a:gd name="T107" fmla="*/ 945 h 2386"/>
                <a:gd name="T108" fmla="*/ 430 w 1427"/>
                <a:gd name="T109" fmla="*/ 876 h 2386"/>
                <a:gd name="T110" fmla="*/ 481 w 1427"/>
                <a:gd name="T111" fmla="*/ 806 h 2386"/>
                <a:gd name="T112" fmla="*/ 538 w 1427"/>
                <a:gd name="T113" fmla="*/ 675 h 2386"/>
                <a:gd name="T114" fmla="*/ 495 w 1427"/>
                <a:gd name="T115" fmla="*/ 502 h 2386"/>
                <a:gd name="T116" fmla="*/ 589 w 1427"/>
                <a:gd name="T117" fmla="*/ 339 h 2386"/>
                <a:gd name="T118" fmla="*/ 687 w 1427"/>
                <a:gd name="T119" fmla="*/ 190 h 2386"/>
                <a:gd name="T120" fmla="*/ 763 w 1427"/>
                <a:gd name="T121" fmla="*/ 4 h 2386"/>
                <a:gd name="T122" fmla="*/ 964 w 1427"/>
                <a:gd name="T123" fmla="*/ 88 h 2386"/>
                <a:gd name="T124" fmla="*/ 1176 w 1427"/>
                <a:gd name="T125" fmla="*/ 130 h 2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27" h="2386">
                  <a:moveTo>
                    <a:pt x="1227" y="138"/>
                  </a:moveTo>
                  <a:lnTo>
                    <a:pt x="1231" y="154"/>
                  </a:lnTo>
                  <a:lnTo>
                    <a:pt x="1229" y="172"/>
                  </a:lnTo>
                  <a:lnTo>
                    <a:pt x="1239" y="178"/>
                  </a:lnTo>
                  <a:lnTo>
                    <a:pt x="1249" y="185"/>
                  </a:lnTo>
                  <a:lnTo>
                    <a:pt x="1257" y="195"/>
                  </a:lnTo>
                  <a:lnTo>
                    <a:pt x="1264" y="199"/>
                  </a:lnTo>
                  <a:lnTo>
                    <a:pt x="1269" y="203"/>
                  </a:lnTo>
                  <a:lnTo>
                    <a:pt x="1274" y="209"/>
                  </a:lnTo>
                  <a:lnTo>
                    <a:pt x="1279" y="211"/>
                  </a:lnTo>
                  <a:lnTo>
                    <a:pt x="1284" y="211"/>
                  </a:lnTo>
                  <a:lnTo>
                    <a:pt x="1289" y="211"/>
                  </a:lnTo>
                  <a:lnTo>
                    <a:pt x="1292" y="219"/>
                  </a:lnTo>
                  <a:lnTo>
                    <a:pt x="1295" y="224"/>
                  </a:lnTo>
                  <a:lnTo>
                    <a:pt x="1302" y="225"/>
                  </a:lnTo>
                  <a:lnTo>
                    <a:pt x="1305" y="240"/>
                  </a:lnTo>
                  <a:lnTo>
                    <a:pt x="1305" y="243"/>
                  </a:lnTo>
                  <a:lnTo>
                    <a:pt x="1307" y="248"/>
                  </a:lnTo>
                  <a:lnTo>
                    <a:pt x="1310" y="269"/>
                  </a:lnTo>
                  <a:lnTo>
                    <a:pt x="1312" y="275"/>
                  </a:lnTo>
                  <a:lnTo>
                    <a:pt x="1312" y="287"/>
                  </a:lnTo>
                  <a:lnTo>
                    <a:pt x="1315" y="293"/>
                  </a:lnTo>
                  <a:lnTo>
                    <a:pt x="1325" y="295"/>
                  </a:lnTo>
                  <a:lnTo>
                    <a:pt x="1332" y="298"/>
                  </a:lnTo>
                  <a:lnTo>
                    <a:pt x="1332" y="313"/>
                  </a:lnTo>
                  <a:lnTo>
                    <a:pt x="1335" y="324"/>
                  </a:lnTo>
                  <a:lnTo>
                    <a:pt x="1335" y="329"/>
                  </a:lnTo>
                  <a:lnTo>
                    <a:pt x="1335" y="335"/>
                  </a:lnTo>
                  <a:lnTo>
                    <a:pt x="1337" y="339"/>
                  </a:lnTo>
                  <a:lnTo>
                    <a:pt x="1343" y="340"/>
                  </a:lnTo>
                  <a:lnTo>
                    <a:pt x="1346" y="340"/>
                  </a:lnTo>
                  <a:lnTo>
                    <a:pt x="1351" y="342"/>
                  </a:lnTo>
                  <a:lnTo>
                    <a:pt x="1358" y="350"/>
                  </a:lnTo>
                  <a:lnTo>
                    <a:pt x="1365" y="360"/>
                  </a:lnTo>
                  <a:lnTo>
                    <a:pt x="1366" y="364"/>
                  </a:lnTo>
                  <a:lnTo>
                    <a:pt x="1368" y="369"/>
                  </a:lnTo>
                  <a:lnTo>
                    <a:pt x="1371" y="385"/>
                  </a:lnTo>
                  <a:lnTo>
                    <a:pt x="1370" y="392"/>
                  </a:lnTo>
                  <a:lnTo>
                    <a:pt x="1363" y="395"/>
                  </a:lnTo>
                  <a:lnTo>
                    <a:pt x="1363" y="403"/>
                  </a:lnTo>
                  <a:lnTo>
                    <a:pt x="1356" y="408"/>
                  </a:lnTo>
                  <a:lnTo>
                    <a:pt x="1355" y="415"/>
                  </a:lnTo>
                  <a:lnTo>
                    <a:pt x="1356" y="424"/>
                  </a:lnTo>
                  <a:lnTo>
                    <a:pt x="1358" y="426"/>
                  </a:lnTo>
                  <a:lnTo>
                    <a:pt x="1356" y="439"/>
                  </a:lnTo>
                  <a:lnTo>
                    <a:pt x="1363" y="447"/>
                  </a:lnTo>
                  <a:lnTo>
                    <a:pt x="1366" y="453"/>
                  </a:lnTo>
                  <a:lnTo>
                    <a:pt x="1356" y="460"/>
                  </a:lnTo>
                  <a:lnTo>
                    <a:pt x="1346" y="462"/>
                  </a:lnTo>
                  <a:lnTo>
                    <a:pt x="1341" y="468"/>
                  </a:lnTo>
                  <a:lnTo>
                    <a:pt x="1346" y="483"/>
                  </a:lnTo>
                  <a:lnTo>
                    <a:pt x="1351" y="499"/>
                  </a:lnTo>
                  <a:lnTo>
                    <a:pt x="1363" y="505"/>
                  </a:lnTo>
                  <a:lnTo>
                    <a:pt x="1363" y="510"/>
                  </a:lnTo>
                  <a:lnTo>
                    <a:pt x="1363" y="518"/>
                  </a:lnTo>
                  <a:lnTo>
                    <a:pt x="1365" y="526"/>
                  </a:lnTo>
                  <a:lnTo>
                    <a:pt x="1363" y="531"/>
                  </a:lnTo>
                  <a:lnTo>
                    <a:pt x="1370" y="549"/>
                  </a:lnTo>
                  <a:lnTo>
                    <a:pt x="1371" y="560"/>
                  </a:lnTo>
                  <a:lnTo>
                    <a:pt x="1370" y="567"/>
                  </a:lnTo>
                  <a:lnTo>
                    <a:pt x="1366" y="583"/>
                  </a:lnTo>
                  <a:lnTo>
                    <a:pt x="1373" y="593"/>
                  </a:lnTo>
                  <a:lnTo>
                    <a:pt x="1368" y="594"/>
                  </a:lnTo>
                  <a:lnTo>
                    <a:pt x="1366" y="602"/>
                  </a:lnTo>
                  <a:lnTo>
                    <a:pt x="1363" y="604"/>
                  </a:lnTo>
                  <a:lnTo>
                    <a:pt x="1360" y="610"/>
                  </a:lnTo>
                  <a:lnTo>
                    <a:pt x="1358" y="620"/>
                  </a:lnTo>
                  <a:lnTo>
                    <a:pt x="1360" y="627"/>
                  </a:lnTo>
                  <a:lnTo>
                    <a:pt x="1366" y="638"/>
                  </a:lnTo>
                  <a:lnTo>
                    <a:pt x="1368" y="646"/>
                  </a:lnTo>
                  <a:lnTo>
                    <a:pt x="1365" y="651"/>
                  </a:lnTo>
                  <a:lnTo>
                    <a:pt x="1353" y="657"/>
                  </a:lnTo>
                  <a:lnTo>
                    <a:pt x="1343" y="659"/>
                  </a:lnTo>
                  <a:lnTo>
                    <a:pt x="1337" y="659"/>
                  </a:lnTo>
                  <a:lnTo>
                    <a:pt x="1337" y="672"/>
                  </a:lnTo>
                  <a:lnTo>
                    <a:pt x="1345" y="677"/>
                  </a:lnTo>
                  <a:lnTo>
                    <a:pt x="1346" y="683"/>
                  </a:lnTo>
                  <a:lnTo>
                    <a:pt x="1350" y="686"/>
                  </a:lnTo>
                  <a:lnTo>
                    <a:pt x="1353" y="690"/>
                  </a:lnTo>
                  <a:lnTo>
                    <a:pt x="1361" y="691"/>
                  </a:lnTo>
                  <a:lnTo>
                    <a:pt x="1371" y="695"/>
                  </a:lnTo>
                  <a:lnTo>
                    <a:pt x="1380" y="704"/>
                  </a:lnTo>
                  <a:lnTo>
                    <a:pt x="1389" y="711"/>
                  </a:lnTo>
                  <a:lnTo>
                    <a:pt x="1396" y="720"/>
                  </a:lnTo>
                  <a:lnTo>
                    <a:pt x="1403" y="724"/>
                  </a:lnTo>
                  <a:lnTo>
                    <a:pt x="1408" y="733"/>
                  </a:lnTo>
                  <a:lnTo>
                    <a:pt x="1409" y="743"/>
                  </a:lnTo>
                  <a:lnTo>
                    <a:pt x="1411" y="746"/>
                  </a:lnTo>
                  <a:lnTo>
                    <a:pt x="1416" y="756"/>
                  </a:lnTo>
                  <a:lnTo>
                    <a:pt x="1416" y="766"/>
                  </a:lnTo>
                  <a:lnTo>
                    <a:pt x="1418" y="772"/>
                  </a:lnTo>
                  <a:lnTo>
                    <a:pt x="1418" y="779"/>
                  </a:lnTo>
                  <a:lnTo>
                    <a:pt x="1427" y="793"/>
                  </a:lnTo>
                  <a:lnTo>
                    <a:pt x="1426" y="801"/>
                  </a:lnTo>
                  <a:lnTo>
                    <a:pt x="1419" y="814"/>
                  </a:lnTo>
                  <a:lnTo>
                    <a:pt x="1416" y="818"/>
                  </a:lnTo>
                  <a:lnTo>
                    <a:pt x="1413" y="821"/>
                  </a:lnTo>
                  <a:lnTo>
                    <a:pt x="1403" y="827"/>
                  </a:lnTo>
                  <a:lnTo>
                    <a:pt x="1389" y="832"/>
                  </a:lnTo>
                  <a:lnTo>
                    <a:pt x="1380" y="835"/>
                  </a:lnTo>
                  <a:lnTo>
                    <a:pt x="1376" y="837"/>
                  </a:lnTo>
                  <a:lnTo>
                    <a:pt x="1366" y="843"/>
                  </a:lnTo>
                  <a:lnTo>
                    <a:pt x="1358" y="845"/>
                  </a:lnTo>
                  <a:lnTo>
                    <a:pt x="1350" y="843"/>
                  </a:lnTo>
                  <a:lnTo>
                    <a:pt x="1343" y="843"/>
                  </a:lnTo>
                  <a:lnTo>
                    <a:pt x="1337" y="843"/>
                  </a:lnTo>
                  <a:lnTo>
                    <a:pt x="1330" y="850"/>
                  </a:lnTo>
                  <a:lnTo>
                    <a:pt x="1327" y="855"/>
                  </a:lnTo>
                  <a:lnTo>
                    <a:pt x="1318" y="856"/>
                  </a:lnTo>
                  <a:lnTo>
                    <a:pt x="1312" y="864"/>
                  </a:lnTo>
                  <a:lnTo>
                    <a:pt x="1300" y="868"/>
                  </a:lnTo>
                  <a:lnTo>
                    <a:pt x="1294" y="869"/>
                  </a:lnTo>
                  <a:lnTo>
                    <a:pt x="1284" y="863"/>
                  </a:lnTo>
                  <a:lnTo>
                    <a:pt x="1277" y="858"/>
                  </a:lnTo>
                  <a:lnTo>
                    <a:pt x="1270" y="856"/>
                  </a:lnTo>
                  <a:lnTo>
                    <a:pt x="1260" y="853"/>
                  </a:lnTo>
                  <a:lnTo>
                    <a:pt x="1257" y="852"/>
                  </a:lnTo>
                  <a:lnTo>
                    <a:pt x="1252" y="850"/>
                  </a:lnTo>
                  <a:lnTo>
                    <a:pt x="1239" y="845"/>
                  </a:lnTo>
                  <a:lnTo>
                    <a:pt x="1231" y="847"/>
                  </a:lnTo>
                  <a:lnTo>
                    <a:pt x="1219" y="845"/>
                  </a:lnTo>
                  <a:lnTo>
                    <a:pt x="1211" y="845"/>
                  </a:lnTo>
                  <a:lnTo>
                    <a:pt x="1204" y="847"/>
                  </a:lnTo>
                  <a:lnTo>
                    <a:pt x="1196" y="843"/>
                  </a:lnTo>
                  <a:lnTo>
                    <a:pt x="1188" y="847"/>
                  </a:lnTo>
                  <a:lnTo>
                    <a:pt x="1181" y="853"/>
                  </a:lnTo>
                  <a:lnTo>
                    <a:pt x="1179" y="860"/>
                  </a:lnTo>
                  <a:lnTo>
                    <a:pt x="1176" y="864"/>
                  </a:lnTo>
                  <a:lnTo>
                    <a:pt x="1173" y="863"/>
                  </a:lnTo>
                  <a:lnTo>
                    <a:pt x="1165" y="860"/>
                  </a:lnTo>
                  <a:lnTo>
                    <a:pt x="1155" y="855"/>
                  </a:lnTo>
                  <a:lnTo>
                    <a:pt x="1150" y="847"/>
                  </a:lnTo>
                  <a:lnTo>
                    <a:pt x="1143" y="835"/>
                  </a:lnTo>
                  <a:lnTo>
                    <a:pt x="1133" y="827"/>
                  </a:lnTo>
                  <a:lnTo>
                    <a:pt x="1128" y="826"/>
                  </a:lnTo>
                  <a:lnTo>
                    <a:pt x="1123" y="818"/>
                  </a:lnTo>
                  <a:lnTo>
                    <a:pt x="1123" y="809"/>
                  </a:lnTo>
                  <a:lnTo>
                    <a:pt x="1120" y="801"/>
                  </a:lnTo>
                  <a:lnTo>
                    <a:pt x="1113" y="796"/>
                  </a:lnTo>
                  <a:lnTo>
                    <a:pt x="1108" y="795"/>
                  </a:lnTo>
                  <a:lnTo>
                    <a:pt x="1102" y="787"/>
                  </a:lnTo>
                  <a:lnTo>
                    <a:pt x="1100" y="780"/>
                  </a:lnTo>
                  <a:lnTo>
                    <a:pt x="1097" y="774"/>
                  </a:lnTo>
                  <a:lnTo>
                    <a:pt x="1093" y="766"/>
                  </a:lnTo>
                  <a:lnTo>
                    <a:pt x="1093" y="756"/>
                  </a:lnTo>
                  <a:lnTo>
                    <a:pt x="1097" y="751"/>
                  </a:lnTo>
                  <a:lnTo>
                    <a:pt x="1095" y="746"/>
                  </a:lnTo>
                  <a:lnTo>
                    <a:pt x="1092" y="743"/>
                  </a:lnTo>
                  <a:lnTo>
                    <a:pt x="1087" y="732"/>
                  </a:lnTo>
                  <a:lnTo>
                    <a:pt x="1080" y="729"/>
                  </a:lnTo>
                  <a:lnTo>
                    <a:pt x="1075" y="727"/>
                  </a:lnTo>
                  <a:lnTo>
                    <a:pt x="1067" y="725"/>
                  </a:lnTo>
                  <a:lnTo>
                    <a:pt x="1057" y="727"/>
                  </a:lnTo>
                  <a:lnTo>
                    <a:pt x="1047" y="725"/>
                  </a:lnTo>
                  <a:lnTo>
                    <a:pt x="1032" y="724"/>
                  </a:lnTo>
                  <a:lnTo>
                    <a:pt x="1019" y="727"/>
                  </a:lnTo>
                  <a:lnTo>
                    <a:pt x="1009" y="725"/>
                  </a:lnTo>
                  <a:lnTo>
                    <a:pt x="1006" y="720"/>
                  </a:lnTo>
                  <a:lnTo>
                    <a:pt x="999" y="719"/>
                  </a:lnTo>
                  <a:lnTo>
                    <a:pt x="993" y="724"/>
                  </a:lnTo>
                  <a:lnTo>
                    <a:pt x="986" y="729"/>
                  </a:lnTo>
                  <a:lnTo>
                    <a:pt x="981" y="735"/>
                  </a:lnTo>
                  <a:lnTo>
                    <a:pt x="979" y="740"/>
                  </a:lnTo>
                  <a:lnTo>
                    <a:pt x="984" y="743"/>
                  </a:lnTo>
                  <a:lnTo>
                    <a:pt x="986" y="748"/>
                  </a:lnTo>
                  <a:lnTo>
                    <a:pt x="981" y="756"/>
                  </a:lnTo>
                  <a:lnTo>
                    <a:pt x="983" y="761"/>
                  </a:lnTo>
                  <a:lnTo>
                    <a:pt x="988" y="767"/>
                  </a:lnTo>
                  <a:lnTo>
                    <a:pt x="989" y="775"/>
                  </a:lnTo>
                  <a:lnTo>
                    <a:pt x="983" y="779"/>
                  </a:lnTo>
                  <a:lnTo>
                    <a:pt x="978" y="788"/>
                  </a:lnTo>
                  <a:lnTo>
                    <a:pt x="971" y="793"/>
                  </a:lnTo>
                  <a:lnTo>
                    <a:pt x="969" y="800"/>
                  </a:lnTo>
                  <a:lnTo>
                    <a:pt x="964" y="800"/>
                  </a:lnTo>
                  <a:lnTo>
                    <a:pt x="966" y="805"/>
                  </a:lnTo>
                  <a:lnTo>
                    <a:pt x="958" y="808"/>
                  </a:lnTo>
                  <a:lnTo>
                    <a:pt x="951" y="819"/>
                  </a:lnTo>
                  <a:lnTo>
                    <a:pt x="948" y="822"/>
                  </a:lnTo>
                  <a:lnTo>
                    <a:pt x="945" y="832"/>
                  </a:lnTo>
                  <a:lnTo>
                    <a:pt x="941" y="840"/>
                  </a:lnTo>
                  <a:lnTo>
                    <a:pt x="936" y="843"/>
                  </a:lnTo>
                  <a:lnTo>
                    <a:pt x="925" y="848"/>
                  </a:lnTo>
                  <a:lnTo>
                    <a:pt x="925" y="855"/>
                  </a:lnTo>
                  <a:lnTo>
                    <a:pt x="925" y="856"/>
                  </a:lnTo>
                  <a:lnTo>
                    <a:pt x="918" y="860"/>
                  </a:lnTo>
                  <a:lnTo>
                    <a:pt x="918" y="866"/>
                  </a:lnTo>
                  <a:lnTo>
                    <a:pt x="918" y="871"/>
                  </a:lnTo>
                  <a:lnTo>
                    <a:pt x="907" y="895"/>
                  </a:lnTo>
                  <a:lnTo>
                    <a:pt x="905" y="892"/>
                  </a:lnTo>
                  <a:lnTo>
                    <a:pt x="898" y="900"/>
                  </a:lnTo>
                  <a:lnTo>
                    <a:pt x="892" y="907"/>
                  </a:lnTo>
                  <a:lnTo>
                    <a:pt x="892" y="913"/>
                  </a:lnTo>
                  <a:lnTo>
                    <a:pt x="897" y="923"/>
                  </a:lnTo>
                  <a:lnTo>
                    <a:pt x="902" y="931"/>
                  </a:lnTo>
                  <a:lnTo>
                    <a:pt x="903" y="936"/>
                  </a:lnTo>
                  <a:lnTo>
                    <a:pt x="903" y="942"/>
                  </a:lnTo>
                  <a:lnTo>
                    <a:pt x="902" y="949"/>
                  </a:lnTo>
                  <a:lnTo>
                    <a:pt x="898" y="952"/>
                  </a:lnTo>
                  <a:lnTo>
                    <a:pt x="898" y="953"/>
                  </a:lnTo>
                  <a:lnTo>
                    <a:pt x="893" y="957"/>
                  </a:lnTo>
                  <a:lnTo>
                    <a:pt x="890" y="958"/>
                  </a:lnTo>
                  <a:lnTo>
                    <a:pt x="887" y="962"/>
                  </a:lnTo>
                  <a:lnTo>
                    <a:pt x="885" y="963"/>
                  </a:lnTo>
                  <a:lnTo>
                    <a:pt x="880" y="970"/>
                  </a:lnTo>
                  <a:lnTo>
                    <a:pt x="880" y="974"/>
                  </a:lnTo>
                  <a:lnTo>
                    <a:pt x="880" y="981"/>
                  </a:lnTo>
                  <a:lnTo>
                    <a:pt x="878" y="983"/>
                  </a:lnTo>
                  <a:lnTo>
                    <a:pt x="877" y="984"/>
                  </a:lnTo>
                  <a:lnTo>
                    <a:pt x="873" y="986"/>
                  </a:lnTo>
                  <a:lnTo>
                    <a:pt x="867" y="989"/>
                  </a:lnTo>
                  <a:lnTo>
                    <a:pt x="864" y="989"/>
                  </a:lnTo>
                  <a:lnTo>
                    <a:pt x="860" y="989"/>
                  </a:lnTo>
                  <a:lnTo>
                    <a:pt x="855" y="991"/>
                  </a:lnTo>
                  <a:lnTo>
                    <a:pt x="852" y="992"/>
                  </a:lnTo>
                  <a:lnTo>
                    <a:pt x="847" y="997"/>
                  </a:lnTo>
                  <a:lnTo>
                    <a:pt x="845" y="1002"/>
                  </a:lnTo>
                  <a:lnTo>
                    <a:pt x="844" y="1007"/>
                  </a:lnTo>
                  <a:lnTo>
                    <a:pt x="839" y="1013"/>
                  </a:lnTo>
                  <a:lnTo>
                    <a:pt x="835" y="1018"/>
                  </a:lnTo>
                  <a:lnTo>
                    <a:pt x="834" y="1020"/>
                  </a:lnTo>
                  <a:lnTo>
                    <a:pt x="829" y="1020"/>
                  </a:lnTo>
                  <a:lnTo>
                    <a:pt x="825" y="1021"/>
                  </a:lnTo>
                  <a:lnTo>
                    <a:pt x="822" y="1025"/>
                  </a:lnTo>
                  <a:lnTo>
                    <a:pt x="821" y="1030"/>
                  </a:lnTo>
                  <a:lnTo>
                    <a:pt x="816" y="1038"/>
                  </a:lnTo>
                  <a:lnTo>
                    <a:pt x="814" y="1039"/>
                  </a:lnTo>
                  <a:lnTo>
                    <a:pt x="814" y="1042"/>
                  </a:lnTo>
                  <a:lnTo>
                    <a:pt x="812" y="1044"/>
                  </a:lnTo>
                  <a:lnTo>
                    <a:pt x="811" y="1049"/>
                  </a:lnTo>
                  <a:lnTo>
                    <a:pt x="812" y="1054"/>
                  </a:lnTo>
                  <a:lnTo>
                    <a:pt x="812" y="1055"/>
                  </a:lnTo>
                  <a:lnTo>
                    <a:pt x="811" y="1059"/>
                  </a:lnTo>
                  <a:lnTo>
                    <a:pt x="811" y="1060"/>
                  </a:lnTo>
                  <a:lnTo>
                    <a:pt x="807" y="1063"/>
                  </a:lnTo>
                  <a:lnTo>
                    <a:pt x="806" y="1068"/>
                  </a:lnTo>
                  <a:lnTo>
                    <a:pt x="804" y="1072"/>
                  </a:lnTo>
                  <a:lnTo>
                    <a:pt x="804" y="1075"/>
                  </a:lnTo>
                  <a:lnTo>
                    <a:pt x="804" y="1076"/>
                  </a:lnTo>
                  <a:lnTo>
                    <a:pt x="802" y="1080"/>
                  </a:lnTo>
                  <a:lnTo>
                    <a:pt x="801" y="1083"/>
                  </a:lnTo>
                  <a:lnTo>
                    <a:pt x="801" y="1088"/>
                  </a:lnTo>
                  <a:lnTo>
                    <a:pt x="801" y="1091"/>
                  </a:lnTo>
                  <a:lnTo>
                    <a:pt x="801" y="1094"/>
                  </a:lnTo>
                  <a:lnTo>
                    <a:pt x="801" y="1099"/>
                  </a:lnTo>
                  <a:lnTo>
                    <a:pt x="804" y="1102"/>
                  </a:lnTo>
                  <a:lnTo>
                    <a:pt x="806" y="1106"/>
                  </a:lnTo>
                  <a:lnTo>
                    <a:pt x="807" y="1110"/>
                  </a:lnTo>
                  <a:lnTo>
                    <a:pt x="807" y="1115"/>
                  </a:lnTo>
                  <a:lnTo>
                    <a:pt x="807" y="1119"/>
                  </a:lnTo>
                  <a:lnTo>
                    <a:pt x="809" y="1122"/>
                  </a:lnTo>
                  <a:lnTo>
                    <a:pt x="812" y="1125"/>
                  </a:lnTo>
                  <a:lnTo>
                    <a:pt x="812" y="1128"/>
                  </a:lnTo>
                  <a:lnTo>
                    <a:pt x="812" y="1131"/>
                  </a:lnTo>
                  <a:lnTo>
                    <a:pt x="812" y="1135"/>
                  </a:lnTo>
                  <a:lnTo>
                    <a:pt x="814" y="1138"/>
                  </a:lnTo>
                  <a:lnTo>
                    <a:pt x="817" y="1140"/>
                  </a:lnTo>
                  <a:lnTo>
                    <a:pt x="821" y="1140"/>
                  </a:lnTo>
                  <a:lnTo>
                    <a:pt x="825" y="1136"/>
                  </a:lnTo>
                  <a:lnTo>
                    <a:pt x="829" y="1135"/>
                  </a:lnTo>
                  <a:lnTo>
                    <a:pt x="834" y="1136"/>
                  </a:lnTo>
                  <a:lnTo>
                    <a:pt x="835" y="1138"/>
                  </a:lnTo>
                  <a:lnTo>
                    <a:pt x="839" y="1140"/>
                  </a:lnTo>
                  <a:lnTo>
                    <a:pt x="842" y="1161"/>
                  </a:lnTo>
                  <a:lnTo>
                    <a:pt x="840" y="1165"/>
                  </a:lnTo>
                  <a:lnTo>
                    <a:pt x="835" y="1165"/>
                  </a:lnTo>
                  <a:lnTo>
                    <a:pt x="830" y="1167"/>
                  </a:lnTo>
                  <a:lnTo>
                    <a:pt x="830" y="1170"/>
                  </a:lnTo>
                  <a:lnTo>
                    <a:pt x="827" y="1172"/>
                  </a:lnTo>
                  <a:lnTo>
                    <a:pt x="825" y="1175"/>
                  </a:lnTo>
                  <a:lnTo>
                    <a:pt x="822" y="1177"/>
                  </a:lnTo>
                  <a:lnTo>
                    <a:pt x="821" y="1178"/>
                  </a:lnTo>
                  <a:lnTo>
                    <a:pt x="819" y="1180"/>
                  </a:lnTo>
                  <a:lnTo>
                    <a:pt x="822" y="1182"/>
                  </a:lnTo>
                  <a:lnTo>
                    <a:pt x="824" y="1185"/>
                  </a:lnTo>
                  <a:lnTo>
                    <a:pt x="824" y="1190"/>
                  </a:lnTo>
                  <a:lnTo>
                    <a:pt x="827" y="1191"/>
                  </a:lnTo>
                  <a:lnTo>
                    <a:pt x="827" y="1196"/>
                  </a:lnTo>
                  <a:lnTo>
                    <a:pt x="825" y="1199"/>
                  </a:lnTo>
                  <a:lnTo>
                    <a:pt x="825" y="1201"/>
                  </a:lnTo>
                  <a:lnTo>
                    <a:pt x="829" y="1204"/>
                  </a:lnTo>
                  <a:lnTo>
                    <a:pt x="830" y="1208"/>
                  </a:lnTo>
                  <a:lnTo>
                    <a:pt x="829" y="1211"/>
                  </a:lnTo>
                  <a:lnTo>
                    <a:pt x="827" y="1212"/>
                  </a:lnTo>
                  <a:lnTo>
                    <a:pt x="824" y="1217"/>
                  </a:lnTo>
                  <a:lnTo>
                    <a:pt x="825" y="1224"/>
                  </a:lnTo>
                  <a:lnTo>
                    <a:pt x="827" y="1225"/>
                  </a:lnTo>
                  <a:lnTo>
                    <a:pt x="829" y="1229"/>
                  </a:lnTo>
                  <a:lnTo>
                    <a:pt x="830" y="1237"/>
                  </a:lnTo>
                  <a:lnTo>
                    <a:pt x="830" y="1241"/>
                  </a:lnTo>
                  <a:lnTo>
                    <a:pt x="829" y="1246"/>
                  </a:lnTo>
                  <a:lnTo>
                    <a:pt x="834" y="1250"/>
                  </a:lnTo>
                  <a:lnTo>
                    <a:pt x="834" y="1251"/>
                  </a:lnTo>
                  <a:lnTo>
                    <a:pt x="835" y="1256"/>
                  </a:lnTo>
                  <a:lnTo>
                    <a:pt x="835" y="1261"/>
                  </a:lnTo>
                  <a:lnTo>
                    <a:pt x="832" y="1267"/>
                  </a:lnTo>
                  <a:lnTo>
                    <a:pt x="830" y="1272"/>
                  </a:lnTo>
                  <a:lnTo>
                    <a:pt x="830" y="1275"/>
                  </a:lnTo>
                  <a:lnTo>
                    <a:pt x="830" y="1279"/>
                  </a:lnTo>
                  <a:lnTo>
                    <a:pt x="832" y="1282"/>
                  </a:lnTo>
                  <a:lnTo>
                    <a:pt x="840" y="1292"/>
                  </a:lnTo>
                  <a:lnTo>
                    <a:pt x="849" y="1297"/>
                  </a:lnTo>
                  <a:lnTo>
                    <a:pt x="854" y="1297"/>
                  </a:lnTo>
                  <a:lnTo>
                    <a:pt x="857" y="1295"/>
                  </a:lnTo>
                  <a:lnTo>
                    <a:pt x="860" y="1293"/>
                  </a:lnTo>
                  <a:lnTo>
                    <a:pt x="862" y="1292"/>
                  </a:lnTo>
                  <a:lnTo>
                    <a:pt x="864" y="1290"/>
                  </a:lnTo>
                  <a:lnTo>
                    <a:pt x="868" y="1288"/>
                  </a:lnTo>
                  <a:lnTo>
                    <a:pt x="870" y="1287"/>
                  </a:lnTo>
                  <a:lnTo>
                    <a:pt x="875" y="1292"/>
                  </a:lnTo>
                  <a:lnTo>
                    <a:pt x="880" y="1293"/>
                  </a:lnTo>
                  <a:lnTo>
                    <a:pt x="885" y="1295"/>
                  </a:lnTo>
                  <a:lnTo>
                    <a:pt x="888" y="1298"/>
                  </a:lnTo>
                  <a:lnTo>
                    <a:pt x="890" y="1300"/>
                  </a:lnTo>
                  <a:lnTo>
                    <a:pt x="890" y="1301"/>
                  </a:lnTo>
                  <a:lnTo>
                    <a:pt x="892" y="1305"/>
                  </a:lnTo>
                  <a:lnTo>
                    <a:pt x="892" y="1308"/>
                  </a:lnTo>
                  <a:lnTo>
                    <a:pt x="893" y="1311"/>
                  </a:lnTo>
                  <a:lnTo>
                    <a:pt x="897" y="1311"/>
                  </a:lnTo>
                  <a:lnTo>
                    <a:pt x="905" y="1311"/>
                  </a:lnTo>
                  <a:lnTo>
                    <a:pt x="920" y="1309"/>
                  </a:lnTo>
                  <a:lnTo>
                    <a:pt x="923" y="1311"/>
                  </a:lnTo>
                  <a:lnTo>
                    <a:pt x="925" y="1313"/>
                  </a:lnTo>
                  <a:lnTo>
                    <a:pt x="928" y="1314"/>
                  </a:lnTo>
                  <a:lnTo>
                    <a:pt x="935" y="1319"/>
                  </a:lnTo>
                  <a:lnTo>
                    <a:pt x="938" y="1322"/>
                  </a:lnTo>
                  <a:lnTo>
                    <a:pt x="940" y="1322"/>
                  </a:lnTo>
                  <a:lnTo>
                    <a:pt x="943" y="1324"/>
                  </a:lnTo>
                  <a:lnTo>
                    <a:pt x="948" y="1329"/>
                  </a:lnTo>
                  <a:lnTo>
                    <a:pt x="951" y="1332"/>
                  </a:lnTo>
                  <a:lnTo>
                    <a:pt x="956" y="1339"/>
                  </a:lnTo>
                  <a:lnTo>
                    <a:pt x="959" y="1342"/>
                  </a:lnTo>
                  <a:lnTo>
                    <a:pt x="963" y="1348"/>
                  </a:lnTo>
                  <a:lnTo>
                    <a:pt x="966" y="1353"/>
                  </a:lnTo>
                  <a:lnTo>
                    <a:pt x="968" y="1356"/>
                  </a:lnTo>
                  <a:lnTo>
                    <a:pt x="969" y="1358"/>
                  </a:lnTo>
                  <a:lnTo>
                    <a:pt x="973" y="1364"/>
                  </a:lnTo>
                  <a:lnTo>
                    <a:pt x="971" y="1366"/>
                  </a:lnTo>
                  <a:lnTo>
                    <a:pt x="969" y="1368"/>
                  </a:lnTo>
                  <a:lnTo>
                    <a:pt x="966" y="1369"/>
                  </a:lnTo>
                  <a:lnTo>
                    <a:pt x="966" y="1374"/>
                  </a:lnTo>
                  <a:lnTo>
                    <a:pt x="966" y="1377"/>
                  </a:lnTo>
                  <a:lnTo>
                    <a:pt x="964" y="1382"/>
                  </a:lnTo>
                  <a:lnTo>
                    <a:pt x="958" y="1386"/>
                  </a:lnTo>
                  <a:lnTo>
                    <a:pt x="953" y="1392"/>
                  </a:lnTo>
                  <a:lnTo>
                    <a:pt x="950" y="1397"/>
                  </a:lnTo>
                  <a:lnTo>
                    <a:pt x="948" y="1398"/>
                  </a:lnTo>
                  <a:lnTo>
                    <a:pt x="945" y="1400"/>
                  </a:lnTo>
                  <a:lnTo>
                    <a:pt x="941" y="1400"/>
                  </a:lnTo>
                  <a:lnTo>
                    <a:pt x="940" y="1400"/>
                  </a:lnTo>
                  <a:lnTo>
                    <a:pt x="935" y="1400"/>
                  </a:lnTo>
                  <a:lnTo>
                    <a:pt x="931" y="1398"/>
                  </a:lnTo>
                  <a:lnTo>
                    <a:pt x="930" y="1398"/>
                  </a:lnTo>
                  <a:lnTo>
                    <a:pt x="926" y="1397"/>
                  </a:lnTo>
                  <a:lnTo>
                    <a:pt x="923" y="1397"/>
                  </a:lnTo>
                  <a:lnTo>
                    <a:pt x="920" y="1397"/>
                  </a:lnTo>
                  <a:lnTo>
                    <a:pt x="918" y="1395"/>
                  </a:lnTo>
                  <a:lnTo>
                    <a:pt x="916" y="1394"/>
                  </a:lnTo>
                  <a:lnTo>
                    <a:pt x="911" y="1392"/>
                  </a:lnTo>
                  <a:lnTo>
                    <a:pt x="908" y="1392"/>
                  </a:lnTo>
                  <a:lnTo>
                    <a:pt x="905" y="1392"/>
                  </a:lnTo>
                  <a:lnTo>
                    <a:pt x="905" y="1398"/>
                  </a:lnTo>
                  <a:lnTo>
                    <a:pt x="903" y="1407"/>
                  </a:lnTo>
                  <a:lnTo>
                    <a:pt x="900" y="1408"/>
                  </a:lnTo>
                  <a:lnTo>
                    <a:pt x="897" y="1411"/>
                  </a:lnTo>
                  <a:lnTo>
                    <a:pt x="893" y="1415"/>
                  </a:lnTo>
                  <a:lnTo>
                    <a:pt x="892" y="1416"/>
                  </a:lnTo>
                  <a:lnTo>
                    <a:pt x="888" y="1421"/>
                  </a:lnTo>
                  <a:lnTo>
                    <a:pt x="887" y="1423"/>
                  </a:lnTo>
                  <a:lnTo>
                    <a:pt x="885" y="1424"/>
                  </a:lnTo>
                  <a:lnTo>
                    <a:pt x="882" y="1426"/>
                  </a:lnTo>
                  <a:lnTo>
                    <a:pt x="875" y="1428"/>
                  </a:lnTo>
                  <a:lnTo>
                    <a:pt x="873" y="1429"/>
                  </a:lnTo>
                  <a:lnTo>
                    <a:pt x="860" y="1434"/>
                  </a:lnTo>
                  <a:lnTo>
                    <a:pt x="857" y="1436"/>
                  </a:lnTo>
                  <a:lnTo>
                    <a:pt x="855" y="1437"/>
                  </a:lnTo>
                  <a:lnTo>
                    <a:pt x="854" y="1439"/>
                  </a:lnTo>
                  <a:lnTo>
                    <a:pt x="850" y="1441"/>
                  </a:lnTo>
                  <a:lnTo>
                    <a:pt x="847" y="1444"/>
                  </a:lnTo>
                  <a:lnTo>
                    <a:pt x="844" y="1450"/>
                  </a:lnTo>
                  <a:lnTo>
                    <a:pt x="842" y="1452"/>
                  </a:lnTo>
                  <a:lnTo>
                    <a:pt x="842" y="1455"/>
                  </a:lnTo>
                  <a:lnTo>
                    <a:pt x="837" y="1458"/>
                  </a:lnTo>
                  <a:lnTo>
                    <a:pt x="835" y="1463"/>
                  </a:lnTo>
                  <a:lnTo>
                    <a:pt x="834" y="1466"/>
                  </a:lnTo>
                  <a:lnTo>
                    <a:pt x="832" y="1470"/>
                  </a:lnTo>
                  <a:lnTo>
                    <a:pt x="830" y="1475"/>
                  </a:lnTo>
                  <a:lnTo>
                    <a:pt x="829" y="1481"/>
                  </a:lnTo>
                  <a:lnTo>
                    <a:pt x="827" y="1484"/>
                  </a:lnTo>
                  <a:lnTo>
                    <a:pt x="825" y="1486"/>
                  </a:lnTo>
                  <a:lnTo>
                    <a:pt x="824" y="1487"/>
                  </a:lnTo>
                  <a:lnTo>
                    <a:pt x="821" y="1489"/>
                  </a:lnTo>
                  <a:lnTo>
                    <a:pt x="819" y="1491"/>
                  </a:lnTo>
                  <a:lnTo>
                    <a:pt x="816" y="1494"/>
                  </a:lnTo>
                  <a:lnTo>
                    <a:pt x="814" y="1494"/>
                  </a:lnTo>
                  <a:lnTo>
                    <a:pt x="811" y="1496"/>
                  </a:lnTo>
                  <a:lnTo>
                    <a:pt x="807" y="1499"/>
                  </a:lnTo>
                  <a:lnTo>
                    <a:pt x="802" y="1505"/>
                  </a:lnTo>
                  <a:lnTo>
                    <a:pt x="801" y="1508"/>
                  </a:lnTo>
                  <a:lnTo>
                    <a:pt x="794" y="1515"/>
                  </a:lnTo>
                  <a:lnTo>
                    <a:pt x="792" y="1518"/>
                  </a:lnTo>
                  <a:lnTo>
                    <a:pt x="794" y="1523"/>
                  </a:lnTo>
                  <a:lnTo>
                    <a:pt x="797" y="1526"/>
                  </a:lnTo>
                  <a:lnTo>
                    <a:pt x="801" y="1530"/>
                  </a:lnTo>
                  <a:lnTo>
                    <a:pt x="806" y="1533"/>
                  </a:lnTo>
                  <a:lnTo>
                    <a:pt x="811" y="1533"/>
                  </a:lnTo>
                  <a:lnTo>
                    <a:pt x="816" y="1531"/>
                  </a:lnTo>
                  <a:lnTo>
                    <a:pt x="821" y="1531"/>
                  </a:lnTo>
                  <a:lnTo>
                    <a:pt x="824" y="1533"/>
                  </a:lnTo>
                  <a:lnTo>
                    <a:pt x="829" y="1538"/>
                  </a:lnTo>
                  <a:lnTo>
                    <a:pt x="835" y="1542"/>
                  </a:lnTo>
                  <a:lnTo>
                    <a:pt x="842" y="1544"/>
                  </a:lnTo>
                  <a:lnTo>
                    <a:pt x="847" y="1544"/>
                  </a:lnTo>
                  <a:lnTo>
                    <a:pt x="850" y="1546"/>
                  </a:lnTo>
                  <a:lnTo>
                    <a:pt x="852" y="1546"/>
                  </a:lnTo>
                  <a:lnTo>
                    <a:pt x="854" y="1551"/>
                  </a:lnTo>
                  <a:lnTo>
                    <a:pt x="854" y="1552"/>
                  </a:lnTo>
                  <a:lnTo>
                    <a:pt x="854" y="1555"/>
                  </a:lnTo>
                  <a:lnTo>
                    <a:pt x="854" y="1560"/>
                  </a:lnTo>
                  <a:lnTo>
                    <a:pt x="857" y="1563"/>
                  </a:lnTo>
                  <a:lnTo>
                    <a:pt x="860" y="1565"/>
                  </a:lnTo>
                  <a:lnTo>
                    <a:pt x="860" y="1567"/>
                  </a:lnTo>
                  <a:lnTo>
                    <a:pt x="864" y="1572"/>
                  </a:lnTo>
                  <a:lnTo>
                    <a:pt x="865" y="1580"/>
                  </a:lnTo>
                  <a:lnTo>
                    <a:pt x="868" y="1585"/>
                  </a:lnTo>
                  <a:lnTo>
                    <a:pt x="872" y="1588"/>
                  </a:lnTo>
                  <a:lnTo>
                    <a:pt x="873" y="1591"/>
                  </a:lnTo>
                  <a:lnTo>
                    <a:pt x="878" y="1593"/>
                  </a:lnTo>
                  <a:lnTo>
                    <a:pt x="882" y="1596"/>
                  </a:lnTo>
                  <a:lnTo>
                    <a:pt x="888" y="1601"/>
                  </a:lnTo>
                  <a:lnTo>
                    <a:pt x="893" y="1607"/>
                  </a:lnTo>
                  <a:lnTo>
                    <a:pt x="893" y="1610"/>
                  </a:lnTo>
                  <a:lnTo>
                    <a:pt x="895" y="1612"/>
                  </a:lnTo>
                  <a:lnTo>
                    <a:pt x="900" y="1615"/>
                  </a:lnTo>
                  <a:lnTo>
                    <a:pt x="897" y="1630"/>
                  </a:lnTo>
                  <a:lnTo>
                    <a:pt x="897" y="1643"/>
                  </a:lnTo>
                  <a:lnTo>
                    <a:pt x="897" y="1652"/>
                  </a:lnTo>
                  <a:lnTo>
                    <a:pt x="892" y="1654"/>
                  </a:lnTo>
                  <a:lnTo>
                    <a:pt x="893" y="1664"/>
                  </a:lnTo>
                  <a:lnTo>
                    <a:pt x="893" y="1675"/>
                  </a:lnTo>
                  <a:lnTo>
                    <a:pt x="877" y="1675"/>
                  </a:lnTo>
                  <a:lnTo>
                    <a:pt x="865" y="1677"/>
                  </a:lnTo>
                  <a:lnTo>
                    <a:pt x="859" y="1683"/>
                  </a:lnTo>
                  <a:lnTo>
                    <a:pt x="857" y="1701"/>
                  </a:lnTo>
                  <a:lnTo>
                    <a:pt x="860" y="1714"/>
                  </a:lnTo>
                  <a:lnTo>
                    <a:pt x="859" y="1724"/>
                  </a:lnTo>
                  <a:lnTo>
                    <a:pt x="867" y="1729"/>
                  </a:lnTo>
                  <a:lnTo>
                    <a:pt x="868" y="1733"/>
                  </a:lnTo>
                  <a:lnTo>
                    <a:pt x="868" y="1738"/>
                  </a:lnTo>
                  <a:lnTo>
                    <a:pt x="870" y="1740"/>
                  </a:lnTo>
                  <a:lnTo>
                    <a:pt x="872" y="1740"/>
                  </a:lnTo>
                  <a:lnTo>
                    <a:pt x="882" y="1741"/>
                  </a:lnTo>
                  <a:lnTo>
                    <a:pt x="885" y="1746"/>
                  </a:lnTo>
                  <a:lnTo>
                    <a:pt x="890" y="1751"/>
                  </a:lnTo>
                  <a:lnTo>
                    <a:pt x="892" y="1761"/>
                  </a:lnTo>
                  <a:lnTo>
                    <a:pt x="897" y="1766"/>
                  </a:lnTo>
                  <a:lnTo>
                    <a:pt x="903" y="1772"/>
                  </a:lnTo>
                  <a:lnTo>
                    <a:pt x="897" y="1784"/>
                  </a:lnTo>
                  <a:lnTo>
                    <a:pt x="893" y="1797"/>
                  </a:lnTo>
                  <a:lnTo>
                    <a:pt x="892" y="1803"/>
                  </a:lnTo>
                  <a:lnTo>
                    <a:pt x="887" y="1809"/>
                  </a:lnTo>
                  <a:lnTo>
                    <a:pt x="885" y="1814"/>
                  </a:lnTo>
                  <a:lnTo>
                    <a:pt x="885" y="1816"/>
                  </a:lnTo>
                  <a:lnTo>
                    <a:pt x="887" y="1827"/>
                  </a:lnTo>
                  <a:lnTo>
                    <a:pt x="892" y="1835"/>
                  </a:lnTo>
                  <a:lnTo>
                    <a:pt x="888" y="1845"/>
                  </a:lnTo>
                  <a:lnTo>
                    <a:pt x="890" y="1855"/>
                  </a:lnTo>
                  <a:lnTo>
                    <a:pt x="895" y="1858"/>
                  </a:lnTo>
                  <a:lnTo>
                    <a:pt x="903" y="1860"/>
                  </a:lnTo>
                  <a:lnTo>
                    <a:pt x="908" y="1861"/>
                  </a:lnTo>
                  <a:lnTo>
                    <a:pt x="915" y="1861"/>
                  </a:lnTo>
                  <a:lnTo>
                    <a:pt x="920" y="1863"/>
                  </a:lnTo>
                  <a:lnTo>
                    <a:pt x="930" y="1876"/>
                  </a:lnTo>
                  <a:lnTo>
                    <a:pt x="933" y="1882"/>
                  </a:lnTo>
                  <a:lnTo>
                    <a:pt x="931" y="1889"/>
                  </a:lnTo>
                  <a:lnTo>
                    <a:pt x="936" y="1890"/>
                  </a:lnTo>
                  <a:lnTo>
                    <a:pt x="946" y="1889"/>
                  </a:lnTo>
                  <a:lnTo>
                    <a:pt x="954" y="1884"/>
                  </a:lnTo>
                  <a:lnTo>
                    <a:pt x="958" y="1879"/>
                  </a:lnTo>
                  <a:lnTo>
                    <a:pt x="964" y="1881"/>
                  </a:lnTo>
                  <a:lnTo>
                    <a:pt x="963" y="1889"/>
                  </a:lnTo>
                  <a:lnTo>
                    <a:pt x="966" y="1892"/>
                  </a:lnTo>
                  <a:lnTo>
                    <a:pt x="974" y="1890"/>
                  </a:lnTo>
                  <a:lnTo>
                    <a:pt x="974" y="1897"/>
                  </a:lnTo>
                  <a:lnTo>
                    <a:pt x="976" y="1902"/>
                  </a:lnTo>
                  <a:lnTo>
                    <a:pt x="984" y="1900"/>
                  </a:lnTo>
                  <a:lnTo>
                    <a:pt x="993" y="1892"/>
                  </a:lnTo>
                  <a:lnTo>
                    <a:pt x="997" y="1894"/>
                  </a:lnTo>
                  <a:lnTo>
                    <a:pt x="1002" y="1892"/>
                  </a:lnTo>
                  <a:lnTo>
                    <a:pt x="1006" y="1894"/>
                  </a:lnTo>
                  <a:lnTo>
                    <a:pt x="1011" y="1894"/>
                  </a:lnTo>
                  <a:lnTo>
                    <a:pt x="1014" y="1894"/>
                  </a:lnTo>
                  <a:lnTo>
                    <a:pt x="1019" y="1894"/>
                  </a:lnTo>
                  <a:lnTo>
                    <a:pt x="1021" y="1894"/>
                  </a:lnTo>
                  <a:lnTo>
                    <a:pt x="1024" y="1897"/>
                  </a:lnTo>
                  <a:lnTo>
                    <a:pt x="1024" y="1908"/>
                  </a:lnTo>
                  <a:lnTo>
                    <a:pt x="1019" y="1919"/>
                  </a:lnTo>
                  <a:lnTo>
                    <a:pt x="1014" y="1928"/>
                  </a:lnTo>
                  <a:lnTo>
                    <a:pt x="1009" y="1934"/>
                  </a:lnTo>
                  <a:lnTo>
                    <a:pt x="1009" y="1937"/>
                  </a:lnTo>
                  <a:lnTo>
                    <a:pt x="1009" y="1939"/>
                  </a:lnTo>
                  <a:lnTo>
                    <a:pt x="1009" y="1942"/>
                  </a:lnTo>
                  <a:lnTo>
                    <a:pt x="1004" y="1941"/>
                  </a:lnTo>
                  <a:lnTo>
                    <a:pt x="1001" y="1932"/>
                  </a:lnTo>
                  <a:lnTo>
                    <a:pt x="994" y="1931"/>
                  </a:lnTo>
                  <a:lnTo>
                    <a:pt x="991" y="1937"/>
                  </a:lnTo>
                  <a:lnTo>
                    <a:pt x="991" y="1941"/>
                  </a:lnTo>
                  <a:lnTo>
                    <a:pt x="989" y="1942"/>
                  </a:lnTo>
                  <a:lnTo>
                    <a:pt x="988" y="1945"/>
                  </a:lnTo>
                  <a:lnTo>
                    <a:pt x="986" y="1949"/>
                  </a:lnTo>
                  <a:lnTo>
                    <a:pt x="979" y="1950"/>
                  </a:lnTo>
                  <a:lnTo>
                    <a:pt x="974" y="1953"/>
                  </a:lnTo>
                  <a:lnTo>
                    <a:pt x="971" y="1955"/>
                  </a:lnTo>
                  <a:lnTo>
                    <a:pt x="968" y="1962"/>
                  </a:lnTo>
                  <a:lnTo>
                    <a:pt x="966" y="1966"/>
                  </a:lnTo>
                  <a:lnTo>
                    <a:pt x="966" y="1973"/>
                  </a:lnTo>
                  <a:lnTo>
                    <a:pt x="968" y="1975"/>
                  </a:lnTo>
                  <a:lnTo>
                    <a:pt x="973" y="1978"/>
                  </a:lnTo>
                  <a:lnTo>
                    <a:pt x="986" y="1983"/>
                  </a:lnTo>
                  <a:lnTo>
                    <a:pt x="988" y="1986"/>
                  </a:lnTo>
                  <a:lnTo>
                    <a:pt x="983" y="1994"/>
                  </a:lnTo>
                  <a:lnTo>
                    <a:pt x="976" y="1999"/>
                  </a:lnTo>
                  <a:lnTo>
                    <a:pt x="969" y="2000"/>
                  </a:lnTo>
                  <a:lnTo>
                    <a:pt x="966" y="2000"/>
                  </a:lnTo>
                  <a:lnTo>
                    <a:pt x="964" y="1997"/>
                  </a:lnTo>
                  <a:lnTo>
                    <a:pt x="959" y="2000"/>
                  </a:lnTo>
                  <a:lnTo>
                    <a:pt x="954" y="2000"/>
                  </a:lnTo>
                  <a:lnTo>
                    <a:pt x="948" y="2004"/>
                  </a:lnTo>
                  <a:lnTo>
                    <a:pt x="945" y="2005"/>
                  </a:lnTo>
                  <a:lnTo>
                    <a:pt x="941" y="2004"/>
                  </a:lnTo>
                  <a:lnTo>
                    <a:pt x="938" y="2004"/>
                  </a:lnTo>
                  <a:lnTo>
                    <a:pt x="936" y="2007"/>
                  </a:lnTo>
                  <a:lnTo>
                    <a:pt x="933" y="2007"/>
                  </a:lnTo>
                  <a:lnTo>
                    <a:pt x="930" y="2008"/>
                  </a:lnTo>
                  <a:lnTo>
                    <a:pt x="925" y="2008"/>
                  </a:lnTo>
                  <a:lnTo>
                    <a:pt x="920" y="2007"/>
                  </a:lnTo>
                  <a:lnTo>
                    <a:pt x="918" y="2010"/>
                  </a:lnTo>
                  <a:lnTo>
                    <a:pt x="915" y="2007"/>
                  </a:lnTo>
                  <a:lnTo>
                    <a:pt x="915" y="2010"/>
                  </a:lnTo>
                  <a:lnTo>
                    <a:pt x="911" y="2013"/>
                  </a:lnTo>
                  <a:lnTo>
                    <a:pt x="910" y="2015"/>
                  </a:lnTo>
                  <a:lnTo>
                    <a:pt x="907" y="2015"/>
                  </a:lnTo>
                  <a:lnTo>
                    <a:pt x="903" y="2013"/>
                  </a:lnTo>
                  <a:lnTo>
                    <a:pt x="900" y="2015"/>
                  </a:lnTo>
                  <a:lnTo>
                    <a:pt x="897" y="2015"/>
                  </a:lnTo>
                  <a:lnTo>
                    <a:pt x="900" y="2018"/>
                  </a:lnTo>
                  <a:lnTo>
                    <a:pt x="897" y="2021"/>
                  </a:lnTo>
                  <a:lnTo>
                    <a:pt x="893" y="2020"/>
                  </a:lnTo>
                  <a:lnTo>
                    <a:pt x="890" y="2021"/>
                  </a:lnTo>
                  <a:lnTo>
                    <a:pt x="888" y="2023"/>
                  </a:lnTo>
                  <a:lnTo>
                    <a:pt x="888" y="2026"/>
                  </a:lnTo>
                  <a:lnTo>
                    <a:pt x="887" y="2030"/>
                  </a:lnTo>
                  <a:lnTo>
                    <a:pt x="883" y="2030"/>
                  </a:lnTo>
                  <a:lnTo>
                    <a:pt x="882" y="2033"/>
                  </a:lnTo>
                  <a:lnTo>
                    <a:pt x="882" y="2036"/>
                  </a:lnTo>
                  <a:lnTo>
                    <a:pt x="878" y="2038"/>
                  </a:lnTo>
                  <a:lnTo>
                    <a:pt x="878" y="2044"/>
                  </a:lnTo>
                  <a:lnTo>
                    <a:pt x="878" y="2049"/>
                  </a:lnTo>
                  <a:lnTo>
                    <a:pt x="877" y="2052"/>
                  </a:lnTo>
                  <a:lnTo>
                    <a:pt x="875" y="2054"/>
                  </a:lnTo>
                  <a:lnTo>
                    <a:pt x="872" y="2055"/>
                  </a:lnTo>
                  <a:lnTo>
                    <a:pt x="868" y="2052"/>
                  </a:lnTo>
                  <a:lnTo>
                    <a:pt x="867" y="2052"/>
                  </a:lnTo>
                  <a:lnTo>
                    <a:pt x="862" y="2051"/>
                  </a:lnTo>
                  <a:lnTo>
                    <a:pt x="860" y="2047"/>
                  </a:lnTo>
                  <a:lnTo>
                    <a:pt x="857" y="2049"/>
                  </a:lnTo>
                  <a:lnTo>
                    <a:pt x="852" y="2047"/>
                  </a:lnTo>
                  <a:lnTo>
                    <a:pt x="849" y="2047"/>
                  </a:lnTo>
                  <a:lnTo>
                    <a:pt x="847" y="2044"/>
                  </a:lnTo>
                  <a:lnTo>
                    <a:pt x="845" y="2042"/>
                  </a:lnTo>
                  <a:lnTo>
                    <a:pt x="842" y="2042"/>
                  </a:lnTo>
                  <a:lnTo>
                    <a:pt x="837" y="2039"/>
                  </a:lnTo>
                  <a:lnTo>
                    <a:pt x="825" y="2033"/>
                  </a:lnTo>
                  <a:lnTo>
                    <a:pt x="824" y="2028"/>
                  </a:lnTo>
                  <a:lnTo>
                    <a:pt x="819" y="2028"/>
                  </a:lnTo>
                  <a:lnTo>
                    <a:pt x="814" y="2026"/>
                  </a:lnTo>
                  <a:lnTo>
                    <a:pt x="811" y="2030"/>
                  </a:lnTo>
                  <a:lnTo>
                    <a:pt x="806" y="2031"/>
                  </a:lnTo>
                  <a:lnTo>
                    <a:pt x="802" y="2033"/>
                  </a:lnTo>
                  <a:lnTo>
                    <a:pt x="799" y="2033"/>
                  </a:lnTo>
                  <a:lnTo>
                    <a:pt x="796" y="2033"/>
                  </a:lnTo>
                  <a:lnTo>
                    <a:pt x="787" y="2039"/>
                  </a:lnTo>
                  <a:lnTo>
                    <a:pt x="784" y="2039"/>
                  </a:lnTo>
                  <a:lnTo>
                    <a:pt x="779" y="2041"/>
                  </a:lnTo>
                  <a:lnTo>
                    <a:pt x="774" y="2041"/>
                  </a:lnTo>
                  <a:lnTo>
                    <a:pt x="769" y="2044"/>
                  </a:lnTo>
                  <a:lnTo>
                    <a:pt x="769" y="2046"/>
                  </a:lnTo>
                  <a:lnTo>
                    <a:pt x="768" y="2047"/>
                  </a:lnTo>
                  <a:lnTo>
                    <a:pt x="763" y="2047"/>
                  </a:lnTo>
                  <a:lnTo>
                    <a:pt x="756" y="2049"/>
                  </a:lnTo>
                  <a:lnTo>
                    <a:pt x="749" y="2052"/>
                  </a:lnTo>
                  <a:lnTo>
                    <a:pt x="746" y="2055"/>
                  </a:lnTo>
                  <a:lnTo>
                    <a:pt x="741" y="2057"/>
                  </a:lnTo>
                  <a:lnTo>
                    <a:pt x="739" y="2062"/>
                  </a:lnTo>
                  <a:lnTo>
                    <a:pt x="739" y="2064"/>
                  </a:lnTo>
                  <a:lnTo>
                    <a:pt x="736" y="2065"/>
                  </a:lnTo>
                  <a:lnTo>
                    <a:pt x="738" y="2068"/>
                  </a:lnTo>
                  <a:lnTo>
                    <a:pt x="735" y="2073"/>
                  </a:lnTo>
                  <a:lnTo>
                    <a:pt x="731" y="2075"/>
                  </a:lnTo>
                  <a:lnTo>
                    <a:pt x="728" y="2068"/>
                  </a:lnTo>
                  <a:lnTo>
                    <a:pt x="725" y="2070"/>
                  </a:lnTo>
                  <a:lnTo>
                    <a:pt x="726" y="2075"/>
                  </a:lnTo>
                  <a:lnTo>
                    <a:pt x="726" y="2081"/>
                  </a:lnTo>
                  <a:lnTo>
                    <a:pt x="726" y="2086"/>
                  </a:lnTo>
                  <a:lnTo>
                    <a:pt x="726" y="2091"/>
                  </a:lnTo>
                  <a:lnTo>
                    <a:pt x="725" y="2097"/>
                  </a:lnTo>
                  <a:lnTo>
                    <a:pt x="726" y="2102"/>
                  </a:lnTo>
                  <a:lnTo>
                    <a:pt x="730" y="2106"/>
                  </a:lnTo>
                  <a:lnTo>
                    <a:pt x="733" y="2107"/>
                  </a:lnTo>
                  <a:lnTo>
                    <a:pt x="741" y="2114"/>
                  </a:lnTo>
                  <a:lnTo>
                    <a:pt x="744" y="2117"/>
                  </a:lnTo>
                  <a:lnTo>
                    <a:pt x="751" y="2125"/>
                  </a:lnTo>
                  <a:lnTo>
                    <a:pt x="759" y="2127"/>
                  </a:lnTo>
                  <a:lnTo>
                    <a:pt x="763" y="2130"/>
                  </a:lnTo>
                  <a:lnTo>
                    <a:pt x="768" y="2131"/>
                  </a:lnTo>
                  <a:lnTo>
                    <a:pt x="773" y="2133"/>
                  </a:lnTo>
                  <a:lnTo>
                    <a:pt x="774" y="2135"/>
                  </a:lnTo>
                  <a:lnTo>
                    <a:pt x="778" y="2140"/>
                  </a:lnTo>
                  <a:lnTo>
                    <a:pt x="784" y="2144"/>
                  </a:lnTo>
                  <a:lnTo>
                    <a:pt x="789" y="2146"/>
                  </a:lnTo>
                  <a:lnTo>
                    <a:pt x="792" y="2149"/>
                  </a:lnTo>
                  <a:lnTo>
                    <a:pt x="794" y="2161"/>
                  </a:lnTo>
                  <a:lnTo>
                    <a:pt x="794" y="2169"/>
                  </a:lnTo>
                  <a:lnTo>
                    <a:pt x="796" y="2175"/>
                  </a:lnTo>
                  <a:lnTo>
                    <a:pt x="799" y="2182"/>
                  </a:lnTo>
                  <a:lnTo>
                    <a:pt x="804" y="2186"/>
                  </a:lnTo>
                  <a:lnTo>
                    <a:pt x="809" y="2191"/>
                  </a:lnTo>
                  <a:lnTo>
                    <a:pt x="811" y="2193"/>
                  </a:lnTo>
                  <a:lnTo>
                    <a:pt x="811" y="2198"/>
                  </a:lnTo>
                  <a:lnTo>
                    <a:pt x="822" y="2206"/>
                  </a:lnTo>
                  <a:lnTo>
                    <a:pt x="827" y="2209"/>
                  </a:lnTo>
                  <a:lnTo>
                    <a:pt x="830" y="2211"/>
                  </a:lnTo>
                  <a:lnTo>
                    <a:pt x="835" y="2212"/>
                  </a:lnTo>
                  <a:lnTo>
                    <a:pt x="839" y="2211"/>
                  </a:lnTo>
                  <a:lnTo>
                    <a:pt x="850" y="2211"/>
                  </a:lnTo>
                  <a:lnTo>
                    <a:pt x="857" y="2211"/>
                  </a:lnTo>
                  <a:lnTo>
                    <a:pt x="862" y="2216"/>
                  </a:lnTo>
                  <a:lnTo>
                    <a:pt x="864" y="2220"/>
                  </a:lnTo>
                  <a:lnTo>
                    <a:pt x="867" y="2227"/>
                  </a:lnTo>
                  <a:lnTo>
                    <a:pt x="870" y="2230"/>
                  </a:lnTo>
                  <a:lnTo>
                    <a:pt x="875" y="2235"/>
                  </a:lnTo>
                  <a:lnTo>
                    <a:pt x="873" y="2240"/>
                  </a:lnTo>
                  <a:lnTo>
                    <a:pt x="873" y="2243"/>
                  </a:lnTo>
                  <a:lnTo>
                    <a:pt x="875" y="2246"/>
                  </a:lnTo>
                  <a:lnTo>
                    <a:pt x="872" y="2248"/>
                  </a:lnTo>
                  <a:lnTo>
                    <a:pt x="864" y="2256"/>
                  </a:lnTo>
                  <a:lnTo>
                    <a:pt x="865" y="2259"/>
                  </a:lnTo>
                  <a:lnTo>
                    <a:pt x="875" y="2263"/>
                  </a:lnTo>
                  <a:lnTo>
                    <a:pt x="880" y="2272"/>
                  </a:lnTo>
                  <a:lnTo>
                    <a:pt x="882" y="2279"/>
                  </a:lnTo>
                  <a:lnTo>
                    <a:pt x="882" y="2285"/>
                  </a:lnTo>
                  <a:lnTo>
                    <a:pt x="880" y="2290"/>
                  </a:lnTo>
                  <a:lnTo>
                    <a:pt x="878" y="2295"/>
                  </a:lnTo>
                  <a:lnTo>
                    <a:pt x="878" y="2306"/>
                  </a:lnTo>
                  <a:lnTo>
                    <a:pt x="877" y="2316"/>
                  </a:lnTo>
                  <a:lnTo>
                    <a:pt x="875" y="2321"/>
                  </a:lnTo>
                  <a:lnTo>
                    <a:pt x="873" y="2327"/>
                  </a:lnTo>
                  <a:lnTo>
                    <a:pt x="873" y="2331"/>
                  </a:lnTo>
                  <a:lnTo>
                    <a:pt x="868" y="2335"/>
                  </a:lnTo>
                  <a:lnTo>
                    <a:pt x="865" y="2340"/>
                  </a:lnTo>
                  <a:lnTo>
                    <a:pt x="865" y="2343"/>
                  </a:lnTo>
                  <a:lnTo>
                    <a:pt x="859" y="2350"/>
                  </a:lnTo>
                  <a:lnTo>
                    <a:pt x="855" y="2353"/>
                  </a:lnTo>
                  <a:lnTo>
                    <a:pt x="850" y="2356"/>
                  </a:lnTo>
                  <a:lnTo>
                    <a:pt x="844" y="2363"/>
                  </a:lnTo>
                  <a:lnTo>
                    <a:pt x="839" y="2366"/>
                  </a:lnTo>
                  <a:lnTo>
                    <a:pt x="837" y="2369"/>
                  </a:lnTo>
                  <a:lnTo>
                    <a:pt x="834" y="2369"/>
                  </a:lnTo>
                  <a:lnTo>
                    <a:pt x="829" y="2374"/>
                  </a:lnTo>
                  <a:lnTo>
                    <a:pt x="824" y="2374"/>
                  </a:lnTo>
                  <a:lnTo>
                    <a:pt x="822" y="2379"/>
                  </a:lnTo>
                  <a:lnTo>
                    <a:pt x="821" y="2381"/>
                  </a:lnTo>
                  <a:lnTo>
                    <a:pt x="819" y="2382"/>
                  </a:lnTo>
                  <a:lnTo>
                    <a:pt x="817" y="2384"/>
                  </a:lnTo>
                  <a:lnTo>
                    <a:pt x="814" y="2386"/>
                  </a:lnTo>
                  <a:lnTo>
                    <a:pt x="812" y="2386"/>
                  </a:lnTo>
                  <a:lnTo>
                    <a:pt x="809" y="2384"/>
                  </a:lnTo>
                  <a:lnTo>
                    <a:pt x="806" y="2382"/>
                  </a:lnTo>
                  <a:lnTo>
                    <a:pt x="801" y="2379"/>
                  </a:lnTo>
                  <a:lnTo>
                    <a:pt x="796" y="2377"/>
                  </a:lnTo>
                  <a:lnTo>
                    <a:pt x="794" y="2374"/>
                  </a:lnTo>
                  <a:lnTo>
                    <a:pt x="789" y="2373"/>
                  </a:lnTo>
                  <a:lnTo>
                    <a:pt x="786" y="2373"/>
                  </a:lnTo>
                  <a:lnTo>
                    <a:pt x="782" y="2373"/>
                  </a:lnTo>
                  <a:lnTo>
                    <a:pt x="781" y="2371"/>
                  </a:lnTo>
                  <a:lnTo>
                    <a:pt x="781" y="2364"/>
                  </a:lnTo>
                  <a:lnTo>
                    <a:pt x="779" y="2361"/>
                  </a:lnTo>
                  <a:lnTo>
                    <a:pt x="776" y="2356"/>
                  </a:lnTo>
                  <a:lnTo>
                    <a:pt x="773" y="2353"/>
                  </a:lnTo>
                  <a:lnTo>
                    <a:pt x="766" y="2355"/>
                  </a:lnTo>
                  <a:lnTo>
                    <a:pt x="764" y="2353"/>
                  </a:lnTo>
                  <a:lnTo>
                    <a:pt x="766" y="2350"/>
                  </a:lnTo>
                  <a:lnTo>
                    <a:pt x="764" y="2348"/>
                  </a:lnTo>
                  <a:lnTo>
                    <a:pt x="763" y="2345"/>
                  </a:lnTo>
                  <a:lnTo>
                    <a:pt x="759" y="2342"/>
                  </a:lnTo>
                  <a:lnTo>
                    <a:pt x="761" y="2339"/>
                  </a:lnTo>
                  <a:lnTo>
                    <a:pt x="759" y="2334"/>
                  </a:lnTo>
                  <a:lnTo>
                    <a:pt x="758" y="2331"/>
                  </a:lnTo>
                  <a:lnTo>
                    <a:pt x="759" y="2327"/>
                  </a:lnTo>
                  <a:lnTo>
                    <a:pt x="756" y="2321"/>
                  </a:lnTo>
                  <a:lnTo>
                    <a:pt x="751" y="2316"/>
                  </a:lnTo>
                  <a:lnTo>
                    <a:pt x="749" y="2314"/>
                  </a:lnTo>
                  <a:lnTo>
                    <a:pt x="749" y="2311"/>
                  </a:lnTo>
                  <a:lnTo>
                    <a:pt x="749" y="2306"/>
                  </a:lnTo>
                  <a:lnTo>
                    <a:pt x="746" y="2305"/>
                  </a:lnTo>
                  <a:lnTo>
                    <a:pt x="743" y="2305"/>
                  </a:lnTo>
                  <a:lnTo>
                    <a:pt x="739" y="2303"/>
                  </a:lnTo>
                  <a:lnTo>
                    <a:pt x="739" y="2300"/>
                  </a:lnTo>
                  <a:lnTo>
                    <a:pt x="743" y="2295"/>
                  </a:lnTo>
                  <a:lnTo>
                    <a:pt x="741" y="2292"/>
                  </a:lnTo>
                  <a:lnTo>
                    <a:pt x="738" y="2287"/>
                  </a:lnTo>
                  <a:lnTo>
                    <a:pt x="736" y="2282"/>
                  </a:lnTo>
                  <a:lnTo>
                    <a:pt x="735" y="2280"/>
                  </a:lnTo>
                  <a:lnTo>
                    <a:pt x="731" y="2275"/>
                  </a:lnTo>
                  <a:lnTo>
                    <a:pt x="731" y="2274"/>
                  </a:lnTo>
                  <a:lnTo>
                    <a:pt x="735" y="2274"/>
                  </a:lnTo>
                  <a:lnTo>
                    <a:pt x="736" y="2274"/>
                  </a:lnTo>
                  <a:lnTo>
                    <a:pt x="731" y="2259"/>
                  </a:lnTo>
                  <a:lnTo>
                    <a:pt x="726" y="2254"/>
                  </a:lnTo>
                  <a:lnTo>
                    <a:pt x="726" y="2251"/>
                  </a:lnTo>
                  <a:lnTo>
                    <a:pt x="725" y="2246"/>
                  </a:lnTo>
                  <a:lnTo>
                    <a:pt x="723" y="2242"/>
                  </a:lnTo>
                  <a:lnTo>
                    <a:pt x="725" y="2238"/>
                  </a:lnTo>
                  <a:lnTo>
                    <a:pt x="720" y="2230"/>
                  </a:lnTo>
                  <a:lnTo>
                    <a:pt x="716" y="2229"/>
                  </a:lnTo>
                  <a:lnTo>
                    <a:pt x="713" y="2229"/>
                  </a:lnTo>
                  <a:lnTo>
                    <a:pt x="710" y="2227"/>
                  </a:lnTo>
                  <a:lnTo>
                    <a:pt x="710" y="2224"/>
                  </a:lnTo>
                  <a:lnTo>
                    <a:pt x="711" y="2222"/>
                  </a:lnTo>
                  <a:lnTo>
                    <a:pt x="710" y="2219"/>
                  </a:lnTo>
                  <a:lnTo>
                    <a:pt x="706" y="2219"/>
                  </a:lnTo>
                  <a:lnTo>
                    <a:pt x="703" y="2217"/>
                  </a:lnTo>
                  <a:lnTo>
                    <a:pt x="703" y="2214"/>
                  </a:lnTo>
                  <a:lnTo>
                    <a:pt x="705" y="2214"/>
                  </a:lnTo>
                  <a:lnTo>
                    <a:pt x="705" y="2212"/>
                  </a:lnTo>
                  <a:lnTo>
                    <a:pt x="703" y="2208"/>
                  </a:lnTo>
                  <a:lnTo>
                    <a:pt x="701" y="2204"/>
                  </a:lnTo>
                  <a:lnTo>
                    <a:pt x="698" y="2203"/>
                  </a:lnTo>
                  <a:lnTo>
                    <a:pt x="698" y="2196"/>
                  </a:lnTo>
                  <a:lnTo>
                    <a:pt x="698" y="2193"/>
                  </a:lnTo>
                  <a:lnTo>
                    <a:pt x="700" y="2193"/>
                  </a:lnTo>
                  <a:lnTo>
                    <a:pt x="701" y="2191"/>
                  </a:lnTo>
                  <a:lnTo>
                    <a:pt x="700" y="2190"/>
                  </a:lnTo>
                  <a:lnTo>
                    <a:pt x="695" y="2188"/>
                  </a:lnTo>
                  <a:lnTo>
                    <a:pt x="691" y="2186"/>
                  </a:lnTo>
                  <a:lnTo>
                    <a:pt x="691" y="2178"/>
                  </a:lnTo>
                  <a:lnTo>
                    <a:pt x="690" y="2177"/>
                  </a:lnTo>
                  <a:lnTo>
                    <a:pt x="687" y="2177"/>
                  </a:lnTo>
                  <a:lnTo>
                    <a:pt x="688" y="2169"/>
                  </a:lnTo>
                  <a:lnTo>
                    <a:pt x="690" y="2167"/>
                  </a:lnTo>
                  <a:lnTo>
                    <a:pt x="693" y="2164"/>
                  </a:lnTo>
                  <a:lnTo>
                    <a:pt x="693" y="2159"/>
                  </a:lnTo>
                  <a:lnTo>
                    <a:pt x="687" y="2149"/>
                  </a:lnTo>
                  <a:lnTo>
                    <a:pt x="680" y="2151"/>
                  </a:lnTo>
                  <a:lnTo>
                    <a:pt x="678" y="2144"/>
                  </a:lnTo>
                  <a:lnTo>
                    <a:pt x="677" y="2141"/>
                  </a:lnTo>
                  <a:lnTo>
                    <a:pt x="678" y="2136"/>
                  </a:lnTo>
                  <a:lnTo>
                    <a:pt x="682" y="2133"/>
                  </a:lnTo>
                  <a:lnTo>
                    <a:pt x="683" y="2130"/>
                  </a:lnTo>
                  <a:lnTo>
                    <a:pt x="678" y="2127"/>
                  </a:lnTo>
                  <a:lnTo>
                    <a:pt x="673" y="2130"/>
                  </a:lnTo>
                  <a:lnTo>
                    <a:pt x="663" y="2133"/>
                  </a:lnTo>
                  <a:lnTo>
                    <a:pt x="648" y="2136"/>
                  </a:lnTo>
                  <a:lnTo>
                    <a:pt x="634" y="2138"/>
                  </a:lnTo>
                  <a:lnTo>
                    <a:pt x="622" y="2138"/>
                  </a:lnTo>
                  <a:lnTo>
                    <a:pt x="615" y="2144"/>
                  </a:lnTo>
                  <a:lnTo>
                    <a:pt x="614" y="2151"/>
                  </a:lnTo>
                  <a:lnTo>
                    <a:pt x="610" y="2157"/>
                  </a:lnTo>
                  <a:lnTo>
                    <a:pt x="605" y="2162"/>
                  </a:lnTo>
                  <a:lnTo>
                    <a:pt x="602" y="2165"/>
                  </a:lnTo>
                  <a:lnTo>
                    <a:pt x="605" y="2174"/>
                  </a:lnTo>
                  <a:lnTo>
                    <a:pt x="607" y="2178"/>
                  </a:lnTo>
                  <a:lnTo>
                    <a:pt x="609" y="2185"/>
                  </a:lnTo>
                  <a:lnTo>
                    <a:pt x="605" y="2191"/>
                  </a:lnTo>
                  <a:lnTo>
                    <a:pt x="602" y="2195"/>
                  </a:lnTo>
                  <a:lnTo>
                    <a:pt x="596" y="2198"/>
                  </a:lnTo>
                  <a:lnTo>
                    <a:pt x="582" y="2203"/>
                  </a:lnTo>
                  <a:lnTo>
                    <a:pt x="577" y="2206"/>
                  </a:lnTo>
                  <a:lnTo>
                    <a:pt x="571" y="2208"/>
                  </a:lnTo>
                  <a:lnTo>
                    <a:pt x="569" y="2211"/>
                  </a:lnTo>
                  <a:lnTo>
                    <a:pt x="564" y="2212"/>
                  </a:lnTo>
                  <a:lnTo>
                    <a:pt x="561" y="2216"/>
                  </a:lnTo>
                  <a:lnTo>
                    <a:pt x="558" y="2217"/>
                  </a:lnTo>
                  <a:lnTo>
                    <a:pt x="549" y="2222"/>
                  </a:lnTo>
                  <a:lnTo>
                    <a:pt x="544" y="2224"/>
                  </a:lnTo>
                  <a:lnTo>
                    <a:pt x="539" y="2222"/>
                  </a:lnTo>
                  <a:lnTo>
                    <a:pt x="536" y="2224"/>
                  </a:lnTo>
                  <a:lnTo>
                    <a:pt x="523" y="2222"/>
                  </a:lnTo>
                  <a:lnTo>
                    <a:pt x="513" y="2217"/>
                  </a:lnTo>
                  <a:lnTo>
                    <a:pt x="506" y="2219"/>
                  </a:lnTo>
                  <a:lnTo>
                    <a:pt x="503" y="2222"/>
                  </a:lnTo>
                  <a:lnTo>
                    <a:pt x="495" y="2224"/>
                  </a:lnTo>
                  <a:lnTo>
                    <a:pt x="491" y="2225"/>
                  </a:lnTo>
                  <a:lnTo>
                    <a:pt x="483" y="2219"/>
                  </a:lnTo>
                  <a:lnTo>
                    <a:pt x="480" y="2216"/>
                  </a:lnTo>
                  <a:lnTo>
                    <a:pt x="470" y="2222"/>
                  </a:lnTo>
                  <a:lnTo>
                    <a:pt x="465" y="2225"/>
                  </a:lnTo>
                  <a:lnTo>
                    <a:pt x="460" y="2225"/>
                  </a:lnTo>
                  <a:lnTo>
                    <a:pt x="457" y="2224"/>
                  </a:lnTo>
                  <a:lnTo>
                    <a:pt x="453" y="2227"/>
                  </a:lnTo>
                  <a:lnTo>
                    <a:pt x="450" y="2224"/>
                  </a:lnTo>
                  <a:lnTo>
                    <a:pt x="443" y="2225"/>
                  </a:lnTo>
                  <a:lnTo>
                    <a:pt x="440" y="2219"/>
                  </a:lnTo>
                  <a:lnTo>
                    <a:pt x="435" y="2220"/>
                  </a:lnTo>
                  <a:lnTo>
                    <a:pt x="433" y="2216"/>
                  </a:lnTo>
                  <a:lnTo>
                    <a:pt x="432" y="2225"/>
                  </a:lnTo>
                  <a:lnTo>
                    <a:pt x="429" y="2219"/>
                  </a:lnTo>
                  <a:lnTo>
                    <a:pt x="422" y="2212"/>
                  </a:lnTo>
                  <a:lnTo>
                    <a:pt x="420" y="2211"/>
                  </a:lnTo>
                  <a:lnTo>
                    <a:pt x="414" y="2208"/>
                  </a:lnTo>
                  <a:lnTo>
                    <a:pt x="407" y="2201"/>
                  </a:lnTo>
                  <a:lnTo>
                    <a:pt x="407" y="2193"/>
                  </a:lnTo>
                  <a:lnTo>
                    <a:pt x="409" y="2186"/>
                  </a:lnTo>
                  <a:lnTo>
                    <a:pt x="405" y="2186"/>
                  </a:lnTo>
                  <a:lnTo>
                    <a:pt x="394" y="2186"/>
                  </a:lnTo>
                  <a:lnTo>
                    <a:pt x="387" y="2188"/>
                  </a:lnTo>
                  <a:lnTo>
                    <a:pt x="384" y="2185"/>
                  </a:lnTo>
                  <a:lnTo>
                    <a:pt x="377" y="2177"/>
                  </a:lnTo>
                  <a:lnTo>
                    <a:pt x="376" y="2170"/>
                  </a:lnTo>
                  <a:lnTo>
                    <a:pt x="379" y="2167"/>
                  </a:lnTo>
                  <a:lnTo>
                    <a:pt x="379" y="2161"/>
                  </a:lnTo>
                  <a:lnTo>
                    <a:pt x="376" y="2156"/>
                  </a:lnTo>
                  <a:lnTo>
                    <a:pt x="367" y="2144"/>
                  </a:lnTo>
                  <a:lnTo>
                    <a:pt x="361" y="2131"/>
                  </a:lnTo>
                  <a:lnTo>
                    <a:pt x="357" y="2120"/>
                  </a:lnTo>
                  <a:lnTo>
                    <a:pt x="357" y="2114"/>
                  </a:lnTo>
                  <a:lnTo>
                    <a:pt x="361" y="2107"/>
                  </a:lnTo>
                  <a:lnTo>
                    <a:pt x="366" y="2097"/>
                  </a:lnTo>
                  <a:lnTo>
                    <a:pt x="371" y="2091"/>
                  </a:lnTo>
                  <a:lnTo>
                    <a:pt x="372" y="2085"/>
                  </a:lnTo>
                  <a:lnTo>
                    <a:pt x="371" y="2075"/>
                  </a:lnTo>
                  <a:lnTo>
                    <a:pt x="374" y="2068"/>
                  </a:lnTo>
                  <a:lnTo>
                    <a:pt x="387" y="2055"/>
                  </a:lnTo>
                  <a:lnTo>
                    <a:pt x="394" y="2051"/>
                  </a:lnTo>
                  <a:lnTo>
                    <a:pt x="410" y="2044"/>
                  </a:lnTo>
                  <a:lnTo>
                    <a:pt x="420" y="2039"/>
                  </a:lnTo>
                  <a:lnTo>
                    <a:pt x="424" y="2036"/>
                  </a:lnTo>
                  <a:lnTo>
                    <a:pt x="427" y="2028"/>
                  </a:lnTo>
                  <a:lnTo>
                    <a:pt x="429" y="2017"/>
                  </a:lnTo>
                  <a:lnTo>
                    <a:pt x="429" y="2013"/>
                  </a:lnTo>
                  <a:lnTo>
                    <a:pt x="429" y="2004"/>
                  </a:lnTo>
                  <a:lnTo>
                    <a:pt x="424" y="1992"/>
                  </a:lnTo>
                  <a:lnTo>
                    <a:pt x="420" y="1986"/>
                  </a:lnTo>
                  <a:lnTo>
                    <a:pt x="417" y="1981"/>
                  </a:lnTo>
                  <a:lnTo>
                    <a:pt x="415" y="1978"/>
                  </a:lnTo>
                  <a:lnTo>
                    <a:pt x="412" y="1975"/>
                  </a:lnTo>
                  <a:lnTo>
                    <a:pt x="410" y="1973"/>
                  </a:lnTo>
                  <a:lnTo>
                    <a:pt x="410" y="1970"/>
                  </a:lnTo>
                  <a:lnTo>
                    <a:pt x="410" y="1966"/>
                  </a:lnTo>
                  <a:lnTo>
                    <a:pt x="412" y="1965"/>
                  </a:lnTo>
                  <a:lnTo>
                    <a:pt x="412" y="1962"/>
                  </a:lnTo>
                  <a:lnTo>
                    <a:pt x="412" y="1960"/>
                  </a:lnTo>
                  <a:lnTo>
                    <a:pt x="409" y="1957"/>
                  </a:lnTo>
                  <a:lnTo>
                    <a:pt x="407" y="1955"/>
                  </a:lnTo>
                  <a:lnTo>
                    <a:pt x="405" y="1952"/>
                  </a:lnTo>
                  <a:lnTo>
                    <a:pt x="402" y="1945"/>
                  </a:lnTo>
                  <a:lnTo>
                    <a:pt x="397" y="1939"/>
                  </a:lnTo>
                  <a:lnTo>
                    <a:pt x="395" y="1934"/>
                  </a:lnTo>
                  <a:lnTo>
                    <a:pt x="395" y="1929"/>
                  </a:lnTo>
                  <a:lnTo>
                    <a:pt x="395" y="1926"/>
                  </a:lnTo>
                  <a:lnTo>
                    <a:pt x="394" y="1924"/>
                  </a:lnTo>
                  <a:lnTo>
                    <a:pt x="392" y="1921"/>
                  </a:lnTo>
                  <a:lnTo>
                    <a:pt x="389" y="1918"/>
                  </a:lnTo>
                  <a:lnTo>
                    <a:pt x="386" y="1916"/>
                  </a:lnTo>
                  <a:lnTo>
                    <a:pt x="381" y="1916"/>
                  </a:lnTo>
                  <a:lnTo>
                    <a:pt x="377" y="1919"/>
                  </a:lnTo>
                  <a:lnTo>
                    <a:pt x="374" y="1921"/>
                  </a:lnTo>
                  <a:lnTo>
                    <a:pt x="369" y="1919"/>
                  </a:lnTo>
                  <a:lnTo>
                    <a:pt x="367" y="1916"/>
                  </a:lnTo>
                  <a:lnTo>
                    <a:pt x="366" y="1911"/>
                  </a:lnTo>
                  <a:lnTo>
                    <a:pt x="366" y="1908"/>
                  </a:lnTo>
                  <a:lnTo>
                    <a:pt x="369" y="1907"/>
                  </a:lnTo>
                  <a:lnTo>
                    <a:pt x="374" y="1900"/>
                  </a:lnTo>
                  <a:lnTo>
                    <a:pt x="374" y="1898"/>
                  </a:lnTo>
                  <a:lnTo>
                    <a:pt x="376" y="1897"/>
                  </a:lnTo>
                  <a:lnTo>
                    <a:pt x="376" y="1892"/>
                  </a:lnTo>
                  <a:lnTo>
                    <a:pt x="376" y="1890"/>
                  </a:lnTo>
                  <a:lnTo>
                    <a:pt x="374" y="1884"/>
                  </a:lnTo>
                  <a:lnTo>
                    <a:pt x="369" y="1873"/>
                  </a:lnTo>
                  <a:lnTo>
                    <a:pt x="367" y="1868"/>
                  </a:lnTo>
                  <a:lnTo>
                    <a:pt x="364" y="1864"/>
                  </a:lnTo>
                  <a:lnTo>
                    <a:pt x="364" y="1861"/>
                  </a:lnTo>
                  <a:lnTo>
                    <a:pt x="364" y="1856"/>
                  </a:lnTo>
                  <a:lnTo>
                    <a:pt x="364" y="1852"/>
                  </a:lnTo>
                  <a:lnTo>
                    <a:pt x="362" y="1850"/>
                  </a:lnTo>
                  <a:lnTo>
                    <a:pt x="362" y="1847"/>
                  </a:lnTo>
                  <a:lnTo>
                    <a:pt x="362" y="1843"/>
                  </a:lnTo>
                  <a:lnTo>
                    <a:pt x="362" y="1842"/>
                  </a:lnTo>
                  <a:lnTo>
                    <a:pt x="362" y="1837"/>
                  </a:lnTo>
                  <a:lnTo>
                    <a:pt x="362" y="1830"/>
                  </a:lnTo>
                  <a:lnTo>
                    <a:pt x="361" y="1826"/>
                  </a:lnTo>
                  <a:lnTo>
                    <a:pt x="361" y="1819"/>
                  </a:lnTo>
                  <a:lnTo>
                    <a:pt x="361" y="1818"/>
                  </a:lnTo>
                  <a:lnTo>
                    <a:pt x="361" y="1813"/>
                  </a:lnTo>
                  <a:lnTo>
                    <a:pt x="359" y="1809"/>
                  </a:lnTo>
                  <a:lnTo>
                    <a:pt x="356" y="1805"/>
                  </a:lnTo>
                  <a:lnTo>
                    <a:pt x="352" y="1803"/>
                  </a:lnTo>
                  <a:lnTo>
                    <a:pt x="343" y="1798"/>
                  </a:lnTo>
                  <a:lnTo>
                    <a:pt x="339" y="1795"/>
                  </a:lnTo>
                  <a:lnTo>
                    <a:pt x="336" y="1792"/>
                  </a:lnTo>
                  <a:lnTo>
                    <a:pt x="331" y="1787"/>
                  </a:lnTo>
                  <a:lnTo>
                    <a:pt x="326" y="1777"/>
                  </a:lnTo>
                  <a:lnTo>
                    <a:pt x="323" y="1772"/>
                  </a:lnTo>
                  <a:lnTo>
                    <a:pt x="319" y="1769"/>
                  </a:lnTo>
                  <a:lnTo>
                    <a:pt x="316" y="1767"/>
                  </a:lnTo>
                  <a:lnTo>
                    <a:pt x="311" y="1763"/>
                  </a:lnTo>
                  <a:lnTo>
                    <a:pt x="306" y="1758"/>
                  </a:lnTo>
                  <a:lnTo>
                    <a:pt x="303" y="1753"/>
                  </a:lnTo>
                  <a:lnTo>
                    <a:pt x="301" y="1751"/>
                  </a:lnTo>
                  <a:lnTo>
                    <a:pt x="301" y="1750"/>
                  </a:lnTo>
                  <a:lnTo>
                    <a:pt x="296" y="1745"/>
                  </a:lnTo>
                  <a:lnTo>
                    <a:pt x="295" y="1740"/>
                  </a:lnTo>
                  <a:lnTo>
                    <a:pt x="293" y="1737"/>
                  </a:lnTo>
                  <a:lnTo>
                    <a:pt x="291" y="1732"/>
                  </a:lnTo>
                  <a:lnTo>
                    <a:pt x="290" y="1729"/>
                  </a:lnTo>
                  <a:lnTo>
                    <a:pt x="288" y="1725"/>
                  </a:lnTo>
                  <a:lnTo>
                    <a:pt x="288" y="1720"/>
                  </a:lnTo>
                  <a:lnTo>
                    <a:pt x="288" y="1716"/>
                  </a:lnTo>
                  <a:lnTo>
                    <a:pt x="293" y="1712"/>
                  </a:lnTo>
                  <a:lnTo>
                    <a:pt x="298" y="1709"/>
                  </a:lnTo>
                  <a:lnTo>
                    <a:pt x="301" y="1706"/>
                  </a:lnTo>
                  <a:lnTo>
                    <a:pt x="304" y="1703"/>
                  </a:lnTo>
                  <a:lnTo>
                    <a:pt x="308" y="1699"/>
                  </a:lnTo>
                  <a:lnTo>
                    <a:pt x="309" y="1698"/>
                  </a:lnTo>
                  <a:lnTo>
                    <a:pt x="311" y="1696"/>
                  </a:lnTo>
                  <a:lnTo>
                    <a:pt x="314" y="1693"/>
                  </a:lnTo>
                  <a:lnTo>
                    <a:pt x="314" y="1691"/>
                  </a:lnTo>
                  <a:lnTo>
                    <a:pt x="316" y="1690"/>
                  </a:lnTo>
                  <a:lnTo>
                    <a:pt x="318" y="1688"/>
                  </a:lnTo>
                  <a:lnTo>
                    <a:pt x="319" y="1682"/>
                  </a:lnTo>
                  <a:lnTo>
                    <a:pt x="319" y="1680"/>
                  </a:lnTo>
                  <a:lnTo>
                    <a:pt x="319" y="1678"/>
                  </a:lnTo>
                  <a:lnTo>
                    <a:pt x="319" y="1675"/>
                  </a:lnTo>
                  <a:lnTo>
                    <a:pt x="318" y="1674"/>
                  </a:lnTo>
                  <a:lnTo>
                    <a:pt x="318" y="1672"/>
                  </a:lnTo>
                  <a:lnTo>
                    <a:pt x="316" y="1670"/>
                  </a:lnTo>
                  <a:lnTo>
                    <a:pt x="314" y="1665"/>
                  </a:lnTo>
                  <a:lnTo>
                    <a:pt x="314" y="1664"/>
                  </a:lnTo>
                  <a:lnTo>
                    <a:pt x="311" y="1659"/>
                  </a:lnTo>
                  <a:lnTo>
                    <a:pt x="309" y="1654"/>
                  </a:lnTo>
                  <a:lnTo>
                    <a:pt x="306" y="1649"/>
                  </a:lnTo>
                  <a:lnTo>
                    <a:pt x="303" y="1644"/>
                  </a:lnTo>
                  <a:lnTo>
                    <a:pt x="301" y="1641"/>
                  </a:lnTo>
                  <a:lnTo>
                    <a:pt x="296" y="1636"/>
                  </a:lnTo>
                  <a:lnTo>
                    <a:pt x="291" y="1635"/>
                  </a:lnTo>
                  <a:lnTo>
                    <a:pt x="286" y="1633"/>
                  </a:lnTo>
                  <a:lnTo>
                    <a:pt x="281" y="1628"/>
                  </a:lnTo>
                  <a:lnTo>
                    <a:pt x="276" y="1625"/>
                  </a:lnTo>
                  <a:lnTo>
                    <a:pt x="275" y="1625"/>
                  </a:lnTo>
                  <a:lnTo>
                    <a:pt x="271" y="1623"/>
                  </a:lnTo>
                  <a:lnTo>
                    <a:pt x="268" y="1623"/>
                  </a:lnTo>
                  <a:lnTo>
                    <a:pt x="263" y="1623"/>
                  </a:lnTo>
                  <a:lnTo>
                    <a:pt x="260" y="1622"/>
                  </a:lnTo>
                  <a:lnTo>
                    <a:pt x="258" y="1622"/>
                  </a:lnTo>
                  <a:lnTo>
                    <a:pt x="255" y="1619"/>
                  </a:lnTo>
                  <a:lnTo>
                    <a:pt x="253" y="1619"/>
                  </a:lnTo>
                  <a:lnTo>
                    <a:pt x="248" y="1619"/>
                  </a:lnTo>
                  <a:lnTo>
                    <a:pt x="245" y="1619"/>
                  </a:lnTo>
                  <a:lnTo>
                    <a:pt x="243" y="1619"/>
                  </a:lnTo>
                  <a:lnTo>
                    <a:pt x="238" y="1617"/>
                  </a:lnTo>
                  <a:lnTo>
                    <a:pt x="235" y="1617"/>
                  </a:lnTo>
                  <a:lnTo>
                    <a:pt x="230" y="1619"/>
                  </a:lnTo>
                  <a:lnTo>
                    <a:pt x="228" y="1622"/>
                  </a:lnTo>
                  <a:lnTo>
                    <a:pt x="225" y="1627"/>
                  </a:lnTo>
                  <a:lnTo>
                    <a:pt x="223" y="1631"/>
                  </a:lnTo>
                  <a:lnTo>
                    <a:pt x="222" y="1636"/>
                  </a:lnTo>
                  <a:lnTo>
                    <a:pt x="220" y="1640"/>
                  </a:lnTo>
                  <a:lnTo>
                    <a:pt x="218" y="1644"/>
                  </a:lnTo>
                  <a:lnTo>
                    <a:pt x="217" y="1648"/>
                  </a:lnTo>
                  <a:lnTo>
                    <a:pt x="215" y="1649"/>
                  </a:lnTo>
                  <a:lnTo>
                    <a:pt x="215" y="1652"/>
                  </a:lnTo>
                  <a:lnTo>
                    <a:pt x="214" y="1656"/>
                  </a:lnTo>
                  <a:lnTo>
                    <a:pt x="214" y="1659"/>
                  </a:lnTo>
                  <a:lnTo>
                    <a:pt x="212" y="1664"/>
                  </a:lnTo>
                  <a:lnTo>
                    <a:pt x="212" y="1665"/>
                  </a:lnTo>
                  <a:lnTo>
                    <a:pt x="210" y="1670"/>
                  </a:lnTo>
                  <a:lnTo>
                    <a:pt x="210" y="1672"/>
                  </a:lnTo>
                  <a:lnTo>
                    <a:pt x="207" y="1677"/>
                  </a:lnTo>
                  <a:lnTo>
                    <a:pt x="202" y="1682"/>
                  </a:lnTo>
                  <a:lnTo>
                    <a:pt x="202" y="1683"/>
                  </a:lnTo>
                  <a:lnTo>
                    <a:pt x="199" y="1685"/>
                  </a:lnTo>
                  <a:lnTo>
                    <a:pt x="194" y="1688"/>
                  </a:lnTo>
                  <a:lnTo>
                    <a:pt x="190" y="1691"/>
                  </a:lnTo>
                  <a:lnTo>
                    <a:pt x="189" y="1691"/>
                  </a:lnTo>
                  <a:lnTo>
                    <a:pt x="180" y="1695"/>
                  </a:lnTo>
                  <a:lnTo>
                    <a:pt x="172" y="1695"/>
                  </a:lnTo>
                  <a:lnTo>
                    <a:pt x="166" y="1686"/>
                  </a:lnTo>
                  <a:lnTo>
                    <a:pt x="166" y="1691"/>
                  </a:lnTo>
                  <a:lnTo>
                    <a:pt x="162" y="1686"/>
                  </a:lnTo>
                  <a:lnTo>
                    <a:pt x="159" y="1685"/>
                  </a:lnTo>
                  <a:lnTo>
                    <a:pt x="152" y="1678"/>
                  </a:lnTo>
                  <a:lnTo>
                    <a:pt x="144" y="1674"/>
                  </a:lnTo>
                  <a:lnTo>
                    <a:pt x="137" y="1670"/>
                  </a:lnTo>
                  <a:lnTo>
                    <a:pt x="134" y="1664"/>
                  </a:lnTo>
                  <a:lnTo>
                    <a:pt x="129" y="1659"/>
                  </a:lnTo>
                  <a:lnTo>
                    <a:pt x="121" y="1649"/>
                  </a:lnTo>
                  <a:lnTo>
                    <a:pt x="119" y="1640"/>
                  </a:lnTo>
                  <a:lnTo>
                    <a:pt x="114" y="1630"/>
                  </a:lnTo>
                  <a:lnTo>
                    <a:pt x="113" y="1620"/>
                  </a:lnTo>
                  <a:lnTo>
                    <a:pt x="111" y="1612"/>
                  </a:lnTo>
                  <a:lnTo>
                    <a:pt x="109" y="1607"/>
                  </a:lnTo>
                  <a:lnTo>
                    <a:pt x="106" y="1601"/>
                  </a:lnTo>
                  <a:lnTo>
                    <a:pt x="104" y="1593"/>
                  </a:lnTo>
                  <a:lnTo>
                    <a:pt x="108" y="1585"/>
                  </a:lnTo>
                  <a:lnTo>
                    <a:pt x="114" y="1559"/>
                  </a:lnTo>
                  <a:lnTo>
                    <a:pt x="108" y="1546"/>
                  </a:lnTo>
                  <a:lnTo>
                    <a:pt x="101" y="1536"/>
                  </a:lnTo>
                  <a:lnTo>
                    <a:pt x="93" y="1530"/>
                  </a:lnTo>
                  <a:lnTo>
                    <a:pt x="85" y="1513"/>
                  </a:lnTo>
                  <a:lnTo>
                    <a:pt x="75" y="1494"/>
                  </a:lnTo>
                  <a:lnTo>
                    <a:pt x="65" y="1478"/>
                  </a:lnTo>
                  <a:lnTo>
                    <a:pt x="58" y="1449"/>
                  </a:lnTo>
                  <a:lnTo>
                    <a:pt x="50" y="1426"/>
                  </a:lnTo>
                  <a:lnTo>
                    <a:pt x="38" y="1416"/>
                  </a:lnTo>
                  <a:lnTo>
                    <a:pt x="33" y="1410"/>
                  </a:lnTo>
                  <a:lnTo>
                    <a:pt x="27" y="1407"/>
                  </a:lnTo>
                  <a:lnTo>
                    <a:pt x="20" y="1400"/>
                  </a:lnTo>
                  <a:lnTo>
                    <a:pt x="15" y="1394"/>
                  </a:lnTo>
                  <a:lnTo>
                    <a:pt x="5" y="1381"/>
                  </a:lnTo>
                  <a:lnTo>
                    <a:pt x="2" y="1366"/>
                  </a:lnTo>
                  <a:lnTo>
                    <a:pt x="0" y="1352"/>
                  </a:lnTo>
                  <a:lnTo>
                    <a:pt x="10" y="1340"/>
                  </a:lnTo>
                  <a:lnTo>
                    <a:pt x="23" y="1322"/>
                  </a:lnTo>
                  <a:lnTo>
                    <a:pt x="33" y="1335"/>
                  </a:lnTo>
                  <a:lnTo>
                    <a:pt x="50" y="1343"/>
                  </a:lnTo>
                  <a:lnTo>
                    <a:pt x="61" y="1352"/>
                  </a:lnTo>
                  <a:lnTo>
                    <a:pt x="73" y="1366"/>
                  </a:lnTo>
                  <a:lnTo>
                    <a:pt x="86" y="1384"/>
                  </a:lnTo>
                  <a:lnTo>
                    <a:pt x="88" y="1400"/>
                  </a:lnTo>
                  <a:lnTo>
                    <a:pt x="96" y="1410"/>
                  </a:lnTo>
                  <a:lnTo>
                    <a:pt x="99" y="1424"/>
                  </a:lnTo>
                  <a:lnTo>
                    <a:pt x="109" y="1434"/>
                  </a:lnTo>
                  <a:lnTo>
                    <a:pt x="116" y="1445"/>
                  </a:lnTo>
                  <a:lnTo>
                    <a:pt x="126" y="1442"/>
                  </a:lnTo>
                  <a:lnTo>
                    <a:pt x="137" y="1444"/>
                  </a:lnTo>
                  <a:lnTo>
                    <a:pt x="147" y="1439"/>
                  </a:lnTo>
                  <a:lnTo>
                    <a:pt x="162" y="1436"/>
                  </a:lnTo>
                  <a:lnTo>
                    <a:pt x="166" y="1444"/>
                  </a:lnTo>
                  <a:lnTo>
                    <a:pt x="171" y="1445"/>
                  </a:lnTo>
                  <a:lnTo>
                    <a:pt x="175" y="1449"/>
                  </a:lnTo>
                  <a:lnTo>
                    <a:pt x="179" y="1447"/>
                  </a:lnTo>
                  <a:lnTo>
                    <a:pt x="180" y="1445"/>
                  </a:lnTo>
                  <a:lnTo>
                    <a:pt x="189" y="1442"/>
                  </a:lnTo>
                  <a:lnTo>
                    <a:pt x="194" y="1445"/>
                  </a:lnTo>
                  <a:lnTo>
                    <a:pt x="195" y="1445"/>
                  </a:lnTo>
                  <a:lnTo>
                    <a:pt x="202" y="1445"/>
                  </a:lnTo>
                  <a:lnTo>
                    <a:pt x="204" y="1450"/>
                  </a:lnTo>
                  <a:lnTo>
                    <a:pt x="212" y="1444"/>
                  </a:lnTo>
                  <a:lnTo>
                    <a:pt x="214" y="1441"/>
                  </a:lnTo>
                  <a:lnTo>
                    <a:pt x="215" y="1436"/>
                  </a:lnTo>
                  <a:lnTo>
                    <a:pt x="217" y="1429"/>
                  </a:lnTo>
                  <a:lnTo>
                    <a:pt x="218" y="1424"/>
                  </a:lnTo>
                  <a:lnTo>
                    <a:pt x="218" y="1423"/>
                  </a:lnTo>
                  <a:lnTo>
                    <a:pt x="218" y="1418"/>
                  </a:lnTo>
                  <a:lnTo>
                    <a:pt x="218" y="1415"/>
                  </a:lnTo>
                  <a:lnTo>
                    <a:pt x="220" y="1410"/>
                  </a:lnTo>
                  <a:lnTo>
                    <a:pt x="222" y="1408"/>
                  </a:lnTo>
                  <a:lnTo>
                    <a:pt x="227" y="1410"/>
                  </a:lnTo>
                  <a:lnTo>
                    <a:pt x="230" y="1410"/>
                  </a:lnTo>
                  <a:lnTo>
                    <a:pt x="232" y="1411"/>
                  </a:lnTo>
                  <a:lnTo>
                    <a:pt x="240" y="1415"/>
                  </a:lnTo>
                  <a:lnTo>
                    <a:pt x="242" y="1413"/>
                  </a:lnTo>
                  <a:lnTo>
                    <a:pt x="243" y="1410"/>
                  </a:lnTo>
                  <a:lnTo>
                    <a:pt x="247" y="1407"/>
                  </a:lnTo>
                  <a:lnTo>
                    <a:pt x="250" y="1403"/>
                  </a:lnTo>
                  <a:lnTo>
                    <a:pt x="253" y="1403"/>
                  </a:lnTo>
                  <a:lnTo>
                    <a:pt x="258" y="1407"/>
                  </a:lnTo>
                  <a:lnTo>
                    <a:pt x="261" y="1405"/>
                  </a:lnTo>
                  <a:lnTo>
                    <a:pt x="265" y="1400"/>
                  </a:lnTo>
                  <a:lnTo>
                    <a:pt x="271" y="1400"/>
                  </a:lnTo>
                  <a:lnTo>
                    <a:pt x="283" y="1402"/>
                  </a:lnTo>
                  <a:lnTo>
                    <a:pt x="285" y="1398"/>
                  </a:lnTo>
                  <a:lnTo>
                    <a:pt x="286" y="1395"/>
                  </a:lnTo>
                  <a:lnTo>
                    <a:pt x="290" y="1394"/>
                  </a:lnTo>
                  <a:lnTo>
                    <a:pt x="293" y="1394"/>
                  </a:lnTo>
                  <a:lnTo>
                    <a:pt x="298" y="1394"/>
                  </a:lnTo>
                  <a:lnTo>
                    <a:pt x="298" y="1398"/>
                  </a:lnTo>
                  <a:lnTo>
                    <a:pt x="303" y="1395"/>
                  </a:lnTo>
                  <a:lnTo>
                    <a:pt x="303" y="1392"/>
                  </a:lnTo>
                  <a:lnTo>
                    <a:pt x="300" y="1389"/>
                  </a:lnTo>
                  <a:lnTo>
                    <a:pt x="296" y="1382"/>
                  </a:lnTo>
                  <a:lnTo>
                    <a:pt x="295" y="1377"/>
                  </a:lnTo>
                  <a:lnTo>
                    <a:pt x="298" y="1373"/>
                  </a:lnTo>
                  <a:lnTo>
                    <a:pt x="301" y="1371"/>
                  </a:lnTo>
                  <a:lnTo>
                    <a:pt x="306" y="1371"/>
                  </a:lnTo>
                  <a:lnTo>
                    <a:pt x="309" y="1373"/>
                  </a:lnTo>
                  <a:lnTo>
                    <a:pt x="314" y="1376"/>
                  </a:lnTo>
                  <a:lnTo>
                    <a:pt x="318" y="1376"/>
                  </a:lnTo>
                  <a:lnTo>
                    <a:pt x="324" y="1371"/>
                  </a:lnTo>
                  <a:lnTo>
                    <a:pt x="326" y="1369"/>
                  </a:lnTo>
                  <a:lnTo>
                    <a:pt x="328" y="1366"/>
                  </a:lnTo>
                  <a:lnTo>
                    <a:pt x="331" y="1364"/>
                  </a:lnTo>
                  <a:lnTo>
                    <a:pt x="334" y="1364"/>
                  </a:lnTo>
                  <a:lnTo>
                    <a:pt x="336" y="1360"/>
                  </a:lnTo>
                  <a:lnTo>
                    <a:pt x="336" y="1355"/>
                  </a:lnTo>
                  <a:lnTo>
                    <a:pt x="339" y="1356"/>
                  </a:lnTo>
                  <a:lnTo>
                    <a:pt x="343" y="1360"/>
                  </a:lnTo>
                  <a:lnTo>
                    <a:pt x="344" y="1360"/>
                  </a:lnTo>
                  <a:lnTo>
                    <a:pt x="349" y="1358"/>
                  </a:lnTo>
                  <a:lnTo>
                    <a:pt x="351" y="1360"/>
                  </a:lnTo>
                  <a:lnTo>
                    <a:pt x="352" y="1361"/>
                  </a:lnTo>
                  <a:lnTo>
                    <a:pt x="359" y="1361"/>
                  </a:lnTo>
                  <a:lnTo>
                    <a:pt x="361" y="1358"/>
                  </a:lnTo>
                  <a:lnTo>
                    <a:pt x="364" y="1358"/>
                  </a:lnTo>
                  <a:lnTo>
                    <a:pt x="369" y="1358"/>
                  </a:lnTo>
                  <a:lnTo>
                    <a:pt x="371" y="1360"/>
                  </a:lnTo>
                  <a:lnTo>
                    <a:pt x="374" y="1361"/>
                  </a:lnTo>
                  <a:lnTo>
                    <a:pt x="376" y="1363"/>
                  </a:lnTo>
                  <a:lnTo>
                    <a:pt x="379" y="1363"/>
                  </a:lnTo>
                  <a:lnTo>
                    <a:pt x="381" y="1364"/>
                  </a:lnTo>
                  <a:lnTo>
                    <a:pt x="387" y="1364"/>
                  </a:lnTo>
                  <a:lnTo>
                    <a:pt x="389" y="1364"/>
                  </a:lnTo>
                  <a:lnTo>
                    <a:pt x="390" y="1364"/>
                  </a:lnTo>
                  <a:lnTo>
                    <a:pt x="394" y="1364"/>
                  </a:lnTo>
                  <a:lnTo>
                    <a:pt x="399" y="1364"/>
                  </a:lnTo>
                  <a:lnTo>
                    <a:pt x="402" y="1364"/>
                  </a:lnTo>
                  <a:lnTo>
                    <a:pt x="407" y="1363"/>
                  </a:lnTo>
                  <a:lnTo>
                    <a:pt x="409" y="1361"/>
                  </a:lnTo>
                  <a:lnTo>
                    <a:pt x="415" y="1356"/>
                  </a:lnTo>
                  <a:lnTo>
                    <a:pt x="417" y="1353"/>
                  </a:lnTo>
                  <a:lnTo>
                    <a:pt x="422" y="1348"/>
                  </a:lnTo>
                  <a:lnTo>
                    <a:pt x="427" y="1350"/>
                  </a:lnTo>
                  <a:lnTo>
                    <a:pt x="432" y="1355"/>
                  </a:lnTo>
                  <a:lnTo>
                    <a:pt x="437" y="1356"/>
                  </a:lnTo>
                  <a:lnTo>
                    <a:pt x="443" y="1358"/>
                  </a:lnTo>
                  <a:lnTo>
                    <a:pt x="448" y="1358"/>
                  </a:lnTo>
                  <a:lnTo>
                    <a:pt x="453" y="1356"/>
                  </a:lnTo>
                  <a:lnTo>
                    <a:pt x="460" y="1356"/>
                  </a:lnTo>
                  <a:lnTo>
                    <a:pt x="463" y="1339"/>
                  </a:lnTo>
                  <a:lnTo>
                    <a:pt x="463" y="1335"/>
                  </a:lnTo>
                  <a:lnTo>
                    <a:pt x="465" y="1327"/>
                  </a:lnTo>
                  <a:lnTo>
                    <a:pt x="467" y="1324"/>
                  </a:lnTo>
                  <a:lnTo>
                    <a:pt x="467" y="1322"/>
                  </a:lnTo>
                  <a:lnTo>
                    <a:pt x="467" y="1316"/>
                  </a:lnTo>
                  <a:lnTo>
                    <a:pt x="467" y="1314"/>
                  </a:lnTo>
                  <a:lnTo>
                    <a:pt x="463" y="1309"/>
                  </a:lnTo>
                  <a:lnTo>
                    <a:pt x="462" y="1306"/>
                  </a:lnTo>
                  <a:lnTo>
                    <a:pt x="462" y="1301"/>
                  </a:lnTo>
                  <a:lnTo>
                    <a:pt x="462" y="1295"/>
                  </a:lnTo>
                  <a:lnTo>
                    <a:pt x="462" y="1293"/>
                  </a:lnTo>
                  <a:lnTo>
                    <a:pt x="463" y="1288"/>
                  </a:lnTo>
                  <a:lnTo>
                    <a:pt x="463" y="1280"/>
                  </a:lnTo>
                  <a:lnTo>
                    <a:pt x="465" y="1275"/>
                  </a:lnTo>
                  <a:lnTo>
                    <a:pt x="463" y="1274"/>
                  </a:lnTo>
                  <a:lnTo>
                    <a:pt x="463" y="1269"/>
                  </a:lnTo>
                  <a:lnTo>
                    <a:pt x="463" y="1267"/>
                  </a:lnTo>
                  <a:lnTo>
                    <a:pt x="463" y="1261"/>
                  </a:lnTo>
                  <a:lnTo>
                    <a:pt x="463" y="1256"/>
                  </a:lnTo>
                  <a:lnTo>
                    <a:pt x="465" y="1253"/>
                  </a:lnTo>
                  <a:lnTo>
                    <a:pt x="465" y="1250"/>
                  </a:lnTo>
                  <a:lnTo>
                    <a:pt x="463" y="1246"/>
                  </a:lnTo>
                  <a:lnTo>
                    <a:pt x="463" y="1245"/>
                  </a:lnTo>
                  <a:lnTo>
                    <a:pt x="465" y="1240"/>
                  </a:lnTo>
                  <a:lnTo>
                    <a:pt x="468" y="1235"/>
                  </a:lnTo>
                  <a:lnTo>
                    <a:pt x="467" y="1230"/>
                  </a:lnTo>
                  <a:lnTo>
                    <a:pt x="462" y="1224"/>
                  </a:lnTo>
                  <a:lnTo>
                    <a:pt x="458" y="1216"/>
                  </a:lnTo>
                  <a:lnTo>
                    <a:pt x="455" y="1212"/>
                  </a:lnTo>
                  <a:lnTo>
                    <a:pt x="452" y="1212"/>
                  </a:lnTo>
                  <a:lnTo>
                    <a:pt x="448" y="1208"/>
                  </a:lnTo>
                  <a:lnTo>
                    <a:pt x="447" y="1201"/>
                  </a:lnTo>
                  <a:lnTo>
                    <a:pt x="447" y="1195"/>
                  </a:lnTo>
                  <a:lnTo>
                    <a:pt x="447" y="1190"/>
                  </a:lnTo>
                  <a:lnTo>
                    <a:pt x="447" y="1188"/>
                  </a:lnTo>
                  <a:lnTo>
                    <a:pt x="445" y="1185"/>
                  </a:lnTo>
                  <a:lnTo>
                    <a:pt x="445" y="1183"/>
                  </a:lnTo>
                  <a:lnTo>
                    <a:pt x="445" y="1182"/>
                  </a:lnTo>
                  <a:lnTo>
                    <a:pt x="448" y="1177"/>
                  </a:lnTo>
                  <a:lnTo>
                    <a:pt x="450" y="1175"/>
                  </a:lnTo>
                  <a:lnTo>
                    <a:pt x="450" y="1174"/>
                  </a:lnTo>
                  <a:lnTo>
                    <a:pt x="452" y="1169"/>
                  </a:lnTo>
                  <a:lnTo>
                    <a:pt x="453" y="1165"/>
                  </a:lnTo>
                  <a:lnTo>
                    <a:pt x="453" y="1164"/>
                  </a:lnTo>
                  <a:lnTo>
                    <a:pt x="453" y="1157"/>
                  </a:lnTo>
                  <a:lnTo>
                    <a:pt x="452" y="1154"/>
                  </a:lnTo>
                  <a:lnTo>
                    <a:pt x="448" y="1152"/>
                  </a:lnTo>
                  <a:lnTo>
                    <a:pt x="447" y="1151"/>
                  </a:lnTo>
                  <a:lnTo>
                    <a:pt x="445" y="1146"/>
                  </a:lnTo>
                  <a:lnTo>
                    <a:pt x="443" y="1143"/>
                  </a:lnTo>
                  <a:lnTo>
                    <a:pt x="445" y="1140"/>
                  </a:lnTo>
                  <a:lnTo>
                    <a:pt x="445" y="1135"/>
                  </a:lnTo>
                  <a:lnTo>
                    <a:pt x="445" y="1128"/>
                  </a:lnTo>
                  <a:lnTo>
                    <a:pt x="443" y="1127"/>
                  </a:lnTo>
                  <a:lnTo>
                    <a:pt x="442" y="1122"/>
                  </a:lnTo>
                  <a:lnTo>
                    <a:pt x="440" y="1117"/>
                  </a:lnTo>
                  <a:lnTo>
                    <a:pt x="440" y="1112"/>
                  </a:lnTo>
                  <a:lnTo>
                    <a:pt x="442" y="1110"/>
                  </a:lnTo>
                  <a:lnTo>
                    <a:pt x="443" y="1107"/>
                  </a:lnTo>
                  <a:lnTo>
                    <a:pt x="442" y="1102"/>
                  </a:lnTo>
                  <a:lnTo>
                    <a:pt x="437" y="1099"/>
                  </a:lnTo>
                  <a:lnTo>
                    <a:pt x="429" y="1081"/>
                  </a:lnTo>
                  <a:lnTo>
                    <a:pt x="432" y="1078"/>
                  </a:lnTo>
                  <a:lnTo>
                    <a:pt x="435" y="1076"/>
                  </a:lnTo>
                  <a:lnTo>
                    <a:pt x="437" y="1073"/>
                  </a:lnTo>
                  <a:lnTo>
                    <a:pt x="438" y="1068"/>
                  </a:lnTo>
                  <a:lnTo>
                    <a:pt x="438" y="1063"/>
                  </a:lnTo>
                  <a:lnTo>
                    <a:pt x="437" y="1057"/>
                  </a:lnTo>
                  <a:lnTo>
                    <a:pt x="437" y="1054"/>
                  </a:lnTo>
                  <a:lnTo>
                    <a:pt x="437" y="1051"/>
                  </a:lnTo>
                  <a:lnTo>
                    <a:pt x="433" y="1047"/>
                  </a:lnTo>
                  <a:lnTo>
                    <a:pt x="430" y="1042"/>
                  </a:lnTo>
                  <a:lnTo>
                    <a:pt x="432" y="1036"/>
                  </a:lnTo>
                  <a:lnTo>
                    <a:pt x="430" y="1031"/>
                  </a:lnTo>
                  <a:lnTo>
                    <a:pt x="432" y="1026"/>
                  </a:lnTo>
                  <a:lnTo>
                    <a:pt x="430" y="1023"/>
                  </a:lnTo>
                  <a:lnTo>
                    <a:pt x="429" y="1020"/>
                  </a:lnTo>
                  <a:lnTo>
                    <a:pt x="425" y="1018"/>
                  </a:lnTo>
                  <a:lnTo>
                    <a:pt x="420" y="1020"/>
                  </a:lnTo>
                  <a:lnTo>
                    <a:pt x="417" y="1020"/>
                  </a:lnTo>
                  <a:lnTo>
                    <a:pt x="409" y="1018"/>
                  </a:lnTo>
                  <a:lnTo>
                    <a:pt x="407" y="1015"/>
                  </a:lnTo>
                  <a:lnTo>
                    <a:pt x="404" y="1010"/>
                  </a:lnTo>
                  <a:lnTo>
                    <a:pt x="400" y="1010"/>
                  </a:lnTo>
                  <a:lnTo>
                    <a:pt x="397" y="1008"/>
                  </a:lnTo>
                  <a:lnTo>
                    <a:pt x="394" y="1008"/>
                  </a:lnTo>
                  <a:lnTo>
                    <a:pt x="390" y="1005"/>
                  </a:lnTo>
                  <a:lnTo>
                    <a:pt x="386" y="1002"/>
                  </a:lnTo>
                  <a:lnTo>
                    <a:pt x="386" y="997"/>
                  </a:lnTo>
                  <a:lnTo>
                    <a:pt x="384" y="994"/>
                  </a:lnTo>
                  <a:lnTo>
                    <a:pt x="379" y="991"/>
                  </a:lnTo>
                  <a:lnTo>
                    <a:pt x="376" y="989"/>
                  </a:lnTo>
                  <a:lnTo>
                    <a:pt x="374" y="987"/>
                  </a:lnTo>
                  <a:lnTo>
                    <a:pt x="374" y="984"/>
                  </a:lnTo>
                  <a:lnTo>
                    <a:pt x="376" y="981"/>
                  </a:lnTo>
                  <a:lnTo>
                    <a:pt x="376" y="978"/>
                  </a:lnTo>
                  <a:lnTo>
                    <a:pt x="372" y="976"/>
                  </a:lnTo>
                  <a:lnTo>
                    <a:pt x="371" y="974"/>
                  </a:lnTo>
                  <a:lnTo>
                    <a:pt x="366" y="973"/>
                  </a:lnTo>
                  <a:lnTo>
                    <a:pt x="361" y="971"/>
                  </a:lnTo>
                  <a:lnTo>
                    <a:pt x="354" y="971"/>
                  </a:lnTo>
                  <a:lnTo>
                    <a:pt x="351" y="966"/>
                  </a:lnTo>
                  <a:lnTo>
                    <a:pt x="351" y="962"/>
                  </a:lnTo>
                  <a:lnTo>
                    <a:pt x="354" y="958"/>
                  </a:lnTo>
                  <a:lnTo>
                    <a:pt x="356" y="952"/>
                  </a:lnTo>
                  <a:lnTo>
                    <a:pt x="359" y="952"/>
                  </a:lnTo>
                  <a:lnTo>
                    <a:pt x="362" y="953"/>
                  </a:lnTo>
                  <a:lnTo>
                    <a:pt x="366" y="952"/>
                  </a:lnTo>
                  <a:lnTo>
                    <a:pt x="367" y="949"/>
                  </a:lnTo>
                  <a:lnTo>
                    <a:pt x="371" y="947"/>
                  </a:lnTo>
                  <a:lnTo>
                    <a:pt x="374" y="947"/>
                  </a:lnTo>
                  <a:lnTo>
                    <a:pt x="377" y="950"/>
                  </a:lnTo>
                  <a:lnTo>
                    <a:pt x="381" y="949"/>
                  </a:lnTo>
                  <a:lnTo>
                    <a:pt x="386" y="945"/>
                  </a:lnTo>
                  <a:lnTo>
                    <a:pt x="387" y="944"/>
                  </a:lnTo>
                  <a:lnTo>
                    <a:pt x="392" y="941"/>
                  </a:lnTo>
                  <a:lnTo>
                    <a:pt x="395" y="941"/>
                  </a:lnTo>
                  <a:lnTo>
                    <a:pt x="397" y="937"/>
                  </a:lnTo>
                  <a:lnTo>
                    <a:pt x="395" y="934"/>
                  </a:lnTo>
                  <a:lnTo>
                    <a:pt x="395" y="932"/>
                  </a:lnTo>
                  <a:lnTo>
                    <a:pt x="397" y="931"/>
                  </a:lnTo>
                  <a:lnTo>
                    <a:pt x="399" y="931"/>
                  </a:lnTo>
                  <a:lnTo>
                    <a:pt x="402" y="931"/>
                  </a:lnTo>
                  <a:lnTo>
                    <a:pt x="405" y="929"/>
                  </a:lnTo>
                  <a:lnTo>
                    <a:pt x="409" y="931"/>
                  </a:lnTo>
                  <a:lnTo>
                    <a:pt x="412" y="929"/>
                  </a:lnTo>
                  <a:lnTo>
                    <a:pt x="415" y="926"/>
                  </a:lnTo>
                  <a:lnTo>
                    <a:pt x="417" y="923"/>
                  </a:lnTo>
                  <a:lnTo>
                    <a:pt x="422" y="923"/>
                  </a:lnTo>
                  <a:lnTo>
                    <a:pt x="425" y="921"/>
                  </a:lnTo>
                  <a:lnTo>
                    <a:pt x="429" y="919"/>
                  </a:lnTo>
                  <a:lnTo>
                    <a:pt x="429" y="915"/>
                  </a:lnTo>
                  <a:lnTo>
                    <a:pt x="425" y="910"/>
                  </a:lnTo>
                  <a:lnTo>
                    <a:pt x="429" y="903"/>
                  </a:lnTo>
                  <a:lnTo>
                    <a:pt x="427" y="892"/>
                  </a:lnTo>
                  <a:lnTo>
                    <a:pt x="430" y="879"/>
                  </a:lnTo>
                  <a:lnTo>
                    <a:pt x="430" y="876"/>
                  </a:lnTo>
                  <a:lnTo>
                    <a:pt x="427" y="871"/>
                  </a:lnTo>
                  <a:lnTo>
                    <a:pt x="427" y="866"/>
                  </a:lnTo>
                  <a:lnTo>
                    <a:pt x="427" y="863"/>
                  </a:lnTo>
                  <a:lnTo>
                    <a:pt x="427" y="860"/>
                  </a:lnTo>
                  <a:lnTo>
                    <a:pt x="424" y="856"/>
                  </a:lnTo>
                  <a:lnTo>
                    <a:pt x="424" y="855"/>
                  </a:lnTo>
                  <a:lnTo>
                    <a:pt x="424" y="852"/>
                  </a:lnTo>
                  <a:lnTo>
                    <a:pt x="425" y="848"/>
                  </a:lnTo>
                  <a:lnTo>
                    <a:pt x="429" y="845"/>
                  </a:lnTo>
                  <a:lnTo>
                    <a:pt x="443" y="843"/>
                  </a:lnTo>
                  <a:lnTo>
                    <a:pt x="447" y="847"/>
                  </a:lnTo>
                  <a:lnTo>
                    <a:pt x="452" y="847"/>
                  </a:lnTo>
                  <a:lnTo>
                    <a:pt x="455" y="843"/>
                  </a:lnTo>
                  <a:lnTo>
                    <a:pt x="457" y="842"/>
                  </a:lnTo>
                  <a:lnTo>
                    <a:pt x="460" y="840"/>
                  </a:lnTo>
                  <a:lnTo>
                    <a:pt x="463" y="837"/>
                  </a:lnTo>
                  <a:lnTo>
                    <a:pt x="465" y="834"/>
                  </a:lnTo>
                  <a:lnTo>
                    <a:pt x="462" y="827"/>
                  </a:lnTo>
                  <a:lnTo>
                    <a:pt x="458" y="822"/>
                  </a:lnTo>
                  <a:lnTo>
                    <a:pt x="457" y="814"/>
                  </a:lnTo>
                  <a:lnTo>
                    <a:pt x="468" y="809"/>
                  </a:lnTo>
                  <a:lnTo>
                    <a:pt x="476" y="808"/>
                  </a:lnTo>
                  <a:lnTo>
                    <a:pt x="481" y="806"/>
                  </a:lnTo>
                  <a:lnTo>
                    <a:pt x="485" y="806"/>
                  </a:lnTo>
                  <a:lnTo>
                    <a:pt x="493" y="803"/>
                  </a:lnTo>
                  <a:lnTo>
                    <a:pt x="501" y="798"/>
                  </a:lnTo>
                  <a:lnTo>
                    <a:pt x="516" y="792"/>
                  </a:lnTo>
                  <a:lnTo>
                    <a:pt x="526" y="788"/>
                  </a:lnTo>
                  <a:lnTo>
                    <a:pt x="528" y="787"/>
                  </a:lnTo>
                  <a:lnTo>
                    <a:pt x="531" y="784"/>
                  </a:lnTo>
                  <a:lnTo>
                    <a:pt x="533" y="780"/>
                  </a:lnTo>
                  <a:lnTo>
                    <a:pt x="533" y="775"/>
                  </a:lnTo>
                  <a:lnTo>
                    <a:pt x="536" y="766"/>
                  </a:lnTo>
                  <a:lnTo>
                    <a:pt x="534" y="754"/>
                  </a:lnTo>
                  <a:lnTo>
                    <a:pt x="531" y="750"/>
                  </a:lnTo>
                  <a:lnTo>
                    <a:pt x="531" y="746"/>
                  </a:lnTo>
                  <a:lnTo>
                    <a:pt x="529" y="741"/>
                  </a:lnTo>
                  <a:lnTo>
                    <a:pt x="534" y="735"/>
                  </a:lnTo>
                  <a:lnTo>
                    <a:pt x="541" y="730"/>
                  </a:lnTo>
                  <a:lnTo>
                    <a:pt x="539" y="724"/>
                  </a:lnTo>
                  <a:lnTo>
                    <a:pt x="541" y="719"/>
                  </a:lnTo>
                  <a:lnTo>
                    <a:pt x="541" y="717"/>
                  </a:lnTo>
                  <a:lnTo>
                    <a:pt x="539" y="712"/>
                  </a:lnTo>
                  <a:lnTo>
                    <a:pt x="538" y="704"/>
                  </a:lnTo>
                  <a:lnTo>
                    <a:pt x="536" y="690"/>
                  </a:lnTo>
                  <a:lnTo>
                    <a:pt x="538" y="675"/>
                  </a:lnTo>
                  <a:lnTo>
                    <a:pt x="548" y="664"/>
                  </a:lnTo>
                  <a:lnTo>
                    <a:pt x="546" y="652"/>
                  </a:lnTo>
                  <a:lnTo>
                    <a:pt x="534" y="641"/>
                  </a:lnTo>
                  <a:lnTo>
                    <a:pt x="523" y="630"/>
                  </a:lnTo>
                  <a:lnTo>
                    <a:pt x="511" y="617"/>
                  </a:lnTo>
                  <a:lnTo>
                    <a:pt x="500" y="607"/>
                  </a:lnTo>
                  <a:lnTo>
                    <a:pt x="481" y="601"/>
                  </a:lnTo>
                  <a:lnTo>
                    <a:pt x="478" y="593"/>
                  </a:lnTo>
                  <a:lnTo>
                    <a:pt x="488" y="581"/>
                  </a:lnTo>
                  <a:lnTo>
                    <a:pt x="500" y="575"/>
                  </a:lnTo>
                  <a:lnTo>
                    <a:pt x="516" y="581"/>
                  </a:lnTo>
                  <a:lnTo>
                    <a:pt x="524" y="576"/>
                  </a:lnTo>
                  <a:lnTo>
                    <a:pt x="539" y="572"/>
                  </a:lnTo>
                  <a:lnTo>
                    <a:pt x="538" y="565"/>
                  </a:lnTo>
                  <a:lnTo>
                    <a:pt x="533" y="559"/>
                  </a:lnTo>
                  <a:lnTo>
                    <a:pt x="526" y="551"/>
                  </a:lnTo>
                  <a:lnTo>
                    <a:pt x="524" y="547"/>
                  </a:lnTo>
                  <a:lnTo>
                    <a:pt x="523" y="539"/>
                  </a:lnTo>
                  <a:lnTo>
                    <a:pt x="521" y="534"/>
                  </a:lnTo>
                  <a:lnTo>
                    <a:pt x="515" y="528"/>
                  </a:lnTo>
                  <a:lnTo>
                    <a:pt x="510" y="521"/>
                  </a:lnTo>
                  <a:lnTo>
                    <a:pt x="500" y="513"/>
                  </a:lnTo>
                  <a:lnTo>
                    <a:pt x="495" y="502"/>
                  </a:lnTo>
                  <a:lnTo>
                    <a:pt x="495" y="494"/>
                  </a:lnTo>
                  <a:lnTo>
                    <a:pt x="498" y="483"/>
                  </a:lnTo>
                  <a:lnTo>
                    <a:pt x="500" y="471"/>
                  </a:lnTo>
                  <a:lnTo>
                    <a:pt x="495" y="465"/>
                  </a:lnTo>
                  <a:lnTo>
                    <a:pt x="485" y="462"/>
                  </a:lnTo>
                  <a:lnTo>
                    <a:pt x="480" y="452"/>
                  </a:lnTo>
                  <a:lnTo>
                    <a:pt x="485" y="449"/>
                  </a:lnTo>
                  <a:lnTo>
                    <a:pt x="495" y="445"/>
                  </a:lnTo>
                  <a:lnTo>
                    <a:pt x="501" y="440"/>
                  </a:lnTo>
                  <a:lnTo>
                    <a:pt x="506" y="432"/>
                  </a:lnTo>
                  <a:lnTo>
                    <a:pt x="510" y="424"/>
                  </a:lnTo>
                  <a:lnTo>
                    <a:pt x="518" y="418"/>
                  </a:lnTo>
                  <a:lnTo>
                    <a:pt x="521" y="410"/>
                  </a:lnTo>
                  <a:lnTo>
                    <a:pt x="524" y="402"/>
                  </a:lnTo>
                  <a:lnTo>
                    <a:pt x="536" y="394"/>
                  </a:lnTo>
                  <a:lnTo>
                    <a:pt x="546" y="384"/>
                  </a:lnTo>
                  <a:lnTo>
                    <a:pt x="556" y="374"/>
                  </a:lnTo>
                  <a:lnTo>
                    <a:pt x="567" y="364"/>
                  </a:lnTo>
                  <a:lnTo>
                    <a:pt x="576" y="356"/>
                  </a:lnTo>
                  <a:lnTo>
                    <a:pt x="591" y="348"/>
                  </a:lnTo>
                  <a:lnTo>
                    <a:pt x="592" y="347"/>
                  </a:lnTo>
                  <a:lnTo>
                    <a:pt x="591" y="343"/>
                  </a:lnTo>
                  <a:lnTo>
                    <a:pt x="589" y="339"/>
                  </a:lnTo>
                  <a:lnTo>
                    <a:pt x="584" y="334"/>
                  </a:lnTo>
                  <a:lnTo>
                    <a:pt x="577" y="329"/>
                  </a:lnTo>
                  <a:lnTo>
                    <a:pt x="572" y="319"/>
                  </a:lnTo>
                  <a:lnTo>
                    <a:pt x="561" y="308"/>
                  </a:lnTo>
                  <a:lnTo>
                    <a:pt x="559" y="300"/>
                  </a:lnTo>
                  <a:lnTo>
                    <a:pt x="558" y="290"/>
                  </a:lnTo>
                  <a:lnTo>
                    <a:pt x="562" y="275"/>
                  </a:lnTo>
                  <a:lnTo>
                    <a:pt x="566" y="266"/>
                  </a:lnTo>
                  <a:lnTo>
                    <a:pt x="562" y="258"/>
                  </a:lnTo>
                  <a:lnTo>
                    <a:pt x="572" y="254"/>
                  </a:lnTo>
                  <a:lnTo>
                    <a:pt x="586" y="254"/>
                  </a:lnTo>
                  <a:lnTo>
                    <a:pt x="601" y="256"/>
                  </a:lnTo>
                  <a:lnTo>
                    <a:pt x="612" y="253"/>
                  </a:lnTo>
                  <a:lnTo>
                    <a:pt x="622" y="248"/>
                  </a:lnTo>
                  <a:lnTo>
                    <a:pt x="632" y="245"/>
                  </a:lnTo>
                  <a:lnTo>
                    <a:pt x="647" y="240"/>
                  </a:lnTo>
                  <a:lnTo>
                    <a:pt x="663" y="240"/>
                  </a:lnTo>
                  <a:lnTo>
                    <a:pt x="673" y="237"/>
                  </a:lnTo>
                  <a:lnTo>
                    <a:pt x="675" y="237"/>
                  </a:lnTo>
                  <a:lnTo>
                    <a:pt x="680" y="235"/>
                  </a:lnTo>
                  <a:lnTo>
                    <a:pt x="680" y="229"/>
                  </a:lnTo>
                  <a:lnTo>
                    <a:pt x="683" y="204"/>
                  </a:lnTo>
                  <a:lnTo>
                    <a:pt x="687" y="190"/>
                  </a:lnTo>
                  <a:lnTo>
                    <a:pt x="698" y="185"/>
                  </a:lnTo>
                  <a:lnTo>
                    <a:pt x="705" y="188"/>
                  </a:lnTo>
                  <a:lnTo>
                    <a:pt x="708" y="188"/>
                  </a:lnTo>
                  <a:lnTo>
                    <a:pt x="718" y="190"/>
                  </a:lnTo>
                  <a:lnTo>
                    <a:pt x="728" y="191"/>
                  </a:lnTo>
                  <a:lnTo>
                    <a:pt x="739" y="191"/>
                  </a:lnTo>
                  <a:lnTo>
                    <a:pt x="754" y="185"/>
                  </a:lnTo>
                  <a:lnTo>
                    <a:pt x="756" y="182"/>
                  </a:lnTo>
                  <a:lnTo>
                    <a:pt x="758" y="177"/>
                  </a:lnTo>
                  <a:lnTo>
                    <a:pt x="761" y="170"/>
                  </a:lnTo>
                  <a:lnTo>
                    <a:pt x="758" y="164"/>
                  </a:lnTo>
                  <a:lnTo>
                    <a:pt x="753" y="149"/>
                  </a:lnTo>
                  <a:lnTo>
                    <a:pt x="748" y="133"/>
                  </a:lnTo>
                  <a:lnTo>
                    <a:pt x="744" y="114"/>
                  </a:lnTo>
                  <a:lnTo>
                    <a:pt x="741" y="102"/>
                  </a:lnTo>
                  <a:lnTo>
                    <a:pt x="744" y="94"/>
                  </a:lnTo>
                  <a:lnTo>
                    <a:pt x="748" y="86"/>
                  </a:lnTo>
                  <a:lnTo>
                    <a:pt x="749" y="80"/>
                  </a:lnTo>
                  <a:lnTo>
                    <a:pt x="751" y="67"/>
                  </a:lnTo>
                  <a:lnTo>
                    <a:pt x="751" y="47"/>
                  </a:lnTo>
                  <a:lnTo>
                    <a:pt x="751" y="29"/>
                  </a:lnTo>
                  <a:lnTo>
                    <a:pt x="751" y="10"/>
                  </a:lnTo>
                  <a:lnTo>
                    <a:pt x="763" y="4"/>
                  </a:lnTo>
                  <a:lnTo>
                    <a:pt x="773" y="7"/>
                  </a:lnTo>
                  <a:lnTo>
                    <a:pt x="784" y="5"/>
                  </a:lnTo>
                  <a:lnTo>
                    <a:pt x="792" y="0"/>
                  </a:lnTo>
                  <a:lnTo>
                    <a:pt x="806" y="10"/>
                  </a:lnTo>
                  <a:lnTo>
                    <a:pt x="821" y="34"/>
                  </a:lnTo>
                  <a:lnTo>
                    <a:pt x="822" y="39"/>
                  </a:lnTo>
                  <a:lnTo>
                    <a:pt x="825" y="42"/>
                  </a:lnTo>
                  <a:lnTo>
                    <a:pt x="830" y="41"/>
                  </a:lnTo>
                  <a:lnTo>
                    <a:pt x="839" y="38"/>
                  </a:lnTo>
                  <a:lnTo>
                    <a:pt x="845" y="34"/>
                  </a:lnTo>
                  <a:lnTo>
                    <a:pt x="854" y="26"/>
                  </a:lnTo>
                  <a:lnTo>
                    <a:pt x="864" y="26"/>
                  </a:lnTo>
                  <a:lnTo>
                    <a:pt x="872" y="36"/>
                  </a:lnTo>
                  <a:lnTo>
                    <a:pt x="880" y="41"/>
                  </a:lnTo>
                  <a:lnTo>
                    <a:pt x="890" y="44"/>
                  </a:lnTo>
                  <a:lnTo>
                    <a:pt x="903" y="49"/>
                  </a:lnTo>
                  <a:lnTo>
                    <a:pt x="910" y="59"/>
                  </a:lnTo>
                  <a:lnTo>
                    <a:pt x="915" y="72"/>
                  </a:lnTo>
                  <a:lnTo>
                    <a:pt x="920" y="76"/>
                  </a:lnTo>
                  <a:lnTo>
                    <a:pt x="933" y="83"/>
                  </a:lnTo>
                  <a:lnTo>
                    <a:pt x="941" y="88"/>
                  </a:lnTo>
                  <a:lnTo>
                    <a:pt x="950" y="91"/>
                  </a:lnTo>
                  <a:lnTo>
                    <a:pt x="964" y="88"/>
                  </a:lnTo>
                  <a:lnTo>
                    <a:pt x="968" y="97"/>
                  </a:lnTo>
                  <a:lnTo>
                    <a:pt x="971" y="110"/>
                  </a:lnTo>
                  <a:lnTo>
                    <a:pt x="966" y="118"/>
                  </a:lnTo>
                  <a:lnTo>
                    <a:pt x="984" y="146"/>
                  </a:lnTo>
                  <a:lnTo>
                    <a:pt x="988" y="146"/>
                  </a:lnTo>
                  <a:lnTo>
                    <a:pt x="993" y="144"/>
                  </a:lnTo>
                  <a:lnTo>
                    <a:pt x="1011" y="143"/>
                  </a:lnTo>
                  <a:lnTo>
                    <a:pt x="1024" y="141"/>
                  </a:lnTo>
                  <a:lnTo>
                    <a:pt x="1036" y="140"/>
                  </a:lnTo>
                  <a:lnTo>
                    <a:pt x="1047" y="133"/>
                  </a:lnTo>
                  <a:lnTo>
                    <a:pt x="1050" y="131"/>
                  </a:lnTo>
                  <a:lnTo>
                    <a:pt x="1055" y="127"/>
                  </a:lnTo>
                  <a:lnTo>
                    <a:pt x="1062" y="123"/>
                  </a:lnTo>
                  <a:lnTo>
                    <a:pt x="1072" y="125"/>
                  </a:lnTo>
                  <a:lnTo>
                    <a:pt x="1079" y="122"/>
                  </a:lnTo>
                  <a:lnTo>
                    <a:pt x="1090" y="122"/>
                  </a:lnTo>
                  <a:lnTo>
                    <a:pt x="1103" y="127"/>
                  </a:lnTo>
                  <a:lnTo>
                    <a:pt x="1117" y="131"/>
                  </a:lnTo>
                  <a:lnTo>
                    <a:pt x="1120" y="128"/>
                  </a:lnTo>
                  <a:lnTo>
                    <a:pt x="1126" y="122"/>
                  </a:lnTo>
                  <a:lnTo>
                    <a:pt x="1141" y="118"/>
                  </a:lnTo>
                  <a:lnTo>
                    <a:pt x="1156" y="125"/>
                  </a:lnTo>
                  <a:lnTo>
                    <a:pt x="1176" y="130"/>
                  </a:lnTo>
                  <a:lnTo>
                    <a:pt x="1178" y="125"/>
                  </a:lnTo>
                  <a:lnTo>
                    <a:pt x="1186" y="127"/>
                  </a:lnTo>
                  <a:lnTo>
                    <a:pt x="1199" y="127"/>
                  </a:lnTo>
                  <a:lnTo>
                    <a:pt x="1214" y="127"/>
                  </a:lnTo>
                  <a:lnTo>
                    <a:pt x="1226" y="135"/>
                  </a:lnTo>
                  <a:lnTo>
                    <a:pt x="1227" y="138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7" name="Freeform 177"/>
            <p:cNvSpPr>
              <a:spLocks/>
            </p:cNvSpPr>
            <p:nvPr/>
          </p:nvSpPr>
          <p:spPr bwMode="auto">
            <a:xfrm>
              <a:off x="-42863" y="1031083"/>
              <a:ext cx="973138" cy="1535113"/>
            </a:xfrm>
            <a:custGeom>
              <a:avLst/>
              <a:gdLst>
                <a:gd name="T0" fmla="*/ 374 w 1227"/>
                <a:gd name="T1" fmla="*/ 1921 h 1934"/>
                <a:gd name="T2" fmla="*/ 376 w 1227"/>
                <a:gd name="T3" fmla="*/ 1890 h 1934"/>
                <a:gd name="T4" fmla="*/ 362 w 1227"/>
                <a:gd name="T5" fmla="*/ 1843 h 1934"/>
                <a:gd name="T6" fmla="*/ 352 w 1227"/>
                <a:gd name="T7" fmla="*/ 1803 h 1934"/>
                <a:gd name="T8" fmla="*/ 306 w 1227"/>
                <a:gd name="T9" fmla="*/ 1758 h 1934"/>
                <a:gd name="T10" fmla="*/ 288 w 1227"/>
                <a:gd name="T11" fmla="*/ 1720 h 1934"/>
                <a:gd name="T12" fmla="*/ 314 w 1227"/>
                <a:gd name="T13" fmla="*/ 1691 h 1934"/>
                <a:gd name="T14" fmla="*/ 314 w 1227"/>
                <a:gd name="T15" fmla="*/ 1665 h 1934"/>
                <a:gd name="T16" fmla="*/ 281 w 1227"/>
                <a:gd name="T17" fmla="*/ 1628 h 1934"/>
                <a:gd name="T18" fmla="*/ 248 w 1227"/>
                <a:gd name="T19" fmla="*/ 1619 h 1934"/>
                <a:gd name="T20" fmla="*/ 220 w 1227"/>
                <a:gd name="T21" fmla="*/ 1640 h 1934"/>
                <a:gd name="T22" fmla="*/ 210 w 1227"/>
                <a:gd name="T23" fmla="*/ 1672 h 1934"/>
                <a:gd name="T24" fmla="*/ 166 w 1227"/>
                <a:gd name="T25" fmla="*/ 1686 h 1934"/>
                <a:gd name="T26" fmla="*/ 119 w 1227"/>
                <a:gd name="T27" fmla="*/ 1640 h 1934"/>
                <a:gd name="T28" fmla="*/ 101 w 1227"/>
                <a:gd name="T29" fmla="*/ 1536 h 1934"/>
                <a:gd name="T30" fmla="*/ 20 w 1227"/>
                <a:gd name="T31" fmla="*/ 1400 h 1934"/>
                <a:gd name="T32" fmla="*/ 73 w 1227"/>
                <a:gd name="T33" fmla="*/ 1366 h 1934"/>
                <a:gd name="T34" fmla="*/ 162 w 1227"/>
                <a:gd name="T35" fmla="*/ 1436 h 1934"/>
                <a:gd name="T36" fmla="*/ 204 w 1227"/>
                <a:gd name="T37" fmla="*/ 1450 h 1934"/>
                <a:gd name="T38" fmla="*/ 222 w 1227"/>
                <a:gd name="T39" fmla="*/ 1408 h 1934"/>
                <a:gd name="T40" fmla="*/ 258 w 1227"/>
                <a:gd name="T41" fmla="*/ 1407 h 1934"/>
                <a:gd name="T42" fmla="*/ 298 w 1227"/>
                <a:gd name="T43" fmla="*/ 1398 h 1934"/>
                <a:gd name="T44" fmla="*/ 314 w 1227"/>
                <a:gd name="T45" fmla="*/ 1376 h 1934"/>
                <a:gd name="T46" fmla="*/ 343 w 1227"/>
                <a:gd name="T47" fmla="*/ 1360 h 1934"/>
                <a:gd name="T48" fmla="*/ 374 w 1227"/>
                <a:gd name="T49" fmla="*/ 1361 h 1934"/>
                <a:gd name="T50" fmla="*/ 407 w 1227"/>
                <a:gd name="T51" fmla="*/ 1363 h 1934"/>
                <a:gd name="T52" fmla="*/ 453 w 1227"/>
                <a:gd name="T53" fmla="*/ 1356 h 1934"/>
                <a:gd name="T54" fmla="*/ 462 w 1227"/>
                <a:gd name="T55" fmla="*/ 1306 h 1934"/>
                <a:gd name="T56" fmla="*/ 463 w 1227"/>
                <a:gd name="T57" fmla="*/ 1261 h 1934"/>
                <a:gd name="T58" fmla="*/ 458 w 1227"/>
                <a:gd name="T59" fmla="*/ 1216 h 1934"/>
                <a:gd name="T60" fmla="*/ 445 w 1227"/>
                <a:gd name="T61" fmla="*/ 1182 h 1934"/>
                <a:gd name="T62" fmla="*/ 447 w 1227"/>
                <a:gd name="T63" fmla="*/ 1151 h 1934"/>
                <a:gd name="T64" fmla="*/ 442 w 1227"/>
                <a:gd name="T65" fmla="*/ 1110 h 1934"/>
                <a:gd name="T66" fmla="*/ 437 w 1227"/>
                <a:gd name="T67" fmla="*/ 1057 h 1934"/>
                <a:gd name="T68" fmla="*/ 425 w 1227"/>
                <a:gd name="T69" fmla="*/ 1018 h 1934"/>
                <a:gd name="T70" fmla="*/ 386 w 1227"/>
                <a:gd name="T71" fmla="*/ 1002 h 1934"/>
                <a:gd name="T72" fmla="*/ 371 w 1227"/>
                <a:gd name="T73" fmla="*/ 974 h 1934"/>
                <a:gd name="T74" fmla="*/ 366 w 1227"/>
                <a:gd name="T75" fmla="*/ 952 h 1934"/>
                <a:gd name="T76" fmla="*/ 397 w 1227"/>
                <a:gd name="T77" fmla="*/ 937 h 1934"/>
                <a:gd name="T78" fmla="*/ 417 w 1227"/>
                <a:gd name="T79" fmla="*/ 923 h 1934"/>
                <a:gd name="T80" fmla="*/ 427 w 1227"/>
                <a:gd name="T81" fmla="*/ 871 h 1934"/>
                <a:gd name="T82" fmla="*/ 447 w 1227"/>
                <a:gd name="T83" fmla="*/ 847 h 1934"/>
                <a:gd name="T84" fmla="*/ 468 w 1227"/>
                <a:gd name="T85" fmla="*/ 809 h 1934"/>
                <a:gd name="T86" fmla="*/ 533 w 1227"/>
                <a:gd name="T87" fmla="*/ 780 h 1934"/>
                <a:gd name="T88" fmla="*/ 541 w 1227"/>
                <a:gd name="T89" fmla="*/ 719 h 1934"/>
                <a:gd name="T90" fmla="*/ 511 w 1227"/>
                <a:gd name="T91" fmla="*/ 617 h 1934"/>
                <a:gd name="T92" fmla="*/ 533 w 1227"/>
                <a:gd name="T93" fmla="*/ 559 h 1934"/>
                <a:gd name="T94" fmla="*/ 498 w 1227"/>
                <a:gd name="T95" fmla="*/ 483 h 1934"/>
                <a:gd name="T96" fmla="*/ 518 w 1227"/>
                <a:gd name="T97" fmla="*/ 418 h 1934"/>
                <a:gd name="T98" fmla="*/ 591 w 1227"/>
                <a:gd name="T99" fmla="*/ 343 h 1934"/>
                <a:gd name="T100" fmla="*/ 562 w 1227"/>
                <a:gd name="T101" fmla="*/ 258 h 1934"/>
                <a:gd name="T102" fmla="*/ 675 w 1227"/>
                <a:gd name="T103" fmla="*/ 237 h 1934"/>
                <a:gd name="T104" fmla="*/ 739 w 1227"/>
                <a:gd name="T105" fmla="*/ 191 h 1934"/>
                <a:gd name="T106" fmla="*/ 744 w 1227"/>
                <a:gd name="T107" fmla="*/ 94 h 1934"/>
                <a:gd name="T108" fmla="*/ 792 w 1227"/>
                <a:gd name="T109" fmla="*/ 0 h 1934"/>
                <a:gd name="T110" fmla="*/ 872 w 1227"/>
                <a:gd name="T111" fmla="*/ 36 h 1934"/>
                <a:gd name="T112" fmla="*/ 964 w 1227"/>
                <a:gd name="T113" fmla="*/ 88 h 1934"/>
                <a:gd name="T114" fmla="*/ 1047 w 1227"/>
                <a:gd name="T115" fmla="*/ 133 h 1934"/>
                <a:gd name="T116" fmla="*/ 1126 w 1227"/>
                <a:gd name="T117" fmla="*/ 122 h 1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27" h="1934">
                  <a:moveTo>
                    <a:pt x="395" y="1934"/>
                  </a:moveTo>
                  <a:lnTo>
                    <a:pt x="395" y="1929"/>
                  </a:lnTo>
                  <a:lnTo>
                    <a:pt x="395" y="1926"/>
                  </a:lnTo>
                  <a:lnTo>
                    <a:pt x="394" y="1924"/>
                  </a:lnTo>
                  <a:lnTo>
                    <a:pt x="392" y="1921"/>
                  </a:lnTo>
                  <a:lnTo>
                    <a:pt x="389" y="1918"/>
                  </a:lnTo>
                  <a:lnTo>
                    <a:pt x="386" y="1916"/>
                  </a:lnTo>
                  <a:lnTo>
                    <a:pt x="381" y="1916"/>
                  </a:lnTo>
                  <a:lnTo>
                    <a:pt x="377" y="1919"/>
                  </a:lnTo>
                  <a:lnTo>
                    <a:pt x="374" y="1921"/>
                  </a:lnTo>
                  <a:lnTo>
                    <a:pt x="369" y="1919"/>
                  </a:lnTo>
                  <a:lnTo>
                    <a:pt x="367" y="1916"/>
                  </a:lnTo>
                  <a:lnTo>
                    <a:pt x="366" y="1911"/>
                  </a:lnTo>
                  <a:lnTo>
                    <a:pt x="366" y="1908"/>
                  </a:lnTo>
                  <a:lnTo>
                    <a:pt x="369" y="1907"/>
                  </a:lnTo>
                  <a:lnTo>
                    <a:pt x="374" y="1900"/>
                  </a:lnTo>
                  <a:lnTo>
                    <a:pt x="374" y="1898"/>
                  </a:lnTo>
                  <a:lnTo>
                    <a:pt x="376" y="1897"/>
                  </a:lnTo>
                  <a:lnTo>
                    <a:pt x="376" y="1892"/>
                  </a:lnTo>
                  <a:lnTo>
                    <a:pt x="376" y="1890"/>
                  </a:lnTo>
                  <a:lnTo>
                    <a:pt x="374" y="1884"/>
                  </a:lnTo>
                  <a:lnTo>
                    <a:pt x="369" y="1873"/>
                  </a:lnTo>
                  <a:lnTo>
                    <a:pt x="367" y="1868"/>
                  </a:lnTo>
                  <a:lnTo>
                    <a:pt x="364" y="1864"/>
                  </a:lnTo>
                  <a:lnTo>
                    <a:pt x="364" y="1861"/>
                  </a:lnTo>
                  <a:lnTo>
                    <a:pt x="364" y="1856"/>
                  </a:lnTo>
                  <a:lnTo>
                    <a:pt x="364" y="1852"/>
                  </a:lnTo>
                  <a:lnTo>
                    <a:pt x="362" y="1850"/>
                  </a:lnTo>
                  <a:lnTo>
                    <a:pt x="362" y="1847"/>
                  </a:lnTo>
                  <a:lnTo>
                    <a:pt x="362" y="1843"/>
                  </a:lnTo>
                  <a:lnTo>
                    <a:pt x="362" y="1842"/>
                  </a:lnTo>
                  <a:lnTo>
                    <a:pt x="362" y="1837"/>
                  </a:lnTo>
                  <a:lnTo>
                    <a:pt x="362" y="1830"/>
                  </a:lnTo>
                  <a:lnTo>
                    <a:pt x="361" y="1826"/>
                  </a:lnTo>
                  <a:lnTo>
                    <a:pt x="361" y="1819"/>
                  </a:lnTo>
                  <a:lnTo>
                    <a:pt x="361" y="1818"/>
                  </a:lnTo>
                  <a:lnTo>
                    <a:pt x="361" y="1813"/>
                  </a:lnTo>
                  <a:lnTo>
                    <a:pt x="359" y="1809"/>
                  </a:lnTo>
                  <a:lnTo>
                    <a:pt x="356" y="1805"/>
                  </a:lnTo>
                  <a:lnTo>
                    <a:pt x="352" y="1803"/>
                  </a:lnTo>
                  <a:lnTo>
                    <a:pt x="343" y="1798"/>
                  </a:lnTo>
                  <a:lnTo>
                    <a:pt x="339" y="1795"/>
                  </a:lnTo>
                  <a:lnTo>
                    <a:pt x="336" y="1792"/>
                  </a:lnTo>
                  <a:lnTo>
                    <a:pt x="331" y="1787"/>
                  </a:lnTo>
                  <a:lnTo>
                    <a:pt x="326" y="1777"/>
                  </a:lnTo>
                  <a:lnTo>
                    <a:pt x="323" y="1772"/>
                  </a:lnTo>
                  <a:lnTo>
                    <a:pt x="319" y="1769"/>
                  </a:lnTo>
                  <a:lnTo>
                    <a:pt x="316" y="1767"/>
                  </a:lnTo>
                  <a:lnTo>
                    <a:pt x="311" y="1763"/>
                  </a:lnTo>
                  <a:lnTo>
                    <a:pt x="306" y="1758"/>
                  </a:lnTo>
                  <a:lnTo>
                    <a:pt x="303" y="1753"/>
                  </a:lnTo>
                  <a:lnTo>
                    <a:pt x="301" y="1751"/>
                  </a:lnTo>
                  <a:lnTo>
                    <a:pt x="301" y="1750"/>
                  </a:lnTo>
                  <a:lnTo>
                    <a:pt x="296" y="1745"/>
                  </a:lnTo>
                  <a:lnTo>
                    <a:pt x="295" y="1740"/>
                  </a:lnTo>
                  <a:lnTo>
                    <a:pt x="293" y="1737"/>
                  </a:lnTo>
                  <a:lnTo>
                    <a:pt x="291" y="1732"/>
                  </a:lnTo>
                  <a:lnTo>
                    <a:pt x="290" y="1729"/>
                  </a:lnTo>
                  <a:lnTo>
                    <a:pt x="288" y="1725"/>
                  </a:lnTo>
                  <a:lnTo>
                    <a:pt x="288" y="1720"/>
                  </a:lnTo>
                  <a:lnTo>
                    <a:pt x="288" y="1716"/>
                  </a:lnTo>
                  <a:lnTo>
                    <a:pt x="293" y="1712"/>
                  </a:lnTo>
                  <a:lnTo>
                    <a:pt x="298" y="1709"/>
                  </a:lnTo>
                  <a:lnTo>
                    <a:pt x="301" y="1706"/>
                  </a:lnTo>
                  <a:lnTo>
                    <a:pt x="304" y="1703"/>
                  </a:lnTo>
                  <a:lnTo>
                    <a:pt x="308" y="1699"/>
                  </a:lnTo>
                  <a:lnTo>
                    <a:pt x="309" y="1698"/>
                  </a:lnTo>
                  <a:lnTo>
                    <a:pt x="311" y="1696"/>
                  </a:lnTo>
                  <a:lnTo>
                    <a:pt x="314" y="1693"/>
                  </a:lnTo>
                  <a:lnTo>
                    <a:pt x="314" y="1691"/>
                  </a:lnTo>
                  <a:lnTo>
                    <a:pt x="316" y="1690"/>
                  </a:lnTo>
                  <a:lnTo>
                    <a:pt x="318" y="1688"/>
                  </a:lnTo>
                  <a:lnTo>
                    <a:pt x="319" y="1682"/>
                  </a:lnTo>
                  <a:lnTo>
                    <a:pt x="319" y="1680"/>
                  </a:lnTo>
                  <a:lnTo>
                    <a:pt x="319" y="1678"/>
                  </a:lnTo>
                  <a:lnTo>
                    <a:pt x="319" y="1675"/>
                  </a:lnTo>
                  <a:lnTo>
                    <a:pt x="318" y="1674"/>
                  </a:lnTo>
                  <a:lnTo>
                    <a:pt x="318" y="1672"/>
                  </a:lnTo>
                  <a:lnTo>
                    <a:pt x="316" y="1670"/>
                  </a:lnTo>
                  <a:lnTo>
                    <a:pt x="314" y="1665"/>
                  </a:lnTo>
                  <a:lnTo>
                    <a:pt x="314" y="1664"/>
                  </a:lnTo>
                  <a:lnTo>
                    <a:pt x="311" y="1659"/>
                  </a:lnTo>
                  <a:lnTo>
                    <a:pt x="309" y="1654"/>
                  </a:lnTo>
                  <a:lnTo>
                    <a:pt x="306" y="1649"/>
                  </a:lnTo>
                  <a:lnTo>
                    <a:pt x="303" y="1644"/>
                  </a:lnTo>
                  <a:lnTo>
                    <a:pt x="301" y="1641"/>
                  </a:lnTo>
                  <a:lnTo>
                    <a:pt x="296" y="1636"/>
                  </a:lnTo>
                  <a:lnTo>
                    <a:pt x="291" y="1635"/>
                  </a:lnTo>
                  <a:lnTo>
                    <a:pt x="286" y="1633"/>
                  </a:lnTo>
                  <a:lnTo>
                    <a:pt x="281" y="1628"/>
                  </a:lnTo>
                  <a:lnTo>
                    <a:pt x="276" y="1625"/>
                  </a:lnTo>
                  <a:lnTo>
                    <a:pt x="275" y="1625"/>
                  </a:lnTo>
                  <a:lnTo>
                    <a:pt x="271" y="1623"/>
                  </a:lnTo>
                  <a:lnTo>
                    <a:pt x="268" y="1623"/>
                  </a:lnTo>
                  <a:lnTo>
                    <a:pt x="263" y="1623"/>
                  </a:lnTo>
                  <a:lnTo>
                    <a:pt x="260" y="1622"/>
                  </a:lnTo>
                  <a:lnTo>
                    <a:pt x="258" y="1622"/>
                  </a:lnTo>
                  <a:lnTo>
                    <a:pt x="255" y="1619"/>
                  </a:lnTo>
                  <a:lnTo>
                    <a:pt x="253" y="1619"/>
                  </a:lnTo>
                  <a:lnTo>
                    <a:pt x="248" y="1619"/>
                  </a:lnTo>
                  <a:lnTo>
                    <a:pt x="245" y="1619"/>
                  </a:lnTo>
                  <a:lnTo>
                    <a:pt x="243" y="1619"/>
                  </a:lnTo>
                  <a:lnTo>
                    <a:pt x="238" y="1617"/>
                  </a:lnTo>
                  <a:lnTo>
                    <a:pt x="235" y="1617"/>
                  </a:lnTo>
                  <a:lnTo>
                    <a:pt x="230" y="1619"/>
                  </a:lnTo>
                  <a:lnTo>
                    <a:pt x="228" y="1622"/>
                  </a:lnTo>
                  <a:lnTo>
                    <a:pt x="225" y="1627"/>
                  </a:lnTo>
                  <a:lnTo>
                    <a:pt x="223" y="1631"/>
                  </a:lnTo>
                  <a:lnTo>
                    <a:pt x="222" y="1636"/>
                  </a:lnTo>
                  <a:lnTo>
                    <a:pt x="220" y="1640"/>
                  </a:lnTo>
                  <a:lnTo>
                    <a:pt x="218" y="1644"/>
                  </a:lnTo>
                  <a:lnTo>
                    <a:pt x="217" y="1648"/>
                  </a:lnTo>
                  <a:lnTo>
                    <a:pt x="215" y="1649"/>
                  </a:lnTo>
                  <a:lnTo>
                    <a:pt x="215" y="1652"/>
                  </a:lnTo>
                  <a:lnTo>
                    <a:pt x="214" y="1656"/>
                  </a:lnTo>
                  <a:lnTo>
                    <a:pt x="214" y="1659"/>
                  </a:lnTo>
                  <a:lnTo>
                    <a:pt x="212" y="1664"/>
                  </a:lnTo>
                  <a:lnTo>
                    <a:pt x="212" y="1665"/>
                  </a:lnTo>
                  <a:lnTo>
                    <a:pt x="210" y="1670"/>
                  </a:lnTo>
                  <a:lnTo>
                    <a:pt x="210" y="1672"/>
                  </a:lnTo>
                  <a:lnTo>
                    <a:pt x="207" y="1677"/>
                  </a:lnTo>
                  <a:lnTo>
                    <a:pt x="202" y="1682"/>
                  </a:lnTo>
                  <a:lnTo>
                    <a:pt x="202" y="1683"/>
                  </a:lnTo>
                  <a:lnTo>
                    <a:pt x="199" y="1685"/>
                  </a:lnTo>
                  <a:lnTo>
                    <a:pt x="194" y="1688"/>
                  </a:lnTo>
                  <a:lnTo>
                    <a:pt x="190" y="1691"/>
                  </a:lnTo>
                  <a:lnTo>
                    <a:pt x="189" y="1691"/>
                  </a:lnTo>
                  <a:lnTo>
                    <a:pt x="180" y="1695"/>
                  </a:lnTo>
                  <a:lnTo>
                    <a:pt x="172" y="1695"/>
                  </a:lnTo>
                  <a:lnTo>
                    <a:pt x="166" y="1686"/>
                  </a:lnTo>
                  <a:lnTo>
                    <a:pt x="166" y="1691"/>
                  </a:lnTo>
                  <a:lnTo>
                    <a:pt x="162" y="1686"/>
                  </a:lnTo>
                  <a:lnTo>
                    <a:pt x="159" y="1685"/>
                  </a:lnTo>
                  <a:lnTo>
                    <a:pt x="152" y="1678"/>
                  </a:lnTo>
                  <a:lnTo>
                    <a:pt x="144" y="1674"/>
                  </a:lnTo>
                  <a:lnTo>
                    <a:pt x="137" y="1670"/>
                  </a:lnTo>
                  <a:lnTo>
                    <a:pt x="134" y="1664"/>
                  </a:lnTo>
                  <a:lnTo>
                    <a:pt x="129" y="1659"/>
                  </a:lnTo>
                  <a:lnTo>
                    <a:pt x="121" y="1649"/>
                  </a:lnTo>
                  <a:lnTo>
                    <a:pt x="119" y="1640"/>
                  </a:lnTo>
                  <a:lnTo>
                    <a:pt x="114" y="1630"/>
                  </a:lnTo>
                  <a:lnTo>
                    <a:pt x="113" y="1620"/>
                  </a:lnTo>
                  <a:lnTo>
                    <a:pt x="111" y="1612"/>
                  </a:lnTo>
                  <a:lnTo>
                    <a:pt x="109" y="1607"/>
                  </a:lnTo>
                  <a:lnTo>
                    <a:pt x="106" y="1601"/>
                  </a:lnTo>
                  <a:lnTo>
                    <a:pt x="104" y="1593"/>
                  </a:lnTo>
                  <a:lnTo>
                    <a:pt x="108" y="1585"/>
                  </a:lnTo>
                  <a:lnTo>
                    <a:pt x="114" y="1559"/>
                  </a:lnTo>
                  <a:lnTo>
                    <a:pt x="108" y="1546"/>
                  </a:lnTo>
                  <a:lnTo>
                    <a:pt x="101" y="1536"/>
                  </a:lnTo>
                  <a:lnTo>
                    <a:pt x="93" y="1530"/>
                  </a:lnTo>
                  <a:lnTo>
                    <a:pt x="85" y="1513"/>
                  </a:lnTo>
                  <a:lnTo>
                    <a:pt x="75" y="1494"/>
                  </a:lnTo>
                  <a:lnTo>
                    <a:pt x="65" y="1478"/>
                  </a:lnTo>
                  <a:lnTo>
                    <a:pt x="58" y="1449"/>
                  </a:lnTo>
                  <a:lnTo>
                    <a:pt x="50" y="1426"/>
                  </a:lnTo>
                  <a:lnTo>
                    <a:pt x="38" y="1416"/>
                  </a:lnTo>
                  <a:lnTo>
                    <a:pt x="33" y="1410"/>
                  </a:lnTo>
                  <a:lnTo>
                    <a:pt x="27" y="1407"/>
                  </a:lnTo>
                  <a:lnTo>
                    <a:pt x="20" y="1400"/>
                  </a:lnTo>
                  <a:lnTo>
                    <a:pt x="15" y="1394"/>
                  </a:lnTo>
                  <a:lnTo>
                    <a:pt x="5" y="1381"/>
                  </a:lnTo>
                  <a:lnTo>
                    <a:pt x="2" y="1366"/>
                  </a:lnTo>
                  <a:lnTo>
                    <a:pt x="0" y="1352"/>
                  </a:lnTo>
                  <a:lnTo>
                    <a:pt x="10" y="1340"/>
                  </a:lnTo>
                  <a:lnTo>
                    <a:pt x="23" y="1322"/>
                  </a:lnTo>
                  <a:lnTo>
                    <a:pt x="33" y="1335"/>
                  </a:lnTo>
                  <a:lnTo>
                    <a:pt x="50" y="1343"/>
                  </a:lnTo>
                  <a:lnTo>
                    <a:pt x="61" y="1352"/>
                  </a:lnTo>
                  <a:lnTo>
                    <a:pt x="73" y="1366"/>
                  </a:lnTo>
                  <a:lnTo>
                    <a:pt x="86" y="1384"/>
                  </a:lnTo>
                  <a:lnTo>
                    <a:pt x="88" y="1400"/>
                  </a:lnTo>
                  <a:lnTo>
                    <a:pt x="96" y="1410"/>
                  </a:lnTo>
                  <a:lnTo>
                    <a:pt x="99" y="1424"/>
                  </a:lnTo>
                  <a:lnTo>
                    <a:pt x="109" y="1434"/>
                  </a:lnTo>
                  <a:lnTo>
                    <a:pt x="116" y="1445"/>
                  </a:lnTo>
                  <a:lnTo>
                    <a:pt x="126" y="1442"/>
                  </a:lnTo>
                  <a:lnTo>
                    <a:pt x="137" y="1444"/>
                  </a:lnTo>
                  <a:lnTo>
                    <a:pt x="147" y="1439"/>
                  </a:lnTo>
                  <a:lnTo>
                    <a:pt x="162" y="1436"/>
                  </a:lnTo>
                  <a:lnTo>
                    <a:pt x="166" y="1444"/>
                  </a:lnTo>
                  <a:lnTo>
                    <a:pt x="171" y="1445"/>
                  </a:lnTo>
                  <a:lnTo>
                    <a:pt x="175" y="1449"/>
                  </a:lnTo>
                  <a:lnTo>
                    <a:pt x="179" y="1447"/>
                  </a:lnTo>
                  <a:lnTo>
                    <a:pt x="180" y="1445"/>
                  </a:lnTo>
                  <a:lnTo>
                    <a:pt x="189" y="1442"/>
                  </a:lnTo>
                  <a:lnTo>
                    <a:pt x="194" y="1445"/>
                  </a:lnTo>
                  <a:lnTo>
                    <a:pt x="195" y="1445"/>
                  </a:lnTo>
                  <a:lnTo>
                    <a:pt x="202" y="1445"/>
                  </a:lnTo>
                  <a:lnTo>
                    <a:pt x="204" y="1450"/>
                  </a:lnTo>
                  <a:lnTo>
                    <a:pt x="212" y="1444"/>
                  </a:lnTo>
                  <a:lnTo>
                    <a:pt x="214" y="1441"/>
                  </a:lnTo>
                  <a:lnTo>
                    <a:pt x="215" y="1436"/>
                  </a:lnTo>
                  <a:lnTo>
                    <a:pt x="217" y="1429"/>
                  </a:lnTo>
                  <a:lnTo>
                    <a:pt x="218" y="1424"/>
                  </a:lnTo>
                  <a:lnTo>
                    <a:pt x="218" y="1423"/>
                  </a:lnTo>
                  <a:lnTo>
                    <a:pt x="218" y="1418"/>
                  </a:lnTo>
                  <a:lnTo>
                    <a:pt x="218" y="1415"/>
                  </a:lnTo>
                  <a:lnTo>
                    <a:pt x="220" y="1410"/>
                  </a:lnTo>
                  <a:lnTo>
                    <a:pt x="222" y="1408"/>
                  </a:lnTo>
                  <a:lnTo>
                    <a:pt x="227" y="1410"/>
                  </a:lnTo>
                  <a:lnTo>
                    <a:pt x="230" y="1410"/>
                  </a:lnTo>
                  <a:lnTo>
                    <a:pt x="232" y="1411"/>
                  </a:lnTo>
                  <a:lnTo>
                    <a:pt x="240" y="1415"/>
                  </a:lnTo>
                  <a:lnTo>
                    <a:pt x="242" y="1413"/>
                  </a:lnTo>
                  <a:lnTo>
                    <a:pt x="243" y="1410"/>
                  </a:lnTo>
                  <a:lnTo>
                    <a:pt x="247" y="1407"/>
                  </a:lnTo>
                  <a:lnTo>
                    <a:pt x="250" y="1403"/>
                  </a:lnTo>
                  <a:lnTo>
                    <a:pt x="253" y="1403"/>
                  </a:lnTo>
                  <a:lnTo>
                    <a:pt x="258" y="1407"/>
                  </a:lnTo>
                  <a:lnTo>
                    <a:pt x="261" y="1405"/>
                  </a:lnTo>
                  <a:lnTo>
                    <a:pt x="265" y="1400"/>
                  </a:lnTo>
                  <a:lnTo>
                    <a:pt x="271" y="1400"/>
                  </a:lnTo>
                  <a:lnTo>
                    <a:pt x="283" y="1402"/>
                  </a:lnTo>
                  <a:lnTo>
                    <a:pt x="285" y="1398"/>
                  </a:lnTo>
                  <a:lnTo>
                    <a:pt x="286" y="1395"/>
                  </a:lnTo>
                  <a:lnTo>
                    <a:pt x="290" y="1394"/>
                  </a:lnTo>
                  <a:lnTo>
                    <a:pt x="293" y="1394"/>
                  </a:lnTo>
                  <a:lnTo>
                    <a:pt x="298" y="1394"/>
                  </a:lnTo>
                  <a:lnTo>
                    <a:pt x="298" y="1398"/>
                  </a:lnTo>
                  <a:lnTo>
                    <a:pt x="303" y="1395"/>
                  </a:lnTo>
                  <a:lnTo>
                    <a:pt x="303" y="1392"/>
                  </a:lnTo>
                  <a:lnTo>
                    <a:pt x="300" y="1389"/>
                  </a:lnTo>
                  <a:lnTo>
                    <a:pt x="296" y="1382"/>
                  </a:lnTo>
                  <a:lnTo>
                    <a:pt x="295" y="1377"/>
                  </a:lnTo>
                  <a:lnTo>
                    <a:pt x="298" y="1373"/>
                  </a:lnTo>
                  <a:lnTo>
                    <a:pt x="301" y="1371"/>
                  </a:lnTo>
                  <a:lnTo>
                    <a:pt x="306" y="1371"/>
                  </a:lnTo>
                  <a:lnTo>
                    <a:pt x="309" y="1373"/>
                  </a:lnTo>
                  <a:lnTo>
                    <a:pt x="314" y="1376"/>
                  </a:lnTo>
                  <a:lnTo>
                    <a:pt x="318" y="1376"/>
                  </a:lnTo>
                  <a:lnTo>
                    <a:pt x="324" y="1371"/>
                  </a:lnTo>
                  <a:lnTo>
                    <a:pt x="326" y="1369"/>
                  </a:lnTo>
                  <a:lnTo>
                    <a:pt x="328" y="1366"/>
                  </a:lnTo>
                  <a:lnTo>
                    <a:pt x="331" y="1364"/>
                  </a:lnTo>
                  <a:lnTo>
                    <a:pt x="334" y="1364"/>
                  </a:lnTo>
                  <a:lnTo>
                    <a:pt x="336" y="1360"/>
                  </a:lnTo>
                  <a:lnTo>
                    <a:pt x="336" y="1355"/>
                  </a:lnTo>
                  <a:lnTo>
                    <a:pt x="339" y="1356"/>
                  </a:lnTo>
                  <a:lnTo>
                    <a:pt x="343" y="1360"/>
                  </a:lnTo>
                  <a:lnTo>
                    <a:pt x="344" y="1360"/>
                  </a:lnTo>
                  <a:lnTo>
                    <a:pt x="349" y="1358"/>
                  </a:lnTo>
                  <a:lnTo>
                    <a:pt x="351" y="1360"/>
                  </a:lnTo>
                  <a:lnTo>
                    <a:pt x="352" y="1361"/>
                  </a:lnTo>
                  <a:lnTo>
                    <a:pt x="359" y="1361"/>
                  </a:lnTo>
                  <a:lnTo>
                    <a:pt x="361" y="1358"/>
                  </a:lnTo>
                  <a:lnTo>
                    <a:pt x="364" y="1358"/>
                  </a:lnTo>
                  <a:lnTo>
                    <a:pt x="369" y="1358"/>
                  </a:lnTo>
                  <a:lnTo>
                    <a:pt x="371" y="1360"/>
                  </a:lnTo>
                  <a:lnTo>
                    <a:pt x="374" y="1361"/>
                  </a:lnTo>
                  <a:lnTo>
                    <a:pt x="376" y="1363"/>
                  </a:lnTo>
                  <a:lnTo>
                    <a:pt x="379" y="1363"/>
                  </a:lnTo>
                  <a:lnTo>
                    <a:pt x="381" y="1364"/>
                  </a:lnTo>
                  <a:lnTo>
                    <a:pt x="387" y="1364"/>
                  </a:lnTo>
                  <a:lnTo>
                    <a:pt x="389" y="1364"/>
                  </a:lnTo>
                  <a:lnTo>
                    <a:pt x="390" y="1364"/>
                  </a:lnTo>
                  <a:lnTo>
                    <a:pt x="394" y="1364"/>
                  </a:lnTo>
                  <a:lnTo>
                    <a:pt x="399" y="1364"/>
                  </a:lnTo>
                  <a:lnTo>
                    <a:pt x="402" y="1364"/>
                  </a:lnTo>
                  <a:lnTo>
                    <a:pt x="407" y="1363"/>
                  </a:lnTo>
                  <a:lnTo>
                    <a:pt x="409" y="1361"/>
                  </a:lnTo>
                  <a:lnTo>
                    <a:pt x="415" y="1356"/>
                  </a:lnTo>
                  <a:lnTo>
                    <a:pt x="417" y="1353"/>
                  </a:lnTo>
                  <a:lnTo>
                    <a:pt x="422" y="1348"/>
                  </a:lnTo>
                  <a:lnTo>
                    <a:pt x="427" y="1350"/>
                  </a:lnTo>
                  <a:lnTo>
                    <a:pt x="432" y="1355"/>
                  </a:lnTo>
                  <a:lnTo>
                    <a:pt x="437" y="1356"/>
                  </a:lnTo>
                  <a:lnTo>
                    <a:pt x="443" y="1358"/>
                  </a:lnTo>
                  <a:lnTo>
                    <a:pt x="448" y="1358"/>
                  </a:lnTo>
                  <a:lnTo>
                    <a:pt x="453" y="1356"/>
                  </a:lnTo>
                  <a:lnTo>
                    <a:pt x="460" y="1356"/>
                  </a:lnTo>
                  <a:lnTo>
                    <a:pt x="463" y="1339"/>
                  </a:lnTo>
                  <a:lnTo>
                    <a:pt x="463" y="1335"/>
                  </a:lnTo>
                  <a:lnTo>
                    <a:pt x="465" y="1327"/>
                  </a:lnTo>
                  <a:lnTo>
                    <a:pt x="467" y="1324"/>
                  </a:lnTo>
                  <a:lnTo>
                    <a:pt x="467" y="1322"/>
                  </a:lnTo>
                  <a:lnTo>
                    <a:pt x="467" y="1316"/>
                  </a:lnTo>
                  <a:lnTo>
                    <a:pt x="467" y="1314"/>
                  </a:lnTo>
                  <a:lnTo>
                    <a:pt x="463" y="1309"/>
                  </a:lnTo>
                  <a:lnTo>
                    <a:pt x="462" y="1306"/>
                  </a:lnTo>
                  <a:lnTo>
                    <a:pt x="462" y="1301"/>
                  </a:lnTo>
                  <a:lnTo>
                    <a:pt x="462" y="1295"/>
                  </a:lnTo>
                  <a:lnTo>
                    <a:pt x="462" y="1293"/>
                  </a:lnTo>
                  <a:lnTo>
                    <a:pt x="463" y="1288"/>
                  </a:lnTo>
                  <a:lnTo>
                    <a:pt x="463" y="1280"/>
                  </a:lnTo>
                  <a:lnTo>
                    <a:pt x="465" y="1275"/>
                  </a:lnTo>
                  <a:lnTo>
                    <a:pt x="463" y="1274"/>
                  </a:lnTo>
                  <a:lnTo>
                    <a:pt x="463" y="1269"/>
                  </a:lnTo>
                  <a:lnTo>
                    <a:pt x="463" y="1267"/>
                  </a:lnTo>
                  <a:lnTo>
                    <a:pt x="463" y="1261"/>
                  </a:lnTo>
                  <a:lnTo>
                    <a:pt x="463" y="1256"/>
                  </a:lnTo>
                  <a:lnTo>
                    <a:pt x="465" y="1253"/>
                  </a:lnTo>
                  <a:lnTo>
                    <a:pt x="465" y="1250"/>
                  </a:lnTo>
                  <a:lnTo>
                    <a:pt x="463" y="1246"/>
                  </a:lnTo>
                  <a:lnTo>
                    <a:pt x="463" y="1245"/>
                  </a:lnTo>
                  <a:lnTo>
                    <a:pt x="465" y="1240"/>
                  </a:lnTo>
                  <a:lnTo>
                    <a:pt x="468" y="1235"/>
                  </a:lnTo>
                  <a:lnTo>
                    <a:pt x="467" y="1230"/>
                  </a:lnTo>
                  <a:lnTo>
                    <a:pt x="462" y="1224"/>
                  </a:lnTo>
                  <a:lnTo>
                    <a:pt x="458" y="1216"/>
                  </a:lnTo>
                  <a:lnTo>
                    <a:pt x="455" y="1212"/>
                  </a:lnTo>
                  <a:lnTo>
                    <a:pt x="452" y="1212"/>
                  </a:lnTo>
                  <a:lnTo>
                    <a:pt x="448" y="1208"/>
                  </a:lnTo>
                  <a:lnTo>
                    <a:pt x="447" y="1201"/>
                  </a:lnTo>
                  <a:lnTo>
                    <a:pt x="447" y="1195"/>
                  </a:lnTo>
                  <a:lnTo>
                    <a:pt x="447" y="1190"/>
                  </a:lnTo>
                  <a:lnTo>
                    <a:pt x="447" y="1188"/>
                  </a:lnTo>
                  <a:lnTo>
                    <a:pt x="445" y="1185"/>
                  </a:lnTo>
                  <a:lnTo>
                    <a:pt x="445" y="1183"/>
                  </a:lnTo>
                  <a:lnTo>
                    <a:pt x="445" y="1182"/>
                  </a:lnTo>
                  <a:lnTo>
                    <a:pt x="448" y="1177"/>
                  </a:lnTo>
                  <a:lnTo>
                    <a:pt x="450" y="1175"/>
                  </a:lnTo>
                  <a:lnTo>
                    <a:pt x="450" y="1174"/>
                  </a:lnTo>
                  <a:lnTo>
                    <a:pt x="452" y="1169"/>
                  </a:lnTo>
                  <a:lnTo>
                    <a:pt x="453" y="1165"/>
                  </a:lnTo>
                  <a:lnTo>
                    <a:pt x="453" y="1164"/>
                  </a:lnTo>
                  <a:lnTo>
                    <a:pt x="453" y="1157"/>
                  </a:lnTo>
                  <a:lnTo>
                    <a:pt x="452" y="1154"/>
                  </a:lnTo>
                  <a:lnTo>
                    <a:pt x="448" y="1152"/>
                  </a:lnTo>
                  <a:lnTo>
                    <a:pt x="447" y="1151"/>
                  </a:lnTo>
                  <a:lnTo>
                    <a:pt x="445" y="1146"/>
                  </a:lnTo>
                  <a:lnTo>
                    <a:pt x="443" y="1143"/>
                  </a:lnTo>
                  <a:lnTo>
                    <a:pt x="445" y="1140"/>
                  </a:lnTo>
                  <a:lnTo>
                    <a:pt x="445" y="1135"/>
                  </a:lnTo>
                  <a:lnTo>
                    <a:pt x="445" y="1128"/>
                  </a:lnTo>
                  <a:lnTo>
                    <a:pt x="443" y="1127"/>
                  </a:lnTo>
                  <a:lnTo>
                    <a:pt x="442" y="1122"/>
                  </a:lnTo>
                  <a:lnTo>
                    <a:pt x="440" y="1117"/>
                  </a:lnTo>
                  <a:lnTo>
                    <a:pt x="440" y="1112"/>
                  </a:lnTo>
                  <a:lnTo>
                    <a:pt x="442" y="1110"/>
                  </a:lnTo>
                  <a:lnTo>
                    <a:pt x="443" y="1107"/>
                  </a:lnTo>
                  <a:lnTo>
                    <a:pt x="442" y="1102"/>
                  </a:lnTo>
                  <a:lnTo>
                    <a:pt x="437" y="1099"/>
                  </a:lnTo>
                  <a:lnTo>
                    <a:pt x="429" y="1081"/>
                  </a:lnTo>
                  <a:lnTo>
                    <a:pt x="432" y="1078"/>
                  </a:lnTo>
                  <a:lnTo>
                    <a:pt x="435" y="1076"/>
                  </a:lnTo>
                  <a:lnTo>
                    <a:pt x="437" y="1073"/>
                  </a:lnTo>
                  <a:lnTo>
                    <a:pt x="438" y="1068"/>
                  </a:lnTo>
                  <a:lnTo>
                    <a:pt x="438" y="1063"/>
                  </a:lnTo>
                  <a:lnTo>
                    <a:pt x="437" y="1057"/>
                  </a:lnTo>
                  <a:lnTo>
                    <a:pt x="437" y="1054"/>
                  </a:lnTo>
                  <a:lnTo>
                    <a:pt x="437" y="1051"/>
                  </a:lnTo>
                  <a:lnTo>
                    <a:pt x="433" y="1047"/>
                  </a:lnTo>
                  <a:lnTo>
                    <a:pt x="430" y="1042"/>
                  </a:lnTo>
                  <a:lnTo>
                    <a:pt x="432" y="1036"/>
                  </a:lnTo>
                  <a:lnTo>
                    <a:pt x="430" y="1031"/>
                  </a:lnTo>
                  <a:lnTo>
                    <a:pt x="432" y="1026"/>
                  </a:lnTo>
                  <a:lnTo>
                    <a:pt x="430" y="1023"/>
                  </a:lnTo>
                  <a:lnTo>
                    <a:pt x="429" y="1020"/>
                  </a:lnTo>
                  <a:lnTo>
                    <a:pt x="425" y="1018"/>
                  </a:lnTo>
                  <a:lnTo>
                    <a:pt x="420" y="1020"/>
                  </a:lnTo>
                  <a:lnTo>
                    <a:pt x="417" y="1020"/>
                  </a:lnTo>
                  <a:lnTo>
                    <a:pt x="409" y="1018"/>
                  </a:lnTo>
                  <a:lnTo>
                    <a:pt x="407" y="1015"/>
                  </a:lnTo>
                  <a:lnTo>
                    <a:pt x="404" y="1010"/>
                  </a:lnTo>
                  <a:lnTo>
                    <a:pt x="400" y="1010"/>
                  </a:lnTo>
                  <a:lnTo>
                    <a:pt x="397" y="1008"/>
                  </a:lnTo>
                  <a:lnTo>
                    <a:pt x="394" y="1008"/>
                  </a:lnTo>
                  <a:lnTo>
                    <a:pt x="390" y="1005"/>
                  </a:lnTo>
                  <a:lnTo>
                    <a:pt x="386" y="1002"/>
                  </a:lnTo>
                  <a:lnTo>
                    <a:pt x="386" y="997"/>
                  </a:lnTo>
                  <a:lnTo>
                    <a:pt x="384" y="994"/>
                  </a:lnTo>
                  <a:lnTo>
                    <a:pt x="379" y="991"/>
                  </a:lnTo>
                  <a:lnTo>
                    <a:pt x="376" y="989"/>
                  </a:lnTo>
                  <a:lnTo>
                    <a:pt x="374" y="987"/>
                  </a:lnTo>
                  <a:lnTo>
                    <a:pt x="374" y="984"/>
                  </a:lnTo>
                  <a:lnTo>
                    <a:pt x="376" y="981"/>
                  </a:lnTo>
                  <a:lnTo>
                    <a:pt x="376" y="978"/>
                  </a:lnTo>
                  <a:lnTo>
                    <a:pt x="372" y="976"/>
                  </a:lnTo>
                  <a:lnTo>
                    <a:pt x="371" y="974"/>
                  </a:lnTo>
                  <a:lnTo>
                    <a:pt x="366" y="973"/>
                  </a:lnTo>
                  <a:lnTo>
                    <a:pt x="361" y="971"/>
                  </a:lnTo>
                  <a:lnTo>
                    <a:pt x="354" y="971"/>
                  </a:lnTo>
                  <a:lnTo>
                    <a:pt x="351" y="966"/>
                  </a:lnTo>
                  <a:lnTo>
                    <a:pt x="351" y="962"/>
                  </a:lnTo>
                  <a:lnTo>
                    <a:pt x="354" y="958"/>
                  </a:lnTo>
                  <a:lnTo>
                    <a:pt x="356" y="952"/>
                  </a:lnTo>
                  <a:lnTo>
                    <a:pt x="359" y="952"/>
                  </a:lnTo>
                  <a:lnTo>
                    <a:pt x="362" y="953"/>
                  </a:lnTo>
                  <a:lnTo>
                    <a:pt x="366" y="952"/>
                  </a:lnTo>
                  <a:lnTo>
                    <a:pt x="367" y="949"/>
                  </a:lnTo>
                  <a:lnTo>
                    <a:pt x="371" y="947"/>
                  </a:lnTo>
                  <a:lnTo>
                    <a:pt x="374" y="947"/>
                  </a:lnTo>
                  <a:lnTo>
                    <a:pt x="377" y="950"/>
                  </a:lnTo>
                  <a:lnTo>
                    <a:pt x="381" y="949"/>
                  </a:lnTo>
                  <a:lnTo>
                    <a:pt x="386" y="945"/>
                  </a:lnTo>
                  <a:lnTo>
                    <a:pt x="387" y="944"/>
                  </a:lnTo>
                  <a:lnTo>
                    <a:pt x="392" y="941"/>
                  </a:lnTo>
                  <a:lnTo>
                    <a:pt x="395" y="941"/>
                  </a:lnTo>
                  <a:lnTo>
                    <a:pt x="397" y="937"/>
                  </a:lnTo>
                  <a:lnTo>
                    <a:pt x="395" y="934"/>
                  </a:lnTo>
                  <a:lnTo>
                    <a:pt x="395" y="932"/>
                  </a:lnTo>
                  <a:lnTo>
                    <a:pt x="397" y="931"/>
                  </a:lnTo>
                  <a:lnTo>
                    <a:pt x="399" y="931"/>
                  </a:lnTo>
                  <a:lnTo>
                    <a:pt x="402" y="931"/>
                  </a:lnTo>
                  <a:lnTo>
                    <a:pt x="405" y="929"/>
                  </a:lnTo>
                  <a:lnTo>
                    <a:pt x="409" y="931"/>
                  </a:lnTo>
                  <a:lnTo>
                    <a:pt x="412" y="929"/>
                  </a:lnTo>
                  <a:lnTo>
                    <a:pt x="415" y="926"/>
                  </a:lnTo>
                  <a:lnTo>
                    <a:pt x="417" y="923"/>
                  </a:lnTo>
                  <a:lnTo>
                    <a:pt x="422" y="923"/>
                  </a:lnTo>
                  <a:lnTo>
                    <a:pt x="425" y="921"/>
                  </a:lnTo>
                  <a:lnTo>
                    <a:pt x="429" y="919"/>
                  </a:lnTo>
                  <a:lnTo>
                    <a:pt x="429" y="915"/>
                  </a:lnTo>
                  <a:lnTo>
                    <a:pt x="425" y="910"/>
                  </a:lnTo>
                  <a:lnTo>
                    <a:pt x="429" y="903"/>
                  </a:lnTo>
                  <a:lnTo>
                    <a:pt x="427" y="892"/>
                  </a:lnTo>
                  <a:lnTo>
                    <a:pt x="430" y="879"/>
                  </a:lnTo>
                  <a:lnTo>
                    <a:pt x="430" y="876"/>
                  </a:lnTo>
                  <a:lnTo>
                    <a:pt x="427" y="871"/>
                  </a:lnTo>
                  <a:lnTo>
                    <a:pt x="427" y="866"/>
                  </a:lnTo>
                  <a:lnTo>
                    <a:pt x="427" y="863"/>
                  </a:lnTo>
                  <a:lnTo>
                    <a:pt x="427" y="860"/>
                  </a:lnTo>
                  <a:lnTo>
                    <a:pt x="424" y="856"/>
                  </a:lnTo>
                  <a:lnTo>
                    <a:pt x="424" y="855"/>
                  </a:lnTo>
                  <a:lnTo>
                    <a:pt x="424" y="852"/>
                  </a:lnTo>
                  <a:lnTo>
                    <a:pt x="425" y="848"/>
                  </a:lnTo>
                  <a:lnTo>
                    <a:pt x="429" y="845"/>
                  </a:lnTo>
                  <a:lnTo>
                    <a:pt x="443" y="843"/>
                  </a:lnTo>
                  <a:lnTo>
                    <a:pt x="447" y="847"/>
                  </a:lnTo>
                  <a:lnTo>
                    <a:pt x="452" y="847"/>
                  </a:lnTo>
                  <a:lnTo>
                    <a:pt x="455" y="843"/>
                  </a:lnTo>
                  <a:lnTo>
                    <a:pt x="457" y="842"/>
                  </a:lnTo>
                  <a:lnTo>
                    <a:pt x="460" y="840"/>
                  </a:lnTo>
                  <a:lnTo>
                    <a:pt x="463" y="837"/>
                  </a:lnTo>
                  <a:lnTo>
                    <a:pt x="465" y="834"/>
                  </a:lnTo>
                  <a:lnTo>
                    <a:pt x="462" y="827"/>
                  </a:lnTo>
                  <a:lnTo>
                    <a:pt x="458" y="822"/>
                  </a:lnTo>
                  <a:lnTo>
                    <a:pt x="457" y="814"/>
                  </a:lnTo>
                  <a:lnTo>
                    <a:pt x="468" y="809"/>
                  </a:lnTo>
                  <a:lnTo>
                    <a:pt x="476" y="808"/>
                  </a:lnTo>
                  <a:lnTo>
                    <a:pt x="481" y="806"/>
                  </a:lnTo>
                  <a:lnTo>
                    <a:pt x="485" y="806"/>
                  </a:lnTo>
                  <a:lnTo>
                    <a:pt x="493" y="803"/>
                  </a:lnTo>
                  <a:lnTo>
                    <a:pt x="501" y="798"/>
                  </a:lnTo>
                  <a:lnTo>
                    <a:pt x="516" y="792"/>
                  </a:lnTo>
                  <a:lnTo>
                    <a:pt x="526" y="788"/>
                  </a:lnTo>
                  <a:lnTo>
                    <a:pt x="528" y="787"/>
                  </a:lnTo>
                  <a:lnTo>
                    <a:pt x="531" y="784"/>
                  </a:lnTo>
                  <a:lnTo>
                    <a:pt x="533" y="780"/>
                  </a:lnTo>
                  <a:lnTo>
                    <a:pt x="533" y="775"/>
                  </a:lnTo>
                  <a:lnTo>
                    <a:pt x="536" y="766"/>
                  </a:lnTo>
                  <a:lnTo>
                    <a:pt x="534" y="754"/>
                  </a:lnTo>
                  <a:lnTo>
                    <a:pt x="531" y="750"/>
                  </a:lnTo>
                  <a:lnTo>
                    <a:pt x="531" y="746"/>
                  </a:lnTo>
                  <a:lnTo>
                    <a:pt x="529" y="741"/>
                  </a:lnTo>
                  <a:lnTo>
                    <a:pt x="534" y="735"/>
                  </a:lnTo>
                  <a:lnTo>
                    <a:pt x="541" y="730"/>
                  </a:lnTo>
                  <a:lnTo>
                    <a:pt x="539" y="724"/>
                  </a:lnTo>
                  <a:lnTo>
                    <a:pt x="541" y="719"/>
                  </a:lnTo>
                  <a:lnTo>
                    <a:pt x="541" y="717"/>
                  </a:lnTo>
                  <a:lnTo>
                    <a:pt x="539" y="712"/>
                  </a:lnTo>
                  <a:lnTo>
                    <a:pt x="538" y="704"/>
                  </a:lnTo>
                  <a:lnTo>
                    <a:pt x="536" y="690"/>
                  </a:lnTo>
                  <a:lnTo>
                    <a:pt x="538" y="675"/>
                  </a:lnTo>
                  <a:lnTo>
                    <a:pt x="548" y="664"/>
                  </a:lnTo>
                  <a:lnTo>
                    <a:pt x="546" y="652"/>
                  </a:lnTo>
                  <a:lnTo>
                    <a:pt x="534" y="641"/>
                  </a:lnTo>
                  <a:lnTo>
                    <a:pt x="523" y="630"/>
                  </a:lnTo>
                  <a:lnTo>
                    <a:pt x="511" y="617"/>
                  </a:lnTo>
                  <a:lnTo>
                    <a:pt x="500" y="607"/>
                  </a:lnTo>
                  <a:lnTo>
                    <a:pt x="481" y="601"/>
                  </a:lnTo>
                  <a:lnTo>
                    <a:pt x="478" y="593"/>
                  </a:lnTo>
                  <a:lnTo>
                    <a:pt x="488" y="581"/>
                  </a:lnTo>
                  <a:lnTo>
                    <a:pt x="500" y="575"/>
                  </a:lnTo>
                  <a:lnTo>
                    <a:pt x="516" y="581"/>
                  </a:lnTo>
                  <a:lnTo>
                    <a:pt x="524" y="576"/>
                  </a:lnTo>
                  <a:lnTo>
                    <a:pt x="539" y="572"/>
                  </a:lnTo>
                  <a:lnTo>
                    <a:pt x="538" y="565"/>
                  </a:lnTo>
                  <a:lnTo>
                    <a:pt x="533" y="559"/>
                  </a:lnTo>
                  <a:lnTo>
                    <a:pt x="526" y="551"/>
                  </a:lnTo>
                  <a:lnTo>
                    <a:pt x="524" y="547"/>
                  </a:lnTo>
                  <a:lnTo>
                    <a:pt x="523" y="539"/>
                  </a:lnTo>
                  <a:lnTo>
                    <a:pt x="521" y="534"/>
                  </a:lnTo>
                  <a:lnTo>
                    <a:pt x="515" y="528"/>
                  </a:lnTo>
                  <a:lnTo>
                    <a:pt x="510" y="521"/>
                  </a:lnTo>
                  <a:lnTo>
                    <a:pt x="500" y="513"/>
                  </a:lnTo>
                  <a:lnTo>
                    <a:pt x="495" y="502"/>
                  </a:lnTo>
                  <a:lnTo>
                    <a:pt x="495" y="494"/>
                  </a:lnTo>
                  <a:lnTo>
                    <a:pt x="498" y="483"/>
                  </a:lnTo>
                  <a:lnTo>
                    <a:pt x="500" y="471"/>
                  </a:lnTo>
                  <a:lnTo>
                    <a:pt x="495" y="465"/>
                  </a:lnTo>
                  <a:lnTo>
                    <a:pt x="485" y="462"/>
                  </a:lnTo>
                  <a:lnTo>
                    <a:pt x="480" y="452"/>
                  </a:lnTo>
                  <a:lnTo>
                    <a:pt x="485" y="449"/>
                  </a:lnTo>
                  <a:lnTo>
                    <a:pt x="495" y="445"/>
                  </a:lnTo>
                  <a:lnTo>
                    <a:pt x="501" y="440"/>
                  </a:lnTo>
                  <a:lnTo>
                    <a:pt x="506" y="432"/>
                  </a:lnTo>
                  <a:lnTo>
                    <a:pt x="510" y="424"/>
                  </a:lnTo>
                  <a:lnTo>
                    <a:pt x="518" y="418"/>
                  </a:lnTo>
                  <a:lnTo>
                    <a:pt x="521" y="410"/>
                  </a:lnTo>
                  <a:lnTo>
                    <a:pt x="524" y="402"/>
                  </a:lnTo>
                  <a:lnTo>
                    <a:pt x="536" y="394"/>
                  </a:lnTo>
                  <a:lnTo>
                    <a:pt x="546" y="384"/>
                  </a:lnTo>
                  <a:lnTo>
                    <a:pt x="556" y="374"/>
                  </a:lnTo>
                  <a:lnTo>
                    <a:pt x="567" y="364"/>
                  </a:lnTo>
                  <a:lnTo>
                    <a:pt x="576" y="356"/>
                  </a:lnTo>
                  <a:lnTo>
                    <a:pt x="591" y="348"/>
                  </a:lnTo>
                  <a:lnTo>
                    <a:pt x="592" y="347"/>
                  </a:lnTo>
                  <a:lnTo>
                    <a:pt x="591" y="343"/>
                  </a:lnTo>
                  <a:lnTo>
                    <a:pt x="589" y="339"/>
                  </a:lnTo>
                  <a:lnTo>
                    <a:pt x="584" y="334"/>
                  </a:lnTo>
                  <a:lnTo>
                    <a:pt x="577" y="329"/>
                  </a:lnTo>
                  <a:lnTo>
                    <a:pt x="572" y="319"/>
                  </a:lnTo>
                  <a:lnTo>
                    <a:pt x="561" y="308"/>
                  </a:lnTo>
                  <a:lnTo>
                    <a:pt x="559" y="300"/>
                  </a:lnTo>
                  <a:lnTo>
                    <a:pt x="558" y="290"/>
                  </a:lnTo>
                  <a:lnTo>
                    <a:pt x="562" y="275"/>
                  </a:lnTo>
                  <a:lnTo>
                    <a:pt x="566" y="266"/>
                  </a:lnTo>
                  <a:lnTo>
                    <a:pt x="562" y="258"/>
                  </a:lnTo>
                  <a:lnTo>
                    <a:pt x="572" y="254"/>
                  </a:lnTo>
                  <a:lnTo>
                    <a:pt x="586" y="254"/>
                  </a:lnTo>
                  <a:lnTo>
                    <a:pt x="601" y="256"/>
                  </a:lnTo>
                  <a:lnTo>
                    <a:pt x="612" y="253"/>
                  </a:lnTo>
                  <a:lnTo>
                    <a:pt x="622" y="248"/>
                  </a:lnTo>
                  <a:lnTo>
                    <a:pt x="632" y="245"/>
                  </a:lnTo>
                  <a:lnTo>
                    <a:pt x="647" y="240"/>
                  </a:lnTo>
                  <a:lnTo>
                    <a:pt x="663" y="240"/>
                  </a:lnTo>
                  <a:lnTo>
                    <a:pt x="673" y="237"/>
                  </a:lnTo>
                  <a:lnTo>
                    <a:pt x="675" y="237"/>
                  </a:lnTo>
                  <a:lnTo>
                    <a:pt x="680" y="235"/>
                  </a:lnTo>
                  <a:lnTo>
                    <a:pt x="680" y="229"/>
                  </a:lnTo>
                  <a:lnTo>
                    <a:pt x="683" y="204"/>
                  </a:lnTo>
                  <a:lnTo>
                    <a:pt x="687" y="190"/>
                  </a:lnTo>
                  <a:lnTo>
                    <a:pt x="698" y="185"/>
                  </a:lnTo>
                  <a:lnTo>
                    <a:pt x="705" y="188"/>
                  </a:lnTo>
                  <a:lnTo>
                    <a:pt x="708" y="188"/>
                  </a:lnTo>
                  <a:lnTo>
                    <a:pt x="718" y="190"/>
                  </a:lnTo>
                  <a:lnTo>
                    <a:pt x="728" y="191"/>
                  </a:lnTo>
                  <a:lnTo>
                    <a:pt x="739" y="191"/>
                  </a:lnTo>
                  <a:lnTo>
                    <a:pt x="754" y="185"/>
                  </a:lnTo>
                  <a:lnTo>
                    <a:pt x="756" y="182"/>
                  </a:lnTo>
                  <a:lnTo>
                    <a:pt x="758" y="177"/>
                  </a:lnTo>
                  <a:lnTo>
                    <a:pt x="761" y="170"/>
                  </a:lnTo>
                  <a:lnTo>
                    <a:pt x="758" y="164"/>
                  </a:lnTo>
                  <a:lnTo>
                    <a:pt x="753" y="149"/>
                  </a:lnTo>
                  <a:lnTo>
                    <a:pt x="748" y="133"/>
                  </a:lnTo>
                  <a:lnTo>
                    <a:pt x="744" y="114"/>
                  </a:lnTo>
                  <a:lnTo>
                    <a:pt x="741" y="102"/>
                  </a:lnTo>
                  <a:lnTo>
                    <a:pt x="744" y="94"/>
                  </a:lnTo>
                  <a:lnTo>
                    <a:pt x="748" y="86"/>
                  </a:lnTo>
                  <a:lnTo>
                    <a:pt x="749" y="80"/>
                  </a:lnTo>
                  <a:lnTo>
                    <a:pt x="751" y="67"/>
                  </a:lnTo>
                  <a:lnTo>
                    <a:pt x="751" y="47"/>
                  </a:lnTo>
                  <a:lnTo>
                    <a:pt x="751" y="29"/>
                  </a:lnTo>
                  <a:lnTo>
                    <a:pt x="751" y="10"/>
                  </a:lnTo>
                  <a:lnTo>
                    <a:pt x="763" y="4"/>
                  </a:lnTo>
                  <a:lnTo>
                    <a:pt x="773" y="7"/>
                  </a:lnTo>
                  <a:lnTo>
                    <a:pt x="784" y="5"/>
                  </a:lnTo>
                  <a:lnTo>
                    <a:pt x="792" y="0"/>
                  </a:lnTo>
                  <a:lnTo>
                    <a:pt x="806" y="10"/>
                  </a:lnTo>
                  <a:lnTo>
                    <a:pt x="821" y="34"/>
                  </a:lnTo>
                  <a:lnTo>
                    <a:pt x="822" y="39"/>
                  </a:lnTo>
                  <a:lnTo>
                    <a:pt x="825" y="42"/>
                  </a:lnTo>
                  <a:lnTo>
                    <a:pt x="830" y="41"/>
                  </a:lnTo>
                  <a:lnTo>
                    <a:pt x="839" y="38"/>
                  </a:lnTo>
                  <a:lnTo>
                    <a:pt x="845" y="34"/>
                  </a:lnTo>
                  <a:lnTo>
                    <a:pt x="854" y="26"/>
                  </a:lnTo>
                  <a:lnTo>
                    <a:pt x="864" y="26"/>
                  </a:lnTo>
                  <a:lnTo>
                    <a:pt x="872" y="36"/>
                  </a:lnTo>
                  <a:lnTo>
                    <a:pt x="880" y="41"/>
                  </a:lnTo>
                  <a:lnTo>
                    <a:pt x="890" y="44"/>
                  </a:lnTo>
                  <a:lnTo>
                    <a:pt x="903" y="49"/>
                  </a:lnTo>
                  <a:lnTo>
                    <a:pt x="910" y="59"/>
                  </a:lnTo>
                  <a:lnTo>
                    <a:pt x="915" y="72"/>
                  </a:lnTo>
                  <a:lnTo>
                    <a:pt x="920" y="76"/>
                  </a:lnTo>
                  <a:lnTo>
                    <a:pt x="933" y="83"/>
                  </a:lnTo>
                  <a:lnTo>
                    <a:pt x="941" y="88"/>
                  </a:lnTo>
                  <a:lnTo>
                    <a:pt x="950" y="91"/>
                  </a:lnTo>
                  <a:lnTo>
                    <a:pt x="964" y="88"/>
                  </a:lnTo>
                  <a:lnTo>
                    <a:pt x="968" y="97"/>
                  </a:lnTo>
                  <a:lnTo>
                    <a:pt x="971" y="110"/>
                  </a:lnTo>
                  <a:lnTo>
                    <a:pt x="966" y="118"/>
                  </a:lnTo>
                  <a:lnTo>
                    <a:pt x="984" y="146"/>
                  </a:lnTo>
                  <a:lnTo>
                    <a:pt x="988" y="146"/>
                  </a:lnTo>
                  <a:lnTo>
                    <a:pt x="993" y="144"/>
                  </a:lnTo>
                  <a:lnTo>
                    <a:pt x="1011" y="143"/>
                  </a:lnTo>
                  <a:lnTo>
                    <a:pt x="1024" y="141"/>
                  </a:lnTo>
                  <a:lnTo>
                    <a:pt x="1036" y="140"/>
                  </a:lnTo>
                  <a:lnTo>
                    <a:pt x="1047" y="133"/>
                  </a:lnTo>
                  <a:lnTo>
                    <a:pt x="1050" y="131"/>
                  </a:lnTo>
                  <a:lnTo>
                    <a:pt x="1055" y="127"/>
                  </a:lnTo>
                  <a:lnTo>
                    <a:pt x="1062" y="123"/>
                  </a:lnTo>
                  <a:lnTo>
                    <a:pt x="1072" y="125"/>
                  </a:lnTo>
                  <a:lnTo>
                    <a:pt x="1079" y="122"/>
                  </a:lnTo>
                  <a:lnTo>
                    <a:pt x="1090" y="122"/>
                  </a:lnTo>
                  <a:lnTo>
                    <a:pt x="1103" y="127"/>
                  </a:lnTo>
                  <a:lnTo>
                    <a:pt x="1117" y="131"/>
                  </a:lnTo>
                  <a:lnTo>
                    <a:pt x="1120" y="128"/>
                  </a:lnTo>
                  <a:lnTo>
                    <a:pt x="1126" y="122"/>
                  </a:lnTo>
                  <a:lnTo>
                    <a:pt x="1141" y="118"/>
                  </a:lnTo>
                  <a:lnTo>
                    <a:pt x="1156" y="125"/>
                  </a:lnTo>
                  <a:lnTo>
                    <a:pt x="1176" y="130"/>
                  </a:lnTo>
                  <a:lnTo>
                    <a:pt x="1178" y="125"/>
                  </a:lnTo>
                  <a:lnTo>
                    <a:pt x="1186" y="127"/>
                  </a:lnTo>
                  <a:lnTo>
                    <a:pt x="1199" y="127"/>
                  </a:lnTo>
                  <a:lnTo>
                    <a:pt x="1214" y="127"/>
                  </a:lnTo>
                  <a:lnTo>
                    <a:pt x="1226" y="135"/>
                  </a:lnTo>
                  <a:lnTo>
                    <a:pt x="1227" y="13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8" name="Freeform 178"/>
            <p:cNvSpPr>
              <a:spLocks/>
            </p:cNvSpPr>
            <p:nvPr/>
          </p:nvSpPr>
          <p:spPr bwMode="auto">
            <a:xfrm>
              <a:off x="239712" y="1931195"/>
              <a:ext cx="528638" cy="992188"/>
            </a:xfrm>
            <a:custGeom>
              <a:avLst/>
              <a:gdLst>
                <a:gd name="T0" fmla="*/ 470 w 667"/>
                <a:gd name="T1" fmla="*/ 37 h 1251"/>
                <a:gd name="T2" fmla="*/ 468 w 667"/>
                <a:gd name="T3" fmla="*/ 64 h 1251"/>
                <a:gd name="T4" fmla="*/ 473 w 667"/>
                <a:gd name="T5" fmla="*/ 102 h 1251"/>
                <a:gd name="T6" fmla="*/ 473 w 667"/>
                <a:gd name="T7" fmla="*/ 144 h 1251"/>
                <a:gd name="T8" fmla="*/ 513 w 667"/>
                <a:gd name="T9" fmla="*/ 152 h 1251"/>
                <a:gd name="T10" fmla="*/ 540 w 667"/>
                <a:gd name="T11" fmla="*/ 176 h 1251"/>
                <a:gd name="T12" fmla="*/ 591 w 667"/>
                <a:gd name="T13" fmla="*/ 194 h 1251"/>
                <a:gd name="T14" fmla="*/ 612 w 667"/>
                <a:gd name="T15" fmla="*/ 233 h 1251"/>
                <a:gd name="T16" fmla="*/ 584 w 667"/>
                <a:gd name="T17" fmla="*/ 265 h 1251"/>
                <a:gd name="T18" fmla="*/ 554 w 667"/>
                <a:gd name="T19" fmla="*/ 257 h 1251"/>
                <a:gd name="T20" fmla="*/ 530 w 667"/>
                <a:gd name="T21" fmla="*/ 288 h 1251"/>
                <a:gd name="T22" fmla="*/ 490 w 667"/>
                <a:gd name="T23" fmla="*/ 309 h 1251"/>
                <a:gd name="T24" fmla="*/ 470 w 667"/>
                <a:gd name="T25" fmla="*/ 349 h 1251"/>
                <a:gd name="T26" fmla="*/ 444 w 667"/>
                <a:gd name="T27" fmla="*/ 373 h 1251"/>
                <a:gd name="T28" fmla="*/ 467 w 667"/>
                <a:gd name="T29" fmla="*/ 398 h 1251"/>
                <a:gd name="T30" fmla="*/ 497 w 667"/>
                <a:gd name="T31" fmla="*/ 425 h 1251"/>
                <a:gd name="T32" fmla="*/ 525 w 667"/>
                <a:gd name="T33" fmla="*/ 461 h 1251"/>
                <a:gd name="T34" fmla="*/ 536 w 667"/>
                <a:gd name="T35" fmla="*/ 529 h 1251"/>
                <a:gd name="T36" fmla="*/ 511 w 667"/>
                <a:gd name="T37" fmla="*/ 603 h 1251"/>
                <a:gd name="T38" fmla="*/ 536 w 667"/>
                <a:gd name="T39" fmla="*/ 662 h 1251"/>
                <a:gd name="T40" fmla="*/ 546 w 667"/>
                <a:gd name="T41" fmla="*/ 725 h 1251"/>
                <a:gd name="T42" fmla="*/ 601 w 667"/>
                <a:gd name="T43" fmla="*/ 744 h 1251"/>
                <a:gd name="T44" fmla="*/ 645 w 667"/>
                <a:gd name="T45" fmla="*/ 757 h 1251"/>
                <a:gd name="T46" fmla="*/ 652 w 667"/>
                <a:gd name="T47" fmla="*/ 799 h 1251"/>
                <a:gd name="T48" fmla="*/ 631 w 667"/>
                <a:gd name="T49" fmla="*/ 810 h 1251"/>
                <a:gd name="T50" fmla="*/ 629 w 667"/>
                <a:gd name="T51" fmla="*/ 848 h 1251"/>
                <a:gd name="T52" fmla="*/ 588 w 667"/>
                <a:gd name="T53" fmla="*/ 870 h 1251"/>
                <a:gd name="T54" fmla="*/ 558 w 667"/>
                <a:gd name="T55" fmla="*/ 875 h 1251"/>
                <a:gd name="T56" fmla="*/ 533 w 667"/>
                <a:gd name="T57" fmla="*/ 886 h 1251"/>
                <a:gd name="T58" fmla="*/ 520 w 667"/>
                <a:gd name="T59" fmla="*/ 917 h 1251"/>
                <a:gd name="T60" fmla="*/ 490 w 667"/>
                <a:gd name="T61" fmla="*/ 909 h 1251"/>
                <a:gd name="T62" fmla="*/ 445 w 667"/>
                <a:gd name="T63" fmla="*/ 898 h 1251"/>
                <a:gd name="T64" fmla="*/ 406 w 667"/>
                <a:gd name="T65" fmla="*/ 912 h 1251"/>
                <a:gd name="T66" fmla="*/ 374 w 667"/>
                <a:gd name="T67" fmla="*/ 940 h 1251"/>
                <a:gd name="T68" fmla="*/ 376 w 667"/>
                <a:gd name="T69" fmla="*/ 972 h 1251"/>
                <a:gd name="T70" fmla="*/ 427 w 667"/>
                <a:gd name="T71" fmla="*/ 1009 h 1251"/>
                <a:gd name="T72" fmla="*/ 454 w 667"/>
                <a:gd name="T73" fmla="*/ 1063 h 1251"/>
                <a:gd name="T74" fmla="*/ 510 w 667"/>
                <a:gd name="T75" fmla="*/ 1092 h 1251"/>
                <a:gd name="T76" fmla="*/ 523 w 667"/>
                <a:gd name="T77" fmla="*/ 1137 h 1251"/>
                <a:gd name="T78" fmla="*/ 511 w 667"/>
                <a:gd name="T79" fmla="*/ 1200 h 1251"/>
                <a:gd name="T80" fmla="*/ 472 w 667"/>
                <a:gd name="T81" fmla="*/ 1239 h 1251"/>
                <a:gd name="T82" fmla="*/ 444 w 667"/>
                <a:gd name="T83" fmla="*/ 1244 h 1251"/>
                <a:gd name="T84" fmla="*/ 416 w 667"/>
                <a:gd name="T85" fmla="*/ 1218 h 1251"/>
                <a:gd name="T86" fmla="*/ 402 w 667"/>
                <a:gd name="T87" fmla="*/ 1192 h 1251"/>
                <a:gd name="T88" fmla="*/ 386 w 667"/>
                <a:gd name="T89" fmla="*/ 1160 h 1251"/>
                <a:gd name="T90" fmla="*/ 369 w 667"/>
                <a:gd name="T91" fmla="*/ 1119 h 1251"/>
                <a:gd name="T92" fmla="*/ 354 w 667"/>
                <a:gd name="T93" fmla="*/ 1087 h 1251"/>
                <a:gd name="T94" fmla="*/ 341 w 667"/>
                <a:gd name="T95" fmla="*/ 1061 h 1251"/>
                <a:gd name="T96" fmla="*/ 331 w 667"/>
                <a:gd name="T97" fmla="*/ 1034 h 1251"/>
                <a:gd name="T98" fmla="*/ 326 w 667"/>
                <a:gd name="T99" fmla="*/ 995 h 1251"/>
                <a:gd name="T100" fmla="*/ 248 w 667"/>
                <a:gd name="T101" fmla="*/ 1027 h 1251"/>
                <a:gd name="T102" fmla="*/ 214 w 667"/>
                <a:gd name="T103" fmla="*/ 1073 h 1251"/>
                <a:gd name="T104" fmla="*/ 156 w 667"/>
                <a:gd name="T105" fmla="*/ 1082 h 1251"/>
                <a:gd name="T106" fmla="*/ 100 w 667"/>
                <a:gd name="T107" fmla="*/ 1089 h 1251"/>
                <a:gd name="T108" fmla="*/ 63 w 667"/>
                <a:gd name="T109" fmla="*/ 1076 h 1251"/>
                <a:gd name="T110" fmla="*/ 19 w 667"/>
                <a:gd name="T111" fmla="*/ 1035 h 1251"/>
                <a:gd name="T112" fmla="*/ 14 w 667"/>
                <a:gd name="T113" fmla="*/ 956 h 1251"/>
                <a:gd name="T114" fmla="*/ 72 w 667"/>
                <a:gd name="T115" fmla="*/ 882 h 1251"/>
                <a:gd name="T116" fmla="*/ 53 w 667"/>
                <a:gd name="T117" fmla="*/ 83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67" h="1251">
                  <a:moveTo>
                    <a:pt x="472" y="0"/>
                  </a:moveTo>
                  <a:lnTo>
                    <a:pt x="477" y="1"/>
                  </a:lnTo>
                  <a:lnTo>
                    <a:pt x="478" y="3"/>
                  </a:lnTo>
                  <a:lnTo>
                    <a:pt x="482" y="5"/>
                  </a:lnTo>
                  <a:lnTo>
                    <a:pt x="485" y="26"/>
                  </a:lnTo>
                  <a:lnTo>
                    <a:pt x="483" y="30"/>
                  </a:lnTo>
                  <a:lnTo>
                    <a:pt x="478" y="30"/>
                  </a:lnTo>
                  <a:lnTo>
                    <a:pt x="473" y="32"/>
                  </a:lnTo>
                  <a:lnTo>
                    <a:pt x="473" y="35"/>
                  </a:lnTo>
                  <a:lnTo>
                    <a:pt x="470" y="37"/>
                  </a:lnTo>
                  <a:lnTo>
                    <a:pt x="468" y="40"/>
                  </a:lnTo>
                  <a:lnTo>
                    <a:pt x="465" y="42"/>
                  </a:lnTo>
                  <a:lnTo>
                    <a:pt x="464" y="43"/>
                  </a:lnTo>
                  <a:lnTo>
                    <a:pt x="462" y="45"/>
                  </a:lnTo>
                  <a:lnTo>
                    <a:pt x="465" y="47"/>
                  </a:lnTo>
                  <a:lnTo>
                    <a:pt x="467" y="50"/>
                  </a:lnTo>
                  <a:lnTo>
                    <a:pt x="467" y="55"/>
                  </a:lnTo>
                  <a:lnTo>
                    <a:pt x="470" y="56"/>
                  </a:lnTo>
                  <a:lnTo>
                    <a:pt x="470" y="61"/>
                  </a:lnTo>
                  <a:lnTo>
                    <a:pt x="468" y="64"/>
                  </a:lnTo>
                  <a:lnTo>
                    <a:pt x="468" y="66"/>
                  </a:lnTo>
                  <a:lnTo>
                    <a:pt x="472" y="69"/>
                  </a:lnTo>
                  <a:lnTo>
                    <a:pt x="473" y="73"/>
                  </a:lnTo>
                  <a:lnTo>
                    <a:pt x="472" y="76"/>
                  </a:lnTo>
                  <a:lnTo>
                    <a:pt x="470" y="77"/>
                  </a:lnTo>
                  <a:lnTo>
                    <a:pt x="467" y="82"/>
                  </a:lnTo>
                  <a:lnTo>
                    <a:pt x="468" y="89"/>
                  </a:lnTo>
                  <a:lnTo>
                    <a:pt x="470" y="90"/>
                  </a:lnTo>
                  <a:lnTo>
                    <a:pt x="472" y="94"/>
                  </a:lnTo>
                  <a:lnTo>
                    <a:pt x="473" y="102"/>
                  </a:lnTo>
                  <a:lnTo>
                    <a:pt x="473" y="106"/>
                  </a:lnTo>
                  <a:lnTo>
                    <a:pt x="472" y="111"/>
                  </a:lnTo>
                  <a:lnTo>
                    <a:pt x="477" y="115"/>
                  </a:lnTo>
                  <a:lnTo>
                    <a:pt x="477" y="116"/>
                  </a:lnTo>
                  <a:lnTo>
                    <a:pt x="478" y="121"/>
                  </a:lnTo>
                  <a:lnTo>
                    <a:pt x="478" y="126"/>
                  </a:lnTo>
                  <a:lnTo>
                    <a:pt x="475" y="132"/>
                  </a:lnTo>
                  <a:lnTo>
                    <a:pt x="473" y="137"/>
                  </a:lnTo>
                  <a:lnTo>
                    <a:pt x="473" y="140"/>
                  </a:lnTo>
                  <a:lnTo>
                    <a:pt x="473" y="144"/>
                  </a:lnTo>
                  <a:lnTo>
                    <a:pt x="475" y="147"/>
                  </a:lnTo>
                  <a:lnTo>
                    <a:pt x="483" y="157"/>
                  </a:lnTo>
                  <a:lnTo>
                    <a:pt x="492" y="162"/>
                  </a:lnTo>
                  <a:lnTo>
                    <a:pt x="497" y="162"/>
                  </a:lnTo>
                  <a:lnTo>
                    <a:pt x="500" y="160"/>
                  </a:lnTo>
                  <a:lnTo>
                    <a:pt x="503" y="158"/>
                  </a:lnTo>
                  <a:lnTo>
                    <a:pt x="505" y="157"/>
                  </a:lnTo>
                  <a:lnTo>
                    <a:pt x="507" y="155"/>
                  </a:lnTo>
                  <a:lnTo>
                    <a:pt x="511" y="153"/>
                  </a:lnTo>
                  <a:lnTo>
                    <a:pt x="513" y="152"/>
                  </a:lnTo>
                  <a:lnTo>
                    <a:pt x="518" y="157"/>
                  </a:lnTo>
                  <a:lnTo>
                    <a:pt x="523" y="158"/>
                  </a:lnTo>
                  <a:lnTo>
                    <a:pt x="528" y="160"/>
                  </a:lnTo>
                  <a:lnTo>
                    <a:pt x="531" y="163"/>
                  </a:lnTo>
                  <a:lnTo>
                    <a:pt x="533" y="165"/>
                  </a:lnTo>
                  <a:lnTo>
                    <a:pt x="533" y="166"/>
                  </a:lnTo>
                  <a:lnTo>
                    <a:pt x="535" y="170"/>
                  </a:lnTo>
                  <a:lnTo>
                    <a:pt x="535" y="173"/>
                  </a:lnTo>
                  <a:lnTo>
                    <a:pt x="536" y="176"/>
                  </a:lnTo>
                  <a:lnTo>
                    <a:pt x="540" y="176"/>
                  </a:lnTo>
                  <a:lnTo>
                    <a:pt x="548" y="176"/>
                  </a:lnTo>
                  <a:lnTo>
                    <a:pt x="563" y="174"/>
                  </a:lnTo>
                  <a:lnTo>
                    <a:pt x="566" y="176"/>
                  </a:lnTo>
                  <a:lnTo>
                    <a:pt x="568" y="178"/>
                  </a:lnTo>
                  <a:lnTo>
                    <a:pt x="571" y="179"/>
                  </a:lnTo>
                  <a:lnTo>
                    <a:pt x="578" y="184"/>
                  </a:lnTo>
                  <a:lnTo>
                    <a:pt x="581" y="187"/>
                  </a:lnTo>
                  <a:lnTo>
                    <a:pt x="583" y="187"/>
                  </a:lnTo>
                  <a:lnTo>
                    <a:pt x="586" y="189"/>
                  </a:lnTo>
                  <a:lnTo>
                    <a:pt x="591" y="194"/>
                  </a:lnTo>
                  <a:lnTo>
                    <a:pt x="594" y="197"/>
                  </a:lnTo>
                  <a:lnTo>
                    <a:pt x="599" y="204"/>
                  </a:lnTo>
                  <a:lnTo>
                    <a:pt x="602" y="207"/>
                  </a:lnTo>
                  <a:lnTo>
                    <a:pt x="606" y="213"/>
                  </a:lnTo>
                  <a:lnTo>
                    <a:pt x="609" y="218"/>
                  </a:lnTo>
                  <a:lnTo>
                    <a:pt x="611" y="221"/>
                  </a:lnTo>
                  <a:lnTo>
                    <a:pt x="612" y="223"/>
                  </a:lnTo>
                  <a:lnTo>
                    <a:pt x="616" y="229"/>
                  </a:lnTo>
                  <a:lnTo>
                    <a:pt x="614" y="231"/>
                  </a:lnTo>
                  <a:lnTo>
                    <a:pt x="612" y="233"/>
                  </a:lnTo>
                  <a:lnTo>
                    <a:pt x="609" y="234"/>
                  </a:lnTo>
                  <a:lnTo>
                    <a:pt x="609" y="239"/>
                  </a:lnTo>
                  <a:lnTo>
                    <a:pt x="609" y="242"/>
                  </a:lnTo>
                  <a:lnTo>
                    <a:pt x="607" y="247"/>
                  </a:lnTo>
                  <a:lnTo>
                    <a:pt x="601" y="251"/>
                  </a:lnTo>
                  <a:lnTo>
                    <a:pt x="596" y="257"/>
                  </a:lnTo>
                  <a:lnTo>
                    <a:pt x="593" y="262"/>
                  </a:lnTo>
                  <a:lnTo>
                    <a:pt x="591" y="263"/>
                  </a:lnTo>
                  <a:lnTo>
                    <a:pt x="588" y="265"/>
                  </a:lnTo>
                  <a:lnTo>
                    <a:pt x="584" y="265"/>
                  </a:lnTo>
                  <a:lnTo>
                    <a:pt x="583" y="265"/>
                  </a:lnTo>
                  <a:lnTo>
                    <a:pt x="578" y="265"/>
                  </a:lnTo>
                  <a:lnTo>
                    <a:pt x="574" y="263"/>
                  </a:lnTo>
                  <a:lnTo>
                    <a:pt x="573" y="263"/>
                  </a:lnTo>
                  <a:lnTo>
                    <a:pt x="569" y="262"/>
                  </a:lnTo>
                  <a:lnTo>
                    <a:pt x="566" y="262"/>
                  </a:lnTo>
                  <a:lnTo>
                    <a:pt x="563" y="262"/>
                  </a:lnTo>
                  <a:lnTo>
                    <a:pt x="561" y="260"/>
                  </a:lnTo>
                  <a:lnTo>
                    <a:pt x="559" y="259"/>
                  </a:lnTo>
                  <a:lnTo>
                    <a:pt x="554" y="257"/>
                  </a:lnTo>
                  <a:lnTo>
                    <a:pt x="551" y="257"/>
                  </a:lnTo>
                  <a:lnTo>
                    <a:pt x="548" y="257"/>
                  </a:lnTo>
                  <a:lnTo>
                    <a:pt x="548" y="263"/>
                  </a:lnTo>
                  <a:lnTo>
                    <a:pt x="546" y="272"/>
                  </a:lnTo>
                  <a:lnTo>
                    <a:pt x="543" y="273"/>
                  </a:lnTo>
                  <a:lnTo>
                    <a:pt x="540" y="276"/>
                  </a:lnTo>
                  <a:lnTo>
                    <a:pt x="536" y="280"/>
                  </a:lnTo>
                  <a:lnTo>
                    <a:pt x="535" y="281"/>
                  </a:lnTo>
                  <a:lnTo>
                    <a:pt x="531" y="286"/>
                  </a:lnTo>
                  <a:lnTo>
                    <a:pt x="530" y="288"/>
                  </a:lnTo>
                  <a:lnTo>
                    <a:pt x="528" y="289"/>
                  </a:lnTo>
                  <a:lnTo>
                    <a:pt x="525" y="291"/>
                  </a:lnTo>
                  <a:lnTo>
                    <a:pt x="518" y="293"/>
                  </a:lnTo>
                  <a:lnTo>
                    <a:pt x="516" y="294"/>
                  </a:lnTo>
                  <a:lnTo>
                    <a:pt x="503" y="299"/>
                  </a:lnTo>
                  <a:lnTo>
                    <a:pt x="500" y="301"/>
                  </a:lnTo>
                  <a:lnTo>
                    <a:pt x="498" y="302"/>
                  </a:lnTo>
                  <a:lnTo>
                    <a:pt x="497" y="304"/>
                  </a:lnTo>
                  <a:lnTo>
                    <a:pt x="493" y="306"/>
                  </a:lnTo>
                  <a:lnTo>
                    <a:pt x="490" y="309"/>
                  </a:lnTo>
                  <a:lnTo>
                    <a:pt x="487" y="315"/>
                  </a:lnTo>
                  <a:lnTo>
                    <a:pt x="485" y="317"/>
                  </a:lnTo>
                  <a:lnTo>
                    <a:pt x="485" y="320"/>
                  </a:lnTo>
                  <a:lnTo>
                    <a:pt x="480" y="323"/>
                  </a:lnTo>
                  <a:lnTo>
                    <a:pt x="478" y="328"/>
                  </a:lnTo>
                  <a:lnTo>
                    <a:pt x="477" y="331"/>
                  </a:lnTo>
                  <a:lnTo>
                    <a:pt x="475" y="335"/>
                  </a:lnTo>
                  <a:lnTo>
                    <a:pt x="473" y="340"/>
                  </a:lnTo>
                  <a:lnTo>
                    <a:pt x="472" y="346"/>
                  </a:lnTo>
                  <a:lnTo>
                    <a:pt x="470" y="349"/>
                  </a:lnTo>
                  <a:lnTo>
                    <a:pt x="468" y="351"/>
                  </a:lnTo>
                  <a:lnTo>
                    <a:pt x="467" y="352"/>
                  </a:lnTo>
                  <a:lnTo>
                    <a:pt x="464" y="354"/>
                  </a:lnTo>
                  <a:lnTo>
                    <a:pt x="462" y="356"/>
                  </a:lnTo>
                  <a:lnTo>
                    <a:pt x="459" y="359"/>
                  </a:lnTo>
                  <a:lnTo>
                    <a:pt x="457" y="359"/>
                  </a:lnTo>
                  <a:lnTo>
                    <a:pt x="454" y="361"/>
                  </a:lnTo>
                  <a:lnTo>
                    <a:pt x="450" y="364"/>
                  </a:lnTo>
                  <a:lnTo>
                    <a:pt x="445" y="370"/>
                  </a:lnTo>
                  <a:lnTo>
                    <a:pt x="444" y="373"/>
                  </a:lnTo>
                  <a:lnTo>
                    <a:pt x="437" y="380"/>
                  </a:lnTo>
                  <a:lnTo>
                    <a:pt x="435" y="383"/>
                  </a:lnTo>
                  <a:lnTo>
                    <a:pt x="437" y="388"/>
                  </a:lnTo>
                  <a:lnTo>
                    <a:pt x="440" y="391"/>
                  </a:lnTo>
                  <a:lnTo>
                    <a:pt x="444" y="395"/>
                  </a:lnTo>
                  <a:lnTo>
                    <a:pt x="449" y="398"/>
                  </a:lnTo>
                  <a:lnTo>
                    <a:pt x="454" y="398"/>
                  </a:lnTo>
                  <a:lnTo>
                    <a:pt x="459" y="396"/>
                  </a:lnTo>
                  <a:lnTo>
                    <a:pt x="464" y="396"/>
                  </a:lnTo>
                  <a:lnTo>
                    <a:pt x="467" y="398"/>
                  </a:lnTo>
                  <a:lnTo>
                    <a:pt x="472" y="403"/>
                  </a:lnTo>
                  <a:lnTo>
                    <a:pt x="478" y="407"/>
                  </a:lnTo>
                  <a:lnTo>
                    <a:pt x="485" y="409"/>
                  </a:lnTo>
                  <a:lnTo>
                    <a:pt x="490" y="409"/>
                  </a:lnTo>
                  <a:lnTo>
                    <a:pt x="493" y="411"/>
                  </a:lnTo>
                  <a:lnTo>
                    <a:pt x="495" y="411"/>
                  </a:lnTo>
                  <a:lnTo>
                    <a:pt x="497" y="416"/>
                  </a:lnTo>
                  <a:lnTo>
                    <a:pt x="497" y="417"/>
                  </a:lnTo>
                  <a:lnTo>
                    <a:pt x="497" y="420"/>
                  </a:lnTo>
                  <a:lnTo>
                    <a:pt x="497" y="425"/>
                  </a:lnTo>
                  <a:lnTo>
                    <a:pt x="500" y="428"/>
                  </a:lnTo>
                  <a:lnTo>
                    <a:pt x="503" y="430"/>
                  </a:lnTo>
                  <a:lnTo>
                    <a:pt x="503" y="432"/>
                  </a:lnTo>
                  <a:lnTo>
                    <a:pt x="507" y="437"/>
                  </a:lnTo>
                  <a:lnTo>
                    <a:pt x="508" y="445"/>
                  </a:lnTo>
                  <a:lnTo>
                    <a:pt x="511" y="450"/>
                  </a:lnTo>
                  <a:lnTo>
                    <a:pt x="515" y="453"/>
                  </a:lnTo>
                  <a:lnTo>
                    <a:pt x="516" y="456"/>
                  </a:lnTo>
                  <a:lnTo>
                    <a:pt x="521" y="458"/>
                  </a:lnTo>
                  <a:lnTo>
                    <a:pt x="525" y="461"/>
                  </a:lnTo>
                  <a:lnTo>
                    <a:pt x="531" y="466"/>
                  </a:lnTo>
                  <a:lnTo>
                    <a:pt x="536" y="472"/>
                  </a:lnTo>
                  <a:lnTo>
                    <a:pt x="536" y="475"/>
                  </a:lnTo>
                  <a:lnTo>
                    <a:pt x="538" y="477"/>
                  </a:lnTo>
                  <a:lnTo>
                    <a:pt x="543" y="480"/>
                  </a:lnTo>
                  <a:lnTo>
                    <a:pt x="540" y="495"/>
                  </a:lnTo>
                  <a:lnTo>
                    <a:pt x="540" y="508"/>
                  </a:lnTo>
                  <a:lnTo>
                    <a:pt x="540" y="517"/>
                  </a:lnTo>
                  <a:lnTo>
                    <a:pt x="535" y="519"/>
                  </a:lnTo>
                  <a:lnTo>
                    <a:pt x="536" y="529"/>
                  </a:lnTo>
                  <a:lnTo>
                    <a:pt x="536" y="540"/>
                  </a:lnTo>
                  <a:lnTo>
                    <a:pt x="520" y="540"/>
                  </a:lnTo>
                  <a:lnTo>
                    <a:pt x="508" y="542"/>
                  </a:lnTo>
                  <a:lnTo>
                    <a:pt x="502" y="548"/>
                  </a:lnTo>
                  <a:lnTo>
                    <a:pt x="500" y="566"/>
                  </a:lnTo>
                  <a:lnTo>
                    <a:pt x="503" y="579"/>
                  </a:lnTo>
                  <a:lnTo>
                    <a:pt x="502" y="589"/>
                  </a:lnTo>
                  <a:lnTo>
                    <a:pt x="510" y="594"/>
                  </a:lnTo>
                  <a:lnTo>
                    <a:pt x="511" y="598"/>
                  </a:lnTo>
                  <a:lnTo>
                    <a:pt x="511" y="603"/>
                  </a:lnTo>
                  <a:lnTo>
                    <a:pt x="513" y="605"/>
                  </a:lnTo>
                  <a:lnTo>
                    <a:pt x="515" y="605"/>
                  </a:lnTo>
                  <a:lnTo>
                    <a:pt x="525" y="606"/>
                  </a:lnTo>
                  <a:lnTo>
                    <a:pt x="528" y="611"/>
                  </a:lnTo>
                  <a:lnTo>
                    <a:pt x="533" y="616"/>
                  </a:lnTo>
                  <a:lnTo>
                    <a:pt x="535" y="626"/>
                  </a:lnTo>
                  <a:lnTo>
                    <a:pt x="540" y="631"/>
                  </a:lnTo>
                  <a:lnTo>
                    <a:pt x="546" y="637"/>
                  </a:lnTo>
                  <a:lnTo>
                    <a:pt x="540" y="649"/>
                  </a:lnTo>
                  <a:lnTo>
                    <a:pt x="536" y="662"/>
                  </a:lnTo>
                  <a:lnTo>
                    <a:pt x="535" y="668"/>
                  </a:lnTo>
                  <a:lnTo>
                    <a:pt x="530" y="674"/>
                  </a:lnTo>
                  <a:lnTo>
                    <a:pt x="528" y="679"/>
                  </a:lnTo>
                  <a:lnTo>
                    <a:pt x="528" y="681"/>
                  </a:lnTo>
                  <a:lnTo>
                    <a:pt x="530" y="692"/>
                  </a:lnTo>
                  <a:lnTo>
                    <a:pt x="535" y="700"/>
                  </a:lnTo>
                  <a:lnTo>
                    <a:pt x="531" y="710"/>
                  </a:lnTo>
                  <a:lnTo>
                    <a:pt x="533" y="720"/>
                  </a:lnTo>
                  <a:lnTo>
                    <a:pt x="538" y="723"/>
                  </a:lnTo>
                  <a:lnTo>
                    <a:pt x="546" y="725"/>
                  </a:lnTo>
                  <a:lnTo>
                    <a:pt x="551" y="726"/>
                  </a:lnTo>
                  <a:lnTo>
                    <a:pt x="558" y="726"/>
                  </a:lnTo>
                  <a:lnTo>
                    <a:pt x="563" y="728"/>
                  </a:lnTo>
                  <a:lnTo>
                    <a:pt x="573" y="741"/>
                  </a:lnTo>
                  <a:lnTo>
                    <a:pt x="576" y="747"/>
                  </a:lnTo>
                  <a:lnTo>
                    <a:pt x="574" y="754"/>
                  </a:lnTo>
                  <a:lnTo>
                    <a:pt x="579" y="755"/>
                  </a:lnTo>
                  <a:lnTo>
                    <a:pt x="589" y="754"/>
                  </a:lnTo>
                  <a:lnTo>
                    <a:pt x="597" y="749"/>
                  </a:lnTo>
                  <a:lnTo>
                    <a:pt x="601" y="744"/>
                  </a:lnTo>
                  <a:lnTo>
                    <a:pt x="607" y="746"/>
                  </a:lnTo>
                  <a:lnTo>
                    <a:pt x="606" y="754"/>
                  </a:lnTo>
                  <a:lnTo>
                    <a:pt x="609" y="757"/>
                  </a:lnTo>
                  <a:lnTo>
                    <a:pt x="617" y="755"/>
                  </a:lnTo>
                  <a:lnTo>
                    <a:pt x="617" y="762"/>
                  </a:lnTo>
                  <a:lnTo>
                    <a:pt x="619" y="767"/>
                  </a:lnTo>
                  <a:lnTo>
                    <a:pt x="627" y="765"/>
                  </a:lnTo>
                  <a:lnTo>
                    <a:pt x="636" y="757"/>
                  </a:lnTo>
                  <a:lnTo>
                    <a:pt x="640" y="759"/>
                  </a:lnTo>
                  <a:lnTo>
                    <a:pt x="645" y="757"/>
                  </a:lnTo>
                  <a:lnTo>
                    <a:pt x="649" y="759"/>
                  </a:lnTo>
                  <a:lnTo>
                    <a:pt x="654" y="759"/>
                  </a:lnTo>
                  <a:lnTo>
                    <a:pt x="657" y="759"/>
                  </a:lnTo>
                  <a:lnTo>
                    <a:pt x="662" y="759"/>
                  </a:lnTo>
                  <a:lnTo>
                    <a:pt x="664" y="759"/>
                  </a:lnTo>
                  <a:lnTo>
                    <a:pt x="667" y="762"/>
                  </a:lnTo>
                  <a:lnTo>
                    <a:pt x="667" y="773"/>
                  </a:lnTo>
                  <a:lnTo>
                    <a:pt x="662" y="784"/>
                  </a:lnTo>
                  <a:lnTo>
                    <a:pt x="657" y="793"/>
                  </a:lnTo>
                  <a:lnTo>
                    <a:pt x="652" y="799"/>
                  </a:lnTo>
                  <a:lnTo>
                    <a:pt x="652" y="802"/>
                  </a:lnTo>
                  <a:lnTo>
                    <a:pt x="652" y="804"/>
                  </a:lnTo>
                  <a:lnTo>
                    <a:pt x="652" y="807"/>
                  </a:lnTo>
                  <a:lnTo>
                    <a:pt x="647" y="806"/>
                  </a:lnTo>
                  <a:lnTo>
                    <a:pt x="644" y="797"/>
                  </a:lnTo>
                  <a:lnTo>
                    <a:pt x="637" y="796"/>
                  </a:lnTo>
                  <a:lnTo>
                    <a:pt x="634" y="802"/>
                  </a:lnTo>
                  <a:lnTo>
                    <a:pt x="634" y="806"/>
                  </a:lnTo>
                  <a:lnTo>
                    <a:pt x="632" y="807"/>
                  </a:lnTo>
                  <a:lnTo>
                    <a:pt x="631" y="810"/>
                  </a:lnTo>
                  <a:lnTo>
                    <a:pt x="629" y="814"/>
                  </a:lnTo>
                  <a:lnTo>
                    <a:pt x="622" y="815"/>
                  </a:lnTo>
                  <a:lnTo>
                    <a:pt x="617" y="818"/>
                  </a:lnTo>
                  <a:lnTo>
                    <a:pt x="614" y="820"/>
                  </a:lnTo>
                  <a:lnTo>
                    <a:pt x="611" y="827"/>
                  </a:lnTo>
                  <a:lnTo>
                    <a:pt x="609" y="831"/>
                  </a:lnTo>
                  <a:lnTo>
                    <a:pt x="609" y="838"/>
                  </a:lnTo>
                  <a:lnTo>
                    <a:pt x="611" y="840"/>
                  </a:lnTo>
                  <a:lnTo>
                    <a:pt x="616" y="843"/>
                  </a:lnTo>
                  <a:lnTo>
                    <a:pt x="629" y="848"/>
                  </a:lnTo>
                  <a:lnTo>
                    <a:pt x="631" y="851"/>
                  </a:lnTo>
                  <a:lnTo>
                    <a:pt x="626" y="859"/>
                  </a:lnTo>
                  <a:lnTo>
                    <a:pt x="619" y="864"/>
                  </a:lnTo>
                  <a:lnTo>
                    <a:pt x="612" y="865"/>
                  </a:lnTo>
                  <a:lnTo>
                    <a:pt x="609" y="865"/>
                  </a:lnTo>
                  <a:lnTo>
                    <a:pt x="607" y="862"/>
                  </a:lnTo>
                  <a:lnTo>
                    <a:pt x="602" y="865"/>
                  </a:lnTo>
                  <a:lnTo>
                    <a:pt x="597" y="865"/>
                  </a:lnTo>
                  <a:lnTo>
                    <a:pt x="591" y="869"/>
                  </a:lnTo>
                  <a:lnTo>
                    <a:pt x="588" y="870"/>
                  </a:lnTo>
                  <a:lnTo>
                    <a:pt x="584" y="869"/>
                  </a:lnTo>
                  <a:lnTo>
                    <a:pt x="581" y="869"/>
                  </a:lnTo>
                  <a:lnTo>
                    <a:pt x="579" y="872"/>
                  </a:lnTo>
                  <a:lnTo>
                    <a:pt x="576" y="872"/>
                  </a:lnTo>
                  <a:lnTo>
                    <a:pt x="573" y="873"/>
                  </a:lnTo>
                  <a:lnTo>
                    <a:pt x="568" y="873"/>
                  </a:lnTo>
                  <a:lnTo>
                    <a:pt x="563" y="872"/>
                  </a:lnTo>
                  <a:lnTo>
                    <a:pt x="561" y="875"/>
                  </a:lnTo>
                  <a:lnTo>
                    <a:pt x="558" y="872"/>
                  </a:lnTo>
                  <a:lnTo>
                    <a:pt x="558" y="875"/>
                  </a:lnTo>
                  <a:lnTo>
                    <a:pt x="554" y="878"/>
                  </a:lnTo>
                  <a:lnTo>
                    <a:pt x="553" y="880"/>
                  </a:lnTo>
                  <a:lnTo>
                    <a:pt x="550" y="880"/>
                  </a:lnTo>
                  <a:lnTo>
                    <a:pt x="546" y="878"/>
                  </a:lnTo>
                  <a:lnTo>
                    <a:pt x="543" y="880"/>
                  </a:lnTo>
                  <a:lnTo>
                    <a:pt x="540" y="880"/>
                  </a:lnTo>
                  <a:lnTo>
                    <a:pt x="543" y="883"/>
                  </a:lnTo>
                  <a:lnTo>
                    <a:pt x="540" y="886"/>
                  </a:lnTo>
                  <a:lnTo>
                    <a:pt x="536" y="885"/>
                  </a:lnTo>
                  <a:lnTo>
                    <a:pt x="533" y="886"/>
                  </a:lnTo>
                  <a:lnTo>
                    <a:pt x="531" y="888"/>
                  </a:lnTo>
                  <a:lnTo>
                    <a:pt x="531" y="891"/>
                  </a:lnTo>
                  <a:lnTo>
                    <a:pt x="530" y="895"/>
                  </a:lnTo>
                  <a:lnTo>
                    <a:pt x="526" y="895"/>
                  </a:lnTo>
                  <a:lnTo>
                    <a:pt x="525" y="898"/>
                  </a:lnTo>
                  <a:lnTo>
                    <a:pt x="525" y="901"/>
                  </a:lnTo>
                  <a:lnTo>
                    <a:pt x="521" y="903"/>
                  </a:lnTo>
                  <a:lnTo>
                    <a:pt x="521" y="909"/>
                  </a:lnTo>
                  <a:lnTo>
                    <a:pt x="521" y="914"/>
                  </a:lnTo>
                  <a:lnTo>
                    <a:pt x="520" y="917"/>
                  </a:lnTo>
                  <a:lnTo>
                    <a:pt x="518" y="919"/>
                  </a:lnTo>
                  <a:lnTo>
                    <a:pt x="515" y="920"/>
                  </a:lnTo>
                  <a:lnTo>
                    <a:pt x="511" y="917"/>
                  </a:lnTo>
                  <a:lnTo>
                    <a:pt x="510" y="917"/>
                  </a:lnTo>
                  <a:lnTo>
                    <a:pt x="505" y="916"/>
                  </a:lnTo>
                  <a:lnTo>
                    <a:pt x="503" y="912"/>
                  </a:lnTo>
                  <a:lnTo>
                    <a:pt x="500" y="914"/>
                  </a:lnTo>
                  <a:lnTo>
                    <a:pt x="495" y="912"/>
                  </a:lnTo>
                  <a:lnTo>
                    <a:pt x="492" y="912"/>
                  </a:lnTo>
                  <a:lnTo>
                    <a:pt x="490" y="909"/>
                  </a:lnTo>
                  <a:lnTo>
                    <a:pt x="488" y="907"/>
                  </a:lnTo>
                  <a:lnTo>
                    <a:pt x="485" y="907"/>
                  </a:lnTo>
                  <a:lnTo>
                    <a:pt x="480" y="904"/>
                  </a:lnTo>
                  <a:lnTo>
                    <a:pt x="468" y="898"/>
                  </a:lnTo>
                  <a:lnTo>
                    <a:pt x="467" y="893"/>
                  </a:lnTo>
                  <a:lnTo>
                    <a:pt x="462" y="893"/>
                  </a:lnTo>
                  <a:lnTo>
                    <a:pt x="457" y="891"/>
                  </a:lnTo>
                  <a:lnTo>
                    <a:pt x="454" y="895"/>
                  </a:lnTo>
                  <a:lnTo>
                    <a:pt x="449" y="896"/>
                  </a:lnTo>
                  <a:lnTo>
                    <a:pt x="445" y="898"/>
                  </a:lnTo>
                  <a:lnTo>
                    <a:pt x="442" y="898"/>
                  </a:lnTo>
                  <a:lnTo>
                    <a:pt x="439" y="898"/>
                  </a:lnTo>
                  <a:lnTo>
                    <a:pt x="430" y="904"/>
                  </a:lnTo>
                  <a:lnTo>
                    <a:pt x="427" y="904"/>
                  </a:lnTo>
                  <a:lnTo>
                    <a:pt x="422" y="906"/>
                  </a:lnTo>
                  <a:lnTo>
                    <a:pt x="417" y="906"/>
                  </a:lnTo>
                  <a:lnTo>
                    <a:pt x="412" y="909"/>
                  </a:lnTo>
                  <a:lnTo>
                    <a:pt x="412" y="911"/>
                  </a:lnTo>
                  <a:lnTo>
                    <a:pt x="411" y="912"/>
                  </a:lnTo>
                  <a:lnTo>
                    <a:pt x="406" y="912"/>
                  </a:lnTo>
                  <a:lnTo>
                    <a:pt x="399" y="914"/>
                  </a:lnTo>
                  <a:lnTo>
                    <a:pt x="392" y="917"/>
                  </a:lnTo>
                  <a:lnTo>
                    <a:pt x="389" y="920"/>
                  </a:lnTo>
                  <a:lnTo>
                    <a:pt x="384" y="922"/>
                  </a:lnTo>
                  <a:lnTo>
                    <a:pt x="382" y="927"/>
                  </a:lnTo>
                  <a:lnTo>
                    <a:pt x="382" y="929"/>
                  </a:lnTo>
                  <a:lnTo>
                    <a:pt x="379" y="930"/>
                  </a:lnTo>
                  <a:lnTo>
                    <a:pt x="381" y="933"/>
                  </a:lnTo>
                  <a:lnTo>
                    <a:pt x="378" y="938"/>
                  </a:lnTo>
                  <a:lnTo>
                    <a:pt x="374" y="940"/>
                  </a:lnTo>
                  <a:lnTo>
                    <a:pt x="371" y="933"/>
                  </a:lnTo>
                  <a:lnTo>
                    <a:pt x="368" y="935"/>
                  </a:lnTo>
                  <a:lnTo>
                    <a:pt x="369" y="940"/>
                  </a:lnTo>
                  <a:lnTo>
                    <a:pt x="369" y="946"/>
                  </a:lnTo>
                  <a:lnTo>
                    <a:pt x="369" y="951"/>
                  </a:lnTo>
                  <a:lnTo>
                    <a:pt x="369" y="956"/>
                  </a:lnTo>
                  <a:lnTo>
                    <a:pt x="368" y="962"/>
                  </a:lnTo>
                  <a:lnTo>
                    <a:pt x="369" y="967"/>
                  </a:lnTo>
                  <a:lnTo>
                    <a:pt x="373" y="971"/>
                  </a:lnTo>
                  <a:lnTo>
                    <a:pt x="376" y="972"/>
                  </a:lnTo>
                  <a:lnTo>
                    <a:pt x="384" y="979"/>
                  </a:lnTo>
                  <a:lnTo>
                    <a:pt x="387" y="982"/>
                  </a:lnTo>
                  <a:lnTo>
                    <a:pt x="394" y="990"/>
                  </a:lnTo>
                  <a:lnTo>
                    <a:pt x="402" y="992"/>
                  </a:lnTo>
                  <a:lnTo>
                    <a:pt x="406" y="995"/>
                  </a:lnTo>
                  <a:lnTo>
                    <a:pt x="411" y="996"/>
                  </a:lnTo>
                  <a:lnTo>
                    <a:pt x="416" y="998"/>
                  </a:lnTo>
                  <a:lnTo>
                    <a:pt x="417" y="1000"/>
                  </a:lnTo>
                  <a:lnTo>
                    <a:pt x="421" y="1005"/>
                  </a:lnTo>
                  <a:lnTo>
                    <a:pt x="427" y="1009"/>
                  </a:lnTo>
                  <a:lnTo>
                    <a:pt x="432" y="1011"/>
                  </a:lnTo>
                  <a:lnTo>
                    <a:pt x="435" y="1014"/>
                  </a:lnTo>
                  <a:lnTo>
                    <a:pt x="437" y="1026"/>
                  </a:lnTo>
                  <a:lnTo>
                    <a:pt x="437" y="1034"/>
                  </a:lnTo>
                  <a:lnTo>
                    <a:pt x="439" y="1040"/>
                  </a:lnTo>
                  <a:lnTo>
                    <a:pt x="442" y="1047"/>
                  </a:lnTo>
                  <a:lnTo>
                    <a:pt x="447" y="1051"/>
                  </a:lnTo>
                  <a:lnTo>
                    <a:pt x="452" y="1056"/>
                  </a:lnTo>
                  <a:lnTo>
                    <a:pt x="454" y="1058"/>
                  </a:lnTo>
                  <a:lnTo>
                    <a:pt x="454" y="1063"/>
                  </a:lnTo>
                  <a:lnTo>
                    <a:pt x="465" y="1071"/>
                  </a:lnTo>
                  <a:lnTo>
                    <a:pt x="470" y="1074"/>
                  </a:lnTo>
                  <a:lnTo>
                    <a:pt x="473" y="1076"/>
                  </a:lnTo>
                  <a:lnTo>
                    <a:pt x="478" y="1077"/>
                  </a:lnTo>
                  <a:lnTo>
                    <a:pt x="482" y="1076"/>
                  </a:lnTo>
                  <a:lnTo>
                    <a:pt x="493" y="1076"/>
                  </a:lnTo>
                  <a:lnTo>
                    <a:pt x="500" y="1076"/>
                  </a:lnTo>
                  <a:lnTo>
                    <a:pt x="505" y="1081"/>
                  </a:lnTo>
                  <a:lnTo>
                    <a:pt x="507" y="1085"/>
                  </a:lnTo>
                  <a:lnTo>
                    <a:pt x="510" y="1092"/>
                  </a:lnTo>
                  <a:lnTo>
                    <a:pt x="513" y="1095"/>
                  </a:lnTo>
                  <a:lnTo>
                    <a:pt x="518" y="1100"/>
                  </a:lnTo>
                  <a:lnTo>
                    <a:pt x="516" y="1105"/>
                  </a:lnTo>
                  <a:lnTo>
                    <a:pt x="516" y="1108"/>
                  </a:lnTo>
                  <a:lnTo>
                    <a:pt x="518" y="1111"/>
                  </a:lnTo>
                  <a:lnTo>
                    <a:pt x="515" y="1113"/>
                  </a:lnTo>
                  <a:lnTo>
                    <a:pt x="507" y="1121"/>
                  </a:lnTo>
                  <a:lnTo>
                    <a:pt x="508" y="1124"/>
                  </a:lnTo>
                  <a:lnTo>
                    <a:pt x="518" y="1128"/>
                  </a:lnTo>
                  <a:lnTo>
                    <a:pt x="523" y="1137"/>
                  </a:lnTo>
                  <a:lnTo>
                    <a:pt x="525" y="1144"/>
                  </a:lnTo>
                  <a:lnTo>
                    <a:pt x="525" y="1150"/>
                  </a:lnTo>
                  <a:lnTo>
                    <a:pt x="523" y="1155"/>
                  </a:lnTo>
                  <a:lnTo>
                    <a:pt x="521" y="1160"/>
                  </a:lnTo>
                  <a:lnTo>
                    <a:pt x="521" y="1171"/>
                  </a:lnTo>
                  <a:lnTo>
                    <a:pt x="520" y="1181"/>
                  </a:lnTo>
                  <a:lnTo>
                    <a:pt x="518" y="1186"/>
                  </a:lnTo>
                  <a:lnTo>
                    <a:pt x="516" y="1192"/>
                  </a:lnTo>
                  <a:lnTo>
                    <a:pt x="516" y="1196"/>
                  </a:lnTo>
                  <a:lnTo>
                    <a:pt x="511" y="1200"/>
                  </a:lnTo>
                  <a:lnTo>
                    <a:pt x="508" y="1205"/>
                  </a:lnTo>
                  <a:lnTo>
                    <a:pt x="508" y="1208"/>
                  </a:lnTo>
                  <a:lnTo>
                    <a:pt x="502" y="1215"/>
                  </a:lnTo>
                  <a:lnTo>
                    <a:pt x="498" y="1218"/>
                  </a:lnTo>
                  <a:lnTo>
                    <a:pt x="493" y="1221"/>
                  </a:lnTo>
                  <a:lnTo>
                    <a:pt x="487" y="1228"/>
                  </a:lnTo>
                  <a:lnTo>
                    <a:pt x="482" y="1231"/>
                  </a:lnTo>
                  <a:lnTo>
                    <a:pt x="480" y="1234"/>
                  </a:lnTo>
                  <a:lnTo>
                    <a:pt x="477" y="1234"/>
                  </a:lnTo>
                  <a:lnTo>
                    <a:pt x="472" y="1239"/>
                  </a:lnTo>
                  <a:lnTo>
                    <a:pt x="467" y="1239"/>
                  </a:lnTo>
                  <a:lnTo>
                    <a:pt x="465" y="1244"/>
                  </a:lnTo>
                  <a:lnTo>
                    <a:pt x="464" y="1246"/>
                  </a:lnTo>
                  <a:lnTo>
                    <a:pt x="462" y="1247"/>
                  </a:lnTo>
                  <a:lnTo>
                    <a:pt x="460" y="1249"/>
                  </a:lnTo>
                  <a:lnTo>
                    <a:pt x="457" y="1251"/>
                  </a:lnTo>
                  <a:lnTo>
                    <a:pt x="455" y="1251"/>
                  </a:lnTo>
                  <a:lnTo>
                    <a:pt x="452" y="1249"/>
                  </a:lnTo>
                  <a:lnTo>
                    <a:pt x="449" y="1247"/>
                  </a:lnTo>
                  <a:lnTo>
                    <a:pt x="444" y="1244"/>
                  </a:lnTo>
                  <a:lnTo>
                    <a:pt x="439" y="1242"/>
                  </a:lnTo>
                  <a:lnTo>
                    <a:pt x="437" y="1239"/>
                  </a:lnTo>
                  <a:lnTo>
                    <a:pt x="432" y="1238"/>
                  </a:lnTo>
                  <a:lnTo>
                    <a:pt x="429" y="1238"/>
                  </a:lnTo>
                  <a:lnTo>
                    <a:pt x="425" y="1238"/>
                  </a:lnTo>
                  <a:lnTo>
                    <a:pt x="424" y="1236"/>
                  </a:lnTo>
                  <a:lnTo>
                    <a:pt x="424" y="1229"/>
                  </a:lnTo>
                  <a:lnTo>
                    <a:pt x="422" y="1226"/>
                  </a:lnTo>
                  <a:lnTo>
                    <a:pt x="419" y="1221"/>
                  </a:lnTo>
                  <a:lnTo>
                    <a:pt x="416" y="1218"/>
                  </a:lnTo>
                  <a:lnTo>
                    <a:pt x="409" y="1220"/>
                  </a:lnTo>
                  <a:lnTo>
                    <a:pt x="407" y="1218"/>
                  </a:lnTo>
                  <a:lnTo>
                    <a:pt x="409" y="1215"/>
                  </a:lnTo>
                  <a:lnTo>
                    <a:pt x="407" y="1213"/>
                  </a:lnTo>
                  <a:lnTo>
                    <a:pt x="406" y="1210"/>
                  </a:lnTo>
                  <a:lnTo>
                    <a:pt x="402" y="1207"/>
                  </a:lnTo>
                  <a:lnTo>
                    <a:pt x="404" y="1204"/>
                  </a:lnTo>
                  <a:lnTo>
                    <a:pt x="402" y="1199"/>
                  </a:lnTo>
                  <a:lnTo>
                    <a:pt x="401" y="1196"/>
                  </a:lnTo>
                  <a:lnTo>
                    <a:pt x="402" y="1192"/>
                  </a:lnTo>
                  <a:lnTo>
                    <a:pt x="399" y="1186"/>
                  </a:lnTo>
                  <a:lnTo>
                    <a:pt x="394" y="1181"/>
                  </a:lnTo>
                  <a:lnTo>
                    <a:pt x="392" y="1179"/>
                  </a:lnTo>
                  <a:lnTo>
                    <a:pt x="392" y="1176"/>
                  </a:lnTo>
                  <a:lnTo>
                    <a:pt x="392" y="1171"/>
                  </a:lnTo>
                  <a:lnTo>
                    <a:pt x="389" y="1170"/>
                  </a:lnTo>
                  <a:lnTo>
                    <a:pt x="386" y="1170"/>
                  </a:lnTo>
                  <a:lnTo>
                    <a:pt x="382" y="1168"/>
                  </a:lnTo>
                  <a:lnTo>
                    <a:pt x="382" y="1165"/>
                  </a:lnTo>
                  <a:lnTo>
                    <a:pt x="386" y="1160"/>
                  </a:lnTo>
                  <a:lnTo>
                    <a:pt x="384" y="1157"/>
                  </a:lnTo>
                  <a:lnTo>
                    <a:pt x="381" y="1152"/>
                  </a:lnTo>
                  <a:lnTo>
                    <a:pt x="379" y="1147"/>
                  </a:lnTo>
                  <a:lnTo>
                    <a:pt x="378" y="1145"/>
                  </a:lnTo>
                  <a:lnTo>
                    <a:pt x="374" y="1140"/>
                  </a:lnTo>
                  <a:lnTo>
                    <a:pt x="374" y="1139"/>
                  </a:lnTo>
                  <a:lnTo>
                    <a:pt x="378" y="1139"/>
                  </a:lnTo>
                  <a:lnTo>
                    <a:pt x="379" y="1139"/>
                  </a:lnTo>
                  <a:lnTo>
                    <a:pt x="374" y="1124"/>
                  </a:lnTo>
                  <a:lnTo>
                    <a:pt x="369" y="1119"/>
                  </a:lnTo>
                  <a:lnTo>
                    <a:pt x="369" y="1116"/>
                  </a:lnTo>
                  <a:lnTo>
                    <a:pt x="368" y="1111"/>
                  </a:lnTo>
                  <a:lnTo>
                    <a:pt x="366" y="1107"/>
                  </a:lnTo>
                  <a:lnTo>
                    <a:pt x="368" y="1103"/>
                  </a:lnTo>
                  <a:lnTo>
                    <a:pt x="363" y="1095"/>
                  </a:lnTo>
                  <a:lnTo>
                    <a:pt x="359" y="1094"/>
                  </a:lnTo>
                  <a:lnTo>
                    <a:pt x="356" y="1094"/>
                  </a:lnTo>
                  <a:lnTo>
                    <a:pt x="353" y="1092"/>
                  </a:lnTo>
                  <a:lnTo>
                    <a:pt x="353" y="1089"/>
                  </a:lnTo>
                  <a:lnTo>
                    <a:pt x="354" y="1087"/>
                  </a:lnTo>
                  <a:lnTo>
                    <a:pt x="353" y="1084"/>
                  </a:lnTo>
                  <a:lnTo>
                    <a:pt x="349" y="1084"/>
                  </a:lnTo>
                  <a:lnTo>
                    <a:pt x="346" y="1082"/>
                  </a:lnTo>
                  <a:lnTo>
                    <a:pt x="346" y="1079"/>
                  </a:lnTo>
                  <a:lnTo>
                    <a:pt x="348" y="1079"/>
                  </a:lnTo>
                  <a:lnTo>
                    <a:pt x="348" y="1077"/>
                  </a:lnTo>
                  <a:lnTo>
                    <a:pt x="346" y="1073"/>
                  </a:lnTo>
                  <a:lnTo>
                    <a:pt x="344" y="1069"/>
                  </a:lnTo>
                  <a:lnTo>
                    <a:pt x="341" y="1068"/>
                  </a:lnTo>
                  <a:lnTo>
                    <a:pt x="341" y="1061"/>
                  </a:lnTo>
                  <a:lnTo>
                    <a:pt x="341" y="1058"/>
                  </a:lnTo>
                  <a:lnTo>
                    <a:pt x="343" y="1058"/>
                  </a:lnTo>
                  <a:lnTo>
                    <a:pt x="344" y="1056"/>
                  </a:lnTo>
                  <a:lnTo>
                    <a:pt x="343" y="1055"/>
                  </a:lnTo>
                  <a:lnTo>
                    <a:pt x="338" y="1053"/>
                  </a:lnTo>
                  <a:lnTo>
                    <a:pt x="334" y="1051"/>
                  </a:lnTo>
                  <a:lnTo>
                    <a:pt x="334" y="1043"/>
                  </a:lnTo>
                  <a:lnTo>
                    <a:pt x="333" y="1042"/>
                  </a:lnTo>
                  <a:lnTo>
                    <a:pt x="330" y="1042"/>
                  </a:lnTo>
                  <a:lnTo>
                    <a:pt x="331" y="1034"/>
                  </a:lnTo>
                  <a:lnTo>
                    <a:pt x="333" y="1032"/>
                  </a:lnTo>
                  <a:lnTo>
                    <a:pt x="336" y="1029"/>
                  </a:lnTo>
                  <a:lnTo>
                    <a:pt x="336" y="1024"/>
                  </a:lnTo>
                  <a:lnTo>
                    <a:pt x="330" y="1014"/>
                  </a:lnTo>
                  <a:lnTo>
                    <a:pt x="323" y="1016"/>
                  </a:lnTo>
                  <a:lnTo>
                    <a:pt x="321" y="1009"/>
                  </a:lnTo>
                  <a:lnTo>
                    <a:pt x="320" y="1006"/>
                  </a:lnTo>
                  <a:lnTo>
                    <a:pt x="321" y="1001"/>
                  </a:lnTo>
                  <a:lnTo>
                    <a:pt x="325" y="998"/>
                  </a:lnTo>
                  <a:lnTo>
                    <a:pt x="326" y="995"/>
                  </a:lnTo>
                  <a:lnTo>
                    <a:pt x="321" y="992"/>
                  </a:lnTo>
                  <a:lnTo>
                    <a:pt x="316" y="995"/>
                  </a:lnTo>
                  <a:lnTo>
                    <a:pt x="306" y="998"/>
                  </a:lnTo>
                  <a:lnTo>
                    <a:pt x="291" y="1001"/>
                  </a:lnTo>
                  <a:lnTo>
                    <a:pt x="277" y="1003"/>
                  </a:lnTo>
                  <a:lnTo>
                    <a:pt x="265" y="1003"/>
                  </a:lnTo>
                  <a:lnTo>
                    <a:pt x="258" y="1009"/>
                  </a:lnTo>
                  <a:lnTo>
                    <a:pt x="257" y="1016"/>
                  </a:lnTo>
                  <a:lnTo>
                    <a:pt x="253" y="1022"/>
                  </a:lnTo>
                  <a:lnTo>
                    <a:pt x="248" y="1027"/>
                  </a:lnTo>
                  <a:lnTo>
                    <a:pt x="245" y="1030"/>
                  </a:lnTo>
                  <a:lnTo>
                    <a:pt x="248" y="1039"/>
                  </a:lnTo>
                  <a:lnTo>
                    <a:pt x="250" y="1043"/>
                  </a:lnTo>
                  <a:lnTo>
                    <a:pt x="252" y="1050"/>
                  </a:lnTo>
                  <a:lnTo>
                    <a:pt x="248" y="1056"/>
                  </a:lnTo>
                  <a:lnTo>
                    <a:pt x="245" y="1060"/>
                  </a:lnTo>
                  <a:lnTo>
                    <a:pt x="239" y="1063"/>
                  </a:lnTo>
                  <a:lnTo>
                    <a:pt x="225" y="1068"/>
                  </a:lnTo>
                  <a:lnTo>
                    <a:pt x="220" y="1071"/>
                  </a:lnTo>
                  <a:lnTo>
                    <a:pt x="214" y="1073"/>
                  </a:lnTo>
                  <a:lnTo>
                    <a:pt x="212" y="1076"/>
                  </a:lnTo>
                  <a:lnTo>
                    <a:pt x="207" y="1077"/>
                  </a:lnTo>
                  <a:lnTo>
                    <a:pt x="204" y="1081"/>
                  </a:lnTo>
                  <a:lnTo>
                    <a:pt x="201" y="1082"/>
                  </a:lnTo>
                  <a:lnTo>
                    <a:pt x="192" y="1087"/>
                  </a:lnTo>
                  <a:lnTo>
                    <a:pt x="187" y="1089"/>
                  </a:lnTo>
                  <a:lnTo>
                    <a:pt x="182" y="1087"/>
                  </a:lnTo>
                  <a:lnTo>
                    <a:pt x="179" y="1089"/>
                  </a:lnTo>
                  <a:lnTo>
                    <a:pt x="166" y="1087"/>
                  </a:lnTo>
                  <a:lnTo>
                    <a:pt x="156" y="1082"/>
                  </a:lnTo>
                  <a:lnTo>
                    <a:pt x="149" y="1084"/>
                  </a:lnTo>
                  <a:lnTo>
                    <a:pt x="146" y="1087"/>
                  </a:lnTo>
                  <a:lnTo>
                    <a:pt x="138" y="1089"/>
                  </a:lnTo>
                  <a:lnTo>
                    <a:pt x="134" y="1090"/>
                  </a:lnTo>
                  <a:lnTo>
                    <a:pt x="126" y="1084"/>
                  </a:lnTo>
                  <a:lnTo>
                    <a:pt x="123" y="1081"/>
                  </a:lnTo>
                  <a:lnTo>
                    <a:pt x="113" y="1087"/>
                  </a:lnTo>
                  <a:lnTo>
                    <a:pt x="108" y="1090"/>
                  </a:lnTo>
                  <a:lnTo>
                    <a:pt x="103" y="1090"/>
                  </a:lnTo>
                  <a:lnTo>
                    <a:pt x="100" y="1089"/>
                  </a:lnTo>
                  <a:lnTo>
                    <a:pt x="96" y="1092"/>
                  </a:lnTo>
                  <a:lnTo>
                    <a:pt x="93" y="1089"/>
                  </a:lnTo>
                  <a:lnTo>
                    <a:pt x="86" y="1090"/>
                  </a:lnTo>
                  <a:lnTo>
                    <a:pt x="83" y="1084"/>
                  </a:lnTo>
                  <a:lnTo>
                    <a:pt x="78" y="1085"/>
                  </a:lnTo>
                  <a:lnTo>
                    <a:pt x="76" y="1081"/>
                  </a:lnTo>
                  <a:lnTo>
                    <a:pt x="75" y="1090"/>
                  </a:lnTo>
                  <a:lnTo>
                    <a:pt x="72" y="1084"/>
                  </a:lnTo>
                  <a:lnTo>
                    <a:pt x="65" y="1077"/>
                  </a:lnTo>
                  <a:lnTo>
                    <a:pt x="63" y="1076"/>
                  </a:lnTo>
                  <a:lnTo>
                    <a:pt x="57" y="1073"/>
                  </a:lnTo>
                  <a:lnTo>
                    <a:pt x="50" y="1066"/>
                  </a:lnTo>
                  <a:lnTo>
                    <a:pt x="50" y="1058"/>
                  </a:lnTo>
                  <a:lnTo>
                    <a:pt x="52" y="1051"/>
                  </a:lnTo>
                  <a:lnTo>
                    <a:pt x="48" y="1051"/>
                  </a:lnTo>
                  <a:lnTo>
                    <a:pt x="37" y="1051"/>
                  </a:lnTo>
                  <a:lnTo>
                    <a:pt x="30" y="1053"/>
                  </a:lnTo>
                  <a:lnTo>
                    <a:pt x="27" y="1050"/>
                  </a:lnTo>
                  <a:lnTo>
                    <a:pt x="20" y="1042"/>
                  </a:lnTo>
                  <a:lnTo>
                    <a:pt x="19" y="1035"/>
                  </a:lnTo>
                  <a:lnTo>
                    <a:pt x="22" y="1032"/>
                  </a:lnTo>
                  <a:lnTo>
                    <a:pt x="22" y="1026"/>
                  </a:lnTo>
                  <a:lnTo>
                    <a:pt x="19" y="1021"/>
                  </a:lnTo>
                  <a:lnTo>
                    <a:pt x="10" y="1009"/>
                  </a:lnTo>
                  <a:lnTo>
                    <a:pt x="4" y="996"/>
                  </a:lnTo>
                  <a:lnTo>
                    <a:pt x="0" y="985"/>
                  </a:lnTo>
                  <a:lnTo>
                    <a:pt x="0" y="979"/>
                  </a:lnTo>
                  <a:lnTo>
                    <a:pt x="4" y="972"/>
                  </a:lnTo>
                  <a:lnTo>
                    <a:pt x="9" y="962"/>
                  </a:lnTo>
                  <a:lnTo>
                    <a:pt x="14" y="956"/>
                  </a:lnTo>
                  <a:lnTo>
                    <a:pt x="15" y="950"/>
                  </a:lnTo>
                  <a:lnTo>
                    <a:pt x="14" y="940"/>
                  </a:lnTo>
                  <a:lnTo>
                    <a:pt x="17" y="933"/>
                  </a:lnTo>
                  <a:lnTo>
                    <a:pt x="30" y="920"/>
                  </a:lnTo>
                  <a:lnTo>
                    <a:pt x="37" y="916"/>
                  </a:lnTo>
                  <a:lnTo>
                    <a:pt x="53" y="909"/>
                  </a:lnTo>
                  <a:lnTo>
                    <a:pt x="63" y="904"/>
                  </a:lnTo>
                  <a:lnTo>
                    <a:pt x="67" y="901"/>
                  </a:lnTo>
                  <a:lnTo>
                    <a:pt x="70" y="893"/>
                  </a:lnTo>
                  <a:lnTo>
                    <a:pt x="72" y="882"/>
                  </a:lnTo>
                  <a:lnTo>
                    <a:pt x="72" y="878"/>
                  </a:lnTo>
                  <a:lnTo>
                    <a:pt x="72" y="869"/>
                  </a:lnTo>
                  <a:lnTo>
                    <a:pt x="67" y="857"/>
                  </a:lnTo>
                  <a:lnTo>
                    <a:pt x="63" y="851"/>
                  </a:lnTo>
                  <a:lnTo>
                    <a:pt x="60" y="846"/>
                  </a:lnTo>
                  <a:lnTo>
                    <a:pt x="58" y="843"/>
                  </a:lnTo>
                  <a:lnTo>
                    <a:pt x="55" y="840"/>
                  </a:lnTo>
                  <a:lnTo>
                    <a:pt x="53" y="838"/>
                  </a:lnTo>
                  <a:lnTo>
                    <a:pt x="53" y="835"/>
                  </a:lnTo>
                  <a:lnTo>
                    <a:pt x="53" y="831"/>
                  </a:lnTo>
                  <a:lnTo>
                    <a:pt x="55" y="830"/>
                  </a:lnTo>
                  <a:lnTo>
                    <a:pt x="55" y="827"/>
                  </a:lnTo>
                  <a:lnTo>
                    <a:pt x="55" y="825"/>
                  </a:lnTo>
                  <a:lnTo>
                    <a:pt x="52" y="822"/>
                  </a:lnTo>
                  <a:lnTo>
                    <a:pt x="50" y="820"/>
                  </a:lnTo>
                  <a:lnTo>
                    <a:pt x="48" y="817"/>
                  </a:lnTo>
                  <a:lnTo>
                    <a:pt x="45" y="810"/>
                  </a:lnTo>
                  <a:lnTo>
                    <a:pt x="40" y="804"/>
                  </a:lnTo>
                  <a:lnTo>
                    <a:pt x="38" y="79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9" name="Freeform 179"/>
            <p:cNvSpPr>
              <a:spLocks/>
            </p:cNvSpPr>
            <p:nvPr/>
          </p:nvSpPr>
          <p:spPr bwMode="auto">
            <a:xfrm>
              <a:off x="592137" y="1139033"/>
              <a:ext cx="496888" cy="795338"/>
            </a:xfrm>
            <a:custGeom>
              <a:avLst/>
              <a:gdLst>
                <a:gd name="T0" fmla="*/ 448 w 626"/>
                <a:gd name="T1" fmla="*/ 47 h 1002"/>
                <a:gd name="T2" fmla="*/ 478 w 626"/>
                <a:gd name="T3" fmla="*/ 73 h 1002"/>
                <a:gd name="T4" fmla="*/ 501 w 626"/>
                <a:gd name="T5" fmla="*/ 87 h 1002"/>
                <a:gd name="T6" fmla="*/ 511 w 626"/>
                <a:gd name="T7" fmla="*/ 137 h 1002"/>
                <a:gd name="T8" fmla="*/ 531 w 626"/>
                <a:gd name="T9" fmla="*/ 175 h 1002"/>
                <a:gd name="T10" fmla="*/ 542 w 626"/>
                <a:gd name="T11" fmla="*/ 202 h 1002"/>
                <a:gd name="T12" fmla="*/ 565 w 626"/>
                <a:gd name="T13" fmla="*/ 226 h 1002"/>
                <a:gd name="T14" fmla="*/ 562 w 626"/>
                <a:gd name="T15" fmla="*/ 265 h 1002"/>
                <a:gd name="T16" fmla="*/ 555 w 626"/>
                <a:gd name="T17" fmla="*/ 301 h 1002"/>
                <a:gd name="T18" fmla="*/ 540 w 626"/>
                <a:gd name="T19" fmla="*/ 330 h 1002"/>
                <a:gd name="T20" fmla="*/ 562 w 626"/>
                <a:gd name="T21" fmla="*/ 380 h 1002"/>
                <a:gd name="T22" fmla="*/ 569 w 626"/>
                <a:gd name="T23" fmla="*/ 429 h 1002"/>
                <a:gd name="T24" fmla="*/ 562 w 626"/>
                <a:gd name="T25" fmla="*/ 466 h 1002"/>
                <a:gd name="T26" fmla="*/ 567 w 626"/>
                <a:gd name="T27" fmla="*/ 508 h 1002"/>
                <a:gd name="T28" fmla="*/ 536 w 626"/>
                <a:gd name="T29" fmla="*/ 534 h 1002"/>
                <a:gd name="T30" fmla="*/ 560 w 626"/>
                <a:gd name="T31" fmla="*/ 553 h 1002"/>
                <a:gd name="T32" fmla="*/ 602 w 626"/>
                <a:gd name="T33" fmla="*/ 586 h 1002"/>
                <a:gd name="T34" fmla="*/ 615 w 626"/>
                <a:gd name="T35" fmla="*/ 628 h 1002"/>
                <a:gd name="T36" fmla="*/ 618 w 626"/>
                <a:gd name="T37" fmla="*/ 676 h 1002"/>
                <a:gd name="T38" fmla="*/ 579 w 626"/>
                <a:gd name="T39" fmla="*/ 697 h 1002"/>
                <a:gd name="T40" fmla="*/ 542 w 626"/>
                <a:gd name="T41" fmla="*/ 705 h 1002"/>
                <a:gd name="T42" fmla="*/ 511 w 626"/>
                <a:gd name="T43" fmla="*/ 726 h 1002"/>
                <a:gd name="T44" fmla="*/ 469 w 626"/>
                <a:gd name="T45" fmla="*/ 718 h 1002"/>
                <a:gd name="T46" fmla="*/ 430 w 626"/>
                <a:gd name="T47" fmla="*/ 709 h 1002"/>
                <a:gd name="T48" fmla="*/ 387 w 626"/>
                <a:gd name="T49" fmla="*/ 709 h 1002"/>
                <a:gd name="T50" fmla="*/ 364 w 626"/>
                <a:gd name="T51" fmla="*/ 722 h 1002"/>
                <a:gd name="T52" fmla="*/ 327 w 626"/>
                <a:gd name="T53" fmla="*/ 688 h 1002"/>
                <a:gd name="T54" fmla="*/ 307 w 626"/>
                <a:gd name="T55" fmla="*/ 657 h 1002"/>
                <a:gd name="T56" fmla="*/ 292 w 626"/>
                <a:gd name="T57" fmla="*/ 618 h 1002"/>
                <a:gd name="T58" fmla="*/ 279 w 626"/>
                <a:gd name="T59" fmla="*/ 591 h 1002"/>
                <a:gd name="T60" fmla="*/ 231 w 626"/>
                <a:gd name="T61" fmla="*/ 586 h 1002"/>
                <a:gd name="T62" fmla="*/ 192 w 626"/>
                <a:gd name="T63" fmla="*/ 586 h 1002"/>
                <a:gd name="T64" fmla="*/ 185 w 626"/>
                <a:gd name="T65" fmla="*/ 610 h 1002"/>
                <a:gd name="T66" fmla="*/ 182 w 626"/>
                <a:gd name="T67" fmla="*/ 641 h 1002"/>
                <a:gd name="T68" fmla="*/ 165 w 626"/>
                <a:gd name="T69" fmla="*/ 667 h 1002"/>
                <a:gd name="T70" fmla="*/ 140 w 626"/>
                <a:gd name="T71" fmla="*/ 702 h 1002"/>
                <a:gd name="T72" fmla="*/ 117 w 626"/>
                <a:gd name="T73" fmla="*/ 722 h 1002"/>
                <a:gd name="T74" fmla="*/ 97 w 626"/>
                <a:gd name="T75" fmla="*/ 762 h 1002"/>
                <a:gd name="T76" fmla="*/ 102 w 626"/>
                <a:gd name="T77" fmla="*/ 798 h 1002"/>
                <a:gd name="T78" fmla="*/ 92 w 626"/>
                <a:gd name="T79" fmla="*/ 819 h 1002"/>
                <a:gd name="T80" fmla="*/ 79 w 626"/>
                <a:gd name="T81" fmla="*/ 836 h 1002"/>
                <a:gd name="T82" fmla="*/ 66 w 626"/>
                <a:gd name="T83" fmla="*/ 851 h 1002"/>
                <a:gd name="T84" fmla="*/ 46 w 626"/>
                <a:gd name="T85" fmla="*/ 859 h 1002"/>
                <a:gd name="T86" fmla="*/ 33 w 626"/>
                <a:gd name="T87" fmla="*/ 882 h 1002"/>
                <a:gd name="T88" fmla="*/ 15 w 626"/>
                <a:gd name="T89" fmla="*/ 900 h 1002"/>
                <a:gd name="T90" fmla="*/ 11 w 626"/>
                <a:gd name="T91" fmla="*/ 916 h 1002"/>
                <a:gd name="T92" fmla="*/ 5 w 626"/>
                <a:gd name="T93" fmla="*/ 930 h 1002"/>
                <a:gd name="T94" fmla="*/ 0 w 626"/>
                <a:gd name="T95" fmla="*/ 945 h 1002"/>
                <a:gd name="T96" fmla="*/ 3 w 626"/>
                <a:gd name="T97" fmla="*/ 964 h 1002"/>
                <a:gd name="T98" fmla="*/ 8 w 626"/>
                <a:gd name="T99" fmla="*/ 984 h 1002"/>
                <a:gd name="T100" fmla="*/ 13 w 626"/>
                <a:gd name="T101" fmla="*/ 1000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26" h="1002">
                  <a:moveTo>
                    <a:pt x="426" y="0"/>
                  </a:moveTo>
                  <a:lnTo>
                    <a:pt x="430" y="16"/>
                  </a:lnTo>
                  <a:lnTo>
                    <a:pt x="428" y="34"/>
                  </a:lnTo>
                  <a:lnTo>
                    <a:pt x="438" y="40"/>
                  </a:lnTo>
                  <a:lnTo>
                    <a:pt x="448" y="47"/>
                  </a:lnTo>
                  <a:lnTo>
                    <a:pt x="456" y="57"/>
                  </a:lnTo>
                  <a:lnTo>
                    <a:pt x="463" y="61"/>
                  </a:lnTo>
                  <a:lnTo>
                    <a:pt x="468" y="65"/>
                  </a:lnTo>
                  <a:lnTo>
                    <a:pt x="473" y="71"/>
                  </a:lnTo>
                  <a:lnTo>
                    <a:pt x="478" y="73"/>
                  </a:lnTo>
                  <a:lnTo>
                    <a:pt x="483" y="73"/>
                  </a:lnTo>
                  <a:lnTo>
                    <a:pt x="488" y="73"/>
                  </a:lnTo>
                  <a:lnTo>
                    <a:pt x="491" y="81"/>
                  </a:lnTo>
                  <a:lnTo>
                    <a:pt x="494" y="86"/>
                  </a:lnTo>
                  <a:lnTo>
                    <a:pt x="501" y="87"/>
                  </a:lnTo>
                  <a:lnTo>
                    <a:pt x="504" y="102"/>
                  </a:lnTo>
                  <a:lnTo>
                    <a:pt x="504" y="105"/>
                  </a:lnTo>
                  <a:lnTo>
                    <a:pt x="506" y="110"/>
                  </a:lnTo>
                  <a:lnTo>
                    <a:pt x="509" y="131"/>
                  </a:lnTo>
                  <a:lnTo>
                    <a:pt x="511" y="137"/>
                  </a:lnTo>
                  <a:lnTo>
                    <a:pt x="511" y="149"/>
                  </a:lnTo>
                  <a:lnTo>
                    <a:pt x="514" y="155"/>
                  </a:lnTo>
                  <a:lnTo>
                    <a:pt x="524" y="157"/>
                  </a:lnTo>
                  <a:lnTo>
                    <a:pt x="531" y="160"/>
                  </a:lnTo>
                  <a:lnTo>
                    <a:pt x="531" y="175"/>
                  </a:lnTo>
                  <a:lnTo>
                    <a:pt x="534" y="186"/>
                  </a:lnTo>
                  <a:lnTo>
                    <a:pt x="534" y="191"/>
                  </a:lnTo>
                  <a:lnTo>
                    <a:pt x="534" y="197"/>
                  </a:lnTo>
                  <a:lnTo>
                    <a:pt x="536" y="201"/>
                  </a:lnTo>
                  <a:lnTo>
                    <a:pt x="542" y="202"/>
                  </a:lnTo>
                  <a:lnTo>
                    <a:pt x="545" y="202"/>
                  </a:lnTo>
                  <a:lnTo>
                    <a:pt x="550" y="204"/>
                  </a:lnTo>
                  <a:lnTo>
                    <a:pt x="557" y="212"/>
                  </a:lnTo>
                  <a:lnTo>
                    <a:pt x="564" y="222"/>
                  </a:lnTo>
                  <a:lnTo>
                    <a:pt x="565" y="226"/>
                  </a:lnTo>
                  <a:lnTo>
                    <a:pt x="567" y="231"/>
                  </a:lnTo>
                  <a:lnTo>
                    <a:pt x="570" y="247"/>
                  </a:lnTo>
                  <a:lnTo>
                    <a:pt x="569" y="254"/>
                  </a:lnTo>
                  <a:lnTo>
                    <a:pt x="562" y="257"/>
                  </a:lnTo>
                  <a:lnTo>
                    <a:pt x="562" y="265"/>
                  </a:lnTo>
                  <a:lnTo>
                    <a:pt x="555" y="270"/>
                  </a:lnTo>
                  <a:lnTo>
                    <a:pt x="554" y="277"/>
                  </a:lnTo>
                  <a:lnTo>
                    <a:pt x="555" y="286"/>
                  </a:lnTo>
                  <a:lnTo>
                    <a:pt x="557" y="288"/>
                  </a:lnTo>
                  <a:lnTo>
                    <a:pt x="555" y="301"/>
                  </a:lnTo>
                  <a:lnTo>
                    <a:pt x="562" y="309"/>
                  </a:lnTo>
                  <a:lnTo>
                    <a:pt x="565" y="315"/>
                  </a:lnTo>
                  <a:lnTo>
                    <a:pt x="555" y="322"/>
                  </a:lnTo>
                  <a:lnTo>
                    <a:pt x="545" y="324"/>
                  </a:lnTo>
                  <a:lnTo>
                    <a:pt x="540" y="330"/>
                  </a:lnTo>
                  <a:lnTo>
                    <a:pt x="545" y="345"/>
                  </a:lnTo>
                  <a:lnTo>
                    <a:pt x="550" y="361"/>
                  </a:lnTo>
                  <a:lnTo>
                    <a:pt x="562" y="367"/>
                  </a:lnTo>
                  <a:lnTo>
                    <a:pt x="562" y="372"/>
                  </a:lnTo>
                  <a:lnTo>
                    <a:pt x="562" y="380"/>
                  </a:lnTo>
                  <a:lnTo>
                    <a:pt x="564" y="388"/>
                  </a:lnTo>
                  <a:lnTo>
                    <a:pt x="562" y="393"/>
                  </a:lnTo>
                  <a:lnTo>
                    <a:pt x="569" y="411"/>
                  </a:lnTo>
                  <a:lnTo>
                    <a:pt x="570" y="422"/>
                  </a:lnTo>
                  <a:lnTo>
                    <a:pt x="569" y="429"/>
                  </a:lnTo>
                  <a:lnTo>
                    <a:pt x="565" y="445"/>
                  </a:lnTo>
                  <a:lnTo>
                    <a:pt x="572" y="455"/>
                  </a:lnTo>
                  <a:lnTo>
                    <a:pt x="567" y="456"/>
                  </a:lnTo>
                  <a:lnTo>
                    <a:pt x="565" y="464"/>
                  </a:lnTo>
                  <a:lnTo>
                    <a:pt x="562" y="466"/>
                  </a:lnTo>
                  <a:lnTo>
                    <a:pt x="559" y="472"/>
                  </a:lnTo>
                  <a:lnTo>
                    <a:pt x="557" y="482"/>
                  </a:lnTo>
                  <a:lnTo>
                    <a:pt x="559" y="489"/>
                  </a:lnTo>
                  <a:lnTo>
                    <a:pt x="565" y="500"/>
                  </a:lnTo>
                  <a:lnTo>
                    <a:pt x="567" y="508"/>
                  </a:lnTo>
                  <a:lnTo>
                    <a:pt x="564" y="513"/>
                  </a:lnTo>
                  <a:lnTo>
                    <a:pt x="552" y="519"/>
                  </a:lnTo>
                  <a:lnTo>
                    <a:pt x="542" y="521"/>
                  </a:lnTo>
                  <a:lnTo>
                    <a:pt x="536" y="521"/>
                  </a:lnTo>
                  <a:lnTo>
                    <a:pt x="536" y="534"/>
                  </a:lnTo>
                  <a:lnTo>
                    <a:pt x="544" y="539"/>
                  </a:lnTo>
                  <a:lnTo>
                    <a:pt x="545" y="545"/>
                  </a:lnTo>
                  <a:lnTo>
                    <a:pt x="549" y="548"/>
                  </a:lnTo>
                  <a:lnTo>
                    <a:pt x="552" y="552"/>
                  </a:lnTo>
                  <a:lnTo>
                    <a:pt x="560" y="553"/>
                  </a:lnTo>
                  <a:lnTo>
                    <a:pt x="570" y="557"/>
                  </a:lnTo>
                  <a:lnTo>
                    <a:pt x="579" y="566"/>
                  </a:lnTo>
                  <a:lnTo>
                    <a:pt x="588" y="573"/>
                  </a:lnTo>
                  <a:lnTo>
                    <a:pt x="595" y="582"/>
                  </a:lnTo>
                  <a:lnTo>
                    <a:pt x="602" y="586"/>
                  </a:lnTo>
                  <a:lnTo>
                    <a:pt x="607" y="595"/>
                  </a:lnTo>
                  <a:lnTo>
                    <a:pt x="608" y="605"/>
                  </a:lnTo>
                  <a:lnTo>
                    <a:pt x="610" y="608"/>
                  </a:lnTo>
                  <a:lnTo>
                    <a:pt x="615" y="618"/>
                  </a:lnTo>
                  <a:lnTo>
                    <a:pt x="615" y="628"/>
                  </a:lnTo>
                  <a:lnTo>
                    <a:pt x="617" y="634"/>
                  </a:lnTo>
                  <a:lnTo>
                    <a:pt x="617" y="641"/>
                  </a:lnTo>
                  <a:lnTo>
                    <a:pt x="626" y="655"/>
                  </a:lnTo>
                  <a:lnTo>
                    <a:pt x="625" y="663"/>
                  </a:lnTo>
                  <a:lnTo>
                    <a:pt x="618" y="676"/>
                  </a:lnTo>
                  <a:lnTo>
                    <a:pt x="615" y="680"/>
                  </a:lnTo>
                  <a:lnTo>
                    <a:pt x="612" y="683"/>
                  </a:lnTo>
                  <a:lnTo>
                    <a:pt x="602" y="689"/>
                  </a:lnTo>
                  <a:lnTo>
                    <a:pt x="588" y="694"/>
                  </a:lnTo>
                  <a:lnTo>
                    <a:pt x="579" y="697"/>
                  </a:lnTo>
                  <a:lnTo>
                    <a:pt x="575" y="699"/>
                  </a:lnTo>
                  <a:lnTo>
                    <a:pt x="565" y="705"/>
                  </a:lnTo>
                  <a:lnTo>
                    <a:pt x="557" y="707"/>
                  </a:lnTo>
                  <a:lnTo>
                    <a:pt x="549" y="705"/>
                  </a:lnTo>
                  <a:lnTo>
                    <a:pt x="542" y="705"/>
                  </a:lnTo>
                  <a:lnTo>
                    <a:pt x="536" y="705"/>
                  </a:lnTo>
                  <a:lnTo>
                    <a:pt x="529" y="712"/>
                  </a:lnTo>
                  <a:lnTo>
                    <a:pt x="526" y="717"/>
                  </a:lnTo>
                  <a:lnTo>
                    <a:pt x="517" y="718"/>
                  </a:lnTo>
                  <a:lnTo>
                    <a:pt x="511" y="726"/>
                  </a:lnTo>
                  <a:lnTo>
                    <a:pt x="499" y="730"/>
                  </a:lnTo>
                  <a:lnTo>
                    <a:pt x="493" y="731"/>
                  </a:lnTo>
                  <a:lnTo>
                    <a:pt x="483" y="725"/>
                  </a:lnTo>
                  <a:lnTo>
                    <a:pt x="476" y="720"/>
                  </a:lnTo>
                  <a:lnTo>
                    <a:pt x="469" y="718"/>
                  </a:lnTo>
                  <a:lnTo>
                    <a:pt x="459" y="715"/>
                  </a:lnTo>
                  <a:lnTo>
                    <a:pt x="456" y="714"/>
                  </a:lnTo>
                  <a:lnTo>
                    <a:pt x="451" y="712"/>
                  </a:lnTo>
                  <a:lnTo>
                    <a:pt x="438" y="707"/>
                  </a:lnTo>
                  <a:lnTo>
                    <a:pt x="430" y="709"/>
                  </a:lnTo>
                  <a:lnTo>
                    <a:pt x="418" y="707"/>
                  </a:lnTo>
                  <a:lnTo>
                    <a:pt x="410" y="707"/>
                  </a:lnTo>
                  <a:lnTo>
                    <a:pt x="403" y="709"/>
                  </a:lnTo>
                  <a:lnTo>
                    <a:pt x="395" y="705"/>
                  </a:lnTo>
                  <a:lnTo>
                    <a:pt x="387" y="709"/>
                  </a:lnTo>
                  <a:lnTo>
                    <a:pt x="380" y="715"/>
                  </a:lnTo>
                  <a:lnTo>
                    <a:pt x="378" y="722"/>
                  </a:lnTo>
                  <a:lnTo>
                    <a:pt x="375" y="726"/>
                  </a:lnTo>
                  <a:lnTo>
                    <a:pt x="372" y="725"/>
                  </a:lnTo>
                  <a:lnTo>
                    <a:pt x="364" y="722"/>
                  </a:lnTo>
                  <a:lnTo>
                    <a:pt x="354" y="717"/>
                  </a:lnTo>
                  <a:lnTo>
                    <a:pt x="349" y="709"/>
                  </a:lnTo>
                  <a:lnTo>
                    <a:pt x="342" y="697"/>
                  </a:lnTo>
                  <a:lnTo>
                    <a:pt x="332" y="689"/>
                  </a:lnTo>
                  <a:lnTo>
                    <a:pt x="327" y="688"/>
                  </a:lnTo>
                  <a:lnTo>
                    <a:pt x="322" y="680"/>
                  </a:lnTo>
                  <a:lnTo>
                    <a:pt x="322" y="671"/>
                  </a:lnTo>
                  <a:lnTo>
                    <a:pt x="319" y="663"/>
                  </a:lnTo>
                  <a:lnTo>
                    <a:pt x="312" y="658"/>
                  </a:lnTo>
                  <a:lnTo>
                    <a:pt x="307" y="657"/>
                  </a:lnTo>
                  <a:lnTo>
                    <a:pt x="301" y="649"/>
                  </a:lnTo>
                  <a:lnTo>
                    <a:pt x="299" y="642"/>
                  </a:lnTo>
                  <a:lnTo>
                    <a:pt x="296" y="636"/>
                  </a:lnTo>
                  <a:lnTo>
                    <a:pt x="292" y="628"/>
                  </a:lnTo>
                  <a:lnTo>
                    <a:pt x="292" y="618"/>
                  </a:lnTo>
                  <a:lnTo>
                    <a:pt x="296" y="613"/>
                  </a:lnTo>
                  <a:lnTo>
                    <a:pt x="294" y="608"/>
                  </a:lnTo>
                  <a:lnTo>
                    <a:pt x="291" y="605"/>
                  </a:lnTo>
                  <a:lnTo>
                    <a:pt x="286" y="594"/>
                  </a:lnTo>
                  <a:lnTo>
                    <a:pt x="279" y="591"/>
                  </a:lnTo>
                  <a:lnTo>
                    <a:pt x="274" y="589"/>
                  </a:lnTo>
                  <a:lnTo>
                    <a:pt x="266" y="587"/>
                  </a:lnTo>
                  <a:lnTo>
                    <a:pt x="256" y="589"/>
                  </a:lnTo>
                  <a:lnTo>
                    <a:pt x="246" y="587"/>
                  </a:lnTo>
                  <a:lnTo>
                    <a:pt x="231" y="586"/>
                  </a:lnTo>
                  <a:lnTo>
                    <a:pt x="218" y="589"/>
                  </a:lnTo>
                  <a:lnTo>
                    <a:pt x="208" y="587"/>
                  </a:lnTo>
                  <a:lnTo>
                    <a:pt x="205" y="582"/>
                  </a:lnTo>
                  <a:lnTo>
                    <a:pt x="198" y="581"/>
                  </a:lnTo>
                  <a:lnTo>
                    <a:pt x="192" y="586"/>
                  </a:lnTo>
                  <a:lnTo>
                    <a:pt x="185" y="591"/>
                  </a:lnTo>
                  <a:lnTo>
                    <a:pt x="180" y="597"/>
                  </a:lnTo>
                  <a:lnTo>
                    <a:pt x="178" y="602"/>
                  </a:lnTo>
                  <a:lnTo>
                    <a:pt x="183" y="605"/>
                  </a:lnTo>
                  <a:lnTo>
                    <a:pt x="185" y="610"/>
                  </a:lnTo>
                  <a:lnTo>
                    <a:pt x="180" y="618"/>
                  </a:lnTo>
                  <a:lnTo>
                    <a:pt x="182" y="623"/>
                  </a:lnTo>
                  <a:lnTo>
                    <a:pt x="187" y="629"/>
                  </a:lnTo>
                  <a:lnTo>
                    <a:pt x="188" y="637"/>
                  </a:lnTo>
                  <a:lnTo>
                    <a:pt x="182" y="641"/>
                  </a:lnTo>
                  <a:lnTo>
                    <a:pt x="177" y="650"/>
                  </a:lnTo>
                  <a:lnTo>
                    <a:pt x="170" y="655"/>
                  </a:lnTo>
                  <a:lnTo>
                    <a:pt x="168" y="662"/>
                  </a:lnTo>
                  <a:lnTo>
                    <a:pt x="163" y="662"/>
                  </a:lnTo>
                  <a:lnTo>
                    <a:pt x="165" y="667"/>
                  </a:lnTo>
                  <a:lnTo>
                    <a:pt x="157" y="670"/>
                  </a:lnTo>
                  <a:lnTo>
                    <a:pt x="150" y="681"/>
                  </a:lnTo>
                  <a:lnTo>
                    <a:pt x="147" y="684"/>
                  </a:lnTo>
                  <a:lnTo>
                    <a:pt x="144" y="694"/>
                  </a:lnTo>
                  <a:lnTo>
                    <a:pt x="140" y="702"/>
                  </a:lnTo>
                  <a:lnTo>
                    <a:pt x="135" y="705"/>
                  </a:lnTo>
                  <a:lnTo>
                    <a:pt x="124" y="710"/>
                  </a:lnTo>
                  <a:lnTo>
                    <a:pt x="124" y="717"/>
                  </a:lnTo>
                  <a:lnTo>
                    <a:pt x="124" y="718"/>
                  </a:lnTo>
                  <a:lnTo>
                    <a:pt x="117" y="722"/>
                  </a:lnTo>
                  <a:lnTo>
                    <a:pt x="117" y="728"/>
                  </a:lnTo>
                  <a:lnTo>
                    <a:pt x="117" y="733"/>
                  </a:lnTo>
                  <a:lnTo>
                    <a:pt x="106" y="757"/>
                  </a:lnTo>
                  <a:lnTo>
                    <a:pt x="104" y="754"/>
                  </a:lnTo>
                  <a:lnTo>
                    <a:pt x="97" y="762"/>
                  </a:lnTo>
                  <a:lnTo>
                    <a:pt x="91" y="769"/>
                  </a:lnTo>
                  <a:lnTo>
                    <a:pt x="91" y="775"/>
                  </a:lnTo>
                  <a:lnTo>
                    <a:pt x="96" y="785"/>
                  </a:lnTo>
                  <a:lnTo>
                    <a:pt x="101" y="793"/>
                  </a:lnTo>
                  <a:lnTo>
                    <a:pt x="102" y="798"/>
                  </a:lnTo>
                  <a:lnTo>
                    <a:pt x="102" y="804"/>
                  </a:lnTo>
                  <a:lnTo>
                    <a:pt x="101" y="811"/>
                  </a:lnTo>
                  <a:lnTo>
                    <a:pt x="97" y="814"/>
                  </a:lnTo>
                  <a:lnTo>
                    <a:pt x="97" y="815"/>
                  </a:lnTo>
                  <a:lnTo>
                    <a:pt x="92" y="819"/>
                  </a:lnTo>
                  <a:lnTo>
                    <a:pt x="89" y="820"/>
                  </a:lnTo>
                  <a:lnTo>
                    <a:pt x="86" y="824"/>
                  </a:lnTo>
                  <a:lnTo>
                    <a:pt x="84" y="825"/>
                  </a:lnTo>
                  <a:lnTo>
                    <a:pt x="79" y="832"/>
                  </a:lnTo>
                  <a:lnTo>
                    <a:pt x="79" y="836"/>
                  </a:lnTo>
                  <a:lnTo>
                    <a:pt x="79" y="843"/>
                  </a:lnTo>
                  <a:lnTo>
                    <a:pt x="77" y="845"/>
                  </a:lnTo>
                  <a:lnTo>
                    <a:pt x="76" y="846"/>
                  </a:lnTo>
                  <a:lnTo>
                    <a:pt x="72" y="848"/>
                  </a:lnTo>
                  <a:lnTo>
                    <a:pt x="66" y="851"/>
                  </a:lnTo>
                  <a:lnTo>
                    <a:pt x="63" y="851"/>
                  </a:lnTo>
                  <a:lnTo>
                    <a:pt x="59" y="851"/>
                  </a:lnTo>
                  <a:lnTo>
                    <a:pt x="54" y="853"/>
                  </a:lnTo>
                  <a:lnTo>
                    <a:pt x="51" y="854"/>
                  </a:lnTo>
                  <a:lnTo>
                    <a:pt x="46" y="859"/>
                  </a:lnTo>
                  <a:lnTo>
                    <a:pt x="44" y="864"/>
                  </a:lnTo>
                  <a:lnTo>
                    <a:pt x="43" y="869"/>
                  </a:lnTo>
                  <a:lnTo>
                    <a:pt x="38" y="875"/>
                  </a:lnTo>
                  <a:lnTo>
                    <a:pt x="34" y="880"/>
                  </a:lnTo>
                  <a:lnTo>
                    <a:pt x="33" y="882"/>
                  </a:lnTo>
                  <a:lnTo>
                    <a:pt x="28" y="882"/>
                  </a:lnTo>
                  <a:lnTo>
                    <a:pt x="24" y="883"/>
                  </a:lnTo>
                  <a:lnTo>
                    <a:pt x="21" y="887"/>
                  </a:lnTo>
                  <a:lnTo>
                    <a:pt x="20" y="892"/>
                  </a:lnTo>
                  <a:lnTo>
                    <a:pt x="15" y="900"/>
                  </a:lnTo>
                  <a:lnTo>
                    <a:pt x="13" y="901"/>
                  </a:lnTo>
                  <a:lnTo>
                    <a:pt x="13" y="904"/>
                  </a:lnTo>
                  <a:lnTo>
                    <a:pt x="11" y="906"/>
                  </a:lnTo>
                  <a:lnTo>
                    <a:pt x="10" y="911"/>
                  </a:lnTo>
                  <a:lnTo>
                    <a:pt x="11" y="916"/>
                  </a:lnTo>
                  <a:lnTo>
                    <a:pt x="11" y="917"/>
                  </a:lnTo>
                  <a:lnTo>
                    <a:pt x="10" y="921"/>
                  </a:lnTo>
                  <a:lnTo>
                    <a:pt x="10" y="922"/>
                  </a:lnTo>
                  <a:lnTo>
                    <a:pt x="6" y="925"/>
                  </a:lnTo>
                  <a:lnTo>
                    <a:pt x="5" y="930"/>
                  </a:lnTo>
                  <a:lnTo>
                    <a:pt x="3" y="934"/>
                  </a:lnTo>
                  <a:lnTo>
                    <a:pt x="3" y="937"/>
                  </a:lnTo>
                  <a:lnTo>
                    <a:pt x="3" y="938"/>
                  </a:lnTo>
                  <a:lnTo>
                    <a:pt x="1" y="942"/>
                  </a:lnTo>
                  <a:lnTo>
                    <a:pt x="0" y="945"/>
                  </a:lnTo>
                  <a:lnTo>
                    <a:pt x="0" y="950"/>
                  </a:lnTo>
                  <a:lnTo>
                    <a:pt x="0" y="953"/>
                  </a:lnTo>
                  <a:lnTo>
                    <a:pt x="0" y="956"/>
                  </a:lnTo>
                  <a:lnTo>
                    <a:pt x="0" y="961"/>
                  </a:lnTo>
                  <a:lnTo>
                    <a:pt x="3" y="964"/>
                  </a:lnTo>
                  <a:lnTo>
                    <a:pt x="5" y="968"/>
                  </a:lnTo>
                  <a:lnTo>
                    <a:pt x="6" y="972"/>
                  </a:lnTo>
                  <a:lnTo>
                    <a:pt x="6" y="977"/>
                  </a:lnTo>
                  <a:lnTo>
                    <a:pt x="6" y="981"/>
                  </a:lnTo>
                  <a:lnTo>
                    <a:pt x="8" y="984"/>
                  </a:lnTo>
                  <a:lnTo>
                    <a:pt x="11" y="987"/>
                  </a:lnTo>
                  <a:lnTo>
                    <a:pt x="11" y="990"/>
                  </a:lnTo>
                  <a:lnTo>
                    <a:pt x="11" y="993"/>
                  </a:lnTo>
                  <a:lnTo>
                    <a:pt x="11" y="997"/>
                  </a:lnTo>
                  <a:lnTo>
                    <a:pt x="13" y="1000"/>
                  </a:lnTo>
                  <a:lnTo>
                    <a:pt x="16" y="1002"/>
                  </a:lnTo>
                  <a:lnTo>
                    <a:pt x="20" y="1002"/>
                  </a:lnTo>
                  <a:lnTo>
                    <a:pt x="24" y="998"/>
                  </a:lnTo>
                  <a:lnTo>
                    <a:pt x="28" y="9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0" name="Freeform 180"/>
            <p:cNvSpPr>
              <a:spLocks/>
            </p:cNvSpPr>
            <p:nvPr/>
          </p:nvSpPr>
          <p:spPr bwMode="auto">
            <a:xfrm>
              <a:off x="1974849" y="1100933"/>
              <a:ext cx="842963" cy="804863"/>
            </a:xfrm>
            <a:custGeom>
              <a:avLst/>
              <a:gdLst>
                <a:gd name="T0" fmla="*/ 817 w 1062"/>
                <a:gd name="T1" fmla="*/ 68 h 1015"/>
                <a:gd name="T2" fmla="*/ 873 w 1062"/>
                <a:gd name="T3" fmla="*/ 143 h 1015"/>
                <a:gd name="T4" fmla="*/ 877 w 1062"/>
                <a:gd name="T5" fmla="*/ 201 h 1015"/>
                <a:gd name="T6" fmla="*/ 903 w 1062"/>
                <a:gd name="T7" fmla="*/ 264 h 1015"/>
                <a:gd name="T8" fmla="*/ 993 w 1062"/>
                <a:gd name="T9" fmla="*/ 269 h 1015"/>
                <a:gd name="T10" fmla="*/ 968 w 1062"/>
                <a:gd name="T11" fmla="*/ 322 h 1015"/>
                <a:gd name="T12" fmla="*/ 933 w 1062"/>
                <a:gd name="T13" fmla="*/ 389 h 1015"/>
                <a:gd name="T14" fmla="*/ 958 w 1062"/>
                <a:gd name="T15" fmla="*/ 447 h 1015"/>
                <a:gd name="T16" fmla="*/ 1016 w 1062"/>
                <a:gd name="T17" fmla="*/ 457 h 1015"/>
                <a:gd name="T18" fmla="*/ 1011 w 1062"/>
                <a:gd name="T19" fmla="*/ 523 h 1015"/>
                <a:gd name="T20" fmla="*/ 1029 w 1062"/>
                <a:gd name="T21" fmla="*/ 594 h 1015"/>
                <a:gd name="T22" fmla="*/ 1062 w 1062"/>
                <a:gd name="T23" fmla="*/ 680 h 1015"/>
                <a:gd name="T24" fmla="*/ 1007 w 1062"/>
                <a:gd name="T25" fmla="*/ 693 h 1015"/>
                <a:gd name="T26" fmla="*/ 994 w 1062"/>
                <a:gd name="T27" fmla="*/ 707 h 1015"/>
                <a:gd name="T28" fmla="*/ 1031 w 1062"/>
                <a:gd name="T29" fmla="*/ 754 h 1015"/>
                <a:gd name="T30" fmla="*/ 986 w 1062"/>
                <a:gd name="T31" fmla="*/ 769 h 1015"/>
                <a:gd name="T32" fmla="*/ 950 w 1062"/>
                <a:gd name="T33" fmla="*/ 771 h 1015"/>
                <a:gd name="T34" fmla="*/ 905 w 1062"/>
                <a:gd name="T35" fmla="*/ 795 h 1015"/>
                <a:gd name="T36" fmla="*/ 902 w 1062"/>
                <a:gd name="T37" fmla="*/ 763 h 1015"/>
                <a:gd name="T38" fmla="*/ 872 w 1062"/>
                <a:gd name="T39" fmla="*/ 743 h 1015"/>
                <a:gd name="T40" fmla="*/ 835 w 1062"/>
                <a:gd name="T41" fmla="*/ 788 h 1015"/>
                <a:gd name="T42" fmla="*/ 819 w 1062"/>
                <a:gd name="T43" fmla="*/ 847 h 1015"/>
                <a:gd name="T44" fmla="*/ 781 w 1062"/>
                <a:gd name="T45" fmla="*/ 900 h 1015"/>
                <a:gd name="T46" fmla="*/ 748 w 1062"/>
                <a:gd name="T47" fmla="*/ 973 h 1015"/>
                <a:gd name="T48" fmla="*/ 725 w 1062"/>
                <a:gd name="T49" fmla="*/ 1007 h 1015"/>
                <a:gd name="T50" fmla="*/ 612 w 1062"/>
                <a:gd name="T51" fmla="*/ 1000 h 1015"/>
                <a:gd name="T52" fmla="*/ 521 w 1062"/>
                <a:gd name="T53" fmla="*/ 986 h 1015"/>
                <a:gd name="T54" fmla="*/ 463 w 1062"/>
                <a:gd name="T55" fmla="*/ 1008 h 1015"/>
                <a:gd name="T56" fmla="*/ 424 w 1062"/>
                <a:gd name="T57" fmla="*/ 1000 h 1015"/>
                <a:gd name="T58" fmla="*/ 425 w 1062"/>
                <a:gd name="T59" fmla="*/ 950 h 1015"/>
                <a:gd name="T60" fmla="*/ 392 w 1062"/>
                <a:gd name="T61" fmla="*/ 918 h 1015"/>
                <a:gd name="T62" fmla="*/ 354 w 1062"/>
                <a:gd name="T63" fmla="*/ 907 h 1015"/>
                <a:gd name="T64" fmla="*/ 321 w 1062"/>
                <a:gd name="T65" fmla="*/ 890 h 1015"/>
                <a:gd name="T66" fmla="*/ 283 w 1062"/>
                <a:gd name="T67" fmla="*/ 845 h 1015"/>
                <a:gd name="T68" fmla="*/ 247 w 1062"/>
                <a:gd name="T69" fmla="*/ 819 h 1015"/>
                <a:gd name="T70" fmla="*/ 212 w 1062"/>
                <a:gd name="T71" fmla="*/ 808 h 1015"/>
                <a:gd name="T72" fmla="*/ 167 w 1062"/>
                <a:gd name="T73" fmla="*/ 788 h 1015"/>
                <a:gd name="T74" fmla="*/ 156 w 1062"/>
                <a:gd name="T75" fmla="*/ 748 h 1015"/>
                <a:gd name="T76" fmla="*/ 116 w 1062"/>
                <a:gd name="T77" fmla="*/ 741 h 1015"/>
                <a:gd name="T78" fmla="*/ 94 w 1062"/>
                <a:gd name="T79" fmla="*/ 698 h 1015"/>
                <a:gd name="T80" fmla="*/ 73 w 1062"/>
                <a:gd name="T81" fmla="*/ 648 h 1015"/>
                <a:gd name="T82" fmla="*/ 47 w 1062"/>
                <a:gd name="T83" fmla="*/ 585 h 1015"/>
                <a:gd name="T84" fmla="*/ 30 w 1062"/>
                <a:gd name="T85" fmla="*/ 538 h 1015"/>
                <a:gd name="T86" fmla="*/ 22 w 1062"/>
                <a:gd name="T87" fmla="*/ 470 h 1015"/>
                <a:gd name="T88" fmla="*/ 17 w 1062"/>
                <a:gd name="T89" fmla="*/ 411 h 1015"/>
                <a:gd name="T90" fmla="*/ 20 w 1062"/>
                <a:gd name="T91" fmla="*/ 348 h 1015"/>
                <a:gd name="T92" fmla="*/ 147 w 1062"/>
                <a:gd name="T93" fmla="*/ 316 h 1015"/>
                <a:gd name="T94" fmla="*/ 250 w 1062"/>
                <a:gd name="T95" fmla="*/ 324 h 1015"/>
                <a:gd name="T96" fmla="*/ 283 w 1062"/>
                <a:gd name="T97" fmla="*/ 340 h 1015"/>
                <a:gd name="T98" fmla="*/ 359 w 1062"/>
                <a:gd name="T99" fmla="*/ 330 h 1015"/>
                <a:gd name="T100" fmla="*/ 409 w 1062"/>
                <a:gd name="T101" fmla="*/ 311 h 1015"/>
                <a:gd name="T102" fmla="*/ 420 w 1062"/>
                <a:gd name="T103" fmla="*/ 232 h 1015"/>
                <a:gd name="T104" fmla="*/ 453 w 1062"/>
                <a:gd name="T105" fmla="*/ 199 h 1015"/>
                <a:gd name="T106" fmla="*/ 500 w 1062"/>
                <a:gd name="T107" fmla="*/ 177 h 1015"/>
                <a:gd name="T108" fmla="*/ 536 w 1062"/>
                <a:gd name="T109" fmla="*/ 170 h 1015"/>
                <a:gd name="T110" fmla="*/ 551 w 1062"/>
                <a:gd name="T111" fmla="*/ 136 h 1015"/>
                <a:gd name="T112" fmla="*/ 609 w 1062"/>
                <a:gd name="T113" fmla="*/ 127 h 1015"/>
                <a:gd name="T114" fmla="*/ 635 w 1062"/>
                <a:gd name="T115" fmla="*/ 97 h 1015"/>
                <a:gd name="T116" fmla="*/ 675 w 1062"/>
                <a:gd name="T117" fmla="*/ 99 h 1015"/>
                <a:gd name="T118" fmla="*/ 718 w 1062"/>
                <a:gd name="T119" fmla="*/ 62 h 1015"/>
                <a:gd name="T120" fmla="*/ 758 w 1062"/>
                <a:gd name="T121" fmla="*/ 38 h 1015"/>
                <a:gd name="T122" fmla="*/ 796 w 1062"/>
                <a:gd name="T123" fmla="*/ 0 h 10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2" h="1015">
                  <a:moveTo>
                    <a:pt x="796" y="0"/>
                  </a:moveTo>
                  <a:lnTo>
                    <a:pt x="802" y="4"/>
                  </a:lnTo>
                  <a:lnTo>
                    <a:pt x="814" y="10"/>
                  </a:lnTo>
                  <a:lnTo>
                    <a:pt x="826" y="18"/>
                  </a:lnTo>
                  <a:lnTo>
                    <a:pt x="834" y="25"/>
                  </a:lnTo>
                  <a:lnTo>
                    <a:pt x="827" y="36"/>
                  </a:lnTo>
                  <a:lnTo>
                    <a:pt x="821" y="46"/>
                  </a:lnTo>
                  <a:lnTo>
                    <a:pt x="817" y="54"/>
                  </a:lnTo>
                  <a:lnTo>
                    <a:pt x="819" y="59"/>
                  </a:lnTo>
                  <a:lnTo>
                    <a:pt x="817" y="63"/>
                  </a:lnTo>
                  <a:lnTo>
                    <a:pt x="817" y="67"/>
                  </a:lnTo>
                  <a:lnTo>
                    <a:pt x="817" y="68"/>
                  </a:lnTo>
                  <a:lnTo>
                    <a:pt x="824" y="73"/>
                  </a:lnTo>
                  <a:lnTo>
                    <a:pt x="829" y="78"/>
                  </a:lnTo>
                  <a:lnTo>
                    <a:pt x="832" y="88"/>
                  </a:lnTo>
                  <a:lnTo>
                    <a:pt x="830" y="97"/>
                  </a:lnTo>
                  <a:lnTo>
                    <a:pt x="830" y="102"/>
                  </a:lnTo>
                  <a:lnTo>
                    <a:pt x="834" y="110"/>
                  </a:lnTo>
                  <a:lnTo>
                    <a:pt x="844" y="114"/>
                  </a:lnTo>
                  <a:lnTo>
                    <a:pt x="847" y="118"/>
                  </a:lnTo>
                  <a:lnTo>
                    <a:pt x="854" y="125"/>
                  </a:lnTo>
                  <a:lnTo>
                    <a:pt x="862" y="128"/>
                  </a:lnTo>
                  <a:lnTo>
                    <a:pt x="872" y="131"/>
                  </a:lnTo>
                  <a:lnTo>
                    <a:pt x="873" y="143"/>
                  </a:lnTo>
                  <a:lnTo>
                    <a:pt x="878" y="148"/>
                  </a:lnTo>
                  <a:lnTo>
                    <a:pt x="878" y="157"/>
                  </a:lnTo>
                  <a:lnTo>
                    <a:pt x="882" y="164"/>
                  </a:lnTo>
                  <a:lnTo>
                    <a:pt x="883" y="170"/>
                  </a:lnTo>
                  <a:lnTo>
                    <a:pt x="882" y="180"/>
                  </a:lnTo>
                  <a:lnTo>
                    <a:pt x="880" y="183"/>
                  </a:lnTo>
                  <a:lnTo>
                    <a:pt x="878" y="186"/>
                  </a:lnTo>
                  <a:lnTo>
                    <a:pt x="877" y="188"/>
                  </a:lnTo>
                  <a:lnTo>
                    <a:pt x="873" y="193"/>
                  </a:lnTo>
                  <a:lnTo>
                    <a:pt x="877" y="196"/>
                  </a:lnTo>
                  <a:lnTo>
                    <a:pt x="877" y="198"/>
                  </a:lnTo>
                  <a:lnTo>
                    <a:pt x="877" y="201"/>
                  </a:lnTo>
                  <a:lnTo>
                    <a:pt x="877" y="203"/>
                  </a:lnTo>
                  <a:lnTo>
                    <a:pt x="875" y="204"/>
                  </a:lnTo>
                  <a:lnTo>
                    <a:pt x="869" y="209"/>
                  </a:lnTo>
                  <a:lnTo>
                    <a:pt x="865" y="217"/>
                  </a:lnTo>
                  <a:lnTo>
                    <a:pt x="869" y="229"/>
                  </a:lnTo>
                  <a:lnTo>
                    <a:pt x="875" y="237"/>
                  </a:lnTo>
                  <a:lnTo>
                    <a:pt x="873" y="248"/>
                  </a:lnTo>
                  <a:lnTo>
                    <a:pt x="873" y="254"/>
                  </a:lnTo>
                  <a:lnTo>
                    <a:pt x="875" y="262"/>
                  </a:lnTo>
                  <a:lnTo>
                    <a:pt x="882" y="267"/>
                  </a:lnTo>
                  <a:lnTo>
                    <a:pt x="892" y="269"/>
                  </a:lnTo>
                  <a:lnTo>
                    <a:pt x="903" y="264"/>
                  </a:lnTo>
                  <a:lnTo>
                    <a:pt x="916" y="259"/>
                  </a:lnTo>
                  <a:lnTo>
                    <a:pt x="926" y="259"/>
                  </a:lnTo>
                  <a:lnTo>
                    <a:pt x="936" y="261"/>
                  </a:lnTo>
                  <a:lnTo>
                    <a:pt x="943" y="264"/>
                  </a:lnTo>
                  <a:lnTo>
                    <a:pt x="953" y="264"/>
                  </a:lnTo>
                  <a:lnTo>
                    <a:pt x="955" y="266"/>
                  </a:lnTo>
                  <a:lnTo>
                    <a:pt x="963" y="267"/>
                  </a:lnTo>
                  <a:lnTo>
                    <a:pt x="973" y="269"/>
                  </a:lnTo>
                  <a:lnTo>
                    <a:pt x="974" y="269"/>
                  </a:lnTo>
                  <a:lnTo>
                    <a:pt x="979" y="267"/>
                  </a:lnTo>
                  <a:lnTo>
                    <a:pt x="986" y="267"/>
                  </a:lnTo>
                  <a:lnTo>
                    <a:pt x="993" y="269"/>
                  </a:lnTo>
                  <a:lnTo>
                    <a:pt x="996" y="277"/>
                  </a:lnTo>
                  <a:lnTo>
                    <a:pt x="994" y="280"/>
                  </a:lnTo>
                  <a:lnTo>
                    <a:pt x="986" y="285"/>
                  </a:lnTo>
                  <a:lnTo>
                    <a:pt x="986" y="287"/>
                  </a:lnTo>
                  <a:lnTo>
                    <a:pt x="983" y="293"/>
                  </a:lnTo>
                  <a:lnTo>
                    <a:pt x="976" y="298"/>
                  </a:lnTo>
                  <a:lnTo>
                    <a:pt x="974" y="298"/>
                  </a:lnTo>
                  <a:lnTo>
                    <a:pt x="971" y="303"/>
                  </a:lnTo>
                  <a:lnTo>
                    <a:pt x="969" y="305"/>
                  </a:lnTo>
                  <a:lnTo>
                    <a:pt x="968" y="311"/>
                  </a:lnTo>
                  <a:lnTo>
                    <a:pt x="968" y="319"/>
                  </a:lnTo>
                  <a:lnTo>
                    <a:pt x="968" y="322"/>
                  </a:lnTo>
                  <a:lnTo>
                    <a:pt x="938" y="345"/>
                  </a:lnTo>
                  <a:lnTo>
                    <a:pt x="938" y="347"/>
                  </a:lnTo>
                  <a:lnTo>
                    <a:pt x="935" y="348"/>
                  </a:lnTo>
                  <a:lnTo>
                    <a:pt x="925" y="355"/>
                  </a:lnTo>
                  <a:lnTo>
                    <a:pt x="918" y="356"/>
                  </a:lnTo>
                  <a:lnTo>
                    <a:pt x="916" y="364"/>
                  </a:lnTo>
                  <a:lnTo>
                    <a:pt x="918" y="366"/>
                  </a:lnTo>
                  <a:lnTo>
                    <a:pt x="925" y="374"/>
                  </a:lnTo>
                  <a:lnTo>
                    <a:pt x="925" y="377"/>
                  </a:lnTo>
                  <a:lnTo>
                    <a:pt x="928" y="382"/>
                  </a:lnTo>
                  <a:lnTo>
                    <a:pt x="930" y="384"/>
                  </a:lnTo>
                  <a:lnTo>
                    <a:pt x="933" y="389"/>
                  </a:lnTo>
                  <a:lnTo>
                    <a:pt x="936" y="392"/>
                  </a:lnTo>
                  <a:lnTo>
                    <a:pt x="938" y="397"/>
                  </a:lnTo>
                  <a:lnTo>
                    <a:pt x="936" y="402"/>
                  </a:lnTo>
                  <a:lnTo>
                    <a:pt x="935" y="403"/>
                  </a:lnTo>
                  <a:lnTo>
                    <a:pt x="935" y="411"/>
                  </a:lnTo>
                  <a:lnTo>
                    <a:pt x="935" y="413"/>
                  </a:lnTo>
                  <a:lnTo>
                    <a:pt x="940" y="418"/>
                  </a:lnTo>
                  <a:lnTo>
                    <a:pt x="946" y="423"/>
                  </a:lnTo>
                  <a:lnTo>
                    <a:pt x="951" y="428"/>
                  </a:lnTo>
                  <a:lnTo>
                    <a:pt x="958" y="431"/>
                  </a:lnTo>
                  <a:lnTo>
                    <a:pt x="958" y="434"/>
                  </a:lnTo>
                  <a:lnTo>
                    <a:pt x="958" y="447"/>
                  </a:lnTo>
                  <a:lnTo>
                    <a:pt x="964" y="458"/>
                  </a:lnTo>
                  <a:lnTo>
                    <a:pt x="971" y="468"/>
                  </a:lnTo>
                  <a:lnTo>
                    <a:pt x="979" y="468"/>
                  </a:lnTo>
                  <a:lnTo>
                    <a:pt x="984" y="466"/>
                  </a:lnTo>
                  <a:lnTo>
                    <a:pt x="991" y="463"/>
                  </a:lnTo>
                  <a:lnTo>
                    <a:pt x="996" y="463"/>
                  </a:lnTo>
                  <a:lnTo>
                    <a:pt x="998" y="463"/>
                  </a:lnTo>
                  <a:lnTo>
                    <a:pt x="1002" y="463"/>
                  </a:lnTo>
                  <a:lnTo>
                    <a:pt x="1007" y="460"/>
                  </a:lnTo>
                  <a:lnTo>
                    <a:pt x="1009" y="460"/>
                  </a:lnTo>
                  <a:lnTo>
                    <a:pt x="1014" y="458"/>
                  </a:lnTo>
                  <a:lnTo>
                    <a:pt x="1016" y="457"/>
                  </a:lnTo>
                  <a:lnTo>
                    <a:pt x="1017" y="457"/>
                  </a:lnTo>
                  <a:lnTo>
                    <a:pt x="1019" y="458"/>
                  </a:lnTo>
                  <a:lnTo>
                    <a:pt x="1021" y="463"/>
                  </a:lnTo>
                  <a:lnTo>
                    <a:pt x="1021" y="471"/>
                  </a:lnTo>
                  <a:lnTo>
                    <a:pt x="1019" y="476"/>
                  </a:lnTo>
                  <a:lnTo>
                    <a:pt x="1017" y="491"/>
                  </a:lnTo>
                  <a:lnTo>
                    <a:pt x="1016" y="494"/>
                  </a:lnTo>
                  <a:lnTo>
                    <a:pt x="1014" y="505"/>
                  </a:lnTo>
                  <a:lnTo>
                    <a:pt x="1014" y="507"/>
                  </a:lnTo>
                  <a:lnTo>
                    <a:pt x="1014" y="515"/>
                  </a:lnTo>
                  <a:lnTo>
                    <a:pt x="1011" y="521"/>
                  </a:lnTo>
                  <a:lnTo>
                    <a:pt x="1011" y="523"/>
                  </a:lnTo>
                  <a:lnTo>
                    <a:pt x="1014" y="533"/>
                  </a:lnTo>
                  <a:lnTo>
                    <a:pt x="1014" y="534"/>
                  </a:lnTo>
                  <a:lnTo>
                    <a:pt x="1019" y="547"/>
                  </a:lnTo>
                  <a:lnTo>
                    <a:pt x="1021" y="549"/>
                  </a:lnTo>
                  <a:lnTo>
                    <a:pt x="1022" y="552"/>
                  </a:lnTo>
                  <a:lnTo>
                    <a:pt x="1026" y="568"/>
                  </a:lnTo>
                  <a:lnTo>
                    <a:pt x="1029" y="576"/>
                  </a:lnTo>
                  <a:lnTo>
                    <a:pt x="1029" y="580"/>
                  </a:lnTo>
                  <a:lnTo>
                    <a:pt x="1029" y="585"/>
                  </a:lnTo>
                  <a:lnTo>
                    <a:pt x="1029" y="588"/>
                  </a:lnTo>
                  <a:lnTo>
                    <a:pt x="1029" y="593"/>
                  </a:lnTo>
                  <a:lnTo>
                    <a:pt x="1029" y="594"/>
                  </a:lnTo>
                  <a:lnTo>
                    <a:pt x="1034" y="610"/>
                  </a:lnTo>
                  <a:lnTo>
                    <a:pt x="1034" y="612"/>
                  </a:lnTo>
                  <a:lnTo>
                    <a:pt x="1036" y="618"/>
                  </a:lnTo>
                  <a:lnTo>
                    <a:pt x="1039" y="627"/>
                  </a:lnTo>
                  <a:lnTo>
                    <a:pt x="1041" y="631"/>
                  </a:lnTo>
                  <a:lnTo>
                    <a:pt x="1047" y="636"/>
                  </a:lnTo>
                  <a:lnTo>
                    <a:pt x="1050" y="646"/>
                  </a:lnTo>
                  <a:lnTo>
                    <a:pt x="1052" y="648"/>
                  </a:lnTo>
                  <a:lnTo>
                    <a:pt x="1055" y="656"/>
                  </a:lnTo>
                  <a:lnTo>
                    <a:pt x="1060" y="664"/>
                  </a:lnTo>
                  <a:lnTo>
                    <a:pt x="1062" y="677"/>
                  </a:lnTo>
                  <a:lnTo>
                    <a:pt x="1062" y="680"/>
                  </a:lnTo>
                  <a:lnTo>
                    <a:pt x="1059" y="686"/>
                  </a:lnTo>
                  <a:lnTo>
                    <a:pt x="1057" y="688"/>
                  </a:lnTo>
                  <a:lnTo>
                    <a:pt x="1057" y="690"/>
                  </a:lnTo>
                  <a:lnTo>
                    <a:pt x="1047" y="691"/>
                  </a:lnTo>
                  <a:lnTo>
                    <a:pt x="1045" y="691"/>
                  </a:lnTo>
                  <a:lnTo>
                    <a:pt x="1044" y="691"/>
                  </a:lnTo>
                  <a:lnTo>
                    <a:pt x="1034" y="690"/>
                  </a:lnTo>
                  <a:lnTo>
                    <a:pt x="1031" y="690"/>
                  </a:lnTo>
                  <a:lnTo>
                    <a:pt x="1022" y="691"/>
                  </a:lnTo>
                  <a:lnTo>
                    <a:pt x="1019" y="691"/>
                  </a:lnTo>
                  <a:lnTo>
                    <a:pt x="1009" y="693"/>
                  </a:lnTo>
                  <a:lnTo>
                    <a:pt x="1007" y="693"/>
                  </a:lnTo>
                  <a:lnTo>
                    <a:pt x="999" y="693"/>
                  </a:lnTo>
                  <a:lnTo>
                    <a:pt x="998" y="691"/>
                  </a:lnTo>
                  <a:lnTo>
                    <a:pt x="993" y="688"/>
                  </a:lnTo>
                  <a:lnTo>
                    <a:pt x="989" y="686"/>
                  </a:lnTo>
                  <a:lnTo>
                    <a:pt x="983" y="685"/>
                  </a:lnTo>
                  <a:lnTo>
                    <a:pt x="981" y="685"/>
                  </a:lnTo>
                  <a:lnTo>
                    <a:pt x="976" y="690"/>
                  </a:lnTo>
                  <a:lnTo>
                    <a:pt x="978" y="691"/>
                  </a:lnTo>
                  <a:lnTo>
                    <a:pt x="978" y="693"/>
                  </a:lnTo>
                  <a:lnTo>
                    <a:pt x="984" y="698"/>
                  </a:lnTo>
                  <a:lnTo>
                    <a:pt x="989" y="704"/>
                  </a:lnTo>
                  <a:lnTo>
                    <a:pt x="994" y="707"/>
                  </a:lnTo>
                  <a:lnTo>
                    <a:pt x="993" y="714"/>
                  </a:lnTo>
                  <a:lnTo>
                    <a:pt x="991" y="716"/>
                  </a:lnTo>
                  <a:lnTo>
                    <a:pt x="988" y="717"/>
                  </a:lnTo>
                  <a:lnTo>
                    <a:pt x="986" y="722"/>
                  </a:lnTo>
                  <a:lnTo>
                    <a:pt x="986" y="724"/>
                  </a:lnTo>
                  <a:lnTo>
                    <a:pt x="989" y="730"/>
                  </a:lnTo>
                  <a:lnTo>
                    <a:pt x="993" y="735"/>
                  </a:lnTo>
                  <a:lnTo>
                    <a:pt x="994" y="737"/>
                  </a:lnTo>
                  <a:lnTo>
                    <a:pt x="1009" y="743"/>
                  </a:lnTo>
                  <a:lnTo>
                    <a:pt x="1017" y="746"/>
                  </a:lnTo>
                  <a:lnTo>
                    <a:pt x="1029" y="753"/>
                  </a:lnTo>
                  <a:lnTo>
                    <a:pt x="1031" y="754"/>
                  </a:lnTo>
                  <a:lnTo>
                    <a:pt x="1029" y="761"/>
                  </a:lnTo>
                  <a:lnTo>
                    <a:pt x="1029" y="764"/>
                  </a:lnTo>
                  <a:lnTo>
                    <a:pt x="1029" y="766"/>
                  </a:lnTo>
                  <a:lnTo>
                    <a:pt x="1026" y="771"/>
                  </a:lnTo>
                  <a:lnTo>
                    <a:pt x="1024" y="775"/>
                  </a:lnTo>
                  <a:lnTo>
                    <a:pt x="1022" y="777"/>
                  </a:lnTo>
                  <a:lnTo>
                    <a:pt x="1011" y="774"/>
                  </a:lnTo>
                  <a:lnTo>
                    <a:pt x="1009" y="772"/>
                  </a:lnTo>
                  <a:lnTo>
                    <a:pt x="1001" y="769"/>
                  </a:lnTo>
                  <a:lnTo>
                    <a:pt x="998" y="767"/>
                  </a:lnTo>
                  <a:lnTo>
                    <a:pt x="988" y="769"/>
                  </a:lnTo>
                  <a:lnTo>
                    <a:pt x="986" y="769"/>
                  </a:lnTo>
                  <a:lnTo>
                    <a:pt x="974" y="769"/>
                  </a:lnTo>
                  <a:lnTo>
                    <a:pt x="973" y="767"/>
                  </a:lnTo>
                  <a:lnTo>
                    <a:pt x="968" y="756"/>
                  </a:lnTo>
                  <a:lnTo>
                    <a:pt x="968" y="754"/>
                  </a:lnTo>
                  <a:lnTo>
                    <a:pt x="966" y="753"/>
                  </a:lnTo>
                  <a:lnTo>
                    <a:pt x="961" y="753"/>
                  </a:lnTo>
                  <a:lnTo>
                    <a:pt x="953" y="751"/>
                  </a:lnTo>
                  <a:lnTo>
                    <a:pt x="950" y="748"/>
                  </a:lnTo>
                  <a:lnTo>
                    <a:pt x="946" y="753"/>
                  </a:lnTo>
                  <a:lnTo>
                    <a:pt x="946" y="754"/>
                  </a:lnTo>
                  <a:lnTo>
                    <a:pt x="946" y="756"/>
                  </a:lnTo>
                  <a:lnTo>
                    <a:pt x="950" y="771"/>
                  </a:lnTo>
                  <a:lnTo>
                    <a:pt x="953" y="782"/>
                  </a:lnTo>
                  <a:lnTo>
                    <a:pt x="955" y="793"/>
                  </a:lnTo>
                  <a:lnTo>
                    <a:pt x="953" y="798"/>
                  </a:lnTo>
                  <a:lnTo>
                    <a:pt x="951" y="798"/>
                  </a:lnTo>
                  <a:lnTo>
                    <a:pt x="941" y="796"/>
                  </a:lnTo>
                  <a:lnTo>
                    <a:pt x="933" y="793"/>
                  </a:lnTo>
                  <a:lnTo>
                    <a:pt x="925" y="793"/>
                  </a:lnTo>
                  <a:lnTo>
                    <a:pt x="923" y="793"/>
                  </a:lnTo>
                  <a:lnTo>
                    <a:pt x="916" y="796"/>
                  </a:lnTo>
                  <a:lnTo>
                    <a:pt x="913" y="801"/>
                  </a:lnTo>
                  <a:lnTo>
                    <a:pt x="907" y="801"/>
                  </a:lnTo>
                  <a:lnTo>
                    <a:pt x="905" y="795"/>
                  </a:lnTo>
                  <a:lnTo>
                    <a:pt x="907" y="792"/>
                  </a:lnTo>
                  <a:lnTo>
                    <a:pt x="907" y="788"/>
                  </a:lnTo>
                  <a:lnTo>
                    <a:pt x="908" y="785"/>
                  </a:lnTo>
                  <a:lnTo>
                    <a:pt x="910" y="782"/>
                  </a:lnTo>
                  <a:lnTo>
                    <a:pt x="913" y="779"/>
                  </a:lnTo>
                  <a:lnTo>
                    <a:pt x="915" y="777"/>
                  </a:lnTo>
                  <a:lnTo>
                    <a:pt x="916" y="775"/>
                  </a:lnTo>
                  <a:lnTo>
                    <a:pt x="916" y="772"/>
                  </a:lnTo>
                  <a:lnTo>
                    <a:pt x="910" y="769"/>
                  </a:lnTo>
                  <a:lnTo>
                    <a:pt x="907" y="767"/>
                  </a:lnTo>
                  <a:lnTo>
                    <a:pt x="905" y="767"/>
                  </a:lnTo>
                  <a:lnTo>
                    <a:pt x="902" y="763"/>
                  </a:lnTo>
                  <a:lnTo>
                    <a:pt x="898" y="761"/>
                  </a:lnTo>
                  <a:lnTo>
                    <a:pt x="895" y="759"/>
                  </a:lnTo>
                  <a:lnTo>
                    <a:pt x="893" y="758"/>
                  </a:lnTo>
                  <a:lnTo>
                    <a:pt x="893" y="756"/>
                  </a:lnTo>
                  <a:lnTo>
                    <a:pt x="892" y="754"/>
                  </a:lnTo>
                  <a:lnTo>
                    <a:pt x="892" y="751"/>
                  </a:lnTo>
                  <a:lnTo>
                    <a:pt x="892" y="748"/>
                  </a:lnTo>
                  <a:lnTo>
                    <a:pt x="892" y="745"/>
                  </a:lnTo>
                  <a:lnTo>
                    <a:pt x="887" y="740"/>
                  </a:lnTo>
                  <a:lnTo>
                    <a:pt x="883" y="740"/>
                  </a:lnTo>
                  <a:lnTo>
                    <a:pt x="882" y="741"/>
                  </a:lnTo>
                  <a:lnTo>
                    <a:pt x="872" y="743"/>
                  </a:lnTo>
                  <a:lnTo>
                    <a:pt x="869" y="743"/>
                  </a:lnTo>
                  <a:lnTo>
                    <a:pt x="862" y="741"/>
                  </a:lnTo>
                  <a:lnTo>
                    <a:pt x="859" y="741"/>
                  </a:lnTo>
                  <a:lnTo>
                    <a:pt x="852" y="745"/>
                  </a:lnTo>
                  <a:lnTo>
                    <a:pt x="850" y="746"/>
                  </a:lnTo>
                  <a:lnTo>
                    <a:pt x="847" y="753"/>
                  </a:lnTo>
                  <a:lnTo>
                    <a:pt x="847" y="758"/>
                  </a:lnTo>
                  <a:lnTo>
                    <a:pt x="845" y="764"/>
                  </a:lnTo>
                  <a:lnTo>
                    <a:pt x="844" y="766"/>
                  </a:lnTo>
                  <a:lnTo>
                    <a:pt x="840" y="772"/>
                  </a:lnTo>
                  <a:lnTo>
                    <a:pt x="835" y="785"/>
                  </a:lnTo>
                  <a:lnTo>
                    <a:pt x="835" y="788"/>
                  </a:lnTo>
                  <a:lnTo>
                    <a:pt x="834" y="796"/>
                  </a:lnTo>
                  <a:lnTo>
                    <a:pt x="832" y="800"/>
                  </a:lnTo>
                  <a:lnTo>
                    <a:pt x="826" y="808"/>
                  </a:lnTo>
                  <a:lnTo>
                    <a:pt x="824" y="809"/>
                  </a:lnTo>
                  <a:lnTo>
                    <a:pt x="822" y="818"/>
                  </a:lnTo>
                  <a:lnTo>
                    <a:pt x="819" y="821"/>
                  </a:lnTo>
                  <a:lnTo>
                    <a:pt x="817" y="821"/>
                  </a:lnTo>
                  <a:lnTo>
                    <a:pt x="814" y="824"/>
                  </a:lnTo>
                  <a:lnTo>
                    <a:pt x="816" y="830"/>
                  </a:lnTo>
                  <a:lnTo>
                    <a:pt x="817" y="837"/>
                  </a:lnTo>
                  <a:lnTo>
                    <a:pt x="822" y="837"/>
                  </a:lnTo>
                  <a:lnTo>
                    <a:pt x="819" y="847"/>
                  </a:lnTo>
                  <a:lnTo>
                    <a:pt x="816" y="860"/>
                  </a:lnTo>
                  <a:lnTo>
                    <a:pt x="814" y="861"/>
                  </a:lnTo>
                  <a:lnTo>
                    <a:pt x="804" y="863"/>
                  </a:lnTo>
                  <a:lnTo>
                    <a:pt x="802" y="863"/>
                  </a:lnTo>
                  <a:lnTo>
                    <a:pt x="794" y="866"/>
                  </a:lnTo>
                  <a:lnTo>
                    <a:pt x="796" y="868"/>
                  </a:lnTo>
                  <a:lnTo>
                    <a:pt x="794" y="876"/>
                  </a:lnTo>
                  <a:lnTo>
                    <a:pt x="791" y="877"/>
                  </a:lnTo>
                  <a:lnTo>
                    <a:pt x="789" y="877"/>
                  </a:lnTo>
                  <a:lnTo>
                    <a:pt x="781" y="884"/>
                  </a:lnTo>
                  <a:lnTo>
                    <a:pt x="781" y="898"/>
                  </a:lnTo>
                  <a:lnTo>
                    <a:pt x="781" y="900"/>
                  </a:lnTo>
                  <a:lnTo>
                    <a:pt x="779" y="911"/>
                  </a:lnTo>
                  <a:lnTo>
                    <a:pt x="779" y="915"/>
                  </a:lnTo>
                  <a:lnTo>
                    <a:pt x="779" y="916"/>
                  </a:lnTo>
                  <a:lnTo>
                    <a:pt x="774" y="926"/>
                  </a:lnTo>
                  <a:lnTo>
                    <a:pt x="771" y="931"/>
                  </a:lnTo>
                  <a:lnTo>
                    <a:pt x="769" y="932"/>
                  </a:lnTo>
                  <a:lnTo>
                    <a:pt x="766" y="939"/>
                  </a:lnTo>
                  <a:lnTo>
                    <a:pt x="764" y="941"/>
                  </a:lnTo>
                  <a:lnTo>
                    <a:pt x="756" y="949"/>
                  </a:lnTo>
                  <a:lnTo>
                    <a:pt x="753" y="958"/>
                  </a:lnTo>
                  <a:lnTo>
                    <a:pt x="753" y="966"/>
                  </a:lnTo>
                  <a:lnTo>
                    <a:pt x="748" y="973"/>
                  </a:lnTo>
                  <a:lnTo>
                    <a:pt x="741" y="979"/>
                  </a:lnTo>
                  <a:lnTo>
                    <a:pt x="738" y="983"/>
                  </a:lnTo>
                  <a:lnTo>
                    <a:pt x="736" y="984"/>
                  </a:lnTo>
                  <a:lnTo>
                    <a:pt x="733" y="986"/>
                  </a:lnTo>
                  <a:lnTo>
                    <a:pt x="730" y="991"/>
                  </a:lnTo>
                  <a:lnTo>
                    <a:pt x="723" y="992"/>
                  </a:lnTo>
                  <a:lnTo>
                    <a:pt x="725" y="996"/>
                  </a:lnTo>
                  <a:lnTo>
                    <a:pt x="728" y="999"/>
                  </a:lnTo>
                  <a:lnTo>
                    <a:pt x="728" y="1004"/>
                  </a:lnTo>
                  <a:lnTo>
                    <a:pt x="726" y="1004"/>
                  </a:lnTo>
                  <a:lnTo>
                    <a:pt x="725" y="1005"/>
                  </a:lnTo>
                  <a:lnTo>
                    <a:pt x="725" y="1007"/>
                  </a:lnTo>
                  <a:lnTo>
                    <a:pt x="721" y="1015"/>
                  </a:lnTo>
                  <a:lnTo>
                    <a:pt x="716" y="1008"/>
                  </a:lnTo>
                  <a:lnTo>
                    <a:pt x="700" y="1010"/>
                  </a:lnTo>
                  <a:lnTo>
                    <a:pt x="692" y="1010"/>
                  </a:lnTo>
                  <a:lnTo>
                    <a:pt x="685" y="1007"/>
                  </a:lnTo>
                  <a:lnTo>
                    <a:pt x="678" y="1004"/>
                  </a:lnTo>
                  <a:lnTo>
                    <a:pt x="657" y="1002"/>
                  </a:lnTo>
                  <a:lnTo>
                    <a:pt x="640" y="1002"/>
                  </a:lnTo>
                  <a:lnTo>
                    <a:pt x="637" y="1000"/>
                  </a:lnTo>
                  <a:lnTo>
                    <a:pt x="632" y="1000"/>
                  </a:lnTo>
                  <a:lnTo>
                    <a:pt x="627" y="1002"/>
                  </a:lnTo>
                  <a:lnTo>
                    <a:pt x="612" y="1000"/>
                  </a:lnTo>
                  <a:lnTo>
                    <a:pt x="599" y="996"/>
                  </a:lnTo>
                  <a:lnTo>
                    <a:pt x="589" y="1000"/>
                  </a:lnTo>
                  <a:lnTo>
                    <a:pt x="577" y="1004"/>
                  </a:lnTo>
                  <a:lnTo>
                    <a:pt x="571" y="1007"/>
                  </a:lnTo>
                  <a:lnTo>
                    <a:pt x="563" y="1007"/>
                  </a:lnTo>
                  <a:lnTo>
                    <a:pt x="556" y="1002"/>
                  </a:lnTo>
                  <a:lnTo>
                    <a:pt x="554" y="994"/>
                  </a:lnTo>
                  <a:lnTo>
                    <a:pt x="548" y="991"/>
                  </a:lnTo>
                  <a:lnTo>
                    <a:pt x="541" y="991"/>
                  </a:lnTo>
                  <a:lnTo>
                    <a:pt x="534" y="997"/>
                  </a:lnTo>
                  <a:lnTo>
                    <a:pt x="524" y="987"/>
                  </a:lnTo>
                  <a:lnTo>
                    <a:pt x="521" y="986"/>
                  </a:lnTo>
                  <a:lnTo>
                    <a:pt x="515" y="989"/>
                  </a:lnTo>
                  <a:lnTo>
                    <a:pt x="508" y="994"/>
                  </a:lnTo>
                  <a:lnTo>
                    <a:pt x="501" y="999"/>
                  </a:lnTo>
                  <a:lnTo>
                    <a:pt x="495" y="1002"/>
                  </a:lnTo>
                  <a:lnTo>
                    <a:pt x="490" y="1004"/>
                  </a:lnTo>
                  <a:lnTo>
                    <a:pt x="480" y="1002"/>
                  </a:lnTo>
                  <a:lnTo>
                    <a:pt x="475" y="1013"/>
                  </a:lnTo>
                  <a:lnTo>
                    <a:pt x="473" y="1013"/>
                  </a:lnTo>
                  <a:lnTo>
                    <a:pt x="472" y="1013"/>
                  </a:lnTo>
                  <a:lnTo>
                    <a:pt x="468" y="1010"/>
                  </a:lnTo>
                  <a:lnTo>
                    <a:pt x="467" y="1010"/>
                  </a:lnTo>
                  <a:lnTo>
                    <a:pt x="463" y="1008"/>
                  </a:lnTo>
                  <a:lnTo>
                    <a:pt x="462" y="1008"/>
                  </a:lnTo>
                  <a:lnTo>
                    <a:pt x="458" y="1005"/>
                  </a:lnTo>
                  <a:lnTo>
                    <a:pt x="457" y="1004"/>
                  </a:lnTo>
                  <a:lnTo>
                    <a:pt x="455" y="1000"/>
                  </a:lnTo>
                  <a:lnTo>
                    <a:pt x="452" y="996"/>
                  </a:lnTo>
                  <a:lnTo>
                    <a:pt x="448" y="994"/>
                  </a:lnTo>
                  <a:lnTo>
                    <a:pt x="442" y="994"/>
                  </a:lnTo>
                  <a:lnTo>
                    <a:pt x="435" y="999"/>
                  </a:lnTo>
                  <a:lnTo>
                    <a:pt x="434" y="1000"/>
                  </a:lnTo>
                  <a:lnTo>
                    <a:pt x="430" y="1004"/>
                  </a:lnTo>
                  <a:lnTo>
                    <a:pt x="425" y="1004"/>
                  </a:lnTo>
                  <a:lnTo>
                    <a:pt x="424" y="1000"/>
                  </a:lnTo>
                  <a:lnTo>
                    <a:pt x="424" y="999"/>
                  </a:lnTo>
                  <a:lnTo>
                    <a:pt x="424" y="996"/>
                  </a:lnTo>
                  <a:lnTo>
                    <a:pt x="424" y="994"/>
                  </a:lnTo>
                  <a:lnTo>
                    <a:pt x="419" y="987"/>
                  </a:lnTo>
                  <a:lnTo>
                    <a:pt x="420" y="984"/>
                  </a:lnTo>
                  <a:lnTo>
                    <a:pt x="422" y="979"/>
                  </a:lnTo>
                  <a:lnTo>
                    <a:pt x="425" y="974"/>
                  </a:lnTo>
                  <a:lnTo>
                    <a:pt x="425" y="968"/>
                  </a:lnTo>
                  <a:lnTo>
                    <a:pt x="425" y="962"/>
                  </a:lnTo>
                  <a:lnTo>
                    <a:pt x="427" y="955"/>
                  </a:lnTo>
                  <a:lnTo>
                    <a:pt x="427" y="953"/>
                  </a:lnTo>
                  <a:lnTo>
                    <a:pt x="425" y="950"/>
                  </a:lnTo>
                  <a:lnTo>
                    <a:pt x="424" y="949"/>
                  </a:lnTo>
                  <a:lnTo>
                    <a:pt x="420" y="942"/>
                  </a:lnTo>
                  <a:lnTo>
                    <a:pt x="419" y="941"/>
                  </a:lnTo>
                  <a:lnTo>
                    <a:pt x="417" y="937"/>
                  </a:lnTo>
                  <a:lnTo>
                    <a:pt x="417" y="936"/>
                  </a:lnTo>
                  <a:lnTo>
                    <a:pt x="414" y="934"/>
                  </a:lnTo>
                  <a:lnTo>
                    <a:pt x="412" y="932"/>
                  </a:lnTo>
                  <a:lnTo>
                    <a:pt x="407" y="929"/>
                  </a:lnTo>
                  <a:lnTo>
                    <a:pt x="399" y="926"/>
                  </a:lnTo>
                  <a:lnTo>
                    <a:pt x="397" y="926"/>
                  </a:lnTo>
                  <a:lnTo>
                    <a:pt x="394" y="923"/>
                  </a:lnTo>
                  <a:lnTo>
                    <a:pt x="392" y="918"/>
                  </a:lnTo>
                  <a:lnTo>
                    <a:pt x="391" y="916"/>
                  </a:lnTo>
                  <a:lnTo>
                    <a:pt x="389" y="915"/>
                  </a:lnTo>
                  <a:lnTo>
                    <a:pt x="386" y="915"/>
                  </a:lnTo>
                  <a:lnTo>
                    <a:pt x="381" y="915"/>
                  </a:lnTo>
                  <a:lnTo>
                    <a:pt x="377" y="918"/>
                  </a:lnTo>
                  <a:lnTo>
                    <a:pt x="376" y="919"/>
                  </a:lnTo>
                  <a:lnTo>
                    <a:pt x="372" y="918"/>
                  </a:lnTo>
                  <a:lnTo>
                    <a:pt x="371" y="916"/>
                  </a:lnTo>
                  <a:lnTo>
                    <a:pt x="369" y="913"/>
                  </a:lnTo>
                  <a:lnTo>
                    <a:pt x="359" y="908"/>
                  </a:lnTo>
                  <a:lnTo>
                    <a:pt x="356" y="907"/>
                  </a:lnTo>
                  <a:lnTo>
                    <a:pt x="354" y="907"/>
                  </a:lnTo>
                  <a:lnTo>
                    <a:pt x="351" y="907"/>
                  </a:lnTo>
                  <a:lnTo>
                    <a:pt x="348" y="905"/>
                  </a:lnTo>
                  <a:lnTo>
                    <a:pt x="346" y="905"/>
                  </a:lnTo>
                  <a:lnTo>
                    <a:pt x="343" y="903"/>
                  </a:lnTo>
                  <a:lnTo>
                    <a:pt x="341" y="900"/>
                  </a:lnTo>
                  <a:lnTo>
                    <a:pt x="339" y="898"/>
                  </a:lnTo>
                  <a:lnTo>
                    <a:pt x="336" y="897"/>
                  </a:lnTo>
                  <a:lnTo>
                    <a:pt x="333" y="894"/>
                  </a:lnTo>
                  <a:lnTo>
                    <a:pt x="328" y="894"/>
                  </a:lnTo>
                  <a:lnTo>
                    <a:pt x="324" y="894"/>
                  </a:lnTo>
                  <a:lnTo>
                    <a:pt x="323" y="892"/>
                  </a:lnTo>
                  <a:lnTo>
                    <a:pt x="321" y="890"/>
                  </a:lnTo>
                  <a:lnTo>
                    <a:pt x="319" y="889"/>
                  </a:lnTo>
                  <a:lnTo>
                    <a:pt x="314" y="884"/>
                  </a:lnTo>
                  <a:lnTo>
                    <a:pt x="306" y="877"/>
                  </a:lnTo>
                  <a:lnTo>
                    <a:pt x="305" y="876"/>
                  </a:lnTo>
                  <a:lnTo>
                    <a:pt x="303" y="874"/>
                  </a:lnTo>
                  <a:lnTo>
                    <a:pt x="300" y="871"/>
                  </a:lnTo>
                  <a:lnTo>
                    <a:pt x="298" y="869"/>
                  </a:lnTo>
                  <a:lnTo>
                    <a:pt x="293" y="868"/>
                  </a:lnTo>
                  <a:lnTo>
                    <a:pt x="288" y="863"/>
                  </a:lnTo>
                  <a:lnTo>
                    <a:pt x="288" y="861"/>
                  </a:lnTo>
                  <a:lnTo>
                    <a:pt x="286" y="855"/>
                  </a:lnTo>
                  <a:lnTo>
                    <a:pt x="283" y="845"/>
                  </a:lnTo>
                  <a:lnTo>
                    <a:pt x="281" y="843"/>
                  </a:lnTo>
                  <a:lnTo>
                    <a:pt x="278" y="840"/>
                  </a:lnTo>
                  <a:lnTo>
                    <a:pt x="276" y="839"/>
                  </a:lnTo>
                  <a:lnTo>
                    <a:pt x="276" y="837"/>
                  </a:lnTo>
                  <a:lnTo>
                    <a:pt x="271" y="832"/>
                  </a:lnTo>
                  <a:lnTo>
                    <a:pt x="271" y="830"/>
                  </a:lnTo>
                  <a:lnTo>
                    <a:pt x="270" y="826"/>
                  </a:lnTo>
                  <a:lnTo>
                    <a:pt x="257" y="821"/>
                  </a:lnTo>
                  <a:lnTo>
                    <a:pt x="255" y="819"/>
                  </a:lnTo>
                  <a:lnTo>
                    <a:pt x="252" y="818"/>
                  </a:lnTo>
                  <a:lnTo>
                    <a:pt x="248" y="821"/>
                  </a:lnTo>
                  <a:lnTo>
                    <a:pt x="247" y="819"/>
                  </a:lnTo>
                  <a:lnTo>
                    <a:pt x="242" y="818"/>
                  </a:lnTo>
                  <a:lnTo>
                    <a:pt x="240" y="818"/>
                  </a:lnTo>
                  <a:lnTo>
                    <a:pt x="233" y="816"/>
                  </a:lnTo>
                  <a:lnTo>
                    <a:pt x="230" y="816"/>
                  </a:lnTo>
                  <a:lnTo>
                    <a:pt x="228" y="816"/>
                  </a:lnTo>
                  <a:lnTo>
                    <a:pt x="227" y="814"/>
                  </a:lnTo>
                  <a:lnTo>
                    <a:pt x="225" y="809"/>
                  </a:lnTo>
                  <a:lnTo>
                    <a:pt x="222" y="805"/>
                  </a:lnTo>
                  <a:lnTo>
                    <a:pt x="220" y="805"/>
                  </a:lnTo>
                  <a:lnTo>
                    <a:pt x="217" y="805"/>
                  </a:lnTo>
                  <a:lnTo>
                    <a:pt x="214" y="808"/>
                  </a:lnTo>
                  <a:lnTo>
                    <a:pt x="212" y="808"/>
                  </a:lnTo>
                  <a:lnTo>
                    <a:pt x="209" y="808"/>
                  </a:lnTo>
                  <a:lnTo>
                    <a:pt x="200" y="806"/>
                  </a:lnTo>
                  <a:lnTo>
                    <a:pt x="197" y="805"/>
                  </a:lnTo>
                  <a:lnTo>
                    <a:pt x="194" y="803"/>
                  </a:lnTo>
                  <a:lnTo>
                    <a:pt x="185" y="800"/>
                  </a:lnTo>
                  <a:lnTo>
                    <a:pt x="174" y="805"/>
                  </a:lnTo>
                  <a:lnTo>
                    <a:pt x="174" y="803"/>
                  </a:lnTo>
                  <a:lnTo>
                    <a:pt x="172" y="801"/>
                  </a:lnTo>
                  <a:lnTo>
                    <a:pt x="171" y="798"/>
                  </a:lnTo>
                  <a:lnTo>
                    <a:pt x="169" y="796"/>
                  </a:lnTo>
                  <a:lnTo>
                    <a:pt x="166" y="792"/>
                  </a:lnTo>
                  <a:lnTo>
                    <a:pt x="167" y="788"/>
                  </a:lnTo>
                  <a:lnTo>
                    <a:pt x="169" y="785"/>
                  </a:lnTo>
                  <a:lnTo>
                    <a:pt x="171" y="780"/>
                  </a:lnTo>
                  <a:lnTo>
                    <a:pt x="171" y="777"/>
                  </a:lnTo>
                  <a:lnTo>
                    <a:pt x="171" y="774"/>
                  </a:lnTo>
                  <a:lnTo>
                    <a:pt x="169" y="769"/>
                  </a:lnTo>
                  <a:lnTo>
                    <a:pt x="167" y="766"/>
                  </a:lnTo>
                  <a:lnTo>
                    <a:pt x="169" y="763"/>
                  </a:lnTo>
                  <a:lnTo>
                    <a:pt x="167" y="759"/>
                  </a:lnTo>
                  <a:lnTo>
                    <a:pt x="164" y="761"/>
                  </a:lnTo>
                  <a:lnTo>
                    <a:pt x="157" y="758"/>
                  </a:lnTo>
                  <a:lnTo>
                    <a:pt x="154" y="753"/>
                  </a:lnTo>
                  <a:lnTo>
                    <a:pt x="156" y="748"/>
                  </a:lnTo>
                  <a:lnTo>
                    <a:pt x="156" y="741"/>
                  </a:lnTo>
                  <a:lnTo>
                    <a:pt x="154" y="738"/>
                  </a:lnTo>
                  <a:lnTo>
                    <a:pt x="151" y="737"/>
                  </a:lnTo>
                  <a:lnTo>
                    <a:pt x="149" y="743"/>
                  </a:lnTo>
                  <a:lnTo>
                    <a:pt x="144" y="741"/>
                  </a:lnTo>
                  <a:lnTo>
                    <a:pt x="141" y="741"/>
                  </a:lnTo>
                  <a:lnTo>
                    <a:pt x="136" y="743"/>
                  </a:lnTo>
                  <a:lnTo>
                    <a:pt x="131" y="745"/>
                  </a:lnTo>
                  <a:lnTo>
                    <a:pt x="128" y="746"/>
                  </a:lnTo>
                  <a:lnTo>
                    <a:pt x="126" y="745"/>
                  </a:lnTo>
                  <a:lnTo>
                    <a:pt x="118" y="745"/>
                  </a:lnTo>
                  <a:lnTo>
                    <a:pt x="116" y="741"/>
                  </a:lnTo>
                  <a:lnTo>
                    <a:pt x="113" y="738"/>
                  </a:lnTo>
                  <a:lnTo>
                    <a:pt x="106" y="737"/>
                  </a:lnTo>
                  <a:lnTo>
                    <a:pt x="104" y="733"/>
                  </a:lnTo>
                  <a:lnTo>
                    <a:pt x="104" y="730"/>
                  </a:lnTo>
                  <a:lnTo>
                    <a:pt x="104" y="725"/>
                  </a:lnTo>
                  <a:lnTo>
                    <a:pt x="104" y="724"/>
                  </a:lnTo>
                  <a:lnTo>
                    <a:pt x="103" y="722"/>
                  </a:lnTo>
                  <a:lnTo>
                    <a:pt x="98" y="719"/>
                  </a:lnTo>
                  <a:lnTo>
                    <a:pt x="96" y="716"/>
                  </a:lnTo>
                  <a:lnTo>
                    <a:pt x="96" y="707"/>
                  </a:lnTo>
                  <a:lnTo>
                    <a:pt x="96" y="703"/>
                  </a:lnTo>
                  <a:lnTo>
                    <a:pt x="94" y="698"/>
                  </a:lnTo>
                  <a:lnTo>
                    <a:pt x="93" y="690"/>
                  </a:lnTo>
                  <a:lnTo>
                    <a:pt x="91" y="685"/>
                  </a:lnTo>
                  <a:lnTo>
                    <a:pt x="90" y="682"/>
                  </a:lnTo>
                  <a:lnTo>
                    <a:pt x="90" y="680"/>
                  </a:lnTo>
                  <a:lnTo>
                    <a:pt x="86" y="674"/>
                  </a:lnTo>
                  <a:lnTo>
                    <a:pt x="86" y="672"/>
                  </a:lnTo>
                  <a:lnTo>
                    <a:pt x="88" y="665"/>
                  </a:lnTo>
                  <a:lnTo>
                    <a:pt x="88" y="661"/>
                  </a:lnTo>
                  <a:lnTo>
                    <a:pt x="86" y="659"/>
                  </a:lnTo>
                  <a:lnTo>
                    <a:pt x="83" y="656"/>
                  </a:lnTo>
                  <a:lnTo>
                    <a:pt x="75" y="651"/>
                  </a:lnTo>
                  <a:lnTo>
                    <a:pt x="73" y="648"/>
                  </a:lnTo>
                  <a:lnTo>
                    <a:pt x="70" y="638"/>
                  </a:lnTo>
                  <a:lnTo>
                    <a:pt x="66" y="628"/>
                  </a:lnTo>
                  <a:lnTo>
                    <a:pt x="65" y="627"/>
                  </a:lnTo>
                  <a:lnTo>
                    <a:pt x="60" y="622"/>
                  </a:lnTo>
                  <a:lnTo>
                    <a:pt x="55" y="617"/>
                  </a:lnTo>
                  <a:lnTo>
                    <a:pt x="55" y="614"/>
                  </a:lnTo>
                  <a:lnTo>
                    <a:pt x="55" y="610"/>
                  </a:lnTo>
                  <a:lnTo>
                    <a:pt x="55" y="609"/>
                  </a:lnTo>
                  <a:lnTo>
                    <a:pt x="55" y="604"/>
                  </a:lnTo>
                  <a:lnTo>
                    <a:pt x="53" y="599"/>
                  </a:lnTo>
                  <a:lnTo>
                    <a:pt x="51" y="597"/>
                  </a:lnTo>
                  <a:lnTo>
                    <a:pt x="47" y="585"/>
                  </a:lnTo>
                  <a:lnTo>
                    <a:pt x="45" y="581"/>
                  </a:lnTo>
                  <a:lnTo>
                    <a:pt x="45" y="580"/>
                  </a:lnTo>
                  <a:lnTo>
                    <a:pt x="43" y="576"/>
                  </a:lnTo>
                  <a:lnTo>
                    <a:pt x="42" y="573"/>
                  </a:lnTo>
                  <a:lnTo>
                    <a:pt x="40" y="572"/>
                  </a:lnTo>
                  <a:lnTo>
                    <a:pt x="40" y="565"/>
                  </a:lnTo>
                  <a:lnTo>
                    <a:pt x="40" y="562"/>
                  </a:lnTo>
                  <a:lnTo>
                    <a:pt x="38" y="559"/>
                  </a:lnTo>
                  <a:lnTo>
                    <a:pt x="37" y="557"/>
                  </a:lnTo>
                  <a:lnTo>
                    <a:pt x="35" y="551"/>
                  </a:lnTo>
                  <a:lnTo>
                    <a:pt x="35" y="546"/>
                  </a:lnTo>
                  <a:lnTo>
                    <a:pt x="30" y="538"/>
                  </a:lnTo>
                  <a:lnTo>
                    <a:pt x="28" y="529"/>
                  </a:lnTo>
                  <a:lnTo>
                    <a:pt x="27" y="526"/>
                  </a:lnTo>
                  <a:lnTo>
                    <a:pt x="27" y="521"/>
                  </a:lnTo>
                  <a:lnTo>
                    <a:pt x="27" y="518"/>
                  </a:lnTo>
                  <a:lnTo>
                    <a:pt x="28" y="512"/>
                  </a:lnTo>
                  <a:lnTo>
                    <a:pt x="28" y="508"/>
                  </a:lnTo>
                  <a:lnTo>
                    <a:pt x="28" y="505"/>
                  </a:lnTo>
                  <a:lnTo>
                    <a:pt x="30" y="502"/>
                  </a:lnTo>
                  <a:lnTo>
                    <a:pt x="27" y="489"/>
                  </a:lnTo>
                  <a:lnTo>
                    <a:pt x="25" y="479"/>
                  </a:lnTo>
                  <a:lnTo>
                    <a:pt x="23" y="474"/>
                  </a:lnTo>
                  <a:lnTo>
                    <a:pt x="22" y="470"/>
                  </a:lnTo>
                  <a:lnTo>
                    <a:pt x="22" y="468"/>
                  </a:lnTo>
                  <a:lnTo>
                    <a:pt x="25" y="460"/>
                  </a:lnTo>
                  <a:lnTo>
                    <a:pt x="27" y="453"/>
                  </a:lnTo>
                  <a:lnTo>
                    <a:pt x="28" y="452"/>
                  </a:lnTo>
                  <a:lnTo>
                    <a:pt x="32" y="445"/>
                  </a:lnTo>
                  <a:lnTo>
                    <a:pt x="32" y="444"/>
                  </a:lnTo>
                  <a:lnTo>
                    <a:pt x="33" y="440"/>
                  </a:lnTo>
                  <a:lnTo>
                    <a:pt x="32" y="426"/>
                  </a:lnTo>
                  <a:lnTo>
                    <a:pt x="27" y="424"/>
                  </a:lnTo>
                  <a:lnTo>
                    <a:pt x="22" y="421"/>
                  </a:lnTo>
                  <a:lnTo>
                    <a:pt x="18" y="416"/>
                  </a:lnTo>
                  <a:lnTo>
                    <a:pt x="17" y="411"/>
                  </a:lnTo>
                  <a:lnTo>
                    <a:pt x="15" y="407"/>
                  </a:lnTo>
                  <a:lnTo>
                    <a:pt x="18" y="390"/>
                  </a:lnTo>
                  <a:lnTo>
                    <a:pt x="13" y="382"/>
                  </a:lnTo>
                  <a:lnTo>
                    <a:pt x="12" y="374"/>
                  </a:lnTo>
                  <a:lnTo>
                    <a:pt x="12" y="369"/>
                  </a:lnTo>
                  <a:lnTo>
                    <a:pt x="12" y="368"/>
                  </a:lnTo>
                  <a:lnTo>
                    <a:pt x="2" y="355"/>
                  </a:lnTo>
                  <a:lnTo>
                    <a:pt x="0" y="347"/>
                  </a:lnTo>
                  <a:lnTo>
                    <a:pt x="5" y="345"/>
                  </a:lnTo>
                  <a:lnTo>
                    <a:pt x="10" y="345"/>
                  </a:lnTo>
                  <a:lnTo>
                    <a:pt x="15" y="348"/>
                  </a:lnTo>
                  <a:lnTo>
                    <a:pt x="20" y="348"/>
                  </a:lnTo>
                  <a:lnTo>
                    <a:pt x="28" y="342"/>
                  </a:lnTo>
                  <a:lnTo>
                    <a:pt x="37" y="345"/>
                  </a:lnTo>
                  <a:lnTo>
                    <a:pt x="47" y="347"/>
                  </a:lnTo>
                  <a:lnTo>
                    <a:pt x="55" y="342"/>
                  </a:lnTo>
                  <a:lnTo>
                    <a:pt x="68" y="337"/>
                  </a:lnTo>
                  <a:lnTo>
                    <a:pt x="81" y="329"/>
                  </a:lnTo>
                  <a:lnTo>
                    <a:pt x="91" y="322"/>
                  </a:lnTo>
                  <a:lnTo>
                    <a:pt x="99" y="322"/>
                  </a:lnTo>
                  <a:lnTo>
                    <a:pt x="113" y="318"/>
                  </a:lnTo>
                  <a:lnTo>
                    <a:pt x="126" y="316"/>
                  </a:lnTo>
                  <a:lnTo>
                    <a:pt x="144" y="316"/>
                  </a:lnTo>
                  <a:lnTo>
                    <a:pt x="147" y="316"/>
                  </a:lnTo>
                  <a:lnTo>
                    <a:pt x="152" y="318"/>
                  </a:lnTo>
                  <a:lnTo>
                    <a:pt x="159" y="321"/>
                  </a:lnTo>
                  <a:lnTo>
                    <a:pt x="167" y="322"/>
                  </a:lnTo>
                  <a:lnTo>
                    <a:pt x="174" y="326"/>
                  </a:lnTo>
                  <a:lnTo>
                    <a:pt x="184" y="322"/>
                  </a:lnTo>
                  <a:lnTo>
                    <a:pt x="195" y="321"/>
                  </a:lnTo>
                  <a:lnTo>
                    <a:pt x="209" y="311"/>
                  </a:lnTo>
                  <a:lnTo>
                    <a:pt x="225" y="313"/>
                  </a:lnTo>
                  <a:lnTo>
                    <a:pt x="228" y="321"/>
                  </a:lnTo>
                  <a:lnTo>
                    <a:pt x="235" y="326"/>
                  </a:lnTo>
                  <a:lnTo>
                    <a:pt x="242" y="329"/>
                  </a:lnTo>
                  <a:lnTo>
                    <a:pt x="250" y="324"/>
                  </a:lnTo>
                  <a:lnTo>
                    <a:pt x="255" y="334"/>
                  </a:lnTo>
                  <a:lnTo>
                    <a:pt x="257" y="342"/>
                  </a:lnTo>
                  <a:lnTo>
                    <a:pt x="260" y="350"/>
                  </a:lnTo>
                  <a:lnTo>
                    <a:pt x="262" y="356"/>
                  </a:lnTo>
                  <a:lnTo>
                    <a:pt x="263" y="358"/>
                  </a:lnTo>
                  <a:lnTo>
                    <a:pt x="265" y="361"/>
                  </a:lnTo>
                  <a:lnTo>
                    <a:pt x="268" y="358"/>
                  </a:lnTo>
                  <a:lnTo>
                    <a:pt x="270" y="356"/>
                  </a:lnTo>
                  <a:lnTo>
                    <a:pt x="271" y="353"/>
                  </a:lnTo>
                  <a:lnTo>
                    <a:pt x="275" y="350"/>
                  </a:lnTo>
                  <a:lnTo>
                    <a:pt x="276" y="343"/>
                  </a:lnTo>
                  <a:lnTo>
                    <a:pt x="283" y="340"/>
                  </a:lnTo>
                  <a:lnTo>
                    <a:pt x="291" y="340"/>
                  </a:lnTo>
                  <a:lnTo>
                    <a:pt x="300" y="339"/>
                  </a:lnTo>
                  <a:lnTo>
                    <a:pt x="311" y="339"/>
                  </a:lnTo>
                  <a:lnTo>
                    <a:pt x="338" y="334"/>
                  </a:lnTo>
                  <a:lnTo>
                    <a:pt x="344" y="335"/>
                  </a:lnTo>
                  <a:lnTo>
                    <a:pt x="346" y="330"/>
                  </a:lnTo>
                  <a:lnTo>
                    <a:pt x="351" y="330"/>
                  </a:lnTo>
                  <a:lnTo>
                    <a:pt x="354" y="337"/>
                  </a:lnTo>
                  <a:lnTo>
                    <a:pt x="357" y="339"/>
                  </a:lnTo>
                  <a:lnTo>
                    <a:pt x="362" y="340"/>
                  </a:lnTo>
                  <a:lnTo>
                    <a:pt x="362" y="337"/>
                  </a:lnTo>
                  <a:lnTo>
                    <a:pt x="359" y="330"/>
                  </a:lnTo>
                  <a:lnTo>
                    <a:pt x="359" y="326"/>
                  </a:lnTo>
                  <a:lnTo>
                    <a:pt x="366" y="324"/>
                  </a:lnTo>
                  <a:lnTo>
                    <a:pt x="374" y="329"/>
                  </a:lnTo>
                  <a:lnTo>
                    <a:pt x="381" y="326"/>
                  </a:lnTo>
                  <a:lnTo>
                    <a:pt x="384" y="321"/>
                  </a:lnTo>
                  <a:lnTo>
                    <a:pt x="389" y="321"/>
                  </a:lnTo>
                  <a:lnTo>
                    <a:pt x="394" y="322"/>
                  </a:lnTo>
                  <a:lnTo>
                    <a:pt x="402" y="326"/>
                  </a:lnTo>
                  <a:lnTo>
                    <a:pt x="404" y="324"/>
                  </a:lnTo>
                  <a:lnTo>
                    <a:pt x="404" y="319"/>
                  </a:lnTo>
                  <a:lnTo>
                    <a:pt x="405" y="318"/>
                  </a:lnTo>
                  <a:lnTo>
                    <a:pt x="409" y="311"/>
                  </a:lnTo>
                  <a:lnTo>
                    <a:pt x="417" y="305"/>
                  </a:lnTo>
                  <a:lnTo>
                    <a:pt x="420" y="295"/>
                  </a:lnTo>
                  <a:lnTo>
                    <a:pt x="424" y="284"/>
                  </a:lnTo>
                  <a:lnTo>
                    <a:pt x="424" y="274"/>
                  </a:lnTo>
                  <a:lnTo>
                    <a:pt x="424" y="266"/>
                  </a:lnTo>
                  <a:lnTo>
                    <a:pt x="425" y="256"/>
                  </a:lnTo>
                  <a:lnTo>
                    <a:pt x="425" y="251"/>
                  </a:lnTo>
                  <a:lnTo>
                    <a:pt x="424" y="246"/>
                  </a:lnTo>
                  <a:lnTo>
                    <a:pt x="420" y="245"/>
                  </a:lnTo>
                  <a:lnTo>
                    <a:pt x="417" y="240"/>
                  </a:lnTo>
                  <a:lnTo>
                    <a:pt x="419" y="233"/>
                  </a:lnTo>
                  <a:lnTo>
                    <a:pt x="420" y="232"/>
                  </a:lnTo>
                  <a:lnTo>
                    <a:pt x="422" y="227"/>
                  </a:lnTo>
                  <a:lnTo>
                    <a:pt x="425" y="224"/>
                  </a:lnTo>
                  <a:lnTo>
                    <a:pt x="429" y="219"/>
                  </a:lnTo>
                  <a:lnTo>
                    <a:pt x="430" y="217"/>
                  </a:lnTo>
                  <a:lnTo>
                    <a:pt x="432" y="214"/>
                  </a:lnTo>
                  <a:lnTo>
                    <a:pt x="434" y="209"/>
                  </a:lnTo>
                  <a:lnTo>
                    <a:pt x="435" y="207"/>
                  </a:lnTo>
                  <a:lnTo>
                    <a:pt x="440" y="206"/>
                  </a:lnTo>
                  <a:lnTo>
                    <a:pt x="443" y="203"/>
                  </a:lnTo>
                  <a:lnTo>
                    <a:pt x="447" y="203"/>
                  </a:lnTo>
                  <a:lnTo>
                    <a:pt x="450" y="201"/>
                  </a:lnTo>
                  <a:lnTo>
                    <a:pt x="453" y="199"/>
                  </a:lnTo>
                  <a:lnTo>
                    <a:pt x="455" y="195"/>
                  </a:lnTo>
                  <a:lnTo>
                    <a:pt x="457" y="193"/>
                  </a:lnTo>
                  <a:lnTo>
                    <a:pt x="458" y="190"/>
                  </a:lnTo>
                  <a:lnTo>
                    <a:pt x="462" y="185"/>
                  </a:lnTo>
                  <a:lnTo>
                    <a:pt x="467" y="182"/>
                  </a:lnTo>
                  <a:lnTo>
                    <a:pt x="470" y="180"/>
                  </a:lnTo>
                  <a:lnTo>
                    <a:pt x="477" y="180"/>
                  </a:lnTo>
                  <a:lnTo>
                    <a:pt x="481" y="180"/>
                  </a:lnTo>
                  <a:lnTo>
                    <a:pt x="483" y="180"/>
                  </a:lnTo>
                  <a:lnTo>
                    <a:pt x="490" y="182"/>
                  </a:lnTo>
                  <a:lnTo>
                    <a:pt x="495" y="180"/>
                  </a:lnTo>
                  <a:lnTo>
                    <a:pt x="500" y="177"/>
                  </a:lnTo>
                  <a:lnTo>
                    <a:pt x="501" y="175"/>
                  </a:lnTo>
                  <a:lnTo>
                    <a:pt x="505" y="172"/>
                  </a:lnTo>
                  <a:lnTo>
                    <a:pt x="506" y="169"/>
                  </a:lnTo>
                  <a:lnTo>
                    <a:pt x="508" y="165"/>
                  </a:lnTo>
                  <a:lnTo>
                    <a:pt x="510" y="165"/>
                  </a:lnTo>
                  <a:lnTo>
                    <a:pt x="513" y="167"/>
                  </a:lnTo>
                  <a:lnTo>
                    <a:pt x="520" y="170"/>
                  </a:lnTo>
                  <a:lnTo>
                    <a:pt x="524" y="172"/>
                  </a:lnTo>
                  <a:lnTo>
                    <a:pt x="528" y="172"/>
                  </a:lnTo>
                  <a:lnTo>
                    <a:pt x="533" y="173"/>
                  </a:lnTo>
                  <a:lnTo>
                    <a:pt x="536" y="172"/>
                  </a:lnTo>
                  <a:lnTo>
                    <a:pt x="536" y="170"/>
                  </a:lnTo>
                  <a:lnTo>
                    <a:pt x="534" y="167"/>
                  </a:lnTo>
                  <a:lnTo>
                    <a:pt x="534" y="165"/>
                  </a:lnTo>
                  <a:lnTo>
                    <a:pt x="536" y="161"/>
                  </a:lnTo>
                  <a:lnTo>
                    <a:pt x="536" y="157"/>
                  </a:lnTo>
                  <a:lnTo>
                    <a:pt x="538" y="154"/>
                  </a:lnTo>
                  <a:lnTo>
                    <a:pt x="539" y="151"/>
                  </a:lnTo>
                  <a:lnTo>
                    <a:pt x="539" y="148"/>
                  </a:lnTo>
                  <a:lnTo>
                    <a:pt x="539" y="143"/>
                  </a:lnTo>
                  <a:lnTo>
                    <a:pt x="543" y="140"/>
                  </a:lnTo>
                  <a:lnTo>
                    <a:pt x="546" y="138"/>
                  </a:lnTo>
                  <a:lnTo>
                    <a:pt x="549" y="138"/>
                  </a:lnTo>
                  <a:lnTo>
                    <a:pt x="551" y="136"/>
                  </a:lnTo>
                  <a:lnTo>
                    <a:pt x="554" y="136"/>
                  </a:lnTo>
                  <a:lnTo>
                    <a:pt x="558" y="136"/>
                  </a:lnTo>
                  <a:lnTo>
                    <a:pt x="563" y="135"/>
                  </a:lnTo>
                  <a:lnTo>
                    <a:pt x="566" y="135"/>
                  </a:lnTo>
                  <a:lnTo>
                    <a:pt x="574" y="138"/>
                  </a:lnTo>
                  <a:lnTo>
                    <a:pt x="579" y="138"/>
                  </a:lnTo>
                  <a:lnTo>
                    <a:pt x="584" y="136"/>
                  </a:lnTo>
                  <a:lnTo>
                    <a:pt x="592" y="136"/>
                  </a:lnTo>
                  <a:lnTo>
                    <a:pt x="599" y="135"/>
                  </a:lnTo>
                  <a:lnTo>
                    <a:pt x="604" y="133"/>
                  </a:lnTo>
                  <a:lnTo>
                    <a:pt x="607" y="128"/>
                  </a:lnTo>
                  <a:lnTo>
                    <a:pt x="609" y="127"/>
                  </a:lnTo>
                  <a:lnTo>
                    <a:pt x="611" y="125"/>
                  </a:lnTo>
                  <a:lnTo>
                    <a:pt x="614" y="120"/>
                  </a:lnTo>
                  <a:lnTo>
                    <a:pt x="617" y="115"/>
                  </a:lnTo>
                  <a:lnTo>
                    <a:pt x="617" y="114"/>
                  </a:lnTo>
                  <a:lnTo>
                    <a:pt x="619" y="112"/>
                  </a:lnTo>
                  <a:lnTo>
                    <a:pt x="620" y="106"/>
                  </a:lnTo>
                  <a:lnTo>
                    <a:pt x="622" y="101"/>
                  </a:lnTo>
                  <a:lnTo>
                    <a:pt x="622" y="99"/>
                  </a:lnTo>
                  <a:lnTo>
                    <a:pt x="625" y="94"/>
                  </a:lnTo>
                  <a:lnTo>
                    <a:pt x="629" y="93"/>
                  </a:lnTo>
                  <a:lnTo>
                    <a:pt x="632" y="96"/>
                  </a:lnTo>
                  <a:lnTo>
                    <a:pt x="635" y="97"/>
                  </a:lnTo>
                  <a:lnTo>
                    <a:pt x="637" y="97"/>
                  </a:lnTo>
                  <a:lnTo>
                    <a:pt x="640" y="96"/>
                  </a:lnTo>
                  <a:lnTo>
                    <a:pt x="642" y="97"/>
                  </a:lnTo>
                  <a:lnTo>
                    <a:pt x="644" y="99"/>
                  </a:lnTo>
                  <a:lnTo>
                    <a:pt x="647" y="99"/>
                  </a:lnTo>
                  <a:lnTo>
                    <a:pt x="649" y="97"/>
                  </a:lnTo>
                  <a:lnTo>
                    <a:pt x="652" y="94"/>
                  </a:lnTo>
                  <a:lnTo>
                    <a:pt x="655" y="93"/>
                  </a:lnTo>
                  <a:lnTo>
                    <a:pt x="657" y="93"/>
                  </a:lnTo>
                  <a:lnTo>
                    <a:pt x="658" y="96"/>
                  </a:lnTo>
                  <a:lnTo>
                    <a:pt x="665" y="99"/>
                  </a:lnTo>
                  <a:lnTo>
                    <a:pt x="675" y="99"/>
                  </a:lnTo>
                  <a:lnTo>
                    <a:pt x="678" y="97"/>
                  </a:lnTo>
                  <a:lnTo>
                    <a:pt x="682" y="96"/>
                  </a:lnTo>
                  <a:lnTo>
                    <a:pt x="685" y="96"/>
                  </a:lnTo>
                  <a:lnTo>
                    <a:pt x="688" y="91"/>
                  </a:lnTo>
                  <a:lnTo>
                    <a:pt x="695" y="86"/>
                  </a:lnTo>
                  <a:lnTo>
                    <a:pt x="700" y="83"/>
                  </a:lnTo>
                  <a:lnTo>
                    <a:pt x="703" y="81"/>
                  </a:lnTo>
                  <a:lnTo>
                    <a:pt x="706" y="78"/>
                  </a:lnTo>
                  <a:lnTo>
                    <a:pt x="710" y="75"/>
                  </a:lnTo>
                  <a:lnTo>
                    <a:pt x="713" y="68"/>
                  </a:lnTo>
                  <a:lnTo>
                    <a:pt x="713" y="67"/>
                  </a:lnTo>
                  <a:lnTo>
                    <a:pt x="718" y="62"/>
                  </a:lnTo>
                  <a:lnTo>
                    <a:pt x="723" y="57"/>
                  </a:lnTo>
                  <a:lnTo>
                    <a:pt x="725" y="55"/>
                  </a:lnTo>
                  <a:lnTo>
                    <a:pt x="728" y="54"/>
                  </a:lnTo>
                  <a:lnTo>
                    <a:pt x="731" y="52"/>
                  </a:lnTo>
                  <a:lnTo>
                    <a:pt x="736" y="52"/>
                  </a:lnTo>
                  <a:lnTo>
                    <a:pt x="744" y="52"/>
                  </a:lnTo>
                  <a:lnTo>
                    <a:pt x="748" y="47"/>
                  </a:lnTo>
                  <a:lnTo>
                    <a:pt x="748" y="46"/>
                  </a:lnTo>
                  <a:lnTo>
                    <a:pt x="749" y="44"/>
                  </a:lnTo>
                  <a:lnTo>
                    <a:pt x="751" y="42"/>
                  </a:lnTo>
                  <a:lnTo>
                    <a:pt x="753" y="41"/>
                  </a:lnTo>
                  <a:lnTo>
                    <a:pt x="758" y="38"/>
                  </a:lnTo>
                  <a:lnTo>
                    <a:pt x="761" y="33"/>
                  </a:lnTo>
                  <a:lnTo>
                    <a:pt x="768" y="29"/>
                  </a:lnTo>
                  <a:lnTo>
                    <a:pt x="771" y="28"/>
                  </a:lnTo>
                  <a:lnTo>
                    <a:pt x="776" y="26"/>
                  </a:lnTo>
                  <a:lnTo>
                    <a:pt x="779" y="23"/>
                  </a:lnTo>
                  <a:lnTo>
                    <a:pt x="781" y="18"/>
                  </a:lnTo>
                  <a:lnTo>
                    <a:pt x="783" y="13"/>
                  </a:lnTo>
                  <a:lnTo>
                    <a:pt x="789" y="7"/>
                  </a:lnTo>
                  <a:lnTo>
                    <a:pt x="791" y="7"/>
                  </a:lnTo>
                  <a:lnTo>
                    <a:pt x="792" y="5"/>
                  </a:lnTo>
                  <a:lnTo>
                    <a:pt x="794" y="2"/>
                  </a:lnTo>
                  <a:lnTo>
                    <a:pt x="796" y="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1" name="Freeform 181"/>
            <p:cNvSpPr>
              <a:spLocks/>
            </p:cNvSpPr>
            <p:nvPr/>
          </p:nvSpPr>
          <p:spPr bwMode="auto">
            <a:xfrm>
              <a:off x="1974849" y="1100933"/>
              <a:ext cx="838200" cy="804863"/>
            </a:xfrm>
            <a:custGeom>
              <a:avLst/>
              <a:gdLst>
                <a:gd name="T0" fmla="*/ 1009 w 1057"/>
                <a:gd name="T1" fmla="*/ 693 h 1015"/>
                <a:gd name="T2" fmla="*/ 978 w 1057"/>
                <a:gd name="T3" fmla="*/ 693 h 1015"/>
                <a:gd name="T4" fmla="*/ 993 w 1057"/>
                <a:gd name="T5" fmla="*/ 735 h 1015"/>
                <a:gd name="T6" fmla="*/ 1024 w 1057"/>
                <a:gd name="T7" fmla="*/ 775 h 1015"/>
                <a:gd name="T8" fmla="*/ 968 w 1057"/>
                <a:gd name="T9" fmla="*/ 756 h 1015"/>
                <a:gd name="T10" fmla="*/ 953 w 1057"/>
                <a:gd name="T11" fmla="*/ 782 h 1015"/>
                <a:gd name="T12" fmla="*/ 907 w 1057"/>
                <a:gd name="T13" fmla="*/ 801 h 1015"/>
                <a:gd name="T14" fmla="*/ 910 w 1057"/>
                <a:gd name="T15" fmla="*/ 769 h 1015"/>
                <a:gd name="T16" fmla="*/ 892 w 1057"/>
                <a:gd name="T17" fmla="*/ 748 h 1015"/>
                <a:gd name="T18" fmla="*/ 850 w 1057"/>
                <a:gd name="T19" fmla="*/ 746 h 1015"/>
                <a:gd name="T20" fmla="*/ 826 w 1057"/>
                <a:gd name="T21" fmla="*/ 808 h 1015"/>
                <a:gd name="T22" fmla="*/ 816 w 1057"/>
                <a:gd name="T23" fmla="*/ 860 h 1015"/>
                <a:gd name="T24" fmla="*/ 781 w 1057"/>
                <a:gd name="T25" fmla="*/ 898 h 1015"/>
                <a:gd name="T26" fmla="*/ 756 w 1057"/>
                <a:gd name="T27" fmla="*/ 949 h 1015"/>
                <a:gd name="T28" fmla="*/ 725 w 1057"/>
                <a:gd name="T29" fmla="*/ 996 h 1015"/>
                <a:gd name="T30" fmla="*/ 685 w 1057"/>
                <a:gd name="T31" fmla="*/ 1007 h 1015"/>
                <a:gd name="T32" fmla="*/ 577 w 1057"/>
                <a:gd name="T33" fmla="*/ 1004 h 1015"/>
                <a:gd name="T34" fmla="*/ 515 w 1057"/>
                <a:gd name="T35" fmla="*/ 989 h 1015"/>
                <a:gd name="T36" fmla="*/ 467 w 1057"/>
                <a:gd name="T37" fmla="*/ 1010 h 1015"/>
                <a:gd name="T38" fmla="*/ 434 w 1057"/>
                <a:gd name="T39" fmla="*/ 1000 h 1015"/>
                <a:gd name="T40" fmla="*/ 425 w 1057"/>
                <a:gd name="T41" fmla="*/ 974 h 1015"/>
                <a:gd name="T42" fmla="*/ 417 w 1057"/>
                <a:gd name="T43" fmla="*/ 936 h 1015"/>
                <a:gd name="T44" fmla="*/ 386 w 1057"/>
                <a:gd name="T45" fmla="*/ 915 h 1015"/>
                <a:gd name="T46" fmla="*/ 351 w 1057"/>
                <a:gd name="T47" fmla="*/ 907 h 1015"/>
                <a:gd name="T48" fmla="*/ 323 w 1057"/>
                <a:gd name="T49" fmla="*/ 892 h 1015"/>
                <a:gd name="T50" fmla="*/ 288 w 1057"/>
                <a:gd name="T51" fmla="*/ 863 h 1015"/>
                <a:gd name="T52" fmla="*/ 270 w 1057"/>
                <a:gd name="T53" fmla="*/ 826 h 1015"/>
                <a:gd name="T54" fmla="*/ 228 w 1057"/>
                <a:gd name="T55" fmla="*/ 816 h 1015"/>
                <a:gd name="T56" fmla="*/ 197 w 1057"/>
                <a:gd name="T57" fmla="*/ 805 h 1015"/>
                <a:gd name="T58" fmla="*/ 169 w 1057"/>
                <a:gd name="T59" fmla="*/ 785 h 1015"/>
                <a:gd name="T60" fmla="*/ 154 w 1057"/>
                <a:gd name="T61" fmla="*/ 753 h 1015"/>
                <a:gd name="T62" fmla="*/ 128 w 1057"/>
                <a:gd name="T63" fmla="*/ 746 h 1015"/>
                <a:gd name="T64" fmla="*/ 103 w 1057"/>
                <a:gd name="T65" fmla="*/ 722 h 1015"/>
                <a:gd name="T66" fmla="*/ 86 w 1057"/>
                <a:gd name="T67" fmla="*/ 674 h 1015"/>
                <a:gd name="T68" fmla="*/ 65 w 1057"/>
                <a:gd name="T69" fmla="*/ 627 h 1015"/>
                <a:gd name="T70" fmla="*/ 45 w 1057"/>
                <a:gd name="T71" fmla="*/ 581 h 1015"/>
                <a:gd name="T72" fmla="*/ 35 w 1057"/>
                <a:gd name="T73" fmla="*/ 546 h 1015"/>
                <a:gd name="T74" fmla="*/ 27 w 1057"/>
                <a:gd name="T75" fmla="*/ 489 h 1015"/>
                <a:gd name="T76" fmla="*/ 33 w 1057"/>
                <a:gd name="T77" fmla="*/ 440 h 1015"/>
                <a:gd name="T78" fmla="*/ 12 w 1057"/>
                <a:gd name="T79" fmla="*/ 369 h 1015"/>
                <a:gd name="T80" fmla="*/ 47 w 1057"/>
                <a:gd name="T81" fmla="*/ 347 h 1015"/>
                <a:gd name="T82" fmla="*/ 152 w 1057"/>
                <a:gd name="T83" fmla="*/ 318 h 1015"/>
                <a:gd name="T84" fmla="*/ 242 w 1057"/>
                <a:gd name="T85" fmla="*/ 329 h 1015"/>
                <a:gd name="T86" fmla="*/ 271 w 1057"/>
                <a:gd name="T87" fmla="*/ 353 h 1015"/>
                <a:gd name="T88" fmla="*/ 351 w 1057"/>
                <a:gd name="T89" fmla="*/ 330 h 1015"/>
                <a:gd name="T90" fmla="*/ 384 w 1057"/>
                <a:gd name="T91" fmla="*/ 321 h 1015"/>
                <a:gd name="T92" fmla="*/ 424 w 1057"/>
                <a:gd name="T93" fmla="*/ 284 h 1015"/>
                <a:gd name="T94" fmla="*/ 422 w 1057"/>
                <a:gd name="T95" fmla="*/ 227 h 1015"/>
                <a:gd name="T96" fmla="*/ 450 w 1057"/>
                <a:gd name="T97" fmla="*/ 201 h 1015"/>
                <a:gd name="T98" fmla="*/ 483 w 1057"/>
                <a:gd name="T99" fmla="*/ 180 h 1015"/>
                <a:gd name="T100" fmla="*/ 520 w 1057"/>
                <a:gd name="T101" fmla="*/ 170 h 1015"/>
                <a:gd name="T102" fmla="*/ 538 w 1057"/>
                <a:gd name="T103" fmla="*/ 154 h 1015"/>
                <a:gd name="T104" fmla="*/ 563 w 1057"/>
                <a:gd name="T105" fmla="*/ 135 h 1015"/>
                <a:gd name="T106" fmla="*/ 611 w 1057"/>
                <a:gd name="T107" fmla="*/ 125 h 1015"/>
                <a:gd name="T108" fmla="*/ 632 w 1057"/>
                <a:gd name="T109" fmla="*/ 96 h 1015"/>
                <a:gd name="T110" fmla="*/ 657 w 1057"/>
                <a:gd name="T111" fmla="*/ 93 h 1015"/>
                <a:gd name="T112" fmla="*/ 703 w 1057"/>
                <a:gd name="T113" fmla="*/ 81 h 1015"/>
                <a:gd name="T114" fmla="*/ 736 w 1057"/>
                <a:gd name="T115" fmla="*/ 52 h 1015"/>
                <a:gd name="T116" fmla="*/ 771 w 1057"/>
                <a:gd name="T117" fmla="*/ 28 h 10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57" h="1015">
                  <a:moveTo>
                    <a:pt x="1057" y="688"/>
                  </a:moveTo>
                  <a:lnTo>
                    <a:pt x="1057" y="690"/>
                  </a:lnTo>
                  <a:lnTo>
                    <a:pt x="1047" y="691"/>
                  </a:lnTo>
                  <a:lnTo>
                    <a:pt x="1045" y="691"/>
                  </a:lnTo>
                  <a:lnTo>
                    <a:pt x="1044" y="691"/>
                  </a:lnTo>
                  <a:lnTo>
                    <a:pt x="1034" y="690"/>
                  </a:lnTo>
                  <a:lnTo>
                    <a:pt x="1031" y="690"/>
                  </a:lnTo>
                  <a:lnTo>
                    <a:pt x="1022" y="691"/>
                  </a:lnTo>
                  <a:lnTo>
                    <a:pt x="1019" y="691"/>
                  </a:lnTo>
                  <a:lnTo>
                    <a:pt x="1009" y="693"/>
                  </a:lnTo>
                  <a:lnTo>
                    <a:pt x="1007" y="693"/>
                  </a:lnTo>
                  <a:lnTo>
                    <a:pt x="999" y="693"/>
                  </a:lnTo>
                  <a:lnTo>
                    <a:pt x="998" y="691"/>
                  </a:lnTo>
                  <a:lnTo>
                    <a:pt x="993" y="688"/>
                  </a:lnTo>
                  <a:lnTo>
                    <a:pt x="989" y="686"/>
                  </a:lnTo>
                  <a:lnTo>
                    <a:pt x="983" y="685"/>
                  </a:lnTo>
                  <a:lnTo>
                    <a:pt x="981" y="685"/>
                  </a:lnTo>
                  <a:lnTo>
                    <a:pt x="976" y="690"/>
                  </a:lnTo>
                  <a:lnTo>
                    <a:pt x="978" y="691"/>
                  </a:lnTo>
                  <a:lnTo>
                    <a:pt x="978" y="693"/>
                  </a:lnTo>
                  <a:lnTo>
                    <a:pt x="984" y="698"/>
                  </a:lnTo>
                  <a:lnTo>
                    <a:pt x="989" y="704"/>
                  </a:lnTo>
                  <a:lnTo>
                    <a:pt x="994" y="707"/>
                  </a:lnTo>
                  <a:lnTo>
                    <a:pt x="993" y="714"/>
                  </a:lnTo>
                  <a:lnTo>
                    <a:pt x="991" y="716"/>
                  </a:lnTo>
                  <a:lnTo>
                    <a:pt x="988" y="717"/>
                  </a:lnTo>
                  <a:lnTo>
                    <a:pt x="986" y="722"/>
                  </a:lnTo>
                  <a:lnTo>
                    <a:pt x="986" y="724"/>
                  </a:lnTo>
                  <a:lnTo>
                    <a:pt x="989" y="730"/>
                  </a:lnTo>
                  <a:lnTo>
                    <a:pt x="993" y="735"/>
                  </a:lnTo>
                  <a:lnTo>
                    <a:pt x="994" y="737"/>
                  </a:lnTo>
                  <a:lnTo>
                    <a:pt x="1009" y="743"/>
                  </a:lnTo>
                  <a:lnTo>
                    <a:pt x="1017" y="746"/>
                  </a:lnTo>
                  <a:lnTo>
                    <a:pt x="1029" y="753"/>
                  </a:lnTo>
                  <a:lnTo>
                    <a:pt x="1031" y="754"/>
                  </a:lnTo>
                  <a:lnTo>
                    <a:pt x="1029" y="761"/>
                  </a:lnTo>
                  <a:lnTo>
                    <a:pt x="1029" y="764"/>
                  </a:lnTo>
                  <a:lnTo>
                    <a:pt x="1029" y="766"/>
                  </a:lnTo>
                  <a:lnTo>
                    <a:pt x="1026" y="771"/>
                  </a:lnTo>
                  <a:lnTo>
                    <a:pt x="1024" y="775"/>
                  </a:lnTo>
                  <a:lnTo>
                    <a:pt x="1022" y="777"/>
                  </a:lnTo>
                  <a:lnTo>
                    <a:pt x="1011" y="774"/>
                  </a:lnTo>
                  <a:lnTo>
                    <a:pt x="1009" y="772"/>
                  </a:lnTo>
                  <a:lnTo>
                    <a:pt x="1001" y="769"/>
                  </a:lnTo>
                  <a:lnTo>
                    <a:pt x="998" y="767"/>
                  </a:lnTo>
                  <a:lnTo>
                    <a:pt x="988" y="769"/>
                  </a:lnTo>
                  <a:lnTo>
                    <a:pt x="986" y="769"/>
                  </a:lnTo>
                  <a:lnTo>
                    <a:pt x="974" y="769"/>
                  </a:lnTo>
                  <a:lnTo>
                    <a:pt x="973" y="767"/>
                  </a:lnTo>
                  <a:lnTo>
                    <a:pt x="968" y="756"/>
                  </a:lnTo>
                  <a:lnTo>
                    <a:pt x="968" y="754"/>
                  </a:lnTo>
                  <a:lnTo>
                    <a:pt x="966" y="753"/>
                  </a:lnTo>
                  <a:lnTo>
                    <a:pt x="961" y="753"/>
                  </a:lnTo>
                  <a:lnTo>
                    <a:pt x="953" y="751"/>
                  </a:lnTo>
                  <a:lnTo>
                    <a:pt x="950" y="748"/>
                  </a:lnTo>
                  <a:lnTo>
                    <a:pt x="946" y="753"/>
                  </a:lnTo>
                  <a:lnTo>
                    <a:pt x="946" y="754"/>
                  </a:lnTo>
                  <a:lnTo>
                    <a:pt x="946" y="756"/>
                  </a:lnTo>
                  <a:lnTo>
                    <a:pt x="950" y="771"/>
                  </a:lnTo>
                  <a:lnTo>
                    <a:pt x="953" y="782"/>
                  </a:lnTo>
                  <a:lnTo>
                    <a:pt x="955" y="793"/>
                  </a:lnTo>
                  <a:lnTo>
                    <a:pt x="953" y="798"/>
                  </a:lnTo>
                  <a:lnTo>
                    <a:pt x="951" y="798"/>
                  </a:lnTo>
                  <a:lnTo>
                    <a:pt x="941" y="796"/>
                  </a:lnTo>
                  <a:lnTo>
                    <a:pt x="933" y="793"/>
                  </a:lnTo>
                  <a:lnTo>
                    <a:pt x="925" y="793"/>
                  </a:lnTo>
                  <a:lnTo>
                    <a:pt x="923" y="793"/>
                  </a:lnTo>
                  <a:lnTo>
                    <a:pt x="916" y="796"/>
                  </a:lnTo>
                  <a:lnTo>
                    <a:pt x="913" y="801"/>
                  </a:lnTo>
                  <a:lnTo>
                    <a:pt x="907" y="801"/>
                  </a:lnTo>
                  <a:lnTo>
                    <a:pt x="905" y="795"/>
                  </a:lnTo>
                  <a:lnTo>
                    <a:pt x="907" y="792"/>
                  </a:lnTo>
                  <a:lnTo>
                    <a:pt x="907" y="788"/>
                  </a:lnTo>
                  <a:lnTo>
                    <a:pt x="908" y="785"/>
                  </a:lnTo>
                  <a:lnTo>
                    <a:pt x="910" y="782"/>
                  </a:lnTo>
                  <a:lnTo>
                    <a:pt x="913" y="779"/>
                  </a:lnTo>
                  <a:lnTo>
                    <a:pt x="915" y="777"/>
                  </a:lnTo>
                  <a:lnTo>
                    <a:pt x="916" y="775"/>
                  </a:lnTo>
                  <a:lnTo>
                    <a:pt x="916" y="772"/>
                  </a:lnTo>
                  <a:lnTo>
                    <a:pt x="910" y="769"/>
                  </a:lnTo>
                  <a:lnTo>
                    <a:pt x="907" y="767"/>
                  </a:lnTo>
                  <a:lnTo>
                    <a:pt x="905" y="767"/>
                  </a:lnTo>
                  <a:lnTo>
                    <a:pt x="902" y="763"/>
                  </a:lnTo>
                  <a:lnTo>
                    <a:pt x="898" y="761"/>
                  </a:lnTo>
                  <a:lnTo>
                    <a:pt x="895" y="759"/>
                  </a:lnTo>
                  <a:lnTo>
                    <a:pt x="893" y="758"/>
                  </a:lnTo>
                  <a:lnTo>
                    <a:pt x="893" y="756"/>
                  </a:lnTo>
                  <a:lnTo>
                    <a:pt x="892" y="754"/>
                  </a:lnTo>
                  <a:lnTo>
                    <a:pt x="892" y="751"/>
                  </a:lnTo>
                  <a:lnTo>
                    <a:pt x="892" y="748"/>
                  </a:lnTo>
                  <a:lnTo>
                    <a:pt x="892" y="745"/>
                  </a:lnTo>
                  <a:lnTo>
                    <a:pt x="887" y="740"/>
                  </a:lnTo>
                  <a:lnTo>
                    <a:pt x="883" y="740"/>
                  </a:lnTo>
                  <a:lnTo>
                    <a:pt x="882" y="741"/>
                  </a:lnTo>
                  <a:lnTo>
                    <a:pt x="872" y="743"/>
                  </a:lnTo>
                  <a:lnTo>
                    <a:pt x="869" y="743"/>
                  </a:lnTo>
                  <a:lnTo>
                    <a:pt x="862" y="741"/>
                  </a:lnTo>
                  <a:lnTo>
                    <a:pt x="859" y="741"/>
                  </a:lnTo>
                  <a:lnTo>
                    <a:pt x="852" y="745"/>
                  </a:lnTo>
                  <a:lnTo>
                    <a:pt x="850" y="746"/>
                  </a:lnTo>
                  <a:lnTo>
                    <a:pt x="847" y="753"/>
                  </a:lnTo>
                  <a:lnTo>
                    <a:pt x="847" y="758"/>
                  </a:lnTo>
                  <a:lnTo>
                    <a:pt x="845" y="764"/>
                  </a:lnTo>
                  <a:lnTo>
                    <a:pt x="844" y="766"/>
                  </a:lnTo>
                  <a:lnTo>
                    <a:pt x="840" y="772"/>
                  </a:lnTo>
                  <a:lnTo>
                    <a:pt x="835" y="785"/>
                  </a:lnTo>
                  <a:lnTo>
                    <a:pt x="835" y="788"/>
                  </a:lnTo>
                  <a:lnTo>
                    <a:pt x="834" y="796"/>
                  </a:lnTo>
                  <a:lnTo>
                    <a:pt x="832" y="800"/>
                  </a:lnTo>
                  <a:lnTo>
                    <a:pt x="826" y="808"/>
                  </a:lnTo>
                  <a:lnTo>
                    <a:pt x="824" y="809"/>
                  </a:lnTo>
                  <a:lnTo>
                    <a:pt x="822" y="818"/>
                  </a:lnTo>
                  <a:lnTo>
                    <a:pt x="819" y="821"/>
                  </a:lnTo>
                  <a:lnTo>
                    <a:pt x="817" y="821"/>
                  </a:lnTo>
                  <a:lnTo>
                    <a:pt x="814" y="824"/>
                  </a:lnTo>
                  <a:lnTo>
                    <a:pt x="816" y="830"/>
                  </a:lnTo>
                  <a:lnTo>
                    <a:pt x="817" y="837"/>
                  </a:lnTo>
                  <a:lnTo>
                    <a:pt x="822" y="837"/>
                  </a:lnTo>
                  <a:lnTo>
                    <a:pt x="819" y="847"/>
                  </a:lnTo>
                  <a:lnTo>
                    <a:pt x="816" y="860"/>
                  </a:lnTo>
                  <a:lnTo>
                    <a:pt x="814" y="861"/>
                  </a:lnTo>
                  <a:lnTo>
                    <a:pt x="804" y="863"/>
                  </a:lnTo>
                  <a:lnTo>
                    <a:pt x="802" y="863"/>
                  </a:lnTo>
                  <a:lnTo>
                    <a:pt x="794" y="866"/>
                  </a:lnTo>
                  <a:lnTo>
                    <a:pt x="796" y="868"/>
                  </a:lnTo>
                  <a:lnTo>
                    <a:pt x="794" y="876"/>
                  </a:lnTo>
                  <a:lnTo>
                    <a:pt x="791" y="877"/>
                  </a:lnTo>
                  <a:lnTo>
                    <a:pt x="789" y="877"/>
                  </a:lnTo>
                  <a:lnTo>
                    <a:pt x="781" y="884"/>
                  </a:lnTo>
                  <a:lnTo>
                    <a:pt x="781" y="898"/>
                  </a:lnTo>
                  <a:lnTo>
                    <a:pt x="781" y="900"/>
                  </a:lnTo>
                  <a:lnTo>
                    <a:pt x="779" y="911"/>
                  </a:lnTo>
                  <a:lnTo>
                    <a:pt x="779" y="915"/>
                  </a:lnTo>
                  <a:lnTo>
                    <a:pt x="779" y="916"/>
                  </a:lnTo>
                  <a:lnTo>
                    <a:pt x="774" y="926"/>
                  </a:lnTo>
                  <a:lnTo>
                    <a:pt x="771" y="931"/>
                  </a:lnTo>
                  <a:lnTo>
                    <a:pt x="769" y="932"/>
                  </a:lnTo>
                  <a:lnTo>
                    <a:pt x="766" y="939"/>
                  </a:lnTo>
                  <a:lnTo>
                    <a:pt x="764" y="941"/>
                  </a:lnTo>
                  <a:lnTo>
                    <a:pt x="756" y="949"/>
                  </a:lnTo>
                  <a:lnTo>
                    <a:pt x="753" y="958"/>
                  </a:lnTo>
                  <a:lnTo>
                    <a:pt x="753" y="966"/>
                  </a:lnTo>
                  <a:lnTo>
                    <a:pt x="748" y="973"/>
                  </a:lnTo>
                  <a:lnTo>
                    <a:pt x="741" y="979"/>
                  </a:lnTo>
                  <a:lnTo>
                    <a:pt x="738" y="983"/>
                  </a:lnTo>
                  <a:lnTo>
                    <a:pt x="736" y="984"/>
                  </a:lnTo>
                  <a:lnTo>
                    <a:pt x="733" y="986"/>
                  </a:lnTo>
                  <a:lnTo>
                    <a:pt x="730" y="991"/>
                  </a:lnTo>
                  <a:lnTo>
                    <a:pt x="723" y="992"/>
                  </a:lnTo>
                  <a:lnTo>
                    <a:pt x="725" y="996"/>
                  </a:lnTo>
                  <a:lnTo>
                    <a:pt x="728" y="999"/>
                  </a:lnTo>
                  <a:lnTo>
                    <a:pt x="728" y="1004"/>
                  </a:lnTo>
                  <a:lnTo>
                    <a:pt x="726" y="1004"/>
                  </a:lnTo>
                  <a:lnTo>
                    <a:pt x="725" y="1005"/>
                  </a:lnTo>
                  <a:lnTo>
                    <a:pt x="725" y="1007"/>
                  </a:lnTo>
                  <a:lnTo>
                    <a:pt x="721" y="1015"/>
                  </a:lnTo>
                  <a:lnTo>
                    <a:pt x="716" y="1008"/>
                  </a:lnTo>
                  <a:lnTo>
                    <a:pt x="700" y="1010"/>
                  </a:lnTo>
                  <a:lnTo>
                    <a:pt x="692" y="1010"/>
                  </a:lnTo>
                  <a:lnTo>
                    <a:pt x="685" y="1007"/>
                  </a:lnTo>
                  <a:lnTo>
                    <a:pt x="678" y="1004"/>
                  </a:lnTo>
                  <a:lnTo>
                    <a:pt x="657" y="1002"/>
                  </a:lnTo>
                  <a:lnTo>
                    <a:pt x="640" y="1002"/>
                  </a:lnTo>
                  <a:lnTo>
                    <a:pt x="637" y="1000"/>
                  </a:lnTo>
                  <a:lnTo>
                    <a:pt x="632" y="1000"/>
                  </a:lnTo>
                  <a:lnTo>
                    <a:pt x="627" y="1002"/>
                  </a:lnTo>
                  <a:lnTo>
                    <a:pt x="612" y="1000"/>
                  </a:lnTo>
                  <a:lnTo>
                    <a:pt x="599" y="996"/>
                  </a:lnTo>
                  <a:lnTo>
                    <a:pt x="589" y="1000"/>
                  </a:lnTo>
                  <a:lnTo>
                    <a:pt x="577" y="1004"/>
                  </a:lnTo>
                  <a:lnTo>
                    <a:pt x="571" y="1007"/>
                  </a:lnTo>
                  <a:lnTo>
                    <a:pt x="563" y="1007"/>
                  </a:lnTo>
                  <a:lnTo>
                    <a:pt x="556" y="1002"/>
                  </a:lnTo>
                  <a:lnTo>
                    <a:pt x="554" y="994"/>
                  </a:lnTo>
                  <a:lnTo>
                    <a:pt x="548" y="991"/>
                  </a:lnTo>
                  <a:lnTo>
                    <a:pt x="541" y="991"/>
                  </a:lnTo>
                  <a:lnTo>
                    <a:pt x="534" y="997"/>
                  </a:lnTo>
                  <a:lnTo>
                    <a:pt x="524" y="987"/>
                  </a:lnTo>
                  <a:lnTo>
                    <a:pt x="521" y="986"/>
                  </a:lnTo>
                  <a:lnTo>
                    <a:pt x="515" y="989"/>
                  </a:lnTo>
                  <a:lnTo>
                    <a:pt x="508" y="994"/>
                  </a:lnTo>
                  <a:lnTo>
                    <a:pt x="501" y="999"/>
                  </a:lnTo>
                  <a:lnTo>
                    <a:pt x="495" y="1002"/>
                  </a:lnTo>
                  <a:lnTo>
                    <a:pt x="490" y="1004"/>
                  </a:lnTo>
                  <a:lnTo>
                    <a:pt x="480" y="1002"/>
                  </a:lnTo>
                  <a:lnTo>
                    <a:pt x="475" y="1013"/>
                  </a:lnTo>
                  <a:lnTo>
                    <a:pt x="473" y="1013"/>
                  </a:lnTo>
                  <a:lnTo>
                    <a:pt x="472" y="1013"/>
                  </a:lnTo>
                  <a:lnTo>
                    <a:pt x="468" y="1010"/>
                  </a:lnTo>
                  <a:lnTo>
                    <a:pt x="467" y="1010"/>
                  </a:lnTo>
                  <a:lnTo>
                    <a:pt x="463" y="1008"/>
                  </a:lnTo>
                  <a:lnTo>
                    <a:pt x="462" y="1008"/>
                  </a:lnTo>
                  <a:lnTo>
                    <a:pt x="458" y="1005"/>
                  </a:lnTo>
                  <a:lnTo>
                    <a:pt x="457" y="1004"/>
                  </a:lnTo>
                  <a:lnTo>
                    <a:pt x="455" y="1000"/>
                  </a:lnTo>
                  <a:lnTo>
                    <a:pt x="452" y="996"/>
                  </a:lnTo>
                  <a:lnTo>
                    <a:pt x="448" y="994"/>
                  </a:lnTo>
                  <a:lnTo>
                    <a:pt x="442" y="994"/>
                  </a:lnTo>
                  <a:lnTo>
                    <a:pt x="435" y="999"/>
                  </a:lnTo>
                  <a:lnTo>
                    <a:pt x="434" y="1000"/>
                  </a:lnTo>
                  <a:lnTo>
                    <a:pt x="430" y="1004"/>
                  </a:lnTo>
                  <a:lnTo>
                    <a:pt x="425" y="1004"/>
                  </a:lnTo>
                  <a:lnTo>
                    <a:pt x="424" y="1000"/>
                  </a:lnTo>
                  <a:lnTo>
                    <a:pt x="424" y="999"/>
                  </a:lnTo>
                  <a:lnTo>
                    <a:pt x="424" y="996"/>
                  </a:lnTo>
                  <a:lnTo>
                    <a:pt x="424" y="994"/>
                  </a:lnTo>
                  <a:lnTo>
                    <a:pt x="419" y="987"/>
                  </a:lnTo>
                  <a:lnTo>
                    <a:pt x="420" y="984"/>
                  </a:lnTo>
                  <a:lnTo>
                    <a:pt x="422" y="979"/>
                  </a:lnTo>
                  <a:lnTo>
                    <a:pt x="425" y="974"/>
                  </a:lnTo>
                  <a:lnTo>
                    <a:pt x="425" y="968"/>
                  </a:lnTo>
                  <a:lnTo>
                    <a:pt x="425" y="962"/>
                  </a:lnTo>
                  <a:lnTo>
                    <a:pt x="427" y="955"/>
                  </a:lnTo>
                  <a:lnTo>
                    <a:pt x="427" y="953"/>
                  </a:lnTo>
                  <a:lnTo>
                    <a:pt x="425" y="950"/>
                  </a:lnTo>
                  <a:lnTo>
                    <a:pt x="424" y="949"/>
                  </a:lnTo>
                  <a:lnTo>
                    <a:pt x="420" y="942"/>
                  </a:lnTo>
                  <a:lnTo>
                    <a:pt x="419" y="941"/>
                  </a:lnTo>
                  <a:lnTo>
                    <a:pt x="417" y="937"/>
                  </a:lnTo>
                  <a:lnTo>
                    <a:pt x="417" y="936"/>
                  </a:lnTo>
                  <a:lnTo>
                    <a:pt x="414" y="934"/>
                  </a:lnTo>
                  <a:lnTo>
                    <a:pt x="412" y="932"/>
                  </a:lnTo>
                  <a:lnTo>
                    <a:pt x="407" y="929"/>
                  </a:lnTo>
                  <a:lnTo>
                    <a:pt x="399" y="926"/>
                  </a:lnTo>
                  <a:lnTo>
                    <a:pt x="397" y="926"/>
                  </a:lnTo>
                  <a:lnTo>
                    <a:pt x="394" y="923"/>
                  </a:lnTo>
                  <a:lnTo>
                    <a:pt x="392" y="918"/>
                  </a:lnTo>
                  <a:lnTo>
                    <a:pt x="391" y="916"/>
                  </a:lnTo>
                  <a:lnTo>
                    <a:pt x="389" y="915"/>
                  </a:lnTo>
                  <a:lnTo>
                    <a:pt x="386" y="915"/>
                  </a:lnTo>
                  <a:lnTo>
                    <a:pt x="381" y="915"/>
                  </a:lnTo>
                  <a:lnTo>
                    <a:pt x="377" y="918"/>
                  </a:lnTo>
                  <a:lnTo>
                    <a:pt x="376" y="919"/>
                  </a:lnTo>
                  <a:lnTo>
                    <a:pt x="372" y="918"/>
                  </a:lnTo>
                  <a:lnTo>
                    <a:pt x="371" y="916"/>
                  </a:lnTo>
                  <a:lnTo>
                    <a:pt x="369" y="913"/>
                  </a:lnTo>
                  <a:lnTo>
                    <a:pt x="359" y="908"/>
                  </a:lnTo>
                  <a:lnTo>
                    <a:pt x="356" y="907"/>
                  </a:lnTo>
                  <a:lnTo>
                    <a:pt x="354" y="907"/>
                  </a:lnTo>
                  <a:lnTo>
                    <a:pt x="351" y="907"/>
                  </a:lnTo>
                  <a:lnTo>
                    <a:pt x="348" y="905"/>
                  </a:lnTo>
                  <a:lnTo>
                    <a:pt x="346" y="905"/>
                  </a:lnTo>
                  <a:lnTo>
                    <a:pt x="343" y="903"/>
                  </a:lnTo>
                  <a:lnTo>
                    <a:pt x="341" y="900"/>
                  </a:lnTo>
                  <a:lnTo>
                    <a:pt x="339" y="898"/>
                  </a:lnTo>
                  <a:lnTo>
                    <a:pt x="336" y="897"/>
                  </a:lnTo>
                  <a:lnTo>
                    <a:pt x="333" y="894"/>
                  </a:lnTo>
                  <a:lnTo>
                    <a:pt x="328" y="894"/>
                  </a:lnTo>
                  <a:lnTo>
                    <a:pt x="324" y="894"/>
                  </a:lnTo>
                  <a:lnTo>
                    <a:pt x="323" y="892"/>
                  </a:lnTo>
                  <a:lnTo>
                    <a:pt x="321" y="890"/>
                  </a:lnTo>
                  <a:lnTo>
                    <a:pt x="319" y="889"/>
                  </a:lnTo>
                  <a:lnTo>
                    <a:pt x="314" y="884"/>
                  </a:lnTo>
                  <a:lnTo>
                    <a:pt x="306" y="877"/>
                  </a:lnTo>
                  <a:lnTo>
                    <a:pt x="305" y="876"/>
                  </a:lnTo>
                  <a:lnTo>
                    <a:pt x="303" y="874"/>
                  </a:lnTo>
                  <a:lnTo>
                    <a:pt x="300" y="871"/>
                  </a:lnTo>
                  <a:lnTo>
                    <a:pt x="298" y="869"/>
                  </a:lnTo>
                  <a:lnTo>
                    <a:pt x="293" y="868"/>
                  </a:lnTo>
                  <a:lnTo>
                    <a:pt x="288" y="863"/>
                  </a:lnTo>
                  <a:lnTo>
                    <a:pt x="288" y="861"/>
                  </a:lnTo>
                  <a:lnTo>
                    <a:pt x="286" y="855"/>
                  </a:lnTo>
                  <a:lnTo>
                    <a:pt x="283" y="845"/>
                  </a:lnTo>
                  <a:lnTo>
                    <a:pt x="281" y="843"/>
                  </a:lnTo>
                  <a:lnTo>
                    <a:pt x="278" y="840"/>
                  </a:lnTo>
                  <a:lnTo>
                    <a:pt x="276" y="839"/>
                  </a:lnTo>
                  <a:lnTo>
                    <a:pt x="276" y="837"/>
                  </a:lnTo>
                  <a:lnTo>
                    <a:pt x="271" y="832"/>
                  </a:lnTo>
                  <a:lnTo>
                    <a:pt x="271" y="830"/>
                  </a:lnTo>
                  <a:lnTo>
                    <a:pt x="270" y="826"/>
                  </a:lnTo>
                  <a:lnTo>
                    <a:pt x="257" y="821"/>
                  </a:lnTo>
                  <a:lnTo>
                    <a:pt x="255" y="819"/>
                  </a:lnTo>
                  <a:lnTo>
                    <a:pt x="252" y="818"/>
                  </a:lnTo>
                  <a:lnTo>
                    <a:pt x="248" y="821"/>
                  </a:lnTo>
                  <a:lnTo>
                    <a:pt x="247" y="819"/>
                  </a:lnTo>
                  <a:lnTo>
                    <a:pt x="242" y="818"/>
                  </a:lnTo>
                  <a:lnTo>
                    <a:pt x="240" y="818"/>
                  </a:lnTo>
                  <a:lnTo>
                    <a:pt x="233" y="816"/>
                  </a:lnTo>
                  <a:lnTo>
                    <a:pt x="230" y="816"/>
                  </a:lnTo>
                  <a:lnTo>
                    <a:pt x="228" y="816"/>
                  </a:lnTo>
                  <a:lnTo>
                    <a:pt x="227" y="814"/>
                  </a:lnTo>
                  <a:lnTo>
                    <a:pt x="225" y="809"/>
                  </a:lnTo>
                  <a:lnTo>
                    <a:pt x="222" y="805"/>
                  </a:lnTo>
                  <a:lnTo>
                    <a:pt x="220" y="805"/>
                  </a:lnTo>
                  <a:lnTo>
                    <a:pt x="217" y="805"/>
                  </a:lnTo>
                  <a:lnTo>
                    <a:pt x="214" y="808"/>
                  </a:lnTo>
                  <a:lnTo>
                    <a:pt x="212" y="808"/>
                  </a:lnTo>
                  <a:lnTo>
                    <a:pt x="209" y="808"/>
                  </a:lnTo>
                  <a:lnTo>
                    <a:pt x="200" y="806"/>
                  </a:lnTo>
                  <a:lnTo>
                    <a:pt x="197" y="805"/>
                  </a:lnTo>
                  <a:lnTo>
                    <a:pt x="194" y="803"/>
                  </a:lnTo>
                  <a:lnTo>
                    <a:pt x="185" y="800"/>
                  </a:lnTo>
                  <a:lnTo>
                    <a:pt x="174" y="805"/>
                  </a:lnTo>
                  <a:lnTo>
                    <a:pt x="174" y="803"/>
                  </a:lnTo>
                  <a:lnTo>
                    <a:pt x="172" y="801"/>
                  </a:lnTo>
                  <a:lnTo>
                    <a:pt x="171" y="798"/>
                  </a:lnTo>
                  <a:lnTo>
                    <a:pt x="169" y="796"/>
                  </a:lnTo>
                  <a:lnTo>
                    <a:pt x="166" y="792"/>
                  </a:lnTo>
                  <a:lnTo>
                    <a:pt x="167" y="788"/>
                  </a:lnTo>
                  <a:lnTo>
                    <a:pt x="169" y="785"/>
                  </a:lnTo>
                  <a:lnTo>
                    <a:pt x="171" y="780"/>
                  </a:lnTo>
                  <a:lnTo>
                    <a:pt x="171" y="777"/>
                  </a:lnTo>
                  <a:lnTo>
                    <a:pt x="171" y="774"/>
                  </a:lnTo>
                  <a:lnTo>
                    <a:pt x="169" y="769"/>
                  </a:lnTo>
                  <a:lnTo>
                    <a:pt x="167" y="766"/>
                  </a:lnTo>
                  <a:lnTo>
                    <a:pt x="169" y="763"/>
                  </a:lnTo>
                  <a:lnTo>
                    <a:pt x="167" y="759"/>
                  </a:lnTo>
                  <a:lnTo>
                    <a:pt x="164" y="761"/>
                  </a:lnTo>
                  <a:lnTo>
                    <a:pt x="157" y="758"/>
                  </a:lnTo>
                  <a:lnTo>
                    <a:pt x="154" y="753"/>
                  </a:lnTo>
                  <a:lnTo>
                    <a:pt x="156" y="748"/>
                  </a:lnTo>
                  <a:lnTo>
                    <a:pt x="156" y="741"/>
                  </a:lnTo>
                  <a:lnTo>
                    <a:pt x="154" y="738"/>
                  </a:lnTo>
                  <a:lnTo>
                    <a:pt x="151" y="737"/>
                  </a:lnTo>
                  <a:lnTo>
                    <a:pt x="149" y="743"/>
                  </a:lnTo>
                  <a:lnTo>
                    <a:pt x="144" y="741"/>
                  </a:lnTo>
                  <a:lnTo>
                    <a:pt x="141" y="741"/>
                  </a:lnTo>
                  <a:lnTo>
                    <a:pt x="136" y="743"/>
                  </a:lnTo>
                  <a:lnTo>
                    <a:pt x="131" y="745"/>
                  </a:lnTo>
                  <a:lnTo>
                    <a:pt x="128" y="746"/>
                  </a:lnTo>
                  <a:lnTo>
                    <a:pt x="126" y="745"/>
                  </a:lnTo>
                  <a:lnTo>
                    <a:pt x="118" y="745"/>
                  </a:lnTo>
                  <a:lnTo>
                    <a:pt x="116" y="741"/>
                  </a:lnTo>
                  <a:lnTo>
                    <a:pt x="113" y="738"/>
                  </a:lnTo>
                  <a:lnTo>
                    <a:pt x="106" y="737"/>
                  </a:lnTo>
                  <a:lnTo>
                    <a:pt x="104" y="733"/>
                  </a:lnTo>
                  <a:lnTo>
                    <a:pt x="104" y="730"/>
                  </a:lnTo>
                  <a:lnTo>
                    <a:pt x="104" y="725"/>
                  </a:lnTo>
                  <a:lnTo>
                    <a:pt x="104" y="724"/>
                  </a:lnTo>
                  <a:lnTo>
                    <a:pt x="103" y="722"/>
                  </a:lnTo>
                  <a:lnTo>
                    <a:pt x="98" y="719"/>
                  </a:lnTo>
                  <a:lnTo>
                    <a:pt x="96" y="716"/>
                  </a:lnTo>
                  <a:lnTo>
                    <a:pt x="96" y="707"/>
                  </a:lnTo>
                  <a:lnTo>
                    <a:pt x="96" y="703"/>
                  </a:lnTo>
                  <a:lnTo>
                    <a:pt x="94" y="698"/>
                  </a:lnTo>
                  <a:lnTo>
                    <a:pt x="93" y="690"/>
                  </a:lnTo>
                  <a:lnTo>
                    <a:pt x="91" y="685"/>
                  </a:lnTo>
                  <a:lnTo>
                    <a:pt x="90" y="682"/>
                  </a:lnTo>
                  <a:lnTo>
                    <a:pt x="90" y="680"/>
                  </a:lnTo>
                  <a:lnTo>
                    <a:pt x="86" y="674"/>
                  </a:lnTo>
                  <a:lnTo>
                    <a:pt x="86" y="672"/>
                  </a:lnTo>
                  <a:lnTo>
                    <a:pt x="88" y="665"/>
                  </a:lnTo>
                  <a:lnTo>
                    <a:pt x="88" y="661"/>
                  </a:lnTo>
                  <a:lnTo>
                    <a:pt x="86" y="659"/>
                  </a:lnTo>
                  <a:lnTo>
                    <a:pt x="83" y="656"/>
                  </a:lnTo>
                  <a:lnTo>
                    <a:pt x="75" y="651"/>
                  </a:lnTo>
                  <a:lnTo>
                    <a:pt x="73" y="648"/>
                  </a:lnTo>
                  <a:lnTo>
                    <a:pt x="70" y="638"/>
                  </a:lnTo>
                  <a:lnTo>
                    <a:pt x="66" y="628"/>
                  </a:lnTo>
                  <a:lnTo>
                    <a:pt x="65" y="627"/>
                  </a:lnTo>
                  <a:lnTo>
                    <a:pt x="60" y="622"/>
                  </a:lnTo>
                  <a:lnTo>
                    <a:pt x="55" y="617"/>
                  </a:lnTo>
                  <a:lnTo>
                    <a:pt x="55" y="614"/>
                  </a:lnTo>
                  <a:lnTo>
                    <a:pt x="55" y="610"/>
                  </a:lnTo>
                  <a:lnTo>
                    <a:pt x="55" y="609"/>
                  </a:lnTo>
                  <a:lnTo>
                    <a:pt x="55" y="604"/>
                  </a:lnTo>
                  <a:lnTo>
                    <a:pt x="53" y="599"/>
                  </a:lnTo>
                  <a:lnTo>
                    <a:pt x="51" y="597"/>
                  </a:lnTo>
                  <a:lnTo>
                    <a:pt x="47" y="585"/>
                  </a:lnTo>
                  <a:lnTo>
                    <a:pt x="45" y="581"/>
                  </a:lnTo>
                  <a:lnTo>
                    <a:pt x="45" y="580"/>
                  </a:lnTo>
                  <a:lnTo>
                    <a:pt x="43" y="576"/>
                  </a:lnTo>
                  <a:lnTo>
                    <a:pt x="42" y="573"/>
                  </a:lnTo>
                  <a:lnTo>
                    <a:pt x="40" y="572"/>
                  </a:lnTo>
                  <a:lnTo>
                    <a:pt x="40" y="565"/>
                  </a:lnTo>
                  <a:lnTo>
                    <a:pt x="40" y="562"/>
                  </a:lnTo>
                  <a:lnTo>
                    <a:pt x="38" y="559"/>
                  </a:lnTo>
                  <a:lnTo>
                    <a:pt x="37" y="557"/>
                  </a:lnTo>
                  <a:lnTo>
                    <a:pt x="35" y="551"/>
                  </a:lnTo>
                  <a:lnTo>
                    <a:pt x="35" y="546"/>
                  </a:lnTo>
                  <a:lnTo>
                    <a:pt x="30" y="538"/>
                  </a:lnTo>
                  <a:lnTo>
                    <a:pt x="28" y="529"/>
                  </a:lnTo>
                  <a:lnTo>
                    <a:pt x="27" y="526"/>
                  </a:lnTo>
                  <a:lnTo>
                    <a:pt x="27" y="521"/>
                  </a:lnTo>
                  <a:lnTo>
                    <a:pt x="27" y="518"/>
                  </a:lnTo>
                  <a:lnTo>
                    <a:pt x="28" y="512"/>
                  </a:lnTo>
                  <a:lnTo>
                    <a:pt x="28" y="508"/>
                  </a:lnTo>
                  <a:lnTo>
                    <a:pt x="28" y="505"/>
                  </a:lnTo>
                  <a:lnTo>
                    <a:pt x="30" y="502"/>
                  </a:lnTo>
                  <a:lnTo>
                    <a:pt x="27" y="489"/>
                  </a:lnTo>
                  <a:lnTo>
                    <a:pt x="25" y="479"/>
                  </a:lnTo>
                  <a:lnTo>
                    <a:pt x="23" y="474"/>
                  </a:lnTo>
                  <a:lnTo>
                    <a:pt x="22" y="470"/>
                  </a:lnTo>
                  <a:lnTo>
                    <a:pt x="22" y="468"/>
                  </a:lnTo>
                  <a:lnTo>
                    <a:pt x="25" y="460"/>
                  </a:lnTo>
                  <a:lnTo>
                    <a:pt x="27" y="453"/>
                  </a:lnTo>
                  <a:lnTo>
                    <a:pt x="28" y="452"/>
                  </a:lnTo>
                  <a:lnTo>
                    <a:pt x="32" y="445"/>
                  </a:lnTo>
                  <a:lnTo>
                    <a:pt x="32" y="444"/>
                  </a:lnTo>
                  <a:lnTo>
                    <a:pt x="33" y="440"/>
                  </a:lnTo>
                  <a:lnTo>
                    <a:pt x="32" y="426"/>
                  </a:lnTo>
                  <a:lnTo>
                    <a:pt x="27" y="424"/>
                  </a:lnTo>
                  <a:lnTo>
                    <a:pt x="22" y="421"/>
                  </a:lnTo>
                  <a:lnTo>
                    <a:pt x="18" y="416"/>
                  </a:lnTo>
                  <a:lnTo>
                    <a:pt x="17" y="411"/>
                  </a:lnTo>
                  <a:lnTo>
                    <a:pt x="15" y="407"/>
                  </a:lnTo>
                  <a:lnTo>
                    <a:pt x="18" y="390"/>
                  </a:lnTo>
                  <a:lnTo>
                    <a:pt x="13" y="382"/>
                  </a:lnTo>
                  <a:lnTo>
                    <a:pt x="12" y="374"/>
                  </a:lnTo>
                  <a:lnTo>
                    <a:pt x="12" y="369"/>
                  </a:lnTo>
                  <a:lnTo>
                    <a:pt x="12" y="368"/>
                  </a:lnTo>
                  <a:lnTo>
                    <a:pt x="2" y="355"/>
                  </a:lnTo>
                  <a:lnTo>
                    <a:pt x="0" y="347"/>
                  </a:lnTo>
                  <a:lnTo>
                    <a:pt x="5" y="345"/>
                  </a:lnTo>
                  <a:lnTo>
                    <a:pt x="10" y="345"/>
                  </a:lnTo>
                  <a:lnTo>
                    <a:pt x="15" y="348"/>
                  </a:lnTo>
                  <a:lnTo>
                    <a:pt x="20" y="348"/>
                  </a:lnTo>
                  <a:lnTo>
                    <a:pt x="28" y="342"/>
                  </a:lnTo>
                  <a:lnTo>
                    <a:pt x="37" y="345"/>
                  </a:lnTo>
                  <a:lnTo>
                    <a:pt x="47" y="347"/>
                  </a:lnTo>
                  <a:lnTo>
                    <a:pt x="55" y="342"/>
                  </a:lnTo>
                  <a:lnTo>
                    <a:pt x="68" y="337"/>
                  </a:lnTo>
                  <a:lnTo>
                    <a:pt x="81" y="329"/>
                  </a:lnTo>
                  <a:lnTo>
                    <a:pt x="91" y="322"/>
                  </a:lnTo>
                  <a:lnTo>
                    <a:pt x="99" y="322"/>
                  </a:lnTo>
                  <a:lnTo>
                    <a:pt x="113" y="318"/>
                  </a:lnTo>
                  <a:lnTo>
                    <a:pt x="126" y="316"/>
                  </a:lnTo>
                  <a:lnTo>
                    <a:pt x="144" y="316"/>
                  </a:lnTo>
                  <a:lnTo>
                    <a:pt x="147" y="316"/>
                  </a:lnTo>
                  <a:lnTo>
                    <a:pt x="152" y="318"/>
                  </a:lnTo>
                  <a:lnTo>
                    <a:pt x="159" y="321"/>
                  </a:lnTo>
                  <a:lnTo>
                    <a:pt x="167" y="322"/>
                  </a:lnTo>
                  <a:lnTo>
                    <a:pt x="174" y="326"/>
                  </a:lnTo>
                  <a:lnTo>
                    <a:pt x="184" y="322"/>
                  </a:lnTo>
                  <a:lnTo>
                    <a:pt x="195" y="321"/>
                  </a:lnTo>
                  <a:lnTo>
                    <a:pt x="209" y="311"/>
                  </a:lnTo>
                  <a:lnTo>
                    <a:pt x="225" y="313"/>
                  </a:lnTo>
                  <a:lnTo>
                    <a:pt x="228" y="321"/>
                  </a:lnTo>
                  <a:lnTo>
                    <a:pt x="235" y="326"/>
                  </a:lnTo>
                  <a:lnTo>
                    <a:pt x="242" y="329"/>
                  </a:lnTo>
                  <a:lnTo>
                    <a:pt x="250" y="324"/>
                  </a:lnTo>
                  <a:lnTo>
                    <a:pt x="255" y="334"/>
                  </a:lnTo>
                  <a:lnTo>
                    <a:pt x="257" y="342"/>
                  </a:lnTo>
                  <a:lnTo>
                    <a:pt x="260" y="350"/>
                  </a:lnTo>
                  <a:lnTo>
                    <a:pt x="262" y="356"/>
                  </a:lnTo>
                  <a:lnTo>
                    <a:pt x="263" y="358"/>
                  </a:lnTo>
                  <a:lnTo>
                    <a:pt x="265" y="361"/>
                  </a:lnTo>
                  <a:lnTo>
                    <a:pt x="268" y="358"/>
                  </a:lnTo>
                  <a:lnTo>
                    <a:pt x="270" y="356"/>
                  </a:lnTo>
                  <a:lnTo>
                    <a:pt x="271" y="353"/>
                  </a:lnTo>
                  <a:lnTo>
                    <a:pt x="275" y="350"/>
                  </a:lnTo>
                  <a:lnTo>
                    <a:pt x="276" y="343"/>
                  </a:lnTo>
                  <a:lnTo>
                    <a:pt x="283" y="340"/>
                  </a:lnTo>
                  <a:lnTo>
                    <a:pt x="291" y="340"/>
                  </a:lnTo>
                  <a:lnTo>
                    <a:pt x="300" y="339"/>
                  </a:lnTo>
                  <a:lnTo>
                    <a:pt x="311" y="339"/>
                  </a:lnTo>
                  <a:lnTo>
                    <a:pt x="338" y="334"/>
                  </a:lnTo>
                  <a:lnTo>
                    <a:pt x="344" y="335"/>
                  </a:lnTo>
                  <a:lnTo>
                    <a:pt x="346" y="330"/>
                  </a:lnTo>
                  <a:lnTo>
                    <a:pt x="351" y="330"/>
                  </a:lnTo>
                  <a:lnTo>
                    <a:pt x="354" y="337"/>
                  </a:lnTo>
                  <a:lnTo>
                    <a:pt x="357" y="339"/>
                  </a:lnTo>
                  <a:lnTo>
                    <a:pt x="362" y="340"/>
                  </a:lnTo>
                  <a:lnTo>
                    <a:pt x="362" y="337"/>
                  </a:lnTo>
                  <a:lnTo>
                    <a:pt x="359" y="330"/>
                  </a:lnTo>
                  <a:lnTo>
                    <a:pt x="359" y="326"/>
                  </a:lnTo>
                  <a:lnTo>
                    <a:pt x="366" y="324"/>
                  </a:lnTo>
                  <a:lnTo>
                    <a:pt x="374" y="329"/>
                  </a:lnTo>
                  <a:lnTo>
                    <a:pt x="381" y="326"/>
                  </a:lnTo>
                  <a:lnTo>
                    <a:pt x="384" y="321"/>
                  </a:lnTo>
                  <a:lnTo>
                    <a:pt x="389" y="321"/>
                  </a:lnTo>
                  <a:lnTo>
                    <a:pt x="394" y="322"/>
                  </a:lnTo>
                  <a:lnTo>
                    <a:pt x="402" y="326"/>
                  </a:lnTo>
                  <a:lnTo>
                    <a:pt x="404" y="324"/>
                  </a:lnTo>
                  <a:lnTo>
                    <a:pt x="404" y="319"/>
                  </a:lnTo>
                  <a:lnTo>
                    <a:pt x="405" y="318"/>
                  </a:lnTo>
                  <a:lnTo>
                    <a:pt x="409" y="311"/>
                  </a:lnTo>
                  <a:lnTo>
                    <a:pt x="417" y="305"/>
                  </a:lnTo>
                  <a:lnTo>
                    <a:pt x="420" y="295"/>
                  </a:lnTo>
                  <a:lnTo>
                    <a:pt x="424" y="284"/>
                  </a:lnTo>
                  <a:lnTo>
                    <a:pt x="424" y="274"/>
                  </a:lnTo>
                  <a:lnTo>
                    <a:pt x="424" y="266"/>
                  </a:lnTo>
                  <a:lnTo>
                    <a:pt x="425" y="256"/>
                  </a:lnTo>
                  <a:lnTo>
                    <a:pt x="425" y="251"/>
                  </a:lnTo>
                  <a:lnTo>
                    <a:pt x="424" y="246"/>
                  </a:lnTo>
                  <a:lnTo>
                    <a:pt x="420" y="245"/>
                  </a:lnTo>
                  <a:lnTo>
                    <a:pt x="417" y="240"/>
                  </a:lnTo>
                  <a:lnTo>
                    <a:pt x="419" y="233"/>
                  </a:lnTo>
                  <a:lnTo>
                    <a:pt x="420" y="232"/>
                  </a:lnTo>
                  <a:lnTo>
                    <a:pt x="422" y="227"/>
                  </a:lnTo>
                  <a:lnTo>
                    <a:pt x="425" y="224"/>
                  </a:lnTo>
                  <a:lnTo>
                    <a:pt x="429" y="219"/>
                  </a:lnTo>
                  <a:lnTo>
                    <a:pt x="430" y="217"/>
                  </a:lnTo>
                  <a:lnTo>
                    <a:pt x="432" y="214"/>
                  </a:lnTo>
                  <a:lnTo>
                    <a:pt x="434" y="209"/>
                  </a:lnTo>
                  <a:lnTo>
                    <a:pt x="435" y="207"/>
                  </a:lnTo>
                  <a:lnTo>
                    <a:pt x="440" y="206"/>
                  </a:lnTo>
                  <a:lnTo>
                    <a:pt x="443" y="203"/>
                  </a:lnTo>
                  <a:lnTo>
                    <a:pt x="447" y="203"/>
                  </a:lnTo>
                  <a:lnTo>
                    <a:pt x="450" y="201"/>
                  </a:lnTo>
                  <a:lnTo>
                    <a:pt x="453" y="199"/>
                  </a:lnTo>
                  <a:lnTo>
                    <a:pt x="455" y="195"/>
                  </a:lnTo>
                  <a:lnTo>
                    <a:pt x="457" y="193"/>
                  </a:lnTo>
                  <a:lnTo>
                    <a:pt x="458" y="190"/>
                  </a:lnTo>
                  <a:lnTo>
                    <a:pt x="462" y="185"/>
                  </a:lnTo>
                  <a:lnTo>
                    <a:pt x="467" y="182"/>
                  </a:lnTo>
                  <a:lnTo>
                    <a:pt x="470" y="180"/>
                  </a:lnTo>
                  <a:lnTo>
                    <a:pt x="477" y="180"/>
                  </a:lnTo>
                  <a:lnTo>
                    <a:pt x="481" y="180"/>
                  </a:lnTo>
                  <a:lnTo>
                    <a:pt x="483" y="180"/>
                  </a:lnTo>
                  <a:lnTo>
                    <a:pt x="490" y="182"/>
                  </a:lnTo>
                  <a:lnTo>
                    <a:pt x="495" y="180"/>
                  </a:lnTo>
                  <a:lnTo>
                    <a:pt x="500" y="177"/>
                  </a:lnTo>
                  <a:lnTo>
                    <a:pt x="501" y="175"/>
                  </a:lnTo>
                  <a:lnTo>
                    <a:pt x="505" y="172"/>
                  </a:lnTo>
                  <a:lnTo>
                    <a:pt x="506" y="169"/>
                  </a:lnTo>
                  <a:lnTo>
                    <a:pt x="508" y="165"/>
                  </a:lnTo>
                  <a:lnTo>
                    <a:pt x="510" y="165"/>
                  </a:lnTo>
                  <a:lnTo>
                    <a:pt x="513" y="167"/>
                  </a:lnTo>
                  <a:lnTo>
                    <a:pt x="520" y="170"/>
                  </a:lnTo>
                  <a:lnTo>
                    <a:pt x="524" y="172"/>
                  </a:lnTo>
                  <a:lnTo>
                    <a:pt x="528" y="172"/>
                  </a:lnTo>
                  <a:lnTo>
                    <a:pt x="533" y="173"/>
                  </a:lnTo>
                  <a:lnTo>
                    <a:pt x="536" y="172"/>
                  </a:lnTo>
                  <a:lnTo>
                    <a:pt x="536" y="170"/>
                  </a:lnTo>
                  <a:lnTo>
                    <a:pt x="534" y="167"/>
                  </a:lnTo>
                  <a:lnTo>
                    <a:pt x="534" y="165"/>
                  </a:lnTo>
                  <a:lnTo>
                    <a:pt x="536" y="161"/>
                  </a:lnTo>
                  <a:lnTo>
                    <a:pt x="536" y="157"/>
                  </a:lnTo>
                  <a:lnTo>
                    <a:pt x="538" y="154"/>
                  </a:lnTo>
                  <a:lnTo>
                    <a:pt x="539" y="151"/>
                  </a:lnTo>
                  <a:lnTo>
                    <a:pt x="539" y="148"/>
                  </a:lnTo>
                  <a:lnTo>
                    <a:pt x="539" y="143"/>
                  </a:lnTo>
                  <a:lnTo>
                    <a:pt x="543" y="140"/>
                  </a:lnTo>
                  <a:lnTo>
                    <a:pt x="546" y="138"/>
                  </a:lnTo>
                  <a:lnTo>
                    <a:pt x="549" y="138"/>
                  </a:lnTo>
                  <a:lnTo>
                    <a:pt x="551" y="136"/>
                  </a:lnTo>
                  <a:lnTo>
                    <a:pt x="554" y="136"/>
                  </a:lnTo>
                  <a:lnTo>
                    <a:pt x="558" y="136"/>
                  </a:lnTo>
                  <a:lnTo>
                    <a:pt x="563" y="135"/>
                  </a:lnTo>
                  <a:lnTo>
                    <a:pt x="566" y="135"/>
                  </a:lnTo>
                  <a:lnTo>
                    <a:pt x="574" y="138"/>
                  </a:lnTo>
                  <a:lnTo>
                    <a:pt x="579" y="138"/>
                  </a:lnTo>
                  <a:lnTo>
                    <a:pt x="584" y="136"/>
                  </a:lnTo>
                  <a:lnTo>
                    <a:pt x="592" y="136"/>
                  </a:lnTo>
                  <a:lnTo>
                    <a:pt x="599" y="135"/>
                  </a:lnTo>
                  <a:lnTo>
                    <a:pt x="604" y="133"/>
                  </a:lnTo>
                  <a:lnTo>
                    <a:pt x="607" y="128"/>
                  </a:lnTo>
                  <a:lnTo>
                    <a:pt x="609" y="127"/>
                  </a:lnTo>
                  <a:lnTo>
                    <a:pt x="611" y="125"/>
                  </a:lnTo>
                  <a:lnTo>
                    <a:pt x="614" y="120"/>
                  </a:lnTo>
                  <a:lnTo>
                    <a:pt x="617" y="115"/>
                  </a:lnTo>
                  <a:lnTo>
                    <a:pt x="617" y="114"/>
                  </a:lnTo>
                  <a:lnTo>
                    <a:pt x="619" y="112"/>
                  </a:lnTo>
                  <a:lnTo>
                    <a:pt x="620" y="106"/>
                  </a:lnTo>
                  <a:lnTo>
                    <a:pt x="622" y="101"/>
                  </a:lnTo>
                  <a:lnTo>
                    <a:pt x="622" y="99"/>
                  </a:lnTo>
                  <a:lnTo>
                    <a:pt x="625" y="94"/>
                  </a:lnTo>
                  <a:lnTo>
                    <a:pt x="629" y="93"/>
                  </a:lnTo>
                  <a:lnTo>
                    <a:pt x="632" y="96"/>
                  </a:lnTo>
                  <a:lnTo>
                    <a:pt x="635" y="97"/>
                  </a:lnTo>
                  <a:lnTo>
                    <a:pt x="637" y="97"/>
                  </a:lnTo>
                  <a:lnTo>
                    <a:pt x="640" y="96"/>
                  </a:lnTo>
                  <a:lnTo>
                    <a:pt x="642" y="97"/>
                  </a:lnTo>
                  <a:lnTo>
                    <a:pt x="644" y="99"/>
                  </a:lnTo>
                  <a:lnTo>
                    <a:pt x="647" y="99"/>
                  </a:lnTo>
                  <a:lnTo>
                    <a:pt x="649" y="97"/>
                  </a:lnTo>
                  <a:lnTo>
                    <a:pt x="652" y="94"/>
                  </a:lnTo>
                  <a:lnTo>
                    <a:pt x="655" y="93"/>
                  </a:lnTo>
                  <a:lnTo>
                    <a:pt x="657" y="93"/>
                  </a:lnTo>
                  <a:lnTo>
                    <a:pt x="658" y="96"/>
                  </a:lnTo>
                  <a:lnTo>
                    <a:pt x="665" y="99"/>
                  </a:lnTo>
                  <a:lnTo>
                    <a:pt x="675" y="99"/>
                  </a:lnTo>
                  <a:lnTo>
                    <a:pt x="678" y="97"/>
                  </a:lnTo>
                  <a:lnTo>
                    <a:pt x="682" y="96"/>
                  </a:lnTo>
                  <a:lnTo>
                    <a:pt x="685" y="96"/>
                  </a:lnTo>
                  <a:lnTo>
                    <a:pt x="688" y="91"/>
                  </a:lnTo>
                  <a:lnTo>
                    <a:pt x="695" y="86"/>
                  </a:lnTo>
                  <a:lnTo>
                    <a:pt x="700" y="83"/>
                  </a:lnTo>
                  <a:lnTo>
                    <a:pt x="703" y="81"/>
                  </a:lnTo>
                  <a:lnTo>
                    <a:pt x="706" y="78"/>
                  </a:lnTo>
                  <a:lnTo>
                    <a:pt x="710" y="75"/>
                  </a:lnTo>
                  <a:lnTo>
                    <a:pt x="713" y="68"/>
                  </a:lnTo>
                  <a:lnTo>
                    <a:pt x="713" y="67"/>
                  </a:lnTo>
                  <a:lnTo>
                    <a:pt x="718" y="62"/>
                  </a:lnTo>
                  <a:lnTo>
                    <a:pt x="723" y="57"/>
                  </a:lnTo>
                  <a:lnTo>
                    <a:pt x="725" y="55"/>
                  </a:lnTo>
                  <a:lnTo>
                    <a:pt x="728" y="54"/>
                  </a:lnTo>
                  <a:lnTo>
                    <a:pt x="731" y="52"/>
                  </a:lnTo>
                  <a:lnTo>
                    <a:pt x="736" y="52"/>
                  </a:lnTo>
                  <a:lnTo>
                    <a:pt x="744" y="52"/>
                  </a:lnTo>
                  <a:lnTo>
                    <a:pt x="748" y="47"/>
                  </a:lnTo>
                  <a:lnTo>
                    <a:pt x="748" y="46"/>
                  </a:lnTo>
                  <a:lnTo>
                    <a:pt x="749" y="44"/>
                  </a:lnTo>
                  <a:lnTo>
                    <a:pt x="751" y="42"/>
                  </a:lnTo>
                  <a:lnTo>
                    <a:pt x="753" y="41"/>
                  </a:lnTo>
                  <a:lnTo>
                    <a:pt x="758" y="38"/>
                  </a:lnTo>
                  <a:lnTo>
                    <a:pt x="761" y="33"/>
                  </a:lnTo>
                  <a:lnTo>
                    <a:pt x="768" y="29"/>
                  </a:lnTo>
                  <a:lnTo>
                    <a:pt x="771" y="28"/>
                  </a:lnTo>
                  <a:lnTo>
                    <a:pt x="776" y="26"/>
                  </a:lnTo>
                  <a:lnTo>
                    <a:pt x="779" y="23"/>
                  </a:lnTo>
                  <a:lnTo>
                    <a:pt x="781" y="18"/>
                  </a:lnTo>
                  <a:lnTo>
                    <a:pt x="783" y="13"/>
                  </a:lnTo>
                  <a:lnTo>
                    <a:pt x="789" y="7"/>
                  </a:lnTo>
                  <a:lnTo>
                    <a:pt x="791" y="7"/>
                  </a:lnTo>
                  <a:lnTo>
                    <a:pt x="792" y="5"/>
                  </a:lnTo>
                  <a:lnTo>
                    <a:pt x="794" y="2"/>
                  </a:lnTo>
                  <a:lnTo>
                    <a:pt x="796" y="0"/>
                  </a:lnTo>
                </a:path>
              </a:pathLst>
            </a:custGeom>
            <a:noFill/>
            <a:ln w="0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2" name="Freeform 182"/>
            <p:cNvSpPr>
              <a:spLocks/>
            </p:cNvSpPr>
            <p:nvPr/>
          </p:nvSpPr>
          <p:spPr bwMode="auto">
            <a:xfrm>
              <a:off x="2605087" y="1100933"/>
              <a:ext cx="212725" cy="546100"/>
            </a:xfrm>
            <a:custGeom>
              <a:avLst/>
              <a:gdLst>
                <a:gd name="T0" fmla="*/ 18 w 266"/>
                <a:gd name="T1" fmla="*/ 10 h 688"/>
                <a:gd name="T2" fmla="*/ 31 w 266"/>
                <a:gd name="T3" fmla="*/ 36 h 688"/>
                <a:gd name="T4" fmla="*/ 23 w 266"/>
                <a:gd name="T5" fmla="*/ 59 h 688"/>
                <a:gd name="T6" fmla="*/ 21 w 266"/>
                <a:gd name="T7" fmla="*/ 68 h 688"/>
                <a:gd name="T8" fmla="*/ 36 w 266"/>
                <a:gd name="T9" fmla="*/ 88 h 688"/>
                <a:gd name="T10" fmla="*/ 38 w 266"/>
                <a:gd name="T11" fmla="*/ 110 h 688"/>
                <a:gd name="T12" fmla="*/ 58 w 266"/>
                <a:gd name="T13" fmla="*/ 125 h 688"/>
                <a:gd name="T14" fmla="*/ 77 w 266"/>
                <a:gd name="T15" fmla="*/ 143 h 688"/>
                <a:gd name="T16" fmla="*/ 86 w 266"/>
                <a:gd name="T17" fmla="*/ 164 h 688"/>
                <a:gd name="T18" fmla="*/ 84 w 266"/>
                <a:gd name="T19" fmla="*/ 183 h 688"/>
                <a:gd name="T20" fmla="*/ 77 w 266"/>
                <a:gd name="T21" fmla="*/ 193 h 688"/>
                <a:gd name="T22" fmla="*/ 81 w 266"/>
                <a:gd name="T23" fmla="*/ 201 h 688"/>
                <a:gd name="T24" fmla="*/ 73 w 266"/>
                <a:gd name="T25" fmla="*/ 209 h 688"/>
                <a:gd name="T26" fmla="*/ 79 w 266"/>
                <a:gd name="T27" fmla="*/ 237 h 688"/>
                <a:gd name="T28" fmla="*/ 79 w 266"/>
                <a:gd name="T29" fmla="*/ 262 h 688"/>
                <a:gd name="T30" fmla="*/ 107 w 266"/>
                <a:gd name="T31" fmla="*/ 264 h 688"/>
                <a:gd name="T32" fmla="*/ 140 w 266"/>
                <a:gd name="T33" fmla="*/ 261 h 688"/>
                <a:gd name="T34" fmla="*/ 159 w 266"/>
                <a:gd name="T35" fmla="*/ 266 h 688"/>
                <a:gd name="T36" fmla="*/ 178 w 266"/>
                <a:gd name="T37" fmla="*/ 269 h 688"/>
                <a:gd name="T38" fmla="*/ 197 w 266"/>
                <a:gd name="T39" fmla="*/ 269 h 688"/>
                <a:gd name="T40" fmla="*/ 190 w 266"/>
                <a:gd name="T41" fmla="*/ 285 h 688"/>
                <a:gd name="T42" fmla="*/ 180 w 266"/>
                <a:gd name="T43" fmla="*/ 298 h 688"/>
                <a:gd name="T44" fmla="*/ 173 w 266"/>
                <a:gd name="T45" fmla="*/ 305 h 688"/>
                <a:gd name="T46" fmla="*/ 172 w 266"/>
                <a:gd name="T47" fmla="*/ 322 h 688"/>
                <a:gd name="T48" fmla="*/ 139 w 266"/>
                <a:gd name="T49" fmla="*/ 348 h 688"/>
                <a:gd name="T50" fmla="*/ 120 w 266"/>
                <a:gd name="T51" fmla="*/ 364 h 688"/>
                <a:gd name="T52" fmla="*/ 129 w 266"/>
                <a:gd name="T53" fmla="*/ 377 h 688"/>
                <a:gd name="T54" fmla="*/ 137 w 266"/>
                <a:gd name="T55" fmla="*/ 389 h 688"/>
                <a:gd name="T56" fmla="*/ 140 w 266"/>
                <a:gd name="T57" fmla="*/ 402 h 688"/>
                <a:gd name="T58" fmla="*/ 139 w 266"/>
                <a:gd name="T59" fmla="*/ 413 h 688"/>
                <a:gd name="T60" fmla="*/ 155 w 266"/>
                <a:gd name="T61" fmla="*/ 428 h 688"/>
                <a:gd name="T62" fmla="*/ 162 w 266"/>
                <a:gd name="T63" fmla="*/ 447 h 688"/>
                <a:gd name="T64" fmla="*/ 183 w 266"/>
                <a:gd name="T65" fmla="*/ 468 h 688"/>
                <a:gd name="T66" fmla="*/ 200 w 266"/>
                <a:gd name="T67" fmla="*/ 463 h 688"/>
                <a:gd name="T68" fmla="*/ 211 w 266"/>
                <a:gd name="T69" fmla="*/ 460 h 688"/>
                <a:gd name="T70" fmla="*/ 220 w 266"/>
                <a:gd name="T71" fmla="*/ 457 h 688"/>
                <a:gd name="T72" fmla="*/ 225 w 266"/>
                <a:gd name="T73" fmla="*/ 463 h 688"/>
                <a:gd name="T74" fmla="*/ 221 w 266"/>
                <a:gd name="T75" fmla="*/ 491 h 688"/>
                <a:gd name="T76" fmla="*/ 218 w 266"/>
                <a:gd name="T77" fmla="*/ 507 h 688"/>
                <a:gd name="T78" fmla="*/ 215 w 266"/>
                <a:gd name="T79" fmla="*/ 523 h 688"/>
                <a:gd name="T80" fmla="*/ 223 w 266"/>
                <a:gd name="T81" fmla="*/ 547 h 688"/>
                <a:gd name="T82" fmla="*/ 230 w 266"/>
                <a:gd name="T83" fmla="*/ 568 h 688"/>
                <a:gd name="T84" fmla="*/ 233 w 266"/>
                <a:gd name="T85" fmla="*/ 585 h 688"/>
                <a:gd name="T86" fmla="*/ 233 w 266"/>
                <a:gd name="T87" fmla="*/ 594 h 688"/>
                <a:gd name="T88" fmla="*/ 240 w 266"/>
                <a:gd name="T89" fmla="*/ 618 h 688"/>
                <a:gd name="T90" fmla="*/ 251 w 266"/>
                <a:gd name="T91" fmla="*/ 636 h 688"/>
                <a:gd name="T92" fmla="*/ 259 w 266"/>
                <a:gd name="T93" fmla="*/ 656 h 688"/>
                <a:gd name="T94" fmla="*/ 266 w 266"/>
                <a:gd name="T95" fmla="*/ 680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6" h="688">
                  <a:moveTo>
                    <a:pt x="0" y="0"/>
                  </a:moveTo>
                  <a:lnTo>
                    <a:pt x="6" y="4"/>
                  </a:lnTo>
                  <a:lnTo>
                    <a:pt x="18" y="10"/>
                  </a:lnTo>
                  <a:lnTo>
                    <a:pt x="30" y="18"/>
                  </a:lnTo>
                  <a:lnTo>
                    <a:pt x="38" y="25"/>
                  </a:lnTo>
                  <a:lnTo>
                    <a:pt x="31" y="36"/>
                  </a:lnTo>
                  <a:lnTo>
                    <a:pt x="25" y="46"/>
                  </a:lnTo>
                  <a:lnTo>
                    <a:pt x="21" y="54"/>
                  </a:lnTo>
                  <a:lnTo>
                    <a:pt x="23" y="59"/>
                  </a:lnTo>
                  <a:lnTo>
                    <a:pt x="21" y="63"/>
                  </a:lnTo>
                  <a:lnTo>
                    <a:pt x="21" y="67"/>
                  </a:lnTo>
                  <a:lnTo>
                    <a:pt x="21" y="68"/>
                  </a:lnTo>
                  <a:lnTo>
                    <a:pt x="28" y="73"/>
                  </a:lnTo>
                  <a:lnTo>
                    <a:pt x="33" y="78"/>
                  </a:lnTo>
                  <a:lnTo>
                    <a:pt x="36" y="88"/>
                  </a:lnTo>
                  <a:lnTo>
                    <a:pt x="34" y="97"/>
                  </a:lnTo>
                  <a:lnTo>
                    <a:pt x="34" y="102"/>
                  </a:lnTo>
                  <a:lnTo>
                    <a:pt x="38" y="110"/>
                  </a:lnTo>
                  <a:lnTo>
                    <a:pt x="48" y="114"/>
                  </a:lnTo>
                  <a:lnTo>
                    <a:pt x="51" y="118"/>
                  </a:lnTo>
                  <a:lnTo>
                    <a:pt x="58" y="125"/>
                  </a:lnTo>
                  <a:lnTo>
                    <a:pt x="66" y="128"/>
                  </a:lnTo>
                  <a:lnTo>
                    <a:pt x="76" y="131"/>
                  </a:lnTo>
                  <a:lnTo>
                    <a:pt x="77" y="143"/>
                  </a:lnTo>
                  <a:lnTo>
                    <a:pt x="82" y="148"/>
                  </a:lnTo>
                  <a:lnTo>
                    <a:pt x="82" y="157"/>
                  </a:lnTo>
                  <a:lnTo>
                    <a:pt x="86" y="164"/>
                  </a:lnTo>
                  <a:lnTo>
                    <a:pt x="87" y="170"/>
                  </a:lnTo>
                  <a:lnTo>
                    <a:pt x="86" y="180"/>
                  </a:lnTo>
                  <a:lnTo>
                    <a:pt x="84" y="183"/>
                  </a:lnTo>
                  <a:lnTo>
                    <a:pt x="82" y="186"/>
                  </a:lnTo>
                  <a:lnTo>
                    <a:pt x="81" y="188"/>
                  </a:lnTo>
                  <a:lnTo>
                    <a:pt x="77" y="193"/>
                  </a:lnTo>
                  <a:lnTo>
                    <a:pt x="81" y="196"/>
                  </a:lnTo>
                  <a:lnTo>
                    <a:pt x="81" y="198"/>
                  </a:lnTo>
                  <a:lnTo>
                    <a:pt x="81" y="201"/>
                  </a:lnTo>
                  <a:lnTo>
                    <a:pt x="81" y="203"/>
                  </a:lnTo>
                  <a:lnTo>
                    <a:pt x="79" y="204"/>
                  </a:lnTo>
                  <a:lnTo>
                    <a:pt x="73" y="209"/>
                  </a:lnTo>
                  <a:lnTo>
                    <a:pt x="69" y="217"/>
                  </a:lnTo>
                  <a:lnTo>
                    <a:pt x="73" y="229"/>
                  </a:lnTo>
                  <a:lnTo>
                    <a:pt x="79" y="237"/>
                  </a:lnTo>
                  <a:lnTo>
                    <a:pt x="77" y="248"/>
                  </a:lnTo>
                  <a:lnTo>
                    <a:pt x="77" y="254"/>
                  </a:lnTo>
                  <a:lnTo>
                    <a:pt x="79" y="262"/>
                  </a:lnTo>
                  <a:lnTo>
                    <a:pt x="86" y="267"/>
                  </a:lnTo>
                  <a:lnTo>
                    <a:pt x="96" y="269"/>
                  </a:lnTo>
                  <a:lnTo>
                    <a:pt x="107" y="264"/>
                  </a:lnTo>
                  <a:lnTo>
                    <a:pt x="120" y="259"/>
                  </a:lnTo>
                  <a:lnTo>
                    <a:pt x="130" y="259"/>
                  </a:lnTo>
                  <a:lnTo>
                    <a:pt x="140" y="261"/>
                  </a:lnTo>
                  <a:lnTo>
                    <a:pt x="147" y="264"/>
                  </a:lnTo>
                  <a:lnTo>
                    <a:pt x="157" y="264"/>
                  </a:lnTo>
                  <a:lnTo>
                    <a:pt x="159" y="266"/>
                  </a:lnTo>
                  <a:lnTo>
                    <a:pt x="167" y="267"/>
                  </a:lnTo>
                  <a:lnTo>
                    <a:pt x="177" y="269"/>
                  </a:lnTo>
                  <a:lnTo>
                    <a:pt x="178" y="269"/>
                  </a:lnTo>
                  <a:lnTo>
                    <a:pt x="183" y="267"/>
                  </a:lnTo>
                  <a:lnTo>
                    <a:pt x="190" y="267"/>
                  </a:lnTo>
                  <a:lnTo>
                    <a:pt x="197" y="269"/>
                  </a:lnTo>
                  <a:lnTo>
                    <a:pt x="200" y="277"/>
                  </a:lnTo>
                  <a:lnTo>
                    <a:pt x="198" y="280"/>
                  </a:lnTo>
                  <a:lnTo>
                    <a:pt x="190" y="285"/>
                  </a:lnTo>
                  <a:lnTo>
                    <a:pt x="190" y="287"/>
                  </a:lnTo>
                  <a:lnTo>
                    <a:pt x="187" y="293"/>
                  </a:lnTo>
                  <a:lnTo>
                    <a:pt x="180" y="298"/>
                  </a:lnTo>
                  <a:lnTo>
                    <a:pt x="178" y="298"/>
                  </a:lnTo>
                  <a:lnTo>
                    <a:pt x="175" y="303"/>
                  </a:lnTo>
                  <a:lnTo>
                    <a:pt x="173" y="305"/>
                  </a:lnTo>
                  <a:lnTo>
                    <a:pt x="172" y="311"/>
                  </a:lnTo>
                  <a:lnTo>
                    <a:pt x="172" y="319"/>
                  </a:lnTo>
                  <a:lnTo>
                    <a:pt x="172" y="322"/>
                  </a:lnTo>
                  <a:lnTo>
                    <a:pt x="142" y="345"/>
                  </a:lnTo>
                  <a:lnTo>
                    <a:pt x="142" y="347"/>
                  </a:lnTo>
                  <a:lnTo>
                    <a:pt x="139" y="348"/>
                  </a:lnTo>
                  <a:lnTo>
                    <a:pt x="129" y="355"/>
                  </a:lnTo>
                  <a:lnTo>
                    <a:pt x="122" y="356"/>
                  </a:lnTo>
                  <a:lnTo>
                    <a:pt x="120" y="364"/>
                  </a:lnTo>
                  <a:lnTo>
                    <a:pt x="122" y="366"/>
                  </a:lnTo>
                  <a:lnTo>
                    <a:pt x="129" y="374"/>
                  </a:lnTo>
                  <a:lnTo>
                    <a:pt x="129" y="377"/>
                  </a:lnTo>
                  <a:lnTo>
                    <a:pt x="132" y="382"/>
                  </a:lnTo>
                  <a:lnTo>
                    <a:pt x="134" y="384"/>
                  </a:lnTo>
                  <a:lnTo>
                    <a:pt x="137" y="389"/>
                  </a:lnTo>
                  <a:lnTo>
                    <a:pt x="140" y="392"/>
                  </a:lnTo>
                  <a:lnTo>
                    <a:pt x="142" y="397"/>
                  </a:lnTo>
                  <a:lnTo>
                    <a:pt x="140" y="402"/>
                  </a:lnTo>
                  <a:lnTo>
                    <a:pt x="139" y="403"/>
                  </a:lnTo>
                  <a:lnTo>
                    <a:pt x="139" y="411"/>
                  </a:lnTo>
                  <a:lnTo>
                    <a:pt x="139" y="413"/>
                  </a:lnTo>
                  <a:lnTo>
                    <a:pt x="144" y="418"/>
                  </a:lnTo>
                  <a:lnTo>
                    <a:pt x="150" y="423"/>
                  </a:lnTo>
                  <a:lnTo>
                    <a:pt x="155" y="428"/>
                  </a:lnTo>
                  <a:lnTo>
                    <a:pt x="162" y="431"/>
                  </a:lnTo>
                  <a:lnTo>
                    <a:pt x="162" y="434"/>
                  </a:lnTo>
                  <a:lnTo>
                    <a:pt x="162" y="447"/>
                  </a:lnTo>
                  <a:lnTo>
                    <a:pt x="168" y="458"/>
                  </a:lnTo>
                  <a:lnTo>
                    <a:pt x="175" y="468"/>
                  </a:lnTo>
                  <a:lnTo>
                    <a:pt x="183" y="468"/>
                  </a:lnTo>
                  <a:lnTo>
                    <a:pt x="188" y="466"/>
                  </a:lnTo>
                  <a:lnTo>
                    <a:pt x="195" y="463"/>
                  </a:lnTo>
                  <a:lnTo>
                    <a:pt x="200" y="463"/>
                  </a:lnTo>
                  <a:lnTo>
                    <a:pt x="202" y="463"/>
                  </a:lnTo>
                  <a:lnTo>
                    <a:pt x="206" y="463"/>
                  </a:lnTo>
                  <a:lnTo>
                    <a:pt x="211" y="460"/>
                  </a:lnTo>
                  <a:lnTo>
                    <a:pt x="213" y="460"/>
                  </a:lnTo>
                  <a:lnTo>
                    <a:pt x="218" y="458"/>
                  </a:lnTo>
                  <a:lnTo>
                    <a:pt x="220" y="457"/>
                  </a:lnTo>
                  <a:lnTo>
                    <a:pt x="221" y="457"/>
                  </a:lnTo>
                  <a:lnTo>
                    <a:pt x="223" y="458"/>
                  </a:lnTo>
                  <a:lnTo>
                    <a:pt x="225" y="463"/>
                  </a:lnTo>
                  <a:lnTo>
                    <a:pt x="225" y="471"/>
                  </a:lnTo>
                  <a:lnTo>
                    <a:pt x="223" y="476"/>
                  </a:lnTo>
                  <a:lnTo>
                    <a:pt x="221" y="491"/>
                  </a:lnTo>
                  <a:lnTo>
                    <a:pt x="220" y="494"/>
                  </a:lnTo>
                  <a:lnTo>
                    <a:pt x="218" y="505"/>
                  </a:lnTo>
                  <a:lnTo>
                    <a:pt x="218" y="507"/>
                  </a:lnTo>
                  <a:lnTo>
                    <a:pt x="218" y="515"/>
                  </a:lnTo>
                  <a:lnTo>
                    <a:pt x="215" y="521"/>
                  </a:lnTo>
                  <a:lnTo>
                    <a:pt x="215" y="523"/>
                  </a:lnTo>
                  <a:lnTo>
                    <a:pt x="218" y="533"/>
                  </a:lnTo>
                  <a:lnTo>
                    <a:pt x="218" y="534"/>
                  </a:lnTo>
                  <a:lnTo>
                    <a:pt x="223" y="547"/>
                  </a:lnTo>
                  <a:lnTo>
                    <a:pt x="225" y="549"/>
                  </a:lnTo>
                  <a:lnTo>
                    <a:pt x="226" y="552"/>
                  </a:lnTo>
                  <a:lnTo>
                    <a:pt x="230" y="568"/>
                  </a:lnTo>
                  <a:lnTo>
                    <a:pt x="233" y="576"/>
                  </a:lnTo>
                  <a:lnTo>
                    <a:pt x="233" y="580"/>
                  </a:lnTo>
                  <a:lnTo>
                    <a:pt x="233" y="585"/>
                  </a:lnTo>
                  <a:lnTo>
                    <a:pt x="233" y="588"/>
                  </a:lnTo>
                  <a:lnTo>
                    <a:pt x="233" y="593"/>
                  </a:lnTo>
                  <a:lnTo>
                    <a:pt x="233" y="594"/>
                  </a:lnTo>
                  <a:lnTo>
                    <a:pt x="238" y="610"/>
                  </a:lnTo>
                  <a:lnTo>
                    <a:pt x="238" y="612"/>
                  </a:lnTo>
                  <a:lnTo>
                    <a:pt x="240" y="618"/>
                  </a:lnTo>
                  <a:lnTo>
                    <a:pt x="243" y="627"/>
                  </a:lnTo>
                  <a:lnTo>
                    <a:pt x="245" y="631"/>
                  </a:lnTo>
                  <a:lnTo>
                    <a:pt x="251" y="636"/>
                  </a:lnTo>
                  <a:lnTo>
                    <a:pt x="254" y="646"/>
                  </a:lnTo>
                  <a:lnTo>
                    <a:pt x="256" y="648"/>
                  </a:lnTo>
                  <a:lnTo>
                    <a:pt x="259" y="656"/>
                  </a:lnTo>
                  <a:lnTo>
                    <a:pt x="264" y="664"/>
                  </a:lnTo>
                  <a:lnTo>
                    <a:pt x="266" y="677"/>
                  </a:lnTo>
                  <a:lnTo>
                    <a:pt x="266" y="680"/>
                  </a:lnTo>
                  <a:lnTo>
                    <a:pt x="263" y="686"/>
                  </a:lnTo>
                  <a:lnTo>
                    <a:pt x="261" y="68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3" name="Freeform 183"/>
            <p:cNvSpPr>
              <a:spLocks/>
            </p:cNvSpPr>
            <p:nvPr/>
          </p:nvSpPr>
          <p:spPr bwMode="auto">
            <a:xfrm>
              <a:off x="2544762" y="1188245"/>
              <a:ext cx="879475" cy="1406525"/>
            </a:xfrm>
            <a:custGeom>
              <a:avLst/>
              <a:gdLst>
                <a:gd name="T0" fmla="*/ 250 w 1108"/>
                <a:gd name="T1" fmla="*/ 135 h 1772"/>
                <a:gd name="T2" fmla="*/ 314 w 1108"/>
                <a:gd name="T3" fmla="*/ 89 h 1772"/>
                <a:gd name="T4" fmla="*/ 420 w 1108"/>
                <a:gd name="T5" fmla="*/ 119 h 1772"/>
                <a:gd name="T6" fmla="*/ 508 w 1108"/>
                <a:gd name="T7" fmla="*/ 130 h 1772"/>
                <a:gd name="T8" fmla="*/ 579 w 1108"/>
                <a:gd name="T9" fmla="*/ 47 h 1772"/>
                <a:gd name="T10" fmla="*/ 647 w 1108"/>
                <a:gd name="T11" fmla="*/ 12 h 1772"/>
                <a:gd name="T12" fmla="*/ 746 w 1108"/>
                <a:gd name="T13" fmla="*/ 8 h 1772"/>
                <a:gd name="T14" fmla="*/ 822 w 1108"/>
                <a:gd name="T15" fmla="*/ 47 h 1772"/>
                <a:gd name="T16" fmla="*/ 908 w 1108"/>
                <a:gd name="T17" fmla="*/ 52 h 1772"/>
                <a:gd name="T18" fmla="*/ 987 w 1108"/>
                <a:gd name="T19" fmla="*/ 36 h 1772"/>
                <a:gd name="T20" fmla="*/ 1024 w 1108"/>
                <a:gd name="T21" fmla="*/ 131 h 1772"/>
                <a:gd name="T22" fmla="*/ 949 w 1108"/>
                <a:gd name="T23" fmla="*/ 190 h 1772"/>
                <a:gd name="T24" fmla="*/ 934 w 1108"/>
                <a:gd name="T25" fmla="*/ 284 h 1772"/>
                <a:gd name="T26" fmla="*/ 984 w 1108"/>
                <a:gd name="T27" fmla="*/ 394 h 1772"/>
                <a:gd name="T28" fmla="*/ 1001 w 1108"/>
                <a:gd name="T29" fmla="*/ 549 h 1772"/>
                <a:gd name="T30" fmla="*/ 1105 w 1108"/>
                <a:gd name="T31" fmla="*/ 636 h 1772"/>
                <a:gd name="T32" fmla="*/ 1042 w 1108"/>
                <a:gd name="T33" fmla="*/ 735 h 1772"/>
                <a:gd name="T34" fmla="*/ 994 w 1108"/>
                <a:gd name="T35" fmla="*/ 824 h 1772"/>
                <a:gd name="T36" fmla="*/ 994 w 1108"/>
                <a:gd name="T37" fmla="*/ 924 h 1772"/>
                <a:gd name="T38" fmla="*/ 989 w 1108"/>
                <a:gd name="T39" fmla="*/ 1009 h 1772"/>
                <a:gd name="T40" fmla="*/ 981 w 1108"/>
                <a:gd name="T41" fmla="*/ 1093 h 1772"/>
                <a:gd name="T42" fmla="*/ 925 w 1108"/>
                <a:gd name="T43" fmla="*/ 1156 h 1772"/>
                <a:gd name="T44" fmla="*/ 857 w 1108"/>
                <a:gd name="T45" fmla="*/ 1214 h 1772"/>
                <a:gd name="T46" fmla="*/ 802 w 1108"/>
                <a:gd name="T47" fmla="*/ 1280 h 1772"/>
                <a:gd name="T48" fmla="*/ 805 w 1108"/>
                <a:gd name="T49" fmla="*/ 1342 h 1772"/>
                <a:gd name="T50" fmla="*/ 746 w 1108"/>
                <a:gd name="T51" fmla="*/ 1434 h 1772"/>
                <a:gd name="T52" fmla="*/ 665 w 1108"/>
                <a:gd name="T53" fmla="*/ 1500 h 1772"/>
                <a:gd name="T54" fmla="*/ 609 w 1108"/>
                <a:gd name="T55" fmla="*/ 1585 h 1772"/>
                <a:gd name="T56" fmla="*/ 594 w 1108"/>
                <a:gd name="T57" fmla="*/ 1623 h 1772"/>
                <a:gd name="T58" fmla="*/ 554 w 1108"/>
                <a:gd name="T59" fmla="*/ 1701 h 1772"/>
                <a:gd name="T60" fmla="*/ 498 w 1108"/>
                <a:gd name="T61" fmla="*/ 1733 h 1772"/>
                <a:gd name="T62" fmla="*/ 410 w 1108"/>
                <a:gd name="T63" fmla="*/ 1754 h 1772"/>
                <a:gd name="T64" fmla="*/ 323 w 1108"/>
                <a:gd name="T65" fmla="*/ 1742 h 1772"/>
                <a:gd name="T66" fmla="*/ 241 w 1108"/>
                <a:gd name="T67" fmla="*/ 1753 h 1772"/>
                <a:gd name="T68" fmla="*/ 167 w 1108"/>
                <a:gd name="T69" fmla="*/ 1763 h 1772"/>
                <a:gd name="T70" fmla="*/ 91 w 1108"/>
                <a:gd name="T71" fmla="*/ 1772 h 1772"/>
                <a:gd name="T72" fmla="*/ 65 w 1108"/>
                <a:gd name="T73" fmla="*/ 1690 h 1772"/>
                <a:gd name="T74" fmla="*/ 112 w 1108"/>
                <a:gd name="T75" fmla="*/ 1620 h 1772"/>
                <a:gd name="T76" fmla="*/ 136 w 1108"/>
                <a:gd name="T77" fmla="*/ 1546 h 1772"/>
                <a:gd name="T78" fmla="*/ 162 w 1108"/>
                <a:gd name="T79" fmla="*/ 1471 h 1772"/>
                <a:gd name="T80" fmla="*/ 159 w 1108"/>
                <a:gd name="T81" fmla="*/ 1410 h 1772"/>
                <a:gd name="T82" fmla="*/ 230 w 1108"/>
                <a:gd name="T83" fmla="*/ 1334 h 1772"/>
                <a:gd name="T84" fmla="*/ 174 w 1108"/>
                <a:gd name="T85" fmla="*/ 1269 h 1772"/>
                <a:gd name="T86" fmla="*/ 84 w 1108"/>
                <a:gd name="T87" fmla="*/ 1259 h 1772"/>
                <a:gd name="T88" fmla="*/ 61 w 1108"/>
                <a:gd name="T89" fmla="*/ 1206 h 1772"/>
                <a:gd name="T90" fmla="*/ 45 w 1108"/>
                <a:gd name="T91" fmla="*/ 1117 h 1772"/>
                <a:gd name="T92" fmla="*/ 25 w 1108"/>
                <a:gd name="T93" fmla="*/ 1070 h 1772"/>
                <a:gd name="T94" fmla="*/ 53 w 1108"/>
                <a:gd name="T95" fmla="*/ 992 h 1772"/>
                <a:gd name="T96" fmla="*/ 25 w 1108"/>
                <a:gd name="T97" fmla="*/ 932 h 1772"/>
                <a:gd name="T98" fmla="*/ 20 w 1108"/>
                <a:gd name="T99" fmla="*/ 873 h 1772"/>
                <a:gd name="T100" fmla="*/ 76 w 1108"/>
                <a:gd name="T101" fmla="*/ 766 h 1772"/>
                <a:gd name="T102" fmla="*/ 117 w 1108"/>
                <a:gd name="T103" fmla="*/ 678 h 1772"/>
                <a:gd name="T104" fmla="*/ 174 w 1108"/>
                <a:gd name="T105" fmla="*/ 644 h 1772"/>
                <a:gd name="T106" fmla="*/ 195 w 1108"/>
                <a:gd name="T107" fmla="*/ 691 h 1772"/>
                <a:gd name="T108" fmla="*/ 250 w 1108"/>
                <a:gd name="T109" fmla="*/ 646 h 1772"/>
                <a:gd name="T110" fmla="*/ 276 w 1108"/>
                <a:gd name="T111" fmla="*/ 627 h 1772"/>
                <a:gd name="T112" fmla="*/ 281 w 1108"/>
                <a:gd name="T113" fmla="*/ 583 h 1772"/>
                <a:gd name="T114" fmla="*/ 329 w 1108"/>
                <a:gd name="T115" fmla="*/ 526 h 1772"/>
                <a:gd name="T116" fmla="*/ 293 w 1108"/>
                <a:gd name="T117" fmla="*/ 411 h 1772"/>
                <a:gd name="T118" fmla="*/ 266 w 1108"/>
                <a:gd name="T119" fmla="*/ 356 h 1772"/>
                <a:gd name="T120" fmla="*/ 207 w 1108"/>
                <a:gd name="T121" fmla="*/ 267 h 1772"/>
                <a:gd name="T122" fmla="*/ 276 w 1108"/>
                <a:gd name="T123" fmla="*/ 170 h 1772"/>
                <a:gd name="T124" fmla="*/ 155 w 1108"/>
                <a:gd name="T125" fmla="*/ 138 h 1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08" h="1772">
                  <a:moveTo>
                    <a:pt x="157" y="94"/>
                  </a:moveTo>
                  <a:lnTo>
                    <a:pt x="175" y="104"/>
                  </a:lnTo>
                  <a:lnTo>
                    <a:pt x="177" y="104"/>
                  </a:lnTo>
                  <a:lnTo>
                    <a:pt x="187" y="110"/>
                  </a:lnTo>
                  <a:lnTo>
                    <a:pt x="189" y="112"/>
                  </a:lnTo>
                  <a:lnTo>
                    <a:pt x="192" y="117"/>
                  </a:lnTo>
                  <a:lnTo>
                    <a:pt x="197" y="119"/>
                  </a:lnTo>
                  <a:lnTo>
                    <a:pt x="200" y="122"/>
                  </a:lnTo>
                  <a:lnTo>
                    <a:pt x="208" y="127"/>
                  </a:lnTo>
                  <a:lnTo>
                    <a:pt x="217" y="125"/>
                  </a:lnTo>
                  <a:lnTo>
                    <a:pt x="218" y="125"/>
                  </a:lnTo>
                  <a:lnTo>
                    <a:pt x="223" y="120"/>
                  </a:lnTo>
                  <a:lnTo>
                    <a:pt x="228" y="122"/>
                  </a:lnTo>
                  <a:lnTo>
                    <a:pt x="230" y="122"/>
                  </a:lnTo>
                  <a:lnTo>
                    <a:pt x="237" y="127"/>
                  </a:lnTo>
                  <a:lnTo>
                    <a:pt x="238" y="128"/>
                  </a:lnTo>
                  <a:lnTo>
                    <a:pt x="243" y="131"/>
                  </a:lnTo>
                  <a:lnTo>
                    <a:pt x="246" y="133"/>
                  </a:lnTo>
                  <a:lnTo>
                    <a:pt x="250" y="135"/>
                  </a:lnTo>
                  <a:lnTo>
                    <a:pt x="251" y="136"/>
                  </a:lnTo>
                  <a:lnTo>
                    <a:pt x="253" y="136"/>
                  </a:lnTo>
                  <a:lnTo>
                    <a:pt x="255" y="138"/>
                  </a:lnTo>
                  <a:lnTo>
                    <a:pt x="258" y="138"/>
                  </a:lnTo>
                  <a:lnTo>
                    <a:pt x="261" y="138"/>
                  </a:lnTo>
                  <a:lnTo>
                    <a:pt x="270" y="141"/>
                  </a:lnTo>
                  <a:lnTo>
                    <a:pt x="275" y="141"/>
                  </a:lnTo>
                  <a:lnTo>
                    <a:pt x="280" y="143"/>
                  </a:lnTo>
                  <a:lnTo>
                    <a:pt x="283" y="138"/>
                  </a:lnTo>
                  <a:lnTo>
                    <a:pt x="288" y="127"/>
                  </a:lnTo>
                  <a:lnTo>
                    <a:pt x="289" y="117"/>
                  </a:lnTo>
                  <a:lnTo>
                    <a:pt x="293" y="112"/>
                  </a:lnTo>
                  <a:lnTo>
                    <a:pt x="299" y="110"/>
                  </a:lnTo>
                  <a:lnTo>
                    <a:pt x="298" y="104"/>
                  </a:lnTo>
                  <a:lnTo>
                    <a:pt x="294" y="96"/>
                  </a:lnTo>
                  <a:lnTo>
                    <a:pt x="299" y="93"/>
                  </a:lnTo>
                  <a:lnTo>
                    <a:pt x="304" y="93"/>
                  </a:lnTo>
                  <a:lnTo>
                    <a:pt x="309" y="89"/>
                  </a:lnTo>
                  <a:lnTo>
                    <a:pt x="314" y="89"/>
                  </a:lnTo>
                  <a:lnTo>
                    <a:pt x="321" y="88"/>
                  </a:lnTo>
                  <a:lnTo>
                    <a:pt x="326" y="88"/>
                  </a:lnTo>
                  <a:lnTo>
                    <a:pt x="332" y="88"/>
                  </a:lnTo>
                  <a:lnTo>
                    <a:pt x="341" y="88"/>
                  </a:lnTo>
                  <a:lnTo>
                    <a:pt x="346" y="88"/>
                  </a:lnTo>
                  <a:lnTo>
                    <a:pt x="351" y="91"/>
                  </a:lnTo>
                  <a:lnTo>
                    <a:pt x="354" y="94"/>
                  </a:lnTo>
                  <a:lnTo>
                    <a:pt x="357" y="94"/>
                  </a:lnTo>
                  <a:lnTo>
                    <a:pt x="362" y="93"/>
                  </a:lnTo>
                  <a:lnTo>
                    <a:pt x="374" y="97"/>
                  </a:lnTo>
                  <a:lnTo>
                    <a:pt x="379" y="101"/>
                  </a:lnTo>
                  <a:lnTo>
                    <a:pt x="384" y="104"/>
                  </a:lnTo>
                  <a:lnTo>
                    <a:pt x="389" y="106"/>
                  </a:lnTo>
                  <a:lnTo>
                    <a:pt x="394" y="109"/>
                  </a:lnTo>
                  <a:lnTo>
                    <a:pt x="400" y="110"/>
                  </a:lnTo>
                  <a:lnTo>
                    <a:pt x="404" y="110"/>
                  </a:lnTo>
                  <a:lnTo>
                    <a:pt x="409" y="114"/>
                  </a:lnTo>
                  <a:lnTo>
                    <a:pt x="415" y="117"/>
                  </a:lnTo>
                  <a:lnTo>
                    <a:pt x="420" y="119"/>
                  </a:lnTo>
                  <a:lnTo>
                    <a:pt x="425" y="120"/>
                  </a:lnTo>
                  <a:lnTo>
                    <a:pt x="432" y="122"/>
                  </a:lnTo>
                  <a:lnTo>
                    <a:pt x="438" y="125"/>
                  </a:lnTo>
                  <a:lnTo>
                    <a:pt x="443" y="128"/>
                  </a:lnTo>
                  <a:lnTo>
                    <a:pt x="447" y="133"/>
                  </a:lnTo>
                  <a:lnTo>
                    <a:pt x="452" y="135"/>
                  </a:lnTo>
                  <a:lnTo>
                    <a:pt x="456" y="135"/>
                  </a:lnTo>
                  <a:lnTo>
                    <a:pt x="460" y="141"/>
                  </a:lnTo>
                  <a:lnTo>
                    <a:pt x="458" y="144"/>
                  </a:lnTo>
                  <a:lnTo>
                    <a:pt x="463" y="146"/>
                  </a:lnTo>
                  <a:lnTo>
                    <a:pt x="468" y="148"/>
                  </a:lnTo>
                  <a:lnTo>
                    <a:pt x="468" y="154"/>
                  </a:lnTo>
                  <a:lnTo>
                    <a:pt x="468" y="159"/>
                  </a:lnTo>
                  <a:lnTo>
                    <a:pt x="473" y="161"/>
                  </a:lnTo>
                  <a:lnTo>
                    <a:pt x="485" y="152"/>
                  </a:lnTo>
                  <a:lnTo>
                    <a:pt x="488" y="148"/>
                  </a:lnTo>
                  <a:lnTo>
                    <a:pt x="491" y="141"/>
                  </a:lnTo>
                  <a:lnTo>
                    <a:pt x="499" y="135"/>
                  </a:lnTo>
                  <a:lnTo>
                    <a:pt x="508" y="130"/>
                  </a:lnTo>
                  <a:lnTo>
                    <a:pt x="513" y="127"/>
                  </a:lnTo>
                  <a:lnTo>
                    <a:pt x="523" y="120"/>
                  </a:lnTo>
                  <a:lnTo>
                    <a:pt x="526" y="112"/>
                  </a:lnTo>
                  <a:lnTo>
                    <a:pt x="529" y="109"/>
                  </a:lnTo>
                  <a:lnTo>
                    <a:pt x="534" y="106"/>
                  </a:lnTo>
                  <a:lnTo>
                    <a:pt x="536" y="99"/>
                  </a:lnTo>
                  <a:lnTo>
                    <a:pt x="541" y="94"/>
                  </a:lnTo>
                  <a:lnTo>
                    <a:pt x="544" y="91"/>
                  </a:lnTo>
                  <a:lnTo>
                    <a:pt x="546" y="88"/>
                  </a:lnTo>
                  <a:lnTo>
                    <a:pt x="551" y="80"/>
                  </a:lnTo>
                  <a:lnTo>
                    <a:pt x="554" y="75"/>
                  </a:lnTo>
                  <a:lnTo>
                    <a:pt x="562" y="70"/>
                  </a:lnTo>
                  <a:lnTo>
                    <a:pt x="567" y="68"/>
                  </a:lnTo>
                  <a:lnTo>
                    <a:pt x="571" y="65"/>
                  </a:lnTo>
                  <a:lnTo>
                    <a:pt x="569" y="60"/>
                  </a:lnTo>
                  <a:lnTo>
                    <a:pt x="569" y="59"/>
                  </a:lnTo>
                  <a:lnTo>
                    <a:pt x="572" y="55"/>
                  </a:lnTo>
                  <a:lnTo>
                    <a:pt x="576" y="52"/>
                  </a:lnTo>
                  <a:lnTo>
                    <a:pt x="579" y="47"/>
                  </a:lnTo>
                  <a:lnTo>
                    <a:pt x="581" y="46"/>
                  </a:lnTo>
                  <a:lnTo>
                    <a:pt x="582" y="39"/>
                  </a:lnTo>
                  <a:lnTo>
                    <a:pt x="585" y="36"/>
                  </a:lnTo>
                  <a:lnTo>
                    <a:pt x="589" y="34"/>
                  </a:lnTo>
                  <a:lnTo>
                    <a:pt x="590" y="31"/>
                  </a:lnTo>
                  <a:lnTo>
                    <a:pt x="594" y="31"/>
                  </a:lnTo>
                  <a:lnTo>
                    <a:pt x="599" y="17"/>
                  </a:lnTo>
                  <a:lnTo>
                    <a:pt x="600" y="8"/>
                  </a:lnTo>
                  <a:lnTo>
                    <a:pt x="604" y="4"/>
                  </a:lnTo>
                  <a:lnTo>
                    <a:pt x="605" y="0"/>
                  </a:lnTo>
                  <a:lnTo>
                    <a:pt x="614" y="2"/>
                  </a:lnTo>
                  <a:lnTo>
                    <a:pt x="622" y="4"/>
                  </a:lnTo>
                  <a:lnTo>
                    <a:pt x="624" y="8"/>
                  </a:lnTo>
                  <a:lnTo>
                    <a:pt x="628" y="7"/>
                  </a:lnTo>
                  <a:lnTo>
                    <a:pt x="630" y="13"/>
                  </a:lnTo>
                  <a:lnTo>
                    <a:pt x="632" y="15"/>
                  </a:lnTo>
                  <a:lnTo>
                    <a:pt x="640" y="8"/>
                  </a:lnTo>
                  <a:lnTo>
                    <a:pt x="643" y="10"/>
                  </a:lnTo>
                  <a:lnTo>
                    <a:pt x="647" y="12"/>
                  </a:lnTo>
                  <a:lnTo>
                    <a:pt x="653" y="13"/>
                  </a:lnTo>
                  <a:lnTo>
                    <a:pt x="657" y="10"/>
                  </a:lnTo>
                  <a:lnTo>
                    <a:pt x="665" y="12"/>
                  </a:lnTo>
                  <a:lnTo>
                    <a:pt x="670" y="12"/>
                  </a:lnTo>
                  <a:lnTo>
                    <a:pt x="680" y="12"/>
                  </a:lnTo>
                  <a:lnTo>
                    <a:pt x="685" y="13"/>
                  </a:lnTo>
                  <a:lnTo>
                    <a:pt x="690" y="17"/>
                  </a:lnTo>
                  <a:lnTo>
                    <a:pt x="695" y="17"/>
                  </a:lnTo>
                  <a:lnTo>
                    <a:pt x="698" y="10"/>
                  </a:lnTo>
                  <a:lnTo>
                    <a:pt x="701" y="10"/>
                  </a:lnTo>
                  <a:lnTo>
                    <a:pt x="703" y="7"/>
                  </a:lnTo>
                  <a:lnTo>
                    <a:pt x="713" y="7"/>
                  </a:lnTo>
                  <a:lnTo>
                    <a:pt x="723" y="10"/>
                  </a:lnTo>
                  <a:lnTo>
                    <a:pt x="724" y="13"/>
                  </a:lnTo>
                  <a:lnTo>
                    <a:pt x="731" y="12"/>
                  </a:lnTo>
                  <a:lnTo>
                    <a:pt x="734" y="17"/>
                  </a:lnTo>
                  <a:lnTo>
                    <a:pt x="739" y="15"/>
                  </a:lnTo>
                  <a:lnTo>
                    <a:pt x="741" y="13"/>
                  </a:lnTo>
                  <a:lnTo>
                    <a:pt x="746" y="8"/>
                  </a:lnTo>
                  <a:lnTo>
                    <a:pt x="748" y="5"/>
                  </a:lnTo>
                  <a:lnTo>
                    <a:pt x="753" y="5"/>
                  </a:lnTo>
                  <a:lnTo>
                    <a:pt x="757" y="7"/>
                  </a:lnTo>
                  <a:lnTo>
                    <a:pt x="759" y="7"/>
                  </a:lnTo>
                  <a:lnTo>
                    <a:pt x="766" y="12"/>
                  </a:lnTo>
                  <a:lnTo>
                    <a:pt x="769" y="10"/>
                  </a:lnTo>
                  <a:lnTo>
                    <a:pt x="774" y="13"/>
                  </a:lnTo>
                  <a:lnTo>
                    <a:pt x="779" y="15"/>
                  </a:lnTo>
                  <a:lnTo>
                    <a:pt x="784" y="17"/>
                  </a:lnTo>
                  <a:lnTo>
                    <a:pt x="787" y="17"/>
                  </a:lnTo>
                  <a:lnTo>
                    <a:pt x="792" y="21"/>
                  </a:lnTo>
                  <a:lnTo>
                    <a:pt x="796" y="26"/>
                  </a:lnTo>
                  <a:lnTo>
                    <a:pt x="796" y="31"/>
                  </a:lnTo>
                  <a:lnTo>
                    <a:pt x="797" y="33"/>
                  </a:lnTo>
                  <a:lnTo>
                    <a:pt x="802" y="31"/>
                  </a:lnTo>
                  <a:lnTo>
                    <a:pt x="809" y="34"/>
                  </a:lnTo>
                  <a:lnTo>
                    <a:pt x="817" y="39"/>
                  </a:lnTo>
                  <a:lnTo>
                    <a:pt x="820" y="42"/>
                  </a:lnTo>
                  <a:lnTo>
                    <a:pt x="822" y="47"/>
                  </a:lnTo>
                  <a:lnTo>
                    <a:pt x="824" y="54"/>
                  </a:lnTo>
                  <a:lnTo>
                    <a:pt x="825" y="55"/>
                  </a:lnTo>
                  <a:lnTo>
                    <a:pt x="829" y="54"/>
                  </a:lnTo>
                  <a:lnTo>
                    <a:pt x="837" y="54"/>
                  </a:lnTo>
                  <a:lnTo>
                    <a:pt x="847" y="54"/>
                  </a:lnTo>
                  <a:lnTo>
                    <a:pt x="850" y="57"/>
                  </a:lnTo>
                  <a:lnTo>
                    <a:pt x="848" y="63"/>
                  </a:lnTo>
                  <a:lnTo>
                    <a:pt x="855" y="68"/>
                  </a:lnTo>
                  <a:lnTo>
                    <a:pt x="863" y="63"/>
                  </a:lnTo>
                  <a:lnTo>
                    <a:pt x="870" y="63"/>
                  </a:lnTo>
                  <a:lnTo>
                    <a:pt x="873" y="62"/>
                  </a:lnTo>
                  <a:lnTo>
                    <a:pt x="878" y="63"/>
                  </a:lnTo>
                  <a:lnTo>
                    <a:pt x="885" y="62"/>
                  </a:lnTo>
                  <a:lnTo>
                    <a:pt x="888" y="59"/>
                  </a:lnTo>
                  <a:lnTo>
                    <a:pt x="893" y="59"/>
                  </a:lnTo>
                  <a:lnTo>
                    <a:pt x="898" y="59"/>
                  </a:lnTo>
                  <a:lnTo>
                    <a:pt x="901" y="57"/>
                  </a:lnTo>
                  <a:lnTo>
                    <a:pt x="903" y="59"/>
                  </a:lnTo>
                  <a:lnTo>
                    <a:pt x="908" y="52"/>
                  </a:lnTo>
                  <a:lnTo>
                    <a:pt x="916" y="60"/>
                  </a:lnTo>
                  <a:lnTo>
                    <a:pt x="920" y="63"/>
                  </a:lnTo>
                  <a:lnTo>
                    <a:pt x="928" y="62"/>
                  </a:lnTo>
                  <a:lnTo>
                    <a:pt x="933" y="65"/>
                  </a:lnTo>
                  <a:lnTo>
                    <a:pt x="939" y="60"/>
                  </a:lnTo>
                  <a:lnTo>
                    <a:pt x="944" y="54"/>
                  </a:lnTo>
                  <a:lnTo>
                    <a:pt x="944" y="49"/>
                  </a:lnTo>
                  <a:lnTo>
                    <a:pt x="943" y="47"/>
                  </a:lnTo>
                  <a:lnTo>
                    <a:pt x="944" y="44"/>
                  </a:lnTo>
                  <a:lnTo>
                    <a:pt x="943" y="39"/>
                  </a:lnTo>
                  <a:lnTo>
                    <a:pt x="948" y="31"/>
                  </a:lnTo>
                  <a:lnTo>
                    <a:pt x="958" y="36"/>
                  </a:lnTo>
                  <a:lnTo>
                    <a:pt x="963" y="36"/>
                  </a:lnTo>
                  <a:lnTo>
                    <a:pt x="966" y="33"/>
                  </a:lnTo>
                  <a:lnTo>
                    <a:pt x="972" y="34"/>
                  </a:lnTo>
                  <a:lnTo>
                    <a:pt x="976" y="34"/>
                  </a:lnTo>
                  <a:lnTo>
                    <a:pt x="977" y="34"/>
                  </a:lnTo>
                  <a:lnTo>
                    <a:pt x="982" y="34"/>
                  </a:lnTo>
                  <a:lnTo>
                    <a:pt x="987" y="36"/>
                  </a:lnTo>
                  <a:lnTo>
                    <a:pt x="991" y="34"/>
                  </a:lnTo>
                  <a:lnTo>
                    <a:pt x="992" y="42"/>
                  </a:lnTo>
                  <a:lnTo>
                    <a:pt x="997" y="46"/>
                  </a:lnTo>
                  <a:lnTo>
                    <a:pt x="1002" y="49"/>
                  </a:lnTo>
                  <a:lnTo>
                    <a:pt x="1007" y="47"/>
                  </a:lnTo>
                  <a:lnTo>
                    <a:pt x="1022" y="55"/>
                  </a:lnTo>
                  <a:lnTo>
                    <a:pt x="1027" y="59"/>
                  </a:lnTo>
                  <a:lnTo>
                    <a:pt x="1030" y="67"/>
                  </a:lnTo>
                  <a:lnTo>
                    <a:pt x="1034" y="73"/>
                  </a:lnTo>
                  <a:lnTo>
                    <a:pt x="1035" y="76"/>
                  </a:lnTo>
                  <a:lnTo>
                    <a:pt x="1030" y="83"/>
                  </a:lnTo>
                  <a:lnTo>
                    <a:pt x="1024" y="91"/>
                  </a:lnTo>
                  <a:lnTo>
                    <a:pt x="1024" y="99"/>
                  </a:lnTo>
                  <a:lnTo>
                    <a:pt x="1027" y="104"/>
                  </a:lnTo>
                  <a:lnTo>
                    <a:pt x="1030" y="109"/>
                  </a:lnTo>
                  <a:lnTo>
                    <a:pt x="1034" y="114"/>
                  </a:lnTo>
                  <a:lnTo>
                    <a:pt x="1032" y="120"/>
                  </a:lnTo>
                  <a:lnTo>
                    <a:pt x="1027" y="125"/>
                  </a:lnTo>
                  <a:lnTo>
                    <a:pt x="1024" y="131"/>
                  </a:lnTo>
                  <a:lnTo>
                    <a:pt x="1022" y="133"/>
                  </a:lnTo>
                  <a:lnTo>
                    <a:pt x="1017" y="140"/>
                  </a:lnTo>
                  <a:lnTo>
                    <a:pt x="1014" y="149"/>
                  </a:lnTo>
                  <a:lnTo>
                    <a:pt x="1015" y="161"/>
                  </a:lnTo>
                  <a:lnTo>
                    <a:pt x="1017" y="167"/>
                  </a:lnTo>
                  <a:lnTo>
                    <a:pt x="1012" y="177"/>
                  </a:lnTo>
                  <a:lnTo>
                    <a:pt x="1011" y="178"/>
                  </a:lnTo>
                  <a:lnTo>
                    <a:pt x="1004" y="175"/>
                  </a:lnTo>
                  <a:lnTo>
                    <a:pt x="997" y="174"/>
                  </a:lnTo>
                  <a:lnTo>
                    <a:pt x="992" y="175"/>
                  </a:lnTo>
                  <a:lnTo>
                    <a:pt x="984" y="177"/>
                  </a:lnTo>
                  <a:lnTo>
                    <a:pt x="981" y="174"/>
                  </a:lnTo>
                  <a:lnTo>
                    <a:pt x="976" y="172"/>
                  </a:lnTo>
                  <a:lnTo>
                    <a:pt x="968" y="177"/>
                  </a:lnTo>
                  <a:lnTo>
                    <a:pt x="963" y="175"/>
                  </a:lnTo>
                  <a:lnTo>
                    <a:pt x="958" y="174"/>
                  </a:lnTo>
                  <a:lnTo>
                    <a:pt x="951" y="178"/>
                  </a:lnTo>
                  <a:lnTo>
                    <a:pt x="953" y="185"/>
                  </a:lnTo>
                  <a:lnTo>
                    <a:pt x="949" y="190"/>
                  </a:lnTo>
                  <a:lnTo>
                    <a:pt x="946" y="193"/>
                  </a:lnTo>
                  <a:lnTo>
                    <a:pt x="949" y="196"/>
                  </a:lnTo>
                  <a:lnTo>
                    <a:pt x="949" y="201"/>
                  </a:lnTo>
                  <a:lnTo>
                    <a:pt x="953" y="204"/>
                  </a:lnTo>
                  <a:lnTo>
                    <a:pt x="953" y="211"/>
                  </a:lnTo>
                  <a:lnTo>
                    <a:pt x="953" y="216"/>
                  </a:lnTo>
                  <a:lnTo>
                    <a:pt x="954" y="220"/>
                  </a:lnTo>
                  <a:lnTo>
                    <a:pt x="956" y="222"/>
                  </a:lnTo>
                  <a:lnTo>
                    <a:pt x="948" y="235"/>
                  </a:lnTo>
                  <a:lnTo>
                    <a:pt x="943" y="241"/>
                  </a:lnTo>
                  <a:lnTo>
                    <a:pt x="941" y="246"/>
                  </a:lnTo>
                  <a:lnTo>
                    <a:pt x="936" y="251"/>
                  </a:lnTo>
                  <a:lnTo>
                    <a:pt x="938" y="254"/>
                  </a:lnTo>
                  <a:lnTo>
                    <a:pt x="938" y="258"/>
                  </a:lnTo>
                  <a:lnTo>
                    <a:pt x="934" y="259"/>
                  </a:lnTo>
                  <a:lnTo>
                    <a:pt x="929" y="258"/>
                  </a:lnTo>
                  <a:lnTo>
                    <a:pt x="928" y="263"/>
                  </a:lnTo>
                  <a:lnTo>
                    <a:pt x="928" y="272"/>
                  </a:lnTo>
                  <a:lnTo>
                    <a:pt x="934" y="284"/>
                  </a:lnTo>
                  <a:lnTo>
                    <a:pt x="941" y="297"/>
                  </a:lnTo>
                  <a:lnTo>
                    <a:pt x="946" y="309"/>
                  </a:lnTo>
                  <a:lnTo>
                    <a:pt x="953" y="313"/>
                  </a:lnTo>
                  <a:lnTo>
                    <a:pt x="954" y="314"/>
                  </a:lnTo>
                  <a:lnTo>
                    <a:pt x="958" y="314"/>
                  </a:lnTo>
                  <a:lnTo>
                    <a:pt x="963" y="318"/>
                  </a:lnTo>
                  <a:lnTo>
                    <a:pt x="971" y="316"/>
                  </a:lnTo>
                  <a:lnTo>
                    <a:pt x="972" y="318"/>
                  </a:lnTo>
                  <a:lnTo>
                    <a:pt x="976" y="326"/>
                  </a:lnTo>
                  <a:lnTo>
                    <a:pt x="984" y="334"/>
                  </a:lnTo>
                  <a:lnTo>
                    <a:pt x="987" y="339"/>
                  </a:lnTo>
                  <a:lnTo>
                    <a:pt x="982" y="343"/>
                  </a:lnTo>
                  <a:lnTo>
                    <a:pt x="977" y="345"/>
                  </a:lnTo>
                  <a:lnTo>
                    <a:pt x="974" y="352"/>
                  </a:lnTo>
                  <a:lnTo>
                    <a:pt x="971" y="356"/>
                  </a:lnTo>
                  <a:lnTo>
                    <a:pt x="974" y="371"/>
                  </a:lnTo>
                  <a:lnTo>
                    <a:pt x="981" y="379"/>
                  </a:lnTo>
                  <a:lnTo>
                    <a:pt x="984" y="384"/>
                  </a:lnTo>
                  <a:lnTo>
                    <a:pt x="984" y="394"/>
                  </a:lnTo>
                  <a:lnTo>
                    <a:pt x="991" y="415"/>
                  </a:lnTo>
                  <a:lnTo>
                    <a:pt x="994" y="429"/>
                  </a:lnTo>
                  <a:lnTo>
                    <a:pt x="999" y="432"/>
                  </a:lnTo>
                  <a:lnTo>
                    <a:pt x="1006" y="442"/>
                  </a:lnTo>
                  <a:lnTo>
                    <a:pt x="1001" y="452"/>
                  </a:lnTo>
                  <a:lnTo>
                    <a:pt x="999" y="457"/>
                  </a:lnTo>
                  <a:lnTo>
                    <a:pt x="997" y="466"/>
                  </a:lnTo>
                  <a:lnTo>
                    <a:pt x="994" y="471"/>
                  </a:lnTo>
                  <a:lnTo>
                    <a:pt x="997" y="478"/>
                  </a:lnTo>
                  <a:lnTo>
                    <a:pt x="996" y="487"/>
                  </a:lnTo>
                  <a:lnTo>
                    <a:pt x="991" y="494"/>
                  </a:lnTo>
                  <a:lnTo>
                    <a:pt x="991" y="499"/>
                  </a:lnTo>
                  <a:lnTo>
                    <a:pt x="992" y="502"/>
                  </a:lnTo>
                  <a:lnTo>
                    <a:pt x="997" y="510"/>
                  </a:lnTo>
                  <a:lnTo>
                    <a:pt x="999" y="520"/>
                  </a:lnTo>
                  <a:lnTo>
                    <a:pt x="1002" y="528"/>
                  </a:lnTo>
                  <a:lnTo>
                    <a:pt x="1004" y="536"/>
                  </a:lnTo>
                  <a:lnTo>
                    <a:pt x="1004" y="542"/>
                  </a:lnTo>
                  <a:lnTo>
                    <a:pt x="1001" y="549"/>
                  </a:lnTo>
                  <a:lnTo>
                    <a:pt x="1001" y="554"/>
                  </a:lnTo>
                  <a:lnTo>
                    <a:pt x="1001" y="559"/>
                  </a:lnTo>
                  <a:lnTo>
                    <a:pt x="1006" y="560"/>
                  </a:lnTo>
                  <a:lnTo>
                    <a:pt x="1014" y="570"/>
                  </a:lnTo>
                  <a:lnTo>
                    <a:pt x="1027" y="573"/>
                  </a:lnTo>
                  <a:lnTo>
                    <a:pt x="1032" y="575"/>
                  </a:lnTo>
                  <a:lnTo>
                    <a:pt x="1037" y="583"/>
                  </a:lnTo>
                  <a:lnTo>
                    <a:pt x="1040" y="581"/>
                  </a:lnTo>
                  <a:lnTo>
                    <a:pt x="1044" y="585"/>
                  </a:lnTo>
                  <a:lnTo>
                    <a:pt x="1049" y="591"/>
                  </a:lnTo>
                  <a:lnTo>
                    <a:pt x="1054" y="596"/>
                  </a:lnTo>
                  <a:lnTo>
                    <a:pt x="1068" y="609"/>
                  </a:lnTo>
                  <a:lnTo>
                    <a:pt x="1075" y="609"/>
                  </a:lnTo>
                  <a:lnTo>
                    <a:pt x="1078" y="614"/>
                  </a:lnTo>
                  <a:lnTo>
                    <a:pt x="1080" y="617"/>
                  </a:lnTo>
                  <a:lnTo>
                    <a:pt x="1088" y="619"/>
                  </a:lnTo>
                  <a:lnTo>
                    <a:pt x="1095" y="622"/>
                  </a:lnTo>
                  <a:lnTo>
                    <a:pt x="1100" y="628"/>
                  </a:lnTo>
                  <a:lnTo>
                    <a:pt x="1105" y="636"/>
                  </a:lnTo>
                  <a:lnTo>
                    <a:pt x="1108" y="641"/>
                  </a:lnTo>
                  <a:lnTo>
                    <a:pt x="1106" y="651"/>
                  </a:lnTo>
                  <a:lnTo>
                    <a:pt x="1100" y="664"/>
                  </a:lnTo>
                  <a:lnTo>
                    <a:pt x="1095" y="672"/>
                  </a:lnTo>
                  <a:lnTo>
                    <a:pt x="1092" y="677"/>
                  </a:lnTo>
                  <a:lnTo>
                    <a:pt x="1090" y="685"/>
                  </a:lnTo>
                  <a:lnTo>
                    <a:pt x="1087" y="688"/>
                  </a:lnTo>
                  <a:lnTo>
                    <a:pt x="1083" y="690"/>
                  </a:lnTo>
                  <a:lnTo>
                    <a:pt x="1077" y="690"/>
                  </a:lnTo>
                  <a:lnTo>
                    <a:pt x="1073" y="690"/>
                  </a:lnTo>
                  <a:lnTo>
                    <a:pt x="1065" y="690"/>
                  </a:lnTo>
                  <a:lnTo>
                    <a:pt x="1060" y="693"/>
                  </a:lnTo>
                  <a:lnTo>
                    <a:pt x="1055" y="699"/>
                  </a:lnTo>
                  <a:lnTo>
                    <a:pt x="1054" y="708"/>
                  </a:lnTo>
                  <a:lnTo>
                    <a:pt x="1044" y="712"/>
                  </a:lnTo>
                  <a:lnTo>
                    <a:pt x="1040" y="717"/>
                  </a:lnTo>
                  <a:lnTo>
                    <a:pt x="1042" y="722"/>
                  </a:lnTo>
                  <a:lnTo>
                    <a:pt x="1042" y="727"/>
                  </a:lnTo>
                  <a:lnTo>
                    <a:pt x="1042" y="735"/>
                  </a:lnTo>
                  <a:lnTo>
                    <a:pt x="1044" y="738"/>
                  </a:lnTo>
                  <a:lnTo>
                    <a:pt x="1045" y="743"/>
                  </a:lnTo>
                  <a:lnTo>
                    <a:pt x="1044" y="746"/>
                  </a:lnTo>
                  <a:lnTo>
                    <a:pt x="1044" y="751"/>
                  </a:lnTo>
                  <a:lnTo>
                    <a:pt x="1045" y="756"/>
                  </a:lnTo>
                  <a:lnTo>
                    <a:pt x="1042" y="763"/>
                  </a:lnTo>
                  <a:lnTo>
                    <a:pt x="1032" y="763"/>
                  </a:lnTo>
                  <a:lnTo>
                    <a:pt x="1027" y="766"/>
                  </a:lnTo>
                  <a:lnTo>
                    <a:pt x="1024" y="771"/>
                  </a:lnTo>
                  <a:lnTo>
                    <a:pt x="1020" y="771"/>
                  </a:lnTo>
                  <a:lnTo>
                    <a:pt x="1020" y="777"/>
                  </a:lnTo>
                  <a:lnTo>
                    <a:pt x="1022" y="784"/>
                  </a:lnTo>
                  <a:lnTo>
                    <a:pt x="1017" y="787"/>
                  </a:lnTo>
                  <a:lnTo>
                    <a:pt x="1002" y="797"/>
                  </a:lnTo>
                  <a:lnTo>
                    <a:pt x="996" y="805"/>
                  </a:lnTo>
                  <a:lnTo>
                    <a:pt x="991" y="813"/>
                  </a:lnTo>
                  <a:lnTo>
                    <a:pt x="989" y="814"/>
                  </a:lnTo>
                  <a:lnTo>
                    <a:pt x="991" y="818"/>
                  </a:lnTo>
                  <a:lnTo>
                    <a:pt x="994" y="824"/>
                  </a:lnTo>
                  <a:lnTo>
                    <a:pt x="996" y="834"/>
                  </a:lnTo>
                  <a:lnTo>
                    <a:pt x="999" y="840"/>
                  </a:lnTo>
                  <a:lnTo>
                    <a:pt x="999" y="848"/>
                  </a:lnTo>
                  <a:lnTo>
                    <a:pt x="999" y="853"/>
                  </a:lnTo>
                  <a:lnTo>
                    <a:pt x="999" y="858"/>
                  </a:lnTo>
                  <a:lnTo>
                    <a:pt x="999" y="861"/>
                  </a:lnTo>
                  <a:lnTo>
                    <a:pt x="997" y="864"/>
                  </a:lnTo>
                  <a:lnTo>
                    <a:pt x="992" y="869"/>
                  </a:lnTo>
                  <a:lnTo>
                    <a:pt x="989" y="874"/>
                  </a:lnTo>
                  <a:lnTo>
                    <a:pt x="989" y="877"/>
                  </a:lnTo>
                  <a:lnTo>
                    <a:pt x="989" y="886"/>
                  </a:lnTo>
                  <a:lnTo>
                    <a:pt x="986" y="889"/>
                  </a:lnTo>
                  <a:lnTo>
                    <a:pt x="996" y="897"/>
                  </a:lnTo>
                  <a:lnTo>
                    <a:pt x="1001" y="900"/>
                  </a:lnTo>
                  <a:lnTo>
                    <a:pt x="1002" y="905"/>
                  </a:lnTo>
                  <a:lnTo>
                    <a:pt x="999" y="908"/>
                  </a:lnTo>
                  <a:lnTo>
                    <a:pt x="999" y="915"/>
                  </a:lnTo>
                  <a:lnTo>
                    <a:pt x="997" y="920"/>
                  </a:lnTo>
                  <a:lnTo>
                    <a:pt x="994" y="924"/>
                  </a:lnTo>
                  <a:lnTo>
                    <a:pt x="996" y="931"/>
                  </a:lnTo>
                  <a:lnTo>
                    <a:pt x="996" y="932"/>
                  </a:lnTo>
                  <a:lnTo>
                    <a:pt x="996" y="937"/>
                  </a:lnTo>
                  <a:lnTo>
                    <a:pt x="994" y="941"/>
                  </a:lnTo>
                  <a:lnTo>
                    <a:pt x="997" y="945"/>
                  </a:lnTo>
                  <a:lnTo>
                    <a:pt x="991" y="945"/>
                  </a:lnTo>
                  <a:lnTo>
                    <a:pt x="986" y="950"/>
                  </a:lnTo>
                  <a:lnTo>
                    <a:pt x="981" y="957"/>
                  </a:lnTo>
                  <a:lnTo>
                    <a:pt x="981" y="965"/>
                  </a:lnTo>
                  <a:lnTo>
                    <a:pt x="981" y="971"/>
                  </a:lnTo>
                  <a:lnTo>
                    <a:pt x="977" y="976"/>
                  </a:lnTo>
                  <a:lnTo>
                    <a:pt x="968" y="984"/>
                  </a:lnTo>
                  <a:lnTo>
                    <a:pt x="966" y="989"/>
                  </a:lnTo>
                  <a:lnTo>
                    <a:pt x="971" y="996"/>
                  </a:lnTo>
                  <a:lnTo>
                    <a:pt x="976" y="997"/>
                  </a:lnTo>
                  <a:lnTo>
                    <a:pt x="976" y="1004"/>
                  </a:lnTo>
                  <a:lnTo>
                    <a:pt x="976" y="1009"/>
                  </a:lnTo>
                  <a:lnTo>
                    <a:pt x="982" y="1010"/>
                  </a:lnTo>
                  <a:lnTo>
                    <a:pt x="989" y="1009"/>
                  </a:lnTo>
                  <a:lnTo>
                    <a:pt x="996" y="1013"/>
                  </a:lnTo>
                  <a:lnTo>
                    <a:pt x="1002" y="1018"/>
                  </a:lnTo>
                  <a:lnTo>
                    <a:pt x="1006" y="1020"/>
                  </a:lnTo>
                  <a:lnTo>
                    <a:pt x="1009" y="1023"/>
                  </a:lnTo>
                  <a:lnTo>
                    <a:pt x="1014" y="1025"/>
                  </a:lnTo>
                  <a:lnTo>
                    <a:pt x="1017" y="1026"/>
                  </a:lnTo>
                  <a:lnTo>
                    <a:pt x="1019" y="1031"/>
                  </a:lnTo>
                  <a:lnTo>
                    <a:pt x="1017" y="1034"/>
                  </a:lnTo>
                  <a:lnTo>
                    <a:pt x="1014" y="1039"/>
                  </a:lnTo>
                  <a:lnTo>
                    <a:pt x="1009" y="1046"/>
                  </a:lnTo>
                  <a:lnTo>
                    <a:pt x="1004" y="1051"/>
                  </a:lnTo>
                  <a:lnTo>
                    <a:pt x="1002" y="1057"/>
                  </a:lnTo>
                  <a:lnTo>
                    <a:pt x="997" y="1065"/>
                  </a:lnTo>
                  <a:lnTo>
                    <a:pt x="992" y="1072"/>
                  </a:lnTo>
                  <a:lnTo>
                    <a:pt x="989" y="1073"/>
                  </a:lnTo>
                  <a:lnTo>
                    <a:pt x="986" y="1076"/>
                  </a:lnTo>
                  <a:lnTo>
                    <a:pt x="986" y="1083"/>
                  </a:lnTo>
                  <a:lnTo>
                    <a:pt x="986" y="1089"/>
                  </a:lnTo>
                  <a:lnTo>
                    <a:pt x="981" y="1093"/>
                  </a:lnTo>
                  <a:lnTo>
                    <a:pt x="974" y="1099"/>
                  </a:lnTo>
                  <a:lnTo>
                    <a:pt x="969" y="1106"/>
                  </a:lnTo>
                  <a:lnTo>
                    <a:pt x="966" y="1107"/>
                  </a:lnTo>
                  <a:lnTo>
                    <a:pt x="963" y="1106"/>
                  </a:lnTo>
                  <a:lnTo>
                    <a:pt x="958" y="1106"/>
                  </a:lnTo>
                  <a:lnTo>
                    <a:pt x="954" y="1109"/>
                  </a:lnTo>
                  <a:lnTo>
                    <a:pt x="946" y="1112"/>
                  </a:lnTo>
                  <a:lnTo>
                    <a:pt x="941" y="1112"/>
                  </a:lnTo>
                  <a:lnTo>
                    <a:pt x="936" y="1115"/>
                  </a:lnTo>
                  <a:lnTo>
                    <a:pt x="929" y="1115"/>
                  </a:lnTo>
                  <a:lnTo>
                    <a:pt x="926" y="1117"/>
                  </a:lnTo>
                  <a:lnTo>
                    <a:pt x="920" y="1120"/>
                  </a:lnTo>
                  <a:lnTo>
                    <a:pt x="918" y="1125"/>
                  </a:lnTo>
                  <a:lnTo>
                    <a:pt x="920" y="1130"/>
                  </a:lnTo>
                  <a:lnTo>
                    <a:pt x="920" y="1136"/>
                  </a:lnTo>
                  <a:lnTo>
                    <a:pt x="920" y="1143"/>
                  </a:lnTo>
                  <a:lnTo>
                    <a:pt x="920" y="1144"/>
                  </a:lnTo>
                  <a:lnTo>
                    <a:pt x="921" y="1149"/>
                  </a:lnTo>
                  <a:lnTo>
                    <a:pt x="925" y="1156"/>
                  </a:lnTo>
                  <a:lnTo>
                    <a:pt x="925" y="1161"/>
                  </a:lnTo>
                  <a:lnTo>
                    <a:pt x="921" y="1164"/>
                  </a:lnTo>
                  <a:lnTo>
                    <a:pt x="920" y="1170"/>
                  </a:lnTo>
                  <a:lnTo>
                    <a:pt x="920" y="1175"/>
                  </a:lnTo>
                  <a:lnTo>
                    <a:pt x="918" y="1177"/>
                  </a:lnTo>
                  <a:lnTo>
                    <a:pt x="913" y="1177"/>
                  </a:lnTo>
                  <a:lnTo>
                    <a:pt x="911" y="1177"/>
                  </a:lnTo>
                  <a:lnTo>
                    <a:pt x="908" y="1178"/>
                  </a:lnTo>
                  <a:lnTo>
                    <a:pt x="901" y="1180"/>
                  </a:lnTo>
                  <a:lnTo>
                    <a:pt x="896" y="1183"/>
                  </a:lnTo>
                  <a:lnTo>
                    <a:pt x="890" y="1183"/>
                  </a:lnTo>
                  <a:lnTo>
                    <a:pt x="883" y="1185"/>
                  </a:lnTo>
                  <a:lnTo>
                    <a:pt x="883" y="1191"/>
                  </a:lnTo>
                  <a:lnTo>
                    <a:pt x="883" y="1195"/>
                  </a:lnTo>
                  <a:lnTo>
                    <a:pt x="877" y="1199"/>
                  </a:lnTo>
                  <a:lnTo>
                    <a:pt x="873" y="1206"/>
                  </a:lnTo>
                  <a:lnTo>
                    <a:pt x="873" y="1211"/>
                  </a:lnTo>
                  <a:lnTo>
                    <a:pt x="863" y="1214"/>
                  </a:lnTo>
                  <a:lnTo>
                    <a:pt x="857" y="1214"/>
                  </a:lnTo>
                  <a:lnTo>
                    <a:pt x="852" y="1212"/>
                  </a:lnTo>
                  <a:lnTo>
                    <a:pt x="847" y="1212"/>
                  </a:lnTo>
                  <a:lnTo>
                    <a:pt x="840" y="1214"/>
                  </a:lnTo>
                  <a:lnTo>
                    <a:pt x="834" y="1220"/>
                  </a:lnTo>
                  <a:lnTo>
                    <a:pt x="832" y="1224"/>
                  </a:lnTo>
                  <a:lnTo>
                    <a:pt x="829" y="1230"/>
                  </a:lnTo>
                  <a:lnTo>
                    <a:pt x="829" y="1235"/>
                  </a:lnTo>
                  <a:lnTo>
                    <a:pt x="827" y="1238"/>
                  </a:lnTo>
                  <a:lnTo>
                    <a:pt x="822" y="1242"/>
                  </a:lnTo>
                  <a:lnTo>
                    <a:pt x="820" y="1246"/>
                  </a:lnTo>
                  <a:lnTo>
                    <a:pt x="822" y="1250"/>
                  </a:lnTo>
                  <a:lnTo>
                    <a:pt x="824" y="1256"/>
                  </a:lnTo>
                  <a:lnTo>
                    <a:pt x="824" y="1263"/>
                  </a:lnTo>
                  <a:lnTo>
                    <a:pt x="820" y="1264"/>
                  </a:lnTo>
                  <a:lnTo>
                    <a:pt x="817" y="1264"/>
                  </a:lnTo>
                  <a:lnTo>
                    <a:pt x="812" y="1269"/>
                  </a:lnTo>
                  <a:lnTo>
                    <a:pt x="809" y="1274"/>
                  </a:lnTo>
                  <a:lnTo>
                    <a:pt x="805" y="1277"/>
                  </a:lnTo>
                  <a:lnTo>
                    <a:pt x="802" y="1280"/>
                  </a:lnTo>
                  <a:lnTo>
                    <a:pt x="800" y="1284"/>
                  </a:lnTo>
                  <a:lnTo>
                    <a:pt x="797" y="1284"/>
                  </a:lnTo>
                  <a:lnTo>
                    <a:pt x="796" y="1287"/>
                  </a:lnTo>
                  <a:lnTo>
                    <a:pt x="794" y="1288"/>
                  </a:lnTo>
                  <a:lnTo>
                    <a:pt x="791" y="1290"/>
                  </a:lnTo>
                  <a:lnTo>
                    <a:pt x="791" y="1293"/>
                  </a:lnTo>
                  <a:lnTo>
                    <a:pt x="787" y="1297"/>
                  </a:lnTo>
                  <a:lnTo>
                    <a:pt x="786" y="1300"/>
                  </a:lnTo>
                  <a:lnTo>
                    <a:pt x="784" y="1303"/>
                  </a:lnTo>
                  <a:lnTo>
                    <a:pt x="781" y="1305"/>
                  </a:lnTo>
                  <a:lnTo>
                    <a:pt x="782" y="1309"/>
                  </a:lnTo>
                  <a:lnTo>
                    <a:pt x="782" y="1316"/>
                  </a:lnTo>
                  <a:lnTo>
                    <a:pt x="781" y="1321"/>
                  </a:lnTo>
                  <a:lnTo>
                    <a:pt x="781" y="1324"/>
                  </a:lnTo>
                  <a:lnTo>
                    <a:pt x="784" y="1326"/>
                  </a:lnTo>
                  <a:lnTo>
                    <a:pt x="789" y="1329"/>
                  </a:lnTo>
                  <a:lnTo>
                    <a:pt x="796" y="1340"/>
                  </a:lnTo>
                  <a:lnTo>
                    <a:pt x="800" y="1342"/>
                  </a:lnTo>
                  <a:lnTo>
                    <a:pt x="805" y="1342"/>
                  </a:lnTo>
                  <a:lnTo>
                    <a:pt x="809" y="1345"/>
                  </a:lnTo>
                  <a:lnTo>
                    <a:pt x="810" y="1350"/>
                  </a:lnTo>
                  <a:lnTo>
                    <a:pt x="812" y="1356"/>
                  </a:lnTo>
                  <a:lnTo>
                    <a:pt x="812" y="1364"/>
                  </a:lnTo>
                  <a:lnTo>
                    <a:pt x="812" y="1369"/>
                  </a:lnTo>
                  <a:lnTo>
                    <a:pt x="815" y="1371"/>
                  </a:lnTo>
                  <a:lnTo>
                    <a:pt x="810" y="1379"/>
                  </a:lnTo>
                  <a:lnTo>
                    <a:pt x="809" y="1384"/>
                  </a:lnTo>
                  <a:lnTo>
                    <a:pt x="805" y="1390"/>
                  </a:lnTo>
                  <a:lnTo>
                    <a:pt x="802" y="1395"/>
                  </a:lnTo>
                  <a:lnTo>
                    <a:pt x="800" y="1397"/>
                  </a:lnTo>
                  <a:lnTo>
                    <a:pt x="784" y="1398"/>
                  </a:lnTo>
                  <a:lnTo>
                    <a:pt x="777" y="1405"/>
                  </a:lnTo>
                  <a:lnTo>
                    <a:pt x="769" y="1415"/>
                  </a:lnTo>
                  <a:lnTo>
                    <a:pt x="762" y="1420"/>
                  </a:lnTo>
                  <a:lnTo>
                    <a:pt x="757" y="1421"/>
                  </a:lnTo>
                  <a:lnTo>
                    <a:pt x="753" y="1424"/>
                  </a:lnTo>
                  <a:lnTo>
                    <a:pt x="749" y="1429"/>
                  </a:lnTo>
                  <a:lnTo>
                    <a:pt x="746" y="1434"/>
                  </a:lnTo>
                  <a:lnTo>
                    <a:pt x="741" y="1436"/>
                  </a:lnTo>
                  <a:lnTo>
                    <a:pt x="734" y="1437"/>
                  </a:lnTo>
                  <a:lnTo>
                    <a:pt x="729" y="1441"/>
                  </a:lnTo>
                  <a:lnTo>
                    <a:pt x="726" y="1442"/>
                  </a:lnTo>
                  <a:lnTo>
                    <a:pt x="723" y="1445"/>
                  </a:lnTo>
                  <a:lnTo>
                    <a:pt x="721" y="1452"/>
                  </a:lnTo>
                  <a:lnTo>
                    <a:pt x="719" y="1455"/>
                  </a:lnTo>
                  <a:lnTo>
                    <a:pt x="718" y="1455"/>
                  </a:lnTo>
                  <a:lnTo>
                    <a:pt x="714" y="1450"/>
                  </a:lnTo>
                  <a:lnTo>
                    <a:pt x="708" y="1450"/>
                  </a:lnTo>
                  <a:lnTo>
                    <a:pt x="701" y="1452"/>
                  </a:lnTo>
                  <a:lnTo>
                    <a:pt x="700" y="1455"/>
                  </a:lnTo>
                  <a:lnTo>
                    <a:pt x="698" y="1463"/>
                  </a:lnTo>
                  <a:lnTo>
                    <a:pt x="688" y="1470"/>
                  </a:lnTo>
                  <a:lnTo>
                    <a:pt x="685" y="1476"/>
                  </a:lnTo>
                  <a:lnTo>
                    <a:pt x="681" y="1484"/>
                  </a:lnTo>
                  <a:lnTo>
                    <a:pt x="676" y="1489"/>
                  </a:lnTo>
                  <a:lnTo>
                    <a:pt x="671" y="1494"/>
                  </a:lnTo>
                  <a:lnTo>
                    <a:pt x="665" y="1500"/>
                  </a:lnTo>
                  <a:lnTo>
                    <a:pt x="660" y="1502"/>
                  </a:lnTo>
                  <a:lnTo>
                    <a:pt x="657" y="1509"/>
                  </a:lnTo>
                  <a:lnTo>
                    <a:pt x="653" y="1510"/>
                  </a:lnTo>
                  <a:lnTo>
                    <a:pt x="645" y="1513"/>
                  </a:lnTo>
                  <a:lnTo>
                    <a:pt x="637" y="1521"/>
                  </a:lnTo>
                  <a:lnTo>
                    <a:pt x="635" y="1526"/>
                  </a:lnTo>
                  <a:lnTo>
                    <a:pt x="632" y="1531"/>
                  </a:lnTo>
                  <a:lnTo>
                    <a:pt x="627" y="1541"/>
                  </a:lnTo>
                  <a:lnTo>
                    <a:pt x="630" y="1546"/>
                  </a:lnTo>
                  <a:lnTo>
                    <a:pt x="635" y="1551"/>
                  </a:lnTo>
                  <a:lnTo>
                    <a:pt x="638" y="1554"/>
                  </a:lnTo>
                  <a:lnTo>
                    <a:pt x="638" y="1560"/>
                  </a:lnTo>
                  <a:lnTo>
                    <a:pt x="637" y="1565"/>
                  </a:lnTo>
                  <a:lnTo>
                    <a:pt x="628" y="1572"/>
                  </a:lnTo>
                  <a:lnTo>
                    <a:pt x="624" y="1573"/>
                  </a:lnTo>
                  <a:lnTo>
                    <a:pt x="620" y="1575"/>
                  </a:lnTo>
                  <a:lnTo>
                    <a:pt x="617" y="1575"/>
                  </a:lnTo>
                  <a:lnTo>
                    <a:pt x="614" y="1583"/>
                  </a:lnTo>
                  <a:lnTo>
                    <a:pt x="609" y="1585"/>
                  </a:lnTo>
                  <a:lnTo>
                    <a:pt x="604" y="1585"/>
                  </a:lnTo>
                  <a:lnTo>
                    <a:pt x="599" y="1589"/>
                  </a:lnTo>
                  <a:lnTo>
                    <a:pt x="595" y="1589"/>
                  </a:lnTo>
                  <a:lnTo>
                    <a:pt x="590" y="1594"/>
                  </a:lnTo>
                  <a:lnTo>
                    <a:pt x="590" y="1598"/>
                  </a:lnTo>
                  <a:lnTo>
                    <a:pt x="592" y="1601"/>
                  </a:lnTo>
                  <a:lnTo>
                    <a:pt x="597" y="1601"/>
                  </a:lnTo>
                  <a:lnTo>
                    <a:pt x="600" y="1601"/>
                  </a:lnTo>
                  <a:lnTo>
                    <a:pt x="605" y="1604"/>
                  </a:lnTo>
                  <a:lnTo>
                    <a:pt x="610" y="1607"/>
                  </a:lnTo>
                  <a:lnTo>
                    <a:pt x="615" y="1610"/>
                  </a:lnTo>
                  <a:lnTo>
                    <a:pt x="619" y="1614"/>
                  </a:lnTo>
                  <a:lnTo>
                    <a:pt x="619" y="1617"/>
                  </a:lnTo>
                  <a:lnTo>
                    <a:pt x="615" y="1622"/>
                  </a:lnTo>
                  <a:lnTo>
                    <a:pt x="610" y="1623"/>
                  </a:lnTo>
                  <a:lnTo>
                    <a:pt x="604" y="1627"/>
                  </a:lnTo>
                  <a:lnTo>
                    <a:pt x="600" y="1627"/>
                  </a:lnTo>
                  <a:lnTo>
                    <a:pt x="597" y="1623"/>
                  </a:lnTo>
                  <a:lnTo>
                    <a:pt x="594" y="1623"/>
                  </a:lnTo>
                  <a:lnTo>
                    <a:pt x="592" y="1630"/>
                  </a:lnTo>
                  <a:lnTo>
                    <a:pt x="584" y="1638"/>
                  </a:lnTo>
                  <a:lnTo>
                    <a:pt x="584" y="1641"/>
                  </a:lnTo>
                  <a:lnTo>
                    <a:pt x="584" y="1644"/>
                  </a:lnTo>
                  <a:lnTo>
                    <a:pt x="584" y="1648"/>
                  </a:lnTo>
                  <a:lnTo>
                    <a:pt x="582" y="1649"/>
                  </a:lnTo>
                  <a:lnTo>
                    <a:pt x="584" y="1654"/>
                  </a:lnTo>
                  <a:lnTo>
                    <a:pt x="585" y="1654"/>
                  </a:lnTo>
                  <a:lnTo>
                    <a:pt x="587" y="1657"/>
                  </a:lnTo>
                  <a:lnTo>
                    <a:pt x="585" y="1661"/>
                  </a:lnTo>
                  <a:lnTo>
                    <a:pt x="582" y="1661"/>
                  </a:lnTo>
                  <a:lnTo>
                    <a:pt x="576" y="1665"/>
                  </a:lnTo>
                  <a:lnTo>
                    <a:pt x="569" y="1670"/>
                  </a:lnTo>
                  <a:lnTo>
                    <a:pt x="566" y="1677"/>
                  </a:lnTo>
                  <a:lnTo>
                    <a:pt x="564" y="1682"/>
                  </a:lnTo>
                  <a:lnTo>
                    <a:pt x="559" y="1688"/>
                  </a:lnTo>
                  <a:lnTo>
                    <a:pt x="559" y="1691"/>
                  </a:lnTo>
                  <a:lnTo>
                    <a:pt x="559" y="1695"/>
                  </a:lnTo>
                  <a:lnTo>
                    <a:pt x="554" y="1701"/>
                  </a:lnTo>
                  <a:lnTo>
                    <a:pt x="551" y="1701"/>
                  </a:lnTo>
                  <a:lnTo>
                    <a:pt x="547" y="1701"/>
                  </a:lnTo>
                  <a:lnTo>
                    <a:pt x="544" y="1701"/>
                  </a:lnTo>
                  <a:lnTo>
                    <a:pt x="541" y="1701"/>
                  </a:lnTo>
                  <a:lnTo>
                    <a:pt x="538" y="1699"/>
                  </a:lnTo>
                  <a:lnTo>
                    <a:pt x="536" y="1699"/>
                  </a:lnTo>
                  <a:lnTo>
                    <a:pt x="533" y="1699"/>
                  </a:lnTo>
                  <a:lnTo>
                    <a:pt x="531" y="1699"/>
                  </a:lnTo>
                  <a:lnTo>
                    <a:pt x="528" y="1698"/>
                  </a:lnTo>
                  <a:lnTo>
                    <a:pt x="526" y="1695"/>
                  </a:lnTo>
                  <a:lnTo>
                    <a:pt x="523" y="1698"/>
                  </a:lnTo>
                  <a:lnTo>
                    <a:pt x="521" y="1701"/>
                  </a:lnTo>
                  <a:lnTo>
                    <a:pt x="518" y="1704"/>
                  </a:lnTo>
                  <a:lnTo>
                    <a:pt x="514" y="1709"/>
                  </a:lnTo>
                  <a:lnTo>
                    <a:pt x="511" y="1719"/>
                  </a:lnTo>
                  <a:lnTo>
                    <a:pt x="508" y="1725"/>
                  </a:lnTo>
                  <a:lnTo>
                    <a:pt x="504" y="1729"/>
                  </a:lnTo>
                  <a:lnTo>
                    <a:pt x="501" y="1730"/>
                  </a:lnTo>
                  <a:lnTo>
                    <a:pt x="498" y="1733"/>
                  </a:lnTo>
                  <a:lnTo>
                    <a:pt x="493" y="1737"/>
                  </a:lnTo>
                  <a:lnTo>
                    <a:pt x="486" y="1742"/>
                  </a:lnTo>
                  <a:lnTo>
                    <a:pt x="481" y="1748"/>
                  </a:lnTo>
                  <a:lnTo>
                    <a:pt x="476" y="1754"/>
                  </a:lnTo>
                  <a:lnTo>
                    <a:pt x="473" y="1759"/>
                  </a:lnTo>
                  <a:lnTo>
                    <a:pt x="470" y="1761"/>
                  </a:lnTo>
                  <a:lnTo>
                    <a:pt x="461" y="1759"/>
                  </a:lnTo>
                  <a:lnTo>
                    <a:pt x="455" y="1758"/>
                  </a:lnTo>
                  <a:lnTo>
                    <a:pt x="450" y="1756"/>
                  </a:lnTo>
                  <a:lnTo>
                    <a:pt x="445" y="1754"/>
                  </a:lnTo>
                  <a:lnTo>
                    <a:pt x="440" y="1756"/>
                  </a:lnTo>
                  <a:lnTo>
                    <a:pt x="435" y="1756"/>
                  </a:lnTo>
                  <a:lnTo>
                    <a:pt x="432" y="1756"/>
                  </a:lnTo>
                  <a:lnTo>
                    <a:pt x="427" y="1754"/>
                  </a:lnTo>
                  <a:lnTo>
                    <a:pt x="425" y="1753"/>
                  </a:lnTo>
                  <a:lnTo>
                    <a:pt x="422" y="1753"/>
                  </a:lnTo>
                  <a:lnTo>
                    <a:pt x="417" y="1754"/>
                  </a:lnTo>
                  <a:lnTo>
                    <a:pt x="413" y="1754"/>
                  </a:lnTo>
                  <a:lnTo>
                    <a:pt x="410" y="1754"/>
                  </a:lnTo>
                  <a:lnTo>
                    <a:pt x="407" y="1754"/>
                  </a:lnTo>
                  <a:lnTo>
                    <a:pt x="405" y="1756"/>
                  </a:lnTo>
                  <a:lnTo>
                    <a:pt x="402" y="1759"/>
                  </a:lnTo>
                  <a:lnTo>
                    <a:pt x="395" y="1759"/>
                  </a:lnTo>
                  <a:lnTo>
                    <a:pt x="387" y="1761"/>
                  </a:lnTo>
                  <a:lnTo>
                    <a:pt x="384" y="1761"/>
                  </a:lnTo>
                  <a:lnTo>
                    <a:pt x="382" y="1754"/>
                  </a:lnTo>
                  <a:lnTo>
                    <a:pt x="375" y="1758"/>
                  </a:lnTo>
                  <a:lnTo>
                    <a:pt x="374" y="1754"/>
                  </a:lnTo>
                  <a:lnTo>
                    <a:pt x="372" y="1750"/>
                  </a:lnTo>
                  <a:lnTo>
                    <a:pt x="369" y="1746"/>
                  </a:lnTo>
                  <a:lnTo>
                    <a:pt x="364" y="1745"/>
                  </a:lnTo>
                  <a:lnTo>
                    <a:pt x="361" y="1743"/>
                  </a:lnTo>
                  <a:lnTo>
                    <a:pt x="354" y="1745"/>
                  </a:lnTo>
                  <a:lnTo>
                    <a:pt x="347" y="1746"/>
                  </a:lnTo>
                  <a:lnTo>
                    <a:pt x="341" y="1745"/>
                  </a:lnTo>
                  <a:lnTo>
                    <a:pt x="337" y="1745"/>
                  </a:lnTo>
                  <a:lnTo>
                    <a:pt x="331" y="1743"/>
                  </a:lnTo>
                  <a:lnTo>
                    <a:pt x="323" y="1742"/>
                  </a:lnTo>
                  <a:lnTo>
                    <a:pt x="318" y="1742"/>
                  </a:lnTo>
                  <a:lnTo>
                    <a:pt x="313" y="1742"/>
                  </a:lnTo>
                  <a:lnTo>
                    <a:pt x="306" y="1740"/>
                  </a:lnTo>
                  <a:lnTo>
                    <a:pt x="303" y="1737"/>
                  </a:lnTo>
                  <a:lnTo>
                    <a:pt x="299" y="1735"/>
                  </a:lnTo>
                  <a:lnTo>
                    <a:pt x="294" y="1735"/>
                  </a:lnTo>
                  <a:lnTo>
                    <a:pt x="289" y="1738"/>
                  </a:lnTo>
                  <a:lnTo>
                    <a:pt x="288" y="1738"/>
                  </a:lnTo>
                  <a:lnTo>
                    <a:pt x="281" y="1743"/>
                  </a:lnTo>
                  <a:lnTo>
                    <a:pt x="271" y="1743"/>
                  </a:lnTo>
                  <a:lnTo>
                    <a:pt x="268" y="1742"/>
                  </a:lnTo>
                  <a:lnTo>
                    <a:pt x="263" y="1742"/>
                  </a:lnTo>
                  <a:lnTo>
                    <a:pt x="261" y="1743"/>
                  </a:lnTo>
                  <a:lnTo>
                    <a:pt x="258" y="1748"/>
                  </a:lnTo>
                  <a:lnTo>
                    <a:pt x="256" y="1750"/>
                  </a:lnTo>
                  <a:lnTo>
                    <a:pt x="251" y="1751"/>
                  </a:lnTo>
                  <a:lnTo>
                    <a:pt x="246" y="1751"/>
                  </a:lnTo>
                  <a:lnTo>
                    <a:pt x="245" y="1753"/>
                  </a:lnTo>
                  <a:lnTo>
                    <a:pt x="241" y="1753"/>
                  </a:lnTo>
                  <a:lnTo>
                    <a:pt x="237" y="1753"/>
                  </a:lnTo>
                  <a:lnTo>
                    <a:pt x="233" y="1754"/>
                  </a:lnTo>
                  <a:lnTo>
                    <a:pt x="230" y="1756"/>
                  </a:lnTo>
                  <a:lnTo>
                    <a:pt x="230" y="1763"/>
                  </a:lnTo>
                  <a:lnTo>
                    <a:pt x="227" y="1769"/>
                  </a:lnTo>
                  <a:lnTo>
                    <a:pt x="223" y="1771"/>
                  </a:lnTo>
                  <a:lnTo>
                    <a:pt x="217" y="1771"/>
                  </a:lnTo>
                  <a:lnTo>
                    <a:pt x="213" y="1771"/>
                  </a:lnTo>
                  <a:lnTo>
                    <a:pt x="210" y="1767"/>
                  </a:lnTo>
                  <a:lnTo>
                    <a:pt x="207" y="1766"/>
                  </a:lnTo>
                  <a:lnTo>
                    <a:pt x="200" y="1767"/>
                  </a:lnTo>
                  <a:lnTo>
                    <a:pt x="194" y="1767"/>
                  </a:lnTo>
                  <a:lnTo>
                    <a:pt x="187" y="1766"/>
                  </a:lnTo>
                  <a:lnTo>
                    <a:pt x="184" y="1764"/>
                  </a:lnTo>
                  <a:lnTo>
                    <a:pt x="179" y="1766"/>
                  </a:lnTo>
                  <a:lnTo>
                    <a:pt x="175" y="1764"/>
                  </a:lnTo>
                  <a:lnTo>
                    <a:pt x="172" y="1763"/>
                  </a:lnTo>
                  <a:lnTo>
                    <a:pt x="170" y="1763"/>
                  </a:lnTo>
                  <a:lnTo>
                    <a:pt x="167" y="1763"/>
                  </a:lnTo>
                  <a:lnTo>
                    <a:pt x="164" y="1761"/>
                  </a:lnTo>
                  <a:lnTo>
                    <a:pt x="159" y="1763"/>
                  </a:lnTo>
                  <a:lnTo>
                    <a:pt x="154" y="1763"/>
                  </a:lnTo>
                  <a:lnTo>
                    <a:pt x="149" y="1763"/>
                  </a:lnTo>
                  <a:lnTo>
                    <a:pt x="146" y="1766"/>
                  </a:lnTo>
                  <a:lnTo>
                    <a:pt x="141" y="1764"/>
                  </a:lnTo>
                  <a:lnTo>
                    <a:pt x="139" y="1764"/>
                  </a:lnTo>
                  <a:lnTo>
                    <a:pt x="136" y="1764"/>
                  </a:lnTo>
                  <a:lnTo>
                    <a:pt x="129" y="1764"/>
                  </a:lnTo>
                  <a:lnTo>
                    <a:pt x="127" y="1764"/>
                  </a:lnTo>
                  <a:lnTo>
                    <a:pt x="126" y="1763"/>
                  </a:lnTo>
                  <a:lnTo>
                    <a:pt x="121" y="1763"/>
                  </a:lnTo>
                  <a:lnTo>
                    <a:pt x="117" y="1761"/>
                  </a:lnTo>
                  <a:lnTo>
                    <a:pt x="114" y="1763"/>
                  </a:lnTo>
                  <a:lnTo>
                    <a:pt x="109" y="1764"/>
                  </a:lnTo>
                  <a:lnTo>
                    <a:pt x="104" y="1769"/>
                  </a:lnTo>
                  <a:lnTo>
                    <a:pt x="103" y="1769"/>
                  </a:lnTo>
                  <a:lnTo>
                    <a:pt x="98" y="1772"/>
                  </a:lnTo>
                  <a:lnTo>
                    <a:pt x="91" y="1772"/>
                  </a:lnTo>
                  <a:lnTo>
                    <a:pt x="89" y="1771"/>
                  </a:lnTo>
                  <a:lnTo>
                    <a:pt x="84" y="1764"/>
                  </a:lnTo>
                  <a:lnTo>
                    <a:pt x="86" y="1763"/>
                  </a:lnTo>
                  <a:lnTo>
                    <a:pt x="86" y="1761"/>
                  </a:lnTo>
                  <a:lnTo>
                    <a:pt x="88" y="1758"/>
                  </a:lnTo>
                  <a:lnTo>
                    <a:pt x="88" y="1753"/>
                  </a:lnTo>
                  <a:lnTo>
                    <a:pt x="86" y="1748"/>
                  </a:lnTo>
                  <a:lnTo>
                    <a:pt x="83" y="1743"/>
                  </a:lnTo>
                  <a:lnTo>
                    <a:pt x="81" y="1738"/>
                  </a:lnTo>
                  <a:lnTo>
                    <a:pt x="78" y="1733"/>
                  </a:lnTo>
                  <a:lnTo>
                    <a:pt x="79" y="1727"/>
                  </a:lnTo>
                  <a:lnTo>
                    <a:pt x="76" y="1724"/>
                  </a:lnTo>
                  <a:lnTo>
                    <a:pt x="74" y="1714"/>
                  </a:lnTo>
                  <a:lnTo>
                    <a:pt x="78" y="1706"/>
                  </a:lnTo>
                  <a:lnTo>
                    <a:pt x="76" y="1704"/>
                  </a:lnTo>
                  <a:lnTo>
                    <a:pt x="74" y="1703"/>
                  </a:lnTo>
                  <a:lnTo>
                    <a:pt x="73" y="1701"/>
                  </a:lnTo>
                  <a:lnTo>
                    <a:pt x="68" y="1695"/>
                  </a:lnTo>
                  <a:lnTo>
                    <a:pt x="65" y="1690"/>
                  </a:lnTo>
                  <a:lnTo>
                    <a:pt x="63" y="1685"/>
                  </a:lnTo>
                  <a:lnTo>
                    <a:pt x="63" y="1674"/>
                  </a:lnTo>
                  <a:lnTo>
                    <a:pt x="60" y="1667"/>
                  </a:lnTo>
                  <a:lnTo>
                    <a:pt x="60" y="1661"/>
                  </a:lnTo>
                  <a:lnTo>
                    <a:pt x="61" y="1656"/>
                  </a:lnTo>
                  <a:lnTo>
                    <a:pt x="63" y="1653"/>
                  </a:lnTo>
                  <a:lnTo>
                    <a:pt x="63" y="1649"/>
                  </a:lnTo>
                  <a:lnTo>
                    <a:pt x="61" y="1644"/>
                  </a:lnTo>
                  <a:lnTo>
                    <a:pt x="61" y="1638"/>
                  </a:lnTo>
                  <a:lnTo>
                    <a:pt x="66" y="1636"/>
                  </a:lnTo>
                  <a:lnTo>
                    <a:pt x="71" y="1635"/>
                  </a:lnTo>
                  <a:lnTo>
                    <a:pt x="76" y="1633"/>
                  </a:lnTo>
                  <a:lnTo>
                    <a:pt x="79" y="1630"/>
                  </a:lnTo>
                  <a:lnTo>
                    <a:pt x="81" y="1625"/>
                  </a:lnTo>
                  <a:lnTo>
                    <a:pt x="88" y="1619"/>
                  </a:lnTo>
                  <a:lnTo>
                    <a:pt x="93" y="1619"/>
                  </a:lnTo>
                  <a:lnTo>
                    <a:pt x="98" y="1620"/>
                  </a:lnTo>
                  <a:lnTo>
                    <a:pt x="108" y="1620"/>
                  </a:lnTo>
                  <a:lnTo>
                    <a:pt x="112" y="1620"/>
                  </a:lnTo>
                  <a:lnTo>
                    <a:pt x="114" y="1619"/>
                  </a:lnTo>
                  <a:lnTo>
                    <a:pt x="116" y="1617"/>
                  </a:lnTo>
                  <a:lnTo>
                    <a:pt x="119" y="1612"/>
                  </a:lnTo>
                  <a:lnTo>
                    <a:pt x="121" y="1609"/>
                  </a:lnTo>
                  <a:lnTo>
                    <a:pt x="121" y="1607"/>
                  </a:lnTo>
                  <a:lnTo>
                    <a:pt x="126" y="1601"/>
                  </a:lnTo>
                  <a:lnTo>
                    <a:pt x="127" y="1593"/>
                  </a:lnTo>
                  <a:lnTo>
                    <a:pt x="127" y="1588"/>
                  </a:lnTo>
                  <a:lnTo>
                    <a:pt x="127" y="1583"/>
                  </a:lnTo>
                  <a:lnTo>
                    <a:pt x="129" y="1578"/>
                  </a:lnTo>
                  <a:lnTo>
                    <a:pt x="132" y="1575"/>
                  </a:lnTo>
                  <a:lnTo>
                    <a:pt x="134" y="1575"/>
                  </a:lnTo>
                  <a:lnTo>
                    <a:pt x="134" y="1570"/>
                  </a:lnTo>
                  <a:lnTo>
                    <a:pt x="132" y="1565"/>
                  </a:lnTo>
                  <a:lnTo>
                    <a:pt x="129" y="1559"/>
                  </a:lnTo>
                  <a:lnTo>
                    <a:pt x="129" y="1557"/>
                  </a:lnTo>
                  <a:lnTo>
                    <a:pt x="127" y="1554"/>
                  </a:lnTo>
                  <a:lnTo>
                    <a:pt x="132" y="1551"/>
                  </a:lnTo>
                  <a:lnTo>
                    <a:pt x="136" y="1546"/>
                  </a:lnTo>
                  <a:lnTo>
                    <a:pt x="136" y="1542"/>
                  </a:lnTo>
                  <a:lnTo>
                    <a:pt x="136" y="1541"/>
                  </a:lnTo>
                  <a:lnTo>
                    <a:pt x="136" y="1536"/>
                  </a:lnTo>
                  <a:lnTo>
                    <a:pt x="139" y="1533"/>
                  </a:lnTo>
                  <a:lnTo>
                    <a:pt x="142" y="1528"/>
                  </a:lnTo>
                  <a:lnTo>
                    <a:pt x="144" y="1523"/>
                  </a:lnTo>
                  <a:lnTo>
                    <a:pt x="146" y="1518"/>
                  </a:lnTo>
                  <a:lnTo>
                    <a:pt x="147" y="1512"/>
                  </a:lnTo>
                  <a:lnTo>
                    <a:pt x="151" y="1505"/>
                  </a:lnTo>
                  <a:lnTo>
                    <a:pt x="152" y="1500"/>
                  </a:lnTo>
                  <a:lnTo>
                    <a:pt x="155" y="1496"/>
                  </a:lnTo>
                  <a:lnTo>
                    <a:pt x="159" y="1492"/>
                  </a:lnTo>
                  <a:lnTo>
                    <a:pt x="162" y="1491"/>
                  </a:lnTo>
                  <a:lnTo>
                    <a:pt x="165" y="1487"/>
                  </a:lnTo>
                  <a:lnTo>
                    <a:pt x="170" y="1484"/>
                  </a:lnTo>
                  <a:lnTo>
                    <a:pt x="170" y="1479"/>
                  </a:lnTo>
                  <a:lnTo>
                    <a:pt x="167" y="1476"/>
                  </a:lnTo>
                  <a:lnTo>
                    <a:pt x="164" y="1475"/>
                  </a:lnTo>
                  <a:lnTo>
                    <a:pt x="162" y="1471"/>
                  </a:lnTo>
                  <a:lnTo>
                    <a:pt x="160" y="1466"/>
                  </a:lnTo>
                  <a:lnTo>
                    <a:pt x="162" y="1462"/>
                  </a:lnTo>
                  <a:lnTo>
                    <a:pt x="162" y="1458"/>
                  </a:lnTo>
                  <a:lnTo>
                    <a:pt x="160" y="1457"/>
                  </a:lnTo>
                  <a:lnTo>
                    <a:pt x="160" y="1455"/>
                  </a:lnTo>
                  <a:lnTo>
                    <a:pt x="159" y="1450"/>
                  </a:lnTo>
                  <a:lnTo>
                    <a:pt x="157" y="1445"/>
                  </a:lnTo>
                  <a:lnTo>
                    <a:pt x="157" y="1444"/>
                  </a:lnTo>
                  <a:lnTo>
                    <a:pt x="157" y="1437"/>
                  </a:lnTo>
                  <a:lnTo>
                    <a:pt x="159" y="1434"/>
                  </a:lnTo>
                  <a:lnTo>
                    <a:pt x="162" y="1431"/>
                  </a:lnTo>
                  <a:lnTo>
                    <a:pt x="164" y="1429"/>
                  </a:lnTo>
                  <a:lnTo>
                    <a:pt x="167" y="1424"/>
                  </a:lnTo>
                  <a:lnTo>
                    <a:pt x="169" y="1420"/>
                  </a:lnTo>
                  <a:lnTo>
                    <a:pt x="169" y="1416"/>
                  </a:lnTo>
                  <a:lnTo>
                    <a:pt x="164" y="1415"/>
                  </a:lnTo>
                  <a:lnTo>
                    <a:pt x="162" y="1415"/>
                  </a:lnTo>
                  <a:lnTo>
                    <a:pt x="159" y="1413"/>
                  </a:lnTo>
                  <a:lnTo>
                    <a:pt x="159" y="1410"/>
                  </a:lnTo>
                  <a:lnTo>
                    <a:pt x="162" y="1407"/>
                  </a:lnTo>
                  <a:lnTo>
                    <a:pt x="174" y="1402"/>
                  </a:lnTo>
                  <a:lnTo>
                    <a:pt x="180" y="1395"/>
                  </a:lnTo>
                  <a:lnTo>
                    <a:pt x="182" y="1394"/>
                  </a:lnTo>
                  <a:lnTo>
                    <a:pt x="184" y="1387"/>
                  </a:lnTo>
                  <a:lnTo>
                    <a:pt x="185" y="1382"/>
                  </a:lnTo>
                  <a:lnTo>
                    <a:pt x="187" y="1377"/>
                  </a:lnTo>
                  <a:lnTo>
                    <a:pt x="190" y="1368"/>
                  </a:lnTo>
                  <a:lnTo>
                    <a:pt x="192" y="1363"/>
                  </a:lnTo>
                  <a:lnTo>
                    <a:pt x="198" y="1360"/>
                  </a:lnTo>
                  <a:lnTo>
                    <a:pt x="203" y="1361"/>
                  </a:lnTo>
                  <a:lnTo>
                    <a:pt x="208" y="1361"/>
                  </a:lnTo>
                  <a:lnTo>
                    <a:pt x="212" y="1361"/>
                  </a:lnTo>
                  <a:lnTo>
                    <a:pt x="217" y="1361"/>
                  </a:lnTo>
                  <a:lnTo>
                    <a:pt x="217" y="1358"/>
                  </a:lnTo>
                  <a:lnTo>
                    <a:pt x="220" y="1350"/>
                  </a:lnTo>
                  <a:lnTo>
                    <a:pt x="227" y="1343"/>
                  </a:lnTo>
                  <a:lnTo>
                    <a:pt x="228" y="1339"/>
                  </a:lnTo>
                  <a:lnTo>
                    <a:pt x="230" y="1334"/>
                  </a:lnTo>
                  <a:lnTo>
                    <a:pt x="232" y="1327"/>
                  </a:lnTo>
                  <a:lnTo>
                    <a:pt x="232" y="1321"/>
                  </a:lnTo>
                  <a:lnTo>
                    <a:pt x="228" y="1309"/>
                  </a:lnTo>
                  <a:lnTo>
                    <a:pt x="232" y="1295"/>
                  </a:lnTo>
                  <a:lnTo>
                    <a:pt x="232" y="1288"/>
                  </a:lnTo>
                  <a:lnTo>
                    <a:pt x="228" y="1285"/>
                  </a:lnTo>
                  <a:lnTo>
                    <a:pt x="227" y="1280"/>
                  </a:lnTo>
                  <a:lnTo>
                    <a:pt x="223" y="1274"/>
                  </a:lnTo>
                  <a:lnTo>
                    <a:pt x="223" y="1259"/>
                  </a:lnTo>
                  <a:lnTo>
                    <a:pt x="222" y="1253"/>
                  </a:lnTo>
                  <a:lnTo>
                    <a:pt x="217" y="1253"/>
                  </a:lnTo>
                  <a:lnTo>
                    <a:pt x="212" y="1258"/>
                  </a:lnTo>
                  <a:lnTo>
                    <a:pt x="207" y="1261"/>
                  </a:lnTo>
                  <a:lnTo>
                    <a:pt x="203" y="1263"/>
                  </a:lnTo>
                  <a:lnTo>
                    <a:pt x="200" y="1267"/>
                  </a:lnTo>
                  <a:lnTo>
                    <a:pt x="194" y="1269"/>
                  </a:lnTo>
                  <a:lnTo>
                    <a:pt x="190" y="1266"/>
                  </a:lnTo>
                  <a:lnTo>
                    <a:pt x="185" y="1271"/>
                  </a:lnTo>
                  <a:lnTo>
                    <a:pt x="174" y="1269"/>
                  </a:lnTo>
                  <a:lnTo>
                    <a:pt x="170" y="1269"/>
                  </a:lnTo>
                  <a:lnTo>
                    <a:pt x="169" y="1267"/>
                  </a:lnTo>
                  <a:lnTo>
                    <a:pt x="159" y="1259"/>
                  </a:lnTo>
                  <a:lnTo>
                    <a:pt x="154" y="1256"/>
                  </a:lnTo>
                  <a:lnTo>
                    <a:pt x="152" y="1246"/>
                  </a:lnTo>
                  <a:lnTo>
                    <a:pt x="151" y="1246"/>
                  </a:lnTo>
                  <a:lnTo>
                    <a:pt x="137" y="1248"/>
                  </a:lnTo>
                  <a:lnTo>
                    <a:pt x="132" y="1248"/>
                  </a:lnTo>
                  <a:lnTo>
                    <a:pt x="127" y="1246"/>
                  </a:lnTo>
                  <a:lnTo>
                    <a:pt x="122" y="1246"/>
                  </a:lnTo>
                  <a:lnTo>
                    <a:pt x="117" y="1251"/>
                  </a:lnTo>
                  <a:lnTo>
                    <a:pt x="114" y="1248"/>
                  </a:lnTo>
                  <a:lnTo>
                    <a:pt x="112" y="1243"/>
                  </a:lnTo>
                  <a:lnTo>
                    <a:pt x="106" y="1242"/>
                  </a:lnTo>
                  <a:lnTo>
                    <a:pt x="99" y="1243"/>
                  </a:lnTo>
                  <a:lnTo>
                    <a:pt x="91" y="1250"/>
                  </a:lnTo>
                  <a:lnTo>
                    <a:pt x="89" y="1251"/>
                  </a:lnTo>
                  <a:lnTo>
                    <a:pt x="86" y="1258"/>
                  </a:lnTo>
                  <a:lnTo>
                    <a:pt x="84" y="1259"/>
                  </a:lnTo>
                  <a:lnTo>
                    <a:pt x="83" y="1259"/>
                  </a:lnTo>
                  <a:lnTo>
                    <a:pt x="81" y="1259"/>
                  </a:lnTo>
                  <a:lnTo>
                    <a:pt x="78" y="1258"/>
                  </a:lnTo>
                  <a:lnTo>
                    <a:pt x="76" y="1258"/>
                  </a:lnTo>
                  <a:lnTo>
                    <a:pt x="71" y="1256"/>
                  </a:lnTo>
                  <a:lnTo>
                    <a:pt x="68" y="1256"/>
                  </a:lnTo>
                  <a:lnTo>
                    <a:pt x="68" y="1254"/>
                  </a:lnTo>
                  <a:lnTo>
                    <a:pt x="66" y="1248"/>
                  </a:lnTo>
                  <a:lnTo>
                    <a:pt x="65" y="1243"/>
                  </a:lnTo>
                  <a:lnTo>
                    <a:pt x="65" y="1238"/>
                  </a:lnTo>
                  <a:lnTo>
                    <a:pt x="63" y="1233"/>
                  </a:lnTo>
                  <a:lnTo>
                    <a:pt x="61" y="1232"/>
                  </a:lnTo>
                  <a:lnTo>
                    <a:pt x="56" y="1229"/>
                  </a:lnTo>
                  <a:lnTo>
                    <a:pt x="55" y="1225"/>
                  </a:lnTo>
                  <a:lnTo>
                    <a:pt x="56" y="1222"/>
                  </a:lnTo>
                  <a:lnTo>
                    <a:pt x="58" y="1219"/>
                  </a:lnTo>
                  <a:lnTo>
                    <a:pt x="60" y="1217"/>
                  </a:lnTo>
                  <a:lnTo>
                    <a:pt x="63" y="1212"/>
                  </a:lnTo>
                  <a:lnTo>
                    <a:pt x="61" y="1206"/>
                  </a:lnTo>
                  <a:lnTo>
                    <a:pt x="58" y="1199"/>
                  </a:lnTo>
                  <a:lnTo>
                    <a:pt x="55" y="1190"/>
                  </a:lnTo>
                  <a:lnTo>
                    <a:pt x="56" y="1183"/>
                  </a:lnTo>
                  <a:lnTo>
                    <a:pt x="55" y="1177"/>
                  </a:lnTo>
                  <a:lnTo>
                    <a:pt x="50" y="1175"/>
                  </a:lnTo>
                  <a:lnTo>
                    <a:pt x="45" y="1172"/>
                  </a:lnTo>
                  <a:lnTo>
                    <a:pt x="41" y="1169"/>
                  </a:lnTo>
                  <a:lnTo>
                    <a:pt x="38" y="1167"/>
                  </a:lnTo>
                  <a:lnTo>
                    <a:pt x="38" y="1164"/>
                  </a:lnTo>
                  <a:lnTo>
                    <a:pt x="40" y="1161"/>
                  </a:lnTo>
                  <a:lnTo>
                    <a:pt x="43" y="1156"/>
                  </a:lnTo>
                  <a:lnTo>
                    <a:pt x="43" y="1153"/>
                  </a:lnTo>
                  <a:lnTo>
                    <a:pt x="43" y="1149"/>
                  </a:lnTo>
                  <a:lnTo>
                    <a:pt x="43" y="1143"/>
                  </a:lnTo>
                  <a:lnTo>
                    <a:pt x="43" y="1138"/>
                  </a:lnTo>
                  <a:lnTo>
                    <a:pt x="43" y="1133"/>
                  </a:lnTo>
                  <a:lnTo>
                    <a:pt x="45" y="1128"/>
                  </a:lnTo>
                  <a:lnTo>
                    <a:pt x="45" y="1125"/>
                  </a:lnTo>
                  <a:lnTo>
                    <a:pt x="45" y="1117"/>
                  </a:lnTo>
                  <a:lnTo>
                    <a:pt x="46" y="1110"/>
                  </a:lnTo>
                  <a:lnTo>
                    <a:pt x="50" y="1107"/>
                  </a:lnTo>
                  <a:lnTo>
                    <a:pt x="53" y="1106"/>
                  </a:lnTo>
                  <a:lnTo>
                    <a:pt x="58" y="1104"/>
                  </a:lnTo>
                  <a:lnTo>
                    <a:pt x="63" y="1102"/>
                  </a:lnTo>
                  <a:lnTo>
                    <a:pt x="65" y="1102"/>
                  </a:lnTo>
                  <a:lnTo>
                    <a:pt x="65" y="1099"/>
                  </a:lnTo>
                  <a:lnTo>
                    <a:pt x="66" y="1096"/>
                  </a:lnTo>
                  <a:lnTo>
                    <a:pt x="61" y="1093"/>
                  </a:lnTo>
                  <a:lnTo>
                    <a:pt x="55" y="1088"/>
                  </a:lnTo>
                  <a:lnTo>
                    <a:pt x="51" y="1088"/>
                  </a:lnTo>
                  <a:lnTo>
                    <a:pt x="48" y="1088"/>
                  </a:lnTo>
                  <a:lnTo>
                    <a:pt x="43" y="1089"/>
                  </a:lnTo>
                  <a:lnTo>
                    <a:pt x="41" y="1089"/>
                  </a:lnTo>
                  <a:lnTo>
                    <a:pt x="33" y="1088"/>
                  </a:lnTo>
                  <a:lnTo>
                    <a:pt x="30" y="1085"/>
                  </a:lnTo>
                  <a:lnTo>
                    <a:pt x="28" y="1083"/>
                  </a:lnTo>
                  <a:lnTo>
                    <a:pt x="23" y="1080"/>
                  </a:lnTo>
                  <a:lnTo>
                    <a:pt x="25" y="1070"/>
                  </a:lnTo>
                  <a:lnTo>
                    <a:pt x="20" y="1065"/>
                  </a:lnTo>
                  <a:lnTo>
                    <a:pt x="20" y="1062"/>
                  </a:lnTo>
                  <a:lnTo>
                    <a:pt x="22" y="1059"/>
                  </a:lnTo>
                  <a:lnTo>
                    <a:pt x="22" y="1057"/>
                  </a:lnTo>
                  <a:lnTo>
                    <a:pt x="20" y="1054"/>
                  </a:lnTo>
                  <a:lnTo>
                    <a:pt x="18" y="1047"/>
                  </a:lnTo>
                  <a:lnTo>
                    <a:pt x="18" y="1042"/>
                  </a:lnTo>
                  <a:lnTo>
                    <a:pt x="18" y="1039"/>
                  </a:lnTo>
                  <a:lnTo>
                    <a:pt x="20" y="1038"/>
                  </a:lnTo>
                  <a:lnTo>
                    <a:pt x="23" y="1033"/>
                  </a:lnTo>
                  <a:lnTo>
                    <a:pt x="25" y="1030"/>
                  </a:lnTo>
                  <a:lnTo>
                    <a:pt x="25" y="1028"/>
                  </a:lnTo>
                  <a:lnTo>
                    <a:pt x="28" y="1021"/>
                  </a:lnTo>
                  <a:lnTo>
                    <a:pt x="28" y="1018"/>
                  </a:lnTo>
                  <a:lnTo>
                    <a:pt x="31" y="1012"/>
                  </a:lnTo>
                  <a:lnTo>
                    <a:pt x="36" y="1009"/>
                  </a:lnTo>
                  <a:lnTo>
                    <a:pt x="43" y="999"/>
                  </a:lnTo>
                  <a:lnTo>
                    <a:pt x="46" y="996"/>
                  </a:lnTo>
                  <a:lnTo>
                    <a:pt x="53" y="992"/>
                  </a:lnTo>
                  <a:lnTo>
                    <a:pt x="55" y="991"/>
                  </a:lnTo>
                  <a:lnTo>
                    <a:pt x="56" y="989"/>
                  </a:lnTo>
                  <a:lnTo>
                    <a:pt x="56" y="987"/>
                  </a:lnTo>
                  <a:lnTo>
                    <a:pt x="58" y="981"/>
                  </a:lnTo>
                  <a:lnTo>
                    <a:pt x="58" y="978"/>
                  </a:lnTo>
                  <a:lnTo>
                    <a:pt x="58" y="976"/>
                  </a:lnTo>
                  <a:lnTo>
                    <a:pt x="56" y="975"/>
                  </a:lnTo>
                  <a:lnTo>
                    <a:pt x="55" y="973"/>
                  </a:lnTo>
                  <a:lnTo>
                    <a:pt x="48" y="973"/>
                  </a:lnTo>
                  <a:lnTo>
                    <a:pt x="43" y="973"/>
                  </a:lnTo>
                  <a:lnTo>
                    <a:pt x="35" y="971"/>
                  </a:lnTo>
                  <a:lnTo>
                    <a:pt x="28" y="968"/>
                  </a:lnTo>
                  <a:lnTo>
                    <a:pt x="23" y="965"/>
                  </a:lnTo>
                  <a:lnTo>
                    <a:pt x="23" y="957"/>
                  </a:lnTo>
                  <a:lnTo>
                    <a:pt x="25" y="952"/>
                  </a:lnTo>
                  <a:lnTo>
                    <a:pt x="26" y="945"/>
                  </a:lnTo>
                  <a:lnTo>
                    <a:pt x="26" y="941"/>
                  </a:lnTo>
                  <a:lnTo>
                    <a:pt x="26" y="936"/>
                  </a:lnTo>
                  <a:lnTo>
                    <a:pt x="25" y="932"/>
                  </a:lnTo>
                  <a:lnTo>
                    <a:pt x="20" y="929"/>
                  </a:lnTo>
                  <a:lnTo>
                    <a:pt x="13" y="929"/>
                  </a:lnTo>
                  <a:lnTo>
                    <a:pt x="7" y="929"/>
                  </a:lnTo>
                  <a:lnTo>
                    <a:pt x="2" y="928"/>
                  </a:lnTo>
                  <a:lnTo>
                    <a:pt x="0" y="926"/>
                  </a:lnTo>
                  <a:lnTo>
                    <a:pt x="0" y="918"/>
                  </a:lnTo>
                  <a:lnTo>
                    <a:pt x="2" y="911"/>
                  </a:lnTo>
                  <a:lnTo>
                    <a:pt x="3" y="905"/>
                  </a:lnTo>
                  <a:lnTo>
                    <a:pt x="7" y="897"/>
                  </a:lnTo>
                  <a:lnTo>
                    <a:pt x="7" y="895"/>
                  </a:lnTo>
                  <a:lnTo>
                    <a:pt x="8" y="894"/>
                  </a:lnTo>
                  <a:lnTo>
                    <a:pt x="10" y="894"/>
                  </a:lnTo>
                  <a:lnTo>
                    <a:pt x="10" y="889"/>
                  </a:lnTo>
                  <a:lnTo>
                    <a:pt x="7" y="886"/>
                  </a:lnTo>
                  <a:lnTo>
                    <a:pt x="5" y="882"/>
                  </a:lnTo>
                  <a:lnTo>
                    <a:pt x="12" y="881"/>
                  </a:lnTo>
                  <a:lnTo>
                    <a:pt x="15" y="876"/>
                  </a:lnTo>
                  <a:lnTo>
                    <a:pt x="18" y="874"/>
                  </a:lnTo>
                  <a:lnTo>
                    <a:pt x="20" y="873"/>
                  </a:lnTo>
                  <a:lnTo>
                    <a:pt x="23" y="869"/>
                  </a:lnTo>
                  <a:lnTo>
                    <a:pt x="30" y="863"/>
                  </a:lnTo>
                  <a:lnTo>
                    <a:pt x="35" y="856"/>
                  </a:lnTo>
                  <a:lnTo>
                    <a:pt x="35" y="848"/>
                  </a:lnTo>
                  <a:lnTo>
                    <a:pt x="38" y="839"/>
                  </a:lnTo>
                  <a:lnTo>
                    <a:pt x="46" y="831"/>
                  </a:lnTo>
                  <a:lnTo>
                    <a:pt x="48" y="829"/>
                  </a:lnTo>
                  <a:lnTo>
                    <a:pt x="51" y="822"/>
                  </a:lnTo>
                  <a:lnTo>
                    <a:pt x="53" y="821"/>
                  </a:lnTo>
                  <a:lnTo>
                    <a:pt x="56" y="816"/>
                  </a:lnTo>
                  <a:lnTo>
                    <a:pt x="61" y="806"/>
                  </a:lnTo>
                  <a:lnTo>
                    <a:pt x="61" y="805"/>
                  </a:lnTo>
                  <a:lnTo>
                    <a:pt x="61" y="801"/>
                  </a:lnTo>
                  <a:lnTo>
                    <a:pt x="63" y="790"/>
                  </a:lnTo>
                  <a:lnTo>
                    <a:pt x="63" y="788"/>
                  </a:lnTo>
                  <a:lnTo>
                    <a:pt x="63" y="774"/>
                  </a:lnTo>
                  <a:lnTo>
                    <a:pt x="71" y="767"/>
                  </a:lnTo>
                  <a:lnTo>
                    <a:pt x="73" y="767"/>
                  </a:lnTo>
                  <a:lnTo>
                    <a:pt x="76" y="766"/>
                  </a:lnTo>
                  <a:lnTo>
                    <a:pt x="78" y="758"/>
                  </a:lnTo>
                  <a:lnTo>
                    <a:pt x="76" y="756"/>
                  </a:lnTo>
                  <a:lnTo>
                    <a:pt x="84" y="753"/>
                  </a:lnTo>
                  <a:lnTo>
                    <a:pt x="86" y="753"/>
                  </a:lnTo>
                  <a:lnTo>
                    <a:pt x="96" y="751"/>
                  </a:lnTo>
                  <a:lnTo>
                    <a:pt x="98" y="750"/>
                  </a:lnTo>
                  <a:lnTo>
                    <a:pt x="101" y="737"/>
                  </a:lnTo>
                  <a:lnTo>
                    <a:pt x="104" y="727"/>
                  </a:lnTo>
                  <a:lnTo>
                    <a:pt x="99" y="727"/>
                  </a:lnTo>
                  <a:lnTo>
                    <a:pt x="98" y="720"/>
                  </a:lnTo>
                  <a:lnTo>
                    <a:pt x="96" y="714"/>
                  </a:lnTo>
                  <a:lnTo>
                    <a:pt x="99" y="711"/>
                  </a:lnTo>
                  <a:lnTo>
                    <a:pt x="101" y="711"/>
                  </a:lnTo>
                  <a:lnTo>
                    <a:pt x="104" y="708"/>
                  </a:lnTo>
                  <a:lnTo>
                    <a:pt x="106" y="699"/>
                  </a:lnTo>
                  <a:lnTo>
                    <a:pt x="108" y="698"/>
                  </a:lnTo>
                  <a:lnTo>
                    <a:pt x="114" y="690"/>
                  </a:lnTo>
                  <a:lnTo>
                    <a:pt x="116" y="686"/>
                  </a:lnTo>
                  <a:lnTo>
                    <a:pt x="117" y="678"/>
                  </a:lnTo>
                  <a:lnTo>
                    <a:pt x="117" y="675"/>
                  </a:lnTo>
                  <a:lnTo>
                    <a:pt x="122" y="662"/>
                  </a:lnTo>
                  <a:lnTo>
                    <a:pt x="126" y="656"/>
                  </a:lnTo>
                  <a:lnTo>
                    <a:pt x="127" y="654"/>
                  </a:lnTo>
                  <a:lnTo>
                    <a:pt x="129" y="648"/>
                  </a:lnTo>
                  <a:lnTo>
                    <a:pt x="129" y="643"/>
                  </a:lnTo>
                  <a:lnTo>
                    <a:pt x="132" y="636"/>
                  </a:lnTo>
                  <a:lnTo>
                    <a:pt x="134" y="635"/>
                  </a:lnTo>
                  <a:lnTo>
                    <a:pt x="141" y="631"/>
                  </a:lnTo>
                  <a:lnTo>
                    <a:pt x="144" y="631"/>
                  </a:lnTo>
                  <a:lnTo>
                    <a:pt x="151" y="633"/>
                  </a:lnTo>
                  <a:lnTo>
                    <a:pt x="154" y="633"/>
                  </a:lnTo>
                  <a:lnTo>
                    <a:pt x="164" y="631"/>
                  </a:lnTo>
                  <a:lnTo>
                    <a:pt x="165" y="630"/>
                  </a:lnTo>
                  <a:lnTo>
                    <a:pt x="169" y="630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4" y="641"/>
                  </a:lnTo>
                  <a:lnTo>
                    <a:pt x="174" y="644"/>
                  </a:lnTo>
                  <a:lnTo>
                    <a:pt x="175" y="646"/>
                  </a:lnTo>
                  <a:lnTo>
                    <a:pt x="175" y="648"/>
                  </a:lnTo>
                  <a:lnTo>
                    <a:pt x="177" y="649"/>
                  </a:lnTo>
                  <a:lnTo>
                    <a:pt x="180" y="651"/>
                  </a:lnTo>
                  <a:lnTo>
                    <a:pt x="184" y="653"/>
                  </a:lnTo>
                  <a:lnTo>
                    <a:pt x="187" y="657"/>
                  </a:lnTo>
                  <a:lnTo>
                    <a:pt x="189" y="657"/>
                  </a:lnTo>
                  <a:lnTo>
                    <a:pt x="192" y="659"/>
                  </a:lnTo>
                  <a:lnTo>
                    <a:pt x="198" y="662"/>
                  </a:lnTo>
                  <a:lnTo>
                    <a:pt x="198" y="665"/>
                  </a:lnTo>
                  <a:lnTo>
                    <a:pt x="197" y="667"/>
                  </a:lnTo>
                  <a:lnTo>
                    <a:pt x="195" y="669"/>
                  </a:lnTo>
                  <a:lnTo>
                    <a:pt x="192" y="672"/>
                  </a:lnTo>
                  <a:lnTo>
                    <a:pt x="190" y="675"/>
                  </a:lnTo>
                  <a:lnTo>
                    <a:pt x="189" y="678"/>
                  </a:lnTo>
                  <a:lnTo>
                    <a:pt x="189" y="682"/>
                  </a:lnTo>
                  <a:lnTo>
                    <a:pt x="187" y="685"/>
                  </a:lnTo>
                  <a:lnTo>
                    <a:pt x="189" y="691"/>
                  </a:lnTo>
                  <a:lnTo>
                    <a:pt x="195" y="691"/>
                  </a:lnTo>
                  <a:lnTo>
                    <a:pt x="198" y="686"/>
                  </a:lnTo>
                  <a:lnTo>
                    <a:pt x="205" y="683"/>
                  </a:lnTo>
                  <a:lnTo>
                    <a:pt x="207" y="683"/>
                  </a:lnTo>
                  <a:lnTo>
                    <a:pt x="215" y="683"/>
                  </a:lnTo>
                  <a:lnTo>
                    <a:pt x="223" y="686"/>
                  </a:lnTo>
                  <a:lnTo>
                    <a:pt x="233" y="688"/>
                  </a:lnTo>
                  <a:lnTo>
                    <a:pt x="235" y="688"/>
                  </a:lnTo>
                  <a:lnTo>
                    <a:pt x="237" y="683"/>
                  </a:lnTo>
                  <a:lnTo>
                    <a:pt x="235" y="672"/>
                  </a:lnTo>
                  <a:lnTo>
                    <a:pt x="232" y="661"/>
                  </a:lnTo>
                  <a:lnTo>
                    <a:pt x="228" y="646"/>
                  </a:lnTo>
                  <a:lnTo>
                    <a:pt x="228" y="644"/>
                  </a:lnTo>
                  <a:lnTo>
                    <a:pt x="228" y="643"/>
                  </a:lnTo>
                  <a:lnTo>
                    <a:pt x="232" y="638"/>
                  </a:lnTo>
                  <a:lnTo>
                    <a:pt x="235" y="641"/>
                  </a:lnTo>
                  <a:lnTo>
                    <a:pt x="243" y="643"/>
                  </a:lnTo>
                  <a:lnTo>
                    <a:pt x="248" y="643"/>
                  </a:lnTo>
                  <a:lnTo>
                    <a:pt x="250" y="644"/>
                  </a:lnTo>
                  <a:lnTo>
                    <a:pt x="250" y="646"/>
                  </a:lnTo>
                  <a:lnTo>
                    <a:pt x="255" y="657"/>
                  </a:lnTo>
                  <a:lnTo>
                    <a:pt x="256" y="659"/>
                  </a:lnTo>
                  <a:lnTo>
                    <a:pt x="268" y="659"/>
                  </a:lnTo>
                  <a:lnTo>
                    <a:pt x="270" y="659"/>
                  </a:lnTo>
                  <a:lnTo>
                    <a:pt x="280" y="657"/>
                  </a:lnTo>
                  <a:lnTo>
                    <a:pt x="283" y="659"/>
                  </a:lnTo>
                  <a:lnTo>
                    <a:pt x="291" y="662"/>
                  </a:lnTo>
                  <a:lnTo>
                    <a:pt x="293" y="664"/>
                  </a:lnTo>
                  <a:lnTo>
                    <a:pt x="304" y="667"/>
                  </a:lnTo>
                  <a:lnTo>
                    <a:pt x="306" y="665"/>
                  </a:lnTo>
                  <a:lnTo>
                    <a:pt x="308" y="661"/>
                  </a:lnTo>
                  <a:lnTo>
                    <a:pt x="311" y="656"/>
                  </a:lnTo>
                  <a:lnTo>
                    <a:pt x="311" y="654"/>
                  </a:lnTo>
                  <a:lnTo>
                    <a:pt x="311" y="651"/>
                  </a:lnTo>
                  <a:lnTo>
                    <a:pt x="313" y="644"/>
                  </a:lnTo>
                  <a:lnTo>
                    <a:pt x="311" y="643"/>
                  </a:lnTo>
                  <a:lnTo>
                    <a:pt x="299" y="636"/>
                  </a:lnTo>
                  <a:lnTo>
                    <a:pt x="291" y="633"/>
                  </a:lnTo>
                  <a:lnTo>
                    <a:pt x="276" y="627"/>
                  </a:lnTo>
                  <a:lnTo>
                    <a:pt x="275" y="625"/>
                  </a:lnTo>
                  <a:lnTo>
                    <a:pt x="271" y="620"/>
                  </a:lnTo>
                  <a:lnTo>
                    <a:pt x="268" y="614"/>
                  </a:lnTo>
                  <a:lnTo>
                    <a:pt x="268" y="612"/>
                  </a:lnTo>
                  <a:lnTo>
                    <a:pt x="270" y="607"/>
                  </a:lnTo>
                  <a:lnTo>
                    <a:pt x="273" y="606"/>
                  </a:lnTo>
                  <a:lnTo>
                    <a:pt x="275" y="604"/>
                  </a:lnTo>
                  <a:lnTo>
                    <a:pt x="276" y="597"/>
                  </a:lnTo>
                  <a:lnTo>
                    <a:pt x="271" y="594"/>
                  </a:lnTo>
                  <a:lnTo>
                    <a:pt x="266" y="588"/>
                  </a:lnTo>
                  <a:lnTo>
                    <a:pt x="260" y="583"/>
                  </a:lnTo>
                  <a:lnTo>
                    <a:pt x="260" y="581"/>
                  </a:lnTo>
                  <a:lnTo>
                    <a:pt x="258" y="580"/>
                  </a:lnTo>
                  <a:lnTo>
                    <a:pt x="263" y="575"/>
                  </a:lnTo>
                  <a:lnTo>
                    <a:pt x="265" y="575"/>
                  </a:lnTo>
                  <a:lnTo>
                    <a:pt x="271" y="576"/>
                  </a:lnTo>
                  <a:lnTo>
                    <a:pt x="275" y="578"/>
                  </a:lnTo>
                  <a:lnTo>
                    <a:pt x="280" y="581"/>
                  </a:lnTo>
                  <a:lnTo>
                    <a:pt x="281" y="583"/>
                  </a:lnTo>
                  <a:lnTo>
                    <a:pt x="289" y="583"/>
                  </a:lnTo>
                  <a:lnTo>
                    <a:pt x="291" y="583"/>
                  </a:lnTo>
                  <a:lnTo>
                    <a:pt x="301" y="581"/>
                  </a:lnTo>
                  <a:lnTo>
                    <a:pt x="304" y="581"/>
                  </a:lnTo>
                  <a:lnTo>
                    <a:pt x="313" y="580"/>
                  </a:lnTo>
                  <a:lnTo>
                    <a:pt x="316" y="580"/>
                  </a:lnTo>
                  <a:lnTo>
                    <a:pt x="326" y="581"/>
                  </a:lnTo>
                  <a:lnTo>
                    <a:pt x="327" y="581"/>
                  </a:lnTo>
                  <a:lnTo>
                    <a:pt x="329" y="581"/>
                  </a:lnTo>
                  <a:lnTo>
                    <a:pt x="339" y="580"/>
                  </a:lnTo>
                  <a:lnTo>
                    <a:pt x="339" y="578"/>
                  </a:lnTo>
                  <a:lnTo>
                    <a:pt x="341" y="576"/>
                  </a:lnTo>
                  <a:lnTo>
                    <a:pt x="344" y="570"/>
                  </a:lnTo>
                  <a:lnTo>
                    <a:pt x="344" y="567"/>
                  </a:lnTo>
                  <a:lnTo>
                    <a:pt x="342" y="554"/>
                  </a:lnTo>
                  <a:lnTo>
                    <a:pt x="337" y="546"/>
                  </a:lnTo>
                  <a:lnTo>
                    <a:pt x="334" y="538"/>
                  </a:lnTo>
                  <a:lnTo>
                    <a:pt x="332" y="536"/>
                  </a:lnTo>
                  <a:lnTo>
                    <a:pt x="329" y="526"/>
                  </a:lnTo>
                  <a:lnTo>
                    <a:pt x="323" y="521"/>
                  </a:lnTo>
                  <a:lnTo>
                    <a:pt x="321" y="517"/>
                  </a:lnTo>
                  <a:lnTo>
                    <a:pt x="318" y="508"/>
                  </a:lnTo>
                  <a:lnTo>
                    <a:pt x="316" y="502"/>
                  </a:lnTo>
                  <a:lnTo>
                    <a:pt x="316" y="500"/>
                  </a:lnTo>
                  <a:lnTo>
                    <a:pt x="311" y="484"/>
                  </a:lnTo>
                  <a:lnTo>
                    <a:pt x="311" y="483"/>
                  </a:lnTo>
                  <a:lnTo>
                    <a:pt x="311" y="478"/>
                  </a:lnTo>
                  <a:lnTo>
                    <a:pt x="311" y="475"/>
                  </a:lnTo>
                  <a:lnTo>
                    <a:pt x="311" y="470"/>
                  </a:lnTo>
                  <a:lnTo>
                    <a:pt x="311" y="466"/>
                  </a:lnTo>
                  <a:lnTo>
                    <a:pt x="308" y="458"/>
                  </a:lnTo>
                  <a:lnTo>
                    <a:pt x="304" y="442"/>
                  </a:lnTo>
                  <a:lnTo>
                    <a:pt x="303" y="439"/>
                  </a:lnTo>
                  <a:lnTo>
                    <a:pt x="301" y="437"/>
                  </a:lnTo>
                  <a:lnTo>
                    <a:pt x="296" y="424"/>
                  </a:lnTo>
                  <a:lnTo>
                    <a:pt x="296" y="423"/>
                  </a:lnTo>
                  <a:lnTo>
                    <a:pt x="293" y="413"/>
                  </a:lnTo>
                  <a:lnTo>
                    <a:pt x="293" y="411"/>
                  </a:lnTo>
                  <a:lnTo>
                    <a:pt x="296" y="405"/>
                  </a:lnTo>
                  <a:lnTo>
                    <a:pt x="296" y="397"/>
                  </a:lnTo>
                  <a:lnTo>
                    <a:pt x="296" y="395"/>
                  </a:lnTo>
                  <a:lnTo>
                    <a:pt x="298" y="384"/>
                  </a:lnTo>
                  <a:lnTo>
                    <a:pt x="299" y="381"/>
                  </a:lnTo>
                  <a:lnTo>
                    <a:pt x="301" y="366"/>
                  </a:lnTo>
                  <a:lnTo>
                    <a:pt x="303" y="361"/>
                  </a:lnTo>
                  <a:lnTo>
                    <a:pt x="303" y="353"/>
                  </a:lnTo>
                  <a:lnTo>
                    <a:pt x="301" y="348"/>
                  </a:lnTo>
                  <a:lnTo>
                    <a:pt x="299" y="347"/>
                  </a:lnTo>
                  <a:lnTo>
                    <a:pt x="298" y="347"/>
                  </a:lnTo>
                  <a:lnTo>
                    <a:pt x="296" y="348"/>
                  </a:lnTo>
                  <a:lnTo>
                    <a:pt x="291" y="350"/>
                  </a:lnTo>
                  <a:lnTo>
                    <a:pt x="289" y="350"/>
                  </a:lnTo>
                  <a:lnTo>
                    <a:pt x="284" y="353"/>
                  </a:lnTo>
                  <a:lnTo>
                    <a:pt x="280" y="353"/>
                  </a:lnTo>
                  <a:lnTo>
                    <a:pt x="278" y="353"/>
                  </a:lnTo>
                  <a:lnTo>
                    <a:pt x="273" y="353"/>
                  </a:lnTo>
                  <a:lnTo>
                    <a:pt x="266" y="356"/>
                  </a:lnTo>
                  <a:lnTo>
                    <a:pt x="261" y="358"/>
                  </a:lnTo>
                  <a:lnTo>
                    <a:pt x="253" y="358"/>
                  </a:lnTo>
                  <a:lnTo>
                    <a:pt x="246" y="348"/>
                  </a:lnTo>
                  <a:lnTo>
                    <a:pt x="240" y="337"/>
                  </a:lnTo>
                  <a:lnTo>
                    <a:pt x="240" y="324"/>
                  </a:lnTo>
                  <a:lnTo>
                    <a:pt x="240" y="321"/>
                  </a:lnTo>
                  <a:lnTo>
                    <a:pt x="233" y="318"/>
                  </a:lnTo>
                  <a:lnTo>
                    <a:pt x="228" y="313"/>
                  </a:lnTo>
                  <a:lnTo>
                    <a:pt x="222" y="308"/>
                  </a:lnTo>
                  <a:lnTo>
                    <a:pt x="217" y="303"/>
                  </a:lnTo>
                  <a:lnTo>
                    <a:pt x="217" y="301"/>
                  </a:lnTo>
                  <a:lnTo>
                    <a:pt x="217" y="293"/>
                  </a:lnTo>
                  <a:lnTo>
                    <a:pt x="218" y="292"/>
                  </a:lnTo>
                  <a:lnTo>
                    <a:pt x="220" y="287"/>
                  </a:lnTo>
                  <a:lnTo>
                    <a:pt x="218" y="282"/>
                  </a:lnTo>
                  <a:lnTo>
                    <a:pt x="215" y="279"/>
                  </a:lnTo>
                  <a:lnTo>
                    <a:pt x="212" y="274"/>
                  </a:lnTo>
                  <a:lnTo>
                    <a:pt x="210" y="272"/>
                  </a:lnTo>
                  <a:lnTo>
                    <a:pt x="207" y="267"/>
                  </a:lnTo>
                  <a:lnTo>
                    <a:pt x="207" y="264"/>
                  </a:lnTo>
                  <a:lnTo>
                    <a:pt x="200" y="256"/>
                  </a:lnTo>
                  <a:lnTo>
                    <a:pt x="198" y="254"/>
                  </a:lnTo>
                  <a:lnTo>
                    <a:pt x="200" y="246"/>
                  </a:lnTo>
                  <a:lnTo>
                    <a:pt x="207" y="245"/>
                  </a:lnTo>
                  <a:lnTo>
                    <a:pt x="217" y="238"/>
                  </a:lnTo>
                  <a:lnTo>
                    <a:pt x="220" y="237"/>
                  </a:lnTo>
                  <a:lnTo>
                    <a:pt x="220" y="235"/>
                  </a:lnTo>
                  <a:lnTo>
                    <a:pt x="250" y="212"/>
                  </a:lnTo>
                  <a:lnTo>
                    <a:pt x="250" y="209"/>
                  </a:lnTo>
                  <a:lnTo>
                    <a:pt x="250" y="201"/>
                  </a:lnTo>
                  <a:lnTo>
                    <a:pt x="251" y="195"/>
                  </a:lnTo>
                  <a:lnTo>
                    <a:pt x="253" y="193"/>
                  </a:lnTo>
                  <a:lnTo>
                    <a:pt x="256" y="188"/>
                  </a:lnTo>
                  <a:lnTo>
                    <a:pt x="258" y="188"/>
                  </a:lnTo>
                  <a:lnTo>
                    <a:pt x="265" y="183"/>
                  </a:lnTo>
                  <a:lnTo>
                    <a:pt x="268" y="177"/>
                  </a:lnTo>
                  <a:lnTo>
                    <a:pt x="268" y="175"/>
                  </a:lnTo>
                  <a:lnTo>
                    <a:pt x="276" y="170"/>
                  </a:lnTo>
                  <a:lnTo>
                    <a:pt x="278" y="167"/>
                  </a:lnTo>
                  <a:lnTo>
                    <a:pt x="275" y="159"/>
                  </a:lnTo>
                  <a:lnTo>
                    <a:pt x="268" y="157"/>
                  </a:lnTo>
                  <a:lnTo>
                    <a:pt x="261" y="157"/>
                  </a:lnTo>
                  <a:lnTo>
                    <a:pt x="256" y="159"/>
                  </a:lnTo>
                  <a:lnTo>
                    <a:pt x="255" y="159"/>
                  </a:lnTo>
                  <a:lnTo>
                    <a:pt x="245" y="157"/>
                  </a:lnTo>
                  <a:lnTo>
                    <a:pt x="237" y="156"/>
                  </a:lnTo>
                  <a:lnTo>
                    <a:pt x="235" y="154"/>
                  </a:lnTo>
                  <a:lnTo>
                    <a:pt x="225" y="154"/>
                  </a:lnTo>
                  <a:lnTo>
                    <a:pt x="218" y="151"/>
                  </a:lnTo>
                  <a:lnTo>
                    <a:pt x="208" y="149"/>
                  </a:lnTo>
                  <a:lnTo>
                    <a:pt x="198" y="149"/>
                  </a:lnTo>
                  <a:lnTo>
                    <a:pt x="185" y="154"/>
                  </a:lnTo>
                  <a:lnTo>
                    <a:pt x="174" y="159"/>
                  </a:lnTo>
                  <a:lnTo>
                    <a:pt x="164" y="157"/>
                  </a:lnTo>
                  <a:lnTo>
                    <a:pt x="157" y="152"/>
                  </a:lnTo>
                  <a:lnTo>
                    <a:pt x="155" y="144"/>
                  </a:lnTo>
                  <a:lnTo>
                    <a:pt x="155" y="138"/>
                  </a:lnTo>
                  <a:lnTo>
                    <a:pt x="157" y="127"/>
                  </a:lnTo>
                  <a:lnTo>
                    <a:pt x="151" y="119"/>
                  </a:lnTo>
                  <a:lnTo>
                    <a:pt x="147" y="107"/>
                  </a:lnTo>
                  <a:lnTo>
                    <a:pt x="151" y="99"/>
                  </a:lnTo>
                  <a:lnTo>
                    <a:pt x="157" y="94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4" name="Freeform 184"/>
            <p:cNvSpPr>
              <a:spLocks/>
            </p:cNvSpPr>
            <p:nvPr/>
          </p:nvSpPr>
          <p:spPr bwMode="auto">
            <a:xfrm>
              <a:off x="2544762" y="1262858"/>
              <a:ext cx="336550" cy="1331913"/>
            </a:xfrm>
            <a:custGeom>
              <a:avLst/>
              <a:gdLst>
                <a:gd name="T0" fmla="*/ 387 w 425"/>
                <a:gd name="T1" fmla="*/ 1667 h 1678"/>
                <a:gd name="T2" fmla="*/ 347 w 425"/>
                <a:gd name="T3" fmla="*/ 1652 h 1678"/>
                <a:gd name="T4" fmla="*/ 294 w 425"/>
                <a:gd name="T5" fmla="*/ 1641 h 1678"/>
                <a:gd name="T6" fmla="*/ 251 w 425"/>
                <a:gd name="T7" fmla="*/ 1657 h 1678"/>
                <a:gd name="T8" fmla="*/ 217 w 425"/>
                <a:gd name="T9" fmla="*/ 1677 h 1678"/>
                <a:gd name="T10" fmla="*/ 172 w 425"/>
                <a:gd name="T11" fmla="*/ 1669 h 1678"/>
                <a:gd name="T12" fmla="*/ 136 w 425"/>
                <a:gd name="T13" fmla="*/ 1670 h 1678"/>
                <a:gd name="T14" fmla="*/ 98 w 425"/>
                <a:gd name="T15" fmla="*/ 1678 h 1678"/>
                <a:gd name="T16" fmla="*/ 81 w 425"/>
                <a:gd name="T17" fmla="*/ 1644 h 1678"/>
                <a:gd name="T18" fmla="*/ 65 w 425"/>
                <a:gd name="T19" fmla="*/ 1596 h 1678"/>
                <a:gd name="T20" fmla="*/ 66 w 425"/>
                <a:gd name="T21" fmla="*/ 1542 h 1678"/>
                <a:gd name="T22" fmla="*/ 114 w 425"/>
                <a:gd name="T23" fmla="*/ 1525 h 1678"/>
                <a:gd name="T24" fmla="*/ 132 w 425"/>
                <a:gd name="T25" fmla="*/ 1481 h 1678"/>
                <a:gd name="T26" fmla="*/ 136 w 425"/>
                <a:gd name="T27" fmla="*/ 1447 h 1678"/>
                <a:gd name="T28" fmla="*/ 159 w 425"/>
                <a:gd name="T29" fmla="*/ 1398 h 1678"/>
                <a:gd name="T30" fmla="*/ 162 w 425"/>
                <a:gd name="T31" fmla="*/ 1364 h 1678"/>
                <a:gd name="T32" fmla="*/ 167 w 425"/>
                <a:gd name="T33" fmla="*/ 1330 h 1678"/>
                <a:gd name="T34" fmla="*/ 182 w 425"/>
                <a:gd name="T35" fmla="*/ 1300 h 1678"/>
                <a:gd name="T36" fmla="*/ 217 w 425"/>
                <a:gd name="T37" fmla="*/ 1267 h 1678"/>
                <a:gd name="T38" fmla="*/ 232 w 425"/>
                <a:gd name="T39" fmla="*/ 1194 h 1678"/>
                <a:gd name="T40" fmla="*/ 200 w 425"/>
                <a:gd name="T41" fmla="*/ 1173 h 1678"/>
                <a:gd name="T42" fmla="*/ 151 w 425"/>
                <a:gd name="T43" fmla="*/ 1152 h 1678"/>
                <a:gd name="T44" fmla="*/ 91 w 425"/>
                <a:gd name="T45" fmla="*/ 1156 h 1678"/>
                <a:gd name="T46" fmla="*/ 68 w 425"/>
                <a:gd name="T47" fmla="*/ 1160 h 1678"/>
                <a:gd name="T48" fmla="*/ 60 w 425"/>
                <a:gd name="T49" fmla="*/ 1123 h 1678"/>
                <a:gd name="T50" fmla="*/ 38 w 425"/>
                <a:gd name="T51" fmla="*/ 1073 h 1678"/>
                <a:gd name="T52" fmla="*/ 45 w 425"/>
                <a:gd name="T53" fmla="*/ 1031 h 1678"/>
                <a:gd name="T54" fmla="*/ 61 w 425"/>
                <a:gd name="T55" fmla="*/ 999 h 1678"/>
                <a:gd name="T56" fmla="*/ 25 w 425"/>
                <a:gd name="T57" fmla="*/ 976 h 1678"/>
                <a:gd name="T58" fmla="*/ 23 w 425"/>
                <a:gd name="T59" fmla="*/ 939 h 1678"/>
                <a:gd name="T60" fmla="*/ 55 w 425"/>
                <a:gd name="T61" fmla="*/ 897 h 1678"/>
                <a:gd name="T62" fmla="*/ 35 w 425"/>
                <a:gd name="T63" fmla="*/ 877 h 1678"/>
                <a:gd name="T64" fmla="*/ 13 w 425"/>
                <a:gd name="T65" fmla="*/ 835 h 1678"/>
                <a:gd name="T66" fmla="*/ 10 w 425"/>
                <a:gd name="T67" fmla="*/ 800 h 1678"/>
                <a:gd name="T68" fmla="*/ 35 w 425"/>
                <a:gd name="T69" fmla="*/ 762 h 1678"/>
                <a:gd name="T70" fmla="*/ 61 w 425"/>
                <a:gd name="T71" fmla="*/ 707 h 1678"/>
                <a:gd name="T72" fmla="*/ 86 w 425"/>
                <a:gd name="T73" fmla="*/ 659 h 1678"/>
                <a:gd name="T74" fmla="*/ 104 w 425"/>
                <a:gd name="T75" fmla="*/ 614 h 1678"/>
                <a:gd name="T76" fmla="*/ 129 w 425"/>
                <a:gd name="T77" fmla="*/ 554 h 1678"/>
                <a:gd name="T78" fmla="*/ 169 w 425"/>
                <a:gd name="T79" fmla="*/ 536 h 1678"/>
                <a:gd name="T80" fmla="*/ 187 w 425"/>
                <a:gd name="T81" fmla="*/ 563 h 1678"/>
                <a:gd name="T82" fmla="*/ 189 w 425"/>
                <a:gd name="T83" fmla="*/ 588 h 1678"/>
                <a:gd name="T84" fmla="*/ 235 w 425"/>
                <a:gd name="T85" fmla="*/ 594 h 1678"/>
                <a:gd name="T86" fmla="*/ 248 w 425"/>
                <a:gd name="T87" fmla="*/ 549 h 1678"/>
                <a:gd name="T88" fmla="*/ 293 w 425"/>
                <a:gd name="T89" fmla="*/ 570 h 1678"/>
                <a:gd name="T90" fmla="*/ 291 w 425"/>
                <a:gd name="T91" fmla="*/ 539 h 1678"/>
                <a:gd name="T92" fmla="*/ 271 w 425"/>
                <a:gd name="T93" fmla="*/ 500 h 1678"/>
                <a:gd name="T94" fmla="*/ 281 w 425"/>
                <a:gd name="T95" fmla="*/ 489 h 1678"/>
                <a:gd name="T96" fmla="*/ 339 w 425"/>
                <a:gd name="T97" fmla="*/ 486 h 1678"/>
                <a:gd name="T98" fmla="*/ 323 w 425"/>
                <a:gd name="T99" fmla="*/ 427 h 1678"/>
                <a:gd name="T100" fmla="*/ 311 w 425"/>
                <a:gd name="T101" fmla="*/ 372 h 1678"/>
                <a:gd name="T102" fmla="*/ 296 w 425"/>
                <a:gd name="T103" fmla="*/ 303 h 1678"/>
                <a:gd name="T104" fmla="*/ 296 w 425"/>
                <a:gd name="T105" fmla="*/ 254 h 1678"/>
                <a:gd name="T106" fmla="*/ 246 w 425"/>
                <a:gd name="T107" fmla="*/ 254 h 1678"/>
                <a:gd name="T108" fmla="*/ 218 w 425"/>
                <a:gd name="T109" fmla="*/ 198 h 1678"/>
                <a:gd name="T110" fmla="*/ 200 w 425"/>
                <a:gd name="T111" fmla="*/ 152 h 1678"/>
                <a:gd name="T112" fmla="*/ 256 w 425"/>
                <a:gd name="T113" fmla="*/ 94 h 1678"/>
                <a:gd name="T114" fmla="*/ 256 w 425"/>
                <a:gd name="T115" fmla="*/ 65 h 1678"/>
                <a:gd name="T116" fmla="*/ 174 w 425"/>
                <a:gd name="T117" fmla="*/ 65 h 1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25" h="1678">
                  <a:moveTo>
                    <a:pt x="425" y="1659"/>
                  </a:moveTo>
                  <a:lnTo>
                    <a:pt x="422" y="1659"/>
                  </a:lnTo>
                  <a:lnTo>
                    <a:pt x="417" y="1660"/>
                  </a:lnTo>
                  <a:lnTo>
                    <a:pt x="413" y="1660"/>
                  </a:lnTo>
                  <a:lnTo>
                    <a:pt x="410" y="1660"/>
                  </a:lnTo>
                  <a:lnTo>
                    <a:pt x="407" y="1660"/>
                  </a:lnTo>
                  <a:lnTo>
                    <a:pt x="405" y="1662"/>
                  </a:lnTo>
                  <a:lnTo>
                    <a:pt x="402" y="1665"/>
                  </a:lnTo>
                  <a:lnTo>
                    <a:pt x="395" y="1665"/>
                  </a:lnTo>
                  <a:lnTo>
                    <a:pt x="387" y="1667"/>
                  </a:lnTo>
                  <a:lnTo>
                    <a:pt x="384" y="1667"/>
                  </a:lnTo>
                  <a:lnTo>
                    <a:pt x="382" y="1660"/>
                  </a:lnTo>
                  <a:lnTo>
                    <a:pt x="375" y="1664"/>
                  </a:lnTo>
                  <a:lnTo>
                    <a:pt x="374" y="1660"/>
                  </a:lnTo>
                  <a:lnTo>
                    <a:pt x="372" y="1656"/>
                  </a:lnTo>
                  <a:lnTo>
                    <a:pt x="369" y="1652"/>
                  </a:lnTo>
                  <a:lnTo>
                    <a:pt x="364" y="1651"/>
                  </a:lnTo>
                  <a:lnTo>
                    <a:pt x="361" y="1649"/>
                  </a:lnTo>
                  <a:lnTo>
                    <a:pt x="354" y="1651"/>
                  </a:lnTo>
                  <a:lnTo>
                    <a:pt x="347" y="1652"/>
                  </a:lnTo>
                  <a:lnTo>
                    <a:pt x="341" y="1651"/>
                  </a:lnTo>
                  <a:lnTo>
                    <a:pt x="337" y="1651"/>
                  </a:lnTo>
                  <a:lnTo>
                    <a:pt x="331" y="1649"/>
                  </a:lnTo>
                  <a:lnTo>
                    <a:pt x="323" y="1648"/>
                  </a:lnTo>
                  <a:lnTo>
                    <a:pt x="318" y="1648"/>
                  </a:lnTo>
                  <a:lnTo>
                    <a:pt x="313" y="1648"/>
                  </a:lnTo>
                  <a:lnTo>
                    <a:pt x="306" y="1646"/>
                  </a:lnTo>
                  <a:lnTo>
                    <a:pt x="303" y="1643"/>
                  </a:lnTo>
                  <a:lnTo>
                    <a:pt x="299" y="1641"/>
                  </a:lnTo>
                  <a:lnTo>
                    <a:pt x="294" y="1641"/>
                  </a:lnTo>
                  <a:lnTo>
                    <a:pt x="289" y="1644"/>
                  </a:lnTo>
                  <a:lnTo>
                    <a:pt x="288" y="1644"/>
                  </a:lnTo>
                  <a:lnTo>
                    <a:pt x="281" y="1649"/>
                  </a:lnTo>
                  <a:lnTo>
                    <a:pt x="271" y="1649"/>
                  </a:lnTo>
                  <a:lnTo>
                    <a:pt x="268" y="1648"/>
                  </a:lnTo>
                  <a:lnTo>
                    <a:pt x="263" y="1648"/>
                  </a:lnTo>
                  <a:lnTo>
                    <a:pt x="261" y="1649"/>
                  </a:lnTo>
                  <a:lnTo>
                    <a:pt x="258" y="1654"/>
                  </a:lnTo>
                  <a:lnTo>
                    <a:pt x="256" y="1656"/>
                  </a:lnTo>
                  <a:lnTo>
                    <a:pt x="251" y="1657"/>
                  </a:lnTo>
                  <a:lnTo>
                    <a:pt x="246" y="1657"/>
                  </a:lnTo>
                  <a:lnTo>
                    <a:pt x="245" y="1659"/>
                  </a:lnTo>
                  <a:lnTo>
                    <a:pt x="241" y="1659"/>
                  </a:lnTo>
                  <a:lnTo>
                    <a:pt x="237" y="1659"/>
                  </a:lnTo>
                  <a:lnTo>
                    <a:pt x="233" y="1660"/>
                  </a:lnTo>
                  <a:lnTo>
                    <a:pt x="230" y="1662"/>
                  </a:lnTo>
                  <a:lnTo>
                    <a:pt x="230" y="1669"/>
                  </a:lnTo>
                  <a:lnTo>
                    <a:pt x="227" y="1675"/>
                  </a:lnTo>
                  <a:lnTo>
                    <a:pt x="223" y="1677"/>
                  </a:lnTo>
                  <a:lnTo>
                    <a:pt x="217" y="1677"/>
                  </a:lnTo>
                  <a:lnTo>
                    <a:pt x="213" y="1677"/>
                  </a:lnTo>
                  <a:lnTo>
                    <a:pt x="210" y="1673"/>
                  </a:lnTo>
                  <a:lnTo>
                    <a:pt x="207" y="1672"/>
                  </a:lnTo>
                  <a:lnTo>
                    <a:pt x="200" y="1673"/>
                  </a:lnTo>
                  <a:lnTo>
                    <a:pt x="194" y="1673"/>
                  </a:lnTo>
                  <a:lnTo>
                    <a:pt x="187" y="1672"/>
                  </a:lnTo>
                  <a:lnTo>
                    <a:pt x="184" y="1670"/>
                  </a:lnTo>
                  <a:lnTo>
                    <a:pt x="179" y="1672"/>
                  </a:lnTo>
                  <a:lnTo>
                    <a:pt x="175" y="1670"/>
                  </a:lnTo>
                  <a:lnTo>
                    <a:pt x="172" y="1669"/>
                  </a:lnTo>
                  <a:lnTo>
                    <a:pt x="170" y="1669"/>
                  </a:lnTo>
                  <a:lnTo>
                    <a:pt x="167" y="1669"/>
                  </a:lnTo>
                  <a:lnTo>
                    <a:pt x="164" y="1667"/>
                  </a:lnTo>
                  <a:lnTo>
                    <a:pt x="159" y="1669"/>
                  </a:lnTo>
                  <a:lnTo>
                    <a:pt x="154" y="1669"/>
                  </a:lnTo>
                  <a:lnTo>
                    <a:pt x="149" y="1669"/>
                  </a:lnTo>
                  <a:lnTo>
                    <a:pt x="146" y="1672"/>
                  </a:lnTo>
                  <a:lnTo>
                    <a:pt x="141" y="1670"/>
                  </a:lnTo>
                  <a:lnTo>
                    <a:pt x="139" y="1670"/>
                  </a:lnTo>
                  <a:lnTo>
                    <a:pt x="136" y="1670"/>
                  </a:lnTo>
                  <a:lnTo>
                    <a:pt x="129" y="1670"/>
                  </a:lnTo>
                  <a:lnTo>
                    <a:pt x="127" y="1670"/>
                  </a:lnTo>
                  <a:lnTo>
                    <a:pt x="126" y="1669"/>
                  </a:lnTo>
                  <a:lnTo>
                    <a:pt x="121" y="1669"/>
                  </a:lnTo>
                  <a:lnTo>
                    <a:pt x="117" y="1667"/>
                  </a:lnTo>
                  <a:lnTo>
                    <a:pt x="114" y="1669"/>
                  </a:lnTo>
                  <a:lnTo>
                    <a:pt x="109" y="1670"/>
                  </a:lnTo>
                  <a:lnTo>
                    <a:pt x="104" y="1675"/>
                  </a:lnTo>
                  <a:lnTo>
                    <a:pt x="103" y="1675"/>
                  </a:lnTo>
                  <a:lnTo>
                    <a:pt x="98" y="1678"/>
                  </a:lnTo>
                  <a:lnTo>
                    <a:pt x="91" y="1678"/>
                  </a:lnTo>
                  <a:lnTo>
                    <a:pt x="89" y="1677"/>
                  </a:lnTo>
                  <a:lnTo>
                    <a:pt x="84" y="1670"/>
                  </a:lnTo>
                  <a:lnTo>
                    <a:pt x="86" y="1669"/>
                  </a:lnTo>
                  <a:lnTo>
                    <a:pt x="86" y="1667"/>
                  </a:lnTo>
                  <a:lnTo>
                    <a:pt x="88" y="1664"/>
                  </a:lnTo>
                  <a:lnTo>
                    <a:pt x="88" y="1659"/>
                  </a:lnTo>
                  <a:lnTo>
                    <a:pt x="86" y="1654"/>
                  </a:lnTo>
                  <a:lnTo>
                    <a:pt x="83" y="1649"/>
                  </a:lnTo>
                  <a:lnTo>
                    <a:pt x="81" y="1644"/>
                  </a:lnTo>
                  <a:lnTo>
                    <a:pt x="78" y="1639"/>
                  </a:lnTo>
                  <a:lnTo>
                    <a:pt x="79" y="1633"/>
                  </a:lnTo>
                  <a:lnTo>
                    <a:pt x="76" y="1630"/>
                  </a:lnTo>
                  <a:lnTo>
                    <a:pt x="74" y="1620"/>
                  </a:lnTo>
                  <a:lnTo>
                    <a:pt x="78" y="1612"/>
                  </a:lnTo>
                  <a:lnTo>
                    <a:pt x="76" y="1610"/>
                  </a:lnTo>
                  <a:lnTo>
                    <a:pt x="74" y="1609"/>
                  </a:lnTo>
                  <a:lnTo>
                    <a:pt x="73" y="1607"/>
                  </a:lnTo>
                  <a:lnTo>
                    <a:pt x="68" y="1601"/>
                  </a:lnTo>
                  <a:lnTo>
                    <a:pt x="65" y="1596"/>
                  </a:lnTo>
                  <a:lnTo>
                    <a:pt x="63" y="1591"/>
                  </a:lnTo>
                  <a:lnTo>
                    <a:pt x="63" y="1580"/>
                  </a:lnTo>
                  <a:lnTo>
                    <a:pt x="60" y="1573"/>
                  </a:lnTo>
                  <a:lnTo>
                    <a:pt x="60" y="1567"/>
                  </a:lnTo>
                  <a:lnTo>
                    <a:pt x="61" y="1562"/>
                  </a:lnTo>
                  <a:lnTo>
                    <a:pt x="63" y="1559"/>
                  </a:lnTo>
                  <a:lnTo>
                    <a:pt x="63" y="1555"/>
                  </a:lnTo>
                  <a:lnTo>
                    <a:pt x="61" y="1550"/>
                  </a:lnTo>
                  <a:lnTo>
                    <a:pt x="61" y="1544"/>
                  </a:lnTo>
                  <a:lnTo>
                    <a:pt x="66" y="1542"/>
                  </a:lnTo>
                  <a:lnTo>
                    <a:pt x="71" y="1541"/>
                  </a:lnTo>
                  <a:lnTo>
                    <a:pt x="76" y="1539"/>
                  </a:lnTo>
                  <a:lnTo>
                    <a:pt x="79" y="1536"/>
                  </a:lnTo>
                  <a:lnTo>
                    <a:pt x="81" y="1531"/>
                  </a:lnTo>
                  <a:lnTo>
                    <a:pt x="88" y="1525"/>
                  </a:lnTo>
                  <a:lnTo>
                    <a:pt x="93" y="1525"/>
                  </a:lnTo>
                  <a:lnTo>
                    <a:pt x="98" y="1526"/>
                  </a:lnTo>
                  <a:lnTo>
                    <a:pt x="108" y="1526"/>
                  </a:lnTo>
                  <a:lnTo>
                    <a:pt x="112" y="1526"/>
                  </a:lnTo>
                  <a:lnTo>
                    <a:pt x="114" y="1525"/>
                  </a:lnTo>
                  <a:lnTo>
                    <a:pt x="116" y="1523"/>
                  </a:lnTo>
                  <a:lnTo>
                    <a:pt x="119" y="1518"/>
                  </a:lnTo>
                  <a:lnTo>
                    <a:pt x="121" y="1515"/>
                  </a:lnTo>
                  <a:lnTo>
                    <a:pt x="121" y="1513"/>
                  </a:lnTo>
                  <a:lnTo>
                    <a:pt x="126" y="1507"/>
                  </a:lnTo>
                  <a:lnTo>
                    <a:pt x="127" y="1499"/>
                  </a:lnTo>
                  <a:lnTo>
                    <a:pt x="127" y="1494"/>
                  </a:lnTo>
                  <a:lnTo>
                    <a:pt x="127" y="1489"/>
                  </a:lnTo>
                  <a:lnTo>
                    <a:pt x="129" y="1484"/>
                  </a:lnTo>
                  <a:lnTo>
                    <a:pt x="132" y="1481"/>
                  </a:lnTo>
                  <a:lnTo>
                    <a:pt x="134" y="1481"/>
                  </a:lnTo>
                  <a:lnTo>
                    <a:pt x="134" y="1476"/>
                  </a:lnTo>
                  <a:lnTo>
                    <a:pt x="132" y="1471"/>
                  </a:lnTo>
                  <a:lnTo>
                    <a:pt x="129" y="1465"/>
                  </a:lnTo>
                  <a:lnTo>
                    <a:pt x="129" y="1463"/>
                  </a:lnTo>
                  <a:lnTo>
                    <a:pt x="127" y="1460"/>
                  </a:lnTo>
                  <a:lnTo>
                    <a:pt x="132" y="1457"/>
                  </a:lnTo>
                  <a:lnTo>
                    <a:pt x="136" y="1452"/>
                  </a:lnTo>
                  <a:lnTo>
                    <a:pt x="136" y="1448"/>
                  </a:lnTo>
                  <a:lnTo>
                    <a:pt x="136" y="1447"/>
                  </a:lnTo>
                  <a:lnTo>
                    <a:pt x="136" y="1442"/>
                  </a:lnTo>
                  <a:lnTo>
                    <a:pt x="139" y="1439"/>
                  </a:lnTo>
                  <a:lnTo>
                    <a:pt x="142" y="1434"/>
                  </a:lnTo>
                  <a:lnTo>
                    <a:pt x="144" y="1429"/>
                  </a:lnTo>
                  <a:lnTo>
                    <a:pt x="146" y="1424"/>
                  </a:lnTo>
                  <a:lnTo>
                    <a:pt x="147" y="1418"/>
                  </a:lnTo>
                  <a:lnTo>
                    <a:pt x="151" y="1411"/>
                  </a:lnTo>
                  <a:lnTo>
                    <a:pt x="152" y="1406"/>
                  </a:lnTo>
                  <a:lnTo>
                    <a:pt x="155" y="1402"/>
                  </a:lnTo>
                  <a:lnTo>
                    <a:pt x="159" y="1398"/>
                  </a:lnTo>
                  <a:lnTo>
                    <a:pt x="162" y="1397"/>
                  </a:lnTo>
                  <a:lnTo>
                    <a:pt x="165" y="1393"/>
                  </a:lnTo>
                  <a:lnTo>
                    <a:pt x="170" y="1390"/>
                  </a:lnTo>
                  <a:lnTo>
                    <a:pt x="170" y="1385"/>
                  </a:lnTo>
                  <a:lnTo>
                    <a:pt x="167" y="1382"/>
                  </a:lnTo>
                  <a:lnTo>
                    <a:pt x="164" y="1381"/>
                  </a:lnTo>
                  <a:lnTo>
                    <a:pt x="162" y="1377"/>
                  </a:lnTo>
                  <a:lnTo>
                    <a:pt x="160" y="1372"/>
                  </a:lnTo>
                  <a:lnTo>
                    <a:pt x="162" y="1368"/>
                  </a:lnTo>
                  <a:lnTo>
                    <a:pt x="162" y="1364"/>
                  </a:lnTo>
                  <a:lnTo>
                    <a:pt x="160" y="1363"/>
                  </a:lnTo>
                  <a:lnTo>
                    <a:pt x="160" y="1361"/>
                  </a:lnTo>
                  <a:lnTo>
                    <a:pt x="159" y="1356"/>
                  </a:lnTo>
                  <a:lnTo>
                    <a:pt x="157" y="1351"/>
                  </a:lnTo>
                  <a:lnTo>
                    <a:pt x="157" y="1350"/>
                  </a:lnTo>
                  <a:lnTo>
                    <a:pt x="157" y="1343"/>
                  </a:lnTo>
                  <a:lnTo>
                    <a:pt x="159" y="1340"/>
                  </a:lnTo>
                  <a:lnTo>
                    <a:pt x="162" y="1337"/>
                  </a:lnTo>
                  <a:lnTo>
                    <a:pt x="164" y="1335"/>
                  </a:lnTo>
                  <a:lnTo>
                    <a:pt x="167" y="1330"/>
                  </a:lnTo>
                  <a:lnTo>
                    <a:pt x="169" y="1326"/>
                  </a:lnTo>
                  <a:lnTo>
                    <a:pt x="169" y="1322"/>
                  </a:lnTo>
                  <a:lnTo>
                    <a:pt x="164" y="1321"/>
                  </a:lnTo>
                  <a:lnTo>
                    <a:pt x="162" y="1321"/>
                  </a:lnTo>
                  <a:lnTo>
                    <a:pt x="159" y="1319"/>
                  </a:lnTo>
                  <a:lnTo>
                    <a:pt x="159" y="1316"/>
                  </a:lnTo>
                  <a:lnTo>
                    <a:pt x="162" y="1313"/>
                  </a:lnTo>
                  <a:lnTo>
                    <a:pt x="174" y="1308"/>
                  </a:lnTo>
                  <a:lnTo>
                    <a:pt x="180" y="1301"/>
                  </a:lnTo>
                  <a:lnTo>
                    <a:pt x="182" y="1300"/>
                  </a:lnTo>
                  <a:lnTo>
                    <a:pt x="184" y="1293"/>
                  </a:lnTo>
                  <a:lnTo>
                    <a:pt x="185" y="1288"/>
                  </a:lnTo>
                  <a:lnTo>
                    <a:pt x="187" y="1283"/>
                  </a:lnTo>
                  <a:lnTo>
                    <a:pt x="190" y="1274"/>
                  </a:lnTo>
                  <a:lnTo>
                    <a:pt x="192" y="1269"/>
                  </a:lnTo>
                  <a:lnTo>
                    <a:pt x="198" y="1266"/>
                  </a:lnTo>
                  <a:lnTo>
                    <a:pt x="203" y="1267"/>
                  </a:lnTo>
                  <a:lnTo>
                    <a:pt x="208" y="1267"/>
                  </a:lnTo>
                  <a:lnTo>
                    <a:pt x="212" y="1267"/>
                  </a:lnTo>
                  <a:lnTo>
                    <a:pt x="217" y="1267"/>
                  </a:lnTo>
                  <a:lnTo>
                    <a:pt x="217" y="1264"/>
                  </a:lnTo>
                  <a:lnTo>
                    <a:pt x="220" y="1256"/>
                  </a:lnTo>
                  <a:lnTo>
                    <a:pt x="227" y="1249"/>
                  </a:lnTo>
                  <a:lnTo>
                    <a:pt x="228" y="1245"/>
                  </a:lnTo>
                  <a:lnTo>
                    <a:pt x="230" y="1240"/>
                  </a:lnTo>
                  <a:lnTo>
                    <a:pt x="232" y="1233"/>
                  </a:lnTo>
                  <a:lnTo>
                    <a:pt x="232" y="1227"/>
                  </a:lnTo>
                  <a:lnTo>
                    <a:pt x="228" y="1215"/>
                  </a:lnTo>
                  <a:lnTo>
                    <a:pt x="232" y="1201"/>
                  </a:lnTo>
                  <a:lnTo>
                    <a:pt x="232" y="1194"/>
                  </a:lnTo>
                  <a:lnTo>
                    <a:pt x="228" y="1191"/>
                  </a:lnTo>
                  <a:lnTo>
                    <a:pt x="227" y="1186"/>
                  </a:lnTo>
                  <a:lnTo>
                    <a:pt x="223" y="1180"/>
                  </a:lnTo>
                  <a:lnTo>
                    <a:pt x="223" y="1165"/>
                  </a:lnTo>
                  <a:lnTo>
                    <a:pt x="222" y="1159"/>
                  </a:lnTo>
                  <a:lnTo>
                    <a:pt x="217" y="1159"/>
                  </a:lnTo>
                  <a:lnTo>
                    <a:pt x="212" y="1164"/>
                  </a:lnTo>
                  <a:lnTo>
                    <a:pt x="207" y="1167"/>
                  </a:lnTo>
                  <a:lnTo>
                    <a:pt x="203" y="1169"/>
                  </a:lnTo>
                  <a:lnTo>
                    <a:pt x="200" y="1173"/>
                  </a:lnTo>
                  <a:lnTo>
                    <a:pt x="194" y="1175"/>
                  </a:lnTo>
                  <a:lnTo>
                    <a:pt x="190" y="1172"/>
                  </a:lnTo>
                  <a:lnTo>
                    <a:pt x="185" y="1177"/>
                  </a:lnTo>
                  <a:lnTo>
                    <a:pt x="174" y="1175"/>
                  </a:lnTo>
                  <a:lnTo>
                    <a:pt x="170" y="1175"/>
                  </a:lnTo>
                  <a:lnTo>
                    <a:pt x="169" y="1173"/>
                  </a:lnTo>
                  <a:lnTo>
                    <a:pt x="159" y="1165"/>
                  </a:lnTo>
                  <a:lnTo>
                    <a:pt x="154" y="1162"/>
                  </a:lnTo>
                  <a:lnTo>
                    <a:pt x="152" y="1152"/>
                  </a:lnTo>
                  <a:lnTo>
                    <a:pt x="151" y="1152"/>
                  </a:lnTo>
                  <a:lnTo>
                    <a:pt x="137" y="1154"/>
                  </a:lnTo>
                  <a:lnTo>
                    <a:pt x="132" y="1154"/>
                  </a:lnTo>
                  <a:lnTo>
                    <a:pt x="127" y="1152"/>
                  </a:lnTo>
                  <a:lnTo>
                    <a:pt x="122" y="1152"/>
                  </a:lnTo>
                  <a:lnTo>
                    <a:pt x="117" y="1157"/>
                  </a:lnTo>
                  <a:lnTo>
                    <a:pt x="114" y="1154"/>
                  </a:lnTo>
                  <a:lnTo>
                    <a:pt x="112" y="1149"/>
                  </a:lnTo>
                  <a:lnTo>
                    <a:pt x="106" y="1148"/>
                  </a:lnTo>
                  <a:lnTo>
                    <a:pt x="99" y="1149"/>
                  </a:lnTo>
                  <a:lnTo>
                    <a:pt x="91" y="1156"/>
                  </a:lnTo>
                  <a:lnTo>
                    <a:pt x="89" y="1157"/>
                  </a:lnTo>
                  <a:lnTo>
                    <a:pt x="86" y="1164"/>
                  </a:lnTo>
                  <a:lnTo>
                    <a:pt x="84" y="1165"/>
                  </a:lnTo>
                  <a:lnTo>
                    <a:pt x="83" y="1165"/>
                  </a:lnTo>
                  <a:lnTo>
                    <a:pt x="81" y="1165"/>
                  </a:lnTo>
                  <a:lnTo>
                    <a:pt x="78" y="1164"/>
                  </a:lnTo>
                  <a:lnTo>
                    <a:pt x="76" y="1164"/>
                  </a:lnTo>
                  <a:lnTo>
                    <a:pt x="71" y="1162"/>
                  </a:lnTo>
                  <a:lnTo>
                    <a:pt x="68" y="1162"/>
                  </a:lnTo>
                  <a:lnTo>
                    <a:pt x="68" y="1160"/>
                  </a:lnTo>
                  <a:lnTo>
                    <a:pt x="66" y="1154"/>
                  </a:lnTo>
                  <a:lnTo>
                    <a:pt x="65" y="1149"/>
                  </a:lnTo>
                  <a:lnTo>
                    <a:pt x="65" y="1144"/>
                  </a:lnTo>
                  <a:lnTo>
                    <a:pt x="63" y="1139"/>
                  </a:lnTo>
                  <a:lnTo>
                    <a:pt x="61" y="1138"/>
                  </a:lnTo>
                  <a:lnTo>
                    <a:pt x="56" y="1135"/>
                  </a:lnTo>
                  <a:lnTo>
                    <a:pt x="55" y="1131"/>
                  </a:lnTo>
                  <a:lnTo>
                    <a:pt x="56" y="1128"/>
                  </a:lnTo>
                  <a:lnTo>
                    <a:pt x="58" y="1125"/>
                  </a:lnTo>
                  <a:lnTo>
                    <a:pt x="60" y="1123"/>
                  </a:lnTo>
                  <a:lnTo>
                    <a:pt x="63" y="1118"/>
                  </a:lnTo>
                  <a:lnTo>
                    <a:pt x="61" y="1112"/>
                  </a:lnTo>
                  <a:lnTo>
                    <a:pt x="58" y="1105"/>
                  </a:lnTo>
                  <a:lnTo>
                    <a:pt x="55" y="1096"/>
                  </a:lnTo>
                  <a:lnTo>
                    <a:pt x="56" y="1089"/>
                  </a:lnTo>
                  <a:lnTo>
                    <a:pt x="55" y="1083"/>
                  </a:lnTo>
                  <a:lnTo>
                    <a:pt x="50" y="1081"/>
                  </a:lnTo>
                  <a:lnTo>
                    <a:pt x="45" y="1078"/>
                  </a:lnTo>
                  <a:lnTo>
                    <a:pt x="41" y="1075"/>
                  </a:lnTo>
                  <a:lnTo>
                    <a:pt x="38" y="1073"/>
                  </a:lnTo>
                  <a:lnTo>
                    <a:pt x="38" y="1070"/>
                  </a:lnTo>
                  <a:lnTo>
                    <a:pt x="40" y="1067"/>
                  </a:lnTo>
                  <a:lnTo>
                    <a:pt x="43" y="1062"/>
                  </a:lnTo>
                  <a:lnTo>
                    <a:pt x="43" y="1059"/>
                  </a:lnTo>
                  <a:lnTo>
                    <a:pt x="43" y="1055"/>
                  </a:lnTo>
                  <a:lnTo>
                    <a:pt x="43" y="1049"/>
                  </a:lnTo>
                  <a:lnTo>
                    <a:pt x="43" y="1044"/>
                  </a:lnTo>
                  <a:lnTo>
                    <a:pt x="43" y="1039"/>
                  </a:lnTo>
                  <a:lnTo>
                    <a:pt x="45" y="1034"/>
                  </a:lnTo>
                  <a:lnTo>
                    <a:pt x="45" y="1031"/>
                  </a:lnTo>
                  <a:lnTo>
                    <a:pt x="45" y="1023"/>
                  </a:lnTo>
                  <a:lnTo>
                    <a:pt x="46" y="1016"/>
                  </a:lnTo>
                  <a:lnTo>
                    <a:pt x="50" y="1013"/>
                  </a:lnTo>
                  <a:lnTo>
                    <a:pt x="53" y="1012"/>
                  </a:lnTo>
                  <a:lnTo>
                    <a:pt x="58" y="1010"/>
                  </a:lnTo>
                  <a:lnTo>
                    <a:pt x="63" y="1008"/>
                  </a:lnTo>
                  <a:lnTo>
                    <a:pt x="65" y="1008"/>
                  </a:lnTo>
                  <a:lnTo>
                    <a:pt x="65" y="1005"/>
                  </a:lnTo>
                  <a:lnTo>
                    <a:pt x="66" y="1002"/>
                  </a:lnTo>
                  <a:lnTo>
                    <a:pt x="61" y="999"/>
                  </a:lnTo>
                  <a:lnTo>
                    <a:pt x="55" y="994"/>
                  </a:lnTo>
                  <a:lnTo>
                    <a:pt x="51" y="994"/>
                  </a:lnTo>
                  <a:lnTo>
                    <a:pt x="48" y="994"/>
                  </a:lnTo>
                  <a:lnTo>
                    <a:pt x="43" y="995"/>
                  </a:lnTo>
                  <a:lnTo>
                    <a:pt x="41" y="995"/>
                  </a:lnTo>
                  <a:lnTo>
                    <a:pt x="33" y="994"/>
                  </a:lnTo>
                  <a:lnTo>
                    <a:pt x="30" y="991"/>
                  </a:lnTo>
                  <a:lnTo>
                    <a:pt x="28" y="989"/>
                  </a:lnTo>
                  <a:lnTo>
                    <a:pt x="23" y="986"/>
                  </a:lnTo>
                  <a:lnTo>
                    <a:pt x="25" y="976"/>
                  </a:lnTo>
                  <a:lnTo>
                    <a:pt x="20" y="971"/>
                  </a:lnTo>
                  <a:lnTo>
                    <a:pt x="20" y="968"/>
                  </a:lnTo>
                  <a:lnTo>
                    <a:pt x="22" y="965"/>
                  </a:lnTo>
                  <a:lnTo>
                    <a:pt x="22" y="963"/>
                  </a:lnTo>
                  <a:lnTo>
                    <a:pt x="20" y="960"/>
                  </a:lnTo>
                  <a:lnTo>
                    <a:pt x="18" y="953"/>
                  </a:lnTo>
                  <a:lnTo>
                    <a:pt x="18" y="948"/>
                  </a:lnTo>
                  <a:lnTo>
                    <a:pt x="18" y="945"/>
                  </a:lnTo>
                  <a:lnTo>
                    <a:pt x="20" y="944"/>
                  </a:lnTo>
                  <a:lnTo>
                    <a:pt x="23" y="939"/>
                  </a:lnTo>
                  <a:lnTo>
                    <a:pt x="25" y="936"/>
                  </a:lnTo>
                  <a:lnTo>
                    <a:pt x="25" y="934"/>
                  </a:lnTo>
                  <a:lnTo>
                    <a:pt x="28" y="927"/>
                  </a:lnTo>
                  <a:lnTo>
                    <a:pt x="28" y="924"/>
                  </a:lnTo>
                  <a:lnTo>
                    <a:pt x="31" y="918"/>
                  </a:lnTo>
                  <a:lnTo>
                    <a:pt x="36" y="915"/>
                  </a:lnTo>
                  <a:lnTo>
                    <a:pt x="43" y="905"/>
                  </a:lnTo>
                  <a:lnTo>
                    <a:pt x="46" y="902"/>
                  </a:lnTo>
                  <a:lnTo>
                    <a:pt x="53" y="898"/>
                  </a:lnTo>
                  <a:lnTo>
                    <a:pt x="55" y="897"/>
                  </a:lnTo>
                  <a:lnTo>
                    <a:pt x="56" y="895"/>
                  </a:lnTo>
                  <a:lnTo>
                    <a:pt x="56" y="893"/>
                  </a:lnTo>
                  <a:lnTo>
                    <a:pt x="58" y="887"/>
                  </a:lnTo>
                  <a:lnTo>
                    <a:pt x="58" y="884"/>
                  </a:lnTo>
                  <a:lnTo>
                    <a:pt x="58" y="882"/>
                  </a:lnTo>
                  <a:lnTo>
                    <a:pt x="56" y="881"/>
                  </a:lnTo>
                  <a:lnTo>
                    <a:pt x="55" y="879"/>
                  </a:lnTo>
                  <a:lnTo>
                    <a:pt x="48" y="879"/>
                  </a:lnTo>
                  <a:lnTo>
                    <a:pt x="43" y="879"/>
                  </a:lnTo>
                  <a:lnTo>
                    <a:pt x="35" y="877"/>
                  </a:lnTo>
                  <a:lnTo>
                    <a:pt x="28" y="874"/>
                  </a:lnTo>
                  <a:lnTo>
                    <a:pt x="23" y="871"/>
                  </a:lnTo>
                  <a:lnTo>
                    <a:pt x="23" y="863"/>
                  </a:lnTo>
                  <a:lnTo>
                    <a:pt x="25" y="858"/>
                  </a:lnTo>
                  <a:lnTo>
                    <a:pt x="26" y="851"/>
                  </a:lnTo>
                  <a:lnTo>
                    <a:pt x="26" y="847"/>
                  </a:lnTo>
                  <a:lnTo>
                    <a:pt x="26" y="842"/>
                  </a:lnTo>
                  <a:lnTo>
                    <a:pt x="25" y="838"/>
                  </a:lnTo>
                  <a:lnTo>
                    <a:pt x="20" y="835"/>
                  </a:lnTo>
                  <a:lnTo>
                    <a:pt x="13" y="835"/>
                  </a:lnTo>
                  <a:lnTo>
                    <a:pt x="7" y="835"/>
                  </a:lnTo>
                  <a:lnTo>
                    <a:pt x="2" y="834"/>
                  </a:lnTo>
                  <a:lnTo>
                    <a:pt x="0" y="832"/>
                  </a:lnTo>
                  <a:lnTo>
                    <a:pt x="0" y="824"/>
                  </a:lnTo>
                  <a:lnTo>
                    <a:pt x="2" y="817"/>
                  </a:lnTo>
                  <a:lnTo>
                    <a:pt x="3" y="811"/>
                  </a:lnTo>
                  <a:lnTo>
                    <a:pt x="7" y="803"/>
                  </a:lnTo>
                  <a:lnTo>
                    <a:pt x="7" y="801"/>
                  </a:lnTo>
                  <a:lnTo>
                    <a:pt x="8" y="800"/>
                  </a:lnTo>
                  <a:lnTo>
                    <a:pt x="10" y="800"/>
                  </a:lnTo>
                  <a:lnTo>
                    <a:pt x="10" y="795"/>
                  </a:lnTo>
                  <a:lnTo>
                    <a:pt x="7" y="792"/>
                  </a:lnTo>
                  <a:lnTo>
                    <a:pt x="5" y="788"/>
                  </a:lnTo>
                  <a:lnTo>
                    <a:pt x="12" y="787"/>
                  </a:lnTo>
                  <a:lnTo>
                    <a:pt x="15" y="782"/>
                  </a:lnTo>
                  <a:lnTo>
                    <a:pt x="18" y="780"/>
                  </a:lnTo>
                  <a:lnTo>
                    <a:pt x="20" y="779"/>
                  </a:lnTo>
                  <a:lnTo>
                    <a:pt x="23" y="775"/>
                  </a:lnTo>
                  <a:lnTo>
                    <a:pt x="30" y="769"/>
                  </a:lnTo>
                  <a:lnTo>
                    <a:pt x="35" y="762"/>
                  </a:lnTo>
                  <a:lnTo>
                    <a:pt x="35" y="754"/>
                  </a:lnTo>
                  <a:lnTo>
                    <a:pt x="38" y="745"/>
                  </a:lnTo>
                  <a:lnTo>
                    <a:pt x="46" y="737"/>
                  </a:lnTo>
                  <a:lnTo>
                    <a:pt x="48" y="735"/>
                  </a:lnTo>
                  <a:lnTo>
                    <a:pt x="51" y="728"/>
                  </a:lnTo>
                  <a:lnTo>
                    <a:pt x="53" y="727"/>
                  </a:lnTo>
                  <a:lnTo>
                    <a:pt x="56" y="722"/>
                  </a:lnTo>
                  <a:lnTo>
                    <a:pt x="61" y="712"/>
                  </a:lnTo>
                  <a:lnTo>
                    <a:pt x="61" y="711"/>
                  </a:lnTo>
                  <a:lnTo>
                    <a:pt x="61" y="707"/>
                  </a:lnTo>
                  <a:lnTo>
                    <a:pt x="63" y="696"/>
                  </a:lnTo>
                  <a:lnTo>
                    <a:pt x="63" y="694"/>
                  </a:lnTo>
                  <a:lnTo>
                    <a:pt x="63" y="680"/>
                  </a:lnTo>
                  <a:lnTo>
                    <a:pt x="71" y="673"/>
                  </a:lnTo>
                  <a:lnTo>
                    <a:pt x="73" y="673"/>
                  </a:lnTo>
                  <a:lnTo>
                    <a:pt x="76" y="672"/>
                  </a:lnTo>
                  <a:lnTo>
                    <a:pt x="78" y="664"/>
                  </a:lnTo>
                  <a:lnTo>
                    <a:pt x="76" y="662"/>
                  </a:lnTo>
                  <a:lnTo>
                    <a:pt x="84" y="659"/>
                  </a:lnTo>
                  <a:lnTo>
                    <a:pt x="86" y="659"/>
                  </a:lnTo>
                  <a:lnTo>
                    <a:pt x="96" y="657"/>
                  </a:lnTo>
                  <a:lnTo>
                    <a:pt x="98" y="656"/>
                  </a:lnTo>
                  <a:lnTo>
                    <a:pt x="101" y="643"/>
                  </a:lnTo>
                  <a:lnTo>
                    <a:pt x="104" y="633"/>
                  </a:lnTo>
                  <a:lnTo>
                    <a:pt x="99" y="633"/>
                  </a:lnTo>
                  <a:lnTo>
                    <a:pt x="98" y="626"/>
                  </a:lnTo>
                  <a:lnTo>
                    <a:pt x="96" y="620"/>
                  </a:lnTo>
                  <a:lnTo>
                    <a:pt x="99" y="617"/>
                  </a:lnTo>
                  <a:lnTo>
                    <a:pt x="101" y="617"/>
                  </a:lnTo>
                  <a:lnTo>
                    <a:pt x="104" y="614"/>
                  </a:lnTo>
                  <a:lnTo>
                    <a:pt x="106" y="605"/>
                  </a:lnTo>
                  <a:lnTo>
                    <a:pt x="108" y="604"/>
                  </a:lnTo>
                  <a:lnTo>
                    <a:pt x="114" y="596"/>
                  </a:lnTo>
                  <a:lnTo>
                    <a:pt x="116" y="592"/>
                  </a:lnTo>
                  <a:lnTo>
                    <a:pt x="117" y="584"/>
                  </a:lnTo>
                  <a:lnTo>
                    <a:pt x="117" y="581"/>
                  </a:lnTo>
                  <a:lnTo>
                    <a:pt x="122" y="568"/>
                  </a:lnTo>
                  <a:lnTo>
                    <a:pt x="126" y="562"/>
                  </a:lnTo>
                  <a:lnTo>
                    <a:pt x="127" y="560"/>
                  </a:lnTo>
                  <a:lnTo>
                    <a:pt x="129" y="554"/>
                  </a:lnTo>
                  <a:lnTo>
                    <a:pt x="129" y="549"/>
                  </a:lnTo>
                  <a:lnTo>
                    <a:pt x="132" y="542"/>
                  </a:lnTo>
                  <a:lnTo>
                    <a:pt x="134" y="541"/>
                  </a:lnTo>
                  <a:lnTo>
                    <a:pt x="141" y="537"/>
                  </a:lnTo>
                  <a:lnTo>
                    <a:pt x="144" y="537"/>
                  </a:lnTo>
                  <a:lnTo>
                    <a:pt x="151" y="539"/>
                  </a:lnTo>
                  <a:lnTo>
                    <a:pt x="154" y="539"/>
                  </a:lnTo>
                  <a:lnTo>
                    <a:pt x="164" y="537"/>
                  </a:lnTo>
                  <a:lnTo>
                    <a:pt x="165" y="536"/>
                  </a:lnTo>
                  <a:lnTo>
                    <a:pt x="169" y="536"/>
                  </a:lnTo>
                  <a:lnTo>
                    <a:pt x="174" y="541"/>
                  </a:lnTo>
                  <a:lnTo>
                    <a:pt x="174" y="544"/>
                  </a:lnTo>
                  <a:lnTo>
                    <a:pt x="174" y="547"/>
                  </a:lnTo>
                  <a:lnTo>
                    <a:pt x="174" y="550"/>
                  </a:lnTo>
                  <a:lnTo>
                    <a:pt x="175" y="552"/>
                  </a:lnTo>
                  <a:lnTo>
                    <a:pt x="175" y="554"/>
                  </a:lnTo>
                  <a:lnTo>
                    <a:pt x="177" y="555"/>
                  </a:lnTo>
                  <a:lnTo>
                    <a:pt x="180" y="557"/>
                  </a:lnTo>
                  <a:lnTo>
                    <a:pt x="184" y="559"/>
                  </a:lnTo>
                  <a:lnTo>
                    <a:pt x="187" y="563"/>
                  </a:lnTo>
                  <a:lnTo>
                    <a:pt x="189" y="563"/>
                  </a:lnTo>
                  <a:lnTo>
                    <a:pt x="192" y="565"/>
                  </a:lnTo>
                  <a:lnTo>
                    <a:pt x="198" y="568"/>
                  </a:lnTo>
                  <a:lnTo>
                    <a:pt x="198" y="571"/>
                  </a:lnTo>
                  <a:lnTo>
                    <a:pt x="197" y="573"/>
                  </a:lnTo>
                  <a:lnTo>
                    <a:pt x="195" y="575"/>
                  </a:lnTo>
                  <a:lnTo>
                    <a:pt x="192" y="578"/>
                  </a:lnTo>
                  <a:lnTo>
                    <a:pt x="190" y="581"/>
                  </a:lnTo>
                  <a:lnTo>
                    <a:pt x="189" y="584"/>
                  </a:lnTo>
                  <a:lnTo>
                    <a:pt x="189" y="588"/>
                  </a:lnTo>
                  <a:lnTo>
                    <a:pt x="187" y="591"/>
                  </a:lnTo>
                  <a:lnTo>
                    <a:pt x="189" y="597"/>
                  </a:lnTo>
                  <a:lnTo>
                    <a:pt x="195" y="597"/>
                  </a:lnTo>
                  <a:lnTo>
                    <a:pt x="198" y="592"/>
                  </a:lnTo>
                  <a:lnTo>
                    <a:pt x="205" y="589"/>
                  </a:lnTo>
                  <a:lnTo>
                    <a:pt x="207" y="589"/>
                  </a:lnTo>
                  <a:lnTo>
                    <a:pt x="215" y="589"/>
                  </a:lnTo>
                  <a:lnTo>
                    <a:pt x="223" y="592"/>
                  </a:lnTo>
                  <a:lnTo>
                    <a:pt x="233" y="594"/>
                  </a:lnTo>
                  <a:lnTo>
                    <a:pt x="235" y="594"/>
                  </a:lnTo>
                  <a:lnTo>
                    <a:pt x="237" y="589"/>
                  </a:lnTo>
                  <a:lnTo>
                    <a:pt x="235" y="578"/>
                  </a:lnTo>
                  <a:lnTo>
                    <a:pt x="232" y="567"/>
                  </a:lnTo>
                  <a:lnTo>
                    <a:pt x="228" y="552"/>
                  </a:lnTo>
                  <a:lnTo>
                    <a:pt x="228" y="550"/>
                  </a:lnTo>
                  <a:lnTo>
                    <a:pt x="228" y="549"/>
                  </a:lnTo>
                  <a:lnTo>
                    <a:pt x="232" y="544"/>
                  </a:lnTo>
                  <a:lnTo>
                    <a:pt x="235" y="547"/>
                  </a:lnTo>
                  <a:lnTo>
                    <a:pt x="243" y="549"/>
                  </a:lnTo>
                  <a:lnTo>
                    <a:pt x="248" y="549"/>
                  </a:lnTo>
                  <a:lnTo>
                    <a:pt x="250" y="550"/>
                  </a:lnTo>
                  <a:lnTo>
                    <a:pt x="250" y="552"/>
                  </a:lnTo>
                  <a:lnTo>
                    <a:pt x="255" y="563"/>
                  </a:lnTo>
                  <a:lnTo>
                    <a:pt x="256" y="565"/>
                  </a:lnTo>
                  <a:lnTo>
                    <a:pt x="268" y="565"/>
                  </a:lnTo>
                  <a:lnTo>
                    <a:pt x="270" y="565"/>
                  </a:lnTo>
                  <a:lnTo>
                    <a:pt x="280" y="563"/>
                  </a:lnTo>
                  <a:lnTo>
                    <a:pt x="283" y="565"/>
                  </a:lnTo>
                  <a:lnTo>
                    <a:pt x="291" y="568"/>
                  </a:lnTo>
                  <a:lnTo>
                    <a:pt x="293" y="570"/>
                  </a:lnTo>
                  <a:lnTo>
                    <a:pt x="304" y="573"/>
                  </a:lnTo>
                  <a:lnTo>
                    <a:pt x="306" y="571"/>
                  </a:lnTo>
                  <a:lnTo>
                    <a:pt x="308" y="567"/>
                  </a:lnTo>
                  <a:lnTo>
                    <a:pt x="311" y="562"/>
                  </a:lnTo>
                  <a:lnTo>
                    <a:pt x="311" y="560"/>
                  </a:lnTo>
                  <a:lnTo>
                    <a:pt x="311" y="557"/>
                  </a:lnTo>
                  <a:lnTo>
                    <a:pt x="313" y="550"/>
                  </a:lnTo>
                  <a:lnTo>
                    <a:pt x="311" y="549"/>
                  </a:lnTo>
                  <a:lnTo>
                    <a:pt x="299" y="542"/>
                  </a:lnTo>
                  <a:lnTo>
                    <a:pt x="291" y="539"/>
                  </a:lnTo>
                  <a:lnTo>
                    <a:pt x="276" y="533"/>
                  </a:lnTo>
                  <a:lnTo>
                    <a:pt x="275" y="531"/>
                  </a:lnTo>
                  <a:lnTo>
                    <a:pt x="271" y="526"/>
                  </a:lnTo>
                  <a:lnTo>
                    <a:pt x="268" y="520"/>
                  </a:lnTo>
                  <a:lnTo>
                    <a:pt x="268" y="518"/>
                  </a:lnTo>
                  <a:lnTo>
                    <a:pt x="270" y="513"/>
                  </a:lnTo>
                  <a:lnTo>
                    <a:pt x="273" y="512"/>
                  </a:lnTo>
                  <a:lnTo>
                    <a:pt x="275" y="510"/>
                  </a:lnTo>
                  <a:lnTo>
                    <a:pt x="276" y="503"/>
                  </a:lnTo>
                  <a:lnTo>
                    <a:pt x="271" y="500"/>
                  </a:lnTo>
                  <a:lnTo>
                    <a:pt x="266" y="494"/>
                  </a:lnTo>
                  <a:lnTo>
                    <a:pt x="260" y="489"/>
                  </a:lnTo>
                  <a:lnTo>
                    <a:pt x="260" y="487"/>
                  </a:lnTo>
                  <a:lnTo>
                    <a:pt x="258" y="486"/>
                  </a:lnTo>
                  <a:lnTo>
                    <a:pt x="263" y="481"/>
                  </a:lnTo>
                  <a:lnTo>
                    <a:pt x="265" y="481"/>
                  </a:lnTo>
                  <a:lnTo>
                    <a:pt x="271" y="482"/>
                  </a:lnTo>
                  <a:lnTo>
                    <a:pt x="275" y="484"/>
                  </a:lnTo>
                  <a:lnTo>
                    <a:pt x="280" y="487"/>
                  </a:lnTo>
                  <a:lnTo>
                    <a:pt x="281" y="489"/>
                  </a:lnTo>
                  <a:lnTo>
                    <a:pt x="289" y="489"/>
                  </a:lnTo>
                  <a:lnTo>
                    <a:pt x="291" y="489"/>
                  </a:lnTo>
                  <a:lnTo>
                    <a:pt x="301" y="487"/>
                  </a:lnTo>
                  <a:lnTo>
                    <a:pt x="304" y="487"/>
                  </a:lnTo>
                  <a:lnTo>
                    <a:pt x="313" y="486"/>
                  </a:lnTo>
                  <a:lnTo>
                    <a:pt x="316" y="486"/>
                  </a:lnTo>
                  <a:lnTo>
                    <a:pt x="326" y="487"/>
                  </a:lnTo>
                  <a:lnTo>
                    <a:pt x="327" y="487"/>
                  </a:lnTo>
                  <a:lnTo>
                    <a:pt x="329" y="487"/>
                  </a:lnTo>
                  <a:lnTo>
                    <a:pt x="339" y="486"/>
                  </a:lnTo>
                  <a:lnTo>
                    <a:pt x="339" y="484"/>
                  </a:lnTo>
                  <a:lnTo>
                    <a:pt x="341" y="482"/>
                  </a:lnTo>
                  <a:lnTo>
                    <a:pt x="344" y="476"/>
                  </a:lnTo>
                  <a:lnTo>
                    <a:pt x="344" y="473"/>
                  </a:lnTo>
                  <a:lnTo>
                    <a:pt x="342" y="460"/>
                  </a:lnTo>
                  <a:lnTo>
                    <a:pt x="337" y="452"/>
                  </a:lnTo>
                  <a:lnTo>
                    <a:pt x="334" y="444"/>
                  </a:lnTo>
                  <a:lnTo>
                    <a:pt x="332" y="442"/>
                  </a:lnTo>
                  <a:lnTo>
                    <a:pt x="329" y="432"/>
                  </a:lnTo>
                  <a:lnTo>
                    <a:pt x="323" y="427"/>
                  </a:lnTo>
                  <a:lnTo>
                    <a:pt x="321" y="423"/>
                  </a:lnTo>
                  <a:lnTo>
                    <a:pt x="318" y="414"/>
                  </a:lnTo>
                  <a:lnTo>
                    <a:pt x="316" y="408"/>
                  </a:lnTo>
                  <a:lnTo>
                    <a:pt x="316" y="406"/>
                  </a:lnTo>
                  <a:lnTo>
                    <a:pt x="311" y="390"/>
                  </a:lnTo>
                  <a:lnTo>
                    <a:pt x="311" y="389"/>
                  </a:lnTo>
                  <a:lnTo>
                    <a:pt x="311" y="384"/>
                  </a:lnTo>
                  <a:lnTo>
                    <a:pt x="311" y="381"/>
                  </a:lnTo>
                  <a:lnTo>
                    <a:pt x="311" y="376"/>
                  </a:lnTo>
                  <a:lnTo>
                    <a:pt x="311" y="372"/>
                  </a:lnTo>
                  <a:lnTo>
                    <a:pt x="308" y="364"/>
                  </a:lnTo>
                  <a:lnTo>
                    <a:pt x="304" y="348"/>
                  </a:lnTo>
                  <a:lnTo>
                    <a:pt x="303" y="345"/>
                  </a:lnTo>
                  <a:lnTo>
                    <a:pt x="301" y="343"/>
                  </a:lnTo>
                  <a:lnTo>
                    <a:pt x="296" y="330"/>
                  </a:lnTo>
                  <a:lnTo>
                    <a:pt x="296" y="329"/>
                  </a:lnTo>
                  <a:lnTo>
                    <a:pt x="293" y="319"/>
                  </a:lnTo>
                  <a:lnTo>
                    <a:pt x="293" y="317"/>
                  </a:lnTo>
                  <a:lnTo>
                    <a:pt x="296" y="311"/>
                  </a:lnTo>
                  <a:lnTo>
                    <a:pt x="296" y="303"/>
                  </a:lnTo>
                  <a:lnTo>
                    <a:pt x="296" y="301"/>
                  </a:lnTo>
                  <a:lnTo>
                    <a:pt x="298" y="290"/>
                  </a:lnTo>
                  <a:lnTo>
                    <a:pt x="299" y="287"/>
                  </a:lnTo>
                  <a:lnTo>
                    <a:pt x="301" y="272"/>
                  </a:lnTo>
                  <a:lnTo>
                    <a:pt x="303" y="267"/>
                  </a:lnTo>
                  <a:lnTo>
                    <a:pt x="303" y="259"/>
                  </a:lnTo>
                  <a:lnTo>
                    <a:pt x="301" y="254"/>
                  </a:lnTo>
                  <a:lnTo>
                    <a:pt x="299" y="253"/>
                  </a:lnTo>
                  <a:lnTo>
                    <a:pt x="298" y="253"/>
                  </a:lnTo>
                  <a:lnTo>
                    <a:pt x="296" y="254"/>
                  </a:lnTo>
                  <a:lnTo>
                    <a:pt x="291" y="256"/>
                  </a:lnTo>
                  <a:lnTo>
                    <a:pt x="289" y="256"/>
                  </a:lnTo>
                  <a:lnTo>
                    <a:pt x="284" y="259"/>
                  </a:lnTo>
                  <a:lnTo>
                    <a:pt x="280" y="259"/>
                  </a:lnTo>
                  <a:lnTo>
                    <a:pt x="278" y="259"/>
                  </a:lnTo>
                  <a:lnTo>
                    <a:pt x="273" y="259"/>
                  </a:lnTo>
                  <a:lnTo>
                    <a:pt x="266" y="262"/>
                  </a:lnTo>
                  <a:lnTo>
                    <a:pt x="261" y="264"/>
                  </a:lnTo>
                  <a:lnTo>
                    <a:pt x="253" y="264"/>
                  </a:lnTo>
                  <a:lnTo>
                    <a:pt x="246" y="254"/>
                  </a:lnTo>
                  <a:lnTo>
                    <a:pt x="240" y="243"/>
                  </a:lnTo>
                  <a:lnTo>
                    <a:pt x="240" y="230"/>
                  </a:lnTo>
                  <a:lnTo>
                    <a:pt x="240" y="227"/>
                  </a:lnTo>
                  <a:lnTo>
                    <a:pt x="233" y="224"/>
                  </a:lnTo>
                  <a:lnTo>
                    <a:pt x="228" y="219"/>
                  </a:lnTo>
                  <a:lnTo>
                    <a:pt x="222" y="214"/>
                  </a:lnTo>
                  <a:lnTo>
                    <a:pt x="217" y="209"/>
                  </a:lnTo>
                  <a:lnTo>
                    <a:pt x="217" y="207"/>
                  </a:lnTo>
                  <a:lnTo>
                    <a:pt x="217" y="199"/>
                  </a:lnTo>
                  <a:lnTo>
                    <a:pt x="218" y="198"/>
                  </a:lnTo>
                  <a:lnTo>
                    <a:pt x="220" y="193"/>
                  </a:lnTo>
                  <a:lnTo>
                    <a:pt x="218" y="188"/>
                  </a:lnTo>
                  <a:lnTo>
                    <a:pt x="215" y="185"/>
                  </a:lnTo>
                  <a:lnTo>
                    <a:pt x="212" y="180"/>
                  </a:lnTo>
                  <a:lnTo>
                    <a:pt x="210" y="178"/>
                  </a:lnTo>
                  <a:lnTo>
                    <a:pt x="207" y="173"/>
                  </a:lnTo>
                  <a:lnTo>
                    <a:pt x="207" y="170"/>
                  </a:lnTo>
                  <a:lnTo>
                    <a:pt x="200" y="162"/>
                  </a:lnTo>
                  <a:lnTo>
                    <a:pt x="198" y="160"/>
                  </a:lnTo>
                  <a:lnTo>
                    <a:pt x="200" y="152"/>
                  </a:lnTo>
                  <a:lnTo>
                    <a:pt x="207" y="151"/>
                  </a:lnTo>
                  <a:lnTo>
                    <a:pt x="217" y="144"/>
                  </a:lnTo>
                  <a:lnTo>
                    <a:pt x="220" y="143"/>
                  </a:lnTo>
                  <a:lnTo>
                    <a:pt x="220" y="141"/>
                  </a:lnTo>
                  <a:lnTo>
                    <a:pt x="250" y="118"/>
                  </a:lnTo>
                  <a:lnTo>
                    <a:pt x="250" y="115"/>
                  </a:lnTo>
                  <a:lnTo>
                    <a:pt x="250" y="107"/>
                  </a:lnTo>
                  <a:lnTo>
                    <a:pt x="251" y="101"/>
                  </a:lnTo>
                  <a:lnTo>
                    <a:pt x="253" y="99"/>
                  </a:lnTo>
                  <a:lnTo>
                    <a:pt x="256" y="94"/>
                  </a:lnTo>
                  <a:lnTo>
                    <a:pt x="258" y="94"/>
                  </a:lnTo>
                  <a:lnTo>
                    <a:pt x="265" y="89"/>
                  </a:lnTo>
                  <a:lnTo>
                    <a:pt x="268" y="83"/>
                  </a:lnTo>
                  <a:lnTo>
                    <a:pt x="268" y="81"/>
                  </a:lnTo>
                  <a:lnTo>
                    <a:pt x="276" y="76"/>
                  </a:lnTo>
                  <a:lnTo>
                    <a:pt x="278" y="73"/>
                  </a:lnTo>
                  <a:lnTo>
                    <a:pt x="275" y="65"/>
                  </a:lnTo>
                  <a:lnTo>
                    <a:pt x="268" y="63"/>
                  </a:lnTo>
                  <a:lnTo>
                    <a:pt x="261" y="63"/>
                  </a:lnTo>
                  <a:lnTo>
                    <a:pt x="256" y="65"/>
                  </a:lnTo>
                  <a:lnTo>
                    <a:pt x="255" y="65"/>
                  </a:lnTo>
                  <a:lnTo>
                    <a:pt x="245" y="63"/>
                  </a:lnTo>
                  <a:lnTo>
                    <a:pt x="237" y="62"/>
                  </a:lnTo>
                  <a:lnTo>
                    <a:pt x="235" y="60"/>
                  </a:lnTo>
                  <a:lnTo>
                    <a:pt x="225" y="60"/>
                  </a:lnTo>
                  <a:lnTo>
                    <a:pt x="218" y="57"/>
                  </a:lnTo>
                  <a:lnTo>
                    <a:pt x="208" y="55"/>
                  </a:lnTo>
                  <a:lnTo>
                    <a:pt x="198" y="55"/>
                  </a:lnTo>
                  <a:lnTo>
                    <a:pt x="185" y="60"/>
                  </a:lnTo>
                  <a:lnTo>
                    <a:pt x="174" y="65"/>
                  </a:lnTo>
                  <a:lnTo>
                    <a:pt x="164" y="63"/>
                  </a:lnTo>
                  <a:lnTo>
                    <a:pt x="157" y="58"/>
                  </a:lnTo>
                  <a:lnTo>
                    <a:pt x="155" y="50"/>
                  </a:lnTo>
                  <a:lnTo>
                    <a:pt x="155" y="44"/>
                  </a:lnTo>
                  <a:lnTo>
                    <a:pt x="157" y="33"/>
                  </a:lnTo>
                  <a:lnTo>
                    <a:pt x="151" y="25"/>
                  </a:lnTo>
                  <a:lnTo>
                    <a:pt x="147" y="13"/>
                  </a:lnTo>
                  <a:lnTo>
                    <a:pt x="151" y="5"/>
                  </a:lnTo>
                  <a:lnTo>
                    <a:pt x="15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5" name="Freeform 185"/>
            <p:cNvSpPr>
              <a:spLocks/>
            </p:cNvSpPr>
            <p:nvPr/>
          </p:nvSpPr>
          <p:spPr bwMode="auto">
            <a:xfrm>
              <a:off x="2695574" y="1188245"/>
              <a:ext cx="728663" cy="1397000"/>
            </a:xfrm>
            <a:custGeom>
              <a:avLst/>
              <a:gdLst>
                <a:gd name="T0" fmla="*/ 45 w 916"/>
                <a:gd name="T1" fmla="*/ 127 h 1761"/>
                <a:gd name="T2" fmla="*/ 78 w 916"/>
                <a:gd name="T3" fmla="*/ 141 h 1761"/>
                <a:gd name="T4" fmla="*/ 107 w 916"/>
                <a:gd name="T5" fmla="*/ 93 h 1761"/>
                <a:gd name="T6" fmla="*/ 162 w 916"/>
                <a:gd name="T7" fmla="*/ 94 h 1761"/>
                <a:gd name="T8" fmla="*/ 217 w 916"/>
                <a:gd name="T9" fmla="*/ 114 h 1761"/>
                <a:gd name="T10" fmla="*/ 268 w 916"/>
                <a:gd name="T11" fmla="*/ 141 h 1761"/>
                <a:gd name="T12" fmla="*/ 307 w 916"/>
                <a:gd name="T13" fmla="*/ 135 h 1761"/>
                <a:gd name="T14" fmla="*/ 354 w 916"/>
                <a:gd name="T15" fmla="*/ 88 h 1761"/>
                <a:gd name="T16" fmla="*/ 387 w 916"/>
                <a:gd name="T17" fmla="*/ 47 h 1761"/>
                <a:gd name="T18" fmla="*/ 413 w 916"/>
                <a:gd name="T19" fmla="*/ 0 h 1761"/>
                <a:gd name="T20" fmla="*/ 461 w 916"/>
                <a:gd name="T21" fmla="*/ 13 h 1761"/>
                <a:gd name="T22" fmla="*/ 511 w 916"/>
                <a:gd name="T23" fmla="*/ 7 h 1761"/>
                <a:gd name="T24" fmla="*/ 561 w 916"/>
                <a:gd name="T25" fmla="*/ 5 h 1761"/>
                <a:gd name="T26" fmla="*/ 604 w 916"/>
                <a:gd name="T27" fmla="*/ 26 h 1761"/>
                <a:gd name="T28" fmla="*/ 637 w 916"/>
                <a:gd name="T29" fmla="*/ 54 h 1761"/>
                <a:gd name="T30" fmla="*/ 693 w 916"/>
                <a:gd name="T31" fmla="*/ 62 h 1761"/>
                <a:gd name="T32" fmla="*/ 741 w 916"/>
                <a:gd name="T33" fmla="*/ 65 h 1761"/>
                <a:gd name="T34" fmla="*/ 774 w 916"/>
                <a:gd name="T35" fmla="*/ 33 h 1761"/>
                <a:gd name="T36" fmla="*/ 815 w 916"/>
                <a:gd name="T37" fmla="*/ 47 h 1761"/>
                <a:gd name="T38" fmla="*/ 838 w 916"/>
                <a:gd name="T39" fmla="*/ 109 h 1761"/>
                <a:gd name="T40" fmla="*/ 820 w 916"/>
                <a:gd name="T41" fmla="*/ 177 h 1761"/>
                <a:gd name="T42" fmla="*/ 766 w 916"/>
                <a:gd name="T43" fmla="*/ 174 h 1761"/>
                <a:gd name="T44" fmla="*/ 762 w 916"/>
                <a:gd name="T45" fmla="*/ 220 h 1761"/>
                <a:gd name="T46" fmla="*/ 736 w 916"/>
                <a:gd name="T47" fmla="*/ 263 h 1761"/>
                <a:gd name="T48" fmla="*/ 780 w 916"/>
                <a:gd name="T49" fmla="*/ 318 h 1761"/>
                <a:gd name="T50" fmla="*/ 792 w 916"/>
                <a:gd name="T51" fmla="*/ 384 h 1761"/>
                <a:gd name="T52" fmla="*/ 805 w 916"/>
                <a:gd name="T53" fmla="*/ 478 h 1761"/>
                <a:gd name="T54" fmla="*/ 809 w 916"/>
                <a:gd name="T55" fmla="*/ 549 h 1761"/>
                <a:gd name="T56" fmla="*/ 857 w 916"/>
                <a:gd name="T57" fmla="*/ 591 h 1761"/>
                <a:gd name="T58" fmla="*/ 916 w 916"/>
                <a:gd name="T59" fmla="*/ 641 h 1761"/>
                <a:gd name="T60" fmla="*/ 873 w 916"/>
                <a:gd name="T61" fmla="*/ 690 h 1761"/>
                <a:gd name="T62" fmla="*/ 853 w 916"/>
                <a:gd name="T63" fmla="*/ 743 h 1761"/>
                <a:gd name="T64" fmla="*/ 830 w 916"/>
                <a:gd name="T65" fmla="*/ 784 h 1761"/>
                <a:gd name="T66" fmla="*/ 807 w 916"/>
                <a:gd name="T67" fmla="*/ 848 h 1761"/>
                <a:gd name="T68" fmla="*/ 804 w 916"/>
                <a:gd name="T69" fmla="*/ 897 h 1761"/>
                <a:gd name="T70" fmla="*/ 802 w 916"/>
                <a:gd name="T71" fmla="*/ 941 h 1761"/>
                <a:gd name="T72" fmla="*/ 779 w 916"/>
                <a:gd name="T73" fmla="*/ 996 h 1761"/>
                <a:gd name="T74" fmla="*/ 822 w 916"/>
                <a:gd name="T75" fmla="*/ 1025 h 1761"/>
                <a:gd name="T76" fmla="*/ 797 w 916"/>
                <a:gd name="T77" fmla="*/ 1073 h 1761"/>
                <a:gd name="T78" fmla="*/ 762 w 916"/>
                <a:gd name="T79" fmla="*/ 1109 h 1761"/>
                <a:gd name="T80" fmla="*/ 728 w 916"/>
                <a:gd name="T81" fmla="*/ 1143 h 1761"/>
                <a:gd name="T82" fmla="*/ 719 w 916"/>
                <a:gd name="T83" fmla="*/ 1177 h 1761"/>
                <a:gd name="T84" fmla="*/ 681 w 916"/>
                <a:gd name="T85" fmla="*/ 1211 h 1761"/>
                <a:gd name="T86" fmla="*/ 635 w 916"/>
                <a:gd name="T87" fmla="*/ 1238 h 1761"/>
                <a:gd name="T88" fmla="*/ 613 w 916"/>
                <a:gd name="T89" fmla="*/ 1277 h 1761"/>
                <a:gd name="T90" fmla="*/ 592 w 916"/>
                <a:gd name="T91" fmla="*/ 1303 h 1761"/>
                <a:gd name="T92" fmla="*/ 613 w 916"/>
                <a:gd name="T93" fmla="*/ 1342 h 1761"/>
                <a:gd name="T94" fmla="*/ 610 w 916"/>
                <a:gd name="T95" fmla="*/ 1395 h 1761"/>
                <a:gd name="T96" fmla="*/ 549 w 916"/>
                <a:gd name="T97" fmla="*/ 1436 h 1761"/>
                <a:gd name="T98" fmla="*/ 509 w 916"/>
                <a:gd name="T99" fmla="*/ 1452 h 1761"/>
                <a:gd name="T100" fmla="*/ 465 w 916"/>
                <a:gd name="T101" fmla="*/ 1509 h 1761"/>
                <a:gd name="T102" fmla="*/ 446 w 916"/>
                <a:gd name="T103" fmla="*/ 1560 h 1761"/>
                <a:gd name="T104" fmla="*/ 403 w 916"/>
                <a:gd name="T105" fmla="*/ 1589 h 1761"/>
                <a:gd name="T106" fmla="*/ 427 w 916"/>
                <a:gd name="T107" fmla="*/ 1617 h 1761"/>
                <a:gd name="T108" fmla="*/ 392 w 916"/>
                <a:gd name="T109" fmla="*/ 1644 h 1761"/>
                <a:gd name="T110" fmla="*/ 374 w 916"/>
                <a:gd name="T111" fmla="*/ 1677 h 1761"/>
                <a:gd name="T112" fmla="*/ 346 w 916"/>
                <a:gd name="T113" fmla="*/ 1699 h 1761"/>
                <a:gd name="T114" fmla="*/ 319 w 916"/>
                <a:gd name="T115" fmla="*/ 1719 h 1761"/>
                <a:gd name="T116" fmla="*/ 278 w 916"/>
                <a:gd name="T117" fmla="*/ 1761 h 1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16" h="1761">
                  <a:moveTo>
                    <a:pt x="0" y="117"/>
                  </a:moveTo>
                  <a:lnTo>
                    <a:pt x="5" y="119"/>
                  </a:lnTo>
                  <a:lnTo>
                    <a:pt x="8" y="122"/>
                  </a:lnTo>
                  <a:lnTo>
                    <a:pt x="16" y="127"/>
                  </a:lnTo>
                  <a:lnTo>
                    <a:pt x="25" y="125"/>
                  </a:lnTo>
                  <a:lnTo>
                    <a:pt x="26" y="125"/>
                  </a:lnTo>
                  <a:lnTo>
                    <a:pt x="31" y="120"/>
                  </a:lnTo>
                  <a:lnTo>
                    <a:pt x="36" y="122"/>
                  </a:lnTo>
                  <a:lnTo>
                    <a:pt x="38" y="122"/>
                  </a:lnTo>
                  <a:lnTo>
                    <a:pt x="45" y="127"/>
                  </a:lnTo>
                  <a:lnTo>
                    <a:pt x="46" y="128"/>
                  </a:lnTo>
                  <a:lnTo>
                    <a:pt x="51" y="131"/>
                  </a:lnTo>
                  <a:lnTo>
                    <a:pt x="54" y="133"/>
                  </a:lnTo>
                  <a:lnTo>
                    <a:pt x="58" y="135"/>
                  </a:lnTo>
                  <a:lnTo>
                    <a:pt x="59" y="136"/>
                  </a:lnTo>
                  <a:lnTo>
                    <a:pt x="61" y="136"/>
                  </a:lnTo>
                  <a:lnTo>
                    <a:pt x="63" y="138"/>
                  </a:lnTo>
                  <a:lnTo>
                    <a:pt x="66" y="138"/>
                  </a:lnTo>
                  <a:lnTo>
                    <a:pt x="69" y="138"/>
                  </a:lnTo>
                  <a:lnTo>
                    <a:pt x="78" y="141"/>
                  </a:lnTo>
                  <a:lnTo>
                    <a:pt x="83" y="141"/>
                  </a:lnTo>
                  <a:lnTo>
                    <a:pt x="88" y="143"/>
                  </a:lnTo>
                  <a:lnTo>
                    <a:pt x="91" y="138"/>
                  </a:lnTo>
                  <a:lnTo>
                    <a:pt x="96" y="127"/>
                  </a:lnTo>
                  <a:lnTo>
                    <a:pt x="97" y="117"/>
                  </a:lnTo>
                  <a:lnTo>
                    <a:pt x="101" y="112"/>
                  </a:lnTo>
                  <a:lnTo>
                    <a:pt x="107" y="110"/>
                  </a:lnTo>
                  <a:lnTo>
                    <a:pt x="106" y="104"/>
                  </a:lnTo>
                  <a:lnTo>
                    <a:pt x="102" y="96"/>
                  </a:lnTo>
                  <a:lnTo>
                    <a:pt x="107" y="93"/>
                  </a:lnTo>
                  <a:lnTo>
                    <a:pt x="112" y="93"/>
                  </a:lnTo>
                  <a:lnTo>
                    <a:pt x="117" y="89"/>
                  </a:lnTo>
                  <a:lnTo>
                    <a:pt x="122" y="89"/>
                  </a:lnTo>
                  <a:lnTo>
                    <a:pt x="129" y="88"/>
                  </a:lnTo>
                  <a:lnTo>
                    <a:pt x="134" y="88"/>
                  </a:lnTo>
                  <a:lnTo>
                    <a:pt x="140" y="88"/>
                  </a:lnTo>
                  <a:lnTo>
                    <a:pt x="149" y="88"/>
                  </a:lnTo>
                  <a:lnTo>
                    <a:pt x="154" y="88"/>
                  </a:lnTo>
                  <a:lnTo>
                    <a:pt x="159" y="91"/>
                  </a:lnTo>
                  <a:lnTo>
                    <a:pt x="162" y="94"/>
                  </a:lnTo>
                  <a:lnTo>
                    <a:pt x="165" y="94"/>
                  </a:lnTo>
                  <a:lnTo>
                    <a:pt x="170" y="93"/>
                  </a:lnTo>
                  <a:lnTo>
                    <a:pt x="182" y="97"/>
                  </a:lnTo>
                  <a:lnTo>
                    <a:pt x="187" y="101"/>
                  </a:lnTo>
                  <a:lnTo>
                    <a:pt x="192" y="104"/>
                  </a:lnTo>
                  <a:lnTo>
                    <a:pt x="197" y="106"/>
                  </a:lnTo>
                  <a:lnTo>
                    <a:pt x="202" y="109"/>
                  </a:lnTo>
                  <a:lnTo>
                    <a:pt x="208" y="110"/>
                  </a:lnTo>
                  <a:lnTo>
                    <a:pt x="212" y="110"/>
                  </a:lnTo>
                  <a:lnTo>
                    <a:pt x="217" y="114"/>
                  </a:lnTo>
                  <a:lnTo>
                    <a:pt x="223" y="117"/>
                  </a:lnTo>
                  <a:lnTo>
                    <a:pt x="228" y="119"/>
                  </a:lnTo>
                  <a:lnTo>
                    <a:pt x="233" y="120"/>
                  </a:lnTo>
                  <a:lnTo>
                    <a:pt x="240" y="122"/>
                  </a:lnTo>
                  <a:lnTo>
                    <a:pt x="246" y="125"/>
                  </a:lnTo>
                  <a:lnTo>
                    <a:pt x="251" y="128"/>
                  </a:lnTo>
                  <a:lnTo>
                    <a:pt x="255" y="133"/>
                  </a:lnTo>
                  <a:lnTo>
                    <a:pt x="260" y="135"/>
                  </a:lnTo>
                  <a:lnTo>
                    <a:pt x="264" y="135"/>
                  </a:lnTo>
                  <a:lnTo>
                    <a:pt x="268" y="141"/>
                  </a:lnTo>
                  <a:lnTo>
                    <a:pt x="266" y="144"/>
                  </a:lnTo>
                  <a:lnTo>
                    <a:pt x="271" y="146"/>
                  </a:lnTo>
                  <a:lnTo>
                    <a:pt x="276" y="148"/>
                  </a:lnTo>
                  <a:lnTo>
                    <a:pt x="276" y="154"/>
                  </a:lnTo>
                  <a:lnTo>
                    <a:pt x="276" y="159"/>
                  </a:lnTo>
                  <a:lnTo>
                    <a:pt x="281" y="161"/>
                  </a:lnTo>
                  <a:lnTo>
                    <a:pt x="293" y="152"/>
                  </a:lnTo>
                  <a:lnTo>
                    <a:pt x="296" y="148"/>
                  </a:lnTo>
                  <a:lnTo>
                    <a:pt x="299" y="141"/>
                  </a:lnTo>
                  <a:lnTo>
                    <a:pt x="307" y="135"/>
                  </a:lnTo>
                  <a:lnTo>
                    <a:pt x="316" y="130"/>
                  </a:lnTo>
                  <a:lnTo>
                    <a:pt x="321" y="127"/>
                  </a:lnTo>
                  <a:lnTo>
                    <a:pt x="331" y="120"/>
                  </a:lnTo>
                  <a:lnTo>
                    <a:pt x="334" y="112"/>
                  </a:lnTo>
                  <a:lnTo>
                    <a:pt x="337" y="109"/>
                  </a:lnTo>
                  <a:lnTo>
                    <a:pt x="342" y="106"/>
                  </a:lnTo>
                  <a:lnTo>
                    <a:pt x="344" y="99"/>
                  </a:lnTo>
                  <a:lnTo>
                    <a:pt x="349" y="94"/>
                  </a:lnTo>
                  <a:lnTo>
                    <a:pt x="352" y="91"/>
                  </a:lnTo>
                  <a:lnTo>
                    <a:pt x="354" y="88"/>
                  </a:lnTo>
                  <a:lnTo>
                    <a:pt x="359" y="80"/>
                  </a:lnTo>
                  <a:lnTo>
                    <a:pt x="362" y="75"/>
                  </a:lnTo>
                  <a:lnTo>
                    <a:pt x="370" y="70"/>
                  </a:lnTo>
                  <a:lnTo>
                    <a:pt x="375" y="68"/>
                  </a:lnTo>
                  <a:lnTo>
                    <a:pt x="379" y="65"/>
                  </a:lnTo>
                  <a:lnTo>
                    <a:pt x="377" y="60"/>
                  </a:lnTo>
                  <a:lnTo>
                    <a:pt x="377" y="59"/>
                  </a:lnTo>
                  <a:lnTo>
                    <a:pt x="380" y="55"/>
                  </a:lnTo>
                  <a:lnTo>
                    <a:pt x="384" y="52"/>
                  </a:lnTo>
                  <a:lnTo>
                    <a:pt x="387" y="47"/>
                  </a:lnTo>
                  <a:lnTo>
                    <a:pt x="389" y="46"/>
                  </a:lnTo>
                  <a:lnTo>
                    <a:pt x="390" y="39"/>
                  </a:lnTo>
                  <a:lnTo>
                    <a:pt x="393" y="36"/>
                  </a:lnTo>
                  <a:lnTo>
                    <a:pt x="397" y="34"/>
                  </a:lnTo>
                  <a:lnTo>
                    <a:pt x="398" y="31"/>
                  </a:lnTo>
                  <a:lnTo>
                    <a:pt x="402" y="31"/>
                  </a:lnTo>
                  <a:lnTo>
                    <a:pt x="407" y="17"/>
                  </a:lnTo>
                  <a:lnTo>
                    <a:pt x="408" y="8"/>
                  </a:lnTo>
                  <a:lnTo>
                    <a:pt x="412" y="4"/>
                  </a:lnTo>
                  <a:lnTo>
                    <a:pt x="413" y="0"/>
                  </a:lnTo>
                  <a:lnTo>
                    <a:pt x="422" y="2"/>
                  </a:lnTo>
                  <a:lnTo>
                    <a:pt x="430" y="4"/>
                  </a:lnTo>
                  <a:lnTo>
                    <a:pt x="432" y="8"/>
                  </a:lnTo>
                  <a:lnTo>
                    <a:pt x="436" y="7"/>
                  </a:lnTo>
                  <a:lnTo>
                    <a:pt x="438" y="13"/>
                  </a:lnTo>
                  <a:lnTo>
                    <a:pt x="440" y="15"/>
                  </a:lnTo>
                  <a:lnTo>
                    <a:pt x="448" y="8"/>
                  </a:lnTo>
                  <a:lnTo>
                    <a:pt x="451" y="10"/>
                  </a:lnTo>
                  <a:lnTo>
                    <a:pt x="455" y="12"/>
                  </a:lnTo>
                  <a:lnTo>
                    <a:pt x="461" y="13"/>
                  </a:lnTo>
                  <a:lnTo>
                    <a:pt x="465" y="10"/>
                  </a:lnTo>
                  <a:lnTo>
                    <a:pt x="473" y="12"/>
                  </a:lnTo>
                  <a:lnTo>
                    <a:pt x="478" y="12"/>
                  </a:lnTo>
                  <a:lnTo>
                    <a:pt x="488" y="12"/>
                  </a:lnTo>
                  <a:lnTo>
                    <a:pt x="493" y="13"/>
                  </a:lnTo>
                  <a:lnTo>
                    <a:pt x="498" y="17"/>
                  </a:lnTo>
                  <a:lnTo>
                    <a:pt x="503" y="17"/>
                  </a:lnTo>
                  <a:lnTo>
                    <a:pt x="506" y="10"/>
                  </a:lnTo>
                  <a:lnTo>
                    <a:pt x="509" y="10"/>
                  </a:lnTo>
                  <a:lnTo>
                    <a:pt x="511" y="7"/>
                  </a:lnTo>
                  <a:lnTo>
                    <a:pt x="521" y="7"/>
                  </a:lnTo>
                  <a:lnTo>
                    <a:pt x="531" y="10"/>
                  </a:lnTo>
                  <a:lnTo>
                    <a:pt x="532" y="13"/>
                  </a:lnTo>
                  <a:lnTo>
                    <a:pt x="539" y="12"/>
                  </a:lnTo>
                  <a:lnTo>
                    <a:pt x="542" y="17"/>
                  </a:lnTo>
                  <a:lnTo>
                    <a:pt x="547" y="15"/>
                  </a:lnTo>
                  <a:lnTo>
                    <a:pt x="549" y="13"/>
                  </a:lnTo>
                  <a:lnTo>
                    <a:pt x="554" y="8"/>
                  </a:lnTo>
                  <a:lnTo>
                    <a:pt x="556" y="5"/>
                  </a:lnTo>
                  <a:lnTo>
                    <a:pt x="561" y="5"/>
                  </a:lnTo>
                  <a:lnTo>
                    <a:pt x="565" y="7"/>
                  </a:lnTo>
                  <a:lnTo>
                    <a:pt x="567" y="7"/>
                  </a:lnTo>
                  <a:lnTo>
                    <a:pt x="574" y="12"/>
                  </a:lnTo>
                  <a:lnTo>
                    <a:pt x="577" y="10"/>
                  </a:lnTo>
                  <a:lnTo>
                    <a:pt x="582" y="13"/>
                  </a:lnTo>
                  <a:lnTo>
                    <a:pt x="587" y="15"/>
                  </a:lnTo>
                  <a:lnTo>
                    <a:pt x="592" y="17"/>
                  </a:lnTo>
                  <a:lnTo>
                    <a:pt x="595" y="17"/>
                  </a:lnTo>
                  <a:lnTo>
                    <a:pt x="600" y="21"/>
                  </a:lnTo>
                  <a:lnTo>
                    <a:pt x="604" y="26"/>
                  </a:lnTo>
                  <a:lnTo>
                    <a:pt x="604" y="31"/>
                  </a:lnTo>
                  <a:lnTo>
                    <a:pt x="605" y="33"/>
                  </a:lnTo>
                  <a:lnTo>
                    <a:pt x="610" y="31"/>
                  </a:lnTo>
                  <a:lnTo>
                    <a:pt x="617" y="34"/>
                  </a:lnTo>
                  <a:lnTo>
                    <a:pt x="625" y="39"/>
                  </a:lnTo>
                  <a:lnTo>
                    <a:pt x="628" y="42"/>
                  </a:lnTo>
                  <a:lnTo>
                    <a:pt x="630" y="47"/>
                  </a:lnTo>
                  <a:lnTo>
                    <a:pt x="632" y="54"/>
                  </a:lnTo>
                  <a:lnTo>
                    <a:pt x="633" y="55"/>
                  </a:lnTo>
                  <a:lnTo>
                    <a:pt x="637" y="54"/>
                  </a:lnTo>
                  <a:lnTo>
                    <a:pt x="645" y="54"/>
                  </a:lnTo>
                  <a:lnTo>
                    <a:pt x="655" y="54"/>
                  </a:lnTo>
                  <a:lnTo>
                    <a:pt x="658" y="57"/>
                  </a:lnTo>
                  <a:lnTo>
                    <a:pt x="656" y="63"/>
                  </a:lnTo>
                  <a:lnTo>
                    <a:pt x="663" y="68"/>
                  </a:lnTo>
                  <a:lnTo>
                    <a:pt x="671" y="63"/>
                  </a:lnTo>
                  <a:lnTo>
                    <a:pt x="678" y="63"/>
                  </a:lnTo>
                  <a:lnTo>
                    <a:pt x="681" y="62"/>
                  </a:lnTo>
                  <a:lnTo>
                    <a:pt x="686" y="63"/>
                  </a:lnTo>
                  <a:lnTo>
                    <a:pt x="693" y="62"/>
                  </a:lnTo>
                  <a:lnTo>
                    <a:pt x="696" y="59"/>
                  </a:lnTo>
                  <a:lnTo>
                    <a:pt x="701" y="59"/>
                  </a:lnTo>
                  <a:lnTo>
                    <a:pt x="706" y="59"/>
                  </a:lnTo>
                  <a:lnTo>
                    <a:pt x="709" y="57"/>
                  </a:lnTo>
                  <a:lnTo>
                    <a:pt x="711" y="59"/>
                  </a:lnTo>
                  <a:lnTo>
                    <a:pt x="716" y="52"/>
                  </a:lnTo>
                  <a:lnTo>
                    <a:pt x="724" y="60"/>
                  </a:lnTo>
                  <a:lnTo>
                    <a:pt x="728" y="63"/>
                  </a:lnTo>
                  <a:lnTo>
                    <a:pt x="736" y="62"/>
                  </a:lnTo>
                  <a:lnTo>
                    <a:pt x="741" y="65"/>
                  </a:lnTo>
                  <a:lnTo>
                    <a:pt x="747" y="60"/>
                  </a:lnTo>
                  <a:lnTo>
                    <a:pt x="752" y="54"/>
                  </a:lnTo>
                  <a:lnTo>
                    <a:pt x="752" y="49"/>
                  </a:lnTo>
                  <a:lnTo>
                    <a:pt x="751" y="47"/>
                  </a:lnTo>
                  <a:lnTo>
                    <a:pt x="752" y="44"/>
                  </a:lnTo>
                  <a:lnTo>
                    <a:pt x="751" y="39"/>
                  </a:lnTo>
                  <a:lnTo>
                    <a:pt x="756" y="31"/>
                  </a:lnTo>
                  <a:lnTo>
                    <a:pt x="766" y="36"/>
                  </a:lnTo>
                  <a:lnTo>
                    <a:pt x="771" y="36"/>
                  </a:lnTo>
                  <a:lnTo>
                    <a:pt x="774" y="33"/>
                  </a:lnTo>
                  <a:lnTo>
                    <a:pt x="780" y="34"/>
                  </a:lnTo>
                  <a:lnTo>
                    <a:pt x="784" y="34"/>
                  </a:lnTo>
                  <a:lnTo>
                    <a:pt x="785" y="34"/>
                  </a:lnTo>
                  <a:lnTo>
                    <a:pt x="790" y="34"/>
                  </a:lnTo>
                  <a:lnTo>
                    <a:pt x="795" y="36"/>
                  </a:lnTo>
                  <a:lnTo>
                    <a:pt x="799" y="34"/>
                  </a:lnTo>
                  <a:lnTo>
                    <a:pt x="800" y="42"/>
                  </a:lnTo>
                  <a:lnTo>
                    <a:pt x="805" y="46"/>
                  </a:lnTo>
                  <a:lnTo>
                    <a:pt x="810" y="49"/>
                  </a:lnTo>
                  <a:lnTo>
                    <a:pt x="815" y="47"/>
                  </a:lnTo>
                  <a:lnTo>
                    <a:pt x="830" y="55"/>
                  </a:lnTo>
                  <a:lnTo>
                    <a:pt x="835" y="59"/>
                  </a:lnTo>
                  <a:lnTo>
                    <a:pt x="838" y="67"/>
                  </a:lnTo>
                  <a:lnTo>
                    <a:pt x="842" y="73"/>
                  </a:lnTo>
                  <a:lnTo>
                    <a:pt x="843" y="76"/>
                  </a:lnTo>
                  <a:lnTo>
                    <a:pt x="838" y="83"/>
                  </a:lnTo>
                  <a:lnTo>
                    <a:pt x="832" y="91"/>
                  </a:lnTo>
                  <a:lnTo>
                    <a:pt x="832" y="99"/>
                  </a:lnTo>
                  <a:lnTo>
                    <a:pt x="835" y="104"/>
                  </a:lnTo>
                  <a:lnTo>
                    <a:pt x="838" y="109"/>
                  </a:lnTo>
                  <a:lnTo>
                    <a:pt x="842" y="114"/>
                  </a:lnTo>
                  <a:lnTo>
                    <a:pt x="840" y="120"/>
                  </a:lnTo>
                  <a:lnTo>
                    <a:pt x="835" y="125"/>
                  </a:lnTo>
                  <a:lnTo>
                    <a:pt x="832" y="131"/>
                  </a:lnTo>
                  <a:lnTo>
                    <a:pt x="830" y="133"/>
                  </a:lnTo>
                  <a:lnTo>
                    <a:pt x="825" y="140"/>
                  </a:lnTo>
                  <a:lnTo>
                    <a:pt x="822" y="149"/>
                  </a:lnTo>
                  <a:lnTo>
                    <a:pt x="823" y="161"/>
                  </a:lnTo>
                  <a:lnTo>
                    <a:pt x="825" y="167"/>
                  </a:lnTo>
                  <a:lnTo>
                    <a:pt x="820" y="177"/>
                  </a:lnTo>
                  <a:lnTo>
                    <a:pt x="819" y="178"/>
                  </a:lnTo>
                  <a:lnTo>
                    <a:pt x="812" y="175"/>
                  </a:lnTo>
                  <a:lnTo>
                    <a:pt x="805" y="174"/>
                  </a:lnTo>
                  <a:lnTo>
                    <a:pt x="800" y="175"/>
                  </a:lnTo>
                  <a:lnTo>
                    <a:pt x="792" y="177"/>
                  </a:lnTo>
                  <a:lnTo>
                    <a:pt x="789" y="174"/>
                  </a:lnTo>
                  <a:lnTo>
                    <a:pt x="784" y="172"/>
                  </a:lnTo>
                  <a:lnTo>
                    <a:pt x="776" y="177"/>
                  </a:lnTo>
                  <a:lnTo>
                    <a:pt x="771" y="175"/>
                  </a:lnTo>
                  <a:lnTo>
                    <a:pt x="766" y="174"/>
                  </a:lnTo>
                  <a:lnTo>
                    <a:pt x="759" y="178"/>
                  </a:lnTo>
                  <a:lnTo>
                    <a:pt x="761" y="185"/>
                  </a:lnTo>
                  <a:lnTo>
                    <a:pt x="757" y="190"/>
                  </a:lnTo>
                  <a:lnTo>
                    <a:pt x="754" y="193"/>
                  </a:lnTo>
                  <a:lnTo>
                    <a:pt x="757" y="196"/>
                  </a:lnTo>
                  <a:lnTo>
                    <a:pt x="757" y="201"/>
                  </a:lnTo>
                  <a:lnTo>
                    <a:pt x="761" y="204"/>
                  </a:lnTo>
                  <a:lnTo>
                    <a:pt x="761" y="211"/>
                  </a:lnTo>
                  <a:lnTo>
                    <a:pt x="761" y="216"/>
                  </a:lnTo>
                  <a:lnTo>
                    <a:pt x="762" y="220"/>
                  </a:lnTo>
                  <a:lnTo>
                    <a:pt x="764" y="222"/>
                  </a:lnTo>
                  <a:lnTo>
                    <a:pt x="756" y="235"/>
                  </a:lnTo>
                  <a:lnTo>
                    <a:pt x="751" y="241"/>
                  </a:lnTo>
                  <a:lnTo>
                    <a:pt x="749" y="246"/>
                  </a:lnTo>
                  <a:lnTo>
                    <a:pt x="744" y="251"/>
                  </a:lnTo>
                  <a:lnTo>
                    <a:pt x="746" y="254"/>
                  </a:lnTo>
                  <a:lnTo>
                    <a:pt x="746" y="258"/>
                  </a:lnTo>
                  <a:lnTo>
                    <a:pt x="742" y="259"/>
                  </a:lnTo>
                  <a:lnTo>
                    <a:pt x="737" y="258"/>
                  </a:lnTo>
                  <a:lnTo>
                    <a:pt x="736" y="263"/>
                  </a:lnTo>
                  <a:lnTo>
                    <a:pt x="736" y="272"/>
                  </a:lnTo>
                  <a:lnTo>
                    <a:pt x="742" y="284"/>
                  </a:lnTo>
                  <a:lnTo>
                    <a:pt x="749" y="297"/>
                  </a:lnTo>
                  <a:lnTo>
                    <a:pt x="754" y="309"/>
                  </a:lnTo>
                  <a:lnTo>
                    <a:pt x="761" y="313"/>
                  </a:lnTo>
                  <a:lnTo>
                    <a:pt x="762" y="314"/>
                  </a:lnTo>
                  <a:lnTo>
                    <a:pt x="766" y="314"/>
                  </a:lnTo>
                  <a:lnTo>
                    <a:pt x="771" y="318"/>
                  </a:lnTo>
                  <a:lnTo>
                    <a:pt x="779" y="316"/>
                  </a:lnTo>
                  <a:lnTo>
                    <a:pt x="780" y="318"/>
                  </a:lnTo>
                  <a:lnTo>
                    <a:pt x="784" y="326"/>
                  </a:lnTo>
                  <a:lnTo>
                    <a:pt x="792" y="334"/>
                  </a:lnTo>
                  <a:lnTo>
                    <a:pt x="795" y="339"/>
                  </a:lnTo>
                  <a:lnTo>
                    <a:pt x="790" y="343"/>
                  </a:lnTo>
                  <a:lnTo>
                    <a:pt x="785" y="345"/>
                  </a:lnTo>
                  <a:lnTo>
                    <a:pt x="782" y="352"/>
                  </a:lnTo>
                  <a:lnTo>
                    <a:pt x="779" y="356"/>
                  </a:lnTo>
                  <a:lnTo>
                    <a:pt x="782" y="371"/>
                  </a:lnTo>
                  <a:lnTo>
                    <a:pt x="789" y="379"/>
                  </a:lnTo>
                  <a:lnTo>
                    <a:pt x="792" y="384"/>
                  </a:lnTo>
                  <a:lnTo>
                    <a:pt x="792" y="394"/>
                  </a:lnTo>
                  <a:lnTo>
                    <a:pt x="799" y="415"/>
                  </a:lnTo>
                  <a:lnTo>
                    <a:pt x="802" y="429"/>
                  </a:lnTo>
                  <a:lnTo>
                    <a:pt x="807" y="432"/>
                  </a:lnTo>
                  <a:lnTo>
                    <a:pt x="814" y="442"/>
                  </a:lnTo>
                  <a:lnTo>
                    <a:pt x="809" y="452"/>
                  </a:lnTo>
                  <a:lnTo>
                    <a:pt x="807" y="457"/>
                  </a:lnTo>
                  <a:lnTo>
                    <a:pt x="805" y="466"/>
                  </a:lnTo>
                  <a:lnTo>
                    <a:pt x="802" y="471"/>
                  </a:lnTo>
                  <a:lnTo>
                    <a:pt x="805" y="478"/>
                  </a:lnTo>
                  <a:lnTo>
                    <a:pt x="804" y="487"/>
                  </a:lnTo>
                  <a:lnTo>
                    <a:pt x="799" y="494"/>
                  </a:lnTo>
                  <a:lnTo>
                    <a:pt x="799" y="499"/>
                  </a:lnTo>
                  <a:lnTo>
                    <a:pt x="800" y="502"/>
                  </a:lnTo>
                  <a:lnTo>
                    <a:pt x="805" y="510"/>
                  </a:lnTo>
                  <a:lnTo>
                    <a:pt x="807" y="520"/>
                  </a:lnTo>
                  <a:lnTo>
                    <a:pt x="810" y="528"/>
                  </a:lnTo>
                  <a:lnTo>
                    <a:pt x="812" y="536"/>
                  </a:lnTo>
                  <a:lnTo>
                    <a:pt x="812" y="542"/>
                  </a:lnTo>
                  <a:lnTo>
                    <a:pt x="809" y="549"/>
                  </a:lnTo>
                  <a:lnTo>
                    <a:pt x="809" y="554"/>
                  </a:lnTo>
                  <a:lnTo>
                    <a:pt x="809" y="559"/>
                  </a:lnTo>
                  <a:lnTo>
                    <a:pt x="814" y="560"/>
                  </a:lnTo>
                  <a:lnTo>
                    <a:pt x="822" y="570"/>
                  </a:lnTo>
                  <a:lnTo>
                    <a:pt x="835" y="573"/>
                  </a:lnTo>
                  <a:lnTo>
                    <a:pt x="840" y="575"/>
                  </a:lnTo>
                  <a:lnTo>
                    <a:pt x="845" y="583"/>
                  </a:lnTo>
                  <a:lnTo>
                    <a:pt x="848" y="581"/>
                  </a:lnTo>
                  <a:lnTo>
                    <a:pt x="852" y="585"/>
                  </a:lnTo>
                  <a:lnTo>
                    <a:pt x="857" y="591"/>
                  </a:lnTo>
                  <a:lnTo>
                    <a:pt x="862" y="596"/>
                  </a:lnTo>
                  <a:lnTo>
                    <a:pt x="876" y="609"/>
                  </a:lnTo>
                  <a:lnTo>
                    <a:pt x="883" y="609"/>
                  </a:lnTo>
                  <a:lnTo>
                    <a:pt x="886" y="614"/>
                  </a:lnTo>
                  <a:lnTo>
                    <a:pt x="888" y="617"/>
                  </a:lnTo>
                  <a:lnTo>
                    <a:pt x="896" y="619"/>
                  </a:lnTo>
                  <a:lnTo>
                    <a:pt x="903" y="622"/>
                  </a:lnTo>
                  <a:lnTo>
                    <a:pt x="908" y="628"/>
                  </a:lnTo>
                  <a:lnTo>
                    <a:pt x="913" y="636"/>
                  </a:lnTo>
                  <a:lnTo>
                    <a:pt x="916" y="641"/>
                  </a:lnTo>
                  <a:lnTo>
                    <a:pt x="914" y="651"/>
                  </a:lnTo>
                  <a:lnTo>
                    <a:pt x="908" y="664"/>
                  </a:lnTo>
                  <a:lnTo>
                    <a:pt x="903" y="672"/>
                  </a:lnTo>
                  <a:lnTo>
                    <a:pt x="900" y="677"/>
                  </a:lnTo>
                  <a:lnTo>
                    <a:pt x="898" y="685"/>
                  </a:lnTo>
                  <a:lnTo>
                    <a:pt x="895" y="688"/>
                  </a:lnTo>
                  <a:lnTo>
                    <a:pt x="891" y="690"/>
                  </a:lnTo>
                  <a:lnTo>
                    <a:pt x="885" y="690"/>
                  </a:lnTo>
                  <a:lnTo>
                    <a:pt x="881" y="690"/>
                  </a:lnTo>
                  <a:lnTo>
                    <a:pt x="873" y="690"/>
                  </a:lnTo>
                  <a:lnTo>
                    <a:pt x="868" y="693"/>
                  </a:lnTo>
                  <a:lnTo>
                    <a:pt x="863" y="699"/>
                  </a:lnTo>
                  <a:lnTo>
                    <a:pt x="862" y="708"/>
                  </a:lnTo>
                  <a:lnTo>
                    <a:pt x="852" y="712"/>
                  </a:lnTo>
                  <a:lnTo>
                    <a:pt x="848" y="717"/>
                  </a:lnTo>
                  <a:lnTo>
                    <a:pt x="850" y="722"/>
                  </a:lnTo>
                  <a:lnTo>
                    <a:pt x="850" y="727"/>
                  </a:lnTo>
                  <a:lnTo>
                    <a:pt x="850" y="735"/>
                  </a:lnTo>
                  <a:lnTo>
                    <a:pt x="852" y="738"/>
                  </a:lnTo>
                  <a:lnTo>
                    <a:pt x="853" y="743"/>
                  </a:lnTo>
                  <a:lnTo>
                    <a:pt x="852" y="746"/>
                  </a:lnTo>
                  <a:lnTo>
                    <a:pt x="852" y="751"/>
                  </a:lnTo>
                  <a:lnTo>
                    <a:pt x="853" y="756"/>
                  </a:lnTo>
                  <a:lnTo>
                    <a:pt x="850" y="763"/>
                  </a:lnTo>
                  <a:lnTo>
                    <a:pt x="840" y="763"/>
                  </a:lnTo>
                  <a:lnTo>
                    <a:pt x="835" y="766"/>
                  </a:lnTo>
                  <a:lnTo>
                    <a:pt x="832" y="771"/>
                  </a:lnTo>
                  <a:lnTo>
                    <a:pt x="828" y="771"/>
                  </a:lnTo>
                  <a:lnTo>
                    <a:pt x="828" y="777"/>
                  </a:lnTo>
                  <a:lnTo>
                    <a:pt x="830" y="784"/>
                  </a:lnTo>
                  <a:lnTo>
                    <a:pt x="825" y="787"/>
                  </a:lnTo>
                  <a:lnTo>
                    <a:pt x="810" y="797"/>
                  </a:lnTo>
                  <a:lnTo>
                    <a:pt x="804" y="805"/>
                  </a:lnTo>
                  <a:lnTo>
                    <a:pt x="799" y="813"/>
                  </a:lnTo>
                  <a:lnTo>
                    <a:pt x="797" y="814"/>
                  </a:lnTo>
                  <a:lnTo>
                    <a:pt x="799" y="818"/>
                  </a:lnTo>
                  <a:lnTo>
                    <a:pt x="802" y="824"/>
                  </a:lnTo>
                  <a:lnTo>
                    <a:pt x="804" y="834"/>
                  </a:lnTo>
                  <a:lnTo>
                    <a:pt x="807" y="840"/>
                  </a:lnTo>
                  <a:lnTo>
                    <a:pt x="807" y="848"/>
                  </a:lnTo>
                  <a:lnTo>
                    <a:pt x="807" y="853"/>
                  </a:lnTo>
                  <a:lnTo>
                    <a:pt x="807" y="858"/>
                  </a:lnTo>
                  <a:lnTo>
                    <a:pt x="807" y="861"/>
                  </a:lnTo>
                  <a:lnTo>
                    <a:pt x="805" y="864"/>
                  </a:lnTo>
                  <a:lnTo>
                    <a:pt x="800" y="869"/>
                  </a:lnTo>
                  <a:lnTo>
                    <a:pt x="797" y="874"/>
                  </a:lnTo>
                  <a:lnTo>
                    <a:pt x="797" y="877"/>
                  </a:lnTo>
                  <a:lnTo>
                    <a:pt x="797" y="886"/>
                  </a:lnTo>
                  <a:lnTo>
                    <a:pt x="794" y="889"/>
                  </a:lnTo>
                  <a:lnTo>
                    <a:pt x="804" y="897"/>
                  </a:lnTo>
                  <a:lnTo>
                    <a:pt x="809" y="900"/>
                  </a:lnTo>
                  <a:lnTo>
                    <a:pt x="810" y="905"/>
                  </a:lnTo>
                  <a:lnTo>
                    <a:pt x="807" y="908"/>
                  </a:lnTo>
                  <a:lnTo>
                    <a:pt x="807" y="915"/>
                  </a:lnTo>
                  <a:lnTo>
                    <a:pt x="805" y="920"/>
                  </a:lnTo>
                  <a:lnTo>
                    <a:pt x="802" y="924"/>
                  </a:lnTo>
                  <a:lnTo>
                    <a:pt x="804" y="931"/>
                  </a:lnTo>
                  <a:lnTo>
                    <a:pt x="804" y="932"/>
                  </a:lnTo>
                  <a:lnTo>
                    <a:pt x="804" y="937"/>
                  </a:lnTo>
                  <a:lnTo>
                    <a:pt x="802" y="941"/>
                  </a:lnTo>
                  <a:lnTo>
                    <a:pt x="805" y="945"/>
                  </a:lnTo>
                  <a:lnTo>
                    <a:pt x="799" y="945"/>
                  </a:lnTo>
                  <a:lnTo>
                    <a:pt x="794" y="950"/>
                  </a:lnTo>
                  <a:lnTo>
                    <a:pt x="789" y="957"/>
                  </a:lnTo>
                  <a:lnTo>
                    <a:pt x="789" y="965"/>
                  </a:lnTo>
                  <a:lnTo>
                    <a:pt x="789" y="971"/>
                  </a:lnTo>
                  <a:lnTo>
                    <a:pt x="785" y="976"/>
                  </a:lnTo>
                  <a:lnTo>
                    <a:pt x="776" y="984"/>
                  </a:lnTo>
                  <a:lnTo>
                    <a:pt x="774" y="989"/>
                  </a:lnTo>
                  <a:lnTo>
                    <a:pt x="779" y="996"/>
                  </a:lnTo>
                  <a:lnTo>
                    <a:pt x="784" y="997"/>
                  </a:lnTo>
                  <a:lnTo>
                    <a:pt x="784" y="1004"/>
                  </a:lnTo>
                  <a:lnTo>
                    <a:pt x="784" y="1009"/>
                  </a:lnTo>
                  <a:lnTo>
                    <a:pt x="790" y="1010"/>
                  </a:lnTo>
                  <a:lnTo>
                    <a:pt x="797" y="1009"/>
                  </a:lnTo>
                  <a:lnTo>
                    <a:pt x="804" y="1013"/>
                  </a:lnTo>
                  <a:lnTo>
                    <a:pt x="810" y="1018"/>
                  </a:lnTo>
                  <a:lnTo>
                    <a:pt x="814" y="1020"/>
                  </a:lnTo>
                  <a:lnTo>
                    <a:pt x="817" y="1023"/>
                  </a:lnTo>
                  <a:lnTo>
                    <a:pt x="822" y="1025"/>
                  </a:lnTo>
                  <a:lnTo>
                    <a:pt x="825" y="1026"/>
                  </a:lnTo>
                  <a:lnTo>
                    <a:pt x="827" y="1031"/>
                  </a:lnTo>
                  <a:lnTo>
                    <a:pt x="825" y="1034"/>
                  </a:lnTo>
                  <a:lnTo>
                    <a:pt x="822" y="1039"/>
                  </a:lnTo>
                  <a:lnTo>
                    <a:pt x="817" y="1046"/>
                  </a:lnTo>
                  <a:lnTo>
                    <a:pt x="812" y="1051"/>
                  </a:lnTo>
                  <a:lnTo>
                    <a:pt x="810" y="1057"/>
                  </a:lnTo>
                  <a:lnTo>
                    <a:pt x="805" y="1065"/>
                  </a:lnTo>
                  <a:lnTo>
                    <a:pt x="800" y="1072"/>
                  </a:lnTo>
                  <a:lnTo>
                    <a:pt x="797" y="1073"/>
                  </a:lnTo>
                  <a:lnTo>
                    <a:pt x="794" y="1076"/>
                  </a:lnTo>
                  <a:lnTo>
                    <a:pt x="794" y="1083"/>
                  </a:lnTo>
                  <a:lnTo>
                    <a:pt x="794" y="1089"/>
                  </a:lnTo>
                  <a:lnTo>
                    <a:pt x="789" y="1093"/>
                  </a:lnTo>
                  <a:lnTo>
                    <a:pt x="782" y="1099"/>
                  </a:lnTo>
                  <a:lnTo>
                    <a:pt x="777" y="1106"/>
                  </a:lnTo>
                  <a:lnTo>
                    <a:pt x="774" y="1107"/>
                  </a:lnTo>
                  <a:lnTo>
                    <a:pt x="771" y="1106"/>
                  </a:lnTo>
                  <a:lnTo>
                    <a:pt x="766" y="1106"/>
                  </a:lnTo>
                  <a:lnTo>
                    <a:pt x="762" y="1109"/>
                  </a:lnTo>
                  <a:lnTo>
                    <a:pt x="754" y="1112"/>
                  </a:lnTo>
                  <a:lnTo>
                    <a:pt x="749" y="1112"/>
                  </a:lnTo>
                  <a:lnTo>
                    <a:pt x="744" y="1115"/>
                  </a:lnTo>
                  <a:lnTo>
                    <a:pt x="737" y="1115"/>
                  </a:lnTo>
                  <a:lnTo>
                    <a:pt x="734" y="1117"/>
                  </a:lnTo>
                  <a:lnTo>
                    <a:pt x="728" y="1120"/>
                  </a:lnTo>
                  <a:lnTo>
                    <a:pt x="726" y="1125"/>
                  </a:lnTo>
                  <a:lnTo>
                    <a:pt x="728" y="1130"/>
                  </a:lnTo>
                  <a:lnTo>
                    <a:pt x="728" y="1136"/>
                  </a:lnTo>
                  <a:lnTo>
                    <a:pt x="728" y="1143"/>
                  </a:lnTo>
                  <a:lnTo>
                    <a:pt x="728" y="1144"/>
                  </a:lnTo>
                  <a:lnTo>
                    <a:pt x="729" y="1149"/>
                  </a:lnTo>
                  <a:lnTo>
                    <a:pt x="733" y="1156"/>
                  </a:lnTo>
                  <a:lnTo>
                    <a:pt x="733" y="1161"/>
                  </a:lnTo>
                  <a:lnTo>
                    <a:pt x="729" y="1164"/>
                  </a:lnTo>
                  <a:lnTo>
                    <a:pt x="728" y="1170"/>
                  </a:lnTo>
                  <a:lnTo>
                    <a:pt x="728" y="1175"/>
                  </a:lnTo>
                  <a:lnTo>
                    <a:pt x="726" y="1177"/>
                  </a:lnTo>
                  <a:lnTo>
                    <a:pt x="721" y="1177"/>
                  </a:lnTo>
                  <a:lnTo>
                    <a:pt x="719" y="1177"/>
                  </a:lnTo>
                  <a:lnTo>
                    <a:pt x="716" y="1178"/>
                  </a:lnTo>
                  <a:lnTo>
                    <a:pt x="709" y="1180"/>
                  </a:lnTo>
                  <a:lnTo>
                    <a:pt x="704" y="1183"/>
                  </a:lnTo>
                  <a:lnTo>
                    <a:pt x="698" y="1183"/>
                  </a:lnTo>
                  <a:lnTo>
                    <a:pt x="691" y="1185"/>
                  </a:lnTo>
                  <a:lnTo>
                    <a:pt x="691" y="1191"/>
                  </a:lnTo>
                  <a:lnTo>
                    <a:pt x="691" y="1195"/>
                  </a:lnTo>
                  <a:lnTo>
                    <a:pt x="685" y="1199"/>
                  </a:lnTo>
                  <a:lnTo>
                    <a:pt x="681" y="1206"/>
                  </a:lnTo>
                  <a:lnTo>
                    <a:pt x="681" y="1211"/>
                  </a:lnTo>
                  <a:lnTo>
                    <a:pt x="671" y="1214"/>
                  </a:lnTo>
                  <a:lnTo>
                    <a:pt x="665" y="1214"/>
                  </a:lnTo>
                  <a:lnTo>
                    <a:pt x="660" y="1212"/>
                  </a:lnTo>
                  <a:lnTo>
                    <a:pt x="655" y="1212"/>
                  </a:lnTo>
                  <a:lnTo>
                    <a:pt x="648" y="1214"/>
                  </a:lnTo>
                  <a:lnTo>
                    <a:pt x="642" y="1220"/>
                  </a:lnTo>
                  <a:lnTo>
                    <a:pt x="640" y="1224"/>
                  </a:lnTo>
                  <a:lnTo>
                    <a:pt x="637" y="1230"/>
                  </a:lnTo>
                  <a:lnTo>
                    <a:pt x="637" y="1235"/>
                  </a:lnTo>
                  <a:lnTo>
                    <a:pt x="635" y="1238"/>
                  </a:lnTo>
                  <a:lnTo>
                    <a:pt x="630" y="1242"/>
                  </a:lnTo>
                  <a:lnTo>
                    <a:pt x="628" y="1246"/>
                  </a:lnTo>
                  <a:lnTo>
                    <a:pt x="630" y="1250"/>
                  </a:lnTo>
                  <a:lnTo>
                    <a:pt x="632" y="1256"/>
                  </a:lnTo>
                  <a:lnTo>
                    <a:pt x="632" y="1263"/>
                  </a:lnTo>
                  <a:lnTo>
                    <a:pt x="628" y="1264"/>
                  </a:lnTo>
                  <a:lnTo>
                    <a:pt x="625" y="1264"/>
                  </a:lnTo>
                  <a:lnTo>
                    <a:pt x="620" y="1269"/>
                  </a:lnTo>
                  <a:lnTo>
                    <a:pt x="617" y="1274"/>
                  </a:lnTo>
                  <a:lnTo>
                    <a:pt x="613" y="1277"/>
                  </a:lnTo>
                  <a:lnTo>
                    <a:pt x="610" y="1280"/>
                  </a:lnTo>
                  <a:lnTo>
                    <a:pt x="608" y="1284"/>
                  </a:lnTo>
                  <a:lnTo>
                    <a:pt x="605" y="1284"/>
                  </a:lnTo>
                  <a:lnTo>
                    <a:pt x="604" y="1287"/>
                  </a:lnTo>
                  <a:lnTo>
                    <a:pt x="602" y="1288"/>
                  </a:lnTo>
                  <a:lnTo>
                    <a:pt x="599" y="1290"/>
                  </a:lnTo>
                  <a:lnTo>
                    <a:pt x="599" y="1293"/>
                  </a:lnTo>
                  <a:lnTo>
                    <a:pt x="595" y="1297"/>
                  </a:lnTo>
                  <a:lnTo>
                    <a:pt x="594" y="1300"/>
                  </a:lnTo>
                  <a:lnTo>
                    <a:pt x="592" y="1303"/>
                  </a:lnTo>
                  <a:lnTo>
                    <a:pt x="589" y="1305"/>
                  </a:lnTo>
                  <a:lnTo>
                    <a:pt x="590" y="1309"/>
                  </a:lnTo>
                  <a:lnTo>
                    <a:pt x="590" y="1316"/>
                  </a:lnTo>
                  <a:lnTo>
                    <a:pt x="589" y="1321"/>
                  </a:lnTo>
                  <a:lnTo>
                    <a:pt x="589" y="1324"/>
                  </a:lnTo>
                  <a:lnTo>
                    <a:pt x="592" y="1326"/>
                  </a:lnTo>
                  <a:lnTo>
                    <a:pt x="597" y="1329"/>
                  </a:lnTo>
                  <a:lnTo>
                    <a:pt x="604" y="1340"/>
                  </a:lnTo>
                  <a:lnTo>
                    <a:pt x="608" y="1342"/>
                  </a:lnTo>
                  <a:lnTo>
                    <a:pt x="613" y="1342"/>
                  </a:lnTo>
                  <a:lnTo>
                    <a:pt x="617" y="1345"/>
                  </a:lnTo>
                  <a:lnTo>
                    <a:pt x="618" y="1350"/>
                  </a:lnTo>
                  <a:lnTo>
                    <a:pt x="620" y="1356"/>
                  </a:lnTo>
                  <a:lnTo>
                    <a:pt x="620" y="1364"/>
                  </a:lnTo>
                  <a:lnTo>
                    <a:pt x="620" y="1369"/>
                  </a:lnTo>
                  <a:lnTo>
                    <a:pt x="623" y="1371"/>
                  </a:lnTo>
                  <a:lnTo>
                    <a:pt x="618" y="1379"/>
                  </a:lnTo>
                  <a:lnTo>
                    <a:pt x="617" y="1384"/>
                  </a:lnTo>
                  <a:lnTo>
                    <a:pt x="613" y="1390"/>
                  </a:lnTo>
                  <a:lnTo>
                    <a:pt x="610" y="1395"/>
                  </a:lnTo>
                  <a:lnTo>
                    <a:pt x="608" y="1397"/>
                  </a:lnTo>
                  <a:lnTo>
                    <a:pt x="592" y="1398"/>
                  </a:lnTo>
                  <a:lnTo>
                    <a:pt x="585" y="1405"/>
                  </a:lnTo>
                  <a:lnTo>
                    <a:pt x="577" y="1415"/>
                  </a:lnTo>
                  <a:lnTo>
                    <a:pt x="570" y="1420"/>
                  </a:lnTo>
                  <a:lnTo>
                    <a:pt x="565" y="1421"/>
                  </a:lnTo>
                  <a:lnTo>
                    <a:pt x="561" y="1424"/>
                  </a:lnTo>
                  <a:lnTo>
                    <a:pt x="557" y="1429"/>
                  </a:lnTo>
                  <a:lnTo>
                    <a:pt x="554" y="1434"/>
                  </a:lnTo>
                  <a:lnTo>
                    <a:pt x="549" y="1436"/>
                  </a:lnTo>
                  <a:lnTo>
                    <a:pt x="542" y="1437"/>
                  </a:lnTo>
                  <a:lnTo>
                    <a:pt x="537" y="1441"/>
                  </a:lnTo>
                  <a:lnTo>
                    <a:pt x="534" y="1442"/>
                  </a:lnTo>
                  <a:lnTo>
                    <a:pt x="531" y="1445"/>
                  </a:lnTo>
                  <a:lnTo>
                    <a:pt x="529" y="1452"/>
                  </a:lnTo>
                  <a:lnTo>
                    <a:pt x="527" y="1455"/>
                  </a:lnTo>
                  <a:lnTo>
                    <a:pt x="526" y="1455"/>
                  </a:lnTo>
                  <a:lnTo>
                    <a:pt x="522" y="1450"/>
                  </a:lnTo>
                  <a:lnTo>
                    <a:pt x="516" y="1450"/>
                  </a:lnTo>
                  <a:lnTo>
                    <a:pt x="509" y="1452"/>
                  </a:lnTo>
                  <a:lnTo>
                    <a:pt x="508" y="1455"/>
                  </a:lnTo>
                  <a:lnTo>
                    <a:pt x="506" y="1463"/>
                  </a:lnTo>
                  <a:lnTo>
                    <a:pt x="496" y="1470"/>
                  </a:lnTo>
                  <a:lnTo>
                    <a:pt x="493" y="1476"/>
                  </a:lnTo>
                  <a:lnTo>
                    <a:pt x="489" y="1484"/>
                  </a:lnTo>
                  <a:lnTo>
                    <a:pt x="484" y="1489"/>
                  </a:lnTo>
                  <a:lnTo>
                    <a:pt x="479" y="1494"/>
                  </a:lnTo>
                  <a:lnTo>
                    <a:pt x="473" y="1500"/>
                  </a:lnTo>
                  <a:lnTo>
                    <a:pt x="468" y="1502"/>
                  </a:lnTo>
                  <a:lnTo>
                    <a:pt x="465" y="1509"/>
                  </a:lnTo>
                  <a:lnTo>
                    <a:pt x="461" y="1510"/>
                  </a:lnTo>
                  <a:lnTo>
                    <a:pt x="453" y="1513"/>
                  </a:lnTo>
                  <a:lnTo>
                    <a:pt x="445" y="1521"/>
                  </a:lnTo>
                  <a:lnTo>
                    <a:pt x="443" y="1526"/>
                  </a:lnTo>
                  <a:lnTo>
                    <a:pt x="440" y="1531"/>
                  </a:lnTo>
                  <a:lnTo>
                    <a:pt x="435" y="1541"/>
                  </a:lnTo>
                  <a:lnTo>
                    <a:pt x="438" y="1546"/>
                  </a:lnTo>
                  <a:lnTo>
                    <a:pt x="443" y="1551"/>
                  </a:lnTo>
                  <a:lnTo>
                    <a:pt x="446" y="1554"/>
                  </a:lnTo>
                  <a:lnTo>
                    <a:pt x="446" y="1560"/>
                  </a:lnTo>
                  <a:lnTo>
                    <a:pt x="445" y="1565"/>
                  </a:lnTo>
                  <a:lnTo>
                    <a:pt x="436" y="1572"/>
                  </a:lnTo>
                  <a:lnTo>
                    <a:pt x="432" y="1573"/>
                  </a:lnTo>
                  <a:lnTo>
                    <a:pt x="428" y="1575"/>
                  </a:lnTo>
                  <a:lnTo>
                    <a:pt x="425" y="1575"/>
                  </a:lnTo>
                  <a:lnTo>
                    <a:pt x="422" y="1583"/>
                  </a:lnTo>
                  <a:lnTo>
                    <a:pt x="417" y="1585"/>
                  </a:lnTo>
                  <a:lnTo>
                    <a:pt x="412" y="1585"/>
                  </a:lnTo>
                  <a:lnTo>
                    <a:pt x="407" y="1589"/>
                  </a:lnTo>
                  <a:lnTo>
                    <a:pt x="403" y="1589"/>
                  </a:lnTo>
                  <a:lnTo>
                    <a:pt x="398" y="1594"/>
                  </a:lnTo>
                  <a:lnTo>
                    <a:pt x="398" y="1598"/>
                  </a:lnTo>
                  <a:lnTo>
                    <a:pt x="400" y="1601"/>
                  </a:lnTo>
                  <a:lnTo>
                    <a:pt x="405" y="1601"/>
                  </a:lnTo>
                  <a:lnTo>
                    <a:pt x="408" y="1601"/>
                  </a:lnTo>
                  <a:lnTo>
                    <a:pt x="413" y="1604"/>
                  </a:lnTo>
                  <a:lnTo>
                    <a:pt x="418" y="1607"/>
                  </a:lnTo>
                  <a:lnTo>
                    <a:pt x="423" y="1610"/>
                  </a:lnTo>
                  <a:lnTo>
                    <a:pt x="427" y="1614"/>
                  </a:lnTo>
                  <a:lnTo>
                    <a:pt x="427" y="1617"/>
                  </a:lnTo>
                  <a:lnTo>
                    <a:pt x="423" y="1622"/>
                  </a:lnTo>
                  <a:lnTo>
                    <a:pt x="418" y="1623"/>
                  </a:lnTo>
                  <a:lnTo>
                    <a:pt x="412" y="1627"/>
                  </a:lnTo>
                  <a:lnTo>
                    <a:pt x="408" y="1627"/>
                  </a:lnTo>
                  <a:lnTo>
                    <a:pt x="405" y="1623"/>
                  </a:lnTo>
                  <a:lnTo>
                    <a:pt x="402" y="1623"/>
                  </a:lnTo>
                  <a:lnTo>
                    <a:pt x="400" y="1630"/>
                  </a:lnTo>
                  <a:lnTo>
                    <a:pt x="392" y="1638"/>
                  </a:lnTo>
                  <a:lnTo>
                    <a:pt x="392" y="1641"/>
                  </a:lnTo>
                  <a:lnTo>
                    <a:pt x="392" y="1644"/>
                  </a:lnTo>
                  <a:lnTo>
                    <a:pt x="392" y="1648"/>
                  </a:lnTo>
                  <a:lnTo>
                    <a:pt x="390" y="1649"/>
                  </a:lnTo>
                  <a:lnTo>
                    <a:pt x="392" y="1654"/>
                  </a:lnTo>
                  <a:lnTo>
                    <a:pt x="393" y="1654"/>
                  </a:lnTo>
                  <a:lnTo>
                    <a:pt x="395" y="1657"/>
                  </a:lnTo>
                  <a:lnTo>
                    <a:pt x="393" y="1661"/>
                  </a:lnTo>
                  <a:lnTo>
                    <a:pt x="390" y="1661"/>
                  </a:lnTo>
                  <a:lnTo>
                    <a:pt x="384" y="1665"/>
                  </a:lnTo>
                  <a:lnTo>
                    <a:pt x="377" y="1670"/>
                  </a:lnTo>
                  <a:lnTo>
                    <a:pt x="374" y="1677"/>
                  </a:lnTo>
                  <a:lnTo>
                    <a:pt x="372" y="1682"/>
                  </a:lnTo>
                  <a:lnTo>
                    <a:pt x="367" y="1688"/>
                  </a:lnTo>
                  <a:lnTo>
                    <a:pt x="367" y="1691"/>
                  </a:lnTo>
                  <a:lnTo>
                    <a:pt x="367" y="1695"/>
                  </a:lnTo>
                  <a:lnTo>
                    <a:pt x="362" y="1701"/>
                  </a:lnTo>
                  <a:lnTo>
                    <a:pt x="359" y="1701"/>
                  </a:lnTo>
                  <a:lnTo>
                    <a:pt x="355" y="1701"/>
                  </a:lnTo>
                  <a:lnTo>
                    <a:pt x="352" y="1701"/>
                  </a:lnTo>
                  <a:lnTo>
                    <a:pt x="349" y="1701"/>
                  </a:lnTo>
                  <a:lnTo>
                    <a:pt x="346" y="1699"/>
                  </a:lnTo>
                  <a:lnTo>
                    <a:pt x="344" y="1699"/>
                  </a:lnTo>
                  <a:lnTo>
                    <a:pt x="341" y="1699"/>
                  </a:lnTo>
                  <a:lnTo>
                    <a:pt x="339" y="1699"/>
                  </a:lnTo>
                  <a:lnTo>
                    <a:pt x="336" y="1698"/>
                  </a:lnTo>
                  <a:lnTo>
                    <a:pt x="334" y="1695"/>
                  </a:lnTo>
                  <a:lnTo>
                    <a:pt x="331" y="1698"/>
                  </a:lnTo>
                  <a:lnTo>
                    <a:pt x="329" y="1701"/>
                  </a:lnTo>
                  <a:lnTo>
                    <a:pt x="326" y="1704"/>
                  </a:lnTo>
                  <a:lnTo>
                    <a:pt x="322" y="1709"/>
                  </a:lnTo>
                  <a:lnTo>
                    <a:pt x="319" y="1719"/>
                  </a:lnTo>
                  <a:lnTo>
                    <a:pt x="316" y="1725"/>
                  </a:lnTo>
                  <a:lnTo>
                    <a:pt x="312" y="1729"/>
                  </a:lnTo>
                  <a:lnTo>
                    <a:pt x="309" y="1730"/>
                  </a:lnTo>
                  <a:lnTo>
                    <a:pt x="306" y="1733"/>
                  </a:lnTo>
                  <a:lnTo>
                    <a:pt x="301" y="1737"/>
                  </a:lnTo>
                  <a:lnTo>
                    <a:pt x="294" y="1742"/>
                  </a:lnTo>
                  <a:lnTo>
                    <a:pt x="289" y="1748"/>
                  </a:lnTo>
                  <a:lnTo>
                    <a:pt x="284" y="1754"/>
                  </a:lnTo>
                  <a:lnTo>
                    <a:pt x="281" y="1759"/>
                  </a:lnTo>
                  <a:lnTo>
                    <a:pt x="278" y="1761"/>
                  </a:lnTo>
                  <a:lnTo>
                    <a:pt x="269" y="1759"/>
                  </a:lnTo>
                  <a:lnTo>
                    <a:pt x="263" y="1758"/>
                  </a:lnTo>
                  <a:lnTo>
                    <a:pt x="258" y="1756"/>
                  </a:lnTo>
                  <a:lnTo>
                    <a:pt x="253" y="1754"/>
                  </a:lnTo>
                  <a:lnTo>
                    <a:pt x="248" y="1756"/>
                  </a:lnTo>
                  <a:lnTo>
                    <a:pt x="243" y="1756"/>
                  </a:lnTo>
                  <a:lnTo>
                    <a:pt x="240" y="1756"/>
                  </a:lnTo>
                  <a:lnTo>
                    <a:pt x="235" y="1754"/>
                  </a:lnTo>
                  <a:lnTo>
                    <a:pt x="233" y="175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6" name="Freeform 186"/>
            <p:cNvSpPr>
              <a:spLocks/>
            </p:cNvSpPr>
            <p:nvPr/>
          </p:nvSpPr>
          <p:spPr bwMode="auto">
            <a:xfrm>
              <a:off x="2668587" y="1262858"/>
              <a:ext cx="26988" cy="17463"/>
            </a:xfrm>
            <a:custGeom>
              <a:avLst/>
              <a:gdLst>
                <a:gd name="T0" fmla="*/ 0 w 35"/>
                <a:gd name="T1" fmla="*/ 0 h 23"/>
                <a:gd name="T2" fmla="*/ 18 w 35"/>
                <a:gd name="T3" fmla="*/ 10 h 23"/>
                <a:gd name="T4" fmla="*/ 20 w 35"/>
                <a:gd name="T5" fmla="*/ 10 h 23"/>
                <a:gd name="T6" fmla="*/ 30 w 35"/>
                <a:gd name="T7" fmla="*/ 16 h 23"/>
                <a:gd name="T8" fmla="*/ 32 w 35"/>
                <a:gd name="T9" fmla="*/ 18 h 23"/>
                <a:gd name="T10" fmla="*/ 35 w 35"/>
                <a:gd name="T1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23">
                  <a:moveTo>
                    <a:pt x="0" y="0"/>
                  </a:moveTo>
                  <a:lnTo>
                    <a:pt x="18" y="10"/>
                  </a:lnTo>
                  <a:lnTo>
                    <a:pt x="20" y="10"/>
                  </a:lnTo>
                  <a:lnTo>
                    <a:pt x="30" y="16"/>
                  </a:lnTo>
                  <a:lnTo>
                    <a:pt x="32" y="18"/>
                  </a:lnTo>
                  <a:lnTo>
                    <a:pt x="35" y="2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7" name="Freeform 187"/>
            <p:cNvSpPr>
              <a:spLocks/>
            </p:cNvSpPr>
            <p:nvPr/>
          </p:nvSpPr>
          <p:spPr bwMode="auto">
            <a:xfrm>
              <a:off x="1706562" y="1883570"/>
              <a:ext cx="1020763" cy="982663"/>
            </a:xfrm>
            <a:custGeom>
              <a:avLst/>
              <a:gdLst>
                <a:gd name="T0" fmla="*/ 1078 w 1287"/>
                <a:gd name="T1" fmla="*/ 89 h 1238"/>
                <a:gd name="T2" fmla="*/ 1098 w 1287"/>
                <a:gd name="T3" fmla="*/ 123 h 1238"/>
                <a:gd name="T4" fmla="*/ 1075 w 1287"/>
                <a:gd name="T5" fmla="*/ 186 h 1238"/>
                <a:gd name="T6" fmla="*/ 1120 w 1287"/>
                <a:gd name="T7" fmla="*/ 226 h 1238"/>
                <a:gd name="T8" fmla="*/ 1095 w 1287"/>
                <a:gd name="T9" fmla="*/ 285 h 1238"/>
                <a:gd name="T10" fmla="*/ 1110 w 1287"/>
                <a:gd name="T11" fmla="*/ 349 h 1238"/>
                <a:gd name="T12" fmla="*/ 1141 w 1287"/>
                <a:gd name="T13" fmla="*/ 382 h 1238"/>
                <a:gd name="T14" fmla="*/ 1214 w 1287"/>
                <a:gd name="T15" fmla="*/ 383 h 1238"/>
                <a:gd name="T16" fmla="*/ 1282 w 1287"/>
                <a:gd name="T17" fmla="*/ 404 h 1238"/>
                <a:gd name="T18" fmla="*/ 1258 w 1287"/>
                <a:gd name="T19" fmla="*/ 485 h 1238"/>
                <a:gd name="T20" fmla="*/ 1224 w 1287"/>
                <a:gd name="T21" fmla="*/ 540 h 1238"/>
                <a:gd name="T22" fmla="*/ 1217 w 1287"/>
                <a:gd name="T23" fmla="*/ 595 h 1238"/>
                <a:gd name="T24" fmla="*/ 1194 w 1287"/>
                <a:gd name="T25" fmla="*/ 657 h 1238"/>
                <a:gd name="T26" fmla="*/ 1182 w 1287"/>
                <a:gd name="T27" fmla="*/ 712 h 1238"/>
                <a:gd name="T28" fmla="*/ 1131 w 1287"/>
                <a:gd name="T29" fmla="*/ 757 h 1238"/>
                <a:gd name="T30" fmla="*/ 1129 w 1287"/>
                <a:gd name="T31" fmla="*/ 827 h 1238"/>
                <a:gd name="T32" fmla="*/ 1131 w 1287"/>
                <a:gd name="T33" fmla="*/ 887 h 1238"/>
                <a:gd name="T34" fmla="*/ 1080 w 1287"/>
                <a:gd name="T35" fmla="*/ 927 h 1238"/>
                <a:gd name="T36" fmla="*/ 1078 w 1287"/>
                <a:gd name="T37" fmla="*/ 995 h 1238"/>
                <a:gd name="T38" fmla="*/ 1022 w 1287"/>
                <a:gd name="T39" fmla="*/ 992 h 1238"/>
                <a:gd name="T40" fmla="*/ 979 w 1287"/>
                <a:gd name="T41" fmla="*/ 956 h 1238"/>
                <a:gd name="T42" fmla="*/ 921 w 1287"/>
                <a:gd name="T43" fmla="*/ 993 h 1238"/>
                <a:gd name="T44" fmla="*/ 868 w 1287"/>
                <a:gd name="T45" fmla="*/ 1032 h 1238"/>
                <a:gd name="T46" fmla="*/ 787 w 1287"/>
                <a:gd name="T47" fmla="*/ 1079 h 1238"/>
                <a:gd name="T48" fmla="*/ 723 w 1287"/>
                <a:gd name="T49" fmla="*/ 1087 h 1238"/>
                <a:gd name="T50" fmla="*/ 668 w 1287"/>
                <a:gd name="T51" fmla="*/ 1131 h 1238"/>
                <a:gd name="T52" fmla="*/ 607 w 1287"/>
                <a:gd name="T53" fmla="*/ 1141 h 1238"/>
                <a:gd name="T54" fmla="*/ 554 w 1287"/>
                <a:gd name="T55" fmla="*/ 1129 h 1238"/>
                <a:gd name="T56" fmla="*/ 503 w 1287"/>
                <a:gd name="T57" fmla="*/ 1131 h 1238"/>
                <a:gd name="T58" fmla="*/ 448 w 1287"/>
                <a:gd name="T59" fmla="*/ 1145 h 1238"/>
                <a:gd name="T60" fmla="*/ 418 w 1287"/>
                <a:gd name="T61" fmla="*/ 1196 h 1238"/>
                <a:gd name="T62" fmla="*/ 355 w 1287"/>
                <a:gd name="T63" fmla="*/ 1178 h 1238"/>
                <a:gd name="T64" fmla="*/ 296 w 1287"/>
                <a:gd name="T65" fmla="*/ 1128 h 1238"/>
                <a:gd name="T66" fmla="*/ 215 w 1287"/>
                <a:gd name="T67" fmla="*/ 1120 h 1238"/>
                <a:gd name="T68" fmla="*/ 145 w 1287"/>
                <a:gd name="T69" fmla="*/ 1158 h 1238"/>
                <a:gd name="T70" fmla="*/ 96 w 1287"/>
                <a:gd name="T71" fmla="*/ 1218 h 1238"/>
                <a:gd name="T72" fmla="*/ 40 w 1287"/>
                <a:gd name="T73" fmla="*/ 1218 h 1238"/>
                <a:gd name="T74" fmla="*/ 0 w 1287"/>
                <a:gd name="T75" fmla="*/ 1157 h 1238"/>
                <a:gd name="T76" fmla="*/ 48 w 1287"/>
                <a:gd name="T77" fmla="*/ 1099 h 1238"/>
                <a:gd name="T78" fmla="*/ 102 w 1287"/>
                <a:gd name="T79" fmla="*/ 1037 h 1238"/>
                <a:gd name="T80" fmla="*/ 172 w 1287"/>
                <a:gd name="T81" fmla="*/ 959 h 1238"/>
                <a:gd name="T82" fmla="*/ 240 w 1287"/>
                <a:gd name="T83" fmla="*/ 887 h 1238"/>
                <a:gd name="T84" fmla="*/ 279 w 1287"/>
                <a:gd name="T85" fmla="*/ 875 h 1238"/>
                <a:gd name="T86" fmla="*/ 342 w 1287"/>
                <a:gd name="T87" fmla="*/ 857 h 1238"/>
                <a:gd name="T88" fmla="*/ 388 w 1287"/>
                <a:gd name="T89" fmla="*/ 817 h 1238"/>
                <a:gd name="T90" fmla="*/ 418 w 1287"/>
                <a:gd name="T91" fmla="*/ 760 h 1238"/>
                <a:gd name="T92" fmla="*/ 509 w 1287"/>
                <a:gd name="T93" fmla="*/ 649 h 1238"/>
                <a:gd name="T94" fmla="*/ 554 w 1287"/>
                <a:gd name="T95" fmla="*/ 607 h 1238"/>
                <a:gd name="T96" fmla="*/ 599 w 1287"/>
                <a:gd name="T97" fmla="*/ 582 h 1238"/>
                <a:gd name="T98" fmla="*/ 633 w 1287"/>
                <a:gd name="T99" fmla="*/ 518 h 1238"/>
                <a:gd name="T100" fmla="*/ 694 w 1287"/>
                <a:gd name="T101" fmla="*/ 461 h 1238"/>
                <a:gd name="T102" fmla="*/ 728 w 1287"/>
                <a:gd name="T103" fmla="*/ 385 h 1238"/>
                <a:gd name="T104" fmla="*/ 747 w 1287"/>
                <a:gd name="T105" fmla="*/ 311 h 1238"/>
                <a:gd name="T106" fmla="*/ 789 w 1287"/>
                <a:gd name="T107" fmla="*/ 286 h 1238"/>
                <a:gd name="T108" fmla="*/ 817 w 1287"/>
                <a:gd name="T109" fmla="*/ 259 h 1238"/>
                <a:gd name="T110" fmla="*/ 805 w 1287"/>
                <a:gd name="T111" fmla="*/ 191 h 1238"/>
                <a:gd name="T112" fmla="*/ 799 w 1287"/>
                <a:gd name="T113" fmla="*/ 126 h 1238"/>
                <a:gd name="T114" fmla="*/ 818 w 1287"/>
                <a:gd name="T115" fmla="*/ 58 h 1238"/>
                <a:gd name="T116" fmla="*/ 871 w 1287"/>
                <a:gd name="T117" fmla="*/ 11 h 1238"/>
                <a:gd name="T118" fmla="*/ 994 w 1287"/>
                <a:gd name="T119" fmla="*/ 16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87" h="1238">
                  <a:moveTo>
                    <a:pt x="1058" y="29"/>
                  </a:moveTo>
                  <a:lnTo>
                    <a:pt x="1057" y="35"/>
                  </a:lnTo>
                  <a:lnTo>
                    <a:pt x="1055" y="42"/>
                  </a:lnTo>
                  <a:lnTo>
                    <a:pt x="1055" y="50"/>
                  </a:lnTo>
                  <a:lnTo>
                    <a:pt x="1057" y="52"/>
                  </a:lnTo>
                  <a:lnTo>
                    <a:pt x="1062" y="53"/>
                  </a:lnTo>
                  <a:lnTo>
                    <a:pt x="1068" y="53"/>
                  </a:lnTo>
                  <a:lnTo>
                    <a:pt x="1075" y="53"/>
                  </a:lnTo>
                  <a:lnTo>
                    <a:pt x="1080" y="56"/>
                  </a:lnTo>
                  <a:lnTo>
                    <a:pt x="1081" y="60"/>
                  </a:lnTo>
                  <a:lnTo>
                    <a:pt x="1081" y="65"/>
                  </a:lnTo>
                  <a:lnTo>
                    <a:pt x="1081" y="69"/>
                  </a:lnTo>
                  <a:lnTo>
                    <a:pt x="1080" y="76"/>
                  </a:lnTo>
                  <a:lnTo>
                    <a:pt x="1078" y="81"/>
                  </a:lnTo>
                  <a:lnTo>
                    <a:pt x="1078" y="89"/>
                  </a:lnTo>
                  <a:lnTo>
                    <a:pt x="1083" y="92"/>
                  </a:lnTo>
                  <a:lnTo>
                    <a:pt x="1090" y="95"/>
                  </a:lnTo>
                  <a:lnTo>
                    <a:pt x="1098" y="97"/>
                  </a:lnTo>
                  <a:lnTo>
                    <a:pt x="1103" y="97"/>
                  </a:lnTo>
                  <a:lnTo>
                    <a:pt x="1110" y="97"/>
                  </a:lnTo>
                  <a:lnTo>
                    <a:pt x="1111" y="99"/>
                  </a:lnTo>
                  <a:lnTo>
                    <a:pt x="1113" y="100"/>
                  </a:lnTo>
                  <a:lnTo>
                    <a:pt x="1113" y="102"/>
                  </a:lnTo>
                  <a:lnTo>
                    <a:pt x="1113" y="105"/>
                  </a:lnTo>
                  <a:lnTo>
                    <a:pt x="1111" y="111"/>
                  </a:lnTo>
                  <a:lnTo>
                    <a:pt x="1111" y="113"/>
                  </a:lnTo>
                  <a:lnTo>
                    <a:pt x="1110" y="115"/>
                  </a:lnTo>
                  <a:lnTo>
                    <a:pt x="1108" y="116"/>
                  </a:lnTo>
                  <a:lnTo>
                    <a:pt x="1101" y="120"/>
                  </a:lnTo>
                  <a:lnTo>
                    <a:pt x="1098" y="123"/>
                  </a:lnTo>
                  <a:lnTo>
                    <a:pt x="1091" y="133"/>
                  </a:lnTo>
                  <a:lnTo>
                    <a:pt x="1086" y="136"/>
                  </a:lnTo>
                  <a:lnTo>
                    <a:pt x="1083" y="142"/>
                  </a:lnTo>
                  <a:lnTo>
                    <a:pt x="1083" y="145"/>
                  </a:lnTo>
                  <a:lnTo>
                    <a:pt x="1080" y="152"/>
                  </a:lnTo>
                  <a:lnTo>
                    <a:pt x="1080" y="154"/>
                  </a:lnTo>
                  <a:lnTo>
                    <a:pt x="1078" y="157"/>
                  </a:lnTo>
                  <a:lnTo>
                    <a:pt x="1075" y="162"/>
                  </a:lnTo>
                  <a:lnTo>
                    <a:pt x="1073" y="163"/>
                  </a:lnTo>
                  <a:lnTo>
                    <a:pt x="1073" y="166"/>
                  </a:lnTo>
                  <a:lnTo>
                    <a:pt x="1073" y="171"/>
                  </a:lnTo>
                  <a:lnTo>
                    <a:pt x="1075" y="178"/>
                  </a:lnTo>
                  <a:lnTo>
                    <a:pt x="1077" y="181"/>
                  </a:lnTo>
                  <a:lnTo>
                    <a:pt x="1077" y="183"/>
                  </a:lnTo>
                  <a:lnTo>
                    <a:pt x="1075" y="186"/>
                  </a:lnTo>
                  <a:lnTo>
                    <a:pt x="1075" y="189"/>
                  </a:lnTo>
                  <a:lnTo>
                    <a:pt x="1080" y="194"/>
                  </a:lnTo>
                  <a:lnTo>
                    <a:pt x="1078" y="204"/>
                  </a:lnTo>
                  <a:lnTo>
                    <a:pt x="1083" y="207"/>
                  </a:lnTo>
                  <a:lnTo>
                    <a:pt x="1085" y="209"/>
                  </a:lnTo>
                  <a:lnTo>
                    <a:pt x="1088" y="212"/>
                  </a:lnTo>
                  <a:lnTo>
                    <a:pt x="1096" y="213"/>
                  </a:lnTo>
                  <a:lnTo>
                    <a:pt x="1098" y="213"/>
                  </a:lnTo>
                  <a:lnTo>
                    <a:pt x="1103" y="212"/>
                  </a:lnTo>
                  <a:lnTo>
                    <a:pt x="1106" y="212"/>
                  </a:lnTo>
                  <a:lnTo>
                    <a:pt x="1110" y="212"/>
                  </a:lnTo>
                  <a:lnTo>
                    <a:pt x="1116" y="217"/>
                  </a:lnTo>
                  <a:lnTo>
                    <a:pt x="1121" y="220"/>
                  </a:lnTo>
                  <a:lnTo>
                    <a:pt x="1120" y="223"/>
                  </a:lnTo>
                  <a:lnTo>
                    <a:pt x="1120" y="226"/>
                  </a:lnTo>
                  <a:lnTo>
                    <a:pt x="1118" y="226"/>
                  </a:lnTo>
                  <a:lnTo>
                    <a:pt x="1113" y="228"/>
                  </a:lnTo>
                  <a:lnTo>
                    <a:pt x="1108" y="230"/>
                  </a:lnTo>
                  <a:lnTo>
                    <a:pt x="1105" y="231"/>
                  </a:lnTo>
                  <a:lnTo>
                    <a:pt x="1101" y="234"/>
                  </a:lnTo>
                  <a:lnTo>
                    <a:pt x="1100" y="241"/>
                  </a:lnTo>
                  <a:lnTo>
                    <a:pt x="1100" y="249"/>
                  </a:lnTo>
                  <a:lnTo>
                    <a:pt x="1100" y="252"/>
                  </a:lnTo>
                  <a:lnTo>
                    <a:pt x="1098" y="257"/>
                  </a:lnTo>
                  <a:lnTo>
                    <a:pt x="1098" y="262"/>
                  </a:lnTo>
                  <a:lnTo>
                    <a:pt x="1098" y="267"/>
                  </a:lnTo>
                  <a:lnTo>
                    <a:pt x="1098" y="273"/>
                  </a:lnTo>
                  <a:lnTo>
                    <a:pt x="1098" y="277"/>
                  </a:lnTo>
                  <a:lnTo>
                    <a:pt x="1098" y="280"/>
                  </a:lnTo>
                  <a:lnTo>
                    <a:pt x="1095" y="285"/>
                  </a:lnTo>
                  <a:lnTo>
                    <a:pt x="1093" y="288"/>
                  </a:lnTo>
                  <a:lnTo>
                    <a:pt x="1093" y="291"/>
                  </a:lnTo>
                  <a:lnTo>
                    <a:pt x="1096" y="293"/>
                  </a:lnTo>
                  <a:lnTo>
                    <a:pt x="1100" y="296"/>
                  </a:lnTo>
                  <a:lnTo>
                    <a:pt x="1105" y="299"/>
                  </a:lnTo>
                  <a:lnTo>
                    <a:pt x="1110" y="301"/>
                  </a:lnTo>
                  <a:lnTo>
                    <a:pt x="1111" y="307"/>
                  </a:lnTo>
                  <a:lnTo>
                    <a:pt x="1110" y="314"/>
                  </a:lnTo>
                  <a:lnTo>
                    <a:pt x="1113" y="323"/>
                  </a:lnTo>
                  <a:lnTo>
                    <a:pt x="1116" y="330"/>
                  </a:lnTo>
                  <a:lnTo>
                    <a:pt x="1118" y="336"/>
                  </a:lnTo>
                  <a:lnTo>
                    <a:pt x="1115" y="341"/>
                  </a:lnTo>
                  <a:lnTo>
                    <a:pt x="1113" y="343"/>
                  </a:lnTo>
                  <a:lnTo>
                    <a:pt x="1111" y="346"/>
                  </a:lnTo>
                  <a:lnTo>
                    <a:pt x="1110" y="349"/>
                  </a:lnTo>
                  <a:lnTo>
                    <a:pt x="1111" y="353"/>
                  </a:lnTo>
                  <a:lnTo>
                    <a:pt x="1116" y="356"/>
                  </a:lnTo>
                  <a:lnTo>
                    <a:pt x="1118" y="357"/>
                  </a:lnTo>
                  <a:lnTo>
                    <a:pt x="1120" y="362"/>
                  </a:lnTo>
                  <a:lnTo>
                    <a:pt x="1120" y="367"/>
                  </a:lnTo>
                  <a:lnTo>
                    <a:pt x="1121" y="372"/>
                  </a:lnTo>
                  <a:lnTo>
                    <a:pt x="1123" y="378"/>
                  </a:lnTo>
                  <a:lnTo>
                    <a:pt x="1123" y="380"/>
                  </a:lnTo>
                  <a:lnTo>
                    <a:pt x="1126" y="380"/>
                  </a:lnTo>
                  <a:lnTo>
                    <a:pt x="1131" y="382"/>
                  </a:lnTo>
                  <a:lnTo>
                    <a:pt x="1133" y="382"/>
                  </a:lnTo>
                  <a:lnTo>
                    <a:pt x="1136" y="383"/>
                  </a:lnTo>
                  <a:lnTo>
                    <a:pt x="1138" y="383"/>
                  </a:lnTo>
                  <a:lnTo>
                    <a:pt x="1139" y="383"/>
                  </a:lnTo>
                  <a:lnTo>
                    <a:pt x="1141" y="382"/>
                  </a:lnTo>
                  <a:lnTo>
                    <a:pt x="1144" y="375"/>
                  </a:lnTo>
                  <a:lnTo>
                    <a:pt x="1146" y="374"/>
                  </a:lnTo>
                  <a:lnTo>
                    <a:pt x="1154" y="367"/>
                  </a:lnTo>
                  <a:lnTo>
                    <a:pt x="1161" y="366"/>
                  </a:lnTo>
                  <a:lnTo>
                    <a:pt x="1167" y="367"/>
                  </a:lnTo>
                  <a:lnTo>
                    <a:pt x="1169" y="372"/>
                  </a:lnTo>
                  <a:lnTo>
                    <a:pt x="1172" y="375"/>
                  </a:lnTo>
                  <a:lnTo>
                    <a:pt x="1177" y="370"/>
                  </a:lnTo>
                  <a:lnTo>
                    <a:pt x="1182" y="370"/>
                  </a:lnTo>
                  <a:lnTo>
                    <a:pt x="1187" y="372"/>
                  </a:lnTo>
                  <a:lnTo>
                    <a:pt x="1192" y="372"/>
                  </a:lnTo>
                  <a:lnTo>
                    <a:pt x="1206" y="370"/>
                  </a:lnTo>
                  <a:lnTo>
                    <a:pt x="1207" y="370"/>
                  </a:lnTo>
                  <a:lnTo>
                    <a:pt x="1209" y="380"/>
                  </a:lnTo>
                  <a:lnTo>
                    <a:pt x="1214" y="383"/>
                  </a:lnTo>
                  <a:lnTo>
                    <a:pt x="1224" y="391"/>
                  </a:lnTo>
                  <a:lnTo>
                    <a:pt x="1225" y="393"/>
                  </a:lnTo>
                  <a:lnTo>
                    <a:pt x="1229" y="393"/>
                  </a:lnTo>
                  <a:lnTo>
                    <a:pt x="1240" y="395"/>
                  </a:lnTo>
                  <a:lnTo>
                    <a:pt x="1245" y="390"/>
                  </a:lnTo>
                  <a:lnTo>
                    <a:pt x="1249" y="393"/>
                  </a:lnTo>
                  <a:lnTo>
                    <a:pt x="1255" y="391"/>
                  </a:lnTo>
                  <a:lnTo>
                    <a:pt x="1258" y="387"/>
                  </a:lnTo>
                  <a:lnTo>
                    <a:pt x="1262" y="385"/>
                  </a:lnTo>
                  <a:lnTo>
                    <a:pt x="1267" y="382"/>
                  </a:lnTo>
                  <a:lnTo>
                    <a:pt x="1272" y="377"/>
                  </a:lnTo>
                  <a:lnTo>
                    <a:pt x="1277" y="377"/>
                  </a:lnTo>
                  <a:lnTo>
                    <a:pt x="1278" y="383"/>
                  </a:lnTo>
                  <a:lnTo>
                    <a:pt x="1278" y="398"/>
                  </a:lnTo>
                  <a:lnTo>
                    <a:pt x="1282" y="404"/>
                  </a:lnTo>
                  <a:lnTo>
                    <a:pt x="1283" y="409"/>
                  </a:lnTo>
                  <a:lnTo>
                    <a:pt x="1287" y="412"/>
                  </a:lnTo>
                  <a:lnTo>
                    <a:pt x="1287" y="419"/>
                  </a:lnTo>
                  <a:lnTo>
                    <a:pt x="1283" y="433"/>
                  </a:lnTo>
                  <a:lnTo>
                    <a:pt x="1287" y="445"/>
                  </a:lnTo>
                  <a:lnTo>
                    <a:pt x="1287" y="451"/>
                  </a:lnTo>
                  <a:lnTo>
                    <a:pt x="1285" y="458"/>
                  </a:lnTo>
                  <a:lnTo>
                    <a:pt x="1283" y="463"/>
                  </a:lnTo>
                  <a:lnTo>
                    <a:pt x="1282" y="467"/>
                  </a:lnTo>
                  <a:lnTo>
                    <a:pt x="1275" y="474"/>
                  </a:lnTo>
                  <a:lnTo>
                    <a:pt x="1272" y="482"/>
                  </a:lnTo>
                  <a:lnTo>
                    <a:pt x="1272" y="485"/>
                  </a:lnTo>
                  <a:lnTo>
                    <a:pt x="1267" y="485"/>
                  </a:lnTo>
                  <a:lnTo>
                    <a:pt x="1263" y="485"/>
                  </a:lnTo>
                  <a:lnTo>
                    <a:pt x="1258" y="485"/>
                  </a:lnTo>
                  <a:lnTo>
                    <a:pt x="1253" y="484"/>
                  </a:lnTo>
                  <a:lnTo>
                    <a:pt x="1247" y="487"/>
                  </a:lnTo>
                  <a:lnTo>
                    <a:pt x="1245" y="492"/>
                  </a:lnTo>
                  <a:lnTo>
                    <a:pt x="1242" y="501"/>
                  </a:lnTo>
                  <a:lnTo>
                    <a:pt x="1240" y="506"/>
                  </a:lnTo>
                  <a:lnTo>
                    <a:pt x="1239" y="511"/>
                  </a:lnTo>
                  <a:lnTo>
                    <a:pt x="1237" y="518"/>
                  </a:lnTo>
                  <a:lnTo>
                    <a:pt x="1235" y="519"/>
                  </a:lnTo>
                  <a:lnTo>
                    <a:pt x="1229" y="526"/>
                  </a:lnTo>
                  <a:lnTo>
                    <a:pt x="1217" y="531"/>
                  </a:lnTo>
                  <a:lnTo>
                    <a:pt x="1214" y="534"/>
                  </a:lnTo>
                  <a:lnTo>
                    <a:pt x="1214" y="537"/>
                  </a:lnTo>
                  <a:lnTo>
                    <a:pt x="1217" y="539"/>
                  </a:lnTo>
                  <a:lnTo>
                    <a:pt x="1219" y="539"/>
                  </a:lnTo>
                  <a:lnTo>
                    <a:pt x="1224" y="540"/>
                  </a:lnTo>
                  <a:lnTo>
                    <a:pt x="1224" y="544"/>
                  </a:lnTo>
                  <a:lnTo>
                    <a:pt x="1222" y="548"/>
                  </a:lnTo>
                  <a:lnTo>
                    <a:pt x="1219" y="553"/>
                  </a:lnTo>
                  <a:lnTo>
                    <a:pt x="1217" y="555"/>
                  </a:lnTo>
                  <a:lnTo>
                    <a:pt x="1214" y="558"/>
                  </a:lnTo>
                  <a:lnTo>
                    <a:pt x="1212" y="561"/>
                  </a:lnTo>
                  <a:lnTo>
                    <a:pt x="1212" y="568"/>
                  </a:lnTo>
                  <a:lnTo>
                    <a:pt x="1212" y="569"/>
                  </a:lnTo>
                  <a:lnTo>
                    <a:pt x="1214" y="574"/>
                  </a:lnTo>
                  <a:lnTo>
                    <a:pt x="1215" y="579"/>
                  </a:lnTo>
                  <a:lnTo>
                    <a:pt x="1215" y="581"/>
                  </a:lnTo>
                  <a:lnTo>
                    <a:pt x="1217" y="582"/>
                  </a:lnTo>
                  <a:lnTo>
                    <a:pt x="1217" y="586"/>
                  </a:lnTo>
                  <a:lnTo>
                    <a:pt x="1215" y="590"/>
                  </a:lnTo>
                  <a:lnTo>
                    <a:pt x="1217" y="595"/>
                  </a:lnTo>
                  <a:lnTo>
                    <a:pt x="1219" y="599"/>
                  </a:lnTo>
                  <a:lnTo>
                    <a:pt x="1222" y="600"/>
                  </a:lnTo>
                  <a:lnTo>
                    <a:pt x="1225" y="603"/>
                  </a:lnTo>
                  <a:lnTo>
                    <a:pt x="1225" y="608"/>
                  </a:lnTo>
                  <a:lnTo>
                    <a:pt x="1220" y="611"/>
                  </a:lnTo>
                  <a:lnTo>
                    <a:pt x="1217" y="615"/>
                  </a:lnTo>
                  <a:lnTo>
                    <a:pt x="1214" y="616"/>
                  </a:lnTo>
                  <a:lnTo>
                    <a:pt x="1210" y="620"/>
                  </a:lnTo>
                  <a:lnTo>
                    <a:pt x="1207" y="624"/>
                  </a:lnTo>
                  <a:lnTo>
                    <a:pt x="1206" y="629"/>
                  </a:lnTo>
                  <a:lnTo>
                    <a:pt x="1202" y="636"/>
                  </a:lnTo>
                  <a:lnTo>
                    <a:pt x="1201" y="642"/>
                  </a:lnTo>
                  <a:lnTo>
                    <a:pt x="1199" y="647"/>
                  </a:lnTo>
                  <a:lnTo>
                    <a:pt x="1197" y="652"/>
                  </a:lnTo>
                  <a:lnTo>
                    <a:pt x="1194" y="657"/>
                  </a:lnTo>
                  <a:lnTo>
                    <a:pt x="1191" y="660"/>
                  </a:lnTo>
                  <a:lnTo>
                    <a:pt x="1191" y="665"/>
                  </a:lnTo>
                  <a:lnTo>
                    <a:pt x="1191" y="666"/>
                  </a:lnTo>
                  <a:lnTo>
                    <a:pt x="1191" y="670"/>
                  </a:lnTo>
                  <a:lnTo>
                    <a:pt x="1187" y="675"/>
                  </a:lnTo>
                  <a:lnTo>
                    <a:pt x="1182" y="678"/>
                  </a:lnTo>
                  <a:lnTo>
                    <a:pt x="1184" y="681"/>
                  </a:lnTo>
                  <a:lnTo>
                    <a:pt x="1184" y="683"/>
                  </a:lnTo>
                  <a:lnTo>
                    <a:pt x="1187" y="689"/>
                  </a:lnTo>
                  <a:lnTo>
                    <a:pt x="1189" y="694"/>
                  </a:lnTo>
                  <a:lnTo>
                    <a:pt x="1189" y="699"/>
                  </a:lnTo>
                  <a:lnTo>
                    <a:pt x="1187" y="699"/>
                  </a:lnTo>
                  <a:lnTo>
                    <a:pt x="1184" y="702"/>
                  </a:lnTo>
                  <a:lnTo>
                    <a:pt x="1182" y="707"/>
                  </a:lnTo>
                  <a:lnTo>
                    <a:pt x="1182" y="712"/>
                  </a:lnTo>
                  <a:lnTo>
                    <a:pt x="1182" y="717"/>
                  </a:lnTo>
                  <a:lnTo>
                    <a:pt x="1181" y="725"/>
                  </a:lnTo>
                  <a:lnTo>
                    <a:pt x="1176" y="731"/>
                  </a:lnTo>
                  <a:lnTo>
                    <a:pt x="1176" y="733"/>
                  </a:lnTo>
                  <a:lnTo>
                    <a:pt x="1174" y="736"/>
                  </a:lnTo>
                  <a:lnTo>
                    <a:pt x="1171" y="741"/>
                  </a:lnTo>
                  <a:lnTo>
                    <a:pt x="1169" y="743"/>
                  </a:lnTo>
                  <a:lnTo>
                    <a:pt x="1167" y="744"/>
                  </a:lnTo>
                  <a:lnTo>
                    <a:pt x="1163" y="744"/>
                  </a:lnTo>
                  <a:lnTo>
                    <a:pt x="1153" y="744"/>
                  </a:lnTo>
                  <a:lnTo>
                    <a:pt x="1148" y="743"/>
                  </a:lnTo>
                  <a:lnTo>
                    <a:pt x="1143" y="743"/>
                  </a:lnTo>
                  <a:lnTo>
                    <a:pt x="1136" y="749"/>
                  </a:lnTo>
                  <a:lnTo>
                    <a:pt x="1134" y="754"/>
                  </a:lnTo>
                  <a:lnTo>
                    <a:pt x="1131" y="757"/>
                  </a:lnTo>
                  <a:lnTo>
                    <a:pt x="1126" y="759"/>
                  </a:lnTo>
                  <a:lnTo>
                    <a:pt x="1121" y="760"/>
                  </a:lnTo>
                  <a:lnTo>
                    <a:pt x="1116" y="762"/>
                  </a:lnTo>
                  <a:lnTo>
                    <a:pt x="1116" y="768"/>
                  </a:lnTo>
                  <a:lnTo>
                    <a:pt x="1118" y="773"/>
                  </a:lnTo>
                  <a:lnTo>
                    <a:pt x="1118" y="777"/>
                  </a:lnTo>
                  <a:lnTo>
                    <a:pt x="1116" y="780"/>
                  </a:lnTo>
                  <a:lnTo>
                    <a:pt x="1115" y="785"/>
                  </a:lnTo>
                  <a:lnTo>
                    <a:pt x="1115" y="791"/>
                  </a:lnTo>
                  <a:lnTo>
                    <a:pt x="1118" y="798"/>
                  </a:lnTo>
                  <a:lnTo>
                    <a:pt x="1118" y="809"/>
                  </a:lnTo>
                  <a:lnTo>
                    <a:pt x="1120" y="814"/>
                  </a:lnTo>
                  <a:lnTo>
                    <a:pt x="1123" y="819"/>
                  </a:lnTo>
                  <a:lnTo>
                    <a:pt x="1128" y="825"/>
                  </a:lnTo>
                  <a:lnTo>
                    <a:pt x="1129" y="827"/>
                  </a:lnTo>
                  <a:lnTo>
                    <a:pt x="1131" y="828"/>
                  </a:lnTo>
                  <a:lnTo>
                    <a:pt x="1133" y="830"/>
                  </a:lnTo>
                  <a:lnTo>
                    <a:pt x="1129" y="838"/>
                  </a:lnTo>
                  <a:lnTo>
                    <a:pt x="1131" y="848"/>
                  </a:lnTo>
                  <a:lnTo>
                    <a:pt x="1134" y="851"/>
                  </a:lnTo>
                  <a:lnTo>
                    <a:pt x="1133" y="857"/>
                  </a:lnTo>
                  <a:lnTo>
                    <a:pt x="1136" y="862"/>
                  </a:lnTo>
                  <a:lnTo>
                    <a:pt x="1138" y="867"/>
                  </a:lnTo>
                  <a:lnTo>
                    <a:pt x="1141" y="872"/>
                  </a:lnTo>
                  <a:lnTo>
                    <a:pt x="1143" y="877"/>
                  </a:lnTo>
                  <a:lnTo>
                    <a:pt x="1143" y="882"/>
                  </a:lnTo>
                  <a:lnTo>
                    <a:pt x="1141" y="885"/>
                  </a:lnTo>
                  <a:lnTo>
                    <a:pt x="1141" y="887"/>
                  </a:lnTo>
                  <a:lnTo>
                    <a:pt x="1139" y="888"/>
                  </a:lnTo>
                  <a:lnTo>
                    <a:pt x="1131" y="887"/>
                  </a:lnTo>
                  <a:lnTo>
                    <a:pt x="1128" y="887"/>
                  </a:lnTo>
                  <a:lnTo>
                    <a:pt x="1123" y="890"/>
                  </a:lnTo>
                  <a:lnTo>
                    <a:pt x="1121" y="890"/>
                  </a:lnTo>
                  <a:lnTo>
                    <a:pt x="1116" y="893"/>
                  </a:lnTo>
                  <a:lnTo>
                    <a:pt x="1115" y="895"/>
                  </a:lnTo>
                  <a:lnTo>
                    <a:pt x="1111" y="898"/>
                  </a:lnTo>
                  <a:lnTo>
                    <a:pt x="1108" y="900"/>
                  </a:lnTo>
                  <a:lnTo>
                    <a:pt x="1103" y="904"/>
                  </a:lnTo>
                  <a:lnTo>
                    <a:pt x="1101" y="904"/>
                  </a:lnTo>
                  <a:lnTo>
                    <a:pt x="1100" y="908"/>
                  </a:lnTo>
                  <a:lnTo>
                    <a:pt x="1098" y="909"/>
                  </a:lnTo>
                  <a:lnTo>
                    <a:pt x="1096" y="912"/>
                  </a:lnTo>
                  <a:lnTo>
                    <a:pt x="1083" y="925"/>
                  </a:lnTo>
                  <a:lnTo>
                    <a:pt x="1081" y="925"/>
                  </a:lnTo>
                  <a:lnTo>
                    <a:pt x="1080" y="927"/>
                  </a:lnTo>
                  <a:lnTo>
                    <a:pt x="1070" y="935"/>
                  </a:lnTo>
                  <a:lnTo>
                    <a:pt x="1070" y="937"/>
                  </a:lnTo>
                  <a:lnTo>
                    <a:pt x="1073" y="945"/>
                  </a:lnTo>
                  <a:lnTo>
                    <a:pt x="1075" y="948"/>
                  </a:lnTo>
                  <a:lnTo>
                    <a:pt x="1075" y="958"/>
                  </a:lnTo>
                  <a:lnTo>
                    <a:pt x="1075" y="959"/>
                  </a:lnTo>
                  <a:lnTo>
                    <a:pt x="1075" y="961"/>
                  </a:lnTo>
                  <a:lnTo>
                    <a:pt x="1073" y="969"/>
                  </a:lnTo>
                  <a:lnTo>
                    <a:pt x="1075" y="971"/>
                  </a:lnTo>
                  <a:lnTo>
                    <a:pt x="1077" y="976"/>
                  </a:lnTo>
                  <a:lnTo>
                    <a:pt x="1077" y="979"/>
                  </a:lnTo>
                  <a:lnTo>
                    <a:pt x="1080" y="984"/>
                  </a:lnTo>
                  <a:lnTo>
                    <a:pt x="1080" y="985"/>
                  </a:lnTo>
                  <a:lnTo>
                    <a:pt x="1078" y="992"/>
                  </a:lnTo>
                  <a:lnTo>
                    <a:pt x="1078" y="995"/>
                  </a:lnTo>
                  <a:lnTo>
                    <a:pt x="1073" y="1000"/>
                  </a:lnTo>
                  <a:lnTo>
                    <a:pt x="1068" y="1006"/>
                  </a:lnTo>
                  <a:lnTo>
                    <a:pt x="1068" y="1008"/>
                  </a:lnTo>
                  <a:lnTo>
                    <a:pt x="1065" y="1014"/>
                  </a:lnTo>
                  <a:lnTo>
                    <a:pt x="1063" y="1016"/>
                  </a:lnTo>
                  <a:lnTo>
                    <a:pt x="1058" y="1019"/>
                  </a:lnTo>
                  <a:lnTo>
                    <a:pt x="1040" y="1029"/>
                  </a:lnTo>
                  <a:lnTo>
                    <a:pt x="1037" y="1022"/>
                  </a:lnTo>
                  <a:lnTo>
                    <a:pt x="1037" y="1021"/>
                  </a:lnTo>
                  <a:lnTo>
                    <a:pt x="1034" y="1016"/>
                  </a:lnTo>
                  <a:lnTo>
                    <a:pt x="1029" y="1010"/>
                  </a:lnTo>
                  <a:lnTo>
                    <a:pt x="1027" y="1006"/>
                  </a:lnTo>
                  <a:lnTo>
                    <a:pt x="1025" y="1000"/>
                  </a:lnTo>
                  <a:lnTo>
                    <a:pt x="1025" y="998"/>
                  </a:lnTo>
                  <a:lnTo>
                    <a:pt x="1022" y="992"/>
                  </a:lnTo>
                  <a:lnTo>
                    <a:pt x="1020" y="987"/>
                  </a:lnTo>
                  <a:lnTo>
                    <a:pt x="1019" y="982"/>
                  </a:lnTo>
                  <a:lnTo>
                    <a:pt x="1017" y="979"/>
                  </a:lnTo>
                  <a:lnTo>
                    <a:pt x="1012" y="979"/>
                  </a:lnTo>
                  <a:lnTo>
                    <a:pt x="1007" y="980"/>
                  </a:lnTo>
                  <a:lnTo>
                    <a:pt x="1004" y="982"/>
                  </a:lnTo>
                  <a:lnTo>
                    <a:pt x="1000" y="977"/>
                  </a:lnTo>
                  <a:lnTo>
                    <a:pt x="999" y="976"/>
                  </a:lnTo>
                  <a:lnTo>
                    <a:pt x="997" y="967"/>
                  </a:lnTo>
                  <a:lnTo>
                    <a:pt x="995" y="963"/>
                  </a:lnTo>
                  <a:lnTo>
                    <a:pt x="992" y="958"/>
                  </a:lnTo>
                  <a:lnTo>
                    <a:pt x="991" y="955"/>
                  </a:lnTo>
                  <a:lnTo>
                    <a:pt x="986" y="953"/>
                  </a:lnTo>
                  <a:lnTo>
                    <a:pt x="984" y="953"/>
                  </a:lnTo>
                  <a:lnTo>
                    <a:pt x="979" y="956"/>
                  </a:lnTo>
                  <a:lnTo>
                    <a:pt x="976" y="958"/>
                  </a:lnTo>
                  <a:lnTo>
                    <a:pt x="974" y="958"/>
                  </a:lnTo>
                  <a:lnTo>
                    <a:pt x="972" y="958"/>
                  </a:lnTo>
                  <a:lnTo>
                    <a:pt x="967" y="958"/>
                  </a:lnTo>
                  <a:lnTo>
                    <a:pt x="961" y="959"/>
                  </a:lnTo>
                  <a:lnTo>
                    <a:pt x="956" y="959"/>
                  </a:lnTo>
                  <a:lnTo>
                    <a:pt x="952" y="959"/>
                  </a:lnTo>
                  <a:lnTo>
                    <a:pt x="944" y="964"/>
                  </a:lnTo>
                  <a:lnTo>
                    <a:pt x="941" y="964"/>
                  </a:lnTo>
                  <a:lnTo>
                    <a:pt x="934" y="966"/>
                  </a:lnTo>
                  <a:lnTo>
                    <a:pt x="934" y="972"/>
                  </a:lnTo>
                  <a:lnTo>
                    <a:pt x="933" y="977"/>
                  </a:lnTo>
                  <a:lnTo>
                    <a:pt x="928" y="980"/>
                  </a:lnTo>
                  <a:lnTo>
                    <a:pt x="926" y="987"/>
                  </a:lnTo>
                  <a:lnTo>
                    <a:pt x="921" y="993"/>
                  </a:lnTo>
                  <a:lnTo>
                    <a:pt x="919" y="997"/>
                  </a:lnTo>
                  <a:lnTo>
                    <a:pt x="918" y="998"/>
                  </a:lnTo>
                  <a:lnTo>
                    <a:pt x="914" y="1001"/>
                  </a:lnTo>
                  <a:lnTo>
                    <a:pt x="913" y="1001"/>
                  </a:lnTo>
                  <a:lnTo>
                    <a:pt x="908" y="1005"/>
                  </a:lnTo>
                  <a:lnTo>
                    <a:pt x="904" y="1008"/>
                  </a:lnTo>
                  <a:lnTo>
                    <a:pt x="903" y="1010"/>
                  </a:lnTo>
                  <a:lnTo>
                    <a:pt x="901" y="1013"/>
                  </a:lnTo>
                  <a:lnTo>
                    <a:pt x="898" y="1014"/>
                  </a:lnTo>
                  <a:lnTo>
                    <a:pt x="893" y="1016"/>
                  </a:lnTo>
                  <a:lnTo>
                    <a:pt x="890" y="1018"/>
                  </a:lnTo>
                  <a:lnTo>
                    <a:pt x="886" y="1021"/>
                  </a:lnTo>
                  <a:lnTo>
                    <a:pt x="878" y="1026"/>
                  </a:lnTo>
                  <a:lnTo>
                    <a:pt x="873" y="1031"/>
                  </a:lnTo>
                  <a:lnTo>
                    <a:pt x="868" y="1032"/>
                  </a:lnTo>
                  <a:lnTo>
                    <a:pt x="863" y="1034"/>
                  </a:lnTo>
                  <a:lnTo>
                    <a:pt x="860" y="1040"/>
                  </a:lnTo>
                  <a:lnTo>
                    <a:pt x="855" y="1045"/>
                  </a:lnTo>
                  <a:lnTo>
                    <a:pt x="850" y="1050"/>
                  </a:lnTo>
                  <a:lnTo>
                    <a:pt x="845" y="1058"/>
                  </a:lnTo>
                  <a:lnTo>
                    <a:pt x="840" y="1063"/>
                  </a:lnTo>
                  <a:lnTo>
                    <a:pt x="833" y="1068"/>
                  </a:lnTo>
                  <a:lnTo>
                    <a:pt x="827" y="1068"/>
                  </a:lnTo>
                  <a:lnTo>
                    <a:pt x="822" y="1068"/>
                  </a:lnTo>
                  <a:lnTo>
                    <a:pt x="814" y="1073"/>
                  </a:lnTo>
                  <a:lnTo>
                    <a:pt x="809" y="1076"/>
                  </a:lnTo>
                  <a:lnTo>
                    <a:pt x="807" y="1078"/>
                  </a:lnTo>
                  <a:lnTo>
                    <a:pt x="804" y="1079"/>
                  </a:lnTo>
                  <a:lnTo>
                    <a:pt x="790" y="1079"/>
                  </a:lnTo>
                  <a:lnTo>
                    <a:pt x="787" y="1079"/>
                  </a:lnTo>
                  <a:lnTo>
                    <a:pt x="784" y="1079"/>
                  </a:lnTo>
                  <a:lnTo>
                    <a:pt x="782" y="1082"/>
                  </a:lnTo>
                  <a:lnTo>
                    <a:pt x="777" y="1086"/>
                  </a:lnTo>
                  <a:lnTo>
                    <a:pt x="772" y="1087"/>
                  </a:lnTo>
                  <a:lnTo>
                    <a:pt x="767" y="1089"/>
                  </a:lnTo>
                  <a:lnTo>
                    <a:pt x="762" y="1087"/>
                  </a:lnTo>
                  <a:lnTo>
                    <a:pt x="756" y="1089"/>
                  </a:lnTo>
                  <a:lnTo>
                    <a:pt x="754" y="1090"/>
                  </a:lnTo>
                  <a:lnTo>
                    <a:pt x="749" y="1092"/>
                  </a:lnTo>
                  <a:lnTo>
                    <a:pt x="746" y="1089"/>
                  </a:lnTo>
                  <a:lnTo>
                    <a:pt x="742" y="1084"/>
                  </a:lnTo>
                  <a:lnTo>
                    <a:pt x="741" y="1082"/>
                  </a:lnTo>
                  <a:lnTo>
                    <a:pt x="737" y="1081"/>
                  </a:lnTo>
                  <a:lnTo>
                    <a:pt x="736" y="1081"/>
                  </a:lnTo>
                  <a:lnTo>
                    <a:pt x="723" y="1087"/>
                  </a:lnTo>
                  <a:lnTo>
                    <a:pt x="711" y="1094"/>
                  </a:lnTo>
                  <a:lnTo>
                    <a:pt x="703" y="1095"/>
                  </a:lnTo>
                  <a:lnTo>
                    <a:pt x="693" y="1094"/>
                  </a:lnTo>
                  <a:lnTo>
                    <a:pt x="688" y="1092"/>
                  </a:lnTo>
                  <a:lnTo>
                    <a:pt x="683" y="1092"/>
                  </a:lnTo>
                  <a:lnTo>
                    <a:pt x="680" y="1092"/>
                  </a:lnTo>
                  <a:lnTo>
                    <a:pt x="676" y="1097"/>
                  </a:lnTo>
                  <a:lnTo>
                    <a:pt x="676" y="1099"/>
                  </a:lnTo>
                  <a:lnTo>
                    <a:pt x="678" y="1105"/>
                  </a:lnTo>
                  <a:lnTo>
                    <a:pt x="678" y="1108"/>
                  </a:lnTo>
                  <a:lnTo>
                    <a:pt x="680" y="1115"/>
                  </a:lnTo>
                  <a:lnTo>
                    <a:pt x="678" y="1121"/>
                  </a:lnTo>
                  <a:lnTo>
                    <a:pt x="675" y="1124"/>
                  </a:lnTo>
                  <a:lnTo>
                    <a:pt x="673" y="1128"/>
                  </a:lnTo>
                  <a:lnTo>
                    <a:pt x="668" y="1131"/>
                  </a:lnTo>
                  <a:lnTo>
                    <a:pt x="661" y="1133"/>
                  </a:lnTo>
                  <a:lnTo>
                    <a:pt x="660" y="1133"/>
                  </a:lnTo>
                  <a:lnTo>
                    <a:pt x="655" y="1134"/>
                  </a:lnTo>
                  <a:lnTo>
                    <a:pt x="651" y="1134"/>
                  </a:lnTo>
                  <a:lnTo>
                    <a:pt x="646" y="1137"/>
                  </a:lnTo>
                  <a:lnTo>
                    <a:pt x="645" y="1144"/>
                  </a:lnTo>
                  <a:lnTo>
                    <a:pt x="643" y="1149"/>
                  </a:lnTo>
                  <a:lnTo>
                    <a:pt x="640" y="1152"/>
                  </a:lnTo>
                  <a:lnTo>
                    <a:pt x="640" y="1154"/>
                  </a:lnTo>
                  <a:lnTo>
                    <a:pt x="632" y="1154"/>
                  </a:lnTo>
                  <a:lnTo>
                    <a:pt x="623" y="1154"/>
                  </a:lnTo>
                  <a:lnTo>
                    <a:pt x="618" y="1152"/>
                  </a:lnTo>
                  <a:lnTo>
                    <a:pt x="615" y="1147"/>
                  </a:lnTo>
                  <a:lnTo>
                    <a:pt x="610" y="1144"/>
                  </a:lnTo>
                  <a:lnTo>
                    <a:pt x="607" y="1141"/>
                  </a:lnTo>
                  <a:lnTo>
                    <a:pt x="592" y="1131"/>
                  </a:lnTo>
                  <a:lnTo>
                    <a:pt x="589" y="1128"/>
                  </a:lnTo>
                  <a:lnTo>
                    <a:pt x="585" y="1128"/>
                  </a:lnTo>
                  <a:lnTo>
                    <a:pt x="584" y="1126"/>
                  </a:lnTo>
                  <a:lnTo>
                    <a:pt x="582" y="1126"/>
                  </a:lnTo>
                  <a:lnTo>
                    <a:pt x="579" y="1126"/>
                  </a:lnTo>
                  <a:lnTo>
                    <a:pt x="577" y="1126"/>
                  </a:lnTo>
                  <a:lnTo>
                    <a:pt x="574" y="1126"/>
                  </a:lnTo>
                  <a:lnTo>
                    <a:pt x="570" y="1124"/>
                  </a:lnTo>
                  <a:lnTo>
                    <a:pt x="567" y="1123"/>
                  </a:lnTo>
                  <a:lnTo>
                    <a:pt x="562" y="1126"/>
                  </a:lnTo>
                  <a:lnTo>
                    <a:pt x="559" y="1129"/>
                  </a:lnTo>
                  <a:lnTo>
                    <a:pt x="556" y="1128"/>
                  </a:lnTo>
                  <a:lnTo>
                    <a:pt x="554" y="1126"/>
                  </a:lnTo>
                  <a:lnTo>
                    <a:pt x="554" y="1129"/>
                  </a:lnTo>
                  <a:lnTo>
                    <a:pt x="552" y="1129"/>
                  </a:lnTo>
                  <a:lnTo>
                    <a:pt x="547" y="1129"/>
                  </a:lnTo>
                  <a:lnTo>
                    <a:pt x="544" y="1128"/>
                  </a:lnTo>
                  <a:lnTo>
                    <a:pt x="541" y="1129"/>
                  </a:lnTo>
                  <a:lnTo>
                    <a:pt x="537" y="1131"/>
                  </a:lnTo>
                  <a:lnTo>
                    <a:pt x="532" y="1133"/>
                  </a:lnTo>
                  <a:lnTo>
                    <a:pt x="531" y="1131"/>
                  </a:lnTo>
                  <a:lnTo>
                    <a:pt x="527" y="1133"/>
                  </a:lnTo>
                  <a:lnTo>
                    <a:pt x="524" y="1131"/>
                  </a:lnTo>
                  <a:lnTo>
                    <a:pt x="517" y="1133"/>
                  </a:lnTo>
                  <a:lnTo>
                    <a:pt x="514" y="1134"/>
                  </a:lnTo>
                  <a:lnTo>
                    <a:pt x="511" y="1133"/>
                  </a:lnTo>
                  <a:lnTo>
                    <a:pt x="508" y="1134"/>
                  </a:lnTo>
                  <a:lnTo>
                    <a:pt x="504" y="1129"/>
                  </a:lnTo>
                  <a:lnTo>
                    <a:pt x="503" y="1131"/>
                  </a:lnTo>
                  <a:lnTo>
                    <a:pt x="499" y="1129"/>
                  </a:lnTo>
                  <a:lnTo>
                    <a:pt x="494" y="1129"/>
                  </a:lnTo>
                  <a:lnTo>
                    <a:pt x="491" y="1129"/>
                  </a:lnTo>
                  <a:lnTo>
                    <a:pt x="489" y="1128"/>
                  </a:lnTo>
                  <a:lnTo>
                    <a:pt x="486" y="1129"/>
                  </a:lnTo>
                  <a:lnTo>
                    <a:pt x="483" y="1128"/>
                  </a:lnTo>
                  <a:lnTo>
                    <a:pt x="481" y="1129"/>
                  </a:lnTo>
                  <a:lnTo>
                    <a:pt x="478" y="1131"/>
                  </a:lnTo>
                  <a:lnTo>
                    <a:pt x="474" y="1131"/>
                  </a:lnTo>
                  <a:lnTo>
                    <a:pt x="473" y="1137"/>
                  </a:lnTo>
                  <a:lnTo>
                    <a:pt x="468" y="1136"/>
                  </a:lnTo>
                  <a:lnTo>
                    <a:pt x="465" y="1141"/>
                  </a:lnTo>
                  <a:lnTo>
                    <a:pt x="461" y="1141"/>
                  </a:lnTo>
                  <a:lnTo>
                    <a:pt x="458" y="1141"/>
                  </a:lnTo>
                  <a:lnTo>
                    <a:pt x="448" y="1145"/>
                  </a:lnTo>
                  <a:lnTo>
                    <a:pt x="443" y="1150"/>
                  </a:lnTo>
                  <a:lnTo>
                    <a:pt x="440" y="1154"/>
                  </a:lnTo>
                  <a:lnTo>
                    <a:pt x="443" y="1155"/>
                  </a:lnTo>
                  <a:lnTo>
                    <a:pt x="443" y="1158"/>
                  </a:lnTo>
                  <a:lnTo>
                    <a:pt x="440" y="1160"/>
                  </a:lnTo>
                  <a:lnTo>
                    <a:pt x="438" y="1163"/>
                  </a:lnTo>
                  <a:lnTo>
                    <a:pt x="435" y="1167"/>
                  </a:lnTo>
                  <a:lnTo>
                    <a:pt x="433" y="1171"/>
                  </a:lnTo>
                  <a:lnTo>
                    <a:pt x="430" y="1176"/>
                  </a:lnTo>
                  <a:lnTo>
                    <a:pt x="425" y="1179"/>
                  </a:lnTo>
                  <a:lnTo>
                    <a:pt x="422" y="1184"/>
                  </a:lnTo>
                  <a:lnTo>
                    <a:pt x="417" y="1184"/>
                  </a:lnTo>
                  <a:lnTo>
                    <a:pt x="420" y="1188"/>
                  </a:lnTo>
                  <a:lnTo>
                    <a:pt x="420" y="1191"/>
                  </a:lnTo>
                  <a:lnTo>
                    <a:pt x="418" y="1196"/>
                  </a:lnTo>
                  <a:lnTo>
                    <a:pt x="413" y="1202"/>
                  </a:lnTo>
                  <a:lnTo>
                    <a:pt x="410" y="1204"/>
                  </a:lnTo>
                  <a:lnTo>
                    <a:pt x="407" y="1207"/>
                  </a:lnTo>
                  <a:lnTo>
                    <a:pt x="402" y="1212"/>
                  </a:lnTo>
                  <a:lnTo>
                    <a:pt x="395" y="1217"/>
                  </a:lnTo>
                  <a:lnTo>
                    <a:pt x="390" y="1218"/>
                  </a:lnTo>
                  <a:lnTo>
                    <a:pt x="387" y="1215"/>
                  </a:lnTo>
                  <a:lnTo>
                    <a:pt x="384" y="1210"/>
                  </a:lnTo>
                  <a:lnTo>
                    <a:pt x="380" y="1210"/>
                  </a:lnTo>
                  <a:lnTo>
                    <a:pt x="377" y="1209"/>
                  </a:lnTo>
                  <a:lnTo>
                    <a:pt x="377" y="1202"/>
                  </a:lnTo>
                  <a:lnTo>
                    <a:pt x="372" y="1199"/>
                  </a:lnTo>
                  <a:lnTo>
                    <a:pt x="369" y="1181"/>
                  </a:lnTo>
                  <a:lnTo>
                    <a:pt x="364" y="1178"/>
                  </a:lnTo>
                  <a:lnTo>
                    <a:pt x="355" y="1178"/>
                  </a:lnTo>
                  <a:lnTo>
                    <a:pt x="352" y="1173"/>
                  </a:lnTo>
                  <a:lnTo>
                    <a:pt x="345" y="1165"/>
                  </a:lnTo>
                  <a:lnTo>
                    <a:pt x="345" y="1163"/>
                  </a:lnTo>
                  <a:lnTo>
                    <a:pt x="347" y="1157"/>
                  </a:lnTo>
                  <a:lnTo>
                    <a:pt x="344" y="1150"/>
                  </a:lnTo>
                  <a:lnTo>
                    <a:pt x="337" y="1142"/>
                  </a:lnTo>
                  <a:lnTo>
                    <a:pt x="332" y="1134"/>
                  </a:lnTo>
                  <a:lnTo>
                    <a:pt x="329" y="1134"/>
                  </a:lnTo>
                  <a:lnTo>
                    <a:pt x="326" y="1133"/>
                  </a:lnTo>
                  <a:lnTo>
                    <a:pt x="321" y="1134"/>
                  </a:lnTo>
                  <a:lnTo>
                    <a:pt x="312" y="1136"/>
                  </a:lnTo>
                  <a:lnTo>
                    <a:pt x="307" y="1136"/>
                  </a:lnTo>
                  <a:lnTo>
                    <a:pt x="302" y="1134"/>
                  </a:lnTo>
                  <a:lnTo>
                    <a:pt x="299" y="1131"/>
                  </a:lnTo>
                  <a:lnTo>
                    <a:pt x="296" y="1128"/>
                  </a:lnTo>
                  <a:lnTo>
                    <a:pt x="289" y="1126"/>
                  </a:lnTo>
                  <a:lnTo>
                    <a:pt x="286" y="1116"/>
                  </a:lnTo>
                  <a:lnTo>
                    <a:pt x="278" y="1116"/>
                  </a:lnTo>
                  <a:lnTo>
                    <a:pt x="271" y="1113"/>
                  </a:lnTo>
                  <a:lnTo>
                    <a:pt x="268" y="1113"/>
                  </a:lnTo>
                  <a:lnTo>
                    <a:pt x="264" y="1115"/>
                  </a:lnTo>
                  <a:lnTo>
                    <a:pt x="259" y="1113"/>
                  </a:lnTo>
                  <a:lnTo>
                    <a:pt x="256" y="1110"/>
                  </a:lnTo>
                  <a:lnTo>
                    <a:pt x="251" y="1110"/>
                  </a:lnTo>
                  <a:lnTo>
                    <a:pt x="245" y="1111"/>
                  </a:lnTo>
                  <a:lnTo>
                    <a:pt x="238" y="1113"/>
                  </a:lnTo>
                  <a:lnTo>
                    <a:pt x="230" y="1115"/>
                  </a:lnTo>
                  <a:lnTo>
                    <a:pt x="225" y="1113"/>
                  </a:lnTo>
                  <a:lnTo>
                    <a:pt x="221" y="1116"/>
                  </a:lnTo>
                  <a:lnTo>
                    <a:pt x="215" y="1120"/>
                  </a:lnTo>
                  <a:lnTo>
                    <a:pt x="208" y="1120"/>
                  </a:lnTo>
                  <a:lnTo>
                    <a:pt x="202" y="1120"/>
                  </a:lnTo>
                  <a:lnTo>
                    <a:pt x="195" y="1120"/>
                  </a:lnTo>
                  <a:lnTo>
                    <a:pt x="188" y="1123"/>
                  </a:lnTo>
                  <a:lnTo>
                    <a:pt x="185" y="1128"/>
                  </a:lnTo>
                  <a:lnTo>
                    <a:pt x="178" y="1131"/>
                  </a:lnTo>
                  <a:lnTo>
                    <a:pt x="173" y="1133"/>
                  </a:lnTo>
                  <a:lnTo>
                    <a:pt x="164" y="1137"/>
                  </a:lnTo>
                  <a:lnTo>
                    <a:pt x="160" y="1142"/>
                  </a:lnTo>
                  <a:lnTo>
                    <a:pt x="160" y="1149"/>
                  </a:lnTo>
                  <a:lnTo>
                    <a:pt x="159" y="1154"/>
                  </a:lnTo>
                  <a:lnTo>
                    <a:pt x="155" y="1154"/>
                  </a:lnTo>
                  <a:lnTo>
                    <a:pt x="152" y="1154"/>
                  </a:lnTo>
                  <a:lnTo>
                    <a:pt x="149" y="1155"/>
                  </a:lnTo>
                  <a:lnTo>
                    <a:pt x="145" y="1158"/>
                  </a:lnTo>
                  <a:lnTo>
                    <a:pt x="142" y="1162"/>
                  </a:lnTo>
                  <a:lnTo>
                    <a:pt x="139" y="1167"/>
                  </a:lnTo>
                  <a:lnTo>
                    <a:pt x="134" y="1170"/>
                  </a:lnTo>
                  <a:lnTo>
                    <a:pt x="130" y="1173"/>
                  </a:lnTo>
                  <a:lnTo>
                    <a:pt x="129" y="1178"/>
                  </a:lnTo>
                  <a:lnTo>
                    <a:pt x="127" y="1181"/>
                  </a:lnTo>
                  <a:lnTo>
                    <a:pt x="124" y="1188"/>
                  </a:lnTo>
                  <a:lnTo>
                    <a:pt x="119" y="1196"/>
                  </a:lnTo>
                  <a:lnTo>
                    <a:pt x="107" y="1200"/>
                  </a:lnTo>
                  <a:lnTo>
                    <a:pt x="102" y="1202"/>
                  </a:lnTo>
                  <a:lnTo>
                    <a:pt x="99" y="1205"/>
                  </a:lnTo>
                  <a:lnTo>
                    <a:pt x="97" y="1209"/>
                  </a:lnTo>
                  <a:lnTo>
                    <a:pt x="96" y="1212"/>
                  </a:lnTo>
                  <a:lnTo>
                    <a:pt x="96" y="1215"/>
                  </a:lnTo>
                  <a:lnTo>
                    <a:pt x="96" y="1218"/>
                  </a:lnTo>
                  <a:lnTo>
                    <a:pt x="91" y="1228"/>
                  </a:lnTo>
                  <a:lnTo>
                    <a:pt x="83" y="1233"/>
                  </a:lnTo>
                  <a:lnTo>
                    <a:pt x="78" y="1233"/>
                  </a:lnTo>
                  <a:lnTo>
                    <a:pt x="71" y="1231"/>
                  </a:lnTo>
                  <a:lnTo>
                    <a:pt x="63" y="1231"/>
                  </a:lnTo>
                  <a:lnTo>
                    <a:pt x="61" y="1231"/>
                  </a:lnTo>
                  <a:lnTo>
                    <a:pt x="54" y="1236"/>
                  </a:lnTo>
                  <a:lnTo>
                    <a:pt x="53" y="1238"/>
                  </a:lnTo>
                  <a:lnTo>
                    <a:pt x="48" y="1238"/>
                  </a:lnTo>
                  <a:lnTo>
                    <a:pt x="48" y="1236"/>
                  </a:lnTo>
                  <a:lnTo>
                    <a:pt x="46" y="1230"/>
                  </a:lnTo>
                  <a:lnTo>
                    <a:pt x="46" y="1228"/>
                  </a:lnTo>
                  <a:lnTo>
                    <a:pt x="44" y="1225"/>
                  </a:lnTo>
                  <a:lnTo>
                    <a:pt x="40" y="1220"/>
                  </a:lnTo>
                  <a:lnTo>
                    <a:pt x="40" y="1218"/>
                  </a:lnTo>
                  <a:lnTo>
                    <a:pt x="30" y="1202"/>
                  </a:lnTo>
                  <a:lnTo>
                    <a:pt x="28" y="1202"/>
                  </a:lnTo>
                  <a:lnTo>
                    <a:pt x="20" y="1197"/>
                  </a:lnTo>
                  <a:lnTo>
                    <a:pt x="11" y="1197"/>
                  </a:lnTo>
                  <a:lnTo>
                    <a:pt x="8" y="1192"/>
                  </a:lnTo>
                  <a:lnTo>
                    <a:pt x="8" y="1191"/>
                  </a:lnTo>
                  <a:lnTo>
                    <a:pt x="10" y="1186"/>
                  </a:lnTo>
                  <a:lnTo>
                    <a:pt x="11" y="1186"/>
                  </a:lnTo>
                  <a:lnTo>
                    <a:pt x="16" y="1181"/>
                  </a:lnTo>
                  <a:lnTo>
                    <a:pt x="15" y="1175"/>
                  </a:lnTo>
                  <a:lnTo>
                    <a:pt x="10" y="1170"/>
                  </a:lnTo>
                  <a:lnTo>
                    <a:pt x="8" y="1168"/>
                  </a:lnTo>
                  <a:lnTo>
                    <a:pt x="3" y="1167"/>
                  </a:lnTo>
                  <a:lnTo>
                    <a:pt x="0" y="1162"/>
                  </a:lnTo>
                  <a:lnTo>
                    <a:pt x="0" y="1157"/>
                  </a:lnTo>
                  <a:lnTo>
                    <a:pt x="3" y="1155"/>
                  </a:lnTo>
                  <a:lnTo>
                    <a:pt x="8" y="1150"/>
                  </a:lnTo>
                  <a:lnTo>
                    <a:pt x="11" y="1149"/>
                  </a:lnTo>
                  <a:lnTo>
                    <a:pt x="13" y="1145"/>
                  </a:lnTo>
                  <a:lnTo>
                    <a:pt x="18" y="1137"/>
                  </a:lnTo>
                  <a:lnTo>
                    <a:pt x="18" y="1136"/>
                  </a:lnTo>
                  <a:lnTo>
                    <a:pt x="23" y="1126"/>
                  </a:lnTo>
                  <a:lnTo>
                    <a:pt x="25" y="1120"/>
                  </a:lnTo>
                  <a:lnTo>
                    <a:pt x="26" y="1118"/>
                  </a:lnTo>
                  <a:lnTo>
                    <a:pt x="31" y="1116"/>
                  </a:lnTo>
                  <a:lnTo>
                    <a:pt x="31" y="1115"/>
                  </a:lnTo>
                  <a:lnTo>
                    <a:pt x="33" y="1113"/>
                  </a:lnTo>
                  <a:lnTo>
                    <a:pt x="43" y="1108"/>
                  </a:lnTo>
                  <a:lnTo>
                    <a:pt x="46" y="1102"/>
                  </a:lnTo>
                  <a:lnTo>
                    <a:pt x="48" y="1099"/>
                  </a:lnTo>
                  <a:lnTo>
                    <a:pt x="49" y="1092"/>
                  </a:lnTo>
                  <a:lnTo>
                    <a:pt x="53" y="1086"/>
                  </a:lnTo>
                  <a:lnTo>
                    <a:pt x="54" y="1086"/>
                  </a:lnTo>
                  <a:lnTo>
                    <a:pt x="58" y="1081"/>
                  </a:lnTo>
                  <a:lnTo>
                    <a:pt x="61" y="1078"/>
                  </a:lnTo>
                  <a:lnTo>
                    <a:pt x="64" y="1069"/>
                  </a:lnTo>
                  <a:lnTo>
                    <a:pt x="66" y="1068"/>
                  </a:lnTo>
                  <a:lnTo>
                    <a:pt x="76" y="1065"/>
                  </a:lnTo>
                  <a:lnTo>
                    <a:pt x="83" y="1063"/>
                  </a:lnTo>
                  <a:lnTo>
                    <a:pt x="86" y="1052"/>
                  </a:lnTo>
                  <a:lnTo>
                    <a:pt x="89" y="1048"/>
                  </a:lnTo>
                  <a:lnTo>
                    <a:pt x="91" y="1045"/>
                  </a:lnTo>
                  <a:lnTo>
                    <a:pt x="92" y="1044"/>
                  </a:lnTo>
                  <a:lnTo>
                    <a:pt x="97" y="1040"/>
                  </a:lnTo>
                  <a:lnTo>
                    <a:pt x="102" y="1037"/>
                  </a:lnTo>
                  <a:lnTo>
                    <a:pt x="111" y="1032"/>
                  </a:lnTo>
                  <a:lnTo>
                    <a:pt x="116" y="1026"/>
                  </a:lnTo>
                  <a:lnTo>
                    <a:pt x="121" y="1014"/>
                  </a:lnTo>
                  <a:lnTo>
                    <a:pt x="124" y="1008"/>
                  </a:lnTo>
                  <a:lnTo>
                    <a:pt x="126" y="1003"/>
                  </a:lnTo>
                  <a:lnTo>
                    <a:pt x="129" y="998"/>
                  </a:lnTo>
                  <a:lnTo>
                    <a:pt x="135" y="995"/>
                  </a:lnTo>
                  <a:lnTo>
                    <a:pt x="144" y="989"/>
                  </a:lnTo>
                  <a:lnTo>
                    <a:pt x="145" y="982"/>
                  </a:lnTo>
                  <a:lnTo>
                    <a:pt x="149" y="977"/>
                  </a:lnTo>
                  <a:lnTo>
                    <a:pt x="160" y="974"/>
                  </a:lnTo>
                  <a:lnTo>
                    <a:pt x="167" y="971"/>
                  </a:lnTo>
                  <a:lnTo>
                    <a:pt x="167" y="967"/>
                  </a:lnTo>
                  <a:lnTo>
                    <a:pt x="169" y="964"/>
                  </a:lnTo>
                  <a:lnTo>
                    <a:pt x="172" y="959"/>
                  </a:lnTo>
                  <a:lnTo>
                    <a:pt x="175" y="955"/>
                  </a:lnTo>
                  <a:lnTo>
                    <a:pt x="182" y="950"/>
                  </a:lnTo>
                  <a:lnTo>
                    <a:pt x="192" y="948"/>
                  </a:lnTo>
                  <a:lnTo>
                    <a:pt x="202" y="942"/>
                  </a:lnTo>
                  <a:lnTo>
                    <a:pt x="218" y="925"/>
                  </a:lnTo>
                  <a:lnTo>
                    <a:pt x="231" y="911"/>
                  </a:lnTo>
                  <a:lnTo>
                    <a:pt x="238" y="908"/>
                  </a:lnTo>
                  <a:lnTo>
                    <a:pt x="241" y="906"/>
                  </a:lnTo>
                  <a:lnTo>
                    <a:pt x="245" y="904"/>
                  </a:lnTo>
                  <a:lnTo>
                    <a:pt x="245" y="900"/>
                  </a:lnTo>
                  <a:lnTo>
                    <a:pt x="240" y="898"/>
                  </a:lnTo>
                  <a:lnTo>
                    <a:pt x="241" y="896"/>
                  </a:lnTo>
                  <a:lnTo>
                    <a:pt x="241" y="893"/>
                  </a:lnTo>
                  <a:lnTo>
                    <a:pt x="240" y="888"/>
                  </a:lnTo>
                  <a:lnTo>
                    <a:pt x="240" y="887"/>
                  </a:lnTo>
                  <a:lnTo>
                    <a:pt x="240" y="883"/>
                  </a:lnTo>
                  <a:lnTo>
                    <a:pt x="238" y="880"/>
                  </a:lnTo>
                  <a:lnTo>
                    <a:pt x="236" y="878"/>
                  </a:lnTo>
                  <a:lnTo>
                    <a:pt x="236" y="874"/>
                  </a:lnTo>
                  <a:lnTo>
                    <a:pt x="241" y="870"/>
                  </a:lnTo>
                  <a:lnTo>
                    <a:pt x="246" y="870"/>
                  </a:lnTo>
                  <a:lnTo>
                    <a:pt x="256" y="867"/>
                  </a:lnTo>
                  <a:lnTo>
                    <a:pt x="259" y="864"/>
                  </a:lnTo>
                  <a:lnTo>
                    <a:pt x="263" y="859"/>
                  </a:lnTo>
                  <a:lnTo>
                    <a:pt x="264" y="861"/>
                  </a:lnTo>
                  <a:lnTo>
                    <a:pt x="266" y="866"/>
                  </a:lnTo>
                  <a:lnTo>
                    <a:pt x="268" y="869"/>
                  </a:lnTo>
                  <a:lnTo>
                    <a:pt x="273" y="874"/>
                  </a:lnTo>
                  <a:lnTo>
                    <a:pt x="276" y="874"/>
                  </a:lnTo>
                  <a:lnTo>
                    <a:pt x="279" y="875"/>
                  </a:lnTo>
                  <a:lnTo>
                    <a:pt x="284" y="878"/>
                  </a:lnTo>
                  <a:lnTo>
                    <a:pt x="286" y="882"/>
                  </a:lnTo>
                  <a:lnTo>
                    <a:pt x="288" y="888"/>
                  </a:lnTo>
                  <a:lnTo>
                    <a:pt x="291" y="890"/>
                  </a:lnTo>
                  <a:lnTo>
                    <a:pt x="296" y="890"/>
                  </a:lnTo>
                  <a:lnTo>
                    <a:pt x="302" y="887"/>
                  </a:lnTo>
                  <a:lnTo>
                    <a:pt x="307" y="882"/>
                  </a:lnTo>
                  <a:lnTo>
                    <a:pt x="311" y="875"/>
                  </a:lnTo>
                  <a:lnTo>
                    <a:pt x="311" y="874"/>
                  </a:lnTo>
                  <a:lnTo>
                    <a:pt x="316" y="870"/>
                  </a:lnTo>
                  <a:lnTo>
                    <a:pt x="321" y="869"/>
                  </a:lnTo>
                  <a:lnTo>
                    <a:pt x="324" y="867"/>
                  </a:lnTo>
                  <a:lnTo>
                    <a:pt x="332" y="864"/>
                  </a:lnTo>
                  <a:lnTo>
                    <a:pt x="339" y="862"/>
                  </a:lnTo>
                  <a:lnTo>
                    <a:pt x="342" y="857"/>
                  </a:lnTo>
                  <a:lnTo>
                    <a:pt x="349" y="854"/>
                  </a:lnTo>
                  <a:lnTo>
                    <a:pt x="350" y="851"/>
                  </a:lnTo>
                  <a:lnTo>
                    <a:pt x="350" y="848"/>
                  </a:lnTo>
                  <a:lnTo>
                    <a:pt x="350" y="844"/>
                  </a:lnTo>
                  <a:lnTo>
                    <a:pt x="354" y="843"/>
                  </a:lnTo>
                  <a:lnTo>
                    <a:pt x="359" y="841"/>
                  </a:lnTo>
                  <a:lnTo>
                    <a:pt x="364" y="840"/>
                  </a:lnTo>
                  <a:lnTo>
                    <a:pt x="370" y="840"/>
                  </a:lnTo>
                  <a:lnTo>
                    <a:pt x="374" y="838"/>
                  </a:lnTo>
                  <a:lnTo>
                    <a:pt x="377" y="838"/>
                  </a:lnTo>
                  <a:lnTo>
                    <a:pt x="379" y="836"/>
                  </a:lnTo>
                  <a:lnTo>
                    <a:pt x="382" y="828"/>
                  </a:lnTo>
                  <a:lnTo>
                    <a:pt x="385" y="822"/>
                  </a:lnTo>
                  <a:lnTo>
                    <a:pt x="387" y="819"/>
                  </a:lnTo>
                  <a:lnTo>
                    <a:pt x="388" y="817"/>
                  </a:lnTo>
                  <a:lnTo>
                    <a:pt x="392" y="811"/>
                  </a:lnTo>
                  <a:lnTo>
                    <a:pt x="393" y="807"/>
                  </a:lnTo>
                  <a:lnTo>
                    <a:pt x="395" y="801"/>
                  </a:lnTo>
                  <a:lnTo>
                    <a:pt x="400" y="798"/>
                  </a:lnTo>
                  <a:lnTo>
                    <a:pt x="405" y="794"/>
                  </a:lnTo>
                  <a:lnTo>
                    <a:pt x="408" y="791"/>
                  </a:lnTo>
                  <a:lnTo>
                    <a:pt x="410" y="789"/>
                  </a:lnTo>
                  <a:lnTo>
                    <a:pt x="415" y="786"/>
                  </a:lnTo>
                  <a:lnTo>
                    <a:pt x="417" y="785"/>
                  </a:lnTo>
                  <a:lnTo>
                    <a:pt x="420" y="783"/>
                  </a:lnTo>
                  <a:lnTo>
                    <a:pt x="422" y="781"/>
                  </a:lnTo>
                  <a:lnTo>
                    <a:pt x="420" y="778"/>
                  </a:lnTo>
                  <a:lnTo>
                    <a:pt x="418" y="775"/>
                  </a:lnTo>
                  <a:lnTo>
                    <a:pt x="415" y="770"/>
                  </a:lnTo>
                  <a:lnTo>
                    <a:pt x="418" y="760"/>
                  </a:lnTo>
                  <a:lnTo>
                    <a:pt x="425" y="747"/>
                  </a:lnTo>
                  <a:lnTo>
                    <a:pt x="431" y="743"/>
                  </a:lnTo>
                  <a:lnTo>
                    <a:pt x="438" y="734"/>
                  </a:lnTo>
                  <a:lnTo>
                    <a:pt x="446" y="720"/>
                  </a:lnTo>
                  <a:lnTo>
                    <a:pt x="455" y="707"/>
                  </a:lnTo>
                  <a:lnTo>
                    <a:pt x="463" y="700"/>
                  </a:lnTo>
                  <a:lnTo>
                    <a:pt x="465" y="697"/>
                  </a:lnTo>
                  <a:lnTo>
                    <a:pt x="470" y="691"/>
                  </a:lnTo>
                  <a:lnTo>
                    <a:pt x="471" y="684"/>
                  </a:lnTo>
                  <a:lnTo>
                    <a:pt x="473" y="676"/>
                  </a:lnTo>
                  <a:lnTo>
                    <a:pt x="481" y="665"/>
                  </a:lnTo>
                  <a:lnTo>
                    <a:pt x="486" y="660"/>
                  </a:lnTo>
                  <a:lnTo>
                    <a:pt x="491" y="654"/>
                  </a:lnTo>
                  <a:lnTo>
                    <a:pt x="499" y="652"/>
                  </a:lnTo>
                  <a:lnTo>
                    <a:pt x="509" y="649"/>
                  </a:lnTo>
                  <a:lnTo>
                    <a:pt x="513" y="645"/>
                  </a:lnTo>
                  <a:lnTo>
                    <a:pt x="516" y="641"/>
                  </a:lnTo>
                  <a:lnTo>
                    <a:pt x="522" y="633"/>
                  </a:lnTo>
                  <a:lnTo>
                    <a:pt x="526" y="631"/>
                  </a:lnTo>
                  <a:lnTo>
                    <a:pt x="529" y="616"/>
                  </a:lnTo>
                  <a:lnTo>
                    <a:pt x="532" y="610"/>
                  </a:lnTo>
                  <a:lnTo>
                    <a:pt x="532" y="608"/>
                  </a:lnTo>
                  <a:lnTo>
                    <a:pt x="532" y="607"/>
                  </a:lnTo>
                  <a:lnTo>
                    <a:pt x="534" y="603"/>
                  </a:lnTo>
                  <a:lnTo>
                    <a:pt x="536" y="602"/>
                  </a:lnTo>
                  <a:lnTo>
                    <a:pt x="539" y="602"/>
                  </a:lnTo>
                  <a:lnTo>
                    <a:pt x="542" y="603"/>
                  </a:lnTo>
                  <a:lnTo>
                    <a:pt x="544" y="603"/>
                  </a:lnTo>
                  <a:lnTo>
                    <a:pt x="549" y="605"/>
                  </a:lnTo>
                  <a:lnTo>
                    <a:pt x="554" y="607"/>
                  </a:lnTo>
                  <a:lnTo>
                    <a:pt x="557" y="605"/>
                  </a:lnTo>
                  <a:lnTo>
                    <a:pt x="560" y="605"/>
                  </a:lnTo>
                  <a:lnTo>
                    <a:pt x="564" y="605"/>
                  </a:lnTo>
                  <a:lnTo>
                    <a:pt x="565" y="603"/>
                  </a:lnTo>
                  <a:lnTo>
                    <a:pt x="572" y="603"/>
                  </a:lnTo>
                  <a:lnTo>
                    <a:pt x="575" y="605"/>
                  </a:lnTo>
                  <a:lnTo>
                    <a:pt x="579" y="605"/>
                  </a:lnTo>
                  <a:lnTo>
                    <a:pt x="584" y="607"/>
                  </a:lnTo>
                  <a:lnTo>
                    <a:pt x="585" y="607"/>
                  </a:lnTo>
                  <a:lnTo>
                    <a:pt x="589" y="603"/>
                  </a:lnTo>
                  <a:lnTo>
                    <a:pt x="590" y="600"/>
                  </a:lnTo>
                  <a:lnTo>
                    <a:pt x="592" y="599"/>
                  </a:lnTo>
                  <a:lnTo>
                    <a:pt x="595" y="590"/>
                  </a:lnTo>
                  <a:lnTo>
                    <a:pt x="599" y="584"/>
                  </a:lnTo>
                  <a:lnTo>
                    <a:pt x="599" y="582"/>
                  </a:lnTo>
                  <a:lnTo>
                    <a:pt x="602" y="576"/>
                  </a:lnTo>
                  <a:lnTo>
                    <a:pt x="605" y="569"/>
                  </a:lnTo>
                  <a:lnTo>
                    <a:pt x="608" y="568"/>
                  </a:lnTo>
                  <a:lnTo>
                    <a:pt x="610" y="563"/>
                  </a:lnTo>
                  <a:lnTo>
                    <a:pt x="617" y="556"/>
                  </a:lnTo>
                  <a:lnTo>
                    <a:pt x="618" y="550"/>
                  </a:lnTo>
                  <a:lnTo>
                    <a:pt x="622" y="540"/>
                  </a:lnTo>
                  <a:lnTo>
                    <a:pt x="622" y="539"/>
                  </a:lnTo>
                  <a:lnTo>
                    <a:pt x="622" y="532"/>
                  </a:lnTo>
                  <a:lnTo>
                    <a:pt x="623" y="527"/>
                  </a:lnTo>
                  <a:lnTo>
                    <a:pt x="625" y="526"/>
                  </a:lnTo>
                  <a:lnTo>
                    <a:pt x="627" y="524"/>
                  </a:lnTo>
                  <a:lnTo>
                    <a:pt x="632" y="522"/>
                  </a:lnTo>
                  <a:lnTo>
                    <a:pt x="633" y="521"/>
                  </a:lnTo>
                  <a:lnTo>
                    <a:pt x="633" y="518"/>
                  </a:lnTo>
                  <a:lnTo>
                    <a:pt x="635" y="510"/>
                  </a:lnTo>
                  <a:lnTo>
                    <a:pt x="638" y="503"/>
                  </a:lnTo>
                  <a:lnTo>
                    <a:pt x="640" y="501"/>
                  </a:lnTo>
                  <a:lnTo>
                    <a:pt x="643" y="495"/>
                  </a:lnTo>
                  <a:lnTo>
                    <a:pt x="645" y="493"/>
                  </a:lnTo>
                  <a:lnTo>
                    <a:pt x="648" y="492"/>
                  </a:lnTo>
                  <a:lnTo>
                    <a:pt x="653" y="490"/>
                  </a:lnTo>
                  <a:lnTo>
                    <a:pt x="655" y="487"/>
                  </a:lnTo>
                  <a:lnTo>
                    <a:pt x="651" y="480"/>
                  </a:lnTo>
                  <a:lnTo>
                    <a:pt x="656" y="479"/>
                  </a:lnTo>
                  <a:lnTo>
                    <a:pt x="688" y="472"/>
                  </a:lnTo>
                  <a:lnTo>
                    <a:pt x="691" y="469"/>
                  </a:lnTo>
                  <a:lnTo>
                    <a:pt x="691" y="467"/>
                  </a:lnTo>
                  <a:lnTo>
                    <a:pt x="694" y="463"/>
                  </a:lnTo>
                  <a:lnTo>
                    <a:pt x="694" y="461"/>
                  </a:lnTo>
                  <a:lnTo>
                    <a:pt x="693" y="456"/>
                  </a:lnTo>
                  <a:lnTo>
                    <a:pt x="696" y="451"/>
                  </a:lnTo>
                  <a:lnTo>
                    <a:pt x="701" y="443"/>
                  </a:lnTo>
                  <a:lnTo>
                    <a:pt x="703" y="435"/>
                  </a:lnTo>
                  <a:lnTo>
                    <a:pt x="701" y="429"/>
                  </a:lnTo>
                  <a:lnTo>
                    <a:pt x="696" y="425"/>
                  </a:lnTo>
                  <a:lnTo>
                    <a:pt x="709" y="422"/>
                  </a:lnTo>
                  <a:lnTo>
                    <a:pt x="711" y="419"/>
                  </a:lnTo>
                  <a:lnTo>
                    <a:pt x="713" y="416"/>
                  </a:lnTo>
                  <a:lnTo>
                    <a:pt x="718" y="403"/>
                  </a:lnTo>
                  <a:lnTo>
                    <a:pt x="716" y="400"/>
                  </a:lnTo>
                  <a:lnTo>
                    <a:pt x="721" y="396"/>
                  </a:lnTo>
                  <a:lnTo>
                    <a:pt x="723" y="396"/>
                  </a:lnTo>
                  <a:lnTo>
                    <a:pt x="726" y="390"/>
                  </a:lnTo>
                  <a:lnTo>
                    <a:pt x="728" y="385"/>
                  </a:lnTo>
                  <a:lnTo>
                    <a:pt x="729" y="383"/>
                  </a:lnTo>
                  <a:lnTo>
                    <a:pt x="734" y="377"/>
                  </a:lnTo>
                  <a:lnTo>
                    <a:pt x="744" y="367"/>
                  </a:lnTo>
                  <a:lnTo>
                    <a:pt x="744" y="362"/>
                  </a:lnTo>
                  <a:lnTo>
                    <a:pt x="744" y="356"/>
                  </a:lnTo>
                  <a:lnTo>
                    <a:pt x="746" y="351"/>
                  </a:lnTo>
                  <a:lnTo>
                    <a:pt x="749" y="348"/>
                  </a:lnTo>
                  <a:lnTo>
                    <a:pt x="749" y="346"/>
                  </a:lnTo>
                  <a:lnTo>
                    <a:pt x="749" y="341"/>
                  </a:lnTo>
                  <a:lnTo>
                    <a:pt x="747" y="335"/>
                  </a:lnTo>
                  <a:lnTo>
                    <a:pt x="746" y="332"/>
                  </a:lnTo>
                  <a:lnTo>
                    <a:pt x="744" y="328"/>
                  </a:lnTo>
                  <a:lnTo>
                    <a:pt x="746" y="320"/>
                  </a:lnTo>
                  <a:lnTo>
                    <a:pt x="746" y="314"/>
                  </a:lnTo>
                  <a:lnTo>
                    <a:pt x="747" y="311"/>
                  </a:lnTo>
                  <a:lnTo>
                    <a:pt x="752" y="302"/>
                  </a:lnTo>
                  <a:lnTo>
                    <a:pt x="754" y="301"/>
                  </a:lnTo>
                  <a:lnTo>
                    <a:pt x="757" y="299"/>
                  </a:lnTo>
                  <a:lnTo>
                    <a:pt x="759" y="298"/>
                  </a:lnTo>
                  <a:lnTo>
                    <a:pt x="762" y="298"/>
                  </a:lnTo>
                  <a:lnTo>
                    <a:pt x="766" y="298"/>
                  </a:lnTo>
                  <a:lnTo>
                    <a:pt x="769" y="298"/>
                  </a:lnTo>
                  <a:lnTo>
                    <a:pt x="772" y="296"/>
                  </a:lnTo>
                  <a:lnTo>
                    <a:pt x="774" y="296"/>
                  </a:lnTo>
                  <a:lnTo>
                    <a:pt x="775" y="294"/>
                  </a:lnTo>
                  <a:lnTo>
                    <a:pt x="777" y="293"/>
                  </a:lnTo>
                  <a:lnTo>
                    <a:pt x="782" y="289"/>
                  </a:lnTo>
                  <a:lnTo>
                    <a:pt x="784" y="288"/>
                  </a:lnTo>
                  <a:lnTo>
                    <a:pt x="785" y="286"/>
                  </a:lnTo>
                  <a:lnTo>
                    <a:pt x="789" y="286"/>
                  </a:lnTo>
                  <a:lnTo>
                    <a:pt x="790" y="288"/>
                  </a:lnTo>
                  <a:lnTo>
                    <a:pt x="792" y="291"/>
                  </a:lnTo>
                  <a:lnTo>
                    <a:pt x="794" y="293"/>
                  </a:lnTo>
                  <a:lnTo>
                    <a:pt x="795" y="294"/>
                  </a:lnTo>
                  <a:lnTo>
                    <a:pt x="797" y="298"/>
                  </a:lnTo>
                  <a:lnTo>
                    <a:pt x="804" y="298"/>
                  </a:lnTo>
                  <a:lnTo>
                    <a:pt x="805" y="296"/>
                  </a:lnTo>
                  <a:lnTo>
                    <a:pt x="805" y="293"/>
                  </a:lnTo>
                  <a:lnTo>
                    <a:pt x="805" y="289"/>
                  </a:lnTo>
                  <a:lnTo>
                    <a:pt x="807" y="283"/>
                  </a:lnTo>
                  <a:lnTo>
                    <a:pt x="810" y="277"/>
                  </a:lnTo>
                  <a:lnTo>
                    <a:pt x="810" y="270"/>
                  </a:lnTo>
                  <a:lnTo>
                    <a:pt x="812" y="265"/>
                  </a:lnTo>
                  <a:lnTo>
                    <a:pt x="815" y="262"/>
                  </a:lnTo>
                  <a:lnTo>
                    <a:pt x="817" y="259"/>
                  </a:lnTo>
                  <a:lnTo>
                    <a:pt x="818" y="257"/>
                  </a:lnTo>
                  <a:lnTo>
                    <a:pt x="820" y="252"/>
                  </a:lnTo>
                  <a:lnTo>
                    <a:pt x="820" y="251"/>
                  </a:lnTo>
                  <a:lnTo>
                    <a:pt x="818" y="249"/>
                  </a:lnTo>
                  <a:lnTo>
                    <a:pt x="814" y="246"/>
                  </a:lnTo>
                  <a:lnTo>
                    <a:pt x="810" y="241"/>
                  </a:lnTo>
                  <a:lnTo>
                    <a:pt x="804" y="238"/>
                  </a:lnTo>
                  <a:lnTo>
                    <a:pt x="804" y="234"/>
                  </a:lnTo>
                  <a:lnTo>
                    <a:pt x="800" y="226"/>
                  </a:lnTo>
                  <a:lnTo>
                    <a:pt x="799" y="220"/>
                  </a:lnTo>
                  <a:lnTo>
                    <a:pt x="797" y="215"/>
                  </a:lnTo>
                  <a:lnTo>
                    <a:pt x="800" y="207"/>
                  </a:lnTo>
                  <a:lnTo>
                    <a:pt x="800" y="205"/>
                  </a:lnTo>
                  <a:lnTo>
                    <a:pt x="805" y="194"/>
                  </a:lnTo>
                  <a:lnTo>
                    <a:pt x="805" y="191"/>
                  </a:lnTo>
                  <a:lnTo>
                    <a:pt x="804" y="186"/>
                  </a:lnTo>
                  <a:lnTo>
                    <a:pt x="807" y="181"/>
                  </a:lnTo>
                  <a:lnTo>
                    <a:pt x="809" y="178"/>
                  </a:lnTo>
                  <a:lnTo>
                    <a:pt x="809" y="171"/>
                  </a:lnTo>
                  <a:lnTo>
                    <a:pt x="807" y="165"/>
                  </a:lnTo>
                  <a:lnTo>
                    <a:pt x="804" y="162"/>
                  </a:lnTo>
                  <a:lnTo>
                    <a:pt x="804" y="157"/>
                  </a:lnTo>
                  <a:lnTo>
                    <a:pt x="805" y="155"/>
                  </a:lnTo>
                  <a:lnTo>
                    <a:pt x="807" y="152"/>
                  </a:lnTo>
                  <a:lnTo>
                    <a:pt x="807" y="149"/>
                  </a:lnTo>
                  <a:lnTo>
                    <a:pt x="805" y="145"/>
                  </a:lnTo>
                  <a:lnTo>
                    <a:pt x="804" y="142"/>
                  </a:lnTo>
                  <a:lnTo>
                    <a:pt x="802" y="139"/>
                  </a:lnTo>
                  <a:lnTo>
                    <a:pt x="800" y="133"/>
                  </a:lnTo>
                  <a:lnTo>
                    <a:pt x="799" y="126"/>
                  </a:lnTo>
                  <a:lnTo>
                    <a:pt x="799" y="123"/>
                  </a:lnTo>
                  <a:lnTo>
                    <a:pt x="797" y="118"/>
                  </a:lnTo>
                  <a:lnTo>
                    <a:pt x="795" y="115"/>
                  </a:lnTo>
                  <a:lnTo>
                    <a:pt x="795" y="110"/>
                  </a:lnTo>
                  <a:lnTo>
                    <a:pt x="800" y="103"/>
                  </a:lnTo>
                  <a:lnTo>
                    <a:pt x="800" y="100"/>
                  </a:lnTo>
                  <a:lnTo>
                    <a:pt x="799" y="90"/>
                  </a:lnTo>
                  <a:lnTo>
                    <a:pt x="799" y="89"/>
                  </a:lnTo>
                  <a:lnTo>
                    <a:pt x="804" y="84"/>
                  </a:lnTo>
                  <a:lnTo>
                    <a:pt x="805" y="81"/>
                  </a:lnTo>
                  <a:lnTo>
                    <a:pt x="810" y="76"/>
                  </a:lnTo>
                  <a:lnTo>
                    <a:pt x="814" y="73"/>
                  </a:lnTo>
                  <a:lnTo>
                    <a:pt x="814" y="68"/>
                  </a:lnTo>
                  <a:lnTo>
                    <a:pt x="815" y="63"/>
                  </a:lnTo>
                  <a:lnTo>
                    <a:pt x="818" y="58"/>
                  </a:lnTo>
                  <a:lnTo>
                    <a:pt x="823" y="55"/>
                  </a:lnTo>
                  <a:lnTo>
                    <a:pt x="825" y="50"/>
                  </a:lnTo>
                  <a:lnTo>
                    <a:pt x="823" y="44"/>
                  </a:lnTo>
                  <a:lnTo>
                    <a:pt x="820" y="40"/>
                  </a:lnTo>
                  <a:lnTo>
                    <a:pt x="814" y="35"/>
                  </a:lnTo>
                  <a:lnTo>
                    <a:pt x="812" y="27"/>
                  </a:lnTo>
                  <a:lnTo>
                    <a:pt x="817" y="16"/>
                  </a:lnTo>
                  <a:lnTo>
                    <a:pt x="827" y="18"/>
                  </a:lnTo>
                  <a:lnTo>
                    <a:pt x="832" y="16"/>
                  </a:lnTo>
                  <a:lnTo>
                    <a:pt x="838" y="13"/>
                  </a:lnTo>
                  <a:lnTo>
                    <a:pt x="845" y="8"/>
                  </a:lnTo>
                  <a:lnTo>
                    <a:pt x="852" y="3"/>
                  </a:lnTo>
                  <a:lnTo>
                    <a:pt x="858" y="0"/>
                  </a:lnTo>
                  <a:lnTo>
                    <a:pt x="861" y="1"/>
                  </a:lnTo>
                  <a:lnTo>
                    <a:pt x="871" y="11"/>
                  </a:lnTo>
                  <a:lnTo>
                    <a:pt x="878" y="5"/>
                  </a:lnTo>
                  <a:lnTo>
                    <a:pt x="885" y="5"/>
                  </a:lnTo>
                  <a:lnTo>
                    <a:pt x="891" y="8"/>
                  </a:lnTo>
                  <a:lnTo>
                    <a:pt x="893" y="16"/>
                  </a:lnTo>
                  <a:lnTo>
                    <a:pt x="900" y="21"/>
                  </a:lnTo>
                  <a:lnTo>
                    <a:pt x="908" y="21"/>
                  </a:lnTo>
                  <a:lnTo>
                    <a:pt x="914" y="18"/>
                  </a:lnTo>
                  <a:lnTo>
                    <a:pt x="926" y="14"/>
                  </a:lnTo>
                  <a:lnTo>
                    <a:pt x="936" y="10"/>
                  </a:lnTo>
                  <a:lnTo>
                    <a:pt x="949" y="14"/>
                  </a:lnTo>
                  <a:lnTo>
                    <a:pt x="964" y="16"/>
                  </a:lnTo>
                  <a:lnTo>
                    <a:pt x="969" y="14"/>
                  </a:lnTo>
                  <a:lnTo>
                    <a:pt x="974" y="14"/>
                  </a:lnTo>
                  <a:lnTo>
                    <a:pt x="977" y="16"/>
                  </a:lnTo>
                  <a:lnTo>
                    <a:pt x="994" y="16"/>
                  </a:lnTo>
                  <a:lnTo>
                    <a:pt x="1015" y="18"/>
                  </a:lnTo>
                  <a:lnTo>
                    <a:pt x="1022" y="21"/>
                  </a:lnTo>
                  <a:lnTo>
                    <a:pt x="1029" y="24"/>
                  </a:lnTo>
                  <a:lnTo>
                    <a:pt x="1037" y="24"/>
                  </a:lnTo>
                  <a:lnTo>
                    <a:pt x="1053" y="22"/>
                  </a:lnTo>
                  <a:lnTo>
                    <a:pt x="1058" y="29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8" name="Freeform 188"/>
            <p:cNvSpPr>
              <a:spLocks/>
            </p:cNvSpPr>
            <p:nvPr/>
          </p:nvSpPr>
          <p:spPr bwMode="auto">
            <a:xfrm>
              <a:off x="1706562" y="1883570"/>
              <a:ext cx="839788" cy="982663"/>
            </a:xfrm>
            <a:custGeom>
              <a:avLst/>
              <a:gdLst>
                <a:gd name="T0" fmla="*/ 974 w 1058"/>
                <a:gd name="T1" fmla="*/ 958 h 1238"/>
                <a:gd name="T2" fmla="*/ 933 w 1058"/>
                <a:gd name="T3" fmla="*/ 977 h 1238"/>
                <a:gd name="T4" fmla="*/ 903 w 1058"/>
                <a:gd name="T5" fmla="*/ 1010 h 1238"/>
                <a:gd name="T6" fmla="*/ 860 w 1058"/>
                <a:gd name="T7" fmla="*/ 1040 h 1238"/>
                <a:gd name="T8" fmla="*/ 807 w 1058"/>
                <a:gd name="T9" fmla="*/ 1078 h 1238"/>
                <a:gd name="T10" fmla="*/ 756 w 1058"/>
                <a:gd name="T11" fmla="*/ 1089 h 1238"/>
                <a:gd name="T12" fmla="*/ 703 w 1058"/>
                <a:gd name="T13" fmla="*/ 1095 h 1238"/>
                <a:gd name="T14" fmla="*/ 678 w 1058"/>
                <a:gd name="T15" fmla="*/ 1121 h 1238"/>
                <a:gd name="T16" fmla="*/ 643 w 1058"/>
                <a:gd name="T17" fmla="*/ 1149 h 1238"/>
                <a:gd name="T18" fmla="*/ 589 w 1058"/>
                <a:gd name="T19" fmla="*/ 1128 h 1238"/>
                <a:gd name="T20" fmla="*/ 559 w 1058"/>
                <a:gd name="T21" fmla="*/ 1129 h 1238"/>
                <a:gd name="T22" fmla="*/ 531 w 1058"/>
                <a:gd name="T23" fmla="*/ 1131 h 1238"/>
                <a:gd name="T24" fmla="*/ 494 w 1058"/>
                <a:gd name="T25" fmla="*/ 1129 h 1238"/>
                <a:gd name="T26" fmla="*/ 465 w 1058"/>
                <a:gd name="T27" fmla="*/ 1141 h 1238"/>
                <a:gd name="T28" fmla="*/ 435 w 1058"/>
                <a:gd name="T29" fmla="*/ 1167 h 1238"/>
                <a:gd name="T30" fmla="*/ 410 w 1058"/>
                <a:gd name="T31" fmla="*/ 1204 h 1238"/>
                <a:gd name="T32" fmla="*/ 372 w 1058"/>
                <a:gd name="T33" fmla="*/ 1199 h 1238"/>
                <a:gd name="T34" fmla="*/ 332 w 1058"/>
                <a:gd name="T35" fmla="*/ 1134 h 1238"/>
                <a:gd name="T36" fmla="*/ 286 w 1058"/>
                <a:gd name="T37" fmla="*/ 1116 h 1238"/>
                <a:gd name="T38" fmla="*/ 230 w 1058"/>
                <a:gd name="T39" fmla="*/ 1115 h 1238"/>
                <a:gd name="T40" fmla="*/ 173 w 1058"/>
                <a:gd name="T41" fmla="*/ 1133 h 1238"/>
                <a:gd name="T42" fmla="*/ 139 w 1058"/>
                <a:gd name="T43" fmla="*/ 1167 h 1238"/>
                <a:gd name="T44" fmla="*/ 97 w 1058"/>
                <a:gd name="T45" fmla="*/ 1209 h 1238"/>
                <a:gd name="T46" fmla="*/ 54 w 1058"/>
                <a:gd name="T47" fmla="*/ 1236 h 1238"/>
                <a:gd name="T48" fmla="*/ 28 w 1058"/>
                <a:gd name="T49" fmla="*/ 1202 h 1238"/>
                <a:gd name="T50" fmla="*/ 8 w 1058"/>
                <a:gd name="T51" fmla="*/ 1168 h 1238"/>
                <a:gd name="T52" fmla="*/ 23 w 1058"/>
                <a:gd name="T53" fmla="*/ 1126 h 1238"/>
                <a:gd name="T54" fmla="*/ 53 w 1058"/>
                <a:gd name="T55" fmla="*/ 1086 h 1238"/>
                <a:gd name="T56" fmla="*/ 91 w 1058"/>
                <a:gd name="T57" fmla="*/ 1045 h 1238"/>
                <a:gd name="T58" fmla="*/ 135 w 1058"/>
                <a:gd name="T59" fmla="*/ 995 h 1238"/>
                <a:gd name="T60" fmla="*/ 182 w 1058"/>
                <a:gd name="T61" fmla="*/ 950 h 1238"/>
                <a:gd name="T62" fmla="*/ 241 w 1058"/>
                <a:gd name="T63" fmla="*/ 896 h 1238"/>
                <a:gd name="T64" fmla="*/ 256 w 1058"/>
                <a:gd name="T65" fmla="*/ 867 h 1238"/>
                <a:gd name="T66" fmla="*/ 286 w 1058"/>
                <a:gd name="T67" fmla="*/ 882 h 1238"/>
                <a:gd name="T68" fmla="*/ 324 w 1058"/>
                <a:gd name="T69" fmla="*/ 867 h 1238"/>
                <a:gd name="T70" fmla="*/ 364 w 1058"/>
                <a:gd name="T71" fmla="*/ 840 h 1238"/>
                <a:gd name="T72" fmla="*/ 393 w 1058"/>
                <a:gd name="T73" fmla="*/ 807 h 1238"/>
                <a:gd name="T74" fmla="*/ 420 w 1058"/>
                <a:gd name="T75" fmla="*/ 778 h 1238"/>
                <a:gd name="T76" fmla="*/ 465 w 1058"/>
                <a:gd name="T77" fmla="*/ 697 h 1238"/>
                <a:gd name="T78" fmla="*/ 516 w 1058"/>
                <a:gd name="T79" fmla="*/ 641 h 1238"/>
                <a:gd name="T80" fmla="*/ 542 w 1058"/>
                <a:gd name="T81" fmla="*/ 603 h 1238"/>
                <a:gd name="T82" fmla="*/ 579 w 1058"/>
                <a:gd name="T83" fmla="*/ 605 h 1238"/>
                <a:gd name="T84" fmla="*/ 605 w 1058"/>
                <a:gd name="T85" fmla="*/ 569 h 1238"/>
                <a:gd name="T86" fmla="*/ 627 w 1058"/>
                <a:gd name="T87" fmla="*/ 524 h 1238"/>
                <a:gd name="T88" fmla="*/ 653 w 1058"/>
                <a:gd name="T89" fmla="*/ 490 h 1238"/>
                <a:gd name="T90" fmla="*/ 696 w 1058"/>
                <a:gd name="T91" fmla="*/ 451 h 1238"/>
                <a:gd name="T92" fmla="*/ 721 w 1058"/>
                <a:gd name="T93" fmla="*/ 396 h 1238"/>
                <a:gd name="T94" fmla="*/ 749 w 1058"/>
                <a:gd name="T95" fmla="*/ 348 h 1238"/>
                <a:gd name="T96" fmla="*/ 754 w 1058"/>
                <a:gd name="T97" fmla="*/ 301 h 1238"/>
                <a:gd name="T98" fmla="*/ 782 w 1058"/>
                <a:gd name="T99" fmla="*/ 289 h 1238"/>
                <a:gd name="T100" fmla="*/ 805 w 1058"/>
                <a:gd name="T101" fmla="*/ 296 h 1238"/>
                <a:gd name="T102" fmla="*/ 820 w 1058"/>
                <a:gd name="T103" fmla="*/ 252 h 1238"/>
                <a:gd name="T104" fmla="*/ 800 w 1058"/>
                <a:gd name="T105" fmla="*/ 207 h 1238"/>
                <a:gd name="T106" fmla="*/ 804 w 1058"/>
                <a:gd name="T107" fmla="*/ 157 h 1238"/>
                <a:gd name="T108" fmla="*/ 797 w 1058"/>
                <a:gd name="T109" fmla="*/ 118 h 1238"/>
                <a:gd name="T110" fmla="*/ 814 w 1058"/>
                <a:gd name="T111" fmla="*/ 73 h 1238"/>
                <a:gd name="T112" fmla="*/ 817 w 1058"/>
                <a:gd name="T113" fmla="*/ 16 h 1238"/>
                <a:gd name="T114" fmla="*/ 885 w 1058"/>
                <a:gd name="T115" fmla="*/ 5 h 1238"/>
                <a:gd name="T116" fmla="*/ 969 w 1058"/>
                <a:gd name="T117" fmla="*/ 14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58" h="1238">
                  <a:moveTo>
                    <a:pt x="999" y="976"/>
                  </a:moveTo>
                  <a:lnTo>
                    <a:pt x="997" y="967"/>
                  </a:lnTo>
                  <a:lnTo>
                    <a:pt x="995" y="963"/>
                  </a:lnTo>
                  <a:lnTo>
                    <a:pt x="992" y="958"/>
                  </a:lnTo>
                  <a:lnTo>
                    <a:pt x="991" y="955"/>
                  </a:lnTo>
                  <a:lnTo>
                    <a:pt x="986" y="953"/>
                  </a:lnTo>
                  <a:lnTo>
                    <a:pt x="984" y="953"/>
                  </a:lnTo>
                  <a:lnTo>
                    <a:pt x="979" y="956"/>
                  </a:lnTo>
                  <a:lnTo>
                    <a:pt x="976" y="958"/>
                  </a:lnTo>
                  <a:lnTo>
                    <a:pt x="974" y="958"/>
                  </a:lnTo>
                  <a:lnTo>
                    <a:pt x="972" y="958"/>
                  </a:lnTo>
                  <a:lnTo>
                    <a:pt x="967" y="958"/>
                  </a:lnTo>
                  <a:lnTo>
                    <a:pt x="961" y="959"/>
                  </a:lnTo>
                  <a:lnTo>
                    <a:pt x="956" y="959"/>
                  </a:lnTo>
                  <a:lnTo>
                    <a:pt x="952" y="959"/>
                  </a:lnTo>
                  <a:lnTo>
                    <a:pt x="944" y="964"/>
                  </a:lnTo>
                  <a:lnTo>
                    <a:pt x="941" y="964"/>
                  </a:lnTo>
                  <a:lnTo>
                    <a:pt x="934" y="966"/>
                  </a:lnTo>
                  <a:lnTo>
                    <a:pt x="934" y="972"/>
                  </a:lnTo>
                  <a:lnTo>
                    <a:pt x="933" y="977"/>
                  </a:lnTo>
                  <a:lnTo>
                    <a:pt x="928" y="980"/>
                  </a:lnTo>
                  <a:lnTo>
                    <a:pt x="926" y="987"/>
                  </a:lnTo>
                  <a:lnTo>
                    <a:pt x="921" y="993"/>
                  </a:lnTo>
                  <a:lnTo>
                    <a:pt x="919" y="997"/>
                  </a:lnTo>
                  <a:lnTo>
                    <a:pt x="918" y="998"/>
                  </a:lnTo>
                  <a:lnTo>
                    <a:pt x="914" y="1001"/>
                  </a:lnTo>
                  <a:lnTo>
                    <a:pt x="913" y="1001"/>
                  </a:lnTo>
                  <a:lnTo>
                    <a:pt x="908" y="1005"/>
                  </a:lnTo>
                  <a:lnTo>
                    <a:pt x="904" y="1008"/>
                  </a:lnTo>
                  <a:lnTo>
                    <a:pt x="903" y="1010"/>
                  </a:lnTo>
                  <a:lnTo>
                    <a:pt x="901" y="1013"/>
                  </a:lnTo>
                  <a:lnTo>
                    <a:pt x="898" y="1014"/>
                  </a:lnTo>
                  <a:lnTo>
                    <a:pt x="893" y="1016"/>
                  </a:lnTo>
                  <a:lnTo>
                    <a:pt x="890" y="1018"/>
                  </a:lnTo>
                  <a:lnTo>
                    <a:pt x="886" y="1021"/>
                  </a:lnTo>
                  <a:lnTo>
                    <a:pt x="878" y="1026"/>
                  </a:lnTo>
                  <a:lnTo>
                    <a:pt x="873" y="1031"/>
                  </a:lnTo>
                  <a:lnTo>
                    <a:pt x="868" y="1032"/>
                  </a:lnTo>
                  <a:lnTo>
                    <a:pt x="863" y="1034"/>
                  </a:lnTo>
                  <a:lnTo>
                    <a:pt x="860" y="1040"/>
                  </a:lnTo>
                  <a:lnTo>
                    <a:pt x="855" y="1045"/>
                  </a:lnTo>
                  <a:lnTo>
                    <a:pt x="850" y="1050"/>
                  </a:lnTo>
                  <a:lnTo>
                    <a:pt x="845" y="1058"/>
                  </a:lnTo>
                  <a:lnTo>
                    <a:pt x="840" y="1063"/>
                  </a:lnTo>
                  <a:lnTo>
                    <a:pt x="833" y="1068"/>
                  </a:lnTo>
                  <a:lnTo>
                    <a:pt x="827" y="1068"/>
                  </a:lnTo>
                  <a:lnTo>
                    <a:pt x="822" y="1068"/>
                  </a:lnTo>
                  <a:lnTo>
                    <a:pt x="814" y="1073"/>
                  </a:lnTo>
                  <a:lnTo>
                    <a:pt x="809" y="1076"/>
                  </a:lnTo>
                  <a:lnTo>
                    <a:pt x="807" y="1078"/>
                  </a:lnTo>
                  <a:lnTo>
                    <a:pt x="804" y="1079"/>
                  </a:lnTo>
                  <a:lnTo>
                    <a:pt x="790" y="1079"/>
                  </a:lnTo>
                  <a:lnTo>
                    <a:pt x="787" y="1079"/>
                  </a:lnTo>
                  <a:lnTo>
                    <a:pt x="784" y="1079"/>
                  </a:lnTo>
                  <a:lnTo>
                    <a:pt x="782" y="1082"/>
                  </a:lnTo>
                  <a:lnTo>
                    <a:pt x="777" y="1086"/>
                  </a:lnTo>
                  <a:lnTo>
                    <a:pt x="772" y="1087"/>
                  </a:lnTo>
                  <a:lnTo>
                    <a:pt x="767" y="1089"/>
                  </a:lnTo>
                  <a:lnTo>
                    <a:pt x="762" y="1087"/>
                  </a:lnTo>
                  <a:lnTo>
                    <a:pt x="756" y="1089"/>
                  </a:lnTo>
                  <a:lnTo>
                    <a:pt x="754" y="1090"/>
                  </a:lnTo>
                  <a:lnTo>
                    <a:pt x="749" y="1092"/>
                  </a:lnTo>
                  <a:lnTo>
                    <a:pt x="746" y="1089"/>
                  </a:lnTo>
                  <a:lnTo>
                    <a:pt x="742" y="1084"/>
                  </a:lnTo>
                  <a:lnTo>
                    <a:pt x="741" y="1082"/>
                  </a:lnTo>
                  <a:lnTo>
                    <a:pt x="737" y="1081"/>
                  </a:lnTo>
                  <a:lnTo>
                    <a:pt x="736" y="1081"/>
                  </a:lnTo>
                  <a:lnTo>
                    <a:pt x="723" y="1087"/>
                  </a:lnTo>
                  <a:lnTo>
                    <a:pt x="711" y="1094"/>
                  </a:lnTo>
                  <a:lnTo>
                    <a:pt x="703" y="1095"/>
                  </a:lnTo>
                  <a:lnTo>
                    <a:pt x="693" y="1094"/>
                  </a:lnTo>
                  <a:lnTo>
                    <a:pt x="688" y="1092"/>
                  </a:lnTo>
                  <a:lnTo>
                    <a:pt x="683" y="1092"/>
                  </a:lnTo>
                  <a:lnTo>
                    <a:pt x="680" y="1092"/>
                  </a:lnTo>
                  <a:lnTo>
                    <a:pt x="676" y="1097"/>
                  </a:lnTo>
                  <a:lnTo>
                    <a:pt x="676" y="1099"/>
                  </a:lnTo>
                  <a:lnTo>
                    <a:pt x="678" y="1105"/>
                  </a:lnTo>
                  <a:lnTo>
                    <a:pt x="678" y="1108"/>
                  </a:lnTo>
                  <a:lnTo>
                    <a:pt x="680" y="1115"/>
                  </a:lnTo>
                  <a:lnTo>
                    <a:pt x="678" y="1121"/>
                  </a:lnTo>
                  <a:lnTo>
                    <a:pt x="675" y="1124"/>
                  </a:lnTo>
                  <a:lnTo>
                    <a:pt x="673" y="1128"/>
                  </a:lnTo>
                  <a:lnTo>
                    <a:pt x="668" y="1131"/>
                  </a:lnTo>
                  <a:lnTo>
                    <a:pt x="661" y="1133"/>
                  </a:lnTo>
                  <a:lnTo>
                    <a:pt x="660" y="1133"/>
                  </a:lnTo>
                  <a:lnTo>
                    <a:pt x="655" y="1134"/>
                  </a:lnTo>
                  <a:lnTo>
                    <a:pt x="651" y="1134"/>
                  </a:lnTo>
                  <a:lnTo>
                    <a:pt x="646" y="1137"/>
                  </a:lnTo>
                  <a:lnTo>
                    <a:pt x="645" y="1144"/>
                  </a:lnTo>
                  <a:lnTo>
                    <a:pt x="643" y="1149"/>
                  </a:lnTo>
                  <a:lnTo>
                    <a:pt x="640" y="1152"/>
                  </a:lnTo>
                  <a:lnTo>
                    <a:pt x="640" y="1154"/>
                  </a:lnTo>
                  <a:lnTo>
                    <a:pt x="632" y="1154"/>
                  </a:lnTo>
                  <a:lnTo>
                    <a:pt x="623" y="1154"/>
                  </a:lnTo>
                  <a:lnTo>
                    <a:pt x="618" y="1152"/>
                  </a:lnTo>
                  <a:lnTo>
                    <a:pt x="615" y="1147"/>
                  </a:lnTo>
                  <a:lnTo>
                    <a:pt x="610" y="1144"/>
                  </a:lnTo>
                  <a:lnTo>
                    <a:pt x="607" y="1141"/>
                  </a:lnTo>
                  <a:lnTo>
                    <a:pt x="592" y="1131"/>
                  </a:lnTo>
                  <a:lnTo>
                    <a:pt x="589" y="1128"/>
                  </a:lnTo>
                  <a:lnTo>
                    <a:pt x="585" y="1128"/>
                  </a:lnTo>
                  <a:lnTo>
                    <a:pt x="584" y="1126"/>
                  </a:lnTo>
                  <a:lnTo>
                    <a:pt x="582" y="1126"/>
                  </a:lnTo>
                  <a:lnTo>
                    <a:pt x="579" y="1126"/>
                  </a:lnTo>
                  <a:lnTo>
                    <a:pt x="577" y="1126"/>
                  </a:lnTo>
                  <a:lnTo>
                    <a:pt x="574" y="1126"/>
                  </a:lnTo>
                  <a:lnTo>
                    <a:pt x="570" y="1124"/>
                  </a:lnTo>
                  <a:lnTo>
                    <a:pt x="567" y="1123"/>
                  </a:lnTo>
                  <a:lnTo>
                    <a:pt x="562" y="1126"/>
                  </a:lnTo>
                  <a:lnTo>
                    <a:pt x="559" y="1129"/>
                  </a:lnTo>
                  <a:lnTo>
                    <a:pt x="556" y="1128"/>
                  </a:lnTo>
                  <a:lnTo>
                    <a:pt x="554" y="1126"/>
                  </a:lnTo>
                  <a:lnTo>
                    <a:pt x="554" y="1129"/>
                  </a:lnTo>
                  <a:lnTo>
                    <a:pt x="552" y="1129"/>
                  </a:lnTo>
                  <a:lnTo>
                    <a:pt x="547" y="1129"/>
                  </a:lnTo>
                  <a:lnTo>
                    <a:pt x="544" y="1128"/>
                  </a:lnTo>
                  <a:lnTo>
                    <a:pt x="541" y="1129"/>
                  </a:lnTo>
                  <a:lnTo>
                    <a:pt x="537" y="1131"/>
                  </a:lnTo>
                  <a:lnTo>
                    <a:pt x="532" y="1133"/>
                  </a:lnTo>
                  <a:lnTo>
                    <a:pt x="531" y="1131"/>
                  </a:lnTo>
                  <a:lnTo>
                    <a:pt x="527" y="1133"/>
                  </a:lnTo>
                  <a:lnTo>
                    <a:pt x="524" y="1131"/>
                  </a:lnTo>
                  <a:lnTo>
                    <a:pt x="517" y="1133"/>
                  </a:lnTo>
                  <a:lnTo>
                    <a:pt x="514" y="1134"/>
                  </a:lnTo>
                  <a:lnTo>
                    <a:pt x="511" y="1133"/>
                  </a:lnTo>
                  <a:lnTo>
                    <a:pt x="508" y="1134"/>
                  </a:lnTo>
                  <a:lnTo>
                    <a:pt x="504" y="1129"/>
                  </a:lnTo>
                  <a:lnTo>
                    <a:pt x="503" y="1131"/>
                  </a:lnTo>
                  <a:lnTo>
                    <a:pt x="499" y="1129"/>
                  </a:lnTo>
                  <a:lnTo>
                    <a:pt x="494" y="1129"/>
                  </a:lnTo>
                  <a:lnTo>
                    <a:pt x="491" y="1129"/>
                  </a:lnTo>
                  <a:lnTo>
                    <a:pt x="489" y="1128"/>
                  </a:lnTo>
                  <a:lnTo>
                    <a:pt x="486" y="1129"/>
                  </a:lnTo>
                  <a:lnTo>
                    <a:pt x="483" y="1128"/>
                  </a:lnTo>
                  <a:lnTo>
                    <a:pt x="481" y="1129"/>
                  </a:lnTo>
                  <a:lnTo>
                    <a:pt x="478" y="1131"/>
                  </a:lnTo>
                  <a:lnTo>
                    <a:pt x="474" y="1131"/>
                  </a:lnTo>
                  <a:lnTo>
                    <a:pt x="473" y="1137"/>
                  </a:lnTo>
                  <a:lnTo>
                    <a:pt x="468" y="1136"/>
                  </a:lnTo>
                  <a:lnTo>
                    <a:pt x="465" y="1141"/>
                  </a:lnTo>
                  <a:lnTo>
                    <a:pt x="461" y="1141"/>
                  </a:lnTo>
                  <a:lnTo>
                    <a:pt x="458" y="1141"/>
                  </a:lnTo>
                  <a:lnTo>
                    <a:pt x="448" y="1145"/>
                  </a:lnTo>
                  <a:lnTo>
                    <a:pt x="443" y="1150"/>
                  </a:lnTo>
                  <a:lnTo>
                    <a:pt x="440" y="1154"/>
                  </a:lnTo>
                  <a:lnTo>
                    <a:pt x="443" y="1155"/>
                  </a:lnTo>
                  <a:lnTo>
                    <a:pt x="443" y="1158"/>
                  </a:lnTo>
                  <a:lnTo>
                    <a:pt x="440" y="1160"/>
                  </a:lnTo>
                  <a:lnTo>
                    <a:pt x="438" y="1163"/>
                  </a:lnTo>
                  <a:lnTo>
                    <a:pt x="435" y="1167"/>
                  </a:lnTo>
                  <a:lnTo>
                    <a:pt x="433" y="1171"/>
                  </a:lnTo>
                  <a:lnTo>
                    <a:pt x="430" y="1176"/>
                  </a:lnTo>
                  <a:lnTo>
                    <a:pt x="425" y="1179"/>
                  </a:lnTo>
                  <a:lnTo>
                    <a:pt x="422" y="1184"/>
                  </a:lnTo>
                  <a:lnTo>
                    <a:pt x="417" y="1184"/>
                  </a:lnTo>
                  <a:lnTo>
                    <a:pt x="420" y="1188"/>
                  </a:lnTo>
                  <a:lnTo>
                    <a:pt x="420" y="1191"/>
                  </a:lnTo>
                  <a:lnTo>
                    <a:pt x="418" y="1196"/>
                  </a:lnTo>
                  <a:lnTo>
                    <a:pt x="413" y="1202"/>
                  </a:lnTo>
                  <a:lnTo>
                    <a:pt x="410" y="1204"/>
                  </a:lnTo>
                  <a:lnTo>
                    <a:pt x="407" y="1207"/>
                  </a:lnTo>
                  <a:lnTo>
                    <a:pt x="402" y="1212"/>
                  </a:lnTo>
                  <a:lnTo>
                    <a:pt x="395" y="1217"/>
                  </a:lnTo>
                  <a:lnTo>
                    <a:pt x="390" y="1218"/>
                  </a:lnTo>
                  <a:lnTo>
                    <a:pt x="387" y="1215"/>
                  </a:lnTo>
                  <a:lnTo>
                    <a:pt x="384" y="1210"/>
                  </a:lnTo>
                  <a:lnTo>
                    <a:pt x="380" y="1210"/>
                  </a:lnTo>
                  <a:lnTo>
                    <a:pt x="377" y="1209"/>
                  </a:lnTo>
                  <a:lnTo>
                    <a:pt x="377" y="1202"/>
                  </a:lnTo>
                  <a:lnTo>
                    <a:pt x="372" y="1199"/>
                  </a:lnTo>
                  <a:lnTo>
                    <a:pt x="369" y="1181"/>
                  </a:lnTo>
                  <a:lnTo>
                    <a:pt x="364" y="1178"/>
                  </a:lnTo>
                  <a:lnTo>
                    <a:pt x="355" y="1178"/>
                  </a:lnTo>
                  <a:lnTo>
                    <a:pt x="352" y="1173"/>
                  </a:lnTo>
                  <a:lnTo>
                    <a:pt x="345" y="1165"/>
                  </a:lnTo>
                  <a:lnTo>
                    <a:pt x="345" y="1163"/>
                  </a:lnTo>
                  <a:lnTo>
                    <a:pt x="347" y="1157"/>
                  </a:lnTo>
                  <a:lnTo>
                    <a:pt x="344" y="1150"/>
                  </a:lnTo>
                  <a:lnTo>
                    <a:pt x="337" y="1142"/>
                  </a:lnTo>
                  <a:lnTo>
                    <a:pt x="332" y="1134"/>
                  </a:lnTo>
                  <a:lnTo>
                    <a:pt x="329" y="1134"/>
                  </a:lnTo>
                  <a:lnTo>
                    <a:pt x="326" y="1133"/>
                  </a:lnTo>
                  <a:lnTo>
                    <a:pt x="321" y="1134"/>
                  </a:lnTo>
                  <a:lnTo>
                    <a:pt x="312" y="1136"/>
                  </a:lnTo>
                  <a:lnTo>
                    <a:pt x="307" y="1136"/>
                  </a:lnTo>
                  <a:lnTo>
                    <a:pt x="302" y="1134"/>
                  </a:lnTo>
                  <a:lnTo>
                    <a:pt x="299" y="1131"/>
                  </a:lnTo>
                  <a:lnTo>
                    <a:pt x="296" y="1128"/>
                  </a:lnTo>
                  <a:lnTo>
                    <a:pt x="289" y="1126"/>
                  </a:lnTo>
                  <a:lnTo>
                    <a:pt x="286" y="1116"/>
                  </a:lnTo>
                  <a:lnTo>
                    <a:pt x="278" y="1116"/>
                  </a:lnTo>
                  <a:lnTo>
                    <a:pt x="271" y="1113"/>
                  </a:lnTo>
                  <a:lnTo>
                    <a:pt x="268" y="1113"/>
                  </a:lnTo>
                  <a:lnTo>
                    <a:pt x="264" y="1115"/>
                  </a:lnTo>
                  <a:lnTo>
                    <a:pt x="259" y="1113"/>
                  </a:lnTo>
                  <a:lnTo>
                    <a:pt x="256" y="1110"/>
                  </a:lnTo>
                  <a:lnTo>
                    <a:pt x="251" y="1110"/>
                  </a:lnTo>
                  <a:lnTo>
                    <a:pt x="245" y="1111"/>
                  </a:lnTo>
                  <a:lnTo>
                    <a:pt x="238" y="1113"/>
                  </a:lnTo>
                  <a:lnTo>
                    <a:pt x="230" y="1115"/>
                  </a:lnTo>
                  <a:lnTo>
                    <a:pt x="225" y="1113"/>
                  </a:lnTo>
                  <a:lnTo>
                    <a:pt x="221" y="1116"/>
                  </a:lnTo>
                  <a:lnTo>
                    <a:pt x="215" y="1120"/>
                  </a:lnTo>
                  <a:lnTo>
                    <a:pt x="208" y="1120"/>
                  </a:lnTo>
                  <a:lnTo>
                    <a:pt x="202" y="1120"/>
                  </a:lnTo>
                  <a:lnTo>
                    <a:pt x="195" y="1120"/>
                  </a:lnTo>
                  <a:lnTo>
                    <a:pt x="188" y="1123"/>
                  </a:lnTo>
                  <a:lnTo>
                    <a:pt x="185" y="1128"/>
                  </a:lnTo>
                  <a:lnTo>
                    <a:pt x="178" y="1131"/>
                  </a:lnTo>
                  <a:lnTo>
                    <a:pt x="173" y="1133"/>
                  </a:lnTo>
                  <a:lnTo>
                    <a:pt x="164" y="1137"/>
                  </a:lnTo>
                  <a:lnTo>
                    <a:pt x="160" y="1142"/>
                  </a:lnTo>
                  <a:lnTo>
                    <a:pt x="160" y="1149"/>
                  </a:lnTo>
                  <a:lnTo>
                    <a:pt x="159" y="1154"/>
                  </a:lnTo>
                  <a:lnTo>
                    <a:pt x="155" y="1154"/>
                  </a:lnTo>
                  <a:lnTo>
                    <a:pt x="152" y="1154"/>
                  </a:lnTo>
                  <a:lnTo>
                    <a:pt x="149" y="1155"/>
                  </a:lnTo>
                  <a:lnTo>
                    <a:pt x="145" y="1158"/>
                  </a:lnTo>
                  <a:lnTo>
                    <a:pt x="142" y="1162"/>
                  </a:lnTo>
                  <a:lnTo>
                    <a:pt x="139" y="1167"/>
                  </a:lnTo>
                  <a:lnTo>
                    <a:pt x="134" y="1170"/>
                  </a:lnTo>
                  <a:lnTo>
                    <a:pt x="130" y="1173"/>
                  </a:lnTo>
                  <a:lnTo>
                    <a:pt x="129" y="1178"/>
                  </a:lnTo>
                  <a:lnTo>
                    <a:pt x="127" y="1181"/>
                  </a:lnTo>
                  <a:lnTo>
                    <a:pt x="124" y="1188"/>
                  </a:lnTo>
                  <a:lnTo>
                    <a:pt x="119" y="1196"/>
                  </a:lnTo>
                  <a:lnTo>
                    <a:pt x="107" y="1200"/>
                  </a:lnTo>
                  <a:lnTo>
                    <a:pt x="102" y="1202"/>
                  </a:lnTo>
                  <a:lnTo>
                    <a:pt x="99" y="1205"/>
                  </a:lnTo>
                  <a:lnTo>
                    <a:pt x="97" y="1209"/>
                  </a:lnTo>
                  <a:lnTo>
                    <a:pt x="96" y="1212"/>
                  </a:lnTo>
                  <a:lnTo>
                    <a:pt x="96" y="1215"/>
                  </a:lnTo>
                  <a:lnTo>
                    <a:pt x="96" y="1218"/>
                  </a:lnTo>
                  <a:lnTo>
                    <a:pt x="91" y="1228"/>
                  </a:lnTo>
                  <a:lnTo>
                    <a:pt x="83" y="1233"/>
                  </a:lnTo>
                  <a:lnTo>
                    <a:pt x="78" y="1233"/>
                  </a:lnTo>
                  <a:lnTo>
                    <a:pt x="71" y="1231"/>
                  </a:lnTo>
                  <a:lnTo>
                    <a:pt x="63" y="1231"/>
                  </a:lnTo>
                  <a:lnTo>
                    <a:pt x="61" y="1231"/>
                  </a:lnTo>
                  <a:lnTo>
                    <a:pt x="54" y="1236"/>
                  </a:lnTo>
                  <a:lnTo>
                    <a:pt x="53" y="1238"/>
                  </a:lnTo>
                  <a:lnTo>
                    <a:pt x="48" y="1238"/>
                  </a:lnTo>
                  <a:lnTo>
                    <a:pt x="48" y="1236"/>
                  </a:lnTo>
                  <a:lnTo>
                    <a:pt x="46" y="1230"/>
                  </a:lnTo>
                  <a:lnTo>
                    <a:pt x="46" y="1228"/>
                  </a:lnTo>
                  <a:lnTo>
                    <a:pt x="44" y="1225"/>
                  </a:lnTo>
                  <a:lnTo>
                    <a:pt x="40" y="1220"/>
                  </a:lnTo>
                  <a:lnTo>
                    <a:pt x="40" y="1218"/>
                  </a:lnTo>
                  <a:lnTo>
                    <a:pt x="30" y="1202"/>
                  </a:lnTo>
                  <a:lnTo>
                    <a:pt x="28" y="1202"/>
                  </a:lnTo>
                  <a:lnTo>
                    <a:pt x="20" y="1197"/>
                  </a:lnTo>
                  <a:lnTo>
                    <a:pt x="11" y="1197"/>
                  </a:lnTo>
                  <a:lnTo>
                    <a:pt x="8" y="1192"/>
                  </a:lnTo>
                  <a:lnTo>
                    <a:pt x="8" y="1191"/>
                  </a:lnTo>
                  <a:lnTo>
                    <a:pt x="10" y="1186"/>
                  </a:lnTo>
                  <a:lnTo>
                    <a:pt x="11" y="1186"/>
                  </a:lnTo>
                  <a:lnTo>
                    <a:pt x="16" y="1181"/>
                  </a:lnTo>
                  <a:lnTo>
                    <a:pt x="15" y="1175"/>
                  </a:lnTo>
                  <a:lnTo>
                    <a:pt x="10" y="1170"/>
                  </a:lnTo>
                  <a:lnTo>
                    <a:pt x="8" y="1168"/>
                  </a:lnTo>
                  <a:lnTo>
                    <a:pt x="3" y="1167"/>
                  </a:lnTo>
                  <a:lnTo>
                    <a:pt x="0" y="1162"/>
                  </a:lnTo>
                  <a:lnTo>
                    <a:pt x="0" y="1157"/>
                  </a:lnTo>
                  <a:lnTo>
                    <a:pt x="3" y="1155"/>
                  </a:lnTo>
                  <a:lnTo>
                    <a:pt x="8" y="1150"/>
                  </a:lnTo>
                  <a:lnTo>
                    <a:pt x="11" y="1149"/>
                  </a:lnTo>
                  <a:lnTo>
                    <a:pt x="13" y="1145"/>
                  </a:lnTo>
                  <a:lnTo>
                    <a:pt x="18" y="1137"/>
                  </a:lnTo>
                  <a:lnTo>
                    <a:pt x="18" y="1136"/>
                  </a:lnTo>
                  <a:lnTo>
                    <a:pt x="23" y="1126"/>
                  </a:lnTo>
                  <a:lnTo>
                    <a:pt x="25" y="1120"/>
                  </a:lnTo>
                  <a:lnTo>
                    <a:pt x="26" y="1118"/>
                  </a:lnTo>
                  <a:lnTo>
                    <a:pt x="31" y="1116"/>
                  </a:lnTo>
                  <a:lnTo>
                    <a:pt x="31" y="1115"/>
                  </a:lnTo>
                  <a:lnTo>
                    <a:pt x="33" y="1113"/>
                  </a:lnTo>
                  <a:lnTo>
                    <a:pt x="43" y="1108"/>
                  </a:lnTo>
                  <a:lnTo>
                    <a:pt x="46" y="1102"/>
                  </a:lnTo>
                  <a:lnTo>
                    <a:pt x="48" y="1099"/>
                  </a:lnTo>
                  <a:lnTo>
                    <a:pt x="49" y="1092"/>
                  </a:lnTo>
                  <a:lnTo>
                    <a:pt x="53" y="1086"/>
                  </a:lnTo>
                  <a:lnTo>
                    <a:pt x="54" y="1086"/>
                  </a:lnTo>
                  <a:lnTo>
                    <a:pt x="58" y="1081"/>
                  </a:lnTo>
                  <a:lnTo>
                    <a:pt x="61" y="1078"/>
                  </a:lnTo>
                  <a:lnTo>
                    <a:pt x="64" y="1069"/>
                  </a:lnTo>
                  <a:lnTo>
                    <a:pt x="66" y="1068"/>
                  </a:lnTo>
                  <a:lnTo>
                    <a:pt x="76" y="1065"/>
                  </a:lnTo>
                  <a:lnTo>
                    <a:pt x="83" y="1063"/>
                  </a:lnTo>
                  <a:lnTo>
                    <a:pt x="86" y="1052"/>
                  </a:lnTo>
                  <a:lnTo>
                    <a:pt x="89" y="1048"/>
                  </a:lnTo>
                  <a:lnTo>
                    <a:pt x="91" y="1045"/>
                  </a:lnTo>
                  <a:lnTo>
                    <a:pt x="92" y="1044"/>
                  </a:lnTo>
                  <a:lnTo>
                    <a:pt x="97" y="1040"/>
                  </a:lnTo>
                  <a:lnTo>
                    <a:pt x="102" y="1037"/>
                  </a:lnTo>
                  <a:lnTo>
                    <a:pt x="111" y="1032"/>
                  </a:lnTo>
                  <a:lnTo>
                    <a:pt x="116" y="1026"/>
                  </a:lnTo>
                  <a:lnTo>
                    <a:pt x="121" y="1014"/>
                  </a:lnTo>
                  <a:lnTo>
                    <a:pt x="124" y="1008"/>
                  </a:lnTo>
                  <a:lnTo>
                    <a:pt x="126" y="1003"/>
                  </a:lnTo>
                  <a:lnTo>
                    <a:pt x="129" y="998"/>
                  </a:lnTo>
                  <a:lnTo>
                    <a:pt x="135" y="995"/>
                  </a:lnTo>
                  <a:lnTo>
                    <a:pt x="144" y="989"/>
                  </a:lnTo>
                  <a:lnTo>
                    <a:pt x="145" y="982"/>
                  </a:lnTo>
                  <a:lnTo>
                    <a:pt x="149" y="977"/>
                  </a:lnTo>
                  <a:lnTo>
                    <a:pt x="160" y="974"/>
                  </a:lnTo>
                  <a:lnTo>
                    <a:pt x="167" y="971"/>
                  </a:lnTo>
                  <a:lnTo>
                    <a:pt x="167" y="967"/>
                  </a:lnTo>
                  <a:lnTo>
                    <a:pt x="169" y="964"/>
                  </a:lnTo>
                  <a:lnTo>
                    <a:pt x="172" y="959"/>
                  </a:lnTo>
                  <a:lnTo>
                    <a:pt x="175" y="955"/>
                  </a:lnTo>
                  <a:lnTo>
                    <a:pt x="182" y="950"/>
                  </a:lnTo>
                  <a:lnTo>
                    <a:pt x="192" y="948"/>
                  </a:lnTo>
                  <a:lnTo>
                    <a:pt x="202" y="942"/>
                  </a:lnTo>
                  <a:lnTo>
                    <a:pt x="218" y="925"/>
                  </a:lnTo>
                  <a:lnTo>
                    <a:pt x="231" y="911"/>
                  </a:lnTo>
                  <a:lnTo>
                    <a:pt x="238" y="908"/>
                  </a:lnTo>
                  <a:lnTo>
                    <a:pt x="241" y="906"/>
                  </a:lnTo>
                  <a:lnTo>
                    <a:pt x="245" y="904"/>
                  </a:lnTo>
                  <a:lnTo>
                    <a:pt x="245" y="900"/>
                  </a:lnTo>
                  <a:lnTo>
                    <a:pt x="240" y="898"/>
                  </a:lnTo>
                  <a:lnTo>
                    <a:pt x="241" y="896"/>
                  </a:lnTo>
                  <a:lnTo>
                    <a:pt x="241" y="893"/>
                  </a:lnTo>
                  <a:lnTo>
                    <a:pt x="240" y="888"/>
                  </a:lnTo>
                  <a:lnTo>
                    <a:pt x="240" y="887"/>
                  </a:lnTo>
                  <a:lnTo>
                    <a:pt x="240" y="883"/>
                  </a:lnTo>
                  <a:lnTo>
                    <a:pt x="238" y="880"/>
                  </a:lnTo>
                  <a:lnTo>
                    <a:pt x="236" y="878"/>
                  </a:lnTo>
                  <a:lnTo>
                    <a:pt x="236" y="874"/>
                  </a:lnTo>
                  <a:lnTo>
                    <a:pt x="241" y="870"/>
                  </a:lnTo>
                  <a:lnTo>
                    <a:pt x="246" y="870"/>
                  </a:lnTo>
                  <a:lnTo>
                    <a:pt x="256" y="867"/>
                  </a:lnTo>
                  <a:lnTo>
                    <a:pt x="259" y="864"/>
                  </a:lnTo>
                  <a:lnTo>
                    <a:pt x="263" y="859"/>
                  </a:lnTo>
                  <a:lnTo>
                    <a:pt x="264" y="861"/>
                  </a:lnTo>
                  <a:lnTo>
                    <a:pt x="266" y="866"/>
                  </a:lnTo>
                  <a:lnTo>
                    <a:pt x="268" y="869"/>
                  </a:lnTo>
                  <a:lnTo>
                    <a:pt x="273" y="874"/>
                  </a:lnTo>
                  <a:lnTo>
                    <a:pt x="276" y="874"/>
                  </a:lnTo>
                  <a:lnTo>
                    <a:pt x="279" y="875"/>
                  </a:lnTo>
                  <a:lnTo>
                    <a:pt x="284" y="878"/>
                  </a:lnTo>
                  <a:lnTo>
                    <a:pt x="286" y="882"/>
                  </a:lnTo>
                  <a:lnTo>
                    <a:pt x="288" y="888"/>
                  </a:lnTo>
                  <a:lnTo>
                    <a:pt x="291" y="890"/>
                  </a:lnTo>
                  <a:lnTo>
                    <a:pt x="296" y="890"/>
                  </a:lnTo>
                  <a:lnTo>
                    <a:pt x="302" y="887"/>
                  </a:lnTo>
                  <a:lnTo>
                    <a:pt x="307" y="882"/>
                  </a:lnTo>
                  <a:lnTo>
                    <a:pt x="311" y="875"/>
                  </a:lnTo>
                  <a:lnTo>
                    <a:pt x="311" y="874"/>
                  </a:lnTo>
                  <a:lnTo>
                    <a:pt x="316" y="870"/>
                  </a:lnTo>
                  <a:lnTo>
                    <a:pt x="321" y="869"/>
                  </a:lnTo>
                  <a:lnTo>
                    <a:pt x="324" y="867"/>
                  </a:lnTo>
                  <a:lnTo>
                    <a:pt x="332" y="864"/>
                  </a:lnTo>
                  <a:lnTo>
                    <a:pt x="339" y="862"/>
                  </a:lnTo>
                  <a:lnTo>
                    <a:pt x="342" y="857"/>
                  </a:lnTo>
                  <a:lnTo>
                    <a:pt x="349" y="854"/>
                  </a:lnTo>
                  <a:lnTo>
                    <a:pt x="350" y="851"/>
                  </a:lnTo>
                  <a:lnTo>
                    <a:pt x="350" y="848"/>
                  </a:lnTo>
                  <a:lnTo>
                    <a:pt x="350" y="844"/>
                  </a:lnTo>
                  <a:lnTo>
                    <a:pt x="354" y="843"/>
                  </a:lnTo>
                  <a:lnTo>
                    <a:pt x="359" y="841"/>
                  </a:lnTo>
                  <a:lnTo>
                    <a:pt x="364" y="840"/>
                  </a:lnTo>
                  <a:lnTo>
                    <a:pt x="370" y="840"/>
                  </a:lnTo>
                  <a:lnTo>
                    <a:pt x="374" y="838"/>
                  </a:lnTo>
                  <a:lnTo>
                    <a:pt x="377" y="838"/>
                  </a:lnTo>
                  <a:lnTo>
                    <a:pt x="379" y="836"/>
                  </a:lnTo>
                  <a:lnTo>
                    <a:pt x="382" y="828"/>
                  </a:lnTo>
                  <a:lnTo>
                    <a:pt x="385" y="822"/>
                  </a:lnTo>
                  <a:lnTo>
                    <a:pt x="387" y="819"/>
                  </a:lnTo>
                  <a:lnTo>
                    <a:pt x="388" y="817"/>
                  </a:lnTo>
                  <a:lnTo>
                    <a:pt x="392" y="811"/>
                  </a:lnTo>
                  <a:lnTo>
                    <a:pt x="393" y="807"/>
                  </a:lnTo>
                  <a:lnTo>
                    <a:pt x="395" y="801"/>
                  </a:lnTo>
                  <a:lnTo>
                    <a:pt x="400" y="798"/>
                  </a:lnTo>
                  <a:lnTo>
                    <a:pt x="405" y="794"/>
                  </a:lnTo>
                  <a:lnTo>
                    <a:pt x="408" y="791"/>
                  </a:lnTo>
                  <a:lnTo>
                    <a:pt x="410" y="789"/>
                  </a:lnTo>
                  <a:lnTo>
                    <a:pt x="415" y="786"/>
                  </a:lnTo>
                  <a:lnTo>
                    <a:pt x="417" y="785"/>
                  </a:lnTo>
                  <a:lnTo>
                    <a:pt x="420" y="783"/>
                  </a:lnTo>
                  <a:lnTo>
                    <a:pt x="422" y="781"/>
                  </a:lnTo>
                  <a:lnTo>
                    <a:pt x="420" y="778"/>
                  </a:lnTo>
                  <a:lnTo>
                    <a:pt x="418" y="775"/>
                  </a:lnTo>
                  <a:lnTo>
                    <a:pt x="415" y="770"/>
                  </a:lnTo>
                  <a:lnTo>
                    <a:pt x="418" y="760"/>
                  </a:lnTo>
                  <a:lnTo>
                    <a:pt x="425" y="747"/>
                  </a:lnTo>
                  <a:lnTo>
                    <a:pt x="431" y="743"/>
                  </a:lnTo>
                  <a:lnTo>
                    <a:pt x="438" y="734"/>
                  </a:lnTo>
                  <a:lnTo>
                    <a:pt x="446" y="720"/>
                  </a:lnTo>
                  <a:lnTo>
                    <a:pt x="455" y="707"/>
                  </a:lnTo>
                  <a:lnTo>
                    <a:pt x="463" y="700"/>
                  </a:lnTo>
                  <a:lnTo>
                    <a:pt x="465" y="697"/>
                  </a:lnTo>
                  <a:lnTo>
                    <a:pt x="470" y="691"/>
                  </a:lnTo>
                  <a:lnTo>
                    <a:pt x="471" y="684"/>
                  </a:lnTo>
                  <a:lnTo>
                    <a:pt x="473" y="676"/>
                  </a:lnTo>
                  <a:lnTo>
                    <a:pt x="481" y="665"/>
                  </a:lnTo>
                  <a:lnTo>
                    <a:pt x="486" y="660"/>
                  </a:lnTo>
                  <a:lnTo>
                    <a:pt x="491" y="654"/>
                  </a:lnTo>
                  <a:lnTo>
                    <a:pt x="499" y="652"/>
                  </a:lnTo>
                  <a:lnTo>
                    <a:pt x="509" y="649"/>
                  </a:lnTo>
                  <a:lnTo>
                    <a:pt x="513" y="645"/>
                  </a:lnTo>
                  <a:lnTo>
                    <a:pt x="516" y="641"/>
                  </a:lnTo>
                  <a:lnTo>
                    <a:pt x="522" y="633"/>
                  </a:lnTo>
                  <a:lnTo>
                    <a:pt x="526" y="631"/>
                  </a:lnTo>
                  <a:lnTo>
                    <a:pt x="529" y="616"/>
                  </a:lnTo>
                  <a:lnTo>
                    <a:pt x="532" y="610"/>
                  </a:lnTo>
                  <a:lnTo>
                    <a:pt x="532" y="608"/>
                  </a:lnTo>
                  <a:lnTo>
                    <a:pt x="532" y="607"/>
                  </a:lnTo>
                  <a:lnTo>
                    <a:pt x="534" y="603"/>
                  </a:lnTo>
                  <a:lnTo>
                    <a:pt x="536" y="602"/>
                  </a:lnTo>
                  <a:lnTo>
                    <a:pt x="539" y="602"/>
                  </a:lnTo>
                  <a:lnTo>
                    <a:pt x="542" y="603"/>
                  </a:lnTo>
                  <a:lnTo>
                    <a:pt x="544" y="603"/>
                  </a:lnTo>
                  <a:lnTo>
                    <a:pt x="549" y="605"/>
                  </a:lnTo>
                  <a:lnTo>
                    <a:pt x="554" y="607"/>
                  </a:lnTo>
                  <a:lnTo>
                    <a:pt x="557" y="605"/>
                  </a:lnTo>
                  <a:lnTo>
                    <a:pt x="560" y="605"/>
                  </a:lnTo>
                  <a:lnTo>
                    <a:pt x="564" y="605"/>
                  </a:lnTo>
                  <a:lnTo>
                    <a:pt x="565" y="603"/>
                  </a:lnTo>
                  <a:lnTo>
                    <a:pt x="572" y="603"/>
                  </a:lnTo>
                  <a:lnTo>
                    <a:pt x="575" y="605"/>
                  </a:lnTo>
                  <a:lnTo>
                    <a:pt x="579" y="605"/>
                  </a:lnTo>
                  <a:lnTo>
                    <a:pt x="584" y="607"/>
                  </a:lnTo>
                  <a:lnTo>
                    <a:pt x="585" y="607"/>
                  </a:lnTo>
                  <a:lnTo>
                    <a:pt x="589" y="603"/>
                  </a:lnTo>
                  <a:lnTo>
                    <a:pt x="590" y="600"/>
                  </a:lnTo>
                  <a:lnTo>
                    <a:pt x="592" y="599"/>
                  </a:lnTo>
                  <a:lnTo>
                    <a:pt x="595" y="590"/>
                  </a:lnTo>
                  <a:lnTo>
                    <a:pt x="599" y="584"/>
                  </a:lnTo>
                  <a:lnTo>
                    <a:pt x="599" y="582"/>
                  </a:lnTo>
                  <a:lnTo>
                    <a:pt x="602" y="576"/>
                  </a:lnTo>
                  <a:lnTo>
                    <a:pt x="605" y="569"/>
                  </a:lnTo>
                  <a:lnTo>
                    <a:pt x="608" y="568"/>
                  </a:lnTo>
                  <a:lnTo>
                    <a:pt x="610" y="563"/>
                  </a:lnTo>
                  <a:lnTo>
                    <a:pt x="617" y="556"/>
                  </a:lnTo>
                  <a:lnTo>
                    <a:pt x="618" y="550"/>
                  </a:lnTo>
                  <a:lnTo>
                    <a:pt x="622" y="540"/>
                  </a:lnTo>
                  <a:lnTo>
                    <a:pt x="622" y="539"/>
                  </a:lnTo>
                  <a:lnTo>
                    <a:pt x="622" y="532"/>
                  </a:lnTo>
                  <a:lnTo>
                    <a:pt x="623" y="527"/>
                  </a:lnTo>
                  <a:lnTo>
                    <a:pt x="625" y="526"/>
                  </a:lnTo>
                  <a:lnTo>
                    <a:pt x="627" y="524"/>
                  </a:lnTo>
                  <a:lnTo>
                    <a:pt x="632" y="522"/>
                  </a:lnTo>
                  <a:lnTo>
                    <a:pt x="633" y="521"/>
                  </a:lnTo>
                  <a:lnTo>
                    <a:pt x="633" y="518"/>
                  </a:lnTo>
                  <a:lnTo>
                    <a:pt x="635" y="510"/>
                  </a:lnTo>
                  <a:lnTo>
                    <a:pt x="638" y="503"/>
                  </a:lnTo>
                  <a:lnTo>
                    <a:pt x="640" y="501"/>
                  </a:lnTo>
                  <a:lnTo>
                    <a:pt x="643" y="495"/>
                  </a:lnTo>
                  <a:lnTo>
                    <a:pt x="645" y="493"/>
                  </a:lnTo>
                  <a:lnTo>
                    <a:pt x="648" y="492"/>
                  </a:lnTo>
                  <a:lnTo>
                    <a:pt x="653" y="490"/>
                  </a:lnTo>
                  <a:lnTo>
                    <a:pt x="655" y="487"/>
                  </a:lnTo>
                  <a:lnTo>
                    <a:pt x="651" y="480"/>
                  </a:lnTo>
                  <a:lnTo>
                    <a:pt x="656" y="479"/>
                  </a:lnTo>
                  <a:lnTo>
                    <a:pt x="688" y="472"/>
                  </a:lnTo>
                  <a:lnTo>
                    <a:pt x="691" y="469"/>
                  </a:lnTo>
                  <a:lnTo>
                    <a:pt x="691" y="467"/>
                  </a:lnTo>
                  <a:lnTo>
                    <a:pt x="694" y="463"/>
                  </a:lnTo>
                  <a:lnTo>
                    <a:pt x="694" y="461"/>
                  </a:lnTo>
                  <a:lnTo>
                    <a:pt x="693" y="456"/>
                  </a:lnTo>
                  <a:lnTo>
                    <a:pt x="696" y="451"/>
                  </a:lnTo>
                  <a:lnTo>
                    <a:pt x="701" y="443"/>
                  </a:lnTo>
                  <a:lnTo>
                    <a:pt x="703" y="435"/>
                  </a:lnTo>
                  <a:lnTo>
                    <a:pt x="701" y="429"/>
                  </a:lnTo>
                  <a:lnTo>
                    <a:pt x="696" y="425"/>
                  </a:lnTo>
                  <a:lnTo>
                    <a:pt x="709" y="422"/>
                  </a:lnTo>
                  <a:lnTo>
                    <a:pt x="711" y="419"/>
                  </a:lnTo>
                  <a:lnTo>
                    <a:pt x="713" y="416"/>
                  </a:lnTo>
                  <a:lnTo>
                    <a:pt x="718" y="403"/>
                  </a:lnTo>
                  <a:lnTo>
                    <a:pt x="716" y="400"/>
                  </a:lnTo>
                  <a:lnTo>
                    <a:pt x="721" y="396"/>
                  </a:lnTo>
                  <a:lnTo>
                    <a:pt x="723" y="396"/>
                  </a:lnTo>
                  <a:lnTo>
                    <a:pt x="726" y="390"/>
                  </a:lnTo>
                  <a:lnTo>
                    <a:pt x="728" y="385"/>
                  </a:lnTo>
                  <a:lnTo>
                    <a:pt x="729" y="383"/>
                  </a:lnTo>
                  <a:lnTo>
                    <a:pt x="734" y="377"/>
                  </a:lnTo>
                  <a:lnTo>
                    <a:pt x="744" y="367"/>
                  </a:lnTo>
                  <a:lnTo>
                    <a:pt x="744" y="362"/>
                  </a:lnTo>
                  <a:lnTo>
                    <a:pt x="744" y="356"/>
                  </a:lnTo>
                  <a:lnTo>
                    <a:pt x="746" y="351"/>
                  </a:lnTo>
                  <a:lnTo>
                    <a:pt x="749" y="348"/>
                  </a:lnTo>
                  <a:lnTo>
                    <a:pt x="749" y="346"/>
                  </a:lnTo>
                  <a:lnTo>
                    <a:pt x="749" y="341"/>
                  </a:lnTo>
                  <a:lnTo>
                    <a:pt x="747" y="335"/>
                  </a:lnTo>
                  <a:lnTo>
                    <a:pt x="746" y="332"/>
                  </a:lnTo>
                  <a:lnTo>
                    <a:pt x="744" y="328"/>
                  </a:lnTo>
                  <a:lnTo>
                    <a:pt x="746" y="320"/>
                  </a:lnTo>
                  <a:lnTo>
                    <a:pt x="746" y="314"/>
                  </a:lnTo>
                  <a:lnTo>
                    <a:pt x="747" y="311"/>
                  </a:lnTo>
                  <a:lnTo>
                    <a:pt x="752" y="302"/>
                  </a:lnTo>
                  <a:lnTo>
                    <a:pt x="754" y="301"/>
                  </a:lnTo>
                  <a:lnTo>
                    <a:pt x="757" y="299"/>
                  </a:lnTo>
                  <a:lnTo>
                    <a:pt x="759" y="298"/>
                  </a:lnTo>
                  <a:lnTo>
                    <a:pt x="762" y="298"/>
                  </a:lnTo>
                  <a:lnTo>
                    <a:pt x="766" y="298"/>
                  </a:lnTo>
                  <a:lnTo>
                    <a:pt x="769" y="298"/>
                  </a:lnTo>
                  <a:lnTo>
                    <a:pt x="772" y="296"/>
                  </a:lnTo>
                  <a:lnTo>
                    <a:pt x="774" y="296"/>
                  </a:lnTo>
                  <a:lnTo>
                    <a:pt x="775" y="294"/>
                  </a:lnTo>
                  <a:lnTo>
                    <a:pt x="777" y="293"/>
                  </a:lnTo>
                  <a:lnTo>
                    <a:pt x="782" y="289"/>
                  </a:lnTo>
                  <a:lnTo>
                    <a:pt x="784" y="288"/>
                  </a:lnTo>
                  <a:lnTo>
                    <a:pt x="785" y="286"/>
                  </a:lnTo>
                  <a:lnTo>
                    <a:pt x="789" y="286"/>
                  </a:lnTo>
                  <a:lnTo>
                    <a:pt x="790" y="288"/>
                  </a:lnTo>
                  <a:lnTo>
                    <a:pt x="792" y="291"/>
                  </a:lnTo>
                  <a:lnTo>
                    <a:pt x="794" y="293"/>
                  </a:lnTo>
                  <a:lnTo>
                    <a:pt x="795" y="294"/>
                  </a:lnTo>
                  <a:lnTo>
                    <a:pt x="797" y="298"/>
                  </a:lnTo>
                  <a:lnTo>
                    <a:pt x="804" y="298"/>
                  </a:lnTo>
                  <a:lnTo>
                    <a:pt x="805" y="296"/>
                  </a:lnTo>
                  <a:lnTo>
                    <a:pt x="805" y="293"/>
                  </a:lnTo>
                  <a:lnTo>
                    <a:pt x="805" y="289"/>
                  </a:lnTo>
                  <a:lnTo>
                    <a:pt x="807" y="283"/>
                  </a:lnTo>
                  <a:lnTo>
                    <a:pt x="810" y="277"/>
                  </a:lnTo>
                  <a:lnTo>
                    <a:pt x="810" y="270"/>
                  </a:lnTo>
                  <a:lnTo>
                    <a:pt x="812" y="265"/>
                  </a:lnTo>
                  <a:lnTo>
                    <a:pt x="815" y="262"/>
                  </a:lnTo>
                  <a:lnTo>
                    <a:pt x="817" y="259"/>
                  </a:lnTo>
                  <a:lnTo>
                    <a:pt x="818" y="257"/>
                  </a:lnTo>
                  <a:lnTo>
                    <a:pt x="820" y="252"/>
                  </a:lnTo>
                  <a:lnTo>
                    <a:pt x="820" y="251"/>
                  </a:lnTo>
                  <a:lnTo>
                    <a:pt x="818" y="249"/>
                  </a:lnTo>
                  <a:lnTo>
                    <a:pt x="814" y="246"/>
                  </a:lnTo>
                  <a:lnTo>
                    <a:pt x="810" y="241"/>
                  </a:lnTo>
                  <a:lnTo>
                    <a:pt x="804" y="238"/>
                  </a:lnTo>
                  <a:lnTo>
                    <a:pt x="804" y="234"/>
                  </a:lnTo>
                  <a:lnTo>
                    <a:pt x="800" y="226"/>
                  </a:lnTo>
                  <a:lnTo>
                    <a:pt x="799" y="220"/>
                  </a:lnTo>
                  <a:lnTo>
                    <a:pt x="797" y="215"/>
                  </a:lnTo>
                  <a:lnTo>
                    <a:pt x="800" y="207"/>
                  </a:lnTo>
                  <a:lnTo>
                    <a:pt x="800" y="205"/>
                  </a:lnTo>
                  <a:lnTo>
                    <a:pt x="805" y="194"/>
                  </a:lnTo>
                  <a:lnTo>
                    <a:pt x="805" y="191"/>
                  </a:lnTo>
                  <a:lnTo>
                    <a:pt x="804" y="186"/>
                  </a:lnTo>
                  <a:lnTo>
                    <a:pt x="807" y="181"/>
                  </a:lnTo>
                  <a:lnTo>
                    <a:pt x="809" y="178"/>
                  </a:lnTo>
                  <a:lnTo>
                    <a:pt x="809" y="171"/>
                  </a:lnTo>
                  <a:lnTo>
                    <a:pt x="807" y="165"/>
                  </a:lnTo>
                  <a:lnTo>
                    <a:pt x="804" y="162"/>
                  </a:lnTo>
                  <a:lnTo>
                    <a:pt x="804" y="157"/>
                  </a:lnTo>
                  <a:lnTo>
                    <a:pt x="805" y="155"/>
                  </a:lnTo>
                  <a:lnTo>
                    <a:pt x="807" y="152"/>
                  </a:lnTo>
                  <a:lnTo>
                    <a:pt x="807" y="149"/>
                  </a:lnTo>
                  <a:lnTo>
                    <a:pt x="805" y="145"/>
                  </a:lnTo>
                  <a:lnTo>
                    <a:pt x="804" y="142"/>
                  </a:lnTo>
                  <a:lnTo>
                    <a:pt x="802" y="139"/>
                  </a:lnTo>
                  <a:lnTo>
                    <a:pt x="800" y="133"/>
                  </a:lnTo>
                  <a:lnTo>
                    <a:pt x="799" y="126"/>
                  </a:lnTo>
                  <a:lnTo>
                    <a:pt x="799" y="123"/>
                  </a:lnTo>
                  <a:lnTo>
                    <a:pt x="797" y="118"/>
                  </a:lnTo>
                  <a:lnTo>
                    <a:pt x="795" y="115"/>
                  </a:lnTo>
                  <a:lnTo>
                    <a:pt x="795" y="110"/>
                  </a:lnTo>
                  <a:lnTo>
                    <a:pt x="800" y="103"/>
                  </a:lnTo>
                  <a:lnTo>
                    <a:pt x="800" y="100"/>
                  </a:lnTo>
                  <a:lnTo>
                    <a:pt x="799" y="90"/>
                  </a:lnTo>
                  <a:lnTo>
                    <a:pt x="799" y="89"/>
                  </a:lnTo>
                  <a:lnTo>
                    <a:pt x="804" y="84"/>
                  </a:lnTo>
                  <a:lnTo>
                    <a:pt x="805" y="81"/>
                  </a:lnTo>
                  <a:lnTo>
                    <a:pt x="810" y="76"/>
                  </a:lnTo>
                  <a:lnTo>
                    <a:pt x="814" y="73"/>
                  </a:lnTo>
                  <a:lnTo>
                    <a:pt x="814" y="68"/>
                  </a:lnTo>
                  <a:lnTo>
                    <a:pt x="815" y="63"/>
                  </a:lnTo>
                  <a:lnTo>
                    <a:pt x="818" y="58"/>
                  </a:lnTo>
                  <a:lnTo>
                    <a:pt x="823" y="55"/>
                  </a:lnTo>
                  <a:lnTo>
                    <a:pt x="825" y="50"/>
                  </a:lnTo>
                  <a:lnTo>
                    <a:pt x="823" y="44"/>
                  </a:lnTo>
                  <a:lnTo>
                    <a:pt x="820" y="40"/>
                  </a:lnTo>
                  <a:lnTo>
                    <a:pt x="814" y="35"/>
                  </a:lnTo>
                  <a:lnTo>
                    <a:pt x="812" y="27"/>
                  </a:lnTo>
                  <a:lnTo>
                    <a:pt x="817" y="16"/>
                  </a:lnTo>
                  <a:lnTo>
                    <a:pt x="827" y="18"/>
                  </a:lnTo>
                  <a:lnTo>
                    <a:pt x="832" y="16"/>
                  </a:lnTo>
                  <a:lnTo>
                    <a:pt x="838" y="13"/>
                  </a:lnTo>
                  <a:lnTo>
                    <a:pt x="845" y="8"/>
                  </a:lnTo>
                  <a:lnTo>
                    <a:pt x="852" y="3"/>
                  </a:lnTo>
                  <a:lnTo>
                    <a:pt x="858" y="0"/>
                  </a:lnTo>
                  <a:lnTo>
                    <a:pt x="861" y="1"/>
                  </a:lnTo>
                  <a:lnTo>
                    <a:pt x="871" y="11"/>
                  </a:lnTo>
                  <a:lnTo>
                    <a:pt x="878" y="5"/>
                  </a:lnTo>
                  <a:lnTo>
                    <a:pt x="885" y="5"/>
                  </a:lnTo>
                  <a:lnTo>
                    <a:pt x="891" y="8"/>
                  </a:lnTo>
                  <a:lnTo>
                    <a:pt x="893" y="16"/>
                  </a:lnTo>
                  <a:lnTo>
                    <a:pt x="900" y="21"/>
                  </a:lnTo>
                  <a:lnTo>
                    <a:pt x="908" y="21"/>
                  </a:lnTo>
                  <a:lnTo>
                    <a:pt x="914" y="18"/>
                  </a:lnTo>
                  <a:lnTo>
                    <a:pt x="926" y="14"/>
                  </a:lnTo>
                  <a:lnTo>
                    <a:pt x="936" y="10"/>
                  </a:lnTo>
                  <a:lnTo>
                    <a:pt x="949" y="14"/>
                  </a:lnTo>
                  <a:lnTo>
                    <a:pt x="964" y="16"/>
                  </a:lnTo>
                  <a:lnTo>
                    <a:pt x="969" y="14"/>
                  </a:lnTo>
                  <a:lnTo>
                    <a:pt x="974" y="14"/>
                  </a:lnTo>
                  <a:lnTo>
                    <a:pt x="977" y="16"/>
                  </a:lnTo>
                  <a:lnTo>
                    <a:pt x="994" y="16"/>
                  </a:lnTo>
                  <a:lnTo>
                    <a:pt x="1015" y="18"/>
                  </a:lnTo>
                  <a:lnTo>
                    <a:pt x="1022" y="21"/>
                  </a:lnTo>
                  <a:lnTo>
                    <a:pt x="1029" y="24"/>
                  </a:lnTo>
                  <a:lnTo>
                    <a:pt x="1037" y="24"/>
                  </a:lnTo>
                  <a:lnTo>
                    <a:pt x="1053" y="22"/>
                  </a:lnTo>
                  <a:lnTo>
                    <a:pt x="1058" y="2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9" name="Freeform 189"/>
            <p:cNvSpPr>
              <a:spLocks/>
            </p:cNvSpPr>
            <p:nvPr/>
          </p:nvSpPr>
          <p:spPr bwMode="auto">
            <a:xfrm>
              <a:off x="2498724" y="1905795"/>
              <a:ext cx="228600" cy="793750"/>
            </a:xfrm>
            <a:custGeom>
              <a:avLst/>
              <a:gdLst>
                <a:gd name="T0" fmla="*/ 58 w 288"/>
                <a:gd name="T1" fmla="*/ 23 h 1000"/>
                <a:gd name="T2" fmla="*/ 82 w 288"/>
                <a:gd name="T3" fmla="*/ 31 h 1000"/>
                <a:gd name="T4" fmla="*/ 79 w 288"/>
                <a:gd name="T5" fmla="*/ 60 h 1000"/>
                <a:gd name="T6" fmla="*/ 111 w 288"/>
                <a:gd name="T7" fmla="*/ 68 h 1000"/>
                <a:gd name="T8" fmla="*/ 112 w 288"/>
                <a:gd name="T9" fmla="*/ 82 h 1000"/>
                <a:gd name="T10" fmla="*/ 99 w 288"/>
                <a:gd name="T11" fmla="*/ 94 h 1000"/>
                <a:gd name="T12" fmla="*/ 81 w 288"/>
                <a:gd name="T13" fmla="*/ 123 h 1000"/>
                <a:gd name="T14" fmla="*/ 74 w 288"/>
                <a:gd name="T15" fmla="*/ 137 h 1000"/>
                <a:gd name="T16" fmla="*/ 76 w 288"/>
                <a:gd name="T17" fmla="*/ 157 h 1000"/>
                <a:gd name="T18" fmla="*/ 86 w 288"/>
                <a:gd name="T19" fmla="*/ 180 h 1000"/>
                <a:gd name="T20" fmla="*/ 107 w 288"/>
                <a:gd name="T21" fmla="*/ 183 h 1000"/>
                <a:gd name="T22" fmla="*/ 121 w 288"/>
                <a:gd name="T23" fmla="*/ 197 h 1000"/>
                <a:gd name="T24" fmla="*/ 102 w 288"/>
                <a:gd name="T25" fmla="*/ 205 h 1000"/>
                <a:gd name="T26" fmla="*/ 99 w 288"/>
                <a:gd name="T27" fmla="*/ 233 h 1000"/>
                <a:gd name="T28" fmla="*/ 96 w 288"/>
                <a:gd name="T29" fmla="*/ 256 h 1000"/>
                <a:gd name="T30" fmla="*/ 106 w 288"/>
                <a:gd name="T31" fmla="*/ 270 h 1000"/>
                <a:gd name="T32" fmla="*/ 117 w 288"/>
                <a:gd name="T33" fmla="*/ 301 h 1000"/>
                <a:gd name="T34" fmla="*/ 111 w 288"/>
                <a:gd name="T35" fmla="*/ 320 h 1000"/>
                <a:gd name="T36" fmla="*/ 121 w 288"/>
                <a:gd name="T37" fmla="*/ 338 h 1000"/>
                <a:gd name="T38" fmla="*/ 132 w 288"/>
                <a:gd name="T39" fmla="*/ 353 h 1000"/>
                <a:gd name="T40" fmla="*/ 142 w 288"/>
                <a:gd name="T41" fmla="*/ 353 h 1000"/>
                <a:gd name="T42" fmla="*/ 168 w 288"/>
                <a:gd name="T43" fmla="*/ 338 h 1000"/>
                <a:gd name="T44" fmla="*/ 188 w 288"/>
                <a:gd name="T45" fmla="*/ 343 h 1000"/>
                <a:gd name="T46" fmla="*/ 215 w 288"/>
                <a:gd name="T47" fmla="*/ 354 h 1000"/>
                <a:gd name="T48" fmla="*/ 246 w 288"/>
                <a:gd name="T49" fmla="*/ 361 h 1000"/>
                <a:gd name="T50" fmla="*/ 268 w 288"/>
                <a:gd name="T51" fmla="*/ 353 h 1000"/>
                <a:gd name="T52" fmla="*/ 283 w 288"/>
                <a:gd name="T53" fmla="*/ 375 h 1000"/>
                <a:gd name="T54" fmla="*/ 288 w 288"/>
                <a:gd name="T55" fmla="*/ 416 h 1000"/>
                <a:gd name="T56" fmla="*/ 276 w 288"/>
                <a:gd name="T57" fmla="*/ 445 h 1000"/>
                <a:gd name="T58" fmla="*/ 259 w 288"/>
                <a:gd name="T59" fmla="*/ 456 h 1000"/>
                <a:gd name="T60" fmla="*/ 241 w 288"/>
                <a:gd name="T61" fmla="*/ 477 h 1000"/>
                <a:gd name="T62" fmla="*/ 218 w 288"/>
                <a:gd name="T63" fmla="*/ 502 h 1000"/>
                <a:gd name="T64" fmla="*/ 225 w 288"/>
                <a:gd name="T65" fmla="*/ 511 h 1000"/>
                <a:gd name="T66" fmla="*/ 215 w 288"/>
                <a:gd name="T67" fmla="*/ 529 h 1000"/>
                <a:gd name="T68" fmla="*/ 216 w 288"/>
                <a:gd name="T69" fmla="*/ 550 h 1000"/>
                <a:gd name="T70" fmla="*/ 218 w 288"/>
                <a:gd name="T71" fmla="*/ 566 h 1000"/>
                <a:gd name="T72" fmla="*/ 221 w 288"/>
                <a:gd name="T73" fmla="*/ 582 h 1000"/>
                <a:gd name="T74" fmla="*/ 207 w 288"/>
                <a:gd name="T75" fmla="*/ 600 h 1000"/>
                <a:gd name="T76" fmla="*/ 195 w 288"/>
                <a:gd name="T77" fmla="*/ 628 h 1000"/>
                <a:gd name="T78" fmla="*/ 188 w 288"/>
                <a:gd name="T79" fmla="*/ 646 h 1000"/>
                <a:gd name="T80" fmla="*/ 190 w 288"/>
                <a:gd name="T81" fmla="*/ 665 h 1000"/>
                <a:gd name="T82" fmla="*/ 183 w 288"/>
                <a:gd name="T83" fmla="*/ 683 h 1000"/>
                <a:gd name="T84" fmla="*/ 175 w 288"/>
                <a:gd name="T85" fmla="*/ 707 h 1000"/>
                <a:gd name="T86" fmla="*/ 154 w 288"/>
                <a:gd name="T87" fmla="*/ 715 h 1000"/>
                <a:gd name="T88" fmla="*/ 132 w 288"/>
                <a:gd name="T89" fmla="*/ 728 h 1000"/>
                <a:gd name="T90" fmla="*/ 119 w 288"/>
                <a:gd name="T91" fmla="*/ 744 h 1000"/>
                <a:gd name="T92" fmla="*/ 119 w 288"/>
                <a:gd name="T93" fmla="*/ 769 h 1000"/>
                <a:gd name="T94" fmla="*/ 130 w 288"/>
                <a:gd name="T95" fmla="*/ 798 h 1000"/>
                <a:gd name="T96" fmla="*/ 135 w 288"/>
                <a:gd name="T97" fmla="*/ 822 h 1000"/>
                <a:gd name="T98" fmla="*/ 144 w 288"/>
                <a:gd name="T99" fmla="*/ 848 h 1000"/>
                <a:gd name="T100" fmla="*/ 132 w 288"/>
                <a:gd name="T101" fmla="*/ 858 h 1000"/>
                <a:gd name="T102" fmla="*/ 116 w 288"/>
                <a:gd name="T103" fmla="*/ 866 h 1000"/>
                <a:gd name="T104" fmla="*/ 101 w 288"/>
                <a:gd name="T105" fmla="*/ 879 h 1000"/>
                <a:gd name="T106" fmla="*/ 81 w 288"/>
                <a:gd name="T107" fmla="*/ 898 h 1000"/>
                <a:gd name="T108" fmla="*/ 76 w 288"/>
                <a:gd name="T109" fmla="*/ 929 h 1000"/>
                <a:gd name="T110" fmla="*/ 78 w 288"/>
                <a:gd name="T111" fmla="*/ 947 h 1000"/>
                <a:gd name="T112" fmla="*/ 79 w 288"/>
                <a:gd name="T113" fmla="*/ 966 h 1000"/>
                <a:gd name="T114" fmla="*/ 64 w 288"/>
                <a:gd name="T115" fmla="*/ 987 h 1000"/>
                <a:gd name="T116" fmla="*/ 35 w 288"/>
                <a:gd name="T117" fmla="*/ 987 h 1000"/>
                <a:gd name="T118" fmla="*/ 23 w 288"/>
                <a:gd name="T119" fmla="*/ 963 h 1000"/>
                <a:gd name="T120" fmla="*/ 8 w 288"/>
                <a:gd name="T121" fmla="*/ 951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8" h="1000">
                  <a:moveTo>
                    <a:pt x="59" y="0"/>
                  </a:moveTo>
                  <a:lnTo>
                    <a:pt x="58" y="6"/>
                  </a:lnTo>
                  <a:lnTo>
                    <a:pt x="56" y="13"/>
                  </a:lnTo>
                  <a:lnTo>
                    <a:pt x="56" y="21"/>
                  </a:lnTo>
                  <a:lnTo>
                    <a:pt x="58" y="23"/>
                  </a:lnTo>
                  <a:lnTo>
                    <a:pt x="63" y="24"/>
                  </a:lnTo>
                  <a:lnTo>
                    <a:pt x="69" y="24"/>
                  </a:lnTo>
                  <a:lnTo>
                    <a:pt x="76" y="24"/>
                  </a:lnTo>
                  <a:lnTo>
                    <a:pt x="81" y="27"/>
                  </a:lnTo>
                  <a:lnTo>
                    <a:pt x="82" y="31"/>
                  </a:lnTo>
                  <a:lnTo>
                    <a:pt x="82" y="36"/>
                  </a:lnTo>
                  <a:lnTo>
                    <a:pt x="82" y="40"/>
                  </a:lnTo>
                  <a:lnTo>
                    <a:pt x="81" y="47"/>
                  </a:lnTo>
                  <a:lnTo>
                    <a:pt x="79" y="52"/>
                  </a:lnTo>
                  <a:lnTo>
                    <a:pt x="79" y="60"/>
                  </a:lnTo>
                  <a:lnTo>
                    <a:pt x="84" y="63"/>
                  </a:lnTo>
                  <a:lnTo>
                    <a:pt x="91" y="66"/>
                  </a:lnTo>
                  <a:lnTo>
                    <a:pt x="99" y="68"/>
                  </a:lnTo>
                  <a:lnTo>
                    <a:pt x="104" y="68"/>
                  </a:lnTo>
                  <a:lnTo>
                    <a:pt x="111" y="68"/>
                  </a:lnTo>
                  <a:lnTo>
                    <a:pt x="112" y="70"/>
                  </a:lnTo>
                  <a:lnTo>
                    <a:pt x="114" y="71"/>
                  </a:lnTo>
                  <a:lnTo>
                    <a:pt x="114" y="73"/>
                  </a:lnTo>
                  <a:lnTo>
                    <a:pt x="114" y="76"/>
                  </a:lnTo>
                  <a:lnTo>
                    <a:pt x="112" y="82"/>
                  </a:lnTo>
                  <a:lnTo>
                    <a:pt x="112" y="84"/>
                  </a:lnTo>
                  <a:lnTo>
                    <a:pt x="111" y="86"/>
                  </a:lnTo>
                  <a:lnTo>
                    <a:pt x="109" y="87"/>
                  </a:lnTo>
                  <a:lnTo>
                    <a:pt x="102" y="91"/>
                  </a:lnTo>
                  <a:lnTo>
                    <a:pt x="99" y="94"/>
                  </a:lnTo>
                  <a:lnTo>
                    <a:pt x="92" y="104"/>
                  </a:lnTo>
                  <a:lnTo>
                    <a:pt x="87" y="107"/>
                  </a:lnTo>
                  <a:lnTo>
                    <a:pt x="84" y="113"/>
                  </a:lnTo>
                  <a:lnTo>
                    <a:pt x="84" y="116"/>
                  </a:lnTo>
                  <a:lnTo>
                    <a:pt x="81" y="123"/>
                  </a:lnTo>
                  <a:lnTo>
                    <a:pt x="81" y="125"/>
                  </a:lnTo>
                  <a:lnTo>
                    <a:pt x="79" y="128"/>
                  </a:lnTo>
                  <a:lnTo>
                    <a:pt x="76" y="133"/>
                  </a:lnTo>
                  <a:lnTo>
                    <a:pt x="74" y="134"/>
                  </a:lnTo>
                  <a:lnTo>
                    <a:pt x="74" y="137"/>
                  </a:lnTo>
                  <a:lnTo>
                    <a:pt x="74" y="142"/>
                  </a:lnTo>
                  <a:lnTo>
                    <a:pt x="76" y="149"/>
                  </a:lnTo>
                  <a:lnTo>
                    <a:pt x="78" y="152"/>
                  </a:lnTo>
                  <a:lnTo>
                    <a:pt x="78" y="154"/>
                  </a:lnTo>
                  <a:lnTo>
                    <a:pt x="76" y="157"/>
                  </a:lnTo>
                  <a:lnTo>
                    <a:pt x="76" y="160"/>
                  </a:lnTo>
                  <a:lnTo>
                    <a:pt x="81" y="165"/>
                  </a:lnTo>
                  <a:lnTo>
                    <a:pt x="79" y="175"/>
                  </a:lnTo>
                  <a:lnTo>
                    <a:pt x="84" y="178"/>
                  </a:lnTo>
                  <a:lnTo>
                    <a:pt x="86" y="180"/>
                  </a:lnTo>
                  <a:lnTo>
                    <a:pt x="89" y="183"/>
                  </a:lnTo>
                  <a:lnTo>
                    <a:pt x="97" y="184"/>
                  </a:lnTo>
                  <a:lnTo>
                    <a:pt x="99" y="184"/>
                  </a:lnTo>
                  <a:lnTo>
                    <a:pt x="104" y="183"/>
                  </a:lnTo>
                  <a:lnTo>
                    <a:pt x="107" y="183"/>
                  </a:lnTo>
                  <a:lnTo>
                    <a:pt x="111" y="183"/>
                  </a:lnTo>
                  <a:lnTo>
                    <a:pt x="117" y="188"/>
                  </a:lnTo>
                  <a:lnTo>
                    <a:pt x="122" y="191"/>
                  </a:lnTo>
                  <a:lnTo>
                    <a:pt x="121" y="194"/>
                  </a:lnTo>
                  <a:lnTo>
                    <a:pt x="121" y="197"/>
                  </a:lnTo>
                  <a:lnTo>
                    <a:pt x="119" y="197"/>
                  </a:lnTo>
                  <a:lnTo>
                    <a:pt x="114" y="199"/>
                  </a:lnTo>
                  <a:lnTo>
                    <a:pt x="109" y="201"/>
                  </a:lnTo>
                  <a:lnTo>
                    <a:pt x="106" y="202"/>
                  </a:lnTo>
                  <a:lnTo>
                    <a:pt x="102" y="205"/>
                  </a:lnTo>
                  <a:lnTo>
                    <a:pt x="101" y="212"/>
                  </a:lnTo>
                  <a:lnTo>
                    <a:pt x="101" y="220"/>
                  </a:lnTo>
                  <a:lnTo>
                    <a:pt x="101" y="223"/>
                  </a:lnTo>
                  <a:lnTo>
                    <a:pt x="99" y="228"/>
                  </a:lnTo>
                  <a:lnTo>
                    <a:pt x="99" y="233"/>
                  </a:lnTo>
                  <a:lnTo>
                    <a:pt x="99" y="238"/>
                  </a:lnTo>
                  <a:lnTo>
                    <a:pt x="99" y="244"/>
                  </a:lnTo>
                  <a:lnTo>
                    <a:pt x="99" y="248"/>
                  </a:lnTo>
                  <a:lnTo>
                    <a:pt x="99" y="251"/>
                  </a:lnTo>
                  <a:lnTo>
                    <a:pt x="96" y="256"/>
                  </a:lnTo>
                  <a:lnTo>
                    <a:pt x="94" y="259"/>
                  </a:lnTo>
                  <a:lnTo>
                    <a:pt x="94" y="262"/>
                  </a:lnTo>
                  <a:lnTo>
                    <a:pt x="97" y="264"/>
                  </a:lnTo>
                  <a:lnTo>
                    <a:pt x="101" y="267"/>
                  </a:lnTo>
                  <a:lnTo>
                    <a:pt x="106" y="270"/>
                  </a:lnTo>
                  <a:lnTo>
                    <a:pt x="111" y="272"/>
                  </a:lnTo>
                  <a:lnTo>
                    <a:pt x="112" y="278"/>
                  </a:lnTo>
                  <a:lnTo>
                    <a:pt x="111" y="285"/>
                  </a:lnTo>
                  <a:lnTo>
                    <a:pt x="114" y="294"/>
                  </a:lnTo>
                  <a:lnTo>
                    <a:pt x="117" y="301"/>
                  </a:lnTo>
                  <a:lnTo>
                    <a:pt x="119" y="307"/>
                  </a:lnTo>
                  <a:lnTo>
                    <a:pt x="116" y="312"/>
                  </a:lnTo>
                  <a:lnTo>
                    <a:pt x="114" y="314"/>
                  </a:lnTo>
                  <a:lnTo>
                    <a:pt x="112" y="317"/>
                  </a:lnTo>
                  <a:lnTo>
                    <a:pt x="111" y="320"/>
                  </a:lnTo>
                  <a:lnTo>
                    <a:pt x="112" y="324"/>
                  </a:lnTo>
                  <a:lnTo>
                    <a:pt x="117" y="327"/>
                  </a:lnTo>
                  <a:lnTo>
                    <a:pt x="119" y="328"/>
                  </a:lnTo>
                  <a:lnTo>
                    <a:pt x="121" y="333"/>
                  </a:lnTo>
                  <a:lnTo>
                    <a:pt x="121" y="338"/>
                  </a:lnTo>
                  <a:lnTo>
                    <a:pt x="122" y="343"/>
                  </a:lnTo>
                  <a:lnTo>
                    <a:pt x="124" y="349"/>
                  </a:lnTo>
                  <a:lnTo>
                    <a:pt x="124" y="351"/>
                  </a:lnTo>
                  <a:lnTo>
                    <a:pt x="127" y="351"/>
                  </a:lnTo>
                  <a:lnTo>
                    <a:pt x="132" y="353"/>
                  </a:lnTo>
                  <a:lnTo>
                    <a:pt x="134" y="353"/>
                  </a:lnTo>
                  <a:lnTo>
                    <a:pt x="137" y="354"/>
                  </a:lnTo>
                  <a:lnTo>
                    <a:pt x="139" y="354"/>
                  </a:lnTo>
                  <a:lnTo>
                    <a:pt x="140" y="354"/>
                  </a:lnTo>
                  <a:lnTo>
                    <a:pt x="142" y="353"/>
                  </a:lnTo>
                  <a:lnTo>
                    <a:pt x="145" y="346"/>
                  </a:lnTo>
                  <a:lnTo>
                    <a:pt x="147" y="345"/>
                  </a:lnTo>
                  <a:lnTo>
                    <a:pt x="155" y="338"/>
                  </a:lnTo>
                  <a:lnTo>
                    <a:pt x="162" y="337"/>
                  </a:lnTo>
                  <a:lnTo>
                    <a:pt x="168" y="338"/>
                  </a:lnTo>
                  <a:lnTo>
                    <a:pt x="170" y="343"/>
                  </a:lnTo>
                  <a:lnTo>
                    <a:pt x="173" y="346"/>
                  </a:lnTo>
                  <a:lnTo>
                    <a:pt x="178" y="341"/>
                  </a:lnTo>
                  <a:lnTo>
                    <a:pt x="183" y="341"/>
                  </a:lnTo>
                  <a:lnTo>
                    <a:pt x="188" y="343"/>
                  </a:lnTo>
                  <a:lnTo>
                    <a:pt x="193" y="343"/>
                  </a:lnTo>
                  <a:lnTo>
                    <a:pt x="207" y="341"/>
                  </a:lnTo>
                  <a:lnTo>
                    <a:pt x="208" y="341"/>
                  </a:lnTo>
                  <a:lnTo>
                    <a:pt x="210" y="351"/>
                  </a:lnTo>
                  <a:lnTo>
                    <a:pt x="215" y="354"/>
                  </a:lnTo>
                  <a:lnTo>
                    <a:pt x="225" y="362"/>
                  </a:lnTo>
                  <a:lnTo>
                    <a:pt x="226" y="364"/>
                  </a:lnTo>
                  <a:lnTo>
                    <a:pt x="230" y="364"/>
                  </a:lnTo>
                  <a:lnTo>
                    <a:pt x="241" y="366"/>
                  </a:lnTo>
                  <a:lnTo>
                    <a:pt x="246" y="361"/>
                  </a:lnTo>
                  <a:lnTo>
                    <a:pt x="250" y="364"/>
                  </a:lnTo>
                  <a:lnTo>
                    <a:pt x="256" y="362"/>
                  </a:lnTo>
                  <a:lnTo>
                    <a:pt x="259" y="358"/>
                  </a:lnTo>
                  <a:lnTo>
                    <a:pt x="263" y="356"/>
                  </a:lnTo>
                  <a:lnTo>
                    <a:pt x="268" y="353"/>
                  </a:lnTo>
                  <a:lnTo>
                    <a:pt x="273" y="348"/>
                  </a:lnTo>
                  <a:lnTo>
                    <a:pt x="278" y="348"/>
                  </a:lnTo>
                  <a:lnTo>
                    <a:pt x="279" y="354"/>
                  </a:lnTo>
                  <a:lnTo>
                    <a:pt x="279" y="369"/>
                  </a:lnTo>
                  <a:lnTo>
                    <a:pt x="283" y="375"/>
                  </a:lnTo>
                  <a:lnTo>
                    <a:pt x="284" y="380"/>
                  </a:lnTo>
                  <a:lnTo>
                    <a:pt x="288" y="383"/>
                  </a:lnTo>
                  <a:lnTo>
                    <a:pt x="288" y="390"/>
                  </a:lnTo>
                  <a:lnTo>
                    <a:pt x="284" y="404"/>
                  </a:lnTo>
                  <a:lnTo>
                    <a:pt x="288" y="416"/>
                  </a:lnTo>
                  <a:lnTo>
                    <a:pt x="288" y="422"/>
                  </a:lnTo>
                  <a:lnTo>
                    <a:pt x="286" y="429"/>
                  </a:lnTo>
                  <a:lnTo>
                    <a:pt x="284" y="434"/>
                  </a:lnTo>
                  <a:lnTo>
                    <a:pt x="283" y="438"/>
                  </a:lnTo>
                  <a:lnTo>
                    <a:pt x="276" y="445"/>
                  </a:lnTo>
                  <a:lnTo>
                    <a:pt x="273" y="453"/>
                  </a:lnTo>
                  <a:lnTo>
                    <a:pt x="273" y="456"/>
                  </a:lnTo>
                  <a:lnTo>
                    <a:pt x="268" y="456"/>
                  </a:lnTo>
                  <a:lnTo>
                    <a:pt x="264" y="456"/>
                  </a:lnTo>
                  <a:lnTo>
                    <a:pt x="259" y="456"/>
                  </a:lnTo>
                  <a:lnTo>
                    <a:pt x="254" y="455"/>
                  </a:lnTo>
                  <a:lnTo>
                    <a:pt x="248" y="458"/>
                  </a:lnTo>
                  <a:lnTo>
                    <a:pt x="246" y="463"/>
                  </a:lnTo>
                  <a:lnTo>
                    <a:pt x="243" y="472"/>
                  </a:lnTo>
                  <a:lnTo>
                    <a:pt x="241" y="477"/>
                  </a:lnTo>
                  <a:lnTo>
                    <a:pt x="240" y="482"/>
                  </a:lnTo>
                  <a:lnTo>
                    <a:pt x="238" y="489"/>
                  </a:lnTo>
                  <a:lnTo>
                    <a:pt x="236" y="490"/>
                  </a:lnTo>
                  <a:lnTo>
                    <a:pt x="230" y="497"/>
                  </a:lnTo>
                  <a:lnTo>
                    <a:pt x="218" y="502"/>
                  </a:lnTo>
                  <a:lnTo>
                    <a:pt x="215" y="505"/>
                  </a:lnTo>
                  <a:lnTo>
                    <a:pt x="215" y="508"/>
                  </a:lnTo>
                  <a:lnTo>
                    <a:pt x="218" y="510"/>
                  </a:lnTo>
                  <a:lnTo>
                    <a:pt x="220" y="510"/>
                  </a:lnTo>
                  <a:lnTo>
                    <a:pt x="225" y="511"/>
                  </a:lnTo>
                  <a:lnTo>
                    <a:pt x="225" y="515"/>
                  </a:lnTo>
                  <a:lnTo>
                    <a:pt x="223" y="519"/>
                  </a:lnTo>
                  <a:lnTo>
                    <a:pt x="220" y="524"/>
                  </a:lnTo>
                  <a:lnTo>
                    <a:pt x="218" y="526"/>
                  </a:lnTo>
                  <a:lnTo>
                    <a:pt x="215" y="529"/>
                  </a:lnTo>
                  <a:lnTo>
                    <a:pt x="213" y="532"/>
                  </a:lnTo>
                  <a:lnTo>
                    <a:pt x="213" y="539"/>
                  </a:lnTo>
                  <a:lnTo>
                    <a:pt x="213" y="540"/>
                  </a:lnTo>
                  <a:lnTo>
                    <a:pt x="215" y="545"/>
                  </a:lnTo>
                  <a:lnTo>
                    <a:pt x="216" y="550"/>
                  </a:lnTo>
                  <a:lnTo>
                    <a:pt x="216" y="552"/>
                  </a:lnTo>
                  <a:lnTo>
                    <a:pt x="218" y="553"/>
                  </a:lnTo>
                  <a:lnTo>
                    <a:pt x="218" y="557"/>
                  </a:lnTo>
                  <a:lnTo>
                    <a:pt x="216" y="561"/>
                  </a:lnTo>
                  <a:lnTo>
                    <a:pt x="218" y="566"/>
                  </a:lnTo>
                  <a:lnTo>
                    <a:pt x="220" y="570"/>
                  </a:lnTo>
                  <a:lnTo>
                    <a:pt x="223" y="571"/>
                  </a:lnTo>
                  <a:lnTo>
                    <a:pt x="226" y="574"/>
                  </a:lnTo>
                  <a:lnTo>
                    <a:pt x="226" y="579"/>
                  </a:lnTo>
                  <a:lnTo>
                    <a:pt x="221" y="582"/>
                  </a:lnTo>
                  <a:lnTo>
                    <a:pt x="218" y="586"/>
                  </a:lnTo>
                  <a:lnTo>
                    <a:pt x="215" y="587"/>
                  </a:lnTo>
                  <a:lnTo>
                    <a:pt x="211" y="591"/>
                  </a:lnTo>
                  <a:lnTo>
                    <a:pt x="208" y="595"/>
                  </a:lnTo>
                  <a:lnTo>
                    <a:pt x="207" y="600"/>
                  </a:lnTo>
                  <a:lnTo>
                    <a:pt x="203" y="607"/>
                  </a:lnTo>
                  <a:lnTo>
                    <a:pt x="202" y="613"/>
                  </a:lnTo>
                  <a:lnTo>
                    <a:pt x="200" y="618"/>
                  </a:lnTo>
                  <a:lnTo>
                    <a:pt x="198" y="623"/>
                  </a:lnTo>
                  <a:lnTo>
                    <a:pt x="195" y="628"/>
                  </a:lnTo>
                  <a:lnTo>
                    <a:pt x="192" y="631"/>
                  </a:lnTo>
                  <a:lnTo>
                    <a:pt x="192" y="636"/>
                  </a:lnTo>
                  <a:lnTo>
                    <a:pt x="192" y="637"/>
                  </a:lnTo>
                  <a:lnTo>
                    <a:pt x="192" y="641"/>
                  </a:lnTo>
                  <a:lnTo>
                    <a:pt x="188" y="646"/>
                  </a:lnTo>
                  <a:lnTo>
                    <a:pt x="183" y="649"/>
                  </a:lnTo>
                  <a:lnTo>
                    <a:pt x="185" y="652"/>
                  </a:lnTo>
                  <a:lnTo>
                    <a:pt x="185" y="654"/>
                  </a:lnTo>
                  <a:lnTo>
                    <a:pt x="188" y="660"/>
                  </a:lnTo>
                  <a:lnTo>
                    <a:pt x="190" y="665"/>
                  </a:lnTo>
                  <a:lnTo>
                    <a:pt x="190" y="670"/>
                  </a:lnTo>
                  <a:lnTo>
                    <a:pt x="188" y="670"/>
                  </a:lnTo>
                  <a:lnTo>
                    <a:pt x="185" y="673"/>
                  </a:lnTo>
                  <a:lnTo>
                    <a:pt x="183" y="678"/>
                  </a:lnTo>
                  <a:lnTo>
                    <a:pt x="183" y="683"/>
                  </a:lnTo>
                  <a:lnTo>
                    <a:pt x="183" y="688"/>
                  </a:lnTo>
                  <a:lnTo>
                    <a:pt x="182" y="696"/>
                  </a:lnTo>
                  <a:lnTo>
                    <a:pt x="177" y="702"/>
                  </a:lnTo>
                  <a:lnTo>
                    <a:pt x="177" y="704"/>
                  </a:lnTo>
                  <a:lnTo>
                    <a:pt x="175" y="707"/>
                  </a:lnTo>
                  <a:lnTo>
                    <a:pt x="172" y="712"/>
                  </a:lnTo>
                  <a:lnTo>
                    <a:pt x="170" y="714"/>
                  </a:lnTo>
                  <a:lnTo>
                    <a:pt x="168" y="715"/>
                  </a:lnTo>
                  <a:lnTo>
                    <a:pt x="164" y="715"/>
                  </a:lnTo>
                  <a:lnTo>
                    <a:pt x="154" y="715"/>
                  </a:lnTo>
                  <a:lnTo>
                    <a:pt x="149" y="714"/>
                  </a:lnTo>
                  <a:lnTo>
                    <a:pt x="144" y="714"/>
                  </a:lnTo>
                  <a:lnTo>
                    <a:pt x="137" y="720"/>
                  </a:lnTo>
                  <a:lnTo>
                    <a:pt x="135" y="725"/>
                  </a:lnTo>
                  <a:lnTo>
                    <a:pt x="132" y="728"/>
                  </a:lnTo>
                  <a:lnTo>
                    <a:pt x="127" y="730"/>
                  </a:lnTo>
                  <a:lnTo>
                    <a:pt x="122" y="731"/>
                  </a:lnTo>
                  <a:lnTo>
                    <a:pt x="117" y="733"/>
                  </a:lnTo>
                  <a:lnTo>
                    <a:pt x="117" y="739"/>
                  </a:lnTo>
                  <a:lnTo>
                    <a:pt x="119" y="744"/>
                  </a:lnTo>
                  <a:lnTo>
                    <a:pt x="119" y="748"/>
                  </a:lnTo>
                  <a:lnTo>
                    <a:pt x="117" y="751"/>
                  </a:lnTo>
                  <a:lnTo>
                    <a:pt x="116" y="756"/>
                  </a:lnTo>
                  <a:lnTo>
                    <a:pt x="116" y="762"/>
                  </a:lnTo>
                  <a:lnTo>
                    <a:pt x="119" y="769"/>
                  </a:lnTo>
                  <a:lnTo>
                    <a:pt x="119" y="780"/>
                  </a:lnTo>
                  <a:lnTo>
                    <a:pt x="121" y="785"/>
                  </a:lnTo>
                  <a:lnTo>
                    <a:pt x="124" y="790"/>
                  </a:lnTo>
                  <a:lnTo>
                    <a:pt x="129" y="796"/>
                  </a:lnTo>
                  <a:lnTo>
                    <a:pt x="130" y="798"/>
                  </a:lnTo>
                  <a:lnTo>
                    <a:pt x="132" y="799"/>
                  </a:lnTo>
                  <a:lnTo>
                    <a:pt x="134" y="801"/>
                  </a:lnTo>
                  <a:lnTo>
                    <a:pt x="130" y="809"/>
                  </a:lnTo>
                  <a:lnTo>
                    <a:pt x="132" y="819"/>
                  </a:lnTo>
                  <a:lnTo>
                    <a:pt x="135" y="822"/>
                  </a:lnTo>
                  <a:lnTo>
                    <a:pt x="134" y="828"/>
                  </a:lnTo>
                  <a:lnTo>
                    <a:pt x="137" y="833"/>
                  </a:lnTo>
                  <a:lnTo>
                    <a:pt x="139" y="838"/>
                  </a:lnTo>
                  <a:lnTo>
                    <a:pt x="142" y="843"/>
                  </a:lnTo>
                  <a:lnTo>
                    <a:pt x="144" y="848"/>
                  </a:lnTo>
                  <a:lnTo>
                    <a:pt x="144" y="853"/>
                  </a:lnTo>
                  <a:lnTo>
                    <a:pt x="142" y="856"/>
                  </a:lnTo>
                  <a:lnTo>
                    <a:pt x="142" y="858"/>
                  </a:lnTo>
                  <a:lnTo>
                    <a:pt x="140" y="859"/>
                  </a:lnTo>
                  <a:lnTo>
                    <a:pt x="132" y="858"/>
                  </a:lnTo>
                  <a:lnTo>
                    <a:pt x="129" y="858"/>
                  </a:lnTo>
                  <a:lnTo>
                    <a:pt x="124" y="861"/>
                  </a:lnTo>
                  <a:lnTo>
                    <a:pt x="122" y="861"/>
                  </a:lnTo>
                  <a:lnTo>
                    <a:pt x="117" y="864"/>
                  </a:lnTo>
                  <a:lnTo>
                    <a:pt x="116" y="866"/>
                  </a:lnTo>
                  <a:lnTo>
                    <a:pt x="112" y="869"/>
                  </a:lnTo>
                  <a:lnTo>
                    <a:pt x="109" y="871"/>
                  </a:lnTo>
                  <a:lnTo>
                    <a:pt x="104" y="875"/>
                  </a:lnTo>
                  <a:lnTo>
                    <a:pt x="102" y="875"/>
                  </a:lnTo>
                  <a:lnTo>
                    <a:pt x="101" y="879"/>
                  </a:lnTo>
                  <a:lnTo>
                    <a:pt x="99" y="880"/>
                  </a:lnTo>
                  <a:lnTo>
                    <a:pt x="97" y="883"/>
                  </a:lnTo>
                  <a:lnTo>
                    <a:pt x="84" y="896"/>
                  </a:lnTo>
                  <a:lnTo>
                    <a:pt x="82" y="896"/>
                  </a:lnTo>
                  <a:lnTo>
                    <a:pt x="81" y="898"/>
                  </a:lnTo>
                  <a:lnTo>
                    <a:pt x="71" y="906"/>
                  </a:lnTo>
                  <a:lnTo>
                    <a:pt x="71" y="908"/>
                  </a:lnTo>
                  <a:lnTo>
                    <a:pt x="74" y="916"/>
                  </a:lnTo>
                  <a:lnTo>
                    <a:pt x="76" y="919"/>
                  </a:lnTo>
                  <a:lnTo>
                    <a:pt x="76" y="929"/>
                  </a:lnTo>
                  <a:lnTo>
                    <a:pt x="76" y="930"/>
                  </a:lnTo>
                  <a:lnTo>
                    <a:pt x="76" y="932"/>
                  </a:lnTo>
                  <a:lnTo>
                    <a:pt x="74" y="940"/>
                  </a:lnTo>
                  <a:lnTo>
                    <a:pt x="76" y="942"/>
                  </a:lnTo>
                  <a:lnTo>
                    <a:pt x="78" y="947"/>
                  </a:lnTo>
                  <a:lnTo>
                    <a:pt x="78" y="950"/>
                  </a:lnTo>
                  <a:lnTo>
                    <a:pt x="81" y="955"/>
                  </a:lnTo>
                  <a:lnTo>
                    <a:pt x="81" y="956"/>
                  </a:lnTo>
                  <a:lnTo>
                    <a:pt x="79" y="963"/>
                  </a:lnTo>
                  <a:lnTo>
                    <a:pt x="79" y="966"/>
                  </a:lnTo>
                  <a:lnTo>
                    <a:pt x="74" y="971"/>
                  </a:lnTo>
                  <a:lnTo>
                    <a:pt x="69" y="977"/>
                  </a:lnTo>
                  <a:lnTo>
                    <a:pt x="69" y="979"/>
                  </a:lnTo>
                  <a:lnTo>
                    <a:pt x="66" y="985"/>
                  </a:lnTo>
                  <a:lnTo>
                    <a:pt x="64" y="987"/>
                  </a:lnTo>
                  <a:lnTo>
                    <a:pt x="59" y="990"/>
                  </a:lnTo>
                  <a:lnTo>
                    <a:pt x="41" y="1000"/>
                  </a:lnTo>
                  <a:lnTo>
                    <a:pt x="38" y="993"/>
                  </a:lnTo>
                  <a:lnTo>
                    <a:pt x="38" y="992"/>
                  </a:lnTo>
                  <a:lnTo>
                    <a:pt x="35" y="987"/>
                  </a:lnTo>
                  <a:lnTo>
                    <a:pt x="30" y="981"/>
                  </a:lnTo>
                  <a:lnTo>
                    <a:pt x="28" y="977"/>
                  </a:lnTo>
                  <a:lnTo>
                    <a:pt x="26" y="971"/>
                  </a:lnTo>
                  <a:lnTo>
                    <a:pt x="26" y="969"/>
                  </a:lnTo>
                  <a:lnTo>
                    <a:pt x="23" y="963"/>
                  </a:lnTo>
                  <a:lnTo>
                    <a:pt x="21" y="958"/>
                  </a:lnTo>
                  <a:lnTo>
                    <a:pt x="20" y="953"/>
                  </a:lnTo>
                  <a:lnTo>
                    <a:pt x="18" y="950"/>
                  </a:lnTo>
                  <a:lnTo>
                    <a:pt x="13" y="950"/>
                  </a:lnTo>
                  <a:lnTo>
                    <a:pt x="8" y="951"/>
                  </a:lnTo>
                  <a:lnTo>
                    <a:pt x="5" y="953"/>
                  </a:lnTo>
                  <a:lnTo>
                    <a:pt x="1" y="948"/>
                  </a:lnTo>
                  <a:lnTo>
                    <a:pt x="0" y="94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90" name="Freeform 190"/>
            <p:cNvSpPr>
              <a:spLocks/>
            </p:cNvSpPr>
            <p:nvPr/>
          </p:nvSpPr>
          <p:spPr bwMode="auto">
            <a:xfrm>
              <a:off x="1098549" y="1997870"/>
              <a:ext cx="565150" cy="1104900"/>
            </a:xfrm>
            <a:custGeom>
              <a:avLst/>
              <a:gdLst>
                <a:gd name="T0" fmla="*/ 60 w 711"/>
                <a:gd name="T1" fmla="*/ 985 h 1391"/>
                <a:gd name="T2" fmla="*/ 116 w 711"/>
                <a:gd name="T3" fmla="*/ 966 h 1391"/>
                <a:gd name="T4" fmla="*/ 142 w 711"/>
                <a:gd name="T5" fmla="*/ 977 h 1391"/>
                <a:gd name="T6" fmla="*/ 190 w 711"/>
                <a:gd name="T7" fmla="*/ 977 h 1391"/>
                <a:gd name="T8" fmla="*/ 218 w 711"/>
                <a:gd name="T9" fmla="*/ 904 h 1391"/>
                <a:gd name="T10" fmla="*/ 194 w 711"/>
                <a:gd name="T11" fmla="*/ 836 h 1391"/>
                <a:gd name="T12" fmla="*/ 124 w 711"/>
                <a:gd name="T13" fmla="*/ 767 h 1391"/>
                <a:gd name="T14" fmla="*/ 141 w 711"/>
                <a:gd name="T15" fmla="*/ 717 h 1391"/>
                <a:gd name="T16" fmla="*/ 147 w 711"/>
                <a:gd name="T17" fmla="*/ 665 h 1391"/>
                <a:gd name="T18" fmla="*/ 151 w 711"/>
                <a:gd name="T19" fmla="*/ 599 h 1391"/>
                <a:gd name="T20" fmla="*/ 122 w 711"/>
                <a:gd name="T21" fmla="*/ 511 h 1391"/>
                <a:gd name="T22" fmla="*/ 58 w 711"/>
                <a:gd name="T23" fmla="*/ 463 h 1391"/>
                <a:gd name="T24" fmla="*/ 10 w 711"/>
                <a:gd name="T25" fmla="*/ 422 h 1391"/>
                <a:gd name="T26" fmla="*/ 40 w 711"/>
                <a:gd name="T27" fmla="*/ 400 h 1391"/>
                <a:gd name="T28" fmla="*/ 23 w 711"/>
                <a:gd name="T29" fmla="*/ 353 h 1391"/>
                <a:gd name="T30" fmla="*/ 31 w 711"/>
                <a:gd name="T31" fmla="*/ 312 h 1391"/>
                <a:gd name="T32" fmla="*/ 66 w 711"/>
                <a:gd name="T33" fmla="*/ 281 h 1391"/>
                <a:gd name="T34" fmla="*/ 117 w 711"/>
                <a:gd name="T35" fmla="*/ 278 h 1391"/>
                <a:gd name="T36" fmla="*/ 174 w 711"/>
                <a:gd name="T37" fmla="*/ 244 h 1391"/>
                <a:gd name="T38" fmla="*/ 220 w 711"/>
                <a:gd name="T39" fmla="*/ 204 h 1391"/>
                <a:gd name="T40" fmla="*/ 280 w 711"/>
                <a:gd name="T41" fmla="*/ 184 h 1391"/>
                <a:gd name="T42" fmla="*/ 301 w 711"/>
                <a:gd name="T43" fmla="*/ 149 h 1391"/>
                <a:gd name="T44" fmla="*/ 347 w 711"/>
                <a:gd name="T45" fmla="*/ 90 h 1391"/>
                <a:gd name="T46" fmla="*/ 380 w 711"/>
                <a:gd name="T47" fmla="*/ 34 h 1391"/>
                <a:gd name="T48" fmla="*/ 443 w 711"/>
                <a:gd name="T49" fmla="*/ 39 h 1391"/>
                <a:gd name="T50" fmla="*/ 538 w 711"/>
                <a:gd name="T51" fmla="*/ 8 h 1391"/>
                <a:gd name="T52" fmla="*/ 607 w 711"/>
                <a:gd name="T53" fmla="*/ 45 h 1391"/>
                <a:gd name="T54" fmla="*/ 619 w 711"/>
                <a:gd name="T55" fmla="*/ 94 h 1391"/>
                <a:gd name="T56" fmla="*/ 652 w 711"/>
                <a:gd name="T57" fmla="*/ 145 h 1391"/>
                <a:gd name="T58" fmla="*/ 698 w 711"/>
                <a:gd name="T59" fmla="*/ 183 h 1391"/>
                <a:gd name="T60" fmla="*/ 685 w 711"/>
                <a:gd name="T61" fmla="*/ 231 h 1391"/>
                <a:gd name="T62" fmla="*/ 638 w 711"/>
                <a:gd name="T63" fmla="*/ 234 h 1391"/>
                <a:gd name="T64" fmla="*/ 599 w 711"/>
                <a:gd name="T65" fmla="*/ 299 h 1391"/>
                <a:gd name="T66" fmla="*/ 569 w 711"/>
                <a:gd name="T67" fmla="*/ 344 h 1391"/>
                <a:gd name="T68" fmla="*/ 529 w 711"/>
                <a:gd name="T69" fmla="*/ 421 h 1391"/>
                <a:gd name="T70" fmla="*/ 491 w 711"/>
                <a:gd name="T71" fmla="*/ 445 h 1391"/>
                <a:gd name="T72" fmla="*/ 455 w 711"/>
                <a:gd name="T73" fmla="*/ 467 h 1391"/>
                <a:gd name="T74" fmla="*/ 400 w 711"/>
                <a:gd name="T75" fmla="*/ 479 h 1391"/>
                <a:gd name="T76" fmla="*/ 412 w 711"/>
                <a:gd name="T77" fmla="*/ 558 h 1391"/>
                <a:gd name="T78" fmla="*/ 433 w 711"/>
                <a:gd name="T79" fmla="*/ 623 h 1391"/>
                <a:gd name="T80" fmla="*/ 442 w 711"/>
                <a:gd name="T81" fmla="*/ 684 h 1391"/>
                <a:gd name="T82" fmla="*/ 468 w 711"/>
                <a:gd name="T83" fmla="*/ 757 h 1391"/>
                <a:gd name="T84" fmla="*/ 480 w 711"/>
                <a:gd name="T85" fmla="*/ 827 h 1391"/>
                <a:gd name="T86" fmla="*/ 531 w 711"/>
                <a:gd name="T87" fmla="*/ 885 h 1391"/>
                <a:gd name="T88" fmla="*/ 543 w 711"/>
                <a:gd name="T89" fmla="*/ 950 h 1391"/>
                <a:gd name="T90" fmla="*/ 496 w 711"/>
                <a:gd name="T91" fmla="*/ 967 h 1391"/>
                <a:gd name="T92" fmla="*/ 488 w 711"/>
                <a:gd name="T93" fmla="*/ 1023 h 1391"/>
                <a:gd name="T94" fmla="*/ 457 w 711"/>
                <a:gd name="T95" fmla="*/ 1082 h 1391"/>
                <a:gd name="T96" fmla="*/ 430 w 711"/>
                <a:gd name="T97" fmla="*/ 1176 h 1391"/>
                <a:gd name="T98" fmla="*/ 356 w 711"/>
                <a:gd name="T99" fmla="*/ 1167 h 1391"/>
                <a:gd name="T100" fmla="*/ 260 w 711"/>
                <a:gd name="T101" fmla="*/ 1162 h 1391"/>
                <a:gd name="T102" fmla="*/ 256 w 711"/>
                <a:gd name="T103" fmla="*/ 1225 h 1391"/>
                <a:gd name="T104" fmla="*/ 245 w 711"/>
                <a:gd name="T105" fmla="*/ 1299 h 1391"/>
                <a:gd name="T106" fmla="*/ 154 w 711"/>
                <a:gd name="T107" fmla="*/ 1314 h 1391"/>
                <a:gd name="T108" fmla="*/ 58 w 711"/>
                <a:gd name="T109" fmla="*/ 1364 h 1391"/>
                <a:gd name="T110" fmla="*/ 18 w 711"/>
                <a:gd name="T111" fmla="*/ 1361 h 1391"/>
                <a:gd name="T112" fmla="*/ 38 w 711"/>
                <a:gd name="T113" fmla="*/ 1277 h 1391"/>
                <a:gd name="T114" fmla="*/ 25 w 711"/>
                <a:gd name="T115" fmla="*/ 1170 h 1391"/>
                <a:gd name="T116" fmla="*/ 84 w 711"/>
                <a:gd name="T117" fmla="*/ 1110 h 1391"/>
                <a:gd name="T118" fmla="*/ 41 w 711"/>
                <a:gd name="T119" fmla="*/ 1035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11" h="1391">
                  <a:moveTo>
                    <a:pt x="38" y="1018"/>
                  </a:moveTo>
                  <a:lnTo>
                    <a:pt x="31" y="1011"/>
                  </a:lnTo>
                  <a:lnTo>
                    <a:pt x="30" y="1010"/>
                  </a:lnTo>
                  <a:lnTo>
                    <a:pt x="25" y="1006"/>
                  </a:lnTo>
                  <a:lnTo>
                    <a:pt x="25" y="1005"/>
                  </a:lnTo>
                  <a:lnTo>
                    <a:pt x="23" y="1000"/>
                  </a:lnTo>
                  <a:lnTo>
                    <a:pt x="23" y="997"/>
                  </a:lnTo>
                  <a:lnTo>
                    <a:pt x="30" y="992"/>
                  </a:lnTo>
                  <a:lnTo>
                    <a:pt x="33" y="992"/>
                  </a:lnTo>
                  <a:lnTo>
                    <a:pt x="35" y="992"/>
                  </a:lnTo>
                  <a:lnTo>
                    <a:pt x="43" y="990"/>
                  </a:lnTo>
                  <a:lnTo>
                    <a:pt x="46" y="989"/>
                  </a:lnTo>
                  <a:lnTo>
                    <a:pt x="53" y="985"/>
                  </a:lnTo>
                  <a:lnTo>
                    <a:pt x="55" y="985"/>
                  </a:lnTo>
                  <a:lnTo>
                    <a:pt x="60" y="985"/>
                  </a:lnTo>
                  <a:lnTo>
                    <a:pt x="65" y="987"/>
                  </a:lnTo>
                  <a:lnTo>
                    <a:pt x="68" y="989"/>
                  </a:lnTo>
                  <a:lnTo>
                    <a:pt x="70" y="990"/>
                  </a:lnTo>
                  <a:lnTo>
                    <a:pt x="74" y="987"/>
                  </a:lnTo>
                  <a:lnTo>
                    <a:pt x="79" y="987"/>
                  </a:lnTo>
                  <a:lnTo>
                    <a:pt x="81" y="985"/>
                  </a:lnTo>
                  <a:lnTo>
                    <a:pt x="86" y="980"/>
                  </a:lnTo>
                  <a:lnTo>
                    <a:pt x="88" y="980"/>
                  </a:lnTo>
                  <a:lnTo>
                    <a:pt x="96" y="982"/>
                  </a:lnTo>
                  <a:lnTo>
                    <a:pt x="98" y="982"/>
                  </a:lnTo>
                  <a:lnTo>
                    <a:pt x="103" y="982"/>
                  </a:lnTo>
                  <a:lnTo>
                    <a:pt x="104" y="982"/>
                  </a:lnTo>
                  <a:lnTo>
                    <a:pt x="111" y="976"/>
                  </a:lnTo>
                  <a:lnTo>
                    <a:pt x="113" y="972"/>
                  </a:lnTo>
                  <a:lnTo>
                    <a:pt x="116" y="966"/>
                  </a:lnTo>
                  <a:lnTo>
                    <a:pt x="117" y="958"/>
                  </a:lnTo>
                  <a:lnTo>
                    <a:pt x="119" y="956"/>
                  </a:lnTo>
                  <a:lnTo>
                    <a:pt x="124" y="951"/>
                  </a:lnTo>
                  <a:lnTo>
                    <a:pt x="126" y="950"/>
                  </a:lnTo>
                  <a:lnTo>
                    <a:pt x="131" y="948"/>
                  </a:lnTo>
                  <a:lnTo>
                    <a:pt x="136" y="950"/>
                  </a:lnTo>
                  <a:lnTo>
                    <a:pt x="137" y="955"/>
                  </a:lnTo>
                  <a:lnTo>
                    <a:pt x="137" y="956"/>
                  </a:lnTo>
                  <a:lnTo>
                    <a:pt x="141" y="959"/>
                  </a:lnTo>
                  <a:lnTo>
                    <a:pt x="139" y="963"/>
                  </a:lnTo>
                  <a:lnTo>
                    <a:pt x="142" y="964"/>
                  </a:lnTo>
                  <a:lnTo>
                    <a:pt x="144" y="969"/>
                  </a:lnTo>
                  <a:lnTo>
                    <a:pt x="144" y="971"/>
                  </a:lnTo>
                  <a:lnTo>
                    <a:pt x="142" y="974"/>
                  </a:lnTo>
                  <a:lnTo>
                    <a:pt x="142" y="977"/>
                  </a:lnTo>
                  <a:lnTo>
                    <a:pt x="144" y="980"/>
                  </a:lnTo>
                  <a:lnTo>
                    <a:pt x="146" y="982"/>
                  </a:lnTo>
                  <a:lnTo>
                    <a:pt x="146" y="985"/>
                  </a:lnTo>
                  <a:lnTo>
                    <a:pt x="147" y="987"/>
                  </a:lnTo>
                  <a:lnTo>
                    <a:pt x="151" y="989"/>
                  </a:lnTo>
                  <a:lnTo>
                    <a:pt x="157" y="989"/>
                  </a:lnTo>
                  <a:lnTo>
                    <a:pt x="159" y="989"/>
                  </a:lnTo>
                  <a:lnTo>
                    <a:pt x="167" y="987"/>
                  </a:lnTo>
                  <a:lnTo>
                    <a:pt x="170" y="987"/>
                  </a:lnTo>
                  <a:lnTo>
                    <a:pt x="177" y="985"/>
                  </a:lnTo>
                  <a:lnTo>
                    <a:pt x="180" y="982"/>
                  </a:lnTo>
                  <a:lnTo>
                    <a:pt x="182" y="982"/>
                  </a:lnTo>
                  <a:lnTo>
                    <a:pt x="185" y="979"/>
                  </a:lnTo>
                  <a:lnTo>
                    <a:pt x="189" y="977"/>
                  </a:lnTo>
                  <a:lnTo>
                    <a:pt x="190" y="977"/>
                  </a:lnTo>
                  <a:lnTo>
                    <a:pt x="192" y="976"/>
                  </a:lnTo>
                  <a:lnTo>
                    <a:pt x="194" y="976"/>
                  </a:lnTo>
                  <a:lnTo>
                    <a:pt x="199" y="976"/>
                  </a:lnTo>
                  <a:lnTo>
                    <a:pt x="200" y="974"/>
                  </a:lnTo>
                  <a:lnTo>
                    <a:pt x="200" y="969"/>
                  </a:lnTo>
                  <a:lnTo>
                    <a:pt x="203" y="961"/>
                  </a:lnTo>
                  <a:lnTo>
                    <a:pt x="205" y="955"/>
                  </a:lnTo>
                  <a:lnTo>
                    <a:pt x="205" y="946"/>
                  </a:lnTo>
                  <a:lnTo>
                    <a:pt x="208" y="942"/>
                  </a:lnTo>
                  <a:lnTo>
                    <a:pt x="212" y="938"/>
                  </a:lnTo>
                  <a:lnTo>
                    <a:pt x="217" y="932"/>
                  </a:lnTo>
                  <a:lnTo>
                    <a:pt x="223" y="927"/>
                  </a:lnTo>
                  <a:lnTo>
                    <a:pt x="220" y="917"/>
                  </a:lnTo>
                  <a:lnTo>
                    <a:pt x="218" y="908"/>
                  </a:lnTo>
                  <a:lnTo>
                    <a:pt x="218" y="904"/>
                  </a:lnTo>
                  <a:lnTo>
                    <a:pt x="218" y="900"/>
                  </a:lnTo>
                  <a:lnTo>
                    <a:pt x="215" y="895"/>
                  </a:lnTo>
                  <a:lnTo>
                    <a:pt x="212" y="890"/>
                  </a:lnTo>
                  <a:lnTo>
                    <a:pt x="212" y="885"/>
                  </a:lnTo>
                  <a:lnTo>
                    <a:pt x="210" y="882"/>
                  </a:lnTo>
                  <a:lnTo>
                    <a:pt x="207" y="882"/>
                  </a:lnTo>
                  <a:lnTo>
                    <a:pt x="205" y="877"/>
                  </a:lnTo>
                  <a:lnTo>
                    <a:pt x="207" y="872"/>
                  </a:lnTo>
                  <a:lnTo>
                    <a:pt x="208" y="867"/>
                  </a:lnTo>
                  <a:lnTo>
                    <a:pt x="203" y="862"/>
                  </a:lnTo>
                  <a:lnTo>
                    <a:pt x="202" y="859"/>
                  </a:lnTo>
                  <a:lnTo>
                    <a:pt x="200" y="854"/>
                  </a:lnTo>
                  <a:lnTo>
                    <a:pt x="200" y="845"/>
                  </a:lnTo>
                  <a:lnTo>
                    <a:pt x="197" y="840"/>
                  </a:lnTo>
                  <a:lnTo>
                    <a:pt x="194" y="836"/>
                  </a:lnTo>
                  <a:lnTo>
                    <a:pt x="192" y="830"/>
                  </a:lnTo>
                  <a:lnTo>
                    <a:pt x="192" y="820"/>
                  </a:lnTo>
                  <a:lnTo>
                    <a:pt x="192" y="811"/>
                  </a:lnTo>
                  <a:lnTo>
                    <a:pt x="182" y="802"/>
                  </a:lnTo>
                  <a:lnTo>
                    <a:pt x="179" y="783"/>
                  </a:lnTo>
                  <a:lnTo>
                    <a:pt x="177" y="775"/>
                  </a:lnTo>
                  <a:lnTo>
                    <a:pt x="172" y="772"/>
                  </a:lnTo>
                  <a:lnTo>
                    <a:pt x="167" y="768"/>
                  </a:lnTo>
                  <a:lnTo>
                    <a:pt x="160" y="768"/>
                  </a:lnTo>
                  <a:lnTo>
                    <a:pt x="154" y="765"/>
                  </a:lnTo>
                  <a:lnTo>
                    <a:pt x="151" y="762"/>
                  </a:lnTo>
                  <a:lnTo>
                    <a:pt x="141" y="762"/>
                  </a:lnTo>
                  <a:lnTo>
                    <a:pt x="132" y="765"/>
                  </a:lnTo>
                  <a:lnTo>
                    <a:pt x="129" y="767"/>
                  </a:lnTo>
                  <a:lnTo>
                    <a:pt x="124" y="767"/>
                  </a:lnTo>
                  <a:lnTo>
                    <a:pt x="124" y="765"/>
                  </a:lnTo>
                  <a:lnTo>
                    <a:pt x="122" y="762"/>
                  </a:lnTo>
                  <a:lnTo>
                    <a:pt x="121" y="759"/>
                  </a:lnTo>
                  <a:lnTo>
                    <a:pt x="124" y="754"/>
                  </a:lnTo>
                  <a:lnTo>
                    <a:pt x="127" y="749"/>
                  </a:lnTo>
                  <a:lnTo>
                    <a:pt x="129" y="746"/>
                  </a:lnTo>
                  <a:lnTo>
                    <a:pt x="131" y="743"/>
                  </a:lnTo>
                  <a:lnTo>
                    <a:pt x="131" y="741"/>
                  </a:lnTo>
                  <a:lnTo>
                    <a:pt x="132" y="739"/>
                  </a:lnTo>
                  <a:lnTo>
                    <a:pt x="136" y="738"/>
                  </a:lnTo>
                  <a:lnTo>
                    <a:pt x="136" y="733"/>
                  </a:lnTo>
                  <a:lnTo>
                    <a:pt x="136" y="730"/>
                  </a:lnTo>
                  <a:lnTo>
                    <a:pt x="137" y="726"/>
                  </a:lnTo>
                  <a:lnTo>
                    <a:pt x="137" y="725"/>
                  </a:lnTo>
                  <a:lnTo>
                    <a:pt x="141" y="717"/>
                  </a:lnTo>
                  <a:lnTo>
                    <a:pt x="142" y="712"/>
                  </a:lnTo>
                  <a:lnTo>
                    <a:pt x="144" y="707"/>
                  </a:lnTo>
                  <a:lnTo>
                    <a:pt x="147" y="704"/>
                  </a:lnTo>
                  <a:lnTo>
                    <a:pt x="151" y="700"/>
                  </a:lnTo>
                  <a:lnTo>
                    <a:pt x="154" y="697"/>
                  </a:lnTo>
                  <a:lnTo>
                    <a:pt x="152" y="691"/>
                  </a:lnTo>
                  <a:lnTo>
                    <a:pt x="154" y="688"/>
                  </a:lnTo>
                  <a:lnTo>
                    <a:pt x="159" y="684"/>
                  </a:lnTo>
                  <a:lnTo>
                    <a:pt x="159" y="683"/>
                  </a:lnTo>
                  <a:lnTo>
                    <a:pt x="152" y="676"/>
                  </a:lnTo>
                  <a:lnTo>
                    <a:pt x="149" y="676"/>
                  </a:lnTo>
                  <a:lnTo>
                    <a:pt x="147" y="676"/>
                  </a:lnTo>
                  <a:lnTo>
                    <a:pt x="144" y="675"/>
                  </a:lnTo>
                  <a:lnTo>
                    <a:pt x="144" y="670"/>
                  </a:lnTo>
                  <a:lnTo>
                    <a:pt x="147" y="665"/>
                  </a:lnTo>
                  <a:lnTo>
                    <a:pt x="147" y="663"/>
                  </a:lnTo>
                  <a:lnTo>
                    <a:pt x="147" y="660"/>
                  </a:lnTo>
                  <a:lnTo>
                    <a:pt x="147" y="657"/>
                  </a:lnTo>
                  <a:lnTo>
                    <a:pt x="149" y="654"/>
                  </a:lnTo>
                  <a:lnTo>
                    <a:pt x="152" y="650"/>
                  </a:lnTo>
                  <a:lnTo>
                    <a:pt x="154" y="647"/>
                  </a:lnTo>
                  <a:lnTo>
                    <a:pt x="156" y="644"/>
                  </a:lnTo>
                  <a:lnTo>
                    <a:pt x="152" y="639"/>
                  </a:lnTo>
                  <a:lnTo>
                    <a:pt x="152" y="633"/>
                  </a:lnTo>
                  <a:lnTo>
                    <a:pt x="152" y="628"/>
                  </a:lnTo>
                  <a:lnTo>
                    <a:pt x="151" y="624"/>
                  </a:lnTo>
                  <a:lnTo>
                    <a:pt x="152" y="621"/>
                  </a:lnTo>
                  <a:lnTo>
                    <a:pt x="152" y="618"/>
                  </a:lnTo>
                  <a:lnTo>
                    <a:pt x="152" y="615"/>
                  </a:lnTo>
                  <a:lnTo>
                    <a:pt x="151" y="599"/>
                  </a:lnTo>
                  <a:lnTo>
                    <a:pt x="131" y="584"/>
                  </a:lnTo>
                  <a:lnTo>
                    <a:pt x="124" y="568"/>
                  </a:lnTo>
                  <a:lnTo>
                    <a:pt x="127" y="568"/>
                  </a:lnTo>
                  <a:lnTo>
                    <a:pt x="127" y="563"/>
                  </a:lnTo>
                  <a:lnTo>
                    <a:pt x="126" y="561"/>
                  </a:lnTo>
                  <a:lnTo>
                    <a:pt x="124" y="556"/>
                  </a:lnTo>
                  <a:lnTo>
                    <a:pt x="127" y="553"/>
                  </a:lnTo>
                  <a:lnTo>
                    <a:pt x="127" y="548"/>
                  </a:lnTo>
                  <a:lnTo>
                    <a:pt x="127" y="542"/>
                  </a:lnTo>
                  <a:lnTo>
                    <a:pt x="127" y="535"/>
                  </a:lnTo>
                  <a:lnTo>
                    <a:pt x="127" y="531"/>
                  </a:lnTo>
                  <a:lnTo>
                    <a:pt x="129" y="522"/>
                  </a:lnTo>
                  <a:lnTo>
                    <a:pt x="129" y="518"/>
                  </a:lnTo>
                  <a:lnTo>
                    <a:pt x="126" y="514"/>
                  </a:lnTo>
                  <a:lnTo>
                    <a:pt x="122" y="511"/>
                  </a:lnTo>
                  <a:lnTo>
                    <a:pt x="121" y="510"/>
                  </a:lnTo>
                  <a:lnTo>
                    <a:pt x="119" y="505"/>
                  </a:lnTo>
                  <a:lnTo>
                    <a:pt x="119" y="495"/>
                  </a:lnTo>
                  <a:lnTo>
                    <a:pt x="119" y="493"/>
                  </a:lnTo>
                  <a:lnTo>
                    <a:pt x="113" y="489"/>
                  </a:lnTo>
                  <a:lnTo>
                    <a:pt x="108" y="489"/>
                  </a:lnTo>
                  <a:lnTo>
                    <a:pt x="101" y="485"/>
                  </a:lnTo>
                  <a:lnTo>
                    <a:pt x="96" y="484"/>
                  </a:lnTo>
                  <a:lnTo>
                    <a:pt x="83" y="479"/>
                  </a:lnTo>
                  <a:lnTo>
                    <a:pt x="73" y="474"/>
                  </a:lnTo>
                  <a:lnTo>
                    <a:pt x="68" y="471"/>
                  </a:lnTo>
                  <a:lnTo>
                    <a:pt x="66" y="471"/>
                  </a:lnTo>
                  <a:lnTo>
                    <a:pt x="65" y="469"/>
                  </a:lnTo>
                  <a:lnTo>
                    <a:pt x="63" y="467"/>
                  </a:lnTo>
                  <a:lnTo>
                    <a:pt x="58" y="463"/>
                  </a:lnTo>
                  <a:lnTo>
                    <a:pt x="53" y="461"/>
                  </a:lnTo>
                  <a:lnTo>
                    <a:pt x="51" y="459"/>
                  </a:lnTo>
                  <a:lnTo>
                    <a:pt x="48" y="456"/>
                  </a:lnTo>
                  <a:lnTo>
                    <a:pt x="45" y="456"/>
                  </a:lnTo>
                  <a:lnTo>
                    <a:pt x="40" y="453"/>
                  </a:lnTo>
                  <a:lnTo>
                    <a:pt x="30" y="451"/>
                  </a:lnTo>
                  <a:lnTo>
                    <a:pt x="27" y="450"/>
                  </a:lnTo>
                  <a:lnTo>
                    <a:pt x="23" y="448"/>
                  </a:lnTo>
                  <a:lnTo>
                    <a:pt x="18" y="446"/>
                  </a:lnTo>
                  <a:lnTo>
                    <a:pt x="13" y="446"/>
                  </a:lnTo>
                  <a:lnTo>
                    <a:pt x="7" y="443"/>
                  </a:lnTo>
                  <a:lnTo>
                    <a:pt x="0" y="438"/>
                  </a:lnTo>
                  <a:lnTo>
                    <a:pt x="3" y="433"/>
                  </a:lnTo>
                  <a:lnTo>
                    <a:pt x="10" y="425"/>
                  </a:lnTo>
                  <a:lnTo>
                    <a:pt x="10" y="422"/>
                  </a:lnTo>
                  <a:lnTo>
                    <a:pt x="10" y="421"/>
                  </a:lnTo>
                  <a:lnTo>
                    <a:pt x="7" y="416"/>
                  </a:lnTo>
                  <a:lnTo>
                    <a:pt x="7" y="414"/>
                  </a:lnTo>
                  <a:lnTo>
                    <a:pt x="8" y="411"/>
                  </a:lnTo>
                  <a:lnTo>
                    <a:pt x="12" y="411"/>
                  </a:lnTo>
                  <a:lnTo>
                    <a:pt x="15" y="408"/>
                  </a:lnTo>
                  <a:lnTo>
                    <a:pt x="17" y="406"/>
                  </a:lnTo>
                  <a:lnTo>
                    <a:pt x="20" y="404"/>
                  </a:lnTo>
                  <a:lnTo>
                    <a:pt x="22" y="403"/>
                  </a:lnTo>
                  <a:lnTo>
                    <a:pt x="28" y="404"/>
                  </a:lnTo>
                  <a:lnTo>
                    <a:pt x="31" y="406"/>
                  </a:lnTo>
                  <a:lnTo>
                    <a:pt x="36" y="406"/>
                  </a:lnTo>
                  <a:lnTo>
                    <a:pt x="40" y="404"/>
                  </a:lnTo>
                  <a:lnTo>
                    <a:pt x="41" y="401"/>
                  </a:lnTo>
                  <a:lnTo>
                    <a:pt x="40" y="400"/>
                  </a:lnTo>
                  <a:lnTo>
                    <a:pt x="38" y="396"/>
                  </a:lnTo>
                  <a:lnTo>
                    <a:pt x="35" y="390"/>
                  </a:lnTo>
                  <a:lnTo>
                    <a:pt x="33" y="387"/>
                  </a:lnTo>
                  <a:lnTo>
                    <a:pt x="33" y="385"/>
                  </a:lnTo>
                  <a:lnTo>
                    <a:pt x="31" y="382"/>
                  </a:lnTo>
                  <a:lnTo>
                    <a:pt x="30" y="380"/>
                  </a:lnTo>
                  <a:lnTo>
                    <a:pt x="28" y="378"/>
                  </a:lnTo>
                  <a:lnTo>
                    <a:pt x="27" y="375"/>
                  </a:lnTo>
                  <a:lnTo>
                    <a:pt x="22" y="372"/>
                  </a:lnTo>
                  <a:lnTo>
                    <a:pt x="20" y="370"/>
                  </a:lnTo>
                  <a:lnTo>
                    <a:pt x="18" y="367"/>
                  </a:lnTo>
                  <a:lnTo>
                    <a:pt x="18" y="364"/>
                  </a:lnTo>
                  <a:lnTo>
                    <a:pt x="20" y="361"/>
                  </a:lnTo>
                  <a:lnTo>
                    <a:pt x="22" y="357"/>
                  </a:lnTo>
                  <a:lnTo>
                    <a:pt x="23" y="353"/>
                  </a:lnTo>
                  <a:lnTo>
                    <a:pt x="25" y="348"/>
                  </a:lnTo>
                  <a:lnTo>
                    <a:pt x="27" y="341"/>
                  </a:lnTo>
                  <a:lnTo>
                    <a:pt x="28" y="340"/>
                  </a:lnTo>
                  <a:lnTo>
                    <a:pt x="33" y="335"/>
                  </a:lnTo>
                  <a:lnTo>
                    <a:pt x="36" y="332"/>
                  </a:lnTo>
                  <a:lnTo>
                    <a:pt x="41" y="325"/>
                  </a:lnTo>
                  <a:lnTo>
                    <a:pt x="45" y="320"/>
                  </a:lnTo>
                  <a:lnTo>
                    <a:pt x="46" y="314"/>
                  </a:lnTo>
                  <a:lnTo>
                    <a:pt x="43" y="314"/>
                  </a:lnTo>
                  <a:lnTo>
                    <a:pt x="36" y="317"/>
                  </a:lnTo>
                  <a:lnTo>
                    <a:pt x="35" y="317"/>
                  </a:lnTo>
                  <a:lnTo>
                    <a:pt x="33" y="317"/>
                  </a:lnTo>
                  <a:lnTo>
                    <a:pt x="31" y="317"/>
                  </a:lnTo>
                  <a:lnTo>
                    <a:pt x="31" y="315"/>
                  </a:lnTo>
                  <a:lnTo>
                    <a:pt x="31" y="312"/>
                  </a:lnTo>
                  <a:lnTo>
                    <a:pt x="35" y="307"/>
                  </a:lnTo>
                  <a:lnTo>
                    <a:pt x="36" y="304"/>
                  </a:lnTo>
                  <a:lnTo>
                    <a:pt x="40" y="298"/>
                  </a:lnTo>
                  <a:lnTo>
                    <a:pt x="40" y="296"/>
                  </a:lnTo>
                  <a:lnTo>
                    <a:pt x="41" y="294"/>
                  </a:lnTo>
                  <a:lnTo>
                    <a:pt x="43" y="289"/>
                  </a:lnTo>
                  <a:lnTo>
                    <a:pt x="48" y="286"/>
                  </a:lnTo>
                  <a:lnTo>
                    <a:pt x="50" y="286"/>
                  </a:lnTo>
                  <a:lnTo>
                    <a:pt x="51" y="291"/>
                  </a:lnTo>
                  <a:lnTo>
                    <a:pt x="56" y="293"/>
                  </a:lnTo>
                  <a:lnTo>
                    <a:pt x="58" y="293"/>
                  </a:lnTo>
                  <a:lnTo>
                    <a:pt x="60" y="289"/>
                  </a:lnTo>
                  <a:lnTo>
                    <a:pt x="61" y="286"/>
                  </a:lnTo>
                  <a:lnTo>
                    <a:pt x="63" y="283"/>
                  </a:lnTo>
                  <a:lnTo>
                    <a:pt x="66" y="281"/>
                  </a:lnTo>
                  <a:lnTo>
                    <a:pt x="70" y="283"/>
                  </a:lnTo>
                  <a:lnTo>
                    <a:pt x="74" y="285"/>
                  </a:lnTo>
                  <a:lnTo>
                    <a:pt x="76" y="286"/>
                  </a:lnTo>
                  <a:lnTo>
                    <a:pt x="79" y="289"/>
                  </a:lnTo>
                  <a:lnTo>
                    <a:pt x="83" y="293"/>
                  </a:lnTo>
                  <a:lnTo>
                    <a:pt x="86" y="296"/>
                  </a:lnTo>
                  <a:lnTo>
                    <a:pt x="89" y="294"/>
                  </a:lnTo>
                  <a:lnTo>
                    <a:pt x="91" y="294"/>
                  </a:lnTo>
                  <a:lnTo>
                    <a:pt x="96" y="293"/>
                  </a:lnTo>
                  <a:lnTo>
                    <a:pt x="99" y="293"/>
                  </a:lnTo>
                  <a:lnTo>
                    <a:pt x="106" y="293"/>
                  </a:lnTo>
                  <a:lnTo>
                    <a:pt x="109" y="289"/>
                  </a:lnTo>
                  <a:lnTo>
                    <a:pt x="111" y="286"/>
                  </a:lnTo>
                  <a:lnTo>
                    <a:pt x="114" y="281"/>
                  </a:lnTo>
                  <a:lnTo>
                    <a:pt x="117" y="278"/>
                  </a:lnTo>
                  <a:lnTo>
                    <a:pt x="121" y="277"/>
                  </a:lnTo>
                  <a:lnTo>
                    <a:pt x="127" y="273"/>
                  </a:lnTo>
                  <a:lnTo>
                    <a:pt x="131" y="273"/>
                  </a:lnTo>
                  <a:lnTo>
                    <a:pt x="139" y="273"/>
                  </a:lnTo>
                  <a:lnTo>
                    <a:pt x="147" y="270"/>
                  </a:lnTo>
                  <a:lnTo>
                    <a:pt x="152" y="264"/>
                  </a:lnTo>
                  <a:lnTo>
                    <a:pt x="154" y="262"/>
                  </a:lnTo>
                  <a:lnTo>
                    <a:pt x="156" y="262"/>
                  </a:lnTo>
                  <a:lnTo>
                    <a:pt x="159" y="264"/>
                  </a:lnTo>
                  <a:lnTo>
                    <a:pt x="160" y="260"/>
                  </a:lnTo>
                  <a:lnTo>
                    <a:pt x="162" y="256"/>
                  </a:lnTo>
                  <a:lnTo>
                    <a:pt x="162" y="252"/>
                  </a:lnTo>
                  <a:lnTo>
                    <a:pt x="167" y="249"/>
                  </a:lnTo>
                  <a:lnTo>
                    <a:pt x="170" y="247"/>
                  </a:lnTo>
                  <a:lnTo>
                    <a:pt x="174" y="244"/>
                  </a:lnTo>
                  <a:lnTo>
                    <a:pt x="177" y="243"/>
                  </a:lnTo>
                  <a:lnTo>
                    <a:pt x="182" y="241"/>
                  </a:lnTo>
                  <a:lnTo>
                    <a:pt x="185" y="239"/>
                  </a:lnTo>
                  <a:lnTo>
                    <a:pt x="189" y="236"/>
                  </a:lnTo>
                  <a:lnTo>
                    <a:pt x="192" y="231"/>
                  </a:lnTo>
                  <a:lnTo>
                    <a:pt x="195" y="226"/>
                  </a:lnTo>
                  <a:lnTo>
                    <a:pt x="199" y="222"/>
                  </a:lnTo>
                  <a:lnTo>
                    <a:pt x="202" y="220"/>
                  </a:lnTo>
                  <a:lnTo>
                    <a:pt x="207" y="222"/>
                  </a:lnTo>
                  <a:lnTo>
                    <a:pt x="208" y="222"/>
                  </a:lnTo>
                  <a:lnTo>
                    <a:pt x="212" y="218"/>
                  </a:lnTo>
                  <a:lnTo>
                    <a:pt x="212" y="215"/>
                  </a:lnTo>
                  <a:lnTo>
                    <a:pt x="213" y="210"/>
                  </a:lnTo>
                  <a:lnTo>
                    <a:pt x="217" y="207"/>
                  </a:lnTo>
                  <a:lnTo>
                    <a:pt x="220" y="204"/>
                  </a:lnTo>
                  <a:lnTo>
                    <a:pt x="222" y="204"/>
                  </a:lnTo>
                  <a:lnTo>
                    <a:pt x="223" y="205"/>
                  </a:lnTo>
                  <a:lnTo>
                    <a:pt x="227" y="209"/>
                  </a:lnTo>
                  <a:lnTo>
                    <a:pt x="233" y="210"/>
                  </a:lnTo>
                  <a:lnTo>
                    <a:pt x="237" y="207"/>
                  </a:lnTo>
                  <a:lnTo>
                    <a:pt x="238" y="205"/>
                  </a:lnTo>
                  <a:lnTo>
                    <a:pt x="240" y="204"/>
                  </a:lnTo>
                  <a:lnTo>
                    <a:pt x="243" y="200"/>
                  </a:lnTo>
                  <a:lnTo>
                    <a:pt x="248" y="199"/>
                  </a:lnTo>
                  <a:lnTo>
                    <a:pt x="251" y="196"/>
                  </a:lnTo>
                  <a:lnTo>
                    <a:pt x="256" y="192"/>
                  </a:lnTo>
                  <a:lnTo>
                    <a:pt x="265" y="188"/>
                  </a:lnTo>
                  <a:lnTo>
                    <a:pt x="271" y="181"/>
                  </a:lnTo>
                  <a:lnTo>
                    <a:pt x="276" y="183"/>
                  </a:lnTo>
                  <a:lnTo>
                    <a:pt x="280" y="184"/>
                  </a:lnTo>
                  <a:lnTo>
                    <a:pt x="288" y="178"/>
                  </a:lnTo>
                  <a:lnTo>
                    <a:pt x="291" y="176"/>
                  </a:lnTo>
                  <a:lnTo>
                    <a:pt x="293" y="175"/>
                  </a:lnTo>
                  <a:lnTo>
                    <a:pt x="291" y="173"/>
                  </a:lnTo>
                  <a:lnTo>
                    <a:pt x="289" y="170"/>
                  </a:lnTo>
                  <a:lnTo>
                    <a:pt x="289" y="168"/>
                  </a:lnTo>
                  <a:lnTo>
                    <a:pt x="289" y="167"/>
                  </a:lnTo>
                  <a:lnTo>
                    <a:pt x="289" y="163"/>
                  </a:lnTo>
                  <a:lnTo>
                    <a:pt x="291" y="160"/>
                  </a:lnTo>
                  <a:lnTo>
                    <a:pt x="293" y="158"/>
                  </a:lnTo>
                  <a:lnTo>
                    <a:pt x="294" y="154"/>
                  </a:lnTo>
                  <a:lnTo>
                    <a:pt x="296" y="152"/>
                  </a:lnTo>
                  <a:lnTo>
                    <a:pt x="298" y="150"/>
                  </a:lnTo>
                  <a:lnTo>
                    <a:pt x="301" y="150"/>
                  </a:lnTo>
                  <a:lnTo>
                    <a:pt x="301" y="149"/>
                  </a:lnTo>
                  <a:lnTo>
                    <a:pt x="306" y="144"/>
                  </a:lnTo>
                  <a:lnTo>
                    <a:pt x="306" y="141"/>
                  </a:lnTo>
                  <a:lnTo>
                    <a:pt x="306" y="137"/>
                  </a:lnTo>
                  <a:lnTo>
                    <a:pt x="309" y="136"/>
                  </a:lnTo>
                  <a:lnTo>
                    <a:pt x="313" y="133"/>
                  </a:lnTo>
                  <a:lnTo>
                    <a:pt x="313" y="131"/>
                  </a:lnTo>
                  <a:lnTo>
                    <a:pt x="314" y="124"/>
                  </a:lnTo>
                  <a:lnTo>
                    <a:pt x="314" y="118"/>
                  </a:lnTo>
                  <a:lnTo>
                    <a:pt x="326" y="102"/>
                  </a:lnTo>
                  <a:lnTo>
                    <a:pt x="334" y="100"/>
                  </a:lnTo>
                  <a:lnTo>
                    <a:pt x="337" y="97"/>
                  </a:lnTo>
                  <a:lnTo>
                    <a:pt x="341" y="95"/>
                  </a:lnTo>
                  <a:lnTo>
                    <a:pt x="342" y="94"/>
                  </a:lnTo>
                  <a:lnTo>
                    <a:pt x="346" y="92"/>
                  </a:lnTo>
                  <a:lnTo>
                    <a:pt x="347" y="90"/>
                  </a:lnTo>
                  <a:lnTo>
                    <a:pt x="349" y="89"/>
                  </a:lnTo>
                  <a:lnTo>
                    <a:pt x="352" y="87"/>
                  </a:lnTo>
                  <a:lnTo>
                    <a:pt x="354" y="86"/>
                  </a:lnTo>
                  <a:lnTo>
                    <a:pt x="359" y="82"/>
                  </a:lnTo>
                  <a:lnTo>
                    <a:pt x="361" y="81"/>
                  </a:lnTo>
                  <a:lnTo>
                    <a:pt x="362" y="79"/>
                  </a:lnTo>
                  <a:lnTo>
                    <a:pt x="364" y="76"/>
                  </a:lnTo>
                  <a:lnTo>
                    <a:pt x="367" y="69"/>
                  </a:lnTo>
                  <a:lnTo>
                    <a:pt x="371" y="66"/>
                  </a:lnTo>
                  <a:lnTo>
                    <a:pt x="375" y="61"/>
                  </a:lnTo>
                  <a:lnTo>
                    <a:pt x="375" y="56"/>
                  </a:lnTo>
                  <a:lnTo>
                    <a:pt x="374" y="53"/>
                  </a:lnTo>
                  <a:lnTo>
                    <a:pt x="375" y="45"/>
                  </a:lnTo>
                  <a:lnTo>
                    <a:pt x="379" y="35"/>
                  </a:lnTo>
                  <a:lnTo>
                    <a:pt x="380" y="34"/>
                  </a:lnTo>
                  <a:lnTo>
                    <a:pt x="384" y="34"/>
                  </a:lnTo>
                  <a:lnTo>
                    <a:pt x="387" y="34"/>
                  </a:lnTo>
                  <a:lnTo>
                    <a:pt x="392" y="34"/>
                  </a:lnTo>
                  <a:lnTo>
                    <a:pt x="395" y="34"/>
                  </a:lnTo>
                  <a:lnTo>
                    <a:pt x="400" y="35"/>
                  </a:lnTo>
                  <a:lnTo>
                    <a:pt x="409" y="39"/>
                  </a:lnTo>
                  <a:lnTo>
                    <a:pt x="414" y="40"/>
                  </a:lnTo>
                  <a:lnTo>
                    <a:pt x="415" y="45"/>
                  </a:lnTo>
                  <a:lnTo>
                    <a:pt x="420" y="50"/>
                  </a:lnTo>
                  <a:lnTo>
                    <a:pt x="423" y="53"/>
                  </a:lnTo>
                  <a:lnTo>
                    <a:pt x="428" y="50"/>
                  </a:lnTo>
                  <a:lnTo>
                    <a:pt x="430" y="48"/>
                  </a:lnTo>
                  <a:lnTo>
                    <a:pt x="437" y="42"/>
                  </a:lnTo>
                  <a:lnTo>
                    <a:pt x="440" y="40"/>
                  </a:lnTo>
                  <a:lnTo>
                    <a:pt x="443" y="39"/>
                  </a:lnTo>
                  <a:lnTo>
                    <a:pt x="445" y="37"/>
                  </a:lnTo>
                  <a:lnTo>
                    <a:pt x="445" y="34"/>
                  </a:lnTo>
                  <a:lnTo>
                    <a:pt x="460" y="31"/>
                  </a:lnTo>
                  <a:lnTo>
                    <a:pt x="468" y="31"/>
                  </a:lnTo>
                  <a:lnTo>
                    <a:pt x="473" y="32"/>
                  </a:lnTo>
                  <a:lnTo>
                    <a:pt x="485" y="32"/>
                  </a:lnTo>
                  <a:lnTo>
                    <a:pt x="495" y="29"/>
                  </a:lnTo>
                  <a:lnTo>
                    <a:pt x="498" y="27"/>
                  </a:lnTo>
                  <a:lnTo>
                    <a:pt x="509" y="26"/>
                  </a:lnTo>
                  <a:lnTo>
                    <a:pt x="518" y="24"/>
                  </a:lnTo>
                  <a:lnTo>
                    <a:pt x="523" y="22"/>
                  </a:lnTo>
                  <a:lnTo>
                    <a:pt x="528" y="19"/>
                  </a:lnTo>
                  <a:lnTo>
                    <a:pt x="531" y="16"/>
                  </a:lnTo>
                  <a:lnTo>
                    <a:pt x="533" y="14"/>
                  </a:lnTo>
                  <a:lnTo>
                    <a:pt x="538" y="8"/>
                  </a:lnTo>
                  <a:lnTo>
                    <a:pt x="541" y="5"/>
                  </a:lnTo>
                  <a:lnTo>
                    <a:pt x="549" y="1"/>
                  </a:lnTo>
                  <a:lnTo>
                    <a:pt x="552" y="0"/>
                  </a:lnTo>
                  <a:lnTo>
                    <a:pt x="561" y="1"/>
                  </a:lnTo>
                  <a:lnTo>
                    <a:pt x="566" y="5"/>
                  </a:lnTo>
                  <a:lnTo>
                    <a:pt x="569" y="8"/>
                  </a:lnTo>
                  <a:lnTo>
                    <a:pt x="574" y="13"/>
                  </a:lnTo>
                  <a:lnTo>
                    <a:pt x="574" y="16"/>
                  </a:lnTo>
                  <a:lnTo>
                    <a:pt x="581" y="22"/>
                  </a:lnTo>
                  <a:lnTo>
                    <a:pt x="584" y="29"/>
                  </a:lnTo>
                  <a:lnTo>
                    <a:pt x="591" y="29"/>
                  </a:lnTo>
                  <a:lnTo>
                    <a:pt x="594" y="34"/>
                  </a:lnTo>
                  <a:lnTo>
                    <a:pt x="600" y="35"/>
                  </a:lnTo>
                  <a:lnTo>
                    <a:pt x="605" y="44"/>
                  </a:lnTo>
                  <a:lnTo>
                    <a:pt x="607" y="45"/>
                  </a:lnTo>
                  <a:lnTo>
                    <a:pt x="610" y="50"/>
                  </a:lnTo>
                  <a:lnTo>
                    <a:pt x="614" y="53"/>
                  </a:lnTo>
                  <a:lnTo>
                    <a:pt x="617" y="55"/>
                  </a:lnTo>
                  <a:lnTo>
                    <a:pt x="619" y="58"/>
                  </a:lnTo>
                  <a:lnTo>
                    <a:pt x="617" y="63"/>
                  </a:lnTo>
                  <a:lnTo>
                    <a:pt x="615" y="66"/>
                  </a:lnTo>
                  <a:lnTo>
                    <a:pt x="615" y="68"/>
                  </a:lnTo>
                  <a:lnTo>
                    <a:pt x="617" y="69"/>
                  </a:lnTo>
                  <a:lnTo>
                    <a:pt x="619" y="71"/>
                  </a:lnTo>
                  <a:lnTo>
                    <a:pt x="619" y="76"/>
                  </a:lnTo>
                  <a:lnTo>
                    <a:pt x="617" y="79"/>
                  </a:lnTo>
                  <a:lnTo>
                    <a:pt x="617" y="84"/>
                  </a:lnTo>
                  <a:lnTo>
                    <a:pt x="617" y="86"/>
                  </a:lnTo>
                  <a:lnTo>
                    <a:pt x="620" y="92"/>
                  </a:lnTo>
                  <a:lnTo>
                    <a:pt x="619" y="94"/>
                  </a:lnTo>
                  <a:lnTo>
                    <a:pt x="617" y="95"/>
                  </a:lnTo>
                  <a:lnTo>
                    <a:pt x="612" y="99"/>
                  </a:lnTo>
                  <a:lnTo>
                    <a:pt x="609" y="102"/>
                  </a:lnTo>
                  <a:lnTo>
                    <a:pt x="605" y="103"/>
                  </a:lnTo>
                  <a:lnTo>
                    <a:pt x="600" y="111"/>
                  </a:lnTo>
                  <a:lnTo>
                    <a:pt x="612" y="123"/>
                  </a:lnTo>
                  <a:lnTo>
                    <a:pt x="617" y="126"/>
                  </a:lnTo>
                  <a:lnTo>
                    <a:pt x="622" y="129"/>
                  </a:lnTo>
                  <a:lnTo>
                    <a:pt x="625" y="129"/>
                  </a:lnTo>
                  <a:lnTo>
                    <a:pt x="630" y="133"/>
                  </a:lnTo>
                  <a:lnTo>
                    <a:pt x="634" y="136"/>
                  </a:lnTo>
                  <a:lnTo>
                    <a:pt x="640" y="139"/>
                  </a:lnTo>
                  <a:lnTo>
                    <a:pt x="643" y="141"/>
                  </a:lnTo>
                  <a:lnTo>
                    <a:pt x="645" y="141"/>
                  </a:lnTo>
                  <a:lnTo>
                    <a:pt x="652" y="145"/>
                  </a:lnTo>
                  <a:lnTo>
                    <a:pt x="655" y="147"/>
                  </a:lnTo>
                  <a:lnTo>
                    <a:pt x="657" y="147"/>
                  </a:lnTo>
                  <a:lnTo>
                    <a:pt x="660" y="150"/>
                  </a:lnTo>
                  <a:lnTo>
                    <a:pt x="663" y="155"/>
                  </a:lnTo>
                  <a:lnTo>
                    <a:pt x="667" y="160"/>
                  </a:lnTo>
                  <a:lnTo>
                    <a:pt x="670" y="163"/>
                  </a:lnTo>
                  <a:lnTo>
                    <a:pt x="675" y="167"/>
                  </a:lnTo>
                  <a:lnTo>
                    <a:pt x="678" y="170"/>
                  </a:lnTo>
                  <a:lnTo>
                    <a:pt x="680" y="171"/>
                  </a:lnTo>
                  <a:lnTo>
                    <a:pt x="685" y="176"/>
                  </a:lnTo>
                  <a:lnTo>
                    <a:pt x="686" y="179"/>
                  </a:lnTo>
                  <a:lnTo>
                    <a:pt x="688" y="181"/>
                  </a:lnTo>
                  <a:lnTo>
                    <a:pt x="693" y="183"/>
                  </a:lnTo>
                  <a:lnTo>
                    <a:pt x="696" y="183"/>
                  </a:lnTo>
                  <a:lnTo>
                    <a:pt x="698" y="183"/>
                  </a:lnTo>
                  <a:lnTo>
                    <a:pt x="701" y="184"/>
                  </a:lnTo>
                  <a:lnTo>
                    <a:pt x="710" y="186"/>
                  </a:lnTo>
                  <a:lnTo>
                    <a:pt x="710" y="196"/>
                  </a:lnTo>
                  <a:lnTo>
                    <a:pt x="711" y="202"/>
                  </a:lnTo>
                  <a:lnTo>
                    <a:pt x="711" y="210"/>
                  </a:lnTo>
                  <a:lnTo>
                    <a:pt x="711" y="215"/>
                  </a:lnTo>
                  <a:lnTo>
                    <a:pt x="711" y="220"/>
                  </a:lnTo>
                  <a:lnTo>
                    <a:pt x="708" y="223"/>
                  </a:lnTo>
                  <a:lnTo>
                    <a:pt x="703" y="225"/>
                  </a:lnTo>
                  <a:lnTo>
                    <a:pt x="701" y="226"/>
                  </a:lnTo>
                  <a:lnTo>
                    <a:pt x="696" y="228"/>
                  </a:lnTo>
                  <a:lnTo>
                    <a:pt x="693" y="230"/>
                  </a:lnTo>
                  <a:lnTo>
                    <a:pt x="690" y="231"/>
                  </a:lnTo>
                  <a:lnTo>
                    <a:pt x="686" y="231"/>
                  </a:lnTo>
                  <a:lnTo>
                    <a:pt x="685" y="231"/>
                  </a:lnTo>
                  <a:lnTo>
                    <a:pt x="681" y="231"/>
                  </a:lnTo>
                  <a:lnTo>
                    <a:pt x="680" y="230"/>
                  </a:lnTo>
                  <a:lnTo>
                    <a:pt x="677" y="228"/>
                  </a:lnTo>
                  <a:lnTo>
                    <a:pt x="672" y="223"/>
                  </a:lnTo>
                  <a:lnTo>
                    <a:pt x="668" y="223"/>
                  </a:lnTo>
                  <a:lnTo>
                    <a:pt x="663" y="223"/>
                  </a:lnTo>
                  <a:lnTo>
                    <a:pt x="662" y="223"/>
                  </a:lnTo>
                  <a:lnTo>
                    <a:pt x="658" y="225"/>
                  </a:lnTo>
                  <a:lnTo>
                    <a:pt x="655" y="226"/>
                  </a:lnTo>
                  <a:lnTo>
                    <a:pt x="653" y="228"/>
                  </a:lnTo>
                  <a:lnTo>
                    <a:pt x="650" y="228"/>
                  </a:lnTo>
                  <a:lnTo>
                    <a:pt x="647" y="230"/>
                  </a:lnTo>
                  <a:lnTo>
                    <a:pt x="643" y="231"/>
                  </a:lnTo>
                  <a:lnTo>
                    <a:pt x="640" y="233"/>
                  </a:lnTo>
                  <a:lnTo>
                    <a:pt x="638" y="234"/>
                  </a:lnTo>
                  <a:lnTo>
                    <a:pt x="635" y="238"/>
                  </a:lnTo>
                  <a:lnTo>
                    <a:pt x="634" y="241"/>
                  </a:lnTo>
                  <a:lnTo>
                    <a:pt x="630" y="246"/>
                  </a:lnTo>
                  <a:lnTo>
                    <a:pt x="627" y="247"/>
                  </a:lnTo>
                  <a:lnTo>
                    <a:pt x="625" y="254"/>
                  </a:lnTo>
                  <a:lnTo>
                    <a:pt x="624" y="260"/>
                  </a:lnTo>
                  <a:lnTo>
                    <a:pt x="619" y="275"/>
                  </a:lnTo>
                  <a:lnTo>
                    <a:pt x="619" y="278"/>
                  </a:lnTo>
                  <a:lnTo>
                    <a:pt x="615" y="283"/>
                  </a:lnTo>
                  <a:lnTo>
                    <a:pt x="615" y="285"/>
                  </a:lnTo>
                  <a:lnTo>
                    <a:pt x="610" y="289"/>
                  </a:lnTo>
                  <a:lnTo>
                    <a:pt x="607" y="294"/>
                  </a:lnTo>
                  <a:lnTo>
                    <a:pt x="605" y="296"/>
                  </a:lnTo>
                  <a:lnTo>
                    <a:pt x="602" y="298"/>
                  </a:lnTo>
                  <a:lnTo>
                    <a:pt x="599" y="299"/>
                  </a:lnTo>
                  <a:lnTo>
                    <a:pt x="597" y="299"/>
                  </a:lnTo>
                  <a:lnTo>
                    <a:pt x="594" y="301"/>
                  </a:lnTo>
                  <a:lnTo>
                    <a:pt x="589" y="302"/>
                  </a:lnTo>
                  <a:lnTo>
                    <a:pt x="587" y="302"/>
                  </a:lnTo>
                  <a:lnTo>
                    <a:pt x="586" y="306"/>
                  </a:lnTo>
                  <a:lnTo>
                    <a:pt x="581" y="309"/>
                  </a:lnTo>
                  <a:lnTo>
                    <a:pt x="577" y="314"/>
                  </a:lnTo>
                  <a:lnTo>
                    <a:pt x="574" y="322"/>
                  </a:lnTo>
                  <a:lnTo>
                    <a:pt x="572" y="327"/>
                  </a:lnTo>
                  <a:lnTo>
                    <a:pt x="572" y="330"/>
                  </a:lnTo>
                  <a:lnTo>
                    <a:pt x="571" y="332"/>
                  </a:lnTo>
                  <a:lnTo>
                    <a:pt x="569" y="335"/>
                  </a:lnTo>
                  <a:lnTo>
                    <a:pt x="569" y="336"/>
                  </a:lnTo>
                  <a:lnTo>
                    <a:pt x="569" y="340"/>
                  </a:lnTo>
                  <a:lnTo>
                    <a:pt x="569" y="344"/>
                  </a:lnTo>
                  <a:lnTo>
                    <a:pt x="557" y="351"/>
                  </a:lnTo>
                  <a:lnTo>
                    <a:pt x="551" y="357"/>
                  </a:lnTo>
                  <a:lnTo>
                    <a:pt x="546" y="361"/>
                  </a:lnTo>
                  <a:lnTo>
                    <a:pt x="546" y="369"/>
                  </a:lnTo>
                  <a:lnTo>
                    <a:pt x="549" y="375"/>
                  </a:lnTo>
                  <a:lnTo>
                    <a:pt x="548" y="383"/>
                  </a:lnTo>
                  <a:lnTo>
                    <a:pt x="546" y="390"/>
                  </a:lnTo>
                  <a:lnTo>
                    <a:pt x="543" y="395"/>
                  </a:lnTo>
                  <a:lnTo>
                    <a:pt x="539" y="398"/>
                  </a:lnTo>
                  <a:lnTo>
                    <a:pt x="538" y="401"/>
                  </a:lnTo>
                  <a:lnTo>
                    <a:pt x="536" y="404"/>
                  </a:lnTo>
                  <a:lnTo>
                    <a:pt x="533" y="408"/>
                  </a:lnTo>
                  <a:lnTo>
                    <a:pt x="531" y="412"/>
                  </a:lnTo>
                  <a:lnTo>
                    <a:pt x="529" y="416"/>
                  </a:lnTo>
                  <a:lnTo>
                    <a:pt x="529" y="421"/>
                  </a:lnTo>
                  <a:lnTo>
                    <a:pt x="529" y="424"/>
                  </a:lnTo>
                  <a:lnTo>
                    <a:pt x="526" y="427"/>
                  </a:lnTo>
                  <a:lnTo>
                    <a:pt x="518" y="427"/>
                  </a:lnTo>
                  <a:lnTo>
                    <a:pt x="516" y="427"/>
                  </a:lnTo>
                  <a:lnTo>
                    <a:pt x="513" y="427"/>
                  </a:lnTo>
                  <a:lnTo>
                    <a:pt x="509" y="427"/>
                  </a:lnTo>
                  <a:lnTo>
                    <a:pt x="503" y="425"/>
                  </a:lnTo>
                  <a:lnTo>
                    <a:pt x="500" y="427"/>
                  </a:lnTo>
                  <a:lnTo>
                    <a:pt x="498" y="430"/>
                  </a:lnTo>
                  <a:lnTo>
                    <a:pt x="498" y="432"/>
                  </a:lnTo>
                  <a:lnTo>
                    <a:pt x="500" y="437"/>
                  </a:lnTo>
                  <a:lnTo>
                    <a:pt x="500" y="438"/>
                  </a:lnTo>
                  <a:lnTo>
                    <a:pt x="495" y="440"/>
                  </a:lnTo>
                  <a:lnTo>
                    <a:pt x="493" y="443"/>
                  </a:lnTo>
                  <a:lnTo>
                    <a:pt x="491" y="445"/>
                  </a:lnTo>
                  <a:lnTo>
                    <a:pt x="488" y="448"/>
                  </a:lnTo>
                  <a:lnTo>
                    <a:pt x="488" y="453"/>
                  </a:lnTo>
                  <a:lnTo>
                    <a:pt x="490" y="458"/>
                  </a:lnTo>
                  <a:lnTo>
                    <a:pt x="490" y="466"/>
                  </a:lnTo>
                  <a:lnTo>
                    <a:pt x="490" y="471"/>
                  </a:lnTo>
                  <a:lnTo>
                    <a:pt x="488" y="476"/>
                  </a:lnTo>
                  <a:lnTo>
                    <a:pt x="485" y="477"/>
                  </a:lnTo>
                  <a:lnTo>
                    <a:pt x="481" y="479"/>
                  </a:lnTo>
                  <a:lnTo>
                    <a:pt x="478" y="477"/>
                  </a:lnTo>
                  <a:lnTo>
                    <a:pt x="471" y="467"/>
                  </a:lnTo>
                  <a:lnTo>
                    <a:pt x="466" y="464"/>
                  </a:lnTo>
                  <a:lnTo>
                    <a:pt x="465" y="463"/>
                  </a:lnTo>
                  <a:lnTo>
                    <a:pt x="461" y="461"/>
                  </a:lnTo>
                  <a:lnTo>
                    <a:pt x="458" y="463"/>
                  </a:lnTo>
                  <a:lnTo>
                    <a:pt x="455" y="467"/>
                  </a:lnTo>
                  <a:lnTo>
                    <a:pt x="453" y="471"/>
                  </a:lnTo>
                  <a:lnTo>
                    <a:pt x="452" y="476"/>
                  </a:lnTo>
                  <a:lnTo>
                    <a:pt x="447" y="476"/>
                  </a:lnTo>
                  <a:lnTo>
                    <a:pt x="445" y="474"/>
                  </a:lnTo>
                  <a:lnTo>
                    <a:pt x="440" y="472"/>
                  </a:lnTo>
                  <a:lnTo>
                    <a:pt x="438" y="472"/>
                  </a:lnTo>
                  <a:lnTo>
                    <a:pt x="435" y="471"/>
                  </a:lnTo>
                  <a:lnTo>
                    <a:pt x="428" y="472"/>
                  </a:lnTo>
                  <a:lnTo>
                    <a:pt x="422" y="477"/>
                  </a:lnTo>
                  <a:lnTo>
                    <a:pt x="420" y="479"/>
                  </a:lnTo>
                  <a:lnTo>
                    <a:pt x="415" y="480"/>
                  </a:lnTo>
                  <a:lnTo>
                    <a:pt x="410" y="480"/>
                  </a:lnTo>
                  <a:lnTo>
                    <a:pt x="409" y="480"/>
                  </a:lnTo>
                  <a:lnTo>
                    <a:pt x="404" y="479"/>
                  </a:lnTo>
                  <a:lnTo>
                    <a:pt x="400" y="479"/>
                  </a:lnTo>
                  <a:lnTo>
                    <a:pt x="397" y="480"/>
                  </a:lnTo>
                  <a:lnTo>
                    <a:pt x="395" y="482"/>
                  </a:lnTo>
                  <a:lnTo>
                    <a:pt x="392" y="487"/>
                  </a:lnTo>
                  <a:lnTo>
                    <a:pt x="384" y="490"/>
                  </a:lnTo>
                  <a:lnTo>
                    <a:pt x="385" y="500"/>
                  </a:lnTo>
                  <a:lnTo>
                    <a:pt x="389" y="508"/>
                  </a:lnTo>
                  <a:lnTo>
                    <a:pt x="390" y="513"/>
                  </a:lnTo>
                  <a:lnTo>
                    <a:pt x="394" y="519"/>
                  </a:lnTo>
                  <a:lnTo>
                    <a:pt x="397" y="526"/>
                  </a:lnTo>
                  <a:lnTo>
                    <a:pt x="399" y="532"/>
                  </a:lnTo>
                  <a:lnTo>
                    <a:pt x="400" y="540"/>
                  </a:lnTo>
                  <a:lnTo>
                    <a:pt x="402" y="545"/>
                  </a:lnTo>
                  <a:lnTo>
                    <a:pt x="405" y="550"/>
                  </a:lnTo>
                  <a:lnTo>
                    <a:pt x="409" y="553"/>
                  </a:lnTo>
                  <a:lnTo>
                    <a:pt x="412" y="558"/>
                  </a:lnTo>
                  <a:lnTo>
                    <a:pt x="412" y="560"/>
                  </a:lnTo>
                  <a:lnTo>
                    <a:pt x="415" y="565"/>
                  </a:lnTo>
                  <a:lnTo>
                    <a:pt x="420" y="569"/>
                  </a:lnTo>
                  <a:lnTo>
                    <a:pt x="423" y="573"/>
                  </a:lnTo>
                  <a:lnTo>
                    <a:pt x="425" y="579"/>
                  </a:lnTo>
                  <a:lnTo>
                    <a:pt x="423" y="584"/>
                  </a:lnTo>
                  <a:lnTo>
                    <a:pt x="420" y="589"/>
                  </a:lnTo>
                  <a:lnTo>
                    <a:pt x="422" y="595"/>
                  </a:lnTo>
                  <a:lnTo>
                    <a:pt x="425" y="600"/>
                  </a:lnTo>
                  <a:lnTo>
                    <a:pt x="427" y="600"/>
                  </a:lnTo>
                  <a:lnTo>
                    <a:pt x="428" y="605"/>
                  </a:lnTo>
                  <a:lnTo>
                    <a:pt x="432" y="608"/>
                  </a:lnTo>
                  <a:lnTo>
                    <a:pt x="433" y="613"/>
                  </a:lnTo>
                  <a:lnTo>
                    <a:pt x="433" y="615"/>
                  </a:lnTo>
                  <a:lnTo>
                    <a:pt x="433" y="623"/>
                  </a:lnTo>
                  <a:lnTo>
                    <a:pt x="433" y="624"/>
                  </a:lnTo>
                  <a:lnTo>
                    <a:pt x="433" y="633"/>
                  </a:lnTo>
                  <a:lnTo>
                    <a:pt x="433" y="634"/>
                  </a:lnTo>
                  <a:lnTo>
                    <a:pt x="433" y="639"/>
                  </a:lnTo>
                  <a:lnTo>
                    <a:pt x="435" y="645"/>
                  </a:lnTo>
                  <a:lnTo>
                    <a:pt x="437" y="650"/>
                  </a:lnTo>
                  <a:lnTo>
                    <a:pt x="438" y="652"/>
                  </a:lnTo>
                  <a:lnTo>
                    <a:pt x="438" y="655"/>
                  </a:lnTo>
                  <a:lnTo>
                    <a:pt x="437" y="662"/>
                  </a:lnTo>
                  <a:lnTo>
                    <a:pt x="438" y="663"/>
                  </a:lnTo>
                  <a:lnTo>
                    <a:pt x="442" y="665"/>
                  </a:lnTo>
                  <a:lnTo>
                    <a:pt x="443" y="670"/>
                  </a:lnTo>
                  <a:lnTo>
                    <a:pt x="443" y="673"/>
                  </a:lnTo>
                  <a:lnTo>
                    <a:pt x="443" y="679"/>
                  </a:lnTo>
                  <a:lnTo>
                    <a:pt x="442" y="684"/>
                  </a:lnTo>
                  <a:lnTo>
                    <a:pt x="440" y="691"/>
                  </a:lnTo>
                  <a:lnTo>
                    <a:pt x="438" y="697"/>
                  </a:lnTo>
                  <a:lnTo>
                    <a:pt x="438" y="699"/>
                  </a:lnTo>
                  <a:lnTo>
                    <a:pt x="442" y="702"/>
                  </a:lnTo>
                  <a:lnTo>
                    <a:pt x="445" y="709"/>
                  </a:lnTo>
                  <a:lnTo>
                    <a:pt x="450" y="717"/>
                  </a:lnTo>
                  <a:lnTo>
                    <a:pt x="452" y="720"/>
                  </a:lnTo>
                  <a:lnTo>
                    <a:pt x="455" y="726"/>
                  </a:lnTo>
                  <a:lnTo>
                    <a:pt x="455" y="728"/>
                  </a:lnTo>
                  <a:lnTo>
                    <a:pt x="455" y="733"/>
                  </a:lnTo>
                  <a:lnTo>
                    <a:pt x="457" y="738"/>
                  </a:lnTo>
                  <a:lnTo>
                    <a:pt x="463" y="741"/>
                  </a:lnTo>
                  <a:lnTo>
                    <a:pt x="465" y="749"/>
                  </a:lnTo>
                  <a:lnTo>
                    <a:pt x="465" y="756"/>
                  </a:lnTo>
                  <a:lnTo>
                    <a:pt x="468" y="757"/>
                  </a:lnTo>
                  <a:lnTo>
                    <a:pt x="471" y="764"/>
                  </a:lnTo>
                  <a:lnTo>
                    <a:pt x="473" y="767"/>
                  </a:lnTo>
                  <a:lnTo>
                    <a:pt x="473" y="768"/>
                  </a:lnTo>
                  <a:lnTo>
                    <a:pt x="471" y="770"/>
                  </a:lnTo>
                  <a:lnTo>
                    <a:pt x="470" y="772"/>
                  </a:lnTo>
                  <a:lnTo>
                    <a:pt x="468" y="775"/>
                  </a:lnTo>
                  <a:lnTo>
                    <a:pt x="473" y="783"/>
                  </a:lnTo>
                  <a:lnTo>
                    <a:pt x="475" y="788"/>
                  </a:lnTo>
                  <a:lnTo>
                    <a:pt x="470" y="796"/>
                  </a:lnTo>
                  <a:lnTo>
                    <a:pt x="471" y="799"/>
                  </a:lnTo>
                  <a:lnTo>
                    <a:pt x="471" y="802"/>
                  </a:lnTo>
                  <a:lnTo>
                    <a:pt x="471" y="811"/>
                  </a:lnTo>
                  <a:lnTo>
                    <a:pt x="470" y="820"/>
                  </a:lnTo>
                  <a:lnTo>
                    <a:pt x="473" y="825"/>
                  </a:lnTo>
                  <a:lnTo>
                    <a:pt x="480" y="827"/>
                  </a:lnTo>
                  <a:lnTo>
                    <a:pt x="490" y="828"/>
                  </a:lnTo>
                  <a:lnTo>
                    <a:pt x="491" y="835"/>
                  </a:lnTo>
                  <a:lnTo>
                    <a:pt x="491" y="845"/>
                  </a:lnTo>
                  <a:lnTo>
                    <a:pt x="490" y="853"/>
                  </a:lnTo>
                  <a:lnTo>
                    <a:pt x="483" y="862"/>
                  </a:lnTo>
                  <a:lnTo>
                    <a:pt x="486" y="866"/>
                  </a:lnTo>
                  <a:lnTo>
                    <a:pt x="491" y="864"/>
                  </a:lnTo>
                  <a:lnTo>
                    <a:pt x="496" y="862"/>
                  </a:lnTo>
                  <a:lnTo>
                    <a:pt x="506" y="862"/>
                  </a:lnTo>
                  <a:lnTo>
                    <a:pt x="513" y="864"/>
                  </a:lnTo>
                  <a:lnTo>
                    <a:pt x="521" y="866"/>
                  </a:lnTo>
                  <a:lnTo>
                    <a:pt x="523" y="870"/>
                  </a:lnTo>
                  <a:lnTo>
                    <a:pt x="523" y="878"/>
                  </a:lnTo>
                  <a:lnTo>
                    <a:pt x="524" y="882"/>
                  </a:lnTo>
                  <a:lnTo>
                    <a:pt x="531" y="885"/>
                  </a:lnTo>
                  <a:lnTo>
                    <a:pt x="541" y="891"/>
                  </a:lnTo>
                  <a:lnTo>
                    <a:pt x="543" y="896"/>
                  </a:lnTo>
                  <a:lnTo>
                    <a:pt x="543" y="903"/>
                  </a:lnTo>
                  <a:lnTo>
                    <a:pt x="544" y="906"/>
                  </a:lnTo>
                  <a:lnTo>
                    <a:pt x="551" y="909"/>
                  </a:lnTo>
                  <a:lnTo>
                    <a:pt x="556" y="914"/>
                  </a:lnTo>
                  <a:lnTo>
                    <a:pt x="562" y="922"/>
                  </a:lnTo>
                  <a:lnTo>
                    <a:pt x="564" y="927"/>
                  </a:lnTo>
                  <a:lnTo>
                    <a:pt x="564" y="935"/>
                  </a:lnTo>
                  <a:lnTo>
                    <a:pt x="559" y="935"/>
                  </a:lnTo>
                  <a:lnTo>
                    <a:pt x="556" y="937"/>
                  </a:lnTo>
                  <a:lnTo>
                    <a:pt x="551" y="937"/>
                  </a:lnTo>
                  <a:lnTo>
                    <a:pt x="544" y="937"/>
                  </a:lnTo>
                  <a:lnTo>
                    <a:pt x="539" y="938"/>
                  </a:lnTo>
                  <a:lnTo>
                    <a:pt x="543" y="950"/>
                  </a:lnTo>
                  <a:lnTo>
                    <a:pt x="548" y="955"/>
                  </a:lnTo>
                  <a:lnTo>
                    <a:pt x="552" y="964"/>
                  </a:lnTo>
                  <a:lnTo>
                    <a:pt x="551" y="971"/>
                  </a:lnTo>
                  <a:lnTo>
                    <a:pt x="556" y="976"/>
                  </a:lnTo>
                  <a:lnTo>
                    <a:pt x="551" y="977"/>
                  </a:lnTo>
                  <a:lnTo>
                    <a:pt x="541" y="977"/>
                  </a:lnTo>
                  <a:lnTo>
                    <a:pt x="534" y="974"/>
                  </a:lnTo>
                  <a:lnTo>
                    <a:pt x="526" y="971"/>
                  </a:lnTo>
                  <a:lnTo>
                    <a:pt x="521" y="971"/>
                  </a:lnTo>
                  <a:lnTo>
                    <a:pt x="518" y="967"/>
                  </a:lnTo>
                  <a:lnTo>
                    <a:pt x="513" y="966"/>
                  </a:lnTo>
                  <a:lnTo>
                    <a:pt x="509" y="967"/>
                  </a:lnTo>
                  <a:lnTo>
                    <a:pt x="505" y="971"/>
                  </a:lnTo>
                  <a:lnTo>
                    <a:pt x="501" y="969"/>
                  </a:lnTo>
                  <a:lnTo>
                    <a:pt x="496" y="967"/>
                  </a:lnTo>
                  <a:lnTo>
                    <a:pt x="491" y="969"/>
                  </a:lnTo>
                  <a:lnTo>
                    <a:pt x="486" y="971"/>
                  </a:lnTo>
                  <a:lnTo>
                    <a:pt x="481" y="972"/>
                  </a:lnTo>
                  <a:lnTo>
                    <a:pt x="481" y="979"/>
                  </a:lnTo>
                  <a:lnTo>
                    <a:pt x="485" y="985"/>
                  </a:lnTo>
                  <a:lnTo>
                    <a:pt x="486" y="997"/>
                  </a:lnTo>
                  <a:lnTo>
                    <a:pt x="493" y="1000"/>
                  </a:lnTo>
                  <a:lnTo>
                    <a:pt x="493" y="1010"/>
                  </a:lnTo>
                  <a:lnTo>
                    <a:pt x="501" y="1011"/>
                  </a:lnTo>
                  <a:lnTo>
                    <a:pt x="500" y="1013"/>
                  </a:lnTo>
                  <a:lnTo>
                    <a:pt x="500" y="1019"/>
                  </a:lnTo>
                  <a:lnTo>
                    <a:pt x="501" y="1023"/>
                  </a:lnTo>
                  <a:lnTo>
                    <a:pt x="498" y="1023"/>
                  </a:lnTo>
                  <a:lnTo>
                    <a:pt x="491" y="1021"/>
                  </a:lnTo>
                  <a:lnTo>
                    <a:pt x="488" y="1023"/>
                  </a:lnTo>
                  <a:lnTo>
                    <a:pt x="486" y="1029"/>
                  </a:lnTo>
                  <a:lnTo>
                    <a:pt x="486" y="1034"/>
                  </a:lnTo>
                  <a:lnTo>
                    <a:pt x="485" y="1039"/>
                  </a:lnTo>
                  <a:lnTo>
                    <a:pt x="480" y="1042"/>
                  </a:lnTo>
                  <a:lnTo>
                    <a:pt x="481" y="1047"/>
                  </a:lnTo>
                  <a:lnTo>
                    <a:pt x="480" y="1052"/>
                  </a:lnTo>
                  <a:lnTo>
                    <a:pt x="473" y="1052"/>
                  </a:lnTo>
                  <a:lnTo>
                    <a:pt x="466" y="1052"/>
                  </a:lnTo>
                  <a:lnTo>
                    <a:pt x="463" y="1053"/>
                  </a:lnTo>
                  <a:lnTo>
                    <a:pt x="460" y="1055"/>
                  </a:lnTo>
                  <a:lnTo>
                    <a:pt x="457" y="1061"/>
                  </a:lnTo>
                  <a:lnTo>
                    <a:pt x="458" y="1071"/>
                  </a:lnTo>
                  <a:lnTo>
                    <a:pt x="460" y="1074"/>
                  </a:lnTo>
                  <a:lnTo>
                    <a:pt x="457" y="1078"/>
                  </a:lnTo>
                  <a:lnTo>
                    <a:pt x="457" y="1082"/>
                  </a:lnTo>
                  <a:lnTo>
                    <a:pt x="458" y="1089"/>
                  </a:lnTo>
                  <a:lnTo>
                    <a:pt x="460" y="1094"/>
                  </a:lnTo>
                  <a:lnTo>
                    <a:pt x="460" y="1097"/>
                  </a:lnTo>
                  <a:lnTo>
                    <a:pt x="455" y="1099"/>
                  </a:lnTo>
                  <a:lnTo>
                    <a:pt x="448" y="1102"/>
                  </a:lnTo>
                  <a:lnTo>
                    <a:pt x="440" y="1105"/>
                  </a:lnTo>
                  <a:lnTo>
                    <a:pt x="435" y="1112"/>
                  </a:lnTo>
                  <a:lnTo>
                    <a:pt x="435" y="1115"/>
                  </a:lnTo>
                  <a:lnTo>
                    <a:pt x="435" y="1118"/>
                  </a:lnTo>
                  <a:lnTo>
                    <a:pt x="435" y="1126"/>
                  </a:lnTo>
                  <a:lnTo>
                    <a:pt x="435" y="1131"/>
                  </a:lnTo>
                  <a:lnTo>
                    <a:pt x="430" y="1139"/>
                  </a:lnTo>
                  <a:lnTo>
                    <a:pt x="433" y="1154"/>
                  </a:lnTo>
                  <a:lnTo>
                    <a:pt x="435" y="1165"/>
                  </a:lnTo>
                  <a:lnTo>
                    <a:pt x="430" y="1176"/>
                  </a:lnTo>
                  <a:lnTo>
                    <a:pt x="425" y="1183"/>
                  </a:lnTo>
                  <a:lnTo>
                    <a:pt x="425" y="1186"/>
                  </a:lnTo>
                  <a:lnTo>
                    <a:pt x="422" y="1192"/>
                  </a:lnTo>
                  <a:lnTo>
                    <a:pt x="417" y="1192"/>
                  </a:lnTo>
                  <a:lnTo>
                    <a:pt x="410" y="1191"/>
                  </a:lnTo>
                  <a:lnTo>
                    <a:pt x="402" y="1192"/>
                  </a:lnTo>
                  <a:lnTo>
                    <a:pt x="399" y="1192"/>
                  </a:lnTo>
                  <a:lnTo>
                    <a:pt x="389" y="1189"/>
                  </a:lnTo>
                  <a:lnTo>
                    <a:pt x="384" y="1184"/>
                  </a:lnTo>
                  <a:lnTo>
                    <a:pt x="379" y="1181"/>
                  </a:lnTo>
                  <a:lnTo>
                    <a:pt x="374" y="1178"/>
                  </a:lnTo>
                  <a:lnTo>
                    <a:pt x="369" y="1168"/>
                  </a:lnTo>
                  <a:lnTo>
                    <a:pt x="364" y="1168"/>
                  </a:lnTo>
                  <a:lnTo>
                    <a:pt x="361" y="1167"/>
                  </a:lnTo>
                  <a:lnTo>
                    <a:pt x="356" y="1167"/>
                  </a:lnTo>
                  <a:lnTo>
                    <a:pt x="351" y="1167"/>
                  </a:lnTo>
                  <a:lnTo>
                    <a:pt x="342" y="1160"/>
                  </a:lnTo>
                  <a:lnTo>
                    <a:pt x="336" y="1158"/>
                  </a:lnTo>
                  <a:lnTo>
                    <a:pt x="331" y="1160"/>
                  </a:lnTo>
                  <a:lnTo>
                    <a:pt x="319" y="1162"/>
                  </a:lnTo>
                  <a:lnTo>
                    <a:pt x="314" y="1160"/>
                  </a:lnTo>
                  <a:lnTo>
                    <a:pt x="311" y="1158"/>
                  </a:lnTo>
                  <a:lnTo>
                    <a:pt x="299" y="1160"/>
                  </a:lnTo>
                  <a:lnTo>
                    <a:pt x="296" y="1162"/>
                  </a:lnTo>
                  <a:lnTo>
                    <a:pt x="289" y="1160"/>
                  </a:lnTo>
                  <a:lnTo>
                    <a:pt x="286" y="1158"/>
                  </a:lnTo>
                  <a:lnTo>
                    <a:pt x="280" y="1158"/>
                  </a:lnTo>
                  <a:lnTo>
                    <a:pt x="276" y="1160"/>
                  </a:lnTo>
                  <a:lnTo>
                    <a:pt x="263" y="1154"/>
                  </a:lnTo>
                  <a:lnTo>
                    <a:pt x="260" y="1162"/>
                  </a:lnTo>
                  <a:lnTo>
                    <a:pt x="253" y="1163"/>
                  </a:lnTo>
                  <a:lnTo>
                    <a:pt x="250" y="1167"/>
                  </a:lnTo>
                  <a:lnTo>
                    <a:pt x="245" y="1171"/>
                  </a:lnTo>
                  <a:lnTo>
                    <a:pt x="242" y="1173"/>
                  </a:lnTo>
                  <a:lnTo>
                    <a:pt x="238" y="1176"/>
                  </a:lnTo>
                  <a:lnTo>
                    <a:pt x="238" y="1181"/>
                  </a:lnTo>
                  <a:lnTo>
                    <a:pt x="238" y="1184"/>
                  </a:lnTo>
                  <a:lnTo>
                    <a:pt x="237" y="1189"/>
                  </a:lnTo>
                  <a:lnTo>
                    <a:pt x="235" y="1194"/>
                  </a:lnTo>
                  <a:lnTo>
                    <a:pt x="238" y="1201"/>
                  </a:lnTo>
                  <a:lnTo>
                    <a:pt x="243" y="1207"/>
                  </a:lnTo>
                  <a:lnTo>
                    <a:pt x="243" y="1213"/>
                  </a:lnTo>
                  <a:lnTo>
                    <a:pt x="248" y="1218"/>
                  </a:lnTo>
                  <a:lnTo>
                    <a:pt x="253" y="1222"/>
                  </a:lnTo>
                  <a:lnTo>
                    <a:pt x="256" y="1225"/>
                  </a:lnTo>
                  <a:lnTo>
                    <a:pt x="261" y="1226"/>
                  </a:lnTo>
                  <a:lnTo>
                    <a:pt x="265" y="1228"/>
                  </a:lnTo>
                  <a:lnTo>
                    <a:pt x="266" y="1233"/>
                  </a:lnTo>
                  <a:lnTo>
                    <a:pt x="263" y="1243"/>
                  </a:lnTo>
                  <a:lnTo>
                    <a:pt x="265" y="1251"/>
                  </a:lnTo>
                  <a:lnTo>
                    <a:pt x="266" y="1257"/>
                  </a:lnTo>
                  <a:lnTo>
                    <a:pt x="266" y="1267"/>
                  </a:lnTo>
                  <a:lnTo>
                    <a:pt x="268" y="1272"/>
                  </a:lnTo>
                  <a:lnTo>
                    <a:pt x="268" y="1275"/>
                  </a:lnTo>
                  <a:lnTo>
                    <a:pt x="268" y="1278"/>
                  </a:lnTo>
                  <a:lnTo>
                    <a:pt x="260" y="1278"/>
                  </a:lnTo>
                  <a:lnTo>
                    <a:pt x="251" y="1281"/>
                  </a:lnTo>
                  <a:lnTo>
                    <a:pt x="251" y="1288"/>
                  </a:lnTo>
                  <a:lnTo>
                    <a:pt x="248" y="1294"/>
                  </a:lnTo>
                  <a:lnTo>
                    <a:pt x="245" y="1299"/>
                  </a:lnTo>
                  <a:lnTo>
                    <a:pt x="240" y="1302"/>
                  </a:lnTo>
                  <a:lnTo>
                    <a:pt x="237" y="1306"/>
                  </a:lnTo>
                  <a:lnTo>
                    <a:pt x="235" y="1312"/>
                  </a:lnTo>
                  <a:lnTo>
                    <a:pt x="233" y="1317"/>
                  </a:lnTo>
                  <a:lnTo>
                    <a:pt x="228" y="1320"/>
                  </a:lnTo>
                  <a:lnTo>
                    <a:pt x="223" y="1319"/>
                  </a:lnTo>
                  <a:lnTo>
                    <a:pt x="218" y="1312"/>
                  </a:lnTo>
                  <a:lnTo>
                    <a:pt x="212" y="1306"/>
                  </a:lnTo>
                  <a:lnTo>
                    <a:pt x="202" y="1301"/>
                  </a:lnTo>
                  <a:lnTo>
                    <a:pt x="192" y="1299"/>
                  </a:lnTo>
                  <a:lnTo>
                    <a:pt x="182" y="1299"/>
                  </a:lnTo>
                  <a:lnTo>
                    <a:pt x="169" y="1302"/>
                  </a:lnTo>
                  <a:lnTo>
                    <a:pt x="164" y="1307"/>
                  </a:lnTo>
                  <a:lnTo>
                    <a:pt x="157" y="1312"/>
                  </a:lnTo>
                  <a:lnTo>
                    <a:pt x="154" y="1314"/>
                  </a:lnTo>
                  <a:lnTo>
                    <a:pt x="146" y="1314"/>
                  </a:lnTo>
                  <a:lnTo>
                    <a:pt x="136" y="1319"/>
                  </a:lnTo>
                  <a:lnTo>
                    <a:pt x="126" y="1322"/>
                  </a:lnTo>
                  <a:lnTo>
                    <a:pt x="116" y="1327"/>
                  </a:lnTo>
                  <a:lnTo>
                    <a:pt x="106" y="1330"/>
                  </a:lnTo>
                  <a:lnTo>
                    <a:pt x="98" y="1338"/>
                  </a:lnTo>
                  <a:lnTo>
                    <a:pt x="91" y="1345"/>
                  </a:lnTo>
                  <a:lnTo>
                    <a:pt x="86" y="1348"/>
                  </a:lnTo>
                  <a:lnTo>
                    <a:pt x="83" y="1351"/>
                  </a:lnTo>
                  <a:lnTo>
                    <a:pt x="81" y="1353"/>
                  </a:lnTo>
                  <a:lnTo>
                    <a:pt x="76" y="1353"/>
                  </a:lnTo>
                  <a:lnTo>
                    <a:pt x="70" y="1353"/>
                  </a:lnTo>
                  <a:lnTo>
                    <a:pt x="65" y="1357"/>
                  </a:lnTo>
                  <a:lnTo>
                    <a:pt x="63" y="1361"/>
                  </a:lnTo>
                  <a:lnTo>
                    <a:pt x="58" y="1364"/>
                  </a:lnTo>
                  <a:lnTo>
                    <a:pt x="53" y="1367"/>
                  </a:lnTo>
                  <a:lnTo>
                    <a:pt x="48" y="1369"/>
                  </a:lnTo>
                  <a:lnTo>
                    <a:pt x="45" y="1370"/>
                  </a:lnTo>
                  <a:lnTo>
                    <a:pt x="41" y="1372"/>
                  </a:lnTo>
                  <a:lnTo>
                    <a:pt x="40" y="1375"/>
                  </a:lnTo>
                  <a:lnTo>
                    <a:pt x="38" y="1382"/>
                  </a:lnTo>
                  <a:lnTo>
                    <a:pt x="35" y="1387"/>
                  </a:lnTo>
                  <a:lnTo>
                    <a:pt x="27" y="1391"/>
                  </a:lnTo>
                  <a:lnTo>
                    <a:pt x="27" y="1388"/>
                  </a:lnTo>
                  <a:lnTo>
                    <a:pt x="27" y="1385"/>
                  </a:lnTo>
                  <a:lnTo>
                    <a:pt x="23" y="1380"/>
                  </a:lnTo>
                  <a:lnTo>
                    <a:pt x="20" y="1377"/>
                  </a:lnTo>
                  <a:lnTo>
                    <a:pt x="17" y="1375"/>
                  </a:lnTo>
                  <a:lnTo>
                    <a:pt x="17" y="1369"/>
                  </a:lnTo>
                  <a:lnTo>
                    <a:pt x="18" y="1361"/>
                  </a:lnTo>
                  <a:lnTo>
                    <a:pt x="20" y="1353"/>
                  </a:lnTo>
                  <a:lnTo>
                    <a:pt x="25" y="1343"/>
                  </a:lnTo>
                  <a:lnTo>
                    <a:pt x="27" y="1340"/>
                  </a:lnTo>
                  <a:lnTo>
                    <a:pt x="31" y="1338"/>
                  </a:lnTo>
                  <a:lnTo>
                    <a:pt x="36" y="1336"/>
                  </a:lnTo>
                  <a:lnTo>
                    <a:pt x="40" y="1333"/>
                  </a:lnTo>
                  <a:lnTo>
                    <a:pt x="43" y="1330"/>
                  </a:lnTo>
                  <a:lnTo>
                    <a:pt x="41" y="1323"/>
                  </a:lnTo>
                  <a:lnTo>
                    <a:pt x="41" y="1312"/>
                  </a:lnTo>
                  <a:lnTo>
                    <a:pt x="35" y="1304"/>
                  </a:lnTo>
                  <a:lnTo>
                    <a:pt x="33" y="1299"/>
                  </a:lnTo>
                  <a:lnTo>
                    <a:pt x="35" y="1294"/>
                  </a:lnTo>
                  <a:lnTo>
                    <a:pt x="38" y="1288"/>
                  </a:lnTo>
                  <a:lnTo>
                    <a:pt x="38" y="1281"/>
                  </a:lnTo>
                  <a:lnTo>
                    <a:pt x="38" y="1277"/>
                  </a:lnTo>
                  <a:lnTo>
                    <a:pt x="40" y="1268"/>
                  </a:lnTo>
                  <a:lnTo>
                    <a:pt x="40" y="1262"/>
                  </a:lnTo>
                  <a:lnTo>
                    <a:pt x="38" y="1254"/>
                  </a:lnTo>
                  <a:lnTo>
                    <a:pt x="36" y="1247"/>
                  </a:lnTo>
                  <a:lnTo>
                    <a:pt x="33" y="1239"/>
                  </a:lnTo>
                  <a:lnTo>
                    <a:pt x="31" y="1228"/>
                  </a:lnTo>
                  <a:lnTo>
                    <a:pt x="28" y="1220"/>
                  </a:lnTo>
                  <a:lnTo>
                    <a:pt x="25" y="1217"/>
                  </a:lnTo>
                  <a:lnTo>
                    <a:pt x="18" y="1212"/>
                  </a:lnTo>
                  <a:lnTo>
                    <a:pt x="17" y="1207"/>
                  </a:lnTo>
                  <a:lnTo>
                    <a:pt x="20" y="1199"/>
                  </a:lnTo>
                  <a:lnTo>
                    <a:pt x="25" y="1186"/>
                  </a:lnTo>
                  <a:lnTo>
                    <a:pt x="27" y="1178"/>
                  </a:lnTo>
                  <a:lnTo>
                    <a:pt x="27" y="1175"/>
                  </a:lnTo>
                  <a:lnTo>
                    <a:pt x="25" y="1170"/>
                  </a:lnTo>
                  <a:lnTo>
                    <a:pt x="23" y="1163"/>
                  </a:lnTo>
                  <a:lnTo>
                    <a:pt x="20" y="1154"/>
                  </a:lnTo>
                  <a:lnTo>
                    <a:pt x="23" y="1147"/>
                  </a:lnTo>
                  <a:lnTo>
                    <a:pt x="23" y="1139"/>
                  </a:lnTo>
                  <a:lnTo>
                    <a:pt x="23" y="1134"/>
                  </a:lnTo>
                  <a:lnTo>
                    <a:pt x="30" y="1131"/>
                  </a:lnTo>
                  <a:lnTo>
                    <a:pt x="43" y="1129"/>
                  </a:lnTo>
                  <a:lnTo>
                    <a:pt x="48" y="1128"/>
                  </a:lnTo>
                  <a:lnTo>
                    <a:pt x="55" y="1126"/>
                  </a:lnTo>
                  <a:lnTo>
                    <a:pt x="58" y="1124"/>
                  </a:lnTo>
                  <a:lnTo>
                    <a:pt x="61" y="1123"/>
                  </a:lnTo>
                  <a:lnTo>
                    <a:pt x="66" y="1118"/>
                  </a:lnTo>
                  <a:lnTo>
                    <a:pt x="73" y="1116"/>
                  </a:lnTo>
                  <a:lnTo>
                    <a:pt x="79" y="1115"/>
                  </a:lnTo>
                  <a:lnTo>
                    <a:pt x="84" y="1110"/>
                  </a:lnTo>
                  <a:lnTo>
                    <a:pt x="88" y="1103"/>
                  </a:lnTo>
                  <a:lnTo>
                    <a:pt x="88" y="1099"/>
                  </a:lnTo>
                  <a:lnTo>
                    <a:pt x="86" y="1094"/>
                  </a:lnTo>
                  <a:lnTo>
                    <a:pt x="81" y="1089"/>
                  </a:lnTo>
                  <a:lnTo>
                    <a:pt x="78" y="1087"/>
                  </a:lnTo>
                  <a:lnTo>
                    <a:pt x="71" y="1082"/>
                  </a:lnTo>
                  <a:lnTo>
                    <a:pt x="65" y="1076"/>
                  </a:lnTo>
                  <a:lnTo>
                    <a:pt x="63" y="1071"/>
                  </a:lnTo>
                  <a:lnTo>
                    <a:pt x="61" y="1066"/>
                  </a:lnTo>
                  <a:lnTo>
                    <a:pt x="56" y="1063"/>
                  </a:lnTo>
                  <a:lnTo>
                    <a:pt x="53" y="1060"/>
                  </a:lnTo>
                  <a:lnTo>
                    <a:pt x="46" y="1058"/>
                  </a:lnTo>
                  <a:lnTo>
                    <a:pt x="38" y="1044"/>
                  </a:lnTo>
                  <a:lnTo>
                    <a:pt x="40" y="1040"/>
                  </a:lnTo>
                  <a:lnTo>
                    <a:pt x="41" y="1035"/>
                  </a:lnTo>
                  <a:lnTo>
                    <a:pt x="41" y="1029"/>
                  </a:lnTo>
                  <a:lnTo>
                    <a:pt x="38" y="1024"/>
                  </a:lnTo>
                  <a:lnTo>
                    <a:pt x="38" y="1018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91" name="Freeform 191"/>
            <p:cNvSpPr>
              <a:spLocks/>
            </p:cNvSpPr>
            <p:nvPr/>
          </p:nvSpPr>
          <p:spPr bwMode="auto">
            <a:xfrm>
              <a:off x="1111249" y="1997870"/>
              <a:ext cx="552450" cy="1104900"/>
            </a:xfrm>
            <a:custGeom>
              <a:avLst/>
              <a:gdLst>
                <a:gd name="T0" fmla="*/ 259 w 694"/>
                <a:gd name="T1" fmla="*/ 183 h 1391"/>
                <a:gd name="T2" fmla="*/ 274 w 694"/>
                <a:gd name="T3" fmla="*/ 160 h 1391"/>
                <a:gd name="T4" fmla="*/ 292 w 694"/>
                <a:gd name="T5" fmla="*/ 136 h 1391"/>
                <a:gd name="T6" fmla="*/ 329 w 694"/>
                <a:gd name="T7" fmla="*/ 92 h 1391"/>
                <a:gd name="T8" fmla="*/ 354 w 694"/>
                <a:gd name="T9" fmla="*/ 66 h 1391"/>
                <a:gd name="T10" fmla="*/ 378 w 694"/>
                <a:gd name="T11" fmla="*/ 34 h 1391"/>
                <a:gd name="T12" fmla="*/ 423 w 694"/>
                <a:gd name="T13" fmla="*/ 40 h 1391"/>
                <a:gd name="T14" fmla="*/ 492 w 694"/>
                <a:gd name="T15" fmla="*/ 26 h 1391"/>
                <a:gd name="T16" fmla="*/ 544 w 694"/>
                <a:gd name="T17" fmla="*/ 1 h 1391"/>
                <a:gd name="T18" fmla="*/ 588 w 694"/>
                <a:gd name="T19" fmla="*/ 44 h 1391"/>
                <a:gd name="T20" fmla="*/ 602 w 694"/>
                <a:gd name="T21" fmla="*/ 71 h 1391"/>
                <a:gd name="T22" fmla="*/ 588 w 694"/>
                <a:gd name="T23" fmla="*/ 103 h 1391"/>
                <a:gd name="T24" fmla="*/ 628 w 694"/>
                <a:gd name="T25" fmla="*/ 141 h 1391"/>
                <a:gd name="T26" fmla="*/ 663 w 694"/>
                <a:gd name="T27" fmla="*/ 171 h 1391"/>
                <a:gd name="T28" fmla="*/ 694 w 694"/>
                <a:gd name="T29" fmla="*/ 202 h 1391"/>
                <a:gd name="T30" fmla="*/ 669 w 694"/>
                <a:gd name="T31" fmla="*/ 231 h 1391"/>
                <a:gd name="T32" fmla="*/ 638 w 694"/>
                <a:gd name="T33" fmla="*/ 226 h 1391"/>
                <a:gd name="T34" fmla="*/ 610 w 694"/>
                <a:gd name="T35" fmla="*/ 247 h 1391"/>
                <a:gd name="T36" fmla="*/ 585 w 694"/>
                <a:gd name="T37" fmla="*/ 298 h 1391"/>
                <a:gd name="T38" fmla="*/ 555 w 694"/>
                <a:gd name="T39" fmla="*/ 327 h 1391"/>
                <a:gd name="T40" fmla="*/ 529 w 694"/>
                <a:gd name="T41" fmla="*/ 369 h 1391"/>
                <a:gd name="T42" fmla="*/ 512 w 694"/>
                <a:gd name="T43" fmla="*/ 416 h 1391"/>
                <a:gd name="T44" fmla="*/ 481 w 694"/>
                <a:gd name="T45" fmla="*/ 430 h 1391"/>
                <a:gd name="T46" fmla="*/ 473 w 694"/>
                <a:gd name="T47" fmla="*/ 466 h 1391"/>
                <a:gd name="T48" fmla="*/ 441 w 694"/>
                <a:gd name="T49" fmla="*/ 463 h 1391"/>
                <a:gd name="T50" fmla="*/ 405 w 694"/>
                <a:gd name="T51" fmla="*/ 477 h 1391"/>
                <a:gd name="T52" fmla="*/ 367 w 694"/>
                <a:gd name="T53" fmla="*/ 490 h 1391"/>
                <a:gd name="T54" fmla="*/ 392 w 694"/>
                <a:gd name="T55" fmla="*/ 553 h 1391"/>
                <a:gd name="T56" fmla="*/ 408 w 694"/>
                <a:gd name="T57" fmla="*/ 600 h 1391"/>
                <a:gd name="T58" fmla="*/ 416 w 694"/>
                <a:gd name="T59" fmla="*/ 639 h 1391"/>
                <a:gd name="T60" fmla="*/ 426 w 694"/>
                <a:gd name="T61" fmla="*/ 679 h 1391"/>
                <a:gd name="T62" fmla="*/ 438 w 694"/>
                <a:gd name="T63" fmla="*/ 728 h 1391"/>
                <a:gd name="T64" fmla="*/ 454 w 694"/>
                <a:gd name="T65" fmla="*/ 770 h 1391"/>
                <a:gd name="T66" fmla="*/ 456 w 694"/>
                <a:gd name="T67" fmla="*/ 825 h 1391"/>
                <a:gd name="T68" fmla="*/ 489 w 694"/>
                <a:gd name="T69" fmla="*/ 862 h 1391"/>
                <a:gd name="T70" fmla="*/ 527 w 694"/>
                <a:gd name="T71" fmla="*/ 906 h 1391"/>
                <a:gd name="T72" fmla="*/ 522 w 694"/>
                <a:gd name="T73" fmla="*/ 938 h 1391"/>
                <a:gd name="T74" fmla="*/ 504 w 694"/>
                <a:gd name="T75" fmla="*/ 971 h 1391"/>
                <a:gd name="T76" fmla="*/ 464 w 694"/>
                <a:gd name="T77" fmla="*/ 979 h 1391"/>
                <a:gd name="T78" fmla="*/ 474 w 694"/>
                <a:gd name="T79" fmla="*/ 1021 h 1391"/>
                <a:gd name="T80" fmla="*/ 446 w 694"/>
                <a:gd name="T81" fmla="*/ 1053 h 1391"/>
                <a:gd name="T82" fmla="*/ 438 w 694"/>
                <a:gd name="T83" fmla="*/ 1099 h 1391"/>
                <a:gd name="T84" fmla="*/ 418 w 694"/>
                <a:gd name="T85" fmla="*/ 1165 h 1391"/>
                <a:gd name="T86" fmla="*/ 367 w 694"/>
                <a:gd name="T87" fmla="*/ 1184 h 1391"/>
                <a:gd name="T88" fmla="*/ 314 w 694"/>
                <a:gd name="T89" fmla="*/ 1160 h 1391"/>
                <a:gd name="T90" fmla="*/ 246 w 694"/>
                <a:gd name="T91" fmla="*/ 1154 h 1391"/>
                <a:gd name="T92" fmla="*/ 218 w 694"/>
                <a:gd name="T93" fmla="*/ 1194 h 1391"/>
                <a:gd name="T94" fmla="*/ 246 w 694"/>
                <a:gd name="T95" fmla="*/ 1243 h 1391"/>
                <a:gd name="T96" fmla="*/ 231 w 694"/>
                <a:gd name="T97" fmla="*/ 1294 h 1391"/>
                <a:gd name="T98" fmla="*/ 185 w 694"/>
                <a:gd name="T99" fmla="*/ 1301 h 1391"/>
                <a:gd name="T100" fmla="*/ 99 w 694"/>
                <a:gd name="T101" fmla="*/ 1327 h 1391"/>
                <a:gd name="T102" fmla="*/ 46 w 694"/>
                <a:gd name="T103" fmla="*/ 1361 h 1391"/>
                <a:gd name="T104" fmla="*/ 10 w 694"/>
                <a:gd name="T105" fmla="*/ 1388 h 1391"/>
                <a:gd name="T106" fmla="*/ 14 w 694"/>
                <a:gd name="T107" fmla="*/ 1338 h 1391"/>
                <a:gd name="T108" fmla="*/ 21 w 694"/>
                <a:gd name="T109" fmla="*/ 1281 h 1391"/>
                <a:gd name="T110" fmla="*/ 1 w 694"/>
                <a:gd name="T111" fmla="*/ 1212 h 1391"/>
                <a:gd name="T112" fmla="*/ 6 w 694"/>
                <a:gd name="T113" fmla="*/ 1139 h 1391"/>
                <a:gd name="T114" fmla="*/ 62 w 694"/>
                <a:gd name="T115" fmla="*/ 1115 h 1391"/>
                <a:gd name="T116" fmla="*/ 44 w 694"/>
                <a:gd name="T117" fmla="*/ 1066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4" h="1391">
                  <a:moveTo>
                    <a:pt x="220" y="207"/>
                  </a:moveTo>
                  <a:lnTo>
                    <a:pt x="221" y="205"/>
                  </a:lnTo>
                  <a:lnTo>
                    <a:pt x="223" y="204"/>
                  </a:lnTo>
                  <a:lnTo>
                    <a:pt x="226" y="200"/>
                  </a:lnTo>
                  <a:lnTo>
                    <a:pt x="231" y="199"/>
                  </a:lnTo>
                  <a:lnTo>
                    <a:pt x="234" y="196"/>
                  </a:lnTo>
                  <a:lnTo>
                    <a:pt x="239" y="192"/>
                  </a:lnTo>
                  <a:lnTo>
                    <a:pt x="248" y="188"/>
                  </a:lnTo>
                  <a:lnTo>
                    <a:pt x="254" y="181"/>
                  </a:lnTo>
                  <a:lnTo>
                    <a:pt x="259" y="183"/>
                  </a:lnTo>
                  <a:lnTo>
                    <a:pt x="263" y="184"/>
                  </a:lnTo>
                  <a:lnTo>
                    <a:pt x="271" y="178"/>
                  </a:lnTo>
                  <a:lnTo>
                    <a:pt x="274" y="176"/>
                  </a:lnTo>
                  <a:lnTo>
                    <a:pt x="276" y="175"/>
                  </a:lnTo>
                  <a:lnTo>
                    <a:pt x="274" y="173"/>
                  </a:lnTo>
                  <a:lnTo>
                    <a:pt x="272" y="170"/>
                  </a:lnTo>
                  <a:lnTo>
                    <a:pt x="272" y="168"/>
                  </a:lnTo>
                  <a:lnTo>
                    <a:pt x="272" y="167"/>
                  </a:lnTo>
                  <a:lnTo>
                    <a:pt x="272" y="163"/>
                  </a:lnTo>
                  <a:lnTo>
                    <a:pt x="274" y="160"/>
                  </a:lnTo>
                  <a:lnTo>
                    <a:pt x="276" y="158"/>
                  </a:lnTo>
                  <a:lnTo>
                    <a:pt x="277" y="154"/>
                  </a:lnTo>
                  <a:lnTo>
                    <a:pt x="279" y="152"/>
                  </a:lnTo>
                  <a:lnTo>
                    <a:pt x="281" y="150"/>
                  </a:lnTo>
                  <a:lnTo>
                    <a:pt x="284" y="150"/>
                  </a:lnTo>
                  <a:lnTo>
                    <a:pt x="284" y="149"/>
                  </a:lnTo>
                  <a:lnTo>
                    <a:pt x="289" y="144"/>
                  </a:lnTo>
                  <a:lnTo>
                    <a:pt x="289" y="141"/>
                  </a:lnTo>
                  <a:lnTo>
                    <a:pt x="289" y="137"/>
                  </a:lnTo>
                  <a:lnTo>
                    <a:pt x="292" y="136"/>
                  </a:lnTo>
                  <a:lnTo>
                    <a:pt x="296" y="133"/>
                  </a:lnTo>
                  <a:lnTo>
                    <a:pt x="296" y="131"/>
                  </a:lnTo>
                  <a:lnTo>
                    <a:pt x="297" y="124"/>
                  </a:lnTo>
                  <a:lnTo>
                    <a:pt x="297" y="118"/>
                  </a:lnTo>
                  <a:lnTo>
                    <a:pt x="309" y="102"/>
                  </a:lnTo>
                  <a:lnTo>
                    <a:pt x="317" y="100"/>
                  </a:lnTo>
                  <a:lnTo>
                    <a:pt x="320" y="97"/>
                  </a:lnTo>
                  <a:lnTo>
                    <a:pt x="324" y="95"/>
                  </a:lnTo>
                  <a:lnTo>
                    <a:pt x="325" y="94"/>
                  </a:lnTo>
                  <a:lnTo>
                    <a:pt x="329" y="92"/>
                  </a:lnTo>
                  <a:lnTo>
                    <a:pt x="330" y="90"/>
                  </a:lnTo>
                  <a:lnTo>
                    <a:pt x="332" y="89"/>
                  </a:lnTo>
                  <a:lnTo>
                    <a:pt x="335" y="87"/>
                  </a:lnTo>
                  <a:lnTo>
                    <a:pt x="337" y="86"/>
                  </a:lnTo>
                  <a:lnTo>
                    <a:pt x="342" y="82"/>
                  </a:lnTo>
                  <a:lnTo>
                    <a:pt x="344" y="81"/>
                  </a:lnTo>
                  <a:lnTo>
                    <a:pt x="345" y="79"/>
                  </a:lnTo>
                  <a:lnTo>
                    <a:pt x="347" y="76"/>
                  </a:lnTo>
                  <a:lnTo>
                    <a:pt x="350" y="69"/>
                  </a:lnTo>
                  <a:lnTo>
                    <a:pt x="354" y="66"/>
                  </a:lnTo>
                  <a:lnTo>
                    <a:pt x="358" y="61"/>
                  </a:lnTo>
                  <a:lnTo>
                    <a:pt x="358" y="56"/>
                  </a:lnTo>
                  <a:lnTo>
                    <a:pt x="357" y="53"/>
                  </a:lnTo>
                  <a:lnTo>
                    <a:pt x="358" y="45"/>
                  </a:lnTo>
                  <a:lnTo>
                    <a:pt x="362" y="35"/>
                  </a:lnTo>
                  <a:lnTo>
                    <a:pt x="363" y="34"/>
                  </a:lnTo>
                  <a:lnTo>
                    <a:pt x="367" y="34"/>
                  </a:lnTo>
                  <a:lnTo>
                    <a:pt x="370" y="34"/>
                  </a:lnTo>
                  <a:lnTo>
                    <a:pt x="375" y="34"/>
                  </a:lnTo>
                  <a:lnTo>
                    <a:pt x="378" y="34"/>
                  </a:lnTo>
                  <a:lnTo>
                    <a:pt x="383" y="35"/>
                  </a:lnTo>
                  <a:lnTo>
                    <a:pt x="392" y="39"/>
                  </a:lnTo>
                  <a:lnTo>
                    <a:pt x="397" y="40"/>
                  </a:lnTo>
                  <a:lnTo>
                    <a:pt x="398" y="45"/>
                  </a:lnTo>
                  <a:lnTo>
                    <a:pt x="403" y="50"/>
                  </a:lnTo>
                  <a:lnTo>
                    <a:pt x="406" y="53"/>
                  </a:lnTo>
                  <a:lnTo>
                    <a:pt x="411" y="50"/>
                  </a:lnTo>
                  <a:lnTo>
                    <a:pt x="413" y="48"/>
                  </a:lnTo>
                  <a:lnTo>
                    <a:pt x="420" y="42"/>
                  </a:lnTo>
                  <a:lnTo>
                    <a:pt x="423" y="40"/>
                  </a:lnTo>
                  <a:lnTo>
                    <a:pt x="426" y="39"/>
                  </a:lnTo>
                  <a:lnTo>
                    <a:pt x="428" y="37"/>
                  </a:lnTo>
                  <a:lnTo>
                    <a:pt x="428" y="34"/>
                  </a:lnTo>
                  <a:lnTo>
                    <a:pt x="443" y="31"/>
                  </a:lnTo>
                  <a:lnTo>
                    <a:pt x="451" y="31"/>
                  </a:lnTo>
                  <a:lnTo>
                    <a:pt x="456" y="32"/>
                  </a:lnTo>
                  <a:lnTo>
                    <a:pt x="468" y="32"/>
                  </a:lnTo>
                  <a:lnTo>
                    <a:pt x="478" y="29"/>
                  </a:lnTo>
                  <a:lnTo>
                    <a:pt x="481" y="27"/>
                  </a:lnTo>
                  <a:lnTo>
                    <a:pt x="492" y="26"/>
                  </a:lnTo>
                  <a:lnTo>
                    <a:pt x="501" y="24"/>
                  </a:lnTo>
                  <a:lnTo>
                    <a:pt x="506" y="22"/>
                  </a:lnTo>
                  <a:lnTo>
                    <a:pt x="511" y="19"/>
                  </a:lnTo>
                  <a:lnTo>
                    <a:pt x="514" y="16"/>
                  </a:lnTo>
                  <a:lnTo>
                    <a:pt x="516" y="14"/>
                  </a:lnTo>
                  <a:lnTo>
                    <a:pt x="521" y="8"/>
                  </a:lnTo>
                  <a:lnTo>
                    <a:pt x="524" y="5"/>
                  </a:lnTo>
                  <a:lnTo>
                    <a:pt x="532" y="1"/>
                  </a:lnTo>
                  <a:lnTo>
                    <a:pt x="535" y="0"/>
                  </a:lnTo>
                  <a:lnTo>
                    <a:pt x="544" y="1"/>
                  </a:lnTo>
                  <a:lnTo>
                    <a:pt x="549" y="5"/>
                  </a:lnTo>
                  <a:lnTo>
                    <a:pt x="552" y="8"/>
                  </a:lnTo>
                  <a:lnTo>
                    <a:pt x="557" y="13"/>
                  </a:lnTo>
                  <a:lnTo>
                    <a:pt x="557" y="16"/>
                  </a:lnTo>
                  <a:lnTo>
                    <a:pt x="564" y="22"/>
                  </a:lnTo>
                  <a:lnTo>
                    <a:pt x="567" y="29"/>
                  </a:lnTo>
                  <a:lnTo>
                    <a:pt x="574" y="29"/>
                  </a:lnTo>
                  <a:lnTo>
                    <a:pt x="577" y="34"/>
                  </a:lnTo>
                  <a:lnTo>
                    <a:pt x="583" y="35"/>
                  </a:lnTo>
                  <a:lnTo>
                    <a:pt x="588" y="44"/>
                  </a:lnTo>
                  <a:lnTo>
                    <a:pt x="590" y="45"/>
                  </a:lnTo>
                  <a:lnTo>
                    <a:pt x="593" y="50"/>
                  </a:lnTo>
                  <a:lnTo>
                    <a:pt x="597" y="53"/>
                  </a:lnTo>
                  <a:lnTo>
                    <a:pt x="600" y="55"/>
                  </a:lnTo>
                  <a:lnTo>
                    <a:pt x="602" y="58"/>
                  </a:lnTo>
                  <a:lnTo>
                    <a:pt x="600" y="63"/>
                  </a:lnTo>
                  <a:lnTo>
                    <a:pt x="598" y="66"/>
                  </a:lnTo>
                  <a:lnTo>
                    <a:pt x="598" y="68"/>
                  </a:lnTo>
                  <a:lnTo>
                    <a:pt x="600" y="69"/>
                  </a:lnTo>
                  <a:lnTo>
                    <a:pt x="602" y="71"/>
                  </a:lnTo>
                  <a:lnTo>
                    <a:pt x="602" y="76"/>
                  </a:lnTo>
                  <a:lnTo>
                    <a:pt x="600" y="79"/>
                  </a:lnTo>
                  <a:lnTo>
                    <a:pt x="600" y="84"/>
                  </a:lnTo>
                  <a:lnTo>
                    <a:pt x="600" y="86"/>
                  </a:lnTo>
                  <a:lnTo>
                    <a:pt x="603" y="92"/>
                  </a:lnTo>
                  <a:lnTo>
                    <a:pt x="602" y="94"/>
                  </a:lnTo>
                  <a:lnTo>
                    <a:pt x="600" y="95"/>
                  </a:lnTo>
                  <a:lnTo>
                    <a:pt x="595" y="99"/>
                  </a:lnTo>
                  <a:lnTo>
                    <a:pt x="592" y="102"/>
                  </a:lnTo>
                  <a:lnTo>
                    <a:pt x="588" y="103"/>
                  </a:lnTo>
                  <a:lnTo>
                    <a:pt x="583" y="111"/>
                  </a:lnTo>
                  <a:lnTo>
                    <a:pt x="595" y="123"/>
                  </a:lnTo>
                  <a:lnTo>
                    <a:pt x="600" y="126"/>
                  </a:lnTo>
                  <a:lnTo>
                    <a:pt x="605" y="129"/>
                  </a:lnTo>
                  <a:lnTo>
                    <a:pt x="608" y="129"/>
                  </a:lnTo>
                  <a:lnTo>
                    <a:pt x="613" y="133"/>
                  </a:lnTo>
                  <a:lnTo>
                    <a:pt x="617" y="136"/>
                  </a:lnTo>
                  <a:lnTo>
                    <a:pt x="623" y="139"/>
                  </a:lnTo>
                  <a:lnTo>
                    <a:pt x="626" y="141"/>
                  </a:lnTo>
                  <a:lnTo>
                    <a:pt x="628" y="141"/>
                  </a:lnTo>
                  <a:lnTo>
                    <a:pt x="635" y="145"/>
                  </a:lnTo>
                  <a:lnTo>
                    <a:pt x="638" y="147"/>
                  </a:lnTo>
                  <a:lnTo>
                    <a:pt x="640" y="147"/>
                  </a:lnTo>
                  <a:lnTo>
                    <a:pt x="643" y="150"/>
                  </a:lnTo>
                  <a:lnTo>
                    <a:pt x="646" y="155"/>
                  </a:lnTo>
                  <a:lnTo>
                    <a:pt x="650" y="160"/>
                  </a:lnTo>
                  <a:lnTo>
                    <a:pt x="653" y="163"/>
                  </a:lnTo>
                  <a:lnTo>
                    <a:pt x="658" y="167"/>
                  </a:lnTo>
                  <a:lnTo>
                    <a:pt x="661" y="170"/>
                  </a:lnTo>
                  <a:lnTo>
                    <a:pt x="663" y="171"/>
                  </a:lnTo>
                  <a:lnTo>
                    <a:pt x="668" y="176"/>
                  </a:lnTo>
                  <a:lnTo>
                    <a:pt x="669" y="179"/>
                  </a:lnTo>
                  <a:lnTo>
                    <a:pt x="671" y="181"/>
                  </a:lnTo>
                  <a:lnTo>
                    <a:pt x="676" y="183"/>
                  </a:lnTo>
                  <a:lnTo>
                    <a:pt x="679" y="183"/>
                  </a:lnTo>
                  <a:lnTo>
                    <a:pt x="681" y="183"/>
                  </a:lnTo>
                  <a:lnTo>
                    <a:pt x="684" y="184"/>
                  </a:lnTo>
                  <a:lnTo>
                    <a:pt x="693" y="186"/>
                  </a:lnTo>
                  <a:lnTo>
                    <a:pt x="693" y="196"/>
                  </a:lnTo>
                  <a:lnTo>
                    <a:pt x="694" y="202"/>
                  </a:lnTo>
                  <a:lnTo>
                    <a:pt x="694" y="210"/>
                  </a:lnTo>
                  <a:lnTo>
                    <a:pt x="694" y="215"/>
                  </a:lnTo>
                  <a:lnTo>
                    <a:pt x="694" y="220"/>
                  </a:lnTo>
                  <a:lnTo>
                    <a:pt x="691" y="223"/>
                  </a:lnTo>
                  <a:lnTo>
                    <a:pt x="686" y="225"/>
                  </a:lnTo>
                  <a:lnTo>
                    <a:pt x="684" y="226"/>
                  </a:lnTo>
                  <a:lnTo>
                    <a:pt x="679" y="228"/>
                  </a:lnTo>
                  <a:lnTo>
                    <a:pt x="676" y="230"/>
                  </a:lnTo>
                  <a:lnTo>
                    <a:pt x="673" y="231"/>
                  </a:lnTo>
                  <a:lnTo>
                    <a:pt x="669" y="231"/>
                  </a:lnTo>
                  <a:lnTo>
                    <a:pt x="668" y="231"/>
                  </a:lnTo>
                  <a:lnTo>
                    <a:pt x="664" y="231"/>
                  </a:lnTo>
                  <a:lnTo>
                    <a:pt x="663" y="230"/>
                  </a:lnTo>
                  <a:lnTo>
                    <a:pt x="660" y="228"/>
                  </a:lnTo>
                  <a:lnTo>
                    <a:pt x="655" y="223"/>
                  </a:lnTo>
                  <a:lnTo>
                    <a:pt x="651" y="223"/>
                  </a:lnTo>
                  <a:lnTo>
                    <a:pt x="646" y="223"/>
                  </a:lnTo>
                  <a:lnTo>
                    <a:pt x="645" y="223"/>
                  </a:lnTo>
                  <a:lnTo>
                    <a:pt x="641" y="225"/>
                  </a:lnTo>
                  <a:lnTo>
                    <a:pt x="638" y="226"/>
                  </a:lnTo>
                  <a:lnTo>
                    <a:pt x="636" y="228"/>
                  </a:lnTo>
                  <a:lnTo>
                    <a:pt x="633" y="228"/>
                  </a:lnTo>
                  <a:lnTo>
                    <a:pt x="630" y="230"/>
                  </a:lnTo>
                  <a:lnTo>
                    <a:pt x="626" y="231"/>
                  </a:lnTo>
                  <a:lnTo>
                    <a:pt x="623" y="233"/>
                  </a:lnTo>
                  <a:lnTo>
                    <a:pt x="621" y="234"/>
                  </a:lnTo>
                  <a:lnTo>
                    <a:pt x="618" y="238"/>
                  </a:lnTo>
                  <a:lnTo>
                    <a:pt x="617" y="241"/>
                  </a:lnTo>
                  <a:lnTo>
                    <a:pt x="613" y="246"/>
                  </a:lnTo>
                  <a:lnTo>
                    <a:pt x="610" y="247"/>
                  </a:lnTo>
                  <a:lnTo>
                    <a:pt x="608" y="254"/>
                  </a:lnTo>
                  <a:lnTo>
                    <a:pt x="607" y="260"/>
                  </a:lnTo>
                  <a:lnTo>
                    <a:pt x="602" y="275"/>
                  </a:lnTo>
                  <a:lnTo>
                    <a:pt x="602" y="278"/>
                  </a:lnTo>
                  <a:lnTo>
                    <a:pt x="598" y="283"/>
                  </a:lnTo>
                  <a:lnTo>
                    <a:pt x="598" y="285"/>
                  </a:lnTo>
                  <a:lnTo>
                    <a:pt x="593" y="289"/>
                  </a:lnTo>
                  <a:lnTo>
                    <a:pt x="590" y="294"/>
                  </a:lnTo>
                  <a:lnTo>
                    <a:pt x="588" y="296"/>
                  </a:lnTo>
                  <a:lnTo>
                    <a:pt x="585" y="298"/>
                  </a:lnTo>
                  <a:lnTo>
                    <a:pt x="582" y="299"/>
                  </a:lnTo>
                  <a:lnTo>
                    <a:pt x="580" y="299"/>
                  </a:lnTo>
                  <a:lnTo>
                    <a:pt x="577" y="301"/>
                  </a:lnTo>
                  <a:lnTo>
                    <a:pt x="572" y="302"/>
                  </a:lnTo>
                  <a:lnTo>
                    <a:pt x="570" y="302"/>
                  </a:lnTo>
                  <a:lnTo>
                    <a:pt x="569" y="306"/>
                  </a:lnTo>
                  <a:lnTo>
                    <a:pt x="564" y="309"/>
                  </a:lnTo>
                  <a:lnTo>
                    <a:pt x="560" y="314"/>
                  </a:lnTo>
                  <a:lnTo>
                    <a:pt x="557" y="322"/>
                  </a:lnTo>
                  <a:lnTo>
                    <a:pt x="555" y="327"/>
                  </a:lnTo>
                  <a:lnTo>
                    <a:pt x="555" y="330"/>
                  </a:lnTo>
                  <a:lnTo>
                    <a:pt x="554" y="332"/>
                  </a:lnTo>
                  <a:lnTo>
                    <a:pt x="552" y="335"/>
                  </a:lnTo>
                  <a:lnTo>
                    <a:pt x="552" y="336"/>
                  </a:lnTo>
                  <a:lnTo>
                    <a:pt x="552" y="340"/>
                  </a:lnTo>
                  <a:lnTo>
                    <a:pt x="552" y="344"/>
                  </a:lnTo>
                  <a:lnTo>
                    <a:pt x="540" y="351"/>
                  </a:lnTo>
                  <a:lnTo>
                    <a:pt x="534" y="357"/>
                  </a:lnTo>
                  <a:lnTo>
                    <a:pt x="529" y="361"/>
                  </a:lnTo>
                  <a:lnTo>
                    <a:pt x="529" y="369"/>
                  </a:lnTo>
                  <a:lnTo>
                    <a:pt x="532" y="375"/>
                  </a:lnTo>
                  <a:lnTo>
                    <a:pt x="531" y="383"/>
                  </a:lnTo>
                  <a:lnTo>
                    <a:pt x="529" y="390"/>
                  </a:lnTo>
                  <a:lnTo>
                    <a:pt x="526" y="395"/>
                  </a:lnTo>
                  <a:lnTo>
                    <a:pt x="522" y="398"/>
                  </a:lnTo>
                  <a:lnTo>
                    <a:pt x="521" y="401"/>
                  </a:lnTo>
                  <a:lnTo>
                    <a:pt x="519" y="404"/>
                  </a:lnTo>
                  <a:lnTo>
                    <a:pt x="516" y="408"/>
                  </a:lnTo>
                  <a:lnTo>
                    <a:pt x="514" y="412"/>
                  </a:lnTo>
                  <a:lnTo>
                    <a:pt x="512" y="416"/>
                  </a:lnTo>
                  <a:lnTo>
                    <a:pt x="512" y="421"/>
                  </a:lnTo>
                  <a:lnTo>
                    <a:pt x="512" y="424"/>
                  </a:lnTo>
                  <a:lnTo>
                    <a:pt x="509" y="427"/>
                  </a:lnTo>
                  <a:lnTo>
                    <a:pt x="501" y="427"/>
                  </a:lnTo>
                  <a:lnTo>
                    <a:pt x="499" y="427"/>
                  </a:lnTo>
                  <a:lnTo>
                    <a:pt x="496" y="427"/>
                  </a:lnTo>
                  <a:lnTo>
                    <a:pt x="492" y="427"/>
                  </a:lnTo>
                  <a:lnTo>
                    <a:pt x="486" y="425"/>
                  </a:lnTo>
                  <a:lnTo>
                    <a:pt x="483" y="427"/>
                  </a:lnTo>
                  <a:lnTo>
                    <a:pt x="481" y="430"/>
                  </a:lnTo>
                  <a:lnTo>
                    <a:pt x="481" y="432"/>
                  </a:lnTo>
                  <a:lnTo>
                    <a:pt x="483" y="437"/>
                  </a:lnTo>
                  <a:lnTo>
                    <a:pt x="483" y="438"/>
                  </a:lnTo>
                  <a:lnTo>
                    <a:pt x="478" y="440"/>
                  </a:lnTo>
                  <a:lnTo>
                    <a:pt x="476" y="443"/>
                  </a:lnTo>
                  <a:lnTo>
                    <a:pt x="474" y="445"/>
                  </a:lnTo>
                  <a:lnTo>
                    <a:pt x="471" y="448"/>
                  </a:lnTo>
                  <a:lnTo>
                    <a:pt x="471" y="453"/>
                  </a:lnTo>
                  <a:lnTo>
                    <a:pt x="473" y="458"/>
                  </a:lnTo>
                  <a:lnTo>
                    <a:pt x="473" y="466"/>
                  </a:lnTo>
                  <a:lnTo>
                    <a:pt x="473" y="471"/>
                  </a:lnTo>
                  <a:lnTo>
                    <a:pt x="471" y="476"/>
                  </a:lnTo>
                  <a:lnTo>
                    <a:pt x="468" y="477"/>
                  </a:lnTo>
                  <a:lnTo>
                    <a:pt x="464" y="479"/>
                  </a:lnTo>
                  <a:lnTo>
                    <a:pt x="461" y="477"/>
                  </a:lnTo>
                  <a:lnTo>
                    <a:pt x="454" y="467"/>
                  </a:lnTo>
                  <a:lnTo>
                    <a:pt x="449" y="464"/>
                  </a:lnTo>
                  <a:lnTo>
                    <a:pt x="448" y="463"/>
                  </a:lnTo>
                  <a:lnTo>
                    <a:pt x="444" y="461"/>
                  </a:lnTo>
                  <a:lnTo>
                    <a:pt x="441" y="463"/>
                  </a:lnTo>
                  <a:lnTo>
                    <a:pt x="438" y="467"/>
                  </a:lnTo>
                  <a:lnTo>
                    <a:pt x="436" y="471"/>
                  </a:lnTo>
                  <a:lnTo>
                    <a:pt x="435" y="476"/>
                  </a:lnTo>
                  <a:lnTo>
                    <a:pt x="430" y="476"/>
                  </a:lnTo>
                  <a:lnTo>
                    <a:pt x="428" y="474"/>
                  </a:lnTo>
                  <a:lnTo>
                    <a:pt x="423" y="472"/>
                  </a:lnTo>
                  <a:lnTo>
                    <a:pt x="421" y="472"/>
                  </a:lnTo>
                  <a:lnTo>
                    <a:pt x="418" y="471"/>
                  </a:lnTo>
                  <a:lnTo>
                    <a:pt x="411" y="472"/>
                  </a:lnTo>
                  <a:lnTo>
                    <a:pt x="405" y="477"/>
                  </a:lnTo>
                  <a:lnTo>
                    <a:pt x="403" y="479"/>
                  </a:lnTo>
                  <a:lnTo>
                    <a:pt x="398" y="480"/>
                  </a:lnTo>
                  <a:lnTo>
                    <a:pt x="393" y="480"/>
                  </a:lnTo>
                  <a:lnTo>
                    <a:pt x="392" y="480"/>
                  </a:lnTo>
                  <a:lnTo>
                    <a:pt x="387" y="479"/>
                  </a:lnTo>
                  <a:lnTo>
                    <a:pt x="383" y="479"/>
                  </a:lnTo>
                  <a:lnTo>
                    <a:pt x="380" y="480"/>
                  </a:lnTo>
                  <a:lnTo>
                    <a:pt x="378" y="482"/>
                  </a:lnTo>
                  <a:lnTo>
                    <a:pt x="375" y="487"/>
                  </a:lnTo>
                  <a:lnTo>
                    <a:pt x="367" y="490"/>
                  </a:lnTo>
                  <a:lnTo>
                    <a:pt x="368" y="500"/>
                  </a:lnTo>
                  <a:lnTo>
                    <a:pt x="372" y="508"/>
                  </a:lnTo>
                  <a:lnTo>
                    <a:pt x="373" y="513"/>
                  </a:lnTo>
                  <a:lnTo>
                    <a:pt x="377" y="519"/>
                  </a:lnTo>
                  <a:lnTo>
                    <a:pt x="380" y="526"/>
                  </a:lnTo>
                  <a:lnTo>
                    <a:pt x="382" y="532"/>
                  </a:lnTo>
                  <a:lnTo>
                    <a:pt x="383" y="540"/>
                  </a:lnTo>
                  <a:lnTo>
                    <a:pt x="385" y="545"/>
                  </a:lnTo>
                  <a:lnTo>
                    <a:pt x="388" y="550"/>
                  </a:lnTo>
                  <a:lnTo>
                    <a:pt x="392" y="553"/>
                  </a:lnTo>
                  <a:lnTo>
                    <a:pt x="395" y="558"/>
                  </a:lnTo>
                  <a:lnTo>
                    <a:pt x="395" y="560"/>
                  </a:lnTo>
                  <a:lnTo>
                    <a:pt x="398" y="565"/>
                  </a:lnTo>
                  <a:lnTo>
                    <a:pt x="403" y="569"/>
                  </a:lnTo>
                  <a:lnTo>
                    <a:pt x="406" y="573"/>
                  </a:lnTo>
                  <a:lnTo>
                    <a:pt x="408" y="579"/>
                  </a:lnTo>
                  <a:lnTo>
                    <a:pt x="406" y="584"/>
                  </a:lnTo>
                  <a:lnTo>
                    <a:pt x="403" y="589"/>
                  </a:lnTo>
                  <a:lnTo>
                    <a:pt x="405" y="595"/>
                  </a:lnTo>
                  <a:lnTo>
                    <a:pt x="408" y="600"/>
                  </a:lnTo>
                  <a:lnTo>
                    <a:pt x="410" y="600"/>
                  </a:lnTo>
                  <a:lnTo>
                    <a:pt x="411" y="605"/>
                  </a:lnTo>
                  <a:lnTo>
                    <a:pt x="415" y="608"/>
                  </a:lnTo>
                  <a:lnTo>
                    <a:pt x="416" y="613"/>
                  </a:lnTo>
                  <a:lnTo>
                    <a:pt x="416" y="615"/>
                  </a:lnTo>
                  <a:lnTo>
                    <a:pt x="416" y="623"/>
                  </a:lnTo>
                  <a:lnTo>
                    <a:pt x="416" y="624"/>
                  </a:lnTo>
                  <a:lnTo>
                    <a:pt x="416" y="633"/>
                  </a:lnTo>
                  <a:lnTo>
                    <a:pt x="416" y="634"/>
                  </a:lnTo>
                  <a:lnTo>
                    <a:pt x="416" y="639"/>
                  </a:lnTo>
                  <a:lnTo>
                    <a:pt x="418" y="645"/>
                  </a:lnTo>
                  <a:lnTo>
                    <a:pt x="420" y="650"/>
                  </a:lnTo>
                  <a:lnTo>
                    <a:pt x="421" y="652"/>
                  </a:lnTo>
                  <a:lnTo>
                    <a:pt x="421" y="655"/>
                  </a:lnTo>
                  <a:lnTo>
                    <a:pt x="420" y="662"/>
                  </a:lnTo>
                  <a:lnTo>
                    <a:pt x="421" y="663"/>
                  </a:lnTo>
                  <a:lnTo>
                    <a:pt x="425" y="665"/>
                  </a:lnTo>
                  <a:lnTo>
                    <a:pt x="426" y="670"/>
                  </a:lnTo>
                  <a:lnTo>
                    <a:pt x="426" y="673"/>
                  </a:lnTo>
                  <a:lnTo>
                    <a:pt x="426" y="679"/>
                  </a:lnTo>
                  <a:lnTo>
                    <a:pt x="425" y="684"/>
                  </a:lnTo>
                  <a:lnTo>
                    <a:pt x="423" y="691"/>
                  </a:lnTo>
                  <a:lnTo>
                    <a:pt x="421" y="697"/>
                  </a:lnTo>
                  <a:lnTo>
                    <a:pt x="421" y="699"/>
                  </a:lnTo>
                  <a:lnTo>
                    <a:pt x="425" y="702"/>
                  </a:lnTo>
                  <a:lnTo>
                    <a:pt x="428" y="709"/>
                  </a:lnTo>
                  <a:lnTo>
                    <a:pt x="433" y="717"/>
                  </a:lnTo>
                  <a:lnTo>
                    <a:pt x="435" y="720"/>
                  </a:lnTo>
                  <a:lnTo>
                    <a:pt x="438" y="726"/>
                  </a:lnTo>
                  <a:lnTo>
                    <a:pt x="438" y="728"/>
                  </a:lnTo>
                  <a:lnTo>
                    <a:pt x="438" y="733"/>
                  </a:lnTo>
                  <a:lnTo>
                    <a:pt x="440" y="738"/>
                  </a:lnTo>
                  <a:lnTo>
                    <a:pt x="446" y="741"/>
                  </a:lnTo>
                  <a:lnTo>
                    <a:pt x="448" y="749"/>
                  </a:lnTo>
                  <a:lnTo>
                    <a:pt x="448" y="756"/>
                  </a:lnTo>
                  <a:lnTo>
                    <a:pt x="451" y="757"/>
                  </a:lnTo>
                  <a:lnTo>
                    <a:pt x="454" y="764"/>
                  </a:lnTo>
                  <a:lnTo>
                    <a:pt x="456" y="767"/>
                  </a:lnTo>
                  <a:lnTo>
                    <a:pt x="456" y="768"/>
                  </a:lnTo>
                  <a:lnTo>
                    <a:pt x="454" y="770"/>
                  </a:lnTo>
                  <a:lnTo>
                    <a:pt x="453" y="772"/>
                  </a:lnTo>
                  <a:lnTo>
                    <a:pt x="451" y="775"/>
                  </a:lnTo>
                  <a:lnTo>
                    <a:pt x="456" y="783"/>
                  </a:lnTo>
                  <a:lnTo>
                    <a:pt x="458" y="788"/>
                  </a:lnTo>
                  <a:lnTo>
                    <a:pt x="453" y="796"/>
                  </a:lnTo>
                  <a:lnTo>
                    <a:pt x="454" y="799"/>
                  </a:lnTo>
                  <a:lnTo>
                    <a:pt x="454" y="802"/>
                  </a:lnTo>
                  <a:lnTo>
                    <a:pt x="454" y="811"/>
                  </a:lnTo>
                  <a:lnTo>
                    <a:pt x="453" y="820"/>
                  </a:lnTo>
                  <a:lnTo>
                    <a:pt x="456" y="825"/>
                  </a:lnTo>
                  <a:lnTo>
                    <a:pt x="463" y="827"/>
                  </a:lnTo>
                  <a:lnTo>
                    <a:pt x="473" y="828"/>
                  </a:lnTo>
                  <a:lnTo>
                    <a:pt x="474" y="835"/>
                  </a:lnTo>
                  <a:lnTo>
                    <a:pt x="474" y="845"/>
                  </a:lnTo>
                  <a:lnTo>
                    <a:pt x="473" y="853"/>
                  </a:lnTo>
                  <a:lnTo>
                    <a:pt x="466" y="862"/>
                  </a:lnTo>
                  <a:lnTo>
                    <a:pt x="469" y="866"/>
                  </a:lnTo>
                  <a:lnTo>
                    <a:pt x="474" y="864"/>
                  </a:lnTo>
                  <a:lnTo>
                    <a:pt x="479" y="862"/>
                  </a:lnTo>
                  <a:lnTo>
                    <a:pt x="489" y="862"/>
                  </a:lnTo>
                  <a:lnTo>
                    <a:pt x="496" y="864"/>
                  </a:lnTo>
                  <a:lnTo>
                    <a:pt x="504" y="866"/>
                  </a:lnTo>
                  <a:lnTo>
                    <a:pt x="506" y="870"/>
                  </a:lnTo>
                  <a:lnTo>
                    <a:pt x="506" y="878"/>
                  </a:lnTo>
                  <a:lnTo>
                    <a:pt x="507" y="882"/>
                  </a:lnTo>
                  <a:lnTo>
                    <a:pt x="514" y="885"/>
                  </a:lnTo>
                  <a:lnTo>
                    <a:pt x="524" y="891"/>
                  </a:lnTo>
                  <a:lnTo>
                    <a:pt x="526" y="896"/>
                  </a:lnTo>
                  <a:lnTo>
                    <a:pt x="526" y="903"/>
                  </a:lnTo>
                  <a:lnTo>
                    <a:pt x="527" y="906"/>
                  </a:lnTo>
                  <a:lnTo>
                    <a:pt x="534" y="909"/>
                  </a:lnTo>
                  <a:lnTo>
                    <a:pt x="539" y="914"/>
                  </a:lnTo>
                  <a:lnTo>
                    <a:pt x="545" y="922"/>
                  </a:lnTo>
                  <a:lnTo>
                    <a:pt x="547" y="927"/>
                  </a:lnTo>
                  <a:lnTo>
                    <a:pt x="547" y="935"/>
                  </a:lnTo>
                  <a:lnTo>
                    <a:pt x="542" y="935"/>
                  </a:lnTo>
                  <a:lnTo>
                    <a:pt x="539" y="937"/>
                  </a:lnTo>
                  <a:lnTo>
                    <a:pt x="534" y="937"/>
                  </a:lnTo>
                  <a:lnTo>
                    <a:pt x="527" y="937"/>
                  </a:lnTo>
                  <a:lnTo>
                    <a:pt x="522" y="938"/>
                  </a:lnTo>
                  <a:lnTo>
                    <a:pt x="526" y="950"/>
                  </a:lnTo>
                  <a:lnTo>
                    <a:pt x="531" y="955"/>
                  </a:lnTo>
                  <a:lnTo>
                    <a:pt x="535" y="964"/>
                  </a:lnTo>
                  <a:lnTo>
                    <a:pt x="534" y="971"/>
                  </a:lnTo>
                  <a:lnTo>
                    <a:pt x="539" y="976"/>
                  </a:lnTo>
                  <a:lnTo>
                    <a:pt x="534" y="977"/>
                  </a:lnTo>
                  <a:lnTo>
                    <a:pt x="524" y="977"/>
                  </a:lnTo>
                  <a:lnTo>
                    <a:pt x="517" y="974"/>
                  </a:lnTo>
                  <a:lnTo>
                    <a:pt x="509" y="971"/>
                  </a:lnTo>
                  <a:lnTo>
                    <a:pt x="504" y="971"/>
                  </a:lnTo>
                  <a:lnTo>
                    <a:pt x="501" y="967"/>
                  </a:lnTo>
                  <a:lnTo>
                    <a:pt x="496" y="966"/>
                  </a:lnTo>
                  <a:lnTo>
                    <a:pt x="492" y="967"/>
                  </a:lnTo>
                  <a:lnTo>
                    <a:pt x="488" y="971"/>
                  </a:lnTo>
                  <a:lnTo>
                    <a:pt x="484" y="969"/>
                  </a:lnTo>
                  <a:lnTo>
                    <a:pt x="479" y="967"/>
                  </a:lnTo>
                  <a:lnTo>
                    <a:pt x="474" y="969"/>
                  </a:lnTo>
                  <a:lnTo>
                    <a:pt x="469" y="971"/>
                  </a:lnTo>
                  <a:lnTo>
                    <a:pt x="464" y="972"/>
                  </a:lnTo>
                  <a:lnTo>
                    <a:pt x="464" y="979"/>
                  </a:lnTo>
                  <a:lnTo>
                    <a:pt x="468" y="985"/>
                  </a:lnTo>
                  <a:lnTo>
                    <a:pt x="469" y="997"/>
                  </a:lnTo>
                  <a:lnTo>
                    <a:pt x="476" y="1000"/>
                  </a:lnTo>
                  <a:lnTo>
                    <a:pt x="476" y="1010"/>
                  </a:lnTo>
                  <a:lnTo>
                    <a:pt x="484" y="1011"/>
                  </a:lnTo>
                  <a:lnTo>
                    <a:pt x="483" y="1013"/>
                  </a:lnTo>
                  <a:lnTo>
                    <a:pt x="483" y="1019"/>
                  </a:lnTo>
                  <a:lnTo>
                    <a:pt x="484" y="1023"/>
                  </a:lnTo>
                  <a:lnTo>
                    <a:pt x="481" y="1023"/>
                  </a:lnTo>
                  <a:lnTo>
                    <a:pt x="474" y="1021"/>
                  </a:lnTo>
                  <a:lnTo>
                    <a:pt x="471" y="1023"/>
                  </a:lnTo>
                  <a:lnTo>
                    <a:pt x="469" y="1029"/>
                  </a:lnTo>
                  <a:lnTo>
                    <a:pt x="469" y="1034"/>
                  </a:lnTo>
                  <a:lnTo>
                    <a:pt x="468" y="1039"/>
                  </a:lnTo>
                  <a:lnTo>
                    <a:pt x="463" y="1042"/>
                  </a:lnTo>
                  <a:lnTo>
                    <a:pt x="464" y="1047"/>
                  </a:lnTo>
                  <a:lnTo>
                    <a:pt x="463" y="1052"/>
                  </a:lnTo>
                  <a:lnTo>
                    <a:pt x="456" y="1052"/>
                  </a:lnTo>
                  <a:lnTo>
                    <a:pt x="449" y="1052"/>
                  </a:lnTo>
                  <a:lnTo>
                    <a:pt x="446" y="1053"/>
                  </a:lnTo>
                  <a:lnTo>
                    <a:pt x="443" y="1055"/>
                  </a:lnTo>
                  <a:lnTo>
                    <a:pt x="440" y="1061"/>
                  </a:lnTo>
                  <a:lnTo>
                    <a:pt x="441" y="1071"/>
                  </a:lnTo>
                  <a:lnTo>
                    <a:pt x="443" y="1074"/>
                  </a:lnTo>
                  <a:lnTo>
                    <a:pt x="440" y="1078"/>
                  </a:lnTo>
                  <a:lnTo>
                    <a:pt x="440" y="1082"/>
                  </a:lnTo>
                  <a:lnTo>
                    <a:pt x="441" y="1089"/>
                  </a:lnTo>
                  <a:lnTo>
                    <a:pt x="443" y="1094"/>
                  </a:lnTo>
                  <a:lnTo>
                    <a:pt x="443" y="1097"/>
                  </a:lnTo>
                  <a:lnTo>
                    <a:pt x="438" y="1099"/>
                  </a:lnTo>
                  <a:lnTo>
                    <a:pt x="431" y="1102"/>
                  </a:lnTo>
                  <a:lnTo>
                    <a:pt x="423" y="1105"/>
                  </a:lnTo>
                  <a:lnTo>
                    <a:pt x="418" y="1112"/>
                  </a:lnTo>
                  <a:lnTo>
                    <a:pt x="418" y="1115"/>
                  </a:lnTo>
                  <a:lnTo>
                    <a:pt x="418" y="1118"/>
                  </a:lnTo>
                  <a:lnTo>
                    <a:pt x="418" y="1126"/>
                  </a:lnTo>
                  <a:lnTo>
                    <a:pt x="418" y="1131"/>
                  </a:lnTo>
                  <a:lnTo>
                    <a:pt x="413" y="1139"/>
                  </a:lnTo>
                  <a:lnTo>
                    <a:pt x="416" y="1154"/>
                  </a:lnTo>
                  <a:lnTo>
                    <a:pt x="418" y="1165"/>
                  </a:lnTo>
                  <a:lnTo>
                    <a:pt x="413" y="1176"/>
                  </a:lnTo>
                  <a:lnTo>
                    <a:pt x="408" y="1183"/>
                  </a:lnTo>
                  <a:lnTo>
                    <a:pt x="408" y="1186"/>
                  </a:lnTo>
                  <a:lnTo>
                    <a:pt x="405" y="1192"/>
                  </a:lnTo>
                  <a:lnTo>
                    <a:pt x="400" y="1192"/>
                  </a:lnTo>
                  <a:lnTo>
                    <a:pt x="393" y="1191"/>
                  </a:lnTo>
                  <a:lnTo>
                    <a:pt x="385" y="1192"/>
                  </a:lnTo>
                  <a:lnTo>
                    <a:pt x="382" y="1192"/>
                  </a:lnTo>
                  <a:lnTo>
                    <a:pt x="372" y="1189"/>
                  </a:lnTo>
                  <a:lnTo>
                    <a:pt x="367" y="1184"/>
                  </a:lnTo>
                  <a:lnTo>
                    <a:pt x="362" y="1181"/>
                  </a:lnTo>
                  <a:lnTo>
                    <a:pt x="357" y="1178"/>
                  </a:lnTo>
                  <a:lnTo>
                    <a:pt x="352" y="1168"/>
                  </a:lnTo>
                  <a:lnTo>
                    <a:pt x="347" y="1168"/>
                  </a:lnTo>
                  <a:lnTo>
                    <a:pt x="344" y="1167"/>
                  </a:lnTo>
                  <a:lnTo>
                    <a:pt x="339" y="1167"/>
                  </a:lnTo>
                  <a:lnTo>
                    <a:pt x="334" y="1167"/>
                  </a:lnTo>
                  <a:lnTo>
                    <a:pt x="325" y="1160"/>
                  </a:lnTo>
                  <a:lnTo>
                    <a:pt x="319" y="1158"/>
                  </a:lnTo>
                  <a:lnTo>
                    <a:pt x="314" y="1160"/>
                  </a:lnTo>
                  <a:lnTo>
                    <a:pt x="302" y="1162"/>
                  </a:lnTo>
                  <a:lnTo>
                    <a:pt x="297" y="1160"/>
                  </a:lnTo>
                  <a:lnTo>
                    <a:pt x="294" y="1158"/>
                  </a:lnTo>
                  <a:lnTo>
                    <a:pt x="282" y="1160"/>
                  </a:lnTo>
                  <a:lnTo>
                    <a:pt x="279" y="1162"/>
                  </a:lnTo>
                  <a:lnTo>
                    <a:pt x="272" y="1160"/>
                  </a:lnTo>
                  <a:lnTo>
                    <a:pt x="269" y="1158"/>
                  </a:lnTo>
                  <a:lnTo>
                    <a:pt x="263" y="1158"/>
                  </a:lnTo>
                  <a:lnTo>
                    <a:pt x="259" y="1160"/>
                  </a:lnTo>
                  <a:lnTo>
                    <a:pt x="246" y="1154"/>
                  </a:lnTo>
                  <a:lnTo>
                    <a:pt x="243" y="1162"/>
                  </a:lnTo>
                  <a:lnTo>
                    <a:pt x="236" y="1163"/>
                  </a:lnTo>
                  <a:lnTo>
                    <a:pt x="233" y="1167"/>
                  </a:lnTo>
                  <a:lnTo>
                    <a:pt x="228" y="1171"/>
                  </a:lnTo>
                  <a:lnTo>
                    <a:pt x="225" y="1173"/>
                  </a:lnTo>
                  <a:lnTo>
                    <a:pt x="221" y="1176"/>
                  </a:lnTo>
                  <a:lnTo>
                    <a:pt x="221" y="1181"/>
                  </a:lnTo>
                  <a:lnTo>
                    <a:pt x="221" y="1184"/>
                  </a:lnTo>
                  <a:lnTo>
                    <a:pt x="220" y="1189"/>
                  </a:lnTo>
                  <a:lnTo>
                    <a:pt x="218" y="1194"/>
                  </a:lnTo>
                  <a:lnTo>
                    <a:pt x="221" y="1201"/>
                  </a:lnTo>
                  <a:lnTo>
                    <a:pt x="226" y="1207"/>
                  </a:lnTo>
                  <a:lnTo>
                    <a:pt x="226" y="1213"/>
                  </a:lnTo>
                  <a:lnTo>
                    <a:pt x="231" y="1218"/>
                  </a:lnTo>
                  <a:lnTo>
                    <a:pt x="236" y="1222"/>
                  </a:lnTo>
                  <a:lnTo>
                    <a:pt x="239" y="1225"/>
                  </a:lnTo>
                  <a:lnTo>
                    <a:pt x="244" y="1226"/>
                  </a:lnTo>
                  <a:lnTo>
                    <a:pt x="248" y="1228"/>
                  </a:lnTo>
                  <a:lnTo>
                    <a:pt x="249" y="1233"/>
                  </a:lnTo>
                  <a:lnTo>
                    <a:pt x="246" y="1243"/>
                  </a:lnTo>
                  <a:lnTo>
                    <a:pt x="248" y="1251"/>
                  </a:lnTo>
                  <a:lnTo>
                    <a:pt x="249" y="1257"/>
                  </a:lnTo>
                  <a:lnTo>
                    <a:pt x="249" y="1267"/>
                  </a:lnTo>
                  <a:lnTo>
                    <a:pt x="251" y="1272"/>
                  </a:lnTo>
                  <a:lnTo>
                    <a:pt x="251" y="1275"/>
                  </a:lnTo>
                  <a:lnTo>
                    <a:pt x="251" y="1278"/>
                  </a:lnTo>
                  <a:lnTo>
                    <a:pt x="243" y="1278"/>
                  </a:lnTo>
                  <a:lnTo>
                    <a:pt x="234" y="1281"/>
                  </a:lnTo>
                  <a:lnTo>
                    <a:pt x="234" y="1288"/>
                  </a:lnTo>
                  <a:lnTo>
                    <a:pt x="231" y="1294"/>
                  </a:lnTo>
                  <a:lnTo>
                    <a:pt x="228" y="1299"/>
                  </a:lnTo>
                  <a:lnTo>
                    <a:pt x="223" y="1302"/>
                  </a:lnTo>
                  <a:lnTo>
                    <a:pt x="220" y="1306"/>
                  </a:lnTo>
                  <a:lnTo>
                    <a:pt x="218" y="1312"/>
                  </a:lnTo>
                  <a:lnTo>
                    <a:pt x="216" y="1317"/>
                  </a:lnTo>
                  <a:lnTo>
                    <a:pt x="211" y="1320"/>
                  </a:lnTo>
                  <a:lnTo>
                    <a:pt x="206" y="1319"/>
                  </a:lnTo>
                  <a:lnTo>
                    <a:pt x="201" y="1312"/>
                  </a:lnTo>
                  <a:lnTo>
                    <a:pt x="195" y="1306"/>
                  </a:lnTo>
                  <a:lnTo>
                    <a:pt x="185" y="1301"/>
                  </a:lnTo>
                  <a:lnTo>
                    <a:pt x="175" y="1299"/>
                  </a:lnTo>
                  <a:lnTo>
                    <a:pt x="165" y="1299"/>
                  </a:lnTo>
                  <a:lnTo>
                    <a:pt x="152" y="1302"/>
                  </a:lnTo>
                  <a:lnTo>
                    <a:pt x="147" y="1307"/>
                  </a:lnTo>
                  <a:lnTo>
                    <a:pt x="140" y="1312"/>
                  </a:lnTo>
                  <a:lnTo>
                    <a:pt x="137" y="1314"/>
                  </a:lnTo>
                  <a:lnTo>
                    <a:pt x="129" y="1314"/>
                  </a:lnTo>
                  <a:lnTo>
                    <a:pt x="119" y="1319"/>
                  </a:lnTo>
                  <a:lnTo>
                    <a:pt x="109" y="1322"/>
                  </a:lnTo>
                  <a:lnTo>
                    <a:pt x="99" y="1327"/>
                  </a:lnTo>
                  <a:lnTo>
                    <a:pt x="89" y="1330"/>
                  </a:lnTo>
                  <a:lnTo>
                    <a:pt x="81" y="1338"/>
                  </a:lnTo>
                  <a:lnTo>
                    <a:pt x="74" y="1345"/>
                  </a:lnTo>
                  <a:lnTo>
                    <a:pt x="69" y="1348"/>
                  </a:lnTo>
                  <a:lnTo>
                    <a:pt x="66" y="1351"/>
                  </a:lnTo>
                  <a:lnTo>
                    <a:pt x="64" y="1353"/>
                  </a:lnTo>
                  <a:lnTo>
                    <a:pt x="59" y="1353"/>
                  </a:lnTo>
                  <a:lnTo>
                    <a:pt x="53" y="1353"/>
                  </a:lnTo>
                  <a:lnTo>
                    <a:pt x="48" y="1357"/>
                  </a:lnTo>
                  <a:lnTo>
                    <a:pt x="46" y="1361"/>
                  </a:lnTo>
                  <a:lnTo>
                    <a:pt x="41" y="1364"/>
                  </a:lnTo>
                  <a:lnTo>
                    <a:pt x="36" y="1367"/>
                  </a:lnTo>
                  <a:lnTo>
                    <a:pt x="31" y="1369"/>
                  </a:lnTo>
                  <a:lnTo>
                    <a:pt x="28" y="1370"/>
                  </a:lnTo>
                  <a:lnTo>
                    <a:pt x="24" y="1372"/>
                  </a:lnTo>
                  <a:lnTo>
                    <a:pt x="23" y="1375"/>
                  </a:lnTo>
                  <a:lnTo>
                    <a:pt x="21" y="1382"/>
                  </a:lnTo>
                  <a:lnTo>
                    <a:pt x="18" y="1387"/>
                  </a:lnTo>
                  <a:lnTo>
                    <a:pt x="10" y="1391"/>
                  </a:lnTo>
                  <a:lnTo>
                    <a:pt x="10" y="1388"/>
                  </a:lnTo>
                  <a:lnTo>
                    <a:pt x="10" y="1385"/>
                  </a:lnTo>
                  <a:lnTo>
                    <a:pt x="6" y="1380"/>
                  </a:lnTo>
                  <a:lnTo>
                    <a:pt x="3" y="1377"/>
                  </a:lnTo>
                  <a:lnTo>
                    <a:pt x="0" y="1375"/>
                  </a:lnTo>
                  <a:lnTo>
                    <a:pt x="0" y="1369"/>
                  </a:lnTo>
                  <a:lnTo>
                    <a:pt x="1" y="1361"/>
                  </a:lnTo>
                  <a:lnTo>
                    <a:pt x="3" y="1353"/>
                  </a:lnTo>
                  <a:lnTo>
                    <a:pt x="8" y="1343"/>
                  </a:lnTo>
                  <a:lnTo>
                    <a:pt x="10" y="1340"/>
                  </a:lnTo>
                  <a:lnTo>
                    <a:pt x="14" y="1338"/>
                  </a:lnTo>
                  <a:lnTo>
                    <a:pt x="19" y="1336"/>
                  </a:lnTo>
                  <a:lnTo>
                    <a:pt x="23" y="1333"/>
                  </a:lnTo>
                  <a:lnTo>
                    <a:pt x="26" y="1330"/>
                  </a:lnTo>
                  <a:lnTo>
                    <a:pt x="24" y="1323"/>
                  </a:lnTo>
                  <a:lnTo>
                    <a:pt x="24" y="1312"/>
                  </a:lnTo>
                  <a:lnTo>
                    <a:pt x="18" y="1304"/>
                  </a:lnTo>
                  <a:lnTo>
                    <a:pt x="16" y="1299"/>
                  </a:lnTo>
                  <a:lnTo>
                    <a:pt x="18" y="1294"/>
                  </a:lnTo>
                  <a:lnTo>
                    <a:pt x="21" y="1288"/>
                  </a:lnTo>
                  <a:lnTo>
                    <a:pt x="21" y="1281"/>
                  </a:lnTo>
                  <a:lnTo>
                    <a:pt x="21" y="1277"/>
                  </a:lnTo>
                  <a:lnTo>
                    <a:pt x="23" y="1268"/>
                  </a:lnTo>
                  <a:lnTo>
                    <a:pt x="23" y="1262"/>
                  </a:lnTo>
                  <a:lnTo>
                    <a:pt x="21" y="1254"/>
                  </a:lnTo>
                  <a:lnTo>
                    <a:pt x="19" y="1247"/>
                  </a:lnTo>
                  <a:lnTo>
                    <a:pt x="16" y="1239"/>
                  </a:lnTo>
                  <a:lnTo>
                    <a:pt x="14" y="1228"/>
                  </a:lnTo>
                  <a:lnTo>
                    <a:pt x="11" y="1220"/>
                  </a:lnTo>
                  <a:lnTo>
                    <a:pt x="8" y="1217"/>
                  </a:lnTo>
                  <a:lnTo>
                    <a:pt x="1" y="1212"/>
                  </a:lnTo>
                  <a:lnTo>
                    <a:pt x="0" y="1207"/>
                  </a:lnTo>
                  <a:lnTo>
                    <a:pt x="3" y="1199"/>
                  </a:lnTo>
                  <a:lnTo>
                    <a:pt x="8" y="1186"/>
                  </a:lnTo>
                  <a:lnTo>
                    <a:pt x="10" y="1178"/>
                  </a:lnTo>
                  <a:lnTo>
                    <a:pt x="10" y="1175"/>
                  </a:lnTo>
                  <a:lnTo>
                    <a:pt x="8" y="1170"/>
                  </a:lnTo>
                  <a:lnTo>
                    <a:pt x="6" y="1163"/>
                  </a:lnTo>
                  <a:lnTo>
                    <a:pt x="3" y="1154"/>
                  </a:lnTo>
                  <a:lnTo>
                    <a:pt x="6" y="1147"/>
                  </a:lnTo>
                  <a:lnTo>
                    <a:pt x="6" y="1139"/>
                  </a:lnTo>
                  <a:lnTo>
                    <a:pt x="6" y="1134"/>
                  </a:lnTo>
                  <a:lnTo>
                    <a:pt x="13" y="1131"/>
                  </a:lnTo>
                  <a:lnTo>
                    <a:pt x="26" y="1129"/>
                  </a:lnTo>
                  <a:lnTo>
                    <a:pt x="31" y="1128"/>
                  </a:lnTo>
                  <a:lnTo>
                    <a:pt x="38" y="1126"/>
                  </a:lnTo>
                  <a:lnTo>
                    <a:pt x="41" y="1124"/>
                  </a:lnTo>
                  <a:lnTo>
                    <a:pt x="44" y="1123"/>
                  </a:lnTo>
                  <a:lnTo>
                    <a:pt x="49" y="1118"/>
                  </a:lnTo>
                  <a:lnTo>
                    <a:pt x="56" y="1116"/>
                  </a:lnTo>
                  <a:lnTo>
                    <a:pt x="62" y="1115"/>
                  </a:lnTo>
                  <a:lnTo>
                    <a:pt x="67" y="1110"/>
                  </a:lnTo>
                  <a:lnTo>
                    <a:pt x="71" y="1103"/>
                  </a:lnTo>
                  <a:lnTo>
                    <a:pt x="71" y="1099"/>
                  </a:lnTo>
                  <a:lnTo>
                    <a:pt x="69" y="1094"/>
                  </a:lnTo>
                  <a:lnTo>
                    <a:pt x="64" y="1089"/>
                  </a:lnTo>
                  <a:lnTo>
                    <a:pt x="61" y="1087"/>
                  </a:lnTo>
                  <a:lnTo>
                    <a:pt x="54" y="1082"/>
                  </a:lnTo>
                  <a:lnTo>
                    <a:pt x="48" y="1076"/>
                  </a:lnTo>
                  <a:lnTo>
                    <a:pt x="46" y="1071"/>
                  </a:lnTo>
                  <a:lnTo>
                    <a:pt x="44" y="1066"/>
                  </a:lnTo>
                  <a:lnTo>
                    <a:pt x="39" y="1063"/>
                  </a:lnTo>
                  <a:lnTo>
                    <a:pt x="36" y="1060"/>
                  </a:lnTo>
                  <a:lnTo>
                    <a:pt x="29" y="1058"/>
                  </a:lnTo>
                  <a:lnTo>
                    <a:pt x="21" y="1044"/>
                  </a:lnTo>
                  <a:lnTo>
                    <a:pt x="23" y="1040"/>
                  </a:lnTo>
                  <a:lnTo>
                    <a:pt x="24" y="1035"/>
                  </a:lnTo>
                  <a:lnTo>
                    <a:pt x="24" y="1029"/>
                  </a:lnTo>
                  <a:lnTo>
                    <a:pt x="21" y="1024"/>
                  </a:lnTo>
                  <a:lnTo>
                    <a:pt x="21" y="101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92" name="Freeform 192"/>
            <p:cNvSpPr>
              <a:spLocks/>
            </p:cNvSpPr>
            <p:nvPr/>
          </p:nvSpPr>
          <p:spPr bwMode="auto">
            <a:xfrm>
              <a:off x="1098549" y="2159795"/>
              <a:ext cx="187325" cy="646113"/>
            </a:xfrm>
            <a:custGeom>
              <a:avLst/>
              <a:gdLst>
                <a:gd name="T0" fmla="*/ 25 w 237"/>
                <a:gd name="T1" fmla="*/ 801 h 814"/>
                <a:gd name="T2" fmla="*/ 35 w 237"/>
                <a:gd name="T3" fmla="*/ 788 h 814"/>
                <a:gd name="T4" fmla="*/ 60 w 237"/>
                <a:gd name="T5" fmla="*/ 781 h 814"/>
                <a:gd name="T6" fmla="*/ 79 w 237"/>
                <a:gd name="T7" fmla="*/ 783 h 814"/>
                <a:gd name="T8" fmla="*/ 98 w 237"/>
                <a:gd name="T9" fmla="*/ 778 h 814"/>
                <a:gd name="T10" fmla="*/ 116 w 237"/>
                <a:gd name="T11" fmla="*/ 762 h 814"/>
                <a:gd name="T12" fmla="*/ 131 w 237"/>
                <a:gd name="T13" fmla="*/ 744 h 814"/>
                <a:gd name="T14" fmla="*/ 139 w 237"/>
                <a:gd name="T15" fmla="*/ 759 h 814"/>
                <a:gd name="T16" fmla="*/ 142 w 237"/>
                <a:gd name="T17" fmla="*/ 773 h 814"/>
                <a:gd name="T18" fmla="*/ 151 w 237"/>
                <a:gd name="T19" fmla="*/ 785 h 814"/>
                <a:gd name="T20" fmla="*/ 177 w 237"/>
                <a:gd name="T21" fmla="*/ 781 h 814"/>
                <a:gd name="T22" fmla="*/ 190 w 237"/>
                <a:gd name="T23" fmla="*/ 773 h 814"/>
                <a:gd name="T24" fmla="*/ 200 w 237"/>
                <a:gd name="T25" fmla="*/ 765 h 814"/>
                <a:gd name="T26" fmla="*/ 212 w 237"/>
                <a:gd name="T27" fmla="*/ 734 h 814"/>
                <a:gd name="T28" fmla="*/ 218 w 237"/>
                <a:gd name="T29" fmla="*/ 700 h 814"/>
                <a:gd name="T30" fmla="*/ 210 w 237"/>
                <a:gd name="T31" fmla="*/ 678 h 814"/>
                <a:gd name="T32" fmla="*/ 203 w 237"/>
                <a:gd name="T33" fmla="*/ 658 h 814"/>
                <a:gd name="T34" fmla="*/ 194 w 237"/>
                <a:gd name="T35" fmla="*/ 632 h 814"/>
                <a:gd name="T36" fmla="*/ 179 w 237"/>
                <a:gd name="T37" fmla="*/ 579 h 814"/>
                <a:gd name="T38" fmla="*/ 154 w 237"/>
                <a:gd name="T39" fmla="*/ 561 h 814"/>
                <a:gd name="T40" fmla="*/ 124 w 237"/>
                <a:gd name="T41" fmla="*/ 563 h 814"/>
                <a:gd name="T42" fmla="*/ 127 w 237"/>
                <a:gd name="T43" fmla="*/ 545 h 814"/>
                <a:gd name="T44" fmla="*/ 136 w 237"/>
                <a:gd name="T45" fmla="*/ 534 h 814"/>
                <a:gd name="T46" fmla="*/ 141 w 237"/>
                <a:gd name="T47" fmla="*/ 513 h 814"/>
                <a:gd name="T48" fmla="*/ 154 w 237"/>
                <a:gd name="T49" fmla="*/ 493 h 814"/>
                <a:gd name="T50" fmla="*/ 152 w 237"/>
                <a:gd name="T51" fmla="*/ 472 h 814"/>
                <a:gd name="T52" fmla="*/ 147 w 237"/>
                <a:gd name="T53" fmla="*/ 461 h 814"/>
                <a:gd name="T54" fmla="*/ 152 w 237"/>
                <a:gd name="T55" fmla="*/ 446 h 814"/>
                <a:gd name="T56" fmla="*/ 152 w 237"/>
                <a:gd name="T57" fmla="*/ 424 h 814"/>
                <a:gd name="T58" fmla="*/ 151 w 237"/>
                <a:gd name="T59" fmla="*/ 395 h 814"/>
                <a:gd name="T60" fmla="*/ 126 w 237"/>
                <a:gd name="T61" fmla="*/ 357 h 814"/>
                <a:gd name="T62" fmla="*/ 127 w 237"/>
                <a:gd name="T63" fmla="*/ 331 h 814"/>
                <a:gd name="T64" fmla="*/ 122 w 237"/>
                <a:gd name="T65" fmla="*/ 307 h 814"/>
                <a:gd name="T66" fmla="*/ 113 w 237"/>
                <a:gd name="T67" fmla="*/ 285 h 814"/>
                <a:gd name="T68" fmla="*/ 73 w 237"/>
                <a:gd name="T69" fmla="*/ 270 h 814"/>
                <a:gd name="T70" fmla="*/ 58 w 237"/>
                <a:gd name="T71" fmla="*/ 259 h 814"/>
                <a:gd name="T72" fmla="*/ 40 w 237"/>
                <a:gd name="T73" fmla="*/ 249 h 814"/>
                <a:gd name="T74" fmla="*/ 13 w 237"/>
                <a:gd name="T75" fmla="*/ 242 h 814"/>
                <a:gd name="T76" fmla="*/ 10 w 237"/>
                <a:gd name="T77" fmla="*/ 218 h 814"/>
                <a:gd name="T78" fmla="*/ 12 w 237"/>
                <a:gd name="T79" fmla="*/ 207 h 814"/>
                <a:gd name="T80" fmla="*/ 28 w 237"/>
                <a:gd name="T81" fmla="*/ 200 h 814"/>
                <a:gd name="T82" fmla="*/ 40 w 237"/>
                <a:gd name="T83" fmla="*/ 196 h 814"/>
                <a:gd name="T84" fmla="*/ 31 w 237"/>
                <a:gd name="T85" fmla="*/ 178 h 814"/>
                <a:gd name="T86" fmla="*/ 20 w 237"/>
                <a:gd name="T87" fmla="*/ 166 h 814"/>
                <a:gd name="T88" fmla="*/ 23 w 237"/>
                <a:gd name="T89" fmla="*/ 149 h 814"/>
                <a:gd name="T90" fmla="*/ 36 w 237"/>
                <a:gd name="T91" fmla="*/ 128 h 814"/>
                <a:gd name="T92" fmla="*/ 36 w 237"/>
                <a:gd name="T93" fmla="*/ 113 h 814"/>
                <a:gd name="T94" fmla="*/ 31 w 237"/>
                <a:gd name="T95" fmla="*/ 108 h 814"/>
                <a:gd name="T96" fmla="*/ 41 w 237"/>
                <a:gd name="T97" fmla="*/ 90 h 814"/>
                <a:gd name="T98" fmla="*/ 56 w 237"/>
                <a:gd name="T99" fmla="*/ 89 h 814"/>
                <a:gd name="T100" fmla="*/ 66 w 237"/>
                <a:gd name="T101" fmla="*/ 77 h 814"/>
                <a:gd name="T102" fmla="*/ 83 w 237"/>
                <a:gd name="T103" fmla="*/ 89 h 814"/>
                <a:gd name="T104" fmla="*/ 99 w 237"/>
                <a:gd name="T105" fmla="*/ 89 h 814"/>
                <a:gd name="T106" fmla="*/ 117 w 237"/>
                <a:gd name="T107" fmla="*/ 74 h 814"/>
                <a:gd name="T108" fmla="*/ 147 w 237"/>
                <a:gd name="T109" fmla="*/ 66 h 814"/>
                <a:gd name="T110" fmla="*/ 160 w 237"/>
                <a:gd name="T111" fmla="*/ 56 h 814"/>
                <a:gd name="T112" fmla="*/ 174 w 237"/>
                <a:gd name="T113" fmla="*/ 40 h 814"/>
                <a:gd name="T114" fmla="*/ 192 w 237"/>
                <a:gd name="T115" fmla="*/ 27 h 814"/>
                <a:gd name="T116" fmla="*/ 208 w 237"/>
                <a:gd name="T117" fmla="*/ 18 h 814"/>
                <a:gd name="T118" fmla="*/ 220 w 237"/>
                <a:gd name="T119" fmla="*/ 0 h 814"/>
                <a:gd name="T120" fmla="*/ 237 w 237"/>
                <a:gd name="T121" fmla="*/ 3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7" h="814">
                  <a:moveTo>
                    <a:pt x="38" y="814"/>
                  </a:moveTo>
                  <a:lnTo>
                    <a:pt x="31" y="807"/>
                  </a:lnTo>
                  <a:lnTo>
                    <a:pt x="30" y="806"/>
                  </a:lnTo>
                  <a:lnTo>
                    <a:pt x="25" y="802"/>
                  </a:lnTo>
                  <a:lnTo>
                    <a:pt x="25" y="801"/>
                  </a:lnTo>
                  <a:lnTo>
                    <a:pt x="23" y="796"/>
                  </a:lnTo>
                  <a:lnTo>
                    <a:pt x="23" y="793"/>
                  </a:lnTo>
                  <a:lnTo>
                    <a:pt x="30" y="788"/>
                  </a:lnTo>
                  <a:lnTo>
                    <a:pt x="33" y="788"/>
                  </a:lnTo>
                  <a:lnTo>
                    <a:pt x="35" y="788"/>
                  </a:lnTo>
                  <a:lnTo>
                    <a:pt x="43" y="786"/>
                  </a:lnTo>
                  <a:lnTo>
                    <a:pt x="46" y="785"/>
                  </a:lnTo>
                  <a:lnTo>
                    <a:pt x="53" y="781"/>
                  </a:lnTo>
                  <a:lnTo>
                    <a:pt x="55" y="781"/>
                  </a:lnTo>
                  <a:lnTo>
                    <a:pt x="60" y="781"/>
                  </a:lnTo>
                  <a:lnTo>
                    <a:pt x="65" y="783"/>
                  </a:lnTo>
                  <a:lnTo>
                    <a:pt x="68" y="785"/>
                  </a:lnTo>
                  <a:lnTo>
                    <a:pt x="70" y="786"/>
                  </a:lnTo>
                  <a:lnTo>
                    <a:pt x="74" y="783"/>
                  </a:lnTo>
                  <a:lnTo>
                    <a:pt x="79" y="783"/>
                  </a:lnTo>
                  <a:lnTo>
                    <a:pt x="81" y="781"/>
                  </a:lnTo>
                  <a:lnTo>
                    <a:pt x="86" y="776"/>
                  </a:lnTo>
                  <a:lnTo>
                    <a:pt x="88" y="776"/>
                  </a:lnTo>
                  <a:lnTo>
                    <a:pt x="96" y="778"/>
                  </a:lnTo>
                  <a:lnTo>
                    <a:pt x="98" y="778"/>
                  </a:lnTo>
                  <a:lnTo>
                    <a:pt x="103" y="778"/>
                  </a:lnTo>
                  <a:lnTo>
                    <a:pt x="104" y="778"/>
                  </a:lnTo>
                  <a:lnTo>
                    <a:pt x="111" y="772"/>
                  </a:lnTo>
                  <a:lnTo>
                    <a:pt x="113" y="768"/>
                  </a:lnTo>
                  <a:lnTo>
                    <a:pt x="116" y="762"/>
                  </a:lnTo>
                  <a:lnTo>
                    <a:pt x="117" y="754"/>
                  </a:lnTo>
                  <a:lnTo>
                    <a:pt x="119" y="752"/>
                  </a:lnTo>
                  <a:lnTo>
                    <a:pt x="124" y="747"/>
                  </a:lnTo>
                  <a:lnTo>
                    <a:pt x="126" y="746"/>
                  </a:lnTo>
                  <a:lnTo>
                    <a:pt x="131" y="744"/>
                  </a:lnTo>
                  <a:lnTo>
                    <a:pt x="136" y="746"/>
                  </a:lnTo>
                  <a:lnTo>
                    <a:pt x="137" y="751"/>
                  </a:lnTo>
                  <a:lnTo>
                    <a:pt x="137" y="752"/>
                  </a:lnTo>
                  <a:lnTo>
                    <a:pt x="141" y="755"/>
                  </a:lnTo>
                  <a:lnTo>
                    <a:pt x="139" y="759"/>
                  </a:lnTo>
                  <a:lnTo>
                    <a:pt x="142" y="760"/>
                  </a:lnTo>
                  <a:lnTo>
                    <a:pt x="144" y="765"/>
                  </a:lnTo>
                  <a:lnTo>
                    <a:pt x="144" y="767"/>
                  </a:lnTo>
                  <a:lnTo>
                    <a:pt x="142" y="770"/>
                  </a:lnTo>
                  <a:lnTo>
                    <a:pt x="142" y="773"/>
                  </a:lnTo>
                  <a:lnTo>
                    <a:pt x="144" y="776"/>
                  </a:lnTo>
                  <a:lnTo>
                    <a:pt x="146" y="778"/>
                  </a:lnTo>
                  <a:lnTo>
                    <a:pt x="146" y="781"/>
                  </a:lnTo>
                  <a:lnTo>
                    <a:pt x="147" y="783"/>
                  </a:lnTo>
                  <a:lnTo>
                    <a:pt x="151" y="785"/>
                  </a:lnTo>
                  <a:lnTo>
                    <a:pt x="157" y="785"/>
                  </a:lnTo>
                  <a:lnTo>
                    <a:pt x="159" y="785"/>
                  </a:lnTo>
                  <a:lnTo>
                    <a:pt x="167" y="783"/>
                  </a:lnTo>
                  <a:lnTo>
                    <a:pt x="170" y="783"/>
                  </a:lnTo>
                  <a:lnTo>
                    <a:pt x="177" y="781"/>
                  </a:lnTo>
                  <a:lnTo>
                    <a:pt x="180" y="778"/>
                  </a:lnTo>
                  <a:lnTo>
                    <a:pt x="182" y="778"/>
                  </a:lnTo>
                  <a:lnTo>
                    <a:pt x="185" y="775"/>
                  </a:lnTo>
                  <a:lnTo>
                    <a:pt x="189" y="773"/>
                  </a:lnTo>
                  <a:lnTo>
                    <a:pt x="190" y="773"/>
                  </a:lnTo>
                  <a:lnTo>
                    <a:pt x="192" y="772"/>
                  </a:lnTo>
                  <a:lnTo>
                    <a:pt x="194" y="772"/>
                  </a:lnTo>
                  <a:lnTo>
                    <a:pt x="199" y="772"/>
                  </a:lnTo>
                  <a:lnTo>
                    <a:pt x="200" y="770"/>
                  </a:lnTo>
                  <a:lnTo>
                    <a:pt x="200" y="765"/>
                  </a:lnTo>
                  <a:lnTo>
                    <a:pt x="203" y="757"/>
                  </a:lnTo>
                  <a:lnTo>
                    <a:pt x="205" y="751"/>
                  </a:lnTo>
                  <a:lnTo>
                    <a:pt x="205" y="742"/>
                  </a:lnTo>
                  <a:lnTo>
                    <a:pt x="208" y="738"/>
                  </a:lnTo>
                  <a:lnTo>
                    <a:pt x="212" y="734"/>
                  </a:lnTo>
                  <a:lnTo>
                    <a:pt x="217" y="728"/>
                  </a:lnTo>
                  <a:lnTo>
                    <a:pt x="223" y="723"/>
                  </a:lnTo>
                  <a:lnTo>
                    <a:pt x="220" y="713"/>
                  </a:lnTo>
                  <a:lnTo>
                    <a:pt x="218" y="704"/>
                  </a:lnTo>
                  <a:lnTo>
                    <a:pt x="218" y="700"/>
                  </a:lnTo>
                  <a:lnTo>
                    <a:pt x="218" y="696"/>
                  </a:lnTo>
                  <a:lnTo>
                    <a:pt x="215" y="691"/>
                  </a:lnTo>
                  <a:lnTo>
                    <a:pt x="212" y="686"/>
                  </a:lnTo>
                  <a:lnTo>
                    <a:pt x="212" y="681"/>
                  </a:lnTo>
                  <a:lnTo>
                    <a:pt x="210" y="678"/>
                  </a:lnTo>
                  <a:lnTo>
                    <a:pt x="207" y="678"/>
                  </a:lnTo>
                  <a:lnTo>
                    <a:pt x="205" y="673"/>
                  </a:lnTo>
                  <a:lnTo>
                    <a:pt x="207" y="668"/>
                  </a:lnTo>
                  <a:lnTo>
                    <a:pt x="208" y="663"/>
                  </a:lnTo>
                  <a:lnTo>
                    <a:pt x="203" y="658"/>
                  </a:lnTo>
                  <a:lnTo>
                    <a:pt x="202" y="655"/>
                  </a:lnTo>
                  <a:lnTo>
                    <a:pt x="200" y="650"/>
                  </a:lnTo>
                  <a:lnTo>
                    <a:pt x="200" y="641"/>
                  </a:lnTo>
                  <a:lnTo>
                    <a:pt x="197" y="636"/>
                  </a:lnTo>
                  <a:lnTo>
                    <a:pt x="194" y="632"/>
                  </a:lnTo>
                  <a:lnTo>
                    <a:pt x="192" y="626"/>
                  </a:lnTo>
                  <a:lnTo>
                    <a:pt x="192" y="616"/>
                  </a:lnTo>
                  <a:lnTo>
                    <a:pt x="192" y="607"/>
                  </a:lnTo>
                  <a:lnTo>
                    <a:pt x="182" y="598"/>
                  </a:lnTo>
                  <a:lnTo>
                    <a:pt x="179" y="579"/>
                  </a:lnTo>
                  <a:lnTo>
                    <a:pt x="177" y="571"/>
                  </a:lnTo>
                  <a:lnTo>
                    <a:pt x="172" y="568"/>
                  </a:lnTo>
                  <a:lnTo>
                    <a:pt x="167" y="564"/>
                  </a:lnTo>
                  <a:lnTo>
                    <a:pt x="160" y="564"/>
                  </a:lnTo>
                  <a:lnTo>
                    <a:pt x="154" y="561"/>
                  </a:lnTo>
                  <a:lnTo>
                    <a:pt x="151" y="558"/>
                  </a:lnTo>
                  <a:lnTo>
                    <a:pt x="141" y="558"/>
                  </a:lnTo>
                  <a:lnTo>
                    <a:pt x="132" y="561"/>
                  </a:lnTo>
                  <a:lnTo>
                    <a:pt x="129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2" y="558"/>
                  </a:lnTo>
                  <a:lnTo>
                    <a:pt x="121" y="555"/>
                  </a:lnTo>
                  <a:lnTo>
                    <a:pt x="124" y="550"/>
                  </a:lnTo>
                  <a:lnTo>
                    <a:pt x="127" y="545"/>
                  </a:lnTo>
                  <a:lnTo>
                    <a:pt x="129" y="542"/>
                  </a:lnTo>
                  <a:lnTo>
                    <a:pt x="131" y="539"/>
                  </a:lnTo>
                  <a:lnTo>
                    <a:pt x="131" y="537"/>
                  </a:lnTo>
                  <a:lnTo>
                    <a:pt x="132" y="535"/>
                  </a:lnTo>
                  <a:lnTo>
                    <a:pt x="136" y="534"/>
                  </a:lnTo>
                  <a:lnTo>
                    <a:pt x="136" y="529"/>
                  </a:lnTo>
                  <a:lnTo>
                    <a:pt x="136" y="526"/>
                  </a:lnTo>
                  <a:lnTo>
                    <a:pt x="137" y="522"/>
                  </a:lnTo>
                  <a:lnTo>
                    <a:pt x="137" y="521"/>
                  </a:lnTo>
                  <a:lnTo>
                    <a:pt x="141" y="513"/>
                  </a:lnTo>
                  <a:lnTo>
                    <a:pt x="142" y="508"/>
                  </a:lnTo>
                  <a:lnTo>
                    <a:pt x="144" y="503"/>
                  </a:lnTo>
                  <a:lnTo>
                    <a:pt x="147" y="500"/>
                  </a:lnTo>
                  <a:lnTo>
                    <a:pt x="151" y="496"/>
                  </a:lnTo>
                  <a:lnTo>
                    <a:pt x="154" y="493"/>
                  </a:lnTo>
                  <a:lnTo>
                    <a:pt x="152" y="487"/>
                  </a:lnTo>
                  <a:lnTo>
                    <a:pt x="154" y="484"/>
                  </a:lnTo>
                  <a:lnTo>
                    <a:pt x="159" y="480"/>
                  </a:lnTo>
                  <a:lnTo>
                    <a:pt x="159" y="479"/>
                  </a:lnTo>
                  <a:lnTo>
                    <a:pt x="152" y="472"/>
                  </a:lnTo>
                  <a:lnTo>
                    <a:pt x="149" y="472"/>
                  </a:lnTo>
                  <a:lnTo>
                    <a:pt x="147" y="472"/>
                  </a:lnTo>
                  <a:lnTo>
                    <a:pt x="144" y="471"/>
                  </a:lnTo>
                  <a:lnTo>
                    <a:pt x="144" y="466"/>
                  </a:lnTo>
                  <a:lnTo>
                    <a:pt x="147" y="461"/>
                  </a:lnTo>
                  <a:lnTo>
                    <a:pt x="147" y="459"/>
                  </a:lnTo>
                  <a:lnTo>
                    <a:pt x="147" y="456"/>
                  </a:lnTo>
                  <a:lnTo>
                    <a:pt x="147" y="453"/>
                  </a:lnTo>
                  <a:lnTo>
                    <a:pt x="149" y="450"/>
                  </a:lnTo>
                  <a:lnTo>
                    <a:pt x="152" y="446"/>
                  </a:lnTo>
                  <a:lnTo>
                    <a:pt x="154" y="443"/>
                  </a:lnTo>
                  <a:lnTo>
                    <a:pt x="156" y="440"/>
                  </a:lnTo>
                  <a:lnTo>
                    <a:pt x="152" y="435"/>
                  </a:lnTo>
                  <a:lnTo>
                    <a:pt x="152" y="429"/>
                  </a:lnTo>
                  <a:lnTo>
                    <a:pt x="152" y="424"/>
                  </a:lnTo>
                  <a:lnTo>
                    <a:pt x="151" y="420"/>
                  </a:lnTo>
                  <a:lnTo>
                    <a:pt x="152" y="417"/>
                  </a:lnTo>
                  <a:lnTo>
                    <a:pt x="152" y="414"/>
                  </a:lnTo>
                  <a:lnTo>
                    <a:pt x="152" y="411"/>
                  </a:lnTo>
                  <a:lnTo>
                    <a:pt x="151" y="395"/>
                  </a:lnTo>
                  <a:lnTo>
                    <a:pt x="131" y="380"/>
                  </a:lnTo>
                  <a:lnTo>
                    <a:pt x="124" y="364"/>
                  </a:lnTo>
                  <a:lnTo>
                    <a:pt x="127" y="364"/>
                  </a:lnTo>
                  <a:lnTo>
                    <a:pt x="127" y="359"/>
                  </a:lnTo>
                  <a:lnTo>
                    <a:pt x="126" y="357"/>
                  </a:lnTo>
                  <a:lnTo>
                    <a:pt x="124" y="352"/>
                  </a:lnTo>
                  <a:lnTo>
                    <a:pt x="127" y="349"/>
                  </a:lnTo>
                  <a:lnTo>
                    <a:pt x="127" y="344"/>
                  </a:lnTo>
                  <a:lnTo>
                    <a:pt x="127" y="338"/>
                  </a:lnTo>
                  <a:lnTo>
                    <a:pt x="127" y="331"/>
                  </a:lnTo>
                  <a:lnTo>
                    <a:pt x="127" y="327"/>
                  </a:lnTo>
                  <a:lnTo>
                    <a:pt x="129" y="318"/>
                  </a:lnTo>
                  <a:lnTo>
                    <a:pt x="129" y="314"/>
                  </a:lnTo>
                  <a:lnTo>
                    <a:pt x="126" y="310"/>
                  </a:lnTo>
                  <a:lnTo>
                    <a:pt x="122" y="307"/>
                  </a:lnTo>
                  <a:lnTo>
                    <a:pt x="121" y="306"/>
                  </a:lnTo>
                  <a:lnTo>
                    <a:pt x="119" y="301"/>
                  </a:lnTo>
                  <a:lnTo>
                    <a:pt x="119" y="291"/>
                  </a:lnTo>
                  <a:lnTo>
                    <a:pt x="119" y="289"/>
                  </a:lnTo>
                  <a:lnTo>
                    <a:pt x="113" y="285"/>
                  </a:lnTo>
                  <a:lnTo>
                    <a:pt x="108" y="285"/>
                  </a:lnTo>
                  <a:lnTo>
                    <a:pt x="101" y="281"/>
                  </a:lnTo>
                  <a:lnTo>
                    <a:pt x="96" y="280"/>
                  </a:lnTo>
                  <a:lnTo>
                    <a:pt x="83" y="275"/>
                  </a:lnTo>
                  <a:lnTo>
                    <a:pt x="73" y="270"/>
                  </a:lnTo>
                  <a:lnTo>
                    <a:pt x="68" y="267"/>
                  </a:lnTo>
                  <a:lnTo>
                    <a:pt x="66" y="267"/>
                  </a:lnTo>
                  <a:lnTo>
                    <a:pt x="65" y="265"/>
                  </a:lnTo>
                  <a:lnTo>
                    <a:pt x="63" y="263"/>
                  </a:lnTo>
                  <a:lnTo>
                    <a:pt x="58" y="259"/>
                  </a:lnTo>
                  <a:lnTo>
                    <a:pt x="53" y="257"/>
                  </a:lnTo>
                  <a:lnTo>
                    <a:pt x="51" y="255"/>
                  </a:lnTo>
                  <a:lnTo>
                    <a:pt x="48" y="252"/>
                  </a:lnTo>
                  <a:lnTo>
                    <a:pt x="45" y="252"/>
                  </a:lnTo>
                  <a:lnTo>
                    <a:pt x="40" y="249"/>
                  </a:lnTo>
                  <a:lnTo>
                    <a:pt x="30" y="247"/>
                  </a:lnTo>
                  <a:lnTo>
                    <a:pt x="27" y="246"/>
                  </a:lnTo>
                  <a:lnTo>
                    <a:pt x="23" y="244"/>
                  </a:lnTo>
                  <a:lnTo>
                    <a:pt x="18" y="242"/>
                  </a:lnTo>
                  <a:lnTo>
                    <a:pt x="13" y="242"/>
                  </a:lnTo>
                  <a:lnTo>
                    <a:pt x="7" y="239"/>
                  </a:lnTo>
                  <a:lnTo>
                    <a:pt x="0" y="234"/>
                  </a:lnTo>
                  <a:lnTo>
                    <a:pt x="3" y="229"/>
                  </a:lnTo>
                  <a:lnTo>
                    <a:pt x="10" y="221"/>
                  </a:lnTo>
                  <a:lnTo>
                    <a:pt x="10" y="218"/>
                  </a:lnTo>
                  <a:lnTo>
                    <a:pt x="10" y="217"/>
                  </a:lnTo>
                  <a:lnTo>
                    <a:pt x="7" y="212"/>
                  </a:lnTo>
                  <a:lnTo>
                    <a:pt x="7" y="210"/>
                  </a:lnTo>
                  <a:lnTo>
                    <a:pt x="8" y="207"/>
                  </a:lnTo>
                  <a:lnTo>
                    <a:pt x="12" y="207"/>
                  </a:lnTo>
                  <a:lnTo>
                    <a:pt x="15" y="204"/>
                  </a:lnTo>
                  <a:lnTo>
                    <a:pt x="17" y="202"/>
                  </a:lnTo>
                  <a:lnTo>
                    <a:pt x="20" y="200"/>
                  </a:lnTo>
                  <a:lnTo>
                    <a:pt x="22" y="199"/>
                  </a:lnTo>
                  <a:lnTo>
                    <a:pt x="28" y="200"/>
                  </a:lnTo>
                  <a:lnTo>
                    <a:pt x="31" y="202"/>
                  </a:lnTo>
                  <a:lnTo>
                    <a:pt x="36" y="202"/>
                  </a:lnTo>
                  <a:lnTo>
                    <a:pt x="40" y="200"/>
                  </a:lnTo>
                  <a:lnTo>
                    <a:pt x="41" y="197"/>
                  </a:lnTo>
                  <a:lnTo>
                    <a:pt x="40" y="196"/>
                  </a:lnTo>
                  <a:lnTo>
                    <a:pt x="38" y="192"/>
                  </a:lnTo>
                  <a:lnTo>
                    <a:pt x="35" y="186"/>
                  </a:lnTo>
                  <a:lnTo>
                    <a:pt x="33" y="183"/>
                  </a:lnTo>
                  <a:lnTo>
                    <a:pt x="33" y="181"/>
                  </a:lnTo>
                  <a:lnTo>
                    <a:pt x="31" y="178"/>
                  </a:lnTo>
                  <a:lnTo>
                    <a:pt x="30" y="176"/>
                  </a:lnTo>
                  <a:lnTo>
                    <a:pt x="28" y="174"/>
                  </a:lnTo>
                  <a:lnTo>
                    <a:pt x="27" y="171"/>
                  </a:lnTo>
                  <a:lnTo>
                    <a:pt x="22" y="168"/>
                  </a:lnTo>
                  <a:lnTo>
                    <a:pt x="20" y="166"/>
                  </a:lnTo>
                  <a:lnTo>
                    <a:pt x="18" y="163"/>
                  </a:lnTo>
                  <a:lnTo>
                    <a:pt x="18" y="160"/>
                  </a:lnTo>
                  <a:lnTo>
                    <a:pt x="20" y="157"/>
                  </a:lnTo>
                  <a:lnTo>
                    <a:pt x="22" y="153"/>
                  </a:lnTo>
                  <a:lnTo>
                    <a:pt x="23" y="149"/>
                  </a:lnTo>
                  <a:lnTo>
                    <a:pt x="25" y="144"/>
                  </a:lnTo>
                  <a:lnTo>
                    <a:pt x="27" y="137"/>
                  </a:lnTo>
                  <a:lnTo>
                    <a:pt x="28" y="136"/>
                  </a:lnTo>
                  <a:lnTo>
                    <a:pt x="33" y="131"/>
                  </a:lnTo>
                  <a:lnTo>
                    <a:pt x="36" y="128"/>
                  </a:lnTo>
                  <a:lnTo>
                    <a:pt x="41" y="121"/>
                  </a:lnTo>
                  <a:lnTo>
                    <a:pt x="45" y="116"/>
                  </a:lnTo>
                  <a:lnTo>
                    <a:pt x="46" y="110"/>
                  </a:lnTo>
                  <a:lnTo>
                    <a:pt x="43" y="110"/>
                  </a:lnTo>
                  <a:lnTo>
                    <a:pt x="36" y="113"/>
                  </a:lnTo>
                  <a:lnTo>
                    <a:pt x="35" y="113"/>
                  </a:lnTo>
                  <a:lnTo>
                    <a:pt x="33" y="113"/>
                  </a:lnTo>
                  <a:lnTo>
                    <a:pt x="31" y="113"/>
                  </a:lnTo>
                  <a:lnTo>
                    <a:pt x="31" y="111"/>
                  </a:lnTo>
                  <a:lnTo>
                    <a:pt x="31" y="108"/>
                  </a:lnTo>
                  <a:lnTo>
                    <a:pt x="35" y="103"/>
                  </a:lnTo>
                  <a:lnTo>
                    <a:pt x="36" y="100"/>
                  </a:lnTo>
                  <a:lnTo>
                    <a:pt x="40" y="94"/>
                  </a:lnTo>
                  <a:lnTo>
                    <a:pt x="40" y="92"/>
                  </a:lnTo>
                  <a:lnTo>
                    <a:pt x="41" y="90"/>
                  </a:lnTo>
                  <a:lnTo>
                    <a:pt x="43" y="85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1" y="87"/>
                  </a:lnTo>
                  <a:lnTo>
                    <a:pt x="56" y="89"/>
                  </a:lnTo>
                  <a:lnTo>
                    <a:pt x="58" y="89"/>
                  </a:lnTo>
                  <a:lnTo>
                    <a:pt x="60" y="85"/>
                  </a:lnTo>
                  <a:lnTo>
                    <a:pt x="61" y="82"/>
                  </a:lnTo>
                  <a:lnTo>
                    <a:pt x="63" y="79"/>
                  </a:lnTo>
                  <a:lnTo>
                    <a:pt x="66" y="77"/>
                  </a:lnTo>
                  <a:lnTo>
                    <a:pt x="70" y="79"/>
                  </a:lnTo>
                  <a:lnTo>
                    <a:pt x="74" y="81"/>
                  </a:lnTo>
                  <a:lnTo>
                    <a:pt x="76" y="82"/>
                  </a:lnTo>
                  <a:lnTo>
                    <a:pt x="79" y="85"/>
                  </a:lnTo>
                  <a:lnTo>
                    <a:pt x="83" y="89"/>
                  </a:lnTo>
                  <a:lnTo>
                    <a:pt x="86" y="92"/>
                  </a:lnTo>
                  <a:lnTo>
                    <a:pt x="89" y="90"/>
                  </a:lnTo>
                  <a:lnTo>
                    <a:pt x="91" y="90"/>
                  </a:lnTo>
                  <a:lnTo>
                    <a:pt x="96" y="89"/>
                  </a:lnTo>
                  <a:lnTo>
                    <a:pt x="99" y="89"/>
                  </a:lnTo>
                  <a:lnTo>
                    <a:pt x="106" y="89"/>
                  </a:lnTo>
                  <a:lnTo>
                    <a:pt x="109" y="85"/>
                  </a:lnTo>
                  <a:lnTo>
                    <a:pt x="111" y="82"/>
                  </a:lnTo>
                  <a:lnTo>
                    <a:pt x="114" y="77"/>
                  </a:lnTo>
                  <a:lnTo>
                    <a:pt x="117" y="74"/>
                  </a:lnTo>
                  <a:lnTo>
                    <a:pt x="121" y="73"/>
                  </a:lnTo>
                  <a:lnTo>
                    <a:pt x="127" y="69"/>
                  </a:lnTo>
                  <a:lnTo>
                    <a:pt x="131" y="69"/>
                  </a:lnTo>
                  <a:lnTo>
                    <a:pt x="139" y="69"/>
                  </a:lnTo>
                  <a:lnTo>
                    <a:pt x="147" y="66"/>
                  </a:lnTo>
                  <a:lnTo>
                    <a:pt x="152" y="60"/>
                  </a:lnTo>
                  <a:lnTo>
                    <a:pt x="154" y="58"/>
                  </a:lnTo>
                  <a:lnTo>
                    <a:pt x="156" y="58"/>
                  </a:lnTo>
                  <a:lnTo>
                    <a:pt x="159" y="60"/>
                  </a:lnTo>
                  <a:lnTo>
                    <a:pt x="160" y="56"/>
                  </a:lnTo>
                  <a:lnTo>
                    <a:pt x="162" y="52"/>
                  </a:lnTo>
                  <a:lnTo>
                    <a:pt x="162" y="48"/>
                  </a:lnTo>
                  <a:lnTo>
                    <a:pt x="167" y="45"/>
                  </a:lnTo>
                  <a:lnTo>
                    <a:pt x="170" y="43"/>
                  </a:lnTo>
                  <a:lnTo>
                    <a:pt x="174" y="40"/>
                  </a:lnTo>
                  <a:lnTo>
                    <a:pt x="177" y="39"/>
                  </a:lnTo>
                  <a:lnTo>
                    <a:pt x="182" y="37"/>
                  </a:lnTo>
                  <a:lnTo>
                    <a:pt x="185" y="35"/>
                  </a:lnTo>
                  <a:lnTo>
                    <a:pt x="189" y="32"/>
                  </a:lnTo>
                  <a:lnTo>
                    <a:pt x="192" y="27"/>
                  </a:lnTo>
                  <a:lnTo>
                    <a:pt x="195" y="22"/>
                  </a:lnTo>
                  <a:lnTo>
                    <a:pt x="199" y="18"/>
                  </a:lnTo>
                  <a:lnTo>
                    <a:pt x="202" y="16"/>
                  </a:lnTo>
                  <a:lnTo>
                    <a:pt x="207" y="18"/>
                  </a:lnTo>
                  <a:lnTo>
                    <a:pt x="208" y="18"/>
                  </a:lnTo>
                  <a:lnTo>
                    <a:pt x="212" y="14"/>
                  </a:lnTo>
                  <a:lnTo>
                    <a:pt x="212" y="11"/>
                  </a:lnTo>
                  <a:lnTo>
                    <a:pt x="213" y="6"/>
                  </a:lnTo>
                  <a:lnTo>
                    <a:pt x="217" y="3"/>
                  </a:lnTo>
                  <a:lnTo>
                    <a:pt x="220" y="0"/>
                  </a:lnTo>
                  <a:lnTo>
                    <a:pt x="222" y="0"/>
                  </a:lnTo>
                  <a:lnTo>
                    <a:pt x="223" y="1"/>
                  </a:lnTo>
                  <a:lnTo>
                    <a:pt x="227" y="5"/>
                  </a:lnTo>
                  <a:lnTo>
                    <a:pt x="233" y="6"/>
                  </a:lnTo>
                  <a:lnTo>
                    <a:pt x="237" y="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93" name="Freeform 193"/>
            <p:cNvSpPr>
              <a:spLocks/>
            </p:cNvSpPr>
            <p:nvPr/>
          </p:nvSpPr>
          <p:spPr bwMode="auto">
            <a:xfrm>
              <a:off x="1966912" y="12045158"/>
              <a:ext cx="474663" cy="612775"/>
            </a:xfrm>
            <a:custGeom>
              <a:avLst/>
              <a:gdLst>
                <a:gd name="T0" fmla="*/ 57 w 599"/>
                <a:gd name="T1" fmla="*/ 191 h 772"/>
                <a:gd name="T2" fmla="*/ 58 w 599"/>
                <a:gd name="T3" fmla="*/ 207 h 772"/>
                <a:gd name="T4" fmla="*/ 25 w 599"/>
                <a:gd name="T5" fmla="*/ 174 h 772"/>
                <a:gd name="T6" fmla="*/ 42 w 599"/>
                <a:gd name="T7" fmla="*/ 174 h 772"/>
                <a:gd name="T8" fmla="*/ 33 w 599"/>
                <a:gd name="T9" fmla="*/ 158 h 772"/>
                <a:gd name="T10" fmla="*/ 37 w 599"/>
                <a:gd name="T11" fmla="*/ 141 h 772"/>
                <a:gd name="T12" fmla="*/ 4 w 599"/>
                <a:gd name="T13" fmla="*/ 152 h 772"/>
                <a:gd name="T14" fmla="*/ 30 w 599"/>
                <a:gd name="T15" fmla="*/ 121 h 772"/>
                <a:gd name="T16" fmla="*/ 0 w 599"/>
                <a:gd name="T17" fmla="*/ 98 h 772"/>
                <a:gd name="T18" fmla="*/ 47 w 599"/>
                <a:gd name="T19" fmla="*/ 47 h 772"/>
                <a:gd name="T20" fmla="*/ 71 w 599"/>
                <a:gd name="T21" fmla="*/ 13 h 772"/>
                <a:gd name="T22" fmla="*/ 144 w 599"/>
                <a:gd name="T23" fmla="*/ 16 h 772"/>
                <a:gd name="T24" fmla="*/ 222 w 599"/>
                <a:gd name="T25" fmla="*/ 60 h 772"/>
                <a:gd name="T26" fmla="*/ 290 w 599"/>
                <a:gd name="T27" fmla="*/ 30 h 772"/>
                <a:gd name="T28" fmla="*/ 364 w 599"/>
                <a:gd name="T29" fmla="*/ 73 h 772"/>
                <a:gd name="T30" fmla="*/ 424 w 599"/>
                <a:gd name="T31" fmla="*/ 42 h 772"/>
                <a:gd name="T32" fmla="*/ 435 w 599"/>
                <a:gd name="T33" fmla="*/ 137 h 772"/>
                <a:gd name="T34" fmla="*/ 526 w 599"/>
                <a:gd name="T35" fmla="*/ 221 h 772"/>
                <a:gd name="T36" fmla="*/ 592 w 599"/>
                <a:gd name="T37" fmla="*/ 297 h 772"/>
                <a:gd name="T38" fmla="*/ 576 w 599"/>
                <a:gd name="T39" fmla="*/ 378 h 772"/>
                <a:gd name="T40" fmla="*/ 582 w 599"/>
                <a:gd name="T41" fmla="*/ 429 h 772"/>
                <a:gd name="T42" fmla="*/ 554 w 599"/>
                <a:gd name="T43" fmla="*/ 495 h 772"/>
                <a:gd name="T44" fmla="*/ 553 w 599"/>
                <a:gd name="T45" fmla="*/ 582 h 772"/>
                <a:gd name="T46" fmla="*/ 530 w 599"/>
                <a:gd name="T47" fmla="*/ 608 h 772"/>
                <a:gd name="T48" fmla="*/ 533 w 599"/>
                <a:gd name="T49" fmla="*/ 694 h 772"/>
                <a:gd name="T50" fmla="*/ 495 w 599"/>
                <a:gd name="T51" fmla="*/ 770 h 772"/>
                <a:gd name="T52" fmla="*/ 482 w 599"/>
                <a:gd name="T53" fmla="*/ 734 h 772"/>
                <a:gd name="T54" fmla="*/ 482 w 599"/>
                <a:gd name="T55" fmla="*/ 726 h 772"/>
                <a:gd name="T56" fmla="*/ 485 w 599"/>
                <a:gd name="T57" fmla="*/ 675 h 772"/>
                <a:gd name="T58" fmla="*/ 463 w 599"/>
                <a:gd name="T59" fmla="*/ 668 h 772"/>
                <a:gd name="T60" fmla="*/ 467 w 599"/>
                <a:gd name="T61" fmla="*/ 628 h 772"/>
                <a:gd name="T62" fmla="*/ 429 w 599"/>
                <a:gd name="T63" fmla="*/ 644 h 772"/>
                <a:gd name="T64" fmla="*/ 346 w 599"/>
                <a:gd name="T65" fmla="*/ 577 h 772"/>
                <a:gd name="T66" fmla="*/ 386 w 599"/>
                <a:gd name="T67" fmla="*/ 602 h 772"/>
                <a:gd name="T68" fmla="*/ 389 w 599"/>
                <a:gd name="T69" fmla="*/ 576 h 772"/>
                <a:gd name="T70" fmla="*/ 343 w 599"/>
                <a:gd name="T71" fmla="*/ 555 h 772"/>
                <a:gd name="T72" fmla="*/ 353 w 599"/>
                <a:gd name="T73" fmla="*/ 539 h 772"/>
                <a:gd name="T74" fmla="*/ 310 w 599"/>
                <a:gd name="T75" fmla="*/ 581 h 772"/>
                <a:gd name="T76" fmla="*/ 328 w 599"/>
                <a:gd name="T77" fmla="*/ 539 h 772"/>
                <a:gd name="T78" fmla="*/ 326 w 599"/>
                <a:gd name="T79" fmla="*/ 506 h 772"/>
                <a:gd name="T80" fmla="*/ 323 w 599"/>
                <a:gd name="T81" fmla="*/ 482 h 772"/>
                <a:gd name="T82" fmla="*/ 296 w 599"/>
                <a:gd name="T83" fmla="*/ 498 h 772"/>
                <a:gd name="T84" fmla="*/ 273 w 599"/>
                <a:gd name="T85" fmla="*/ 467 h 772"/>
                <a:gd name="T86" fmla="*/ 263 w 599"/>
                <a:gd name="T87" fmla="*/ 446 h 772"/>
                <a:gd name="T88" fmla="*/ 303 w 599"/>
                <a:gd name="T89" fmla="*/ 406 h 772"/>
                <a:gd name="T90" fmla="*/ 263 w 599"/>
                <a:gd name="T91" fmla="*/ 409 h 772"/>
                <a:gd name="T92" fmla="*/ 219 w 599"/>
                <a:gd name="T93" fmla="*/ 438 h 772"/>
                <a:gd name="T94" fmla="*/ 187 w 599"/>
                <a:gd name="T95" fmla="*/ 377 h 772"/>
                <a:gd name="T96" fmla="*/ 181 w 599"/>
                <a:gd name="T97" fmla="*/ 356 h 772"/>
                <a:gd name="T98" fmla="*/ 164 w 599"/>
                <a:gd name="T99" fmla="*/ 328 h 772"/>
                <a:gd name="T100" fmla="*/ 154 w 599"/>
                <a:gd name="T101" fmla="*/ 343 h 772"/>
                <a:gd name="T102" fmla="*/ 172 w 599"/>
                <a:gd name="T103" fmla="*/ 378 h 772"/>
                <a:gd name="T104" fmla="*/ 138 w 599"/>
                <a:gd name="T105" fmla="*/ 349 h 772"/>
                <a:gd name="T106" fmla="*/ 83 w 599"/>
                <a:gd name="T107" fmla="*/ 312 h 772"/>
                <a:gd name="T108" fmla="*/ 61 w 599"/>
                <a:gd name="T109" fmla="*/ 289 h 772"/>
                <a:gd name="T110" fmla="*/ 50 w 599"/>
                <a:gd name="T111" fmla="*/ 288 h 772"/>
                <a:gd name="T112" fmla="*/ 33 w 599"/>
                <a:gd name="T113" fmla="*/ 288 h 772"/>
                <a:gd name="T114" fmla="*/ 66 w 599"/>
                <a:gd name="T115" fmla="*/ 255 h 772"/>
                <a:gd name="T116" fmla="*/ 57 w 599"/>
                <a:gd name="T117" fmla="*/ 239 h 772"/>
                <a:gd name="T118" fmla="*/ 71 w 599"/>
                <a:gd name="T119" fmla="*/ 204 h 772"/>
                <a:gd name="T120" fmla="*/ 76 w 599"/>
                <a:gd name="T121" fmla="*/ 179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99" h="772">
                  <a:moveTo>
                    <a:pt x="58" y="178"/>
                  </a:moveTo>
                  <a:lnTo>
                    <a:pt x="60" y="183"/>
                  </a:lnTo>
                  <a:lnTo>
                    <a:pt x="63" y="186"/>
                  </a:lnTo>
                  <a:lnTo>
                    <a:pt x="65" y="191"/>
                  </a:lnTo>
                  <a:lnTo>
                    <a:pt x="66" y="197"/>
                  </a:lnTo>
                  <a:lnTo>
                    <a:pt x="65" y="200"/>
                  </a:lnTo>
                  <a:lnTo>
                    <a:pt x="61" y="199"/>
                  </a:lnTo>
                  <a:lnTo>
                    <a:pt x="60" y="197"/>
                  </a:lnTo>
                  <a:lnTo>
                    <a:pt x="57" y="194"/>
                  </a:lnTo>
                  <a:lnTo>
                    <a:pt x="57" y="191"/>
                  </a:lnTo>
                  <a:lnTo>
                    <a:pt x="55" y="191"/>
                  </a:lnTo>
                  <a:lnTo>
                    <a:pt x="55" y="192"/>
                  </a:lnTo>
                  <a:lnTo>
                    <a:pt x="55" y="197"/>
                  </a:lnTo>
                  <a:lnTo>
                    <a:pt x="57" y="200"/>
                  </a:lnTo>
                  <a:lnTo>
                    <a:pt x="58" y="200"/>
                  </a:lnTo>
                  <a:lnTo>
                    <a:pt x="61" y="200"/>
                  </a:lnTo>
                  <a:lnTo>
                    <a:pt x="65" y="204"/>
                  </a:lnTo>
                  <a:lnTo>
                    <a:pt x="63" y="205"/>
                  </a:lnTo>
                  <a:lnTo>
                    <a:pt x="61" y="207"/>
                  </a:lnTo>
                  <a:lnTo>
                    <a:pt x="58" y="207"/>
                  </a:lnTo>
                  <a:lnTo>
                    <a:pt x="57" y="207"/>
                  </a:lnTo>
                  <a:lnTo>
                    <a:pt x="53" y="205"/>
                  </a:lnTo>
                  <a:lnTo>
                    <a:pt x="48" y="200"/>
                  </a:lnTo>
                  <a:lnTo>
                    <a:pt x="47" y="197"/>
                  </a:lnTo>
                  <a:lnTo>
                    <a:pt x="42" y="194"/>
                  </a:lnTo>
                  <a:lnTo>
                    <a:pt x="38" y="191"/>
                  </a:lnTo>
                  <a:lnTo>
                    <a:pt x="32" y="189"/>
                  </a:lnTo>
                  <a:lnTo>
                    <a:pt x="28" y="183"/>
                  </a:lnTo>
                  <a:lnTo>
                    <a:pt x="27" y="178"/>
                  </a:lnTo>
                  <a:lnTo>
                    <a:pt x="25" y="174"/>
                  </a:lnTo>
                  <a:lnTo>
                    <a:pt x="22" y="171"/>
                  </a:lnTo>
                  <a:lnTo>
                    <a:pt x="22" y="170"/>
                  </a:lnTo>
                  <a:lnTo>
                    <a:pt x="23" y="166"/>
                  </a:lnTo>
                  <a:lnTo>
                    <a:pt x="27" y="165"/>
                  </a:lnTo>
                  <a:lnTo>
                    <a:pt x="28" y="166"/>
                  </a:lnTo>
                  <a:lnTo>
                    <a:pt x="32" y="168"/>
                  </a:lnTo>
                  <a:lnTo>
                    <a:pt x="35" y="168"/>
                  </a:lnTo>
                  <a:lnTo>
                    <a:pt x="37" y="170"/>
                  </a:lnTo>
                  <a:lnTo>
                    <a:pt x="40" y="173"/>
                  </a:lnTo>
                  <a:lnTo>
                    <a:pt x="42" y="174"/>
                  </a:lnTo>
                  <a:lnTo>
                    <a:pt x="45" y="174"/>
                  </a:lnTo>
                  <a:lnTo>
                    <a:pt x="48" y="174"/>
                  </a:lnTo>
                  <a:lnTo>
                    <a:pt x="52" y="174"/>
                  </a:lnTo>
                  <a:lnTo>
                    <a:pt x="48" y="173"/>
                  </a:lnTo>
                  <a:lnTo>
                    <a:pt x="45" y="168"/>
                  </a:lnTo>
                  <a:lnTo>
                    <a:pt x="45" y="162"/>
                  </a:lnTo>
                  <a:lnTo>
                    <a:pt x="45" y="157"/>
                  </a:lnTo>
                  <a:lnTo>
                    <a:pt x="42" y="155"/>
                  </a:lnTo>
                  <a:lnTo>
                    <a:pt x="37" y="155"/>
                  </a:lnTo>
                  <a:lnTo>
                    <a:pt x="33" y="158"/>
                  </a:lnTo>
                  <a:lnTo>
                    <a:pt x="30" y="160"/>
                  </a:lnTo>
                  <a:lnTo>
                    <a:pt x="20" y="163"/>
                  </a:lnTo>
                  <a:lnTo>
                    <a:pt x="23" y="160"/>
                  </a:lnTo>
                  <a:lnTo>
                    <a:pt x="25" y="155"/>
                  </a:lnTo>
                  <a:lnTo>
                    <a:pt x="25" y="152"/>
                  </a:lnTo>
                  <a:lnTo>
                    <a:pt x="27" y="145"/>
                  </a:lnTo>
                  <a:lnTo>
                    <a:pt x="33" y="144"/>
                  </a:lnTo>
                  <a:lnTo>
                    <a:pt x="38" y="145"/>
                  </a:lnTo>
                  <a:lnTo>
                    <a:pt x="42" y="142"/>
                  </a:lnTo>
                  <a:lnTo>
                    <a:pt x="37" y="141"/>
                  </a:lnTo>
                  <a:lnTo>
                    <a:pt x="32" y="141"/>
                  </a:lnTo>
                  <a:lnTo>
                    <a:pt x="27" y="141"/>
                  </a:lnTo>
                  <a:lnTo>
                    <a:pt x="25" y="142"/>
                  </a:lnTo>
                  <a:lnTo>
                    <a:pt x="22" y="145"/>
                  </a:lnTo>
                  <a:lnTo>
                    <a:pt x="22" y="149"/>
                  </a:lnTo>
                  <a:lnTo>
                    <a:pt x="18" y="155"/>
                  </a:lnTo>
                  <a:lnTo>
                    <a:pt x="15" y="162"/>
                  </a:lnTo>
                  <a:lnTo>
                    <a:pt x="10" y="160"/>
                  </a:lnTo>
                  <a:lnTo>
                    <a:pt x="7" y="157"/>
                  </a:lnTo>
                  <a:lnTo>
                    <a:pt x="4" y="152"/>
                  </a:lnTo>
                  <a:lnTo>
                    <a:pt x="2" y="142"/>
                  </a:lnTo>
                  <a:lnTo>
                    <a:pt x="0" y="136"/>
                  </a:lnTo>
                  <a:lnTo>
                    <a:pt x="4" y="132"/>
                  </a:lnTo>
                  <a:lnTo>
                    <a:pt x="5" y="132"/>
                  </a:lnTo>
                  <a:lnTo>
                    <a:pt x="7" y="131"/>
                  </a:lnTo>
                  <a:lnTo>
                    <a:pt x="10" y="131"/>
                  </a:lnTo>
                  <a:lnTo>
                    <a:pt x="14" y="131"/>
                  </a:lnTo>
                  <a:lnTo>
                    <a:pt x="17" y="126"/>
                  </a:lnTo>
                  <a:lnTo>
                    <a:pt x="20" y="123"/>
                  </a:lnTo>
                  <a:lnTo>
                    <a:pt x="30" y="121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2" y="116"/>
                  </a:lnTo>
                  <a:lnTo>
                    <a:pt x="27" y="115"/>
                  </a:lnTo>
                  <a:lnTo>
                    <a:pt x="22" y="118"/>
                  </a:lnTo>
                  <a:lnTo>
                    <a:pt x="15" y="121"/>
                  </a:lnTo>
                  <a:lnTo>
                    <a:pt x="10" y="121"/>
                  </a:lnTo>
                  <a:lnTo>
                    <a:pt x="7" y="116"/>
                  </a:lnTo>
                  <a:lnTo>
                    <a:pt x="4" y="108"/>
                  </a:lnTo>
                  <a:lnTo>
                    <a:pt x="0" y="98"/>
                  </a:lnTo>
                  <a:lnTo>
                    <a:pt x="7" y="92"/>
                  </a:lnTo>
                  <a:lnTo>
                    <a:pt x="12" y="85"/>
                  </a:lnTo>
                  <a:lnTo>
                    <a:pt x="14" y="76"/>
                  </a:lnTo>
                  <a:lnTo>
                    <a:pt x="23" y="66"/>
                  </a:lnTo>
                  <a:lnTo>
                    <a:pt x="30" y="56"/>
                  </a:lnTo>
                  <a:lnTo>
                    <a:pt x="35" y="63"/>
                  </a:lnTo>
                  <a:lnTo>
                    <a:pt x="38" y="71"/>
                  </a:lnTo>
                  <a:lnTo>
                    <a:pt x="38" y="66"/>
                  </a:lnTo>
                  <a:lnTo>
                    <a:pt x="38" y="61"/>
                  </a:lnTo>
                  <a:lnTo>
                    <a:pt x="47" y="47"/>
                  </a:lnTo>
                  <a:lnTo>
                    <a:pt x="57" y="47"/>
                  </a:lnTo>
                  <a:lnTo>
                    <a:pt x="57" y="45"/>
                  </a:lnTo>
                  <a:lnTo>
                    <a:pt x="57" y="43"/>
                  </a:lnTo>
                  <a:lnTo>
                    <a:pt x="55" y="40"/>
                  </a:lnTo>
                  <a:lnTo>
                    <a:pt x="52" y="37"/>
                  </a:lnTo>
                  <a:lnTo>
                    <a:pt x="48" y="27"/>
                  </a:lnTo>
                  <a:lnTo>
                    <a:pt x="58" y="21"/>
                  </a:lnTo>
                  <a:lnTo>
                    <a:pt x="73" y="19"/>
                  </a:lnTo>
                  <a:lnTo>
                    <a:pt x="76" y="19"/>
                  </a:lnTo>
                  <a:lnTo>
                    <a:pt x="71" y="13"/>
                  </a:lnTo>
                  <a:lnTo>
                    <a:pt x="73" y="8"/>
                  </a:lnTo>
                  <a:lnTo>
                    <a:pt x="73" y="0"/>
                  </a:lnTo>
                  <a:lnTo>
                    <a:pt x="80" y="1"/>
                  </a:lnTo>
                  <a:lnTo>
                    <a:pt x="90" y="5"/>
                  </a:lnTo>
                  <a:lnTo>
                    <a:pt x="103" y="5"/>
                  </a:lnTo>
                  <a:lnTo>
                    <a:pt x="106" y="5"/>
                  </a:lnTo>
                  <a:lnTo>
                    <a:pt x="124" y="3"/>
                  </a:lnTo>
                  <a:lnTo>
                    <a:pt x="131" y="5"/>
                  </a:lnTo>
                  <a:lnTo>
                    <a:pt x="134" y="11"/>
                  </a:lnTo>
                  <a:lnTo>
                    <a:pt x="144" y="16"/>
                  </a:lnTo>
                  <a:lnTo>
                    <a:pt x="156" y="21"/>
                  </a:lnTo>
                  <a:lnTo>
                    <a:pt x="161" y="27"/>
                  </a:lnTo>
                  <a:lnTo>
                    <a:pt x="171" y="35"/>
                  </a:lnTo>
                  <a:lnTo>
                    <a:pt x="179" y="40"/>
                  </a:lnTo>
                  <a:lnTo>
                    <a:pt x="182" y="48"/>
                  </a:lnTo>
                  <a:lnTo>
                    <a:pt x="186" y="53"/>
                  </a:lnTo>
                  <a:lnTo>
                    <a:pt x="195" y="60"/>
                  </a:lnTo>
                  <a:lnTo>
                    <a:pt x="205" y="66"/>
                  </a:lnTo>
                  <a:lnTo>
                    <a:pt x="217" y="66"/>
                  </a:lnTo>
                  <a:lnTo>
                    <a:pt x="222" y="60"/>
                  </a:lnTo>
                  <a:lnTo>
                    <a:pt x="225" y="55"/>
                  </a:lnTo>
                  <a:lnTo>
                    <a:pt x="230" y="53"/>
                  </a:lnTo>
                  <a:lnTo>
                    <a:pt x="232" y="52"/>
                  </a:lnTo>
                  <a:lnTo>
                    <a:pt x="238" y="52"/>
                  </a:lnTo>
                  <a:lnTo>
                    <a:pt x="245" y="45"/>
                  </a:lnTo>
                  <a:lnTo>
                    <a:pt x="250" y="35"/>
                  </a:lnTo>
                  <a:lnTo>
                    <a:pt x="258" y="34"/>
                  </a:lnTo>
                  <a:lnTo>
                    <a:pt x="270" y="34"/>
                  </a:lnTo>
                  <a:lnTo>
                    <a:pt x="273" y="32"/>
                  </a:lnTo>
                  <a:lnTo>
                    <a:pt x="290" y="30"/>
                  </a:lnTo>
                  <a:lnTo>
                    <a:pt x="298" y="26"/>
                  </a:lnTo>
                  <a:lnTo>
                    <a:pt x="305" y="34"/>
                  </a:lnTo>
                  <a:lnTo>
                    <a:pt x="311" y="40"/>
                  </a:lnTo>
                  <a:lnTo>
                    <a:pt x="311" y="50"/>
                  </a:lnTo>
                  <a:lnTo>
                    <a:pt x="319" y="50"/>
                  </a:lnTo>
                  <a:lnTo>
                    <a:pt x="328" y="56"/>
                  </a:lnTo>
                  <a:lnTo>
                    <a:pt x="341" y="63"/>
                  </a:lnTo>
                  <a:lnTo>
                    <a:pt x="353" y="74"/>
                  </a:lnTo>
                  <a:lnTo>
                    <a:pt x="354" y="74"/>
                  </a:lnTo>
                  <a:lnTo>
                    <a:pt x="364" y="73"/>
                  </a:lnTo>
                  <a:lnTo>
                    <a:pt x="374" y="68"/>
                  </a:lnTo>
                  <a:lnTo>
                    <a:pt x="381" y="61"/>
                  </a:lnTo>
                  <a:lnTo>
                    <a:pt x="384" y="55"/>
                  </a:lnTo>
                  <a:lnTo>
                    <a:pt x="387" y="48"/>
                  </a:lnTo>
                  <a:lnTo>
                    <a:pt x="387" y="43"/>
                  </a:lnTo>
                  <a:lnTo>
                    <a:pt x="392" y="37"/>
                  </a:lnTo>
                  <a:lnTo>
                    <a:pt x="405" y="24"/>
                  </a:lnTo>
                  <a:lnTo>
                    <a:pt x="409" y="26"/>
                  </a:lnTo>
                  <a:lnTo>
                    <a:pt x="417" y="35"/>
                  </a:lnTo>
                  <a:lnTo>
                    <a:pt x="424" y="42"/>
                  </a:lnTo>
                  <a:lnTo>
                    <a:pt x="429" y="61"/>
                  </a:lnTo>
                  <a:lnTo>
                    <a:pt x="434" y="79"/>
                  </a:lnTo>
                  <a:lnTo>
                    <a:pt x="440" y="87"/>
                  </a:lnTo>
                  <a:lnTo>
                    <a:pt x="444" y="97"/>
                  </a:lnTo>
                  <a:lnTo>
                    <a:pt x="439" y="105"/>
                  </a:lnTo>
                  <a:lnTo>
                    <a:pt x="435" y="118"/>
                  </a:lnTo>
                  <a:lnTo>
                    <a:pt x="435" y="128"/>
                  </a:lnTo>
                  <a:lnTo>
                    <a:pt x="435" y="132"/>
                  </a:lnTo>
                  <a:lnTo>
                    <a:pt x="435" y="136"/>
                  </a:lnTo>
                  <a:lnTo>
                    <a:pt x="435" y="137"/>
                  </a:lnTo>
                  <a:lnTo>
                    <a:pt x="437" y="145"/>
                  </a:lnTo>
                  <a:lnTo>
                    <a:pt x="444" y="158"/>
                  </a:lnTo>
                  <a:lnTo>
                    <a:pt x="447" y="162"/>
                  </a:lnTo>
                  <a:lnTo>
                    <a:pt x="452" y="170"/>
                  </a:lnTo>
                  <a:lnTo>
                    <a:pt x="467" y="176"/>
                  </a:lnTo>
                  <a:lnTo>
                    <a:pt x="483" y="199"/>
                  </a:lnTo>
                  <a:lnTo>
                    <a:pt x="495" y="217"/>
                  </a:lnTo>
                  <a:lnTo>
                    <a:pt x="498" y="217"/>
                  </a:lnTo>
                  <a:lnTo>
                    <a:pt x="508" y="220"/>
                  </a:lnTo>
                  <a:lnTo>
                    <a:pt x="526" y="221"/>
                  </a:lnTo>
                  <a:lnTo>
                    <a:pt x="543" y="228"/>
                  </a:lnTo>
                  <a:lnTo>
                    <a:pt x="559" y="234"/>
                  </a:lnTo>
                  <a:lnTo>
                    <a:pt x="577" y="244"/>
                  </a:lnTo>
                  <a:lnTo>
                    <a:pt x="586" y="254"/>
                  </a:lnTo>
                  <a:lnTo>
                    <a:pt x="591" y="259"/>
                  </a:lnTo>
                  <a:lnTo>
                    <a:pt x="596" y="267"/>
                  </a:lnTo>
                  <a:lnTo>
                    <a:pt x="599" y="273"/>
                  </a:lnTo>
                  <a:lnTo>
                    <a:pt x="597" y="276"/>
                  </a:lnTo>
                  <a:lnTo>
                    <a:pt x="592" y="285"/>
                  </a:lnTo>
                  <a:lnTo>
                    <a:pt x="592" y="297"/>
                  </a:lnTo>
                  <a:lnTo>
                    <a:pt x="589" y="307"/>
                  </a:lnTo>
                  <a:lnTo>
                    <a:pt x="586" y="312"/>
                  </a:lnTo>
                  <a:lnTo>
                    <a:pt x="581" y="315"/>
                  </a:lnTo>
                  <a:lnTo>
                    <a:pt x="577" y="323"/>
                  </a:lnTo>
                  <a:lnTo>
                    <a:pt x="576" y="333"/>
                  </a:lnTo>
                  <a:lnTo>
                    <a:pt x="573" y="343"/>
                  </a:lnTo>
                  <a:lnTo>
                    <a:pt x="573" y="348"/>
                  </a:lnTo>
                  <a:lnTo>
                    <a:pt x="571" y="352"/>
                  </a:lnTo>
                  <a:lnTo>
                    <a:pt x="571" y="364"/>
                  </a:lnTo>
                  <a:lnTo>
                    <a:pt x="576" y="378"/>
                  </a:lnTo>
                  <a:lnTo>
                    <a:pt x="577" y="386"/>
                  </a:lnTo>
                  <a:lnTo>
                    <a:pt x="579" y="390"/>
                  </a:lnTo>
                  <a:lnTo>
                    <a:pt x="584" y="393"/>
                  </a:lnTo>
                  <a:lnTo>
                    <a:pt x="587" y="396"/>
                  </a:lnTo>
                  <a:lnTo>
                    <a:pt x="594" y="398"/>
                  </a:lnTo>
                  <a:lnTo>
                    <a:pt x="594" y="401"/>
                  </a:lnTo>
                  <a:lnTo>
                    <a:pt x="594" y="406"/>
                  </a:lnTo>
                  <a:lnTo>
                    <a:pt x="586" y="416"/>
                  </a:lnTo>
                  <a:lnTo>
                    <a:pt x="582" y="424"/>
                  </a:lnTo>
                  <a:lnTo>
                    <a:pt x="582" y="429"/>
                  </a:lnTo>
                  <a:lnTo>
                    <a:pt x="582" y="433"/>
                  </a:lnTo>
                  <a:lnTo>
                    <a:pt x="581" y="435"/>
                  </a:lnTo>
                  <a:lnTo>
                    <a:pt x="574" y="440"/>
                  </a:lnTo>
                  <a:lnTo>
                    <a:pt x="563" y="448"/>
                  </a:lnTo>
                  <a:lnTo>
                    <a:pt x="558" y="458"/>
                  </a:lnTo>
                  <a:lnTo>
                    <a:pt x="553" y="466"/>
                  </a:lnTo>
                  <a:lnTo>
                    <a:pt x="546" y="472"/>
                  </a:lnTo>
                  <a:lnTo>
                    <a:pt x="546" y="484"/>
                  </a:lnTo>
                  <a:lnTo>
                    <a:pt x="551" y="488"/>
                  </a:lnTo>
                  <a:lnTo>
                    <a:pt x="554" y="495"/>
                  </a:lnTo>
                  <a:lnTo>
                    <a:pt x="554" y="506"/>
                  </a:lnTo>
                  <a:lnTo>
                    <a:pt x="553" y="518"/>
                  </a:lnTo>
                  <a:lnTo>
                    <a:pt x="546" y="521"/>
                  </a:lnTo>
                  <a:lnTo>
                    <a:pt x="541" y="524"/>
                  </a:lnTo>
                  <a:lnTo>
                    <a:pt x="543" y="534"/>
                  </a:lnTo>
                  <a:lnTo>
                    <a:pt x="539" y="550"/>
                  </a:lnTo>
                  <a:lnTo>
                    <a:pt x="541" y="556"/>
                  </a:lnTo>
                  <a:lnTo>
                    <a:pt x="548" y="564"/>
                  </a:lnTo>
                  <a:lnTo>
                    <a:pt x="553" y="573"/>
                  </a:lnTo>
                  <a:lnTo>
                    <a:pt x="553" y="582"/>
                  </a:lnTo>
                  <a:lnTo>
                    <a:pt x="558" y="589"/>
                  </a:lnTo>
                  <a:lnTo>
                    <a:pt x="561" y="597"/>
                  </a:lnTo>
                  <a:lnTo>
                    <a:pt x="559" y="603"/>
                  </a:lnTo>
                  <a:lnTo>
                    <a:pt x="553" y="605"/>
                  </a:lnTo>
                  <a:lnTo>
                    <a:pt x="551" y="611"/>
                  </a:lnTo>
                  <a:lnTo>
                    <a:pt x="544" y="608"/>
                  </a:lnTo>
                  <a:lnTo>
                    <a:pt x="539" y="608"/>
                  </a:lnTo>
                  <a:lnTo>
                    <a:pt x="536" y="603"/>
                  </a:lnTo>
                  <a:lnTo>
                    <a:pt x="531" y="602"/>
                  </a:lnTo>
                  <a:lnTo>
                    <a:pt x="530" y="608"/>
                  </a:lnTo>
                  <a:lnTo>
                    <a:pt x="531" y="616"/>
                  </a:lnTo>
                  <a:lnTo>
                    <a:pt x="525" y="624"/>
                  </a:lnTo>
                  <a:lnTo>
                    <a:pt x="526" y="631"/>
                  </a:lnTo>
                  <a:lnTo>
                    <a:pt x="530" y="634"/>
                  </a:lnTo>
                  <a:lnTo>
                    <a:pt x="528" y="637"/>
                  </a:lnTo>
                  <a:lnTo>
                    <a:pt x="530" y="649"/>
                  </a:lnTo>
                  <a:lnTo>
                    <a:pt x="528" y="663"/>
                  </a:lnTo>
                  <a:lnTo>
                    <a:pt x="530" y="673"/>
                  </a:lnTo>
                  <a:lnTo>
                    <a:pt x="531" y="683"/>
                  </a:lnTo>
                  <a:lnTo>
                    <a:pt x="533" y="694"/>
                  </a:lnTo>
                  <a:lnTo>
                    <a:pt x="526" y="702"/>
                  </a:lnTo>
                  <a:lnTo>
                    <a:pt x="528" y="708"/>
                  </a:lnTo>
                  <a:lnTo>
                    <a:pt x="520" y="717"/>
                  </a:lnTo>
                  <a:lnTo>
                    <a:pt x="518" y="725"/>
                  </a:lnTo>
                  <a:lnTo>
                    <a:pt x="520" y="736"/>
                  </a:lnTo>
                  <a:lnTo>
                    <a:pt x="511" y="741"/>
                  </a:lnTo>
                  <a:lnTo>
                    <a:pt x="506" y="752"/>
                  </a:lnTo>
                  <a:lnTo>
                    <a:pt x="503" y="760"/>
                  </a:lnTo>
                  <a:lnTo>
                    <a:pt x="500" y="765"/>
                  </a:lnTo>
                  <a:lnTo>
                    <a:pt x="495" y="770"/>
                  </a:lnTo>
                  <a:lnTo>
                    <a:pt x="491" y="772"/>
                  </a:lnTo>
                  <a:lnTo>
                    <a:pt x="488" y="772"/>
                  </a:lnTo>
                  <a:lnTo>
                    <a:pt x="487" y="768"/>
                  </a:lnTo>
                  <a:lnTo>
                    <a:pt x="487" y="767"/>
                  </a:lnTo>
                  <a:lnTo>
                    <a:pt x="485" y="764"/>
                  </a:lnTo>
                  <a:lnTo>
                    <a:pt x="487" y="759"/>
                  </a:lnTo>
                  <a:lnTo>
                    <a:pt x="485" y="752"/>
                  </a:lnTo>
                  <a:lnTo>
                    <a:pt x="483" y="746"/>
                  </a:lnTo>
                  <a:lnTo>
                    <a:pt x="482" y="739"/>
                  </a:lnTo>
                  <a:lnTo>
                    <a:pt x="482" y="734"/>
                  </a:lnTo>
                  <a:lnTo>
                    <a:pt x="482" y="733"/>
                  </a:lnTo>
                  <a:lnTo>
                    <a:pt x="483" y="730"/>
                  </a:lnTo>
                  <a:lnTo>
                    <a:pt x="485" y="725"/>
                  </a:lnTo>
                  <a:lnTo>
                    <a:pt x="488" y="723"/>
                  </a:lnTo>
                  <a:lnTo>
                    <a:pt x="493" y="725"/>
                  </a:lnTo>
                  <a:lnTo>
                    <a:pt x="491" y="721"/>
                  </a:lnTo>
                  <a:lnTo>
                    <a:pt x="488" y="720"/>
                  </a:lnTo>
                  <a:lnTo>
                    <a:pt x="483" y="720"/>
                  </a:lnTo>
                  <a:lnTo>
                    <a:pt x="482" y="725"/>
                  </a:lnTo>
                  <a:lnTo>
                    <a:pt x="482" y="726"/>
                  </a:lnTo>
                  <a:lnTo>
                    <a:pt x="478" y="723"/>
                  </a:lnTo>
                  <a:lnTo>
                    <a:pt x="475" y="715"/>
                  </a:lnTo>
                  <a:lnTo>
                    <a:pt x="473" y="710"/>
                  </a:lnTo>
                  <a:lnTo>
                    <a:pt x="468" y="699"/>
                  </a:lnTo>
                  <a:lnTo>
                    <a:pt x="468" y="696"/>
                  </a:lnTo>
                  <a:lnTo>
                    <a:pt x="468" y="691"/>
                  </a:lnTo>
                  <a:lnTo>
                    <a:pt x="472" y="686"/>
                  </a:lnTo>
                  <a:lnTo>
                    <a:pt x="483" y="687"/>
                  </a:lnTo>
                  <a:lnTo>
                    <a:pt x="490" y="679"/>
                  </a:lnTo>
                  <a:lnTo>
                    <a:pt x="485" y="675"/>
                  </a:lnTo>
                  <a:lnTo>
                    <a:pt x="480" y="673"/>
                  </a:lnTo>
                  <a:lnTo>
                    <a:pt x="483" y="678"/>
                  </a:lnTo>
                  <a:lnTo>
                    <a:pt x="483" y="684"/>
                  </a:lnTo>
                  <a:lnTo>
                    <a:pt x="478" y="684"/>
                  </a:lnTo>
                  <a:lnTo>
                    <a:pt x="470" y="683"/>
                  </a:lnTo>
                  <a:lnTo>
                    <a:pt x="465" y="684"/>
                  </a:lnTo>
                  <a:lnTo>
                    <a:pt x="455" y="691"/>
                  </a:lnTo>
                  <a:lnTo>
                    <a:pt x="453" y="684"/>
                  </a:lnTo>
                  <a:lnTo>
                    <a:pt x="455" y="675"/>
                  </a:lnTo>
                  <a:lnTo>
                    <a:pt x="463" y="668"/>
                  </a:lnTo>
                  <a:lnTo>
                    <a:pt x="463" y="662"/>
                  </a:lnTo>
                  <a:lnTo>
                    <a:pt x="462" y="655"/>
                  </a:lnTo>
                  <a:lnTo>
                    <a:pt x="458" y="644"/>
                  </a:lnTo>
                  <a:lnTo>
                    <a:pt x="467" y="632"/>
                  </a:lnTo>
                  <a:lnTo>
                    <a:pt x="478" y="629"/>
                  </a:lnTo>
                  <a:lnTo>
                    <a:pt x="491" y="623"/>
                  </a:lnTo>
                  <a:lnTo>
                    <a:pt x="490" y="621"/>
                  </a:lnTo>
                  <a:lnTo>
                    <a:pt x="482" y="621"/>
                  </a:lnTo>
                  <a:lnTo>
                    <a:pt x="475" y="624"/>
                  </a:lnTo>
                  <a:lnTo>
                    <a:pt x="467" y="628"/>
                  </a:lnTo>
                  <a:lnTo>
                    <a:pt x="462" y="628"/>
                  </a:lnTo>
                  <a:lnTo>
                    <a:pt x="457" y="628"/>
                  </a:lnTo>
                  <a:lnTo>
                    <a:pt x="453" y="631"/>
                  </a:lnTo>
                  <a:lnTo>
                    <a:pt x="450" y="629"/>
                  </a:lnTo>
                  <a:lnTo>
                    <a:pt x="447" y="626"/>
                  </a:lnTo>
                  <a:lnTo>
                    <a:pt x="440" y="618"/>
                  </a:lnTo>
                  <a:lnTo>
                    <a:pt x="439" y="621"/>
                  </a:lnTo>
                  <a:lnTo>
                    <a:pt x="437" y="623"/>
                  </a:lnTo>
                  <a:lnTo>
                    <a:pt x="434" y="632"/>
                  </a:lnTo>
                  <a:lnTo>
                    <a:pt x="429" y="644"/>
                  </a:lnTo>
                  <a:lnTo>
                    <a:pt x="427" y="655"/>
                  </a:lnTo>
                  <a:lnTo>
                    <a:pt x="420" y="665"/>
                  </a:lnTo>
                  <a:lnTo>
                    <a:pt x="410" y="668"/>
                  </a:lnTo>
                  <a:lnTo>
                    <a:pt x="402" y="660"/>
                  </a:lnTo>
                  <a:lnTo>
                    <a:pt x="392" y="649"/>
                  </a:lnTo>
                  <a:lnTo>
                    <a:pt x="377" y="637"/>
                  </a:lnTo>
                  <a:lnTo>
                    <a:pt x="364" y="621"/>
                  </a:lnTo>
                  <a:lnTo>
                    <a:pt x="351" y="600"/>
                  </a:lnTo>
                  <a:lnTo>
                    <a:pt x="341" y="577"/>
                  </a:lnTo>
                  <a:lnTo>
                    <a:pt x="346" y="577"/>
                  </a:lnTo>
                  <a:lnTo>
                    <a:pt x="354" y="582"/>
                  </a:lnTo>
                  <a:lnTo>
                    <a:pt x="358" y="586"/>
                  </a:lnTo>
                  <a:lnTo>
                    <a:pt x="361" y="586"/>
                  </a:lnTo>
                  <a:lnTo>
                    <a:pt x="364" y="589"/>
                  </a:lnTo>
                  <a:lnTo>
                    <a:pt x="372" y="590"/>
                  </a:lnTo>
                  <a:lnTo>
                    <a:pt x="381" y="592"/>
                  </a:lnTo>
                  <a:lnTo>
                    <a:pt x="381" y="602"/>
                  </a:lnTo>
                  <a:lnTo>
                    <a:pt x="384" y="611"/>
                  </a:lnTo>
                  <a:lnTo>
                    <a:pt x="386" y="608"/>
                  </a:lnTo>
                  <a:lnTo>
                    <a:pt x="386" y="602"/>
                  </a:lnTo>
                  <a:lnTo>
                    <a:pt x="382" y="595"/>
                  </a:lnTo>
                  <a:lnTo>
                    <a:pt x="381" y="586"/>
                  </a:lnTo>
                  <a:lnTo>
                    <a:pt x="371" y="584"/>
                  </a:lnTo>
                  <a:lnTo>
                    <a:pt x="376" y="576"/>
                  </a:lnTo>
                  <a:lnTo>
                    <a:pt x="387" y="582"/>
                  </a:lnTo>
                  <a:lnTo>
                    <a:pt x="394" y="590"/>
                  </a:lnTo>
                  <a:lnTo>
                    <a:pt x="401" y="595"/>
                  </a:lnTo>
                  <a:lnTo>
                    <a:pt x="399" y="592"/>
                  </a:lnTo>
                  <a:lnTo>
                    <a:pt x="399" y="587"/>
                  </a:lnTo>
                  <a:lnTo>
                    <a:pt x="389" y="576"/>
                  </a:lnTo>
                  <a:lnTo>
                    <a:pt x="387" y="569"/>
                  </a:lnTo>
                  <a:lnTo>
                    <a:pt x="382" y="566"/>
                  </a:lnTo>
                  <a:lnTo>
                    <a:pt x="379" y="564"/>
                  </a:lnTo>
                  <a:lnTo>
                    <a:pt x="371" y="573"/>
                  </a:lnTo>
                  <a:lnTo>
                    <a:pt x="362" y="579"/>
                  </a:lnTo>
                  <a:lnTo>
                    <a:pt x="358" y="576"/>
                  </a:lnTo>
                  <a:lnTo>
                    <a:pt x="351" y="568"/>
                  </a:lnTo>
                  <a:lnTo>
                    <a:pt x="346" y="568"/>
                  </a:lnTo>
                  <a:lnTo>
                    <a:pt x="343" y="561"/>
                  </a:lnTo>
                  <a:lnTo>
                    <a:pt x="343" y="555"/>
                  </a:lnTo>
                  <a:lnTo>
                    <a:pt x="346" y="545"/>
                  </a:lnTo>
                  <a:lnTo>
                    <a:pt x="353" y="543"/>
                  </a:lnTo>
                  <a:lnTo>
                    <a:pt x="356" y="547"/>
                  </a:lnTo>
                  <a:lnTo>
                    <a:pt x="359" y="555"/>
                  </a:lnTo>
                  <a:lnTo>
                    <a:pt x="359" y="561"/>
                  </a:lnTo>
                  <a:lnTo>
                    <a:pt x="362" y="560"/>
                  </a:lnTo>
                  <a:lnTo>
                    <a:pt x="361" y="553"/>
                  </a:lnTo>
                  <a:lnTo>
                    <a:pt x="362" y="547"/>
                  </a:lnTo>
                  <a:lnTo>
                    <a:pt x="359" y="542"/>
                  </a:lnTo>
                  <a:lnTo>
                    <a:pt x="353" y="539"/>
                  </a:lnTo>
                  <a:lnTo>
                    <a:pt x="349" y="540"/>
                  </a:lnTo>
                  <a:lnTo>
                    <a:pt x="346" y="540"/>
                  </a:lnTo>
                  <a:lnTo>
                    <a:pt x="341" y="547"/>
                  </a:lnTo>
                  <a:lnTo>
                    <a:pt x="339" y="555"/>
                  </a:lnTo>
                  <a:lnTo>
                    <a:pt x="338" y="563"/>
                  </a:lnTo>
                  <a:lnTo>
                    <a:pt x="334" y="566"/>
                  </a:lnTo>
                  <a:lnTo>
                    <a:pt x="326" y="569"/>
                  </a:lnTo>
                  <a:lnTo>
                    <a:pt x="323" y="573"/>
                  </a:lnTo>
                  <a:lnTo>
                    <a:pt x="319" y="576"/>
                  </a:lnTo>
                  <a:lnTo>
                    <a:pt x="310" y="581"/>
                  </a:lnTo>
                  <a:lnTo>
                    <a:pt x="300" y="589"/>
                  </a:lnTo>
                  <a:lnTo>
                    <a:pt x="295" y="587"/>
                  </a:lnTo>
                  <a:lnTo>
                    <a:pt x="293" y="579"/>
                  </a:lnTo>
                  <a:lnTo>
                    <a:pt x="295" y="571"/>
                  </a:lnTo>
                  <a:lnTo>
                    <a:pt x="298" y="561"/>
                  </a:lnTo>
                  <a:lnTo>
                    <a:pt x="300" y="552"/>
                  </a:lnTo>
                  <a:lnTo>
                    <a:pt x="311" y="552"/>
                  </a:lnTo>
                  <a:lnTo>
                    <a:pt x="316" y="548"/>
                  </a:lnTo>
                  <a:lnTo>
                    <a:pt x="323" y="545"/>
                  </a:lnTo>
                  <a:lnTo>
                    <a:pt x="328" y="539"/>
                  </a:lnTo>
                  <a:lnTo>
                    <a:pt x="326" y="535"/>
                  </a:lnTo>
                  <a:lnTo>
                    <a:pt x="321" y="539"/>
                  </a:lnTo>
                  <a:lnTo>
                    <a:pt x="318" y="535"/>
                  </a:lnTo>
                  <a:lnTo>
                    <a:pt x="315" y="530"/>
                  </a:lnTo>
                  <a:lnTo>
                    <a:pt x="313" y="522"/>
                  </a:lnTo>
                  <a:lnTo>
                    <a:pt x="311" y="516"/>
                  </a:lnTo>
                  <a:lnTo>
                    <a:pt x="311" y="508"/>
                  </a:lnTo>
                  <a:lnTo>
                    <a:pt x="319" y="508"/>
                  </a:lnTo>
                  <a:lnTo>
                    <a:pt x="328" y="509"/>
                  </a:lnTo>
                  <a:lnTo>
                    <a:pt x="326" y="506"/>
                  </a:lnTo>
                  <a:lnTo>
                    <a:pt x="323" y="506"/>
                  </a:lnTo>
                  <a:lnTo>
                    <a:pt x="319" y="503"/>
                  </a:lnTo>
                  <a:lnTo>
                    <a:pt x="315" y="501"/>
                  </a:lnTo>
                  <a:lnTo>
                    <a:pt x="308" y="503"/>
                  </a:lnTo>
                  <a:lnTo>
                    <a:pt x="308" y="501"/>
                  </a:lnTo>
                  <a:lnTo>
                    <a:pt x="305" y="498"/>
                  </a:lnTo>
                  <a:lnTo>
                    <a:pt x="305" y="493"/>
                  </a:lnTo>
                  <a:lnTo>
                    <a:pt x="310" y="485"/>
                  </a:lnTo>
                  <a:lnTo>
                    <a:pt x="318" y="482"/>
                  </a:lnTo>
                  <a:lnTo>
                    <a:pt x="323" y="482"/>
                  </a:lnTo>
                  <a:lnTo>
                    <a:pt x="319" y="479"/>
                  </a:lnTo>
                  <a:lnTo>
                    <a:pt x="316" y="477"/>
                  </a:lnTo>
                  <a:lnTo>
                    <a:pt x="313" y="475"/>
                  </a:lnTo>
                  <a:lnTo>
                    <a:pt x="308" y="472"/>
                  </a:lnTo>
                  <a:lnTo>
                    <a:pt x="303" y="472"/>
                  </a:lnTo>
                  <a:lnTo>
                    <a:pt x="303" y="475"/>
                  </a:lnTo>
                  <a:lnTo>
                    <a:pt x="305" y="480"/>
                  </a:lnTo>
                  <a:lnTo>
                    <a:pt x="300" y="484"/>
                  </a:lnTo>
                  <a:lnTo>
                    <a:pt x="298" y="490"/>
                  </a:lnTo>
                  <a:lnTo>
                    <a:pt x="296" y="498"/>
                  </a:lnTo>
                  <a:lnTo>
                    <a:pt x="288" y="503"/>
                  </a:lnTo>
                  <a:lnTo>
                    <a:pt x="281" y="509"/>
                  </a:lnTo>
                  <a:lnTo>
                    <a:pt x="278" y="505"/>
                  </a:lnTo>
                  <a:lnTo>
                    <a:pt x="276" y="498"/>
                  </a:lnTo>
                  <a:lnTo>
                    <a:pt x="278" y="493"/>
                  </a:lnTo>
                  <a:lnTo>
                    <a:pt x="272" y="492"/>
                  </a:lnTo>
                  <a:lnTo>
                    <a:pt x="268" y="487"/>
                  </a:lnTo>
                  <a:lnTo>
                    <a:pt x="272" y="480"/>
                  </a:lnTo>
                  <a:lnTo>
                    <a:pt x="275" y="474"/>
                  </a:lnTo>
                  <a:lnTo>
                    <a:pt x="273" y="467"/>
                  </a:lnTo>
                  <a:lnTo>
                    <a:pt x="268" y="461"/>
                  </a:lnTo>
                  <a:lnTo>
                    <a:pt x="270" y="458"/>
                  </a:lnTo>
                  <a:lnTo>
                    <a:pt x="276" y="456"/>
                  </a:lnTo>
                  <a:lnTo>
                    <a:pt x="273" y="453"/>
                  </a:lnTo>
                  <a:lnTo>
                    <a:pt x="272" y="451"/>
                  </a:lnTo>
                  <a:lnTo>
                    <a:pt x="265" y="453"/>
                  </a:lnTo>
                  <a:lnTo>
                    <a:pt x="258" y="458"/>
                  </a:lnTo>
                  <a:lnTo>
                    <a:pt x="258" y="453"/>
                  </a:lnTo>
                  <a:lnTo>
                    <a:pt x="262" y="450"/>
                  </a:lnTo>
                  <a:lnTo>
                    <a:pt x="263" y="446"/>
                  </a:lnTo>
                  <a:lnTo>
                    <a:pt x="265" y="445"/>
                  </a:lnTo>
                  <a:lnTo>
                    <a:pt x="267" y="435"/>
                  </a:lnTo>
                  <a:lnTo>
                    <a:pt x="272" y="425"/>
                  </a:lnTo>
                  <a:lnTo>
                    <a:pt x="280" y="419"/>
                  </a:lnTo>
                  <a:lnTo>
                    <a:pt x="288" y="417"/>
                  </a:lnTo>
                  <a:lnTo>
                    <a:pt x="296" y="417"/>
                  </a:lnTo>
                  <a:lnTo>
                    <a:pt x="301" y="416"/>
                  </a:lnTo>
                  <a:lnTo>
                    <a:pt x="308" y="408"/>
                  </a:lnTo>
                  <a:lnTo>
                    <a:pt x="310" y="404"/>
                  </a:lnTo>
                  <a:lnTo>
                    <a:pt x="303" y="406"/>
                  </a:lnTo>
                  <a:lnTo>
                    <a:pt x="296" y="411"/>
                  </a:lnTo>
                  <a:lnTo>
                    <a:pt x="290" y="412"/>
                  </a:lnTo>
                  <a:lnTo>
                    <a:pt x="285" y="412"/>
                  </a:lnTo>
                  <a:lnTo>
                    <a:pt x="275" y="414"/>
                  </a:lnTo>
                  <a:lnTo>
                    <a:pt x="268" y="420"/>
                  </a:lnTo>
                  <a:lnTo>
                    <a:pt x="263" y="430"/>
                  </a:lnTo>
                  <a:lnTo>
                    <a:pt x="257" y="433"/>
                  </a:lnTo>
                  <a:lnTo>
                    <a:pt x="257" y="427"/>
                  </a:lnTo>
                  <a:lnTo>
                    <a:pt x="257" y="419"/>
                  </a:lnTo>
                  <a:lnTo>
                    <a:pt x="263" y="409"/>
                  </a:lnTo>
                  <a:lnTo>
                    <a:pt x="258" y="409"/>
                  </a:lnTo>
                  <a:lnTo>
                    <a:pt x="253" y="411"/>
                  </a:lnTo>
                  <a:lnTo>
                    <a:pt x="248" y="414"/>
                  </a:lnTo>
                  <a:lnTo>
                    <a:pt x="248" y="420"/>
                  </a:lnTo>
                  <a:lnTo>
                    <a:pt x="250" y="429"/>
                  </a:lnTo>
                  <a:lnTo>
                    <a:pt x="248" y="438"/>
                  </a:lnTo>
                  <a:lnTo>
                    <a:pt x="242" y="438"/>
                  </a:lnTo>
                  <a:lnTo>
                    <a:pt x="233" y="437"/>
                  </a:lnTo>
                  <a:lnTo>
                    <a:pt x="225" y="440"/>
                  </a:lnTo>
                  <a:lnTo>
                    <a:pt x="219" y="438"/>
                  </a:lnTo>
                  <a:lnTo>
                    <a:pt x="217" y="432"/>
                  </a:lnTo>
                  <a:lnTo>
                    <a:pt x="215" y="425"/>
                  </a:lnTo>
                  <a:lnTo>
                    <a:pt x="214" y="419"/>
                  </a:lnTo>
                  <a:lnTo>
                    <a:pt x="212" y="411"/>
                  </a:lnTo>
                  <a:lnTo>
                    <a:pt x="210" y="408"/>
                  </a:lnTo>
                  <a:lnTo>
                    <a:pt x="207" y="408"/>
                  </a:lnTo>
                  <a:lnTo>
                    <a:pt x="204" y="403"/>
                  </a:lnTo>
                  <a:lnTo>
                    <a:pt x="199" y="396"/>
                  </a:lnTo>
                  <a:lnTo>
                    <a:pt x="194" y="390"/>
                  </a:lnTo>
                  <a:lnTo>
                    <a:pt x="187" y="377"/>
                  </a:lnTo>
                  <a:lnTo>
                    <a:pt x="186" y="375"/>
                  </a:lnTo>
                  <a:lnTo>
                    <a:pt x="186" y="372"/>
                  </a:lnTo>
                  <a:lnTo>
                    <a:pt x="186" y="359"/>
                  </a:lnTo>
                  <a:lnTo>
                    <a:pt x="192" y="352"/>
                  </a:lnTo>
                  <a:lnTo>
                    <a:pt x="197" y="346"/>
                  </a:lnTo>
                  <a:lnTo>
                    <a:pt x="195" y="346"/>
                  </a:lnTo>
                  <a:lnTo>
                    <a:pt x="192" y="344"/>
                  </a:lnTo>
                  <a:lnTo>
                    <a:pt x="192" y="349"/>
                  </a:lnTo>
                  <a:lnTo>
                    <a:pt x="186" y="351"/>
                  </a:lnTo>
                  <a:lnTo>
                    <a:pt x="181" y="356"/>
                  </a:lnTo>
                  <a:lnTo>
                    <a:pt x="174" y="362"/>
                  </a:lnTo>
                  <a:lnTo>
                    <a:pt x="166" y="364"/>
                  </a:lnTo>
                  <a:lnTo>
                    <a:pt x="166" y="359"/>
                  </a:lnTo>
                  <a:lnTo>
                    <a:pt x="169" y="352"/>
                  </a:lnTo>
                  <a:lnTo>
                    <a:pt x="167" y="348"/>
                  </a:lnTo>
                  <a:lnTo>
                    <a:pt x="161" y="346"/>
                  </a:lnTo>
                  <a:lnTo>
                    <a:pt x="157" y="343"/>
                  </a:lnTo>
                  <a:lnTo>
                    <a:pt x="159" y="336"/>
                  </a:lnTo>
                  <a:lnTo>
                    <a:pt x="162" y="333"/>
                  </a:lnTo>
                  <a:lnTo>
                    <a:pt x="164" y="328"/>
                  </a:lnTo>
                  <a:lnTo>
                    <a:pt x="164" y="327"/>
                  </a:lnTo>
                  <a:lnTo>
                    <a:pt x="159" y="322"/>
                  </a:lnTo>
                  <a:lnTo>
                    <a:pt x="154" y="320"/>
                  </a:lnTo>
                  <a:lnTo>
                    <a:pt x="156" y="323"/>
                  </a:lnTo>
                  <a:lnTo>
                    <a:pt x="157" y="325"/>
                  </a:lnTo>
                  <a:lnTo>
                    <a:pt x="159" y="328"/>
                  </a:lnTo>
                  <a:lnTo>
                    <a:pt x="156" y="333"/>
                  </a:lnTo>
                  <a:lnTo>
                    <a:pt x="154" y="335"/>
                  </a:lnTo>
                  <a:lnTo>
                    <a:pt x="154" y="338"/>
                  </a:lnTo>
                  <a:lnTo>
                    <a:pt x="154" y="343"/>
                  </a:lnTo>
                  <a:lnTo>
                    <a:pt x="156" y="346"/>
                  </a:lnTo>
                  <a:lnTo>
                    <a:pt x="159" y="348"/>
                  </a:lnTo>
                  <a:lnTo>
                    <a:pt x="162" y="349"/>
                  </a:lnTo>
                  <a:lnTo>
                    <a:pt x="164" y="352"/>
                  </a:lnTo>
                  <a:lnTo>
                    <a:pt x="162" y="357"/>
                  </a:lnTo>
                  <a:lnTo>
                    <a:pt x="162" y="361"/>
                  </a:lnTo>
                  <a:lnTo>
                    <a:pt x="164" y="365"/>
                  </a:lnTo>
                  <a:lnTo>
                    <a:pt x="177" y="370"/>
                  </a:lnTo>
                  <a:lnTo>
                    <a:pt x="177" y="375"/>
                  </a:lnTo>
                  <a:lnTo>
                    <a:pt x="172" y="378"/>
                  </a:lnTo>
                  <a:lnTo>
                    <a:pt x="167" y="380"/>
                  </a:lnTo>
                  <a:lnTo>
                    <a:pt x="162" y="380"/>
                  </a:lnTo>
                  <a:lnTo>
                    <a:pt x="157" y="383"/>
                  </a:lnTo>
                  <a:lnTo>
                    <a:pt x="152" y="388"/>
                  </a:lnTo>
                  <a:lnTo>
                    <a:pt x="147" y="388"/>
                  </a:lnTo>
                  <a:lnTo>
                    <a:pt x="146" y="385"/>
                  </a:lnTo>
                  <a:lnTo>
                    <a:pt x="146" y="380"/>
                  </a:lnTo>
                  <a:lnTo>
                    <a:pt x="144" y="374"/>
                  </a:lnTo>
                  <a:lnTo>
                    <a:pt x="143" y="362"/>
                  </a:lnTo>
                  <a:lnTo>
                    <a:pt x="138" y="349"/>
                  </a:lnTo>
                  <a:lnTo>
                    <a:pt x="133" y="333"/>
                  </a:lnTo>
                  <a:lnTo>
                    <a:pt x="129" y="327"/>
                  </a:lnTo>
                  <a:lnTo>
                    <a:pt x="123" y="317"/>
                  </a:lnTo>
                  <a:lnTo>
                    <a:pt x="121" y="312"/>
                  </a:lnTo>
                  <a:lnTo>
                    <a:pt x="114" y="310"/>
                  </a:lnTo>
                  <a:lnTo>
                    <a:pt x="108" y="310"/>
                  </a:lnTo>
                  <a:lnTo>
                    <a:pt x="101" y="315"/>
                  </a:lnTo>
                  <a:lnTo>
                    <a:pt x="93" y="317"/>
                  </a:lnTo>
                  <a:lnTo>
                    <a:pt x="90" y="323"/>
                  </a:lnTo>
                  <a:lnTo>
                    <a:pt x="83" y="312"/>
                  </a:lnTo>
                  <a:lnTo>
                    <a:pt x="81" y="310"/>
                  </a:lnTo>
                  <a:lnTo>
                    <a:pt x="76" y="306"/>
                  </a:lnTo>
                  <a:lnTo>
                    <a:pt x="71" y="304"/>
                  </a:lnTo>
                  <a:lnTo>
                    <a:pt x="65" y="299"/>
                  </a:lnTo>
                  <a:lnTo>
                    <a:pt x="58" y="297"/>
                  </a:lnTo>
                  <a:lnTo>
                    <a:pt x="57" y="296"/>
                  </a:lnTo>
                  <a:lnTo>
                    <a:pt x="53" y="294"/>
                  </a:lnTo>
                  <a:lnTo>
                    <a:pt x="53" y="291"/>
                  </a:lnTo>
                  <a:lnTo>
                    <a:pt x="58" y="289"/>
                  </a:lnTo>
                  <a:lnTo>
                    <a:pt x="61" y="289"/>
                  </a:lnTo>
                  <a:lnTo>
                    <a:pt x="66" y="288"/>
                  </a:lnTo>
                  <a:lnTo>
                    <a:pt x="78" y="286"/>
                  </a:lnTo>
                  <a:lnTo>
                    <a:pt x="83" y="283"/>
                  </a:lnTo>
                  <a:lnTo>
                    <a:pt x="81" y="281"/>
                  </a:lnTo>
                  <a:lnTo>
                    <a:pt x="76" y="281"/>
                  </a:lnTo>
                  <a:lnTo>
                    <a:pt x="70" y="281"/>
                  </a:lnTo>
                  <a:lnTo>
                    <a:pt x="65" y="281"/>
                  </a:lnTo>
                  <a:lnTo>
                    <a:pt x="60" y="283"/>
                  </a:lnTo>
                  <a:lnTo>
                    <a:pt x="55" y="286"/>
                  </a:lnTo>
                  <a:lnTo>
                    <a:pt x="50" y="288"/>
                  </a:lnTo>
                  <a:lnTo>
                    <a:pt x="45" y="289"/>
                  </a:lnTo>
                  <a:lnTo>
                    <a:pt x="38" y="293"/>
                  </a:lnTo>
                  <a:lnTo>
                    <a:pt x="28" y="296"/>
                  </a:lnTo>
                  <a:lnTo>
                    <a:pt x="23" y="297"/>
                  </a:lnTo>
                  <a:lnTo>
                    <a:pt x="23" y="293"/>
                  </a:lnTo>
                  <a:lnTo>
                    <a:pt x="22" y="288"/>
                  </a:lnTo>
                  <a:lnTo>
                    <a:pt x="23" y="286"/>
                  </a:lnTo>
                  <a:lnTo>
                    <a:pt x="27" y="286"/>
                  </a:lnTo>
                  <a:lnTo>
                    <a:pt x="30" y="288"/>
                  </a:lnTo>
                  <a:lnTo>
                    <a:pt x="33" y="288"/>
                  </a:lnTo>
                  <a:lnTo>
                    <a:pt x="37" y="285"/>
                  </a:lnTo>
                  <a:lnTo>
                    <a:pt x="38" y="280"/>
                  </a:lnTo>
                  <a:lnTo>
                    <a:pt x="43" y="276"/>
                  </a:lnTo>
                  <a:lnTo>
                    <a:pt x="48" y="275"/>
                  </a:lnTo>
                  <a:lnTo>
                    <a:pt x="53" y="272"/>
                  </a:lnTo>
                  <a:lnTo>
                    <a:pt x="55" y="267"/>
                  </a:lnTo>
                  <a:lnTo>
                    <a:pt x="55" y="262"/>
                  </a:lnTo>
                  <a:lnTo>
                    <a:pt x="55" y="255"/>
                  </a:lnTo>
                  <a:lnTo>
                    <a:pt x="58" y="254"/>
                  </a:lnTo>
                  <a:lnTo>
                    <a:pt x="66" y="255"/>
                  </a:lnTo>
                  <a:lnTo>
                    <a:pt x="71" y="254"/>
                  </a:lnTo>
                  <a:lnTo>
                    <a:pt x="75" y="252"/>
                  </a:lnTo>
                  <a:lnTo>
                    <a:pt x="73" y="251"/>
                  </a:lnTo>
                  <a:lnTo>
                    <a:pt x="68" y="252"/>
                  </a:lnTo>
                  <a:lnTo>
                    <a:pt x="61" y="252"/>
                  </a:lnTo>
                  <a:lnTo>
                    <a:pt x="55" y="252"/>
                  </a:lnTo>
                  <a:lnTo>
                    <a:pt x="50" y="246"/>
                  </a:lnTo>
                  <a:lnTo>
                    <a:pt x="53" y="246"/>
                  </a:lnTo>
                  <a:lnTo>
                    <a:pt x="57" y="244"/>
                  </a:lnTo>
                  <a:lnTo>
                    <a:pt x="57" y="239"/>
                  </a:lnTo>
                  <a:lnTo>
                    <a:pt x="57" y="234"/>
                  </a:lnTo>
                  <a:lnTo>
                    <a:pt x="57" y="231"/>
                  </a:lnTo>
                  <a:lnTo>
                    <a:pt x="55" y="226"/>
                  </a:lnTo>
                  <a:lnTo>
                    <a:pt x="60" y="223"/>
                  </a:lnTo>
                  <a:lnTo>
                    <a:pt x="66" y="221"/>
                  </a:lnTo>
                  <a:lnTo>
                    <a:pt x="71" y="213"/>
                  </a:lnTo>
                  <a:lnTo>
                    <a:pt x="76" y="217"/>
                  </a:lnTo>
                  <a:lnTo>
                    <a:pt x="73" y="210"/>
                  </a:lnTo>
                  <a:lnTo>
                    <a:pt x="71" y="208"/>
                  </a:lnTo>
                  <a:lnTo>
                    <a:pt x="71" y="204"/>
                  </a:lnTo>
                  <a:lnTo>
                    <a:pt x="71" y="202"/>
                  </a:lnTo>
                  <a:lnTo>
                    <a:pt x="71" y="197"/>
                  </a:lnTo>
                  <a:lnTo>
                    <a:pt x="70" y="191"/>
                  </a:lnTo>
                  <a:lnTo>
                    <a:pt x="71" y="186"/>
                  </a:lnTo>
                  <a:lnTo>
                    <a:pt x="76" y="186"/>
                  </a:lnTo>
                  <a:lnTo>
                    <a:pt x="85" y="186"/>
                  </a:lnTo>
                  <a:lnTo>
                    <a:pt x="88" y="181"/>
                  </a:lnTo>
                  <a:lnTo>
                    <a:pt x="83" y="181"/>
                  </a:lnTo>
                  <a:lnTo>
                    <a:pt x="80" y="181"/>
                  </a:lnTo>
                  <a:lnTo>
                    <a:pt x="76" y="179"/>
                  </a:lnTo>
                  <a:lnTo>
                    <a:pt x="71" y="181"/>
                  </a:lnTo>
                  <a:lnTo>
                    <a:pt x="65" y="183"/>
                  </a:lnTo>
                  <a:lnTo>
                    <a:pt x="58" y="178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94" name="Freeform 194"/>
            <p:cNvSpPr>
              <a:spLocks/>
            </p:cNvSpPr>
            <p:nvPr/>
          </p:nvSpPr>
          <p:spPr bwMode="auto">
            <a:xfrm>
              <a:off x="1966912" y="12045158"/>
              <a:ext cx="474663" cy="612775"/>
            </a:xfrm>
            <a:custGeom>
              <a:avLst/>
              <a:gdLst>
                <a:gd name="T0" fmla="*/ 47 w 599"/>
                <a:gd name="T1" fmla="*/ 197 h 772"/>
                <a:gd name="T2" fmla="*/ 27 w 599"/>
                <a:gd name="T3" fmla="*/ 165 h 772"/>
                <a:gd name="T4" fmla="*/ 48 w 599"/>
                <a:gd name="T5" fmla="*/ 173 h 772"/>
                <a:gd name="T6" fmla="*/ 25 w 599"/>
                <a:gd name="T7" fmla="*/ 155 h 772"/>
                <a:gd name="T8" fmla="*/ 22 w 599"/>
                <a:gd name="T9" fmla="*/ 145 h 772"/>
                <a:gd name="T10" fmla="*/ 5 w 599"/>
                <a:gd name="T11" fmla="*/ 132 h 772"/>
                <a:gd name="T12" fmla="*/ 27 w 599"/>
                <a:gd name="T13" fmla="*/ 115 h 772"/>
                <a:gd name="T14" fmla="*/ 23 w 599"/>
                <a:gd name="T15" fmla="*/ 66 h 772"/>
                <a:gd name="T16" fmla="*/ 55 w 599"/>
                <a:gd name="T17" fmla="*/ 40 h 772"/>
                <a:gd name="T18" fmla="*/ 90 w 599"/>
                <a:gd name="T19" fmla="*/ 5 h 772"/>
                <a:gd name="T20" fmla="*/ 179 w 599"/>
                <a:gd name="T21" fmla="*/ 40 h 772"/>
                <a:gd name="T22" fmla="*/ 238 w 599"/>
                <a:gd name="T23" fmla="*/ 52 h 772"/>
                <a:gd name="T24" fmla="*/ 311 w 599"/>
                <a:gd name="T25" fmla="*/ 50 h 772"/>
                <a:gd name="T26" fmla="*/ 387 w 599"/>
                <a:gd name="T27" fmla="*/ 48 h 772"/>
                <a:gd name="T28" fmla="*/ 444 w 599"/>
                <a:gd name="T29" fmla="*/ 97 h 772"/>
                <a:gd name="T30" fmla="*/ 452 w 599"/>
                <a:gd name="T31" fmla="*/ 170 h 772"/>
                <a:gd name="T32" fmla="*/ 586 w 599"/>
                <a:gd name="T33" fmla="*/ 254 h 772"/>
                <a:gd name="T34" fmla="*/ 577 w 599"/>
                <a:gd name="T35" fmla="*/ 323 h 772"/>
                <a:gd name="T36" fmla="*/ 587 w 599"/>
                <a:gd name="T37" fmla="*/ 396 h 772"/>
                <a:gd name="T38" fmla="*/ 563 w 599"/>
                <a:gd name="T39" fmla="*/ 448 h 772"/>
                <a:gd name="T40" fmla="*/ 541 w 599"/>
                <a:gd name="T41" fmla="*/ 524 h 772"/>
                <a:gd name="T42" fmla="*/ 553 w 599"/>
                <a:gd name="T43" fmla="*/ 605 h 772"/>
                <a:gd name="T44" fmla="*/ 530 w 599"/>
                <a:gd name="T45" fmla="*/ 634 h 772"/>
                <a:gd name="T46" fmla="*/ 518 w 599"/>
                <a:gd name="T47" fmla="*/ 725 h 772"/>
                <a:gd name="T48" fmla="*/ 487 w 599"/>
                <a:gd name="T49" fmla="*/ 767 h 772"/>
                <a:gd name="T50" fmla="*/ 488 w 599"/>
                <a:gd name="T51" fmla="*/ 723 h 772"/>
                <a:gd name="T52" fmla="*/ 468 w 599"/>
                <a:gd name="T53" fmla="*/ 699 h 772"/>
                <a:gd name="T54" fmla="*/ 478 w 599"/>
                <a:gd name="T55" fmla="*/ 684 h 772"/>
                <a:gd name="T56" fmla="*/ 467 w 599"/>
                <a:gd name="T57" fmla="*/ 632 h 772"/>
                <a:gd name="T58" fmla="*/ 450 w 599"/>
                <a:gd name="T59" fmla="*/ 629 h 772"/>
                <a:gd name="T60" fmla="*/ 402 w 599"/>
                <a:gd name="T61" fmla="*/ 660 h 772"/>
                <a:gd name="T62" fmla="*/ 364 w 599"/>
                <a:gd name="T63" fmla="*/ 589 h 772"/>
                <a:gd name="T64" fmla="*/ 376 w 599"/>
                <a:gd name="T65" fmla="*/ 576 h 772"/>
                <a:gd name="T66" fmla="*/ 371 w 599"/>
                <a:gd name="T67" fmla="*/ 573 h 772"/>
                <a:gd name="T68" fmla="*/ 359 w 599"/>
                <a:gd name="T69" fmla="*/ 555 h 772"/>
                <a:gd name="T70" fmla="*/ 339 w 599"/>
                <a:gd name="T71" fmla="*/ 555 h 772"/>
                <a:gd name="T72" fmla="*/ 295 w 599"/>
                <a:gd name="T73" fmla="*/ 571 h 772"/>
                <a:gd name="T74" fmla="*/ 315 w 599"/>
                <a:gd name="T75" fmla="*/ 530 h 772"/>
                <a:gd name="T76" fmla="*/ 308 w 599"/>
                <a:gd name="T77" fmla="*/ 503 h 772"/>
                <a:gd name="T78" fmla="*/ 308 w 599"/>
                <a:gd name="T79" fmla="*/ 472 h 772"/>
                <a:gd name="T80" fmla="*/ 276 w 599"/>
                <a:gd name="T81" fmla="*/ 498 h 772"/>
                <a:gd name="T82" fmla="*/ 273 w 599"/>
                <a:gd name="T83" fmla="*/ 453 h 772"/>
                <a:gd name="T84" fmla="*/ 280 w 599"/>
                <a:gd name="T85" fmla="*/ 419 h 772"/>
                <a:gd name="T86" fmla="*/ 275 w 599"/>
                <a:gd name="T87" fmla="*/ 414 h 772"/>
                <a:gd name="T88" fmla="*/ 248 w 599"/>
                <a:gd name="T89" fmla="*/ 420 h 772"/>
                <a:gd name="T90" fmla="*/ 212 w 599"/>
                <a:gd name="T91" fmla="*/ 411 h 772"/>
                <a:gd name="T92" fmla="*/ 192 w 599"/>
                <a:gd name="T93" fmla="*/ 352 h 772"/>
                <a:gd name="T94" fmla="*/ 169 w 599"/>
                <a:gd name="T95" fmla="*/ 352 h 772"/>
                <a:gd name="T96" fmla="*/ 156 w 599"/>
                <a:gd name="T97" fmla="*/ 323 h 772"/>
                <a:gd name="T98" fmla="*/ 164 w 599"/>
                <a:gd name="T99" fmla="*/ 352 h 772"/>
                <a:gd name="T100" fmla="*/ 152 w 599"/>
                <a:gd name="T101" fmla="*/ 388 h 772"/>
                <a:gd name="T102" fmla="*/ 121 w 599"/>
                <a:gd name="T103" fmla="*/ 312 h 772"/>
                <a:gd name="T104" fmla="*/ 65 w 599"/>
                <a:gd name="T105" fmla="*/ 299 h 772"/>
                <a:gd name="T106" fmla="*/ 81 w 599"/>
                <a:gd name="T107" fmla="*/ 281 h 772"/>
                <a:gd name="T108" fmla="*/ 23 w 599"/>
                <a:gd name="T109" fmla="*/ 297 h 772"/>
                <a:gd name="T110" fmla="*/ 48 w 599"/>
                <a:gd name="T111" fmla="*/ 275 h 772"/>
                <a:gd name="T112" fmla="*/ 68 w 599"/>
                <a:gd name="T113" fmla="*/ 252 h 772"/>
                <a:gd name="T114" fmla="*/ 60 w 599"/>
                <a:gd name="T115" fmla="*/ 223 h 772"/>
                <a:gd name="T116" fmla="*/ 71 w 599"/>
                <a:gd name="T117" fmla="*/ 186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9" h="772">
                  <a:moveTo>
                    <a:pt x="58" y="200"/>
                  </a:moveTo>
                  <a:lnTo>
                    <a:pt x="61" y="200"/>
                  </a:lnTo>
                  <a:lnTo>
                    <a:pt x="65" y="204"/>
                  </a:lnTo>
                  <a:lnTo>
                    <a:pt x="63" y="205"/>
                  </a:lnTo>
                  <a:lnTo>
                    <a:pt x="61" y="207"/>
                  </a:lnTo>
                  <a:lnTo>
                    <a:pt x="58" y="207"/>
                  </a:lnTo>
                  <a:lnTo>
                    <a:pt x="57" y="207"/>
                  </a:lnTo>
                  <a:lnTo>
                    <a:pt x="53" y="205"/>
                  </a:lnTo>
                  <a:lnTo>
                    <a:pt x="48" y="200"/>
                  </a:lnTo>
                  <a:lnTo>
                    <a:pt x="47" y="197"/>
                  </a:lnTo>
                  <a:lnTo>
                    <a:pt x="42" y="194"/>
                  </a:lnTo>
                  <a:lnTo>
                    <a:pt x="38" y="191"/>
                  </a:lnTo>
                  <a:lnTo>
                    <a:pt x="32" y="189"/>
                  </a:lnTo>
                  <a:lnTo>
                    <a:pt x="28" y="183"/>
                  </a:lnTo>
                  <a:lnTo>
                    <a:pt x="27" y="178"/>
                  </a:lnTo>
                  <a:lnTo>
                    <a:pt x="25" y="174"/>
                  </a:lnTo>
                  <a:lnTo>
                    <a:pt x="22" y="171"/>
                  </a:lnTo>
                  <a:lnTo>
                    <a:pt x="22" y="170"/>
                  </a:lnTo>
                  <a:lnTo>
                    <a:pt x="23" y="166"/>
                  </a:lnTo>
                  <a:lnTo>
                    <a:pt x="27" y="165"/>
                  </a:lnTo>
                  <a:lnTo>
                    <a:pt x="28" y="166"/>
                  </a:lnTo>
                  <a:lnTo>
                    <a:pt x="32" y="168"/>
                  </a:lnTo>
                  <a:lnTo>
                    <a:pt x="35" y="168"/>
                  </a:lnTo>
                  <a:lnTo>
                    <a:pt x="37" y="170"/>
                  </a:lnTo>
                  <a:lnTo>
                    <a:pt x="40" y="173"/>
                  </a:lnTo>
                  <a:lnTo>
                    <a:pt x="42" y="174"/>
                  </a:lnTo>
                  <a:lnTo>
                    <a:pt x="45" y="174"/>
                  </a:lnTo>
                  <a:lnTo>
                    <a:pt x="48" y="174"/>
                  </a:lnTo>
                  <a:lnTo>
                    <a:pt x="52" y="174"/>
                  </a:lnTo>
                  <a:lnTo>
                    <a:pt x="48" y="173"/>
                  </a:lnTo>
                  <a:lnTo>
                    <a:pt x="45" y="168"/>
                  </a:lnTo>
                  <a:lnTo>
                    <a:pt x="45" y="162"/>
                  </a:lnTo>
                  <a:lnTo>
                    <a:pt x="45" y="157"/>
                  </a:lnTo>
                  <a:lnTo>
                    <a:pt x="42" y="155"/>
                  </a:lnTo>
                  <a:lnTo>
                    <a:pt x="37" y="155"/>
                  </a:lnTo>
                  <a:lnTo>
                    <a:pt x="33" y="158"/>
                  </a:lnTo>
                  <a:lnTo>
                    <a:pt x="30" y="160"/>
                  </a:lnTo>
                  <a:lnTo>
                    <a:pt x="20" y="163"/>
                  </a:lnTo>
                  <a:lnTo>
                    <a:pt x="23" y="160"/>
                  </a:lnTo>
                  <a:lnTo>
                    <a:pt x="25" y="155"/>
                  </a:lnTo>
                  <a:lnTo>
                    <a:pt x="25" y="152"/>
                  </a:lnTo>
                  <a:lnTo>
                    <a:pt x="27" y="145"/>
                  </a:lnTo>
                  <a:lnTo>
                    <a:pt x="33" y="144"/>
                  </a:lnTo>
                  <a:lnTo>
                    <a:pt x="38" y="145"/>
                  </a:lnTo>
                  <a:lnTo>
                    <a:pt x="42" y="142"/>
                  </a:lnTo>
                  <a:lnTo>
                    <a:pt x="37" y="141"/>
                  </a:lnTo>
                  <a:lnTo>
                    <a:pt x="32" y="141"/>
                  </a:lnTo>
                  <a:lnTo>
                    <a:pt x="27" y="141"/>
                  </a:lnTo>
                  <a:lnTo>
                    <a:pt x="25" y="142"/>
                  </a:lnTo>
                  <a:lnTo>
                    <a:pt x="22" y="145"/>
                  </a:lnTo>
                  <a:lnTo>
                    <a:pt x="22" y="149"/>
                  </a:lnTo>
                  <a:lnTo>
                    <a:pt x="18" y="155"/>
                  </a:lnTo>
                  <a:lnTo>
                    <a:pt x="15" y="162"/>
                  </a:lnTo>
                  <a:lnTo>
                    <a:pt x="10" y="160"/>
                  </a:lnTo>
                  <a:lnTo>
                    <a:pt x="7" y="157"/>
                  </a:lnTo>
                  <a:lnTo>
                    <a:pt x="4" y="152"/>
                  </a:lnTo>
                  <a:lnTo>
                    <a:pt x="2" y="142"/>
                  </a:lnTo>
                  <a:lnTo>
                    <a:pt x="0" y="136"/>
                  </a:lnTo>
                  <a:lnTo>
                    <a:pt x="4" y="132"/>
                  </a:lnTo>
                  <a:lnTo>
                    <a:pt x="5" y="132"/>
                  </a:lnTo>
                  <a:lnTo>
                    <a:pt x="7" y="131"/>
                  </a:lnTo>
                  <a:lnTo>
                    <a:pt x="10" y="131"/>
                  </a:lnTo>
                  <a:lnTo>
                    <a:pt x="14" y="131"/>
                  </a:lnTo>
                  <a:lnTo>
                    <a:pt x="17" y="126"/>
                  </a:lnTo>
                  <a:lnTo>
                    <a:pt x="20" y="123"/>
                  </a:lnTo>
                  <a:lnTo>
                    <a:pt x="30" y="121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2" y="116"/>
                  </a:lnTo>
                  <a:lnTo>
                    <a:pt x="27" y="115"/>
                  </a:lnTo>
                  <a:lnTo>
                    <a:pt x="22" y="118"/>
                  </a:lnTo>
                  <a:lnTo>
                    <a:pt x="15" y="121"/>
                  </a:lnTo>
                  <a:lnTo>
                    <a:pt x="10" y="121"/>
                  </a:lnTo>
                  <a:lnTo>
                    <a:pt x="7" y="116"/>
                  </a:lnTo>
                  <a:lnTo>
                    <a:pt x="4" y="108"/>
                  </a:lnTo>
                  <a:lnTo>
                    <a:pt x="0" y="98"/>
                  </a:lnTo>
                  <a:lnTo>
                    <a:pt x="7" y="92"/>
                  </a:lnTo>
                  <a:lnTo>
                    <a:pt x="12" y="85"/>
                  </a:lnTo>
                  <a:lnTo>
                    <a:pt x="14" y="76"/>
                  </a:lnTo>
                  <a:lnTo>
                    <a:pt x="23" y="66"/>
                  </a:lnTo>
                  <a:lnTo>
                    <a:pt x="30" y="56"/>
                  </a:lnTo>
                  <a:lnTo>
                    <a:pt x="35" y="63"/>
                  </a:lnTo>
                  <a:lnTo>
                    <a:pt x="38" y="71"/>
                  </a:lnTo>
                  <a:lnTo>
                    <a:pt x="38" y="66"/>
                  </a:lnTo>
                  <a:lnTo>
                    <a:pt x="38" y="61"/>
                  </a:lnTo>
                  <a:lnTo>
                    <a:pt x="47" y="47"/>
                  </a:lnTo>
                  <a:lnTo>
                    <a:pt x="57" y="47"/>
                  </a:lnTo>
                  <a:lnTo>
                    <a:pt x="57" y="45"/>
                  </a:lnTo>
                  <a:lnTo>
                    <a:pt x="57" y="43"/>
                  </a:lnTo>
                  <a:lnTo>
                    <a:pt x="55" y="40"/>
                  </a:lnTo>
                  <a:lnTo>
                    <a:pt x="52" y="37"/>
                  </a:lnTo>
                  <a:lnTo>
                    <a:pt x="48" y="27"/>
                  </a:lnTo>
                  <a:lnTo>
                    <a:pt x="58" y="21"/>
                  </a:lnTo>
                  <a:lnTo>
                    <a:pt x="73" y="19"/>
                  </a:lnTo>
                  <a:lnTo>
                    <a:pt x="76" y="19"/>
                  </a:lnTo>
                  <a:lnTo>
                    <a:pt x="71" y="13"/>
                  </a:lnTo>
                  <a:lnTo>
                    <a:pt x="73" y="8"/>
                  </a:lnTo>
                  <a:lnTo>
                    <a:pt x="73" y="0"/>
                  </a:lnTo>
                  <a:lnTo>
                    <a:pt x="80" y="1"/>
                  </a:lnTo>
                  <a:lnTo>
                    <a:pt x="90" y="5"/>
                  </a:lnTo>
                  <a:lnTo>
                    <a:pt x="103" y="5"/>
                  </a:lnTo>
                  <a:lnTo>
                    <a:pt x="106" y="5"/>
                  </a:lnTo>
                  <a:lnTo>
                    <a:pt x="124" y="3"/>
                  </a:lnTo>
                  <a:lnTo>
                    <a:pt x="131" y="5"/>
                  </a:lnTo>
                  <a:lnTo>
                    <a:pt x="134" y="11"/>
                  </a:lnTo>
                  <a:lnTo>
                    <a:pt x="144" y="16"/>
                  </a:lnTo>
                  <a:lnTo>
                    <a:pt x="156" y="21"/>
                  </a:lnTo>
                  <a:lnTo>
                    <a:pt x="161" y="27"/>
                  </a:lnTo>
                  <a:lnTo>
                    <a:pt x="171" y="35"/>
                  </a:lnTo>
                  <a:lnTo>
                    <a:pt x="179" y="40"/>
                  </a:lnTo>
                  <a:lnTo>
                    <a:pt x="182" y="48"/>
                  </a:lnTo>
                  <a:lnTo>
                    <a:pt x="186" y="53"/>
                  </a:lnTo>
                  <a:lnTo>
                    <a:pt x="195" y="60"/>
                  </a:lnTo>
                  <a:lnTo>
                    <a:pt x="205" y="66"/>
                  </a:lnTo>
                  <a:lnTo>
                    <a:pt x="217" y="66"/>
                  </a:lnTo>
                  <a:lnTo>
                    <a:pt x="222" y="60"/>
                  </a:lnTo>
                  <a:lnTo>
                    <a:pt x="225" y="55"/>
                  </a:lnTo>
                  <a:lnTo>
                    <a:pt x="230" y="53"/>
                  </a:lnTo>
                  <a:lnTo>
                    <a:pt x="232" y="52"/>
                  </a:lnTo>
                  <a:lnTo>
                    <a:pt x="238" y="52"/>
                  </a:lnTo>
                  <a:lnTo>
                    <a:pt x="245" y="45"/>
                  </a:lnTo>
                  <a:lnTo>
                    <a:pt x="250" y="35"/>
                  </a:lnTo>
                  <a:lnTo>
                    <a:pt x="258" y="34"/>
                  </a:lnTo>
                  <a:lnTo>
                    <a:pt x="270" y="34"/>
                  </a:lnTo>
                  <a:lnTo>
                    <a:pt x="273" y="32"/>
                  </a:lnTo>
                  <a:lnTo>
                    <a:pt x="290" y="30"/>
                  </a:lnTo>
                  <a:lnTo>
                    <a:pt x="298" y="26"/>
                  </a:lnTo>
                  <a:lnTo>
                    <a:pt x="305" y="34"/>
                  </a:lnTo>
                  <a:lnTo>
                    <a:pt x="311" y="40"/>
                  </a:lnTo>
                  <a:lnTo>
                    <a:pt x="311" y="50"/>
                  </a:lnTo>
                  <a:lnTo>
                    <a:pt x="319" y="50"/>
                  </a:lnTo>
                  <a:lnTo>
                    <a:pt x="328" y="56"/>
                  </a:lnTo>
                  <a:lnTo>
                    <a:pt x="341" y="63"/>
                  </a:lnTo>
                  <a:lnTo>
                    <a:pt x="353" y="74"/>
                  </a:lnTo>
                  <a:lnTo>
                    <a:pt x="354" y="74"/>
                  </a:lnTo>
                  <a:lnTo>
                    <a:pt x="364" y="73"/>
                  </a:lnTo>
                  <a:lnTo>
                    <a:pt x="374" y="68"/>
                  </a:lnTo>
                  <a:lnTo>
                    <a:pt x="381" y="61"/>
                  </a:lnTo>
                  <a:lnTo>
                    <a:pt x="384" y="55"/>
                  </a:lnTo>
                  <a:lnTo>
                    <a:pt x="387" y="48"/>
                  </a:lnTo>
                  <a:lnTo>
                    <a:pt x="387" y="43"/>
                  </a:lnTo>
                  <a:lnTo>
                    <a:pt x="392" y="37"/>
                  </a:lnTo>
                  <a:lnTo>
                    <a:pt x="405" y="24"/>
                  </a:lnTo>
                  <a:lnTo>
                    <a:pt x="409" y="26"/>
                  </a:lnTo>
                  <a:lnTo>
                    <a:pt x="417" y="35"/>
                  </a:lnTo>
                  <a:lnTo>
                    <a:pt x="424" y="42"/>
                  </a:lnTo>
                  <a:lnTo>
                    <a:pt x="429" y="61"/>
                  </a:lnTo>
                  <a:lnTo>
                    <a:pt x="434" y="79"/>
                  </a:lnTo>
                  <a:lnTo>
                    <a:pt x="440" y="87"/>
                  </a:lnTo>
                  <a:lnTo>
                    <a:pt x="444" y="97"/>
                  </a:lnTo>
                  <a:lnTo>
                    <a:pt x="439" y="105"/>
                  </a:lnTo>
                  <a:lnTo>
                    <a:pt x="435" y="118"/>
                  </a:lnTo>
                  <a:lnTo>
                    <a:pt x="435" y="128"/>
                  </a:lnTo>
                  <a:lnTo>
                    <a:pt x="435" y="132"/>
                  </a:lnTo>
                  <a:lnTo>
                    <a:pt x="435" y="136"/>
                  </a:lnTo>
                  <a:lnTo>
                    <a:pt x="435" y="137"/>
                  </a:lnTo>
                  <a:lnTo>
                    <a:pt x="437" y="145"/>
                  </a:lnTo>
                  <a:lnTo>
                    <a:pt x="444" y="158"/>
                  </a:lnTo>
                  <a:lnTo>
                    <a:pt x="447" y="162"/>
                  </a:lnTo>
                  <a:lnTo>
                    <a:pt x="452" y="170"/>
                  </a:lnTo>
                  <a:lnTo>
                    <a:pt x="467" y="176"/>
                  </a:lnTo>
                  <a:lnTo>
                    <a:pt x="483" y="199"/>
                  </a:lnTo>
                  <a:lnTo>
                    <a:pt x="495" y="217"/>
                  </a:lnTo>
                  <a:lnTo>
                    <a:pt x="498" y="217"/>
                  </a:lnTo>
                  <a:lnTo>
                    <a:pt x="508" y="220"/>
                  </a:lnTo>
                  <a:lnTo>
                    <a:pt x="526" y="221"/>
                  </a:lnTo>
                  <a:lnTo>
                    <a:pt x="543" y="228"/>
                  </a:lnTo>
                  <a:lnTo>
                    <a:pt x="559" y="234"/>
                  </a:lnTo>
                  <a:lnTo>
                    <a:pt x="577" y="244"/>
                  </a:lnTo>
                  <a:lnTo>
                    <a:pt x="586" y="254"/>
                  </a:lnTo>
                  <a:lnTo>
                    <a:pt x="591" y="259"/>
                  </a:lnTo>
                  <a:lnTo>
                    <a:pt x="596" y="267"/>
                  </a:lnTo>
                  <a:lnTo>
                    <a:pt x="599" y="273"/>
                  </a:lnTo>
                  <a:lnTo>
                    <a:pt x="597" y="276"/>
                  </a:lnTo>
                  <a:lnTo>
                    <a:pt x="592" y="285"/>
                  </a:lnTo>
                  <a:lnTo>
                    <a:pt x="592" y="297"/>
                  </a:lnTo>
                  <a:lnTo>
                    <a:pt x="589" y="307"/>
                  </a:lnTo>
                  <a:lnTo>
                    <a:pt x="586" y="312"/>
                  </a:lnTo>
                  <a:lnTo>
                    <a:pt x="581" y="315"/>
                  </a:lnTo>
                  <a:lnTo>
                    <a:pt x="577" y="323"/>
                  </a:lnTo>
                  <a:lnTo>
                    <a:pt x="576" y="333"/>
                  </a:lnTo>
                  <a:lnTo>
                    <a:pt x="573" y="343"/>
                  </a:lnTo>
                  <a:lnTo>
                    <a:pt x="573" y="348"/>
                  </a:lnTo>
                  <a:lnTo>
                    <a:pt x="571" y="352"/>
                  </a:lnTo>
                  <a:lnTo>
                    <a:pt x="571" y="364"/>
                  </a:lnTo>
                  <a:lnTo>
                    <a:pt x="576" y="378"/>
                  </a:lnTo>
                  <a:lnTo>
                    <a:pt x="577" y="386"/>
                  </a:lnTo>
                  <a:lnTo>
                    <a:pt x="579" y="390"/>
                  </a:lnTo>
                  <a:lnTo>
                    <a:pt x="584" y="393"/>
                  </a:lnTo>
                  <a:lnTo>
                    <a:pt x="587" y="396"/>
                  </a:lnTo>
                  <a:lnTo>
                    <a:pt x="594" y="398"/>
                  </a:lnTo>
                  <a:lnTo>
                    <a:pt x="594" y="401"/>
                  </a:lnTo>
                  <a:lnTo>
                    <a:pt x="594" y="406"/>
                  </a:lnTo>
                  <a:lnTo>
                    <a:pt x="586" y="416"/>
                  </a:lnTo>
                  <a:lnTo>
                    <a:pt x="582" y="424"/>
                  </a:lnTo>
                  <a:lnTo>
                    <a:pt x="582" y="429"/>
                  </a:lnTo>
                  <a:lnTo>
                    <a:pt x="582" y="433"/>
                  </a:lnTo>
                  <a:lnTo>
                    <a:pt x="581" y="435"/>
                  </a:lnTo>
                  <a:lnTo>
                    <a:pt x="574" y="440"/>
                  </a:lnTo>
                  <a:lnTo>
                    <a:pt x="563" y="448"/>
                  </a:lnTo>
                  <a:lnTo>
                    <a:pt x="558" y="458"/>
                  </a:lnTo>
                  <a:lnTo>
                    <a:pt x="553" y="466"/>
                  </a:lnTo>
                  <a:lnTo>
                    <a:pt x="546" y="472"/>
                  </a:lnTo>
                  <a:lnTo>
                    <a:pt x="546" y="484"/>
                  </a:lnTo>
                  <a:lnTo>
                    <a:pt x="551" y="488"/>
                  </a:lnTo>
                  <a:lnTo>
                    <a:pt x="554" y="495"/>
                  </a:lnTo>
                  <a:lnTo>
                    <a:pt x="554" y="506"/>
                  </a:lnTo>
                  <a:lnTo>
                    <a:pt x="553" y="518"/>
                  </a:lnTo>
                  <a:lnTo>
                    <a:pt x="546" y="521"/>
                  </a:lnTo>
                  <a:lnTo>
                    <a:pt x="541" y="524"/>
                  </a:lnTo>
                  <a:lnTo>
                    <a:pt x="543" y="534"/>
                  </a:lnTo>
                  <a:lnTo>
                    <a:pt x="539" y="550"/>
                  </a:lnTo>
                  <a:lnTo>
                    <a:pt x="541" y="556"/>
                  </a:lnTo>
                  <a:lnTo>
                    <a:pt x="548" y="564"/>
                  </a:lnTo>
                  <a:lnTo>
                    <a:pt x="553" y="573"/>
                  </a:lnTo>
                  <a:lnTo>
                    <a:pt x="553" y="582"/>
                  </a:lnTo>
                  <a:lnTo>
                    <a:pt x="558" y="589"/>
                  </a:lnTo>
                  <a:lnTo>
                    <a:pt x="561" y="597"/>
                  </a:lnTo>
                  <a:lnTo>
                    <a:pt x="559" y="603"/>
                  </a:lnTo>
                  <a:lnTo>
                    <a:pt x="553" y="605"/>
                  </a:lnTo>
                  <a:lnTo>
                    <a:pt x="551" y="611"/>
                  </a:lnTo>
                  <a:lnTo>
                    <a:pt x="544" y="608"/>
                  </a:lnTo>
                  <a:lnTo>
                    <a:pt x="539" y="608"/>
                  </a:lnTo>
                  <a:lnTo>
                    <a:pt x="536" y="603"/>
                  </a:lnTo>
                  <a:lnTo>
                    <a:pt x="531" y="602"/>
                  </a:lnTo>
                  <a:lnTo>
                    <a:pt x="530" y="608"/>
                  </a:lnTo>
                  <a:lnTo>
                    <a:pt x="531" y="616"/>
                  </a:lnTo>
                  <a:lnTo>
                    <a:pt x="525" y="624"/>
                  </a:lnTo>
                  <a:lnTo>
                    <a:pt x="526" y="631"/>
                  </a:lnTo>
                  <a:lnTo>
                    <a:pt x="530" y="634"/>
                  </a:lnTo>
                  <a:lnTo>
                    <a:pt x="528" y="637"/>
                  </a:lnTo>
                  <a:lnTo>
                    <a:pt x="530" y="649"/>
                  </a:lnTo>
                  <a:lnTo>
                    <a:pt x="528" y="663"/>
                  </a:lnTo>
                  <a:lnTo>
                    <a:pt x="530" y="673"/>
                  </a:lnTo>
                  <a:lnTo>
                    <a:pt x="531" y="683"/>
                  </a:lnTo>
                  <a:lnTo>
                    <a:pt x="533" y="694"/>
                  </a:lnTo>
                  <a:lnTo>
                    <a:pt x="526" y="702"/>
                  </a:lnTo>
                  <a:lnTo>
                    <a:pt x="528" y="708"/>
                  </a:lnTo>
                  <a:lnTo>
                    <a:pt x="520" y="717"/>
                  </a:lnTo>
                  <a:lnTo>
                    <a:pt x="518" y="725"/>
                  </a:lnTo>
                  <a:lnTo>
                    <a:pt x="520" y="736"/>
                  </a:lnTo>
                  <a:lnTo>
                    <a:pt x="511" y="741"/>
                  </a:lnTo>
                  <a:lnTo>
                    <a:pt x="506" y="752"/>
                  </a:lnTo>
                  <a:lnTo>
                    <a:pt x="503" y="760"/>
                  </a:lnTo>
                  <a:lnTo>
                    <a:pt x="500" y="765"/>
                  </a:lnTo>
                  <a:lnTo>
                    <a:pt x="495" y="770"/>
                  </a:lnTo>
                  <a:lnTo>
                    <a:pt x="491" y="772"/>
                  </a:lnTo>
                  <a:lnTo>
                    <a:pt x="488" y="772"/>
                  </a:lnTo>
                  <a:lnTo>
                    <a:pt x="487" y="768"/>
                  </a:lnTo>
                  <a:lnTo>
                    <a:pt x="487" y="767"/>
                  </a:lnTo>
                  <a:lnTo>
                    <a:pt x="485" y="764"/>
                  </a:lnTo>
                  <a:lnTo>
                    <a:pt x="487" y="759"/>
                  </a:lnTo>
                  <a:lnTo>
                    <a:pt x="485" y="752"/>
                  </a:lnTo>
                  <a:lnTo>
                    <a:pt x="483" y="746"/>
                  </a:lnTo>
                  <a:lnTo>
                    <a:pt x="482" y="739"/>
                  </a:lnTo>
                  <a:lnTo>
                    <a:pt x="482" y="734"/>
                  </a:lnTo>
                  <a:lnTo>
                    <a:pt x="482" y="733"/>
                  </a:lnTo>
                  <a:lnTo>
                    <a:pt x="483" y="730"/>
                  </a:lnTo>
                  <a:lnTo>
                    <a:pt x="485" y="725"/>
                  </a:lnTo>
                  <a:lnTo>
                    <a:pt x="488" y="723"/>
                  </a:lnTo>
                  <a:lnTo>
                    <a:pt x="493" y="725"/>
                  </a:lnTo>
                  <a:lnTo>
                    <a:pt x="491" y="721"/>
                  </a:lnTo>
                  <a:lnTo>
                    <a:pt x="488" y="720"/>
                  </a:lnTo>
                  <a:lnTo>
                    <a:pt x="483" y="720"/>
                  </a:lnTo>
                  <a:lnTo>
                    <a:pt x="482" y="725"/>
                  </a:lnTo>
                  <a:lnTo>
                    <a:pt x="482" y="726"/>
                  </a:lnTo>
                  <a:lnTo>
                    <a:pt x="478" y="723"/>
                  </a:lnTo>
                  <a:lnTo>
                    <a:pt x="475" y="715"/>
                  </a:lnTo>
                  <a:lnTo>
                    <a:pt x="473" y="710"/>
                  </a:lnTo>
                  <a:lnTo>
                    <a:pt x="468" y="699"/>
                  </a:lnTo>
                  <a:lnTo>
                    <a:pt x="468" y="696"/>
                  </a:lnTo>
                  <a:lnTo>
                    <a:pt x="468" y="691"/>
                  </a:lnTo>
                  <a:lnTo>
                    <a:pt x="472" y="686"/>
                  </a:lnTo>
                  <a:lnTo>
                    <a:pt x="483" y="687"/>
                  </a:lnTo>
                  <a:lnTo>
                    <a:pt x="490" y="679"/>
                  </a:lnTo>
                  <a:lnTo>
                    <a:pt x="485" y="675"/>
                  </a:lnTo>
                  <a:lnTo>
                    <a:pt x="480" y="673"/>
                  </a:lnTo>
                  <a:lnTo>
                    <a:pt x="483" y="678"/>
                  </a:lnTo>
                  <a:lnTo>
                    <a:pt x="483" y="684"/>
                  </a:lnTo>
                  <a:lnTo>
                    <a:pt x="478" y="684"/>
                  </a:lnTo>
                  <a:lnTo>
                    <a:pt x="470" y="683"/>
                  </a:lnTo>
                  <a:lnTo>
                    <a:pt x="465" y="684"/>
                  </a:lnTo>
                  <a:lnTo>
                    <a:pt x="455" y="691"/>
                  </a:lnTo>
                  <a:lnTo>
                    <a:pt x="453" y="684"/>
                  </a:lnTo>
                  <a:lnTo>
                    <a:pt x="455" y="675"/>
                  </a:lnTo>
                  <a:lnTo>
                    <a:pt x="463" y="668"/>
                  </a:lnTo>
                  <a:lnTo>
                    <a:pt x="463" y="662"/>
                  </a:lnTo>
                  <a:lnTo>
                    <a:pt x="462" y="655"/>
                  </a:lnTo>
                  <a:lnTo>
                    <a:pt x="458" y="644"/>
                  </a:lnTo>
                  <a:lnTo>
                    <a:pt x="467" y="632"/>
                  </a:lnTo>
                  <a:lnTo>
                    <a:pt x="478" y="629"/>
                  </a:lnTo>
                  <a:lnTo>
                    <a:pt x="491" y="623"/>
                  </a:lnTo>
                  <a:lnTo>
                    <a:pt x="490" y="621"/>
                  </a:lnTo>
                  <a:lnTo>
                    <a:pt x="482" y="621"/>
                  </a:lnTo>
                  <a:lnTo>
                    <a:pt x="475" y="624"/>
                  </a:lnTo>
                  <a:lnTo>
                    <a:pt x="467" y="628"/>
                  </a:lnTo>
                  <a:lnTo>
                    <a:pt x="462" y="628"/>
                  </a:lnTo>
                  <a:lnTo>
                    <a:pt x="457" y="628"/>
                  </a:lnTo>
                  <a:lnTo>
                    <a:pt x="453" y="631"/>
                  </a:lnTo>
                  <a:lnTo>
                    <a:pt x="450" y="629"/>
                  </a:lnTo>
                  <a:lnTo>
                    <a:pt x="447" y="626"/>
                  </a:lnTo>
                  <a:lnTo>
                    <a:pt x="440" y="618"/>
                  </a:lnTo>
                  <a:lnTo>
                    <a:pt x="439" y="621"/>
                  </a:lnTo>
                  <a:lnTo>
                    <a:pt x="437" y="623"/>
                  </a:lnTo>
                  <a:lnTo>
                    <a:pt x="434" y="632"/>
                  </a:lnTo>
                  <a:lnTo>
                    <a:pt x="429" y="644"/>
                  </a:lnTo>
                  <a:lnTo>
                    <a:pt x="427" y="655"/>
                  </a:lnTo>
                  <a:lnTo>
                    <a:pt x="420" y="665"/>
                  </a:lnTo>
                  <a:lnTo>
                    <a:pt x="410" y="668"/>
                  </a:lnTo>
                  <a:lnTo>
                    <a:pt x="402" y="660"/>
                  </a:lnTo>
                  <a:lnTo>
                    <a:pt x="392" y="649"/>
                  </a:lnTo>
                  <a:lnTo>
                    <a:pt x="377" y="637"/>
                  </a:lnTo>
                  <a:lnTo>
                    <a:pt x="364" y="621"/>
                  </a:lnTo>
                  <a:lnTo>
                    <a:pt x="351" y="600"/>
                  </a:lnTo>
                  <a:lnTo>
                    <a:pt x="341" y="577"/>
                  </a:lnTo>
                  <a:lnTo>
                    <a:pt x="346" y="577"/>
                  </a:lnTo>
                  <a:lnTo>
                    <a:pt x="354" y="582"/>
                  </a:lnTo>
                  <a:lnTo>
                    <a:pt x="358" y="586"/>
                  </a:lnTo>
                  <a:lnTo>
                    <a:pt x="361" y="586"/>
                  </a:lnTo>
                  <a:lnTo>
                    <a:pt x="364" y="589"/>
                  </a:lnTo>
                  <a:lnTo>
                    <a:pt x="372" y="590"/>
                  </a:lnTo>
                  <a:lnTo>
                    <a:pt x="381" y="592"/>
                  </a:lnTo>
                  <a:lnTo>
                    <a:pt x="381" y="602"/>
                  </a:lnTo>
                  <a:lnTo>
                    <a:pt x="384" y="611"/>
                  </a:lnTo>
                  <a:lnTo>
                    <a:pt x="386" y="608"/>
                  </a:lnTo>
                  <a:lnTo>
                    <a:pt x="386" y="602"/>
                  </a:lnTo>
                  <a:lnTo>
                    <a:pt x="382" y="595"/>
                  </a:lnTo>
                  <a:lnTo>
                    <a:pt x="381" y="586"/>
                  </a:lnTo>
                  <a:lnTo>
                    <a:pt x="371" y="584"/>
                  </a:lnTo>
                  <a:lnTo>
                    <a:pt x="376" y="576"/>
                  </a:lnTo>
                  <a:lnTo>
                    <a:pt x="387" y="582"/>
                  </a:lnTo>
                  <a:lnTo>
                    <a:pt x="394" y="590"/>
                  </a:lnTo>
                  <a:lnTo>
                    <a:pt x="401" y="595"/>
                  </a:lnTo>
                  <a:lnTo>
                    <a:pt x="399" y="592"/>
                  </a:lnTo>
                  <a:lnTo>
                    <a:pt x="399" y="587"/>
                  </a:lnTo>
                  <a:lnTo>
                    <a:pt x="389" y="576"/>
                  </a:lnTo>
                  <a:lnTo>
                    <a:pt x="387" y="569"/>
                  </a:lnTo>
                  <a:lnTo>
                    <a:pt x="382" y="566"/>
                  </a:lnTo>
                  <a:lnTo>
                    <a:pt x="379" y="564"/>
                  </a:lnTo>
                  <a:lnTo>
                    <a:pt x="371" y="573"/>
                  </a:lnTo>
                  <a:lnTo>
                    <a:pt x="362" y="579"/>
                  </a:lnTo>
                  <a:lnTo>
                    <a:pt x="358" y="576"/>
                  </a:lnTo>
                  <a:lnTo>
                    <a:pt x="351" y="568"/>
                  </a:lnTo>
                  <a:lnTo>
                    <a:pt x="346" y="568"/>
                  </a:lnTo>
                  <a:lnTo>
                    <a:pt x="343" y="561"/>
                  </a:lnTo>
                  <a:lnTo>
                    <a:pt x="343" y="555"/>
                  </a:lnTo>
                  <a:lnTo>
                    <a:pt x="346" y="545"/>
                  </a:lnTo>
                  <a:lnTo>
                    <a:pt x="353" y="543"/>
                  </a:lnTo>
                  <a:lnTo>
                    <a:pt x="356" y="547"/>
                  </a:lnTo>
                  <a:lnTo>
                    <a:pt x="359" y="555"/>
                  </a:lnTo>
                  <a:lnTo>
                    <a:pt x="359" y="561"/>
                  </a:lnTo>
                  <a:lnTo>
                    <a:pt x="362" y="560"/>
                  </a:lnTo>
                  <a:lnTo>
                    <a:pt x="361" y="553"/>
                  </a:lnTo>
                  <a:lnTo>
                    <a:pt x="362" y="547"/>
                  </a:lnTo>
                  <a:lnTo>
                    <a:pt x="359" y="542"/>
                  </a:lnTo>
                  <a:lnTo>
                    <a:pt x="353" y="539"/>
                  </a:lnTo>
                  <a:lnTo>
                    <a:pt x="349" y="540"/>
                  </a:lnTo>
                  <a:lnTo>
                    <a:pt x="346" y="540"/>
                  </a:lnTo>
                  <a:lnTo>
                    <a:pt x="341" y="547"/>
                  </a:lnTo>
                  <a:lnTo>
                    <a:pt x="339" y="555"/>
                  </a:lnTo>
                  <a:lnTo>
                    <a:pt x="338" y="563"/>
                  </a:lnTo>
                  <a:lnTo>
                    <a:pt x="334" y="566"/>
                  </a:lnTo>
                  <a:lnTo>
                    <a:pt x="326" y="569"/>
                  </a:lnTo>
                  <a:lnTo>
                    <a:pt x="323" y="573"/>
                  </a:lnTo>
                  <a:lnTo>
                    <a:pt x="319" y="576"/>
                  </a:lnTo>
                  <a:lnTo>
                    <a:pt x="310" y="581"/>
                  </a:lnTo>
                  <a:lnTo>
                    <a:pt x="300" y="589"/>
                  </a:lnTo>
                  <a:lnTo>
                    <a:pt x="295" y="587"/>
                  </a:lnTo>
                  <a:lnTo>
                    <a:pt x="293" y="579"/>
                  </a:lnTo>
                  <a:lnTo>
                    <a:pt x="295" y="571"/>
                  </a:lnTo>
                  <a:lnTo>
                    <a:pt x="298" y="561"/>
                  </a:lnTo>
                  <a:lnTo>
                    <a:pt x="300" y="552"/>
                  </a:lnTo>
                  <a:lnTo>
                    <a:pt x="311" y="552"/>
                  </a:lnTo>
                  <a:lnTo>
                    <a:pt x="316" y="548"/>
                  </a:lnTo>
                  <a:lnTo>
                    <a:pt x="323" y="545"/>
                  </a:lnTo>
                  <a:lnTo>
                    <a:pt x="328" y="539"/>
                  </a:lnTo>
                  <a:lnTo>
                    <a:pt x="326" y="535"/>
                  </a:lnTo>
                  <a:lnTo>
                    <a:pt x="321" y="539"/>
                  </a:lnTo>
                  <a:lnTo>
                    <a:pt x="318" y="535"/>
                  </a:lnTo>
                  <a:lnTo>
                    <a:pt x="315" y="530"/>
                  </a:lnTo>
                  <a:lnTo>
                    <a:pt x="313" y="522"/>
                  </a:lnTo>
                  <a:lnTo>
                    <a:pt x="311" y="516"/>
                  </a:lnTo>
                  <a:lnTo>
                    <a:pt x="311" y="508"/>
                  </a:lnTo>
                  <a:lnTo>
                    <a:pt x="319" y="508"/>
                  </a:lnTo>
                  <a:lnTo>
                    <a:pt x="328" y="509"/>
                  </a:lnTo>
                  <a:lnTo>
                    <a:pt x="326" y="506"/>
                  </a:lnTo>
                  <a:lnTo>
                    <a:pt x="323" y="506"/>
                  </a:lnTo>
                  <a:lnTo>
                    <a:pt x="319" y="503"/>
                  </a:lnTo>
                  <a:lnTo>
                    <a:pt x="315" y="501"/>
                  </a:lnTo>
                  <a:lnTo>
                    <a:pt x="308" y="503"/>
                  </a:lnTo>
                  <a:lnTo>
                    <a:pt x="308" y="501"/>
                  </a:lnTo>
                  <a:lnTo>
                    <a:pt x="305" y="498"/>
                  </a:lnTo>
                  <a:lnTo>
                    <a:pt x="305" y="493"/>
                  </a:lnTo>
                  <a:lnTo>
                    <a:pt x="310" y="485"/>
                  </a:lnTo>
                  <a:lnTo>
                    <a:pt x="318" y="482"/>
                  </a:lnTo>
                  <a:lnTo>
                    <a:pt x="323" y="482"/>
                  </a:lnTo>
                  <a:lnTo>
                    <a:pt x="319" y="479"/>
                  </a:lnTo>
                  <a:lnTo>
                    <a:pt x="316" y="477"/>
                  </a:lnTo>
                  <a:lnTo>
                    <a:pt x="313" y="475"/>
                  </a:lnTo>
                  <a:lnTo>
                    <a:pt x="308" y="472"/>
                  </a:lnTo>
                  <a:lnTo>
                    <a:pt x="303" y="472"/>
                  </a:lnTo>
                  <a:lnTo>
                    <a:pt x="303" y="475"/>
                  </a:lnTo>
                  <a:lnTo>
                    <a:pt x="305" y="480"/>
                  </a:lnTo>
                  <a:lnTo>
                    <a:pt x="300" y="484"/>
                  </a:lnTo>
                  <a:lnTo>
                    <a:pt x="298" y="490"/>
                  </a:lnTo>
                  <a:lnTo>
                    <a:pt x="296" y="498"/>
                  </a:lnTo>
                  <a:lnTo>
                    <a:pt x="288" y="503"/>
                  </a:lnTo>
                  <a:lnTo>
                    <a:pt x="281" y="509"/>
                  </a:lnTo>
                  <a:lnTo>
                    <a:pt x="278" y="505"/>
                  </a:lnTo>
                  <a:lnTo>
                    <a:pt x="276" y="498"/>
                  </a:lnTo>
                  <a:lnTo>
                    <a:pt x="278" y="493"/>
                  </a:lnTo>
                  <a:lnTo>
                    <a:pt x="272" y="492"/>
                  </a:lnTo>
                  <a:lnTo>
                    <a:pt x="268" y="487"/>
                  </a:lnTo>
                  <a:lnTo>
                    <a:pt x="272" y="480"/>
                  </a:lnTo>
                  <a:lnTo>
                    <a:pt x="275" y="474"/>
                  </a:lnTo>
                  <a:lnTo>
                    <a:pt x="273" y="467"/>
                  </a:lnTo>
                  <a:lnTo>
                    <a:pt x="268" y="461"/>
                  </a:lnTo>
                  <a:lnTo>
                    <a:pt x="270" y="458"/>
                  </a:lnTo>
                  <a:lnTo>
                    <a:pt x="276" y="456"/>
                  </a:lnTo>
                  <a:lnTo>
                    <a:pt x="273" y="453"/>
                  </a:lnTo>
                  <a:lnTo>
                    <a:pt x="272" y="451"/>
                  </a:lnTo>
                  <a:lnTo>
                    <a:pt x="265" y="453"/>
                  </a:lnTo>
                  <a:lnTo>
                    <a:pt x="258" y="458"/>
                  </a:lnTo>
                  <a:lnTo>
                    <a:pt x="258" y="453"/>
                  </a:lnTo>
                  <a:lnTo>
                    <a:pt x="262" y="450"/>
                  </a:lnTo>
                  <a:lnTo>
                    <a:pt x="263" y="446"/>
                  </a:lnTo>
                  <a:lnTo>
                    <a:pt x="265" y="445"/>
                  </a:lnTo>
                  <a:lnTo>
                    <a:pt x="267" y="435"/>
                  </a:lnTo>
                  <a:lnTo>
                    <a:pt x="272" y="425"/>
                  </a:lnTo>
                  <a:lnTo>
                    <a:pt x="280" y="419"/>
                  </a:lnTo>
                  <a:lnTo>
                    <a:pt x="288" y="417"/>
                  </a:lnTo>
                  <a:lnTo>
                    <a:pt x="296" y="417"/>
                  </a:lnTo>
                  <a:lnTo>
                    <a:pt x="301" y="416"/>
                  </a:lnTo>
                  <a:lnTo>
                    <a:pt x="308" y="408"/>
                  </a:lnTo>
                  <a:lnTo>
                    <a:pt x="310" y="404"/>
                  </a:lnTo>
                  <a:lnTo>
                    <a:pt x="303" y="406"/>
                  </a:lnTo>
                  <a:lnTo>
                    <a:pt x="296" y="411"/>
                  </a:lnTo>
                  <a:lnTo>
                    <a:pt x="290" y="412"/>
                  </a:lnTo>
                  <a:lnTo>
                    <a:pt x="285" y="412"/>
                  </a:lnTo>
                  <a:lnTo>
                    <a:pt x="275" y="414"/>
                  </a:lnTo>
                  <a:lnTo>
                    <a:pt x="268" y="420"/>
                  </a:lnTo>
                  <a:lnTo>
                    <a:pt x="263" y="430"/>
                  </a:lnTo>
                  <a:lnTo>
                    <a:pt x="257" y="433"/>
                  </a:lnTo>
                  <a:lnTo>
                    <a:pt x="257" y="427"/>
                  </a:lnTo>
                  <a:lnTo>
                    <a:pt x="257" y="419"/>
                  </a:lnTo>
                  <a:lnTo>
                    <a:pt x="263" y="409"/>
                  </a:lnTo>
                  <a:lnTo>
                    <a:pt x="258" y="409"/>
                  </a:lnTo>
                  <a:lnTo>
                    <a:pt x="253" y="411"/>
                  </a:lnTo>
                  <a:lnTo>
                    <a:pt x="248" y="414"/>
                  </a:lnTo>
                  <a:lnTo>
                    <a:pt x="248" y="420"/>
                  </a:lnTo>
                  <a:lnTo>
                    <a:pt x="250" y="429"/>
                  </a:lnTo>
                  <a:lnTo>
                    <a:pt x="248" y="438"/>
                  </a:lnTo>
                  <a:lnTo>
                    <a:pt x="242" y="438"/>
                  </a:lnTo>
                  <a:lnTo>
                    <a:pt x="233" y="437"/>
                  </a:lnTo>
                  <a:lnTo>
                    <a:pt x="225" y="440"/>
                  </a:lnTo>
                  <a:lnTo>
                    <a:pt x="219" y="438"/>
                  </a:lnTo>
                  <a:lnTo>
                    <a:pt x="217" y="432"/>
                  </a:lnTo>
                  <a:lnTo>
                    <a:pt x="215" y="425"/>
                  </a:lnTo>
                  <a:lnTo>
                    <a:pt x="214" y="419"/>
                  </a:lnTo>
                  <a:lnTo>
                    <a:pt x="212" y="411"/>
                  </a:lnTo>
                  <a:lnTo>
                    <a:pt x="210" y="408"/>
                  </a:lnTo>
                  <a:lnTo>
                    <a:pt x="207" y="408"/>
                  </a:lnTo>
                  <a:lnTo>
                    <a:pt x="204" y="403"/>
                  </a:lnTo>
                  <a:lnTo>
                    <a:pt x="199" y="396"/>
                  </a:lnTo>
                  <a:lnTo>
                    <a:pt x="194" y="390"/>
                  </a:lnTo>
                  <a:lnTo>
                    <a:pt x="187" y="377"/>
                  </a:lnTo>
                  <a:lnTo>
                    <a:pt x="186" y="375"/>
                  </a:lnTo>
                  <a:lnTo>
                    <a:pt x="186" y="372"/>
                  </a:lnTo>
                  <a:lnTo>
                    <a:pt x="186" y="359"/>
                  </a:lnTo>
                  <a:lnTo>
                    <a:pt x="192" y="352"/>
                  </a:lnTo>
                  <a:lnTo>
                    <a:pt x="197" y="346"/>
                  </a:lnTo>
                  <a:lnTo>
                    <a:pt x="195" y="346"/>
                  </a:lnTo>
                  <a:lnTo>
                    <a:pt x="192" y="344"/>
                  </a:lnTo>
                  <a:lnTo>
                    <a:pt x="192" y="349"/>
                  </a:lnTo>
                  <a:lnTo>
                    <a:pt x="186" y="351"/>
                  </a:lnTo>
                  <a:lnTo>
                    <a:pt x="181" y="356"/>
                  </a:lnTo>
                  <a:lnTo>
                    <a:pt x="174" y="362"/>
                  </a:lnTo>
                  <a:lnTo>
                    <a:pt x="166" y="364"/>
                  </a:lnTo>
                  <a:lnTo>
                    <a:pt x="166" y="359"/>
                  </a:lnTo>
                  <a:lnTo>
                    <a:pt x="169" y="352"/>
                  </a:lnTo>
                  <a:lnTo>
                    <a:pt x="167" y="348"/>
                  </a:lnTo>
                  <a:lnTo>
                    <a:pt x="161" y="346"/>
                  </a:lnTo>
                  <a:lnTo>
                    <a:pt x="157" y="343"/>
                  </a:lnTo>
                  <a:lnTo>
                    <a:pt x="159" y="336"/>
                  </a:lnTo>
                  <a:lnTo>
                    <a:pt x="162" y="333"/>
                  </a:lnTo>
                  <a:lnTo>
                    <a:pt x="164" y="328"/>
                  </a:lnTo>
                  <a:lnTo>
                    <a:pt x="164" y="327"/>
                  </a:lnTo>
                  <a:lnTo>
                    <a:pt x="159" y="322"/>
                  </a:lnTo>
                  <a:lnTo>
                    <a:pt x="154" y="320"/>
                  </a:lnTo>
                  <a:lnTo>
                    <a:pt x="156" y="323"/>
                  </a:lnTo>
                  <a:lnTo>
                    <a:pt x="157" y="325"/>
                  </a:lnTo>
                  <a:lnTo>
                    <a:pt x="159" y="328"/>
                  </a:lnTo>
                  <a:lnTo>
                    <a:pt x="156" y="333"/>
                  </a:lnTo>
                  <a:lnTo>
                    <a:pt x="154" y="335"/>
                  </a:lnTo>
                  <a:lnTo>
                    <a:pt x="154" y="338"/>
                  </a:lnTo>
                  <a:lnTo>
                    <a:pt x="154" y="343"/>
                  </a:lnTo>
                  <a:lnTo>
                    <a:pt x="156" y="346"/>
                  </a:lnTo>
                  <a:lnTo>
                    <a:pt x="159" y="348"/>
                  </a:lnTo>
                  <a:lnTo>
                    <a:pt x="162" y="349"/>
                  </a:lnTo>
                  <a:lnTo>
                    <a:pt x="164" y="352"/>
                  </a:lnTo>
                  <a:lnTo>
                    <a:pt x="162" y="357"/>
                  </a:lnTo>
                  <a:lnTo>
                    <a:pt x="162" y="361"/>
                  </a:lnTo>
                  <a:lnTo>
                    <a:pt x="164" y="365"/>
                  </a:lnTo>
                  <a:lnTo>
                    <a:pt x="177" y="370"/>
                  </a:lnTo>
                  <a:lnTo>
                    <a:pt x="177" y="375"/>
                  </a:lnTo>
                  <a:lnTo>
                    <a:pt x="172" y="378"/>
                  </a:lnTo>
                  <a:lnTo>
                    <a:pt x="167" y="380"/>
                  </a:lnTo>
                  <a:lnTo>
                    <a:pt x="162" y="380"/>
                  </a:lnTo>
                  <a:lnTo>
                    <a:pt x="157" y="383"/>
                  </a:lnTo>
                  <a:lnTo>
                    <a:pt x="152" y="388"/>
                  </a:lnTo>
                  <a:lnTo>
                    <a:pt x="147" y="388"/>
                  </a:lnTo>
                  <a:lnTo>
                    <a:pt x="146" y="385"/>
                  </a:lnTo>
                  <a:lnTo>
                    <a:pt x="146" y="380"/>
                  </a:lnTo>
                  <a:lnTo>
                    <a:pt x="144" y="374"/>
                  </a:lnTo>
                  <a:lnTo>
                    <a:pt x="143" y="362"/>
                  </a:lnTo>
                  <a:lnTo>
                    <a:pt x="138" y="349"/>
                  </a:lnTo>
                  <a:lnTo>
                    <a:pt x="133" y="333"/>
                  </a:lnTo>
                  <a:lnTo>
                    <a:pt x="129" y="327"/>
                  </a:lnTo>
                  <a:lnTo>
                    <a:pt x="123" y="317"/>
                  </a:lnTo>
                  <a:lnTo>
                    <a:pt x="121" y="312"/>
                  </a:lnTo>
                  <a:lnTo>
                    <a:pt x="114" y="310"/>
                  </a:lnTo>
                  <a:lnTo>
                    <a:pt x="108" y="310"/>
                  </a:lnTo>
                  <a:lnTo>
                    <a:pt x="101" y="315"/>
                  </a:lnTo>
                  <a:lnTo>
                    <a:pt x="93" y="317"/>
                  </a:lnTo>
                  <a:lnTo>
                    <a:pt x="90" y="323"/>
                  </a:lnTo>
                  <a:lnTo>
                    <a:pt x="83" y="312"/>
                  </a:lnTo>
                  <a:lnTo>
                    <a:pt x="81" y="310"/>
                  </a:lnTo>
                  <a:lnTo>
                    <a:pt x="76" y="306"/>
                  </a:lnTo>
                  <a:lnTo>
                    <a:pt x="71" y="304"/>
                  </a:lnTo>
                  <a:lnTo>
                    <a:pt x="65" y="299"/>
                  </a:lnTo>
                  <a:lnTo>
                    <a:pt x="58" y="297"/>
                  </a:lnTo>
                  <a:lnTo>
                    <a:pt x="57" y="296"/>
                  </a:lnTo>
                  <a:lnTo>
                    <a:pt x="53" y="294"/>
                  </a:lnTo>
                  <a:lnTo>
                    <a:pt x="53" y="291"/>
                  </a:lnTo>
                  <a:lnTo>
                    <a:pt x="58" y="289"/>
                  </a:lnTo>
                  <a:lnTo>
                    <a:pt x="61" y="289"/>
                  </a:lnTo>
                  <a:lnTo>
                    <a:pt x="66" y="288"/>
                  </a:lnTo>
                  <a:lnTo>
                    <a:pt x="78" y="286"/>
                  </a:lnTo>
                  <a:lnTo>
                    <a:pt x="83" y="283"/>
                  </a:lnTo>
                  <a:lnTo>
                    <a:pt x="81" y="281"/>
                  </a:lnTo>
                  <a:lnTo>
                    <a:pt x="76" y="281"/>
                  </a:lnTo>
                  <a:lnTo>
                    <a:pt x="70" y="281"/>
                  </a:lnTo>
                  <a:lnTo>
                    <a:pt x="65" y="281"/>
                  </a:lnTo>
                  <a:lnTo>
                    <a:pt x="60" y="283"/>
                  </a:lnTo>
                  <a:lnTo>
                    <a:pt x="55" y="286"/>
                  </a:lnTo>
                  <a:lnTo>
                    <a:pt x="50" y="288"/>
                  </a:lnTo>
                  <a:lnTo>
                    <a:pt x="45" y="289"/>
                  </a:lnTo>
                  <a:lnTo>
                    <a:pt x="38" y="293"/>
                  </a:lnTo>
                  <a:lnTo>
                    <a:pt x="28" y="296"/>
                  </a:lnTo>
                  <a:lnTo>
                    <a:pt x="23" y="297"/>
                  </a:lnTo>
                  <a:lnTo>
                    <a:pt x="23" y="293"/>
                  </a:lnTo>
                  <a:lnTo>
                    <a:pt x="22" y="288"/>
                  </a:lnTo>
                  <a:lnTo>
                    <a:pt x="23" y="286"/>
                  </a:lnTo>
                  <a:lnTo>
                    <a:pt x="27" y="286"/>
                  </a:lnTo>
                  <a:lnTo>
                    <a:pt x="30" y="288"/>
                  </a:lnTo>
                  <a:lnTo>
                    <a:pt x="33" y="288"/>
                  </a:lnTo>
                  <a:lnTo>
                    <a:pt x="37" y="285"/>
                  </a:lnTo>
                  <a:lnTo>
                    <a:pt x="38" y="280"/>
                  </a:lnTo>
                  <a:lnTo>
                    <a:pt x="43" y="276"/>
                  </a:lnTo>
                  <a:lnTo>
                    <a:pt x="48" y="275"/>
                  </a:lnTo>
                  <a:lnTo>
                    <a:pt x="53" y="272"/>
                  </a:lnTo>
                  <a:lnTo>
                    <a:pt x="55" y="267"/>
                  </a:lnTo>
                  <a:lnTo>
                    <a:pt x="55" y="262"/>
                  </a:lnTo>
                  <a:lnTo>
                    <a:pt x="55" y="255"/>
                  </a:lnTo>
                  <a:lnTo>
                    <a:pt x="58" y="254"/>
                  </a:lnTo>
                  <a:lnTo>
                    <a:pt x="66" y="255"/>
                  </a:lnTo>
                  <a:lnTo>
                    <a:pt x="71" y="254"/>
                  </a:lnTo>
                  <a:lnTo>
                    <a:pt x="75" y="252"/>
                  </a:lnTo>
                  <a:lnTo>
                    <a:pt x="73" y="251"/>
                  </a:lnTo>
                  <a:lnTo>
                    <a:pt x="68" y="252"/>
                  </a:lnTo>
                  <a:lnTo>
                    <a:pt x="61" y="252"/>
                  </a:lnTo>
                  <a:lnTo>
                    <a:pt x="55" y="252"/>
                  </a:lnTo>
                  <a:lnTo>
                    <a:pt x="50" y="246"/>
                  </a:lnTo>
                  <a:lnTo>
                    <a:pt x="53" y="246"/>
                  </a:lnTo>
                  <a:lnTo>
                    <a:pt x="57" y="244"/>
                  </a:lnTo>
                  <a:lnTo>
                    <a:pt x="57" y="239"/>
                  </a:lnTo>
                  <a:lnTo>
                    <a:pt x="57" y="234"/>
                  </a:lnTo>
                  <a:lnTo>
                    <a:pt x="57" y="231"/>
                  </a:lnTo>
                  <a:lnTo>
                    <a:pt x="55" y="226"/>
                  </a:lnTo>
                  <a:lnTo>
                    <a:pt x="60" y="223"/>
                  </a:lnTo>
                  <a:lnTo>
                    <a:pt x="66" y="221"/>
                  </a:lnTo>
                  <a:lnTo>
                    <a:pt x="71" y="213"/>
                  </a:lnTo>
                  <a:lnTo>
                    <a:pt x="76" y="217"/>
                  </a:lnTo>
                  <a:lnTo>
                    <a:pt x="73" y="210"/>
                  </a:lnTo>
                  <a:lnTo>
                    <a:pt x="71" y="208"/>
                  </a:lnTo>
                  <a:lnTo>
                    <a:pt x="71" y="204"/>
                  </a:lnTo>
                  <a:lnTo>
                    <a:pt x="71" y="202"/>
                  </a:lnTo>
                  <a:lnTo>
                    <a:pt x="71" y="197"/>
                  </a:lnTo>
                  <a:lnTo>
                    <a:pt x="70" y="191"/>
                  </a:lnTo>
                  <a:lnTo>
                    <a:pt x="71" y="186"/>
                  </a:lnTo>
                  <a:lnTo>
                    <a:pt x="76" y="186"/>
                  </a:lnTo>
                  <a:lnTo>
                    <a:pt x="85" y="186"/>
                  </a:lnTo>
                  <a:lnTo>
                    <a:pt x="88" y="181"/>
                  </a:lnTo>
                  <a:lnTo>
                    <a:pt x="83" y="181"/>
                  </a:lnTo>
                  <a:lnTo>
                    <a:pt x="80" y="181"/>
                  </a:lnTo>
                  <a:lnTo>
                    <a:pt x="76" y="179"/>
                  </a:lnTo>
                  <a:lnTo>
                    <a:pt x="71" y="181"/>
                  </a:lnTo>
                  <a:lnTo>
                    <a:pt x="65" y="183"/>
                  </a:lnTo>
                  <a:lnTo>
                    <a:pt x="58" y="17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95" name="Freeform 195"/>
            <p:cNvSpPr>
              <a:spLocks/>
            </p:cNvSpPr>
            <p:nvPr/>
          </p:nvSpPr>
          <p:spPr bwMode="auto">
            <a:xfrm>
              <a:off x="2009774" y="12186445"/>
              <a:ext cx="9525" cy="19050"/>
            </a:xfrm>
            <a:custGeom>
              <a:avLst/>
              <a:gdLst>
                <a:gd name="T0" fmla="*/ 3 w 11"/>
                <a:gd name="T1" fmla="*/ 0 h 22"/>
                <a:gd name="T2" fmla="*/ 5 w 11"/>
                <a:gd name="T3" fmla="*/ 5 h 22"/>
                <a:gd name="T4" fmla="*/ 8 w 11"/>
                <a:gd name="T5" fmla="*/ 8 h 22"/>
                <a:gd name="T6" fmla="*/ 10 w 11"/>
                <a:gd name="T7" fmla="*/ 13 h 22"/>
                <a:gd name="T8" fmla="*/ 11 w 11"/>
                <a:gd name="T9" fmla="*/ 19 h 22"/>
                <a:gd name="T10" fmla="*/ 10 w 11"/>
                <a:gd name="T11" fmla="*/ 22 h 22"/>
                <a:gd name="T12" fmla="*/ 6 w 11"/>
                <a:gd name="T13" fmla="*/ 21 h 22"/>
                <a:gd name="T14" fmla="*/ 5 w 11"/>
                <a:gd name="T15" fmla="*/ 19 h 22"/>
                <a:gd name="T16" fmla="*/ 2 w 11"/>
                <a:gd name="T17" fmla="*/ 16 h 22"/>
                <a:gd name="T18" fmla="*/ 2 w 11"/>
                <a:gd name="T19" fmla="*/ 13 h 22"/>
                <a:gd name="T20" fmla="*/ 0 w 11"/>
                <a:gd name="T21" fmla="*/ 13 h 22"/>
                <a:gd name="T22" fmla="*/ 0 w 11"/>
                <a:gd name="T23" fmla="*/ 14 h 22"/>
                <a:gd name="T24" fmla="*/ 0 w 11"/>
                <a:gd name="T25" fmla="*/ 19 h 22"/>
                <a:gd name="T26" fmla="*/ 2 w 11"/>
                <a:gd name="T27" fmla="*/ 22 h 22"/>
                <a:gd name="T28" fmla="*/ 3 w 11"/>
                <a:gd name="T2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22">
                  <a:moveTo>
                    <a:pt x="3" y="0"/>
                  </a:moveTo>
                  <a:lnTo>
                    <a:pt x="5" y="5"/>
                  </a:lnTo>
                  <a:lnTo>
                    <a:pt x="8" y="8"/>
                  </a:lnTo>
                  <a:lnTo>
                    <a:pt x="10" y="13"/>
                  </a:lnTo>
                  <a:lnTo>
                    <a:pt x="11" y="19"/>
                  </a:lnTo>
                  <a:lnTo>
                    <a:pt x="10" y="22"/>
                  </a:lnTo>
                  <a:lnTo>
                    <a:pt x="6" y="21"/>
                  </a:lnTo>
                  <a:lnTo>
                    <a:pt x="5" y="19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9"/>
                  </a:lnTo>
                  <a:lnTo>
                    <a:pt x="2" y="22"/>
                  </a:lnTo>
                  <a:lnTo>
                    <a:pt x="3" y="2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96" name="Freeform 196"/>
            <p:cNvSpPr>
              <a:spLocks/>
            </p:cNvSpPr>
            <p:nvPr/>
          </p:nvSpPr>
          <p:spPr bwMode="auto">
            <a:xfrm>
              <a:off x="2305049" y="12615070"/>
              <a:ext cx="9525" cy="9525"/>
            </a:xfrm>
            <a:custGeom>
              <a:avLst/>
              <a:gdLst>
                <a:gd name="T0" fmla="*/ 5 w 12"/>
                <a:gd name="T1" fmla="*/ 3 h 13"/>
                <a:gd name="T2" fmla="*/ 5 w 12"/>
                <a:gd name="T3" fmla="*/ 0 h 13"/>
                <a:gd name="T4" fmla="*/ 12 w 12"/>
                <a:gd name="T5" fmla="*/ 1 h 13"/>
                <a:gd name="T6" fmla="*/ 8 w 12"/>
                <a:gd name="T7" fmla="*/ 9 h 13"/>
                <a:gd name="T8" fmla="*/ 3 w 12"/>
                <a:gd name="T9" fmla="*/ 13 h 13"/>
                <a:gd name="T10" fmla="*/ 2 w 12"/>
                <a:gd name="T11" fmla="*/ 13 h 13"/>
                <a:gd name="T12" fmla="*/ 0 w 12"/>
                <a:gd name="T13" fmla="*/ 9 h 13"/>
                <a:gd name="T14" fmla="*/ 2 w 12"/>
                <a:gd name="T15" fmla="*/ 6 h 13"/>
                <a:gd name="T16" fmla="*/ 3 w 12"/>
                <a:gd name="T17" fmla="*/ 4 h 13"/>
                <a:gd name="T18" fmla="*/ 5 w 12"/>
                <a:gd name="T1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5" y="3"/>
                  </a:moveTo>
                  <a:lnTo>
                    <a:pt x="5" y="0"/>
                  </a:lnTo>
                  <a:lnTo>
                    <a:pt x="12" y="1"/>
                  </a:lnTo>
                  <a:lnTo>
                    <a:pt x="8" y="9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0" y="9"/>
                  </a:lnTo>
                  <a:lnTo>
                    <a:pt x="2" y="6"/>
                  </a:lnTo>
                  <a:lnTo>
                    <a:pt x="3" y="4"/>
                  </a:lnTo>
                  <a:lnTo>
                    <a:pt x="5" y="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97" name="Freeform 197"/>
            <p:cNvSpPr>
              <a:spLocks/>
            </p:cNvSpPr>
            <p:nvPr/>
          </p:nvSpPr>
          <p:spPr bwMode="auto">
            <a:xfrm>
              <a:off x="1519237" y="12549983"/>
              <a:ext cx="23813" cy="20638"/>
            </a:xfrm>
            <a:custGeom>
              <a:avLst/>
              <a:gdLst>
                <a:gd name="T0" fmla="*/ 20 w 30"/>
                <a:gd name="T1" fmla="*/ 13 h 28"/>
                <a:gd name="T2" fmla="*/ 23 w 30"/>
                <a:gd name="T3" fmla="*/ 16 h 28"/>
                <a:gd name="T4" fmla="*/ 30 w 30"/>
                <a:gd name="T5" fmla="*/ 19 h 28"/>
                <a:gd name="T6" fmla="*/ 30 w 30"/>
                <a:gd name="T7" fmla="*/ 23 h 28"/>
                <a:gd name="T8" fmla="*/ 22 w 30"/>
                <a:gd name="T9" fmla="*/ 28 h 28"/>
                <a:gd name="T10" fmla="*/ 17 w 30"/>
                <a:gd name="T11" fmla="*/ 26 h 28"/>
                <a:gd name="T12" fmla="*/ 14 w 30"/>
                <a:gd name="T13" fmla="*/ 23 h 28"/>
                <a:gd name="T14" fmla="*/ 7 w 30"/>
                <a:gd name="T15" fmla="*/ 19 h 28"/>
                <a:gd name="T16" fmla="*/ 2 w 30"/>
                <a:gd name="T17" fmla="*/ 18 h 28"/>
                <a:gd name="T18" fmla="*/ 0 w 30"/>
                <a:gd name="T19" fmla="*/ 13 h 28"/>
                <a:gd name="T20" fmla="*/ 0 w 30"/>
                <a:gd name="T21" fmla="*/ 7 h 28"/>
                <a:gd name="T22" fmla="*/ 2 w 30"/>
                <a:gd name="T23" fmla="*/ 3 h 28"/>
                <a:gd name="T24" fmla="*/ 5 w 30"/>
                <a:gd name="T25" fmla="*/ 0 h 28"/>
                <a:gd name="T26" fmla="*/ 9 w 30"/>
                <a:gd name="T27" fmla="*/ 3 h 28"/>
                <a:gd name="T28" fmla="*/ 12 w 30"/>
                <a:gd name="T29" fmla="*/ 5 h 28"/>
                <a:gd name="T30" fmla="*/ 14 w 30"/>
                <a:gd name="T31" fmla="*/ 10 h 28"/>
                <a:gd name="T32" fmla="*/ 15 w 30"/>
                <a:gd name="T33" fmla="*/ 11 h 28"/>
                <a:gd name="T34" fmla="*/ 19 w 30"/>
                <a:gd name="T35" fmla="*/ 11 h 28"/>
                <a:gd name="T36" fmla="*/ 20 w 30"/>
                <a:gd name="T37" fmla="*/ 1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28">
                  <a:moveTo>
                    <a:pt x="20" y="13"/>
                  </a:moveTo>
                  <a:lnTo>
                    <a:pt x="23" y="16"/>
                  </a:lnTo>
                  <a:lnTo>
                    <a:pt x="30" y="19"/>
                  </a:lnTo>
                  <a:lnTo>
                    <a:pt x="30" y="23"/>
                  </a:lnTo>
                  <a:lnTo>
                    <a:pt x="22" y="28"/>
                  </a:lnTo>
                  <a:lnTo>
                    <a:pt x="17" y="26"/>
                  </a:lnTo>
                  <a:lnTo>
                    <a:pt x="14" y="23"/>
                  </a:lnTo>
                  <a:lnTo>
                    <a:pt x="7" y="19"/>
                  </a:lnTo>
                  <a:lnTo>
                    <a:pt x="2" y="18"/>
                  </a:lnTo>
                  <a:lnTo>
                    <a:pt x="0" y="13"/>
                  </a:lnTo>
                  <a:lnTo>
                    <a:pt x="0" y="7"/>
                  </a:lnTo>
                  <a:lnTo>
                    <a:pt x="2" y="3"/>
                  </a:lnTo>
                  <a:lnTo>
                    <a:pt x="5" y="0"/>
                  </a:lnTo>
                  <a:lnTo>
                    <a:pt x="9" y="3"/>
                  </a:lnTo>
                  <a:lnTo>
                    <a:pt x="12" y="5"/>
                  </a:lnTo>
                  <a:lnTo>
                    <a:pt x="14" y="10"/>
                  </a:lnTo>
                  <a:lnTo>
                    <a:pt x="15" y="11"/>
                  </a:lnTo>
                  <a:lnTo>
                    <a:pt x="19" y="11"/>
                  </a:lnTo>
                  <a:lnTo>
                    <a:pt x="20" y="1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98" name="Freeform 198"/>
            <p:cNvSpPr>
              <a:spLocks/>
            </p:cNvSpPr>
            <p:nvPr/>
          </p:nvSpPr>
          <p:spPr bwMode="auto">
            <a:xfrm>
              <a:off x="2139949" y="12405520"/>
              <a:ext cx="12700" cy="7938"/>
            </a:xfrm>
            <a:custGeom>
              <a:avLst/>
              <a:gdLst>
                <a:gd name="T0" fmla="*/ 6 w 16"/>
                <a:gd name="T1" fmla="*/ 8 h 10"/>
                <a:gd name="T2" fmla="*/ 3 w 16"/>
                <a:gd name="T3" fmla="*/ 10 h 10"/>
                <a:gd name="T4" fmla="*/ 0 w 16"/>
                <a:gd name="T5" fmla="*/ 8 h 10"/>
                <a:gd name="T6" fmla="*/ 1 w 16"/>
                <a:gd name="T7" fmla="*/ 3 h 10"/>
                <a:gd name="T8" fmla="*/ 13 w 16"/>
                <a:gd name="T9" fmla="*/ 0 h 10"/>
                <a:gd name="T10" fmla="*/ 16 w 16"/>
                <a:gd name="T11" fmla="*/ 5 h 10"/>
                <a:gd name="T12" fmla="*/ 11 w 16"/>
                <a:gd name="T13" fmla="*/ 8 h 10"/>
                <a:gd name="T14" fmla="*/ 6 w 16"/>
                <a:gd name="T15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0">
                  <a:moveTo>
                    <a:pt x="6" y="8"/>
                  </a:moveTo>
                  <a:lnTo>
                    <a:pt x="3" y="10"/>
                  </a:lnTo>
                  <a:lnTo>
                    <a:pt x="0" y="8"/>
                  </a:lnTo>
                  <a:lnTo>
                    <a:pt x="1" y="3"/>
                  </a:lnTo>
                  <a:lnTo>
                    <a:pt x="13" y="0"/>
                  </a:lnTo>
                  <a:lnTo>
                    <a:pt x="16" y="5"/>
                  </a:lnTo>
                  <a:lnTo>
                    <a:pt x="11" y="8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99" name="Freeform 199"/>
            <p:cNvSpPr>
              <a:spLocks/>
            </p:cNvSpPr>
            <p:nvPr/>
          </p:nvSpPr>
          <p:spPr bwMode="auto">
            <a:xfrm>
              <a:off x="1527174" y="12518233"/>
              <a:ext cx="82550" cy="34925"/>
            </a:xfrm>
            <a:custGeom>
              <a:avLst/>
              <a:gdLst>
                <a:gd name="T0" fmla="*/ 54 w 102"/>
                <a:gd name="T1" fmla="*/ 44 h 44"/>
                <a:gd name="T2" fmla="*/ 45 w 102"/>
                <a:gd name="T3" fmla="*/ 41 h 44"/>
                <a:gd name="T4" fmla="*/ 40 w 102"/>
                <a:gd name="T5" fmla="*/ 42 h 44"/>
                <a:gd name="T6" fmla="*/ 33 w 102"/>
                <a:gd name="T7" fmla="*/ 36 h 44"/>
                <a:gd name="T8" fmla="*/ 28 w 102"/>
                <a:gd name="T9" fmla="*/ 34 h 44"/>
                <a:gd name="T10" fmla="*/ 21 w 102"/>
                <a:gd name="T11" fmla="*/ 39 h 44"/>
                <a:gd name="T12" fmla="*/ 15 w 102"/>
                <a:gd name="T13" fmla="*/ 39 h 44"/>
                <a:gd name="T14" fmla="*/ 8 w 102"/>
                <a:gd name="T15" fmla="*/ 39 h 44"/>
                <a:gd name="T16" fmla="*/ 3 w 102"/>
                <a:gd name="T17" fmla="*/ 36 h 44"/>
                <a:gd name="T18" fmla="*/ 0 w 102"/>
                <a:gd name="T19" fmla="*/ 31 h 44"/>
                <a:gd name="T20" fmla="*/ 0 w 102"/>
                <a:gd name="T21" fmla="*/ 28 h 44"/>
                <a:gd name="T22" fmla="*/ 7 w 102"/>
                <a:gd name="T23" fmla="*/ 24 h 44"/>
                <a:gd name="T24" fmla="*/ 10 w 102"/>
                <a:gd name="T25" fmla="*/ 29 h 44"/>
                <a:gd name="T26" fmla="*/ 15 w 102"/>
                <a:gd name="T27" fmla="*/ 31 h 44"/>
                <a:gd name="T28" fmla="*/ 20 w 102"/>
                <a:gd name="T29" fmla="*/ 33 h 44"/>
                <a:gd name="T30" fmla="*/ 20 w 102"/>
                <a:gd name="T31" fmla="*/ 24 h 44"/>
                <a:gd name="T32" fmla="*/ 26 w 102"/>
                <a:gd name="T33" fmla="*/ 18 h 44"/>
                <a:gd name="T34" fmla="*/ 30 w 102"/>
                <a:gd name="T35" fmla="*/ 12 h 44"/>
                <a:gd name="T36" fmla="*/ 33 w 102"/>
                <a:gd name="T37" fmla="*/ 10 h 44"/>
                <a:gd name="T38" fmla="*/ 31 w 102"/>
                <a:gd name="T39" fmla="*/ 5 h 44"/>
                <a:gd name="T40" fmla="*/ 35 w 102"/>
                <a:gd name="T41" fmla="*/ 3 h 44"/>
                <a:gd name="T42" fmla="*/ 38 w 102"/>
                <a:gd name="T43" fmla="*/ 2 h 44"/>
                <a:gd name="T44" fmla="*/ 40 w 102"/>
                <a:gd name="T45" fmla="*/ 3 h 44"/>
                <a:gd name="T46" fmla="*/ 50 w 102"/>
                <a:gd name="T47" fmla="*/ 5 h 44"/>
                <a:gd name="T48" fmla="*/ 53 w 102"/>
                <a:gd name="T49" fmla="*/ 5 h 44"/>
                <a:gd name="T50" fmla="*/ 54 w 102"/>
                <a:gd name="T51" fmla="*/ 7 h 44"/>
                <a:gd name="T52" fmla="*/ 58 w 102"/>
                <a:gd name="T53" fmla="*/ 7 h 44"/>
                <a:gd name="T54" fmla="*/ 59 w 102"/>
                <a:gd name="T55" fmla="*/ 5 h 44"/>
                <a:gd name="T56" fmla="*/ 63 w 102"/>
                <a:gd name="T57" fmla="*/ 5 h 44"/>
                <a:gd name="T58" fmla="*/ 68 w 102"/>
                <a:gd name="T59" fmla="*/ 3 h 44"/>
                <a:gd name="T60" fmla="*/ 74 w 102"/>
                <a:gd name="T61" fmla="*/ 2 h 44"/>
                <a:gd name="T62" fmla="*/ 81 w 102"/>
                <a:gd name="T63" fmla="*/ 2 h 44"/>
                <a:gd name="T64" fmla="*/ 88 w 102"/>
                <a:gd name="T65" fmla="*/ 0 h 44"/>
                <a:gd name="T66" fmla="*/ 94 w 102"/>
                <a:gd name="T67" fmla="*/ 0 h 44"/>
                <a:gd name="T68" fmla="*/ 99 w 102"/>
                <a:gd name="T69" fmla="*/ 5 h 44"/>
                <a:gd name="T70" fmla="*/ 102 w 102"/>
                <a:gd name="T71" fmla="*/ 12 h 44"/>
                <a:gd name="T72" fmla="*/ 102 w 102"/>
                <a:gd name="T73" fmla="*/ 21 h 44"/>
                <a:gd name="T74" fmla="*/ 96 w 102"/>
                <a:gd name="T75" fmla="*/ 28 h 44"/>
                <a:gd name="T76" fmla="*/ 84 w 102"/>
                <a:gd name="T77" fmla="*/ 29 h 44"/>
                <a:gd name="T78" fmla="*/ 78 w 102"/>
                <a:gd name="T79" fmla="*/ 33 h 44"/>
                <a:gd name="T80" fmla="*/ 74 w 102"/>
                <a:gd name="T81" fmla="*/ 34 h 44"/>
                <a:gd name="T82" fmla="*/ 71 w 102"/>
                <a:gd name="T83" fmla="*/ 36 h 44"/>
                <a:gd name="T84" fmla="*/ 66 w 102"/>
                <a:gd name="T85" fmla="*/ 37 h 44"/>
                <a:gd name="T86" fmla="*/ 63 w 102"/>
                <a:gd name="T87" fmla="*/ 42 h 44"/>
                <a:gd name="T88" fmla="*/ 54 w 102"/>
                <a:gd name="T8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2" h="44">
                  <a:moveTo>
                    <a:pt x="54" y="44"/>
                  </a:moveTo>
                  <a:lnTo>
                    <a:pt x="45" y="41"/>
                  </a:lnTo>
                  <a:lnTo>
                    <a:pt x="40" y="42"/>
                  </a:lnTo>
                  <a:lnTo>
                    <a:pt x="33" y="36"/>
                  </a:lnTo>
                  <a:lnTo>
                    <a:pt x="28" y="34"/>
                  </a:lnTo>
                  <a:lnTo>
                    <a:pt x="21" y="39"/>
                  </a:lnTo>
                  <a:lnTo>
                    <a:pt x="15" y="39"/>
                  </a:lnTo>
                  <a:lnTo>
                    <a:pt x="8" y="39"/>
                  </a:lnTo>
                  <a:lnTo>
                    <a:pt x="3" y="36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7" y="24"/>
                  </a:lnTo>
                  <a:lnTo>
                    <a:pt x="10" y="29"/>
                  </a:lnTo>
                  <a:lnTo>
                    <a:pt x="15" y="31"/>
                  </a:lnTo>
                  <a:lnTo>
                    <a:pt x="20" y="33"/>
                  </a:lnTo>
                  <a:lnTo>
                    <a:pt x="20" y="24"/>
                  </a:lnTo>
                  <a:lnTo>
                    <a:pt x="26" y="18"/>
                  </a:lnTo>
                  <a:lnTo>
                    <a:pt x="30" y="12"/>
                  </a:lnTo>
                  <a:lnTo>
                    <a:pt x="33" y="10"/>
                  </a:lnTo>
                  <a:lnTo>
                    <a:pt x="31" y="5"/>
                  </a:lnTo>
                  <a:lnTo>
                    <a:pt x="35" y="3"/>
                  </a:lnTo>
                  <a:lnTo>
                    <a:pt x="38" y="2"/>
                  </a:lnTo>
                  <a:lnTo>
                    <a:pt x="40" y="3"/>
                  </a:lnTo>
                  <a:lnTo>
                    <a:pt x="50" y="5"/>
                  </a:lnTo>
                  <a:lnTo>
                    <a:pt x="53" y="5"/>
                  </a:lnTo>
                  <a:lnTo>
                    <a:pt x="54" y="7"/>
                  </a:lnTo>
                  <a:lnTo>
                    <a:pt x="58" y="7"/>
                  </a:lnTo>
                  <a:lnTo>
                    <a:pt x="59" y="5"/>
                  </a:lnTo>
                  <a:lnTo>
                    <a:pt x="63" y="5"/>
                  </a:lnTo>
                  <a:lnTo>
                    <a:pt x="68" y="3"/>
                  </a:lnTo>
                  <a:lnTo>
                    <a:pt x="74" y="2"/>
                  </a:lnTo>
                  <a:lnTo>
                    <a:pt x="81" y="2"/>
                  </a:lnTo>
                  <a:lnTo>
                    <a:pt x="88" y="0"/>
                  </a:lnTo>
                  <a:lnTo>
                    <a:pt x="94" y="0"/>
                  </a:lnTo>
                  <a:lnTo>
                    <a:pt x="99" y="5"/>
                  </a:lnTo>
                  <a:lnTo>
                    <a:pt x="102" y="12"/>
                  </a:lnTo>
                  <a:lnTo>
                    <a:pt x="102" y="21"/>
                  </a:lnTo>
                  <a:lnTo>
                    <a:pt x="96" y="28"/>
                  </a:lnTo>
                  <a:lnTo>
                    <a:pt x="84" y="29"/>
                  </a:lnTo>
                  <a:lnTo>
                    <a:pt x="78" y="33"/>
                  </a:lnTo>
                  <a:lnTo>
                    <a:pt x="74" y="34"/>
                  </a:lnTo>
                  <a:lnTo>
                    <a:pt x="71" y="36"/>
                  </a:lnTo>
                  <a:lnTo>
                    <a:pt x="66" y="37"/>
                  </a:lnTo>
                  <a:lnTo>
                    <a:pt x="63" y="42"/>
                  </a:lnTo>
                  <a:lnTo>
                    <a:pt x="54" y="44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0" name="Freeform 200"/>
            <p:cNvSpPr>
              <a:spLocks/>
            </p:cNvSpPr>
            <p:nvPr/>
          </p:nvSpPr>
          <p:spPr bwMode="auto">
            <a:xfrm>
              <a:off x="2111374" y="12383295"/>
              <a:ext cx="22225" cy="25400"/>
            </a:xfrm>
            <a:custGeom>
              <a:avLst/>
              <a:gdLst>
                <a:gd name="T0" fmla="*/ 5 w 26"/>
                <a:gd name="T1" fmla="*/ 7 h 33"/>
                <a:gd name="T2" fmla="*/ 5 w 26"/>
                <a:gd name="T3" fmla="*/ 0 h 33"/>
                <a:gd name="T4" fmla="*/ 16 w 26"/>
                <a:gd name="T5" fmla="*/ 4 h 33"/>
                <a:gd name="T6" fmla="*/ 20 w 26"/>
                <a:gd name="T7" fmla="*/ 20 h 33"/>
                <a:gd name="T8" fmla="*/ 26 w 26"/>
                <a:gd name="T9" fmla="*/ 28 h 33"/>
                <a:gd name="T10" fmla="*/ 18 w 26"/>
                <a:gd name="T11" fmla="*/ 31 h 33"/>
                <a:gd name="T12" fmla="*/ 11 w 26"/>
                <a:gd name="T13" fmla="*/ 29 h 33"/>
                <a:gd name="T14" fmla="*/ 8 w 26"/>
                <a:gd name="T15" fmla="*/ 33 h 33"/>
                <a:gd name="T16" fmla="*/ 2 w 26"/>
                <a:gd name="T17" fmla="*/ 31 h 33"/>
                <a:gd name="T18" fmla="*/ 0 w 26"/>
                <a:gd name="T19" fmla="*/ 25 h 33"/>
                <a:gd name="T20" fmla="*/ 2 w 26"/>
                <a:gd name="T21" fmla="*/ 16 h 33"/>
                <a:gd name="T22" fmla="*/ 3 w 26"/>
                <a:gd name="T23" fmla="*/ 12 h 33"/>
                <a:gd name="T24" fmla="*/ 5 w 26"/>
                <a:gd name="T25" fmla="*/ 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33">
                  <a:moveTo>
                    <a:pt x="5" y="7"/>
                  </a:moveTo>
                  <a:lnTo>
                    <a:pt x="5" y="0"/>
                  </a:lnTo>
                  <a:lnTo>
                    <a:pt x="16" y="4"/>
                  </a:lnTo>
                  <a:lnTo>
                    <a:pt x="20" y="20"/>
                  </a:lnTo>
                  <a:lnTo>
                    <a:pt x="26" y="28"/>
                  </a:lnTo>
                  <a:lnTo>
                    <a:pt x="18" y="31"/>
                  </a:lnTo>
                  <a:lnTo>
                    <a:pt x="11" y="29"/>
                  </a:lnTo>
                  <a:lnTo>
                    <a:pt x="8" y="33"/>
                  </a:lnTo>
                  <a:lnTo>
                    <a:pt x="2" y="31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3" y="12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1" name="Freeform 201"/>
            <p:cNvSpPr>
              <a:spLocks/>
            </p:cNvSpPr>
            <p:nvPr/>
          </p:nvSpPr>
          <p:spPr bwMode="auto">
            <a:xfrm>
              <a:off x="1622424" y="12524583"/>
              <a:ext cx="41275" cy="57150"/>
            </a:xfrm>
            <a:custGeom>
              <a:avLst/>
              <a:gdLst>
                <a:gd name="T0" fmla="*/ 48 w 53"/>
                <a:gd name="T1" fmla="*/ 62 h 72"/>
                <a:gd name="T2" fmla="*/ 45 w 53"/>
                <a:gd name="T3" fmla="*/ 65 h 72"/>
                <a:gd name="T4" fmla="*/ 43 w 53"/>
                <a:gd name="T5" fmla="*/ 67 h 72"/>
                <a:gd name="T6" fmla="*/ 41 w 53"/>
                <a:gd name="T7" fmla="*/ 68 h 72"/>
                <a:gd name="T8" fmla="*/ 40 w 53"/>
                <a:gd name="T9" fmla="*/ 68 h 72"/>
                <a:gd name="T10" fmla="*/ 36 w 53"/>
                <a:gd name="T11" fmla="*/ 72 h 72"/>
                <a:gd name="T12" fmla="*/ 33 w 53"/>
                <a:gd name="T13" fmla="*/ 72 h 72"/>
                <a:gd name="T14" fmla="*/ 30 w 53"/>
                <a:gd name="T15" fmla="*/ 70 h 72"/>
                <a:gd name="T16" fmla="*/ 28 w 53"/>
                <a:gd name="T17" fmla="*/ 70 h 72"/>
                <a:gd name="T18" fmla="*/ 23 w 53"/>
                <a:gd name="T19" fmla="*/ 68 h 72"/>
                <a:gd name="T20" fmla="*/ 13 w 53"/>
                <a:gd name="T21" fmla="*/ 72 h 72"/>
                <a:gd name="T22" fmla="*/ 12 w 53"/>
                <a:gd name="T23" fmla="*/ 68 h 72"/>
                <a:gd name="T24" fmla="*/ 12 w 53"/>
                <a:gd name="T25" fmla="*/ 63 h 72"/>
                <a:gd name="T26" fmla="*/ 13 w 53"/>
                <a:gd name="T27" fmla="*/ 55 h 72"/>
                <a:gd name="T28" fmla="*/ 10 w 53"/>
                <a:gd name="T29" fmla="*/ 44 h 72"/>
                <a:gd name="T30" fmla="*/ 3 w 53"/>
                <a:gd name="T31" fmla="*/ 31 h 72"/>
                <a:gd name="T32" fmla="*/ 0 w 53"/>
                <a:gd name="T33" fmla="*/ 18 h 72"/>
                <a:gd name="T34" fmla="*/ 0 w 53"/>
                <a:gd name="T35" fmla="*/ 7 h 72"/>
                <a:gd name="T36" fmla="*/ 3 w 53"/>
                <a:gd name="T37" fmla="*/ 0 h 72"/>
                <a:gd name="T38" fmla="*/ 10 w 53"/>
                <a:gd name="T39" fmla="*/ 2 h 72"/>
                <a:gd name="T40" fmla="*/ 15 w 53"/>
                <a:gd name="T41" fmla="*/ 5 h 72"/>
                <a:gd name="T42" fmla="*/ 25 w 53"/>
                <a:gd name="T43" fmla="*/ 12 h 72"/>
                <a:gd name="T44" fmla="*/ 31 w 53"/>
                <a:gd name="T45" fmla="*/ 12 h 72"/>
                <a:gd name="T46" fmla="*/ 35 w 53"/>
                <a:gd name="T47" fmla="*/ 12 h 72"/>
                <a:gd name="T48" fmla="*/ 41 w 53"/>
                <a:gd name="T49" fmla="*/ 12 h 72"/>
                <a:gd name="T50" fmla="*/ 45 w 53"/>
                <a:gd name="T51" fmla="*/ 15 h 72"/>
                <a:gd name="T52" fmla="*/ 41 w 53"/>
                <a:gd name="T53" fmla="*/ 18 h 72"/>
                <a:gd name="T54" fmla="*/ 43 w 53"/>
                <a:gd name="T55" fmla="*/ 20 h 72"/>
                <a:gd name="T56" fmla="*/ 48 w 53"/>
                <a:gd name="T57" fmla="*/ 21 h 72"/>
                <a:gd name="T58" fmla="*/ 53 w 53"/>
                <a:gd name="T59" fmla="*/ 25 h 72"/>
                <a:gd name="T60" fmla="*/ 53 w 53"/>
                <a:gd name="T61" fmla="*/ 28 h 72"/>
                <a:gd name="T62" fmla="*/ 51 w 53"/>
                <a:gd name="T63" fmla="*/ 33 h 72"/>
                <a:gd name="T64" fmla="*/ 50 w 53"/>
                <a:gd name="T65" fmla="*/ 39 h 72"/>
                <a:gd name="T66" fmla="*/ 51 w 53"/>
                <a:gd name="T67" fmla="*/ 52 h 72"/>
                <a:gd name="T68" fmla="*/ 48 w 53"/>
                <a:gd name="T69" fmla="*/ 6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3" h="72">
                  <a:moveTo>
                    <a:pt x="48" y="62"/>
                  </a:moveTo>
                  <a:lnTo>
                    <a:pt x="45" y="65"/>
                  </a:lnTo>
                  <a:lnTo>
                    <a:pt x="43" y="67"/>
                  </a:lnTo>
                  <a:lnTo>
                    <a:pt x="41" y="68"/>
                  </a:lnTo>
                  <a:lnTo>
                    <a:pt x="40" y="68"/>
                  </a:lnTo>
                  <a:lnTo>
                    <a:pt x="36" y="72"/>
                  </a:lnTo>
                  <a:lnTo>
                    <a:pt x="33" y="72"/>
                  </a:lnTo>
                  <a:lnTo>
                    <a:pt x="30" y="70"/>
                  </a:lnTo>
                  <a:lnTo>
                    <a:pt x="28" y="70"/>
                  </a:lnTo>
                  <a:lnTo>
                    <a:pt x="23" y="68"/>
                  </a:lnTo>
                  <a:lnTo>
                    <a:pt x="13" y="72"/>
                  </a:lnTo>
                  <a:lnTo>
                    <a:pt x="12" y="68"/>
                  </a:lnTo>
                  <a:lnTo>
                    <a:pt x="12" y="63"/>
                  </a:lnTo>
                  <a:lnTo>
                    <a:pt x="13" y="55"/>
                  </a:lnTo>
                  <a:lnTo>
                    <a:pt x="10" y="44"/>
                  </a:lnTo>
                  <a:lnTo>
                    <a:pt x="3" y="31"/>
                  </a:lnTo>
                  <a:lnTo>
                    <a:pt x="0" y="18"/>
                  </a:lnTo>
                  <a:lnTo>
                    <a:pt x="0" y="7"/>
                  </a:lnTo>
                  <a:lnTo>
                    <a:pt x="3" y="0"/>
                  </a:lnTo>
                  <a:lnTo>
                    <a:pt x="10" y="2"/>
                  </a:lnTo>
                  <a:lnTo>
                    <a:pt x="15" y="5"/>
                  </a:lnTo>
                  <a:lnTo>
                    <a:pt x="25" y="12"/>
                  </a:lnTo>
                  <a:lnTo>
                    <a:pt x="31" y="12"/>
                  </a:lnTo>
                  <a:lnTo>
                    <a:pt x="35" y="12"/>
                  </a:lnTo>
                  <a:lnTo>
                    <a:pt x="41" y="12"/>
                  </a:lnTo>
                  <a:lnTo>
                    <a:pt x="45" y="15"/>
                  </a:lnTo>
                  <a:lnTo>
                    <a:pt x="41" y="18"/>
                  </a:lnTo>
                  <a:lnTo>
                    <a:pt x="43" y="20"/>
                  </a:lnTo>
                  <a:lnTo>
                    <a:pt x="48" y="21"/>
                  </a:lnTo>
                  <a:lnTo>
                    <a:pt x="53" y="25"/>
                  </a:lnTo>
                  <a:lnTo>
                    <a:pt x="53" y="28"/>
                  </a:lnTo>
                  <a:lnTo>
                    <a:pt x="51" y="33"/>
                  </a:lnTo>
                  <a:lnTo>
                    <a:pt x="50" y="39"/>
                  </a:lnTo>
                  <a:lnTo>
                    <a:pt x="51" y="52"/>
                  </a:lnTo>
                  <a:lnTo>
                    <a:pt x="48" y="62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2" name="Freeform 202"/>
            <p:cNvSpPr>
              <a:spLocks/>
            </p:cNvSpPr>
            <p:nvPr/>
          </p:nvSpPr>
          <p:spPr bwMode="auto">
            <a:xfrm>
              <a:off x="2109787" y="12442033"/>
              <a:ext cx="19050" cy="17463"/>
            </a:xfrm>
            <a:custGeom>
              <a:avLst/>
              <a:gdLst>
                <a:gd name="T0" fmla="*/ 13 w 24"/>
                <a:gd name="T1" fmla="*/ 9 h 21"/>
                <a:gd name="T2" fmla="*/ 9 w 24"/>
                <a:gd name="T3" fmla="*/ 13 h 21"/>
                <a:gd name="T4" fmla="*/ 8 w 24"/>
                <a:gd name="T5" fmla="*/ 16 h 21"/>
                <a:gd name="T6" fmla="*/ 1 w 24"/>
                <a:gd name="T7" fmla="*/ 21 h 21"/>
                <a:gd name="T8" fmla="*/ 0 w 24"/>
                <a:gd name="T9" fmla="*/ 16 h 21"/>
                <a:gd name="T10" fmla="*/ 3 w 24"/>
                <a:gd name="T11" fmla="*/ 6 h 21"/>
                <a:gd name="T12" fmla="*/ 3 w 24"/>
                <a:gd name="T13" fmla="*/ 1 h 21"/>
                <a:gd name="T14" fmla="*/ 11 w 24"/>
                <a:gd name="T15" fmla="*/ 0 h 21"/>
                <a:gd name="T16" fmla="*/ 24 w 24"/>
                <a:gd name="T17" fmla="*/ 0 h 21"/>
                <a:gd name="T18" fmla="*/ 24 w 24"/>
                <a:gd name="T19" fmla="*/ 6 h 21"/>
                <a:gd name="T20" fmla="*/ 19 w 24"/>
                <a:gd name="T21" fmla="*/ 8 h 21"/>
                <a:gd name="T22" fmla="*/ 13 w 24"/>
                <a:gd name="T23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1">
                  <a:moveTo>
                    <a:pt x="13" y="9"/>
                  </a:moveTo>
                  <a:lnTo>
                    <a:pt x="9" y="13"/>
                  </a:lnTo>
                  <a:lnTo>
                    <a:pt x="8" y="16"/>
                  </a:lnTo>
                  <a:lnTo>
                    <a:pt x="1" y="21"/>
                  </a:lnTo>
                  <a:lnTo>
                    <a:pt x="0" y="16"/>
                  </a:lnTo>
                  <a:lnTo>
                    <a:pt x="3" y="6"/>
                  </a:lnTo>
                  <a:lnTo>
                    <a:pt x="3" y="1"/>
                  </a:lnTo>
                  <a:lnTo>
                    <a:pt x="11" y="0"/>
                  </a:lnTo>
                  <a:lnTo>
                    <a:pt x="24" y="0"/>
                  </a:lnTo>
                  <a:lnTo>
                    <a:pt x="24" y="6"/>
                  </a:lnTo>
                  <a:lnTo>
                    <a:pt x="19" y="8"/>
                  </a:lnTo>
                  <a:lnTo>
                    <a:pt x="13" y="9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3" name="Freeform 203"/>
            <p:cNvSpPr>
              <a:spLocks/>
            </p:cNvSpPr>
            <p:nvPr/>
          </p:nvSpPr>
          <p:spPr bwMode="auto">
            <a:xfrm>
              <a:off x="1631949" y="12592845"/>
              <a:ext cx="22225" cy="12700"/>
            </a:xfrm>
            <a:custGeom>
              <a:avLst/>
              <a:gdLst>
                <a:gd name="T0" fmla="*/ 19 w 28"/>
                <a:gd name="T1" fmla="*/ 10 h 16"/>
                <a:gd name="T2" fmla="*/ 16 w 28"/>
                <a:gd name="T3" fmla="*/ 8 h 16"/>
                <a:gd name="T4" fmla="*/ 13 w 28"/>
                <a:gd name="T5" fmla="*/ 10 h 16"/>
                <a:gd name="T6" fmla="*/ 9 w 28"/>
                <a:gd name="T7" fmla="*/ 11 h 16"/>
                <a:gd name="T8" fmla="*/ 6 w 28"/>
                <a:gd name="T9" fmla="*/ 13 h 16"/>
                <a:gd name="T10" fmla="*/ 1 w 28"/>
                <a:gd name="T11" fmla="*/ 16 h 16"/>
                <a:gd name="T12" fmla="*/ 0 w 28"/>
                <a:gd name="T13" fmla="*/ 13 h 16"/>
                <a:gd name="T14" fmla="*/ 3 w 28"/>
                <a:gd name="T15" fmla="*/ 8 h 16"/>
                <a:gd name="T16" fmla="*/ 8 w 28"/>
                <a:gd name="T17" fmla="*/ 7 h 16"/>
                <a:gd name="T18" fmla="*/ 11 w 28"/>
                <a:gd name="T19" fmla="*/ 5 h 16"/>
                <a:gd name="T20" fmla="*/ 19 w 28"/>
                <a:gd name="T21" fmla="*/ 0 h 16"/>
                <a:gd name="T22" fmla="*/ 28 w 28"/>
                <a:gd name="T23" fmla="*/ 3 h 16"/>
                <a:gd name="T24" fmla="*/ 28 w 28"/>
                <a:gd name="T25" fmla="*/ 10 h 16"/>
                <a:gd name="T26" fmla="*/ 24 w 28"/>
                <a:gd name="T27" fmla="*/ 16 h 16"/>
                <a:gd name="T28" fmla="*/ 21 w 28"/>
                <a:gd name="T29" fmla="*/ 15 h 16"/>
                <a:gd name="T30" fmla="*/ 19 w 28"/>
                <a:gd name="T31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6">
                  <a:moveTo>
                    <a:pt x="19" y="10"/>
                  </a:moveTo>
                  <a:lnTo>
                    <a:pt x="16" y="8"/>
                  </a:lnTo>
                  <a:lnTo>
                    <a:pt x="13" y="10"/>
                  </a:lnTo>
                  <a:lnTo>
                    <a:pt x="9" y="11"/>
                  </a:lnTo>
                  <a:lnTo>
                    <a:pt x="6" y="13"/>
                  </a:lnTo>
                  <a:lnTo>
                    <a:pt x="1" y="16"/>
                  </a:lnTo>
                  <a:lnTo>
                    <a:pt x="0" y="13"/>
                  </a:lnTo>
                  <a:lnTo>
                    <a:pt x="3" y="8"/>
                  </a:lnTo>
                  <a:lnTo>
                    <a:pt x="8" y="7"/>
                  </a:lnTo>
                  <a:lnTo>
                    <a:pt x="11" y="5"/>
                  </a:lnTo>
                  <a:lnTo>
                    <a:pt x="19" y="0"/>
                  </a:lnTo>
                  <a:lnTo>
                    <a:pt x="28" y="3"/>
                  </a:lnTo>
                  <a:lnTo>
                    <a:pt x="28" y="10"/>
                  </a:lnTo>
                  <a:lnTo>
                    <a:pt x="24" y="16"/>
                  </a:lnTo>
                  <a:lnTo>
                    <a:pt x="21" y="15"/>
                  </a:lnTo>
                  <a:lnTo>
                    <a:pt x="19" y="1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4" name="Freeform 204"/>
            <p:cNvSpPr>
              <a:spLocks/>
            </p:cNvSpPr>
            <p:nvPr/>
          </p:nvSpPr>
          <p:spPr bwMode="auto">
            <a:xfrm>
              <a:off x="2044699" y="12335670"/>
              <a:ext cx="9525" cy="11113"/>
            </a:xfrm>
            <a:custGeom>
              <a:avLst/>
              <a:gdLst>
                <a:gd name="T0" fmla="*/ 8 w 11"/>
                <a:gd name="T1" fmla="*/ 13 h 15"/>
                <a:gd name="T2" fmla="*/ 4 w 11"/>
                <a:gd name="T3" fmla="*/ 15 h 15"/>
                <a:gd name="T4" fmla="*/ 3 w 11"/>
                <a:gd name="T5" fmla="*/ 13 h 15"/>
                <a:gd name="T6" fmla="*/ 1 w 11"/>
                <a:gd name="T7" fmla="*/ 10 h 15"/>
                <a:gd name="T8" fmla="*/ 0 w 11"/>
                <a:gd name="T9" fmla="*/ 5 h 15"/>
                <a:gd name="T10" fmla="*/ 0 w 11"/>
                <a:gd name="T11" fmla="*/ 2 h 15"/>
                <a:gd name="T12" fmla="*/ 4 w 11"/>
                <a:gd name="T13" fmla="*/ 0 h 15"/>
                <a:gd name="T14" fmla="*/ 11 w 11"/>
                <a:gd name="T15" fmla="*/ 5 h 15"/>
                <a:gd name="T16" fmla="*/ 11 w 11"/>
                <a:gd name="T17" fmla="*/ 15 h 15"/>
                <a:gd name="T18" fmla="*/ 8 w 11"/>
                <a:gd name="T1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15">
                  <a:moveTo>
                    <a:pt x="8" y="13"/>
                  </a:moveTo>
                  <a:lnTo>
                    <a:pt x="4" y="15"/>
                  </a:lnTo>
                  <a:lnTo>
                    <a:pt x="3" y="13"/>
                  </a:lnTo>
                  <a:lnTo>
                    <a:pt x="1" y="10"/>
                  </a:lnTo>
                  <a:lnTo>
                    <a:pt x="0" y="5"/>
                  </a:lnTo>
                  <a:lnTo>
                    <a:pt x="0" y="2"/>
                  </a:lnTo>
                  <a:lnTo>
                    <a:pt x="4" y="0"/>
                  </a:lnTo>
                  <a:lnTo>
                    <a:pt x="11" y="5"/>
                  </a:lnTo>
                  <a:lnTo>
                    <a:pt x="11" y="15"/>
                  </a:lnTo>
                  <a:lnTo>
                    <a:pt x="8" y="1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5" name="Freeform 205"/>
            <p:cNvSpPr>
              <a:spLocks/>
            </p:cNvSpPr>
            <p:nvPr/>
          </p:nvSpPr>
          <p:spPr bwMode="auto">
            <a:xfrm>
              <a:off x="1679574" y="12529345"/>
              <a:ext cx="6350" cy="11113"/>
            </a:xfrm>
            <a:custGeom>
              <a:avLst/>
              <a:gdLst>
                <a:gd name="T0" fmla="*/ 2 w 8"/>
                <a:gd name="T1" fmla="*/ 1 h 13"/>
                <a:gd name="T2" fmla="*/ 0 w 8"/>
                <a:gd name="T3" fmla="*/ 0 h 13"/>
                <a:gd name="T4" fmla="*/ 7 w 8"/>
                <a:gd name="T5" fmla="*/ 0 h 13"/>
                <a:gd name="T6" fmla="*/ 8 w 8"/>
                <a:gd name="T7" fmla="*/ 3 h 13"/>
                <a:gd name="T8" fmla="*/ 8 w 8"/>
                <a:gd name="T9" fmla="*/ 9 h 13"/>
                <a:gd name="T10" fmla="*/ 5 w 8"/>
                <a:gd name="T11" fmla="*/ 13 h 13"/>
                <a:gd name="T12" fmla="*/ 2 w 8"/>
                <a:gd name="T13" fmla="*/ 11 h 13"/>
                <a:gd name="T14" fmla="*/ 0 w 8"/>
                <a:gd name="T15" fmla="*/ 6 h 13"/>
                <a:gd name="T16" fmla="*/ 0 w 8"/>
                <a:gd name="T17" fmla="*/ 5 h 13"/>
                <a:gd name="T18" fmla="*/ 2 w 8"/>
                <a:gd name="T1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3">
                  <a:moveTo>
                    <a:pt x="2" y="1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8" y="3"/>
                  </a:lnTo>
                  <a:lnTo>
                    <a:pt x="8" y="9"/>
                  </a:lnTo>
                  <a:lnTo>
                    <a:pt x="5" y="13"/>
                  </a:lnTo>
                  <a:lnTo>
                    <a:pt x="2" y="11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6" name="Freeform 206"/>
            <p:cNvSpPr>
              <a:spLocks/>
            </p:cNvSpPr>
            <p:nvPr/>
          </p:nvSpPr>
          <p:spPr bwMode="auto">
            <a:xfrm>
              <a:off x="2012949" y="12211845"/>
              <a:ext cx="7938" cy="7938"/>
            </a:xfrm>
            <a:custGeom>
              <a:avLst/>
              <a:gdLst>
                <a:gd name="T0" fmla="*/ 8 w 8"/>
                <a:gd name="T1" fmla="*/ 0 h 12"/>
                <a:gd name="T2" fmla="*/ 8 w 8"/>
                <a:gd name="T3" fmla="*/ 5 h 12"/>
                <a:gd name="T4" fmla="*/ 6 w 8"/>
                <a:gd name="T5" fmla="*/ 9 h 12"/>
                <a:gd name="T6" fmla="*/ 5 w 8"/>
                <a:gd name="T7" fmla="*/ 10 h 12"/>
                <a:gd name="T8" fmla="*/ 1 w 8"/>
                <a:gd name="T9" fmla="*/ 12 h 12"/>
                <a:gd name="T10" fmla="*/ 0 w 8"/>
                <a:gd name="T11" fmla="*/ 7 h 12"/>
                <a:gd name="T12" fmla="*/ 3 w 8"/>
                <a:gd name="T13" fmla="*/ 4 h 12"/>
                <a:gd name="T14" fmla="*/ 6 w 8"/>
                <a:gd name="T15" fmla="*/ 0 h 12"/>
                <a:gd name="T16" fmla="*/ 8 w 8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lnTo>
                    <a:pt x="8" y="5"/>
                  </a:lnTo>
                  <a:lnTo>
                    <a:pt x="6" y="9"/>
                  </a:lnTo>
                  <a:lnTo>
                    <a:pt x="5" y="10"/>
                  </a:lnTo>
                  <a:lnTo>
                    <a:pt x="1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7" name="Freeform 207"/>
            <p:cNvSpPr>
              <a:spLocks/>
            </p:cNvSpPr>
            <p:nvPr/>
          </p:nvSpPr>
          <p:spPr bwMode="auto">
            <a:xfrm>
              <a:off x="1766887" y="12522995"/>
              <a:ext cx="11113" cy="17463"/>
            </a:xfrm>
            <a:custGeom>
              <a:avLst/>
              <a:gdLst>
                <a:gd name="T0" fmla="*/ 15 w 15"/>
                <a:gd name="T1" fmla="*/ 5 h 23"/>
                <a:gd name="T2" fmla="*/ 15 w 15"/>
                <a:gd name="T3" fmla="*/ 8 h 23"/>
                <a:gd name="T4" fmla="*/ 13 w 15"/>
                <a:gd name="T5" fmla="*/ 10 h 23"/>
                <a:gd name="T6" fmla="*/ 11 w 15"/>
                <a:gd name="T7" fmla="*/ 13 h 23"/>
                <a:gd name="T8" fmla="*/ 10 w 15"/>
                <a:gd name="T9" fmla="*/ 16 h 23"/>
                <a:gd name="T10" fmla="*/ 8 w 15"/>
                <a:gd name="T11" fmla="*/ 18 h 23"/>
                <a:gd name="T12" fmla="*/ 3 w 15"/>
                <a:gd name="T13" fmla="*/ 23 h 23"/>
                <a:gd name="T14" fmla="*/ 0 w 15"/>
                <a:gd name="T15" fmla="*/ 21 h 23"/>
                <a:gd name="T16" fmla="*/ 0 w 15"/>
                <a:gd name="T17" fmla="*/ 16 h 23"/>
                <a:gd name="T18" fmla="*/ 5 w 15"/>
                <a:gd name="T19" fmla="*/ 11 h 23"/>
                <a:gd name="T20" fmla="*/ 8 w 15"/>
                <a:gd name="T21" fmla="*/ 7 h 23"/>
                <a:gd name="T22" fmla="*/ 11 w 15"/>
                <a:gd name="T23" fmla="*/ 0 h 23"/>
                <a:gd name="T24" fmla="*/ 15 w 15"/>
                <a:gd name="T25" fmla="*/ 2 h 23"/>
                <a:gd name="T26" fmla="*/ 15 w 15"/>
                <a:gd name="T27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23">
                  <a:moveTo>
                    <a:pt x="15" y="5"/>
                  </a:moveTo>
                  <a:lnTo>
                    <a:pt x="15" y="8"/>
                  </a:lnTo>
                  <a:lnTo>
                    <a:pt x="13" y="10"/>
                  </a:lnTo>
                  <a:lnTo>
                    <a:pt x="11" y="13"/>
                  </a:lnTo>
                  <a:lnTo>
                    <a:pt x="10" y="16"/>
                  </a:lnTo>
                  <a:lnTo>
                    <a:pt x="8" y="18"/>
                  </a:lnTo>
                  <a:lnTo>
                    <a:pt x="3" y="23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5" y="11"/>
                  </a:lnTo>
                  <a:lnTo>
                    <a:pt x="8" y="7"/>
                  </a:lnTo>
                  <a:lnTo>
                    <a:pt x="11" y="0"/>
                  </a:lnTo>
                  <a:lnTo>
                    <a:pt x="15" y="2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8" name="Freeform 208"/>
            <p:cNvSpPr>
              <a:spLocks/>
            </p:cNvSpPr>
            <p:nvPr/>
          </p:nvSpPr>
          <p:spPr bwMode="auto">
            <a:xfrm>
              <a:off x="1774824" y="12513470"/>
              <a:ext cx="4763" cy="6350"/>
            </a:xfrm>
            <a:custGeom>
              <a:avLst/>
              <a:gdLst>
                <a:gd name="T0" fmla="*/ 1 w 6"/>
                <a:gd name="T1" fmla="*/ 0 h 8"/>
                <a:gd name="T2" fmla="*/ 5 w 6"/>
                <a:gd name="T3" fmla="*/ 0 h 8"/>
                <a:gd name="T4" fmla="*/ 6 w 6"/>
                <a:gd name="T5" fmla="*/ 3 h 8"/>
                <a:gd name="T6" fmla="*/ 5 w 6"/>
                <a:gd name="T7" fmla="*/ 8 h 8"/>
                <a:gd name="T8" fmla="*/ 3 w 6"/>
                <a:gd name="T9" fmla="*/ 6 h 8"/>
                <a:gd name="T10" fmla="*/ 0 w 6"/>
                <a:gd name="T11" fmla="*/ 5 h 8"/>
                <a:gd name="T12" fmla="*/ 0 w 6"/>
                <a:gd name="T13" fmla="*/ 3 h 8"/>
                <a:gd name="T14" fmla="*/ 1 w 6"/>
                <a:gd name="T15" fmla="*/ 1 h 8"/>
                <a:gd name="T16" fmla="*/ 1 w 6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8"/>
                  </a:lnTo>
                  <a:lnTo>
                    <a:pt x="3" y="6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9" name="Freeform 209"/>
            <p:cNvSpPr>
              <a:spLocks/>
            </p:cNvSpPr>
            <p:nvPr/>
          </p:nvSpPr>
          <p:spPr bwMode="auto">
            <a:xfrm>
              <a:off x="1993899" y="12170570"/>
              <a:ext cx="6350" cy="11113"/>
            </a:xfrm>
            <a:custGeom>
              <a:avLst/>
              <a:gdLst>
                <a:gd name="T0" fmla="*/ 0 w 8"/>
                <a:gd name="T1" fmla="*/ 11 h 14"/>
                <a:gd name="T2" fmla="*/ 5 w 8"/>
                <a:gd name="T3" fmla="*/ 1 h 14"/>
                <a:gd name="T4" fmla="*/ 7 w 8"/>
                <a:gd name="T5" fmla="*/ 0 h 14"/>
                <a:gd name="T6" fmla="*/ 8 w 8"/>
                <a:gd name="T7" fmla="*/ 3 h 14"/>
                <a:gd name="T8" fmla="*/ 8 w 8"/>
                <a:gd name="T9" fmla="*/ 8 h 14"/>
                <a:gd name="T10" fmla="*/ 8 w 8"/>
                <a:gd name="T11" fmla="*/ 11 h 14"/>
                <a:gd name="T12" fmla="*/ 7 w 8"/>
                <a:gd name="T13" fmla="*/ 14 h 14"/>
                <a:gd name="T14" fmla="*/ 5 w 8"/>
                <a:gd name="T15" fmla="*/ 14 h 14"/>
                <a:gd name="T16" fmla="*/ 3 w 8"/>
                <a:gd name="T17" fmla="*/ 13 h 14"/>
                <a:gd name="T18" fmla="*/ 0 w 8"/>
                <a:gd name="T19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4">
                  <a:moveTo>
                    <a:pt x="0" y="11"/>
                  </a:moveTo>
                  <a:lnTo>
                    <a:pt x="5" y="1"/>
                  </a:lnTo>
                  <a:lnTo>
                    <a:pt x="7" y="0"/>
                  </a:lnTo>
                  <a:lnTo>
                    <a:pt x="8" y="3"/>
                  </a:lnTo>
                  <a:lnTo>
                    <a:pt x="8" y="8"/>
                  </a:lnTo>
                  <a:lnTo>
                    <a:pt x="8" y="11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3" y="13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10" name="Freeform 210"/>
            <p:cNvSpPr>
              <a:spLocks/>
            </p:cNvSpPr>
            <p:nvPr/>
          </p:nvSpPr>
          <p:spPr bwMode="auto">
            <a:xfrm>
              <a:off x="1833562" y="12295983"/>
              <a:ext cx="19050" cy="12700"/>
            </a:xfrm>
            <a:custGeom>
              <a:avLst/>
              <a:gdLst>
                <a:gd name="T0" fmla="*/ 9 w 23"/>
                <a:gd name="T1" fmla="*/ 2 h 16"/>
                <a:gd name="T2" fmla="*/ 12 w 23"/>
                <a:gd name="T3" fmla="*/ 2 h 16"/>
                <a:gd name="T4" fmla="*/ 17 w 23"/>
                <a:gd name="T5" fmla="*/ 0 h 16"/>
                <a:gd name="T6" fmla="*/ 23 w 23"/>
                <a:gd name="T7" fmla="*/ 2 h 16"/>
                <a:gd name="T8" fmla="*/ 20 w 23"/>
                <a:gd name="T9" fmla="*/ 7 h 16"/>
                <a:gd name="T10" fmla="*/ 18 w 23"/>
                <a:gd name="T11" fmla="*/ 13 h 16"/>
                <a:gd name="T12" fmla="*/ 12 w 23"/>
                <a:gd name="T13" fmla="*/ 16 h 16"/>
                <a:gd name="T14" fmla="*/ 5 w 23"/>
                <a:gd name="T15" fmla="*/ 15 h 16"/>
                <a:gd name="T16" fmla="*/ 0 w 23"/>
                <a:gd name="T17" fmla="*/ 12 h 16"/>
                <a:gd name="T18" fmla="*/ 2 w 23"/>
                <a:gd name="T19" fmla="*/ 7 h 16"/>
                <a:gd name="T20" fmla="*/ 7 w 23"/>
                <a:gd name="T21" fmla="*/ 4 h 16"/>
                <a:gd name="T22" fmla="*/ 9 w 23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16">
                  <a:moveTo>
                    <a:pt x="9" y="2"/>
                  </a:moveTo>
                  <a:lnTo>
                    <a:pt x="12" y="2"/>
                  </a:lnTo>
                  <a:lnTo>
                    <a:pt x="17" y="0"/>
                  </a:lnTo>
                  <a:lnTo>
                    <a:pt x="23" y="2"/>
                  </a:lnTo>
                  <a:lnTo>
                    <a:pt x="20" y="7"/>
                  </a:lnTo>
                  <a:lnTo>
                    <a:pt x="18" y="13"/>
                  </a:lnTo>
                  <a:lnTo>
                    <a:pt x="12" y="16"/>
                  </a:lnTo>
                  <a:lnTo>
                    <a:pt x="5" y="15"/>
                  </a:lnTo>
                  <a:lnTo>
                    <a:pt x="0" y="12"/>
                  </a:lnTo>
                  <a:lnTo>
                    <a:pt x="2" y="7"/>
                  </a:lnTo>
                  <a:lnTo>
                    <a:pt x="7" y="4"/>
                  </a:lnTo>
                  <a:lnTo>
                    <a:pt x="9" y="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11" name="Freeform 211"/>
            <p:cNvSpPr>
              <a:spLocks/>
            </p:cNvSpPr>
            <p:nvPr/>
          </p:nvSpPr>
          <p:spPr bwMode="auto">
            <a:xfrm>
              <a:off x="1966912" y="12194383"/>
              <a:ext cx="41275" cy="74613"/>
            </a:xfrm>
            <a:custGeom>
              <a:avLst/>
              <a:gdLst>
                <a:gd name="T0" fmla="*/ 46 w 51"/>
                <a:gd name="T1" fmla="*/ 62 h 94"/>
                <a:gd name="T2" fmla="*/ 46 w 51"/>
                <a:gd name="T3" fmla="*/ 67 h 94"/>
                <a:gd name="T4" fmla="*/ 50 w 51"/>
                <a:gd name="T5" fmla="*/ 75 h 94"/>
                <a:gd name="T6" fmla="*/ 50 w 51"/>
                <a:gd name="T7" fmla="*/ 80 h 94"/>
                <a:gd name="T8" fmla="*/ 48 w 51"/>
                <a:gd name="T9" fmla="*/ 85 h 94"/>
                <a:gd name="T10" fmla="*/ 38 w 51"/>
                <a:gd name="T11" fmla="*/ 88 h 94"/>
                <a:gd name="T12" fmla="*/ 30 w 51"/>
                <a:gd name="T13" fmla="*/ 93 h 94"/>
                <a:gd name="T14" fmla="*/ 21 w 51"/>
                <a:gd name="T15" fmla="*/ 94 h 94"/>
                <a:gd name="T16" fmla="*/ 16 w 51"/>
                <a:gd name="T17" fmla="*/ 89 h 94"/>
                <a:gd name="T18" fmla="*/ 12 w 51"/>
                <a:gd name="T19" fmla="*/ 78 h 94"/>
                <a:gd name="T20" fmla="*/ 8 w 51"/>
                <a:gd name="T21" fmla="*/ 70 h 94"/>
                <a:gd name="T22" fmla="*/ 3 w 51"/>
                <a:gd name="T23" fmla="*/ 64 h 94"/>
                <a:gd name="T24" fmla="*/ 0 w 51"/>
                <a:gd name="T25" fmla="*/ 57 h 94"/>
                <a:gd name="T26" fmla="*/ 5 w 51"/>
                <a:gd name="T27" fmla="*/ 55 h 94"/>
                <a:gd name="T28" fmla="*/ 7 w 51"/>
                <a:gd name="T29" fmla="*/ 51 h 94"/>
                <a:gd name="T30" fmla="*/ 3 w 51"/>
                <a:gd name="T31" fmla="*/ 39 h 94"/>
                <a:gd name="T32" fmla="*/ 3 w 51"/>
                <a:gd name="T33" fmla="*/ 26 h 94"/>
                <a:gd name="T34" fmla="*/ 2 w 51"/>
                <a:gd name="T35" fmla="*/ 18 h 94"/>
                <a:gd name="T36" fmla="*/ 2 w 51"/>
                <a:gd name="T37" fmla="*/ 12 h 94"/>
                <a:gd name="T38" fmla="*/ 10 w 51"/>
                <a:gd name="T39" fmla="*/ 4 h 94"/>
                <a:gd name="T40" fmla="*/ 15 w 51"/>
                <a:gd name="T41" fmla="*/ 0 h 94"/>
                <a:gd name="T42" fmla="*/ 23 w 51"/>
                <a:gd name="T43" fmla="*/ 5 h 94"/>
                <a:gd name="T44" fmla="*/ 25 w 51"/>
                <a:gd name="T45" fmla="*/ 13 h 94"/>
                <a:gd name="T46" fmla="*/ 26 w 51"/>
                <a:gd name="T47" fmla="*/ 25 h 94"/>
                <a:gd name="T48" fmla="*/ 30 w 51"/>
                <a:gd name="T49" fmla="*/ 28 h 94"/>
                <a:gd name="T50" fmla="*/ 36 w 51"/>
                <a:gd name="T51" fmla="*/ 30 h 94"/>
                <a:gd name="T52" fmla="*/ 36 w 51"/>
                <a:gd name="T53" fmla="*/ 34 h 94"/>
                <a:gd name="T54" fmla="*/ 35 w 51"/>
                <a:gd name="T55" fmla="*/ 38 h 94"/>
                <a:gd name="T56" fmla="*/ 33 w 51"/>
                <a:gd name="T57" fmla="*/ 43 h 94"/>
                <a:gd name="T58" fmla="*/ 40 w 51"/>
                <a:gd name="T59" fmla="*/ 46 h 94"/>
                <a:gd name="T60" fmla="*/ 48 w 51"/>
                <a:gd name="T61" fmla="*/ 49 h 94"/>
                <a:gd name="T62" fmla="*/ 50 w 51"/>
                <a:gd name="T63" fmla="*/ 52 h 94"/>
                <a:gd name="T64" fmla="*/ 50 w 51"/>
                <a:gd name="T65" fmla="*/ 57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94">
                  <a:moveTo>
                    <a:pt x="48" y="59"/>
                  </a:moveTo>
                  <a:lnTo>
                    <a:pt x="46" y="62"/>
                  </a:lnTo>
                  <a:lnTo>
                    <a:pt x="45" y="64"/>
                  </a:lnTo>
                  <a:lnTo>
                    <a:pt x="46" y="67"/>
                  </a:lnTo>
                  <a:lnTo>
                    <a:pt x="50" y="70"/>
                  </a:lnTo>
                  <a:lnTo>
                    <a:pt x="50" y="75"/>
                  </a:lnTo>
                  <a:lnTo>
                    <a:pt x="50" y="76"/>
                  </a:lnTo>
                  <a:lnTo>
                    <a:pt x="50" y="80"/>
                  </a:lnTo>
                  <a:lnTo>
                    <a:pt x="50" y="81"/>
                  </a:lnTo>
                  <a:lnTo>
                    <a:pt x="48" y="85"/>
                  </a:lnTo>
                  <a:lnTo>
                    <a:pt x="43" y="85"/>
                  </a:lnTo>
                  <a:lnTo>
                    <a:pt x="38" y="88"/>
                  </a:lnTo>
                  <a:lnTo>
                    <a:pt x="35" y="89"/>
                  </a:lnTo>
                  <a:lnTo>
                    <a:pt x="30" y="93"/>
                  </a:lnTo>
                  <a:lnTo>
                    <a:pt x="25" y="94"/>
                  </a:lnTo>
                  <a:lnTo>
                    <a:pt x="21" y="94"/>
                  </a:lnTo>
                  <a:lnTo>
                    <a:pt x="20" y="94"/>
                  </a:lnTo>
                  <a:lnTo>
                    <a:pt x="16" y="89"/>
                  </a:lnTo>
                  <a:lnTo>
                    <a:pt x="15" y="85"/>
                  </a:lnTo>
                  <a:lnTo>
                    <a:pt x="12" y="78"/>
                  </a:lnTo>
                  <a:lnTo>
                    <a:pt x="10" y="75"/>
                  </a:lnTo>
                  <a:lnTo>
                    <a:pt x="8" y="70"/>
                  </a:lnTo>
                  <a:lnTo>
                    <a:pt x="5" y="67"/>
                  </a:lnTo>
                  <a:lnTo>
                    <a:pt x="3" y="64"/>
                  </a:lnTo>
                  <a:lnTo>
                    <a:pt x="0" y="60"/>
                  </a:lnTo>
                  <a:lnTo>
                    <a:pt x="0" y="57"/>
                  </a:lnTo>
                  <a:lnTo>
                    <a:pt x="2" y="55"/>
                  </a:lnTo>
                  <a:lnTo>
                    <a:pt x="5" y="55"/>
                  </a:lnTo>
                  <a:lnTo>
                    <a:pt x="8" y="55"/>
                  </a:lnTo>
                  <a:lnTo>
                    <a:pt x="7" y="51"/>
                  </a:lnTo>
                  <a:lnTo>
                    <a:pt x="5" y="44"/>
                  </a:lnTo>
                  <a:lnTo>
                    <a:pt x="3" y="39"/>
                  </a:lnTo>
                  <a:lnTo>
                    <a:pt x="3" y="33"/>
                  </a:lnTo>
                  <a:lnTo>
                    <a:pt x="3" y="26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2"/>
                  </a:lnTo>
                  <a:lnTo>
                    <a:pt x="5" y="7"/>
                  </a:lnTo>
                  <a:lnTo>
                    <a:pt x="10" y="4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5"/>
                  </a:lnTo>
                  <a:lnTo>
                    <a:pt x="25" y="7"/>
                  </a:lnTo>
                  <a:lnTo>
                    <a:pt x="25" y="13"/>
                  </a:lnTo>
                  <a:lnTo>
                    <a:pt x="25" y="20"/>
                  </a:lnTo>
                  <a:lnTo>
                    <a:pt x="26" y="25"/>
                  </a:lnTo>
                  <a:lnTo>
                    <a:pt x="28" y="28"/>
                  </a:lnTo>
                  <a:lnTo>
                    <a:pt x="30" y="28"/>
                  </a:lnTo>
                  <a:lnTo>
                    <a:pt x="33" y="30"/>
                  </a:lnTo>
                  <a:lnTo>
                    <a:pt x="36" y="30"/>
                  </a:lnTo>
                  <a:lnTo>
                    <a:pt x="36" y="31"/>
                  </a:lnTo>
                  <a:lnTo>
                    <a:pt x="36" y="34"/>
                  </a:lnTo>
                  <a:lnTo>
                    <a:pt x="36" y="36"/>
                  </a:lnTo>
                  <a:lnTo>
                    <a:pt x="35" y="38"/>
                  </a:lnTo>
                  <a:lnTo>
                    <a:pt x="33" y="39"/>
                  </a:lnTo>
                  <a:lnTo>
                    <a:pt x="33" y="43"/>
                  </a:lnTo>
                  <a:lnTo>
                    <a:pt x="36" y="46"/>
                  </a:lnTo>
                  <a:lnTo>
                    <a:pt x="40" y="46"/>
                  </a:lnTo>
                  <a:lnTo>
                    <a:pt x="45" y="49"/>
                  </a:lnTo>
                  <a:lnTo>
                    <a:pt x="48" y="49"/>
                  </a:lnTo>
                  <a:lnTo>
                    <a:pt x="50" y="51"/>
                  </a:lnTo>
                  <a:lnTo>
                    <a:pt x="50" y="52"/>
                  </a:lnTo>
                  <a:lnTo>
                    <a:pt x="51" y="55"/>
                  </a:lnTo>
                  <a:lnTo>
                    <a:pt x="50" y="57"/>
                  </a:lnTo>
                  <a:lnTo>
                    <a:pt x="48" y="59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12" name="Freeform 212"/>
            <p:cNvSpPr>
              <a:spLocks/>
            </p:cNvSpPr>
            <p:nvPr/>
          </p:nvSpPr>
          <p:spPr bwMode="auto">
            <a:xfrm>
              <a:off x="1898649" y="12383295"/>
              <a:ext cx="92075" cy="200025"/>
            </a:xfrm>
            <a:custGeom>
              <a:avLst/>
              <a:gdLst>
                <a:gd name="T0" fmla="*/ 27 w 118"/>
                <a:gd name="T1" fmla="*/ 115 h 253"/>
                <a:gd name="T2" fmla="*/ 27 w 118"/>
                <a:gd name="T3" fmla="*/ 104 h 253"/>
                <a:gd name="T4" fmla="*/ 22 w 118"/>
                <a:gd name="T5" fmla="*/ 88 h 253"/>
                <a:gd name="T6" fmla="*/ 37 w 118"/>
                <a:gd name="T7" fmla="*/ 80 h 253"/>
                <a:gd name="T8" fmla="*/ 48 w 118"/>
                <a:gd name="T9" fmla="*/ 68 h 253"/>
                <a:gd name="T10" fmla="*/ 55 w 118"/>
                <a:gd name="T11" fmla="*/ 49 h 253"/>
                <a:gd name="T12" fmla="*/ 55 w 118"/>
                <a:gd name="T13" fmla="*/ 36 h 253"/>
                <a:gd name="T14" fmla="*/ 55 w 118"/>
                <a:gd name="T15" fmla="*/ 20 h 253"/>
                <a:gd name="T16" fmla="*/ 53 w 118"/>
                <a:gd name="T17" fmla="*/ 0 h 253"/>
                <a:gd name="T18" fmla="*/ 71 w 118"/>
                <a:gd name="T19" fmla="*/ 18 h 253"/>
                <a:gd name="T20" fmla="*/ 80 w 118"/>
                <a:gd name="T21" fmla="*/ 39 h 253"/>
                <a:gd name="T22" fmla="*/ 93 w 118"/>
                <a:gd name="T23" fmla="*/ 42 h 253"/>
                <a:gd name="T24" fmla="*/ 98 w 118"/>
                <a:gd name="T25" fmla="*/ 68 h 253"/>
                <a:gd name="T26" fmla="*/ 101 w 118"/>
                <a:gd name="T27" fmla="*/ 99 h 253"/>
                <a:gd name="T28" fmla="*/ 96 w 118"/>
                <a:gd name="T29" fmla="*/ 122 h 253"/>
                <a:gd name="T30" fmla="*/ 103 w 118"/>
                <a:gd name="T31" fmla="*/ 144 h 253"/>
                <a:gd name="T32" fmla="*/ 111 w 118"/>
                <a:gd name="T33" fmla="*/ 143 h 253"/>
                <a:gd name="T34" fmla="*/ 111 w 118"/>
                <a:gd name="T35" fmla="*/ 159 h 253"/>
                <a:gd name="T36" fmla="*/ 111 w 118"/>
                <a:gd name="T37" fmla="*/ 183 h 253"/>
                <a:gd name="T38" fmla="*/ 118 w 118"/>
                <a:gd name="T39" fmla="*/ 204 h 253"/>
                <a:gd name="T40" fmla="*/ 108 w 118"/>
                <a:gd name="T41" fmla="*/ 224 h 253"/>
                <a:gd name="T42" fmla="*/ 91 w 118"/>
                <a:gd name="T43" fmla="*/ 220 h 253"/>
                <a:gd name="T44" fmla="*/ 83 w 118"/>
                <a:gd name="T45" fmla="*/ 237 h 253"/>
                <a:gd name="T46" fmla="*/ 80 w 118"/>
                <a:gd name="T47" fmla="*/ 248 h 253"/>
                <a:gd name="T48" fmla="*/ 65 w 118"/>
                <a:gd name="T49" fmla="*/ 253 h 253"/>
                <a:gd name="T50" fmla="*/ 52 w 118"/>
                <a:gd name="T51" fmla="*/ 225 h 253"/>
                <a:gd name="T52" fmla="*/ 47 w 118"/>
                <a:gd name="T53" fmla="*/ 206 h 253"/>
                <a:gd name="T54" fmla="*/ 38 w 118"/>
                <a:gd name="T55" fmla="*/ 191 h 253"/>
                <a:gd name="T56" fmla="*/ 28 w 118"/>
                <a:gd name="T57" fmla="*/ 185 h 253"/>
                <a:gd name="T58" fmla="*/ 18 w 118"/>
                <a:gd name="T59" fmla="*/ 182 h 253"/>
                <a:gd name="T60" fmla="*/ 10 w 118"/>
                <a:gd name="T61" fmla="*/ 167 h 253"/>
                <a:gd name="T62" fmla="*/ 0 w 118"/>
                <a:gd name="T63" fmla="*/ 143 h 253"/>
                <a:gd name="T64" fmla="*/ 17 w 118"/>
                <a:gd name="T65" fmla="*/ 135 h 253"/>
                <a:gd name="T66" fmla="*/ 20 w 118"/>
                <a:gd name="T67" fmla="*/ 128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8" h="253">
                  <a:moveTo>
                    <a:pt x="22" y="127"/>
                  </a:moveTo>
                  <a:lnTo>
                    <a:pt x="27" y="115"/>
                  </a:lnTo>
                  <a:lnTo>
                    <a:pt x="27" y="107"/>
                  </a:lnTo>
                  <a:lnTo>
                    <a:pt x="27" y="104"/>
                  </a:lnTo>
                  <a:lnTo>
                    <a:pt x="23" y="97"/>
                  </a:lnTo>
                  <a:lnTo>
                    <a:pt x="22" y="88"/>
                  </a:lnTo>
                  <a:lnTo>
                    <a:pt x="28" y="78"/>
                  </a:lnTo>
                  <a:lnTo>
                    <a:pt x="37" y="80"/>
                  </a:lnTo>
                  <a:lnTo>
                    <a:pt x="43" y="73"/>
                  </a:lnTo>
                  <a:lnTo>
                    <a:pt x="48" y="68"/>
                  </a:lnTo>
                  <a:lnTo>
                    <a:pt x="52" y="57"/>
                  </a:lnTo>
                  <a:lnTo>
                    <a:pt x="55" y="49"/>
                  </a:lnTo>
                  <a:lnTo>
                    <a:pt x="58" y="39"/>
                  </a:lnTo>
                  <a:lnTo>
                    <a:pt x="55" y="36"/>
                  </a:lnTo>
                  <a:lnTo>
                    <a:pt x="55" y="29"/>
                  </a:lnTo>
                  <a:lnTo>
                    <a:pt x="55" y="20"/>
                  </a:lnTo>
                  <a:lnTo>
                    <a:pt x="53" y="12"/>
                  </a:lnTo>
                  <a:lnTo>
                    <a:pt x="53" y="0"/>
                  </a:lnTo>
                  <a:lnTo>
                    <a:pt x="65" y="2"/>
                  </a:lnTo>
                  <a:lnTo>
                    <a:pt x="71" y="18"/>
                  </a:lnTo>
                  <a:lnTo>
                    <a:pt x="76" y="31"/>
                  </a:lnTo>
                  <a:lnTo>
                    <a:pt x="80" y="39"/>
                  </a:lnTo>
                  <a:lnTo>
                    <a:pt x="86" y="41"/>
                  </a:lnTo>
                  <a:lnTo>
                    <a:pt x="93" y="42"/>
                  </a:lnTo>
                  <a:lnTo>
                    <a:pt x="98" y="52"/>
                  </a:lnTo>
                  <a:lnTo>
                    <a:pt x="98" y="68"/>
                  </a:lnTo>
                  <a:lnTo>
                    <a:pt x="100" y="81"/>
                  </a:lnTo>
                  <a:lnTo>
                    <a:pt x="101" y="99"/>
                  </a:lnTo>
                  <a:lnTo>
                    <a:pt x="96" y="109"/>
                  </a:lnTo>
                  <a:lnTo>
                    <a:pt x="96" y="122"/>
                  </a:lnTo>
                  <a:lnTo>
                    <a:pt x="98" y="136"/>
                  </a:lnTo>
                  <a:lnTo>
                    <a:pt x="103" y="144"/>
                  </a:lnTo>
                  <a:lnTo>
                    <a:pt x="108" y="143"/>
                  </a:lnTo>
                  <a:lnTo>
                    <a:pt x="111" y="143"/>
                  </a:lnTo>
                  <a:lnTo>
                    <a:pt x="111" y="146"/>
                  </a:lnTo>
                  <a:lnTo>
                    <a:pt x="111" y="159"/>
                  </a:lnTo>
                  <a:lnTo>
                    <a:pt x="113" y="170"/>
                  </a:lnTo>
                  <a:lnTo>
                    <a:pt x="111" y="183"/>
                  </a:lnTo>
                  <a:lnTo>
                    <a:pt x="114" y="194"/>
                  </a:lnTo>
                  <a:lnTo>
                    <a:pt x="118" y="204"/>
                  </a:lnTo>
                  <a:lnTo>
                    <a:pt x="114" y="214"/>
                  </a:lnTo>
                  <a:lnTo>
                    <a:pt x="108" y="224"/>
                  </a:lnTo>
                  <a:lnTo>
                    <a:pt x="101" y="222"/>
                  </a:lnTo>
                  <a:lnTo>
                    <a:pt x="91" y="220"/>
                  </a:lnTo>
                  <a:lnTo>
                    <a:pt x="81" y="228"/>
                  </a:lnTo>
                  <a:lnTo>
                    <a:pt x="83" y="237"/>
                  </a:lnTo>
                  <a:lnTo>
                    <a:pt x="86" y="243"/>
                  </a:lnTo>
                  <a:lnTo>
                    <a:pt x="80" y="248"/>
                  </a:lnTo>
                  <a:lnTo>
                    <a:pt x="75" y="251"/>
                  </a:lnTo>
                  <a:lnTo>
                    <a:pt x="65" y="253"/>
                  </a:lnTo>
                  <a:lnTo>
                    <a:pt x="57" y="238"/>
                  </a:lnTo>
                  <a:lnTo>
                    <a:pt x="52" y="225"/>
                  </a:lnTo>
                  <a:lnTo>
                    <a:pt x="48" y="214"/>
                  </a:lnTo>
                  <a:lnTo>
                    <a:pt x="47" y="206"/>
                  </a:lnTo>
                  <a:lnTo>
                    <a:pt x="47" y="203"/>
                  </a:lnTo>
                  <a:lnTo>
                    <a:pt x="38" y="191"/>
                  </a:lnTo>
                  <a:lnTo>
                    <a:pt x="33" y="186"/>
                  </a:lnTo>
                  <a:lnTo>
                    <a:pt x="28" y="185"/>
                  </a:lnTo>
                  <a:lnTo>
                    <a:pt x="23" y="186"/>
                  </a:lnTo>
                  <a:lnTo>
                    <a:pt x="18" y="182"/>
                  </a:lnTo>
                  <a:lnTo>
                    <a:pt x="14" y="175"/>
                  </a:lnTo>
                  <a:lnTo>
                    <a:pt x="10" y="167"/>
                  </a:lnTo>
                  <a:lnTo>
                    <a:pt x="2" y="152"/>
                  </a:lnTo>
                  <a:lnTo>
                    <a:pt x="0" y="143"/>
                  </a:lnTo>
                  <a:lnTo>
                    <a:pt x="7" y="133"/>
                  </a:lnTo>
                  <a:lnTo>
                    <a:pt x="17" y="135"/>
                  </a:lnTo>
                  <a:lnTo>
                    <a:pt x="20" y="131"/>
                  </a:lnTo>
                  <a:lnTo>
                    <a:pt x="20" y="128"/>
                  </a:lnTo>
                  <a:lnTo>
                    <a:pt x="22" y="127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13" name="Freeform 213"/>
            <p:cNvSpPr>
              <a:spLocks/>
            </p:cNvSpPr>
            <p:nvPr/>
          </p:nvSpPr>
          <p:spPr bwMode="auto">
            <a:xfrm>
              <a:off x="1990724" y="12202320"/>
              <a:ext cx="19050" cy="30163"/>
            </a:xfrm>
            <a:custGeom>
              <a:avLst/>
              <a:gdLst>
                <a:gd name="T0" fmla="*/ 8 w 25"/>
                <a:gd name="T1" fmla="*/ 26 h 37"/>
                <a:gd name="T2" fmla="*/ 12 w 25"/>
                <a:gd name="T3" fmla="*/ 21 h 37"/>
                <a:gd name="T4" fmla="*/ 12 w 25"/>
                <a:gd name="T5" fmla="*/ 18 h 37"/>
                <a:gd name="T6" fmla="*/ 10 w 25"/>
                <a:gd name="T7" fmla="*/ 16 h 37"/>
                <a:gd name="T8" fmla="*/ 7 w 25"/>
                <a:gd name="T9" fmla="*/ 16 h 37"/>
                <a:gd name="T10" fmla="*/ 3 w 25"/>
                <a:gd name="T11" fmla="*/ 16 h 37"/>
                <a:gd name="T12" fmla="*/ 2 w 25"/>
                <a:gd name="T13" fmla="*/ 11 h 37"/>
                <a:gd name="T14" fmla="*/ 0 w 25"/>
                <a:gd name="T15" fmla="*/ 7 h 37"/>
                <a:gd name="T16" fmla="*/ 0 w 25"/>
                <a:gd name="T17" fmla="*/ 0 h 37"/>
                <a:gd name="T18" fmla="*/ 3 w 25"/>
                <a:gd name="T19" fmla="*/ 0 h 37"/>
                <a:gd name="T20" fmla="*/ 7 w 25"/>
                <a:gd name="T21" fmla="*/ 3 h 37"/>
                <a:gd name="T22" fmla="*/ 8 w 25"/>
                <a:gd name="T23" fmla="*/ 5 h 37"/>
                <a:gd name="T24" fmla="*/ 12 w 25"/>
                <a:gd name="T25" fmla="*/ 7 h 37"/>
                <a:gd name="T26" fmla="*/ 17 w 25"/>
                <a:gd name="T27" fmla="*/ 10 h 37"/>
                <a:gd name="T28" fmla="*/ 18 w 25"/>
                <a:gd name="T29" fmla="*/ 13 h 37"/>
                <a:gd name="T30" fmla="*/ 20 w 25"/>
                <a:gd name="T31" fmla="*/ 15 h 37"/>
                <a:gd name="T32" fmla="*/ 22 w 25"/>
                <a:gd name="T33" fmla="*/ 18 h 37"/>
                <a:gd name="T34" fmla="*/ 25 w 25"/>
                <a:gd name="T35" fmla="*/ 20 h 37"/>
                <a:gd name="T36" fmla="*/ 25 w 25"/>
                <a:gd name="T37" fmla="*/ 24 h 37"/>
                <a:gd name="T38" fmla="*/ 23 w 25"/>
                <a:gd name="T39" fmla="*/ 26 h 37"/>
                <a:gd name="T40" fmla="*/ 22 w 25"/>
                <a:gd name="T41" fmla="*/ 28 h 37"/>
                <a:gd name="T42" fmla="*/ 23 w 25"/>
                <a:gd name="T43" fmla="*/ 31 h 37"/>
                <a:gd name="T44" fmla="*/ 23 w 25"/>
                <a:gd name="T45" fmla="*/ 33 h 37"/>
                <a:gd name="T46" fmla="*/ 23 w 25"/>
                <a:gd name="T47" fmla="*/ 36 h 37"/>
                <a:gd name="T48" fmla="*/ 23 w 25"/>
                <a:gd name="T49" fmla="*/ 37 h 37"/>
                <a:gd name="T50" fmla="*/ 20 w 25"/>
                <a:gd name="T51" fmla="*/ 36 h 37"/>
                <a:gd name="T52" fmla="*/ 17 w 25"/>
                <a:gd name="T53" fmla="*/ 36 h 37"/>
                <a:gd name="T54" fmla="*/ 10 w 25"/>
                <a:gd name="T55" fmla="*/ 33 h 37"/>
                <a:gd name="T56" fmla="*/ 8 w 25"/>
                <a:gd name="T57" fmla="*/ 2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" h="37">
                  <a:moveTo>
                    <a:pt x="8" y="26"/>
                  </a:moveTo>
                  <a:lnTo>
                    <a:pt x="12" y="21"/>
                  </a:lnTo>
                  <a:lnTo>
                    <a:pt x="12" y="18"/>
                  </a:lnTo>
                  <a:lnTo>
                    <a:pt x="10" y="16"/>
                  </a:lnTo>
                  <a:lnTo>
                    <a:pt x="7" y="16"/>
                  </a:lnTo>
                  <a:lnTo>
                    <a:pt x="3" y="16"/>
                  </a:lnTo>
                  <a:lnTo>
                    <a:pt x="2" y="11"/>
                  </a:lnTo>
                  <a:lnTo>
                    <a:pt x="0" y="7"/>
                  </a:lnTo>
                  <a:lnTo>
                    <a:pt x="0" y="0"/>
                  </a:lnTo>
                  <a:lnTo>
                    <a:pt x="3" y="0"/>
                  </a:lnTo>
                  <a:lnTo>
                    <a:pt x="7" y="3"/>
                  </a:lnTo>
                  <a:lnTo>
                    <a:pt x="8" y="5"/>
                  </a:lnTo>
                  <a:lnTo>
                    <a:pt x="12" y="7"/>
                  </a:lnTo>
                  <a:lnTo>
                    <a:pt x="17" y="10"/>
                  </a:lnTo>
                  <a:lnTo>
                    <a:pt x="18" y="13"/>
                  </a:lnTo>
                  <a:lnTo>
                    <a:pt x="20" y="15"/>
                  </a:lnTo>
                  <a:lnTo>
                    <a:pt x="22" y="18"/>
                  </a:lnTo>
                  <a:lnTo>
                    <a:pt x="25" y="20"/>
                  </a:lnTo>
                  <a:lnTo>
                    <a:pt x="25" y="24"/>
                  </a:lnTo>
                  <a:lnTo>
                    <a:pt x="23" y="26"/>
                  </a:lnTo>
                  <a:lnTo>
                    <a:pt x="22" y="28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6"/>
                  </a:lnTo>
                  <a:lnTo>
                    <a:pt x="23" y="37"/>
                  </a:lnTo>
                  <a:lnTo>
                    <a:pt x="20" y="36"/>
                  </a:lnTo>
                  <a:lnTo>
                    <a:pt x="17" y="36"/>
                  </a:lnTo>
                  <a:lnTo>
                    <a:pt x="10" y="33"/>
                  </a:lnTo>
                  <a:lnTo>
                    <a:pt x="8" y="26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14" name="Freeform 214"/>
            <p:cNvSpPr>
              <a:spLocks/>
            </p:cNvSpPr>
            <p:nvPr/>
          </p:nvSpPr>
          <p:spPr bwMode="auto">
            <a:xfrm>
              <a:off x="1973262" y="12175333"/>
              <a:ext cx="9525" cy="12700"/>
            </a:xfrm>
            <a:custGeom>
              <a:avLst/>
              <a:gdLst>
                <a:gd name="T0" fmla="*/ 11 w 11"/>
                <a:gd name="T1" fmla="*/ 0 h 16"/>
                <a:gd name="T2" fmla="*/ 11 w 11"/>
                <a:gd name="T3" fmla="*/ 3 h 16"/>
                <a:gd name="T4" fmla="*/ 11 w 11"/>
                <a:gd name="T5" fmla="*/ 5 h 16"/>
                <a:gd name="T6" fmla="*/ 9 w 11"/>
                <a:gd name="T7" fmla="*/ 10 h 16"/>
                <a:gd name="T8" fmla="*/ 5 w 11"/>
                <a:gd name="T9" fmla="*/ 16 h 16"/>
                <a:gd name="T10" fmla="*/ 0 w 11"/>
                <a:gd name="T11" fmla="*/ 15 h 16"/>
                <a:gd name="T12" fmla="*/ 0 w 11"/>
                <a:gd name="T13" fmla="*/ 10 h 16"/>
                <a:gd name="T14" fmla="*/ 0 w 11"/>
                <a:gd name="T15" fmla="*/ 5 h 16"/>
                <a:gd name="T16" fmla="*/ 1 w 11"/>
                <a:gd name="T17" fmla="*/ 3 h 16"/>
                <a:gd name="T18" fmla="*/ 5 w 11"/>
                <a:gd name="T19" fmla="*/ 5 h 16"/>
                <a:gd name="T20" fmla="*/ 6 w 11"/>
                <a:gd name="T21" fmla="*/ 5 h 16"/>
                <a:gd name="T22" fmla="*/ 9 w 11"/>
                <a:gd name="T23" fmla="*/ 2 h 16"/>
                <a:gd name="T24" fmla="*/ 11 w 11"/>
                <a:gd name="T2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lnTo>
                    <a:pt x="11" y="3"/>
                  </a:lnTo>
                  <a:lnTo>
                    <a:pt x="11" y="5"/>
                  </a:lnTo>
                  <a:lnTo>
                    <a:pt x="9" y="10"/>
                  </a:lnTo>
                  <a:lnTo>
                    <a:pt x="5" y="16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0" y="5"/>
                  </a:lnTo>
                  <a:lnTo>
                    <a:pt x="1" y="3"/>
                  </a:lnTo>
                  <a:lnTo>
                    <a:pt x="5" y="5"/>
                  </a:lnTo>
                  <a:lnTo>
                    <a:pt x="6" y="5"/>
                  </a:lnTo>
                  <a:lnTo>
                    <a:pt x="9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15" name="Freeform 216"/>
            <p:cNvSpPr>
              <a:spLocks/>
            </p:cNvSpPr>
            <p:nvPr/>
          </p:nvSpPr>
          <p:spPr bwMode="auto">
            <a:xfrm>
              <a:off x="1973263" y="12286458"/>
              <a:ext cx="12700" cy="30163"/>
            </a:xfrm>
            <a:custGeom>
              <a:avLst/>
              <a:gdLst>
                <a:gd name="T0" fmla="*/ 16 w 16"/>
                <a:gd name="T1" fmla="*/ 23 h 39"/>
                <a:gd name="T2" fmla="*/ 13 w 16"/>
                <a:gd name="T3" fmla="*/ 25 h 39"/>
                <a:gd name="T4" fmla="*/ 13 w 16"/>
                <a:gd name="T5" fmla="*/ 28 h 39"/>
                <a:gd name="T6" fmla="*/ 11 w 16"/>
                <a:gd name="T7" fmla="*/ 33 h 39"/>
                <a:gd name="T8" fmla="*/ 6 w 16"/>
                <a:gd name="T9" fmla="*/ 39 h 39"/>
                <a:gd name="T10" fmla="*/ 3 w 16"/>
                <a:gd name="T11" fmla="*/ 34 h 39"/>
                <a:gd name="T12" fmla="*/ 1 w 16"/>
                <a:gd name="T13" fmla="*/ 29 h 39"/>
                <a:gd name="T14" fmla="*/ 1 w 16"/>
                <a:gd name="T15" fmla="*/ 23 h 39"/>
                <a:gd name="T16" fmla="*/ 0 w 16"/>
                <a:gd name="T17" fmla="*/ 17 h 39"/>
                <a:gd name="T18" fmla="*/ 0 w 16"/>
                <a:gd name="T19" fmla="*/ 12 h 39"/>
                <a:gd name="T20" fmla="*/ 1 w 16"/>
                <a:gd name="T21" fmla="*/ 7 h 39"/>
                <a:gd name="T22" fmla="*/ 8 w 16"/>
                <a:gd name="T23" fmla="*/ 0 h 39"/>
                <a:gd name="T24" fmla="*/ 13 w 16"/>
                <a:gd name="T25" fmla="*/ 5 h 39"/>
                <a:gd name="T26" fmla="*/ 14 w 16"/>
                <a:gd name="T27" fmla="*/ 10 h 39"/>
                <a:gd name="T28" fmla="*/ 16 w 16"/>
                <a:gd name="T29" fmla="*/ 17 h 39"/>
                <a:gd name="T30" fmla="*/ 16 w 16"/>
                <a:gd name="T3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39">
                  <a:moveTo>
                    <a:pt x="16" y="23"/>
                  </a:moveTo>
                  <a:lnTo>
                    <a:pt x="13" y="25"/>
                  </a:lnTo>
                  <a:lnTo>
                    <a:pt x="13" y="28"/>
                  </a:lnTo>
                  <a:lnTo>
                    <a:pt x="11" y="33"/>
                  </a:lnTo>
                  <a:lnTo>
                    <a:pt x="6" y="39"/>
                  </a:lnTo>
                  <a:lnTo>
                    <a:pt x="3" y="34"/>
                  </a:lnTo>
                  <a:lnTo>
                    <a:pt x="1" y="29"/>
                  </a:lnTo>
                  <a:lnTo>
                    <a:pt x="1" y="23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1" y="7"/>
                  </a:lnTo>
                  <a:lnTo>
                    <a:pt x="8" y="0"/>
                  </a:lnTo>
                  <a:lnTo>
                    <a:pt x="13" y="5"/>
                  </a:lnTo>
                  <a:lnTo>
                    <a:pt x="14" y="10"/>
                  </a:lnTo>
                  <a:lnTo>
                    <a:pt x="16" y="17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16" name="Freeform 217"/>
            <p:cNvSpPr>
              <a:spLocks/>
            </p:cNvSpPr>
            <p:nvPr/>
          </p:nvSpPr>
          <p:spPr bwMode="auto">
            <a:xfrm>
              <a:off x="1590675" y="10140158"/>
              <a:ext cx="952500" cy="1289050"/>
            </a:xfrm>
            <a:custGeom>
              <a:avLst/>
              <a:gdLst>
                <a:gd name="T0" fmla="*/ 617 w 1199"/>
                <a:gd name="T1" fmla="*/ 19 h 1623"/>
                <a:gd name="T2" fmla="*/ 667 w 1199"/>
                <a:gd name="T3" fmla="*/ 65 h 1623"/>
                <a:gd name="T4" fmla="*/ 703 w 1199"/>
                <a:gd name="T5" fmla="*/ 129 h 1623"/>
                <a:gd name="T6" fmla="*/ 716 w 1199"/>
                <a:gd name="T7" fmla="*/ 220 h 1623"/>
                <a:gd name="T8" fmla="*/ 736 w 1199"/>
                <a:gd name="T9" fmla="*/ 290 h 1623"/>
                <a:gd name="T10" fmla="*/ 753 w 1199"/>
                <a:gd name="T11" fmla="*/ 345 h 1623"/>
                <a:gd name="T12" fmla="*/ 743 w 1199"/>
                <a:gd name="T13" fmla="*/ 456 h 1623"/>
                <a:gd name="T14" fmla="*/ 764 w 1199"/>
                <a:gd name="T15" fmla="*/ 599 h 1623"/>
                <a:gd name="T16" fmla="*/ 792 w 1199"/>
                <a:gd name="T17" fmla="*/ 796 h 1623"/>
                <a:gd name="T18" fmla="*/ 869 w 1199"/>
                <a:gd name="T19" fmla="*/ 851 h 1623"/>
                <a:gd name="T20" fmla="*/ 925 w 1199"/>
                <a:gd name="T21" fmla="*/ 982 h 1623"/>
                <a:gd name="T22" fmla="*/ 988 w 1199"/>
                <a:gd name="T23" fmla="*/ 1029 h 1623"/>
                <a:gd name="T24" fmla="*/ 1011 w 1199"/>
                <a:gd name="T25" fmla="*/ 1029 h 1623"/>
                <a:gd name="T26" fmla="*/ 1021 w 1199"/>
                <a:gd name="T27" fmla="*/ 1031 h 1623"/>
                <a:gd name="T28" fmla="*/ 1009 w 1199"/>
                <a:gd name="T29" fmla="*/ 971 h 1623"/>
                <a:gd name="T30" fmla="*/ 996 w 1199"/>
                <a:gd name="T31" fmla="*/ 896 h 1623"/>
                <a:gd name="T32" fmla="*/ 978 w 1199"/>
                <a:gd name="T33" fmla="*/ 880 h 1623"/>
                <a:gd name="T34" fmla="*/ 1070 w 1199"/>
                <a:gd name="T35" fmla="*/ 974 h 1623"/>
                <a:gd name="T36" fmla="*/ 1120 w 1199"/>
                <a:gd name="T37" fmla="*/ 1112 h 1623"/>
                <a:gd name="T38" fmla="*/ 1153 w 1199"/>
                <a:gd name="T39" fmla="*/ 1265 h 1623"/>
                <a:gd name="T40" fmla="*/ 1180 w 1199"/>
                <a:gd name="T41" fmla="*/ 1411 h 1623"/>
                <a:gd name="T42" fmla="*/ 1196 w 1199"/>
                <a:gd name="T43" fmla="*/ 1513 h 1623"/>
                <a:gd name="T44" fmla="*/ 1148 w 1199"/>
                <a:gd name="T45" fmla="*/ 1536 h 1623"/>
                <a:gd name="T46" fmla="*/ 1037 w 1199"/>
                <a:gd name="T47" fmla="*/ 1571 h 1623"/>
                <a:gd name="T48" fmla="*/ 910 w 1199"/>
                <a:gd name="T49" fmla="*/ 1620 h 1623"/>
                <a:gd name="T50" fmla="*/ 812 w 1199"/>
                <a:gd name="T51" fmla="*/ 1591 h 1623"/>
                <a:gd name="T52" fmla="*/ 733 w 1199"/>
                <a:gd name="T53" fmla="*/ 1565 h 1623"/>
                <a:gd name="T54" fmla="*/ 657 w 1199"/>
                <a:gd name="T55" fmla="*/ 1573 h 1623"/>
                <a:gd name="T56" fmla="*/ 587 w 1199"/>
                <a:gd name="T57" fmla="*/ 1604 h 1623"/>
                <a:gd name="T58" fmla="*/ 549 w 1199"/>
                <a:gd name="T59" fmla="*/ 1519 h 1623"/>
                <a:gd name="T60" fmla="*/ 478 w 1199"/>
                <a:gd name="T61" fmla="*/ 1455 h 1623"/>
                <a:gd name="T62" fmla="*/ 392 w 1199"/>
                <a:gd name="T63" fmla="*/ 1482 h 1623"/>
                <a:gd name="T64" fmla="*/ 354 w 1199"/>
                <a:gd name="T65" fmla="*/ 1529 h 1623"/>
                <a:gd name="T66" fmla="*/ 328 w 1199"/>
                <a:gd name="T67" fmla="*/ 1578 h 1623"/>
                <a:gd name="T68" fmla="*/ 273 w 1199"/>
                <a:gd name="T69" fmla="*/ 1587 h 1623"/>
                <a:gd name="T70" fmla="*/ 144 w 1199"/>
                <a:gd name="T71" fmla="*/ 1536 h 1623"/>
                <a:gd name="T72" fmla="*/ 139 w 1199"/>
                <a:gd name="T73" fmla="*/ 1502 h 1623"/>
                <a:gd name="T74" fmla="*/ 174 w 1199"/>
                <a:gd name="T75" fmla="*/ 1502 h 1623"/>
                <a:gd name="T76" fmla="*/ 179 w 1199"/>
                <a:gd name="T77" fmla="*/ 1463 h 1623"/>
                <a:gd name="T78" fmla="*/ 181 w 1199"/>
                <a:gd name="T79" fmla="*/ 1406 h 1623"/>
                <a:gd name="T80" fmla="*/ 164 w 1199"/>
                <a:gd name="T81" fmla="*/ 1324 h 1623"/>
                <a:gd name="T82" fmla="*/ 96 w 1199"/>
                <a:gd name="T83" fmla="*/ 1301 h 1623"/>
                <a:gd name="T84" fmla="*/ 66 w 1199"/>
                <a:gd name="T85" fmla="*/ 1264 h 1623"/>
                <a:gd name="T86" fmla="*/ 93 w 1199"/>
                <a:gd name="T87" fmla="*/ 1220 h 1623"/>
                <a:gd name="T88" fmla="*/ 106 w 1199"/>
                <a:gd name="T89" fmla="*/ 1154 h 1623"/>
                <a:gd name="T90" fmla="*/ 65 w 1199"/>
                <a:gd name="T91" fmla="*/ 1105 h 1623"/>
                <a:gd name="T92" fmla="*/ 27 w 1199"/>
                <a:gd name="T93" fmla="*/ 1058 h 1623"/>
                <a:gd name="T94" fmla="*/ 17 w 1199"/>
                <a:gd name="T95" fmla="*/ 985 h 1623"/>
                <a:gd name="T96" fmla="*/ 65 w 1199"/>
                <a:gd name="T97" fmla="*/ 922 h 1623"/>
                <a:gd name="T98" fmla="*/ 40 w 1199"/>
                <a:gd name="T99" fmla="*/ 872 h 1623"/>
                <a:gd name="T100" fmla="*/ 154 w 1199"/>
                <a:gd name="T101" fmla="*/ 840 h 1623"/>
                <a:gd name="T102" fmla="*/ 235 w 1199"/>
                <a:gd name="T103" fmla="*/ 751 h 1623"/>
                <a:gd name="T104" fmla="*/ 278 w 1199"/>
                <a:gd name="T105" fmla="*/ 686 h 1623"/>
                <a:gd name="T106" fmla="*/ 318 w 1199"/>
                <a:gd name="T107" fmla="*/ 610 h 1623"/>
                <a:gd name="T108" fmla="*/ 354 w 1199"/>
                <a:gd name="T109" fmla="*/ 502 h 1623"/>
                <a:gd name="T110" fmla="*/ 407 w 1199"/>
                <a:gd name="T111" fmla="*/ 430 h 1623"/>
                <a:gd name="T112" fmla="*/ 483 w 1199"/>
                <a:gd name="T113" fmla="*/ 427 h 1623"/>
                <a:gd name="T114" fmla="*/ 541 w 1199"/>
                <a:gd name="T115" fmla="*/ 353 h 1623"/>
                <a:gd name="T116" fmla="*/ 573 w 1199"/>
                <a:gd name="T117" fmla="*/ 296 h 1623"/>
                <a:gd name="T118" fmla="*/ 587 w 1199"/>
                <a:gd name="T119" fmla="*/ 218 h 1623"/>
                <a:gd name="T120" fmla="*/ 548 w 1199"/>
                <a:gd name="T121" fmla="*/ 154 h 1623"/>
                <a:gd name="T122" fmla="*/ 561 w 1199"/>
                <a:gd name="T123" fmla="*/ 39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9" h="1623">
                  <a:moveTo>
                    <a:pt x="582" y="0"/>
                  </a:moveTo>
                  <a:lnTo>
                    <a:pt x="587" y="2"/>
                  </a:lnTo>
                  <a:lnTo>
                    <a:pt x="591" y="8"/>
                  </a:lnTo>
                  <a:lnTo>
                    <a:pt x="596" y="13"/>
                  </a:lnTo>
                  <a:lnTo>
                    <a:pt x="599" y="6"/>
                  </a:lnTo>
                  <a:lnTo>
                    <a:pt x="606" y="13"/>
                  </a:lnTo>
                  <a:lnTo>
                    <a:pt x="609" y="10"/>
                  </a:lnTo>
                  <a:lnTo>
                    <a:pt x="612" y="13"/>
                  </a:lnTo>
                  <a:lnTo>
                    <a:pt x="614" y="10"/>
                  </a:lnTo>
                  <a:lnTo>
                    <a:pt x="617" y="6"/>
                  </a:lnTo>
                  <a:lnTo>
                    <a:pt x="624" y="8"/>
                  </a:lnTo>
                  <a:lnTo>
                    <a:pt x="617" y="19"/>
                  </a:lnTo>
                  <a:lnTo>
                    <a:pt x="622" y="28"/>
                  </a:lnTo>
                  <a:lnTo>
                    <a:pt x="630" y="26"/>
                  </a:lnTo>
                  <a:lnTo>
                    <a:pt x="639" y="28"/>
                  </a:lnTo>
                  <a:lnTo>
                    <a:pt x="645" y="26"/>
                  </a:lnTo>
                  <a:lnTo>
                    <a:pt x="647" y="23"/>
                  </a:lnTo>
                  <a:lnTo>
                    <a:pt x="649" y="19"/>
                  </a:lnTo>
                  <a:lnTo>
                    <a:pt x="654" y="18"/>
                  </a:lnTo>
                  <a:lnTo>
                    <a:pt x="660" y="26"/>
                  </a:lnTo>
                  <a:lnTo>
                    <a:pt x="663" y="39"/>
                  </a:lnTo>
                  <a:lnTo>
                    <a:pt x="667" y="44"/>
                  </a:lnTo>
                  <a:lnTo>
                    <a:pt x="667" y="53"/>
                  </a:lnTo>
                  <a:lnTo>
                    <a:pt x="667" y="65"/>
                  </a:lnTo>
                  <a:lnTo>
                    <a:pt x="670" y="74"/>
                  </a:lnTo>
                  <a:lnTo>
                    <a:pt x="677" y="79"/>
                  </a:lnTo>
                  <a:lnTo>
                    <a:pt x="688" y="86"/>
                  </a:lnTo>
                  <a:lnTo>
                    <a:pt x="688" y="95"/>
                  </a:lnTo>
                  <a:lnTo>
                    <a:pt x="690" y="97"/>
                  </a:lnTo>
                  <a:lnTo>
                    <a:pt x="693" y="99"/>
                  </a:lnTo>
                  <a:lnTo>
                    <a:pt x="697" y="104"/>
                  </a:lnTo>
                  <a:lnTo>
                    <a:pt x="697" y="110"/>
                  </a:lnTo>
                  <a:lnTo>
                    <a:pt x="702" y="113"/>
                  </a:lnTo>
                  <a:lnTo>
                    <a:pt x="705" y="115"/>
                  </a:lnTo>
                  <a:lnTo>
                    <a:pt x="705" y="123"/>
                  </a:lnTo>
                  <a:lnTo>
                    <a:pt x="703" y="129"/>
                  </a:lnTo>
                  <a:lnTo>
                    <a:pt x="700" y="136"/>
                  </a:lnTo>
                  <a:lnTo>
                    <a:pt x="697" y="147"/>
                  </a:lnTo>
                  <a:lnTo>
                    <a:pt x="697" y="162"/>
                  </a:lnTo>
                  <a:lnTo>
                    <a:pt x="698" y="172"/>
                  </a:lnTo>
                  <a:lnTo>
                    <a:pt x="698" y="178"/>
                  </a:lnTo>
                  <a:lnTo>
                    <a:pt x="698" y="183"/>
                  </a:lnTo>
                  <a:lnTo>
                    <a:pt x="700" y="194"/>
                  </a:lnTo>
                  <a:lnTo>
                    <a:pt x="702" y="204"/>
                  </a:lnTo>
                  <a:lnTo>
                    <a:pt x="703" y="210"/>
                  </a:lnTo>
                  <a:lnTo>
                    <a:pt x="705" y="215"/>
                  </a:lnTo>
                  <a:lnTo>
                    <a:pt x="710" y="218"/>
                  </a:lnTo>
                  <a:lnTo>
                    <a:pt x="716" y="220"/>
                  </a:lnTo>
                  <a:lnTo>
                    <a:pt x="721" y="227"/>
                  </a:lnTo>
                  <a:lnTo>
                    <a:pt x="726" y="233"/>
                  </a:lnTo>
                  <a:lnTo>
                    <a:pt x="731" y="239"/>
                  </a:lnTo>
                  <a:lnTo>
                    <a:pt x="735" y="249"/>
                  </a:lnTo>
                  <a:lnTo>
                    <a:pt x="735" y="251"/>
                  </a:lnTo>
                  <a:lnTo>
                    <a:pt x="736" y="254"/>
                  </a:lnTo>
                  <a:lnTo>
                    <a:pt x="740" y="261"/>
                  </a:lnTo>
                  <a:lnTo>
                    <a:pt x="738" y="269"/>
                  </a:lnTo>
                  <a:lnTo>
                    <a:pt x="738" y="277"/>
                  </a:lnTo>
                  <a:lnTo>
                    <a:pt x="738" y="283"/>
                  </a:lnTo>
                  <a:lnTo>
                    <a:pt x="738" y="286"/>
                  </a:lnTo>
                  <a:lnTo>
                    <a:pt x="736" y="290"/>
                  </a:lnTo>
                  <a:lnTo>
                    <a:pt x="738" y="296"/>
                  </a:lnTo>
                  <a:lnTo>
                    <a:pt x="738" y="306"/>
                  </a:lnTo>
                  <a:lnTo>
                    <a:pt x="738" y="312"/>
                  </a:lnTo>
                  <a:lnTo>
                    <a:pt x="741" y="324"/>
                  </a:lnTo>
                  <a:lnTo>
                    <a:pt x="743" y="332"/>
                  </a:lnTo>
                  <a:lnTo>
                    <a:pt x="743" y="337"/>
                  </a:lnTo>
                  <a:lnTo>
                    <a:pt x="740" y="337"/>
                  </a:lnTo>
                  <a:lnTo>
                    <a:pt x="740" y="340"/>
                  </a:lnTo>
                  <a:lnTo>
                    <a:pt x="745" y="340"/>
                  </a:lnTo>
                  <a:lnTo>
                    <a:pt x="748" y="343"/>
                  </a:lnTo>
                  <a:lnTo>
                    <a:pt x="748" y="345"/>
                  </a:lnTo>
                  <a:lnTo>
                    <a:pt x="753" y="345"/>
                  </a:lnTo>
                  <a:lnTo>
                    <a:pt x="756" y="346"/>
                  </a:lnTo>
                  <a:lnTo>
                    <a:pt x="751" y="353"/>
                  </a:lnTo>
                  <a:lnTo>
                    <a:pt x="749" y="358"/>
                  </a:lnTo>
                  <a:lnTo>
                    <a:pt x="745" y="366"/>
                  </a:lnTo>
                  <a:lnTo>
                    <a:pt x="741" y="379"/>
                  </a:lnTo>
                  <a:lnTo>
                    <a:pt x="738" y="390"/>
                  </a:lnTo>
                  <a:lnTo>
                    <a:pt x="738" y="396"/>
                  </a:lnTo>
                  <a:lnTo>
                    <a:pt x="738" y="401"/>
                  </a:lnTo>
                  <a:lnTo>
                    <a:pt x="738" y="413"/>
                  </a:lnTo>
                  <a:lnTo>
                    <a:pt x="738" y="426"/>
                  </a:lnTo>
                  <a:lnTo>
                    <a:pt x="738" y="432"/>
                  </a:lnTo>
                  <a:lnTo>
                    <a:pt x="743" y="456"/>
                  </a:lnTo>
                  <a:lnTo>
                    <a:pt x="745" y="472"/>
                  </a:lnTo>
                  <a:lnTo>
                    <a:pt x="746" y="494"/>
                  </a:lnTo>
                  <a:lnTo>
                    <a:pt x="751" y="516"/>
                  </a:lnTo>
                  <a:lnTo>
                    <a:pt x="753" y="537"/>
                  </a:lnTo>
                  <a:lnTo>
                    <a:pt x="756" y="557"/>
                  </a:lnTo>
                  <a:lnTo>
                    <a:pt x="759" y="566"/>
                  </a:lnTo>
                  <a:lnTo>
                    <a:pt x="761" y="571"/>
                  </a:lnTo>
                  <a:lnTo>
                    <a:pt x="761" y="573"/>
                  </a:lnTo>
                  <a:lnTo>
                    <a:pt x="761" y="576"/>
                  </a:lnTo>
                  <a:lnTo>
                    <a:pt x="764" y="579"/>
                  </a:lnTo>
                  <a:lnTo>
                    <a:pt x="763" y="589"/>
                  </a:lnTo>
                  <a:lnTo>
                    <a:pt x="764" y="599"/>
                  </a:lnTo>
                  <a:lnTo>
                    <a:pt x="766" y="605"/>
                  </a:lnTo>
                  <a:lnTo>
                    <a:pt x="764" y="612"/>
                  </a:lnTo>
                  <a:lnTo>
                    <a:pt x="766" y="629"/>
                  </a:lnTo>
                  <a:lnTo>
                    <a:pt x="771" y="657"/>
                  </a:lnTo>
                  <a:lnTo>
                    <a:pt x="773" y="673"/>
                  </a:lnTo>
                  <a:lnTo>
                    <a:pt x="776" y="691"/>
                  </a:lnTo>
                  <a:lnTo>
                    <a:pt x="778" y="704"/>
                  </a:lnTo>
                  <a:lnTo>
                    <a:pt x="778" y="717"/>
                  </a:lnTo>
                  <a:lnTo>
                    <a:pt x="779" y="739"/>
                  </a:lnTo>
                  <a:lnTo>
                    <a:pt x="784" y="762"/>
                  </a:lnTo>
                  <a:lnTo>
                    <a:pt x="788" y="780"/>
                  </a:lnTo>
                  <a:lnTo>
                    <a:pt x="792" y="796"/>
                  </a:lnTo>
                  <a:lnTo>
                    <a:pt x="796" y="804"/>
                  </a:lnTo>
                  <a:lnTo>
                    <a:pt x="797" y="807"/>
                  </a:lnTo>
                  <a:lnTo>
                    <a:pt x="799" y="812"/>
                  </a:lnTo>
                  <a:lnTo>
                    <a:pt x="809" y="824"/>
                  </a:lnTo>
                  <a:lnTo>
                    <a:pt x="819" y="828"/>
                  </a:lnTo>
                  <a:lnTo>
                    <a:pt x="826" y="830"/>
                  </a:lnTo>
                  <a:lnTo>
                    <a:pt x="832" y="832"/>
                  </a:lnTo>
                  <a:lnTo>
                    <a:pt x="837" y="838"/>
                  </a:lnTo>
                  <a:lnTo>
                    <a:pt x="849" y="843"/>
                  </a:lnTo>
                  <a:lnTo>
                    <a:pt x="852" y="843"/>
                  </a:lnTo>
                  <a:lnTo>
                    <a:pt x="864" y="848"/>
                  </a:lnTo>
                  <a:lnTo>
                    <a:pt x="869" y="851"/>
                  </a:lnTo>
                  <a:lnTo>
                    <a:pt x="874" y="856"/>
                  </a:lnTo>
                  <a:lnTo>
                    <a:pt x="880" y="869"/>
                  </a:lnTo>
                  <a:lnTo>
                    <a:pt x="885" y="877"/>
                  </a:lnTo>
                  <a:lnTo>
                    <a:pt x="888" y="893"/>
                  </a:lnTo>
                  <a:lnTo>
                    <a:pt x="893" y="901"/>
                  </a:lnTo>
                  <a:lnTo>
                    <a:pt x="897" y="906"/>
                  </a:lnTo>
                  <a:lnTo>
                    <a:pt x="902" y="919"/>
                  </a:lnTo>
                  <a:lnTo>
                    <a:pt x="903" y="926"/>
                  </a:lnTo>
                  <a:lnTo>
                    <a:pt x="908" y="935"/>
                  </a:lnTo>
                  <a:lnTo>
                    <a:pt x="913" y="956"/>
                  </a:lnTo>
                  <a:lnTo>
                    <a:pt x="920" y="973"/>
                  </a:lnTo>
                  <a:lnTo>
                    <a:pt x="925" y="982"/>
                  </a:lnTo>
                  <a:lnTo>
                    <a:pt x="926" y="985"/>
                  </a:lnTo>
                  <a:lnTo>
                    <a:pt x="928" y="995"/>
                  </a:lnTo>
                  <a:lnTo>
                    <a:pt x="930" y="998"/>
                  </a:lnTo>
                  <a:lnTo>
                    <a:pt x="933" y="994"/>
                  </a:lnTo>
                  <a:lnTo>
                    <a:pt x="933" y="992"/>
                  </a:lnTo>
                  <a:lnTo>
                    <a:pt x="941" y="995"/>
                  </a:lnTo>
                  <a:lnTo>
                    <a:pt x="948" y="1002"/>
                  </a:lnTo>
                  <a:lnTo>
                    <a:pt x="960" y="1010"/>
                  </a:lnTo>
                  <a:lnTo>
                    <a:pt x="973" y="1016"/>
                  </a:lnTo>
                  <a:lnTo>
                    <a:pt x="979" y="1023"/>
                  </a:lnTo>
                  <a:lnTo>
                    <a:pt x="984" y="1028"/>
                  </a:lnTo>
                  <a:lnTo>
                    <a:pt x="988" y="1029"/>
                  </a:lnTo>
                  <a:lnTo>
                    <a:pt x="991" y="1034"/>
                  </a:lnTo>
                  <a:lnTo>
                    <a:pt x="991" y="1037"/>
                  </a:lnTo>
                  <a:lnTo>
                    <a:pt x="994" y="1039"/>
                  </a:lnTo>
                  <a:lnTo>
                    <a:pt x="998" y="1039"/>
                  </a:lnTo>
                  <a:lnTo>
                    <a:pt x="996" y="1034"/>
                  </a:lnTo>
                  <a:lnTo>
                    <a:pt x="999" y="1031"/>
                  </a:lnTo>
                  <a:lnTo>
                    <a:pt x="1003" y="1036"/>
                  </a:lnTo>
                  <a:lnTo>
                    <a:pt x="1007" y="1037"/>
                  </a:lnTo>
                  <a:lnTo>
                    <a:pt x="1009" y="1040"/>
                  </a:lnTo>
                  <a:lnTo>
                    <a:pt x="1012" y="1039"/>
                  </a:lnTo>
                  <a:lnTo>
                    <a:pt x="1012" y="1034"/>
                  </a:lnTo>
                  <a:lnTo>
                    <a:pt x="1011" y="1029"/>
                  </a:lnTo>
                  <a:lnTo>
                    <a:pt x="1009" y="1028"/>
                  </a:lnTo>
                  <a:lnTo>
                    <a:pt x="1009" y="1023"/>
                  </a:lnTo>
                  <a:lnTo>
                    <a:pt x="1011" y="1021"/>
                  </a:lnTo>
                  <a:lnTo>
                    <a:pt x="1014" y="1028"/>
                  </a:lnTo>
                  <a:lnTo>
                    <a:pt x="1017" y="1034"/>
                  </a:lnTo>
                  <a:lnTo>
                    <a:pt x="1019" y="1039"/>
                  </a:lnTo>
                  <a:lnTo>
                    <a:pt x="1021" y="1044"/>
                  </a:lnTo>
                  <a:lnTo>
                    <a:pt x="1022" y="1047"/>
                  </a:lnTo>
                  <a:lnTo>
                    <a:pt x="1027" y="1049"/>
                  </a:lnTo>
                  <a:lnTo>
                    <a:pt x="1026" y="1045"/>
                  </a:lnTo>
                  <a:lnTo>
                    <a:pt x="1024" y="1042"/>
                  </a:lnTo>
                  <a:lnTo>
                    <a:pt x="1021" y="1031"/>
                  </a:lnTo>
                  <a:lnTo>
                    <a:pt x="1017" y="1024"/>
                  </a:lnTo>
                  <a:lnTo>
                    <a:pt x="1019" y="1021"/>
                  </a:lnTo>
                  <a:lnTo>
                    <a:pt x="1026" y="1028"/>
                  </a:lnTo>
                  <a:lnTo>
                    <a:pt x="1022" y="1019"/>
                  </a:lnTo>
                  <a:lnTo>
                    <a:pt x="1017" y="1010"/>
                  </a:lnTo>
                  <a:lnTo>
                    <a:pt x="1016" y="1005"/>
                  </a:lnTo>
                  <a:lnTo>
                    <a:pt x="1014" y="1000"/>
                  </a:lnTo>
                  <a:lnTo>
                    <a:pt x="1012" y="997"/>
                  </a:lnTo>
                  <a:lnTo>
                    <a:pt x="1006" y="989"/>
                  </a:lnTo>
                  <a:lnTo>
                    <a:pt x="1007" y="987"/>
                  </a:lnTo>
                  <a:lnTo>
                    <a:pt x="1006" y="977"/>
                  </a:lnTo>
                  <a:lnTo>
                    <a:pt x="1009" y="971"/>
                  </a:lnTo>
                  <a:lnTo>
                    <a:pt x="1009" y="963"/>
                  </a:lnTo>
                  <a:lnTo>
                    <a:pt x="1016" y="958"/>
                  </a:lnTo>
                  <a:lnTo>
                    <a:pt x="1019" y="953"/>
                  </a:lnTo>
                  <a:lnTo>
                    <a:pt x="1022" y="951"/>
                  </a:lnTo>
                  <a:lnTo>
                    <a:pt x="1026" y="942"/>
                  </a:lnTo>
                  <a:lnTo>
                    <a:pt x="1024" y="939"/>
                  </a:lnTo>
                  <a:lnTo>
                    <a:pt x="1022" y="932"/>
                  </a:lnTo>
                  <a:lnTo>
                    <a:pt x="1017" y="919"/>
                  </a:lnTo>
                  <a:lnTo>
                    <a:pt x="1012" y="911"/>
                  </a:lnTo>
                  <a:lnTo>
                    <a:pt x="1004" y="905"/>
                  </a:lnTo>
                  <a:lnTo>
                    <a:pt x="998" y="901"/>
                  </a:lnTo>
                  <a:lnTo>
                    <a:pt x="996" y="896"/>
                  </a:lnTo>
                  <a:lnTo>
                    <a:pt x="994" y="893"/>
                  </a:lnTo>
                  <a:lnTo>
                    <a:pt x="991" y="892"/>
                  </a:lnTo>
                  <a:lnTo>
                    <a:pt x="988" y="888"/>
                  </a:lnTo>
                  <a:lnTo>
                    <a:pt x="986" y="888"/>
                  </a:lnTo>
                  <a:lnTo>
                    <a:pt x="984" y="887"/>
                  </a:lnTo>
                  <a:lnTo>
                    <a:pt x="978" y="885"/>
                  </a:lnTo>
                  <a:lnTo>
                    <a:pt x="974" y="885"/>
                  </a:lnTo>
                  <a:lnTo>
                    <a:pt x="973" y="887"/>
                  </a:lnTo>
                  <a:lnTo>
                    <a:pt x="968" y="887"/>
                  </a:lnTo>
                  <a:lnTo>
                    <a:pt x="968" y="884"/>
                  </a:lnTo>
                  <a:lnTo>
                    <a:pt x="973" y="880"/>
                  </a:lnTo>
                  <a:lnTo>
                    <a:pt x="978" y="880"/>
                  </a:lnTo>
                  <a:lnTo>
                    <a:pt x="979" y="879"/>
                  </a:lnTo>
                  <a:lnTo>
                    <a:pt x="984" y="880"/>
                  </a:lnTo>
                  <a:lnTo>
                    <a:pt x="993" y="882"/>
                  </a:lnTo>
                  <a:lnTo>
                    <a:pt x="1003" y="885"/>
                  </a:lnTo>
                  <a:lnTo>
                    <a:pt x="1009" y="890"/>
                  </a:lnTo>
                  <a:lnTo>
                    <a:pt x="1016" y="893"/>
                  </a:lnTo>
                  <a:lnTo>
                    <a:pt x="1021" y="896"/>
                  </a:lnTo>
                  <a:lnTo>
                    <a:pt x="1034" y="909"/>
                  </a:lnTo>
                  <a:lnTo>
                    <a:pt x="1046" y="926"/>
                  </a:lnTo>
                  <a:lnTo>
                    <a:pt x="1054" y="940"/>
                  </a:lnTo>
                  <a:lnTo>
                    <a:pt x="1064" y="960"/>
                  </a:lnTo>
                  <a:lnTo>
                    <a:pt x="1070" y="974"/>
                  </a:lnTo>
                  <a:lnTo>
                    <a:pt x="1075" y="985"/>
                  </a:lnTo>
                  <a:lnTo>
                    <a:pt x="1079" y="992"/>
                  </a:lnTo>
                  <a:lnTo>
                    <a:pt x="1087" y="1018"/>
                  </a:lnTo>
                  <a:lnTo>
                    <a:pt x="1094" y="1036"/>
                  </a:lnTo>
                  <a:lnTo>
                    <a:pt x="1098" y="1050"/>
                  </a:lnTo>
                  <a:lnTo>
                    <a:pt x="1100" y="1055"/>
                  </a:lnTo>
                  <a:lnTo>
                    <a:pt x="1105" y="1066"/>
                  </a:lnTo>
                  <a:lnTo>
                    <a:pt x="1107" y="1076"/>
                  </a:lnTo>
                  <a:lnTo>
                    <a:pt x="1108" y="1083"/>
                  </a:lnTo>
                  <a:lnTo>
                    <a:pt x="1113" y="1097"/>
                  </a:lnTo>
                  <a:lnTo>
                    <a:pt x="1117" y="1104"/>
                  </a:lnTo>
                  <a:lnTo>
                    <a:pt x="1120" y="1112"/>
                  </a:lnTo>
                  <a:lnTo>
                    <a:pt x="1120" y="1115"/>
                  </a:lnTo>
                  <a:lnTo>
                    <a:pt x="1122" y="1117"/>
                  </a:lnTo>
                  <a:lnTo>
                    <a:pt x="1130" y="1141"/>
                  </a:lnTo>
                  <a:lnTo>
                    <a:pt x="1130" y="1142"/>
                  </a:lnTo>
                  <a:lnTo>
                    <a:pt x="1132" y="1146"/>
                  </a:lnTo>
                  <a:lnTo>
                    <a:pt x="1137" y="1163"/>
                  </a:lnTo>
                  <a:lnTo>
                    <a:pt x="1143" y="1184"/>
                  </a:lnTo>
                  <a:lnTo>
                    <a:pt x="1145" y="1202"/>
                  </a:lnTo>
                  <a:lnTo>
                    <a:pt x="1146" y="1220"/>
                  </a:lnTo>
                  <a:lnTo>
                    <a:pt x="1151" y="1240"/>
                  </a:lnTo>
                  <a:lnTo>
                    <a:pt x="1153" y="1254"/>
                  </a:lnTo>
                  <a:lnTo>
                    <a:pt x="1153" y="1265"/>
                  </a:lnTo>
                  <a:lnTo>
                    <a:pt x="1155" y="1283"/>
                  </a:lnTo>
                  <a:lnTo>
                    <a:pt x="1160" y="1295"/>
                  </a:lnTo>
                  <a:lnTo>
                    <a:pt x="1163" y="1309"/>
                  </a:lnTo>
                  <a:lnTo>
                    <a:pt x="1165" y="1324"/>
                  </a:lnTo>
                  <a:lnTo>
                    <a:pt x="1168" y="1332"/>
                  </a:lnTo>
                  <a:lnTo>
                    <a:pt x="1171" y="1335"/>
                  </a:lnTo>
                  <a:lnTo>
                    <a:pt x="1171" y="1337"/>
                  </a:lnTo>
                  <a:lnTo>
                    <a:pt x="1171" y="1346"/>
                  </a:lnTo>
                  <a:lnTo>
                    <a:pt x="1171" y="1367"/>
                  </a:lnTo>
                  <a:lnTo>
                    <a:pt x="1175" y="1385"/>
                  </a:lnTo>
                  <a:lnTo>
                    <a:pt x="1178" y="1400"/>
                  </a:lnTo>
                  <a:lnTo>
                    <a:pt x="1180" y="1411"/>
                  </a:lnTo>
                  <a:lnTo>
                    <a:pt x="1181" y="1419"/>
                  </a:lnTo>
                  <a:lnTo>
                    <a:pt x="1183" y="1424"/>
                  </a:lnTo>
                  <a:lnTo>
                    <a:pt x="1183" y="1432"/>
                  </a:lnTo>
                  <a:lnTo>
                    <a:pt x="1184" y="1439"/>
                  </a:lnTo>
                  <a:lnTo>
                    <a:pt x="1184" y="1442"/>
                  </a:lnTo>
                  <a:lnTo>
                    <a:pt x="1186" y="1443"/>
                  </a:lnTo>
                  <a:lnTo>
                    <a:pt x="1186" y="1445"/>
                  </a:lnTo>
                  <a:lnTo>
                    <a:pt x="1186" y="1458"/>
                  </a:lnTo>
                  <a:lnTo>
                    <a:pt x="1193" y="1481"/>
                  </a:lnTo>
                  <a:lnTo>
                    <a:pt x="1198" y="1502"/>
                  </a:lnTo>
                  <a:lnTo>
                    <a:pt x="1199" y="1515"/>
                  </a:lnTo>
                  <a:lnTo>
                    <a:pt x="1196" y="1513"/>
                  </a:lnTo>
                  <a:lnTo>
                    <a:pt x="1191" y="1513"/>
                  </a:lnTo>
                  <a:lnTo>
                    <a:pt x="1189" y="1513"/>
                  </a:lnTo>
                  <a:lnTo>
                    <a:pt x="1186" y="1513"/>
                  </a:lnTo>
                  <a:lnTo>
                    <a:pt x="1181" y="1516"/>
                  </a:lnTo>
                  <a:lnTo>
                    <a:pt x="1178" y="1516"/>
                  </a:lnTo>
                  <a:lnTo>
                    <a:pt x="1176" y="1516"/>
                  </a:lnTo>
                  <a:lnTo>
                    <a:pt x="1175" y="1516"/>
                  </a:lnTo>
                  <a:lnTo>
                    <a:pt x="1171" y="1521"/>
                  </a:lnTo>
                  <a:lnTo>
                    <a:pt x="1166" y="1532"/>
                  </a:lnTo>
                  <a:lnTo>
                    <a:pt x="1160" y="1534"/>
                  </a:lnTo>
                  <a:lnTo>
                    <a:pt x="1155" y="1536"/>
                  </a:lnTo>
                  <a:lnTo>
                    <a:pt x="1148" y="1536"/>
                  </a:lnTo>
                  <a:lnTo>
                    <a:pt x="1137" y="1537"/>
                  </a:lnTo>
                  <a:lnTo>
                    <a:pt x="1133" y="1537"/>
                  </a:lnTo>
                  <a:lnTo>
                    <a:pt x="1120" y="1539"/>
                  </a:lnTo>
                  <a:lnTo>
                    <a:pt x="1115" y="1537"/>
                  </a:lnTo>
                  <a:lnTo>
                    <a:pt x="1107" y="1537"/>
                  </a:lnTo>
                  <a:lnTo>
                    <a:pt x="1097" y="1539"/>
                  </a:lnTo>
                  <a:lnTo>
                    <a:pt x="1097" y="1547"/>
                  </a:lnTo>
                  <a:lnTo>
                    <a:pt x="1095" y="1553"/>
                  </a:lnTo>
                  <a:lnTo>
                    <a:pt x="1089" y="1553"/>
                  </a:lnTo>
                  <a:lnTo>
                    <a:pt x="1072" y="1560"/>
                  </a:lnTo>
                  <a:lnTo>
                    <a:pt x="1054" y="1566"/>
                  </a:lnTo>
                  <a:lnTo>
                    <a:pt x="1037" y="1571"/>
                  </a:lnTo>
                  <a:lnTo>
                    <a:pt x="1021" y="1579"/>
                  </a:lnTo>
                  <a:lnTo>
                    <a:pt x="1003" y="1584"/>
                  </a:lnTo>
                  <a:lnTo>
                    <a:pt x="989" y="1587"/>
                  </a:lnTo>
                  <a:lnTo>
                    <a:pt x="984" y="1591"/>
                  </a:lnTo>
                  <a:lnTo>
                    <a:pt x="971" y="1596"/>
                  </a:lnTo>
                  <a:lnTo>
                    <a:pt x="950" y="1599"/>
                  </a:lnTo>
                  <a:lnTo>
                    <a:pt x="935" y="1602"/>
                  </a:lnTo>
                  <a:lnTo>
                    <a:pt x="925" y="1605"/>
                  </a:lnTo>
                  <a:lnTo>
                    <a:pt x="921" y="1607"/>
                  </a:lnTo>
                  <a:lnTo>
                    <a:pt x="915" y="1612"/>
                  </a:lnTo>
                  <a:lnTo>
                    <a:pt x="913" y="1615"/>
                  </a:lnTo>
                  <a:lnTo>
                    <a:pt x="910" y="1620"/>
                  </a:lnTo>
                  <a:lnTo>
                    <a:pt x="907" y="1620"/>
                  </a:lnTo>
                  <a:lnTo>
                    <a:pt x="900" y="1621"/>
                  </a:lnTo>
                  <a:lnTo>
                    <a:pt x="892" y="1623"/>
                  </a:lnTo>
                  <a:lnTo>
                    <a:pt x="887" y="1623"/>
                  </a:lnTo>
                  <a:lnTo>
                    <a:pt x="883" y="1623"/>
                  </a:lnTo>
                  <a:lnTo>
                    <a:pt x="877" y="1618"/>
                  </a:lnTo>
                  <a:lnTo>
                    <a:pt x="869" y="1613"/>
                  </a:lnTo>
                  <a:lnTo>
                    <a:pt x="859" y="1612"/>
                  </a:lnTo>
                  <a:lnTo>
                    <a:pt x="839" y="1608"/>
                  </a:lnTo>
                  <a:lnTo>
                    <a:pt x="827" y="1602"/>
                  </a:lnTo>
                  <a:lnTo>
                    <a:pt x="817" y="1594"/>
                  </a:lnTo>
                  <a:lnTo>
                    <a:pt x="812" y="1591"/>
                  </a:lnTo>
                  <a:lnTo>
                    <a:pt x="809" y="1589"/>
                  </a:lnTo>
                  <a:lnTo>
                    <a:pt x="809" y="1587"/>
                  </a:lnTo>
                  <a:lnTo>
                    <a:pt x="802" y="1581"/>
                  </a:lnTo>
                  <a:lnTo>
                    <a:pt x="791" y="1568"/>
                  </a:lnTo>
                  <a:lnTo>
                    <a:pt x="784" y="1562"/>
                  </a:lnTo>
                  <a:lnTo>
                    <a:pt x="778" y="1563"/>
                  </a:lnTo>
                  <a:lnTo>
                    <a:pt x="776" y="1566"/>
                  </a:lnTo>
                  <a:lnTo>
                    <a:pt x="764" y="1568"/>
                  </a:lnTo>
                  <a:lnTo>
                    <a:pt x="761" y="1568"/>
                  </a:lnTo>
                  <a:lnTo>
                    <a:pt x="749" y="1568"/>
                  </a:lnTo>
                  <a:lnTo>
                    <a:pt x="743" y="1568"/>
                  </a:lnTo>
                  <a:lnTo>
                    <a:pt x="733" y="1565"/>
                  </a:lnTo>
                  <a:lnTo>
                    <a:pt x="721" y="1565"/>
                  </a:lnTo>
                  <a:lnTo>
                    <a:pt x="713" y="1566"/>
                  </a:lnTo>
                  <a:lnTo>
                    <a:pt x="710" y="1568"/>
                  </a:lnTo>
                  <a:lnTo>
                    <a:pt x="705" y="1565"/>
                  </a:lnTo>
                  <a:lnTo>
                    <a:pt x="697" y="1566"/>
                  </a:lnTo>
                  <a:lnTo>
                    <a:pt x="693" y="1568"/>
                  </a:lnTo>
                  <a:lnTo>
                    <a:pt x="690" y="1570"/>
                  </a:lnTo>
                  <a:lnTo>
                    <a:pt x="680" y="1570"/>
                  </a:lnTo>
                  <a:lnTo>
                    <a:pt x="673" y="1570"/>
                  </a:lnTo>
                  <a:lnTo>
                    <a:pt x="665" y="1568"/>
                  </a:lnTo>
                  <a:lnTo>
                    <a:pt x="659" y="1568"/>
                  </a:lnTo>
                  <a:lnTo>
                    <a:pt x="657" y="1573"/>
                  </a:lnTo>
                  <a:lnTo>
                    <a:pt x="652" y="1573"/>
                  </a:lnTo>
                  <a:lnTo>
                    <a:pt x="647" y="1573"/>
                  </a:lnTo>
                  <a:lnTo>
                    <a:pt x="639" y="1573"/>
                  </a:lnTo>
                  <a:lnTo>
                    <a:pt x="630" y="1565"/>
                  </a:lnTo>
                  <a:lnTo>
                    <a:pt x="625" y="1566"/>
                  </a:lnTo>
                  <a:lnTo>
                    <a:pt x="619" y="1566"/>
                  </a:lnTo>
                  <a:lnTo>
                    <a:pt x="614" y="1573"/>
                  </a:lnTo>
                  <a:lnTo>
                    <a:pt x="612" y="1581"/>
                  </a:lnTo>
                  <a:lnTo>
                    <a:pt x="609" y="1587"/>
                  </a:lnTo>
                  <a:lnTo>
                    <a:pt x="602" y="1596"/>
                  </a:lnTo>
                  <a:lnTo>
                    <a:pt x="596" y="1600"/>
                  </a:lnTo>
                  <a:lnTo>
                    <a:pt x="587" y="1604"/>
                  </a:lnTo>
                  <a:lnTo>
                    <a:pt x="579" y="1602"/>
                  </a:lnTo>
                  <a:lnTo>
                    <a:pt x="569" y="1600"/>
                  </a:lnTo>
                  <a:lnTo>
                    <a:pt x="559" y="1604"/>
                  </a:lnTo>
                  <a:lnTo>
                    <a:pt x="556" y="1607"/>
                  </a:lnTo>
                  <a:lnTo>
                    <a:pt x="551" y="1605"/>
                  </a:lnTo>
                  <a:lnTo>
                    <a:pt x="548" y="1599"/>
                  </a:lnTo>
                  <a:lnTo>
                    <a:pt x="548" y="1589"/>
                  </a:lnTo>
                  <a:lnTo>
                    <a:pt x="544" y="1578"/>
                  </a:lnTo>
                  <a:lnTo>
                    <a:pt x="543" y="1563"/>
                  </a:lnTo>
                  <a:lnTo>
                    <a:pt x="543" y="1545"/>
                  </a:lnTo>
                  <a:lnTo>
                    <a:pt x="549" y="1532"/>
                  </a:lnTo>
                  <a:lnTo>
                    <a:pt x="549" y="1519"/>
                  </a:lnTo>
                  <a:lnTo>
                    <a:pt x="546" y="1511"/>
                  </a:lnTo>
                  <a:lnTo>
                    <a:pt x="548" y="1508"/>
                  </a:lnTo>
                  <a:lnTo>
                    <a:pt x="551" y="1500"/>
                  </a:lnTo>
                  <a:lnTo>
                    <a:pt x="556" y="1489"/>
                  </a:lnTo>
                  <a:lnTo>
                    <a:pt x="564" y="1477"/>
                  </a:lnTo>
                  <a:lnTo>
                    <a:pt x="549" y="1463"/>
                  </a:lnTo>
                  <a:lnTo>
                    <a:pt x="541" y="1453"/>
                  </a:lnTo>
                  <a:lnTo>
                    <a:pt x="533" y="1448"/>
                  </a:lnTo>
                  <a:lnTo>
                    <a:pt x="520" y="1456"/>
                  </a:lnTo>
                  <a:lnTo>
                    <a:pt x="508" y="1456"/>
                  </a:lnTo>
                  <a:lnTo>
                    <a:pt x="498" y="1456"/>
                  </a:lnTo>
                  <a:lnTo>
                    <a:pt x="478" y="1455"/>
                  </a:lnTo>
                  <a:lnTo>
                    <a:pt x="473" y="1455"/>
                  </a:lnTo>
                  <a:lnTo>
                    <a:pt x="458" y="1456"/>
                  </a:lnTo>
                  <a:lnTo>
                    <a:pt x="439" y="1458"/>
                  </a:lnTo>
                  <a:lnTo>
                    <a:pt x="429" y="1456"/>
                  </a:lnTo>
                  <a:lnTo>
                    <a:pt x="420" y="1456"/>
                  </a:lnTo>
                  <a:lnTo>
                    <a:pt x="410" y="1458"/>
                  </a:lnTo>
                  <a:lnTo>
                    <a:pt x="404" y="1461"/>
                  </a:lnTo>
                  <a:lnTo>
                    <a:pt x="399" y="1466"/>
                  </a:lnTo>
                  <a:lnTo>
                    <a:pt x="401" y="1468"/>
                  </a:lnTo>
                  <a:lnTo>
                    <a:pt x="401" y="1473"/>
                  </a:lnTo>
                  <a:lnTo>
                    <a:pt x="397" y="1476"/>
                  </a:lnTo>
                  <a:lnTo>
                    <a:pt x="392" y="1482"/>
                  </a:lnTo>
                  <a:lnTo>
                    <a:pt x="394" y="1485"/>
                  </a:lnTo>
                  <a:lnTo>
                    <a:pt x="389" y="1487"/>
                  </a:lnTo>
                  <a:lnTo>
                    <a:pt x="391" y="1494"/>
                  </a:lnTo>
                  <a:lnTo>
                    <a:pt x="382" y="1494"/>
                  </a:lnTo>
                  <a:lnTo>
                    <a:pt x="377" y="1500"/>
                  </a:lnTo>
                  <a:lnTo>
                    <a:pt x="376" y="1502"/>
                  </a:lnTo>
                  <a:lnTo>
                    <a:pt x="376" y="1507"/>
                  </a:lnTo>
                  <a:lnTo>
                    <a:pt x="367" y="1505"/>
                  </a:lnTo>
                  <a:lnTo>
                    <a:pt x="361" y="1507"/>
                  </a:lnTo>
                  <a:lnTo>
                    <a:pt x="361" y="1511"/>
                  </a:lnTo>
                  <a:lnTo>
                    <a:pt x="358" y="1524"/>
                  </a:lnTo>
                  <a:lnTo>
                    <a:pt x="354" y="1529"/>
                  </a:lnTo>
                  <a:lnTo>
                    <a:pt x="349" y="1536"/>
                  </a:lnTo>
                  <a:lnTo>
                    <a:pt x="343" y="1536"/>
                  </a:lnTo>
                  <a:lnTo>
                    <a:pt x="338" y="1539"/>
                  </a:lnTo>
                  <a:lnTo>
                    <a:pt x="334" y="1545"/>
                  </a:lnTo>
                  <a:lnTo>
                    <a:pt x="334" y="1553"/>
                  </a:lnTo>
                  <a:lnTo>
                    <a:pt x="331" y="1557"/>
                  </a:lnTo>
                  <a:lnTo>
                    <a:pt x="328" y="1560"/>
                  </a:lnTo>
                  <a:lnTo>
                    <a:pt x="328" y="1566"/>
                  </a:lnTo>
                  <a:lnTo>
                    <a:pt x="329" y="1568"/>
                  </a:lnTo>
                  <a:lnTo>
                    <a:pt x="326" y="1573"/>
                  </a:lnTo>
                  <a:lnTo>
                    <a:pt x="329" y="1576"/>
                  </a:lnTo>
                  <a:lnTo>
                    <a:pt x="328" y="1578"/>
                  </a:lnTo>
                  <a:lnTo>
                    <a:pt x="326" y="1579"/>
                  </a:lnTo>
                  <a:lnTo>
                    <a:pt x="321" y="1579"/>
                  </a:lnTo>
                  <a:lnTo>
                    <a:pt x="318" y="1581"/>
                  </a:lnTo>
                  <a:lnTo>
                    <a:pt x="315" y="1581"/>
                  </a:lnTo>
                  <a:lnTo>
                    <a:pt x="306" y="1583"/>
                  </a:lnTo>
                  <a:lnTo>
                    <a:pt x="300" y="1581"/>
                  </a:lnTo>
                  <a:lnTo>
                    <a:pt x="296" y="1583"/>
                  </a:lnTo>
                  <a:lnTo>
                    <a:pt x="293" y="1584"/>
                  </a:lnTo>
                  <a:lnTo>
                    <a:pt x="290" y="1586"/>
                  </a:lnTo>
                  <a:lnTo>
                    <a:pt x="288" y="1587"/>
                  </a:lnTo>
                  <a:lnTo>
                    <a:pt x="285" y="1587"/>
                  </a:lnTo>
                  <a:lnTo>
                    <a:pt x="273" y="1587"/>
                  </a:lnTo>
                  <a:lnTo>
                    <a:pt x="262" y="1576"/>
                  </a:lnTo>
                  <a:lnTo>
                    <a:pt x="248" y="1570"/>
                  </a:lnTo>
                  <a:lnTo>
                    <a:pt x="242" y="1566"/>
                  </a:lnTo>
                  <a:lnTo>
                    <a:pt x="229" y="1565"/>
                  </a:lnTo>
                  <a:lnTo>
                    <a:pt x="217" y="1568"/>
                  </a:lnTo>
                  <a:lnTo>
                    <a:pt x="200" y="1566"/>
                  </a:lnTo>
                  <a:lnTo>
                    <a:pt x="186" y="1566"/>
                  </a:lnTo>
                  <a:lnTo>
                    <a:pt x="182" y="1568"/>
                  </a:lnTo>
                  <a:lnTo>
                    <a:pt x="166" y="1566"/>
                  </a:lnTo>
                  <a:lnTo>
                    <a:pt x="156" y="1555"/>
                  </a:lnTo>
                  <a:lnTo>
                    <a:pt x="152" y="1542"/>
                  </a:lnTo>
                  <a:lnTo>
                    <a:pt x="144" y="1536"/>
                  </a:lnTo>
                  <a:lnTo>
                    <a:pt x="141" y="1528"/>
                  </a:lnTo>
                  <a:lnTo>
                    <a:pt x="139" y="1523"/>
                  </a:lnTo>
                  <a:lnTo>
                    <a:pt x="138" y="1518"/>
                  </a:lnTo>
                  <a:lnTo>
                    <a:pt x="134" y="1515"/>
                  </a:lnTo>
                  <a:lnTo>
                    <a:pt x="131" y="1513"/>
                  </a:lnTo>
                  <a:lnTo>
                    <a:pt x="131" y="1511"/>
                  </a:lnTo>
                  <a:lnTo>
                    <a:pt x="133" y="1510"/>
                  </a:lnTo>
                  <a:lnTo>
                    <a:pt x="134" y="1508"/>
                  </a:lnTo>
                  <a:lnTo>
                    <a:pt x="136" y="1505"/>
                  </a:lnTo>
                  <a:lnTo>
                    <a:pt x="138" y="1505"/>
                  </a:lnTo>
                  <a:lnTo>
                    <a:pt x="139" y="1503"/>
                  </a:lnTo>
                  <a:lnTo>
                    <a:pt x="139" y="1502"/>
                  </a:lnTo>
                  <a:lnTo>
                    <a:pt x="139" y="1498"/>
                  </a:lnTo>
                  <a:lnTo>
                    <a:pt x="141" y="1494"/>
                  </a:lnTo>
                  <a:lnTo>
                    <a:pt x="144" y="1494"/>
                  </a:lnTo>
                  <a:lnTo>
                    <a:pt x="146" y="1494"/>
                  </a:lnTo>
                  <a:lnTo>
                    <a:pt x="147" y="1495"/>
                  </a:lnTo>
                  <a:lnTo>
                    <a:pt x="149" y="1495"/>
                  </a:lnTo>
                  <a:lnTo>
                    <a:pt x="152" y="1497"/>
                  </a:lnTo>
                  <a:lnTo>
                    <a:pt x="154" y="1498"/>
                  </a:lnTo>
                  <a:lnTo>
                    <a:pt x="159" y="1502"/>
                  </a:lnTo>
                  <a:lnTo>
                    <a:pt x="167" y="1505"/>
                  </a:lnTo>
                  <a:lnTo>
                    <a:pt x="172" y="1503"/>
                  </a:lnTo>
                  <a:lnTo>
                    <a:pt x="174" y="1502"/>
                  </a:lnTo>
                  <a:lnTo>
                    <a:pt x="177" y="1497"/>
                  </a:lnTo>
                  <a:lnTo>
                    <a:pt x="177" y="1495"/>
                  </a:lnTo>
                  <a:lnTo>
                    <a:pt x="177" y="1494"/>
                  </a:lnTo>
                  <a:lnTo>
                    <a:pt x="176" y="1492"/>
                  </a:lnTo>
                  <a:lnTo>
                    <a:pt x="176" y="1490"/>
                  </a:lnTo>
                  <a:lnTo>
                    <a:pt x="176" y="1485"/>
                  </a:lnTo>
                  <a:lnTo>
                    <a:pt x="176" y="1484"/>
                  </a:lnTo>
                  <a:lnTo>
                    <a:pt x="176" y="1481"/>
                  </a:lnTo>
                  <a:lnTo>
                    <a:pt x="176" y="1476"/>
                  </a:lnTo>
                  <a:lnTo>
                    <a:pt x="176" y="1473"/>
                  </a:lnTo>
                  <a:lnTo>
                    <a:pt x="177" y="1466"/>
                  </a:lnTo>
                  <a:lnTo>
                    <a:pt x="179" y="1463"/>
                  </a:lnTo>
                  <a:lnTo>
                    <a:pt x="181" y="1460"/>
                  </a:lnTo>
                  <a:lnTo>
                    <a:pt x="182" y="1456"/>
                  </a:lnTo>
                  <a:lnTo>
                    <a:pt x="184" y="1455"/>
                  </a:lnTo>
                  <a:lnTo>
                    <a:pt x="192" y="1450"/>
                  </a:lnTo>
                  <a:lnTo>
                    <a:pt x="197" y="1439"/>
                  </a:lnTo>
                  <a:lnTo>
                    <a:pt x="195" y="1439"/>
                  </a:lnTo>
                  <a:lnTo>
                    <a:pt x="192" y="1437"/>
                  </a:lnTo>
                  <a:lnTo>
                    <a:pt x="189" y="1434"/>
                  </a:lnTo>
                  <a:lnTo>
                    <a:pt x="187" y="1426"/>
                  </a:lnTo>
                  <a:lnTo>
                    <a:pt x="187" y="1421"/>
                  </a:lnTo>
                  <a:lnTo>
                    <a:pt x="186" y="1414"/>
                  </a:lnTo>
                  <a:lnTo>
                    <a:pt x="181" y="1406"/>
                  </a:lnTo>
                  <a:lnTo>
                    <a:pt x="179" y="1403"/>
                  </a:lnTo>
                  <a:lnTo>
                    <a:pt x="177" y="1396"/>
                  </a:lnTo>
                  <a:lnTo>
                    <a:pt x="179" y="1392"/>
                  </a:lnTo>
                  <a:lnTo>
                    <a:pt x="182" y="1382"/>
                  </a:lnTo>
                  <a:lnTo>
                    <a:pt x="182" y="1372"/>
                  </a:lnTo>
                  <a:lnTo>
                    <a:pt x="179" y="1366"/>
                  </a:lnTo>
                  <a:lnTo>
                    <a:pt x="176" y="1359"/>
                  </a:lnTo>
                  <a:lnTo>
                    <a:pt x="172" y="1351"/>
                  </a:lnTo>
                  <a:lnTo>
                    <a:pt x="171" y="1338"/>
                  </a:lnTo>
                  <a:lnTo>
                    <a:pt x="167" y="1327"/>
                  </a:lnTo>
                  <a:lnTo>
                    <a:pt x="166" y="1325"/>
                  </a:lnTo>
                  <a:lnTo>
                    <a:pt x="164" y="1324"/>
                  </a:lnTo>
                  <a:lnTo>
                    <a:pt x="161" y="1324"/>
                  </a:lnTo>
                  <a:lnTo>
                    <a:pt x="159" y="1322"/>
                  </a:lnTo>
                  <a:lnTo>
                    <a:pt x="154" y="1319"/>
                  </a:lnTo>
                  <a:lnTo>
                    <a:pt x="147" y="1316"/>
                  </a:lnTo>
                  <a:lnTo>
                    <a:pt x="139" y="1309"/>
                  </a:lnTo>
                  <a:lnTo>
                    <a:pt x="134" y="1307"/>
                  </a:lnTo>
                  <a:lnTo>
                    <a:pt x="124" y="1303"/>
                  </a:lnTo>
                  <a:lnTo>
                    <a:pt x="118" y="1301"/>
                  </a:lnTo>
                  <a:lnTo>
                    <a:pt x="113" y="1301"/>
                  </a:lnTo>
                  <a:lnTo>
                    <a:pt x="108" y="1301"/>
                  </a:lnTo>
                  <a:lnTo>
                    <a:pt x="103" y="1301"/>
                  </a:lnTo>
                  <a:lnTo>
                    <a:pt x="96" y="1301"/>
                  </a:lnTo>
                  <a:lnTo>
                    <a:pt x="91" y="1301"/>
                  </a:lnTo>
                  <a:lnTo>
                    <a:pt x="85" y="1301"/>
                  </a:lnTo>
                  <a:lnTo>
                    <a:pt x="76" y="1303"/>
                  </a:lnTo>
                  <a:lnTo>
                    <a:pt x="70" y="1303"/>
                  </a:lnTo>
                  <a:lnTo>
                    <a:pt x="68" y="1303"/>
                  </a:lnTo>
                  <a:lnTo>
                    <a:pt x="66" y="1295"/>
                  </a:lnTo>
                  <a:lnTo>
                    <a:pt x="66" y="1286"/>
                  </a:lnTo>
                  <a:lnTo>
                    <a:pt x="66" y="1280"/>
                  </a:lnTo>
                  <a:lnTo>
                    <a:pt x="63" y="1280"/>
                  </a:lnTo>
                  <a:lnTo>
                    <a:pt x="60" y="1273"/>
                  </a:lnTo>
                  <a:lnTo>
                    <a:pt x="63" y="1269"/>
                  </a:lnTo>
                  <a:lnTo>
                    <a:pt x="66" y="1264"/>
                  </a:lnTo>
                  <a:lnTo>
                    <a:pt x="71" y="1261"/>
                  </a:lnTo>
                  <a:lnTo>
                    <a:pt x="76" y="1259"/>
                  </a:lnTo>
                  <a:lnTo>
                    <a:pt x="78" y="1257"/>
                  </a:lnTo>
                  <a:lnTo>
                    <a:pt x="78" y="1256"/>
                  </a:lnTo>
                  <a:lnTo>
                    <a:pt x="78" y="1252"/>
                  </a:lnTo>
                  <a:lnTo>
                    <a:pt x="78" y="1248"/>
                  </a:lnTo>
                  <a:lnTo>
                    <a:pt x="75" y="1240"/>
                  </a:lnTo>
                  <a:lnTo>
                    <a:pt x="80" y="1235"/>
                  </a:lnTo>
                  <a:lnTo>
                    <a:pt x="86" y="1233"/>
                  </a:lnTo>
                  <a:lnTo>
                    <a:pt x="90" y="1231"/>
                  </a:lnTo>
                  <a:lnTo>
                    <a:pt x="91" y="1225"/>
                  </a:lnTo>
                  <a:lnTo>
                    <a:pt x="93" y="1220"/>
                  </a:lnTo>
                  <a:lnTo>
                    <a:pt x="93" y="1214"/>
                  </a:lnTo>
                  <a:lnTo>
                    <a:pt x="91" y="1207"/>
                  </a:lnTo>
                  <a:lnTo>
                    <a:pt x="88" y="1204"/>
                  </a:lnTo>
                  <a:lnTo>
                    <a:pt x="86" y="1199"/>
                  </a:lnTo>
                  <a:lnTo>
                    <a:pt x="85" y="1191"/>
                  </a:lnTo>
                  <a:lnTo>
                    <a:pt x="86" y="1186"/>
                  </a:lnTo>
                  <a:lnTo>
                    <a:pt x="91" y="1183"/>
                  </a:lnTo>
                  <a:lnTo>
                    <a:pt x="93" y="1176"/>
                  </a:lnTo>
                  <a:lnTo>
                    <a:pt x="100" y="1173"/>
                  </a:lnTo>
                  <a:lnTo>
                    <a:pt x="101" y="1168"/>
                  </a:lnTo>
                  <a:lnTo>
                    <a:pt x="109" y="1162"/>
                  </a:lnTo>
                  <a:lnTo>
                    <a:pt x="106" y="1154"/>
                  </a:lnTo>
                  <a:lnTo>
                    <a:pt x="108" y="1146"/>
                  </a:lnTo>
                  <a:lnTo>
                    <a:pt x="104" y="1139"/>
                  </a:lnTo>
                  <a:lnTo>
                    <a:pt x="104" y="1133"/>
                  </a:lnTo>
                  <a:lnTo>
                    <a:pt x="100" y="1126"/>
                  </a:lnTo>
                  <a:lnTo>
                    <a:pt x="93" y="1125"/>
                  </a:lnTo>
                  <a:lnTo>
                    <a:pt x="86" y="1125"/>
                  </a:lnTo>
                  <a:lnTo>
                    <a:pt x="81" y="1118"/>
                  </a:lnTo>
                  <a:lnTo>
                    <a:pt x="75" y="1115"/>
                  </a:lnTo>
                  <a:lnTo>
                    <a:pt x="71" y="1110"/>
                  </a:lnTo>
                  <a:lnTo>
                    <a:pt x="70" y="1105"/>
                  </a:lnTo>
                  <a:lnTo>
                    <a:pt x="68" y="1102"/>
                  </a:lnTo>
                  <a:lnTo>
                    <a:pt x="65" y="1105"/>
                  </a:lnTo>
                  <a:lnTo>
                    <a:pt x="61" y="1105"/>
                  </a:lnTo>
                  <a:lnTo>
                    <a:pt x="58" y="1100"/>
                  </a:lnTo>
                  <a:lnTo>
                    <a:pt x="53" y="1095"/>
                  </a:lnTo>
                  <a:lnTo>
                    <a:pt x="53" y="1092"/>
                  </a:lnTo>
                  <a:lnTo>
                    <a:pt x="52" y="1089"/>
                  </a:lnTo>
                  <a:lnTo>
                    <a:pt x="50" y="1083"/>
                  </a:lnTo>
                  <a:lnTo>
                    <a:pt x="47" y="1073"/>
                  </a:lnTo>
                  <a:lnTo>
                    <a:pt x="43" y="1066"/>
                  </a:lnTo>
                  <a:lnTo>
                    <a:pt x="40" y="1063"/>
                  </a:lnTo>
                  <a:lnTo>
                    <a:pt x="33" y="1065"/>
                  </a:lnTo>
                  <a:lnTo>
                    <a:pt x="28" y="1063"/>
                  </a:lnTo>
                  <a:lnTo>
                    <a:pt x="27" y="1058"/>
                  </a:lnTo>
                  <a:lnTo>
                    <a:pt x="22" y="1053"/>
                  </a:lnTo>
                  <a:lnTo>
                    <a:pt x="18" y="1049"/>
                  </a:lnTo>
                  <a:lnTo>
                    <a:pt x="15" y="1044"/>
                  </a:lnTo>
                  <a:lnTo>
                    <a:pt x="9" y="1042"/>
                  </a:lnTo>
                  <a:lnTo>
                    <a:pt x="4" y="1037"/>
                  </a:lnTo>
                  <a:lnTo>
                    <a:pt x="2" y="1029"/>
                  </a:lnTo>
                  <a:lnTo>
                    <a:pt x="0" y="1021"/>
                  </a:lnTo>
                  <a:lnTo>
                    <a:pt x="0" y="1013"/>
                  </a:lnTo>
                  <a:lnTo>
                    <a:pt x="5" y="1006"/>
                  </a:lnTo>
                  <a:lnTo>
                    <a:pt x="7" y="1003"/>
                  </a:lnTo>
                  <a:lnTo>
                    <a:pt x="10" y="997"/>
                  </a:lnTo>
                  <a:lnTo>
                    <a:pt x="17" y="985"/>
                  </a:lnTo>
                  <a:lnTo>
                    <a:pt x="18" y="984"/>
                  </a:lnTo>
                  <a:lnTo>
                    <a:pt x="20" y="979"/>
                  </a:lnTo>
                  <a:lnTo>
                    <a:pt x="25" y="969"/>
                  </a:lnTo>
                  <a:lnTo>
                    <a:pt x="28" y="961"/>
                  </a:lnTo>
                  <a:lnTo>
                    <a:pt x="30" y="951"/>
                  </a:lnTo>
                  <a:lnTo>
                    <a:pt x="38" y="947"/>
                  </a:lnTo>
                  <a:lnTo>
                    <a:pt x="47" y="948"/>
                  </a:lnTo>
                  <a:lnTo>
                    <a:pt x="48" y="940"/>
                  </a:lnTo>
                  <a:lnTo>
                    <a:pt x="57" y="937"/>
                  </a:lnTo>
                  <a:lnTo>
                    <a:pt x="55" y="932"/>
                  </a:lnTo>
                  <a:lnTo>
                    <a:pt x="61" y="927"/>
                  </a:lnTo>
                  <a:lnTo>
                    <a:pt x="65" y="922"/>
                  </a:lnTo>
                  <a:lnTo>
                    <a:pt x="60" y="916"/>
                  </a:lnTo>
                  <a:lnTo>
                    <a:pt x="61" y="913"/>
                  </a:lnTo>
                  <a:lnTo>
                    <a:pt x="63" y="911"/>
                  </a:lnTo>
                  <a:lnTo>
                    <a:pt x="58" y="909"/>
                  </a:lnTo>
                  <a:lnTo>
                    <a:pt x="53" y="908"/>
                  </a:lnTo>
                  <a:lnTo>
                    <a:pt x="47" y="908"/>
                  </a:lnTo>
                  <a:lnTo>
                    <a:pt x="50" y="901"/>
                  </a:lnTo>
                  <a:lnTo>
                    <a:pt x="45" y="895"/>
                  </a:lnTo>
                  <a:lnTo>
                    <a:pt x="47" y="885"/>
                  </a:lnTo>
                  <a:lnTo>
                    <a:pt x="38" y="888"/>
                  </a:lnTo>
                  <a:lnTo>
                    <a:pt x="37" y="879"/>
                  </a:lnTo>
                  <a:lnTo>
                    <a:pt x="40" y="872"/>
                  </a:lnTo>
                  <a:lnTo>
                    <a:pt x="42" y="862"/>
                  </a:lnTo>
                  <a:lnTo>
                    <a:pt x="43" y="858"/>
                  </a:lnTo>
                  <a:lnTo>
                    <a:pt x="48" y="856"/>
                  </a:lnTo>
                  <a:lnTo>
                    <a:pt x="53" y="851"/>
                  </a:lnTo>
                  <a:lnTo>
                    <a:pt x="65" y="853"/>
                  </a:lnTo>
                  <a:lnTo>
                    <a:pt x="78" y="861"/>
                  </a:lnTo>
                  <a:lnTo>
                    <a:pt x="96" y="872"/>
                  </a:lnTo>
                  <a:lnTo>
                    <a:pt x="126" y="858"/>
                  </a:lnTo>
                  <a:lnTo>
                    <a:pt x="133" y="853"/>
                  </a:lnTo>
                  <a:lnTo>
                    <a:pt x="143" y="848"/>
                  </a:lnTo>
                  <a:lnTo>
                    <a:pt x="146" y="846"/>
                  </a:lnTo>
                  <a:lnTo>
                    <a:pt x="154" y="840"/>
                  </a:lnTo>
                  <a:lnTo>
                    <a:pt x="156" y="840"/>
                  </a:lnTo>
                  <a:lnTo>
                    <a:pt x="159" y="837"/>
                  </a:lnTo>
                  <a:lnTo>
                    <a:pt x="164" y="835"/>
                  </a:lnTo>
                  <a:lnTo>
                    <a:pt x="179" y="832"/>
                  </a:lnTo>
                  <a:lnTo>
                    <a:pt x="195" y="827"/>
                  </a:lnTo>
                  <a:lnTo>
                    <a:pt x="212" y="809"/>
                  </a:lnTo>
                  <a:lnTo>
                    <a:pt x="215" y="796"/>
                  </a:lnTo>
                  <a:lnTo>
                    <a:pt x="224" y="788"/>
                  </a:lnTo>
                  <a:lnTo>
                    <a:pt x="238" y="778"/>
                  </a:lnTo>
                  <a:lnTo>
                    <a:pt x="233" y="765"/>
                  </a:lnTo>
                  <a:lnTo>
                    <a:pt x="233" y="757"/>
                  </a:lnTo>
                  <a:lnTo>
                    <a:pt x="235" y="751"/>
                  </a:lnTo>
                  <a:lnTo>
                    <a:pt x="238" y="746"/>
                  </a:lnTo>
                  <a:lnTo>
                    <a:pt x="243" y="739"/>
                  </a:lnTo>
                  <a:lnTo>
                    <a:pt x="255" y="741"/>
                  </a:lnTo>
                  <a:lnTo>
                    <a:pt x="262" y="738"/>
                  </a:lnTo>
                  <a:lnTo>
                    <a:pt x="267" y="736"/>
                  </a:lnTo>
                  <a:lnTo>
                    <a:pt x="265" y="727"/>
                  </a:lnTo>
                  <a:lnTo>
                    <a:pt x="268" y="722"/>
                  </a:lnTo>
                  <a:lnTo>
                    <a:pt x="275" y="714"/>
                  </a:lnTo>
                  <a:lnTo>
                    <a:pt x="283" y="709"/>
                  </a:lnTo>
                  <a:lnTo>
                    <a:pt x="281" y="701"/>
                  </a:lnTo>
                  <a:lnTo>
                    <a:pt x="283" y="693"/>
                  </a:lnTo>
                  <a:lnTo>
                    <a:pt x="278" y="686"/>
                  </a:lnTo>
                  <a:lnTo>
                    <a:pt x="285" y="680"/>
                  </a:lnTo>
                  <a:lnTo>
                    <a:pt x="291" y="673"/>
                  </a:lnTo>
                  <a:lnTo>
                    <a:pt x="296" y="670"/>
                  </a:lnTo>
                  <a:lnTo>
                    <a:pt x="298" y="660"/>
                  </a:lnTo>
                  <a:lnTo>
                    <a:pt x="311" y="655"/>
                  </a:lnTo>
                  <a:lnTo>
                    <a:pt x="315" y="652"/>
                  </a:lnTo>
                  <a:lnTo>
                    <a:pt x="316" y="647"/>
                  </a:lnTo>
                  <a:lnTo>
                    <a:pt x="316" y="642"/>
                  </a:lnTo>
                  <a:lnTo>
                    <a:pt x="316" y="639"/>
                  </a:lnTo>
                  <a:lnTo>
                    <a:pt x="318" y="631"/>
                  </a:lnTo>
                  <a:lnTo>
                    <a:pt x="319" y="618"/>
                  </a:lnTo>
                  <a:lnTo>
                    <a:pt x="318" y="610"/>
                  </a:lnTo>
                  <a:lnTo>
                    <a:pt x="313" y="600"/>
                  </a:lnTo>
                  <a:lnTo>
                    <a:pt x="313" y="584"/>
                  </a:lnTo>
                  <a:lnTo>
                    <a:pt x="311" y="579"/>
                  </a:lnTo>
                  <a:lnTo>
                    <a:pt x="313" y="574"/>
                  </a:lnTo>
                  <a:lnTo>
                    <a:pt x="315" y="565"/>
                  </a:lnTo>
                  <a:lnTo>
                    <a:pt x="318" y="550"/>
                  </a:lnTo>
                  <a:lnTo>
                    <a:pt x="315" y="539"/>
                  </a:lnTo>
                  <a:lnTo>
                    <a:pt x="316" y="521"/>
                  </a:lnTo>
                  <a:lnTo>
                    <a:pt x="329" y="513"/>
                  </a:lnTo>
                  <a:lnTo>
                    <a:pt x="338" y="513"/>
                  </a:lnTo>
                  <a:lnTo>
                    <a:pt x="351" y="513"/>
                  </a:lnTo>
                  <a:lnTo>
                    <a:pt x="354" y="502"/>
                  </a:lnTo>
                  <a:lnTo>
                    <a:pt x="353" y="500"/>
                  </a:lnTo>
                  <a:lnTo>
                    <a:pt x="353" y="495"/>
                  </a:lnTo>
                  <a:lnTo>
                    <a:pt x="351" y="487"/>
                  </a:lnTo>
                  <a:lnTo>
                    <a:pt x="356" y="481"/>
                  </a:lnTo>
                  <a:lnTo>
                    <a:pt x="362" y="474"/>
                  </a:lnTo>
                  <a:lnTo>
                    <a:pt x="367" y="461"/>
                  </a:lnTo>
                  <a:lnTo>
                    <a:pt x="366" y="451"/>
                  </a:lnTo>
                  <a:lnTo>
                    <a:pt x="372" y="447"/>
                  </a:lnTo>
                  <a:lnTo>
                    <a:pt x="379" y="443"/>
                  </a:lnTo>
                  <a:lnTo>
                    <a:pt x="387" y="439"/>
                  </a:lnTo>
                  <a:lnTo>
                    <a:pt x="399" y="435"/>
                  </a:lnTo>
                  <a:lnTo>
                    <a:pt x="407" y="430"/>
                  </a:lnTo>
                  <a:lnTo>
                    <a:pt x="414" y="432"/>
                  </a:lnTo>
                  <a:lnTo>
                    <a:pt x="419" y="439"/>
                  </a:lnTo>
                  <a:lnTo>
                    <a:pt x="424" y="450"/>
                  </a:lnTo>
                  <a:lnTo>
                    <a:pt x="434" y="447"/>
                  </a:lnTo>
                  <a:lnTo>
                    <a:pt x="437" y="442"/>
                  </a:lnTo>
                  <a:lnTo>
                    <a:pt x="434" y="435"/>
                  </a:lnTo>
                  <a:lnTo>
                    <a:pt x="440" y="434"/>
                  </a:lnTo>
                  <a:lnTo>
                    <a:pt x="448" y="430"/>
                  </a:lnTo>
                  <a:lnTo>
                    <a:pt x="458" y="435"/>
                  </a:lnTo>
                  <a:lnTo>
                    <a:pt x="463" y="435"/>
                  </a:lnTo>
                  <a:lnTo>
                    <a:pt x="475" y="432"/>
                  </a:lnTo>
                  <a:lnTo>
                    <a:pt x="483" y="427"/>
                  </a:lnTo>
                  <a:lnTo>
                    <a:pt x="495" y="421"/>
                  </a:lnTo>
                  <a:lnTo>
                    <a:pt x="503" y="414"/>
                  </a:lnTo>
                  <a:lnTo>
                    <a:pt x="501" y="405"/>
                  </a:lnTo>
                  <a:lnTo>
                    <a:pt x="496" y="393"/>
                  </a:lnTo>
                  <a:lnTo>
                    <a:pt x="500" y="383"/>
                  </a:lnTo>
                  <a:lnTo>
                    <a:pt x="508" y="380"/>
                  </a:lnTo>
                  <a:lnTo>
                    <a:pt x="518" y="383"/>
                  </a:lnTo>
                  <a:lnTo>
                    <a:pt x="526" y="377"/>
                  </a:lnTo>
                  <a:lnTo>
                    <a:pt x="528" y="375"/>
                  </a:lnTo>
                  <a:lnTo>
                    <a:pt x="533" y="372"/>
                  </a:lnTo>
                  <a:lnTo>
                    <a:pt x="534" y="361"/>
                  </a:lnTo>
                  <a:lnTo>
                    <a:pt x="541" y="353"/>
                  </a:lnTo>
                  <a:lnTo>
                    <a:pt x="541" y="343"/>
                  </a:lnTo>
                  <a:lnTo>
                    <a:pt x="548" y="333"/>
                  </a:lnTo>
                  <a:lnTo>
                    <a:pt x="554" y="324"/>
                  </a:lnTo>
                  <a:lnTo>
                    <a:pt x="553" y="319"/>
                  </a:lnTo>
                  <a:lnTo>
                    <a:pt x="553" y="316"/>
                  </a:lnTo>
                  <a:lnTo>
                    <a:pt x="554" y="306"/>
                  </a:lnTo>
                  <a:lnTo>
                    <a:pt x="554" y="301"/>
                  </a:lnTo>
                  <a:lnTo>
                    <a:pt x="551" y="291"/>
                  </a:lnTo>
                  <a:lnTo>
                    <a:pt x="556" y="288"/>
                  </a:lnTo>
                  <a:lnTo>
                    <a:pt x="563" y="288"/>
                  </a:lnTo>
                  <a:lnTo>
                    <a:pt x="566" y="288"/>
                  </a:lnTo>
                  <a:lnTo>
                    <a:pt x="573" y="296"/>
                  </a:lnTo>
                  <a:lnTo>
                    <a:pt x="579" y="298"/>
                  </a:lnTo>
                  <a:lnTo>
                    <a:pt x="591" y="296"/>
                  </a:lnTo>
                  <a:lnTo>
                    <a:pt x="599" y="293"/>
                  </a:lnTo>
                  <a:lnTo>
                    <a:pt x="602" y="288"/>
                  </a:lnTo>
                  <a:lnTo>
                    <a:pt x="602" y="278"/>
                  </a:lnTo>
                  <a:lnTo>
                    <a:pt x="599" y="269"/>
                  </a:lnTo>
                  <a:lnTo>
                    <a:pt x="601" y="261"/>
                  </a:lnTo>
                  <a:lnTo>
                    <a:pt x="602" y="249"/>
                  </a:lnTo>
                  <a:lnTo>
                    <a:pt x="602" y="238"/>
                  </a:lnTo>
                  <a:lnTo>
                    <a:pt x="601" y="235"/>
                  </a:lnTo>
                  <a:lnTo>
                    <a:pt x="594" y="225"/>
                  </a:lnTo>
                  <a:lnTo>
                    <a:pt x="587" y="218"/>
                  </a:lnTo>
                  <a:lnTo>
                    <a:pt x="577" y="217"/>
                  </a:lnTo>
                  <a:lnTo>
                    <a:pt x="569" y="217"/>
                  </a:lnTo>
                  <a:lnTo>
                    <a:pt x="559" y="209"/>
                  </a:lnTo>
                  <a:lnTo>
                    <a:pt x="554" y="204"/>
                  </a:lnTo>
                  <a:lnTo>
                    <a:pt x="551" y="193"/>
                  </a:lnTo>
                  <a:lnTo>
                    <a:pt x="541" y="188"/>
                  </a:lnTo>
                  <a:lnTo>
                    <a:pt x="539" y="183"/>
                  </a:lnTo>
                  <a:lnTo>
                    <a:pt x="536" y="178"/>
                  </a:lnTo>
                  <a:lnTo>
                    <a:pt x="541" y="178"/>
                  </a:lnTo>
                  <a:lnTo>
                    <a:pt x="544" y="172"/>
                  </a:lnTo>
                  <a:lnTo>
                    <a:pt x="548" y="163"/>
                  </a:lnTo>
                  <a:lnTo>
                    <a:pt x="548" y="154"/>
                  </a:lnTo>
                  <a:lnTo>
                    <a:pt x="549" y="142"/>
                  </a:lnTo>
                  <a:lnTo>
                    <a:pt x="553" y="131"/>
                  </a:lnTo>
                  <a:lnTo>
                    <a:pt x="556" y="123"/>
                  </a:lnTo>
                  <a:lnTo>
                    <a:pt x="559" y="120"/>
                  </a:lnTo>
                  <a:lnTo>
                    <a:pt x="564" y="110"/>
                  </a:lnTo>
                  <a:lnTo>
                    <a:pt x="563" y="104"/>
                  </a:lnTo>
                  <a:lnTo>
                    <a:pt x="563" y="94"/>
                  </a:lnTo>
                  <a:lnTo>
                    <a:pt x="563" y="84"/>
                  </a:lnTo>
                  <a:lnTo>
                    <a:pt x="561" y="73"/>
                  </a:lnTo>
                  <a:lnTo>
                    <a:pt x="561" y="61"/>
                  </a:lnTo>
                  <a:lnTo>
                    <a:pt x="563" y="52"/>
                  </a:lnTo>
                  <a:lnTo>
                    <a:pt x="561" y="39"/>
                  </a:lnTo>
                  <a:lnTo>
                    <a:pt x="561" y="31"/>
                  </a:lnTo>
                  <a:lnTo>
                    <a:pt x="566" y="26"/>
                  </a:lnTo>
                  <a:lnTo>
                    <a:pt x="571" y="21"/>
                  </a:lnTo>
                  <a:lnTo>
                    <a:pt x="574" y="15"/>
                  </a:lnTo>
                  <a:lnTo>
                    <a:pt x="581" y="6"/>
                  </a:lnTo>
                  <a:lnTo>
                    <a:pt x="582" y="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17" name="Freeform 218"/>
            <p:cNvSpPr>
              <a:spLocks/>
            </p:cNvSpPr>
            <p:nvPr/>
          </p:nvSpPr>
          <p:spPr bwMode="auto">
            <a:xfrm>
              <a:off x="1590675" y="10140158"/>
              <a:ext cx="952500" cy="1289050"/>
            </a:xfrm>
            <a:custGeom>
              <a:avLst/>
              <a:gdLst>
                <a:gd name="T0" fmla="*/ 1017 w 1199"/>
                <a:gd name="T1" fmla="*/ 1034 h 1623"/>
                <a:gd name="T2" fmla="*/ 1026 w 1199"/>
                <a:gd name="T3" fmla="*/ 1028 h 1623"/>
                <a:gd name="T4" fmla="*/ 1009 w 1199"/>
                <a:gd name="T5" fmla="*/ 963 h 1623"/>
                <a:gd name="T6" fmla="*/ 998 w 1199"/>
                <a:gd name="T7" fmla="*/ 901 h 1623"/>
                <a:gd name="T8" fmla="*/ 968 w 1199"/>
                <a:gd name="T9" fmla="*/ 887 h 1623"/>
                <a:gd name="T10" fmla="*/ 1021 w 1199"/>
                <a:gd name="T11" fmla="*/ 896 h 1623"/>
                <a:gd name="T12" fmla="*/ 1098 w 1199"/>
                <a:gd name="T13" fmla="*/ 1050 h 1623"/>
                <a:gd name="T14" fmla="*/ 1130 w 1199"/>
                <a:gd name="T15" fmla="*/ 1141 h 1623"/>
                <a:gd name="T16" fmla="*/ 1155 w 1199"/>
                <a:gd name="T17" fmla="*/ 1283 h 1623"/>
                <a:gd name="T18" fmla="*/ 1178 w 1199"/>
                <a:gd name="T19" fmla="*/ 1400 h 1623"/>
                <a:gd name="T20" fmla="*/ 1193 w 1199"/>
                <a:gd name="T21" fmla="*/ 1481 h 1623"/>
                <a:gd name="T22" fmla="*/ 1175 w 1199"/>
                <a:gd name="T23" fmla="*/ 1516 h 1623"/>
                <a:gd name="T24" fmla="*/ 1107 w 1199"/>
                <a:gd name="T25" fmla="*/ 1537 h 1623"/>
                <a:gd name="T26" fmla="*/ 989 w 1199"/>
                <a:gd name="T27" fmla="*/ 1587 h 1623"/>
                <a:gd name="T28" fmla="*/ 907 w 1199"/>
                <a:gd name="T29" fmla="*/ 1620 h 1623"/>
                <a:gd name="T30" fmla="*/ 817 w 1199"/>
                <a:gd name="T31" fmla="*/ 1594 h 1623"/>
                <a:gd name="T32" fmla="*/ 761 w 1199"/>
                <a:gd name="T33" fmla="*/ 1568 h 1623"/>
                <a:gd name="T34" fmla="*/ 690 w 1199"/>
                <a:gd name="T35" fmla="*/ 1570 h 1623"/>
                <a:gd name="T36" fmla="*/ 625 w 1199"/>
                <a:gd name="T37" fmla="*/ 1566 h 1623"/>
                <a:gd name="T38" fmla="*/ 559 w 1199"/>
                <a:gd name="T39" fmla="*/ 1604 h 1623"/>
                <a:gd name="T40" fmla="*/ 546 w 1199"/>
                <a:gd name="T41" fmla="*/ 1511 h 1623"/>
                <a:gd name="T42" fmla="*/ 498 w 1199"/>
                <a:gd name="T43" fmla="*/ 1456 h 1623"/>
                <a:gd name="T44" fmla="*/ 401 w 1199"/>
                <a:gd name="T45" fmla="*/ 1468 h 1623"/>
                <a:gd name="T46" fmla="*/ 376 w 1199"/>
                <a:gd name="T47" fmla="*/ 1507 h 1623"/>
                <a:gd name="T48" fmla="*/ 334 w 1199"/>
                <a:gd name="T49" fmla="*/ 1553 h 1623"/>
                <a:gd name="T50" fmla="*/ 318 w 1199"/>
                <a:gd name="T51" fmla="*/ 1581 h 1623"/>
                <a:gd name="T52" fmla="*/ 262 w 1199"/>
                <a:gd name="T53" fmla="*/ 1576 h 1623"/>
                <a:gd name="T54" fmla="*/ 152 w 1199"/>
                <a:gd name="T55" fmla="*/ 1542 h 1623"/>
                <a:gd name="T56" fmla="*/ 136 w 1199"/>
                <a:gd name="T57" fmla="*/ 1505 h 1623"/>
                <a:gd name="T58" fmla="*/ 152 w 1199"/>
                <a:gd name="T59" fmla="*/ 1497 h 1623"/>
                <a:gd name="T60" fmla="*/ 176 w 1199"/>
                <a:gd name="T61" fmla="*/ 1490 h 1623"/>
                <a:gd name="T62" fmla="*/ 184 w 1199"/>
                <a:gd name="T63" fmla="*/ 1455 h 1623"/>
                <a:gd name="T64" fmla="*/ 179 w 1199"/>
                <a:gd name="T65" fmla="*/ 1403 h 1623"/>
                <a:gd name="T66" fmla="*/ 166 w 1199"/>
                <a:gd name="T67" fmla="*/ 1325 h 1623"/>
                <a:gd name="T68" fmla="*/ 113 w 1199"/>
                <a:gd name="T69" fmla="*/ 1301 h 1623"/>
                <a:gd name="T70" fmla="*/ 66 w 1199"/>
                <a:gd name="T71" fmla="*/ 1286 h 1623"/>
                <a:gd name="T72" fmla="*/ 78 w 1199"/>
                <a:gd name="T73" fmla="*/ 1252 h 1623"/>
                <a:gd name="T74" fmla="*/ 88 w 1199"/>
                <a:gd name="T75" fmla="*/ 1204 h 1623"/>
                <a:gd name="T76" fmla="*/ 108 w 1199"/>
                <a:gd name="T77" fmla="*/ 1146 h 1623"/>
                <a:gd name="T78" fmla="*/ 68 w 1199"/>
                <a:gd name="T79" fmla="*/ 1102 h 1623"/>
                <a:gd name="T80" fmla="*/ 40 w 1199"/>
                <a:gd name="T81" fmla="*/ 1063 h 1623"/>
                <a:gd name="T82" fmla="*/ 0 w 1199"/>
                <a:gd name="T83" fmla="*/ 1021 h 1623"/>
                <a:gd name="T84" fmla="*/ 30 w 1199"/>
                <a:gd name="T85" fmla="*/ 951 h 1623"/>
                <a:gd name="T86" fmla="*/ 63 w 1199"/>
                <a:gd name="T87" fmla="*/ 911 h 1623"/>
                <a:gd name="T88" fmla="*/ 42 w 1199"/>
                <a:gd name="T89" fmla="*/ 862 h 1623"/>
                <a:gd name="T90" fmla="*/ 146 w 1199"/>
                <a:gd name="T91" fmla="*/ 846 h 1623"/>
                <a:gd name="T92" fmla="*/ 238 w 1199"/>
                <a:gd name="T93" fmla="*/ 778 h 1623"/>
                <a:gd name="T94" fmla="*/ 268 w 1199"/>
                <a:gd name="T95" fmla="*/ 722 h 1623"/>
                <a:gd name="T96" fmla="*/ 311 w 1199"/>
                <a:gd name="T97" fmla="*/ 655 h 1623"/>
                <a:gd name="T98" fmla="*/ 311 w 1199"/>
                <a:gd name="T99" fmla="*/ 579 h 1623"/>
                <a:gd name="T100" fmla="*/ 353 w 1199"/>
                <a:gd name="T101" fmla="*/ 500 h 1623"/>
                <a:gd name="T102" fmla="*/ 399 w 1199"/>
                <a:gd name="T103" fmla="*/ 435 h 1623"/>
                <a:gd name="T104" fmla="*/ 458 w 1199"/>
                <a:gd name="T105" fmla="*/ 435 h 1623"/>
                <a:gd name="T106" fmla="*/ 518 w 1199"/>
                <a:gd name="T107" fmla="*/ 383 h 1623"/>
                <a:gd name="T108" fmla="*/ 553 w 1199"/>
                <a:gd name="T109" fmla="*/ 316 h 1623"/>
                <a:gd name="T110" fmla="*/ 599 w 1199"/>
                <a:gd name="T111" fmla="*/ 293 h 1623"/>
                <a:gd name="T112" fmla="*/ 577 w 1199"/>
                <a:gd name="T113" fmla="*/ 217 h 1623"/>
                <a:gd name="T114" fmla="*/ 548 w 1199"/>
                <a:gd name="T115" fmla="*/ 163 h 1623"/>
                <a:gd name="T116" fmla="*/ 561 w 1199"/>
                <a:gd name="T117" fmla="*/ 73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99" h="1623">
                  <a:moveTo>
                    <a:pt x="1007" y="1037"/>
                  </a:moveTo>
                  <a:lnTo>
                    <a:pt x="1009" y="1040"/>
                  </a:lnTo>
                  <a:lnTo>
                    <a:pt x="1012" y="1039"/>
                  </a:lnTo>
                  <a:lnTo>
                    <a:pt x="1012" y="1034"/>
                  </a:lnTo>
                  <a:lnTo>
                    <a:pt x="1011" y="1029"/>
                  </a:lnTo>
                  <a:lnTo>
                    <a:pt x="1009" y="1028"/>
                  </a:lnTo>
                  <a:lnTo>
                    <a:pt x="1009" y="1023"/>
                  </a:lnTo>
                  <a:lnTo>
                    <a:pt x="1011" y="1021"/>
                  </a:lnTo>
                  <a:lnTo>
                    <a:pt x="1014" y="1028"/>
                  </a:lnTo>
                  <a:lnTo>
                    <a:pt x="1017" y="1034"/>
                  </a:lnTo>
                  <a:lnTo>
                    <a:pt x="1019" y="1039"/>
                  </a:lnTo>
                  <a:lnTo>
                    <a:pt x="1021" y="1044"/>
                  </a:lnTo>
                  <a:lnTo>
                    <a:pt x="1022" y="1047"/>
                  </a:lnTo>
                  <a:lnTo>
                    <a:pt x="1027" y="1049"/>
                  </a:lnTo>
                  <a:lnTo>
                    <a:pt x="1026" y="1045"/>
                  </a:lnTo>
                  <a:lnTo>
                    <a:pt x="1024" y="1042"/>
                  </a:lnTo>
                  <a:lnTo>
                    <a:pt x="1021" y="1031"/>
                  </a:lnTo>
                  <a:lnTo>
                    <a:pt x="1017" y="1024"/>
                  </a:lnTo>
                  <a:lnTo>
                    <a:pt x="1019" y="1021"/>
                  </a:lnTo>
                  <a:lnTo>
                    <a:pt x="1026" y="1028"/>
                  </a:lnTo>
                  <a:lnTo>
                    <a:pt x="1022" y="1019"/>
                  </a:lnTo>
                  <a:lnTo>
                    <a:pt x="1017" y="1010"/>
                  </a:lnTo>
                  <a:lnTo>
                    <a:pt x="1016" y="1005"/>
                  </a:lnTo>
                  <a:lnTo>
                    <a:pt x="1014" y="1000"/>
                  </a:lnTo>
                  <a:lnTo>
                    <a:pt x="1012" y="997"/>
                  </a:lnTo>
                  <a:lnTo>
                    <a:pt x="1006" y="989"/>
                  </a:lnTo>
                  <a:lnTo>
                    <a:pt x="1007" y="987"/>
                  </a:lnTo>
                  <a:lnTo>
                    <a:pt x="1006" y="977"/>
                  </a:lnTo>
                  <a:lnTo>
                    <a:pt x="1009" y="971"/>
                  </a:lnTo>
                  <a:lnTo>
                    <a:pt x="1009" y="963"/>
                  </a:lnTo>
                  <a:lnTo>
                    <a:pt x="1016" y="958"/>
                  </a:lnTo>
                  <a:lnTo>
                    <a:pt x="1019" y="953"/>
                  </a:lnTo>
                  <a:lnTo>
                    <a:pt x="1022" y="951"/>
                  </a:lnTo>
                  <a:lnTo>
                    <a:pt x="1026" y="942"/>
                  </a:lnTo>
                  <a:lnTo>
                    <a:pt x="1024" y="939"/>
                  </a:lnTo>
                  <a:lnTo>
                    <a:pt x="1022" y="932"/>
                  </a:lnTo>
                  <a:lnTo>
                    <a:pt x="1017" y="919"/>
                  </a:lnTo>
                  <a:lnTo>
                    <a:pt x="1012" y="911"/>
                  </a:lnTo>
                  <a:lnTo>
                    <a:pt x="1004" y="905"/>
                  </a:lnTo>
                  <a:lnTo>
                    <a:pt x="998" y="901"/>
                  </a:lnTo>
                  <a:lnTo>
                    <a:pt x="996" y="896"/>
                  </a:lnTo>
                  <a:lnTo>
                    <a:pt x="994" y="893"/>
                  </a:lnTo>
                  <a:lnTo>
                    <a:pt x="991" y="892"/>
                  </a:lnTo>
                  <a:lnTo>
                    <a:pt x="988" y="888"/>
                  </a:lnTo>
                  <a:lnTo>
                    <a:pt x="986" y="888"/>
                  </a:lnTo>
                  <a:lnTo>
                    <a:pt x="984" y="887"/>
                  </a:lnTo>
                  <a:lnTo>
                    <a:pt x="978" y="885"/>
                  </a:lnTo>
                  <a:lnTo>
                    <a:pt x="974" y="885"/>
                  </a:lnTo>
                  <a:lnTo>
                    <a:pt x="973" y="887"/>
                  </a:lnTo>
                  <a:lnTo>
                    <a:pt x="968" y="887"/>
                  </a:lnTo>
                  <a:lnTo>
                    <a:pt x="968" y="884"/>
                  </a:lnTo>
                  <a:lnTo>
                    <a:pt x="973" y="880"/>
                  </a:lnTo>
                  <a:lnTo>
                    <a:pt x="978" y="880"/>
                  </a:lnTo>
                  <a:lnTo>
                    <a:pt x="979" y="879"/>
                  </a:lnTo>
                  <a:lnTo>
                    <a:pt x="984" y="880"/>
                  </a:lnTo>
                  <a:lnTo>
                    <a:pt x="993" y="882"/>
                  </a:lnTo>
                  <a:lnTo>
                    <a:pt x="1003" y="885"/>
                  </a:lnTo>
                  <a:lnTo>
                    <a:pt x="1009" y="890"/>
                  </a:lnTo>
                  <a:lnTo>
                    <a:pt x="1016" y="893"/>
                  </a:lnTo>
                  <a:lnTo>
                    <a:pt x="1021" y="896"/>
                  </a:lnTo>
                  <a:lnTo>
                    <a:pt x="1034" y="909"/>
                  </a:lnTo>
                  <a:lnTo>
                    <a:pt x="1046" y="926"/>
                  </a:lnTo>
                  <a:lnTo>
                    <a:pt x="1054" y="940"/>
                  </a:lnTo>
                  <a:lnTo>
                    <a:pt x="1064" y="960"/>
                  </a:lnTo>
                  <a:lnTo>
                    <a:pt x="1070" y="974"/>
                  </a:lnTo>
                  <a:lnTo>
                    <a:pt x="1075" y="985"/>
                  </a:lnTo>
                  <a:lnTo>
                    <a:pt x="1079" y="992"/>
                  </a:lnTo>
                  <a:lnTo>
                    <a:pt x="1087" y="1018"/>
                  </a:lnTo>
                  <a:lnTo>
                    <a:pt x="1094" y="1036"/>
                  </a:lnTo>
                  <a:lnTo>
                    <a:pt x="1098" y="1050"/>
                  </a:lnTo>
                  <a:lnTo>
                    <a:pt x="1100" y="1055"/>
                  </a:lnTo>
                  <a:lnTo>
                    <a:pt x="1105" y="1066"/>
                  </a:lnTo>
                  <a:lnTo>
                    <a:pt x="1107" y="1076"/>
                  </a:lnTo>
                  <a:lnTo>
                    <a:pt x="1108" y="1083"/>
                  </a:lnTo>
                  <a:lnTo>
                    <a:pt x="1113" y="1097"/>
                  </a:lnTo>
                  <a:lnTo>
                    <a:pt x="1117" y="1104"/>
                  </a:lnTo>
                  <a:lnTo>
                    <a:pt x="1120" y="1112"/>
                  </a:lnTo>
                  <a:lnTo>
                    <a:pt x="1120" y="1115"/>
                  </a:lnTo>
                  <a:lnTo>
                    <a:pt x="1122" y="1117"/>
                  </a:lnTo>
                  <a:lnTo>
                    <a:pt x="1130" y="1141"/>
                  </a:lnTo>
                  <a:lnTo>
                    <a:pt x="1130" y="1142"/>
                  </a:lnTo>
                  <a:lnTo>
                    <a:pt x="1132" y="1146"/>
                  </a:lnTo>
                  <a:lnTo>
                    <a:pt x="1137" y="1163"/>
                  </a:lnTo>
                  <a:lnTo>
                    <a:pt x="1143" y="1184"/>
                  </a:lnTo>
                  <a:lnTo>
                    <a:pt x="1145" y="1202"/>
                  </a:lnTo>
                  <a:lnTo>
                    <a:pt x="1146" y="1220"/>
                  </a:lnTo>
                  <a:lnTo>
                    <a:pt x="1151" y="1240"/>
                  </a:lnTo>
                  <a:lnTo>
                    <a:pt x="1153" y="1254"/>
                  </a:lnTo>
                  <a:lnTo>
                    <a:pt x="1153" y="1265"/>
                  </a:lnTo>
                  <a:lnTo>
                    <a:pt x="1155" y="1283"/>
                  </a:lnTo>
                  <a:lnTo>
                    <a:pt x="1160" y="1295"/>
                  </a:lnTo>
                  <a:lnTo>
                    <a:pt x="1163" y="1309"/>
                  </a:lnTo>
                  <a:lnTo>
                    <a:pt x="1165" y="1324"/>
                  </a:lnTo>
                  <a:lnTo>
                    <a:pt x="1168" y="1332"/>
                  </a:lnTo>
                  <a:lnTo>
                    <a:pt x="1171" y="1335"/>
                  </a:lnTo>
                  <a:lnTo>
                    <a:pt x="1171" y="1337"/>
                  </a:lnTo>
                  <a:lnTo>
                    <a:pt x="1171" y="1346"/>
                  </a:lnTo>
                  <a:lnTo>
                    <a:pt x="1171" y="1367"/>
                  </a:lnTo>
                  <a:lnTo>
                    <a:pt x="1175" y="1385"/>
                  </a:lnTo>
                  <a:lnTo>
                    <a:pt x="1178" y="1400"/>
                  </a:lnTo>
                  <a:lnTo>
                    <a:pt x="1180" y="1411"/>
                  </a:lnTo>
                  <a:lnTo>
                    <a:pt x="1181" y="1419"/>
                  </a:lnTo>
                  <a:lnTo>
                    <a:pt x="1183" y="1424"/>
                  </a:lnTo>
                  <a:lnTo>
                    <a:pt x="1183" y="1432"/>
                  </a:lnTo>
                  <a:lnTo>
                    <a:pt x="1184" y="1439"/>
                  </a:lnTo>
                  <a:lnTo>
                    <a:pt x="1184" y="1442"/>
                  </a:lnTo>
                  <a:lnTo>
                    <a:pt x="1186" y="1443"/>
                  </a:lnTo>
                  <a:lnTo>
                    <a:pt x="1186" y="1445"/>
                  </a:lnTo>
                  <a:lnTo>
                    <a:pt x="1186" y="1458"/>
                  </a:lnTo>
                  <a:lnTo>
                    <a:pt x="1193" y="1481"/>
                  </a:lnTo>
                  <a:lnTo>
                    <a:pt x="1198" y="1502"/>
                  </a:lnTo>
                  <a:lnTo>
                    <a:pt x="1199" y="1515"/>
                  </a:lnTo>
                  <a:lnTo>
                    <a:pt x="1196" y="1513"/>
                  </a:lnTo>
                  <a:lnTo>
                    <a:pt x="1191" y="1513"/>
                  </a:lnTo>
                  <a:lnTo>
                    <a:pt x="1189" y="1513"/>
                  </a:lnTo>
                  <a:lnTo>
                    <a:pt x="1186" y="1513"/>
                  </a:lnTo>
                  <a:lnTo>
                    <a:pt x="1181" y="1516"/>
                  </a:lnTo>
                  <a:lnTo>
                    <a:pt x="1178" y="1516"/>
                  </a:lnTo>
                  <a:lnTo>
                    <a:pt x="1176" y="1516"/>
                  </a:lnTo>
                  <a:lnTo>
                    <a:pt x="1175" y="1516"/>
                  </a:lnTo>
                  <a:lnTo>
                    <a:pt x="1171" y="1521"/>
                  </a:lnTo>
                  <a:lnTo>
                    <a:pt x="1166" y="1532"/>
                  </a:lnTo>
                  <a:lnTo>
                    <a:pt x="1160" y="1534"/>
                  </a:lnTo>
                  <a:lnTo>
                    <a:pt x="1155" y="1536"/>
                  </a:lnTo>
                  <a:lnTo>
                    <a:pt x="1148" y="1536"/>
                  </a:lnTo>
                  <a:lnTo>
                    <a:pt x="1137" y="1537"/>
                  </a:lnTo>
                  <a:lnTo>
                    <a:pt x="1133" y="1537"/>
                  </a:lnTo>
                  <a:lnTo>
                    <a:pt x="1120" y="1539"/>
                  </a:lnTo>
                  <a:lnTo>
                    <a:pt x="1115" y="1537"/>
                  </a:lnTo>
                  <a:lnTo>
                    <a:pt x="1107" y="1537"/>
                  </a:lnTo>
                  <a:lnTo>
                    <a:pt x="1097" y="1539"/>
                  </a:lnTo>
                  <a:lnTo>
                    <a:pt x="1097" y="1547"/>
                  </a:lnTo>
                  <a:lnTo>
                    <a:pt x="1095" y="1553"/>
                  </a:lnTo>
                  <a:lnTo>
                    <a:pt x="1089" y="1553"/>
                  </a:lnTo>
                  <a:lnTo>
                    <a:pt x="1072" y="1560"/>
                  </a:lnTo>
                  <a:lnTo>
                    <a:pt x="1054" y="1566"/>
                  </a:lnTo>
                  <a:lnTo>
                    <a:pt x="1037" y="1571"/>
                  </a:lnTo>
                  <a:lnTo>
                    <a:pt x="1021" y="1579"/>
                  </a:lnTo>
                  <a:lnTo>
                    <a:pt x="1003" y="1584"/>
                  </a:lnTo>
                  <a:lnTo>
                    <a:pt x="989" y="1587"/>
                  </a:lnTo>
                  <a:lnTo>
                    <a:pt x="984" y="1591"/>
                  </a:lnTo>
                  <a:lnTo>
                    <a:pt x="971" y="1596"/>
                  </a:lnTo>
                  <a:lnTo>
                    <a:pt x="950" y="1599"/>
                  </a:lnTo>
                  <a:lnTo>
                    <a:pt x="935" y="1602"/>
                  </a:lnTo>
                  <a:lnTo>
                    <a:pt x="925" y="1605"/>
                  </a:lnTo>
                  <a:lnTo>
                    <a:pt x="921" y="1607"/>
                  </a:lnTo>
                  <a:lnTo>
                    <a:pt x="915" y="1612"/>
                  </a:lnTo>
                  <a:lnTo>
                    <a:pt x="913" y="1615"/>
                  </a:lnTo>
                  <a:lnTo>
                    <a:pt x="910" y="1620"/>
                  </a:lnTo>
                  <a:lnTo>
                    <a:pt x="907" y="1620"/>
                  </a:lnTo>
                  <a:lnTo>
                    <a:pt x="900" y="1621"/>
                  </a:lnTo>
                  <a:lnTo>
                    <a:pt x="892" y="1623"/>
                  </a:lnTo>
                  <a:lnTo>
                    <a:pt x="887" y="1623"/>
                  </a:lnTo>
                  <a:lnTo>
                    <a:pt x="883" y="1623"/>
                  </a:lnTo>
                  <a:lnTo>
                    <a:pt x="877" y="1618"/>
                  </a:lnTo>
                  <a:lnTo>
                    <a:pt x="869" y="1613"/>
                  </a:lnTo>
                  <a:lnTo>
                    <a:pt x="859" y="1612"/>
                  </a:lnTo>
                  <a:lnTo>
                    <a:pt x="839" y="1608"/>
                  </a:lnTo>
                  <a:lnTo>
                    <a:pt x="827" y="1602"/>
                  </a:lnTo>
                  <a:lnTo>
                    <a:pt x="817" y="1594"/>
                  </a:lnTo>
                  <a:lnTo>
                    <a:pt x="812" y="1591"/>
                  </a:lnTo>
                  <a:lnTo>
                    <a:pt x="809" y="1589"/>
                  </a:lnTo>
                  <a:lnTo>
                    <a:pt x="809" y="1587"/>
                  </a:lnTo>
                  <a:lnTo>
                    <a:pt x="802" y="1581"/>
                  </a:lnTo>
                  <a:lnTo>
                    <a:pt x="791" y="1568"/>
                  </a:lnTo>
                  <a:lnTo>
                    <a:pt x="784" y="1562"/>
                  </a:lnTo>
                  <a:lnTo>
                    <a:pt x="778" y="1563"/>
                  </a:lnTo>
                  <a:lnTo>
                    <a:pt x="776" y="1566"/>
                  </a:lnTo>
                  <a:lnTo>
                    <a:pt x="764" y="1568"/>
                  </a:lnTo>
                  <a:lnTo>
                    <a:pt x="761" y="1568"/>
                  </a:lnTo>
                  <a:lnTo>
                    <a:pt x="749" y="1568"/>
                  </a:lnTo>
                  <a:lnTo>
                    <a:pt x="743" y="1568"/>
                  </a:lnTo>
                  <a:lnTo>
                    <a:pt x="733" y="1565"/>
                  </a:lnTo>
                  <a:lnTo>
                    <a:pt x="721" y="1565"/>
                  </a:lnTo>
                  <a:lnTo>
                    <a:pt x="713" y="1566"/>
                  </a:lnTo>
                  <a:lnTo>
                    <a:pt x="710" y="1568"/>
                  </a:lnTo>
                  <a:lnTo>
                    <a:pt x="705" y="1565"/>
                  </a:lnTo>
                  <a:lnTo>
                    <a:pt x="697" y="1566"/>
                  </a:lnTo>
                  <a:lnTo>
                    <a:pt x="693" y="1568"/>
                  </a:lnTo>
                  <a:lnTo>
                    <a:pt x="690" y="1570"/>
                  </a:lnTo>
                  <a:lnTo>
                    <a:pt x="680" y="1570"/>
                  </a:lnTo>
                  <a:lnTo>
                    <a:pt x="673" y="1570"/>
                  </a:lnTo>
                  <a:lnTo>
                    <a:pt x="665" y="1568"/>
                  </a:lnTo>
                  <a:lnTo>
                    <a:pt x="659" y="1568"/>
                  </a:lnTo>
                  <a:lnTo>
                    <a:pt x="657" y="1573"/>
                  </a:lnTo>
                  <a:lnTo>
                    <a:pt x="652" y="1573"/>
                  </a:lnTo>
                  <a:lnTo>
                    <a:pt x="647" y="1573"/>
                  </a:lnTo>
                  <a:lnTo>
                    <a:pt x="639" y="1573"/>
                  </a:lnTo>
                  <a:lnTo>
                    <a:pt x="630" y="1565"/>
                  </a:lnTo>
                  <a:lnTo>
                    <a:pt x="625" y="1566"/>
                  </a:lnTo>
                  <a:lnTo>
                    <a:pt x="619" y="1566"/>
                  </a:lnTo>
                  <a:lnTo>
                    <a:pt x="614" y="1573"/>
                  </a:lnTo>
                  <a:lnTo>
                    <a:pt x="612" y="1581"/>
                  </a:lnTo>
                  <a:lnTo>
                    <a:pt x="609" y="1587"/>
                  </a:lnTo>
                  <a:lnTo>
                    <a:pt x="602" y="1596"/>
                  </a:lnTo>
                  <a:lnTo>
                    <a:pt x="596" y="1600"/>
                  </a:lnTo>
                  <a:lnTo>
                    <a:pt x="587" y="1604"/>
                  </a:lnTo>
                  <a:lnTo>
                    <a:pt x="579" y="1602"/>
                  </a:lnTo>
                  <a:lnTo>
                    <a:pt x="569" y="1600"/>
                  </a:lnTo>
                  <a:lnTo>
                    <a:pt x="559" y="1604"/>
                  </a:lnTo>
                  <a:lnTo>
                    <a:pt x="556" y="1607"/>
                  </a:lnTo>
                  <a:lnTo>
                    <a:pt x="551" y="1605"/>
                  </a:lnTo>
                  <a:lnTo>
                    <a:pt x="548" y="1599"/>
                  </a:lnTo>
                  <a:lnTo>
                    <a:pt x="548" y="1589"/>
                  </a:lnTo>
                  <a:lnTo>
                    <a:pt x="544" y="1578"/>
                  </a:lnTo>
                  <a:lnTo>
                    <a:pt x="543" y="1563"/>
                  </a:lnTo>
                  <a:lnTo>
                    <a:pt x="543" y="1545"/>
                  </a:lnTo>
                  <a:lnTo>
                    <a:pt x="549" y="1532"/>
                  </a:lnTo>
                  <a:lnTo>
                    <a:pt x="549" y="1519"/>
                  </a:lnTo>
                  <a:lnTo>
                    <a:pt x="546" y="1511"/>
                  </a:lnTo>
                  <a:lnTo>
                    <a:pt x="548" y="1508"/>
                  </a:lnTo>
                  <a:lnTo>
                    <a:pt x="551" y="1500"/>
                  </a:lnTo>
                  <a:lnTo>
                    <a:pt x="556" y="1489"/>
                  </a:lnTo>
                  <a:lnTo>
                    <a:pt x="564" y="1477"/>
                  </a:lnTo>
                  <a:lnTo>
                    <a:pt x="549" y="1463"/>
                  </a:lnTo>
                  <a:lnTo>
                    <a:pt x="541" y="1453"/>
                  </a:lnTo>
                  <a:lnTo>
                    <a:pt x="533" y="1448"/>
                  </a:lnTo>
                  <a:lnTo>
                    <a:pt x="520" y="1456"/>
                  </a:lnTo>
                  <a:lnTo>
                    <a:pt x="508" y="1456"/>
                  </a:lnTo>
                  <a:lnTo>
                    <a:pt x="498" y="1456"/>
                  </a:lnTo>
                  <a:lnTo>
                    <a:pt x="478" y="1455"/>
                  </a:lnTo>
                  <a:lnTo>
                    <a:pt x="473" y="1455"/>
                  </a:lnTo>
                  <a:lnTo>
                    <a:pt x="458" y="1456"/>
                  </a:lnTo>
                  <a:lnTo>
                    <a:pt x="439" y="1458"/>
                  </a:lnTo>
                  <a:lnTo>
                    <a:pt x="429" y="1456"/>
                  </a:lnTo>
                  <a:lnTo>
                    <a:pt x="420" y="1456"/>
                  </a:lnTo>
                  <a:lnTo>
                    <a:pt x="410" y="1458"/>
                  </a:lnTo>
                  <a:lnTo>
                    <a:pt x="404" y="1461"/>
                  </a:lnTo>
                  <a:lnTo>
                    <a:pt x="399" y="1466"/>
                  </a:lnTo>
                  <a:lnTo>
                    <a:pt x="401" y="1468"/>
                  </a:lnTo>
                  <a:lnTo>
                    <a:pt x="401" y="1473"/>
                  </a:lnTo>
                  <a:lnTo>
                    <a:pt x="397" y="1476"/>
                  </a:lnTo>
                  <a:lnTo>
                    <a:pt x="392" y="1482"/>
                  </a:lnTo>
                  <a:lnTo>
                    <a:pt x="394" y="1485"/>
                  </a:lnTo>
                  <a:lnTo>
                    <a:pt x="389" y="1487"/>
                  </a:lnTo>
                  <a:lnTo>
                    <a:pt x="391" y="1494"/>
                  </a:lnTo>
                  <a:lnTo>
                    <a:pt x="382" y="1494"/>
                  </a:lnTo>
                  <a:lnTo>
                    <a:pt x="377" y="1500"/>
                  </a:lnTo>
                  <a:lnTo>
                    <a:pt x="376" y="1502"/>
                  </a:lnTo>
                  <a:lnTo>
                    <a:pt x="376" y="1507"/>
                  </a:lnTo>
                  <a:lnTo>
                    <a:pt x="367" y="1505"/>
                  </a:lnTo>
                  <a:lnTo>
                    <a:pt x="361" y="1507"/>
                  </a:lnTo>
                  <a:lnTo>
                    <a:pt x="361" y="1511"/>
                  </a:lnTo>
                  <a:lnTo>
                    <a:pt x="358" y="1524"/>
                  </a:lnTo>
                  <a:lnTo>
                    <a:pt x="354" y="1529"/>
                  </a:lnTo>
                  <a:lnTo>
                    <a:pt x="349" y="1536"/>
                  </a:lnTo>
                  <a:lnTo>
                    <a:pt x="343" y="1536"/>
                  </a:lnTo>
                  <a:lnTo>
                    <a:pt x="338" y="1539"/>
                  </a:lnTo>
                  <a:lnTo>
                    <a:pt x="334" y="1545"/>
                  </a:lnTo>
                  <a:lnTo>
                    <a:pt x="334" y="1553"/>
                  </a:lnTo>
                  <a:lnTo>
                    <a:pt x="331" y="1557"/>
                  </a:lnTo>
                  <a:lnTo>
                    <a:pt x="328" y="1560"/>
                  </a:lnTo>
                  <a:lnTo>
                    <a:pt x="328" y="1566"/>
                  </a:lnTo>
                  <a:lnTo>
                    <a:pt x="329" y="1568"/>
                  </a:lnTo>
                  <a:lnTo>
                    <a:pt x="326" y="1573"/>
                  </a:lnTo>
                  <a:lnTo>
                    <a:pt x="329" y="1576"/>
                  </a:lnTo>
                  <a:lnTo>
                    <a:pt x="328" y="1578"/>
                  </a:lnTo>
                  <a:lnTo>
                    <a:pt x="326" y="1579"/>
                  </a:lnTo>
                  <a:lnTo>
                    <a:pt x="321" y="1579"/>
                  </a:lnTo>
                  <a:lnTo>
                    <a:pt x="318" y="1581"/>
                  </a:lnTo>
                  <a:lnTo>
                    <a:pt x="315" y="1581"/>
                  </a:lnTo>
                  <a:lnTo>
                    <a:pt x="306" y="1583"/>
                  </a:lnTo>
                  <a:lnTo>
                    <a:pt x="300" y="1581"/>
                  </a:lnTo>
                  <a:lnTo>
                    <a:pt x="296" y="1583"/>
                  </a:lnTo>
                  <a:lnTo>
                    <a:pt x="293" y="1584"/>
                  </a:lnTo>
                  <a:lnTo>
                    <a:pt x="290" y="1586"/>
                  </a:lnTo>
                  <a:lnTo>
                    <a:pt x="288" y="1587"/>
                  </a:lnTo>
                  <a:lnTo>
                    <a:pt x="285" y="1587"/>
                  </a:lnTo>
                  <a:lnTo>
                    <a:pt x="273" y="1587"/>
                  </a:lnTo>
                  <a:lnTo>
                    <a:pt x="262" y="1576"/>
                  </a:lnTo>
                  <a:lnTo>
                    <a:pt x="248" y="1570"/>
                  </a:lnTo>
                  <a:lnTo>
                    <a:pt x="242" y="1566"/>
                  </a:lnTo>
                  <a:lnTo>
                    <a:pt x="229" y="1565"/>
                  </a:lnTo>
                  <a:lnTo>
                    <a:pt x="217" y="1568"/>
                  </a:lnTo>
                  <a:lnTo>
                    <a:pt x="200" y="1566"/>
                  </a:lnTo>
                  <a:lnTo>
                    <a:pt x="186" y="1566"/>
                  </a:lnTo>
                  <a:lnTo>
                    <a:pt x="182" y="1568"/>
                  </a:lnTo>
                  <a:lnTo>
                    <a:pt x="166" y="1566"/>
                  </a:lnTo>
                  <a:lnTo>
                    <a:pt x="156" y="1555"/>
                  </a:lnTo>
                  <a:lnTo>
                    <a:pt x="152" y="1542"/>
                  </a:lnTo>
                  <a:lnTo>
                    <a:pt x="144" y="1536"/>
                  </a:lnTo>
                  <a:lnTo>
                    <a:pt x="141" y="1528"/>
                  </a:lnTo>
                  <a:lnTo>
                    <a:pt x="139" y="1523"/>
                  </a:lnTo>
                  <a:lnTo>
                    <a:pt x="138" y="1518"/>
                  </a:lnTo>
                  <a:lnTo>
                    <a:pt x="134" y="1515"/>
                  </a:lnTo>
                  <a:lnTo>
                    <a:pt x="131" y="1513"/>
                  </a:lnTo>
                  <a:lnTo>
                    <a:pt x="131" y="1511"/>
                  </a:lnTo>
                  <a:lnTo>
                    <a:pt x="133" y="1510"/>
                  </a:lnTo>
                  <a:lnTo>
                    <a:pt x="134" y="1508"/>
                  </a:lnTo>
                  <a:lnTo>
                    <a:pt x="136" y="1505"/>
                  </a:lnTo>
                  <a:lnTo>
                    <a:pt x="138" y="1505"/>
                  </a:lnTo>
                  <a:lnTo>
                    <a:pt x="139" y="1503"/>
                  </a:lnTo>
                  <a:lnTo>
                    <a:pt x="139" y="1502"/>
                  </a:lnTo>
                  <a:lnTo>
                    <a:pt x="139" y="1498"/>
                  </a:lnTo>
                  <a:lnTo>
                    <a:pt x="141" y="1494"/>
                  </a:lnTo>
                  <a:lnTo>
                    <a:pt x="144" y="1494"/>
                  </a:lnTo>
                  <a:lnTo>
                    <a:pt x="146" y="1494"/>
                  </a:lnTo>
                  <a:lnTo>
                    <a:pt x="147" y="1495"/>
                  </a:lnTo>
                  <a:lnTo>
                    <a:pt x="149" y="1495"/>
                  </a:lnTo>
                  <a:lnTo>
                    <a:pt x="152" y="1497"/>
                  </a:lnTo>
                  <a:lnTo>
                    <a:pt x="154" y="1498"/>
                  </a:lnTo>
                  <a:lnTo>
                    <a:pt x="159" y="1502"/>
                  </a:lnTo>
                  <a:lnTo>
                    <a:pt x="167" y="1505"/>
                  </a:lnTo>
                  <a:lnTo>
                    <a:pt x="172" y="1503"/>
                  </a:lnTo>
                  <a:lnTo>
                    <a:pt x="174" y="1502"/>
                  </a:lnTo>
                  <a:lnTo>
                    <a:pt x="177" y="1497"/>
                  </a:lnTo>
                  <a:lnTo>
                    <a:pt x="177" y="1495"/>
                  </a:lnTo>
                  <a:lnTo>
                    <a:pt x="177" y="1494"/>
                  </a:lnTo>
                  <a:lnTo>
                    <a:pt x="176" y="1492"/>
                  </a:lnTo>
                  <a:lnTo>
                    <a:pt x="176" y="1490"/>
                  </a:lnTo>
                  <a:lnTo>
                    <a:pt x="176" y="1485"/>
                  </a:lnTo>
                  <a:lnTo>
                    <a:pt x="176" y="1484"/>
                  </a:lnTo>
                  <a:lnTo>
                    <a:pt x="176" y="1481"/>
                  </a:lnTo>
                  <a:lnTo>
                    <a:pt x="176" y="1476"/>
                  </a:lnTo>
                  <a:lnTo>
                    <a:pt x="176" y="1473"/>
                  </a:lnTo>
                  <a:lnTo>
                    <a:pt x="177" y="1466"/>
                  </a:lnTo>
                  <a:lnTo>
                    <a:pt x="179" y="1463"/>
                  </a:lnTo>
                  <a:lnTo>
                    <a:pt x="181" y="1460"/>
                  </a:lnTo>
                  <a:lnTo>
                    <a:pt x="182" y="1456"/>
                  </a:lnTo>
                  <a:lnTo>
                    <a:pt x="184" y="1455"/>
                  </a:lnTo>
                  <a:lnTo>
                    <a:pt x="192" y="1450"/>
                  </a:lnTo>
                  <a:lnTo>
                    <a:pt x="197" y="1439"/>
                  </a:lnTo>
                  <a:lnTo>
                    <a:pt x="195" y="1439"/>
                  </a:lnTo>
                  <a:lnTo>
                    <a:pt x="192" y="1437"/>
                  </a:lnTo>
                  <a:lnTo>
                    <a:pt x="189" y="1434"/>
                  </a:lnTo>
                  <a:lnTo>
                    <a:pt x="187" y="1426"/>
                  </a:lnTo>
                  <a:lnTo>
                    <a:pt x="187" y="1421"/>
                  </a:lnTo>
                  <a:lnTo>
                    <a:pt x="186" y="1414"/>
                  </a:lnTo>
                  <a:lnTo>
                    <a:pt x="181" y="1406"/>
                  </a:lnTo>
                  <a:lnTo>
                    <a:pt x="179" y="1403"/>
                  </a:lnTo>
                  <a:lnTo>
                    <a:pt x="177" y="1396"/>
                  </a:lnTo>
                  <a:lnTo>
                    <a:pt x="179" y="1392"/>
                  </a:lnTo>
                  <a:lnTo>
                    <a:pt x="182" y="1382"/>
                  </a:lnTo>
                  <a:lnTo>
                    <a:pt x="182" y="1372"/>
                  </a:lnTo>
                  <a:lnTo>
                    <a:pt x="179" y="1366"/>
                  </a:lnTo>
                  <a:lnTo>
                    <a:pt x="176" y="1359"/>
                  </a:lnTo>
                  <a:lnTo>
                    <a:pt x="172" y="1351"/>
                  </a:lnTo>
                  <a:lnTo>
                    <a:pt x="171" y="1338"/>
                  </a:lnTo>
                  <a:lnTo>
                    <a:pt x="167" y="1327"/>
                  </a:lnTo>
                  <a:lnTo>
                    <a:pt x="166" y="1325"/>
                  </a:lnTo>
                  <a:lnTo>
                    <a:pt x="164" y="1324"/>
                  </a:lnTo>
                  <a:lnTo>
                    <a:pt x="161" y="1324"/>
                  </a:lnTo>
                  <a:lnTo>
                    <a:pt x="159" y="1322"/>
                  </a:lnTo>
                  <a:lnTo>
                    <a:pt x="154" y="1319"/>
                  </a:lnTo>
                  <a:lnTo>
                    <a:pt x="147" y="1316"/>
                  </a:lnTo>
                  <a:lnTo>
                    <a:pt x="139" y="1309"/>
                  </a:lnTo>
                  <a:lnTo>
                    <a:pt x="134" y="1307"/>
                  </a:lnTo>
                  <a:lnTo>
                    <a:pt x="124" y="1303"/>
                  </a:lnTo>
                  <a:lnTo>
                    <a:pt x="118" y="1301"/>
                  </a:lnTo>
                  <a:lnTo>
                    <a:pt x="113" y="1301"/>
                  </a:lnTo>
                  <a:lnTo>
                    <a:pt x="108" y="1301"/>
                  </a:lnTo>
                  <a:lnTo>
                    <a:pt x="103" y="1301"/>
                  </a:lnTo>
                  <a:lnTo>
                    <a:pt x="96" y="1301"/>
                  </a:lnTo>
                  <a:lnTo>
                    <a:pt x="91" y="1301"/>
                  </a:lnTo>
                  <a:lnTo>
                    <a:pt x="85" y="1301"/>
                  </a:lnTo>
                  <a:lnTo>
                    <a:pt x="76" y="1303"/>
                  </a:lnTo>
                  <a:lnTo>
                    <a:pt x="70" y="1303"/>
                  </a:lnTo>
                  <a:lnTo>
                    <a:pt x="68" y="1303"/>
                  </a:lnTo>
                  <a:lnTo>
                    <a:pt x="66" y="1295"/>
                  </a:lnTo>
                  <a:lnTo>
                    <a:pt x="66" y="1286"/>
                  </a:lnTo>
                  <a:lnTo>
                    <a:pt x="66" y="1280"/>
                  </a:lnTo>
                  <a:lnTo>
                    <a:pt x="63" y="1280"/>
                  </a:lnTo>
                  <a:lnTo>
                    <a:pt x="60" y="1273"/>
                  </a:lnTo>
                  <a:lnTo>
                    <a:pt x="63" y="1269"/>
                  </a:lnTo>
                  <a:lnTo>
                    <a:pt x="66" y="1264"/>
                  </a:lnTo>
                  <a:lnTo>
                    <a:pt x="71" y="1261"/>
                  </a:lnTo>
                  <a:lnTo>
                    <a:pt x="76" y="1259"/>
                  </a:lnTo>
                  <a:lnTo>
                    <a:pt x="78" y="1257"/>
                  </a:lnTo>
                  <a:lnTo>
                    <a:pt x="78" y="1256"/>
                  </a:lnTo>
                  <a:lnTo>
                    <a:pt x="78" y="1252"/>
                  </a:lnTo>
                  <a:lnTo>
                    <a:pt x="78" y="1248"/>
                  </a:lnTo>
                  <a:lnTo>
                    <a:pt x="75" y="1240"/>
                  </a:lnTo>
                  <a:lnTo>
                    <a:pt x="80" y="1235"/>
                  </a:lnTo>
                  <a:lnTo>
                    <a:pt x="86" y="1233"/>
                  </a:lnTo>
                  <a:lnTo>
                    <a:pt x="90" y="1231"/>
                  </a:lnTo>
                  <a:lnTo>
                    <a:pt x="91" y="1225"/>
                  </a:lnTo>
                  <a:lnTo>
                    <a:pt x="93" y="1220"/>
                  </a:lnTo>
                  <a:lnTo>
                    <a:pt x="93" y="1214"/>
                  </a:lnTo>
                  <a:lnTo>
                    <a:pt x="91" y="1207"/>
                  </a:lnTo>
                  <a:lnTo>
                    <a:pt x="88" y="1204"/>
                  </a:lnTo>
                  <a:lnTo>
                    <a:pt x="86" y="1199"/>
                  </a:lnTo>
                  <a:lnTo>
                    <a:pt x="85" y="1191"/>
                  </a:lnTo>
                  <a:lnTo>
                    <a:pt x="86" y="1186"/>
                  </a:lnTo>
                  <a:lnTo>
                    <a:pt x="91" y="1183"/>
                  </a:lnTo>
                  <a:lnTo>
                    <a:pt x="93" y="1176"/>
                  </a:lnTo>
                  <a:lnTo>
                    <a:pt x="100" y="1173"/>
                  </a:lnTo>
                  <a:lnTo>
                    <a:pt x="101" y="1168"/>
                  </a:lnTo>
                  <a:lnTo>
                    <a:pt x="109" y="1162"/>
                  </a:lnTo>
                  <a:lnTo>
                    <a:pt x="106" y="1154"/>
                  </a:lnTo>
                  <a:lnTo>
                    <a:pt x="108" y="1146"/>
                  </a:lnTo>
                  <a:lnTo>
                    <a:pt x="104" y="1139"/>
                  </a:lnTo>
                  <a:lnTo>
                    <a:pt x="104" y="1133"/>
                  </a:lnTo>
                  <a:lnTo>
                    <a:pt x="100" y="1126"/>
                  </a:lnTo>
                  <a:lnTo>
                    <a:pt x="93" y="1125"/>
                  </a:lnTo>
                  <a:lnTo>
                    <a:pt x="86" y="1125"/>
                  </a:lnTo>
                  <a:lnTo>
                    <a:pt x="81" y="1118"/>
                  </a:lnTo>
                  <a:lnTo>
                    <a:pt x="75" y="1115"/>
                  </a:lnTo>
                  <a:lnTo>
                    <a:pt x="71" y="1110"/>
                  </a:lnTo>
                  <a:lnTo>
                    <a:pt x="70" y="1105"/>
                  </a:lnTo>
                  <a:lnTo>
                    <a:pt x="68" y="1102"/>
                  </a:lnTo>
                  <a:lnTo>
                    <a:pt x="65" y="1105"/>
                  </a:lnTo>
                  <a:lnTo>
                    <a:pt x="61" y="1105"/>
                  </a:lnTo>
                  <a:lnTo>
                    <a:pt x="58" y="1100"/>
                  </a:lnTo>
                  <a:lnTo>
                    <a:pt x="53" y="1095"/>
                  </a:lnTo>
                  <a:lnTo>
                    <a:pt x="53" y="1092"/>
                  </a:lnTo>
                  <a:lnTo>
                    <a:pt x="52" y="1089"/>
                  </a:lnTo>
                  <a:lnTo>
                    <a:pt x="50" y="1083"/>
                  </a:lnTo>
                  <a:lnTo>
                    <a:pt x="47" y="1073"/>
                  </a:lnTo>
                  <a:lnTo>
                    <a:pt x="43" y="1066"/>
                  </a:lnTo>
                  <a:lnTo>
                    <a:pt x="40" y="1063"/>
                  </a:lnTo>
                  <a:lnTo>
                    <a:pt x="33" y="1065"/>
                  </a:lnTo>
                  <a:lnTo>
                    <a:pt x="28" y="1063"/>
                  </a:lnTo>
                  <a:lnTo>
                    <a:pt x="27" y="1058"/>
                  </a:lnTo>
                  <a:lnTo>
                    <a:pt x="22" y="1053"/>
                  </a:lnTo>
                  <a:lnTo>
                    <a:pt x="18" y="1049"/>
                  </a:lnTo>
                  <a:lnTo>
                    <a:pt x="15" y="1044"/>
                  </a:lnTo>
                  <a:lnTo>
                    <a:pt x="9" y="1042"/>
                  </a:lnTo>
                  <a:lnTo>
                    <a:pt x="4" y="1037"/>
                  </a:lnTo>
                  <a:lnTo>
                    <a:pt x="2" y="1029"/>
                  </a:lnTo>
                  <a:lnTo>
                    <a:pt x="0" y="1021"/>
                  </a:lnTo>
                  <a:lnTo>
                    <a:pt x="0" y="1013"/>
                  </a:lnTo>
                  <a:lnTo>
                    <a:pt x="5" y="1006"/>
                  </a:lnTo>
                  <a:lnTo>
                    <a:pt x="7" y="1003"/>
                  </a:lnTo>
                  <a:lnTo>
                    <a:pt x="10" y="997"/>
                  </a:lnTo>
                  <a:lnTo>
                    <a:pt x="17" y="985"/>
                  </a:lnTo>
                  <a:lnTo>
                    <a:pt x="18" y="984"/>
                  </a:lnTo>
                  <a:lnTo>
                    <a:pt x="20" y="979"/>
                  </a:lnTo>
                  <a:lnTo>
                    <a:pt x="25" y="969"/>
                  </a:lnTo>
                  <a:lnTo>
                    <a:pt x="28" y="961"/>
                  </a:lnTo>
                  <a:lnTo>
                    <a:pt x="30" y="951"/>
                  </a:lnTo>
                  <a:lnTo>
                    <a:pt x="38" y="947"/>
                  </a:lnTo>
                  <a:lnTo>
                    <a:pt x="47" y="948"/>
                  </a:lnTo>
                  <a:lnTo>
                    <a:pt x="48" y="940"/>
                  </a:lnTo>
                  <a:lnTo>
                    <a:pt x="57" y="937"/>
                  </a:lnTo>
                  <a:lnTo>
                    <a:pt x="55" y="932"/>
                  </a:lnTo>
                  <a:lnTo>
                    <a:pt x="61" y="927"/>
                  </a:lnTo>
                  <a:lnTo>
                    <a:pt x="65" y="922"/>
                  </a:lnTo>
                  <a:lnTo>
                    <a:pt x="60" y="916"/>
                  </a:lnTo>
                  <a:lnTo>
                    <a:pt x="61" y="913"/>
                  </a:lnTo>
                  <a:lnTo>
                    <a:pt x="63" y="911"/>
                  </a:lnTo>
                  <a:lnTo>
                    <a:pt x="58" y="909"/>
                  </a:lnTo>
                  <a:lnTo>
                    <a:pt x="53" y="908"/>
                  </a:lnTo>
                  <a:lnTo>
                    <a:pt x="47" y="908"/>
                  </a:lnTo>
                  <a:lnTo>
                    <a:pt x="50" y="901"/>
                  </a:lnTo>
                  <a:lnTo>
                    <a:pt x="45" y="895"/>
                  </a:lnTo>
                  <a:lnTo>
                    <a:pt x="47" y="885"/>
                  </a:lnTo>
                  <a:lnTo>
                    <a:pt x="38" y="888"/>
                  </a:lnTo>
                  <a:lnTo>
                    <a:pt x="37" y="879"/>
                  </a:lnTo>
                  <a:lnTo>
                    <a:pt x="40" y="872"/>
                  </a:lnTo>
                  <a:lnTo>
                    <a:pt x="42" y="862"/>
                  </a:lnTo>
                  <a:lnTo>
                    <a:pt x="43" y="858"/>
                  </a:lnTo>
                  <a:lnTo>
                    <a:pt x="48" y="856"/>
                  </a:lnTo>
                  <a:lnTo>
                    <a:pt x="53" y="851"/>
                  </a:lnTo>
                  <a:lnTo>
                    <a:pt x="65" y="853"/>
                  </a:lnTo>
                  <a:lnTo>
                    <a:pt x="78" y="861"/>
                  </a:lnTo>
                  <a:lnTo>
                    <a:pt x="96" y="872"/>
                  </a:lnTo>
                  <a:lnTo>
                    <a:pt x="126" y="858"/>
                  </a:lnTo>
                  <a:lnTo>
                    <a:pt x="133" y="853"/>
                  </a:lnTo>
                  <a:lnTo>
                    <a:pt x="143" y="848"/>
                  </a:lnTo>
                  <a:lnTo>
                    <a:pt x="146" y="846"/>
                  </a:lnTo>
                  <a:lnTo>
                    <a:pt x="154" y="840"/>
                  </a:lnTo>
                  <a:lnTo>
                    <a:pt x="156" y="840"/>
                  </a:lnTo>
                  <a:lnTo>
                    <a:pt x="159" y="837"/>
                  </a:lnTo>
                  <a:lnTo>
                    <a:pt x="164" y="835"/>
                  </a:lnTo>
                  <a:lnTo>
                    <a:pt x="179" y="832"/>
                  </a:lnTo>
                  <a:lnTo>
                    <a:pt x="195" y="827"/>
                  </a:lnTo>
                  <a:lnTo>
                    <a:pt x="212" y="809"/>
                  </a:lnTo>
                  <a:lnTo>
                    <a:pt x="215" y="796"/>
                  </a:lnTo>
                  <a:lnTo>
                    <a:pt x="224" y="788"/>
                  </a:lnTo>
                  <a:lnTo>
                    <a:pt x="238" y="778"/>
                  </a:lnTo>
                  <a:lnTo>
                    <a:pt x="233" y="765"/>
                  </a:lnTo>
                  <a:lnTo>
                    <a:pt x="233" y="757"/>
                  </a:lnTo>
                  <a:lnTo>
                    <a:pt x="235" y="751"/>
                  </a:lnTo>
                  <a:lnTo>
                    <a:pt x="238" y="746"/>
                  </a:lnTo>
                  <a:lnTo>
                    <a:pt x="243" y="739"/>
                  </a:lnTo>
                  <a:lnTo>
                    <a:pt x="255" y="741"/>
                  </a:lnTo>
                  <a:lnTo>
                    <a:pt x="262" y="738"/>
                  </a:lnTo>
                  <a:lnTo>
                    <a:pt x="267" y="736"/>
                  </a:lnTo>
                  <a:lnTo>
                    <a:pt x="265" y="727"/>
                  </a:lnTo>
                  <a:lnTo>
                    <a:pt x="268" y="722"/>
                  </a:lnTo>
                  <a:lnTo>
                    <a:pt x="275" y="714"/>
                  </a:lnTo>
                  <a:lnTo>
                    <a:pt x="283" y="709"/>
                  </a:lnTo>
                  <a:lnTo>
                    <a:pt x="281" y="701"/>
                  </a:lnTo>
                  <a:lnTo>
                    <a:pt x="283" y="693"/>
                  </a:lnTo>
                  <a:lnTo>
                    <a:pt x="278" y="686"/>
                  </a:lnTo>
                  <a:lnTo>
                    <a:pt x="285" y="680"/>
                  </a:lnTo>
                  <a:lnTo>
                    <a:pt x="291" y="673"/>
                  </a:lnTo>
                  <a:lnTo>
                    <a:pt x="296" y="670"/>
                  </a:lnTo>
                  <a:lnTo>
                    <a:pt x="298" y="660"/>
                  </a:lnTo>
                  <a:lnTo>
                    <a:pt x="311" y="655"/>
                  </a:lnTo>
                  <a:lnTo>
                    <a:pt x="315" y="652"/>
                  </a:lnTo>
                  <a:lnTo>
                    <a:pt x="316" y="647"/>
                  </a:lnTo>
                  <a:lnTo>
                    <a:pt x="316" y="642"/>
                  </a:lnTo>
                  <a:lnTo>
                    <a:pt x="316" y="639"/>
                  </a:lnTo>
                  <a:lnTo>
                    <a:pt x="318" y="631"/>
                  </a:lnTo>
                  <a:lnTo>
                    <a:pt x="319" y="618"/>
                  </a:lnTo>
                  <a:lnTo>
                    <a:pt x="318" y="610"/>
                  </a:lnTo>
                  <a:lnTo>
                    <a:pt x="313" y="600"/>
                  </a:lnTo>
                  <a:lnTo>
                    <a:pt x="313" y="584"/>
                  </a:lnTo>
                  <a:lnTo>
                    <a:pt x="311" y="579"/>
                  </a:lnTo>
                  <a:lnTo>
                    <a:pt x="313" y="574"/>
                  </a:lnTo>
                  <a:lnTo>
                    <a:pt x="315" y="565"/>
                  </a:lnTo>
                  <a:lnTo>
                    <a:pt x="318" y="550"/>
                  </a:lnTo>
                  <a:lnTo>
                    <a:pt x="315" y="539"/>
                  </a:lnTo>
                  <a:lnTo>
                    <a:pt x="316" y="521"/>
                  </a:lnTo>
                  <a:lnTo>
                    <a:pt x="329" y="513"/>
                  </a:lnTo>
                  <a:lnTo>
                    <a:pt x="338" y="513"/>
                  </a:lnTo>
                  <a:lnTo>
                    <a:pt x="351" y="513"/>
                  </a:lnTo>
                  <a:lnTo>
                    <a:pt x="354" y="502"/>
                  </a:lnTo>
                  <a:lnTo>
                    <a:pt x="353" y="500"/>
                  </a:lnTo>
                  <a:lnTo>
                    <a:pt x="353" y="495"/>
                  </a:lnTo>
                  <a:lnTo>
                    <a:pt x="351" y="487"/>
                  </a:lnTo>
                  <a:lnTo>
                    <a:pt x="356" y="481"/>
                  </a:lnTo>
                  <a:lnTo>
                    <a:pt x="362" y="474"/>
                  </a:lnTo>
                  <a:lnTo>
                    <a:pt x="367" y="461"/>
                  </a:lnTo>
                  <a:lnTo>
                    <a:pt x="366" y="451"/>
                  </a:lnTo>
                  <a:lnTo>
                    <a:pt x="372" y="447"/>
                  </a:lnTo>
                  <a:lnTo>
                    <a:pt x="379" y="443"/>
                  </a:lnTo>
                  <a:lnTo>
                    <a:pt x="387" y="439"/>
                  </a:lnTo>
                  <a:lnTo>
                    <a:pt x="399" y="435"/>
                  </a:lnTo>
                  <a:lnTo>
                    <a:pt x="407" y="430"/>
                  </a:lnTo>
                  <a:lnTo>
                    <a:pt x="414" y="432"/>
                  </a:lnTo>
                  <a:lnTo>
                    <a:pt x="419" y="439"/>
                  </a:lnTo>
                  <a:lnTo>
                    <a:pt x="424" y="450"/>
                  </a:lnTo>
                  <a:lnTo>
                    <a:pt x="434" y="447"/>
                  </a:lnTo>
                  <a:lnTo>
                    <a:pt x="437" y="442"/>
                  </a:lnTo>
                  <a:lnTo>
                    <a:pt x="434" y="435"/>
                  </a:lnTo>
                  <a:lnTo>
                    <a:pt x="440" y="434"/>
                  </a:lnTo>
                  <a:lnTo>
                    <a:pt x="448" y="430"/>
                  </a:lnTo>
                  <a:lnTo>
                    <a:pt x="458" y="435"/>
                  </a:lnTo>
                  <a:lnTo>
                    <a:pt x="463" y="435"/>
                  </a:lnTo>
                  <a:lnTo>
                    <a:pt x="475" y="432"/>
                  </a:lnTo>
                  <a:lnTo>
                    <a:pt x="483" y="427"/>
                  </a:lnTo>
                  <a:lnTo>
                    <a:pt x="495" y="421"/>
                  </a:lnTo>
                  <a:lnTo>
                    <a:pt x="503" y="414"/>
                  </a:lnTo>
                  <a:lnTo>
                    <a:pt x="501" y="405"/>
                  </a:lnTo>
                  <a:lnTo>
                    <a:pt x="496" y="393"/>
                  </a:lnTo>
                  <a:lnTo>
                    <a:pt x="500" y="383"/>
                  </a:lnTo>
                  <a:lnTo>
                    <a:pt x="508" y="380"/>
                  </a:lnTo>
                  <a:lnTo>
                    <a:pt x="518" y="383"/>
                  </a:lnTo>
                  <a:lnTo>
                    <a:pt x="526" y="377"/>
                  </a:lnTo>
                  <a:lnTo>
                    <a:pt x="528" y="375"/>
                  </a:lnTo>
                  <a:lnTo>
                    <a:pt x="533" y="372"/>
                  </a:lnTo>
                  <a:lnTo>
                    <a:pt x="534" y="361"/>
                  </a:lnTo>
                  <a:lnTo>
                    <a:pt x="541" y="353"/>
                  </a:lnTo>
                  <a:lnTo>
                    <a:pt x="541" y="343"/>
                  </a:lnTo>
                  <a:lnTo>
                    <a:pt x="548" y="333"/>
                  </a:lnTo>
                  <a:lnTo>
                    <a:pt x="554" y="324"/>
                  </a:lnTo>
                  <a:lnTo>
                    <a:pt x="553" y="319"/>
                  </a:lnTo>
                  <a:lnTo>
                    <a:pt x="553" y="316"/>
                  </a:lnTo>
                  <a:lnTo>
                    <a:pt x="554" y="306"/>
                  </a:lnTo>
                  <a:lnTo>
                    <a:pt x="554" y="301"/>
                  </a:lnTo>
                  <a:lnTo>
                    <a:pt x="551" y="291"/>
                  </a:lnTo>
                  <a:lnTo>
                    <a:pt x="556" y="288"/>
                  </a:lnTo>
                  <a:lnTo>
                    <a:pt x="563" y="288"/>
                  </a:lnTo>
                  <a:lnTo>
                    <a:pt x="566" y="288"/>
                  </a:lnTo>
                  <a:lnTo>
                    <a:pt x="573" y="296"/>
                  </a:lnTo>
                  <a:lnTo>
                    <a:pt x="579" y="298"/>
                  </a:lnTo>
                  <a:lnTo>
                    <a:pt x="591" y="296"/>
                  </a:lnTo>
                  <a:lnTo>
                    <a:pt x="599" y="293"/>
                  </a:lnTo>
                  <a:lnTo>
                    <a:pt x="602" y="288"/>
                  </a:lnTo>
                  <a:lnTo>
                    <a:pt x="602" y="278"/>
                  </a:lnTo>
                  <a:lnTo>
                    <a:pt x="599" y="269"/>
                  </a:lnTo>
                  <a:lnTo>
                    <a:pt x="601" y="261"/>
                  </a:lnTo>
                  <a:lnTo>
                    <a:pt x="602" y="249"/>
                  </a:lnTo>
                  <a:lnTo>
                    <a:pt x="602" y="238"/>
                  </a:lnTo>
                  <a:lnTo>
                    <a:pt x="601" y="235"/>
                  </a:lnTo>
                  <a:lnTo>
                    <a:pt x="594" y="225"/>
                  </a:lnTo>
                  <a:lnTo>
                    <a:pt x="587" y="218"/>
                  </a:lnTo>
                  <a:lnTo>
                    <a:pt x="577" y="217"/>
                  </a:lnTo>
                  <a:lnTo>
                    <a:pt x="569" y="217"/>
                  </a:lnTo>
                  <a:lnTo>
                    <a:pt x="559" y="209"/>
                  </a:lnTo>
                  <a:lnTo>
                    <a:pt x="554" y="204"/>
                  </a:lnTo>
                  <a:lnTo>
                    <a:pt x="551" y="193"/>
                  </a:lnTo>
                  <a:lnTo>
                    <a:pt x="541" y="188"/>
                  </a:lnTo>
                  <a:lnTo>
                    <a:pt x="539" y="183"/>
                  </a:lnTo>
                  <a:lnTo>
                    <a:pt x="536" y="178"/>
                  </a:lnTo>
                  <a:lnTo>
                    <a:pt x="541" y="178"/>
                  </a:lnTo>
                  <a:lnTo>
                    <a:pt x="544" y="172"/>
                  </a:lnTo>
                  <a:lnTo>
                    <a:pt x="548" y="163"/>
                  </a:lnTo>
                  <a:lnTo>
                    <a:pt x="548" y="154"/>
                  </a:lnTo>
                  <a:lnTo>
                    <a:pt x="549" y="142"/>
                  </a:lnTo>
                  <a:lnTo>
                    <a:pt x="553" y="131"/>
                  </a:lnTo>
                  <a:lnTo>
                    <a:pt x="556" y="123"/>
                  </a:lnTo>
                  <a:lnTo>
                    <a:pt x="559" y="120"/>
                  </a:lnTo>
                  <a:lnTo>
                    <a:pt x="564" y="110"/>
                  </a:lnTo>
                  <a:lnTo>
                    <a:pt x="563" y="104"/>
                  </a:lnTo>
                  <a:lnTo>
                    <a:pt x="563" y="94"/>
                  </a:lnTo>
                  <a:lnTo>
                    <a:pt x="563" y="84"/>
                  </a:lnTo>
                  <a:lnTo>
                    <a:pt x="561" y="73"/>
                  </a:lnTo>
                  <a:lnTo>
                    <a:pt x="561" y="61"/>
                  </a:lnTo>
                  <a:lnTo>
                    <a:pt x="563" y="52"/>
                  </a:lnTo>
                  <a:lnTo>
                    <a:pt x="561" y="39"/>
                  </a:lnTo>
                  <a:lnTo>
                    <a:pt x="561" y="31"/>
                  </a:lnTo>
                  <a:lnTo>
                    <a:pt x="566" y="26"/>
                  </a:lnTo>
                  <a:lnTo>
                    <a:pt x="571" y="21"/>
                  </a:lnTo>
                  <a:lnTo>
                    <a:pt x="574" y="15"/>
                  </a:lnTo>
                  <a:lnTo>
                    <a:pt x="581" y="6"/>
                  </a:lnTo>
                  <a:lnTo>
                    <a:pt x="58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18" name="Freeform 219"/>
            <p:cNvSpPr>
              <a:spLocks/>
            </p:cNvSpPr>
            <p:nvPr/>
          </p:nvSpPr>
          <p:spPr bwMode="auto">
            <a:xfrm>
              <a:off x="2052638" y="10140158"/>
              <a:ext cx="338138" cy="825500"/>
            </a:xfrm>
            <a:custGeom>
              <a:avLst/>
              <a:gdLst>
                <a:gd name="T0" fmla="*/ 9 w 425"/>
                <a:gd name="T1" fmla="*/ 8 h 1039"/>
                <a:gd name="T2" fmla="*/ 24 w 425"/>
                <a:gd name="T3" fmla="*/ 13 h 1039"/>
                <a:gd name="T4" fmla="*/ 32 w 425"/>
                <a:gd name="T5" fmla="*/ 10 h 1039"/>
                <a:gd name="T6" fmla="*/ 35 w 425"/>
                <a:gd name="T7" fmla="*/ 19 h 1039"/>
                <a:gd name="T8" fmla="*/ 57 w 425"/>
                <a:gd name="T9" fmla="*/ 28 h 1039"/>
                <a:gd name="T10" fmla="*/ 67 w 425"/>
                <a:gd name="T11" fmla="*/ 19 h 1039"/>
                <a:gd name="T12" fmla="*/ 81 w 425"/>
                <a:gd name="T13" fmla="*/ 39 h 1039"/>
                <a:gd name="T14" fmla="*/ 85 w 425"/>
                <a:gd name="T15" fmla="*/ 65 h 1039"/>
                <a:gd name="T16" fmla="*/ 106 w 425"/>
                <a:gd name="T17" fmla="*/ 86 h 1039"/>
                <a:gd name="T18" fmla="*/ 111 w 425"/>
                <a:gd name="T19" fmla="*/ 99 h 1039"/>
                <a:gd name="T20" fmla="*/ 120 w 425"/>
                <a:gd name="T21" fmla="*/ 113 h 1039"/>
                <a:gd name="T22" fmla="*/ 121 w 425"/>
                <a:gd name="T23" fmla="*/ 129 h 1039"/>
                <a:gd name="T24" fmla="*/ 115 w 425"/>
                <a:gd name="T25" fmla="*/ 162 h 1039"/>
                <a:gd name="T26" fmla="*/ 116 w 425"/>
                <a:gd name="T27" fmla="*/ 183 h 1039"/>
                <a:gd name="T28" fmla="*/ 121 w 425"/>
                <a:gd name="T29" fmla="*/ 210 h 1039"/>
                <a:gd name="T30" fmla="*/ 134 w 425"/>
                <a:gd name="T31" fmla="*/ 220 h 1039"/>
                <a:gd name="T32" fmla="*/ 149 w 425"/>
                <a:gd name="T33" fmla="*/ 239 h 1039"/>
                <a:gd name="T34" fmla="*/ 154 w 425"/>
                <a:gd name="T35" fmla="*/ 254 h 1039"/>
                <a:gd name="T36" fmla="*/ 156 w 425"/>
                <a:gd name="T37" fmla="*/ 277 h 1039"/>
                <a:gd name="T38" fmla="*/ 154 w 425"/>
                <a:gd name="T39" fmla="*/ 290 h 1039"/>
                <a:gd name="T40" fmla="*/ 156 w 425"/>
                <a:gd name="T41" fmla="*/ 312 h 1039"/>
                <a:gd name="T42" fmla="*/ 161 w 425"/>
                <a:gd name="T43" fmla="*/ 337 h 1039"/>
                <a:gd name="T44" fmla="*/ 163 w 425"/>
                <a:gd name="T45" fmla="*/ 340 h 1039"/>
                <a:gd name="T46" fmla="*/ 171 w 425"/>
                <a:gd name="T47" fmla="*/ 345 h 1039"/>
                <a:gd name="T48" fmla="*/ 167 w 425"/>
                <a:gd name="T49" fmla="*/ 358 h 1039"/>
                <a:gd name="T50" fmla="*/ 156 w 425"/>
                <a:gd name="T51" fmla="*/ 390 h 1039"/>
                <a:gd name="T52" fmla="*/ 156 w 425"/>
                <a:gd name="T53" fmla="*/ 413 h 1039"/>
                <a:gd name="T54" fmla="*/ 161 w 425"/>
                <a:gd name="T55" fmla="*/ 456 h 1039"/>
                <a:gd name="T56" fmla="*/ 169 w 425"/>
                <a:gd name="T57" fmla="*/ 516 h 1039"/>
                <a:gd name="T58" fmla="*/ 177 w 425"/>
                <a:gd name="T59" fmla="*/ 566 h 1039"/>
                <a:gd name="T60" fmla="*/ 179 w 425"/>
                <a:gd name="T61" fmla="*/ 576 h 1039"/>
                <a:gd name="T62" fmla="*/ 182 w 425"/>
                <a:gd name="T63" fmla="*/ 599 h 1039"/>
                <a:gd name="T64" fmla="*/ 184 w 425"/>
                <a:gd name="T65" fmla="*/ 629 h 1039"/>
                <a:gd name="T66" fmla="*/ 194 w 425"/>
                <a:gd name="T67" fmla="*/ 691 h 1039"/>
                <a:gd name="T68" fmla="*/ 197 w 425"/>
                <a:gd name="T69" fmla="*/ 739 h 1039"/>
                <a:gd name="T70" fmla="*/ 210 w 425"/>
                <a:gd name="T71" fmla="*/ 796 h 1039"/>
                <a:gd name="T72" fmla="*/ 217 w 425"/>
                <a:gd name="T73" fmla="*/ 812 h 1039"/>
                <a:gd name="T74" fmla="*/ 244 w 425"/>
                <a:gd name="T75" fmla="*/ 830 h 1039"/>
                <a:gd name="T76" fmla="*/ 267 w 425"/>
                <a:gd name="T77" fmla="*/ 843 h 1039"/>
                <a:gd name="T78" fmla="*/ 287 w 425"/>
                <a:gd name="T79" fmla="*/ 851 h 1039"/>
                <a:gd name="T80" fmla="*/ 303 w 425"/>
                <a:gd name="T81" fmla="*/ 877 h 1039"/>
                <a:gd name="T82" fmla="*/ 315 w 425"/>
                <a:gd name="T83" fmla="*/ 906 h 1039"/>
                <a:gd name="T84" fmla="*/ 326 w 425"/>
                <a:gd name="T85" fmla="*/ 935 h 1039"/>
                <a:gd name="T86" fmla="*/ 343 w 425"/>
                <a:gd name="T87" fmla="*/ 982 h 1039"/>
                <a:gd name="T88" fmla="*/ 348 w 425"/>
                <a:gd name="T89" fmla="*/ 998 h 1039"/>
                <a:gd name="T90" fmla="*/ 359 w 425"/>
                <a:gd name="T91" fmla="*/ 995 h 1039"/>
                <a:gd name="T92" fmla="*/ 391 w 425"/>
                <a:gd name="T93" fmla="*/ 1016 h 1039"/>
                <a:gd name="T94" fmla="*/ 406 w 425"/>
                <a:gd name="T95" fmla="*/ 1029 h 1039"/>
                <a:gd name="T96" fmla="*/ 412 w 425"/>
                <a:gd name="T97" fmla="*/ 1039 h 1039"/>
                <a:gd name="T98" fmla="*/ 417 w 425"/>
                <a:gd name="T99" fmla="*/ 1031 h 1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25" h="1039">
                  <a:moveTo>
                    <a:pt x="0" y="0"/>
                  </a:moveTo>
                  <a:lnTo>
                    <a:pt x="5" y="2"/>
                  </a:lnTo>
                  <a:lnTo>
                    <a:pt x="9" y="8"/>
                  </a:lnTo>
                  <a:lnTo>
                    <a:pt x="14" y="1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10"/>
                  </a:lnTo>
                  <a:lnTo>
                    <a:pt x="30" y="13"/>
                  </a:lnTo>
                  <a:lnTo>
                    <a:pt x="32" y="10"/>
                  </a:lnTo>
                  <a:lnTo>
                    <a:pt x="35" y="6"/>
                  </a:lnTo>
                  <a:lnTo>
                    <a:pt x="42" y="8"/>
                  </a:lnTo>
                  <a:lnTo>
                    <a:pt x="35" y="19"/>
                  </a:lnTo>
                  <a:lnTo>
                    <a:pt x="40" y="28"/>
                  </a:lnTo>
                  <a:lnTo>
                    <a:pt x="48" y="26"/>
                  </a:lnTo>
                  <a:lnTo>
                    <a:pt x="57" y="28"/>
                  </a:lnTo>
                  <a:lnTo>
                    <a:pt x="63" y="26"/>
                  </a:lnTo>
                  <a:lnTo>
                    <a:pt x="65" y="23"/>
                  </a:lnTo>
                  <a:lnTo>
                    <a:pt x="67" y="19"/>
                  </a:lnTo>
                  <a:lnTo>
                    <a:pt x="72" y="18"/>
                  </a:lnTo>
                  <a:lnTo>
                    <a:pt x="78" y="26"/>
                  </a:lnTo>
                  <a:lnTo>
                    <a:pt x="81" y="39"/>
                  </a:lnTo>
                  <a:lnTo>
                    <a:pt x="85" y="44"/>
                  </a:lnTo>
                  <a:lnTo>
                    <a:pt x="85" y="53"/>
                  </a:lnTo>
                  <a:lnTo>
                    <a:pt x="85" y="65"/>
                  </a:lnTo>
                  <a:lnTo>
                    <a:pt x="88" y="74"/>
                  </a:lnTo>
                  <a:lnTo>
                    <a:pt x="95" y="79"/>
                  </a:lnTo>
                  <a:lnTo>
                    <a:pt x="106" y="86"/>
                  </a:lnTo>
                  <a:lnTo>
                    <a:pt x="106" y="95"/>
                  </a:lnTo>
                  <a:lnTo>
                    <a:pt x="108" y="97"/>
                  </a:lnTo>
                  <a:lnTo>
                    <a:pt x="111" y="99"/>
                  </a:lnTo>
                  <a:lnTo>
                    <a:pt x="115" y="104"/>
                  </a:lnTo>
                  <a:lnTo>
                    <a:pt x="115" y="110"/>
                  </a:lnTo>
                  <a:lnTo>
                    <a:pt x="120" y="113"/>
                  </a:lnTo>
                  <a:lnTo>
                    <a:pt x="123" y="115"/>
                  </a:lnTo>
                  <a:lnTo>
                    <a:pt x="123" y="123"/>
                  </a:lnTo>
                  <a:lnTo>
                    <a:pt x="121" y="129"/>
                  </a:lnTo>
                  <a:lnTo>
                    <a:pt x="118" y="136"/>
                  </a:lnTo>
                  <a:lnTo>
                    <a:pt x="115" y="147"/>
                  </a:lnTo>
                  <a:lnTo>
                    <a:pt x="115" y="162"/>
                  </a:lnTo>
                  <a:lnTo>
                    <a:pt x="116" y="172"/>
                  </a:lnTo>
                  <a:lnTo>
                    <a:pt x="116" y="178"/>
                  </a:lnTo>
                  <a:lnTo>
                    <a:pt x="116" y="183"/>
                  </a:lnTo>
                  <a:lnTo>
                    <a:pt x="118" y="194"/>
                  </a:lnTo>
                  <a:lnTo>
                    <a:pt x="120" y="204"/>
                  </a:lnTo>
                  <a:lnTo>
                    <a:pt x="121" y="210"/>
                  </a:lnTo>
                  <a:lnTo>
                    <a:pt x="123" y="215"/>
                  </a:lnTo>
                  <a:lnTo>
                    <a:pt x="128" y="218"/>
                  </a:lnTo>
                  <a:lnTo>
                    <a:pt x="134" y="220"/>
                  </a:lnTo>
                  <a:lnTo>
                    <a:pt x="139" y="227"/>
                  </a:lnTo>
                  <a:lnTo>
                    <a:pt x="144" y="233"/>
                  </a:lnTo>
                  <a:lnTo>
                    <a:pt x="149" y="239"/>
                  </a:lnTo>
                  <a:lnTo>
                    <a:pt x="153" y="249"/>
                  </a:lnTo>
                  <a:lnTo>
                    <a:pt x="153" y="251"/>
                  </a:lnTo>
                  <a:lnTo>
                    <a:pt x="154" y="254"/>
                  </a:lnTo>
                  <a:lnTo>
                    <a:pt x="158" y="261"/>
                  </a:lnTo>
                  <a:lnTo>
                    <a:pt x="156" y="269"/>
                  </a:lnTo>
                  <a:lnTo>
                    <a:pt x="156" y="277"/>
                  </a:lnTo>
                  <a:lnTo>
                    <a:pt x="156" y="283"/>
                  </a:lnTo>
                  <a:lnTo>
                    <a:pt x="156" y="286"/>
                  </a:lnTo>
                  <a:lnTo>
                    <a:pt x="154" y="290"/>
                  </a:lnTo>
                  <a:lnTo>
                    <a:pt x="156" y="296"/>
                  </a:lnTo>
                  <a:lnTo>
                    <a:pt x="156" y="306"/>
                  </a:lnTo>
                  <a:lnTo>
                    <a:pt x="156" y="312"/>
                  </a:lnTo>
                  <a:lnTo>
                    <a:pt x="159" y="324"/>
                  </a:lnTo>
                  <a:lnTo>
                    <a:pt x="161" y="332"/>
                  </a:lnTo>
                  <a:lnTo>
                    <a:pt x="161" y="337"/>
                  </a:lnTo>
                  <a:lnTo>
                    <a:pt x="158" y="337"/>
                  </a:lnTo>
                  <a:lnTo>
                    <a:pt x="158" y="340"/>
                  </a:lnTo>
                  <a:lnTo>
                    <a:pt x="163" y="340"/>
                  </a:lnTo>
                  <a:lnTo>
                    <a:pt x="166" y="343"/>
                  </a:lnTo>
                  <a:lnTo>
                    <a:pt x="166" y="345"/>
                  </a:lnTo>
                  <a:lnTo>
                    <a:pt x="171" y="345"/>
                  </a:lnTo>
                  <a:lnTo>
                    <a:pt x="174" y="346"/>
                  </a:lnTo>
                  <a:lnTo>
                    <a:pt x="169" y="353"/>
                  </a:lnTo>
                  <a:lnTo>
                    <a:pt x="167" y="358"/>
                  </a:lnTo>
                  <a:lnTo>
                    <a:pt x="163" y="366"/>
                  </a:lnTo>
                  <a:lnTo>
                    <a:pt x="159" y="379"/>
                  </a:lnTo>
                  <a:lnTo>
                    <a:pt x="156" y="390"/>
                  </a:lnTo>
                  <a:lnTo>
                    <a:pt x="156" y="396"/>
                  </a:lnTo>
                  <a:lnTo>
                    <a:pt x="156" y="401"/>
                  </a:lnTo>
                  <a:lnTo>
                    <a:pt x="156" y="413"/>
                  </a:lnTo>
                  <a:lnTo>
                    <a:pt x="156" y="426"/>
                  </a:lnTo>
                  <a:lnTo>
                    <a:pt x="156" y="432"/>
                  </a:lnTo>
                  <a:lnTo>
                    <a:pt x="161" y="456"/>
                  </a:lnTo>
                  <a:lnTo>
                    <a:pt x="163" y="472"/>
                  </a:lnTo>
                  <a:lnTo>
                    <a:pt x="164" y="494"/>
                  </a:lnTo>
                  <a:lnTo>
                    <a:pt x="169" y="516"/>
                  </a:lnTo>
                  <a:lnTo>
                    <a:pt x="171" y="537"/>
                  </a:lnTo>
                  <a:lnTo>
                    <a:pt x="174" y="557"/>
                  </a:lnTo>
                  <a:lnTo>
                    <a:pt x="177" y="566"/>
                  </a:lnTo>
                  <a:lnTo>
                    <a:pt x="179" y="571"/>
                  </a:lnTo>
                  <a:lnTo>
                    <a:pt x="179" y="573"/>
                  </a:lnTo>
                  <a:lnTo>
                    <a:pt x="179" y="576"/>
                  </a:lnTo>
                  <a:lnTo>
                    <a:pt x="182" y="579"/>
                  </a:lnTo>
                  <a:lnTo>
                    <a:pt x="181" y="589"/>
                  </a:lnTo>
                  <a:lnTo>
                    <a:pt x="182" y="599"/>
                  </a:lnTo>
                  <a:lnTo>
                    <a:pt x="184" y="605"/>
                  </a:lnTo>
                  <a:lnTo>
                    <a:pt x="182" y="612"/>
                  </a:lnTo>
                  <a:lnTo>
                    <a:pt x="184" y="629"/>
                  </a:lnTo>
                  <a:lnTo>
                    <a:pt x="189" y="657"/>
                  </a:lnTo>
                  <a:lnTo>
                    <a:pt x="191" y="673"/>
                  </a:lnTo>
                  <a:lnTo>
                    <a:pt x="194" y="691"/>
                  </a:lnTo>
                  <a:lnTo>
                    <a:pt x="196" y="704"/>
                  </a:lnTo>
                  <a:lnTo>
                    <a:pt x="196" y="717"/>
                  </a:lnTo>
                  <a:lnTo>
                    <a:pt x="197" y="739"/>
                  </a:lnTo>
                  <a:lnTo>
                    <a:pt x="202" y="762"/>
                  </a:lnTo>
                  <a:lnTo>
                    <a:pt x="206" y="780"/>
                  </a:lnTo>
                  <a:lnTo>
                    <a:pt x="210" y="796"/>
                  </a:lnTo>
                  <a:lnTo>
                    <a:pt x="214" y="804"/>
                  </a:lnTo>
                  <a:lnTo>
                    <a:pt x="215" y="807"/>
                  </a:lnTo>
                  <a:lnTo>
                    <a:pt x="217" y="812"/>
                  </a:lnTo>
                  <a:lnTo>
                    <a:pt x="227" y="824"/>
                  </a:lnTo>
                  <a:lnTo>
                    <a:pt x="237" y="828"/>
                  </a:lnTo>
                  <a:lnTo>
                    <a:pt x="244" y="830"/>
                  </a:lnTo>
                  <a:lnTo>
                    <a:pt x="250" y="832"/>
                  </a:lnTo>
                  <a:lnTo>
                    <a:pt x="255" y="838"/>
                  </a:lnTo>
                  <a:lnTo>
                    <a:pt x="267" y="843"/>
                  </a:lnTo>
                  <a:lnTo>
                    <a:pt x="270" y="843"/>
                  </a:lnTo>
                  <a:lnTo>
                    <a:pt x="282" y="848"/>
                  </a:lnTo>
                  <a:lnTo>
                    <a:pt x="287" y="851"/>
                  </a:lnTo>
                  <a:lnTo>
                    <a:pt x="292" y="856"/>
                  </a:lnTo>
                  <a:lnTo>
                    <a:pt x="298" y="869"/>
                  </a:lnTo>
                  <a:lnTo>
                    <a:pt x="303" y="877"/>
                  </a:lnTo>
                  <a:lnTo>
                    <a:pt x="306" y="893"/>
                  </a:lnTo>
                  <a:lnTo>
                    <a:pt x="311" y="901"/>
                  </a:lnTo>
                  <a:lnTo>
                    <a:pt x="315" y="906"/>
                  </a:lnTo>
                  <a:lnTo>
                    <a:pt x="320" y="919"/>
                  </a:lnTo>
                  <a:lnTo>
                    <a:pt x="321" y="926"/>
                  </a:lnTo>
                  <a:lnTo>
                    <a:pt x="326" y="935"/>
                  </a:lnTo>
                  <a:lnTo>
                    <a:pt x="331" y="956"/>
                  </a:lnTo>
                  <a:lnTo>
                    <a:pt x="338" y="973"/>
                  </a:lnTo>
                  <a:lnTo>
                    <a:pt x="343" y="982"/>
                  </a:lnTo>
                  <a:lnTo>
                    <a:pt x="344" y="985"/>
                  </a:lnTo>
                  <a:lnTo>
                    <a:pt x="346" y="995"/>
                  </a:lnTo>
                  <a:lnTo>
                    <a:pt x="348" y="998"/>
                  </a:lnTo>
                  <a:lnTo>
                    <a:pt x="351" y="994"/>
                  </a:lnTo>
                  <a:lnTo>
                    <a:pt x="351" y="992"/>
                  </a:lnTo>
                  <a:lnTo>
                    <a:pt x="359" y="995"/>
                  </a:lnTo>
                  <a:lnTo>
                    <a:pt x="366" y="1002"/>
                  </a:lnTo>
                  <a:lnTo>
                    <a:pt x="378" y="1010"/>
                  </a:lnTo>
                  <a:lnTo>
                    <a:pt x="391" y="1016"/>
                  </a:lnTo>
                  <a:lnTo>
                    <a:pt x="397" y="1023"/>
                  </a:lnTo>
                  <a:lnTo>
                    <a:pt x="402" y="1028"/>
                  </a:lnTo>
                  <a:lnTo>
                    <a:pt x="406" y="1029"/>
                  </a:lnTo>
                  <a:lnTo>
                    <a:pt x="409" y="1034"/>
                  </a:lnTo>
                  <a:lnTo>
                    <a:pt x="409" y="1037"/>
                  </a:lnTo>
                  <a:lnTo>
                    <a:pt x="412" y="1039"/>
                  </a:lnTo>
                  <a:lnTo>
                    <a:pt x="416" y="1039"/>
                  </a:lnTo>
                  <a:lnTo>
                    <a:pt x="414" y="1034"/>
                  </a:lnTo>
                  <a:lnTo>
                    <a:pt x="417" y="1031"/>
                  </a:lnTo>
                  <a:lnTo>
                    <a:pt x="421" y="1036"/>
                  </a:lnTo>
                  <a:lnTo>
                    <a:pt x="425" y="103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19" name="Freeform 220"/>
            <p:cNvSpPr>
              <a:spLocks/>
            </p:cNvSpPr>
            <p:nvPr/>
          </p:nvSpPr>
          <p:spPr bwMode="auto">
            <a:xfrm>
              <a:off x="909638" y="9782970"/>
              <a:ext cx="1158875" cy="1246188"/>
            </a:xfrm>
            <a:custGeom>
              <a:avLst/>
              <a:gdLst>
                <a:gd name="T0" fmla="*/ 829 w 1460"/>
                <a:gd name="T1" fmla="*/ 147 h 1571"/>
                <a:gd name="T2" fmla="*/ 830 w 1460"/>
                <a:gd name="T3" fmla="*/ 195 h 1571"/>
                <a:gd name="T4" fmla="*/ 886 w 1460"/>
                <a:gd name="T5" fmla="*/ 318 h 1571"/>
                <a:gd name="T6" fmla="*/ 938 w 1460"/>
                <a:gd name="T7" fmla="*/ 378 h 1571"/>
                <a:gd name="T8" fmla="*/ 886 w 1460"/>
                <a:gd name="T9" fmla="*/ 404 h 1571"/>
                <a:gd name="T10" fmla="*/ 837 w 1460"/>
                <a:gd name="T11" fmla="*/ 466 h 1571"/>
                <a:gd name="T12" fmla="*/ 858 w 1460"/>
                <a:gd name="T13" fmla="*/ 543 h 1571"/>
                <a:gd name="T14" fmla="*/ 898 w 1460"/>
                <a:gd name="T15" fmla="*/ 568 h 1571"/>
                <a:gd name="T16" fmla="*/ 946 w 1460"/>
                <a:gd name="T17" fmla="*/ 537 h 1571"/>
                <a:gd name="T18" fmla="*/ 962 w 1460"/>
                <a:gd name="T19" fmla="*/ 558 h 1571"/>
                <a:gd name="T20" fmla="*/ 987 w 1460"/>
                <a:gd name="T21" fmla="*/ 571 h 1571"/>
                <a:gd name="T22" fmla="*/ 1001 w 1460"/>
                <a:gd name="T23" fmla="*/ 598 h 1571"/>
                <a:gd name="T24" fmla="*/ 1053 w 1460"/>
                <a:gd name="T25" fmla="*/ 577 h 1571"/>
                <a:gd name="T26" fmla="*/ 1144 w 1460"/>
                <a:gd name="T27" fmla="*/ 561 h 1571"/>
                <a:gd name="T28" fmla="*/ 1260 w 1460"/>
                <a:gd name="T29" fmla="*/ 509 h 1571"/>
                <a:gd name="T30" fmla="*/ 1345 w 1460"/>
                <a:gd name="T31" fmla="*/ 454 h 1571"/>
                <a:gd name="T32" fmla="*/ 1384 w 1460"/>
                <a:gd name="T33" fmla="*/ 459 h 1571"/>
                <a:gd name="T34" fmla="*/ 1437 w 1460"/>
                <a:gd name="T35" fmla="*/ 454 h 1571"/>
                <a:gd name="T36" fmla="*/ 1421 w 1460"/>
                <a:gd name="T37" fmla="*/ 555 h 1571"/>
                <a:gd name="T38" fmla="*/ 1409 w 1460"/>
                <a:gd name="T39" fmla="*/ 644 h 1571"/>
                <a:gd name="T40" fmla="*/ 1460 w 1460"/>
                <a:gd name="T41" fmla="*/ 739 h 1571"/>
                <a:gd name="T42" fmla="*/ 1412 w 1460"/>
                <a:gd name="T43" fmla="*/ 775 h 1571"/>
                <a:gd name="T44" fmla="*/ 1361 w 1460"/>
                <a:gd name="T45" fmla="*/ 865 h 1571"/>
                <a:gd name="T46" fmla="*/ 1272 w 1460"/>
                <a:gd name="T47" fmla="*/ 883 h 1571"/>
                <a:gd name="T48" fmla="*/ 1212 w 1460"/>
                <a:gd name="T49" fmla="*/ 953 h 1571"/>
                <a:gd name="T50" fmla="*/ 1177 w 1460"/>
                <a:gd name="T51" fmla="*/ 1069 h 1571"/>
                <a:gd name="T52" fmla="*/ 1139 w 1460"/>
                <a:gd name="T53" fmla="*/ 1152 h 1571"/>
                <a:gd name="T54" fmla="*/ 1096 w 1460"/>
                <a:gd name="T55" fmla="*/ 1229 h 1571"/>
                <a:gd name="T56" fmla="*/ 984 w 1460"/>
                <a:gd name="T57" fmla="*/ 1309 h 1571"/>
                <a:gd name="T58" fmla="*/ 908 w 1460"/>
                <a:gd name="T59" fmla="*/ 1352 h 1571"/>
                <a:gd name="T60" fmla="*/ 896 w 1460"/>
                <a:gd name="T61" fmla="*/ 1398 h 1571"/>
                <a:gd name="T62" fmla="*/ 862 w 1460"/>
                <a:gd name="T63" fmla="*/ 1488 h 1571"/>
                <a:gd name="T64" fmla="*/ 911 w 1460"/>
                <a:gd name="T65" fmla="*/ 1543 h 1571"/>
                <a:gd name="T66" fmla="*/ 804 w 1460"/>
                <a:gd name="T67" fmla="*/ 1524 h 1571"/>
                <a:gd name="T68" fmla="*/ 607 w 1460"/>
                <a:gd name="T69" fmla="*/ 1477 h 1571"/>
                <a:gd name="T70" fmla="*/ 547 w 1460"/>
                <a:gd name="T71" fmla="*/ 1383 h 1571"/>
                <a:gd name="T72" fmla="*/ 494 w 1460"/>
                <a:gd name="T73" fmla="*/ 1239 h 1571"/>
                <a:gd name="T74" fmla="*/ 370 w 1460"/>
                <a:gd name="T75" fmla="*/ 1181 h 1571"/>
                <a:gd name="T76" fmla="*/ 309 w 1460"/>
                <a:gd name="T77" fmla="*/ 1189 h 1571"/>
                <a:gd name="T78" fmla="*/ 226 w 1460"/>
                <a:gd name="T79" fmla="*/ 1182 h 1571"/>
                <a:gd name="T80" fmla="*/ 99 w 1460"/>
                <a:gd name="T81" fmla="*/ 1174 h 1571"/>
                <a:gd name="T82" fmla="*/ 164 w 1460"/>
                <a:gd name="T83" fmla="*/ 1084 h 1571"/>
                <a:gd name="T84" fmla="*/ 69 w 1460"/>
                <a:gd name="T85" fmla="*/ 946 h 1571"/>
                <a:gd name="T86" fmla="*/ 2 w 1460"/>
                <a:gd name="T87" fmla="*/ 856 h 1571"/>
                <a:gd name="T88" fmla="*/ 48 w 1460"/>
                <a:gd name="T89" fmla="*/ 788 h 1571"/>
                <a:gd name="T90" fmla="*/ 45 w 1460"/>
                <a:gd name="T91" fmla="*/ 686 h 1571"/>
                <a:gd name="T92" fmla="*/ 56 w 1460"/>
                <a:gd name="T93" fmla="*/ 592 h 1571"/>
                <a:gd name="T94" fmla="*/ 84 w 1460"/>
                <a:gd name="T95" fmla="*/ 483 h 1571"/>
                <a:gd name="T96" fmla="*/ 91 w 1460"/>
                <a:gd name="T97" fmla="*/ 427 h 1571"/>
                <a:gd name="T98" fmla="*/ 190 w 1460"/>
                <a:gd name="T99" fmla="*/ 423 h 1571"/>
                <a:gd name="T100" fmla="*/ 220 w 1460"/>
                <a:gd name="T101" fmla="*/ 375 h 1571"/>
                <a:gd name="T102" fmla="*/ 248 w 1460"/>
                <a:gd name="T103" fmla="*/ 317 h 1571"/>
                <a:gd name="T104" fmla="*/ 299 w 1460"/>
                <a:gd name="T105" fmla="*/ 254 h 1571"/>
                <a:gd name="T106" fmla="*/ 326 w 1460"/>
                <a:gd name="T107" fmla="*/ 173 h 1571"/>
                <a:gd name="T108" fmla="*/ 351 w 1460"/>
                <a:gd name="T109" fmla="*/ 71 h 1571"/>
                <a:gd name="T110" fmla="*/ 413 w 1460"/>
                <a:gd name="T111" fmla="*/ 34 h 1571"/>
                <a:gd name="T112" fmla="*/ 481 w 1460"/>
                <a:gd name="T113" fmla="*/ 1 h 1571"/>
                <a:gd name="T114" fmla="*/ 600 w 1460"/>
                <a:gd name="T115" fmla="*/ 6 h 1571"/>
                <a:gd name="T116" fmla="*/ 637 w 1460"/>
                <a:gd name="T117" fmla="*/ 29 h 1571"/>
                <a:gd name="T118" fmla="*/ 754 w 1460"/>
                <a:gd name="T119" fmla="*/ 34 h 1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60" h="1571">
                  <a:moveTo>
                    <a:pt x="774" y="38"/>
                  </a:moveTo>
                  <a:lnTo>
                    <a:pt x="777" y="48"/>
                  </a:lnTo>
                  <a:lnTo>
                    <a:pt x="777" y="59"/>
                  </a:lnTo>
                  <a:lnTo>
                    <a:pt x="782" y="71"/>
                  </a:lnTo>
                  <a:lnTo>
                    <a:pt x="786" y="77"/>
                  </a:lnTo>
                  <a:lnTo>
                    <a:pt x="787" y="84"/>
                  </a:lnTo>
                  <a:lnTo>
                    <a:pt x="790" y="95"/>
                  </a:lnTo>
                  <a:lnTo>
                    <a:pt x="800" y="113"/>
                  </a:lnTo>
                  <a:lnTo>
                    <a:pt x="802" y="116"/>
                  </a:lnTo>
                  <a:lnTo>
                    <a:pt x="815" y="134"/>
                  </a:lnTo>
                  <a:lnTo>
                    <a:pt x="824" y="144"/>
                  </a:lnTo>
                  <a:lnTo>
                    <a:pt x="825" y="145"/>
                  </a:lnTo>
                  <a:lnTo>
                    <a:pt x="829" y="147"/>
                  </a:lnTo>
                  <a:lnTo>
                    <a:pt x="830" y="150"/>
                  </a:lnTo>
                  <a:lnTo>
                    <a:pt x="829" y="152"/>
                  </a:lnTo>
                  <a:lnTo>
                    <a:pt x="825" y="150"/>
                  </a:lnTo>
                  <a:lnTo>
                    <a:pt x="825" y="155"/>
                  </a:lnTo>
                  <a:lnTo>
                    <a:pt x="825" y="160"/>
                  </a:lnTo>
                  <a:lnTo>
                    <a:pt x="827" y="163"/>
                  </a:lnTo>
                  <a:lnTo>
                    <a:pt x="829" y="174"/>
                  </a:lnTo>
                  <a:lnTo>
                    <a:pt x="832" y="182"/>
                  </a:lnTo>
                  <a:lnTo>
                    <a:pt x="832" y="186"/>
                  </a:lnTo>
                  <a:lnTo>
                    <a:pt x="833" y="190"/>
                  </a:lnTo>
                  <a:lnTo>
                    <a:pt x="833" y="194"/>
                  </a:lnTo>
                  <a:lnTo>
                    <a:pt x="833" y="195"/>
                  </a:lnTo>
                  <a:lnTo>
                    <a:pt x="830" y="195"/>
                  </a:lnTo>
                  <a:lnTo>
                    <a:pt x="830" y="199"/>
                  </a:lnTo>
                  <a:lnTo>
                    <a:pt x="837" y="208"/>
                  </a:lnTo>
                  <a:lnTo>
                    <a:pt x="845" y="223"/>
                  </a:lnTo>
                  <a:lnTo>
                    <a:pt x="848" y="234"/>
                  </a:lnTo>
                  <a:lnTo>
                    <a:pt x="852" y="239"/>
                  </a:lnTo>
                  <a:lnTo>
                    <a:pt x="853" y="244"/>
                  </a:lnTo>
                  <a:lnTo>
                    <a:pt x="855" y="249"/>
                  </a:lnTo>
                  <a:lnTo>
                    <a:pt x="853" y="250"/>
                  </a:lnTo>
                  <a:lnTo>
                    <a:pt x="853" y="252"/>
                  </a:lnTo>
                  <a:lnTo>
                    <a:pt x="858" y="263"/>
                  </a:lnTo>
                  <a:lnTo>
                    <a:pt x="867" y="283"/>
                  </a:lnTo>
                  <a:lnTo>
                    <a:pt x="880" y="307"/>
                  </a:lnTo>
                  <a:lnTo>
                    <a:pt x="886" y="318"/>
                  </a:lnTo>
                  <a:lnTo>
                    <a:pt x="895" y="326"/>
                  </a:lnTo>
                  <a:lnTo>
                    <a:pt x="903" y="336"/>
                  </a:lnTo>
                  <a:lnTo>
                    <a:pt x="910" y="341"/>
                  </a:lnTo>
                  <a:lnTo>
                    <a:pt x="915" y="344"/>
                  </a:lnTo>
                  <a:lnTo>
                    <a:pt x="916" y="346"/>
                  </a:lnTo>
                  <a:lnTo>
                    <a:pt x="926" y="352"/>
                  </a:lnTo>
                  <a:lnTo>
                    <a:pt x="931" y="357"/>
                  </a:lnTo>
                  <a:lnTo>
                    <a:pt x="936" y="365"/>
                  </a:lnTo>
                  <a:lnTo>
                    <a:pt x="938" y="368"/>
                  </a:lnTo>
                  <a:lnTo>
                    <a:pt x="939" y="372"/>
                  </a:lnTo>
                  <a:lnTo>
                    <a:pt x="941" y="375"/>
                  </a:lnTo>
                  <a:lnTo>
                    <a:pt x="941" y="380"/>
                  </a:lnTo>
                  <a:lnTo>
                    <a:pt x="938" y="378"/>
                  </a:lnTo>
                  <a:lnTo>
                    <a:pt x="933" y="373"/>
                  </a:lnTo>
                  <a:lnTo>
                    <a:pt x="929" y="370"/>
                  </a:lnTo>
                  <a:lnTo>
                    <a:pt x="924" y="365"/>
                  </a:lnTo>
                  <a:lnTo>
                    <a:pt x="918" y="365"/>
                  </a:lnTo>
                  <a:lnTo>
                    <a:pt x="911" y="372"/>
                  </a:lnTo>
                  <a:lnTo>
                    <a:pt x="906" y="378"/>
                  </a:lnTo>
                  <a:lnTo>
                    <a:pt x="905" y="383"/>
                  </a:lnTo>
                  <a:lnTo>
                    <a:pt x="903" y="388"/>
                  </a:lnTo>
                  <a:lnTo>
                    <a:pt x="901" y="391"/>
                  </a:lnTo>
                  <a:lnTo>
                    <a:pt x="898" y="394"/>
                  </a:lnTo>
                  <a:lnTo>
                    <a:pt x="893" y="396"/>
                  </a:lnTo>
                  <a:lnTo>
                    <a:pt x="888" y="399"/>
                  </a:lnTo>
                  <a:lnTo>
                    <a:pt x="886" y="404"/>
                  </a:lnTo>
                  <a:lnTo>
                    <a:pt x="885" y="409"/>
                  </a:lnTo>
                  <a:lnTo>
                    <a:pt x="880" y="414"/>
                  </a:lnTo>
                  <a:lnTo>
                    <a:pt x="872" y="415"/>
                  </a:lnTo>
                  <a:lnTo>
                    <a:pt x="865" y="417"/>
                  </a:lnTo>
                  <a:lnTo>
                    <a:pt x="863" y="420"/>
                  </a:lnTo>
                  <a:lnTo>
                    <a:pt x="862" y="423"/>
                  </a:lnTo>
                  <a:lnTo>
                    <a:pt x="855" y="427"/>
                  </a:lnTo>
                  <a:lnTo>
                    <a:pt x="853" y="428"/>
                  </a:lnTo>
                  <a:lnTo>
                    <a:pt x="847" y="430"/>
                  </a:lnTo>
                  <a:lnTo>
                    <a:pt x="843" y="433"/>
                  </a:lnTo>
                  <a:lnTo>
                    <a:pt x="835" y="446"/>
                  </a:lnTo>
                  <a:lnTo>
                    <a:pt x="835" y="457"/>
                  </a:lnTo>
                  <a:lnTo>
                    <a:pt x="837" y="466"/>
                  </a:lnTo>
                  <a:lnTo>
                    <a:pt x="835" y="470"/>
                  </a:lnTo>
                  <a:lnTo>
                    <a:pt x="835" y="472"/>
                  </a:lnTo>
                  <a:lnTo>
                    <a:pt x="837" y="483"/>
                  </a:lnTo>
                  <a:lnTo>
                    <a:pt x="840" y="490"/>
                  </a:lnTo>
                  <a:lnTo>
                    <a:pt x="845" y="495"/>
                  </a:lnTo>
                  <a:lnTo>
                    <a:pt x="845" y="504"/>
                  </a:lnTo>
                  <a:lnTo>
                    <a:pt x="843" y="511"/>
                  </a:lnTo>
                  <a:lnTo>
                    <a:pt x="843" y="514"/>
                  </a:lnTo>
                  <a:lnTo>
                    <a:pt x="843" y="517"/>
                  </a:lnTo>
                  <a:lnTo>
                    <a:pt x="847" y="525"/>
                  </a:lnTo>
                  <a:lnTo>
                    <a:pt x="852" y="532"/>
                  </a:lnTo>
                  <a:lnTo>
                    <a:pt x="855" y="537"/>
                  </a:lnTo>
                  <a:lnTo>
                    <a:pt x="858" y="543"/>
                  </a:lnTo>
                  <a:lnTo>
                    <a:pt x="858" y="545"/>
                  </a:lnTo>
                  <a:lnTo>
                    <a:pt x="862" y="546"/>
                  </a:lnTo>
                  <a:lnTo>
                    <a:pt x="863" y="548"/>
                  </a:lnTo>
                  <a:lnTo>
                    <a:pt x="865" y="548"/>
                  </a:lnTo>
                  <a:lnTo>
                    <a:pt x="867" y="550"/>
                  </a:lnTo>
                  <a:lnTo>
                    <a:pt x="873" y="556"/>
                  </a:lnTo>
                  <a:lnTo>
                    <a:pt x="878" y="561"/>
                  </a:lnTo>
                  <a:lnTo>
                    <a:pt x="883" y="566"/>
                  </a:lnTo>
                  <a:lnTo>
                    <a:pt x="885" y="564"/>
                  </a:lnTo>
                  <a:lnTo>
                    <a:pt x="885" y="559"/>
                  </a:lnTo>
                  <a:lnTo>
                    <a:pt x="890" y="558"/>
                  </a:lnTo>
                  <a:lnTo>
                    <a:pt x="891" y="563"/>
                  </a:lnTo>
                  <a:lnTo>
                    <a:pt x="898" y="568"/>
                  </a:lnTo>
                  <a:lnTo>
                    <a:pt x="906" y="564"/>
                  </a:lnTo>
                  <a:lnTo>
                    <a:pt x="910" y="558"/>
                  </a:lnTo>
                  <a:lnTo>
                    <a:pt x="915" y="551"/>
                  </a:lnTo>
                  <a:lnTo>
                    <a:pt x="923" y="553"/>
                  </a:lnTo>
                  <a:lnTo>
                    <a:pt x="929" y="553"/>
                  </a:lnTo>
                  <a:lnTo>
                    <a:pt x="933" y="548"/>
                  </a:lnTo>
                  <a:lnTo>
                    <a:pt x="934" y="546"/>
                  </a:lnTo>
                  <a:lnTo>
                    <a:pt x="936" y="543"/>
                  </a:lnTo>
                  <a:lnTo>
                    <a:pt x="938" y="542"/>
                  </a:lnTo>
                  <a:lnTo>
                    <a:pt x="939" y="540"/>
                  </a:lnTo>
                  <a:lnTo>
                    <a:pt x="941" y="540"/>
                  </a:lnTo>
                  <a:lnTo>
                    <a:pt x="944" y="538"/>
                  </a:lnTo>
                  <a:lnTo>
                    <a:pt x="946" y="537"/>
                  </a:lnTo>
                  <a:lnTo>
                    <a:pt x="949" y="538"/>
                  </a:lnTo>
                  <a:lnTo>
                    <a:pt x="953" y="542"/>
                  </a:lnTo>
                  <a:lnTo>
                    <a:pt x="949" y="545"/>
                  </a:lnTo>
                  <a:lnTo>
                    <a:pt x="951" y="548"/>
                  </a:lnTo>
                  <a:lnTo>
                    <a:pt x="944" y="551"/>
                  </a:lnTo>
                  <a:lnTo>
                    <a:pt x="943" y="555"/>
                  </a:lnTo>
                  <a:lnTo>
                    <a:pt x="941" y="559"/>
                  </a:lnTo>
                  <a:lnTo>
                    <a:pt x="944" y="561"/>
                  </a:lnTo>
                  <a:lnTo>
                    <a:pt x="949" y="566"/>
                  </a:lnTo>
                  <a:lnTo>
                    <a:pt x="951" y="568"/>
                  </a:lnTo>
                  <a:lnTo>
                    <a:pt x="958" y="564"/>
                  </a:lnTo>
                  <a:lnTo>
                    <a:pt x="961" y="561"/>
                  </a:lnTo>
                  <a:lnTo>
                    <a:pt x="962" y="558"/>
                  </a:lnTo>
                  <a:lnTo>
                    <a:pt x="966" y="556"/>
                  </a:lnTo>
                  <a:lnTo>
                    <a:pt x="967" y="561"/>
                  </a:lnTo>
                  <a:lnTo>
                    <a:pt x="967" y="563"/>
                  </a:lnTo>
                  <a:lnTo>
                    <a:pt x="972" y="563"/>
                  </a:lnTo>
                  <a:lnTo>
                    <a:pt x="976" y="566"/>
                  </a:lnTo>
                  <a:lnTo>
                    <a:pt x="972" y="569"/>
                  </a:lnTo>
                  <a:lnTo>
                    <a:pt x="971" y="572"/>
                  </a:lnTo>
                  <a:lnTo>
                    <a:pt x="971" y="576"/>
                  </a:lnTo>
                  <a:lnTo>
                    <a:pt x="969" y="577"/>
                  </a:lnTo>
                  <a:lnTo>
                    <a:pt x="974" y="576"/>
                  </a:lnTo>
                  <a:lnTo>
                    <a:pt x="977" y="577"/>
                  </a:lnTo>
                  <a:lnTo>
                    <a:pt x="982" y="574"/>
                  </a:lnTo>
                  <a:lnTo>
                    <a:pt x="987" y="571"/>
                  </a:lnTo>
                  <a:lnTo>
                    <a:pt x="989" y="571"/>
                  </a:lnTo>
                  <a:lnTo>
                    <a:pt x="991" y="568"/>
                  </a:lnTo>
                  <a:lnTo>
                    <a:pt x="994" y="564"/>
                  </a:lnTo>
                  <a:lnTo>
                    <a:pt x="994" y="571"/>
                  </a:lnTo>
                  <a:lnTo>
                    <a:pt x="996" y="576"/>
                  </a:lnTo>
                  <a:lnTo>
                    <a:pt x="992" y="580"/>
                  </a:lnTo>
                  <a:lnTo>
                    <a:pt x="992" y="584"/>
                  </a:lnTo>
                  <a:lnTo>
                    <a:pt x="996" y="585"/>
                  </a:lnTo>
                  <a:lnTo>
                    <a:pt x="999" y="589"/>
                  </a:lnTo>
                  <a:lnTo>
                    <a:pt x="999" y="590"/>
                  </a:lnTo>
                  <a:lnTo>
                    <a:pt x="997" y="595"/>
                  </a:lnTo>
                  <a:lnTo>
                    <a:pt x="999" y="597"/>
                  </a:lnTo>
                  <a:lnTo>
                    <a:pt x="1001" y="598"/>
                  </a:lnTo>
                  <a:lnTo>
                    <a:pt x="1005" y="595"/>
                  </a:lnTo>
                  <a:lnTo>
                    <a:pt x="1009" y="590"/>
                  </a:lnTo>
                  <a:lnTo>
                    <a:pt x="1010" y="585"/>
                  </a:lnTo>
                  <a:lnTo>
                    <a:pt x="1014" y="589"/>
                  </a:lnTo>
                  <a:lnTo>
                    <a:pt x="1012" y="592"/>
                  </a:lnTo>
                  <a:lnTo>
                    <a:pt x="1014" y="593"/>
                  </a:lnTo>
                  <a:lnTo>
                    <a:pt x="1015" y="597"/>
                  </a:lnTo>
                  <a:lnTo>
                    <a:pt x="1024" y="595"/>
                  </a:lnTo>
                  <a:lnTo>
                    <a:pt x="1030" y="590"/>
                  </a:lnTo>
                  <a:lnTo>
                    <a:pt x="1035" y="587"/>
                  </a:lnTo>
                  <a:lnTo>
                    <a:pt x="1044" y="582"/>
                  </a:lnTo>
                  <a:lnTo>
                    <a:pt x="1048" y="580"/>
                  </a:lnTo>
                  <a:lnTo>
                    <a:pt x="1053" y="577"/>
                  </a:lnTo>
                  <a:lnTo>
                    <a:pt x="1070" y="579"/>
                  </a:lnTo>
                  <a:lnTo>
                    <a:pt x="1087" y="585"/>
                  </a:lnTo>
                  <a:lnTo>
                    <a:pt x="1091" y="585"/>
                  </a:lnTo>
                  <a:lnTo>
                    <a:pt x="1096" y="587"/>
                  </a:lnTo>
                  <a:lnTo>
                    <a:pt x="1108" y="589"/>
                  </a:lnTo>
                  <a:lnTo>
                    <a:pt x="1113" y="582"/>
                  </a:lnTo>
                  <a:lnTo>
                    <a:pt x="1118" y="576"/>
                  </a:lnTo>
                  <a:lnTo>
                    <a:pt x="1123" y="574"/>
                  </a:lnTo>
                  <a:lnTo>
                    <a:pt x="1128" y="572"/>
                  </a:lnTo>
                  <a:lnTo>
                    <a:pt x="1134" y="571"/>
                  </a:lnTo>
                  <a:lnTo>
                    <a:pt x="1141" y="568"/>
                  </a:lnTo>
                  <a:lnTo>
                    <a:pt x="1144" y="564"/>
                  </a:lnTo>
                  <a:lnTo>
                    <a:pt x="1144" y="561"/>
                  </a:lnTo>
                  <a:lnTo>
                    <a:pt x="1143" y="556"/>
                  </a:lnTo>
                  <a:lnTo>
                    <a:pt x="1144" y="548"/>
                  </a:lnTo>
                  <a:lnTo>
                    <a:pt x="1153" y="534"/>
                  </a:lnTo>
                  <a:lnTo>
                    <a:pt x="1159" y="517"/>
                  </a:lnTo>
                  <a:lnTo>
                    <a:pt x="1169" y="503"/>
                  </a:lnTo>
                  <a:lnTo>
                    <a:pt x="1182" y="495"/>
                  </a:lnTo>
                  <a:lnTo>
                    <a:pt x="1196" y="491"/>
                  </a:lnTo>
                  <a:lnTo>
                    <a:pt x="1212" y="500"/>
                  </a:lnTo>
                  <a:lnTo>
                    <a:pt x="1225" y="504"/>
                  </a:lnTo>
                  <a:lnTo>
                    <a:pt x="1229" y="504"/>
                  </a:lnTo>
                  <a:lnTo>
                    <a:pt x="1232" y="506"/>
                  </a:lnTo>
                  <a:lnTo>
                    <a:pt x="1242" y="509"/>
                  </a:lnTo>
                  <a:lnTo>
                    <a:pt x="1260" y="509"/>
                  </a:lnTo>
                  <a:lnTo>
                    <a:pt x="1275" y="503"/>
                  </a:lnTo>
                  <a:lnTo>
                    <a:pt x="1282" y="495"/>
                  </a:lnTo>
                  <a:lnTo>
                    <a:pt x="1288" y="485"/>
                  </a:lnTo>
                  <a:lnTo>
                    <a:pt x="1293" y="480"/>
                  </a:lnTo>
                  <a:lnTo>
                    <a:pt x="1297" y="477"/>
                  </a:lnTo>
                  <a:lnTo>
                    <a:pt x="1306" y="474"/>
                  </a:lnTo>
                  <a:lnTo>
                    <a:pt x="1315" y="472"/>
                  </a:lnTo>
                  <a:lnTo>
                    <a:pt x="1321" y="472"/>
                  </a:lnTo>
                  <a:lnTo>
                    <a:pt x="1328" y="469"/>
                  </a:lnTo>
                  <a:lnTo>
                    <a:pt x="1333" y="464"/>
                  </a:lnTo>
                  <a:lnTo>
                    <a:pt x="1340" y="462"/>
                  </a:lnTo>
                  <a:lnTo>
                    <a:pt x="1343" y="459"/>
                  </a:lnTo>
                  <a:lnTo>
                    <a:pt x="1345" y="454"/>
                  </a:lnTo>
                  <a:lnTo>
                    <a:pt x="1346" y="449"/>
                  </a:lnTo>
                  <a:lnTo>
                    <a:pt x="1348" y="443"/>
                  </a:lnTo>
                  <a:lnTo>
                    <a:pt x="1345" y="438"/>
                  </a:lnTo>
                  <a:lnTo>
                    <a:pt x="1346" y="435"/>
                  </a:lnTo>
                  <a:lnTo>
                    <a:pt x="1351" y="440"/>
                  </a:lnTo>
                  <a:lnTo>
                    <a:pt x="1353" y="446"/>
                  </a:lnTo>
                  <a:lnTo>
                    <a:pt x="1361" y="449"/>
                  </a:lnTo>
                  <a:lnTo>
                    <a:pt x="1364" y="449"/>
                  </a:lnTo>
                  <a:lnTo>
                    <a:pt x="1371" y="449"/>
                  </a:lnTo>
                  <a:lnTo>
                    <a:pt x="1378" y="456"/>
                  </a:lnTo>
                  <a:lnTo>
                    <a:pt x="1379" y="457"/>
                  </a:lnTo>
                  <a:lnTo>
                    <a:pt x="1383" y="457"/>
                  </a:lnTo>
                  <a:lnTo>
                    <a:pt x="1384" y="459"/>
                  </a:lnTo>
                  <a:lnTo>
                    <a:pt x="1389" y="461"/>
                  </a:lnTo>
                  <a:lnTo>
                    <a:pt x="1394" y="464"/>
                  </a:lnTo>
                  <a:lnTo>
                    <a:pt x="1399" y="461"/>
                  </a:lnTo>
                  <a:lnTo>
                    <a:pt x="1401" y="454"/>
                  </a:lnTo>
                  <a:lnTo>
                    <a:pt x="1406" y="448"/>
                  </a:lnTo>
                  <a:lnTo>
                    <a:pt x="1416" y="443"/>
                  </a:lnTo>
                  <a:lnTo>
                    <a:pt x="1416" y="448"/>
                  </a:lnTo>
                  <a:lnTo>
                    <a:pt x="1421" y="453"/>
                  </a:lnTo>
                  <a:lnTo>
                    <a:pt x="1422" y="457"/>
                  </a:lnTo>
                  <a:lnTo>
                    <a:pt x="1427" y="459"/>
                  </a:lnTo>
                  <a:lnTo>
                    <a:pt x="1432" y="457"/>
                  </a:lnTo>
                  <a:lnTo>
                    <a:pt x="1435" y="454"/>
                  </a:lnTo>
                  <a:lnTo>
                    <a:pt x="1437" y="454"/>
                  </a:lnTo>
                  <a:lnTo>
                    <a:pt x="1440" y="451"/>
                  </a:lnTo>
                  <a:lnTo>
                    <a:pt x="1439" y="457"/>
                  </a:lnTo>
                  <a:lnTo>
                    <a:pt x="1432" y="466"/>
                  </a:lnTo>
                  <a:lnTo>
                    <a:pt x="1429" y="472"/>
                  </a:lnTo>
                  <a:lnTo>
                    <a:pt x="1424" y="477"/>
                  </a:lnTo>
                  <a:lnTo>
                    <a:pt x="1419" y="482"/>
                  </a:lnTo>
                  <a:lnTo>
                    <a:pt x="1419" y="490"/>
                  </a:lnTo>
                  <a:lnTo>
                    <a:pt x="1421" y="503"/>
                  </a:lnTo>
                  <a:lnTo>
                    <a:pt x="1419" y="512"/>
                  </a:lnTo>
                  <a:lnTo>
                    <a:pt x="1419" y="524"/>
                  </a:lnTo>
                  <a:lnTo>
                    <a:pt x="1421" y="535"/>
                  </a:lnTo>
                  <a:lnTo>
                    <a:pt x="1421" y="545"/>
                  </a:lnTo>
                  <a:lnTo>
                    <a:pt x="1421" y="555"/>
                  </a:lnTo>
                  <a:lnTo>
                    <a:pt x="1422" y="561"/>
                  </a:lnTo>
                  <a:lnTo>
                    <a:pt x="1417" y="571"/>
                  </a:lnTo>
                  <a:lnTo>
                    <a:pt x="1414" y="574"/>
                  </a:lnTo>
                  <a:lnTo>
                    <a:pt x="1411" y="582"/>
                  </a:lnTo>
                  <a:lnTo>
                    <a:pt x="1407" y="593"/>
                  </a:lnTo>
                  <a:lnTo>
                    <a:pt x="1406" y="605"/>
                  </a:lnTo>
                  <a:lnTo>
                    <a:pt x="1406" y="614"/>
                  </a:lnTo>
                  <a:lnTo>
                    <a:pt x="1402" y="623"/>
                  </a:lnTo>
                  <a:lnTo>
                    <a:pt x="1399" y="629"/>
                  </a:lnTo>
                  <a:lnTo>
                    <a:pt x="1394" y="629"/>
                  </a:lnTo>
                  <a:lnTo>
                    <a:pt x="1397" y="634"/>
                  </a:lnTo>
                  <a:lnTo>
                    <a:pt x="1399" y="639"/>
                  </a:lnTo>
                  <a:lnTo>
                    <a:pt x="1409" y="644"/>
                  </a:lnTo>
                  <a:lnTo>
                    <a:pt x="1412" y="655"/>
                  </a:lnTo>
                  <a:lnTo>
                    <a:pt x="1417" y="660"/>
                  </a:lnTo>
                  <a:lnTo>
                    <a:pt x="1427" y="668"/>
                  </a:lnTo>
                  <a:lnTo>
                    <a:pt x="1435" y="668"/>
                  </a:lnTo>
                  <a:lnTo>
                    <a:pt x="1445" y="669"/>
                  </a:lnTo>
                  <a:lnTo>
                    <a:pt x="1452" y="676"/>
                  </a:lnTo>
                  <a:lnTo>
                    <a:pt x="1459" y="686"/>
                  </a:lnTo>
                  <a:lnTo>
                    <a:pt x="1460" y="689"/>
                  </a:lnTo>
                  <a:lnTo>
                    <a:pt x="1460" y="700"/>
                  </a:lnTo>
                  <a:lnTo>
                    <a:pt x="1459" y="712"/>
                  </a:lnTo>
                  <a:lnTo>
                    <a:pt x="1457" y="720"/>
                  </a:lnTo>
                  <a:lnTo>
                    <a:pt x="1460" y="729"/>
                  </a:lnTo>
                  <a:lnTo>
                    <a:pt x="1460" y="739"/>
                  </a:lnTo>
                  <a:lnTo>
                    <a:pt x="1457" y="744"/>
                  </a:lnTo>
                  <a:lnTo>
                    <a:pt x="1449" y="747"/>
                  </a:lnTo>
                  <a:lnTo>
                    <a:pt x="1437" y="749"/>
                  </a:lnTo>
                  <a:lnTo>
                    <a:pt x="1431" y="747"/>
                  </a:lnTo>
                  <a:lnTo>
                    <a:pt x="1424" y="739"/>
                  </a:lnTo>
                  <a:lnTo>
                    <a:pt x="1421" y="739"/>
                  </a:lnTo>
                  <a:lnTo>
                    <a:pt x="1414" y="739"/>
                  </a:lnTo>
                  <a:lnTo>
                    <a:pt x="1409" y="742"/>
                  </a:lnTo>
                  <a:lnTo>
                    <a:pt x="1412" y="752"/>
                  </a:lnTo>
                  <a:lnTo>
                    <a:pt x="1412" y="757"/>
                  </a:lnTo>
                  <a:lnTo>
                    <a:pt x="1411" y="767"/>
                  </a:lnTo>
                  <a:lnTo>
                    <a:pt x="1411" y="770"/>
                  </a:lnTo>
                  <a:lnTo>
                    <a:pt x="1412" y="775"/>
                  </a:lnTo>
                  <a:lnTo>
                    <a:pt x="1406" y="784"/>
                  </a:lnTo>
                  <a:lnTo>
                    <a:pt x="1399" y="794"/>
                  </a:lnTo>
                  <a:lnTo>
                    <a:pt x="1399" y="804"/>
                  </a:lnTo>
                  <a:lnTo>
                    <a:pt x="1392" y="812"/>
                  </a:lnTo>
                  <a:lnTo>
                    <a:pt x="1391" y="823"/>
                  </a:lnTo>
                  <a:lnTo>
                    <a:pt x="1386" y="826"/>
                  </a:lnTo>
                  <a:lnTo>
                    <a:pt x="1384" y="828"/>
                  </a:lnTo>
                  <a:lnTo>
                    <a:pt x="1376" y="834"/>
                  </a:lnTo>
                  <a:lnTo>
                    <a:pt x="1366" y="831"/>
                  </a:lnTo>
                  <a:lnTo>
                    <a:pt x="1358" y="834"/>
                  </a:lnTo>
                  <a:lnTo>
                    <a:pt x="1354" y="844"/>
                  </a:lnTo>
                  <a:lnTo>
                    <a:pt x="1359" y="856"/>
                  </a:lnTo>
                  <a:lnTo>
                    <a:pt x="1361" y="865"/>
                  </a:lnTo>
                  <a:lnTo>
                    <a:pt x="1353" y="872"/>
                  </a:lnTo>
                  <a:lnTo>
                    <a:pt x="1341" y="878"/>
                  </a:lnTo>
                  <a:lnTo>
                    <a:pt x="1333" y="883"/>
                  </a:lnTo>
                  <a:lnTo>
                    <a:pt x="1321" y="886"/>
                  </a:lnTo>
                  <a:lnTo>
                    <a:pt x="1316" y="886"/>
                  </a:lnTo>
                  <a:lnTo>
                    <a:pt x="1306" y="881"/>
                  </a:lnTo>
                  <a:lnTo>
                    <a:pt x="1298" y="885"/>
                  </a:lnTo>
                  <a:lnTo>
                    <a:pt x="1292" y="886"/>
                  </a:lnTo>
                  <a:lnTo>
                    <a:pt x="1295" y="893"/>
                  </a:lnTo>
                  <a:lnTo>
                    <a:pt x="1292" y="898"/>
                  </a:lnTo>
                  <a:lnTo>
                    <a:pt x="1282" y="901"/>
                  </a:lnTo>
                  <a:lnTo>
                    <a:pt x="1277" y="890"/>
                  </a:lnTo>
                  <a:lnTo>
                    <a:pt x="1272" y="883"/>
                  </a:lnTo>
                  <a:lnTo>
                    <a:pt x="1265" y="881"/>
                  </a:lnTo>
                  <a:lnTo>
                    <a:pt x="1257" y="886"/>
                  </a:lnTo>
                  <a:lnTo>
                    <a:pt x="1245" y="890"/>
                  </a:lnTo>
                  <a:lnTo>
                    <a:pt x="1237" y="894"/>
                  </a:lnTo>
                  <a:lnTo>
                    <a:pt x="1230" y="898"/>
                  </a:lnTo>
                  <a:lnTo>
                    <a:pt x="1224" y="902"/>
                  </a:lnTo>
                  <a:lnTo>
                    <a:pt x="1225" y="912"/>
                  </a:lnTo>
                  <a:lnTo>
                    <a:pt x="1220" y="925"/>
                  </a:lnTo>
                  <a:lnTo>
                    <a:pt x="1214" y="932"/>
                  </a:lnTo>
                  <a:lnTo>
                    <a:pt x="1209" y="938"/>
                  </a:lnTo>
                  <a:lnTo>
                    <a:pt x="1211" y="946"/>
                  </a:lnTo>
                  <a:lnTo>
                    <a:pt x="1211" y="951"/>
                  </a:lnTo>
                  <a:lnTo>
                    <a:pt x="1212" y="953"/>
                  </a:lnTo>
                  <a:lnTo>
                    <a:pt x="1209" y="964"/>
                  </a:lnTo>
                  <a:lnTo>
                    <a:pt x="1196" y="964"/>
                  </a:lnTo>
                  <a:lnTo>
                    <a:pt x="1187" y="964"/>
                  </a:lnTo>
                  <a:lnTo>
                    <a:pt x="1174" y="972"/>
                  </a:lnTo>
                  <a:lnTo>
                    <a:pt x="1173" y="990"/>
                  </a:lnTo>
                  <a:lnTo>
                    <a:pt x="1176" y="1001"/>
                  </a:lnTo>
                  <a:lnTo>
                    <a:pt x="1173" y="1016"/>
                  </a:lnTo>
                  <a:lnTo>
                    <a:pt x="1171" y="1025"/>
                  </a:lnTo>
                  <a:lnTo>
                    <a:pt x="1169" y="1030"/>
                  </a:lnTo>
                  <a:lnTo>
                    <a:pt x="1171" y="1035"/>
                  </a:lnTo>
                  <a:lnTo>
                    <a:pt x="1171" y="1051"/>
                  </a:lnTo>
                  <a:lnTo>
                    <a:pt x="1176" y="1061"/>
                  </a:lnTo>
                  <a:lnTo>
                    <a:pt x="1177" y="1069"/>
                  </a:lnTo>
                  <a:lnTo>
                    <a:pt x="1176" y="1082"/>
                  </a:lnTo>
                  <a:lnTo>
                    <a:pt x="1174" y="1090"/>
                  </a:lnTo>
                  <a:lnTo>
                    <a:pt x="1174" y="1093"/>
                  </a:lnTo>
                  <a:lnTo>
                    <a:pt x="1174" y="1098"/>
                  </a:lnTo>
                  <a:lnTo>
                    <a:pt x="1173" y="1103"/>
                  </a:lnTo>
                  <a:lnTo>
                    <a:pt x="1169" y="1106"/>
                  </a:lnTo>
                  <a:lnTo>
                    <a:pt x="1156" y="1111"/>
                  </a:lnTo>
                  <a:lnTo>
                    <a:pt x="1154" y="1121"/>
                  </a:lnTo>
                  <a:lnTo>
                    <a:pt x="1149" y="1124"/>
                  </a:lnTo>
                  <a:lnTo>
                    <a:pt x="1143" y="1131"/>
                  </a:lnTo>
                  <a:lnTo>
                    <a:pt x="1136" y="1137"/>
                  </a:lnTo>
                  <a:lnTo>
                    <a:pt x="1141" y="1144"/>
                  </a:lnTo>
                  <a:lnTo>
                    <a:pt x="1139" y="1152"/>
                  </a:lnTo>
                  <a:lnTo>
                    <a:pt x="1141" y="1160"/>
                  </a:lnTo>
                  <a:lnTo>
                    <a:pt x="1133" y="1165"/>
                  </a:lnTo>
                  <a:lnTo>
                    <a:pt x="1126" y="1173"/>
                  </a:lnTo>
                  <a:lnTo>
                    <a:pt x="1123" y="1178"/>
                  </a:lnTo>
                  <a:lnTo>
                    <a:pt x="1125" y="1187"/>
                  </a:lnTo>
                  <a:lnTo>
                    <a:pt x="1120" y="1189"/>
                  </a:lnTo>
                  <a:lnTo>
                    <a:pt x="1113" y="1192"/>
                  </a:lnTo>
                  <a:lnTo>
                    <a:pt x="1101" y="1190"/>
                  </a:lnTo>
                  <a:lnTo>
                    <a:pt x="1096" y="1197"/>
                  </a:lnTo>
                  <a:lnTo>
                    <a:pt x="1093" y="1202"/>
                  </a:lnTo>
                  <a:lnTo>
                    <a:pt x="1091" y="1208"/>
                  </a:lnTo>
                  <a:lnTo>
                    <a:pt x="1091" y="1216"/>
                  </a:lnTo>
                  <a:lnTo>
                    <a:pt x="1096" y="1229"/>
                  </a:lnTo>
                  <a:lnTo>
                    <a:pt x="1082" y="1239"/>
                  </a:lnTo>
                  <a:lnTo>
                    <a:pt x="1073" y="1247"/>
                  </a:lnTo>
                  <a:lnTo>
                    <a:pt x="1070" y="1260"/>
                  </a:lnTo>
                  <a:lnTo>
                    <a:pt x="1053" y="1278"/>
                  </a:lnTo>
                  <a:lnTo>
                    <a:pt x="1037" y="1283"/>
                  </a:lnTo>
                  <a:lnTo>
                    <a:pt x="1022" y="1286"/>
                  </a:lnTo>
                  <a:lnTo>
                    <a:pt x="1017" y="1288"/>
                  </a:lnTo>
                  <a:lnTo>
                    <a:pt x="1014" y="1291"/>
                  </a:lnTo>
                  <a:lnTo>
                    <a:pt x="1012" y="1291"/>
                  </a:lnTo>
                  <a:lnTo>
                    <a:pt x="1004" y="1297"/>
                  </a:lnTo>
                  <a:lnTo>
                    <a:pt x="1001" y="1299"/>
                  </a:lnTo>
                  <a:lnTo>
                    <a:pt x="991" y="1304"/>
                  </a:lnTo>
                  <a:lnTo>
                    <a:pt x="984" y="1309"/>
                  </a:lnTo>
                  <a:lnTo>
                    <a:pt x="954" y="1323"/>
                  </a:lnTo>
                  <a:lnTo>
                    <a:pt x="936" y="1312"/>
                  </a:lnTo>
                  <a:lnTo>
                    <a:pt x="923" y="1304"/>
                  </a:lnTo>
                  <a:lnTo>
                    <a:pt x="911" y="1302"/>
                  </a:lnTo>
                  <a:lnTo>
                    <a:pt x="906" y="1307"/>
                  </a:lnTo>
                  <a:lnTo>
                    <a:pt x="901" y="1309"/>
                  </a:lnTo>
                  <a:lnTo>
                    <a:pt x="900" y="1313"/>
                  </a:lnTo>
                  <a:lnTo>
                    <a:pt x="898" y="1323"/>
                  </a:lnTo>
                  <a:lnTo>
                    <a:pt x="895" y="1330"/>
                  </a:lnTo>
                  <a:lnTo>
                    <a:pt x="896" y="1339"/>
                  </a:lnTo>
                  <a:lnTo>
                    <a:pt x="905" y="1336"/>
                  </a:lnTo>
                  <a:lnTo>
                    <a:pt x="903" y="1346"/>
                  </a:lnTo>
                  <a:lnTo>
                    <a:pt x="908" y="1352"/>
                  </a:lnTo>
                  <a:lnTo>
                    <a:pt x="905" y="1359"/>
                  </a:lnTo>
                  <a:lnTo>
                    <a:pt x="911" y="1359"/>
                  </a:lnTo>
                  <a:lnTo>
                    <a:pt x="916" y="1360"/>
                  </a:lnTo>
                  <a:lnTo>
                    <a:pt x="921" y="1362"/>
                  </a:lnTo>
                  <a:lnTo>
                    <a:pt x="919" y="1364"/>
                  </a:lnTo>
                  <a:lnTo>
                    <a:pt x="918" y="1367"/>
                  </a:lnTo>
                  <a:lnTo>
                    <a:pt x="923" y="1373"/>
                  </a:lnTo>
                  <a:lnTo>
                    <a:pt x="919" y="1378"/>
                  </a:lnTo>
                  <a:lnTo>
                    <a:pt x="913" y="1383"/>
                  </a:lnTo>
                  <a:lnTo>
                    <a:pt x="915" y="1388"/>
                  </a:lnTo>
                  <a:lnTo>
                    <a:pt x="906" y="1391"/>
                  </a:lnTo>
                  <a:lnTo>
                    <a:pt x="905" y="1399"/>
                  </a:lnTo>
                  <a:lnTo>
                    <a:pt x="896" y="1398"/>
                  </a:lnTo>
                  <a:lnTo>
                    <a:pt x="888" y="1402"/>
                  </a:lnTo>
                  <a:lnTo>
                    <a:pt x="886" y="1412"/>
                  </a:lnTo>
                  <a:lnTo>
                    <a:pt x="883" y="1420"/>
                  </a:lnTo>
                  <a:lnTo>
                    <a:pt x="878" y="1430"/>
                  </a:lnTo>
                  <a:lnTo>
                    <a:pt x="876" y="1435"/>
                  </a:lnTo>
                  <a:lnTo>
                    <a:pt x="875" y="1436"/>
                  </a:lnTo>
                  <a:lnTo>
                    <a:pt x="868" y="1448"/>
                  </a:lnTo>
                  <a:lnTo>
                    <a:pt x="865" y="1454"/>
                  </a:lnTo>
                  <a:lnTo>
                    <a:pt x="863" y="1457"/>
                  </a:lnTo>
                  <a:lnTo>
                    <a:pt x="858" y="1464"/>
                  </a:lnTo>
                  <a:lnTo>
                    <a:pt x="858" y="1472"/>
                  </a:lnTo>
                  <a:lnTo>
                    <a:pt x="860" y="1480"/>
                  </a:lnTo>
                  <a:lnTo>
                    <a:pt x="862" y="1488"/>
                  </a:lnTo>
                  <a:lnTo>
                    <a:pt x="867" y="1493"/>
                  </a:lnTo>
                  <a:lnTo>
                    <a:pt x="873" y="1495"/>
                  </a:lnTo>
                  <a:lnTo>
                    <a:pt x="876" y="1500"/>
                  </a:lnTo>
                  <a:lnTo>
                    <a:pt x="880" y="1504"/>
                  </a:lnTo>
                  <a:lnTo>
                    <a:pt x="885" y="1509"/>
                  </a:lnTo>
                  <a:lnTo>
                    <a:pt x="886" y="1514"/>
                  </a:lnTo>
                  <a:lnTo>
                    <a:pt x="891" y="1516"/>
                  </a:lnTo>
                  <a:lnTo>
                    <a:pt x="898" y="1514"/>
                  </a:lnTo>
                  <a:lnTo>
                    <a:pt x="901" y="1517"/>
                  </a:lnTo>
                  <a:lnTo>
                    <a:pt x="905" y="1524"/>
                  </a:lnTo>
                  <a:lnTo>
                    <a:pt x="908" y="1534"/>
                  </a:lnTo>
                  <a:lnTo>
                    <a:pt x="910" y="1540"/>
                  </a:lnTo>
                  <a:lnTo>
                    <a:pt x="911" y="1543"/>
                  </a:lnTo>
                  <a:lnTo>
                    <a:pt x="911" y="1546"/>
                  </a:lnTo>
                  <a:lnTo>
                    <a:pt x="916" y="1551"/>
                  </a:lnTo>
                  <a:lnTo>
                    <a:pt x="919" y="1556"/>
                  </a:lnTo>
                  <a:lnTo>
                    <a:pt x="923" y="1556"/>
                  </a:lnTo>
                  <a:lnTo>
                    <a:pt x="918" y="1563"/>
                  </a:lnTo>
                  <a:lnTo>
                    <a:pt x="905" y="1571"/>
                  </a:lnTo>
                  <a:lnTo>
                    <a:pt x="888" y="1568"/>
                  </a:lnTo>
                  <a:lnTo>
                    <a:pt x="868" y="1558"/>
                  </a:lnTo>
                  <a:lnTo>
                    <a:pt x="847" y="1545"/>
                  </a:lnTo>
                  <a:lnTo>
                    <a:pt x="832" y="1534"/>
                  </a:lnTo>
                  <a:lnTo>
                    <a:pt x="829" y="1532"/>
                  </a:lnTo>
                  <a:lnTo>
                    <a:pt x="809" y="1524"/>
                  </a:lnTo>
                  <a:lnTo>
                    <a:pt x="804" y="1524"/>
                  </a:lnTo>
                  <a:lnTo>
                    <a:pt x="792" y="1519"/>
                  </a:lnTo>
                  <a:lnTo>
                    <a:pt x="787" y="1517"/>
                  </a:lnTo>
                  <a:lnTo>
                    <a:pt x="766" y="1508"/>
                  </a:lnTo>
                  <a:lnTo>
                    <a:pt x="743" y="1498"/>
                  </a:lnTo>
                  <a:lnTo>
                    <a:pt x="723" y="1495"/>
                  </a:lnTo>
                  <a:lnTo>
                    <a:pt x="703" y="1500"/>
                  </a:lnTo>
                  <a:lnTo>
                    <a:pt x="681" y="1501"/>
                  </a:lnTo>
                  <a:lnTo>
                    <a:pt x="673" y="1506"/>
                  </a:lnTo>
                  <a:lnTo>
                    <a:pt x="655" y="1506"/>
                  </a:lnTo>
                  <a:lnTo>
                    <a:pt x="638" y="1500"/>
                  </a:lnTo>
                  <a:lnTo>
                    <a:pt x="623" y="1490"/>
                  </a:lnTo>
                  <a:lnTo>
                    <a:pt x="612" y="1482"/>
                  </a:lnTo>
                  <a:lnTo>
                    <a:pt x="607" y="1477"/>
                  </a:lnTo>
                  <a:lnTo>
                    <a:pt x="604" y="1475"/>
                  </a:lnTo>
                  <a:lnTo>
                    <a:pt x="600" y="1474"/>
                  </a:lnTo>
                  <a:lnTo>
                    <a:pt x="597" y="1470"/>
                  </a:lnTo>
                  <a:lnTo>
                    <a:pt x="595" y="1470"/>
                  </a:lnTo>
                  <a:lnTo>
                    <a:pt x="595" y="1467"/>
                  </a:lnTo>
                  <a:lnTo>
                    <a:pt x="590" y="1466"/>
                  </a:lnTo>
                  <a:lnTo>
                    <a:pt x="577" y="1453"/>
                  </a:lnTo>
                  <a:lnTo>
                    <a:pt x="564" y="1441"/>
                  </a:lnTo>
                  <a:lnTo>
                    <a:pt x="546" y="1428"/>
                  </a:lnTo>
                  <a:lnTo>
                    <a:pt x="539" y="1412"/>
                  </a:lnTo>
                  <a:lnTo>
                    <a:pt x="546" y="1399"/>
                  </a:lnTo>
                  <a:lnTo>
                    <a:pt x="549" y="1396"/>
                  </a:lnTo>
                  <a:lnTo>
                    <a:pt x="547" y="1383"/>
                  </a:lnTo>
                  <a:lnTo>
                    <a:pt x="546" y="1370"/>
                  </a:lnTo>
                  <a:lnTo>
                    <a:pt x="546" y="1362"/>
                  </a:lnTo>
                  <a:lnTo>
                    <a:pt x="544" y="1352"/>
                  </a:lnTo>
                  <a:lnTo>
                    <a:pt x="537" y="1336"/>
                  </a:lnTo>
                  <a:lnTo>
                    <a:pt x="536" y="1313"/>
                  </a:lnTo>
                  <a:lnTo>
                    <a:pt x="527" y="1302"/>
                  </a:lnTo>
                  <a:lnTo>
                    <a:pt x="526" y="1286"/>
                  </a:lnTo>
                  <a:lnTo>
                    <a:pt x="523" y="1275"/>
                  </a:lnTo>
                  <a:lnTo>
                    <a:pt x="514" y="1265"/>
                  </a:lnTo>
                  <a:lnTo>
                    <a:pt x="509" y="1257"/>
                  </a:lnTo>
                  <a:lnTo>
                    <a:pt x="501" y="1246"/>
                  </a:lnTo>
                  <a:lnTo>
                    <a:pt x="499" y="1242"/>
                  </a:lnTo>
                  <a:lnTo>
                    <a:pt x="494" y="1239"/>
                  </a:lnTo>
                  <a:lnTo>
                    <a:pt x="486" y="1234"/>
                  </a:lnTo>
                  <a:lnTo>
                    <a:pt x="475" y="1223"/>
                  </a:lnTo>
                  <a:lnTo>
                    <a:pt x="458" y="1215"/>
                  </a:lnTo>
                  <a:lnTo>
                    <a:pt x="448" y="1210"/>
                  </a:lnTo>
                  <a:lnTo>
                    <a:pt x="441" y="1195"/>
                  </a:lnTo>
                  <a:lnTo>
                    <a:pt x="432" y="1184"/>
                  </a:lnTo>
                  <a:lnTo>
                    <a:pt x="423" y="1181"/>
                  </a:lnTo>
                  <a:lnTo>
                    <a:pt x="413" y="1179"/>
                  </a:lnTo>
                  <a:lnTo>
                    <a:pt x="400" y="1179"/>
                  </a:lnTo>
                  <a:lnTo>
                    <a:pt x="397" y="1179"/>
                  </a:lnTo>
                  <a:lnTo>
                    <a:pt x="394" y="1179"/>
                  </a:lnTo>
                  <a:lnTo>
                    <a:pt x="389" y="1179"/>
                  </a:lnTo>
                  <a:lnTo>
                    <a:pt x="370" y="1181"/>
                  </a:lnTo>
                  <a:lnTo>
                    <a:pt x="364" y="1173"/>
                  </a:lnTo>
                  <a:lnTo>
                    <a:pt x="355" y="1168"/>
                  </a:lnTo>
                  <a:lnTo>
                    <a:pt x="352" y="1166"/>
                  </a:lnTo>
                  <a:lnTo>
                    <a:pt x="347" y="1165"/>
                  </a:lnTo>
                  <a:lnTo>
                    <a:pt x="344" y="1163"/>
                  </a:lnTo>
                  <a:lnTo>
                    <a:pt x="344" y="1157"/>
                  </a:lnTo>
                  <a:lnTo>
                    <a:pt x="337" y="1152"/>
                  </a:lnTo>
                  <a:lnTo>
                    <a:pt x="324" y="1153"/>
                  </a:lnTo>
                  <a:lnTo>
                    <a:pt x="321" y="1158"/>
                  </a:lnTo>
                  <a:lnTo>
                    <a:pt x="319" y="1160"/>
                  </a:lnTo>
                  <a:lnTo>
                    <a:pt x="317" y="1166"/>
                  </a:lnTo>
                  <a:lnTo>
                    <a:pt x="314" y="1176"/>
                  </a:lnTo>
                  <a:lnTo>
                    <a:pt x="309" y="1189"/>
                  </a:lnTo>
                  <a:lnTo>
                    <a:pt x="299" y="1205"/>
                  </a:lnTo>
                  <a:lnTo>
                    <a:pt x="291" y="1205"/>
                  </a:lnTo>
                  <a:lnTo>
                    <a:pt x="279" y="1212"/>
                  </a:lnTo>
                  <a:lnTo>
                    <a:pt x="279" y="1210"/>
                  </a:lnTo>
                  <a:lnTo>
                    <a:pt x="279" y="1207"/>
                  </a:lnTo>
                  <a:lnTo>
                    <a:pt x="279" y="1200"/>
                  </a:lnTo>
                  <a:lnTo>
                    <a:pt x="278" y="1197"/>
                  </a:lnTo>
                  <a:lnTo>
                    <a:pt x="265" y="1197"/>
                  </a:lnTo>
                  <a:lnTo>
                    <a:pt x="260" y="1197"/>
                  </a:lnTo>
                  <a:lnTo>
                    <a:pt x="253" y="1190"/>
                  </a:lnTo>
                  <a:lnTo>
                    <a:pt x="245" y="1192"/>
                  </a:lnTo>
                  <a:lnTo>
                    <a:pt x="235" y="1192"/>
                  </a:lnTo>
                  <a:lnTo>
                    <a:pt x="226" y="1182"/>
                  </a:lnTo>
                  <a:lnTo>
                    <a:pt x="218" y="1181"/>
                  </a:lnTo>
                  <a:lnTo>
                    <a:pt x="212" y="1184"/>
                  </a:lnTo>
                  <a:lnTo>
                    <a:pt x="207" y="1192"/>
                  </a:lnTo>
                  <a:lnTo>
                    <a:pt x="197" y="1192"/>
                  </a:lnTo>
                  <a:lnTo>
                    <a:pt x="188" y="1200"/>
                  </a:lnTo>
                  <a:lnTo>
                    <a:pt x="170" y="1208"/>
                  </a:lnTo>
                  <a:lnTo>
                    <a:pt x="167" y="1212"/>
                  </a:lnTo>
                  <a:lnTo>
                    <a:pt x="160" y="1212"/>
                  </a:lnTo>
                  <a:lnTo>
                    <a:pt x="154" y="1208"/>
                  </a:lnTo>
                  <a:lnTo>
                    <a:pt x="145" y="1208"/>
                  </a:lnTo>
                  <a:lnTo>
                    <a:pt x="136" y="1203"/>
                  </a:lnTo>
                  <a:lnTo>
                    <a:pt x="116" y="1189"/>
                  </a:lnTo>
                  <a:lnTo>
                    <a:pt x="99" y="1174"/>
                  </a:lnTo>
                  <a:lnTo>
                    <a:pt x="102" y="1165"/>
                  </a:lnTo>
                  <a:lnTo>
                    <a:pt x="109" y="1161"/>
                  </a:lnTo>
                  <a:lnTo>
                    <a:pt x="127" y="1152"/>
                  </a:lnTo>
                  <a:lnTo>
                    <a:pt x="129" y="1150"/>
                  </a:lnTo>
                  <a:lnTo>
                    <a:pt x="132" y="1148"/>
                  </a:lnTo>
                  <a:lnTo>
                    <a:pt x="137" y="1142"/>
                  </a:lnTo>
                  <a:lnTo>
                    <a:pt x="145" y="1132"/>
                  </a:lnTo>
                  <a:lnTo>
                    <a:pt x="157" y="1121"/>
                  </a:lnTo>
                  <a:lnTo>
                    <a:pt x="160" y="1114"/>
                  </a:lnTo>
                  <a:lnTo>
                    <a:pt x="162" y="1106"/>
                  </a:lnTo>
                  <a:lnTo>
                    <a:pt x="162" y="1100"/>
                  </a:lnTo>
                  <a:lnTo>
                    <a:pt x="162" y="1097"/>
                  </a:lnTo>
                  <a:lnTo>
                    <a:pt x="164" y="1084"/>
                  </a:lnTo>
                  <a:lnTo>
                    <a:pt x="164" y="1058"/>
                  </a:lnTo>
                  <a:lnTo>
                    <a:pt x="164" y="1048"/>
                  </a:lnTo>
                  <a:lnTo>
                    <a:pt x="162" y="1027"/>
                  </a:lnTo>
                  <a:lnTo>
                    <a:pt x="152" y="1021"/>
                  </a:lnTo>
                  <a:lnTo>
                    <a:pt x="136" y="1019"/>
                  </a:lnTo>
                  <a:lnTo>
                    <a:pt x="121" y="1004"/>
                  </a:lnTo>
                  <a:lnTo>
                    <a:pt x="117" y="991"/>
                  </a:lnTo>
                  <a:lnTo>
                    <a:pt x="107" y="980"/>
                  </a:lnTo>
                  <a:lnTo>
                    <a:pt x="97" y="962"/>
                  </a:lnTo>
                  <a:lnTo>
                    <a:pt x="81" y="957"/>
                  </a:lnTo>
                  <a:lnTo>
                    <a:pt x="74" y="956"/>
                  </a:lnTo>
                  <a:lnTo>
                    <a:pt x="69" y="951"/>
                  </a:lnTo>
                  <a:lnTo>
                    <a:pt x="69" y="946"/>
                  </a:lnTo>
                  <a:lnTo>
                    <a:pt x="68" y="941"/>
                  </a:lnTo>
                  <a:lnTo>
                    <a:pt x="63" y="935"/>
                  </a:lnTo>
                  <a:lnTo>
                    <a:pt x="53" y="933"/>
                  </a:lnTo>
                  <a:lnTo>
                    <a:pt x="40" y="928"/>
                  </a:lnTo>
                  <a:lnTo>
                    <a:pt x="13" y="922"/>
                  </a:lnTo>
                  <a:lnTo>
                    <a:pt x="0" y="915"/>
                  </a:lnTo>
                  <a:lnTo>
                    <a:pt x="0" y="912"/>
                  </a:lnTo>
                  <a:lnTo>
                    <a:pt x="2" y="906"/>
                  </a:lnTo>
                  <a:lnTo>
                    <a:pt x="8" y="891"/>
                  </a:lnTo>
                  <a:lnTo>
                    <a:pt x="8" y="878"/>
                  </a:lnTo>
                  <a:lnTo>
                    <a:pt x="2" y="867"/>
                  </a:lnTo>
                  <a:lnTo>
                    <a:pt x="2" y="862"/>
                  </a:lnTo>
                  <a:lnTo>
                    <a:pt x="2" y="856"/>
                  </a:lnTo>
                  <a:lnTo>
                    <a:pt x="3" y="846"/>
                  </a:lnTo>
                  <a:lnTo>
                    <a:pt x="8" y="838"/>
                  </a:lnTo>
                  <a:lnTo>
                    <a:pt x="18" y="834"/>
                  </a:lnTo>
                  <a:lnTo>
                    <a:pt x="30" y="830"/>
                  </a:lnTo>
                  <a:lnTo>
                    <a:pt x="41" y="826"/>
                  </a:lnTo>
                  <a:lnTo>
                    <a:pt x="50" y="818"/>
                  </a:lnTo>
                  <a:lnTo>
                    <a:pt x="63" y="815"/>
                  </a:lnTo>
                  <a:lnTo>
                    <a:pt x="66" y="805"/>
                  </a:lnTo>
                  <a:lnTo>
                    <a:pt x="63" y="802"/>
                  </a:lnTo>
                  <a:lnTo>
                    <a:pt x="61" y="801"/>
                  </a:lnTo>
                  <a:lnTo>
                    <a:pt x="58" y="797"/>
                  </a:lnTo>
                  <a:lnTo>
                    <a:pt x="53" y="792"/>
                  </a:lnTo>
                  <a:lnTo>
                    <a:pt x="48" y="788"/>
                  </a:lnTo>
                  <a:lnTo>
                    <a:pt x="45" y="784"/>
                  </a:lnTo>
                  <a:lnTo>
                    <a:pt x="43" y="779"/>
                  </a:lnTo>
                  <a:lnTo>
                    <a:pt x="43" y="771"/>
                  </a:lnTo>
                  <a:lnTo>
                    <a:pt x="40" y="765"/>
                  </a:lnTo>
                  <a:lnTo>
                    <a:pt x="35" y="758"/>
                  </a:lnTo>
                  <a:lnTo>
                    <a:pt x="31" y="747"/>
                  </a:lnTo>
                  <a:lnTo>
                    <a:pt x="30" y="736"/>
                  </a:lnTo>
                  <a:lnTo>
                    <a:pt x="35" y="729"/>
                  </a:lnTo>
                  <a:lnTo>
                    <a:pt x="46" y="724"/>
                  </a:lnTo>
                  <a:lnTo>
                    <a:pt x="48" y="718"/>
                  </a:lnTo>
                  <a:lnTo>
                    <a:pt x="50" y="708"/>
                  </a:lnTo>
                  <a:lnTo>
                    <a:pt x="46" y="697"/>
                  </a:lnTo>
                  <a:lnTo>
                    <a:pt x="45" y="686"/>
                  </a:lnTo>
                  <a:lnTo>
                    <a:pt x="41" y="679"/>
                  </a:lnTo>
                  <a:lnTo>
                    <a:pt x="38" y="668"/>
                  </a:lnTo>
                  <a:lnTo>
                    <a:pt x="40" y="665"/>
                  </a:lnTo>
                  <a:lnTo>
                    <a:pt x="41" y="656"/>
                  </a:lnTo>
                  <a:lnTo>
                    <a:pt x="40" y="642"/>
                  </a:lnTo>
                  <a:lnTo>
                    <a:pt x="46" y="640"/>
                  </a:lnTo>
                  <a:lnTo>
                    <a:pt x="59" y="637"/>
                  </a:lnTo>
                  <a:lnTo>
                    <a:pt x="58" y="629"/>
                  </a:lnTo>
                  <a:lnTo>
                    <a:pt x="53" y="621"/>
                  </a:lnTo>
                  <a:lnTo>
                    <a:pt x="51" y="610"/>
                  </a:lnTo>
                  <a:lnTo>
                    <a:pt x="50" y="601"/>
                  </a:lnTo>
                  <a:lnTo>
                    <a:pt x="50" y="597"/>
                  </a:lnTo>
                  <a:lnTo>
                    <a:pt x="56" y="592"/>
                  </a:lnTo>
                  <a:lnTo>
                    <a:pt x="58" y="589"/>
                  </a:lnTo>
                  <a:lnTo>
                    <a:pt x="58" y="585"/>
                  </a:lnTo>
                  <a:lnTo>
                    <a:pt x="59" y="579"/>
                  </a:lnTo>
                  <a:lnTo>
                    <a:pt x="64" y="568"/>
                  </a:lnTo>
                  <a:lnTo>
                    <a:pt x="69" y="561"/>
                  </a:lnTo>
                  <a:lnTo>
                    <a:pt x="76" y="555"/>
                  </a:lnTo>
                  <a:lnTo>
                    <a:pt x="81" y="546"/>
                  </a:lnTo>
                  <a:lnTo>
                    <a:pt x="88" y="538"/>
                  </a:lnTo>
                  <a:lnTo>
                    <a:pt x="89" y="530"/>
                  </a:lnTo>
                  <a:lnTo>
                    <a:pt x="89" y="519"/>
                  </a:lnTo>
                  <a:lnTo>
                    <a:pt x="86" y="508"/>
                  </a:lnTo>
                  <a:lnTo>
                    <a:pt x="83" y="495"/>
                  </a:lnTo>
                  <a:lnTo>
                    <a:pt x="84" y="483"/>
                  </a:lnTo>
                  <a:lnTo>
                    <a:pt x="79" y="479"/>
                  </a:lnTo>
                  <a:lnTo>
                    <a:pt x="71" y="475"/>
                  </a:lnTo>
                  <a:lnTo>
                    <a:pt x="66" y="469"/>
                  </a:lnTo>
                  <a:lnTo>
                    <a:pt x="63" y="467"/>
                  </a:lnTo>
                  <a:lnTo>
                    <a:pt x="63" y="464"/>
                  </a:lnTo>
                  <a:lnTo>
                    <a:pt x="64" y="461"/>
                  </a:lnTo>
                  <a:lnTo>
                    <a:pt x="68" y="453"/>
                  </a:lnTo>
                  <a:lnTo>
                    <a:pt x="69" y="451"/>
                  </a:lnTo>
                  <a:lnTo>
                    <a:pt x="73" y="445"/>
                  </a:lnTo>
                  <a:lnTo>
                    <a:pt x="74" y="441"/>
                  </a:lnTo>
                  <a:lnTo>
                    <a:pt x="81" y="435"/>
                  </a:lnTo>
                  <a:lnTo>
                    <a:pt x="88" y="428"/>
                  </a:lnTo>
                  <a:lnTo>
                    <a:pt x="91" y="427"/>
                  </a:lnTo>
                  <a:lnTo>
                    <a:pt x="99" y="422"/>
                  </a:lnTo>
                  <a:lnTo>
                    <a:pt x="107" y="415"/>
                  </a:lnTo>
                  <a:lnTo>
                    <a:pt x="114" y="412"/>
                  </a:lnTo>
                  <a:lnTo>
                    <a:pt x="129" y="412"/>
                  </a:lnTo>
                  <a:lnTo>
                    <a:pt x="132" y="409"/>
                  </a:lnTo>
                  <a:lnTo>
                    <a:pt x="134" y="407"/>
                  </a:lnTo>
                  <a:lnTo>
                    <a:pt x="150" y="402"/>
                  </a:lnTo>
                  <a:lnTo>
                    <a:pt x="157" y="407"/>
                  </a:lnTo>
                  <a:lnTo>
                    <a:pt x="159" y="412"/>
                  </a:lnTo>
                  <a:lnTo>
                    <a:pt x="164" y="420"/>
                  </a:lnTo>
                  <a:lnTo>
                    <a:pt x="174" y="427"/>
                  </a:lnTo>
                  <a:lnTo>
                    <a:pt x="183" y="428"/>
                  </a:lnTo>
                  <a:lnTo>
                    <a:pt x="190" y="423"/>
                  </a:lnTo>
                  <a:lnTo>
                    <a:pt x="198" y="419"/>
                  </a:lnTo>
                  <a:lnTo>
                    <a:pt x="210" y="417"/>
                  </a:lnTo>
                  <a:lnTo>
                    <a:pt x="218" y="422"/>
                  </a:lnTo>
                  <a:lnTo>
                    <a:pt x="231" y="423"/>
                  </a:lnTo>
                  <a:lnTo>
                    <a:pt x="236" y="417"/>
                  </a:lnTo>
                  <a:lnTo>
                    <a:pt x="243" y="407"/>
                  </a:lnTo>
                  <a:lnTo>
                    <a:pt x="243" y="404"/>
                  </a:lnTo>
                  <a:lnTo>
                    <a:pt x="246" y="388"/>
                  </a:lnTo>
                  <a:lnTo>
                    <a:pt x="243" y="380"/>
                  </a:lnTo>
                  <a:lnTo>
                    <a:pt x="236" y="380"/>
                  </a:lnTo>
                  <a:lnTo>
                    <a:pt x="226" y="381"/>
                  </a:lnTo>
                  <a:lnTo>
                    <a:pt x="222" y="380"/>
                  </a:lnTo>
                  <a:lnTo>
                    <a:pt x="220" y="375"/>
                  </a:lnTo>
                  <a:lnTo>
                    <a:pt x="223" y="365"/>
                  </a:lnTo>
                  <a:lnTo>
                    <a:pt x="225" y="360"/>
                  </a:lnTo>
                  <a:lnTo>
                    <a:pt x="220" y="356"/>
                  </a:lnTo>
                  <a:lnTo>
                    <a:pt x="217" y="343"/>
                  </a:lnTo>
                  <a:lnTo>
                    <a:pt x="223" y="339"/>
                  </a:lnTo>
                  <a:lnTo>
                    <a:pt x="230" y="346"/>
                  </a:lnTo>
                  <a:lnTo>
                    <a:pt x="238" y="344"/>
                  </a:lnTo>
                  <a:lnTo>
                    <a:pt x="245" y="336"/>
                  </a:lnTo>
                  <a:lnTo>
                    <a:pt x="250" y="330"/>
                  </a:lnTo>
                  <a:lnTo>
                    <a:pt x="255" y="323"/>
                  </a:lnTo>
                  <a:lnTo>
                    <a:pt x="253" y="320"/>
                  </a:lnTo>
                  <a:lnTo>
                    <a:pt x="251" y="318"/>
                  </a:lnTo>
                  <a:lnTo>
                    <a:pt x="248" y="317"/>
                  </a:lnTo>
                  <a:lnTo>
                    <a:pt x="238" y="309"/>
                  </a:lnTo>
                  <a:lnTo>
                    <a:pt x="238" y="305"/>
                  </a:lnTo>
                  <a:lnTo>
                    <a:pt x="238" y="299"/>
                  </a:lnTo>
                  <a:lnTo>
                    <a:pt x="241" y="297"/>
                  </a:lnTo>
                  <a:lnTo>
                    <a:pt x="245" y="296"/>
                  </a:lnTo>
                  <a:lnTo>
                    <a:pt x="253" y="294"/>
                  </a:lnTo>
                  <a:lnTo>
                    <a:pt x="255" y="294"/>
                  </a:lnTo>
                  <a:lnTo>
                    <a:pt x="263" y="291"/>
                  </a:lnTo>
                  <a:lnTo>
                    <a:pt x="269" y="289"/>
                  </a:lnTo>
                  <a:lnTo>
                    <a:pt x="279" y="275"/>
                  </a:lnTo>
                  <a:lnTo>
                    <a:pt x="288" y="275"/>
                  </a:lnTo>
                  <a:lnTo>
                    <a:pt x="291" y="263"/>
                  </a:lnTo>
                  <a:lnTo>
                    <a:pt x="299" y="254"/>
                  </a:lnTo>
                  <a:lnTo>
                    <a:pt x="306" y="242"/>
                  </a:lnTo>
                  <a:lnTo>
                    <a:pt x="312" y="239"/>
                  </a:lnTo>
                  <a:lnTo>
                    <a:pt x="316" y="234"/>
                  </a:lnTo>
                  <a:lnTo>
                    <a:pt x="321" y="229"/>
                  </a:lnTo>
                  <a:lnTo>
                    <a:pt x="329" y="220"/>
                  </a:lnTo>
                  <a:lnTo>
                    <a:pt x="341" y="218"/>
                  </a:lnTo>
                  <a:lnTo>
                    <a:pt x="347" y="213"/>
                  </a:lnTo>
                  <a:lnTo>
                    <a:pt x="349" y="205"/>
                  </a:lnTo>
                  <a:lnTo>
                    <a:pt x="342" y="197"/>
                  </a:lnTo>
                  <a:lnTo>
                    <a:pt x="341" y="186"/>
                  </a:lnTo>
                  <a:lnTo>
                    <a:pt x="341" y="178"/>
                  </a:lnTo>
                  <a:lnTo>
                    <a:pt x="334" y="174"/>
                  </a:lnTo>
                  <a:lnTo>
                    <a:pt x="326" y="173"/>
                  </a:lnTo>
                  <a:lnTo>
                    <a:pt x="321" y="165"/>
                  </a:lnTo>
                  <a:lnTo>
                    <a:pt x="319" y="163"/>
                  </a:lnTo>
                  <a:lnTo>
                    <a:pt x="317" y="155"/>
                  </a:lnTo>
                  <a:lnTo>
                    <a:pt x="317" y="152"/>
                  </a:lnTo>
                  <a:lnTo>
                    <a:pt x="319" y="148"/>
                  </a:lnTo>
                  <a:lnTo>
                    <a:pt x="322" y="145"/>
                  </a:lnTo>
                  <a:lnTo>
                    <a:pt x="326" y="142"/>
                  </a:lnTo>
                  <a:lnTo>
                    <a:pt x="329" y="132"/>
                  </a:lnTo>
                  <a:lnTo>
                    <a:pt x="337" y="113"/>
                  </a:lnTo>
                  <a:lnTo>
                    <a:pt x="344" y="103"/>
                  </a:lnTo>
                  <a:lnTo>
                    <a:pt x="349" y="95"/>
                  </a:lnTo>
                  <a:lnTo>
                    <a:pt x="352" y="84"/>
                  </a:lnTo>
                  <a:lnTo>
                    <a:pt x="351" y="71"/>
                  </a:lnTo>
                  <a:lnTo>
                    <a:pt x="349" y="64"/>
                  </a:lnTo>
                  <a:lnTo>
                    <a:pt x="349" y="53"/>
                  </a:lnTo>
                  <a:lnTo>
                    <a:pt x="357" y="51"/>
                  </a:lnTo>
                  <a:lnTo>
                    <a:pt x="367" y="46"/>
                  </a:lnTo>
                  <a:lnTo>
                    <a:pt x="370" y="53"/>
                  </a:lnTo>
                  <a:lnTo>
                    <a:pt x="377" y="55"/>
                  </a:lnTo>
                  <a:lnTo>
                    <a:pt x="380" y="48"/>
                  </a:lnTo>
                  <a:lnTo>
                    <a:pt x="385" y="48"/>
                  </a:lnTo>
                  <a:lnTo>
                    <a:pt x="397" y="43"/>
                  </a:lnTo>
                  <a:lnTo>
                    <a:pt x="403" y="35"/>
                  </a:lnTo>
                  <a:lnTo>
                    <a:pt x="405" y="34"/>
                  </a:lnTo>
                  <a:lnTo>
                    <a:pt x="410" y="34"/>
                  </a:lnTo>
                  <a:lnTo>
                    <a:pt x="413" y="34"/>
                  </a:lnTo>
                  <a:lnTo>
                    <a:pt x="420" y="37"/>
                  </a:lnTo>
                  <a:lnTo>
                    <a:pt x="423" y="35"/>
                  </a:lnTo>
                  <a:lnTo>
                    <a:pt x="427" y="30"/>
                  </a:lnTo>
                  <a:lnTo>
                    <a:pt x="430" y="32"/>
                  </a:lnTo>
                  <a:lnTo>
                    <a:pt x="435" y="32"/>
                  </a:lnTo>
                  <a:lnTo>
                    <a:pt x="440" y="27"/>
                  </a:lnTo>
                  <a:lnTo>
                    <a:pt x="446" y="22"/>
                  </a:lnTo>
                  <a:lnTo>
                    <a:pt x="451" y="16"/>
                  </a:lnTo>
                  <a:lnTo>
                    <a:pt x="455" y="6"/>
                  </a:lnTo>
                  <a:lnTo>
                    <a:pt x="468" y="4"/>
                  </a:lnTo>
                  <a:lnTo>
                    <a:pt x="476" y="6"/>
                  </a:lnTo>
                  <a:lnTo>
                    <a:pt x="478" y="3"/>
                  </a:lnTo>
                  <a:lnTo>
                    <a:pt x="481" y="1"/>
                  </a:lnTo>
                  <a:lnTo>
                    <a:pt x="489" y="0"/>
                  </a:lnTo>
                  <a:lnTo>
                    <a:pt x="494" y="3"/>
                  </a:lnTo>
                  <a:lnTo>
                    <a:pt x="506" y="3"/>
                  </a:lnTo>
                  <a:lnTo>
                    <a:pt x="513" y="8"/>
                  </a:lnTo>
                  <a:lnTo>
                    <a:pt x="523" y="14"/>
                  </a:lnTo>
                  <a:lnTo>
                    <a:pt x="531" y="14"/>
                  </a:lnTo>
                  <a:lnTo>
                    <a:pt x="544" y="17"/>
                  </a:lnTo>
                  <a:lnTo>
                    <a:pt x="557" y="16"/>
                  </a:lnTo>
                  <a:lnTo>
                    <a:pt x="570" y="11"/>
                  </a:lnTo>
                  <a:lnTo>
                    <a:pt x="580" y="3"/>
                  </a:lnTo>
                  <a:lnTo>
                    <a:pt x="592" y="1"/>
                  </a:lnTo>
                  <a:lnTo>
                    <a:pt x="599" y="8"/>
                  </a:lnTo>
                  <a:lnTo>
                    <a:pt x="600" y="6"/>
                  </a:lnTo>
                  <a:lnTo>
                    <a:pt x="604" y="8"/>
                  </a:lnTo>
                  <a:lnTo>
                    <a:pt x="604" y="9"/>
                  </a:lnTo>
                  <a:lnTo>
                    <a:pt x="602" y="12"/>
                  </a:lnTo>
                  <a:lnTo>
                    <a:pt x="605" y="12"/>
                  </a:lnTo>
                  <a:lnTo>
                    <a:pt x="607" y="11"/>
                  </a:lnTo>
                  <a:lnTo>
                    <a:pt x="612" y="9"/>
                  </a:lnTo>
                  <a:lnTo>
                    <a:pt x="617" y="9"/>
                  </a:lnTo>
                  <a:lnTo>
                    <a:pt x="620" y="11"/>
                  </a:lnTo>
                  <a:lnTo>
                    <a:pt x="622" y="12"/>
                  </a:lnTo>
                  <a:lnTo>
                    <a:pt x="625" y="16"/>
                  </a:lnTo>
                  <a:lnTo>
                    <a:pt x="633" y="22"/>
                  </a:lnTo>
                  <a:lnTo>
                    <a:pt x="635" y="24"/>
                  </a:lnTo>
                  <a:lnTo>
                    <a:pt x="637" y="29"/>
                  </a:lnTo>
                  <a:lnTo>
                    <a:pt x="647" y="37"/>
                  </a:lnTo>
                  <a:lnTo>
                    <a:pt x="655" y="38"/>
                  </a:lnTo>
                  <a:lnTo>
                    <a:pt x="665" y="38"/>
                  </a:lnTo>
                  <a:lnTo>
                    <a:pt x="675" y="42"/>
                  </a:lnTo>
                  <a:lnTo>
                    <a:pt x="680" y="45"/>
                  </a:lnTo>
                  <a:lnTo>
                    <a:pt x="691" y="43"/>
                  </a:lnTo>
                  <a:lnTo>
                    <a:pt x="699" y="43"/>
                  </a:lnTo>
                  <a:lnTo>
                    <a:pt x="719" y="46"/>
                  </a:lnTo>
                  <a:lnTo>
                    <a:pt x="721" y="46"/>
                  </a:lnTo>
                  <a:lnTo>
                    <a:pt x="729" y="46"/>
                  </a:lnTo>
                  <a:lnTo>
                    <a:pt x="736" y="43"/>
                  </a:lnTo>
                  <a:lnTo>
                    <a:pt x="744" y="37"/>
                  </a:lnTo>
                  <a:lnTo>
                    <a:pt x="754" y="34"/>
                  </a:lnTo>
                  <a:lnTo>
                    <a:pt x="759" y="37"/>
                  </a:lnTo>
                  <a:lnTo>
                    <a:pt x="762" y="42"/>
                  </a:lnTo>
                  <a:lnTo>
                    <a:pt x="774" y="38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420" name="Freeform 221"/>
            <p:cNvSpPr>
              <a:spLocks/>
            </p:cNvSpPr>
            <p:nvPr/>
          </p:nvSpPr>
          <p:spPr bwMode="auto">
            <a:xfrm>
              <a:off x="909638" y="9782970"/>
              <a:ext cx="1158875" cy="1246188"/>
            </a:xfrm>
            <a:custGeom>
              <a:avLst/>
              <a:gdLst>
                <a:gd name="T0" fmla="*/ 1242 w 1460"/>
                <a:gd name="T1" fmla="*/ 509 h 1571"/>
                <a:gd name="T2" fmla="*/ 1328 w 1460"/>
                <a:gd name="T3" fmla="*/ 469 h 1571"/>
                <a:gd name="T4" fmla="*/ 1353 w 1460"/>
                <a:gd name="T5" fmla="*/ 446 h 1571"/>
                <a:gd name="T6" fmla="*/ 1399 w 1460"/>
                <a:gd name="T7" fmla="*/ 461 h 1571"/>
                <a:gd name="T8" fmla="*/ 1437 w 1460"/>
                <a:gd name="T9" fmla="*/ 454 h 1571"/>
                <a:gd name="T10" fmla="*/ 1419 w 1460"/>
                <a:gd name="T11" fmla="*/ 524 h 1571"/>
                <a:gd name="T12" fmla="*/ 1406 w 1460"/>
                <a:gd name="T13" fmla="*/ 614 h 1571"/>
                <a:gd name="T14" fmla="*/ 1435 w 1460"/>
                <a:gd name="T15" fmla="*/ 668 h 1571"/>
                <a:gd name="T16" fmla="*/ 1457 w 1460"/>
                <a:gd name="T17" fmla="*/ 744 h 1571"/>
                <a:gd name="T18" fmla="*/ 1411 w 1460"/>
                <a:gd name="T19" fmla="*/ 767 h 1571"/>
                <a:gd name="T20" fmla="*/ 1376 w 1460"/>
                <a:gd name="T21" fmla="*/ 834 h 1571"/>
                <a:gd name="T22" fmla="*/ 1316 w 1460"/>
                <a:gd name="T23" fmla="*/ 886 h 1571"/>
                <a:gd name="T24" fmla="*/ 1257 w 1460"/>
                <a:gd name="T25" fmla="*/ 886 h 1571"/>
                <a:gd name="T26" fmla="*/ 1211 w 1460"/>
                <a:gd name="T27" fmla="*/ 951 h 1571"/>
                <a:gd name="T28" fmla="*/ 1169 w 1460"/>
                <a:gd name="T29" fmla="*/ 1030 h 1571"/>
                <a:gd name="T30" fmla="*/ 1169 w 1460"/>
                <a:gd name="T31" fmla="*/ 1106 h 1571"/>
                <a:gd name="T32" fmla="*/ 1126 w 1460"/>
                <a:gd name="T33" fmla="*/ 1173 h 1571"/>
                <a:gd name="T34" fmla="*/ 1096 w 1460"/>
                <a:gd name="T35" fmla="*/ 1229 h 1571"/>
                <a:gd name="T36" fmla="*/ 1004 w 1460"/>
                <a:gd name="T37" fmla="*/ 1297 h 1571"/>
                <a:gd name="T38" fmla="*/ 900 w 1460"/>
                <a:gd name="T39" fmla="*/ 1313 h 1571"/>
                <a:gd name="T40" fmla="*/ 921 w 1460"/>
                <a:gd name="T41" fmla="*/ 1362 h 1571"/>
                <a:gd name="T42" fmla="*/ 888 w 1460"/>
                <a:gd name="T43" fmla="*/ 1402 h 1571"/>
                <a:gd name="T44" fmla="*/ 858 w 1460"/>
                <a:gd name="T45" fmla="*/ 1472 h 1571"/>
                <a:gd name="T46" fmla="*/ 898 w 1460"/>
                <a:gd name="T47" fmla="*/ 1514 h 1571"/>
                <a:gd name="T48" fmla="*/ 918 w 1460"/>
                <a:gd name="T49" fmla="*/ 1563 h 1571"/>
                <a:gd name="T50" fmla="*/ 787 w 1460"/>
                <a:gd name="T51" fmla="*/ 1517 h 1571"/>
                <a:gd name="T52" fmla="*/ 612 w 1460"/>
                <a:gd name="T53" fmla="*/ 1482 h 1571"/>
                <a:gd name="T54" fmla="*/ 546 w 1460"/>
                <a:gd name="T55" fmla="*/ 1428 h 1571"/>
                <a:gd name="T56" fmla="*/ 527 w 1460"/>
                <a:gd name="T57" fmla="*/ 1302 h 1571"/>
                <a:gd name="T58" fmla="*/ 458 w 1460"/>
                <a:gd name="T59" fmla="*/ 1215 h 1571"/>
                <a:gd name="T60" fmla="*/ 370 w 1460"/>
                <a:gd name="T61" fmla="*/ 1181 h 1571"/>
                <a:gd name="T62" fmla="*/ 319 w 1460"/>
                <a:gd name="T63" fmla="*/ 1160 h 1571"/>
                <a:gd name="T64" fmla="*/ 278 w 1460"/>
                <a:gd name="T65" fmla="*/ 1197 h 1571"/>
                <a:gd name="T66" fmla="*/ 197 w 1460"/>
                <a:gd name="T67" fmla="*/ 1192 h 1571"/>
                <a:gd name="T68" fmla="*/ 102 w 1460"/>
                <a:gd name="T69" fmla="*/ 1165 h 1571"/>
                <a:gd name="T70" fmla="*/ 162 w 1460"/>
                <a:gd name="T71" fmla="*/ 1100 h 1571"/>
                <a:gd name="T72" fmla="*/ 107 w 1460"/>
                <a:gd name="T73" fmla="*/ 980 h 1571"/>
                <a:gd name="T74" fmla="*/ 13 w 1460"/>
                <a:gd name="T75" fmla="*/ 922 h 1571"/>
                <a:gd name="T76" fmla="*/ 8 w 1460"/>
                <a:gd name="T77" fmla="*/ 838 h 1571"/>
                <a:gd name="T78" fmla="*/ 53 w 1460"/>
                <a:gd name="T79" fmla="*/ 792 h 1571"/>
                <a:gd name="T80" fmla="*/ 46 w 1460"/>
                <a:gd name="T81" fmla="*/ 724 h 1571"/>
                <a:gd name="T82" fmla="*/ 46 w 1460"/>
                <a:gd name="T83" fmla="*/ 640 h 1571"/>
                <a:gd name="T84" fmla="*/ 59 w 1460"/>
                <a:gd name="T85" fmla="*/ 579 h 1571"/>
                <a:gd name="T86" fmla="*/ 84 w 1460"/>
                <a:gd name="T87" fmla="*/ 483 h 1571"/>
                <a:gd name="T88" fmla="*/ 74 w 1460"/>
                <a:gd name="T89" fmla="*/ 441 h 1571"/>
                <a:gd name="T90" fmla="*/ 150 w 1460"/>
                <a:gd name="T91" fmla="*/ 402 h 1571"/>
                <a:gd name="T92" fmla="*/ 231 w 1460"/>
                <a:gd name="T93" fmla="*/ 423 h 1571"/>
                <a:gd name="T94" fmla="*/ 223 w 1460"/>
                <a:gd name="T95" fmla="*/ 365 h 1571"/>
                <a:gd name="T96" fmla="*/ 253 w 1460"/>
                <a:gd name="T97" fmla="*/ 320 h 1571"/>
                <a:gd name="T98" fmla="*/ 263 w 1460"/>
                <a:gd name="T99" fmla="*/ 291 h 1571"/>
                <a:gd name="T100" fmla="*/ 329 w 1460"/>
                <a:gd name="T101" fmla="*/ 220 h 1571"/>
                <a:gd name="T102" fmla="*/ 319 w 1460"/>
                <a:gd name="T103" fmla="*/ 163 h 1571"/>
                <a:gd name="T104" fmla="*/ 352 w 1460"/>
                <a:gd name="T105" fmla="*/ 84 h 1571"/>
                <a:gd name="T106" fmla="*/ 397 w 1460"/>
                <a:gd name="T107" fmla="*/ 43 h 1571"/>
                <a:gd name="T108" fmla="*/ 440 w 1460"/>
                <a:gd name="T109" fmla="*/ 27 h 1571"/>
                <a:gd name="T110" fmla="*/ 506 w 1460"/>
                <a:gd name="T111" fmla="*/ 3 h 1571"/>
                <a:gd name="T112" fmla="*/ 600 w 1460"/>
                <a:gd name="T113" fmla="*/ 6 h 1571"/>
                <a:gd name="T114" fmla="*/ 625 w 1460"/>
                <a:gd name="T115" fmla="*/ 16 h 1571"/>
                <a:gd name="T116" fmla="*/ 699 w 1460"/>
                <a:gd name="T117" fmla="*/ 43 h 1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60" h="1571">
                  <a:moveTo>
                    <a:pt x="1153" y="534"/>
                  </a:moveTo>
                  <a:lnTo>
                    <a:pt x="1159" y="517"/>
                  </a:lnTo>
                  <a:lnTo>
                    <a:pt x="1169" y="503"/>
                  </a:lnTo>
                  <a:lnTo>
                    <a:pt x="1182" y="495"/>
                  </a:lnTo>
                  <a:lnTo>
                    <a:pt x="1196" y="491"/>
                  </a:lnTo>
                  <a:lnTo>
                    <a:pt x="1212" y="500"/>
                  </a:lnTo>
                  <a:lnTo>
                    <a:pt x="1225" y="504"/>
                  </a:lnTo>
                  <a:lnTo>
                    <a:pt x="1229" y="504"/>
                  </a:lnTo>
                  <a:lnTo>
                    <a:pt x="1232" y="506"/>
                  </a:lnTo>
                  <a:lnTo>
                    <a:pt x="1242" y="509"/>
                  </a:lnTo>
                  <a:lnTo>
                    <a:pt x="1260" y="509"/>
                  </a:lnTo>
                  <a:lnTo>
                    <a:pt x="1275" y="503"/>
                  </a:lnTo>
                  <a:lnTo>
                    <a:pt x="1282" y="495"/>
                  </a:lnTo>
                  <a:lnTo>
                    <a:pt x="1288" y="485"/>
                  </a:lnTo>
                  <a:lnTo>
                    <a:pt x="1293" y="480"/>
                  </a:lnTo>
                  <a:lnTo>
                    <a:pt x="1297" y="477"/>
                  </a:lnTo>
                  <a:lnTo>
                    <a:pt x="1306" y="474"/>
                  </a:lnTo>
                  <a:lnTo>
                    <a:pt x="1315" y="472"/>
                  </a:lnTo>
                  <a:lnTo>
                    <a:pt x="1321" y="472"/>
                  </a:lnTo>
                  <a:lnTo>
                    <a:pt x="1328" y="469"/>
                  </a:lnTo>
                  <a:lnTo>
                    <a:pt x="1333" y="464"/>
                  </a:lnTo>
                  <a:lnTo>
                    <a:pt x="1340" y="462"/>
                  </a:lnTo>
                  <a:lnTo>
                    <a:pt x="1343" y="459"/>
                  </a:lnTo>
                  <a:lnTo>
                    <a:pt x="1345" y="454"/>
                  </a:lnTo>
                  <a:lnTo>
                    <a:pt x="1346" y="449"/>
                  </a:lnTo>
                  <a:lnTo>
                    <a:pt x="1348" y="443"/>
                  </a:lnTo>
                  <a:lnTo>
                    <a:pt x="1345" y="438"/>
                  </a:lnTo>
                  <a:lnTo>
                    <a:pt x="1346" y="435"/>
                  </a:lnTo>
                  <a:lnTo>
                    <a:pt x="1351" y="440"/>
                  </a:lnTo>
                  <a:lnTo>
                    <a:pt x="1353" y="446"/>
                  </a:lnTo>
                  <a:lnTo>
                    <a:pt x="1361" y="449"/>
                  </a:lnTo>
                  <a:lnTo>
                    <a:pt x="1364" y="449"/>
                  </a:lnTo>
                  <a:lnTo>
                    <a:pt x="1371" y="449"/>
                  </a:lnTo>
                  <a:lnTo>
                    <a:pt x="1378" y="456"/>
                  </a:lnTo>
                  <a:lnTo>
                    <a:pt x="1379" y="457"/>
                  </a:lnTo>
                  <a:lnTo>
                    <a:pt x="1383" y="457"/>
                  </a:lnTo>
                  <a:lnTo>
                    <a:pt x="1384" y="459"/>
                  </a:lnTo>
                  <a:lnTo>
                    <a:pt x="1389" y="461"/>
                  </a:lnTo>
                  <a:lnTo>
                    <a:pt x="1394" y="464"/>
                  </a:lnTo>
                  <a:lnTo>
                    <a:pt x="1399" y="461"/>
                  </a:lnTo>
                  <a:lnTo>
                    <a:pt x="1401" y="454"/>
                  </a:lnTo>
                  <a:lnTo>
                    <a:pt x="1406" y="448"/>
                  </a:lnTo>
                  <a:lnTo>
                    <a:pt x="1416" y="443"/>
                  </a:lnTo>
                  <a:lnTo>
                    <a:pt x="1416" y="448"/>
                  </a:lnTo>
                  <a:lnTo>
                    <a:pt x="1421" y="453"/>
                  </a:lnTo>
                  <a:lnTo>
                    <a:pt x="1422" y="457"/>
                  </a:lnTo>
                  <a:lnTo>
                    <a:pt x="1427" y="459"/>
                  </a:lnTo>
                  <a:lnTo>
                    <a:pt x="1432" y="457"/>
                  </a:lnTo>
                  <a:lnTo>
                    <a:pt x="1435" y="454"/>
                  </a:lnTo>
                  <a:lnTo>
                    <a:pt x="1437" y="454"/>
                  </a:lnTo>
                  <a:lnTo>
                    <a:pt x="1440" y="451"/>
                  </a:lnTo>
                  <a:lnTo>
                    <a:pt x="1439" y="457"/>
                  </a:lnTo>
                  <a:lnTo>
                    <a:pt x="1432" y="466"/>
                  </a:lnTo>
                  <a:lnTo>
                    <a:pt x="1429" y="472"/>
                  </a:lnTo>
                  <a:lnTo>
                    <a:pt x="1424" y="477"/>
                  </a:lnTo>
                  <a:lnTo>
                    <a:pt x="1419" y="482"/>
                  </a:lnTo>
                  <a:lnTo>
                    <a:pt x="1419" y="490"/>
                  </a:lnTo>
                  <a:lnTo>
                    <a:pt x="1421" y="503"/>
                  </a:lnTo>
                  <a:lnTo>
                    <a:pt x="1419" y="512"/>
                  </a:lnTo>
                  <a:lnTo>
                    <a:pt x="1419" y="524"/>
                  </a:lnTo>
                  <a:lnTo>
                    <a:pt x="1421" y="535"/>
                  </a:lnTo>
                  <a:lnTo>
                    <a:pt x="1421" y="545"/>
                  </a:lnTo>
                  <a:lnTo>
                    <a:pt x="1421" y="555"/>
                  </a:lnTo>
                  <a:lnTo>
                    <a:pt x="1422" y="561"/>
                  </a:lnTo>
                  <a:lnTo>
                    <a:pt x="1417" y="571"/>
                  </a:lnTo>
                  <a:lnTo>
                    <a:pt x="1414" y="574"/>
                  </a:lnTo>
                  <a:lnTo>
                    <a:pt x="1411" y="582"/>
                  </a:lnTo>
                  <a:lnTo>
                    <a:pt x="1407" y="593"/>
                  </a:lnTo>
                  <a:lnTo>
                    <a:pt x="1406" y="605"/>
                  </a:lnTo>
                  <a:lnTo>
                    <a:pt x="1406" y="614"/>
                  </a:lnTo>
                  <a:lnTo>
                    <a:pt x="1402" y="623"/>
                  </a:lnTo>
                  <a:lnTo>
                    <a:pt x="1399" y="629"/>
                  </a:lnTo>
                  <a:lnTo>
                    <a:pt x="1394" y="629"/>
                  </a:lnTo>
                  <a:lnTo>
                    <a:pt x="1397" y="634"/>
                  </a:lnTo>
                  <a:lnTo>
                    <a:pt x="1399" y="639"/>
                  </a:lnTo>
                  <a:lnTo>
                    <a:pt x="1409" y="644"/>
                  </a:lnTo>
                  <a:lnTo>
                    <a:pt x="1412" y="655"/>
                  </a:lnTo>
                  <a:lnTo>
                    <a:pt x="1417" y="660"/>
                  </a:lnTo>
                  <a:lnTo>
                    <a:pt x="1427" y="668"/>
                  </a:lnTo>
                  <a:lnTo>
                    <a:pt x="1435" y="668"/>
                  </a:lnTo>
                  <a:lnTo>
                    <a:pt x="1445" y="669"/>
                  </a:lnTo>
                  <a:lnTo>
                    <a:pt x="1452" y="676"/>
                  </a:lnTo>
                  <a:lnTo>
                    <a:pt x="1459" y="686"/>
                  </a:lnTo>
                  <a:lnTo>
                    <a:pt x="1460" y="689"/>
                  </a:lnTo>
                  <a:lnTo>
                    <a:pt x="1460" y="700"/>
                  </a:lnTo>
                  <a:lnTo>
                    <a:pt x="1459" y="712"/>
                  </a:lnTo>
                  <a:lnTo>
                    <a:pt x="1457" y="720"/>
                  </a:lnTo>
                  <a:lnTo>
                    <a:pt x="1460" y="729"/>
                  </a:lnTo>
                  <a:lnTo>
                    <a:pt x="1460" y="739"/>
                  </a:lnTo>
                  <a:lnTo>
                    <a:pt x="1457" y="744"/>
                  </a:lnTo>
                  <a:lnTo>
                    <a:pt x="1449" y="747"/>
                  </a:lnTo>
                  <a:lnTo>
                    <a:pt x="1437" y="749"/>
                  </a:lnTo>
                  <a:lnTo>
                    <a:pt x="1431" y="747"/>
                  </a:lnTo>
                  <a:lnTo>
                    <a:pt x="1424" y="739"/>
                  </a:lnTo>
                  <a:lnTo>
                    <a:pt x="1421" y="739"/>
                  </a:lnTo>
                  <a:lnTo>
                    <a:pt x="1414" y="739"/>
                  </a:lnTo>
                  <a:lnTo>
                    <a:pt x="1409" y="742"/>
                  </a:lnTo>
                  <a:lnTo>
                    <a:pt x="1412" y="752"/>
                  </a:lnTo>
                  <a:lnTo>
                    <a:pt x="1412" y="757"/>
                  </a:lnTo>
                  <a:lnTo>
                    <a:pt x="1411" y="767"/>
                  </a:lnTo>
                  <a:lnTo>
                    <a:pt x="1411" y="770"/>
                  </a:lnTo>
                  <a:lnTo>
                    <a:pt x="1412" y="775"/>
                  </a:lnTo>
                  <a:lnTo>
                    <a:pt x="1406" y="784"/>
                  </a:lnTo>
                  <a:lnTo>
                    <a:pt x="1399" y="794"/>
                  </a:lnTo>
                  <a:lnTo>
                    <a:pt x="1399" y="804"/>
                  </a:lnTo>
                  <a:lnTo>
                    <a:pt x="1392" y="812"/>
                  </a:lnTo>
                  <a:lnTo>
                    <a:pt x="1391" y="823"/>
                  </a:lnTo>
                  <a:lnTo>
                    <a:pt x="1386" y="826"/>
                  </a:lnTo>
                  <a:lnTo>
                    <a:pt x="1384" y="828"/>
                  </a:lnTo>
                  <a:lnTo>
                    <a:pt x="1376" y="834"/>
                  </a:lnTo>
                  <a:lnTo>
                    <a:pt x="1366" y="831"/>
                  </a:lnTo>
                  <a:lnTo>
                    <a:pt x="1358" y="834"/>
                  </a:lnTo>
                  <a:lnTo>
                    <a:pt x="1354" y="844"/>
                  </a:lnTo>
                  <a:lnTo>
                    <a:pt x="1359" y="856"/>
                  </a:lnTo>
                  <a:lnTo>
                    <a:pt x="1361" y="865"/>
                  </a:lnTo>
                  <a:lnTo>
                    <a:pt x="1353" y="872"/>
                  </a:lnTo>
                  <a:lnTo>
                    <a:pt x="1341" y="878"/>
                  </a:lnTo>
                  <a:lnTo>
                    <a:pt x="1333" y="883"/>
                  </a:lnTo>
                  <a:lnTo>
                    <a:pt x="1321" y="886"/>
                  </a:lnTo>
                  <a:lnTo>
                    <a:pt x="1316" y="886"/>
                  </a:lnTo>
                  <a:lnTo>
                    <a:pt x="1306" y="881"/>
                  </a:lnTo>
                  <a:lnTo>
                    <a:pt x="1298" y="885"/>
                  </a:lnTo>
                  <a:lnTo>
                    <a:pt x="1292" y="886"/>
                  </a:lnTo>
                  <a:lnTo>
                    <a:pt x="1295" y="893"/>
                  </a:lnTo>
                  <a:lnTo>
                    <a:pt x="1292" y="898"/>
                  </a:lnTo>
                  <a:lnTo>
                    <a:pt x="1282" y="901"/>
                  </a:lnTo>
                  <a:lnTo>
                    <a:pt x="1277" y="890"/>
                  </a:lnTo>
                  <a:lnTo>
                    <a:pt x="1272" y="883"/>
                  </a:lnTo>
                  <a:lnTo>
                    <a:pt x="1265" y="881"/>
                  </a:lnTo>
                  <a:lnTo>
                    <a:pt x="1257" y="886"/>
                  </a:lnTo>
                  <a:lnTo>
                    <a:pt x="1245" y="890"/>
                  </a:lnTo>
                  <a:lnTo>
                    <a:pt x="1237" y="894"/>
                  </a:lnTo>
                  <a:lnTo>
                    <a:pt x="1230" y="898"/>
                  </a:lnTo>
                  <a:lnTo>
                    <a:pt x="1224" y="902"/>
                  </a:lnTo>
                  <a:lnTo>
                    <a:pt x="1225" y="912"/>
                  </a:lnTo>
                  <a:lnTo>
                    <a:pt x="1220" y="925"/>
                  </a:lnTo>
                  <a:lnTo>
                    <a:pt x="1214" y="932"/>
                  </a:lnTo>
                  <a:lnTo>
                    <a:pt x="1209" y="938"/>
                  </a:lnTo>
                  <a:lnTo>
                    <a:pt x="1211" y="946"/>
                  </a:lnTo>
                  <a:lnTo>
                    <a:pt x="1211" y="951"/>
                  </a:lnTo>
                  <a:lnTo>
                    <a:pt x="1212" y="953"/>
                  </a:lnTo>
                  <a:lnTo>
                    <a:pt x="1209" y="964"/>
                  </a:lnTo>
                  <a:lnTo>
                    <a:pt x="1196" y="964"/>
                  </a:lnTo>
                  <a:lnTo>
                    <a:pt x="1187" y="964"/>
                  </a:lnTo>
                  <a:lnTo>
                    <a:pt x="1174" y="972"/>
                  </a:lnTo>
                  <a:lnTo>
                    <a:pt x="1173" y="990"/>
                  </a:lnTo>
                  <a:lnTo>
                    <a:pt x="1176" y="1001"/>
                  </a:lnTo>
                  <a:lnTo>
                    <a:pt x="1173" y="1016"/>
                  </a:lnTo>
                  <a:lnTo>
                    <a:pt x="1171" y="1025"/>
                  </a:lnTo>
                  <a:lnTo>
                    <a:pt x="1169" y="1030"/>
                  </a:lnTo>
                  <a:lnTo>
                    <a:pt x="1171" y="1035"/>
                  </a:lnTo>
                  <a:lnTo>
                    <a:pt x="1171" y="1051"/>
                  </a:lnTo>
                  <a:lnTo>
                    <a:pt x="1176" y="1061"/>
                  </a:lnTo>
                  <a:lnTo>
                    <a:pt x="1177" y="1069"/>
                  </a:lnTo>
                  <a:lnTo>
                    <a:pt x="1176" y="1082"/>
                  </a:lnTo>
                  <a:lnTo>
                    <a:pt x="1174" y="1090"/>
                  </a:lnTo>
                  <a:lnTo>
                    <a:pt x="1174" y="1093"/>
                  </a:lnTo>
                  <a:lnTo>
                    <a:pt x="1174" y="1098"/>
                  </a:lnTo>
                  <a:lnTo>
                    <a:pt x="1173" y="1103"/>
                  </a:lnTo>
                  <a:lnTo>
                    <a:pt x="1169" y="1106"/>
                  </a:lnTo>
                  <a:lnTo>
                    <a:pt x="1156" y="1111"/>
                  </a:lnTo>
                  <a:lnTo>
                    <a:pt x="1154" y="1121"/>
                  </a:lnTo>
                  <a:lnTo>
                    <a:pt x="1149" y="1124"/>
                  </a:lnTo>
                  <a:lnTo>
                    <a:pt x="1143" y="1131"/>
                  </a:lnTo>
                  <a:lnTo>
                    <a:pt x="1136" y="1137"/>
                  </a:lnTo>
                  <a:lnTo>
                    <a:pt x="1141" y="1144"/>
                  </a:lnTo>
                  <a:lnTo>
                    <a:pt x="1139" y="1152"/>
                  </a:lnTo>
                  <a:lnTo>
                    <a:pt x="1141" y="1160"/>
                  </a:lnTo>
                  <a:lnTo>
                    <a:pt x="1133" y="1165"/>
                  </a:lnTo>
                  <a:lnTo>
                    <a:pt x="1126" y="1173"/>
                  </a:lnTo>
                  <a:lnTo>
                    <a:pt x="1123" y="1178"/>
                  </a:lnTo>
                  <a:lnTo>
                    <a:pt x="1125" y="1187"/>
                  </a:lnTo>
                  <a:lnTo>
                    <a:pt x="1120" y="1189"/>
                  </a:lnTo>
                  <a:lnTo>
                    <a:pt x="1113" y="1192"/>
                  </a:lnTo>
                  <a:lnTo>
                    <a:pt x="1101" y="1190"/>
                  </a:lnTo>
                  <a:lnTo>
                    <a:pt x="1096" y="1197"/>
                  </a:lnTo>
                  <a:lnTo>
                    <a:pt x="1093" y="1202"/>
                  </a:lnTo>
                  <a:lnTo>
                    <a:pt x="1091" y="1208"/>
                  </a:lnTo>
                  <a:lnTo>
                    <a:pt x="1091" y="1216"/>
                  </a:lnTo>
                  <a:lnTo>
                    <a:pt x="1096" y="1229"/>
                  </a:lnTo>
                  <a:lnTo>
                    <a:pt x="1082" y="1239"/>
                  </a:lnTo>
                  <a:lnTo>
                    <a:pt x="1073" y="1247"/>
                  </a:lnTo>
                  <a:lnTo>
                    <a:pt x="1070" y="1260"/>
                  </a:lnTo>
                  <a:lnTo>
                    <a:pt x="1053" y="1278"/>
                  </a:lnTo>
                  <a:lnTo>
                    <a:pt x="1037" y="1283"/>
                  </a:lnTo>
                  <a:lnTo>
                    <a:pt x="1022" y="1286"/>
                  </a:lnTo>
                  <a:lnTo>
                    <a:pt x="1017" y="1288"/>
                  </a:lnTo>
                  <a:lnTo>
                    <a:pt x="1014" y="1291"/>
                  </a:lnTo>
                  <a:lnTo>
                    <a:pt x="1012" y="1291"/>
                  </a:lnTo>
                  <a:lnTo>
                    <a:pt x="1004" y="1297"/>
                  </a:lnTo>
                  <a:lnTo>
                    <a:pt x="1001" y="1299"/>
                  </a:lnTo>
                  <a:lnTo>
                    <a:pt x="991" y="1304"/>
                  </a:lnTo>
                  <a:lnTo>
                    <a:pt x="984" y="1309"/>
                  </a:lnTo>
                  <a:lnTo>
                    <a:pt x="954" y="1323"/>
                  </a:lnTo>
                  <a:lnTo>
                    <a:pt x="936" y="1312"/>
                  </a:lnTo>
                  <a:lnTo>
                    <a:pt x="923" y="1304"/>
                  </a:lnTo>
                  <a:lnTo>
                    <a:pt x="911" y="1302"/>
                  </a:lnTo>
                  <a:lnTo>
                    <a:pt x="906" y="1307"/>
                  </a:lnTo>
                  <a:lnTo>
                    <a:pt x="901" y="1309"/>
                  </a:lnTo>
                  <a:lnTo>
                    <a:pt x="900" y="1313"/>
                  </a:lnTo>
                  <a:lnTo>
                    <a:pt x="898" y="1323"/>
                  </a:lnTo>
                  <a:lnTo>
                    <a:pt x="895" y="1330"/>
                  </a:lnTo>
                  <a:lnTo>
                    <a:pt x="896" y="1339"/>
                  </a:lnTo>
                  <a:lnTo>
                    <a:pt x="905" y="1336"/>
                  </a:lnTo>
                  <a:lnTo>
                    <a:pt x="903" y="1346"/>
                  </a:lnTo>
                  <a:lnTo>
                    <a:pt x="908" y="1352"/>
                  </a:lnTo>
                  <a:lnTo>
                    <a:pt x="905" y="1359"/>
                  </a:lnTo>
                  <a:lnTo>
                    <a:pt x="911" y="1359"/>
                  </a:lnTo>
                  <a:lnTo>
                    <a:pt x="916" y="1360"/>
                  </a:lnTo>
                  <a:lnTo>
                    <a:pt x="921" y="1362"/>
                  </a:lnTo>
                  <a:lnTo>
                    <a:pt x="919" y="1364"/>
                  </a:lnTo>
                  <a:lnTo>
                    <a:pt x="918" y="1367"/>
                  </a:lnTo>
                  <a:lnTo>
                    <a:pt x="923" y="1373"/>
                  </a:lnTo>
                  <a:lnTo>
                    <a:pt x="919" y="1378"/>
                  </a:lnTo>
                  <a:lnTo>
                    <a:pt x="913" y="1383"/>
                  </a:lnTo>
                  <a:lnTo>
                    <a:pt x="915" y="1388"/>
                  </a:lnTo>
                  <a:lnTo>
                    <a:pt x="906" y="1391"/>
                  </a:lnTo>
                  <a:lnTo>
                    <a:pt x="905" y="1399"/>
                  </a:lnTo>
                  <a:lnTo>
                    <a:pt x="896" y="1398"/>
                  </a:lnTo>
                  <a:lnTo>
                    <a:pt x="888" y="1402"/>
                  </a:lnTo>
                  <a:lnTo>
                    <a:pt x="886" y="1412"/>
                  </a:lnTo>
                  <a:lnTo>
                    <a:pt x="883" y="1420"/>
                  </a:lnTo>
                  <a:lnTo>
                    <a:pt x="878" y="1430"/>
                  </a:lnTo>
                  <a:lnTo>
                    <a:pt x="876" y="1435"/>
                  </a:lnTo>
                  <a:lnTo>
                    <a:pt x="875" y="1436"/>
                  </a:lnTo>
                  <a:lnTo>
                    <a:pt x="868" y="1448"/>
                  </a:lnTo>
                  <a:lnTo>
                    <a:pt x="865" y="1454"/>
                  </a:lnTo>
                  <a:lnTo>
                    <a:pt x="863" y="1457"/>
                  </a:lnTo>
                  <a:lnTo>
                    <a:pt x="858" y="1464"/>
                  </a:lnTo>
                  <a:lnTo>
                    <a:pt x="858" y="1472"/>
                  </a:lnTo>
                  <a:lnTo>
                    <a:pt x="860" y="1480"/>
                  </a:lnTo>
                  <a:lnTo>
                    <a:pt x="862" y="1488"/>
                  </a:lnTo>
                  <a:lnTo>
                    <a:pt x="867" y="1493"/>
                  </a:lnTo>
                  <a:lnTo>
                    <a:pt x="873" y="1495"/>
                  </a:lnTo>
                  <a:lnTo>
                    <a:pt x="876" y="1500"/>
                  </a:lnTo>
                  <a:lnTo>
                    <a:pt x="880" y="1504"/>
                  </a:lnTo>
                  <a:lnTo>
                    <a:pt x="885" y="1509"/>
                  </a:lnTo>
                  <a:lnTo>
                    <a:pt x="886" y="1514"/>
                  </a:lnTo>
                  <a:lnTo>
                    <a:pt x="891" y="1516"/>
                  </a:lnTo>
                  <a:lnTo>
                    <a:pt x="898" y="1514"/>
                  </a:lnTo>
                  <a:lnTo>
                    <a:pt x="901" y="1517"/>
                  </a:lnTo>
                  <a:lnTo>
                    <a:pt x="905" y="1524"/>
                  </a:lnTo>
                  <a:lnTo>
                    <a:pt x="908" y="1534"/>
                  </a:lnTo>
                  <a:lnTo>
                    <a:pt x="910" y="1540"/>
                  </a:lnTo>
                  <a:lnTo>
                    <a:pt x="911" y="1543"/>
                  </a:lnTo>
                  <a:lnTo>
                    <a:pt x="911" y="1546"/>
                  </a:lnTo>
                  <a:lnTo>
                    <a:pt x="916" y="1551"/>
                  </a:lnTo>
                  <a:lnTo>
                    <a:pt x="919" y="1556"/>
                  </a:lnTo>
                  <a:lnTo>
                    <a:pt x="923" y="1556"/>
                  </a:lnTo>
                  <a:lnTo>
                    <a:pt x="918" y="1563"/>
                  </a:lnTo>
                  <a:lnTo>
                    <a:pt x="905" y="1571"/>
                  </a:lnTo>
                  <a:lnTo>
                    <a:pt x="888" y="1568"/>
                  </a:lnTo>
                  <a:lnTo>
                    <a:pt x="868" y="1558"/>
                  </a:lnTo>
                  <a:lnTo>
                    <a:pt x="847" y="1545"/>
                  </a:lnTo>
                  <a:lnTo>
                    <a:pt x="832" y="1534"/>
                  </a:lnTo>
                  <a:lnTo>
                    <a:pt x="829" y="1532"/>
                  </a:lnTo>
                  <a:lnTo>
                    <a:pt x="809" y="1524"/>
                  </a:lnTo>
                  <a:lnTo>
                    <a:pt x="804" y="1524"/>
                  </a:lnTo>
                  <a:lnTo>
                    <a:pt x="792" y="1519"/>
                  </a:lnTo>
                  <a:lnTo>
                    <a:pt x="787" y="1517"/>
                  </a:lnTo>
                  <a:lnTo>
                    <a:pt x="766" y="1508"/>
                  </a:lnTo>
                  <a:lnTo>
                    <a:pt x="743" y="1498"/>
                  </a:lnTo>
                  <a:lnTo>
                    <a:pt x="723" y="1495"/>
                  </a:lnTo>
                  <a:lnTo>
                    <a:pt x="703" y="1500"/>
                  </a:lnTo>
                  <a:lnTo>
                    <a:pt x="681" y="1501"/>
                  </a:lnTo>
                  <a:lnTo>
                    <a:pt x="673" y="1506"/>
                  </a:lnTo>
                  <a:lnTo>
                    <a:pt x="655" y="1506"/>
                  </a:lnTo>
                  <a:lnTo>
                    <a:pt x="638" y="1500"/>
                  </a:lnTo>
                  <a:lnTo>
                    <a:pt x="623" y="1490"/>
                  </a:lnTo>
                  <a:lnTo>
                    <a:pt x="612" y="1482"/>
                  </a:lnTo>
                  <a:lnTo>
                    <a:pt x="607" y="1477"/>
                  </a:lnTo>
                  <a:lnTo>
                    <a:pt x="604" y="1475"/>
                  </a:lnTo>
                  <a:lnTo>
                    <a:pt x="600" y="1474"/>
                  </a:lnTo>
                  <a:lnTo>
                    <a:pt x="597" y="1470"/>
                  </a:lnTo>
                  <a:lnTo>
                    <a:pt x="595" y="1470"/>
                  </a:lnTo>
                  <a:lnTo>
                    <a:pt x="595" y="1467"/>
                  </a:lnTo>
                  <a:lnTo>
                    <a:pt x="590" y="1466"/>
                  </a:lnTo>
                  <a:lnTo>
                    <a:pt x="577" y="1453"/>
                  </a:lnTo>
                  <a:lnTo>
                    <a:pt x="564" y="1441"/>
                  </a:lnTo>
                  <a:lnTo>
                    <a:pt x="546" y="1428"/>
                  </a:lnTo>
                  <a:lnTo>
                    <a:pt x="539" y="1412"/>
                  </a:lnTo>
                  <a:lnTo>
                    <a:pt x="546" y="1399"/>
                  </a:lnTo>
                  <a:lnTo>
                    <a:pt x="549" y="1396"/>
                  </a:lnTo>
                  <a:lnTo>
                    <a:pt x="547" y="1383"/>
                  </a:lnTo>
                  <a:lnTo>
                    <a:pt x="546" y="1370"/>
                  </a:lnTo>
                  <a:lnTo>
                    <a:pt x="546" y="1362"/>
                  </a:lnTo>
                  <a:lnTo>
                    <a:pt x="544" y="1352"/>
                  </a:lnTo>
                  <a:lnTo>
                    <a:pt x="537" y="1336"/>
                  </a:lnTo>
                  <a:lnTo>
                    <a:pt x="536" y="1313"/>
                  </a:lnTo>
                  <a:lnTo>
                    <a:pt x="527" y="1302"/>
                  </a:lnTo>
                  <a:lnTo>
                    <a:pt x="526" y="1286"/>
                  </a:lnTo>
                  <a:lnTo>
                    <a:pt x="523" y="1275"/>
                  </a:lnTo>
                  <a:lnTo>
                    <a:pt x="514" y="1265"/>
                  </a:lnTo>
                  <a:lnTo>
                    <a:pt x="509" y="1257"/>
                  </a:lnTo>
                  <a:lnTo>
                    <a:pt x="501" y="1246"/>
                  </a:lnTo>
                  <a:lnTo>
                    <a:pt x="499" y="1242"/>
                  </a:lnTo>
                  <a:lnTo>
                    <a:pt x="494" y="1239"/>
                  </a:lnTo>
                  <a:lnTo>
                    <a:pt x="486" y="1234"/>
                  </a:lnTo>
                  <a:lnTo>
                    <a:pt x="475" y="1223"/>
                  </a:lnTo>
                  <a:lnTo>
                    <a:pt x="458" y="1215"/>
                  </a:lnTo>
                  <a:lnTo>
                    <a:pt x="448" y="1210"/>
                  </a:lnTo>
                  <a:lnTo>
                    <a:pt x="441" y="1195"/>
                  </a:lnTo>
                  <a:lnTo>
                    <a:pt x="432" y="1184"/>
                  </a:lnTo>
                  <a:lnTo>
                    <a:pt x="423" y="1181"/>
                  </a:lnTo>
                  <a:lnTo>
                    <a:pt x="413" y="1179"/>
                  </a:lnTo>
                  <a:lnTo>
                    <a:pt x="400" y="1179"/>
                  </a:lnTo>
                  <a:lnTo>
                    <a:pt x="397" y="1179"/>
                  </a:lnTo>
                  <a:lnTo>
                    <a:pt x="394" y="1179"/>
                  </a:lnTo>
                  <a:lnTo>
                    <a:pt x="389" y="1179"/>
                  </a:lnTo>
                  <a:lnTo>
                    <a:pt x="370" y="1181"/>
                  </a:lnTo>
                  <a:lnTo>
                    <a:pt x="364" y="1173"/>
                  </a:lnTo>
                  <a:lnTo>
                    <a:pt x="355" y="1168"/>
                  </a:lnTo>
                  <a:lnTo>
                    <a:pt x="352" y="1166"/>
                  </a:lnTo>
                  <a:lnTo>
                    <a:pt x="347" y="1165"/>
                  </a:lnTo>
                  <a:lnTo>
                    <a:pt x="344" y="1163"/>
                  </a:lnTo>
                  <a:lnTo>
                    <a:pt x="344" y="1157"/>
                  </a:lnTo>
                  <a:lnTo>
                    <a:pt x="337" y="1152"/>
                  </a:lnTo>
                  <a:lnTo>
                    <a:pt x="324" y="1153"/>
                  </a:lnTo>
                  <a:lnTo>
                    <a:pt x="321" y="1158"/>
                  </a:lnTo>
                  <a:lnTo>
                    <a:pt x="319" y="1160"/>
                  </a:lnTo>
                  <a:lnTo>
                    <a:pt x="317" y="1166"/>
                  </a:lnTo>
                  <a:lnTo>
                    <a:pt x="314" y="1176"/>
                  </a:lnTo>
                  <a:lnTo>
                    <a:pt x="309" y="1189"/>
                  </a:lnTo>
                  <a:lnTo>
                    <a:pt x="299" y="1205"/>
                  </a:lnTo>
                  <a:lnTo>
                    <a:pt x="291" y="1205"/>
                  </a:lnTo>
                  <a:lnTo>
                    <a:pt x="279" y="1212"/>
                  </a:lnTo>
                  <a:lnTo>
                    <a:pt x="279" y="1210"/>
                  </a:lnTo>
                  <a:lnTo>
                    <a:pt x="279" y="1207"/>
                  </a:lnTo>
                  <a:lnTo>
                    <a:pt x="279" y="1200"/>
                  </a:lnTo>
                  <a:lnTo>
                    <a:pt x="278" y="1197"/>
                  </a:lnTo>
                  <a:lnTo>
                    <a:pt x="265" y="1197"/>
                  </a:lnTo>
                  <a:lnTo>
                    <a:pt x="260" y="1197"/>
                  </a:lnTo>
                  <a:lnTo>
                    <a:pt x="253" y="1190"/>
                  </a:lnTo>
                  <a:lnTo>
                    <a:pt x="245" y="1192"/>
                  </a:lnTo>
                  <a:lnTo>
                    <a:pt x="235" y="1192"/>
                  </a:lnTo>
                  <a:lnTo>
                    <a:pt x="226" y="1182"/>
                  </a:lnTo>
                  <a:lnTo>
                    <a:pt x="218" y="1181"/>
                  </a:lnTo>
                  <a:lnTo>
                    <a:pt x="212" y="1184"/>
                  </a:lnTo>
                  <a:lnTo>
                    <a:pt x="207" y="1192"/>
                  </a:lnTo>
                  <a:lnTo>
                    <a:pt x="197" y="1192"/>
                  </a:lnTo>
                  <a:lnTo>
                    <a:pt x="188" y="1200"/>
                  </a:lnTo>
                  <a:lnTo>
                    <a:pt x="170" y="1208"/>
                  </a:lnTo>
                  <a:lnTo>
                    <a:pt x="167" y="1212"/>
                  </a:lnTo>
                  <a:lnTo>
                    <a:pt x="160" y="1212"/>
                  </a:lnTo>
                  <a:lnTo>
                    <a:pt x="154" y="1208"/>
                  </a:lnTo>
                  <a:lnTo>
                    <a:pt x="145" y="1208"/>
                  </a:lnTo>
                  <a:lnTo>
                    <a:pt x="136" y="1203"/>
                  </a:lnTo>
                  <a:lnTo>
                    <a:pt x="116" y="1189"/>
                  </a:lnTo>
                  <a:lnTo>
                    <a:pt x="99" y="1174"/>
                  </a:lnTo>
                  <a:lnTo>
                    <a:pt x="102" y="1165"/>
                  </a:lnTo>
                  <a:lnTo>
                    <a:pt x="109" y="1161"/>
                  </a:lnTo>
                  <a:lnTo>
                    <a:pt x="127" y="1152"/>
                  </a:lnTo>
                  <a:lnTo>
                    <a:pt x="129" y="1150"/>
                  </a:lnTo>
                  <a:lnTo>
                    <a:pt x="132" y="1148"/>
                  </a:lnTo>
                  <a:lnTo>
                    <a:pt x="137" y="1142"/>
                  </a:lnTo>
                  <a:lnTo>
                    <a:pt x="145" y="1132"/>
                  </a:lnTo>
                  <a:lnTo>
                    <a:pt x="157" y="1121"/>
                  </a:lnTo>
                  <a:lnTo>
                    <a:pt x="160" y="1114"/>
                  </a:lnTo>
                  <a:lnTo>
                    <a:pt x="162" y="1106"/>
                  </a:lnTo>
                  <a:lnTo>
                    <a:pt x="162" y="1100"/>
                  </a:lnTo>
                  <a:lnTo>
                    <a:pt x="162" y="1097"/>
                  </a:lnTo>
                  <a:lnTo>
                    <a:pt x="164" y="1084"/>
                  </a:lnTo>
                  <a:lnTo>
                    <a:pt x="164" y="1058"/>
                  </a:lnTo>
                  <a:lnTo>
                    <a:pt x="164" y="1048"/>
                  </a:lnTo>
                  <a:lnTo>
                    <a:pt x="162" y="1027"/>
                  </a:lnTo>
                  <a:lnTo>
                    <a:pt x="152" y="1021"/>
                  </a:lnTo>
                  <a:lnTo>
                    <a:pt x="136" y="1019"/>
                  </a:lnTo>
                  <a:lnTo>
                    <a:pt x="121" y="1004"/>
                  </a:lnTo>
                  <a:lnTo>
                    <a:pt x="117" y="991"/>
                  </a:lnTo>
                  <a:lnTo>
                    <a:pt x="107" y="980"/>
                  </a:lnTo>
                  <a:lnTo>
                    <a:pt x="97" y="962"/>
                  </a:lnTo>
                  <a:lnTo>
                    <a:pt x="81" y="957"/>
                  </a:lnTo>
                  <a:lnTo>
                    <a:pt x="74" y="956"/>
                  </a:lnTo>
                  <a:lnTo>
                    <a:pt x="69" y="951"/>
                  </a:lnTo>
                  <a:lnTo>
                    <a:pt x="69" y="946"/>
                  </a:lnTo>
                  <a:lnTo>
                    <a:pt x="68" y="941"/>
                  </a:lnTo>
                  <a:lnTo>
                    <a:pt x="63" y="935"/>
                  </a:lnTo>
                  <a:lnTo>
                    <a:pt x="53" y="933"/>
                  </a:lnTo>
                  <a:lnTo>
                    <a:pt x="40" y="928"/>
                  </a:lnTo>
                  <a:lnTo>
                    <a:pt x="13" y="922"/>
                  </a:lnTo>
                  <a:lnTo>
                    <a:pt x="0" y="915"/>
                  </a:lnTo>
                  <a:lnTo>
                    <a:pt x="0" y="912"/>
                  </a:lnTo>
                  <a:lnTo>
                    <a:pt x="2" y="906"/>
                  </a:lnTo>
                  <a:lnTo>
                    <a:pt x="8" y="891"/>
                  </a:lnTo>
                  <a:lnTo>
                    <a:pt x="8" y="878"/>
                  </a:lnTo>
                  <a:lnTo>
                    <a:pt x="2" y="867"/>
                  </a:lnTo>
                  <a:lnTo>
                    <a:pt x="2" y="862"/>
                  </a:lnTo>
                  <a:lnTo>
                    <a:pt x="2" y="856"/>
                  </a:lnTo>
                  <a:lnTo>
                    <a:pt x="3" y="846"/>
                  </a:lnTo>
                  <a:lnTo>
                    <a:pt x="8" y="838"/>
                  </a:lnTo>
                  <a:lnTo>
                    <a:pt x="18" y="834"/>
                  </a:lnTo>
                  <a:lnTo>
                    <a:pt x="30" y="830"/>
                  </a:lnTo>
                  <a:lnTo>
                    <a:pt x="41" y="826"/>
                  </a:lnTo>
                  <a:lnTo>
                    <a:pt x="50" y="818"/>
                  </a:lnTo>
                  <a:lnTo>
                    <a:pt x="63" y="815"/>
                  </a:lnTo>
                  <a:lnTo>
                    <a:pt x="66" y="805"/>
                  </a:lnTo>
                  <a:lnTo>
                    <a:pt x="63" y="802"/>
                  </a:lnTo>
                  <a:lnTo>
                    <a:pt x="61" y="801"/>
                  </a:lnTo>
                  <a:lnTo>
                    <a:pt x="58" y="797"/>
                  </a:lnTo>
                  <a:lnTo>
                    <a:pt x="53" y="792"/>
                  </a:lnTo>
                  <a:lnTo>
                    <a:pt x="48" y="788"/>
                  </a:lnTo>
                  <a:lnTo>
                    <a:pt x="45" y="784"/>
                  </a:lnTo>
                  <a:lnTo>
                    <a:pt x="43" y="779"/>
                  </a:lnTo>
                  <a:lnTo>
                    <a:pt x="43" y="771"/>
                  </a:lnTo>
                  <a:lnTo>
                    <a:pt x="40" y="765"/>
                  </a:lnTo>
                  <a:lnTo>
                    <a:pt x="35" y="758"/>
                  </a:lnTo>
                  <a:lnTo>
                    <a:pt x="31" y="747"/>
                  </a:lnTo>
                  <a:lnTo>
                    <a:pt x="30" y="736"/>
                  </a:lnTo>
                  <a:lnTo>
                    <a:pt x="35" y="729"/>
                  </a:lnTo>
                  <a:lnTo>
                    <a:pt x="46" y="724"/>
                  </a:lnTo>
                  <a:lnTo>
                    <a:pt x="48" y="718"/>
                  </a:lnTo>
                  <a:lnTo>
                    <a:pt x="50" y="708"/>
                  </a:lnTo>
                  <a:lnTo>
                    <a:pt x="46" y="697"/>
                  </a:lnTo>
                  <a:lnTo>
                    <a:pt x="45" y="686"/>
                  </a:lnTo>
                  <a:lnTo>
                    <a:pt x="41" y="679"/>
                  </a:lnTo>
                  <a:lnTo>
                    <a:pt x="38" y="668"/>
                  </a:lnTo>
                  <a:lnTo>
                    <a:pt x="40" y="665"/>
                  </a:lnTo>
                  <a:lnTo>
                    <a:pt x="41" y="656"/>
                  </a:lnTo>
                  <a:lnTo>
                    <a:pt x="40" y="642"/>
                  </a:lnTo>
                  <a:lnTo>
                    <a:pt x="46" y="640"/>
                  </a:lnTo>
                  <a:lnTo>
                    <a:pt x="59" y="637"/>
                  </a:lnTo>
                  <a:lnTo>
                    <a:pt x="58" y="629"/>
                  </a:lnTo>
                  <a:lnTo>
                    <a:pt x="53" y="621"/>
                  </a:lnTo>
                  <a:lnTo>
                    <a:pt x="51" y="610"/>
                  </a:lnTo>
                  <a:lnTo>
                    <a:pt x="50" y="601"/>
                  </a:lnTo>
                  <a:lnTo>
                    <a:pt x="50" y="597"/>
                  </a:lnTo>
                  <a:lnTo>
                    <a:pt x="56" y="592"/>
                  </a:lnTo>
                  <a:lnTo>
                    <a:pt x="58" y="589"/>
                  </a:lnTo>
                  <a:lnTo>
                    <a:pt x="58" y="585"/>
                  </a:lnTo>
                  <a:lnTo>
                    <a:pt x="59" y="579"/>
                  </a:lnTo>
                  <a:lnTo>
                    <a:pt x="64" y="568"/>
                  </a:lnTo>
                  <a:lnTo>
                    <a:pt x="69" y="561"/>
                  </a:lnTo>
                  <a:lnTo>
                    <a:pt x="76" y="555"/>
                  </a:lnTo>
                  <a:lnTo>
                    <a:pt x="81" y="546"/>
                  </a:lnTo>
                  <a:lnTo>
                    <a:pt x="88" y="538"/>
                  </a:lnTo>
                  <a:lnTo>
                    <a:pt x="89" y="530"/>
                  </a:lnTo>
                  <a:lnTo>
                    <a:pt x="89" y="519"/>
                  </a:lnTo>
                  <a:lnTo>
                    <a:pt x="86" y="508"/>
                  </a:lnTo>
                  <a:lnTo>
                    <a:pt x="83" y="495"/>
                  </a:lnTo>
                  <a:lnTo>
                    <a:pt x="84" y="483"/>
                  </a:lnTo>
                  <a:lnTo>
                    <a:pt x="79" y="479"/>
                  </a:lnTo>
                  <a:lnTo>
                    <a:pt x="71" y="475"/>
                  </a:lnTo>
                  <a:lnTo>
                    <a:pt x="66" y="469"/>
                  </a:lnTo>
                  <a:lnTo>
                    <a:pt x="63" y="467"/>
                  </a:lnTo>
                  <a:lnTo>
                    <a:pt x="63" y="464"/>
                  </a:lnTo>
                  <a:lnTo>
                    <a:pt x="64" y="461"/>
                  </a:lnTo>
                  <a:lnTo>
                    <a:pt x="68" y="453"/>
                  </a:lnTo>
                  <a:lnTo>
                    <a:pt x="69" y="451"/>
                  </a:lnTo>
                  <a:lnTo>
                    <a:pt x="73" y="445"/>
                  </a:lnTo>
                  <a:lnTo>
                    <a:pt x="74" y="441"/>
                  </a:lnTo>
                  <a:lnTo>
                    <a:pt x="81" y="435"/>
                  </a:lnTo>
                  <a:lnTo>
                    <a:pt x="88" y="428"/>
                  </a:lnTo>
                  <a:lnTo>
                    <a:pt x="91" y="427"/>
                  </a:lnTo>
                  <a:lnTo>
                    <a:pt x="99" y="422"/>
                  </a:lnTo>
                  <a:lnTo>
                    <a:pt x="107" y="415"/>
                  </a:lnTo>
                  <a:lnTo>
                    <a:pt x="114" y="412"/>
                  </a:lnTo>
                  <a:lnTo>
                    <a:pt x="129" y="412"/>
                  </a:lnTo>
                  <a:lnTo>
                    <a:pt x="132" y="409"/>
                  </a:lnTo>
                  <a:lnTo>
                    <a:pt x="134" y="407"/>
                  </a:lnTo>
                  <a:lnTo>
                    <a:pt x="150" y="402"/>
                  </a:lnTo>
                  <a:lnTo>
                    <a:pt x="157" y="407"/>
                  </a:lnTo>
                  <a:lnTo>
                    <a:pt x="159" y="412"/>
                  </a:lnTo>
                  <a:lnTo>
                    <a:pt x="164" y="420"/>
                  </a:lnTo>
                  <a:lnTo>
                    <a:pt x="174" y="427"/>
                  </a:lnTo>
                  <a:lnTo>
                    <a:pt x="183" y="428"/>
                  </a:lnTo>
                  <a:lnTo>
                    <a:pt x="190" y="423"/>
                  </a:lnTo>
                  <a:lnTo>
                    <a:pt x="198" y="419"/>
                  </a:lnTo>
                  <a:lnTo>
                    <a:pt x="210" y="417"/>
                  </a:lnTo>
                  <a:lnTo>
                    <a:pt x="218" y="422"/>
                  </a:lnTo>
                  <a:lnTo>
                    <a:pt x="231" y="423"/>
                  </a:lnTo>
                  <a:lnTo>
                    <a:pt x="236" y="417"/>
                  </a:lnTo>
                  <a:lnTo>
                    <a:pt x="243" y="407"/>
                  </a:lnTo>
                  <a:lnTo>
                    <a:pt x="243" y="404"/>
                  </a:lnTo>
                  <a:lnTo>
                    <a:pt x="246" y="388"/>
                  </a:lnTo>
                  <a:lnTo>
                    <a:pt x="243" y="380"/>
                  </a:lnTo>
                  <a:lnTo>
                    <a:pt x="236" y="380"/>
                  </a:lnTo>
                  <a:lnTo>
                    <a:pt x="226" y="381"/>
                  </a:lnTo>
                  <a:lnTo>
                    <a:pt x="222" y="380"/>
                  </a:lnTo>
                  <a:lnTo>
                    <a:pt x="220" y="375"/>
                  </a:lnTo>
                  <a:lnTo>
                    <a:pt x="223" y="365"/>
                  </a:lnTo>
                  <a:lnTo>
                    <a:pt x="225" y="360"/>
                  </a:lnTo>
                  <a:lnTo>
                    <a:pt x="220" y="356"/>
                  </a:lnTo>
                  <a:lnTo>
                    <a:pt x="217" y="343"/>
                  </a:lnTo>
                  <a:lnTo>
                    <a:pt x="223" y="339"/>
                  </a:lnTo>
                  <a:lnTo>
                    <a:pt x="230" y="346"/>
                  </a:lnTo>
                  <a:lnTo>
                    <a:pt x="238" y="344"/>
                  </a:lnTo>
                  <a:lnTo>
                    <a:pt x="245" y="336"/>
                  </a:lnTo>
                  <a:lnTo>
                    <a:pt x="250" y="330"/>
                  </a:lnTo>
                  <a:lnTo>
                    <a:pt x="255" y="323"/>
                  </a:lnTo>
                  <a:lnTo>
                    <a:pt x="253" y="320"/>
                  </a:lnTo>
                  <a:lnTo>
                    <a:pt x="251" y="318"/>
                  </a:lnTo>
                  <a:lnTo>
                    <a:pt x="248" y="317"/>
                  </a:lnTo>
                  <a:lnTo>
                    <a:pt x="238" y="309"/>
                  </a:lnTo>
                  <a:lnTo>
                    <a:pt x="238" y="305"/>
                  </a:lnTo>
                  <a:lnTo>
                    <a:pt x="238" y="299"/>
                  </a:lnTo>
                  <a:lnTo>
                    <a:pt x="241" y="297"/>
                  </a:lnTo>
                  <a:lnTo>
                    <a:pt x="245" y="296"/>
                  </a:lnTo>
                  <a:lnTo>
                    <a:pt x="253" y="294"/>
                  </a:lnTo>
                  <a:lnTo>
                    <a:pt x="255" y="294"/>
                  </a:lnTo>
                  <a:lnTo>
                    <a:pt x="263" y="291"/>
                  </a:lnTo>
                  <a:lnTo>
                    <a:pt x="269" y="289"/>
                  </a:lnTo>
                  <a:lnTo>
                    <a:pt x="279" y="275"/>
                  </a:lnTo>
                  <a:lnTo>
                    <a:pt x="288" y="275"/>
                  </a:lnTo>
                  <a:lnTo>
                    <a:pt x="291" y="263"/>
                  </a:lnTo>
                  <a:lnTo>
                    <a:pt x="299" y="254"/>
                  </a:lnTo>
                  <a:lnTo>
                    <a:pt x="306" y="242"/>
                  </a:lnTo>
                  <a:lnTo>
                    <a:pt x="312" y="239"/>
                  </a:lnTo>
                  <a:lnTo>
                    <a:pt x="316" y="234"/>
                  </a:lnTo>
                  <a:lnTo>
                    <a:pt x="321" y="229"/>
                  </a:lnTo>
                  <a:lnTo>
                    <a:pt x="329" y="220"/>
                  </a:lnTo>
                  <a:lnTo>
                    <a:pt x="341" y="218"/>
                  </a:lnTo>
                  <a:lnTo>
                    <a:pt x="347" y="213"/>
                  </a:lnTo>
                  <a:lnTo>
                    <a:pt x="349" y="205"/>
                  </a:lnTo>
                  <a:lnTo>
                    <a:pt x="342" y="197"/>
                  </a:lnTo>
                  <a:lnTo>
                    <a:pt x="341" y="186"/>
                  </a:lnTo>
                  <a:lnTo>
                    <a:pt x="341" y="178"/>
                  </a:lnTo>
                  <a:lnTo>
                    <a:pt x="334" y="174"/>
                  </a:lnTo>
                  <a:lnTo>
                    <a:pt x="326" y="173"/>
                  </a:lnTo>
                  <a:lnTo>
                    <a:pt x="321" y="165"/>
                  </a:lnTo>
                  <a:lnTo>
                    <a:pt x="319" y="163"/>
                  </a:lnTo>
                  <a:lnTo>
                    <a:pt x="317" y="155"/>
                  </a:lnTo>
                  <a:lnTo>
                    <a:pt x="317" y="152"/>
                  </a:lnTo>
                  <a:lnTo>
                    <a:pt x="319" y="148"/>
                  </a:lnTo>
                  <a:lnTo>
                    <a:pt x="322" y="145"/>
                  </a:lnTo>
                  <a:lnTo>
                    <a:pt x="326" y="142"/>
                  </a:lnTo>
                  <a:lnTo>
                    <a:pt x="329" y="132"/>
                  </a:lnTo>
                  <a:lnTo>
                    <a:pt x="337" y="113"/>
                  </a:lnTo>
                  <a:lnTo>
                    <a:pt x="344" y="103"/>
                  </a:lnTo>
                  <a:lnTo>
                    <a:pt x="349" y="95"/>
                  </a:lnTo>
                  <a:lnTo>
                    <a:pt x="352" y="84"/>
                  </a:lnTo>
                  <a:lnTo>
                    <a:pt x="351" y="71"/>
                  </a:lnTo>
                  <a:lnTo>
                    <a:pt x="349" y="64"/>
                  </a:lnTo>
                  <a:lnTo>
                    <a:pt x="349" y="53"/>
                  </a:lnTo>
                  <a:lnTo>
                    <a:pt x="357" y="51"/>
                  </a:lnTo>
                  <a:lnTo>
                    <a:pt x="367" y="46"/>
                  </a:lnTo>
                  <a:lnTo>
                    <a:pt x="370" y="53"/>
                  </a:lnTo>
                  <a:lnTo>
                    <a:pt x="377" y="55"/>
                  </a:lnTo>
                  <a:lnTo>
                    <a:pt x="380" y="48"/>
                  </a:lnTo>
                  <a:lnTo>
                    <a:pt x="385" y="48"/>
                  </a:lnTo>
                  <a:lnTo>
                    <a:pt x="397" y="43"/>
                  </a:lnTo>
                  <a:lnTo>
                    <a:pt x="403" y="35"/>
                  </a:lnTo>
                  <a:lnTo>
                    <a:pt x="405" y="34"/>
                  </a:lnTo>
                  <a:lnTo>
                    <a:pt x="410" y="34"/>
                  </a:lnTo>
                  <a:lnTo>
                    <a:pt x="413" y="34"/>
                  </a:lnTo>
                  <a:lnTo>
                    <a:pt x="420" y="37"/>
                  </a:lnTo>
                  <a:lnTo>
                    <a:pt x="423" y="35"/>
                  </a:lnTo>
                  <a:lnTo>
                    <a:pt x="427" y="30"/>
                  </a:lnTo>
                  <a:lnTo>
                    <a:pt x="430" y="32"/>
                  </a:lnTo>
                  <a:lnTo>
                    <a:pt x="435" y="32"/>
                  </a:lnTo>
                  <a:lnTo>
                    <a:pt x="440" y="27"/>
                  </a:lnTo>
                  <a:lnTo>
                    <a:pt x="446" y="22"/>
                  </a:lnTo>
                  <a:lnTo>
                    <a:pt x="451" y="16"/>
                  </a:lnTo>
                  <a:lnTo>
                    <a:pt x="455" y="6"/>
                  </a:lnTo>
                  <a:lnTo>
                    <a:pt x="468" y="4"/>
                  </a:lnTo>
                  <a:lnTo>
                    <a:pt x="476" y="6"/>
                  </a:lnTo>
                  <a:lnTo>
                    <a:pt x="478" y="3"/>
                  </a:lnTo>
                  <a:lnTo>
                    <a:pt x="481" y="1"/>
                  </a:lnTo>
                  <a:lnTo>
                    <a:pt x="489" y="0"/>
                  </a:lnTo>
                  <a:lnTo>
                    <a:pt x="494" y="3"/>
                  </a:lnTo>
                  <a:lnTo>
                    <a:pt x="506" y="3"/>
                  </a:lnTo>
                  <a:lnTo>
                    <a:pt x="513" y="8"/>
                  </a:lnTo>
                  <a:lnTo>
                    <a:pt x="523" y="14"/>
                  </a:lnTo>
                  <a:lnTo>
                    <a:pt x="531" y="14"/>
                  </a:lnTo>
                  <a:lnTo>
                    <a:pt x="544" y="17"/>
                  </a:lnTo>
                  <a:lnTo>
                    <a:pt x="557" y="16"/>
                  </a:lnTo>
                  <a:lnTo>
                    <a:pt x="570" y="11"/>
                  </a:lnTo>
                  <a:lnTo>
                    <a:pt x="580" y="3"/>
                  </a:lnTo>
                  <a:lnTo>
                    <a:pt x="592" y="1"/>
                  </a:lnTo>
                  <a:lnTo>
                    <a:pt x="599" y="8"/>
                  </a:lnTo>
                  <a:lnTo>
                    <a:pt x="600" y="6"/>
                  </a:lnTo>
                  <a:lnTo>
                    <a:pt x="604" y="8"/>
                  </a:lnTo>
                  <a:lnTo>
                    <a:pt x="604" y="9"/>
                  </a:lnTo>
                  <a:lnTo>
                    <a:pt x="602" y="12"/>
                  </a:lnTo>
                  <a:lnTo>
                    <a:pt x="605" y="12"/>
                  </a:lnTo>
                  <a:lnTo>
                    <a:pt x="607" y="11"/>
                  </a:lnTo>
                  <a:lnTo>
                    <a:pt x="612" y="9"/>
                  </a:lnTo>
                  <a:lnTo>
                    <a:pt x="617" y="9"/>
                  </a:lnTo>
                  <a:lnTo>
                    <a:pt x="620" y="11"/>
                  </a:lnTo>
                  <a:lnTo>
                    <a:pt x="622" y="12"/>
                  </a:lnTo>
                  <a:lnTo>
                    <a:pt x="625" y="16"/>
                  </a:lnTo>
                  <a:lnTo>
                    <a:pt x="633" y="22"/>
                  </a:lnTo>
                  <a:lnTo>
                    <a:pt x="635" y="24"/>
                  </a:lnTo>
                  <a:lnTo>
                    <a:pt x="637" y="29"/>
                  </a:lnTo>
                  <a:lnTo>
                    <a:pt x="647" y="37"/>
                  </a:lnTo>
                  <a:lnTo>
                    <a:pt x="655" y="38"/>
                  </a:lnTo>
                  <a:lnTo>
                    <a:pt x="665" y="38"/>
                  </a:lnTo>
                  <a:lnTo>
                    <a:pt x="675" y="42"/>
                  </a:lnTo>
                  <a:lnTo>
                    <a:pt x="680" y="45"/>
                  </a:lnTo>
                  <a:lnTo>
                    <a:pt x="691" y="43"/>
                  </a:lnTo>
                  <a:lnTo>
                    <a:pt x="699" y="43"/>
                  </a:lnTo>
                  <a:lnTo>
                    <a:pt x="719" y="46"/>
                  </a:lnTo>
                  <a:lnTo>
                    <a:pt x="721" y="46"/>
                  </a:lnTo>
                  <a:lnTo>
                    <a:pt x="729" y="46"/>
                  </a:lnTo>
                  <a:lnTo>
                    <a:pt x="736" y="43"/>
                  </a:lnTo>
                  <a:lnTo>
                    <a:pt x="744" y="37"/>
                  </a:lnTo>
                  <a:lnTo>
                    <a:pt x="754" y="34"/>
                  </a:lnTo>
                  <a:lnTo>
                    <a:pt x="759" y="37"/>
                  </a:lnTo>
                  <a:lnTo>
                    <a:pt x="762" y="42"/>
                  </a:lnTo>
                  <a:lnTo>
                    <a:pt x="774" y="3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21" name="Freeform 222"/>
            <p:cNvSpPr>
              <a:spLocks/>
            </p:cNvSpPr>
            <p:nvPr/>
          </p:nvSpPr>
          <p:spPr bwMode="auto">
            <a:xfrm>
              <a:off x="1524000" y="9813133"/>
              <a:ext cx="300038" cy="444500"/>
            </a:xfrm>
            <a:custGeom>
              <a:avLst/>
              <a:gdLst>
                <a:gd name="T0" fmla="*/ 3 w 379"/>
                <a:gd name="T1" fmla="*/ 21 h 560"/>
                <a:gd name="T2" fmla="*/ 13 w 379"/>
                <a:gd name="T3" fmla="*/ 46 h 560"/>
                <a:gd name="T4" fmla="*/ 28 w 379"/>
                <a:gd name="T5" fmla="*/ 78 h 560"/>
                <a:gd name="T6" fmla="*/ 51 w 379"/>
                <a:gd name="T7" fmla="*/ 107 h 560"/>
                <a:gd name="T8" fmla="*/ 55 w 379"/>
                <a:gd name="T9" fmla="*/ 114 h 560"/>
                <a:gd name="T10" fmla="*/ 51 w 379"/>
                <a:gd name="T11" fmla="*/ 122 h 560"/>
                <a:gd name="T12" fmla="*/ 58 w 379"/>
                <a:gd name="T13" fmla="*/ 144 h 560"/>
                <a:gd name="T14" fmla="*/ 59 w 379"/>
                <a:gd name="T15" fmla="*/ 156 h 560"/>
                <a:gd name="T16" fmla="*/ 56 w 379"/>
                <a:gd name="T17" fmla="*/ 161 h 560"/>
                <a:gd name="T18" fmla="*/ 74 w 379"/>
                <a:gd name="T19" fmla="*/ 196 h 560"/>
                <a:gd name="T20" fmla="*/ 81 w 379"/>
                <a:gd name="T21" fmla="*/ 211 h 560"/>
                <a:gd name="T22" fmla="*/ 84 w 379"/>
                <a:gd name="T23" fmla="*/ 225 h 560"/>
                <a:gd name="T24" fmla="*/ 112 w 379"/>
                <a:gd name="T25" fmla="*/ 280 h 560"/>
                <a:gd name="T26" fmla="*/ 136 w 379"/>
                <a:gd name="T27" fmla="*/ 303 h 560"/>
                <a:gd name="T28" fmla="*/ 152 w 379"/>
                <a:gd name="T29" fmla="*/ 314 h 560"/>
                <a:gd name="T30" fmla="*/ 164 w 379"/>
                <a:gd name="T31" fmla="*/ 330 h 560"/>
                <a:gd name="T32" fmla="*/ 167 w 379"/>
                <a:gd name="T33" fmla="*/ 342 h 560"/>
                <a:gd name="T34" fmla="*/ 155 w 379"/>
                <a:gd name="T35" fmla="*/ 332 h 560"/>
                <a:gd name="T36" fmla="*/ 137 w 379"/>
                <a:gd name="T37" fmla="*/ 334 h 560"/>
                <a:gd name="T38" fmla="*/ 129 w 379"/>
                <a:gd name="T39" fmla="*/ 350 h 560"/>
                <a:gd name="T40" fmla="*/ 119 w 379"/>
                <a:gd name="T41" fmla="*/ 358 h 560"/>
                <a:gd name="T42" fmla="*/ 111 w 379"/>
                <a:gd name="T43" fmla="*/ 371 h 560"/>
                <a:gd name="T44" fmla="*/ 91 w 379"/>
                <a:gd name="T45" fmla="*/ 379 h 560"/>
                <a:gd name="T46" fmla="*/ 81 w 379"/>
                <a:gd name="T47" fmla="*/ 389 h 560"/>
                <a:gd name="T48" fmla="*/ 69 w 379"/>
                <a:gd name="T49" fmla="*/ 395 h 560"/>
                <a:gd name="T50" fmla="*/ 63 w 379"/>
                <a:gd name="T51" fmla="*/ 428 h 560"/>
                <a:gd name="T52" fmla="*/ 63 w 379"/>
                <a:gd name="T53" fmla="*/ 445 h 560"/>
                <a:gd name="T54" fmla="*/ 71 w 379"/>
                <a:gd name="T55" fmla="*/ 466 h 560"/>
                <a:gd name="T56" fmla="*/ 69 w 379"/>
                <a:gd name="T57" fmla="*/ 479 h 560"/>
                <a:gd name="T58" fmla="*/ 81 w 379"/>
                <a:gd name="T59" fmla="*/ 499 h 560"/>
                <a:gd name="T60" fmla="*/ 88 w 379"/>
                <a:gd name="T61" fmla="*/ 508 h 560"/>
                <a:gd name="T62" fmla="*/ 93 w 379"/>
                <a:gd name="T63" fmla="*/ 512 h 560"/>
                <a:gd name="T64" fmla="*/ 109 w 379"/>
                <a:gd name="T65" fmla="*/ 528 h 560"/>
                <a:gd name="T66" fmla="*/ 116 w 379"/>
                <a:gd name="T67" fmla="*/ 520 h 560"/>
                <a:gd name="T68" fmla="*/ 132 w 379"/>
                <a:gd name="T69" fmla="*/ 526 h 560"/>
                <a:gd name="T70" fmla="*/ 149 w 379"/>
                <a:gd name="T71" fmla="*/ 515 h 560"/>
                <a:gd name="T72" fmla="*/ 160 w 379"/>
                <a:gd name="T73" fmla="*/ 508 h 560"/>
                <a:gd name="T74" fmla="*/ 165 w 379"/>
                <a:gd name="T75" fmla="*/ 502 h 560"/>
                <a:gd name="T76" fmla="*/ 172 w 379"/>
                <a:gd name="T77" fmla="*/ 499 h 560"/>
                <a:gd name="T78" fmla="*/ 175 w 379"/>
                <a:gd name="T79" fmla="*/ 507 h 560"/>
                <a:gd name="T80" fmla="*/ 169 w 379"/>
                <a:gd name="T81" fmla="*/ 517 h 560"/>
                <a:gd name="T82" fmla="*/ 175 w 379"/>
                <a:gd name="T83" fmla="*/ 528 h 560"/>
                <a:gd name="T84" fmla="*/ 187 w 379"/>
                <a:gd name="T85" fmla="*/ 523 h 560"/>
                <a:gd name="T86" fmla="*/ 193 w 379"/>
                <a:gd name="T87" fmla="*/ 523 h 560"/>
                <a:gd name="T88" fmla="*/ 202 w 379"/>
                <a:gd name="T89" fmla="*/ 528 h 560"/>
                <a:gd name="T90" fmla="*/ 197 w 379"/>
                <a:gd name="T91" fmla="*/ 538 h 560"/>
                <a:gd name="T92" fmla="*/ 203 w 379"/>
                <a:gd name="T93" fmla="*/ 539 h 560"/>
                <a:gd name="T94" fmla="*/ 215 w 379"/>
                <a:gd name="T95" fmla="*/ 533 h 560"/>
                <a:gd name="T96" fmla="*/ 220 w 379"/>
                <a:gd name="T97" fmla="*/ 533 h 560"/>
                <a:gd name="T98" fmla="*/ 218 w 379"/>
                <a:gd name="T99" fmla="*/ 546 h 560"/>
                <a:gd name="T100" fmla="*/ 225 w 379"/>
                <a:gd name="T101" fmla="*/ 552 h 560"/>
                <a:gd name="T102" fmla="*/ 227 w 379"/>
                <a:gd name="T103" fmla="*/ 560 h 560"/>
                <a:gd name="T104" fmla="*/ 236 w 379"/>
                <a:gd name="T105" fmla="*/ 547 h 560"/>
                <a:gd name="T106" fmla="*/ 240 w 379"/>
                <a:gd name="T107" fmla="*/ 555 h 560"/>
                <a:gd name="T108" fmla="*/ 256 w 379"/>
                <a:gd name="T109" fmla="*/ 552 h 560"/>
                <a:gd name="T110" fmla="*/ 274 w 379"/>
                <a:gd name="T111" fmla="*/ 542 h 560"/>
                <a:gd name="T112" fmla="*/ 313 w 379"/>
                <a:gd name="T113" fmla="*/ 547 h 560"/>
                <a:gd name="T114" fmla="*/ 334 w 379"/>
                <a:gd name="T115" fmla="*/ 551 h 560"/>
                <a:gd name="T116" fmla="*/ 349 w 379"/>
                <a:gd name="T117" fmla="*/ 536 h 560"/>
                <a:gd name="T118" fmla="*/ 367 w 379"/>
                <a:gd name="T119" fmla="*/ 530 h 560"/>
                <a:gd name="T120" fmla="*/ 369 w 379"/>
                <a:gd name="T121" fmla="*/ 518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79" h="560">
                  <a:moveTo>
                    <a:pt x="0" y="0"/>
                  </a:moveTo>
                  <a:lnTo>
                    <a:pt x="3" y="10"/>
                  </a:lnTo>
                  <a:lnTo>
                    <a:pt x="3" y="21"/>
                  </a:lnTo>
                  <a:lnTo>
                    <a:pt x="8" y="33"/>
                  </a:lnTo>
                  <a:lnTo>
                    <a:pt x="12" y="39"/>
                  </a:lnTo>
                  <a:lnTo>
                    <a:pt x="13" y="46"/>
                  </a:lnTo>
                  <a:lnTo>
                    <a:pt x="16" y="57"/>
                  </a:lnTo>
                  <a:lnTo>
                    <a:pt x="26" y="75"/>
                  </a:lnTo>
                  <a:lnTo>
                    <a:pt x="28" y="78"/>
                  </a:lnTo>
                  <a:lnTo>
                    <a:pt x="41" y="96"/>
                  </a:lnTo>
                  <a:lnTo>
                    <a:pt x="50" y="106"/>
                  </a:lnTo>
                  <a:lnTo>
                    <a:pt x="51" y="107"/>
                  </a:lnTo>
                  <a:lnTo>
                    <a:pt x="55" y="109"/>
                  </a:lnTo>
                  <a:lnTo>
                    <a:pt x="56" y="112"/>
                  </a:lnTo>
                  <a:lnTo>
                    <a:pt x="55" y="114"/>
                  </a:lnTo>
                  <a:lnTo>
                    <a:pt x="51" y="112"/>
                  </a:lnTo>
                  <a:lnTo>
                    <a:pt x="51" y="117"/>
                  </a:lnTo>
                  <a:lnTo>
                    <a:pt x="51" y="122"/>
                  </a:lnTo>
                  <a:lnTo>
                    <a:pt x="53" y="125"/>
                  </a:lnTo>
                  <a:lnTo>
                    <a:pt x="55" y="136"/>
                  </a:lnTo>
                  <a:lnTo>
                    <a:pt x="58" y="144"/>
                  </a:lnTo>
                  <a:lnTo>
                    <a:pt x="58" y="148"/>
                  </a:lnTo>
                  <a:lnTo>
                    <a:pt x="59" y="152"/>
                  </a:lnTo>
                  <a:lnTo>
                    <a:pt x="59" y="156"/>
                  </a:lnTo>
                  <a:lnTo>
                    <a:pt x="59" y="157"/>
                  </a:lnTo>
                  <a:lnTo>
                    <a:pt x="56" y="157"/>
                  </a:lnTo>
                  <a:lnTo>
                    <a:pt x="56" y="161"/>
                  </a:lnTo>
                  <a:lnTo>
                    <a:pt x="63" y="170"/>
                  </a:lnTo>
                  <a:lnTo>
                    <a:pt x="71" y="185"/>
                  </a:lnTo>
                  <a:lnTo>
                    <a:pt x="74" y="196"/>
                  </a:lnTo>
                  <a:lnTo>
                    <a:pt x="78" y="201"/>
                  </a:lnTo>
                  <a:lnTo>
                    <a:pt x="79" y="206"/>
                  </a:lnTo>
                  <a:lnTo>
                    <a:pt x="81" y="211"/>
                  </a:lnTo>
                  <a:lnTo>
                    <a:pt x="79" y="212"/>
                  </a:lnTo>
                  <a:lnTo>
                    <a:pt x="79" y="214"/>
                  </a:lnTo>
                  <a:lnTo>
                    <a:pt x="84" y="225"/>
                  </a:lnTo>
                  <a:lnTo>
                    <a:pt x="93" y="245"/>
                  </a:lnTo>
                  <a:lnTo>
                    <a:pt x="106" y="269"/>
                  </a:lnTo>
                  <a:lnTo>
                    <a:pt x="112" y="280"/>
                  </a:lnTo>
                  <a:lnTo>
                    <a:pt x="121" y="288"/>
                  </a:lnTo>
                  <a:lnTo>
                    <a:pt x="129" y="298"/>
                  </a:lnTo>
                  <a:lnTo>
                    <a:pt x="136" y="303"/>
                  </a:lnTo>
                  <a:lnTo>
                    <a:pt x="141" y="306"/>
                  </a:lnTo>
                  <a:lnTo>
                    <a:pt x="142" y="308"/>
                  </a:lnTo>
                  <a:lnTo>
                    <a:pt x="152" y="314"/>
                  </a:lnTo>
                  <a:lnTo>
                    <a:pt x="157" y="319"/>
                  </a:lnTo>
                  <a:lnTo>
                    <a:pt x="162" y="327"/>
                  </a:lnTo>
                  <a:lnTo>
                    <a:pt x="164" y="330"/>
                  </a:lnTo>
                  <a:lnTo>
                    <a:pt x="165" y="334"/>
                  </a:lnTo>
                  <a:lnTo>
                    <a:pt x="167" y="337"/>
                  </a:lnTo>
                  <a:lnTo>
                    <a:pt x="167" y="342"/>
                  </a:lnTo>
                  <a:lnTo>
                    <a:pt x="164" y="340"/>
                  </a:lnTo>
                  <a:lnTo>
                    <a:pt x="159" y="335"/>
                  </a:lnTo>
                  <a:lnTo>
                    <a:pt x="155" y="332"/>
                  </a:lnTo>
                  <a:lnTo>
                    <a:pt x="150" y="327"/>
                  </a:lnTo>
                  <a:lnTo>
                    <a:pt x="144" y="327"/>
                  </a:lnTo>
                  <a:lnTo>
                    <a:pt x="137" y="334"/>
                  </a:lnTo>
                  <a:lnTo>
                    <a:pt x="132" y="340"/>
                  </a:lnTo>
                  <a:lnTo>
                    <a:pt x="131" y="345"/>
                  </a:lnTo>
                  <a:lnTo>
                    <a:pt x="129" y="350"/>
                  </a:lnTo>
                  <a:lnTo>
                    <a:pt x="127" y="353"/>
                  </a:lnTo>
                  <a:lnTo>
                    <a:pt x="124" y="356"/>
                  </a:lnTo>
                  <a:lnTo>
                    <a:pt x="119" y="358"/>
                  </a:lnTo>
                  <a:lnTo>
                    <a:pt x="114" y="361"/>
                  </a:lnTo>
                  <a:lnTo>
                    <a:pt x="112" y="366"/>
                  </a:lnTo>
                  <a:lnTo>
                    <a:pt x="111" y="371"/>
                  </a:lnTo>
                  <a:lnTo>
                    <a:pt x="106" y="376"/>
                  </a:lnTo>
                  <a:lnTo>
                    <a:pt x="98" y="377"/>
                  </a:lnTo>
                  <a:lnTo>
                    <a:pt x="91" y="379"/>
                  </a:lnTo>
                  <a:lnTo>
                    <a:pt x="89" y="382"/>
                  </a:lnTo>
                  <a:lnTo>
                    <a:pt x="88" y="385"/>
                  </a:lnTo>
                  <a:lnTo>
                    <a:pt x="81" y="389"/>
                  </a:lnTo>
                  <a:lnTo>
                    <a:pt x="79" y="390"/>
                  </a:lnTo>
                  <a:lnTo>
                    <a:pt x="73" y="392"/>
                  </a:lnTo>
                  <a:lnTo>
                    <a:pt x="69" y="395"/>
                  </a:lnTo>
                  <a:lnTo>
                    <a:pt x="61" y="408"/>
                  </a:lnTo>
                  <a:lnTo>
                    <a:pt x="61" y="419"/>
                  </a:lnTo>
                  <a:lnTo>
                    <a:pt x="63" y="428"/>
                  </a:lnTo>
                  <a:lnTo>
                    <a:pt x="61" y="432"/>
                  </a:lnTo>
                  <a:lnTo>
                    <a:pt x="61" y="434"/>
                  </a:lnTo>
                  <a:lnTo>
                    <a:pt x="63" y="445"/>
                  </a:lnTo>
                  <a:lnTo>
                    <a:pt x="66" y="452"/>
                  </a:lnTo>
                  <a:lnTo>
                    <a:pt x="71" y="457"/>
                  </a:lnTo>
                  <a:lnTo>
                    <a:pt x="71" y="466"/>
                  </a:lnTo>
                  <a:lnTo>
                    <a:pt x="69" y="473"/>
                  </a:lnTo>
                  <a:lnTo>
                    <a:pt x="69" y="476"/>
                  </a:lnTo>
                  <a:lnTo>
                    <a:pt x="69" y="479"/>
                  </a:lnTo>
                  <a:lnTo>
                    <a:pt x="73" y="487"/>
                  </a:lnTo>
                  <a:lnTo>
                    <a:pt x="78" y="494"/>
                  </a:lnTo>
                  <a:lnTo>
                    <a:pt x="81" y="499"/>
                  </a:lnTo>
                  <a:lnTo>
                    <a:pt x="84" y="505"/>
                  </a:lnTo>
                  <a:lnTo>
                    <a:pt x="84" y="507"/>
                  </a:lnTo>
                  <a:lnTo>
                    <a:pt x="88" y="508"/>
                  </a:lnTo>
                  <a:lnTo>
                    <a:pt x="89" y="510"/>
                  </a:lnTo>
                  <a:lnTo>
                    <a:pt x="91" y="510"/>
                  </a:lnTo>
                  <a:lnTo>
                    <a:pt x="93" y="512"/>
                  </a:lnTo>
                  <a:lnTo>
                    <a:pt x="99" y="518"/>
                  </a:lnTo>
                  <a:lnTo>
                    <a:pt x="104" y="523"/>
                  </a:lnTo>
                  <a:lnTo>
                    <a:pt x="109" y="528"/>
                  </a:lnTo>
                  <a:lnTo>
                    <a:pt x="111" y="526"/>
                  </a:lnTo>
                  <a:lnTo>
                    <a:pt x="111" y="521"/>
                  </a:lnTo>
                  <a:lnTo>
                    <a:pt x="116" y="520"/>
                  </a:lnTo>
                  <a:lnTo>
                    <a:pt x="117" y="525"/>
                  </a:lnTo>
                  <a:lnTo>
                    <a:pt x="124" y="530"/>
                  </a:lnTo>
                  <a:lnTo>
                    <a:pt x="132" y="526"/>
                  </a:lnTo>
                  <a:lnTo>
                    <a:pt x="136" y="520"/>
                  </a:lnTo>
                  <a:lnTo>
                    <a:pt x="141" y="513"/>
                  </a:lnTo>
                  <a:lnTo>
                    <a:pt x="149" y="515"/>
                  </a:lnTo>
                  <a:lnTo>
                    <a:pt x="155" y="515"/>
                  </a:lnTo>
                  <a:lnTo>
                    <a:pt x="159" y="510"/>
                  </a:lnTo>
                  <a:lnTo>
                    <a:pt x="160" y="508"/>
                  </a:lnTo>
                  <a:lnTo>
                    <a:pt x="162" y="505"/>
                  </a:lnTo>
                  <a:lnTo>
                    <a:pt x="164" y="504"/>
                  </a:lnTo>
                  <a:lnTo>
                    <a:pt x="165" y="502"/>
                  </a:lnTo>
                  <a:lnTo>
                    <a:pt x="167" y="502"/>
                  </a:lnTo>
                  <a:lnTo>
                    <a:pt x="170" y="500"/>
                  </a:lnTo>
                  <a:lnTo>
                    <a:pt x="172" y="499"/>
                  </a:lnTo>
                  <a:lnTo>
                    <a:pt x="175" y="500"/>
                  </a:lnTo>
                  <a:lnTo>
                    <a:pt x="179" y="504"/>
                  </a:lnTo>
                  <a:lnTo>
                    <a:pt x="175" y="507"/>
                  </a:lnTo>
                  <a:lnTo>
                    <a:pt x="177" y="510"/>
                  </a:lnTo>
                  <a:lnTo>
                    <a:pt x="170" y="513"/>
                  </a:lnTo>
                  <a:lnTo>
                    <a:pt x="169" y="517"/>
                  </a:lnTo>
                  <a:lnTo>
                    <a:pt x="167" y="521"/>
                  </a:lnTo>
                  <a:lnTo>
                    <a:pt x="170" y="523"/>
                  </a:lnTo>
                  <a:lnTo>
                    <a:pt x="175" y="528"/>
                  </a:lnTo>
                  <a:lnTo>
                    <a:pt x="177" y="530"/>
                  </a:lnTo>
                  <a:lnTo>
                    <a:pt x="184" y="526"/>
                  </a:lnTo>
                  <a:lnTo>
                    <a:pt x="187" y="523"/>
                  </a:lnTo>
                  <a:lnTo>
                    <a:pt x="188" y="520"/>
                  </a:lnTo>
                  <a:lnTo>
                    <a:pt x="192" y="518"/>
                  </a:lnTo>
                  <a:lnTo>
                    <a:pt x="193" y="523"/>
                  </a:lnTo>
                  <a:lnTo>
                    <a:pt x="193" y="525"/>
                  </a:lnTo>
                  <a:lnTo>
                    <a:pt x="198" y="525"/>
                  </a:lnTo>
                  <a:lnTo>
                    <a:pt x="202" y="528"/>
                  </a:lnTo>
                  <a:lnTo>
                    <a:pt x="198" y="531"/>
                  </a:lnTo>
                  <a:lnTo>
                    <a:pt x="197" y="534"/>
                  </a:lnTo>
                  <a:lnTo>
                    <a:pt x="197" y="538"/>
                  </a:lnTo>
                  <a:lnTo>
                    <a:pt x="195" y="539"/>
                  </a:lnTo>
                  <a:lnTo>
                    <a:pt x="200" y="538"/>
                  </a:lnTo>
                  <a:lnTo>
                    <a:pt x="203" y="539"/>
                  </a:lnTo>
                  <a:lnTo>
                    <a:pt x="208" y="536"/>
                  </a:lnTo>
                  <a:lnTo>
                    <a:pt x="213" y="533"/>
                  </a:lnTo>
                  <a:lnTo>
                    <a:pt x="215" y="533"/>
                  </a:lnTo>
                  <a:lnTo>
                    <a:pt x="217" y="530"/>
                  </a:lnTo>
                  <a:lnTo>
                    <a:pt x="220" y="526"/>
                  </a:lnTo>
                  <a:lnTo>
                    <a:pt x="220" y="533"/>
                  </a:lnTo>
                  <a:lnTo>
                    <a:pt x="222" y="538"/>
                  </a:lnTo>
                  <a:lnTo>
                    <a:pt x="218" y="542"/>
                  </a:lnTo>
                  <a:lnTo>
                    <a:pt x="218" y="546"/>
                  </a:lnTo>
                  <a:lnTo>
                    <a:pt x="222" y="547"/>
                  </a:lnTo>
                  <a:lnTo>
                    <a:pt x="225" y="551"/>
                  </a:lnTo>
                  <a:lnTo>
                    <a:pt x="225" y="552"/>
                  </a:lnTo>
                  <a:lnTo>
                    <a:pt x="223" y="557"/>
                  </a:lnTo>
                  <a:lnTo>
                    <a:pt x="225" y="559"/>
                  </a:lnTo>
                  <a:lnTo>
                    <a:pt x="227" y="560"/>
                  </a:lnTo>
                  <a:lnTo>
                    <a:pt x="231" y="557"/>
                  </a:lnTo>
                  <a:lnTo>
                    <a:pt x="235" y="552"/>
                  </a:lnTo>
                  <a:lnTo>
                    <a:pt x="236" y="547"/>
                  </a:lnTo>
                  <a:lnTo>
                    <a:pt x="240" y="551"/>
                  </a:lnTo>
                  <a:lnTo>
                    <a:pt x="238" y="554"/>
                  </a:lnTo>
                  <a:lnTo>
                    <a:pt x="240" y="555"/>
                  </a:lnTo>
                  <a:lnTo>
                    <a:pt x="241" y="559"/>
                  </a:lnTo>
                  <a:lnTo>
                    <a:pt x="250" y="557"/>
                  </a:lnTo>
                  <a:lnTo>
                    <a:pt x="256" y="552"/>
                  </a:lnTo>
                  <a:lnTo>
                    <a:pt x="261" y="549"/>
                  </a:lnTo>
                  <a:lnTo>
                    <a:pt x="270" y="544"/>
                  </a:lnTo>
                  <a:lnTo>
                    <a:pt x="274" y="542"/>
                  </a:lnTo>
                  <a:lnTo>
                    <a:pt x="279" y="539"/>
                  </a:lnTo>
                  <a:lnTo>
                    <a:pt x="296" y="541"/>
                  </a:lnTo>
                  <a:lnTo>
                    <a:pt x="313" y="547"/>
                  </a:lnTo>
                  <a:lnTo>
                    <a:pt x="317" y="547"/>
                  </a:lnTo>
                  <a:lnTo>
                    <a:pt x="322" y="549"/>
                  </a:lnTo>
                  <a:lnTo>
                    <a:pt x="334" y="551"/>
                  </a:lnTo>
                  <a:lnTo>
                    <a:pt x="339" y="544"/>
                  </a:lnTo>
                  <a:lnTo>
                    <a:pt x="344" y="538"/>
                  </a:lnTo>
                  <a:lnTo>
                    <a:pt x="349" y="536"/>
                  </a:lnTo>
                  <a:lnTo>
                    <a:pt x="354" y="534"/>
                  </a:lnTo>
                  <a:lnTo>
                    <a:pt x="360" y="533"/>
                  </a:lnTo>
                  <a:lnTo>
                    <a:pt x="367" y="530"/>
                  </a:lnTo>
                  <a:lnTo>
                    <a:pt x="370" y="526"/>
                  </a:lnTo>
                  <a:lnTo>
                    <a:pt x="370" y="523"/>
                  </a:lnTo>
                  <a:lnTo>
                    <a:pt x="369" y="518"/>
                  </a:lnTo>
                  <a:lnTo>
                    <a:pt x="370" y="510"/>
                  </a:lnTo>
                  <a:lnTo>
                    <a:pt x="379" y="49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22" name="Freeform 223"/>
            <p:cNvSpPr>
              <a:spLocks/>
            </p:cNvSpPr>
            <p:nvPr/>
          </p:nvSpPr>
          <p:spPr bwMode="auto">
            <a:xfrm>
              <a:off x="2178050" y="9906795"/>
              <a:ext cx="152400" cy="160338"/>
            </a:xfrm>
            <a:custGeom>
              <a:avLst/>
              <a:gdLst>
                <a:gd name="T0" fmla="*/ 14 w 191"/>
                <a:gd name="T1" fmla="*/ 18 h 201"/>
                <a:gd name="T2" fmla="*/ 38 w 191"/>
                <a:gd name="T3" fmla="*/ 13 h 201"/>
                <a:gd name="T4" fmla="*/ 59 w 191"/>
                <a:gd name="T5" fmla="*/ 10 h 201"/>
                <a:gd name="T6" fmla="*/ 76 w 191"/>
                <a:gd name="T7" fmla="*/ 9 h 201"/>
                <a:gd name="T8" fmla="*/ 94 w 191"/>
                <a:gd name="T9" fmla="*/ 23 h 201"/>
                <a:gd name="T10" fmla="*/ 112 w 191"/>
                <a:gd name="T11" fmla="*/ 22 h 201"/>
                <a:gd name="T12" fmla="*/ 117 w 191"/>
                <a:gd name="T13" fmla="*/ 28 h 201"/>
                <a:gd name="T14" fmla="*/ 132 w 191"/>
                <a:gd name="T15" fmla="*/ 34 h 201"/>
                <a:gd name="T16" fmla="*/ 143 w 191"/>
                <a:gd name="T17" fmla="*/ 36 h 201"/>
                <a:gd name="T18" fmla="*/ 150 w 191"/>
                <a:gd name="T19" fmla="*/ 36 h 201"/>
                <a:gd name="T20" fmla="*/ 163 w 191"/>
                <a:gd name="T21" fmla="*/ 22 h 201"/>
                <a:gd name="T22" fmla="*/ 168 w 191"/>
                <a:gd name="T23" fmla="*/ 9 h 201"/>
                <a:gd name="T24" fmla="*/ 165 w 191"/>
                <a:gd name="T25" fmla="*/ 0 h 201"/>
                <a:gd name="T26" fmla="*/ 175 w 191"/>
                <a:gd name="T27" fmla="*/ 4 h 201"/>
                <a:gd name="T28" fmla="*/ 183 w 191"/>
                <a:gd name="T29" fmla="*/ 10 h 201"/>
                <a:gd name="T30" fmla="*/ 190 w 191"/>
                <a:gd name="T31" fmla="*/ 23 h 201"/>
                <a:gd name="T32" fmla="*/ 186 w 191"/>
                <a:gd name="T33" fmla="*/ 34 h 201"/>
                <a:gd name="T34" fmla="*/ 180 w 191"/>
                <a:gd name="T35" fmla="*/ 44 h 201"/>
                <a:gd name="T36" fmla="*/ 177 w 191"/>
                <a:gd name="T37" fmla="*/ 52 h 201"/>
                <a:gd name="T38" fmla="*/ 167 w 191"/>
                <a:gd name="T39" fmla="*/ 67 h 201"/>
                <a:gd name="T40" fmla="*/ 158 w 191"/>
                <a:gd name="T41" fmla="*/ 77 h 201"/>
                <a:gd name="T42" fmla="*/ 155 w 191"/>
                <a:gd name="T43" fmla="*/ 89 h 201"/>
                <a:gd name="T44" fmla="*/ 153 w 191"/>
                <a:gd name="T45" fmla="*/ 96 h 201"/>
                <a:gd name="T46" fmla="*/ 155 w 191"/>
                <a:gd name="T47" fmla="*/ 99 h 201"/>
                <a:gd name="T48" fmla="*/ 160 w 191"/>
                <a:gd name="T49" fmla="*/ 111 h 201"/>
                <a:gd name="T50" fmla="*/ 167 w 191"/>
                <a:gd name="T51" fmla="*/ 123 h 201"/>
                <a:gd name="T52" fmla="*/ 170 w 191"/>
                <a:gd name="T53" fmla="*/ 130 h 201"/>
                <a:gd name="T54" fmla="*/ 163 w 191"/>
                <a:gd name="T55" fmla="*/ 133 h 201"/>
                <a:gd name="T56" fmla="*/ 142 w 191"/>
                <a:gd name="T57" fmla="*/ 141 h 201"/>
                <a:gd name="T58" fmla="*/ 134 w 191"/>
                <a:gd name="T59" fmla="*/ 154 h 201"/>
                <a:gd name="T60" fmla="*/ 120 w 191"/>
                <a:gd name="T61" fmla="*/ 166 h 201"/>
                <a:gd name="T62" fmla="*/ 112 w 191"/>
                <a:gd name="T63" fmla="*/ 185 h 201"/>
                <a:gd name="T64" fmla="*/ 91 w 191"/>
                <a:gd name="T65" fmla="*/ 185 h 201"/>
                <a:gd name="T66" fmla="*/ 69 w 191"/>
                <a:gd name="T67" fmla="*/ 193 h 201"/>
                <a:gd name="T68" fmla="*/ 56 w 191"/>
                <a:gd name="T69" fmla="*/ 201 h 201"/>
                <a:gd name="T70" fmla="*/ 43 w 191"/>
                <a:gd name="T71" fmla="*/ 188 h 201"/>
                <a:gd name="T72" fmla="*/ 28 w 191"/>
                <a:gd name="T73" fmla="*/ 188 h 201"/>
                <a:gd name="T74" fmla="*/ 18 w 191"/>
                <a:gd name="T75" fmla="*/ 191 h 201"/>
                <a:gd name="T76" fmla="*/ 24 w 191"/>
                <a:gd name="T77" fmla="*/ 182 h 201"/>
                <a:gd name="T78" fmla="*/ 24 w 191"/>
                <a:gd name="T79" fmla="*/ 153 h 201"/>
                <a:gd name="T80" fmla="*/ 18 w 191"/>
                <a:gd name="T81" fmla="*/ 132 h 201"/>
                <a:gd name="T82" fmla="*/ 13 w 191"/>
                <a:gd name="T83" fmla="*/ 117 h 201"/>
                <a:gd name="T84" fmla="*/ 5 w 191"/>
                <a:gd name="T85" fmla="*/ 112 h 201"/>
                <a:gd name="T86" fmla="*/ 21 w 191"/>
                <a:gd name="T87" fmla="*/ 104 h 201"/>
                <a:gd name="T88" fmla="*/ 21 w 191"/>
                <a:gd name="T89" fmla="*/ 85 h 201"/>
                <a:gd name="T90" fmla="*/ 23 w 191"/>
                <a:gd name="T91" fmla="*/ 64 h 201"/>
                <a:gd name="T92" fmla="*/ 19 w 191"/>
                <a:gd name="T93" fmla="*/ 47 h 201"/>
                <a:gd name="T94" fmla="*/ 16 w 191"/>
                <a:gd name="T95" fmla="*/ 34 h 201"/>
                <a:gd name="T96" fmla="*/ 5 w 191"/>
                <a:gd name="T97" fmla="*/ 26 h 201"/>
                <a:gd name="T98" fmla="*/ 0 w 191"/>
                <a:gd name="T99" fmla="*/ 23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1" h="201">
                  <a:moveTo>
                    <a:pt x="5" y="20"/>
                  </a:moveTo>
                  <a:lnTo>
                    <a:pt x="14" y="18"/>
                  </a:lnTo>
                  <a:lnTo>
                    <a:pt x="21" y="15"/>
                  </a:lnTo>
                  <a:lnTo>
                    <a:pt x="38" y="13"/>
                  </a:lnTo>
                  <a:lnTo>
                    <a:pt x="48" y="12"/>
                  </a:lnTo>
                  <a:lnTo>
                    <a:pt x="59" y="10"/>
                  </a:lnTo>
                  <a:lnTo>
                    <a:pt x="67" y="7"/>
                  </a:lnTo>
                  <a:lnTo>
                    <a:pt x="76" y="9"/>
                  </a:lnTo>
                  <a:lnTo>
                    <a:pt x="87" y="18"/>
                  </a:lnTo>
                  <a:lnTo>
                    <a:pt x="94" y="23"/>
                  </a:lnTo>
                  <a:lnTo>
                    <a:pt x="107" y="23"/>
                  </a:lnTo>
                  <a:lnTo>
                    <a:pt x="112" y="22"/>
                  </a:lnTo>
                  <a:lnTo>
                    <a:pt x="115" y="25"/>
                  </a:lnTo>
                  <a:lnTo>
                    <a:pt x="117" y="28"/>
                  </a:lnTo>
                  <a:lnTo>
                    <a:pt x="124" y="34"/>
                  </a:lnTo>
                  <a:lnTo>
                    <a:pt x="132" y="34"/>
                  </a:lnTo>
                  <a:lnTo>
                    <a:pt x="137" y="30"/>
                  </a:lnTo>
                  <a:lnTo>
                    <a:pt x="143" y="36"/>
                  </a:lnTo>
                  <a:lnTo>
                    <a:pt x="147" y="36"/>
                  </a:lnTo>
                  <a:lnTo>
                    <a:pt x="150" y="36"/>
                  </a:lnTo>
                  <a:lnTo>
                    <a:pt x="160" y="31"/>
                  </a:lnTo>
                  <a:lnTo>
                    <a:pt x="163" y="22"/>
                  </a:lnTo>
                  <a:lnTo>
                    <a:pt x="167" y="13"/>
                  </a:lnTo>
                  <a:lnTo>
                    <a:pt x="168" y="9"/>
                  </a:lnTo>
                  <a:lnTo>
                    <a:pt x="167" y="4"/>
                  </a:lnTo>
                  <a:lnTo>
                    <a:pt x="165" y="0"/>
                  </a:lnTo>
                  <a:lnTo>
                    <a:pt x="170" y="0"/>
                  </a:lnTo>
                  <a:lnTo>
                    <a:pt x="175" y="4"/>
                  </a:lnTo>
                  <a:lnTo>
                    <a:pt x="180" y="5"/>
                  </a:lnTo>
                  <a:lnTo>
                    <a:pt x="183" y="10"/>
                  </a:lnTo>
                  <a:lnTo>
                    <a:pt x="181" y="17"/>
                  </a:lnTo>
                  <a:lnTo>
                    <a:pt x="190" y="23"/>
                  </a:lnTo>
                  <a:lnTo>
                    <a:pt x="191" y="30"/>
                  </a:lnTo>
                  <a:lnTo>
                    <a:pt x="186" y="34"/>
                  </a:lnTo>
                  <a:lnTo>
                    <a:pt x="181" y="39"/>
                  </a:lnTo>
                  <a:lnTo>
                    <a:pt x="180" y="44"/>
                  </a:lnTo>
                  <a:lnTo>
                    <a:pt x="178" y="49"/>
                  </a:lnTo>
                  <a:lnTo>
                    <a:pt x="177" y="52"/>
                  </a:lnTo>
                  <a:lnTo>
                    <a:pt x="172" y="60"/>
                  </a:lnTo>
                  <a:lnTo>
                    <a:pt x="167" y="67"/>
                  </a:lnTo>
                  <a:lnTo>
                    <a:pt x="162" y="72"/>
                  </a:lnTo>
                  <a:lnTo>
                    <a:pt x="158" y="77"/>
                  </a:lnTo>
                  <a:lnTo>
                    <a:pt x="157" y="83"/>
                  </a:lnTo>
                  <a:lnTo>
                    <a:pt x="155" y="89"/>
                  </a:lnTo>
                  <a:lnTo>
                    <a:pt x="153" y="93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5" y="99"/>
                  </a:lnTo>
                  <a:lnTo>
                    <a:pt x="160" y="102"/>
                  </a:lnTo>
                  <a:lnTo>
                    <a:pt x="160" y="111"/>
                  </a:lnTo>
                  <a:lnTo>
                    <a:pt x="167" y="115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0" y="130"/>
                  </a:lnTo>
                  <a:lnTo>
                    <a:pt x="173" y="135"/>
                  </a:lnTo>
                  <a:lnTo>
                    <a:pt x="163" y="133"/>
                  </a:lnTo>
                  <a:lnTo>
                    <a:pt x="152" y="133"/>
                  </a:lnTo>
                  <a:lnTo>
                    <a:pt x="142" y="141"/>
                  </a:lnTo>
                  <a:lnTo>
                    <a:pt x="140" y="151"/>
                  </a:lnTo>
                  <a:lnTo>
                    <a:pt x="134" y="154"/>
                  </a:lnTo>
                  <a:lnTo>
                    <a:pt x="127" y="156"/>
                  </a:lnTo>
                  <a:lnTo>
                    <a:pt x="120" y="166"/>
                  </a:lnTo>
                  <a:lnTo>
                    <a:pt x="115" y="177"/>
                  </a:lnTo>
                  <a:lnTo>
                    <a:pt x="112" y="185"/>
                  </a:lnTo>
                  <a:lnTo>
                    <a:pt x="104" y="188"/>
                  </a:lnTo>
                  <a:lnTo>
                    <a:pt x="91" y="185"/>
                  </a:lnTo>
                  <a:lnTo>
                    <a:pt x="76" y="190"/>
                  </a:lnTo>
                  <a:lnTo>
                    <a:pt x="69" y="193"/>
                  </a:lnTo>
                  <a:lnTo>
                    <a:pt x="64" y="196"/>
                  </a:lnTo>
                  <a:lnTo>
                    <a:pt x="56" y="201"/>
                  </a:lnTo>
                  <a:lnTo>
                    <a:pt x="49" y="193"/>
                  </a:lnTo>
                  <a:lnTo>
                    <a:pt x="43" y="188"/>
                  </a:lnTo>
                  <a:lnTo>
                    <a:pt x="36" y="187"/>
                  </a:lnTo>
                  <a:lnTo>
                    <a:pt x="28" y="188"/>
                  </a:lnTo>
                  <a:lnTo>
                    <a:pt x="23" y="193"/>
                  </a:lnTo>
                  <a:lnTo>
                    <a:pt x="18" y="191"/>
                  </a:lnTo>
                  <a:lnTo>
                    <a:pt x="18" y="183"/>
                  </a:lnTo>
                  <a:lnTo>
                    <a:pt x="24" y="182"/>
                  </a:lnTo>
                  <a:lnTo>
                    <a:pt x="23" y="170"/>
                  </a:lnTo>
                  <a:lnTo>
                    <a:pt x="24" y="153"/>
                  </a:lnTo>
                  <a:lnTo>
                    <a:pt x="19" y="136"/>
                  </a:lnTo>
                  <a:lnTo>
                    <a:pt x="18" y="132"/>
                  </a:lnTo>
                  <a:lnTo>
                    <a:pt x="14" y="125"/>
                  </a:lnTo>
                  <a:lnTo>
                    <a:pt x="13" y="117"/>
                  </a:lnTo>
                  <a:lnTo>
                    <a:pt x="9" y="114"/>
                  </a:lnTo>
                  <a:lnTo>
                    <a:pt x="5" y="112"/>
                  </a:lnTo>
                  <a:lnTo>
                    <a:pt x="11" y="111"/>
                  </a:lnTo>
                  <a:lnTo>
                    <a:pt x="21" y="104"/>
                  </a:lnTo>
                  <a:lnTo>
                    <a:pt x="24" y="96"/>
                  </a:lnTo>
                  <a:lnTo>
                    <a:pt x="21" y="85"/>
                  </a:lnTo>
                  <a:lnTo>
                    <a:pt x="23" y="75"/>
                  </a:lnTo>
                  <a:lnTo>
                    <a:pt x="23" y="64"/>
                  </a:lnTo>
                  <a:lnTo>
                    <a:pt x="23" y="57"/>
                  </a:lnTo>
                  <a:lnTo>
                    <a:pt x="19" y="47"/>
                  </a:lnTo>
                  <a:lnTo>
                    <a:pt x="18" y="41"/>
                  </a:lnTo>
                  <a:lnTo>
                    <a:pt x="16" y="34"/>
                  </a:lnTo>
                  <a:lnTo>
                    <a:pt x="9" y="28"/>
                  </a:lnTo>
                  <a:lnTo>
                    <a:pt x="5" y="26"/>
                  </a:lnTo>
                  <a:lnTo>
                    <a:pt x="0" y="26"/>
                  </a:lnTo>
                  <a:lnTo>
                    <a:pt x="0" y="23"/>
                  </a:lnTo>
                  <a:lnTo>
                    <a:pt x="5" y="20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23" name="Freeform 224"/>
            <p:cNvSpPr>
              <a:spLocks/>
            </p:cNvSpPr>
            <p:nvPr/>
          </p:nvSpPr>
          <p:spPr bwMode="auto">
            <a:xfrm>
              <a:off x="2217738" y="9724233"/>
              <a:ext cx="104775" cy="117475"/>
            </a:xfrm>
            <a:custGeom>
              <a:avLst/>
              <a:gdLst>
                <a:gd name="T0" fmla="*/ 124 w 130"/>
                <a:gd name="T1" fmla="*/ 60 h 149"/>
                <a:gd name="T2" fmla="*/ 130 w 130"/>
                <a:gd name="T3" fmla="*/ 75 h 149"/>
                <a:gd name="T4" fmla="*/ 129 w 130"/>
                <a:gd name="T5" fmla="*/ 89 h 149"/>
                <a:gd name="T6" fmla="*/ 126 w 130"/>
                <a:gd name="T7" fmla="*/ 96 h 149"/>
                <a:gd name="T8" fmla="*/ 130 w 130"/>
                <a:gd name="T9" fmla="*/ 110 h 149"/>
                <a:gd name="T10" fmla="*/ 127 w 130"/>
                <a:gd name="T11" fmla="*/ 118 h 149"/>
                <a:gd name="T12" fmla="*/ 126 w 130"/>
                <a:gd name="T13" fmla="*/ 126 h 149"/>
                <a:gd name="T14" fmla="*/ 122 w 130"/>
                <a:gd name="T15" fmla="*/ 133 h 149"/>
                <a:gd name="T16" fmla="*/ 119 w 130"/>
                <a:gd name="T17" fmla="*/ 142 h 149"/>
                <a:gd name="T18" fmla="*/ 126 w 130"/>
                <a:gd name="T19" fmla="*/ 149 h 149"/>
                <a:gd name="T20" fmla="*/ 106 w 130"/>
                <a:gd name="T21" fmla="*/ 136 h 149"/>
                <a:gd name="T22" fmla="*/ 81 w 130"/>
                <a:gd name="T23" fmla="*/ 120 h 149"/>
                <a:gd name="T24" fmla="*/ 59 w 130"/>
                <a:gd name="T25" fmla="*/ 112 h 149"/>
                <a:gd name="T26" fmla="*/ 46 w 130"/>
                <a:gd name="T27" fmla="*/ 109 h 149"/>
                <a:gd name="T28" fmla="*/ 28 w 130"/>
                <a:gd name="T29" fmla="*/ 100 h 149"/>
                <a:gd name="T30" fmla="*/ 21 w 130"/>
                <a:gd name="T31" fmla="*/ 92 h 149"/>
                <a:gd name="T32" fmla="*/ 18 w 130"/>
                <a:gd name="T33" fmla="*/ 84 h 149"/>
                <a:gd name="T34" fmla="*/ 23 w 130"/>
                <a:gd name="T35" fmla="*/ 76 h 149"/>
                <a:gd name="T36" fmla="*/ 16 w 130"/>
                <a:gd name="T37" fmla="*/ 60 h 149"/>
                <a:gd name="T38" fmla="*/ 5 w 130"/>
                <a:gd name="T39" fmla="*/ 55 h 149"/>
                <a:gd name="T40" fmla="*/ 1 w 130"/>
                <a:gd name="T41" fmla="*/ 44 h 149"/>
                <a:gd name="T42" fmla="*/ 3 w 130"/>
                <a:gd name="T43" fmla="*/ 34 h 149"/>
                <a:gd name="T44" fmla="*/ 8 w 130"/>
                <a:gd name="T45" fmla="*/ 21 h 149"/>
                <a:gd name="T46" fmla="*/ 15 w 130"/>
                <a:gd name="T47" fmla="*/ 15 h 149"/>
                <a:gd name="T48" fmla="*/ 21 w 130"/>
                <a:gd name="T49" fmla="*/ 10 h 149"/>
                <a:gd name="T50" fmla="*/ 30 w 130"/>
                <a:gd name="T51" fmla="*/ 7 h 149"/>
                <a:gd name="T52" fmla="*/ 35 w 130"/>
                <a:gd name="T53" fmla="*/ 2 h 149"/>
                <a:gd name="T54" fmla="*/ 41 w 130"/>
                <a:gd name="T55" fmla="*/ 11 h 149"/>
                <a:gd name="T56" fmla="*/ 51 w 130"/>
                <a:gd name="T57" fmla="*/ 16 h 149"/>
                <a:gd name="T58" fmla="*/ 56 w 130"/>
                <a:gd name="T59" fmla="*/ 5 h 149"/>
                <a:gd name="T60" fmla="*/ 66 w 130"/>
                <a:gd name="T61" fmla="*/ 0 h 149"/>
                <a:gd name="T62" fmla="*/ 76 w 130"/>
                <a:gd name="T63" fmla="*/ 2 h 149"/>
                <a:gd name="T64" fmla="*/ 81 w 130"/>
                <a:gd name="T65" fmla="*/ 11 h 149"/>
                <a:gd name="T66" fmla="*/ 92 w 130"/>
                <a:gd name="T67" fmla="*/ 11 h 149"/>
                <a:gd name="T68" fmla="*/ 102 w 130"/>
                <a:gd name="T69" fmla="*/ 11 h 149"/>
                <a:gd name="T70" fmla="*/ 109 w 130"/>
                <a:gd name="T71" fmla="*/ 13 h 149"/>
                <a:gd name="T72" fmla="*/ 106 w 130"/>
                <a:gd name="T73" fmla="*/ 26 h 149"/>
                <a:gd name="T74" fmla="*/ 107 w 130"/>
                <a:gd name="T75" fmla="*/ 36 h 149"/>
                <a:gd name="T76" fmla="*/ 114 w 130"/>
                <a:gd name="T77" fmla="*/ 32 h 149"/>
                <a:gd name="T78" fmla="*/ 121 w 130"/>
                <a:gd name="T79" fmla="*/ 34 h 149"/>
                <a:gd name="T80" fmla="*/ 122 w 130"/>
                <a:gd name="T81" fmla="*/ 41 h 149"/>
                <a:gd name="T82" fmla="*/ 124 w 130"/>
                <a:gd name="T83" fmla="*/ 47 h 149"/>
                <a:gd name="T84" fmla="*/ 126 w 130"/>
                <a:gd name="T85" fmla="*/ 50 h 149"/>
                <a:gd name="T86" fmla="*/ 126 w 130"/>
                <a:gd name="T87" fmla="*/ 5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0" h="149">
                  <a:moveTo>
                    <a:pt x="126" y="55"/>
                  </a:moveTo>
                  <a:lnTo>
                    <a:pt x="124" y="60"/>
                  </a:lnTo>
                  <a:lnTo>
                    <a:pt x="130" y="65"/>
                  </a:lnTo>
                  <a:lnTo>
                    <a:pt x="130" y="75"/>
                  </a:lnTo>
                  <a:lnTo>
                    <a:pt x="129" y="83"/>
                  </a:lnTo>
                  <a:lnTo>
                    <a:pt x="129" y="89"/>
                  </a:lnTo>
                  <a:lnTo>
                    <a:pt x="130" y="92"/>
                  </a:lnTo>
                  <a:lnTo>
                    <a:pt x="126" y="96"/>
                  </a:lnTo>
                  <a:lnTo>
                    <a:pt x="127" y="104"/>
                  </a:lnTo>
                  <a:lnTo>
                    <a:pt x="130" y="110"/>
                  </a:lnTo>
                  <a:lnTo>
                    <a:pt x="130" y="115"/>
                  </a:lnTo>
                  <a:lnTo>
                    <a:pt x="127" y="118"/>
                  </a:lnTo>
                  <a:lnTo>
                    <a:pt x="124" y="120"/>
                  </a:lnTo>
                  <a:lnTo>
                    <a:pt x="126" y="126"/>
                  </a:lnTo>
                  <a:lnTo>
                    <a:pt x="129" y="131"/>
                  </a:lnTo>
                  <a:lnTo>
                    <a:pt x="122" y="133"/>
                  </a:lnTo>
                  <a:lnTo>
                    <a:pt x="117" y="136"/>
                  </a:lnTo>
                  <a:lnTo>
                    <a:pt x="119" y="142"/>
                  </a:lnTo>
                  <a:lnTo>
                    <a:pt x="124" y="146"/>
                  </a:lnTo>
                  <a:lnTo>
                    <a:pt x="126" y="149"/>
                  </a:lnTo>
                  <a:lnTo>
                    <a:pt x="117" y="146"/>
                  </a:lnTo>
                  <a:lnTo>
                    <a:pt x="106" y="136"/>
                  </a:lnTo>
                  <a:lnTo>
                    <a:pt x="94" y="128"/>
                  </a:lnTo>
                  <a:lnTo>
                    <a:pt x="81" y="120"/>
                  </a:lnTo>
                  <a:lnTo>
                    <a:pt x="69" y="117"/>
                  </a:lnTo>
                  <a:lnTo>
                    <a:pt x="59" y="112"/>
                  </a:lnTo>
                  <a:lnTo>
                    <a:pt x="56" y="112"/>
                  </a:lnTo>
                  <a:lnTo>
                    <a:pt x="46" y="109"/>
                  </a:lnTo>
                  <a:lnTo>
                    <a:pt x="36" y="107"/>
                  </a:lnTo>
                  <a:lnTo>
                    <a:pt x="28" y="100"/>
                  </a:lnTo>
                  <a:lnTo>
                    <a:pt x="23" y="96"/>
                  </a:lnTo>
                  <a:lnTo>
                    <a:pt x="21" y="92"/>
                  </a:lnTo>
                  <a:lnTo>
                    <a:pt x="21" y="91"/>
                  </a:lnTo>
                  <a:lnTo>
                    <a:pt x="18" y="84"/>
                  </a:lnTo>
                  <a:lnTo>
                    <a:pt x="18" y="81"/>
                  </a:lnTo>
                  <a:lnTo>
                    <a:pt x="23" y="76"/>
                  </a:lnTo>
                  <a:lnTo>
                    <a:pt x="18" y="68"/>
                  </a:lnTo>
                  <a:lnTo>
                    <a:pt x="16" y="60"/>
                  </a:lnTo>
                  <a:lnTo>
                    <a:pt x="10" y="58"/>
                  </a:lnTo>
                  <a:lnTo>
                    <a:pt x="5" y="55"/>
                  </a:lnTo>
                  <a:lnTo>
                    <a:pt x="5" y="49"/>
                  </a:lnTo>
                  <a:lnTo>
                    <a:pt x="1" y="44"/>
                  </a:lnTo>
                  <a:lnTo>
                    <a:pt x="0" y="37"/>
                  </a:lnTo>
                  <a:lnTo>
                    <a:pt x="3" y="34"/>
                  </a:lnTo>
                  <a:lnTo>
                    <a:pt x="6" y="26"/>
                  </a:lnTo>
                  <a:lnTo>
                    <a:pt x="8" y="21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3" y="7"/>
                  </a:lnTo>
                  <a:lnTo>
                    <a:pt x="30" y="7"/>
                  </a:lnTo>
                  <a:lnTo>
                    <a:pt x="31" y="3"/>
                  </a:lnTo>
                  <a:lnTo>
                    <a:pt x="35" y="2"/>
                  </a:lnTo>
                  <a:lnTo>
                    <a:pt x="40" y="5"/>
                  </a:lnTo>
                  <a:lnTo>
                    <a:pt x="41" y="11"/>
                  </a:lnTo>
                  <a:lnTo>
                    <a:pt x="44" y="16"/>
                  </a:lnTo>
                  <a:lnTo>
                    <a:pt x="51" y="16"/>
                  </a:lnTo>
                  <a:lnTo>
                    <a:pt x="54" y="8"/>
                  </a:lnTo>
                  <a:lnTo>
                    <a:pt x="56" y="5"/>
                  </a:lnTo>
                  <a:lnTo>
                    <a:pt x="61" y="2"/>
                  </a:lnTo>
                  <a:lnTo>
                    <a:pt x="66" y="0"/>
                  </a:lnTo>
                  <a:lnTo>
                    <a:pt x="71" y="0"/>
                  </a:lnTo>
                  <a:lnTo>
                    <a:pt x="76" y="2"/>
                  </a:lnTo>
                  <a:lnTo>
                    <a:pt x="78" y="7"/>
                  </a:lnTo>
                  <a:lnTo>
                    <a:pt x="81" y="11"/>
                  </a:lnTo>
                  <a:lnTo>
                    <a:pt x="86" y="10"/>
                  </a:lnTo>
                  <a:lnTo>
                    <a:pt x="92" y="11"/>
                  </a:lnTo>
                  <a:lnTo>
                    <a:pt x="97" y="11"/>
                  </a:lnTo>
                  <a:lnTo>
                    <a:pt x="102" y="11"/>
                  </a:lnTo>
                  <a:lnTo>
                    <a:pt x="106" y="13"/>
                  </a:lnTo>
                  <a:lnTo>
                    <a:pt x="109" y="13"/>
                  </a:lnTo>
                  <a:lnTo>
                    <a:pt x="107" y="21"/>
                  </a:lnTo>
                  <a:lnTo>
                    <a:pt x="106" y="26"/>
                  </a:lnTo>
                  <a:lnTo>
                    <a:pt x="106" y="29"/>
                  </a:lnTo>
                  <a:lnTo>
                    <a:pt x="107" y="36"/>
                  </a:lnTo>
                  <a:lnTo>
                    <a:pt x="111" y="37"/>
                  </a:lnTo>
                  <a:lnTo>
                    <a:pt x="114" y="32"/>
                  </a:lnTo>
                  <a:lnTo>
                    <a:pt x="117" y="32"/>
                  </a:lnTo>
                  <a:lnTo>
                    <a:pt x="121" y="34"/>
                  </a:lnTo>
                  <a:lnTo>
                    <a:pt x="119" y="36"/>
                  </a:lnTo>
                  <a:lnTo>
                    <a:pt x="122" y="41"/>
                  </a:lnTo>
                  <a:lnTo>
                    <a:pt x="124" y="44"/>
                  </a:lnTo>
                  <a:lnTo>
                    <a:pt x="124" y="47"/>
                  </a:lnTo>
                  <a:lnTo>
                    <a:pt x="126" y="49"/>
                  </a:lnTo>
                  <a:lnTo>
                    <a:pt x="126" y="50"/>
                  </a:lnTo>
                  <a:lnTo>
                    <a:pt x="126" y="53"/>
                  </a:lnTo>
                  <a:lnTo>
                    <a:pt x="126" y="55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24" name="Freeform 225"/>
            <p:cNvSpPr>
              <a:spLocks/>
            </p:cNvSpPr>
            <p:nvPr/>
          </p:nvSpPr>
          <p:spPr bwMode="auto">
            <a:xfrm>
              <a:off x="2093913" y="9444833"/>
              <a:ext cx="33338" cy="57150"/>
            </a:xfrm>
            <a:custGeom>
              <a:avLst/>
              <a:gdLst>
                <a:gd name="T0" fmla="*/ 15 w 43"/>
                <a:gd name="T1" fmla="*/ 3 h 73"/>
                <a:gd name="T2" fmla="*/ 20 w 43"/>
                <a:gd name="T3" fmla="*/ 5 h 73"/>
                <a:gd name="T4" fmla="*/ 21 w 43"/>
                <a:gd name="T5" fmla="*/ 2 h 73"/>
                <a:gd name="T6" fmla="*/ 25 w 43"/>
                <a:gd name="T7" fmla="*/ 0 h 73"/>
                <a:gd name="T8" fmla="*/ 31 w 43"/>
                <a:gd name="T9" fmla="*/ 2 h 73"/>
                <a:gd name="T10" fmla="*/ 31 w 43"/>
                <a:gd name="T11" fmla="*/ 6 h 73"/>
                <a:gd name="T12" fmla="*/ 34 w 43"/>
                <a:gd name="T13" fmla="*/ 11 h 73"/>
                <a:gd name="T14" fmla="*/ 33 w 43"/>
                <a:gd name="T15" fmla="*/ 19 h 73"/>
                <a:gd name="T16" fmla="*/ 34 w 43"/>
                <a:gd name="T17" fmla="*/ 23 h 73"/>
                <a:gd name="T18" fmla="*/ 38 w 43"/>
                <a:gd name="T19" fmla="*/ 23 h 73"/>
                <a:gd name="T20" fmla="*/ 39 w 43"/>
                <a:gd name="T21" fmla="*/ 26 h 73"/>
                <a:gd name="T22" fmla="*/ 39 w 43"/>
                <a:gd name="T23" fmla="*/ 31 h 73"/>
                <a:gd name="T24" fmla="*/ 39 w 43"/>
                <a:gd name="T25" fmla="*/ 36 h 73"/>
                <a:gd name="T26" fmla="*/ 43 w 43"/>
                <a:gd name="T27" fmla="*/ 37 h 73"/>
                <a:gd name="T28" fmla="*/ 39 w 43"/>
                <a:gd name="T29" fmla="*/ 40 h 73"/>
                <a:gd name="T30" fmla="*/ 34 w 43"/>
                <a:gd name="T31" fmla="*/ 44 h 73"/>
                <a:gd name="T32" fmla="*/ 34 w 43"/>
                <a:gd name="T33" fmla="*/ 50 h 73"/>
                <a:gd name="T34" fmla="*/ 31 w 43"/>
                <a:gd name="T35" fmla="*/ 55 h 73"/>
                <a:gd name="T36" fmla="*/ 25 w 43"/>
                <a:gd name="T37" fmla="*/ 58 h 73"/>
                <a:gd name="T38" fmla="*/ 28 w 43"/>
                <a:gd name="T39" fmla="*/ 63 h 73"/>
                <a:gd name="T40" fmla="*/ 29 w 43"/>
                <a:gd name="T41" fmla="*/ 65 h 73"/>
                <a:gd name="T42" fmla="*/ 26 w 43"/>
                <a:gd name="T43" fmla="*/ 66 h 73"/>
                <a:gd name="T44" fmla="*/ 20 w 43"/>
                <a:gd name="T45" fmla="*/ 65 h 73"/>
                <a:gd name="T46" fmla="*/ 16 w 43"/>
                <a:gd name="T47" fmla="*/ 65 h 73"/>
                <a:gd name="T48" fmla="*/ 16 w 43"/>
                <a:gd name="T49" fmla="*/ 70 h 73"/>
                <a:gd name="T50" fmla="*/ 16 w 43"/>
                <a:gd name="T51" fmla="*/ 73 h 73"/>
                <a:gd name="T52" fmla="*/ 13 w 43"/>
                <a:gd name="T53" fmla="*/ 71 h 73"/>
                <a:gd name="T54" fmla="*/ 13 w 43"/>
                <a:gd name="T55" fmla="*/ 63 h 73"/>
                <a:gd name="T56" fmla="*/ 10 w 43"/>
                <a:gd name="T57" fmla="*/ 63 h 73"/>
                <a:gd name="T58" fmla="*/ 8 w 43"/>
                <a:gd name="T59" fmla="*/ 65 h 73"/>
                <a:gd name="T60" fmla="*/ 5 w 43"/>
                <a:gd name="T61" fmla="*/ 61 h 73"/>
                <a:gd name="T62" fmla="*/ 1 w 43"/>
                <a:gd name="T63" fmla="*/ 60 h 73"/>
                <a:gd name="T64" fmla="*/ 0 w 43"/>
                <a:gd name="T65" fmla="*/ 53 h 73"/>
                <a:gd name="T66" fmla="*/ 1 w 43"/>
                <a:gd name="T67" fmla="*/ 50 h 73"/>
                <a:gd name="T68" fmla="*/ 3 w 43"/>
                <a:gd name="T69" fmla="*/ 47 h 73"/>
                <a:gd name="T70" fmla="*/ 10 w 43"/>
                <a:gd name="T71" fmla="*/ 44 h 73"/>
                <a:gd name="T72" fmla="*/ 11 w 43"/>
                <a:gd name="T73" fmla="*/ 37 h 73"/>
                <a:gd name="T74" fmla="*/ 13 w 43"/>
                <a:gd name="T75" fmla="*/ 31 h 73"/>
                <a:gd name="T76" fmla="*/ 13 w 43"/>
                <a:gd name="T77" fmla="*/ 26 h 73"/>
                <a:gd name="T78" fmla="*/ 11 w 43"/>
                <a:gd name="T79" fmla="*/ 23 h 73"/>
                <a:gd name="T80" fmla="*/ 10 w 43"/>
                <a:gd name="T81" fmla="*/ 21 h 73"/>
                <a:gd name="T82" fmla="*/ 8 w 43"/>
                <a:gd name="T83" fmla="*/ 19 h 73"/>
                <a:gd name="T84" fmla="*/ 6 w 43"/>
                <a:gd name="T85" fmla="*/ 16 h 73"/>
                <a:gd name="T86" fmla="*/ 5 w 43"/>
                <a:gd name="T87" fmla="*/ 15 h 73"/>
                <a:gd name="T88" fmla="*/ 3 w 43"/>
                <a:gd name="T89" fmla="*/ 11 h 73"/>
                <a:gd name="T90" fmla="*/ 3 w 43"/>
                <a:gd name="T91" fmla="*/ 6 h 73"/>
                <a:gd name="T92" fmla="*/ 5 w 43"/>
                <a:gd name="T93" fmla="*/ 3 h 73"/>
                <a:gd name="T94" fmla="*/ 6 w 43"/>
                <a:gd name="T95" fmla="*/ 2 h 73"/>
                <a:gd name="T96" fmla="*/ 10 w 43"/>
                <a:gd name="T97" fmla="*/ 0 h 73"/>
                <a:gd name="T98" fmla="*/ 11 w 43"/>
                <a:gd name="T99" fmla="*/ 2 h 73"/>
                <a:gd name="T100" fmla="*/ 15 w 43"/>
                <a:gd name="T101" fmla="*/ 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73">
                  <a:moveTo>
                    <a:pt x="15" y="3"/>
                  </a:moveTo>
                  <a:lnTo>
                    <a:pt x="20" y="5"/>
                  </a:lnTo>
                  <a:lnTo>
                    <a:pt x="21" y="2"/>
                  </a:lnTo>
                  <a:lnTo>
                    <a:pt x="25" y="0"/>
                  </a:lnTo>
                  <a:lnTo>
                    <a:pt x="31" y="2"/>
                  </a:lnTo>
                  <a:lnTo>
                    <a:pt x="31" y="6"/>
                  </a:lnTo>
                  <a:lnTo>
                    <a:pt x="34" y="11"/>
                  </a:lnTo>
                  <a:lnTo>
                    <a:pt x="33" y="19"/>
                  </a:lnTo>
                  <a:lnTo>
                    <a:pt x="34" y="23"/>
                  </a:lnTo>
                  <a:lnTo>
                    <a:pt x="38" y="23"/>
                  </a:lnTo>
                  <a:lnTo>
                    <a:pt x="39" y="26"/>
                  </a:lnTo>
                  <a:lnTo>
                    <a:pt x="39" y="31"/>
                  </a:lnTo>
                  <a:lnTo>
                    <a:pt x="39" y="36"/>
                  </a:lnTo>
                  <a:lnTo>
                    <a:pt x="43" y="37"/>
                  </a:lnTo>
                  <a:lnTo>
                    <a:pt x="39" y="40"/>
                  </a:lnTo>
                  <a:lnTo>
                    <a:pt x="34" y="44"/>
                  </a:lnTo>
                  <a:lnTo>
                    <a:pt x="34" y="50"/>
                  </a:lnTo>
                  <a:lnTo>
                    <a:pt x="31" y="55"/>
                  </a:lnTo>
                  <a:lnTo>
                    <a:pt x="25" y="58"/>
                  </a:lnTo>
                  <a:lnTo>
                    <a:pt x="28" y="63"/>
                  </a:lnTo>
                  <a:lnTo>
                    <a:pt x="29" y="65"/>
                  </a:lnTo>
                  <a:lnTo>
                    <a:pt x="26" y="66"/>
                  </a:lnTo>
                  <a:lnTo>
                    <a:pt x="20" y="65"/>
                  </a:lnTo>
                  <a:lnTo>
                    <a:pt x="16" y="65"/>
                  </a:lnTo>
                  <a:lnTo>
                    <a:pt x="16" y="70"/>
                  </a:lnTo>
                  <a:lnTo>
                    <a:pt x="16" y="73"/>
                  </a:lnTo>
                  <a:lnTo>
                    <a:pt x="13" y="71"/>
                  </a:lnTo>
                  <a:lnTo>
                    <a:pt x="13" y="63"/>
                  </a:lnTo>
                  <a:lnTo>
                    <a:pt x="10" y="63"/>
                  </a:lnTo>
                  <a:lnTo>
                    <a:pt x="8" y="65"/>
                  </a:lnTo>
                  <a:lnTo>
                    <a:pt x="5" y="61"/>
                  </a:lnTo>
                  <a:lnTo>
                    <a:pt x="1" y="60"/>
                  </a:lnTo>
                  <a:lnTo>
                    <a:pt x="0" y="53"/>
                  </a:lnTo>
                  <a:lnTo>
                    <a:pt x="1" y="50"/>
                  </a:lnTo>
                  <a:lnTo>
                    <a:pt x="3" y="47"/>
                  </a:lnTo>
                  <a:lnTo>
                    <a:pt x="10" y="44"/>
                  </a:lnTo>
                  <a:lnTo>
                    <a:pt x="11" y="37"/>
                  </a:lnTo>
                  <a:lnTo>
                    <a:pt x="13" y="31"/>
                  </a:lnTo>
                  <a:lnTo>
                    <a:pt x="13" y="26"/>
                  </a:lnTo>
                  <a:lnTo>
                    <a:pt x="11" y="23"/>
                  </a:lnTo>
                  <a:lnTo>
                    <a:pt x="10" y="21"/>
                  </a:lnTo>
                  <a:lnTo>
                    <a:pt x="8" y="19"/>
                  </a:lnTo>
                  <a:lnTo>
                    <a:pt x="6" y="16"/>
                  </a:lnTo>
                  <a:lnTo>
                    <a:pt x="5" y="15"/>
                  </a:lnTo>
                  <a:lnTo>
                    <a:pt x="3" y="11"/>
                  </a:lnTo>
                  <a:lnTo>
                    <a:pt x="3" y="6"/>
                  </a:lnTo>
                  <a:lnTo>
                    <a:pt x="5" y="3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1" y="2"/>
                  </a:lnTo>
                  <a:lnTo>
                    <a:pt x="15" y="3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25" name="Freeform 226"/>
            <p:cNvSpPr>
              <a:spLocks/>
            </p:cNvSpPr>
            <p:nvPr/>
          </p:nvSpPr>
          <p:spPr bwMode="auto">
            <a:xfrm>
              <a:off x="1960563" y="9941720"/>
              <a:ext cx="38100" cy="38100"/>
            </a:xfrm>
            <a:custGeom>
              <a:avLst/>
              <a:gdLst>
                <a:gd name="T0" fmla="*/ 22 w 50"/>
                <a:gd name="T1" fmla="*/ 49 h 49"/>
                <a:gd name="T2" fmla="*/ 18 w 50"/>
                <a:gd name="T3" fmla="*/ 49 h 49"/>
                <a:gd name="T4" fmla="*/ 15 w 50"/>
                <a:gd name="T5" fmla="*/ 47 h 49"/>
                <a:gd name="T6" fmla="*/ 13 w 50"/>
                <a:gd name="T7" fmla="*/ 45 h 49"/>
                <a:gd name="T8" fmla="*/ 12 w 50"/>
                <a:gd name="T9" fmla="*/ 45 h 49"/>
                <a:gd name="T10" fmla="*/ 8 w 50"/>
                <a:gd name="T11" fmla="*/ 42 h 49"/>
                <a:gd name="T12" fmla="*/ 2 w 50"/>
                <a:gd name="T13" fmla="*/ 41 h 49"/>
                <a:gd name="T14" fmla="*/ 0 w 50"/>
                <a:gd name="T15" fmla="*/ 36 h 49"/>
                <a:gd name="T16" fmla="*/ 2 w 50"/>
                <a:gd name="T17" fmla="*/ 34 h 49"/>
                <a:gd name="T18" fmla="*/ 0 w 50"/>
                <a:gd name="T19" fmla="*/ 28 h 49"/>
                <a:gd name="T20" fmla="*/ 3 w 50"/>
                <a:gd name="T21" fmla="*/ 26 h 49"/>
                <a:gd name="T22" fmla="*/ 7 w 50"/>
                <a:gd name="T23" fmla="*/ 28 h 49"/>
                <a:gd name="T24" fmla="*/ 10 w 50"/>
                <a:gd name="T25" fmla="*/ 23 h 49"/>
                <a:gd name="T26" fmla="*/ 7 w 50"/>
                <a:gd name="T27" fmla="*/ 16 h 49"/>
                <a:gd name="T28" fmla="*/ 12 w 50"/>
                <a:gd name="T29" fmla="*/ 16 h 49"/>
                <a:gd name="T30" fmla="*/ 15 w 50"/>
                <a:gd name="T31" fmla="*/ 16 h 49"/>
                <a:gd name="T32" fmla="*/ 20 w 50"/>
                <a:gd name="T33" fmla="*/ 10 h 49"/>
                <a:gd name="T34" fmla="*/ 23 w 50"/>
                <a:gd name="T35" fmla="*/ 7 h 49"/>
                <a:gd name="T36" fmla="*/ 26 w 50"/>
                <a:gd name="T37" fmla="*/ 7 h 49"/>
                <a:gd name="T38" fmla="*/ 25 w 50"/>
                <a:gd name="T39" fmla="*/ 2 h 49"/>
                <a:gd name="T40" fmla="*/ 28 w 50"/>
                <a:gd name="T41" fmla="*/ 0 h 49"/>
                <a:gd name="T42" fmla="*/ 33 w 50"/>
                <a:gd name="T43" fmla="*/ 2 h 49"/>
                <a:gd name="T44" fmla="*/ 36 w 50"/>
                <a:gd name="T45" fmla="*/ 2 h 49"/>
                <a:gd name="T46" fmla="*/ 41 w 50"/>
                <a:gd name="T47" fmla="*/ 3 h 49"/>
                <a:gd name="T48" fmla="*/ 46 w 50"/>
                <a:gd name="T49" fmla="*/ 5 h 49"/>
                <a:gd name="T50" fmla="*/ 50 w 50"/>
                <a:gd name="T51" fmla="*/ 8 h 49"/>
                <a:gd name="T52" fmla="*/ 46 w 50"/>
                <a:gd name="T53" fmla="*/ 13 h 49"/>
                <a:gd name="T54" fmla="*/ 46 w 50"/>
                <a:gd name="T55" fmla="*/ 18 h 49"/>
                <a:gd name="T56" fmla="*/ 45 w 50"/>
                <a:gd name="T57" fmla="*/ 21 h 49"/>
                <a:gd name="T58" fmla="*/ 48 w 50"/>
                <a:gd name="T59" fmla="*/ 21 h 49"/>
                <a:gd name="T60" fmla="*/ 48 w 50"/>
                <a:gd name="T61" fmla="*/ 24 h 49"/>
                <a:gd name="T62" fmla="*/ 45 w 50"/>
                <a:gd name="T63" fmla="*/ 26 h 49"/>
                <a:gd name="T64" fmla="*/ 48 w 50"/>
                <a:gd name="T65" fmla="*/ 33 h 49"/>
                <a:gd name="T66" fmla="*/ 43 w 50"/>
                <a:gd name="T67" fmla="*/ 33 h 49"/>
                <a:gd name="T68" fmla="*/ 40 w 50"/>
                <a:gd name="T69" fmla="*/ 36 h 49"/>
                <a:gd name="T70" fmla="*/ 41 w 50"/>
                <a:gd name="T71" fmla="*/ 44 h 49"/>
                <a:gd name="T72" fmla="*/ 38 w 50"/>
                <a:gd name="T73" fmla="*/ 44 h 49"/>
                <a:gd name="T74" fmla="*/ 33 w 50"/>
                <a:gd name="T75" fmla="*/ 47 h 49"/>
                <a:gd name="T76" fmla="*/ 31 w 50"/>
                <a:gd name="T77" fmla="*/ 49 h 49"/>
                <a:gd name="T78" fmla="*/ 25 w 50"/>
                <a:gd name="T79" fmla="*/ 49 h 49"/>
                <a:gd name="T80" fmla="*/ 22 w 50"/>
                <a:gd name="T81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" h="49">
                  <a:moveTo>
                    <a:pt x="22" y="49"/>
                  </a:moveTo>
                  <a:lnTo>
                    <a:pt x="18" y="49"/>
                  </a:lnTo>
                  <a:lnTo>
                    <a:pt x="15" y="47"/>
                  </a:lnTo>
                  <a:lnTo>
                    <a:pt x="13" y="45"/>
                  </a:lnTo>
                  <a:lnTo>
                    <a:pt x="12" y="45"/>
                  </a:lnTo>
                  <a:lnTo>
                    <a:pt x="8" y="42"/>
                  </a:lnTo>
                  <a:lnTo>
                    <a:pt x="2" y="41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0" y="28"/>
                  </a:lnTo>
                  <a:lnTo>
                    <a:pt x="3" y="26"/>
                  </a:lnTo>
                  <a:lnTo>
                    <a:pt x="7" y="28"/>
                  </a:lnTo>
                  <a:lnTo>
                    <a:pt x="10" y="23"/>
                  </a:lnTo>
                  <a:lnTo>
                    <a:pt x="7" y="16"/>
                  </a:lnTo>
                  <a:lnTo>
                    <a:pt x="12" y="16"/>
                  </a:lnTo>
                  <a:lnTo>
                    <a:pt x="15" y="16"/>
                  </a:lnTo>
                  <a:lnTo>
                    <a:pt x="20" y="10"/>
                  </a:lnTo>
                  <a:lnTo>
                    <a:pt x="23" y="7"/>
                  </a:lnTo>
                  <a:lnTo>
                    <a:pt x="26" y="7"/>
                  </a:lnTo>
                  <a:lnTo>
                    <a:pt x="25" y="2"/>
                  </a:lnTo>
                  <a:lnTo>
                    <a:pt x="28" y="0"/>
                  </a:lnTo>
                  <a:lnTo>
                    <a:pt x="33" y="2"/>
                  </a:lnTo>
                  <a:lnTo>
                    <a:pt x="36" y="2"/>
                  </a:lnTo>
                  <a:lnTo>
                    <a:pt x="41" y="3"/>
                  </a:lnTo>
                  <a:lnTo>
                    <a:pt x="46" y="5"/>
                  </a:lnTo>
                  <a:lnTo>
                    <a:pt x="50" y="8"/>
                  </a:lnTo>
                  <a:lnTo>
                    <a:pt x="46" y="13"/>
                  </a:lnTo>
                  <a:lnTo>
                    <a:pt x="46" y="18"/>
                  </a:lnTo>
                  <a:lnTo>
                    <a:pt x="45" y="21"/>
                  </a:lnTo>
                  <a:lnTo>
                    <a:pt x="48" y="21"/>
                  </a:lnTo>
                  <a:lnTo>
                    <a:pt x="48" y="24"/>
                  </a:lnTo>
                  <a:lnTo>
                    <a:pt x="45" y="26"/>
                  </a:lnTo>
                  <a:lnTo>
                    <a:pt x="48" y="33"/>
                  </a:lnTo>
                  <a:lnTo>
                    <a:pt x="43" y="33"/>
                  </a:lnTo>
                  <a:lnTo>
                    <a:pt x="40" y="36"/>
                  </a:lnTo>
                  <a:lnTo>
                    <a:pt x="41" y="44"/>
                  </a:lnTo>
                  <a:lnTo>
                    <a:pt x="38" y="44"/>
                  </a:lnTo>
                  <a:lnTo>
                    <a:pt x="33" y="47"/>
                  </a:lnTo>
                  <a:lnTo>
                    <a:pt x="31" y="49"/>
                  </a:lnTo>
                  <a:lnTo>
                    <a:pt x="25" y="49"/>
                  </a:lnTo>
                  <a:lnTo>
                    <a:pt x="22" y="49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26" name="Freeform 227"/>
            <p:cNvSpPr>
              <a:spLocks/>
            </p:cNvSpPr>
            <p:nvPr/>
          </p:nvSpPr>
          <p:spPr bwMode="auto">
            <a:xfrm>
              <a:off x="2190750" y="10078245"/>
              <a:ext cx="26988" cy="34925"/>
            </a:xfrm>
            <a:custGeom>
              <a:avLst/>
              <a:gdLst>
                <a:gd name="T0" fmla="*/ 23 w 35"/>
                <a:gd name="T1" fmla="*/ 19 h 43"/>
                <a:gd name="T2" fmla="*/ 25 w 35"/>
                <a:gd name="T3" fmla="*/ 26 h 43"/>
                <a:gd name="T4" fmla="*/ 30 w 35"/>
                <a:gd name="T5" fmla="*/ 29 h 43"/>
                <a:gd name="T6" fmla="*/ 32 w 35"/>
                <a:gd name="T7" fmla="*/ 29 h 43"/>
                <a:gd name="T8" fmla="*/ 35 w 35"/>
                <a:gd name="T9" fmla="*/ 27 h 43"/>
                <a:gd name="T10" fmla="*/ 33 w 35"/>
                <a:gd name="T11" fmla="*/ 34 h 43"/>
                <a:gd name="T12" fmla="*/ 28 w 35"/>
                <a:gd name="T13" fmla="*/ 39 h 43"/>
                <a:gd name="T14" fmla="*/ 20 w 35"/>
                <a:gd name="T15" fmla="*/ 42 h 43"/>
                <a:gd name="T16" fmla="*/ 13 w 35"/>
                <a:gd name="T17" fmla="*/ 43 h 43"/>
                <a:gd name="T18" fmla="*/ 5 w 35"/>
                <a:gd name="T19" fmla="*/ 42 h 43"/>
                <a:gd name="T20" fmla="*/ 0 w 35"/>
                <a:gd name="T21" fmla="*/ 39 h 43"/>
                <a:gd name="T22" fmla="*/ 3 w 35"/>
                <a:gd name="T23" fmla="*/ 34 h 43"/>
                <a:gd name="T24" fmla="*/ 10 w 35"/>
                <a:gd name="T25" fmla="*/ 30 h 43"/>
                <a:gd name="T26" fmla="*/ 10 w 35"/>
                <a:gd name="T27" fmla="*/ 26 h 43"/>
                <a:gd name="T28" fmla="*/ 8 w 35"/>
                <a:gd name="T29" fmla="*/ 19 h 43"/>
                <a:gd name="T30" fmla="*/ 12 w 35"/>
                <a:gd name="T31" fmla="*/ 13 h 43"/>
                <a:gd name="T32" fmla="*/ 17 w 35"/>
                <a:gd name="T33" fmla="*/ 6 h 43"/>
                <a:gd name="T34" fmla="*/ 18 w 35"/>
                <a:gd name="T35" fmla="*/ 3 h 43"/>
                <a:gd name="T36" fmla="*/ 22 w 35"/>
                <a:gd name="T37" fmla="*/ 1 h 43"/>
                <a:gd name="T38" fmla="*/ 23 w 35"/>
                <a:gd name="T39" fmla="*/ 0 h 43"/>
                <a:gd name="T40" fmla="*/ 27 w 35"/>
                <a:gd name="T41" fmla="*/ 5 h 43"/>
                <a:gd name="T42" fmla="*/ 25 w 35"/>
                <a:gd name="T43" fmla="*/ 8 h 43"/>
                <a:gd name="T44" fmla="*/ 23 w 35"/>
                <a:gd name="T45" fmla="*/ 11 h 43"/>
                <a:gd name="T46" fmla="*/ 23 w 35"/>
                <a:gd name="T47" fmla="*/ 14 h 43"/>
                <a:gd name="T48" fmla="*/ 23 w 35"/>
                <a:gd name="T49" fmla="*/ 18 h 43"/>
                <a:gd name="T50" fmla="*/ 23 w 35"/>
                <a:gd name="T51" fmla="*/ 1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" h="43">
                  <a:moveTo>
                    <a:pt x="23" y="19"/>
                  </a:moveTo>
                  <a:lnTo>
                    <a:pt x="25" y="26"/>
                  </a:lnTo>
                  <a:lnTo>
                    <a:pt x="30" y="29"/>
                  </a:lnTo>
                  <a:lnTo>
                    <a:pt x="32" y="29"/>
                  </a:lnTo>
                  <a:lnTo>
                    <a:pt x="35" y="27"/>
                  </a:lnTo>
                  <a:lnTo>
                    <a:pt x="33" y="34"/>
                  </a:lnTo>
                  <a:lnTo>
                    <a:pt x="28" y="39"/>
                  </a:lnTo>
                  <a:lnTo>
                    <a:pt x="20" y="42"/>
                  </a:lnTo>
                  <a:lnTo>
                    <a:pt x="13" y="43"/>
                  </a:lnTo>
                  <a:lnTo>
                    <a:pt x="5" y="42"/>
                  </a:lnTo>
                  <a:lnTo>
                    <a:pt x="0" y="39"/>
                  </a:lnTo>
                  <a:lnTo>
                    <a:pt x="3" y="34"/>
                  </a:lnTo>
                  <a:lnTo>
                    <a:pt x="10" y="30"/>
                  </a:lnTo>
                  <a:lnTo>
                    <a:pt x="10" y="26"/>
                  </a:lnTo>
                  <a:lnTo>
                    <a:pt x="8" y="19"/>
                  </a:lnTo>
                  <a:lnTo>
                    <a:pt x="12" y="13"/>
                  </a:lnTo>
                  <a:lnTo>
                    <a:pt x="17" y="6"/>
                  </a:lnTo>
                  <a:lnTo>
                    <a:pt x="18" y="3"/>
                  </a:lnTo>
                  <a:lnTo>
                    <a:pt x="22" y="1"/>
                  </a:lnTo>
                  <a:lnTo>
                    <a:pt x="23" y="0"/>
                  </a:lnTo>
                  <a:lnTo>
                    <a:pt x="27" y="5"/>
                  </a:lnTo>
                  <a:lnTo>
                    <a:pt x="25" y="8"/>
                  </a:lnTo>
                  <a:lnTo>
                    <a:pt x="23" y="11"/>
                  </a:lnTo>
                  <a:lnTo>
                    <a:pt x="23" y="14"/>
                  </a:lnTo>
                  <a:lnTo>
                    <a:pt x="23" y="18"/>
                  </a:lnTo>
                  <a:lnTo>
                    <a:pt x="23" y="19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27" name="Freeform 228"/>
            <p:cNvSpPr>
              <a:spLocks/>
            </p:cNvSpPr>
            <p:nvPr/>
          </p:nvSpPr>
          <p:spPr bwMode="auto">
            <a:xfrm>
              <a:off x="1960563" y="9865520"/>
              <a:ext cx="17463" cy="30163"/>
            </a:xfrm>
            <a:custGeom>
              <a:avLst/>
              <a:gdLst>
                <a:gd name="T0" fmla="*/ 18 w 23"/>
                <a:gd name="T1" fmla="*/ 37 h 39"/>
                <a:gd name="T2" fmla="*/ 17 w 23"/>
                <a:gd name="T3" fmla="*/ 39 h 39"/>
                <a:gd name="T4" fmla="*/ 13 w 23"/>
                <a:gd name="T5" fmla="*/ 36 h 39"/>
                <a:gd name="T6" fmla="*/ 12 w 23"/>
                <a:gd name="T7" fmla="*/ 34 h 39"/>
                <a:gd name="T8" fmla="*/ 12 w 23"/>
                <a:gd name="T9" fmla="*/ 31 h 39"/>
                <a:gd name="T10" fmla="*/ 7 w 23"/>
                <a:gd name="T11" fmla="*/ 29 h 39"/>
                <a:gd name="T12" fmla="*/ 7 w 23"/>
                <a:gd name="T13" fmla="*/ 26 h 39"/>
                <a:gd name="T14" fmla="*/ 5 w 23"/>
                <a:gd name="T15" fmla="*/ 23 h 39"/>
                <a:gd name="T16" fmla="*/ 3 w 23"/>
                <a:gd name="T17" fmla="*/ 21 h 39"/>
                <a:gd name="T18" fmla="*/ 5 w 23"/>
                <a:gd name="T19" fmla="*/ 18 h 39"/>
                <a:gd name="T20" fmla="*/ 5 w 23"/>
                <a:gd name="T21" fmla="*/ 15 h 39"/>
                <a:gd name="T22" fmla="*/ 3 w 23"/>
                <a:gd name="T23" fmla="*/ 8 h 39"/>
                <a:gd name="T24" fmla="*/ 0 w 23"/>
                <a:gd name="T25" fmla="*/ 3 h 39"/>
                <a:gd name="T26" fmla="*/ 3 w 23"/>
                <a:gd name="T27" fmla="*/ 2 h 39"/>
                <a:gd name="T28" fmla="*/ 7 w 23"/>
                <a:gd name="T29" fmla="*/ 0 h 39"/>
                <a:gd name="T30" fmla="*/ 10 w 23"/>
                <a:gd name="T31" fmla="*/ 2 h 39"/>
                <a:gd name="T32" fmla="*/ 12 w 23"/>
                <a:gd name="T33" fmla="*/ 7 h 39"/>
                <a:gd name="T34" fmla="*/ 15 w 23"/>
                <a:gd name="T35" fmla="*/ 10 h 39"/>
                <a:gd name="T36" fmla="*/ 22 w 23"/>
                <a:gd name="T37" fmla="*/ 10 h 39"/>
                <a:gd name="T38" fmla="*/ 22 w 23"/>
                <a:gd name="T39" fmla="*/ 15 h 39"/>
                <a:gd name="T40" fmla="*/ 22 w 23"/>
                <a:gd name="T41" fmla="*/ 21 h 39"/>
                <a:gd name="T42" fmla="*/ 23 w 23"/>
                <a:gd name="T43" fmla="*/ 28 h 39"/>
                <a:gd name="T44" fmla="*/ 22 w 23"/>
                <a:gd name="T45" fmla="*/ 34 h 39"/>
                <a:gd name="T46" fmla="*/ 18 w 23"/>
                <a:gd name="T47" fmla="*/ 3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39">
                  <a:moveTo>
                    <a:pt x="18" y="37"/>
                  </a:moveTo>
                  <a:lnTo>
                    <a:pt x="17" y="39"/>
                  </a:lnTo>
                  <a:lnTo>
                    <a:pt x="13" y="36"/>
                  </a:lnTo>
                  <a:lnTo>
                    <a:pt x="12" y="34"/>
                  </a:lnTo>
                  <a:lnTo>
                    <a:pt x="12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3"/>
                  </a:lnTo>
                  <a:lnTo>
                    <a:pt x="3" y="21"/>
                  </a:lnTo>
                  <a:lnTo>
                    <a:pt x="5" y="18"/>
                  </a:lnTo>
                  <a:lnTo>
                    <a:pt x="5" y="15"/>
                  </a:lnTo>
                  <a:lnTo>
                    <a:pt x="3" y="8"/>
                  </a:lnTo>
                  <a:lnTo>
                    <a:pt x="0" y="3"/>
                  </a:lnTo>
                  <a:lnTo>
                    <a:pt x="3" y="2"/>
                  </a:lnTo>
                  <a:lnTo>
                    <a:pt x="7" y="0"/>
                  </a:lnTo>
                  <a:lnTo>
                    <a:pt x="10" y="2"/>
                  </a:lnTo>
                  <a:lnTo>
                    <a:pt x="12" y="7"/>
                  </a:lnTo>
                  <a:lnTo>
                    <a:pt x="15" y="10"/>
                  </a:lnTo>
                  <a:lnTo>
                    <a:pt x="22" y="10"/>
                  </a:lnTo>
                  <a:lnTo>
                    <a:pt x="22" y="15"/>
                  </a:lnTo>
                  <a:lnTo>
                    <a:pt x="22" y="21"/>
                  </a:lnTo>
                  <a:lnTo>
                    <a:pt x="23" y="28"/>
                  </a:lnTo>
                  <a:lnTo>
                    <a:pt x="22" y="34"/>
                  </a:lnTo>
                  <a:lnTo>
                    <a:pt x="18" y="37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28" name="Freeform 229"/>
            <p:cNvSpPr>
              <a:spLocks/>
            </p:cNvSpPr>
            <p:nvPr/>
          </p:nvSpPr>
          <p:spPr bwMode="auto">
            <a:xfrm>
              <a:off x="1960563" y="10071895"/>
              <a:ext cx="14288" cy="22225"/>
            </a:xfrm>
            <a:custGeom>
              <a:avLst/>
              <a:gdLst>
                <a:gd name="T0" fmla="*/ 8 w 16"/>
                <a:gd name="T1" fmla="*/ 21 h 27"/>
                <a:gd name="T2" fmla="*/ 8 w 16"/>
                <a:gd name="T3" fmla="*/ 24 h 27"/>
                <a:gd name="T4" fmla="*/ 6 w 16"/>
                <a:gd name="T5" fmla="*/ 26 h 27"/>
                <a:gd name="T6" fmla="*/ 3 w 16"/>
                <a:gd name="T7" fmla="*/ 27 h 27"/>
                <a:gd name="T8" fmla="*/ 1 w 16"/>
                <a:gd name="T9" fmla="*/ 24 h 27"/>
                <a:gd name="T10" fmla="*/ 0 w 16"/>
                <a:gd name="T11" fmla="*/ 21 h 27"/>
                <a:gd name="T12" fmla="*/ 0 w 16"/>
                <a:gd name="T13" fmla="*/ 17 h 27"/>
                <a:gd name="T14" fmla="*/ 1 w 16"/>
                <a:gd name="T15" fmla="*/ 14 h 27"/>
                <a:gd name="T16" fmla="*/ 3 w 16"/>
                <a:gd name="T17" fmla="*/ 8 h 27"/>
                <a:gd name="T18" fmla="*/ 5 w 16"/>
                <a:gd name="T19" fmla="*/ 1 h 27"/>
                <a:gd name="T20" fmla="*/ 11 w 16"/>
                <a:gd name="T21" fmla="*/ 0 h 27"/>
                <a:gd name="T22" fmla="*/ 15 w 16"/>
                <a:gd name="T23" fmla="*/ 3 h 27"/>
                <a:gd name="T24" fmla="*/ 15 w 16"/>
                <a:gd name="T25" fmla="*/ 8 h 27"/>
                <a:gd name="T26" fmla="*/ 16 w 16"/>
                <a:gd name="T27" fmla="*/ 13 h 27"/>
                <a:gd name="T28" fmla="*/ 13 w 16"/>
                <a:gd name="T29" fmla="*/ 16 h 27"/>
                <a:gd name="T30" fmla="*/ 8 w 16"/>
                <a:gd name="T31" fmla="*/ 2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27">
                  <a:moveTo>
                    <a:pt x="8" y="21"/>
                  </a:moveTo>
                  <a:lnTo>
                    <a:pt x="8" y="24"/>
                  </a:lnTo>
                  <a:lnTo>
                    <a:pt x="6" y="26"/>
                  </a:lnTo>
                  <a:lnTo>
                    <a:pt x="3" y="27"/>
                  </a:lnTo>
                  <a:lnTo>
                    <a:pt x="1" y="24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3" y="8"/>
                  </a:lnTo>
                  <a:lnTo>
                    <a:pt x="5" y="1"/>
                  </a:lnTo>
                  <a:lnTo>
                    <a:pt x="11" y="0"/>
                  </a:lnTo>
                  <a:lnTo>
                    <a:pt x="15" y="3"/>
                  </a:lnTo>
                  <a:lnTo>
                    <a:pt x="15" y="8"/>
                  </a:lnTo>
                  <a:lnTo>
                    <a:pt x="16" y="13"/>
                  </a:lnTo>
                  <a:lnTo>
                    <a:pt x="13" y="16"/>
                  </a:lnTo>
                  <a:lnTo>
                    <a:pt x="8" y="2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29" name="Freeform 230"/>
            <p:cNvSpPr>
              <a:spLocks/>
            </p:cNvSpPr>
            <p:nvPr/>
          </p:nvSpPr>
          <p:spPr bwMode="auto">
            <a:xfrm>
              <a:off x="1965325" y="10009983"/>
              <a:ext cx="12700" cy="9525"/>
            </a:xfrm>
            <a:custGeom>
              <a:avLst/>
              <a:gdLst>
                <a:gd name="T0" fmla="*/ 11 w 16"/>
                <a:gd name="T1" fmla="*/ 5 h 13"/>
                <a:gd name="T2" fmla="*/ 13 w 16"/>
                <a:gd name="T3" fmla="*/ 6 h 13"/>
                <a:gd name="T4" fmla="*/ 15 w 16"/>
                <a:gd name="T5" fmla="*/ 5 h 13"/>
                <a:gd name="T6" fmla="*/ 16 w 16"/>
                <a:gd name="T7" fmla="*/ 10 h 13"/>
                <a:gd name="T8" fmla="*/ 11 w 16"/>
                <a:gd name="T9" fmla="*/ 13 h 13"/>
                <a:gd name="T10" fmla="*/ 6 w 16"/>
                <a:gd name="T11" fmla="*/ 11 h 13"/>
                <a:gd name="T12" fmla="*/ 0 w 16"/>
                <a:gd name="T13" fmla="*/ 10 h 13"/>
                <a:gd name="T14" fmla="*/ 0 w 16"/>
                <a:gd name="T15" fmla="*/ 6 h 13"/>
                <a:gd name="T16" fmla="*/ 1 w 16"/>
                <a:gd name="T17" fmla="*/ 3 h 13"/>
                <a:gd name="T18" fmla="*/ 5 w 16"/>
                <a:gd name="T19" fmla="*/ 2 h 13"/>
                <a:gd name="T20" fmla="*/ 8 w 16"/>
                <a:gd name="T21" fmla="*/ 0 h 13"/>
                <a:gd name="T22" fmla="*/ 10 w 16"/>
                <a:gd name="T23" fmla="*/ 3 h 13"/>
                <a:gd name="T24" fmla="*/ 11 w 16"/>
                <a:gd name="T25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13">
                  <a:moveTo>
                    <a:pt x="11" y="5"/>
                  </a:moveTo>
                  <a:lnTo>
                    <a:pt x="13" y="6"/>
                  </a:lnTo>
                  <a:lnTo>
                    <a:pt x="15" y="5"/>
                  </a:lnTo>
                  <a:lnTo>
                    <a:pt x="16" y="10"/>
                  </a:lnTo>
                  <a:lnTo>
                    <a:pt x="11" y="13"/>
                  </a:lnTo>
                  <a:lnTo>
                    <a:pt x="6" y="11"/>
                  </a:lnTo>
                  <a:lnTo>
                    <a:pt x="0" y="10"/>
                  </a:lnTo>
                  <a:lnTo>
                    <a:pt x="0" y="6"/>
                  </a:lnTo>
                  <a:lnTo>
                    <a:pt x="1" y="3"/>
                  </a:lnTo>
                  <a:lnTo>
                    <a:pt x="5" y="2"/>
                  </a:lnTo>
                  <a:lnTo>
                    <a:pt x="8" y="0"/>
                  </a:lnTo>
                  <a:lnTo>
                    <a:pt x="10" y="3"/>
                  </a:lnTo>
                  <a:lnTo>
                    <a:pt x="11" y="5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0" name="Freeform 231"/>
            <p:cNvSpPr>
              <a:spLocks/>
            </p:cNvSpPr>
            <p:nvPr/>
          </p:nvSpPr>
          <p:spPr bwMode="auto">
            <a:xfrm>
              <a:off x="2208213" y="10151270"/>
              <a:ext cx="12700" cy="7938"/>
            </a:xfrm>
            <a:custGeom>
              <a:avLst/>
              <a:gdLst>
                <a:gd name="T0" fmla="*/ 13 w 16"/>
                <a:gd name="T1" fmla="*/ 10 h 10"/>
                <a:gd name="T2" fmla="*/ 10 w 16"/>
                <a:gd name="T3" fmla="*/ 6 h 10"/>
                <a:gd name="T4" fmla="*/ 5 w 16"/>
                <a:gd name="T5" fmla="*/ 5 h 10"/>
                <a:gd name="T6" fmla="*/ 1 w 16"/>
                <a:gd name="T7" fmla="*/ 3 h 10"/>
                <a:gd name="T8" fmla="*/ 0 w 16"/>
                <a:gd name="T9" fmla="*/ 2 h 10"/>
                <a:gd name="T10" fmla="*/ 1 w 16"/>
                <a:gd name="T11" fmla="*/ 0 h 10"/>
                <a:gd name="T12" fmla="*/ 5 w 16"/>
                <a:gd name="T13" fmla="*/ 0 h 10"/>
                <a:gd name="T14" fmla="*/ 6 w 16"/>
                <a:gd name="T15" fmla="*/ 2 h 10"/>
                <a:gd name="T16" fmla="*/ 11 w 16"/>
                <a:gd name="T17" fmla="*/ 3 h 10"/>
                <a:gd name="T18" fmla="*/ 13 w 16"/>
                <a:gd name="T19" fmla="*/ 0 h 10"/>
                <a:gd name="T20" fmla="*/ 16 w 16"/>
                <a:gd name="T21" fmla="*/ 0 h 10"/>
                <a:gd name="T22" fmla="*/ 14 w 16"/>
                <a:gd name="T23" fmla="*/ 5 h 10"/>
                <a:gd name="T24" fmla="*/ 13 w 16"/>
                <a:gd name="T2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10">
                  <a:moveTo>
                    <a:pt x="13" y="10"/>
                  </a:moveTo>
                  <a:lnTo>
                    <a:pt x="10" y="6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2"/>
                  </a:lnTo>
                  <a:lnTo>
                    <a:pt x="1" y="0"/>
                  </a:lnTo>
                  <a:lnTo>
                    <a:pt x="5" y="0"/>
                  </a:lnTo>
                  <a:lnTo>
                    <a:pt x="6" y="2"/>
                  </a:lnTo>
                  <a:lnTo>
                    <a:pt x="11" y="3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4" y="5"/>
                  </a:lnTo>
                  <a:lnTo>
                    <a:pt x="13" y="1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1" name="Freeform 232"/>
            <p:cNvSpPr>
              <a:spLocks/>
            </p:cNvSpPr>
            <p:nvPr/>
          </p:nvSpPr>
          <p:spPr bwMode="auto">
            <a:xfrm>
              <a:off x="2174875" y="10146508"/>
              <a:ext cx="6350" cy="7938"/>
            </a:xfrm>
            <a:custGeom>
              <a:avLst/>
              <a:gdLst>
                <a:gd name="T0" fmla="*/ 5 w 9"/>
                <a:gd name="T1" fmla="*/ 4 h 10"/>
                <a:gd name="T2" fmla="*/ 9 w 9"/>
                <a:gd name="T3" fmla="*/ 5 h 10"/>
                <a:gd name="T4" fmla="*/ 7 w 9"/>
                <a:gd name="T5" fmla="*/ 9 h 10"/>
                <a:gd name="T6" fmla="*/ 4 w 9"/>
                <a:gd name="T7" fmla="*/ 10 h 10"/>
                <a:gd name="T8" fmla="*/ 2 w 9"/>
                <a:gd name="T9" fmla="*/ 7 h 10"/>
                <a:gd name="T10" fmla="*/ 0 w 9"/>
                <a:gd name="T11" fmla="*/ 4 h 10"/>
                <a:gd name="T12" fmla="*/ 2 w 9"/>
                <a:gd name="T13" fmla="*/ 2 h 10"/>
                <a:gd name="T14" fmla="*/ 4 w 9"/>
                <a:gd name="T15" fmla="*/ 0 h 10"/>
                <a:gd name="T16" fmla="*/ 5 w 9"/>
                <a:gd name="T17" fmla="*/ 0 h 10"/>
                <a:gd name="T18" fmla="*/ 5 w 9"/>
                <a:gd name="T1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10">
                  <a:moveTo>
                    <a:pt x="5" y="4"/>
                  </a:moveTo>
                  <a:lnTo>
                    <a:pt x="9" y="5"/>
                  </a:lnTo>
                  <a:lnTo>
                    <a:pt x="7" y="9"/>
                  </a:lnTo>
                  <a:lnTo>
                    <a:pt x="4" y="10"/>
                  </a:lnTo>
                  <a:lnTo>
                    <a:pt x="2" y="7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2" name="Freeform 233"/>
            <p:cNvSpPr>
              <a:spLocks/>
            </p:cNvSpPr>
            <p:nvPr/>
          </p:nvSpPr>
          <p:spPr bwMode="auto">
            <a:xfrm>
              <a:off x="746125" y="11118058"/>
              <a:ext cx="161925" cy="381000"/>
            </a:xfrm>
            <a:custGeom>
              <a:avLst/>
              <a:gdLst>
                <a:gd name="T0" fmla="*/ 123 w 205"/>
                <a:gd name="T1" fmla="*/ 86 h 479"/>
                <a:gd name="T2" fmla="*/ 134 w 205"/>
                <a:gd name="T3" fmla="*/ 112 h 479"/>
                <a:gd name="T4" fmla="*/ 159 w 205"/>
                <a:gd name="T5" fmla="*/ 125 h 479"/>
                <a:gd name="T6" fmla="*/ 187 w 205"/>
                <a:gd name="T7" fmla="*/ 104 h 479"/>
                <a:gd name="T8" fmla="*/ 202 w 205"/>
                <a:gd name="T9" fmla="*/ 131 h 479"/>
                <a:gd name="T10" fmla="*/ 195 w 205"/>
                <a:gd name="T11" fmla="*/ 143 h 479"/>
                <a:gd name="T12" fmla="*/ 185 w 205"/>
                <a:gd name="T13" fmla="*/ 169 h 479"/>
                <a:gd name="T14" fmla="*/ 167 w 205"/>
                <a:gd name="T15" fmla="*/ 188 h 479"/>
                <a:gd name="T16" fmla="*/ 167 w 205"/>
                <a:gd name="T17" fmla="*/ 209 h 479"/>
                <a:gd name="T18" fmla="*/ 177 w 205"/>
                <a:gd name="T19" fmla="*/ 232 h 479"/>
                <a:gd name="T20" fmla="*/ 156 w 205"/>
                <a:gd name="T21" fmla="*/ 229 h 479"/>
                <a:gd name="T22" fmla="*/ 149 w 205"/>
                <a:gd name="T23" fmla="*/ 254 h 479"/>
                <a:gd name="T24" fmla="*/ 172 w 205"/>
                <a:gd name="T25" fmla="*/ 297 h 479"/>
                <a:gd name="T26" fmla="*/ 202 w 205"/>
                <a:gd name="T27" fmla="*/ 309 h 479"/>
                <a:gd name="T28" fmla="*/ 199 w 205"/>
                <a:gd name="T29" fmla="*/ 348 h 479"/>
                <a:gd name="T30" fmla="*/ 182 w 205"/>
                <a:gd name="T31" fmla="*/ 356 h 479"/>
                <a:gd name="T32" fmla="*/ 164 w 205"/>
                <a:gd name="T33" fmla="*/ 348 h 479"/>
                <a:gd name="T34" fmla="*/ 151 w 205"/>
                <a:gd name="T35" fmla="*/ 371 h 479"/>
                <a:gd name="T36" fmla="*/ 164 w 205"/>
                <a:gd name="T37" fmla="*/ 397 h 479"/>
                <a:gd name="T38" fmla="*/ 169 w 205"/>
                <a:gd name="T39" fmla="*/ 431 h 479"/>
                <a:gd name="T40" fmla="*/ 147 w 205"/>
                <a:gd name="T41" fmla="*/ 423 h 479"/>
                <a:gd name="T42" fmla="*/ 131 w 205"/>
                <a:gd name="T43" fmla="*/ 397 h 479"/>
                <a:gd name="T44" fmla="*/ 108 w 205"/>
                <a:gd name="T45" fmla="*/ 398 h 479"/>
                <a:gd name="T46" fmla="*/ 88 w 205"/>
                <a:gd name="T47" fmla="*/ 429 h 479"/>
                <a:gd name="T48" fmla="*/ 71 w 205"/>
                <a:gd name="T49" fmla="*/ 470 h 479"/>
                <a:gd name="T50" fmla="*/ 46 w 205"/>
                <a:gd name="T51" fmla="*/ 471 h 479"/>
                <a:gd name="T52" fmla="*/ 35 w 205"/>
                <a:gd name="T53" fmla="*/ 458 h 479"/>
                <a:gd name="T54" fmla="*/ 30 w 205"/>
                <a:gd name="T55" fmla="*/ 439 h 479"/>
                <a:gd name="T56" fmla="*/ 42 w 205"/>
                <a:gd name="T57" fmla="*/ 421 h 479"/>
                <a:gd name="T58" fmla="*/ 37 w 205"/>
                <a:gd name="T59" fmla="*/ 408 h 479"/>
                <a:gd name="T60" fmla="*/ 40 w 205"/>
                <a:gd name="T61" fmla="*/ 395 h 479"/>
                <a:gd name="T62" fmla="*/ 25 w 205"/>
                <a:gd name="T63" fmla="*/ 366 h 479"/>
                <a:gd name="T64" fmla="*/ 15 w 205"/>
                <a:gd name="T65" fmla="*/ 350 h 479"/>
                <a:gd name="T66" fmla="*/ 8 w 205"/>
                <a:gd name="T67" fmla="*/ 334 h 479"/>
                <a:gd name="T68" fmla="*/ 35 w 205"/>
                <a:gd name="T69" fmla="*/ 334 h 479"/>
                <a:gd name="T70" fmla="*/ 33 w 205"/>
                <a:gd name="T71" fmla="*/ 309 h 479"/>
                <a:gd name="T72" fmla="*/ 8 w 205"/>
                <a:gd name="T73" fmla="*/ 298 h 479"/>
                <a:gd name="T74" fmla="*/ 3 w 205"/>
                <a:gd name="T75" fmla="*/ 274 h 479"/>
                <a:gd name="T76" fmla="*/ 23 w 205"/>
                <a:gd name="T77" fmla="*/ 256 h 479"/>
                <a:gd name="T78" fmla="*/ 17 w 205"/>
                <a:gd name="T79" fmla="*/ 235 h 479"/>
                <a:gd name="T80" fmla="*/ 37 w 205"/>
                <a:gd name="T81" fmla="*/ 224 h 479"/>
                <a:gd name="T82" fmla="*/ 35 w 205"/>
                <a:gd name="T83" fmla="*/ 185 h 479"/>
                <a:gd name="T84" fmla="*/ 28 w 205"/>
                <a:gd name="T85" fmla="*/ 178 h 479"/>
                <a:gd name="T86" fmla="*/ 22 w 205"/>
                <a:gd name="T87" fmla="*/ 157 h 479"/>
                <a:gd name="T88" fmla="*/ 30 w 205"/>
                <a:gd name="T89" fmla="*/ 123 h 479"/>
                <a:gd name="T90" fmla="*/ 48 w 205"/>
                <a:gd name="T91" fmla="*/ 104 h 479"/>
                <a:gd name="T92" fmla="*/ 43 w 205"/>
                <a:gd name="T93" fmla="*/ 52 h 479"/>
                <a:gd name="T94" fmla="*/ 32 w 205"/>
                <a:gd name="T95" fmla="*/ 5 h 479"/>
                <a:gd name="T96" fmla="*/ 48 w 205"/>
                <a:gd name="T97" fmla="*/ 5 h 479"/>
                <a:gd name="T98" fmla="*/ 73 w 205"/>
                <a:gd name="T99" fmla="*/ 20 h 479"/>
                <a:gd name="T100" fmla="*/ 96 w 205"/>
                <a:gd name="T101" fmla="*/ 54 h 479"/>
                <a:gd name="T102" fmla="*/ 98 w 205"/>
                <a:gd name="T103" fmla="*/ 76 h 479"/>
                <a:gd name="T104" fmla="*/ 106 w 205"/>
                <a:gd name="T105" fmla="*/ 96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479">
                  <a:moveTo>
                    <a:pt x="106" y="96"/>
                  </a:moveTo>
                  <a:lnTo>
                    <a:pt x="111" y="93"/>
                  </a:lnTo>
                  <a:lnTo>
                    <a:pt x="118" y="89"/>
                  </a:lnTo>
                  <a:lnTo>
                    <a:pt x="123" y="86"/>
                  </a:lnTo>
                  <a:lnTo>
                    <a:pt x="129" y="88"/>
                  </a:lnTo>
                  <a:lnTo>
                    <a:pt x="129" y="96"/>
                  </a:lnTo>
                  <a:lnTo>
                    <a:pt x="129" y="101"/>
                  </a:lnTo>
                  <a:lnTo>
                    <a:pt x="134" y="112"/>
                  </a:lnTo>
                  <a:lnTo>
                    <a:pt x="139" y="119"/>
                  </a:lnTo>
                  <a:lnTo>
                    <a:pt x="147" y="123"/>
                  </a:lnTo>
                  <a:lnTo>
                    <a:pt x="152" y="127"/>
                  </a:lnTo>
                  <a:lnTo>
                    <a:pt x="159" y="125"/>
                  </a:lnTo>
                  <a:lnTo>
                    <a:pt x="166" y="123"/>
                  </a:lnTo>
                  <a:lnTo>
                    <a:pt x="175" y="119"/>
                  </a:lnTo>
                  <a:lnTo>
                    <a:pt x="179" y="110"/>
                  </a:lnTo>
                  <a:lnTo>
                    <a:pt x="187" y="104"/>
                  </a:lnTo>
                  <a:lnTo>
                    <a:pt x="197" y="107"/>
                  </a:lnTo>
                  <a:lnTo>
                    <a:pt x="197" y="117"/>
                  </a:lnTo>
                  <a:lnTo>
                    <a:pt x="199" y="127"/>
                  </a:lnTo>
                  <a:lnTo>
                    <a:pt x="202" y="131"/>
                  </a:lnTo>
                  <a:lnTo>
                    <a:pt x="204" y="135"/>
                  </a:lnTo>
                  <a:lnTo>
                    <a:pt x="205" y="136"/>
                  </a:lnTo>
                  <a:lnTo>
                    <a:pt x="204" y="141"/>
                  </a:lnTo>
                  <a:lnTo>
                    <a:pt x="195" y="143"/>
                  </a:lnTo>
                  <a:lnTo>
                    <a:pt x="190" y="151"/>
                  </a:lnTo>
                  <a:lnTo>
                    <a:pt x="192" y="161"/>
                  </a:lnTo>
                  <a:lnTo>
                    <a:pt x="192" y="169"/>
                  </a:lnTo>
                  <a:lnTo>
                    <a:pt x="185" y="169"/>
                  </a:lnTo>
                  <a:lnTo>
                    <a:pt x="177" y="165"/>
                  </a:lnTo>
                  <a:lnTo>
                    <a:pt x="175" y="174"/>
                  </a:lnTo>
                  <a:lnTo>
                    <a:pt x="169" y="182"/>
                  </a:lnTo>
                  <a:lnTo>
                    <a:pt x="167" y="188"/>
                  </a:lnTo>
                  <a:lnTo>
                    <a:pt x="167" y="193"/>
                  </a:lnTo>
                  <a:lnTo>
                    <a:pt x="167" y="195"/>
                  </a:lnTo>
                  <a:lnTo>
                    <a:pt x="171" y="203"/>
                  </a:lnTo>
                  <a:lnTo>
                    <a:pt x="167" y="209"/>
                  </a:lnTo>
                  <a:lnTo>
                    <a:pt x="169" y="211"/>
                  </a:lnTo>
                  <a:lnTo>
                    <a:pt x="180" y="225"/>
                  </a:lnTo>
                  <a:lnTo>
                    <a:pt x="184" y="230"/>
                  </a:lnTo>
                  <a:lnTo>
                    <a:pt x="177" y="232"/>
                  </a:lnTo>
                  <a:lnTo>
                    <a:pt x="172" y="230"/>
                  </a:lnTo>
                  <a:lnTo>
                    <a:pt x="167" y="225"/>
                  </a:lnTo>
                  <a:lnTo>
                    <a:pt x="159" y="225"/>
                  </a:lnTo>
                  <a:lnTo>
                    <a:pt x="156" y="229"/>
                  </a:lnTo>
                  <a:lnTo>
                    <a:pt x="152" y="237"/>
                  </a:lnTo>
                  <a:lnTo>
                    <a:pt x="151" y="240"/>
                  </a:lnTo>
                  <a:lnTo>
                    <a:pt x="147" y="250"/>
                  </a:lnTo>
                  <a:lnTo>
                    <a:pt x="149" y="254"/>
                  </a:lnTo>
                  <a:lnTo>
                    <a:pt x="157" y="277"/>
                  </a:lnTo>
                  <a:lnTo>
                    <a:pt x="159" y="280"/>
                  </a:lnTo>
                  <a:lnTo>
                    <a:pt x="166" y="285"/>
                  </a:lnTo>
                  <a:lnTo>
                    <a:pt x="172" y="297"/>
                  </a:lnTo>
                  <a:lnTo>
                    <a:pt x="174" y="306"/>
                  </a:lnTo>
                  <a:lnTo>
                    <a:pt x="182" y="314"/>
                  </a:lnTo>
                  <a:lnTo>
                    <a:pt x="190" y="314"/>
                  </a:lnTo>
                  <a:lnTo>
                    <a:pt x="202" y="309"/>
                  </a:lnTo>
                  <a:lnTo>
                    <a:pt x="202" y="318"/>
                  </a:lnTo>
                  <a:lnTo>
                    <a:pt x="202" y="329"/>
                  </a:lnTo>
                  <a:lnTo>
                    <a:pt x="205" y="343"/>
                  </a:lnTo>
                  <a:lnTo>
                    <a:pt x="199" y="348"/>
                  </a:lnTo>
                  <a:lnTo>
                    <a:pt x="194" y="353"/>
                  </a:lnTo>
                  <a:lnTo>
                    <a:pt x="195" y="358"/>
                  </a:lnTo>
                  <a:lnTo>
                    <a:pt x="189" y="361"/>
                  </a:lnTo>
                  <a:lnTo>
                    <a:pt x="182" y="356"/>
                  </a:lnTo>
                  <a:lnTo>
                    <a:pt x="175" y="353"/>
                  </a:lnTo>
                  <a:lnTo>
                    <a:pt x="171" y="353"/>
                  </a:lnTo>
                  <a:lnTo>
                    <a:pt x="166" y="350"/>
                  </a:lnTo>
                  <a:lnTo>
                    <a:pt x="164" y="348"/>
                  </a:lnTo>
                  <a:lnTo>
                    <a:pt x="156" y="348"/>
                  </a:lnTo>
                  <a:lnTo>
                    <a:pt x="152" y="352"/>
                  </a:lnTo>
                  <a:lnTo>
                    <a:pt x="152" y="356"/>
                  </a:lnTo>
                  <a:lnTo>
                    <a:pt x="151" y="371"/>
                  </a:lnTo>
                  <a:lnTo>
                    <a:pt x="151" y="379"/>
                  </a:lnTo>
                  <a:lnTo>
                    <a:pt x="154" y="384"/>
                  </a:lnTo>
                  <a:lnTo>
                    <a:pt x="161" y="390"/>
                  </a:lnTo>
                  <a:lnTo>
                    <a:pt x="164" y="397"/>
                  </a:lnTo>
                  <a:lnTo>
                    <a:pt x="161" y="403"/>
                  </a:lnTo>
                  <a:lnTo>
                    <a:pt x="161" y="411"/>
                  </a:lnTo>
                  <a:lnTo>
                    <a:pt x="164" y="423"/>
                  </a:lnTo>
                  <a:lnTo>
                    <a:pt x="169" y="431"/>
                  </a:lnTo>
                  <a:lnTo>
                    <a:pt x="162" y="436"/>
                  </a:lnTo>
                  <a:lnTo>
                    <a:pt x="157" y="432"/>
                  </a:lnTo>
                  <a:lnTo>
                    <a:pt x="154" y="426"/>
                  </a:lnTo>
                  <a:lnTo>
                    <a:pt x="147" y="423"/>
                  </a:lnTo>
                  <a:lnTo>
                    <a:pt x="139" y="424"/>
                  </a:lnTo>
                  <a:lnTo>
                    <a:pt x="137" y="416"/>
                  </a:lnTo>
                  <a:lnTo>
                    <a:pt x="137" y="410"/>
                  </a:lnTo>
                  <a:lnTo>
                    <a:pt x="131" y="397"/>
                  </a:lnTo>
                  <a:lnTo>
                    <a:pt x="128" y="390"/>
                  </a:lnTo>
                  <a:lnTo>
                    <a:pt x="123" y="394"/>
                  </a:lnTo>
                  <a:lnTo>
                    <a:pt x="116" y="395"/>
                  </a:lnTo>
                  <a:lnTo>
                    <a:pt x="108" y="398"/>
                  </a:lnTo>
                  <a:lnTo>
                    <a:pt x="99" y="405"/>
                  </a:lnTo>
                  <a:lnTo>
                    <a:pt x="94" y="410"/>
                  </a:lnTo>
                  <a:lnTo>
                    <a:pt x="91" y="415"/>
                  </a:lnTo>
                  <a:lnTo>
                    <a:pt x="88" y="429"/>
                  </a:lnTo>
                  <a:lnTo>
                    <a:pt x="86" y="449"/>
                  </a:lnTo>
                  <a:lnTo>
                    <a:pt x="85" y="462"/>
                  </a:lnTo>
                  <a:lnTo>
                    <a:pt x="78" y="465"/>
                  </a:lnTo>
                  <a:lnTo>
                    <a:pt x="71" y="470"/>
                  </a:lnTo>
                  <a:lnTo>
                    <a:pt x="65" y="478"/>
                  </a:lnTo>
                  <a:lnTo>
                    <a:pt x="55" y="479"/>
                  </a:lnTo>
                  <a:lnTo>
                    <a:pt x="48" y="478"/>
                  </a:lnTo>
                  <a:lnTo>
                    <a:pt x="46" y="471"/>
                  </a:lnTo>
                  <a:lnTo>
                    <a:pt x="48" y="465"/>
                  </a:lnTo>
                  <a:lnTo>
                    <a:pt x="48" y="460"/>
                  </a:lnTo>
                  <a:lnTo>
                    <a:pt x="43" y="458"/>
                  </a:lnTo>
                  <a:lnTo>
                    <a:pt x="35" y="458"/>
                  </a:lnTo>
                  <a:lnTo>
                    <a:pt x="30" y="455"/>
                  </a:lnTo>
                  <a:lnTo>
                    <a:pt x="32" y="447"/>
                  </a:lnTo>
                  <a:lnTo>
                    <a:pt x="28" y="444"/>
                  </a:lnTo>
                  <a:lnTo>
                    <a:pt x="30" y="439"/>
                  </a:lnTo>
                  <a:lnTo>
                    <a:pt x="35" y="437"/>
                  </a:lnTo>
                  <a:lnTo>
                    <a:pt x="38" y="434"/>
                  </a:lnTo>
                  <a:lnTo>
                    <a:pt x="42" y="428"/>
                  </a:lnTo>
                  <a:lnTo>
                    <a:pt x="42" y="421"/>
                  </a:lnTo>
                  <a:lnTo>
                    <a:pt x="42" y="418"/>
                  </a:lnTo>
                  <a:lnTo>
                    <a:pt x="42" y="415"/>
                  </a:lnTo>
                  <a:lnTo>
                    <a:pt x="40" y="411"/>
                  </a:lnTo>
                  <a:lnTo>
                    <a:pt x="37" y="408"/>
                  </a:lnTo>
                  <a:lnTo>
                    <a:pt x="33" y="408"/>
                  </a:lnTo>
                  <a:lnTo>
                    <a:pt x="33" y="402"/>
                  </a:lnTo>
                  <a:lnTo>
                    <a:pt x="37" y="398"/>
                  </a:lnTo>
                  <a:lnTo>
                    <a:pt x="40" y="395"/>
                  </a:lnTo>
                  <a:lnTo>
                    <a:pt x="40" y="389"/>
                  </a:lnTo>
                  <a:lnTo>
                    <a:pt x="37" y="379"/>
                  </a:lnTo>
                  <a:lnTo>
                    <a:pt x="30" y="371"/>
                  </a:lnTo>
                  <a:lnTo>
                    <a:pt x="25" y="366"/>
                  </a:lnTo>
                  <a:lnTo>
                    <a:pt x="23" y="365"/>
                  </a:lnTo>
                  <a:lnTo>
                    <a:pt x="18" y="363"/>
                  </a:lnTo>
                  <a:lnTo>
                    <a:pt x="15" y="356"/>
                  </a:lnTo>
                  <a:lnTo>
                    <a:pt x="15" y="350"/>
                  </a:lnTo>
                  <a:lnTo>
                    <a:pt x="13" y="348"/>
                  </a:lnTo>
                  <a:lnTo>
                    <a:pt x="5" y="345"/>
                  </a:lnTo>
                  <a:lnTo>
                    <a:pt x="3" y="335"/>
                  </a:lnTo>
                  <a:lnTo>
                    <a:pt x="8" y="334"/>
                  </a:lnTo>
                  <a:lnTo>
                    <a:pt x="15" y="334"/>
                  </a:lnTo>
                  <a:lnTo>
                    <a:pt x="20" y="335"/>
                  </a:lnTo>
                  <a:lnTo>
                    <a:pt x="27" y="334"/>
                  </a:lnTo>
                  <a:lnTo>
                    <a:pt x="35" y="334"/>
                  </a:lnTo>
                  <a:lnTo>
                    <a:pt x="38" y="329"/>
                  </a:lnTo>
                  <a:lnTo>
                    <a:pt x="40" y="324"/>
                  </a:lnTo>
                  <a:lnTo>
                    <a:pt x="38" y="318"/>
                  </a:lnTo>
                  <a:lnTo>
                    <a:pt x="33" y="309"/>
                  </a:lnTo>
                  <a:lnTo>
                    <a:pt x="30" y="308"/>
                  </a:lnTo>
                  <a:lnTo>
                    <a:pt x="27" y="305"/>
                  </a:lnTo>
                  <a:lnTo>
                    <a:pt x="18" y="301"/>
                  </a:lnTo>
                  <a:lnTo>
                    <a:pt x="8" y="298"/>
                  </a:lnTo>
                  <a:lnTo>
                    <a:pt x="3" y="295"/>
                  </a:lnTo>
                  <a:lnTo>
                    <a:pt x="2" y="287"/>
                  </a:lnTo>
                  <a:lnTo>
                    <a:pt x="0" y="280"/>
                  </a:lnTo>
                  <a:lnTo>
                    <a:pt x="3" y="274"/>
                  </a:lnTo>
                  <a:lnTo>
                    <a:pt x="12" y="271"/>
                  </a:lnTo>
                  <a:lnTo>
                    <a:pt x="18" y="266"/>
                  </a:lnTo>
                  <a:lnTo>
                    <a:pt x="25" y="263"/>
                  </a:lnTo>
                  <a:lnTo>
                    <a:pt x="23" y="256"/>
                  </a:lnTo>
                  <a:lnTo>
                    <a:pt x="20" y="250"/>
                  </a:lnTo>
                  <a:lnTo>
                    <a:pt x="20" y="246"/>
                  </a:lnTo>
                  <a:lnTo>
                    <a:pt x="20" y="242"/>
                  </a:lnTo>
                  <a:lnTo>
                    <a:pt x="17" y="235"/>
                  </a:lnTo>
                  <a:lnTo>
                    <a:pt x="15" y="227"/>
                  </a:lnTo>
                  <a:lnTo>
                    <a:pt x="23" y="230"/>
                  </a:lnTo>
                  <a:lnTo>
                    <a:pt x="32" y="232"/>
                  </a:lnTo>
                  <a:lnTo>
                    <a:pt x="37" y="224"/>
                  </a:lnTo>
                  <a:lnTo>
                    <a:pt x="40" y="216"/>
                  </a:lnTo>
                  <a:lnTo>
                    <a:pt x="42" y="201"/>
                  </a:lnTo>
                  <a:lnTo>
                    <a:pt x="38" y="190"/>
                  </a:lnTo>
                  <a:lnTo>
                    <a:pt x="35" y="185"/>
                  </a:lnTo>
                  <a:lnTo>
                    <a:pt x="28" y="183"/>
                  </a:lnTo>
                  <a:lnTo>
                    <a:pt x="32" y="180"/>
                  </a:lnTo>
                  <a:lnTo>
                    <a:pt x="35" y="178"/>
                  </a:lnTo>
                  <a:lnTo>
                    <a:pt x="28" y="178"/>
                  </a:lnTo>
                  <a:lnTo>
                    <a:pt x="22" y="177"/>
                  </a:lnTo>
                  <a:lnTo>
                    <a:pt x="17" y="172"/>
                  </a:lnTo>
                  <a:lnTo>
                    <a:pt x="22" y="165"/>
                  </a:lnTo>
                  <a:lnTo>
                    <a:pt x="22" y="157"/>
                  </a:lnTo>
                  <a:lnTo>
                    <a:pt x="18" y="148"/>
                  </a:lnTo>
                  <a:lnTo>
                    <a:pt x="17" y="138"/>
                  </a:lnTo>
                  <a:lnTo>
                    <a:pt x="20" y="130"/>
                  </a:lnTo>
                  <a:lnTo>
                    <a:pt x="30" y="123"/>
                  </a:lnTo>
                  <a:lnTo>
                    <a:pt x="38" y="122"/>
                  </a:lnTo>
                  <a:lnTo>
                    <a:pt x="45" y="119"/>
                  </a:lnTo>
                  <a:lnTo>
                    <a:pt x="46" y="107"/>
                  </a:lnTo>
                  <a:lnTo>
                    <a:pt x="48" y="104"/>
                  </a:lnTo>
                  <a:lnTo>
                    <a:pt x="50" y="99"/>
                  </a:lnTo>
                  <a:lnTo>
                    <a:pt x="50" y="83"/>
                  </a:lnTo>
                  <a:lnTo>
                    <a:pt x="46" y="70"/>
                  </a:lnTo>
                  <a:lnTo>
                    <a:pt x="43" y="52"/>
                  </a:lnTo>
                  <a:lnTo>
                    <a:pt x="38" y="39"/>
                  </a:lnTo>
                  <a:lnTo>
                    <a:pt x="33" y="21"/>
                  </a:lnTo>
                  <a:lnTo>
                    <a:pt x="32" y="10"/>
                  </a:lnTo>
                  <a:lnTo>
                    <a:pt x="32" y="5"/>
                  </a:lnTo>
                  <a:lnTo>
                    <a:pt x="35" y="2"/>
                  </a:lnTo>
                  <a:lnTo>
                    <a:pt x="42" y="0"/>
                  </a:lnTo>
                  <a:lnTo>
                    <a:pt x="48" y="0"/>
                  </a:lnTo>
                  <a:lnTo>
                    <a:pt x="48" y="5"/>
                  </a:lnTo>
                  <a:lnTo>
                    <a:pt x="51" y="7"/>
                  </a:lnTo>
                  <a:lnTo>
                    <a:pt x="58" y="10"/>
                  </a:lnTo>
                  <a:lnTo>
                    <a:pt x="65" y="12"/>
                  </a:lnTo>
                  <a:lnTo>
                    <a:pt x="73" y="20"/>
                  </a:lnTo>
                  <a:lnTo>
                    <a:pt x="86" y="25"/>
                  </a:lnTo>
                  <a:lnTo>
                    <a:pt x="91" y="33"/>
                  </a:lnTo>
                  <a:lnTo>
                    <a:pt x="94" y="46"/>
                  </a:lnTo>
                  <a:lnTo>
                    <a:pt x="96" y="54"/>
                  </a:lnTo>
                  <a:lnTo>
                    <a:pt x="99" y="59"/>
                  </a:lnTo>
                  <a:lnTo>
                    <a:pt x="99" y="62"/>
                  </a:lnTo>
                  <a:lnTo>
                    <a:pt x="98" y="67"/>
                  </a:lnTo>
                  <a:lnTo>
                    <a:pt x="98" y="76"/>
                  </a:lnTo>
                  <a:lnTo>
                    <a:pt x="99" y="85"/>
                  </a:lnTo>
                  <a:lnTo>
                    <a:pt x="101" y="86"/>
                  </a:lnTo>
                  <a:lnTo>
                    <a:pt x="101" y="91"/>
                  </a:lnTo>
                  <a:lnTo>
                    <a:pt x="106" y="96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3" name="Freeform 234"/>
            <p:cNvSpPr>
              <a:spLocks/>
            </p:cNvSpPr>
            <p:nvPr/>
          </p:nvSpPr>
          <p:spPr bwMode="auto">
            <a:xfrm>
              <a:off x="828675" y="11622883"/>
              <a:ext cx="22225" cy="25400"/>
            </a:xfrm>
            <a:custGeom>
              <a:avLst/>
              <a:gdLst>
                <a:gd name="T0" fmla="*/ 14 w 28"/>
                <a:gd name="T1" fmla="*/ 26 h 31"/>
                <a:gd name="T2" fmla="*/ 14 w 28"/>
                <a:gd name="T3" fmla="*/ 29 h 31"/>
                <a:gd name="T4" fmla="*/ 12 w 28"/>
                <a:gd name="T5" fmla="*/ 31 h 31"/>
                <a:gd name="T6" fmla="*/ 10 w 28"/>
                <a:gd name="T7" fmla="*/ 31 h 31"/>
                <a:gd name="T8" fmla="*/ 5 w 28"/>
                <a:gd name="T9" fmla="*/ 31 h 31"/>
                <a:gd name="T10" fmla="*/ 0 w 28"/>
                <a:gd name="T11" fmla="*/ 25 h 31"/>
                <a:gd name="T12" fmla="*/ 0 w 28"/>
                <a:gd name="T13" fmla="*/ 15 h 31"/>
                <a:gd name="T14" fmla="*/ 10 w 28"/>
                <a:gd name="T15" fmla="*/ 8 h 31"/>
                <a:gd name="T16" fmla="*/ 12 w 28"/>
                <a:gd name="T17" fmla="*/ 4 h 31"/>
                <a:gd name="T18" fmla="*/ 17 w 28"/>
                <a:gd name="T19" fmla="*/ 0 h 31"/>
                <a:gd name="T20" fmla="*/ 20 w 28"/>
                <a:gd name="T21" fmla="*/ 4 h 31"/>
                <a:gd name="T22" fmla="*/ 28 w 28"/>
                <a:gd name="T23" fmla="*/ 0 h 31"/>
                <a:gd name="T24" fmla="*/ 28 w 28"/>
                <a:gd name="T25" fmla="*/ 8 h 31"/>
                <a:gd name="T26" fmla="*/ 24 w 28"/>
                <a:gd name="T27" fmla="*/ 13 h 31"/>
                <a:gd name="T28" fmla="*/ 19 w 28"/>
                <a:gd name="T29" fmla="*/ 20 h 31"/>
                <a:gd name="T30" fmla="*/ 14 w 28"/>
                <a:gd name="T31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31">
                  <a:moveTo>
                    <a:pt x="14" y="26"/>
                  </a:moveTo>
                  <a:lnTo>
                    <a:pt x="14" y="29"/>
                  </a:lnTo>
                  <a:lnTo>
                    <a:pt x="12" y="31"/>
                  </a:lnTo>
                  <a:lnTo>
                    <a:pt x="10" y="31"/>
                  </a:lnTo>
                  <a:lnTo>
                    <a:pt x="5" y="31"/>
                  </a:lnTo>
                  <a:lnTo>
                    <a:pt x="0" y="25"/>
                  </a:lnTo>
                  <a:lnTo>
                    <a:pt x="0" y="15"/>
                  </a:lnTo>
                  <a:lnTo>
                    <a:pt x="10" y="8"/>
                  </a:lnTo>
                  <a:lnTo>
                    <a:pt x="12" y="4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8" y="0"/>
                  </a:lnTo>
                  <a:lnTo>
                    <a:pt x="28" y="8"/>
                  </a:lnTo>
                  <a:lnTo>
                    <a:pt x="24" y="13"/>
                  </a:lnTo>
                  <a:lnTo>
                    <a:pt x="19" y="20"/>
                  </a:lnTo>
                  <a:lnTo>
                    <a:pt x="14" y="26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4" name="Freeform 235"/>
            <p:cNvSpPr>
              <a:spLocks/>
            </p:cNvSpPr>
            <p:nvPr/>
          </p:nvSpPr>
          <p:spPr bwMode="auto">
            <a:xfrm>
              <a:off x="831850" y="11465720"/>
              <a:ext cx="28575" cy="12700"/>
            </a:xfrm>
            <a:custGeom>
              <a:avLst/>
              <a:gdLst>
                <a:gd name="T0" fmla="*/ 28 w 35"/>
                <a:gd name="T1" fmla="*/ 17 h 17"/>
                <a:gd name="T2" fmla="*/ 15 w 35"/>
                <a:gd name="T3" fmla="*/ 17 h 17"/>
                <a:gd name="T4" fmla="*/ 7 w 35"/>
                <a:gd name="T5" fmla="*/ 17 h 17"/>
                <a:gd name="T6" fmla="*/ 0 w 35"/>
                <a:gd name="T7" fmla="*/ 15 h 17"/>
                <a:gd name="T8" fmla="*/ 0 w 35"/>
                <a:gd name="T9" fmla="*/ 7 h 17"/>
                <a:gd name="T10" fmla="*/ 5 w 35"/>
                <a:gd name="T11" fmla="*/ 2 h 17"/>
                <a:gd name="T12" fmla="*/ 9 w 35"/>
                <a:gd name="T13" fmla="*/ 0 h 17"/>
                <a:gd name="T14" fmla="*/ 12 w 35"/>
                <a:gd name="T15" fmla="*/ 0 h 17"/>
                <a:gd name="T16" fmla="*/ 17 w 35"/>
                <a:gd name="T17" fmla="*/ 4 h 17"/>
                <a:gd name="T18" fmla="*/ 25 w 35"/>
                <a:gd name="T19" fmla="*/ 2 h 17"/>
                <a:gd name="T20" fmla="*/ 32 w 35"/>
                <a:gd name="T21" fmla="*/ 8 h 17"/>
                <a:gd name="T22" fmla="*/ 35 w 35"/>
                <a:gd name="T23" fmla="*/ 13 h 17"/>
                <a:gd name="T24" fmla="*/ 28 w 35"/>
                <a:gd name="T2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17">
                  <a:moveTo>
                    <a:pt x="28" y="17"/>
                  </a:moveTo>
                  <a:lnTo>
                    <a:pt x="15" y="17"/>
                  </a:lnTo>
                  <a:lnTo>
                    <a:pt x="7" y="17"/>
                  </a:lnTo>
                  <a:lnTo>
                    <a:pt x="0" y="15"/>
                  </a:lnTo>
                  <a:lnTo>
                    <a:pt x="0" y="7"/>
                  </a:lnTo>
                  <a:lnTo>
                    <a:pt x="5" y="2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7" y="4"/>
                  </a:lnTo>
                  <a:lnTo>
                    <a:pt x="25" y="2"/>
                  </a:lnTo>
                  <a:lnTo>
                    <a:pt x="32" y="8"/>
                  </a:lnTo>
                  <a:lnTo>
                    <a:pt x="35" y="13"/>
                  </a:lnTo>
                  <a:lnTo>
                    <a:pt x="28" y="17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5" name="Freeform 236"/>
            <p:cNvSpPr>
              <a:spLocks/>
            </p:cNvSpPr>
            <p:nvPr/>
          </p:nvSpPr>
          <p:spPr bwMode="auto">
            <a:xfrm>
              <a:off x="920750" y="11237120"/>
              <a:ext cx="9525" cy="19050"/>
            </a:xfrm>
            <a:custGeom>
              <a:avLst/>
              <a:gdLst>
                <a:gd name="T0" fmla="*/ 7 w 13"/>
                <a:gd name="T1" fmla="*/ 0 h 25"/>
                <a:gd name="T2" fmla="*/ 12 w 13"/>
                <a:gd name="T3" fmla="*/ 2 h 25"/>
                <a:gd name="T4" fmla="*/ 13 w 13"/>
                <a:gd name="T5" fmla="*/ 12 h 25"/>
                <a:gd name="T6" fmla="*/ 13 w 13"/>
                <a:gd name="T7" fmla="*/ 18 h 25"/>
                <a:gd name="T8" fmla="*/ 13 w 13"/>
                <a:gd name="T9" fmla="*/ 25 h 25"/>
                <a:gd name="T10" fmla="*/ 8 w 13"/>
                <a:gd name="T11" fmla="*/ 25 h 25"/>
                <a:gd name="T12" fmla="*/ 5 w 13"/>
                <a:gd name="T13" fmla="*/ 16 h 25"/>
                <a:gd name="T14" fmla="*/ 2 w 13"/>
                <a:gd name="T15" fmla="*/ 10 h 25"/>
                <a:gd name="T16" fmla="*/ 0 w 13"/>
                <a:gd name="T17" fmla="*/ 7 h 25"/>
                <a:gd name="T18" fmla="*/ 0 w 13"/>
                <a:gd name="T19" fmla="*/ 5 h 25"/>
                <a:gd name="T20" fmla="*/ 0 w 13"/>
                <a:gd name="T21" fmla="*/ 0 h 25"/>
                <a:gd name="T22" fmla="*/ 2 w 13"/>
                <a:gd name="T23" fmla="*/ 0 h 25"/>
                <a:gd name="T24" fmla="*/ 3 w 13"/>
                <a:gd name="T25" fmla="*/ 0 h 25"/>
                <a:gd name="T26" fmla="*/ 7 w 13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25">
                  <a:moveTo>
                    <a:pt x="7" y="0"/>
                  </a:moveTo>
                  <a:lnTo>
                    <a:pt x="12" y="2"/>
                  </a:lnTo>
                  <a:lnTo>
                    <a:pt x="13" y="12"/>
                  </a:lnTo>
                  <a:lnTo>
                    <a:pt x="13" y="18"/>
                  </a:lnTo>
                  <a:lnTo>
                    <a:pt x="13" y="25"/>
                  </a:lnTo>
                  <a:lnTo>
                    <a:pt x="8" y="25"/>
                  </a:lnTo>
                  <a:lnTo>
                    <a:pt x="5" y="16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6" name="Freeform 237"/>
            <p:cNvSpPr>
              <a:spLocks/>
            </p:cNvSpPr>
            <p:nvPr/>
          </p:nvSpPr>
          <p:spPr bwMode="auto">
            <a:xfrm>
              <a:off x="831850" y="11506995"/>
              <a:ext cx="23813" cy="12700"/>
            </a:xfrm>
            <a:custGeom>
              <a:avLst/>
              <a:gdLst>
                <a:gd name="T0" fmla="*/ 12 w 30"/>
                <a:gd name="T1" fmla="*/ 0 h 16"/>
                <a:gd name="T2" fmla="*/ 17 w 30"/>
                <a:gd name="T3" fmla="*/ 2 h 16"/>
                <a:gd name="T4" fmla="*/ 23 w 30"/>
                <a:gd name="T5" fmla="*/ 3 h 16"/>
                <a:gd name="T6" fmla="*/ 30 w 30"/>
                <a:gd name="T7" fmla="*/ 3 h 16"/>
                <a:gd name="T8" fmla="*/ 22 w 30"/>
                <a:gd name="T9" fmla="*/ 13 h 16"/>
                <a:gd name="T10" fmla="*/ 14 w 30"/>
                <a:gd name="T11" fmla="*/ 7 h 16"/>
                <a:gd name="T12" fmla="*/ 5 w 30"/>
                <a:gd name="T13" fmla="*/ 10 h 16"/>
                <a:gd name="T14" fmla="*/ 0 w 30"/>
                <a:gd name="T15" fmla="*/ 16 h 16"/>
                <a:gd name="T16" fmla="*/ 0 w 30"/>
                <a:gd name="T17" fmla="*/ 8 h 16"/>
                <a:gd name="T18" fmla="*/ 5 w 30"/>
                <a:gd name="T19" fmla="*/ 3 h 16"/>
                <a:gd name="T20" fmla="*/ 7 w 30"/>
                <a:gd name="T21" fmla="*/ 0 h 16"/>
                <a:gd name="T22" fmla="*/ 9 w 30"/>
                <a:gd name="T23" fmla="*/ 0 h 16"/>
                <a:gd name="T24" fmla="*/ 12 w 30"/>
                <a:gd name="T2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16">
                  <a:moveTo>
                    <a:pt x="12" y="0"/>
                  </a:moveTo>
                  <a:lnTo>
                    <a:pt x="17" y="2"/>
                  </a:lnTo>
                  <a:lnTo>
                    <a:pt x="23" y="3"/>
                  </a:lnTo>
                  <a:lnTo>
                    <a:pt x="30" y="3"/>
                  </a:lnTo>
                  <a:lnTo>
                    <a:pt x="22" y="13"/>
                  </a:lnTo>
                  <a:lnTo>
                    <a:pt x="14" y="7"/>
                  </a:lnTo>
                  <a:lnTo>
                    <a:pt x="5" y="10"/>
                  </a:lnTo>
                  <a:lnTo>
                    <a:pt x="0" y="16"/>
                  </a:lnTo>
                  <a:lnTo>
                    <a:pt x="0" y="8"/>
                  </a:lnTo>
                  <a:lnTo>
                    <a:pt x="5" y="3"/>
                  </a:lnTo>
                  <a:lnTo>
                    <a:pt x="7" y="0"/>
                  </a:lnTo>
                  <a:lnTo>
                    <a:pt x="9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7" name="Freeform 238"/>
            <p:cNvSpPr>
              <a:spLocks/>
            </p:cNvSpPr>
            <p:nvPr/>
          </p:nvSpPr>
          <p:spPr bwMode="auto">
            <a:xfrm>
              <a:off x="798513" y="11708608"/>
              <a:ext cx="12700" cy="20638"/>
            </a:xfrm>
            <a:custGeom>
              <a:avLst/>
              <a:gdLst>
                <a:gd name="T0" fmla="*/ 5 w 15"/>
                <a:gd name="T1" fmla="*/ 5 h 26"/>
                <a:gd name="T2" fmla="*/ 12 w 15"/>
                <a:gd name="T3" fmla="*/ 0 h 26"/>
                <a:gd name="T4" fmla="*/ 15 w 15"/>
                <a:gd name="T5" fmla="*/ 8 h 26"/>
                <a:gd name="T6" fmla="*/ 12 w 15"/>
                <a:gd name="T7" fmla="*/ 18 h 26"/>
                <a:gd name="T8" fmla="*/ 10 w 15"/>
                <a:gd name="T9" fmla="*/ 24 h 26"/>
                <a:gd name="T10" fmla="*/ 7 w 15"/>
                <a:gd name="T11" fmla="*/ 26 h 26"/>
                <a:gd name="T12" fmla="*/ 3 w 15"/>
                <a:gd name="T13" fmla="*/ 23 h 26"/>
                <a:gd name="T14" fmla="*/ 0 w 15"/>
                <a:gd name="T15" fmla="*/ 18 h 26"/>
                <a:gd name="T16" fmla="*/ 2 w 15"/>
                <a:gd name="T17" fmla="*/ 13 h 26"/>
                <a:gd name="T18" fmla="*/ 5 w 15"/>
                <a:gd name="T19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26">
                  <a:moveTo>
                    <a:pt x="5" y="5"/>
                  </a:moveTo>
                  <a:lnTo>
                    <a:pt x="12" y="0"/>
                  </a:lnTo>
                  <a:lnTo>
                    <a:pt x="15" y="8"/>
                  </a:lnTo>
                  <a:lnTo>
                    <a:pt x="12" y="18"/>
                  </a:lnTo>
                  <a:lnTo>
                    <a:pt x="10" y="24"/>
                  </a:lnTo>
                  <a:lnTo>
                    <a:pt x="7" y="26"/>
                  </a:lnTo>
                  <a:lnTo>
                    <a:pt x="3" y="23"/>
                  </a:lnTo>
                  <a:lnTo>
                    <a:pt x="0" y="18"/>
                  </a:lnTo>
                  <a:lnTo>
                    <a:pt x="2" y="13"/>
                  </a:lnTo>
                  <a:lnTo>
                    <a:pt x="5" y="5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8" name="Freeform 239"/>
            <p:cNvSpPr>
              <a:spLocks/>
            </p:cNvSpPr>
            <p:nvPr/>
          </p:nvSpPr>
          <p:spPr bwMode="auto">
            <a:xfrm>
              <a:off x="904875" y="11321258"/>
              <a:ext cx="11113" cy="11113"/>
            </a:xfrm>
            <a:custGeom>
              <a:avLst/>
              <a:gdLst>
                <a:gd name="T0" fmla="*/ 13 w 13"/>
                <a:gd name="T1" fmla="*/ 8 h 13"/>
                <a:gd name="T2" fmla="*/ 12 w 13"/>
                <a:gd name="T3" fmla="*/ 13 h 13"/>
                <a:gd name="T4" fmla="*/ 2 w 13"/>
                <a:gd name="T5" fmla="*/ 13 h 13"/>
                <a:gd name="T6" fmla="*/ 0 w 13"/>
                <a:gd name="T7" fmla="*/ 7 h 13"/>
                <a:gd name="T8" fmla="*/ 2 w 13"/>
                <a:gd name="T9" fmla="*/ 2 h 13"/>
                <a:gd name="T10" fmla="*/ 8 w 13"/>
                <a:gd name="T11" fmla="*/ 0 h 13"/>
                <a:gd name="T12" fmla="*/ 8 w 13"/>
                <a:gd name="T13" fmla="*/ 3 h 13"/>
                <a:gd name="T14" fmla="*/ 8 w 13"/>
                <a:gd name="T15" fmla="*/ 7 h 13"/>
                <a:gd name="T16" fmla="*/ 12 w 13"/>
                <a:gd name="T17" fmla="*/ 5 h 13"/>
                <a:gd name="T18" fmla="*/ 13 w 13"/>
                <a:gd name="T19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3">
                  <a:moveTo>
                    <a:pt x="13" y="8"/>
                  </a:moveTo>
                  <a:lnTo>
                    <a:pt x="12" y="13"/>
                  </a:lnTo>
                  <a:lnTo>
                    <a:pt x="2" y="13"/>
                  </a:lnTo>
                  <a:lnTo>
                    <a:pt x="0" y="7"/>
                  </a:lnTo>
                  <a:lnTo>
                    <a:pt x="2" y="2"/>
                  </a:lnTo>
                  <a:lnTo>
                    <a:pt x="8" y="0"/>
                  </a:lnTo>
                  <a:lnTo>
                    <a:pt x="8" y="3"/>
                  </a:lnTo>
                  <a:lnTo>
                    <a:pt x="8" y="7"/>
                  </a:lnTo>
                  <a:lnTo>
                    <a:pt x="12" y="5"/>
                  </a:lnTo>
                  <a:lnTo>
                    <a:pt x="13" y="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9" name="Freeform 240"/>
            <p:cNvSpPr>
              <a:spLocks/>
            </p:cNvSpPr>
            <p:nvPr/>
          </p:nvSpPr>
          <p:spPr bwMode="auto">
            <a:xfrm>
              <a:off x="928688" y="11489533"/>
              <a:ext cx="7938" cy="14288"/>
            </a:xfrm>
            <a:custGeom>
              <a:avLst/>
              <a:gdLst>
                <a:gd name="T0" fmla="*/ 10 w 10"/>
                <a:gd name="T1" fmla="*/ 0 h 18"/>
                <a:gd name="T2" fmla="*/ 8 w 10"/>
                <a:gd name="T3" fmla="*/ 7 h 18"/>
                <a:gd name="T4" fmla="*/ 5 w 10"/>
                <a:gd name="T5" fmla="*/ 11 h 18"/>
                <a:gd name="T6" fmla="*/ 3 w 10"/>
                <a:gd name="T7" fmla="*/ 16 h 18"/>
                <a:gd name="T8" fmla="*/ 0 w 10"/>
                <a:gd name="T9" fmla="*/ 18 h 18"/>
                <a:gd name="T10" fmla="*/ 0 w 10"/>
                <a:gd name="T11" fmla="*/ 13 h 18"/>
                <a:gd name="T12" fmla="*/ 0 w 10"/>
                <a:gd name="T13" fmla="*/ 5 h 18"/>
                <a:gd name="T14" fmla="*/ 10 w 10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lnTo>
                    <a:pt x="8" y="7"/>
                  </a:lnTo>
                  <a:lnTo>
                    <a:pt x="5" y="11"/>
                  </a:lnTo>
                  <a:lnTo>
                    <a:pt x="3" y="16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0" y="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40" name="Freeform 241"/>
            <p:cNvSpPr>
              <a:spLocks/>
            </p:cNvSpPr>
            <p:nvPr/>
          </p:nvSpPr>
          <p:spPr bwMode="auto">
            <a:xfrm>
              <a:off x="1066800" y="8657433"/>
              <a:ext cx="771525" cy="1246188"/>
            </a:xfrm>
            <a:custGeom>
              <a:avLst/>
              <a:gdLst>
                <a:gd name="T0" fmla="*/ 940 w 971"/>
                <a:gd name="T1" fmla="*/ 104 h 1570"/>
                <a:gd name="T2" fmla="*/ 966 w 971"/>
                <a:gd name="T3" fmla="*/ 139 h 1570"/>
                <a:gd name="T4" fmla="*/ 951 w 971"/>
                <a:gd name="T5" fmla="*/ 181 h 1570"/>
                <a:gd name="T6" fmla="*/ 915 w 971"/>
                <a:gd name="T7" fmla="*/ 172 h 1570"/>
                <a:gd name="T8" fmla="*/ 879 w 971"/>
                <a:gd name="T9" fmla="*/ 212 h 1570"/>
                <a:gd name="T10" fmla="*/ 852 w 971"/>
                <a:gd name="T11" fmla="*/ 296 h 1570"/>
                <a:gd name="T12" fmla="*/ 812 w 971"/>
                <a:gd name="T13" fmla="*/ 353 h 1570"/>
                <a:gd name="T14" fmla="*/ 804 w 971"/>
                <a:gd name="T15" fmla="*/ 390 h 1570"/>
                <a:gd name="T16" fmla="*/ 783 w 971"/>
                <a:gd name="T17" fmla="*/ 382 h 1570"/>
                <a:gd name="T18" fmla="*/ 728 w 971"/>
                <a:gd name="T19" fmla="*/ 443 h 1570"/>
                <a:gd name="T20" fmla="*/ 703 w 971"/>
                <a:gd name="T21" fmla="*/ 508 h 1570"/>
                <a:gd name="T22" fmla="*/ 672 w 971"/>
                <a:gd name="T23" fmla="*/ 537 h 1570"/>
                <a:gd name="T24" fmla="*/ 682 w 971"/>
                <a:gd name="T25" fmla="*/ 583 h 1570"/>
                <a:gd name="T26" fmla="*/ 683 w 971"/>
                <a:gd name="T27" fmla="*/ 655 h 1570"/>
                <a:gd name="T28" fmla="*/ 712 w 971"/>
                <a:gd name="T29" fmla="*/ 709 h 1570"/>
                <a:gd name="T30" fmla="*/ 677 w 971"/>
                <a:gd name="T31" fmla="*/ 735 h 1570"/>
                <a:gd name="T32" fmla="*/ 616 w 971"/>
                <a:gd name="T33" fmla="*/ 718 h 1570"/>
                <a:gd name="T34" fmla="*/ 569 w 971"/>
                <a:gd name="T35" fmla="*/ 775 h 1570"/>
                <a:gd name="T36" fmla="*/ 606 w 971"/>
                <a:gd name="T37" fmla="*/ 833 h 1570"/>
                <a:gd name="T38" fmla="*/ 639 w 971"/>
                <a:gd name="T39" fmla="*/ 869 h 1570"/>
                <a:gd name="T40" fmla="*/ 649 w 971"/>
                <a:gd name="T41" fmla="*/ 893 h 1570"/>
                <a:gd name="T42" fmla="*/ 611 w 971"/>
                <a:gd name="T43" fmla="*/ 913 h 1570"/>
                <a:gd name="T44" fmla="*/ 581 w 971"/>
                <a:gd name="T45" fmla="*/ 969 h 1570"/>
                <a:gd name="T46" fmla="*/ 559 w 971"/>
                <a:gd name="T47" fmla="*/ 1026 h 1570"/>
                <a:gd name="T48" fmla="*/ 581 w 971"/>
                <a:gd name="T49" fmla="*/ 1071 h 1570"/>
                <a:gd name="T50" fmla="*/ 597 w 971"/>
                <a:gd name="T51" fmla="*/ 1115 h 1570"/>
                <a:gd name="T52" fmla="*/ 571 w 971"/>
                <a:gd name="T53" fmla="*/ 1165 h 1570"/>
                <a:gd name="T54" fmla="*/ 576 w 971"/>
                <a:gd name="T55" fmla="*/ 1235 h 1570"/>
                <a:gd name="T56" fmla="*/ 564 w 971"/>
                <a:gd name="T57" fmla="*/ 1304 h 1570"/>
                <a:gd name="T58" fmla="*/ 569 w 971"/>
                <a:gd name="T59" fmla="*/ 1421 h 1570"/>
                <a:gd name="T60" fmla="*/ 561 w 971"/>
                <a:gd name="T61" fmla="*/ 1455 h 1570"/>
                <a:gd name="T62" fmla="*/ 449 w 971"/>
                <a:gd name="T63" fmla="*/ 1455 h 1570"/>
                <a:gd name="T64" fmla="*/ 406 w 971"/>
                <a:gd name="T65" fmla="*/ 1426 h 1570"/>
                <a:gd name="T66" fmla="*/ 291 w 971"/>
                <a:gd name="T67" fmla="*/ 1418 h 1570"/>
                <a:gd name="T68" fmla="*/ 222 w 971"/>
                <a:gd name="T69" fmla="*/ 1455 h 1570"/>
                <a:gd name="T70" fmla="*/ 151 w 971"/>
                <a:gd name="T71" fmla="*/ 1482 h 1570"/>
                <a:gd name="T72" fmla="*/ 105 w 971"/>
                <a:gd name="T73" fmla="*/ 1534 h 1570"/>
                <a:gd name="T74" fmla="*/ 27 w 971"/>
                <a:gd name="T75" fmla="*/ 1492 h 1570"/>
                <a:gd name="T76" fmla="*/ 2 w 971"/>
                <a:gd name="T77" fmla="*/ 1372 h 1570"/>
                <a:gd name="T78" fmla="*/ 75 w 971"/>
                <a:gd name="T79" fmla="*/ 1301 h 1570"/>
                <a:gd name="T80" fmla="*/ 174 w 971"/>
                <a:gd name="T81" fmla="*/ 1189 h 1570"/>
                <a:gd name="T82" fmla="*/ 278 w 971"/>
                <a:gd name="T83" fmla="*/ 1120 h 1570"/>
                <a:gd name="T84" fmla="*/ 320 w 971"/>
                <a:gd name="T85" fmla="*/ 1055 h 1570"/>
                <a:gd name="T86" fmla="*/ 270 w 971"/>
                <a:gd name="T87" fmla="*/ 905 h 1570"/>
                <a:gd name="T88" fmla="*/ 318 w 971"/>
                <a:gd name="T89" fmla="*/ 777 h 1570"/>
                <a:gd name="T90" fmla="*/ 288 w 971"/>
                <a:gd name="T91" fmla="*/ 689 h 1570"/>
                <a:gd name="T92" fmla="*/ 305 w 971"/>
                <a:gd name="T93" fmla="*/ 592 h 1570"/>
                <a:gd name="T94" fmla="*/ 359 w 971"/>
                <a:gd name="T95" fmla="*/ 489 h 1570"/>
                <a:gd name="T96" fmla="*/ 325 w 971"/>
                <a:gd name="T97" fmla="*/ 403 h 1570"/>
                <a:gd name="T98" fmla="*/ 298 w 971"/>
                <a:gd name="T99" fmla="*/ 335 h 1570"/>
                <a:gd name="T100" fmla="*/ 311 w 971"/>
                <a:gd name="T101" fmla="*/ 241 h 1570"/>
                <a:gd name="T102" fmla="*/ 396 w 971"/>
                <a:gd name="T103" fmla="*/ 210 h 1570"/>
                <a:gd name="T104" fmla="*/ 401 w 971"/>
                <a:gd name="T105" fmla="*/ 118 h 1570"/>
                <a:gd name="T106" fmla="*/ 449 w 971"/>
                <a:gd name="T107" fmla="*/ 78 h 1570"/>
                <a:gd name="T108" fmla="*/ 495 w 971"/>
                <a:gd name="T109" fmla="*/ 71 h 1570"/>
                <a:gd name="T110" fmla="*/ 518 w 971"/>
                <a:gd name="T111" fmla="*/ 16 h 1570"/>
                <a:gd name="T112" fmla="*/ 578 w 971"/>
                <a:gd name="T113" fmla="*/ 19 h 1570"/>
                <a:gd name="T114" fmla="*/ 621 w 971"/>
                <a:gd name="T115" fmla="*/ 47 h 1570"/>
                <a:gd name="T116" fmla="*/ 677 w 971"/>
                <a:gd name="T117" fmla="*/ 71 h 1570"/>
                <a:gd name="T118" fmla="*/ 750 w 971"/>
                <a:gd name="T119" fmla="*/ 68 h 1570"/>
                <a:gd name="T120" fmla="*/ 819 w 971"/>
                <a:gd name="T121" fmla="*/ 73 h 1570"/>
                <a:gd name="T122" fmla="*/ 910 w 971"/>
                <a:gd name="T123" fmla="*/ 44 h 1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71" h="1570">
                  <a:moveTo>
                    <a:pt x="951" y="36"/>
                  </a:moveTo>
                  <a:lnTo>
                    <a:pt x="953" y="36"/>
                  </a:lnTo>
                  <a:lnTo>
                    <a:pt x="951" y="42"/>
                  </a:lnTo>
                  <a:lnTo>
                    <a:pt x="948" y="45"/>
                  </a:lnTo>
                  <a:lnTo>
                    <a:pt x="945" y="52"/>
                  </a:lnTo>
                  <a:lnTo>
                    <a:pt x="941" y="57"/>
                  </a:lnTo>
                  <a:lnTo>
                    <a:pt x="938" y="63"/>
                  </a:lnTo>
                  <a:lnTo>
                    <a:pt x="936" y="70"/>
                  </a:lnTo>
                  <a:lnTo>
                    <a:pt x="936" y="79"/>
                  </a:lnTo>
                  <a:lnTo>
                    <a:pt x="936" y="86"/>
                  </a:lnTo>
                  <a:lnTo>
                    <a:pt x="938" y="91"/>
                  </a:lnTo>
                  <a:lnTo>
                    <a:pt x="938" y="95"/>
                  </a:lnTo>
                  <a:lnTo>
                    <a:pt x="940" y="104"/>
                  </a:lnTo>
                  <a:lnTo>
                    <a:pt x="943" y="110"/>
                  </a:lnTo>
                  <a:lnTo>
                    <a:pt x="943" y="113"/>
                  </a:lnTo>
                  <a:lnTo>
                    <a:pt x="945" y="117"/>
                  </a:lnTo>
                  <a:lnTo>
                    <a:pt x="948" y="121"/>
                  </a:lnTo>
                  <a:lnTo>
                    <a:pt x="950" y="123"/>
                  </a:lnTo>
                  <a:lnTo>
                    <a:pt x="951" y="125"/>
                  </a:lnTo>
                  <a:lnTo>
                    <a:pt x="956" y="123"/>
                  </a:lnTo>
                  <a:lnTo>
                    <a:pt x="961" y="125"/>
                  </a:lnTo>
                  <a:lnTo>
                    <a:pt x="960" y="129"/>
                  </a:lnTo>
                  <a:lnTo>
                    <a:pt x="960" y="133"/>
                  </a:lnTo>
                  <a:lnTo>
                    <a:pt x="961" y="134"/>
                  </a:lnTo>
                  <a:lnTo>
                    <a:pt x="965" y="136"/>
                  </a:lnTo>
                  <a:lnTo>
                    <a:pt x="966" y="139"/>
                  </a:lnTo>
                  <a:lnTo>
                    <a:pt x="970" y="139"/>
                  </a:lnTo>
                  <a:lnTo>
                    <a:pt x="971" y="144"/>
                  </a:lnTo>
                  <a:lnTo>
                    <a:pt x="970" y="147"/>
                  </a:lnTo>
                  <a:lnTo>
                    <a:pt x="966" y="152"/>
                  </a:lnTo>
                  <a:lnTo>
                    <a:pt x="965" y="152"/>
                  </a:lnTo>
                  <a:lnTo>
                    <a:pt x="960" y="155"/>
                  </a:lnTo>
                  <a:lnTo>
                    <a:pt x="958" y="157"/>
                  </a:lnTo>
                  <a:lnTo>
                    <a:pt x="960" y="162"/>
                  </a:lnTo>
                  <a:lnTo>
                    <a:pt x="960" y="167"/>
                  </a:lnTo>
                  <a:lnTo>
                    <a:pt x="960" y="172"/>
                  </a:lnTo>
                  <a:lnTo>
                    <a:pt x="956" y="173"/>
                  </a:lnTo>
                  <a:lnTo>
                    <a:pt x="955" y="178"/>
                  </a:lnTo>
                  <a:lnTo>
                    <a:pt x="951" y="181"/>
                  </a:lnTo>
                  <a:lnTo>
                    <a:pt x="946" y="184"/>
                  </a:lnTo>
                  <a:lnTo>
                    <a:pt x="945" y="181"/>
                  </a:lnTo>
                  <a:lnTo>
                    <a:pt x="943" y="175"/>
                  </a:lnTo>
                  <a:lnTo>
                    <a:pt x="941" y="172"/>
                  </a:lnTo>
                  <a:lnTo>
                    <a:pt x="940" y="170"/>
                  </a:lnTo>
                  <a:lnTo>
                    <a:pt x="938" y="168"/>
                  </a:lnTo>
                  <a:lnTo>
                    <a:pt x="936" y="165"/>
                  </a:lnTo>
                  <a:lnTo>
                    <a:pt x="935" y="160"/>
                  </a:lnTo>
                  <a:lnTo>
                    <a:pt x="930" y="157"/>
                  </a:lnTo>
                  <a:lnTo>
                    <a:pt x="927" y="160"/>
                  </a:lnTo>
                  <a:lnTo>
                    <a:pt x="922" y="165"/>
                  </a:lnTo>
                  <a:lnTo>
                    <a:pt x="917" y="170"/>
                  </a:lnTo>
                  <a:lnTo>
                    <a:pt x="915" y="172"/>
                  </a:lnTo>
                  <a:lnTo>
                    <a:pt x="910" y="173"/>
                  </a:lnTo>
                  <a:lnTo>
                    <a:pt x="907" y="172"/>
                  </a:lnTo>
                  <a:lnTo>
                    <a:pt x="905" y="172"/>
                  </a:lnTo>
                  <a:lnTo>
                    <a:pt x="900" y="172"/>
                  </a:lnTo>
                  <a:lnTo>
                    <a:pt x="893" y="172"/>
                  </a:lnTo>
                  <a:lnTo>
                    <a:pt x="887" y="176"/>
                  </a:lnTo>
                  <a:lnTo>
                    <a:pt x="884" y="181"/>
                  </a:lnTo>
                  <a:lnTo>
                    <a:pt x="880" y="186"/>
                  </a:lnTo>
                  <a:lnTo>
                    <a:pt x="879" y="189"/>
                  </a:lnTo>
                  <a:lnTo>
                    <a:pt x="879" y="194"/>
                  </a:lnTo>
                  <a:lnTo>
                    <a:pt x="879" y="201"/>
                  </a:lnTo>
                  <a:lnTo>
                    <a:pt x="879" y="207"/>
                  </a:lnTo>
                  <a:lnTo>
                    <a:pt x="879" y="212"/>
                  </a:lnTo>
                  <a:lnTo>
                    <a:pt x="880" y="217"/>
                  </a:lnTo>
                  <a:lnTo>
                    <a:pt x="877" y="227"/>
                  </a:lnTo>
                  <a:lnTo>
                    <a:pt x="874" y="235"/>
                  </a:lnTo>
                  <a:lnTo>
                    <a:pt x="870" y="243"/>
                  </a:lnTo>
                  <a:lnTo>
                    <a:pt x="869" y="249"/>
                  </a:lnTo>
                  <a:lnTo>
                    <a:pt x="867" y="252"/>
                  </a:lnTo>
                  <a:lnTo>
                    <a:pt x="865" y="256"/>
                  </a:lnTo>
                  <a:lnTo>
                    <a:pt x="864" y="261"/>
                  </a:lnTo>
                  <a:lnTo>
                    <a:pt x="859" y="269"/>
                  </a:lnTo>
                  <a:lnTo>
                    <a:pt x="855" y="275"/>
                  </a:lnTo>
                  <a:lnTo>
                    <a:pt x="855" y="285"/>
                  </a:lnTo>
                  <a:lnTo>
                    <a:pt x="855" y="291"/>
                  </a:lnTo>
                  <a:lnTo>
                    <a:pt x="852" y="296"/>
                  </a:lnTo>
                  <a:lnTo>
                    <a:pt x="847" y="303"/>
                  </a:lnTo>
                  <a:lnTo>
                    <a:pt x="844" y="309"/>
                  </a:lnTo>
                  <a:lnTo>
                    <a:pt x="841" y="311"/>
                  </a:lnTo>
                  <a:lnTo>
                    <a:pt x="837" y="312"/>
                  </a:lnTo>
                  <a:lnTo>
                    <a:pt x="832" y="319"/>
                  </a:lnTo>
                  <a:lnTo>
                    <a:pt x="829" y="324"/>
                  </a:lnTo>
                  <a:lnTo>
                    <a:pt x="827" y="330"/>
                  </a:lnTo>
                  <a:lnTo>
                    <a:pt x="826" y="335"/>
                  </a:lnTo>
                  <a:lnTo>
                    <a:pt x="826" y="340"/>
                  </a:lnTo>
                  <a:lnTo>
                    <a:pt x="826" y="343"/>
                  </a:lnTo>
                  <a:lnTo>
                    <a:pt x="819" y="351"/>
                  </a:lnTo>
                  <a:lnTo>
                    <a:pt x="817" y="353"/>
                  </a:lnTo>
                  <a:lnTo>
                    <a:pt x="812" y="353"/>
                  </a:lnTo>
                  <a:lnTo>
                    <a:pt x="809" y="356"/>
                  </a:lnTo>
                  <a:lnTo>
                    <a:pt x="804" y="361"/>
                  </a:lnTo>
                  <a:lnTo>
                    <a:pt x="801" y="364"/>
                  </a:lnTo>
                  <a:lnTo>
                    <a:pt x="798" y="367"/>
                  </a:lnTo>
                  <a:lnTo>
                    <a:pt x="798" y="372"/>
                  </a:lnTo>
                  <a:lnTo>
                    <a:pt x="796" y="377"/>
                  </a:lnTo>
                  <a:lnTo>
                    <a:pt x="796" y="380"/>
                  </a:lnTo>
                  <a:lnTo>
                    <a:pt x="798" y="384"/>
                  </a:lnTo>
                  <a:lnTo>
                    <a:pt x="798" y="385"/>
                  </a:lnTo>
                  <a:lnTo>
                    <a:pt x="801" y="385"/>
                  </a:lnTo>
                  <a:lnTo>
                    <a:pt x="803" y="384"/>
                  </a:lnTo>
                  <a:lnTo>
                    <a:pt x="806" y="385"/>
                  </a:lnTo>
                  <a:lnTo>
                    <a:pt x="804" y="390"/>
                  </a:lnTo>
                  <a:lnTo>
                    <a:pt x="803" y="393"/>
                  </a:lnTo>
                  <a:lnTo>
                    <a:pt x="801" y="395"/>
                  </a:lnTo>
                  <a:lnTo>
                    <a:pt x="799" y="396"/>
                  </a:lnTo>
                  <a:lnTo>
                    <a:pt x="798" y="398"/>
                  </a:lnTo>
                  <a:lnTo>
                    <a:pt x="796" y="400"/>
                  </a:lnTo>
                  <a:lnTo>
                    <a:pt x="794" y="400"/>
                  </a:lnTo>
                  <a:lnTo>
                    <a:pt x="793" y="395"/>
                  </a:lnTo>
                  <a:lnTo>
                    <a:pt x="793" y="390"/>
                  </a:lnTo>
                  <a:lnTo>
                    <a:pt x="793" y="388"/>
                  </a:lnTo>
                  <a:lnTo>
                    <a:pt x="791" y="387"/>
                  </a:lnTo>
                  <a:lnTo>
                    <a:pt x="791" y="384"/>
                  </a:lnTo>
                  <a:lnTo>
                    <a:pt x="786" y="382"/>
                  </a:lnTo>
                  <a:lnTo>
                    <a:pt x="783" y="382"/>
                  </a:lnTo>
                  <a:lnTo>
                    <a:pt x="779" y="382"/>
                  </a:lnTo>
                  <a:lnTo>
                    <a:pt x="774" y="382"/>
                  </a:lnTo>
                  <a:lnTo>
                    <a:pt x="769" y="384"/>
                  </a:lnTo>
                  <a:lnTo>
                    <a:pt x="766" y="385"/>
                  </a:lnTo>
                  <a:lnTo>
                    <a:pt x="763" y="387"/>
                  </a:lnTo>
                  <a:lnTo>
                    <a:pt x="756" y="393"/>
                  </a:lnTo>
                  <a:lnTo>
                    <a:pt x="746" y="405"/>
                  </a:lnTo>
                  <a:lnTo>
                    <a:pt x="743" y="414"/>
                  </a:lnTo>
                  <a:lnTo>
                    <a:pt x="740" y="421"/>
                  </a:lnTo>
                  <a:lnTo>
                    <a:pt x="735" y="427"/>
                  </a:lnTo>
                  <a:lnTo>
                    <a:pt x="731" y="432"/>
                  </a:lnTo>
                  <a:lnTo>
                    <a:pt x="730" y="439"/>
                  </a:lnTo>
                  <a:lnTo>
                    <a:pt x="728" y="443"/>
                  </a:lnTo>
                  <a:lnTo>
                    <a:pt x="726" y="447"/>
                  </a:lnTo>
                  <a:lnTo>
                    <a:pt x="726" y="451"/>
                  </a:lnTo>
                  <a:lnTo>
                    <a:pt x="723" y="455"/>
                  </a:lnTo>
                  <a:lnTo>
                    <a:pt x="720" y="458"/>
                  </a:lnTo>
                  <a:lnTo>
                    <a:pt x="715" y="463"/>
                  </a:lnTo>
                  <a:lnTo>
                    <a:pt x="712" y="468"/>
                  </a:lnTo>
                  <a:lnTo>
                    <a:pt x="712" y="474"/>
                  </a:lnTo>
                  <a:lnTo>
                    <a:pt x="712" y="484"/>
                  </a:lnTo>
                  <a:lnTo>
                    <a:pt x="713" y="487"/>
                  </a:lnTo>
                  <a:lnTo>
                    <a:pt x="713" y="492"/>
                  </a:lnTo>
                  <a:lnTo>
                    <a:pt x="710" y="498"/>
                  </a:lnTo>
                  <a:lnTo>
                    <a:pt x="705" y="503"/>
                  </a:lnTo>
                  <a:lnTo>
                    <a:pt x="703" y="508"/>
                  </a:lnTo>
                  <a:lnTo>
                    <a:pt x="703" y="513"/>
                  </a:lnTo>
                  <a:lnTo>
                    <a:pt x="703" y="516"/>
                  </a:lnTo>
                  <a:lnTo>
                    <a:pt x="705" y="519"/>
                  </a:lnTo>
                  <a:lnTo>
                    <a:pt x="707" y="523"/>
                  </a:lnTo>
                  <a:lnTo>
                    <a:pt x="707" y="528"/>
                  </a:lnTo>
                  <a:lnTo>
                    <a:pt x="705" y="531"/>
                  </a:lnTo>
                  <a:lnTo>
                    <a:pt x="703" y="536"/>
                  </a:lnTo>
                  <a:lnTo>
                    <a:pt x="698" y="537"/>
                  </a:lnTo>
                  <a:lnTo>
                    <a:pt x="692" y="540"/>
                  </a:lnTo>
                  <a:lnTo>
                    <a:pt x="690" y="542"/>
                  </a:lnTo>
                  <a:lnTo>
                    <a:pt x="685" y="542"/>
                  </a:lnTo>
                  <a:lnTo>
                    <a:pt x="677" y="540"/>
                  </a:lnTo>
                  <a:lnTo>
                    <a:pt x="672" y="537"/>
                  </a:lnTo>
                  <a:lnTo>
                    <a:pt x="665" y="547"/>
                  </a:lnTo>
                  <a:lnTo>
                    <a:pt x="665" y="558"/>
                  </a:lnTo>
                  <a:lnTo>
                    <a:pt x="667" y="565"/>
                  </a:lnTo>
                  <a:lnTo>
                    <a:pt x="670" y="571"/>
                  </a:lnTo>
                  <a:lnTo>
                    <a:pt x="674" y="574"/>
                  </a:lnTo>
                  <a:lnTo>
                    <a:pt x="680" y="573"/>
                  </a:lnTo>
                  <a:lnTo>
                    <a:pt x="683" y="571"/>
                  </a:lnTo>
                  <a:lnTo>
                    <a:pt x="687" y="568"/>
                  </a:lnTo>
                  <a:lnTo>
                    <a:pt x="690" y="566"/>
                  </a:lnTo>
                  <a:lnTo>
                    <a:pt x="693" y="565"/>
                  </a:lnTo>
                  <a:lnTo>
                    <a:pt x="693" y="573"/>
                  </a:lnTo>
                  <a:lnTo>
                    <a:pt x="688" y="578"/>
                  </a:lnTo>
                  <a:lnTo>
                    <a:pt x="682" y="583"/>
                  </a:lnTo>
                  <a:lnTo>
                    <a:pt x="677" y="587"/>
                  </a:lnTo>
                  <a:lnTo>
                    <a:pt x="670" y="587"/>
                  </a:lnTo>
                  <a:lnTo>
                    <a:pt x="665" y="587"/>
                  </a:lnTo>
                  <a:lnTo>
                    <a:pt x="662" y="587"/>
                  </a:lnTo>
                  <a:lnTo>
                    <a:pt x="655" y="591"/>
                  </a:lnTo>
                  <a:lnTo>
                    <a:pt x="654" y="594"/>
                  </a:lnTo>
                  <a:lnTo>
                    <a:pt x="652" y="605"/>
                  </a:lnTo>
                  <a:lnTo>
                    <a:pt x="655" y="615"/>
                  </a:lnTo>
                  <a:lnTo>
                    <a:pt x="659" y="623"/>
                  </a:lnTo>
                  <a:lnTo>
                    <a:pt x="664" y="633"/>
                  </a:lnTo>
                  <a:lnTo>
                    <a:pt x="672" y="642"/>
                  </a:lnTo>
                  <a:lnTo>
                    <a:pt x="678" y="647"/>
                  </a:lnTo>
                  <a:lnTo>
                    <a:pt x="683" y="655"/>
                  </a:lnTo>
                  <a:lnTo>
                    <a:pt x="690" y="660"/>
                  </a:lnTo>
                  <a:lnTo>
                    <a:pt x="695" y="663"/>
                  </a:lnTo>
                  <a:lnTo>
                    <a:pt x="700" y="665"/>
                  </a:lnTo>
                  <a:lnTo>
                    <a:pt x="705" y="668"/>
                  </a:lnTo>
                  <a:lnTo>
                    <a:pt x="707" y="673"/>
                  </a:lnTo>
                  <a:lnTo>
                    <a:pt x="708" y="676"/>
                  </a:lnTo>
                  <a:lnTo>
                    <a:pt x="712" y="678"/>
                  </a:lnTo>
                  <a:lnTo>
                    <a:pt x="713" y="683"/>
                  </a:lnTo>
                  <a:lnTo>
                    <a:pt x="712" y="684"/>
                  </a:lnTo>
                  <a:lnTo>
                    <a:pt x="710" y="689"/>
                  </a:lnTo>
                  <a:lnTo>
                    <a:pt x="708" y="694"/>
                  </a:lnTo>
                  <a:lnTo>
                    <a:pt x="707" y="701"/>
                  </a:lnTo>
                  <a:lnTo>
                    <a:pt x="712" y="709"/>
                  </a:lnTo>
                  <a:lnTo>
                    <a:pt x="713" y="717"/>
                  </a:lnTo>
                  <a:lnTo>
                    <a:pt x="715" y="722"/>
                  </a:lnTo>
                  <a:lnTo>
                    <a:pt x="713" y="728"/>
                  </a:lnTo>
                  <a:lnTo>
                    <a:pt x="708" y="733"/>
                  </a:lnTo>
                  <a:lnTo>
                    <a:pt x="707" y="738"/>
                  </a:lnTo>
                  <a:lnTo>
                    <a:pt x="702" y="741"/>
                  </a:lnTo>
                  <a:lnTo>
                    <a:pt x="698" y="738"/>
                  </a:lnTo>
                  <a:lnTo>
                    <a:pt x="693" y="736"/>
                  </a:lnTo>
                  <a:lnTo>
                    <a:pt x="690" y="735"/>
                  </a:lnTo>
                  <a:lnTo>
                    <a:pt x="688" y="733"/>
                  </a:lnTo>
                  <a:lnTo>
                    <a:pt x="687" y="730"/>
                  </a:lnTo>
                  <a:lnTo>
                    <a:pt x="682" y="730"/>
                  </a:lnTo>
                  <a:lnTo>
                    <a:pt x="677" y="735"/>
                  </a:lnTo>
                  <a:lnTo>
                    <a:pt x="674" y="740"/>
                  </a:lnTo>
                  <a:lnTo>
                    <a:pt x="670" y="743"/>
                  </a:lnTo>
                  <a:lnTo>
                    <a:pt x="669" y="746"/>
                  </a:lnTo>
                  <a:lnTo>
                    <a:pt x="667" y="749"/>
                  </a:lnTo>
                  <a:lnTo>
                    <a:pt x="662" y="749"/>
                  </a:lnTo>
                  <a:lnTo>
                    <a:pt x="659" y="744"/>
                  </a:lnTo>
                  <a:lnTo>
                    <a:pt x="655" y="741"/>
                  </a:lnTo>
                  <a:lnTo>
                    <a:pt x="652" y="735"/>
                  </a:lnTo>
                  <a:lnTo>
                    <a:pt x="649" y="731"/>
                  </a:lnTo>
                  <a:lnTo>
                    <a:pt x="644" y="728"/>
                  </a:lnTo>
                  <a:lnTo>
                    <a:pt x="639" y="725"/>
                  </a:lnTo>
                  <a:lnTo>
                    <a:pt x="635" y="722"/>
                  </a:lnTo>
                  <a:lnTo>
                    <a:pt x="616" y="718"/>
                  </a:lnTo>
                  <a:lnTo>
                    <a:pt x="614" y="722"/>
                  </a:lnTo>
                  <a:lnTo>
                    <a:pt x="606" y="722"/>
                  </a:lnTo>
                  <a:lnTo>
                    <a:pt x="597" y="725"/>
                  </a:lnTo>
                  <a:lnTo>
                    <a:pt x="591" y="727"/>
                  </a:lnTo>
                  <a:lnTo>
                    <a:pt x="584" y="727"/>
                  </a:lnTo>
                  <a:lnTo>
                    <a:pt x="579" y="728"/>
                  </a:lnTo>
                  <a:lnTo>
                    <a:pt x="574" y="735"/>
                  </a:lnTo>
                  <a:lnTo>
                    <a:pt x="569" y="740"/>
                  </a:lnTo>
                  <a:lnTo>
                    <a:pt x="566" y="746"/>
                  </a:lnTo>
                  <a:lnTo>
                    <a:pt x="564" y="751"/>
                  </a:lnTo>
                  <a:lnTo>
                    <a:pt x="569" y="761"/>
                  </a:lnTo>
                  <a:lnTo>
                    <a:pt x="573" y="769"/>
                  </a:lnTo>
                  <a:lnTo>
                    <a:pt x="569" y="775"/>
                  </a:lnTo>
                  <a:lnTo>
                    <a:pt x="569" y="783"/>
                  </a:lnTo>
                  <a:lnTo>
                    <a:pt x="569" y="785"/>
                  </a:lnTo>
                  <a:lnTo>
                    <a:pt x="569" y="790"/>
                  </a:lnTo>
                  <a:lnTo>
                    <a:pt x="573" y="801"/>
                  </a:lnTo>
                  <a:lnTo>
                    <a:pt x="579" y="809"/>
                  </a:lnTo>
                  <a:lnTo>
                    <a:pt x="581" y="816"/>
                  </a:lnTo>
                  <a:lnTo>
                    <a:pt x="584" y="819"/>
                  </a:lnTo>
                  <a:lnTo>
                    <a:pt x="589" y="824"/>
                  </a:lnTo>
                  <a:lnTo>
                    <a:pt x="596" y="827"/>
                  </a:lnTo>
                  <a:lnTo>
                    <a:pt x="602" y="827"/>
                  </a:lnTo>
                  <a:lnTo>
                    <a:pt x="609" y="827"/>
                  </a:lnTo>
                  <a:lnTo>
                    <a:pt x="609" y="830"/>
                  </a:lnTo>
                  <a:lnTo>
                    <a:pt x="606" y="833"/>
                  </a:lnTo>
                  <a:lnTo>
                    <a:pt x="611" y="833"/>
                  </a:lnTo>
                  <a:lnTo>
                    <a:pt x="612" y="837"/>
                  </a:lnTo>
                  <a:lnTo>
                    <a:pt x="619" y="833"/>
                  </a:lnTo>
                  <a:lnTo>
                    <a:pt x="624" y="829"/>
                  </a:lnTo>
                  <a:lnTo>
                    <a:pt x="629" y="830"/>
                  </a:lnTo>
                  <a:lnTo>
                    <a:pt x="631" y="837"/>
                  </a:lnTo>
                  <a:lnTo>
                    <a:pt x="629" y="845"/>
                  </a:lnTo>
                  <a:lnTo>
                    <a:pt x="629" y="848"/>
                  </a:lnTo>
                  <a:lnTo>
                    <a:pt x="627" y="854"/>
                  </a:lnTo>
                  <a:lnTo>
                    <a:pt x="629" y="859"/>
                  </a:lnTo>
                  <a:lnTo>
                    <a:pt x="631" y="862"/>
                  </a:lnTo>
                  <a:lnTo>
                    <a:pt x="634" y="869"/>
                  </a:lnTo>
                  <a:lnTo>
                    <a:pt x="639" y="869"/>
                  </a:lnTo>
                  <a:lnTo>
                    <a:pt x="640" y="877"/>
                  </a:lnTo>
                  <a:lnTo>
                    <a:pt x="645" y="880"/>
                  </a:lnTo>
                  <a:lnTo>
                    <a:pt x="652" y="877"/>
                  </a:lnTo>
                  <a:lnTo>
                    <a:pt x="657" y="874"/>
                  </a:lnTo>
                  <a:lnTo>
                    <a:pt x="660" y="871"/>
                  </a:lnTo>
                  <a:lnTo>
                    <a:pt x="667" y="869"/>
                  </a:lnTo>
                  <a:lnTo>
                    <a:pt x="670" y="869"/>
                  </a:lnTo>
                  <a:lnTo>
                    <a:pt x="674" y="872"/>
                  </a:lnTo>
                  <a:lnTo>
                    <a:pt x="667" y="880"/>
                  </a:lnTo>
                  <a:lnTo>
                    <a:pt x="660" y="884"/>
                  </a:lnTo>
                  <a:lnTo>
                    <a:pt x="655" y="888"/>
                  </a:lnTo>
                  <a:lnTo>
                    <a:pt x="652" y="892"/>
                  </a:lnTo>
                  <a:lnTo>
                    <a:pt x="649" y="893"/>
                  </a:lnTo>
                  <a:lnTo>
                    <a:pt x="645" y="893"/>
                  </a:lnTo>
                  <a:lnTo>
                    <a:pt x="640" y="896"/>
                  </a:lnTo>
                  <a:lnTo>
                    <a:pt x="637" y="898"/>
                  </a:lnTo>
                  <a:lnTo>
                    <a:pt x="634" y="896"/>
                  </a:lnTo>
                  <a:lnTo>
                    <a:pt x="631" y="896"/>
                  </a:lnTo>
                  <a:lnTo>
                    <a:pt x="627" y="895"/>
                  </a:lnTo>
                  <a:lnTo>
                    <a:pt x="626" y="892"/>
                  </a:lnTo>
                  <a:lnTo>
                    <a:pt x="619" y="892"/>
                  </a:lnTo>
                  <a:lnTo>
                    <a:pt x="614" y="895"/>
                  </a:lnTo>
                  <a:lnTo>
                    <a:pt x="614" y="901"/>
                  </a:lnTo>
                  <a:lnTo>
                    <a:pt x="614" y="906"/>
                  </a:lnTo>
                  <a:lnTo>
                    <a:pt x="612" y="909"/>
                  </a:lnTo>
                  <a:lnTo>
                    <a:pt x="611" y="913"/>
                  </a:lnTo>
                  <a:lnTo>
                    <a:pt x="607" y="914"/>
                  </a:lnTo>
                  <a:lnTo>
                    <a:pt x="606" y="916"/>
                  </a:lnTo>
                  <a:lnTo>
                    <a:pt x="604" y="929"/>
                  </a:lnTo>
                  <a:lnTo>
                    <a:pt x="602" y="934"/>
                  </a:lnTo>
                  <a:lnTo>
                    <a:pt x="604" y="937"/>
                  </a:lnTo>
                  <a:lnTo>
                    <a:pt x="599" y="937"/>
                  </a:lnTo>
                  <a:lnTo>
                    <a:pt x="597" y="942"/>
                  </a:lnTo>
                  <a:lnTo>
                    <a:pt x="596" y="943"/>
                  </a:lnTo>
                  <a:lnTo>
                    <a:pt x="594" y="951"/>
                  </a:lnTo>
                  <a:lnTo>
                    <a:pt x="592" y="958"/>
                  </a:lnTo>
                  <a:lnTo>
                    <a:pt x="591" y="963"/>
                  </a:lnTo>
                  <a:lnTo>
                    <a:pt x="586" y="966"/>
                  </a:lnTo>
                  <a:lnTo>
                    <a:pt x="581" y="969"/>
                  </a:lnTo>
                  <a:lnTo>
                    <a:pt x="576" y="973"/>
                  </a:lnTo>
                  <a:lnTo>
                    <a:pt x="571" y="974"/>
                  </a:lnTo>
                  <a:lnTo>
                    <a:pt x="569" y="985"/>
                  </a:lnTo>
                  <a:lnTo>
                    <a:pt x="566" y="995"/>
                  </a:lnTo>
                  <a:lnTo>
                    <a:pt x="564" y="1003"/>
                  </a:lnTo>
                  <a:lnTo>
                    <a:pt x="564" y="1011"/>
                  </a:lnTo>
                  <a:lnTo>
                    <a:pt x="566" y="1016"/>
                  </a:lnTo>
                  <a:lnTo>
                    <a:pt x="566" y="1019"/>
                  </a:lnTo>
                  <a:lnTo>
                    <a:pt x="566" y="1023"/>
                  </a:lnTo>
                  <a:lnTo>
                    <a:pt x="566" y="1024"/>
                  </a:lnTo>
                  <a:lnTo>
                    <a:pt x="564" y="1024"/>
                  </a:lnTo>
                  <a:lnTo>
                    <a:pt x="561" y="1026"/>
                  </a:lnTo>
                  <a:lnTo>
                    <a:pt x="559" y="1026"/>
                  </a:lnTo>
                  <a:lnTo>
                    <a:pt x="559" y="1028"/>
                  </a:lnTo>
                  <a:lnTo>
                    <a:pt x="561" y="1029"/>
                  </a:lnTo>
                  <a:lnTo>
                    <a:pt x="564" y="1029"/>
                  </a:lnTo>
                  <a:lnTo>
                    <a:pt x="569" y="1029"/>
                  </a:lnTo>
                  <a:lnTo>
                    <a:pt x="571" y="1032"/>
                  </a:lnTo>
                  <a:lnTo>
                    <a:pt x="571" y="1036"/>
                  </a:lnTo>
                  <a:lnTo>
                    <a:pt x="573" y="1037"/>
                  </a:lnTo>
                  <a:lnTo>
                    <a:pt x="576" y="1042"/>
                  </a:lnTo>
                  <a:lnTo>
                    <a:pt x="573" y="1047"/>
                  </a:lnTo>
                  <a:lnTo>
                    <a:pt x="571" y="1052"/>
                  </a:lnTo>
                  <a:lnTo>
                    <a:pt x="573" y="1055"/>
                  </a:lnTo>
                  <a:lnTo>
                    <a:pt x="576" y="1062"/>
                  </a:lnTo>
                  <a:lnTo>
                    <a:pt x="581" y="1071"/>
                  </a:lnTo>
                  <a:lnTo>
                    <a:pt x="584" y="1078"/>
                  </a:lnTo>
                  <a:lnTo>
                    <a:pt x="589" y="1083"/>
                  </a:lnTo>
                  <a:lnTo>
                    <a:pt x="594" y="1083"/>
                  </a:lnTo>
                  <a:lnTo>
                    <a:pt x="602" y="1081"/>
                  </a:lnTo>
                  <a:lnTo>
                    <a:pt x="604" y="1086"/>
                  </a:lnTo>
                  <a:lnTo>
                    <a:pt x="602" y="1089"/>
                  </a:lnTo>
                  <a:lnTo>
                    <a:pt x="601" y="1092"/>
                  </a:lnTo>
                  <a:lnTo>
                    <a:pt x="596" y="1094"/>
                  </a:lnTo>
                  <a:lnTo>
                    <a:pt x="592" y="1100"/>
                  </a:lnTo>
                  <a:lnTo>
                    <a:pt x="597" y="1104"/>
                  </a:lnTo>
                  <a:lnTo>
                    <a:pt x="601" y="1107"/>
                  </a:lnTo>
                  <a:lnTo>
                    <a:pt x="601" y="1112"/>
                  </a:lnTo>
                  <a:lnTo>
                    <a:pt x="597" y="1115"/>
                  </a:lnTo>
                  <a:lnTo>
                    <a:pt x="596" y="1120"/>
                  </a:lnTo>
                  <a:lnTo>
                    <a:pt x="591" y="1123"/>
                  </a:lnTo>
                  <a:lnTo>
                    <a:pt x="588" y="1120"/>
                  </a:lnTo>
                  <a:lnTo>
                    <a:pt x="586" y="1117"/>
                  </a:lnTo>
                  <a:lnTo>
                    <a:pt x="581" y="1117"/>
                  </a:lnTo>
                  <a:lnTo>
                    <a:pt x="576" y="1120"/>
                  </a:lnTo>
                  <a:lnTo>
                    <a:pt x="574" y="1123"/>
                  </a:lnTo>
                  <a:lnTo>
                    <a:pt x="573" y="1125"/>
                  </a:lnTo>
                  <a:lnTo>
                    <a:pt x="573" y="1126"/>
                  </a:lnTo>
                  <a:lnTo>
                    <a:pt x="571" y="1133"/>
                  </a:lnTo>
                  <a:lnTo>
                    <a:pt x="571" y="1144"/>
                  </a:lnTo>
                  <a:lnTo>
                    <a:pt x="571" y="1155"/>
                  </a:lnTo>
                  <a:lnTo>
                    <a:pt x="571" y="1165"/>
                  </a:lnTo>
                  <a:lnTo>
                    <a:pt x="574" y="1175"/>
                  </a:lnTo>
                  <a:lnTo>
                    <a:pt x="576" y="1180"/>
                  </a:lnTo>
                  <a:lnTo>
                    <a:pt x="576" y="1181"/>
                  </a:lnTo>
                  <a:lnTo>
                    <a:pt x="574" y="1185"/>
                  </a:lnTo>
                  <a:lnTo>
                    <a:pt x="578" y="1186"/>
                  </a:lnTo>
                  <a:lnTo>
                    <a:pt x="579" y="1188"/>
                  </a:lnTo>
                  <a:lnTo>
                    <a:pt x="579" y="1197"/>
                  </a:lnTo>
                  <a:lnTo>
                    <a:pt x="579" y="1206"/>
                  </a:lnTo>
                  <a:lnTo>
                    <a:pt x="579" y="1210"/>
                  </a:lnTo>
                  <a:lnTo>
                    <a:pt x="581" y="1212"/>
                  </a:lnTo>
                  <a:lnTo>
                    <a:pt x="581" y="1218"/>
                  </a:lnTo>
                  <a:lnTo>
                    <a:pt x="579" y="1225"/>
                  </a:lnTo>
                  <a:lnTo>
                    <a:pt x="576" y="1235"/>
                  </a:lnTo>
                  <a:lnTo>
                    <a:pt x="574" y="1243"/>
                  </a:lnTo>
                  <a:lnTo>
                    <a:pt x="574" y="1246"/>
                  </a:lnTo>
                  <a:lnTo>
                    <a:pt x="576" y="1256"/>
                  </a:lnTo>
                  <a:lnTo>
                    <a:pt x="579" y="1262"/>
                  </a:lnTo>
                  <a:lnTo>
                    <a:pt x="581" y="1267"/>
                  </a:lnTo>
                  <a:lnTo>
                    <a:pt x="581" y="1269"/>
                  </a:lnTo>
                  <a:lnTo>
                    <a:pt x="584" y="1277"/>
                  </a:lnTo>
                  <a:lnTo>
                    <a:pt x="584" y="1282"/>
                  </a:lnTo>
                  <a:lnTo>
                    <a:pt x="581" y="1288"/>
                  </a:lnTo>
                  <a:lnTo>
                    <a:pt x="581" y="1295"/>
                  </a:lnTo>
                  <a:lnTo>
                    <a:pt x="574" y="1296"/>
                  </a:lnTo>
                  <a:lnTo>
                    <a:pt x="568" y="1299"/>
                  </a:lnTo>
                  <a:lnTo>
                    <a:pt x="564" y="1304"/>
                  </a:lnTo>
                  <a:lnTo>
                    <a:pt x="561" y="1309"/>
                  </a:lnTo>
                  <a:lnTo>
                    <a:pt x="559" y="1312"/>
                  </a:lnTo>
                  <a:lnTo>
                    <a:pt x="558" y="1316"/>
                  </a:lnTo>
                  <a:lnTo>
                    <a:pt x="556" y="1320"/>
                  </a:lnTo>
                  <a:lnTo>
                    <a:pt x="556" y="1332"/>
                  </a:lnTo>
                  <a:lnTo>
                    <a:pt x="558" y="1346"/>
                  </a:lnTo>
                  <a:lnTo>
                    <a:pt x="559" y="1354"/>
                  </a:lnTo>
                  <a:lnTo>
                    <a:pt x="559" y="1366"/>
                  </a:lnTo>
                  <a:lnTo>
                    <a:pt x="566" y="1400"/>
                  </a:lnTo>
                  <a:lnTo>
                    <a:pt x="564" y="1403"/>
                  </a:lnTo>
                  <a:lnTo>
                    <a:pt x="564" y="1411"/>
                  </a:lnTo>
                  <a:lnTo>
                    <a:pt x="568" y="1418"/>
                  </a:lnTo>
                  <a:lnTo>
                    <a:pt x="569" y="1421"/>
                  </a:lnTo>
                  <a:lnTo>
                    <a:pt x="571" y="1424"/>
                  </a:lnTo>
                  <a:lnTo>
                    <a:pt x="573" y="1426"/>
                  </a:lnTo>
                  <a:lnTo>
                    <a:pt x="573" y="1429"/>
                  </a:lnTo>
                  <a:lnTo>
                    <a:pt x="574" y="1434"/>
                  </a:lnTo>
                  <a:lnTo>
                    <a:pt x="576" y="1439"/>
                  </a:lnTo>
                  <a:lnTo>
                    <a:pt x="576" y="1443"/>
                  </a:lnTo>
                  <a:lnTo>
                    <a:pt x="576" y="1447"/>
                  </a:lnTo>
                  <a:lnTo>
                    <a:pt x="576" y="1450"/>
                  </a:lnTo>
                  <a:lnTo>
                    <a:pt x="578" y="1453"/>
                  </a:lnTo>
                  <a:lnTo>
                    <a:pt x="579" y="1455"/>
                  </a:lnTo>
                  <a:lnTo>
                    <a:pt x="576" y="1456"/>
                  </a:lnTo>
                  <a:lnTo>
                    <a:pt x="564" y="1460"/>
                  </a:lnTo>
                  <a:lnTo>
                    <a:pt x="561" y="1455"/>
                  </a:lnTo>
                  <a:lnTo>
                    <a:pt x="556" y="1452"/>
                  </a:lnTo>
                  <a:lnTo>
                    <a:pt x="546" y="1455"/>
                  </a:lnTo>
                  <a:lnTo>
                    <a:pt x="538" y="1461"/>
                  </a:lnTo>
                  <a:lnTo>
                    <a:pt x="531" y="1464"/>
                  </a:lnTo>
                  <a:lnTo>
                    <a:pt x="523" y="1464"/>
                  </a:lnTo>
                  <a:lnTo>
                    <a:pt x="521" y="1464"/>
                  </a:lnTo>
                  <a:lnTo>
                    <a:pt x="501" y="1461"/>
                  </a:lnTo>
                  <a:lnTo>
                    <a:pt x="493" y="1461"/>
                  </a:lnTo>
                  <a:lnTo>
                    <a:pt x="482" y="1463"/>
                  </a:lnTo>
                  <a:lnTo>
                    <a:pt x="477" y="1460"/>
                  </a:lnTo>
                  <a:lnTo>
                    <a:pt x="467" y="1456"/>
                  </a:lnTo>
                  <a:lnTo>
                    <a:pt x="457" y="1456"/>
                  </a:lnTo>
                  <a:lnTo>
                    <a:pt x="449" y="1455"/>
                  </a:lnTo>
                  <a:lnTo>
                    <a:pt x="439" y="1447"/>
                  </a:lnTo>
                  <a:lnTo>
                    <a:pt x="437" y="1442"/>
                  </a:lnTo>
                  <a:lnTo>
                    <a:pt x="435" y="1440"/>
                  </a:lnTo>
                  <a:lnTo>
                    <a:pt x="427" y="1434"/>
                  </a:lnTo>
                  <a:lnTo>
                    <a:pt x="424" y="1430"/>
                  </a:lnTo>
                  <a:lnTo>
                    <a:pt x="422" y="1429"/>
                  </a:lnTo>
                  <a:lnTo>
                    <a:pt x="419" y="1427"/>
                  </a:lnTo>
                  <a:lnTo>
                    <a:pt x="414" y="1427"/>
                  </a:lnTo>
                  <a:lnTo>
                    <a:pt x="409" y="1429"/>
                  </a:lnTo>
                  <a:lnTo>
                    <a:pt x="407" y="1430"/>
                  </a:lnTo>
                  <a:lnTo>
                    <a:pt x="404" y="1430"/>
                  </a:lnTo>
                  <a:lnTo>
                    <a:pt x="406" y="1427"/>
                  </a:lnTo>
                  <a:lnTo>
                    <a:pt x="406" y="1426"/>
                  </a:lnTo>
                  <a:lnTo>
                    <a:pt x="402" y="1424"/>
                  </a:lnTo>
                  <a:lnTo>
                    <a:pt x="401" y="1426"/>
                  </a:lnTo>
                  <a:lnTo>
                    <a:pt x="394" y="1419"/>
                  </a:lnTo>
                  <a:lnTo>
                    <a:pt x="382" y="1421"/>
                  </a:lnTo>
                  <a:lnTo>
                    <a:pt x="372" y="1429"/>
                  </a:lnTo>
                  <a:lnTo>
                    <a:pt x="359" y="1434"/>
                  </a:lnTo>
                  <a:lnTo>
                    <a:pt x="346" y="1435"/>
                  </a:lnTo>
                  <a:lnTo>
                    <a:pt x="333" y="1432"/>
                  </a:lnTo>
                  <a:lnTo>
                    <a:pt x="325" y="1432"/>
                  </a:lnTo>
                  <a:lnTo>
                    <a:pt x="315" y="1426"/>
                  </a:lnTo>
                  <a:lnTo>
                    <a:pt x="308" y="1421"/>
                  </a:lnTo>
                  <a:lnTo>
                    <a:pt x="296" y="1421"/>
                  </a:lnTo>
                  <a:lnTo>
                    <a:pt x="291" y="1418"/>
                  </a:lnTo>
                  <a:lnTo>
                    <a:pt x="283" y="1419"/>
                  </a:lnTo>
                  <a:lnTo>
                    <a:pt x="280" y="1421"/>
                  </a:lnTo>
                  <a:lnTo>
                    <a:pt x="278" y="1424"/>
                  </a:lnTo>
                  <a:lnTo>
                    <a:pt x="270" y="1422"/>
                  </a:lnTo>
                  <a:lnTo>
                    <a:pt x="257" y="1424"/>
                  </a:lnTo>
                  <a:lnTo>
                    <a:pt x="253" y="1434"/>
                  </a:lnTo>
                  <a:lnTo>
                    <a:pt x="248" y="1440"/>
                  </a:lnTo>
                  <a:lnTo>
                    <a:pt x="242" y="1445"/>
                  </a:lnTo>
                  <a:lnTo>
                    <a:pt x="237" y="1450"/>
                  </a:lnTo>
                  <a:lnTo>
                    <a:pt x="232" y="1450"/>
                  </a:lnTo>
                  <a:lnTo>
                    <a:pt x="229" y="1448"/>
                  </a:lnTo>
                  <a:lnTo>
                    <a:pt x="225" y="1453"/>
                  </a:lnTo>
                  <a:lnTo>
                    <a:pt x="222" y="1455"/>
                  </a:lnTo>
                  <a:lnTo>
                    <a:pt x="215" y="1452"/>
                  </a:lnTo>
                  <a:lnTo>
                    <a:pt x="212" y="1452"/>
                  </a:lnTo>
                  <a:lnTo>
                    <a:pt x="207" y="1452"/>
                  </a:lnTo>
                  <a:lnTo>
                    <a:pt x="205" y="1453"/>
                  </a:lnTo>
                  <a:lnTo>
                    <a:pt x="199" y="1461"/>
                  </a:lnTo>
                  <a:lnTo>
                    <a:pt x="187" y="1466"/>
                  </a:lnTo>
                  <a:lnTo>
                    <a:pt x="182" y="1466"/>
                  </a:lnTo>
                  <a:lnTo>
                    <a:pt x="179" y="1473"/>
                  </a:lnTo>
                  <a:lnTo>
                    <a:pt x="172" y="1471"/>
                  </a:lnTo>
                  <a:lnTo>
                    <a:pt x="169" y="1464"/>
                  </a:lnTo>
                  <a:lnTo>
                    <a:pt x="159" y="1469"/>
                  </a:lnTo>
                  <a:lnTo>
                    <a:pt x="151" y="1471"/>
                  </a:lnTo>
                  <a:lnTo>
                    <a:pt x="151" y="1482"/>
                  </a:lnTo>
                  <a:lnTo>
                    <a:pt x="153" y="1489"/>
                  </a:lnTo>
                  <a:lnTo>
                    <a:pt x="154" y="1502"/>
                  </a:lnTo>
                  <a:lnTo>
                    <a:pt x="151" y="1513"/>
                  </a:lnTo>
                  <a:lnTo>
                    <a:pt x="146" y="1521"/>
                  </a:lnTo>
                  <a:lnTo>
                    <a:pt x="139" y="1531"/>
                  </a:lnTo>
                  <a:lnTo>
                    <a:pt x="131" y="1550"/>
                  </a:lnTo>
                  <a:lnTo>
                    <a:pt x="128" y="1560"/>
                  </a:lnTo>
                  <a:lnTo>
                    <a:pt x="124" y="1563"/>
                  </a:lnTo>
                  <a:lnTo>
                    <a:pt x="121" y="1566"/>
                  </a:lnTo>
                  <a:lnTo>
                    <a:pt x="119" y="1570"/>
                  </a:lnTo>
                  <a:lnTo>
                    <a:pt x="118" y="1562"/>
                  </a:lnTo>
                  <a:lnTo>
                    <a:pt x="113" y="1550"/>
                  </a:lnTo>
                  <a:lnTo>
                    <a:pt x="105" y="1534"/>
                  </a:lnTo>
                  <a:lnTo>
                    <a:pt x="100" y="1532"/>
                  </a:lnTo>
                  <a:lnTo>
                    <a:pt x="96" y="1531"/>
                  </a:lnTo>
                  <a:lnTo>
                    <a:pt x="83" y="1528"/>
                  </a:lnTo>
                  <a:lnTo>
                    <a:pt x="73" y="1524"/>
                  </a:lnTo>
                  <a:lnTo>
                    <a:pt x="68" y="1519"/>
                  </a:lnTo>
                  <a:lnTo>
                    <a:pt x="62" y="1513"/>
                  </a:lnTo>
                  <a:lnTo>
                    <a:pt x="50" y="1507"/>
                  </a:lnTo>
                  <a:lnTo>
                    <a:pt x="40" y="1505"/>
                  </a:lnTo>
                  <a:lnTo>
                    <a:pt x="35" y="1507"/>
                  </a:lnTo>
                  <a:lnTo>
                    <a:pt x="28" y="1505"/>
                  </a:lnTo>
                  <a:lnTo>
                    <a:pt x="25" y="1500"/>
                  </a:lnTo>
                  <a:lnTo>
                    <a:pt x="22" y="1497"/>
                  </a:lnTo>
                  <a:lnTo>
                    <a:pt x="27" y="1492"/>
                  </a:lnTo>
                  <a:lnTo>
                    <a:pt x="32" y="1481"/>
                  </a:lnTo>
                  <a:lnTo>
                    <a:pt x="33" y="1468"/>
                  </a:lnTo>
                  <a:lnTo>
                    <a:pt x="22" y="1464"/>
                  </a:lnTo>
                  <a:lnTo>
                    <a:pt x="20" y="1458"/>
                  </a:lnTo>
                  <a:lnTo>
                    <a:pt x="19" y="1447"/>
                  </a:lnTo>
                  <a:lnTo>
                    <a:pt x="15" y="1440"/>
                  </a:lnTo>
                  <a:lnTo>
                    <a:pt x="10" y="1432"/>
                  </a:lnTo>
                  <a:lnTo>
                    <a:pt x="12" y="1416"/>
                  </a:lnTo>
                  <a:lnTo>
                    <a:pt x="9" y="1405"/>
                  </a:lnTo>
                  <a:lnTo>
                    <a:pt x="4" y="1393"/>
                  </a:lnTo>
                  <a:lnTo>
                    <a:pt x="0" y="1388"/>
                  </a:lnTo>
                  <a:lnTo>
                    <a:pt x="0" y="1384"/>
                  </a:lnTo>
                  <a:lnTo>
                    <a:pt x="2" y="1372"/>
                  </a:lnTo>
                  <a:lnTo>
                    <a:pt x="4" y="1366"/>
                  </a:lnTo>
                  <a:lnTo>
                    <a:pt x="7" y="1361"/>
                  </a:lnTo>
                  <a:lnTo>
                    <a:pt x="19" y="1354"/>
                  </a:lnTo>
                  <a:lnTo>
                    <a:pt x="27" y="1348"/>
                  </a:lnTo>
                  <a:lnTo>
                    <a:pt x="32" y="1345"/>
                  </a:lnTo>
                  <a:lnTo>
                    <a:pt x="38" y="1340"/>
                  </a:lnTo>
                  <a:lnTo>
                    <a:pt x="40" y="1338"/>
                  </a:lnTo>
                  <a:lnTo>
                    <a:pt x="43" y="1327"/>
                  </a:lnTo>
                  <a:lnTo>
                    <a:pt x="50" y="1319"/>
                  </a:lnTo>
                  <a:lnTo>
                    <a:pt x="55" y="1312"/>
                  </a:lnTo>
                  <a:lnTo>
                    <a:pt x="62" y="1312"/>
                  </a:lnTo>
                  <a:lnTo>
                    <a:pt x="67" y="1312"/>
                  </a:lnTo>
                  <a:lnTo>
                    <a:pt x="75" y="1301"/>
                  </a:lnTo>
                  <a:lnTo>
                    <a:pt x="85" y="1288"/>
                  </a:lnTo>
                  <a:lnTo>
                    <a:pt x="95" y="1280"/>
                  </a:lnTo>
                  <a:lnTo>
                    <a:pt x="101" y="1267"/>
                  </a:lnTo>
                  <a:lnTo>
                    <a:pt x="101" y="1249"/>
                  </a:lnTo>
                  <a:lnTo>
                    <a:pt x="108" y="1240"/>
                  </a:lnTo>
                  <a:lnTo>
                    <a:pt x="114" y="1231"/>
                  </a:lnTo>
                  <a:lnTo>
                    <a:pt x="123" y="1223"/>
                  </a:lnTo>
                  <a:lnTo>
                    <a:pt x="129" y="1217"/>
                  </a:lnTo>
                  <a:lnTo>
                    <a:pt x="141" y="1197"/>
                  </a:lnTo>
                  <a:lnTo>
                    <a:pt x="149" y="1194"/>
                  </a:lnTo>
                  <a:lnTo>
                    <a:pt x="159" y="1186"/>
                  </a:lnTo>
                  <a:lnTo>
                    <a:pt x="167" y="1183"/>
                  </a:lnTo>
                  <a:lnTo>
                    <a:pt x="174" y="1189"/>
                  </a:lnTo>
                  <a:lnTo>
                    <a:pt x="191" y="1189"/>
                  </a:lnTo>
                  <a:lnTo>
                    <a:pt x="200" y="1196"/>
                  </a:lnTo>
                  <a:lnTo>
                    <a:pt x="214" y="1186"/>
                  </a:lnTo>
                  <a:lnTo>
                    <a:pt x="215" y="1170"/>
                  </a:lnTo>
                  <a:lnTo>
                    <a:pt x="219" y="1162"/>
                  </a:lnTo>
                  <a:lnTo>
                    <a:pt x="219" y="1154"/>
                  </a:lnTo>
                  <a:lnTo>
                    <a:pt x="224" y="1147"/>
                  </a:lnTo>
                  <a:lnTo>
                    <a:pt x="232" y="1142"/>
                  </a:lnTo>
                  <a:lnTo>
                    <a:pt x="239" y="1134"/>
                  </a:lnTo>
                  <a:lnTo>
                    <a:pt x="245" y="1133"/>
                  </a:lnTo>
                  <a:lnTo>
                    <a:pt x="257" y="1128"/>
                  </a:lnTo>
                  <a:lnTo>
                    <a:pt x="268" y="1126"/>
                  </a:lnTo>
                  <a:lnTo>
                    <a:pt x="278" y="1120"/>
                  </a:lnTo>
                  <a:lnTo>
                    <a:pt x="282" y="1113"/>
                  </a:lnTo>
                  <a:lnTo>
                    <a:pt x="285" y="1110"/>
                  </a:lnTo>
                  <a:lnTo>
                    <a:pt x="295" y="1104"/>
                  </a:lnTo>
                  <a:lnTo>
                    <a:pt x="298" y="1100"/>
                  </a:lnTo>
                  <a:lnTo>
                    <a:pt x="300" y="1094"/>
                  </a:lnTo>
                  <a:lnTo>
                    <a:pt x="298" y="1087"/>
                  </a:lnTo>
                  <a:lnTo>
                    <a:pt x="296" y="1084"/>
                  </a:lnTo>
                  <a:lnTo>
                    <a:pt x="295" y="1083"/>
                  </a:lnTo>
                  <a:lnTo>
                    <a:pt x="295" y="1081"/>
                  </a:lnTo>
                  <a:lnTo>
                    <a:pt x="295" y="1073"/>
                  </a:lnTo>
                  <a:lnTo>
                    <a:pt x="306" y="1065"/>
                  </a:lnTo>
                  <a:lnTo>
                    <a:pt x="318" y="1057"/>
                  </a:lnTo>
                  <a:lnTo>
                    <a:pt x="320" y="1055"/>
                  </a:lnTo>
                  <a:lnTo>
                    <a:pt x="318" y="1039"/>
                  </a:lnTo>
                  <a:lnTo>
                    <a:pt x="316" y="1034"/>
                  </a:lnTo>
                  <a:lnTo>
                    <a:pt x="321" y="1024"/>
                  </a:lnTo>
                  <a:lnTo>
                    <a:pt x="328" y="1010"/>
                  </a:lnTo>
                  <a:lnTo>
                    <a:pt x="328" y="1005"/>
                  </a:lnTo>
                  <a:lnTo>
                    <a:pt x="328" y="981"/>
                  </a:lnTo>
                  <a:lnTo>
                    <a:pt x="310" y="963"/>
                  </a:lnTo>
                  <a:lnTo>
                    <a:pt x="301" y="953"/>
                  </a:lnTo>
                  <a:lnTo>
                    <a:pt x="293" y="945"/>
                  </a:lnTo>
                  <a:lnTo>
                    <a:pt x="282" y="930"/>
                  </a:lnTo>
                  <a:lnTo>
                    <a:pt x="277" y="914"/>
                  </a:lnTo>
                  <a:lnTo>
                    <a:pt x="272" y="908"/>
                  </a:lnTo>
                  <a:lnTo>
                    <a:pt x="270" y="905"/>
                  </a:lnTo>
                  <a:lnTo>
                    <a:pt x="275" y="895"/>
                  </a:lnTo>
                  <a:lnTo>
                    <a:pt x="286" y="885"/>
                  </a:lnTo>
                  <a:lnTo>
                    <a:pt x="285" y="875"/>
                  </a:lnTo>
                  <a:lnTo>
                    <a:pt x="285" y="869"/>
                  </a:lnTo>
                  <a:lnTo>
                    <a:pt x="291" y="864"/>
                  </a:lnTo>
                  <a:lnTo>
                    <a:pt x="295" y="856"/>
                  </a:lnTo>
                  <a:lnTo>
                    <a:pt x="296" y="854"/>
                  </a:lnTo>
                  <a:lnTo>
                    <a:pt x="298" y="846"/>
                  </a:lnTo>
                  <a:lnTo>
                    <a:pt x="303" y="841"/>
                  </a:lnTo>
                  <a:lnTo>
                    <a:pt x="295" y="814"/>
                  </a:lnTo>
                  <a:lnTo>
                    <a:pt x="298" y="803"/>
                  </a:lnTo>
                  <a:lnTo>
                    <a:pt x="308" y="795"/>
                  </a:lnTo>
                  <a:lnTo>
                    <a:pt x="318" y="777"/>
                  </a:lnTo>
                  <a:lnTo>
                    <a:pt x="326" y="767"/>
                  </a:lnTo>
                  <a:lnTo>
                    <a:pt x="338" y="754"/>
                  </a:lnTo>
                  <a:lnTo>
                    <a:pt x="343" y="736"/>
                  </a:lnTo>
                  <a:lnTo>
                    <a:pt x="333" y="730"/>
                  </a:lnTo>
                  <a:lnTo>
                    <a:pt x="333" y="720"/>
                  </a:lnTo>
                  <a:lnTo>
                    <a:pt x="334" y="712"/>
                  </a:lnTo>
                  <a:lnTo>
                    <a:pt x="333" y="709"/>
                  </a:lnTo>
                  <a:lnTo>
                    <a:pt x="331" y="709"/>
                  </a:lnTo>
                  <a:lnTo>
                    <a:pt x="329" y="709"/>
                  </a:lnTo>
                  <a:lnTo>
                    <a:pt x="325" y="701"/>
                  </a:lnTo>
                  <a:lnTo>
                    <a:pt x="313" y="693"/>
                  </a:lnTo>
                  <a:lnTo>
                    <a:pt x="301" y="693"/>
                  </a:lnTo>
                  <a:lnTo>
                    <a:pt x="288" y="689"/>
                  </a:lnTo>
                  <a:lnTo>
                    <a:pt x="296" y="680"/>
                  </a:lnTo>
                  <a:lnTo>
                    <a:pt x="288" y="675"/>
                  </a:lnTo>
                  <a:lnTo>
                    <a:pt x="285" y="665"/>
                  </a:lnTo>
                  <a:lnTo>
                    <a:pt x="288" y="659"/>
                  </a:lnTo>
                  <a:lnTo>
                    <a:pt x="288" y="647"/>
                  </a:lnTo>
                  <a:lnTo>
                    <a:pt x="286" y="642"/>
                  </a:lnTo>
                  <a:lnTo>
                    <a:pt x="282" y="634"/>
                  </a:lnTo>
                  <a:lnTo>
                    <a:pt x="278" y="628"/>
                  </a:lnTo>
                  <a:lnTo>
                    <a:pt x="282" y="618"/>
                  </a:lnTo>
                  <a:lnTo>
                    <a:pt x="286" y="605"/>
                  </a:lnTo>
                  <a:lnTo>
                    <a:pt x="293" y="599"/>
                  </a:lnTo>
                  <a:lnTo>
                    <a:pt x="300" y="594"/>
                  </a:lnTo>
                  <a:lnTo>
                    <a:pt x="305" y="592"/>
                  </a:lnTo>
                  <a:lnTo>
                    <a:pt x="308" y="579"/>
                  </a:lnTo>
                  <a:lnTo>
                    <a:pt x="311" y="568"/>
                  </a:lnTo>
                  <a:lnTo>
                    <a:pt x="325" y="566"/>
                  </a:lnTo>
                  <a:lnTo>
                    <a:pt x="336" y="565"/>
                  </a:lnTo>
                  <a:lnTo>
                    <a:pt x="341" y="552"/>
                  </a:lnTo>
                  <a:lnTo>
                    <a:pt x="349" y="544"/>
                  </a:lnTo>
                  <a:lnTo>
                    <a:pt x="353" y="542"/>
                  </a:lnTo>
                  <a:lnTo>
                    <a:pt x="358" y="536"/>
                  </a:lnTo>
                  <a:lnTo>
                    <a:pt x="359" y="532"/>
                  </a:lnTo>
                  <a:lnTo>
                    <a:pt x="344" y="516"/>
                  </a:lnTo>
                  <a:lnTo>
                    <a:pt x="341" y="505"/>
                  </a:lnTo>
                  <a:lnTo>
                    <a:pt x="354" y="497"/>
                  </a:lnTo>
                  <a:lnTo>
                    <a:pt x="359" y="489"/>
                  </a:lnTo>
                  <a:lnTo>
                    <a:pt x="363" y="479"/>
                  </a:lnTo>
                  <a:lnTo>
                    <a:pt x="363" y="474"/>
                  </a:lnTo>
                  <a:lnTo>
                    <a:pt x="364" y="469"/>
                  </a:lnTo>
                  <a:lnTo>
                    <a:pt x="363" y="460"/>
                  </a:lnTo>
                  <a:lnTo>
                    <a:pt x="358" y="455"/>
                  </a:lnTo>
                  <a:lnTo>
                    <a:pt x="351" y="456"/>
                  </a:lnTo>
                  <a:lnTo>
                    <a:pt x="344" y="450"/>
                  </a:lnTo>
                  <a:lnTo>
                    <a:pt x="348" y="439"/>
                  </a:lnTo>
                  <a:lnTo>
                    <a:pt x="344" y="426"/>
                  </a:lnTo>
                  <a:lnTo>
                    <a:pt x="334" y="417"/>
                  </a:lnTo>
                  <a:lnTo>
                    <a:pt x="325" y="416"/>
                  </a:lnTo>
                  <a:lnTo>
                    <a:pt x="323" y="411"/>
                  </a:lnTo>
                  <a:lnTo>
                    <a:pt x="325" y="403"/>
                  </a:lnTo>
                  <a:lnTo>
                    <a:pt x="326" y="395"/>
                  </a:lnTo>
                  <a:lnTo>
                    <a:pt x="321" y="385"/>
                  </a:lnTo>
                  <a:lnTo>
                    <a:pt x="303" y="385"/>
                  </a:lnTo>
                  <a:lnTo>
                    <a:pt x="306" y="377"/>
                  </a:lnTo>
                  <a:lnTo>
                    <a:pt x="303" y="369"/>
                  </a:lnTo>
                  <a:lnTo>
                    <a:pt x="296" y="372"/>
                  </a:lnTo>
                  <a:lnTo>
                    <a:pt x="291" y="375"/>
                  </a:lnTo>
                  <a:lnTo>
                    <a:pt x="283" y="371"/>
                  </a:lnTo>
                  <a:lnTo>
                    <a:pt x="290" y="359"/>
                  </a:lnTo>
                  <a:lnTo>
                    <a:pt x="293" y="354"/>
                  </a:lnTo>
                  <a:lnTo>
                    <a:pt x="291" y="354"/>
                  </a:lnTo>
                  <a:lnTo>
                    <a:pt x="295" y="348"/>
                  </a:lnTo>
                  <a:lnTo>
                    <a:pt x="298" y="335"/>
                  </a:lnTo>
                  <a:lnTo>
                    <a:pt x="301" y="327"/>
                  </a:lnTo>
                  <a:lnTo>
                    <a:pt x="305" y="317"/>
                  </a:lnTo>
                  <a:lnTo>
                    <a:pt x="310" y="307"/>
                  </a:lnTo>
                  <a:lnTo>
                    <a:pt x="300" y="304"/>
                  </a:lnTo>
                  <a:lnTo>
                    <a:pt x="290" y="301"/>
                  </a:lnTo>
                  <a:lnTo>
                    <a:pt x="288" y="296"/>
                  </a:lnTo>
                  <a:lnTo>
                    <a:pt x="286" y="293"/>
                  </a:lnTo>
                  <a:lnTo>
                    <a:pt x="283" y="288"/>
                  </a:lnTo>
                  <a:lnTo>
                    <a:pt x="283" y="282"/>
                  </a:lnTo>
                  <a:lnTo>
                    <a:pt x="295" y="272"/>
                  </a:lnTo>
                  <a:lnTo>
                    <a:pt x="298" y="259"/>
                  </a:lnTo>
                  <a:lnTo>
                    <a:pt x="305" y="248"/>
                  </a:lnTo>
                  <a:lnTo>
                    <a:pt x="311" y="241"/>
                  </a:lnTo>
                  <a:lnTo>
                    <a:pt x="313" y="233"/>
                  </a:lnTo>
                  <a:lnTo>
                    <a:pt x="321" y="227"/>
                  </a:lnTo>
                  <a:lnTo>
                    <a:pt x="325" y="225"/>
                  </a:lnTo>
                  <a:lnTo>
                    <a:pt x="328" y="228"/>
                  </a:lnTo>
                  <a:lnTo>
                    <a:pt x="329" y="231"/>
                  </a:lnTo>
                  <a:lnTo>
                    <a:pt x="336" y="231"/>
                  </a:lnTo>
                  <a:lnTo>
                    <a:pt x="336" y="238"/>
                  </a:lnTo>
                  <a:lnTo>
                    <a:pt x="348" y="238"/>
                  </a:lnTo>
                  <a:lnTo>
                    <a:pt x="359" y="240"/>
                  </a:lnTo>
                  <a:lnTo>
                    <a:pt x="363" y="227"/>
                  </a:lnTo>
                  <a:lnTo>
                    <a:pt x="372" y="222"/>
                  </a:lnTo>
                  <a:lnTo>
                    <a:pt x="384" y="218"/>
                  </a:lnTo>
                  <a:lnTo>
                    <a:pt x="396" y="210"/>
                  </a:lnTo>
                  <a:lnTo>
                    <a:pt x="397" y="220"/>
                  </a:lnTo>
                  <a:lnTo>
                    <a:pt x="399" y="215"/>
                  </a:lnTo>
                  <a:lnTo>
                    <a:pt x="406" y="204"/>
                  </a:lnTo>
                  <a:lnTo>
                    <a:pt x="411" y="194"/>
                  </a:lnTo>
                  <a:lnTo>
                    <a:pt x="417" y="183"/>
                  </a:lnTo>
                  <a:lnTo>
                    <a:pt x="415" y="172"/>
                  </a:lnTo>
                  <a:lnTo>
                    <a:pt x="419" y="168"/>
                  </a:lnTo>
                  <a:lnTo>
                    <a:pt x="422" y="160"/>
                  </a:lnTo>
                  <a:lnTo>
                    <a:pt x="422" y="155"/>
                  </a:lnTo>
                  <a:lnTo>
                    <a:pt x="415" y="144"/>
                  </a:lnTo>
                  <a:lnTo>
                    <a:pt x="409" y="141"/>
                  </a:lnTo>
                  <a:lnTo>
                    <a:pt x="402" y="133"/>
                  </a:lnTo>
                  <a:lnTo>
                    <a:pt x="401" y="118"/>
                  </a:lnTo>
                  <a:lnTo>
                    <a:pt x="401" y="115"/>
                  </a:lnTo>
                  <a:lnTo>
                    <a:pt x="409" y="104"/>
                  </a:lnTo>
                  <a:lnTo>
                    <a:pt x="417" y="95"/>
                  </a:lnTo>
                  <a:lnTo>
                    <a:pt x="422" y="81"/>
                  </a:lnTo>
                  <a:lnTo>
                    <a:pt x="424" y="73"/>
                  </a:lnTo>
                  <a:lnTo>
                    <a:pt x="427" y="68"/>
                  </a:lnTo>
                  <a:lnTo>
                    <a:pt x="430" y="66"/>
                  </a:lnTo>
                  <a:lnTo>
                    <a:pt x="435" y="66"/>
                  </a:lnTo>
                  <a:lnTo>
                    <a:pt x="439" y="68"/>
                  </a:lnTo>
                  <a:lnTo>
                    <a:pt x="439" y="70"/>
                  </a:lnTo>
                  <a:lnTo>
                    <a:pt x="442" y="74"/>
                  </a:lnTo>
                  <a:lnTo>
                    <a:pt x="447" y="79"/>
                  </a:lnTo>
                  <a:lnTo>
                    <a:pt x="449" y="78"/>
                  </a:lnTo>
                  <a:lnTo>
                    <a:pt x="454" y="78"/>
                  </a:lnTo>
                  <a:lnTo>
                    <a:pt x="455" y="78"/>
                  </a:lnTo>
                  <a:lnTo>
                    <a:pt x="458" y="83"/>
                  </a:lnTo>
                  <a:lnTo>
                    <a:pt x="463" y="87"/>
                  </a:lnTo>
                  <a:lnTo>
                    <a:pt x="470" y="87"/>
                  </a:lnTo>
                  <a:lnTo>
                    <a:pt x="475" y="86"/>
                  </a:lnTo>
                  <a:lnTo>
                    <a:pt x="477" y="86"/>
                  </a:lnTo>
                  <a:lnTo>
                    <a:pt x="482" y="87"/>
                  </a:lnTo>
                  <a:lnTo>
                    <a:pt x="485" y="86"/>
                  </a:lnTo>
                  <a:lnTo>
                    <a:pt x="488" y="84"/>
                  </a:lnTo>
                  <a:lnTo>
                    <a:pt x="492" y="81"/>
                  </a:lnTo>
                  <a:lnTo>
                    <a:pt x="492" y="76"/>
                  </a:lnTo>
                  <a:lnTo>
                    <a:pt x="495" y="71"/>
                  </a:lnTo>
                  <a:lnTo>
                    <a:pt x="501" y="70"/>
                  </a:lnTo>
                  <a:lnTo>
                    <a:pt x="503" y="65"/>
                  </a:lnTo>
                  <a:lnTo>
                    <a:pt x="505" y="62"/>
                  </a:lnTo>
                  <a:lnTo>
                    <a:pt x="505" y="58"/>
                  </a:lnTo>
                  <a:lnTo>
                    <a:pt x="508" y="53"/>
                  </a:lnTo>
                  <a:lnTo>
                    <a:pt x="508" y="47"/>
                  </a:lnTo>
                  <a:lnTo>
                    <a:pt x="511" y="42"/>
                  </a:lnTo>
                  <a:lnTo>
                    <a:pt x="515" y="36"/>
                  </a:lnTo>
                  <a:lnTo>
                    <a:pt x="513" y="31"/>
                  </a:lnTo>
                  <a:lnTo>
                    <a:pt x="513" y="26"/>
                  </a:lnTo>
                  <a:lnTo>
                    <a:pt x="515" y="24"/>
                  </a:lnTo>
                  <a:lnTo>
                    <a:pt x="516" y="21"/>
                  </a:lnTo>
                  <a:lnTo>
                    <a:pt x="518" y="16"/>
                  </a:lnTo>
                  <a:lnTo>
                    <a:pt x="521" y="13"/>
                  </a:lnTo>
                  <a:lnTo>
                    <a:pt x="526" y="11"/>
                  </a:lnTo>
                  <a:lnTo>
                    <a:pt x="536" y="5"/>
                  </a:lnTo>
                  <a:lnTo>
                    <a:pt x="543" y="2"/>
                  </a:lnTo>
                  <a:lnTo>
                    <a:pt x="553" y="0"/>
                  </a:lnTo>
                  <a:lnTo>
                    <a:pt x="561" y="2"/>
                  </a:lnTo>
                  <a:lnTo>
                    <a:pt x="566" y="0"/>
                  </a:lnTo>
                  <a:lnTo>
                    <a:pt x="569" y="2"/>
                  </a:lnTo>
                  <a:lnTo>
                    <a:pt x="569" y="5"/>
                  </a:lnTo>
                  <a:lnTo>
                    <a:pt x="569" y="8"/>
                  </a:lnTo>
                  <a:lnTo>
                    <a:pt x="569" y="11"/>
                  </a:lnTo>
                  <a:lnTo>
                    <a:pt x="571" y="15"/>
                  </a:lnTo>
                  <a:lnTo>
                    <a:pt x="578" y="19"/>
                  </a:lnTo>
                  <a:lnTo>
                    <a:pt x="583" y="21"/>
                  </a:lnTo>
                  <a:lnTo>
                    <a:pt x="586" y="23"/>
                  </a:lnTo>
                  <a:lnTo>
                    <a:pt x="588" y="24"/>
                  </a:lnTo>
                  <a:lnTo>
                    <a:pt x="594" y="31"/>
                  </a:lnTo>
                  <a:lnTo>
                    <a:pt x="597" y="32"/>
                  </a:lnTo>
                  <a:lnTo>
                    <a:pt x="602" y="34"/>
                  </a:lnTo>
                  <a:lnTo>
                    <a:pt x="604" y="37"/>
                  </a:lnTo>
                  <a:lnTo>
                    <a:pt x="606" y="39"/>
                  </a:lnTo>
                  <a:lnTo>
                    <a:pt x="607" y="39"/>
                  </a:lnTo>
                  <a:lnTo>
                    <a:pt x="612" y="39"/>
                  </a:lnTo>
                  <a:lnTo>
                    <a:pt x="619" y="37"/>
                  </a:lnTo>
                  <a:lnTo>
                    <a:pt x="619" y="44"/>
                  </a:lnTo>
                  <a:lnTo>
                    <a:pt x="621" y="47"/>
                  </a:lnTo>
                  <a:lnTo>
                    <a:pt x="622" y="49"/>
                  </a:lnTo>
                  <a:lnTo>
                    <a:pt x="626" y="45"/>
                  </a:lnTo>
                  <a:lnTo>
                    <a:pt x="629" y="45"/>
                  </a:lnTo>
                  <a:lnTo>
                    <a:pt x="634" y="50"/>
                  </a:lnTo>
                  <a:lnTo>
                    <a:pt x="644" y="52"/>
                  </a:lnTo>
                  <a:lnTo>
                    <a:pt x="650" y="53"/>
                  </a:lnTo>
                  <a:lnTo>
                    <a:pt x="654" y="55"/>
                  </a:lnTo>
                  <a:lnTo>
                    <a:pt x="655" y="58"/>
                  </a:lnTo>
                  <a:lnTo>
                    <a:pt x="660" y="63"/>
                  </a:lnTo>
                  <a:lnTo>
                    <a:pt x="664" y="66"/>
                  </a:lnTo>
                  <a:lnTo>
                    <a:pt x="667" y="70"/>
                  </a:lnTo>
                  <a:lnTo>
                    <a:pt x="670" y="71"/>
                  </a:lnTo>
                  <a:lnTo>
                    <a:pt x="677" y="71"/>
                  </a:lnTo>
                  <a:lnTo>
                    <a:pt x="683" y="70"/>
                  </a:lnTo>
                  <a:lnTo>
                    <a:pt x="685" y="70"/>
                  </a:lnTo>
                  <a:lnTo>
                    <a:pt x="688" y="70"/>
                  </a:lnTo>
                  <a:lnTo>
                    <a:pt x="697" y="70"/>
                  </a:lnTo>
                  <a:lnTo>
                    <a:pt x="705" y="73"/>
                  </a:lnTo>
                  <a:lnTo>
                    <a:pt x="710" y="76"/>
                  </a:lnTo>
                  <a:lnTo>
                    <a:pt x="713" y="78"/>
                  </a:lnTo>
                  <a:lnTo>
                    <a:pt x="718" y="73"/>
                  </a:lnTo>
                  <a:lnTo>
                    <a:pt x="720" y="71"/>
                  </a:lnTo>
                  <a:lnTo>
                    <a:pt x="726" y="66"/>
                  </a:lnTo>
                  <a:lnTo>
                    <a:pt x="736" y="68"/>
                  </a:lnTo>
                  <a:lnTo>
                    <a:pt x="745" y="68"/>
                  </a:lnTo>
                  <a:lnTo>
                    <a:pt x="750" y="68"/>
                  </a:lnTo>
                  <a:lnTo>
                    <a:pt x="761" y="70"/>
                  </a:lnTo>
                  <a:lnTo>
                    <a:pt x="763" y="70"/>
                  </a:lnTo>
                  <a:lnTo>
                    <a:pt x="766" y="70"/>
                  </a:lnTo>
                  <a:lnTo>
                    <a:pt x="769" y="73"/>
                  </a:lnTo>
                  <a:lnTo>
                    <a:pt x="774" y="76"/>
                  </a:lnTo>
                  <a:lnTo>
                    <a:pt x="776" y="76"/>
                  </a:lnTo>
                  <a:lnTo>
                    <a:pt x="784" y="74"/>
                  </a:lnTo>
                  <a:lnTo>
                    <a:pt x="796" y="73"/>
                  </a:lnTo>
                  <a:lnTo>
                    <a:pt x="806" y="68"/>
                  </a:lnTo>
                  <a:lnTo>
                    <a:pt x="809" y="66"/>
                  </a:lnTo>
                  <a:lnTo>
                    <a:pt x="814" y="68"/>
                  </a:lnTo>
                  <a:lnTo>
                    <a:pt x="816" y="68"/>
                  </a:lnTo>
                  <a:lnTo>
                    <a:pt x="819" y="73"/>
                  </a:lnTo>
                  <a:lnTo>
                    <a:pt x="826" y="79"/>
                  </a:lnTo>
                  <a:lnTo>
                    <a:pt x="832" y="79"/>
                  </a:lnTo>
                  <a:lnTo>
                    <a:pt x="834" y="79"/>
                  </a:lnTo>
                  <a:lnTo>
                    <a:pt x="850" y="81"/>
                  </a:lnTo>
                  <a:lnTo>
                    <a:pt x="860" y="74"/>
                  </a:lnTo>
                  <a:lnTo>
                    <a:pt x="867" y="68"/>
                  </a:lnTo>
                  <a:lnTo>
                    <a:pt x="879" y="65"/>
                  </a:lnTo>
                  <a:lnTo>
                    <a:pt x="887" y="62"/>
                  </a:lnTo>
                  <a:lnTo>
                    <a:pt x="892" y="57"/>
                  </a:lnTo>
                  <a:lnTo>
                    <a:pt x="897" y="52"/>
                  </a:lnTo>
                  <a:lnTo>
                    <a:pt x="900" y="49"/>
                  </a:lnTo>
                  <a:lnTo>
                    <a:pt x="907" y="45"/>
                  </a:lnTo>
                  <a:lnTo>
                    <a:pt x="910" y="44"/>
                  </a:lnTo>
                  <a:lnTo>
                    <a:pt x="915" y="42"/>
                  </a:lnTo>
                  <a:lnTo>
                    <a:pt x="925" y="37"/>
                  </a:lnTo>
                  <a:lnTo>
                    <a:pt x="932" y="34"/>
                  </a:lnTo>
                  <a:lnTo>
                    <a:pt x="936" y="32"/>
                  </a:lnTo>
                  <a:lnTo>
                    <a:pt x="940" y="34"/>
                  </a:lnTo>
                  <a:lnTo>
                    <a:pt x="945" y="34"/>
                  </a:lnTo>
                  <a:lnTo>
                    <a:pt x="951" y="36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41" name="Freeform 242"/>
            <p:cNvSpPr>
              <a:spLocks/>
            </p:cNvSpPr>
            <p:nvPr/>
          </p:nvSpPr>
          <p:spPr bwMode="auto">
            <a:xfrm>
              <a:off x="1066800" y="8657433"/>
              <a:ext cx="755650" cy="1246188"/>
            </a:xfrm>
            <a:custGeom>
              <a:avLst/>
              <a:gdLst>
                <a:gd name="T0" fmla="*/ 597 w 951"/>
                <a:gd name="T1" fmla="*/ 725 h 1570"/>
                <a:gd name="T2" fmla="*/ 569 w 951"/>
                <a:gd name="T3" fmla="*/ 775 h 1570"/>
                <a:gd name="T4" fmla="*/ 602 w 951"/>
                <a:gd name="T5" fmla="*/ 827 h 1570"/>
                <a:gd name="T6" fmla="*/ 629 w 951"/>
                <a:gd name="T7" fmla="*/ 845 h 1570"/>
                <a:gd name="T8" fmla="*/ 657 w 951"/>
                <a:gd name="T9" fmla="*/ 874 h 1570"/>
                <a:gd name="T10" fmla="*/ 645 w 951"/>
                <a:gd name="T11" fmla="*/ 893 h 1570"/>
                <a:gd name="T12" fmla="*/ 614 w 951"/>
                <a:gd name="T13" fmla="*/ 906 h 1570"/>
                <a:gd name="T14" fmla="*/ 596 w 951"/>
                <a:gd name="T15" fmla="*/ 943 h 1570"/>
                <a:gd name="T16" fmla="*/ 564 w 951"/>
                <a:gd name="T17" fmla="*/ 1003 h 1570"/>
                <a:gd name="T18" fmla="*/ 561 w 951"/>
                <a:gd name="T19" fmla="*/ 1029 h 1570"/>
                <a:gd name="T20" fmla="*/ 576 w 951"/>
                <a:gd name="T21" fmla="*/ 1062 h 1570"/>
                <a:gd name="T22" fmla="*/ 592 w 951"/>
                <a:gd name="T23" fmla="*/ 1100 h 1570"/>
                <a:gd name="T24" fmla="*/ 576 w 951"/>
                <a:gd name="T25" fmla="*/ 1120 h 1570"/>
                <a:gd name="T26" fmla="*/ 576 w 951"/>
                <a:gd name="T27" fmla="*/ 1181 h 1570"/>
                <a:gd name="T28" fmla="*/ 576 w 951"/>
                <a:gd name="T29" fmla="*/ 1235 h 1570"/>
                <a:gd name="T30" fmla="*/ 581 w 951"/>
                <a:gd name="T31" fmla="*/ 1295 h 1570"/>
                <a:gd name="T32" fmla="*/ 559 w 951"/>
                <a:gd name="T33" fmla="*/ 1354 h 1570"/>
                <a:gd name="T34" fmla="*/ 574 w 951"/>
                <a:gd name="T35" fmla="*/ 1434 h 1570"/>
                <a:gd name="T36" fmla="*/ 556 w 951"/>
                <a:gd name="T37" fmla="*/ 1452 h 1570"/>
                <a:gd name="T38" fmla="*/ 467 w 951"/>
                <a:gd name="T39" fmla="*/ 1456 h 1570"/>
                <a:gd name="T40" fmla="*/ 414 w 951"/>
                <a:gd name="T41" fmla="*/ 1427 h 1570"/>
                <a:gd name="T42" fmla="*/ 372 w 951"/>
                <a:gd name="T43" fmla="*/ 1429 h 1570"/>
                <a:gd name="T44" fmla="*/ 280 w 951"/>
                <a:gd name="T45" fmla="*/ 1421 h 1570"/>
                <a:gd name="T46" fmla="*/ 225 w 951"/>
                <a:gd name="T47" fmla="*/ 1453 h 1570"/>
                <a:gd name="T48" fmla="*/ 172 w 951"/>
                <a:gd name="T49" fmla="*/ 1471 h 1570"/>
                <a:gd name="T50" fmla="*/ 131 w 951"/>
                <a:gd name="T51" fmla="*/ 1550 h 1570"/>
                <a:gd name="T52" fmla="*/ 83 w 951"/>
                <a:gd name="T53" fmla="*/ 1528 h 1570"/>
                <a:gd name="T54" fmla="*/ 27 w 951"/>
                <a:gd name="T55" fmla="*/ 1492 h 1570"/>
                <a:gd name="T56" fmla="*/ 4 w 951"/>
                <a:gd name="T57" fmla="*/ 1393 h 1570"/>
                <a:gd name="T58" fmla="*/ 40 w 951"/>
                <a:gd name="T59" fmla="*/ 1338 h 1570"/>
                <a:gd name="T60" fmla="*/ 101 w 951"/>
                <a:gd name="T61" fmla="*/ 1249 h 1570"/>
                <a:gd name="T62" fmla="*/ 191 w 951"/>
                <a:gd name="T63" fmla="*/ 1189 h 1570"/>
                <a:gd name="T64" fmla="*/ 257 w 951"/>
                <a:gd name="T65" fmla="*/ 1128 h 1570"/>
                <a:gd name="T66" fmla="*/ 295 w 951"/>
                <a:gd name="T67" fmla="*/ 1083 h 1570"/>
                <a:gd name="T68" fmla="*/ 328 w 951"/>
                <a:gd name="T69" fmla="*/ 1005 h 1570"/>
                <a:gd name="T70" fmla="*/ 286 w 951"/>
                <a:gd name="T71" fmla="*/ 885 h 1570"/>
                <a:gd name="T72" fmla="*/ 308 w 951"/>
                <a:gd name="T73" fmla="*/ 795 h 1570"/>
                <a:gd name="T74" fmla="*/ 329 w 951"/>
                <a:gd name="T75" fmla="*/ 709 h 1570"/>
                <a:gd name="T76" fmla="*/ 286 w 951"/>
                <a:gd name="T77" fmla="*/ 642 h 1570"/>
                <a:gd name="T78" fmla="*/ 325 w 951"/>
                <a:gd name="T79" fmla="*/ 566 h 1570"/>
                <a:gd name="T80" fmla="*/ 359 w 951"/>
                <a:gd name="T81" fmla="*/ 489 h 1570"/>
                <a:gd name="T82" fmla="*/ 334 w 951"/>
                <a:gd name="T83" fmla="*/ 417 h 1570"/>
                <a:gd name="T84" fmla="*/ 291 w 951"/>
                <a:gd name="T85" fmla="*/ 375 h 1570"/>
                <a:gd name="T86" fmla="*/ 300 w 951"/>
                <a:gd name="T87" fmla="*/ 304 h 1570"/>
                <a:gd name="T88" fmla="*/ 313 w 951"/>
                <a:gd name="T89" fmla="*/ 233 h 1570"/>
                <a:gd name="T90" fmla="*/ 372 w 951"/>
                <a:gd name="T91" fmla="*/ 222 h 1570"/>
                <a:gd name="T92" fmla="*/ 422 w 951"/>
                <a:gd name="T93" fmla="*/ 160 h 1570"/>
                <a:gd name="T94" fmla="*/ 424 w 951"/>
                <a:gd name="T95" fmla="*/ 73 h 1570"/>
                <a:gd name="T96" fmla="*/ 455 w 951"/>
                <a:gd name="T97" fmla="*/ 78 h 1570"/>
                <a:gd name="T98" fmla="*/ 492 w 951"/>
                <a:gd name="T99" fmla="*/ 76 h 1570"/>
                <a:gd name="T100" fmla="*/ 513 w 951"/>
                <a:gd name="T101" fmla="*/ 31 h 1570"/>
                <a:gd name="T102" fmla="*/ 561 w 951"/>
                <a:gd name="T103" fmla="*/ 2 h 1570"/>
                <a:gd name="T104" fmla="*/ 588 w 951"/>
                <a:gd name="T105" fmla="*/ 24 h 1570"/>
                <a:gd name="T106" fmla="*/ 621 w 951"/>
                <a:gd name="T107" fmla="*/ 47 h 1570"/>
                <a:gd name="T108" fmla="*/ 664 w 951"/>
                <a:gd name="T109" fmla="*/ 66 h 1570"/>
                <a:gd name="T110" fmla="*/ 713 w 951"/>
                <a:gd name="T111" fmla="*/ 78 h 1570"/>
                <a:gd name="T112" fmla="*/ 769 w 951"/>
                <a:gd name="T113" fmla="*/ 73 h 1570"/>
                <a:gd name="T114" fmla="*/ 826 w 951"/>
                <a:gd name="T115" fmla="*/ 79 h 1570"/>
                <a:gd name="T116" fmla="*/ 900 w 951"/>
                <a:gd name="T117" fmla="*/ 49 h 1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51" h="1570">
                  <a:moveTo>
                    <a:pt x="655" y="741"/>
                  </a:moveTo>
                  <a:lnTo>
                    <a:pt x="652" y="735"/>
                  </a:lnTo>
                  <a:lnTo>
                    <a:pt x="649" y="731"/>
                  </a:lnTo>
                  <a:lnTo>
                    <a:pt x="644" y="728"/>
                  </a:lnTo>
                  <a:lnTo>
                    <a:pt x="639" y="725"/>
                  </a:lnTo>
                  <a:lnTo>
                    <a:pt x="635" y="722"/>
                  </a:lnTo>
                  <a:lnTo>
                    <a:pt x="616" y="718"/>
                  </a:lnTo>
                  <a:lnTo>
                    <a:pt x="614" y="722"/>
                  </a:lnTo>
                  <a:lnTo>
                    <a:pt x="606" y="722"/>
                  </a:lnTo>
                  <a:lnTo>
                    <a:pt x="597" y="725"/>
                  </a:lnTo>
                  <a:lnTo>
                    <a:pt x="591" y="727"/>
                  </a:lnTo>
                  <a:lnTo>
                    <a:pt x="584" y="727"/>
                  </a:lnTo>
                  <a:lnTo>
                    <a:pt x="579" y="728"/>
                  </a:lnTo>
                  <a:lnTo>
                    <a:pt x="574" y="735"/>
                  </a:lnTo>
                  <a:lnTo>
                    <a:pt x="569" y="740"/>
                  </a:lnTo>
                  <a:lnTo>
                    <a:pt x="566" y="746"/>
                  </a:lnTo>
                  <a:lnTo>
                    <a:pt x="564" y="751"/>
                  </a:lnTo>
                  <a:lnTo>
                    <a:pt x="569" y="761"/>
                  </a:lnTo>
                  <a:lnTo>
                    <a:pt x="573" y="769"/>
                  </a:lnTo>
                  <a:lnTo>
                    <a:pt x="569" y="775"/>
                  </a:lnTo>
                  <a:lnTo>
                    <a:pt x="569" y="783"/>
                  </a:lnTo>
                  <a:lnTo>
                    <a:pt x="569" y="785"/>
                  </a:lnTo>
                  <a:lnTo>
                    <a:pt x="569" y="790"/>
                  </a:lnTo>
                  <a:lnTo>
                    <a:pt x="573" y="801"/>
                  </a:lnTo>
                  <a:lnTo>
                    <a:pt x="579" y="809"/>
                  </a:lnTo>
                  <a:lnTo>
                    <a:pt x="581" y="816"/>
                  </a:lnTo>
                  <a:lnTo>
                    <a:pt x="584" y="819"/>
                  </a:lnTo>
                  <a:lnTo>
                    <a:pt x="589" y="824"/>
                  </a:lnTo>
                  <a:lnTo>
                    <a:pt x="596" y="827"/>
                  </a:lnTo>
                  <a:lnTo>
                    <a:pt x="602" y="827"/>
                  </a:lnTo>
                  <a:lnTo>
                    <a:pt x="609" y="827"/>
                  </a:lnTo>
                  <a:lnTo>
                    <a:pt x="609" y="830"/>
                  </a:lnTo>
                  <a:lnTo>
                    <a:pt x="606" y="833"/>
                  </a:lnTo>
                  <a:lnTo>
                    <a:pt x="611" y="833"/>
                  </a:lnTo>
                  <a:lnTo>
                    <a:pt x="612" y="837"/>
                  </a:lnTo>
                  <a:lnTo>
                    <a:pt x="619" y="833"/>
                  </a:lnTo>
                  <a:lnTo>
                    <a:pt x="624" y="829"/>
                  </a:lnTo>
                  <a:lnTo>
                    <a:pt x="629" y="830"/>
                  </a:lnTo>
                  <a:lnTo>
                    <a:pt x="631" y="837"/>
                  </a:lnTo>
                  <a:lnTo>
                    <a:pt x="629" y="845"/>
                  </a:lnTo>
                  <a:lnTo>
                    <a:pt x="629" y="848"/>
                  </a:lnTo>
                  <a:lnTo>
                    <a:pt x="627" y="854"/>
                  </a:lnTo>
                  <a:lnTo>
                    <a:pt x="629" y="859"/>
                  </a:lnTo>
                  <a:lnTo>
                    <a:pt x="631" y="862"/>
                  </a:lnTo>
                  <a:lnTo>
                    <a:pt x="634" y="869"/>
                  </a:lnTo>
                  <a:lnTo>
                    <a:pt x="639" y="869"/>
                  </a:lnTo>
                  <a:lnTo>
                    <a:pt x="640" y="877"/>
                  </a:lnTo>
                  <a:lnTo>
                    <a:pt x="645" y="880"/>
                  </a:lnTo>
                  <a:lnTo>
                    <a:pt x="652" y="877"/>
                  </a:lnTo>
                  <a:lnTo>
                    <a:pt x="657" y="874"/>
                  </a:lnTo>
                  <a:lnTo>
                    <a:pt x="660" y="871"/>
                  </a:lnTo>
                  <a:lnTo>
                    <a:pt x="667" y="869"/>
                  </a:lnTo>
                  <a:lnTo>
                    <a:pt x="670" y="869"/>
                  </a:lnTo>
                  <a:lnTo>
                    <a:pt x="674" y="872"/>
                  </a:lnTo>
                  <a:lnTo>
                    <a:pt x="667" y="880"/>
                  </a:lnTo>
                  <a:lnTo>
                    <a:pt x="660" y="884"/>
                  </a:lnTo>
                  <a:lnTo>
                    <a:pt x="655" y="888"/>
                  </a:lnTo>
                  <a:lnTo>
                    <a:pt x="652" y="892"/>
                  </a:lnTo>
                  <a:lnTo>
                    <a:pt x="649" y="893"/>
                  </a:lnTo>
                  <a:lnTo>
                    <a:pt x="645" y="893"/>
                  </a:lnTo>
                  <a:lnTo>
                    <a:pt x="640" y="896"/>
                  </a:lnTo>
                  <a:lnTo>
                    <a:pt x="637" y="898"/>
                  </a:lnTo>
                  <a:lnTo>
                    <a:pt x="634" y="896"/>
                  </a:lnTo>
                  <a:lnTo>
                    <a:pt x="631" y="896"/>
                  </a:lnTo>
                  <a:lnTo>
                    <a:pt x="627" y="895"/>
                  </a:lnTo>
                  <a:lnTo>
                    <a:pt x="626" y="892"/>
                  </a:lnTo>
                  <a:lnTo>
                    <a:pt x="619" y="892"/>
                  </a:lnTo>
                  <a:lnTo>
                    <a:pt x="614" y="895"/>
                  </a:lnTo>
                  <a:lnTo>
                    <a:pt x="614" y="901"/>
                  </a:lnTo>
                  <a:lnTo>
                    <a:pt x="614" y="906"/>
                  </a:lnTo>
                  <a:lnTo>
                    <a:pt x="612" y="909"/>
                  </a:lnTo>
                  <a:lnTo>
                    <a:pt x="611" y="913"/>
                  </a:lnTo>
                  <a:lnTo>
                    <a:pt x="607" y="914"/>
                  </a:lnTo>
                  <a:lnTo>
                    <a:pt x="606" y="916"/>
                  </a:lnTo>
                  <a:lnTo>
                    <a:pt x="604" y="929"/>
                  </a:lnTo>
                  <a:lnTo>
                    <a:pt x="602" y="934"/>
                  </a:lnTo>
                  <a:lnTo>
                    <a:pt x="604" y="937"/>
                  </a:lnTo>
                  <a:lnTo>
                    <a:pt x="599" y="937"/>
                  </a:lnTo>
                  <a:lnTo>
                    <a:pt x="597" y="942"/>
                  </a:lnTo>
                  <a:lnTo>
                    <a:pt x="596" y="943"/>
                  </a:lnTo>
                  <a:lnTo>
                    <a:pt x="594" y="951"/>
                  </a:lnTo>
                  <a:lnTo>
                    <a:pt x="592" y="958"/>
                  </a:lnTo>
                  <a:lnTo>
                    <a:pt x="591" y="963"/>
                  </a:lnTo>
                  <a:lnTo>
                    <a:pt x="586" y="966"/>
                  </a:lnTo>
                  <a:lnTo>
                    <a:pt x="581" y="969"/>
                  </a:lnTo>
                  <a:lnTo>
                    <a:pt x="576" y="973"/>
                  </a:lnTo>
                  <a:lnTo>
                    <a:pt x="571" y="974"/>
                  </a:lnTo>
                  <a:lnTo>
                    <a:pt x="569" y="985"/>
                  </a:lnTo>
                  <a:lnTo>
                    <a:pt x="566" y="995"/>
                  </a:lnTo>
                  <a:lnTo>
                    <a:pt x="564" y="1003"/>
                  </a:lnTo>
                  <a:lnTo>
                    <a:pt x="564" y="1011"/>
                  </a:lnTo>
                  <a:lnTo>
                    <a:pt x="566" y="1016"/>
                  </a:lnTo>
                  <a:lnTo>
                    <a:pt x="566" y="1019"/>
                  </a:lnTo>
                  <a:lnTo>
                    <a:pt x="566" y="1023"/>
                  </a:lnTo>
                  <a:lnTo>
                    <a:pt x="566" y="1024"/>
                  </a:lnTo>
                  <a:lnTo>
                    <a:pt x="564" y="1024"/>
                  </a:lnTo>
                  <a:lnTo>
                    <a:pt x="561" y="1026"/>
                  </a:lnTo>
                  <a:lnTo>
                    <a:pt x="559" y="1026"/>
                  </a:lnTo>
                  <a:lnTo>
                    <a:pt x="559" y="1028"/>
                  </a:lnTo>
                  <a:lnTo>
                    <a:pt x="561" y="1029"/>
                  </a:lnTo>
                  <a:lnTo>
                    <a:pt x="564" y="1029"/>
                  </a:lnTo>
                  <a:lnTo>
                    <a:pt x="569" y="1029"/>
                  </a:lnTo>
                  <a:lnTo>
                    <a:pt x="571" y="1032"/>
                  </a:lnTo>
                  <a:lnTo>
                    <a:pt x="571" y="1036"/>
                  </a:lnTo>
                  <a:lnTo>
                    <a:pt x="573" y="1037"/>
                  </a:lnTo>
                  <a:lnTo>
                    <a:pt x="576" y="1042"/>
                  </a:lnTo>
                  <a:lnTo>
                    <a:pt x="573" y="1047"/>
                  </a:lnTo>
                  <a:lnTo>
                    <a:pt x="571" y="1052"/>
                  </a:lnTo>
                  <a:lnTo>
                    <a:pt x="573" y="1055"/>
                  </a:lnTo>
                  <a:lnTo>
                    <a:pt x="576" y="1062"/>
                  </a:lnTo>
                  <a:lnTo>
                    <a:pt x="581" y="1071"/>
                  </a:lnTo>
                  <a:lnTo>
                    <a:pt x="584" y="1078"/>
                  </a:lnTo>
                  <a:lnTo>
                    <a:pt x="589" y="1083"/>
                  </a:lnTo>
                  <a:lnTo>
                    <a:pt x="594" y="1083"/>
                  </a:lnTo>
                  <a:lnTo>
                    <a:pt x="602" y="1081"/>
                  </a:lnTo>
                  <a:lnTo>
                    <a:pt x="604" y="1086"/>
                  </a:lnTo>
                  <a:lnTo>
                    <a:pt x="602" y="1089"/>
                  </a:lnTo>
                  <a:lnTo>
                    <a:pt x="601" y="1092"/>
                  </a:lnTo>
                  <a:lnTo>
                    <a:pt x="596" y="1094"/>
                  </a:lnTo>
                  <a:lnTo>
                    <a:pt x="592" y="1100"/>
                  </a:lnTo>
                  <a:lnTo>
                    <a:pt x="597" y="1104"/>
                  </a:lnTo>
                  <a:lnTo>
                    <a:pt x="601" y="1107"/>
                  </a:lnTo>
                  <a:lnTo>
                    <a:pt x="601" y="1112"/>
                  </a:lnTo>
                  <a:lnTo>
                    <a:pt x="597" y="1115"/>
                  </a:lnTo>
                  <a:lnTo>
                    <a:pt x="596" y="1120"/>
                  </a:lnTo>
                  <a:lnTo>
                    <a:pt x="591" y="1123"/>
                  </a:lnTo>
                  <a:lnTo>
                    <a:pt x="588" y="1120"/>
                  </a:lnTo>
                  <a:lnTo>
                    <a:pt x="586" y="1117"/>
                  </a:lnTo>
                  <a:lnTo>
                    <a:pt x="581" y="1117"/>
                  </a:lnTo>
                  <a:lnTo>
                    <a:pt x="576" y="1120"/>
                  </a:lnTo>
                  <a:lnTo>
                    <a:pt x="574" y="1123"/>
                  </a:lnTo>
                  <a:lnTo>
                    <a:pt x="573" y="1125"/>
                  </a:lnTo>
                  <a:lnTo>
                    <a:pt x="573" y="1126"/>
                  </a:lnTo>
                  <a:lnTo>
                    <a:pt x="571" y="1133"/>
                  </a:lnTo>
                  <a:lnTo>
                    <a:pt x="571" y="1144"/>
                  </a:lnTo>
                  <a:lnTo>
                    <a:pt x="571" y="1155"/>
                  </a:lnTo>
                  <a:lnTo>
                    <a:pt x="571" y="1165"/>
                  </a:lnTo>
                  <a:lnTo>
                    <a:pt x="574" y="1175"/>
                  </a:lnTo>
                  <a:lnTo>
                    <a:pt x="576" y="1180"/>
                  </a:lnTo>
                  <a:lnTo>
                    <a:pt x="576" y="1181"/>
                  </a:lnTo>
                  <a:lnTo>
                    <a:pt x="574" y="1185"/>
                  </a:lnTo>
                  <a:lnTo>
                    <a:pt x="578" y="1186"/>
                  </a:lnTo>
                  <a:lnTo>
                    <a:pt x="579" y="1188"/>
                  </a:lnTo>
                  <a:lnTo>
                    <a:pt x="579" y="1197"/>
                  </a:lnTo>
                  <a:lnTo>
                    <a:pt x="579" y="1206"/>
                  </a:lnTo>
                  <a:lnTo>
                    <a:pt x="579" y="1210"/>
                  </a:lnTo>
                  <a:lnTo>
                    <a:pt x="581" y="1212"/>
                  </a:lnTo>
                  <a:lnTo>
                    <a:pt x="581" y="1218"/>
                  </a:lnTo>
                  <a:lnTo>
                    <a:pt x="579" y="1225"/>
                  </a:lnTo>
                  <a:lnTo>
                    <a:pt x="576" y="1235"/>
                  </a:lnTo>
                  <a:lnTo>
                    <a:pt x="574" y="1243"/>
                  </a:lnTo>
                  <a:lnTo>
                    <a:pt x="574" y="1246"/>
                  </a:lnTo>
                  <a:lnTo>
                    <a:pt x="576" y="1256"/>
                  </a:lnTo>
                  <a:lnTo>
                    <a:pt x="579" y="1262"/>
                  </a:lnTo>
                  <a:lnTo>
                    <a:pt x="581" y="1267"/>
                  </a:lnTo>
                  <a:lnTo>
                    <a:pt x="581" y="1269"/>
                  </a:lnTo>
                  <a:lnTo>
                    <a:pt x="584" y="1277"/>
                  </a:lnTo>
                  <a:lnTo>
                    <a:pt x="584" y="1282"/>
                  </a:lnTo>
                  <a:lnTo>
                    <a:pt x="581" y="1288"/>
                  </a:lnTo>
                  <a:lnTo>
                    <a:pt x="581" y="1295"/>
                  </a:lnTo>
                  <a:lnTo>
                    <a:pt x="574" y="1296"/>
                  </a:lnTo>
                  <a:lnTo>
                    <a:pt x="568" y="1299"/>
                  </a:lnTo>
                  <a:lnTo>
                    <a:pt x="564" y="1304"/>
                  </a:lnTo>
                  <a:lnTo>
                    <a:pt x="561" y="1309"/>
                  </a:lnTo>
                  <a:lnTo>
                    <a:pt x="559" y="1312"/>
                  </a:lnTo>
                  <a:lnTo>
                    <a:pt x="558" y="1316"/>
                  </a:lnTo>
                  <a:lnTo>
                    <a:pt x="556" y="1320"/>
                  </a:lnTo>
                  <a:lnTo>
                    <a:pt x="556" y="1332"/>
                  </a:lnTo>
                  <a:lnTo>
                    <a:pt x="558" y="1346"/>
                  </a:lnTo>
                  <a:lnTo>
                    <a:pt x="559" y="1354"/>
                  </a:lnTo>
                  <a:lnTo>
                    <a:pt x="559" y="1366"/>
                  </a:lnTo>
                  <a:lnTo>
                    <a:pt x="566" y="1400"/>
                  </a:lnTo>
                  <a:lnTo>
                    <a:pt x="564" y="1403"/>
                  </a:lnTo>
                  <a:lnTo>
                    <a:pt x="564" y="1411"/>
                  </a:lnTo>
                  <a:lnTo>
                    <a:pt x="568" y="1418"/>
                  </a:lnTo>
                  <a:lnTo>
                    <a:pt x="569" y="1421"/>
                  </a:lnTo>
                  <a:lnTo>
                    <a:pt x="571" y="1424"/>
                  </a:lnTo>
                  <a:lnTo>
                    <a:pt x="573" y="1426"/>
                  </a:lnTo>
                  <a:lnTo>
                    <a:pt x="573" y="1429"/>
                  </a:lnTo>
                  <a:lnTo>
                    <a:pt x="574" y="1434"/>
                  </a:lnTo>
                  <a:lnTo>
                    <a:pt x="576" y="1439"/>
                  </a:lnTo>
                  <a:lnTo>
                    <a:pt x="576" y="1443"/>
                  </a:lnTo>
                  <a:lnTo>
                    <a:pt x="576" y="1447"/>
                  </a:lnTo>
                  <a:lnTo>
                    <a:pt x="576" y="1450"/>
                  </a:lnTo>
                  <a:lnTo>
                    <a:pt x="578" y="1453"/>
                  </a:lnTo>
                  <a:lnTo>
                    <a:pt x="579" y="1455"/>
                  </a:lnTo>
                  <a:lnTo>
                    <a:pt x="576" y="1456"/>
                  </a:lnTo>
                  <a:lnTo>
                    <a:pt x="564" y="1460"/>
                  </a:lnTo>
                  <a:lnTo>
                    <a:pt x="561" y="1455"/>
                  </a:lnTo>
                  <a:lnTo>
                    <a:pt x="556" y="1452"/>
                  </a:lnTo>
                  <a:lnTo>
                    <a:pt x="546" y="1455"/>
                  </a:lnTo>
                  <a:lnTo>
                    <a:pt x="538" y="1461"/>
                  </a:lnTo>
                  <a:lnTo>
                    <a:pt x="531" y="1464"/>
                  </a:lnTo>
                  <a:lnTo>
                    <a:pt x="523" y="1464"/>
                  </a:lnTo>
                  <a:lnTo>
                    <a:pt x="521" y="1464"/>
                  </a:lnTo>
                  <a:lnTo>
                    <a:pt x="501" y="1461"/>
                  </a:lnTo>
                  <a:lnTo>
                    <a:pt x="493" y="1461"/>
                  </a:lnTo>
                  <a:lnTo>
                    <a:pt x="482" y="1463"/>
                  </a:lnTo>
                  <a:lnTo>
                    <a:pt x="477" y="1460"/>
                  </a:lnTo>
                  <a:lnTo>
                    <a:pt x="467" y="1456"/>
                  </a:lnTo>
                  <a:lnTo>
                    <a:pt x="457" y="1456"/>
                  </a:lnTo>
                  <a:lnTo>
                    <a:pt x="449" y="1455"/>
                  </a:lnTo>
                  <a:lnTo>
                    <a:pt x="439" y="1447"/>
                  </a:lnTo>
                  <a:lnTo>
                    <a:pt x="437" y="1442"/>
                  </a:lnTo>
                  <a:lnTo>
                    <a:pt x="435" y="1440"/>
                  </a:lnTo>
                  <a:lnTo>
                    <a:pt x="427" y="1434"/>
                  </a:lnTo>
                  <a:lnTo>
                    <a:pt x="424" y="1430"/>
                  </a:lnTo>
                  <a:lnTo>
                    <a:pt x="422" y="1429"/>
                  </a:lnTo>
                  <a:lnTo>
                    <a:pt x="419" y="1427"/>
                  </a:lnTo>
                  <a:lnTo>
                    <a:pt x="414" y="1427"/>
                  </a:lnTo>
                  <a:lnTo>
                    <a:pt x="409" y="1429"/>
                  </a:lnTo>
                  <a:lnTo>
                    <a:pt x="407" y="1430"/>
                  </a:lnTo>
                  <a:lnTo>
                    <a:pt x="404" y="1430"/>
                  </a:lnTo>
                  <a:lnTo>
                    <a:pt x="406" y="1427"/>
                  </a:lnTo>
                  <a:lnTo>
                    <a:pt x="406" y="1426"/>
                  </a:lnTo>
                  <a:lnTo>
                    <a:pt x="402" y="1424"/>
                  </a:lnTo>
                  <a:lnTo>
                    <a:pt x="401" y="1426"/>
                  </a:lnTo>
                  <a:lnTo>
                    <a:pt x="394" y="1419"/>
                  </a:lnTo>
                  <a:lnTo>
                    <a:pt x="382" y="1421"/>
                  </a:lnTo>
                  <a:lnTo>
                    <a:pt x="372" y="1429"/>
                  </a:lnTo>
                  <a:lnTo>
                    <a:pt x="359" y="1434"/>
                  </a:lnTo>
                  <a:lnTo>
                    <a:pt x="346" y="1435"/>
                  </a:lnTo>
                  <a:lnTo>
                    <a:pt x="333" y="1432"/>
                  </a:lnTo>
                  <a:lnTo>
                    <a:pt x="325" y="1432"/>
                  </a:lnTo>
                  <a:lnTo>
                    <a:pt x="315" y="1426"/>
                  </a:lnTo>
                  <a:lnTo>
                    <a:pt x="308" y="1421"/>
                  </a:lnTo>
                  <a:lnTo>
                    <a:pt x="296" y="1421"/>
                  </a:lnTo>
                  <a:lnTo>
                    <a:pt x="291" y="1418"/>
                  </a:lnTo>
                  <a:lnTo>
                    <a:pt x="283" y="1419"/>
                  </a:lnTo>
                  <a:lnTo>
                    <a:pt x="280" y="1421"/>
                  </a:lnTo>
                  <a:lnTo>
                    <a:pt x="278" y="1424"/>
                  </a:lnTo>
                  <a:lnTo>
                    <a:pt x="270" y="1422"/>
                  </a:lnTo>
                  <a:lnTo>
                    <a:pt x="257" y="1424"/>
                  </a:lnTo>
                  <a:lnTo>
                    <a:pt x="253" y="1434"/>
                  </a:lnTo>
                  <a:lnTo>
                    <a:pt x="248" y="1440"/>
                  </a:lnTo>
                  <a:lnTo>
                    <a:pt x="242" y="1445"/>
                  </a:lnTo>
                  <a:lnTo>
                    <a:pt x="237" y="1450"/>
                  </a:lnTo>
                  <a:lnTo>
                    <a:pt x="232" y="1450"/>
                  </a:lnTo>
                  <a:lnTo>
                    <a:pt x="229" y="1448"/>
                  </a:lnTo>
                  <a:lnTo>
                    <a:pt x="225" y="1453"/>
                  </a:lnTo>
                  <a:lnTo>
                    <a:pt x="222" y="1455"/>
                  </a:lnTo>
                  <a:lnTo>
                    <a:pt x="215" y="1452"/>
                  </a:lnTo>
                  <a:lnTo>
                    <a:pt x="212" y="1452"/>
                  </a:lnTo>
                  <a:lnTo>
                    <a:pt x="207" y="1452"/>
                  </a:lnTo>
                  <a:lnTo>
                    <a:pt x="205" y="1453"/>
                  </a:lnTo>
                  <a:lnTo>
                    <a:pt x="199" y="1461"/>
                  </a:lnTo>
                  <a:lnTo>
                    <a:pt x="187" y="1466"/>
                  </a:lnTo>
                  <a:lnTo>
                    <a:pt x="182" y="1466"/>
                  </a:lnTo>
                  <a:lnTo>
                    <a:pt x="179" y="1473"/>
                  </a:lnTo>
                  <a:lnTo>
                    <a:pt x="172" y="1471"/>
                  </a:lnTo>
                  <a:lnTo>
                    <a:pt x="169" y="1464"/>
                  </a:lnTo>
                  <a:lnTo>
                    <a:pt x="159" y="1469"/>
                  </a:lnTo>
                  <a:lnTo>
                    <a:pt x="151" y="1471"/>
                  </a:lnTo>
                  <a:lnTo>
                    <a:pt x="151" y="1482"/>
                  </a:lnTo>
                  <a:lnTo>
                    <a:pt x="153" y="1489"/>
                  </a:lnTo>
                  <a:lnTo>
                    <a:pt x="154" y="1502"/>
                  </a:lnTo>
                  <a:lnTo>
                    <a:pt x="151" y="1513"/>
                  </a:lnTo>
                  <a:lnTo>
                    <a:pt x="146" y="1521"/>
                  </a:lnTo>
                  <a:lnTo>
                    <a:pt x="139" y="1531"/>
                  </a:lnTo>
                  <a:lnTo>
                    <a:pt x="131" y="1550"/>
                  </a:lnTo>
                  <a:lnTo>
                    <a:pt x="128" y="1560"/>
                  </a:lnTo>
                  <a:lnTo>
                    <a:pt x="124" y="1563"/>
                  </a:lnTo>
                  <a:lnTo>
                    <a:pt x="121" y="1566"/>
                  </a:lnTo>
                  <a:lnTo>
                    <a:pt x="119" y="1570"/>
                  </a:lnTo>
                  <a:lnTo>
                    <a:pt x="118" y="1562"/>
                  </a:lnTo>
                  <a:lnTo>
                    <a:pt x="113" y="1550"/>
                  </a:lnTo>
                  <a:lnTo>
                    <a:pt x="105" y="1534"/>
                  </a:lnTo>
                  <a:lnTo>
                    <a:pt x="100" y="1532"/>
                  </a:lnTo>
                  <a:lnTo>
                    <a:pt x="96" y="1531"/>
                  </a:lnTo>
                  <a:lnTo>
                    <a:pt x="83" y="1528"/>
                  </a:lnTo>
                  <a:lnTo>
                    <a:pt x="73" y="1524"/>
                  </a:lnTo>
                  <a:lnTo>
                    <a:pt x="68" y="1519"/>
                  </a:lnTo>
                  <a:lnTo>
                    <a:pt x="62" y="1513"/>
                  </a:lnTo>
                  <a:lnTo>
                    <a:pt x="50" y="1507"/>
                  </a:lnTo>
                  <a:lnTo>
                    <a:pt x="40" y="1505"/>
                  </a:lnTo>
                  <a:lnTo>
                    <a:pt x="35" y="1507"/>
                  </a:lnTo>
                  <a:lnTo>
                    <a:pt x="28" y="1505"/>
                  </a:lnTo>
                  <a:lnTo>
                    <a:pt x="25" y="1500"/>
                  </a:lnTo>
                  <a:lnTo>
                    <a:pt x="22" y="1497"/>
                  </a:lnTo>
                  <a:lnTo>
                    <a:pt x="27" y="1492"/>
                  </a:lnTo>
                  <a:lnTo>
                    <a:pt x="32" y="1481"/>
                  </a:lnTo>
                  <a:lnTo>
                    <a:pt x="33" y="1468"/>
                  </a:lnTo>
                  <a:lnTo>
                    <a:pt x="22" y="1464"/>
                  </a:lnTo>
                  <a:lnTo>
                    <a:pt x="20" y="1458"/>
                  </a:lnTo>
                  <a:lnTo>
                    <a:pt x="19" y="1447"/>
                  </a:lnTo>
                  <a:lnTo>
                    <a:pt x="15" y="1440"/>
                  </a:lnTo>
                  <a:lnTo>
                    <a:pt x="10" y="1432"/>
                  </a:lnTo>
                  <a:lnTo>
                    <a:pt x="12" y="1416"/>
                  </a:lnTo>
                  <a:lnTo>
                    <a:pt x="9" y="1405"/>
                  </a:lnTo>
                  <a:lnTo>
                    <a:pt x="4" y="1393"/>
                  </a:lnTo>
                  <a:lnTo>
                    <a:pt x="0" y="1388"/>
                  </a:lnTo>
                  <a:lnTo>
                    <a:pt x="0" y="1384"/>
                  </a:lnTo>
                  <a:lnTo>
                    <a:pt x="2" y="1372"/>
                  </a:lnTo>
                  <a:lnTo>
                    <a:pt x="4" y="1366"/>
                  </a:lnTo>
                  <a:lnTo>
                    <a:pt x="7" y="1361"/>
                  </a:lnTo>
                  <a:lnTo>
                    <a:pt x="19" y="1354"/>
                  </a:lnTo>
                  <a:lnTo>
                    <a:pt x="27" y="1348"/>
                  </a:lnTo>
                  <a:lnTo>
                    <a:pt x="32" y="1345"/>
                  </a:lnTo>
                  <a:lnTo>
                    <a:pt x="38" y="1340"/>
                  </a:lnTo>
                  <a:lnTo>
                    <a:pt x="40" y="1338"/>
                  </a:lnTo>
                  <a:lnTo>
                    <a:pt x="43" y="1327"/>
                  </a:lnTo>
                  <a:lnTo>
                    <a:pt x="50" y="1319"/>
                  </a:lnTo>
                  <a:lnTo>
                    <a:pt x="55" y="1312"/>
                  </a:lnTo>
                  <a:lnTo>
                    <a:pt x="62" y="1312"/>
                  </a:lnTo>
                  <a:lnTo>
                    <a:pt x="67" y="1312"/>
                  </a:lnTo>
                  <a:lnTo>
                    <a:pt x="75" y="1301"/>
                  </a:lnTo>
                  <a:lnTo>
                    <a:pt x="85" y="1288"/>
                  </a:lnTo>
                  <a:lnTo>
                    <a:pt x="95" y="1280"/>
                  </a:lnTo>
                  <a:lnTo>
                    <a:pt x="101" y="1267"/>
                  </a:lnTo>
                  <a:lnTo>
                    <a:pt x="101" y="1249"/>
                  </a:lnTo>
                  <a:lnTo>
                    <a:pt x="108" y="1240"/>
                  </a:lnTo>
                  <a:lnTo>
                    <a:pt x="114" y="1231"/>
                  </a:lnTo>
                  <a:lnTo>
                    <a:pt x="123" y="1223"/>
                  </a:lnTo>
                  <a:lnTo>
                    <a:pt x="129" y="1217"/>
                  </a:lnTo>
                  <a:lnTo>
                    <a:pt x="141" y="1197"/>
                  </a:lnTo>
                  <a:lnTo>
                    <a:pt x="149" y="1194"/>
                  </a:lnTo>
                  <a:lnTo>
                    <a:pt x="159" y="1186"/>
                  </a:lnTo>
                  <a:lnTo>
                    <a:pt x="167" y="1183"/>
                  </a:lnTo>
                  <a:lnTo>
                    <a:pt x="174" y="1189"/>
                  </a:lnTo>
                  <a:lnTo>
                    <a:pt x="191" y="1189"/>
                  </a:lnTo>
                  <a:lnTo>
                    <a:pt x="200" y="1196"/>
                  </a:lnTo>
                  <a:lnTo>
                    <a:pt x="214" y="1186"/>
                  </a:lnTo>
                  <a:lnTo>
                    <a:pt x="215" y="1170"/>
                  </a:lnTo>
                  <a:lnTo>
                    <a:pt x="219" y="1162"/>
                  </a:lnTo>
                  <a:lnTo>
                    <a:pt x="219" y="1154"/>
                  </a:lnTo>
                  <a:lnTo>
                    <a:pt x="224" y="1147"/>
                  </a:lnTo>
                  <a:lnTo>
                    <a:pt x="232" y="1142"/>
                  </a:lnTo>
                  <a:lnTo>
                    <a:pt x="239" y="1134"/>
                  </a:lnTo>
                  <a:lnTo>
                    <a:pt x="245" y="1133"/>
                  </a:lnTo>
                  <a:lnTo>
                    <a:pt x="257" y="1128"/>
                  </a:lnTo>
                  <a:lnTo>
                    <a:pt x="268" y="1126"/>
                  </a:lnTo>
                  <a:lnTo>
                    <a:pt x="278" y="1120"/>
                  </a:lnTo>
                  <a:lnTo>
                    <a:pt x="282" y="1113"/>
                  </a:lnTo>
                  <a:lnTo>
                    <a:pt x="285" y="1110"/>
                  </a:lnTo>
                  <a:lnTo>
                    <a:pt x="295" y="1104"/>
                  </a:lnTo>
                  <a:lnTo>
                    <a:pt x="298" y="1100"/>
                  </a:lnTo>
                  <a:lnTo>
                    <a:pt x="300" y="1094"/>
                  </a:lnTo>
                  <a:lnTo>
                    <a:pt x="298" y="1087"/>
                  </a:lnTo>
                  <a:lnTo>
                    <a:pt x="296" y="1084"/>
                  </a:lnTo>
                  <a:lnTo>
                    <a:pt x="295" y="1083"/>
                  </a:lnTo>
                  <a:lnTo>
                    <a:pt x="295" y="1081"/>
                  </a:lnTo>
                  <a:lnTo>
                    <a:pt x="295" y="1073"/>
                  </a:lnTo>
                  <a:lnTo>
                    <a:pt x="306" y="1065"/>
                  </a:lnTo>
                  <a:lnTo>
                    <a:pt x="318" y="1057"/>
                  </a:lnTo>
                  <a:lnTo>
                    <a:pt x="320" y="1055"/>
                  </a:lnTo>
                  <a:lnTo>
                    <a:pt x="318" y="1039"/>
                  </a:lnTo>
                  <a:lnTo>
                    <a:pt x="316" y="1034"/>
                  </a:lnTo>
                  <a:lnTo>
                    <a:pt x="321" y="1024"/>
                  </a:lnTo>
                  <a:lnTo>
                    <a:pt x="328" y="1010"/>
                  </a:lnTo>
                  <a:lnTo>
                    <a:pt x="328" y="1005"/>
                  </a:lnTo>
                  <a:lnTo>
                    <a:pt x="328" y="981"/>
                  </a:lnTo>
                  <a:lnTo>
                    <a:pt x="310" y="963"/>
                  </a:lnTo>
                  <a:lnTo>
                    <a:pt x="301" y="953"/>
                  </a:lnTo>
                  <a:lnTo>
                    <a:pt x="293" y="945"/>
                  </a:lnTo>
                  <a:lnTo>
                    <a:pt x="282" y="930"/>
                  </a:lnTo>
                  <a:lnTo>
                    <a:pt x="277" y="914"/>
                  </a:lnTo>
                  <a:lnTo>
                    <a:pt x="272" y="908"/>
                  </a:lnTo>
                  <a:lnTo>
                    <a:pt x="270" y="905"/>
                  </a:lnTo>
                  <a:lnTo>
                    <a:pt x="275" y="895"/>
                  </a:lnTo>
                  <a:lnTo>
                    <a:pt x="286" y="885"/>
                  </a:lnTo>
                  <a:lnTo>
                    <a:pt x="285" y="875"/>
                  </a:lnTo>
                  <a:lnTo>
                    <a:pt x="285" y="869"/>
                  </a:lnTo>
                  <a:lnTo>
                    <a:pt x="291" y="864"/>
                  </a:lnTo>
                  <a:lnTo>
                    <a:pt x="295" y="856"/>
                  </a:lnTo>
                  <a:lnTo>
                    <a:pt x="296" y="854"/>
                  </a:lnTo>
                  <a:lnTo>
                    <a:pt x="298" y="846"/>
                  </a:lnTo>
                  <a:lnTo>
                    <a:pt x="303" y="841"/>
                  </a:lnTo>
                  <a:lnTo>
                    <a:pt x="295" y="814"/>
                  </a:lnTo>
                  <a:lnTo>
                    <a:pt x="298" y="803"/>
                  </a:lnTo>
                  <a:lnTo>
                    <a:pt x="308" y="795"/>
                  </a:lnTo>
                  <a:lnTo>
                    <a:pt x="318" y="777"/>
                  </a:lnTo>
                  <a:lnTo>
                    <a:pt x="326" y="767"/>
                  </a:lnTo>
                  <a:lnTo>
                    <a:pt x="338" y="754"/>
                  </a:lnTo>
                  <a:lnTo>
                    <a:pt x="343" y="736"/>
                  </a:lnTo>
                  <a:lnTo>
                    <a:pt x="333" y="730"/>
                  </a:lnTo>
                  <a:lnTo>
                    <a:pt x="333" y="720"/>
                  </a:lnTo>
                  <a:lnTo>
                    <a:pt x="334" y="712"/>
                  </a:lnTo>
                  <a:lnTo>
                    <a:pt x="333" y="709"/>
                  </a:lnTo>
                  <a:lnTo>
                    <a:pt x="331" y="709"/>
                  </a:lnTo>
                  <a:lnTo>
                    <a:pt x="329" y="709"/>
                  </a:lnTo>
                  <a:lnTo>
                    <a:pt x="325" y="701"/>
                  </a:lnTo>
                  <a:lnTo>
                    <a:pt x="313" y="693"/>
                  </a:lnTo>
                  <a:lnTo>
                    <a:pt x="301" y="693"/>
                  </a:lnTo>
                  <a:lnTo>
                    <a:pt x="288" y="689"/>
                  </a:lnTo>
                  <a:lnTo>
                    <a:pt x="296" y="680"/>
                  </a:lnTo>
                  <a:lnTo>
                    <a:pt x="288" y="675"/>
                  </a:lnTo>
                  <a:lnTo>
                    <a:pt x="285" y="665"/>
                  </a:lnTo>
                  <a:lnTo>
                    <a:pt x="288" y="659"/>
                  </a:lnTo>
                  <a:lnTo>
                    <a:pt x="288" y="647"/>
                  </a:lnTo>
                  <a:lnTo>
                    <a:pt x="286" y="642"/>
                  </a:lnTo>
                  <a:lnTo>
                    <a:pt x="282" y="634"/>
                  </a:lnTo>
                  <a:lnTo>
                    <a:pt x="278" y="628"/>
                  </a:lnTo>
                  <a:lnTo>
                    <a:pt x="282" y="618"/>
                  </a:lnTo>
                  <a:lnTo>
                    <a:pt x="286" y="605"/>
                  </a:lnTo>
                  <a:lnTo>
                    <a:pt x="293" y="599"/>
                  </a:lnTo>
                  <a:lnTo>
                    <a:pt x="300" y="594"/>
                  </a:lnTo>
                  <a:lnTo>
                    <a:pt x="305" y="592"/>
                  </a:lnTo>
                  <a:lnTo>
                    <a:pt x="308" y="579"/>
                  </a:lnTo>
                  <a:lnTo>
                    <a:pt x="311" y="568"/>
                  </a:lnTo>
                  <a:lnTo>
                    <a:pt x="325" y="566"/>
                  </a:lnTo>
                  <a:lnTo>
                    <a:pt x="336" y="565"/>
                  </a:lnTo>
                  <a:lnTo>
                    <a:pt x="341" y="552"/>
                  </a:lnTo>
                  <a:lnTo>
                    <a:pt x="349" y="544"/>
                  </a:lnTo>
                  <a:lnTo>
                    <a:pt x="353" y="542"/>
                  </a:lnTo>
                  <a:lnTo>
                    <a:pt x="358" y="536"/>
                  </a:lnTo>
                  <a:lnTo>
                    <a:pt x="359" y="532"/>
                  </a:lnTo>
                  <a:lnTo>
                    <a:pt x="344" y="516"/>
                  </a:lnTo>
                  <a:lnTo>
                    <a:pt x="341" y="505"/>
                  </a:lnTo>
                  <a:lnTo>
                    <a:pt x="354" y="497"/>
                  </a:lnTo>
                  <a:lnTo>
                    <a:pt x="359" y="489"/>
                  </a:lnTo>
                  <a:lnTo>
                    <a:pt x="363" y="479"/>
                  </a:lnTo>
                  <a:lnTo>
                    <a:pt x="363" y="474"/>
                  </a:lnTo>
                  <a:lnTo>
                    <a:pt x="364" y="469"/>
                  </a:lnTo>
                  <a:lnTo>
                    <a:pt x="363" y="460"/>
                  </a:lnTo>
                  <a:lnTo>
                    <a:pt x="358" y="455"/>
                  </a:lnTo>
                  <a:lnTo>
                    <a:pt x="351" y="456"/>
                  </a:lnTo>
                  <a:lnTo>
                    <a:pt x="344" y="450"/>
                  </a:lnTo>
                  <a:lnTo>
                    <a:pt x="348" y="439"/>
                  </a:lnTo>
                  <a:lnTo>
                    <a:pt x="344" y="426"/>
                  </a:lnTo>
                  <a:lnTo>
                    <a:pt x="334" y="417"/>
                  </a:lnTo>
                  <a:lnTo>
                    <a:pt x="325" y="416"/>
                  </a:lnTo>
                  <a:lnTo>
                    <a:pt x="323" y="411"/>
                  </a:lnTo>
                  <a:lnTo>
                    <a:pt x="325" y="403"/>
                  </a:lnTo>
                  <a:lnTo>
                    <a:pt x="326" y="395"/>
                  </a:lnTo>
                  <a:lnTo>
                    <a:pt x="321" y="385"/>
                  </a:lnTo>
                  <a:lnTo>
                    <a:pt x="303" y="385"/>
                  </a:lnTo>
                  <a:lnTo>
                    <a:pt x="306" y="377"/>
                  </a:lnTo>
                  <a:lnTo>
                    <a:pt x="303" y="369"/>
                  </a:lnTo>
                  <a:lnTo>
                    <a:pt x="296" y="372"/>
                  </a:lnTo>
                  <a:lnTo>
                    <a:pt x="291" y="375"/>
                  </a:lnTo>
                  <a:lnTo>
                    <a:pt x="283" y="371"/>
                  </a:lnTo>
                  <a:lnTo>
                    <a:pt x="290" y="359"/>
                  </a:lnTo>
                  <a:lnTo>
                    <a:pt x="293" y="354"/>
                  </a:lnTo>
                  <a:lnTo>
                    <a:pt x="291" y="354"/>
                  </a:lnTo>
                  <a:lnTo>
                    <a:pt x="295" y="348"/>
                  </a:lnTo>
                  <a:lnTo>
                    <a:pt x="298" y="335"/>
                  </a:lnTo>
                  <a:lnTo>
                    <a:pt x="301" y="327"/>
                  </a:lnTo>
                  <a:lnTo>
                    <a:pt x="305" y="317"/>
                  </a:lnTo>
                  <a:lnTo>
                    <a:pt x="310" y="307"/>
                  </a:lnTo>
                  <a:lnTo>
                    <a:pt x="300" y="304"/>
                  </a:lnTo>
                  <a:lnTo>
                    <a:pt x="290" y="301"/>
                  </a:lnTo>
                  <a:lnTo>
                    <a:pt x="288" y="296"/>
                  </a:lnTo>
                  <a:lnTo>
                    <a:pt x="286" y="293"/>
                  </a:lnTo>
                  <a:lnTo>
                    <a:pt x="283" y="288"/>
                  </a:lnTo>
                  <a:lnTo>
                    <a:pt x="283" y="282"/>
                  </a:lnTo>
                  <a:lnTo>
                    <a:pt x="295" y="272"/>
                  </a:lnTo>
                  <a:lnTo>
                    <a:pt x="298" y="259"/>
                  </a:lnTo>
                  <a:lnTo>
                    <a:pt x="305" y="248"/>
                  </a:lnTo>
                  <a:lnTo>
                    <a:pt x="311" y="241"/>
                  </a:lnTo>
                  <a:lnTo>
                    <a:pt x="313" y="233"/>
                  </a:lnTo>
                  <a:lnTo>
                    <a:pt x="321" y="227"/>
                  </a:lnTo>
                  <a:lnTo>
                    <a:pt x="325" y="225"/>
                  </a:lnTo>
                  <a:lnTo>
                    <a:pt x="328" y="228"/>
                  </a:lnTo>
                  <a:lnTo>
                    <a:pt x="329" y="231"/>
                  </a:lnTo>
                  <a:lnTo>
                    <a:pt x="336" y="231"/>
                  </a:lnTo>
                  <a:lnTo>
                    <a:pt x="336" y="238"/>
                  </a:lnTo>
                  <a:lnTo>
                    <a:pt x="348" y="238"/>
                  </a:lnTo>
                  <a:lnTo>
                    <a:pt x="359" y="240"/>
                  </a:lnTo>
                  <a:lnTo>
                    <a:pt x="363" y="227"/>
                  </a:lnTo>
                  <a:lnTo>
                    <a:pt x="372" y="222"/>
                  </a:lnTo>
                  <a:lnTo>
                    <a:pt x="384" y="218"/>
                  </a:lnTo>
                  <a:lnTo>
                    <a:pt x="396" y="210"/>
                  </a:lnTo>
                  <a:lnTo>
                    <a:pt x="397" y="220"/>
                  </a:lnTo>
                  <a:lnTo>
                    <a:pt x="399" y="215"/>
                  </a:lnTo>
                  <a:lnTo>
                    <a:pt x="406" y="204"/>
                  </a:lnTo>
                  <a:lnTo>
                    <a:pt x="411" y="194"/>
                  </a:lnTo>
                  <a:lnTo>
                    <a:pt x="417" y="183"/>
                  </a:lnTo>
                  <a:lnTo>
                    <a:pt x="415" y="172"/>
                  </a:lnTo>
                  <a:lnTo>
                    <a:pt x="419" y="168"/>
                  </a:lnTo>
                  <a:lnTo>
                    <a:pt x="422" y="160"/>
                  </a:lnTo>
                  <a:lnTo>
                    <a:pt x="422" y="155"/>
                  </a:lnTo>
                  <a:lnTo>
                    <a:pt x="415" y="144"/>
                  </a:lnTo>
                  <a:lnTo>
                    <a:pt x="409" y="141"/>
                  </a:lnTo>
                  <a:lnTo>
                    <a:pt x="402" y="133"/>
                  </a:lnTo>
                  <a:lnTo>
                    <a:pt x="401" y="118"/>
                  </a:lnTo>
                  <a:lnTo>
                    <a:pt x="401" y="115"/>
                  </a:lnTo>
                  <a:lnTo>
                    <a:pt x="409" y="104"/>
                  </a:lnTo>
                  <a:lnTo>
                    <a:pt x="417" y="95"/>
                  </a:lnTo>
                  <a:lnTo>
                    <a:pt x="422" y="81"/>
                  </a:lnTo>
                  <a:lnTo>
                    <a:pt x="424" y="73"/>
                  </a:lnTo>
                  <a:lnTo>
                    <a:pt x="427" y="68"/>
                  </a:lnTo>
                  <a:lnTo>
                    <a:pt x="430" y="66"/>
                  </a:lnTo>
                  <a:lnTo>
                    <a:pt x="435" y="66"/>
                  </a:lnTo>
                  <a:lnTo>
                    <a:pt x="439" y="68"/>
                  </a:lnTo>
                  <a:lnTo>
                    <a:pt x="439" y="70"/>
                  </a:lnTo>
                  <a:lnTo>
                    <a:pt x="442" y="74"/>
                  </a:lnTo>
                  <a:lnTo>
                    <a:pt x="447" y="79"/>
                  </a:lnTo>
                  <a:lnTo>
                    <a:pt x="449" y="78"/>
                  </a:lnTo>
                  <a:lnTo>
                    <a:pt x="454" y="78"/>
                  </a:lnTo>
                  <a:lnTo>
                    <a:pt x="455" y="78"/>
                  </a:lnTo>
                  <a:lnTo>
                    <a:pt x="458" y="83"/>
                  </a:lnTo>
                  <a:lnTo>
                    <a:pt x="463" y="87"/>
                  </a:lnTo>
                  <a:lnTo>
                    <a:pt x="470" y="87"/>
                  </a:lnTo>
                  <a:lnTo>
                    <a:pt x="475" y="86"/>
                  </a:lnTo>
                  <a:lnTo>
                    <a:pt x="477" y="86"/>
                  </a:lnTo>
                  <a:lnTo>
                    <a:pt x="482" y="87"/>
                  </a:lnTo>
                  <a:lnTo>
                    <a:pt x="485" y="86"/>
                  </a:lnTo>
                  <a:lnTo>
                    <a:pt x="488" y="84"/>
                  </a:lnTo>
                  <a:lnTo>
                    <a:pt x="492" y="81"/>
                  </a:lnTo>
                  <a:lnTo>
                    <a:pt x="492" y="76"/>
                  </a:lnTo>
                  <a:lnTo>
                    <a:pt x="495" y="71"/>
                  </a:lnTo>
                  <a:lnTo>
                    <a:pt x="501" y="70"/>
                  </a:lnTo>
                  <a:lnTo>
                    <a:pt x="503" y="65"/>
                  </a:lnTo>
                  <a:lnTo>
                    <a:pt x="505" y="62"/>
                  </a:lnTo>
                  <a:lnTo>
                    <a:pt x="505" y="58"/>
                  </a:lnTo>
                  <a:lnTo>
                    <a:pt x="508" y="53"/>
                  </a:lnTo>
                  <a:lnTo>
                    <a:pt x="508" y="47"/>
                  </a:lnTo>
                  <a:lnTo>
                    <a:pt x="511" y="42"/>
                  </a:lnTo>
                  <a:lnTo>
                    <a:pt x="515" y="36"/>
                  </a:lnTo>
                  <a:lnTo>
                    <a:pt x="513" y="31"/>
                  </a:lnTo>
                  <a:lnTo>
                    <a:pt x="513" y="26"/>
                  </a:lnTo>
                  <a:lnTo>
                    <a:pt x="515" y="24"/>
                  </a:lnTo>
                  <a:lnTo>
                    <a:pt x="516" y="21"/>
                  </a:lnTo>
                  <a:lnTo>
                    <a:pt x="518" y="16"/>
                  </a:lnTo>
                  <a:lnTo>
                    <a:pt x="521" y="13"/>
                  </a:lnTo>
                  <a:lnTo>
                    <a:pt x="526" y="11"/>
                  </a:lnTo>
                  <a:lnTo>
                    <a:pt x="536" y="5"/>
                  </a:lnTo>
                  <a:lnTo>
                    <a:pt x="543" y="2"/>
                  </a:lnTo>
                  <a:lnTo>
                    <a:pt x="553" y="0"/>
                  </a:lnTo>
                  <a:lnTo>
                    <a:pt x="561" y="2"/>
                  </a:lnTo>
                  <a:lnTo>
                    <a:pt x="566" y="0"/>
                  </a:lnTo>
                  <a:lnTo>
                    <a:pt x="569" y="2"/>
                  </a:lnTo>
                  <a:lnTo>
                    <a:pt x="569" y="5"/>
                  </a:lnTo>
                  <a:lnTo>
                    <a:pt x="569" y="8"/>
                  </a:lnTo>
                  <a:lnTo>
                    <a:pt x="569" y="11"/>
                  </a:lnTo>
                  <a:lnTo>
                    <a:pt x="571" y="15"/>
                  </a:lnTo>
                  <a:lnTo>
                    <a:pt x="578" y="19"/>
                  </a:lnTo>
                  <a:lnTo>
                    <a:pt x="583" y="21"/>
                  </a:lnTo>
                  <a:lnTo>
                    <a:pt x="586" y="23"/>
                  </a:lnTo>
                  <a:lnTo>
                    <a:pt x="588" y="24"/>
                  </a:lnTo>
                  <a:lnTo>
                    <a:pt x="594" y="31"/>
                  </a:lnTo>
                  <a:lnTo>
                    <a:pt x="597" y="32"/>
                  </a:lnTo>
                  <a:lnTo>
                    <a:pt x="602" y="34"/>
                  </a:lnTo>
                  <a:lnTo>
                    <a:pt x="604" y="37"/>
                  </a:lnTo>
                  <a:lnTo>
                    <a:pt x="606" y="39"/>
                  </a:lnTo>
                  <a:lnTo>
                    <a:pt x="607" y="39"/>
                  </a:lnTo>
                  <a:lnTo>
                    <a:pt x="612" y="39"/>
                  </a:lnTo>
                  <a:lnTo>
                    <a:pt x="619" y="37"/>
                  </a:lnTo>
                  <a:lnTo>
                    <a:pt x="619" y="44"/>
                  </a:lnTo>
                  <a:lnTo>
                    <a:pt x="621" y="47"/>
                  </a:lnTo>
                  <a:lnTo>
                    <a:pt x="622" y="49"/>
                  </a:lnTo>
                  <a:lnTo>
                    <a:pt x="626" y="45"/>
                  </a:lnTo>
                  <a:lnTo>
                    <a:pt x="629" y="45"/>
                  </a:lnTo>
                  <a:lnTo>
                    <a:pt x="634" y="50"/>
                  </a:lnTo>
                  <a:lnTo>
                    <a:pt x="644" y="52"/>
                  </a:lnTo>
                  <a:lnTo>
                    <a:pt x="650" y="53"/>
                  </a:lnTo>
                  <a:lnTo>
                    <a:pt x="654" y="55"/>
                  </a:lnTo>
                  <a:lnTo>
                    <a:pt x="655" y="58"/>
                  </a:lnTo>
                  <a:lnTo>
                    <a:pt x="660" y="63"/>
                  </a:lnTo>
                  <a:lnTo>
                    <a:pt x="664" y="66"/>
                  </a:lnTo>
                  <a:lnTo>
                    <a:pt x="667" y="70"/>
                  </a:lnTo>
                  <a:lnTo>
                    <a:pt x="670" y="71"/>
                  </a:lnTo>
                  <a:lnTo>
                    <a:pt x="677" y="71"/>
                  </a:lnTo>
                  <a:lnTo>
                    <a:pt x="683" y="70"/>
                  </a:lnTo>
                  <a:lnTo>
                    <a:pt x="685" y="70"/>
                  </a:lnTo>
                  <a:lnTo>
                    <a:pt x="688" y="70"/>
                  </a:lnTo>
                  <a:lnTo>
                    <a:pt x="697" y="70"/>
                  </a:lnTo>
                  <a:lnTo>
                    <a:pt x="705" y="73"/>
                  </a:lnTo>
                  <a:lnTo>
                    <a:pt x="710" y="76"/>
                  </a:lnTo>
                  <a:lnTo>
                    <a:pt x="713" y="78"/>
                  </a:lnTo>
                  <a:lnTo>
                    <a:pt x="718" y="73"/>
                  </a:lnTo>
                  <a:lnTo>
                    <a:pt x="720" y="71"/>
                  </a:lnTo>
                  <a:lnTo>
                    <a:pt x="726" y="66"/>
                  </a:lnTo>
                  <a:lnTo>
                    <a:pt x="736" y="68"/>
                  </a:lnTo>
                  <a:lnTo>
                    <a:pt x="745" y="68"/>
                  </a:lnTo>
                  <a:lnTo>
                    <a:pt x="750" y="68"/>
                  </a:lnTo>
                  <a:lnTo>
                    <a:pt x="761" y="70"/>
                  </a:lnTo>
                  <a:lnTo>
                    <a:pt x="763" y="70"/>
                  </a:lnTo>
                  <a:lnTo>
                    <a:pt x="766" y="70"/>
                  </a:lnTo>
                  <a:lnTo>
                    <a:pt x="769" y="73"/>
                  </a:lnTo>
                  <a:lnTo>
                    <a:pt x="774" y="76"/>
                  </a:lnTo>
                  <a:lnTo>
                    <a:pt x="776" y="76"/>
                  </a:lnTo>
                  <a:lnTo>
                    <a:pt x="784" y="74"/>
                  </a:lnTo>
                  <a:lnTo>
                    <a:pt x="796" y="73"/>
                  </a:lnTo>
                  <a:lnTo>
                    <a:pt x="806" y="68"/>
                  </a:lnTo>
                  <a:lnTo>
                    <a:pt x="809" y="66"/>
                  </a:lnTo>
                  <a:lnTo>
                    <a:pt x="814" y="68"/>
                  </a:lnTo>
                  <a:lnTo>
                    <a:pt x="816" y="68"/>
                  </a:lnTo>
                  <a:lnTo>
                    <a:pt x="819" y="73"/>
                  </a:lnTo>
                  <a:lnTo>
                    <a:pt x="826" y="79"/>
                  </a:lnTo>
                  <a:lnTo>
                    <a:pt x="832" y="79"/>
                  </a:lnTo>
                  <a:lnTo>
                    <a:pt x="834" y="79"/>
                  </a:lnTo>
                  <a:lnTo>
                    <a:pt x="850" y="81"/>
                  </a:lnTo>
                  <a:lnTo>
                    <a:pt x="860" y="74"/>
                  </a:lnTo>
                  <a:lnTo>
                    <a:pt x="867" y="68"/>
                  </a:lnTo>
                  <a:lnTo>
                    <a:pt x="879" y="65"/>
                  </a:lnTo>
                  <a:lnTo>
                    <a:pt x="887" y="62"/>
                  </a:lnTo>
                  <a:lnTo>
                    <a:pt x="892" y="57"/>
                  </a:lnTo>
                  <a:lnTo>
                    <a:pt x="897" y="52"/>
                  </a:lnTo>
                  <a:lnTo>
                    <a:pt x="900" y="49"/>
                  </a:lnTo>
                  <a:lnTo>
                    <a:pt x="907" y="45"/>
                  </a:lnTo>
                  <a:lnTo>
                    <a:pt x="910" y="44"/>
                  </a:lnTo>
                  <a:lnTo>
                    <a:pt x="915" y="42"/>
                  </a:lnTo>
                  <a:lnTo>
                    <a:pt x="925" y="37"/>
                  </a:lnTo>
                  <a:lnTo>
                    <a:pt x="932" y="34"/>
                  </a:lnTo>
                  <a:lnTo>
                    <a:pt x="936" y="32"/>
                  </a:lnTo>
                  <a:lnTo>
                    <a:pt x="940" y="34"/>
                  </a:lnTo>
                  <a:lnTo>
                    <a:pt x="945" y="34"/>
                  </a:lnTo>
                  <a:lnTo>
                    <a:pt x="951" y="3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42" name="Freeform 243"/>
            <p:cNvSpPr>
              <a:spLocks/>
            </p:cNvSpPr>
            <p:nvPr/>
          </p:nvSpPr>
          <p:spPr bwMode="auto">
            <a:xfrm>
              <a:off x="1584325" y="8686008"/>
              <a:ext cx="254000" cy="566738"/>
            </a:xfrm>
            <a:custGeom>
              <a:avLst/>
              <a:gdLst>
                <a:gd name="T0" fmla="*/ 296 w 319"/>
                <a:gd name="T1" fmla="*/ 9 h 713"/>
                <a:gd name="T2" fmla="*/ 284 w 319"/>
                <a:gd name="T3" fmla="*/ 34 h 713"/>
                <a:gd name="T4" fmla="*/ 286 w 319"/>
                <a:gd name="T5" fmla="*/ 59 h 713"/>
                <a:gd name="T6" fmla="*/ 293 w 319"/>
                <a:gd name="T7" fmla="*/ 81 h 713"/>
                <a:gd name="T8" fmla="*/ 304 w 319"/>
                <a:gd name="T9" fmla="*/ 87 h 713"/>
                <a:gd name="T10" fmla="*/ 309 w 319"/>
                <a:gd name="T11" fmla="*/ 98 h 713"/>
                <a:gd name="T12" fmla="*/ 319 w 319"/>
                <a:gd name="T13" fmla="*/ 108 h 713"/>
                <a:gd name="T14" fmla="*/ 308 w 319"/>
                <a:gd name="T15" fmla="*/ 119 h 713"/>
                <a:gd name="T16" fmla="*/ 308 w 319"/>
                <a:gd name="T17" fmla="*/ 136 h 713"/>
                <a:gd name="T18" fmla="*/ 294 w 319"/>
                <a:gd name="T19" fmla="*/ 148 h 713"/>
                <a:gd name="T20" fmla="*/ 288 w 319"/>
                <a:gd name="T21" fmla="*/ 134 h 713"/>
                <a:gd name="T22" fmla="*/ 278 w 319"/>
                <a:gd name="T23" fmla="*/ 121 h 713"/>
                <a:gd name="T24" fmla="*/ 263 w 319"/>
                <a:gd name="T25" fmla="*/ 136 h 713"/>
                <a:gd name="T26" fmla="*/ 248 w 319"/>
                <a:gd name="T27" fmla="*/ 136 h 713"/>
                <a:gd name="T28" fmla="*/ 228 w 319"/>
                <a:gd name="T29" fmla="*/ 150 h 713"/>
                <a:gd name="T30" fmla="*/ 227 w 319"/>
                <a:gd name="T31" fmla="*/ 171 h 713"/>
                <a:gd name="T32" fmla="*/ 222 w 319"/>
                <a:gd name="T33" fmla="*/ 199 h 713"/>
                <a:gd name="T34" fmla="*/ 213 w 319"/>
                <a:gd name="T35" fmla="*/ 220 h 713"/>
                <a:gd name="T36" fmla="*/ 203 w 319"/>
                <a:gd name="T37" fmla="*/ 249 h 713"/>
                <a:gd name="T38" fmla="*/ 192 w 319"/>
                <a:gd name="T39" fmla="*/ 273 h 713"/>
                <a:gd name="T40" fmla="*/ 177 w 319"/>
                <a:gd name="T41" fmla="*/ 288 h 713"/>
                <a:gd name="T42" fmla="*/ 174 w 319"/>
                <a:gd name="T43" fmla="*/ 307 h 713"/>
                <a:gd name="T44" fmla="*/ 157 w 319"/>
                <a:gd name="T45" fmla="*/ 320 h 713"/>
                <a:gd name="T46" fmla="*/ 146 w 319"/>
                <a:gd name="T47" fmla="*/ 336 h 713"/>
                <a:gd name="T48" fmla="*/ 146 w 319"/>
                <a:gd name="T49" fmla="*/ 349 h 713"/>
                <a:gd name="T50" fmla="*/ 152 w 319"/>
                <a:gd name="T51" fmla="*/ 354 h 713"/>
                <a:gd name="T52" fmla="*/ 146 w 319"/>
                <a:gd name="T53" fmla="*/ 362 h 713"/>
                <a:gd name="T54" fmla="*/ 141 w 319"/>
                <a:gd name="T55" fmla="*/ 354 h 713"/>
                <a:gd name="T56" fmla="*/ 134 w 319"/>
                <a:gd name="T57" fmla="*/ 346 h 713"/>
                <a:gd name="T58" fmla="*/ 117 w 319"/>
                <a:gd name="T59" fmla="*/ 348 h 713"/>
                <a:gd name="T60" fmla="*/ 94 w 319"/>
                <a:gd name="T61" fmla="*/ 369 h 713"/>
                <a:gd name="T62" fmla="*/ 79 w 319"/>
                <a:gd name="T63" fmla="*/ 396 h 713"/>
                <a:gd name="T64" fmla="*/ 74 w 319"/>
                <a:gd name="T65" fmla="*/ 415 h 713"/>
                <a:gd name="T66" fmla="*/ 60 w 319"/>
                <a:gd name="T67" fmla="*/ 432 h 713"/>
                <a:gd name="T68" fmla="*/ 61 w 319"/>
                <a:gd name="T69" fmla="*/ 456 h 713"/>
                <a:gd name="T70" fmla="*/ 51 w 319"/>
                <a:gd name="T71" fmla="*/ 477 h 713"/>
                <a:gd name="T72" fmla="*/ 55 w 319"/>
                <a:gd name="T73" fmla="*/ 492 h 713"/>
                <a:gd name="T74" fmla="*/ 40 w 319"/>
                <a:gd name="T75" fmla="*/ 504 h 713"/>
                <a:gd name="T76" fmla="*/ 20 w 319"/>
                <a:gd name="T77" fmla="*/ 501 h 713"/>
                <a:gd name="T78" fmla="*/ 18 w 319"/>
                <a:gd name="T79" fmla="*/ 535 h 713"/>
                <a:gd name="T80" fmla="*/ 35 w 319"/>
                <a:gd name="T81" fmla="*/ 532 h 713"/>
                <a:gd name="T82" fmla="*/ 36 w 319"/>
                <a:gd name="T83" fmla="*/ 542 h 713"/>
                <a:gd name="T84" fmla="*/ 13 w 319"/>
                <a:gd name="T85" fmla="*/ 551 h 713"/>
                <a:gd name="T86" fmla="*/ 0 w 319"/>
                <a:gd name="T87" fmla="*/ 569 h 713"/>
                <a:gd name="T88" fmla="*/ 20 w 319"/>
                <a:gd name="T89" fmla="*/ 606 h 713"/>
                <a:gd name="T90" fmla="*/ 43 w 319"/>
                <a:gd name="T91" fmla="*/ 627 h 713"/>
                <a:gd name="T92" fmla="*/ 56 w 319"/>
                <a:gd name="T93" fmla="*/ 640 h 713"/>
                <a:gd name="T94" fmla="*/ 58 w 319"/>
                <a:gd name="T95" fmla="*/ 653 h 713"/>
                <a:gd name="T96" fmla="*/ 61 w 319"/>
                <a:gd name="T97" fmla="*/ 681 h 713"/>
                <a:gd name="T98" fmla="*/ 55 w 319"/>
                <a:gd name="T99" fmla="*/ 702 h 713"/>
                <a:gd name="T100" fmla="*/ 38 w 319"/>
                <a:gd name="T101" fmla="*/ 699 h 713"/>
                <a:gd name="T102" fmla="*/ 25 w 319"/>
                <a:gd name="T103" fmla="*/ 699 h 713"/>
                <a:gd name="T104" fmla="*/ 15 w 319"/>
                <a:gd name="T105" fmla="*/ 713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9" h="713">
                  <a:moveTo>
                    <a:pt x="299" y="0"/>
                  </a:moveTo>
                  <a:lnTo>
                    <a:pt x="301" y="0"/>
                  </a:lnTo>
                  <a:lnTo>
                    <a:pt x="299" y="6"/>
                  </a:lnTo>
                  <a:lnTo>
                    <a:pt x="296" y="9"/>
                  </a:lnTo>
                  <a:lnTo>
                    <a:pt x="293" y="16"/>
                  </a:lnTo>
                  <a:lnTo>
                    <a:pt x="289" y="21"/>
                  </a:lnTo>
                  <a:lnTo>
                    <a:pt x="286" y="27"/>
                  </a:lnTo>
                  <a:lnTo>
                    <a:pt x="284" y="34"/>
                  </a:lnTo>
                  <a:lnTo>
                    <a:pt x="284" y="43"/>
                  </a:lnTo>
                  <a:lnTo>
                    <a:pt x="284" y="50"/>
                  </a:lnTo>
                  <a:lnTo>
                    <a:pt x="286" y="55"/>
                  </a:lnTo>
                  <a:lnTo>
                    <a:pt x="286" y="59"/>
                  </a:lnTo>
                  <a:lnTo>
                    <a:pt x="288" y="68"/>
                  </a:lnTo>
                  <a:lnTo>
                    <a:pt x="291" y="74"/>
                  </a:lnTo>
                  <a:lnTo>
                    <a:pt x="291" y="77"/>
                  </a:lnTo>
                  <a:lnTo>
                    <a:pt x="293" y="81"/>
                  </a:lnTo>
                  <a:lnTo>
                    <a:pt x="296" y="85"/>
                  </a:lnTo>
                  <a:lnTo>
                    <a:pt x="298" y="87"/>
                  </a:lnTo>
                  <a:lnTo>
                    <a:pt x="299" y="89"/>
                  </a:lnTo>
                  <a:lnTo>
                    <a:pt x="304" y="87"/>
                  </a:lnTo>
                  <a:lnTo>
                    <a:pt x="309" y="89"/>
                  </a:lnTo>
                  <a:lnTo>
                    <a:pt x="308" y="93"/>
                  </a:lnTo>
                  <a:lnTo>
                    <a:pt x="308" y="97"/>
                  </a:lnTo>
                  <a:lnTo>
                    <a:pt x="309" y="98"/>
                  </a:lnTo>
                  <a:lnTo>
                    <a:pt x="313" y="100"/>
                  </a:lnTo>
                  <a:lnTo>
                    <a:pt x="314" y="103"/>
                  </a:lnTo>
                  <a:lnTo>
                    <a:pt x="318" y="103"/>
                  </a:lnTo>
                  <a:lnTo>
                    <a:pt x="319" y="108"/>
                  </a:lnTo>
                  <a:lnTo>
                    <a:pt x="318" y="111"/>
                  </a:lnTo>
                  <a:lnTo>
                    <a:pt x="314" y="116"/>
                  </a:lnTo>
                  <a:lnTo>
                    <a:pt x="313" y="116"/>
                  </a:lnTo>
                  <a:lnTo>
                    <a:pt x="308" y="119"/>
                  </a:lnTo>
                  <a:lnTo>
                    <a:pt x="306" y="121"/>
                  </a:lnTo>
                  <a:lnTo>
                    <a:pt x="308" y="126"/>
                  </a:lnTo>
                  <a:lnTo>
                    <a:pt x="308" y="131"/>
                  </a:lnTo>
                  <a:lnTo>
                    <a:pt x="308" y="136"/>
                  </a:lnTo>
                  <a:lnTo>
                    <a:pt x="304" y="137"/>
                  </a:lnTo>
                  <a:lnTo>
                    <a:pt x="303" y="142"/>
                  </a:lnTo>
                  <a:lnTo>
                    <a:pt x="299" y="145"/>
                  </a:lnTo>
                  <a:lnTo>
                    <a:pt x="294" y="148"/>
                  </a:lnTo>
                  <a:lnTo>
                    <a:pt x="293" y="145"/>
                  </a:lnTo>
                  <a:lnTo>
                    <a:pt x="291" y="139"/>
                  </a:lnTo>
                  <a:lnTo>
                    <a:pt x="289" y="136"/>
                  </a:lnTo>
                  <a:lnTo>
                    <a:pt x="288" y="134"/>
                  </a:lnTo>
                  <a:lnTo>
                    <a:pt x="286" y="132"/>
                  </a:lnTo>
                  <a:lnTo>
                    <a:pt x="284" y="129"/>
                  </a:lnTo>
                  <a:lnTo>
                    <a:pt x="283" y="124"/>
                  </a:lnTo>
                  <a:lnTo>
                    <a:pt x="278" y="121"/>
                  </a:lnTo>
                  <a:lnTo>
                    <a:pt x="275" y="124"/>
                  </a:lnTo>
                  <a:lnTo>
                    <a:pt x="270" y="129"/>
                  </a:lnTo>
                  <a:lnTo>
                    <a:pt x="265" y="134"/>
                  </a:lnTo>
                  <a:lnTo>
                    <a:pt x="263" y="136"/>
                  </a:lnTo>
                  <a:lnTo>
                    <a:pt x="258" y="137"/>
                  </a:lnTo>
                  <a:lnTo>
                    <a:pt x="255" y="136"/>
                  </a:lnTo>
                  <a:lnTo>
                    <a:pt x="253" y="136"/>
                  </a:lnTo>
                  <a:lnTo>
                    <a:pt x="248" y="136"/>
                  </a:lnTo>
                  <a:lnTo>
                    <a:pt x="241" y="136"/>
                  </a:lnTo>
                  <a:lnTo>
                    <a:pt x="235" y="140"/>
                  </a:lnTo>
                  <a:lnTo>
                    <a:pt x="232" y="145"/>
                  </a:lnTo>
                  <a:lnTo>
                    <a:pt x="228" y="150"/>
                  </a:lnTo>
                  <a:lnTo>
                    <a:pt x="227" y="153"/>
                  </a:lnTo>
                  <a:lnTo>
                    <a:pt x="227" y="158"/>
                  </a:lnTo>
                  <a:lnTo>
                    <a:pt x="227" y="165"/>
                  </a:lnTo>
                  <a:lnTo>
                    <a:pt x="227" y="171"/>
                  </a:lnTo>
                  <a:lnTo>
                    <a:pt x="227" y="176"/>
                  </a:lnTo>
                  <a:lnTo>
                    <a:pt x="228" y="181"/>
                  </a:lnTo>
                  <a:lnTo>
                    <a:pt x="225" y="191"/>
                  </a:lnTo>
                  <a:lnTo>
                    <a:pt x="222" y="199"/>
                  </a:lnTo>
                  <a:lnTo>
                    <a:pt x="218" y="207"/>
                  </a:lnTo>
                  <a:lnTo>
                    <a:pt x="217" y="213"/>
                  </a:lnTo>
                  <a:lnTo>
                    <a:pt x="215" y="216"/>
                  </a:lnTo>
                  <a:lnTo>
                    <a:pt x="213" y="220"/>
                  </a:lnTo>
                  <a:lnTo>
                    <a:pt x="212" y="225"/>
                  </a:lnTo>
                  <a:lnTo>
                    <a:pt x="207" y="233"/>
                  </a:lnTo>
                  <a:lnTo>
                    <a:pt x="203" y="239"/>
                  </a:lnTo>
                  <a:lnTo>
                    <a:pt x="203" y="249"/>
                  </a:lnTo>
                  <a:lnTo>
                    <a:pt x="203" y="255"/>
                  </a:lnTo>
                  <a:lnTo>
                    <a:pt x="200" y="260"/>
                  </a:lnTo>
                  <a:lnTo>
                    <a:pt x="195" y="267"/>
                  </a:lnTo>
                  <a:lnTo>
                    <a:pt x="192" y="273"/>
                  </a:lnTo>
                  <a:lnTo>
                    <a:pt x="189" y="275"/>
                  </a:lnTo>
                  <a:lnTo>
                    <a:pt x="185" y="276"/>
                  </a:lnTo>
                  <a:lnTo>
                    <a:pt x="180" y="283"/>
                  </a:lnTo>
                  <a:lnTo>
                    <a:pt x="177" y="288"/>
                  </a:lnTo>
                  <a:lnTo>
                    <a:pt x="175" y="294"/>
                  </a:lnTo>
                  <a:lnTo>
                    <a:pt x="174" y="299"/>
                  </a:lnTo>
                  <a:lnTo>
                    <a:pt x="174" y="304"/>
                  </a:lnTo>
                  <a:lnTo>
                    <a:pt x="174" y="307"/>
                  </a:lnTo>
                  <a:lnTo>
                    <a:pt x="167" y="315"/>
                  </a:lnTo>
                  <a:lnTo>
                    <a:pt x="165" y="317"/>
                  </a:lnTo>
                  <a:lnTo>
                    <a:pt x="160" y="317"/>
                  </a:lnTo>
                  <a:lnTo>
                    <a:pt x="157" y="320"/>
                  </a:lnTo>
                  <a:lnTo>
                    <a:pt x="152" y="325"/>
                  </a:lnTo>
                  <a:lnTo>
                    <a:pt x="149" y="328"/>
                  </a:lnTo>
                  <a:lnTo>
                    <a:pt x="146" y="331"/>
                  </a:lnTo>
                  <a:lnTo>
                    <a:pt x="146" y="336"/>
                  </a:lnTo>
                  <a:lnTo>
                    <a:pt x="144" y="341"/>
                  </a:lnTo>
                  <a:lnTo>
                    <a:pt x="144" y="344"/>
                  </a:lnTo>
                  <a:lnTo>
                    <a:pt x="146" y="348"/>
                  </a:lnTo>
                  <a:lnTo>
                    <a:pt x="146" y="349"/>
                  </a:lnTo>
                  <a:lnTo>
                    <a:pt x="149" y="349"/>
                  </a:lnTo>
                  <a:lnTo>
                    <a:pt x="151" y="348"/>
                  </a:lnTo>
                  <a:lnTo>
                    <a:pt x="154" y="349"/>
                  </a:lnTo>
                  <a:lnTo>
                    <a:pt x="152" y="354"/>
                  </a:lnTo>
                  <a:lnTo>
                    <a:pt x="151" y="357"/>
                  </a:lnTo>
                  <a:lnTo>
                    <a:pt x="149" y="359"/>
                  </a:lnTo>
                  <a:lnTo>
                    <a:pt x="147" y="360"/>
                  </a:lnTo>
                  <a:lnTo>
                    <a:pt x="146" y="362"/>
                  </a:lnTo>
                  <a:lnTo>
                    <a:pt x="144" y="364"/>
                  </a:lnTo>
                  <a:lnTo>
                    <a:pt x="142" y="364"/>
                  </a:lnTo>
                  <a:lnTo>
                    <a:pt x="141" y="359"/>
                  </a:lnTo>
                  <a:lnTo>
                    <a:pt x="141" y="354"/>
                  </a:lnTo>
                  <a:lnTo>
                    <a:pt x="141" y="352"/>
                  </a:lnTo>
                  <a:lnTo>
                    <a:pt x="139" y="351"/>
                  </a:lnTo>
                  <a:lnTo>
                    <a:pt x="139" y="348"/>
                  </a:lnTo>
                  <a:lnTo>
                    <a:pt x="134" y="346"/>
                  </a:lnTo>
                  <a:lnTo>
                    <a:pt x="131" y="346"/>
                  </a:lnTo>
                  <a:lnTo>
                    <a:pt x="127" y="346"/>
                  </a:lnTo>
                  <a:lnTo>
                    <a:pt x="122" y="346"/>
                  </a:lnTo>
                  <a:lnTo>
                    <a:pt x="117" y="348"/>
                  </a:lnTo>
                  <a:lnTo>
                    <a:pt x="114" y="349"/>
                  </a:lnTo>
                  <a:lnTo>
                    <a:pt x="111" y="351"/>
                  </a:lnTo>
                  <a:lnTo>
                    <a:pt x="104" y="357"/>
                  </a:lnTo>
                  <a:lnTo>
                    <a:pt x="94" y="369"/>
                  </a:lnTo>
                  <a:lnTo>
                    <a:pt x="91" y="378"/>
                  </a:lnTo>
                  <a:lnTo>
                    <a:pt x="88" y="385"/>
                  </a:lnTo>
                  <a:lnTo>
                    <a:pt x="83" y="391"/>
                  </a:lnTo>
                  <a:lnTo>
                    <a:pt x="79" y="396"/>
                  </a:lnTo>
                  <a:lnTo>
                    <a:pt x="78" y="403"/>
                  </a:lnTo>
                  <a:lnTo>
                    <a:pt x="76" y="407"/>
                  </a:lnTo>
                  <a:lnTo>
                    <a:pt x="74" y="411"/>
                  </a:lnTo>
                  <a:lnTo>
                    <a:pt x="74" y="415"/>
                  </a:lnTo>
                  <a:lnTo>
                    <a:pt x="71" y="419"/>
                  </a:lnTo>
                  <a:lnTo>
                    <a:pt x="68" y="422"/>
                  </a:lnTo>
                  <a:lnTo>
                    <a:pt x="63" y="427"/>
                  </a:lnTo>
                  <a:lnTo>
                    <a:pt x="60" y="432"/>
                  </a:lnTo>
                  <a:lnTo>
                    <a:pt x="60" y="438"/>
                  </a:lnTo>
                  <a:lnTo>
                    <a:pt x="60" y="448"/>
                  </a:lnTo>
                  <a:lnTo>
                    <a:pt x="61" y="451"/>
                  </a:lnTo>
                  <a:lnTo>
                    <a:pt x="61" y="456"/>
                  </a:lnTo>
                  <a:lnTo>
                    <a:pt x="58" y="462"/>
                  </a:lnTo>
                  <a:lnTo>
                    <a:pt x="53" y="467"/>
                  </a:lnTo>
                  <a:lnTo>
                    <a:pt x="51" y="472"/>
                  </a:lnTo>
                  <a:lnTo>
                    <a:pt x="51" y="477"/>
                  </a:lnTo>
                  <a:lnTo>
                    <a:pt x="51" y="480"/>
                  </a:lnTo>
                  <a:lnTo>
                    <a:pt x="53" y="483"/>
                  </a:lnTo>
                  <a:lnTo>
                    <a:pt x="55" y="487"/>
                  </a:lnTo>
                  <a:lnTo>
                    <a:pt x="55" y="492"/>
                  </a:lnTo>
                  <a:lnTo>
                    <a:pt x="53" y="495"/>
                  </a:lnTo>
                  <a:lnTo>
                    <a:pt x="51" y="500"/>
                  </a:lnTo>
                  <a:lnTo>
                    <a:pt x="46" y="501"/>
                  </a:lnTo>
                  <a:lnTo>
                    <a:pt x="40" y="504"/>
                  </a:lnTo>
                  <a:lnTo>
                    <a:pt x="38" y="506"/>
                  </a:lnTo>
                  <a:lnTo>
                    <a:pt x="33" y="506"/>
                  </a:lnTo>
                  <a:lnTo>
                    <a:pt x="25" y="504"/>
                  </a:lnTo>
                  <a:lnTo>
                    <a:pt x="20" y="501"/>
                  </a:lnTo>
                  <a:lnTo>
                    <a:pt x="13" y="511"/>
                  </a:lnTo>
                  <a:lnTo>
                    <a:pt x="13" y="522"/>
                  </a:lnTo>
                  <a:lnTo>
                    <a:pt x="15" y="529"/>
                  </a:lnTo>
                  <a:lnTo>
                    <a:pt x="18" y="535"/>
                  </a:lnTo>
                  <a:lnTo>
                    <a:pt x="22" y="538"/>
                  </a:lnTo>
                  <a:lnTo>
                    <a:pt x="28" y="537"/>
                  </a:lnTo>
                  <a:lnTo>
                    <a:pt x="31" y="535"/>
                  </a:lnTo>
                  <a:lnTo>
                    <a:pt x="35" y="532"/>
                  </a:lnTo>
                  <a:lnTo>
                    <a:pt x="38" y="530"/>
                  </a:lnTo>
                  <a:lnTo>
                    <a:pt x="41" y="529"/>
                  </a:lnTo>
                  <a:lnTo>
                    <a:pt x="41" y="537"/>
                  </a:lnTo>
                  <a:lnTo>
                    <a:pt x="36" y="542"/>
                  </a:lnTo>
                  <a:lnTo>
                    <a:pt x="30" y="547"/>
                  </a:lnTo>
                  <a:lnTo>
                    <a:pt x="25" y="551"/>
                  </a:lnTo>
                  <a:lnTo>
                    <a:pt x="18" y="551"/>
                  </a:lnTo>
                  <a:lnTo>
                    <a:pt x="13" y="551"/>
                  </a:lnTo>
                  <a:lnTo>
                    <a:pt x="10" y="551"/>
                  </a:lnTo>
                  <a:lnTo>
                    <a:pt x="3" y="555"/>
                  </a:lnTo>
                  <a:lnTo>
                    <a:pt x="2" y="558"/>
                  </a:lnTo>
                  <a:lnTo>
                    <a:pt x="0" y="569"/>
                  </a:lnTo>
                  <a:lnTo>
                    <a:pt x="3" y="579"/>
                  </a:lnTo>
                  <a:lnTo>
                    <a:pt x="7" y="587"/>
                  </a:lnTo>
                  <a:lnTo>
                    <a:pt x="12" y="597"/>
                  </a:lnTo>
                  <a:lnTo>
                    <a:pt x="20" y="606"/>
                  </a:lnTo>
                  <a:lnTo>
                    <a:pt x="26" y="611"/>
                  </a:lnTo>
                  <a:lnTo>
                    <a:pt x="31" y="619"/>
                  </a:lnTo>
                  <a:lnTo>
                    <a:pt x="38" y="624"/>
                  </a:lnTo>
                  <a:lnTo>
                    <a:pt x="43" y="627"/>
                  </a:lnTo>
                  <a:lnTo>
                    <a:pt x="48" y="629"/>
                  </a:lnTo>
                  <a:lnTo>
                    <a:pt x="53" y="632"/>
                  </a:lnTo>
                  <a:lnTo>
                    <a:pt x="55" y="637"/>
                  </a:lnTo>
                  <a:lnTo>
                    <a:pt x="56" y="640"/>
                  </a:lnTo>
                  <a:lnTo>
                    <a:pt x="60" y="642"/>
                  </a:lnTo>
                  <a:lnTo>
                    <a:pt x="61" y="647"/>
                  </a:lnTo>
                  <a:lnTo>
                    <a:pt x="60" y="648"/>
                  </a:lnTo>
                  <a:lnTo>
                    <a:pt x="58" y="653"/>
                  </a:lnTo>
                  <a:lnTo>
                    <a:pt x="56" y="658"/>
                  </a:lnTo>
                  <a:lnTo>
                    <a:pt x="55" y="665"/>
                  </a:lnTo>
                  <a:lnTo>
                    <a:pt x="60" y="673"/>
                  </a:lnTo>
                  <a:lnTo>
                    <a:pt x="61" y="681"/>
                  </a:lnTo>
                  <a:lnTo>
                    <a:pt x="63" y="686"/>
                  </a:lnTo>
                  <a:lnTo>
                    <a:pt x="61" y="692"/>
                  </a:lnTo>
                  <a:lnTo>
                    <a:pt x="56" y="697"/>
                  </a:lnTo>
                  <a:lnTo>
                    <a:pt x="55" y="702"/>
                  </a:lnTo>
                  <a:lnTo>
                    <a:pt x="50" y="705"/>
                  </a:lnTo>
                  <a:lnTo>
                    <a:pt x="46" y="702"/>
                  </a:lnTo>
                  <a:lnTo>
                    <a:pt x="41" y="700"/>
                  </a:lnTo>
                  <a:lnTo>
                    <a:pt x="38" y="699"/>
                  </a:lnTo>
                  <a:lnTo>
                    <a:pt x="36" y="697"/>
                  </a:lnTo>
                  <a:lnTo>
                    <a:pt x="35" y="694"/>
                  </a:lnTo>
                  <a:lnTo>
                    <a:pt x="30" y="694"/>
                  </a:lnTo>
                  <a:lnTo>
                    <a:pt x="25" y="699"/>
                  </a:lnTo>
                  <a:lnTo>
                    <a:pt x="22" y="704"/>
                  </a:lnTo>
                  <a:lnTo>
                    <a:pt x="18" y="707"/>
                  </a:lnTo>
                  <a:lnTo>
                    <a:pt x="17" y="710"/>
                  </a:lnTo>
                  <a:lnTo>
                    <a:pt x="15" y="713"/>
                  </a:lnTo>
                  <a:lnTo>
                    <a:pt x="10" y="713"/>
                  </a:lnTo>
                  <a:lnTo>
                    <a:pt x="7" y="708"/>
                  </a:lnTo>
                  <a:lnTo>
                    <a:pt x="3" y="70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43" name="Freeform 244"/>
            <p:cNvSpPr>
              <a:spLocks/>
            </p:cNvSpPr>
            <p:nvPr/>
          </p:nvSpPr>
          <p:spPr bwMode="auto">
            <a:xfrm>
              <a:off x="1793875" y="8806658"/>
              <a:ext cx="20638" cy="22225"/>
            </a:xfrm>
            <a:custGeom>
              <a:avLst/>
              <a:gdLst>
                <a:gd name="T0" fmla="*/ 13 w 24"/>
                <a:gd name="T1" fmla="*/ 8 h 27"/>
                <a:gd name="T2" fmla="*/ 13 w 24"/>
                <a:gd name="T3" fmla="*/ 5 h 27"/>
                <a:gd name="T4" fmla="*/ 15 w 24"/>
                <a:gd name="T5" fmla="*/ 1 h 27"/>
                <a:gd name="T6" fmla="*/ 18 w 24"/>
                <a:gd name="T7" fmla="*/ 0 h 27"/>
                <a:gd name="T8" fmla="*/ 21 w 24"/>
                <a:gd name="T9" fmla="*/ 0 h 27"/>
                <a:gd name="T10" fmla="*/ 24 w 24"/>
                <a:gd name="T11" fmla="*/ 1 h 27"/>
                <a:gd name="T12" fmla="*/ 21 w 24"/>
                <a:gd name="T13" fmla="*/ 8 h 27"/>
                <a:gd name="T14" fmla="*/ 16 w 24"/>
                <a:gd name="T15" fmla="*/ 13 h 27"/>
                <a:gd name="T16" fmla="*/ 13 w 24"/>
                <a:gd name="T17" fmla="*/ 18 h 27"/>
                <a:gd name="T18" fmla="*/ 8 w 24"/>
                <a:gd name="T19" fmla="*/ 22 h 27"/>
                <a:gd name="T20" fmla="*/ 5 w 24"/>
                <a:gd name="T21" fmla="*/ 26 h 27"/>
                <a:gd name="T22" fmla="*/ 0 w 24"/>
                <a:gd name="T23" fmla="*/ 27 h 27"/>
                <a:gd name="T24" fmla="*/ 1 w 24"/>
                <a:gd name="T25" fmla="*/ 21 h 27"/>
                <a:gd name="T26" fmla="*/ 3 w 24"/>
                <a:gd name="T27" fmla="*/ 16 h 27"/>
                <a:gd name="T28" fmla="*/ 6 w 24"/>
                <a:gd name="T29" fmla="*/ 14 h 27"/>
                <a:gd name="T30" fmla="*/ 8 w 24"/>
                <a:gd name="T31" fmla="*/ 11 h 27"/>
                <a:gd name="T32" fmla="*/ 8 w 24"/>
                <a:gd name="T33" fmla="*/ 9 h 27"/>
                <a:gd name="T34" fmla="*/ 10 w 24"/>
                <a:gd name="T35" fmla="*/ 8 h 27"/>
                <a:gd name="T36" fmla="*/ 13 w 24"/>
                <a:gd name="T37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7">
                  <a:moveTo>
                    <a:pt x="13" y="8"/>
                  </a:moveTo>
                  <a:lnTo>
                    <a:pt x="13" y="5"/>
                  </a:lnTo>
                  <a:lnTo>
                    <a:pt x="15" y="1"/>
                  </a:lnTo>
                  <a:lnTo>
                    <a:pt x="18" y="0"/>
                  </a:lnTo>
                  <a:lnTo>
                    <a:pt x="21" y="0"/>
                  </a:lnTo>
                  <a:lnTo>
                    <a:pt x="24" y="1"/>
                  </a:lnTo>
                  <a:lnTo>
                    <a:pt x="21" y="8"/>
                  </a:lnTo>
                  <a:lnTo>
                    <a:pt x="16" y="13"/>
                  </a:lnTo>
                  <a:lnTo>
                    <a:pt x="13" y="18"/>
                  </a:lnTo>
                  <a:lnTo>
                    <a:pt x="8" y="22"/>
                  </a:lnTo>
                  <a:lnTo>
                    <a:pt x="5" y="26"/>
                  </a:lnTo>
                  <a:lnTo>
                    <a:pt x="0" y="27"/>
                  </a:lnTo>
                  <a:lnTo>
                    <a:pt x="1" y="21"/>
                  </a:lnTo>
                  <a:lnTo>
                    <a:pt x="3" y="16"/>
                  </a:lnTo>
                  <a:lnTo>
                    <a:pt x="6" y="14"/>
                  </a:lnTo>
                  <a:lnTo>
                    <a:pt x="8" y="11"/>
                  </a:lnTo>
                  <a:lnTo>
                    <a:pt x="8" y="9"/>
                  </a:lnTo>
                  <a:lnTo>
                    <a:pt x="10" y="8"/>
                  </a:lnTo>
                  <a:lnTo>
                    <a:pt x="13" y="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44" name="Freeform 245"/>
            <p:cNvSpPr>
              <a:spLocks/>
            </p:cNvSpPr>
            <p:nvPr/>
          </p:nvSpPr>
          <p:spPr bwMode="auto">
            <a:xfrm>
              <a:off x="1682750" y="9198770"/>
              <a:ext cx="12700" cy="15875"/>
            </a:xfrm>
            <a:custGeom>
              <a:avLst/>
              <a:gdLst>
                <a:gd name="T0" fmla="*/ 5 w 17"/>
                <a:gd name="T1" fmla="*/ 12 h 21"/>
                <a:gd name="T2" fmla="*/ 8 w 17"/>
                <a:gd name="T3" fmla="*/ 8 h 21"/>
                <a:gd name="T4" fmla="*/ 10 w 17"/>
                <a:gd name="T5" fmla="*/ 7 h 21"/>
                <a:gd name="T6" fmla="*/ 12 w 17"/>
                <a:gd name="T7" fmla="*/ 3 h 21"/>
                <a:gd name="T8" fmla="*/ 13 w 17"/>
                <a:gd name="T9" fmla="*/ 0 h 21"/>
                <a:gd name="T10" fmla="*/ 17 w 17"/>
                <a:gd name="T11" fmla="*/ 0 h 21"/>
                <a:gd name="T12" fmla="*/ 15 w 17"/>
                <a:gd name="T13" fmla="*/ 8 h 21"/>
                <a:gd name="T14" fmla="*/ 15 w 17"/>
                <a:gd name="T15" fmla="*/ 13 h 21"/>
                <a:gd name="T16" fmla="*/ 12 w 17"/>
                <a:gd name="T17" fmla="*/ 16 h 21"/>
                <a:gd name="T18" fmla="*/ 7 w 17"/>
                <a:gd name="T19" fmla="*/ 20 h 21"/>
                <a:gd name="T20" fmla="*/ 3 w 17"/>
                <a:gd name="T21" fmla="*/ 21 h 21"/>
                <a:gd name="T22" fmla="*/ 0 w 17"/>
                <a:gd name="T23" fmla="*/ 21 h 21"/>
                <a:gd name="T24" fmla="*/ 0 w 17"/>
                <a:gd name="T25" fmla="*/ 18 h 21"/>
                <a:gd name="T26" fmla="*/ 2 w 17"/>
                <a:gd name="T27" fmla="*/ 16 h 21"/>
                <a:gd name="T28" fmla="*/ 5 w 17"/>
                <a:gd name="T29" fmla="*/ 1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21">
                  <a:moveTo>
                    <a:pt x="5" y="12"/>
                  </a:moveTo>
                  <a:lnTo>
                    <a:pt x="8" y="8"/>
                  </a:lnTo>
                  <a:lnTo>
                    <a:pt x="10" y="7"/>
                  </a:lnTo>
                  <a:lnTo>
                    <a:pt x="12" y="3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5" y="8"/>
                  </a:lnTo>
                  <a:lnTo>
                    <a:pt x="15" y="13"/>
                  </a:lnTo>
                  <a:lnTo>
                    <a:pt x="12" y="16"/>
                  </a:lnTo>
                  <a:lnTo>
                    <a:pt x="7" y="20"/>
                  </a:lnTo>
                  <a:lnTo>
                    <a:pt x="3" y="21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2" y="16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45" name="Freeform 246"/>
            <p:cNvSpPr>
              <a:spLocks/>
            </p:cNvSpPr>
            <p:nvPr/>
          </p:nvSpPr>
          <p:spPr bwMode="auto">
            <a:xfrm>
              <a:off x="1606550" y="9327358"/>
              <a:ext cx="7938" cy="9525"/>
            </a:xfrm>
            <a:custGeom>
              <a:avLst/>
              <a:gdLst>
                <a:gd name="T0" fmla="*/ 5 w 10"/>
                <a:gd name="T1" fmla="*/ 2 h 13"/>
                <a:gd name="T2" fmla="*/ 8 w 10"/>
                <a:gd name="T3" fmla="*/ 0 h 13"/>
                <a:gd name="T4" fmla="*/ 10 w 10"/>
                <a:gd name="T5" fmla="*/ 3 h 13"/>
                <a:gd name="T6" fmla="*/ 10 w 10"/>
                <a:gd name="T7" fmla="*/ 8 h 13"/>
                <a:gd name="T8" fmla="*/ 7 w 10"/>
                <a:gd name="T9" fmla="*/ 11 h 13"/>
                <a:gd name="T10" fmla="*/ 3 w 10"/>
                <a:gd name="T11" fmla="*/ 13 h 13"/>
                <a:gd name="T12" fmla="*/ 2 w 10"/>
                <a:gd name="T13" fmla="*/ 11 h 13"/>
                <a:gd name="T14" fmla="*/ 0 w 10"/>
                <a:gd name="T15" fmla="*/ 10 h 13"/>
                <a:gd name="T16" fmla="*/ 0 w 10"/>
                <a:gd name="T17" fmla="*/ 7 h 13"/>
                <a:gd name="T18" fmla="*/ 0 w 10"/>
                <a:gd name="T19" fmla="*/ 2 h 13"/>
                <a:gd name="T20" fmla="*/ 2 w 10"/>
                <a:gd name="T21" fmla="*/ 0 h 13"/>
                <a:gd name="T22" fmla="*/ 5 w 10"/>
                <a:gd name="T23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3">
                  <a:moveTo>
                    <a:pt x="5" y="2"/>
                  </a:moveTo>
                  <a:lnTo>
                    <a:pt x="8" y="0"/>
                  </a:lnTo>
                  <a:lnTo>
                    <a:pt x="10" y="3"/>
                  </a:lnTo>
                  <a:lnTo>
                    <a:pt x="10" y="8"/>
                  </a:lnTo>
                  <a:lnTo>
                    <a:pt x="7" y="11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2"/>
                  </a:lnTo>
                  <a:lnTo>
                    <a:pt x="2" y="0"/>
                  </a:lnTo>
                  <a:lnTo>
                    <a:pt x="5" y="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46" name="Freeform 247"/>
            <p:cNvSpPr>
              <a:spLocks/>
            </p:cNvSpPr>
            <p:nvPr/>
          </p:nvSpPr>
          <p:spPr bwMode="auto">
            <a:xfrm>
              <a:off x="1636713" y="9162258"/>
              <a:ext cx="12700" cy="14288"/>
            </a:xfrm>
            <a:custGeom>
              <a:avLst/>
              <a:gdLst>
                <a:gd name="T0" fmla="*/ 3 w 17"/>
                <a:gd name="T1" fmla="*/ 18 h 18"/>
                <a:gd name="T2" fmla="*/ 0 w 17"/>
                <a:gd name="T3" fmla="*/ 15 h 18"/>
                <a:gd name="T4" fmla="*/ 0 w 17"/>
                <a:gd name="T5" fmla="*/ 11 h 18"/>
                <a:gd name="T6" fmla="*/ 2 w 17"/>
                <a:gd name="T7" fmla="*/ 8 h 18"/>
                <a:gd name="T8" fmla="*/ 7 w 17"/>
                <a:gd name="T9" fmla="*/ 10 h 18"/>
                <a:gd name="T10" fmla="*/ 7 w 17"/>
                <a:gd name="T11" fmla="*/ 8 h 18"/>
                <a:gd name="T12" fmla="*/ 7 w 17"/>
                <a:gd name="T13" fmla="*/ 5 h 18"/>
                <a:gd name="T14" fmla="*/ 8 w 17"/>
                <a:gd name="T15" fmla="*/ 0 h 18"/>
                <a:gd name="T16" fmla="*/ 12 w 17"/>
                <a:gd name="T17" fmla="*/ 6 h 18"/>
                <a:gd name="T18" fmla="*/ 17 w 17"/>
                <a:gd name="T19" fmla="*/ 10 h 18"/>
                <a:gd name="T20" fmla="*/ 15 w 17"/>
                <a:gd name="T21" fmla="*/ 15 h 18"/>
                <a:gd name="T22" fmla="*/ 10 w 17"/>
                <a:gd name="T23" fmla="*/ 16 h 18"/>
                <a:gd name="T24" fmla="*/ 7 w 17"/>
                <a:gd name="T25" fmla="*/ 18 h 18"/>
                <a:gd name="T26" fmla="*/ 3 w 17"/>
                <a:gd name="T2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8">
                  <a:moveTo>
                    <a:pt x="3" y="18"/>
                  </a:moveTo>
                  <a:lnTo>
                    <a:pt x="0" y="15"/>
                  </a:lnTo>
                  <a:lnTo>
                    <a:pt x="0" y="11"/>
                  </a:lnTo>
                  <a:lnTo>
                    <a:pt x="2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5"/>
                  </a:lnTo>
                  <a:lnTo>
                    <a:pt x="8" y="0"/>
                  </a:lnTo>
                  <a:lnTo>
                    <a:pt x="12" y="6"/>
                  </a:lnTo>
                  <a:lnTo>
                    <a:pt x="17" y="10"/>
                  </a:lnTo>
                  <a:lnTo>
                    <a:pt x="15" y="15"/>
                  </a:lnTo>
                  <a:lnTo>
                    <a:pt x="10" y="16"/>
                  </a:lnTo>
                  <a:lnTo>
                    <a:pt x="7" y="18"/>
                  </a:lnTo>
                  <a:lnTo>
                    <a:pt x="3" y="1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47" name="Freeform 248"/>
            <p:cNvSpPr>
              <a:spLocks/>
            </p:cNvSpPr>
            <p:nvPr/>
          </p:nvSpPr>
          <p:spPr bwMode="auto">
            <a:xfrm>
              <a:off x="1060450" y="10697370"/>
              <a:ext cx="687388" cy="885825"/>
            </a:xfrm>
            <a:custGeom>
              <a:avLst/>
              <a:gdLst>
                <a:gd name="T0" fmla="*/ 505 w 865"/>
                <a:gd name="T1" fmla="*/ 864 h 1116"/>
                <a:gd name="T2" fmla="*/ 526 w 865"/>
                <a:gd name="T3" fmla="*/ 818 h 1116"/>
                <a:gd name="T4" fmla="*/ 493 w 865"/>
                <a:gd name="T5" fmla="*/ 822 h 1116"/>
                <a:gd name="T6" fmla="*/ 500 w 865"/>
                <a:gd name="T7" fmla="*/ 788 h 1116"/>
                <a:gd name="T8" fmla="*/ 447 w 865"/>
                <a:gd name="T9" fmla="*/ 867 h 1116"/>
                <a:gd name="T10" fmla="*/ 397 w 865"/>
                <a:gd name="T11" fmla="*/ 812 h 1116"/>
                <a:gd name="T12" fmla="*/ 376 w 865"/>
                <a:gd name="T13" fmla="*/ 762 h 1116"/>
                <a:gd name="T14" fmla="*/ 371 w 865"/>
                <a:gd name="T15" fmla="*/ 738 h 1116"/>
                <a:gd name="T16" fmla="*/ 379 w 865"/>
                <a:gd name="T17" fmla="*/ 689 h 1116"/>
                <a:gd name="T18" fmla="*/ 362 w 865"/>
                <a:gd name="T19" fmla="*/ 666 h 1116"/>
                <a:gd name="T20" fmla="*/ 351 w 865"/>
                <a:gd name="T21" fmla="*/ 734 h 1116"/>
                <a:gd name="T22" fmla="*/ 344 w 865"/>
                <a:gd name="T23" fmla="*/ 668 h 1116"/>
                <a:gd name="T24" fmla="*/ 303 w 865"/>
                <a:gd name="T25" fmla="*/ 684 h 1116"/>
                <a:gd name="T26" fmla="*/ 296 w 865"/>
                <a:gd name="T27" fmla="*/ 691 h 1116"/>
                <a:gd name="T28" fmla="*/ 258 w 865"/>
                <a:gd name="T29" fmla="*/ 721 h 1116"/>
                <a:gd name="T30" fmla="*/ 210 w 865"/>
                <a:gd name="T31" fmla="*/ 702 h 1116"/>
                <a:gd name="T32" fmla="*/ 142 w 865"/>
                <a:gd name="T33" fmla="*/ 684 h 1116"/>
                <a:gd name="T34" fmla="*/ 142 w 865"/>
                <a:gd name="T35" fmla="*/ 592 h 1116"/>
                <a:gd name="T36" fmla="*/ 136 w 865"/>
                <a:gd name="T37" fmla="*/ 560 h 1116"/>
                <a:gd name="T38" fmla="*/ 141 w 865"/>
                <a:gd name="T39" fmla="*/ 508 h 1116"/>
                <a:gd name="T40" fmla="*/ 126 w 865"/>
                <a:gd name="T41" fmla="*/ 451 h 1116"/>
                <a:gd name="T42" fmla="*/ 113 w 865"/>
                <a:gd name="T43" fmla="*/ 469 h 1116"/>
                <a:gd name="T44" fmla="*/ 103 w 865"/>
                <a:gd name="T45" fmla="*/ 430 h 1116"/>
                <a:gd name="T46" fmla="*/ 89 w 865"/>
                <a:gd name="T47" fmla="*/ 380 h 1116"/>
                <a:gd name="T48" fmla="*/ 79 w 865"/>
                <a:gd name="T49" fmla="*/ 364 h 1116"/>
                <a:gd name="T50" fmla="*/ 66 w 865"/>
                <a:gd name="T51" fmla="*/ 406 h 1116"/>
                <a:gd name="T52" fmla="*/ 25 w 865"/>
                <a:gd name="T53" fmla="*/ 430 h 1116"/>
                <a:gd name="T54" fmla="*/ 8 w 865"/>
                <a:gd name="T55" fmla="*/ 403 h 1116"/>
                <a:gd name="T56" fmla="*/ 20 w 865"/>
                <a:gd name="T57" fmla="*/ 362 h 1116"/>
                <a:gd name="T58" fmla="*/ 58 w 865"/>
                <a:gd name="T59" fmla="*/ 315 h 1116"/>
                <a:gd name="T60" fmla="*/ 43 w 865"/>
                <a:gd name="T61" fmla="*/ 278 h 1116"/>
                <a:gd name="T62" fmla="*/ 30 w 865"/>
                <a:gd name="T63" fmla="*/ 199 h 1116"/>
                <a:gd name="T64" fmla="*/ 89 w 865"/>
                <a:gd name="T65" fmla="*/ 82 h 1116"/>
                <a:gd name="T66" fmla="*/ 162 w 865"/>
                <a:gd name="T67" fmla="*/ 14 h 1116"/>
                <a:gd name="T68" fmla="*/ 296 w 865"/>
                <a:gd name="T69" fmla="*/ 82 h 1116"/>
                <a:gd name="T70" fmla="*/ 359 w 865"/>
                <a:gd name="T71" fmla="*/ 244 h 1116"/>
                <a:gd name="T72" fmla="*/ 448 w 865"/>
                <a:gd name="T73" fmla="*/ 348 h 1116"/>
                <a:gd name="T74" fmla="*/ 678 w 865"/>
                <a:gd name="T75" fmla="*/ 406 h 1116"/>
                <a:gd name="T76" fmla="*/ 776 w 865"/>
                <a:gd name="T77" fmla="*/ 445 h 1116"/>
                <a:gd name="T78" fmla="*/ 758 w 865"/>
                <a:gd name="T79" fmla="*/ 530 h 1116"/>
                <a:gd name="T80" fmla="*/ 734 w 865"/>
                <a:gd name="T81" fmla="*/ 585 h 1116"/>
                <a:gd name="T82" fmla="*/ 815 w 865"/>
                <a:gd name="T83" fmla="*/ 615 h 1116"/>
                <a:gd name="T84" fmla="*/ 847 w 865"/>
                <a:gd name="T85" fmla="*/ 702 h 1116"/>
                <a:gd name="T86" fmla="*/ 844 w 865"/>
                <a:gd name="T87" fmla="*/ 772 h 1116"/>
                <a:gd name="T88" fmla="*/ 820 w 865"/>
                <a:gd name="T89" fmla="*/ 796 h 1116"/>
                <a:gd name="T90" fmla="*/ 796 w 865"/>
                <a:gd name="T91" fmla="*/ 814 h 1116"/>
                <a:gd name="T92" fmla="*/ 716 w 865"/>
                <a:gd name="T93" fmla="*/ 906 h 1116"/>
                <a:gd name="T94" fmla="*/ 748 w 865"/>
                <a:gd name="T95" fmla="*/ 1058 h 1116"/>
                <a:gd name="T96" fmla="*/ 688 w 865"/>
                <a:gd name="T97" fmla="*/ 1116 h 1116"/>
                <a:gd name="T98" fmla="*/ 630 w 865"/>
                <a:gd name="T99" fmla="*/ 1106 h 1116"/>
                <a:gd name="T100" fmla="*/ 637 w 865"/>
                <a:gd name="T101" fmla="*/ 1039 h 1116"/>
                <a:gd name="T102" fmla="*/ 609 w 865"/>
                <a:gd name="T103" fmla="*/ 1060 h 1116"/>
                <a:gd name="T104" fmla="*/ 559 w 865"/>
                <a:gd name="T105" fmla="*/ 1026 h 1116"/>
                <a:gd name="T106" fmla="*/ 592 w 865"/>
                <a:gd name="T107" fmla="*/ 959 h 1116"/>
                <a:gd name="T108" fmla="*/ 551 w 865"/>
                <a:gd name="T109" fmla="*/ 972 h 1116"/>
                <a:gd name="T110" fmla="*/ 536 w 865"/>
                <a:gd name="T111" fmla="*/ 1024 h 1116"/>
                <a:gd name="T112" fmla="*/ 476 w 865"/>
                <a:gd name="T113" fmla="*/ 1060 h 1116"/>
                <a:gd name="T114" fmla="*/ 452 w 865"/>
                <a:gd name="T115" fmla="*/ 1058 h 1116"/>
                <a:gd name="T116" fmla="*/ 440 w 865"/>
                <a:gd name="T117" fmla="*/ 988 h 1116"/>
                <a:gd name="T118" fmla="*/ 443 w 865"/>
                <a:gd name="T119" fmla="*/ 933 h 1116"/>
                <a:gd name="T120" fmla="*/ 503 w 865"/>
                <a:gd name="T121" fmla="*/ 92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65" h="1116">
                  <a:moveTo>
                    <a:pt x="516" y="916"/>
                  </a:moveTo>
                  <a:lnTo>
                    <a:pt x="511" y="916"/>
                  </a:lnTo>
                  <a:lnTo>
                    <a:pt x="508" y="917"/>
                  </a:lnTo>
                  <a:lnTo>
                    <a:pt x="503" y="917"/>
                  </a:lnTo>
                  <a:lnTo>
                    <a:pt x="496" y="916"/>
                  </a:lnTo>
                  <a:lnTo>
                    <a:pt x="495" y="911"/>
                  </a:lnTo>
                  <a:lnTo>
                    <a:pt x="493" y="907"/>
                  </a:lnTo>
                  <a:lnTo>
                    <a:pt x="486" y="901"/>
                  </a:lnTo>
                  <a:lnTo>
                    <a:pt x="480" y="901"/>
                  </a:lnTo>
                  <a:lnTo>
                    <a:pt x="480" y="895"/>
                  </a:lnTo>
                  <a:lnTo>
                    <a:pt x="480" y="890"/>
                  </a:lnTo>
                  <a:lnTo>
                    <a:pt x="483" y="885"/>
                  </a:lnTo>
                  <a:lnTo>
                    <a:pt x="491" y="880"/>
                  </a:lnTo>
                  <a:lnTo>
                    <a:pt x="496" y="872"/>
                  </a:lnTo>
                  <a:lnTo>
                    <a:pt x="505" y="864"/>
                  </a:lnTo>
                  <a:lnTo>
                    <a:pt x="513" y="859"/>
                  </a:lnTo>
                  <a:lnTo>
                    <a:pt x="514" y="856"/>
                  </a:lnTo>
                  <a:lnTo>
                    <a:pt x="511" y="856"/>
                  </a:lnTo>
                  <a:lnTo>
                    <a:pt x="509" y="857"/>
                  </a:lnTo>
                  <a:lnTo>
                    <a:pt x="505" y="861"/>
                  </a:lnTo>
                  <a:lnTo>
                    <a:pt x="500" y="862"/>
                  </a:lnTo>
                  <a:lnTo>
                    <a:pt x="500" y="859"/>
                  </a:lnTo>
                  <a:lnTo>
                    <a:pt x="501" y="852"/>
                  </a:lnTo>
                  <a:lnTo>
                    <a:pt x="503" y="848"/>
                  </a:lnTo>
                  <a:lnTo>
                    <a:pt x="505" y="841"/>
                  </a:lnTo>
                  <a:lnTo>
                    <a:pt x="505" y="836"/>
                  </a:lnTo>
                  <a:lnTo>
                    <a:pt x="506" y="830"/>
                  </a:lnTo>
                  <a:lnTo>
                    <a:pt x="509" y="827"/>
                  </a:lnTo>
                  <a:lnTo>
                    <a:pt x="514" y="823"/>
                  </a:lnTo>
                  <a:lnTo>
                    <a:pt x="526" y="818"/>
                  </a:lnTo>
                  <a:lnTo>
                    <a:pt x="521" y="818"/>
                  </a:lnTo>
                  <a:lnTo>
                    <a:pt x="514" y="820"/>
                  </a:lnTo>
                  <a:lnTo>
                    <a:pt x="518" y="817"/>
                  </a:lnTo>
                  <a:lnTo>
                    <a:pt x="521" y="812"/>
                  </a:lnTo>
                  <a:lnTo>
                    <a:pt x="516" y="814"/>
                  </a:lnTo>
                  <a:lnTo>
                    <a:pt x="513" y="815"/>
                  </a:lnTo>
                  <a:lnTo>
                    <a:pt x="508" y="820"/>
                  </a:lnTo>
                  <a:lnTo>
                    <a:pt x="501" y="828"/>
                  </a:lnTo>
                  <a:lnTo>
                    <a:pt x="495" y="833"/>
                  </a:lnTo>
                  <a:lnTo>
                    <a:pt x="490" y="835"/>
                  </a:lnTo>
                  <a:lnTo>
                    <a:pt x="488" y="831"/>
                  </a:lnTo>
                  <a:lnTo>
                    <a:pt x="488" y="828"/>
                  </a:lnTo>
                  <a:lnTo>
                    <a:pt x="490" y="828"/>
                  </a:lnTo>
                  <a:lnTo>
                    <a:pt x="491" y="827"/>
                  </a:lnTo>
                  <a:lnTo>
                    <a:pt x="493" y="822"/>
                  </a:lnTo>
                  <a:lnTo>
                    <a:pt x="496" y="817"/>
                  </a:lnTo>
                  <a:lnTo>
                    <a:pt x="503" y="809"/>
                  </a:lnTo>
                  <a:lnTo>
                    <a:pt x="513" y="804"/>
                  </a:lnTo>
                  <a:lnTo>
                    <a:pt x="523" y="799"/>
                  </a:lnTo>
                  <a:lnTo>
                    <a:pt x="523" y="789"/>
                  </a:lnTo>
                  <a:lnTo>
                    <a:pt x="524" y="786"/>
                  </a:lnTo>
                  <a:lnTo>
                    <a:pt x="528" y="780"/>
                  </a:lnTo>
                  <a:lnTo>
                    <a:pt x="523" y="781"/>
                  </a:lnTo>
                  <a:lnTo>
                    <a:pt x="524" y="783"/>
                  </a:lnTo>
                  <a:lnTo>
                    <a:pt x="519" y="788"/>
                  </a:lnTo>
                  <a:lnTo>
                    <a:pt x="514" y="796"/>
                  </a:lnTo>
                  <a:lnTo>
                    <a:pt x="508" y="797"/>
                  </a:lnTo>
                  <a:lnTo>
                    <a:pt x="503" y="799"/>
                  </a:lnTo>
                  <a:lnTo>
                    <a:pt x="500" y="794"/>
                  </a:lnTo>
                  <a:lnTo>
                    <a:pt x="500" y="788"/>
                  </a:lnTo>
                  <a:lnTo>
                    <a:pt x="496" y="784"/>
                  </a:lnTo>
                  <a:lnTo>
                    <a:pt x="496" y="788"/>
                  </a:lnTo>
                  <a:lnTo>
                    <a:pt x="498" y="793"/>
                  </a:lnTo>
                  <a:lnTo>
                    <a:pt x="495" y="797"/>
                  </a:lnTo>
                  <a:lnTo>
                    <a:pt x="488" y="802"/>
                  </a:lnTo>
                  <a:lnTo>
                    <a:pt x="485" y="809"/>
                  </a:lnTo>
                  <a:lnTo>
                    <a:pt x="485" y="810"/>
                  </a:lnTo>
                  <a:lnTo>
                    <a:pt x="483" y="817"/>
                  </a:lnTo>
                  <a:lnTo>
                    <a:pt x="481" y="827"/>
                  </a:lnTo>
                  <a:lnTo>
                    <a:pt x="476" y="836"/>
                  </a:lnTo>
                  <a:lnTo>
                    <a:pt x="473" y="841"/>
                  </a:lnTo>
                  <a:lnTo>
                    <a:pt x="473" y="846"/>
                  </a:lnTo>
                  <a:lnTo>
                    <a:pt x="468" y="852"/>
                  </a:lnTo>
                  <a:lnTo>
                    <a:pt x="458" y="857"/>
                  </a:lnTo>
                  <a:lnTo>
                    <a:pt x="447" y="867"/>
                  </a:lnTo>
                  <a:lnTo>
                    <a:pt x="443" y="867"/>
                  </a:lnTo>
                  <a:lnTo>
                    <a:pt x="440" y="862"/>
                  </a:lnTo>
                  <a:lnTo>
                    <a:pt x="433" y="848"/>
                  </a:lnTo>
                  <a:lnTo>
                    <a:pt x="428" y="839"/>
                  </a:lnTo>
                  <a:lnTo>
                    <a:pt x="427" y="833"/>
                  </a:lnTo>
                  <a:lnTo>
                    <a:pt x="425" y="828"/>
                  </a:lnTo>
                  <a:lnTo>
                    <a:pt x="422" y="825"/>
                  </a:lnTo>
                  <a:lnTo>
                    <a:pt x="419" y="818"/>
                  </a:lnTo>
                  <a:lnTo>
                    <a:pt x="414" y="812"/>
                  </a:lnTo>
                  <a:lnTo>
                    <a:pt x="409" y="809"/>
                  </a:lnTo>
                  <a:lnTo>
                    <a:pt x="404" y="801"/>
                  </a:lnTo>
                  <a:lnTo>
                    <a:pt x="402" y="804"/>
                  </a:lnTo>
                  <a:lnTo>
                    <a:pt x="402" y="807"/>
                  </a:lnTo>
                  <a:lnTo>
                    <a:pt x="400" y="810"/>
                  </a:lnTo>
                  <a:lnTo>
                    <a:pt x="397" y="812"/>
                  </a:lnTo>
                  <a:lnTo>
                    <a:pt x="394" y="812"/>
                  </a:lnTo>
                  <a:lnTo>
                    <a:pt x="385" y="814"/>
                  </a:lnTo>
                  <a:lnTo>
                    <a:pt x="380" y="817"/>
                  </a:lnTo>
                  <a:lnTo>
                    <a:pt x="379" y="812"/>
                  </a:lnTo>
                  <a:lnTo>
                    <a:pt x="377" y="806"/>
                  </a:lnTo>
                  <a:lnTo>
                    <a:pt x="374" y="801"/>
                  </a:lnTo>
                  <a:lnTo>
                    <a:pt x="374" y="799"/>
                  </a:lnTo>
                  <a:lnTo>
                    <a:pt x="367" y="788"/>
                  </a:lnTo>
                  <a:lnTo>
                    <a:pt x="354" y="770"/>
                  </a:lnTo>
                  <a:lnTo>
                    <a:pt x="347" y="754"/>
                  </a:lnTo>
                  <a:lnTo>
                    <a:pt x="359" y="750"/>
                  </a:lnTo>
                  <a:lnTo>
                    <a:pt x="364" y="757"/>
                  </a:lnTo>
                  <a:lnTo>
                    <a:pt x="367" y="762"/>
                  </a:lnTo>
                  <a:lnTo>
                    <a:pt x="371" y="762"/>
                  </a:lnTo>
                  <a:lnTo>
                    <a:pt x="376" y="762"/>
                  </a:lnTo>
                  <a:lnTo>
                    <a:pt x="382" y="757"/>
                  </a:lnTo>
                  <a:lnTo>
                    <a:pt x="392" y="754"/>
                  </a:lnTo>
                  <a:lnTo>
                    <a:pt x="395" y="750"/>
                  </a:lnTo>
                  <a:lnTo>
                    <a:pt x="399" y="744"/>
                  </a:lnTo>
                  <a:lnTo>
                    <a:pt x="404" y="738"/>
                  </a:lnTo>
                  <a:lnTo>
                    <a:pt x="397" y="736"/>
                  </a:lnTo>
                  <a:lnTo>
                    <a:pt x="394" y="739"/>
                  </a:lnTo>
                  <a:lnTo>
                    <a:pt x="392" y="744"/>
                  </a:lnTo>
                  <a:lnTo>
                    <a:pt x="390" y="749"/>
                  </a:lnTo>
                  <a:lnTo>
                    <a:pt x="385" y="752"/>
                  </a:lnTo>
                  <a:lnTo>
                    <a:pt x="380" y="755"/>
                  </a:lnTo>
                  <a:lnTo>
                    <a:pt x="372" y="759"/>
                  </a:lnTo>
                  <a:lnTo>
                    <a:pt x="371" y="752"/>
                  </a:lnTo>
                  <a:lnTo>
                    <a:pt x="369" y="744"/>
                  </a:lnTo>
                  <a:lnTo>
                    <a:pt x="371" y="738"/>
                  </a:lnTo>
                  <a:lnTo>
                    <a:pt x="366" y="739"/>
                  </a:lnTo>
                  <a:lnTo>
                    <a:pt x="366" y="738"/>
                  </a:lnTo>
                  <a:lnTo>
                    <a:pt x="366" y="734"/>
                  </a:lnTo>
                  <a:lnTo>
                    <a:pt x="369" y="726"/>
                  </a:lnTo>
                  <a:lnTo>
                    <a:pt x="372" y="718"/>
                  </a:lnTo>
                  <a:lnTo>
                    <a:pt x="374" y="712"/>
                  </a:lnTo>
                  <a:lnTo>
                    <a:pt x="379" y="699"/>
                  </a:lnTo>
                  <a:lnTo>
                    <a:pt x="382" y="687"/>
                  </a:lnTo>
                  <a:lnTo>
                    <a:pt x="389" y="683"/>
                  </a:lnTo>
                  <a:lnTo>
                    <a:pt x="394" y="679"/>
                  </a:lnTo>
                  <a:lnTo>
                    <a:pt x="399" y="673"/>
                  </a:lnTo>
                  <a:lnTo>
                    <a:pt x="394" y="673"/>
                  </a:lnTo>
                  <a:lnTo>
                    <a:pt x="387" y="674"/>
                  </a:lnTo>
                  <a:lnTo>
                    <a:pt x="382" y="678"/>
                  </a:lnTo>
                  <a:lnTo>
                    <a:pt x="379" y="689"/>
                  </a:lnTo>
                  <a:lnTo>
                    <a:pt x="379" y="691"/>
                  </a:lnTo>
                  <a:lnTo>
                    <a:pt x="376" y="699"/>
                  </a:lnTo>
                  <a:lnTo>
                    <a:pt x="376" y="689"/>
                  </a:lnTo>
                  <a:lnTo>
                    <a:pt x="374" y="697"/>
                  </a:lnTo>
                  <a:lnTo>
                    <a:pt x="366" y="710"/>
                  </a:lnTo>
                  <a:lnTo>
                    <a:pt x="361" y="710"/>
                  </a:lnTo>
                  <a:lnTo>
                    <a:pt x="362" y="704"/>
                  </a:lnTo>
                  <a:lnTo>
                    <a:pt x="366" y="694"/>
                  </a:lnTo>
                  <a:lnTo>
                    <a:pt x="364" y="687"/>
                  </a:lnTo>
                  <a:lnTo>
                    <a:pt x="357" y="681"/>
                  </a:lnTo>
                  <a:lnTo>
                    <a:pt x="359" y="674"/>
                  </a:lnTo>
                  <a:lnTo>
                    <a:pt x="367" y="671"/>
                  </a:lnTo>
                  <a:lnTo>
                    <a:pt x="369" y="665"/>
                  </a:lnTo>
                  <a:lnTo>
                    <a:pt x="366" y="665"/>
                  </a:lnTo>
                  <a:lnTo>
                    <a:pt x="362" y="666"/>
                  </a:lnTo>
                  <a:lnTo>
                    <a:pt x="356" y="670"/>
                  </a:lnTo>
                  <a:lnTo>
                    <a:pt x="351" y="676"/>
                  </a:lnTo>
                  <a:lnTo>
                    <a:pt x="349" y="684"/>
                  </a:lnTo>
                  <a:lnTo>
                    <a:pt x="354" y="689"/>
                  </a:lnTo>
                  <a:lnTo>
                    <a:pt x="359" y="691"/>
                  </a:lnTo>
                  <a:lnTo>
                    <a:pt x="361" y="694"/>
                  </a:lnTo>
                  <a:lnTo>
                    <a:pt x="359" y="697"/>
                  </a:lnTo>
                  <a:lnTo>
                    <a:pt x="357" y="704"/>
                  </a:lnTo>
                  <a:lnTo>
                    <a:pt x="357" y="710"/>
                  </a:lnTo>
                  <a:lnTo>
                    <a:pt x="364" y="717"/>
                  </a:lnTo>
                  <a:lnTo>
                    <a:pt x="366" y="723"/>
                  </a:lnTo>
                  <a:lnTo>
                    <a:pt x="362" y="729"/>
                  </a:lnTo>
                  <a:lnTo>
                    <a:pt x="361" y="741"/>
                  </a:lnTo>
                  <a:lnTo>
                    <a:pt x="356" y="739"/>
                  </a:lnTo>
                  <a:lnTo>
                    <a:pt x="351" y="734"/>
                  </a:lnTo>
                  <a:lnTo>
                    <a:pt x="342" y="723"/>
                  </a:lnTo>
                  <a:lnTo>
                    <a:pt x="333" y="713"/>
                  </a:lnTo>
                  <a:lnTo>
                    <a:pt x="326" y="705"/>
                  </a:lnTo>
                  <a:lnTo>
                    <a:pt x="329" y="697"/>
                  </a:lnTo>
                  <a:lnTo>
                    <a:pt x="331" y="691"/>
                  </a:lnTo>
                  <a:lnTo>
                    <a:pt x="331" y="689"/>
                  </a:lnTo>
                  <a:lnTo>
                    <a:pt x="331" y="684"/>
                  </a:lnTo>
                  <a:lnTo>
                    <a:pt x="331" y="679"/>
                  </a:lnTo>
                  <a:lnTo>
                    <a:pt x="333" y="681"/>
                  </a:lnTo>
                  <a:lnTo>
                    <a:pt x="339" y="681"/>
                  </a:lnTo>
                  <a:lnTo>
                    <a:pt x="342" y="681"/>
                  </a:lnTo>
                  <a:lnTo>
                    <a:pt x="344" y="678"/>
                  </a:lnTo>
                  <a:lnTo>
                    <a:pt x="344" y="673"/>
                  </a:lnTo>
                  <a:lnTo>
                    <a:pt x="344" y="670"/>
                  </a:lnTo>
                  <a:lnTo>
                    <a:pt x="344" y="668"/>
                  </a:lnTo>
                  <a:lnTo>
                    <a:pt x="342" y="661"/>
                  </a:lnTo>
                  <a:lnTo>
                    <a:pt x="341" y="665"/>
                  </a:lnTo>
                  <a:lnTo>
                    <a:pt x="341" y="671"/>
                  </a:lnTo>
                  <a:lnTo>
                    <a:pt x="339" y="676"/>
                  </a:lnTo>
                  <a:lnTo>
                    <a:pt x="334" y="676"/>
                  </a:lnTo>
                  <a:lnTo>
                    <a:pt x="329" y="676"/>
                  </a:lnTo>
                  <a:lnTo>
                    <a:pt x="324" y="668"/>
                  </a:lnTo>
                  <a:lnTo>
                    <a:pt x="324" y="674"/>
                  </a:lnTo>
                  <a:lnTo>
                    <a:pt x="324" y="676"/>
                  </a:lnTo>
                  <a:lnTo>
                    <a:pt x="326" y="684"/>
                  </a:lnTo>
                  <a:lnTo>
                    <a:pt x="323" y="689"/>
                  </a:lnTo>
                  <a:lnTo>
                    <a:pt x="318" y="691"/>
                  </a:lnTo>
                  <a:lnTo>
                    <a:pt x="314" y="692"/>
                  </a:lnTo>
                  <a:lnTo>
                    <a:pt x="308" y="689"/>
                  </a:lnTo>
                  <a:lnTo>
                    <a:pt x="303" y="684"/>
                  </a:lnTo>
                  <a:lnTo>
                    <a:pt x="293" y="679"/>
                  </a:lnTo>
                  <a:lnTo>
                    <a:pt x="288" y="681"/>
                  </a:lnTo>
                  <a:lnTo>
                    <a:pt x="285" y="678"/>
                  </a:lnTo>
                  <a:lnTo>
                    <a:pt x="286" y="673"/>
                  </a:lnTo>
                  <a:lnTo>
                    <a:pt x="285" y="666"/>
                  </a:lnTo>
                  <a:lnTo>
                    <a:pt x="281" y="668"/>
                  </a:lnTo>
                  <a:lnTo>
                    <a:pt x="285" y="673"/>
                  </a:lnTo>
                  <a:lnTo>
                    <a:pt x="281" y="676"/>
                  </a:lnTo>
                  <a:lnTo>
                    <a:pt x="281" y="681"/>
                  </a:lnTo>
                  <a:lnTo>
                    <a:pt x="278" y="687"/>
                  </a:lnTo>
                  <a:lnTo>
                    <a:pt x="278" y="695"/>
                  </a:lnTo>
                  <a:lnTo>
                    <a:pt x="283" y="691"/>
                  </a:lnTo>
                  <a:lnTo>
                    <a:pt x="285" y="686"/>
                  </a:lnTo>
                  <a:lnTo>
                    <a:pt x="294" y="686"/>
                  </a:lnTo>
                  <a:lnTo>
                    <a:pt x="296" y="691"/>
                  </a:lnTo>
                  <a:lnTo>
                    <a:pt x="290" y="694"/>
                  </a:lnTo>
                  <a:lnTo>
                    <a:pt x="293" y="697"/>
                  </a:lnTo>
                  <a:lnTo>
                    <a:pt x="298" y="694"/>
                  </a:lnTo>
                  <a:lnTo>
                    <a:pt x="304" y="691"/>
                  </a:lnTo>
                  <a:lnTo>
                    <a:pt x="306" y="697"/>
                  </a:lnTo>
                  <a:lnTo>
                    <a:pt x="304" y="702"/>
                  </a:lnTo>
                  <a:lnTo>
                    <a:pt x="301" y="707"/>
                  </a:lnTo>
                  <a:lnTo>
                    <a:pt x="296" y="710"/>
                  </a:lnTo>
                  <a:lnTo>
                    <a:pt x="290" y="713"/>
                  </a:lnTo>
                  <a:lnTo>
                    <a:pt x="285" y="718"/>
                  </a:lnTo>
                  <a:lnTo>
                    <a:pt x="278" y="718"/>
                  </a:lnTo>
                  <a:lnTo>
                    <a:pt x="270" y="712"/>
                  </a:lnTo>
                  <a:lnTo>
                    <a:pt x="263" y="715"/>
                  </a:lnTo>
                  <a:lnTo>
                    <a:pt x="261" y="717"/>
                  </a:lnTo>
                  <a:lnTo>
                    <a:pt x="258" y="721"/>
                  </a:lnTo>
                  <a:lnTo>
                    <a:pt x="253" y="725"/>
                  </a:lnTo>
                  <a:lnTo>
                    <a:pt x="248" y="728"/>
                  </a:lnTo>
                  <a:lnTo>
                    <a:pt x="242" y="731"/>
                  </a:lnTo>
                  <a:lnTo>
                    <a:pt x="245" y="739"/>
                  </a:lnTo>
                  <a:lnTo>
                    <a:pt x="242" y="741"/>
                  </a:lnTo>
                  <a:lnTo>
                    <a:pt x="237" y="739"/>
                  </a:lnTo>
                  <a:lnTo>
                    <a:pt x="233" y="736"/>
                  </a:lnTo>
                  <a:lnTo>
                    <a:pt x="235" y="731"/>
                  </a:lnTo>
                  <a:lnTo>
                    <a:pt x="233" y="728"/>
                  </a:lnTo>
                  <a:lnTo>
                    <a:pt x="227" y="728"/>
                  </a:lnTo>
                  <a:lnTo>
                    <a:pt x="225" y="723"/>
                  </a:lnTo>
                  <a:lnTo>
                    <a:pt x="227" y="718"/>
                  </a:lnTo>
                  <a:lnTo>
                    <a:pt x="223" y="713"/>
                  </a:lnTo>
                  <a:lnTo>
                    <a:pt x="218" y="710"/>
                  </a:lnTo>
                  <a:lnTo>
                    <a:pt x="210" y="702"/>
                  </a:lnTo>
                  <a:lnTo>
                    <a:pt x="204" y="697"/>
                  </a:lnTo>
                  <a:lnTo>
                    <a:pt x="195" y="691"/>
                  </a:lnTo>
                  <a:lnTo>
                    <a:pt x="190" y="691"/>
                  </a:lnTo>
                  <a:lnTo>
                    <a:pt x="189" y="694"/>
                  </a:lnTo>
                  <a:lnTo>
                    <a:pt x="184" y="695"/>
                  </a:lnTo>
                  <a:lnTo>
                    <a:pt x="175" y="697"/>
                  </a:lnTo>
                  <a:lnTo>
                    <a:pt x="170" y="699"/>
                  </a:lnTo>
                  <a:lnTo>
                    <a:pt x="167" y="708"/>
                  </a:lnTo>
                  <a:lnTo>
                    <a:pt x="162" y="721"/>
                  </a:lnTo>
                  <a:lnTo>
                    <a:pt x="157" y="718"/>
                  </a:lnTo>
                  <a:lnTo>
                    <a:pt x="156" y="715"/>
                  </a:lnTo>
                  <a:lnTo>
                    <a:pt x="156" y="710"/>
                  </a:lnTo>
                  <a:lnTo>
                    <a:pt x="154" y="699"/>
                  </a:lnTo>
                  <a:lnTo>
                    <a:pt x="151" y="691"/>
                  </a:lnTo>
                  <a:lnTo>
                    <a:pt x="142" y="684"/>
                  </a:lnTo>
                  <a:lnTo>
                    <a:pt x="137" y="676"/>
                  </a:lnTo>
                  <a:lnTo>
                    <a:pt x="132" y="663"/>
                  </a:lnTo>
                  <a:lnTo>
                    <a:pt x="134" y="655"/>
                  </a:lnTo>
                  <a:lnTo>
                    <a:pt x="137" y="644"/>
                  </a:lnTo>
                  <a:lnTo>
                    <a:pt x="139" y="634"/>
                  </a:lnTo>
                  <a:lnTo>
                    <a:pt x="137" y="621"/>
                  </a:lnTo>
                  <a:lnTo>
                    <a:pt x="139" y="616"/>
                  </a:lnTo>
                  <a:lnTo>
                    <a:pt x="139" y="613"/>
                  </a:lnTo>
                  <a:lnTo>
                    <a:pt x="142" y="611"/>
                  </a:lnTo>
                  <a:lnTo>
                    <a:pt x="142" y="606"/>
                  </a:lnTo>
                  <a:lnTo>
                    <a:pt x="149" y="600"/>
                  </a:lnTo>
                  <a:lnTo>
                    <a:pt x="159" y="602"/>
                  </a:lnTo>
                  <a:lnTo>
                    <a:pt x="152" y="598"/>
                  </a:lnTo>
                  <a:lnTo>
                    <a:pt x="146" y="597"/>
                  </a:lnTo>
                  <a:lnTo>
                    <a:pt x="142" y="592"/>
                  </a:lnTo>
                  <a:lnTo>
                    <a:pt x="142" y="587"/>
                  </a:lnTo>
                  <a:lnTo>
                    <a:pt x="149" y="582"/>
                  </a:lnTo>
                  <a:lnTo>
                    <a:pt x="156" y="582"/>
                  </a:lnTo>
                  <a:lnTo>
                    <a:pt x="159" y="584"/>
                  </a:lnTo>
                  <a:lnTo>
                    <a:pt x="157" y="581"/>
                  </a:lnTo>
                  <a:lnTo>
                    <a:pt x="151" y="579"/>
                  </a:lnTo>
                  <a:lnTo>
                    <a:pt x="144" y="577"/>
                  </a:lnTo>
                  <a:lnTo>
                    <a:pt x="132" y="590"/>
                  </a:lnTo>
                  <a:lnTo>
                    <a:pt x="126" y="600"/>
                  </a:lnTo>
                  <a:lnTo>
                    <a:pt x="127" y="595"/>
                  </a:lnTo>
                  <a:lnTo>
                    <a:pt x="131" y="587"/>
                  </a:lnTo>
                  <a:lnTo>
                    <a:pt x="129" y="581"/>
                  </a:lnTo>
                  <a:lnTo>
                    <a:pt x="129" y="571"/>
                  </a:lnTo>
                  <a:lnTo>
                    <a:pt x="134" y="566"/>
                  </a:lnTo>
                  <a:lnTo>
                    <a:pt x="136" y="560"/>
                  </a:lnTo>
                  <a:lnTo>
                    <a:pt x="136" y="555"/>
                  </a:lnTo>
                  <a:lnTo>
                    <a:pt x="139" y="547"/>
                  </a:lnTo>
                  <a:lnTo>
                    <a:pt x="139" y="535"/>
                  </a:lnTo>
                  <a:lnTo>
                    <a:pt x="141" y="526"/>
                  </a:lnTo>
                  <a:lnTo>
                    <a:pt x="146" y="529"/>
                  </a:lnTo>
                  <a:lnTo>
                    <a:pt x="151" y="524"/>
                  </a:lnTo>
                  <a:lnTo>
                    <a:pt x="157" y="522"/>
                  </a:lnTo>
                  <a:lnTo>
                    <a:pt x="159" y="522"/>
                  </a:lnTo>
                  <a:lnTo>
                    <a:pt x="154" y="521"/>
                  </a:lnTo>
                  <a:lnTo>
                    <a:pt x="146" y="521"/>
                  </a:lnTo>
                  <a:lnTo>
                    <a:pt x="142" y="521"/>
                  </a:lnTo>
                  <a:lnTo>
                    <a:pt x="137" y="517"/>
                  </a:lnTo>
                  <a:lnTo>
                    <a:pt x="134" y="516"/>
                  </a:lnTo>
                  <a:lnTo>
                    <a:pt x="136" y="511"/>
                  </a:lnTo>
                  <a:lnTo>
                    <a:pt x="141" y="508"/>
                  </a:lnTo>
                  <a:lnTo>
                    <a:pt x="137" y="506"/>
                  </a:lnTo>
                  <a:lnTo>
                    <a:pt x="131" y="506"/>
                  </a:lnTo>
                  <a:lnTo>
                    <a:pt x="129" y="501"/>
                  </a:lnTo>
                  <a:lnTo>
                    <a:pt x="127" y="495"/>
                  </a:lnTo>
                  <a:lnTo>
                    <a:pt x="127" y="485"/>
                  </a:lnTo>
                  <a:lnTo>
                    <a:pt x="132" y="479"/>
                  </a:lnTo>
                  <a:lnTo>
                    <a:pt x="127" y="477"/>
                  </a:lnTo>
                  <a:lnTo>
                    <a:pt x="122" y="483"/>
                  </a:lnTo>
                  <a:lnTo>
                    <a:pt x="119" y="482"/>
                  </a:lnTo>
                  <a:lnTo>
                    <a:pt x="119" y="479"/>
                  </a:lnTo>
                  <a:lnTo>
                    <a:pt x="118" y="472"/>
                  </a:lnTo>
                  <a:lnTo>
                    <a:pt x="119" y="471"/>
                  </a:lnTo>
                  <a:lnTo>
                    <a:pt x="119" y="466"/>
                  </a:lnTo>
                  <a:lnTo>
                    <a:pt x="121" y="458"/>
                  </a:lnTo>
                  <a:lnTo>
                    <a:pt x="126" y="451"/>
                  </a:lnTo>
                  <a:lnTo>
                    <a:pt x="129" y="445"/>
                  </a:lnTo>
                  <a:lnTo>
                    <a:pt x="124" y="446"/>
                  </a:lnTo>
                  <a:lnTo>
                    <a:pt x="121" y="448"/>
                  </a:lnTo>
                  <a:lnTo>
                    <a:pt x="116" y="451"/>
                  </a:lnTo>
                  <a:lnTo>
                    <a:pt x="116" y="448"/>
                  </a:lnTo>
                  <a:lnTo>
                    <a:pt x="118" y="443"/>
                  </a:lnTo>
                  <a:lnTo>
                    <a:pt x="124" y="441"/>
                  </a:lnTo>
                  <a:lnTo>
                    <a:pt x="121" y="438"/>
                  </a:lnTo>
                  <a:lnTo>
                    <a:pt x="118" y="440"/>
                  </a:lnTo>
                  <a:lnTo>
                    <a:pt x="111" y="441"/>
                  </a:lnTo>
                  <a:lnTo>
                    <a:pt x="109" y="446"/>
                  </a:lnTo>
                  <a:lnTo>
                    <a:pt x="111" y="450"/>
                  </a:lnTo>
                  <a:lnTo>
                    <a:pt x="114" y="454"/>
                  </a:lnTo>
                  <a:lnTo>
                    <a:pt x="116" y="461"/>
                  </a:lnTo>
                  <a:lnTo>
                    <a:pt x="113" y="469"/>
                  </a:lnTo>
                  <a:lnTo>
                    <a:pt x="109" y="483"/>
                  </a:lnTo>
                  <a:lnTo>
                    <a:pt x="106" y="498"/>
                  </a:lnTo>
                  <a:lnTo>
                    <a:pt x="98" y="501"/>
                  </a:lnTo>
                  <a:lnTo>
                    <a:pt x="94" y="500"/>
                  </a:lnTo>
                  <a:lnTo>
                    <a:pt x="96" y="492"/>
                  </a:lnTo>
                  <a:lnTo>
                    <a:pt x="99" y="485"/>
                  </a:lnTo>
                  <a:lnTo>
                    <a:pt x="101" y="474"/>
                  </a:lnTo>
                  <a:lnTo>
                    <a:pt x="103" y="461"/>
                  </a:lnTo>
                  <a:lnTo>
                    <a:pt x="101" y="454"/>
                  </a:lnTo>
                  <a:lnTo>
                    <a:pt x="99" y="448"/>
                  </a:lnTo>
                  <a:lnTo>
                    <a:pt x="103" y="443"/>
                  </a:lnTo>
                  <a:lnTo>
                    <a:pt x="101" y="438"/>
                  </a:lnTo>
                  <a:lnTo>
                    <a:pt x="101" y="433"/>
                  </a:lnTo>
                  <a:lnTo>
                    <a:pt x="104" y="432"/>
                  </a:lnTo>
                  <a:lnTo>
                    <a:pt x="103" y="430"/>
                  </a:lnTo>
                  <a:lnTo>
                    <a:pt x="98" y="428"/>
                  </a:lnTo>
                  <a:lnTo>
                    <a:pt x="94" y="430"/>
                  </a:lnTo>
                  <a:lnTo>
                    <a:pt x="93" y="427"/>
                  </a:lnTo>
                  <a:lnTo>
                    <a:pt x="91" y="424"/>
                  </a:lnTo>
                  <a:lnTo>
                    <a:pt x="89" y="417"/>
                  </a:lnTo>
                  <a:lnTo>
                    <a:pt x="93" y="411"/>
                  </a:lnTo>
                  <a:lnTo>
                    <a:pt x="99" y="407"/>
                  </a:lnTo>
                  <a:lnTo>
                    <a:pt x="106" y="407"/>
                  </a:lnTo>
                  <a:lnTo>
                    <a:pt x="106" y="404"/>
                  </a:lnTo>
                  <a:lnTo>
                    <a:pt x="101" y="404"/>
                  </a:lnTo>
                  <a:lnTo>
                    <a:pt x="96" y="401"/>
                  </a:lnTo>
                  <a:lnTo>
                    <a:pt x="94" y="396"/>
                  </a:lnTo>
                  <a:lnTo>
                    <a:pt x="89" y="390"/>
                  </a:lnTo>
                  <a:lnTo>
                    <a:pt x="84" y="382"/>
                  </a:lnTo>
                  <a:lnTo>
                    <a:pt x="89" y="380"/>
                  </a:lnTo>
                  <a:lnTo>
                    <a:pt x="94" y="380"/>
                  </a:lnTo>
                  <a:lnTo>
                    <a:pt x="103" y="377"/>
                  </a:lnTo>
                  <a:lnTo>
                    <a:pt x="104" y="367"/>
                  </a:lnTo>
                  <a:lnTo>
                    <a:pt x="98" y="365"/>
                  </a:lnTo>
                  <a:lnTo>
                    <a:pt x="98" y="370"/>
                  </a:lnTo>
                  <a:lnTo>
                    <a:pt x="99" y="373"/>
                  </a:lnTo>
                  <a:lnTo>
                    <a:pt x="94" y="377"/>
                  </a:lnTo>
                  <a:lnTo>
                    <a:pt x="89" y="375"/>
                  </a:lnTo>
                  <a:lnTo>
                    <a:pt x="84" y="378"/>
                  </a:lnTo>
                  <a:lnTo>
                    <a:pt x="79" y="382"/>
                  </a:lnTo>
                  <a:lnTo>
                    <a:pt x="79" y="378"/>
                  </a:lnTo>
                  <a:lnTo>
                    <a:pt x="81" y="373"/>
                  </a:lnTo>
                  <a:lnTo>
                    <a:pt x="78" y="370"/>
                  </a:lnTo>
                  <a:lnTo>
                    <a:pt x="81" y="367"/>
                  </a:lnTo>
                  <a:lnTo>
                    <a:pt x="79" y="364"/>
                  </a:lnTo>
                  <a:lnTo>
                    <a:pt x="75" y="365"/>
                  </a:lnTo>
                  <a:lnTo>
                    <a:pt x="73" y="367"/>
                  </a:lnTo>
                  <a:lnTo>
                    <a:pt x="71" y="370"/>
                  </a:lnTo>
                  <a:lnTo>
                    <a:pt x="75" y="373"/>
                  </a:lnTo>
                  <a:lnTo>
                    <a:pt x="75" y="378"/>
                  </a:lnTo>
                  <a:lnTo>
                    <a:pt x="76" y="383"/>
                  </a:lnTo>
                  <a:lnTo>
                    <a:pt x="81" y="385"/>
                  </a:lnTo>
                  <a:lnTo>
                    <a:pt x="88" y="390"/>
                  </a:lnTo>
                  <a:lnTo>
                    <a:pt x="91" y="399"/>
                  </a:lnTo>
                  <a:lnTo>
                    <a:pt x="88" y="404"/>
                  </a:lnTo>
                  <a:lnTo>
                    <a:pt x="83" y="406"/>
                  </a:lnTo>
                  <a:lnTo>
                    <a:pt x="76" y="407"/>
                  </a:lnTo>
                  <a:lnTo>
                    <a:pt x="70" y="411"/>
                  </a:lnTo>
                  <a:lnTo>
                    <a:pt x="68" y="409"/>
                  </a:lnTo>
                  <a:lnTo>
                    <a:pt x="66" y="406"/>
                  </a:lnTo>
                  <a:lnTo>
                    <a:pt x="70" y="401"/>
                  </a:lnTo>
                  <a:lnTo>
                    <a:pt x="70" y="398"/>
                  </a:lnTo>
                  <a:lnTo>
                    <a:pt x="66" y="398"/>
                  </a:lnTo>
                  <a:lnTo>
                    <a:pt x="63" y="399"/>
                  </a:lnTo>
                  <a:lnTo>
                    <a:pt x="61" y="403"/>
                  </a:lnTo>
                  <a:lnTo>
                    <a:pt x="63" y="406"/>
                  </a:lnTo>
                  <a:lnTo>
                    <a:pt x="65" y="411"/>
                  </a:lnTo>
                  <a:lnTo>
                    <a:pt x="61" y="417"/>
                  </a:lnTo>
                  <a:lnTo>
                    <a:pt x="55" y="422"/>
                  </a:lnTo>
                  <a:lnTo>
                    <a:pt x="46" y="425"/>
                  </a:lnTo>
                  <a:lnTo>
                    <a:pt x="36" y="437"/>
                  </a:lnTo>
                  <a:lnTo>
                    <a:pt x="28" y="446"/>
                  </a:lnTo>
                  <a:lnTo>
                    <a:pt x="27" y="443"/>
                  </a:lnTo>
                  <a:lnTo>
                    <a:pt x="23" y="437"/>
                  </a:lnTo>
                  <a:lnTo>
                    <a:pt x="25" y="430"/>
                  </a:lnTo>
                  <a:lnTo>
                    <a:pt x="22" y="424"/>
                  </a:lnTo>
                  <a:lnTo>
                    <a:pt x="20" y="422"/>
                  </a:lnTo>
                  <a:lnTo>
                    <a:pt x="17" y="424"/>
                  </a:lnTo>
                  <a:lnTo>
                    <a:pt x="18" y="428"/>
                  </a:lnTo>
                  <a:lnTo>
                    <a:pt x="20" y="433"/>
                  </a:lnTo>
                  <a:lnTo>
                    <a:pt x="15" y="435"/>
                  </a:lnTo>
                  <a:lnTo>
                    <a:pt x="12" y="443"/>
                  </a:lnTo>
                  <a:lnTo>
                    <a:pt x="8" y="441"/>
                  </a:lnTo>
                  <a:lnTo>
                    <a:pt x="7" y="435"/>
                  </a:lnTo>
                  <a:lnTo>
                    <a:pt x="3" y="427"/>
                  </a:lnTo>
                  <a:lnTo>
                    <a:pt x="0" y="422"/>
                  </a:lnTo>
                  <a:lnTo>
                    <a:pt x="3" y="420"/>
                  </a:lnTo>
                  <a:lnTo>
                    <a:pt x="7" y="417"/>
                  </a:lnTo>
                  <a:lnTo>
                    <a:pt x="5" y="412"/>
                  </a:lnTo>
                  <a:lnTo>
                    <a:pt x="8" y="403"/>
                  </a:lnTo>
                  <a:lnTo>
                    <a:pt x="10" y="398"/>
                  </a:lnTo>
                  <a:lnTo>
                    <a:pt x="10" y="394"/>
                  </a:lnTo>
                  <a:lnTo>
                    <a:pt x="12" y="390"/>
                  </a:lnTo>
                  <a:lnTo>
                    <a:pt x="17" y="385"/>
                  </a:lnTo>
                  <a:lnTo>
                    <a:pt x="15" y="377"/>
                  </a:lnTo>
                  <a:lnTo>
                    <a:pt x="22" y="373"/>
                  </a:lnTo>
                  <a:lnTo>
                    <a:pt x="27" y="377"/>
                  </a:lnTo>
                  <a:lnTo>
                    <a:pt x="30" y="375"/>
                  </a:lnTo>
                  <a:lnTo>
                    <a:pt x="30" y="372"/>
                  </a:lnTo>
                  <a:lnTo>
                    <a:pt x="25" y="369"/>
                  </a:lnTo>
                  <a:lnTo>
                    <a:pt x="20" y="369"/>
                  </a:lnTo>
                  <a:lnTo>
                    <a:pt x="12" y="370"/>
                  </a:lnTo>
                  <a:lnTo>
                    <a:pt x="10" y="367"/>
                  </a:lnTo>
                  <a:lnTo>
                    <a:pt x="13" y="364"/>
                  </a:lnTo>
                  <a:lnTo>
                    <a:pt x="20" y="362"/>
                  </a:lnTo>
                  <a:lnTo>
                    <a:pt x="20" y="359"/>
                  </a:lnTo>
                  <a:lnTo>
                    <a:pt x="18" y="352"/>
                  </a:lnTo>
                  <a:lnTo>
                    <a:pt x="15" y="343"/>
                  </a:lnTo>
                  <a:lnTo>
                    <a:pt x="20" y="338"/>
                  </a:lnTo>
                  <a:lnTo>
                    <a:pt x="30" y="339"/>
                  </a:lnTo>
                  <a:lnTo>
                    <a:pt x="36" y="338"/>
                  </a:lnTo>
                  <a:lnTo>
                    <a:pt x="40" y="333"/>
                  </a:lnTo>
                  <a:lnTo>
                    <a:pt x="48" y="328"/>
                  </a:lnTo>
                  <a:lnTo>
                    <a:pt x="61" y="327"/>
                  </a:lnTo>
                  <a:lnTo>
                    <a:pt x="65" y="327"/>
                  </a:lnTo>
                  <a:lnTo>
                    <a:pt x="73" y="328"/>
                  </a:lnTo>
                  <a:lnTo>
                    <a:pt x="71" y="325"/>
                  </a:lnTo>
                  <a:lnTo>
                    <a:pt x="65" y="323"/>
                  </a:lnTo>
                  <a:lnTo>
                    <a:pt x="60" y="323"/>
                  </a:lnTo>
                  <a:lnTo>
                    <a:pt x="58" y="315"/>
                  </a:lnTo>
                  <a:lnTo>
                    <a:pt x="55" y="317"/>
                  </a:lnTo>
                  <a:lnTo>
                    <a:pt x="51" y="323"/>
                  </a:lnTo>
                  <a:lnTo>
                    <a:pt x="48" y="318"/>
                  </a:lnTo>
                  <a:lnTo>
                    <a:pt x="51" y="309"/>
                  </a:lnTo>
                  <a:lnTo>
                    <a:pt x="46" y="310"/>
                  </a:lnTo>
                  <a:lnTo>
                    <a:pt x="46" y="317"/>
                  </a:lnTo>
                  <a:lnTo>
                    <a:pt x="43" y="314"/>
                  </a:lnTo>
                  <a:lnTo>
                    <a:pt x="41" y="310"/>
                  </a:lnTo>
                  <a:lnTo>
                    <a:pt x="38" y="309"/>
                  </a:lnTo>
                  <a:lnTo>
                    <a:pt x="33" y="305"/>
                  </a:lnTo>
                  <a:lnTo>
                    <a:pt x="30" y="302"/>
                  </a:lnTo>
                  <a:lnTo>
                    <a:pt x="27" y="293"/>
                  </a:lnTo>
                  <a:lnTo>
                    <a:pt x="32" y="286"/>
                  </a:lnTo>
                  <a:lnTo>
                    <a:pt x="40" y="281"/>
                  </a:lnTo>
                  <a:lnTo>
                    <a:pt x="43" y="278"/>
                  </a:lnTo>
                  <a:lnTo>
                    <a:pt x="43" y="273"/>
                  </a:lnTo>
                  <a:lnTo>
                    <a:pt x="45" y="270"/>
                  </a:lnTo>
                  <a:lnTo>
                    <a:pt x="48" y="267"/>
                  </a:lnTo>
                  <a:lnTo>
                    <a:pt x="56" y="259"/>
                  </a:lnTo>
                  <a:lnTo>
                    <a:pt x="56" y="250"/>
                  </a:lnTo>
                  <a:lnTo>
                    <a:pt x="50" y="242"/>
                  </a:lnTo>
                  <a:lnTo>
                    <a:pt x="43" y="234"/>
                  </a:lnTo>
                  <a:lnTo>
                    <a:pt x="41" y="229"/>
                  </a:lnTo>
                  <a:lnTo>
                    <a:pt x="38" y="225"/>
                  </a:lnTo>
                  <a:lnTo>
                    <a:pt x="33" y="220"/>
                  </a:lnTo>
                  <a:lnTo>
                    <a:pt x="33" y="216"/>
                  </a:lnTo>
                  <a:lnTo>
                    <a:pt x="33" y="213"/>
                  </a:lnTo>
                  <a:lnTo>
                    <a:pt x="36" y="212"/>
                  </a:lnTo>
                  <a:lnTo>
                    <a:pt x="35" y="205"/>
                  </a:lnTo>
                  <a:lnTo>
                    <a:pt x="30" y="199"/>
                  </a:lnTo>
                  <a:lnTo>
                    <a:pt x="30" y="191"/>
                  </a:lnTo>
                  <a:lnTo>
                    <a:pt x="30" y="184"/>
                  </a:lnTo>
                  <a:lnTo>
                    <a:pt x="33" y="170"/>
                  </a:lnTo>
                  <a:lnTo>
                    <a:pt x="35" y="163"/>
                  </a:lnTo>
                  <a:lnTo>
                    <a:pt x="33" y="150"/>
                  </a:lnTo>
                  <a:lnTo>
                    <a:pt x="32" y="136"/>
                  </a:lnTo>
                  <a:lnTo>
                    <a:pt x="40" y="131"/>
                  </a:lnTo>
                  <a:lnTo>
                    <a:pt x="46" y="127"/>
                  </a:lnTo>
                  <a:lnTo>
                    <a:pt x="51" y="126"/>
                  </a:lnTo>
                  <a:lnTo>
                    <a:pt x="55" y="123"/>
                  </a:lnTo>
                  <a:lnTo>
                    <a:pt x="65" y="119"/>
                  </a:lnTo>
                  <a:lnTo>
                    <a:pt x="75" y="118"/>
                  </a:lnTo>
                  <a:lnTo>
                    <a:pt x="84" y="108"/>
                  </a:lnTo>
                  <a:lnTo>
                    <a:pt x="93" y="97"/>
                  </a:lnTo>
                  <a:lnTo>
                    <a:pt x="89" y="82"/>
                  </a:lnTo>
                  <a:lnTo>
                    <a:pt x="88" y="66"/>
                  </a:lnTo>
                  <a:lnTo>
                    <a:pt x="89" y="60"/>
                  </a:lnTo>
                  <a:lnTo>
                    <a:pt x="101" y="53"/>
                  </a:lnTo>
                  <a:lnTo>
                    <a:pt x="109" y="53"/>
                  </a:lnTo>
                  <a:lnTo>
                    <a:pt x="119" y="37"/>
                  </a:lnTo>
                  <a:lnTo>
                    <a:pt x="124" y="24"/>
                  </a:lnTo>
                  <a:lnTo>
                    <a:pt x="127" y="14"/>
                  </a:lnTo>
                  <a:lnTo>
                    <a:pt x="129" y="8"/>
                  </a:lnTo>
                  <a:lnTo>
                    <a:pt x="131" y="6"/>
                  </a:lnTo>
                  <a:lnTo>
                    <a:pt x="134" y="1"/>
                  </a:lnTo>
                  <a:lnTo>
                    <a:pt x="147" y="0"/>
                  </a:lnTo>
                  <a:lnTo>
                    <a:pt x="154" y="5"/>
                  </a:lnTo>
                  <a:lnTo>
                    <a:pt x="154" y="11"/>
                  </a:lnTo>
                  <a:lnTo>
                    <a:pt x="157" y="13"/>
                  </a:lnTo>
                  <a:lnTo>
                    <a:pt x="162" y="14"/>
                  </a:lnTo>
                  <a:lnTo>
                    <a:pt x="165" y="16"/>
                  </a:lnTo>
                  <a:lnTo>
                    <a:pt x="174" y="21"/>
                  </a:lnTo>
                  <a:lnTo>
                    <a:pt x="180" y="29"/>
                  </a:lnTo>
                  <a:lnTo>
                    <a:pt x="199" y="27"/>
                  </a:lnTo>
                  <a:lnTo>
                    <a:pt x="204" y="27"/>
                  </a:lnTo>
                  <a:lnTo>
                    <a:pt x="207" y="27"/>
                  </a:lnTo>
                  <a:lnTo>
                    <a:pt x="210" y="27"/>
                  </a:lnTo>
                  <a:lnTo>
                    <a:pt x="223" y="27"/>
                  </a:lnTo>
                  <a:lnTo>
                    <a:pt x="233" y="29"/>
                  </a:lnTo>
                  <a:lnTo>
                    <a:pt x="242" y="32"/>
                  </a:lnTo>
                  <a:lnTo>
                    <a:pt x="251" y="43"/>
                  </a:lnTo>
                  <a:lnTo>
                    <a:pt x="258" y="58"/>
                  </a:lnTo>
                  <a:lnTo>
                    <a:pt x="268" y="63"/>
                  </a:lnTo>
                  <a:lnTo>
                    <a:pt x="285" y="71"/>
                  </a:lnTo>
                  <a:lnTo>
                    <a:pt x="296" y="82"/>
                  </a:lnTo>
                  <a:lnTo>
                    <a:pt x="304" y="87"/>
                  </a:lnTo>
                  <a:lnTo>
                    <a:pt x="309" y="90"/>
                  </a:lnTo>
                  <a:lnTo>
                    <a:pt x="311" y="94"/>
                  </a:lnTo>
                  <a:lnTo>
                    <a:pt x="319" y="105"/>
                  </a:lnTo>
                  <a:lnTo>
                    <a:pt x="324" y="113"/>
                  </a:lnTo>
                  <a:lnTo>
                    <a:pt x="333" y="123"/>
                  </a:lnTo>
                  <a:lnTo>
                    <a:pt x="336" y="134"/>
                  </a:lnTo>
                  <a:lnTo>
                    <a:pt x="337" y="150"/>
                  </a:lnTo>
                  <a:lnTo>
                    <a:pt x="346" y="161"/>
                  </a:lnTo>
                  <a:lnTo>
                    <a:pt x="347" y="184"/>
                  </a:lnTo>
                  <a:lnTo>
                    <a:pt x="354" y="200"/>
                  </a:lnTo>
                  <a:lnTo>
                    <a:pt x="356" y="210"/>
                  </a:lnTo>
                  <a:lnTo>
                    <a:pt x="356" y="218"/>
                  </a:lnTo>
                  <a:lnTo>
                    <a:pt x="357" y="231"/>
                  </a:lnTo>
                  <a:lnTo>
                    <a:pt x="359" y="244"/>
                  </a:lnTo>
                  <a:lnTo>
                    <a:pt x="356" y="247"/>
                  </a:lnTo>
                  <a:lnTo>
                    <a:pt x="349" y="260"/>
                  </a:lnTo>
                  <a:lnTo>
                    <a:pt x="356" y="276"/>
                  </a:lnTo>
                  <a:lnTo>
                    <a:pt x="374" y="289"/>
                  </a:lnTo>
                  <a:lnTo>
                    <a:pt x="387" y="301"/>
                  </a:lnTo>
                  <a:lnTo>
                    <a:pt x="400" y="314"/>
                  </a:lnTo>
                  <a:lnTo>
                    <a:pt x="405" y="315"/>
                  </a:lnTo>
                  <a:lnTo>
                    <a:pt x="405" y="318"/>
                  </a:lnTo>
                  <a:lnTo>
                    <a:pt x="407" y="318"/>
                  </a:lnTo>
                  <a:lnTo>
                    <a:pt x="410" y="322"/>
                  </a:lnTo>
                  <a:lnTo>
                    <a:pt x="414" y="323"/>
                  </a:lnTo>
                  <a:lnTo>
                    <a:pt x="417" y="325"/>
                  </a:lnTo>
                  <a:lnTo>
                    <a:pt x="422" y="330"/>
                  </a:lnTo>
                  <a:lnTo>
                    <a:pt x="433" y="338"/>
                  </a:lnTo>
                  <a:lnTo>
                    <a:pt x="448" y="348"/>
                  </a:lnTo>
                  <a:lnTo>
                    <a:pt x="465" y="354"/>
                  </a:lnTo>
                  <a:lnTo>
                    <a:pt x="483" y="354"/>
                  </a:lnTo>
                  <a:lnTo>
                    <a:pt x="491" y="349"/>
                  </a:lnTo>
                  <a:lnTo>
                    <a:pt x="513" y="348"/>
                  </a:lnTo>
                  <a:lnTo>
                    <a:pt x="533" y="343"/>
                  </a:lnTo>
                  <a:lnTo>
                    <a:pt x="553" y="346"/>
                  </a:lnTo>
                  <a:lnTo>
                    <a:pt x="576" y="356"/>
                  </a:lnTo>
                  <a:lnTo>
                    <a:pt x="597" y="365"/>
                  </a:lnTo>
                  <a:lnTo>
                    <a:pt x="602" y="367"/>
                  </a:lnTo>
                  <a:lnTo>
                    <a:pt x="614" y="372"/>
                  </a:lnTo>
                  <a:lnTo>
                    <a:pt x="619" y="372"/>
                  </a:lnTo>
                  <a:lnTo>
                    <a:pt x="639" y="380"/>
                  </a:lnTo>
                  <a:lnTo>
                    <a:pt x="642" y="382"/>
                  </a:lnTo>
                  <a:lnTo>
                    <a:pt x="657" y="393"/>
                  </a:lnTo>
                  <a:lnTo>
                    <a:pt x="678" y="406"/>
                  </a:lnTo>
                  <a:lnTo>
                    <a:pt x="698" y="416"/>
                  </a:lnTo>
                  <a:lnTo>
                    <a:pt x="715" y="419"/>
                  </a:lnTo>
                  <a:lnTo>
                    <a:pt x="728" y="411"/>
                  </a:lnTo>
                  <a:lnTo>
                    <a:pt x="733" y="404"/>
                  </a:lnTo>
                  <a:lnTo>
                    <a:pt x="736" y="401"/>
                  </a:lnTo>
                  <a:lnTo>
                    <a:pt x="738" y="404"/>
                  </a:lnTo>
                  <a:lnTo>
                    <a:pt x="739" y="409"/>
                  </a:lnTo>
                  <a:lnTo>
                    <a:pt x="743" y="414"/>
                  </a:lnTo>
                  <a:lnTo>
                    <a:pt x="749" y="417"/>
                  </a:lnTo>
                  <a:lnTo>
                    <a:pt x="754" y="424"/>
                  </a:lnTo>
                  <a:lnTo>
                    <a:pt x="761" y="424"/>
                  </a:lnTo>
                  <a:lnTo>
                    <a:pt x="768" y="425"/>
                  </a:lnTo>
                  <a:lnTo>
                    <a:pt x="772" y="432"/>
                  </a:lnTo>
                  <a:lnTo>
                    <a:pt x="772" y="438"/>
                  </a:lnTo>
                  <a:lnTo>
                    <a:pt x="776" y="445"/>
                  </a:lnTo>
                  <a:lnTo>
                    <a:pt x="774" y="453"/>
                  </a:lnTo>
                  <a:lnTo>
                    <a:pt x="777" y="461"/>
                  </a:lnTo>
                  <a:lnTo>
                    <a:pt x="769" y="467"/>
                  </a:lnTo>
                  <a:lnTo>
                    <a:pt x="768" y="472"/>
                  </a:lnTo>
                  <a:lnTo>
                    <a:pt x="761" y="475"/>
                  </a:lnTo>
                  <a:lnTo>
                    <a:pt x="759" y="482"/>
                  </a:lnTo>
                  <a:lnTo>
                    <a:pt x="754" y="485"/>
                  </a:lnTo>
                  <a:lnTo>
                    <a:pt x="753" y="490"/>
                  </a:lnTo>
                  <a:lnTo>
                    <a:pt x="754" y="498"/>
                  </a:lnTo>
                  <a:lnTo>
                    <a:pt x="756" y="503"/>
                  </a:lnTo>
                  <a:lnTo>
                    <a:pt x="759" y="506"/>
                  </a:lnTo>
                  <a:lnTo>
                    <a:pt x="761" y="513"/>
                  </a:lnTo>
                  <a:lnTo>
                    <a:pt x="761" y="519"/>
                  </a:lnTo>
                  <a:lnTo>
                    <a:pt x="759" y="524"/>
                  </a:lnTo>
                  <a:lnTo>
                    <a:pt x="758" y="530"/>
                  </a:lnTo>
                  <a:lnTo>
                    <a:pt x="754" y="532"/>
                  </a:lnTo>
                  <a:lnTo>
                    <a:pt x="748" y="534"/>
                  </a:lnTo>
                  <a:lnTo>
                    <a:pt x="743" y="539"/>
                  </a:lnTo>
                  <a:lnTo>
                    <a:pt x="746" y="547"/>
                  </a:lnTo>
                  <a:lnTo>
                    <a:pt x="746" y="551"/>
                  </a:lnTo>
                  <a:lnTo>
                    <a:pt x="746" y="555"/>
                  </a:lnTo>
                  <a:lnTo>
                    <a:pt x="746" y="556"/>
                  </a:lnTo>
                  <a:lnTo>
                    <a:pt x="744" y="558"/>
                  </a:lnTo>
                  <a:lnTo>
                    <a:pt x="739" y="560"/>
                  </a:lnTo>
                  <a:lnTo>
                    <a:pt x="734" y="563"/>
                  </a:lnTo>
                  <a:lnTo>
                    <a:pt x="731" y="568"/>
                  </a:lnTo>
                  <a:lnTo>
                    <a:pt x="728" y="572"/>
                  </a:lnTo>
                  <a:lnTo>
                    <a:pt x="731" y="579"/>
                  </a:lnTo>
                  <a:lnTo>
                    <a:pt x="734" y="579"/>
                  </a:lnTo>
                  <a:lnTo>
                    <a:pt x="734" y="585"/>
                  </a:lnTo>
                  <a:lnTo>
                    <a:pt x="734" y="594"/>
                  </a:lnTo>
                  <a:lnTo>
                    <a:pt x="736" y="602"/>
                  </a:lnTo>
                  <a:lnTo>
                    <a:pt x="738" y="602"/>
                  </a:lnTo>
                  <a:lnTo>
                    <a:pt x="744" y="602"/>
                  </a:lnTo>
                  <a:lnTo>
                    <a:pt x="753" y="600"/>
                  </a:lnTo>
                  <a:lnTo>
                    <a:pt x="759" y="600"/>
                  </a:lnTo>
                  <a:lnTo>
                    <a:pt x="764" y="600"/>
                  </a:lnTo>
                  <a:lnTo>
                    <a:pt x="771" y="600"/>
                  </a:lnTo>
                  <a:lnTo>
                    <a:pt x="776" y="600"/>
                  </a:lnTo>
                  <a:lnTo>
                    <a:pt x="781" y="600"/>
                  </a:lnTo>
                  <a:lnTo>
                    <a:pt x="786" y="600"/>
                  </a:lnTo>
                  <a:lnTo>
                    <a:pt x="792" y="602"/>
                  </a:lnTo>
                  <a:lnTo>
                    <a:pt x="802" y="606"/>
                  </a:lnTo>
                  <a:lnTo>
                    <a:pt x="807" y="608"/>
                  </a:lnTo>
                  <a:lnTo>
                    <a:pt x="815" y="615"/>
                  </a:lnTo>
                  <a:lnTo>
                    <a:pt x="822" y="618"/>
                  </a:lnTo>
                  <a:lnTo>
                    <a:pt x="827" y="621"/>
                  </a:lnTo>
                  <a:lnTo>
                    <a:pt x="829" y="623"/>
                  </a:lnTo>
                  <a:lnTo>
                    <a:pt x="832" y="623"/>
                  </a:lnTo>
                  <a:lnTo>
                    <a:pt x="834" y="624"/>
                  </a:lnTo>
                  <a:lnTo>
                    <a:pt x="835" y="626"/>
                  </a:lnTo>
                  <a:lnTo>
                    <a:pt x="839" y="637"/>
                  </a:lnTo>
                  <a:lnTo>
                    <a:pt x="840" y="650"/>
                  </a:lnTo>
                  <a:lnTo>
                    <a:pt x="844" y="658"/>
                  </a:lnTo>
                  <a:lnTo>
                    <a:pt x="847" y="665"/>
                  </a:lnTo>
                  <a:lnTo>
                    <a:pt x="850" y="671"/>
                  </a:lnTo>
                  <a:lnTo>
                    <a:pt x="850" y="681"/>
                  </a:lnTo>
                  <a:lnTo>
                    <a:pt x="847" y="691"/>
                  </a:lnTo>
                  <a:lnTo>
                    <a:pt x="845" y="695"/>
                  </a:lnTo>
                  <a:lnTo>
                    <a:pt x="847" y="702"/>
                  </a:lnTo>
                  <a:lnTo>
                    <a:pt x="849" y="705"/>
                  </a:lnTo>
                  <a:lnTo>
                    <a:pt x="854" y="713"/>
                  </a:lnTo>
                  <a:lnTo>
                    <a:pt x="855" y="720"/>
                  </a:lnTo>
                  <a:lnTo>
                    <a:pt x="855" y="725"/>
                  </a:lnTo>
                  <a:lnTo>
                    <a:pt x="857" y="733"/>
                  </a:lnTo>
                  <a:lnTo>
                    <a:pt x="860" y="736"/>
                  </a:lnTo>
                  <a:lnTo>
                    <a:pt x="863" y="738"/>
                  </a:lnTo>
                  <a:lnTo>
                    <a:pt x="865" y="738"/>
                  </a:lnTo>
                  <a:lnTo>
                    <a:pt x="860" y="749"/>
                  </a:lnTo>
                  <a:lnTo>
                    <a:pt x="852" y="754"/>
                  </a:lnTo>
                  <a:lnTo>
                    <a:pt x="850" y="755"/>
                  </a:lnTo>
                  <a:lnTo>
                    <a:pt x="849" y="759"/>
                  </a:lnTo>
                  <a:lnTo>
                    <a:pt x="847" y="762"/>
                  </a:lnTo>
                  <a:lnTo>
                    <a:pt x="845" y="765"/>
                  </a:lnTo>
                  <a:lnTo>
                    <a:pt x="844" y="772"/>
                  </a:lnTo>
                  <a:lnTo>
                    <a:pt x="844" y="775"/>
                  </a:lnTo>
                  <a:lnTo>
                    <a:pt x="844" y="780"/>
                  </a:lnTo>
                  <a:lnTo>
                    <a:pt x="844" y="783"/>
                  </a:lnTo>
                  <a:lnTo>
                    <a:pt x="844" y="784"/>
                  </a:lnTo>
                  <a:lnTo>
                    <a:pt x="844" y="789"/>
                  </a:lnTo>
                  <a:lnTo>
                    <a:pt x="844" y="791"/>
                  </a:lnTo>
                  <a:lnTo>
                    <a:pt x="845" y="793"/>
                  </a:lnTo>
                  <a:lnTo>
                    <a:pt x="845" y="794"/>
                  </a:lnTo>
                  <a:lnTo>
                    <a:pt x="845" y="796"/>
                  </a:lnTo>
                  <a:lnTo>
                    <a:pt x="842" y="801"/>
                  </a:lnTo>
                  <a:lnTo>
                    <a:pt x="840" y="802"/>
                  </a:lnTo>
                  <a:lnTo>
                    <a:pt x="835" y="804"/>
                  </a:lnTo>
                  <a:lnTo>
                    <a:pt x="827" y="801"/>
                  </a:lnTo>
                  <a:lnTo>
                    <a:pt x="822" y="797"/>
                  </a:lnTo>
                  <a:lnTo>
                    <a:pt x="820" y="796"/>
                  </a:lnTo>
                  <a:lnTo>
                    <a:pt x="817" y="794"/>
                  </a:lnTo>
                  <a:lnTo>
                    <a:pt x="815" y="794"/>
                  </a:lnTo>
                  <a:lnTo>
                    <a:pt x="814" y="793"/>
                  </a:lnTo>
                  <a:lnTo>
                    <a:pt x="812" y="793"/>
                  </a:lnTo>
                  <a:lnTo>
                    <a:pt x="809" y="793"/>
                  </a:lnTo>
                  <a:lnTo>
                    <a:pt x="807" y="797"/>
                  </a:lnTo>
                  <a:lnTo>
                    <a:pt x="807" y="801"/>
                  </a:lnTo>
                  <a:lnTo>
                    <a:pt x="807" y="802"/>
                  </a:lnTo>
                  <a:lnTo>
                    <a:pt x="806" y="804"/>
                  </a:lnTo>
                  <a:lnTo>
                    <a:pt x="804" y="804"/>
                  </a:lnTo>
                  <a:lnTo>
                    <a:pt x="802" y="807"/>
                  </a:lnTo>
                  <a:lnTo>
                    <a:pt x="801" y="809"/>
                  </a:lnTo>
                  <a:lnTo>
                    <a:pt x="799" y="810"/>
                  </a:lnTo>
                  <a:lnTo>
                    <a:pt x="799" y="812"/>
                  </a:lnTo>
                  <a:lnTo>
                    <a:pt x="796" y="814"/>
                  </a:lnTo>
                  <a:lnTo>
                    <a:pt x="789" y="812"/>
                  </a:lnTo>
                  <a:lnTo>
                    <a:pt x="786" y="810"/>
                  </a:lnTo>
                  <a:lnTo>
                    <a:pt x="784" y="810"/>
                  </a:lnTo>
                  <a:lnTo>
                    <a:pt x="781" y="812"/>
                  </a:lnTo>
                  <a:lnTo>
                    <a:pt x="779" y="814"/>
                  </a:lnTo>
                  <a:lnTo>
                    <a:pt x="777" y="814"/>
                  </a:lnTo>
                  <a:lnTo>
                    <a:pt x="771" y="814"/>
                  </a:lnTo>
                  <a:lnTo>
                    <a:pt x="774" y="822"/>
                  </a:lnTo>
                  <a:lnTo>
                    <a:pt x="779" y="838"/>
                  </a:lnTo>
                  <a:lnTo>
                    <a:pt x="764" y="856"/>
                  </a:lnTo>
                  <a:lnTo>
                    <a:pt x="754" y="869"/>
                  </a:lnTo>
                  <a:lnTo>
                    <a:pt x="738" y="885"/>
                  </a:lnTo>
                  <a:lnTo>
                    <a:pt x="734" y="890"/>
                  </a:lnTo>
                  <a:lnTo>
                    <a:pt x="725" y="896"/>
                  </a:lnTo>
                  <a:lnTo>
                    <a:pt x="716" y="906"/>
                  </a:lnTo>
                  <a:lnTo>
                    <a:pt x="715" y="919"/>
                  </a:lnTo>
                  <a:lnTo>
                    <a:pt x="726" y="930"/>
                  </a:lnTo>
                  <a:lnTo>
                    <a:pt x="733" y="937"/>
                  </a:lnTo>
                  <a:lnTo>
                    <a:pt x="736" y="943"/>
                  </a:lnTo>
                  <a:lnTo>
                    <a:pt x="738" y="948"/>
                  </a:lnTo>
                  <a:lnTo>
                    <a:pt x="744" y="966"/>
                  </a:lnTo>
                  <a:lnTo>
                    <a:pt x="754" y="987"/>
                  </a:lnTo>
                  <a:lnTo>
                    <a:pt x="763" y="1003"/>
                  </a:lnTo>
                  <a:lnTo>
                    <a:pt x="771" y="1014"/>
                  </a:lnTo>
                  <a:lnTo>
                    <a:pt x="774" y="1021"/>
                  </a:lnTo>
                  <a:lnTo>
                    <a:pt x="774" y="1035"/>
                  </a:lnTo>
                  <a:lnTo>
                    <a:pt x="763" y="1040"/>
                  </a:lnTo>
                  <a:lnTo>
                    <a:pt x="753" y="1043"/>
                  </a:lnTo>
                  <a:lnTo>
                    <a:pt x="748" y="1051"/>
                  </a:lnTo>
                  <a:lnTo>
                    <a:pt x="748" y="1058"/>
                  </a:lnTo>
                  <a:lnTo>
                    <a:pt x="749" y="1064"/>
                  </a:lnTo>
                  <a:lnTo>
                    <a:pt x="744" y="1073"/>
                  </a:lnTo>
                  <a:lnTo>
                    <a:pt x="738" y="1082"/>
                  </a:lnTo>
                  <a:lnTo>
                    <a:pt x="733" y="1084"/>
                  </a:lnTo>
                  <a:lnTo>
                    <a:pt x="731" y="1087"/>
                  </a:lnTo>
                  <a:lnTo>
                    <a:pt x="726" y="1087"/>
                  </a:lnTo>
                  <a:lnTo>
                    <a:pt x="723" y="1094"/>
                  </a:lnTo>
                  <a:lnTo>
                    <a:pt x="713" y="1095"/>
                  </a:lnTo>
                  <a:lnTo>
                    <a:pt x="711" y="1097"/>
                  </a:lnTo>
                  <a:lnTo>
                    <a:pt x="708" y="1098"/>
                  </a:lnTo>
                  <a:lnTo>
                    <a:pt x="706" y="1102"/>
                  </a:lnTo>
                  <a:lnTo>
                    <a:pt x="703" y="1103"/>
                  </a:lnTo>
                  <a:lnTo>
                    <a:pt x="700" y="1105"/>
                  </a:lnTo>
                  <a:lnTo>
                    <a:pt x="695" y="1111"/>
                  </a:lnTo>
                  <a:lnTo>
                    <a:pt x="688" y="1116"/>
                  </a:lnTo>
                  <a:lnTo>
                    <a:pt x="685" y="1113"/>
                  </a:lnTo>
                  <a:lnTo>
                    <a:pt x="680" y="1105"/>
                  </a:lnTo>
                  <a:lnTo>
                    <a:pt x="678" y="1094"/>
                  </a:lnTo>
                  <a:lnTo>
                    <a:pt x="680" y="1087"/>
                  </a:lnTo>
                  <a:lnTo>
                    <a:pt x="673" y="1084"/>
                  </a:lnTo>
                  <a:lnTo>
                    <a:pt x="663" y="1082"/>
                  </a:lnTo>
                  <a:lnTo>
                    <a:pt x="665" y="1085"/>
                  </a:lnTo>
                  <a:lnTo>
                    <a:pt x="668" y="1089"/>
                  </a:lnTo>
                  <a:lnTo>
                    <a:pt x="673" y="1090"/>
                  </a:lnTo>
                  <a:lnTo>
                    <a:pt x="670" y="1095"/>
                  </a:lnTo>
                  <a:lnTo>
                    <a:pt x="665" y="1098"/>
                  </a:lnTo>
                  <a:lnTo>
                    <a:pt x="657" y="1103"/>
                  </a:lnTo>
                  <a:lnTo>
                    <a:pt x="650" y="1100"/>
                  </a:lnTo>
                  <a:lnTo>
                    <a:pt x="642" y="1100"/>
                  </a:lnTo>
                  <a:lnTo>
                    <a:pt x="630" y="1106"/>
                  </a:lnTo>
                  <a:lnTo>
                    <a:pt x="625" y="1105"/>
                  </a:lnTo>
                  <a:lnTo>
                    <a:pt x="627" y="1098"/>
                  </a:lnTo>
                  <a:lnTo>
                    <a:pt x="632" y="1094"/>
                  </a:lnTo>
                  <a:lnTo>
                    <a:pt x="635" y="1085"/>
                  </a:lnTo>
                  <a:lnTo>
                    <a:pt x="635" y="1077"/>
                  </a:lnTo>
                  <a:lnTo>
                    <a:pt x="639" y="1074"/>
                  </a:lnTo>
                  <a:lnTo>
                    <a:pt x="634" y="1074"/>
                  </a:lnTo>
                  <a:lnTo>
                    <a:pt x="629" y="1079"/>
                  </a:lnTo>
                  <a:lnTo>
                    <a:pt x="622" y="1084"/>
                  </a:lnTo>
                  <a:lnTo>
                    <a:pt x="620" y="1079"/>
                  </a:lnTo>
                  <a:lnTo>
                    <a:pt x="620" y="1076"/>
                  </a:lnTo>
                  <a:lnTo>
                    <a:pt x="624" y="1069"/>
                  </a:lnTo>
                  <a:lnTo>
                    <a:pt x="629" y="1060"/>
                  </a:lnTo>
                  <a:lnTo>
                    <a:pt x="634" y="1048"/>
                  </a:lnTo>
                  <a:lnTo>
                    <a:pt x="637" y="1039"/>
                  </a:lnTo>
                  <a:lnTo>
                    <a:pt x="635" y="1035"/>
                  </a:lnTo>
                  <a:lnTo>
                    <a:pt x="634" y="1039"/>
                  </a:lnTo>
                  <a:lnTo>
                    <a:pt x="629" y="1042"/>
                  </a:lnTo>
                  <a:lnTo>
                    <a:pt x="627" y="1045"/>
                  </a:lnTo>
                  <a:lnTo>
                    <a:pt x="625" y="1055"/>
                  </a:lnTo>
                  <a:lnTo>
                    <a:pt x="622" y="1061"/>
                  </a:lnTo>
                  <a:lnTo>
                    <a:pt x="615" y="1068"/>
                  </a:lnTo>
                  <a:lnTo>
                    <a:pt x="612" y="1069"/>
                  </a:lnTo>
                  <a:lnTo>
                    <a:pt x="612" y="1064"/>
                  </a:lnTo>
                  <a:lnTo>
                    <a:pt x="615" y="1058"/>
                  </a:lnTo>
                  <a:lnTo>
                    <a:pt x="619" y="1053"/>
                  </a:lnTo>
                  <a:lnTo>
                    <a:pt x="615" y="1050"/>
                  </a:lnTo>
                  <a:lnTo>
                    <a:pt x="614" y="1051"/>
                  </a:lnTo>
                  <a:lnTo>
                    <a:pt x="610" y="1055"/>
                  </a:lnTo>
                  <a:lnTo>
                    <a:pt x="609" y="1060"/>
                  </a:lnTo>
                  <a:lnTo>
                    <a:pt x="609" y="1068"/>
                  </a:lnTo>
                  <a:lnTo>
                    <a:pt x="607" y="1073"/>
                  </a:lnTo>
                  <a:lnTo>
                    <a:pt x="604" y="1068"/>
                  </a:lnTo>
                  <a:lnTo>
                    <a:pt x="602" y="1058"/>
                  </a:lnTo>
                  <a:lnTo>
                    <a:pt x="599" y="1053"/>
                  </a:lnTo>
                  <a:lnTo>
                    <a:pt x="597" y="1050"/>
                  </a:lnTo>
                  <a:lnTo>
                    <a:pt x="592" y="1042"/>
                  </a:lnTo>
                  <a:lnTo>
                    <a:pt x="589" y="1039"/>
                  </a:lnTo>
                  <a:lnTo>
                    <a:pt x="582" y="1034"/>
                  </a:lnTo>
                  <a:lnTo>
                    <a:pt x="577" y="1029"/>
                  </a:lnTo>
                  <a:lnTo>
                    <a:pt x="567" y="1026"/>
                  </a:lnTo>
                  <a:lnTo>
                    <a:pt x="567" y="1024"/>
                  </a:lnTo>
                  <a:lnTo>
                    <a:pt x="564" y="1019"/>
                  </a:lnTo>
                  <a:lnTo>
                    <a:pt x="559" y="1017"/>
                  </a:lnTo>
                  <a:lnTo>
                    <a:pt x="559" y="1026"/>
                  </a:lnTo>
                  <a:lnTo>
                    <a:pt x="557" y="1027"/>
                  </a:lnTo>
                  <a:lnTo>
                    <a:pt x="553" y="1027"/>
                  </a:lnTo>
                  <a:lnTo>
                    <a:pt x="551" y="1022"/>
                  </a:lnTo>
                  <a:lnTo>
                    <a:pt x="551" y="1016"/>
                  </a:lnTo>
                  <a:lnTo>
                    <a:pt x="554" y="1011"/>
                  </a:lnTo>
                  <a:lnTo>
                    <a:pt x="554" y="1009"/>
                  </a:lnTo>
                  <a:lnTo>
                    <a:pt x="556" y="1000"/>
                  </a:lnTo>
                  <a:lnTo>
                    <a:pt x="561" y="995"/>
                  </a:lnTo>
                  <a:lnTo>
                    <a:pt x="561" y="988"/>
                  </a:lnTo>
                  <a:lnTo>
                    <a:pt x="564" y="985"/>
                  </a:lnTo>
                  <a:lnTo>
                    <a:pt x="571" y="980"/>
                  </a:lnTo>
                  <a:lnTo>
                    <a:pt x="579" y="975"/>
                  </a:lnTo>
                  <a:lnTo>
                    <a:pt x="586" y="967"/>
                  </a:lnTo>
                  <a:lnTo>
                    <a:pt x="589" y="962"/>
                  </a:lnTo>
                  <a:lnTo>
                    <a:pt x="592" y="959"/>
                  </a:lnTo>
                  <a:lnTo>
                    <a:pt x="587" y="958"/>
                  </a:lnTo>
                  <a:lnTo>
                    <a:pt x="582" y="959"/>
                  </a:lnTo>
                  <a:lnTo>
                    <a:pt x="581" y="961"/>
                  </a:lnTo>
                  <a:lnTo>
                    <a:pt x="576" y="964"/>
                  </a:lnTo>
                  <a:lnTo>
                    <a:pt x="574" y="967"/>
                  </a:lnTo>
                  <a:lnTo>
                    <a:pt x="569" y="972"/>
                  </a:lnTo>
                  <a:lnTo>
                    <a:pt x="561" y="977"/>
                  </a:lnTo>
                  <a:lnTo>
                    <a:pt x="556" y="982"/>
                  </a:lnTo>
                  <a:lnTo>
                    <a:pt x="556" y="975"/>
                  </a:lnTo>
                  <a:lnTo>
                    <a:pt x="556" y="971"/>
                  </a:lnTo>
                  <a:lnTo>
                    <a:pt x="556" y="962"/>
                  </a:lnTo>
                  <a:lnTo>
                    <a:pt x="553" y="961"/>
                  </a:lnTo>
                  <a:lnTo>
                    <a:pt x="551" y="961"/>
                  </a:lnTo>
                  <a:lnTo>
                    <a:pt x="551" y="966"/>
                  </a:lnTo>
                  <a:lnTo>
                    <a:pt x="551" y="972"/>
                  </a:lnTo>
                  <a:lnTo>
                    <a:pt x="554" y="979"/>
                  </a:lnTo>
                  <a:lnTo>
                    <a:pt x="551" y="985"/>
                  </a:lnTo>
                  <a:lnTo>
                    <a:pt x="549" y="992"/>
                  </a:lnTo>
                  <a:lnTo>
                    <a:pt x="544" y="1001"/>
                  </a:lnTo>
                  <a:lnTo>
                    <a:pt x="539" y="1005"/>
                  </a:lnTo>
                  <a:lnTo>
                    <a:pt x="536" y="1008"/>
                  </a:lnTo>
                  <a:lnTo>
                    <a:pt x="534" y="1008"/>
                  </a:lnTo>
                  <a:lnTo>
                    <a:pt x="529" y="1008"/>
                  </a:lnTo>
                  <a:lnTo>
                    <a:pt x="526" y="1005"/>
                  </a:lnTo>
                  <a:lnTo>
                    <a:pt x="521" y="1003"/>
                  </a:lnTo>
                  <a:lnTo>
                    <a:pt x="523" y="1008"/>
                  </a:lnTo>
                  <a:lnTo>
                    <a:pt x="528" y="1009"/>
                  </a:lnTo>
                  <a:lnTo>
                    <a:pt x="534" y="1013"/>
                  </a:lnTo>
                  <a:lnTo>
                    <a:pt x="538" y="1016"/>
                  </a:lnTo>
                  <a:lnTo>
                    <a:pt x="536" y="1024"/>
                  </a:lnTo>
                  <a:lnTo>
                    <a:pt x="534" y="1035"/>
                  </a:lnTo>
                  <a:lnTo>
                    <a:pt x="531" y="1045"/>
                  </a:lnTo>
                  <a:lnTo>
                    <a:pt x="529" y="1043"/>
                  </a:lnTo>
                  <a:lnTo>
                    <a:pt x="529" y="1047"/>
                  </a:lnTo>
                  <a:lnTo>
                    <a:pt x="529" y="1053"/>
                  </a:lnTo>
                  <a:lnTo>
                    <a:pt x="529" y="1060"/>
                  </a:lnTo>
                  <a:lnTo>
                    <a:pt x="528" y="1068"/>
                  </a:lnTo>
                  <a:lnTo>
                    <a:pt x="524" y="1076"/>
                  </a:lnTo>
                  <a:lnTo>
                    <a:pt x="518" y="1082"/>
                  </a:lnTo>
                  <a:lnTo>
                    <a:pt x="508" y="1085"/>
                  </a:lnTo>
                  <a:lnTo>
                    <a:pt x="493" y="1082"/>
                  </a:lnTo>
                  <a:lnTo>
                    <a:pt x="485" y="1077"/>
                  </a:lnTo>
                  <a:lnTo>
                    <a:pt x="483" y="1071"/>
                  </a:lnTo>
                  <a:lnTo>
                    <a:pt x="480" y="1066"/>
                  </a:lnTo>
                  <a:lnTo>
                    <a:pt x="476" y="1060"/>
                  </a:lnTo>
                  <a:lnTo>
                    <a:pt x="473" y="1053"/>
                  </a:lnTo>
                  <a:lnTo>
                    <a:pt x="466" y="1048"/>
                  </a:lnTo>
                  <a:lnTo>
                    <a:pt x="465" y="1050"/>
                  </a:lnTo>
                  <a:lnTo>
                    <a:pt x="466" y="1051"/>
                  </a:lnTo>
                  <a:lnTo>
                    <a:pt x="468" y="1055"/>
                  </a:lnTo>
                  <a:lnTo>
                    <a:pt x="471" y="1058"/>
                  </a:lnTo>
                  <a:lnTo>
                    <a:pt x="473" y="1064"/>
                  </a:lnTo>
                  <a:lnTo>
                    <a:pt x="478" y="1071"/>
                  </a:lnTo>
                  <a:lnTo>
                    <a:pt x="478" y="1076"/>
                  </a:lnTo>
                  <a:lnTo>
                    <a:pt x="475" y="1077"/>
                  </a:lnTo>
                  <a:lnTo>
                    <a:pt x="470" y="1079"/>
                  </a:lnTo>
                  <a:lnTo>
                    <a:pt x="463" y="1079"/>
                  </a:lnTo>
                  <a:lnTo>
                    <a:pt x="460" y="1076"/>
                  </a:lnTo>
                  <a:lnTo>
                    <a:pt x="455" y="1069"/>
                  </a:lnTo>
                  <a:lnTo>
                    <a:pt x="452" y="1058"/>
                  </a:lnTo>
                  <a:lnTo>
                    <a:pt x="447" y="1045"/>
                  </a:lnTo>
                  <a:lnTo>
                    <a:pt x="442" y="1024"/>
                  </a:lnTo>
                  <a:lnTo>
                    <a:pt x="433" y="1006"/>
                  </a:lnTo>
                  <a:lnTo>
                    <a:pt x="437" y="1000"/>
                  </a:lnTo>
                  <a:lnTo>
                    <a:pt x="445" y="996"/>
                  </a:lnTo>
                  <a:lnTo>
                    <a:pt x="455" y="996"/>
                  </a:lnTo>
                  <a:lnTo>
                    <a:pt x="462" y="998"/>
                  </a:lnTo>
                  <a:lnTo>
                    <a:pt x="465" y="1003"/>
                  </a:lnTo>
                  <a:lnTo>
                    <a:pt x="466" y="1000"/>
                  </a:lnTo>
                  <a:lnTo>
                    <a:pt x="465" y="996"/>
                  </a:lnTo>
                  <a:lnTo>
                    <a:pt x="462" y="993"/>
                  </a:lnTo>
                  <a:lnTo>
                    <a:pt x="457" y="992"/>
                  </a:lnTo>
                  <a:lnTo>
                    <a:pt x="450" y="992"/>
                  </a:lnTo>
                  <a:lnTo>
                    <a:pt x="443" y="993"/>
                  </a:lnTo>
                  <a:lnTo>
                    <a:pt x="440" y="988"/>
                  </a:lnTo>
                  <a:lnTo>
                    <a:pt x="435" y="985"/>
                  </a:lnTo>
                  <a:lnTo>
                    <a:pt x="437" y="977"/>
                  </a:lnTo>
                  <a:lnTo>
                    <a:pt x="437" y="969"/>
                  </a:lnTo>
                  <a:lnTo>
                    <a:pt x="440" y="972"/>
                  </a:lnTo>
                  <a:lnTo>
                    <a:pt x="442" y="969"/>
                  </a:lnTo>
                  <a:lnTo>
                    <a:pt x="442" y="964"/>
                  </a:lnTo>
                  <a:lnTo>
                    <a:pt x="440" y="964"/>
                  </a:lnTo>
                  <a:lnTo>
                    <a:pt x="438" y="956"/>
                  </a:lnTo>
                  <a:lnTo>
                    <a:pt x="438" y="954"/>
                  </a:lnTo>
                  <a:lnTo>
                    <a:pt x="433" y="948"/>
                  </a:lnTo>
                  <a:lnTo>
                    <a:pt x="430" y="940"/>
                  </a:lnTo>
                  <a:lnTo>
                    <a:pt x="433" y="938"/>
                  </a:lnTo>
                  <a:lnTo>
                    <a:pt x="438" y="933"/>
                  </a:lnTo>
                  <a:lnTo>
                    <a:pt x="440" y="933"/>
                  </a:lnTo>
                  <a:lnTo>
                    <a:pt x="443" y="933"/>
                  </a:lnTo>
                  <a:lnTo>
                    <a:pt x="445" y="935"/>
                  </a:lnTo>
                  <a:lnTo>
                    <a:pt x="445" y="930"/>
                  </a:lnTo>
                  <a:lnTo>
                    <a:pt x="447" y="932"/>
                  </a:lnTo>
                  <a:lnTo>
                    <a:pt x="452" y="932"/>
                  </a:lnTo>
                  <a:lnTo>
                    <a:pt x="458" y="927"/>
                  </a:lnTo>
                  <a:lnTo>
                    <a:pt x="460" y="914"/>
                  </a:lnTo>
                  <a:lnTo>
                    <a:pt x="466" y="904"/>
                  </a:lnTo>
                  <a:lnTo>
                    <a:pt x="475" y="904"/>
                  </a:lnTo>
                  <a:lnTo>
                    <a:pt x="480" y="912"/>
                  </a:lnTo>
                  <a:lnTo>
                    <a:pt x="485" y="912"/>
                  </a:lnTo>
                  <a:lnTo>
                    <a:pt x="485" y="907"/>
                  </a:lnTo>
                  <a:lnTo>
                    <a:pt x="488" y="907"/>
                  </a:lnTo>
                  <a:lnTo>
                    <a:pt x="493" y="916"/>
                  </a:lnTo>
                  <a:lnTo>
                    <a:pt x="496" y="919"/>
                  </a:lnTo>
                  <a:lnTo>
                    <a:pt x="503" y="920"/>
                  </a:lnTo>
                  <a:lnTo>
                    <a:pt x="513" y="919"/>
                  </a:lnTo>
                  <a:lnTo>
                    <a:pt x="516" y="916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317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448" name="Freeform 249"/>
            <p:cNvSpPr>
              <a:spLocks/>
            </p:cNvSpPr>
            <p:nvPr/>
          </p:nvSpPr>
          <p:spPr bwMode="auto">
            <a:xfrm>
              <a:off x="1060450" y="10697370"/>
              <a:ext cx="687388" cy="885825"/>
            </a:xfrm>
            <a:custGeom>
              <a:avLst/>
              <a:gdLst>
                <a:gd name="T0" fmla="*/ 114 w 865"/>
                <a:gd name="T1" fmla="*/ 454 h 1116"/>
                <a:gd name="T2" fmla="*/ 103 w 865"/>
                <a:gd name="T3" fmla="*/ 461 h 1116"/>
                <a:gd name="T4" fmla="*/ 93 w 865"/>
                <a:gd name="T5" fmla="*/ 427 h 1116"/>
                <a:gd name="T6" fmla="*/ 89 w 865"/>
                <a:gd name="T7" fmla="*/ 390 h 1116"/>
                <a:gd name="T8" fmla="*/ 89 w 865"/>
                <a:gd name="T9" fmla="*/ 375 h 1116"/>
                <a:gd name="T10" fmla="*/ 71 w 865"/>
                <a:gd name="T11" fmla="*/ 370 h 1116"/>
                <a:gd name="T12" fmla="*/ 70 w 865"/>
                <a:gd name="T13" fmla="*/ 411 h 1116"/>
                <a:gd name="T14" fmla="*/ 61 w 865"/>
                <a:gd name="T15" fmla="*/ 417 h 1116"/>
                <a:gd name="T16" fmla="*/ 17 w 865"/>
                <a:gd name="T17" fmla="*/ 424 h 1116"/>
                <a:gd name="T18" fmla="*/ 7 w 865"/>
                <a:gd name="T19" fmla="*/ 417 h 1116"/>
                <a:gd name="T20" fmla="*/ 30 w 865"/>
                <a:gd name="T21" fmla="*/ 375 h 1116"/>
                <a:gd name="T22" fmla="*/ 15 w 865"/>
                <a:gd name="T23" fmla="*/ 343 h 1116"/>
                <a:gd name="T24" fmla="*/ 65 w 865"/>
                <a:gd name="T25" fmla="*/ 323 h 1116"/>
                <a:gd name="T26" fmla="*/ 41 w 865"/>
                <a:gd name="T27" fmla="*/ 310 h 1116"/>
                <a:gd name="T28" fmla="*/ 48 w 865"/>
                <a:gd name="T29" fmla="*/ 267 h 1116"/>
                <a:gd name="T30" fmla="*/ 36 w 865"/>
                <a:gd name="T31" fmla="*/ 212 h 1116"/>
                <a:gd name="T32" fmla="*/ 46 w 865"/>
                <a:gd name="T33" fmla="*/ 127 h 1116"/>
                <a:gd name="T34" fmla="*/ 101 w 865"/>
                <a:gd name="T35" fmla="*/ 53 h 1116"/>
                <a:gd name="T36" fmla="*/ 154 w 865"/>
                <a:gd name="T37" fmla="*/ 11 h 1116"/>
                <a:gd name="T38" fmla="*/ 223 w 865"/>
                <a:gd name="T39" fmla="*/ 27 h 1116"/>
                <a:gd name="T40" fmla="*/ 311 w 865"/>
                <a:gd name="T41" fmla="*/ 94 h 1116"/>
                <a:gd name="T42" fmla="*/ 356 w 865"/>
                <a:gd name="T43" fmla="*/ 218 h 1116"/>
                <a:gd name="T44" fmla="*/ 405 w 865"/>
                <a:gd name="T45" fmla="*/ 318 h 1116"/>
                <a:gd name="T46" fmla="*/ 491 w 865"/>
                <a:gd name="T47" fmla="*/ 349 h 1116"/>
                <a:gd name="T48" fmla="*/ 642 w 865"/>
                <a:gd name="T49" fmla="*/ 382 h 1116"/>
                <a:gd name="T50" fmla="*/ 743 w 865"/>
                <a:gd name="T51" fmla="*/ 414 h 1116"/>
                <a:gd name="T52" fmla="*/ 769 w 865"/>
                <a:gd name="T53" fmla="*/ 467 h 1116"/>
                <a:gd name="T54" fmla="*/ 761 w 865"/>
                <a:gd name="T55" fmla="*/ 519 h 1116"/>
                <a:gd name="T56" fmla="*/ 744 w 865"/>
                <a:gd name="T57" fmla="*/ 558 h 1116"/>
                <a:gd name="T58" fmla="*/ 738 w 865"/>
                <a:gd name="T59" fmla="*/ 602 h 1116"/>
                <a:gd name="T60" fmla="*/ 802 w 865"/>
                <a:gd name="T61" fmla="*/ 606 h 1116"/>
                <a:gd name="T62" fmla="*/ 840 w 865"/>
                <a:gd name="T63" fmla="*/ 650 h 1116"/>
                <a:gd name="T64" fmla="*/ 855 w 865"/>
                <a:gd name="T65" fmla="*/ 720 h 1116"/>
                <a:gd name="T66" fmla="*/ 847 w 865"/>
                <a:gd name="T67" fmla="*/ 762 h 1116"/>
                <a:gd name="T68" fmla="*/ 845 w 865"/>
                <a:gd name="T69" fmla="*/ 794 h 1116"/>
                <a:gd name="T70" fmla="*/ 814 w 865"/>
                <a:gd name="T71" fmla="*/ 793 h 1116"/>
                <a:gd name="T72" fmla="*/ 799 w 865"/>
                <a:gd name="T73" fmla="*/ 810 h 1116"/>
                <a:gd name="T74" fmla="*/ 774 w 865"/>
                <a:gd name="T75" fmla="*/ 822 h 1116"/>
                <a:gd name="T76" fmla="*/ 733 w 865"/>
                <a:gd name="T77" fmla="*/ 937 h 1116"/>
                <a:gd name="T78" fmla="*/ 753 w 865"/>
                <a:gd name="T79" fmla="*/ 1043 h 1116"/>
                <a:gd name="T80" fmla="*/ 713 w 865"/>
                <a:gd name="T81" fmla="*/ 1095 h 1116"/>
                <a:gd name="T82" fmla="*/ 678 w 865"/>
                <a:gd name="T83" fmla="*/ 1094 h 1116"/>
                <a:gd name="T84" fmla="*/ 650 w 865"/>
                <a:gd name="T85" fmla="*/ 1100 h 1116"/>
                <a:gd name="T86" fmla="*/ 629 w 865"/>
                <a:gd name="T87" fmla="*/ 1079 h 1116"/>
                <a:gd name="T88" fmla="*/ 629 w 865"/>
                <a:gd name="T89" fmla="*/ 1042 h 1116"/>
                <a:gd name="T90" fmla="*/ 614 w 865"/>
                <a:gd name="T91" fmla="*/ 1051 h 1116"/>
                <a:gd name="T92" fmla="*/ 589 w 865"/>
                <a:gd name="T93" fmla="*/ 1039 h 1116"/>
                <a:gd name="T94" fmla="*/ 551 w 865"/>
                <a:gd name="T95" fmla="*/ 1022 h 1116"/>
                <a:gd name="T96" fmla="*/ 586 w 865"/>
                <a:gd name="T97" fmla="*/ 967 h 1116"/>
                <a:gd name="T98" fmla="*/ 556 w 865"/>
                <a:gd name="T99" fmla="*/ 982 h 1116"/>
                <a:gd name="T100" fmla="*/ 549 w 865"/>
                <a:gd name="T101" fmla="*/ 992 h 1116"/>
                <a:gd name="T102" fmla="*/ 534 w 865"/>
                <a:gd name="T103" fmla="*/ 1013 h 1116"/>
                <a:gd name="T104" fmla="*/ 524 w 865"/>
                <a:gd name="T105" fmla="*/ 1076 h 1116"/>
                <a:gd name="T106" fmla="*/ 465 w 865"/>
                <a:gd name="T107" fmla="*/ 1050 h 1116"/>
                <a:gd name="T108" fmla="*/ 460 w 865"/>
                <a:gd name="T109" fmla="*/ 1076 h 1116"/>
                <a:gd name="T110" fmla="*/ 465 w 865"/>
                <a:gd name="T111" fmla="*/ 1003 h 1116"/>
                <a:gd name="T112" fmla="*/ 437 w 865"/>
                <a:gd name="T113" fmla="*/ 969 h 1116"/>
                <a:gd name="T114" fmla="*/ 438 w 865"/>
                <a:gd name="T115" fmla="*/ 933 h 1116"/>
                <a:gd name="T116" fmla="*/ 475 w 865"/>
                <a:gd name="T117" fmla="*/ 904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65" h="1116">
                  <a:moveTo>
                    <a:pt x="116" y="451"/>
                  </a:moveTo>
                  <a:lnTo>
                    <a:pt x="116" y="448"/>
                  </a:lnTo>
                  <a:lnTo>
                    <a:pt x="118" y="443"/>
                  </a:lnTo>
                  <a:lnTo>
                    <a:pt x="124" y="441"/>
                  </a:lnTo>
                  <a:lnTo>
                    <a:pt x="121" y="438"/>
                  </a:lnTo>
                  <a:lnTo>
                    <a:pt x="118" y="440"/>
                  </a:lnTo>
                  <a:lnTo>
                    <a:pt x="111" y="441"/>
                  </a:lnTo>
                  <a:lnTo>
                    <a:pt x="109" y="446"/>
                  </a:lnTo>
                  <a:lnTo>
                    <a:pt x="111" y="450"/>
                  </a:lnTo>
                  <a:lnTo>
                    <a:pt x="114" y="454"/>
                  </a:lnTo>
                  <a:lnTo>
                    <a:pt x="116" y="461"/>
                  </a:lnTo>
                  <a:lnTo>
                    <a:pt x="113" y="469"/>
                  </a:lnTo>
                  <a:lnTo>
                    <a:pt x="109" y="483"/>
                  </a:lnTo>
                  <a:lnTo>
                    <a:pt x="106" y="498"/>
                  </a:lnTo>
                  <a:lnTo>
                    <a:pt x="98" y="501"/>
                  </a:lnTo>
                  <a:lnTo>
                    <a:pt x="94" y="500"/>
                  </a:lnTo>
                  <a:lnTo>
                    <a:pt x="96" y="492"/>
                  </a:lnTo>
                  <a:lnTo>
                    <a:pt x="99" y="485"/>
                  </a:lnTo>
                  <a:lnTo>
                    <a:pt x="101" y="474"/>
                  </a:lnTo>
                  <a:lnTo>
                    <a:pt x="103" y="461"/>
                  </a:lnTo>
                  <a:lnTo>
                    <a:pt x="101" y="454"/>
                  </a:lnTo>
                  <a:lnTo>
                    <a:pt x="99" y="448"/>
                  </a:lnTo>
                  <a:lnTo>
                    <a:pt x="103" y="443"/>
                  </a:lnTo>
                  <a:lnTo>
                    <a:pt x="101" y="438"/>
                  </a:lnTo>
                  <a:lnTo>
                    <a:pt x="101" y="433"/>
                  </a:lnTo>
                  <a:lnTo>
                    <a:pt x="104" y="432"/>
                  </a:lnTo>
                  <a:lnTo>
                    <a:pt x="103" y="430"/>
                  </a:lnTo>
                  <a:lnTo>
                    <a:pt x="98" y="428"/>
                  </a:lnTo>
                  <a:lnTo>
                    <a:pt x="94" y="430"/>
                  </a:lnTo>
                  <a:lnTo>
                    <a:pt x="93" y="427"/>
                  </a:lnTo>
                  <a:lnTo>
                    <a:pt x="91" y="424"/>
                  </a:lnTo>
                  <a:lnTo>
                    <a:pt x="89" y="417"/>
                  </a:lnTo>
                  <a:lnTo>
                    <a:pt x="93" y="411"/>
                  </a:lnTo>
                  <a:lnTo>
                    <a:pt x="99" y="407"/>
                  </a:lnTo>
                  <a:lnTo>
                    <a:pt x="106" y="407"/>
                  </a:lnTo>
                  <a:lnTo>
                    <a:pt x="106" y="404"/>
                  </a:lnTo>
                  <a:lnTo>
                    <a:pt x="101" y="404"/>
                  </a:lnTo>
                  <a:lnTo>
                    <a:pt x="96" y="401"/>
                  </a:lnTo>
                  <a:lnTo>
                    <a:pt x="94" y="396"/>
                  </a:lnTo>
                  <a:lnTo>
                    <a:pt x="89" y="390"/>
                  </a:lnTo>
                  <a:lnTo>
                    <a:pt x="84" y="382"/>
                  </a:lnTo>
                  <a:lnTo>
                    <a:pt x="89" y="380"/>
                  </a:lnTo>
                  <a:lnTo>
                    <a:pt x="94" y="380"/>
                  </a:lnTo>
                  <a:lnTo>
                    <a:pt x="103" y="377"/>
                  </a:lnTo>
                  <a:lnTo>
                    <a:pt x="104" y="367"/>
                  </a:lnTo>
                  <a:lnTo>
                    <a:pt x="98" y="365"/>
                  </a:lnTo>
                  <a:lnTo>
                    <a:pt x="98" y="370"/>
                  </a:lnTo>
                  <a:lnTo>
                    <a:pt x="99" y="373"/>
                  </a:lnTo>
                  <a:lnTo>
                    <a:pt x="94" y="377"/>
                  </a:lnTo>
                  <a:lnTo>
                    <a:pt x="89" y="375"/>
                  </a:lnTo>
                  <a:lnTo>
                    <a:pt x="84" y="378"/>
                  </a:lnTo>
                  <a:lnTo>
                    <a:pt x="79" y="382"/>
                  </a:lnTo>
                  <a:lnTo>
                    <a:pt x="79" y="378"/>
                  </a:lnTo>
                  <a:lnTo>
                    <a:pt x="81" y="373"/>
                  </a:lnTo>
                  <a:lnTo>
                    <a:pt x="78" y="370"/>
                  </a:lnTo>
                  <a:lnTo>
                    <a:pt x="81" y="367"/>
                  </a:lnTo>
                  <a:lnTo>
                    <a:pt x="79" y="364"/>
                  </a:lnTo>
                  <a:lnTo>
                    <a:pt x="75" y="365"/>
                  </a:lnTo>
                  <a:lnTo>
                    <a:pt x="73" y="367"/>
                  </a:lnTo>
                  <a:lnTo>
                    <a:pt x="71" y="370"/>
                  </a:lnTo>
                  <a:lnTo>
                    <a:pt x="75" y="373"/>
                  </a:lnTo>
                  <a:lnTo>
                    <a:pt x="75" y="378"/>
                  </a:lnTo>
                  <a:lnTo>
                    <a:pt x="76" y="383"/>
                  </a:lnTo>
                  <a:lnTo>
                    <a:pt x="81" y="385"/>
                  </a:lnTo>
                  <a:lnTo>
                    <a:pt x="88" y="390"/>
                  </a:lnTo>
                  <a:lnTo>
                    <a:pt x="91" y="399"/>
                  </a:lnTo>
                  <a:lnTo>
                    <a:pt x="88" y="404"/>
                  </a:lnTo>
                  <a:lnTo>
                    <a:pt x="83" y="406"/>
                  </a:lnTo>
                  <a:lnTo>
                    <a:pt x="76" y="407"/>
                  </a:lnTo>
                  <a:lnTo>
                    <a:pt x="70" y="411"/>
                  </a:lnTo>
                  <a:lnTo>
                    <a:pt x="68" y="409"/>
                  </a:lnTo>
                  <a:lnTo>
                    <a:pt x="66" y="406"/>
                  </a:lnTo>
                  <a:lnTo>
                    <a:pt x="70" y="401"/>
                  </a:lnTo>
                  <a:lnTo>
                    <a:pt x="70" y="398"/>
                  </a:lnTo>
                  <a:lnTo>
                    <a:pt x="66" y="398"/>
                  </a:lnTo>
                  <a:lnTo>
                    <a:pt x="63" y="399"/>
                  </a:lnTo>
                  <a:lnTo>
                    <a:pt x="61" y="403"/>
                  </a:lnTo>
                  <a:lnTo>
                    <a:pt x="63" y="406"/>
                  </a:lnTo>
                  <a:lnTo>
                    <a:pt x="65" y="411"/>
                  </a:lnTo>
                  <a:lnTo>
                    <a:pt x="61" y="417"/>
                  </a:lnTo>
                  <a:lnTo>
                    <a:pt x="55" y="422"/>
                  </a:lnTo>
                  <a:lnTo>
                    <a:pt x="46" y="425"/>
                  </a:lnTo>
                  <a:lnTo>
                    <a:pt x="36" y="437"/>
                  </a:lnTo>
                  <a:lnTo>
                    <a:pt x="28" y="446"/>
                  </a:lnTo>
                  <a:lnTo>
                    <a:pt x="27" y="443"/>
                  </a:lnTo>
                  <a:lnTo>
                    <a:pt x="23" y="437"/>
                  </a:lnTo>
                  <a:lnTo>
                    <a:pt x="25" y="430"/>
                  </a:lnTo>
                  <a:lnTo>
                    <a:pt x="22" y="424"/>
                  </a:lnTo>
                  <a:lnTo>
                    <a:pt x="20" y="422"/>
                  </a:lnTo>
                  <a:lnTo>
                    <a:pt x="17" y="424"/>
                  </a:lnTo>
                  <a:lnTo>
                    <a:pt x="18" y="428"/>
                  </a:lnTo>
                  <a:lnTo>
                    <a:pt x="20" y="433"/>
                  </a:lnTo>
                  <a:lnTo>
                    <a:pt x="15" y="435"/>
                  </a:lnTo>
                  <a:lnTo>
                    <a:pt x="12" y="443"/>
                  </a:lnTo>
                  <a:lnTo>
                    <a:pt x="8" y="441"/>
                  </a:lnTo>
                  <a:lnTo>
                    <a:pt x="7" y="435"/>
                  </a:lnTo>
                  <a:lnTo>
                    <a:pt x="3" y="427"/>
                  </a:lnTo>
                  <a:lnTo>
                    <a:pt x="0" y="422"/>
                  </a:lnTo>
                  <a:lnTo>
                    <a:pt x="3" y="420"/>
                  </a:lnTo>
                  <a:lnTo>
                    <a:pt x="7" y="417"/>
                  </a:lnTo>
                  <a:lnTo>
                    <a:pt x="5" y="412"/>
                  </a:lnTo>
                  <a:lnTo>
                    <a:pt x="8" y="403"/>
                  </a:lnTo>
                  <a:lnTo>
                    <a:pt x="10" y="398"/>
                  </a:lnTo>
                  <a:lnTo>
                    <a:pt x="10" y="394"/>
                  </a:lnTo>
                  <a:lnTo>
                    <a:pt x="12" y="390"/>
                  </a:lnTo>
                  <a:lnTo>
                    <a:pt x="17" y="385"/>
                  </a:lnTo>
                  <a:lnTo>
                    <a:pt x="15" y="377"/>
                  </a:lnTo>
                  <a:lnTo>
                    <a:pt x="22" y="373"/>
                  </a:lnTo>
                  <a:lnTo>
                    <a:pt x="27" y="377"/>
                  </a:lnTo>
                  <a:lnTo>
                    <a:pt x="30" y="375"/>
                  </a:lnTo>
                  <a:lnTo>
                    <a:pt x="30" y="372"/>
                  </a:lnTo>
                  <a:lnTo>
                    <a:pt x="25" y="369"/>
                  </a:lnTo>
                  <a:lnTo>
                    <a:pt x="20" y="369"/>
                  </a:lnTo>
                  <a:lnTo>
                    <a:pt x="12" y="370"/>
                  </a:lnTo>
                  <a:lnTo>
                    <a:pt x="10" y="367"/>
                  </a:lnTo>
                  <a:lnTo>
                    <a:pt x="13" y="364"/>
                  </a:lnTo>
                  <a:lnTo>
                    <a:pt x="20" y="362"/>
                  </a:lnTo>
                  <a:lnTo>
                    <a:pt x="20" y="359"/>
                  </a:lnTo>
                  <a:lnTo>
                    <a:pt x="18" y="352"/>
                  </a:lnTo>
                  <a:lnTo>
                    <a:pt x="15" y="343"/>
                  </a:lnTo>
                  <a:lnTo>
                    <a:pt x="20" y="338"/>
                  </a:lnTo>
                  <a:lnTo>
                    <a:pt x="30" y="339"/>
                  </a:lnTo>
                  <a:lnTo>
                    <a:pt x="36" y="338"/>
                  </a:lnTo>
                  <a:lnTo>
                    <a:pt x="40" y="333"/>
                  </a:lnTo>
                  <a:lnTo>
                    <a:pt x="48" y="328"/>
                  </a:lnTo>
                  <a:lnTo>
                    <a:pt x="61" y="327"/>
                  </a:lnTo>
                  <a:lnTo>
                    <a:pt x="65" y="327"/>
                  </a:lnTo>
                  <a:lnTo>
                    <a:pt x="73" y="328"/>
                  </a:lnTo>
                  <a:lnTo>
                    <a:pt x="71" y="325"/>
                  </a:lnTo>
                  <a:lnTo>
                    <a:pt x="65" y="323"/>
                  </a:lnTo>
                  <a:lnTo>
                    <a:pt x="60" y="323"/>
                  </a:lnTo>
                  <a:lnTo>
                    <a:pt x="58" y="315"/>
                  </a:lnTo>
                  <a:lnTo>
                    <a:pt x="55" y="317"/>
                  </a:lnTo>
                  <a:lnTo>
                    <a:pt x="51" y="323"/>
                  </a:lnTo>
                  <a:lnTo>
                    <a:pt x="48" y="318"/>
                  </a:lnTo>
                  <a:lnTo>
                    <a:pt x="51" y="309"/>
                  </a:lnTo>
                  <a:lnTo>
                    <a:pt x="46" y="310"/>
                  </a:lnTo>
                  <a:lnTo>
                    <a:pt x="46" y="317"/>
                  </a:lnTo>
                  <a:lnTo>
                    <a:pt x="43" y="314"/>
                  </a:lnTo>
                  <a:lnTo>
                    <a:pt x="41" y="310"/>
                  </a:lnTo>
                  <a:lnTo>
                    <a:pt x="38" y="309"/>
                  </a:lnTo>
                  <a:lnTo>
                    <a:pt x="33" y="305"/>
                  </a:lnTo>
                  <a:lnTo>
                    <a:pt x="30" y="302"/>
                  </a:lnTo>
                  <a:lnTo>
                    <a:pt x="27" y="293"/>
                  </a:lnTo>
                  <a:lnTo>
                    <a:pt x="32" y="286"/>
                  </a:lnTo>
                  <a:lnTo>
                    <a:pt x="40" y="281"/>
                  </a:lnTo>
                  <a:lnTo>
                    <a:pt x="43" y="278"/>
                  </a:lnTo>
                  <a:lnTo>
                    <a:pt x="43" y="273"/>
                  </a:lnTo>
                  <a:lnTo>
                    <a:pt x="45" y="270"/>
                  </a:lnTo>
                  <a:lnTo>
                    <a:pt x="48" y="267"/>
                  </a:lnTo>
                  <a:lnTo>
                    <a:pt x="56" y="259"/>
                  </a:lnTo>
                  <a:lnTo>
                    <a:pt x="56" y="250"/>
                  </a:lnTo>
                  <a:lnTo>
                    <a:pt x="50" y="242"/>
                  </a:lnTo>
                  <a:lnTo>
                    <a:pt x="43" y="234"/>
                  </a:lnTo>
                  <a:lnTo>
                    <a:pt x="41" y="229"/>
                  </a:lnTo>
                  <a:lnTo>
                    <a:pt x="38" y="225"/>
                  </a:lnTo>
                  <a:lnTo>
                    <a:pt x="33" y="220"/>
                  </a:lnTo>
                  <a:lnTo>
                    <a:pt x="33" y="216"/>
                  </a:lnTo>
                  <a:lnTo>
                    <a:pt x="33" y="213"/>
                  </a:lnTo>
                  <a:lnTo>
                    <a:pt x="36" y="212"/>
                  </a:lnTo>
                  <a:lnTo>
                    <a:pt x="35" y="205"/>
                  </a:lnTo>
                  <a:lnTo>
                    <a:pt x="30" y="199"/>
                  </a:lnTo>
                  <a:lnTo>
                    <a:pt x="30" y="191"/>
                  </a:lnTo>
                  <a:lnTo>
                    <a:pt x="30" y="184"/>
                  </a:lnTo>
                  <a:lnTo>
                    <a:pt x="33" y="170"/>
                  </a:lnTo>
                  <a:lnTo>
                    <a:pt x="35" y="163"/>
                  </a:lnTo>
                  <a:lnTo>
                    <a:pt x="33" y="150"/>
                  </a:lnTo>
                  <a:lnTo>
                    <a:pt x="32" y="136"/>
                  </a:lnTo>
                  <a:lnTo>
                    <a:pt x="40" y="131"/>
                  </a:lnTo>
                  <a:lnTo>
                    <a:pt x="46" y="127"/>
                  </a:lnTo>
                  <a:lnTo>
                    <a:pt x="51" y="126"/>
                  </a:lnTo>
                  <a:lnTo>
                    <a:pt x="55" y="123"/>
                  </a:lnTo>
                  <a:lnTo>
                    <a:pt x="65" y="119"/>
                  </a:lnTo>
                  <a:lnTo>
                    <a:pt x="75" y="118"/>
                  </a:lnTo>
                  <a:lnTo>
                    <a:pt x="84" y="108"/>
                  </a:lnTo>
                  <a:lnTo>
                    <a:pt x="93" y="97"/>
                  </a:lnTo>
                  <a:lnTo>
                    <a:pt x="89" y="82"/>
                  </a:lnTo>
                  <a:lnTo>
                    <a:pt x="88" y="66"/>
                  </a:lnTo>
                  <a:lnTo>
                    <a:pt x="89" y="60"/>
                  </a:lnTo>
                  <a:lnTo>
                    <a:pt x="101" y="53"/>
                  </a:lnTo>
                  <a:lnTo>
                    <a:pt x="109" y="53"/>
                  </a:lnTo>
                  <a:lnTo>
                    <a:pt x="119" y="37"/>
                  </a:lnTo>
                  <a:lnTo>
                    <a:pt x="124" y="24"/>
                  </a:lnTo>
                  <a:lnTo>
                    <a:pt x="127" y="14"/>
                  </a:lnTo>
                  <a:lnTo>
                    <a:pt x="129" y="8"/>
                  </a:lnTo>
                  <a:lnTo>
                    <a:pt x="131" y="6"/>
                  </a:lnTo>
                  <a:lnTo>
                    <a:pt x="134" y="1"/>
                  </a:lnTo>
                  <a:lnTo>
                    <a:pt x="147" y="0"/>
                  </a:lnTo>
                  <a:lnTo>
                    <a:pt x="154" y="5"/>
                  </a:lnTo>
                  <a:lnTo>
                    <a:pt x="154" y="11"/>
                  </a:lnTo>
                  <a:lnTo>
                    <a:pt x="157" y="13"/>
                  </a:lnTo>
                  <a:lnTo>
                    <a:pt x="162" y="14"/>
                  </a:lnTo>
                  <a:lnTo>
                    <a:pt x="165" y="16"/>
                  </a:lnTo>
                  <a:lnTo>
                    <a:pt x="174" y="21"/>
                  </a:lnTo>
                  <a:lnTo>
                    <a:pt x="180" y="29"/>
                  </a:lnTo>
                  <a:lnTo>
                    <a:pt x="199" y="27"/>
                  </a:lnTo>
                  <a:lnTo>
                    <a:pt x="204" y="27"/>
                  </a:lnTo>
                  <a:lnTo>
                    <a:pt x="207" y="27"/>
                  </a:lnTo>
                  <a:lnTo>
                    <a:pt x="210" y="27"/>
                  </a:lnTo>
                  <a:lnTo>
                    <a:pt x="223" y="27"/>
                  </a:lnTo>
                  <a:lnTo>
                    <a:pt x="233" y="29"/>
                  </a:lnTo>
                  <a:lnTo>
                    <a:pt x="242" y="32"/>
                  </a:lnTo>
                  <a:lnTo>
                    <a:pt x="251" y="43"/>
                  </a:lnTo>
                  <a:lnTo>
                    <a:pt x="258" y="58"/>
                  </a:lnTo>
                  <a:lnTo>
                    <a:pt x="268" y="63"/>
                  </a:lnTo>
                  <a:lnTo>
                    <a:pt x="285" y="71"/>
                  </a:lnTo>
                  <a:lnTo>
                    <a:pt x="296" y="82"/>
                  </a:lnTo>
                  <a:lnTo>
                    <a:pt x="304" y="87"/>
                  </a:lnTo>
                  <a:lnTo>
                    <a:pt x="309" y="90"/>
                  </a:lnTo>
                  <a:lnTo>
                    <a:pt x="311" y="94"/>
                  </a:lnTo>
                  <a:lnTo>
                    <a:pt x="319" y="105"/>
                  </a:lnTo>
                  <a:lnTo>
                    <a:pt x="324" y="113"/>
                  </a:lnTo>
                  <a:lnTo>
                    <a:pt x="333" y="123"/>
                  </a:lnTo>
                  <a:lnTo>
                    <a:pt x="336" y="134"/>
                  </a:lnTo>
                  <a:lnTo>
                    <a:pt x="337" y="150"/>
                  </a:lnTo>
                  <a:lnTo>
                    <a:pt x="346" y="161"/>
                  </a:lnTo>
                  <a:lnTo>
                    <a:pt x="347" y="184"/>
                  </a:lnTo>
                  <a:lnTo>
                    <a:pt x="354" y="200"/>
                  </a:lnTo>
                  <a:lnTo>
                    <a:pt x="356" y="210"/>
                  </a:lnTo>
                  <a:lnTo>
                    <a:pt x="356" y="218"/>
                  </a:lnTo>
                  <a:lnTo>
                    <a:pt x="357" y="231"/>
                  </a:lnTo>
                  <a:lnTo>
                    <a:pt x="359" y="244"/>
                  </a:lnTo>
                  <a:lnTo>
                    <a:pt x="356" y="247"/>
                  </a:lnTo>
                  <a:lnTo>
                    <a:pt x="349" y="260"/>
                  </a:lnTo>
                  <a:lnTo>
                    <a:pt x="356" y="276"/>
                  </a:lnTo>
                  <a:lnTo>
                    <a:pt x="374" y="289"/>
                  </a:lnTo>
                  <a:lnTo>
                    <a:pt x="387" y="301"/>
                  </a:lnTo>
                  <a:lnTo>
                    <a:pt x="400" y="314"/>
                  </a:lnTo>
                  <a:lnTo>
                    <a:pt x="405" y="315"/>
                  </a:lnTo>
                  <a:lnTo>
                    <a:pt x="405" y="318"/>
                  </a:lnTo>
                  <a:lnTo>
                    <a:pt x="407" y="318"/>
                  </a:lnTo>
                  <a:lnTo>
                    <a:pt x="410" y="322"/>
                  </a:lnTo>
                  <a:lnTo>
                    <a:pt x="414" y="323"/>
                  </a:lnTo>
                  <a:lnTo>
                    <a:pt x="417" y="325"/>
                  </a:lnTo>
                  <a:lnTo>
                    <a:pt x="422" y="330"/>
                  </a:lnTo>
                  <a:lnTo>
                    <a:pt x="433" y="338"/>
                  </a:lnTo>
                  <a:lnTo>
                    <a:pt x="448" y="348"/>
                  </a:lnTo>
                  <a:lnTo>
                    <a:pt x="465" y="354"/>
                  </a:lnTo>
                  <a:lnTo>
                    <a:pt x="483" y="354"/>
                  </a:lnTo>
                  <a:lnTo>
                    <a:pt x="491" y="349"/>
                  </a:lnTo>
                  <a:lnTo>
                    <a:pt x="513" y="348"/>
                  </a:lnTo>
                  <a:lnTo>
                    <a:pt x="533" y="343"/>
                  </a:lnTo>
                  <a:lnTo>
                    <a:pt x="553" y="346"/>
                  </a:lnTo>
                  <a:lnTo>
                    <a:pt x="576" y="356"/>
                  </a:lnTo>
                  <a:lnTo>
                    <a:pt x="597" y="365"/>
                  </a:lnTo>
                  <a:lnTo>
                    <a:pt x="602" y="367"/>
                  </a:lnTo>
                  <a:lnTo>
                    <a:pt x="614" y="372"/>
                  </a:lnTo>
                  <a:lnTo>
                    <a:pt x="619" y="372"/>
                  </a:lnTo>
                  <a:lnTo>
                    <a:pt x="639" y="380"/>
                  </a:lnTo>
                  <a:lnTo>
                    <a:pt x="642" y="382"/>
                  </a:lnTo>
                  <a:lnTo>
                    <a:pt x="657" y="393"/>
                  </a:lnTo>
                  <a:lnTo>
                    <a:pt x="678" y="406"/>
                  </a:lnTo>
                  <a:lnTo>
                    <a:pt x="698" y="416"/>
                  </a:lnTo>
                  <a:lnTo>
                    <a:pt x="715" y="419"/>
                  </a:lnTo>
                  <a:lnTo>
                    <a:pt x="728" y="411"/>
                  </a:lnTo>
                  <a:lnTo>
                    <a:pt x="733" y="404"/>
                  </a:lnTo>
                  <a:lnTo>
                    <a:pt x="736" y="401"/>
                  </a:lnTo>
                  <a:lnTo>
                    <a:pt x="738" y="404"/>
                  </a:lnTo>
                  <a:lnTo>
                    <a:pt x="739" y="409"/>
                  </a:lnTo>
                  <a:lnTo>
                    <a:pt x="743" y="414"/>
                  </a:lnTo>
                  <a:lnTo>
                    <a:pt x="749" y="417"/>
                  </a:lnTo>
                  <a:lnTo>
                    <a:pt x="754" y="424"/>
                  </a:lnTo>
                  <a:lnTo>
                    <a:pt x="761" y="424"/>
                  </a:lnTo>
                  <a:lnTo>
                    <a:pt x="768" y="425"/>
                  </a:lnTo>
                  <a:lnTo>
                    <a:pt x="772" y="432"/>
                  </a:lnTo>
                  <a:lnTo>
                    <a:pt x="772" y="438"/>
                  </a:lnTo>
                  <a:lnTo>
                    <a:pt x="776" y="445"/>
                  </a:lnTo>
                  <a:lnTo>
                    <a:pt x="774" y="453"/>
                  </a:lnTo>
                  <a:lnTo>
                    <a:pt x="777" y="461"/>
                  </a:lnTo>
                  <a:lnTo>
                    <a:pt x="769" y="467"/>
                  </a:lnTo>
                  <a:lnTo>
                    <a:pt x="768" y="472"/>
                  </a:lnTo>
                  <a:lnTo>
                    <a:pt x="761" y="475"/>
                  </a:lnTo>
                  <a:lnTo>
                    <a:pt x="759" y="482"/>
                  </a:lnTo>
                  <a:lnTo>
                    <a:pt x="754" y="485"/>
                  </a:lnTo>
                  <a:lnTo>
                    <a:pt x="753" y="490"/>
                  </a:lnTo>
                  <a:lnTo>
                    <a:pt x="754" y="498"/>
                  </a:lnTo>
                  <a:lnTo>
                    <a:pt x="756" y="503"/>
                  </a:lnTo>
                  <a:lnTo>
                    <a:pt x="759" y="506"/>
                  </a:lnTo>
                  <a:lnTo>
                    <a:pt x="761" y="513"/>
                  </a:lnTo>
                  <a:lnTo>
                    <a:pt x="761" y="519"/>
                  </a:lnTo>
                  <a:lnTo>
                    <a:pt x="759" y="524"/>
                  </a:lnTo>
                  <a:lnTo>
                    <a:pt x="758" y="530"/>
                  </a:lnTo>
                  <a:lnTo>
                    <a:pt x="754" y="532"/>
                  </a:lnTo>
                  <a:lnTo>
                    <a:pt x="748" y="534"/>
                  </a:lnTo>
                  <a:lnTo>
                    <a:pt x="743" y="539"/>
                  </a:lnTo>
                  <a:lnTo>
                    <a:pt x="746" y="547"/>
                  </a:lnTo>
                  <a:lnTo>
                    <a:pt x="746" y="551"/>
                  </a:lnTo>
                  <a:lnTo>
                    <a:pt x="746" y="555"/>
                  </a:lnTo>
                  <a:lnTo>
                    <a:pt x="746" y="556"/>
                  </a:lnTo>
                  <a:lnTo>
                    <a:pt x="744" y="558"/>
                  </a:lnTo>
                  <a:lnTo>
                    <a:pt x="739" y="560"/>
                  </a:lnTo>
                  <a:lnTo>
                    <a:pt x="734" y="563"/>
                  </a:lnTo>
                  <a:lnTo>
                    <a:pt x="731" y="568"/>
                  </a:lnTo>
                  <a:lnTo>
                    <a:pt x="728" y="572"/>
                  </a:lnTo>
                  <a:lnTo>
                    <a:pt x="731" y="579"/>
                  </a:lnTo>
                  <a:lnTo>
                    <a:pt x="734" y="579"/>
                  </a:lnTo>
                  <a:lnTo>
                    <a:pt x="734" y="585"/>
                  </a:lnTo>
                  <a:lnTo>
                    <a:pt x="734" y="594"/>
                  </a:lnTo>
                  <a:lnTo>
                    <a:pt x="736" y="602"/>
                  </a:lnTo>
                  <a:lnTo>
                    <a:pt x="738" y="602"/>
                  </a:lnTo>
                  <a:lnTo>
                    <a:pt x="744" y="602"/>
                  </a:lnTo>
                  <a:lnTo>
                    <a:pt x="753" y="600"/>
                  </a:lnTo>
                  <a:lnTo>
                    <a:pt x="759" y="600"/>
                  </a:lnTo>
                  <a:lnTo>
                    <a:pt x="764" y="600"/>
                  </a:lnTo>
                  <a:lnTo>
                    <a:pt x="771" y="600"/>
                  </a:lnTo>
                  <a:lnTo>
                    <a:pt x="776" y="600"/>
                  </a:lnTo>
                  <a:lnTo>
                    <a:pt x="781" y="600"/>
                  </a:lnTo>
                  <a:lnTo>
                    <a:pt x="786" y="600"/>
                  </a:lnTo>
                  <a:lnTo>
                    <a:pt x="792" y="602"/>
                  </a:lnTo>
                  <a:lnTo>
                    <a:pt x="802" y="606"/>
                  </a:lnTo>
                  <a:lnTo>
                    <a:pt x="807" y="608"/>
                  </a:lnTo>
                  <a:lnTo>
                    <a:pt x="815" y="615"/>
                  </a:lnTo>
                  <a:lnTo>
                    <a:pt x="822" y="618"/>
                  </a:lnTo>
                  <a:lnTo>
                    <a:pt x="827" y="621"/>
                  </a:lnTo>
                  <a:lnTo>
                    <a:pt x="829" y="623"/>
                  </a:lnTo>
                  <a:lnTo>
                    <a:pt x="832" y="623"/>
                  </a:lnTo>
                  <a:lnTo>
                    <a:pt x="834" y="624"/>
                  </a:lnTo>
                  <a:lnTo>
                    <a:pt x="835" y="626"/>
                  </a:lnTo>
                  <a:lnTo>
                    <a:pt x="839" y="637"/>
                  </a:lnTo>
                  <a:lnTo>
                    <a:pt x="840" y="650"/>
                  </a:lnTo>
                  <a:lnTo>
                    <a:pt x="844" y="658"/>
                  </a:lnTo>
                  <a:lnTo>
                    <a:pt x="847" y="665"/>
                  </a:lnTo>
                  <a:lnTo>
                    <a:pt x="850" y="671"/>
                  </a:lnTo>
                  <a:lnTo>
                    <a:pt x="850" y="681"/>
                  </a:lnTo>
                  <a:lnTo>
                    <a:pt x="847" y="691"/>
                  </a:lnTo>
                  <a:lnTo>
                    <a:pt x="845" y="695"/>
                  </a:lnTo>
                  <a:lnTo>
                    <a:pt x="847" y="702"/>
                  </a:lnTo>
                  <a:lnTo>
                    <a:pt x="849" y="705"/>
                  </a:lnTo>
                  <a:lnTo>
                    <a:pt x="854" y="713"/>
                  </a:lnTo>
                  <a:lnTo>
                    <a:pt x="855" y="720"/>
                  </a:lnTo>
                  <a:lnTo>
                    <a:pt x="855" y="725"/>
                  </a:lnTo>
                  <a:lnTo>
                    <a:pt x="857" y="733"/>
                  </a:lnTo>
                  <a:lnTo>
                    <a:pt x="860" y="736"/>
                  </a:lnTo>
                  <a:lnTo>
                    <a:pt x="863" y="738"/>
                  </a:lnTo>
                  <a:lnTo>
                    <a:pt x="865" y="738"/>
                  </a:lnTo>
                  <a:lnTo>
                    <a:pt x="860" y="749"/>
                  </a:lnTo>
                  <a:lnTo>
                    <a:pt x="852" y="754"/>
                  </a:lnTo>
                  <a:lnTo>
                    <a:pt x="850" y="755"/>
                  </a:lnTo>
                  <a:lnTo>
                    <a:pt x="849" y="759"/>
                  </a:lnTo>
                  <a:lnTo>
                    <a:pt x="847" y="762"/>
                  </a:lnTo>
                  <a:lnTo>
                    <a:pt x="845" y="765"/>
                  </a:lnTo>
                  <a:lnTo>
                    <a:pt x="844" y="772"/>
                  </a:lnTo>
                  <a:lnTo>
                    <a:pt x="844" y="775"/>
                  </a:lnTo>
                  <a:lnTo>
                    <a:pt x="844" y="780"/>
                  </a:lnTo>
                  <a:lnTo>
                    <a:pt x="844" y="783"/>
                  </a:lnTo>
                  <a:lnTo>
                    <a:pt x="844" y="784"/>
                  </a:lnTo>
                  <a:lnTo>
                    <a:pt x="844" y="789"/>
                  </a:lnTo>
                  <a:lnTo>
                    <a:pt x="844" y="791"/>
                  </a:lnTo>
                  <a:lnTo>
                    <a:pt x="845" y="793"/>
                  </a:lnTo>
                  <a:lnTo>
                    <a:pt x="845" y="794"/>
                  </a:lnTo>
                  <a:lnTo>
                    <a:pt x="845" y="796"/>
                  </a:lnTo>
                  <a:lnTo>
                    <a:pt x="842" y="801"/>
                  </a:lnTo>
                  <a:lnTo>
                    <a:pt x="840" y="802"/>
                  </a:lnTo>
                  <a:lnTo>
                    <a:pt x="835" y="804"/>
                  </a:lnTo>
                  <a:lnTo>
                    <a:pt x="827" y="801"/>
                  </a:lnTo>
                  <a:lnTo>
                    <a:pt x="822" y="797"/>
                  </a:lnTo>
                  <a:lnTo>
                    <a:pt x="820" y="796"/>
                  </a:lnTo>
                  <a:lnTo>
                    <a:pt x="817" y="794"/>
                  </a:lnTo>
                  <a:lnTo>
                    <a:pt x="815" y="794"/>
                  </a:lnTo>
                  <a:lnTo>
                    <a:pt x="814" y="793"/>
                  </a:lnTo>
                  <a:lnTo>
                    <a:pt x="812" y="793"/>
                  </a:lnTo>
                  <a:lnTo>
                    <a:pt x="809" y="793"/>
                  </a:lnTo>
                  <a:lnTo>
                    <a:pt x="807" y="797"/>
                  </a:lnTo>
                  <a:lnTo>
                    <a:pt x="807" y="801"/>
                  </a:lnTo>
                  <a:lnTo>
                    <a:pt x="807" y="802"/>
                  </a:lnTo>
                  <a:lnTo>
                    <a:pt x="806" y="804"/>
                  </a:lnTo>
                  <a:lnTo>
                    <a:pt x="804" y="804"/>
                  </a:lnTo>
                  <a:lnTo>
                    <a:pt x="802" y="807"/>
                  </a:lnTo>
                  <a:lnTo>
                    <a:pt x="801" y="809"/>
                  </a:lnTo>
                  <a:lnTo>
                    <a:pt x="799" y="810"/>
                  </a:lnTo>
                  <a:lnTo>
                    <a:pt x="799" y="812"/>
                  </a:lnTo>
                  <a:lnTo>
                    <a:pt x="796" y="814"/>
                  </a:lnTo>
                  <a:lnTo>
                    <a:pt x="789" y="812"/>
                  </a:lnTo>
                  <a:lnTo>
                    <a:pt x="786" y="810"/>
                  </a:lnTo>
                  <a:lnTo>
                    <a:pt x="784" y="810"/>
                  </a:lnTo>
                  <a:lnTo>
                    <a:pt x="781" y="812"/>
                  </a:lnTo>
                  <a:lnTo>
                    <a:pt x="779" y="814"/>
                  </a:lnTo>
                  <a:lnTo>
                    <a:pt x="777" y="814"/>
                  </a:lnTo>
                  <a:lnTo>
                    <a:pt x="771" y="814"/>
                  </a:lnTo>
                  <a:lnTo>
                    <a:pt x="774" y="822"/>
                  </a:lnTo>
                  <a:lnTo>
                    <a:pt x="779" y="838"/>
                  </a:lnTo>
                  <a:lnTo>
                    <a:pt x="764" y="856"/>
                  </a:lnTo>
                  <a:lnTo>
                    <a:pt x="754" y="869"/>
                  </a:lnTo>
                  <a:lnTo>
                    <a:pt x="738" y="885"/>
                  </a:lnTo>
                  <a:lnTo>
                    <a:pt x="734" y="890"/>
                  </a:lnTo>
                  <a:lnTo>
                    <a:pt x="725" y="896"/>
                  </a:lnTo>
                  <a:lnTo>
                    <a:pt x="716" y="906"/>
                  </a:lnTo>
                  <a:lnTo>
                    <a:pt x="715" y="919"/>
                  </a:lnTo>
                  <a:lnTo>
                    <a:pt x="726" y="930"/>
                  </a:lnTo>
                  <a:lnTo>
                    <a:pt x="733" y="937"/>
                  </a:lnTo>
                  <a:lnTo>
                    <a:pt x="736" y="943"/>
                  </a:lnTo>
                  <a:lnTo>
                    <a:pt x="738" y="948"/>
                  </a:lnTo>
                  <a:lnTo>
                    <a:pt x="744" y="966"/>
                  </a:lnTo>
                  <a:lnTo>
                    <a:pt x="754" y="987"/>
                  </a:lnTo>
                  <a:lnTo>
                    <a:pt x="763" y="1003"/>
                  </a:lnTo>
                  <a:lnTo>
                    <a:pt x="771" y="1014"/>
                  </a:lnTo>
                  <a:lnTo>
                    <a:pt x="774" y="1021"/>
                  </a:lnTo>
                  <a:lnTo>
                    <a:pt x="774" y="1035"/>
                  </a:lnTo>
                  <a:lnTo>
                    <a:pt x="763" y="1040"/>
                  </a:lnTo>
                  <a:lnTo>
                    <a:pt x="753" y="1043"/>
                  </a:lnTo>
                  <a:lnTo>
                    <a:pt x="748" y="1051"/>
                  </a:lnTo>
                  <a:lnTo>
                    <a:pt x="748" y="1058"/>
                  </a:lnTo>
                  <a:lnTo>
                    <a:pt x="749" y="1064"/>
                  </a:lnTo>
                  <a:lnTo>
                    <a:pt x="744" y="1073"/>
                  </a:lnTo>
                  <a:lnTo>
                    <a:pt x="738" y="1082"/>
                  </a:lnTo>
                  <a:lnTo>
                    <a:pt x="733" y="1084"/>
                  </a:lnTo>
                  <a:lnTo>
                    <a:pt x="731" y="1087"/>
                  </a:lnTo>
                  <a:lnTo>
                    <a:pt x="726" y="1087"/>
                  </a:lnTo>
                  <a:lnTo>
                    <a:pt x="723" y="1094"/>
                  </a:lnTo>
                  <a:lnTo>
                    <a:pt x="713" y="1095"/>
                  </a:lnTo>
                  <a:lnTo>
                    <a:pt x="711" y="1097"/>
                  </a:lnTo>
                  <a:lnTo>
                    <a:pt x="708" y="1098"/>
                  </a:lnTo>
                  <a:lnTo>
                    <a:pt x="706" y="1102"/>
                  </a:lnTo>
                  <a:lnTo>
                    <a:pt x="703" y="1103"/>
                  </a:lnTo>
                  <a:lnTo>
                    <a:pt x="700" y="1105"/>
                  </a:lnTo>
                  <a:lnTo>
                    <a:pt x="695" y="1111"/>
                  </a:lnTo>
                  <a:lnTo>
                    <a:pt x="688" y="1116"/>
                  </a:lnTo>
                  <a:lnTo>
                    <a:pt x="685" y="1113"/>
                  </a:lnTo>
                  <a:lnTo>
                    <a:pt x="680" y="1105"/>
                  </a:lnTo>
                  <a:lnTo>
                    <a:pt x="678" y="1094"/>
                  </a:lnTo>
                  <a:lnTo>
                    <a:pt x="680" y="1087"/>
                  </a:lnTo>
                  <a:lnTo>
                    <a:pt x="673" y="1084"/>
                  </a:lnTo>
                  <a:lnTo>
                    <a:pt x="663" y="1082"/>
                  </a:lnTo>
                  <a:lnTo>
                    <a:pt x="665" y="1085"/>
                  </a:lnTo>
                  <a:lnTo>
                    <a:pt x="668" y="1089"/>
                  </a:lnTo>
                  <a:lnTo>
                    <a:pt x="673" y="1090"/>
                  </a:lnTo>
                  <a:lnTo>
                    <a:pt x="670" y="1095"/>
                  </a:lnTo>
                  <a:lnTo>
                    <a:pt x="665" y="1098"/>
                  </a:lnTo>
                  <a:lnTo>
                    <a:pt x="657" y="1103"/>
                  </a:lnTo>
                  <a:lnTo>
                    <a:pt x="650" y="1100"/>
                  </a:lnTo>
                  <a:lnTo>
                    <a:pt x="642" y="1100"/>
                  </a:lnTo>
                  <a:lnTo>
                    <a:pt x="630" y="1106"/>
                  </a:lnTo>
                  <a:lnTo>
                    <a:pt x="625" y="1105"/>
                  </a:lnTo>
                  <a:lnTo>
                    <a:pt x="627" y="1098"/>
                  </a:lnTo>
                  <a:lnTo>
                    <a:pt x="632" y="1094"/>
                  </a:lnTo>
                  <a:lnTo>
                    <a:pt x="635" y="1085"/>
                  </a:lnTo>
                  <a:lnTo>
                    <a:pt x="635" y="1077"/>
                  </a:lnTo>
                  <a:lnTo>
                    <a:pt x="639" y="1074"/>
                  </a:lnTo>
                  <a:lnTo>
                    <a:pt x="634" y="1074"/>
                  </a:lnTo>
                  <a:lnTo>
                    <a:pt x="629" y="1079"/>
                  </a:lnTo>
                  <a:lnTo>
                    <a:pt x="622" y="1084"/>
                  </a:lnTo>
                  <a:lnTo>
                    <a:pt x="620" y="1079"/>
                  </a:lnTo>
                  <a:lnTo>
                    <a:pt x="620" y="1076"/>
                  </a:lnTo>
                  <a:lnTo>
                    <a:pt x="624" y="1069"/>
                  </a:lnTo>
                  <a:lnTo>
                    <a:pt x="629" y="1060"/>
                  </a:lnTo>
                  <a:lnTo>
                    <a:pt x="634" y="1048"/>
                  </a:lnTo>
                  <a:lnTo>
                    <a:pt x="637" y="1039"/>
                  </a:lnTo>
                  <a:lnTo>
                    <a:pt x="635" y="1035"/>
                  </a:lnTo>
                  <a:lnTo>
                    <a:pt x="634" y="1039"/>
                  </a:lnTo>
                  <a:lnTo>
                    <a:pt x="629" y="1042"/>
                  </a:lnTo>
                  <a:lnTo>
                    <a:pt x="627" y="1045"/>
                  </a:lnTo>
                  <a:lnTo>
                    <a:pt x="625" y="1055"/>
                  </a:lnTo>
                  <a:lnTo>
                    <a:pt x="622" y="1061"/>
                  </a:lnTo>
                  <a:lnTo>
                    <a:pt x="615" y="1068"/>
                  </a:lnTo>
                  <a:lnTo>
                    <a:pt x="612" y="1069"/>
                  </a:lnTo>
                  <a:lnTo>
                    <a:pt x="612" y="1064"/>
                  </a:lnTo>
                  <a:lnTo>
                    <a:pt x="615" y="1058"/>
                  </a:lnTo>
                  <a:lnTo>
                    <a:pt x="619" y="1053"/>
                  </a:lnTo>
                  <a:lnTo>
                    <a:pt x="615" y="1050"/>
                  </a:lnTo>
                  <a:lnTo>
                    <a:pt x="614" y="1051"/>
                  </a:lnTo>
                  <a:lnTo>
                    <a:pt x="610" y="1055"/>
                  </a:lnTo>
                  <a:lnTo>
                    <a:pt x="609" y="1060"/>
                  </a:lnTo>
                  <a:lnTo>
                    <a:pt x="609" y="1068"/>
                  </a:lnTo>
                  <a:lnTo>
                    <a:pt x="607" y="1073"/>
                  </a:lnTo>
                  <a:lnTo>
                    <a:pt x="604" y="1068"/>
                  </a:lnTo>
                  <a:lnTo>
                    <a:pt x="602" y="1058"/>
                  </a:lnTo>
                  <a:lnTo>
                    <a:pt x="599" y="1053"/>
                  </a:lnTo>
                  <a:lnTo>
                    <a:pt x="597" y="1050"/>
                  </a:lnTo>
                  <a:lnTo>
                    <a:pt x="592" y="1042"/>
                  </a:lnTo>
                  <a:lnTo>
                    <a:pt x="589" y="1039"/>
                  </a:lnTo>
                  <a:lnTo>
                    <a:pt x="582" y="1034"/>
                  </a:lnTo>
                  <a:lnTo>
                    <a:pt x="577" y="1029"/>
                  </a:lnTo>
                  <a:lnTo>
                    <a:pt x="567" y="1026"/>
                  </a:lnTo>
                  <a:lnTo>
                    <a:pt x="567" y="1024"/>
                  </a:lnTo>
                  <a:lnTo>
                    <a:pt x="564" y="1019"/>
                  </a:lnTo>
                  <a:lnTo>
                    <a:pt x="559" y="1017"/>
                  </a:lnTo>
                  <a:lnTo>
                    <a:pt x="559" y="1026"/>
                  </a:lnTo>
                  <a:lnTo>
                    <a:pt x="557" y="1027"/>
                  </a:lnTo>
                  <a:lnTo>
                    <a:pt x="553" y="1027"/>
                  </a:lnTo>
                  <a:lnTo>
                    <a:pt x="551" y="1022"/>
                  </a:lnTo>
                  <a:lnTo>
                    <a:pt x="551" y="1016"/>
                  </a:lnTo>
                  <a:lnTo>
                    <a:pt x="554" y="1011"/>
                  </a:lnTo>
                  <a:lnTo>
                    <a:pt x="554" y="1009"/>
                  </a:lnTo>
                  <a:lnTo>
                    <a:pt x="556" y="1000"/>
                  </a:lnTo>
                  <a:lnTo>
                    <a:pt x="561" y="995"/>
                  </a:lnTo>
                  <a:lnTo>
                    <a:pt x="561" y="988"/>
                  </a:lnTo>
                  <a:lnTo>
                    <a:pt x="564" y="985"/>
                  </a:lnTo>
                  <a:lnTo>
                    <a:pt x="571" y="980"/>
                  </a:lnTo>
                  <a:lnTo>
                    <a:pt x="579" y="975"/>
                  </a:lnTo>
                  <a:lnTo>
                    <a:pt x="586" y="967"/>
                  </a:lnTo>
                  <a:lnTo>
                    <a:pt x="589" y="962"/>
                  </a:lnTo>
                  <a:lnTo>
                    <a:pt x="592" y="959"/>
                  </a:lnTo>
                  <a:lnTo>
                    <a:pt x="587" y="958"/>
                  </a:lnTo>
                  <a:lnTo>
                    <a:pt x="582" y="959"/>
                  </a:lnTo>
                  <a:lnTo>
                    <a:pt x="581" y="961"/>
                  </a:lnTo>
                  <a:lnTo>
                    <a:pt x="576" y="964"/>
                  </a:lnTo>
                  <a:lnTo>
                    <a:pt x="574" y="967"/>
                  </a:lnTo>
                  <a:lnTo>
                    <a:pt x="569" y="972"/>
                  </a:lnTo>
                  <a:lnTo>
                    <a:pt x="561" y="977"/>
                  </a:lnTo>
                  <a:lnTo>
                    <a:pt x="556" y="982"/>
                  </a:lnTo>
                  <a:lnTo>
                    <a:pt x="556" y="975"/>
                  </a:lnTo>
                  <a:lnTo>
                    <a:pt x="556" y="971"/>
                  </a:lnTo>
                  <a:lnTo>
                    <a:pt x="556" y="962"/>
                  </a:lnTo>
                  <a:lnTo>
                    <a:pt x="553" y="961"/>
                  </a:lnTo>
                  <a:lnTo>
                    <a:pt x="551" y="961"/>
                  </a:lnTo>
                  <a:lnTo>
                    <a:pt x="551" y="966"/>
                  </a:lnTo>
                  <a:lnTo>
                    <a:pt x="551" y="972"/>
                  </a:lnTo>
                  <a:lnTo>
                    <a:pt x="554" y="979"/>
                  </a:lnTo>
                  <a:lnTo>
                    <a:pt x="551" y="985"/>
                  </a:lnTo>
                  <a:lnTo>
                    <a:pt x="549" y="992"/>
                  </a:lnTo>
                  <a:lnTo>
                    <a:pt x="544" y="1001"/>
                  </a:lnTo>
                  <a:lnTo>
                    <a:pt x="539" y="1005"/>
                  </a:lnTo>
                  <a:lnTo>
                    <a:pt x="536" y="1008"/>
                  </a:lnTo>
                  <a:lnTo>
                    <a:pt x="534" y="1008"/>
                  </a:lnTo>
                  <a:lnTo>
                    <a:pt x="529" y="1008"/>
                  </a:lnTo>
                  <a:lnTo>
                    <a:pt x="526" y="1005"/>
                  </a:lnTo>
                  <a:lnTo>
                    <a:pt x="521" y="1003"/>
                  </a:lnTo>
                  <a:lnTo>
                    <a:pt x="523" y="1008"/>
                  </a:lnTo>
                  <a:lnTo>
                    <a:pt x="528" y="1009"/>
                  </a:lnTo>
                  <a:lnTo>
                    <a:pt x="534" y="1013"/>
                  </a:lnTo>
                  <a:lnTo>
                    <a:pt x="538" y="1016"/>
                  </a:lnTo>
                  <a:lnTo>
                    <a:pt x="536" y="1024"/>
                  </a:lnTo>
                  <a:lnTo>
                    <a:pt x="534" y="1035"/>
                  </a:lnTo>
                  <a:lnTo>
                    <a:pt x="531" y="1045"/>
                  </a:lnTo>
                  <a:lnTo>
                    <a:pt x="529" y="1043"/>
                  </a:lnTo>
                  <a:lnTo>
                    <a:pt x="529" y="1047"/>
                  </a:lnTo>
                  <a:lnTo>
                    <a:pt x="529" y="1053"/>
                  </a:lnTo>
                  <a:lnTo>
                    <a:pt x="529" y="1060"/>
                  </a:lnTo>
                  <a:lnTo>
                    <a:pt x="528" y="1068"/>
                  </a:lnTo>
                  <a:lnTo>
                    <a:pt x="524" y="1076"/>
                  </a:lnTo>
                  <a:lnTo>
                    <a:pt x="518" y="1082"/>
                  </a:lnTo>
                  <a:lnTo>
                    <a:pt x="508" y="1085"/>
                  </a:lnTo>
                  <a:lnTo>
                    <a:pt x="493" y="1082"/>
                  </a:lnTo>
                  <a:lnTo>
                    <a:pt x="485" y="1077"/>
                  </a:lnTo>
                  <a:lnTo>
                    <a:pt x="483" y="1071"/>
                  </a:lnTo>
                  <a:lnTo>
                    <a:pt x="480" y="1066"/>
                  </a:lnTo>
                  <a:lnTo>
                    <a:pt x="476" y="1060"/>
                  </a:lnTo>
                  <a:lnTo>
                    <a:pt x="473" y="1053"/>
                  </a:lnTo>
                  <a:lnTo>
                    <a:pt x="466" y="1048"/>
                  </a:lnTo>
                  <a:lnTo>
                    <a:pt x="465" y="1050"/>
                  </a:lnTo>
                  <a:lnTo>
                    <a:pt x="466" y="1051"/>
                  </a:lnTo>
                  <a:lnTo>
                    <a:pt x="468" y="1055"/>
                  </a:lnTo>
                  <a:lnTo>
                    <a:pt x="471" y="1058"/>
                  </a:lnTo>
                  <a:lnTo>
                    <a:pt x="473" y="1064"/>
                  </a:lnTo>
                  <a:lnTo>
                    <a:pt x="478" y="1071"/>
                  </a:lnTo>
                  <a:lnTo>
                    <a:pt x="478" y="1076"/>
                  </a:lnTo>
                  <a:lnTo>
                    <a:pt x="475" y="1077"/>
                  </a:lnTo>
                  <a:lnTo>
                    <a:pt x="470" y="1079"/>
                  </a:lnTo>
                  <a:lnTo>
                    <a:pt x="463" y="1079"/>
                  </a:lnTo>
                  <a:lnTo>
                    <a:pt x="460" y="1076"/>
                  </a:lnTo>
                  <a:lnTo>
                    <a:pt x="455" y="1069"/>
                  </a:lnTo>
                  <a:lnTo>
                    <a:pt x="452" y="1058"/>
                  </a:lnTo>
                  <a:lnTo>
                    <a:pt x="447" y="1045"/>
                  </a:lnTo>
                  <a:lnTo>
                    <a:pt x="442" y="1024"/>
                  </a:lnTo>
                  <a:lnTo>
                    <a:pt x="433" y="1006"/>
                  </a:lnTo>
                  <a:lnTo>
                    <a:pt x="437" y="1000"/>
                  </a:lnTo>
                  <a:lnTo>
                    <a:pt x="445" y="996"/>
                  </a:lnTo>
                  <a:lnTo>
                    <a:pt x="455" y="996"/>
                  </a:lnTo>
                  <a:lnTo>
                    <a:pt x="462" y="998"/>
                  </a:lnTo>
                  <a:lnTo>
                    <a:pt x="465" y="1003"/>
                  </a:lnTo>
                  <a:lnTo>
                    <a:pt x="466" y="1000"/>
                  </a:lnTo>
                  <a:lnTo>
                    <a:pt x="465" y="996"/>
                  </a:lnTo>
                  <a:lnTo>
                    <a:pt x="462" y="993"/>
                  </a:lnTo>
                  <a:lnTo>
                    <a:pt x="457" y="992"/>
                  </a:lnTo>
                  <a:lnTo>
                    <a:pt x="450" y="992"/>
                  </a:lnTo>
                  <a:lnTo>
                    <a:pt x="443" y="993"/>
                  </a:lnTo>
                  <a:lnTo>
                    <a:pt x="440" y="988"/>
                  </a:lnTo>
                  <a:lnTo>
                    <a:pt x="435" y="985"/>
                  </a:lnTo>
                  <a:lnTo>
                    <a:pt x="437" y="977"/>
                  </a:lnTo>
                  <a:lnTo>
                    <a:pt x="437" y="969"/>
                  </a:lnTo>
                  <a:lnTo>
                    <a:pt x="440" y="972"/>
                  </a:lnTo>
                  <a:lnTo>
                    <a:pt x="442" y="969"/>
                  </a:lnTo>
                  <a:lnTo>
                    <a:pt x="442" y="964"/>
                  </a:lnTo>
                  <a:lnTo>
                    <a:pt x="440" y="964"/>
                  </a:lnTo>
                  <a:lnTo>
                    <a:pt x="438" y="956"/>
                  </a:lnTo>
                  <a:lnTo>
                    <a:pt x="438" y="954"/>
                  </a:lnTo>
                  <a:lnTo>
                    <a:pt x="433" y="948"/>
                  </a:lnTo>
                  <a:lnTo>
                    <a:pt x="430" y="940"/>
                  </a:lnTo>
                  <a:lnTo>
                    <a:pt x="433" y="938"/>
                  </a:lnTo>
                  <a:lnTo>
                    <a:pt x="438" y="933"/>
                  </a:lnTo>
                  <a:lnTo>
                    <a:pt x="440" y="933"/>
                  </a:lnTo>
                  <a:lnTo>
                    <a:pt x="443" y="933"/>
                  </a:lnTo>
                  <a:lnTo>
                    <a:pt x="445" y="935"/>
                  </a:lnTo>
                  <a:lnTo>
                    <a:pt x="445" y="930"/>
                  </a:lnTo>
                  <a:lnTo>
                    <a:pt x="447" y="932"/>
                  </a:lnTo>
                  <a:lnTo>
                    <a:pt x="452" y="932"/>
                  </a:lnTo>
                  <a:lnTo>
                    <a:pt x="458" y="927"/>
                  </a:lnTo>
                  <a:lnTo>
                    <a:pt x="460" y="914"/>
                  </a:lnTo>
                  <a:lnTo>
                    <a:pt x="466" y="904"/>
                  </a:lnTo>
                  <a:lnTo>
                    <a:pt x="475" y="904"/>
                  </a:lnTo>
                  <a:lnTo>
                    <a:pt x="480" y="912"/>
                  </a:lnTo>
                  <a:lnTo>
                    <a:pt x="485" y="912"/>
                  </a:lnTo>
                  <a:lnTo>
                    <a:pt x="485" y="907"/>
                  </a:lnTo>
                  <a:lnTo>
                    <a:pt x="488" y="907"/>
                  </a:lnTo>
                  <a:lnTo>
                    <a:pt x="493" y="916"/>
                  </a:lnTo>
                  <a:lnTo>
                    <a:pt x="496" y="919"/>
                  </a:lnTo>
                  <a:lnTo>
                    <a:pt x="503" y="920"/>
                  </a:lnTo>
                  <a:lnTo>
                    <a:pt x="513" y="919"/>
                  </a:lnTo>
                  <a:lnTo>
                    <a:pt x="516" y="91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49" name="Freeform 250"/>
            <p:cNvSpPr>
              <a:spLocks/>
            </p:cNvSpPr>
            <p:nvPr/>
          </p:nvSpPr>
          <p:spPr bwMode="auto">
            <a:xfrm>
              <a:off x="1152525" y="11049795"/>
              <a:ext cx="327025" cy="376238"/>
            </a:xfrm>
            <a:custGeom>
              <a:avLst/>
              <a:gdLst>
                <a:gd name="T0" fmla="*/ 380 w 412"/>
                <a:gd name="T1" fmla="*/ 471 h 472"/>
                <a:gd name="T2" fmla="*/ 364 w 412"/>
                <a:gd name="T3" fmla="*/ 450 h 472"/>
                <a:gd name="T4" fmla="*/ 389 w 412"/>
                <a:gd name="T5" fmla="*/ 419 h 472"/>
                <a:gd name="T6" fmla="*/ 389 w 412"/>
                <a:gd name="T7" fmla="*/ 416 h 472"/>
                <a:gd name="T8" fmla="*/ 389 w 412"/>
                <a:gd name="T9" fmla="*/ 396 h 472"/>
                <a:gd name="T10" fmla="*/ 410 w 412"/>
                <a:gd name="T11" fmla="*/ 373 h 472"/>
                <a:gd name="T12" fmla="*/ 400 w 412"/>
                <a:gd name="T13" fmla="*/ 369 h 472"/>
                <a:gd name="T14" fmla="*/ 374 w 412"/>
                <a:gd name="T15" fmla="*/ 390 h 472"/>
                <a:gd name="T16" fmla="*/ 377 w 412"/>
                <a:gd name="T17" fmla="*/ 377 h 472"/>
                <a:gd name="T18" fmla="*/ 407 w 412"/>
                <a:gd name="T19" fmla="*/ 344 h 472"/>
                <a:gd name="T20" fmla="*/ 403 w 412"/>
                <a:gd name="T21" fmla="*/ 343 h 472"/>
                <a:gd name="T22" fmla="*/ 384 w 412"/>
                <a:gd name="T23" fmla="*/ 343 h 472"/>
                <a:gd name="T24" fmla="*/ 372 w 412"/>
                <a:gd name="T25" fmla="*/ 357 h 472"/>
                <a:gd name="T26" fmla="*/ 360 w 412"/>
                <a:gd name="T27" fmla="*/ 391 h 472"/>
                <a:gd name="T28" fmla="*/ 331 w 412"/>
                <a:gd name="T29" fmla="*/ 422 h 472"/>
                <a:gd name="T30" fmla="*/ 311 w 412"/>
                <a:gd name="T31" fmla="*/ 388 h 472"/>
                <a:gd name="T32" fmla="*/ 293 w 412"/>
                <a:gd name="T33" fmla="*/ 364 h 472"/>
                <a:gd name="T34" fmla="*/ 281 w 412"/>
                <a:gd name="T35" fmla="*/ 367 h 472"/>
                <a:gd name="T36" fmla="*/ 261 w 412"/>
                <a:gd name="T37" fmla="*/ 361 h 472"/>
                <a:gd name="T38" fmla="*/ 231 w 412"/>
                <a:gd name="T39" fmla="*/ 309 h 472"/>
                <a:gd name="T40" fmla="*/ 260 w 412"/>
                <a:gd name="T41" fmla="*/ 317 h 472"/>
                <a:gd name="T42" fmla="*/ 288 w 412"/>
                <a:gd name="T43" fmla="*/ 293 h 472"/>
                <a:gd name="T44" fmla="*/ 269 w 412"/>
                <a:gd name="T45" fmla="*/ 307 h 472"/>
                <a:gd name="T46" fmla="*/ 255 w 412"/>
                <a:gd name="T47" fmla="*/ 293 h 472"/>
                <a:gd name="T48" fmla="*/ 256 w 412"/>
                <a:gd name="T49" fmla="*/ 273 h 472"/>
                <a:gd name="T50" fmla="*/ 278 w 412"/>
                <a:gd name="T51" fmla="*/ 234 h 472"/>
                <a:gd name="T52" fmla="*/ 263 w 412"/>
                <a:gd name="T53" fmla="*/ 244 h 472"/>
                <a:gd name="T54" fmla="*/ 250 w 412"/>
                <a:gd name="T55" fmla="*/ 265 h 472"/>
                <a:gd name="T56" fmla="*/ 241 w 412"/>
                <a:gd name="T57" fmla="*/ 236 h 472"/>
                <a:gd name="T58" fmla="*/ 246 w 412"/>
                <a:gd name="T59" fmla="*/ 221 h 472"/>
                <a:gd name="T60" fmla="*/ 243 w 412"/>
                <a:gd name="T61" fmla="*/ 246 h 472"/>
                <a:gd name="T62" fmla="*/ 248 w 412"/>
                <a:gd name="T63" fmla="*/ 272 h 472"/>
                <a:gd name="T64" fmla="*/ 235 w 412"/>
                <a:gd name="T65" fmla="*/ 289 h 472"/>
                <a:gd name="T66" fmla="*/ 215 w 412"/>
                <a:gd name="T67" fmla="*/ 246 h 472"/>
                <a:gd name="T68" fmla="*/ 223 w 412"/>
                <a:gd name="T69" fmla="*/ 236 h 472"/>
                <a:gd name="T70" fmla="*/ 228 w 412"/>
                <a:gd name="T71" fmla="*/ 223 h 472"/>
                <a:gd name="T72" fmla="*/ 218 w 412"/>
                <a:gd name="T73" fmla="*/ 231 h 472"/>
                <a:gd name="T74" fmla="*/ 210 w 412"/>
                <a:gd name="T75" fmla="*/ 239 h 472"/>
                <a:gd name="T76" fmla="*/ 187 w 412"/>
                <a:gd name="T77" fmla="*/ 239 h 472"/>
                <a:gd name="T78" fmla="*/ 169 w 412"/>
                <a:gd name="T79" fmla="*/ 221 h 472"/>
                <a:gd name="T80" fmla="*/ 162 w 412"/>
                <a:gd name="T81" fmla="*/ 242 h 472"/>
                <a:gd name="T82" fmla="*/ 180 w 412"/>
                <a:gd name="T83" fmla="*/ 246 h 472"/>
                <a:gd name="T84" fmla="*/ 190 w 412"/>
                <a:gd name="T85" fmla="*/ 252 h 472"/>
                <a:gd name="T86" fmla="*/ 169 w 412"/>
                <a:gd name="T87" fmla="*/ 273 h 472"/>
                <a:gd name="T88" fmla="*/ 142 w 412"/>
                <a:gd name="T89" fmla="*/ 276 h 472"/>
                <a:gd name="T90" fmla="*/ 126 w 412"/>
                <a:gd name="T91" fmla="*/ 296 h 472"/>
                <a:gd name="T92" fmla="*/ 111 w 412"/>
                <a:gd name="T93" fmla="*/ 283 h 472"/>
                <a:gd name="T94" fmla="*/ 94 w 412"/>
                <a:gd name="T95" fmla="*/ 257 h 472"/>
                <a:gd name="T96" fmla="*/ 68 w 412"/>
                <a:gd name="T97" fmla="*/ 250 h 472"/>
                <a:gd name="T98" fmla="*/ 41 w 412"/>
                <a:gd name="T99" fmla="*/ 273 h 472"/>
                <a:gd name="T100" fmla="*/ 26 w 412"/>
                <a:gd name="T101" fmla="*/ 239 h 472"/>
                <a:gd name="T102" fmla="*/ 23 w 412"/>
                <a:gd name="T103" fmla="*/ 189 h 472"/>
                <a:gd name="T104" fmla="*/ 26 w 412"/>
                <a:gd name="T105" fmla="*/ 161 h 472"/>
                <a:gd name="T106" fmla="*/ 26 w 412"/>
                <a:gd name="T107" fmla="*/ 147 h 472"/>
                <a:gd name="T108" fmla="*/ 41 w 412"/>
                <a:gd name="T109" fmla="*/ 136 h 472"/>
                <a:gd name="T110" fmla="*/ 11 w 412"/>
                <a:gd name="T111" fmla="*/ 150 h 472"/>
                <a:gd name="T112" fmla="*/ 20 w 412"/>
                <a:gd name="T113" fmla="*/ 115 h 472"/>
                <a:gd name="T114" fmla="*/ 30 w 412"/>
                <a:gd name="T115" fmla="*/ 84 h 472"/>
                <a:gd name="T116" fmla="*/ 30 w 412"/>
                <a:gd name="T117" fmla="*/ 76 h 472"/>
                <a:gd name="T118" fmla="*/ 25 w 412"/>
                <a:gd name="T119" fmla="*/ 63 h 472"/>
                <a:gd name="T120" fmla="*/ 11 w 412"/>
                <a:gd name="T121" fmla="*/ 40 h 472"/>
                <a:gd name="T122" fmla="*/ 3 w 412"/>
                <a:gd name="T123" fmla="*/ 34 h 472"/>
                <a:gd name="T124" fmla="*/ 10 w 412"/>
                <a:gd name="T125" fmla="*/ 6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2" h="472">
                  <a:moveTo>
                    <a:pt x="400" y="471"/>
                  </a:moveTo>
                  <a:lnTo>
                    <a:pt x="395" y="471"/>
                  </a:lnTo>
                  <a:lnTo>
                    <a:pt x="392" y="472"/>
                  </a:lnTo>
                  <a:lnTo>
                    <a:pt x="387" y="472"/>
                  </a:lnTo>
                  <a:lnTo>
                    <a:pt x="380" y="471"/>
                  </a:lnTo>
                  <a:lnTo>
                    <a:pt x="379" y="466"/>
                  </a:lnTo>
                  <a:lnTo>
                    <a:pt x="377" y="462"/>
                  </a:lnTo>
                  <a:lnTo>
                    <a:pt x="370" y="456"/>
                  </a:lnTo>
                  <a:lnTo>
                    <a:pt x="364" y="456"/>
                  </a:lnTo>
                  <a:lnTo>
                    <a:pt x="364" y="450"/>
                  </a:lnTo>
                  <a:lnTo>
                    <a:pt x="364" y="445"/>
                  </a:lnTo>
                  <a:lnTo>
                    <a:pt x="367" y="440"/>
                  </a:lnTo>
                  <a:lnTo>
                    <a:pt x="375" y="435"/>
                  </a:lnTo>
                  <a:lnTo>
                    <a:pt x="380" y="427"/>
                  </a:lnTo>
                  <a:lnTo>
                    <a:pt x="389" y="419"/>
                  </a:lnTo>
                  <a:lnTo>
                    <a:pt x="397" y="414"/>
                  </a:lnTo>
                  <a:lnTo>
                    <a:pt x="398" y="411"/>
                  </a:lnTo>
                  <a:lnTo>
                    <a:pt x="395" y="411"/>
                  </a:lnTo>
                  <a:lnTo>
                    <a:pt x="393" y="412"/>
                  </a:lnTo>
                  <a:lnTo>
                    <a:pt x="389" y="416"/>
                  </a:lnTo>
                  <a:lnTo>
                    <a:pt x="384" y="417"/>
                  </a:lnTo>
                  <a:lnTo>
                    <a:pt x="384" y="414"/>
                  </a:lnTo>
                  <a:lnTo>
                    <a:pt x="385" y="407"/>
                  </a:lnTo>
                  <a:lnTo>
                    <a:pt x="387" y="403"/>
                  </a:lnTo>
                  <a:lnTo>
                    <a:pt x="389" y="396"/>
                  </a:lnTo>
                  <a:lnTo>
                    <a:pt x="389" y="391"/>
                  </a:lnTo>
                  <a:lnTo>
                    <a:pt x="390" y="385"/>
                  </a:lnTo>
                  <a:lnTo>
                    <a:pt x="393" y="382"/>
                  </a:lnTo>
                  <a:lnTo>
                    <a:pt x="398" y="378"/>
                  </a:lnTo>
                  <a:lnTo>
                    <a:pt x="410" y="373"/>
                  </a:lnTo>
                  <a:lnTo>
                    <a:pt x="405" y="373"/>
                  </a:lnTo>
                  <a:lnTo>
                    <a:pt x="398" y="375"/>
                  </a:lnTo>
                  <a:lnTo>
                    <a:pt x="402" y="372"/>
                  </a:lnTo>
                  <a:lnTo>
                    <a:pt x="405" y="367"/>
                  </a:lnTo>
                  <a:lnTo>
                    <a:pt x="400" y="369"/>
                  </a:lnTo>
                  <a:lnTo>
                    <a:pt x="397" y="370"/>
                  </a:lnTo>
                  <a:lnTo>
                    <a:pt x="392" y="375"/>
                  </a:lnTo>
                  <a:lnTo>
                    <a:pt x="385" y="383"/>
                  </a:lnTo>
                  <a:lnTo>
                    <a:pt x="379" y="388"/>
                  </a:lnTo>
                  <a:lnTo>
                    <a:pt x="374" y="390"/>
                  </a:lnTo>
                  <a:lnTo>
                    <a:pt x="372" y="386"/>
                  </a:lnTo>
                  <a:lnTo>
                    <a:pt x="372" y="383"/>
                  </a:lnTo>
                  <a:lnTo>
                    <a:pt x="374" y="383"/>
                  </a:lnTo>
                  <a:lnTo>
                    <a:pt x="375" y="382"/>
                  </a:lnTo>
                  <a:lnTo>
                    <a:pt x="377" y="377"/>
                  </a:lnTo>
                  <a:lnTo>
                    <a:pt x="380" y="372"/>
                  </a:lnTo>
                  <a:lnTo>
                    <a:pt x="387" y="364"/>
                  </a:lnTo>
                  <a:lnTo>
                    <a:pt x="397" y="359"/>
                  </a:lnTo>
                  <a:lnTo>
                    <a:pt x="407" y="354"/>
                  </a:lnTo>
                  <a:lnTo>
                    <a:pt x="407" y="344"/>
                  </a:lnTo>
                  <a:lnTo>
                    <a:pt x="408" y="341"/>
                  </a:lnTo>
                  <a:lnTo>
                    <a:pt x="412" y="335"/>
                  </a:lnTo>
                  <a:lnTo>
                    <a:pt x="407" y="336"/>
                  </a:lnTo>
                  <a:lnTo>
                    <a:pt x="408" y="338"/>
                  </a:lnTo>
                  <a:lnTo>
                    <a:pt x="403" y="343"/>
                  </a:lnTo>
                  <a:lnTo>
                    <a:pt x="398" y="351"/>
                  </a:lnTo>
                  <a:lnTo>
                    <a:pt x="392" y="352"/>
                  </a:lnTo>
                  <a:lnTo>
                    <a:pt x="387" y="354"/>
                  </a:lnTo>
                  <a:lnTo>
                    <a:pt x="384" y="349"/>
                  </a:lnTo>
                  <a:lnTo>
                    <a:pt x="384" y="343"/>
                  </a:lnTo>
                  <a:lnTo>
                    <a:pt x="380" y="339"/>
                  </a:lnTo>
                  <a:lnTo>
                    <a:pt x="380" y="343"/>
                  </a:lnTo>
                  <a:lnTo>
                    <a:pt x="382" y="348"/>
                  </a:lnTo>
                  <a:lnTo>
                    <a:pt x="379" y="352"/>
                  </a:lnTo>
                  <a:lnTo>
                    <a:pt x="372" y="357"/>
                  </a:lnTo>
                  <a:lnTo>
                    <a:pt x="369" y="364"/>
                  </a:lnTo>
                  <a:lnTo>
                    <a:pt x="369" y="365"/>
                  </a:lnTo>
                  <a:lnTo>
                    <a:pt x="367" y="372"/>
                  </a:lnTo>
                  <a:lnTo>
                    <a:pt x="365" y="382"/>
                  </a:lnTo>
                  <a:lnTo>
                    <a:pt x="360" y="391"/>
                  </a:lnTo>
                  <a:lnTo>
                    <a:pt x="357" y="396"/>
                  </a:lnTo>
                  <a:lnTo>
                    <a:pt x="357" y="401"/>
                  </a:lnTo>
                  <a:lnTo>
                    <a:pt x="352" y="407"/>
                  </a:lnTo>
                  <a:lnTo>
                    <a:pt x="342" y="412"/>
                  </a:lnTo>
                  <a:lnTo>
                    <a:pt x="331" y="422"/>
                  </a:lnTo>
                  <a:lnTo>
                    <a:pt x="327" y="422"/>
                  </a:lnTo>
                  <a:lnTo>
                    <a:pt x="324" y="417"/>
                  </a:lnTo>
                  <a:lnTo>
                    <a:pt x="317" y="403"/>
                  </a:lnTo>
                  <a:lnTo>
                    <a:pt x="312" y="394"/>
                  </a:lnTo>
                  <a:lnTo>
                    <a:pt x="311" y="388"/>
                  </a:lnTo>
                  <a:lnTo>
                    <a:pt x="309" y="383"/>
                  </a:lnTo>
                  <a:lnTo>
                    <a:pt x="306" y="380"/>
                  </a:lnTo>
                  <a:lnTo>
                    <a:pt x="303" y="373"/>
                  </a:lnTo>
                  <a:lnTo>
                    <a:pt x="298" y="367"/>
                  </a:lnTo>
                  <a:lnTo>
                    <a:pt x="293" y="364"/>
                  </a:lnTo>
                  <a:lnTo>
                    <a:pt x="288" y="356"/>
                  </a:lnTo>
                  <a:lnTo>
                    <a:pt x="286" y="359"/>
                  </a:lnTo>
                  <a:lnTo>
                    <a:pt x="286" y="362"/>
                  </a:lnTo>
                  <a:lnTo>
                    <a:pt x="284" y="365"/>
                  </a:lnTo>
                  <a:lnTo>
                    <a:pt x="281" y="367"/>
                  </a:lnTo>
                  <a:lnTo>
                    <a:pt x="278" y="367"/>
                  </a:lnTo>
                  <a:lnTo>
                    <a:pt x="269" y="369"/>
                  </a:lnTo>
                  <a:lnTo>
                    <a:pt x="264" y="372"/>
                  </a:lnTo>
                  <a:lnTo>
                    <a:pt x="263" y="367"/>
                  </a:lnTo>
                  <a:lnTo>
                    <a:pt x="261" y="361"/>
                  </a:lnTo>
                  <a:lnTo>
                    <a:pt x="258" y="356"/>
                  </a:lnTo>
                  <a:lnTo>
                    <a:pt x="258" y="354"/>
                  </a:lnTo>
                  <a:lnTo>
                    <a:pt x="251" y="343"/>
                  </a:lnTo>
                  <a:lnTo>
                    <a:pt x="238" y="325"/>
                  </a:lnTo>
                  <a:lnTo>
                    <a:pt x="231" y="309"/>
                  </a:lnTo>
                  <a:lnTo>
                    <a:pt x="243" y="305"/>
                  </a:lnTo>
                  <a:lnTo>
                    <a:pt x="248" y="312"/>
                  </a:lnTo>
                  <a:lnTo>
                    <a:pt x="251" y="317"/>
                  </a:lnTo>
                  <a:lnTo>
                    <a:pt x="255" y="317"/>
                  </a:lnTo>
                  <a:lnTo>
                    <a:pt x="260" y="317"/>
                  </a:lnTo>
                  <a:lnTo>
                    <a:pt x="266" y="312"/>
                  </a:lnTo>
                  <a:lnTo>
                    <a:pt x="276" y="309"/>
                  </a:lnTo>
                  <a:lnTo>
                    <a:pt x="279" y="305"/>
                  </a:lnTo>
                  <a:lnTo>
                    <a:pt x="283" y="299"/>
                  </a:lnTo>
                  <a:lnTo>
                    <a:pt x="288" y="293"/>
                  </a:lnTo>
                  <a:lnTo>
                    <a:pt x="281" y="291"/>
                  </a:lnTo>
                  <a:lnTo>
                    <a:pt x="278" y="294"/>
                  </a:lnTo>
                  <a:lnTo>
                    <a:pt x="276" y="299"/>
                  </a:lnTo>
                  <a:lnTo>
                    <a:pt x="274" y="304"/>
                  </a:lnTo>
                  <a:lnTo>
                    <a:pt x="269" y="307"/>
                  </a:lnTo>
                  <a:lnTo>
                    <a:pt x="264" y="310"/>
                  </a:lnTo>
                  <a:lnTo>
                    <a:pt x="256" y="314"/>
                  </a:lnTo>
                  <a:lnTo>
                    <a:pt x="255" y="307"/>
                  </a:lnTo>
                  <a:lnTo>
                    <a:pt x="253" y="299"/>
                  </a:lnTo>
                  <a:lnTo>
                    <a:pt x="255" y="293"/>
                  </a:lnTo>
                  <a:lnTo>
                    <a:pt x="250" y="294"/>
                  </a:lnTo>
                  <a:lnTo>
                    <a:pt x="250" y="293"/>
                  </a:lnTo>
                  <a:lnTo>
                    <a:pt x="250" y="289"/>
                  </a:lnTo>
                  <a:lnTo>
                    <a:pt x="253" y="281"/>
                  </a:lnTo>
                  <a:lnTo>
                    <a:pt x="256" y="273"/>
                  </a:lnTo>
                  <a:lnTo>
                    <a:pt x="258" y="267"/>
                  </a:lnTo>
                  <a:lnTo>
                    <a:pt x="263" y="254"/>
                  </a:lnTo>
                  <a:lnTo>
                    <a:pt x="266" y="242"/>
                  </a:lnTo>
                  <a:lnTo>
                    <a:pt x="273" y="238"/>
                  </a:lnTo>
                  <a:lnTo>
                    <a:pt x="278" y="234"/>
                  </a:lnTo>
                  <a:lnTo>
                    <a:pt x="283" y="228"/>
                  </a:lnTo>
                  <a:lnTo>
                    <a:pt x="278" y="228"/>
                  </a:lnTo>
                  <a:lnTo>
                    <a:pt x="271" y="229"/>
                  </a:lnTo>
                  <a:lnTo>
                    <a:pt x="266" y="233"/>
                  </a:lnTo>
                  <a:lnTo>
                    <a:pt x="263" y="244"/>
                  </a:lnTo>
                  <a:lnTo>
                    <a:pt x="263" y="246"/>
                  </a:lnTo>
                  <a:lnTo>
                    <a:pt x="260" y="254"/>
                  </a:lnTo>
                  <a:lnTo>
                    <a:pt x="260" y="244"/>
                  </a:lnTo>
                  <a:lnTo>
                    <a:pt x="258" y="252"/>
                  </a:lnTo>
                  <a:lnTo>
                    <a:pt x="250" y="265"/>
                  </a:lnTo>
                  <a:lnTo>
                    <a:pt x="245" y="265"/>
                  </a:lnTo>
                  <a:lnTo>
                    <a:pt x="246" y="259"/>
                  </a:lnTo>
                  <a:lnTo>
                    <a:pt x="250" y="249"/>
                  </a:lnTo>
                  <a:lnTo>
                    <a:pt x="248" y="242"/>
                  </a:lnTo>
                  <a:lnTo>
                    <a:pt x="241" y="236"/>
                  </a:lnTo>
                  <a:lnTo>
                    <a:pt x="243" y="229"/>
                  </a:lnTo>
                  <a:lnTo>
                    <a:pt x="251" y="226"/>
                  </a:lnTo>
                  <a:lnTo>
                    <a:pt x="253" y="220"/>
                  </a:lnTo>
                  <a:lnTo>
                    <a:pt x="250" y="220"/>
                  </a:lnTo>
                  <a:lnTo>
                    <a:pt x="246" y="221"/>
                  </a:lnTo>
                  <a:lnTo>
                    <a:pt x="240" y="225"/>
                  </a:lnTo>
                  <a:lnTo>
                    <a:pt x="235" y="231"/>
                  </a:lnTo>
                  <a:lnTo>
                    <a:pt x="233" y="239"/>
                  </a:lnTo>
                  <a:lnTo>
                    <a:pt x="238" y="244"/>
                  </a:lnTo>
                  <a:lnTo>
                    <a:pt x="243" y="246"/>
                  </a:lnTo>
                  <a:lnTo>
                    <a:pt x="245" y="249"/>
                  </a:lnTo>
                  <a:lnTo>
                    <a:pt x="243" y="252"/>
                  </a:lnTo>
                  <a:lnTo>
                    <a:pt x="241" y="259"/>
                  </a:lnTo>
                  <a:lnTo>
                    <a:pt x="241" y="265"/>
                  </a:lnTo>
                  <a:lnTo>
                    <a:pt x="248" y="272"/>
                  </a:lnTo>
                  <a:lnTo>
                    <a:pt x="250" y="278"/>
                  </a:lnTo>
                  <a:lnTo>
                    <a:pt x="246" y="284"/>
                  </a:lnTo>
                  <a:lnTo>
                    <a:pt x="245" y="296"/>
                  </a:lnTo>
                  <a:lnTo>
                    <a:pt x="240" y="294"/>
                  </a:lnTo>
                  <a:lnTo>
                    <a:pt x="235" y="289"/>
                  </a:lnTo>
                  <a:lnTo>
                    <a:pt x="226" y="278"/>
                  </a:lnTo>
                  <a:lnTo>
                    <a:pt x="217" y="268"/>
                  </a:lnTo>
                  <a:lnTo>
                    <a:pt x="210" y="260"/>
                  </a:lnTo>
                  <a:lnTo>
                    <a:pt x="213" y="252"/>
                  </a:lnTo>
                  <a:lnTo>
                    <a:pt x="215" y="246"/>
                  </a:lnTo>
                  <a:lnTo>
                    <a:pt x="215" y="244"/>
                  </a:lnTo>
                  <a:lnTo>
                    <a:pt x="215" y="239"/>
                  </a:lnTo>
                  <a:lnTo>
                    <a:pt x="215" y="234"/>
                  </a:lnTo>
                  <a:lnTo>
                    <a:pt x="217" y="236"/>
                  </a:lnTo>
                  <a:lnTo>
                    <a:pt x="223" y="236"/>
                  </a:lnTo>
                  <a:lnTo>
                    <a:pt x="226" y="236"/>
                  </a:lnTo>
                  <a:lnTo>
                    <a:pt x="228" y="233"/>
                  </a:lnTo>
                  <a:lnTo>
                    <a:pt x="228" y="228"/>
                  </a:lnTo>
                  <a:lnTo>
                    <a:pt x="228" y="225"/>
                  </a:lnTo>
                  <a:lnTo>
                    <a:pt x="228" y="223"/>
                  </a:lnTo>
                  <a:lnTo>
                    <a:pt x="226" y="216"/>
                  </a:lnTo>
                  <a:lnTo>
                    <a:pt x="225" y="220"/>
                  </a:lnTo>
                  <a:lnTo>
                    <a:pt x="225" y="226"/>
                  </a:lnTo>
                  <a:lnTo>
                    <a:pt x="223" y="231"/>
                  </a:lnTo>
                  <a:lnTo>
                    <a:pt x="218" y="231"/>
                  </a:lnTo>
                  <a:lnTo>
                    <a:pt x="213" y="231"/>
                  </a:lnTo>
                  <a:lnTo>
                    <a:pt x="208" y="223"/>
                  </a:lnTo>
                  <a:lnTo>
                    <a:pt x="208" y="229"/>
                  </a:lnTo>
                  <a:lnTo>
                    <a:pt x="208" y="231"/>
                  </a:lnTo>
                  <a:lnTo>
                    <a:pt x="210" y="239"/>
                  </a:lnTo>
                  <a:lnTo>
                    <a:pt x="207" y="244"/>
                  </a:lnTo>
                  <a:lnTo>
                    <a:pt x="202" y="246"/>
                  </a:lnTo>
                  <a:lnTo>
                    <a:pt x="198" y="247"/>
                  </a:lnTo>
                  <a:lnTo>
                    <a:pt x="192" y="244"/>
                  </a:lnTo>
                  <a:lnTo>
                    <a:pt x="187" y="239"/>
                  </a:lnTo>
                  <a:lnTo>
                    <a:pt x="177" y="234"/>
                  </a:lnTo>
                  <a:lnTo>
                    <a:pt x="172" y="236"/>
                  </a:lnTo>
                  <a:lnTo>
                    <a:pt x="169" y="233"/>
                  </a:lnTo>
                  <a:lnTo>
                    <a:pt x="170" y="228"/>
                  </a:lnTo>
                  <a:lnTo>
                    <a:pt x="169" y="221"/>
                  </a:lnTo>
                  <a:lnTo>
                    <a:pt x="165" y="223"/>
                  </a:lnTo>
                  <a:lnTo>
                    <a:pt x="169" y="228"/>
                  </a:lnTo>
                  <a:lnTo>
                    <a:pt x="165" y="231"/>
                  </a:lnTo>
                  <a:lnTo>
                    <a:pt x="165" y="236"/>
                  </a:lnTo>
                  <a:lnTo>
                    <a:pt x="162" y="242"/>
                  </a:lnTo>
                  <a:lnTo>
                    <a:pt x="162" y="250"/>
                  </a:lnTo>
                  <a:lnTo>
                    <a:pt x="167" y="246"/>
                  </a:lnTo>
                  <a:lnTo>
                    <a:pt x="169" y="241"/>
                  </a:lnTo>
                  <a:lnTo>
                    <a:pt x="178" y="241"/>
                  </a:lnTo>
                  <a:lnTo>
                    <a:pt x="180" y="246"/>
                  </a:lnTo>
                  <a:lnTo>
                    <a:pt x="174" y="249"/>
                  </a:lnTo>
                  <a:lnTo>
                    <a:pt x="177" y="252"/>
                  </a:lnTo>
                  <a:lnTo>
                    <a:pt x="182" y="249"/>
                  </a:lnTo>
                  <a:lnTo>
                    <a:pt x="188" y="246"/>
                  </a:lnTo>
                  <a:lnTo>
                    <a:pt x="190" y="252"/>
                  </a:lnTo>
                  <a:lnTo>
                    <a:pt x="188" y="257"/>
                  </a:lnTo>
                  <a:lnTo>
                    <a:pt x="185" y="262"/>
                  </a:lnTo>
                  <a:lnTo>
                    <a:pt x="180" y="265"/>
                  </a:lnTo>
                  <a:lnTo>
                    <a:pt x="174" y="268"/>
                  </a:lnTo>
                  <a:lnTo>
                    <a:pt x="169" y="273"/>
                  </a:lnTo>
                  <a:lnTo>
                    <a:pt x="162" y="273"/>
                  </a:lnTo>
                  <a:lnTo>
                    <a:pt x="154" y="267"/>
                  </a:lnTo>
                  <a:lnTo>
                    <a:pt x="147" y="270"/>
                  </a:lnTo>
                  <a:lnTo>
                    <a:pt x="145" y="272"/>
                  </a:lnTo>
                  <a:lnTo>
                    <a:pt x="142" y="276"/>
                  </a:lnTo>
                  <a:lnTo>
                    <a:pt x="137" y="280"/>
                  </a:lnTo>
                  <a:lnTo>
                    <a:pt x="132" y="283"/>
                  </a:lnTo>
                  <a:lnTo>
                    <a:pt x="126" y="286"/>
                  </a:lnTo>
                  <a:lnTo>
                    <a:pt x="129" y="294"/>
                  </a:lnTo>
                  <a:lnTo>
                    <a:pt x="126" y="296"/>
                  </a:lnTo>
                  <a:lnTo>
                    <a:pt x="121" y="294"/>
                  </a:lnTo>
                  <a:lnTo>
                    <a:pt x="117" y="291"/>
                  </a:lnTo>
                  <a:lnTo>
                    <a:pt x="119" y="286"/>
                  </a:lnTo>
                  <a:lnTo>
                    <a:pt x="117" y="283"/>
                  </a:lnTo>
                  <a:lnTo>
                    <a:pt x="111" y="283"/>
                  </a:lnTo>
                  <a:lnTo>
                    <a:pt x="109" y="278"/>
                  </a:lnTo>
                  <a:lnTo>
                    <a:pt x="111" y="273"/>
                  </a:lnTo>
                  <a:lnTo>
                    <a:pt x="107" y="268"/>
                  </a:lnTo>
                  <a:lnTo>
                    <a:pt x="102" y="265"/>
                  </a:lnTo>
                  <a:lnTo>
                    <a:pt x="94" y="257"/>
                  </a:lnTo>
                  <a:lnTo>
                    <a:pt x="88" y="252"/>
                  </a:lnTo>
                  <a:lnTo>
                    <a:pt x="79" y="246"/>
                  </a:lnTo>
                  <a:lnTo>
                    <a:pt x="74" y="246"/>
                  </a:lnTo>
                  <a:lnTo>
                    <a:pt x="73" y="249"/>
                  </a:lnTo>
                  <a:lnTo>
                    <a:pt x="68" y="250"/>
                  </a:lnTo>
                  <a:lnTo>
                    <a:pt x="59" y="252"/>
                  </a:lnTo>
                  <a:lnTo>
                    <a:pt x="54" y="254"/>
                  </a:lnTo>
                  <a:lnTo>
                    <a:pt x="51" y="263"/>
                  </a:lnTo>
                  <a:lnTo>
                    <a:pt x="46" y="276"/>
                  </a:lnTo>
                  <a:lnTo>
                    <a:pt x="41" y="273"/>
                  </a:lnTo>
                  <a:lnTo>
                    <a:pt x="40" y="270"/>
                  </a:lnTo>
                  <a:lnTo>
                    <a:pt x="40" y="265"/>
                  </a:lnTo>
                  <a:lnTo>
                    <a:pt x="38" y="254"/>
                  </a:lnTo>
                  <a:lnTo>
                    <a:pt x="35" y="246"/>
                  </a:lnTo>
                  <a:lnTo>
                    <a:pt x="26" y="239"/>
                  </a:lnTo>
                  <a:lnTo>
                    <a:pt x="21" y="231"/>
                  </a:lnTo>
                  <a:lnTo>
                    <a:pt x="16" y="218"/>
                  </a:lnTo>
                  <a:lnTo>
                    <a:pt x="18" y="210"/>
                  </a:lnTo>
                  <a:lnTo>
                    <a:pt x="21" y="199"/>
                  </a:lnTo>
                  <a:lnTo>
                    <a:pt x="23" y="189"/>
                  </a:lnTo>
                  <a:lnTo>
                    <a:pt x="21" y="176"/>
                  </a:lnTo>
                  <a:lnTo>
                    <a:pt x="23" y="171"/>
                  </a:lnTo>
                  <a:lnTo>
                    <a:pt x="23" y="168"/>
                  </a:lnTo>
                  <a:lnTo>
                    <a:pt x="26" y="166"/>
                  </a:lnTo>
                  <a:lnTo>
                    <a:pt x="26" y="161"/>
                  </a:lnTo>
                  <a:lnTo>
                    <a:pt x="33" y="155"/>
                  </a:lnTo>
                  <a:lnTo>
                    <a:pt x="43" y="157"/>
                  </a:lnTo>
                  <a:lnTo>
                    <a:pt x="36" y="153"/>
                  </a:lnTo>
                  <a:lnTo>
                    <a:pt x="30" y="152"/>
                  </a:lnTo>
                  <a:lnTo>
                    <a:pt x="26" y="147"/>
                  </a:lnTo>
                  <a:lnTo>
                    <a:pt x="26" y="142"/>
                  </a:lnTo>
                  <a:lnTo>
                    <a:pt x="33" y="137"/>
                  </a:lnTo>
                  <a:lnTo>
                    <a:pt x="40" y="137"/>
                  </a:lnTo>
                  <a:lnTo>
                    <a:pt x="43" y="139"/>
                  </a:lnTo>
                  <a:lnTo>
                    <a:pt x="41" y="136"/>
                  </a:lnTo>
                  <a:lnTo>
                    <a:pt x="35" y="134"/>
                  </a:lnTo>
                  <a:lnTo>
                    <a:pt x="28" y="132"/>
                  </a:lnTo>
                  <a:lnTo>
                    <a:pt x="16" y="145"/>
                  </a:lnTo>
                  <a:lnTo>
                    <a:pt x="10" y="155"/>
                  </a:lnTo>
                  <a:lnTo>
                    <a:pt x="11" y="150"/>
                  </a:lnTo>
                  <a:lnTo>
                    <a:pt x="15" y="142"/>
                  </a:lnTo>
                  <a:lnTo>
                    <a:pt x="13" y="136"/>
                  </a:lnTo>
                  <a:lnTo>
                    <a:pt x="13" y="126"/>
                  </a:lnTo>
                  <a:lnTo>
                    <a:pt x="18" y="121"/>
                  </a:lnTo>
                  <a:lnTo>
                    <a:pt x="20" y="115"/>
                  </a:lnTo>
                  <a:lnTo>
                    <a:pt x="20" y="110"/>
                  </a:lnTo>
                  <a:lnTo>
                    <a:pt x="23" y="102"/>
                  </a:lnTo>
                  <a:lnTo>
                    <a:pt x="23" y="90"/>
                  </a:lnTo>
                  <a:lnTo>
                    <a:pt x="25" y="81"/>
                  </a:lnTo>
                  <a:lnTo>
                    <a:pt x="30" y="84"/>
                  </a:lnTo>
                  <a:lnTo>
                    <a:pt x="35" y="79"/>
                  </a:lnTo>
                  <a:lnTo>
                    <a:pt x="41" y="77"/>
                  </a:lnTo>
                  <a:lnTo>
                    <a:pt x="43" y="77"/>
                  </a:lnTo>
                  <a:lnTo>
                    <a:pt x="38" y="76"/>
                  </a:lnTo>
                  <a:lnTo>
                    <a:pt x="30" y="76"/>
                  </a:lnTo>
                  <a:lnTo>
                    <a:pt x="26" y="76"/>
                  </a:lnTo>
                  <a:lnTo>
                    <a:pt x="21" y="72"/>
                  </a:lnTo>
                  <a:lnTo>
                    <a:pt x="18" y="71"/>
                  </a:lnTo>
                  <a:lnTo>
                    <a:pt x="20" y="66"/>
                  </a:lnTo>
                  <a:lnTo>
                    <a:pt x="25" y="63"/>
                  </a:lnTo>
                  <a:lnTo>
                    <a:pt x="21" y="61"/>
                  </a:lnTo>
                  <a:lnTo>
                    <a:pt x="15" y="61"/>
                  </a:lnTo>
                  <a:lnTo>
                    <a:pt x="13" y="56"/>
                  </a:lnTo>
                  <a:lnTo>
                    <a:pt x="11" y="50"/>
                  </a:lnTo>
                  <a:lnTo>
                    <a:pt x="11" y="40"/>
                  </a:lnTo>
                  <a:lnTo>
                    <a:pt x="16" y="34"/>
                  </a:lnTo>
                  <a:lnTo>
                    <a:pt x="11" y="32"/>
                  </a:lnTo>
                  <a:lnTo>
                    <a:pt x="6" y="38"/>
                  </a:lnTo>
                  <a:lnTo>
                    <a:pt x="3" y="37"/>
                  </a:lnTo>
                  <a:lnTo>
                    <a:pt x="3" y="34"/>
                  </a:lnTo>
                  <a:lnTo>
                    <a:pt x="2" y="27"/>
                  </a:lnTo>
                  <a:lnTo>
                    <a:pt x="3" y="26"/>
                  </a:lnTo>
                  <a:lnTo>
                    <a:pt x="3" y="21"/>
                  </a:lnTo>
                  <a:lnTo>
                    <a:pt x="5" y="13"/>
                  </a:lnTo>
                  <a:lnTo>
                    <a:pt x="10" y="6"/>
                  </a:lnTo>
                  <a:lnTo>
                    <a:pt x="13" y="0"/>
                  </a:lnTo>
                  <a:lnTo>
                    <a:pt x="8" y="1"/>
                  </a:lnTo>
                  <a:lnTo>
                    <a:pt x="5" y="3"/>
                  </a:lnTo>
                  <a:lnTo>
                    <a:pt x="0" y="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50" name="Freeform 251"/>
            <p:cNvSpPr>
              <a:spLocks/>
            </p:cNvSpPr>
            <p:nvPr/>
          </p:nvSpPr>
          <p:spPr bwMode="auto">
            <a:xfrm>
              <a:off x="1508125" y="11641933"/>
              <a:ext cx="9525" cy="12700"/>
            </a:xfrm>
            <a:custGeom>
              <a:avLst/>
              <a:gdLst>
                <a:gd name="T0" fmla="*/ 5 w 12"/>
                <a:gd name="T1" fmla="*/ 13 h 16"/>
                <a:gd name="T2" fmla="*/ 2 w 12"/>
                <a:gd name="T3" fmla="*/ 11 h 16"/>
                <a:gd name="T4" fmla="*/ 0 w 12"/>
                <a:gd name="T5" fmla="*/ 6 h 16"/>
                <a:gd name="T6" fmla="*/ 2 w 12"/>
                <a:gd name="T7" fmla="*/ 0 h 16"/>
                <a:gd name="T8" fmla="*/ 5 w 12"/>
                <a:gd name="T9" fmla="*/ 0 h 16"/>
                <a:gd name="T10" fmla="*/ 8 w 12"/>
                <a:gd name="T11" fmla="*/ 3 h 16"/>
                <a:gd name="T12" fmla="*/ 12 w 12"/>
                <a:gd name="T13" fmla="*/ 10 h 16"/>
                <a:gd name="T14" fmla="*/ 8 w 12"/>
                <a:gd name="T15" fmla="*/ 16 h 16"/>
                <a:gd name="T16" fmla="*/ 5 w 12"/>
                <a:gd name="T17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6">
                  <a:moveTo>
                    <a:pt x="5" y="13"/>
                  </a:moveTo>
                  <a:lnTo>
                    <a:pt x="2" y="11"/>
                  </a:lnTo>
                  <a:lnTo>
                    <a:pt x="0" y="6"/>
                  </a:lnTo>
                  <a:lnTo>
                    <a:pt x="2" y="0"/>
                  </a:lnTo>
                  <a:lnTo>
                    <a:pt x="5" y="0"/>
                  </a:lnTo>
                  <a:lnTo>
                    <a:pt x="8" y="3"/>
                  </a:lnTo>
                  <a:lnTo>
                    <a:pt x="12" y="10"/>
                  </a:lnTo>
                  <a:lnTo>
                    <a:pt x="8" y="16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1" name="Freeform 252"/>
            <p:cNvSpPr>
              <a:spLocks/>
            </p:cNvSpPr>
            <p:nvPr/>
          </p:nvSpPr>
          <p:spPr bwMode="auto">
            <a:xfrm>
              <a:off x="1019175" y="11035508"/>
              <a:ext cx="22225" cy="12700"/>
            </a:xfrm>
            <a:custGeom>
              <a:avLst/>
              <a:gdLst>
                <a:gd name="T0" fmla="*/ 12 w 28"/>
                <a:gd name="T1" fmla="*/ 14 h 14"/>
                <a:gd name="T2" fmla="*/ 12 w 28"/>
                <a:gd name="T3" fmla="*/ 11 h 14"/>
                <a:gd name="T4" fmla="*/ 10 w 28"/>
                <a:gd name="T5" fmla="*/ 11 h 14"/>
                <a:gd name="T6" fmla="*/ 7 w 28"/>
                <a:gd name="T7" fmla="*/ 13 h 14"/>
                <a:gd name="T8" fmla="*/ 2 w 28"/>
                <a:gd name="T9" fmla="*/ 13 h 14"/>
                <a:gd name="T10" fmla="*/ 0 w 28"/>
                <a:gd name="T11" fmla="*/ 10 h 14"/>
                <a:gd name="T12" fmla="*/ 2 w 28"/>
                <a:gd name="T13" fmla="*/ 6 h 14"/>
                <a:gd name="T14" fmla="*/ 7 w 28"/>
                <a:gd name="T15" fmla="*/ 3 h 14"/>
                <a:gd name="T16" fmla="*/ 10 w 28"/>
                <a:gd name="T17" fmla="*/ 1 h 14"/>
                <a:gd name="T18" fmla="*/ 17 w 28"/>
                <a:gd name="T19" fmla="*/ 0 h 14"/>
                <a:gd name="T20" fmla="*/ 22 w 28"/>
                <a:gd name="T21" fmla="*/ 1 h 14"/>
                <a:gd name="T22" fmla="*/ 28 w 28"/>
                <a:gd name="T23" fmla="*/ 8 h 14"/>
                <a:gd name="T24" fmla="*/ 23 w 28"/>
                <a:gd name="T25" fmla="*/ 13 h 14"/>
                <a:gd name="T26" fmla="*/ 15 w 28"/>
                <a:gd name="T27" fmla="*/ 13 h 14"/>
                <a:gd name="T28" fmla="*/ 12 w 28"/>
                <a:gd name="T2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14">
                  <a:moveTo>
                    <a:pt x="12" y="14"/>
                  </a:moveTo>
                  <a:lnTo>
                    <a:pt x="12" y="11"/>
                  </a:lnTo>
                  <a:lnTo>
                    <a:pt x="10" y="11"/>
                  </a:lnTo>
                  <a:lnTo>
                    <a:pt x="7" y="13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2" y="6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8" y="8"/>
                  </a:lnTo>
                  <a:lnTo>
                    <a:pt x="23" y="13"/>
                  </a:lnTo>
                  <a:lnTo>
                    <a:pt x="15" y="13"/>
                  </a:lnTo>
                  <a:lnTo>
                    <a:pt x="12" y="14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2" name="Freeform 253"/>
            <p:cNvSpPr>
              <a:spLocks/>
            </p:cNvSpPr>
            <p:nvPr/>
          </p:nvSpPr>
          <p:spPr bwMode="auto">
            <a:xfrm>
              <a:off x="1506538" y="11600658"/>
              <a:ext cx="12700" cy="28575"/>
            </a:xfrm>
            <a:custGeom>
              <a:avLst/>
              <a:gdLst>
                <a:gd name="T0" fmla="*/ 4 w 15"/>
                <a:gd name="T1" fmla="*/ 18 h 37"/>
                <a:gd name="T2" fmla="*/ 4 w 15"/>
                <a:gd name="T3" fmla="*/ 16 h 37"/>
                <a:gd name="T4" fmla="*/ 2 w 15"/>
                <a:gd name="T5" fmla="*/ 15 h 37"/>
                <a:gd name="T6" fmla="*/ 2 w 15"/>
                <a:gd name="T7" fmla="*/ 12 h 37"/>
                <a:gd name="T8" fmla="*/ 0 w 15"/>
                <a:gd name="T9" fmla="*/ 7 h 37"/>
                <a:gd name="T10" fmla="*/ 0 w 15"/>
                <a:gd name="T11" fmla="*/ 3 h 37"/>
                <a:gd name="T12" fmla="*/ 4 w 15"/>
                <a:gd name="T13" fmla="*/ 0 h 37"/>
                <a:gd name="T14" fmla="*/ 9 w 15"/>
                <a:gd name="T15" fmla="*/ 2 h 37"/>
                <a:gd name="T16" fmla="*/ 14 w 15"/>
                <a:gd name="T17" fmla="*/ 8 h 37"/>
                <a:gd name="T18" fmla="*/ 14 w 15"/>
                <a:gd name="T19" fmla="*/ 15 h 37"/>
                <a:gd name="T20" fmla="*/ 15 w 15"/>
                <a:gd name="T21" fmla="*/ 28 h 37"/>
                <a:gd name="T22" fmla="*/ 14 w 15"/>
                <a:gd name="T23" fmla="*/ 37 h 37"/>
                <a:gd name="T24" fmla="*/ 9 w 15"/>
                <a:gd name="T25" fmla="*/ 34 h 37"/>
                <a:gd name="T26" fmla="*/ 5 w 15"/>
                <a:gd name="T27" fmla="*/ 29 h 37"/>
                <a:gd name="T28" fmla="*/ 4 w 15"/>
                <a:gd name="T2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37">
                  <a:moveTo>
                    <a:pt x="4" y="18"/>
                  </a:moveTo>
                  <a:lnTo>
                    <a:pt x="4" y="16"/>
                  </a:lnTo>
                  <a:lnTo>
                    <a:pt x="2" y="15"/>
                  </a:lnTo>
                  <a:lnTo>
                    <a:pt x="2" y="12"/>
                  </a:lnTo>
                  <a:lnTo>
                    <a:pt x="0" y="7"/>
                  </a:lnTo>
                  <a:lnTo>
                    <a:pt x="0" y="3"/>
                  </a:lnTo>
                  <a:lnTo>
                    <a:pt x="4" y="0"/>
                  </a:lnTo>
                  <a:lnTo>
                    <a:pt x="9" y="2"/>
                  </a:lnTo>
                  <a:lnTo>
                    <a:pt x="14" y="8"/>
                  </a:lnTo>
                  <a:lnTo>
                    <a:pt x="14" y="15"/>
                  </a:lnTo>
                  <a:lnTo>
                    <a:pt x="15" y="28"/>
                  </a:lnTo>
                  <a:lnTo>
                    <a:pt x="14" y="37"/>
                  </a:lnTo>
                  <a:lnTo>
                    <a:pt x="9" y="34"/>
                  </a:lnTo>
                  <a:lnTo>
                    <a:pt x="5" y="29"/>
                  </a:lnTo>
                  <a:lnTo>
                    <a:pt x="4" y="1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3" name="Freeform 254"/>
            <p:cNvSpPr>
              <a:spLocks/>
            </p:cNvSpPr>
            <p:nvPr/>
          </p:nvSpPr>
          <p:spPr bwMode="auto">
            <a:xfrm>
              <a:off x="1057275" y="11038683"/>
              <a:ext cx="20638" cy="31750"/>
            </a:xfrm>
            <a:custGeom>
              <a:avLst/>
              <a:gdLst>
                <a:gd name="T0" fmla="*/ 6 w 25"/>
                <a:gd name="T1" fmla="*/ 32 h 41"/>
                <a:gd name="T2" fmla="*/ 5 w 25"/>
                <a:gd name="T3" fmla="*/ 29 h 41"/>
                <a:gd name="T4" fmla="*/ 3 w 25"/>
                <a:gd name="T5" fmla="*/ 26 h 41"/>
                <a:gd name="T6" fmla="*/ 1 w 25"/>
                <a:gd name="T7" fmla="*/ 21 h 41"/>
                <a:gd name="T8" fmla="*/ 0 w 25"/>
                <a:gd name="T9" fmla="*/ 16 h 41"/>
                <a:gd name="T10" fmla="*/ 0 w 25"/>
                <a:gd name="T11" fmla="*/ 11 h 41"/>
                <a:gd name="T12" fmla="*/ 0 w 25"/>
                <a:gd name="T13" fmla="*/ 0 h 41"/>
                <a:gd name="T14" fmla="*/ 3 w 25"/>
                <a:gd name="T15" fmla="*/ 0 h 41"/>
                <a:gd name="T16" fmla="*/ 6 w 25"/>
                <a:gd name="T17" fmla="*/ 8 h 41"/>
                <a:gd name="T18" fmla="*/ 10 w 25"/>
                <a:gd name="T19" fmla="*/ 16 h 41"/>
                <a:gd name="T20" fmla="*/ 15 w 25"/>
                <a:gd name="T21" fmla="*/ 21 h 41"/>
                <a:gd name="T22" fmla="*/ 18 w 25"/>
                <a:gd name="T23" fmla="*/ 28 h 41"/>
                <a:gd name="T24" fmla="*/ 25 w 25"/>
                <a:gd name="T25" fmla="*/ 36 h 41"/>
                <a:gd name="T26" fmla="*/ 20 w 25"/>
                <a:gd name="T27" fmla="*/ 41 h 41"/>
                <a:gd name="T28" fmla="*/ 15 w 25"/>
                <a:gd name="T29" fmla="*/ 41 h 41"/>
                <a:gd name="T30" fmla="*/ 11 w 25"/>
                <a:gd name="T31" fmla="*/ 37 h 41"/>
                <a:gd name="T32" fmla="*/ 6 w 25"/>
                <a:gd name="T33" fmla="*/ 3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41">
                  <a:moveTo>
                    <a:pt x="6" y="32"/>
                  </a:moveTo>
                  <a:lnTo>
                    <a:pt x="5" y="29"/>
                  </a:lnTo>
                  <a:lnTo>
                    <a:pt x="3" y="26"/>
                  </a:lnTo>
                  <a:lnTo>
                    <a:pt x="1" y="21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0"/>
                  </a:lnTo>
                  <a:lnTo>
                    <a:pt x="3" y="0"/>
                  </a:lnTo>
                  <a:lnTo>
                    <a:pt x="6" y="8"/>
                  </a:lnTo>
                  <a:lnTo>
                    <a:pt x="10" y="16"/>
                  </a:lnTo>
                  <a:lnTo>
                    <a:pt x="15" y="21"/>
                  </a:lnTo>
                  <a:lnTo>
                    <a:pt x="18" y="28"/>
                  </a:lnTo>
                  <a:lnTo>
                    <a:pt x="25" y="36"/>
                  </a:lnTo>
                  <a:lnTo>
                    <a:pt x="20" y="41"/>
                  </a:lnTo>
                  <a:lnTo>
                    <a:pt x="15" y="41"/>
                  </a:lnTo>
                  <a:lnTo>
                    <a:pt x="11" y="37"/>
                  </a:lnTo>
                  <a:lnTo>
                    <a:pt x="6" y="3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4" name="Freeform 255"/>
            <p:cNvSpPr>
              <a:spLocks/>
            </p:cNvSpPr>
            <p:nvPr/>
          </p:nvSpPr>
          <p:spPr bwMode="auto">
            <a:xfrm>
              <a:off x="1489075" y="11684795"/>
              <a:ext cx="15875" cy="17463"/>
            </a:xfrm>
            <a:custGeom>
              <a:avLst/>
              <a:gdLst>
                <a:gd name="T0" fmla="*/ 10 w 20"/>
                <a:gd name="T1" fmla="*/ 16 h 23"/>
                <a:gd name="T2" fmla="*/ 7 w 20"/>
                <a:gd name="T3" fmla="*/ 15 h 23"/>
                <a:gd name="T4" fmla="*/ 3 w 20"/>
                <a:gd name="T5" fmla="*/ 11 h 23"/>
                <a:gd name="T6" fmla="*/ 2 w 20"/>
                <a:gd name="T7" fmla="*/ 6 h 23"/>
                <a:gd name="T8" fmla="*/ 0 w 20"/>
                <a:gd name="T9" fmla="*/ 2 h 23"/>
                <a:gd name="T10" fmla="*/ 2 w 20"/>
                <a:gd name="T11" fmla="*/ 0 h 23"/>
                <a:gd name="T12" fmla="*/ 7 w 20"/>
                <a:gd name="T13" fmla="*/ 2 h 23"/>
                <a:gd name="T14" fmla="*/ 13 w 20"/>
                <a:gd name="T15" fmla="*/ 3 h 23"/>
                <a:gd name="T16" fmla="*/ 20 w 20"/>
                <a:gd name="T17" fmla="*/ 6 h 23"/>
                <a:gd name="T18" fmla="*/ 20 w 20"/>
                <a:gd name="T19" fmla="*/ 18 h 23"/>
                <a:gd name="T20" fmla="*/ 15 w 20"/>
                <a:gd name="T21" fmla="*/ 23 h 23"/>
                <a:gd name="T22" fmla="*/ 13 w 20"/>
                <a:gd name="T23" fmla="*/ 16 h 23"/>
                <a:gd name="T24" fmla="*/ 10 w 20"/>
                <a:gd name="T25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3">
                  <a:moveTo>
                    <a:pt x="10" y="16"/>
                  </a:moveTo>
                  <a:lnTo>
                    <a:pt x="7" y="15"/>
                  </a:lnTo>
                  <a:lnTo>
                    <a:pt x="3" y="11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lnTo>
                    <a:pt x="7" y="2"/>
                  </a:lnTo>
                  <a:lnTo>
                    <a:pt x="13" y="3"/>
                  </a:lnTo>
                  <a:lnTo>
                    <a:pt x="20" y="6"/>
                  </a:lnTo>
                  <a:lnTo>
                    <a:pt x="20" y="18"/>
                  </a:lnTo>
                  <a:lnTo>
                    <a:pt x="15" y="23"/>
                  </a:lnTo>
                  <a:lnTo>
                    <a:pt x="13" y="16"/>
                  </a:lnTo>
                  <a:lnTo>
                    <a:pt x="10" y="16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5" name="Freeform 256"/>
            <p:cNvSpPr>
              <a:spLocks/>
            </p:cNvSpPr>
            <p:nvPr/>
          </p:nvSpPr>
          <p:spPr bwMode="auto">
            <a:xfrm>
              <a:off x="1401763" y="11560970"/>
              <a:ext cx="96838" cy="190500"/>
            </a:xfrm>
            <a:custGeom>
              <a:avLst/>
              <a:gdLst>
                <a:gd name="T0" fmla="*/ 86 w 123"/>
                <a:gd name="T1" fmla="*/ 10 h 241"/>
                <a:gd name="T2" fmla="*/ 101 w 123"/>
                <a:gd name="T3" fmla="*/ 3 h 241"/>
                <a:gd name="T4" fmla="*/ 121 w 123"/>
                <a:gd name="T5" fmla="*/ 36 h 241"/>
                <a:gd name="T6" fmla="*/ 114 w 123"/>
                <a:gd name="T7" fmla="*/ 66 h 241"/>
                <a:gd name="T8" fmla="*/ 116 w 123"/>
                <a:gd name="T9" fmla="*/ 86 h 241"/>
                <a:gd name="T10" fmla="*/ 113 w 123"/>
                <a:gd name="T11" fmla="*/ 108 h 241"/>
                <a:gd name="T12" fmla="*/ 101 w 123"/>
                <a:gd name="T13" fmla="*/ 97 h 241"/>
                <a:gd name="T14" fmla="*/ 86 w 123"/>
                <a:gd name="T15" fmla="*/ 94 h 241"/>
                <a:gd name="T16" fmla="*/ 73 w 123"/>
                <a:gd name="T17" fmla="*/ 100 h 241"/>
                <a:gd name="T18" fmla="*/ 65 w 123"/>
                <a:gd name="T19" fmla="*/ 117 h 241"/>
                <a:gd name="T20" fmla="*/ 71 w 123"/>
                <a:gd name="T21" fmla="*/ 149 h 241"/>
                <a:gd name="T22" fmla="*/ 88 w 123"/>
                <a:gd name="T23" fmla="*/ 176 h 241"/>
                <a:gd name="T24" fmla="*/ 101 w 123"/>
                <a:gd name="T25" fmla="*/ 202 h 241"/>
                <a:gd name="T26" fmla="*/ 98 w 123"/>
                <a:gd name="T27" fmla="*/ 228 h 241"/>
                <a:gd name="T28" fmla="*/ 81 w 123"/>
                <a:gd name="T29" fmla="*/ 233 h 241"/>
                <a:gd name="T30" fmla="*/ 75 w 123"/>
                <a:gd name="T31" fmla="*/ 223 h 241"/>
                <a:gd name="T32" fmla="*/ 61 w 123"/>
                <a:gd name="T33" fmla="*/ 209 h 241"/>
                <a:gd name="T34" fmla="*/ 48 w 123"/>
                <a:gd name="T35" fmla="*/ 194 h 241"/>
                <a:gd name="T36" fmla="*/ 35 w 123"/>
                <a:gd name="T37" fmla="*/ 168 h 241"/>
                <a:gd name="T38" fmla="*/ 25 w 123"/>
                <a:gd name="T39" fmla="*/ 147 h 241"/>
                <a:gd name="T40" fmla="*/ 22 w 123"/>
                <a:gd name="T41" fmla="*/ 136 h 241"/>
                <a:gd name="T42" fmla="*/ 17 w 123"/>
                <a:gd name="T43" fmla="*/ 113 h 241"/>
                <a:gd name="T44" fmla="*/ 17 w 123"/>
                <a:gd name="T45" fmla="*/ 97 h 241"/>
                <a:gd name="T46" fmla="*/ 12 w 123"/>
                <a:gd name="T47" fmla="*/ 58 h 241"/>
                <a:gd name="T48" fmla="*/ 0 w 123"/>
                <a:gd name="T49" fmla="*/ 47 h 241"/>
                <a:gd name="T50" fmla="*/ 15 w 123"/>
                <a:gd name="T51" fmla="*/ 42 h 241"/>
                <a:gd name="T52" fmla="*/ 32 w 123"/>
                <a:gd name="T53" fmla="*/ 50 h 241"/>
                <a:gd name="T54" fmla="*/ 38 w 123"/>
                <a:gd name="T55" fmla="*/ 74 h 241"/>
                <a:gd name="T56" fmla="*/ 46 w 123"/>
                <a:gd name="T57" fmla="*/ 78 h 241"/>
                <a:gd name="T58" fmla="*/ 41 w 123"/>
                <a:gd name="T59" fmla="*/ 60 h 241"/>
                <a:gd name="T60" fmla="*/ 28 w 123"/>
                <a:gd name="T61" fmla="*/ 39 h 241"/>
                <a:gd name="T62" fmla="*/ 25 w 123"/>
                <a:gd name="T63" fmla="*/ 18 h 241"/>
                <a:gd name="T64" fmla="*/ 35 w 123"/>
                <a:gd name="T65" fmla="*/ 2 h 241"/>
                <a:gd name="T66" fmla="*/ 56 w 123"/>
                <a:gd name="T67" fmla="*/ 2 h 241"/>
                <a:gd name="T68" fmla="*/ 65 w 123"/>
                <a:gd name="T69" fmla="*/ 3 h 241"/>
                <a:gd name="T70" fmla="*/ 71 w 123"/>
                <a:gd name="T71" fmla="*/ 8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3" h="241">
                  <a:moveTo>
                    <a:pt x="75" y="7"/>
                  </a:moveTo>
                  <a:lnTo>
                    <a:pt x="86" y="10"/>
                  </a:lnTo>
                  <a:lnTo>
                    <a:pt x="93" y="7"/>
                  </a:lnTo>
                  <a:lnTo>
                    <a:pt x="101" y="3"/>
                  </a:lnTo>
                  <a:lnTo>
                    <a:pt x="113" y="18"/>
                  </a:lnTo>
                  <a:lnTo>
                    <a:pt x="121" y="36"/>
                  </a:lnTo>
                  <a:lnTo>
                    <a:pt x="123" y="57"/>
                  </a:lnTo>
                  <a:lnTo>
                    <a:pt x="114" y="66"/>
                  </a:lnTo>
                  <a:lnTo>
                    <a:pt x="113" y="76"/>
                  </a:lnTo>
                  <a:lnTo>
                    <a:pt x="116" y="86"/>
                  </a:lnTo>
                  <a:lnTo>
                    <a:pt x="114" y="99"/>
                  </a:lnTo>
                  <a:lnTo>
                    <a:pt x="113" y="108"/>
                  </a:lnTo>
                  <a:lnTo>
                    <a:pt x="108" y="105"/>
                  </a:lnTo>
                  <a:lnTo>
                    <a:pt x="101" y="97"/>
                  </a:lnTo>
                  <a:lnTo>
                    <a:pt x="94" y="96"/>
                  </a:lnTo>
                  <a:lnTo>
                    <a:pt x="86" y="94"/>
                  </a:lnTo>
                  <a:lnTo>
                    <a:pt x="81" y="99"/>
                  </a:lnTo>
                  <a:lnTo>
                    <a:pt x="73" y="100"/>
                  </a:lnTo>
                  <a:lnTo>
                    <a:pt x="73" y="102"/>
                  </a:lnTo>
                  <a:lnTo>
                    <a:pt x="65" y="117"/>
                  </a:lnTo>
                  <a:lnTo>
                    <a:pt x="65" y="128"/>
                  </a:lnTo>
                  <a:lnTo>
                    <a:pt x="71" y="149"/>
                  </a:lnTo>
                  <a:lnTo>
                    <a:pt x="81" y="165"/>
                  </a:lnTo>
                  <a:lnTo>
                    <a:pt x="88" y="176"/>
                  </a:lnTo>
                  <a:lnTo>
                    <a:pt x="94" y="189"/>
                  </a:lnTo>
                  <a:lnTo>
                    <a:pt x="101" y="202"/>
                  </a:lnTo>
                  <a:lnTo>
                    <a:pt x="103" y="215"/>
                  </a:lnTo>
                  <a:lnTo>
                    <a:pt x="98" y="228"/>
                  </a:lnTo>
                  <a:lnTo>
                    <a:pt x="89" y="241"/>
                  </a:lnTo>
                  <a:lnTo>
                    <a:pt x="81" y="233"/>
                  </a:lnTo>
                  <a:lnTo>
                    <a:pt x="76" y="225"/>
                  </a:lnTo>
                  <a:lnTo>
                    <a:pt x="75" y="223"/>
                  </a:lnTo>
                  <a:lnTo>
                    <a:pt x="68" y="217"/>
                  </a:lnTo>
                  <a:lnTo>
                    <a:pt x="61" y="209"/>
                  </a:lnTo>
                  <a:lnTo>
                    <a:pt x="56" y="202"/>
                  </a:lnTo>
                  <a:lnTo>
                    <a:pt x="48" y="194"/>
                  </a:lnTo>
                  <a:lnTo>
                    <a:pt x="43" y="185"/>
                  </a:lnTo>
                  <a:lnTo>
                    <a:pt x="35" y="168"/>
                  </a:lnTo>
                  <a:lnTo>
                    <a:pt x="30" y="157"/>
                  </a:lnTo>
                  <a:lnTo>
                    <a:pt x="25" y="147"/>
                  </a:lnTo>
                  <a:lnTo>
                    <a:pt x="22" y="141"/>
                  </a:lnTo>
                  <a:lnTo>
                    <a:pt x="22" y="136"/>
                  </a:lnTo>
                  <a:lnTo>
                    <a:pt x="20" y="126"/>
                  </a:lnTo>
                  <a:lnTo>
                    <a:pt x="17" y="113"/>
                  </a:lnTo>
                  <a:lnTo>
                    <a:pt x="17" y="104"/>
                  </a:lnTo>
                  <a:lnTo>
                    <a:pt x="17" y="97"/>
                  </a:lnTo>
                  <a:lnTo>
                    <a:pt x="10" y="70"/>
                  </a:lnTo>
                  <a:lnTo>
                    <a:pt x="12" y="58"/>
                  </a:lnTo>
                  <a:lnTo>
                    <a:pt x="7" y="49"/>
                  </a:lnTo>
                  <a:lnTo>
                    <a:pt x="0" y="47"/>
                  </a:lnTo>
                  <a:lnTo>
                    <a:pt x="3" y="39"/>
                  </a:lnTo>
                  <a:lnTo>
                    <a:pt x="15" y="42"/>
                  </a:lnTo>
                  <a:lnTo>
                    <a:pt x="22" y="41"/>
                  </a:lnTo>
                  <a:lnTo>
                    <a:pt x="32" y="50"/>
                  </a:lnTo>
                  <a:lnTo>
                    <a:pt x="35" y="66"/>
                  </a:lnTo>
                  <a:lnTo>
                    <a:pt x="38" y="74"/>
                  </a:lnTo>
                  <a:lnTo>
                    <a:pt x="41" y="81"/>
                  </a:lnTo>
                  <a:lnTo>
                    <a:pt x="46" y="78"/>
                  </a:lnTo>
                  <a:lnTo>
                    <a:pt x="50" y="76"/>
                  </a:lnTo>
                  <a:lnTo>
                    <a:pt x="41" y="60"/>
                  </a:lnTo>
                  <a:lnTo>
                    <a:pt x="36" y="47"/>
                  </a:lnTo>
                  <a:lnTo>
                    <a:pt x="28" y="39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2" y="7"/>
                  </a:lnTo>
                  <a:lnTo>
                    <a:pt x="35" y="2"/>
                  </a:lnTo>
                  <a:lnTo>
                    <a:pt x="50" y="0"/>
                  </a:lnTo>
                  <a:lnTo>
                    <a:pt x="56" y="2"/>
                  </a:lnTo>
                  <a:lnTo>
                    <a:pt x="60" y="2"/>
                  </a:lnTo>
                  <a:lnTo>
                    <a:pt x="65" y="3"/>
                  </a:lnTo>
                  <a:lnTo>
                    <a:pt x="68" y="7"/>
                  </a:lnTo>
                  <a:lnTo>
                    <a:pt x="71" y="8"/>
                  </a:lnTo>
                  <a:lnTo>
                    <a:pt x="75" y="7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6" name="Freeform 257"/>
            <p:cNvSpPr>
              <a:spLocks/>
            </p:cNvSpPr>
            <p:nvPr/>
          </p:nvSpPr>
          <p:spPr bwMode="auto">
            <a:xfrm>
              <a:off x="1073150" y="11075195"/>
              <a:ext cx="7938" cy="14288"/>
            </a:xfrm>
            <a:custGeom>
              <a:avLst/>
              <a:gdLst>
                <a:gd name="T0" fmla="*/ 1 w 10"/>
                <a:gd name="T1" fmla="*/ 5 h 18"/>
                <a:gd name="T2" fmla="*/ 1 w 10"/>
                <a:gd name="T3" fmla="*/ 4 h 18"/>
                <a:gd name="T4" fmla="*/ 0 w 10"/>
                <a:gd name="T5" fmla="*/ 2 h 18"/>
                <a:gd name="T6" fmla="*/ 0 w 10"/>
                <a:gd name="T7" fmla="*/ 0 h 18"/>
                <a:gd name="T8" fmla="*/ 1 w 10"/>
                <a:gd name="T9" fmla="*/ 0 h 18"/>
                <a:gd name="T10" fmla="*/ 5 w 10"/>
                <a:gd name="T11" fmla="*/ 0 h 18"/>
                <a:gd name="T12" fmla="*/ 8 w 10"/>
                <a:gd name="T13" fmla="*/ 2 h 18"/>
                <a:gd name="T14" fmla="*/ 8 w 10"/>
                <a:gd name="T15" fmla="*/ 4 h 18"/>
                <a:gd name="T16" fmla="*/ 8 w 10"/>
                <a:gd name="T17" fmla="*/ 5 h 18"/>
                <a:gd name="T18" fmla="*/ 10 w 10"/>
                <a:gd name="T19" fmla="*/ 8 h 18"/>
                <a:gd name="T20" fmla="*/ 10 w 10"/>
                <a:gd name="T21" fmla="*/ 10 h 18"/>
                <a:gd name="T22" fmla="*/ 10 w 10"/>
                <a:gd name="T23" fmla="*/ 13 h 18"/>
                <a:gd name="T24" fmla="*/ 10 w 10"/>
                <a:gd name="T25" fmla="*/ 17 h 18"/>
                <a:gd name="T26" fmla="*/ 8 w 10"/>
                <a:gd name="T27" fmla="*/ 18 h 18"/>
                <a:gd name="T28" fmla="*/ 6 w 10"/>
                <a:gd name="T29" fmla="*/ 18 h 18"/>
                <a:gd name="T30" fmla="*/ 3 w 10"/>
                <a:gd name="T31" fmla="*/ 17 h 18"/>
                <a:gd name="T32" fmla="*/ 3 w 10"/>
                <a:gd name="T33" fmla="*/ 15 h 18"/>
                <a:gd name="T34" fmla="*/ 3 w 10"/>
                <a:gd name="T35" fmla="*/ 13 h 18"/>
                <a:gd name="T36" fmla="*/ 3 w 10"/>
                <a:gd name="T37" fmla="*/ 10 h 18"/>
                <a:gd name="T38" fmla="*/ 3 w 10"/>
                <a:gd name="T39" fmla="*/ 8 h 18"/>
                <a:gd name="T40" fmla="*/ 1 w 10"/>
                <a:gd name="T41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" h="18">
                  <a:moveTo>
                    <a:pt x="1" y="5"/>
                  </a:moveTo>
                  <a:lnTo>
                    <a:pt x="1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5" y="0"/>
                  </a:lnTo>
                  <a:lnTo>
                    <a:pt x="8" y="2"/>
                  </a:lnTo>
                  <a:lnTo>
                    <a:pt x="8" y="4"/>
                  </a:lnTo>
                  <a:lnTo>
                    <a:pt x="8" y="5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13"/>
                  </a:lnTo>
                  <a:lnTo>
                    <a:pt x="10" y="17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3" y="17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3" y="10"/>
                  </a:lnTo>
                  <a:lnTo>
                    <a:pt x="3" y="8"/>
                  </a:lnTo>
                  <a:lnTo>
                    <a:pt x="1" y="5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7" name="Freeform 258"/>
            <p:cNvSpPr>
              <a:spLocks/>
            </p:cNvSpPr>
            <p:nvPr/>
          </p:nvSpPr>
          <p:spPr bwMode="auto">
            <a:xfrm>
              <a:off x="1390650" y="11386345"/>
              <a:ext cx="28575" cy="42863"/>
            </a:xfrm>
            <a:custGeom>
              <a:avLst/>
              <a:gdLst>
                <a:gd name="T0" fmla="*/ 2 w 37"/>
                <a:gd name="T1" fmla="*/ 29 h 53"/>
                <a:gd name="T2" fmla="*/ 2 w 37"/>
                <a:gd name="T3" fmla="*/ 27 h 53"/>
                <a:gd name="T4" fmla="*/ 2 w 37"/>
                <a:gd name="T5" fmla="*/ 26 h 53"/>
                <a:gd name="T6" fmla="*/ 2 w 37"/>
                <a:gd name="T7" fmla="*/ 22 h 53"/>
                <a:gd name="T8" fmla="*/ 0 w 37"/>
                <a:gd name="T9" fmla="*/ 19 h 53"/>
                <a:gd name="T10" fmla="*/ 2 w 37"/>
                <a:gd name="T11" fmla="*/ 13 h 53"/>
                <a:gd name="T12" fmla="*/ 4 w 37"/>
                <a:gd name="T13" fmla="*/ 6 h 53"/>
                <a:gd name="T14" fmla="*/ 7 w 37"/>
                <a:gd name="T15" fmla="*/ 0 h 53"/>
                <a:gd name="T16" fmla="*/ 13 w 37"/>
                <a:gd name="T17" fmla="*/ 1 h 53"/>
                <a:gd name="T18" fmla="*/ 18 w 37"/>
                <a:gd name="T19" fmla="*/ 1 h 53"/>
                <a:gd name="T20" fmla="*/ 22 w 37"/>
                <a:gd name="T21" fmla="*/ 6 h 53"/>
                <a:gd name="T22" fmla="*/ 27 w 37"/>
                <a:gd name="T23" fmla="*/ 14 h 53"/>
                <a:gd name="T24" fmla="*/ 35 w 37"/>
                <a:gd name="T25" fmla="*/ 26 h 53"/>
                <a:gd name="T26" fmla="*/ 37 w 37"/>
                <a:gd name="T27" fmla="*/ 38 h 53"/>
                <a:gd name="T28" fmla="*/ 33 w 37"/>
                <a:gd name="T29" fmla="*/ 47 h 53"/>
                <a:gd name="T30" fmla="*/ 27 w 37"/>
                <a:gd name="T31" fmla="*/ 51 h 53"/>
                <a:gd name="T32" fmla="*/ 20 w 37"/>
                <a:gd name="T33" fmla="*/ 51 h 53"/>
                <a:gd name="T34" fmla="*/ 13 w 37"/>
                <a:gd name="T35" fmla="*/ 53 h 53"/>
                <a:gd name="T36" fmla="*/ 10 w 37"/>
                <a:gd name="T37" fmla="*/ 48 h 53"/>
                <a:gd name="T38" fmla="*/ 5 w 37"/>
                <a:gd name="T39" fmla="*/ 40 h 53"/>
                <a:gd name="T40" fmla="*/ 2 w 37"/>
                <a:gd name="T41" fmla="*/ 29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53">
                  <a:moveTo>
                    <a:pt x="2" y="29"/>
                  </a:moveTo>
                  <a:lnTo>
                    <a:pt x="2" y="27"/>
                  </a:lnTo>
                  <a:lnTo>
                    <a:pt x="2" y="26"/>
                  </a:lnTo>
                  <a:lnTo>
                    <a:pt x="2" y="22"/>
                  </a:lnTo>
                  <a:lnTo>
                    <a:pt x="0" y="19"/>
                  </a:lnTo>
                  <a:lnTo>
                    <a:pt x="2" y="13"/>
                  </a:lnTo>
                  <a:lnTo>
                    <a:pt x="4" y="6"/>
                  </a:lnTo>
                  <a:lnTo>
                    <a:pt x="7" y="0"/>
                  </a:lnTo>
                  <a:lnTo>
                    <a:pt x="13" y="1"/>
                  </a:lnTo>
                  <a:lnTo>
                    <a:pt x="18" y="1"/>
                  </a:lnTo>
                  <a:lnTo>
                    <a:pt x="22" y="6"/>
                  </a:lnTo>
                  <a:lnTo>
                    <a:pt x="27" y="14"/>
                  </a:lnTo>
                  <a:lnTo>
                    <a:pt x="35" y="26"/>
                  </a:lnTo>
                  <a:lnTo>
                    <a:pt x="37" y="38"/>
                  </a:lnTo>
                  <a:lnTo>
                    <a:pt x="33" y="47"/>
                  </a:lnTo>
                  <a:lnTo>
                    <a:pt x="27" y="51"/>
                  </a:lnTo>
                  <a:lnTo>
                    <a:pt x="20" y="51"/>
                  </a:lnTo>
                  <a:lnTo>
                    <a:pt x="13" y="53"/>
                  </a:lnTo>
                  <a:lnTo>
                    <a:pt x="10" y="48"/>
                  </a:lnTo>
                  <a:lnTo>
                    <a:pt x="5" y="40"/>
                  </a:lnTo>
                  <a:lnTo>
                    <a:pt x="2" y="29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8" name="Freeform 259"/>
            <p:cNvSpPr>
              <a:spLocks/>
            </p:cNvSpPr>
            <p:nvPr/>
          </p:nvSpPr>
          <p:spPr bwMode="auto">
            <a:xfrm>
              <a:off x="1174750" y="11475245"/>
              <a:ext cx="33338" cy="58738"/>
            </a:xfrm>
            <a:custGeom>
              <a:avLst/>
              <a:gdLst>
                <a:gd name="T0" fmla="*/ 31 w 41"/>
                <a:gd name="T1" fmla="*/ 36 h 75"/>
                <a:gd name="T2" fmla="*/ 35 w 41"/>
                <a:gd name="T3" fmla="*/ 39 h 75"/>
                <a:gd name="T4" fmla="*/ 38 w 41"/>
                <a:gd name="T5" fmla="*/ 49 h 75"/>
                <a:gd name="T6" fmla="*/ 41 w 41"/>
                <a:gd name="T7" fmla="*/ 59 h 75"/>
                <a:gd name="T8" fmla="*/ 30 w 41"/>
                <a:gd name="T9" fmla="*/ 59 h 75"/>
                <a:gd name="T10" fmla="*/ 21 w 41"/>
                <a:gd name="T11" fmla="*/ 54 h 75"/>
                <a:gd name="T12" fmla="*/ 17 w 41"/>
                <a:gd name="T13" fmla="*/ 54 h 75"/>
                <a:gd name="T14" fmla="*/ 18 w 41"/>
                <a:gd name="T15" fmla="*/ 65 h 75"/>
                <a:gd name="T16" fmla="*/ 20 w 41"/>
                <a:gd name="T17" fmla="*/ 75 h 75"/>
                <a:gd name="T18" fmla="*/ 8 w 41"/>
                <a:gd name="T19" fmla="*/ 68 h 75"/>
                <a:gd name="T20" fmla="*/ 0 w 41"/>
                <a:gd name="T21" fmla="*/ 55 h 75"/>
                <a:gd name="T22" fmla="*/ 2 w 41"/>
                <a:gd name="T23" fmla="*/ 46 h 75"/>
                <a:gd name="T24" fmla="*/ 8 w 41"/>
                <a:gd name="T25" fmla="*/ 44 h 75"/>
                <a:gd name="T26" fmla="*/ 13 w 41"/>
                <a:gd name="T27" fmla="*/ 47 h 75"/>
                <a:gd name="T28" fmla="*/ 18 w 41"/>
                <a:gd name="T29" fmla="*/ 46 h 75"/>
                <a:gd name="T30" fmla="*/ 15 w 41"/>
                <a:gd name="T31" fmla="*/ 37 h 75"/>
                <a:gd name="T32" fmla="*/ 5 w 41"/>
                <a:gd name="T33" fmla="*/ 28 h 75"/>
                <a:gd name="T34" fmla="*/ 7 w 41"/>
                <a:gd name="T35" fmla="*/ 23 h 75"/>
                <a:gd name="T36" fmla="*/ 12 w 41"/>
                <a:gd name="T37" fmla="*/ 23 h 75"/>
                <a:gd name="T38" fmla="*/ 8 w 41"/>
                <a:gd name="T39" fmla="*/ 13 h 75"/>
                <a:gd name="T40" fmla="*/ 3 w 41"/>
                <a:gd name="T41" fmla="*/ 7 h 75"/>
                <a:gd name="T42" fmla="*/ 0 w 41"/>
                <a:gd name="T43" fmla="*/ 2 h 75"/>
                <a:gd name="T44" fmla="*/ 7 w 41"/>
                <a:gd name="T45" fmla="*/ 0 h 75"/>
                <a:gd name="T46" fmla="*/ 17 w 41"/>
                <a:gd name="T47" fmla="*/ 15 h 75"/>
                <a:gd name="T48" fmla="*/ 21 w 41"/>
                <a:gd name="T49" fmla="*/ 23 h 75"/>
                <a:gd name="T50" fmla="*/ 26 w 41"/>
                <a:gd name="T51" fmla="*/ 29 h 75"/>
                <a:gd name="T52" fmla="*/ 28 w 41"/>
                <a:gd name="T53" fmla="*/ 31 h 75"/>
                <a:gd name="T54" fmla="*/ 30 w 41"/>
                <a:gd name="T55" fmla="*/ 34 h 75"/>
                <a:gd name="T56" fmla="*/ 31 w 41"/>
                <a:gd name="T57" fmla="*/ 3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" h="75">
                  <a:moveTo>
                    <a:pt x="31" y="36"/>
                  </a:moveTo>
                  <a:lnTo>
                    <a:pt x="35" y="39"/>
                  </a:lnTo>
                  <a:lnTo>
                    <a:pt x="38" y="49"/>
                  </a:lnTo>
                  <a:lnTo>
                    <a:pt x="41" y="59"/>
                  </a:lnTo>
                  <a:lnTo>
                    <a:pt x="30" y="59"/>
                  </a:lnTo>
                  <a:lnTo>
                    <a:pt x="21" y="54"/>
                  </a:lnTo>
                  <a:lnTo>
                    <a:pt x="17" y="54"/>
                  </a:lnTo>
                  <a:lnTo>
                    <a:pt x="18" y="65"/>
                  </a:lnTo>
                  <a:lnTo>
                    <a:pt x="20" y="75"/>
                  </a:lnTo>
                  <a:lnTo>
                    <a:pt x="8" y="68"/>
                  </a:lnTo>
                  <a:lnTo>
                    <a:pt x="0" y="55"/>
                  </a:lnTo>
                  <a:lnTo>
                    <a:pt x="2" y="46"/>
                  </a:lnTo>
                  <a:lnTo>
                    <a:pt x="8" y="44"/>
                  </a:lnTo>
                  <a:lnTo>
                    <a:pt x="13" y="47"/>
                  </a:lnTo>
                  <a:lnTo>
                    <a:pt x="18" y="46"/>
                  </a:lnTo>
                  <a:lnTo>
                    <a:pt x="15" y="37"/>
                  </a:lnTo>
                  <a:lnTo>
                    <a:pt x="5" y="28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8" y="13"/>
                  </a:lnTo>
                  <a:lnTo>
                    <a:pt x="3" y="7"/>
                  </a:lnTo>
                  <a:lnTo>
                    <a:pt x="0" y="2"/>
                  </a:lnTo>
                  <a:lnTo>
                    <a:pt x="7" y="0"/>
                  </a:lnTo>
                  <a:lnTo>
                    <a:pt x="17" y="15"/>
                  </a:lnTo>
                  <a:lnTo>
                    <a:pt x="21" y="23"/>
                  </a:lnTo>
                  <a:lnTo>
                    <a:pt x="26" y="29"/>
                  </a:lnTo>
                  <a:lnTo>
                    <a:pt x="28" y="31"/>
                  </a:lnTo>
                  <a:lnTo>
                    <a:pt x="30" y="34"/>
                  </a:lnTo>
                  <a:lnTo>
                    <a:pt x="31" y="36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9" name="Freeform 260"/>
            <p:cNvSpPr>
              <a:spLocks/>
            </p:cNvSpPr>
            <p:nvPr/>
          </p:nvSpPr>
          <p:spPr bwMode="auto">
            <a:xfrm>
              <a:off x="1382713" y="11353008"/>
              <a:ext cx="15875" cy="22225"/>
            </a:xfrm>
            <a:custGeom>
              <a:avLst/>
              <a:gdLst>
                <a:gd name="T0" fmla="*/ 16 w 20"/>
                <a:gd name="T1" fmla="*/ 25 h 27"/>
                <a:gd name="T2" fmla="*/ 15 w 20"/>
                <a:gd name="T3" fmla="*/ 27 h 27"/>
                <a:gd name="T4" fmla="*/ 13 w 20"/>
                <a:gd name="T5" fmla="*/ 27 h 27"/>
                <a:gd name="T6" fmla="*/ 12 w 20"/>
                <a:gd name="T7" fmla="*/ 25 h 27"/>
                <a:gd name="T8" fmla="*/ 8 w 20"/>
                <a:gd name="T9" fmla="*/ 22 h 27"/>
                <a:gd name="T10" fmla="*/ 5 w 20"/>
                <a:gd name="T11" fmla="*/ 14 h 27"/>
                <a:gd name="T12" fmla="*/ 0 w 20"/>
                <a:gd name="T13" fmla="*/ 4 h 27"/>
                <a:gd name="T14" fmla="*/ 2 w 20"/>
                <a:gd name="T15" fmla="*/ 0 h 27"/>
                <a:gd name="T16" fmla="*/ 5 w 20"/>
                <a:gd name="T17" fmla="*/ 1 h 27"/>
                <a:gd name="T18" fmla="*/ 10 w 20"/>
                <a:gd name="T19" fmla="*/ 3 h 27"/>
                <a:gd name="T20" fmla="*/ 15 w 20"/>
                <a:gd name="T21" fmla="*/ 9 h 27"/>
                <a:gd name="T22" fmla="*/ 20 w 20"/>
                <a:gd name="T23" fmla="*/ 17 h 27"/>
                <a:gd name="T24" fmla="*/ 16 w 20"/>
                <a:gd name="T25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7">
                  <a:moveTo>
                    <a:pt x="16" y="25"/>
                  </a:moveTo>
                  <a:lnTo>
                    <a:pt x="15" y="27"/>
                  </a:lnTo>
                  <a:lnTo>
                    <a:pt x="13" y="27"/>
                  </a:lnTo>
                  <a:lnTo>
                    <a:pt x="12" y="25"/>
                  </a:lnTo>
                  <a:lnTo>
                    <a:pt x="8" y="22"/>
                  </a:lnTo>
                  <a:lnTo>
                    <a:pt x="5" y="14"/>
                  </a:lnTo>
                  <a:lnTo>
                    <a:pt x="0" y="4"/>
                  </a:lnTo>
                  <a:lnTo>
                    <a:pt x="2" y="0"/>
                  </a:lnTo>
                  <a:lnTo>
                    <a:pt x="5" y="1"/>
                  </a:lnTo>
                  <a:lnTo>
                    <a:pt x="10" y="3"/>
                  </a:lnTo>
                  <a:lnTo>
                    <a:pt x="15" y="9"/>
                  </a:lnTo>
                  <a:lnTo>
                    <a:pt x="20" y="17"/>
                  </a:lnTo>
                  <a:lnTo>
                    <a:pt x="16" y="25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60" name="Freeform 261"/>
            <p:cNvSpPr>
              <a:spLocks/>
            </p:cNvSpPr>
            <p:nvPr/>
          </p:nvSpPr>
          <p:spPr bwMode="auto">
            <a:xfrm>
              <a:off x="1181100" y="11551445"/>
              <a:ext cx="9525" cy="22225"/>
            </a:xfrm>
            <a:custGeom>
              <a:avLst/>
              <a:gdLst>
                <a:gd name="T0" fmla="*/ 12 w 12"/>
                <a:gd name="T1" fmla="*/ 21 h 27"/>
                <a:gd name="T2" fmla="*/ 10 w 12"/>
                <a:gd name="T3" fmla="*/ 22 h 27"/>
                <a:gd name="T4" fmla="*/ 9 w 12"/>
                <a:gd name="T5" fmla="*/ 24 h 27"/>
                <a:gd name="T6" fmla="*/ 7 w 12"/>
                <a:gd name="T7" fmla="*/ 27 h 27"/>
                <a:gd name="T8" fmla="*/ 2 w 12"/>
                <a:gd name="T9" fmla="*/ 27 h 27"/>
                <a:gd name="T10" fmla="*/ 0 w 12"/>
                <a:gd name="T11" fmla="*/ 24 h 27"/>
                <a:gd name="T12" fmla="*/ 4 w 12"/>
                <a:gd name="T13" fmla="*/ 21 h 27"/>
                <a:gd name="T14" fmla="*/ 2 w 12"/>
                <a:gd name="T15" fmla="*/ 16 h 27"/>
                <a:gd name="T16" fmla="*/ 0 w 12"/>
                <a:gd name="T17" fmla="*/ 9 h 27"/>
                <a:gd name="T18" fmla="*/ 4 w 12"/>
                <a:gd name="T19" fmla="*/ 0 h 27"/>
                <a:gd name="T20" fmla="*/ 7 w 12"/>
                <a:gd name="T21" fmla="*/ 3 h 27"/>
                <a:gd name="T22" fmla="*/ 9 w 12"/>
                <a:gd name="T23" fmla="*/ 13 h 27"/>
                <a:gd name="T24" fmla="*/ 12 w 12"/>
                <a:gd name="T25" fmla="*/ 2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27">
                  <a:moveTo>
                    <a:pt x="12" y="21"/>
                  </a:moveTo>
                  <a:lnTo>
                    <a:pt x="10" y="22"/>
                  </a:lnTo>
                  <a:lnTo>
                    <a:pt x="9" y="24"/>
                  </a:lnTo>
                  <a:lnTo>
                    <a:pt x="7" y="27"/>
                  </a:lnTo>
                  <a:lnTo>
                    <a:pt x="2" y="27"/>
                  </a:lnTo>
                  <a:lnTo>
                    <a:pt x="0" y="24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9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13"/>
                  </a:lnTo>
                  <a:lnTo>
                    <a:pt x="12" y="2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61" name="Freeform 262"/>
            <p:cNvSpPr>
              <a:spLocks/>
            </p:cNvSpPr>
            <p:nvPr/>
          </p:nvSpPr>
          <p:spPr bwMode="auto">
            <a:xfrm>
              <a:off x="1360488" y="11351420"/>
              <a:ext cx="25400" cy="68263"/>
            </a:xfrm>
            <a:custGeom>
              <a:avLst/>
              <a:gdLst>
                <a:gd name="T0" fmla="*/ 3 w 33"/>
                <a:gd name="T1" fmla="*/ 21 h 88"/>
                <a:gd name="T2" fmla="*/ 2 w 33"/>
                <a:gd name="T3" fmla="*/ 18 h 88"/>
                <a:gd name="T4" fmla="*/ 2 w 33"/>
                <a:gd name="T5" fmla="*/ 16 h 88"/>
                <a:gd name="T6" fmla="*/ 0 w 33"/>
                <a:gd name="T7" fmla="*/ 12 h 88"/>
                <a:gd name="T8" fmla="*/ 0 w 33"/>
                <a:gd name="T9" fmla="*/ 7 h 88"/>
                <a:gd name="T10" fmla="*/ 7 w 33"/>
                <a:gd name="T11" fmla="*/ 0 h 88"/>
                <a:gd name="T12" fmla="*/ 17 w 33"/>
                <a:gd name="T13" fmla="*/ 0 h 88"/>
                <a:gd name="T14" fmla="*/ 25 w 33"/>
                <a:gd name="T15" fmla="*/ 2 h 88"/>
                <a:gd name="T16" fmla="*/ 27 w 33"/>
                <a:gd name="T17" fmla="*/ 8 h 88"/>
                <a:gd name="T18" fmla="*/ 28 w 33"/>
                <a:gd name="T19" fmla="*/ 16 h 88"/>
                <a:gd name="T20" fmla="*/ 33 w 33"/>
                <a:gd name="T21" fmla="*/ 28 h 88"/>
                <a:gd name="T22" fmla="*/ 30 w 33"/>
                <a:gd name="T23" fmla="*/ 38 h 88"/>
                <a:gd name="T24" fmla="*/ 27 w 33"/>
                <a:gd name="T25" fmla="*/ 44 h 88"/>
                <a:gd name="T26" fmla="*/ 30 w 33"/>
                <a:gd name="T27" fmla="*/ 80 h 88"/>
                <a:gd name="T28" fmla="*/ 22 w 33"/>
                <a:gd name="T29" fmla="*/ 88 h 88"/>
                <a:gd name="T30" fmla="*/ 20 w 33"/>
                <a:gd name="T31" fmla="*/ 80 h 88"/>
                <a:gd name="T32" fmla="*/ 17 w 33"/>
                <a:gd name="T33" fmla="*/ 68 h 88"/>
                <a:gd name="T34" fmla="*/ 12 w 33"/>
                <a:gd name="T35" fmla="*/ 54 h 88"/>
                <a:gd name="T36" fmla="*/ 5 w 33"/>
                <a:gd name="T37" fmla="*/ 34 h 88"/>
                <a:gd name="T38" fmla="*/ 3 w 33"/>
                <a:gd name="T39" fmla="*/ 2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3" h="88">
                  <a:moveTo>
                    <a:pt x="3" y="21"/>
                  </a:moveTo>
                  <a:lnTo>
                    <a:pt x="2" y="18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7"/>
                  </a:lnTo>
                  <a:lnTo>
                    <a:pt x="7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27" y="8"/>
                  </a:lnTo>
                  <a:lnTo>
                    <a:pt x="28" y="16"/>
                  </a:lnTo>
                  <a:lnTo>
                    <a:pt x="33" y="28"/>
                  </a:lnTo>
                  <a:lnTo>
                    <a:pt x="30" y="38"/>
                  </a:lnTo>
                  <a:lnTo>
                    <a:pt x="27" y="44"/>
                  </a:lnTo>
                  <a:lnTo>
                    <a:pt x="30" y="80"/>
                  </a:lnTo>
                  <a:lnTo>
                    <a:pt x="22" y="88"/>
                  </a:lnTo>
                  <a:lnTo>
                    <a:pt x="20" y="80"/>
                  </a:lnTo>
                  <a:lnTo>
                    <a:pt x="17" y="68"/>
                  </a:lnTo>
                  <a:lnTo>
                    <a:pt x="12" y="54"/>
                  </a:lnTo>
                  <a:lnTo>
                    <a:pt x="5" y="34"/>
                  </a:lnTo>
                  <a:lnTo>
                    <a:pt x="3" y="21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62" name="Freeform 263"/>
            <p:cNvSpPr>
              <a:spLocks/>
            </p:cNvSpPr>
            <p:nvPr/>
          </p:nvSpPr>
          <p:spPr bwMode="auto">
            <a:xfrm>
              <a:off x="1330325" y="11411745"/>
              <a:ext cx="52388" cy="68263"/>
            </a:xfrm>
            <a:custGeom>
              <a:avLst/>
              <a:gdLst>
                <a:gd name="T0" fmla="*/ 30 w 66"/>
                <a:gd name="T1" fmla="*/ 41 h 86"/>
                <a:gd name="T2" fmla="*/ 28 w 66"/>
                <a:gd name="T3" fmla="*/ 42 h 86"/>
                <a:gd name="T4" fmla="*/ 27 w 66"/>
                <a:gd name="T5" fmla="*/ 41 h 86"/>
                <a:gd name="T6" fmla="*/ 25 w 66"/>
                <a:gd name="T7" fmla="*/ 39 h 86"/>
                <a:gd name="T8" fmla="*/ 20 w 66"/>
                <a:gd name="T9" fmla="*/ 33 h 86"/>
                <a:gd name="T10" fmla="*/ 8 w 66"/>
                <a:gd name="T11" fmla="*/ 25 h 86"/>
                <a:gd name="T12" fmla="*/ 0 w 66"/>
                <a:gd name="T13" fmla="*/ 17 h 86"/>
                <a:gd name="T14" fmla="*/ 2 w 66"/>
                <a:gd name="T15" fmla="*/ 8 h 86"/>
                <a:gd name="T16" fmla="*/ 7 w 66"/>
                <a:gd name="T17" fmla="*/ 5 h 86"/>
                <a:gd name="T18" fmla="*/ 15 w 66"/>
                <a:gd name="T19" fmla="*/ 4 h 86"/>
                <a:gd name="T20" fmla="*/ 25 w 66"/>
                <a:gd name="T21" fmla="*/ 0 h 86"/>
                <a:gd name="T22" fmla="*/ 40 w 66"/>
                <a:gd name="T23" fmla="*/ 7 h 86"/>
                <a:gd name="T24" fmla="*/ 46 w 66"/>
                <a:gd name="T25" fmla="*/ 23 h 86"/>
                <a:gd name="T26" fmla="*/ 53 w 66"/>
                <a:gd name="T27" fmla="*/ 23 h 86"/>
                <a:gd name="T28" fmla="*/ 61 w 66"/>
                <a:gd name="T29" fmla="*/ 18 h 86"/>
                <a:gd name="T30" fmla="*/ 65 w 66"/>
                <a:gd name="T31" fmla="*/ 25 h 86"/>
                <a:gd name="T32" fmla="*/ 66 w 66"/>
                <a:gd name="T33" fmla="*/ 36 h 86"/>
                <a:gd name="T34" fmla="*/ 63 w 66"/>
                <a:gd name="T35" fmla="*/ 44 h 86"/>
                <a:gd name="T36" fmla="*/ 56 w 66"/>
                <a:gd name="T37" fmla="*/ 42 h 86"/>
                <a:gd name="T38" fmla="*/ 56 w 66"/>
                <a:gd name="T39" fmla="*/ 44 h 86"/>
                <a:gd name="T40" fmla="*/ 55 w 66"/>
                <a:gd name="T41" fmla="*/ 49 h 86"/>
                <a:gd name="T42" fmla="*/ 56 w 66"/>
                <a:gd name="T43" fmla="*/ 55 h 86"/>
                <a:gd name="T44" fmla="*/ 56 w 66"/>
                <a:gd name="T45" fmla="*/ 62 h 86"/>
                <a:gd name="T46" fmla="*/ 63 w 66"/>
                <a:gd name="T47" fmla="*/ 70 h 86"/>
                <a:gd name="T48" fmla="*/ 63 w 66"/>
                <a:gd name="T49" fmla="*/ 78 h 86"/>
                <a:gd name="T50" fmla="*/ 56 w 66"/>
                <a:gd name="T51" fmla="*/ 86 h 86"/>
                <a:gd name="T52" fmla="*/ 51 w 66"/>
                <a:gd name="T53" fmla="*/ 83 h 86"/>
                <a:gd name="T54" fmla="*/ 45 w 66"/>
                <a:gd name="T55" fmla="*/ 72 h 86"/>
                <a:gd name="T56" fmla="*/ 37 w 66"/>
                <a:gd name="T57" fmla="*/ 55 h 86"/>
                <a:gd name="T58" fmla="*/ 30 w 66"/>
                <a:gd name="T59" fmla="*/ 4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6" h="86">
                  <a:moveTo>
                    <a:pt x="30" y="41"/>
                  </a:moveTo>
                  <a:lnTo>
                    <a:pt x="28" y="42"/>
                  </a:lnTo>
                  <a:lnTo>
                    <a:pt x="27" y="41"/>
                  </a:lnTo>
                  <a:lnTo>
                    <a:pt x="25" y="39"/>
                  </a:lnTo>
                  <a:lnTo>
                    <a:pt x="20" y="33"/>
                  </a:lnTo>
                  <a:lnTo>
                    <a:pt x="8" y="25"/>
                  </a:lnTo>
                  <a:lnTo>
                    <a:pt x="0" y="17"/>
                  </a:lnTo>
                  <a:lnTo>
                    <a:pt x="2" y="8"/>
                  </a:lnTo>
                  <a:lnTo>
                    <a:pt x="7" y="5"/>
                  </a:lnTo>
                  <a:lnTo>
                    <a:pt x="15" y="4"/>
                  </a:lnTo>
                  <a:lnTo>
                    <a:pt x="25" y="0"/>
                  </a:lnTo>
                  <a:lnTo>
                    <a:pt x="40" y="7"/>
                  </a:lnTo>
                  <a:lnTo>
                    <a:pt x="46" y="23"/>
                  </a:lnTo>
                  <a:lnTo>
                    <a:pt x="53" y="23"/>
                  </a:lnTo>
                  <a:lnTo>
                    <a:pt x="61" y="18"/>
                  </a:lnTo>
                  <a:lnTo>
                    <a:pt x="65" y="25"/>
                  </a:lnTo>
                  <a:lnTo>
                    <a:pt x="66" y="36"/>
                  </a:lnTo>
                  <a:lnTo>
                    <a:pt x="63" y="44"/>
                  </a:lnTo>
                  <a:lnTo>
                    <a:pt x="56" y="42"/>
                  </a:lnTo>
                  <a:lnTo>
                    <a:pt x="56" y="44"/>
                  </a:lnTo>
                  <a:lnTo>
                    <a:pt x="55" y="49"/>
                  </a:lnTo>
                  <a:lnTo>
                    <a:pt x="56" y="55"/>
                  </a:lnTo>
                  <a:lnTo>
                    <a:pt x="56" y="62"/>
                  </a:lnTo>
                  <a:lnTo>
                    <a:pt x="63" y="70"/>
                  </a:lnTo>
                  <a:lnTo>
                    <a:pt x="63" y="78"/>
                  </a:lnTo>
                  <a:lnTo>
                    <a:pt x="56" y="86"/>
                  </a:lnTo>
                  <a:lnTo>
                    <a:pt x="51" y="83"/>
                  </a:lnTo>
                  <a:lnTo>
                    <a:pt x="45" y="72"/>
                  </a:lnTo>
                  <a:lnTo>
                    <a:pt x="37" y="55"/>
                  </a:lnTo>
                  <a:lnTo>
                    <a:pt x="30" y="41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63" name="Freeform 264"/>
            <p:cNvSpPr>
              <a:spLocks/>
            </p:cNvSpPr>
            <p:nvPr/>
          </p:nvSpPr>
          <p:spPr bwMode="auto">
            <a:xfrm>
              <a:off x="700088" y="10109995"/>
              <a:ext cx="433388" cy="1068388"/>
            </a:xfrm>
            <a:custGeom>
              <a:avLst/>
              <a:gdLst>
                <a:gd name="T0" fmla="*/ 35 w 548"/>
                <a:gd name="T1" fmla="*/ 890 h 1346"/>
                <a:gd name="T2" fmla="*/ 60 w 548"/>
                <a:gd name="T3" fmla="*/ 931 h 1346"/>
                <a:gd name="T4" fmla="*/ 25 w 548"/>
                <a:gd name="T5" fmla="*/ 850 h 1346"/>
                <a:gd name="T6" fmla="*/ 38 w 548"/>
                <a:gd name="T7" fmla="*/ 741 h 1346"/>
                <a:gd name="T8" fmla="*/ 57 w 548"/>
                <a:gd name="T9" fmla="*/ 662 h 1346"/>
                <a:gd name="T10" fmla="*/ 60 w 548"/>
                <a:gd name="T11" fmla="*/ 592 h 1346"/>
                <a:gd name="T12" fmla="*/ 81 w 548"/>
                <a:gd name="T13" fmla="*/ 536 h 1346"/>
                <a:gd name="T14" fmla="*/ 98 w 548"/>
                <a:gd name="T15" fmla="*/ 518 h 1346"/>
                <a:gd name="T16" fmla="*/ 109 w 548"/>
                <a:gd name="T17" fmla="*/ 502 h 1346"/>
                <a:gd name="T18" fmla="*/ 156 w 548"/>
                <a:gd name="T19" fmla="*/ 534 h 1346"/>
                <a:gd name="T20" fmla="*/ 159 w 548"/>
                <a:gd name="T21" fmla="*/ 542 h 1346"/>
                <a:gd name="T22" fmla="*/ 181 w 548"/>
                <a:gd name="T23" fmla="*/ 489 h 1346"/>
                <a:gd name="T24" fmla="*/ 204 w 548"/>
                <a:gd name="T25" fmla="*/ 486 h 1346"/>
                <a:gd name="T26" fmla="*/ 200 w 548"/>
                <a:gd name="T27" fmla="*/ 435 h 1346"/>
                <a:gd name="T28" fmla="*/ 187 w 548"/>
                <a:gd name="T29" fmla="*/ 397 h 1346"/>
                <a:gd name="T30" fmla="*/ 200 w 548"/>
                <a:gd name="T31" fmla="*/ 363 h 1346"/>
                <a:gd name="T32" fmla="*/ 190 w 548"/>
                <a:gd name="T33" fmla="*/ 361 h 1346"/>
                <a:gd name="T34" fmla="*/ 136 w 548"/>
                <a:gd name="T35" fmla="*/ 350 h 1346"/>
                <a:gd name="T36" fmla="*/ 200 w 548"/>
                <a:gd name="T37" fmla="*/ 332 h 1346"/>
                <a:gd name="T38" fmla="*/ 199 w 548"/>
                <a:gd name="T39" fmla="*/ 303 h 1346"/>
                <a:gd name="T40" fmla="*/ 205 w 548"/>
                <a:gd name="T41" fmla="*/ 288 h 1346"/>
                <a:gd name="T42" fmla="*/ 197 w 548"/>
                <a:gd name="T43" fmla="*/ 285 h 1346"/>
                <a:gd name="T44" fmla="*/ 164 w 548"/>
                <a:gd name="T45" fmla="*/ 275 h 1346"/>
                <a:gd name="T46" fmla="*/ 151 w 548"/>
                <a:gd name="T47" fmla="*/ 249 h 1346"/>
                <a:gd name="T48" fmla="*/ 123 w 548"/>
                <a:gd name="T49" fmla="*/ 177 h 1346"/>
                <a:gd name="T50" fmla="*/ 144 w 548"/>
                <a:gd name="T51" fmla="*/ 186 h 1346"/>
                <a:gd name="T52" fmla="*/ 149 w 548"/>
                <a:gd name="T53" fmla="*/ 170 h 1346"/>
                <a:gd name="T54" fmla="*/ 184 w 548"/>
                <a:gd name="T55" fmla="*/ 167 h 1346"/>
                <a:gd name="T56" fmla="*/ 182 w 548"/>
                <a:gd name="T57" fmla="*/ 143 h 1346"/>
                <a:gd name="T58" fmla="*/ 174 w 548"/>
                <a:gd name="T59" fmla="*/ 104 h 1346"/>
                <a:gd name="T60" fmla="*/ 174 w 548"/>
                <a:gd name="T61" fmla="*/ 86 h 1346"/>
                <a:gd name="T62" fmla="*/ 232 w 548"/>
                <a:gd name="T63" fmla="*/ 5 h 1346"/>
                <a:gd name="T64" fmla="*/ 301 w 548"/>
                <a:gd name="T65" fmla="*/ 55 h 1346"/>
                <a:gd name="T66" fmla="*/ 341 w 548"/>
                <a:gd name="T67" fmla="*/ 143 h 1346"/>
                <a:gd name="T68" fmla="*/ 303 w 548"/>
                <a:gd name="T69" fmla="*/ 256 h 1346"/>
                <a:gd name="T70" fmla="*/ 323 w 548"/>
                <a:gd name="T71" fmla="*/ 385 h 1346"/>
                <a:gd name="T72" fmla="*/ 265 w 548"/>
                <a:gd name="T73" fmla="*/ 500 h 1346"/>
                <a:gd name="T74" fmla="*/ 427 w 548"/>
                <a:gd name="T75" fmla="*/ 615 h 1346"/>
                <a:gd name="T76" fmla="*/ 381 w 548"/>
                <a:gd name="T77" fmla="*/ 777 h 1346"/>
                <a:gd name="T78" fmla="*/ 530 w 548"/>
                <a:gd name="T79" fmla="*/ 785 h 1346"/>
                <a:gd name="T80" fmla="*/ 488 w 548"/>
                <a:gd name="T81" fmla="*/ 890 h 1346"/>
                <a:gd name="T82" fmla="*/ 503 w 548"/>
                <a:gd name="T83" fmla="*/ 1007 h 1346"/>
                <a:gd name="T84" fmla="*/ 480 w 548"/>
                <a:gd name="T85" fmla="*/ 1070 h 1346"/>
                <a:gd name="T86" fmla="*/ 447 w 548"/>
                <a:gd name="T87" fmla="*/ 1050 h 1346"/>
                <a:gd name="T88" fmla="*/ 429 w 548"/>
                <a:gd name="T89" fmla="*/ 1012 h 1346"/>
                <a:gd name="T90" fmla="*/ 422 w 548"/>
                <a:gd name="T91" fmla="*/ 1070 h 1346"/>
                <a:gd name="T92" fmla="*/ 384 w 548"/>
                <a:gd name="T93" fmla="*/ 1096 h 1346"/>
                <a:gd name="T94" fmla="*/ 358 w 548"/>
                <a:gd name="T95" fmla="*/ 1060 h 1346"/>
                <a:gd name="T96" fmla="*/ 334 w 548"/>
                <a:gd name="T97" fmla="*/ 1110 h 1346"/>
                <a:gd name="T98" fmla="*/ 344 w 548"/>
                <a:gd name="T99" fmla="*/ 1045 h 1346"/>
                <a:gd name="T100" fmla="*/ 323 w 548"/>
                <a:gd name="T101" fmla="*/ 1105 h 1346"/>
                <a:gd name="T102" fmla="*/ 311 w 548"/>
                <a:gd name="T103" fmla="*/ 1110 h 1346"/>
                <a:gd name="T104" fmla="*/ 276 w 548"/>
                <a:gd name="T105" fmla="*/ 1112 h 1346"/>
                <a:gd name="T106" fmla="*/ 212 w 548"/>
                <a:gd name="T107" fmla="*/ 1156 h 1346"/>
                <a:gd name="T108" fmla="*/ 260 w 548"/>
                <a:gd name="T109" fmla="*/ 1151 h 1346"/>
                <a:gd name="T110" fmla="*/ 286 w 548"/>
                <a:gd name="T111" fmla="*/ 1233 h 1346"/>
                <a:gd name="T112" fmla="*/ 257 w 548"/>
                <a:gd name="T113" fmla="*/ 1332 h 1346"/>
                <a:gd name="T114" fmla="*/ 219 w 548"/>
                <a:gd name="T115" fmla="*/ 1324 h 1346"/>
                <a:gd name="T116" fmla="*/ 181 w 548"/>
                <a:gd name="T117" fmla="*/ 1316 h 1346"/>
                <a:gd name="T118" fmla="*/ 151 w 548"/>
                <a:gd name="T119" fmla="*/ 1262 h 1346"/>
                <a:gd name="T120" fmla="*/ 86 w 548"/>
                <a:gd name="T121" fmla="*/ 1251 h 1346"/>
                <a:gd name="T122" fmla="*/ 33 w 548"/>
                <a:gd name="T123" fmla="*/ 1015 h 1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8" h="1346">
                  <a:moveTo>
                    <a:pt x="0" y="871"/>
                  </a:moveTo>
                  <a:lnTo>
                    <a:pt x="7" y="853"/>
                  </a:lnTo>
                  <a:lnTo>
                    <a:pt x="14" y="842"/>
                  </a:lnTo>
                  <a:lnTo>
                    <a:pt x="18" y="840"/>
                  </a:lnTo>
                  <a:lnTo>
                    <a:pt x="18" y="846"/>
                  </a:lnTo>
                  <a:lnTo>
                    <a:pt x="15" y="850"/>
                  </a:lnTo>
                  <a:lnTo>
                    <a:pt x="14" y="856"/>
                  </a:lnTo>
                  <a:lnTo>
                    <a:pt x="12" y="863"/>
                  </a:lnTo>
                  <a:lnTo>
                    <a:pt x="15" y="871"/>
                  </a:lnTo>
                  <a:lnTo>
                    <a:pt x="15" y="876"/>
                  </a:lnTo>
                  <a:lnTo>
                    <a:pt x="15" y="877"/>
                  </a:lnTo>
                  <a:lnTo>
                    <a:pt x="17" y="880"/>
                  </a:lnTo>
                  <a:lnTo>
                    <a:pt x="23" y="887"/>
                  </a:lnTo>
                  <a:lnTo>
                    <a:pt x="23" y="892"/>
                  </a:lnTo>
                  <a:lnTo>
                    <a:pt x="25" y="892"/>
                  </a:lnTo>
                  <a:lnTo>
                    <a:pt x="33" y="890"/>
                  </a:lnTo>
                  <a:lnTo>
                    <a:pt x="35" y="890"/>
                  </a:lnTo>
                  <a:lnTo>
                    <a:pt x="38" y="893"/>
                  </a:lnTo>
                  <a:lnTo>
                    <a:pt x="42" y="897"/>
                  </a:lnTo>
                  <a:lnTo>
                    <a:pt x="45" y="903"/>
                  </a:lnTo>
                  <a:lnTo>
                    <a:pt x="48" y="911"/>
                  </a:lnTo>
                  <a:lnTo>
                    <a:pt x="50" y="918"/>
                  </a:lnTo>
                  <a:lnTo>
                    <a:pt x="53" y="932"/>
                  </a:lnTo>
                  <a:lnTo>
                    <a:pt x="57" y="942"/>
                  </a:lnTo>
                  <a:lnTo>
                    <a:pt x="60" y="942"/>
                  </a:lnTo>
                  <a:lnTo>
                    <a:pt x="60" y="937"/>
                  </a:lnTo>
                  <a:lnTo>
                    <a:pt x="65" y="939"/>
                  </a:lnTo>
                  <a:lnTo>
                    <a:pt x="68" y="939"/>
                  </a:lnTo>
                  <a:lnTo>
                    <a:pt x="75" y="932"/>
                  </a:lnTo>
                  <a:lnTo>
                    <a:pt x="75" y="927"/>
                  </a:lnTo>
                  <a:lnTo>
                    <a:pt x="73" y="929"/>
                  </a:lnTo>
                  <a:lnTo>
                    <a:pt x="68" y="932"/>
                  </a:lnTo>
                  <a:lnTo>
                    <a:pt x="63" y="932"/>
                  </a:lnTo>
                  <a:lnTo>
                    <a:pt x="60" y="931"/>
                  </a:lnTo>
                  <a:lnTo>
                    <a:pt x="57" y="924"/>
                  </a:lnTo>
                  <a:lnTo>
                    <a:pt x="55" y="916"/>
                  </a:lnTo>
                  <a:lnTo>
                    <a:pt x="57" y="908"/>
                  </a:lnTo>
                  <a:lnTo>
                    <a:pt x="60" y="903"/>
                  </a:lnTo>
                  <a:lnTo>
                    <a:pt x="60" y="895"/>
                  </a:lnTo>
                  <a:lnTo>
                    <a:pt x="52" y="890"/>
                  </a:lnTo>
                  <a:lnTo>
                    <a:pt x="50" y="890"/>
                  </a:lnTo>
                  <a:lnTo>
                    <a:pt x="42" y="885"/>
                  </a:lnTo>
                  <a:lnTo>
                    <a:pt x="37" y="882"/>
                  </a:lnTo>
                  <a:lnTo>
                    <a:pt x="33" y="877"/>
                  </a:lnTo>
                  <a:lnTo>
                    <a:pt x="28" y="874"/>
                  </a:lnTo>
                  <a:lnTo>
                    <a:pt x="25" y="866"/>
                  </a:lnTo>
                  <a:lnTo>
                    <a:pt x="25" y="863"/>
                  </a:lnTo>
                  <a:lnTo>
                    <a:pt x="23" y="861"/>
                  </a:lnTo>
                  <a:lnTo>
                    <a:pt x="22" y="856"/>
                  </a:lnTo>
                  <a:lnTo>
                    <a:pt x="23" y="851"/>
                  </a:lnTo>
                  <a:lnTo>
                    <a:pt x="25" y="850"/>
                  </a:lnTo>
                  <a:lnTo>
                    <a:pt x="32" y="846"/>
                  </a:lnTo>
                  <a:lnTo>
                    <a:pt x="38" y="843"/>
                  </a:lnTo>
                  <a:lnTo>
                    <a:pt x="40" y="838"/>
                  </a:lnTo>
                  <a:lnTo>
                    <a:pt x="40" y="832"/>
                  </a:lnTo>
                  <a:lnTo>
                    <a:pt x="37" y="824"/>
                  </a:lnTo>
                  <a:lnTo>
                    <a:pt x="35" y="819"/>
                  </a:lnTo>
                  <a:lnTo>
                    <a:pt x="33" y="811"/>
                  </a:lnTo>
                  <a:lnTo>
                    <a:pt x="27" y="806"/>
                  </a:lnTo>
                  <a:lnTo>
                    <a:pt x="28" y="803"/>
                  </a:lnTo>
                  <a:lnTo>
                    <a:pt x="37" y="800"/>
                  </a:lnTo>
                  <a:lnTo>
                    <a:pt x="42" y="793"/>
                  </a:lnTo>
                  <a:lnTo>
                    <a:pt x="43" y="782"/>
                  </a:lnTo>
                  <a:lnTo>
                    <a:pt x="45" y="772"/>
                  </a:lnTo>
                  <a:lnTo>
                    <a:pt x="43" y="762"/>
                  </a:lnTo>
                  <a:lnTo>
                    <a:pt x="40" y="754"/>
                  </a:lnTo>
                  <a:lnTo>
                    <a:pt x="42" y="743"/>
                  </a:lnTo>
                  <a:lnTo>
                    <a:pt x="38" y="741"/>
                  </a:lnTo>
                  <a:lnTo>
                    <a:pt x="38" y="732"/>
                  </a:lnTo>
                  <a:lnTo>
                    <a:pt x="35" y="717"/>
                  </a:lnTo>
                  <a:lnTo>
                    <a:pt x="35" y="702"/>
                  </a:lnTo>
                  <a:lnTo>
                    <a:pt x="35" y="693"/>
                  </a:lnTo>
                  <a:lnTo>
                    <a:pt x="30" y="694"/>
                  </a:lnTo>
                  <a:lnTo>
                    <a:pt x="28" y="693"/>
                  </a:lnTo>
                  <a:lnTo>
                    <a:pt x="25" y="693"/>
                  </a:lnTo>
                  <a:lnTo>
                    <a:pt x="22" y="689"/>
                  </a:lnTo>
                  <a:lnTo>
                    <a:pt x="20" y="681"/>
                  </a:lnTo>
                  <a:lnTo>
                    <a:pt x="23" y="681"/>
                  </a:lnTo>
                  <a:lnTo>
                    <a:pt x="27" y="681"/>
                  </a:lnTo>
                  <a:lnTo>
                    <a:pt x="30" y="683"/>
                  </a:lnTo>
                  <a:lnTo>
                    <a:pt x="35" y="683"/>
                  </a:lnTo>
                  <a:lnTo>
                    <a:pt x="40" y="678"/>
                  </a:lnTo>
                  <a:lnTo>
                    <a:pt x="45" y="675"/>
                  </a:lnTo>
                  <a:lnTo>
                    <a:pt x="52" y="668"/>
                  </a:lnTo>
                  <a:lnTo>
                    <a:pt x="57" y="662"/>
                  </a:lnTo>
                  <a:lnTo>
                    <a:pt x="57" y="660"/>
                  </a:lnTo>
                  <a:lnTo>
                    <a:pt x="57" y="659"/>
                  </a:lnTo>
                  <a:lnTo>
                    <a:pt x="58" y="656"/>
                  </a:lnTo>
                  <a:lnTo>
                    <a:pt x="60" y="652"/>
                  </a:lnTo>
                  <a:lnTo>
                    <a:pt x="61" y="647"/>
                  </a:lnTo>
                  <a:lnTo>
                    <a:pt x="63" y="644"/>
                  </a:lnTo>
                  <a:lnTo>
                    <a:pt x="63" y="639"/>
                  </a:lnTo>
                  <a:lnTo>
                    <a:pt x="65" y="634"/>
                  </a:lnTo>
                  <a:lnTo>
                    <a:pt x="65" y="631"/>
                  </a:lnTo>
                  <a:lnTo>
                    <a:pt x="63" y="625"/>
                  </a:lnTo>
                  <a:lnTo>
                    <a:pt x="60" y="618"/>
                  </a:lnTo>
                  <a:lnTo>
                    <a:pt x="58" y="613"/>
                  </a:lnTo>
                  <a:lnTo>
                    <a:pt x="57" y="607"/>
                  </a:lnTo>
                  <a:lnTo>
                    <a:pt x="52" y="599"/>
                  </a:lnTo>
                  <a:lnTo>
                    <a:pt x="55" y="596"/>
                  </a:lnTo>
                  <a:lnTo>
                    <a:pt x="57" y="594"/>
                  </a:lnTo>
                  <a:lnTo>
                    <a:pt x="60" y="592"/>
                  </a:lnTo>
                  <a:lnTo>
                    <a:pt x="63" y="591"/>
                  </a:lnTo>
                  <a:lnTo>
                    <a:pt x="66" y="588"/>
                  </a:lnTo>
                  <a:lnTo>
                    <a:pt x="66" y="584"/>
                  </a:lnTo>
                  <a:lnTo>
                    <a:pt x="68" y="581"/>
                  </a:lnTo>
                  <a:lnTo>
                    <a:pt x="68" y="576"/>
                  </a:lnTo>
                  <a:lnTo>
                    <a:pt x="68" y="563"/>
                  </a:lnTo>
                  <a:lnTo>
                    <a:pt x="66" y="554"/>
                  </a:lnTo>
                  <a:lnTo>
                    <a:pt x="66" y="547"/>
                  </a:lnTo>
                  <a:lnTo>
                    <a:pt x="70" y="544"/>
                  </a:lnTo>
                  <a:lnTo>
                    <a:pt x="75" y="542"/>
                  </a:lnTo>
                  <a:lnTo>
                    <a:pt x="78" y="539"/>
                  </a:lnTo>
                  <a:lnTo>
                    <a:pt x="80" y="544"/>
                  </a:lnTo>
                  <a:lnTo>
                    <a:pt x="80" y="547"/>
                  </a:lnTo>
                  <a:lnTo>
                    <a:pt x="85" y="547"/>
                  </a:lnTo>
                  <a:lnTo>
                    <a:pt x="85" y="544"/>
                  </a:lnTo>
                  <a:lnTo>
                    <a:pt x="81" y="541"/>
                  </a:lnTo>
                  <a:lnTo>
                    <a:pt x="81" y="536"/>
                  </a:lnTo>
                  <a:lnTo>
                    <a:pt x="85" y="534"/>
                  </a:lnTo>
                  <a:lnTo>
                    <a:pt x="86" y="534"/>
                  </a:lnTo>
                  <a:lnTo>
                    <a:pt x="90" y="537"/>
                  </a:lnTo>
                  <a:lnTo>
                    <a:pt x="93" y="539"/>
                  </a:lnTo>
                  <a:lnTo>
                    <a:pt x="96" y="537"/>
                  </a:lnTo>
                  <a:lnTo>
                    <a:pt x="101" y="534"/>
                  </a:lnTo>
                  <a:lnTo>
                    <a:pt x="103" y="531"/>
                  </a:lnTo>
                  <a:lnTo>
                    <a:pt x="101" y="531"/>
                  </a:lnTo>
                  <a:lnTo>
                    <a:pt x="98" y="533"/>
                  </a:lnTo>
                  <a:lnTo>
                    <a:pt x="93" y="533"/>
                  </a:lnTo>
                  <a:lnTo>
                    <a:pt x="90" y="531"/>
                  </a:lnTo>
                  <a:lnTo>
                    <a:pt x="86" y="526"/>
                  </a:lnTo>
                  <a:lnTo>
                    <a:pt x="88" y="523"/>
                  </a:lnTo>
                  <a:lnTo>
                    <a:pt x="91" y="521"/>
                  </a:lnTo>
                  <a:lnTo>
                    <a:pt x="93" y="520"/>
                  </a:lnTo>
                  <a:lnTo>
                    <a:pt x="95" y="518"/>
                  </a:lnTo>
                  <a:lnTo>
                    <a:pt x="98" y="518"/>
                  </a:lnTo>
                  <a:lnTo>
                    <a:pt x="103" y="521"/>
                  </a:lnTo>
                  <a:lnTo>
                    <a:pt x="106" y="521"/>
                  </a:lnTo>
                  <a:lnTo>
                    <a:pt x="106" y="518"/>
                  </a:lnTo>
                  <a:lnTo>
                    <a:pt x="103" y="516"/>
                  </a:lnTo>
                  <a:lnTo>
                    <a:pt x="101" y="516"/>
                  </a:lnTo>
                  <a:lnTo>
                    <a:pt x="96" y="515"/>
                  </a:lnTo>
                  <a:lnTo>
                    <a:pt x="96" y="511"/>
                  </a:lnTo>
                  <a:lnTo>
                    <a:pt x="98" y="510"/>
                  </a:lnTo>
                  <a:lnTo>
                    <a:pt x="101" y="508"/>
                  </a:lnTo>
                  <a:lnTo>
                    <a:pt x="104" y="507"/>
                  </a:lnTo>
                  <a:lnTo>
                    <a:pt x="108" y="507"/>
                  </a:lnTo>
                  <a:lnTo>
                    <a:pt x="109" y="505"/>
                  </a:lnTo>
                  <a:lnTo>
                    <a:pt x="106" y="503"/>
                  </a:lnTo>
                  <a:lnTo>
                    <a:pt x="101" y="503"/>
                  </a:lnTo>
                  <a:lnTo>
                    <a:pt x="103" y="502"/>
                  </a:lnTo>
                  <a:lnTo>
                    <a:pt x="104" y="500"/>
                  </a:lnTo>
                  <a:lnTo>
                    <a:pt x="109" y="502"/>
                  </a:lnTo>
                  <a:lnTo>
                    <a:pt x="111" y="502"/>
                  </a:lnTo>
                  <a:lnTo>
                    <a:pt x="113" y="503"/>
                  </a:lnTo>
                  <a:lnTo>
                    <a:pt x="114" y="505"/>
                  </a:lnTo>
                  <a:lnTo>
                    <a:pt x="119" y="507"/>
                  </a:lnTo>
                  <a:lnTo>
                    <a:pt x="123" y="507"/>
                  </a:lnTo>
                  <a:lnTo>
                    <a:pt x="126" y="508"/>
                  </a:lnTo>
                  <a:lnTo>
                    <a:pt x="128" y="511"/>
                  </a:lnTo>
                  <a:lnTo>
                    <a:pt x="133" y="516"/>
                  </a:lnTo>
                  <a:lnTo>
                    <a:pt x="139" y="516"/>
                  </a:lnTo>
                  <a:lnTo>
                    <a:pt x="146" y="515"/>
                  </a:lnTo>
                  <a:lnTo>
                    <a:pt x="151" y="516"/>
                  </a:lnTo>
                  <a:lnTo>
                    <a:pt x="154" y="516"/>
                  </a:lnTo>
                  <a:lnTo>
                    <a:pt x="154" y="520"/>
                  </a:lnTo>
                  <a:lnTo>
                    <a:pt x="156" y="524"/>
                  </a:lnTo>
                  <a:lnTo>
                    <a:pt x="156" y="528"/>
                  </a:lnTo>
                  <a:lnTo>
                    <a:pt x="156" y="531"/>
                  </a:lnTo>
                  <a:lnTo>
                    <a:pt x="156" y="534"/>
                  </a:lnTo>
                  <a:lnTo>
                    <a:pt x="156" y="547"/>
                  </a:lnTo>
                  <a:lnTo>
                    <a:pt x="157" y="549"/>
                  </a:lnTo>
                  <a:lnTo>
                    <a:pt x="159" y="552"/>
                  </a:lnTo>
                  <a:lnTo>
                    <a:pt x="164" y="554"/>
                  </a:lnTo>
                  <a:lnTo>
                    <a:pt x="167" y="555"/>
                  </a:lnTo>
                  <a:lnTo>
                    <a:pt x="169" y="560"/>
                  </a:lnTo>
                  <a:lnTo>
                    <a:pt x="174" y="567"/>
                  </a:lnTo>
                  <a:lnTo>
                    <a:pt x="179" y="570"/>
                  </a:lnTo>
                  <a:lnTo>
                    <a:pt x="179" y="565"/>
                  </a:lnTo>
                  <a:lnTo>
                    <a:pt x="179" y="562"/>
                  </a:lnTo>
                  <a:lnTo>
                    <a:pt x="177" y="560"/>
                  </a:lnTo>
                  <a:lnTo>
                    <a:pt x="174" y="558"/>
                  </a:lnTo>
                  <a:lnTo>
                    <a:pt x="172" y="557"/>
                  </a:lnTo>
                  <a:lnTo>
                    <a:pt x="171" y="554"/>
                  </a:lnTo>
                  <a:lnTo>
                    <a:pt x="166" y="550"/>
                  </a:lnTo>
                  <a:lnTo>
                    <a:pt x="161" y="547"/>
                  </a:lnTo>
                  <a:lnTo>
                    <a:pt x="159" y="542"/>
                  </a:lnTo>
                  <a:lnTo>
                    <a:pt x="159" y="536"/>
                  </a:lnTo>
                  <a:lnTo>
                    <a:pt x="161" y="529"/>
                  </a:lnTo>
                  <a:lnTo>
                    <a:pt x="159" y="524"/>
                  </a:lnTo>
                  <a:lnTo>
                    <a:pt x="159" y="520"/>
                  </a:lnTo>
                  <a:lnTo>
                    <a:pt x="159" y="516"/>
                  </a:lnTo>
                  <a:lnTo>
                    <a:pt x="159" y="513"/>
                  </a:lnTo>
                  <a:lnTo>
                    <a:pt x="161" y="513"/>
                  </a:lnTo>
                  <a:lnTo>
                    <a:pt x="161" y="511"/>
                  </a:lnTo>
                  <a:lnTo>
                    <a:pt x="162" y="510"/>
                  </a:lnTo>
                  <a:lnTo>
                    <a:pt x="166" y="507"/>
                  </a:lnTo>
                  <a:lnTo>
                    <a:pt x="167" y="507"/>
                  </a:lnTo>
                  <a:lnTo>
                    <a:pt x="171" y="505"/>
                  </a:lnTo>
                  <a:lnTo>
                    <a:pt x="174" y="505"/>
                  </a:lnTo>
                  <a:lnTo>
                    <a:pt x="176" y="502"/>
                  </a:lnTo>
                  <a:lnTo>
                    <a:pt x="176" y="497"/>
                  </a:lnTo>
                  <a:lnTo>
                    <a:pt x="176" y="490"/>
                  </a:lnTo>
                  <a:lnTo>
                    <a:pt x="181" y="489"/>
                  </a:lnTo>
                  <a:lnTo>
                    <a:pt x="181" y="492"/>
                  </a:lnTo>
                  <a:lnTo>
                    <a:pt x="184" y="492"/>
                  </a:lnTo>
                  <a:lnTo>
                    <a:pt x="190" y="492"/>
                  </a:lnTo>
                  <a:lnTo>
                    <a:pt x="194" y="497"/>
                  </a:lnTo>
                  <a:lnTo>
                    <a:pt x="195" y="494"/>
                  </a:lnTo>
                  <a:lnTo>
                    <a:pt x="194" y="490"/>
                  </a:lnTo>
                  <a:lnTo>
                    <a:pt x="192" y="486"/>
                  </a:lnTo>
                  <a:lnTo>
                    <a:pt x="192" y="484"/>
                  </a:lnTo>
                  <a:lnTo>
                    <a:pt x="190" y="481"/>
                  </a:lnTo>
                  <a:lnTo>
                    <a:pt x="192" y="476"/>
                  </a:lnTo>
                  <a:lnTo>
                    <a:pt x="194" y="479"/>
                  </a:lnTo>
                  <a:lnTo>
                    <a:pt x="194" y="482"/>
                  </a:lnTo>
                  <a:lnTo>
                    <a:pt x="199" y="487"/>
                  </a:lnTo>
                  <a:lnTo>
                    <a:pt x="200" y="492"/>
                  </a:lnTo>
                  <a:lnTo>
                    <a:pt x="205" y="494"/>
                  </a:lnTo>
                  <a:lnTo>
                    <a:pt x="207" y="490"/>
                  </a:lnTo>
                  <a:lnTo>
                    <a:pt x="204" y="486"/>
                  </a:lnTo>
                  <a:lnTo>
                    <a:pt x="200" y="482"/>
                  </a:lnTo>
                  <a:lnTo>
                    <a:pt x="200" y="478"/>
                  </a:lnTo>
                  <a:lnTo>
                    <a:pt x="207" y="481"/>
                  </a:lnTo>
                  <a:lnTo>
                    <a:pt x="207" y="476"/>
                  </a:lnTo>
                  <a:lnTo>
                    <a:pt x="199" y="469"/>
                  </a:lnTo>
                  <a:lnTo>
                    <a:pt x="199" y="468"/>
                  </a:lnTo>
                  <a:lnTo>
                    <a:pt x="199" y="465"/>
                  </a:lnTo>
                  <a:lnTo>
                    <a:pt x="199" y="460"/>
                  </a:lnTo>
                  <a:lnTo>
                    <a:pt x="200" y="455"/>
                  </a:lnTo>
                  <a:lnTo>
                    <a:pt x="207" y="453"/>
                  </a:lnTo>
                  <a:lnTo>
                    <a:pt x="204" y="452"/>
                  </a:lnTo>
                  <a:lnTo>
                    <a:pt x="202" y="448"/>
                  </a:lnTo>
                  <a:lnTo>
                    <a:pt x="202" y="444"/>
                  </a:lnTo>
                  <a:lnTo>
                    <a:pt x="200" y="439"/>
                  </a:lnTo>
                  <a:lnTo>
                    <a:pt x="205" y="439"/>
                  </a:lnTo>
                  <a:lnTo>
                    <a:pt x="204" y="435"/>
                  </a:lnTo>
                  <a:lnTo>
                    <a:pt x="200" y="435"/>
                  </a:lnTo>
                  <a:lnTo>
                    <a:pt x="197" y="434"/>
                  </a:lnTo>
                  <a:lnTo>
                    <a:pt x="195" y="431"/>
                  </a:lnTo>
                  <a:lnTo>
                    <a:pt x="194" y="424"/>
                  </a:lnTo>
                  <a:lnTo>
                    <a:pt x="197" y="424"/>
                  </a:lnTo>
                  <a:lnTo>
                    <a:pt x="199" y="416"/>
                  </a:lnTo>
                  <a:lnTo>
                    <a:pt x="200" y="411"/>
                  </a:lnTo>
                  <a:lnTo>
                    <a:pt x="197" y="411"/>
                  </a:lnTo>
                  <a:lnTo>
                    <a:pt x="197" y="406"/>
                  </a:lnTo>
                  <a:lnTo>
                    <a:pt x="194" y="401"/>
                  </a:lnTo>
                  <a:lnTo>
                    <a:pt x="197" y="401"/>
                  </a:lnTo>
                  <a:lnTo>
                    <a:pt x="199" y="398"/>
                  </a:lnTo>
                  <a:lnTo>
                    <a:pt x="200" y="393"/>
                  </a:lnTo>
                  <a:lnTo>
                    <a:pt x="199" y="392"/>
                  </a:lnTo>
                  <a:lnTo>
                    <a:pt x="197" y="395"/>
                  </a:lnTo>
                  <a:lnTo>
                    <a:pt x="194" y="398"/>
                  </a:lnTo>
                  <a:lnTo>
                    <a:pt x="190" y="395"/>
                  </a:lnTo>
                  <a:lnTo>
                    <a:pt x="187" y="397"/>
                  </a:lnTo>
                  <a:lnTo>
                    <a:pt x="186" y="393"/>
                  </a:lnTo>
                  <a:lnTo>
                    <a:pt x="181" y="392"/>
                  </a:lnTo>
                  <a:lnTo>
                    <a:pt x="176" y="390"/>
                  </a:lnTo>
                  <a:lnTo>
                    <a:pt x="177" y="389"/>
                  </a:lnTo>
                  <a:lnTo>
                    <a:pt x="181" y="385"/>
                  </a:lnTo>
                  <a:lnTo>
                    <a:pt x="186" y="385"/>
                  </a:lnTo>
                  <a:lnTo>
                    <a:pt x="189" y="387"/>
                  </a:lnTo>
                  <a:lnTo>
                    <a:pt x="187" y="380"/>
                  </a:lnTo>
                  <a:lnTo>
                    <a:pt x="194" y="377"/>
                  </a:lnTo>
                  <a:lnTo>
                    <a:pt x="202" y="380"/>
                  </a:lnTo>
                  <a:lnTo>
                    <a:pt x="209" y="384"/>
                  </a:lnTo>
                  <a:lnTo>
                    <a:pt x="207" y="380"/>
                  </a:lnTo>
                  <a:lnTo>
                    <a:pt x="204" y="377"/>
                  </a:lnTo>
                  <a:lnTo>
                    <a:pt x="199" y="376"/>
                  </a:lnTo>
                  <a:lnTo>
                    <a:pt x="197" y="371"/>
                  </a:lnTo>
                  <a:lnTo>
                    <a:pt x="202" y="369"/>
                  </a:lnTo>
                  <a:lnTo>
                    <a:pt x="200" y="363"/>
                  </a:lnTo>
                  <a:lnTo>
                    <a:pt x="210" y="367"/>
                  </a:lnTo>
                  <a:lnTo>
                    <a:pt x="217" y="367"/>
                  </a:lnTo>
                  <a:lnTo>
                    <a:pt x="210" y="363"/>
                  </a:lnTo>
                  <a:lnTo>
                    <a:pt x="217" y="363"/>
                  </a:lnTo>
                  <a:lnTo>
                    <a:pt x="214" y="358"/>
                  </a:lnTo>
                  <a:lnTo>
                    <a:pt x="219" y="355"/>
                  </a:lnTo>
                  <a:lnTo>
                    <a:pt x="225" y="355"/>
                  </a:lnTo>
                  <a:lnTo>
                    <a:pt x="224" y="353"/>
                  </a:lnTo>
                  <a:lnTo>
                    <a:pt x="222" y="348"/>
                  </a:lnTo>
                  <a:lnTo>
                    <a:pt x="217" y="350"/>
                  </a:lnTo>
                  <a:lnTo>
                    <a:pt x="215" y="353"/>
                  </a:lnTo>
                  <a:lnTo>
                    <a:pt x="212" y="356"/>
                  </a:lnTo>
                  <a:lnTo>
                    <a:pt x="209" y="358"/>
                  </a:lnTo>
                  <a:lnTo>
                    <a:pt x="207" y="356"/>
                  </a:lnTo>
                  <a:lnTo>
                    <a:pt x="200" y="355"/>
                  </a:lnTo>
                  <a:lnTo>
                    <a:pt x="195" y="358"/>
                  </a:lnTo>
                  <a:lnTo>
                    <a:pt x="190" y="361"/>
                  </a:lnTo>
                  <a:lnTo>
                    <a:pt x="187" y="364"/>
                  </a:lnTo>
                  <a:lnTo>
                    <a:pt x="182" y="369"/>
                  </a:lnTo>
                  <a:lnTo>
                    <a:pt x="176" y="374"/>
                  </a:lnTo>
                  <a:lnTo>
                    <a:pt x="166" y="382"/>
                  </a:lnTo>
                  <a:lnTo>
                    <a:pt x="156" y="387"/>
                  </a:lnTo>
                  <a:lnTo>
                    <a:pt x="147" y="384"/>
                  </a:lnTo>
                  <a:lnTo>
                    <a:pt x="144" y="382"/>
                  </a:lnTo>
                  <a:lnTo>
                    <a:pt x="141" y="376"/>
                  </a:lnTo>
                  <a:lnTo>
                    <a:pt x="136" y="377"/>
                  </a:lnTo>
                  <a:lnTo>
                    <a:pt x="134" y="372"/>
                  </a:lnTo>
                  <a:lnTo>
                    <a:pt x="133" y="367"/>
                  </a:lnTo>
                  <a:lnTo>
                    <a:pt x="134" y="363"/>
                  </a:lnTo>
                  <a:lnTo>
                    <a:pt x="129" y="364"/>
                  </a:lnTo>
                  <a:lnTo>
                    <a:pt x="126" y="358"/>
                  </a:lnTo>
                  <a:lnTo>
                    <a:pt x="128" y="351"/>
                  </a:lnTo>
                  <a:lnTo>
                    <a:pt x="131" y="346"/>
                  </a:lnTo>
                  <a:lnTo>
                    <a:pt x="136" y="350"/>
                  </a:lnTo>
                  <a:lnTo>
                    <a:pt x="138" y="345"/>
                  </a:lnTo>
                  <a:lnTo>
                    <a:pt x="134" y="343"/>
                  </a:lnTo>
                  <a:lnTo>
                    <a:pt x="136" y="340"/>
                  </a:lnTo>
                  <a:lnTo>
                    <a:pt x="133" y="337"/>
                  </a:lnTo>
                  <a:lnTo>
                    <a:pt x="133" y="335"/>
                  </a:lnTo>
                  <a:lnTo>
                    <a:pt x="139" y="329"/>
                  </a:lnTo>
                  <a:lnTo>
                    <a:pt x="144" y="325"/>
                  </a:lnTo>
                  <a:lnTo>
                    <a:pt x="152" y="321"/>
                  </a:lnTo>
                  <a:lnTo>
                    <a:pt x="164" y="317"/>
                  </a:lnTo>
                  <a:lnTo>
                    <a:pt x="167" y="319"/>
                  </a:lnTo>
                  <a:lnTo>
                    <a:pt x="171" y="319"/>
                  </a:lnTo>
                  <a:lnTo>
                    <a:pt x="177" y="321"/>
                  </a:lnTo>
                  <a:lnTo>
                    <a:pt x="182" y="325"/>
                  </a:lnTo>
                  <a:lnTo>
                    <a:pt x="187" y="329"/>
                  </a:lnTo>
                  <a:lnTo>
                    <a:pt x="192" y="329"/>
                  </a:lnTo>
                  <a:lnTo>
                    <a:pt x="197" y="330"/>
                  </a:lnTo>
                  <a:lnTo>
                    <a:pt x="200" y="332"/>
                  </a:lnTo>
                  <a:lnTo>
                    <a:pt x="200" y="329"/>
                  </a:lnTo>
                  <a:lnTo>
                    <a:pt x="197" y="325"/>
                  </a:lnTo>
                  <a:lnTo>
                    <a:pt x="189" y="319"/>
                  </a:lnTo>
                  <a:lnTo>
                    <a:pt x="194" y="316"/>
                  </a:lnTo>
                  <a:lnTo>
                    <a:pt x="194" y="312"/>
                  </a:lnTo>
                  <a:lnTo>
                    <a:pt x="194" y="309"/>
                  </a:lnTo>
                  <a:lnTo>
                    <a:pt x="200" y="309"/>
                  </a:lnTo>
                  <a:lnTo>
                    <a:pt x="205" y="311"/>
                  </a:lnTo>
                  <a:lnTo>
                    <a:pt x="210" y="312"/>
                  </a:lnTo>
                  <a:lnTo>
                    <a:pt x="219" y="314"/>
                  </a:lnTo>
                  <a:lnTo>
                    <a:pt x="219" y="309"/>
                  </a:lnTo>
                  <a:lnTo>
                    <a:pt x="215" y="308"/>
                  </a:lnTo>
                  <a:lnTo>
                    <a:pt x="210" y="306"/>
                  </a:lnTo>
                  <a:lnTo>
                    <a:pt x="205" y="306"/>
                  </a:lnTo>
                  <a:lnTo>
                    <a:pt x="202" y="304"/>
                  </a:lnTo>
                  <a:lnTo>
                    <a:pt x="200" y="303"/>
                  </a:lnTo>
                  <a:lnTo>
                    <a:pt x="199" y="303"/>
                  </a:lnTo>
                  <a:lnTo>
                    <a:pt x="192" y="301"/>
                  </a:lnTo>
                  <a:lnTo>
                    <a:pt x="194" y="298"/>
                  </a:lnTo>
                  <a:lnTo>
                    <a:pt x="199" y="296"/>
                  </a:lnTo>
                  <a:lnTo>
                    <a:pt x="202" y="296"/>
                  </a:lnTo>
                  <a:lnTo>
                    <a:pt x="207" y="296"/>
                  </a:lnTo>
                  <a:lnTo>
                    <a:pt x="210" y="300"/>
                  </a:lnTo>
                  <a:lnTo>
                    <a:pt x="212" y="303"/>
                  </a:lnTo>
                  <a:lnTo>
                    <a:pt x="215" y="304"/>
                  </a:lnTo>
                  <a:lnTo>
                    <a:pt x="222" y="304"/>
                  </a:lnTo>
                  <a:lnTo>
                    <a:pt x="225" y="303"/>
                  </a:lnTo>
                  <a:lnTo>
                    <a:pt x="222" y="303"/>
                  </a:lnTo>
                  <a:lnTo>
                    <a:pt x="217" y="301"/>
                  </a:lnTo>
                  <a:lnTo>
                    <a:pt x="215" y="298"/>
                  </a:lnTo>
                  <a:lnTo>
                    <a:pt x="210" y="293"/>
                  </a:lnTo>
                  <a:lnTo>
                    <a:pt x="214" y="290"/>
                  </a:lnTo>
                  <a:lnTo>
                    <a:pt x="209" y="288"/>
                  </a:lnTo>
                  <a:lnTo>
                    <a:pt x="205" y="288"/>
                  </a:lnTo>
                  <a:lnTo>
                    <a:pt x="209" y="285"/>
                  </a:lnTo>
                  <a:lnTo>
                    <a:pt x="204" y="287"/>
                  </a:lnTo>
                  <a:lnTo>
                    <a:pt x="199" y="288"/>
                  </a:lnTo>
                  <a:lnTo>
                    <a:pt x="197" y="291"/>
                  </a:lnTo>
                  <a:lnTo>
                    <a:pt x="192" y="295"/>
                  </a:lnTo>
                  <a:lnTo>
                    <a:pt x="189" y="300"/>
                  </a:lnTo>
                  <a:lnTo>
                    <a:pt x="184" y="306"/>
                  </a:lnTo>
                  <a:lnTo>
                    <a:pt x="181" y="304"/>
                  </a:lnTo>
                  <a:lnTo>
                    <a:pt x="177" y="303"/>
                  </a:lnTo>
                  <a:lnTo>
                    <a:pt x="179" y="301"/>
                  </a:lnTo>
                  <a:lnTo>
                    <a:pt x="176" y="298"/>
                  </a:lnTo>
                  <a:lnTo>
                    <a:pt x="177" y="291"/>
                  </a:lnTo>
                  <a:lnTo>
                    <a:pt x="181" y="288"/>
                  </a:lnTo>
                  <a:lnTo>
                    <a:pt x="186" y="287"/>
                  </a:lnTo>
                  <a:lnTo>
                    <a:pt x="190" y="288"/>
                  </a:lnTo>
                  <a:lnTo>
                    <a:pt x="194" y="288"/>
                  </a:lnTo>
                  <a:lnTo>
                    <a:pt x="197" y="285"/>
                  </a:lnTo>
                  <a:lnTo>
                    <a:pt x="200" y="280"/>
                  </a:lnTo>
                  <a:lnTo>
                    <a:pt x="197" y="278"/>
                  </a:lnTo>
                  <a:lnTo>
                    <a:pt x="194" y="282"/>
                  </a:lnTo>
                  <a:lnTo>
                    <a:pt x="189" y="285"/>
                  </a:lnTo>
                  <a:lnTo>
                    <a:pt x="186" y="282"/>
                  </a:lnTo>
                  <a:lnTo>
                    <a:pt x="182" y="283"/>
                  </a:lnTo>
                  <a:lnTo>
                    <a:pt x="181" y="278"/>
                  </a:lnTo>
                  <a:lnTo>
                    <a:pt x="182" y="274"/>
                  </a:lnTo>
                  <a:lnTo>
                    <a:pt x="176" y="274"/>
                  </a:lnTo>
                  <a:lnTo>
                    <a:pt x="174" y="277"/>
                  </a:lnTo>
                  <a:lnTo>
                    <a:pt x="176" y="283"/>
                  </a:lnTo>
                  <a:lnTo>
                    <a:pt x="172" y="290"/>
                  </a:lnTo>
                  <a:lnTo>
                    <a:pt x="166" y="291"/>
                  </a:lnTo>
                  <a:lnTo>
                    <a:pt x="164" y="285"/>
                  </a:lnTo>
                  <a:lnTo>
                    <a:pt x="162" y="285"/>
                  </a:lnTo>
                  <a:lnTo>
                    <a:pt x="161" y="278"/>
                  </a:lnTo>
                  <a:lnTo>
                    <a:pt x="164" y="275"/>
                  </a:lnTo>
                  <a:lnTo>
                    <a:pt x="169" y="277"/>
                  </a:lnTo>
                  <a:lnTo>
                    <a:pt x="172" y="275"/>
                  </a:lnTo>
                  <a:lnTo>
                    <a:pt x="169" y="274"/>
                  </a:lnTo>
                  <a:lnTo>
                    <a:pt x="164" y="270"/>
                  </a:lnTo>
                  <a:lnTo>
                    <a:pt x="159" y="272"/>
                  </a:lnTo>
                  <a:lnTo>
                    <a:pt x="159" y="267"/>
                  </a:lnTo>
                  <a:lnTo>
                    <a:pt x="162" y="262"/>
                  </a:lnTo>
                  <a:lnTo>
                    <a:pt x="157" y="262"/>
                  </a:lnTo>
                  <a:lnTo>
                    <a:pt x="154" y="266"/>
                  </a:lnTo>
                  <a:lnTo>
                    <a:pt x="151" y="264"/>
                  </a:lnTo>
                  <a:lnTo>
                    <a:pt x="154" y="261"/>
                  </a:lnTo>
                  <a:lnTo>
                    <a:pt x="154" y="257"/>
                  </a:lnTo>
                  <a:lnTo>
                    <a:pt x="159" y="253"/>
                  </a:lnTo>
                  <a:lnTo>
                    <a:pt x="159" y="251"/>
                  </a:lnTo>
                  <a:lnTo>
                    <a:pt x="159" y="248"/>
                  </a:lnTo>
                  <a:lnTo>
                    <a:pt x="154" y="248"/>
                  </a:lnTo>
                  <a:lnTo>
                    <a:pt x="151" y="249"/>
                  </a:lnTo>
                  <a:lnTo>
                    <a:pt x="151" y="244"/>
                  </a:lnTo>
                  <a:lnTo>
                    <a:pt x="149" y="241"/>
                  </a:lnTo>
                  <a:lnTo>
                    <a:pt x="151" y="236"/>
                  </a:lnTo>
                  <a:lnTo>
                    <a:pt x="149" y="230"/>
                  </a:lnTo>
                  <a:lnTo>
                    <a:pt x="154" y="233"/>
                  </a:lnTo>
                  <a:lnTo>
                    <a:pt x="156" y="228"/>
                  </a:lnTo>
                  <a:lnTo>
                    <a:pt x="154" y="225"/>
                  </a:lnTo>
                  <a:lnTo>
                    <a:pt x="151" y="225"/>
                  </a:lnTo>
                  <a:lnTo>
                    <a:pt x="147" y="223"/>
                  </a:lnTo>
                  <a:lnTo>
                    <a:pt x="144" y="222"/>
                  </a:lnTo>
                  <a:lnTo>
                    <a:pt x="141" y="219"/>
                  </a:lnTo>
                  <a:lnTo>
                    <a:pt x="138" y="212"/>
                  </a:lnTo>
                  <a:lnTo>
                    <a:pt x="133" y="204"/>
                  </a:lnTo>
                  <a:lnTo>
                    <a:pt x="129" y="198"/>
                  </a:lnTo>
                  <a:lnTo>
                    <a:pt x="126" y="193"/>
                  </a:lnTo>
                  <a:lnTo>
                    <a:pt x="123" y="186"/>
                  </a:lnTo>
                  <a:lnTo>
                    <a:pt x="123" y="177"/>
                  </a:lnTo>
                  <a:lnTo>
                    <a:pt x="124" y="165"/>
                  </a:lnTo>
                  <a:lnTo>
                    <a:pt x="131" y="152"/>
                  </a:lnTo>
                  <a:lnTo>
                    <a:pt x="141" y="151"/>
                  </a:lnTo>
                  <a:lnTo>
                    <a:pt x="141" y="152"/>
                  </a:lnTo>
                  <a:lnTo>
                    <a:pt x="141" y="154"/>
                  </a:lnTo>
                  <a:lnTo>
                    <a:pt x="141" y="160"/>
                  </a:lnTo>
                  <a:lnTo>
                    <a:pt x="139" y="165"/>
                  </a:lnTo>
                  <a:lnTo>
                    <a:pt x="143" y="167"/>
                  </a:lnTo>
                  <a:lnTo>
                    <a:pt x="144" y="162"/>
                  </a:lnTo>
                  <a:lnTo>
                    <a:pt x="144" y="157"/>
                  </a:lnTo>
                  <a:lnTo>
                    <a:pt x="146" y="162"/>
                  </a:lnTo>
                  <a:lnTo>
                    <a:pt x="146" y="165"/>
                  </a:lnTo>
                  <a:lnTo>
                    <a:pt x="146" y="168"/>
                  </a:lnTo>
                  <a:lnTo>
                    <a:pt x="144" y="173"/>
                  </a:lnTo>
                  <a:lnTo>
                    <a:pt x="144" y="175"/>
                  </a:lnTo>
                  <a:lnTo>
                    <a:pt x="144" y="181"/>
                  </a:lnTo>
                  <a:lnTo>
                    <a:pt x="144" y="186"/>
                  </a:lnTo>
                  <a:lnTo>
                    <a:pt x="146" y="191"/>
                  </a:lnTo>
                  <a:lnTo>
                    <a:pt x="149" y="194"/>
                  </a:lnTo>
                  <a:lnTo>
                    <a:pt x="146" y="198"/>
                  </a:lnTo>
                  <a:lnTo>
                    <a:pt x="144" y="204"/>
                  </a:lnTo>
                  <a:lnTo>
                    <a:pt x="147" y="202"/>
                  </a:lnTo>
                  <a:lnTo>
                    <a:pt x="151" y="198"/>
                  </a:lnTo>
                  <a:lnTo>
                    <a:pt x="157" y="193"/>
                  </a:lnTo>
                  <a:lnTo>
                    <a:pt x="161" y="198"/>
                  </a:lnTo>
                  <a:lnTo>
                    <a:pt x="166" y="199"/>
                  </a:lnTo>
                  <a:lnTo>
                    <a:pt x="162" y="196"/>
                  </a:lnTo>
                  <a:lnTo>
                    <a:pt x="162" y="193"/>
                  </a:lnTo>
                  <a:lnTo>
                    <a:pt x="161" y="189"/>
                  </a:lnTo>
                  <a:lnTo>
                    <a:pt x="157" y="188"/>
                  </a:lnTo>
                  <a:lnTo>
                    <a:pt x="154" y="186"/>
                  </a:lnTo>
                  <a:lnTo>
                    <a:pt x="147" y="183"/>
                  </a:lnTo>
                  <a:lnTo>
                    <a:pt x="147" y="177"/>
                  </a:lnTo>
                  <a:lnTo>
                    <a:pt x="149" y="170"/>
                  </a:lnTo>
                  <a:lnTo>
                    <a:pt x="147" y="168"/>
                  </a:lnTo>
                  <a:lnTo>
                    <a:pt x="151" y="164"/>
                  </a:lnTo>
                  <a:lnTo>
                    <a:pt x="154" y="156"/>
                  </a:lnTo>
                  <a:lnTo>
                    <a:pt x="159" y="154"/>
                  </a:lnTo>
                  <a:lnTo>
                    <a:pt x="162" y="160"/>
                  </a:lnTo>
                  <a:lnTo>
                    <a:pt x="166" y="165"/>
                  </a:lnTo>
                  <a:lnTo>
                    <a:pt x="171" y="168"/>
                  </a:lnTo>
                  <a:lnTo>
                    <a:pt x="177" y="172"/>
                  </a:lnTo>
                  <a:lnTo>
                    <a:pt x="181" y="175"/>
                  </a:lnTo>
                  <a:lnTo>
                    <a:pt x="181" y="183"/>
                  </a:lnTo>
                  <a:lnTo>
                    <a:pt x="186" y="183"/>
                  </a:lnTo>
                  <a:lnTo>
                    <a:pt x="194" y="185"/>
                  </a:lnTo>
                  <a:lnTo>
                    <a:pt x="194" y="183"/>
                  </a:lnTo>
                  <a:lnTo>
                    <a:pt x="189" y="178"/>
                  </a:lnTo>
                  <a:lnTo>
                    <a:pt x="187" y="175"/>
                  </a:lnTo>
                  <a:lnTo>
                    <a:pt x="181" y="170"/>
                  </a:lnTo>
                  <a:lnTo>
                    <a:pt x="184" y="167"/>
                  </a:lnTo>
                  <a:lnTo>
                    <a:pt x="187" y="165"/>
                  </a:lnTo>
                  <a:lnTo>
                    <a:pt x="186" y="164"/>
                  </a:lnTo>
                  <a:lnTo>
                    <a:pt x="179" y="162"/>
                  </a:lnTo>
                  <a:lnTo>
                    <a:pt x="177" y="159"/>
                  </a:lnTo>
                  <a:lnTo>
                    <a:pt x="177" y="152"/>
                  </a:lnTo>
                  <a:lnTo>
                    <a:pt x="181" y="147"/>
                  </a:lnTo>
                  <a:lnTo>
                    <a:pt x="184" y="152"/>
                  </a:lnTo>
                  <a:lnTo>
                    <a:pt x="184" y="147"/>
                  </a:lnTo>
                  <a:lnTo>
                    <a:pt x="187" y="143"/>
                  </a:lnTo>
                  <a:lnTo>
                    <a:pt x="192" y="138"/>
                  </a:lnTo>
                  <a:lnTo>
                    <a:pt x="190" y="131"/>
                  </a:lnTo>
                  <a:lnTo>
                    <a:pt x="190" y="125"/>
                  </a:lnTo>
                  <a:lnTo>
                    <a:pt x="187" y="128"/>
                  </a:lnTo>
                  <a:lnTo>
                    <a:pt x="186" y="130"/>
                  </a:lnTo>
                  <a:lnTo>
                    <a:pt x="184" y="133"/>
                  </a:lnTo>
                  <a:lnTo>
                    <a:pt x="186" y="136"/>
                  </a:lnTo>
                  <a:lnTo>
                    <a:pt x="182" y="143"/>
                  </a:lnTo>
                  <a:lnTo>
                    <a:pt x="179" y="146"/>
                  </a:lnTo>
                  <a:lnTo>
                    <a:pt x="176" y="146"/>
                  </a:lnTo>
                  <a:lnTo>
                    <a:pt x="176" y="143"/>
                  </a:lnTo>
                  <a:lnTo>
                    <a:pt x="174" y="139"/>
                  </a:lnTo>
                  <a:lnTo>
                    <a:pt x="171" y="136"/>
                  </a:lnTo>
                  <a:lnTo>
                    <a:pt x="167" y="136"/>
                  </a:lnTo>
                  <a:lnTo>
                    <a:pt x="164" y="136"/>
                  </a:lnTo>
                  <a:lnTo>
                    <a:pt x="157" y="134"/>
                  </a:lnTo>
                  <a:lnTo>
                    <a:pt x="152" y="131"/>
                  </a:lnTo>
                  <a:lnTo>
                    <a:pt x="152" y="130"/>
                  </a:lnTo>
                  <a:lnTo>
                    <a:pt x="154" y="126"/>
                  </a:lnTo>
                  <a:lnTo>
                    <a:pt x="159" y="123"/>
                  </a:lnTo>
                  <a:lnTo>
                    <a:pt x="162" y="120"/>
                  </a:lnTo>
                  <a:lnTo>
                    <a:pt x="164" y="118"/>
                  </a:lnTo>
                  <a:lnTo>
                    <a:pt x="166" y="117"/>
                  </a:lnTo>
                  <a:lnTo>
                    <a:pt x="171" y="110"/>
                  </a:lnTo>
                  <a:lnTo>
                    <a:pt x="174" y="104"/>
                  </a:lnTo>
                  <a:lnTo>
                    <a:pt x="177" y="92"/>
                  </a:lnTo>
                  <a:lnTo>
                    <a:pt x="184" y="96"/>
                  </a:lnTo>
                  <a:lnTo>
                    <a:pt x="189" y="104"/>
                  </a:lnTo>
                  <a:lnTo>
                    <a:pt x="195" y="105"/>
                  </a:lnTo>
                  <a:lnTo>
                    <a:pt x="194" y="100"/>
                  </a:lnTo>
                  <a:lnTo>
                    <a:pt x="190" y="97"/>
                  </a:lnTo>
                  <a:lnTo>
                    <a:pt x="192" y="94"/>
                  </a:lnTo>
                  <a:lnTo>
                    <a:pt x="195" y="91"/>
                  </a:lnTo>
                  <a:lnTo>
                    <a:pt x="192" y="86"/>
                  </a:lnTo>
                  <a:lnTo>
                    <a:pt x="189" y="88"/>
                  </a:lnTo>
                  <a:lnTo>
                    <a:pt x="190" y="92"/>
                  </a:lnTo>
                  <a:lnTo>
                    <a:pt x="186" y="92"/>
                  </a:lnTo>
                  <a:lnTo>
                    <a:pt x="186" y="88"/>
                  </a:lnTo>
                  <a:lnTo>
                    <a:pt x="182" y="84"/>
                  </a:lnTo>
                  <a:lnTo>
                    <a:pt x="177" y="86"/>
                  </a:lnTo>
                  <a:lnTo>
                    <a:pt x="176" y="86"/>
                  </a:lnTo>
                  <a:lnTo>
                    <a:pt x="174" y="86"/>
                  </a:lnTo>
                  <a:lnTo>
                    <a:pt x="171" y="86"/>
                  </a:lnTo>
                  <a:lnTo>
                    <a:pt x="172" y="81"/>
                  </a:lnTo>
                  <a:lnTo>
                    <a:pt x="174" y="78"/>
                  </a:lnTo>
                  <a:lnTo>
                    <a:pt x="177" y="75"/>
                  </a:lnTo>
                  <a:lnTo>
                    <a:pt x="182" y="75"/>
                  </a:lnTo>
                  <a:lnTo>
                    <a:pt x="187" y="75"/>
                  </a:lnTo>
                  <a:lnTo>
                    <a:pt x="190" y="70"/>
                  </a:lnTo>
                  <a:lnTo>
                    <a:pt x="190" y="65"/>
                  </a:lnTo>
                  <a:lnTo>
                    <a:pt x="192" y="55"/>
                  </a:lnTo>
                  <a:lnTo>
                    <a:pt x="192" y="41"/>
                  </a:lnTo>
                  <a:lnTo>
                    <a:pt x="199" y="33"/>
                  </a:lnTo>
                  <a:lnTo>
                    <a:pt x="205" y="21"/>
                  </a:lnTo>
                  <a:lnTo>
                    <a:pt x="205" y="11"/>
                  </a:lnTo>
                  <a:lnTo>
                    <a:pt x="212" y="13"/>
                  </a:lnTo>
                  <a:lnTo>
                    <a:pt x="220" y="8"/>
                  </a:lnTo>
                  <a:lnTo>
                    <a:pt x="227" y="5"/>
                  </a:lnTo>
                  <a:lnTo>
                    <a:pt x="232" y="5"/>
                  </a:lnTo>
                  <a:lnTo>
                    <a:pt x="237" y="0"/>
                  </a:lnTo>
                  <a:lnTo>
                    <a:pt x="250" y="0"/>
                  </a:lnTo>
                  <a:lnTo>
                    <a:pt x="258" y="3"/>
                  </a:lnTo>
                  <a:lnTo>
                    <a:pt x="270" y="11"/>
                  </a:lnTo>
                  <a:lnTo>
                    <a:pt x="275" y="18"/>
                  </a:lnTo>
                  <a:lnTo>
                    <a:pt x="278" y="23"/>
                  </a:lnTo>
                  <a:lnTo>
                    <a:pt x="283" y="28"/>
                  </a:lnTo>
                  <a:lnTo>
                    <a:pt x="286" y="31"/>
                  </a:lnTo>
                  <a:lnTo>
                    <a:pt x="283" y="39"/>
                  </a:lnTo>
                  <a:lnTo>
                    <a:pt x="278" y="42"/>
                  </a:lnTo>
                  <a:lnTo>
                    <a:pt x="278" y="47"/>
                  </a:lnTo>
                  <a:lnTo>
                    <a:pt x="283" y="49"/>
                  </a:lnTo>
                  <a:lnTo>
                    <a:pt x="288" y="44"/>
                  </a:lnTo>
                  <a:lnTo>
                    <a:pt x="298" y="45"/>
                  </a:lnTo>
                  <a:lnTo>
                    <a:pt x="300" y="47"/>
                  </a:lnTo>
                  <a:lnTo>
                    <a:pt x="301" y="49"/>
                  </a:lnTo>
                  <a:lnTo>
                    <a:pt x="301" y="55"/>
                  </a:lnTo>
                  <a:lnTo>
                    <a:pt x="303" y="62"/>
                  </a:lnTo>
                  <a:lnTo>
                    <a:pt x="310" y="58"/>
                  </a:lnTo>
                  <a:lnTo>
                    <a:pt x="315" y="58"/>
                  </a:lnTo>
                  <a:lnTo>
                    <a:pt x="318" y="58"/>
                  </a:lnTo>
                  <a:lnTo>
                    <a:pt x="319" y="58"/>
                  </a:lnTo>
                  <a:lnTo>
                    <a:pt x="328" y="55"/>
                  </a:lnTo>
                  <a:lnTo>
                    <a:pt x="331" y="57"/>
                  </a:lnTo>
                  <a:lnTo>
                    <a:pt x="336" y="63"/>
                  </a:lnTo>
                  <a:lnTo>
                    <a:pt x="344" y="67"/>
                  </a:lnTo>
                  <a:lnTo>
                    <a:pt x="349" y="71"/>
                  </a:lnTo>
                  <a:lnTo>
                    <a:pt x="348" y="83"/>
                  </a:lnTo>
                  <a:lnTo>
                    <a:pt x="351" y="96"/>
                  </a:lnTo>
                  <a:lnTo>
                    <a:pt x="354" y="107"/>
                  </a:lnTo>
                  <a:lnTo>
                    <a:pt x="354" y="118"/>
                  </a:lnTo>
                  <a:lnTo>
                    <a:pt x="353" y="126"/>
                  </a:lnTo>
                  <a:lnTo>
                    <a:pt x="346" y="134"/>
                  </a:lnTo>
                  <a:lnTo>
                    <a:pt x="341" y="143"/>
                  </a:lnTo>
                  <a:lnTo>
                    <a:pt x="334" y="149"/>
                  </a:lnTo>
                  <a:lnTo>
                    <a:pt x="329" y="156"/>
                  </a:lnTo>
                  <a:lnTo>
                    <a:pt x="324" y="167"/>
                  </a:lnTo>
                  <a:lnTo>
                    <a:pt x="323" y="173"/>
                  </a:lnTo>
                  <a:lnTo>
                    <a:pt x="323" y="177"/>
                  </a:lnTo>
                  <a:lnTo>
                    <a:pt x="321" y="180"/>
                  </a:lnTo>
                  <a:lnTo>
                    <a:pt x="315" y="185"/>
                  </a:lnTo>
                  <a:lnTo>
                    <a:pt x="315" y="189"/>
                  </a:lnTo>
                  <a:lnTo>
                    <a:pt x="316" y="198"/>
                  </a:lnTo>
                  <a:lnTo>
                    <a:pt x="318" y="209"/>
                  </a:lnTo>
                  <a:lnTo>
                    <a:pt x="323" y="217"/>
                  </a:lnTo>
                  <a:lnTo>
                    <a:pt x="324" y="225"/>
                  </a:lnTo>
                  <a:lnTo>
                    <a:pt x="311" y="228"/>
                  </a:lnTo>
                  <a:lnTo>
                    <a:pt x="305" y="230"/>
                  </a:lnTo>
                  <a:lnTo>
                    <a:pt x="306" y="244"/>
                  </a:lnTo>
                  <a:lnTo>
                    <a:pt x="305" y="253"/>
                  </a:lnTo>
                  <a:lnTo>
                    <a:pt x="303" y="256"/>
                  </a:lnTo>
                  <a:lnTo>
                    <a:pt x="306" y="267"/>
                  </a:lnTo>
                  <a:lnTo>
                    <a:pt x="310" y="274"/>
                  </a:lnTo>
                  <a:lnTo>
                    <a:pt x="311" y="285"/>
                  </a:lnTo>
                  <a:lnTo>
                    <a:pt x="315" y="296"/>
                  </a:lnTo>
                  <a:lnTo>
                    <a:pt x="313" y="306"/>
                  </a:lnTo>
                  <a:lnTo>
                    <a:pt x="311" y="312"/>
                  </a:lnTo>
                  <a:lnTo>
                    <a:pt x="300" y="317"/>
                  </a:lnTo>
                  <a:lnTo>
                    <a:pt x="295" y="324"/>
                  </a:lnTo>
                  <a:lnTo>
                    <a:pt x="296" y="335"/>
                  </a:lnTo>
                  <a:lnTo>
                    <a:pt x="300" y="346"/>
                  </a:lnTo>
                  <a:lnTo>
                    <a:pt x="305" y="353"/>
                  </a:lnTo>
                  <a:lnTo>
                    <a:pt x="308" y="359"/>
                  </a:lnTo>
                  <a:lnTo>
                    <a:pt x="308" y="367"/>
                  </a:lnTo>
                  <a:lnTo>
                    <a:pt x="310" y="372"/>
                  </a:lnTo>
                  <a:lnTo>
                    <a:pt x="313" y="376"/>
                  </a:lnTo>
                  <a:lnTo>
                    <a:pt x="318" y="380"/>
                  </a:lnTo>
                  <a:lnTo>
                    <a:pt x="323" y="385"/>
                  </a:lnTo>
                  <a:lnTo>
                    <a:pt x="326" y="389"/>
                  </a:lnTo>
                  <a:lnTo>
                    <a:pt x="328" y="390"/>
                  </a:lnTo>
                  <a:lnTo>
                    <a:pt x="331" y="393"/>
                  </a:lnTo>
                  <a:lnTo>
                    <a:pt x="328" y="403"/>
                  </a:lnTo>
                  <a:lnTo>
                    <a:pt x="315" y="406"/>
                  </a:lnTo>
                  <a:lnTo>
                    <a:pt x="306" y="414"/>
                  </a:lnTo>
                  <a:lnTo>
                    <a:pt x="295" y="418"/>
                  </a:lnTo>
                  <a:lnTo>
                    <a:pt x="283" y="422"/>
                  </a:lnTo>
                  <a:lnTo>
                    <a:pt x="273" y="426"/>
                  </a:lnTo>
                  <a:lnTo>
                    <a:pt x="268" y="434"/>
                  </a:lnTo>
                  <a:lnTo>
                    <a:pt x="267" y="444"/>
                  </a:lnTo>
                  <a:lnTo>
                    <a:pt x="267" y="450"/>
                  </a:lnTo>
                  <a:lnTo>
                    <a:pt x="267" y="455"/>
                  </a:lnTo>
                  <a:lnTo>
                    <a:pt x="273" y="466"/>
                  </a:lnTo>
                  <a:lnTo>
                    <a:pt x="273" y="479"/>
                  </a:lnTo>
                  <a:lnTo>
                    <a:pt x="267" y="494"/>
                  </a:lnTo>
                  <a:lnTo>
                    <a:pt x="265" y="500"/>
                  </a:lnTo>
                  <a:lnTo>
                    <a:pt x="265" y="503"/>
                  </a:lnTo>
                  <a:lnTo>
                    <a:pt x="278" y="510"/>
                  </a:lnTo>
                  <a:lnTo>
                    <a:pt x="305" y="516"/>
                  </a:lnTo>
                  <a:lnTo>
                    <a:pt x="318" y="521"/>
                  </a:lnTo>
                  <a:lnTo>
                    <a:pt x="328" y="523"/>
                  </a:lnTo>
                  <a:lnTo>
                    <a:pt x="333" y="529"/>
                  </a:lnTo>
                  <a:lnTo>
                    <a:pt x="334" y="534"/>
                  </a:lnTo>
                  <a:lnTo>
                    <a:pt x="334" y="539"/>
                  </a:lnTo>
                  <a:lnTo>
                    <a:pt x="339" y="544"/>
                  </a:lnTo>
                  <a:lnTo>
                    <a:pt x="346" y="545"/>
                  </a:lnTo>
                  <a:lnTo>
                    <a:pt x="362" y="550"/>
                  </a:lnTo>
                  <a:lnTo>
                    <a:pt x="372" y="568"/>
                  </a:lnTo>
                  <a:lnTo>
                    <a:pt x="382" y="579"/>
                  </a:lnTo>
                  <a:lnTo>
                    <a:pt x="386" y="592"/>
                  </a:lnTo>
                  <a:lnTo>
                    <a:pt x="401" y="607"/>
                  </a:lnTo>
                  <a:lnTo>
                    <a:pt x="417" y="609"/>
                  </a:lnTo>
                  <a:lnTo>
                    <a:pt x="427" y="615"/>
                  </a:lnTo>
                  <a:lnTo>
                    <a:pt x="429" y="636"/>
                  </a:lnTo>
                  <a:lnTo>
                    <a:pt x="429" y="646"/>
                  </a:lnTo>
                  <a:lnTo>
                    <a:pt x="429" y="672"/>
                  </a:lnTo>
                  <a:lnTo>
                    <a:pt x="427" y="685"/>
                  </a:lnTo>
                  <a:lnTo>
                    <a:pt x="427" y="688"/>
                  </a:lnTo>
                  <a:lnTo>
                    <a:pt x="427" y="694"/>
                  </a:lnTo>
                  <a:lnTo>
                    <a:pt x="425" y="702"/>
                  </a:lnTo>
                  <a:lnTo>
                    <a:pt x="422" y="709"/>
                  </a:lnTo>
                  <a:lnTo>
                    <a:pt x="410" y="720"/>
                  </a:lnTo>
                  <a:lnTo>
                    <a:pt x="402" y="730"/>
                  </a:lnTo>
                  <a:lnTo>
                    <a:pt x="397" y="736"/>
                  </a:lnTo>
                  <a:lnTo>
                    <a:pt x="394" y="738"/>
                  </a:lnTo>
                  <a:lnTo>
                    <a:pt x="392" y="740"/>
                  </a:lnTo>
                  <a:lnTo>
                    <a:pt x="374" y="749"/>
                  </a:lnTo>
                  <a:lnTo>
                    <a:pt x="367" y="753"/>
                  </a:lnTo>
                  <a:lnTo>
                    <a:pt x="364" y="762"/>
                  </a:lnTo>
                  <a:lnTo>
                    <a:pt x="381" y="777"/>
                  </a:lnTo>
                  <a:lnTo>
                    <a:pt x="401" y="791"/>
                  </a:lnTo>
                  <a:lnTo>
                    <a:pt x="410" y="796"/>
                  </a:lnTo>
                  <a:lnTo>
                    <a:pt x="419" y="796"/>
                  </a:lnTo>
                  <a:lnTo>
                    <a:pt x="425" y="800"/>
                  </a:lnTo>
                  <a:lnTo>
                    <a:pt x="432" y="800"/>
                  </a:lnTo>
                  <a:lnTo>
                    <a:pt x="435" y="796"/>
                  </a:lnTo>
                  <a:lnTo>
                    <a:pt x="453" y="788"/>
                  </a:lnTo>
                  <a:lnTo>
                    <a:pt x="462" y="780"/>
                  </a:lnTo>
                  <a:lnTo>
                    <a:pt x="472" y="780"/>
                  </a:lnTo>
                  <a:lnTo>
                    <a:pt x="477" y="772"/>
                  </a:lnTo>
                  <a:lnTo>
                    <a:pt x="483" y="769"/>
                  </a:lnTo>
                  <a:lnTo>
                    <a:pt x="491" y="770"/>
                  </a:lnTo>
                  <a:lnTo>
                    <a:pt x="500" y="780"/>
                  </a:lnTo>
                  <a:lnTo>
                    <a:pt x="510" y="780"/>
                  </a:lnTo>
                  <a:lnTo>
                    <a:pt x="518" y="778"/>
                  </a:lnTo>
                  <a:lnTo>
                    <a:pt x="525" y="785"/>
                  </a:lnTo>
                  <a:lnTo>
                    <a:pt x="530" y="785"/>
                  </a:lnTo>
                  <a:lnTo>
                    <a:pt x="543" y="785"/>
                  </a:lnTo>
                  <a:lnTo>
                    <a:pt x="544" y="788"/>
                  </a:lnTo>
                  <a:lnTo>
                    <a:pt x="544" y="795"/>
                  </a:lnTo>
                  <a:lnTo>
                    <a:pt x="544" y="798"/>
                  </a:lnTo>
                  <a:lnTo>
                    <a:pt x="544" y="800"/>
                  </a:lnTo>
                  <a:lnTo>
                    <a:pt x="543" y="806"/>
                  </a:lnTo>
                  <a:lnTo>
                    <a:pt x="544" y="822"/>
                  </a:lnTo>
                  <a:lnTo>
                    <a:pt x="548" y="837"/>
                  </a:lnTo>
                  <a:lnTo>
                    <a:pt x="539" y="848"/>
                  </a:lnTo>
                  <a:lnTo>
                    <a:pt x="530" y="858"/>
                  </a:lnTo>
                  <a:lnTo>
                    <a:pt x="520" y="859"/>
                  </a:lnTo>
                  <a:lnTo>
                    <a:pt x="510" y="863"/>
                  </a:lnTo>
                  <a:lnTo>
                    <a:pt x="506" y="866"/>
                  </a:lnTo>
                  <a:lnTo>
                    <a:pt x="501" y="867"/>
                  </a:lnTo>
                  <a:lnTo>
                    <a:pt x="495" y="871"/>
                  </a:lnTo>
                  <a:lnTo>
                    <a:pt x="487" y="876"/>
                  </a:lnTo>
                  <a:lnTo>
                    <a:pt x="488" y="890"/>
                  </a:lnTo>
                  <a:lnTo>
                    <a:pt x="490" y="903"/>
                  </a:lnTo>
                  <a:lnTo>
                    <a:pt x="488" y="910"/>
                  </a:lnTo>
                  <a:lnTo>
                    <a:pt x="485" y="924"/>
                  </a:lnTo>
                  <a:lnTo>
                    <a:pt x="485" y="931"/>
                  </a:lnTo>
                  <a:lnTo>
                    <a:pt x="485" y="939"/>
                  </a:lnTo>
                  <a:lnTo>
                    <a:pt x="490" y="945"/>
                  </a:lnTo>
                  <a:lnTo>
                    <a:pt x="491" y="952"/>
                  </a:lnTo>
                  <a:lnTo>
                    <a:pt x="488" y="953"/>
                  </a:lnTo>
                  <a:lnTo>
                    <a:pt x="488" y="956"/>
                  </a:lnTo>
                  <a:lnTo>
                    <a:pt x="488" y="960"/>
                  </a:lnTo>
                  <a:lnTo>
                    <a:pt x="493" y="965"/>
                  </a:lnTo>
                  <a:lnTo>
                    <a:pt x="496" y="969"/>
                  </a:lnTo>
                  <a:lnTo>
                    <a:pt x="498" y="974"/>
                  </a:lnTo>
                  <a:lnTo>
                    <a:pt x="505" y="982"/>
                  </a:lnTo>
                  <a:lnTo>
                    <a:pt x="511" y="990"/>
                  </a:lnTo>
                  <a:lnTo>
                    <a:pt x="511" y="999"/>
                  </a:lnTo>
                  <a:lnTo>
                    <a:pt x="503" y="1007"/>
                  </a:lnTo>
                  <a:lnTo>
                    <a:pt x="500" y="1010"/>
                  </a:lnTo>
                  <a:lnTo>
                    <a:pt x="498" y="1013"/>
                  </a:lnTo>
                  <a:lnTo>
                    <a:pt x="498" y="1018"/>
                  </a:lnTo>
                  <a:lnTo>
                    <a:pt x="495" y="1021"/>
                  </a:lnTo>
                  <a:lnTo>
                    <a:pt x="487" y="1026"/>
                  </a:lnTo>
                  <a:lnTo>
                    <a:pt x="482" y="1033"/>
                  </a:lnTo>
                  <a:lnTo>
                    <a:pt x="485" y="1042"/>
                  </a:lnTo>
                  <a:lnTo>
                    <a:pt x="488" y="1045"/>
                  </a:lnTo>
                  <a:lnTo>
                    <a:pt x="493" y="1049"/>
                  </a:lnTo>
                  <a:lnTo>
                    <a:pt x="493" y="1054"/>
                  </a:lnTo>
                  <a:lnTo>
                    <a:pt x="491" y="1055"/>
                  </a:lnTo>
                  <a:lnTo>
                    <a:pt x="491" y="1057"/>
                  </a:lnTo>
                  <a:lnTo>
                    <a:pt x="493" y="1060"/>
                  </a:lnTo>
                  <a:lnTo>
                    <a:pt x="490" y="1067"/>
                  </a:lnTo>
                  <a:lnTo>
                    <a:pt x="487" y="1070"/>
                  </a:lnTo>
                  <a:lnTo>
                    <a:pt x="483" y="1071"/>
                  </a:lnTo>
                  <a:lnTo>
                    <a:pt x="480" y="1070"/>
                  </a:lnTo>
                  <a:lnTo>
                    <a:pt x="477" y="1062"/>
                  </a:lnTo>
                  <a:lnTo>
                    <a:pt x="478" y="1058"/>
                  </a:lnTo>
                  <a:lnTo>
                    <a:pt x="475" y="1060"/>
                  </a:lnTo>
                  <a:lnTo>
                    <a:pt x="473" y="1065"/>
                  </a:lnTo>
                  <a:lnTo>
                    <a:pt x="468" y="1070"/>
                  </a:lnTo>
                  <a:lnTo>
                    <a:pt x="462" y="1068"/>
                  </a:lnTo>
                  <a:lnTo>
                    <a:pt x="453" y="1070"/>
                  </a:lnTo>
                  <a:lnTo>
                    <a:pt x="453" y="1063"/>
                  </a:lnTo>
                  <a:lnTo>
                    <a:pt x="457" y="1058"/>
                  </a:lnTo>
                  <a:lnTo>
                    <a:pt x="458" y="1052"/>
                  </a:lnTo>
                  <a:lnTo>
                    <a:pt x="465" y="1044"/>
                  </a:lnTo>
                  <a:lnTo>
                    <a:pt x="460" y="1044"/>
                  </a:lnTo>
                  <a:lnTo>
                    <a:pt x="457" y="1044"/>
                  </a:lnTo>
                  <a:lnTo>
                    <a:pt x="457" y="1050"/>
                  </a:lnTo>
                  <a:lnTo>
                    <a:pt x="453" y="1060"/>
                  </a:lnTo>
                  <a:lnTo>
                    <a:pt x="450" y="1055"/>
                  </a:lnTo>
                  <a:lnTo>
                    <a:pt x="447" y="1050"/>
                  </a:lnTo>
                  <a:lnTo>
                    <a:pt x="445" y="1037"/>
                  </a:lnTo>
                  <a:lnTo>
                    <a:pt x="447" y="1031"/>
                  </a:lnTo>
                  <a:lnTo>
                    <a:pt x="445" y="1028"/>
                  </a:lnTo>
                  <a:lnTo>
                    <a:pt x="445" y="1023"/>
                  </a:lnTo>
                  <a:lnTo>
                    <a:pt x="448" y="1015"/>
                  </a:lnTo>
                  <a:lnTo>
                    <a:pt x="453" y="1007"/>
                  </a:lnTo>
                  <a:lnTo>
                    <a:pt x="452" y="1005"/>
                  </a:lnTo>
                  <a:lnTo>
                    <a:pt x="448" y="1007"/>
                  </a:lnTo>
                  <a:lnTo>
                    <a:pt x="445" y="1013"/>
                  </a:lnTo>
                  <a:lnTo>
                    <a:pt x="442" y="1021"/>
                  </a:lnTo>
                  <a:lnTo>
                    <a:pt x="439" y="1028"/>
                  </a:lnTo>
                  <a:lnTo>
                    <a:pt x="435" y="1023"/>
                  </a:lnTo>
                  <a:lnTo>
                    <a:pt x="437" y="1018"/>
                  </a:lnTo>
                  <a:lnTo>
                    <a:pt x="442" y="1015"/>
                  </a:lnTo>
                  <a:lnTo>
                    <a:pt x="437" y="1015"/>
                  </a:lnTo>
                  <a:lnTo>
                    <a:pt x="432" y="1015"/>
                  </a:lnTo>
                  <a:lnTo>
                    <a:pt x="429" y="1012"/>
                  </a:lnTo>
                  <a:lnTo>
                    <a:pt x="420" y="1012"/>
                  </a:lnTo>
                  <a:lnTo>
                    <a:pt x="419" y="1015"/>
                  </a:lnTo>
                  <a:lnTo>
                    <a:pt x="424" y="1015"/>
                  </a:lnTo>
                  <a:lnTo>
                    <a:pt x="425" y="1016"/>
                  </a:lnTo>
                  <a:lnTo>
                    <a:pt x="429" y="1018"/>
                  </a:lnTo>
                  <a:lnTo>
                    <a:pt x="432" y="1021"/>
                  </a:lnTo>
                  <a:lnTo>
                    <a:pt x="434" y="1024"/>
                  </a:lnTo>
                  <a:lnTo>
                    <a:pt x="439" y="1031"/>
                  </a:lnTo>
                  <a:lnTo>
                    <a:pt x="440" y="1039"/>
                  </a:lnTo>
                  <a:lnTo>
                    <a:pt x="445" y="1047"/>
                  </a:lnTo>
                  <a:lnTo>
                    <a:pt x="442" y="1054"/>
                  </a:lnTo>
                  <a:lnTo>
                    <a:pt x="442" y="1055"/>
                  </a:lnTo>
                  <a:lnTo>
                    <a:pt x="439" y="1060"/>
                  </a:lnTo>
                  <a:lnTo>
                    <a:pt x="434" y="1062"/>
                  </a:lnTo>
                  <a:lnTo>
                    <a:pt x="429" y="1063"/>
                  </a:lnTo>
                  <a:lnTo>
                    <a:pt x="425" y="1065"/>
                  </a:lnTo>
                  <a:lnTo>
                    <a:pt x="422" y="1070"/>
                  </a:lnTo>
                  <a:lnTo>
                    <a:pt x="427" y="1075"/>
                  </a:lnTo>
                  <a:lnTo>
                    <a:pt x="430" y="1081"/>
                  </a:lnTo>
                  <a:lnTo>
                    <a:pt x="427" y="1086"/>
                  </a:lnTo>
                  <a:lnTo>
                    <a:pt x="422" y="1091"/>
                  </a:lnTo>
                  <a:lnTo>
                    <a:pt x="415" y="1089"/>
                  </a:lnTo>
                  <a:lnTo>
                    <a:pt x="409" y="1092"/>
                  </a:lnTo>
                  <a:lnTo>
                    <a:pt x="407" y="1088"/>
                  </a:lnTo>
                  <a:lnTo>
                    <a:pt x="405" y="1079"/>
                  </a:lnTo>
                  <a:lnTo>
                    <a:pt x="402" y="1081"/>
                  </a:lnTo>
                  <a:lnTo>
                    <a:pt x="399" y="1088"/>
                  </a:lnTo>
                  <a:lnTo>
                    <a:pt x="396" y="1097"/>
                  </a:lnTo>
                  <a:lnTo>
                    <a:pt x="391" y="1096"/>
                  </a:lnTo>
                  <a:lnTo>
                    <a:pt x="389" y="1088"/>
                  </a:lnTo>
                  <a:lnTo>
                    <a:pt x="387" y="1076"/>
                  </a:lnTo>
                  <a:lnTo>
                    <a:pt x="384" y="1081"/>
                  </a:lnTo>
                  <a:lnTo>
                    <a:pt x="382" y="1088"/>
                  </a:lnTo>
                  <a:lnTo>
                    <a:pt x="384" y="1096"/>
                  </a:lnTo>
                  <a:lnTo>
                    <a:pt x="384" y="1102"/>
                  </a:lnTo>
                  <a:lnTo>
                    <a:pt x="381" y="1101"/>
                  </a:lnTo>
                  <a:lnTo>
                    <a:pt x="379" y="1096"/>
                  </a:lnTo>
                  <a:lnTo>
                    <a:pt x="374" y="1089"/>
                  </a:lnTo>
                  <a:lnTo>
                    <a:pt x="376" y="1081"/>
                  </a:lnTo>
                  <a:lnTo>
                    <a:pt x="377" y="1070"/>
                  </a:lnTo>
                  <a:lnTo>
                    <a:pt x="377" y="1065"/>
                  </a:lnTo>
                  <a:lnTo>
                    <a:pt x="374" y="1067"/>
                  </a:lnTo>
                  <a:lnTo>
                    <a:pt x="372" y="1073"/>
                  </a:lnTo>
                  <a:lnTo>
                    <a:pt x="371" y="1083"/>
                  </a:lnTo>
                  <a:lnTo>
                    <a:pt x="367" y="1083"/>
                  </a:lnTo>
                  <a:lnTo>
                    <a:pt x="362" y="1073"/>
                  </a:lnTo>
                  <a:lnTo>
                    <a:pt x="362" y="1060"/>
                  </a:lnTo>
                  <a:lnTo>
                    <a:pt x="364" y="1052"/>
                  </a:lnTo>
                  <a:lnTo>
                    <a:pt x="361" y="1052"/>
                  </a:lnTo>
                  <a:lnTo>
                    <a:pt x="358" y="1057"/>
                  </a:lnTo>
                  <a:lnTo>
                    <a:pt x="358" y="1060"/>
                  </a:lnTo>
                  <a:lnTo>
                    <a:pt x="359" y="1065"/>
                  </a:lnTo>
                  <a:lnTo>
                    <a:pt x="358" y="1071"/>
                  </a:lnTo>
                  <a:lnTo>
                    <a:pt x="361" y="1079"/>
                  </a:lnTo>
                  <a:lnTo>
                    <a:pt x="361" y="1089"/>
                  </a:lnTo>
                  <a:lnTo>
                    <a:pt x="358" y="1092"/>
                  </a:lnTo>
                  <a:lnTo>
                    <a:pt x="354" y="1092"/>
                  </a:lnTo>
                  <a:lnTo>
                    <a:pt x="354" y="1097"/>
                  </a:lnTo>
                  <a:lnTo>
                    <a:pt x="359" y="1104"/>
                  </a:lnTo>
                  <a:lnTo>
                    <a:pt x="356" y="1105"/>
                  </a:lnTo>
                  <a:lnTo>
                    <a:pt x="361" y="1112"/>
                  </a:lnTo>
                  <a:lnTo>
                    <a:pt x="362" y="1117"/>
                  </a:lnTo>
                  <a:lnTo>
                    <a:pt x="358" y="1120"/>
                  </a:lnTo>
                  <a:lnTo>
                    <a:pt x="353" y="1118"/>
                  </a:lnTo>
                  <a:lnTo>
                    <a:pt x="351" y="1115"/>
                  </a:lnTo>
                  <a:lnTo>
                    <a:pt x="346" y="1110"/>
                  </a:lnTo>
                  <a:lnTo>
                    <a:pt x="343" y="1110"/>
                  </a:lnTo>
                  <a:lnTo>
                    <a:pt x="334" y="1110"/>
                  </a:lnTo>
                  <a:lnTo>
                    <a:pt x="338" y="1113"/>
                  </a:lnTo>
                  <a:lnTo>
                    <a:pt x="344" y="1113"/>
                  </a:lnTo>
                  <a:lnTo>
                    <a:pt x="348" y="1115"/>
                  </a:lnTo>
                  <a:lnTo>
                    <a:pt x="348" y="1122"/>
                  </a:lnTo>
                  <a:lnTo>
                    <a:pt x="343" y="1126"/>
                  </a:lnTo>
                  <a:lnTo>
                    <a:pt x="339" y="1130"/>
                  </a:lnTo>
                  <a:lnTo>
                    <a:pt x="336" y="1126"/>
                  </a:lnTo>
                  <a:lnTo>
                    <a:pt x="333" y="1122"/>
                  </a:lnTo>
                  <a:lnTo>
                    <a:pt x="329" y="1109"/>
                  </a:lnTo>
                  <a:lnTo>
                    <a:pt x="331" y="1096"/>
                  </a:lnTo>
                  <a:lnTo>
                    <a:pt x="334" y="1081"/>
                  </a:lnTo>
                  <a:lnTo>
                    <a:pt x="338" y="1076"/>
                  </a:lnTo>
                  <a:lnTo>
                    <a:pt x="338" y="1073"/>
                  </a:lnTo>
                  <a:lnTo>
                    <a:pt x="339" y="1070"/>
                  </a:lnTo>
                  <a:lnTo>
                    <a:pt x="341" y="1062"/>
                  </a:lnTo>
                  <a:lnTo>
                    <a:pt x="343" y="1050"/>
                  </a:lnTo>
                  <a:lnTo>
                    <a:pt x="344" y="1045"/>
                  </a:lnTo>
                  <a:lnTo>
                    <a:pt x="339" y="1045"/>
                  </a:lnTo>
                  <a:lnTo>
                    <a:pt x="339" y="1039"/>
                  </a:lnTo>
                  <a:lnTo>
                    <a:pt x="338" y="1034"/>
                  </a:lnTo>
                  <a:lnTo>
                    <a:pt x="334" y="1037"/>
                  </a:lnTo>
                  <a:lnTo>
                    <a:pt x="334" y="1042"/>
                  </a:lnTo>
                  <a:lnTo>
                    <a:pt x="334" y="1047"/>
                  </a:lnTo>
                  <a:lnTo>
                    <a:pt x="336" y="1052"/>
                  </a:lnTo>
                  <a:lnTo>
                    <a:pt x="336" y="1057"/>
                  </a:lnTo>
                  <a:lnTo>
                    <a:pt x="336" y="1062"/>
                  </a:lnTo>
                  <a:lnTo>
                    <a:pt x="334" y="1067"/>
                  </a:lnTo>
                  <a:lnTo>
                    <a:pt x="333" y="1073"/>
                  </a:lnTo>
                  <a:lnTo>
                    <a:pt x="329" y="1079"/>
                  </a:lnTo>
                  <a:lnTo>
                    <a:pt x="328" y="1088"/>
                  </a:lnTo>
                  <a:lnTo>
                    <a:pt x="326" y="1097"/>
                  </a:lnTo>
                  <a:lnTo>
                    <a:pt x="326" y="1102"/>
                  </a:lnTo>
                  <a:lnTo>
                    <a:pt x="324" y="1109"/>
                  </a:lnTo>
                  <a:lnTo>
                    <a:pt x="323" y="1105"/>
                  </a:lnTo>
                  <a:lnTo>
                    <a:pt x="321" y="1099"/>
                  </a:lnTo>
                  <a:lnTo>
                    <a:pt x="318" y="1091"/>
                  </a:lnTo>
                  <a:lnTo>
                    <a:pt x="310" y="1089"/>
                  </a:lnTo>
                  <a:lnTo>
                    <a:pt x="313" y="1086"/>
                  </a:lnTo>
                  <a:lnTo>
                    <a:pt x="318" y="1083"/>
                  </a:lnTo>
                  <a:lnTo>
                    <a:pt x="321" y="1075"/>
                  </a:lnTo>
                  <a:lnTo>
                    <a:pt x="315" y="1071"/>
                  </a:lnTo>
                  <a:lnTo>
                    <a:pt x="313" y="1075"/>
                  </a:lnTo>
                  <a:lnTo>
                    <a:pt x="315" y="1079"/>
                  </a:lnTo>
                  <a:lnTo>
                    <a:pt x="310" y="1084"/>
                  </a:lnTo>
                  <a:lnTo>
                    <a:pt x="305" y="1088"/>
                  </a:lnTo>
                  <a:lnTo>
                    <a:pt x="306" y="1097"/>
                  </a:lnTo>
                  <a:lnTo>
                    <a:pt x="315" y="1099"/>
                  </a:lnTo>
                  <a:lnTo>
                    <a:pt x="319" y="1105"/>
                  </a:lnTo>
                  <a:lnTo>
                    <a:pt x="318" y="1113"/>
                  </a:lnTo>
                  <a:lnTo>
                    <a:pt x="313" y="1113"/>
                  </a:lnTo>
                  <a:lnTo>
                    <a:pt x="311" y="1110"/>
                  </a:lnTo>
                  <a:lnTo>
                    <a:pt x="306" y="1109"/>
                  </a:lnTo>
                  <a:lnTo>
                    <a:pt x="301" y="1104"/>
                  </a:lnTo>
                  <a:lnTo>
                    <a:pt x="300" y="1097"/>
                  </a:lnTo>
                  <a:lnTo>
                    <a:pt x="296" y="1097"/>
                  </a:lnTo>
                  <a:lnTo>
                    <a:pt x="295" y="1101"/>
                  </a:lnTo>
                  <a:lnTo>
                    <a:pt x="295" y="1104"/>
                  </a:lnTo>
                  <a:lnTo>
                    <a:pt x="293" y="1105"/>
                  </a:lnTo>
                  <a:lnTo>
                    <a:pt x="285" y="1107"/>
                  </a:lnTo>
                  <a:lnTo>
                    <a:pt x="276" y="1107"/>
                  </a:lnTo>
                  <a:lnTo>
                    <a:pt x="275" y="1105"/>
                  </a:lnTo>
                  <a:lnTo>
                    <a:pt x="270" y="1104"/>
                  </a:lnTo>
                  <a:lnTo>
                    <a:pt x="265" y="1104"/>
                  </a:lnTo>
                  <a:lnTo>
                    <a:pt x="265" y="1107"/>
                  </a:lnTo>
                  <a:lnTo>
                    <a:pt x="267" y="1109"/>
                  </a:lnTo>
                  <a:lnTo>
                    <a:pt x="268" y="1110"/>
                  </a:lnTo>
                  <a:lnTo>
                    <a:pt x="273" y="1110"/>
                  </a:lnTo>
                  <a:lnTo>
                    <a:pt x="276" y="1112"/>
                  </a:lnTo>
                  <a:lnTo>
                    <a:pt x="280" y="1117"/>
                  </a:lnTo>
                  <a:lnTo>
                    <a:pt x="281" y="1122"/>
                  </a:lnTo>
                  <a:lnTo>
                    <a:pt x="285" y="1126"/>
                  </a:lnTo>
                  <a:lnTo>
                    <a:pt x="291" y="1130"/>
                  </a:lnTo>
                  <a:lnTo>
                    <a:pt x="291" y="1138"/>
                  </a:lnTo>
                  <a:lnTo>
                    <a:pt x="288" y="1138"/>
                  </a:lnTo>
                  <a:lnTo>
                    <a:pt x="281" y="1134"/>
                  </a:lnTo>
                  <a:lnTo>
                    <a:pt x="275" y="1131"/>
                  </a:lnTo>
                  <a:lnTo>
                    <a:pt x="270" y="1131"/>
                  </a:lnTo>
                  <a:lnTo>
                    <a:pt x="265" y="1133"/>
                  </a:lnTo>
                  <a:lnTo>
                    <a:pt x="258" y="1136"/>
                  </a:lnTo>
                  <a:lnTo>
                    <a:pt x="250" y="1141"/>
                  </a:lnTo>
                  <a:lnTo>
                    <a:pt x="240" y="1146"/>
                  </a:lnTo>
                  <a:lnTo>
                    <a:pt x="235" y="1152"/>
                  </a:lnTo>
                  <a:lnTo>
                    <a:pt x="224" y="1154"/>
                  </a:lnTo>
                  <a:lnTo>
                    <a:pt x="215" y="1152"/>
                  </a:lnTo>
                  <a:lnTo>
                    <a:pt x="212" y="1156"/>
                  </a:lnTo>
                  <a:lnTo>
                    <a:pt x="215" y="1157"/>
                  </a:lnTo>
                  <a:lnTo>
                    <a:pt x="219" y="1157"/>
                  </a:lnTo>
                  <a:lnTo>
                    <a:pt x="224" y="1157"/>
                  </a:lnTo>
                  <a:lnTo>
                    <a:pt x="229" y="1164"/>
                  </a:lnTo>
                  <a:lnTo>
                    <a:pt x="225" y="1167"/>
                  </a:lnTo>
                  <a:lnTo>
                    <a:pt x="220" y="1177"/>
                  </a:lnTo>
                  <a:lnTo>
                    <a:pt x="225" y="1180"/>
                  </a:lnTo>
                  <a:lnTo>
                    <a:pt x="227" y="1177"/>
                  </a:lnTo>
                  <a:lnTo>
                    <a:pt x="227" y="1172"/>
                  </a:lnTo>
                  <a:lnTo>
                    <a:pt x="230" y="1168"/>
                  </a:lnTo>
                  <a:lnTo>
                    <a:pt x="232" y="1165"/>
                  </a:lnTo>
                  <a:lnTo>
                    <a:pt x="233" y="1162"/>
                  </a:lnTo>
                  <a:lnTo>
                    <a:pt x="240" y="1152"/>
                  </a:lnTo>
                  <a:lnTo>
                    <a:pt x="245" y="1149"/>
                  </a:lnTo>
                  <a:lnTo>
                    <a:pt x="250" y="1147"/>
                  </a:lnTo>
                  <a:lnTo>
                    <a:pt x="257" y="1149"/>
                  </a:lnTo>
                  <a:lnTo>
                    <a:pt x="260" y="1151"/>
                  </a:lnTo>
                  <a:lnTo>
                    <a:pt x="267" y="1154"/>
                  </a:lnTo>
                  <a:lnTo>
                    <a:pt x="276" y="1165"/>
                  </a:lnTo>
                  <a:lnTo>
                    <a:pt x="275" y="1172"/>
                  </a:lnTo>
                  <a:lnTo>
                    <a:pt x="273" y="1173"/>
                  </a:lnTo>
                  <a:lnTo>
                    <a:pt x="273" y="1180"/>
                  </a:lnTo>
                  <a:lnTo>
                    <a:pt x="268" y="1178"/>
                  </a:lnTo>
                  <a:lnTo>
                    <a:pt x="270" y="1181"/>
                  </a:lnTo>
                  <a:lnTo>
                    <a:pt x="275" y="1193"/>
                  </a:lnTo>
                  <a:lnTo>
                    <a:pt x="276" y="1196"/>
                  </a:lnTo>
                  <a:lnTo>
                    <a:pt x="278" y="1202"/>
                  </a:lnTo>
                  <a:lnTo>
                    <a:pt x="280" y="1207"/>
                  </a:lnTo>
                  <a:lnTo>
                    <a:pt x="276" y="1217"/>
                  </a:lnTo>
                  <a:lnTo>
                    <a:pt x="273" y="1220"/>
                  </a:lnTo>
                  <a:lnTo>
                    <a:pt x="278" y="1223"/>
                  </a:lnTo>
                  <a:lnTo>
                    <a:pt x="278" y="1227"/>
                  </a:lnTo>
                  <a:lnTo>
                    <a:pt x="285" y="1227"/>
                  </a:lnTo>
                  <a:lnTo>
                    <a:pt x="286" y="1233"/>
                  </a:lnTo>
                  <a:lnTo>
                    <a:pt x="288" y="1241"/>
                  </a:lnTo>
                  <a:lnTo>
                    <a:pt x="285" y="1246"/>
                  </a:lnTo>
                  <a:lnTo>
                    <a:pt x="280" y="1246"/>
                  </a:lnTo>
                  <a:lnTo>
                    <a:pt x="280" y="1251"/>
                  </a:lnTo>
                  <a:lnTo>
                    <a:pt x="278" y="1256"/>
                  </a:lnTo>
                  <a:lnTo>
                    <a:pt x="272" y="1259"/>
                  </a:lnTo>
                  <a:lnTo>
                    <a:pt x="272" y="1262"/>
                  </a:lnTo>
                  <a:lnTo>
                    <a:pt x="270" y="1267"/>
                  </a:lnTo>
                  <a:lnTo>
                    <a:pt x="265" y="1270"/>
                  </a:lnTo>
                  <a:lnTo>
                    <a:pt x="265" y="1279"/>
                  </a:lnTo>
                  <a:lnTo>
                    <a:pt x="263" y="1282"/>
                  </a:lnTo>
                  <a:lnTo>
                    <a:pt x="260" y="1288"/>
                  </a:lnTo>
                  <a:lnTo>
                    <a:pt x="255" y="1303"/>
                  </a:lnTo>
                  <a:lnTo>
                    <a:pt x="258" y="1314"/>
                  </a:lnTo>
                  <a:lnTo>
                    <a:pt x="263" y="1319"/>
                  </a:lnTo>
                  <a:lnTo>
                    <a:pt x="258" y="1325"/>
                  </a:lnTo>
                  <a:lnTo>
                    <a:pt x="257" y="1332"/>
                  </a:lnTo>
                  <a:lnTo>
                    <a:pt x="250" y="1337"/>
                  </a:lnTo>
                  <a:lnTo>
                    <a:pt x="243" y="1337"/>
                  </a:lnTo>
                  <a:lnTo>
                    <a:pt x="243" y="1329"/>
                  </a:lnTo>
                  <a:lnTo>
                    <a:pt x="245" y="1324"/>
                  </a:lnTo>
                  <a:lnTo>
                    <a:pt x="242" y="1317"/>
                  </a:lnTo>
                  <a:lnTo>
                    <a:pt x="235" y="1309"/>
                  </a:lnTo>
                  <a:lnTo>
                    <a:pt x="230" y="1308"/>
                  </a:lnTo>
                  <a:lnTo>
                    <a:pt x="227" y="1304"/>
                  </a:lnTo>
                  <a:lnTo>
                    <a:pt x="229" y="1300"/>
                  </a:lnTo>
                  <a:lnTo>
                    <a:pt x="225" y="1290"/>
                  </a:lnTo>
                  <a:lnTo>
                    <a:pt x="224" y="1295"/>
                  </a:lnTo>
                  <a:lnTo>
                    <a:pt x="224" y="1298"/>
                  </a:lnTo>
                  <a:lnTo>
                    <a:pt x="222" y="1306"/>
                  </a:lnTo>
                  <a:lnTo>
                    <a:pt x="220" y="1309"/>
                  </a:lnTo>
                  <a:lnTo>
                    <a:pt x="220" y="1314"/>
                  </a:lnTo>
                  <a:lnTo>
                    <a:pt x="222" y="1319"/>
                  </a:lnTo>
                  <a:lnTo>
                    <a:pt x="219" y="1324"/>
                  </a:lnTo>
                  <a:lnTo>
                    <a:pt x="217" y="1325"/>
                  </a:lnTo>
                  <a:lnTo>
                    <a:pt x="219" y="1329"/>
                  </a:lnTo>
                  <a:lnTo>
                    <a:pt x="219" y="1330"/>
                  </a:lnTo>
                  <a:lnTo>
                    <a:pt x="217" y="1334"/>
                  </a:lnTo>
                  <a:lnTo>
                    <a:pt x="215" y="1332"/>
                  </a:lnTo>
                  <a:lnTo>
                    <a:pt x="212" y="1332"/>
                  </a:lnTo>
                  <a:lnTo>
                    <a:pt x="207" y="1334"/>
                  </a:lnTo>
                  <a:lnTo>
                    <a:pt x="204" y="1342"/>
                  </a:lnTo>
                  <a:lnTo>
                    <a:pt x="200" y="1346"/>
                  </a:lnTo>
                  <a:lnTo>
                    <a:pt x="197" y="1342"/>
                  </a:lnTo>
                  <a:lnTo>
                    <a:pt x="195" y="1342"/>
                  </a:lnTo>
                  <a:lnTo>
                    <a:pt x="192" y="1340"/>
                  </a:lnTo>
                  <a:lnTo>
                    <a:pt x="189" y="1337"/>
                  </a:lnTo>
                  <a:lnTo>
                    <a:pt x="186" y="1334"/>
                  </a:lnTo>
                  <a:lnTo>
                    <a:pt x="182" y="1329"/>
                  </a:lnTo>
                  <a:lnTo>
                    <a:pt x="182" y="1322"/>
                  </a:lnTo>
                  <a:lnTo>
                    <a:pt x="181" y="1316"/>
                  </a:lnTo>
                  <a:lnTo>
                    <a:pt x="179" y="1301"/>
                  </a:lnTo>
                  <a:lnTo>
                    <a:pt x="179" y="1296"/>
                  </a:lnTo>
                  <a:lnTo>
                    <a:pt x="176" y="1293"/>
                  </a:lnTo>
                  <a:lnTo>
                    <a:pt x="174" y="1288"/>
                  </a:lnTo>
                  <a:lnTo>
                    <a:pt x="171" y="1285"/>
                  </a:lnTo>
                  <a:lnTo>
                    <a:pt x="171" y="1279"/>
                  </a:lnTo>
                  <a:lnTo>
                    <a:pt x="164" y="1275"/>
                  </a:lnTo>
                  <a:lnTo>
                    <a:pt x="156" y="1275"/>
                  </a:lnTo>
                  <a:lnTo>
                    <a:pt x="154" y="1279"/>
                  </a:lnTo>
                  <a:lnTo>
                    <a:pt x="152" y="1280"/>
                  </a:lnTo>
                  <a:lnTo>
                    <a:pt x="149" y="1287"/>
                  </a:lnTo>
                  <a:lnTo>
                    <a:pt x="143" y="1287"/>
                  </a:lnTo>
                  <a:lnTo>
                    <a:pt x="138" y="1282"/>
                  </a:lnTo>
                  <a:lnTo>
                    <a:pt x="138" y="1275"/>
                  </a:lnTo>
                  <a:lnTo>
                    <a:pt x="136" y="1269"/>
                  </a:lnTo>
                  <a:lnTo>
                    <a:pt x="143" y="1264"/>
                  </a:lnTo>
                  <a:lnTo>
                    <a:pt x="151" y="1262"/>
                  </a:lnTo>
                  <a:lnTo>
                    <a:pt x="149" y="1259"/>
                  </a:lnTo>
                  <a:lnTo>
                    <a:pt x="149" y="1256"/>
                  </a:lnTo>
                  <a:lnTo>
                    <a:pt x="144" y="1256"/>
                  </a:lnTo>
                  <a:lnTo>
                    <a:pt x="138" y="1256"/>
                  </a:lnTo>
                  <a:lnTo>
                    <a:pt x="131" y="1261"/>
                  </a:lnTo>
                  <a:lnTo>
                    <a:pt x="124" y="1266"/>
                  </a:lnTo>
                  <a:lnTo>
                    <a:pt x="119" y="1266"/>
                  </a:lnTo>
                  <a:lnTo>
                    <a:pt x="118" y="1267"/>
                  </a:lnTo>
                  <a:lnTo>
                    <a:pt x="114" y="1266"/>
                  </a:lnTo>
                  <a:lnTo>
                    <a:pt x="109" y="1262"/>
                  </a:lnTo>
                  <a:lnTo>
                    <a:pt x="106" y="1264"/>
                  </a:lnTo>
                  <a:lnTo>
                    <a:pt x="101" y="1261"/>
                  </a:lnTo>
                  <a:lnTo>
                    <a:pt x="95" y="1256"/>
                  </a:lnTo>
                  <a:lnTo>
                    <a:pt x="88" y="1262"/>
                  </a:lnTo>
                  <a:lnTo>
                    <a:pt x="85" y="1261"/>
                  </a:lnTo>
                  <a:lnTo>
                    <a:pt x="85" y="1256"/>
                  </a:lnTo>
                  <a:lnTo>
                    <a:pt x="86" y="1251"/>
                  </a:lnTo>
                  <a:lnTo>
                    <a:pt x="86" y="1245"/>
                  </a:lnTo>
                  <a:lnTo>
                    <a:pt x="85" y="1238"/>
                  </a:lnTo>
                  <a:lnTo>
                    <a:pt x="83" y="1228"/>
                  </a:lnTo>
                  <a:lnTo>
                    <a:pt x="85" y="1222"/>
                  </a:lnTo>
                  <a:lnTo>
                    <a:pt x="85" y="1217"/>
                  </a:lnTo>
                  <a:lnTo>
                    <a:pt x="81" y="1206"/>
                  </a:lnTo>
                  <a:lnTo>
                    <a:pt x="78" y="1185"/>
                  </a:lnTo>
                  <a:lnTo>
                    <a:pt x="75" y="1164"/>
                  </a:lnTo>
                  <a:lnTo>
                    <a:pt x="71" y="1151"/>
                  </a:lnTo>
                  <a:lnTo>
                    <a:pt x="66" y="1131"/>
                  </a:lnTo>
                  <a:lnTo>
                    <a:pt x="61" y="1115"/>
                  </a:lnTo>
                  <a:lnTo>
                    <a:pt x="60" y="1101"/>
                  </a:lnTo>
                  <a:lnTo>
                    <a:pt x="58" y="1092"/>
                  </a:lnTo>
                  <a:lnTo>
                    <a:pt x="55" y="1083"/>
                  </a:lnTo>
                  <a:lnTo>
                    <a:pt x="48" y="1054"/>
                  </a:lnTo>
                  <a:lnTo>
                    <a:pt x="40" y="1036"/>
                  </a:lnTo>
                  <a:lnTo>
                    <a:pt x="33" y="1015"/>
                  </a:lnTo>
                  <a:lnTo>
                    <a:pt x="30" y="990"/>
                  </a:lnTo>
                  <a:lnTo>
                    <a:pt x="27" y="978"/>
                  </a:lnTo>
                  <a:lnTo>
                    <a:pt x="23" y="960"/>
                  </a:lnTo>
                  <a:lnTo>
                    <a:pt x="17" y="937"/>
                  </a:lnTo>
                  <a:lnTo>
                    <a:pt x="12" y="916"/>
                  </a:lnTo>
                  <a:lnTo>
                    <a:pt x="7" y="898"/>
                  </a:lnTo>
                  <a:lnTo>
                    <a:pt x="4" y="885"/>
                  </a:lnTo>
                  <a:lnTo>
                    <a:pt x="0" y="871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64" name="Freeform 265"/>
            <p:cNvSpPr>
              <a:spLocks/>
            </p:cNvSpPr>
            <p:nvPr/>
          </p:nvSpPr>
          <p:spPr bwMode="auto">
            <a:xfrm>
              <a:off x="700088" y="10109995"/>
              <a:ext cx="433388" cy="1068388"/>
            </a:xfrm>
            <a:custGeom>
              <a:avLst/>
              <a:gdLst>
                <a:gd name="T0" fmla="*/ 189 w 548"/>
                <a:gd name="T1" fmla="*/ 178 h 1346"/>
                <a:gd name="T2" fmla="*/ 184 w 548"/>
                <a:gd name="T3" fmla="*/ 152 h 1346"/>
                <a:gd name="T4" fmla="*/ 182 w 548"/>
                <a:gd name="T5" fmla="*/ 143 h 1346"/>
                <a:gd name="T6" fmla="*/ 152 w 548"/>
                <a:gd name="T7" fmla="*/ 130 h 1346"/>
                <a:gd name="T8" fmla="*/ 189 w 548"/>
                <a:gd name="T9" fmla="*/ 104 h 1346"/>
                <a:gd name="T10" fmla="*/ 186 w 548"/>
                <a:gd name="T11" fmla="*/ 88 h 1346"/>
                <a:gd name="T12" fmla="*/ 187 w 548"/>
                <a:gd name="T13" fmla="*/ 75 h 1346"/>
                <a:gd name="T14" fmla="*/ 227 w 548"/>
                <a:gd name="T15" fmla="*/ 5 h 1346"/>
                <a:gd name="T16" fmla="*/ 283 w 548"/>
                <a:gd name="T17" fmla="*/ 39 h 1346"/>
                <a:gd name="T18" fmla="*/ 310 w 548"/>
                <a:gd name="T19" fmla="*/ 58 h 1346"/>
                <a:gd name="T20" fmla="*/ 351 w 548"/>
                <a:gd name="T21" fmla="*/ 96 h 1346"/>
                <a:gd name="T22" fmla="*/ 323 w 548"/>
                <a:gd name="T23" fmla="*/ 177 h 1346"/>
                <a:gd name="T24" fmla="*/ 306 w 548"/>
                <a:gd name="T25" fmla="*/ 244 h 1346"/>
                <a:gd name="T26" fmla="*/ 295 w 548"/>
                <a:gd name="T27" fmla="*/ 324 h 1346"/>
                <a:gd name="T28" fmla="*/ 326 w 548"/>
                <a:gd name="T29" fmla="*/ 389 h 1346"/>
                <a:gd name="T30" fmla="*/ 267 w 548"/>
                <a:gd name="T31" fmla="*/ 444 h 1346"/>
                <a:gd name="T32" fmla="*/ 318 w 548"/>
                <a:gd name="T33" fmla="*/ 521 h 1346"/>
                <a:gd name="T34" fmla="*/ 386 w 548"/>
                <a:gd name="T35" fmla="*/ 592 h 1346"/>
                <a:gd name="T36" fmla="*/ 425 w 548"/>
                <a:gd name="T37" fmla="*/ 702 h 1346"/>
                <a:gd name="T38" fmla="*/ 381 w 548"/>
                <a:gd name="T39" fmla="*/ 777 h 1346"/>
                <a:gd name="T40" fmla="*/ 477 w 548"/>
                <a:gd name="T41" fmla="*/ 772 h 1346"/>
                <a:gd name="T42" fmla="*/ 544 w 548"/>
                <a:gd name="T43" fmla="*/ 795 h 1346"/>
                <a:gd name="T44" fmla="*/ 506 w 548"/>
                <a:gd name="T45" fmla="*/ 866 h 1346"/>
                <a:gd name="T46" fmla="*/ 490 w 548"/>
                <a:gd name="T47" fmla="*/ 945 h 1346"/>
                <a:gd name="T48" fmla="*/ 511 w 548"/>
                <a:gd name="T49" fmla="*/ 999 h 1346"/>
                <a:gd name="T50" fmla="*/ 493 w 548"/>
                <a:gd name="T51" fmla="*/ 1049 h 1346"/>
                <a:gd name="T52" fmla="*/ 478 w 548"/>
                <a:gd name="T53" fmla="*/ 1058 h 1346"/>
                <a:gd name="T54" fmla="*/ 460 w 548"/>
                <a:gd name="T55" fmla="*/ 1044 h 1346"/>
                <a:gd name="T56" fmla="*/ 448 w 548"/>
                <a:gd name="T57" fmla="*/ 1015 h 1346"/>
                <a:gd name="T58" fmla="*/ 437 w 548"/>
                <a:gd name="T59" fmla="*/ 1015 h 1346"/>
                <a:gd name="T60" fmla="*/ 439 w 548"/>
                <a:gd name="T61" fmla="*/ 1031 h 1346"/>
                <a:gd name="T62" fmla="*/ 427 w 548"/>
                <a:gd name="T63" fmla="*/ 1075 h 1346"/>
                <a:gd name="T64" fmla="*/ 396 w 548"/>
                <a:gd name="T65" fmla="*/ 1097 h 1346"/>
                <a:gd name="T66" fmla="*/ 374 w 548"/>
                <a:gd name="T67" fmla="*/ 1089 h 1346"/>
                <a:gd name="T68" fmla="*/ 364 w 548"/>
                <a:gd name="T69" fmla="*/ 1052 h 1346"/>
                <a:gd name="T70" fmla="*/ 354 w 548"/>
                <a:gd name="T71" fmla="*/ 1097 h 1346"/>
                <a:gd name="T72" fmla="*/ 334 w 548"/>
                <a:gd name="T73" fmla="*/ 1110 h 1346"/>
                <a:gd name="T74" fmla="*/ 331 w 548"/>
                <a:gd name="T75" fmla="*/ 1096 h 1346"/>
                <a:gd name="T76" fmla="*/ 338 w 548"/>
                <a:gd name="T77" fmla="*/ 1034 h 1346"/>
                <a:gd name="T78" fmla="*/ 328 w 548"/>
                <a:gd name="T79" fmla="*/ 1088 h 1346"/>
                <a:gd name="T80" fmla="*/ 321 w 548"/>
                <a:gd name="T81" fmla="*/ 1075 h 1346"/>
                <a:gd name="T82" fmla="*/ 313 w 548"/>
                <a:gd name="T83" fmla="*/ 1113 h 1346"/>
                <a:gd name="T84" fmla="*/ 276 w 548"/>
                <a:gd name="T85" fmla="*/ 1107 h 1346"/>
                <a:gd name="T86" fmla="*/ 281 w 548"/>
                <a:gd name="T87" fmla="*/ 1122 h 1346"/>
                <a:gd name="T88" fmla="*/ 250 w 548"/>
                <a:gd name="T89" fmla="*/ 1141 h 1346"/>
                <a:gd name="T90" fmla="*/ 225 w 548"/>
                <a:gd name="T91" fmla="*/ 1167 h 1346"/>
                <a:gd name="T92" fmla="*/ 250 w 548"/>
                <a:gd name="T93" fmla="*/ 1147 h 1346"/>
                <a:gd name="T94" fmla="*/ 275 w 548"/>
                <a:gd name="T95" fmla="*/ 1193 h 1346"/>
                <a:gd name="T96" fmla="*/ 288 w 548"/>
                <a:gd name="T97" fmla="*/ 1241 h 1346"/>
                <a:gd name="T98" fmla="*/ 263 w 548"/>
                <a:gd name="T99" fmla="*/ 1282 h 1346"/>
                <a:gd name="T100" fmla="*/ 245 w 548"/>
                <a:gd name="T101" fmla="*/ 1324 h 1346"/>
                <a:gd name="T102" fmla="*/ 220 w 548"/>
                <a:gd name="T103" fmla="*/ 1309 h 1346"/>
                <a:gd name="T104" fmla="*/ 207 w 548"/>
                <a:gd name="T105" fmla="*/ 1334 h 1346"/>
                <a:gd name="T106" fmla="*/ 181 w 548"/>
                <a:gd name="T107" fmla="*/ 1316 h 1346"/>
                <a:gd name="T108" fmla="*/ 152 w 548"/>
                <a:gd name="T109" fmla="*/ 1280 h 1346"/>
                <a:gd name="T110" fmla="*/ 144 w 548"/>
                <a:gd name="T111" fmla="*/ 1256 h 1346"/>
                <a:gd name="T112" fmla="*/ 95 w 548"/>
                <a:gd name="T113" fmla="*/ 1256 h 1346"/>
                <a:gd name="T114" fmla="*/ 81 w 548"/>
                <a:gd name="T115" fmla="*/ 1206 h 1346"/>
                <a:gd name="T116" fmla="*/ 40 w 548"/>
                <a:gd name="T117" fmla="*/ 1036 h 1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8" h="1346">
                  <a:moveTo>
                    <a:pt x="162" y="160"/>
                  </a:moveTo>
                  <a:lnTo>
                    <a:pt x="166" y="165"/>
                  </a:lnTo>
                  <a:lnTo>
                    <a:pt x="171" y="168"/>
                  </a:lnTo>
                  <a:lnTo>
                    <a:pt x="177" y="172"/>
                  </a:lnTo>
                  <a:lnTo>
                    <a:pt x="181" y="175"/>
                  </a:lnTo>
                  <a:lnTo>
                    <a:pt x="181" y="183"/>
                  </a:lnTo>
                  <a:lnTo>
                    <a:pt x="186" y="183"/>
                  </a:lnTo>
                  <a:lnTo>
                    <a:pt x="194" y="185"/>
                  </a:lnTo>
                  <a:lnTo>
                    <a:pt x="194" y="183"/>
                  </a:lnTo>
                  <a:lnTo>
                    <a:pt x="189" y="178"/>
                  </a:lnTo>
                  <a:lnTo>
                    <a:pt x="187" y="175"/>
                  </a:lnTo>
                  <a:lnTo>
                    <a:pt x="181" y="170"/>
                  </a:lnTo>
                  <a:lnTo>
                    <a:pt x="184" y="167"/>
                  </a:lnTo>
                  <a:lnTo>
                    <a:pt x="187" y="165"/>
                  </a:lnTo>
                  <a:lnTo>
                    <a:pt x="186" y="164"/>
                  </a:lnTo>
                  <a:lnTo>
                    <a:pt x="179" y="162"/>
                  </a:lnTo>
                  <a:lnTo>
                    <a:pt x="177" y="159"/>
                  </a:lnTo>
                  <a:lnTo>
                    <a:pt x="177" y="152"/>
                  </a:lnTo>
                  <a:lnTo>
                    <a:pt x="181" y="147"/>
                  </a:lnTo>
                  <a:lnTo>
                    <a:pt x="184" y="152"/>
                  </a:lnTo>
                  <a:lnTo>
                    <a:pt x="184" y="147"/>
                  </a:lnTo>
                  <a:lnTo>
                    <a:pt x="187" y="143"/>
                  </a:lnTo>
                  <a:lnTo>
                    <a:pt x="192" y="138"/>
                  </a:lnTo>
                  <a:lnTo>
                    <a:pt x="190" y="131"/>
                  </a:lnTo>
                  <a:lnTo>
                    <a:pt x="190" y="125"/>
                  </a:lnTo>
                  <a:lnTo>
                    <a:pt x="187" y="128"/>
                  </a:lnTo>
                  <a:lnTo>
                    <a:pt x="186" y="130"/>
                  </a:lnTo>
                  <a:lnTo>
                    <a:pt x="184" y="133"/>
                  </a:lnTo>
                  <a:lnTo>
                    <a:pt x="186" y="136"/>
                  </a:lnTo>
                  <a:lnTo>
                    <a:pt x="182" y="143"/>
                  </a:lnTo>
                  <a:lnTo>
                    <a:pt x="179" y="146"/>
                  </a:lnTo>
                  <a:lnTo>
                    <a:pt x="176" y="146"/>
                  </a:lnTo>
                  <a:lnTo>
                    <a:pt x="176" y="143"/>
                  </a:lnTo>
                  <a:lnTo>
                    <a:pt x="174" y="139"/>
                  </a:lnTo>
                  <a:lnTo>
                    <a:pt x="171" y="136"/>
                  </a:lnTo>
                  <a:lnTo>
                    <a:pt x="167" y="136"/>
                  </a:lnTo>
                  <a:lnTo>
                    <a:pt x="164" y="136"/>
                  </a:lnTo>
                  <a:lnTo>
                    <a:pt x="157" y="134"/>
                  </a:lnTo>
                  <a:lnTo>
                    <a:pt x="152" y="131"/>
                  </a:lnTo>
                  <a:lnTo>
                    <a:pt x="152" y="130"/>
                  </a:lnTo>
                  <a:lnTo>
                    <a:pt x="154" y="126"/>
                  </a:lnTo>
                  <a:lnTo>
                    <a:pt x="159" y="123"/>
                  </a:lnTo>
                  <a:lnTo>
                    <a:pt x="162" y="120"/>
                  </a:lnTo>
                  <a:lnTo>
                    <a:pt x="164" y="118"/>
                  </a:lnTo>
                  <a:lnTo>
                    <a:pt x="166" y="117"/>
                  </a:lnTo>
                  <a:lnTo>
                    <a:pt x="171" y="110"/>
                  </a:lnTo>
                  <a:lnTo>
                    <a:pt x="174" y="104"/>
                  </a:lnTo>
                  <a:lnTo>
                    <a:pt x="177" y="92"/>
                  </a:lnTo>
                  <a:lnTo>
                    <a:pt x="184" y="96"/>
                  </a:lnTo>
                  <a:lnTo>
                    <a:pt x="189" y="104"/>
                  </a:lnTo>
                  <a:lnTo>
                    <a:pt x="195" y="105"/>
                  </a:lnTo>
                  <a:lnTo>
                    <a:pt x="194" y="100"/>
                  </a:lnTo>
                  <a:lnTo>
                    <a:pt x="190" y="97"/>
                  </a:lnTo>
                  <a:lnTo>
                    <a:pt x="192" y="94"/>
                  </a:lnTo>
                  <a:lnTo>
                    <a:pt x="195" y="91"/>
                  </a:lnTo>
                  <a:lnTo>
                    <a:pt x="192" y="86"/>
                  </a:lnTo>
                  <a:lnTo>
                    <a:pt x="189" y="88"/>
                  </a:lnTo>
                  <a:lnTo>
                    <a:pt x="190" y="92"/>
                  </a:lnTo>
                  <a:lnTo>
                    <a:pt x="186" y="92"/>
                  </a:lnTo>
                  <a:lnTo>
                    <a:pt x="186" y="88"/>
                  </a:lnTo>
                  <a:lnTo>
                    <a:pt x="182" y="84"/>
                  </a:lnTo>
                  <a:lnTo>
                    <a:pt x="177" y="86"/>
                  </a:lnTo>
                  <a:lnTo>
                    <a:pt x="176" y="86"/>
                  </a:lnTo>
                  <a:lnTo>
                    <a:pt x="174" y="86"/>
                  </a:lnTo>
                  <a:lnTo>
                    <a:pt x="171" y="86"/>
                  </a:lnTo>
                  <a:lnTo>
                    <a:pt x="172" y="81"/>
                  </a:lnTo>
                  <a:lnTo>
                    <a:pt x="174" y="78"/>
                  </a:lnTo>
                  <a:lnTo>
                    <a:pt x="177" y="75"/>
                  </a:lnTo>
                  <a:lnTo>
                    <a:pt x="182" y="75"/>
                  </a:lnTo>
                  <a:lnTo>
                    <a:pt x="187" y="75"/>
                  </a:lnTo>
                  <a:lnTo>
                    <a:pt x="190" y="70"/>
                  </a:lnTo>
                  <a:lnTo>
                    <a:pt x="190" y="65"/>
                  </a:lnTo>
                  <a:lnTo>
                    <a:pt x="192" y="55"/>
                  </a:lnTo>
                  <a:lnTo>
                    <a:pt x="192" y="41"/>
                  </a:lnTo>
                  <a:lnTo>
                    <a:pt x="199" y="33"/>
                  </a:lnTo>
                  <a:lnTo>
                    <a:pt x="205" y="21"/>
                  </a:lnTo>
                  <a:lnTo>
                    <a:pt x="205" y="11"/>
                  </a:lnTo>
                  <a:lnTo>
                    <a:pt x="212" y="13"/>
                  </a:lnTo>
                  <a:lnTo>
                    <a:pt x="220" y="8"/>
                  </a:lnTo>
                  <a:lnTo>
                    <a:pt x="227" y="5"/>
                  </a:lnTo>
                  <a:lnTo>
                    <a:pt x="232" y="5"/>
                  </a:lnTo>
                  <a:lnTo>
                    <a:pt x="237" y="0"/>
                  </a:lnTo>
                  <a:lnTo>
                    <a:pt x="250" y="0"/>
                  </a:lnTo>
                  <a:lnTo>
                    <a:pt x="258" y="3"/>
                  </a:lnTo>
                  <a:lnTo>
                    <a:pt x="270" y="11"/>
                  </a:lnTo>
                  <a:lnTo>
                    <a:pt x="275" y="18"/>
                  </a:lnTo>
                  <a:lnTo>
                    <a:pt x="278" y="23"/>
                  </a:lnTo>
                  <a:lnTo>
                    <a:pt x="283" y="28"/>
                  </a:lnTo>
                  <a:lnTo>
                    <a:pt x="286" y="31"/>
                  </a:lnTo>
                  <a:lnTo>
                    <a:pt x="283" y="39"/>
                  </a:lnTo>
                  <a:lnTo>
                    <a:pt x="278" y="42"/>
                  </a:lnTo>
                  <a:lnTo>
                    <a:pt x="278" y="47"/>
                  </a:lnTo>
                  <a:lnTo>
                    <a:pt x="283" y="49"/>
                  </a:lnTo>
                  <a:lnTo>
                    <a:pt x="288" y="44"/>
                  </a:lnTo>
                  <a:lnTo>
                    <a:pt x="298" y="45"/>
                  </a:lnTo>
                  <a:lnTo>
                    <a:pt x="300" y="47"/>
                  </a:lnTo>
                  <a:lnTo>
                    <a:pt x="301" y="49"/>
                  </a:lnTo>
                  <a:lnTo>
                    <a:pt x="301" y="55"/>
                  </a:lnTo>
                  <a:lnTo>
                    <a:pt x="303" y="62"/>
                  </a:lnTo>
                  <a:lnTo>
                    <a:pt x="310" y="58"/>
                  </a:lnTo>
                  <a:lnTo>
                    <a:pt x="315" y="58"/>
                  </a:lnTo>
                  <a:lnTo>
                    <a:pt x="318" y="58"/>
                  </a:lnTo>
                  <a:lnTo>
                    <a:pt x="319" y="58"/>
                  </a:lnTo>
                  <a:lnTo>
                    <a:pt x="328" y="55"/>
                  </a:lnTo>
                  <a:lnTo>
                    <a:pt x="331" y="57"/>
                  </a:lnTo>
                  <a:lnTo>
                    <a:pt x="336" y="63"/>
                  </a:lnTo>
                  <a:lnTo>
                    <a:pt x="344" y="67"/>
                  </a:lnTo>
                  <a:lnTo>
                    <a:pt x="349" y="71"/>
                  </a:lnTo>
                  <a:lnTo>
                    <a:pt x="348" y="83"/>
                  </a:lnTo>
                  <a:lnTo>
                    <a:pt x="351" y="96"/>
                  </a:lnTo>
                  <a:lnTo>
                    <a:pt x="354" y="107"/>
                  </a:lnTo>
                  <a:lnTo>
                    <a:pt x="354" y="118"/>
                  </a:lnTo>
                  <a:lnTo>
                    <a:pt x="353" y="126"/>
                  </a:lnTo>
                  <a:lnTo>
                    <a:pt x="346" y="134"/>
                  </a:lnTo>
                  <a:lnTo>
                    <a:pt x="341" y="143"/>
                  </a:lnTo>
                  <a:lnTo>
                    <a:pt x="334" y="149"/>
                  </a:lnTo>
                  <a:lnTo>
                    <a:pt x="329" y="156"/>
                  </a:lnTo>
                  <a:lnTo>
                    <a:pt x="324" y="167"/>
                  </a:lnTo>
                  <a:lnTo>
                    <a:pt x="323" y="173"/>
                  </a:lnTo>
                  <a:lnTo>
                    <a:pt x="323" y="177"/>
                  </a:lnTo>
                  <a:lnTo>
                    <a:pt x="321" y="180"/>
                  </a:lnTo>
                  <a:lnTo>
                    <a:pt x="315" y="185"/>
                  </a:lnTo>
                  <a:lnTo>
                    <a:pt x="315" y="189"/>
                  </a:lnTo>
                  <a:lnTo>
                    <a:pt x="316" y="198"/>
                  </a:lnTo>
                  <a:lnTo>
                    <a:pt x="318" y="209"/>
                  </a:lnTo>
                  <a:lnTo>
                    <a:pt x="323" y="217"/>
                  </a:lnTo>
                  <a:lnTo>
                    <a:pt x="324" y="225"/>
                  </a:lnTo>
                  <a:lnTo>
                    <a:pt x="311" y="228"/>
                  </a:lnTo>
                  <a:lnTo>
                    <a:pt x="305" y="230"/>
                  </a:lnTo>
                  <a:lnTo>
                    <a:pt x="306" y="244"/>
                  </a:lnTo>
                  <a:lnTo>
                    <a:pt x="305" y="253"/>
                  </a:lnTo>
                  <a:lnTo>
                    <a:pt x="303" y="256"/>
                  </a:lnTo>
                  <a:lnTo>
                    <a:pt x="306" y="267"/>
                  </a:lnTo>
                  <a:lnTo>
                    <a:pt x="310" y="274"/>
                  </a:lnTo>
                  <a:lnTo>
                    <a:pt x="311" y="285"/>
                  </a:lnTo>
                  <a:lnTo>
                    <a:pt x="315" y="296"/>
                  </a:lnTo>
                  <a:lnTo>
                    <a:pt x="313" y="306"/>
                  </a:lnTo>
                  <a:lnTo>
                    <a:pt x="311" y="312"/>
                  </a:lnTo>
                  <a:lnTo>
                    <a:pt x="300" y="317"/>
                  </a:lnTo>
                  <a:lnTo>
                    <a:pt x="295" y="324"/>
                  </a:lnTo>
                  <a:lnTo>
                    <a:pt x="296" y="335"/>
                  </a:lnTo>
                  <a:lnTo>
                    <a:pt x="300" y="346"/>
                  </a:lnTo>
                  <a:lnTo>
                    <a:pt x="305" y="353"/>
                  </a:lnTo>
                  <a:lnTo>
                    <a:pt x="308" y="359"/>
                  </a:lnTo>
                  <a:lnTo>
                    <a:pt x="308" y="367"/>
                  </a:lnTo>
                  <a:lnTo>
                    <a:pt x="310" y="372"/>
                  </a:lnTo>
                  <a:lnTo>
                    <a:pt x="313" y="376"/>
                  </a:lnTo>
                  <a:lnTo>
                    <a:pt x="318" y="380"/>
                  </a:lnTo>
                  <a:lnTo>
                    <a:pt x="323" y="385"/>
                  </a:lnTo>
                  <a:lnTo>
                    <a:pt x="326" y="389"/>
                  </a:lnTo>
                  <a:lnTo>
                    <a:pt x="328" y="390"/>
                  </a:lnTo>
                  <a:lnTo>
                    <a:pt x="331" y="393"/>
                  </a:lnTo>
                  <a:lnTo>
                    <a:pt x="328" y="403"/>
                  </a:lnTo>
                  <a:lnTo>
                    <a:pt x="315" y="406"/>
                  </a:lnTo>
                  <a:lnTo>
                    <a:pt x="306" y="414"/>
                  </a:lnTo>
                  <a:lnTo>
                    <a:pt x="295" y="418"/>
                  </a:lnTo>
                  <a:lnTo>
                    <a:pt x="283" y="422"/>
                  </a:lnTo>
                  <a:lnTo>
                    <a:pt x="273" y="426"/>
                  </a:lnTo>
                  <a:lnTo>
                    <a:pt x="268" y="434"/>
                  </a:lnTo>
                  <a:lnTo>
                    <a:pt x="267" y="444"/>
                  </a:lnTo>
                  <a:lnTo>
                    <a:pt x="267" y="450"/>
                  </a:lnTo>
                  <a:lnTo>
                    <a:pt x="267" y="455"/>
                  </a:lnTo>
                  <a:lnTo>
                    <a:pt x="273" y="466"/>
                  </a:lnTo>
                  <a:lnTo>
                    <a:pt x="273" y="479"/>
                  </a:lnTo>
                  <a:lnTo>
                    <a:pt x="267" y="494"/>
                  </a:lnTo>
                  <a:lnTo>
                    <a:pt x="265" y="500"/>
                  </a:lnTo>
                  <a:lnTo>
                    <a:pt x="265" y="503"/>
                  </a:lnTo>
                  <a:lnTo>
                    <a:pt x="278" y="510"/>
                  </a:lnTo>
                  <a:lnTo>
                    <a:pt x="305" y="516"/>
                  </a:lnTo>
                  <a:lnTo>
                    <a:pt x="318" y="521"/>
                  </a:lnTo>
                  <a:lnTo>
                    <a:pt x="328" y="523"/>
                  </a:lnTo>
                  <a:lnTo>
                    <a:pt x="333" y="529"/>
                  </a:lnTo>
                  <a:lnTo>
                    <a:pt x="334" y="534"/>
                  </a:lnTo>
                  <a:lnTo>
                    <a:pt x="334" y="539"/>
                  </a:lnTo>
                  <a:lnTo>
                    <a:pt x="339" y="544"/>
                  </a:lnTo>
                  <a:lnTo>
                    <a:pt x="346" y="545"/>
                  </a:lnTo>
                  <a:lnTo>
                    <a:pt x="362" y="550"/>
                  </a:lnTo>
                  <a:lnTo>
                    <a:pt x="372" y="568"/>
                  </a:lnTo>
                  <a:lnTo>
                    <a:pt x="382" y="579"/>
                  </a:lnTo>
                  <a:lnTo>
                    <a:pt x="386" y="592"/>
                  </a:lnTo>
                  <a:lnTo>
                    <a:pt x="401" y="607"/>
                  </a:lnTo>
                  <a:lnTo>
                    <a:pt x="417" y="609"/>
                  </a:lnTo>
                  <a:lnTo>
                    <a:pt x="427" y="615"/>
                  </a:lnTo>
                  <a:lnTo>
                    <a:pt x="429" y="636"/>
                  </a:lnTo>
                  <a:lnTo>
                    <a:pt x="429" y="646"/>
                  </a:lnTo>
                  <a:lnTo>
                    <a:pt x="429" y="672"/>
                  </a:lnTo>
                  <a:lnTo>
                    <a:pt x="427" y="685"/>
                  </a:lnTo>
                  <a:lnTo>
                    <a:pt x="427" y="688"/>
                  </a:lnTo>
                  <a:lnTo>
                    <a:pt x="427" y="694"/>
                  </a:lnTo>
                  <a:lnTo>
                    <a:pt x="425" y="702"/>
                  </a:lnTo>
                  <a:lnTo>
                    <a:pt x="422" y="709"/>
                  </a:lnTo>
                  <a:lnTo>
                    <a:pt x="410" y="720"/>
                  </a:lnTo>
                  <a:lnTo>
                    <a:pt x="402" y="730"/>
                  </a:lnTo>
                  <a:lnTo>
                    <a:pt x="397" y="736"/>
                  </a:lnTo>
                  <a:lnTo>
                    <a:pt x="394" y="738"/>
                  </a:lnTo>
                  <a:lnTo>
                    <a:pt x="392" y="740"/>
                  </a:lnTo>
                  <a:lnTo>
                    <a:pt x="374" y="749"/>
                  </a:lnTo>
                  <a:lnTo>
                    <a:pt x="367" y="753"/>
                  </a:lnTo>
                  <a:lnTo>
                    <a:pt x="364" y="762"/>
                  </a:lnTo>
                  <a:lnTo>
                    <a:pt x="381" y="777"/>
                  </a:lnTo>
                  <a:lnTo>
                    <a:pt x="401" y="791"/>
                  </a:lnTo>
                  <a:lnTo>
                    <a:pt x="410" y="796"/>
                  </a:lnTo>
                  <a:lnTo>
                    <a:pt x="419" y="796"/>
                  </a:lnTo>
                  <a:lnTo>
                    <a:pt x="425" y="800"/>
                  </a:lnTo>
                  <a:lnTo>
                    <a:pt x="432" y="800"/>
                  </a:lnTo>
                  <a:lnTo>
                    <a:pt x="435" y="796"/>
                  </a:lnTo>
                  <a:lnTo>
                    <a:pt x="453" y="788"/>
                  </a:lnTo>
                  <a:lnTo>
                    <a:pt x="462" y="780"/>
                  </a:lnTo>
                  <a:lnTo>
                    <a:pt x="472" y="780"/>
                  </a:lnTo>
                  <a:lnTo>
                    <a:pt x="477" y="772"/>
                  </a:lnTo>
                  <a:lnTo>
                    <a:pt x="483" y="769"/>
                  </a:lnTo>
                  <a:lnTo>
                    <a:pt x="491" y="770"/>
                  </a:lnTo>
                  <a:lnTo>
                    <a:pt x="500" y="780"/>
                  </a:lnTo>
                  <a:lnTo>
                    <a:pt x="510" y="780"/>
                  </a:lnTo>
                  <a:lnTo>
                    <a:pt x="518" y="778"/>
                  </a:lnTo>
                  <a:lnTo>
                    <a:pt x="525" y="785"/>
                  </a:lnTo>
                  <a:lnTo>
                    <a:pt x="530" y="785"/>
                  </a:lnTo>
                  <a:lnTo>
                    <a:pt x="543" y="785"/>
                  </a:lnTo>
                  <a:lnTo>
                    <a:pt x="544" y="788"/>
                  </a:lnTo>
                  <a:lnTo>
                    <a:pt x="544" y="795"/>
                  </a:lnTo>
                  <a:lnTo>
                    <a:pt x="544" y="798"/>
                  </a:lnTo>
                  <a:lnTo>
                    <a:pt x="544" y="800"/>
                  </a:lnTo>
                  <a:lnTo>
                    <a:pt x="543" y="806"/>
                  </a:lnTo>
                  <a:lnTo>
                    <a:pt x="544" y="822"/>
                  </a:lnTo>
                  <a:lnTo>
                    <a:pt x="548" y="837"/>
                  </a:lnTo>
                  <a:lnTo>
                    <a:pt x="539" y="848"/>
                  </a:lnTo>
                  <a:lnTo>
                    <a:pt x="530" y="858"/>
                  </a:lnTo>
                  <a:lnTo>
                    <a:pt x="520" y="859"/>
                  </a:lnTo>
                  <a:lnTo>
                    <a:pt x="510" y="863"/>
                  </a:lnTo>
                  <a:lnTo>
                    <a:pt x="506" y="866"/>
                  </a:lnTo>
                  <a:lnTo>
                    <a:pt x="501" y="867"/>
                  </a:lnTo>
                  <a:lnTo>
                    <a:pt x="495" y="871"/>
                  </a:lnTo>
                  <a:lnTo>
                    <a:pt x="487" y="876"/>
                  </a:lnTo>
                  <a:lnTo>
                    <a:pt x="488" y="890"/>
                  </a:lnTo>
                  <a:lnTo>
                    <a:pt x="490" y="903"/>
                  </a:lnTo>
                  <a:lnTo>
                    <a:pt x="488" y="910"/>
                  </a:lnTo>
                  <a:lnTo>
                    <a:pt x="485" y="924"/>
                  </a:lnTo>
                  <a:lnTo>
                    <a:pt x="485" y="931"/>
                  </a:lnTo>
                  <a:lnTo>
                    <a:pt x="485" y="939"/>
                  </a:lnTo>
                  <a:lnTo>
                    <a:pt x="490" y="945"/>
                  </a:lnTo>
                  <a:lnTo>
                    <a:pt x="491" y="952"/>
                  </a:lnTo>
                  <a:lnTo>
                    <a:pt x="488" y="953"/>
                  </a:lnTo>
                  <a:lnTo>
                    <a:pt x="488" y="956"/>
                  </a:lnTo>
                  <a:lnTo>
                    <a:pt x="488" y="960"/>
                  </a:lnTo>
                  <a:lnTo>
                    <a:pt x="493" y="965"/>
                  </a:lnTo>
                  <a:lnTo>
                    <a:pt x="496" y="969"/>
                  </a:lnTo>
                  <a:lnTo>
                    <a:pt x="498" y="974"/>
                  </a:lnTo>
                  <a:lnTo>
                    <a:pt x="505" y="982"/>
                  </a:lnTo>
                  <a:lnTo>
                    <a:pt x="511" y="990"/>
                  </a:lnTo>
                  <a:lnTo>
                    <a:pt x="511" y="999"/>
                  </a:lnTo>
                  <a:lnTo>
                    <a:pt x="503" y="1007"/>
                  </a:lnTo>
                  <a:lnTo>
                    <a:pt x="500" y="1010"/>
                  </a:lnTo>
                  <a:lnTo>
                    <a:pt x="498" y="1013"/>
                  </a:lnTo>
                  <a:lnTo>
                    <a:pt x="498" y="1018"/>
                  </a:lnTo>
                  <a:lnTo>
                    <a:pt x="495" y="1021"/>
                  </a:lnTo>
                  <a:lnTo>
                    <a:pt x="487" y="1026"/>
                  </a:lnTo>
                  <a:lnTo>
                    <a:pt x="482" y="1033"/>
                  </a:lnTo>
                  <a:lnTo>
                    <a:pt x="485" y="1042"/>
                  </a:lnTo>
                  <a:lnTo>
                    <a:pt x="488" y="1045"/>
                  </a:lnTo>
                  <a:lnTo>
                    <a:pt x="493" y="1049"/>
                  </a:lnTo>
                  <a:lnTo>
                    <a:pt x="493" y="1054"/>
                  </a:lnTo>
                  <a:lnTo>
                    <a:pt x="491" y="1055"/>
                  </a:lnTo>
                  <a:lnTo>
                    <a:pt x="491" y="1057"/>
                  </a:lnTo>
                  <a:lnTo>
                    <a:pt x="493" y="1060"/>
                  </a:lnTo>
                  <a:lnTo>
                    <a:pt x="490" y="1067"/>
                  </a:lnTo>
                  <a:lnTo>
                    <a:pt x="487" y="1070"/>
                  </a:lnTo>
                  <a:lnTo>
                    <a:pt x="483" y="1071"/>
                  </a:lnTo>
                  <a:lnTo>
                    <a:pt x="480" y="1070"/>
                  </a:lnTo>
                  <a:lnTo>
                    <a:pt x="477" y="1062"/>
                  </a:lnTo>
                  <a:lnTo>
                    <a:pt x="478" y="1058"/>
                  </a:lnTo>
                  <a:lnTo>
                    <a:pt x="475" y="1060"/>
                  </a:lnTo>
                  <a:lnTo>
                    <a:pt x="473" y="1065"/>
                  </a:lnTo>
                  <a:lnTo>
                    <a:pt x="468" y="1070"/>
                  </a:lnTo>
                  <a:lnTo>
                    <a:pt x="462" y="1068"/>
                  </a:lnTo>
                  <a:lnTo>
                    <a:pt x="453" y="1070"/>
                  </a:lnTo>
                  <a:lnTo>
                    <a:pt x="453" y="1063"/>
                  </a:lnTo>
                  <a:lnTo>
                    <a:pt x="457" y="1058"/>
                  </a:lnTo>
                  <a:lnTo>
                    <a:pt x="458" y="1052"/>
                  </a:lnTo>
                  <a:lnTo>
                    <a:pt x="465" y="1044"/>
                  </a:lnTo>
                  <a:lnTo>
                    <a:pt x="460" y="1044"/>
                  </a:lnTo>
                  <a:lnTo>
                    <a:pt x="457" y="1044"/>
                  </a:lnTo>
                  <a:lnTo>
                    <a:pt x="457" y="1050"/>
                  </a:lnTo>
                  <a:lnTo>
                    <a:pt x="453" y="1060"/>
                  </a:lnTo>
                  <a:lnTo>
                    <a:pt x="450" y="1055"/>
                  </a:lnTo>
                  <a:lnTo>
                    <a:pt x="447" y="1050"/>
                  </a:lnTo>
                  <a:lnTo>
                    <a:pt x="445" y="1037"/>
                  </a:lnTo>
                  <a:lnTo>
                    <a:pt x="447" y="1031"/>
                  </a:lnTo>
                  <a:lnTo>
                    <a:pt x="445" y="1028"/>
                  </a:lnTo>
                  <a:lnTo>
                    <a:pt x="445" y="1023"/>
                  </a:lnTo>
                  <a:lnTo>
                    <a:pt x="448" y="1015"/>
                  </a:lnTo>
                  <a:lnTo>
                    <a:pt x="453" y="1007"/>
                  </a:lnTo>
                  <a:lnTo>
                    <a:pt x="452" y="1005"/>
                  </a:lnTo>
                  <a:lnTo>
                    <a:pt x="448" y="1007"/>
                  </a:lnTo>
                  <a:lnTo>
                    <a:pt x="445" y="1013"/>
                  </a:lnTo>
                  <a:lnTo>
                    <a:pt x="442" y="1021"/>
                  </a:lnTo>
                  <a:lnTo>
                    <a:pt x="439" y="1028"/>
                  </a:lnTo>
                  <a:lnTo>
                    <a:pt x="435" y="1023"/>
                  </a:lnTo>
                  <a:lnTo>
                    <a:pt x="437" y="1018"/>
                  </a:lnTo>
                  <a:lnTo>
                    <a:pt x="442" y="1015"/>
                  </a:lnTo>
                  <a:lnTo>
                    <a:pt x="437" y="1015"/>
                  </a:lnTo>
                  <a:lnTo>
                    <a:pt x="432" y="1015"/>
                  </a:lnTo>
                  <a:lnTo>
                    <a:pt x="429" y="1012"/>
                  </a:lnTo>
                  <a:lnTo>
                    <a:pt x="420" y="1012"/>
                  </a:lnTo>
                  <a:lnTo>
                    <a:pt x="419" y="1015"/>
                  </a:lnTo>
                  <a:lnTo>
                    <a:pt x="424" y="1015"/>
                  </a:lnTo>
                  <a:lnTo>
                    <a:pt x="425" y="1016"/>
                  </a:lnTo>
                  <a:lnTo>
                    <a:pt x="429" y="1018"/>
                  </a:lnTo>
                  <a:lnTo>
                    <a:pt x="432" y="1021"/>
                  </a:lnTo>
                  <a:lnTo>
                    <a:pt x="434" y="1024"/>
                  </a:lnTo>
                  <a:lnTo>
                    <a:pt x="439" y="1031"/>
                  </a:lnTo>
                  <a:lnTo>
                    <a:pt x="440" y="1039"/>
                  </a:lnTo>
                  <a:lnTo>
                    <a:pt x="445" y="1047"/>
                  </a:lnTo>
                  <a:lnTo>
                    <a:pt x="442" y="1054"/>
                  </a:lnTo>
                  <a:lnTo>
                    <a:pt x="442" y="1055"/>
                  </a:lnTo>
                  <a:lnTo>
                    <a:pt x="439" y="1060"/>
                  </a:lnTo>
                  <a:lnTo>
                    <a:pt x="434" y="1062"/>
                  </a:lnTo>
                  <a:lnTo>
                    <a:pt x="429" y="1063"/>
                  </a:lnTo>
                  <a:lnTo>
                    <a:pt x="425" y="1065"/>
                  </a:lnTo>
                  <a:lnTo>
                    <a:pt x="422" y="1070"/>
                  </a:lnTo>
                  <a:lnTo>
                    <a:pt x="427" y="1075"/>
                  </a:lnTo>
                  <a:lnTo>
                    <a:pt x="430" y="1081"/>
                  </a:lnTo>
                  <a:lnTo>
                    <a:pt x="427" y="1086"/>
                  </a:lnTo>
                  <a:lnTo>
                    <a:pt x="422" y="1091"/>
                  </a:lnTo>
                  <a:lnTo>
                    <a:pt x="415" y="1089"/>
                  </a:lnTo>
                  <a:lnTo>
                    <a:pt x="409" y="1092"/>
                  </a:lnTo>
                  <a:lnTo>
                    <a:pt x="407" y="1088"/>
                  </a:lnTo>
                  <a:lnTo>
                    <a:pt x="405" y="1079"/>
                  </a:lnTo>
                  <a:lnTo>
                    <a:pt x="402" y="1081"/>
                  </a:lnTo>
                  <a:lnTo>
                    <a:pt x="399" y="1088"/>
                  </a:lnTo>
                  <a:lnTo>
                    <a:pt x="396" y="1097"/>
                  </a:lnTo>
                  <a:lnTo>
                    <a:pt x="391" y="1096"/>
                  </a:lnTo>
                  <a:lnTo>
                    <a:pt x="389" y="1088"/>
                  </a:lnTo>
                  <a:lnTo>
                    <a:pt x="387" y="1076"/>
                  </a:lnTo>
                  <a:lnTo>
                    <a:pt x="384" y="1081"/>
                  </a:lnTo>
                  <a:lnTo>
                    <a:pt x="382" y="1088"/>
                  </a:lnTo>
                  <a:lnTo>
                    <a:pt x="384" y="1096"/>
                  </a:lnTo>
                  <a:lnTo>
                    <a:pt x="384" y="1102"/>
                  </a:lnTo>
                  <a:lnTo>
                    <a:pt x="381" y="1101"/>
                  </a:lnTo>
                  <a:lnTo>
                    <a:pt x="379" y="1096"/>
                  </a:lnTo>
                  <a:lnTo>
                    <a:pt x="374" y="1089"/>
                  </a:lnTo>
                  <a:lnTo>
                    <a:pt x="376" y="1081"/>
                  </a:lnTo>
                  <a:lnTo>
                    <a:pt x="377" y="1070"/>
                  </a:lnTo>
                  <a:lnTo>
                    <a:pt x="377" y="1065"/>
                  </a:lnTo>
                  <a:lnTo>
                    <a:pt x="374" y="1067"/>
                  </a:lnTo>
                  <a:lnTo>
                    <a:pt x="372" y="1073"/>
                  </a:lnTo>
                  <a:lnTo>
                    <a:pt x="371" y="1083"/>
                  </a:lnTo>
                  <a:lnTo>
                    <a:pt x="367" y="1083"/>
                  </a:lnTo>
                  <a:lnTo>
                    <a:pt x="362" y="1073"/>
                  </a:lnTo>
                  <a:lnTo>
                    <a:pt x="362" y="1060"/>
                  </a:lnTo>
                  <a:lnTo>
                    <a:pt x="364" y="1052"/>
                  </a:lnTo>
                  <a:lnTo>
                    <a:pt x="361" y="1052"/>
                  </a:lnTo>
                  <a:lnTo>
                    <a:pt x="358" y="1057"/>
                  </a:lnTo>
                  <a:lnTo>
                    <a:pt x="358" y="1060"/>
                  </a:lnTo>
                  <a:lnTo>
                    <a:pt x="359" y="1065"/>
                  </a:lnTo>
                  <a:lnTo>
                    <a:pt x="358" y="1071"/>
                  </a:lnTo>
                  <a:lnTo>
                    <a:pt x="361" y="1079"/>
                  </a:lnTo>
                  <a:lnTo>
                    <a:pt x="361" y="1089"/>
                  </a:lnTo>
                  <a:lnTo>
                    <a:pt x="358" y="1092"/>
                  </a:lnTo>
                  <a:lnTo>
                    <a:pt x="354" y="1092"/>
                  </a:lnTo>
                  <a:lnTo>
                    <a:pt x="354" y="1097"/>
                  </a:lnTo>
                  <a:lnTo>
                    <a:pt x="359" y="1104"/>
                  </a:lnTo>
                  <a:lnTo>
                    <a:pt x="356" y="1105"/>
                  </a:lnTo>
                  <a:lnTo>
                    <a:pt x="361" y="1112"/>
                  </a:lnTo>
                  <a:lnTo>
                    <a:pt x="362" y="1117"/>
                  </a:lnTo>
                  <a:lnTo>
                    <a:pt x="358" y="1120"/>
                  </a:lnTo>
                  <a:lnTo>
                    <a:pt x="353" y="1118"/>
                  </a:lnTo>
                  <a:lnTo>
                    <a:pt x="351" y="1115"/>
                  </a:lnTo>
                  <a:lnTo>
                    <a:pt x="346" y="1110"/>
                  </a:lnTo>
                  <a:lnTo>
                    <a:pt x="343" y="1110"/>
                  </a:lnTo>
                  <a:lnTo>
                    <a:pt x="334" y="1110"/>
                  </a:lnTo>
                  <a:lnTo>
                    <a:pt x="338" y="1113"/>
                  </a:lnTo>
                  <a:lnTo>
                    <a:pt x="344" y="1113"/>
                  </a:lnTo>
                  <a:lnTo>
                    <a:pt x="348" y="1115"/>
                  </a:lnTo>
                  <a:lnTo>
                    <a:pt x="348" y="1122"/>
                  </a:lnTo>
                  <a:lnTo>
                    <a:pt x="343" y="1126"/>
                  </a:lnTo>
                  <a:lnTo>
                    <a:pt x="339" y="1130"/>
                  </a:lnTo>
                  <a:lnTo>
                    <a:pt x="336" y="1126"/>
                  </a:lnTo>
                  <a:lnTo>
                    <a:pt x="333" y="1122"/>
                  </a:lnTo>
                  <a:lnTo>
                    <a:pt x="329" y="1109"/>
                  </a:lnTo>
                  <a:lnTo>
                    <a:pt x="331" y="1096"/>
                  </a:lnTo>
                  <a:lnTo>
                    <a:pt x="334" y="1081"/>
                  </a:lnTo>
                  <a:lnTo>
                    <a:pt x="338" y="1076"/>
                  </a:lnTo>
                  <a:lnTo>
                    <a:pt x="338" y="1073"/>
                  </a:lnTo>
                  <a:lnTo>
                    <a:pt x="339" y="1070"/>
                  </a:lnTo>
                  <a:lnTo>
                    <a:pt x="341" y="1062"/>
                  </a:lnTo>
                  <a:lnTo>
                    <a:pt x="343" y="1050"/>
                  </a:lnTo>
                  <a:lnTo>
                    <a:pt x="344" y="1045"/>
                  </a:lnTo>
                  <a:lnTo>
                    <a:pt x="339" y="1045"/>
                  </a:lnTo>
                  <a:lnTo>
                    <a:pt x="339" y="1039"/>
                  </a:lnTo>
                  <a:lnTo>
                    <a:pt x="338" y="1034"/>
                  </a:lnTo>
                  <a:lnTo>
                    <a:pt x="334" y="1037"/>
                  </a:lnTo>
                  <a:lnTo>
                    <a:pt x="334" y="1042"/>
                  </a:lnTo>
                  <a:lnTo>
                    <a:pt x="334" y="1047"/>
                  </a:lnTo>
                  <a:lnTo>
                    <a:pt x="336" y="1052"/>
                  </a:lnTo>
                  <a:lnTo>
                    <a:pt x="336" y="1057"/>
                  </a:lnTo>
                  <a:lnTo>
                    <a:pt x="336" y="1062"/>
                  </a:lnTo>
                  <a:lnTo>
                    <a:pt x="334" y="1067"/>
                  </a:lnTo>
                  <a:lnTo>
                    <a:pt x="333" y="1073"/>
                  </a:lnTo>
                  <a:lnTo>
                    <a:pt x="329" y="1079"/>
                  </a:lnTo>
                  <a:lnTo>
                    <a:pt x="328" y="1088"/>
                  </a:lnTo>
                  <a:lnTo>
                    <a:pt x="326" y="1097"/>
                  </a:lnTo>
                  <a:lnTo>
                    <a:pt x="326" y="1102"/>
                  </a:lnTo>
                  <a:lnTo>
                    <a:pt x="324" y="1109"/>
                  </a:lnTo>
                  <a:lnTo>
                    <a:pt x="323" y="1105"/>
                  </a:lnTo>
                  <a:lnTo>
                    <a:pt x="321" y="1099"/>
                  </a:lnTo>
                  <a:lnTo>
                    <a:pt x="318" y="1091"/>
                  </a:lnTo>
                  <a:lnTo>
                    <a:pt x="310" y="1089"/>
                  </a:lnTo>
                  <a:lnTo>
                    <a:pt x="313" y="1086"/>
                  </a:lnTo>
                  <a:lnTo>
                    <a:pt x="318" y="1083"/>
                  </a:lnTo>
                  <a:lnTo>
                    <a:pt x="321" y="1075"/>
                  </a:lnTo>
                  <a:lnTo>
                    <a:pt x="315" y="1071"/>
                  </a:lnTo>
                  <a:lnTo>
                    <a:pt x="313" y="1075"/>
                  </a:lnTo>
                  <a:lnTo>
                    <a:pt x="315" y="1079"/>
                  </a:lnTo>
                  <a:lnTo>
                    <a:pt x="310" y="1084"/>
                  </a:lnTo>
                  <a:lnTo>
                    <a:pt x="305" y="1088"/>
                  </a:lnTo>
                  <a:lnTo>
                    <a:pt x="306" y="1097"/>
                  </a:lnTo>
                  <a:lnTo>
                    <a:pt x="315" y="1099"/>
                  </a:lnTo>
                  <a:lnTo>
                    <a:pt x="319" y="1105"/>
                  </a:lnTo>
                  <a:lnTo>
                    <a:pt x="318" y="1113"/>
                  </a:lnTo>
                  <a:lnTo>
                    <a:pt x="313" y="1113"/>
                  </a:lnTo>
                  <a:lnTo>
                    <a:pt x="311" y="1110"/>
                  </a:lnTo>
                  <a:lnTo>
                    <a:pt x="306" y="1109"/>
                  </a:lnTo>
                  <a:lnTo>
                    <a:pt x="301" y="1104"/>
                  </a:lnTo>
                  <a:lnTo>
                    <a:pt x="300" y="1097"/>
                  </a:lnTo>
                  <a:lnTo>
                    <a:pt x="296" y="1097"/>
                  </a:lnTo>
                  <a:lnTo>
                    <a:pt x="295" y="1101"/>
                  </a:lnTo>
                  <a:lnTo>
                    <a:pt x="295" y="1104"/>
                  </a:lnTo>
                  <a:lnTo>
                    <a:pt x="293" y="1105"/>
                  </a:lnTo>
                  <a:lnTo>
                    <a:pt x="285" y="1107"/>
                  </a:lnTo>
                  <a:lnTo>
                    <a:pt x="276" y="1107"/>
                  </a:lnTo>
                  <a:lnTo>
                    <a:pt x="275" y="1105"/>
                  </a:lnTo>
                  <a:lnTo>
                    <a:pt x="270" y="1104"/>
                  </a:lnTo>
                  <a:lnTo>
                    <a:pt x="265" y="1104"/>
                  </a:lnTo>
                  <a:lnTo>
                    <a:pt x="265" y="1107"/>
                  </a:lnTo>
                  <a:lnTo>
                    <a:pt x="267" y="1109"/>
                  </a:lnTo>
                  <a:lnTo>
                    <a:pt x="268" y="1110"/>
                  </a:lnTo>
                  <a:lnTo>
                    <a:pt x="273" y="1110"/>
                  </a:lnTo>
                  <a:lnTo>
                    <a:pt x="276" y="1112"/>
                  </a:lnTo>
                  <a:lnTo>
                    <a:pt x="280" y="1117"/>
                  </a:lnTo>
                  <a:lnTo>
                    <a:pt x="281" y="1122"/>
                  </a:lnTo>
                  <a:lnTo>
                    <a:pt x="285" y="1126"/>
                  </a:lnTo>
                  <a:lnTo>
                    <a:pt x="291" y="1130"/>
                  </a:lnTo>
                  <a:lnTo>
                    <a:pt x="291" y="1138"/>
                  </a:lnTo>
                  <a:lnTo>
                    <a:pt x="288" y="1138"/>
                  </a:lnTo>
                  <a:lnTo>
                    <a:pt x="281" y="1134"/>
                  </a:lnTo>
                  <a:lnTo>
                    <a:pt x="275" y="1131"/>
                  </a:lnTo>
                  <a:lnTo>
                    <a:pt x="270" y="1131"/>
                  </a:lnTo>
                  <a:lnTo>
                    <a:pt x="265" y="1133"/>
                  </a:lnTo>
                  <a:lnTo>
                    <a:pt x="258" y="1136"/>
                  </a:lnTo>
                  <a:lnTo>
                    <a:pt x="250" y="1141"/>
                  </a:lnTo>
                  <a:lnTo>
                    <a:pt x="240" y="1146"/>
                  </a:lnTo>
                  <a:lnTo>
                    <a:pt x="235" y="1152"/>
                  </a:lnTo>
                  <a:lnTo>
                    <a:pt x="224" y="1154"/>
                  </a:lnTo>
                  <a:lnTo>
                    <a:pt x="215" y="1152"/>
                  </a:lnTo>
                  <a:lnTo>
                    <a:pt x="212" y="1156"/>
                  </a:lnTo>
                  <a:lnTo>
                    <a:pt x="215" y="1157"/>
                  </a:lnTo>
                  <a:lnTo>
                    <a:pt x="219" y="1157"/>
                  </a:lnTo>
                  <a:lnTo>
                    <a:pt x="224" y="1157"/>
                  </a:lnTo>
                  <a:lnTo>
                    <a:pt x="229" y="1164"/>
                  </a:lnTo>
                  <a:lnTo>
                    <a:pt x="225" y="1167"/>
                  </a:lnTo>
                  <a:lnTo>
                    <a:pt x="220" y="1177"/>
                  </a:lnTo>
                  <a:lnTo>
                    <a:pt x="225" y="1180"/>
                  </a:lnTo>
                  <a:lnTo>
                    <a:pt x="227" y="1177"/>
                  </a:lnTo>
                  <a:lnTo>
                    <a:pt x="227" y="1172"/>
                  </a:lnTo>
                  <a:lnTo>
                    <a:pt x="230" y="1168"/>
                  </a:lnTo>
                  <a:lnTo>
                    <a:pt x="232" y="1165"/>
                  </a:lnTo>
                  <a:lnTo>
                    <a:pt x="233" y="1162"/>
                  </a:lnTo>
                  <a:lnTo>
                    <a:pt x="240" y="1152"/>
                  </a:lnTo>
                  <a:lnTo>
                    <a:pt x="245" y="1149"/>
                  </a:lnTo>
                  <a:lnTo>
                    <a:pt x="250" y="1147"/>
                  </a:lnTo>
                  <a:lnTo>
                    <a:pt x="257" y="1149"/>
                  </a:lnTo>
                  <a:lnTo>
                    <a:pt x="260" y="1151"/>
                  </a:lnTo>
                  <a:lnTo>
                    <a:pt x="267" y="1154"/>
                  </a:lnTo>
                  <a:lnTo>
                    <a:pt x="276" y="1165"/>
                  </a:lnTo>
                  <a:lnTo>
                    <a:pt x="275" y="1172"/>
                  </a:lnTo>
                  <a:lnTo>
                    <a:pt x="273" y="1173"/>
                  </a:lnTo>
                  <a:lnTo>
                    <a:pt x="273" y="1180"/>
                  </a:lnTo>
                  <a:lnTo>
                    <a:pt x="268" y="1178"/>
                  </a:lnTo>
                  <a:lnTo>
                    <a:pt x="270" y="1181"/>
                  </a:lnTo>
                  <a:lnTo>
                    <a:pt x="275" y="1193"/>
                  </a:lnTo>
                  <a:lnTo>
                    <a:pt x="276" y="1196"/>
                  </a:lnTo>
                  <a:lnTo>
                    <a:pt x="278" y="1202"/>
                  </a:lnTo>
                  <a:lnTo>
                    <a:pt x="280" y="1207"/>
                  </a:lnTo>
                  <a:lnTo>
                    <a:pt x="276" y="1217"/>
                  </a:lnTo>
                  <a:lnTo>
                    <a:pt x="273" y="1220"/>
                  </a:lnTo>
                  <a:lnTo>
                    <a:pt x="278" y="1223"/>
                  </a:lnTo>
                  <a:lnTo>
                    <a:pt x="278" y="1227"/>
                  </a:lnTo>
                  <a:lnTo>
                    <a:pt x="285" y="1227"/>
                  </a:lnTo>
                  <a:lnTo>
                    <a:pt x="286" y="1233"/>
                  </a:lnTo>
                  <a:lnTo>
                    <a:pt x="288" y="1241"/>
                  </a:lnTo>
                  <a:lnTo>
                    <a:pt x="285" y="1246"/>
                  </a:lnTo>
                  <a:lnTo>
                    <a:pt x="280" y="1246"/>
                  </a:lnTo>
                  <a:lnTo>
                    <a:pt x="280" y="1251"/>
                  </a:lnTo>
                  <a:lnTo>
                    <a:pt x="278" y="1256"/>
                  </a:lnTo>
                  <a:lnTo>
                    <a:pt x="272" y="1259"/>
                  </a:lnTo>
                  <a:lnTo>
                    <a:pt x="272" y="1262"/>
                  </a:lnTo>
                  <a:lnTo>
                    <a:pt x="270" y="1267"/>
                  </a:lnTo>
                  <a:lnTo>
                    <a:pt x="265" y="1270"/>
                  </a:lnTo>
                  <a:lnTo>
                    <a:pt x="265" y="1279"/>
                  </a:lnTo>
                  <a:lnTo>
                    <a:pt x="263" y="1282"/>
                  </a:lnTo>
                  <a:lnTo>
                    <a:pt x="260" y="1288"/>
                  </a:lnTo>
                  <a:lnTo>
                    <a:pt x="255" y="1303"/>
                  </a:lnTo>
                  <a:lnTo>
                    <a:pt x="258" y="1314"/>
                  </a:lnTo>
                  <a:lnTo>
                    <a:pt x="263" y="1319"/>
                  </a:lnTo>
                  <a:lnTo>
                    <a:pt x="258" y="1325"/>
                  </a:lnTo>
                  <a:lnTo>
                    <a:pt x="257" y="1332"/>
                  </a:lnTo>
                  <a:lnTo>
                    <a:pt x="250" y="1337"/>
                  </a:lnTo>
                  <a:lnTo>
                    <a:pt x="243" y="1337"/>
                  </a:lnTo>
                  <a:lnTo>
                    <a:pt x="243" y="1329"/>
                  </a:lnTo>
                  <a:lnTo>
                    <a:pt x="245" y="1324"/>
                  </a:lnTo>
                  <a:lnTo>
                    <a:pt x="242" y="1317"/>
                  </a:lnTo>
                  <a:lnTo>
                    <a:pt x="235" y="1309"/>
                  </a:lnTo>
                  <a:lnTo>
                    <a:pt x="230" y="1308"/>
                  </a:lnTo>
                  <a:lnTo>
                    <a:pt x="227" y="1304"/>
                  </a:lnTo>
                  <a:lnTo>
                    <a:pt x="229" y="1300"/>
                  </a:lnTo>
                  <a:lnTo>
                    <a:pt x="225" y="1290"/>
                  </a:lnTo>
                  <a:lnTo>
                    <a:pt x="224" y="1295"/>
                  </a:lnTo>
                  <a:lnTo>
                    <a:pt x="224" y="1298"/>
                  </a:lnTo>
                  <a:lnTo>
                    <a:pt x="222" y="1306"/>
                  </a:lnTo>
                  <a:lnTo>
                    <a:pt x="220" y="1309"/>
                  </a:lnTo>
                  <a:lnTo>
                    <a:pt x="220" y="1314"/>
                  </a:lnTo>
                  <a:lnTo>
                    <a:pt x="222" y="1319"/>
                  </a:lnTo>
                  <a:lnTo>
                    <a:pt x="219" y="1324"/>
                  </a:lnTo>
                  <a:lnTo>
                    <a:pt x="217" y="1325"/>
                  </a:lnTo>
                  <a:lnTo>
                    <a:pt x="219" y="1329"/>
                  </a:lnTo>
                  <a:lnTo>
                    <a:pt x="219" y="1330"/>
                  </a:lnTo>
                  <a:lnTo>
                    <a:pt x="217" y="1334"/>
                  </a:lnTo>
                  <a:lnTo>
                    <a:pt x="215" y="1332"/>
                  </a:lnTo>
                  <a:lnTo>
                    <a:pt x="212" y="1332"/>
                  </a:lnTo>
                  <a:lnTo>
                    <a:pt x="207" y="1334"/>
                  </a:lnTo>
                  <a:lnTo>
                    <a:pt x="204" y="1342"/>
                  </a:lnTo>
                  <a:lnTo>
                    <a:pt x="200" y="1346"/>
                  </a:lnTo>
                  <a:lnTo>
                    <a:pt x="197" y="1342"/>
                  </a:lnTo>
                  <a:lnTo>
                    <a:pt x="195" y="1342"/>
                  </a:lnTo>
                  <a:lnTo>
                    <a:pt x="192" y="1340"/>
                  </a:lnTo>
                  <a:lnTo>
                    <a:pt x="189" y="1337"/>
                  </a:lnTo>
                  <a:lnTo>
                    <a:pt x="186" y="1334"/>
                  </a:lnTo>
                  <a:lnTo>
                    <a:pt x="182" y="1329"/>
                  </a:lnTo>
                  <a:lnTo>
                    <a:pt x="182" y="1322"/>
                  </a:lnTo>
                  <a:lnTo>
                    <a:pt x="181" y="1316"/>
                  </a:lnTo>
                  <a:lnTo>
                    <a:pt x="179" y="1301"/>
                  </a:lnTo>
                  <a:lnTo>
                    <a:pt x="179" y="1296"/>
                  </a:lnTo>
                  <a:lnTo>
                    <a:pt x="176" y="1293"/>
                  </a:lnTo>
                  <a:lnTo>
                    <a:pt x="174" y="1288"/>
                  </a:lnTo>
                  <a:lnTo>
                    <a:pt x="171" y="1285"/>
                  </a:lnTo>
                  <a:lnTo>
                    <a:pt x="171" y="1279"/>
                  </a:lnTo>
                  <a:lnTo>
                    <a:pt x="164" y="1275"/>
                  </a:lnTo>
                  <a:lnTo>
                    <a:pt x="156" y="1275"/>
                  </a:lnTo>
                  <a:lnTo>
                    <a:pt x="154" y="1279"/>
                  </a:lnTo>
                  <a:lnTo>
                    <a:pt x="152" y="1280"/>
                  </a:lnTo>
                  <a:lnTo>
                    <a:pt x="149" y="1287"/>
                  </a:lnTo>
                  <a:lnTo>
                    <a:pt x="143" y="1287"/>
                  </a:lnTo>
                  <a:lnTo>
                    <a:pt x="138" y="1282"/>
                  </a:lnTo>
                  <a:lnTo>
                    <a:pt x="138" y="1275"/>
                  </a:lnTo>
                  <a:lnTo>
                    <a:pt x="136" y="1269"/>
                  </a:lnTo>
                  <a:lnTo>
                    <a:pt x="143" y="1264"/>
                  </a:lnTo>
                  <a:lnTo>
                    <a:pt x="151" y="1262"/>
                  </a:lnTo>
                  <a:lnTo>
                    <a:pt x="149" y="1259"/>
                  </a:lnTo>
                  <a:lnTo>
                    <a:pt x="149" y="1256"/>
                  </a:lnTo>
                  <a:lnTo>
                    <a:pt x="144" y="1256"/>
                  </a:lnTo>
                  <a:lnTo>
                    <a:pt x="138" y="1256"/>
                  </a:lnTo>
                  <a:lnTo>
                    <a:pt x="131" y="1261"/>
                  </a:lnTo>
                  <a:lnTo>
                    <a:pt x="124" y="1266"/>
                  </a:lnTo>
                  <a:lnTo>
                    <a:pt x="119" y="1266"/>
                  </a:lnTo>
                  <a:lnTo>
                    <a:pt x="118" y="1267"/>
                  </a:lnTo>
                  <a:lnTo>
                    <a:pt x="114" y="1266"/>
                  </a:lnTo>
                  <a:lnTo>
                    <a:pt x="109" y="1262"/>
                  </a:lnTo>
                  <a:lnTo>
                    <a:pt x="106" y="1264"/>
                  </a:lnTo>
                  <a:lnTo>
                    <a:pt x="101" y="1261"/>
                  </a:lnTo>
                  <a:lnTo>
                    <a:pt x="95" y="1256"/>
                  </a:lnTo>
                  <a:lnTo>
                    <a:pt x="88" y="1262"/>
                  </a:lnTo>
                  <a:lnTo>
                    <a:pt x="85" y="1261"/>
                  </a:lnTo>
                  <a:lnTo>
                    <a:pt x="85" y="1256"/>
                  </a:lnTo>
                  <a:lnTo>
                    <a:pt x="86" y="1251"/>
                  </a:lnTo>
                  <a:lnTo>
                    <a:pt x="86" y="1245"/>
                  </a:lnTo>
                  <a:lnTo>
                    <a:pt x="85" y="1238"/>
                  </a:lnTo>
                  <a:lnTo>
                    <a:pt x="83" y="1228"/>
                  </a:lnTo>
                  <a:lnTo>
                    <a:pt x="85" y="1222"/>
                  </a:lnTo>
                  <a:lnTo>
                    <a:pt x="85" y="1217"/>
                  </a:lnTo>
                  <a:lnTo>
                    <a:pt x="81" y="1206"/>
                  </a:lnTo>
                  <a:lnTo>
                    <a:pt x="78" y="1185"/>
                  </a:lnTo>
                  <a:lnTo>
                    <a:pt x="75" y="1164"/>
                  </a:lnTo>
                  <a:lnTo>
                    <a:pt x="71" y="1151"/>
                  </a:lnTo>
                  <a:lnTo>
                    <a:pt x="66" y="1131"/>
                  </a:lnTo>
                  <a:lnTo>
                    <a:pt x="61" y="1115"/>
                  </a:lnTo>
                  <a:lnTo>
                    <a:pt x="60" y="1101"/>
                  </a:lnTo>
                  <a:lnTo>
                    <a:pt x="58" y="1092"/>
                  </a:lnTo>
                  <a:lnTo>
                    <a:pt x="55" y="1083"/>
                  </a:lnTo>
                  <a:lnTo>
                    <a:pt x="48" y="1054"/>
                  </a:lnTo>
                  <a:lnTo>
                    <a:pt x="40" y="1036"/>
                  </a:lnTo>
                  <a:lnTo>
                    <a:pt x="33" y="1015"/>
                  </a:lnTo>
                  <a:lnTo>
                    <a:pt x="30" y="990"/>
                  </a:lnTo>
                  <a:lnTo>
                    <a:pt x="27" y="978"/>
                  </a:lnTo>
                  <a:lnTo>
                    <a:pt x="23" y="960"/>
                  </a:lnTo>
                  <a:lnTo>
                    <a:pt x="17" y="937"/>
                  </a:lnTo>
                  <a:lnTo>
                    <a:pt x="12" y="916"/>
                  </a:lnTo>
                  <a:lnTo>
                    <a:pt x="7" y="898"/>
                  </a:lnTo>
                  <a:lnTo>
                    <a:pt x="4" y="885"/>
                  </a:lnTo>
                  <a:lnTo>
                    <a:pt x="0" y="87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65" name="Freeform 266"/>
            <p:cNvSpPr>
              <a:spLocks/>
            </p:cNvSpPr>
            <p:nvPr/>
          </p:nvSpPr>
          <p:spPr bwMode="auto">
            <a:xfrm>
              <a:off x="700088" y="10229058"/>
              <a:ext cx="177800" cy="628650"/>
            </a:xfrm>
            <a:custGeom>
              <a:avLst/>
              <a:gdLst>
                <a:gd name="T0" fmla="*/ 12 w 225"/>
                <a:gd name="T1" fmla="*/ 712 h 791"/>
                <a:gd name="T2" fmla="*/ 33 w 225"/>
                <a:gd name="T3" fmla="*/ 739 h 791"/>
                <a:gd name="T4" fmla="*/ 57 w 225"/>
                <a:gd name="T5" fmla="*/ 791 h 791"/>
                <a:gd name="T6" fmla="*/ 68 w 225"/>
                <a:gd name="T7" fmla="*/ 781 h 791"/>
                <a:gd name="T8" fmla="*/ 52 w 225"/>
                <a:gd name="T9" fmla="*/ 739 h 791"/>
                <a:gd name="T10" fmla="*/ 23 w 225"/>
                <a:gd name="T11" fmla="*/ 710 h 791"/>
                <a:gd name="T12" fmla="*/ 37 w 225"/>
                <a:gd name="T13" fmla="*/ 673 h 791"/>
                <a:gd name="T14" fmla="*/ 45 w 225"/>
                <a:gd name="T15" fmla="*/ 621 h 791"/>
                <a:gd name="T16" fmla="*/ 35 w 225"/>
                <a:gd name="T17" fmla="*/ 542 h 791"/>
                <a:gd name="T18" fmla="*/ 30 w 225"/>
                <a:gd name="T19" fmla="*/ 532 h 791"/>
                <a:gd name="T20" fmla="*/ 58 w 225"/>
                <a:gd name="T21" fmla="*/ 505 h 791"/>
                <a:gd name="T22" fmla="*/ 60 w 225"/>
                <a:gd name="T23" fmla="*/ 467 h 791"/>
                <a:gd name="T24" fmla="*/ 66 w 225"/>
                <a:gd name="T25" fmla="*/ 437 h 791"/>
                <a:gd name="T26" fmla="*/ 75 w 225"/>
                <a:gd name="T27" fmla="*/ 391 h 791"/>
                <a:gd name="T28" fmla="*/ 85 w 225"/>
                <a:gd name="T29" fmla="*/ 383 h 791"/>
                <a:gd name="T30" fmla="*/ 98 w 225"/>
                <a:gd name="T31" fmla="*/ 382 h 791"/>
                <a:gd name="T32" fmla="*/ 98 w 225"/>
                <a:gd name="T33" fmla="*/ 367 h 791"/>
                <a:gd name="T34" fmla="*/ 98 w 225"/>
                <a:gd name="T35" fmla="*/ 359 h 791"/>
                <a:gd name="T36" fmla="*/ 104 w 225"/>
                <a:gd name="T37" fmla="*/ 349 h 791"/>
                <a:gd name="T38" fmla="*/ 128 w 225"/>
                <a:gd name="T39" fmla="*/ 360 h 791"/>
                <a:gd name="T40" fmla="*/ 156 w 225"/>
                <a:gd name="T41" fmla="*/ 377 h 791"/>
                <a:gd name="T42" fmla="*/ 169 w 225"/>
                <a:gd name="T43" fmla="*/ 409 h 791"/>
                <a:gd name="T44" fmla="*/ 171 w 225"/>
                <a:gd name="T45" fmla="*/ 403 h 791"/>
                <a:gd name="T46" fmla="*/ 159 w 225"/>
                <a:gd name="T47" fmla="*/ 365 h 791"/>
                <a:gd name="T48" fmla="*/ 174 w 225"/>
                <a:gd name="T49" fmla="*/ 354 h 791"/>
                <a:gd name="T50" fmla="*/ 194 w 225"/>
                <a:gd name="T51" fmla="*/ 346 h 791"/>
                <a:gd name="T52" fmla="*/ 194 w 225"/>
                <a:gd name="T53" fmla="*/ 331 h 791"/>
                <a:gd name="T54" fmla="*/ 207 w 225"/>
                <a:gd name="T55" fmla="*/ 330 h 791"/>
                <a:gd name="T56" fmla="*/ 204 w 225"/>
                <a:gd name="T57" fmla="*/ 301 h 791"/>
                <a:gd name="T58" fmla="*/ 195 w 225"/>
                <a:gd name="T59" fmla="*/ 280 h 791"/>
                <a:gd name="T60" fmla="*/ 197 w 225"/>
                <a:gd name="T61" fmla="*/ 250 h 791"/>
                <a:gd name="T62" fmla="*/ 186 w 225"/>
                <a:gd name="T63" fmla="*/ 242 h 791"/>
                <a:gd name="T64" fmla="*/ 194 w 225"/>
                <a:gd name="T65" fmla="*/ 226 h 791"/>
                <a:gd name="T66" fmla="*/ 200 w 225"/>
                <a:gd name="T67" fmla="*/ 212 h 791"/>
                <a:gd name="T68" fmla="*/ 224 w 225"/>
                <a:gd name="T69" fmla="*/ 202 h 791"/>
                <a:gd name="T70" fmla="*/ 195 w 225"/>
                <a:gd name="T71" fmla="*/ 207 h 791"/>
                <a:gd name="T72" fmla="*/ 144 w 225"/>
                <a:gd name="T73" fmla="*/ 231 h 791"/>
                <a:gd name="T74" fmla="*/ 128 w 225"/>
                <a:gd name="T75" fmla="*/ 200 h 791"/>
                <a:gd name="T76" fmla="*/ 139 w 225"/>
                <a:gd name="T77" fmla="*/ 178 h 791"/>
                <a:gd name="T78" fmla="*/ 187 w 225"/>
                <a:gd name="T79" fmla="*/ 178 h 791"/>
                <a:gd name="T80" fmla="*/ 194 w 225"/>
                <a:gd name="T81" fmla="*/ 161 h 791"/>
                <a:gd name="T82" fmla="*/ 210 w 225"/>
                <a:gd name="T83" fmla="*/ 155 h 791"/>
                <a:gd name="T84" fmla="*/ 202 w 225"/>
                <a:gd name="T85" fmla="*/ 145 h 791"/>
                <a:gd name="T86" fmla="*/ 217 w 225"/>
                <a:gd name="T87" fmla="*/ 150 h 791"/>
                <a:gd name="T88" fmla="*/ 199 w 225"/>
                <a:gd name="T89" fmla="*/ 137 h 791"/>
                <a:gd name="T90" fmla="*/ 176 w 225"/>
                <a:gd name="T91" fmla="*/ 147 h 791"/>
                <a:gd name="T92" fmla="*/ 197 w 225"/>
                <a:gd name="T93" fmla="*/ 127 h 791"/>
                <a:gd name="T94" fmla="*/ 174 w 225"/>
                <a:gd name="T95" fmla="*/ 126 h 791"/>
                <a:gd name="T96" fmla="*/ 169 w 225"/>
                <a:gd name="T97" fmla="*/ 126 h 791"/>
                <a:gd name="T98" fmla="*/ 154 w 225"/>
                <a:gd name="T99" fmla="*/ 115 h 791"/>
                <a:gd name="T100" fmla="*/ 151 w 225"/>
                <a:gd name="T101" fmla="*/ 98 h 791"/>
                <a:gd name="T102" fmla="*/ 151 w 225"/>
                <a:gd name="T103" fmla="*/ 74 h 791"/>
                <a:gd name="T104" fmla="*/ 123 w 225"/>
                <a:gd name="T105" fmla="*/ 35 h 791"/>
                <a:gd name="T106" fmla="*/ 139 w 225"/>
                <a:gd name="T107" fmla="*/ 14 h 791"/>
                <a:gd name="T108" fmla="*/ 144 w 225"/>
                <a:gd name="T109" fmla="*/ 24 h 791"/>
                <a:gd name="T110" fmla="*/ 151 w 225"/>
                <a:gd name="T111" fmla="*/ 47 h 791"/>
                <a:gd name="T112" fmla="*/ 154 w 225"/>
                <a:gd name="T113" fmla="*/ 35 h 791"/>
                <a:gd name="T114" fmla="*/ 162 w 225"/>
                <a:gd name="T115" fmla="*/ 9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5" h="791">
                  <a:moveTo>
                    <a:pt x="0" y="720"/>
                  </a:moveTo>
                  <a:lnTo>
                    <a:pt x="7" y="702"/>
                  </a:lnTo>
                  <a:lnTo>
                    <a:pt x="14" y="691"/>
                  </a:lnTo>
                  <a:lnTo>
                    <a:pt x="18" y="689"/>
                  </a:lnTo>
                  <a:lnTo>
                    <a:pt x="18" y="695"/>
                  </a:lnTo>
                  <a:lnTo>
                    <a:pt x="15" y="699"/>
                  </a:lnTo>
                  <a:lnTo>
                    <a:pt x="14" y="705"/>
                  </a:lnTo>
                  <a:lnTo>
                    <a:pt x="12" y="712"/>
                  </a:lnTo>
                  <a:lnTo>
                    <a:pt x="15" y="720"/>
                  </a:lnTo>
                  <a:lnTo>
                    <a:pt x="15" y="725"/>
                  </a:lnTo>
                  <a:lnTo>
                    <a:pt x="15" y="726"/>
                  </a:lnTo>
                  <a:lnTo>
                    <a:pt x="17" y="729"/>
                  </a:lnTo>
                  <a:lnTo>
                    <a:pt x="23" y="736"/>
                  </a:lnTo>
                  <a:lnTo>
                    <a:pt x="23" y="741"/>
                  </a:lnTo>
                  <a:lnTo>
                    <a:pt x="25" y="741"/>
                  </a:lnTo>
                  <a:lnTo>
                    <a:pt x="33" y="739"/>
                  </a:lnTo>
                  <a:lnTo>
                    <a:pt x="35" y="739"/>
                  </a:lnTo>
                  <a:lnTo>
                    <a:pt x="38" y="742"/>
                  </a:lnTo>
                  <a:lnTo>
                    <a:pt x="42" y="746"/>
                  </a:lnTo>
                  <a:lnTo>
                    <a:pt x="45" y="752"/>
                  </a:lnTo>
                  <a:lnTo>
                    <a:pt x="48" y="760"/>
                  </a:lnTo>
                  <a:lnTo>
                    <a:pt x="50" y="767"/>
                  </a:lnTo>
                  <a:lnTo>
                    <a:pt x="53" y="781"/>
                  </a:lnTo>
                  <a:lnTo>
                    <a:pt x="57" y="791"/>
                  </a:lnTo>
                  <a:lnTo>
                    <a:pt x="60" y="791"/>
                  </a:lnTo>
                  <a:lnTo>
                    <a:pt x="60" y="786"/>
                  </a:lnTo>
                  <a:lnTo>
                    <a:pt x="65" y="788"/>
                  </a:lnTo>
                  <a:lnTo>
                    <a:pt x="68" y="788"/>
                  </a:lnTo>
                  <a:lnTo>
                    <a:pt x="75" y="781"/>
                  </a:lnTo>
                  <a:lnTo>
                    <a:pt x="75" y="776"/>
                  </a:lnTo>
                  <a:lnTo>
                    <a:pt x="73" y="778"/>
                  </a:lnTo>
                  <a:lnTo>
                    <a:pt x="68" y="781"/>
                  </a:lnTo>
                  <a:lnTo>
                    <a:pt x="63" y="781"/>
                  </a:lnTo>
                  <a:lnTo>
                    <a:pt x="60" y="780"/>
                  </a:lnTo>
                  <a:lnTo>
                    <a:pt x="57" y="773"/>
                  </a:lnTo>
                  <a:lnTo>
                    <a:pt x="55" y="765"/>
                  </a:lnTo>
                  <a:lnTo>
                    <a:pt x="57" y="757"/>
                  </a:lnTo>
                  <a:lnTo>
                    <a:pt x="60" y="752"/>
                  </a:lnTo>
                  <a:lnTo>
                    <a:pt x="60" y="744"/>
                  </a:lnTo>
                  <a:lnTo>
                    <a:pt x="52" y="739"/>
                  </a:lnTo>
                  <a:lnTo>
                    <a:pt x="50" y="739"/>
                  </a:lnTo>
                  <a:lnTo>
                    <a:pt x="42" y="734"/>
                  </a:lnTo>
                  <a:lnTo>
                    <a:pt x="37" y="731"/>
                  </a:lnTo>
                  <a:lnTo>
                    <a:pt x="33" y="726"/>
                  </a:lnTo>
                  <a:lnTo>
                    <a:pt x="28" y="723"/>
                  </a:lnTo>
                  <a:lnTo>
                    <a:pt x="25" y="715"/>
                  </a:lnTo>
                  <a:lnTo>
                    <a:pt x="25" y="712"/>
                  </a:lnTo>
                  <a:lnTo>
                    <a:pt x="23" y="710"/>
                  </a:lnTo>
                  <a:lnTo>
                    <a:pt x="22" y="705"/>
                  </a:lnTo>
                  <a:lnTo>
                    <a:pt x="23" y="700"/>
                  </a:lnTo>
                  <a:lnTo>
                    <a:pt x="25" y="699"/>
                  </a:lnTo>
                  <a:lnTo>
                    <a:pt x="32" y="695"/>
                  </a:lnTo>
                  <a:lnTo>
                    <a:pt x="38" y="692"/>
                  </a:lnTo>
                  <a:lnTo>
                    <a:pt x="40" y="687"/>
                  </a:lnTo>
                  <a:lnTo>
                    <a:pt x="40" y="681"/>
                  </a:lnTo>
                  <a:lnTo>
                    <a:pt x="37" y="673"/>
                  </a:lnTo>
                  <a:lnTo>
                    <a:pt x="35" y="668"/>
                  </a:lnTo>
                  <a:lnTo>
                    <a:pt x="33" y="660"/>
                  </a:lnTo>
                  <a:lnTo>
                    <a:pt x="27" y="655"/>
                  </a:lnTo>
                  <a:lnTo>
                    <a:pt x="28" y="652"/>
                  </a:lnTo>
                  <a:lnTo>
                    <a:pt x="37" y="649"/>
                  </a:lnTo>
                  <a:lnTo>
                    <a:pt x="42" y="642"/>
                  </a:lnTo>
                  <a:lnTo>
                    <a:pt x="43" y="631"/>
                  </a:lnTo>
                  <a:lnTo>
                    <a:pt x="45" y="621"/>
                  </a:lnTo>
                  <a:lnTo>
                    <a:pt x="43" y="611"/>
                  </a:lnTo>
                  <a:lnTo>
                    <a:pt x="40" y="603"/>
                  </a:lnTo>
                  <a:lnTo>
                    <a:pt x="42" y="592"/>
                  </a:lnTo>
                  <a:lnTo>
                    <a:pt x="38" y="590"/>
                  </a:lnTo>
                  <a:lnTo>
                    <a:pt x="38" y="581"/>
                  </a:lnTo>
                  <a:lnTo>
                    <a:pt x="35" y="566"/>
                  </a:lnTo>
                  <a:lnTo>
                    <a:pt x="35" y="551"/>
                  </a:lnTo>
                  <a:lnTo>
                    <a:pt x="35" y="542"/>
                  </a:lnTo>
                  <a:lnTo>
                    <a:pt x="30" y="543"/>
                  </a:lnTo>
                  <a:lnTo>
                    <a:pt x="28" y="542"/>
                  </a:lnTo>
                  <a:lnTo>
                    <a:pt x="25" y="542"/>
                  </a:lnTo>
                  <a:lnTo>
                    <a:pt x="22" y="538"/>
                  </a:lnTo>
                  <a:lnTo>
                    <a:pt x="20" y="530"/>
                  </a:lnTo>
                  <a:lnTo>
                    <a:pt x="23" y="530"/>
                  </a:lnTo>
                  <a:lnTo>
                    <a:pt x="27" y="530"/>
                  </a:lnTo>
                  <a:lnTo>
                    <a:pt x="30" y="532"/>
                  </a:lnTo>
                  <a:lnTo>
                    <a:pt x="35" y="532"/>
                  </a:lnTo>
                  <a:lnTo>
                    <a:pt x="40" y="527"/>
                  </a:lnTo>
                  <a:lnTo>
                    <a:pt x="45" y="524"/>
                  </a:lnTo>
                  <a:lnTo>
                    <a:pt x="52" y="517"/>
                  </a:lnTo>
                  <a:lnTo>
                    <a:pt x="57" y="511"/>
                  </a:lnTo>
                  <a:lnTo>
                    <a:pt x="57" y="509"/>
                  </a:lnTo>
                  <a:lnTo>
                    <a:pt x="57" y="508"/>
                  </a:lnTo>
                  <a:lnTo>
                    <a:pt x="58" y="505"/>
                  </a:lnTo>
                  <a:lnTo>
                    <a:pt x="60" y="501"/>
                  </a:lnTo>
                  <a:lnTo>
                    <a:pt x="61" y="496"/>
                  </a:lnTo>
                  <a:lnTo>
                    <a:pt x="63" y="493"/>
                  </a:lnTo>
                  <a:lnTo>
                    <a:pt x="63" y="488"/>
                  </a:lnTo>
                  <a:lnTo>
                    <a:pt x="65" y="483"/>
                  </a:lnTo>
                  <a:lnTo>
                    <a:pt x="65" y="480"/>
                  </a:lnTo>
                  <a:lnTo>
                    <a:pt x="63" y="474"/>
                  </a:lnTo>
                  <a:lnTo>
                    <a:pt x="60" y="467"/>
                  </a:lnTo>
                  <a:lnTo>
                    <a:pt x="58" y="462"/>
                  </a:lnTo>
                  <a:lnTo>
                    <a:pt x="57" y="456"/>
                  </a:lnTo>
                  <a:lnTo>
                    <a:pt x="52" y="448"/>
                  </a:lnTo>
                  <a:lnTo>
                    <a:pt x="55" y="445"/>
                  </a:lnTo>
                  <a:lnTo>
                    <a:pt x="57" y="443"/>
                  </a:lnTo>
                  <a:lnTo>
                    <a:pt x="60" y="441"/>
                  </a:lnTo>
                  <a:lnTo>
                    <a:pt x="63" y="440"/>
                  </a:lnTo>
                  <a:lnTo>
                    <a:pt x="66" y="437"/>
                  </a:lnTo>
                  <a:lnTo>
                    <a:pt x="66" y="433"/>
                  </a:lnTo>
                  <a:lnTo>
                    <a:pt x="68" y="430"/>
                  </a:lnTo>
                  <a:lnTo>
                    <a:pt x="68" y="425"/>
                  </a:lnTo>
                  <a:lnTo>
                    <a:pt x="68" y="412"/>
                  </a:lnTo>
                  <a:lnTo>
                    <a:pt x="66" y="403"/>
                  </a:lnTo>
                  <a:lnTo>
                    <a:pt x="66" y="396"/>
                  </a:lnTo>
                  <a:lnTo>
                    <a:pt x="70" y="393"/>
                  </a:lnTo>
                  <a:lnTo>
                    <a:pt x="75" y="391"/>
                  </a:lnTo>
                  <a:lnTo>
                    <a:pt x="78" y="388"/>
                  </a:lnTo>
                  <a:lnTo>
                    <a:pt x="80" y="393"/>
                  </a:lnTo>
                  <a:lnTo>
                    <a:pt x="80" y="396"/>
                  </a:lnTo>
                  <a:lnTo>
                    <a:pt x="85" y="396"/>
                  </a:lnTo>
                  <a:lnTo>
                    <a:pt x="85" y="393"/>
                  </a:lnTo>
                  <a:lnTo>
                    <a:pt x="81" y="390"/>
                  </a:lnTo>
                  <a:lnTo>
                    <a:pt x="81" y="385"/>
                  </a:lnTo>
                  <a:lnTo>
                    <a:pt x="85" y="383"/>
                  </a:lnTo>
                  <a:lnTo>
                    <a:pt x="86" y="383"/>
                  </a:lnTo>
                  <a:lnTo>
                    <a:pt x="90" y="386"/>
                  </a:lnTo>
                  <a:lnTo>
                    <a:pt x="93" y="388"/>
                  </a:lnTo>
                  <a:lnTo>
                    <a:pt x="96" y="386"/>
                  </a:lnTo>
                  <a:lnTo>
                    <a:pt x="101" y="383"/>
                  </a:lnTo>
                  <a:lnTo>
                    <a:pt x="103" y="380"/>
                  </a:lnTo>
                  <a:lnTo>
                    <a:pt x="101" y="380"/>
                  </a:lnTo>
                  <a:lnTo>
                    <a:pt x="98" y="382"/>
                  </a:lnTo>
                  <a:lnTo>
                    <a:pt x="93" y="382"/>
                  </a:lnTo>
                  <a:lnTo>
                    <a:pt x="90" y="380"/>
                  </a:lnTo>
                  <a:lnTo>
                    <a:pt x="86" y="375"/>
                  </a:lnTo>
                  <a:lnTo>
                    <a:pt x="88" y="372"/>
                  </a:lnTo>
                  <a:lnTo>
                    <a:pt x="91" y="370"/>
                  </a:lnTo>
                  <a:lnTo>
                    <a:pt x="93" y="369"/>
                  </a:lnTo>
                  <a:lnTo>
                    <a:pt x="95" y="367"/>
                  </a:lnTo>
                  <a:lnTo>
                    <a:pt x="98" y="367"/>
                  </a:lnTo>
                  <a:lnTo>
                    <a:pt x="103" y="370"/>
                  </a:lnTo>
                  <a:lnTo>
                    <a:pt x="106" y="370"/>
                  </a:lnTo>
                  <a:lnTo>
                    <a:pt x="106" y="367"/>
                  </a:lnTo>
                  <a:lnTo>
                    <a:pt x="103" y="365"/>
                  </a:lnTo>
                  <a:lnTo>
                    <a:pt x="101" y="365"/>
                  </a:lnTo>
                  <a:lnTo>
                    <a:pt x="96" y="364"/>
                  </a:lnTo>
                  <a:lnTo>
                    <a:pt x="96" y="360"/>
                  </a:lnTo>
                  <a:lnTo>
                    <a:pt x="98" y="359"/>
                  </a:lnTo>
                  <a:lnTo>
                    <a:pt x="101" y="357"/>
                  </a:lnTo>
                  <a:lnTo>
                    <a:pt x="104" y="356"/>
                  </a:lnTo>
                  <a:lnTo>
                    <a:pt x="108" y="356"/>
                  </a:lnTo>
                  <a:lnTo>
                    <a:pt x="109" y="354"/>
                  </a:lnTo>
                  <a:lnTo>
                    <a:pt x="106" y="352"/>
                  </a:lnTo>
                  <a:lnTo>
                    <a:pt x="101" y="352"/>
                  </a:lnTo>
                  <a:lnTo>
                    <a:pt x="103" y="351"/>
                  </a:lnTo>
                  <a:lnTo>
                    <a:pt x="104" y="349"/>
                  </a:lnTo>
                  <a:lnTo>
                    <a:pt x="109" y="351"/>
                  </a:lnTo>
                  <a:lnTo>
                    <a:pt x="111" y="351"/>
                  </a:lnTo>
                  <a:lnTo>
                    <a:pt x="113" y="352"/>
                  </a:lnTo>
                  <a:lnTo>
                    <a:pt x="114" y="354"/>
                  </a:lnTo>
                  <a:lnTo>
                    <a:pt x="119" y="356"/>
                  </a:lnTo>
                  <a:lnTo>
                    <a:pt x="123" y="356"/>
                  </a:lnTo>
                  <a:lnTo>
                    <a:pt x="126" y="357"/>
                  </a:lnTo>
                  <a:lnTo>
                    <a:pt x="128" y="360"/>
                  </a:lnTo>
                  <a:lnTo>
                    <a:pt x="133" y="365"/>
                  </a:lnTo>
                  <a:lnTo>
                    <a:pt x="139" y="365"/>
                  </a:lnTo>
                  <a:lnTo>
                    <a:pt x="146" y="364"/>
                  </a:lnTo>
                  <a:lnTo>
                    <a:pt x="151" y="365"/>
                  </a:lnTo>
                  <a:lnTo>
                    <a:pt x="154" y="365"/>
                  </a:lnTo>
                  <a:lnTo>
                    <a:pt x="154" y="369"/>
                  </a:lnTo>
                  <a:lnTo>
                    <a:pt x="156" y="373"/>
                  </a:lnTo>
                  <a:lnTo>
                    <a:pt x="156" y="377"/>
                  </a:lnTo>
                  <a:lnTo>
                    <a:pt x="156" y="380"/>
                  </a:lnTo>
                  <a:lnTo>
                    <a:pt x="156" y="383"/>
                  </a:lnTo>
                  <a:lnTo>
                    <a:pt x="156" y="396"/>
                  </a:lnTo>
                  <a:lnTo>
                    <a:pt x="157" y="398"/>
                  </a:lnTo>
                  <a:lnTo>
                    <a:pt x="159" y="401"/>
                  </a:lnTo>
                  <a:lnTo>
                    <a:pt x="164" y="403"/>
                  </a:lnTo>
                  <a:lnTo>
                    <a:pt x="167" y="404"/>
                  </a:lnTo>
                  <a:lnTo>
                    <a:pt x="169" y="409"/>
                  </a:lnTo>
                  <a:lnTo>
                    <a:pt x="174" y="416"/>
                  </a:lnTo>
                  <a:lnTo>
                    <a:pt x="179" y="419"/>
                  </a:lnTo>
                  <a:lnTo>
                    <a:pt x="179" y="414"/>
                  </a:lnTo>
                  <a:lnTo>
                    <a:pt x="179" y="411"/>
                  </a:lnTo>
                  <a:lnTo>
                    <a:pt x="177" y="409"/>
                  </a:lnTo>
                  <a:lnTo>
                    <a:pt x="174" y="407"/>
                  </a:lnTo>
                  <a:lnTo>
                    <a:pt x="172" y="406"/>
                  </a:lnTo>
                  <a:lnTo>
                    <a:pt x="171" y="403"/>
                  </a:lnTo>
                  <a:lnTo>
                    <a:pt x="166" y="399"/>
                  </a:lnTo>
                  <a:lnTo>
                    <a:pt x="161" y="396"/>
                  </a:lnTo>
                  <a:lnTo>
                    <a:pt x="159" y="391"/>
                  </a:lnTo>
                  <a:lnTo>
                    <a:pt x="159" y="385"/>
                  </a:lnTo>
                  <a:lnTo>
                    <a:pt x="161" y="378"/>
                  </a:lnTo>
                  <a:lnTo>
                    <a:pt x="159" y="373"/>
                  </a:lnTo>
                  <a:lnTo>
                    <a:pt x="159" y="369"/>
                  </a:lnTo>
                  <a:lnTo>
                    <a:pt x="159" y="365"/>
                  </a:lnTo>
                  <a:lnTo>
                    <a:pt x="159" y="362"/>
                  </a:lnTo>
                  <a:lnTo>
                    <a:pt x="161" y="362"/>
                  </a:lnTo>
                  <a:lnTo>
                    <a:pt x="161" y="360"/>
                  </a:lnTo>
                  <a:lnTo>
                    <a:pt x="162" y="359"/>
                  </a:lnTo>
                  <a:lnTo>
                    <a:pt x="166" y="356"/>
                  </a:lnTo>
                  <a:lnTo>
                    <a:pt x="167" y="356"/>
                  </a:lnTo>
                  <a:lnTo>
                    <a:pt x="171" y="354"/>
                  </a:lnTo>
                  <a:lnTo>
                    <a:pt x="174" y="354"/>
                  </a:lnTo>
                  <a:lnTo>
                    <a:pt x="176" y="351"/>
                  </a:lnTo>
                  <a:lnTo>
                    <a:pt x="176" y="346"/>
                  </a:lnTo>
                  <a:lnTo>
                    <a:pt x="176" y="339"/>
                  </a:lnTo>
                  <a:lnTo>
                    <a:pt x="181" y="338"/>
                  </a:lnTo>
                  <a:lnTo>
                    <a:pt x="181" y="341"/>
                  </a:lnTo>
                  <a:lnTo>
                    <a:pt x="184" y="341"/>
                  </a:lnTo>
                  <a:lnTo>
                    <a:pt x="190" y="341"/>
                  </a:lnTo>
                  <a:lnTo>
                    <a:pt x="194" y="346"/>
                  </a:lnTo>
                  <a:lnTo>
                    <a:pt x="195" y="343"/>
                  </a:lnTo>
                  <a:lnTo>
                    <a:pt x="194" y="339"/>
                  </a:lnTo>
                  <a:lnTo>
                    <a:pt x="192" y="335"/>
                  </a:lnTo>
                  <a:lnTo>
                    <a:pt x="192" y="333"/>
                  </a:lnTo>
                  <a:lnTo>
                    <a:pt x="190" y="330"/>
                  </a:lnTo>
                  <a:lnTo>
                    <a:pt x="192" y="325"/>
                  </a:lnTo>
                  <a:lnTo>
                    <a:pt x="194" y="328"/>
                  </a:lnTo>
                  <a:lnTo>
                    <a:pt x="194" y="331"/>
                  </a:lnTo>
                  <a:lnTo>
                    <a:pt x="199" y="336"/>
                  </a:lnTo>
                  <a:lnTo>
                    <a:pt x="200" y="341"/>
                  </a:lnTo>
                  <a:lnTo>
                    <a:pt x="205" y="343"/>
                  </a:lnTo>
                  <a:lnTo>
                    <a:pt x="207" y="339"/>
                  </a:lnTo>
                  <a:lnTo>
                    <a:pt x="204" y="335"/>
                  </a:lnTo>
                  <a:lnTo>
                    <a:pt x="200" y="331"/>
                  </a:lnTo>
                  <a:lnTo>
                    <a:pt x="200" y="327"/>
                  </a:lnTo>
                  <a:lnTo>
                    <a:pt x="207" y="330"/>
                  </a:lnTo>
                  <a:lnTo>
                    <a:pt x="207" y="325"/>
                  </a:lnTo>
                  <a:lnTo>
                    <a:pt x="199" y="318"/>
                  </a:lnTo>
                  <a:lnTo>
                    <a:pt x="199" y="317"/>
                  </a:lnTo>
                  <a:lnTo>
                    <a:pt x="199" y="314"/>
                  </a:lnTo>
                  <a:lnTo>
                    <a:pt x="199" y="309"/>
                  </a:lnTo>
                  <a:lnTo>
                    <a:pt x="200" y="304"/>
                  </a:lnTo>
                  <a:lnTo>
                    <a:pt x="207" y="302"/>
                  </a:lnTo>
                  <a:lnTo>
                    <a:pt x="204" y="301"/>
                  </a:lnTo>
                  <a:lnTo>
                    <a:pt x="202" y="297"/>
                  </a:lnTo>
                  <a:lnTo>
                    <a:pt x="202" y="293"/>
                  </a:lnTo>
                  <a:lnTo>
                    <a:pt x="200" y="288"/>
                  </a:lnTo>
                  <a:lnTo>
                    <a:pt x="205" y="288"/>
                  </a:lnTo>
                  <a:lnTo>
                    <a:pt x="204" y="284"/>
                  </a:lnTo>
                  <a:lnTo>
                    <a:pt x="200" y="284"/>
                  </a:lnTo>
                  <a:lnTo>
                    <a:pt x="197" y="283"/>
                  </a:lnTo>
                  <a:lnTo>
                    <a:pt x="195" y="280"/>
                  </a:lnTo>
                  <a:lnTo>
                    <a:pt x="194" y="273"/>
                  </a:lnTo>
                  <a:lnTo>
                    <a:pt x="197" y="273"/>
                  </a:lnTo>
                  <a:lnTo>
                    <a:pt x="199" y="265"/>
                  </a:lnTo>
                  <a:lnTo>
                    <a:pt x="200" y="260"/>
                  </a:lnTo>
                  <a:lnTo>
                    <a:pt x="197" y="260"/>
                  </a:lnTo>
                  <a:lnTo>
                    <a:pt x="197" y="255"/>
                  </a:lnTo>
                  <a:lnTo>
                    <a:pt x="194" y="250"/>
                  </a:lnTo>
                  <a:lnTo>
                    <a:pt x="197" y="250"/>
                  </a:lnTo>
                  <a:lnTo>
                    <a:pt x="199" y="247"/>
                  </a:lnTo>
                  <a:lnTo>
                    <a:pt x="200" y="242"/>
                  </a:lnTo>
                  <a:lnTo>
                    <a:pt x="199" y="241"/>
                  </a:lnTo>
                  <a:lnTo>
                    <a:pt x="197" y="244"/>
                  </a:lnTo>
                  <a:lnTo>
                    <a:pt x="194" y="247"/>
                  </a:lnTo>
                  <a:lnTo>
                    <a:pt x="190" y="244"/>
                  </a:lnTo>
                  <a:lnTo>
                    <a:pt x="187" y="246"/>
                  </a:lnTo>
                  <a:lnTo>
                    <a:pt x="186" y="242"/>
                  </a:lnTo>
                  <a:lnTo>
                    <a:pt x="181" y="241"/>
                  </a:lnTo>
                  <a:lnTo>
                    <a:pt x="176" y="239"/>
                  </a:lnTo>
                  <a:lnTo>
                    <a:pt x="177" y="238"/>
                  </a:lnTo>
                  <a:lnTo>
                    <a:pt x="181" y="234"/>
                  </a:lnTo>
                  <a:lnTo>
                    <a:pt x="186" y="234"/>
                  </a:lnTo>
                  <a:lnTo>
                    <a:pt x="189" y="236"/>
                  </a:lnTo>
                  <a:lnTo>
                    <a:pt x="187" y="229"/>
                  </a:lnTo>
                  <a:lnTo>
                    <a:pt x="194" y="226"/>
                  </a:lnTo>
                  <a:lnTo>
                    <a:pt x="202" y="229"/>
                  </a:lnTo>
                  <a:lnTo>
                    <a:pt x="209" y="233"/>
                  </a:lnTo>
                  <a:lnTo>
                    <a:pt x="207" y="229"/>
                  </a:lnTo>
                  <a:lnTo>
                    <a:pt x="204" y="226"/>
                  </a:lnTo>
                  <a:lnTo>
                    <a:pt x="199" y="225"/>
                  </a:lnTo>
                  <a:lnTo>
                    <a:pt x="197" y="220"/>
                  </a:lnTo>
                  <a:lnTo>
                    <a:pt x="202" y="218"/>
                  </a:lnTo>
                  <a:lnTo>
                    <a:pt x="200" y="212"/>
                  </a:lnTo>
                  <a:lnTo>
                    <a:pt x="210" y="216"/>
                  </a:lnTo>
                  <a:lnTo>
                    <a:pt x="217" y="216"/>
                  </a:lnTo>
                  <a:lnTo>
                    <a:pt x="210" y="212"/>
                  </a:lnTo>
                  <a:lnTo>
                    <a:pt x="217" y="212"/>
                  </a:lnTo>
                  <a:lnTo>
                    <a:pt x="214" y="207"/>
                  </a:lnTo>
                  <a:lnTo>
                    <a:pt x="219" y="204"/>
                  </a:lnTo>
                  <a:lnTo>
                    <a:pt x="225" y="204"/>
                  </a:lnTo>
                  <a:lnTo>
                    <a:pt x="224" y="202"/>
                  </a:lnTo>
                  <a:lnTo>
                    <a:pt x="222" y="197"/>
                  </a:lnTo>
                  <a:lnTo>
                    <a:pt x="217" y="199"/>
                  </a:lnTo>
                  <a:lnTo>
                    <a:pt x="215" y="202"/>
                  </a:lnTo>
                  <a:lnTo>
                    <a:pt x="212" y="205"/>
                  </a:lnTo>
                  <a:lnTo>
                    <a:pt x="209" y="207"/>
                  </a:lnTo>
                  <a:lnTo>
                    <a:pt x="207" y="205"/>
                  </a:lnTo>
                  <a:lnTo>
                    <a:pt x="200" y="204"/>
                  </a:lnTo>
                  <a:lnTo>
                    <a:pt x="195" y="207"/>
                  </a:lnTo>
                  <a:lnTo>
                    <a:pt x="190" y="210"/>
                  </a:lnTo>
                  <a:lnTo>
                    <a:pt x="187" y="213"/>
                  </a:lnTo>
                  <a:lnTo>
                    <a:pt x="182" y="218"/>
                  </a:lnTo>
                  <a:lnTo>
                    <a:pt x="176" y="223"/>
                  </a:lnTo>
                  <a:lnTo>
                    <a:pt x="166" y="231"/>
                  </a:lnTo>
                  <a:lnTo>
                    <a:pt x="156" y="236"/>
                  </a:lnTo>
                  <a:lnTo>
                    <a:pt x="147" y="233"/>
                  </a:lnTo>
                  <a:lnTo>
                    <a:pt x="144" y="231"/>
                  </a:lnTo>
                  <a:lnTo>
                    <a:pt x="141" y="225"/>
                  </a:lnTo>
                  <a:lnTo>
                    <a:pt x="136" y="226"/>
                  </a:lnTo>
                  <a:lnTo>
                    <a:pt x="134" y="221"/>
                  </a:lnTo>
                  <a:lnTo>
                    <a:pt x="133" y="216"/>
                  </a:lnTo>
                  <a:lnTo>
                    <a:pt x="134" y="212"/>
                  </a:lnTo>
                  <a:lnTo>
                    <a:pt x="129" y="213"/>
                  </a:lnTo>
                  <a:lnTo>
                    <a:pt x="126" y="207"/>
                  </a:lnTo>
                  <a:lnTo>
                    <a:pt x="128" y="200"/>
                  </a:lnTo>
                  <a:lnTo>
                    <a:pt x="131" y="195"/>
                  </a:lnTo>
                  <a:lnTo>
                    <a:pt x="136" y="199"/>
                  </a:lnTo>
                  <a:lnTo>
                    <a:pt x="138" y="194"/>
                  </a:lnTo>
                  <a:lnTo>
                    <a:pt x="134" y="192"/>
                  </a:lnTo>
                  <a:lnTo>
                    <a:pt x="136" y="189"/>
                  </a:lnTo>
                  <a:lnTo>
                    <a:pt x="133" y="186"/>
                  </a:lnTo>
                  <a:lnTo>
                    <a:pt x="133" y="184"/>
                  </a:lnTo>
                  <a:lnTo>
                    <a:pt x="139" y="178"/>
                  </a:lnTo>
                  <a:lnTo>
                    <a:pt x="144" y="174"/>
                  </a:lnTo>
                  <a:lnTo>
                    <a:pt x="152" y="170"/>
                  </a:lnTo>
                  <a:lnTo>
                    <a:pt x="164" y="166"/>
                  </a:lnTo>
                  <a:lnTo>
                    <a:pt x="167" y="168"/>
                  </a:lnTo>
                  <a:lnTo>
                    <a:pt x="171" y="168"/>
                  </a:lnTo>
                  <a:lnTo>
                    <a:pt x="177" y="170"/>
                  </a:lnTo>
                  <a:lnTo>
                    <a:pt x="182" y="174"/>
                  </a:lnTo>
                  <a:lnTo>
                    <a:pt x="187" y="178"/>
                  </a:lnTo>
                  <a:lnTo>
                    <a:pt x="192" y="178"/>
                  </a:lnTo>
                  <a:lnTo>
                    <a:pt x="197" y="179"/>
                  </a:lnTo>
                  <a:lnTo>
                    <a:pt x="200" y="181"/>
                  </a:lnTo>
                  <a:lnTo>
                    <a:pt x="200" y="178"/>
                  </a:lnTo>
                  <a:lnTo>
                    <a:pt x="197" y="174"/>
                  </a:lnTo>
                  <a:lnTo>
                    <a:pt x="189" y="168"/>
                  </a:lnTo>
                  <a:lnTo>
                    <a:pt x="194" y="165"/>
                  </a:lnTo>
                  <a:lnTo>
                    <a:pt x="194" y="161"/>
                  </a:lnTo>
                  <a:lnTo>
                    <a:pt x="194" y="158"/>
                  </a:lnTo>
                  <a:lnTo>
                    <a:pt x="200" y="158"/>
                  </a:lnTo>
                  <a:lnTo>
                    <a:pt x="205" y="160"/>
                  </a:lnTo>
                  <a:lnTo>
                    <a:pt x="210" y="161"/>
                  </a:lnTo>
                  <a:lnTo>
                    <a:pt x="219" y="163"/>
                  </a:lnTo>
                  <a:lnTo>
                    <a:pt x="219" y="158"/>
                  </a:lnTo>
                  <a:lnTo>
                    <a:pt x="215" y="157"/>
                  </a:lnTo>
                  <a:lnTo>
                    <a:pt x="210" y="155"/>
                  </a:lnTo>
                  <a:lnTo>
                    <a:pt x="205" y="155"/>
                  </a:lnTo>
                  <a:lnTo>
                    <a:pt x="202" y="153"/>
                  </a:lnTo>
                  <a:lnTo>
                    <a:pt x="200" y="152"/>
                  </a:lnTo>
                  <a:lnTo>
                    <a:pt x="199" y="152"/>
                  </a:lnTo>
                  <a:lnTo>
                    <a:pt x="192" y="150"/>
                  </a:lnTo>
                  <a:lnTo>
                    <a:pt x="194" y="147"/>
                  </a:lnTo>
                  <a:lnTo>
                    <a:pt x="199" y="145"/>
                  </a:lnTo>
                  <a:lnTo>
                    <a:pt x="202" y="145"/>
                  </a:lnTo>
                  <a:lnTo>
                    <a:pt x="207" y="145"/>
                  </a:lnTo>
                  <a:lnTo>
                    <a:pt x="210" y="149"/>
                  </a:lnTo>
                  <a:lnTo>
                    <a:pt x="212" y="152"/>
                  </a:lnTo>
                  <a:lnTo>
                    <a:pt x="215" y="153"/>
                  </a:lnTo>
                  <a:lnTo>
                    <a:pt x="222" y="153"/>
                  </a:lnTo>
                  <a:lnTo>
                    <a:pt x="225" y="152"/>
                  </a:lnTo>
                  <a:lnTo>
                    <a:pt x="222" y="152"/>
                  </a:lnTo>
                  <a:lnTo>
                    <a:pt x="217" y="150"/>
                  </a:lnTo>
                  <a:lnTo>
                    <a:pt x="215" y="147"/>
                  </a:lnTo>
                  <a:lnTo>
                    <a:pt x="210" y="142"/>
                  </a:lnTo>
                  <a:lnTo>
                    <a:pt x="214" y="139"/>
                  </a:lnTo>
                  <a:lnTo>
                    <a:pt x="209" y="137"/>
                  </a:lnTo>
                  <a:lnTo>
                    <a:pt x="205" y="137"/>
                  </a:lnTo>
                  <a:lnTo>
                    <a:pt x="209" y="134"/>
                  </a:lnTo>
                  <a:lnTo>
                    <a:pt x="204" y="136"/>
                  </a:lnTo>
                  <a:lnTo>
                    <a:pt x="199" y="137"/>
                  </a:lnTo>
                  <a:lnTo>
                    <a:pt x="197" y="140"/>
                  </a:lnTo>
                  <a:lnTo>
                    <a:pt x="192" y="144"/>
                  </a:lnTo>
                  <a:lnTo>
                    <a:pt x="189" y="149"/>
                  </a:lnTo>
                  <a:lnTo>
                    <a:pt x="184" y="155"/>
                  </a:lnTo>
                  <a:lnTo>
                    <a:pt x="181" y="153"/>
                  </a:lnTo>
                  <a:lnTo>
                    <a:pt x="177" y="152"/>
                  </a:lnTo>
                  <a:lnTo>
                    <a:pt x="179" y="150"/>
                  </a:lnTo>
                  <a:lnTo>
                    <a:pt x="176" y="147"/>
                  </a:lnTo>
                  <a:lnTo>
                    <a:pt x="177" y="140"/>
                  </a:lnTo>
                  <a:lnTo>
                    <a:pt x="181" y="137"/>
                  </a:lnTo>
                  <a:lnTo>
                    <a:pt x="186" y="136"/>
                  </a:lnTo>
                  <a:lnTo>
                    <a:pt x="190" y="137"/>
                  </a:lnTo>
                  <a:lnTo>
                    <a:pt x="194" y="137"/>
                  </a:lnTo>
                  <a:lnTo>
                    <a:pt x="197" y="134"/>
                  </a:lnTo>
                  <a:lnTo>
                    <a:pt x="200" y="129"/>
                  </a:lnTo>
                  <a:lnTo>
                    <a:pt x="197" y="127"/>
                  </a:lnTo>
                  <a:lnTo>
                    <a:pt x="194" y="131"/>
                  </a:lnTo>
                  <a:lnTo>
                    <a:pt x="189" y="134"/>
                  </a:lnTo>
                  <a:lnTo>
                    <a:pt x="186" y="131"/>
                  </a:lnTo>
                  <a:lnTo>
                    <a:pt x="182" y="132"/>
                  </a:lnTo>
                  <a:lnTo>
                    <a:pt x="181" y="127"/>
                  </a:lnTo>
                  <a:lnTo>
                    <a:pt x="182" y="123"/>
                  </a:lnTo>
                  <a:lnTo>
                    <a:pt x="176" y="123"/>
                  </a:lnTo>
                  <a:lnTo>
                    <a:pt x="174" y="126"/>
                  </a:lnTo>
                  <a:lnTo>
                    <a:pt x="176" y="132"/>
                  </a:lnTo>
                  <a:lnTo>
                    <a:pt x="172" y="139"/>
                  </a:lnTo>
                  <a:lnTo>
                    <a:pt x="166" y="140"/>
                  </a:lnTo>
                  <a:lnTo>
                    <a:pt x="164" y="134"/>
                  </a:lnTo>
                  <a:lnTo>
                    <a:pt x="162" y="134"/>
                  </a:lnTo>
                  <a:lnTo>
                    <a:pt x="161" y="127"/>
                  </a:lnTo>
                  <a:lnTo>
                    <a:pt x="164" y="124"/>
                  </a:lnTo>
                  <a:lnTo>
                    <a:pt x="169" y="126"/>
                  </a:lnTo>
                  <a:lnTo>
                    <a:pt x="172" y="124"/>
                  </a:lnTo>
                  <a:lnTo>
                    <a:pt x="169" y="123"/>
                  </a:lnTo>
                  <a:lnTo>
                    <a:pt x="164" y="119"/>
                  </a:lnTo>
                  <a:lnTo>
                    <a:pt x="159" y="121"/>
                  </a:lnTo>
                  <a:lnTo>
                    <a:pt x="159" y="116"/>
                  </a:lnTo>
                  <a:lnTo>
                    <a:pt x="162" y="111"/>
                  </a:lnTo>
                  <a:lnTo>
                    <a:pt x="157" y="111"/>
                  </a:lnTo>
                  <a:lnTo>
                    <a:pt x="154" y="115"/>
                  </a:lnTo>
                  <a:lnTo>
                    <a:pt x="151" y="113"/>
                  </a:lnTo>
                  <a:lnTo>
                    <a:pt x="154" y="110"/>
                  </a:lnTo>
                  <a:lnTo>
                    <a:pt x="154" y="106"/>
                  </a:lnTo>
                  <a:lnTo>
                    <a:pt x="159" y="102"/>
                  </a:lnTo>
                  <a:lnTo>
                    <a:pt x="159" y="100"/>
                  </a:lnTo>
                  <a:lnTo>
                    <a:pt x="159" y="97"/>
                  </a:lnTo>
                  <a:lnTo>
                    <a:pt x="154" y="97"/>
                  </a:lnTo>
                  <a:lnTo>
                    <a:pt x="151" y="98"/>
                  </a:lnTo>
                  <a:lnTo>
                    <a:pt x="151" y="93"/>
                  </a:lnTo>
                  <a:lnTo>
                    <a:pt x="149" y="90"/>
                  </a:lnTo>
                  <a:lnTo>
                    <a:pt x="151" y="85"/>
                  </a:lnTo>
                  <a:lnTo>
                    <a:pt x="149" y="79"/>
                  </a:lnTo>
                  <a:lnTo>
                    <a:pt x="154" y="82"/>
                  </a:lnTo>
                  <a:lnTo>
                    <a:pt x="156" y="77"/>
                  </a:lnTo>
                  <a:lnTo>
                    <a:pt x="154" y="74"/>
                  </a:lnTo>
                  <a:lnTo>
                    <a:pt x="151" y="74"/>
                  </a:lnTo>
                  <a:lnTo>
                    <a:pt x="147" y="72"/>
                  </a:lnTo>
                  <a:lnTo>
                    <a:pt x="144" y="71"/>
                  </a:lnTo>
                  <a:lnTo>
                    <a:pt x="141" y="68"/>
                  </a:lnTo>
                  <a:lnTo>
                    <a:pt x="138" y="61"/>
                  </a:lnTo>
                  <a:lnTo>
                    <a:pt x="133" y="53"/>
                  </a:lnTo>
                  <a:lnTo>
                    <a:pt x="129" y="47"/>
                  </a:lnTo>
                  <a:lnTo>
                    <a:pt x="126" y="42"/>
                  </a:lnTo>
                  <a:lnTo>
                    <a:pt x="123" y="35"/>
                  </a:lnTo>
                  <a:lnTo>
                    <a:pt x="123" y="26"/>
                  </a:lnTo>
                  <a:lnTo>
                    <a:pt x="124" y="14"/>
                  </a:lnTo>
                  <a:lnTo>
                    <a:pt x="131" y="1"/>
                  </a:lnTo>
                  <a:lnTo>
                    <a:pt x="141" y="0"/>
                  </a:lnTo>
                  <a:lnTo>
                    <a:pt x="141" y="1"/>
                  </a:lnTo>
                  <a:lnTo>
                    <a:pt x="141" y="3"/>
                  </a:lnTo>
                  <a:lnTo>
                    <a:pt x="141" y="9"/>
                  </a:lnTo>
                  <a:lnTo>
                    <a:pt x="139" y="14"/>
                  </a:lnTo>
                  <a:lnTo>
                    <a:pt x="143" y="16"/>
                  </a:lnTo>
                  <a:lnTo>
                    <a:pt x="144" y="11"/>
                  </a:lnTo>
                  <a:lnTo>
                    <a:pt x="144" y="6"/>
                  </a:lnTo>
                  <a:lnTo>
                    <a:pt x="146" y="11"/>
                  </a:lnTo>
                  <a:lnTo>
                    <a:pt x="146" y="14"/>
                  </a:lnTo>
                  <a:lnTo>
                    <a:pt x="146" y="17"/>
                  </a:lnTo>
                  <a:lnTo>
                    <a:pt x="144" y="22"/>
                  </a:lnTo>
                  <a:lnTo>
                    <a:pt x="144" y="24"/>
                  </a:lnTo>
                  <a:lnTo>
                    <a:pt x="144" y="30"/>
                  </a:lnTo>
                  <a:lnTo>
                    <a:pt x="144" y="35"/>
                  </a:lnTo>
                  <a:lnTo>
                    <a:pt x="146" y="40"/>
                  </a:lnTo>
                  <a:lnTo>
                    <a:pt x="149" y="43"/>
                  </a:lnTo>
                  <a:lnTo>
                    <a:pt x="146" y="47"/>
                  </a:lnTo>
                  <a:lnTo>
                    <a:pt x="144" y="53"/>
                  </a:lnTo>
                  <a:lnTo>
                    <a:pt x="147" y="51"/>
                  </a:lnTo>
                  <a:lnTo>
                    <a:pt x="151" y="47"/>
                  </a:lnTo>
                  <a:lnTo>
                    <a:pt x="157" y="42"/>
                  </a:lnTo>
                  <a:lnTo>
                    <a:pt x="161" y="47"/>
                  </a:lnTo>
                  <a:lnTo>
                    <a:pt x="166" y="48"/>
                  </a:lnTo>
                  <a:lnTo>
                    <a:pt x="162" y="45"/>
                  </a:lnTo>
                  <a:lnTo>
                    <a:pt x="162" y="42"/>
                  </a:lnTo>
                  <a:lnTo>
                    <a:pt x="161" y="38"/>
                  </a:lnTo>
                  <a:lnTo>
                    <a:pt x="157" y="37"/>
                  </a:lnTo>
                  <a:lnTo>
                    <a:pt x="154" y="35"/>
                  </a:lnTo>
                  <a:lnTo>
                    <a:pt x="147" y="32"/>
                  </a:lnTo>
                  <a:lnTo>
                    <a:pt x="147" y="26"/>
                  </a:lnTo>
                  <a:lnTo>
                    <a:pt x="149" y="19"/>
                  </a:lnTo>
                  <a:lnTo>
                    <a:pt x="147" y="17"/>
                  </a:lnTo>
                  <a:lnTo>
                    <a:pt x="151" y="13"/>
                  </a:lnTo>
                  <a:lnTo>
                    <a:pt x="154" y="5"/>
                  </a:lnTo>
                  <a:lnTo>
                    <a:pt x="159" y="3"/>
                  </a:lnTo>
                  <a:lnTo>
                    <a:pt x="162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66" name="Freeform 267"/>
            <p:cNvSpPr>
              <a:spLocks/>
            </p:cNvSpPr>
            <p:nvPr/>
          </p:nvSpPr>
          <p:spPr bwMode="auto">
            <a:xfrm>
              <a:off x="1106488" y="11218070"/>
              <a:ext cx="7938" cy="6350"/>
            </a:xfrm>
            <a:custGeom>
              <a:avLst/>
              <a:gdLst>
                <a:gd name="T0" fmla="*/ 7 w 10"/>
                <a:gd name="T1" fmla="*/ 3 h 6"/>
                <a:gd name="T2" fmla="*/ 3 w 10"/>
                <a:gd name="T3" fmla="*/ 6 h 6"/>
                <a:gd name="T4" fmla="*/ 2 w 10"/>
                <a:gd name="T5" fmla="*/ 6 h 6"/>
                <a:gd name="T6" fmla="*/ 0 w 10"/>
                <a:gd name="T7" fmla="*/ 3 h 6"/>
                <a:gd name="T8" fmla="*/ 0 w 10"/>
                <a:gd name="T9" fmla="*/ 0 h 6"/>
                <a:gd name="T10" fmla="*/ 2 w 10"/>
                <a:gd name="T11" fmla="*/ 0 h 6"/>
                <a:gd name="T12" fmla="*/ 5 w 10"/>
                <a:gd name="T13" fmla="*/ 0 h 6"/>
                <a:gd name="T14" fmla="*/ 8 w 10"/>
                <a:gd name="T15" fmla="*/ 0 h 6"/>
                <a:gd name="T16" fmla="*/ 10 w 10"/>
                <a:gd name="T17" fmla="*/ 1 h 6"/>
                <a:gd name="T18" fmla="*/ 7 w 10"/>
                <a:gd name="T1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6">
                  <a:moveTo>
                    <a:pt x="7" y="3"/>
                  </a:moveTo>
                  <a:lnTo>
                    <a:pt x="3" y="6"/>
                  </a:lnTo>
                  <a:lnTo>
                    <a:pt x="2" y="6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5" y="0"/>
                  </a:lnTo>
                  <a:lnTo>
                    <a:pt x="8" y="0"/>
                  </a:lnTo>
                  <a:lnTo>
                    <a:pt x="10" y="1"/>
                  </a:lnTo>
                  <a:lnTo>
                    <a:pt x="7" y="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67" name="Freeform 268"/>
            <p:cNvSpPr>
              <a:spLocks/>
            </p:cNvSpPr>
            <p:nvPr/>
          </p:nvSpPr>
          <p:spPr bwMode="auto">
            <a:xfrm>
              <a:off x="193675" y="10791033"/>
              <a:ext cx="12700" cy="19050"/>
            </a:xfrm>
            <a:custGeom>
              <a:avLst/>
              <a:gdLst>
                <a:gd name="T0" fmla="*/ 4 w 14"/>
                <a:gd name="T1" fmla="*/ 11 h 24"/>
                <a:gd name="T2" fmla="*/ 3 w 14"/>
                <a:gd name="T3" fmla="*/ 9 h 24"/>
                <a:gd name="T4" fmla="*/ 3 w 14"/>
                <a:gd name="T5" fmla="*/ 8 h 24"/>
                <a:gd name="T6" fmla="*/ 1 w 14"/>
                <a:gd name="T7" fmla="*/ 5 h 24"/>
                <a:gd name="T8" fmla="*/ 0 w 14"/>
                <a:gd name="T9" fmla="*/ 0 h 24"/>
                <a:gd name="T10" fmla="*/ 4 w 14"/>
                <a:gd name="T11" fmla="*/ 0 h 24"/>
                <a:gd name="T12" fmla="*/ 6 w 14"/>
                <a:gd name="T13" fmla="*/ 3 h 24"/>
                <a:gd name="T14" fmla="*/ 11 w 14"/>
                <a:gd name="T15" fmla="*/ 6 h 24"/>
                <a:gd name="T16" fmla="*/ 14 w 14"/>
                <a:gd name="T17" fmla="*/ 9 h 24"/>
                <a:gd name="T18" fmla="*/ 13 w 14"/>
                <a:gd name="T19" fmla="*/ 18 h 24"/>
                <a:gd name="T20" fmla="*/ 9 w 14"/>
                <a:gd name="T21" fmla="*/ 24 h 24"/>
                <a:gd name="T22" fmla="*/ 6 w 14"/>
                <a:gd name="T23" fmla="*/ 19 h 24"/>
                <a:gd name="T24" fmla="*/ 4 w 14"/>
                <a:gd name="T25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24">
                  <a:moveTo>
                    <a:pt x="4" y="11"/>
                  </a:moveTo>
                  <a:lnTo>
                    <a:pt x="3" y="9"/>
                  </a:lnTo>
                  <a:lnTo>
                    <a:pt x="3" y="8"/>
                  </a:lnTo>
                  <a:lnTo>
                    <a:pt x="1" y="5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3"/>
                  </a:lnTo>
                  <a:lnTo>
                    <a:pt x="11" y="6"/>
                  </a:lnTo>
                  <a:lnTo>
                    <a:pt x="14" y="9"/>
                  </a:lnTo>
                  <a:lnTo>
                    <a:pt x="13" y="18"/>
                  </a:lnTo>
                  <a:lnTo>
                    <a:pt x="9" y="24"/>
                  </a:lnTo>
                  <a:lnTo>
                    <a:pt x="6" y="19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68" name="Freeform 269"/>
            <p:cNvSpPr>
              <a:spLocks/>
            </p:cNvSpPr>
            <p:nvPr/>
          </p:nvSpPr>
          <p:spPr bwMode="auto">
            <a:xfrm>
              <a:off x="1015787" y="11116470"/>
              <a:ext cx="63499" cy="92076"/>
            </a:xfrm>
            <a:custGeom>
              <a:avLst/>
              <a:gdLst>
                <a:gd name="T0" fmla="*/ 68 w 81"/>
                <a:gd name="T1" fmla="*/ 80 h 117"/>
                <a:gd name="T2" fmla="*/ 68 w 81"/>
                <a:gd name="T3" fmla="*/ 83 h 117"/>
                <a:gd name="T4" fmla="*/ 68 w 81"/>
                <a:gd name="T5" fmla="*/ 88 h 117"/>
                <a:gd name="T6" fmla="*/ 68 w 81"/>
                <a:gd name="T7" fmla="*/ 94 h 117"/>
                <a:gd name="T8" fmla="*/ 63 w 81"/>
                <a:gd name="T9" fmla="*/ 99 h 117"/>
                <a:gd name="T10" fmla="*/ 61 w 81"/>
                <a:gd name="T11" fmla="*/ 107 h 117"/>
                <a:gd name="T12" fmla="*/ 61 w 81"/>
                <a:gd name="T13" fmla="*/ 115 h 117"/>
                <a:gd name="T14" fmla="*/ 55 w 81"/>
                <a:gd name="T15" fmla="*/ 117 h 117"/>
                <a:gd name="T16" fmla="*/ 50 w 81"/>
                <a:gd name="T17" fmla="*/ 110 h 117"/>
                <a:gd name="T18" fmla="*/ 48 w 81"/>
                <a:gd name="T19" fmla="*/ 104 h 117"/>
                <a:gd name="T20" fmla="*/ 43 w 81"/>
                <a:gd name="T21" fmla="*/ 97 h 117"/>
                <a:gd name="T22" fmla="*/ 35 w 81"/>
                <a:gd name="T23" fmla="*/ 96 h 117"/>
                <a:gd name="T24" fmla="*/ 27 w 81"/>
                <a:gd name="T25" fmla="*/ 96 h 117"/>
                <a:gd name="T26" fmla="*/ 17 w 81"/>
                <a:gd name="T27" fmla="*/ 91 h 117"/>
                <a:gd name="T28" fmla="*/ 10 w 81"/>
                <a:gd name="T29" fmla="*/ 88 h 117"/>
                <a:gd name="T30" fmla="*/ 5 w 81"/>
                <a:gd name="T31" fmla="*/ 83 h 117"/>
                <a:gd name="T32" fmla="*/ 0 w 81"/>
                <a:gd name="T33" fmla="*/ 80 h 117"/>
                <a:gd name="T34" fmla="*/ 2 w 81"/>
                <a:gd name="T35" fmla="*/ 76 h 117"/>
                <a:gd name="T36" fmla="*/ 9 w 81"/>
                <a:gd name="T37" fmla="*/ 76 h 117"/>
                <a:gd name="T38" fmla="*/ 13 w 81"/>
                <a:gd name="T39" fmla="*/ 75 h 117"/>
                <a:gd name="T40" fmla="*/ 20 w 81"/>
                <a:gd name="T41" fmla="*/ 72 h 117"/>
                <a:gd name="T42" fmla="*/ 28 w 81"/>
                <a:gd name="T43" fmla="*/ 65 h 117"/>
                <a:gd name="T44" fmla="*/ 28 w 81"/>
                <a:gd name="T45" fmla="*/ 55 h 117"/>
                <a:gd name="T46" fmla="*/ 32 w 81"/>
                <a:gd name="T47" fmla="*/ 47 h 117"/>
                <a:gd name="T48" fmla="*/ 38 w 81"/>
                <a:gd name="T49" fmla="*/ 34 h 117"/>
                <a:gd name="T50" fmla="*/ 48 w 81"/>
                <a:gd name="T51" fmla="*/ 28 h 117"/>
                <a:gd name="T52" fmla="*/ 55 w 81"/>
                <a:gd name="T53" fmla="*/ 20 h 117"/>
                <a:gd name="T54" fmla="*/ 58 w 81"/>
                <a:gd name="T55" fmla="*/ 18 h 117"/>
                <a:gd name="T56" fmla="*/ 58 w 81"/>
                <a:gd name="T57" fmla="*/ 17 h 117"/>
                <a:gd name="T58" fmla="*/ 60 w 81"/>
                <a:gd name="T59" fmla="*/ 8 h 117"/>
                <a:gd name="T60" fmla="*/ 61 w 81"/>
                <a:gd name="T61" fmla="*/ 5 h 117"/>
                <a:gd name="T62" fmla="*/ 65 w 81"/>
                <a:gd name="T63" fmla="*/ 5 h 117"/>
                <a:gd name="T64" fmla="*/ 68 w 81"/>
                <a:gd name="T65" fmla="*/ 5 h 117"/>
                <a:gd name="T66" fmla="*/ 68 w 81"/>
                <a:gd name="T67" fmla="*/ 0 h 117"/>
                <a:gd name="T68" fmla="*/ 80 w 81"/>
                <a:gd name="T69" fmla="*/ 0 h 117"/>
                <a:gd name="T70" fmla="*/ 80 w 81"/>
                <a:gd name="T71" fmla="*/ 12 h 117"/>
                <a:gd name="T72" fmla="*/ 76 w 81"/>
                <a:gd name="T73" fmla="*/ 17 h 117"/>
                <a:gd name="T74" fmla="*/ 81 w 81"/>
                <a:gd name="T75" fmla="*/ 21 h 117"/>
                <a:gd name="T76" fmla="*/ 80 w 81"/>
                <a:gd name="T77" fmla="*/ 33 h 117"/>
                <a:gd name="T78" fmla="*/ 73 w 81"/>
                <a:gd name="T79" fmla="*/ 38 h 117"/>
                <a:gd name="T80" fmla="*/ 76 w 81"/>
                <a:gd name="T81" fmla="*/ 44 h 117"/>
                <a:gd name="T82" fmla="*/ 73 w 81"/>
                <a:gd name="T83" fmla="*/ 54 h 117"/>
                <a:gd name="T84" fmla="*/ 66 w 81"/>
                <a:gd name="T85" fmla="*/ 59 h 117"/>
                <a:gd name="T86" fmla="*/ 65 w 81"/>
                <a:gd name="T87" fmla="*/ 65 h 117"/>
                <a:gd name="T88" fmla="*/ 68 w 81"/>
                <a:gd name="T89" fmla="*/ 68 h 117"/>
                <a:gd name="T90" fmla="*/ 68 w 81"/>
                <a:gd name="T91" fmla="*/ 75 h 117"/>
                <a:gd name="T92" fmla="*/ 68 w 81"/>
                <a:gd name="T93" fmla="*/ 8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1" h="117">
                  <a:moveTo>
                    <a:pt x="68" y="80"/>
                  </a:moveTo>
                  <a:lnTo>
                    <a:pt x="68" y="83"/>
                  </a:lnTo>
                  <a:lnTo>
                    <a:pt x="68" y="88"/>
                  </a:lnTo>
                  <a:lnTo>
                    <a:pt x="68" y="94"/>
                  </a:lnTo>
                  <a:lnTo>
                    <a:pt x="63" y="99"/>
                  </a:lnTo>
                  <a:lnTo>
                    <a:pt x="61" y="107"/>
                  </a:lnTo>
                  <a:lnTo>
                    <a:pt x="61" y="115"/>
                  </a:lnTo>
                  <a:lnTo>
                    <a:pt x="55" y="117"/>
                  </a:lnTo>
                  <a:lnTo>
                    <a:pt x="50" y="110"/>
                  </a:lnTo>
                  <a:lnTo>
                    <a:pt x="48" y="104"/>
                  </a:lnTo>
                  <a:lnTo>
                    <a:pt x="43" y="97"/>
                  </a:lnTo>
                  <a:lnTo>
                    <a:pt x="35" y="96"/>
                  </a:lnTo>
                  <a:lnTo>
                    <a:pt x="27" y="96"/>
                  </a:lnTo>
                  <a:lnTo>
                    <a:pt x="17" y="91"/>
                  </a:lnTo>
                  <a:lnTo>
                    <a:pt x="10" y="88"/>
                  </a:lnTo>
                  <a:lnTo>
                    <a:pt x="5" y="83"/>
                  </a:lnTo>
                  <a:lnTo>
                    <a:pt x="0" y="80"/>
                  </a:lnTo>
                  <a:lnTo>
                    <a:pt x="2" y="76"/>
                  </a:lnTo>
                  <a:lnTo>
                    <a:pt x="9" y="76"/>
                  </a:lnTo>
                  <a:lnTo>
                    <a:pt x="13" y="75"/>
                  </a:lnTo>
                  <a:lnTo>
                    <a:pt x="20" y="72"/>
                  </a:lnTo>
                  <a:lnTo>
                    <a:pt x="28" y="65"/>
                  </a:lnTo>
                  <a:lnTo>
                    <a:pt x="28" y="55"/>
                  </a:lnTo>
                  <a:lnTo>
                    <a:pt x="32" y="47"/>
                  </a:lnTo>
                  <a:lnTo>
                    <a:pt x="38" y="34"/>
                  </a:lnTo>
                  <a:lnTo>
                    <a:pt x="48" y="28"/>
                  </a:lnTo>
                  <a:lnTo>
                    <a:pt x="55" y="20"/>
                  </a:lnTo>
                  <a:lnTo>
                    <a:pt x="58" y="18"/>
                  </a:lnTo>
                  <a:lnTo>
                    <a:pt x="58" y="17"/>
                  </a:lnTo>
                  <a:lnTo>
                    <a:pt x="60" y="8"/>
                  </a:lnTo>
                  <a:lnTo>
                    <a:pt x="61" y="5"/>
                  </a:lnTo>
                  <a:lnTo>
                    <a:pt x="65" y="5"/>
                  </a:lnTo>
                  <a:lnTo>
                    <a:pt x="68" y="5"/>
                  </a:lnTo>
                  <a:lnTo>
                    <a:pt x="68" y="0"/>
                  </a:lnTo>
                  <a:lnTo>
                    <a:pt x="80" y="0"/>
                  </a:lnTo>
                  <a:lnTo>
                    <a:pt x="80" y="12"/>
                  </a:lnTo>
                  <a:lnTo>
                    <a:pt x="76" y="17"/>
                  </a:lnTo>
                  <a:lnTo>
                    <a:pt x="81" y="21"/>
                  </a:lnTo>
                  <a:lnTo>
                    <a:pt x="80" y="33"/>
                  </a:lnTo>
                  <a:lnTo>
                    <a:pt x="73" y="38"/>
                  </a:lnTo>
                  <a:lnTo>
                    <a:pt x="76" y="44"/>
                  </a:lnTo>
                  <a:lnTo>
                    <a:pt x="73" y="54"/>
                  </a:lnTo>
                  <a:lnTo>
                    <a:pt x="66" y="59"/>
                  </a:lnTo>
                  <a:lnTo>
                    <a:pt x="65" y="65"/>
                  </a:lnTo>
                  <a:lnTo>
                    <a:pt x="68" y="68"/>
                  </a:lnTo>
                  <a:lnTo>
                    <a:pt x="68" y="75"/>
                  </a:lnTo>
                  <a:lnTo>
                    <a:pt x="68" y="80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69" name="Freeform 270"/>
            <p:cNvSpPr>
              <a:spLocks/>
            </p:cNvSpPr>
            <p:nvPr/>
          </p:nvSpPr>
          <p:spPr bwMode="auto">
            <a:xfrm>
              <a:off x="196850" y="10840245"/>
              <a:ext cx="15875" cy="17463"/>
            </a:xfrm>
            <a:custGeom>
              <a:avLst/>
              <a:gdLst>
                <a:gd name="T0" fmla="*/ 16 w 20"/>
                <a:gd name="T1" fmla="*/ 8 h 21"/>
                <a:gd name="T2" fmla="*/ 18 w 20"/>
                <a:gd name="T3" fmla="*/ 14 h 21"/>
                <a:gd name="T4" fmla="*/ 20 w 20"/>
                <a:gd name="T5" fmla="*/ 21 h 21"/>
                <a:gd name="T6" fmla="*/ 11 w 20"/>
                <a:gd name="T7" fmla="*/ 19 h 21"/>
                <a:gd name="T8" fmla="*/ 5 w 20"/>
                <a:gd name="T9" fmla="*/ 11 h 21"/>
                <a:gd name="T10" fmla="*/ 1 w 20"/>
                <a:gd name="T11" fmla="*/ 6 h 21"/>
                <a:gd name="T12" fmla="*/ 0 w 20"/>
                <a:gd name="T13" fmla="*/ 3 h 21"/>
                <a:gd name="T14" fmla="*/ 0 w 20"/>
                <a:gd name="T15" fmla="*/ 0 h 21"/>
                <a:gd name="T16" fmla="*/ 6 w 20"/>
                <a:gd name="T17" fmla="*/ 2 h 21"/>
                <a:gd name="T18" fmla="*/ 10 w 20"/>
                <a:gd name="T19" fmla="*/ 3 h 21"/>
                <a:gd name="T20" fmla="*/ 11 w 20"/>
                <a:gd name="T21" fmla="*/ 6 h 21"/>
                <a:gd name="T22" fmla="*/ 15 w 20"/>
                <a:gd name="T23" fmla="*/ 6 h 21"/>
                <a:gd name="T24" fmla="*/ 16 w 20"/>
                <a:gd name="T25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1">
                  <a:moveTo>
                    <a:pt x="16" y="8"/>
                  </a:moveTo>
                  <a:lnTo>
                    <a:pt x="18" y="14"/>
                  </a:lnTo>
                  <a:lnTo>
                    <a:pt x="20" y="21"/>
                  </a:lnTo>
                  <a:lnTo>
                    <a:pt x="11" y="19"/>
                  </a:lnTo>
                  <a:lnTo>
                    <a:pt x="5" y="11"/>
                  </a:lnTo>
                  <a:lnTo>
                    <a:pt x="1" y="6"/>
                  </a:lnTo>
                  <a:lnTo>
                    <a:pt x="0" y="3"/>
                  </a:lnTo>
                  <a:lnTo>
                    <a:pt x="0" y="0"/>
                  </a:lnTo>
                  <a:lnTo>
                    <a:pt x="6" y="2"/>
                  </a:lnTo>
                  <a:lnTo>
                    <a:pt x="10" y="3"/>
                  </a:lnTo>
                  <a:lnTo>
                    <a:pt x="11" y="6"/>
                  </a:lnTo>
                  <a:lnTo>
                    <a:pt x="15" y="6"/>
                  </a:lnTo>
                  <a:lnTo>
                    <a:pt x="16" y="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0" name="Freeform 271"/>
            <p:cNvSpPr>
              <a:spLocks/>
            </p:cNvSpPr>
            <p:nvPr/>
          </p:nvSpPr>
          <p:spPr bwMode="auto">
            <a:xfrm>
              <a:off x="987425" y="10976770"/>
              <a:ext cx="9525" cy="17463"/>
            </a:xfrm>
            <a:custGeom>
              <a:avLst/>
              <a:gdLst>
                <a:gd name="T0" fmla="*/ 10 w 14"/>
                <a:gd name="T1" fmla="*/ 7 h 21"/>
                <a:gd name="T2" fmla="*/ 12 w 14"/>
                <a:gd name="T3" fmla="*/ 13 h 21"/>
                <a:gd name="T4" fmla="*/ 14 w 14"/>
                <a:gd name="T5" fmla="*/ 20 h 21"/>
                <a:gd name="T6" fmla="*/ 9 w 14"/>
                <a:gd name="T7" fmla="*/ 21 h 21"/>
                <a:gd name="T8" fmla="*/ 2 w 14"/>
                <a:gd name="T9" fmla="*/ 20 h 21"/>
                <a:gd name="T10" fmla="*/ 0 w 14"/>
                <a:gd name="T11" fmla="*/ 12 h 21"/>
                <a:gd name="T12" fmla="*/ 0 w 14"/>
                <a:gd name="T13" fmla="*/ 7 h 21"/>
                <a:gd name="T14" fmla="*/ 0 w 14"/>
                <a:gd name="T15" fmla="*/ 2 h 21"/>
                <a:gd name="T16" fmla="*/ 2 w 14"/>
                <a:gd name="T17" fmla="*/ 0 h 21"/>
                <a:gd name="T18" fmla="*/ 5 w 14"/>
                <a:gd name="T19" fmla="*/ 0 h 21"/>
                <a:gd name="T20" fmla="*/ 7 w 14"/>
                <a:gd name="T21" fmla="*/ 4 h 21"/>
                <a:gd name="T22" fmla="*/ 9 w 14"/>
                <a:gd name="T23" fmla="*/ 5 h 21"/>
                <a:gd name="T24" fmla="*/ 10 w 14"/>
                <a:gd name="T25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21">
                  <a:moveTo>
                    <a:pt x="10" y="7"/>
                  </a:moveTo>
                  <a:lnTo>
                    <a:pt x="12" y="13"/>
                  </a:lnTo>
                  <a:lnTo>
                    <a:pt x="14" y="20"/>
                  </a:lnTo>
                  <a:lnTo>
                    <a:pt x="9" y="21"/>
                  </a:lnTo>
                  <a:lnTo>
                    <a:pt x="2" y="20"/>
                  </a:lnTo>
                  <a:lnTo>
                    <a:pt x="0" y="12"/>
                  </a:lnTo>
                  <a:lnTo>
                    <a:pt x="0" y="7"/>
                  </a:lnTo>
                  <a:lnTo>
                    <a:pt x="0" y="2"/>
                  </a:lnTo>
                  <a:lnTo>
                    <a:pt x="2" y="0"/>
                  </a:lnTo>
                  <a:lnTo>
                    <a:pt x="5" y="0"/>
                  </a:lnTo>
                  <a:lnTo>
                    <a:pt x="7" y="4"/>
                  </a:lnTo>
                  <a:lnTo>
                    <a:pt x="9" y="5"/>
                  </a:lnTo>
                  <a:lnTo>
                    <a:pt x="10" y="7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1" name="Freeform 272"/>
            <p:cNvSpPr>
              <a:spLocks/>
            </p:cNvSpPr>
            <p:nvPr/>
          </p:nvSpPr>
          <p:spPr bwMode="auto">
            <a:xfrm>
              <a:off x="198438" y="10768808"/>
              <a:ext cx="9525" cy="12700"/>
            </a:xfrm>
            <a:custGeom>
              <a:avLst/>
              <a:gdLst>
                <a:gd name="T0" fmla="*/ 4 w 14"/>
                <a:gd name="T1" fmla="*/ 8 h 16"/>
                <a:gd name="T2" fmla="*/ 2 w 14"/>
                <a:gd name="T3" fmla="*/ 5 h 16"/>
                <a:gd name="T4" fmla="*/ 0 w 14"/>
                <a:gd name="T5" fmla="*/ 2 h 16"/>
                <a:gd name="T6" fmla="*/ 5 w 14"/>
                <a:gd name="T7" fmla="*/ 0 h 16"/>
                <a:gd name="T8" fmla="*/ 10 w 14"/>
                <a:gd name="T9" fmla="*/ 5 h 16"/>
                <a:gd name="T10" fmla="*/ 12 w 14"/>
                <a:gd name="T11" fmla="*/ 7 h 16"/>
                <a:gd name="T12" fmla="*/ 14 w 14"/>
                <a:gd name="T13" fmla="*/ 7 h 16"/>
                <a:gd name="T14" fmla="*/ 10 w 14"/>
                <a:gd name="T15" fmla="*/ 12 h 16"/>
                <a:gd name="T16" fmla="*/ 7 w 14"/>
                <a:gd name="T17" fmla="*/ 16 h 16"/>
                <a:gd name="T18" fmla="*/ 4 w 14"/>
                <a:gd name="T19" fmla="*/ 16 h 16"/>
                <a:gd name="T20" fmla="*/ 2 w 14"/>
                <a:gd name="T21" fmla="*/ 12 h 16"/>
                <a:gd name="T22" fmla="*/ 2 w 14"/>
                <a:gd name="T23" fmla="*/ 10 h 16"/>
                <a:gd name="T24" fmla="*/ 4 w 14"/>
                <a:gd name="T2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16">
                  <a:moveTo>
                    <a:pt x="4" y="8"/>
                  </a:moveTo>
                  <a:lnTo>
                    <a:pt x="2" y="5"/>
                  </a:lnTo>
                  <a:lnTo>
                    <a:pt x="0" y="2"/>
                  </a:lnTo>
                  <a:lnTo>
                    <a:pt x="5" y="0"/>
                  </a:lnTo>
                  <a:lnTo>
                    <a:pt x="10" y="5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0" y="12"/>
                  </a:lnTo>
                  <a:lnTo>
                    <a:pt x="7" y="16"/>
                  </a:lnTo>
                  <a:lnTo>
                    <a:pt x="4" y="16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4" y="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2" name="Freeform 273"/>
            <p:cNvSpPr>
              <a:spLocks/>
            </p:cNvSpPr>
            <p:nvPr/>
          </p:nvSpPr>
          <p:spPr bwMode="auto">
            <a:xfrm>
              <a:off x="985838" y="11129170"/>
              <a:ext cx="4763" cy="14288"/>
            </a:xfrm>
            <a:custGeom>
              <a:avLst/>
              <a:gdLst>
                <a:gd name="T0" fmla="*/ 1 w 6"/>
                <a:gd name="T1" fmla="*/ 12 h 20"/>
                <a:gd name="T2" fmla="*/ 1 w 6"/>
                <a:gd name="T3" fmla="*/ 8 h 20"/>
                <a:gd name="T4" fmla="*/ 1 w 6"/>
                <a:gd name="T5" fmla="*/ 5 h 20"/>
                <a:gd name="T6" fmla="*/ 1 w 6"/>
                <a:gd name="T7" fmla="*/ 2 h 20"/>
                <a:gd name="T8" fmla="*/ 5 w 6"/>
                <a:gd name="T9" fmla="*/ 0 h 20"/>
                <a:gd name="T10" fmla="*/ 5 w 6"/>
                <a:gd name="T11" fmla="*/ 4 h 20"/>
                <a:gd name="T12" fmla="*/ 6 w 6"/>
                <a:gd name="T13" fmla="*/ 8 h 20"/>
                <a:gd name="T14" fmla="*/ 6 w 6"/>
                <a:gd name="T15" fmla="*/ 15 h 20"/>
                <a:gd name="T16" fmla="*/ 5 w 6"/>
                <a:gd name="T17" fmla="*/ 20 h 20"/>
                <a:gd name="T18" fmla="*/ 0 w 6"/>
                <a:gd name="T19" fmla="*/ 17 h 20"/>
                <a:gd name="T20" fmla="*/ 1 w 6"/>
                <a:gd name="T21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20">
                  <a:moveTo>
                    <a:pt x="1" y="12"/>
                  </a:moveTo>
                  <a:lnTo>
                    <a:pt x="1" y="8"/>
                  </a:lnTo>
                  <a:lnTo>
                    <a:pt x="1" y="5"/>
                  </a:lnTo>
                  <a:lnTo>
                    <a:pt x="1" y="2"/>
                  </a:lnTo>
                  <a:lnTo>
                    <a:pt x="5" y="0"/>
                  </a:lnTo>
                  <a:lnTo>
                    <a:pt x="5" y="4"/>
                  </a:lnTo>
                  <a:lnTo>
                    <a:pt x="6" y="8"/>
                  </a:lnTo>
                  <a:lnTo>
                    <a:pt x="6" y="15"/>
                  </a:lnTo>
                  <a:lnTo>
                    <a:pt x="5" y="20"/>
                  </a:lnTo>
                  <a:lnTo>
                    <a:pt x="0" y="17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3" name="Freeform 274"/>
            <p:cNvSpPr>
              <a:spLocks/>
            </p:cNvSpPr>
            <p:nvPr/>
          </p:nvSpPr>
          <p:spPr bwMode="auto">
            <a:xfrm>
              <a:off x="200025" y="10713245"/>
              <a:ext cx="14288" cy="42863"/>
            </a:xfrm>
            <a:custGeom>
              <a:avLst/>
              <a:gdLst>
                <a:gd name="T0" fmla="*/ 8 w 20"/>
                <a:gd name="T1" fmla="*/ 32 h 55"/>
                <a:gd name="T2" fmla="*/ 7 w 20"/>
                <a:gd name="T3" fmla="*/ 29 h 55"/>
                <a:gd name="T4" fmla="*/ 5 w 20"/>
                <a:gd name="T5" fmla="*/ 28 h 55"/>
                <a:gd name="T6" fmla="*/ 3 w 20"/>
                <a:gd name="T7" fmla="*/ 24 h 55"/>
                <a:gd name="T8" fmla="*/ 2 w 20"/>
                <a:gd name="T9" fmla="*/ 19 h 55"/>
                <a:gd name="T10" fmla="*/ 0 w 20"/>
                <a:gd name="T11" fmla="*/ 11 h 55"/>
                <a:gd name="T12" fmla="*/ 2 w 20"/>
                <a:gd name="T13" fmla="*/ 8 h 55"/>
                <a:gd name="T14" fmla="*/ 3 w 20"/>
                <a:gd name="T15" fmla="*/ 5 h 55"/>
                <a:gd name="T16" fmla="*/ 10 w 20"/>
                <a:gd name="T17" fmla="*/ 5 h 55"/>
                <a:gd name="T18" fmla="*/ 13 w 20"/>
                <a:gd name="T19" fmla="*/ 0 h 55"/>
                <a:gd name="T20" fmla="*/ 15 w 20"/>
                <a:gd name="T21" fmla="*/ 0 h 55"/>
                <a:gd name="T22" fmla="*/ 18 w 20"/>
                <a:gd name="T23" fmla="*/ 3 h 55"/>
                <a:gd name="T24" fmla="*/ 18 w 20"/>
                <a:gd name="T25" fmla="*/ 10 h 55"/>
                <a:gd name="T26" fmla="*/ 17 w 20"/>
                <a:gd name="T27" fmla="*/ 18 h 55"/>
                <a:gd name="T28" fmla="*/ 17 w 20"/>
                <a:gd name="T29" fmla="*/ 28 h 55"/>
                <a:gd name="T30" fmla="*/ 18 w 20"/>
                <a:gd name="T31" fmla="*/ 37 h 55"/>
                <a:gd name="T32" fmla="*/ 18 w 20"/>
                <a:gd name="T33" fmla="*/ 44 h 55"/>
                <a:gd name="T34" fmla="*/ 20 w 20"/>
                <a:gd name="T35" fmla="*/ 53 h 55"/>
                <a:gd name="T36" fmla="*/ 13 w 20"/>
                <a:gd name="T37" fmla="*/ 55 h 55"/>
                <a:gd name="T38" fmla="*/ 10 w 20"/>
                <a:gd name="T39" fmla="*/ 49 h 55"/>
                <a:gd name="T40" fmla="*/ 8 w 20"/>
                <a:gd name="T41" fmla="*/ 39 h 55"/>
                <a:gd name="T42" fmla="*/ 8 w 20"/>
                <a:gd name="T43" fmla="*/ 3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55">
                  <a:moveTo>
                    <a:pt x="8" y="32"/>
                  </a:moveTo>
                  <a:lnTo>
                    <a:pt x="7" y="29"/>
                  </a:lnTo>
                  <a:lnTo>
                    <a:pt x="5" y="28"/>
                  </a:lnTo>
                  <a:lnTo>
                    <a:pt x="3" y="24"/>
                  </a:lnTo>
                  <a:lnTo>
                    <a:pt x="2" y="19"/>
                  </a:lnTo>
                  <a:lnTo>
                    <a:pt x="0" y="11"/>
                  </a:lnTo>
                  <a:lnTo>
                    <a:pt x="2" y="8"/>
                  </a:lnTo>
                  <a:lnTo>
                    <a:pt x="3" y="5"/>
                  </a:lnTo>
                  <a:lnTo>
                    <a:pt x="10" y="5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3"/>
                  </a:lnTo>
                  <a:lnTo>
                    <a:pt x="18" y="10"/>
                  </a:lnTo>
                  <a:lnTo>
                    <a:pt x="17" y="18"/>
                  </a:lnTo>
                  <a:lnTo>
                    <a:pt x="17" y="28"/>
                  </a:lnTo>
                  <a:lnTo>
                    <a:pt x="18" y="37"/>
                  </a:lnTo>
                  <a:lnTo>
                    <a:pt x="18" y="44"/>
                  </a:lnTo>
                  <a:lnTo>
                    <a:pt x="20" y="53"/>
                  </a:lnTo>
                  <a:lnTo>
                    <a:pt x="13" y="55"/>
                  </a:lnTo>
                  <a:lnTo>
                    <a:pt x="10" y="49"/>
                  </a:lnTo>
                  <a:lnTo>
                    <a:pt x="8" y="39"/>
                  </a:lnTo>
                  <a:lnTo>
                    <a:pt x="8" y="3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4" name="Freeform 275"/>
            <p:cNvSpPr>
              <a:spLocks/>
            </p:cNvSpPr>
            <p:nvPr/>
          </p:nvSpPr>
          <p:spPr bwMode="auto">
            <a:xfrm>
              <a:off x="985838" y="11156158"/>
              <a:ext cx="17463" cy="20638"/>
            </a:xfrm>
            <a:custGeom>
              <a:avLst/>
              <a:gdLst>
                <a:gd name="T0" fmla="*/ 6 w 21"/>
                <a:gd name="T1" fmla="*/ 18 h 24"/>
                <a:gd name="T2" fmla="*/ 5 w 21"/>
                <a:gd name="T3" fmla="*/ 16 h 24"/>
                <a:gd name="T4" fmla="*/ 3 w 21"/>
                <a:gd name="T5" fmla="*/ 13 h 24"/>
                <a:gd name="T6" fmla="*/ 3 w 21"/>
                <a:gd name="T7" fmla="*/ 11 h 24"/>
                <a:gd name="T8" fmla="*/ 1 w 21"/>
                <a:gd name="T9" fmla="*/ 10 h 24"/>
                <a:gd name="T10" fmla="*/ 0 w 21"/>
                <a:gd name="T11" fmla="*/ 5 h 24"/>
                <a:gd name="T12" fmla="*/ 0 w 21"/>
                <a:gd name="T13" fmla="*/ 2 h 24"/>
                <a:gd name="T14" fmla="*/ 3 w 21"/>
                <a:gd name="T15" fmla="*/ 0 h 24"/>
                <a:gd name="T16" fmla="*/ 6 w 21"/>
                <a:gd name="T17" fmla="*/ 2 h 24"/>
                <a:gd name="T18" fmla="*/ 11 w 21"/>
                <a:gd name="T19" fmla="*/ 6 h 24"/>
                <a:gd name="T20" fmla="*/ 18 w 21"/>
                <a:gd name="T21" fmla="*/ 15 h 24"/>
                <a:gd name="T22" fmla="*/ 21 w 21"/>
                <a:gd name="T23" fmla="*/ 24 h 24"/>
                <a:gd name="T24" fmla="*/ 16 w 21"/>
                <a:gd name="T25" fmla="*/ 24 h 24"/>
                <a:gd name="T26" fmla="*/ 10 w 21"/>
                <a:gd name="T27" fmla="*/ 21 h 24"/>
                <a:gd name="T28" fmla="*/ 6 w 21"/>
                <a:gd name="T29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" h="24">
                  <a:moveTo>
                    <a:pt x="6" y="18"/>
                  </a:moveTo>
                  <a:lnTo>
                    <a:pt x="5" y="16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1" y="10"/>
                  </a:lnTo>
                  <a:lnTo>
                    <a:pt x="0" y="5"/>
                  </a:lnTo>
                  <a:lnTo>
                    <a:pt x="0" y="2"/>
                  </a:lnTo>
                  <a:lnTo>
                    <a:pt x="3" y="0"/>
                  </a:lnTo>
                  <a:lnTo>
                    <a:pt x="6" y="2"/>
                  </a:lnTo>
                  <a:lnTo>
                    <a:pt x="11" y="6"/>
                  </a:lnTo>
                  <a:lnTo>
                    <a:pt x="18" y="15"/>
                  </a:lnTo>
                  <a:lnTo>
                    <a:pt x="21" y="24"/>
                  </a:lnTo>
                  <a:lnTo>
                    <a:pt x="16" y="24"/>
                  </a:lnTo>
                  <a:lnTo>
                    <a:pt x="10" y="21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5" name="Freeform 276"/>
            <p:cNvSpPr>
              <a:spLocks/>
            </p:cNvSpPr>
            <p:nvPr/>
          </p:nvSpPr>
          <p:spPr bwMode="auto">
            <a:xfrm>
              <a:off x="201613" y="10865645"/>
              <a:ext cx="15875" cy="14288"/>
            </a:xfrm>
            <a:custGeom>
              <a:avLst/>
              <a:gdLst>
                <a:gd name="T0" fmla="*/ 15 w 20"/>
                <a:gd name="T1" fmla="*/ 6 h 17"/>
                <a:gd name="T2" fmla="*/ 20 w 20"/>
                <a:gd name="T3" fmla="*/ 8 h 17"/>
                <a:gd name="T4" fmla="*/ 20 w 20"/>
                <a:gd name="T5" fmla="*/ 14 h 17"/>
                <a:gd name="T6" fmla="*/ 15 w 20"/>
                <a:gd name="T7" fmla="*/ 16 h 17"/>
                <a:gd name="T8" fmla="*/ 10 w 20"/>
                <a:gd name="T9" fmla="*/ 17 h 17"/>
                <a:gd name="T10" fmla="*/ 5 w 20"/>
                <a:gd name="T11" fmla="*/ 13 h 17"/>
                <a:gd name="T12" fmla="*/ 0 w 20"/>
                <a:gd name="T13" fmla="*/ 4 h 17"/>
                <a:gd name="T14" fmla="*/ 2 w 20"/>
                <a:gd name="T15" fmla="*/ 0 h 17"/>
                <a:gd name="T16" fmla="*/ 7 w 20"/>
                <a:gd name="T17" fmla="*/ 0 h 17"/>
                <a:gd name="T18" fmla="*/ 10 w 20"/>
                <a:gd name="T19" fmla="*/ 3 h 17"/>
                <a:gd name="T20" fmla="*/ 14 w 20"/>
                <a:gd name="T21" fmla="*/ 6 h 17"/>
                <a:gd name="T22" fmla="*/ 15 w 20"/>
                <a:gd name="T23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17">
                  <a:moveTo>
                    <a:pt x="15" y="6"/>
                  </a:moveTo>
                  <a:lnTo>
                    <a:pt x="20" y="8"/>
                  </a:lnTo>
                  <a:lnTo>
                    <a:pt x="20" y="14"/>
                  </a:lnTo>
                  <a:lnTo>
                    <a:pt x="15" y="16"/>
                  </a:lnTo>
                  <a:lnTo>
                    <a:pt x="10" y="17"/>
                  </a:lnTo>
                  <a:lnTo>
                    <a:pt x="5" y="13"/>
                  </a:lnTo>
                  <a:lnTo>
                    <a:pt x="0" y="4"/>
                  </a:lnTo>
                  <a:lnTo>
                    <a:pt x="2" y="0"/>
                  </a:lnTo>
                  <a:lnTo>
                    <a:pt x="7" y="0"/>
                  </a:lnTo>
                  <a:lnTo>
                    <a:pt x="10" y="3"/>
                  </a:lnTo>
                  <a:lnTo>
                    <a:pt x="14" y="6"/>
                  </a:lnTo>
                  <a:lnTo>
                    <a:pt x="15" y="6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6" name="Freeform 277"/>
            <p:cNvSpPr>
              <a:spLocks/>
            </p:cNvSpPr>
            <p:nvPr/>
          </p:nvSpPr>
          <p:spPr bwMode="auto">
            <a:xfrm>
              <a:off x="976313" y="11194258"/>
              <a:ext cx="76200" cy="193675"/>
            </a:xfrm>
            <a:custGeom>
              <a:avLst/>
              <a:gdLst>
                <a:gd name="T0" fmla="*/ 86 w 96"/>
                <a:gd name="T1" fmla="*/ 92 h 244"/>
                <a:gd name="T2" fmla="*/ 86 w 96"/>
                <a:gd name="T3" fmla="*/ 103 h 244"/>
                <a:gd name="T4" fmla="*/ 88 w 96"/>
                <a:gd name="T5" fmla="*/ 112 h 244"/>
                <a:gd name="T6" fmla="*/ 88 w 96"/>
                <a:gd name="T7" fmla="*/ 118 h 244"/>
                <a:gd name="T8" fmla="*/ 96 w 96"/>
                <a:gd name="T9" fmla="*/ 146 h 244"/>
                <a:gd name="T10" fmla="*/ 90 w 96"/>
                <a:gd name="T11" fmla="*/ 192 h 244"/>
                <a:gd name="T12" fmla="*/ 83 w 96"/>
                <a:gd name="T13" fmla="*/ 218 h 244"/>
                <a:gd name="T14" fmla="*/ 81 w 96"/>
                <a:gd name="T15" fmla="*/ 236 h 244"/>
                <a:gd name="T16" fmla="*/ 73 w 96"/>
                <a:gd name="T17" fmla="*/ 235 h 244"/>
                <a:gd name="T18" fmla="*/ 71 w 96"/>
                <a:gd name="T19" fmla="*/ 210 h 244"/>
                <a:gd name="T20" fmla="*/ 63 w 96"/>
                <a:gd name="T21" fmla="*/ 209 h 244"/>
                <a:gd name="T22" fmla="*/ 65 w 96"/>
                <a:gd name="T23" fmla="*/ 233 h 244"/>
                <a:gd name="T24" fmla="*/ 53 w 96"/>
                <a:gd name="T25" fmla="*/ 213 h 244"/>
                <a:gd name="T26" fmla="*/ 48 w 96"/>
                <a:gd name="T27" fmla="*/ 181 h 244"/>
                <a:gd name="T28" fmla="*/ 45 w 96"/>
                <a:gd name="T29" fmla="*/ 142 h 244"/>
                <a:gd name="T30" fmla="*/ 43 w 96"/>
                <a:gd name="T31" fmla="*/ 134 h 244"/>
                <a:gd name="T32" fmla="*/ 50 w 96"/>
                <a:gd name="T33" fmla="*/ 128 h 244"/>
                <a:gd name="T34" fmla="*/ 56 w 96"/>
                <a:gd name="T35" fmla="*/ 137 h 244"/>
                <a:gd name="T36" fmla="*/ 65 w 96"/>
                <a:gd name="T37" fmla="*/ 126 h 244"/>
                <a:gd name="T38" fmla="*/ 66 w 96"/>
                <a:gd name="T39" fmla="*/ 121 h 244"/>
                <a:gd name="T40" fmla="*/ 73 w 96"/>
                <a:gd name="T41" fmla="*/ 116 h 244"/>
                <a:gd name="T42" fmla="*/ 60 w 96"/>
                <a:gd name="T43" fmla="*/ 97 h 244"/>
                <a:gd name="T44" fmla="*/ 50 w 96"/>
                <a:gd name="T45" fmla="*/ 86 h 244"/>
                <a:gd name="T46" fmla="*/ 38 w 96"/>
                <a:gd name="T47" fmla="*/ 82 h 244"/>
                <a:gd name="T48" fmla="*/ 37 w 96"/>
                <a:gd name="T49" fmla="*/ 86 h 244"/>
                <a:gd name="T50" fmla="*/ 30 w 96"/>
                <a:gd name="T51" fmla="*/ 78 h 244"/>
                <a:gd name="T52" fmla="*/ 28 w 96"/>
                <a:gd name="T53" fmla="*/ 63 h 244"/>
                <a:gd name="T54" fmla="*/ 20 w 96"/>
                <a:gd name="T55" fmla="*/ 58 h 244"/>
                <a:gd name="T56" fmla="*/ 18 w 96"/>
                <a:gd name="T57" fmla="*/ 50 h 244"/>
                <a:gd name="T58" fmla="*/ 9 w 96"/>
                <a:gd name="T59" fmla="*/ 35 h 244"/>
                <a:gd name="T60" fmla="*/ 2 w 96"/>
                <a:gd name="T61" fmla="*/ 26 h 244"/>
                <a:gd name="T62" fmla="*/ 9 w 96"/>
                <a:gd name="T63" fmla="*/ 19 h 244"/>
                <a:gd name="T64" fmla="*/ 12 w 96"/>
                <a:gd name="T65" fmla="*/ 18 h 244"/>
                <a:gd name="T66" fmla="*/ 12 w 96"/>
                <a:gd name="T67" fmla="*/ 10 h 244"/>
                <a:gd name="T68" fmla="*/ 9 w 96"/>
                <a:gd name="T69" fmla="*/ 3 h 244"/>
                <a:gd name="T70" fmla="*/ 17 w 96"/>
                <a:gd name="T71" fmla="*/ 5 h 244"/>
                <a:gd name="T72" fmla="*/ 43 w 96"/>
                <a:gd name="T73" fmla="*/ 26 h 244"/>
                <a:gd name="T74" fmla="*/ 61 w 96"/>
                <a:gd name="T75" fmla="*/ 37 h 244"/>
                <a:gd name="T76" fmla="*/ 78 w 96"/>
                <a:gd name="T77" fmla="*/ 35 h 244"/>
                <a:gd name="T78" fmla="*/ 86 w 96"/>
                <a:gd name="T79" fmla="*/ 57 h 244"/>
                <a:gd name="T80" fmla="*/ 90 w 96"/>
                <a:gd name="T81" fmla="*/ 78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6" h="244">
                  <a:moveTo>
                    <a:pt x="88" y="86"/>
                  </a:moveTo>
                  <a:lnTo>
                    <a:pt x="86" y="92"/>
                  </a:lnTo>
                  <a:lnTo>
                    <a:pt x="86" y="97"/>
                  </a:lnTo>
                  <a:lnTo>
                    <a:pt x="86" y="103"/>
                  </a:lnTo>
                  <a:lnTo>
                    <a:pt x="86" y="108"/>
                  </a:lnTo>
                  <a:lnTo>
                    <a:pt x="88" y="112"/>
                  </a:lnTo>
                  <a:lnTo>
                    <a:pt x="88" y="115"/>
                  </a:lnTo>
                  <a:lnTo>
                    <a:pt x="88" y="118"/>
                  </a:lnTo>
                  <a:lnTo>
                    <a:pt x="88" y="129"/>
                  </a:lnTo>
                  <a:lnTo>
                    <a:pt x="96" y="146"/>
                  </a:lnTo>
                  <a:lnTo>
                    <a:pt x="96" y="168"/>
                  </a:lnTo>
                  <a:lnTo>
                    <a:pt x="90" y="192"/>
                  </a:lnTo>
                  <a:lnTo>
                    <a:pt x="86" y="209"/>
                  </a:lnTo>
                  <a:lnTo>
                    <a:pt x="83" y="218"/>
                  </a:lnTo>
                  <a:lnTo>
                    <a:pt x="83" y="226"/>
                  </a:lnTo>
                  <a:lnTo>
                    <a:pt x="81" y="236"/>
                  </a:lnTo>
                  <a:lnTo>
                    <a:pt x="78" y="244"/>
                  </a:lnTo>
                  <a:lnTo>
                    <a:pt x="73" y="235"/>
                  </a:lnTo>
                  <a:lnTo>
                    <a:pt x="73" y="220"/>
                  </a:lnTo>
                  <a:lnTo>
                    <a:pt x="71" y="210"/>
                  </a:lnTo>
                  <a:lnTo>
                    <a:pt x="68" y="205"/>
                  </a:lnTo>
                  <a:lnTo>
                    <a:pt x="63" y="209"/>
                  </a:lnTo>
                  <a:lnTo>
                    <a:pt x="65" y="222"/>
                  </a:lnTo>
                  <a:lnTo>
                    <a:pt x="65" y="233"/>
                  </a:lnTo>
                  <a:lnTo>
                    <a:pt x="55" y="226"/>
                  </a:lnTo>
                  <a:lnTo>
                    <a:pt x="53" y="213"/>
                  </a:lnTo>
                  <a:lnTo>
                    <a:pt x="53" y="196"/>
                  </a:lnTo>
                  <a:lnTo>
                    <a:pt x="48" y="181"/>
                  </a:lnTo>
                  <a:lnTo>
                    <a:pt x="43" y="162"/>
                  </a:lnTo>
                  <a:lnTo>
                    <a:pt x="45" y="142"/>
                  </a:lnTo>
                  <a:lnTo>
                    <a:pt x="45" y="136"/>
                  </a:lnTo>
                  <a:lnTo>
                    <a:pt x="43" y="134"/>
                  </a:lnTo>
                  <a:lnTo>
                    <a:pt x="45" y="129"/>
                  </a:lnTo>
                  <a:lnTo>
                    <a:pt x="50" y="128"/>
                  </a:lnTo>
                  <a:lnTo>
                    <a:pt x="53" y="136"/>
                  </a:lnTo>
                  <a:lnTo>
                    <a:pt x="56" y="137"/>
                  </a:lnTo>
                  <a:lnTo>
                    <a:pt x="60" y="131"/>
                  </a:lnTo>
                  <a:lnTo>
                    <a:pt x="65" y="126"/>
                  </a:lnTo>
                  <a:lnTo>
                    <a:pt x="66" y="123"/>
                  </a:lnTo>
                  <a:lnTo>
                    <a:pt x="66" y="121"/>
                  </a:lnTo>
                  <a:lnTo>
                    <a:pt x="68" y="120"/>
                  </a:lnTo>
                  <a:lnTo>
                    <a:pt x="73" y="116"/>
                  </a:lnTo>
                  <a:lnTo>
                    <a:pt x="68" y="102"/>
                  </a:lnTo>
                  <a:lnTo>
                    <a:pt x="60" y="97"/>
                  </a:lnTo>
                  <a:lnTo>
                    <a:pt x="56" y="94"/>
                  </a:lnTo>
                  <a:lnTo>
                    <a:pt x="50" y="86"/>
                  </a:lnTo>
                  <a:lnTo>
                    <a:pt x="43" y="81"/>
                  </a:lnTo>
                  <a:lnTo>
                    <a:pt x="38" y="82"/>
                  </a:lnTo>
                  <a:lnTo>
                    <a:pt x="37" y="84"/>
                  </a:lnTo>
                  <a:lnTo>
                    <a:pt x="37" y="86"/>
                  </a:lnTo>
                  <a:lnTo>
                    <a:pt x="33" y="87"/>
                  </a:lnTo>
                  <a:lnTo>
                    <a:pt x="30" y="78"/>
                  </a:lnTo>
                  <a:lnTo>
                    <a:pt x="25" y="68"/>
                  </a:lnTo>
                  <a:lnTo>
                    <a:pt x="28" y="63"/>
                  </a:lnTo>
                  <a:lnTo>
                    <a:pt x="25" y="61"/>
                  </a:lnTo>
                  <a:lnTo>
                    <a:pt x="20" y="58"/>
                  </a:lnTo>
                  <a:lnTo>
                    <a:pt x="17" y="53"/>
                  </a:lnTo>
                  <a:lnTo>
                    <a:pt x="18" y="50"/>
                  </a:lnTo>
                  <a:lnTo>
                    <a:pt x="13" y="44"/>
                  </a:lnTo>
                  <a:lnTo>
                    <a:pt x="9" y="35"/>
                  </a:lnTo>
                  <a:lnTo>
                    <a:pt x="5" y="31"/>
                  </a:lnTo>
                  <a:lnTo>
                    <a:pt x="2" y="26"/>
                  </a:lnTo>
                  <a:lnTo>
                    <a:pt x="0" y="23"/>
                  </a:lnTo>
                  <a:lnTo>
                    <a:pt x="9" y="19"/>
                  </a:lnTo>
                  <a:lnTo>
                    <a:pt x="12" y="21"/>
                  </a:lnTo>
                  <a:lnTo>
                    <a:pt x="12" y="18"/>
                  </a:lnTo>
                  <a:lnTo>
                    <a:pt x="10" y="13"/>
                  </a:lnTo>
                  <a:lnTo>
                    <a:pt x="12" y="10"/>
                  </a:lnTo>
                  <a:lnTo>
                    <a:pt x="10" y="6"/>
                  </a:lnTo>
                  <a:lnTo>
                    <a:pt x="9" y="3"/>
                  </a:lnTo>
                  <a:lnTo>
                    <a:pt x="9" y="0"/>
                  </a:lnTo>
                  <a:lnTo>
                    <a:pt x="17" y="5"/>
                  </a:lnTo>
                  <a:lnTo>
                    <a:pt x="30" y="16"/>
                  </a:lnTo>
                  <a:lnTo>
                    <a:pt x="43" y="26"/>
                  </a:lnTo>
                  <a:lnTo>
                    <a:pt x="53" y="32"/>
                  </a:lnTo>
                  <a:lnTo>
                    <a:pt x="61" y="37"/>
                  </a:lnTo>
                  <a:lnTo>
                    <a:pt x="71" y="37"/>
                  </a:lnTo>
                  <a:lnTo>
                    <a:pt x="78" y="35"/>
                  </a:lnTo>
                  <a:lnTo>
                    <a:pt x="83" y="44"/>
                  </a:lnTo>
                  <a:lnTo>
                    <a:pt x="86" y="57"/>
                  </a:lnTo>
                  <a:lnTo>
                    <a:pt x="95" y="65"/>
                  </a:lnTo>
                  <a:lnTo>
                    <a:pt x="90" y="78"/>
                  </a:lnTo>
                  <a:lnTo>
                    <a:pt x="88" y="86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7" name="Freeform 278"/>
            <p:cNvSpPr>
              <a:spLocks/>
            </p:cNvSpPr>
            <p:nvPr/>
          </p:nvSpPr>
          <p:spPr bwMode="auto">
            <a:xfrm>
              <a:off x="206375" y="10700545"/>
              <a:ext cx="7938" cy="9525"/>
            </a:xfrm>
            <a:custGeom>
              <a:avLst/>
              <a:gdLst>
                <a:gd name="T0" fmla="*/ 9 w 12"/>
                <a:gd name="T1" fmla="*/ 11 h 11"/>
                <a:gd name="T2" fmla="*/ 4 w 12"/>
                <a:gd name="T3" fmla="*/ 9 h 11"/>
                <a:gd name="T4" fmla="*/ 0 w 12"/>
                <a:gd name="T5" fmla="*/ 8 h 11"/>
                <a:gd name="T6" fmla="*/ 0 w 12"/>
                <a:gd name="T7" fmla="*/ 4 h 11"/>
                <a:gd name="T8" fmla="*/ 2 w 12"/>
                <a:gd name="T9" fmla="*/ 4 h 11"/>
                <a:gd name="T10" fmla="*/ 5 w 12"/>
                <a:gd name="T11" fmla="*/ 3 h 11"/>
                <a:gd name="T12" fmla="*/ 5 w 12"/>
                <a:gd name="T13" fmla="*/ 0 h 11"/>
                <a:gd name="T14" fmla="*/ 12 w 12"/>
                <a:gd name="T15" fmla="*/ 3 h 11"/>
                <a:gd name="T16" fmla="*/ 12 w 12"/>
                <a:gd name="T17" fmla="*/ 8 h 11"/>
                <a:gd name="T18" fmla="*/ 9 w 12"/>
                <a:gd name="T1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1">
                  <a:moveTo>
                    <a:pt x="9" y="11"/>
                  </a:moveTo>
                  <a:lnTo>
                    <a:pt x="4" y="9"/>
                  </a:lnTo>
                  <a:lnTo>
                    <a:pt x="0" y="8"/>
                  </a:lnTo>
                  <a:lnTo>
                    <a:pt x="0" y="4"/>
                  </a:lnTo>
                  <a:lnTo>
                    <a:pt x="2" y="4"/>
                  </a:lnTo>
                  <a:lnTo>
                    <a:pt x="5" y="3"/>
                  </a:lnTo>
                  <a:lnTo>
                    <a:pt x="5" y="0"/>
                  </a:lnTo>
                  <a:lnTo>
                    <a:pt x="12" y="3"/>
                  </a:lnTo>
                  <a:lnTo>
                    <a:pt x="12" y="8"/>
                  </a:lnTo>
                  <a:lnTo>
                    <a:pt x="9" y="1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8" name="Freeform 279"/>
            <p:cNvSpPr>
              <a:spLocks/>
            </p:cNvSpPr>
            <p:nvPr/>
          </p:nvSpPr>
          <p:spPr bwMode="auto">
            <a:xfrm>
              <a:off x="958850" y="11094245"/>
              <a:ext cx="7938" cy="14288"/>
            </a:xfrm>
            <a:custGeom>
              <a:avLst/>
              <a:gdLst>
                <a:gd name="T0" fmla="*/ 1 w 10"/>
                <a:gd name="T1" fmla="*/ 16 h 17"/>
                <a:gd name="T2" fmla="*/ 0 w 10"/>
                <a:gd name="T3" fmla="*/ 14 h 17"/>
                <a:gd name="T4" fmla="*/ 0 w 10"/>
                <a:gd name="T5" fmla="*/ 9 h 17"/>
                <a:gd name="T6" fmla="*/ 0 w 10"/>
                <a:gd name="T7" fmla="*/ 8 h 17"/>
                <a:gd name="T8" fmla="*/ 5 w 10"/>
                <a:gd name="T9" fmla="*/ 0 h 17"/>
                <a:gd name="T10" fmla="*/ 6 w 10"/>
                <a:gd name="T11" fmla="*/ 5 h 17"/>
                <a:gd name="T12" fmla="*/ 10 w 10"/>
                <a:gd name="T13" fmla="*/ 11 h 17"/>
                <a:gd name="T14" fmla="*/ 5 w 10"/>
                <a:gd name="T15" fmla="*/ 17 h 17"/>
                <a:gd name="T16" fmla="*/ 1 w 10"/>
                <a:gd name="T17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7">
                  <a:moveTo>
                    <a:pt x="1" y="16"/>
                  </a:moveTo>
                  <a:lnTo>
                    <a:pt x="0" y="14"/>
                  </a:lnTo>
                  <a:lnTo>
                    <a:pt x="0" y="9"/>
                  </a:lnTo>
                  <a:lnTo>
                    <a:pt x="0" y="8"/>
                  </a:lnTo>
                  <a:lnTo>
                    <a:pt x="5" y="0"/>
                  </a:lnTo>
                  <a:lnTo>
                    <a:pt x="6" y="5"/>
                  </a:lnTo>
                  <a:lnTo>
                    <a:pt x="10" y="11"/>
                  </a:lnTo>
                  <a:lnTo>
                    <a:pt x="5" y="17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9" name="Freeform 280"/>
            <p:cNvSpPr>
              <a:spLocks/>
            </p:cNvSpPr>
            <p:nvPr/>
          </p:nvSpPr>
          <p:spPr bwMode="auto">
            <a:xfrm>
              <a:off x="355600" y="10351295"/>
              <a:ext cx="11113" cy="19050"/>
            </a:xfrm>
            <a:custGeom>
              <a:avLst/>
              <a:gdLst>
                <a:gd name="T0" fmla="*/ 3 w 15"/>
                <a:gd name="T1" fmla="*/ 12 h 23"/>
                <a:gd name="T2" fmla="*/ 0 w 15"/>
                <a:gd name="T3" fmla="*/ 7 h 23"/>
                <a:gd name="T4" fmla="*/ 0 w 15"/>
                <a:gd name="T5" fmla="*/ 2 h 23"/>
                <a:gd name="T6" fmla="*/ 3 w 15"/>
                <a:gd name="T7" fmla="*/ 0 h 23"/>
                <a:gd name="T8" fmla="*/ 7 w 15"/>
                <a:gd name="T9" fmla="*/ 7 h 23"/>
                <a:gd name="T10" fmla="*/ 13 w 15"/>
                <a:gd name="T11" fmla="*/ 12 h 23"/>
                <a:gd name="T12" fmla="*/ 15 w 15"/>
                <a:gd name="T13" fmla="*/ 18 h 23"/>
                <a:gd name="T14" fmla="*/ 12 w 15"/>
                <a:gd name="T15" fmla="*/ 23 h 23"/>
                <a:gd name="T16" fmla="*/ 5 w 15"/>
                <a:gd name="T17" fmla="*/ 23 h 23"/>
                <a:gd name="T18" fmla="*/ 3 w 15"/>
                <a:gd name="T19" fmla="*/ 20 h 23"/>
                <a:gd name="T20" fmla="*/ 2 w 15"/>
                <a:gd name="T21" fmla="*/ 18 h 23"/>
                <a:gd name="T22" fmla="*/ 2 w 15"/>
                <a:gd name="T23" fmla="*/ 17 h 23"/>
                <a:gd name="T24" fmla="*/ 2 w 15"/>
                <a:gd name="T25" fmla="*/ 15 h 23"/>
                <a:gd name="T26" fmla="*/ 3 w 15"/>
                <a:gd name="T2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23">
                  <a:moveTo>
                    <a:pt x="3" y="12"/>
                  </a:moveTo>
                  <a:lnTo>
                    <a:pt x="0" y="7"/>
                  </a:lnTo>
                  <a:lnTo>
                    <a:pt x="0" y="2"/>
                  </a:lnTo>
                  <a:lnTo>
                    <a:pt x="3" y="0"/>
                  </a:lnTo>
                  <a:lnTo>
                    <a:pt x="7" y="7"/>
                  </a:lnTo>
                  <a:lnTo>
                    <a:pt x="13" y="12"/>
                  </a:lnTo>
                  <a:lnTo>
                    <a:pt x="15" y="18"/>
                  </a:lnTo>
                  <a:lnTo>
                    <a:pt x="12" y="23"/>
                  </a:lnTo>
                  <a:lnTo>
                    <a:pt x="5" y="23"/>
                  </a:lnTo>
                  <a:lnTo>
                    <a:pt x="3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3" y="1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0" name="Freeform 281"/>
            <p:cNvSpPr>
              <a:spLocks/>
            </p:cNvSpPr>
            <p:nvPr/>
          </p:nvSpPr>
          <p:spPr bwMode="auto">
            <a:xfrm>
              <a:off x="942975" y="11116470"/>
              <a:ext cx="7938" cy="26988"/>
            </a:xfrm>
            <a:custGeom>
              <a:avLst/>
              <a:gdLst>
                <a:gd name="T0" fmla="*/ 4 w 12"/>
                <a:gd name="T1" fmla="*/ 20 h 34"/>
                <a:gd name="T2" fmla="*/ 2 w 12"/>
                <a:gd name="T3" fmla="*/ 16 h 34"/>
                <a:gd name="T4" fmla="*/ 0 w 12"/>
                <a:gd name="T5" fmla="*/ 15 h 34"/>
                <a:gd name="T6" fmla="*/ 2 w 12"/>
                <a:gd name="T7" fmla="*/ 12 h 34"/>
                <a:gd name="T8" fmla="*/ 4 w 12"/>
                <a:gd name="T9" fmla="*/ 8 h 34"/>
                <a:gd name="T10" fmla="*/ 2 w 12"/>
                <a:gd name="T11" fmla="*/ 3 h 34"/>
                <a:gd name="T12" fmla="*/ 5 w 12"/>
                <a:gd name="T13" fmla="*/ 0 h 34"/>
                <a:gd name="T14" fmla="*/ 9 w 12"/>
                <a:gd name="T15" fmla="*/ 3 h 34"/>
                <a:gd name="T16" fmla="*/ 10 w 12"/>
                <a:gd name="T17" fmla="*/ 7 h 34"/>
                <a:gd name="T18" fmla="*/ 10 w 12"/>
                <a:gd name="T19" fmla="*/ 15 h 34"/>
                <a:gd name="T20" fmla="*/ 10 w 12"/>
                <a:gd name="T21" fmla="*/ 23 h 34"/>
                <a:gd name="T22" fmla="*/ 12 w 12"/>
                <a:gd name="T23" fmla="*/ 33 h 34"/>
                <a:gd name="T24" fmla="*/ 7 w 12"/>
                <a:gd name="T25" fmla="*/ 34 h 34"/>
                <a:gd name="T26" fmla="*/ 7 w 12"/>
                <a:gd name="T27" fmla="*/ 28 h 34"/>
                <a:gd name="T28" fmla="*/ 4 w 12"/>
                <a:gd name="T29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34">
                  <a:moveTo>
                    <a:pt x="4" y="20"/>
                  </a:moveTo>
                  <a:lnTo>
                    <a:pt x="2" y="16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4" y="8"/>
                  </a:lnTo>
                  <a:lnTo>
                    <a:pt x="2" y="3"/>
                  </a:lnTo>
                  <a:lnTo>
                    <a:pt x="5" y="0"/>
                  </a:lnTo>
                  <a:lnTo>
                    <a:pt x="9" y="3"/>
                  </a:lnTo>
                  <a:lnTo>
                    <a:pt x="10" y="7"/>
                  </a:lnTo>
                  <a:lnTo>
                    <a:pt x="10" y="15"/>
                  </a:lnTo>
                  <a:lnTo>
                    <a:pt x="10" y="23"/>
                  </a:lnTo>
                  <a:lnTo>
                    <a:pt x="12" y="33"/>
                  </a:lnTo>
                  <a:lnTo>
                    <a:pt x="7" y="34"/>
                  </a:lnTo>
                  <a:lnTo>
                    <a:pt x="7" y="28"/>
                  </a:lnTo>
                  <a:lnTo>
                    <a:pt x="4" y="2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1" name="Freeform 282"/>
            <p:cNvSpPr>
              <a:spLocks/>
            </p:cNvSpPr>
            <p:nvPr/>
          </p:nvSpPr>
          <p:spPr bwMode="auto">
            <a:xfrm>
              <a:off x="379413" y="10043320"/>
              <a:ext cx="44450" cy="44450"/>
            </a:xfrm>
            <a:custGeom>
              <a:avLst/>
              <a:gdLst>
                <a:gd name="T0" fmla="*/ 31 w 56"/>
                <a:gd name="T1" fmla="*/ 37 h 57"/>
                <a:gd name="T2" fmla="*/ 26 w 56"/>
                <a:gd name="T3" fmla="*/ 36 h 57"/>
                <a:gd name="T4" fmla="*/ 25 w 56"/>
                <a:gd name="T5" fmla="*/ 34 h 57"/>
                <a:gd name="T6" fmla="*/ 23 w 56"/>
                <a:gd name="T7" fmla="*/ 31 h 57"/>
                <a:gd name="T8" fmla="*/ 18 w 56"/>
                <a:gd name="T9" fmla="*/ 29 h 57"/>
                <a:gd name="T10" fmla="*/ 11 w 56"/>
                <a:gd name="T11" fmla="*/ 29 h 57"/>
                <a:gd name="T12" fmla="*/ 3 w 56"/>
                <a:gd name="T13" fmla="*/ 24 h 57"/>
                <a:gd name="T14" fmla="*/ 0 w 56"/>
                <a:gd name="T15" fmla="*/ 16 h 57"/>
                <a:gd name="T16" fmla="*/ 3 w 56"/>
                <a:gd name="T17" fmla="*/ 10 h 57"/>
                <a:gd name="T18" fmla="*/ 8 w 56"/>
                <a:gd name="T19" fmla="*/ 13 h 57"/>
                <a:gd name="T20" fmla="*/ 15 w 56"/>
                <a:gd name="T21" fmla="*/ 10 h 57"/>
                <a:gd name="T22" fmla="*/ 16 w 56"/>
                <a:gd name="T23" fmla="*/ 3 h 57"/>
                <a:gd name="T24" fmla="*/ 26 w 56"/>
                <a:gd name="T25" fmla="*/ 0 h 57"/>
                <a:gd name="T26" fmla="*/ 36 w 56"/>
                <a:gd name="T27" fmla="*/ 6 h 57"/>
                <a:gd name="T28" fmla="*/ 33 w 56"/>
                <a:gd name="T29" fmla="*/ 16 h 57"/>
                <a:gd name="T30" fmla="*/ 28 w 56"/>
                <a:gd name="T31" fmla="*/ 19 h 57"/>
                <a:gd name="T32" fmla="*/ 34 w 56"/>
                <a:gd name="T33" fmla="*/ 23 h 57"/>
                <a:gd name="T34" fmla="*/ 43 w 56"/>
                <a:gd name="T35" fmla="*/ 24 h 57"/>
                <a:gd name="T36" fmla="*/ 44 w 56"/>
                <a:gd name="T37" fmla="*/ 32 h 57"/>
                <a:gd name="T38" fmla="*/ 51 w 56"/>
                <a:gd name="T39" fmla="*/ 34 h 57"/>
                <a:gd name="T40" fmla="*/ 53 w 56"/>
                <a:gd name="T41" fmla="*/ 37 h 57"/>
                <a:gd name="T42" fmla="*/ 54 w 56"/>
                <a:gd name="T43" fmla="*/ 42 h 57"/>
                <a:gd name="T44" fmla="*/ 54 w 56"/>
                <a:gd name="T45" fmla="*/ 45 h 57"/>
                <a:gd name="T46" fmla="*/ 56 w 56"/>
                <a:gd name="T47" fmla="*/ 52 h 57"/>
                <a:gd name="T48" fmla="*/ 49 w 56"/>
                <a:gd name="T49" fmla="*/ 55 h 57"/>
                <a:gd name="T50" fmla="*/ 43 w 56"/>
                <a:gd name="T51" fmla="*/ 57 h 57"/>
                <a:gd name="T52" fmla="*/ 39 w 56"/>
                <a:gd name="T53" fmla="*/ 52 h 57"/>
                <a:gd name="T54" fmla="*/ 38 w 56"/>
                <a:gd name="T55" fmla="*/ 45 h 57"/>
                <a:gd name="T56" fmla="*/ 36 w 56"/>
                <a:gd name="T57" fmla="*/ 39 h 57"/>
                <a:gd name="T58" fmla="*/ 31 w 56"/>
                <a:gd name="T59" fmla="*/ 3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6" h="57">
                  <a:moveTo>
                    <a:pt x="31" y="37"/>
                  </a:moveTo>
                  <a:lnTo>
                    <a:pt x="26" y="36"/>
                  </a:lnTo>
                  <a:lnTo>
                    <a:pt x="25" y="34"/>
                  </a:lnTo>
                  <a:lnTo>
                    <a:pt x="23" y="31"/>
                  </a:lnTo>
                  <a:lnTo>
                    <a:pt x="18" y="29"/>
                  </a:lnTo>
                  <a:lnTo>
                    <a:pt x="11" y="29"/>
                  </a:lnTo>
                  <a:lnTo>
                    <a:pt x="3" y="24"/>
                  </a:lnTo>
                  <a:lnTo>
                    <a:pt x="0" y="16"/>
                  </a:lnTo>
                  <a:lnTo>
                    <a:pt x="3" y="10"/>
                  </a:lnTo>
                  <a:lnTo>
                    <a:pt x="8" y="13"/>
                  </a:lnTo>
                  <a:lnTo>
                    <a:pt x="15" y="10"/>
                  </a:lnTo>
                  <a:lnTo>
                    <a:pt x="16" y="3"/>
                  </a:lnTo>
                  <a:lnTo>
                    <a:pt x="26" y="0"/>
                  </a:lnTo>
                  <a:lnTo>
                    <a:pt x="36" y="6"/>
                  </a:lnTo>
                  <a:lnTo>
                    <a:pt x="33" y="16"/>
                  </a:lnTo>
                  <a:lnTo>
                    <a:pt x="28" y="19"/>
                  </a:lnTo>
                  <a:lnTo>
                    <a:pt x="34" y="23"/>
                  </a:lnTo>
                  <a:lnTo>
                    <a:pt x="43" y="24"/>
                  </a:lnTo>
                  <a:lnTo>
                    <a:pt x="44" y="32"/>
                  </a:lnTo>
                  <a:lnTo>
                    <a:pt x="51" y="34"/>
                  </a:lnTo>
                  <a:lnTo>
                    <a:pt x="53" y="37"/>
                  </a:lnTo>
                  <a:lnTo>
                    <a:pt x="54" y="42"/>
                  </a:lnTo>
                  <a:lnTo>
                    <a:pt x="54" y="45"/>
                  </a:lnTo>
                  <a:lnTo>
                    <a:pt x="56" y="52"/>
                  </a:lnTo>
                  <a:lnTo>
                    <a:pt x="49" y="55"/>
                  </a:lnTo>
                  <a:lnTo>
                    <a:pt x="43" y="57"/>
                  </a:lnTo>
                  <a:lnTo>
                    <a:pt x="39" y="52"/>
                  </a:lnTo>
                  <a:lnTo>
                    <a:pt x="38" y="45"/>
                  </a:lnTo>
                  <a:lnTo>
                    <a:pt x="36" y="39"/>
                  </a:lnTo>
                  <a:lnTo>
                    <a:pt x="31" y="37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2" name="Freeform 283"/>
            <p:cNvSpPr>
              <a:spLocks/>
            </p:cNvSpPr>
            <p:nvPr/>
          </p:nvSpPr>
          <p:spPr bwMode="auto">
            <a:xfrm>
              <a:off x="941388" y="11024395"/>
              <a:ext cx="15875" cy="25400"/>
            </a:xfrm>
            <a:custGeom>
              <a:avLst/>
              <a:gdLst>
                <a:gd name="T0" fmla="*/ 8 w 19"/>
                <a:gd name="T1" fmla="*/ 26 h 33"/>
                <a:gd name="T2" fmla="*/ 3 w 19"/>
                <a:gd name="T3" fmla="*/ 23 h 33"/>
                <a:gd name="T4" fmla="*/ 1 w 19"/>
                <a:gd name="T5" fmla="*/ 21 h 33"/>
                <a:gd name="T6" fmla="*/ 0 w 19"/>
                <a:gd name="T7" fmla="*/ 20 h 33"/>
                <a:gd name="T8" fmla="*/ 0 w 19"/>
                <a:gd name="T9" fmla="*/ 12 h 33"/>
                <a:gd name="T10" fmla="*/ 3 w 19"/>
                <a:gd name="T11" fmla="*/ 2 h 33"/>
                <a:gd name="T12" fmla="*/ 11 w 19"/>
                <a:gd name="T13" fmla="*/ 0 h 33"/>
                <a:gd name="T14" fmla="*/ 13 w 19"/>
                <a:gd name="T15" fmla="*/ 7 h 33"/>
                <a:gd name="T16" fmla="*/ 19 w 19"/>
                <a:gd name="T17" fmla="*/ 10 h 33"/>
                <a:gd name="T18" fmla="*/ 19 w 19"/>
                <a:gd name="T19" fmla="*/ 25 h 33"/>
                <a:gd name="T20" fmla="*/ 14 w 19"/>
                <a:gd name="T21" fmla="*/ 33 h 33"/>
                <a:gd name="T22" fmla="*/ 10 w 19"/>
                <a:gd name="T23" fmla="*/ 29 h 33"/>
                <a:gd name="T24" fmla="*/ 8 w 19"/>
                <a:gd name="T25" fmla="*/ 2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33">
                  <a:moveTo>
                    <a:pt x="8" y="26"/>
                  </a:moveTo>
                  <a:lnTo>
                    <a:pt x="3" y="23"/>
                  </a:lnTo>
                  <a:lnTo>
                    <a:pt x="1" y="21"/>
                  </a:lnTo>
                  <a:lnTo>
                    <a:pt x="0" y="20"/>
                  </a:lnTo>
                  <a:lnTo>
                    <a:pt x="0" y="12"/>
                  </a:lnTo>
                  <a:lnTo>
                    <a:pt x="3" y="2"/>
                  </a:lnTo>
                  <a:lnTo>
                    <a:pt x="11" y="0"/>
                  </a:lnTo>
                  <a:lnTo>
                    <a:pt x="13" y="7"/>
                  </a:lnTo>
                  <a:lnTo>
                    <a:pt x="19" y="10"/>
                  </a:lnTo>
                  <a:lnTo>
                    <a:pt x="19" y="25"/>
                  </a:lnTo>
                  <a:lnTo>
                    <a:pt x="14" y="33"/>
                  </a:lnTo>
                  <a:lnTo>
                    <a:pt x="10" y="29"/>
                  </a:lnTo>
                  <a:lnTo>
                    <a:pt x="8" y="26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3" name="Freeform 284"/>
            <p:cNvSpPr>
              <a:spLocks/>
            </p:cNvSpPr>
            <p:nvPr/>
          </p:nvSpPr>
          <p:spPr bwMode="auto">
            <a:xfrm>
              <a:off x="385763" y="10000458"/>
              <a:ext cx="57150" cy="52388"/>
            </a:xfrm>
            <a:custGeom>
              <a:avLst/>
              <a:gdLst>
                <a:gd name="T0" fmla="*/ 35 w 71"/>
                <a:gd name="T1" fmla="*/ 24 h 64"/>
                <a:gd name="T2" fmla="*/ 31 w 71"/>
                <a:gd name="T3" fmla="*/ 27 h 64"/>
                <a:gd name="T4" fmla="*/ 30 w 71"/>
                <a:gd name="T5" fmla="*/ 29 h 64"/>
                <a:gd name="T6" fmla="*/ 30 w 71"/>
                <a:gd name="T7" fmla="*/ 30 h 64"/>
                <a:gd name="T8" fmla="*/ 30 w 71"/>
                <a:gd name="T9" fmla="*/ 34 h 64"/>
                <a:gd name="T10" fmla="*/ 31 w 71"/>
                <a:gd name="T11" fmla="*/ 38 h 64"/>
                <a:gd name="T12" fmla="*/ 35 w 71"/>
                <a:gd name="T13" fmla="*/ 45 h 64"/>
                <a:gd name="T14" fmla="*/ 40 w 71"/>
                <a:gd name="T15" fmla="*/ 53 h 64"/>
                <a:gd name="T16" fmla="*/ 45 w 71"/>
                <a:gd name="T17" fmla="*/ 64 h 64"/>
                <a:gd name="T18" fmla="*/ 41 w 71"/>
                <a:gd name="T19" fmla="*/ 63 h 64"/>
                <a:gd name="T20" fmla="*/ 40 w 71"/>
                <a:gd name="T21" fmla="*/ 61 h 64"/>
                <a:gd name="T22" fmla="*/ 38 w 71"/>
                <a:gd name="T23" fmla="*/ 58 h 64"/>
                <a:gd name="T24" fmla="*/ 35 w 71"/>
                <a:gd name="T25" fmla="*/ 56 h 64"/>
                <a:gd name="T26" fmla="*/ 33 w 71"/>
                <a:gd name="T27" fmla="*/ 55 h 64"/>
                <a:gd name="T28" fmla="*/ 30 w 71"/>
                <a:gd name="T29" fmla="*/ 51 h 64"/>
                <a:gd name="T30" fmla="*/ 28 w 71"/>
                <a:gd name="T31" fmla="*/ 47 h 64"/>
                <a:gd name="T32" fmla="*/ 28 w 71"/>
                <a:gd name="T33" fmla="*/ 42 h 64"/>
                <a:gd name="T34" fmla="*/ 25 w 71"/>
                <a:gd name="T35" fmla="*/ 40 h 64"/>
                <a:gd name="T36" fmla="*/ 23 w 71"/>
                <a:gd name="T37" fmla="*/ 40 h 64"/>
                <a:gd name="T38" fmla="*/ 20 w 71"/>
                <a:gd name="T39" fmla="*/ 40 h 64"/>
                <a:gd name="T40" fmla="*/ 13 w 71"/>
                <a:gd name="T41" fmla="*/ 42 h 64"/>
                <a:gd name="T42" fmla="*/ 7 w 71"/>
                <a:gd name="T43" fmla="*/ 42 h 64"/>
                <a:gd name="T44" fmla="*/ 0 w 71"/>
                <a:gd name="T45" fmla="*/ 37 h 64"/>
                <a:gd name="T46" fmla="*/ 2 w 71"/>
                <a:gd name="T47" fmla="*/ 34 h 64"/>
                <a:gd name="T48" fmla="*/ 7 w 71"/>
                <a:gd name="T49" fmla="*/ 34 h 64"/>
                <a:gd name="T50" fmla="*/ 15 w 71"/>
                <a:gd name="T51" fmla="*/ 37 h 64"/>
                <a:gd name="T52" fmla="*/ 18 w 71"/>
                <a:gd name="T53" fmla="*/ 35 h 64"/>
                <a:gd name="T54" fmla="*/ 15 w 71"/>
                <a:gd name="T55" fmla="*/ 32 h 64"/>
                <a:gd name="T56" fmla="*/ 13 w 71"/>
                <a:gd name="T57" fmla="*/ 29 h 64"/>
                <a:gd name="T58" fmla="*/ 10 w 71"/>
                <a:gd name="T59" fmla="*/ 24 h 64"/>
                <a:gd name="T60" fmla="*/ 3 w 71"/>
                <a:gd name="T61" fmla="*/ 19 h 64"/>
                <a:gd name="T62" fmla="*/ 7 w 71"/>
                <a:gd name="T63" fmla="*/ 13 h 64"/>
                <a:gd name="T64" fmla="*/ 12 w 71"/>
                <a:gd name="T65" fmla="*/ 9 h 64"/>
                <a:gd name="T66" fmla="*/ 18 w 71"/>
                <a:gd name="T67" fmla="*/ 11 h 64"/>
                <a:gd name="T68" fmla="*/ 26 w 71"/>
                <a:gd name="T69" fmla="*/ 6 h 64"/>
                <a:gd name="T70" fmla="*/ 33 w 71"/>
                <a:gd name="T71" fmla="*/ 4 h 64"/>
                <a:gd name="T72" fmla="*/ 38 w 71"/>
                <a:gd name="T73" fmla="*/ 0 h 64"/>
                <a:gd name="T74" fmla="*/ 56 w 71"/>
                <a:gd name="T75" fmla="*/ 4 h 64"/>
                <a:gd name="T76" fmla="*/ 60 w 71"/>
                <a:gd name="T77" fmla="*/ 13 h 64"/>
                <a:gd name="T78" fmla="*/ 71 w 71"/>
                <a:gd name="T79" fmla="*/ 16 h 64"/>
                <a:gd name="T80" fmla="*/ 66 w 71"/>
                <a:gd name="T81" fmla="*/ 22 h 64"/>
                <a:gd name="T82" fmla="*/ 58 w 71"/>
                <a:gd name="T83" fmla="*/ 26 h 64"/>
                <a:gd name="T84" fmla="*/ 60 w 71"/>
                <a:gd name="T85" fmla="*/ 30 h 64"/>
                <a:gd name="T86" fmla="*/ 69 w 71"/>
                <a:gd name="T87" fmla="*/ 37 h 64"/>
                <a:gd name="T88" fmla="*/ 71 w 71"/>
                <a:gd name="T89" fmla="*/ 45 h 64"/>
                <a:gd name="T90" fmla="*/ 68 w 71"/>
                <a:gd name="T91" fmla="*/ 50 h 64"/>
                <a:gd name="T92" fmla="*/ 64 w 71"/>
                <a:gd name="T93" fmla="*/ 47 h 64"/>
                <a:gd name="T94" fmla="*/ 60 w 71"/>
                <a:gd name="T95" fmla="*/ 42 h 64"/>
                <a:gd name="T96" fmla="*/ 51 w 71"/>
                <a:gd name="T97" fmla="*/ 40 h 64"/>
                <a:gd name="T98" fmla="*/ 45 w 71"/>
                <a:gd name="T99" fmla="*/ 34 h 64"/>
                <a:gd name="T100" fmla="*/ 40 w 71"/>
                <a:gd name="T101" fmla="*/ 29 h 64"/>
                <a:gd name="T102" fmla="*/ 35 w 71"/>
                <a:gd name="T103" fmla="*/ 2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1" h="64">
                  <a:moveTo>
                    <a:pt x="35" y="24"/>
                  </a:moveTo>
                  <a:lnTo>
                    <a:pt x="31" y="27"/>
                  </a:lnTo>
                  <a:lnTo>
                    <a:pt x="30" y="29"/>
                  </a:lnTo>
                  <a:lnTo>
                    <a:pt x="30" y="30"/>
                  </a:lnTo>
                  <a:lnTo>
                    <a:pt x="30" y="34"/>
                  </a:lnTo>
                  <a:lnTo>
                    <a:pt x="31" y="38"/>
                  </a:lnTo>
                  <a:lnTo>
                    <a:pt x="35" y="45"/>
                  </a:lnTo>
                  <a:lnTo>
                    <a:pt x="40" y="53"/>
                  </a:lnTo>
                  <a:lnTo>
                    <a:pt x="45" y="64"/>
                  </a:lnTo>
                  <a:lnTo>
                    <a:pt x="41" y="63"/>
                  </a:lnTo>
                  <a:lnTo>
                    <a:pt x="40" y="61"/>
                  </a:lnTo>
                  <a:lnTo>
                    <a:pt x="38" y="58"/>
                  </a:lnTo>
                  <a:lnTo>
                    <a:pt x="35" y="56"/>
                  </a:lnTo>
                  <a:lnTo>
                    <a:pt x="33" y="55"/>
                  </a:lnTo>
                  <a:lnTo>
                    <a:pt x="30" y="51"/>
                  </a:lnTo>
                  <a:lnTo>
                    <a:pt x="28" y="47"/>
                  </a:lnTo>
                  <a:lnTo>
                    <a:pt x="28" y="42"/>
                  </a:lnTo>
                  <a:lnTo>
                    <a:pt x="25" y="40"/>
                  </a:lnTo>
                  <a:lnTo>
                    <a:pt x="23" y="40"/>
                  </a:lnTo>
                  <a:lnTo>
                    <a:pt x="20" y="40"/>
                  </a:lnTo>
                  <a:lnTo>
                    <a:pt x="13" y="42"/>
                  </a:lnTo>
                  <a:lnTo>
                    <a:pt x="7" y="42"/>
                  </a:lnTo>
                  <a:lnTo>
                    <a:pt x="0" y="37"/>
                  </a:lnTo>
                  <a:lnTo>
                    <a:pt x="2" y="34"/>
                  </a:lnTo>
                  <a:lnTo>
                    <a:pt x="7" y="34"/>
                  </a:lnTo>
                  <a:lnTo>
                    <a:pt x="15" y="37"/>
                  </a:lnTo>
                  <a:lnTo>
                    <a:pt x="18" y="35"/>
                  </a:lnTo>
                  <a:lnTo>
                    <a:pt x="15" y="32"/>
                  </a:lnTo>
                  <a:lnTo>
                    <a:pt x="13" y="29"/>
                  </a:lnTo>
                  <a:lnTo>
                    <a:pt x="10" y="24"/>
                  </a:lnTo>
                  <a:lnTo>
                    <a:pt x="3" y="19"/>
                  </a:lnTo>
                  <a:lnTo>
                    <a:pt x="7" y="13"/>
                  </a:lnTo>
                  <a:lnTo>
                    <a:pt x="12" y="9"/>
                  </a:lnTo>
                  <a:lnTo>
                    <a:pt x="18" y="11"/>
                  </a:lnTo>
                  <a:lnTo>
                    <a:pt x="26" y="6"/>
                  </a:lnTo>
                  <a:lnTo>
                    <a:pt x="33" y="4"/>
                  </a:lnTo>
                  <a:lnTo>
                    <a:pt x="38" y="0"/>
                  </a:lnTo>
                  <a:lnTo>
                    <a:pt x="56" y="4"/>
                  </a:lnTo>
                  <a:lnTo>
                    <a:pt x="60" y="13"/>
                  </a:lnTo>
                  <a:lnTo>
                    <a:pt x="71" y="16"/>
                  </a:lnTo>
                  <a:lnTo>
                    <a:pt x="66" y="22"/>
                  </a:lnTo>
                  <a:lnTo>
                    <a:pt x="58" y="26"/>
                  </a:lnTo>
                  <a:lnTo>
                    <a:pt x="60" y="30"/>
                  </a:lnTo>
                  <a:lnTo>
                    <a:pt x="69" y="37"/>
                  </a:lnTo>
                  <a:lnTo>
                    <a:pt x="71" y="45"/>
                  </a:lnTo>
                  <a:lnTo>
                    <a:pt x="68" y="50"/>
                  </a:lnTo>
                  <a:lnTo>
                    <a:pt x="64" y="47"/>
                  </a:lnTo>
                  <a:lnTo>
                    <a:pt x="60" y="42"/>
                  </a:lnTo>
                  <a:lnTo>
                    <a:pt x="51" y="40"/>
                  </a:lnTo>
                  <a:lnTo>
                    <a:pt x="45" y="34"/>
                  </a:lnTo>
                  <a:lnTo>
                    <a:pt x="40" y="29"/>
                  </a:lnTo>
                  <a:lnTo>
                    <a:pt x="35" y="24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4" name="Freeform 285"/>
            <p:cNvSpPr>
              <a:spLocks/>
            </p:cNvSpPr>
            <p:nvPr/>
          </p:nvSpPr>
          <p:spPr bwMode="auto">
            <a:xfrm>
              <a:off x="935038" y="11046620"/>
              <a:ext cx="7938" cy="9525"/>
            </a:xfrm>
            <a:custGeom>
              <a:avLst/>
              <a:gdLst>
                <a:gd name="T0" fmla="*/ 0 w 8"/>
                <a:gd name="T1" fmla="*/ 8 h 13"/>
                <a:gd name="T2" fmla="*/ 2 w 8"/>
                <a:gd name="T3" fmla="*/ 5 h 13"/>
                <a:gd name="T4" fmla="*/ 3 w 8"/>
                <a:gd name="T5" fmla="*/ 1 h 13"/>
                <a:gd name="T6" fmla="*/ 7 w 8"/>
                <a:gd name="T7" fmla="*/ 0 h 13"/>
                <a:gd name="T8" fmla="*/ 8 w 8"/>
                <a:gd name="T9" fmla="*/ 5 h 13"/>
                <a:gd name="T10" fmla="*/ 8 w 8"/>
                <a:gd name="T11" fmla="*/ 11 h 13"/>
                <a:gd name="T12" fmla="*/ 3 w 8"/>
                <a:gd name="T13" fmla="*/ 13 h 13"/>
                <a:gd name="T14" fmla="*/ 0 w 8"/>
                <a:gd name="T15" fmla="*/ 11 h 13"/>
                <a:gd name="T16" fmla="*/ 0 w 8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3">
                  <a:moveTo>
                    <a:pt x="0" y="8"/>
                  </a:moveTo>
                  <a:lnTo>
                    <a:pt x="2" y="5"/>
                  </a:lnTo>
                  <a:lnTo>
                    <a:pt x="3" y="1"/>
                  </a:lnTo>
                  <a:lnTo>
                    <a:pt x="7" y="0"/>
                  </a:lnTo>
                  <a:lnTo>
                    <a:pt x="8" y="5"/>
                  </a:lnTo>
                  <a:lnTo>
                    <a:pt x="8" y="11"/>
                  </a:lnTo>
                  <a:lnTo>
                    <a:pt x="3" y="13"/>
                  </a:lnTo>
                  <a:lnTo>
                    <a:pt x="0" y="11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5" name="Freeform 286"/>
            <p:cNvSpPr>
              <a:spLocks/>
            </p:cNvSpPr>
            <p:nvPr/>
          </p:nvSpPr>
          <p:spPr bwMode="auto">
            <a:xfrm>
              <a:off x="404813" y="10094120"/>
              <a:ext cx="7938" cy="11113"/>
            </a:xfrm>
            <a:custGeom>
              <a:avLst/>
              <a:gdLst>
                <a:gd name="T0" fmla="*/ 0 w 12"/>
                <a:gd name="T1" fmla="*/ 5 h 15"/>
                <a:gd name="T2" fmla="*/ 3 w 12"/>
                <a:gd name="T3" fmla="*/ 0 h 15"/>
                <a:gd name="T4" fmla="*/ 8 w 12"/>
                <a:gd name="T5" fmla="*/ 3 h 15"/>
                <a:gd name="T6" fmla="*/ 10 w 12"/>
                <a:gd name="T7" fmla="*/ 7 h 15"/>
                <a:gd name="T8" fmla="*/ 12 w 12"/>
                <a:gd name="T9" fmla="*/ 10 h 15"/>
                <a:gd name="T10" fmla="*/ 10 w 12"/>
                <a:gd name="T11" fmla="*/ 13 h 15"/>
                <a:gd name="T12" fmla="*/ 5 w 12"/>
                <a:gd name="T13" fmla="*/ 15 h 15"/>
                <a:gd name="T14" fmla="*/ 2 w 12"/>
                <a:gd name="T15" fmla="*/ 13 h 15"/>
                <a:gd name="T16" fmla="*/ 0 w 12"/>
                <a:gd name="T17" fmla="*/ 10 h 15"/>
                <a:gd name="T18" fmla="*/ 0 w 12"/>
                <a:gd name="T19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5">
                  <a:moveTo>
                    <a:pt x="0" y="5"/>
                  </a:moveTo>
                  <a:lnTo>
                    <a:pt x="3" y="0"/>
                  </a:lnTo>
                  <a:lnTo>
                    <a:pt x="8" y="3"/>
                  </a:lnTo>
                  <a:lnTo>
                    <a:pt x="10" y="7"/>
                  </a:lnTo>
                  <a:lnTo>
                    <a:pt x="12" y="10"/>
                  </a:lnTo>
                  <a:lnTo>
                    <a:pt x="10" y="13"/>
                  </a:lnTo>
                  <a:lnTo>
                    <a:pt x="5" y="15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6" name="Freeform 287"/>
            <p:cNvSpPr>
              <a:spLocks/>
            </p:cNvSpPr>
            <p:nvPr/>
          </p:nvSpPr>
          <p:spPr bwMode="auto">
            <a:xfrm>
              <a:off x="931863" y="10987883"/>
              <a:ext cx="22225" cy="26988"/>
            </a:xfrm>
            <a:custGeom>
              <a:avLst/>
              <a:gdLst>
                <a:gd name="T0" fmla="*/ 0 w 28"/>
                <a:gd name="T1" fmla="*/ 0 h 36"/>
                <a:gd name="T2" fmla="*/ 8 w 28"/>
                <a:gd name="T3" fmla="*/ 13 h 36"/>
                <a:gd name="T4" fmla="*/ 13 w 28"/>
                <a:gd name="T5" fmla="*/ 17 h 36"/>
                <a:gd name="T6" fmla="*/ 18 w 28"/>
                <a:gd name="T7" fmla="*/ 20 h 36"/>
                <a:gd name="T8" fmla="*/ 25 w 28"/>
                <a:gd name="T9" fmla="*/ 21 h 36"/>
                <a:gd name="T10" fmla="*/ 28 w 28"/>
                <a:gd name="T11" fmla="*/ 31 h 36"/>
                <a:gd name="T12" fmla="*/ 22 w 28"/>
                <a:gd name="T13" fmla="*/ 34 h 36"/>
                <a:gd name="T14" fmla="*/ 15 w 28"/>
                <a:gd name="T15" fmla="*/ 36 h 36"/>
                <a:gd name="T16" fmla="*/ 13 w 28"/>
                <a:gd name="T17" fmla="*/ 33 h 36"/>
                <a:gd name="T18" fmla="*/ 10 w 28"/>
                <a:gd name="T19" fmla="*/ 31 h 36"/>
                <a:gd name="T20" fmla="*/ 10 w 28"/>
                <a:gd name="T21" fmla="*/ 28 h 36"/>
                <a:gd name="T22" fmla="*/ 8 w 28"/>
                <a:gd name="T23" fmla="*/ 28 h 36"/>
                <a:gd name="T24" fmla="*/ 7 w 28"/>
                <a:gd name="T25" fmla="*/ 23 h 36"/>
                <a:gd name="T26" fmla="*/ 3 w 28"/>
                <a:gd name="T27" fmla="*/ 18 h 36"/>
                <a:gd name="T28" fmla="*/ 3 w 28"/>
                <a:gd name="T29" fmla="*/ 13 h 36"/>
                <a:gd name="T30" fmla="*/ 2 w 28"/>
                <a:gd name="T31" fmla="*/ 5 h 36"/>
                <a:gd name="T32" fmla="*/ 0 w 28"/>
                <a:gd name="T3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8" y="13"/>
                  </a:lnTo>
                  <a:lnTo>
                    <a:pt x="13" y="17"/>
                  </a:lnTo>
                  <a:lnTo>
                    <a:pt x="18" y="20"/>
                  </a:lnTo>
                  <a:lnTo>
                    <a:pt x="25" y="21"/>
                  </a:lnTo>
                  <a:lnTo>
                    <a:pt x="28" y="31"/>
                  </a:lnTo>
                  <a:lnTo>
                    <a:pt x="22" y="34"/>
                  </a:lnTo>
                  <a:lnTo>
                    <a:pt x="15" y="36"/>
                  </a:lnTo>
                  <a:lnTo>
                    <a:pt x="13" y="33"/>
                  </a:lnTo>
                  <a:lnTo>
                    <a:pt x="10" y="31"/>
                  </a:lnTo>
                  <a:lnTo>
                    <a:pt x="10" y="28"/>
                  </a:lnTo>
                  <a:lnTo>
                    <a:pt x="8" y="28"/>
                  </a:lnTo>
                  <a:lnTo>
                    <a:pt x="7" y="23"/>
                  </a:lnTo>
                  <a:lnTo>
                    <a:pt x="3" y="18"/>
                  </a:lnTo>
                  <a:lnTo>
                    <a:pt x="3" y="13"/>
                  </a:lnTo>
                  <a:lnTo>
                    <a:pt x="2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7" name="Freeform 288"/>
            <p:cNvSpPr>
              <a:spLocks/>
            </p:cNvSpPr>
            <p:nvPr/>
          </p:nvSpPr>
          <p:spPr bwMode="auto">
            <a:xfrm>
              <a:off x="925513" y="10987883"/>
              <a:ext cx="6350" cy="11113"/>
            </a:xfrm>
            <a:custGeom>
              <a:avLst/>
              <a:gdLst>
                <a:gd name="T0" fmla="*/ 8 w 8"/>
                <a:gd name="T1" fmla="*/ 0 h 15"/>
                <a:gd name="T2" fmla="*/ 5 w 8"/>
                <a:gd name="T3" fmla="*/ 15 h 15"/>
                <a:gd name="T4" fmla="*/ 0 w 8"/>
                <a:gd name="T5" fmla="*/ 13 h 15"/>
                <a:gd name="T6" fmla="*/ 0 w 8"/>
                <a:gd name="T7" fmla="*/ 5 h 15"/>
                <a:gd name="T8" fmla="*/ 8 w 8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lnTo>
                    <a:pt x="5" y="15"/>
                  </a:lnTo>
                  <a:lnTo>
                    <a:pt x="0" y="13"/>
                  </a:lnTo>
                  <a:lnTo>
                    <a:pt x="0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8" name="Freeform 289"/>
            <p:cNvSpPr>
              <a:spLocks/>
            </p:cNvSpPr>
            <p:nvPr/>
          </p:nvSpPr>
          <p:spPr bwMode="auto">
            <a:xfrm>
              <a:off x="908050" y="11014870"/>
              <a:ext cx="19050" cy="15875"/>
            </a:xfrm>
            <a:custGeom>
              <a:avLst/>
              <a:gdLst>
                <a:gd name="T0" fmla="*/ 13 w 23"/>
                <a:gd name="T1" fmla="*/ 2 h 21"/>
                <a:gd name="T2" fmla="*/ 18 w 23"/>
                <a:gd name="T3" fmla="*/ 7 h 21"/>
                <a:gd name="T4" fmla="*/ 23 w 23"/>
                <a:gd name="T5" fmla="*/ 10 h 21"/>
                <a:gd name="T6" fmla="*/ 23 w 23"/>
                <a:gd name="T7" fmla="*/ 15 h 21"/>
                <a:gd name="T8" fmla="*/ 22 w 23"/>
                <a:gd name="T9" fmla="*/ 21 h 21"/>
                <a:gd name="T10" fmla="*/ 13 w 23"/>
                <a:gd name="T11" fmla="*/ 17 h 21"/>
                <a:gd name="T12" fmla="*/ 5 w 23"/>
                <a:gd name="T13" fmla="*/ 10 h 21"/>
                <a:gd name="T14" fmla="*/ 0 w 23"/>
                <a:gd name="T15" fmla="*/ 7 h 21"/>
                <a:gd name="T16" fmla="*/ 0 w 23"/>
                <a:gd name="T17" fmla="*/ 4 h 21"/>
                <a:gd name="T18" fmla="*/ 4 w 23"/>
                <a:gd name="T19" fmla="*/ 0 h 21"/>
                <a:gd name="T20" fmla="*/ 7 w 23"/>
                <a:gd name="T21" fmla="*/ 0 h 21"/>
                <a:gd name="T22" fmla="*/ 10 w 23"/>
                <a:gd name="T23" fmla="*/ 2 h 21"/>
                <a:gd name="T24" fmla="*/ 13 w 23"/>
                <a:gd name="T2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21">
                  <a:moveTo>
                    <a:pt x="13" y="2"/>
                  </a:moveTo>
                  <a:lnTo>
                    <a:pt x="18" y="7"/>
                  </a:lnTo>
                  <a:lnTo>
                    <a:pt x="23" y="10"/>
                  </a:lnTo>
                  <a:lnTo>
                    <a:pt x="23" y="15"/>
                  </a:lnTo>
                  <a:lnTo>
                    <a:pt x="22" y="21"/>
                  </a:lnTo>
                  <a:lnTo>
                    <a:pt x="13" y="17"/>
                  </a:lnTo>
                  <a:lnTo>
                    <a:pt x="5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4" y="0"/>
                  </a:lnTo>
                  <a:lnTo>
                    <a:pt x="7" y="0"/>
                  </a:lnTo>
                  <a:lnTo>
                    <a:pt x="10" y="2"/>
                  </a:lnTo>
                  <a:lnTo>
                    <a:pt x="13" y="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9" name="Freeform 290"/>
            <p:cNvSpPr>
              <a:spLocks/>
            </p:cNvSpPr>
            <p:nvPr/>
          </p:nvSpPr>
          <p:spPr bwMode="auto">
            <a:xfrm>
              <a:off x="835025" y="10430670"/>
              <a:ext cx="19050" cy="39688"/>
            </a:xfrm>
            <a:custGeom>
              <a:avLst/>
              <a:gdLst>
                <a:gd name="T0" fmla="*/ 18 w 24"/>
                <a:gd name="T1" fmla="*/ 34 h 50"/>
                <a:gd name="T2" fmla="*/ 16 w 24"/>
                <a:gd name="T3" fmla="*/ 32 h 50"/>
                <a:gd name="T4" fmla="*/ 15 w 24"/>
                <a:gd name="T5" fmla="*/ 29 h 50"/>
                <a:gd name="T6" fmla="*/ 15 w 24"/>
                <a:gd name="T7" fmla="*/ 28 h 50"/>
                <a:gd name="T8" fmla="*/ 13 w 24"/>
                <a:gd name="T9" fmla="*/ 24 h 50"/>
                <a:gd name="T10" fmla="*/ 13 w 24"/>
                <a:gd name="T11" fmla="*/ 21 h 50"/>
                <a:gd name="T12" fmla="*/ 11 w 24"/>
                <a:gd name="T13" fmla="*/ 18 h 50"/>
                <a:gd name="T14" fmla="*/ 8 w 24"/>
                <a:gd name="T15" fmla="*/ 15 h 50"/>
                <a:gd name="T16" fmla="*/ 5 w 24"/>
                <a:gd name="T17" fmla="*/ 11 h 50"/>
                <a:gd name="T18" fmla="*/ 1 w 24"/>
                <a:gd name="T19" fmla="*/ 10 h 50"/>
                <a:gd name="T20" fmla="*/ 0 w 24"/>
                <a:gd name="T21" fmla="*/ 3 h 50"/>
                <a:gd name="T22" fmla="*/ 5 w 24"/>
                <a:gd name="T23" fmla="*/ 0 h 50"/>
                <a:gd name="T24" fmla="*/ 8 w 24"/>
                <a:gd name="T25" fmla="*/ 2 h 50"/>
                <a:gd name="T26" fmla="*/ 11 w 24"/>
                <a:gd name="T27" fmla="*/ 3 h 50"/>
                <a:gd name="T28" fmla="*/ 13 w 24"/>
                <a:gd name="T29" fmla="*/ 0 h 50"/>
                <a:gd name="T30" fmla="*/ 16 w 24"/>
                <a:gd name="T31" fmla="*/ 2 h 50"/>
                <a:gd name="T32" fmla="*/ 21 w 24"/>
                <a:gd name="T33" fmla="*/ 5 h 50"/>
                <a:gd name="T34" fmla="*/ 21 w 24"/>
                <a:gd name="T35" fmla="*/ 10 h 50"/>
                <a:gd name="T36" fmla="*/ 19 w 24"/>
                <a:gd name="T37" fmla="*/ 16 h 50"/>
                <a:gd name="T38" fmla="*/ 18 w 24"/>
                <a:gd name="T39" fmla="*/ 19 h 50"/>
                <a:gd name="T40" fmla="*/ 19 w 24"/>
                <a:gd name="T41" fmla="*/ 28 h 50"/>
                <a:gd name="T42" fmla="*/ 23 w 24"/>
                <a:gd name="T43" fmla="*/ 36 h 50"/>
                <a:gd name="T44" fmla="*/ 24 w 24"/>
                <a:gd name="T45" fmla="*/ 49 h 50"/>
                <a:gd name="T46" fmla="*/ 23 w 24"/>
                <a:gd name="T47" fmla="*/ 50 h 50"/>
                <a:gd name="T48" fmla="*/ 21 w 24"/>
                <a:gd name="T49" fmla="*/ 50 h 50"/>
                <a:gd name="T50" fmla="*/ 18 w 24"/>
                <a:gd name="T51" fmla="*/ 49 h 50"/>
                <a:gd name="T52" fmla="*/ 18 w 24"/>
                <a:gd name="T53" fmla="*/ 41 h 50"/>
                <a:gd name="T54" fmla="*/ 18 w 24"/>
                <a:gd name="T55" fmla="*/ 3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" h="50">
                  <a:moveTo>
                    <a:pt x="18" y="34"/>
                  </a:moveTo>
                  <a:lnTo>
                    <a:pt x="16" y="32"/>
                  </a:lnTo>
                  <a:lnTo>
                    <a:pt x="15" y="29"/>
                  </a:lnTo>
                  <a:lnTo>
                    <a:pt x="15" y="28"/>
                  </a:lnTo>
                  <a:lnTo>
                    <a:pt x="13" y="24"/>
                  </a:lnTo>
                  <a:lnTo>
                    <a:pt x="13" y="21"/>
                  </a:lnTo>
                  <a:lnTo>
                    <a:pt x="11" y="18"/>
                  </a:lnTo>
                  <a:lnTo>
                    <a:pt x="8" y="15"/>
                  </a:lnTo>
                  <a:lnTo>
                    <a:pt x="5" y="11"/>
                  </a:lnTo>
                  <a:lnTo>
                    <a:pt x="1" y="10"/>
                  </a:lnTo>
                  <a:lnTo>
                    <a:pt x="0" y="3"/>
                  </a:lnTo>
                  <a:lnTo>
                    <a:pt x="5" y="0"/>
                  </a:lnTo>
                  <a:lnTo>
                    <a:pt x="8" y="2"/>
                  </a:lnTo>
                  <a:lnTo>
                    <a:pt x="11" y="3"/>
                  </a:lnTo>
                  <a:lnTo>
                    <a:pt x="13" y="0"/>
                  </a:lnTo>
                  <a:lnTo>
                    <a:pt x="16" y="2"/>
                  </a:lnTo>
                  <a:lnTo>
                    <a:pt x="21" y="5"/>
                  </a:lnTo>
                  <a:lnTo>
                    <a:pt x="21" y="10"/>
                  </a:lnTo>
                  <a:lnTo>
                    <a:pt x="19" y="16"/>
                  </a:lnTo>
                  <a:lnTo>
                    <a:pt x="18" y="19"/>
                  </a:lnTo>
                  <a:lnTo>
                    <a:pt x="19" y="28"/>
                  </a:lnTo>
                  <a:lnTo>
                    <a:pt x="23" y="36"/>
                  </a:lnTo>
                  <a:lnTo>
                    <a:pt x="24" y="49"/>
                  </a:lnTo>
                  <a:lnTo>
                    <a:pt x="23" y="50"/>
                  </a:lnTo>
                  <a:lnTo>
                    <a:pt x="21" y="50"/>
                  </a:lnTo>
                  <a:lnTo>
                    <a:pt x="18" y="49"/>
                  </a:lnTo>
                  <a:lnTo>
                    <a:pt x="18" y="41"/>
                  </a:lnTo>
                  <a:lnTo>
                    <a:pt x="18" y="34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90" name="Freeform 291"/>
            <p:cNvSpPr>
              <a:spLocks/>
            </p:cNvSpPr>
            <p:nvPr/>
          </p:nvSpPr>
          <p:spPr bwMode="auto">
            <a:xfrm>
              <a:off x="738188" y="10276683"/>
              <a:ext cx="76200" cy="120650"/>
            </a:xfrm>
            <a:custGeom>
              <a:avLst/>
              <a:gdLst>
                <a:gd name="T0" fmla="*/ 4 w 96"/>
                <a:gd name="T1" fmla="*/ 71 h 152"/>
                <a:gd name="T2" fmla="*/ 0 w 96"/>
                <a:gd name="T3" fmla="*/ 51 h 152"/>
                <a:gd name="T4" fmla="*/ 5 w 96"/>
                <a:gd name="T5" fmla="*/ 42 h 152"/>
                <a:gd name="T6" fmla="*/ 13 w 96"/>
                <a:gd name="T7" fmla="*/ 27 h 152"/>
                <a:gd name="T8" fmla="*/ 10 w 96"/>
                <a:gd name="T9" fmla="*/ 11 h 152"/>
                <a:gd name="T10" fmla="*/ 15 w 96"/>
                <a:gd name="T11" fmla="*/ 8 h 152"/>
                <a:gd name="T12" fmla="*/ 23 w 96"/>
                <a:gd name="T13" fmla="*/ 3 h 152"/>
                <a:gd name="T14" fmla="*/ 33 w 96"/>
                <a:gd name="T15" fmla="*/ 3 h 152"/>
                <a:gd name="T16" fmla="*/ 42 w 96"/>
                <a:gd name="T17" fmla="*/ 0 h 152"/>
                <a:gd name="T18" fmla="*/ 48 w 96"/>
                <a:gd name="T19" fmla="*/ 3 h 152"/>
                <a:gd name="T20" fmla="*/ 56 w 96"/>
                <a:gd name="T21" fmla="*/ 17 h 152"/>
                <a:gd name="T22" fmla="*/ 52 w 96"/>
                <a:gd name="T23" fmla="*/ 32 h 152"/>
                <a:gd name="T24" fmla="*/ 47 w 96"/>
                <a:gd name="T25" fmla="*/ 37 h 152"/>
                <a:gd name="T26" fmla="*/ 43 w 96"/>
                <a:gd name="T27" fmla="*/ 51 h 152"/>
                <a:gd name="T28" fmla="*/ 47 w 96"/>
                <a:gd name="T29" fmla="*/ 53 h 152"/>
                <a:gd name="T30" fmla="*/ 56 w 96"/>
                <a:gd name="T31" fmla="*/ 42 h 152"/>
                <a:gd name="T32" fmla="*/ 66 w 96"/>
                <a:gd name="T33" fmla="*/ 33 h 152"/>
                <a:gd name="T34" fmla="*/ 63 w 96"/>
                <a:gd name="T35" fmla="*/ 48 h 152"/>
                <a:gd name="T36" fmla="*/ 70 w 96"/>
                <a:gd name="T37" fmla="*/ 45 h 152"/>
                <a:gd name="T38" fmla="*/ 81 w 96"/>
                <a:gd name="T39" fmla="*/ 56 h 152"/>
                <a:gd name="T40" fmla="*/ 81 w 96"/>
                <a:gd name="T41" fmla="*/ 64 h 152"/>
                <a:gd name="T42" fmla="*/ 91 w 96"/>
                <a:gd name="T43" fmla="*/ 76 h 152"/>
                <a:gd name="T44" fmla="*/ 96 w 96"/>
                <a:gd name="T45" fmla="*/ 92 h 152"/>
                <a:gd name="T46" fmla="*/ 83 w 96"/>
                <a:gd name="T47" fmla="*/ 95 h 152"/>
                <a:gd name="T48" fmla="*/ 88 w 96"/>
                <a:gd name="T49" fmla="*/ 105 h 152"/>
                <a:gd name="T50" fmla="*/ 81 w 96"/>
                <a:gd name="T51" fmla="*/ 111 h 152"/>
                <a:gd name="T52" fmla="*/ 80 w 96"/>
                <a:gd name="T53" fmla="*/ 108 h 152"/>
                <a:gd name="T54" fmla="*/ 73 w 96"/>
                <a:gd name="T55" fmla="*/ 105 h 152"/>
                <a:gd name="T56" fmla="*/ 76 w 96"/>
                <a:gd name="T57" fmla="*/ 119 h 152"/>
                <a:gd name="T58" fmla="*/ 65 w 96"/>
                <a:gd name="T59" fmla="*/ 113 h 152"/>
                <a:gd name="T60" fmla="*/ 58 w 96"/>
                <a:gd name="T61" fmla="*/ 126 h 152"/>
                <a:gd name="T62" fmla="*/ 61 w 96"/>
                <a:gd name="T63" fmla="*/ 135 h 152"/>
                <a:gd name="T64" fmla="*/ 56 w 96"/>
                <a:gd name="T65" fmla="*/ 144 h 152"/>
                <a:gd name="T66" fmla="*/ 45 w 96"/>
                <a:gd name="T67" fmla="*/ 135 h 152"/>
                <a:gd name="T68" fmla="*/ 37 w 96"/>
                <a:gd name="T69" fmla="*/ 124 h 152"/>
                <a:gd name="T70" fmla="*/ 30 w 96"/>
                <a:gd name="T71" fmla="*/ 131 h 152"/>
                <a:gd name="T72" fmla="*/ 42 w 96"/>
                <a:gd name="T73" fmla="*/ 140 h 152"/>
                <a:gd name="T74" fmla="*/ 45 w 96"/>
                <a:gd name="T75" fmla="*/ 144 h 152"/>
                <a:gd name="T76" fmla="*/ 30 w 96"/>
                <a:gd name="T77" fmla="*/ 150 h 152"/>
                <a:gd name="T78" fmla="*/ 9 w 96"/>
                <a:gd name="T79" fmla="*/ 150 h 152"/>
                <a:gd name="T80" fmla="*/ 0 w 96"/>
                <a:gd name="T81" fmla="*/ 142 h 152"/>
                <a:gd name="T82" fmla="*/ 2 w 96"/>
                <a:gd name="T83" fmla="*/ 131 h 152"/>
                <a:gd name="T84" fmla="*/ 4 w 96"/>
                <a:gd name="T85" fmla="*/ 108 h 152"/>
                <a:gd name="T86" fmla="*/ 5 w 96"/>
                <a:gd name="T87" fmla="*/ 93 h 152"/>
                <a:gd name="T88" fmla="*/ 4 w 96"/>
                <a:gd name="T89" fmla="*/ 8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6" h="152">
                  <a:moveTo>
                    <a:pt x="5" y="82"/>
                  </a:moveTo>
                  <a:lnTo>
                    <a:pt x="4" y="71"/>
                  </a:lnTo>
                  <a:lnTo>
                    <a:pt x="2" y="58"/>
                  </a:lnTo>
                  <a:lnTo>
                    <a:pt x="0" y="51"/>
                  </a:lnTo>
                  <a:lnTo>
                    <a:pt x="0" y="45"/>
                  </a:lnTo>
                  <a:lnTo>
                    <a:pt x="5" y="42"/>
                  </a:lnTo>
                  <a:lnTo>
                    <a:pt x="10" y="37"/>
                  </a:lnTo>
                  <a:lnTo>
                    <a:pt x="13" y="27"/>
                  </a:lnTo>
                  <a:lnTo>
                    <a:pt x="12" y="17"/>
                  </a:lnTo>
                  <a:lnTo>
                    <a:pt x="10" y="11"/>
                  </a:lnTo>
                  <a:lnTo>
                    <a:pt x="10" y="8"/>
                  </a:lnTo>
                  <a:lnTo>
                    <a:pt x="15" y="8"/>
                  </a:lnTo>
                  <a:lnTo>
                    <a:pt x="20" y="3"/>
                  </a:lnTo>
                  <a:lnTo>
                    <a:pt x="23" y="3"/>
                  </a:lnTo>
                  <a:lnTo>
                    <a:pt x="30" y="3"/>
                  </a:lnTo>
                  <a:lnTo>
                    <a:pt x="33" y="3"/>
                  </a:lnTo>
                  <a:lnTo>
                    <a:pt x="37" y="1"/>
                  </a:lnTo>
                  <a:lnTo>
                    <a:pt x="42" y="0"/>
                  </a:lnTo>
                  <a:lnTo>
                    <a:pt x="45" y="0"/>
                  </a:lnTo>
                  <a:lnTo>
                    <a:pt x="48" y="3"/>
                  </a:lnTo>
                  <a:lnTo>
                    <a:pt x="56" y="9"/>
                  </a:lnTo>
                  <a:lnTo>
                    <a:pt x="56" y="17"/>
                  </a:lnTo>
                  <a:lnTo>
                    <a:pt x="56" y="25"/>
                  </a:lnTo>
                  <a:lnTo>
                    <a:pt x="52" y="32"/>
                  </a:lnTo>
                  <a:lnTo>
                    <a:pt x="53" y="37"/>
                  </a:lnTo>
                  <a:lnTo>
                    <a:pt x="47" y="37"/>
                  </a:lnTo>
                  <a:lnTo>
                    <a:pt x="48" y="45"/>
                  </a:lnTo>
                  <a:lnTo>
                    <a:pt x="43" y="51"/>
                  </a:lnTo>
                  <a:lnTo>
                    <a:pt x="42" y="55"/>
                  </a:lnTo>
                  <a:lnTo>
                    <a:pt x="47" y="53"/>
                  </a:lnTo>
                  <a:lnTo>
                    <a:pt x="55" y="48"/>
                  </a:lnTo>
                  <a:lnTo>
                    <a:pt x="56" y="42"/>
                  </a:lnTo>
                  <a:lnTo>
                    <a:pt x="60" y="33"/>
                  </a:lnTo>
                  <a:lnTo>
                    <a:pt x="66" y="33"/>
                  </a:lnTo>
                  <a:lnTo>
                    <a:pt x="66" y="43"/>
                  </a:lnTo>
                  <a:lnTo>
                    <a:pt x="63" y="48"/>
                  </a:lnTo>
                  <a:lnTo>
                    <a:pt x="65" y="51"/>
                  </a:lnTo>
                  <a:lnTo>
                    <a:pt x="70" y="45"/>
                  </a:lnTo>
                  <a:lnTo>
                    <a:pt x="80" y="50"/>
                  </a:lnTo>
                  <a:lnTo>
                    <a:pt x="81" y="56"/>
                  </a:lnTo>
                  <a:lnTo>
                    <a:pt x="78" y="59"/>
                  </a:lnTo>
                  <a:lnTo>
                    <a:pt x="81" y="64"/>
                  </a:lnTo>
                  <a:lnTo>
                    <a:pt x="90" y="69"/>
                  </a:lnTo>
                  <a:lnTo>
                    <a:pt x="91" y="76"/>
                  </a:lnTo>
                  <a:lnTo>
                    <a:pt x="93" y="82"/>
                  </a:lnTo>
                  <a:lnTo>
                    <a:pt x="96" y="92"/>
                  </a:lnTo>
                  <a:lnTo>
                    <a:pt x="90" y="92"/>
                  </a:lnTo>
                  <a:lnTo>
                    <a:pt x="83" y="95"/>
                  </a:lnTo>
                  <a:lnTo>
                    <a:pt x="90" y="98"/>
                  </a:lnTo>
                  <a:lnTo>
                    <a:pt x="88" y="105"/>
                  </a:lnTo>
                  <a:lnTo>
                    <a:pt x="85" y="111"/>
                  </a:lnTo>
                  <a:lnTo>
                    <a:pt x="81" y="111"/>
                  </a:lnTo>
                  <a:lnTo>
                    <a:pt x="81" y="110"/>
                  </a:lnTo>
                  <a:lnTo>
                    <a:pt x="80" y="108"/>
                  </a:lnTo>
                  <a:lnTo>
                    <a:pt x="76" y="106"/>
                  </a:lnTo>
                  <a:lnTo>
                    <a:pt x="73" y="105"/>
                  </a:lnTo>
                  <a:lnTo>
                    <a:pt x="76" y="111"/>
                  </a:lnTo>
                  <a:lnTo>
                    <a:pt x="76" y="119"/>
                  </a:lnTo>
                  <a:lnTo>
                    <a:pt x="71" y="122"/>
                  </a:lnTo>
                  <a:lnTo>
                    <a:pt x="65" y="113"/>
                  </a:lnTo>
                  <a:lnTo>
                    <a:pt x="61" y="119"/>
                  </a:lnTo>
                  <a:lnTo>
                    <a:pt x="58" y="126"/>
                  </a:lnTo>
                  <a:lnTo>
                    <a:pt x="60" y="132"/>
                  </a:lnTo>
                  <a:lnTo>
                    <a:pt x="61" y="135"/>
                  </a:lnTo>
                  <a:lnTo>
                    <a:pt x="60" y="139"/>
                  </a:lnTo>
                  <a:lnTo>
                    <a:pt x="56" y="144"/>
                  </a:lnTo>
                  <a:lnTo>
                    <a:pt x="48" y="142"/>
                  </a:lnTo>
                  <a:lnTo>
                    <a:pt x="45" y="135"/>
                  </a:lnTo>
                  <a:lnTo>
                    <a:pt x="38" y="129"/>
                  </a:lnTo>
                  <a:lnTo>
                    <a:pt x="37" y="124"/>
                  </a:lnTo>
                  <a:lnTo>
                    <a:pt x="30" y="124"/>
                  </a:lnTo>
                  <a:lnTo>
                    <a:pt x="30" y="131"/>
                  </a:lnTo>
                  <a:lnTo>
                    <a:pt x="38" y="137"/>
                  </a:lnTo>
                  <a:lnTo>
                    <a:pt x="42" y="140"/>
                  </a:lnTo>
                  <a:lnTo>
                    <a:pt x="43" y="142"/>
                  </a:lnTo>
                  <a:lnTo>
                    <a:pt x="45" y="144"/>
                  </a:lnTo>
                  <a:lnTo>
                    <a:pt x="42" y="152"/>
                  </a:lnTo>
                  <a:lnTo>
                    <a:pt x="30" y="150"/>
                  </a:lnTo>
                  <a:lnTo>
                    <a:pt x="17" y="150"/>
                  </a:lnTo>
                  <a:lnTo>
                    <a:pt x="9" y="150"/>
                  </a:lnTo>
                  <a:lnTo>
                    <a:pt x="0" y="147"/>
                  </a:lnTo>
                  <a:lnTo>
                    <a:pt x="0" y="142"/>
                  </a:lnTo>
                  <a:lnTo>
                    <a:pt x="0" y="135"/>
                  </a:lnTo>
                  <a:lnTo>
                    <a:pt x="2" y="131"/>
                  </a:lnTo>
                  <a:lnTo>
                    <a:pt x="4" y="116"/>
                  </a:lnTo>
                  <a:lnTo>
                    <a:pt x="4" y="108"/>
                  </a:lnTo>
                  <a:lnTo>
                    <a:pt x="5" y="98"/>
                  </a:lnTo>
                  <a:lnTo>
                    <a:pt x="5" y="93"/>
                  </a:lnTo>
                  <a:lnTo>
                    <a:pt x="4" y="87"/>
                  </a:lnTo>
                  <a:lnTo>
                    <a:pt x="4" y="85"/>
                  </a:lnTo>
                  <a:lnTo>
                    <a:pt x="5" y="82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91" name="Freeform 292"/>
            <p:cNvSpPr>
              <a:spLocks/>
            </p:cNvSpPr>
            <p:nvPr/>
          </p:nvSpPr>
          <p:spPr bwMode="auto">
            <a:xfrm>
              <a:off x="827088" y="10440195"/>
              <a:ext cx="17463" cy="17463"/>
            </a:xfrm>
            <a:custGeom>
              <a:avLst/>
              <a:gdLst>
                <a:gd name="T0" fmla="*/ 13 w 21"/>
                <a:gd name="T1" fmla="*/ 3 h 23"/>
                <a:gd name="T2" fmla="*/ 15 w 21"/>
                <a:gd name="T3" fmla="*/ 6 h 23"/>
                <a:gd name="T4" fmla="*/ 18 w 21"/>
                <a:gd name="T5" fmla="*/ 11 h 23"/>
                <a:gd name="T6" fmla="*/ 20 w 21"/>
                <a:gd name="T7" fmla="*/ 16 h 23"/>
                <a:gd name="T8" fmla="*/ 21 w 21"/>
                <a:gd name="T9" fmla="*/ 23 h 23"/>
                <a:gd name="T10" fmla="*/ 16 w 21"/>
                <a:gd name="T11" fmla="*/ 21 h 23"/>
                <a:gd name="T12" fmla="*/ 10 w 21"/>
                <a:gd name="T13" fmla="*/ 13 h 23"/>
                <a:gd name="T14" fmla="*/ 5 w 21"/>
                <a:gd name="T15" fmla="*/ 10 h 23"/>
                <a:gd name="T16" fmla="*/ 1 w 21"/>
                <a:gd name="T17" fmla="*/ 6 h 23"/>
                <a:gd name="T18" fmla="*/ 0 w 21"/>
                <a:gd name="T19" fmla="*/ 3 h 23"/>
                <a:gd name="T20" fmla="*/ 0 w 21"/>
                <a:gd name="T21" fmla="*/ 2 h 23"/>
                <a:gd name="T22" fmla="*/ 1 w 21"/>
                <a:gd name="T23" fmla="*/ 0 h 23"/>
                <a:gd name="T24" fmla="*/ 5 w 21"/>
                <a:gd name="T25" fmla="*/ 0 h 23"/>
                <a:gd name="T26" fmla="*/ 8 w 21"/>
                <a:gd name="T27" fmla="*/ 2 h 23"/>
                <a:gd name="T28" fmla="*/ 10 w 21"/>
                <a:gd name="T29" fmla="*/ 2 h 23"/>
                <a:gd name="T30" fmla="*/ 13 w 21"/>
                <a:gd name="T31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" h="23">
                  <a:moveTo>
                    <a:pt x="13" y="3"/>
                  </a:moveTo>
                  <a:lnTo>
                    <a:pt x="15" y="6"/>
                  </a:lnTo>
                  <a:lnTo>
                    <a:pt x="18" y="11"/>
                  </a:lnTo>
                  <a:lnTo>
                    <a:pt x="20" y="16"/>
                  </a:lnTo>
                  <a:lnTo>
                    <a:pt x="21" y="23"/>
                  </a:lnTo>
                  <a:lnTo>
                    <a:pt x="16" y="21"/>
                  </a:lnTo>
                  <a:lnTo>
                    <a:pt x="10" y="13"/>
                  </a:lnTo>
                  <a:lnTo>
                    <a:pt x="5" y="10"/>
                  </a:lnTo>
                  <a:lnTo>
                    <a:pt x="1" y="6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0"/>
                  </a:lnTo>
                  <a:lnTo>
                    <a:pt x="5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92" name="Freeform 293"/>
            <p:cNvSpPr>
              <a:spLocks/>
            </p:cNvSpPr>
            <p:nvPr/>
          </p:nvSpPr>
          <p:spPr bwMode="auto">
            <a:xfrm>
              <a:off x="738188" y="10410033"/>
              <a:ext cx="60325" cy="123825"/>
            </a:xfrm>
            <a:custGeom>
              <a:avLst/>
              <a:gdLst>
                <a:gd name="T0" fmla="*/ 51 w 76"/>
                <a:gd name="T1" fmla="*/ 75 h 157"/>
                <a:gd name="T2" fmla="*/ 50 w 76"/>
                <a:gd name="T3" fmla="*/ 76 h 157"/>
                <a:gd name="T4" fmla="*/ 41 w 76"/>
                <a:gd name="T5" fmla="*/ 79 h 157"/>
                <a:gd name="T6" fmla="*/ 41 w 76"/>
                <a:gd name="T7" fmla="*/ 81 h 157"/>
                <a:gd name="T8" fmla="*/ 50 w 76"/>
                <a:gd name="T9" fmla="*/ 84 h 157"/>
                <a:gd name="T10" fmla="*/ 50 w 76"/>
                <a:gd name="T11" fmla="*/ 91 h 157"/>
                <a:gd name="T12" fmla="*/ 43 w 76"/>
                <a:gd name="T13" fmla="*/ 92 h 157"/>
                <a:gd name="T14" fmla="*/ 40 w 76"/>
                <a:gd name="T15" fmla="*/ 102 h 157"/>
                <a:gd name="T16" fmla="*/ 38 w 76"/>
                <a:gd name="T17" fmla="*/ 112 h 157"/>
                <a:gd name="T18" fmla="*/ 36 w 76"/>
                <a:gd name="T19" fmla="*/ 115 h 157"/>
                <a:gd name="T20" fmla="*/ 38 w 76"/>
                <a:gd name="T21" fmla="*/ 118 h 157"/>
                <a:gd name="T22" fmla="*/ 36 w 76"/>
                <a:gd name="T23" fmla="*/ 128 h 157"/>
                <a:gd name="T24" fmla="*/ 31 w 76"/>
                <a:gd name="T25" fmla="*/ 138 h 157"/>
                <a:gd name="T26" fmla="*/ 30 w 76"/>
                <a:gd name="T27" fmla="*/ 144 h 157"/>
                <a:gd name="T28" fmla="*/ 28 w 76"/>
                <a:gd name="T29" fmla="*/ 147 h 157"/>
                <a:gd name="T30" fmla="*/ 25 w 76"/>
                <a:gd name="T31" fmla="*/ 152 h 157"/>
                <a:gd name="T32" fmla="*/ 23 w 76"/>
                <a:gd name="T33" fmla="*/ 157 h 157"/>
                <a:gd name="T34" fmla="*/ 16 w 76"/>
                <a:gd name="T35" fmla="*/ 152 h 157"/>
                <a:gd name="T36" fmla="*/ 11 w 76"/>
                <a:gd name="T37" fmla="*/ 136 h 157"/>
                <a:gd name="T38" fmla="*/ 5 w 76"/>
                <a:gd name="T39" fmla="*/ 123 h 157"/>
                <a:gd name="T40" fmla="*/ 0 w 76"/>
                <a:gd name="T41" fmla="*/ 117 h 157"/>
                <a:gd name="T42" fmla="*/ 0 w 76"/>
                <a:gd name="T43" fmla="*/ 101 h 157"/>
                <a:gd name="T44" fmla="*/ 7 w 76"/>
                <a:gd name="T45" fmla="*/ 91 h 157"/>
                <a:gd name="T46" fmla="*/ 13 w 76"/>
                <a:gd name="T47" fmla="*/ 79 h 157"/>
                <a:gd name="T48" fmla="*/ 13 w 76"/>
                <a:gd name="T49" fmla="*/ 67 h 157"/>
                <a:gd name="T50" fmla="*/ 13 w 76"/>
                <a:gd name="T51" fmla="*/ 47 h 157"/>
                <a:gd name="T52" fmla="*/ 8 w 76"/>
                <a:gd name="T53" fmla="*/ 33 h 157"/>
                <a:gd name="T54" fmla="*/ 5 w 76"/>
                <a:gd name="T55" fmla="*/ 24 h 157"/>
                <a:gd name="T56" fmla="*/ 3 w 76"/>
                <a:gd name="T57" fmla="*/ 21 h 157"/>
                <a:gd name="T58" fmla="*/ 2 w 76"/>
                <a:gd name="T59" fmla="*/ 20 h 157"/>
                <a:gd name="T60" fmla="*/ 2 w 76"/>
                <a:gd name="T61" fmla="*/ 13 h 157"/>
                <a:gd name="T62" fmla="*/ 3 w 76"/>
                <a:gd name="T63" fmla="*/ 7 h 157"/>
                <a:gd name="T64" fmla="*/ 8 w 76"/>
                <a:gd name="T65" fmla="*/ 2 h 157"/>
                <a:gd name="T66" fmla="*/ 16 w 76"/>
                <a:gd name="T67" fmla="*/ 0 h 157"/>
                <a:gd name="T68" fmla="*/ 23 w 76"/>
                <a:gd name="T69" fmla="*/ 2 h 157"/>
                <a:gd name="T70" fmla="*/ 28 w 76"/>
                <a:gd name="T71" fmla="*/ 5 h 157"/>
                <a:gd name="T72" fmla="*/ 33 w 76"/>
                <a:gd name="T73" fmla="*/ 7 h 157"/>
                <a:gd name="T74" fmla="*/ 38 w 76"/>
                <a:gd name="T75" fmla="*/ 8 h 157"/>
                <a:gd name="T76" fmla="*/ 40 w 76"/>
                <a:gd name="T77" fmla="*/ 8 h 157"/>
                <a:gd name="T78" fmla="*/ 43 w 76"/>
                <a:gd name="T79" fmla="*/ 10 h 157"/>
                <a:gd name="T80" fmla="*/ 46 w 76"/>
                <a:gd name="T81" fmla="*/ 12 h 157"/>
                <a:gd name="T82" fmla="*/ 48 w 76"/>
                <a:gd name="T83" fmla="*/ 12 h 157"/>
                <a:gd name="T84" fmla="*/ 58 w 76"/>
                <a:gd name="T85" fmla="*/ 16 h 157"/>
                <a:gd name="T86" fmla="*/ 68 w 76"/>
                <a:gd name="T87" fmla="*/ 21 h 157"/>
                <a:gd name="T88" fmla="*/ 76 w 76"/>
                <a:gd name="T89" fmla="*/ 24 h 157"/>
                <a:gd name="T90" fmla="*/ 76 w 76"/>
                <a:gd name="T91" fmla="*/ 34 h 157"/>
                <a:gd name="T92" fmla="*/ 73 w 76"/>
                <a:gd name="T93" fmla="*/ 44 h 157"/>
                <a:gd name="T94" fmla="*/ 69 w 76"/>
                <a:gd name="T95" fmla="*/ 57 h 157"/>
                <a:gd name="T96" fmla="*/ 66 w 76"/>
                <a:gd name="T97" fmla="*/ 67 h 157"/>
                <a:gd name="T98" fmla="*/ 63 w 76"/>
                <a:gd name="T99" fmla="*/ 75 h 157"/>
                <a:gd name="T100" fmla="*/ 58 w 76"/>
                <a:gd name="T101" fmla="*/ 70 h 157"/>
                <a:gd name="T102" fmla="*/ 53 w 76"/>
                <a:gd name="T103" fmla="*/ 65 h 157"/>
                <a:gd name="T104" fmla="*/ 53 w 76"/>
                <a:gd name="T105" fmla="*/ 58 h 157"/>
                <a:gd name="T106" fmla="*/ 48 w 76"/>
                <a:gd name="T107" fmla="*/ 58 h 157"/>
                <a:gd name="T108" fmla="*/ 51 w 76"/>
                <a:gd name="T109" fmla="*/ 70 h 157"/>
                <a:gd name="T110" fmla="*/ 51 w 76"/>
                <a:gd name="T111" fmla="*/ 75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6" h="157">
                  <a:moveTo>
                    <a:pt x="51" y="75"/>
                  </a:moveTo>
                  <a:lnTo>
                    <a:pt x="50" y="76"/>
                  </a:lnTo>
                  <a:lnTo>
                    <a:pt x="41" y="79"/>
                  </a:lnTo>
                  <a:lnTo>
                    <a:pt x="41" y="81"/>
                  </a:lnTo>
                  <a:lnTo>
                    <a:pt x="50" y="84"/>
                  </a:lnTo>
                  <a:lnTo>
                    <a:pt x="50" y="91"/>
                  </a:lnTo>
                  <a:lnTo>
                    <a:pt x="43" y="92"/>
                  </a:lnTo>
                  <a:lnTo>
                    <a:pt x="40" y="102"/>
                  </a:lnTo>
                  <a:lnTo>
                    <a:pt x="38" y="112"/>
                  </a:lnTo>
                  <a:lnTo>
                    <a:pt x="36" y="115"/>
                  </a:lnTo>
                  <a:lnTo>
                    <a:pt x="38" y="118"/>
                  </a:lnTo>
                  <a:lnTo>
                    <a:pt x="36" y="128"/>
                  </a:lnTo>
                  <a:lnTo>
                    <a:pt x="31" y="138"/>
                  </a:lnTo>
                  <a:lnTo>
                    <a:pt x="30" y="144"/>
                  </a:lnTo>
                  <a:lnTo>
                    <a:pt x="28" y="147"/>
                  </a:lnTo>
                  <a:lnTo>
                    <a:pt x="25" y="152"/>
                  </a:lnTo>
                  <a:lnTo>
                    <a:pt x="23" y="157"/>
                  </a:lnTo>
                  <a:lnTo>
                    <a:pt x="16" y="152"/>
                  </a:lnTo>
                  <a:lnTo>
                    <a:pt x="11" y="136"/>
                  </a:lnTo>
                  <a:lnTo>
                    <a:pt x="5" y="123"/>
                  </a:lnTo>
                  <a:lnTo>
                    <a:pt x="0" y="117"/>
                  </a:lnTo>
                  <a:lnTo>
                    <a:pt x="0" y="101"/>
                  </a:lnTo>
                  <a:lnTo>
                    <a:pt x="7" y="91"/>
                  </a:lnTo>
                  <a:lnTo>
                    <a:pt x="13" y="79"/>
                  </a:lnTo>
                  <a:lnTo>
                    <a:pt x="13" y="67"/>
                  </a:lnTo>
                  <a:lnTo>
                    <a:pt x="13" y="47"/>
                  </a:lnTo>
                  <a:lnTo>
                    <a:pt x="8" y="33"/>
                  </a:lnTo>
                  <a:lnTo>
                    <a:pt x="5" y="24"/>
                  </a:lnTo>
                  <a:lnTo>
                    <a:pt x="3" y="21"/>
                  </a:lnTo>
                  <a:lnTo>
                    <a:pt x="2" y="20"/>
                  </a:lnTo>
                  <a:lnTo>
                    <a:pt x="2" y="13"/>
                  </a:lnTo>
                  <a:lnTo>
                    <a:pt x="3" y="7"/>
                  </a:lnTo>
                  <a:lnTo>
                    <a:pt x="8" y="2"/>
                  </a:lnTo>
                  <a:lnTo>
                    <a:pt x="16" y="0"/>
                  </a:lnTo>
                  <a:lnTo>
                    <a:pt x="23" y="2"/>
                  </a:lnTo>
                  <a:lnTo>
                    <a:pt x="28" y="5"/>
                  </a:lnTo>
                  <a:lnTo>
                    <a:pt x="33" y="7"/>
                  </a:lnTo>
                  <a:lnTo>
                    <a:pt x="38" y="8"/>
                  </a:lnTo>
                  <a:lnTo>
                    <a:pt x="40" y="8"/>
                  </a:lnTo>
                  <a:lnTo>
                    <a:pt x="43" y="10"/>
                  </a:lnTo>
                  <a:lnTo>
                    <a:pt x="46" y="12"/>
                  </a:lnTo>
                  <a:lnTo>
                    <a:pt x="48" y="12"/>
                  </a:lnTo>
                  <a:lnTo>
                    <a:pt x="58" y="16"/>
                  </a:lnTo>
                  <a:lnTo>
                    <a:pt x="68" y="21"/>
                  </a:lnTo>
                  <a:lnTo>
                    <a:pt x="76" y="24"/>
                  </a:lnTo>
                  <a:lnTo>
                    <a:pt x="76" y="34"/>
                  </a:lnTo>
                  <a:lnTo>
                    <a:pt x="73" y="44"/>
                  </a:lnTo>
                  <a:lnTo>
                    <a:pt x="69" y="57"/>
                  </a:lnTo>
                  <a:lnTo>
                    <a:pt x="66" y="67"/>
                  </a:lnTo>
                  <a:lnTo>
                    <a:pt x="63" y="75"/>
                  </a:lnTo>
                  <a:lnTo>
                    <a:pt x="58" y="70"/>
                  </a:lnTo>
                  <a:lnTo>
                    <a:pt x="53" y="65"/>
                  </a:lnTo>
                  <a:lnTo>
                    <a:pt x="53" y="58"/>
                  </a:lnTo>
                  <a:lnTo>
                    <a:pt x="48" y="58"/>
                  </a:lnTo>
                  <a:lnTo>
                    <a:pt x="51" y="70"/>
                  </a:lnTo>
                  <a:lnTo>
                    <a:pt x="51" y="75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93" name="Freeform 294"/>
            <p:cNvSpPr>
              <a:spLocks/>
            </p:cNvSpPr>
            <p:nvPr/>
          </p:nvSpPr>
          <p:spPr bwMode="auto">
            <a:xfrm>
              <a:off x="788988" y="10263983"/>
              <a:ext cx="26988" cy="47625"/>
            </a:xfrm>
            <a:custGeom>
              <a:avLst/>
              <a:gdLst>
                <a:gd name="T0" fmla="*/ 13 w 34"/>
                <a:gd name="T1" fmla="*/ 44 h 60"/>
                <a:gd name="T2" fmla="*/ 11 w 34"/>
                <a:gd name="T3" fmla="*/ 39 h 60"/>
                <a:gd name="T4" fmla="*/ 10 w 34"/>
                <a:gd name="T5" fmla="*/ 38 h 60"/>
                <a:gd name="T6" fmla="*/ 6 w 34"/>
                <a:gd name="T7" fmla="*/ 33 h 60"/>
                <a:gd name="T8" fmla="*/ 3 w 34"/>
                <a:gd name="T9" fmla="*/ 26 h 60"/>
                <a:gd name="T10" fmla="*/ 0 w 34"/>
                <a:gd name="T11" fmla="*/ 13 h 60"/>
                <a:gd name="T12" fmla="*/ 1 w 34"/>
                <a:gd name="T13" fmla="*/ 7 h 60"/>
                <a:gd name="T14" fmla="*/ 5 w 34"/>
                <a:gd name="T15" fmla="*/ 0 h 60"/>
                <a:gd name="T16" fmla="*/ 6 w 34"/>
                <a:gd name="T17" fmla="*/ 4 h 60"/>
                <a:gd name="T18" fmla="*/ 10 w 34"/>
                <a:gd name="T19" fmla="*/ 8 h 60"/>
                <a:gd name="T20" fmla="*/ 15 w 34"/>
                <a:gd name="T21" fmla="*/ 10 h 60"/>
                <a:gd name="T22" fmla="*/ 16 w 34"/>
                <a:gd name="T23" fmla="*/ 20 h 60"/>
                <a:gd name="T24" fmla="*/ 23 w 34"/>
                <a:gd name="T25" fmla="*/ 26 h 60"/>
                <a:gd name="T26" fmla="*/ 28 w 34"/>
                <a:gd name="T27" fmla="*/ 33 h 60"/>
                <a:gd name="T28" fmla="*/ 31 w 34"/>
                <a:gd name="T29" fmla="*/ 36 h 60"/>
                <a:gd name="T30" fmla="*/ 26 w 34"/>
                <a:gd name="T31" fmla="*/ 38 h 60"/>
                <a:gd name="T32" fmla="*/ 33 w 34"/>
                <a:gd name="T33" fmla="*/ 39 h 60"/>
                <a:gd name="T34" fmla="*/ 34 w 34"/>
                <a:gd name="T35" fmla="*/ 46 h 60"/>
                <a:gd name="T36" fmla="*/ 31 w 34"/>
                <a:gd name="T37" fmla="*/ 49 h 60"/>
                <a:gd name="T38" fmla="*/ 31 w 34"/>
                <a:gd name="T39" fmla="*/ 52 h 60"/>
                <a:gd name="T40" fmla="*/ 31 w 34"/>
                <a:gd name="T41" fmla="*/ 55 h 60"/>
                <a:gd name="T42" fmla="*/ 28 w 34"/>
                <a:gd name="T43" fmla="*/ 60 h 60"/>
                <a:gd name="T44" fmla="*/ 23 w 34"/>
                <a:gd name="T45" fmla="*/ 57 h 60"/>
                <a:gd name="T46" fmla="*/ 18 w 34"/>
                <a:gd name="T47" fmla="*/ 50 h 60"/>
                <a:gd name="T48" fmla="*/ 13 w 34"/>
                <a:gd name="T49" fmla="*/ 4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0">
                  <a:moveTo>
                    <a:pt x="13" y="44"/>
                  </a:moveTo>
                  <a:lnTo>
                    <a:pt x="11" y="39"/>
                  </a:lnTo>
                  <a:lnTo>
                    <a:pt x="10" y="38"/>
                  </a:lnTo>
                  <a:lnTo>
                    <a:pt x="6" y="33"/>
                  </a:lnTo>
                  <a:lnTo>
                    <a:pt x="3" y="26"/>
                  </a:lnTo>
                  <a:lnTo>
                    <a:pt x="0" y="13"/>
                  </a:lnTo>
                  <a:lnTo>
                    <a:pt x="1" y="7"/>
                  </a:lnTo>
                  <a:lnTo>
                    <a:pt x="5" y="0"/>
                  </a:lnTo>
                  <a:lnTo>
                    <a:pt x="6" y="4"/>
                  </a:lnTo>
                  <a:lnTo>
                    <a:pt x="10" y="8"/>
                  </a:lnTo>
                  <a:lnTo>
                    <a:pt x="15" y="10"/>
                  </a:lnTo>
                  <a:lnTo>
                    <a:pt x="16" y="20"/>
                  </a:lnTo>
                  <a:lnTo>
                    <a:pt x="23" y="26"/>
                  </a:lnTo>
                  <a:lnTo>
                    <a:pt x="28" y="33"/>
                  </a:lnTo>
                  <a:lnTo>
                    <a:pt x="31" y="36"/>
                  </a:lnTo>
                  <a:lnTo>
                    <a:pt x="26" y="38"/>
                  </a:lnTo>
                  <a:lnTo>
                    <a:pt x="33" y="39"/>
                  </a:lnTo>
                  <a:lnTo>
                    <a:pt x="34" y="46"/>
                  </a:lnTo>
                  <a:lnTo>
                    <a:pt x="31" y="49"/>
                  </a:lnTo>
                  <a:lnTo>
                    <a:pt x="31" y="52"/>
                  </a:lnTo>
                  <a:lnTo>
                    <a:pt x="31" y="55"/>
                  </a:lnTo>
                  <a:lnTo>
                    <a:pt x="28" y="60"/>
                  </a:lnTo>
                  <a:lnTo>
                    <a:pt x="23" y="57"/>
                  </a:lnTo>
                  <a:lnTo>
                    <a:pt x="18" y="50"/>
                  </a:lnTo>
                  <a:lnTo>
                    <a:pt x="13" y="44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94" name="Freeform 295"/>
            <p:cNvSpPr>
              <a:spLocks/>
            </p:cNvSpPr>
            <p:nvPr/>
          </p:nvSpPr>
          <p:spPr bwMode="auto">
            <a:xfrm>
              <a:off x="746125" y="10194133"/>
              <a:ext cx="49213" cy="82550"/>
            </a:xfrm>
            <a:custGeom>
              <a:avLst/>
              <a:gdLst>
                <a:gd name="T0" fmla="*/ 25 w 61"/>
                <a:gd name="T1" fmla="*/ 44 h 106"/>
                <a:gd name="T2" fmla="*/ 26 w 61"/>
                <a:gd name="T3" fmla="*/ 39 h 106"/>
                <a:gd name="T4" fmla="*/ 31 w 61"/>
                <a:gd name="T5" fmla="*/ 36 h 106"/>
                <a:gd name="T6" fmla="*/ 35 w 61"/>
                <a:gd name="T7" fmla="*/ 26 h 106"/>
                <a:gd name="T8" fmla="*/ 40 w 61"/>
                <a:gd name="T9" fmla="*/ 18 h 106"/>
                <a:gd name="T10" fmla="*/ 41 w 61"/>
                <a:gd name="T11" fmla="*/ 10 h 106"/>
                <a:gd name="T12" fmla="*/ 44 w 61"/>
                <a:gd name="T13" fmla="*/ 4 h 106"/>
                <a:gd name="T14" fmla="*/ 49 w 61"/>
                <a:gd name="T15" fmla="*/ 0 h 106"/>
                <a:gd name="T16" fmla="*/ 56 w 61"/>
                <a:gd name="T17" fmla="*/ 4 h 106"/>
                <a:gd name="T18" fmla="*/ 61 w 61"/>
                <a:gd name="T19" fmla="*/ 10 h 106"/>
                <a:gd name="T20" fmla="*/ 54 w 61"/>
                <a:gd name="T21" fmla="*/ 23 h 106"/>
                <a:gd name="T22" fmla="*/ 48 w 61"/>
                <a:gd name="T23" fmla="*/ 36 h 106"/>
                <a:gd name="T24" fmla="*/ 38 w 61"/>
                <a:gd name="T25" fmla="*/ 47 h 106"/>
                <a:gd name="T26" fmla="*/ 33 w 61"/>
                <a:gd name="T27" fmla="*/ 60 h 106"/>
                <a:gd name="T28" fmla="*/ 33 w 61"/>
                <a:gd name="T29" fmla="*/ 62 h 106"/>
                <a:gd name="T30" fmla="*/ 35 w 61"/>
                <a:gd name="T31" fmla="*/ 63 h 106"/>
                <a:gd name="T32" fmla="*/ 40 w 61"/>
                <a:gd name="T33" fmla="*/ 67 h 106"/>
                <a:gd name="T34" fmla="*/ 38 w 61"/>
                <a:gd name="T35" fmla="*/ 73 h 106"/>
                <a:gd name="T36" fmla="*/ 31 w 61"/>
                <a:gd name="T37" fmla="*/ 78 h 106"/>
                <a:gd name="T38" fmla="*/ 33 w 61"/>
                <a:gd name="T39" fmla="*/ 84 h 106"/>
                <a:gd name="T40" fmla="*/ 30 w 61"/>
                <a:gd name="T41" fmla="*/ 89 h 106"/>
                <a:gd name="T42" fmla="*/ 23 w 61"/>
                <a:gd name="T43" fmla="*/ 94 h 106"/>
                <a:gd name="T44" fmla="*/ 16 w 61"/>
                <a:gd name="T45" fmla="*/ 97 h 106"/>
                <a:gd name="T46" fmla="*/ 11 w 61"/>
                <a:gd name="T47" fmla="*/ 99 h 106"/>
                <a:gd name="T48" fmla="*/ 5 w 61"/>
                <a:gd name="T49" fmla="*/ 104 h 106"/>
                <a:gd name="T50" fmla="*/ 1 w 61"/>
                <a:gd name="T51" fmla="*/ 106 h 106"/>
                <a:gd name="T52" fmla="*/ 0 w 61"/>
                <a:gd name="T53" fmla="*/ 99 h 106"/>
                <a:gd name="T54" fmla="*/ 3 w 61"/>
                <a:gd name="T55" fmla="*/ 89 h 106"/>
                <a:gd name="T56" fmla="*/ 3 w 61"/>
                <a:gd name="T57" fmla="*/ 83 h 106"/>
                <a:gd name="T58" fmla="*/ 3 w 61"/>
                <a:gd name="T59" fmla="*/ 78 h 106"/>
                <a:gd name="T60" fmla="*/ 3 w 61"/>
                <a:gd name="T61" fmla="*/ 72 h 106"/>
                <a:gd name="T62" fmla="*/ 5 w 61"/>
                <a:gd name="T63" fmla="*/ 70 h 106"/>
                <a:gd name="T64" fmla="*/ 6 w 61"/>
                <a:gd name="T65" fmla="*/ 60 h 106"/>
                <a:gd name="T66" fmla="*/ 11 w 61"/>
                <a:gd name="T67" fmla="*/ 62 h 106"/>
                <a:gd name="T68" fmla="*/ 15 w 61"/>
                <a:gd name="T69" fmla="*/ 60 h 106"/>
                <a:gd name="T70" fmla="*/ 18 w 61"/>
                <a:gd name="T71" fmla="*/ 54 h 106"/>
                <a:gd name="T72" fmla="*/ 20 w 61"/>
                <a:gd name="T73" fmla="*/ 51 h 106"/>
                <a:gd name="T74" fmla="*/ 21 w 61"/>
                <a:gd name="T75" fmla="*/ 47 h 106"/>
                <a:gd name="T76" fmla="*/ 23 w 61"/>
                <a:gd name="T77" fmla="*/ 44 h 106"/>
                <a:gd name="T78" fmla="*/ 25 w 61"/>
                <a:gd name="T79" fmla="*/ 4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1" h="106">
                  <a:moveTo>
                    <a:pt x="25" y="44"/>
                  </a:moveTo>
                  <a:lnTo>
                    <a:pt x="26" y="39"/>
                  </a:lnTo>
                  <a:lnTo>
                    <a:pt x="31" y="36"/>
                  </a:lnTo>
                  <a:lnTo>
                    <a:pt x="35" y="26"/>
                  </a:lnTo>
                  <a:lnTo>
                    <a:pt x="40" y="18"/>
                  </a:lnTo>
                  <a:lnTo>
                    <a:pt x="41" y="10"/>
                  </a:lnTo>
                  <a:lnTo>
                    <a:pt x="44" y="4"/>
                  </a:lnTo>
                  <a:lnTo>
                    <a:pt x="49" y="0"/>
                  </a:lnTo>
                  <a:lnTo>
                    <a:pt x="56" y="4"/>
                  </a:lnTo>
                  <a:lnTo>
                    <a:pt x="61" y="10"/>
                  </a:lnTo>
                  <a:lnTo>
                    <a:pt x="54" y="23"/>
                  </a:lnTo>
                  <a:lnTo>
                    <a:pt x="48" y="36"/>
                  </a:lnTo>
                  <a:lnTo>
                    <a:pt x="38" y="47"/>
                  </a:lnTo>
                  <a:lnTo>
                    <a:pt x="33" y="60"/>
                  </a:lnTo>
                  <a:lnTo>
                    <a:pt x="33" y="62"/>
                  </a:lnTo>
                  <a:lnTo>
                    <a:pt x="35" y="63"/>
                  </a:lnTo>
                  <a:lnTo>
                    <a:pt x="40" y="67"/>
                  </a:lnTo>
                  <a:lnTo>
                    <a:pt x="38" y="73"/>
                  </a:lnTo>
                  <a:lnTo>
                    <a:pt x="31" y="78"/>
                  </a:lnTo>
                  <a:lnTo>
                    <a:pt x="33" y="84"/>
                  </a:lnTo>
                  <a:lnTo>
                    <a:pt x="30" y="89"/>
                  </a:lnTo>
                  <a:lnTo>
                    <a:pt x="23" y="94"/>
                  </a:lnTo>
                  <a:lnTo>
                    <a:pt x="16" y="97"/>
                  </a:lnTo>
                  <a:lnTo>
                    <a:pt x="11" y="99"/>
                  </a:lnTo>
                  <a:lnTo>
                    <a:pt x="5" y="104"/>
                  </a:lnTo>
                  <a:lnTo>
                    <a:pt x="1" y="106"/>
                  </a:lnTo>
                  <a:lnTo>
                    <a:pt x="0" y="99"/>
                  </a:lnTo>
                  <a:lnTo>
                    <a:pt x="3" y="89"/>
                  </a:lnTo>
                  <a:lnTo>
                    <a:pt x="3" y="83"/>
                  </a:lnTo>
                  <a:lnTo>
                    <a:pt x="3" y="78"/>
                  </a:lnTo>
                  <a:lnTo>
                    <a:pt x="3" y="72"/>
                  </a:lnTo>
                  <a:lnTo>
                    <a:pt x="5" y="70"/>
                  </a:lnTo>
                  <a:lnTo>
                    <a:pt x="6" y="60"/>
                  </a:lnTo>
                  <a:lnTo>
                    <a:pt x="11" y="62"/>
                  </a:lnTo>
                  <a:lnTo>
                    <a:pt x="15" y="60"/>
                  </a:lnTo>
                  <a:lnTo>
                    <a:pt x="18" y="54"/>
                  </a:lnTo>
                  <a:lnTo>
                    <a:pt x="20" y="51"/>
                  </a:lnTo>
                  <a:lnTo>
                    <a:pt x="21" y="47"/>
                  </a:lnTo>
                  <a:lnTo>
                    <a:pt x="23" y="44"/>
                  </a:lnTo>
                  <a:lnTo>
                    <a:pt x="25" y="44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95" name="Freeform 296"/>
            <p:cNvSpPr>
              <a:spLocks/>
            </p:cNvSpPr>
            <p:nvPr/>
          </p:nvSpPr>
          <p:spPr bwMode="auto">
            <a:xfrm>
              <a:off x="787400" y="10440195"/>
              <a:ext cx="58738" cy="76200"/>
            </a:xfrm>
            <a:custGeom>
              <a:avLst/>
              <a:gdLst>
                <a:gd name="T0" fmla="*/ 55 w 75"/>
                <a:gd name="T1" fmla="*/ 60 h 95"/>
                <a:gd name="T2" fmla="*/ 61 w 75"/>
                <a:gd name="T3" fmla="*/ 58 h 95"/>
                <a:gd name="T4" fmla="*/ 60 w 75"/>
                <a:gd name="T5" fmla="*/ 47 h 95"/>
                <a:gd name="T6" fmla="*/ 66 w 75"/>
                <a:gd name="T7" fmla="*/ 42 h 95"/>
                <a:gd name="T8" fmla="*/ 71 w 75"/>
                <a:gd name="T9" fmla="*/ 37 h 95"/>
                <a:gd name="T10" fmla="*/ 75 w 75"/>
                <a:gd name="T11" fmla="*/ 47 h 95"/>
                <a:gd name="T12" fmla="*/ 75 w 75"/>
                <a:gd name="T13" fmla="*/ 50 h 95"/>
                <a:gd name="T14" fmla="*/ 65 w 75"/>
                <a:gd name="T15" fmla="*/ 68 h 95"/>
                <a:gd name="T16" fmla="*/ 60 w 75"/>
                <a:gd name="T17" fmla="*/ 79 h 95"/>
                <a:gd name="T18" fmla="*/ 60 w 75"/>
                <a:gd name="T19" fmla="*/ 84 h 95"/>
                <a:gd name="T20" fmla="*/ 53 w 75"/>
                <a:gd name="T21" fmla="*/ 86 h 95"/>
                <a:gd name="T22" fmla="*/ 50 w 75"/>
                <a:gd name="T23" fmla="*/ 83 h 95"/>
                <a:gd name="T24" fmla="*/ 51 w 75"/>
                <a:gd name="T25" fmla="*/ 76 h 95"/>
                <a:gd name="T26" fmla="*/ 48 w 75"/>
                <a:gd name="T27" fmla="*/ 92 h 95"/>
                <a:gd name="T28" fmla="*/ 33 w 75"/>
                <a:gd name="T29" fmla="*/ 95 h 95"/>
                <a:gd name="T30" fmla="*/ 18 w 75"/>
                <a:gd name="T31" fmla="*/ 89 h 95"/>
                <a:gd name="T32" fmla="*/ 10 w 75"/>
                <a:gd name="T33" fmla="*/ 74 h 95"/>
                <a:gd name="T34" fmla="*/ 5 w 75"/>
                <a:gd name="T35" fmla="*/ 58 h 95"/>
                <a:gd name="T36" fmla="*/ 0 w 75"/>
                <a:gd name="T37" fmla="*/ 45 h 95"/>
                <a:gd name="T38" fmla="*/ 5 w 75"/>
                <a:gd name="T39" fmla="*/ 37 h 95"/>
                <a:gd name="T40" fmla="*/ 10 w 75"/>
                <a:gd name="T41" fmla="*/ 32 h 95"/>
                <a:gd name="T42" fmla="*/ 13 w 75"/>
                <a:gd name="T43" fmla="*/ 40 h 95"/>
                <a:gd name="T44" fmla="*/ 17 w 75"/>
                <a:gd name="T45" fmla="*/ 44 h 95"/>
                <a:gd name="T46" fmla="*/ 12 w 75"/>
                <a:gd name="T47" fmla="*/ 26 h 95"/>
                <a:gd name="T48" fmla="*/ 13 w 75"/>
                <a:gd name="T49" fmla="*/ 16 h 95"/>
                <a:gd name="T50" fmla="*/ 17 w 75"/>
                <a:gd name="T51" fmla="*/ 13 h 95"/>
                <a:gd name="T52" fmla="*/ 23 w 75"/>
                <a:gd name="T53" fmla="*/ 5 h 95"/>
                <a:gd name="T54" fmla="*/ 33 w 75"/>
                <a:gd name="T55" fmla="*/ 13 h 95"/>
                <a:gd name="T56" fmla="*/ 35 w 75"/>
                <a:gd name="T57" fmla="*/ 23 h 95"/>
                <a:gd name="T58" fmla="*/ 41 w 75"/>
                <a:gd name="T59" fmla="*/ 13 h 95"/>
                <a:gd name="T60" fmla="*/ 35 w 75"/>
                <a:gd name="T61" fmla="*/ 5 h 95"/>
                <a:gd name="T62" fmla="*/ 33 w 75"/>
                <a:gd name="T63" fmla="*/ 0 h 95"/>
                <a:gd name="T64" fmla="*/ 46 w 75"/>
                <a:gd name="T65" fmla="*/ 15 h 95"/>
                <a:gd name="T66" fmla="*/ 46 w 75"/>
                <a:gd name="T67" fmla="*/ 32 h 95"/>
                <a:gd name="T68" fmla="*/ 51 w 75"/>
                <a:gd name="T69" fmla="*/ 23 h 95"/>
                <a:gd name="T70" fmla="*/ 50 w 75"/>
                <a:gd name="T71" fmla="*/ 18 h 95"/>
                <a:gd name="T72" fmla="*/ 58 w 75"/>
                <a:gd name="T73" fmla="*/ 26 h 95"/>
                <a:gd name="T74" fmla="*/ 55 w 75"/>
                <a:gd name="T75" fmla="*/ 40 h 95"/>
                <a:gd name="T76" fmla="*/ 53 w 75"/>
                <a:gd name="T77" fmla="*/ 50 h 95"/>
                <a:gd name="T78" fmla="*/ 53 w 75"/>
                <a:gd name="T79" fmla="*/ 6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5" h="95">
                  <a:moveTo>
                    <a:pt x="53" y="65"/>
                  </a:moveTo>
                  <a:lnTo>
                    <a:pt x="55" y="60"/>
                  </a:lnTo>
                  <a:lnTo>
                    <a:pt x="56" y="58"/>
                  </a:lnTo>
                  <a:lnTo>
                    <a:pt x="61" y="58"/>
                  </a:lnTo>
                  <a:lnTo>
                    <a:pt x="60" y="55"/>
                  </a:lnTo>
                  <a:lnTo>
                    <a:pt x="60" y="47"/>
                  </a:lnTo>
                  <a:lnTo>
                    <a:pt x="63" y="44"/>
                  </a:lnTo>
                  <a:lnTo>
                    <a:pt x="66" y="42"/>
                  </a:lnTo>
                  <a:lnTo>
                    <a:pt x="68" y="40"/>
                  </a:lnTo>
                  <a:lnTo>
                    <a:pt x="71" y="37"/>
                  </a:lnTo>
                  <a:lnTo>
                    <a:pt x="73" y="44"/>
                  </a:lnTo>
                  <a:lnTo>
                    <a:pt x="75" y="47"/>
                  </a:lnTo>
                  <a:lnTo>
                    <a:pt x="73" y="49"/>
                  </a:lnTo>
                  <a:lnTo>
                    <a:pt x="75" y="50"/>
                  </a:lnTo>
                  <a:lnTo>
                    <a:pt x="70" y="60"/>
                  </a:lnTo>
                  <a:lnTo>
                    <a:pt x="65" y="68"/>
                  </a:lnTo>
                  <a:lnTo>
                    <a:pt x="60" y="74"/>
                  </a:lnTo>
                  <a:lnTo>
                    <a:pt x="60" y="79"/>
                  </a:lnTo>
                  <a:lnTo>
                    <a:pt x="60" y="83"/>
                  </a:lnTo>
                  <a:lnTo>
                    <a:pt x="60" y="84"/>
                  </a:lnTo>
                  <a:lnTo>
                    <a:pt x="56" y="86"/>
                  </a:lnTo>
                  <a:lnTo>
                    <a:pt x="53" y="86"/>
                  </a:lnTo>
                  <a:lnTo>
                    <a:pt x="51" y="87"/>
                  </a:lnTo>
                  <a:lnTo>
                    <a:pt x="50" y="83"/>
                  </a:lnTo>
                  <a:lnTo>
                    <a:pt x="51" y="79"/>
                  </a:lnTo>
                  <a:lnTo>
                    <a:pt x="51" y="76"/>
                  </a:lnTo>
                  <a:lnTo>
                    <a:pt x="45" y="83"/>
                  </a:lnTo>
                  <a:lnTo>
                    <a:pt x="48" y="92"/>
                  </a:lnTo>
                  <a:lnTo>
                    <a:pt x="40" y="95"/>
                  </a:lnTo>
                  <a:lnTo>
                    <a:pt x="33" y="95"/>
                  </a:lnTo>
                  <a:lnTo>
                    <a:pt x="27" y="95"/>
                  </a:lnTo>
                  <a:lnTo>
                    <a:pt x="18" y="89"/>
                  </a:lnTo>
                  <a:lnTo>
                    <a:pt x="13" y="81"/>
                  </a:lnTo>
                  <a:lnTo>
                    <a:pt x="10" y="74"/>
                  </a:lnTo>
                  <a:lnTo>
                    <a:pt x="10" y="73"/>
                  </a:lnTo>
                  <a:lnTo>
                    <a:pt x="5" y="58"/>
                  </a:lnTo>
                  <a:lnTo>
                    <a:pt x="2" y="52"/>
                  </a:lnTo>
                  <a:lnTo>
                    <a:pt x="0" y="45"/>
                  </a:lnTo>
                  <a:lnTo>
                    <a:pt x="3" y="40"/>
                  </a:lnTo>
                  <a:lnTo>
                    <a:pt x="5" y="37"/>
                  </a:lnTo>
                  <a:lnTo>
                    <a:pt x="7" y="34"/>
                  </a:lnTo>
                  <a:lnTo>
                    <a:pt x="10" y="32"/>
                  </a:lnTo>
                  <a:lnTo>
                    <a:pt x="12" y="34"/>
                  </a:lnTo>
                  <a:lnTo>
                    <a:pt x="13" y="40"/>
                  </a:lnTo>
                  <a:lnTo>
                    <a:pt x="13" y="45"/>
                  </a:lnTo>
                  <a:lnTo>
                    <a:pt x="17" y="44"/>
                  </a:lnTo>
                  <a:lnTo>
                    <a:pt x="15" y="32"/>
                  </a:lnTo>
                  <a:lnTo>
                    <a:pt x="12" y="26"/>
                  </a:lnTo>
                  <a:lnTo>
                    <a:pt x="12" y="21"/>
                  </a:lnTo>
                  <a:lnTo>
                    <a:pt x="13" y="16"/>
                  </a:lnTo>
                  <a:lnTo>
                    <a:pt x="18" y="18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3" y="5"/>
                  </a:lnTo>
                  <a:lnTo>
                    <a:pt x="30" y="6"/>
                  </a:lnTo>
                  <a:lnTo>
                    <a:pt x="33" y="13"/>
                  </a:lnTo>
                  <a:lnTo>
                    <a:pt x="35" y="18"/>
                  </a:lnTo>
                  <a:lnTo>
                    <a:pt x="35" y="23"/>
                  </a:lnTo>
                  <a:lnTo>
                    <a:pt x="38" y="23"/>
                  </a:lnTo>
                  <a:lnTo>
                    <a:pt x="41" y="13"/>
                  </a:lnTo>
                  <a:lnTo>
                    <a:pt x="36" y="8"/>
                  </a:lnTo>
                  <a:lnTo>
                    <a:pt x="35" y="5"/>
                  </a:lnTo>
                  <a:lnTo>
                    <a:pt x="32" y="3"/>
                  </a:lnTo>
                  <a:lnTo>
                    <a:pt x="33" y="0"/>
                  </a:lnTo>
                  <a:lnTo>
                    <a:pt x="43" y="8"/>
                  </a:lnTo>
                  <a:lnTo>
                    <a:pt x="46" y="15"/>
                  </a:lnTo>
                  <a:lnTo>
                    <a:pt x="48" y="24"/>
                  </a:lnTo>
                  <a:lnTo>
                    <a:pt x="46" y="32"/>
                  </a:lnTo>
                  <a:lnTo>
                    <a:pt x="50" y="26"/>
                  </a:lnTo>
                  <a:lnTo>
                    <a:pt x="51" y="23"/>
                  </a:lnTo>
                  <a:lnTo>
                    <a:pt x="51" y="21"/>
                  </a:lnTo>
                  <a:lnTo>
                    <a:pt x="50" y="18"/>
                  </a:lnTo>
                  <a:lnTo>
                    <a:pt x="55" y="19"/>
                  </a:lnTo>
                  <a:lnTo>
                    <a:pt x="58" y="26"/>
                  </a:lnTo>
                  <a:lnTo>
                    <a:pt x="56" y="34"/>
                  </a:lnTo>
                  <a:lnTo>
                    <a:pt x="55" y="40"/>
                  </a:lnTo>
                  <a:lnTo>
                    <a:pt x="55" y="45"/>
                  </a:lnTo>
                  <a:lnTo>
                    <a:pt x="53" y="50"/>
                  </a:lnTo>
                  <a:lnTo>
                    <a:pt x="53" y="57"/>
                  </a:lnTo>
                  <a:lnTo>
                    <a:pt x="53" y="60"/>
                  </a:lnTo>
                  <a:lnTo>
                    <a:pt x="53" y="65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96" name="Freeform 297"/>
            <p:cNvSpPr>
              <a:spLocks/>
            </p:cNvSpPr>
            <p:nvPr/>
          </p:nvSpPr>
          <p:spPr bwMode="auto">
            <a:xfrm>
              <a:off x="771525" y="10473533"/>
              <a:ext cx="20638" cy="38100"/>
            </a:xfrm>
            <a:custGeom>
              <a:avLst/>
              <a:gdLst>
                <a:gd name="T0" fmla="*/ 2 w 25"/>
                <a:gd name="T1" fmla="*/ 47 h 47"/>
                <a:gd name="T2" fmla="*/ 0 w 25"/>
                <a:gd name="T3" fmla="*/ 44 h 47"/>
                <a:gd name="T4" fmla="*/ 0 w 25"/>
                <a:gd name="T5" fmla="*/ 42 h 47"/>
                <a:gd name="T6" fmla="*/ 2 w 25"/>
                <a:gd name="T7" fmla="*/ 37 h 47"/>
                <a:gd name="T8" fmla="*/ 4 w 25"/>
                <a:gd name="T9" fmla="*/ 32 h 47"/>
                <a:gd name="T10" fmla="*/ 4 w 25"/>
                <a:gd name="T11" fmla="*/ 31 h 47"/>
                <a:gd name="T12" fmla="*/ 5 w 25"/>
                <a:gd name="T13" fmla="*/ 28 h 47"/>
                <a:gd name="T14" fmla="*/ 5 w 25"/>
                <a:gd name="T15" fmla="*/ 24 h 47"/>
                <a:gd name="T16" fmla="*/ 5 w 25"/>
                <a:gd name="T17" fmla="*/ 23 h 47"/>
                <a:gd name="T18" fmla="*/ 5 w 25"/>
                <a:gd name="T19" fmla="*/ 20 h 47"/>
                <a:gd name="T20" fmla="*/ 9 w 25"/>
                <a:gd name="T21" fmla="*/ 16 h 47"/>
                <a:gd name="T22" fmla="*/ 13 w 25"/>
                <a:gd name="T23" fmla="*/ 15 h 47"/>
                <a:gd name="T24" fmla="*/ 13 w 25"/>
                <a:gd name="T25" fmla="*/ 7 h 47"/>
                <a:gd name="T26" fmla="*/ 13 w 25"/>
                <a:gd name="T27" fmla="*/ 0 h 47"/>
                <a:gd name="T28" fmla="*/ 18 w 25"/>
                <a:gd name="T29" fmla="*/ 7 h 47"/>
                <a:gd name="T30" fmla="*/ 18 w 25"/>
                <a:gd name="T31" fmla="*/ 18 h 47"/>
                <a:gd name="T32" fmla="*/ 22 w 25"/>
                <a:gd name="T33" fmla="*/ 24 h 47"/>
                <a:gd name="T34" fmla="*/ 23 w 25"/>
                <a:gd name="T35" fmla="*/ 26 h 47"/>
                <a:gd name="T36" fmla="*/ 25 w 25"/>
                <a:gd name="T37" fmla="*/ 29 h 47"/>
                <a:gd name="T38" fmla="*/ 25 w 25"/>
                <a:gd name="T39" fmla="*/ 31 h 47"/>
                <a:gd name="T40" fmla="*/ 22 w 25"/>
                <a:gd name="T41" fmla="*/ 34 h 47"/>
                <a:gd name="T42" fmla="*/ 17 w 25"/>
                <a:gd name="T43" fmla="*/ 36 h 47"/>
                <a:gd name="T44" fmla="*/ 12 w 25"/>
                <a:gd name="T45" fmla="*/ 39 h 47"/>
                <a:gd name="T46" fmla="*/ 10 w 25"/>
                <a:gd name="T47" fmla="*/ 41 h 47"/>
                <a:gd name="T48" fmla="*/ 7 w 25"/>
                <a:gd name="T49" fmla="*/ 42 h 47"/>
                <a:gd name="T50" fmla="*/ 5 w 25"/>
                <a:gd name="T51" fmla="*/ 45 h 47"/>
                <a:gd name="T52" fmla="*/ 4 w 25"/>
                <a:gd name="T53" fmla="*/ 47 h 47"/>
                <a:gd name="T54" fmla="*/ 2 w 25"/>
                <a:gd name="T5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" h="47">
                  <a:moveTo>
                    <a:pt x="2" y="47"/>
                  </a:moveTo>
                  <a:lnTo>
                    <a:pt x="0" y="44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4" y="32"/>
                  </a:lnTo>
                  <a:lnTo>
                    <a:pt x="4" y="31"/>
                  </a:lnTo>
                  <a:lnTo>
                    <a:pt x="5" y="28"/>
                  </a:lnTo>
                  <a:lnTo>
                    <a:pt x="5" y="24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9" y="16"/>
                  </a:lnTo>
                  <a:lnTo>
                    <a:pt x="13" y="15"/>
                  </a:lnTo>
                  <a:lnTo>
                    <a:pt x="13" y="7"/>
                  </a:lnTo>
                  <a:lnTo>
                    <a:pt x="13" y="0"/>
                  </a:lnTo>
                  <a:lnTo>
                    <a:pt x="18" y="7"/>
                  </a:lnTo>
                  <a:lnTo>
                    <a:pt x="18" y="18"/>
                  </a:lnTo>
                  <a:lnTo>
                    <a:pt x="22" y="24"/>
                  </a:lnTo>
                  <a:lnTo>
                    <a:pt x="23" y="26"/>
                  </a:lnTo>
                  <a:lnTo>
                    <a:pt x="25" y="29"/>
                  </a:lnTo>
                  <a:lnTo>
                    <a:pt x="25" y="31"/>
                  </a:lnTo>
                  <a:lnTo>
                    <a:pt x="22" y="34"/>
                  </a:lnTo>
                  <a:lnTo>
                    <a:pt x="17" y="36"/>
                  </a:lnTo>
                  <a:lnTo>
                    <a:pt x="12" y="39"/>
                  </a:lnTo>
                  <a:lnTo>
                    <a:pt x="10" y="41"/>
                  </a:lnTo>
                  <a:lnTo>
                    <a:pt x="7" y="42"/>
                  </a:lnTo>
                  <a:lnTo>
                    <a:pt x="5" y="45"/>
                  </a:lnTo>
                  <a:lnTo>
                    <a:pt x="4" y="47"/>
                  </a:lnTo>
                  <a:lnTo>
                    <a:pt x="2" y="47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97" name="Freeform 298"/>
            <p:cNvSpPr>
              <a:spLocks/>
            </p:cNvSpPr>
            <p:nvPr/>
          </p:nvSpPr>
          <p:spPr bwMode="auto">
            <a:xfrm>
              <a:off x="860425" y="8870158"/>
              <a:ext cx="495300" cy="1289050"/>
            </a:xfrm>
            <a:custGeom>
              <a:avLst/>
              <a:gdLst>
                <a:gd name="T0" fmla="*/ 81 w 623"/>
                <a:gd name="T1" fmla="*/ 1425 h 1623"/>
                <a:gd name="T2" fmla="*/ 104 w 623"/>
                <a:gd name="T3" fmla="*/ 1443 h 1623"/>
                <a:gd name="T4" fmla="*/ 114 w 623"/>
                <a:gd name="T5" fmla="*/ 1417 h 1623"/>
                <a:gd name="T6" fmla="*/ 150 w 623"/>
                <a:gd name="T7" fmla="*/ 1380 h 1623"/>
                <a:gd name="T8" fmla="*/ 117 w 623"/>
                <a:gd name="T9" fmla="*/ 1351 h 1623"/>
                <a:gd name="T10" fmla="*/ 168 w 623"/>
                <a:gd name="T11" fmla="*/ 1339 h 1623"/>
                <a:gd name="T12" fmla="*/ 173 w 623"/>
                <a:gd name="T13" fmla="*/ 1322 h 1623"/>
                <a:gd name="T14" fmla="*/ 144 w 623"/>
                <a:gd name="T15" fmla="*/ 1317 h 1623"/>
                <a:gd name="T16" fmla="*/ 79 w 623"/>
                <a:gd name="T17" fmla="*/ 1268 h 1623"/>
                <a:gd name="T18" fmla="*/ 127 w 623"/>
                <a:gd name="T19" fmla="*/ 1288 h 1623"/>
                <a:gd name="T20" fmla="*/ 149 w 623"/>
                <a:gd name="T21" fmla="*/ 1288 h 1623"/>
                <a:gd name="T22" fmla="*/ 120 w 623"/>
                <a:gd name="T23" fmla="*/ 1260 h 1623"/>
                <a:gd name="T24" fmla="*/ 165 w 623"/>
                <a:gd name="T25" fmla="*/ 1242 h 1623"/>
                <a:gd name="T26" fmla="*/ 129 w 623"/>
                <a:gd name="T27" fmla="*/ 1234 h 1623"/>
                <a:gd name="T28" fmla="*/ 137 w 623"/>
                <a:gd name="T29" fmla="*/ 1213 h 1623"/>
                <a:gd name="T30" fmla="*/ 165 w 623"/>
                <a:gd name="T31" fmla="*/ 1215 h 1623"/>
                <a:gd name="T32" fmla="*/ 170 w 623"/>
                <a:gd name="T33" fmla="*/ 1179 h 1623"/>
                <a:gd name="T34" fmla="*/ 198 w 623"/>
                <a:gd name="T35" fmla="*/ 1158 h 1623"/>
                <a:gd name="T36" fmla="*/ 188 w 623"/>
                <a:gd name="T37" fmla="*/ 1113 h 1623"/>
                <a:gd name="T38" fmla="*/ 150 w 623"/>
                <a:gd name="T39" fmla="*/ 1131 h 1623"/>
                <a:gd name="T40" fmla="*/ 125 w 623"/>
                <a:gd name="T41" fmla="*/ 1110 h 1623"/>
                <a:gd name="T42" fmla="*/ 165 w 623"/>
                <a:gd name="T43" fmla="*/ 1108 h 1623"/>
                <a:gd name="T44" fmla="*/ 183 w 623"/>
                <a:gd name="T45" fmla="*/ 1085 h 1623"/>
                <a:gd name="T46" fmla="*/ 188 w 623"/>
                <a:gd name="T47" fmla="*/ 1060 h 1623"/>
                <a:gd name="T48" fmla="*/ 195 w 623"/>
                <a:gd name="T49" fmla="*/ 1037 h 1623"/>
                <a:gd name="T50" fmla="*/ 155 w 623"/>
                <a:gd name="T51" fmla="*/ 1063 h 1623"/>
                <a:gd name="T52" fmla="*/ 147 w 623"/>
                <a:gd name="T53" fmla="*/ 1016 h 1623"/>
                <a:gd name="T54" fmla="*/ 167 w 623"/>
                <a:gd name="T55" fmla="*/ 1005 h 1623"/>
                <a:gd name="T56" fmla="*/ 178 w 623"/>
                <a:gd name="T57" fmla="*/ 987 h 1623"/>
                <a:gd name="T58" fmla="*/ 216 w 623"/>
                <a:gd name="T59" fmla="*/ 995 h 1623"/>
                <a:gd name="T60" fmla="*/ 190 w 623"/>
                <a:gd name="T61" fmla="*/ 996 h 1623"/>
                <a:gd name="T62" fmla="*/ 208 w 623"/>
                <a:gd name="T63" fmla="*/ 969 h 1623"/>
                <a:gd name="T64" fmla="*/ 215 w 623"/>
                <a:gd name="T65" fmla="*/ 956 h 1623"/>
                <a:gd name="T66" fmla="*/ 230 w 623"/>
                <a:gd name="T67" fmla="*/ 949 h 1623"/>
                <a:gd name="T68" fmla="*/ 225 w 623"/>
                <a:gd name="T69" fmla="*/ 935 h 1623"/>
                <a:gd name="T70" fmla="*/ 243 w 623"/>
                <a:gd name="T71" fmla="*/ 922 h 1623"/>
                <a:gd name="T72" fmla="*/ 231 w 623"/>
                <a:gd name="T73" fmla="*/ 872 h 1623"/>
                <a:gd name="T74" fmla="*/ 292 w 623"/>
                <a:gd name="T75" fmla="*/ 747 h 1623"/>
                <a:gd name="T76" fmla="*/ 373 w 623"/>
                <a:gd name="T77" fmla="*/ 543 h 1623"/>
                <a:gd name="T78" fmla="*/ 443 w 623"/>
                <a:gd name="T79" fmla="*/ 372 h 1623"/>
                <a:gd name="T80" fmla="*/ 459 w 623"/>
                <a:gd name="T81" fmla="*/ 271 h 1623"/>
                <a:gd name="T82" fmla="*/ 413 w 623"/>
                <a:gd name="T83" fmla="*/ 181 h 1623"/>
                <a:gd name="T84" fmla="*/ 468 w 623"/>
                <a:gd name="T85" fmla="*/ 68 h 1623"/>
                <a:gd name="T86" fmla="*/ 557 w 623"/>
                <a:gd name="T87" fmla="*/ 66 h 1623"/>
                <a:gd name="T88" fmla="*/ 603 w 623"/>
                <a:gd name="T89" fmla="*/ 181 h 1623"/>
                <a:gd name="T90" fmla="*/ 567 w 623"/>
                <a:gd name="T91" fmla="*/ 310 h 1623"/>
                <a:gd name="T92" fmla="*/ 590 w 623"/>
                <a:gd name="T93" fmla="*/ 440 h 1623"/>
                <a:gd name="T94" fmla="*/ 545 w 623"/>
                <a:gd name="T95" fmla="*/ 616 h 1623"/>
                <a:gd name="T96" fmla="*/ 554 w 623"/>
                <a:gd name="T97" fmla="*/ 812 h 1623"/>
                <a:gd name="T98" fmla="*/ 473 w 623"/>
                <a:gd name="T99" fmla="*/ 917 h 1623"/>
                <a:gd name="T100" fmla="*/ 314 w 623"/>
                <a:gd name="T101" fmla="*/ 1043 h 1623"/>
                <a:gd name="T102" fmla="*/ 279 w 623"/>
                <a:gd name="T103" fmla="*/ 1189 h 1623"/>
                <a:gd name="T104" fmla="*/ 377 w 623"/>
                <a:gd name="T105" fmla="*/ 1293 h 1623"/>
                <a:gd name="T106" fmla="*/ 352 w 623"/>
                <a:gd name="T107" fmla="*/ 1412 h 1623"/>
                <a:gd name="T108" fmla="*/ 291 w 623"/>
                <a:gd name="T109" fmla="*/ 1495 h 1623"/>
                <a:gd name="T110" fmla="*/ 251 w 623"/>
                <a:gd name="T111" fmla="*/ 1572 h 1623"/>
                <a:gd name="T112" fmla="*/ 129 w 623"/>
                <a:gd name="T113" fmla="*/ 1602 h 1623"/>
                <a:gd name="T114" fmla="*/ 79 w 623"/>
                <a:gd name="T115" fmla="*/ 1589 h 1623"/>
                <a:gd name="T116" fmla="*/ 6 w 623"/>
                <a:gd name="T117" fmla="*/ 1539 h 1623"/>
                <a:gd name="T118" fmla="*/ 46 w 623"/>
                <a:gd name="T119" fmla="*/ 1451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23" h="1623">
                  <a:moveTo>
                    <a:pt x="77" y="1344"/>
                  </a:moveTo>
                  <a:lnTo>
                    <a:pt x="82" y="1351"/>
                  </a:lnTo>
                  <a:lnTo>
                    <a:pt x="86" y="1357"/>
                  </a:lnTo>
                  <a:lnTo>
                    <a:pt x="87" y="1361"/>
                  </a:lnTo>
                  <a:lnTo>
                    <a:pt x="87" y="1367"/>
                  </a:lnTo>
                  <a:lnTo>
                    <a:pt x="91" y="1375"/>
                  </a:lnTo>
                  <a:lnTo>
                    <a:pt x="89" y="1390"/>
                  </a:lnTo>
                  <a:lnTo>
                    <a:pt x="91" y="1390"/>
                  </a:lnTo>
                  <a:lnTo>
                    <a:pt x="91" y="1393"/>
                  </a:lnTo>
                  <a:lnTo>
                    <a:pt x="89" y="1403"/>
                  </a:lnTo>
                  <a:lnTo>
                    <a:pt x="84" y="1409"/>
                  </a:lnTo>
                  <a:lnTo>
                    <a:pt x="82" y="1414"/>
                  </a:lnTo>
                  <a:lnTo>
                    <a:pt x="77" y="1411"/>
                  </a:lnTo>
                  <a:lnTo>
                    <a:pt x="72" y="1412"/>
                  </a:lnTo>
                  <a:lnTo>
                    <a:pt x="72" y="1416"/>
                  </a:lnTo>
                  <a:lnTo>
                    <a:pt x="76" y="1419"/>
                  </a:lnTo>
                  <a:lnTo>
                    <a:pt x="79" y="1417"/>
                  </a:lnTo>
                  <a:lnTo>
                    <a:pt x="79" y="1419"/>
                  </a:lnTo>
                  <a:lnTo>
                    <a:pt x="81" y="1425"/>
                  </a:lnTo>
                  <a:lnTo>
                    <a:pt x="86" y="1433"/>
                  </a:lnTo>
                  <a:lnTo>
                    <a:pt x="86" y="1445"/>
                  </a:lnTo>
                  <a:lnTo>
                    <a:pt x="84" y="1453"/>
                  </a:lnTo>
                  <a:lnTo>
                    <a:pt x="86" y="1451"/>
                  </a:lnTo>
                  <a:lnTo>
                    <a:pt x="89" y="1450"/>
                  </a:lnTo>
                  <a:lnTo>
                    <a:pt x="92" y="1448"/>
                  </a:lnTo>
                  <a:lnTo>
                    <a:pt x="91" y="1445"/>
                  </a:lnTo>
                  <a:lnTo>
                    <a:pt x="91" y="1441"/>
                  </a:lnTo>
                  <a:lnTo>
                    <a:pt x="91" y="1437"/>
                  </a:lnTo>
                  <a:lnTo>
                    <a:pt x="91" y="1432"/>
                  </a:lnTo>
                  <a:lnTo>
                    <a:pt x="87" y="1427"/>
                  </a:lnTo>
                  <a:lnTo>
                    <a:pt x="89" y="1419"/>
                  </a:lnTo>
                  <a:lnTo>
                    <a:pt x="94" y="1414"/>
                  </a:lnTo>
                  <a:lnTo>
                    <a:pt x="96" y="1422"/>
                  </a:lnTo>
                  <a:lnTo>
                    <a:pt x="96" y="1430"/>
                  </a:lnTo>
                  <a:lnTo>
                    <a:pt x="99" y="1440"/>
                  </a:lnTo>
                  <a:lnTo>
                    <a:pt x="102" y="1448"/>
                  </a:lnTo>
                  <a:lnTo>
                    <a:pt x="106" y="1448"/>
                  </a:lnTo>
                  <a:lnTo>
                    <a:pt x="104" y="1443"/>
                  </a:lnTo>
                  <a:lnTo>
                    <a:pt x="104" y="1440"/>
                  </a:lnTo>
                  <a:lnTo>
                    <a:pt x="109" y="1441"/>
                  </a:lnTo>
                  <a:lnTo>
                    <a:pt x="112" y="1441"/>
                  </a:lnTo>
                  <a:lnTo>
                    <a:pt x="111" y="1440"/>
                  </a:lnTo>
                  <a:lnTo>
                    <a:pt x="109" y="1437"/>
                  </a:lnTo>
                  <a:lnTo>
                    <a:pt x="104" y="1435"/>
                  </a:lnTo>
                  <a:lnTo>
                    <a:pt x="104" y="1432"/>
                  </a:lnTo>
                  <a:lnTo>
                    <a:pt x="102" y="1428"/>
                  </a:lnTo>
                  <a:lnTo>
                    <a:pt x="102" y="1425"/>
                  </a:lnTo>
                  <a:lnTo>
                    <a:pt x="101" y="1419"/>
                  </a:lnTo>
                  <a:lnTo>
                    <a:pt x="104" y="1409"/>
                  </a:lnTo>
                  <a:lnTo>
                    <a:pt x="107" y="1411"/>
                  </a:lnTo>
                  <a:lnTo>
                    <a:pt x="106" y="1417"/>
                  </a:lnTo>
                  <a:lnTo>
                    <a:pt x="109" y="1417"/>
                  </a:lnTo>
                  <a:lnTo>
                    <a:pt x="111" y="1414"/>
                  </a:lnTo>
                  <a:lnTo>
                    <a:pt x="112" y="1419"/>
                  </a:lnTo>
                  <a:lnTo>
                    <a:pt x="115" y="1424"/>
                  </a:lnTo>
                  <a:lnTo>
                    <a:pt x="115" y="1420"/>
                  </a:lnTo>
                  <a:lnTo>
                    <a:pt x="114" y="1417"/>
                  </a:lnTo>
                  <a:lnTo>
                    <a:pt x="115" y="1414"/>
                  </a:lnTo>
                  <a:lnTo>
                    <a:pt x="117" y="1412"/>
                  </a:lnTo>
                  <a:lnTo>
                    <a:pt x="112" y="1411"/>
                  </a:lnTo>
                  <a:lnTo>
                    <a:pt x="114" y="1407"/>
                  </a:lnTo>
                  <a:lnTo>
                    <a:pt x="119" y="1404"/>
                  </a:lnTo>
                  <a:lnTo>
                    <a:pt x="119" y="1401"/>
                  </a:lnTo>
                  <a:lnTo>
                    <a:pt x="122" y="1396"/>
                  </a:lnTo>
                  <a:lnTo>
                    <a:pt x="129" y="1394"/>
                  </a:lnTo>
                  <a:lnTo>
                    <a:pt x="129" y="1398"/>
                  </a:lnTo>
                  <a:lnTo>
                    <a:pt x="129" y="1401"/>
                  </a:lnTo>
                  <a:lnTo>
                    <a:pt x="134" y="1404"/>
                  </a:lnTo>
                  <a:lnTo>
                    <a:pt x="137" y="1406"/>
                  </a:lnTo>
                  <a:lnTo>
                    <a:pt x="140" y="1403"/>
                  </a:lnTo>
                  <a:lnTo>
                    <a:pt x="142" y="1399"/>
                  </a:lnTo>
                  <a:lnTo>
                    <a:pt x="145" y="1398"/>
                  </a:lnTo>
                  <a:lnTo>
                    <a:pt x="147" y="1394"/>
                  </a:lnTo>
                  <a:lnTo>
                    <a:pt x="149" y="1390"/>
                  </a:lnTo>
                  <a:lnTo>
                    <a:pt x="150" y="1385"/>
                  </a:lnTo>
                  <a:lnTo>
                    <a:pt x="150" y="1380"/>
                  </a:lnTo>
                  <a:lnTo>
                    <a:pt x="149" y="1382"/>
                  </a:lnTo>
                  <a:lnTo>
                    <a:pt x="145" y="1383"/>
                  </a:lnTo>
                  <a:lnTo>
                    <a:pt x="144" y="1390"/>
                  </a:lnTo>
                  <a:lnTo>
                    <a:pt x="140" y="1390"/>
                  </a:lnTo>
                  <a:lnTo>
                    <a:pt x="137" y="1391"/>
                  </a:lnTo>
                  <a:lnTo>
                    <a:pt x="134" y="1390"/>
                  </a:lnTo>
                  <a:lnTo>
                    <a:pt x="129" y="1390"/>
                  </a:lnTo>
                  <a:lnTo>
                    <a:pt x="122" y="1393"/>
                  </a:lnTo>
                  <a:lnTo>
                    <a:pt x="119" y="1390"/>
                  </a:lnTo>
                  <a:lnTo>
                    <a:pt x="120" y="1385"/>
                  </a:lnTo>
                  <a:lnTo>
                    <a:pt x="119" y="1382"/>
                  </a:lnTo>
                  <a:lnTo>
                    <a:pt x="119" y="1375"/>
                  </a:lnTo>
                  <a:lnTo>
                    <a:pt x="117" y="1365"/>
                  </a:lnTo>
                  <a:lnTo>
                    <a:pt x="115" y="1362"/>
                  </a:lnTo>
                  <a:lnTo>
                    <a:pt x="117" y="1357"/>
                  </a:lnTo>
                  <a:lnTo>
                    <a:pt x="122" y="1361"/>
                  </a:lnTo>
                  <a:lnTo>
                    <a:pt x="124" y="1359"/>
                  </a:lnTo>
                  <a:lnTo>
                    <a:pt x="120" y="1357"/>
                  </a:lnTo>
                  <a:lnTo>
                    <a:pt x="117" y="1351"/>
                  </a:lnTo>
                  <a:lnTo>
                    <a:pt x="120" y="1349"/>
                  </a:lnTo>
                  <a:lnTo>
                    <a:pt x="124" y="1352"/>
                  </a:lnTo>
                  <a:lnTo>
                    <a:pt x="127" y="1351"/>
                  </a:lnTo>
                  <a:lnTo>
                    <a:pt x="130" y="1349"/>
                  </a:lnTo>
                  <a:lnTo>
                    <a:pt x="134" y="1352"/>
                  </a:lnTo>
                  <a:lnTo>
                    <a:pt x="134" y="1349"/>
                  </a:lnTo>
                  <a:lnTo>
                    <a:pt x="135" y="1346"/>
                  </a:lnTo>
                  <a:lnTo>
                    <a:pt x="137" y="1344"/>
                  </a:lnTo>
                  <a:lnTo>
                    <a:pt x="135" y="1343"/>
                  </a:lnTo>
                  <a:lnTo>
                    <a:pt x="130" y="1343"/>
                  </a:lnTo>
                  <a:lnTo>
                    <a:pt x="132" y="1341"/>
                  </a:lnTo>
                  <a:lnTo>
                    <a:pt x="134" y="1339"/>
                  </a:lnTo>
                  <a:lnTo>
                    <a:pt x="137" y="1338"/>
                  </a:lnTo>
                  <a:lnTo>
                    <a:pt x="140" y="1336"/>
                  </a:lnTo>
                  <a:lnTo>
                    <a:pt x="142" y="1333"/>
                  </a:lnTo>
                  <a:lnTo>
                    <a:pt x="147" y="1331"/>
                  </a:lnTo>
                  <a:lnTo>
                    <a:pt x="152" y="1331"/>
                  </a:lnTo>
                  <a:lnTo>
                    <a:pt x="165" y="1333"/>
                  </a:lnTo>
                  <a:lnTo>
                    <a:pt x="168" y="1339"/>
                  </a:lnTo>
                  <a:lnTo>
                    <a:pt x="162" y="1346"/>
                  </a:lnTo>
                  <a:lnTo>
                    <a:pt x="165" y="1348"/>
                  </a:lnTo>
                  <a:lnTo>
                    <a:pt x="168" y="1344"/>
                  </a:lnTo>
                  <a:lnTo>
                    <a:pt x="173" y="1346"/>
                  </a:lnTo>
                  <a:lnTo>
                    <a:pt x="173" y="1341"/>
                  </a:lnTo>
                  <a:lnTo>
                    <a:pt x="177" y="1338"/>
                  </a:lnTo>
                  <a:lnTo>
                    <a:pt x="183" y="1341"/>
                  </a:lnTo>
                  <a:lnTo>
                    <a:pt x="192" y="1344"/>
                  </a:lnTo>
                  <a:lnTo>
                    <a:pt x="193" y="1338"/>
                  </a:lnTo>
                  <a:lnTo>
                    <a:pt x="197" y="1335"/>
                  </a:lnTo>
                  <a:lnTo>
                    <a:pt x="195" y="1333"/>
                  </a:lnTo>
                  <a:lnTo>
                    <a:pt x="192" y="1335"/>
                  </a:lnTo>
                  <a:lnTo>
                    <a:pt x="187" y="1335"/>
                  </a:lnTo>
                  <a:lnTo>
                    <a:pt x="183" y="1333"/>
                  </a:lnTo>
                  <a:lnTo>
                    <a:pt x="182" y="1331"/>
                  </a:lnTo>
                  <a:lnTo>
                    <a:pt x="178" y="1331"/>
                  </a:lnTo>
                  <a:lnTo>
                    <a:pt x="175" y="1328"/>
                  </a:lnTo>
                  <a:lnTo>
                    <a:pt x="178" y="1325"/>
                  </a:lnTo>
                  <a:lnTo>
                    <a:pt x="173" y="1322"/>
                  </a:lnTo>
                  <a:lnTo>
                    <a:pt x="170" y="1323"/>
                  </a:lnTo>
                  <a:lnTo>
                    <a:pt x="167" y="1327"/>
                  </a:lnTo>
                  <a:lnTo>
                    <a:pt x="160" y="1323"/>
                  </a:lnTo>
                  <a:lnTo>
                    <a:pt x="158" y="1320"/>
                  </a:lnTo>
                  <a:lnTo>
                    <a:pt x="163" y="1320"/>
                  </a:lnTo>
                  <a:lnTo>
                    <a:pt x="167" y="1320"/>
                  </a:lnTo>
                  <a:lnTo>
                    <a:pt x="163" y="1317"/>
                  </a:lnTo>
                  <a:lnTo>
                    <a:pt x="162" y="1315"/>
                  </a:lnTo>
                  <a:lnTo>
                    <a:pt x="158" y="1315"/>
                  </a:lnTo>
                  <a:lnTo>
                    <a:pt x="155" y="1318"/>
                  </a:lnTo>
                  <a:lnTo>
                    <a:pt x="154" y="1322"/>
                  </a:lnTo>
                  <a:lnTo>
                    <a:pt x="152" y="1320"/>
                  </a:lnTo>
                  <a:lnTo>
                    <a:pt x="154" y="1317"/>
                  </a:lnTo>
                  <a:lnTo>
                    <a:pt x="157" y="1312"/>
                  </a:lnTo>
                  <a:lnTo>
                    <a:pt x="154" y="1312"/>
                  </a:lnTo>
                  <a:lnTo>
                    <a:pt x="150" y="1314"/>
                  </a:lnTo>
                  <a:lnTo>
                    <a:pt x="150" y="1317"/>
                  </a:lnTo>
                  <a:lnTo>
                    <a:pt x="145" y="1318"/>
                  </a:lnTo>
                  <a:lnTo>
                    <a:pt x="144" y="1317"/>
                  </a:lnTo>
                  <a:lnTo>
                    <a:pt x="145" y="1315"/>
                  </a:lnTo>
                  <a:lnTo>
                    <a:pt x="144" y="1312"/>
                  </a:lnTo>
                  <a:lnTo>
                    <a:pt x="142" y="1312"/>
                  </a:lnTo>
                  <a:lnTo>
                    <a:pt x="139" y="1312"/>
                  </a:lnTo>
                  <a:lnTo>
                    <a:pt x="134" y="1307"/>
                  </a:lnTo>
                  <a:lnTo>
                    <a:pt x="132" y="1305"/>
                  </a:lnTo>
                  <a:lnTo>
                    <a:pt x="129" y="1302"/>
                  </a:lnTo>
                  <a:lnTo>
                    <a:pt x="124" y="1302"/>
                  </a:lnTo>
                  <a:lnTo>
                    <a:pt x="117" y="1304"/>
                  </a:lnTo>
                  <a:lnTo>
                    <a:pt x="112" y="1305"/>
                  </a:lnTo>
                  <a:lnTo>
                    <a:pt x="106" y="1301"/>
                  </a:lnTo>
                  <a:lnTo>
                    <a:pt x="106" y="1304"/>
                  </a:lnTo>
                  <a:lnTo>
                    <a:pt x="104" y="1305"/>
                  </a:lnTo>
                  <a:lnTo>
                    <a:pt x="99" y="1304"/>
                  </a:lnTo>
                  <a:lnTo>
                    <a:pt x="92" y="1304"/>
                  </a:lnTo>
                  <a:lnTo>
                    <a:pt x="86" y="1297"/>
                  </a:lnTo>
                  <a:lnTo>
                    <a:pt x="82" y="1289"/>
                  </a:lnTo>
                  <a:lnTo>
                    <a:pt x="81" y="1280"/>
                  </a:lnTo>
                  <a:lnTo>
                    <a:pt x="79" y="1268"/>
                  </a:lnTo>
                  <a:lnTo>
                    <a:pt x="82" y="1268"/>
                  </a:lnTo>
                  <a:lnTo>
                    <a:pt x="87" y="1270"/>
                  </a:lnTo>
                  <a:lnTo>
                    <a:pt x="91" y="1268"/>
                  </a:lnTo>
                  <a:lnTo>
                    <a:pt x="97" y="1262"/>
                  </a:lnTo>
                  <a:lnTo>
                    <a:pt x="99" y="1263"/>
                  </a:lnTo>
                  <a:lnTo>
                    <a:pt x="102" y="1265"/>
                  </a:lnTo>
                  <a:lnTo>
                    <a:pt x="106" y="1268"/>
                  </a:lnTo>
                  <a:lnTo>
                    <a:pt x="109" y="1273"/>
                  </a:lnTo>
                  <a:lnTo>
                    <a:pt x="111" y="1278"/>
                  </a:lnTo>
                  <a:lnTo>
                    <a:pt x="114" y="1281"/>
                  </a:lnTo>
                  <a:lnTo>
                    <a:pt x="112" y="1286"/>
                  </a:lnTo>
                  <a:lnTo>
                    <a:pt x="114" y="1288"/>
                  </a:lnTo>
                  <a:lnTo>
                    <a:pt x="115" y="1288"/>
                  </a:lnTo>
                  <a:lnTo>
                    <a:pt x="122" y="1289"/>
                  </a:lnTo>
                  <a:lnTo>
                    <a:pt x="125" y="1291"/>
                  </a:lnTo>
                  <a:lnTo>
                    <a:pt x="129" y="1296"/>
                  </a:lnTo>
                  <a:lnTo>
                    <a:pt x="132" y="1291"/>
                  </a:lnTo>
                  <a:lnTo>
                    <a:pt x="130" y="1289"/>
                  </a:lnTo>
                  <a:lnTo>
                    <a:pt x="127" y="1288"/>
                  </a:lnTo>
                  <a:lnTo>
                    <a:pt x="127" y="1286"/>
                  </a:lnTo>
                  <a:lnTo>
                    <a:pt x="129" y="1283"/>
                  </a:lnTo>
                  <a:lnTo>
                    <a:pt x="129" y="1278"/>
                  </a:lnTo>
                  <a:lnTo>
                    <a:pt x="124" y="1272"/>
                  </a:lnTo>
                  <a:lnTo>
                    <a:pt x="127" y="1270"/>
                  </a:lnTo>
                  <a:lnTo>
                    <a:pt x="129" y="1270"/>
                  </a:lnTo>
                  <a:lnTo>
                    <a:pt x="132" y="1270"/>
                  </a:lnTo>
                  <a:lnTo>
                    <a:pt x="135" y="1273"/>
                  </a:lnTo>
                  <a:lnTo>
                    <a:pt x="137" y="1275"/>
                  </a:lnTo>
                  <a:lnTo>
                    <a:pt x="139" y="1280"/>
                  </a:lnTo>
                  <a:lnTo>
                    <a:pt x="140" y="1288"/>
                  </a:lnTo>
                  <a:lnTo>
                    <a:pt x="144" y="1288"/>
                  </a:lnTo>
                  <a:lnTo>
                    <a:pt x="145" y="1289"/>
                  </a:lnTo>
                  <a:lnTo>
                    <a:pt x="145" y="1296"/>
                  </a:lnTo>
                  <a:lnTo>
                    <a:pt x="147" y="1301"/>
                  </a:lnTo>
                  <a:lnTo>
                    <a:pt x="149" y="1296"/>
                  </a:lnTo>
                  <a:lnTo>
                    <a:pt x="150" y="1294"/>
                  </a:lnTo>
                  <a:lnTo>
                    <a:pt x="149" y="1291"/>
                  </a:lnTo>
                  <a:lnTo>
                    <a:pt x="149" y="1288"/>
                  </a:lnTo>
                  <a:lnTo>
                    <a:pt x="147" y="1283"/>
                  </a:lnTo>
                  <a:lnTo>
                    <a:pt x="145" y="1278"/>
                  </a:lnTo>
                  <a:lnTo>
                    <a:pt x="142" y="1276"/>
                  </a:lnTo>
                  <a:lnTo>
                    <a:pt x="139" y="1272"/>
                  </a:lnTo>
                  <a:lnTo>
                    <a:pt x="134" y="1267"/>
                  </a:lnTo>
                  <a:lnTo>
                    <a:pt x="135" y="1262"/>
                  </a:lnTo>
                  <a:lnTo>
                    <a:pt x="144" y="1260"/>
                  </a:lnTo>
                  <a:lnTo>
                    <a:pt x="149" y="1259"/>
                  </a:lnTo>
                  <a:lnTo>
                    <a:pt x="147" y="1257"/>
                  </a:lnTo>
                  <a:lnTo>
                    <a:pt x="142" y="1255"/>
                  </a:lnTo>
                  <a:lnTo>
                    <a:pt x="140" y="1257"/>
                  </a:lnTo>
                  <a:lnTo>
                    <a:pt x="135" y="1257"/>
                  </a:lnTo>
                  <a:lnTo>
                    <a:pt x="132" y="1259"/>
                  </a:lnTo>
                  <a:lnTo>
                    <a:pt x="129" y="1265"/>
                  </a:lnTo>
                  <a:lnTo>
                    <a:pt x="124" y="1267"/>
                  </a:lnTo>
                  <a:lnTo>
                    <a:pt x="120" y="1267"/>
                  </a:lnTo>
                  <a:lnTo>
                    <a:pt x="119" y="1265"/>
                  </a:lnTo>
                  <a:lnTo>
                    <a:pt x="119" y="1262"/>
                  </a:lnTo>
                  <a:lnTo>
                    <a:pt x="120" y="1260"/>
                  </a:lnTo>
                  <a:lnTo>
                    <a:pt x="122" y="1257"/>
                  </a:lnTo>
                  <a:lnTo>
                    <a:pt x="125" y="1255"/>
                  </a:lnTo>
                  <a:lnTo>
                    <a:pt x="127" y="1254"/>
                  </a:lnTo>
                  <a:lnTo>
                    <a:pt x="129" y="1250"/>
                  </a:lnTo>
                  <a:lnTo>
                    <a:pt x="130" y="1246"/>
                  </a:lnTo>
                  <a:lnTo>
                    <a:pt x="130" y="1241"/>
                  </a:lnTo>
                  <a:lnTo>
                    <a:pt x="134" y="1239"/>
                  </a:lnTo>
                  <a:lnTo>
                    <a:pt x="139" y="1241"/>
                  </a:lnTo>
                  <a:lnTo>
                    <a:pt x="145" y="1241"/>
                  </a:lnTo>
                  <a:lnTo>
                    <a:pt x="149" y="1247"/>
                  </a:lnTo>
                  <a:lnTo>
                    <a:pt x="154" y="1250"/>
                  </a:lnTo>
                  <a:lnTo>
                    <a:pt x="158" y="1250"/>
                  </a:lnTo>
                  <a:lnTo>
                    <a:pt x="157" y="1249"/>
                  </a:lnTo>
                  <a:lnTo>
                    <a:pt x="154" y="1247"/>
                  </a:lnTo>
                  <a:lnTo>
                    <a:pt x="150" y="1242"/>
                  </a:lnTo>
                  <a:lnTo>
                    <a:pt x="150" y="1239"/>
                  </a:lnTo>
                  <a:lnTo>
                    <a:pt x="154" y="1238"/>
                  </a:lnTo>
                  <a:lnTo>
                    <a:pt x="158" y="1241"/>
                  </a:lnTo>
                  <a:lnTo>
                    <a:pt x="165" y="1242"/>
                  </a:lnTo>
                  <a:lnTo>
                    <a:pt x="172" y="1242"/>
                  </a:lnTo>
                  <a:lnTo>
                    <a:pt x="172" y="1241"/>
                  </a:lnTo>
                  <a:lnTo>
                    <a:pt x="172" y="1238"/>
                  </a:lnTo>
                  <a:lnTo>
                    <a:pt x="170" y="1238"/>
                  </a:lnTo>
                  <a:lnTo>
                    <a:pt x="167" y="1238"/>
                  </a:lnTo>
                  <a:lnTo>
                    <a:pt x="165" y="1238"/>
                  </a:lnTo>
                  <a:lnTo>
                    <a:pt x="162" y="1236"/>
                  </a:lnTo>
                  <a:lnTo>
                    <a:pt x="158" y="1233"/>
                  </a:lnTo>
                  <a:lnTo>
                    <a:pt x="154" y="1233"/>
                  </a:lnTo>
                  <a:lnTo>
                    <a:pt x="149" y="1234"/>
                  </a:lnTo>
                  <a:lnTo>
                    <a:pt x="142" y="1236"/>
                  </a:lnTo>
                  <a:lnTo>
                    <a:pt x="139" y="1233"/>
                  </a:lnTo>
                  <a:lnTo>
                    <a:pt x="139" y="1228"/>
                  </a:lnTo>
                  <a:lnTo>
                    <a:pt x="139" y="1225"/>
                  </a:lnTo>
                  <a:lnTo>
                    <a:pt x="135" y="1226"/>
                  </a:lnTo>
                  <a:lnTo>
                    <a:pt x="134" y="1228"/>
                  </a:lnTo>
                  <a:lnTo>
                    <a:pt x="134" y="1231"/>
                  </a:lnTo>
                  <a:lnTo>
                    <a:pt x="132" y="1234"/>
                  </a:lnTo>
                  <a:lnTo>
                    <a:pt x="129" y="1234"/>
                  </a:lnTo>
                  <a:lnTo>
                    <a:pt x="124" y="1234"/>
                  </a:lnTo>
                  <a:lnTo>
                    <a:pt x="120" y="1231"/>
                  </a:lnTo>
                  <a:lnTo>
                    <a:pt x="114" y="1229"/>
                  </a:lnTo>
                  <a:lnTo>
                    <a:pt x="109" y="1229"/>
                  </a:lnTo>
                  <a:lnTo>
                    <a:pt x="109" y="1226"/>
                  </a:lnTo>
                  <a:lnTo>
                    <a:pt x="111" y="1221"/>
                  </a:lnTo>
                  <a:lnTo>
                    <a:pt x="109" y="1215"/>
                  </a:lnTo>
                  <a:lnTo>
                    <a:pt x="104" y="1210"/>
                  </a:lnTo>
                  <a:lnTo>
                    <a:pt x="102" y="1205"/>
                  </a:lnTo>
                  <a:lnTo>
                    <a:pt x="104" y="1202"/>
                  </a:lnTo>
                  <a:lnTo>
                    <a:pt x="111" y="1202"/>
                  </a:lnTo>
                  <a:lnTo>
                    <a:pt x="114" y="1205"/>
                  </a:lnTo>
                  <a:lnTo>
                    <a:pt x="117" y="1207"/>
                  </a:lnTo>
                  <a:lnTo>
                    <a:pt x="117" y="1212"/>
                  </a:lnTo>
                  <a:lnTo>
                    <a:pt x="122" y="1218"/>
                  </a:lnTo>
                  <a:lnTo>
                    <a:pt x="124" y="1218"/>
                  </a:lnTo>
                  <a:lnTo>
                    <a:pt x="129" y="1216"/>
                  </a:lnTo>
                  <a:lnTo>
                    <a:pt x="134" y="1216"/>
                  </a:lnTo>
                  <a:lnTo>
                    <a:pt x="137" y="1213"/>
                  </a:lnTo>
                  <a:lnTo>
                    <a:pt x="142" y="1208"/>
                  </a:lnTo>
                  <a:lnTo>
                    <a:pt x="149" y="1210"/>
                  </a:lnTo>
                  <a:lnTo>
                    <a:pt x="152" y="1213"/>
                  </a:lnTo>
                  <a:lnTo>
                    <a:pt x="155" y="1215"/>
                  </a:lnTo>
                  <a:lnTo>
                    <a:pt x="157" y="1220"/>
                  </a:lnTo>
                  <a:lnTo>
                    <a:pt x="160" y="1225"/>
                  </a:lnTo>
                  <a:lnTo>
                    <a:pt x="167" y="1228"/>
                  </a:lnTo>
                  <a:lnTo>
                    <a:pt x="172" y="1231"/>
                  </a:lnTo>
                  <a:lnTo>
                    <a:pt x="173" y="1228"/>
                  </a:lnTo>
                  <a:lnTo>
                    <a:pt x="178" y="1225"/>
                  </a:lnTo>
                  <a:lnTo>
                    <a:pt x="175" y="1223"/>
                  </a:lnTo>
                  <a:lnTo>
                    <a:pt x="178" y="1220"/>
                  </a:lnTo>
                  <a:lnTo>
                    <a:pt x="177" y="1218"/>
                  </a:lnTo>
                  <a:lnTo>
                    <a:pt x="172" y="1220"/>
                  </a:lnTo>
                  <a:lnTo>
                    <a:pt x="168" y="1221"/>
                  </a:lnTo>
                  <a:lnTo>
                    <a:pt x="165" y="1223"/>
                  </a:lnTo>
                  <a:lnTo>
                    <a:pt x="162" y="1220"/>
                  </a:lnTo>
                  <a:lnTo>
                    <a:pt x="160" y="1215"/>
                  </a:lnTo>
                  <a:lnTo>
                    <a:pt x="165" y="1215"/>
                  </a:lnTo>
                  <a:lnTo>
                    <a:pt x="170" y="1212"/>
                  </a:lnTo>
                  <a:lnTo>
                    <a:pt x="165" y="1208"/>
                  </a:lnTo>
                  <a:lnTo>
                    <a:pt x="162" y="1210"/>
                  </a:lnTo>
                  <a:lnTo>
                    <a:pt x="155" y="1210"/>
                  </a:lnTo>
                  <a:lnTo>
                    <a:pt x="152" y="1205"/>
                  </a:lnTo>
                  <a:lnTo>
                    <a:pt x="154" y="1200"/>
                  </a:lnTo>
                  <a:lnTo>
                    <a:pt x="157" y="1195"/>
                  </a:lnTo>
                  <a:lnTo>
                    <a:pt x="163" y="1200"/>
                  </a:lnTo>
                  <a:lnTo>
                    <a:pt x="172" y="1202"/>
                  </a:lnTo>
                  <a:lnTo>
                    <a:pt x="172" y="1199"/>
                  </a:lnTo>
                  <a:lnTo>
                    <a:pt x="168" y="1195"/>
                  </a:lnTo>
                  <a:lnTo>
                    <a:pt x="165" y="1192"/>
                  </a:lnTo>
                  <a:lnTo>
                    <a:pt x="165" y="1189"/>
                  </a:lnTo>
                  <a:lnTo>
                    <a:pt x="165" y="1186"/>
                  </a:lnTo>
                  <a:lnTo>
                    <a:pt x="162" y="1181"/>
                  </a:lnTo>
                  <a:lnTo>
                    <a:pt x="163" y="1179"/>
                  </a:lnTo>
                  <a:lnTo>
                    <a:pt x="167" y="1178"/>
                  </a:lnTo>
                  <a:lnTo>
                    <a:pt x="168" y="1181"/>
                  </a:lnTo>
                  <a:lnTo>
                    <a:pt x="170" y="1179"/>
                  </a:lnTo>
                  <a:lnTo>
                    <a:pt x="168" y="1176"/>
                  </a:lnTo>
                  <a:lnTo>
                    <a:pt x="168" y="1173"/>
                  </a:lnTo>
                  <a:lnTo>
                    <a:pt x="170" y="1171"/>
                  </a:lnTo>
                  <a:lnTo>
                    <a:pt x="173" y="1171"/>
                  </a:lnTo>
                  <a:lnTo>
                    <a:pt x="178" y="1173"/>
                  </a:lnTo>
                  <a:lnTo>
                    <a:pt x="183" y="1178"/>
                  </a:lnTo>
                  <a:lnTo>
                    <a:pt x="185" y="1173"/>
                  </a:lnTo>
                  <a:lnTo>
                    <a:pt x="183" y="1171"/>
                  </a:lnTo>
                  <a:lnTo>
                    <a:pt x="182" y="1170"/>
                  </a:lnTo>
                  <a:lnTo>
                    <a:pt x="177" y="1166"/>
                  </a:lnTo>
                  <a:lnTo>
                    <a:pt x="172" y="1163"/>
                  </a:lnTo>
                  <a:lnTo>
                    <a:pt x="173" y="1160"/>
                  </a:lnTo>
                  <a:lnTo>
                    <a:pt x="175" y="1158"/>
                  </a:lnTo>
                  <a:lnTo>
                    <a:pt x="178" y="1157"/>
                  </a:lnTo>
                  <a:lnTo>
                    <a:pt x="182" y="1158"/>
                  </a:lnTo>
                  <a:lnTo>
                    <a:pt x="197" y="1161"/>
                  </a:lnTo>
                  <a:lnTo>
                    <a:pt x="201" y="1160"/>
                  </a:lnTo>
                  <a:lnTo>
                    <a:pt x="201" y="1158"/>
                  </a:lnTo>
                  <a:lnTo>
                    <a:pt x="198" y="1158"/>
                  </a:lnTo>
                  <a:lnTo>
                    <a:pt x="195" y="1158"/>
                  </a:lnTo>
                  <a:lnTo>
                    <a:pt x="190" y="1157"/>
                  </a:lnTo>
                  <a:lnTo>
                    <a:pt x="182" y="1153"/>
                  </a:lnTo>
                  <a:lnTo>
                    <a:pt x="182" y="1150"/>
                  </a:lnTo>
                  <a:lnTo>
                    <a:pt x="185" y="1147"/>
                  </a:lnTo>
                  <a:lnTo>
                    <a:pt x="188" y="1144"/>
                  </a:lnTo>
                  <a:lnTo>
                    <a:pt x="187" y="1142"/>
                  </a:lnTo>
                  <a:lnTo>
                    <a:pt x="183" y="1142"/>
                  </a:lnTo>
                  <a:lnTo>
                    <a:pt x="180" y="1142"/>
                  </a:lnTo>
                  <a:lnTo>
                    <a:pt x="180" y="1139"/>
                  </a:lnTo>
                  <a:lnTo>
                    <a:pt x="180" y="1136"/>
                  </a:lnTo>
                  <a:lnTo>
                    <a:pt x="183" y="1132"/>
                  </a:lnTo>
                  <a:lnTo>
                    <a:pt x="183" y="1129"/>
                  </a:lnTo>
                  <a:lnTo>
                    <a:pt x="190" y="1126"/>
                  </a:lnTo>
                  <a:lnTo>
                    <a:pt x="193" y="1123"/>
                  </a:lnTo>
                  <a:lnTo>
                    <a:pt x="192" y="1121"/>
                  </a:lnTo>
                  <a:lnTo>
                    <a:pt x="188" y="1121"/>
                  </a:lnTo>
                  <a:lnTo>
                    <a:pt x="187" y="1118"/>
                  </a:lnTo>
                  <a:lnTo>
                    <a:pt x="188" y="1113"/>
                  </a:lnTo>
                  <a:lnTo>
                    <a:pt x="185" y="1111"/>
                  </a:lnTo>
                  <a:lnTo>
                    <a:pt x="182" y="1113"/>
                  </a:lnTo>
                  <a:lnTo>
                    <a:pt x="182" y="1116"/>
                  </a:lnTo>
                  <a:lnTo>
                    <a:pt x="183" y="1121"/>
                  </a:lnTo>
                  <a:lnTo>
                    <a:pt x="183" y="1124"/>
                  </a:lnTo>
                  <a:lnTo>
                    <a:pt x="178" y="1127"/>
                  </a:lnTo>
                  <a:lnTo>
                    <a:pt x="175" y="1132"/>
                  </a:lnTo>
                  <a:lnTo>
                    <a:pt x="170" y="1132"/>
                  </a:lnTo>
                  <a:lnTo>
                    <a:pt x="172" y="1136"/>
                  </a:lnTo>
                  <a:lnTo>
                    <a:pt x="170" y="1139"/>
                  </a:lnTo>
                  <a:lnTo>
                    <a:pt x="167" y="1140"/>
                  </a:lnTo>
                  <a:lnTo>
                    <a:pt x="165" y="1140"/>
                  </a:lnTo>
                  <a:lnTo>
                    <a:pt x="162" y="1137"/>
                  </a:lnTo>
                  <a:lnTo>
                    <a:pt x="157" y="1137"/>
                  </a:lnTo>
                  <a:lnTo>
                    <a:pt x="155" y="1132"/>
                  </a:lnTo>
                  <a:lnTo>
                    <a:pt x="154" y="1127"/>
                  </a:lnTo>
                  <a:lnTo>
                    <a:pt x="152" y="1129"/>
                  </a:lnTo>
                  <a:lnTo>
                    <a:pt x="152" y="1131"/>
                  </a:lnTo>
                  <a:lnTo>
                    <a:pt x="150" y="1131"/>
                  </a:lnTo>
                  <a:lnTo>
                    <a:pt x="149" y="1132"/>
                  </a:lnTo>
                  <a:lnTo>
                    <a:pt x="147" y="1134"/>
                  </a:lnTo>
                  <a:lnTo>
                    <a:pt x="142" y="1134"/>
                  </a:lnTo>
                  <a:lnTo>
                    <a:pt x="139" y="1137"/>
                  </a:lnTo>
                  <a:lnTo>
                    <a:pt x="137" y="1140"/>
                  </a:lnTo>
                  <a:lnTo>
                    <a:pt x="134" y="1144"/>
                  </a:lnTo>
                  <a:lnTo>
                    <a:pt x="129" y="1145"/>
                  </a:lnTo>
                  <a:lnTo>
                    <a:pt x="122" y="1144"/>
                  </a:lnTo>
                  <a:lnTo>
                    <a:pt x="122" y="1140"/>
                  </a:lnTo>
                  <a:lnTo>
                    <a:pt x="125" y="1137"/>
                  </a:lnTo>
                  <a:lnTo>
                    <a:pt x="127" y="1137"/>
                  </a:lnTo>
                  <a:lnTo>
                    <a:pt x="127" y="1132"/>
                  </a:lnTo>
                  <a:lnTo>
                    <a:pt x="129" y="1132"/>
                  </a:lnTo>
                  <a:lnTo>
                    <a:pt x="132" y="1131"/>
                  </a:lnTo>
                  <a:lnTo>
                    <a:pt x="134" y="1127"/>
                  </a:lnTo>
                  <a:lnTo>
                    <a:pt x="134" y="1126"/>
                  </a:lnTo>
                  <a:lnTo>
                    <a:pt x="132" y="1116"/>
                  </a:lnTo>
                  <a:lnTo>
                    <a:pt x="130" y="1115"/>
                  </a:lnTo>
                  <a:lnTo>
                    <a:pt x="125" y="1110"/>
                  </a:lnTo>
                  <a:lnTo>
                    <a:pt x="124" y="1103"/>
                  </a:lnTo>
                  <a:lnTo>
                    <a:pt x="125" y="1100"/>
                  </a:lnTo>
                  <a:lnTo>
                    <a:pt x="127" y="1097"/>
                  </a:lnTo>
                  <a:lnTo>
                    <a:pt x="130" y="1095"/>
                  </a:lnTo>
                  <a:lnTo>
                    <a:pt x="134" y="1092"/>
                  </a:lnTo>
                  <a:lnTo>
                    <a:pt x="137" y="1090"/>
                  </a:lnTo>
                  <a:lnTo>
                    <a:pt x="142" y="1090"/>
                  </a:lnTo>
                  <a:lnTo>
                    <a:pt x="145" y="1092"/>
                  </a:lnTo>
                  <a:lnTo>
                    <a:pt x="149" y="1092"/>
                  </a:lnTo>
                  <a:lnTo>
                    <a:pt x="154" y="1089"/>
                  </a:lnTo>
                  <a:lnTo>
                    <a:pt x="158" y="1089"/>
                  </a:lnTo>
                  <a:lnTo>
                    <a:pt x="157" y="1094"/>
                  </a:lnTo>
                  <a:lnTo>
                    <a:pt x="157" y="1098"/>
                  </a:lnTo>
                  <a:lnTo>
                    <a:pt x="158" y="1103"/>
                  </a:lnTo>
                  <a:lnTo>
                    <a:pt x="160" y="1108"/>
                  </a:lnTo>
                  <a:lnTo>
                    <a:pt x="165" y="1113"/>
                  </a:lnTo>
                  <a:lnTo>
                    <a:pt x="168" y="1111"/>
                  </a:lnTo>
                  <a:lnTo>
                    <a:pt x="167" y="1110"/>
                  </a:lnTo>
                  <a:lnTo>
                    <a:pt x="165" y="1108"/>
                  </a:lnTo>
                  <a:lnTo>
                    <a:pt x="163" y="1105"/>
                  </a:lnTo>
                  <a:lnTo>
                    <a:pt x="162" y="1103"/>
                  </a:lnTo>
                  <a:lnTo>
                    <a:pt x="160" y="1098"/>
                  </a:lnTo>
                  <a:lnTo>
                    <a:pt x="160" y="1097"/>
                  </a:lnTo>
                  <a:lnTo>
                    <a:pt x="162" y="1095"/>
                  </a:lnTo>
                  <a:lnTo>
                    <a:pt x="165" y="1094"/>
                  </a:lnTo>
                  <a:lnTo>
                    <a:pt x="170" y="1092"/>
                  </a:lnTo>
                  <a:lnTo>
                    <a:pt x="173" y="1097"/>
                  </a:lnTo>
                  <a:lnTo>
                    <a:pt x="175" y="1102"/>
                  </a:lnTo>
                  <a:lnTo>
                    <a:pt x="180" y="1103"/>
                  </a:lnTo>
                  <a:lnTo>
                    <a:pt x="180" y="1100"/>
                  </a:lnTo>
                  <a:lnTo>
                    <a:pt x="178" y="1097"/>
                  </a:lnTo>
                  <a:lnTo>
                    <a:pt x="175" y="1094"/>
                  </a:lnTo>
                  <a:lnTo>
                    <a:pt x="173" y="1090"/>
                  </a:lnTo>
                  <a:lnTo>
                    <a:pt x="175" y="1087"/>
                  </a:lnTo>
                  <a:lnTo>
                    <a:pt x="178" y="1087"/>
                  </a:lnTo>
                  <a:lnTo>
                    <a:pt x="182" y="1089"/>
                  </a:lnTo>
                  <a:lnTo>
                    <a:pt x="185" y="1089"/>
                  </a:lnTo>
                  <a:lnTo>
                    <a:pt x="183" y="1085"/>
                  </a:lnTo>
                  <a:lnTo>
                    <a:pt x="182" y="1084"/>
                  </a:lnTo>
                  <a:lnTo>
                    <a:pt x="178" y="1082"/>
                  </a:lnTo>
                  <a:lnTo>
                    <a:pt x="175" y="1081"/>
                  </a:lnTo>
                  <a:lnTo>
                    <a:pt x="178" y="1081"/>
                  </a:lnTo>
                  <a:lnTo>
                    <a:pt x="180" y="1079"/>
                  </a:lnTo>
                  <a:lnTo>
                    <a:pt x="182" y="1077"/>
                  </a:lnTo>
                  <a:lnTo>
                    <a:pt x="183" y="1076"/>
                  </a:lnTo>
                  <a:lnTo>
                    <a:pt x="185" y="1072"/>
                  </a:lnTo>
                  <a:lnTo>
                    <a:pt x="187" y="1071"/>
                  </a:lnTo>
                  <a:lnTo>
                    <a:pt x="190" y="1069"/>
                  </a:lnTo>
                  <a:lnTo>
                    <a:pt x="195" y="1066"/>
                  </a:lnTo>
                  <a:lnTo>
                    <a:pt x="201" y="1063"/>
                  </a:lnTo>
                  <a:lnTo>
                    <a:pt x="200" y="1060"/>
                  </a:lnTo>
                  <a:lnTo>
                    <a:pt x="197" y="1060"/>
                  </a:lnTo>
                  <a:lnTo>
                    <a:pt x="195" y="1060"/>
                  </a:lnTo>
                  <a:lnTo>
                    <a:pt x="192" y="1061"/>
                  </a:lnTo>
                  <a:lnTo>
                    <a:pt x="190" y="1063"/>
                  </a:lnTo>
                  <a:lnTo>
                    <a:pt x="187" y="1063"/>
                  </a:lnTo>
                  <a:lnTo>
                    <a:pt x="188" y="1060"/>
                  </a:lnTo>
                  <a:lnTo>
                    <a:pt x="190" y="1058"/>
                  </a:lnTo>
                  <a:lnTo>
                    <a:pt x="192" y="1055"/>
                  </a:lnTo>
                  <a:lnTo>
                    <a:pt x="195" y="1051"/>
                  </a:lnTo>
                  <a:lnTo>
                    <a:pt x="200" y="1050"/>
                  </a:lnTo>
                  <a:lnTo>
                    <a:pt x="201" y="1048"/>
                  </a:lnTo>
                  <a:lnTo>
                    <a:pt x="203" y="1047"/>
                  </a:lnTo>
                  <a:lnTo>
                    <a:pt x="203" y="1042"/>
                  </a:lnTo>
                  <a:lnTo>
                    <a:pt x="205" y="1037"/>
                  </a:lnTo>
                  <a:lnTo>
                    <a:pt x="203" y="1032"/>
                  </a:lnTo>
                  <a:lnTo>
                    <a:pt x="203" y="1029"/>
                  </a:lnTo>
                  <a:lnTo>
                    <a:pt x="203" y="1024"/>
                  </a:lnTo>
                  <a:lnTo>
                    <a:pt x="200" y="1021"/>
                  </a:lnTo>
                  <a:lnTo>
                    <a:pt x="197" y="1022"/>
                  </a:lnTo>
                  <a:lnTo>
                    <a:pt x="197" y="1024"/>
                  </a:lnTo>
                  <a:lnTo>
                    <a:pt x="197" y="1026"/>
                  </a:lnTo>
                  <a:lnTo>
                    <a:pt x="198" y="1027"/>
                  </a:lnTo>
                  <a:lnTo>
                    <a:pt x="197" y="1030"/>
                  </a:lnTo>
                  <a:lnTo>
                    <a:pt x="197" y="1034"/>
                  </a:lnTo>
                  <a:lnTo>
                    <a:pt x="195" y="1037"/>
                  </a:lnTo>
                  <a:lnTo>
                    <a:pt x="193" y="1040"/>
                  </a:lnTo>
                  <a:lnTo>
                    <a:pt x="193" y="1043"/>
                  </a:lnTo>
                  <a:lnTo>
                    <a:pt x="190" y="1048"/>
                  </a:lnTo>
                  <a:lnTo>
                    <a:pt x="188" y="1051"/>
                  </a:lnTo>
                  <a:lnTo>
                    <a:pt x="185" y="1055"/>
                  </a:lnTo>
                  <a:lnTo>
                    <a:pt x="182" y="1060"/>
                  </a:lnTo>
                  <a:lnTo>
                    <a:pt x="178" y="1064"/>
                  </a:lnTo>
                  <a:lnTo>
                    <a:pt x="175" y="1068"/>
                  </a:lnTo>
                  <a:lnTo>
                    <a:pt x="172" y="1072"/>
                  </a:lnTo>
                  <a:lnTo>
                    <a:pt x="168" y="1076"/>
                  </a:lnTo>
                  <a:lnTo>
                    <a:pt x="167" y="1077"/>
                  </a:lnTo>
                  <a:lnTo>
                    <a:pt x="163" y="1079"/>
                  </a:lnTo>
                  <a:lnTo>
                    <a:pt x="158" y="1077"/>
                  </a:lnTo>
                  <a:lnTo>
                    <a:pt x="158" y="1076"/>
                  </a:lnTo>
                  <a:lnTo>
                    <a:pt x="158" y="1072"/>
                  </a:lnTo>
                  <a:lnTo>
                    <a:pt x="158" y="1069"/>
                  </a:lnTo>
                  <a:lnTo>
                    <a:pt x="157" y="1068"/>
                  </a:lnTo>
                  <a:lnTo>
                    <a:pt x="155" y="1064"/>
                  </a:lnTo>
                  <a:lnTo>
                    <a:pt x="155" y="1063"/>
                  </a:lnTo>
                  <a:lnTo>
                    <a:pt x="154" y="1061"/>
                  </a:lnTo>
                  <a:lnTo>
                    <a:pt x="150" y="1058"/>
                  </a:lnTo>
                  <a:lnTo>
                    <a:pt x="147" y="1053"/>
                  </a:lnTo>
                  <a:lnTo>
                    <a:pt x="150" y="1048"/>
                  </a:lnTo>
                  <a:lnTo>
                    <a:pt x="154" y="1045"/>
                  </a:lnTo>
                  <a:lnTo>
                    <a:pt x="152" y="1043"/>
                  </a:lnTo>
                  <a:lnTo>
                    <a:pt x="150" y="1043"/>
                  </a:lnTo>
                  <a:lnTo>
                    <a:pt x="147" y="1043"/>
                  </a:lnTo>
                  <a:lnTo>
                    <a:pt x="144" y="1042"/>
                  </a:lnTo>
                  <a:lnTo>
                    <a:pt x="142" y="1040"/>
                  </a:lnTo>
                  <a:lnTo>
                    <a:pt x="140" y="1035"/>
                  </a:lnTo>
                  <a:lnTo>
                    <a:pt x="142" y="1032"/>
                  </a:lnTo>
                  <a:lnTo>
                    <a:pt x="140" y="1026"/>
                  </a:lnTo>
                  <a:lnTo>
                    <a:pt x="137" y="1024"/>
                  </a:lnTo>
                  <a:lnTo>
                    <a:pt x="137" y="1019"/>
                  </a:lnTo>
                  <a:lnTo>
                    <a:pt x="139" y="1017"/>
                  </a:lnTo>
                  <a:lnTo>
                    <a:pt x="140" y="1016"/>
                  </a:lnTo>
                  <a:lnTo>
                    <a:pt x="144" y="1016"/>
                  </a:lnTo>
                  <a:lnTo>
                    <a:pt x="147" y="1016"/>
                  </a:lnTo>
                  <a:lnTo>
                    <a:pt x="150" y="1017"/>
                  </a:lnTo>
                  <a:lnTo>
                    <a:pt x="154" y="1016"/>
                  </a:lnTo>
                  <a:lnTo>
                    <a:pt x="157" y="1017"/>
                  </a:lnTo>
                  <a:lnTo>
                    <a:pt x="160" y="1021"/>
                  </a:lnTo>
                  <a:lnTo>
                    <a:pt x="163" y="1021"/>
                  </a:lnTo>
                  <a:lnTo>
                    <a:pt x="167" y="1019"/>
                  </a:lnTo>
                  <a:lnTo>
                    <a:pt x="165" y="1017"/>
                  </a:lnTo>
                  <a:lnTo>
                    <a:pt x="162" y="1017"/>
                  </a:lnTo>
                  <a:lnTo>
                    <a:pt x="162" y="1014"/>
                  </a:lnTo>
                  <a:lnTo>
                    <a:pt x="162" y="1011"/>
                  </a:lnTo>
                  <a:lnTo>
                    <a:pt x="162" y="1009"/>
                  </a:lnTo>
                  <a:lnTo>
                    <a:pt x="163" y="1008"/>
                  </a:lnTo>
                  <a:lnTo>
                    <a:pt x="167" y="1006"/>
                  </a:lnTo>
                  <a:lnTo>
                    <a:pt x="170" y="1008"/>
                  </a:lnTo>
                  <a:lnTo>
                    <a:pt x="173" y="1006"/>
                  </a:lnTo>
                  <a:lnTo>
                    <a:pt x="173" y="1005"/>
                  </a:lnTo>
                  <a:lnTo>
                    <a:pt x="172" y="1003"/>
                  </a:lnTo>
                  <a:lnTo>
                    <a:pt x="170" y="1005"/>
                  </a:lnTo>
                  <a:lnTo>
                    <a:pt x="167" y="1005"/>
                  </a:lnTo>
                  <a:lnTo>
                    <a:pt x="163" y="1003"/>
                  </a:lnTo>
                  <a:lnTo>
                    <a:pt x="162" y="1005"/>
                  </a:lnTo>
                  <a:lnTo>
                    <a:pt x="160" y="1008"/>
                  </a:lnTo>
                  <a:lnTo>
                    <a:pt x="158" y="1009"/>
                  </a:lnTo>
                  <a:lnTo>
                    <a:pt x="157" y="1011"/>
                  </a:lnTo>
                  <a:lnTo>
                    <a:pt x="154" y="1011"/>
                  </a:lnTo>
                  <a:lnTo>
                    <a:pt x="149" y="1006"/>
                  </a:lnTo>
                  <a:lnTo>
                    <a:pt x="149" y="1003"/>
                  </a:lnTo>
                  <a:lnTo>
                    <a:pt x="149" y="1001"/>
                  </a:lnTo>
                  <a:lnTo>
                    <a:pt x="150" y="996"/>
                  </a:lnTo>
                  <a:lnTo>
                    <a:pt x="154" y="995"/>
                  </a:lnTo>
                  <a:lnTo>
                    <a:pt x="157" y="990"/>
                  </a:lnTo>
                  <a:lnTo>
                    <a:pt x="160" y="985"/>
                  </a:lnTo>
                  <a:lnTo>
                    <a:pt x="163" y="982"/>
                  </a:lnTo>
                  <a:lnTo>
                    <a:pt x="170" y="982"/>
                  </a:lnTo>
                  <a:lnTo>
                    <a:pt x="175" y="982"/>
                  </a:lnTo>
                  <a:lnTo>
                    <a:pt x="175" y="983"/>
                  </a:lnTo>
                  <a:lnTo>
                    <a:pt x="177" y="985"/>
                  </a:lnTo>
                  <a:lnTo>
                    <a:pt x="178" y="987"/>
                  </a:lnTo>
                  <a:lnTo>
                    <a:pt x="178" y="990"/>
                  </a:lnTo>
                  <a:lnTo>
                    <a:pt x="178" y="996"/>
                  </a:lnTo>
                  <a:lnTo>
                    <a:pt x="180" y="1001"/>
                  </a:lnTo>
                  <a:lnTo>
                    <a:pt x="183" y="1005"/>
                  </a:lnTo>
                  <a:lnTo>
                    <a:pt x="187" y="1005"/>
                  </a:lnTo>
                  <a:lnTo>
                    <a:pt x="192" y="1005"/>
                  </a:lnTo>
                  <a:lnTo>
                    <a:pt x="195" y="1003"/>
                  </a:lnTo>
                  <a:lnTo>
                    <a:pt x="197" y="1000"/>
                  </a:lnTo>
                  <a:lnTo>
                    <a:pt x="198" y="998"/>
                  </a:lnTo>
                  <a:lnTo>
                    <a:pt x="200" y="996"/>
                  </a:lnTo>
                  <a:lnTo>
                    <a:pt x="205" y="998"/>
                  </a:lnTo>
                  <a:lnTo>
                    <a:pt x="205" y="995"/>
                  </a:lnTo>
                  <a:lnTo>
                    <a:pt x="208" y="995"/>
                  </a:lnTo>
                  <a:lnTo>
                    <a:pt x="211" y="996"/>
                  </a:lnTo>
                  <a:lnTo>
                    <a:pt x="213" y="1000"/>
                  </a:lnTo>
                  <a:lnTo>
                    <a:pt x="215" y="1003"/>
                  </a:lnTo>
                  <a:lnTo>
                    <a:pt x="216" y="1000"/>
                  </a:lnTo>
                  <a:lnTo>
                    <a:pt x="216" y="996"/>
                  </a:lnTo>
                  <a:lnTo>
                    <a:pt x="216" y="995"/>
                  </a:lnTo>
                  <a:lnTo>
                    <a:pt x="218" y="993"/>
                  </a:lnTo>
                  <a:lnTo>
                    <a:pt x="221" y="993"/>
                  </a:lnTo>
                  <a:lnTo>
                    <a:pt x="221" y="988"/>
                  </a:lnTo>
                  <a:lnTo>
                    <a:pt x="223" y="987"/>
                  </a:lnTo>
                  <a:lnTo>
                    <a:pt x="226" y="987"/>
                  </a:lnTo>
                  <a:lnTo>
                    <a:pt x="223" y="985"/>
                  </a:lnTo>
                  <a:lnTo>
                    <a:pt x="221" y="985"/>
                  </a:lnTo>
                  <a:lnTo>
                    <a:pt x="218" y="988"/>
                  </a:lnTo>
                  <a:lnTo>
                    <a:pt x="216" y="988"/>
                  </a:lnTo>
                  <a:lnTo>
                    <a:pt x="215" y="988"/>
                  </a:lnTo>
                  <a:lnTo>
                    <a:pt x="211" y="992"/>
                  </a:lnTo>
                  <a:lnTo>
                    <a:pt x="210" y="990"/>
                  </a:lnTo>
                  <a:lnTo>
                    <a:pt x="208" y="988"/>
                  </a:lnTo>
                  <a:lnTo>
                    <a:pt x="205" y="987"/>
                  </a:lnTo>
                  <a:lnTo>
                    <a:pt x="203" y="987"/>
                  </a:lnTo>
                  <a:lnTo>
                    <a:pt x="198" y="990"/>
                  </a:lnTo>
                  <a:lnTo>
                    <a:pt x="197" y="992"/>
                  </a:lnTo>
                  <a:lnTo>
                    <a:pt x="193" y="995"/>
                  </a:lnTo>
                  <a:lnTo>
                    <a:pt x="190" y="996"/>
                  </a:lnTo>
                  <a:lnTo>
                    <a:pt x="187" y="1000"/>
                  </a:lnTo>
                  <a:lnTo>
                    <a:pt x="185" y="998"/>
                  </a:lnTo>
                  <a:lnTo>
                    <a:pt x="182" y="995"/>
                  </a:lnTo>
                  <a:lnTo>
                    <a:pt x="182" y="993"/>
                  </a:lnTo>
                  <a:lnTo>
                    <a:pt x="182" y="988"/>
                  </a:lnTo>
                  <a:lnTo>
                    <a:pt x="182" y="987"/>
                  </a:lnTo>
                  <a:lnTo>
                    <a:pt x="183" y="985"/>
                  </a:lnTo>
                  <a:lnTo>
                    <a:pt x="185" y="982"/>
                  </a:lnTo>
                  <a:lnTo>
                    <a:pt x="187" y="979"/>
                  </a:lnTo>
                  <a:lnTo>
                    <a:pt x="190" y="977"/>
                  </a:lnTo>
                  <a:lnTo>
                    <a:pt x="192" y="971"/>
                  </a:lnTo>
                  <a:lnTo>
                    <a:pt x="193" y="967"/>
                  </a:lnTo>
                  <a:lnTo>
                    <a:pt x="195" y="964"/>
                  </a:lnTo>
                  <a:lnTo>
                    <a:pt x="197" y="964"/>
                  </a:lnTo>
                  <a:lnTo>
                    <a:pt x="198" y="964"/>
                  </a:lnTo>
                  <a:lnTo>
                    <a:pt x="201" y="964"/>
                  </a:lnTo>
                  <a:lnTo>
                    <a:pt x="203" y="964"/>
                  </a:lnTo>
                  <a:lnTo>
                    <a:pt x="205" y="966"/>
                  </a:lnTo>
                  <a:lnTo>
                    <a:pt x="208" y="969"/>
                  </a:lnTo>
                  <a:lnTo>
                    <a:pt x="211" y="972"/>
                  </a:lnTo>
                  <a:lnTo>
                    <a:pt x="215" y="977"/>
                  </a:lnTo>
                  <a:lnTo>
                    <a:pt x="218" y="979"/>
                  </a:lnTo>
                  <a:lnTo>
                    <a:pt x="223" y="980"/>
                  </a:lnTo>
                  <a:lnTo>
                    <a:pt x="228" y="979"/>
                  </a:lnTo>
                  <a:lnTo>
                    <a:pt x="228" y="975"/>
                  </a:lnTo>
                  <a:lnTo>
                    <a:pt x="225" y="977"/>
                  </a:lnTo>
                  <a:lnTo>
                    <a:pt x="221" y="977"/>
                  </a:lnTo>
                  <a:lnTo>
                    <a:pt x="220" y="977"/>
                  </a:lnTo>
                  <a:lnTo>
                    <a:pt x="218" y="974"/>
                  </a:lnTo>
                  <a:lnTo>
                    <a:pt x="218" y="972"/>
                  </a:lnTo>
                  <a:lnTo>
                    <a:pt x="216" y="969"/>
                  </a:lnTo>
                  <a:lnTo>
                    <a:pt x="216" y="967"/>
                  </a:lnTo>
                  <a:lnTo>
                    <a:pt x="215" y="964"/>
                  </a:lnTo>
                  <a:lnTo>
                    <a:pt x="211" y="962"/>
                  </a:lnTo>
                  <a:lnTo>
                    <a:pt x="208" y="961"/>
                  </a:lnTo>
                  <a:lnTo>
                    <a:pt x="208" y="958"/>
                  </a:lnTo>
                  <a:lnTo>
                    <a:pt x="210" y="958"/>
                  </a:lnTo>
                  <a:lnTo>
                    <a:pt x="215" y="956"/>
                  </a:lnTo>
                  <a:lnTo>
                    <a:pt x="216" y="954"/>
                  </a:lnTo>
                  <a:lnTo>
                    <a:pt x="220" y="954"/>
                  </a:lnTo>
                  <a:lnTo>
                    <a:pt x="223" y="953"/>
                  </a:lnTo>
                  <a:lnTo>
                    <a:pt x="226" y="953"/>
                  </a:lnTo>
                  <a:lnTo>
                    <a:pt x="230" y="954"/>
                  </a:lnTo>
                  <a:lnTo>
                    <a:pt x="230" y="958"/>
                  </a:lnTo>
                  <a:lnTo>
                    <a:pt x="233" y="962"/>
                  </a:lnTo>
                  <a:lnTo>
                    <a:pt x="236" y="964"/>
                  </a:lnTo>
                  <a:lnTo>
                    <a:pt x="236" y="967"/>
                  </a:lnTo>
                  <a:lnTo>
                    <a:pt x="238" y="971"/>
                  </a:lnTo>
                  <a:lnTo>
                    <a:pt x="243" y="969"/>
                  </a:lnTo>
                  <a:lnTo>
                    <a:pt x="241" y="966"/>
                  </a:lnTo>
                  <a:lnTo>
                    <a:pt x="240" y="962"/>
                  </a:lnTo>
                  <a:lnTo>
                    <a:pt x="240" y="961"/>
                  </a:lnTo>
                  <a:lnTo>
                    <a:pt x="238" y="958"/>
                  </a:lnTo>
                  <a:lnTo>
                    <a:pt x="235" y="958"/>
                  </a:lnTo>
                  <a:lnTo>
                    <a:pt x="233" y="954"/>
                  </a:lnTo>
                  <a:lnTo>
                    <a:pt x="233" y="951"/>
                  </a:lnTo>
                  <a:lnTo>
                    <a:pt x="230" y="949"/>
                  </a:lnTo>
                  <a:lnTo>
                    <a:pt x="226" y="948"/>
                  </a:lnTo>
                  <a:lnTo>
                    <a:pt x="223" y="949"/>
                  </a:lnTo>
                  <a:lnTo>
                    <a:pt x="218" y="951"/>
                  </a:lnTo>
                  <a:lnTo>
                    <a:pt x="213" y="953"/>
                  </a:lnTo>
                  <a:lnTo>
                    <a:pt x="210" y="954"/>
                  </a:lnTo>
                  <a:lnTo>
                    <a:pt x="205" y="954"/>
                  </a:lnTo>
                  <a:lnTo>
                    <a:pt x="200" y="954"/>
                  </a:lnTo>
                  <a:lnTo>
                    <a:pt x="198" y="951"/>
                  </a:lnTo>
                  <a:lnTo>
                    <a:pt x="197" y="945"/>
                  </a:lnTo>
                  <a:lnTo>
                    <a:pt x="197" y="941"/>
                  </a:lnTo>
                  <a:lnTo>
                    <a:pt x="198" y="940"/>
                  </a:lnTo>
                  <a:lnTo>
                    <a:pt x="201" y="938"/>
                  </a:lnTo>
                  <a:lnTo>
                    <a:pt x="203" y="937"/>
                  </a:lnTo>
                  <a:lnTo>
                    <a:pt x="205" y="937"/>
                  </a:lnTo>
                  <a:lnTo>
                    <a:pt x="206" y="935"/>
                  </a:lnTo>
                  <a:lnTo>
                    <a:pt x="211" y="933"/>
                  </a:lnTo>
                  <a:lnTo>
                    <a:pt x="216" y="933"/>
                  </a:lnTo>
                  <a:lnTo>
                    <a:pt x="221" y="933"/>
                  </a:lnTo>
                  <a:lnTo>
                    <a:pt x="225" y="935"/>
                  </a:lnTo>
                  <a:lnTo>
                    <a:pt x="228" y="937"/>
                  </a:lnTo>
                  <a:lnTo>
                    <a:pt x="231" y="938"/>
                  </a:lnTo>
                  <a:lnTo>
                    <a:pt x="233" y="940"/>
                  </a:lnTo>
                  <a:lnTo>
                    <a:pt x="236" y="940"/>
                  </a:lnTo>
                  <a:lnTo>
                    <a:pt x="240" y="938"/>
                  </a:lnTo>
                  <a:lnTo>
                    <a:pt x="238" y="937"/>
                  </a:lnTo>
                  <a:lnTo>
                    <a:pt x="235" y="937"/>
                  </a:lnTo>
                  <a:lnTo>
                    <a:pt x="233" y="935"/>
                  </a:lnTo>
                  <a:lnTo>
                    <a:pt x="230" y="933"/>
                  </a:lnTo>
                  <a:lnTo>
                    <a:pt x="226" y="932"/>
                  </a:lnTo>
                  <a:lnTo>
                    <a:pt x="228" y="930"/>
                  </a:lnTo>
                  <a:lnTo>
                    <a:pt x="233" y="928"/>
                  </a:lnTo>
                  <a:lnTo>
                    <a:pt x="235" y="928"/>
                  </a:lnTo>
                  <a:lnTo>
                    <a:pt x="238" y="928"/>
                  </a:lnTo>
                  <a:lnTo>
                    <a:pt x="240" y="928"/>
                  </a:lnTo>
                  <a:lnTo>
                    <a:pt x="244" y="927"/>
                  </a:lnTo>
                  <a:lnTo>
                    <a:pt x="244" y="924"/>
                  </a:lnTo>
                  <a:lnTo>
                    <a:pt x="246" y="922"/>
                  </a:lnTo>
                  <a:lnTo>
                    <a:pt x="243" y="922"/>
                  </a:lnTo>
                  <a:lnTo>
                    <a:pt x="240" y="924"/>
                  </a:lnTo>
                  <a:lnTo>
                    <a:pt x="238" y="924"/>
                  </a:lnTo>
                  <a:lnTo>
                    <a:pt x="236" y="924"/>
                  </a:lnTo>
                  <a:lnTo>
                    <a:pt x="233" y="924"/>
                  </a:lnTo>
                  <a:lnTo>
                    <a:pt x="231" y="924"/>
                  </a:lnTo>
                  <a:lnTo>
                    <a:pt x="231" y="920"/>
                  </a:lnTo>
                  <a:lnTo>
                    <a:pt x="228" y="917"/>
                  </a:lnTo>
                  <a:lnTo>
                    <a:pt x="226" y="914"/>
                  </a:lnTo>
                  <a:lnTo>
                    <a:pt x="225" y="911"/>
                  </a:lnTo>
                  <a:lnTo>
                    <a:pt x="220" y="904"/>
                  </a:lnTo>
                  <a:lnTo>
                    <a:pt x="220" y="903"/>
                  </a:lnTo>
                  <a:lnTo>
                    <a:pt x="220" y="901"/>
                  </a:lnTo>
                  <a:lnTo>
                    <a:pt x="220" y="898"/>
                  </a:lnTo>
                  <a:lnTo>
                    <a:pt x="220" y="894"/>
                  </a:lnTo>
                  <a:lnTo>
                    <a:pt x="221" y="888"/>
                  </a:lnTo>
                  <a:lnTo>
                    <a:pt x="221" y="883"/>
                  </a:lnTo>
                  <a:lnTo>
                    <a:pt x="223" y="882"/>
                  </a:lnTo>
                  <a:lnTo>
                    <a:pt x="228" y="877"/>
                  </a:lnTo>
                  <a:lnTo>
                    <a:pt x="231" y="872"/>
                  </a:lnTo>
                  <a:lnTo>
                    <a:pt x="233" y="867"/>
                  </a:lnTo>
                  <a:lnTo>
                    <a:pt x="235" y="859"/>
                  </a:lnTo>
                  <a:lnTo>
                    <a:pt x="236" y="854"/>
                  </a:lnTo>
                  <a:lnTo>
                    <a:pt x="238" y="849"/>
                  </a:lnTo>
                  <a:lnTo>
                    <a:pt x="236" y="844"/>
                  </a:lnTo>
                  <a:lnTo>
                    <a:pt x="238" y="843"/>
                  </a:lnTo>
                  <a:lnTo>
                    <a:pt x="240" y="841"/>
                  </a:lnTo>
                  <a:lnTo>
                    <a:pt x="241" y="838"/>
                  </a:lnTo>
                  <a:lnTo>
                    <a:pt x="246" y="830"/>
                  </a:lnTo>
                  <a:lnTo>
                    <a:pt x="249" y="823"/>
                  </a:lnTo>
                  <a:lnTo>
                    <a:pt x="253" y="815"/>
                  </a:lnTo>
                  <a:lnTo>
                    <a:pt x="258" y="810"/>
                  </a:lnTo>
                  <a:lnTo>
                    <a:pt x="263" y="799"/>
                  </a:lnTo>
                  <a:lnTo>
                    <a:pt x="269" y="786"/>
                  </a:lnTo>
                  <a:lnTo>
                    <a:pt x="281" y="770"/>
                  </a:lnTo>
                  <a:lnTo>
                    <a:pt x="279" y="759"/>
                  </a:lnTo>
                  <a:lnTo>
                    <a:pt x="279" y="755"/>
                  </a:lnTo>
                  <a:lnTo>
                    <a:pt x="286" y="750"/>
                  </a:lnTo>
                  <a:lnTo>
                    <a:pt x="292" y="747"/>
                  </a:lnTo>
                  <a:lnTo>
                    <a:pt x="301" y="738"/>
                  </a:lnTo>
                  <a:lnTo>
                    <a:pt x="307" y="725"/>
                  </a:lnTo>
                  <a:lnTo>
                    <a:pt x="311" y="715"/>
                  </a:lnTo>
                  <a:lnTo>
                    <a:pt x="317" y="704"/>
                  </a:lnTo>
                  <a:lnTo>
                    <a:pt x="322" y="691"/>
                  </a:lnTo>
                  <a:lnTo>
                    <a:pt x="327" y="673"/>
                  </a:lnTo>
                  <a:lnTo>
                    <a:pt x="327" y="665"/>
                  </a:lnTo>
                  <a:lnTo>
                    <a:pt x="326" y="658"/>
                  </a:lnTo>
                  <a:lnTo>
                    <a:pt x="330" y="652"/>
                  </a:lnTo>
                  <a:lnTo>
                    <a:pt x="335" y="644"/>
                  </a:lnTo>
                  <a:lnTo>
                    <a:pt x="340" y="634"/>
                  </a:lnTo>
                  <a:lnTo>
                    <a:pt x="344" y="626"/>
                  </a:lnTo>
                  <a:lnTo>
                    <a:pt x="350" y="611"/>
                  </a:lnTo>
                  <a:lnTo>
                    <a:pt x="357" y="595"/>
                  </a:lnTo>
                  <a:lnTo>
                    <a:pt x="359" y="587"/>
                  </a:lnTo>
                  <a:lnTo>
                    <a:pt x="362" y="574"/>
                  </a:lnTo>
                  <a:lnTo>
                    <a:pt x="365" y="563"/>
                  </a:lnTo>
                  <a:lnTo>
                    <a:pt x="369" y="551"/>
                  </a:lnTo>
                  <a:lnTo>
                    <a:pt x="373" y="543"/>
                  </a:lnTo>
                  <a:lnTo>
                    <a:pt x="373" y="535"/>
                  </a:lnTo>
                  <a:lnTo>
                    <a:pt x="377" y="526"/>
                  </a:lnTo>
                  <a:lnTo>
                    <a:pt x="383" y="514"/>
                  </a:lnTo>
                  <a:lnTo>
                    <a:pt x="388" y="511"/>
                  </a:lnTo>
                  <a:lnTo>
                    <a:pt x="393" y="498"/>
                  </a:lnTo>
                  <a:lnTo>
                    <a:pt x="392" y="487"/>
                  </a:lnTo>
                  <a:lnTo>
                    <a:pt x="392" y="482"/>
                  </a:lnTo>
                  <a:lnTo>
                    <a:pt x="392" y="467"/>
                  </a:lnTo>
                  <a:lnTo>
                    <a:pt x="393" y="451"/>
                  </a:lnTo>
                  <a:lnTo>
                    <a:pt x="397" y="438"/>
                  </a:lnTo>
                  <a:lnTo>
                    <a:pt x="400" y="430"/>
                  </a:lnTo>
                  <a:lnTo>
                    <a:pt x="403" y="420"/>
                  </a:lnTo>
                  <a:lnTo>
                    <a:pt x="408" y="414"/>
                  </a:lnTo>
                  <a:lnTo>
                    <a:pt x="415" y="399"/>
                  </a:lnTo>
                  <a:lnTo>
                    <a:pt x="415" y="396"/>
                  </a:lnTo>
                  <a:lnTo>
                    <a:pt x="418" y="388"/>
                  </a:lnTo>
                  <a:lnTo>
                    <a:pt x="423" y="380"/>
                  </a:lnTo>
                  <a:lnTo>
                    <a:pt x="433" y="375"/>
                  </a:lnTo>
                  <a:lnTo>
                    <a:pt x="443" y="372"/>
                  </a:lnTo>
                  <a:lnTo>
                    <a:pt x="445" y="365"/>
                  </a:lnTo>
                  <a:lnTo>
                    <a:pt x="443" y="359"/>
                  </a:lnTo>
                  <a:lnTo>
                    <a:pt x="450" y="351"/>
                  </a:lnTo>
                  <a:lnTo>
                    <a:pt x="453" y="343"/>
                  </a:lnTo>
                  <a:lnTo>
                    <a:pt x="448" y="338"/>
                  </a:lnTo>
                  <a:lnTo>
                    <a:pt x="443" y="333"/>
                  </a:lnTo>
                  <a:lnTo>
                    <a:pt x="450" y="331"/>
                  </a:lnTo>
                  <a:lnTo>
                    <a:pt x="453" y="330"/>
                  </a:lnTo>
                  <a:lnTo>
                    <a:pt x="453" y="325"/>
                  </a:lnTo>
                  <a:lnTo>
                    <a:pt x="456" y="323"/>
                  </a:lnTo>
                  <a:lnTo>
                    <a:pt x="458" y="320"/>
                  </a:lnTo>
                  <a:lnTo>
                    <a:pt x="458" y="317"/>
                  </a:lnTo>
                  <a:lnTo>
                    <a:pt x="458" y="314"/>
                  </a:lnTo>
                  <a:lnTo>
                    <a:pt x="459" y="310"/>
                  </a:lnTo>
                  <a:lnTo>
                    <a:pt x="461" y="297"/>
                  </a:lnTo>
                  <a:lnTo>
                    <a:pt x="464" y="286"/>
                  </a:lnTo>
                  <a:lnTo>
                    <a:pt x="468" y="280"/>
                  </a:lnTo>
                  <a:lnTo>
                    <a:pt x="458" y="281"/>
                  </a:lnTo>
                  <a:lnTo>
                    <a:pt x="459" y="271"/>
                  </a:lnTo>
                  <a:lnTo>
                    <a:pt x="453" y="268"/>
                  </a:lnTo>
                  <a:lnTo>
                    <a:pt x="453" y="259"/>
                  </a:lnTo>
                  <a:lnTo>
                    <a:pt x="451" y="250"/>
                  </a:lnTo>
                  <a:lnTo>
                    <a:pt x="443" y="246"/>
                  </a:lnTo>
                  <a:lnTo>
                    <a:pt x="446" y="241"/>
                  </a:lnTo>
                  <a:lnTo>
                    <a:pt x="451" y="233"/>
                  </a:lnTo>
                  <a:lnTo>
                    <a:pt x="456" y="226"/>
                  </a:lnTo>
                  <a:lnTo>
                    <a:pt x="456" y="212"/>
                  </a:lnTo>
                  <a:lnTo>
                    <a:pt x="450" y="213"/>
                  </a:lnTo>
                  <a:lnTo>
                    <a:pt x="446" y="212"/>
                  </a:lnTo>
                  <a:lnTo>
                    <a:pt x="445" y="205"/>
                  </a:lnTo>
                  <a:lnTo>
                    <a:pt x="448" y="199"/>
                  </a:lnTo>
                  <a:lnTo>
                    <a:pt x="438" y="197"/>
                  </a:lnTo>
                  <a:lnTo>
                    <a:pt x="430" y="197"/>
                  </a:lnTo>
                  <a:lnTo>
                    <a:pt x="421" y="200"/>
                  </a:lnTo>
                  <a:lnTo>
                    <a:pt x="426" y="187"/>
                  </a:lnTo>
                  <a:lnTo>
                    <a:pt x="423" y="184"/>
                  </a:lnTo>
                  <a:lnTo>
                    <a:pt x="416" y="184"/>
                  </a:lnTo>
                  <a:lnTo>
                    <a:pt x="413" y="181"/>
                  </a:lnTo>
                  <a:lnTo>
                    <a:pt x="413" y="178"/>
                  </a:lnTo>
                  <a:lnTo>
                    <a:pt x="415" y="174"/>
                  </a:lnTo>
                  <a:lnTo>
                    <a:pt x="418" y="170"/>
                  </a:lnTo>
                  <a:lnTo>
                    <a:pt x="418" y="165"/>
                  </a:lnTo>
                  <a:lnTo>
                    <a:pt x="418" y="157"/>
                  </a:lnTo>
                  <a:lnTo>
                    <a:pt x="421" y="150"/>
                  </a:lnTo>
                  <a:lnTo>
                    <a:pt x="425" y="144"/>
                  </a:lnTo>
                  <a:lnTo>
                    <a:pt x="425" y="131"/>
                  </a:lnTo>
                  <a:lnTo>
                    <a:pt x="425" y="116"/>
                  </a:lnTo>
                  <a:lnTo>
                    <a:pt x="428" y="110"/>
                  </a:lnTo>
                  <a:lnTo>
                    <a:pt x="433" y="110"/>
                  </a:lnTo>
                  <a:lnTo>
                    <a:pt x="436" y="103"/>
                  </a:lnTo>
                  <a:lnTo>
                    <a:pt x="441" y="95"/>
                  </a:lnTo>
                  <a:lnTo>
                    <a:pt x="446" y="90"/>
                  </a:lnTo>
                  <a:lnTo>
                    <a:pt x="448" y="84"/>
                  </a:lnTo>
                  <a:lnTo>
                    <a:pt x="453" y="82"/>
                  </a:lnTo>
                  <a:lnTo>
                    <a:pt x="455" y="77"/>
                  </a:lnTo>
                  <a:lnTo>
                    <a:pt x="461" y="76"/>
                  </a:lnTo>
                  <a:lnTo>
                    <a:pt x="468" y="68"/>
                  </a:lnTo>
                  <a:lnTo>
                    <a:pt x="474" y="59"/>
                  </a:lnTo>
                  <a:lnTo>
                    <a:pt x="479" y="51"/>
                  </a:lnTo>
                  <a:lnTo>
                    <a:pt x="488" y="40"/>
                  </a:lnTo>
                  <a:lnTo>
                    <a:pt x="496" y="35"/>
                  </a:lnTo>
                  <a:lnTo>
                    <a:pt x="501" y="24"/>
                  </a:lnTo>
                  <a:lnTo>
                    <a:pt x="507" y="16"/>
                  </a:lnTo>
                  <a:lnTo>
                    <a:pt x="519" y="8"/>
                  </a:lnTo>
                  <a:lnTo>
                    <a:pt x="529" y="0"/>
                  </a:lnTo>
                  <a:lnTo>
                    <a:pt x="539" y="4"/>
                  </a:lnTo>
                  <a:lnTo>
                    <a:pt x="542" y="13"/>
                  </a:lnTo>
                  <a:lnTo>
                    <a:pt x="542" y="19"/>
                  </a:lnTo>
                  <a:lnTo>
                    <a:pt x="545" y="24"/>
                  </a:lnTo>
                  <a:lnTo>
                    <a:pt x="547" y="27"/>
                  </a:lnTo>
                  <a:lnTo>
                    <a:pt x="549" y="32"/>
                  </a:lnTo>
                  <a:lnTo>
                    <a:pt x="559" y="35"/>
                  </a:lnTo>
                  <a:lnTo>
                    <a:pt x="569" y="38"/>
                  </a:lnTo>
                  <a:lnTo>
                    <a:pt x="564" y="48"/>
                  </a:lnTo>
                  <a:lnTo>
                    <a:pt x="560" y="58"/>
                  </a:lnTo>
                  <a:lnTo>
                    <a:pt x="557" y="66"/>
                  </a:lnTo>
                  <a:lnTo>
                    <a:pt x="554" y="79"/>
                  </a:lnTo>
                  <a:lnTo>
                    <a:pt x="550" y="85"/>
                  </a:lnTo>
                  <a:lnTo>
                    <a:pt x="552" y="85"/>
                  </a:lnTo>
                  <a:lnTo>
                    <a:pt x="549" y="90"/>
                  </a:lnTo>
                  <a:lnTo>
                    <a:pt x="542" y="102"/>
                  </a:lnTo>
                  <a:lnTo>
                    <a:pt x="550" y="106"/>
                  </a:lnTo>
                  <a:lnTo>
                    <a:pt x="555" y="103"/>
                  </a:lnTo>
                  <a:lnTo>
                    <a:pt x="562" y="100"/>
                  </a:lnTo>
                  <a:lnTo>
                    <a:pt x="565" y="108"/>
                  </a:lnTo>
                  <a:lnTo>
                    <a:pt x="562" y="116"/>
                  </a:lnTo>
                  <a:lnTo>
                    <a:pt x="580" y="116"/>
                  </a:lnTo>
                  <a:lnTo>
                    <a:pt x="585" y="126"/>
                  </a:lnTo>
                  <a:lnTo>
                    <a:pt x="584" y="134"/>
                  </a:lnTo>
                  <a:lnTo>
                    <a:pt x="582" y="142"/>
                  </a:lnTo>
                  <a:lnTo>
                    <a:pt x="584" y="147"/>
                  </a:lnTo>
                  <a:lnTo>
                    <a:pt x="593" y="148"/>
                  </a:lnTo>
                  <a:lnTo>
                    <a:pt x="603" y="157"/>
                  </a:lnTo>
                  <a:lnTo>
                    <a:pt x="607" y="170"/>
                  </a:lnTo>
                  <a:lnTo>
                    <a:pt x="603" y="181"/>
                  </a:lnTo>
                  <a:lnTo>
                    <a:pt x="610" y="187"/>
                  </a:lnTo>
                  <a:lnTo>
                    <a:pt x="617" y="186"/>
                  </a:lnTo>
                  <a:lnTo>
                    <a:pt x="622" y="191"/>
                  </a:lnTo>
                  <a:lnTo>
                    <a:pt x="623" y="200"/>
                  </a:lnTo>
                  <a:lnTo>
                    <a:pt x="622" y="205"/>
                  </a:lnTo>
                  <a:lnTo>
                    <a:pt x="622" y="210"/>
                  </a:lnTo>
                  <a:lnTo>
                    <a:pt x="618" y="220"/>
                  </a:lnTo>
                  <a:lnTo>
                    <a:pt x="613" y="228"/>
                  </a:lnTo>
                  <a:lnTo>
                    <a:pt x="600" y="236"/>
                  </a:lnTo>
                  <a:lnTo>
                    <a:pt x="603" y="247"/>
                  </a:lnTo>
                  <a:lnTo>
                    <a:pt x="618" y="263"/>
                  </a:lnTo>
                  <a:lnTo>
                    <a:pt x="617" y="267"/>
                  </a:lnTo>
                  <a:lnTo>
                    <a:pt x="612" y="273"/>
                  </a:lnTo>
                  <a:lnTo>
                    <a:pt x="608" y="275"/>
                  </a:lnTo>
                  <a:lnTo>
                    <a:pt x="600" y="283"/>
                  </a:lnTo>
                  <a:lnTo>
                    <a:pt x="595" y="296"/>
                  </a:lnTo>
                  <a:lnTo>
                    <a:pt x="584" y="297"/>
                  </a:lnTo>
                  <a:lnTo>
                    <a:pt x="570" y="299"/>
                  </a:lnTo>
                  <a:lnTo>
                    <a:pt x="567" y="310"/>
                  </a:lnTo>
                  <a:lnTo>
                    <a:pt x="564" y="323"/>
                  </a:lnTo>
                  <a:lnTo>
                    <a:pt x="559" y="325"/>
                  </a:lnTo>
                  <a:lnTo>
                    <a:pt x="552" y="330"/>
                  </a:lnTo>
                  <a:lnTo>
                    <a:pt x="545" y="336"/>
                  </a:lnTo>
                  <a:lnTo>
                    <a:pt x="541" y="349"/>
                  </a:lnTo>
                  <a:lnTo>
                    <a:pt x="537" y="359"/>
                  </a:lnTo>
                  <a:lnTo>
                    <a:pt x="541" y="365"/>
                  </a:lnTo>
                  <a:lnTo>
                    <a:pt x="545" y="373"/>
                  </a:lnTo>
                  <a:lnTo>
                    <a:pt x="547" y="378"/>
                  </a:lnTo>
                  <a:lnTo>
                    <a:pt x="547" y="390"/>
                  </a:lnTo>
                  <a:lnTo>
                    <a:pt x="544" y="396"/>
                  </a:lnTo>
                  <a:lnTo>
                    <a:pt x="547" y="406"/>
                  </a:lnTo>
                  <a:lnTo>
                    <a:pt x="555" y="411"/>
                  </a:lnTo>
                  <a:lnTo>
                    <a:pt x="547" y="420"/>
                  </a:lnTo>
                  <a:lnTo>
                    <a:pt x="560" y="424"/>
                  </a:lnTo>
                  <a:lnTo>
                    <a:pt x="572" y="424"/>
                  </a:lnTo>
                  <a:lnTo>
                    <a:pt x="584" y="432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2" y="440"/>
                  </a:lnTo>
                  <a:lnTo>
                    <a:pt x="593" y="443"/>
                  </a:lnTo>
                  <a:lnTo>
                    <a:pt x="592" y="451"/>
                  </a:lnTo>
                  <a:lnTo>
                    <a:pt x="592" y="461"/>
                  </a:lnTo>
                  <a:lnTo>
                    <a:pt x="602" y="467"/>
                  </a:lnTo>
                  <a:lnTo>
                    <a:pt x="597" y="485"/>
                  </a:lnTo>
                  <a:lnTo>
                    <a:pt x="585" y="498"/>
                  </a:lnTo>
                  <a:lnTo>
                    <a:pt x="577" y="508"/>
                  </a:lnTo>
                  <a:lnTo>
                    <a:pt x="567" y="526"/>
                  </a:lnTo>
                  <a:lnTo>
                    <a:pt x="557" y="534"/>
                  </a:lnTo>
                  <a:lnTo>
                    <a:pt x="554" y="545"/>
                  </a:lnTo>
                  <a:lnTo>
                    <a:pt x="562" y="572"/>
                  </a:lnTo>
                  <a:lnTo>
                    <a:pt x="557" y="577"/>
                  </a:lnTo>
                  <a:lnTo>
                    <a:pt x="555" y="585"/>
                  </a:lnTo>
                  <a:lnTo>
                    <a:pt x="554" y="587"/>
                  </a:lnTo>
                  <a:lnTo>
                    <a:pt x="550" y="595"/>
                  </a:lnTo>
                  <a:lnTo>
                    <a:pt x="544" y="600"/>
                  </a:lnTo>
                  <a:lnTo>
                    <a:pt x="544" y="606"/>
                  </a:lnTo>
                  <a:lnTo>
                    <a:pt x="545" y="616"/>
                  </a:lnTo>
                  <a:lnTo>
                    <a:pt x="534" y="626"/>
                  </a:lnTo>
                  <a:lnTo>
                    <a:pt x="529" y="636"/>
                  </a:lnTo>
                  <a:lnTo>
                    <a:pt x="531" y="639"/>
                  </a:lnTo>
                  <a:lnTo>
                    <a:pt x="536" y="645"/>
                  </a:lnTo>
                  <a:lnTo>
                    <a:pt x="541" y="661"/>
                  </a:lnTo>
                  <a:lnTo>
                    <a:pt x="552" y="676"/>
                  </a:lnTo>
                  <a:lnTo>
                    <a:pt x="560" y="684"/>
                  </a:lnTo>
                  <a:lnTo>
                    <a:pt x="569" y="694"/>
                  </a:lnTo>
                  <a:lnTo>
                    <a:pt x="587" y="712"/>
                  </a:lnTo>
                  <a:lnTo>
                    <a:pt x="587" y="736"/>
                  </a:lnTo>
                  <a:lnTo>
                    <a:pt x="587" y="741"/>
                  </a:lnTo>
                  <a:lnTo>
                    <a:pt x="580" y="755"/>
                  </a:lnTo>
                  <a:lnTo>
                    <a:pt x="575" y="765"/>
                  </a:lnTo>
                  <a:lnTo>
                    <a:pt x="577" y="770"/>
                  </a:lnTo>
                  <a:lnTo>
                    <a:pt x="579" y="786"/>
                  </a:lnTo>
                  <a:lnTo>
                    <a:pt x="577" y="788"/>
                  </a:lnTo>
                  <a:lnTo>
                    <a:pt x="565" y="796"/>
                  </a:lnTo>
                  <a:lnTo>
                    <a:pt x="554" y="804"/>
                  </a:lnTo>
                  <a:lnTo>
                    <a:pt x="554" y="812"/>
                  </a:lnTo>
                  <a:lnTo>
                    <a:pt x="554" y="814"/>
                  </a:lnTo>
                  <a:lnTo>
                    <a:pt x="555" y="815"/>
                  </a:lnTo>
                  <a:lnTo>
                    <a:pt x="557" y="818"/>
                  </a:lnTo>
                  <a:lnTo>
                    <a:pt x="559" y="825"/>
                  </a:lnTo>
                  <a:lnTo>
                    <a:pt x="557" y="831"/>
                  </a:lnTo>
                  <a:lnTo>
                    <a:pt x="554" y="835"/>
                  </a:lnTo>
                  <a:lnTo>
                    <a:pt x="544" y="841"/>
                  </a:lnTo>
                  <a:lnTo>
                    <a:pt x="541" y="844"/>
                  </a:lnTo>
                  <a:lnTo>
                    <a:pt x="537" y="851"/>
                  </a:lnTo>
                  <a:lnTo>
                    <a:pt x="527" y="857"/>
                  </a:lnTo>
                  <a:lnTo>
                    <a:pt x="516" y="859"/>
                  </a:lnTo>
                  <a:lnTo>
                    <a:pt x="504" y="864"/>
                  </a:lnTo>
                  <a:lnTo>
                    <a:pt x="498" y="865"/>
                  </a:lnTo>
                  <a:lnTo>
                    <a:pt x="491" y="873"/>
                  </a:lnTo>
                  <a:lnTo>
                    <a:pt x="483" y="878"/>
                  </a:lnTo>
                  <a:lnTo>
                    <a:pt x="478" y="885"/>
                  </a:lnTo>
                  <a:lnTo>
                    <a:pt x="478" y="893"/>
                  </a:lnTo>
                  <a:lnTo>
                    <a:pt x="474" y="901"/>
                  </a:lnTo>
                  <a:lnTo>
                    <a:pt x="473" y="917"/>
                  </a:lnTo>
                  <a:lnTo>
                    <a:pt x="459" y="927"/>
                  </a:lnTo>
                  <a:lnTo>
                    <a:pt x="450" y="920"/>
                  </a:lnTo>
                  <a:lnTo>
                    <a:pt x="433" y="920"/>
                  </a:lnTo>
                  <a:lnTo>
                    <a:pt x="426" y="914"/>
                  </a:lnTo>
                  <a:lnTo>
                    <a:pt x="418" y="917"/>
                  </a:lnTo>
                  <a:lnTo>
                    <a:pt x="408" y="925"/>
                  </a:lnTo>
                  <a:lnTo>
                    <a:pt x="400" y="928"/>
                  </a:lnTo>
                  <a:lnTo>
                    <a:pt x="388" y="948"/>
                  </a:lnTo>
                  <a:lnTo>
                    <a:pt x="382" y="954"/>
                  </a:lnTo>
                  <a:lnTo>
                    <a:pt x="373" y="962"/>
                  </a:lnTo>
                  <a:lnTo>
                    <a:pt x="367" y="971"/>
                  </a:lnTo>
                  <a:lnTo>
                    <a:pt x="360" y="980"/>
                  </a:lnTo>
                  <a:lnTo>
                    <a:pt x="360" y="998"/>
                  </a:lnTo>
                  <a:lnTo>
                    <a:pt x="354" y="1011"/>
                  </a:lnTo>
                  <a:lnTo>
                    <a:pt x="344" y="1019"/>
                  </a:lnTo>
                  <a:lnTo>
                    <a:pt x="334" y="1032"/>
                  </a:lnTo>
                  <a:lnTo>
                    <a:pt x="326" y="1043"/>
                  </a:lnTo>
                  <a:lnTo>
                    <a:pt x="321" y="1043"/>
                  </a:lnTo>
                  <a:lnTo>
                    <a:pt x="314" y="1043"/>
                  </a:lnTo>
                  <a:lnTo>
                    <a:pt x="309" y="1050"/>
                  </a:lnTo>
                  <a:lnTo>
                    <a:pt x="302" y="1058"/>
                  </a:lnTo>
                  <a:lnTo>
                    <a:pt x="299" y="1069"/>
                  </a:lnTo>
                  <a:lnTo>
                    <a:pt x="297" y="1071"/>
                  </a:lnTo>
                  <a:lnTo>
                    <a:pt x="291" y="1076"/>
                  </a:lnTo>
                  <a:lnTo>
                    <a:pt x="286" y="1079"/>
                  </a:lnTo>
                  <a:lnTo>
                    <a:pt x="278" y="1085"/>
                  </a:lnTo>
                  <a:lnTo>
                    <a:pt x="266" y="1092"/>
                  </a:lnTo>
                  <a:lnTo>
                    <a:pt x="263" y="1097"/>
                  </a:lnTo>
                  <a:lnTo>
                    <a:pt x="261" y="1103"/>
                  </a:lnTo>
                  <a:lnTo>
                    <a:pt x="259" y="1115"/>
                  </a:lnTo>
                  <a:lnTo>
                    <a:pt x="259" y="1119"/>
                  </a:lnTo>
                  <a:lnTo>
                    <a:pt x="263" y="1124"/>
                  </a:lnTo>
                  <a:lnTo>
                    <a:pt x="268" y="1136"/>
                  </a:lnTo>
                  <a:lnTo>
                    <a:pt x="271" y="1147"/>
                  </a:lnTo>
                  <a:lnTo>
                    <a:pt x="269" y="1163"/>
                  </a:lnTo>
                  <a:lnTo>
                    <a:pt x="274" y="1171"/>
                  </a:lnTo>
                  <a:lnTo>
                    <a:pt x="278" y="1178"/>
                  </a:lnTo>
                  <a:lnTo>
                    <a:pt x="279" y="1189"/>
                  </a:lnTo>
                  <a:lnTo>
                    <a:pt x="281" y="1195"/>
                  </a:lnTo>
                  <a:lnTo>
                    <a:pt x="292" y="1199"/>
                  </a:lnTo>
                  <a:lnTo>
                    <a:pt x="291" y="1212"/>
                  </a:lnTo>
                  <a:lnTo>
                    <a:pt x="286" y="1223"/>
                  </a:lnTo>
                  <a:lnTo>
                    <a:pt x="281" y="1228"/>
                  </a:lnTo>
                  <a:lnTo>
                    <a:pt x="284" y="1231"/>
                  </a:lnTo>
                  <a:lnTo>
                    <a:pt x="287" y="1236"/>
                  </a:lnTo>
                  <a:lnTo>
                    <a:pt x="294" y="1238"/>
                  </a:lnTo>
                  <a:lnTo>
                    <a:pt x="299" y="1236"/>
                  </a:lnTo>
                  <a:lnTo>
                    <a:pt x="309" y="1238"/>
                  </a:lnTo>
                  <a:lnTo>
                    <a:pt x="321" y="1244"/>
                  </a:lnTo>
                  <a:lnTo>
                    <a:pt x="327" y="1250"/>
                  </a:lnTo>
                  <a:lnTo>
                    <a:pt x="332" y="1255"/>
                  </a:lnTo>
                  <a:lnTo>
                    <a:pt x="342" y="1259"/>
                  </a:lnTo>
                  <a:lnTo>
                    <a:pt x="355" y="1262"/>
                  </a:lnTo>
                  <a:lnTo>
                    <a:pt x="359" y="1263"/>
                  </a:lnTo>
                  <a:lnTo>
                    <a:pt x="364" y="1265"/>
                  </a:lnTo>
                  <a:lnTo>
                    <a:pt x="372" y="1281"/>
                  </a:lnTo>
                  <a:lnTo>
                    <a:pt x="377" y="1293"/>
                  </a:lnTo>
                  <a:lnTo>
                    <a:pt x="378" y="1301"/>
                  </a:lnTo>
                  <a:lnTo>
                    <a:pt x="378" y="1304"/>
                  </a:lnTo>
                  <a:lnTo>
                    <a:pt x="380" y="1312"/>
                  </a:lnTo>
                  <a:lnTo>
                    <a:pt x="382" y="1314"/>
                  </a:lnTo>
                  <a:lnTo>
                    <a:pt x="387" y="1322"/>
                  </a:lnTo>
                  <a:lnTo>
                    <a:pt x="395" y="1323"/>
                  </a:lnTo>
                  <a:lnTo>
                    <a:pt x="402" y="1327"/>
                  </a:lnTo>
                  <a:lnTo>
                    <a:pt x="402" y="1335"/>
                  </a:lnTo>
                  <a:lnTo>
                    <a:pt x="403" y="1346"/>
                  </a:lnTo>
                  <a:lnTo>
                    <a:pt x="410" y="1354"/>
                  </a:lnTo>
                  <a:lnTo>
                    <a:pt x="408" y="1362"/>
                  </a:lnTo>
                  <a:lnTo>
                    <a:pt x="402" y="1367"/>
                  </a:lnTo>
                  <a:lnTo>
                    <a:pt x="390" y="1369"/>
                  </a:lnTo>
                  <a:lnTo>
                    <a:pt x="382" y="1378"/>
                  </a:lnTo>
                  <a:lnTo>
                    <a:pt x="377" y="1383"/>
                  </a:lnTo>
                  <a:lnTo>
                    <a:pt x="373" y="1388"/>
                  </a:lnTo>
                  <a:lnTo>
                    <a:pt x="367" y="1391"/>
                  </a:lnTo>
                  <a:lnTo>
                    <a:pt x="360" y="1403"/>
                  </a:lnTo>
                  <a:lnTo>
                    <a:pt x="352" y="1412"/>
                  </a:lnTo>
                  <a:lnTo>
                    <a:pt x="349" y="1424"/>
                  </a:lnTo>
                  <a:lnTo>
                    <a:pt x="340" y="1424"/>
                  </a:lnTo>
                  <a:lnTo>
                    <a:pt x="330" y="1438"/>
                  </a:lnTo>
                  <a:lnTo>
                    <a:pt x="324" y="1440"/>
                  </a:lnTo>
                  <a:lnTo>
                    <a:pt x="316" y="1443"/>
                  </a:lnTo>
                  <a:lnTo>
                    <a:pt x="314" y="1443"/>
                  </a:lnTo>
                  <a:lnTo>
                    <a:pt x="306" y="1445"/>
                  </a:lnTo>
                  <a:lnTo>
                    <a:pt x="302" y="1446"/>
                  </a:lnTo>
                  <a:lnTo>
                    <a:pt x="299" y="1448"/>
                  </a:lnTo>
                  <a:lnTo>
                    <a:pt x="299" y="1454"/>
                  </a:lnTo>
                  <a:lnTo>
                    <a:pt x="299" y="1458"/>
                  </a:lnTo>
                  <a:lnTo>
                    <a:pt x="309" y="1466"/>
                  </a:lnTo>
                  <a:lnTo>
                    <a:pt x="312" y="1467"/>
                  </a:lnTo>
                  <a:lnTo>
                    <a:pt x="314" y="1469"/>
                  </a:lnTo>
                  <a:lnTo>
                    <a:pt x="316" y="1472"/>
                  </a:lnTo>
                  <a:lnTo>
                    <a:pt x="311" y="1479"/>
                  </a:lnTo>
                  <a:lnTo>
                    <a:pt x="306" y="1485"/>
                  </a:lnTo>
                  <a:lnTo>
                    <a:pt x="299" y="1493"/>
                  </a:lnTo>
                  <a:lnTo>
                    <a:pt x="291" y="1495"/>
                  </a:lnTo>
                  <a:lnTo>
                    <a:pt x="284" y="1488"/>
                  </a:lnTo>
                  <a:lnTo>
                    <a:pt x="278" y="1492"/>
                  </a:lnTo>
                  <a:lnTo>
                    <a:pt x="281" y="1505"/>
                  </a:lnTo>
                  <a:lnTo>
                    <a:pt x="286" y="1509"/>
                  </a:lnTo>
                  <a:lnTo>
                    <a:pt x="284" y="1514"/>
                  </a:lnTo>
                  <a:lnTo>
                    <a:pt x="281" y="1524"/>
                  </a:lnTo>
                  <a:lnTo>
                    <a:pt x="283" y="1529"/>
                  </a:lnTo>
                  <a:lnTo>
                    <a:pt x="287" y="1530"/>
                  </a:lnTo>
                  <a:lnTo>
                    <a:pt x="297" y="1529"/>
                  </a:lnTo>
                  <a:lnTo>
                    <a:pt x="304" y="1529"/>
                  </a:lnTo>
                  <a:lnTo>
                    <a:pt x="307" y="1537"/>
                  </a:lnTo>
                  <a:lnTo>
                    <a:pt x="304" y="1553"/>
                  </a:lnTo>
                  <a:lnTo>
                    <a:pt x="304" y="1556"/>
                  </a:lnTo>
                  <a:lnTo>
                    <a:pt x="297" y="1566"/>
                  </a:lnTo>
                  <a:lnTo>
                    <a:pt x="292" y="1572"/>
                  </a:lnTo>
                  <a:lnTo>
                    <a:pt x="279" y="1571"/>
                  </a:lnTo>
                  <a:lnTo>
                    <a:pt x="271" y="1566"/>
                  </a:lnTo>
                  <a:lnTo>
                    <a:pt x="259" y="1568"/>
                  </a:lnTo>
                  <a:lnTo>
                    <a:pt x="251" y="1572"/>
                  </a:lnTo>
                  <a:lnTo>
                    <a:pt x="244" y="1577"/>
                  </a:lnTo>
                  <a:lnTo>
                    <a:pt x="235" y="1576"/>
                  </a:lnTo>
                  <a:lnTo>
                    <a:pt x="225" y="1569"/>
                  </a:lnTo>
                  <a:lnTo>
                    <a:pt x="220" y="1561"/>
                  </a:lnTo>
                  <a:lnTo>
                    <a:pt x="218" y="1556"/>
                  </a:lnTo>
                  <a:lnTo>
                    <a:pt x="211" y="1551"/>
                  </a:lnTo>
                  <a:lnTo>
                    <a:pt x="195" y="1556"/>
                  </a:lnTo>
                  <a:lnTo>
                    <a:pt x="193" y="1558"/>
                  </a:lnTo>
                  <a:lnTo>
                    <a:pt x="190" y="1561"/>
                  </a:lnTo>
                  <a:lnTo>
                    <a:pt x="175" y="1561"/>
                  </a:lnTo>
                  <a:lnTo>
                    <a:pt x="168" y="1564"/>
                  </a:lnTo>
                  <a:lnTo>
                    <a:pt x="160" y="1571"/>
                  </a:lnTo>
                  <a:lnTo>
                    <a:pt x="152" y="1576"/>
                  </a:lnTo>
                  <a:lnTo>
                    <a:pt x="149" y="1577"/>
                  </a:lnTo>
                  <a:lnTo>
                    <a:pt x="142" y="1584"/>
                  </a:lnTo>
                  <a:lnTo>
                    <a:pt x="135" y="1590"/>
                  </a:lnTo>
                  <a:lnTo>
                    <a:pt x="134" y="1594"/>
                  </a:lnTo>
                  <a:lnTo>
                    <a:pt x="130" y="1600"/>
                  </a:lnTo>
                  <a:lnTo>
                    <a:pt x="129" y="1602"/>
                  </a:lnTo>
                  <a:lnTo>
                    <a:pt x="125" y="1610"/>
                  </a:lnTo>
                  <a:lnTo>
                    <a:pt x="124" y="1613"/>
                  </a:lnTo>
                  <a:lnTo>
                    <a:pt x="124" y="1616"/>
                  </a:lnTo>
                  <a:lnTo>
                    <a:pt x="115" y="1619"/>
                  </a:lnTo>
                  <a:lnTo>
                    <a:pt x="114" y="1619"/>
                  </a:lnTo>
                  <a:lnTo>
                    <a:pt x="111" y="1619"/>
                  </a:lnTo>
                  <a:lnTo>
                    <a:pt x="106" y="1619"/>
                  </a:lnTo>
                  <a:lnTo>
                    <a:pt x="99" y="1623"/>
                  </a:lnTo>
                  <a:lnTo>
                    <a:pt x="97" y="1616"/>
                  </a:lnTo>
                  <a:lnTo>
                    <a:pt x="97" y="1610"/>
                  </a:lnTo>
                  <a:lnTo>
                    <a:pt x="96" y="1608"/>
                  </a:lnTo>
                  <a:lnTo>
                    <a:pt x="94" y="1606"/>
                  </a:lnTo>
                  <a:lnTo>
                    <a:pt x="84" y="1605"/>
                  </a:lnTo>
                  <a:lnTo>
                    <a:pt x="79" y="1610"/>
                  </a:lnTo>
                  <a:lnTo>
                    <a:pt x="74" y="1608"/>
                  </a:lnTo>
                  <a:lnTo>
                    <a:pt x="74" y="1603"/>
                  </a:lnTo>
                  <a:lnTo>
                    <a:pt x="79" y="1600"/>
                  </a:lnTo>
                  <a:lnTo>
                    <a:pt x="82" y="1592"/>
                  </a:lnTo>
                  <a:lnTo>
                    <a:pt x="79" y="1589"/>
                  </a:lnTo>
                  <a:lnTo>
                    <a:pt x="74" y="1584"/>
                  </a:lnTo>
                  <a:lnTo>
                    <a:pt x="71" y="1579"/>
                  </a:lnTo>
                  <a:lnTo>
                    <a:pt x="66" y="1572"/>
                  </a:lnTo>
                  <a:lnTo>
                    <a:pt x="54" y="1564"/>
                  </a:lnTo>
                  <a:lnTo>
                    <a:pt x="46" y="1561"/>
                  </a:lnTo>
                  <a:lnTo>
                    <a:pt x="33" y="1561"/>
                  </a:lnTo>
                  <a:lnTo>
                    <a:pt x="28" y="1566"/>
                  </a:lnTo>
                  <a:lnTo>
                    <a:pt x="23" y="1566"/>
                  </a:lnTo>
                  <a:lnTo>
                    <a:pt x="16" y="1569"/>
                  </a:lnTo>
                  <a:lnTo>
                    <a:pt x="8" y="1574"/>
                  </a:lnTo>
                  <a:lnTo>
                    <a:pt x="1" y="1572"/>
                  </a:lnTo>
                  <a:lnTo>
                    <a:pt x="0" y="1571"/>
                  </a:lnTo>
                  <a:lnTo>
                    <a:pt x="0" y="1568"/>
                  </a:lnTo>
                  <a:lnTo>
                    <a:pt x="0" y="1564"/>
                  </a:lnTo>
                  <a:lnTo>
                    <a:pt x="0" y="1560"/>
                  </a:lnTo>
                  <a:lnTo>
                    <a:pt x="3" y="1553"/>
                  </a:lnTo>
                  <a:lnTo>
                    <a:pt x="3" y="1551"/>
                  </a:lnTo>
                  <a:lnTo>
                    <a:pt x="5" y="1545"/>
                  </a:lnTo>
                  <a:lnTo>
                    <a:pt x="6" y="1539"/>
                  </a:lnTo>
                  <a:lnTo>
                    <a:pt x="10" y="1539"/>
                  </a:lnTo>
                  <a:lnTo>
                    <a:pt x="13" y="1542"/>
                  </a:lnTo>
                  <a:lnTo>
                    <a:pt x="13" y="1539"/>
                  </a:lnTo>
                  <a:lnTo>
                    <a:pt x="10" y="1537"/>
                  </a:lnTo>
                  <a:lnTo>
                    <a:pt x="8" y="1534"/>
                  </a:lnTo>
                  <a:lnTo>
                    <a:pt x="6" y="1532"/>
                  </a:lnTo>
                  <a:lnTo>
                    <a:pt x="6" y="1527"/>
                  </a:lnTo>
                  <a:lnTo>
                    <a:pt x="6" y="1517"/>
                  </a:lnTo>
                  <a:lnTo>
                    <a:pt x="13" y="1511"/>
                  </a:lnTo>
                  <a:lnTo>
                    <a:pt x="16" y="1517"/>
                  </a:lnTo>
                  <a:lnTo>
                    <a:pt x="20" y="1516"/>
                  </a:lnTo>
                  <a:lnTo>
                    <a:pt x="21" y="1514"/>
                  </a:lnTo>
                  <a:lnTo>
                    <a:pt x="26" y="1511"/>
                  </a:lnTo>
                  <a:lnTo>
                    <a:pt x="29" y="1506"/>
                  </a:lnTo>
                  <a:lnTo>
                    <a:pt x="33" y="1500"/>
                  </a:lnTo>
                  <a:lnTo>
                    <a:pt x="33" y="1490"/>
                  </a:lnTo>
                  <a:lnTo>
                    <a:pt x="36" y="1477"/>
                  </a:lnTo>
                  <a:lnTo>
                    <a:pt x="44" y="1461"/>
                  </a:lnTo>
                  <a:lnTo>
                    <a:pt x="46" y="1451"/>
                  </a:lnTo>
                  <a:lnTo>
                    <a:pt x="46" y="1437"/>
                  </a:lnTo>
                  <a:lnTo>
                    <a:pt x="49" y="1428"/>
                  </a:lnTo>
                  <a:lnTo>
                    <a:pt x="48" y="1424"/>
                  </a:lnTo>
                  <a:lnTo>
                    <a:pt x="48" y="1416"/>
                  </a:lnTo>
                  <a:lnTo>
                    <a:pt x="51" y="1416"/>
                  </a:lnTo>
                  <a:lnTo>
                    <a:pt x="51" y="1411"/>
                  </a:lnTo>
                  <a:lnTo>
                    <a:pt x="49" y="1409"/>
                  </a:lnTo>
                  <a:lnTo>
                    <a:pt x="49" y="1406"/>
                  </a:lnTo>
                  <a:lnTo>
                    <a:pt x="49" y="1401"/>
                  </a:lnTo>
                  <a:lnTo>
                    <a:pt x="53" y="1393"/>
                  </a:lnTo>
                  <a:lnTo>
                    <a:pt x="56" y="1382"/>
                  </a:lnTo>
                  <a:lnTo>
                    <a:pt x="59" y="1373"/>
                  </a:lnTo>
                  <a:lnTo>
                    <a:pt x="63" y="1364"/>
                  </a:lnTo>
                  <a:lnTo>
                    <a:pt x="66" y="1357"/>
                  </a:lnTo>
                  <a:lnTo>
                    <a:pt x="76" y="1346"/>
                  </a:lnTo>
                  <a:lnTo>
                    <a:pt x="77" y="1344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98" name="Freeform 299"/>
            <p:cNvSpPr>
              <a:spLocks/>
            </p:cNvSpPr>
            <p:nvPr/>
          </p:nvSpPr>
          <p:spPr bwMode="auto">
            <a:xfrm>
              <a:off x="860425" y="8870158"/>
              <a:ext cx="495300" cy="1289050"/>
            </a:xfrm>
            <a:custGeom>
              <a:avLst/>
              <a:gdLst>
                <a:gd name="T0" fmla="*/ 215 w 623"/>
                <a:gd name="T1" fmla="*/ 1003 h 1623"/>
                <a:gd name="T2" fmla="*/ 221 w 623"/>
                <a:gd name="T3" fmla="*/ 985 h 1623"/>
                <a:gd name="T4" fmla="*/ 197 w 623"/>
                <a:gd name="T5" fmla="*/ 992 h 1623"/>
                <a:gd name="T6" fmla="*/ 185 w 623"/>
                <a:gd name="T7" fmla="*/ 982 h 1623"/>
                <a:gd name="T8" fmla="*/ 205 w 623"/>
                <a:gd name="T9" fmla="*/ 966 h 1623"/>
                <a:gd name="T10" fmla="*/ 220 w 623"/>
                <a:gd name="T11" fmla="*/ 977 h 1623"/>
                <a:gd name="T12" fmla="*/ 215 w 623"/>
                <a:gd name="T13" fmla="*/ 956 h 1623"/>
                <a:gd name="T14" fmla="*/ 238 w 623"/>
                <a:gd name="T15" fmla="*/ 971 h 1623"/>
                <a:gd name="T16" fmla="*/ 226 w 623"/>
                <a:gd name="T17" fmla="*/ 948 h 1623"/>
                <a:gd name="T18" fmla="*/ 198 w 623"/>
                <a:gd name="T19" fmla="*/ 940 h 1623"/>
                <a:gd name="T20" fmla="*/ 231 w 623"/>
                <a:gd name="T21" fmla="*/ 938 h 1623"/>
                <a:gd name="T22" fmla="*/ 233 w 623"/>
                <a:gd name="T23" fmla="*/ 928 h 1623"/>
                <a:gd name="T24" fmla="*/ 236 w 623"/>
                <a:gd name="T25" fmla="*/ 924 h 1623"/>
                <a:gd name="T26" fmla="*/ 220 w 623"/>
                <a:gd name="T27" fmla="*/ 898 h 1623"/>
                <a:gd name="T28" fmla="*/ 238 w 623"/>
                <a:gd name="T29" fmla="*/ 849 h 1623"/>
                <a:gd name="T30" fmla="*/ 269 w 623"/>
                <a:gd name="T31" fmla="*/ 786 h 1623"/>
                <a:gd name="T32" fmla="*/ 322 w 623"/>
                <a:gd name="T33" fmla="*/ 691 h 1623"/>
                <a:gd name="T34" fmla="*/ 359 w 623"/>
                <a:gd name="T35" fmla="*/ 587 h 1623"/>
                <a:gd name="T36" fmla="*/ 392 w 623"/>
                <a:gd name="T37" fmla="*/ 487 h 1623"/>
                <a:gd name="T38" fmla="*/ 418 w 623"/>
                <a:gd name="T39" fmla="*/ 388 h 1623"/>
                <a:gd name="T40" fmla="*/ 450 w 623"/>
                <a:gd name="T41" fmla="*/ 331 h 1623"/>
                <a:gd name="T42" fmla="*/ 468 w 623"/>
                <a:gd name="T43" fmla="*/ 280 h 1623"/>
                <a:gd name="T44" fmla="*/ 456 w 623"/>
                <a:gd name="T45" fmla="*/ 212 h 1623"/>
                <a:gd name="T46" fmla="*/ 416 w 623"/>
                <a:gd name="T47" fmla="*/ 184 h 1623"/>
                <a:gd name="T48" fmla="*/ 425 w 623"/>
                <a:gd name="T49" fmla="*/ 116 h 1623"/>
                <a:gd name="T50" fmla="*/ 468 w 623"/>
                <a:gd name="T51" fmla="*/ 68 h 1623"/>
                <a:gd name="T52" fmla="*/ 542 w 623"/>
                <a:gd name="T53" fmla="*/ 13 h 1623"/>
                <a:gd name="T54" fmla="*/ 554 w 623"/>
                <a:gd name="T55" fmla="*/ 79 h 1623"/>
                <a:gd name="T56" fmla="*/ 580 w 623"/>
                <a:gd name="T57" fmla="*/ 116 h 1623"/>
                <a:gd name="T58" fmla="*/ 617 w 623"/>
                <a:gd name="T59" fmla="*/ 186 h 1623"/>
                <a:gd name="T60" fmla="*/ 617 w 623"/>
                <a:gd name="T61" fmla="*/ 267 h 1623"/>
                <a:gd name="T62" fmla="*/ 552 w 623"/>
                <a:gd name="T63" fmla="*/ 330 h 1623"/>
                <a:gd name="T64" fmla="*/ 555 w 623"/>
                <a:gd name="T65" fmla="*/ 411 h 1623"/>
                <a:gd name="T66" fmla="*/ 592 w 623"/>
                <a:gd name="T67" fmla="*/ 461 h 1623"/>
                <a:gd name="T68" fmla="*/ 555 w 623"/>
                <a:gd name="T69" fmla="*/ 585 h 1623"/>
                <a:gd name="T70" fmla="*/ 541 w 623"/>
                <a:gd name="T71" fmla="*/ 661 h 1623"/>
                <a:gd name="T72" fmla="*/ 579 w 623"/>
                <a:gd name="T73" fmla="*/ 786 h 1623"/>
                <a:gd name="T74" fmla="*/ 554 w 623"/>
                <a:gd name="T75" fmla="*/ 835 h 1623"/>
                <a:gd name="T76" fmla="*/ 478 w 623"/>
                <a:gd name="T77" fmla="*/ 885 h 1623"/>
                <a:gd name="T78" fmla="*/ 400 w 623"/>
                <a:gd name="T79" fmla="*/ 928 h 1623"/>
                <a:gd name="T80" fmla="*/ 326 w 623"/>
                <a:gd name="T81" fmla="*/ 1043 h 1623"/>
                <a:gd name="T82" fmla="*/ 266 w 623"/>
                <a:gd name="T83" fmla="*/ 1092 h 1623"/>
                <a:gd name="T84" fmla="*/ 278 w 623"/>
                <a:gd name="T85" fmla="*/ 1178 h 1623"/>
                <a:gd name="T86" fmla="*/ 299 w 623"/>
                <a:gd name="T87" fmla="*/ 1236 h 1623"/>
                <a:gd name="T88" fmla="*/ 377 w 623"/>
                <a:gd name="T89" fmla="*/ 1293 h 1623"/>
                <a:gd name="T90" fmla="*/ 410 w 623"/>
                <a:gd name="T91" fmla="*/ 1354 h 1623"/>
                <a:gd name="T92" fmla="*/ 349 w 623"/>
                <a:gd name="T93" fmla="*/ 1424 h 1623"/>
                <a:gd name="T94" fmla="*/ 299 w 623"/>
                <a:gd name="T95" fmla="*/ 1458 h 1623"/>
                <a:gd name="T96" fmla="*/ 278 w 623"/>
                <a:gd name="T97" fmla="*/ 1492 h 1623"/>
                <a:gd name="T98" fmla="*/ 304 w 623"/>
                <a:gd name="T99" fmla="*/ 1553 h 1623"/>
                <a:gd name="T100" fmla="*/ 225 w 623"/>
                <a:gd name="T101" fmla="*/ 1569 h 1623"/>
                <a:gd name="T102" fmla="*/ 152 w 623"/>
                <a:gd name="T103" fmla="*/ 1576 h 1623"/>
                <a:gd name="T104" fmla="*/ 115 w 623"/>
                <a:gd name="T105" fmla="*/ 1619 h 1623"/>
                <a:gd name="T106" fmla="*/ 79 w 623"/>
                <a:gd name="T107" fmla="*/ 1610 h 1623"/>
                <a:gd name="T108" fmla="*/ 46 w 623"/>
                <a:gd name="T109" fmla="*/ 1561 h 1623"/>
                <a:gd name="T110" fmla="*/ 0 w 623"/>
                <a:gd name="T111" fmla="*/ 1560 h 1623"/>
                <a:gd name="T112" fmla="*/ 6 w 623"/>
                <a:gd name="T113" fmla="*/ 1532 h 1623"/>
                <a:gd name="T114" fmla="*/ 33 w 623"/>
                <a:gd name="T115" fmla="*/ 1490 h 1623"/>
                <a:gd name="T116" fmla="*/ 49 w 623"/>
                <a:gd name="T117" fmla="*/ 1409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23" h="1623">
                  <a:moveTo>
                    <a:pt x="195" y="1003"/>
                  </a:moveTo>
                  <a:lnTo>
                    <a:pt x="197" y="1000"/>
                  </a:lnTo>
                  <a:lnTo>
                    <a:pt x="198" y="998"/>
                  </a:lnTo>
                  <a:lnTo>
                    <a:pt x="200" y="996"/>
                  </a:lnTo>
                  <a:lnTo>
                    <a:pt x="205" y="998"/>
                  </a:lnTo>
                  <a:lnTo>
                    <a:pt x="205" y="995"/>
                  </a:lnTo>
                  <a:lnTo>
                    <a:pt x="208" y="995"/>
                  </a:lnTo>
                  <a:lnTo>
                    <a:pt x="211" y="996"/>
                  </a:lnTo>
                  <a:lnTo>
                    <a:pt x="213" y="1000"/>
                  </a:lnTo>
                  <a:lnTo>
                    <a:pt x="215" y="1003"/>
                  </a:lnTo>
                  <a:lnTo>
                    <a:pt x="216" y="1000"/>
                  </a:lnTo>
                  <a:lnTo>
                    <a:pt x="216" y="996"/>
                  </a:lnTo>
                  <a:lnTo>
                    <a:pt x="216" y="995"/>
                  </a:lnTo>
                  <a:lnTo>
                    <a:pt x="218" y="993"/>
                  </a:lnTo>
                  <a:lnTo>
                    <a:pt x="221" y="993"/>
                  </a:lnTo>
                  <a:lnTo>
                    <a:pt x="221" y="988"/>
                  </a:lnTo>
                  <a:lnTo>
                    <a:pt x="223" y="987"/>
                  </a:lnTo>
                  <a:lnTo>
                    <a:pt x="226" y="987"/>
                  </a:lnTo>
                  <a:lnTo>
                    <a:pt x="223" y="985"/>
                  </a:lnTo>
                  <a:lnTo>
                    <a:pt x="221" y="985"/>
                  </a:lnTo>
                  <a:lnTo>
                    <a:pt x="218" y="988"/>
                  </a:lnTo>
                  <a:lnTo>
                    <a:pt x="216" y="988"/>
                  </a:lnTo>
                  <a:lnTo>
                    <a:pt x="215" y="988"/>
                  </a:lnTo>
                  <a:lnTo>
                    <a:pt x="211" y="992"/>
                  </a:lnTo>
                  <a:lnTo>
                    <a:pt x="210" y="990"/>
                  </a:lnTo>
                  <a:lnTo>
                    <a:pt x="208" y="988"/>
                  </a:lnTo>
                  <a:lnTo>
                    <a:pt x="205" y="987"/>
                  </a:lnTo>
                  <a:lnTo>
                    <a:pt x="203" y="987"/>
                  </a:lnTo>
                  <a:lnTo>
                    <a:pt x="198" y="990"/>
                  </a:lnTo>
                  <a:lnTo>
                    <a:pt x="197" y="992"/>
                  </a:lnTo>
                  <a:lnTo>
                    <a:pt x="193" y="995"/>
                  </a:lnTo>
                  <a:lnTo>
                    <a:pt x="190" y="996"/>
                  </a:lnTo>
                  <a:lnTo>
                    <a:pt x="187" y="1000"/>
                  </a:lnTo>
                  <a:lnTo>
                    <a:pt x="185" y="998"/>
                  </a:lnTo>
                  <a:lnTo>
                    <a:pt x="182" y="995"/>
                  </a:lnTo>
                  <a:lnTo>
                    <a:pt x="182" y="993"/>
                  </a:lnTo>
                  <a:lnTo>
                    <a:pt x="182" y="988"/>
                  </a:lnTo>
                  <a:lnTo>
                    <a:pt x="182" y="987"/>
                  </a:lnTo>
                  <a:lnTo>
                    <a:pt x="183" y="985"/>
                  </a:lnTo>
                  <a:lnTo>
                    <a:pt x="185" y="982"/>
                  </a:lnTo>
                  <a:lnTo>
                    <a:pt x="187" y="979"/>
                  </a:lnTo>
                  <a:lnTo>
                    <a:pt x="190" y="977"/>
                  </a:lnTo>
                  <a:lnTo>
                    <a:pt x="192" y="971"/>
                  </a:lnTo>
                  <a:lnTo>
                    <a:pt x="193" y="967"/>
                  </a:lnTo>
                  <a:lnTo>
                    <a:pt x="195" y="964"/>
                  </a:lnTo>
                  <a:lnTo>
                    <a:pt x="197" y="964"/>
                  </a:lnTo>
                  <a:lnTo>
                    <a:pt x="198" y="964"/>
                  </a:lnTo>
                  <a:lnTo>
                    <a:pt x="201" y="964"/>
                  </a:lnTo>
                  <a:lnTo>
                    <a:pt x="203" y="964"/>
                  </a:lnTo>
                  <a:lnTo>
                    <a:pt x="205" y="966"/>
                  </a:lnTo>
                  <a:lnTo>
                    <a:pt x="208" y="969"/>
                  </a:lnTo>
                  <a:lnTo>
                    <a:pt x="211" y="972"/>
                  </a:lnTo>
                  <a:lnTo>
                    <a:pt x="215" y="977"/>
                  </a:lnTo>
                  <a:lnTo>
                    <a:pt x="218" y="979"/>
                  </a:lnTo>
                  <a:lnTo>
                    <a:pt x="223" y="980"/>
                  </a:lnTo>
                  <a:lnTo>
                    <a:pt x="228" y="979"/>
                  </a:lnTo>
                  <a:lnTo>
                    <a:pt x="228" y="975"/>
                  </a:lnTo>
                  <a:lnTo>
                    <a:pt x="225" y="977"/>
                  </a:lnTo>
                  <a:lnTo>
                    <a:pt x="221" y="977"/>
                  </a:lnTo>
                  <a:lnTo>
                    <a:pt x="220" y="977"/>
                  </a:lnTo>
                  <a:lnTo>
                    <a:pt x="218" y="974"/>
                  </a:lnTo>
                  <a:lnTo>
                    <a:pt x="218" y="972"/>
                  </a:lnTo>
                  <a:lnTo>
                    <a:pt x="216" y="969"/>
                  </a:lnTo>
                  <a:lnTo>
                    <a:pt x="216" y="967"/>
                  </a:lnTo>
                  <a:lnTo>
                    <a:pt x="215" y="964"/>
                  </a:lnTo>
                  <a:lnTo>
                    <a:pt x="211" y="962"/>
                  </a:lnTo>
                  <a:lnTo>
                    <a:pt x="208" y="961"/>
                  </a:lnTo>
                  <a:lnTo>
                    <a:pt x="208" y="958"/>
                  </a:lnTo>
                  <a:lnTo>
                    <a:pt x="210" y="958"/>
                  </a:lnTo>
                  <a:lnTo>
                    <a:pt x="215" y="956"/>
                  </a:lnTo>
                  <a:lnTo>
                    <a:pt x="216" y="954"/>
                  </a:lnTo>
                  <a:lnTo>
                    <a:pt x="220" y="954"/>
                  </a:lnTo>
                  <a:lnTo>
                    <a:pt x="223" y="953"/>
                  </a:lnTo>
                  <a:lnTo>
                    <a:pt x="226" y="953"/>
                  </a:lnTo>
                  <a:lnTo>
                    <a:pt x="230" y="954"/>
                  </a:lnTo>
                  <a:lnTo>
                    <a:pt x="230" y="958"/>
                  </a:lnTo>
                  <a:lnTo>
                    <a:pt x="233" y="962"/>
                  </a:lnTo>
                  <a:lnTo>
                    <a:pt x="236" y="964"/>
                  </a:lnTo>
                  <a:lnTo>
                    <a:pt x="236" y="967"/>
                  </a:lnTo>
                  <a:lnTo>
                    <a:pt x="238" y="971"/>
                  </a:lnTo>
                  <a:lnTo>
                    <a:pt x="243" y="969"/>
                  </a:lnTo>
                  <a:lnTo>
                    <a:pt x="241" y="966"/>
                  </a:lnTo>
                  <a:lnTo>
                    <a:pt x="240" y="962"/>
                  </a:lnTo>
                  <a:lnTo>
                    <a:pt x="240" y="961"/>
                  </a:lnTo>
                  <a:lnTo>
                    <a:pt x="238" y="958"/>
                  </a:lnTo>
                  <a:lnTo>
                    <a:pt x="235" y="958"/>
                  </a:lnTo>
                  <a:lnTo>
                    <a:pt x="233" y="954"/>
                  </a:lnTo>
                  <a:lnTo>
                    <a:pt x="233" y="951"/>
                  </a:lnTo>
                  <a:lnTo>
                    <a:pt x="230" y="949"/>
                  </a:lnTo>
                  <a:lnTo>
                    <a:pt x="226" y="948"/>
                  </a:lnTo>
                  <a:lnTo>
                    <a:pt x="223" y="949"/>
                  </a:lnTo>
                  <a:lnTo>
                    <a:pt x="218" y="951"/>
                  </a:lnTo>
                  <a:lnTo>
                    <a:pt x="213" y="953"/>
                  </a:lnTo>
                  <a:lnTo>
                    <a:pt x="210" y="954"/>
                  </a:lnTo>
                  <a:lnTo>
                    <a:pt x="205" y="954"/>
                  </a:lnTo>
                  <a:lnTo>
                    <a:pt x="200" y="954"/>
                  </a:lnTo>
                  <a:lnTo>
                    <a:pt x="198" y="951"/>
                  </a:lnTo>
                  <a:lnTo>
                    <a:pt x="197" y="945"/>
                  </a:lnTo>
                  <a:lnTo>
                    <a:pt x="197" y="941"/>
                  </a:lnTo>
                  <a:lnTo>
                    <a:pt x="198" y="940"/>
                  </a:lnTo>
                  <a:lnTo>
                    <a:pt x="201" y="938"/>
                  </a:lnTo>
                  <a:lnTo>
                    <a:pt x="203" y="937"/>
                  </a:lnTo>
                  <a:lnTo>
                    <a:pt x="205" y="937"/>
                  </a:lnTo>
                  <a:lnTo>
                    <a:pt x="206" y="935"/>
                  </a:lnTo>
                  <a:lnTo>
                    <a:pt x="211" y="933"/>
                  </a:lnTo>
                  <a:lnTo>
                    <a:pt x="216" y="933"/>
                  </a:lnTo>
                  <a:lnTo>
                    <a:pt x="221" y="933"/>
                  </a:lnTo>
                  <a:lnTo>
                    <a:pt x="225" y="935"/>
                  </a:lnTo>
                  <a:lnTo>
                    <a:pt x="228" y="937"/>
                  </a:lnTo>
                  <a:lnTo>
                    <a:pt x="231" y="938"/>
                  </a:lnTo>
                  <a:lnTo>
                    <a:pt x="233" y="940"/>
                  </a:lnTo>
                  <a:lnTo>
                    <a:pt x="236" y="940"/>
                  </a:lnTo>
                  <a:lnTo>
                    <a:pt x="240" y="938"/>
                  </a:lnTo>
                  <a:lnTo>
                    <a:pt x="238" y="937"/>
                  </a:lnTo>
                  <a:lnTo>
                    <a:pt x="235" y="937"/>
                  </a:lnTo>
                  <a:lnTo>
                    <a:pt x="233" y="935"/>
                  </a:lnTo>
                  <a:lnTo>
                    <a:pt x="230" y="933"/>
                  </a:lnTo>
                  <a:lnTo>
                    <a:pt x="226" y="932"/>
                  </a:lnTo>
                  <a:lnTo>
                    <a:pt x="228" y="930"/>
                  </a:lnTo>
                  <a:lnTo>
                    <a:pt x="233" y="928"/>
                  </a:lnTo>
                  <a:lnTo>
                    <a:pt x="235" y="928"/>
                  </a:lnTo>
                  <a:lnTo>
                    <a:pt x="238" y="928"/>
                  </a:lnTo>
                  <a:lnTo>
                    <a:pt x="240" y="928"/>
                  </a:lnTo>
                  <a:lnTo>
                    <a:pt x="244" y="927"/>
                  </a:lnTo>
                  <a:lnTo>
                    <a:pt x="244" y="924"/>
                  </a:lnTo>
                  <a:lnTo>
                    <a:pt x="246" y="922"/>
                  </a:lnTo>
                  <a:lnTo>
                    <a:pt x="243" y="922"/>
                  </a:lnTo>
                  <a:lnTo>
                    <a:pt x="240" y="924"/>
                  </a:lnTo>
                  <a:lnTo>
                    <a:pt x="238" y="924"/>
                  </a:lnTo>
                  <a:lnTo>
                    <a:pt x="236" y="924"/>
                  </a:lnTo>
                  <a:lnTo>
                    <a:pt x="233" y="924"/>
                  </a:lnTo>
                  <a:lnTo>
                    <a:pt x="231" y="924"/>
                  </a:lnTo>
                  <a:lnTo>
                    <a:pt x="231" y="920"/>
                  </a:lnTo>
                  <a:lnTo>
                    <a:pt x="228" y="917"/>
                  </a:lnTo>
                  <a:lnTo>
                    <a:pt x="226" y="914"/>
                  </a:lnTo>
                  <a:lnTo>
                    <a:pt x="225" y="911"/>
                  </a:lnTo>
                  <a:lnTo>
                    <a:pt x="220" y="904"/>
                  </a:lnTo>
                  <a:lnTo>
                    <a:pt x="220" y="903"/>
                  </a:lnTo>
                  <a:lnTo>
                    <a:pt x="220" y="901"/>
                  </a:lnTo>
                  <a:lnTo>
                    <a:pt x="220" y="898"/>
                  </a:lnTo>
                  <a:lnTo>
                    <a:pt x="220" y="894"/>
                  </a:lnTo>
                  <a:lnTo>
                    <a:pt x="221" y="888"/>
                  </a:lnTo>
                  <a:lnTo>
                    <a:pt x="221" y="883"/>
                  </a:lnTo>
                  <a:lnTo>
                    <a:pt x="223" y="882"/>
                  </a:lnTo>
                  <a:lnTo>
                    <a:pt x="228" y="877"/>
                  </a:lnTo>
                  <a:lnTo>
                    <a:pt x="231" y="872"/>
                  </a:lnTo>
                  <a:lnTo>
                    <a:pt x="233" y="867"/>
                  </a:lnTo>
                  <a:lnTo>
                    <a:pt x="235" y="859"/>
                  </a:lnTo>
                  <a:lnTo>
                    <a:pt x="236" y="854"/>
                  </a:lnTo>
                  <a:lnTo>
                    <a:pt x="238" y="849"/>
                  </a:lnTo>
                  <a:lnTo>
                    <a:pt x="236" y="844"/>
                  </a:lnTo>
                  <a:lnTo>
                    <a:pt x="238" y="843"/>
                  </a:lnTo>
                  <a:lnTo>
                    <a:pt x="240" y="841"/>
                  </a:lnTo>
                  <a:lnTo>
                    <a:pt x="241" y="838"/>
                  </a:lnTo>
                  <a:lnTo>
                    <a:pt x="246" y="830"/>
                  </a:lnTo>
                  <a:lnTo>
                    <a:pt x="249" y="823"/>
                  </a:lnTo>
                  <a:lnTo>
                    <a:pt x="253" y="815"/>
                  </a:lnTo>
                  <a:lnTo>
                    <a:pt x="258" y="810"/>
                  </a:lnTo>
                  <a:lnTo>
                    <a:pt x="263" y="799"/>
                  </a:lnTo>
                  <a:lnTo>
                    <a:pt x="269" y="786"/>
                  </a:lnTo>
                  <a:lnTo>
                    <a:pt x="281" y="770"/>
                  </a:lnTo>
                  <a:lnTo>
                    <a:pt x="279" y="759"/>
                  </a:lnTo>
                  <a:lnTo>
                    <a:pt x="279" y="755"/>
                  </a:lnTo>
                  <a:lnTo>
                    <a:pt x="286" y="750"/>
                  </a:lnTo>
                  <a:lnTo>
                    <a:pt x="292" y="747"/>
                  </a:lnTo>
                  <a:lnTo>
                    <a:pt x="301" y="738"/>
                  </a:lnTo>
                  <a:lnTo>
                    <a:pt x="307" y="725"/>
                  </a:lnTo>
                  <a:lnTo>
                    <a:pt x="311" y="715"/>
                  </a:lnTo>
                  <a:lnTo>
                    <a:pt x="317" y="704"/>
                  </a:lnTo>
                  <a:lnTo>
                    <a:pt x="322" y="691"/>
                  </a:lnTo>
                  <a:lnTo>
                    <a:pt x="327" y="673"/>
                  </a:lnTo>
                  <a:lnTo>
                    <a:pt x="327" y="665"/>
                  </a:lnTo>
                  <a:lnTo>
                    <a:pt x="326" y="658"/>
                  </a:lnTo>
                  <a:lnTo>
                    <a:pt x="330" y="652"/>
                  </a:lnTo>
                  <a:lnTo>
                    <a:pt x="335" y="644"/>
                  </a:lnTo>
                  <a:lnTo>
                    <a:pt x="340" y="634"/>
                  </a:lnTo>
                  <a:lnTo>
                    <a:pt x="344" y="626"/>
                  </a:lnTo>
                  <a:lnTo>
                    <a:pt x="350" y="611"/>
                  </a:lnTo>
                  <a:lnTo>
                    <a:pt x="357" y="595"/>
                  </a:lnTo>
                  <a:lnTo>
                    <a:pt x="359" y="587"/>
                  </a:lnTo>
                  <a:lnTo>
                    <a:pt x="362" y="574"/>
                  </a:lnTo>
                  <a:lnTo>
                    <a:pt x="365" y="563"/>
                  </a:lnTo>
                  <a:lnTo>
                    <a:pt x="369" y="551"/>
                  </a:lnTo>
                  <a:lnTo>
                    <a:pt x="373" y="543"/>
                  </a:lnTo>
                  <a:lnTo>
                    <a:pt x="373" y="535"/>
                  </a:lnTo>
                  <a:lnTo>
                    <a:pt x="377" y="526"/>
                  </a:lnTo>
                  <a:lnTo>
                    <a:pt x="383" y="514"/>
                  </a:lnTo>
                  <a:lnTo>
                    <a:pt x="388" y="511"/>
                  </a:lnTo>
                  <a:lnTo>
                    <a:pt x="393" y="498"/>
                  </a:lnTo>
                  <a:lnTo>
                    <a:pt x="392" y="487"/>
                  </a:lnTo>
                  <a:lnTo>
                    <a:pt x="392" y="482"/>
                  </a:lnTo>
                  <a:lnTo>
                    <a:pt x="392" y="467"/>
                  </a:lnTo>
                  <a:lnTo>
                    <a:pt x="393" y="451"/>
                  </a:lnTo>
                  <a:lnTo>
                    <a:pt x="397" y="438"/>
                  </a:lnTo>
                  <a:lnTo>
                    <a:pt x="400" y="430"/>
                  </a:lnTo>
                  <a:lnTo>
                    <a:pt x="403" y="420"/>
                  </a:lnTo>
                  <a:lnTo>
                    <a:pt x="408" y="414"/>
                  </a:lnTo>
                  <a:lnTo>
                    <a:pt x="415" y="399"/>
                  </a:lnTo>
                  <a:lnTo>
                    <a:pt x="415" y="396"/>
                  </a:lnTo>
                  <a:lnTo>
                    <a:pt x="418" y="388"/>
                  </a:lnTo>
                  <a:lnTo>
                    <a:pt x="423" y="380"/>
                  </a:lnTo>
                  <a:lnTo>
                    <a:pt x="433" y="375"/>
                  </a:lnTo>
                  <a:lnTo>
                    <a:pt x="443" y="372"/>
                  </a:lnTo>
                  <a:lnTo>
                    <a:pt x="445" y="365"/>
                  </a:lnTo>
                  <a:lnTo>
                    <a:pt x="443" y="359"/>
                  </a:lnTo>
                  <a:lnTo>
                    <a:pt x="450" y="351"/>
                  </a:lnTo>
                  <a:lnTo>
                    <a:pt x="453" y="343"/>
                  </a:lnTo>
                  <a:lnTo>
                    <a:pt x="448" y="338"/>
                  </a:lnTo>
                  <a:lnTo>
                    <a:pt x="443" y="333"/>
                  </a:lnTo>
                  <a:lnTo>
                    <a:pt x="450" y="331"/>
                  </a:lnTo>
                  <a:lnTo>
                    <a:pt x="453" y="330"/>
                  </a:lnTo>
                  <a:lnTo>
                    <a:pt x="453" y="325"/>
                  </a:lnTo>
                  <a:lnTo>
                    <a:pt x="456" y="323"/>
                  </a:lnTo>
                  <a:lnTo>
                    <a:pt x="458" y="320"/>
                  </a:lnTo>
                  <a:lnTo>
                    <a:pt x="458" y="317"/>
                  </a:lnTo>
                  <a:lnTo>
                    <a:pt x="458" y="314"/>
                  </a:lnTo>
                  <a:lnTo>
                    <a:pt x="459" y="310"/>
                  </a:lnTo>
                  <a:lnTo>
                    <a:pt x="461" y="297"/>
                  </a:lnTo>
                  <a:lnTo>
                    <a:pt x="464" y="286"/>
                  </a:lnTo>
                  <a:lnTo>
                    <a:pt x="468" y="280"/>
                  </a:lnTo>
                  <a:lnTo>
                    <a:pt x="458" y="281"/>
                  </a:lnTo>
                  <a:lnTo>
                    <a:pt x="459" y="271"/>
                  </a:lnTo>
                  <a:lnTo>
                    <a:pt x="453" y="268"/>
                  </a:lnTo>
                  <a:lnTo>
                    <a:pt x="453" y="259"/>
                  </a:lnTo>
                  <a:lnTo>
                    <a:pt x="451" y="250"/>
                  </a:lnTo>
                  <a:lnTo>
                    <a:pt x="443" y="246"/>
                  </a:lnTo>
                  <a:lnTo>
                    <a:pt x="446" y="241"/>
                  </a:lnTo>
                  <a:lnTo>
                    <a:pt x="451" y="233"/>
                  </a:lnTo>
                  <a:lnTo>
                    <a:pt x="456" y="226"/>
                  </a:lnTo>
                  <a:lnTo>
                    <a:pt x="456" y="212"/>
                  </a:lnTo>
                  <a:lnTo>
                    <a:pt x="450" y="213"/>
                  </a:lnTo>
                  <a:lnTo>
                    <a:pt x="446" y="212"/>
                  </a:lnTo>
                  <a:lnTo>
                    <a:pt x="445" y="205"/>
                  </a:lnTo>
                  <a:lnTo>
                    <a:pt x="448" y="199"/>
                  </a:lnTo>
                  <a:lnTo>
                    <a:pt x="438" y="197"/>
                  </a:lnTo>
                  <a:lnTo>
                    <a:pt x="430" y="197"/>
                  </a:lnTo>
                  <a:lnTo>
                    <a:pt x="421" y="200"/>
                  </a:lnTo>
                  <a:lnTo>
                    <a:pt x="426" y="187"/>
                  </a:lnTo>
                  <a:lnTo>
                    <a:pt x="423" y="184"/>
                  </a:lnTo>
                  <a:lnTo>
                    <a:pt x="416" y="184"/>
                  </a:lnTo>
                  <a:lnTo>
                    <a:pt x="413" y="181"/>
                  </a:lnTo>
                  <a:lnTo>
                    <a:pt x="413" y="178"/>
                  </a:lnTo>
                  <a:lnTo>
                    <a:pt x="415" y="174"/>
                  </a:lnTo>
                  <a:lnTo>
                    <a:pt x="418" y="170"/>
                  </a:lnTo>
                  <a:lnTo>
                    <a:pt x="418" y="165"/>
                  </a:lnTo>
                  <a:lnTo>
                    <a:pt x="418" y="157"/>
                  </a:lnTo>
                  <a:lnTo>
                    <a:pt x="421" y="150"/>
                  </a:lnTo>
                  <a:lnTo>
                    <a:pt x="425" y="144"/>
                  </a:lnTo>
                  <a:lnTo>
                    <a:pt x="425" y="131"/>
                  </a:lnTo>
                  <a:lnTo>
                    <a:pt x="425" y="116"/>
                  </a:lnTo>
                  <a:lnTo>
                    <a:pt x="428" y="110"/>
                  </a:lnTo>
                  <a:lnTo>
                    <a:pt x="433" y="110"/>
                  </a:lnTo>
                  <a:lnTo>
                    <a:pt x="436" y="103"/>
                  </a:lnTo>
                  <a:lnTo>
                    <a:pt x="441" y="95"/>
                  </a:lnTo>
                  <a:lnTo>
                    <a:pt x="446" y="90"/>
                  </a:lnTo>
                  <a:lnTo>
                    <a:pt x="448" y="84"/>
                  </a:lnTo>
                  <a:lnTo>
                    <a:pt x="453" y="82"/>
                  </a:lnTo>
                  <a:lnTo>
                    <a:pt x="455" y="77"/>
                  </a:lnTo>
                  <a:lnTo>
                    <a:pt x="461" y="76"/>
                  </a:lnTo>
                  <a:lnTo>
                    <a:pt x="468" y="68"/>
                  </a:lnTo>
                  <a:lnTo>
                    <a:pt x="474" y="59"/>
                  </a:lnTo>
                  <a:lnTo>
                    <a:pt x="479" y="51"/>
                  </a:lnTo>
                  <a:lnTo>
                    <a:pt x="488" y="40"/>
                  </a:lnTo>
                  <a:lnTo>
                    <a:pt x="496" y="35"/>
                  </a:lnTo>
                  <a:lnTo>
                    <a:pt x="501" y="24"/>
                  </a:lnTo>
                  <a:lnTo>
                    <a:pt x="507" y="16"/>
                  </a:lnTo>
                  <a:lnTo>
                    <a:pt x="519" y="8"/>
                  </a:lnTo>
                  <a:lnTo>
                    <a:pt x="529" y="0"/>
                  </a:lnTo>
                  <a:lnTo>
                    <a:pt x="539" y="4"/>
                  </a:lnTo>
                  <a:lnTo>
                    <a:pt x="542" y="13"/>
                  </a:lnTo>
                  <a:lnTo>
                    <a:pt x="542" y="19"/>
                  </a:lnTo>
                  <a:lnTo>
                    <a:pt x="545" y="24"/>
                  </a:lnTo>
                  <a:lnTo>
                    <a:pt x="547" y="27"/>
                  </a:lnTo>
                  <a:lnTo>
                    <a:pt x="549" y="32"/>
                  </a:lnTo>
                  <a:lnTo>
                    <a:pt x="559" y="35"/>
                  </a:lnTo>
                  <a:lnTo>
                    <a:pt x="569" y="38"/>
                  </a:lnTo>
                  <a:lnTo>
                    <a:pt x="564" y="48"/>
                  </a:lnTo>
                  <a:lnTo>
                    <a:pt x="560" y="58"/>
                  </a:lnTo>
                  <a:lnTo>
                    <a:pt x="557" y="66"/>
                  </a:lnTo>
                  <a:lnTo>
                    <a:pt x="554" y="79"/>
                  </a:lnTo>
                  <a:lnTo>
                    <a:pt x="550" y="85"/>
                  </a:lnTo>
                  <a:lnTo>
                    <a:pt x="552" y="85"/>
                  </a:lnTo>
                  <a:lnTo>
                    <a:pt x="549" y="90"/>
                  </a:lnTo>
                  <a:lnTo>
                    <a:pt x="542" y="102"/>
                  </a:lnTo>
                  <a:lnTo>
                    <a:pt x="550" y="106"/>
                  </a:lnTo>
                  <a:lnTo>
                    <a:pt x="555" y="103"/>
                  </a:lnTo>
                  <a:lnTo>
                    <a:pt x="562" y="100"/>
                  </a:lnTo>
                  <a:lnTo>
                    <a:pt x="565" y="108"/>
                  </a:lnTo>
                  <a:lnTo>
                    <a:pt x="562" y="116"/>
                  </a:lnTo>
                  <a:lnTo>
                    <a:pt x="580" y="116"/>
                  </a:lnTo>
                  <a:lnTo>
                    <a:pt x="585" y="126"/>
                  </a:lnTo>
                  <a:lnTo>
                    <a:pt x="584" y="134"/>
                  </a:lnTo>
                  <a:lnTo>
                    <a:pt x="582" y="142"/>
                  </a:lnTo>
                  <a:lnTo>
                    <a:pt x="584" y="147"/>
                  </a:lnTo>
                  <a:lnTo>
                    <a:pt x="593" y="148"/>
                  </a:lnTo>
                  <a:lnTo>
                    <a:pt x="603" y="157"/>
                  </a:lnTo>
                  <a:lnTo>
                    <a:pt x="607" y="170"/>
                  </a:lnTo>
                  <a:lnTo>
                    <a:pt x="603" y="181"/>
                  </a:lnTo>
                  <a:lnTo>
                    <a:pt x="610" y="187"/>
                  </a:lnTo>
                  <a:lnTo>
                    <a:pt x="617" y="186"/>
                  </a:lnTo>
                  <a:lnTo>
                    <a:pt x="622" y="191"/>
                  </a:lnTo>
                  <a:lnTo>
                    <a:pt x="623" y="200"/>
                  </a:lnTo>
                  <a:lnTo>
                    <a:pt x="622" y="205"/>
                  </a:lnTo>
                  <a:lnTo>
                    <a:pt x="622" y="210"/>
                  </a:lnTo>
                  <a:lnTo>
                    <a:pt x="618" y="220"/>
                  </a:lnTo>
                  <a:lnTo>
                    <a:pt x="613" y="228"/>
                  </a:lnTo>
                  <a:lnTo>
                    <a:pt x="600" y="236"/>
                  </a:lnTo>
                  <a:lnTo>
                    <a:pt x="603" y="247"/>
                  </a:lnTo>
                  <a:lnTo>
                    <a:pt x="618" y="263"/>
                  </a:lnTo>
                  <a:lnTo>
                    <a:pt x="617" y="267"/>
                  </a:lnTo>
                  <a:lnTo>
                    <a:pt x="612" y="273"/>
                  </a:lnTo>
                  <a:lnTo>
                    <a:pt x="608" y="275"/>
                  </a:lnTo>
                  <a:lnTo>
                    <a:pt x="600" y="283"/>
                  </a:lnTo>
                  <a:lnTo>
                    <a:pt x="595" y="296"/>
                  </a:lnTo>
                  <a:lnTo>
                    <a:pt x="584" y="297"/>
                  </a:lnTo>
                  <a:lnTo>
                    <a:pt x="570" y="299"/>
                  </a:lnTo>
                  <a:lnTo>
                    <a:pt x="567" y="310"/>
                  </a:lnTo>
                  <a:lnTo>
                    <a:pt x="564" y="323"/>
                  </a:lnTo>
                  <a:lnTo>
                    <a:pt x="559" y="325"/>
                  </a:lnTo>
                  <a:lnTo>
                    <a:pt x="552" y="330"/>
                  </a:lnTo>
                  <a:lnTo>
                    <a:pt x="545" y="336"/>
                  </a:lnTo>
                  <a:lnTo>
                    <a:pt x="541" y="349"/>
                  </a:lnTo>
                  <a:lnTo>
                    <a:pt x="537" y="359"/>
                  </a:lnTo>
                  <a:lnTo>
                    <a:pt x="541" y="365"/>
                  </a:lnTo>
                  <a:lnTo>
                    <a:pt x="545" y="373"/>
                  </a:lnTo>
                  <a:lnTo>
                    <a:pt x="547" y="378"/>
                  </a:lnTo>
                  <a:lnTo>
                    <a:pt x="547" y="390"/>
                  </a:lnTo>
                  <a:lnTo>
                    <a:pt x="544" y="396"/>
                  </a:lnTo>
                  <a:lnTo>
                    <a:pt x="547" y="406"/>
                  </a:lnTo>
                  <a:lnTo>
                    <a:pt x="555" y="411"/>
                  </a:lnTo>
                  <a:lnTo>
                    <a:pt x="547" y="420"/>
                  </a:lnTo>
                  <a:lnTo>
                    <a:pt x="560" y="424"/>
                  </a:lnTo>
                  <a:lnTo>
                    <a:pt x="572" y="424"/>
                  </a:lnTo>
                  <a:lnTo>
                    <a:pt x="584" y="432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2" y="440"/>
                  </a:lnTo>
                  <a:lnTo>
                    <a:pt x="593" y="443"/>
                  </a:lnTo>
                  <a:lnTo>
                    <a:pt x="592" y="451"/>
                  </a:lnTo>
                  <a:lnTo>
                    <a:pt x="592" y="461"/>
                  </a:lnTo>
                  <a:lnTo>
                    <a:pt x="602" y="467"/>
                  </a:lnTo>
                  <a:lnTo>
                    <a:pt x="597" y="485"/>
                  </a:lnTo>
                  <a:lnTo>
                    <a:pt x="585" y="498"/>
                  </a:lnTo>
                  <a:lnTo>
                    <a:pt x="577" y="508"/>
                  </a:lnTo>
                  <a:lnTo>
                    <a:pt x="567" y="526"/>
                  </a:lnTo>
                  <a:lnTo>
                    <a:pt x="557" y="534"/>
                  </a:lnTo>
                  <a:lnTo>
                    <a:pt x="554" y="545"/>
                  </a:lnTo>
                  <a:lnTo>
                    <a:pt x="562" y="572"/>
                  </a:lnTo>
                  <a:lnTo>
                    <a:pt x="557" y="577"/>
                  </a:lnTo>
                  <a:lnTo>
                    <a:pt x="555" y="585"/>
                  </a:lnTo>
                  <a:lnTo>
                    <a:pt x="554" y="587"/>
                  </a:lnTo>
                  <a:lnTo>
                    <a:pt x="550" y="595"/>
                  </a:lnTo>
                  <a:lnTo>
                    <a:pt x="544" y="600"/>
                  </a:lnTo>
                  <a:lnTo>
                    <a:pt x="544" y="606"/>
                  </a:lnTo>
                  <a:lnTo>
                    <a:pt x="545" y="616"/>
                  </a:lnTo>
                  <a:lnTo>
                    <a:pt x="534" y="626"/>
                  </a:lnTo>
                  <a:lnTo>
                    <a:pt x="529" y="636"/>
                  </a:lnTo>
                  <a:lnTo>
                    <a:pt x="531" y="639"/>
                  </a:lnTo>
                  <a:lnTo>
                    <a:pt x="536" y="645"/>
                  </a:lnTo>
                  <a:lnTo>
                    <a:pt x="541" y="661"/>
                  </a:lnTo>
                  <a:lnTo>
                    <a:pt x="552" y="676"/>
                  </a:lnTo>
                  <a:lnTo>
                    <a:pt x="560" y="684"/>
                  </a:lnTo>
                  <a:lnTo>
                    <a:pt x="569" y="694"/>
                  </a:lnTo>
                  <a:lnTo>
                    <a:pt x="587" y="712"/>
                  </a:lnTo>
                  <a:lnTo>
                    <a:pt x="587" y="736"/>
                  </a:lnTo>
                  <a:lnTo>
                    <a:pt x="587" y="741"/>
                  </a:lnTo>
                  <a:lnTo>
                    <a:pt x="580" y="755"/>
                  </a:lnTo>
                  <a:lnTo>
                    <a:pt x="575" y="765"/>
                  </a:lnTo>
                  <a:lnTo>
                    <a:pt x="577" y="770"/>
                  </a:lnTo>
                  <a:lnTo>
                    <a:pt x="579" y="786"/>
                  </a:lnTo>
                  <a:lnTo>
                    <a:pt x="577" y="788"/>
                  </a:lnTo>
                  <a:lnTo>
                    <a:pt x="565" y="796"/>
                  </a:lnTo>
                  <a:lnTo>
                    <a:pt x="554" y="804"/>
                  </a:lnTo>
                  <a:lnTo>
                    <a:pt x="554" y="812"/>
                  </a:lnTo>
                  <a:lnTo>
                    <a:pt x="554" y="814"/>
                  </a:lnTo>
                  <a:lnTo>
                    <a:pt x="555" y="815"/>
                  </a:lnTo>
                  <a:lnTo>
                    <a:pt x="557" y="818"/>
                  </a:lnTo>
                  <a:lnTo>
                    <a:pt x="559" y="825"/>
                  </a:lnTo>
                  <a:lnTo>
                    <a:pt x="557" y="831"/>
                  </a:lnTo>
                  <a:lnTo>
                    <a:pt x="554" y="835"/>
                  </a:lnTo>
                  <a:lnTo>
                    <a:pt x="544" y="841"/>
                  </a:lnTo>
                  <a:lnTo>
                    <a:pt x="541" y="844"/>
                  </a:lnTo>
                  <a:lnTo>
                    <a:pt x="537" y="851"/>
                  </a:lnTo>
                  <a:lnTo>
                    <a:pt x="527" y="857"/>
                  </a:lnTo>
                  <a:lnTo>
                    <a:pt x="516" y="859"/>
                  </a:lnTo>
                  <a:lnTo>
                    <a:pt x="504" y="864"/>
                  </a:lnTo>
                  <a:lnTo>
                    <a:pt x="498" y="865"/>
                  </a:lnTo>
                  <a:lnTo>
                    <a:pt x="491" y="873"/>
                  </a:lnTo>
                  <a:lnTo>
                    <a:pt x="483" y="878"/>
                  </a:lnTo>
                  <a:lnTo>
                    <a:pt x="478" y="885"/>
                  </a:lnTo>
                  <a:lnTo>
                    <a:pt x="478" y="893"/>
                  </a:lnTo>
                  <a:lnTo>
                    <a:pt x="474" y="901"/>
                  </a:lnTo>
                  <a:lnTo>
                    <a:pt x="473" y="917"/>
                  </a:lnTo>
                  <a:lnTo>
                    <a:pt x="459" y="927"/>
                  </a:lnTo>
                  <a:lnTo>
                    <a:pt x="450" y="920"/>
                  </a:lnTo>
                  <a:lnTo>
                    <a:pt x="433" y="920"/>
                  </a:lnTo>
                  <a:lnTo>
                    <a:pt x="426" y="914"/>
                  </a:lnTo>
                  <a:lnTo>
                    <a:pt x="418" y="917"/>
                  </a:lnTo>
                  <a:lnTo>
                    <a:pt x="408" y="925"/>
                  </a:lnTo>
                  <a:lnTo>
                    <a:pt x="400" y="928"/>
                  </a:lnTo>
                  <a:lnTo>
                    <a:pt x="388" y="948"/>
                  </a:lnTo>
                  <a:lnTo>
                    <a:pt x="382" y="954"/>
                  </a:lnTo>
                  <a:lnTo>
                    <a:pt x="373" y="962"/>
                  </a:lnTo>
                  <a:lnTo>
                    <a:pt x="367" y="971"/>
                  </a:lnTo>
                  <a:lnTo>
                    <a:pt x="360" y="980"/>
                  </a:lnTo>
                  <a:lnTo>
                    <a:pt x="360" y="998"/>
                  </a:lnTo>
                  <a:lnTo>
                    <a:pt x="354" y="1011"/>
                  </a:lnTo>
                  <a:lnTo>
                    <a:pt x="344" y="1019"/>
                  </a:lnTo>
                  <a:lnTo>
                    <a:pt x="334" y="1032"/>
                  </a:lnTo>
                  <a:lnTo>
                    <a:pt x="326" y="1043"/>
                  </a:lnTo>
                  <a:lnTo>
                    <a:pt x="321" y="1043"/>
                  </a:lnTo>
                  <a:lnTo>
                    <a:pt x="314" y="1043"/>
                  </a:lnTo>
                  <a:lnTo>
                    <a:pt x="309" y="1050"/>
                  </a:lnTo>
                  <a:lnTo>
                    <a:pt x="302" y="1058"/>
                  </a:lnTo>
                  <a:lnTo>
                    <a:pt x="299" y="1069"/>
                  </a:lnTo>
                  <a:lnTo>
                    <a:pt x="297" y="1071"/>
                  </a:lnTo>
                  <a:lnTo>
                    <a:pt x="291" y="1076"/>
                  </a:lnTo>
                  <a:lnTo>
                    <a:pt x="286" y="1079"/>
                  </a:lnTo>
                  <a:lnTo>
                    <a:pt x="278" y="1085"/>
                  </a:lnTo>
                  <a:lnTo>
                    <a:pt x="266" y="1092"/>
                  </a:lnTo>
                  <a:lnTo>
                    <a:pt x="263" y="1097"/>
                  </a:lnTo>
                  <a:lnTo>
                    <a:pt x="261" y="1103"/>
                  </a:lnTo>
                  <a:lnTo>
                    <a:pt x="259" y="1115"/>
                  </a:lnTo>
                  <a:lnTo>
                    <a:pt x="259" y="1119"/>
                  </a:lnTo>
                  <a:lnTo>
                    <a:pt x="263" y="1124"/>
                  </a:lnTo>
                  <a:lnTo>
                    <a:pt x="268" y="1136"/>
                  </a:lnTo>
                  <a:lnTo>
                    <a:pt x="271" y="1147"/>
                  </a:lnTo>
                  <a:lnTo>
                    <a:pt x="269" y="1163"/>
                  </a:lnTo>
                  <a:lnTo>
                    <a:pt x="274" y="1171"/>
                  </a:lnTo>
                  <a:lnTo>
                    <a:pt x="278" y="1178"/>
                  </a:lnTo>
                  <a:lnTo>
                    <a:pt x="279" y="1189"/>
                  </a:lnTo>
                  <a:lnTo>
                    <a:pt x="281" y="1195"/>
                  </a:lnTo>
                  <a:lnTo>
                    <a:pt x="292" y="1199"/>
                  </a:lnTo>
                  <a:lnTo>
                    <a:pt x="291" y="1212"/>
                  </a:lnTo>
                  <a:lnTo>
                    <a:pt x="286" y="1223"/>
                  </a:lnTo>
                  <a:lnTo>
                    <a:pt x="281" y="1228"/>
                  </a:lnTo>
                  <a:lnTo>
                    <a:pt x="284" y="1231"/>
                  </a:lnTo>
                  <a:lnTo>
                    <a:pt x="287" y="1236"/>
                  </a:lnTo>
                  <a:lnTo>
                    <a:pt x="294" y="1238"/>
                  </a:lnTo>
                  <a:lnTo>
                    <a:pt x="299" y="1236"/>
                  </a:lnTo>
                  <a:lnTo>
                    <a:pt x="309" y="1238"/>
                  </a:lnTo>
                  <a:lnTo>
                    <a:pt x="321" y="1244"/>
                  </a:lnTo>
                  <a:lnTo>
                    <a:pt x="327" y="1250"/>
                  </a:lnTo>
                  <a:lnTo>
                    <a:pt x="332" y="1255"/>
                  </a:lnTo>
                  <a:lnTo>
                    <a:pt x="342" y="1259"/>
                  </a:lnTo>
                  <a:lnTo>
                    <a:pt x="355" y="1262"/>
                  </a:lnTo>
                  <a:lnTo>
                    <a:pt x="359" y="1263"/>
                  </a:lnTo>
                  <a:lnTo>
                    <a:pt x="364" y="1265"/>
                  </a:lnTo>
                  <a:lnTo>
                    <a:pt x="372" y="1281"/>
                  </a:lnTo>
                  <a:lnTo>
                    <a:pt x="377" y="1293"/>
                  </a:lnTo>
                  <a:lnTo>
                    <a:pt x="378" y="1301"/>
                  </a:lnTo>
                  <a:lnTo>
                    <a:pt x="378" y="1304"/>
                  </a:lnTo>
                  <a:lnTo>
                    <a:pt x="380" y="1312"/>
                  </a:lnTo>
                  <a:lnTo>
                    <a:pt x="382" y="1314"/>
                  </a:lnTo>
                  <a:lnTo>
                    <a:pt x="387" y="1322"/>
                  </a:lnTo>
                  <a:lnTo>
                    <a:pt x="395" y="1323"/>
                  </a:lnTo>
                  <a:lnTo>
                    <a:pt x="402" y="1327"/>
                  </a:lnTo>
                  <a:lnTo>
                    <a:pt x="402" y="1335"/>
                  </a:lnTo>
                  <a:lnTo>
                    <a:pt x="403" y="1346"/>
                  </a:lnTo>
                  <a:lnTo>
                    <a:pt x="410" y="1354"/>
                  </a:lnTo>
                  <a:lnTo>
                    <a:pt x="408" y="1362"/>
                  </a:lnTo>
                  <a:lnTo>
                    <a:pt x="402" y="1367"/>
                  </a:lnTo>
                  <a:lnTo>
                    <a:pt x="390" y="1369"/>
                  </a:lnTo>
                  <a:lnTo>
                    <a:pt x="382" y="1378"/>
                  </a:lnTo>
                  <a:lnTo>
                    <a:pt x="377" y="1383"/>
                  </a:lnTo>
                  <a:lnTo>
                    <a:pt x="373" y="1388"/>
                  </a:lnTo>
                  <a:lnTo>
                    <a:pt x="367" y="1391"/>
                  </a:lnTo>
                  <a:lnTo>
                    <a:pt x="360" y="1403"/>
                  </a:lnTo>
                  <a:lnTo>
                    <a:pt x="352" y="1412"/>
                  </a:lnTo>
                  <a:lnTo>
                    <a:pt x="349" y="1424"/>
                  </a:lnTo>
                  <a:lnTo>
                    <a:pt x="340" y="1424"/>
                  </a:lnTo>
                  <a:lnTo>
                    <a:pt x="330" y="1438"/>
                  </a:lnTo>
                  <a:lnTo>
                    <a:pt x="324" y="1440"/>
                  </a:lnTo>
                  <a:lnTo>
                    <a:pt x="316" y="1443"/>
                  </a:lnTo>
                  <a:lnTo>
                    <a:pt x="314" y="1443"/>
                  </a:lnTo>
                  <a:lnTo>
                    <a:pt x="306" y="1445"/>
                  </a:lnTo>
                  <a:lnTo>
                    <a:pt x="302" y="1446"/>
                  </a:lnTo>
                  <a:lnTo>
                    <a:pt x="299" y="1448"/>
                  </a:lnTo>
                  <a:lnTo>
                    <a:pt x="299" y="1454"/>
                  </a:lnTo>
                  <a:lnTo>
                    <a:pt x="299" y="1458"/>
                  </a:lnTo>
                  <a:lnTo>
                    <a:pt x="309" y="1466"/>
                  </a:lnTo>
                  <a:lnTo>
                    <a:pt x="312" y="1467"/>
                  </a:lnTo>
                  <a:lnTo>
                    <a:pt x="314" y="1469"/>
                  </a:lnTo>
                  <a:lnTo>
                    <a:pt x="316" y="1472"/>
                  </a:lnTo>
                  <a:lnTo>
                    <a:pt x="311" y="1479"/>
                  </a:lnTo>
                  <a:lnTo>
                    <a:pt x="306" y="1485"/>
                  </a:lnTo>
                  <a:lnTo>
                    <a:pt x="299" y="1493"/>
                  </a:lnTo>
                  <a:lnTo>
                    <a:pt x="291" y="1495"/>
                  </a:lnTo>
                  <a:lnTo>
                    <a:pt x="284" y="1488"/>
                  </a:lnTo>
                  <a:lnTo>
                    <a:pt x="278" y="1492"/>
                  </a:lnTo>
                  <a:lnTo>
                    <a:pt x="281" y="1505"/>
                  </a:lnTo>
                  <a:lnTo>
                    <a:pt x="286" y="1509"/>
                  </a:lnTo>
                  <a:lnTo>
                    <a:pt x="284" y="1514"/>
                  </a:lnTo>
                  <a:lnTo>
                    <a:pt x="281" y="1524"/>
                  </a:lnTo>
                  <a:lnTo>
                    <a:pt x="283" y="1529"/>
                  </a:lnTo>
                  <a:lnTo>
                    <a:pt x="287" y="1530"/>
                  </a:lnTo>
                  <a:lnTo>
                    <a:pt x="297" y="1529"/>
                  </a:lnTo>
                  <a:lnTo>
                    <a:pt x="304" y="1529"/>
                  </a:lnTo>
                  <a:lnTo>
                    <a:pt x="307" y="1537"/>
                  </a:lnTo>
                  <a:lnTo>
                    <a:pt x="304" y="1553"/>
                  </a:lnTo>
                  <a:lnTo>
                    <a:pt x="304" y="1556"/>
                  </a:lnTo>
                  <a:lnTo>
                    <a:pt x="297" y="1566"/>
                  </a:lnTo>
                  <a:lnTo>
                    <a:pt x="292" y="1572"/>
                  </a:lnTo>
                  <a:lnTo>
                    <a:pt x="279" y="1571"/>
                  </a:lnTo>
                  <a:lnTo>
                    <a:pt x="271" y="1566"/>
                  </a:lnTo>
                  <a:lnTo>
                    <a:pt x="259" y="1568"/>
                  </a:lnTo>
                  <a:lnTo>
                    <a:pt x="251" y="1572"/>
                  </a:lnTo>
                  <a:lnTo>
                    <a:pt x="244" y="1577"/>
                  </a:lnTo>
                  <a:lnTo>
                    <a:pt x="235" y="1576"/>
                  </a:lnTo>
                  <a:lnTo>
                    <a:pt x="225" y="1569"/>
                  </a:lnTo>
                  <a:lnTo>
                    <a:pt x="220" y="1561"/>
                  </a:lnTo>
                  <a:lnTo>
                    <a:pt x="218" y="1556"/>
                  </a:lnTo>
                  <a:lnTo>
                    <a:pt x="211" y="1551"/>
                  </a:lnTo>
                  <a:lnTo>
                    <a:pt x="195" y="1556"/>
                  </a:lnTo>
                  <a:lnTo>
                    <a:pt x="193" y="1558"/>
                  </a:lnTo>
                  <a:lnTo>
                    <a:pt x="190" y="1561"/>
                  </a:lnTo>
                  <a:lnTo>
                    <a:pt x="175" y="1561"/>
                  </a:lnTo>
                  <a:lnTo>
                    <a:pt x="168" y="1564"/>
                  </a:lnTo>
                  <a:lnTo>
                    <a:pt x="160" y="1571"/>
                  </a:lnTo>
                  <a:lnTo>
                    <a:pt x="152" y="1576"/>
                  </a:lnTo>
                  <a:lnTo>
                    <a:pt x="149" y="1577"/>
                  </a:lnTo>
                  <a:lnTo>
                    <a:pt x="142" y="1584"/>
                  </a:lnTo>
                  <a:lnTo>
                    <a:pt x="135" y="1590"/>
                  </a:lnTo>
                  <a:lnTo>
                    <a:pt x="134" y="1594"/>
                  </a:lnTo>
                  <a:lnTo>
                    <a:pt x="130" y="1600"/>
                  </a:lnTo>
                  <a:lnTo>
                    <a:pt x="129" y="1602"/>
                  </a:lnTo>
                  <a:lnTo>
                    <a:pt x="125" y="1610"/>
                  </a:lnTo>
                  <a:lnTo>
                    <a:pt x="124" y="1613"/>
                  </a:lnTo>
                  <a:lnTo>
                    <a:pt x="124" y="1616"/>
                  </a:lnTo>
                  <a:lnTo>
                    <a:pt x="115" y="1619"/>
                  </a:lnTo>
                  <a:lnTo>
                    <a:pt x="114" y="1619"/>
                  </a:lnTo>
                  <a:lnTo>
                    <a:pt x="111" y="1619"/>
                  </a:lnTo>
                  <a:lnTo>
                    <a:pt x="106" y="1619"/>
                  </a:lnTo>
                  <a:lnTo>
                    <a:pt x="99" y="1623"/>
                  </a:lnTo>
                  <a:lnTo>
                    <a:pt x="97" y="1616"/>
                  </a:lnTo>
                  <a:lnTo>
                    <a:pt x="97" y="1610"/>
                  </a:lnTo>
                  <a:lnTo>
                    <a:pt x="96" y="1608"/>
                  </a:lnTo>
                  <a:lnTo>
                    <a:pt x="94" y="1606"/>
                  </a:lnTo>
                  <a:lnTo>
                    <a:pt x="84" y="1605"/>
                  </a:lnTo>
                  <a:lnTo>
                    <a:pt x="79" y="1610"/>
                  </a:lnTo>
                  <a:lnTo>
                    <a:pt x="74" y="1608"/>
                  </a:lnTo>
                  <a:lnTo>
                    <a:pt x="74" y="1603"/>
                  </a:lnTo>
                  <a:lnTo>
                    <a:pt x="79" y="1600"/>
                  </a:lnTo>
                  <a:lnTo>
                    <a:pt x="82" y="1592"/>
                  </a:lnTo>
                  <a:lnTo>
                    <a:pt x="79" y="1589"/>
                  </a:lnTo>
                  <a:lnTo>
                    <a:pt x="74" y="1584"/>
                  </a:lnTo>
                  <a:lnTo>
                    <a:pt x="71" y="1579"/>
                  </a:lnTo>
                  <a:lnTo>
                    <a:pt x="66" y="1572"/>
                  </a:lnTo>
                  <a:lnTo>
                    <a:pt x="54" y="1564"/>
                  </a:lnTo>
                  <a:lnTo>
                    <a:pt x="46" y="1561"/>
                  </a:lnTo>
                  <a:lnTo>
                    <a:pt x="33" y="1561"/>
                  </a:lnTo>
                  <a:lnTo>
                    <a:pt x="28" y="1566"/>
                  </a:lnTo>
                  <a:lnTo>
                    <a:pt x="23" y="1566"/>
                  </a:lnTo>
                  <a:lnTo>
                    <a:pt x="16" y="1569"/>
                  </a:lnTo>
                  <a:lnTo>
                    <a:pt x="8" y="1574"/>
                  </a:lnTo>
                  <a:lnTo>
                    <a:pt x="1" y="1572"/>
                  </a:lnTo>
                  <a:lnTo>
                    <a:pt x="0" y="1571"/>
                  </a:lnTo>
                  <a:lnTo>
                    <a:pt x="0" y="1568"/>
                  </a:lnTo>
                  <a:lnTo>
                    <a:pt x="0" y="1564"/>
                  </a:lnTo>
                  <a:lnTo>
                    <a:pt x="0" y="1560"/>
                  </a:lnTo>
                  <a:lnTo>
                    <a:pt x="3" y="1553"/>
                  </a:lnTo>
                  <a:lnTo>
                    <a:pt x="3" y="1551"/>
                  </a:lnTo>
                  <a:lnTo>
                    <a:pt x="5" y="1545"/>
                  </a:lnTo>
                  <a:lnTo>
                    <a:pt x="6" y="1539"/>
                  </a:lnTo>
                  <a:lnTo>
                    <a:pt x="10" y="1539"/>
                  </a:lnTo>
                  <a:lnTo>
                    <a:pt x="13" y="1542"/>
                  </a:lnTo>
                  <a:lnTo>
                    <a:pt x="13" y="1539"/>
                  </a:lnTo>
                  <a:lnTo>
                    <a:pt x="10" y="1537"/>
                  </a:lnTo>
                  <a:lnTo>
                    <a:pt x="8" y="1534"/>
                  </a:lnTo>
                  <a:lnTo>
                    <a:pt x="6" y="1532"/>
                  </a:lnTo>
                  <a:lnTo>
                    <a:pt x="6" y="1527"/>
                  </a:lnTo>
                  <a:lnTo>
                    <a:pt x="6" y="1517"/>
                  </a:lnTo>
                  <a:lnTo>
                    <a:pt x="13" y="1511"/>
                  </a:lnTo>
                  <a:lnTo>
                    <a:pt x="16" y="1517"/>
                  </a:lnTo>
                  <a:lnTo>
                    <a:pt x="20" y="1516"/>
                  </a:lnTo>
                  <a:lnTo>
                    <a:pt x="21" y="1514"/>
                  </a:lnTo>
                  <a:lnTo>
                    <a:pt x="26" y="1511"/>
                  </a:lnTo>
                  <a:lnTo>
                    <a:pt x="29" y="1506"/>
                  </a:lnTo>
                  <a:lnTo>
                    <a:pt x="33" y="1500"/>
                  </a:lnTo>
                  <a:lnTo>
                    <a:pt x="33" y="1490"/>
                  </a:lnTo>
                  <a:lnTo>
                    <a:pt x="36" y="1477"/>
                  </a:lnTo>
                  <a:lnTo>
                    <a:pt x="44" y="1461"/>
                  </a:lnTo>
                  <a:lnTo>
                    <a:pt x="46" y="1451"/>
                  </a:lnTo>
                  <a:lnTo>
                    <a:pt x="46" y="1437"/>
                  </a:lnTo>
                  <a:lnTo>
                    <a:pt x="49" y="1428"/>
                  </a:lnTo>
                  <a:lnTo>
                    <a:pt x="48" y="1424"/>
                  </a:lnTo>
                  <a:lnTo>
                    <a:pt x="48" y="1416"/>
                  </a:lnTo>
                  <a:lnTo>
                    <a:pt x="51" y="1416"/>
                  </a:lnTo>
                  <a:lnTo>
                    <a:pt x="51" y="1411"/>
                  </a:lnTo>
                  <a:lnTo>
                    <a:pt x="49" y="1409"/>
                  </a:lnTo>
                  <a:lnTo>
                    <a:pt x="49" y="1406"/>
                  </a:lnTo>
                  <a:lnTo>
                    <a:pt x="49" y="1401"/>
                  </a:lnTo>
                  <a:lnTo>
                    <a:pt x="53" y="1393"/>
                  </a:lnTo>
                  <a:lnTo>
                    <a:pt x="56" y="1382"/>
                  </a:lnTo>
                  <a:lnTo>
                    <a:pt x="59" y="1373"/>
                  </a:lnTo>
                  <a:lnTo>
                    <a:pt x="63" y="1364"/>
                  </a:lnTo>
                  <a:lnTo>
                    <a:pt x="66" y="1357"/>
                  </a:lnTo>
                  <a:lnTo>
                    <a:pt x="76" y="1346"/>
                  </a:lnTo>
                  <a:lnTo>
                    <a:pt x="77" y="134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99" name="Freeform 300"/>
            <p:cNvSpPr>
              <a:spLocks/>
            </p:cNvSpPr>
            <p:nvPr/>
          </p:nvSpPr>
          <p:spPr bwMode="auto">
            <a:xfrm>
              <a:off x="919163" y="9649620"/>
              <a:ext cx="104775" cy="374650"/>
            </a:xfrm>
            <a:custGeom>
              <a:avLst/>
              <a:gdLst>
                <a:gd name="T0" fmla="*/ 19 w 133"/>
                <a:gd name="T1" fmla="*/ 411 h 471"/>
                <a:gd name="T2" fmla="*/ 7 w 133"/>
                <a:gd name="T3" fmla="*/ 437 h 471"/>
                <a:gd name="T4" fmla="*/ 19 w 133"/>
                <a:gd name="T5" fmla="*/ 459 h 471"/>
                <a:gd name="T6" fmla="*/ 30 w 133"/>
                <a:gd name="T7" fmla="*/ 466 h 471"/>
                <a:gd name="T8" fmla="*/ 32 w 133"/>
                <a:gd name="T9" fmla="*/ 450 h 471"/>
                <a:gd name="T10" fmla="*/ 40 w 133"/>
                <a:gd name="T11" fmla="*/ 437 h 471"/>
                <a:gd name="T12" fmla="*/ 47 w 133"/>
                <a:gd name="T13" fmla="*/ 419 h 471"/>
                <a:gd name="T14" fmla="*/ 73 w 133"/>
                <a:gd name="T15" fmla="*/ 416 h 471"/>
                <a:gd name="T16" fmla="*/ 65 w 133"/>
                <a:gd name="T17" fmla="*/ 409 h 471"/>
                <a:gd name="T18" fmla="*/ 43 w 133"/>
                <a:gd name="T19" fmla="*/ 380 h 471"/>
                <a:gd name="T20" fmla="*/ 58 w 133"/>
                <a:gd name="T21" fmla="*/ 367 h 471"/>
                <a:gd name="T22" fmla="*/ 65 w 133"/>
                <a:gd name="T23" fmla="*/ 356 h 471"/>
                <a:gd name="T24" fmla="*/ 96 w 133"/>
                <a:gd name="T25" fmla="*/ 362 h 471"/>
                <a:gd name="T26" fmla="*/ 120 w 133"/>
                <a:gd name="T27" fmla="*/ 353 h 471"/>
                <a:gd name="T28" fmla="*/ 95 w 133"/>
                <a:gd name="T29" fmla="*/ 345 h 471"/>
                <a:gd name="T30" fmla="*/ 82 w 133"/>
                <a:gd name="T31" fmla="*/ 340 h 471"/>
                <a:gd name="T32" fmla="*/ 73 w 133"/>
                <a:gd name="T33" fmla="*/ 333 h 471"/>
                <a:gd name="T34" fmla="*/ 40 w 133"/>
                <a:gd name="T35" fmla="*/ 323 h 471"/>
                <a:gd name="T36" fmla="*/ 7 w 133"/>
                <a:gd name="T37" fmla="*/ 286 h 471"/>
                <a:gd name="T38" fmla="*/ 39 w 133"/>
                <a:gd name="T39" fmla="*/ 296 h 471"/>
                <a:gd name="T40" fmla="*/ 58 w 133"/>
                <a:gd name="T41" fmla="*/ 307 h 471"/>
                <a:gd name="T42" fmla="*/ 63 w 133"/>
                <a:gd name="T43" fmla="*/ 291 h 471"/>
                <a:gd name="T44" fmla="*/ 78 w 133"/>
                <a:gd name="T45" fmla="*/ 312 h 471"/>
                <a:gd name="T46" fmla="*/ 72 w 133"/>
                <a:gd name="T47" fmla="*/ 278 h 471"/>
                <a:gd name="T48" fmla="*/ 48 w 133"/>
                <a:gd name="T49" fmla="*/ 285 h 471"/>
                <a:gd name="T50" fmla="*/ 58 w 133"/>
                <a:gd name="T51" fmla="*/ 259 h 471"/>
                <a:gd name="T52" fmla="*/ 78 w 133"/>
                <a:gd name="T53" fmla="*/ 260 h 471"/>
                <a:gd name="T54" fmla="*/ 95 w 133"/>
                <a:gd name="T55" fmla="*/ 256 h 471"/>
                <a:gd name="T56" fmla="*/ 67 w 133"/>
                <a:gd name="T57" fmla="*/ 243 h 471"/>
                <a:gd name="T58" fmla="*/ 37 w 133"/>
                <a:gd name="T59" fmla="*/ 247 h 471"/>
                <a:gd name="T60" fmla="*/ 45 w 133"/>
                <a:gd name="T61" fmla="*/ 225 h 471"/>
                <a:gd name="T62" fmla="*/ 80 w 133"/>
                <a:gd name="T63" fmla="*/ 231 h 471"/>
                <a:gd name="T64" fmla="*/ 106 w 133"/>
                <a:gd name="T65" fmla="*/ 238 h 471"/>
                <a:gd name="T66" fmla="*/ 93 w 133"/>
                <a:gd name="T67" fmla="*/ 226 h 471"/>
                <a:gd name="T68" fmla="*/ 96 w 133"/>
                <a:gd name="T69" fmla="*/ 213 h 471"/>
                <a:gd name="T70" fmla="*/ 96 w 133"/>
                <a:gd name="T71" fmla="*/ 194 h 471"/>
                <a:gd name="T72" fmla="*/ 105 w 133"/>
                <a:gd name="T73" fmla="*/ 184 h 471"/>
                <a:gd name="T74" fmla="*/ 126 w 133"/>
                <a:gd name="T75" fmla="*/ 176 h 471"/>
                <a:gd name="T76" fmla="*/ 108 w 133"/>
                <a:gd name="T77" fmla="*/ 160 h 471"/>
                <a:gd name="T78" fmla="*/ 115 w 133"/>
                <a:gd name="T79" fmla="*/ 136 h 471"/>
                <a:gd name="T80" fmla="*/ 98 w 133"/>
                <a:gd name="T81" fmla="*/ 150 h 471"/>
                <a:gd name="T82" fmla="*/ 80 w 133"/>
                <a:gd name="T83" fmla="*/ 147 h 471"/>
                <a:gd name="T84" fmla="*/ 57 w 133"/>
                <a:gd name="T85" fmla="*/ 163 h 471"/>
                <a:gd name="T86" fmla="*/ 62 w 133"/>
                <a:gd name="T87" fmla="*/ 144 h 471"/>
                <a:gd name="T88" fmla="*/ 65 w 133"/>
                <a:gd name="T89" fmla="*/ 108 h 471"/>
                <a:gd name="T90" fmla="*/ 88 w 133"/>
                <a:gd name="T91" fmla="*/ 126 h 471"/>
                <a:gd name="T92" fmla="*/ 90 w 133"/>
                <a:gd name="T93" fmla="*/ 113 h 471"/>
                <a:gd name="T94" fmla="*/ 101 w 133"/>
                <a:gd name="T95" fmla="*/ 108 h 471"/>
                <a:gd name="T96" fmla="*/ 106 w 133"/>
                <a:gd name="T97" fmla="*/ 99 h 471"/>
                <a:gd name="T98" fmla="*/ 128 w 133"/>
                <a:gd name="T99" fmla="*/ 78 h 471"/>
                <a:gd name="T100" fmla="*/ 123 w 133"/>
                <a:gd name="T101" fmla="*/ 69 h 471"/>
                <a:gd name="T102" fmla="*/ 128 w 133"/>
                <a:gd name="T103" fmla="*/ 39 h 471"/>
                <a:gd name="T104" fmla="*/ 121 w 133"/>
                <a:gd name="T105" fmla="*/ 61 h 471"/>
                <a:gd name="T106" fmla="*/ 95 w 133"/>
                <a:gd name="T107" fmla="*/ 95 h 471"/>
                <a:gd name="T108" fmla="*/ 82 w 133"/>
                <a:gd name="T109" fmla="*/ 79 h 471"/>
                <a:gd name="T110" fmla="*/ 70 w 133"/>
                <a:gd name="T111" fmla="*/ 58 h 471"/>
                <a:gd name="T112" fmla="*/ 75 w 133"/>
                <a:gd name="T113" fmla="*/ 34 h 471"/>
                <a:gd name="T114" fmla="*/ 90 w 133"/>
                <a:gd name="T115" fmla="*/ 32 h 471"/>
                <a:gd name="T116" fmla="*/ 98 w 133"/>
                <a:gd name="T117" fmla="*/ 23 h 471"/>
                <a:gd name="T118" fmla="*/ 77 w 133"/>
                <a:gd name="T119" fmla="*/ 21 h 471"/>
                <a:gd name="T120" fmla="*/ 103 w 133"/>
                <a:gd name="T121" fmla="*/ 1 h 471"/>
                <a:gd name="T122" fmla="*/ 123 w 133"/>
                <a:gd name="T123" fmla="*/ 21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3" h="471">
                  <a:moveTo>
                    <a:pt x="5" y="362"/>
                  </a:moveTo>
                  <a:lnTo>
                    <a:pt x="10" y="369"/>
                  </a:lnTo>
                  <a:lnTo>
                    <a:pt x="14" y="375"/>
                  </a:lnTo>
                  <a:lnTo>
                    <a:pt x="15" y="379"/>
                  </a:lnTo>
                  <a:lnTo>
                    <a:pt x="15" y="385"/>
                  </a:lnTo>
                  <a:lnTo>
                    <a:pt x="19" y="393"/>
                  </a:lnTo>
                  <a:lnTo>
                    <a:pt x="17" y="408"/>
                  </a:lnTo>
                  <a:lnTo>
                    <a:pt x="19" y="408"/>
                  </a:lnTo>
                  <a:lnTo>
                    <a:pt x="19" y="411"/>
                  </a:lnTo>
                  <a:lnTo>
                    <a:pt x="17" y="421"/>
                  </a:lnTo>
                  <a:lnTo>
                    <a:pt x="12" y="427"/>
                  </a:lnTo>
                  <a:lnTo>
                    <a:pt x="10" y="432"/>
                  </a:lnTo>
                  <a:lnTo>
                    <a:pt x="5" y="429"/>
                  </a:lnTo>
                  <a:lnTo>
                    <a:pt x="0" y="430"/>
                  </a:lnTo>
                  <a:lnTo>
                    <a:pt x="0" y="434"/>
                  </a:lnTo>
                  <a:lnTo>
                    <a:pt x="4" y="437"/>
                  </a:lnTo>
                  <a:lnTo>
                    <a:pt x="7" y="435"/>
                  </a:lnTo>
                  <a:lnTo>
                    <a:pt x="7" y="437"/>
                  </a:lnTo>
                  <a:lnTo>
                    <a:pt x="9" y="443"/>
                  </a:lnTo>
                  <a:lnTo>
                    <a:pt x="14" y="451"/>
                  </a:lnTo>
                  <a:lnTo>
                    <a:pt x="14" y="463"/>
                  </a:lnTo>
                  <a:lnTo>
                    <a:pt x="12" y="471"/>
                  </a:lnTo>
                  <a:lnTo>
                    <a:pt x="14" y="469"/>
                  </a:lnTo>
                  <a:lnTo>
                    <a:pt x="17" y="468"/>
                  </a:lnTo>
                  <a:lnTo>
                    <a:pt x="20" y="466"/>
                  </a:lnTo>
                  <a:lnTo>
                    <a:pt x="19" y="463"/>
                  </a:lnTo>
                  <a:lnTo>
                    <a:pt x="19" y="459"/>
                  </a:lnTo>
                  <a:lnTo>
                    <a:pt x="19" y="455"/>
                  </a:lnTo>
                  <a:lnTo>
                    <a:pt x="19" y="450"/>
                  </a:lnTo>
                  <a:lnTo>
                    <a:pt x="15" y="445"/>
                  </a:lnTo>
                  <a:lnTo>
                    <a:pt x="17" y="437"/>
                  </a:lnTo>
                  <a:lnTo>
                    <a:pt x="22" y="432"/>
                  </a:lnTo>
                  <a:lnTo>
                    <a:pt x="24" y="440"/>
                  </a:lnTo>
                  <a:lnTo>
                    <a:pt x="24" y="448"/>
                  </a:lnTo>
                  <a:lnTo>
                    <a:pt x="27" y="458"/>
                  </a:lnTo>
                  <a:lnTo>
                    <a:pt x="30" y="466"/>
                  </a:lnTo>
                  <a:lnTo>
                    <a:pt x="34" y="466"/>
                  </a:lnTo>
                  <a:lnTo>
                    <a:pt x="32" y="461"/>
                  </a:lnTo>
                  <a:lnTo>
                    <a:pt x="32" y="458"/>
                  </a:lnTo>
                  <a:lnTo>
                    <a:pt x="37" y="459"/>
                  </a:lnTo>
                  <a:lnTo>
                    <a:pt x="40" y="459"/>
                  </a:lnTo>
                  <a:lnTo>
                    <a:pt x="39" y="458"/>
                  </a:lnTo>
                  <a:lnTo>
                    <a:pt x="37" y="455"/>
                  </a:lnTo>
                  <a:lnTo>
                    <a:pt x="32" y="453"/>
                  </a:lnTo>
                  <a:lnTo>
                    <a:pt x="32" y="450"/>
                  </a:lnTo>
                  <a:lnTo>
                    <a:pt x="30" y="446"/>
                  </a:lnTo>
                  <a:lnTo>
                    <a:pt x="30" y="443"/>
                  </a:lnTo>
                  <a:lnTo>
                    <a:pt x="29" y="437"/>
                  </a:lnTo>
                  <a:lnTo>
                    <a:pt x="32" y="427"/>
                  </a:lnTo>
                  <a:lnTo>
                    <a:pt x="35" y="429"/>
                  </a:lnTo>
                  <a:lnTo>
                    <a:pt x="34" y="435"/>
                  </a:lnTo>
                  <a:lnTo>
                    <a:pt x="37" y="435"/>
                  </a:lnTo>
                  <a:lnTo>
                    <a:pt x="39" y="432"/>
                  </a:lnTo>
                  <a:lnTo>
                    <a:pt x="40" y="437"/>
                  </a:lnTo>
                  <a:lnTo>
                    <a:pt x="43" y="442"/>
                  </a:lnTo>
                  <a:lnTo>
                    <a:pt x="43" y="438"/>
                  </a:lnTo>
                  <a:lnTo>
                    <a:pt x="42" y="435"/>
                  </a:lnTo>
                  <a:lnTo>
                    <a:pt x="43" y="432"/>
                  </a:lnTo>
                  <a:lnTo>
                    <a:pt x="45" y="430"/>
                  </a:lnTo>
                  <a:lnTo>
                    <a:pt x="40" y="429"/>
                  </a:lnTo>
                  <a:lnTo>
                    <a:pt x="42" y="425"/>
                  </a:lnTo>
                  <a:lnTo>
                    <a:pt x="47" y="422"/>
                  </a:lnTo>
                  <a:lnTo>
                    <a:pt x="47" y="419"/>
                  </a:lnTo>
                  <a:lnTo>
                    <a:pt x="50" y="414"/>
                  </a:lnTo>
                  <a:lnTo>
                    <a:pt x="57" y="412"/>
                  </a:lnTo>
                  <a:lnTo>
                    <a:pt x="57" y="416"/>
                  </a:lnTo>
                  <a:lnTo>
                    <a:pt x="57" y="419"/>
                  </a:lnTo>
                  <a:lnTo>
                    <a:pt x="62" y="422"/>
                  </a:lnTo>
                  <a:lnTo>
                    <a:pt x="65" y="424"/>
                  </a:lnTo>
                  <a:lnTo>
                    <a:pt x="68" y="421"/>
                  </a:lnTo>
                  <a:lnTo>
                    <a:pt x="70" y="417"/>
                  </a:lnTo>
                  <a:lnTo>
                    <a:pt x="73" y="416"/>
                  </a:lnTo>
                  <a:lnTo>
                    <a:pt x="75" y="412"/>
                  </a:lnTo>
                  <a:lnTo>
                    <a:pt x="77" y="408"/>
                  </a:lnTo>
                  <a:lnTo>
                    <a:pt x="78" y="403"/>
                  </a:lnTo>
                  <a:lnTo>
                    <a:pt x="78" y="398"/>
                  </a:lnTo>
                  <a:lnTo>
                    <a:pt x="77" y="400"/>
                  </a:lnTo>
                  <a:lnTo>
                    <a:pt x="73" y="401"/>
                  </a:lnTo>
                  <a:lnTo>
                    <a:pt x="72" y="408"/>
                  </a:lnTo>
                  <a:lnTo>
                    <a:pt x="68" y="408"/>
                  </a:lnTo>
                  <a:lnTo>
                    <a:pt x="65" y="409"/>
                  </a:lnTo>
                  <a:lnTo>
                    <a:pt x="62" y="408"/>
                  </a:lnTo>
                  <a:lnTo>
                    <a:pt x="57" y="408"/>
                  </a:lnTo>
                  <a:lnTo>
                    <a:pt x="50" y="411"/>
                  </a:lnTo>
                  <a:lnTo>
                    <a:pt x="47" y="408"/>
                  </a:lnTo>
                  <a:lnTo>
                    <a:pt x="48" y="403"/>
                  </a:lnTo>
                  <a:lnTo>
                    <a:pt x="47" y="400"/>
                  </a:lnTo>
                  <a:lnTo>
                    <a:pt x="47" y="393"/>
                  </a:lnTo>
                  <a:lnTo>
                    <a:pt x="45" y="383"/>
                  </a:lnTo>
                  <a:lnTo>
                    <a:pt x="43" y="380"/>
                  </a:lnTo>
                  <a:lnTo>
                    <a:pt x="45" y="375"/>
                  </a:lnTo>
                  <a:lnTo>
                    <a:pt x="50" y="379"/>
                  </a:lnTo>
                  <a:lnTo>
                    <a:pt x="52" y="377"/>
                  </a:lnTo>
                  <a:lnTo>
                    <a:pt x="48" y="375"/>
                  </a:lnTo>
                  <a:lnTo>
                    <a:pt x="45" y="369"/>
                  </a:lnTo>
                  <a:lnTo>
                    <a:pt x="48" y="367"/>
                  </a:lnTo>
                  <a:lnTo>
                    <a:pt x="52" y="370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62" y="370"/>
                  </a:lnTo>
                  <a:lnTo>
                    <a:pt x="62" y="367"/>
                  </a:lnTo>
                  <a:lnTo>
                    <a:pt x="63" y="364"/>
                  </a:lnTo>
                  <a:lnTo>
                    <a:pt x="65" y="362"/>
                  </a:lnTo>
                  <a:lnTo>
                    <a:pt x="63" y="361"/>
                  </a:lnTo>
                  <a:lnTo>
                    <a:pt x="58" y="361"/>
                  </a:lnTo>
                  <a:lnTo>
                    <a:pt x="60" y="359"/>
                  </a:lnTo>
                  <a:lnTo>
                    <a:pt x="62" y="357"/>
                  </a:lnTo>
                  <a:lnTo>
                    <a:pt x="65" y="356"/>
                  </a:lnTo>
                  <a:lnTo>
                    <a:pt x="68" y="354"/>
                  </a:lnTo>
                  <a:lnTo>
                    <a:pt x="70" y="351"/>
                  </a:lnTo>
                  <a:lnTo>
                    <a:pt x="75" y="349"/>
                  </a:lnTo>
                  <a:lnTo>
                    <a:pt x="80" y="349"/>
                  </a:lnTo>
                  <a:lnTo>
                    <a:pt x="93" y="351"/>
                  </a:lnTo>
                  <a:lnTo>
                    <a:pt x="96" y="357"/>
                  </a:lnTo>
                  <a:lnTo>
                    <a:pt x="90" y="364"/>
                  </a:lnTo>
                  <a:lnTo>
                    <a:pt x="93" y="366"/>
                  </a:lnTo>
                  <a:lnTo>
                    <a:pt x="96" y="362"/>
                  </a:lnTo>
                  <a:lnTo>
                    <a:pt x="101" y="364"/>
                  </a:lnTo>
                  <a:lnTo>
                    <a:pt x="101" y="359"/>
                  </a:lnTo>
                  <a:lnTo>
                    <a:pt x="105" y="356"/>
                  </a:lnTo>
                  <a:lnTo>
                    <a:pt x="111" y="359"/>
                  </a:lnTo>
                  <a:lnTo>
                    <a:pt x="120" y="362"/>
                  </a:lnTo>
                  <a:lnTo>
                    <a:pt x="121" y="356"/>
                  </a:lnTo>
                  <a:lnTo>
                    <a:pt x="125" y="353"/>
                  </a:lnTo>
                  <a:lnTo>
                    <a:pt x="123" y="351"/>
                  </a:lnTo>
                  <a:lnTo>
                    <a:pt x="120" y="353"/>
                  </a:lnTo>
                  <a:lnTo>
                    <a:pt x="115" y="353"/>
                  </a:lnTo>
                  <a:lnTo>
                    <a:pt x="111" y="351"/>
                  </a:lnTo>
                  <a:lnTo>
                    <a:pt x="110" y="349"/>
                  </a:lnTo>
                  <a:lnTo>
                    <a:pt x="106" y="349"/>
                  </a:lnTo>
                  <a:lnTo>
                    <a:pt x="103" y="346"/>
                  </a:lnTo>
                  <a:lnTo>
                    <a:pt x="106" y="343"/>
                  </a:lnTo>
                  <a:lnTo>
                    <a:pt x="101" y="340"/>
                  </a:lnTo>
                  <a:lnTo>
                    <a:pt x="98" y="341"/>
                  </a:lnTo>
                  <a:lnTo>
                    <a:pt x="95" y="345"/>
                  </a:lnTo>
                  <a:lnTo>
                    <a:pt x="88" y="341"/>
                  </a:lnTo>
                  <a:lnTo>
                    <a:pt x="86" y="338"/>
                  </a:lnTo>
                  <a:lnTo>
                    <a:pt x="91" y="338"/>
                  </a:lnTo>
                  <a:lnTo>
                    <a:pt x="95" y="338"/>
                  </a:lnTo>
                  <a:lnTo>
                    <a:pt x="91" y="335"/>
                  </a:lnTo>
                  <a:lnTo>
                    <a:pt x="90" y="333"/>
                  </a:lnTo>
                  <a:lnTo>
                    <a:pt x="86" y="333"/>
                  </a:lnTo>
                  <a:lnTo>
                    <a:pt x="83" y="336"/>
                  </a:lnTo>
                  <a:lnTo>
                    <a:pt x="82" y="340"/>
                  </a:lnTo>
                  <a:lnTo>
                    <a:pt x="80" y="338"/>
                  </a:lnTo>
                  <a:lnTo>
                    <a:pt x="82" y="335"/>
                  </a:lnTo>
                  <a:lnTo>
                    <a:pt x="85" y="330"/>
                  </a:lnTo>
                  <a:lnTo>
                    <a:pt x="82" y="330"/>
                  </a:lnTo>
                  <a:lnTo>
                    <a:pt x="78" y="332"/>
                  </a:lnTo>
                  <a:lnTo>
                    <a:pt x="78" y="335"/>
                  </a:lnTo>
                  <a:lnTo>
                    <a:pt x="73" y="336"/>
                  </a:lnTo>
                  <a:lnTo>
                    <a:pt x="72" y="335"/>
                  </a:lnTo>
                  <a:lnTo>
                    <a:pt x="73" y="333"/>
                  </a:lnTo>
                  <a:lnTo>
                    <a:pt x="72" y="330"/>
                  </a:lnTo>
                  <a:lnTo>
                    <a:pt x="70" y="330"/>
                  </a:lnTo>
                  <a:lnTo>
                    <a:pt x="67" y="330"/>
                  </a:lnTo>
                  <a:lnTo>
                    <a:pt x="62" y="325"/>
                  </a:lnTo>
                  <a:lnTo>
                    <a:pt x="60" y="323"/>
                  </a:lnTo>
                  <a:lnTo>
                    <a:pt x="57" y="320"/>
                  </a:lnTo>
                  <a:lnTo>
                    <a:pt x="52" y="320"/>
                  </a:lnTo>
                  <a:lnTo>
                    <a:pt x="45" y="322"/>
                  </a:lnTo>
                  <a:lnTo>
                    <a:pt x="40" y="323"/>
                  </a:lnTo>
                  <a:lnTo>
                    <a:pt x="34" y="319"/>
                  </a:lnTo>
                  <a:lnTo>
                    <a:pt x="34" y="322"/>
                  </a:lnTo>
                  <a:lnTo>
                    <a:pt x="32" y="323"/>
                  </a:lnTo>
                  <a:lnTo>
                    <a:pt x="27" y="322"/>
                  </a:lnTo>
                  <a:lnTo>
                    <a:pt x="20" y="322"/>
                  </a:lnTo>
                  <a:lnTo>
                    <a:pt x="14" y="315"/>
                  </a:lnTo>
                  <a:lnTo>
                    <a:pt x="10" y="307"/>
                  </a:lnTo>
                  <a:lnTo>
                    <a:pt x="9" y="298"/>
                  </a:lnTo>
                  <a:lnTo>
                    <a:pt x="7" y="286"/>
                  </a:lnTo>
                  <a:lnTo>
                    <a:pt x="10" y="286"/>
                  </a:lnTo>
                  <a:lnTo>
                    <a:pt x="15" y="288"/>
                  </a:lnTo>
                  <a:lnTo>
                    <a:pt x="19" y="286"/>
                  </a:lnTo>
                  <a:lnTo>
                    <a:pt x="25" y="280"/>
                  </a:lnTo>
                  <a:lnTo>
                    <a:pt x="27" y="281"/>
                  </a:lnTo>
                  <a:lnTo>
                    <a:pt x="30" y="283"/>
                  </a:lnTo>
                  <a:lnTo>
                    <a:pt x="34" y="286"/>
                  </a:lnTo>
                  <a:lnTo>
                    <a:pt x="37" y="291"/>
                  </a:lnTo>
                  <a:lnTo>
                    <a:pt x="39" y="296"/>
                  </a:lnTo>
                  <a:lnTo>
                    <a:pt x="42" y="299"/>
                  </a:lnTo>
                  <a:lnTo>
                    <a:pt x="40" y="304"/>
                  </a:lnTo>
                  <a:lnTo>
                    <a:pt x="42" y="306"/>
                  </a:lnTo>
                  <a:lnTo>
                    <a:pt x="43" y="306"/>
                  </a:lnTo>
                  <a:lnTo>
                    <a:pt x="50" y="307"/>
                  </a:lnTo>
                  <a:lnTo>
                    <a:pt x="53" y="309"/>
                  </a:lnTo>
                  <a:lnTo>
                    <a:pt x="57" y="314"/>
                  </a:lnTo>
                  <a:lnTo>
                    <a:pt x="60" y="309"/>
                  </a:lnTo>
                  <a:lnTo>
                    <a:pt x="58" y="307"/>
                  </a:lnTo>
                  <a:lnTo>
                    <a:pt x="55" y="306"/>
                  </a:lnTo>
                  <a:lnTo>
                    <a:pt x="55" y="304"/>
                  </a:lnTo>
                  <a:lnTo>
                    <a:pt x="57" y="301"/>
                  </a:lnTo>
                  <a:lnTo>
                    <a:pt x="57" y="296"/>
                  </a:lnTo>
                  <a:lnTo>
                    <a:pt x="52" y="290"/>
                  </a:lnTo>
                  <a:lnTo>
                    <a:pt x="55" y="288"/>
                  </a:lnTo>
                  <a:lnTo>
                    <a:pt x="57" y="288"/>
                  </a:lnTo>
                  <a:lnTo>
                    <a:pt x="60" y="288"/>
                  </a:lnTo>
                  <a:lnTo>
                    <a:pt x="63" y="291"/>
                  </a:lnTo>
                  <a:lnTo>
                    <a:pt x="65" y="293"/>
                  </a:lnTo>
                  <a:lnTo>
                    <a:pt x="67" y="298"/>
                  </a:lnTo>
                  <a:lnTo>
                    <a:pt x="68" y="306"/>
                  </a:lnTo>
                  <a:lnTo>
                    <a:pt x="72" y="306"/>
                  </a:lnTo>
                  <a:lnTo>
                    <a:pt x="73" y="307"/>
                  </a:lnTo>
                  <a:lnTo>
                    <a:pt x="73" y="314"/>
                  </a:lnTo>
                  <a:lnTo>
                    <a:pt x="75" y="319"/>
                  </a:lnTo>
                  <a:lnTo>
                    <a:pt x="77" y="314"/>
                  </a:lnTo>
                  <a:lnTo>
                    <a:pt x="78" y="312"/>
                  </a:lnTo>
                  <a:lnTo>
                    <a:pt x="77" y="309"/>
                  </a:lnTo>
                  <a:lnTo>
                    <a:pt x="77" y="306"/>
                  </a:lnTo>
                  <a:lnTo>
                    <a:pt x="75" y="301"/>
                  </a:lnTo>
                  <a:lnTo>
                    <a:pt x="73" y="296"/>
                  </a:lnTo>
                  <a:lnTo>
                    <a:pt x="70" y="294"/>
                  </a:lnTo>
                  <a:lnTo>
                    <a:pt x="67" y="290"/>
                  </a:lnTo>
                  <a:lnTo>
                    <a:pt x="62" y="285"/>
                  </a:lnTo>
                  <a:lnTo>
                    <a:pt x="63" y="280"/>
                  </a:lnTo>
                  <a:lnTo>
                    <a:pt x="72" y="278"/>
                  </a:lnTo>
                  <a:lnTo>
                    <a:pt x="77" y="277"/>
                  </a:lnTo>
                  <a:lnTo>
                    <a:pt x="75" y="275"/>
                  </a:lnTo>
                  <a:lnTo>
                    <a:pt x="70" y="273"/>
                  </a:lnTo>
                  <a:lnTo>
                    <a:pt x="68" y="275"/>
                  </a:lnTo>
                  <a:lnTo>
                    <a:pt x="63" y="275"/>
                  </a:lnTo>
                  <a:lnTo>
                    <a:pt x="60" y="277"/>
                  </a:lnTo>
                  <a:lnTo>
                    <a:pt x="57" y="283"/>
                  </a:lnTo>
                  <a:lnTo>
                    <a:pt x="52" y="285"/>
                  </a:lnTo>
                  <a:lnTo>
                    <a:pt x="48" y="285"/>
                  </a:lnTo>
                  <a:lnTo>
                    <a:pt x="47" y="283"/>
                  </a:lnTo>
                  <a:lnTo>
                    <a:pt x="47" y="280"/>
                  </a:lnTo>
                  <a:lnTo>
                    <a:pt x="48" y="278"/>
                  </a:lnTo>
                  <a:lnTo>
                    <a:pt x="50" y="275"/>
                  </a:lnTo>
                  <a:lnTo>
                    <a:pt x="53" y="273"/>
                  </a:lnTo>
                  <a:lnTo>
                    <a:pt x="55" y="272"/>
                  </a:lnTo>
                  <a:lnTo>
                    <a:pt x="57" y="268"/>
                  </a:lnTo>
                  <a:lnTo>
                    <a:pt x="58" y="264"/>
                  </a:lnTo>
                  <a:lnTo>
                    <a:pt x="58" y="259"/>
                  </a:lnTo>
                  <a:lnTo>
                    <a:pt x="62" y="257"/>
                  </a:lnTo>
                  <a:lnTo>
                    <a:pt x="67" y="259"/>
                  </a:lnTo>
                  <a:lnTo>
                    <a:pt x="73" y="259"/>
                  </a:lnTo>
                  <a:lnTo>
                    <a:pt x="77" y="265"/>
                  </a:lnTo>
                  <a:lnTo>
                    <a:pt x="82" y="268"/>
                  </a:lnTo>
                  <a:lnTo>
                    <a:pt x="86" y="268"/>
                  </a:lnTo>
                  <a:lnTo>
                    <a:pt x="85" y="267"/>
                  </a:lnTo>
                  <a:lnTo>
                    <a:pt x="82" y="265"/>
                  </a:lnTo>
                  <a:lnTo>
                    <a:pt x="78" y="260"/>
                  </a:lnTo>
                  <a:lnTo>
                    <a:pt x="78" y="257"/>
                  </a:lnTo>
                  <a:lnTo>
                    <a:pt x="82" y="256"/>
                  </a:lnTo>
                  <a:lnTo>
                    <a:pt x="86" y="259"/>
                  </a:lnTo>
                  <a:lnTo>
                    <a:pt x="93" y="260"/>
                  </a:lnTo>
                  <a:lnTo>
                    <a:pt x="100" y="260"/>
                  </a:lnTo>
                  <a:lnTo>
                    <a:pt x="100" y="259"/>
                  </a:lnTo>
                  <a:lnTo>
                    <a:pt x="100" y="256"/>
                  </a:lnTo>
                  <a:lnTo>
                    <a:pt x="98" y="256"/>
                  </a:lnTo>
                  <a:lnTo>
                    <a:pt x="95" y="256"/>
                  </a:lnTo>
                  <a:lnTo>
                    <a:pt x="93" y="256"/>
                  </a:lnTo>
                  <a:lnTo>
                    <a:pt x="90" y="254"/>
                  </a:lnTo>
                  <a:lnTo>
                    <a:pt x="86" y="251"/>
                  </a:lnTo>
                  <a:lnTo>
                    <a:pt x="82" y="251"/>
                  </a:lnTo>
                  <a:lnTo>
                    <a:pt x="77" y="252"/>
                  </a:lnTo>
                  <a:lnTo>
                    <a:pt x="70" y="254"/>
                  </a:lnTo>
                  <a:lnTo>
                    <a:pt x="67" y="251"/>
                  </a:lnTo>
                  <a:lnTo>
                    <a:pt x="67" y="246"/>
                  </a:lnTo>
                  <a:lnTo>
                    <a:pt x="67" y="243"/>
                  </a:lnTo>
                  <a:lnTo>
                    <a:pt x="63" y="244"/>
                  </a:lnTo>
                  <a:lnTo>
                    <a:pt x="62" y="246"/>
                  </a:lnTo>
                  <a:lnTo>
                    <a:pt x="62" y="249"/>
                  </a:lnTo>
                  <a:lnTo>
                    <a:pt x="60" y="252"/>
                  </a:lnTo>
                  <a:lnTo>
                    <a:pt x="57" y="252"/>
                  </a:lnTo>
                  <a:lnTo>
                    <a:pt x="52" y="252"/>
                  </a:lnTo>
                  <a:lnTo>
                    <a:pt x="48" y="249"/>
                  </a:lnTo>
                  <a:lnTo>
                    <a:pt x="42" y="247"/>
                  </a:lnTo>
                  <a:lnTo>
                    <a:pt x="37" y="247"/>
                  </a:lnTo>
                  <a:lnTo>
                    <a:pt x="37" y="244"/>
                  </a:lnTo>
                  <a:lnTo>
                    <a:pt x="39" y="239"/>
                  </a:lnTo>
                  <a:lnTo>
                    <a:pt x="37" y="233"/>
                  </a:lnTo>
                  <a:lnTo>
                    <a:pt x="32" y="228"/>
                  </a:lnTo>
                  <a:lnTo>
                    <a:pt x="30" y="223"/>
                  </a:lnTo>
                  <a:lnTo>
                    <a:pt x="32" y="220"/>
                  </a:lnTo>
                  <a:lnTo>
                    <a:pt x="39" y="220"/>
                  </a:lnTo>
                  <a:lnTo>
                    <a:pt x="42" y="223"/>
                  </a:lnTo>
                  <a:lnTo>
                    <a:pt x="45" y="225"/>
                  </a:lnTo>
                  <a:lnTo>
                    <a:pt x="45" y="230"/>
                  </a:lnTo>
                  <a:lnTo>
                    <a:pt x="50" y="236"/>
                  </a:lnTo>
                  <a:lnTo>
                    <a:pt x="52" y="236"/>
                  </a:lnTo>
                  <a:lnTo>
                    <a:pt x="57" y="234"/>
                  </a:lnTo>
                  <a:lnTo>
                    <a:pt x="62" y="234"/>
                  </a:lnTo>
                  <a:lnTo>
                    <a:pt x="65" y="231"/>
                  </a:lnTo>
                  <a:lnTo>
                    <a:pt x="70" y="226"/>
                  </a:lnTo>
                  <a:lnTo>
                    <a:pt x="77" y="228"/>
                  </a:lnTo>
                  <a:lnTo>
                    <a:pt x="80" y="231"/>
                  </a:lnTo>
                  <a:lnTo>
                    <a:pt x="83" y="233"/>
                  </a:lnTo>
                  <a:lnTo>
                    <a:pt x="85" y="238"/>
                  </a:lnTo>
                  <a:lnTo>
                    <a:pt x="88" y="243"/>
                  </a:lnTo>
                  <a:lnTo>
                    <a:pt x="95" y="246"/>
                  </a:lnTo>
                  <a:lnTo>
                    <a:pt x="100" y="249"/>
                  </a:lnTo>
                  <a:lnTo>
                    <a:pt x="101" y="246"/>
                  </a:lnTo>
                  <a:lnTo>
                    <a:pt x="106" y="243"/>
                  </a:lnTo>
                  <a:lnTo>
                    <a:pt x="103" y="241"/>
                  </a:lnTo>
                  <a:lnTo>
                    <a:pt x="106" y="238"/>
                  </a:lnTo>
                  <a:lnTo>
                    <a:pt x="105" y="236"/>
                  </a:lnTo>
                  <a:lnTo>
                    <a:pt x="100" y="238"/>
                  </a:lnTo>
                  <a:lnTo>
                    <a:pt x="96" y="239"/>
                  </a:lnTo>
                  <a:lnTo>
                    <a:pt x="93" y="241"/>
                  </a:lnTo>
                  <a:lnTo>
                    <a:pt x="90" y="238"/>
                  </a:lnTo>
                  <a:lnTo>
                    <a:pt x="88" y="233"/>
                  </a:lnTo>
                  <a:lnTo>
                    <a:pt x="93" y="233"/>
                  </a:lnTo>
                  <a:lnTo>
                    <a:pt x="98" y="230"/>
                  </a:lnTo>
                  <a:lnTo>
                    <a:pt x="93" y="226"/>
                  </a:lnTo>
                  <a:lnTo>
                    <a:pt x="90" y="228"/>
                  </a:lnTo>
                  <a:lnTo>
                    <a:pt x="83" y="228"/>
                  </a:lnTo>
                  <a:lnTo>
                    <a:pt x="80" y="223"/>
                  </a:lnTo>
                  <a:lnTo>
                    <a:pt x="82" y="218"/>
                  </a:lnTo>
                  <a:lnTo>
                    <a:pt x="85" y="213"/>
                  </a:lnTo>
                  <a:lnTo>
                    <a:pt x="91" y="218"/>
                  </a:lnTo>
                  <a:lnTo>
                    <a:pt x="100" y="220"/>
                  </a:lnTo>
                  <a:lnTo>
                    <a:pt x="100" y="217"/>
                  </a:lnTo>
                  <a:lnTo>
                    <a:pt x="96" y="213"/>
                  </a:lnTo>
                  <a:lnTo>
                    <a:pt x="93" y="210"/>
                  </a:lnTo>
                  <a:lnTo>
                    <a:pt x="93" y="207"/>
                  </a:lnTo>
                  <a:lnTo>
                    <a:pt x="93" y="204"/>
                  </a:lnTo>
                  <a:lnTo>
                    <a:pt x="90" y="199"/>
                  </a:lnTo>
                  <a:lnTo>
                    <a:pt x="91" y="197"/>
                  </a:lnTo>
                  <a:lnTo>
                    <a:pt x="95" y="196"/>
                  </a:lnTo>
                  <a:lnTo>
                    <a:pt x="96" y="199"/>
                  </a:lnTo>
                  <a:lnTo>
                    <a:pt x="98" y="197"/>
                  </a:lnTo>
                  <a:lnTo>
                    <a:pt x="96" y="194"/>
                  </a:lnTo>
                  <a:lnTo>
                    <a:pt x="96" y="191"/>
                  </a:lnTo>
                  <a:lnTo>
                    <a:pt x="98" y="189"/>
                  </a:lnTo>
                  <a:lnTo>
                    <a:pt x="101" y="189"/>
                  </a:lnTo>
                  <a:lnTo>
                    <a:pt x="106" y="191"/>
                  </a:lnTo>
                  <a:lnTo>
                    <a:pt x="111" y="196"/>
                  </a:lnTo>
                  <a:lnTo>
                    <a:pt x="113" y="191"/>
                  </a:lnTo>
                  <a:lnTo>
                    <a:pt x="111" y="189"/>
                  </a:lnTo>
                  <a:lnTo>
                    <a:pt x="110" y="188"/>
                  </a:lnTo>
                  <a:lnTo>
                    <a:pt x="105" y="184"/>
                  </a:lnTo>
                  <a:lnTo>
                    <a:pt x="100" y="181"/>
                  </a:lnTo>
                  <a:lnTo>
                    <a:pt x="101" y="178"/>
                  </a:lnTo>
                  <a:lnTo>
                    <a:pt x="103" y="176"/>
                  </a:lnTo>
                  <a:lnTo>
                    <a:pt x="106" y="175"/>
                  </a:lnTo>
                  <a:lnTo>
                    <a:pt x="110" y="176"/>
                  </a:lnTo>
                  <a:lnTo>
                    <a:pt x="125" y="179"/>
                  </a:lnTo>
                  <a:lnTo>
                    <a:pt x="129" y="178"/>
                  </a:lnTo>
                  <a:lnTo>
                    <a:pt x="129" y="176"/>
                  </a:lnTo>
                  <a:lnTo>
                    <a:pt x="126" y="176"/>
                  </a:lnTo>
                  <a:lnTo>
                    <a:pt x="123" y="176"/>
                  </a:lnTo>
                  <a:lnTo>
                    <a:pt x="118" y="175"/>
                  </a:lnTo>
                  <a:lnTo>
                    <a:pt x="110" y="171"/>
                  </a:lnTo>
                  <a:lnTo>
                    <a:pt x="110" y="168"/>
                  </a:lnTo>
                  <a:lnTo>
                    <a:pt x="113" y="165"/>
                  </a:lnTo>
                  <a:lnTo>
                    <a:pt x="116" y="162"/>
                  </a:lnTo>
                  <a:lnTo>
                    <a:pt x="115" y="160"/>
                  </a:lnTo>
                  <a:lnTo>
                    <a:pt x="111" y="160"/>
                  </a:lnTo>
                  <a:lnTo>
                    <a:pt x="108" y="160"/>
                  </a:lnTo>
                  <a:lnTo>
                    <a:pt x="108" y="157"/>
                  </a:lnTo>
                  <a:lnTo>
                    <a:pt x="108" y="154"/>
                  </a:lnTo>
                  <a:lnTo>
                    <a:pt x="111" y="150"/>
                  </a:lnTo>
                  <a:lnTo>
                    <a:pt x="111" y="147"/>
                  </a:lnTo>
                  <a:lnTo>
                    <a:pt x="118" y="144"/>
                  </a:lnTo>
                  <a:lnTo>
                    <a:pt x="121" y="141"/>
                  </a:lnTo>
                  <a:lnTo>
                    <a:pt x="120" y="139"/>
                  </a:lnTo>
                  <a:lnTo>
                    <a:pt x="116" y="139"/>
                  </a:lnTo>
                  <a:lnTo>
                    <a:pt x="115" y="136"/>
                  </a:lnTo>
                  <a:lnTo>
                    <a:pt x="116" y="131"/>
                  </a:lnTo>
                  <a:lnTo>
                    <a:pt x="113" y="129"/>
                  </a:lnTo>
                  <a:lnTo>
                    <a:pt x="110" y="131"/>
                  </a:lnTo>
                  <a:lnTo>
                    <a:pt x="110" y="134"/>
                  </a:lnTo>
                  <a:lnTo>
                    <a:pt x="111" y="139"/>
                  </a:lnTo>
                  <a:lnTo>
                    <a:pt x="111" y="142"/>
                  </a:lnTo>
                  <a:lnTo>
                    <a:pt x="106" y="145"/>
                  </a:lnTo>
                  <a:lnTo>
                    <a:pt x="103" y="150"/>
                  </a:lnTo>
                  <a:lnTo>
                    <a:pt x="98" y="150"/>
                  </a:lnTo>
                  <a:lnTo>
                    <a:pt x="100" y="154"/>
                  </a:lnTo>
                  <a:lnTo>
                    <a:pt x="98" y="157"/>
                  </a:lnTo>
                  <a:lnTo>
                    <a:pt x="95" y="158"/>
                  </a:lnTo>
                  <a:lnTo>
                    <a:pt x="93" y="158"/>
                  </a:lnTo>
                  <a:lnTo>
                    <a:pt x="90" y="155"/>
                  </a:lnTo>
                  <a:lnTo>
                    <a:pt x="85" y="155"/>
                  </a:lnTo>
                  <a:lnTo>
                    <a:pt x="83" y="150"/>
                  </a:lnTo>
                  <a:lnTo>
                    <a:pt x="82" y="145"/>
                  </a:lnTo>
                  <a:lnTo>
                    <a:pt x="80" y="147"/>
                  </a:lnTo>
                  <a:lnTo>
                    <a:pt x="80" y="149"/>
                  </a:lnTo>
                  <a:lnTo>
                    <a:pt x="78" y="149"/>
                  </a:lnTo>
                  <a:lnTo>
                    <a:pt x="77" y="150"/>
                  </a:lnTo>
                  <a:lnTo>
                    <a:pt x="75" y="152"/>
                  </a:lnTo>
                  <a:lnTo>
                    <a:pt x="70" y="152"/>
                  </a:lnTo>
                  <a:lnTo>
                    <a:pt x="67" y="155"/>
                  </a:lnTo>
                  <a:lnTo>
                    <a:pt x="65" y="158"/>
                  </a:lnTo>
                  <a:lnTo>
                    <a:pt x="62" y="162"/>
                  </a:lnTo>
                  <a:lnTo>
                    <a:pt x="57" y="163"/>
                  </a:lnTo>
                  <a:lnTo>
                    <a:pt x="50" y="162"/>
                  </a:lnTo>
                  <a:lnTo>
                    <a:pt x="50" y="158"/>
                  </a:lnTo>
                  <a:lnTo>
                    <a:pt x="53" y="155"/>
                  </a:lnTo>
                  <a:lnTo>
                    <a:pt x="55" y="155"/>
                  </a:lnTo>
                  <a:lnTo>
                    <a:pt x="55" y="150"/>
                  </a:lnTo>
                  <a:lnTo>
                    <a:pt x="57" y="150"/>
                  </a:lnTo>
                  <a:lnTo>
                    <a:pt x="60" y="149"/>
                  </a:lnTo>
                  <a:lnTo>
                    <a:pt x="62" y="145"/>
                  </a:lnTo>
                  <a:lnTo>
                    <a:pt x="62" y="144"/>
                  </a:lnTo>
                  <a:lnTo>
                    <a:pt x="60" y="134"/>
                  </a:lnTo>
                  <a:lnTo>
                    <a:pt x="58" y="133"/>
                  </a:lnTo>
                  <a:lnTo>
                    <a:pt x="53" y="128"/>
                  </a:lnTo>
                  <a:lnTo>
                    <a:pt x="52" y="121"/>
                  </a:lnTo>
                  <a:lnTo>
                    <a:pt x="53" y="118"/>
                  </a:lnTo>
                  <a:lnTo>
                    <a:pt x="55" y="115"/>
                  </a:lnTo>
                  <a:lnTo>
                    <a:pt x="58" y="113"/>
                  </a:lnTo>
                  <a:lnTo>
                    <a:pt x="62" y="110"/>
                  </a:lnTo>
                  <a:lnTo>
                    <a:pt x="65" y="108"/>
                  </a:lnTo>
                  <a:lnTo>
                    <a:pt x="70" y="108"/>
                  </a:lnTo>
                  <a:lnTo>
                    <a:pt x="73" y="110"/>
                  </a:lnTo>
                  <a:lnTo>
                    <a:pt x="77" y="110"/>
                  </a:lnTo>
                  <a:lnTo>
                    <a:pt x="82" y="107"/>
                  </a:lnTo>
                  <a:lnTo>
                    <a:pt x="86" y="107"/>
                  </a:lnTo>
                  <a:lnTo>
                    <a:pt x="85" y="112"/>
                  </a:lnTo>
                  <a:lnTo>
                    <a:pt x="85" y="116"/>
                  </a:lnTo>
                  <a:lnTo>
                    <a:pt x="86" y="121"/>
                  </a:lnTo>
                  <a:lnTo>
                    <a:pt x="88" y="126"/>
                  </a:lnTo>
                  <a:lnTo>
                    <a:pt x="93" y="131"/>
                  </a:lnTo>
                  <a:lnTo>
                    <a:pt x="96" y="129"/>
                  </a:lnTo>
                  <a:lnTo>
                    <a:pt x="95" y="128"/>
                  </a:lnTo>
                  <a:lnTo>
                    <a:pt x="93" y="126"/>
                  </a:lnTo>
                  <a:lnTo>
                    <a:pt x="91" y="123"/>
                  </a:lnTo>
                  <a:lnTo>
                    <a:pt x="90" y="121"/>
                  </a:lnTo>
                  <a:lnTo>
                    <a:pt x="88" y="116"/>
                  </a:lnTo>
                  <a:lnTo>
                    <a:pt x="88" y="115"/>
                  </a:lnTo>
                  <a:lnTo>
                    <a:pt x="90" y="113"/>
                  </a:lnTo>
                  <a:lnTo>
                    <a:pt x="93" y="112"/>
                  </a:lnTo>
                  <a:lnTo>
                    <a:pt x="98" y="110"/>
                  </a:lnTo>
                  <a:lnTo>
                    <a:pt x="101" y="115"/>
                  </a:lnTo>
                  <a:lnTo>
                    <a:pt x="103" y="120"/>
                  </a:lnTo>
                  <a:lnTo>
                    <a:pt x="108" y="121"/>
                  </a:lnTo>
                  <a:lnTo>
                    <a:pt x="108" y="118"/>
                  </a:lnTo>
                  <a:lnTo>
                    <a:pt x="106" y="115"/>
                  </a:lnTo>
                  <a:lnTo>
                    <a:pt x="103" y="112"/>
                  </a:lnTo>
                  <a:lnTo>
                    <a:pt x="101" y="108"/>
                  </a:lnTo>
                  <a:lnTo>
                    <a:pt x="103" y="105"/>
                  </a:lnTo>
                  <a:lnTo>
                    <a:pt x="106" y="105"/>
                  </a:lnTo>
                  <a:lnTo>
                    <a:pt x="110" y="107"/>
                  </a:lnTo>
                  <a:lnTo>
                    <a:pt x="113" y="107"/>
                  </a:lnTo>
                  <a:lnTo>
                    <a:pt x="111" y="103"/>
                  </a:lnTo>
                  <a:lnTo>
                    <a:pt x="110" y="102"/>
                  </a:lnTo>
                  <a:lnTo>
                    <a:pt x="106" y="100"/>
                  </a:lnTo>
                  <a:lnTo>
                    <a:pt x="103" y="99"/>
                  </a:lnTo>
                  <a:lnTo>
                    <a:pt x="106" y="99"/>
                  </a:lnTo>
                  <a:lnTo>
                    <a:pt x="108" y="97"/>
                  </a:lnTo>
                  <a:lnTo>
                    <a:pt x="110" y="95"/>
                  </a:lnTo>
                  <a:lnTo>
                    <a:pt x="111" y="94"/>
                  </a:lnTo>
                  <a:lnTo>
                    <a:pt x="113" y="90"/>
                  </a:lnTo>
                  <a:lnTo>
                    <a:pt x="115" y="89"/>
                  </a:lnTo>
                  <a:lnTo>
                    <a:pt x="118" y="87"/>
                  </a:lnTo>
                  <a:lnTo>
                    <a:pt x="123" y="84"/>
                  </a:lnTo>
                  <a:lnTo>
                    <a:pt x="129" y="81"/>
                  </a:lnTo>
                  <a:lnTo>
                    <a:pt x="128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0" y="79"/>
                  </a:lnTo>
                  <a:lnTo>
                    <a:pt x="118" y="81"/>
                  </a:lnTo>
                  <a:lnTo>
                    <a:pt x="115" y="81"/>
                  </a:lnTo>
                  <a:lnTo>
                    <a:pt x="116" y="78"/>
                  </a:lnTo>
                  <a:lnTo>
                    <a:pt x="118" y="76"/>
                  </a:lnTo>
                  <a:lnTo>
                    <a:pt x="120" y="73"/>
                  </a:lnTo>
                  <a:lnTo>
                    <a:pt x="123" y="69"/>
                  </a:lnTo>
                  <a:lnTo>
                    <a:pt x="128" y="68"/>
                  </a:lnTo>
                  <a:lnTo>
                    <a:pt x="129" y="66"/>
                  </a:lnTo>
                  <a:lnTo>
                    <a:pt x="131" y="65"/>
                  </a:lnTo>
                  <a:lnTo>
                    <a:pt x="131" y="60"/>
                  </a:lnTo>
                  <a:lnTo>
                    <a:pt x="133" y="55"/>
                  </a:lnTo>
                  <a:lnTo>
                    <a:pt x="131" y="50"/>
                  </a:lnTo>
                  <a:lnTo>
                    <a:pt x="131" y="47"/>
                  </a:lnTo>
                  <a:lnTo>
                    <a:pt x="131" y="42"/>
                  </a:lnTo>
                  <a:lnTo>
                    <a:pt x="128" y="39"/>
                  </a:lnTo>
                  <a:lnTo>
                    <a:pt x="125" y="40"/>
                  </a:lnTo>
                  <a:lnTo>
                    <a:pt x="125" y="42"/>
                  </a:lnTo>
                  <a:lnTo>
                    <a:pt x="125" y="44"/>
                  </a:lnTo>
                  <a:lnTo>
                    <a:pt x="126" y="45"/>
                  </a:lnTo>
                  <a:lnTo>
                    <a:pt x="125" y="48"/>
                  </a:lnTo>
                  <a:lnTo>
                    <a:pt x="125" y="52"/>
                  </a:lnTo>
                  <a:lnTo>
                    <a:pt x="123" y="55"/>
                  </a:lnTo>
                  <a:lnTo>
                    <a:pt x="121" y="58"/>
                  </a:lnTo>
                  <a:lnTo>
                    <a:pt x="121" y="61"/>
                  </a:lnTo>
                  <a:lnTo>
                    <a:pt x="118" y="66"/>
                  </a:lnTo>
                  <a:lnTo>
                    <a:pt x="116" y="69"/>
                  </a:lnTo>
                  <a:lnTo>
                    <a:pt x="113" y="73"/>
                  </a:lnTo>
                  <a:lnTo>
                    <a:pt x="110" y="78"/>
                  </a:lnTo>
                  <a:lnTo>
                    <a:pt x="106" y="82"/>
                  </a:lnTo>
                  <a:lnTo>
                    <a:pt x="103" y="86"/>
                  </a:lnTo>
                  <a:lnTo>
                    <a:pt x="100" y="90"/>
                  </a:lnTo>
                  <a:lnTo>
                    <a:pt x="96" y="94"/>
                  </a:lnTo>
                  <a:lnTo>
                    <a:pt x="95" y="95"/>
                  </a:lnTo>
                  <a:lnTo>
                    <a:pt x="91" y="97"/>
                  </a:lnTo>
                  <a:lnTo>
                    <a:pt x="86" y="95"/>
                  </a:lnTo>
                  <a:lnTo>
                    <a:pt x="86" y="94"/>
                  </a:lnTo>
                  <a:lnTo>
                    <a:pt x="86" y="90"/>
                  </a:lnTo>
                  <a:lnTo>
                    <a:pt x="86" y="87"/>
                  </a:lnTo>
                  <a:lnTo>
                    <a:pt x="85" y="86"/>
                  </a:lnTo>
                  <a:lnTo>
                    <a:pt x="83" y="82"/>
                  </a:lnTo>
                  <a:lnTo>
                    <a:pt x="83" y="81"/>
                  </a:lnTo>
                  <a:lnTo>
                    <a:pt x="82" y="79"/>
                  </a:lnTo>
                  <a:lnTo>
                    <a:pt x="78" y="76"/>
                  </a:lnTo>
                  <a:lnTo>
                    <a:pt x="75" y="71"/>
                  </a:lnTo>
                  <a:lnTo>
                    <a:pt x="78" y="66"/>
                  </a:lnTo>
                  <a:lnTo>
                    <a:pt x="82" y="63"/>
                  </a:lnTo>
                  <a:lnTo>
                    <a:pt x="80" y="61"/>
                  </a:lnTo>
                  <a:lnTo>
                    <a:pt x="78" y="61"/>
                  </a:lnTo>
                  <a:lnTo>
                    <a:pt x="75" y="61"/>
                  </a:lnTo>
                  <a:lnTo>
                    <a:pt x="72" y="60"/>
                  </a:lnTo>
                  <a:lnTo>
                    <a:pt x="70" y="58"/>
                  </a:lnTo>
                  <a:lnTo>
                    <a:pt x="68" y="53"/>
                  </a:lnTo>
                  <a:lnTo>
                    <a:pt x="70" y="50"/>
                  </a:lnTo>
                  <a:lnTo>
                    <a:pt x="68" y="44"/>
                  </a:lnTo>
                  <a:lnTo>
                    <a:pt x="65" y="42"/>
                  </a:lnTo>
                  <a:lnTo>
                    <a:pt x="65" y="37"/>
                  </a:lnTo>
                  <a:lnTo>
                    <a:pt x="67" y="35"/>
                  </a:lnTo>
                  <a:lnTo>
                    <a:pt x="68" y="34"/>
                  </a:lnTo>
                  <a:lnTo>
                    <a:pt x="72" y="34"/>
                  </a:lnTo>
                  <a:lnTo>
                    <a:pt x="75" y="34"/>
                  </a:lnTo>
                  <a:lnTo>
                    <a:pt x="78" y="35"/>
                  </a:lnTo>
                  <a:lnTo>
                    <a:pt x="82" y="34"/>
                  </a:lnTo>
                  <a:lnTo>
                    <a:pt x="85" y="35"/>
                  </a:lnTo>
                  <a:lnTo>
                    <a:pt x="88" y="39"/>
                  </a:lnTo>
                  <a:lnTo>
                    <a:pt x="91" y="39"/>
                  </a:lnTo>
                  <a:lnTo>
                    <a:pt x="95" y="37"/>
                  </a:lnTo>
                  <a:lnTo>
                    <a:pt x="93" y="35"/>
                  </a:lnTo>
                  <a:lnTo>
                    <a:pt x="90" y="35"/>
                  </a:lnTo>
                  <a:lnTo>
                    <a:pt x="90" y="32"/>
                  </a:lnTo>
                  <a:lnTo>
                    <a:pt x="90" y="29"/>
                  </a:lnTo>
                  <a:lnTo>
                    <a:pt x="90" y="27"/>
                  </a:lnTo>
                  <a:lnTo>
                    <a:pt x="91" y="26"/>
                  </a:lnTo>
                  <a:lnTo>
                    <a:pt x="95" y="24"/>
                  </a:lnTo>
                  <a:lnTo>
                    <a:pt x="98" y="26"/>
                  </a:lnTo>
                  <a:lnTo>
                    <a:pt x="101" y="24"/>
                  </a:lnTo>
                  <a:lnTo>
                    <a:pt x="101" y="23"/>
                  </a:lnTo>
                  <a:lnTo>
                    <a:pt x="100" y="21"/>
                  </a:lnTo>
                  <a:lnTo>
                    <a:pt x="98" y="23"/>
                  </a:lnTo>
                  <a:lnTo>
                    <a:pt x="95" y="23"/>
                  </a:lnTo>
                  <a:lnTo>
                    <a:pt x="91" y="21"/>
                  </a:lnTo>
                  <a:lnTo>
                    <a:pt x="90" y="23"/>
                  </a:lnTo>
                  <a:lnTo>
                    <a:pt x="88" y="26"/>
                  </a:lnTo>
                  <a:lnTo>
                    <a:pt x="86" y="27"/>
                  </a:lnTo>
                  <a:lnTo>
                    <a:pt x="85" y="29"/>
                  </a:lnTo>
                  <a:lnTo>
                    <a:pt x="82" y="29"/>
                  </a:lnTo>
                  <a:lnTo>
                    <a:pt x="77" y="24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8" y="14"/>
                  </a:lnTo>
                  <a:lnTo>
                    <a:pt x="82" y="13"/>
                  </a:lnTo>
                  <a:lnTo>
                    <a:pt x="85" y="8"/>
                  </a:lnTo>
                  <a:lnTo>
                    <a:pt x="88" y="3"/>
                  </a:lnTo>
                  <a:lnTo>
                    <a:pt x="91" y="0"/>
                  </a:lnTo>
                  <a:lnTo>
                    <a:pt x="98" y="0"/>
                  </a:lnTo>
                  <a:lnTo>
                    <a:pt x="103" y="0"/>
                  </a:lnTo>
                  <a:lnTo>
                    <a:pt x="103" y="1"/>
                  </a:lnTo>
                  <a:lnTo>
                    <a:pt x="105" y="3"/>
                  </a:lnTo>
                  <a:lnTo>
                    <a:pt x="106" y="5"/>
                  </a:lnTo>
                  <a:lnTo>
                    <a:pt x="106" y="8"/>
                  </a:lnTo>
                  <a:lnTo>
                    <a:pt x="106" y="14"/>
                  </a:lnTo>
                  <a:lnTo>
                    <a:pt x="108" y="19"/>
                  </a:lnTo>
                  <a:lnTo>
                    <a:pt x="111" y="23"/>
                  </a:lnTo>
                  <a:lnTo>
                    <a:pt x="115" y="23"/>
                  </a:lnTo>
                  <a:lnTo>
                    <a:pt x="120" y="23"/>
                  </a:lnTo>
                  <a:lnTo>
                    <a:pt x="123" y="2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00" name="Freeform 301"/>
            <p:cNvSpPr>
              <a:spLocks/>
            </p:cNvSpPr>
            <p:nvPr/>
          </p:nvSpPr>
          <p:spPr bwMode="auto">
            <a:xfrm>
              <a:off x="1003300" y="9622633"/>
              <a:ext cx="12700" cy="20638"/>
            </a:xfrm>
            <a:custGeom>
              <a:avLst/>
              <a:gdLst>
                <a:gd name="T0" fmla="*/ 2 w 15"/>
                <a:gd name="T1" fmla="*/ 13 h 28"/>
                <a:gd name="T2" fmla="*/ 2 w 15"/>
                <a:gd name="T3" fmla="*/ 7 h 28"/>
                <a:gd name="T4" fmla="*/ 3 w 15"/>
                <a:gd name="T5" fmla="*/ 0 h 28"/>
                <a:gd name="T6" fmla="*/ 8 w 15"/>
                <a:gd name="T7" fmla="*/ 0 h 28"/>
                <a:gd name="T8" fmla="*/ 12 w 15"/>
                <a:gd name="T9" fmla="*/ 0 h 28"/>
                <a:gd name="T10" fmla="*/ 13 w 15"/>
                <a:gd name="T11" fmla="*/ 5 h 28"/>
                <a:gd name="T12" fmla="*/ 15 w 15"/>
                <a:gd name="T13" fmla="*/ 10 h 28"/>
                <a:gd name="T14" fmla="*/ 10 w 15"/>
                <a:gd name="T15" fmla="*/ 15 h 28"/>
                <a:gd name="T16" fmla="*/ 7 w 15"/>
                <a:gd name="T17" fmla="*/ 16 h 28"/>
                <a:gd name="T18" fmla="*/ 7 w 15"/>
                <a:gd name="T19" fmla="*/ 20 h 28"/>
                <a:gd name="T20" fmla="*/ 7 w 15"/>
                <a:gd name="T21" fmla="*/ 25 h 28"/>
                <a:gd name="T22" fmla="*/ 7 w 15"/>
                <a:gd name="T23" fmla="*/ 26 h 28"/>
                <a:gd name="T24" fmla="*/ 3 w 15"/>
                <a:gd name="T25" fmla="*/ 28 h 28"/>
                <a:gd name="T26" fmla="*/ 0 w 15"/>
                <a:gd name="T27" fmla="*/ 23 h 28"/>
                <a:gd name="T28" fmla="*/ 2 w 15"/>
                <a:gd name="T29" fmla="*/ 18 h 28"/>
                <a:gd name="T30" fmla="*/ 2 w 15"/>
                <a:gd name="T31" fmla="*/ 16 h 28"/>
                <a:gd name="T32" fmla="*/ 2 w 15"/>
                <a:gd name="T33" fmla="*/ 1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" h="28">
                  <a:moveTo>
                    <a:pt x="2" y="13"/>
                  </a:moveTo>
                  <a:lnTo>
                    <a:pt x="2" y="7"/>
                  </a:lnTo>
                  <a:lnTo>
                    <a:pt x="3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3" y="5"/>
                  </a:lnTo>
                  <a:lnTo>
                    <a:pt x="15" y="10"/>
                  </a:lnTo>
                  <a:lnTo>
                    <a:pt x="10" y="15"/>
                  </a:lnTo>
                  <a:lnTo>
                    <a:pt x="7" y="16"/>
                  </a:lnTo>
                  <a:lnTo>
                    <a:pt x="7" y="20"/>
                  </a:lnTo>
                  <a:lnTo>
                    <a:pt x="7" y="25"/>
                  </a:lnTo>
                  <a:lnTo>
                    <a:pt x="7" y="26"/>
                  </a:lnTo>
                  <a:lnTo>
                    <a:pt x="3" y="28"/>
                  </a:lnTo>
                  <a:lnTo>
                    <a:pt x="0" y="23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1" name="Freeform 302"/>
            <p:cNvSpPr>
              <a:spLocks/>
            </p:cNvSpPr>
            <p:nvPr/>
          </p:nvSpPr>
          <p:spPr bwMode="auto">
            <a:xfrm>
              <a:off x="808038" y="9971883"/>
              <a:ext cx="28575" cy="44450"/>
            </a:xfrm>
            <a:custGeom>
              <a:avLst/>
              <a:gdLst>
                <a:gd name="T0" fmla="*/ 5 w 34"/>
                <a:gd name="T1" fmla="*/ 42 h 57"/>
                <a:gd name="T2" fmla="*/ 6 w 34"/>
                <a:gd name="T3" fmla="*/ 38 h 57"/>
                <a:gd name="T4" fmla="*/ 9 w 34"/>
                <a:gd name="T5" fmla="*/ 30 h 57"/>
                <a:gd name="T6" fmla="*/ 14 w 34"/>
                <a:gd name="T7" fmla="*/ 25 h 57"/>
                <a:gd name="T8" fmla="*/ 18 w 34"/>
                <a:gd name="T9" fmla="*/ 20 h 57"/>
                <a:gd name="T10" fmla="*/ 21 w 34"/>
                <a:gd name="T11" fmla="*/ 18 h 57"/>
                <a:gd name="T12" fmla="*/ 23 w 34"/>
                <a:gd name="T13" fmla="*/ 15 h 57"/>
                <a:gd name="T14" fmla="*/ 24 w 34"/>
                <a:gd name="T15" fmla="*/ 12 h 57"/>
                <a:gd name="T16" fmla="*/ 26 w 34"/>
                <a:gd name="T17" fmla="*/ 10 h 57"/>
                <a:gd name="T18" fmla="*/ 28 w 34"/>
                <a:gd name="T19" fmla="*/ 5 h 57"/>
                <a:gd name="T20" fmla="*/ 28 w 34"/>
                <a:gd name="T21" fmla="*/ 2 h 57"/>
                <a:gd name="T22" fmla="*/ 33 w 34"/>
                <a:gd name="T23" fmla="*/ 0 h 57"/>
                <a:gd name="T24" fmla="*/ 34 w 34"/>
                <a:gd name="T25" fmla="*/ 7 h 57"/>
                <a:gd name="T26" fmla="*/ 29 w 34"/>
                <a:gd name="T27" fmla="*/ 12 h 57"/>
                <a:gd name="T28" fmla="*/ 26 w 34"/>
                <a:gd name="T29" fmla="*/ 20 h 57"/>
                <a:gd name="T30" fmla="*/ 26 w 34"/>
                <a:gd name="T31" fmla="*/ 28 h 57"/>
                <a:gd name="T32" fmla="*/ 23 w 34"/>
                <a:gd name="T33" fmla="*/ 36 h 57"/>
                <a:gd name="T34" fmla="*/ 18 w 34"/>
                <a:gd name="T35" fmla="*/ 39 h 57"/>
                <a:gd name="T36" fmla="*/ 18 w 34"/>
                <a:gd name="T37" fmla="*/ 44 h 57"/>
                <a:gd name="T38" fmla="*/ 14 w 34"/>
                <a:gd name="T39" fmla="*/ 51 h 57"/>
                <a:gd name="T40" fmla="*/ 11 w 34"/>
                <a:gd name="T41" fmla="*/ 52 h 57"/>
                <a:gd name="T42" fmla="*/ 6 w 34"/>
                <a:gd name="T43" fmla="*/ 55 h 57"/>
                <a:gd name="T44" fmla="*/ 3 w 34"/>
                <a:gd name="T45" fmla="*/ 57 h 57"/>
                <a:gd name="T46" fmla="*/ 0 w 34"/>
                <a:gd name="T47" fmla="*/ 54 h 57"/>
                <a:gd name="T48" fmla="*/ 1 w 34"/>
                <a:gd name="T49" fmla="*/ 49 h 57"/>
                <a:gd name="T50" fmla="*/ 1 w 34"/>
                <a:gd name="T51" fmla="*/ 44 h 57"/>
                <a:gd name="T52" fmla="*/ 3 w 34"/>
                <a:gd name="T53" fmla="*/ 42 h 57"/>
                <a:gd name="T54" fmla="*/ 5 w 34"/>
                <a:gd name="T55" fmla="*/ 4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4" h="57">
                  <a:moveTo>
                    <a:pt x="5" y="42"/>
                  </a:moveTo>
                  <a:lnTo>
                    <a:pt x="6" y="38"/>
                  </a:lnTo>
                  <a:lnTo>
                    <a:pt x="9" y="30"/>
                  </a:lnTo>
                  <a:lnTo>
                    <a:pt x="14" y="25"/>
                  </a:lnTo>
                  <a:lnTo>
                    <a:pt x="18" y="20"/>
                  </a:lnTo>
                  <a:lnTo>
                    <a:pt x="21" y="18"/>
                  </a:lnTo>
                  <a:lnTo>
                    <a:pt x="23" y="15"/>
                  </a:lnTo>
                  <a:lnTo>
                    <a:pt x="24" y="12"/>
                  </a:lnTo>
                  <a:lnTo>
                    <a:pt x="26" y="10"/>
                  </a:lnTo>
                  <a:lnTo>
                    <a:pt x="28" y="5"/>
                  </a:lnTo>
                  <a:lnTo>
                    <a:pt x="28" y="2"/>
                  </a:lnTo>
                  <a:lnTo>
                    <a:pt x="33" y="0"/>
                  </a:lnTo>
                  <a:lnTo>
                    <a:pt x="34" y="7"/>
                  </a:lnTo>
                  <a:lnTo>
                    <a:pt x="29" y="12"/>
                  </a:lnTo>
                  <a:lnTo>
                    <a:pt x="26" y="20"/>
                  </a:lnTo>
                  <a:lnTo>
                    <a:pt x="26" y="28"/>
                  </a:lnTo>
                  <a:lnTo>
                    <a:pt x="23" y="36"/>
                  </a:lnTo>
                  <a:lnTo>
                    <a:pt x="18" y="39"/>
                  </a:lnTo>
                  <a:lnTo>
                    <a:pt x="18" y="44"/>
                  </a:lnTo>
                  <a:lnTo>
                    <a:pt x="14" y="51"/>
                  </a:lnTo>
                  <a:lnTo>
                    <a:pt x="11" y="52"/>
                  </a:lnTo>
                  <a:lnTo>
                    <a:pt x="6" y="55"/>
                  </a:lnTo>
                  <a:lnTo>
                    <a:pt x="3" y="57"/>
                  </a:lnTo>
                  <a:lnTo>
                    <a:pt x="0" y="54"/>
                  </a:lnTo>
                  <a:lnTo>
                    <a:pt x="1" y="49"/>
                  </a:lnTo>
                  <a:lnTo>
                    <a:pt x="1" y="44"/>
                  </a:lnTo>
                  <a:lnTo>
                    <a:pt x="3" y="42"/>
                  </a:lnTo>
                  <a:lnTo>
                    <a:pt x="5" y="4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2" name="Freeform 303"/>
            <p:cNvSpPr>
              <a:spLocks/>
            </p:cNvSpPr>
            <p:nvPr/>
          </p:nvSpPr>
          <p:spPr bwMode="auto">
            <a:xfrm>
              <a:off x="963613" y="9621045"/>
              <a:ext cx="9525" cy="11113"/>
            </a:xfrm>
            <a:custGeom>
              <a:avLst/>
              <a:gdLst>
                <a:gd name="T0" fmla="*/ 1 w 13"/>
                <a:gd name="T1" fmla="*/ 14 h 14"/>
                <a:gd name="T2" fmla="*/ 0 w 13"/>
                <a:gd name="T3" fmla="*/ 14 h 14"/>
                <a:gd name="T4" fmla="*/ 0 w 13"/>
                <a:gd name="T5" fmla="*/ 11 h 14"/>
                <a:gd name="T6" fmla="*/ 0 w 13"/>
                <a:gd name="T7" fmla="*/ 9 h 14"/>
                <a:gd name="T8" fmla="*/ 1 w 13"/>
                <a:gd name="T9" fmla="*/ 6 h 14"/>
                <a:gd name="T10" fmla="*/ 3 w 13"/>
                <a:gd name="T11" fmla="*/ 1 h 14"/>
                <a:gd name="T12" fmla="*/ 10 w 13"/>
                <a:gd name="T13" fmla="*/ 0 h 14"/>
                <a:gd name="T14" fmla="*/ 13 w 13"/>
                <a:gd name="T15" fmla="*/ 0 h 14"/>
                <a:gd name="T16" fmla="*/ 11 w 13"/>
                <a:gd name="T17" fmla="*/ 6 h 14"/>
                <a:gd name="T18" fmla="*/ 6 w 13"/>
                <a:gd name="T19" fmla="*/ 8 h 14"/>
                <a:gd name="T20" fmla="*/ 5 w 13"/>
                <a:gd name="T21" fmla="*/ 11 h 14"/>
                <a:gd name="T22" fmla="*/ 5 w 13"/>
                <a:gd name="T23" fmla="*/ 13 h 14"/>
                <a:gd name="T24" fmla="*/ 1 w 13"/>
                <a:gd name="T2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14">
                  <a:moveTo>
                    <a:pt x="1" y="14"/>
                  </a:moveTo>
                  <a:lnTo>
                    <a:pt x="0" y="14"/>
                  </a:lnTo>
                  <a:lnTo>
                    <a:pt x="0" y="11"/>
                  </a:lnTo>
                  <a:lnTo>
                    <a:pt x="0" y="9"/>
                  </a:lnTo>
                  <a:lnTo>
                    <a:pt x="1" y="6"/>
                  </a:lnTo>
                  <a:lnTo>
                    <a:pt x="3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1" y="6"/>
                  </a:lnTo>
                  <a:lnTo>
                    <a:pt x="6" y="8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3" name="Freeform 304"/>
            <p:cNvSpPr>
              <a:spLocks/>
            </p:cNvSpPr>
            <p:nvPr/>
          </p:nvSpPr>
          <p:spPr bwMode="auto">
            <a:xfrm>
              <a:off x="823913" y="10040145"/>
              <a:ext cx="7938" cy="6350"/>
            </a:xfrm>
            <a:custGeom>
              <a:avLst/>
              <a:gdLst>
                <a:gd name="T0" fmla="*/ 5 w 10"/>
                <a:gd name="T1" fmla="*/ 0 h 8"/>
                <a:gd name="T2" fmla="*/ 10 w 10"/>
                <a:gd name="T3" fmla="*/ 3 h 8"/>
                <a:gd name="T4" fmla="*/ 9 w 10"/>
                <a:gd name="T5" fmla="*/ 6 h 8"/>
                <a:gd name="T6" fmla="*/ 7 w 10"/>
                <a:gd name="T7" fmla="*/ 8 h 8"/>
                <a:gd name="T8" fmla="*/ 4 w 10"/>
                <a:gd name="T9" fmla="*/ 8 h 8"/>
                <a:gd name="T10" fmla="*/ 2 w 10"/>
                <a:gd name="T11" fmla="*/ 8 h 8"/>
                <a:gd name="T12" fmla="*/ 0 w 10"/>
                <a:gd name="T13" fmla="*/ 6 h 8"/>
                <a:gd name="T14" fmla="*/ 0 w 10"/>
                <a:gd name="T15" fmla="*/ 3 h 8"/>
                <a:gd name="T16" fmla="*/ 0 w 10"/>
                <a:gd name="T17" fmla="*/ 1 h 8"/>
                <a:gd name="T18" fmla="*/ 2 w 10"/>
                <a:gd name="T19" fmla="*/ 0 h 8"/>
                <a:gd name="T20" fmla="*/ 5 w 10"/>
                <a:gd name="T2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lnTo>
                    <a:pt x="10" y="3"/>
                  </a:lnTo>
                  <a:lnTo>
                    <a:pt x="9" y="6"/>
                  </a:lnTo>
                  <a:lnTo>
                    <a:pt x="7" y="8"/>
                  </a:lnTo>
                  <a:lnTo>
                    <a:pt x="4" y="8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4" name="Freeform 305"/>
            <p:cNvSpPr>
              <a:spLocks/>
            </p:cNvSpPr>
            <p:nvPr/>
          </p:nvSpPr>
          <p:spPr bwMode="auto">
            <a:xfrm>
              <a:off x="960438" y="9635333"/>
              <a:ext cx="9525" cy="6350"/>
            </a:xfrm>
            <a:custGeom>
              <a:avLst/>
              <a:gdLst>
                <a:gd name="T0" fmla="*/ 5 w 12"/>
                <a:gd name="T1" fmla="*/ 9 h 9"/>
                <a:gd name="T2" fmla="*/ 0 w 12"/>
                <a:gd name="T3" fmla="*/ 7 h 9"/>
                <a:gd name="T4" fmla="*/ 2 w 12"/>
                <a:gd name="T5" fmla="*/ 5 h 9"/>
                <a:gd name="T6" fmla="*/ 4 w 12"/>
                <a:gd name="T7" fmla="*/ 4 h 9"/>
                <a:gd name="T8" fmla="*/ 10 w 12"/>
                <a:gd name="T9" fmla="*/ 0 h 9"/>
                <a:gd name="T10" fmla="*/ 12 w 12"/>
                <a:gd name="T11" fmla="*/ 4 h 9"/>
                <a:gd name="T12" fmla="*/ 12 w 12"/>
                <a:gd name="T13" fmla="*/ 7 h 9"/>
                <a:gd name="T14" fmla="*/ 7 w 12"/>
                <a:gd name="T15" fmla="*/ 7 h 9"/>
                <a:gd name="T16" fmla="*/ 5 w 12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9">
                  <a:moveTo>
                    <a:pt x="5" y="9"/>
                  </a:moveTo>
                  <a:lnTo>
                    <a:pt x="0" y="7"/>
                  </a:lnTo>
                  <a:lnTo>
                    <a:pt x="2" y="5"/>
                  </a:lnTo>
                  <a:lnTo>
                    <a:pt x="4" y="4"/>
                  </a:lnTo>
                  <a:lnTo>
                    <a:pt x="10" y="0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7" y="7"/>
                  </a:lnTo>
                  <a:lnTo>
                    <a:pt x="5" y="9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5" name="Freeform 306"/>
            <p:cNvSpPr>
              <a:spLocks/>
            </p:cNvSpPr>
            <p:nvPr/>
          </p:nvSpPr>
          <p:spPr bwMode="auto">
            <a:xfrm>
              <a:off x="841375" y="9992520"/>
              <a:ext cx="14288" cy="15875"/>
            </a:xfrm>
            <a:custGeom>
              <a:avLst/>
              <a:gdLst>
                <a:gd name="T0" fmla="*/ 5 w 18"/>
                <a:gd name="T1" fmla="*/ 15 h 21"/>
                <a:gd name="T2" fmla="*/ 3 w 18"/>
                <a:gd name="T3" fmla="*/ 13 h 21"/>
                <a:gd name="T4" fmla="*/ 3 w 18"/>
                <a:gd name="T5" fmla="*/ 10 h 21"/>
                <a:gd name="T6" fmla="*/ 2 w 18"/>
                <a:gd name="T7" fmla="*/ 8 h 21"/>
                <a:gd name="T8" fmla="*/ 0 w 18"/>
                <a:gd name="T9" fmla="*/ 5 h 21"/>
                <a:gd name="T10" fmla="*/ 0 w 18"/>
                <a:gd name="T11" fmla="*/ 2 h 21"/>
                <a:gd name="T12" fmla="*/ 2 w 18"/>
                <a:gd name="T13" fmla="*/ 0 h 21"/>
                <a:gd name="T14" fmla="*/ 5 w 18"/>
                <a:gd name="T15" fmla="*/ 0 h 21"/>
                <a:gd name="T16" fmla="*/ 7 w 18"/>
                <a:gd name="T17" fmla="*/ 4 h 21"/>
                <a:gd name="T18" fmla="*/ 8 w 18"/>
                <a:gd name="T19" fmla="*/ 7 h 21"/>
                <a:gd name="T20" fmla="*/ 15 w 18"/>
                <a:gd name="T21" fmla="*/ 10 h 21"/>
                <a:gd name="T22" fmla="*/ 18 w 18"/>
                <a:gd name="T23" fmla="*/ 16 h 21"/>
                <a:gd name="T24" fmla="*/ 11 w 18"/>
                <a:gd name="T25" fmla="*/ 21 h 21"/>
                <a:gd name="T26" fmla="*/ 7 w 18"/>
                <a:gd name="T27" fmla="*/ 20 h 21"/>
                <a:gd name="T28" fmla="*/ 5 w 18"/>
                <a:gd name="T29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21">
                  <a:moveTo>
                    <a:pt x="5" y="15"/>
                  </a:moveTo>
                  <a:lnTo>
                    <a:pt x="3" y="13"/>
                  </a:lnTo>
                  <a:lnTo>
                    <a:pt x="3" y="10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lnTo>
                    <a:pt x="5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15" y="10"/>
                  </a:lnTo>
                  <a:lnTo>
                    <a:pt x="18" y="16"/>
                  </a:lnTo>
                  <a:lnTo>
                    <a:pt x="11" y="21"/>
                  </a:lnTo>
                  <a:lnTo>
                    <a:pt x="7" y="20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6" name="Freeform 307"/>
            <p:cNvSpPr>
              <a:spLocks/>
            </p:cNvSpPr>
            <p:nvPr/>
          </p:nvSpPr>
          <p:spPr bwMode="auto">
            <a:xfrm>
              <a:off x="954088" y="9805195"/>
              <a:ext cx="14288" cy="12700"/>
            </a:xfrm>
            <a:custGeom>
              <a:avLst/>
              <a:gdLst>
                <a:gd name="T0" fmla="*/ 10 w 18"/>
                <a:gd name="T1" fmla="*/ 5 h 16"/>
                <a:gd name="T2" fmla="*/ 15 w 18"/>
                <a:gd name="T3" fmla="*/ 7 h 16"/>
                <a:gd name="T4" fmla="*/ 18 w 18"/>
                <a:gd name="T5" fmla="*/ 8 h 16"/>
                <a:gd name="T6" fmla="*/ 17 w 18"/>
                <a:gd name="T7" fmla="*/ 13 h 16"/>
                <a:gd name="T8" fmla="*/ 13 w 18"/>
                <a:gd name="T9" fmla="*/ 16 h 16"/>
                <a:gd name="T10" fmla="*/ 8 w 18"/>
                <a:gd name="T11" fmla="*/ 15 h 16"/>
                <a:gd name="T12" fmla="*/ 7 w 18"/>
                <a:gd name="T13" fmla="*/ 10 h 16"/>
                <a:gd name="T14" fmla="*/ 2 w 18"/>
                <a:gd name="T15" fmla="*/ 10 h 16"/>
                <a:gd name="T16" fmla="*/ 0 w 18"/>
                <a:gd name="T17" fmla="*/ 7 h 16"/>
                <a:gd name="T18" fmla="*/ 2 w 18"/>
                <a:gd name="T19" fmla="*/ 2 h 16"/>
                <a:gd name="T20" fmla="*/ 7 w 18"/>
                <a:gd name="T21" fmla="*/ 0 h 16"/>
                <a:gd name="T22" fmla="*/ 8 w 18"/>
                <a:gd name="T23" fmla="*/ 2 h 16"/>
                <a:gd name="T24" fmla="*/ 10 w 18"/>
                <a:gd name="T25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16">
                  <a:moveTo>
                    <a:pt x="10" y="5"/>
                  </a:moveTo>
                  <a:lnTo>
                    <a:pt x="15" y="7"/>
                  </a:lnTo>
                  <a:lnTo>
                    <a:pt x="18" y="8"/>
                  </a:lnTo>
                  <a:lnTo>
                    <a:pt x="17" y="13"/>
                  </a:lnTo>
                  <a:lnTo>
                    <a:pt x="13" y="16"/>
                  </a:lnTo>
                  <a:lnTo>
                    <a:pt x="8" y="15"/>
                  </a:lnTo>
                  <a:lnTo>
                    <a:pt x="7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2" y="2"/>
                  </a:lnTo>
                  <a:lnTo>
                    <a:pt x="7" y="0"/>
                  </a:lnTo>
                  <a:lnTo>
                    <a:pt x="8" y="2"/>
                  </a:lnTo>
                  <a:lnTo>
                    <a:pt x="10" y="5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7" name="Freeform 308"/>
            <p:cNvSpPr>
              <a:spLocks/>
            </p:cNvSpPr>
            <p:nvPr/>
          </p:nvSpPr>
          <p:spPr bwMode="auto">
            <a:xfrm>
              <a:off x="852488" y="9924258"/>
              <a:ext cx="6350" cy="7938"/>
            </a:xfrm>
            <a:custGeom>
              <a:avLst/>
              <a:gdLst>
                <a:gd name="T0" fmla="*/ 2 w 8"/>
                <a:gd name="T1" fmla="*/ 3 h 11"/>
                <a:gd name="T2" fmla="*/ 3 w 8"/>
                <a:gd name="T3" fmla="*/ 0 h 11"/>
                <a:gd name="T4" fmla="*/ 7 w 8"/>
                <a:gd name="T5" fmla="*/ 0 h 11"/>
                <a:gd name="T6" fmla="*/ 8 w 8"/>
                <a:gd name="T7" fmla="*/ 3 h 11"/>
                <a:gd name="T8" fmla="*/ 7 w 8"/>
                <a:gd name="T9" fmla="*/ 4 h 11"/>
                <a:gd name="T10" fmla="*/ 7 w 8"/>
                <a:gd name="T11" fmla="*/ 9 h 11"/>
                <a:gd name="T12" fmla="*/ 5 w 8"/>
                <a:gd name="T13" fmla="*/ 11 h 11"/>
                <a:gd name="T14" fmla="*/ 2 w 8"/>
                <a:gd name="T15" fmla="*/ 11 h 11"/>
                <a:gd name="T16" fmla="*/ 0 w 8"/>
                <a:gd name="T17" fmla="*/ 8 h 11"/>
                <a:gd name="T18" fmla="*/ 2 w 8"/>
                <a:gd name="T19" fmla="*/ 6 h 11"/>
                <a:gd name="T20" fmla="*/ 2 w 8"/>
                <a:gd name="T21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1">
                  <a:moveTo>
                    <a:pt x="2" y="3"/>
                  </a:moveTo>
                  <a:lnTo>
                    <a:pt x="3" y="0"/>
                  </a:lnTo>
                  <a:lnTo>
                    <a:pt x="7" y="0"/>
                  </a:lnTo>
                  <a:lnTo>
                    <a:pt x="8" y="3"/>
                  </a:lnTo>
                  <a:lnTo>
                    <a:pt x="7" y="4"/>
                  </a:lnTo>
                  <a:lnTo>
                    <a:pt x="7" y="9"/>
                  </a:lnTo>
                  <a:lnTo>
                    <a:pt x="5" y="11"/>
                  </a:lnTo>
                  <a:lnTo>
                    <a:pt x="2" y="11"/>
                  </a:lnTo>
                  <a:lnTo>
                    <a:pt x="0" y="8"/>
                  </a:lnTo>
                  <a:lnTo>
                    <a:pt x="2" y="6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8" name="Freeform 309"/>
            <p:cNvSpPr>
              <a:spLocks/>
            </p:cNvSpPr>
            <p:nvPr/>
          </p:nvSpPr>
          <p:spPr bwMode="auto">
            <a:xfrm>
              <a:off x="939800" y="9957595"/>
              <a:ext cx="11113" cy="31750"/>
            </a:xfrm>
            <a:custGeom>
              <a:avLst/>
              <a:gdLst>
                <a:gd name="T0" fmla="*/ 0 w 15"/>
                <a:gd name="T1" fmla="*/ 40 h 40"/>
                <a:gd name="T2" fmla="*/ 2 w 15"/>
                <a:gd name="T3" fmla="*/ 35 h 40"/>
                <a:gd name="T4" fmla="*/ 0 w 15"/>
                <a:gd name="T5" fmla="*/ 27 h 40"/>
                <a:gd name="T6" fmla="*/ 3 w 15"/>
                <a:gd name="T7" fmla="*/ 19 h 40"/>
                <a:gd name="T8" fmla="*/ 0 w 15"/>
                <a:gd name="T9" fmla="*/ 11 h 40"/>
                <a:gd name="T10" fmla="*/ 3 w 15"/>
                <a:gd name="T11" fmla="*/ 1 h 40"/>
                <a:gd name="T12" fmla="*/ 8 w 15"/>
                <a:gd name="T13" fmla="*/ 0 h 40"/>
                <a:gd name="T14" fmla="*/ 10 w 15"/>
                <a:gd name="T15" fmla="*/ 3 h 40"/>
                <a:gd name="T16" fmla="*/ 10 w 15"/>
                <a:gd name="T17" fmla="*/ 6 h 40"/>
                <a:gd name="T18" fmla="*/ 12 w 15"/>
                <a:gd name="T19" fmla="*/ 11 h 40"/>
                <a:gd name="T20" fmla="*/ 15 w 15"/>
                <a:gd name="T21" fmla="*/ 21 h 40"/>
                <a:gd name="T22" fmla="*/ 15 w 15"/>
                <a:gd name="T23" fmla="*/ 25 h 40"/>
                <a:gd name="T24" fmla="*/ 10 w 15"/>
                <a:gd name="T25" fmla="*/ 32 h 40"/>
                <a:gd name="T26" fmla="*/ 5 w 15"/>
                <a:gd name="T27" fmla="*/ 38 h 40"/>
                <a:gd name="T28" fmla="*/ 0 w 15"/>
                <a:gd name="T2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40">
                  <a:moveTo>
                    <a:pt x="0" y="40"/>
                  </a:moveTo>
                  <a:lnTo>
                    <a:pt x="2" y="35"/>
                  </a:lnTo>
                  <a:lnTo>
                    <a:pt x="0" y="27"/>
                  </a:lnTo>
                  <a:lnTo>
                    <a:pt x="3" y="19"/>
                  </a:lnTo>
                  <a:lnTo>
                    <a:pt x="0" y="11"/>
                  </a:lnTo>
                  <a:lnTo>
                    <a:pt x="3" y="1"/>
                  </a:lnTo>
                  <a:lnTo>
                    <a:pt x="8" y="0"/>
                  </a:lnTo>
                  <a:lnTo>
                    <a:pt x="10" y="3"/>
                  </a:lnTo>
                  <a:lnTo>
                    <a:pt x="10" y="6"/>
                  </a:lnTo>
                  <a:lnTo>
                    <a:pt x="12" y="11"/>
                  </a:lnTo>
                  <a:lnTo>
                    <a:pt x="15" y="21"/>
                  </a:lnTo>
                  <a:lnTo>
                    <a:pt x="15" y="25"/>
                  </a:lnTo>
                  <a:lnTo>
                    <a:pt x="10" y="32"/>
                  </a:lnTo>
                  <a:lnTo>
                    <a:pt x="5" y="38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9" name="Freeform 310"/>
            <p:cNvSpPr>
              <a:spLocks/>
            </p:cNvSpPr>
            <p:nvPr/>
          </p:nvSpPr>
          <p:spPr bwMode="auto">
            <a:xfrm>
              <a:off x="854075" y="9744870"/>
              <a:ext cx="38100" cy="63500"/>
            </a:xfrm>
            <a:custGeom>
              <a:avLst/>
              <a:gdLst>
                <a:gd name="T0" fmla="*/ 38 w 48"/>
                <a:gd name="T1" fmla="*/ 27 h 79"/>
                <a:gd name="T2" fmla="*/ 42 w 48"/>
                <a:gd name="T3" fmla="*/ 32 h 79"/>
                <a:gd name="T4" fmla="*/ 43 w 48"/>
                <a:gd name="T5" fmla="*/ 38 h 79"/>
                <a:gd name="T6" fmla="*/ 45 w 48"/>
                <a:gd name="T7" fmla="*/ 43 h 79"/>
                <a:gd name="T8" fmla="*/ 48 w 48"/>
                <a:gd name="T9" fmla="*/ 51 h 79"/>
                <a:gd name="T10" fmla="*/ 43 w 48"/>
                <a:gd name="T11" fmla="*/ 63 h 79"/>
                <a:gd name="T12" fmla="*/ 32 w 48"/>
                <a:gd name="T13" fmla="*/ 68 h 79"/>
                <a:gd name="T14" fmla="*/ 25 w 48"/>
                <a:gd name="T15" fmla="*/ 72 h 79"/>
                <a:gd name="T16" fmla="*/ 20 w 48"/>
                <a:gd name="T17" fmla="*/ 77 h 79"/>
                <a:gd name="T18" fmla="*/ 12 w 48"/>
                <a:gd name="T19" fmla="*/ 79 h 79"/>
                <a:gd name="T20" fmla="*/ 9 w 48"/>
                <a:gd name="T21" fmla="*/ 76 h 79"/>
                <a:gd name="T22" fmla="*/ 15 w 48"/>
                <a:gd name="T23" fmla="*/ 68 h 79"/>
                <a:gd name="T24" fmla="*/ 10 w 48"/>
                <a:gd name="T25" fmla="*/ 58 h 79"/>
                <a:gd name="T26" fmla="*/ 4 w 48"/>
                <a:gd name="T27" fmla="*/ 51 h 79"/>
                <a:gd name="T28" fmla="*/ 0 w 48"/>
                <a:gd name="T29" fmla="*/ 51 h 79"/>
                <a:gd name="T30" fmla="*/ 2 w 48"/>
                <a:gd name="T31" fmla="*/ 43 h 79"/>
                <a:gd name="T32" fmla="*/ 7 w 48"/>
                <a:gd name="T33" fmla="*/ 37 h 79"/>
                <a:gd name="T34" fmla="*/ 9 w 48"/>
                <a:gd name="T35" fmla="*/ 29 h 79"/>
                <a:gd name="T36" fmla="*/ 12 w 48"/>
                <a:gd name="T37" fmla="*/ 30 h 79"/>
                <a:gd name="T38" fmla="*/ 14 w 48"/>
                <a:gd name="T39" fmla="*/ 35 h 79"/>
                <a:gd name="T40" fmla="*/ 24 w 48"/>
                <a:gd name="T41" fmla="*/ 34 h 79"/>
                <a:gd name="T42" fmla="*/ 27 w 48"/>
                <a:gd name="T43" fmla="*/ 22 h 79"/>
                <a:gd name="T44" fmla="*/ 27 w 48"/>
                <a:gd name="T45" fmla="*/ 16 h 79"/>
                <a:gd name="T46" fmla="*/ 22 w 48"/>
                <a:gd name="T47" fmla="*/ 16 h 79"/>
                <a:gd name="T48" fmla="*/ 24 w 48"/>
                <a:gd name="T49" fmla="*/ 9 h 79"/>
                <a:gd name="T50" fmla="*/ 30 w 48"/>
                <a:gd name="T51" fmla="*/ 8 h 79"/>
                <a:gd name="T52" fmla="*/ 34 w 48"/>
                <a:gd name="T53" fmla="*/ 6 h 79"/>
                <a:gd name="T54" fmla="*/ 37 w 48"/>
                <a:gd name="T55" fmla="*/ 0 h 79"/>
                <a:gd name="T56" fmla="*/ 38 w 48"/>
                <a:gd name="T57" fmla="*/ 4 h 79"/>
                <a:gd name="T58" fmla="*/ 37 w 48"/>
                <a:gd name="T59" fmla="*/ 11 h 79"/>
                <a:gd name="T60" fmla="*/ 37 w 48"/>
                <a:gd name="T61" fmla="*/ 16 h 79"/>
                <a:gd name="T62" fmla="*/ 37 w 48"/>
                <a:gd name="T63" fmla="*/ 19 h 79"/>
                <a:gd name="T64" fmla="*/ 38 w 48"/>
                <a:gd name="T65" fmla="*/ 24 h 79"/>
                <a:gd name="T66" fmla="*/ 38 w 48"/>
                <a:gd name="T67" fmla="*/ 2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8" h="79">
                  <a:moveTo>
                    <a:pt x="38" y="27"/>
                  </a:moveTo>
                  <a:lnTo>
                    <a:pt x="42" y="32"/>
                  </a:lnTo>
                  <a:lnTo>
                    <a:pt x="43" y="38"/>
                  </a:lnTo>
                  <a:lnTo>
                    <a:pt x="45" y="43"/>
                  </a:lnTo>
                  <a:lnTo>
                    <a:pt x="48" y="51"/>
                  </a:lnTo>
                  <a:lnTo>
                    <a:pt x="43" y="63"/>
                  </a:lnTo>
                  <a:lnTo>
                    <a:pt x="32" y="68"/>
                  </a:lnTo>
                  <a:lnTo>
                    <a:pt x="25" y="72"/>
                  </a:lnTo>
                  <a:lnTo>
                    <a:pt x="20" y="77"/>
                  </a:lnTo>
                  <a:lnTo>
                    <a:pt x="12" y="79"/>
                  </a:lnTo>
                  <a:lnTo>
                    <a:pt x="9" y="76"/>
                  </a:lnTo>
                  <a:lnTo>
                    <a:pt x="15" y="68"/>
                  </a:lnTo>
                  <a:lnTo>
                    <a:pt x="10" y="58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2" y="43"/>
                  </a:lnTo>
                  <a:lnTo>
                    <a:pt x="7" y="37"/>
                  </a:lnTo>
                  <a:lnTo>
                    <a:pt x="9" y="29"/>
                  </a:lnTo>
                  <a:lnTo>
                    <a:pt x="12" y="30"/>
                  </a:lnTo>
                  <a:lnTo>
                    <a:pt x="14" y="35"/>
                  </a:lnTo>
                  <a:lnTo>
                    <a:pt x="24" y="34"/>
                  </a:lnTo>
                  <a:lnTo>
                    <a:pt x="27" y="22"/>
                  </a:lnTo>
                  <a:lnTo>
                    <a:pt x="27" y="16"/>
                  </a:lnTo>
                  <a:lnTo>
                    <a:pt x="22" y="16"/>
                  </a:lnTo>
                  <a:lnTo>
                    <a:pt x="24" y="9"/>
                  </a:lnTo>
                  <a:lnTo>
                    <a:pt x="30" y="8"/>
                  </a:lnTo>
                  <a:lnTo>
                    <a:pt x="34" y="6"/>
                  </a:lnTo>
                  <a:lnTo>
                    <a:pt x="37" y="0"/>
                  </a:lnTo>
                  <a:lnTo>
                    <a:pt x="38" y="4"/>
                  </a:lnTo>
                  <a:lnTo>
                    <a:pt x="37" y="11"/>
                  </a:lnTo>
                  <a:lnTo>
                    <a:pt x="37" y="16"/>
                  </a:lnTo>
                  <a:lnTo>
                    <a:pt x="37" y="19"/>
                  </a:lnTo>
                  <a:lnTo>
                    <a:pt x="38" y="24"/>
                  </a:lnTo>
                  <a:lnTo>
                    <a:pt x="38" y="27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10" name="Freeform 311"/>
            <p:cNvSpPr>
              <a:spLocks/>
            </p:cNvSpPr>
            <p:nvPr/>
          </p:nvSpPr>
          <p:spPr bwMode="auto">
            <a:xfrm>
              <a:off x="936625" y="9608345"/>
              <a:ext cx="7938" cy="7938"/>
            </a:xfrm>
            <a:custGeom>
              <a:avLst/>
              <a:gdLst>
                <a:gd name="T0" fmla="*/ 5 w 10"/>
                <a:gd name="T1" fmla="*/ 10 h 10"/>
                <a:gd name="T2" fmla="*/ 0 w 10"/>
                <a:gd name="T3" fmla="*/ 9 h 10"/>
                <a:gd name="T4" fmla="*/ 0 w 10"/>
                <a:gd name="T5" fmla="*/ 5 h 10"/>
                <a:gd name="T6" fmla="*/ 1 w 10"/>
                <a:gd name="T7" fmla="*/ 4 h 10"/>
                <a:gd name="T8" fmla="*/ 3 w 10"/>
                <a:gd name="T9" fmla="*/ 2 h 10"/>
                <a:gd name="T10" fmla="*/ 8 w 10"/>
                <a:gd name="T11" fmla="*/ 0 h 10"/>
                <a:gd name="T12" fmla="*/ 10 w 10"/>
                <a:gd name="T13" fmla="*/ 4 h 10"/>
                <a:gd name="T14" fmla="*/ 8 w 10"/>
                <a:gd name="T15" fmla="*/ 7 h 10"/>
                <a:gd name="T16" fmla="*/ 5 w 10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0">
                  <a:moveTo>
                    <a:pt x="5" y="10"/>
                  </a:moveTo>
                  <a:lnTo>
                    <a:pt x="0" y="9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2"/>
                  </a:lnTo>
                  <a:lnTo>
                    <a:pt x="8" y="0"/>
                  </a:lnTo>
                  <a:lnTo>
                    <a:pt x="10" y="4"/>
                  </a:lnTo>
                  <a:lnTo>
                    <a:pt x="8" y="7"/>
                  </a:lnTo>
                  <a:lnTo>
                    <a:pt x="5" y="1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11" name="Freeform 312"/>
            <p:cNvSpPr>
              <a:spLocks/>
            </p:cNvSpPr>
            <p:nvPr/>
          </p:nvSpPr>
          <p:spPr bwMode="auto">
            <a:xfrm>
              <a:off x="927100" y="9625808"/>
              <a:ext cx="22225" cy="19050"/>
            </a:xfrm>
            <a:custGeom>
              <a:avLst/>
              <a:gdLst>
                <a:gd name="T0" fmla="*/ 10 w 29"/>
                <a:gd name="T1" fmla="*/ 10 h 24"/>
                <a:gd name="T2" fmla="*/ 10 w 29"/>
                <a:gd name="T3" fmla="*/ 7 h 24"/>
                <a:gd name="T4" fmla="*/ 12 w 29"/>
                <a:gd name="T5" fmla="*/ 2 h 24"/>
                <a:gd name="T6" fmla="*/ 20 w 29"/>
                <a:gd name="T7" fmla="*/ 0 h 24"/>
                <a:gd name="T8" fmla="*/ 25 w 29"/>
                <a:gd name="T9" fmla="*/ 2 h 24"/>
                <a:gd name="T10" fmla="*/ 29 w 29"/>
                <a:gd name="T11" fmla="*/ 5 h 24"/>
                <a:gd name="T12" fmla="*/ 25 w 29"/>
                <a:gd name="T13" fmla="*/ 13 h 24"/>
                <a:gd name="T14" fmla="*/ 20 w 29"/>
                <a:gd name="T15" fmla="*/ 20 h 24"/>
                <a:gd name="T16" fmla="*/ 14 w 29"/>
                <a:gd name="T17" fmla="*/ 20 h 24"/>
                <a:gd name="T18" fmla="*/ 10 w 29"/>
                <a:gd name="T19" fmla="*/ 20 h 24"/>
                <a:gd name="T20" fmla="*/ 7 w 29"/>
                <a:gd name="T21" fmla="*/ 21 h 24"/>
                <a:gd name="T22" fmla="*/ 4 w 29"/>
                <a:gd name="T23" fmla="*/ 24 h 24"/>
                <a:gd name="T24" fmla="*/ 0 w 29"/>
                <a:gd name="T25" fmla="*/ 24 h 24"/>
                <a:gd name="T26" fmla="*/ 0 w 29"/>
                <a:gd name="T27" fmla="*/ 21 h 24"/>
                <a:gd name="T28" fmla="*/ 5 w 29"/>
                <a:gd name="T29" fmla="*/ 18 h 24"/>
                <a:gd name="T30" fmla="*/ 7 w 29"/>
                <a:gd name="T31" fmla="*/ 16 h 24"/>
                <a:gd name="T32" fmla="*/ 9 w 29"/>
                <a:gd name="T33" fmla="*/ 15 h 24"/>
                <a:gd name="T34" fmla="*/ 9 w 29"/>
                <a:gd name="T35" fmla="*/ 13 h 24"/>
                <a:gd name="T36" fmla="*/ 10 w 29"/>
                <a:gd name="T37" fmla="*/ 1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" h="24">
                  <a:moveTo>
                    <a:pt x="10" y="10"/>
                  </a:moveTo>
                  <a:lnTo>
                    <a:pt x="10" y="7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25" y="2"/>
                  </a:lnTo>
                  <a:lnTo>
                    <a:pt x="29" y="5"/>
                  </a:lnTo>
                  <a:lnTo>
                    <a:pt x="25" y="13"/>
                  </a:lnTo>
                  <a:lnTo>
                    <a:pt x="20" y="20"/>
                  </a:lnTo>
                  <a:lnTo>
                    <a:pt x="14" y="20"/>
                  </a:lnTo>
                  <a:lnTo>
                    <a:pt x="10" y="20"/>
                  </a:lnTo>
                  <a:lnTo>
                    <a:pt x="7" y="21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5" y="18"/>
                  </a:lnTo>
                  <a:lnTo>
                    <a:pt x="7" y="16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0" y="1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12" name="Freeform 313"/>
            <p:cNvSpPr>
              <a:spLocks/>
            </p:cNvSpPr>
            <p:nvPr/>
          </p:nvSpPr>
          <p:spPr bwMode="auto">
            <a:xfrm>
              <a:off x="896938" y="9663908"/>
              <a:ext cx="33338" cy="69850"/>
            </a:xfrm>
            <a:custGeom>
              <a:avLst/>
              <a:gdLst>
                <a:gd name="T0" fmla="*/ 35 w 43"/>
                <a:gd name="T1" fmla="*/ 34 h 89"/>
                <a:gd name="T2" fmla="*/ 33 w 43"/>
                <a:gd name="T3" fmla="*/ 37 h 89"/>
                <a:gd name="T4" fmla="*/ 33 w 43"/>
                <a:gd name="T5" fmla="*/ 42 h 89"/>
                <a:gd name="T6" fmla="*/ 38 w 43"/>
                <a:gd name="T7" fmla="*/ 45 h 89"/>
                <a:gd name="T8" fmla="*/ 40 w 43"/>
                <a:gd name="T9" fmla="*/ 50 h 89"/>
                <a:gd name="T10" fmla="*/ 38 w 43"/>
                <a:gd name="T11" fmla="*/ 57 h 89"/>
                <a:gd name="T12" fmla="*/ 37 w 43"/>
                <a:gd name="T13" fmla="*/ 63 h 89"/>
                <a:gd name="T14" fmla="*/ 33 w 43"/>
                <a:gd name="T15" fmla="*/ 66 h 89"/>
                <a:gd name="T16" fmla="*/ 27 w 43"/>
                <a:gd name="T17" fmla="*/ 63 h 89"/>
                <a:gd name="T18" fmla="*/ 24 w 43"/>
                <a:gd name="T19" fmla="*/ 71 h 89"/>
                <a:gd name="T20" fmla="*/ 25 w 43"/>
                <a:gd name="T21" fmla="*/ 76 h 89"/>
                <a:gd name="T22" fmla="*/ 25 w 43"/>
                <a:gd name="T23" fmla="*/ 79 h 89"/>
                <a:gd name="T24" fmla="*/ 27 w 43"/>
                <a:gd name="T25" fmla="*/ 86 h 89"/>
                <a:gd name="T26" fmla="*/ 25 w 43"/>
                <a:gd name="T27" fmla="*/ 89 h 89"/>
                <a:gd name="T28" fmla="*/ 19 w 43"/>
                <a:gd name="T29" fmla="*/ 83 h 89"/>
                <a:gd name="T30" fmla="*/ 10 w 43"/>
                <a:gd name="T31" fmla="*/ 83 h 89"/>
                <a:gd name="T32" fmla="*/ 4 w 43"/>
                <a:gd name="T33" fmla="*/ 78 h 89"/>
                <a:gd name="T34" fmla="*/ 2 w 43"/>
                <a:gd name="T35" fmla="*/ 73 h 89"/>
                <a:gd name="T36" fmla="*/ 0 w 43"/>
                <a:gd name="T37" fmla="*/ 65 h 89"/>
                <a:gd name="T38" fmla="*/ 0 w 43"/>
                <a:gd name="T39" fmla="*/ 58 h 89"/>
                <a:gd name="T40" fmla="*/ 0 w 43"/>
                <a:gd name="T41" fmla="*/ 53 h 89"/>
                <a:gd name="T42" fmla="*/ 0 w 43"/>
                <a:gd name="T43" fmla="*/ 50 h 89"/>
                <a:gd name="T44" fmla="*/ 2 w 43"/>
                <a:gd name="T45" fmla="*/ 47 h 89"/>
                <a:gd name="T46" fmla="*/ 7 w 43"/>
                <a:gd name="T47" fmla="*/ 47 h 89"/>
                <a:gd name="T48" fmla="*/ 12 w 43"/>
                <a:gd name="T49" fmla="*/ 40 h 89"/>
                <a:gd name="T50" fmla="*/ 12 w 43"/>
                <a:gd name="T51" fmla="*/ 32 h 89"/>
                <a:gd name="T52" fmla="*/ 9 w 43"/>
                <a:gd name="T53" fmla="*/ 28 h 89"/>
                <a:gd name="T54" fmla="*/ 7 w 43"/>
                <a:gd name="T55" fmla="*/ 24 h 89"/>
                <a:gd name="T56" fmla="*/ 9 w 43"/>
                <a:gd name="T57" fmla="*/ 16 h 89"/>
                <a:gd name="T58" fmla="*/ 12 w 43"/>
                <a:gd name="T59" fmla="*/ 11 h 89"/>
                <a:gd name="T60" fmla="*/ 17 w 43"/>
                <a:gd name="T61" fmla="*/ 8 h 89"/>
                <a:gd name="T62" fmla="*/ 19 w 43"/>
                <a:gd name="T63" fmla="*/ 3 h 89"/>
                <a:gd name="T64" fmla="*/ 20 w 43"/>
                <a:gd name="T65" fmla="*/ 0 h 89"/>
                <a:gd name="T66" fmla="*/ 25 w 43"/>
                <a:gd name="T67" fmla="*/ 2 h 89"/>
                <a:gd name="T68" fmla="*/ 28 w 43"/>
                <a:gd name="T69" fmla="*/ 11 h 89"/>
                <a:gd name="T70" fmla="*/ 32 w 43"/>
                <a:gd name="T71" fmla="*/ 13 h 89"/>
                <a:gd name="T72" fmla="*/ 35 w 43"/>
                <a:gd name="T73" fmla="*/ 13 h 89"/>
                <a:gd name="T74" fmla="*/ 38 w 43"/>
                <a:gd name="T75" fmla="*/ 11 h 89"/>
                <a:gd name="T76" fmla="*/ 42 w 43"/>
                <a:gd name="T77" fmla="*/ 13 h 89"/>
                <a:gd name="T78" fmla="*/ 43 w 43"/>
                <a:gd name="T79" fmla="*/ 18 h 89"/>
                <a:gd name="T80" fmla="*/ 42 w 43"/>
                <a:gd name="T81" fmla="*/ 19 h 89"/>
                <a:gd name="T82" fmla="*/ 42 w 43"/>
                <a:gd name="T83" fmla="*/ 21 h 89"/>
                <a:gd name="T84" fmla="*/ 40 w 43"/>
                <a:gd name="T85" fmla="*/ 24 h 89"/>
                <a:gd name="T86" fmla="*/ 40 w 43"/>
                <a:gd name="T87" fmla="*/ 26 h 89"/>
                <a:gd name="T88" fmla="*/ 38 w 43"/>
                <a:gd name="T89" fmla="*/ 29 h 89"/>
                <a:gd name="T90" fmla="*/ 37 w 43"/>
                <a:gd name="T91" fmla="*/ 31 h 89"/>
                <a:gd name="T92" fmla="*/ 35 w 43"/>
                <a:gd name="T93" fmla="*/ 34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3" h="89">
                  <a:moveTo>
                    <a:pt x="35" y="34"/>
                  </a:moveTo>
                  <a:lnTo>
                    <a:pt x="33" y="37"/>
                  </a:lnTo>
                  <a:lnTo>
                    <a:pt x="33" y="42"/>
                  </a:lnTo>
                  <a:lnTo>
                    <a:pt x="38" y="45"/>
                  </a:lnTo>
                  <a:lnTo>
                    <a:pt x="40" y="50"/>
                  </a:lnTo>
                  <a:lnTo>
                    <a:pt x="38" y="57"/>
                  </a:lnTo>
                  <a:lnTo>
                    <a:pt x="37" y="63"/>
                  </a:lnTo>
                  <a:lnTo>
                    <a:pt x="33" y="66"/>
                  </a:lnTo>
                  <a:lnTo>
                    <a:pt x="27" y="63"/>
                  </a:lnTo>
                  <a:lnTo>
                    <a:pt x="24" y="71"/>
                  </a:lnTo>
                  <a:lnTo>
                    <a:pt x="25" y="76"/>
                  </a:lnTo>
                  <a:lnTo>
                    <a:pt x="25" y="79"/>
                  </a:lnTo>
                  <a:lnTo>
                    <a:pt x="27" y="86"/>
                  </a:lnTo>
                  <a:lnTo>
                    <a:pt x="25" y="89"/>
                  </a:lnTo>
                  <a:lnTo>
                    <a:pt x="19" y="83"/>
                  </a:lnTo>
                  <a:lnTo>
                    <a:pt x="10" y="83"/>
                  </a:lnTo>
                  <a:lnTo>
                    <a:pt x="4" y="78"/>
                  </a:lnTo>
                  <a:lnTo>
                    <a:pt x="2" y="73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0" y="53"/>
                  </a:lnTo>
                  <a:lnTo>
                    <a:pt x="0" y="50"/>
                  </a:lnTo>
                  <a:lnTo>
                    <a:pt x="2" y="47"/>
                  </a:lnTo>
                  <a:lnTo>
                    <a:pt x="7" y="47"/>
                  </a:lnTo>
                  <a:lnTo>
                    <a:pt x="12" y="40"/>
                  </a:lnTo>
                  <a:lnTo>
                    <a:pt x="12" y="32"/>
                  </a:lnTo>
                  <a:lnTo>
                    <a:pt x="9" y="28"/>
                  </a:lnTo>
                  <a:lnTo>
                    <a:pt x="7" y="24"/>
                  </a:lnTo>
                  <a:lnTo>
                    <a:pt x="9" y="16"/>
                  </a:lnTo>
                  <a:lnTo>
                    <a:pt x="12" y="11"/>
                  </a:lnTo>
                  <a:lnTo>
                    <a:pt x="17" y="8"/>
                  </a:lnTo>
                  <a:lnTo>
                    <a:pt x="19" y="3"/>
                  </a:lnTo>
                  <a:lnTo>
                    <a:pt x="20" y="0"/>
                  </a:lnTo>
                  <a:lnTo>
                    <a:pt x="25" y="2"/>
                  </a:lnTo>
                  <a:lnTo>
                    <a:pt x="28" y="11"/>
                  </a:lnTo>
                  <a:lnTo>
                    <a:pt x="32" y="13"/>
                  </a:lnTo>
                  <a:lnTo>
                    <a:pt x="35" y="13"/>
                  </a:lnTo>
                  <a:lnTo>
                    <a:pt x="38" y="11"/>
                  </a:lnTo>
                  <a:lnTo>
                    <a:pt x="42" y="13"/>
                  </a:lnTo>
                  <a:lnTo>
                    <a:pt x="43" y="18"/>
                  </a:lnTo>
                  <a:lnTo>
                    <a:pt x="42" y="19"/>
                  </a:lnTo>
                  <a:lnTo>
                    <a:pt x="42" y="21"/>
                  </a:lnTo>
                  <a:lnTo>
                    <a:pt x="40" y="24"/>
                  </a:lnTo>
                  <a:lnTo>
                    <a:pt x="40" y="26"/>
                  </a:lnTo>
                  <a:lnTo>
                    <a:pt x="38" y="29"/>
                  </a:lnTo>
                  <a:lnTo>
                    <a:pt x="37" y="31"/>
                  </a:lnTo>
                  <a:lnTo>
                    <a:pt x="35" y="34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13" name="Freeform 314"/>
            <p:cNvSpPr>
              <a:spLocks/>
            </p:cNvSpPr>
            <p:nvPr/>
          </p:nvSpPr>
          <p:spPr bwMode="auto">
            <a:xfrm>
              <a:off x="922338" y="9908383"/>
              <a:ext cx="9525" cy="17463"/>
            </a:xfrm>
            <a:custGeom>
              <a:avLst/>
              <a:gdLst>
                <a:gd name="T0" fmla="*/ 2 w 12"/>
                <a:gd name="T1" fmla="*/ 7 h 21"/>
                <a:gd name="T2" fmla="*/ 5 w 12"/>
                <a:gd name="T3" fmla="*/ 5 h 21"/>
                <a:gd name="T4" fmla="*/ 5 w 12"/>
                <a:gd name="T5" fmla="*/ 2 h 21"/>
                <a:gd name="T6" fmla="*/ 5 w 12"/>
                <a:gd name="T7" fmla="*/ 0 h 21"/>
                <a:gd name="T8" fmla="*/ 9 w 12"/>
                <a:gd name="T9" fmla="*/ 2 h 21"/>
                <a:gd name="T10" fmla="*/ 10 w 12"/>
                <a:gd name="T11" fmla="*/ 5 h 21"/>
                <a:gd name="T12" fmla="*/ 10 w 12"/>
                <a:gd name="T13" fmla="*/ 8 h 21"/>
                <a:gd name="T14" fmla="*/ 12 w 12"/>
                <a:gd name="T15" fmla="*/ 10 h 21"/>
                <a:gd name="T16" fmla="*/ 10 w 12"/>
                <a:gd name="T17" fmla="*/ 13 h 21"/>
                <a:gd name="T18" fmla="*/ 10 w 12"/>
                <a:gd name="T19" fmla="*/ 16 h 21"/>
                <a:gd name="T20" fmla="*/ 9 w 12"/>
                <a:gd name="T21" fmla="*/ 20 h 21"/>
                <a:gd name="T22" fmla="*/ 5 w 12"/>
                <a:gd name="T23" fmla="*/ 21 h 21"/>
                <a:gd name="T24" fmla="*/ 2 w 12"/>
                <a:gd name="T25" fmla="*/ 18 h 21"/>
                <a:gd name="T26" fmla="*/ 0 w 12"/>
                <a:gd name="T27" fmla="*/ 16 h 21"/>
                <a:gd name="T28" fmla="*/ 0 w 12"/>
                <a:gd name="T29" fmla="*/ 15 h 21"/>
                <a:gd name="T30" fmla="*/ 0 w 12"/>
                <a:gd name="T31" fmla="*/ 13 h 21"/>
                <a:gd name="T32" fmla="*/ 0 w 12"/>
                <a:gd name="T33" fmla="*/ 11 h 21"/>
                <a:gd name="T34" fmla="*/ 2 w 12"/>
                <a:gd name="T35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" h="21">
                  <a:moveTo>
                    <a:pt x="2" y="7"/>
                  </a:moveTo>
                  <a:lnTo>
                    <a:pt x="5" y="5"/>
                  </a:lnTo>
                  <a:lnTo>
                    <a:pt x="5" y="2"/>
                  </a:lnTo>
                  <a:lnTo>
                    <a:pt x="5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10" y="8"/>
                  </a:lnTo>
                  <a:lnTo>
                    <a:pt x="12" y="10"/>
                  </a:lnTo>
                  <a:lnTo>
                    <a:pt x="10" y="13"/>
                  </a:lnTo>
                  <a:lnTo>
                    <a:pt x="10" y="16"/>
                  </a:lnTo>
                  <a:lnTo>
                    <a:pt x="9" y="20"/>
                  </a:lnTo>
                  <a:lnTo>
                    <a:pt x="5" y="21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14" name="Freeform 315"/>
            <p:cNvSpPr>
              <a:spLocks/>
            </p:cNvSpPr>
            <p:nvPr/>
          </p:nvSpPr>
          <p:spPr bwMode="auto">
            <a:xfrm>
              <a:off x="919163" y="9932195"/>
              <a:ext cx="9525" cy="6350"/>
            </a:xfrm>
            <a:custGeom>
              <a:avLst/>
              <a:gdLst>
                <a:gd name="T0" fmla="*/ 5 w 14"/>
                <a:gd name="T1" fmla="*/ 8 h 8"/>
                <a:gd name="T2" fmla="*/ 0 w 14"/>
                <a:gd name="T3" fmla="*/ 2 h 8"/>
                <a:gd name="T4" fmla="*/ 7 w 14"/>
                <a:gd name="T5" fmla="*/ 0 h 8"/>
                <a:gd name="T6" fmla="*/ 12 w 14"/>
                <a:gd name="T7" fmla="*/ 0 h 8"/>
                <a:gd name="T8" fmla="*/ 14 w 14"/>
                <a:gd name="T9" fmla="*/ 3 h 8"/>
                <a:gd name="T10" fmla="*/ 10 w 14"/>
                <a:gd name="T11" fmla="*/ 7 h 8"/>
                <a:gd name="T12" fmla="*/ 5 w 14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8">
                  <a:moveTo>
                    <a:pt x="5" y="8"/>
                  </a:moveTo>
                  <a:lnTo>
                    <a:pt x="0" y="2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4" y="3"/>
                  </a:lnTo>
                  <a:lnTo>
                    <a:pt x="10" y="7"/>
                  </a:lnTo>
                  <a:lnTo>
                    <a:pt x="5" y="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15" name="Freeform 316"/>
            <p:cNvSpPr>
              <a:spLocks/>
            </p:cNvSpPr>
            <p:nvPr/>
          </p:nvSpPr>
          <p:spPr bwMode="auto">
            <a:xfrm>
              <a:off x="1589088" y="11291095"/>
              <a:ext cx="688975" cy="814388"/>
            </a:xfrm>
            <a:custGeom>
              <a:avLst/>
              <a:gdLst>
                <a:gd name="T0" fmla="*/ 764 w 866"/>
                <a:gd name="T1" fmla="*/ 762 h 1026"/>
                <a:gd name="T2" fmla="*/ 782 w 866"/>
                <a:gd name="T3" fmla="*/ 869 h 1026"/>
                <a:gd name="T4" fmla="*/ 846 w 866"/>
                <a:gd name="T5" fmla="*/ 974 h 1026"/>
                <a:gd name="T6" fmla="*/ 838 w 866"/>
                <a:gd name="T7" fmla="*/ 1025 h 1026"/>
                <a:gd name="T8" fmla="*/ 744 w 866"/>
                <a:gd name="T9" fmla="*/ 986 h 1026"/>
                <a:gd name="T10" fmla="*/ 660 w 866"/>
                <a:gd name="T11" fmla="*/ 1005 h 1026"/>
                <a:gd name="T12" fmla="*/ 574 w 866"/>
                <a:gd name="T13" fmla="*/ 952 h 1026"/>
                <a:gd name="T14" fmla="*/ 565 w 866"/>
                <a:gd name="T15" fmla="*/ 902 h 1026"/>
                <a:gd name="T16" fmla="*/ 555 w 866"/>
                <a:gd name="T17" fmla="*/ 924 h 1026"/>
                <a:gd name="T18" fmla="*/ 532 w 866"/>
                <a:gd name="T19" fmla="*/ 911 h 1026"/>
                <a:gd name="T20" fmla="*/ 511 w 866"/>
                <a:gd name="T21" fmla="*/ 934 h 1026"/>
                <a:gd name="T22" fmla="*/ 466 w 866"/>
                <a:gd name="T23" fmla="*/ 921 h 1026"/>
                <a:gd name="T24" fmla="*/ 458 w 866"/>
                <a:gd name="T25" fmla="*/ 859 h 1026"/>
                <a:gd name="T26" fmla="*/ 458 w 866"/>
                <a:gd name="T27" fmla="*/ 872 h 1026"/>
                <a:gd name="T28" fmla="*/ 416 w 866"/>
                <a:gd name="T29" fmla="*/ 868 h 1026"/>
                <a:gd name="T30" fmla="*/ 441 w 866"/>
                <a:gd name="T31" fmla="*/ 798 h 1026"/>
                <a:gd name="T32" fmla="*/ 440 w 866"/>
                <a:gd name="T33" fmla="*/ 898 h 1026"/>
                <a:gd name="T34" fmla="*/ 415 w 866"/>
                <a:gd name="T35" fmla="*/ 919 h 1026"/>
                <a:gd name="T36" fmla="*/ 413 w 866"/>
                <a:gd name="T37" fmla="*/ 834 h 1026"/>
                <a:gd name="T38" fmla="*/ 395 w 866"/>
                <a:gd name="T39" fmla="*/ 887 h 1026"/>
                <a:gd name="T40" fmla="*/ 373 w 866"/>
                <a:gd name="T41" fmla="*/ 916 h 1026"/>
                <a:gd name="T42" fmla="*/ 314 w 866"/>
                <a:gd name="T43" fmla="*/ 808 h 1026"/>
                <a:gd name="T44" fmla="*/ 352 w 866"/>
                <a:gd name="T45" fmla="*/ 777 h 1026"/>
                <a:gd name="T46" fmla="*/ 387 w 866"/>
                <a:gd name="T47" fmla="*/ 707 h 1026"/>
                <a:gd name="T48" fmla="*/ 392 w 866"/>
                <a:gd name="T49" fmla="*/ 699 h 1026"/>
                <a:gd name="T50" fmla="*/ 403 w 866"/>
                <a:gd name="T51" fmla="*/ 654 h 1026"/>
                <a:gd name="T52" fmla="*/ 370 w 866"/>
                <a:gd name="T53" fmla="*/ 688 h 1026"/>
                <a:gd name="T54" fmla="*/ 329 w 866"/>
                <a:gd name="T55" fmla="*/ 758 h 1026"/>
                <a:gd name="T56" fmla="*/ 302 w 866"/>
                <a:gd name="T57" fmla="*/ 732 h 1026"/>
                <a:gd name="T58" fmla="*/ 299 w 866"/>
                <a:gd name="T59" fmla="*/ 643 h 1026"/>
                <a:gd name="T60" fmla="*/ 304 w 866"/>
                <a:gd name="T61" fmla="*/ 620 h 1026"/>
                <a:gd name="T62" fmla="*/ 271 w 866"/>
                <a:gd name="T63" fmla="*/ 685 h 1026"/>
                <a:gd name="T64" fmla="*/ 253 w 866"/>
                <a:gd name="T65" fmla="*/ 780 h 1026"/>
                <a:gd name="T66" fmla="*/ 188 w 866"/>
                <a:gd name="T67" fmla="*/ 746 h 1026"/>
                <a:gd name="T68" fmla="*/ 180 w 866"/>
                <a:gd name="T69" fmla="*/ 759 h 1026"/>
                <a:gd name="T70" fmla="*/ 147 w 866"/>
                <a:gd name="T71" fmla="*/ 696 h 1026"/>
                <a:gd name="T72" fmla="*/ 122 w 866"/>
                <a:gd name="T73" fmla="*/ 648 h 1026"/>
                <a:gd name="T74" fmla="*/ 117 w 866"/>
                <a:gd name="T75" fmla="*/ 583 h 1026"/>
                <a:gd name="T76" fmla="*/ 91 w 866"/>
                <a:gd name="T77" fmla="*/ 528 h 1026"/>
                <a:gd name="T78" fmla="*/ 74 w 866"/>
                <a:gd name="T79" fmla="*/ 525 h 1026"/>
                <a:gd name="T80" fmla="*/ 97 w 866"/>
                <a:gd name="T81" fmla="*/ 486 h 1026"/>
                <a:gd name="T82" fmla="*/ 66 w 866"/>
                <a:gd name="T83" fmla="*/ 465 h 1026"/>
                <a:gd name="T84" fmla="*/ 59 w 866"/>
                <a:gd name="T85" fmla="*/ 392 h 1026"/>
                <a:gd name="T86" fmla="*/ 56 w 866"/>
                <a:gd name="T87" fmla="*/ 385 h 1026"/>
                <a:gd name="T88" fmla="*/ 21 w 866"/>
                <a:gd name="T89" fmla="*/ 403 h 1026"/>
                <a:gd name="T90" fmla="*/ 46 w 866"/>
                <a:gd name="T91" fmla="*/ 348 h 1026"/>
                <a:gd name="T92" fmla="*/ 107 w 866"/>
                <a:gd name="T93" fmla="*/ 288 h 1026"/>
                <a:gd name="T94" fmla="*/ 58 w 866"/>
                <a:gd name="T95" fmla="*/ 149 h 1026"/>
                <a:gd name="T96" fmla="*/ 119 w 866"/>
                <a:gd name="T97" fmla="*/ 63 h 1026"/>
                <a:gd name="T98" fmla="*/ 183 w 866"/>
                <a:gd name="T99" fmla="*/ 120 h 1026"/>
                <a:gd name="T100" fmla="*/ 294 w 866"/>
                <a:gd name="T101" fmla="*/ 136 h 1026"/>
                <a:gd name="T102" fmla="*/ 329 w 866"/>
                <a:gd name="T103" fmla="*/ 118 h 1026"/>
                <a:gd name="T104" fmla="*/ 368 w 866"/>
                <a:gd name="T105" fmla="*/ 57 h 1026"/>
                <a:gd name="T106" fmla="*/ 400 w 866"/>
                <a:gd name="T107" fmla="*/ 18 h 1026"/>
                <a:gd name="T108" fmla="*/ 534 w 866"/>
                <a:gd name="T109" fmla="*/ 0 h 1026"/>
                <a:gd name="T110" fmla="*/ 545 w 866"/>
                <a:gd name="T111" fmla="*/ 130 h 1026"/>
                <a:gd name="T112" fmla="*/ 583 w 866"/>
                <a:gd name="T113" fmla="*/ 227 h 1026"/>
                <a:gd name="T114" fmla="*/ 602 w 866"/>
                <a:gd name="T115" fmla="*/ 308 h 1026"/>
                <a:gd name="T116" fmla="*/ 630 w 866"/>
                <a:gd name="T117" fmla="*/ 379 h 1026"/>
                <a:gd name="T118" fmla="*/ 623 w 866"/>
                <a:gd name="T119" fmla="*/ 431 h 1026"/>
                <a:gd name="T120" fmla="*/ 648 w 866"/>
                <a:gd name="T121" fmla="*/ 482 h 1026"/>
                <a:gd name="T122" fmla="*/ 666 w 866"/>
                <a:gd name="T123" fmla="*/ 550 h 1026"/>
                <a:gd name="T124" fmla="*/ 704 w 866"/>
                <a:gd name="T125" fmla="*/ 651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6" h="1026">
                  <a:moveTo>
                    <a:pt x="726" y="704"/>
                  </a:moveTo>
                  <a:lnTo>
                    <a:pt x="726" y="709"/>
                  </a:lnTo>
                  <a:lnTo>
                    <a:pt x="727" y="715"/>
                  </a:lnTo>
                  <a:lnTo>
                    <a:pt x="731" y="720"/>
                  </a:lnTo>
                  <a:lnTo>
                    <a:pt x="734" y="725"/>
                  </a:lnTo>
                  <a:lnTo>
                    <a:pt x="736" y="737"/>
                  </a:lnTo>
                  <a:lnTo>
                    <a:pt x="746" y="741"/>
                  </a:lnTo>
                  <a:lnTo>
                    <a:pt x="750" y="751"/>
                  </a:lnTo>
                  <a:lnTo>
                    <a:pt x="752" y="756"/>
                  </a:lnTo>
                  <a:lnTo>
                    <a:pt x="759" y="761"/>
                  </a:lnTo>
                  <a:lnTo>
                    <a:pt x="760" y="762"/>
                  </a:lnTo>
                  <a:lnTo>
                    <a:pt x="764" y="762"/>
                  </a:lnTo>
                  <a:lnTo>
                    <a:pt x="769" y="764"/>
                  </a:lnTo>
                  <a:lnTo>
                    <a:pt x="769" y="775"/>
                  </a:lnTo>
                  <a:lnTo>
                    <a:pt x="772" y="787"/>
                  </a:lnTo>
                  <a:lnTo>
                    <a:pt x="774" y="800"/>
                  </a:lnTo>
                  <a:lnTo>
                    <a:pt x="767" y="811"/>
                  </a:lnTo>
                  <a:lnTo>
                    <a:pt x="764" y="822"/>
                  </a:lnTo>
                  <a:lnTo>
                    <a:pt x="764" y="829"/>
                  </a:lnTo>
                  <a:lnTo>
                    <a:pt x="767" y="835"/>
                  </a:lnTo>
                  <a:lnTo>
                    <a:pt x="774" y="848"/>
                  </a:lnTo>
                  <a:lnTo>
                    <a:pt x="775" y="858"/>
                  </a:lnTo>
                  <a:lnTo>
                    <a:pt x="777" y="864"/>
                  </a:lnTo>
                  <a:lnTo>
                    <a:pt x="782" y="869"/>
                  </a:lnTo>
                  <a:lnTo>
                    <a:pt x="787" y="872"/>
                  </a:lnTo>
                  <a:lnTo>
                    <a:pt x="789" y="876"/>
                  </a:lnTo>
                  <a:lnTo>
                    <a:pt x="789" y="879"/>
                  </a:lnTo>
                  <a:lnTo>
                    <a:pt x="787" y="892"/>
                  </a:lnTo>
                  <a:lnTo>
                    <a:pt x="789" y="900"/>
                  </a:lnTo>
                  <a:lnTo>
                    <a:pt x="795" y="915"/>
                  </a:lnTo>
                  <a:lnTo>
                    <a:pt x="803" y="927"/>
                  </a:lnTo>
                  <a:lnTo>
                    <a:pt x="813" y="945"/>
                  </a:lnTo>
                  <a:lnTo>
                    <a:pt x="820" y="952"/>
                  </a:lnTo>
                  <a:lnTo>
                    <a:pt x="828" y="963"/>
                  </a:lnTo>
                  <a:lnTo>
                    <a:pt x="836" y="971"/>
                  </a:lnTo>
                  <a:lnTo>
                    <a:pt x="846" y="974"/>
                  </a:lnTo>
                  <a:lnTo>
                    <a:pt x="853" y="976"/>
                  </a:lnTo>
                  <a:lnTo>
                    <a:pt x="858" y="981"/>
                  </a:lnTo>
                  <a:lnTo>
                    <a:pt x="860" y="982"/>
                  </a:lnTo>
                  <a:lnTo>
                    <a:pt x="863" y="984"/>
                  </a:lnTo>
                  <a:lnTo>
                    <a:pt x="865" y="987"/>
                  </a:lnTo>
                  <a:lnTo>
                    <a:pt x="866" y="989"/>
                  </a:lnTo>
                  <a:lnTo>
                    <a:pt x="861" y="995"/>
                  </a:lnTo>
                  <a:lnTo>
                    <a:pt x="861" y="1000"/>
                  </a:lnTo>
                  <a:lnTo>
                    <a:pt x="858" y="1007"/>
                  </a:lnTo>
                  <a:lnTo>
                    <a:pt x="855" y="1013"/>
                  </a:lnTo>
                  <a:lnTo>
                    <a:pt x="848" y="1020"/>
                  </a:lnTo>
                  <a:lnTo>
                    <a:pt x="838" y="1025"/>
                  </a:lnTo>
                  <a:lnTo>
                    <a:pt x="828" y="1026"/>
                  </a:lnTo>
                  <a:lnTo>
                    <a:pt x="827" y="1026"/>
                  </a:lnTo>
                  <a:lnTo>
                    <a:pt x="815" y="1015"/>
                  </a:lnTo>
                  <a:lnTo>
                    <a:pt x="802" y="1008"/>
                  </a:lnTo>
                  <a:lnTo>
                    <a:pt x="793" y="1002"/>
                  </a:lnTo>
                  <a:lnTo>
                    <a:pt x="785" y="1002"/>
                  </a:lnTo>
                  <a:lnTo>
                    <a:pt x="785" y="992"/>
                  </a:lnTo>
                  <a:lnTo>
                    <a:pt x="779" y="986"/>
                  </a:lnTo>
                  <a:lnTo>
                    <a:pt x="772" y="978"/>
                  </a:lnTo>
                  <a:lnTo>
                    <a:pt x="764" y="982"/>
                  </a:lnTo>
                  <a:lnTo>
                    <a:pt x="747" y="984"/>
                  </a:lnTo>
                  <a:lnTo>
                    <a:pt x="744" y="986"/>
                  </a:lnTo>
                  <a:lnTo>
                    <a:pt x="732" y="986"/>
                  </a:lnTo>
                  <a:lnTo>
                    <a:pt x="724" y="987"/>
                  </a:lnTo>
                  <a:lnTo>
                    <a:pt x="719" y="997"/>
                  </a:lnTo>
                  <a:lnTo>
                    <a:pt x="712" y="1004"/>
                  </a:lnTo>
                  <a:lnTo>
                    <a:pt x="706" y="1004"/>
                  </a:lnTo>
                  <a:lnTo>
                    <a:pt x="704" y="1005"/>
                  </a:lnTo>
                  <a:lnTo>
                    <a:pt x="699" y="1007"/>
                  </a:lnTo>
                  <a:lnTo>
                    <a:pt x="696" y="1012"/>
                  </a:lnTo>
                  <a:lnTo>
                    <a:pt x="691" y="1018"/>
                  </a:lnTo>
                  <a:lnTo>
                    <a:pt x="679" y="1018"/>
                  </a:lnTo>
                  <a:lnTo>
                    <a:pt x="669" y="1012"/>
                  </a:lnTo>
                  <a:lnTo>
                    <a:pt x="660" y="1005"/>
                  </a:lnTo>
                  <a:lnTo>
                    <a:pt x="656" y="1000"/>
                  </a:lnTo>
                  <a:lnTo>
                    <a:pt x="653" y="992"/>
                  </a:lnTo>
                  <a:lnTo>
                    <a:pt x="645" y="987"/>
                  </a:lnTo>
                  <a:lnTo>
                    <a:pt x="635" y="979"/>
                  </a:lnTo>
                  <a:lnTo>
                    <a:pt x="630" y="973"/>
                  </a:lnTo>
                  <a:lnTo>
                    <a:pt x="618" y="968"/>
                  </a:lnTo>
                  <a:lnTo>
                    <a:pt x="608" y="963"/>
                  </a:lnTo>
                  <a:lnTo>
                    <a:pt x="605" y="957"/>
                  </a:lnTo>
                  <a:lnTo>
                    <a:pt x="598" y="955"/>
                  </a:lnTo>
                  <a:lnTo>
                    <a:pt x="580" y="957"/>
                  </a:lnTo>
                  <a:lnTo>
                    <a:pt x="578" y="953"/>
                  </a:lnTo>
                  <a:lnTo>
                    <a:pt x="574" y="952"/>
                  </a:lnTo>
                  <a:lnTo>
                    <a:pt x="574" y="945"/>
                  </a:lnTo>
                  <a:lnTo>
                    <a:pt x="570" y="944"/>
                  </a:lnTo>
                  <a:lnTo>
                    <a:pt x="569" y="950"/>
                  </a:lnTo>
                  <a:lnTo>
                    <a:pt x="564" y="950"/>
                  </a:lnTo>
                  <a:lnTo>
                    <a:pt x="560" y="947"/>
                  </a:lnTo>
                  <a:lnTo>
                    <a:pt x="555" y="944"/>
                  </a:lnTo>
                  <a:lnTo>
                    <a:pt x="554" y="937"/>
                  </a:lnTo>
                  <a:lnTo>
                    <a:pt x="555" y="931"/>
                  </a:lnTo>
                  <a:lnTo>
                    <a:pt x="557" y="923"/>
                  </a:lnTo>
                  <a:lnTo>
                    <a:pt x="557" y="911"/>
                  </a:lnTo>
                  <a:lnTo>
                    <a:pt x="564" y="905"/>
                  </a:lnTo>
                  <a:lnTo>
                    <a:pt x="565" y="902"/>
                  </a:lnTo>
                  <a:lnTo>
                    <a:pt x="564" y="902"/>
                  </a:lnTo>
                  <a:lnTo>
                    <a:pt x="560" y="900"/>
                  </a:lnTo>
                  <a:lnTo>
                    <a:pt x="557" y="898"/>
                  </a:lnTo>
                  <a:lnTo>
                    <a:pt x="554" y="898"/>
                  </a:lnTo>
                  <a:lnTo>
                    <a:pt x="550" y="898"/>
                  </a:lnTo>
                  <a:lnTo>
                    <a:pt x="552" y="900"/>
                  </a:lnTo>
                  <a:lnTo>
                    <a:pt x="557" y="903"/>
                  </a:lnTo>
                  <a:lnTo>
                    <a:pt x="555" y="908"/>
                  </a:lnTo>
                  <a:lnTo>
                    <a:pt x="555" y="910"/>
                  </a:lnTo>
                  <a:lnTo>
                    <a:pt x="554" y="911"/>
                  </a:lnTo>
                  <a:lnTo>
                    <a:pt x="555" y="919"/>
                  </a:lnTo>
                  <a:lnTo>
                    <a:pt x="555" y="924"/>
                  </a:lnTo>
                  <a:lnTo>
                    <a:pt x="554" y="931"/>
                  </a:lnTo>
                  <a:lnTo>
                    <a:pt x="550" y="939"/>
                  </a:lnTo>
                  <a:lnTo>
                    <a:pt x="544" y="945"/>
                  </a:lnTo>
                  <a:lnTo>
                    <a:pt x="532" y="952"/>
                  </a:lnTo>
                  <a:lnTo>
                    <a:pt x="524" y="945"/>
                  </a:lnTo>
                  <a:lnTo>
                    <a:pt x="521" y="945"/>
                  </a:lnTo>
                  <a:lnTo>
                    <a:pt x="517" y="934"/>
                  </a:lnTo>
                  <a:lnTo>
                    <a:pt x="517" y="924"/>
                  </a:lnTo>
                  <a:lnTo>
                    <a:pt x="522" y="916"/>
                  </a:lnTo>
                  <a:lnTo>
                    <a:pt x="531" y="916"/>
                  </a:lnTo>
                  <a:lnTo>
                    <a:pt x="537" y="911"/>
                  </a:lnTo>
                  <a:lnTo>
                    <a:pt x="532" y="911"/>
                  </a:lnTo>
                  <a:lnTo>
                    <a:pt x="527" y="913"/>
                  </a:lnTo>
                  <a:lnTo>
                    <a:pt x="521" y="911"/>
                  </a:lnTo>
                  <a:lnTo>
                    <a:pt x="516" y="910"/>
                  </a:lnTo>
                  <a:lnTo>
                    <a:pt x="512" y="905"/>
                  </a:lnTo>
                  <a:lnTo>
                    <a:pt x="509" y="897"/>
                  </a:lnTo>
                  <a:lnTo>
                    <a:pt x="507" y="900"/>
                  </a:lnTo>
                  <a:lnTo>
                    <a:pt x="509" y="908"/>
                  </a:lnTo>
                  <a:lnTo>
                    <a:pt x="514" y="913"/>
                  </a:lnTo>
                  <a:lnTo>
                    <a:pt x="514" y="916"/>
                  </a:lnTo>
                  <a:lnTo>
                    <a:pt x="512" y="918"/>
                  </a:lnTo>
                  <a:lnTo>
                    <a:pt x="511" y="923"/>
                  </a:lnTo>
                  <a:lnTo>
                    <a:pt x="511" y="934"/>
                  </a:lnTo>
                  <a:lnTo>
                    <a:pt x="509" y="945"/>
                  </a:lnTo>
                  <a:lnTo>
                    <a:pt x="501" y="950"/>
                  </a:lnTo>
                  <a:lnTo>
                    <a:pt x="491" y="953"/>
                  </a:lnTo>
                  <a:lnTo>
                    <a:pt x="484" y="960"/>
                  </a:lnTo>
                  <a:lnTo>
                    <a:pt x="474" y="970"/>
                  </a:lnTo>
                  <a:lnTo>
                    <a:pt x="473" y="963"/>
                  </a:lnTo>
                  <a:lnTo>
                    <a:pt x="474" y="953"/>
                  </a:lnTo>
                  <a:lnTo>
                    <a:pt x="474" y="944"/>
                  </a:lnTo>
                  <a:lnTo>
                    <a:pt x="474" y="927"/>
                  </a:lnTo>
                  <a:lnTo>
                    <a:pt x="473" y="927"/>
                  </a:lnTo>
                  <a:lnTo>
                    <a:pt x="469" y="926"/>
                  </a:lnTo>
                  <a:lnTo>
                    <a:pt x="466" y="921"/>
                  </a:lnTo>
                  <a:lnTo>
                    <a:pt x="464" y="915"/>
                  </a:lnTo>
                  <a:lnTo>
                    <a:pt x="464" y="905"/>
                  </a:lnTo>
                  <a:lnTo>
                    <a:pt x="464" y="897"/>
                  </a:lnTo>
                  <a:lnTo>
                    <a:pt x="469" y="895"/>
                  </a:lnTo>
                  <a:lnTo>
                    <a:pt x="479" y="890"/>
                  </a:lnTo>
                  <a:lnTo>
                    <a:pt x="483" y="884"/>
                  </a:lnTo>
                  <a:lnTo>
                    <a:pt x="479" y="879"/>
                  </a:lnTo>
                  <a:lnTo>
                    <a:pt x="476" y="874"/>
                  </a:lnTo>
                  <a:lnTo>
                    <a:pt x="473" y="872"/>
                  </a:lnTo>
                  <a:lnTo>
                    <a:pt x="466" y="868"/>
                  </a:lnTo>
                  <a:lnTo>
                    <a:pt x="458" y="868"/>
                  </a:lnTo>
                  <a:lnTo>
                    <a:pt x="458" y="859"/>
                  </a:lnTo>
                  <a:lnTo>
                    <a:pt x="463" y="856"/>
                  </a:lnTo>
                  <a:lnTo>
                    <a:pt x="468" y="856"/>
                  </a:lnTo>
                  <a:lnTo>
                    <a:pt x="474" y="856"/>
                  </a:lnTo>
                  <a:lnTo>
                    <a:pt x="476" y="845"/>
                  </a:lnTo>
                  <a:lnTo>
                    <a:pt x="471" y="843"/>
                  </a:lnTo>
                  <a:lnTo>
                    <a:pt x="471" y="847"/>
                  </a:lnTo>
                  <a:lnTo>
                    <a:pt x="473" y="853"/>
                  </a:lnTo>
                  <a:lnTo>
                    <a:pt x="466" y="853"/>
                  </a:lnTo>
                  <a:lnTo>
                    <a:pt x="459" y="851"/>
                  </a:lnTo>
                  <a:lnTo>
                    <a:pt x="454" y="858"/>
                  </a:lnTo>
                  <a:lnTo>
                    <a:pt x="454" y="868"/>
                  </a:lnTo>
                  <a:lnTo>
                    <a:pt x="458" y="872"/>
                  </a:lnTo>
                  <a:lnTo>
                    <a:pt x="466" y="872"/>
                  </a:lnTo>
                  <a:lnTo>
                    <a:pt x="471" y="877"/>
                  </a:lnTo>
                  <a:lnTo>
                    <a:pt x="473" y="887"/>
                  </a:lnTo>
                  <a:lnTo>
                    <a:pt x="469" y="889"/>
                  </a:lnTo>
                  <a:lnTo>
                    <a:pt x="468" y="890"/>
                  </a:lnTo>
                  <a:lnTo>
                    <a:pt x="461" y="895"/>
                  </a:lnTo>
                  <a:lnTo>
                    <a:pt x="454" y="903"/>
                  </a:lnTo>
                  <a:lnTo>
                    <a:pt x="446" y="908"/>
                  </a:lnTo>
                  <a:lnTo>
                    <a:pt x="443" y="900"/>
                  </a:lnTo>
                  <a:lnTo>
                    <a:pt x="438" y="890"/>
                  </a:lnTo>
                  <a:lnTo>
                    <a:pt x="428" y="881"/>
                  </a:lnTo>
                  <a:lnTo>
                    <a:pt x="416" y="868"/>
                  </a:lnTo>
                  <a:lnTo>
                    <a:pt x="421" y="858"/>
                  </a:lnTo>
                  <a:lnTo>
                    <a:pt x="428" y="851"/>
                  </a:lnTo>
                  <a:lnTo>
                    <a:pt x="433" y="838"/>
                  </a:lnTo>
                  <a:lnTo>
                    <a:pt x="441" y="829"/>
                  </a:lnTo>
                  <a:lnTo>
                    <a:pt x="449" y="821"/>
                  </a:lnTo>
                  <a:lnTo>
                    <a:pt x="449" y="816"/>
                  </a:lnTo>
                  <a:lnTo>
                    <a:pt x="446" y="808"/>
                  </a:lnTo>
                  <a:lnTo>
                    <a:pt x="448" y="793"/>
                  </a:lnTo>
                  <a:lnTo>
                    <a:pt x="443" y="788"/>
                  </a:lnTo>
                  <a:lnTo>
                    <a:pt x="441" y="785"/>
                  </a:lnTo>
                  <a:lnTo>
                    <a:pt x="441" y="790"/>
                  </a:lnTo>
                  <a:lnTo>
                    <a:pt x="441" y="798"/>
                  </a:lnTo>
                  <a:lnTo>
                    <a:pt x="441" y="806"/>
                  </a:lnTo>
                  <a:lnTo>
                    <a:pt x="441" y="813"/>
                  </a:lnTo>
                  <a:lnTo>
                    <a:pt x="440" y="822"/>
                  </a:lnTo>
                  <a:lnTo>
                    <a:pt x="435" y="830"/>
                  </a:lnTo>
                  <a:lnTo>
                    <a:pt x="426" y="842"/>
                  </a:lnTo>
                  <a:lnTo>
                    <a:pt x="418" y="851"/>
                  </a:lnTo>
                  <a:lnTo>
                    <a:pt x="415" y="856"/>
                  </a:lnTo>
                  <a:lnTo>
                    <a:pt x="410" y="861"/>
                  </a:lnTo>
                  <a:lnTo>
                    <a:pt x="413" y="871"/>
                  </a:lnTo>
                  <a:lnTo>
                    <a:pt x="420" y="881"/>
                  </a:lnTo>
                  <a:lnTo>
                    <a:pt x="430" y="889"/>
                  </a:lnTo>
                  <a:lnTo>
                    <a:pt x="440" y="898"/>
                  </a:lnTo>
                  <a:lnTo>
                    <a:pt x="440" y="910"/>
                  </a:lnTo>
                  <a:lnTo>
                    <a:pt x="436" y="915"/>
                  </a:lnTo>
                  <a:lnTo>
                    <a:pt x="431" y="919"/>
                  </a:lnTo>
                  <a:lnTo>
                    <a:pt x="421" y="929"/>
                  </a:lnTo>
                  <a:lnTo>
                    <a:pt x="413" y="939"/>
                  </a:lnTo>
                  <a:lnTo>
                    <a:pt x="403" y="942"/>
                  </a:lnTo>
                  <a:lnTo>
                    <a:pt x="400" y="937"/>
                  </a:lnTo>
                  <a:lnTo>
                    <a:pt x="400" y="934"/>
                  </a:lnTo>
                  <a:lnTo>
                    <a:pt x="400" y="929"/>
                  </a:lnTo>
                  <a:lnTo>
                    <a:pt x="403" y="923"/>
                  </a:lnTo>
                  <a:lnTo>
                    <a:pt x="408" y="921"/>
                  </a:lnTo>
                  <a:lnTo>
                    <a:pt x="415" y="919"/>
                  </a:lnTo>
                  <a:lnTo>
                    <a:pt x="418" y="916"/>
                  </a:lnTo>
                  <a:lnTo>
                    <a:pt x="425" y="910"/>
                  </a:lnTo>
                  <a:lnTo>
                    <a:pt x="426" y="900"/>
                  </a:lnTo>
                  <a:lnTo>
                    <a:pt x="426" y="893"/>
                  </a:lnTo>
                  <a:lnTo>
                    <a:pt x="420" y="887"/>
                  </a:lnTo>
                  <a:lnTo>
                    <a:pt x="413" y="885"/>
                  </a:lnTo>
                  <a:lnTo>
                    <a:pt x="405" y="881"/>
                  </a:lnTo>
                  <a:lnTo>
                    <a:pt x="403" y="874"/>
                  </a:lnTo>
                  <a:lnTo>
                    <a:pt x="405" y="866"/>
                  </a:lnTo>
                  <a:lnTo>
                    <a:pt x="408" y="855"/>
                  </a:lnTo>
                  <a:lnTo>
                    <a:pt x="411" y="843"/>
                  </a:lnTo>
                  <a:lnTo>
                    <a:pt x="413" y="834"/>
                  </a:lnTo>
                  <a:lnTo>
                    <a:pt x="413" y="826"/>
                  </a:lnTo>
                  <a:lnTo>
                    <a:pt x="410" y="821"/>
                  </a:lnTo>
                  <a:lnTo>
                    <a:pt x="406" y="817"/>
                  </a:lnTo>
                  <a:lnTo>
                    <a:pt x="405" y="821"/>
                  </a:lnTo>
                  <a:lnTo>
                    <a:pt x="406" y="826"/>
                  </a:lnTo>
                  <a:lnTo>
                    <a:pt x="406" y="834"/>
                  </a:lnTo>
                  <a:lnTo>
                    <a:pt x="405" y="848"/>
                  </a:lnTo>
                  <a:lnTo>
                    <a:pt x="402" y="855"/>
                  </a:lnTo>
                  <a:lnTo>
                    <a:pt x="402" y="863"/>
                  </a:lnTo>
                  <a:lnTo>
                    <a:pt x="398" y="872"/>
                  </a:lnTo>
                  <a:lnTo>
                    <a:pt x="398" y="881"/>
                  </a:lnTo>
                  <a:lnTo>
                    <a:pt x="395" y="887"/>
                  </a:lnTo>
                  <a:lnTo>
                    <a:pt x="392" y="890"/>
                  </a:lnTo>
                  <a:lnTo>
                    <a:pt x="395" y="892"/>
                  </a:lnTo>
                  <a:lnTo>
                    <a:pt x="400" y="898"/>
                  </a:lnTo>
                  <a:lnTo>
                    <a:pt x="400" y="902"/>
                  </a:lnTo>
                  <a:lnTo>
                    <a:pt x="398" y="906"/>
                  </a:lnTo>
                  <a:lnTo>
                    <a:pt x="397" y="911"/>
                  </a:lnTo>
                  <a:lnTo>
                    <a:pt x="393" y="921"/>
                  </a:lnTo>
                  <a:lnTo>
                    <a:pt x="390" y="926"/>
                  </a:lnTo>
                  <a:lnTo>
                    <a:pt x="383" y="931"/>
                  </a:lnTo>
                  <a:lnTo>
                    <a:pt x="380" y="929"/>
                  </a:lnTo>
                  <a:lnTo>
                    <a:pt x="377" y="918"/>
                  </a:lnTo>
                  <a:lnTo>
                    <a:pt x="373" y="916"/>
                  </a:lnTo>
                  <a:lnTo>
                    <a:pt x="372" y="910"/>
                  </a:lnTo>
                  <a:lnTo>
                    <a:pt x="368" y="900"/>
                  </a:lnTo>
                  <a:lnTo>
                    <a:pt x="365" y="892"/>
                  </a:lnTo>
                  <a:lnTo>
                    <a:pt x="362" y="884"/>
                  </a:lnTo>
                  <a:lnTo>
                    <a:pt x="349" y="864"/>
                  </a:lnTo>
                  <a:lnTo>
                    <a:pt x="342" y="853"/>
                  </a:lnTo>
                  <a:lnTo>
                    <a:pt x="335" y="842"/>
                  </a:lnTo>
                  <a:lnTo>
                    <a:pt x="329" y="837"/>
                  </a:lnTo>
                  <a:lnTo>
                    <a:pt x="325" y="834"/>
                  </a:lnTo>
                  <a:lnTo>
                    <a:pt x="319" y="827"/>
                  </a:lnTo>
                  <a:lnTo>
                    <a:pt x="314" y="817"/>
                  </a:lnTo>
                  <a:lnTo>
                    <a:pt x="314" y="808"/>
                  </a:lnTo>
                  <a:lnTo>
                    <a:pt x="319" y="798"/>
                  </a:lnTo>
                  <a:lnTo>
                    <a:pt x="322" y="788"/>
                  </a:lnTo>
                  <a:lnTo>
                    <a:pt x="325" y="782"/>
                  </a:lnTo>
                  <a:lnTo>
                    <a:pt x="327" y="782"/>
                  </a:lnTo>
                  <a:lnTo>
                    <a:pt x="329" y="785"/>
                  </a:lnTo>
                  <a:lnTo>
                    <a:pt x="334" y="785"/>
                  </a:lnTo>
                  <a:lnTo>
                    <a:pt x="337" y="782"/>
                  </a:lnTo>
                  <a:lnTo>
                    <a:pt x="340" y="779"/>
                  </a:lnTo>
                  <a:lnTo>
                    <a:pt x="344" y="779"/>
                  </a:lnTo>
                  <a:lnTo>
                    <a:pt x="345" y="779"/>
                  </a:lnTo>
                  <a:lnTo>
                    <a:pt x="349" y="777"/>
                  </a:lnTo>
                  <a:lnTo>
                    <a:pt x="352" y="777"/>
                  </a:lnTo>
                  <a:lnTo>
                    <a:pt x="357" y="777"/>
                  </a:lnTo>
                  <a:lnTo>
                    <a:pt x="359" y="774"/>
                  </a:lnTo>
                  <a:lnTo>
                    <a:pt x="362" y="767"/>
                  </a:lnTo>
                  <a:lnTo>
                    <a:pt x="365" y="759"/>
                  </a:lnTo>
                  <a:lnTo>
                    <a:pt x="365" y="758"/>
                  </a:lnTo>
                  <a:lnTo>
                    <a:pt x="368" y="753"/>
                  </a:lnTo>
                  <a:lnTo>
                    <a:pt x="370" y="748"/>
                  </a:lnTo>
                  <a:lnTo>
                    <a:pt x="373" y="737"/>
                  </a:lnTo>
                  <a:lnTo>
                    <a:pt x="373" y="733"/>
                  </a:lnTo>
                  <a:lnTo>
                    <a:pt x="375" y="730"/>
                  </a:lnTo>
                  <a:lnTo>
                    <a:pt x="378" y="717"/>
                  </a:lnTo>
                  <a:lnTo>
                    <a:pt x="387" y="707"/>
                  </a:lnTo>
                  <a:lnTo>
                    <a:pt x="392" y="709"/>
                  </a:lnTo>
                  <a:lnTo>
                    <a:pt x="398" y="714"/>
                  </a:lnTo>
                  <a:lnTo>
                    <a:pt x="406" y="712"/>
                  </a:lnTo>
                  <a:lnTo>
                    <a:pt x="418" y="715"/>
                  </a:lnTo>
                  <a:lnTo>
                    <a:pt x="421" y="712"/>
                  </a:lnTo>
                  <a:lnTo>
                    <a:pt x="416" y="707"/>
                  </a:lnTo>
                  <a:lnTo>
                    <a:pt x="413" y="704"/>
                  </a:lnTo>
                  <a:lnTo>
                    <a:pt x="411" y="704"/>
                  </a:lnTo>
                  <a:lnTo>
                    <a:pt x="410" y="703"/>
                  </a:lnTo>
                  <a:lnTo>
                    <a:pt x="403" y="706"/>
                  </a:lnTo>
                  <a:lnTo>
                    <a:pt x="397" y="706"/>
                  </a:lnTo>
                  <a:lnTo>
                    <a:pt x="392" y="699"/>
                  </a:lnTo>
                  <a:lnTo>
                    <a:pt x="388" y="693"/>
                  </a:lnTo>
                  <a:lnTo>
                    <a:pt x="393" y="688"/>
                  </a:lnTo>
                  <a:lnTo>
                    <a:pt x="402" y="685"/>
                  </a:lnTo>
                  <a:lnTo>
                    <a:pt x="418" y="680"/>
                  </a:lnTo>
                  <a:lnTo>
                    <a:pt x="416" y="677"/>
                  </a:lnTo>
                  <a:lnTo>
                    <a:pt x="411" y="675"/>
                  </a:lnTo>
                  <a:lnTo>
                    <a:pt x="405" y="675"/>
                  </a:lnTo>
                  <a:lnTo>
                    <a:pt x="393" y="681"/>
                  </a:lnTo>
                  <a:lnTo>
                    <a:pt x="387" y="680"/>
                  </a:lnTo>
                  <a:lnTo>
                    <a:pt x="390" y="673"/>
                  </a:lnTo>
                  <a:lnTo>
                    <a:pt x="398" y="662"/>
                  </a:lnTo>
                  <a:lnTo>
                    <a:pt x="403" y="654"/>
                  </a:lnTo>
                  <a:lnTo>
                    <a:pt x="410" y="643"/>
                  </a:lnTo>
                  <a:lnTo>
                    <a:pt x="415" y="618"/>
                  </a:lnTo>
                  <a:lnTo>
                    <a:pt x="413" y="622"/>
                  </a:lnTo>
                  <a:lnTo>
                    <a:pt x="408" y="628"/>
                  </a:lnTo>
                  <a:lnTo>
                    <a:pt x="405" y="635"/>
                  </a:lnTo>
                  <a:lnTo>
                    <a:pt x="403" y="643"/>
                  </a:lnTo>
                  <a:lnTo>
                    <a:pt x="402" y="646"/>
                  </a:lnTo>
                  <a:lnTo>
                    <a:pt x="402" y="649"/>
                  </a:lnTo>
                  <a:lnTo>
                    <a:pt x="397" y="656"/>
                  </a:lnTo>
                  <a:lnTo>
                    <a:pt x="392" y="662"/>
                  </a:lnTo>
                  <a:lnTo>
                    <a:pt x="383" y="672"/>
                  </a:lnTo>
                  <a:lnTo>
                    <a:pt x="370" y="688"/>
                  </a:lnTo>
                  <a:lnTo>
                    <a:pt x="365" y="694"/>
                  </a:lnTo>
                  <a:lnTo>
                    <a:pt x="363" y="699"/>
                  </a:lnTo>
                  <a:lnTo>
                    <a:pt x="362" y="706"/>
                  </a:lnTo>
                  <a:lnTo>
                    <a:pt x="362" y="715"/>
                  </a:lnTo>
                  <a:lnTo>
                    <a:pt x="362" y="722"/>
                  </a:lnTo>
                  <a:lnTo>
                    <a:pt x="362" y="728"/>
                  </a:lnTo>
                  <a:lnTo>
                    <a:pt x="360" y="737"/>
                  </a:lnTo>
                  <a:lnTo>
                    <a:pt x="354" y="746"/>
                  </a:lnTo>
                  <a:lnTo>
                    <a:pt x="342" y="751"/>
                  </a:lnTo>
                  <a:lnTo>
                    <a:pt x="337" y="748"/>
                  </a:lnTo>
                  <a:lnTo>
                    <a:pt x="339" y="753"/>
                  </a:lnTo>
                  <a:lnTo>
                    <a:pt x="329" y="758"/>
                  </a:lnTo>
                  <a:lnTo>
                    <a:pt x="327" y="758"/>
                  </a:lnTo>
                  <a:lnTo>
                    <a:pt x="324" y="759"/>
                  </a:lnTo>
                  <a:lnTo>
                    <a:pt x="320" y="759"/>
                  </a:lnTo>
                  <a:lnTo>
                    <a:pt x="317" y="762"/>
                  </a:lnTo>
                  <a:lnTo>
                    <a:pt x="312" y="766"/>
                  </a:lnTo>
                  <a:lnTo>
                    <a:pt x="307" y="766"/>
                  </a:lnTo>
                  <a:lnTo>
                    <a:pt x="304" y="762"/>
                  </a:lnTo>
                  <a:lnTo>
                    <a:pt x="301" y="753"/>
                  </a:lnTo>
                  <a:lnTo>
                    <a:pt x="301" y="751"/>
                  </a:lnTo>
                  <a:lnTo>
                    <a:pt x="301" y="748"/>
                  </a:lnTo>
                  <a:lnTo>
                    <a:pt x="301" y="738"/>
                  </a:lnTo>
                  <a:lnTo>
                    <a:pt x="302" y="732"/>
                  </a:lnTo>
                  <a:lnTo>
                    <a:pt x="301" y="725"/>
                  </a:lnTo>
                  <a:lnTo>
                    <a:pt x="291" y="714"/>
                  </a:lnTo>
                  <a:lnTo>
                    <a:pt x="294" y="709"/>
                  </a:lnTo>
                  <a:lnTo>
                    <a:pt x="294" y="706"/>
                  </a:lnTo>
                  <a:lnTo>
                    <a:pt x="296" y="698"/>
                  </a:lnTo>
                  <a:lnTo>
                    <a:pt x="296" y="690"/>
                  </a:lnTo>
                  <a:lnTo>
                    <a:pt x="297" y="683"/>
                  </a:lnTo>
                  <a:lnTo>
                    <a:pt x="301" y="673"/>
                  </a:lnTo>
                  <a:lnTo>
                    <a:pt x="302" y="659"/>
                  </a:lnTo>
                  <a:lnTo>
                    <a:pt x="302" y="656"/>
                  </a:lnTo>
                  <a:lnTo>
                    <a:pt x="301" y="649"/>
                  </a:lnTo>
                  <a:lnTo>
                    <a:pt x="299" y="643"/>
                  </a:lnTo>
                  <a:lnTo>
                    <a:pt x="302" y="636"/>
                  </a:lnTo>
                  <a:lnTo>
                    <a:pt x="306" y="628"/>
                  </a:lnTo>
                  <a:lnTo>
                    <a:pt x="309" y="622"/>
                  </a:lnTo>
                  <a:lnTo>
                    <a:pt x="311" y="620"/>
                  </a:lnTo>
                  <a:lnTo>
                    <a:pt x="312" y="618"/>
                  </a:lnTo>
                  <a:lnTo>
                    <a:pt x="317" y="618"/>
                  </a:lnTo>
                  <a:lnTo>
                    <a:pt x="325" y="615"/>
                  </a:lnTo>
                  <a:lnTo>
                    <a:pt x="324" y="609"/>
                  </a:lnTo>
                  <a:lnTo>
                    <a:pt x="320" y="614"/>
                  </a:lnTo>
                  <a:lnTo>
                    <a:pt x="314" y="615"/>
                  </a:lnTo>
                  <a:lnTo>
                    <a:pt x="307" y="615"/>
                  </a:lnTo>
                  <a:lnTo>
                    <a:pt x="304" y="620"/>
                  </a:lnTo>
                  <a:lnTo>
                    <a:pt x="296" y="625"/>
                  </a:lnTo>
                  <a:lnTo>
                    <a:pt x="292" y="649"/>
                  </a:lnTo>
                  <a:lnTo>
                    <a:pt x="291" y="656"/>
                  </a:lnTo>
                  <a:lnTo>
                    <a:pt x="287" y="662"/>
                  </a:lnTo>
                  <a:lnTo>
                    <a:pt x="286" y="669"/>
                  </a:lnTo>
                  <a:lnTo>
                    <a:pt x="282" y="673"/>
                  </a:lnTo>
                  <a:lnTo>
                    <a:pt x="279" y="678"/>
                  </a:lnTo>
                  <a:lnTo>
                    <a:pt x="276" y="681"/>
                  </a:lnTo>
                  <a:lnTo>
                    <a:pt x="273" y="677"/>
                  </a:lnTo>
                  <a:lnTo>
                    <a:pt x="269" y="680"/>
                  </a:lnTo>
                  <a:lnTo>
                    <a:pt x="268" y="683"/>
                  </a:lnTo>
                  <a:lnTo>
                    <a:pt x="271" y="685"/>
                  </a:lnTo>
                  <a:lnTo>
                    <a:pt x="269" y="690"/>
                  </a:lnTo>
                  <a:lnTo>
                    <a:pt x="266" y="701"/>
                  </a:lnTo>
                  <a:lnTo>
                    <a:pt x="268" y="707"/>
                  </a:lnTo>
                  <a:lnTo>
                    <a:pt x="269" y="711"/>
                  </a:lnTo>
                  <a:lnTo>
                    <a:pt x="271" y="717"/>
                  </a:lnTo>
                  <a:lnTo>
                    <a:pt x="277" y="730"/>
                  </a:lnTo>
                  <a:lnTo>
                    <a:pt x="279" y="749"/>
                  </a:lnTo>
                  <a:lnTo>
                    <a:pt x="274" y="753"/>
                  </a:lnTo>
                  <a:lnTo>
                    <a:pt x="273" y="759"/>
                  </a:lnTo>
                  <a:lnTo>
                    <a:pt x="269" y="769"/>
                  </a:lnTo>
                  <a:lnTo>
                    <a:pt x="263" y="779"/>
                  </a:lnTo>
                  <a:lnTo>
                    <a:pt x="253" y="780"/>
                  </a:lnTo>
                  <a:lnTo>
                    <a:pt x="246" y="777"/>
                  </a:lnTo>
                  <a:lnTo>
                    <a:pt x="244" y="777"/>
                  </a:lnTo>
                  <a:lnTo>
                    <a:pt x="238" y="774"/>
                  </a:lnTo>
                  <a:lnTo>
                    <a:pt x="228" y="772"/>
                  </a:lnTo>
                  <a:lnTo>
                    <a:pt x="221" y="769"/>
                  </a:lnTo>
                  <a:lnTo>
                    <a:pt x="213" y="762"/>
                  </a:lnTo>
                  <a:lnTo>
                    <a:pt x="206" y="761"/>
                  </a:lnTo>
                  <a:lnTo>
                    <a:pt x="201" y="758"/>
                  </a:lnTo>
                  <a:lnTo>
                    <a:pt x="196" y="753"/>
                  </a:lnTo>
                  <a:lnTo>
                    <a:pt x="195" y="748"/>
                  </a:lnTo>
                  <a:lnTo>
                    <a:pt x="188" y="751"/>
                  </a:lnTo>
                  <a:lnTo>
                    <a:pt x="188" y="746"/>
                  </a:lnTo>
                  <a:lnTo>
                    <a:pt x="191" y="738"/>
                  </a:lnTo>
                  <a:lnTo>
                    <a:pt x="193" y="728"/>
                  </a:lnTo>
                  <a:lnTo>
                    <a:pt x="196" y="720"/>
                  </a:lnTo>
                  <a:lnTo>
                    <a:pt x="195" y="712"/>
                  </a:lnTo>
                  <a:lnTo>
                    <a:pt x="191" y="720"/>
                  </a:lnTo>
                  <a:lnTo>
                    <a:pt x="190" y="725"/>
                  </a:lnTo>
                  <a:lnTo>
                    <a:pt x="187" y="728"/>
                  </a:lnTo>
                  <a:lnTo>
                    <a:pt x="185" y="738"/>
                  </a:lnTo>
                  <a:lnTo>
                    <a:pt x="183" y="743"/>
                  </a:lnTo>
                  <a:lnTo>
                    <a:pt x="182" y="748"/>
                  </a:lnTo>
                  <a:lnTo>
                    <a:pt x="182" y="754"/>
                  </a:lnTo>
                  <a:lnTo>
                    <a:pt x="180" y="759"/>
                  </a:lnTo>
                  <a:lnTo>
                    <a:pt x="173" y="756"/>
                  </a:lnTo>
                  <a:lnTo>
                    <a:pt x="172" y="754"/>
                  </a:lnTo>
                  <a:lnTo>
                    <a:pt x="170" y="745"/>
                  </a:lnTo>
                  <a:lnTo>
                    <a:pt x="162" y="735"/>
                  </a:lnTo>
                  <a:lnTo>
                    <a:pt x="155" y="722"/>
                  </a:lnTo>
                  <a:lnTo>
                    <a:pt x="147" y="722"/>
                  </a:lnTo>
                  <a:lnTo>
                    <a:pt x="144" y="717"/>
                  </a:lnTo>
                  <a:lnTo>
                    <a:pt x="139" y="709"/>
                  </a:lnTo>
                  <a:lnTo>
                    <a:pt x="144" y="701"/>
                  </a:lnTo>
                  <a:lnTo>
                    <a:pt x="145" y="701"/>
                  </a:lnTo>
                  <a:lnTo>
                    <a:pt x="147" y="698"/>
                  </a:lnTo>
                  <a:lnTo>
                    <a:pt x="147" y="696"/>
                  </a:lnTo>
                  <a:lnTo>
                    <a:pt x="142" y="696"/>
                  </a:lnTo>
                  <a:lnTo>
                    <a:pt x="140" y="696"/>
                  </a:lnTo>
                  <a:lnTo>
                    <a:pt x="137" y="699"/>
                  </a:lnTo>
                  <a:lnTo>
                    <a:pt x="130" y="694"/>
                  </a:lnTo>
                  <a:lnTo>
                    <a:pt x="122" y="690"/>
                  </a:lnTo>
                  <a:lnTo>
                    <a:pt x="114" y="681"/>
                  </a:lnTo>
                  <a:lnTo>
                    <a:pt x="114" y="669"/>
                  </a:lnTo>
                  <a:lnTo>
                    <a:pt x="120" y="656"/>
                  </a:lnTo>
                  <a:lnTo>
                    <a:pt x="125" y="660"/>
                  </a:lnTo>
                  <a:lnTo>
                    <a:pt x="129" y="654"/>
                  </a:lnTo>
                  <a:lnTo>
                    <a:pt x="125" y="651"/>
                  </a:lnTo>
                  <a:lnTo>
                    <a:pt x="122" y="648"/>
                  </a:lnTo>
                  <a:lnTo>
                    <a:pt x="114" y="643"/>
                  </a:lnTo>
                  <a:lnTo>
                    <a:pt x="110" y="641"/>
                  </a:lnTo>
                  <a:lnTo>
                    <a:pt x="117" y="638"/>
                  </a:lnTo>
                  <a:lnTo>
                    <a:pt x="120" y="636"/>
                  </a:lnTo>
                  <a:lnTo>
                    <a:pt x="122" y="633"/>
                  </a:lnTo>
                  <a:lnTo>
                    <a:pt x="122" y="628"/>
                  </a:lnTo>
                  <a:lnTo>
                    <a:pt x="122" y="622"/>
                  </a:lnTo>
                  <a:lnTo>
                    <a:pt x="122" y="614"/>
                  </a:lnTo>
                  <a:lnTo>
                    <a:pt x="122" y="609"/>
                  </a:lnTo>
                  <a:lnTo>
                    <a:pt x="119" y="604"/>
                  </a:lnTo>
                  <a:lnTo>
                    <a:pt x="115" y="592"/>
                  </a:lnTo>
                  <a:lnTo>
                    <a:pt x="117" y="583"/>
                  </a:lnTo>
                  <a:lnTo>
                    <a:pt x="112" y="578"/>
                  </a:lnTo>
                  <a:lnTo>
                    <a:pt x="109" y="580"/>
                  </a:lnTo>
                  <a:lnTo>
                    <a:pt x="107" y="575"/>
                  </a:lnTo>
                  <a:lnTo>
                    <a:pt x="109" y="568"/>
                  </a:lnTo>
                  <a:lnTo>
                    <a:pt x="104" y="557"/>
                  </a:lnTo>
                  <a:lnTo>
                    <a:pt x="92" y="544"/>
                  </a:lnTo>
                  <a:lnTo>
                    <a:pt x="86" y="537"/>
                  </a:lnTo>
                  <a:lnTo>
                    <a:pt x="91" y="534"/>
                  </a:lnTo>
                  <a:lnTo>
                    <a:pt x="94" y="531"/>
                  </a:lnTo>
                  <a:lnTo>
                    <a:pt x="97" y="528"/>
                  </a:lnTo>
                  <a:lnTo>
                    <a:pt x="94" y="528"/>
                  </a:lnTo>
                  <a:lnTo>
                    <a:pt x="91" y="528"/>
                  </a:lnTo>
                  <a:lnTo>
                    <a:pt x="84" y="531"/>
                  </a:lnTo>
                  <a:lnTo>
                    <a:pt x="81" y="533"/>
                  </a:lnTo>
                  <a:lnTo>
                    <a:pt x="72" y="541"/>
                  </a:lnTo>
                  <a:lnTo>
                    <a:pt x="66" y="547"/>
                  </a:lnTo>
                  <a:lnTo>
                    <a:pt x="61" y="536"/>
                  </a:lnTo>
                  <a:lnTo>
                    <a:pt x="54" y="525"/>
                  </a:lnTo>
                  <a:lnTo>
                    <a:pt x="61" y="523"/>
                  </a:lnTo>
                  <a:lnTo>
                    <a:pt x="64" y="531"/>
                  </a:lnTo>
                  <a:lnTo>
                    <a:pt x="69" y="528"/>
                  </a:lnTo>
                  <a:lnTo>
                    <a:pt x="64" y="521"/>
                  </a:lnTo>
                  <a:lnTo>
                    <a:pt x="67" y="521"/>
                  </a:lnTo>
                  <a:lnTo>
                    <a:pt x="74" y="525"/>
                  </a:lnTo>
                  <a:lnTo>
                    <a:pt x="77" y="523"/>
                  </a:lnTo>
                  <a:lnTo>
                    <a:pt x="77" y="521"/>
                  </a:lnTo>
                  <a:lnTo>
                    <a:pt x="79" y="516"/>
                  </a:lnTo>
                  <a:lnTo>
                    <a:pt x="82" y="508"/>
                  </a:lnTo>
                  <a:lnTo>
                    <a:pt x="87" y="505"/>
                  </a:lnTo>
                  <a:lnTo>
                    <a:pt x="94" y="500"/>
                  </a:lnTo>
                  <a:lnTo>
                    <a:pt x="96" y="497"/>
                  </a:lnTo>
                  <a:lnTo>
                    <a:pt x="97" y="492"/>
                  </a:lnTo>
                  <a:lnTo>
                    <a:pt x="105" y="487"/>
                  </a:lnTo>
                  <a:lnTo>
                    <a:pt x="104" y="484"/>
                  </a:lnTo>
                  <a:lnTo>
                    <a:pt x="101" y="484"/>
                  </a:lnTo>
                  <a:lnTo>
                    <a:pt x="97" y="486"/>
                  </a:lnTo>
                  <a:lnTo>
                    <a:pt x="92" y="487"/>
                  </a:lnTo>
                  <a:lnTo>
                    <a:pt x="89" y="489"/>
                  </a:lnTo>
                  <a:lnTo>
                    <a:pt x="86" y="497"/>
                  </a:lnTo>
                  <a:lnTo>
                    <a:pt x="82" y="499"/>
                  </a:lnTo>
                  <a:lnTo>
                    <a:pt x="81" y="495"/>
                  </a:lnTo>
                  <a:lnTo>
                    <a:pt x="77" y="491"/>
                  </a:lnTo>
                  <a:lnTo>
                    <a:pt x="69" y="482"/>
                  </a:lnTo>
                  <a:lnTo>
                    <a:pt x="69" y="473"/>
                  </a:lnTo>
                  <a:lnTo>
                    <a:pt x="74" y="466"/>
                  </a:lnTo>
                  <a:lnTo>
                    <a:pt x="72" y="463"/>
                  </a:lnTo>
                  <a:lnTo>
                    <a:pt x="67" y="465"/>
                  </a:lnTo>
                  <a:lnTo>
                    <a:pt x="66" y="465"/>
                  </a:lnTo>
                  <a:lnTo>
                    <a:pt x="62" y="463"/>
                  </a:lnTo>
                  <a:lnTo>
                    <a:pt x="61" y="458"/>
                  </a:lnTo>
                  <a:lnTo>
                    <a:pt x="59" y="453"/>
                  </a:lnTo>
                  <a:lnTo>
                    <a:pt x="53" y="442"/>
                  </a:lnTo>
                  <a:lnTo>
                    <a:pt x="48" y="431"/>
                  </a:lnTo>
                  <a:lnTo>
                    <a:pt x="51" y="419"/>
                  </a:lnTo>
                  <a:lnTo>
                    <a:pt x="53" y="414"/>
                  </a:lnTo>
                  <a:lnTo>
                    <a:pt x="51" y="410"/>
                  </a:lnTo>
                  <a:lnTo>
                    <a:pt x="53" y="406"/>
                  </a:lnTo>
                  <a:lnTo>
                    <a:pt x="51" y="403"/>
                  </a:lnTo>
                  <a:lnTo>
                    <a:pt x="54" y="397"/>
                  </a:lnTo>
                  <a:lnTo>
                    <a:pt x="59" y="392"/>
                  </a:lnTo>
                  <a:lnTo>
                    <a:pt x="62" y="384"/>
                  </a:lnTo>
                  <a:lnTo>
                    <a:pt x="59" y="377"/>
                  </a:lnTo>
                  <a:lnTo>
                    <a:pt x="59" y="372"/>
                  </a:lnTo>
                  <a:lnTo>
                    <a:pt x="56" y="371"/>
                  </a:lnTo>
                  <a:lnTo>
                    <a:pt x="56" y="366"/>
                  </a:lnTo>
                  <a:lnTo>
                    <a:pt x="58" y="361"/>
                  </a:lnTo>
                  <a:lnTo>
                    <a:pt x="54" y="361"/>
                  </a:lnTo>
                  <a:lnTo>
                    <a:pt x="53" y="364"/>
                  </a:lnTo>
                  <a:lnTo>
                    <a:pt x="51" y="369"/>
                  </a:lnTo>
                  <a:lnTo>
                    <a:pt x="53" y="374"/>
                  </a:lnTo>
                  <a:lnTo>
                    <a:pt x="54" y="379"/>
                  </a:lnTo>
                  <a:lnTo>
                    <a:pt x="56" y="385"/>
                  </a:lnTo>
                  <a:lnTo>
                    <a:pt x="54" y="389"/>
                  </a:lnTo>
                  <a:lnTo>
                    <a:pt x="51" y="393"/>
                  </a:lnTo>
                  <a:lnTo>
                    <a:pt x="44" y="400"/>
                  </a:lnTo>
                  <a:lnTo>
                    <a:pt x="41" y="410"/>
                  </a:lnTo>
                  <a:lnTo>
                    <a:pt x="34" y="410"/>
                  </a:lnTo>
                  <a:lnTo>
                    <a:pt x="29" y="416"/>
                  </a:lnTo>
                  <a:lnTo>
                    <a:pt x="23" y="413"/>
                  </a:lnTo>
                  <a:lnTo>
                    <a:pt x="11" y="408"/>
                  </a:lnTo>
                  <a:lnTo>
                    <a:pt x="0" y="403"/>
                  </a:lnTo>
                  <a:lnTo>
                    <a:pt x="6" y="400"/>
                  </a:lnTo>
                  <a:lnTo>
                    <a:pt x="13" y="402"/>
                  </a:lnTo>
                  <a:lnTo>
                    <a:pt x="21" y="403"/>
                  </a:lnTo>
                  <a:lnTo>
                    <a:pt x="21" y="400"/>
                  </a:lnTo>
                  <a:lnTo>
                    <a:pt x="21" y="392"/>
                  </a:lnTo>
                  <a:lnTo>
                    <a:pt x="24" y="381"/>
                  </a:lnTo>
                  <a:lnTo>
                    <a:pt x="33" y="385"/>
                  </a:lnTo>
                  <a:lnTo>
                    <a:pt x="34" y="382"/>
                  </a:lnTo>
                  <a:lnTo>
                    <a:pt x="31" y="374"/>
                  </a:lnTo>
                  <a:lnTo>
                    <a:pt x="33" y="369"/>
                  </a:lnTo>
                  <a:lnTo>
                    <a:pt x="39" y="359"/>
                  </a:lnTo>
                  <a:lnTo>
                    <a:pt x="39" y="355"/>
                  </a:lnTo>
                  <a:lnTo>
                    <a:pt x="41" y="351"/>
                  </a:lnTo>
                  <a:lnTo>
                    <a:pt x="44" y="350"/>
                  </a:lnTo>
                  <a:lnTo>
                    <a:pt x="46" y="348"/>
                  </a:lnTo>
                  <a:lnTo>
                    <a:pt x="56" y="347"/>
                  </a:lnTo>
                  <a:lnTo>
                    <a:pt x="59" y="340"/>
                  </a:lnTo>
                  <a:lnTo>
                    <a:pt x="64" y="340"/>
                  </a:lnTo>
                  <a:lnTo>
                    <a:pt x="66" y="337"/>
                  </a:lnTo>
                  <a:lnTo>
                    <a:pt x="71" y="335"/>
                  </a:lnTo>
                  <a:lnTo>
                    <a:pt x="77" y="326"/>
                  </a:lnTo>
                  <a:lnTo>
                    <a:pt x="82" y="317"/>
                  </a:lnTo>
                  <a:lnTo>
                    <a:pt x="81" y="311"/>
                  </a:lnTo>
                  <a:lnTo>
                    <a:pt x="81" y="304"/>
                  </a:lnTo>
                  <a:lnTo>
                    <a:pt x="86" y="296"/>
                  </a:lnTo>
                  <a:lnTo>
                    <a:pt x="96" y="293"/>
                  </a:lnTo>
                  <a:lnTo>
                    <a:pt x="107" y="288"/>
                  </a:lnTo>
                  <a:lnTo>
                    <a:pt x="107" y="274"/>
                  </a:lnTo>
                  <a:lnTo>
                    <a:pt x="104" y="267"/>
                  </a:lnTo>
                  <a:lnTo>
                    <a:pt x="96" y="256"/>
                  </a:lnTo>
                  <a:lnTo>
                    <a:pt x="87" y="240"/>
                  </a:lnTo>
                  <a:lnTo>
                    <a:pt x="77" y="219"/>
                  </a:lnTo>
                  <a:lnTo>
                    <a:pt x="71" y="201"/>
                  </a:lnTo>
                  <a:lnTo>
                    <a:pt x="69" y="196"/>
                  </a:lnTo>
                  <a:lnTo>
                    <a:pt x="66" y="190"/>
                  </a:lnTo>
                  <a:lnTo>
                    <a:pt x="59" y="183"/>
                  </a:lnTo>
                  <a:lnTo>
                    <a:pt x="48" y="172"/>
                  </a:lnTo>
                  <a:lnTo>
                    <a:pt x="49" y="159"/>
                  </a:lnTo>
                  <a:lnTo>
                    <a:pt x="58" y="149"/>
                  </a:lnTo>
                  <a:lnTo>
                    <a:pt x="67" y="143"/>
                  </a:lnTo>
                  <a:lnTo>
                    <a:pt x="71" y="138"/>
                  </a:lnTo>
                  <a:lnTo>
                    <a:pt x="87" y="122"/>
                  </a:lnTo>
                  <a:lnTo>
                    <a:pt x="97" y="109"/>
                  </a:lnTo>
                  <a:lnTo>
                    <a:pt x="112" y="91"/>
                  </a:lnTo>
                  <a:lnTo>
                    <a:pt x="107" y="75"/>
                  </a:lnTo>
                  <a:lnTo>
                    <a:pt x="104" y="67"/>
                  </a:lnTo>
                  <a:lnTo>
                    <a:pt x="110" y="67"/>
                  </a:lnTo>
                  <a:lnTo>
                    <a:pt x="112" y="67"/>
                  </a:lnTo>
                  <a:lnTo>
                    <a:pt x="114" y="65"/>
                  </a:lnTo>
                  <a:lnTo>
                    <a:pt x="117" y="63"/>
                  </a:lnTo>
                  <a:lnTo>
                    <a:pt x="119" y="63"/>
                  </a:lnTo>
                  <a:lnTo>
                    <a:pt x="122" y="65"/>
                  </a:lnTo>
                  <a:lnTo>
                    <a:pt x="129" y="67"/>
                  </a:lnTo>
                  <a:lnTo>
                    <a:pt x="132" y="65"/>
                  </a:lnTo>
                  <a:lnTo>
                    <a:pt x="135" y="67"/>
                  </a:lnTo>
                  <a:lnTo>
                    <a:pt x="139" y="70"/>
                  </a:lnTo>
                  <a:lnTo>
                    <a:pt x="140" y="75"/>
                  </a:lnTo>
                  <a:lnTo>
                    <a:pt x="142" y="80"/>
                  </a:lnTo>
                  <a:lnTo>
                    <a:pt x="145" y="88"/>
                  </a:lnTo>
                  <a:lnTo>
                    <a:pt x="153" y="94"/>
                  </a:lnTo>
                  <a:lnTo>
                    <a:pt x="157" y="107"/>
                  </a:lnTo>
                  <a:lnTo>
                    <a:pt x="167" y="118"/>
                  </a:lnTo>
                  <a:lnTo>
                    <a:pt x="183" y="120"/>
                  </a:lnTo>
                  <a:lnTo>
                    <a:pt x="187" y="118"/>
                  </a:lnTo>
                  <a:lnTo>
                    <a:pt x="201" y="118"/>
                  </a:lnTo>
                  <a:lnTo>
                    <a:pt x="218" y="120"/>
                  </a:lnTo>
                  <a:lnTo>
                    <a:pt x="230" y="117"/>
                  </a:lnTo>
                  <a:lnTo>
                    <a:pt x="243" y="118"/>
                  </a:lnTo>
                  <a:lnTo>
                    <a:pt x="249" y="122"/>
                  </a:lnTo>
                  <a:lnTo>
                    <a:pt x="263" y="128"/>
                  </a:lnTo>
                  <a:lnTo>
                    <a:pt x="274" y="139"/>
                  </a:lnTo>
                  <a:lnTo>
                    <a:pt x="286" y="139"/>
                  </a:lnTo>
                  <a:lnTo>
                    <a:pt x="289" y="139"/>
                  </a:lnTo>
                  <a:lnTo>
                    <a:pt x="291" y="138"/>
                  </a:lnTo>
                  <a:lnTo>
                    <a:pt x="294" y="136"/>
                  </a:lnTo>
                  <a:lnTo>
                    <a:pt x="297" y="135"/>
                  </a:lnTo>
                  <a:lnTo>
                    <a:pt x="301" y="133"/>
                  </a:lnTo>
                  <a:lnTo>
                    <a:pt x="307" y="135"/>
                  </a:lnTo>
                  <a:lnTo>
                    <a:pt x="316" y="133"/>
                  </a:lnTo>
                  <a:lnTo>
                    <a:pt x="319" y="133"/>
                  </a:lnTo>
                  <a:lnTo>
                    <a:pt x="322" y="131"/>
                  </a:lnTo>
                  <a:lnTo>
                    <a:pt x="327" y="131"/>
                  </a:lnTo>
                  <a:lnTo>
                    <a:pt x="329" y="130"/>
                  </a:lnTo>
                  <a:lnTo>
                    <a:pt x="330" y="128"/>
                  </a:lnTo>
                  <a:lnTo>
                    <a:pt x="327" y="125"/>
                  </a:lnTo>
                  <a:lnTo>
                    <a:pt x="330" y="120"/>
                  </a:lnTo>
                  <a:lnTo>
                    <a:pt x="329" y="118"/>
                  </a:lnTo>
                  <a:lnTo>
                    <a:pt x="329" y="112"/>
                  </a:lnTo>
                  <a:lnTo>
                    <a:pt x="332" y="109"/>
                  </a:lnTo>
                  <a:lnTo>
                    <a:pt x="335" y="105"/>
                  </a:lnTo>
                  <a:lnTo>
                    <a:pt x="335" y="97"/>
                  </a:lnTo>
                  <a:lnTo>
                    <a:pt x="339" y="91"/>
                  </a:lnTo>
                  <a:lnTo>
                    <a:pt x="344" y="88"/>
                  </a:lnTo>
                  <a:lnTo>
                    <a:pt x="350" y="88"/>
                  </a:lnTo>
                  <a:lnTo>
                    <a:pt x="355" y="81"/>
                  </a:lnTo>
                  <a:lnTo>
                    <a:pt x="359" y="76"/>
                  </a:lnTo>
                  <a:lnTo>
                    <a:pt x="362" y="63"/>
                  </a:lnTo>
                  <a:lnTo>
                    <a:pt x="362" y="59"/>
                  </a:lnTo>
                  <a:lnTo>
                    <a:pt x="368" y="57"/>
                  </a:lnTo>
                  <a:lnTo>
                    <a:pt x="377" y="59"/>
                  </a:lnTo>
                  <a:lnTo>
                    <a:pt x="377" y="54"/>
                  </a:lnTo>
                  <a:lnTo>
                    <a:pt x="378" y="52"/>
                  </a:lnTo>
                  <a:lnTo>
                    <a:pt x="383" y="46"/>
                  </a:lnTo>
                  <a:lnTo>
                    <a:pt x="392" y="46"/>
                  </a:lnTo>
                  <a:lnTo>
                    <a:pt x="390" y="39"/>
                  </a:lnTo>
                  <a:lnTo>
                    <a:pt x="395" y="37"/>
                  </a:lnTo>
                  <a:lnTo>
                    <a:pt x="393" y="34"/>
                  </a:lnTo>
                  <a:lnTo>
                    <a:pt x="398" y="28"/>
                  </a:lnTo>
                  <a:lnTo>
                    <a:pt x="402" y="25"/>
                  </a:lnTo>
                  <a:lnTo>
                    <a:pt x="402" y="20"/>
                  </a:lnTo>
                  <a:lnTo>
                    <a:pt x="400" y="18"/>
                  </a:lnTo>
                  <a:lnTo>
                    <a:pt x="405" y="13"/>
                  </a:lnTo>
                  <a:lnTo>
                    <a:pt x="411" y="10"/>
                  </a:lnTo>
                  <a:lnTo>
                    <a:pt x="421" y="8"/>
                  </a:lnTo>
                  <a:lnTo>
                    <a:pt x="430" y="8"/>
                  </a:lnTo>
                  <a:lnTo>
                    <a:pt x="440" y="10"/>
                  </a:lnTo>
                  <a:lnTo>
                    <a:pt x="459" y="8"/>
                  </a:lnTo>
                  <a:lnTo>
                    <a:pt x="474" y="7"/>
                  </a:lnTo>
                  <a:lnTo>
                    <a:pt x="479" y="7"/>
                  </a:lnTo>
                  <a:lnTo>
                    <a:pt x="499" y="8"/>
                  </a:lnTo>
                  <a:lnTo>
                    <a:pt x="509" y="8"/>
                  </a:lnTo>
                  <a:lnTo>
                    <a:pt x="521" y="8"/>
                  </a:lnTo>
                  <a:lnTo>
                    <a:pt x="534" y="0"/>
                  </a:lnTo>
                  <a:lnTo>
                    <a:pt x="542" y="5"/>
                  </a:lnTo>
                  <a:lnTo>
                    <a:pt x="550" y="15"/>
                  </a:lnTo>
                  <a:lnTo>
                    <a:pt x="565" y="29"/>
                  </a:lnTo>
                  <a:lnTo>
                    <a:pt x="557" y="41"/>
                  </a:lnTo>
                  <a:lnTo>
                    <a:pt x="552" y="52"/>
                  </a:lnTo>
                  <a:lnTo>
                    <a:pt x="549" y="60"/>
                  </a:lnTo>
                  <a:lnTo>
                    <a:pt x="547" y="63"/>
                  </a:lnTo>
                  <a:lnTo>
                    <a:pt x="550" y="71"/>
                  </a:lnTo>
                  <a:lnTo>
                    <a:pt x="550" y="84"/>
                  </a:lnTo>
                  <a:lnTo>
                    <a:pt x="544" y="97"/>
                  </a:lnTo>
                  <a:lnTo>
                    <a:pt x="544" y="115"/>
                  </a:lnTo>
                  <a:lnTo>
                    <a:pt x="545" y="130"/>
                  </a:lnTo>
                  <a:lnTo>
                    <a:pt x="549" y="141"/>
                  </a:lnTo>
                  <a:lnTo>
                    <a:pt x="549" y="151"/>
                  </a:lnTo>
                  <a:lnTo>
                    <a:pt x="552" y="157"/>
                  </a:lnTo>
                  <a:lnTo>
                    <a:pt x="557" y="159"/>
                  </a:lnTo>
                  <a:lnTo>
                    <a:pt x="559" y="164"/>
                  </a:lnTo>
                  <a:lnTo>
                    <a:pt x="565" y="177"/>
                  </a:lnTo>
                  <a:lnTo>
                    <a:pt x="565" y="185"/>
                  </a:lnTo>
                  <a:lnTo>
                    <a:pt x="569" y="196"/>
                  </a:lnTo>
                  <a:lnTo>
                    <a:pt x="570" y="201"/>
                  </a:lnTo>
                  <a:lnTo>
                    <a:pt x="572" y="206"/>
                  </a:lnTo>
                  <a:lnTo>
                    <a:pt x="575" y="217"/>
                  </a:lnTo>
                  <a:lnTo>
                    <a:pt x="583" y="227"/>
                  </a:lnTo>
                  <a:lnTo>
                    <a:pt x="582" y="235"/>
                  </a:lnTo>
                  <a:lnTo>
                    <a:pt x="582" y="238"/>
                  </a:lnTo>
                  <a:lnTo>
                    <a:pt x="582" y="243"/>
                  </a:lnTo>
                  <a:lnTo>
                    <a:pt x="585" y="256"/>
                  </a:lnTo>
                  <a:lnTo>
                    <a:pt x="593" y="261"/>
                  </a:lnTo>
                  <a:lnTo>
                    <a:pt x="597" y="261"/>
                  </a:lnTo>
                  <a:lnTo>
                    <a:pt x="597" y="267"/>
                  </a:lnTo>
                  <a:lnTo>
                    <a:pt x="602" y="275"/>
                  </a:lnTo>
                  <a:lnTo>
                    <a:pt x="602" y="282"/>
                  </a:lnTo>
                  <a:lnTo>
                    <a:pt x="600" y="293"/>
                  </a:lnTo>
                  <a:lnTo>
                    <a:pt x="603" y="298"/>
                  </a:lnTo>
                  <a:lnTo>
                    <a:pt x="602" y="308"/>
                  </a:lnTo>
                  <a:lnTo>
                    <a:pt x="603" y="316"/>
                  </a:lnTo>
                  <a:lnTo>
                    <a:pt x="603" y="322"/>
                  </a:lnTo>
                  <a:lnTo>
                    <a:pt x="607" y="326"/>
                  </a:lnTo>
                  <a:lnTo>
                    <a:pt x="612" y="330"/>
                  </a:lnTo>
                  <a:lnTo>
                    <a:pt x="615" y="334"/>
                  </a:lnTo>
                  <a:lnTo>
                    <a:pt x="618" y="334"/>
                  </a:lnTo>
                  <a:lnTo>
                    <a:pt x="625" y="342"/>
                  </a:lnTo>
                  <a:lnTo>
                    <a:pt x="631" y="348"/>
                  </a:lnTo>
                  <a:lnTo>
                    <a:pt x="635" y="356"/>
                  </a:lnTo>
                  <a:lnTo>
                    <a:pt x="635" y="368"/>
                  </a:lnTo>
                  <a:lnTo>
                    <a:pt x="631" y="376"/>
                  </a:lnTo>
                  <a:lnTo>
                    <a:pt x="630" y="379"/>
                  </a:lnTo>
                  <a:lnTo>
                    <a:pt x="626" y="382"/>
                  </a:lnTo>
                  <a:lnTo>
                    <a:pt x="620" y="385"/>
                  </a:lnTo>
                  <a:lnTo>
                    <a:pt x="610" y="385"/>
                  </a:lnTo>
                  <a:lnTo>
                    <a:pt x="605" y="385"/>
                  </a:lnTo>
                  <a:lnTo>
                    <a:pt x="605" y="389"/>
                  </a:lnTo>
                  <a:lnTo>
                    <a:pt x="605" y="392"/>
                  </a:lnTo>
                  <a:lnTo>
                    <a:pt x="610" y="398"/>
                  </a:lnTo>
                  <a:lnTo>
                    <a:pt x="613" y="403"/>
                  </a:lnTo>
                  <a:lnTo>
                    <a:pt x="618" y="406"/>
                  </a:lnTo>
                  <a:lnTo>
                    <a:pt x="626" y="411"/>
                  </a:lnTo>
                  <a:lnTo>
                    <a:pt x="628" y="419"/>
                  </a:lnTo>
                  <a:lnTo>
                    <a:pt x="623" y="431"/>
                  </a:lnTo>
                  <a:lnTo>
                    <a:pt x="618" y="436"/>
                  </a:lnTo>
                  <a:lnTo>
                    <a:pt x="615" y="436"/>
                  </a:lnTo>
                  <a:lnTo>
                    <a:pt x="612" y="437"/>
                  </a:lnTo>
                  <a:lnTo>
                    <a:pt x="608" y="440"/>
                  </a:lnTo>
                  <a:lnTo>
                    <a:pt x="612" y="447"/>
                  </a:lnTo>
                  <a:lnTo>
                    <a:pt x="613" y="450"/>
                  </a:lnTo>
                  <a:lnTo>
                    <a:pt x="621" y="457"/>
                  </a:lnTo>
                  <a:lnTo>
                    <a:pt x="630" y="466"/>
                  </a:lnTo>
                  <a:lnTo>
                    <a:pt x="633" y="471"/>
                  </a:lnTo>
                  <a:lnTo>
                    <a:pt x="635" y="476"/>
                  </a:lnTo>
                  <a:lnTo>
                    <a:pt x="640" y="481"/>
                  </a:lnTo>
                  <a:lnTo>
                    <a:pt x="648" y="482"/>
                  </a:lnTo>
                  <a:lnTo>
                    <a:pt x="655" y="484"/>
                  </a:lnTo>
                  <a:lnTo>
                    <a:pt x="655" y="494"/>
                  </a:lnTo>
                  <a:lnTo>
                    <a:pt x="655" y="500"/>
                  </a:lnTo>
                  <a:lnTo>
                    <a:pt x="650" y="508"/>
                  </a:lnTo>
                  <a:lnTo>
                    <a:pt x="643" y="512"/>
                  </a:lnTo>
                  <a:lnTo>
                    <a:pt x="638" y="515"/>
                  </a:lnTo>
                  <a:lnTo>
                    <a:pt x="640" y="525"/>
                  </a:lnTo>
                  <a:lnTo>
                    <a:pt x="638" y="528"/>
                  </a:lnTo>
                  <a:lnTo>
                    <a:pt x="641" y="536"/>
                  </a:lnTo>
                  <a:lnTo>
                    <a:pt x="653" y="539"/>
                  </a:lnTo>
                  <a:lnTo>
                    <a:pt x="663" y="546"/>
                  </a:lnTo>
                  <a:lnTo>
                    <a:pt x="666" y="550"/>
                  </a:lnTo>
                  <a:lnTo>
                    <a:pt x="669" y="559"/>
                  </a:lnTo>
                  <a:lnTo>
                    <a:pt x="671" y="573"/>
                  </a:lnTo>
                  <a:lnTo>
                    <a:pt x="673" y="583"/>
                  </a:lnTo>
                  <a:lnTo>
                    <a:pt x="679" y="591"/>
                  </a:lnTo>
                  <a:lnTo>
                    <a:pt x="681" y="601"/>
                  </a:lnTo>
                  <a:lnTo>
                    <a:pt x="681" y="604"/>
                  </a:lnTo>
                  <a:lnTo>
                    <a:pt x="691" y="618"/>
                  </a:lnTo>
                  <a:lnTo>
                    <a:pt x="696" y="625"/>
                  </a:lnTo>
                  <a:lnTo>
                    <a:pt x="699" y="630"/>
                  </a:lnTo>
                  <a:lnTo>
                    <a:pt x="701" y="631"/>
                  </a:lnTo>
                  <a:lnTo>
                    <a:pt x="707" y="636"/>
                  </a:lnTo>
                  <a:lnTo>
                    <a:pt x="704" y="651"/>
                  </a:lnTo>
                  <a:lnTo>
                    <a:pt x="699" y="672"/>
                  </a:lnTo>
                  <a:lnTo>
                    <a:pt x="704" y="680"/>
                  </a:lnTo>
                  <a:lnTo>
                    <a:pt x="716" y="690"/>
                  </a:lnTo>
                  <a:lnTo>
                    <a:pt x="722" y="696"/>
                  </a:lnTo>
                  <a:lnTo>
                    <a:pt x="726" y="704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16" name="Freeform 317"/>
            <p:cNvSpPr>
              <a:spLocks/>
            </p:cNvSpPr>
            <p:nvPr/>
          </p:nvSpPr>
          <p:spPr bwMode="auto">
            <a:xfrm>
              <a:off x="1589088" y="11291095"/>
              <a:ext cx="576263" cy="747713"/>
            </a:xfrm>
            <a:custGeom>
              <a:avLst/>
              <a:gdLst>
                <a:gd name="T0" fmla="*/ 469 w 726"/>
                <a:gd name="T1" fmla="*/ 889 h 942"/>
                <a:gd name="T2" fmla="*/ 428 w 726"/>
                <a:gd name="T3" fmla="*/ 851 h 942"/>
                <a:gd name="T4" fmla="*/ 441 w 726"/>
                <a:gd name="T5" fmla="*/ 798 h 942"/>
                <a:gd name="T6" fmla="*/ 420 w 726"/>
                <a:gd name="T7" fmla="*/ 881 h 942"/>
                <a:gd name="T8" fmla="*/ 400 w 726"/>
                <a:gd name="T9" fmla="*/ 934 h 942"/>
                <a:gd name="T10" fmla="*/ 413 w 726"/>
                <a:gd name="T11" fmla="*/ 885 h 942"/>
                <a:gd name="T12" fmla="*/ 405 w 726"/>
                <a:gd name="T13" fmla="*/ 821 h 942"/>
                <a:gd name="T14" fmla="*/ 395 w 726"/>
                <a:gd name="T15" fmla="*/ 892 h 942"/>
                <a:gd name="T16" fmla="*/ 373 w 726"/>
                <a:gd name="T17" fmla="*/ 916 h 942"/>
                <a:gd name="T18" fmla="*/ 319 w 726"/>
                <a:gd name="T19" fmla="*/ 827 h 942"/>
                <a:gd name="T20" fmla="*/ 340 w 726"/>
                <a:gd name="T21" fmla="*/ 779 h 942"/>
                <a:gd name="T22" fmla="*/ 368 w 726"/>
                <a:gd name="T23" fmla="*/ 753 h 942"/>
                <a:gd name="T24" fmla="*/ 418 w 726"/>
                <a:gd name="T25" fmla="*/ 715 h 942"/>
                <a:gd name="T26" fmla="*/ 393 w 726"/>
                <a:gd name="T27" fmla="*/ 688 h 942"/>
                <a:gd name="T28" fmla="*/ 403 w 726"/>
                <a:gd name="T29" fmla="*/ 654 h 942"/>
                <a:gd name="T30" fmla="*/ 392 w 726"/>
                <a:gd name="T31" fmla="*/ 662 h 942"/>
                <a:gd name="T32" fmla="*/ 354 w 726"/>
                <a:gd name="T33" fmla="*/ 746 h 942"/>
                <a:gd name="T34" fmla="*/ 307 w 726"/>
                <a:gd name="T35" fmla="*/ 766 h 942"/>
                <a:gd name="T36" fmla="*/ 294 w 726"/>
                <a:gd name="T37" fmla="*/ 706 h 942"/>
                <a:gd name="T38" fmla="*/ 306 w 726"/>
                <a:gd name="T39" fmla="*/ 628 h 942"/>
                <a:gd name="T40" fmla="*/ 304 w 726"/>
                <a:gd name="T41" fmla="*/ 620 h 942"/>
                <a:gd name="T42" fmla="*/ 269 w 726"/>
                <a:gd name="T43" fmla="*/ 680 h 942"/>
                <a:gd name="T44" fmla="*/ 274 w 726"/>
                <a:gd name="T45" fmla="*/ 753 h 942"/>
                <a:gd name="T46" fmla="*/ 213 w 726"/>
                <a:gd name="T47" fmla="*/ 762 h 942"/>
                <a:gd name="T48" fmla="*/ 195 w 726"/>
                <a:gd name="T49" fmla="*/ 712 h 942"/>
                <a:gd name="T50" fmla="*/ 172 w 726"/>
                <a:gd name="T51" fmla="*/ 754 h 942"/>
                <a:gd name="T52" fmla="*/ 147 w 726"/>
                <a:gd name="T53" fmla="*/ 696 h 942"/>
                <a:gd name="T54" fmla="*/ 129 w 726"/>
                <a:gd name="T55" fmla="*/ 654 h 942"/>
                <a:gd name="T56" fmla="*/ 122 w 726"/>
                <a:gd name="T57" fmla="*/ 614 h 942"/>
                <a:gd name="T58" fmla="*/ 92 w 726"/>
                <a:gd name="T59" fmla="*/ 544 h 942"/>
                <a:gd name="T60" fmla="*/ 66 w 726"/>
                <a:gd name="T61" fmla="*/ 547 h 942"/>
                <a:gd name="T62" fmla="*/ 77 w 726"/>
                <a:gd name="T63" fmla="*/ 521 h 942"/>
                <a:gd name="T64" fmla="*/ 97 w 726"/>
                <a:gd name="T65" fmla="*/ 486 h 942"/>
                <a:gd name="T66" fmla="*/ 72 w 726"/>
                <a:gd name="T67" fmla="*/ 463 h 942"/>
                <a:gd name="T68" fmla="*/ 51 w 726"/>
                <a:gd name="T69" fmla="*/ 410 h 942"/>
                <a:gd name="T70" fmla="*/ 58 w 726"/>
                <a:gd name="T71" fmla="*/ 361 h 942"/>
                <a:gd name="T72" fmla="*/ 41 w 726"/>
                <a:gd name="T73" fmla="*/ 410 h 942"/>
                <a:gd name="T74" fmla="*/ 21 w 726"/>
                <a:gd name="T75" fmla="*/ 392 h 942"/>
                <a:gd name="T76" fmla="*/ 46 w 726"/>
                <a:gd name="T77" fmla="*/ 348 h 942"/>
                <a:gd name="T78" fmla="*/ 86 w 726"/>
                <a:gd name="T79" fmla="*/ 296 h 942"/>
                <a:gd name="T80" fmla="*/ 66 w 726"/>
                <a:gd name="T81" fmla="*/ 190 h 942"/>
                <a:gd name="T82" fmla="*/ 107 w 726"/>
                <a:gd name="T83" fmla="*/ 75 h 942"/>
                <a:gd name="T84" fmla="*/ 135 w 726"/>
                <a:gd name="T85" fmla="*/ 67 h 942"/>
                <a:gd name="T86" fmla="*/ 201 w 726"/>
                <a:gd name="T87" fmla="*/ 118 h 942"/>
                <a:gd name="T88" fmla="*/ 294 w 726"/>
                <a:gd name="T89" fmla="*/ 136 h 942"/>
                <a:gd name="T90" fmla="*/ 327 w 726"/>
                <a:gd name="T91" fmla="*/ 125 h 942"/>
                <a:gd name="T92" fmla="*/ 355 w 726"/>
                <a:gd name="T93" fmla="*/ 81 h 942"/>
                <a:gd name="T94" fmla="*/ 390 w 726"/>
                <a:gd name="T95" fmla="*/ 39 h 942"/>
                <a:gd name="T96" fmla="*/ 430 w 726"/>
                <a:gd name="T97" fmla="*/ 8 h 942"/>
                <a:gd name="T98" fmla="*/ 550 w 726"/>
                <a:gd name="T99" fmla="*/ 15 h 942"/>
                <a:gd name="T100" fmla="*/ 545 w 726"/>
                <a:gd name="T101" fmla="*/ 130 h 942"/>
                <a:gd name="T102" fmla="*/ 572 w 726"/>
                <a:gd name="T103" fmla="*/ 206 h 942"/>
                <a:gd name="T104" fmla="*/ 602 w 726"/>
                <a:gd name="T105" fmla="*/ 275 h 942"/>
                <a:gd name="T106" fmla="*/ 618 w 726"/>
                <a:gd name="T107" fmla="*/ 334 h 942"/>
                <a:gd name="T108" fmla="*/ 605 w 726"/>
                <a:gd name="T109" fmla="*/ 385 h 942"/>
                <a:gd name="T110" fmla="*/ 615 w 726"/>
                <a:gd name="T111" fmla="*/ 436 h 942"/>
                <a:gd name="T112" fmla="*/ 648 w 726"/>
                <a:gd name="T113" fmla="*/ 482 h 942"/>
                <a:gd name="T114" fmla="*/ 653 w 726"/>
                <a:gd name="T115" fmla="*/ 539 h 942"/>
                <a:gd name="T116" fmla="*/ 696 w 726"/>
                <a:gd name="T117" fmla="*/ 625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26" h="942">
                  <a:moveTo>
                    <a:pt x="473" y="853"/>
                  </a:moveTo>
                  <a:lnTo>
                    <a:pt x="466" y="853"/>
                  </a:lnTo>
                  <a:lnTo>
                    <a:pt x="459" y="851"/>
                  </a:lnTo>
                  <a:lnTo>
                    <a:pt x="454" y="858"/>
                  </a:lnTo>
                  <a:lnTo>
                    <a:pt x="454" y="868"/>
                  </a:lnTo>
                  <a:lnTo>
                    <a:pt x="458" y="872"/>
                  </a:lnTo>
                  <a:lnTo>
                    <a:pt x="466" y="872"/>
                  </a:lnTo>
                  <a:lnTo>
                    <a:pt x="471" y="877"/>
                  </a:lnTo>
                  <a:lnTo>
                    <a:pt x="473" y="887"/>
                  </a:lnTo>
                  <a:lnTo>
                    <a:pt x="469" y="889"/>
                  </a:lnTo>
                  <a:lnTo>
                    <a:pt x="468" y="890"/>
                  </a:lnTo>
                  <a:lnTo>
                    <a:pt x="461" y="895"/>
                  </a:lnTo>
                  <a:lnTo>
                    <a:pt x="454" y="903"/>
                  </a:lnTo>
                  <a:lnTo>
                    <a:pt x="446" y="908"/>
                  </a:lnTo>
                  <a:lnTo>
                    <a:pt x="443" y="900"/>
                  </a:lnTo>
                  <a:lnTo>
                    <a:pt x="438" y="890"/>
                  </a:lnTo>
                  <a:lnTo>
                    <a:pt x="428" y="881"/>
                  </a:lnTo>
                  <a:lnTo>
                    <a:pt x="416" y="868"/>
                  </a:lnTo>
                  <a:lnTo>
                    <a:pt x="421" y="858"/>
                  </a:lnTo>
                  <a:lnTo>
                    <a:pt x="428" y="851"/>
                  </a:lnTo>
                  <a:lnTo>
                    <a:pt x="433" y="838"/>
                  </a:lnTo>
                  <a:lnTo>
                    <a:pt x="441" y="829"/>
                  </a:lnTo>
                  <a:lnTo>
                    <a:pt x="449" y="821"/>
                  </a:lnTo>
                  <a:lnTo>
                    <a:pt x="449" y="816"/>
                  </a:lnTo>
                  <a:lnTo>
                    <a:pt x="446" y="808"/>
                  </a:lnTo>
                  <a:lnTo>
                    <a:pt x="448" y="793"/>
                  </a:lnTo>
                  <a:lnTo>
                    <a:pt x="443" y="788"/>
                  </a:lnTo>
                  <a:lnTo>
                    <a:pt x="441" y="785"/>
                  </a:lnTo>
                  <a:lnTo>
                    <a:pt x="441" y="790"/>
                  </a:lnTo>
                  <a:lnTo>
                    <a:pt x="441" y="798"/>
                  </a:lnTo>
                  <a:lnTo>
                    <a:pt x="441" y="806"/>
                  </a:lnTo>
                  <a:lnTo>
                    <a:pt x="441" y="813"/>
                  </a:lnTo>
                  <a:lnTo>
                    <a:pt x="440" y="822"/>
                  </a:lnTo>
                  <a:lnTo>
                    <a:pt x="435" y="830"/>
                  </a:lnTo>
                  <a:lnTo>
                    <a:pt x="426" y="842"/>
                  </a:lnTo>
                  <a:lnTo>
                    <a:pt x="418" y="851"/>
                  </a:lnTo>
                  <a:lnTo>
                    <a:pt x="415" y="856"/>
                  </a:lnTo>
                  <a:lnTo>
                    <a:pt x="410" y="861"/>
                  </a:lnTo>
                  <a:lnTo>
                    <a:pt x="413" y="871"/>
                  </a:lnTo>
                  <a:lnTo>
                    <a:pt x="420" y="881"/>
                  </a:lnTo>
                  <a:lnTo>
                    <a:pt x="430" y="889"/>
                  </a:lnTo>
                  <a:lnTo>
                    <a:pt x="440" y="898"/>
                  </a:lnTo>
                  <a:lnTo>
                    <a:pt x="440" y="910"/>
                  </a:lnTo>
                  <a:lnTo>
                    <a:pt x="436" y="915"/>
                  </a:lnTo>
                  <a:lnTo>
                    <a:pt x="431" y="919"/>
                  </a:lnTo>
                  <a:lnTo>
                    <a:pt x="421" y="929"/>
                  </a:lnTo>
                  <a:lnTo>
                    <a:pt x="413" y="939"/>
                  </a:lnTo>
                  <a:lnTo>
                    <a:pt x="403" y="942"/>
                  </a:lnTo>
                  <a:lnTo>
                    <a:pt x="400" y="937"/>
                  </a:lnTo>
                  <a:lnTo>
                    <a:pt x="400" y="934"/>
                  </a:lnTo>
                  <a:lnTo>
                    <a:pt x="400" y="929"/>
                  </a:lnTo>
                  <a:lnTo>
                    <a:pt x="403" y="923"/>
                  </a:lnTo>
                  <a:lnTo>
                    <a:pt x="408" y="921"/>
                  </a:lnTo>
                  <a:lnTo>
                    <a:pt x="415" y="919"/>
                  </a:lnTo>
                  <a:lnTo>
                    <a:pt x="418" y="916"/>
                  </a:lnTo>
                  <a:lnTo>
                    <a:pt x="425" y="910"/>
                  </a:lnTo>
                  <a:lnTo>
                    <a:pt x="426" y="900"/>
                  </a:lnTo>
                  <a:lnTo>
                    <a:pt x="426" y="893"/>
                  </a:lnTo>
                  <a:lnTo>
                    <a:pt x="420" y="887"/>
                  </a:lnTo>
                  <a:lnTo>
                    <a:pt x="413" y="885"/>
                  </a:lnTo>
                  <a:lnTo>
                    <a:pt x="405" y="881"/>
                  </a:lnTo>
                  <a:lnTo>
                    <a:pt x="403" y="874"/>
                  </a:lnTo>
                  <a:lnTo>
                    <a:pt x="405" y="866"/>
                  </a:lnTo>
                  <a:lnTo>
                    <a:pt x="408" y="855"/>
                  </a:lnTo>
                  <a:lnTo>
                    <a:pt x="411" y="843"/>
                  </a:lnTo>
                  <a:lnTo>
                    <a:pt x="413" y="834"/>
                  </a:lnTo>
                  <a:lnTo>
                    <a:pt x="413" y="826"/>
                  </a:lnTo>
                  <a:lnTo>
                    <a:pt x="410" y="821"/>
                  </a:lnTo>
                  <a:lnTo>
                    <a:pt x="406" y="817"/>
                  </a:lnTo>
                  <a:lnTo>
                    <a:pt x="405" y="821"/>
                  </a:lnTo>
                  <a:lnTo>
                    <a:pt x="406" y="826"/>
                  </a:lnTo>
                  <a:lnTo>
                    <a:pt x="406" y="834"/>
                  </a:lnTo>
                  <a:lnTo>
                    <a:pt x="405" y="848"/>
                  </a:lnTo>
                  <a:lnTo>
                    <a:pt x="402" y="855"/>
                  </a:lnTo>
                  <a:lnTo>
                    <a:pt x="402" y="863"/>
                  </a:lnTo>
                  <a:lnTo>
                    <a:pt x="398" y="872"/>
                  </a:lnTo>
                  <a:lnTo>
                    <a:pt x="398" y="881"/>
                  </a:lnTo>
                  <a:lnTo>
                    <a:pt x="395" y="887"/>
                  </a:lnTo>
                  <a:lnTo>
                    <a:pt x="392" y="890"/>
                  </a:lnTo>
                  <a:lnTo>
                    <a:pt x="395" y="892"/>
                  </a:lnTo>
                  <a:lnTo>
                    <a:pt x="400" y="898"/>
                  </a:lnTo>
                  <a:lnTo>
                    <a:pt x="400" y="902"/>
                  </a:lnTo>
                  <a:lnTo>
                    <a:pt x="398" y="906"/>
                  </a:lnTo>
                  <a:lnTo>
                    <a:pt x="397" y="911"/>
                  </a:lnTo>
                  <a:lnTo>
                    <a:pt x="393" y="921"/>
                  </a:lnTo>
                  <a:lnTo>
                    <a:pt x="390" y="926"/>
                  </a:lnTo>
                  <a:lnTo>
                    <a:pt x="383" y="931"/>
                  </a:lnTo>
                  <a:lnTo>
                    <a:pt x="380" y="929"/>
                  </a:lnTo>
                  <a:lnTo>
                    <a:pt x="377" y="918"/>
                  </a:lnTo>
                  <a:lnTo>
                    <a:pt x="373" y="916"/>
                  </a:lnTo>
                  <a:lnTo>
                    <a:pt x="372" y="910"/>
                  </a:lnTo>
                  <a:lnTo>
                    <a:pt x="368" y="900"/>
                  </a:lnTo>
                  <a:lnTo>
                    <a:pt x="365" y="892"/>
                  </a:lnTo>
                  <a:lnTo>
                    <a:pt x="362" y="884"/>
                  </a:lnTo>
                  <a:lnTo>
                    <a:pt x="349" y="864"/>
                  </a:lnTo>
                  <a:lnTo>
                    <a:pt x="342" y="853"/>
                  </a:lnTo>
                  <a:lnTo>
                    <a:pt x="335" y="842"/>
                  </a:lnTo>
                  <a:lnTo>
                    <a:pt x="329" y="837"/>
                  </a:lnTo>
                  <a:lnTo>
                    <a:pt x="325" y="834"/>
                  </a:lnTo>
                  <a:lnTo>
                    <a:pt x="319" y="827"/>
                  </a:lnTo>
                  <a:lnTo>
                    <a:pt x="314" y="817"/>
                  </a:lnTo>
                  <a:lnTo>
                    <a:pt x="314" y="808"/>
                  </a:lnTo>
                  <a:lnTo>
                    <a:pt x="319" y="798"/>
                  </a:lnTo>
                  <a:lnTo>
                    <a:pt x="322" y="788"/>
                  </a:lnTo>
                  <a:lnTo>
                    <a:pt x="325" y="782"/>
                  </a:lnTo>
                  <a:lnTo>
                    <a:pt x="327" y="782"/>
                  </a:lnTo>
                  <a:lnTo>
                    <a:pt x="329" y="785"/>
                  </a:lnTo>
                  <a:lnTo>
                    <a:pt x="334" y="785"/>
                  </a:lnTo>
                  <a:lnTo>
                    <a:pt x="337" y="782"/>
                  </a:lnTo>
                  <a:lnTo>
                    <a:pt x="340" y="779"/>
                  </a:lnTo>
                  <a:lnTo>
                    <a:pt x="344" y="779"/>
                  </a:lnTo>
                  <a:lnTo>
                    <a:pt x="345" y="779"/>
                  </a:lnTo>
                  <a:lnTo>
                    <a:pt x="349" y="777"/>
                  </a:lnTo>
                  <a:lnTo>
                    <a:pt x="352" y="777"/>
                  </a:lnTo>
                  <a:lnTo>
                    <a:pt x="357" y="777"/>
                  </a:lnTo>
                  <a:lnTo>
                    <a:pt x="359" y="774"/>
                  </a:lnTo>
                  <a:lnTo>
                    <a:pt x="362" y="767"/>
                  </a:lnTo>
                  <a:lnTo>
                    <a:pt x="365" y="759"/>
                  </a:lnTo>
                  <a:lnTo>
                    <a:pt x="365" y="758"/>
                  </a:lnTo>
                  <a:lnTo>
                    <a:pt x="368" y="753"/>
                  </a:lnTo>
                  <a:lnTo>
                    <a:pt x="370" y="748"/>
                  </a:lnTo>
                  <a:lnTo>
                    <a:pt x="373" y="737"/>
                  </a:lnTo>
                  <a:lnTo>
                    <a:pt x="373" y="733"/>
                  </a:lnTo>
                  <a:lnTo>
                    <a:pt x="375" y="730"/>
                  </a:lnTo>
                  <a:lnTo>
                    <a:pt x="378" y="717"/>
                  </a:lnTo>
                  <a:lnTo>
                    <a:pt x="387" y="707"/>
                  </a:lnTo>
                  <a:lnTo>
                    <a:pt x="392" y="709"/>
                  </a:lnTo>
                  <a:lnTo>
                    <a:pt x="398" y="714"/>
                  </a:lnTo>
                  <a:lnTo>
                    <a:pt x="406" y="712"/>
                  </a:lnTo>
                  <a:lnTo>
                    <a:pt x="418" y="715"/>
                  </a:lnTo>
                  <a:lnTo>
                    <a:pt x="421" y="712"/>
                  </a:lnTo>
                  <a:lnTo>
                    <a:pt x="416" y="707"/>
                  </a:lnTo>
                  <a:lnTo>
                    <a:pt x="413" y="704"/>
                  </a:lnTo>
                  <a:lnTo>
                    <a:pt x="411" y="704"/>
                  </a:lnTo>
                  <a:lnTo>
                    <a:pt x="410" y="703"/>
                  </a:lnTo>
                  <a:lnTo>
                    <a:pt x="403" y="706"/>
                  </a:lnTo>
                  <a:lnTo>
                    <a:pt x="397" y="706"/>
                  </a:lnTo>
                  <a:lnTo>
                    <a:pt x="392" y="699"/>
                  </a:lnTo>
                  <a:lnTo>
                    <a:pt x="388" y="693"/>
                  </a:lnTo>
                  <a:lnTo>
                    <a:pt x="393" y="688"/>
                  </a:lnTo>
                  <a:lnTo>
                    <a:pt x="402" y="685"/>
                  </a:lnTo>
                  <a:lnTo>
                    <a:pt x="418" y="680"/>
                  </a:lnTo>
                  <a:lnTo>
                    <a:pt x="416" y="677"/>
                  </a:lnTo>
                  <a:lnTo>
                    <a:pt x="411" y="675"/>
                  </a:lnTo>
                  <a:lnTo>
                    <a:pt x="405" y="675"/>
                  </a:lnTo>
                  <a:lnTo>
                    <a:pt x="393" y="681"/>
                  </a:lnTo>
                  <a:lnTo>
                    <a:pt x="387" y="680"/>
                  </a:lnTo>
                  <a:lnTo>
                    <a:pt x="390" y="673"/>
                  </a:lnTo>
                  <a:lnTo>
                    <a:pt x="398" y="662"/>
                  </a:lnTo>
                  <a:lnTo>
                    <a:pt x="403" y="654"/>
                  </a:lnTo>
                  <a:lnTo>
                    <a:pt x="410" y="643"/>
                  </a:lnTo>
                  <a:lnTo>
                    <a:pt x="415" y="618"/>
                  </a:lnTo>
                  <a:lnTo>
                    <a:pt x="413" y="622"/>
                  </a:lnTo>
                  <a:lnTo>
                    <a:pt x="408" y="628"/>
                  </a:lnTo>
                  <a:lnTo>
                    <a:pt x="405" y="635"/>
                  </a:lnTo>
                  <a:lnTo>
                    <a:pt x="403" y="643"/>
                  </a:lnTo>
                  <a:lnTo>
                    <a:pt x="402" y="646"/>
                  </a:lnTo>
                  <a:lnTo>
                    <a:pt x="402" y="649"/>
                  </a:lnTo>
                  <a:lnTo>
                    <a:pt x="397" y="656"/>
                  </a:lnTo>
                  <a:lnTo>
                    <a:pt x="392" y="662"/>
                  </a:lnTo>
                  <a:lnTo>
                    <a:pt x="383" y="672"/>
                  </a:lnTo>
                  <a:lnTo>
                    <a:pt x="370" y="688"/>
                  </a:lnTo>
                  <a:lnTo>
                    <a:pt x="365" y="694"/>
                  </a:lnTo>
                  <a:lnTo>
                    <a:pt x="363" y="699"/>
                  </a:lnTo>
                  <a:lnTo>
                    <a:pt x="362" y="706"/>
                  </a:lnTo>
                  <a:lnTo>
                    <a:pt x="362" y="715"/>
                  </a:lnTo>
                  <a:lnTo>
                    <a:pt x="362" y="722"/>
                  </a:lnTo>
                  <a:lnTo>
                    <a:pt x="362" y="728"/>
                  </a:lnTo>
                  <a:lnTo>
                    <a:pt x="360" y="737"/>
                  </a:lnTo>
                  <a:lnTo>
                    <a:pt x="354" y="746"/>
                  </a:lnTo>
                  <a:lnTo>
                    <a:pt x="342" y="751"/>
                  </a:lnTo>
                  <a:lnTo>
                    <a:pt x="337" y="748"/>
                  </a:lnTo>
                  <a:lnTo>
                    <a:pt x="339" y="753"/>
                  </a:lnTo>
                  <a:lnTo>
                    <a:pt x="329" y="758"/>
                  </a:lnTo>
                  <a:lnTo>
                    <a:pt x="327" y="758"/>
                  </a:lnTo>
                  <a:lnTo>
                    <a:pt x="324" y="759"/>
                  </a:lnTo>
                  <a:lnTo>
                    <a:pt x="320" y="759"/>
                  </a:lnTo>
                  <a:lnTo>
                    <a:pt x="317" y="762"/>
                  </a:lnTo>
                  <a:lnTo>
                    <a:pt x="312" y="766"/>
                  </a:lnTo>
                  <a:lnTo>
                    <a:pt x="307" y="766"/>
                  </a:lnTo>
                  <a:lnTo>
                    <a:pt x="304" y="762"/>
                  </a:lnTo>
                  <a:lnTo>
                    <a:pt x="301" y="753"/>
                  </a:lnTo>
                  <a:lnTo>
                    <a:pt x="301" y="751"/>
                  </a:lnTo>
                  <a:lnTo>
                    <a:pt x="301" y="748"/>
                  </a:lnTo>
                  <a:lnTo>
                    <a:pt x="301" y="738"/>
                  </a:lnTo>
                  <a:lnTo>
                    <a:pt x="302" y="732"/>
                  </a:lnTo>
                  <a:lnTo>
                    <a:pt x="301" y="725"/>
                  </a:lnTo>
                  <a:lnTo>
                    <a:pt x="291" y="714"/>
                  </a:lnTo>
                  <a:lnTo>
                    <a:pt x="294" y="709"/>
                  </a:lnTo>
                  <a:lnTo>
                    <a:pt x="294" y="706"/>
                  </a:lnTo>
                  <a:lnTo>
                    <a:pt x="296" y="698"/>
                  </a:lnTo>
                  <a:lnTo>
                    <a:pt x="296" y="690"/>
                  </a:lnTo>
                  <a:lnTo>
                    <a:pt x="297" y="683"/>
                  </a:lnTo>
                  <a:lnTo>
                    <a:pt x="301" y="673"/>
                  </a:lnTo>
                  <a:lnTo>
                    <a:pt x="302" y="659"/>
                  </a:lnTo>
                  <a:lnTo>
                    <a:pt x="302" y="656"/>
                  </a:lnTo>
                  <a:lnTo>
                    <a:pt x="301" y="649"/>
                  </a:lnTo>
                  <a:lnTo>
                    <a:pt x="299" y="643"/>
                  </a:lnTo>
                  <a:lnTo>
                    <a:pt x="302" y="636"/>
                  </a:lnTo>
                  <a:lnTo>
                    <a:pt x="306" y="628"/>
                  </a:lnTo>
                  <a:lnTo>
                    <a:pt x="309" y="622"/>
                  </a:lnTo>
                  <a:lnTo>
                    <a:pt x="311" y="620"/>
                  </a:lnTo>
                  <a:lnTo>
                    <a:pt x="312" y="618"/>
                  </a:lnTo>
                  <a:lnTo>
                    <a:pt x="317" y="618"/>
                  </a:lnTo>
                  <a:lnTo>
                    <a:pt x="325" y="615"/>
                  </a:lnTo>
                  <a:lnTo>
                    <a:pt x="324" y="609"/>
                  </a:lnTo>
                  <a:lnTo>
                    <a:pt x="320" y="614"/>
                  </a:lnTo>
                  <a:lnTo>
                    <a:pt x="314" y="615"/>
                  </a:lnTo>
                  <a:lnTo>
                    <a:pt x="307" y="615"/>
                  </a:lnTo>
                  <a:lnTo>
                    <a:pt x="304" y="620"/>
                  </a:lnTo>
                  <a:lnTo>
                    <a:pt x="296" y="625"/>
                  </a:lnTo>
                  <a:lnTo>
                    <a:pt x="292" y="649"/>
                  </a:lnTo>
                  <a:lnTo>
                    <a:pt x="291" y="656"/>
                  </a:lnTo>
                  <a:lnTo>
                    <a:pt x="287" y="662"/>
                  </a:lnTo>
                  <a:lnTo>
                    <a:pt x="286" y="669"/>
                  </a:lnTo>
                  <a:lnTo>
                    <a:pt x="282" y="673"/>
                  </a:lnTo>
                  <a:lnTo>
                    <a:pt x="279" y="678"/>
                  </a:lnTo>
                  <a:lnTo>
                    <a:pt x="276" y="681"/>
                  </a:lnTo>
                  <a:lnTo>
                    <a:pt x="273" y="677"/>
                  </a:lnTo>
                  <a:lnTo>
                    <a:pt x="269" y="680"/>
                  </a:lnTo>
                  <a:lnTo>
                    <a:pt x="268" y="683"/>
                  </a:lnTo>
                  <a:lnTo>
                    <a:pt x="271" y="685"/>
                  </a:lnTo>
                  <a:lnTo>
                    <a:pt x="269" y="690"/>
                  </a:lnTo>
                  <a:lnTo>
                    <a:pt x="266" y="701"/>
                  </a:lnTo>
                  <a:lnTo>
                    <a:pt x="268" y="707"/>
                  </a:lnTo>
                  <a:lnTo>
                    <a:pt x="269" y="711"/>
                  </a:lnTo>
                  <a:lnTo>
                    <a:pt x="271" y="717"/>
                  </a:lnTo>
                  <a:lnTo>
                    <a:pt x="277" y="730"/>
                  </a:lnTo>
                  <a:lnTo>
                    <a:pt x="279" y="749"/>
                  </a:lnTo>
                  <a:lnTo>
                    <a:pt x="274" y="753"/>
                  </a:lnTo>
                  <a:lnTo>
                    <a:pt x="273" y="759"/>
                  </a:lnTo>
                  <a:lnTo>
                    <a:pt x="269" y="769"/>
                  </a:lnTo>
                  <a:lnTo>
                    <a:pt x="263" y="779"/>
                  </a:lnTo>
                  <a:lnTo>
                    <a:pt x="253" y="780"/>
                  </a:lnTo>
                  <a:lnTo>
                    <a:pt x="246" y="777"/>
                  </a:lnTo>
                  <a:lnTo>
                    <a:pt x="244" y="777"/>
                  </a:lnTo>
                  <a:lnTo>
                    <a:pt x="238" y="774"/>
                  </a:lnTo>
                  <a:lnTo>
                    <a:pt x="228" y="772"/>
                  </a:lnTo>
                  <a:lnTo>
                    <a:pt x="221" y="769"/>
                  </a:lnTo>
                  <a:lnTo>
                    <a:pt x="213" y="762"/>
                  </a:lnTo>
                  <a:lnTo>
                    <a:pt x="206" y="761"/>
                  </a:lnTo>
                  <a:lnTo>
                    <a:pt x="201" y="758"/>
                  </a:lnTo>
                  <a:lnTo>
                    <a:pt x="196" y="753"/>
                  </a:lnTo>
                  <a:lnTo>
                    <a:pt x="195" y="748"/>
                  </a:lnTo>
                  <a:lnTo>
                    <a:pt x="188" y="751"/>
                  </a:lnTo>
                  <a:lnTo>
                    <a:pt x="188" y="746"/>
                  </a:lnTo>
                  <a:lnTo>
                    <a:pt x="191" y="738"/>
                  </a:lnTo>
                  <a:lnTo>
                    <a:pt x="193" y="728"/>
                  </a:lnTo>
                  <a:lnTo>
                    <a:pt x="196" y="720"/>
                  </a:lnTo>
                  <a:lnTo>
                    <a:pt x="195" y="712"/>
                  </a:lnTo>
                  <a:lnTo>
                    <a:pt x="191" y="720"/>
                  </a:lnTo>
                  <a:lnTo>
                    <a:pt x="190" y="725"/>
                  </a:lnTo>
                  <a:lnTo>
                    <a:pt x="187" y="728"/>
                  </a:lnTo>
                  <a:lnTo>
                    <a:pt x="185" y="738"/>
                  </a:lnTo>
                  <a:lnTo>
                    <a:pt x="183" y="743"/>
                  </a:lnTo>
                  <a:lnTo>
                    <a:pt x="182" y="748"/>
                  </a:lnTo>
                  <a:lnTo>
                    <a:pt x="182" y="754"/>
                  </a:lnTo>
                  <a:lnTo>
                    <a:pt x="180" y="759"/>
                  </a:lnTo>
                  <a:lnTo>
                    <a:pt x="173" y="756"/>
                  </a:lnTo>
                  <a:lnTo>
                    <a:pt x="172" y="754"/>
                  </a:lnTo>
                  <a:lnTo>
                    <a:pt x="170" y="745"/>
                  </a:lnTo>
                  <a:lnTo>
                    <a:pt x="162" y="735"/>
                  </a:lnTo>
                  <a:lnTo>
                    <a:pt x="155" y="722"/>
                  </a:lnTo>
                  <a:lnTo>
                    <a:pt x="147" y="722"/>
                  </a:lnTo>
                  <a:lnTo>
                    <a:pt x="144" y="717"/>
                  </a:lnTo>
                  <a:lnTo>
                    <a:pt x="139" y="709"/>
                  </a:lnTo>
                  <a:lnTo>
                    <a:pt x="144" y="701"/>
                  </a:lnTo>
                  <a:lnTo>
                    <a:pt x="145" y="701"/>
                  </a:lnTo>
                  <a:lnTo>
                    <a:pt x="147" y="698"/>
                  </a:lnTo>
                  <a:lnTo>
                    <a:pt x="147" y="696"/>
                  </a:lnTo>
                  <a:lnTo>
                    <a:pt x="142" y="696"/>
                  </a:lnTo>
                  <a:lnTo>
                    <a:pt x="140" y="696"/>
                  </a:lnTo>
                  <a:lnTo>
                    <a:pt x="137" y="699"/>
                  </a:lnTo>
                  <a:lnTo>
                    <a:pt x="130" y="694"/>
                  </a:lnTo>
                  <a:lnTo>
                    <a:pt x="122" y="690"/>
                  </a:lnTo>
                  <a:lnTo>
                    <a:pt x="114" y="681"/>
                  </a:lnTo>
                  <a:lnTo>
                    <a:pt x="114" y="669"/>
                  </a:lnTo>
                  <a:lnTo>
                    <a:pt x="120" y="656"/>
                  </a:lnTo>
                  <a:lnTo>
                    <a:pt x="125" y="660"/>
                  </a:lnTo>
                  <a:lnTo>
                    <a:pt x="129" y="654"/>
                  </a:lnTo>
                  <a:lnTo>
                    <a:pt x="125" y="651"/>
                  </a:lnTo>
                  <a:lnTo>
                    <a:pt x="122" y="648"/>
                  </a:lnTo>
                  <a:lnTo>
                    <a:pt x="114" y="643"/>
                  </a:lnTo>
                  <a:lnTo>
                    <a:pt x="110" y="641"/>
                  </a:lnTo>
                  <a:lnTo>
                    <a:pt x="117" y="638"/>
                  </a:lnTo>
                  <a:lnTo>
                    <a:pt x="120" y="636"/>
                  </a:lnTo>
                  <a:lnTo>
                    <a:pt x="122" y="633"/>
                  </a:lnTo>
                  <a:lnTo>
                    <a:pt x="122" y="628"/>
                  </a:lnTo>
                  <a:lnTo>
                    <a:pt x="122" y="622"/>
                  </a:lnTo>
                  <a:lnTo>
                    <a:pt x="122" y="614"/>
                  </a:lnTo>
                  <a:lnTo>
                    <a:pt x="122" y="609"/>
                  </a:lnTo>
                  <a:lnTo>
                    <a:pt x="119" y="604"/>
                  </a:lnTo>
                  <a:lnTo>
                    <a:pt x="115" y="592"/>
                  </a:lnTo>
                  <a:lnTo>
                    <a:pt x="117" y="583"/>
                  </a:lnTo>
                  <a:lnTo>
                    <a:pt x="112" y="578"/>
                  </a:lnTo>
                  <a:lnTo>
                    <a:pt x="109" y="580"/>
                  </a:lnTo>
                  <a:lnTo>
                    <a:pt x="107" y="575"/>
                  </a:lnTo>
                  <a:lnTo>
                    <a:pt x="109" y="568"/>
                  </a:lnTo>
                  <a:lnTo>
                    <a:pt x="104" y="557"/>
                  </a:lnTo>
                  <a:lnTo>
                    <a:pt x="92" y="544"/>
                  </a:lnTo>
                  <a:lnTo>
                    <a:pt x="86" y="537"/>
                  </a:lnTo>
                  <a:lnTo>
                    <a:pt x="91" y="534"/>
                  </a:lnTo>
                  <a:lnTo>
                    <a:pt x="94" y="531"/>
                  </a:lnTo>
                  <a:lnTo>
                    <a:pt x="97" y="528"/>
                  </a:lnTo>
                  <a:lnTo>
                    <a:pt x="94" y="528"/>
                  </a:lnTo>
                  <a:lnTo>
                    <a:pt x="91" y="528"/>
                  </a:lnTo>
                  <a:lnTo>
                    <a:pt x="84" y="531"/>
                  </a:lnTo>
                  <a:lnTo>
                    <a:pt x="81" y="533"/>
                  </a:lnTo>
                  <a:lnTo>
                    <a:pt x="72" y="541"/>
                  </a:lnTo>
                  <a:lnTo>
                    <a:pt x="66" y="547"/>
                  </a:lnTo>
                  <a:lnTo>
                    <a:pt x="61" y="536"/>
                  </a:lnTo>
                  <a:lnTo>
                    <a:pt x="54" y="525"/>
                  </a:lnTo>
                  <a:lnTo>
                    <a:pt x="61" y="523"/>
                  </a:lnTo>
                  <a:lnTo>
                    <a:pt x="64" y="531"/>
                  </a:lnTo>
                  <a:lnTo>
                    <a:pt x="69" y="528"/>
                  </a:lnTo>
                  <a:lnTo>
                    <a:pt x="64" y="521"/>
                  </a:lnTo>
                  <a:lnTo>
                    <a:pt x="67" y="521"/>
                  </a:lnTo>
                  <a:lnTo>
                    <a:pt x="74" y="525"/>
                  </a:lnTo>
                  <a:lnTo>
                    <a:pt x="77" y="523"/>
                  </a:lnTo>
                  <a:lnTo>
                    <a:pt x="77" y="521"/>
                  </a:lnTo>
                  <a:lnTo>
                    <a:pt x="79" y="516"/>
                  </a:lnTo>
                  <a:lnTo>
                    <a:pt x="82" y="508"/>
                  </a:lnTo>
                  <a:lnTo>
                    <a:pt x="87" y="505"/>
                  </a:lnTo>
                  <a:lnTo>
                    <a:pt x="94" y="500"/>
                  </a:lnTo>
                  <a:lnTo>
                    <a:pt x="96" y="497"/>
                  </a:lnTo>
                  <a:lnTo>
                    <a:pt x="97" y="492"/>
                  </a:lnTo>
                  <a:lnTo>
                    <a:pt x="105" y="487"/>
                  </a:lnTo>
                  <a:lnTo>
                    <a:pt x="104" y="484"/>
                  </a:lnTo>
                  <a:lnTo>
                    <a:pt x="101" y="484"/>
                  </a:lnTo>
                  <a:lnTo>
                    <a:pt x="97" y="486"/>
                  </a:lnTo>
                  <a:lnTo>
                    <a:pt x="92" y="487"/>
                  </a:lnTo>
                  <a:lnTo>
                    <a:pt x="89" y="489"/>
                  </a:lnTo>
                  <a:lnTo>
                    <a:pt x="86" y="497"/>
                  </a:lnTo>
                  <a:lnTo>
                    <a:pt x="82" y="499"/>
                  </a:lnTo>
                  <a:lnTo>
                    <a:pt x="81" y="495"/>
                  </a:lnTo>
                  <a:lnTo>
                    <a:pt x="77" y="491"/>
                  </a:lnTo>
                  <a:lnTo>
                    <a:pt x="69" y="482"/>
                  </a:lnTo>
                  <a:lnTo>
                    <a:pt x="69" y="473"/>
                  </a:lnTo>
                  <a:lnTo>
                    <a:pt x="74" y="466"/>
                  </a:lnTo>
                  <a:lnTo>
                    <a:pt x="72" y="463"/>
                  </a:lnTo>
                  <a:lnTo>
                    <a:pt x="67" y="465"/>
                  </a:lnTo>
                  <a:lnTo>
                    <a:pt x="66" y="465"/>
                  </a:lnTo>
                  <a:lnTo>
                    <a:pt x="62" y="463"/>
                  </a:lnTo>
                  <a:lnTo>
                    <a:pt x="61" y="458"/>
                  </a:lnTo>
                  <a:lnTo>
                    <a:pt x="59" y="453"/>
                  </a:lnTo>
                  <a:lnTo>
                    <a:pt x="53" y="442"/>
                  </a:lnTo>
                  <a:lnTo>
                    <a:pt x="48" y="431"/>
                  </a:lnTo>
                  <a:lnTo>
                    <a:pt x="51" y="419"/>
                  </a:lnTo>
                  <a:lnTo>
                    <a:pt x="53" y="414"/>
                  </a:lnTo>
                  <a:lnTo>
                    <a:pt x="51" y="410"/>
                  </a:lnTo>
                  <a:lnTo>
                    <a:pt x="53" y="406"/>
                  </a:lnTo>
                  <a:lnTo>
                    <a:pt x="51" y="403"/>
                  </a:lnTo>
                  <a:lnTo>
                    <a:pt x="54" y="397"/>
                  </a:lnTo>
                  <a:lnTo>
                    <a:pt x="59" y="392"/>
                  </a:lnTo>
                  <a:lnTo>
                    <a:pt x="62" y="384"/>
                  </a:lnTo>
                  <a:lnTo>
                    <a:pt x="59" y="377"/>
                  </a:lnTo>
                  <a:lnTo>
                    <a:pt x="59" y="372"/>
                  </a:lnTo>
                  <a:lnTo>
                    <a:pt x="56" y="371"/>
                  </a:lnTo>
                  <a:lnTo>
                    <a:pt x="56" y="366"/>
                  </a:lnTo>
                  <a:lnTo>
                    <a:pt x="58" y="361"/>
                  </a:lnTo>
                  <a:lnTo>
                    <a:pt x="54" y="361"/>
                  </a:lnTo>
                  <a:lnTo>
                    <a:pt x="53" y="364"/>
                  </a:lnTo>
                  <a:lnTo>
                    <a:pt x="51" y="369"/>
                  </a:lnTo>
                  <a:lnTo>
                    <a:pt x="53" y="374"/>
                  </a:lnTo>
                  <a:lnTo>
                    <a:pt x="54" y="379"/>
                  </a:lnTo>
                  <a:lnTo>
                    <a:pt x="56" y="385"/>
                  </a:lnTo>
                  <a:lnTo>
                    <a:pt x="54" y="389"/>
                  </a:lnTo>
                  <a:lnTo>
                    <a:pt x="51" y="393"/>
                  </a:lnTo>
                  <a:lnTo>
                    <a:pt x="44" y="400"/>
                  </a:lnTo>
                  <a:lnTo>
                    <a:pt x="41" y="410"/>
                  </a:lnTo>
                  <a:lnTo>
                    <a:pt x="34" y="410"/>
                  </a:lnTo>
                  <a:lnTo>
                    <a:pt x="29" y="416"/>
                  </a:lnTo>
                  <a:lnTo>
                    <a:pt x="23" y="413"/>
                  </a:lnTo>
                  <a:lnTo>
                    <a:pt x="11" y="408"/>
                  </a:lnTo>
                  <a:lnTo>
                    <a:pt x="0" y="403"/>
                  </a:lnTo>
                  <a:lnTo>
                    <a:pt x="6" y="400"/>
                  </a:lnTo>
                  <a:lnTo>
                    <a:pt x="13" y="402"/>
                  </a:lnTo>
                  <a:lnTo>
                    <a:pt x="21" y="403"/>
                  </a:lnTo>
                  <a:lnTo>
                    <a:pt x="21" y="400"/>
                  </a:lnTo>
                  <a:lnTo>
                    <a:pt x="21" y="392"/>
                  </a:lnTo>
                  <a:lnTo>
                    <a:pt x="24" y="381"/>
                  </a:lnTo>
                  <a:lnTo>
                    <a:pt x="33" y="385"/>
                  </a:lnTo>
                  <a:lnTo>
                    <a:pt x="34" y="382"/>
                  </a:lnTo>
                  <a:lnTo>
                    <a:pt x="31" y="374"/>
                  </a:lnTo>
                  <a:lnTo>
                    <a:pt x="33" y="369"/>
                  </a:lnTo>
                  <a:lnTo>
                    <a:pt x="39" y="359"/>
                  </a:lnTo>
                  <a:lnTo>
                    <a:pt x="39" y="355"/>
                  </a:lnTo>
                  <a:lnTo>
                    <a:pt x="41" y="351"/>
                  </a:lnTo>
                  <a:lnTo>
                    <a:pt x="44" y="350"/>
                  </a:lnTo>
                  <a:lnTo>
                    <a:pt x="46" y="348"/>
                  </a:lnTo>
                  <a:lnTo>
                    <a:pt x="56" y="347"/>
                  </a:lnTo>
                  <a:lnTo>
                    <a:pt x="59" y="340"/>
                  </a:lnTo>
                  <a:lnTo>
                    <a:pt x="64" y="340"/>
                  </a:lnTo>
                  <a:lnTo>
                    <a:pt x="66" y="337"/>
                  </a:lnTo>
                  <a:lnTo>
                    <a:pt x="71" y="335"/>
                  </a:lnTo>
                  <a:lnTo>
                    <a:pt x="77" y="326"/>
                  </a:lnTo>
                  <a:lnTo>
                    <a:pt x="82" y="317"/>
                  </a:lnTo>
                  <a:lnTo>
                    <a:pt x="81" y="311"/>
                  </a:lnTo>
                  <a:lnTo>
                    <a:pt x="81" y="304"/>
                  </a:lnTo>
                  <a:lnTo>
                    <a:pt x="86" y="296"/>
                  </a:lnTo>
                  <a:lnTo>
                    <a:pt x="96" y="293"/>
                  </a:lnTo>
                  <a:lnTo>
                    <a:pt x="107" y="288"/>
                  </a:lnTo>
                  <a:lnTo>
                    <a:pt x="107" y="274"/>
                  </a:lnTo>
                  <a:lnTo>
                    <a:pt x="104" y="267"/>
                  </a:lnTo>
                  <a:lnTo>
                    <a:pt x="96" y="256"/>
                  </a:lnTo>
                  <a:lnTo>
                    <a:pt x="87" y="240"/>
                  </a:lnTo>
                  <a:lnTo>
                    <a:pt x="77" y="219"/>
                  </a:lnTo>
                  <a:lnTo>
                    <a:pt x="71" y="201"/>
                  </a:lnTo>
                  <a:lnTo>
                    <a:pt x="69" y="196"/>
                  </a:lnTo>
                  <a:lnTo>
                    <a:pt x="66" y="190"/>
                  </a:lnTo>
                  <a:lnTo>
                    <a:pt x="59" y="183"/>
                  </a:lnTo>
                  <a:lnTo>
                    <a:pt x="48" y="172"/>
                  </a:lnTo>
                  <a:lnTo>
                    <a:pt x="49" y="159"/>
                  </a:lnTo>
                  <a:lnTo>
                    <a:pt x="58" y="149"/>
                  </a:lnTo>
                  <a:lnTo>
                    <a:pt x="67" y="143"/>
                  </a:lnTo>
                  <a:lnTo>
                    <a:pt x="71" y="138"/>
                  </a:lnTo>
                  <a:lnTo>
                    <a:pt x="87" y="122"/>
                  </a:lnTo>
                  <a:lnTo>
                    <a:pt x="97" y="109"/>
                  </a:lnTo>
                  <a:lnTo>
                    <a:pt x="112" y="91"/>
                  </a:lnTo>
                  <a:lnTo>
                    <a:pt x="107" y="75"/>
                  </a:lnTo>
                  <a:lnTo>
                    <a:pt x="104" y="67"/>
                  </a:lnTo>
                  <a:lnTo>
                    <a:pt x="110" y="67"/>
                  </a:lnTo>
                  <a:lnTo>
                    <a:pt x="112" y="67"/>
                  </a:lnTo>
                  <a:lnTo>
                    <a:pt x="114" y="65"/>
                  </a:lnTo>
                  <a:lnTo>
                    <a:pt x="117" y="63"/>
                  </a:lnTo>
                  <a:lnTo>
                    <a:pt x="119" y="63"/>
                  </a:lnTo>
                  <a:lnTo>
                    <a:pt x="122" y="65"/>
                  </a:lnTo>
                  <a:lnTo>
                    <a:pt x="129" y="67"/>
                  </a:lnTo>
                  <a:lnTo>
                    <a:pt x="132" y="65"/>
                  </a:lnTo>
                  <a:lnTo>
                    <a:pt x="135" y="67"/>
                  </a:lnTo>
                  <a:lnTo>
                    <a:pt x="139" y="70"/>
                  </a:lnTo>
                  <a:lnTo>
                    <a:pt x="140" y="75"/>
                  </a:lnTo>
                  <a:lnTo>
                    <a:pt x="142" y="80"/>
                  </a:lnTo>
                  <a:lnTo>
                    <a:pt x="145" y="88"/>
                  </a:lnTo>
                  <a:lnTo>
                    <a:pt x="153" y="94"/>
                  </a:lnTo>
                  <a:lnTo>
                    <a:pt x="157" y="107"/>
                  </a:lnTo>
                  <a:lnTo>
                    <a:pt x="167" y="118"/>
                  </a:lnTo>
                  <a:lnTo>
                    <a:pt x="183" y="120"/>
                  </a:lnTo>
                  <a:lnTo>
                    <a:pt x="187" y="118"/>
                  </a:lnTo>
                  <a:lnTo>
                    <a:pt x="201" y="118"/>
                  </a:lnTo>
                  <a:lnTo>
                    <a:pt x="218" y="120"/>
                  </a:lnTo>
                  <a:lnTo>
                    <a:pt x="230" y="117"/>
                  </a:lnTo>
                  <a:lnTo>
                    <a:pt x="243" y="118"/>
                  </a:lnTo>
                  <a:lnTo>
                    <a:pt x="249" y="122"/>
                  </a:lnTo>
                  <a:lnTo>
                    <a:pt x="263" y="128"/>
                  </a:lnTo>
                  <a:lnTo>
                    <a:pt x="274" y="139"/>
                  </a:lnTo>
                  <a:lnTo>
                    <a:pt x="286" y="139"/>
                  </a:lnTo>
                  <a:lnTo>
                    <a:pt x="289" y="139"/>
                  </a:lnTo>
                  <a:lnTo>
                    <a:pt x="291" y="138"/>
                  </a:lnTo>
                  <a:lnTo>
                    <a:pt x="294" y="136"/>
                  </a:lnTo>
                  <a:lnTo>
                    <a:pt x="297" y="135"/>
                  </a:lnTo>
                  <a:lnTo>
                    <a:pt x="301" y="133"/>
                  </a:lnTo>
                  <a:lnTo>
                    <a:pt x="307" y="135"/>
                  </a:lnTo>
                  <a:lnTo>
                    <a:pt x="316" y="133"/>
                  </a:lnTo>
                  <a:lnTo>
                    <a:pt x="319" y="133"/>
                  </a:lnTo>
                  <a:lnTo>
                    <a:pt x="322" y="131"/>
                  </a:lnTo>
                  <a:lnTo>
                    <a:pt x="327" y="131"/>
                  </a:lnTo>
                  <a:lnTo>
                    <a:pt x="329" y="130"/>
                  </a:lnTo>
                  <a:lnTo>
                    <a:pt x="330" y="128"/>
                  </a:lnTo>
                  <a:lnTo>
                    <a:pt x="327" y="125"/>
                  </a:lnTo>
                  <a:lnTo>
                    <a:pt x="330" y="120"/>
                  </a:lnTo>
                  <a:lnTo>
                    <a:pt x="329" y="118"/>
                  </a:lnTo>
                  <a:lnTo>
                    <a:pt x="329" y="112"/>
                  </a:lnTo>
                  <a:lnTo>
                    <a:pt x="332" y="109"/>
                  </a:lnTo>
                  <a:lnTo>
                    <a:pt x="335" y="105"/>
                  </a:lnTo>
                  <a:lnTo>
                    <a:pt x="335" y="97"/>
                  </a:lnTo>
                  <a:lnTo>
                    <a:pt x="339" y="91"/>
                  </a:lnTo>
                  <a:lnTo>
                    <a:pt x="344" y="88"/>
                  </a:lnTo>
                  <a:lnTo>
                    <a:pt x="350" y="88"/>
                  </a:lnTo>
                  <a:lnTo>
                    <a:pt x="355" y="81"/>
                  </a:lnTo>
                  <a:lnTo>
                    <a:pt x="359" y="76"/>
                  </a:lnTo>
                  <a:lnTo>
                    <a:pt x="362" y="63"/>
                  </a:lnTo>
                  <a:lnTo>
                    <a:pt x="362" y="59"/>
                  </a:lnTo>
                  <a:lnTo>
                    <a:pt x="368" y="57"/>
                  </a:lnTo>
                  <a:lnTo>
                    <a:pt x="377" y="59"/>
                  </a:lnTo>
                  <a:lnTo>
                    <a:pt x="377" y="54"/>
                  </a:lnTo>
                  <a:lnTo>
                    <a:pt x="378" y="52"/>
                  </a:lnTo>
                  <a:lnTo>
                    <a:pt x="383" y="46"/>
                  </a:lnTo>
                  <a:lnTo>
                    <a:pt x="392" y="46"/>
                  </a:lnTo>
                  <a:lnTo>
                    <a:pt x="390" y="39"/>
                  </a:lnTo>
                  <a:lnTo>
                    <a:pt x="395" y="37"/>
                  </a:lnTo>
                  <a:lnTo>
                    <a:pt x="393" y="34"/>
                  </a:lnTo>
                  <a:lnTo>
                    <a:pt x="398" y="28"/>
                  </a:lnTo>
                  <a:lnTo>
                    <a:pt x="402" y="25"/>
                  </a:lnTo>
                  <a:lnTo>
                    <a:pt x="402" y="20"/>
                  </a:lnTo>
                  <a:lnTo>
                    <a:pt x="400" y="18"/>
                  </a:lnTo>
                  <a:lnTo>
                    <a:pt x="405" y="13"/>
                  </a:lnTo>
                  <a:lnTo>
                    <a:pt x="411" y="10"/>
                  </a:lnTo>
                  <a:lnTo>
                    <a:pt x="421" y="8"/>
                  </a:lnTo>
                  <a:lnTo>
                    <a:pt x="430" y="8"/>
                  </a:lnTo>
                  <a:lnTo>
                    <a:pt x="440" y="10"/>
                  </a:lnTo>
                  <a:lnTo>
                    <a:pt x="459" y="8"/>
                  </a:lnTo>
                  <a:lnTo>
                    <a:pt x="474" y="7"/>
                  </a:lnTo>
                  <a:lnTo>
                    <a:pt x="479" y="7"/>
                  </a:lnTo>
                  <a:lnTo>
                    <a:pt x="499" y="8"/>
                  </a:lnTo>
                  <a:lnTo>
                    <a:pt x="509" y="8"/>
                  </a:lnTo>
                  <a:lnTo>
                    <a:pt x="521" y="8"/>
                  </a:lnTo>
                  <a:lnTo>
                    <a:pt x="534" y="0"/>
                  </a:lnTo>
                  <a:lnTo>
                    <a:pt x="542" y="5"/>
                  </a:lnTo>
                  <a:lnTo>
                    <a:pt x="550" y="15"/>
                  </a:lnTo>
                  <a:lnTo>
                    <a:pt x="565" y="29"/>
                  </a:lnTo>
                  <a:lnTo>
                    <a:pt x="557" y="41"/>
                  </a:lnTo>
                  <a:lnTo>
                    <a:pt x="552" y="52"/>
                  </a:lnTo>
                  <a:lnTo>
                    <a:pt x="549" y="60"/>
                  </a:lnTo>
                  <a:lnTo>
                    <a:pt x="547" y="63"/>
                  </a:lnTo>
                  <a:lnTo>
                    <a:pt x="550" y="71"/>
                  </a:lnTo>
                  <a:lnTo>
                    <a:pt x="550" y="84"/>
                  </a:lnTo>
                  <a:lnTo>
                    <a:pt x="544" y="97"/>
                  </a:lnTo>
                  <a:lnTo>
                    <a:pt x="544" y="115"/>
                  </a:lnTo>
                  <a:lnTo>
                    <a:pt x="545" y="130"/>
                  </a:lnTo>
                  <a:lnTo>
                    <a:pt x="549" y="141"/>
                  </a:lnTo>
                  <a:lnTo>
                    <a:pt x="549" y="151"/>
                  </a:lnTo>
                  <a:lnTo>
                    <a:pt x="552" y="157"/>
                  </a:lnTo>
                  <a:lnTo>
                    <a:pt x="557" y="159"/>
                  </a:lnTo>
                  <a:lnTo>
                    <a:pt x="559" y="164"/>
                  </a:lnTo>
                  <a:lnTo>
                    <a:pt x="565" y="177"/>
                  </a:lnTo>
                  <a:lnTo>
                    <a:pt x="565" y="185"/>
                  </a:lnTo>
                  <a:lnTo>
                    <a:pt x="569" y="196"/>
                  </a:lnTo>
                  <a:lnTo>
                    <a:pt x="570" y="201"/>
                  </a:lnTo>
                  <a:lnTo>
                    <a:pt x="572" y="206"/>
                  </a:lnTo>
                  <a:lnTo>
                    <a:pt x="575" y="217"/>
                  </a:lnTo>
                  <a:lnTo>
                    <a:pt x="583" y="227"/>
                  </a:lnTo>
                  <a:lnTo>
                    <a:pt x="582" y="235"/>
                  </a:lnTo>
                  <a:lnTo>
                    <a:pt x="582" y="238"/>
                  </a:lnTo>
                  <a:lnTo>
                    <a:pt x="582" y="243"/>
                  </a:lnTo>
                  <a:lnTo>
                    <a:pt x="585" y="256"/>
                  </a:lnTo>
                  <a:lnTo>
                    <a:pt x="593" y="261"/>
                  </a:lnTo>
                  <a:lnTo>
                    <a:pt x="597" y="261"/>
                  </a:lnTo>
                  <a:lnTo>
                    <a:pt x="597" y="267"/>
                  </a:lnTo>
                  <a:lnTo>
                    <a:pt x="602" y="275"/>
                  </a:lnTo>
                  <a:lnTo>
                    <a:pt x="602" y="282"/>
                  </a:lnTo>
                  <a:lnTo>
                    <a:pt x="600" y="293"/>
                  </a:lnTo>
                  <a:lnTo>
                    <a:pt x="603" y="298"/>
                  </a:lnTo>
                  <a:lnTo>
                    <a:pt x="602" y="308"/>
                  </a:lnTo>
                  <a:lnTo>
                    <a:pt x="603" y="316"/>
                  </a:lnTo>
                  <a:lnTo>
                    <a:pt x="603" y="322"/>
                  </a:lnTo>
                  <a:lnTo>
                    <a:pt x="607" y="326"/>
                  </a:lnTo>
                  <a:lnTo>
                    <a:pt x="612" y="330"/>
                  </a:lnTo>
                  <a:lnTo>
                    <a:pt x="615" y="334"/>
                  </a:lnTo>
                  <a:lnTo>
                    <a:pt x="618" y="334"/>
                  </a:lnTo>
                  <a:lnTo>
                    <a:pt x="625" y="342"/>
                  </a:lnTo>
                  <a:lnTo>
                    <a:pt x="631" y="348"/>
                  </a:lnTo>
                  <a:lnTo>
                    <a:pt x="635" y="356"/>
                  </a:lnTo>
                  <a:lnTo>
                    <a:pt x="635" y="368"/>
                  </a:lnTo>
                  <a:lnTo>
                    <a:pt x="631" y="376"/>
                  </a:lnTo>
                  <a:lnTo>
                    <a:pt x="630" y="379"/>
                  </a:lnTo>
                  <a:lnTo>
                    <a:pt x="626" y="382"/>
                  </a:lnTo>
                  <a:lnTo>
                    <a:pt x="620" y="385"/>
                  </a:lnTo>
                  <a:lnTo>
                    <a:pt x="610" y="385"/>
                  </a:lnTo>
                  <a:lnTo>
                    <a:pt x="605" y="385"/>
                  </a:lnTo>
                  <a:lnTo>
                    <a:pt x="605" y="389"/>
                  </a:lnTo>
                  <a:lnTo>
                    <a:pt x="605" y="392"/>
                  </a:lnTo>
                  <a:lnTo>
                    <a:pt x="610" y="398"/>
                  </a:lnTo>
                  <a:lnTo>
                    <a:pt x="613" y="403"/>
                  </a:lnTo>
                  <a:lnTo>
                    <a:pt x="618" y="406"/>
                  </a:lnTo>
                  <a:lnTo>
                    <a:pt x="626" y="411"/>
                  </a:lnTo>
                  <a:lnTo>
                    <a:pt x="628" y="419"/>
                  </a:lnTo>
                  <a:lnTo>
                    <a:pt x="623" y="431"/>
                  </a:lnTo>
                  <a:lnTo>
                    <a:pt x="618" y="436"/>
                  </a:lnTo>
                  <a:lnTo>
                    <a:pt x="615" y="436"/>
                  </a:lnTo>
                  <a:lnTo>
                    <a:pt x="612" y="437"/>
                  </a:lnTo>
                  <a:lnTo>
                    <a:pt x="608" y="440"/>
                  </a:lnTo>
                  <a:lnTo>
                    <a:pt x="612" y="447"/>
                  </a:lnTo>
                  <a:lnTo>
                    <a:pt x="613" y="450"/>
                  </a:lnTo>
                  <a:lnTo>
                    <a:pt x="621" y="457"/>
                  </a:lnTo>
                  <a:lnTo>
                    <a:pt x="630" y="466"/>
                  </a:lnTo>
                  <a:lnTo>
                    <a:pt x="633" y="471"/>
                  </a:lnTo>
                  <a:lnTo>
                    <a:pt x="635" y="476"/>
                  </a:lnTo>
                  <a:lnTo>
                    <a:pt x="640" y="481"/>
                  </a:lnTo>
                  <a:lnTo>
                    <a:pt x="648" y="482"/>
                  </a:lnTo>
                  <a:lnTo>
                    <a:pt x="655" y="484"/>
                  </a:lnTo>
                  <a:lnTo>
                    <a:pt x="655" y="494"/>
                  </a:lnTo>
                  <a:lnTo>
                    <a:pt x="655" y="500"/>
                  </a:lnTo>
                  <a:lnTo>
                    <a:pt x="650" y="508"/>
                  </a:lnTo>
                  <a:lnTo>
                    <a:pt x="643" y="512"/>
                  </a:lnTo>
                  <a:lnTo>
                    <a:pt x="638" y="515"/>
                  </a:lnTo>
                  <a:lnTo>
                    <a:pt x="640" y="525"/>
                  </a:lnTo>
                  <a:lnTo>
                    <a:pt x="638" y="528"/>
                  </a:lnTo>
                  <a:lnTo>
                    <a:pt x="641" y="536"/>
                  </a:lnTo>
                  <a:lnTo>
                    <a:pt x="653" y="539"/>
                  </a:lnTo>
                  <a:lnTo>
                    <a:pt x="663" y="546"/>
                  </a:lnTo>
                  <a:lnTo>
                    <a:pt x="666" y="550"/>
                  </a:lnTo>
                  <a:lnTo>
                    <a:pt x="669" y="559"/>
                  </a:lnTo>
                  <a:lnTo>
                    <a:pt x="671" y="573"/>
                  </a:lnTo>
                  <a:lnTo>
                    <a:pt x="673" y="583"/>
                  </a:lnTo>
                  <a:lnTo>
                    <a:pt x="679" y="591"/>
                  </a:lnTo>
                  <a:lnTo>
                    <a:pt x="681" y="601"/>
                  </a:lnTo>
                  <a:lnTo>
                    <a:pt x="681" y="604"/>
                  </a:lnTo>
                  <a:lnTo>
                    <a:pt x="691" y="618"/>
                  </a:lnTo>
                  <a:lnTo>
                    <a:pt x="696" y="625"/>
                  </a:lnTo>
                  <a:lnTo>
                    <a:pt x="699" y="630"/>
                  </a:lnTo>
                  <a:lnTo>
                    <a:pt x="701" y="631"/>
                  </a:lnTo>
                  <a:lnTo>
                    <a:pt x="707" y="636"/>
                  </a:lnTo>
                  <a:lnTo>
                    <a:pt x="704" y="651"/>
                  </a:lnTo>
                  <a:lnTo>
                    <a:pt x="699" y="672"/>
                  </a:lnTo>
                  <a:lnTo>
                    <a:pt x="704" y="680"/>
                  </a:lnTo>
                  <a:lnTo>
                    <a:pt x="716" y="690"/>
                  </a:lnTo>
                  <a:lnTo>
                    <a:pt x="722" y="696"/>
                  </a:lnTo>
                  <a:lnTo>
                    <a:pt x="726" y="70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17" name="Freeform 318"/>
            <p:cNvSpPr>
              <a:spLocks/>
            </p:cNvSpPr>
            <p:nvPr/>
          </p:nvSpPr>
          <p:spPr bwMode="auto">
            <a:xfrm>
              <a:off x="1952625" y="11849895"/>
              <a:ext cx="325438" cy="255588"/>
            </a:xfrm>
            <a:custGeom>
              <a:avLst/>
              <a:gdLst>
                <a:gd name="T0" fmla="*/ 269 w 408"/>
                <a:gd name="T1" fmla="*/ 11 h 322"/>
                <a:gd name="T2" fmla="*/ 278 w 408"/>
                <a:gd name="T3" fmla="*/ 33 h 322"/>
                <a:gd name="T4" fmla="*/ 294 w 408"/>
                <a:gd name="T5" fmla="*/ 52 h 322"/>
                <a:gd name="T6" fmla="*/ 306 w 408"/>
                <a:gd name="T7" fmla="*/ 58 h 322"/>
                <a:gd name="T8" fmla="*/ 314 w 408"/>
                <a:gd name="T9" fmla="*/ 83 h 322"/>
                <a:gd name="T10" fmla="*/ 306 w 408"/>
                <a:gd name="T11" fmla="*/ 118 h 322"/>
                <a:gd name="T12" fmla="*/ 316 w 408"/>
                <a:gd name="T13" fmla="*/ 144 h 322"/>
                <a:gd name="T14" fmla="*/ 324 w 408"/>
                <a:gd name="T15" fmla="*/ 165 h 322"/>
                <a:gd name="T16" fmla="*/ 331 w 408"/>
                <a:gd name="T17" fmla="*/ 175 h 322"/>
                <a:gd name="T18" fmla="*/ 337 w 408"/>
                <a:gd name="T19" fmla="*/ 211 h 322"/>
                <a:gd name="T20" fmla="*/ 362 w 408"/>
                <a:gd name="T21" fmla="*/ 248 h 322"/>
                <a:gd name="T22" fmla="*/ 388 w 408"/>
                <a:gd name="T23" fmla="*/ 270 h 322"/>
                <a:gd name="T24" fmla="*/ 402 w 408"/>
                <a:gd name="T25" fmla="*/ 278 h 322"/>
                <a:gd name="T26" fmla="*/ 408 w 408"/>
                <a:gd name="T27" fmla="*/ 285 h 322"/>
                <a:gd name="T28" fmla="*/ 400 w 408"/>
                <a:gd name="T29" fmla="*/ 303 h 322"/>
                <a:gd name="T30" fmla="*/ 380 w 408"/>
                <a:gd name="T31" fmla="*/ 321 h 322"/>
                <a:gd name="T32" fmla="*/ 357 w 408"/>
                <a:gd name="T33" fmla="*/ 311 h 322"/>
                <a:gd name="T34" fmla="*/ 327 w 408"/>
                <a:gd name="T35" fmla="*/ 298 h 322"/>
                <a:gd name="T36" fmla="*/ 314 w 408"/>
                <a:gd name="T37" fmla="*/ 274 h 322"/>
                <a:gd name="T38" fmla="*/ 286 w 408"/>
                <a:gd name="T39" fmla="*/ 282 h 322"/>
                <a:gd name="T40" fmla="*/ 261 w 408"/>
                <a:gd name="T41" fmla="*/ 293 h 322"/>
                <a:gd name="T42" fmla="*/ 246 w 408"/>
                <a:gd name="T43" fmla="*/ 301 h 322"/>
                <a:gd name="T44" fmla="*/ 233 w 408"/>
                <a:gd name="T45" fmla="*/ 314 h 322"/>
                <a:gd name="T46" fmla="*/ 202 w 408"/>
                <a:gd name="T47" fmla="*/ 301 h 322"/>
                <a:gd name="T48" fmla="*/ 187 w 408"/>
                <a:gd name="T49" fmla="*/ 283 h 322"/>
                <a:gd name="T50" fmla="*/ 160 w 408"/>
                <a:gd name="T51" fmla="*/ 264 h 322"/>
                <a:gd name="T52" fmla="*/ 140 w 408"/>
                <a:gd name="T53" fmla="*/ 251 h 322"/>
                <a:gd name="T54" fmla="*/ 116 w 408"/>
                <a:gd name="T55" fmla="*/ 248 h 322"/>
                <a:gd name="T56" fmla="*/ 111 w 408"/>
                <a:gd name="T57" fmla="*/ 246 h 322"/>
                <a:gd name="T58" fmla="*/ 97 w 408"/>
                <a:gd name="T59" fmla="*/ 240 h 322"/>
                <a:gd name="T60" fmla="*/ 99 w 408"/>
                <a:gd name="T61" fmla="*/ 219 h 322"/>
                <a:gd name="T62" fmla="*/ 107 w 408"/>
                <a:gd name="T63" fmla="*/ 198 h 322"/>
                <a:gd name="T64" fmla="*/ 99 w 408"/>
                <a:gd name="T65" fmla="*/ 194 h 322"/>
                <a:gd name="T66" fmla="*/ 94 w 408"/>
                <a:gd name="T67" fmla="*/ 196 h 322"/>
                <a:gd name="T68" fmla="*/ 97 w 408"/>
                <a:gd name="T69" fmla="*/ 206 h 322"/>
                <a:gd name="T70" fmla="*/ 97 w 408"/>
                <a:gd name="T71" fmla="*/ 220 h 322"/>
                <a:gd name="T72" fmla="*/ 86 w 408"/>
                <a:gd name="T73" fmla="*/ 241 h 322"/>
                <a:gd name="T74" fmla="*/ 63 w 408"/>
                <a:gd name="T75" fmla="*/ 241 h 322"/>
                <a:gd name="T76" fmla="*/ 64 w 408"/>
                <a:gd name="T77" fmla="*/ 212 h 322"/>
                <a:gd name="T78" fmla="*/ 74 w 408"/>
                <a:gd name="T79" fmla="*/ 207 h 322"/>
                <a:gd name="T80" fmla="*/ 58 w 408"/>
                <a:gd name="T81" fmla="*/ 206 h 322"/>
                <a:gd name="T82" fmla="*/ 49 w 408"/>
                <a:gd name="T83" fmla="*/ 196 h 322"/>
                <a:gd name="T84" fmla="*/ 56 w 408"/>
                <a:gd name="T85" fmla="*/ 212 h 322"/>
                <a:gd name="T86" fmla="*/ 53 w 408"/>
                <a:gd name="T87" fmla="*/ 230 h 322"/>
                <a:gd name="T88" fmla="*/ 33 w 408"/>
                <a:gd name="T89" fmla="*/ 249 h 322"/>
                <a:gd name="T90" fmla="*/ 15 w 408"/>
                <a:gd name="T91" fmla="*/ 259 h 322"/>
                <a:gd name="T92" fmla="*/ 16 w 408"/>
                <a:gd name="T93" fmla="*/ 223 h 322"/>
                <a:gd name="T94" fmla="*/ 8 w 408"/>
                <a:gd name="T95" fmla="*/ 217 h 322"/>
                <a:gd name="T96" fmla="*/ 6 w 408"/>
                <a:gd name="T97" fmla="*/ 193 h 322"/>
                <a:gd name="T98" fmla="*/ 25 w 408"/>
                <a:gd name="T99" fmla="*/ 180 h 322"/>
                <a:gd name="T100" fmla="*/ 15 w 408"/>
                <a:gd name="T101" fmla="*/ 168 h 322"/>
                <a:gd name="T102" fmla="*/ 0 w 408"/>
                <a:gd name="T103" fmla="*/ 155 h 322"/>
                <a:gd name="T104" fmla="*/ 16 w 408"/>
                <a:gd name="T105" fmla="*/ 152 h 322"/>
                <a:gd name="T106" fmla="*/ 13 w 408"/>
                <a:gd name="T107" fmla="*/ 14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08" h="322">
                  <a:moveTo>
                    <a:pt x="268" y="0"/>
                  </a:moveTo>
                  <a:lnTo>
                    <a:pt x="268" y="5"/>
                  </a:lnTo>
                  <a:lnTo>
                    <a:pt x="269" y="11"/>
                  </a:lnTo>
                  <a:lnTo>
                    <a:pt x="273" y="16"/>
                  </a:lnTo>
                  <a:lnTo>
                    <a:pt x="276" y="21"/>
                  </a:lnTo>
                  <a:lnTo>
                    <a:pt x="278" y="33"/>
                  </a:lnTo>
                  <a:lnTo>
                    <a:pt x="288" y="37"/>
                  </a:lnTo>
                  <a:lnTo>
                    <a:pt x="292" y="47"/>
                  </a:lnTo>
                  <a:lnTo>
                    <a:pt x="294" y="52"/>
                  </a:lnTo>
                  <a:lnTo>
                    <a:pt x="301" y="57"/>
                  </a:lnTo>
                  <a:lnTo>
                    <a:pt x="302" y="58"/>
                  </a:lnTo>
                  <a:lnTo>
                    <a:pt x="306" y="58"/>
                  </a:lnTo>
                  <a:lnTo>
                    <a:pt x="311" y="60"/>
                  </a:lnTo>
                  <a:lnTo>
                    <a:pt x="311" y="71"/>
                  </a:lnTo>
                  <a:lnTo>
                    <a:pt x="314" y="83"/>
                  </a:lnTo>
                  <a:lnTo>
                    <a:pt x="316" y="96"/>
                  </a:lnTo>
                  <a:lnTo>
                    <a:pt x="309" y="107"/>
                  </a:lnTo>
                  <a:lnTo>
                    <a:pt x="306" y="118"/>
                  </a:lnTo>
                  <a:lnTo>
                    <a:pt x="306" y="125"/>
                  </a:lnTo>
                  <a:lnTo>
                    <a:pt x="309" y="131"/>
                  </a:lnTo>
                  <a:lnTo>
                    <a:pt x="316" y="144"/>
                  </a:lnTo>
                  <a:lnTo>
                    <a:pt x="317" y="154"/>
                  </a:lnTo>
                  <a:lnTo>
                    <a:pt x="319" y="160"/>
                  </a:lnTo>
                  <a:lnTo>
                    <a:pt x="324" y="165"/>
                  </a:lnTo>
                  <a:lnTo>
                    <a:pt x="329" y="168"/>
                  </a:lnTo>
                  <a:lnTo>
                    <a:pt x="331" y="172"/>
                  </a:lnTo>
                  <a:lnTo>
                    <a:pt x="331" y="175"/>
                  </a:lnTo>
                  <a:lnTo>
                    <a:pt x="329" y="188"/>
                  </a:lnTo>
                  <a:lnTo>
                    <a:pt x="331" y="196"/>
                  </a:lnTo>
                  <a:lnTo>
                    <a:pt x="337" y="211"/>
                  </a:lnTo>
                  <a:lnTo>
                    <a:pt x="345" y="223"/>
                  </a:lnTo>
                  <a:lnTo>
                    <a:pt x="355" y="241"/>
                  </a:lnTo>
                  <a:lnTo>
                    <a:pt x="362" y="248"/>
                  </a:lnTo>
                  <a:lnTo>
                    <a:pt x="370" y="259"/>
                  </a:lnTo>
                  <a:lnTo>
                    <a:pt x="378" y="267"/>
                  </a:lnTo>
                  <a:lnTo>
                    <a:pt x="388" y="270"/>
                  </a:lnTo>
                  <a:lnTo>
                    <a:pt x="395" y="272"/>
                  </a:lnTo>
                  <a:lnTo>
                    <a:pt x="400" y="277"/>
                  </a:lnTo>
                  <a:lnTo>
                    <a:pt x="402" y="278"/>
                  </a:lnTo>
                  <a:lnTo>
                    <a:pt x="405" y="280"/>
                  </a:lnTo>
                  <a:lnTo>
                    <a:pt x="407" y="283"/>
                  </a:lnTo>
                  <a:lnTo>
                    <a:pt x="408" y="285"/>
                  </a:lnTo>
                  <a:lnTo>
                    <a:pt x="403" y="291"/>
                  </a:lnTo>
                  <a:lnTo>
                    <a:pt x="403" y="296"/>
                  </a:lnTo>
                  <a:lnTo>
                    <a:pt x="400" y="303"/>
                  </a:lnTo>
                  <a:lnTo>
                    <a:pt x="397" y="309"/>
                  </a:lnTo>
                  <a:lnTo>
                    <a:pt x="390" y="316"/>
                  </a:lnTo>
                  <a:lnTo>
                    <a:pt x="380" y="321"/>
                  </a:lnTo>
                  <a:lnTo>
                    <a:pt x="370" y="322"/>
                  </a:lnTo>
                  <a:lnTo>
                    <a:pt x="369" y="322"/>
                  </a:lnTo>
                  <a:lnTo>
                    <a:pt x="357" y="311"/>
                  </a:lnTo>
                  <a:lnTo>
                    <a:pt x="344" y="304"/>
                  </a:lnTo>
                  <a:lnTo>
                    <a:pt x="335" y="298"/>
                  </a:lnTo>
                  <a:lnTo>
                    <a:pt x="327" y="298"/>
                  </a:lnTo>
                  <a:lnTo>
                    <a:pt x="327" y="288"/>
                  </a:lnTo>
                  <a:lnTo>
                    <a:pt x="321" y="282"/>
                  </a:lnTo>
                  <a:lnTo>
                    <a:pt x="314" y="274"/>
                  </a:lnTo>
                  <a:lnTo>
                    <a:pt x="306" y="278"/>
                  </a:lnTo>
                  <a:lnTo>
                    <a:pt x="289" y="280"/>
                  </a:lnTo>
                  <a:lnTo>
                    <a:pt x="286" y="282"/>
                  </a:lnTo>
                  <a:lnTo>
                    <a:pt x="274" y="282"/>
                  </a:lnTo>
                  <a:lnTo>
                    <a:pt x="266" y="283"/>
                  </a:lnTo>
                  <a:lnTo>
                    <a:pt x="261" y="293"/>
                  </a:lnTo>
                  <a:lnTo>
                    <a:pt x="254" y="300"/>
                  </a:lnTo>
                  <a:lnTo>
                    <a:pt x="248" y="300"/>
                  </a:lnTo>
                  <a:lnTo>
                    <a:pt x="246" y="301"/>
                  </a:lnTo>
                  <a:lnTo>
                    <a:pt x="241" y="303"/>
                  </a:lnTo>
                  <a:lnTo>
                    <a:pt x="238" y="308"/>
                  </a:lnTo>
                  <a:lnTo>
                    <a:pt x="233" y="314"/>
                  </a:lnTo>
                  <a:lnTo>
                    <a:pt x="221" y="314"/>
                  </a:lnTo>
                  <a:lnTo>
                    <a:pt x="211" y="308"/>
                  </a:lnTo>
                  <a:lnTo>
                    <a:pt x="202" y="301"/>
                  </a:lnTo>
                  <a:lnTo>
                    <a:pt x="198" y="296"/>
                  </a:lnTo>
                  <a:lnTo>
                    <a:pt x="195" y="288"/>
                  </a:lnTo>
                  <a:lnTo>
                    <a:pt x="187" y="283"/>
                  </a:lnTo>
                  <a:lnTo>
                    <a:pt x="177" y="275"/>
                  </a:lnTo>
                  <a:lnTo>
                    <a:pt x="172" y="269"/>
                  </a:lnTo>
                  <a:lnTo>
                    <a:pt x="160" y="264"/>
                  </a:lnTo>
                  <a:lnTo>
                    <a:pt x="150" y="259"/>
                  </a:lnTo>
                  <a:lnTo>
                    <a:pt x="147" y="253"/>
                  </a:lnTo>
                  <a:lnTo>
                    <a:pt x="140" y="251"/>
                  </a:lnTo>
                  <a:lnTo>
                    <a:pt x="122" y="253"/>
                  </a:lnTo>
                  <a:lnTo>
                    <a:pt x="120" y="249"/>
                  </a:lnTo>
                  <a:lnTo>
                    <a:pt x="116" y="248"/>
                  </a:lnTo>
                  <a:lnTo>
                    <a:pt x="116" y="241"/>
                  </a:lnTo>
                  <a:lnTo>
                    <a:pt x="112" y="240"/>
                  </a:lnTo>
                  <a:lnTo>
                    <a:pt x="111" y="246"/>
                  </a:lnTo>
                  <a:lnTo>
                    <a:pt x="106" y="246"/>
                  </a:lnTo>
                  <a:lnTo>
                    <a:pt x="102" y="243"/>
                  </a:lnTo>
                  <a:lnTo>
                    <a:pt x="97" y="240"/>
                  </a:lnTo>
                  <a:lnTo>
                    <a:pt x="96" y="233"/>
                  </a:lnTo>
                  <a:lnTo>
                    <a:pt x="97" y="227"/>
                  </a:lnTo>
                  <a:lnTo>
                    <a:pt x="99" y="219"/>
                  </a:lnTo>
                  <a:lnTo>
                    <a:pt x="99" y="207"/>
                  </a:lnTo>
                  <a:lnTo>
                    <a:pt x="106" y="201"/>
                  </a:lnTo>
                  <a:lnTo>
                    <a:pt x="107" y="198"/>
                  </a:lnTo>
                  <a:lnTo>
                    <a:pt x="106" y="198"/>
                  </a:lnTo>
                  <a:lnTo>
                    <a:pt x="102" y="196"/>
                  </a:lnTo>
                  <a:lnTo>
                    <a:pt x="99" y="194"/>
                  </a:lnTo>
                  <a:lnTo>
                    <a:pt x="96" y="194"/>
                  </a:lnTo>
                  <a:lnTo>
                    <a:pt x="92" y="194"/>
                  </a:lnTo>
                  <a:lnTo>
                    <a:pt x="94" y="196"/>
                  </a:lnTo>
                  <a:lnTo>
                    <a:pt x="99" y="199"/>
                  </a:lnTo>
                  <a:lnTo>
                    <a:pt x="97" y="204"/>
                  </a:lnTo>
                  <a:lnTo>
                    <a:pt x="97" y="206"/>
                  </a:lnTo>
                  <a:lnTo>
                    <a:pt x="96" y="207"/>
                  </a:lnTo>
                  <a:lnTo>
                    <a:pt x="97" y="215"/>
                  </a:lnTo>
                  <a:lnTo>
                    <a:pt x="97" y="220"/>
                  </a:lnTo>
                  <a:lnTo>
                    <a:pt x="96" y="227"/>
                  </a:lnTo>
                  <a:lnTo>
                    <a:pt x="92" y="235"/>
                  </a:lnTo>
                  <a:lnTo>
                    <a:pt x="86" y="241"/>
                  </a:lnTo>
                  <a:lnTo>
                    <a:pt x="74" y="248"/>
                  </a:lnTo>
                  <a:lnTo>
                    <a:pt x="66" y="241"/>
                  </a:lnTo>
                  <a:lnTo>
                    <a:pt x="63" y="241"/>
                  </a:lnTo>
                  <a:lnTo>
                    <a:pt x="59" y="230"/>
                  </a:lnTo>
                  <a:lnTo>
                    <a:pt x="59" y="220"/>
                  </a:lnTo>
                  <a:lnTo>
                    <a:pt x="64" y="212"/>
                  </a:lnTo>
                  <a:lnTo>
                    <a:pt x="73" y="212"/>
                  </a:lnTo>
                  <a:lnTo>
                    <a:pt x="79" y="207"/>
                  </a:lnTo>
                  <a:lnTo>
                    <a:pt x="74" y="207"/>
                  </a:lnTo>
                  <a:lnTo>
                    <a:pt x="69" y="209"/>
                  </a:lnTo>
                  <a:lnTo>
                    <a:pt x="63" y="207"/>
                  </a:lnTo>
                  <a:lnTo>
                    <a:pt x="58" y="206"/>
                  </a:lnTo>
                  <a:lnTo>
                    <a:pt x="54" y="201"/>
                  </a:lnTo>
                  <a:lnTo>
                    <a:pt x="51" y="193"/>
                  </a:lnTo>
                  <a:lnTo>
                    <a:pt x="49" y="196"/>
                  </a:lnTo>
                  <a:lnTo>
                    <a:pt x="51" y="204"/>
                  </a:lnTo>
                  <a:lnTo>
                    <a:pt x="56" y="209"/>
                  </a:lnTo>
                  <a:lnTo>
                    <a:pt x="56" y="212"/>
                  </a:lnTo>
                  <a:lnTo>
                    <a:pt x="54" y="214"/>
                  </a:lnTo>
                  <a:lnTo>
                    <a:pt x="53" y="219"/>
                  </a:lnTo>
                  <a:lnTo>
                    <a:pt x="53" y="230"/>
                  </a:lnTo>
                  <a:lnTo>
                    <a:pt x="51" y="241"/>
                  </a:lnTo>
                  <a:lnTo>
                    <a:pt x="43" y="246"/>
                  </a:lnTo>
                  <a:lnTo>
                    <a:pt x="33" y="249"/>
                  </a:lnTo>
                  <a:lnTo>
                    <a:pt x="26" y="256"/>
                  </a:lnTo>
                  <a:lnTo>
                    <a:pt x="16" y="266"/>
                  </a:lnTo>
                  <a:lnTo>
                    <a:pt x="15" y="259"/>
                  </a:lnTo>
                  <a:lnTo>
                    <a:pt x="16" y="249"/>
                  </a:lnTo>
                  <a:lnTo>
                    <a:pt x="16" y="240"/>
                  </a:lnTo>
                  <a:lnTo>
                    <a:pt x="16" y="223"/>
                  </a:lnTo>
                  <a:lnTo>
                    <a:pt x="15" y="223"/>
                  </a:lnTo>
                  <a:lnTo>
                    <a:pt x="11" y="222"/>
                  </a:lnTo>
                  <a:lnTo>
                    <a:pt x="8" y="217"/>
                  </a:lnTo>
                  <a:lnTo>
                    <a:pt x="6" y="211"/>
                  </a:lnTo>
                  <a:lnTo>
                    <a:pt x="6" y="201"/>
                  </a:lnTo>
                  <a:lnTo>
                    <a:pt x="6" y="193"/>
                  </a:lnTo>
                  <a:lnTo>
                    <a:pt x="11" y="191"/>
                  </a:lnTo>
                  <a:lnTo>
                    <a:pt x="21" y="186"/>
                  </a:lnTo>
                  <a:lnTo>
                    <a:pt x="25" y="180"/>
                  </a:lnTo>
                  <a:lnTo>
                    <a:pt x="21" y="175"/>
                  </a:lnTo>
                  <a:lnTo>
                    <a:pt x="18" y="170"/>
                  </a:lnTo>
                  <a:lnTo>
                    <a:pt x="15" y="168"/>
                  </a:lnTo>
                  <a:lnTo>
                    <a:pt x="8" y="164"/>
                  </a:lnTo>
                  <a:lnTo>
                    <a:pt x="0" y="164"/>
                  </a:lnTo>
                  <a:lnTo>
                    <a:pt x="0" y="155"/>
                  </a:lnTo>
                  <a:lnTo>
                    <a:pt x="5" y="152"/>
                  </a:lnTo>
                  <a:lnTo>
                    <a:pt x="10" y="152"/>
                  </a:lnTo>
                  <a:lnTo>
                    <a:pt x="16" y="152"/>
                  </a:lnTo>
                  <a:lnTo>
                    <a:pt x="18" y="141"/>
                  </a:lnTo>
                  <a:lnTo>
                    <a:pt x="13" y="139"/>
                  </a:lnTo>
                  <a:lnTo>
                    <a:pt x="13" y="143"/>
                  </a:lnTo>
                  <a:lnTo>
                    <a:pt x="15" y="14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18" name="Freeform 319"/>
            <p:cNvSpPr>
              <a:spLocks/>
            </p:cNvSpPr>
            <p:nvPr/>
          </p:nvSpPr>
          <p:spPr bwMode="auto">
            <a:xfrm>
              <a:off x="1905000" y="11992770"/>
              <a:ext cx="20638" cy="26988"/>
            </a:xfrm>
            <a:custGeom>
              <a:avLst/>
              <a:gdLst>
                <a:gd name="T0" fmla="*/ 24 w 26"/>
                <a:gd name="T1" fmla="*/ 21 h 34"/>
                <a:gd name="T2" fmla="*/ 23 w 26"/>
                <a:gd name="T3" fmla="*/ 21 h 34"/>
                <a:gd name="T4" fmla="*/ 23 w 26"/>
                <a:gd name="T5" fmla="*/ 23 h 34"/>
                <a:gd name="T6" fmla="*/ 23 w 26"/>
                <a:gd name="T7" fmla="*/ 25 h 34"/>
                <a:gd name="T8" fmla="*/ 21 w 26"/>
                <a:gd name="T9" fmla="*/ 26 h 34"/>
                <a:gd name="T10" fmla="*/ 19 w 26"/>
                <a:gd name="T11" fmla="*/ 31 h 34"/>
                <a:gd name="T12" fmla="*/ 14 w 26"/>
                <a:gd name="T13" fmla="*/ 33 h 34"/>
                <a:gd name="T14" fmla="*/ 9 w 26"/>
                <a:gd name="T15" fmla="*/ 31 h 34"/>
                <a:gd name="T16" fmla="*/ 3 w 26"/>
                <a:gd name="T17" fmla="*/ 34 h 34"/>
                <a:gd name="T18" fmla="*/ 3 w 26"/>
                <a:gd name="T19" fmla="*/ 30 h 34"/>
                <a:gd name="T20" fmla="*/ 5 w 26"/>
                <a:gd name="T21" fmla="*/ 26 h 34"/>
                <a:gd name="T22" fmla="*/ 8 w 26"/>
                <a:gd name="T23" fmla="*/ 21 h 34"/>
                <a:gd name="T24" fmla="*/ 9 w 26"/>
                <a:gd name="T25" fmla="*/ 13 h 34"/>
                <a:gd name="T26" fmla="*/ 8 w 26"/>
                <a:gd name="T27" fmla="*/ 7 h 34"/>
                <a:gd name="T28" fmla="*/ 0 w 26"/>
                <a:gd name="T29" fmla="*/ 4 h 34"/>
                <a:gd name="T30" fmla="*/ 1 w 26"/>
                <a:gd name="T31" fmla="*/ 2 h 34"/>
                <a:gd name="T32" fmla="*/ 5 w 26"/>
                <a:gd name="T33" fmla="*/ 0 h 34"/>
                <a:gd name="T34" fmla="*/ 6 w 26"/>
                <a:gd name="T35" fmla="*/ 2 h 34"/>
                <a:gd name="T36" fmla="*/ 9 w 26"/>
                <a:gd name="T37" fmla="*/ 2 h 34"/>
                <a:gd name="T38" fmla="*/ 13 w 26"/>
                <a:gd name="T39" fmla="*/ 4 h 34"/>
                <a:gd name="T40" fmla="*/ 21 w 26"/>
                <a:gd name="T41" fmla="*/ 7 h 34"/>
                <a:gd name="T42" fmla="*/ 26 w 26"/>
                <a:gd name="T43" fmla="*/ 12 h 34"/>
                <a:gd name="T44" fmla="*/ 24 w 26"/>
                <a:gd name="T45" fmla="*/ 17 h 34"/>
                <a:gd name="T46" fmla="*/ 24 w 26"/>
                <a:gd name="T47" fmla="*/ 2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34">
                  <a:moveTo>
                    <a:pt x="24" y="21"/>
                  </a:moveTo>
                  <a:lnTo>
                    <a:pt x="23" y="21"/>
                  </a:lnTo>
                  <a:lnTo>
                    <a:pt x="23" y="23"/>
                  </a:lnTo>
                  <a:lnTo>
                    <a:pt x="23" y="25"/>
                  </a:lnTo>
                  <a:lnTo>
                    <a:pt x="21" y="26"/>
                  </a:lnTo>
                  <a:lnTo>
                    <a:pt x="19" y="31"/>
                  </a:lnTo>
                  <a:lnTo>
                    <a:pt x="14" y="33"/>
                  </a:lnTo>
                  <a:lnTo>
                    <a:pt x="9" y="31"/>
                  </a:lnTo>
                  <a:lnTo>
                    <a:pt x="3" y="34"/>
                  </a:lnTo>
                  <a:lnTo>
                    <a:pt x="3" y="30"/>
                  </a:lnTo>
                  <a:lnTo>
                    <a:pt x="5" y="26"/>
                  </a:lnTo>
                  <a:lnTo>
                    <a:pt x="8" y="21"/>
                  </a:lnTo>
                  <a:lnTo>
                    <a:pt x="9" y="13"/>
                  </a:lnTo>
                  <a:lnTo>
                    <a:pt x="8" y="7"/>
                  </a:lnTo>
                  <a:lnTo>
                    <a:pt x="0" y="4"/>
                  </a:lnTo>
                  <a:lnTo>
                    <a:pt x="1" y="2"/>
                  </a:lnTo>
                  <a:lnTo>
                    <a:pt x="5" y="0"/>
                  </a:lnTo>
                  <a:lnTo>
                    <a:pt x="6" y="2"/>
                  </a:lnTo>
                  <a:lnTo>
                    <a:pt x="9" y="2"/>
                  </a:lnTo>
                  <a:lnTo>
                    <a:pt x="13" y="4"/>
                  </a:lnTo>
                  <a:lnTo>
                    <a:pt x="21" y="7"/>
                  </a:lnTo>
                  <a:lnTo>
                    <a:pt x="26" y="12"/>
                  </a:lnTo>
                  <a:lnTo>
                    <a:pt x="24" y="17"/>
                  </a:lnTo>
                  <a:lnTo>
                    <a:pt x="24" y="2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19" name="Freeform 320"/>
            <p:cNvSpPr>
              <a:spLocks/>
            </p:cNvSpPr>
            <p:nvPr/>
          </p:nvSpPr>
          <p:spPr bwMode="auto">
            <a:xfrm>
              <a:off x="1431925" y="11968958"/>
              <a:ext cx="12700" cy="17463"/>
            </a:xfrm>
            <a:custGeom>
              <a:avLst/>
              <a:gdLst>
                <a:gd name="T0" fmla="*/ 0 w 15"/>
                <a:gd name="T1" fmla="*/ 11 h 22"/>
                <a:gd name="T2" fmla="*/ 2 w 15"/>
                <a:gd name="T3" fmla="*/ 6 h 22"/>
                <a:gd name="T4" fmla="*/ 7 w 15"/>
                <a:gd name="T5" fmla="*/ 0 h 22"/>
                <a:gd name="T6" fmla="*/ 13 w 15"/>
                <a:gd name="T7" fmla="*/ 3 h 22"/>
                <a:gd name="T8" fmla="*/ 15 w 15"/>
                <a:gd name="T9" fmla="*/ 9 h 22"/>
                <a:gd name="T10" fmla="*/ 12 w 15"/>
                <a:gd name="T11" fmla="*/ 16 h 22"/>
                <a:gd name="T12" fmla="*/ 10 w 15"/>
                <a:gd name="T13" fmla="*/ 22 h 22"/>
                <a:gd name="T14" fmla="*/ 5 w 15"/>
                <a:gd name="T15" fmla="*/ 22 h 22"/>
                <a:gd name="T16" fmla="*/ 2 w 15"/>
                <a:gd name="T17" fmla="*/ 19 h 22"/>
                <a:gd name="T18" fmla="*/ 0 w 15"/>
                <a:gd name="T1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22">
                  <a:moveTo>
                    <a:pt x="0" y="11"/>
                  </a:moveTo>
                  <a:lnTo>
                    <a:pt x="2" y="6"/>
                  </a:lnTo>
                  <a:lnTo>
                    <a:pt x="7" y="0"/>
                  </a:lnTo>
                  <a:lnTo>
                    <a:pt x="13" y="3"/>
                  </a:lnTo>
                  <a:lnTo>
                    <a:pt x="15" y="9"/>
                  </a:lnTo>
                  <a:lnTo>
                    <a:pt x="12" y="16"/>
                  </a:lnTo>
                  <a:lnTo>
                    <a:pt x="10" y="22"/>
                  </a:lnTo>
                  <a:lnTo>
                    <a:pt x="5" y="22"/>
                  </a:lnTo>
                  <a:lnTo>
                    <a:pt x="2" y="19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0" name="Freeform 321"/>
            <p:cNvSpPr>
              <a:spLocks/>
            </p:cNvSpPr>
            <p:nvPr/>
          </p:nvSpPr>
          <p:spPr bwMode="auto">
            <a:xfrm>
              <a:off x="1866900" y="12045158"/>
              <a:ext cx="53975" cy="41275"/>
            </a:xfrm>
            <a:custGeom>
              <a:avLst/>
              <a:gdLst>
                <a:gd name="T0" fmla="*/ 23 w 67"/>
                <a:gd name="T1" fmla="*/ 18 h 54"/>
                <a:gd name="T2" fmla="*/ 33 w 67"/>
                <a:gd name="T3" fmla="*/ 20 h 54"/>
                <a:gd name="T4" fmla="*/ 38 w 67"/>
                <a:gd name="T5" fmla="*/ 23 h 54"/>
                <a:gd name="T6" fmla="*/ 39 w 67"/>
                <a:gd name="T7" fmla="*/ 28 h 54"/>
                <a:gd name="T8" fmla="*/ 48 w 67"/>
                <a:gd name="T9" fmla="*/ 31 h 54"/>
                <a:gd name="T10" fmla="*/ 56 w 67"/>
                <a:gd name="T11" fmla="*/ 39 h 54"/>
                <a:gd name="T12" fmla="*/ 62 w 67"/>
                <a:gd name="T13" fmla="*/ 44 h 54"/>
                <a:gd name="T14" fmla="*/ 67 w 67"/>
                <a:gd name="T15" fmla="*/ 47 h 54"/>
                <a:gd name="T16" fmla="*/ 66 w 67"/>
                <a:gd name="T17" fmla="*/ 54 h 54"/>
                <a:gd name="T18" fmla="*/ 49 w 67"/>
                <a:gd name="T19" fmla="*/ 49 h 54"/>
                <a:gd name="T20" fmla="*/ 36 w 67"/>
                <a:gd name="T21" fmla="*/ 45 h 54"/>
                <a:gd name="T22" fmla="*/ 26 w 67"/>
                <a:gd name="T23" fmla="*/ 44 h 54"/>
                <a:gd name="T24" fmla="*/ 14 w 67"/>
                <a:gd name="T25" fmla="*/ 41 h 54"/>
                <a:gd name="T26" fmla="*/ 10 w 67"/>
                <a:gd name="T27" fmla="*/ 29 h 54"/>
                <a:gd name="T28" fmla="*/ 5 w 67"/>
                <a:gd name="T29" fmla="*/ 23 h 54"/>
                <a:gd name="T30" fmla="*/ 1 w 67"/>
                <a:gd name="T31" fmla="*/ 15 h 54"/>
                <a:gd name="T32" fmla="*/ 0 w 67"/>
                <a:gd name="T33" fmla="*/ 8 h 54"/>
                <a:gd name="T34" fmla="*/ 0 w 67"/>
                <a:gd name="T35" fmla="*/ 7 h 54"/>
                <a:gd name="T36" fmla="*/ 0 w 67"/>
                <a:gd name="T37" fmla="*/ 3 h 54"/>
                <a:gd name="T38" fmla="*/ 1 w 67"/>
                <a:gd name="T39" fmla="*/ 0 h 54"/>
                <a:gd name="T40" fmla="*/ 6 w 67"/>
                <a:gd name="T41" fmla="*/ 3 h 54"/>
                <a:gd name="T42" fmla="*/ 11 w 67"/>
                <a:gd name="T43" fmla="*/ 8 h 54"/>
                <a:gd name="T44" fmla="*/ 13 w 67"/>
                <a:gd name="T45" fmla="*/ 10 h 54"/>
                <a:gd name="T46" fmla="*/ 16 w 67"/>
                <a:gd name="T47" fmla="*/ 11 h 54"/>
                <a:gd name="T48" fmla="*/ 23 w 67"/>
                <a:gd name="T49" fmla="*/ 1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7" h="54">
                  <a:moveTo>
                    <a:pt x="23" y="18"/>
                  </a:moveTo>
                  <a:lnTo>
                    <a:pt x="33" y="20"/>
                  </a:lnTo>
                  <a:lnTo>
                    <a:pt x="38" y="23"/>
                  </a:lnTo>
                  <a:lnTo>
                    <a:pt x="39" y="28"/>
                  </a:lnTo>
                  <a:lnTo>
                    <a:pt x="48" y="31"/>
                  </a:lnTo>
                  <a:lnTo>
                    <a:pt x="56" y="39"/>
                  </a:lnTo>
                  <a:lnTo>
                    <a:pt x="62" y="44"/>
                  </a:lnTo>
                  <a:lnTo>
                    <a:pt x="67" y="47"/>
                  </a:lnTo>
                  <a:lnTo>
                    <a:pt x="66" y="54"/>
                  </a:lnTo>
                  <a:lnTo>
                    <a:pt x="49" y="49"/>
                  </a:lnTo>
                  <a:lnTo>
                    <a:pt x="36" y="45"/>
                  </a:lnTo>
                  <a:lnTo>
                    <a:pt x="26" y="44"/>
                  </a:lnTo>
                  <a:lnTo>
                    <a:pt x="14" y="41"/>
                  </a:lnTo>
                  <a:lnTo>
                    <a:pt x="10" y="29"/>
                  </a:lnTo>
                  <a:lnTo>
                    <a:pt x="5" y="23"/>
                  </a:lnTo>
                  <a:lnTo>
                    <a:pt x="1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3"/>
                  </a:lnTo>
                  <a:lnTo>
                    <a:pt x="1" y="0"/>
                  </a:lnTo>
                  <a:lnTo>
                    <a:pt x="6" y="3"/>
                  </a:lnTo>
                  <a:lnTo>
                    <a:pt x="11" y="8"/>
                  </a:lnTo>
                  <a:lnTo>
                    <a:pt x="13" y="10"/>
                  </a:lnTo>
                  <a:lnTo>
                    <a:pt x="16" y="11"/>
                  </a:lnTo>
                  <a:lnTo>
                    <a:pt x="23" y="18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1" name="Freeform 322"/>
            <p:cNvSpPr>
              <a:spLocks/>
            </p:cNvSpPr>
            <p:nvPr/>
          </p:nvSpPr>
          <p:spPr bwMode="auto">
            <a:xfrm>
              <a:off x="1441450" y="11957845"/>
              <a:ext cx="17463" cy="11113"/>
            </a:xfrm>
            <a:custGeom>
              <a:avLst/>
              <a:gdLst>
                <a:gd name="T0" fmla="*/ 10 w 21"/>
                <a:gd name="T1" fmla="*/ 0 h 13"/>
                <a:gd name="T2" fmla="*/ 13 w 21"/>
                <a:gd name="T3" fmla="*/ 0 h 13"/>
                <a:gd name="T4" fmla="*/ 18 w 21"/>
                <a:gd name="T5" fmla="*/ 1 h 13"/>
                <a:gd name="T6" fmla="*/ 21 w 21"/>
                <a:gd name="T7" fmla="*/ 3 h 13"/>
                <a:gd name="T8" fmla="*/ 16 w 21"/>
                <a:gd name="T9" fmla="*/ 8 h 13"/>
                <a:gd name="T10" fmla="*/ 10 w 21"/>
                <a:gd name="T11" fmla="*/ 11 h 13"/>
                <a:gd name="T12" fmla="*/ 8 w 21"/>
                <a:gd name="T13" fmla="*/ 11 h 13"/>
                <a:gd name="T14" fmla="*/ 5 w 21"/>
                <a:gd name="T15" fmla="*/ 13 h 13"/>
                <a:gd name="T16" fmla="*/ 0 w 21"/>
                <a:gd name="T17" fmla="*/ 13 h 13"/>
                <a:gd name="T18" fmla="*/ 0 w 21"/>
                <a:gd name="T19" fmla="*/ 8 h 13"/>
                <a:gd name="T20" fmla="*/ 3 w 21"/>
                <a:gd name="T21" fmla="*/ 6 h 13"/>
                <a:gd name="T22" fmla="*/ 5 w 21"/>
                <a:gd name="T23" fmla="*/ 5 h 13"/>
                <a:gd name="T24" fmla="*/ 6 w 21"/>
                <a:gd name="T25" fmla="*/ 3 h 13"/>
                <a:gd name="T26" fmla="*/ 8 w 21"/>
                <a:gd name="T27" fmla="*/ 1 h 13"/>
                <a:gd name="T28" fmla="*/ 10 w 21"/>
                <a:gd name="T2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" h="13">
                  <a:moveTo>
                    <a:pt x="10" y="0"/>
                  </a:moveTo>
                  <a:lnTo>
                    <a:pt x="13" y="0"/>
                  </a:lnTo>
                  <a:lnTo>
                    <a:pt x="18" y="1"/>
                  </a:lnTo>
                  <a:lnTo>
                    <a:pt x="21" y="3"/>
                  </a:lnTo>
                  <a:lnTo>
                    <a:pt x="16" y="8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5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8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2" name="Freeform 323"/>
            <p:cNvSpPr>
              <a:spLocks/>
            </p:cNvSpPr>
            <p:nvPr/>
          </p:nvSpPr>
          <p:spPr bwMode="auto">
            <a:xfrm>
              <a:off x="1819275" y="11808620"/>
              <a:ext cx="7938" cy="20638"/>
            </a:xfrm>
            <a:custGeom>
              <a:avLst/>
              <a:gdLst>
                <a:gd name="T0" fmla="*/ 2 w 10"/>
                <a:gd name="T1" fmla="*/ 26 h 26"/>
                <a:gd name="T2" fmla="*/ 0 w 10"/>
                <a:gd name="T3" fmla="*/ 25 h 26"/>
                <a:gd name="T4" fmla="*/ 0 w 10"/>
                <a:gd name="T5" fmla="*/ 20 h 26"/>
                <a:gd name="T6" fmla="*/ 2 w 10"/>
                <a:gd name="T7" fmla="*/ 15 h 26"/>
                <a:gd name="T8" fmla="*/ 3 w 10"/>
                <a:gd name="T9" fmla="*/ 12 h 26"/>
                <a:gd name="T10" fmla="*/ 3 w 10"/>
                <a:gd name="T11" fmla="*/ 5 h 26"/>
                <a:gd name="T12" fmla="*/ 7 w 10"/>
                <a:gd name="T13" fmla="*/ 0 h 26"/>
                <a:gd name="T14" fmla="*/ 8 w 10"/>
                <a:gd name="T15" fmla="*/ 4 h 26"/>
                <a:gd name="T16" fmla="*/ 8 w 10"/>
                <a:gd name="T17" fmla="*/ 8 h 26"/>
                <a:gd name="T18" fmla="*/ 10 w 10"/>
                <a:gd name="T19" fmla="*/ 15 h 26"/>
                <a:gd name="T20" fmla="*/ 8 w 10"/>
                <a:gd name="T21" fmla="*/ 20 h 26"/>
                <a:gd name="T22" fmla="*/ 7 w 10"/>
                <a:gd name="T23" fmla="*/ 21 h 26"/>
                <a:gd name="T24" fmla="*/ 5 w 10"/>
                <a:gd name="T25" fmla="*/ 23 h 26"/>
                <a:gd name="T26" fmla="*/ 3 w 10"/>
                <a:gd name="T27" fmla="*/ 25 h 26"/>
                <a:gd name="T28" fmla="*/ 2 w 10"/>
                <a:gd name="T2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" h="26">
                  <a:moveTo>
                    <a:pt x="2" y="26"/>
                  </a:moveTo>
                  <a:lnTo>
                    <a:pt x="0" y="25"/>
                  </a:lnTo>
                  <a:lnTo>
                    <a:pt x="0" y="20"/>
                  </a:lnTo>
                  <a:lnTo>
                    <a:pt x="2" y="15"/>
                  </a:lnTo>
                  <a:lnTo>
                    <a:pt x="3" y="12"/>
                  </a:lnTo>
                  <a:lnTo>
                    <a:pt x="3" y="5"/>
                  </a:lnTo>
                  <a:lnTo>
                    <a:pt x="7" y="0"/>
                  </a:lnTo>
                  <a:lnTo>
                    <a:pt x="8" y="4"/>
                  </a:lnTo>
                  <a:lnTo>
                    <a:pt x="8" y="8"/>
                  </a:lnTo>
                  <a:lnTo>
                    <a:pt x="10" y="15"/>
                  </a:lnTo>
                  <a:lnTo>
                    <a:pt x="8" y="20"/>
                  </a:lnTo>
                  <a:lnTo>
                    <a:pt x="7" y="21"/>
                  </a:lnTo>
                  <a:lnTo>
                    <a:pt x="5" y="23"/>
                  </a:lnTo>
                  <a:lnTo>
                    <a:pt x="3" y="25"/>
                  </a:lnTo>
                  <a:lnTo>
                    <a:pt x="2" y="26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3" name="Freeform 324"/>
            <p:cNvSpPr>
              <a:spLocks/>
            </p:cNvSpPr>
            <p:nvPr/>
          </p:nvSpPr>
          <p:spPr bwMode="auto">
            <a:xfrm>
              <a:off x="1557338" y="11780045"/>
              <a:ext cx="19050" cy="30163"/>
            </a:xfrm>
            <a:custGeom>
              <a:avLst/>
              <a:gdLst>
                <a:gd name="T0" fmla="*/ 13 w 23"/>
                <a:gd name="T1" fmla="*/ 13 h 39"/>
                <a:gd name="T2" fmla="*/ 16 w 23"/>
                <a:gd name="T3" fmla="*/ 24 h 39"/>
                <a:gd name="T4" fmla="*/ 23 w 23"/>
                <a:gd name="T5" fmla="*/ 31 h 39"/>
                <a:gd name="T6" fmla="*/ 21 w 23"/>
                <a:gd name="T7" fmla="*/ 35 h 39"/>
                <a:gd name="T8" fmla="*/ 15 w 23"/>
                <a:gd name="T9" fmla="*/ 34 h 39"/>
                <a:gd name="T10" fmla="*/ 8 w 23"/>
                <a:gd name="T11" fmla="*/ 35 h 39"/>
                <a:gd name="T12" fmla="*/ 7 w 23"/>
                <a:gd name="T13" fmla="*/ 39 h 39"/>
                <a:gd name="T14" fmla="*/ 2 w 23"/>
                <a:gd name="T15" fmla="*/ 32 h 39"/>
                <a:gd name="T16" fmla="*/ 2 w 23"/>
                <a:gd name="T17" fmla="*/ 22 h 39"/>
                <a:gd name="T18" fmla="*/ 2 w 23"/>
                <a:gd name="T19" fmla="*/ 13 h 39"/>
                <a:gd name="T20" fmla="*/ 0 w 23"/>
                <a:gd name="T21" fmla="*/ 6 h 39"/>
                <a:gd name="T22" fmla="*/ 3 w 23"/>
                <a:gd name="T23" fmla="*/ 0 h 39"/>
                <a:gd name="T24" fmla="*/ 10 w 23"/>
                <a:gd name="T25" fmla="*/ 3 h 39"/>
                <a:gd name="T26" fmla="*/ 12 w 23"/>
                <a:gd name="T27" fmla="*/ 8 h 39"/>
                <a:gd name="T28" fmla="*/ 12 w 23"/>
                <a:gd name="T29" fmla="*/ 11 h 39"/>
                <a:gd name="T30" fmla="*/ 13 w 23"/>
                <a:gd name="T31" fmla="*/ 1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" h="39">
                  <a:moveTo>
                    <a:pt x="13" y="13"/>
                  </a:moveTo>
                  <a:lnTo>
                    <a:pt x="16" y="24"/>
                  </a:lnTo>
                  <a:lnTo>
                    <a:pt x="23" y="31"/>
                  </a:lnTo>
                  <a:lnTo>
                    <a:pt x="21" y="35"/>
                  </a:lnTo>
                  <a:lnTo>
                    <a:pt x="15" y="34"/>
                  </a:lnTo>
                  <a:lnTo>
                    <a:pt x="8" y="35"/>
                  </a:lnTo>
                  <a:lnTo>
                    <a:pt x="7" y="39"/>
                  </a:lnTo>
                  <a:lnTo>
                    <a:pt x="2" y="32"/>
                  </a:lnTo>
                  <a:lnTo>
                    <a:pt x="2" y="22"/>
                  </a:lnTo>
                  <a:lnTo>
                    <a:pt x="2" y="13"/>
                  </a:lnTo>
                  <a:lnTo>
                    <a:pt x="0" y="6"/>
                  </a:lnTo>
                  <a:lnTo>
                    <a:pt x="3" y="0"/>
                  </a:lnTo>
                  <a:lnTo>
                    <a:pt x="10" y="3"/>
                  </a:lnTo>
                  <a:lnTo>
                    <a:pt x="12" y="8"/>
                  </a:lnTo>
                  <a:lnTo>
                    <a:pt x="12" y="11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4" name="Freeform 325"/>
            <p:cNvSpPr>
              <a:spLocks/>
            </p:cNvSpPr>
            <p:nvPr/>
          </p:nvSpPr>
          <p:spPr bwMode="auto">
            <a:xfrm>
              <a:off x="1808163" y="11826083"/>
              <a:ext cx="11113" cy="38100"/>
            </a:xfrm>
            <a:custGeom>
              <a:avLst/>
              <a:gdLst>
                <a:gd name="T0" fmla="*/ 2 w 15"/>
                <a:gd name="T1" fmla="*/ 34 h 49"/>
                <a:gd name="T2" fmla="*/ 2 w 15"/>
                <a:gd name="T3" fmla="*/ 31 h 49"/>
                <a:gd name="T4" fmla="*/ 0 w 15"/>
                <a:gd name="T5" fmla="*/ 29 h 49"/>
                <a:gd name="T6" fmla="*/ 0 w 15"/>
                <a:gd name="T7" fmla="*/ 28 h 49"/>
                <a:gd name="T8" fmla="*/ 0 w 15"/>
                <a:gd name="T9" fmla="*/ 23 h 49"/>
                <a:gd name="T10" fmla="*/ 0 w 15"/>
                <a:gd name="T11" fmla="*/ 15 h 49"/>
                <a:gd name="T12" fmla="*/ 2 w 15"/>
                <a:gd name="T13" fmla="*/ 10 h 49"/>
                <a:gd name="T14" fmla="*/ 5 w 15"/>
                <a:gd name="T15" fmla="*/ 8 h 49"/>
                <a:gd name="T16" fmla="*/ 8 w 15"/>
                <a:gd name="T17" fmla="*/ 3 h 49"/>
                <a:gd name="T18" fmla="*/ 12 w 15"/>
                <a:gd name="T19" fmla="*/ 0 h 49"/>
                <a:gd name="T20" fmla="*/ 13 w 15"/>
                <a:gd name="T21" fmla="*/ 2 h 49"/>
                <a:gd name="T22" fmla="*/ 15 w 15"/>
                <a:gd name="T23" fmla="*/ 6 h 49"/>
                <a:gd name="T24" fmla="*/ 15 w 15"/>
                <a:gd name="T25" fmla="*/ 11 h 49"/>
                <a:gd name="T26" fmla="*/ 13 w 15"/>
                <a:gd name="T27" fmla="*/ 18 h 49"/>
                <a:gd name="T28" fmla="*/ 13 w 15"/>
                <a:gd name="T29" fmla="*/ 26 h 49"/>
                <a:gd name="T30" fmla="*/ 13 w 15"/>
                <a:gd name="T31" fmla="*/ 34 h 49"/>
                <a:gd name="T32" fmla="*/ 12 w 15"/>
                <a:gd name="T33" fmla="*/ 42 h 49"/>
                <a:gd name="T34" fmla="*/ 7 w 15"/>
                <a:gd name="T35" fmla="*/ 49 h 49"/>
                <a:gd name="T36" fmla="*/ 5 w 15"/>
                <a:gd name="T37" fmla="*/ 45 h 49"/>
                <a:gd name="T38" fmla="*/ 3 w 15"/>
                <a:gd name="T39" fmla="*/ 39 h 49"/>
                <a:gd name="T40" fmla="*/ 2 w 15"/>
                <a:gd name="T41" fmla="*/ 3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" h="49">
                  <a:moveTo>
                    <a:pt x="2" y="34"/>
                  </a:moveTo>
                  <a:lnTo>
                    <a:pt x="2" y="31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0" y="23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5" y="8"/>
                  </a:lnTo>
                  <a:lnTo>
                    <a:pt x="8" y="3"/>
                  </a:lnTo>
                  <a:lnTo>
                    <a:pt x="12" y="0"/>
                  </a:lnTo>
                  <a:lnTo>
                    <a:pt x="13" y="2"/>
                  </a:lnTo>
                  <a:lnTo>
                    <a:pt x="15" y="6"/>
                  </a:lnTo>
                  <a:lnTo>
                    <a:pt x="15" y="11"/>
                  </a:lnTo>
                  <a:lnTo>
                    <a:pt x="13" y="18"/>
                  </a:lnTo>
                  <a:lnTo>
                    <a:pt x="13" y="26"/>
                  </a:lnTo>
                  <a:lnTo>
                    <a:pt x="13" y="34"/>
                  </a:lnTo>
                  <a:lnTo>
                    <a:pt x="12" y="42"/>
                  </a:lnTo>
                  <a:lnTo>
                    <a:pt x="7" y="49"/>
                  </a:lnTo>
                  <a:lnTo>
                    <a:pt x="5" y="45"/>
                  </a:lnTo>
                  <a:lnTo>
                    <a:pt x="3" y="39"/>
                  </a:lnTo>
                  <a:lnTo>
                    <a:pt x="2" y="34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5" name="Freeform 326"/>
            <p:cNvSpPr>
              <a:spLocks/>
            </p:cNvSpPr>
            <p:nvPr/>
          </p:nvSpPr>
          <p:spPr bwMode="auto">
            <a:xfrm>
              <a:off x="1701800" y="11913395"/>
              <a:ext cx="73025" cy="65088"/>
            </a:xfrm>
            <a:custGeom>
              <a:avLst/>
              <a:gdLst>
                <a:gd name="T0" fmla="*/ 5 w 91"/>
                <a:gd name="T1" fmla="*/ 32 h 83"/>
                <a:gd name="T2" fmla="*/ 3 w 91"/>
                <a:gd name="T3" fmla="*/ 29 h 83"/>
                <a:gd name="T4" fmla="*/ 3 w 91"/>
                <a:gd name="T5" fmla="*/ 26 h 83"/>
                <a:gd name="T6" fmla="*/ 2 w 91"/>
                <a:gd name="T7" fmla="*/ 23 h 83"/>
                <a:gd name="T8" fmla="*/ 0 w 91"/>
                <a:gd name="T9" fmla="*/ 16 h 83"/>
                <a:gd name="T10" fmla="*/ 5 w 91"/>
                <a:gd name="T11" fmla="*/ 13 h 83"/>
                <a:gd name="T12" fmla="*/ 13 w 91"/>
                <a:gd name="T13" fmla="*/ 10 h 83"/>
                <a:gd name="T14" fmla="*/ 16 w 91"/>
                <a:gd name="T15" fmla="*/ 0 h 83"/>
                <a:gd name="T16" fmla="*/ 23 w 91"/>
                <a:gd name="T17" fmla="*/ 0 h 83"/>
                <a:gd name="T18" fmla="*/ 28 w 91"/>
                <a:gd name="T19" fmla="*/ 8 h 83"/>
                <a:gd name="T20" fmla="*/ 33 w 91"/>
                <a:gd name="T21" fmla="*/ 15 h 83"/>
                <a:gd name="T22" fmla="*/ 38 w 91"/>
                <a:gd name="T23" fmla="*/ 19 h 83"/>
                <a:gd name="T24" fmla="*/ 43 w 91"/>
                <a:gd name="T25" fmla="*/ 18 h 83"/>
                <a:gd name="T26" fmla="*/ 53 w 91"/>
                <a:gd name="T27" fmla="*/ 16 h 83"/>
                <a:gd name="T28" fmla="*/ 61 w 91"/>
                <a:gd name="T29" fmla="*/ 13 h 83"/>
                <a:gd name="T30" fmla="*/ 71 w 91"/>
                <a:gd name="T31" fmla="*/ 19 h 83"/>
                <a:gd name="T32" fmla="*/ 74 w 91"/>
                <a:gd name="T33" fmla="*/ 19 h 83"/>
                <a:gd name="T34" fmla="*/ 83 w 91"/>
                <a:gd name="T35" fmla="*/ 26 h 83"/>
                <a:gd name="T36" fmla="*/ 91 w 91"/>
                <a:gd name="T37" fmla="*/ 29 h 83"/>
                <a:gd name="T38" fmla="*/ 91 w 91"/>
                <a:gd name="T39" fmla="*/ 37 h 83"/>
                <a:gd name="T40" fmla="*/ 83 w 91"/>
                <a:gd name="T41" fmla="*/ 39 h 83"/>
                <a:gd name="T42" fmla="*/ 74 w 91"/>
                <a:gd name="T43" fmla="*/ 39 h 83"/>
                <a:gd name="T44" fmla="*/ 69 w 91"/>
                <a:gd name="T45" fmla="*/ 39 h 83"/>
                <a:gd name="T46" fmla="*/ 64 w 91"/>
                <a:gd name="T47" fmla="*/ 41 h 83"/>
                <a:gd name="T48" fmla="*/ 56 w 91"/>
                <a:gd name="T49" fmla="*/ 44 h 83"/>
                <a:gd name="T50" fmla="*/ 49 w 91"/>
                <a:gd name="T51" fmla="*/ 45 h 83"/>
                <a:gd name="T52" fmla="*/ 45 w 91"/>
                <a:gd name="T53" fmla="*/ 49 h 83"/>
                <a:gd name="T54" fmla="*/ 41 w 91"/>
                <a:gd name="T55" fmla="*/ 52 h 83"/>
                <a:gd name="T56" fmla="*/ 38 w 91"/>
                <a:gd name="T57" fmla="*/ 55 h 83"/>
                <a:gd name="T58" fmla="*/ 35 w 91"/>
                <a:gd name="T59" fmla="*/ 58 h 83"/>
                <a:gd name="T60" fmla="*/ 31 w 91"/>
                <a:gd name="T61" fmla="*/ 65 h 83"/>
                <a:gd name="T62" fmla="*/ 31 w 91"/>
                <a:gd name="T63" fmla="*/ 73 h 83"/>
                <a:gd name="T64" fmla="*/ 28 w 91"/>
                <a:gd name="T65" fmla="*/ 81 h 83"/>
                <a:gd name="T66" fmla="*/ 16 w 91"/>
                <a:gd name="T67" fmla="*/ 83 h 83"/>
                <a:gd name="T68" fmla="*/ 10 w 91"/>
                <a:gd name="T69" fmla="*/ 79 h 83"/>
                <a:gd name="T70" fmla="*/ 8 w 91"/>
                <a:gd name="T71" fmla="*/ 73 h 83"/>
                <a:gd name="T72" fmla="*/ 2 w 91"/>
                <a:gd name="T73" fmla="*/ 63 h 83"/>
                <a:gd name="T74" fmla="*/ 0 w 91"/>
                <a:gd name="T75" fmla="*/ 55 h 83"/>
                <a:gd name="T76" fmla="*/ 6 w 91"/>
                <a:gd name="T77" fmla="*/ 42 h 83"/>
                <a:gd name="T78" fmla="*/ 5 w 91"/>
                <a:gd name="T79" fmla="*/ 3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1" h="83">
                  <a:moveTo>
                    <a:pt x="5" y="32"/>
                  </a:moveTo>
                  <a:lnTo>
                    <a:pt x="3" y="29"/>
                  </a:lnTo>
                  <a:lnTo>
                    <a:pt x="3" y="26"/>
                  </a:lnTo>
                  <a:lnTo>
                    <a:pt x="2" y="23"/>
                  </a:lnTo>
                  <a:lnTo>
                    <a:pt x="0" y="16"/>
                  </a:lnTo>
                  <a:lnTo>
                    <a:pt x="5" y="13"/>
                  </a:lnTo>
                  <a:lnTo>
                    <a:pt x="13" y="10"/>
                  </a:lnTo>
                  <a:lnTo>
                    <a:pt x="16" y="0"/>
                  </a:lnTo>
                  <a:lnTo>
                    <a:pt x="23" y="0"/>
                  </a:lnTo>
                  <a:lnTo>
                    <a:pt x="28" y="8"/>
                  </a:lnTo>
                  <a:lnTo>
                    <a:pt x="33" y="15"/>
                  </a:lnTo>
                  <a:lnTo>
                    <a:pt x="38" y="19"/>
                  </a:lnTo>
                  <a:lnTo>
                    <a:pt x="43" y="18"/>
                  </a:lnTo>
                  <a:lnTo>
                    <a:pt x="53" y="16"/>
                  </a:lnTo>
                  <a:lnTo>
                    <a:pt x="61" y="13"/>
                  </a:lnTo>
                  <a:lnTo>
                    <a:pt x="71" y="19"/>
                  </a:lnTo>
                  <a:lnTo>
                    <a:pt x="74" y="19"/>
                  </a:lnTo>
                  <a:lnTo>
                    <a:pt x="83" y="26"/>
                  </a:lnTo>
                  <a:lnTo>
                    <a:pt x="91" y="29"/>
                  </a:lnTo>
                  <a:lnTo>
                    <a:pt x="91" y="37"/>
                  </a:lnTo>
                  <a:lnTo>
                    <a:pt x="83" y="39"/>
                  </a:lnTo>
                  <a:lnTo>
                    <a:pt x="74" y="39"/>
                  </a:lnTo>
                  <a:lnTo>
                    <a:pt x="69" y="39"/>
                  </a:lnTo>
                  <a:lnTo>
                    <a:pt x="64" y="41"/>
                  </a:lnTo>
                  <a:lnTo>
                    <a:pt x="56" y="44"/>
                  </a:lnTo>
                  <a:lnTo>
                    <a:pt x="49" y="45"/>
                  </a:lnTo>
                  <a:lnTo>
                    <a:pt x="45" y="49"/>
                  </a:lnTo>
                  <a:lnTo>
                    <a:pt x="41" y="52"/>
                  </a:lnTo>
                  <a:lnTo>
                    <a:pt x="38" y="55"/>
                  </a:lnTo>
                  <a:lnTo>
                    <a:pt x="35" y="58"/>
                  </a:lnTo>
                  <a:lnTo>
                    <a:pt x="31" y="65"/>
                  </a:lnTo>
                  <a:lnTo>
                    <a:pt x="31" y="73"/>
                  </a:lnTo>
                  <a:lnTo>
                    <a:pt x="28" y="81"/>
                  </a:lnTo>
                  <a:lnTo>
                    <a:pt x="16" y="83"/>
                  </a:lnTo>
                  <a:lnTo>
                    <a:pt x="10" y="79"/>
                  </a:lnTo>
                  <a:lnTo>
                    <a:pt x="8" y="73"/>
                  </a:lnTo>
                  <a:lnTo>
                    <a:pt x="2" y="63"/>
                  </a:lnTo>
                  <a:lnTo>
                    <a:pt x="0" y="55"/>
                  </a:lnTo>
                  <a:lnTo>
                    <a:pt x="6" y="42"/>
                  </a:lnTo>
                  <a:lnTo>
                    <a:pt x="5" y="32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6" name="Freeform 327"/>
            <p:cNvSpPr>
              <a:spLocks/>
            </p:cNvSpPr>
            <p:nvPr/>
          </p:nvSpPr>
          <p:spPr bwMode="auto">
            <a:xfrm>
              <a:off x="1598613" y="11868945"/>
              <a:ext cx="12700" cy="28575"/>
            </a:xfrm>
            <a:custGeom>
              <a:avLst/>
              <a:gdLst>
                <a:gd name="T0" fmla="*/ 5 w 17"/>
                <a:gd name="T1" fmla="*/ 21 h 38"/>
                <a:gd name="T2" fmla="*/ 4 w 17"/>
                <a:gd name="T3" fmla="*/ 18 h 38"/>
                <a:gd name="T4" fmla="*/ 2 w 17"/>
                <a:gd name="T5" fmla="*/ 17 h 38"/>
                <a:gd name="T6" fmla="*/ 2 w 17"/>
                <a:gd name="T7" fmla="*/ 13 h 38"/>
                <a:gd name="T8" fmla="*/ 0 w 17"/>
                <a:gd name="T9" fmla="*/ 7 h 38"/>
                <a:gd name="T10" fmla="*/ 0 w 17"/>
                <a:gd name="T11" fmla="*/ 0 h 38"/>
                <a:gd name="T12" fmla="*/ 5 w 17"/>
                <a:gd name="T13" fmla="*/ 2 h 38"/>
                <a:gd name="T14" fmla="*/ 7 w 17"/>
                <a:gd name="T15" fmla="*/ 5 h 38"/>
                <a:gd name="T16" fmla="*/ 8 w 17"/>
                <a:gd name="T17" fmla="*/ 9 h 38"/>
                <a:gd name="T18" fmla="*/ 10 w 17"/>
                <a:gd name="T19" fmla="*/ 13 h 38"/>
                <a:gd name="T20" fmla="*/ 17 w 17"/>
                <a:gd name="T21" fmla="*/ 25 h 38"/>
                <a:gd name="T22" fmla="*/ 15 w 17"/>
                <a:gd name="T23" fmla="*/ 33 h 38"/>
                <a:gd name="T24" fmla="*/ 8 w 17"/>
                <a:gd name="T25" fmla="*/ 38 h 38"/>
                <a:gd name="T26" fmla="*/ 5 w 17"/>
                <a:gd name="T27" fmla="*/ 34 h 38"/>
                <a:gd name="T28" fmla="*/ 5 w 17"/>
                <a:gd name="T29" fmla="*/ 28 h 38"/>
                <a:gd name="T30" fmla="*/ 5 w 17"/>
                <a:gd name="T31" fmla="*/ 2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38">
                  <a:moveTo>
                    <a:pt x="5" y="21"/>
                  </a:moveTo>
                  <a:lnTo>
                    <a:pt x="4" y="18"/>
                  </a:lnTo>
                  <a:lnTo>
                    <a:pt x="2" y="17"/>
                  </a:lnTo>
                  <a:lnTo>
                    <a:pt x="2" y="13"/>
                  </a:lnTo>
                  <a:lnTo>
                    <a:pt x="0" y="7"/>
                  </a:lnTo>
                  <a:lnTo>
                    <a:pt x="0" y="0"/>
                  </a:lnTo>
                  <a:lnTo>
                    <a:pt x="5" y="2"/>
                  </a:lnTo>
                  <a:lnTo>
                    <a:pt x="7" y="5"/>
                  </a:lnTo>
                  <a:lnTo>
                    <a:pt x="8" y="9"/>
                  </a:lnTo>
                  <a:lnTo>
                    <a:pt x="10" y="13"/>
                  </a:lnTo>
                  <a:lnTo>
                    <a:pt x="17" y="25"/>
                  </a:lnTo>
                  <a:lnTo>
                    <a:pt x="15" y="33"/>
                  </a:lnTo>
                  <a:lnTo>
                    <a:pt x="8" y="38"/>
                  </a:lnTo>
                  <a:lnTo>
                    <a:pt x="5" y="34"/>
                  </a:lnTo>
                  <a:lnTo>
                    <a:pt x="5" y="28"/>
                  </a:lnTo>
                  <a:lnTo>
                    <a:pt x="5" y="2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7" name="Freeform 328"/>
            <p:cNvSpPr>
              <a:spLocks/>
            </p:cNvSpPr>
            <p:nvPr/>
          </p:nvSpPr>
          <p:spPr bwMode="auto">
            <a:xfrm>
              <a:off x="1643063" y="11726070"/>
              <a:ext cx="9525" cy="7938"/>
            </a:xfrm>
            <a:custGeom>
              <a:avLst/>
              <a:gdLst>
                <a:gd name="T0" fmla="*/ 7 w 12"/>
                <a:gd name="T1" fmla="*/ 10 h 10"/>
                <a:gd name="T2" fmla="*/ 5 w 12"/>
                <a:gd name="T3" fmla="*/ 8 h 10"/>
                <a:gd name="T4" fmla="*/ 4 w 12"/>
                <a:gd name="T5" fmla="*/ 6 h 10"/>
                <a:gd name="T6" fmla="*/ 0 w 12"/>
                <a:gd name="T7" fmla="*/ 5 h 10"/>
                <a:gd name="T8" fmla="*/ 4 w 12"/>
                <a:gd name="T9" fmla="*/ 1 h 10"/>
                <a:gd name="T10" fmla="*/ 7 w 12"/>
                <a:gd name="T11" fmla="*/ 0 h 10"/>
                <a:gd name="T12" fmla="*/ 12 w 12"/>
                <a:gd name="T13" fmla="*/ 3 h 10"/>
                <a:gd name="T14" fmla="*/ 10 w 12"/>
                <a:gd name="T15" fmla="*/ 6 h 10"/>
                <a:gd name="T16" fmla="*/ 7 w 12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lnTo>
                    <a:pt x="5" y="8"/>
                  </a:lnTo>
                  <a:lnTo>
                    <a:pt x="4" y="6"/>
                  </a:lnTo>
                  <a:lnTo>
                    <a:pt x="0" y="5"/>
                  </a:lnTo>
                  <a:lnTo>
                    <a:pt x="4" y="1"/>
                  </a:lnTo>
                  <a:lnTo>
                    <a:pt x="7" y="0"/>
                  </a:lnTo>
                  <a:lnTo>
                    <a:pt x="12" y="3"/>
                  </a:lnTo>
                  <a:lnTo>
                    <a:pt x="10" y="6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8" name="Freeform 329"/>
            <p:cNvSpPr>
              <a:spLocks/>
            </p:cNvSpPr>
            <p:nvPr/>
          </p:nvSpPr>
          <p:spPr bwMode="auto">
            <a:xfrm>
              <a:off x="1625600" y="11680033"/>
              <a:ext cx="4763" cy="4763"/>
            </a:xfrm>
            <a:custGeom>
              <a:avLst/>
              <a:gdLst>
                <a:gd name="T0" fmla="*/ 2 w 7"/>
                <a:gd name="T1" fmla="*/ 4 h 6"/>
                <a:gd name="T2" fmla="*/ 0 w 7"/>
                <a:gd name="T3" fmla="*/ 3 h 6"/>
                <a:gd name="T4" fmla="*/ 2 w 7"/>
                <a:gd name="T5" fmla="*/ 0 h 6"/>
                <a:gd name="T6" fmla="*/ 5 w 7"/>
                <a:gd name="T7" fmla="*/ 0 h 6"/>
                <a:gd name="T8" fmla="*/ 7 w 7"/>
                <a:gd name="T9" fmla="*/ 3 h 6"/>
                <a:gd name="T10" fmla="*/ 7 w 7"/>
                <a:gd name="T11" fmla="*/ 6 h 6"/>
                <a:gd name="T12" fmla="*/ 2 w 7"/>
                <a:gd name="T1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4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5" y="0"/>
                  </a:lnTo>
                  <a:lnTo>
                    <a:pt x="7" y="3"/>
                  </a:lnTo>
                  <a:lnTo>
                    <a:pt x="7" y="6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9" name="Freeform 330"/>
            <p:cNvSpPr>
              <a:spLocks/>
            </p:cNvSpPr>
            <p:nvPr/>
          </p:nvSpPr>
          <p:spPr bwMode="auto">
            <a:xfrm>
              <a:off x="1627188" y="11816558"/>
              <a:ext cx="31750" cy="33338"/>
            </a:xfrm>
            <a:custGeom>
              <a:avLst/>
              <a:gdLst>
                <a:gd name="T0" fmla="*/ 29 w 39"/>
                <a:gd name="T1" fmla="*/ 27 h 42"/>
                <a:gd name="T2" fmla="*/ 28 w 39"/>
                <a:gd name="T3" fmla="*/ 30 h 42"/>
                <a:gd name="T4" fmla="*/ 28 w 39"/>
                <a:gd name="T5" fmla="*/ 34 h 42"/>
                <a:gd name="T6" fmla="*/ 26 w 39"/>
                <a:gd name="T7" fmla="*/ 39 h 42"/>
                <a:gd name="T8" fmla="*/ 21 w 39"/>
                <a:gd name="T9" fmla="*/ 42 h 42"/>
                <a:gd name="T10" fmla="*/ 16 w 39"/>
                <a:gd name="T11" fmla="*/ 39 h 42"/>
                <a:gd name="T12" fmla="*/ 14 w 39"/>
                <a:gd name="T13" fmla="*/ 32 h 42"/>
                <a:gd name="T14" fmla="*/ 6 w 39"/>
                <a:gd name="T15" fmla="*/ 29 h 42"/>
                <a:gd name="T16" fmla="*/ 1 w 39"/>
                <a:gd name="T17" fmla="*/ 22 h 42"/>
                <a:gd name="T18" fmla="*/ 5 w 39"/>
                <a:gd name="T19" fmla="*/ 17 h 42"/>
                <a:gd name="T20" fmla="*/ 5 w 39"/>
                <a:gd name="T21" fmla="*/ 13 h 42"/>
                <a:gd name="T22" fmla="*/ 0 w 39"/>
                <a:gd name="T23" fmla="*/ 6 h 42"/>
                <a:gd name="T24" fmla="*/ 6 w 39"/>
                <a:gd name="T25" fmla="*/ 0 h 42"/>
                <a:gd name="T26" fmla="*/ 16 w 39"/>
                <a:gd name="T27" fmla="*/ 1 h 42"/>
                <a:gd name="T28" fmla="*/ 24 w 39"/>
                <a:gd name="T29" fmla="*/ 3 h 42"/>
                <a:gd name="T30" fmla="*/ 26 w 39"/>
                <a:gd name="T31" fmla="*/ 13 h 42"/>
                <a:gd name="T32" fmla="*/ 34 w 39"/>
                <a:gd name="T33" fmla="*/ 17 h 42"/>
                <a:gd name="T34" fmla="*/ 39 w 39"/>
                <a:gd name="T35" fmla="*/ 22 h 42"/>
                <a:gd name="T36" fmla="*/ 33 w 39"/>
                <a:gd name="T37" fmla="*/ 24 h 42"/>
                <a:gd name="T38" fmla="*/ 29 w 39"/>
                <a:gd name="T39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42">
                  <a:moveTo>
                    <a:pt x="29" y="27"/>
                  </a:moveTo>
                  <a:lnTo>
                    <a:pt x="28" y="30"/>
                  </a:lnTo>
                  <a:lnTo>
                    <a:pt x="28" y="34"/>
                  </a:lnTo>
                  <a:lnTo>
                    <a:pt x="26" y="39"/>
                  </a:lnTo>
                  <a:lnTo>
                    <a:pt x="21" y="42"/>
                  </a:lnTo>
                  <a:lnTo>
                    <a:pt x="16" y="39"/>
                  </a:lnTo>
                  <a:lnTo>
                    <a:pt x="14" y="32"/>
                  </a:lnTo>
                  <a:lnTo>
                    <a:pt x="6" y="29"/>
                  </a:lnTo>
                  <a:lnTo>
                    <a:pt x="1" y="22"/>
                  </a:lnTo>
                  <a:lnTo>
                    <a:pt x="5" y="17"/>
                  </a:lnTo>
                  <a:lnTo>
                    <a:pt x="5" y="13"/>
                  </a:lnTo>
                  <a:lnTo>
                    <a:pt x="0" y="6"/>
                  </a:lnTo>
                  <a:lnTo>
                    <a:pt x="6" y="0"/>
                  </a:lnTo>
                  <a:lnTo>
                    <a:pt x="16" y="1"/>
                  </a:lnTo>
                  <a:lnTo>
                    <a:pt x="24" y="3"/>
                  </a:lnTo>
                  <a:lnTo>
                    <a:pt x="26" y="13"/>
                  </a:lnTo>
                  <a:lnTo>
                    <a:pt x="34" y="17"/>
                  </a:lnTo>
                  <a:lnTo>
                    <a:pt x="39" y="22"/>
                  </a:lnTo>
                  <a:lnTo>
                    <a:pt x="33" y="24"/>
                  </a:lnTo>
                  <a:lnTo>
                    <a:pt x="29" y="27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30" name="Freeform 331"/>
            <p:cNvSpPr>
              <a:spLocks/>
            </p:cNvSpPr>
            <p:nvPr/>
          </p:nvSpPr>
          <p:spPr bwMode="auto">
            <a:xfrm>
              <a:off x="298450" y="2718595"/>
              <a:ext cx="1511300" cy="2335213"/>
            </a:xfrm>
            <a:custGeom>
              <a:avLst/>
              <a:gdLst>
                <a:gd name="T0" fmla="*/ 511 w 1903"/>
                <a:gd name="T1" fmla="*/ 364 h 2941"/>
                <a:gd name="T2" fmla="*/ 628 w 1903"/>
                <a:gd name="T3" fmla="*/ 404 h 2941"/>
                <a:gd name="T4" fmla="*/ 645 w 1903"/>
                <a:gd name="T5" fmla="*/ 574 h 2941"/>
                <a:gd name="T6" fmla="*/ 823 w 1903"/>
                <a:gd name="T7" fmla="*/ 631 h 2941"/>
                <a:gd name="T8" fmla="*/ 868 w 1903"/>
                <a:gd name="T9" fmla="*/ 359 h 2941"/>
                <a:gd name="T10" fmla="*/ 842 w 1903"/>
                <a:gd name="T11" fmla="*/ 56 h 2941"/>
                <a:gd name="T12" fmla="*/ 1088 w 1903"/>
                <a:gd name="T13" fmla="*/ 181 h 2941"/>
                <a:gd name="T14" fmla="*/ 1042 w 1903"/>
                <a:gd name="T15" fmla="*/ 386 h 2941"/>
                <a:gd name="T16" fmla="*/ 1113 w 1903"/>
                <a:gd name="T17" fmla="*/ 422 h 2941"/>
                <a:gd name="T18" fmla="*/ 1296 w 1903"/>
                <a:gd name="T19" fmla="*/ 432 h 2941"/>
                <a:gd name="T20" fmla="*/ 1492 w 1903"/>
                <a:gd name="T21" fmla="*/ 561 h 2941"/>
                <a:gd name="T22" fmla="*/ 1665 w 1903"/>
                <a:gd name="T23" fmla="*/ 516 h 2941"/>
                <a:gd name="T24" fmla="*/ 1720 w 1903"/>
                <a:gd name="T25" fmla="*/ 721 h 2941"/>
                <a:gd name="T26" fmla="*/ 1793 w 1903"/>
                <a:gd name="T27" fmla="*/ 886 h 2941"/>
                <a:gd name="T28" fmla="*/ 1903 w 1903"/>
                <a:gd name="T29" fmla="*/ 1051 h 2941"/>
                <a:gd name="T30" fmla="*/ 1741 w 1903"/>
                <a:gd name="T31" fmla="*/ 1158 h 2941"/>
                <a:gd name="T32" fmla="*/ 1655 w 1903"/>
                <a:gd name="T33" fmla="*/ 1320 h 2941"/>
                <a:gd name="T34" fmla="*/ 1611 w 1903"/>
                <a:gd name="T35" fmla="*/ 1469 h 2941"/>
                <a:gd name="T36" fmla="*/ 1507 w 1903"/>
                <a:gd name="T37" fmla="*/ 1526 h 2941"/>
                <a:gd name="T38" fmla="*/ 1356 w 1903"/>
                <a:gd name="T39" fmla="*/ 1517 h 2941"/>
                <a:gd name="T40" fmla="*/ 1425 w 1903"/>
                <a:gd name="T41" fmla="*/ 1721 h 2941"/>
                <a:gd name="T42" fmla="*/ 1444 w 1903"/>
                <a:gd name="T43" fmla="*/ 1904 h 2941"/>
                <a:gd name="T44" fmla="*/ 1478 w 1903"/>
                <a:gd name="T45" fmla="*/ 2123 h 2941"/>
                <a:gd name="T46" fmla="*/ 1512 w 1903"/>
                <a:gd name="T47" fmla="*/ 2296 h 2941"/>
                <a:gd name="T48" fmla="*/ 1473 w 1903"/>
                <a:gd name="T49" fmla="*/ 2496 h 2941"/>
                <a:gd name="T50" fmla="*/ 1440 w 1903"/>
                <a:gd name="T51" fmla="*/ 2636 h 2941"/>
                <a:gd name="T52" fmla="*/ 1406 w 1903"/>
                <a:gd name="T53" fmla="*/ 2804 h 2941"/>
                <a:gd name="T54" fmla="*/ 1335 w 1903"/>
                <a:gd name="T55" fmla="*/ 2907 h 2941"/>
                <a:gd name="T56" fmla="*/ 1105 w 1903"/>
                <a:gd name="T57" fmla="*/ 2639 h 2941"/>
                <a:gd name="T58" fmla="*/ 962 w 1903"/>
                <a:gd name="T59" fmla="*/ 2454 h 2941"/>
                <a:gd name="T60" fmla="*/ 924 w 1903"/>
                <a:gd name="T61" fmla="*/ 2118 h 2941"/>
                <a:gd name="T62" fmla="*/ 941 w 1903"/>
                <a:gd name="T63" fmla="*/ 1992 h 2941"/>
                <a:gd name="T64" fmla="*/ 1012 w 1903"/>
                <a:gd name="T65" fmla="*/ 1925 h 2941"/>
                <a:gd name="T66" fmla="*/ 1123 w 1903"/>
                <a:gd name="T67" fmla="*/ 1912 h 2941"/>
                <a:gd name="T68" fmla="*/ 1217 w 1903"/>
                <a:gd name="T69" fmla="*/ 1835 h 2941"/>
                <a:gd name="T70" fmla="*/ 1288 w 1903"/>
                <a:gd name="T71" fmla="*/ 1713 h 2941"/>
                <a:gd name="T72" fmla="*/ 1265 w 1903"/>
                <a:gd name="T73" fmla="*/ 1613 h 2941"/>
                <a:gd name="T74" fmla="*/ 1151 w 1903"/>
                <a:gd name="T75" fmla="*/ 1637 h 2941"/>
                <a:gd name="T76" fmla="*/ 1055 w 1903"/>
                <a:gd name="T77" fmla="*/ 1728 h 2941"/>
                <a:gd name="T78" fmla="*/ 1009 w 1903"/>
                <a:gd name="T79" fmla="*/ 1702 h 2941"/>
                <a:gd name="T80" fmla="*/ 981 w 1903"/>
                <a:gd name="T81" fmla="*/ 1603 h 2941"/>
                <a:gd name="T82" fmla="*/ 928 w 1903"/>
                <a:gd name="T83" fmla="*/ 1451 h 2941"/>
                <a:gd name="T84" fmla="*/ 913 w 1903"/>
                <a:gd name="T85" fmla="*/ 1391 h 2941"/>
                <a:gd name="T86" fmla="*/ 858 w 1903"/>
                <a:gd name="T87" fmla="*/ 1346 h 2941"/>
                <a:gd name="T88" fmla="*/ 823 w 1903"/>
                <a:gd name="T89" fmla="*/ 1280 h 2941"/>
                <a:gd name="T90" fmla="*/ 804 w 1903"/>
                <a:gd name="T91" fmla="*/ 1229 h 2941"/>
                <a:gd name="T92" fmla="*/ 862 w 1903"/>
                <a:gd name="T93" fmla="*/ 1165 h 2941"/>
                <a:gd name="T94" fmla="*/ 842 w 1903"/>
                <a:gd name="T95" fmla="*/ 1100 h 2941"/>
                <a:gd name="T96" fmla="*/ 847 w 1903"/>
                <a:gd name="T97" fmla="*/ 1045 h 2941"/>
                <a:gd name="T98" fmla="*/ 828 w 1903"/>
                <a:gd name="T99" fmla="*/ 1005 h 2941"/>
                <a:gd name="T100" fmla="*/ 794 w 1903"/>
                <a:gd name="T101" fmla="*/ 959 h 2941"/>
                <a:gd name="T102" fmla="*/ 721 w 1903"/>
                <a:gd name="T103" fmla="*/ 896 h 2941"/>
                <a:gd name="T104" fmla="*/ 628 w 1903"/>
                <a:gd name="T105" fmla="*/ 841 h 2941"/>
                <a:gd name="T106" fmla="*/ 577 w 1903"/>
                <a:gd name="T107" fmla="*/ 759 h 2941"/>
                <a:gd name="T108" fmla="*/ 511 w 1903"/>
                <a:gd name="T109" fmla="*/ 699 h 2941"/>
                <a:gd name="T110" fmla="*/ 400 w 1903"/>
                <a:gd name="T111" fmla="*/ 574 h 2941"/>
                <a:gd name="T112" fmla="*/ 291 w 1903"/>
                <a:gd name="T113" fmla="*/ 420 h 2941"/>
                <a:gd name="T114" fmla="*/ 92 w 1903"/>
                <a:gd name="T115" fmla="*/ 242 h 2941"/>
                <a:gd name="T116" fmla="*/ 21 w 1903"/>
                <a:gd name="T117" fmla="*/ 100 h 2941"/>
                <a:gd name="T118" fmla="*/ 216 w 1903"/>
                <a:gd name="T119" fmla="*/ 9 h 2941"/>
                <a:gd name="T120" fmla="*/ 281 w 1903"/>
                <a:gd name="T121" fmla="*/ 102 h 2941"/>
                <a:gd name="T122" fmla="*/ 341 w 1903"/>
                <a:gd name="T123" fmla="*/ 226 h 2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03" h="2941">
                  <a:moveTo>
                    <a:pt x="380" y="259"/>
                  </a:moveTo>
                  <a:lnTo>
                    <a:pt x="384" y="267"/>
                  </a:lnTo>
                  <a:lnTo>
                    <a:pt x="387" y="273"/>
                  </a:lnTo>
                  <a:lnTo>
                    <a:pt x="390" y="276"/>
                  </a:lnTo>
                  <a:lnTo>
                    <a:pt x="390" y="281"/>
                  </a:lnTo>
                  <a:lnTo>
                    <a:pt x="393" y="286"/>
                  </a:lnTo>
                  <a:lnTo>
                    <a:pt x="397" y="291"/>
                  </a:lnTo>
                  <a:lnTo>
                    <a:pt x="397" y="296"/>
                  </a:lnTo>
                  <a:lnTo>
                    <a:pt x="397" y="297"/>
                  </a:lnTo>
                  <a:lnTo>
                    <a:pt x="398" y="302"/>
                  </a:lnTo>
                  <a:lnTo>
                    <a:pt x="398" y="304"/>
                  </a:lnTo>
                  <a:lnTo>
                    <a:pt x="402" y="305"/>
                  </a:lnTo>
                  <a:lnTo>
                    <a:pt x="402" y="307"/>
                  </a:lnTo>
                  <a:lnTo>
                    <a:pt x="398" y="309"/>
                  </a:lnTo>
                  <a:lnTo>
                    <a:pt x="400" y="312"/>
                  </a:lnTo>
                  <a:lnTo>
                    <a:pt x="402" y="315"/>
                  </a:lnTo>
                  <a:lnTo>
                    <a:pt x="403" y="318"/>
                  </a:lnTo>
                  <a:lnTo>
                    <a:pt x="405" y="320"/>
                  </a:lnTo>
                  <a:lnTo>
                    <a:pt x="405" y="322"/>
                  </a:lnTo>
                  <a:lnTo>
                    <a:pt x="410" y="325"/>
                  </a:lnTo>
                  <a:lnTo>
                    <a:pt x="415" y="330"/>
                  </a:lnTo>
                  <a:lnTo>
                    <a:pt x="420" y="333"/>
                  </a:lnTo>
                  <a:lnTo>
                    <a:pt x="422" y="336"/>
                  </a:lnTo>
                  <a:lnTo>
                    <a:pt x="433" y="336"/>
                  </a:lnTo>
                  <a:lnTo>
                    <a:pt x="438" y="344"/>
                  </a:lnTo>
                  <a:lnTo>
                    <a:pt x="440" y="354"/>
                  </a:lnTo>
                  <a:lnTo>
                    <a:pt x="440" y="359"/>
                  </a:lnTo>
                  <a:lnTo>
                    <a:pt x="446" y="362"/>
                  </a:lnTo>
                  <a:lnTo>
                    <a:pt x="456" y="359"/>
                  </a:lnTo>
                  <a:lnTo>
                    <a:pt x="463" y="357"/>
                  </a:lnTo>
                  <a:lnTo>
                    <a:pt x="471" y="360"/>
                  </a:lnTo>
                  <a:lnTo>
                    <a:pt x="476" y="362"/>
                  </a:lnTo>
                  <a:lnTo>
                    <a:pt x="479" y="364"/>
                  </a:lnTo>
                  <a:lnTo>
                    <a:pt x="486" y="364"/>
                  </a:lnTo>
                  <a:lnTo>
                    <a:pt x="496" y="364"/>
                  </a:lnTo>
                  <a:lnTo>
                    <a:pt x="504" y="364"/>
                  </a:lnTo>
                  <a:lnTo>
                    <a:pt x="511" y="364"/>
                  </a:lnTo>
                  <a:lnTo>
                    <a:pt x="519" y="357"/>
                  </a:lnTo>
                  <a:lnTo>
                    <a:pt x="529" y="356"/>
                  </a:lnTo>
                  <a:lnTo>
                    <a:pt x="536" y="356"/>
                  </a:lnTo>
                  <a:lnTo>
                    <a:pt x="539" y="351"/>
                  </a:lnTo>
                  <a:lnTo>
                    <a:pt x="544" y="348"/>
                  </a:lnTo>
                  <a:lnTo>
                    <a:pt x="554" y="343"/>
                  </a:lnTo>
                  <a:lnTo>
                    <a:pt x="556" y="336"/>
                  </a:lnTo>
                  <a:lnTo>
                    <a:pt x="559" y="331"/>
                  </a:lnTo>
                  <a:lnTo>
                    <a:pt x="565" y="326"/>
                  </a:lnTo>
                  <a:lnTo>
                    <a:pt x="569" y="323"/>
                  </a:lnTo>
                  <a:lnTo>
                    <a:pt x="574" y="320"/>
                  </a:lnTo>
                  <a:lnTo>
                    <a:pt x="579" y="320"/>
                  </a:lnTo>
                  <a:lnTo>
                    <a:pt x="580" y="320"/>
                  </a:lnTo>
                  <a:lnTo>
                    <a:pt x="587" y="323"/>
                  </a:lnTo>
                  <a:lnTo>
                    <a:pt x="597" y="326"/>
                  </a:lnTo>
                  <a:lnTo>
                    <a:pt x="602" y="326"/>
                  </a:lnTo>
                  <a:lnTo>
                    <a:pt x="605" y="323"/>
                  </a:lnTo>
                  <a:lnTo>
                    <a:pt x="607" y="325"/>
                  </a:lnTo>
                  <a:lnTo>
                    <a:pt x="612" y="331"/>
                  </a:lnTo>
                  <a:lnTo>
                    <a:pt x="612" y="336"/>
                  </a:lnTo>
                  <a:lnTo>
                    <a:pt x="610" y="341"/>
                  </a:lnTo>
                  <a:lnTo>
                    <a:pt x="608" y="346"/>
                  </a:lnTo>
                  <a:lnTo>
                    <a:pt x="610" y="349"/>
                  </a:lnTo>
                  <a:lnTo>
                    <a:pt x="612" y="351"/>
                  </a:lnTo>
                  <a:lnTo>
                    <a:pt x="617" y="356"/>
                  </a:lnTo>
                  <a:lnTo>
                    <a:pt x="618" y="360"/>
                  </a:lnTo>
                  <a:lnTo>
                    <a:pt x="618" y="365"/>
                  </a:lnTo>
                  <a:lnTo>
                    <a:pt x="618" y="369"/>
                  </a:lnTo>
                  <a:lnTo>
                    <a:pt x="618" y="372"/>
                  </a:lnTo>
                  <a:lnTo>
                    <a:pt x="620" y="373"/>
                  </a:lnTo>
                  <a:lnTo>
                    <a:pt x="623" y="377"/>
                  </a:lnTo>
                  <a:lnTo>
                    <a:pt x="625" y="380"/>
                  </a:lnTo>
                  <a:lnTo>
                    <a:pt x="625" y="385"/>
                  </a:lnTo>
                  <a:lnTo>
                    <a:pt x="625" y="388"/>
                  </a:lnTo>
                  <a:lnTo>
                    <a:pt x="627" y="393"/>
                  </a:lnTo>
                  <a:lnTo>
                    <a:pt x="627" y="398"/>
                  </a:lnTo>
                  <a:lnTo>
                    <a:pt x="628" y="404"/>
                  </a:lnTo>
                  <a:lnTo>
                    <a:pt x="633" y="411"/>
                  </a:lnTo>
                  <a:lnTo>
                    <a:pt x="638" y="417"/>
                  </a:lnTo>
                  <a:lnTo>
                    <a:pt x="642" y="422"/>
                  </a:lnTo>
                  <a:lnTo>
                    <a:pt x="643" y="430"/>
                  </a:lnTo>
                  <a:lnTo>
                    <a:pt x="645" y="437"/>
                  </a:lnTo>
                  <a:lnTo>
                    <a:pt x="640" y="443"/>
                  </a:lnTo>
                  <a:lnTo>
                    <a:pt x="637" y="459"/>
                  </a:lnTo>
                  <a:lnTo>
                    <a:pt x="633" y="472"/>
                  </a:lnTo>
                  <a:lnTo>
                    <a:pt x="635" y="480"/>
                  </a:lnTo>
                  <a:lnTo>
                    <a:pt x="638" y="482"/>
                  </a:lnTo>
                  <a:lnTo>
                    <a:pt x="638" y="487"/>
                  </a:lnTo>
                  <a:lnTo>
                    <a:pt x="637" y="493"/>
                  </a:lnTo>
                  <a:lnTo>
                    <a:pt x="633" y="496"/>
                  </a:lnTo>
                  <a:lnTo>
                    <a:pt x="630" y="498"/>
                  </a:lnTo>
                  <a:lnTo>
                    <a:pt x="625" y="500"/>
                  </a:lnTo>
                  <a:lnTo>
                    <a:pt x="622" y="501"/>
                  </a:lnTo>
                  <a:lnTo>
                    <a:pt x="615" y="501"/>
                  </a:lnTo>
                  <a:lnTo>
                    <a:pt x="610" y="501"/>
                  </a:lnTo>
                  <a:lnTo>
                    <a:pt x="605" y="503"/>
                  </a:lnTo>
                  <a:lnTo>
                    <a:pt x="604" y="506"/>
                  </a:lnTo>
                  <a:lnTo>
                    <a:pt x="604" y="514"/>
                  </a:lnTo>
                  <a:lnTo>
                    <a:pt x="608" y="516"/>
                  </a:lnTo>
                  <a:lnTo>
                    <a:pt x="613" y="524"/>
                  </a:lnTo>
                  <a:lnTo>
                    <a:pt x="617" y="529"/>
                  </a:lnTo>
                  <a:lnTo>
                    <a:pt x="622" y="532"/>
                  </a:lnTo>
                  <a:lnTo>
                    <a:pt x="627" y="534"/>
                  </a:lnTo>
                  <a:lnTo>
                    <a:pt x="632" y="538"/>
                  </a:lnTo>
                  <a:lnTo>
                    <a:pt x="633" y="543"/>
                  </a:lnTo>
                  <a:lnTo>
                    <a:pt x="628" y="547"/>
                  </a:lnTo>
                  <a:lnTo>
                    <a:pt x="628" y="548"/>
                  </a:lnTo>
                  <a:lnTo>
                    <a:pt x="630" y="553"/>
                  </a:lnTo>
                  <a:lnTo>
                    <a:pt x="632" y="556"/>
                  </a:lnTo>
                  <a:lnTo>
                    <a:pt x="637" y="558"/>
                  </a:lnTo>
                  <a:lnTo>
                    <a:pt x="640" y="563"/>
                  </a:lnTo>
                  <a:lnTo>
                    <a:pt x="643" y="568"/>
                  </a:lnTo>
                  <a:lnTo>
                    <a:pt x="645" y="569"/>
                  </a:lnTo>
                  <a:lnTo>
                    <a:pt x="645" y="574"/>
                  </a:lnTo>
                  <a:lnTo>
                    <a:pt x="643" y="579"/>
                  </a:lnTo>
                  <a:lnTo>
                    <a:pt x="643" y="587"/>
                  </a:lnTo>
                  <a:lnTo>
                    <a:pt x="645" y="590"/>
                  </a:lnTo>
                  <a:lnTo>
                    <a:pt x="642" y="595"/>
                  </a:lnTo>
                  <a:lnTo>
                    <a:pt x="637" y="597"/>
                  </a:lnTo>
                  <a:lnTo>
                    <a:pt x="632" y="598"/>
                  </a:lnTo>
                  <a:lnTo>
                    <a:pt x="628" y="602"/>
                  </a:lnTo>
                  <a:lnTo>
                    <a:pt x="632" y="605"/>
                  </a:lnTo>
                  <a:lnTo>
                    <a:pt x="633" y="613"/>
                  </a:lnTo>
                  <a:lnTo>
                    <a:pt x="638" y="616"/>
                  </a:lnTo>
                  <a:lnTo>
                    <a:pt x="642" y="621"/>
                  </a:lnTo>
                  <a:lnTo>
                    <a:pt x="648" y="627"/>
                  </a:lnTo>
                  <a:lnTo>
                    <a:pt x="651" y="627"/>
                  </a:lnTo>
                  <a:lnTo>
                    <a:pt x="663" y="632"/>
                  </a:lnTo>
                  <a:lnTo>
                    <a:pt x="668" y="634"/>
                  </a:lnTo>
                  <a:lnTo>
                    <a:pt x="671" y="637"/>
                  </a:lnTo>
                  <a:lnTo>
                    <a:pt x="675" y="637"/>
                  </a:lnTo>
                  <a:lnTo>
                    <a:pt x="676" y="636"/>
                  </a:lnTo>
                  <a:lnTo>
                    <a:pt x="681" y="629"/>
                  </a:lnTo>
                  <a:lnTo>
                    <a:pt x="683" y="629"/>
                  </a:lnTo>
                  <a:lnTo>
                    <a:pt x="691" y="626"/>
                  </a:lnTo>
                  <a:lnTo>
                    <a:pt x="699" y="626"/>
                  </a:lnTo>
                  <a:lnTo>
                    <a:pt x="706" y="624"/>
                  </a:lnTo>
                  <a:lnTo>
                    <a:pt x="714" y="621"/>
                  </a:lnTo>
                  <a:lnTo>
                    <a:pt x="726" y="619"/>
                  </a:lnTo>
                  <a:lnTo>
                    <a:pt x="734" y="616"/>
                  </a:lnTo>
                  <a:lnTo>
                    <a:pt x="744" y="618"/>
                  </a:lnTo>
                  <a:lnTo>
                    <a:pt x="752" y="621"/>
                  </a:lnTo>
                  <a:lnTo>
                    <a:pt x="761" y="621"/>
                  </a:lnTo>
                  <a:lnTo>
                    <a:pt x="769" y="616"/>
                  </a:lnTo>
                  <a:lnTo>
                    <a:pt x="777" y="611"/>
                  </a:lnTo>
                  <a:lnTo>
                    <a:pt x="789" y="613"/>
                  </a:lnTo>
                  <a:lnTo>
                    <a:pt x="794" y="621"/>
                  </a:lnTo>
                  <a:lnTo>
                    <a:pt x="809" y="621"/>
                  </a:lnTo>
                  <a:lnTo>
                    <a:pt x="809" y="634"/>
                  </a:lnTo>
                  <a:lnTo>
                    <a:pt x="815" y="624"/>
                  </a:lnTo>
                  <a:lnTo>
                    <a:pt x="823" y="631"/>
                  </a:lnTo>
                  <a:lnTo>
                    <a:pt x="819" y="637"/>
                  </a:lnTo>
                  <a:lnTo>
                    <a:pt x="819" y="645"/>
                  </a:lnTo>
                  <a:lnTo>
                    <a:pt x="827" y="650"/>
                  </a:lnTo>
                  <a:lnTo>
                    <a:pt x="835" y="649"/>
                  </a:lnTo>
                  <a:lnTo>
                    <a:pt x="850" y="649"/>
                  </a:lnTo>
                  <a:lnTo>
                    <a:pt x="862" y="657"/>
                  </a:lnTo>
                  <a:lnTo>
                    <a:pt x="880" y="647"/>
                  </a:lnTo>
                  <a:lnTo>
                    <a:pt x="900" y="644"/>
                  </a:lnTo>
                  <a:lnTo>
                    <a:pt x="913" y="636"/>
                  </a:lnTo>
                  <a:lnTo>
                    <a:pt x="914" y="629"/>
                  </a:lnTo>
                  <a:lnTo>
                    <a:pt x="911" y="627"/>
                  </a:lnTo>
                  <a:lnTo>
                    <a:pt x="905" y="627"/>
                  </a:lnTo>
                  <a:lnTo>
                    <a:pt x="900" y="632"/>
                  </a:lnTo>
                  <a:lnTo>
                    <a:pt x="891" y="631"/>
                  </a:lnTo>
                  <a:lnTo>
                    <a:pt x="891" y="621"/>
                  </a:lnTo>
                  <a:lnTo>
                    <a:pt x="891" y="611"/>
                  </a:lnTo>
                  <a:lnTo>
                    <a:pt x="893" y="597"/>
                  </a:lnTo>
                  <a:lnTo>
                    <a:pt x="888" y="584"/>
                  </a:lnTo>
                  <a:lnTo>
                    <a:pt x="891" y="568"/>
                  </a:lnTo>
                  <a:lnTo>
                    <a:pt x="876" y="566"/>
                  </a:lnTo>
                  <a:lnTo>
                    <a:pt x="871" y="553"/>
                  </a:lnTo>
                  <a:lnTo>
                    <a:pt x="878" y="543"/>
                  </a:lnTo>
                  <a:lnTo>
                    <a:pt x="883" y="530"/>
                  </a:lnTo>
                  <a:lnTo>
                    <a:pt x="888" y="511"/>
                  </a:lnTo>
                  <a:lnTo>
                    <a:pt x="890" y="498"/>
                  </a:lnTo>
                  <a:lnTo>
                    <a:pt x="888" y="488"/>
                  </a:lnTo>
                  <a:lnTo>
                    <a:pt x="880" y="471"/>
                  </a:lnTo>
                  <a:lnTo>
                    <a:pt x="863" y="464"/>
                  </a:lnTo>
                  <a:lnTo>
                    <a:pt x="852" y="451"/>
                  </a:lnTo>
                  <a:lnTo>
                    <a:pt x="850" y="432"/>
                  </a:lnTo>
                  <a:lnTo>
                    <a:pt x="848" y="417"/>
                  </a:lnTo>
                  <a:lnTo>
                    <a:pt x="848" y="406"/>
                  </a:lnTo>
                  <a:lnTo>
                    <a:pt x="847" y="394"/>
                  </a:lnTo>
                  <a:lnTo>
                    <a:pt x="852" y="383"/>
                  </a:lnTo>
                  <a:lnTo>
                    <a:pt x="852" y="380"/>
                  </a:lnTo>
                  <a:lnTo>
                    <a:pt x="868" y="362"/>
                  </a:lnTo>
                  <a:lnTo>
                    <a:pt x="868" y="359"/>
                  </a:lnTo>
                  <a:lnTo>
                    <a:pt x="866" y="352"/>
                  </a:lnTo>
                  <a:lnTo>
                    <a:pt x="868" y="348"/>
                  </a:lnTo>
                  <a:lnTo>
                    <a:pt x="878" y="341"/>
                  </a:lnTo>
                  <a:lnTo>
                    <a:pt x="885" y="331"/>
                  </a:lnTo>
                  <a:lnTo>
                    <a:pt x="898" y="326"/>
                  </a:lnTo>
                  <a:lnTo>
                    <a:pt x="911" y="323"/>
                  </a:lnTo>
                  <a:lnTo>
                    <a:pt x="921" y="317"/>
                  </a:lnTo>
                  <a:lnTo>
                    <a:pt x="921" y="305"/>
                  </a:lnTo>
                  <a:lnTo>
                    <a:pt x="919" y="305"/>
                  </a:lnTo>
                  <a:lnTo>
                    <a:pt x="916" y="301"/>
                  </a:lnTo>
                  <a:lnTo>
                    <a:pt x="909" y="294"/>
                  </a:lnTo>
                  <a:lnTo>
                    <a:pt x="896" y="283"/>
                  </a:lnTo>
                  <a:lnTo>
                    <a:pt x="885" y="278"/>
                  </a:lnTo>
                  <a:lnTo>
                    <a:pt x="868" y="276"/>
                  </a:lnTo>
                  <a:lnTo>
                    <a:pt x="860" y="268"/>
                  </a:lnTo>
                  <a:lnTo>
                    <a:pt x="858" y="257"/>
                  </a:lnTo>
                  <a:lnTo>
                    <a:pt x="858" y="246"/>
                  </a:lnTo>
                  <a:lnTo>
                    <a:pt x="858" y="241"/>
                  </a:lnTo>
                  <a:lnTo>
                    <a:pt x="853" y="223"/>
                  </a:lnTo>
                  <a:lnTo>
                    <a:pt x="848" y="204"/>
                  </a:lnTo>
                  <a:lnTo>
                    <a:pt x="852" y="186"/>
                  </a:lnTo>
                  <a:lnTo>
                    <a:pt x="850" y="168"/>
                  </a:lnTo>
                  <a:lnTo>
                    <a:pt x="843" y="155"/>
                  </a:lnTo>
                  <a:lnTo>
                    <a:pt x="842" y="142"/>
                  </a:lnTo>
                  <a:lnTo>
                    <a:pt x="832" y="126"/>
                  </a:lnTo>
                  <a:lnTo>
                    <a:pt x="833" y="111"/>
                  </a:lnTo>
                  <a:lnTo>
                    <a:pt x="837" y="98"/>
                  </a:lnTo>
                  <a:lnTo>
                    <a:pt x="828" y="89"/>
                  </a:lnTo>
                  <a:lnTo>
                    <a:pt x="823" y="89"/>
                  </a:lnTo>
                  <a:lnTo>
                    <a:pt x="822" y="85"/>
                  </a:lnTo>
                  <a:lnTo>
                    <a:pt x="820" y="82"/>
                  </a:lnTo>
                  <a:lnTo>
                    <a:pt x="819" y="76"/>
                  </a:lnTo>
                  <a:lnTo>
                    <a:pt x="822" y="68"/>
                  </a:lnTo>
                  <a:lnTo>
                    <a:pt x="827" y="68"/>
                  </a:lnTo>
                  <a:lnTo>
                    <a:pt x="833" y="69"/>
                  </a:lnTo>
                  <a:lnTo>
                    <a:pt x="838" y="59"/>
                  </a:lnTo>
                  <a:lnTo>
                    <a:pt x="842" y="56"/>
                  </a:lnTo>
                  <a:lnTo>
                    <a:pt x="852" y="58"/>
                  </a:lnTo>
                  <a:lnTo>
                    <a:pt x="860" y="61"/>
                  </a:lnTo>
                  <a:lnTo>
                    <a:pt x="875" y="72"/>
                  </a:lnTo>
                  <a:lnTo>
                    <a:pt x="888" y="87"/>
                  </a:lnTo>
                  <a:lnTo>
                    <a:pt x="893" y="82"/>
                  </a:lnTo>
                  <a:lnTo>
                    <a:pt x="896" y="76"/>
                  </a:lnTo>
                  <a:lnTo>
                    <a:pt x="903" y="72"/>
                  </a:lnTo>
                  <a:lnTo>
                    <a:pt x="911" y="74"/>
                  </a:lnTo>
                  <a:lnTo>
                    <a:pt x="918" y="84"/>
                  </a:lnTo>
                  <a:lnTo>
                    <a:pt x="923" y="79"/>
                  </a:lnTo>
                  <a:lnTo>
                    <a:pt x="931" y="79"/>
                  </a:lnTo>
                  <a:lnTo>
                    <a:pt x="936" y="87"/>
                  </a:lnTo>
                  <a:lnTo>
                    <a:pt x="946" y="97"/>
                  </a:lnTo>
                  <a:lnTo>
                    <a:pt x="956" y="105"/>
                  </a:lnTo>
                  <a:lnTo>
                    <a:pt x="964" y="119"/>
                  </a:lnTo>
                  <a:lnTo>
                    <a:pt x="966" y="134"/>
                  </a:lnTo>
                  <a:lnTo>
                    <a:pt x="972" y="148"/>
                  </a:lnTo>
                  <a:lnTo>
                    <a:pt x="984" y="144"/>
                  </a:lnTo>
                  <a:lnTo>
                    <a:pt x="999" y="137"/>
                  </a:lnTo>
                  <a:lnTo>
                    <a:pt x="1005" y="126"/>
                  </a:lnTo>
                  <a:lnTo>
                    <a:pt x="1022" y="121"/>
                  </a:lnTo>
                  <a:lnTo>
                    <a:pt x="1034" y="110"/>
                  </a:lnTo>
                  <a:lnTo>
                    <a:pt x="1045" y="110"/>
                  </a:lnTo>
                  <a:lnTo>
                    <a:pt x="1045" y="116"/>
                  </a:lnTo>
                  <a:lnTo>
                    <a:pt x="1048" y="121"/>
                  </a:lnTo>
                  <a:lnTo>
                    <a:pt x="1048" y="127"/>
                  </a:lnTo>
                  <a:lnTo>
                    <a:pt x="1047" y="132"/>
                  </a:lnTo>
                  <a:lnTo>
                    <a:pt x="1045" y="136"/>
                  </a:lnTo>
                  <a:lnTo>
                    <a:pt x="1053" y="150"/>
                  </a:lnTo>
                  <a:lnTo>
                    <a:pt x="1060" y="152"/>
                  </a:lnTo>
                  <a:lnTo>
                    <a:pt x="1063" y="155"/>
                  </a:lnTo>
                  <a:lnTo>
                    <a:pt x="1068" y="158"/>
                  </a:lnTo>
                  <a:lnTo>
                    <a:pt x="1070" y="163"/>
                  </a:lnTo>
                  <a:lnTo>
                    <a:pt x="1072" y="168"/>
                  </a:lnTo>
                  <a:lnTo>
                    <a:pt x="1078" y="174"/>
                  </a:lnTo>
                  <a:lnTo>
                    <a:pt x="1085" y="179"/>
                  </a:lnTo>
                  <a:lnTo>
                    <a:pt x="1088" y="181"/>
                  </a:lnTo>
                  <a:lnTo>
                    <a:pt x="1093" y="186"/>
                  </a:lnTo>
                  <a:lnTo>
                    <a:pt x="1095" y="191"/>
                  </a:lnTo>
                  <a:lnTo>
                    <a:pt x="1095" y="195"/>
                  </a:lnTo>
                  <a:lnTo>
                    <a:pt x="1091" y="202"/>
                  </a:lnTo>
                  <a:lnTo>
                    <a:pt x="1086" y="207"/>
                  </a:lnTo>
                  <a:lnTo>
                    <a:pt x="1080" y="208"/>
                  </a:lnTo>
                  <a:lnTo>
                    <a:pt x="1073" y="210"/>
                  </a:lnTo>
                  <a:lnTo>
                    <a:pt x="1068" y="215"/>
                  </a:lnTo>
                  <a:lnTo>
                    <a:pt x="1065" y="216"/>
                  </a:lnTo>
                  <a:lnTo>
                    <a:pt x="1062" y="218"/>
                  </a:lnTo>
                  <a:lnTo>
                    <a:pt x="1055" y="220"/>
                  </a:lnTo>
                  <a:lnTo>
                    <a:pt x="1050" y="221"/>
                  </a:lnTo>
                  <a:lnTo>
                    <a:pt x="1037" y="223"/>
                  </a:lnTo>
                  <a:lnTo>
                    <a:pt x="1030" y="226"/>
                  </a:lnTo>
                  <a:lnTo>
                    <a:pt x="1030" y="231"/>
                  </a:lnTo>
                  <a:lnTo>
                    <a:pt x="1030" y="239"/>
                  </a:lnTo>
                  <a:lnTo>
                    <a:pt x="1027" y="246"/>
                  </a:lnTo>
                  <a:lnTo>
                    <a:pt x="1030" y="255"/>
                  </a:lnTo>
                  <a:lnTo>
                    <a:pt x="1032" y="262"/>
                  </a:lnTo>
                  <a:lnTo>
                    <a:pt x="1034" y="267"/>
                  </a:lnTo>
                  <a:lnTo>
                    <a:pt x="1034" y="270"/>
                  </a:lnTo>
                  <a:lnTo>
                    <a:pt x="1032" y="278"/>
                  </a:lnTo>
                  <a:lnTo>
                    <a:pt x="1027" y="291"/>
                  </a:lnTo>
                  <a:lnTo>
                    <a:pt x="1024" y="299"/>
                  </a:lnTo>
                  <a:lnTo>
                    <a:pt x="1025" y="304"/>
                  </a:lnTo>
                  <a:lnTo>
                    <a:pt x="1032" y="309"/>
                  </a:lnTo>
                  <a:lnTo>
                    <a:pt x="1035" y="312"/>
                  </a:lnTo>
                  <a:lnTo>
                    <a:pt x="1038" y="320"/>
                  </a:lnTo>
                  <a:lnTo>
                    <a:pt x="1040" y="331"/>
                  </a:lnTo>
                  <a:lnTo>
                    <a:pt x="1043" y="339"/>
                  </a:lnTo>
                  <a:lnTo>
                    <a:pt x="1045" y="346"/>
                  </a:lnTo>
                  <a:lnTo>
                    <a:pt x="1047" y="354"/>
                  </a:lnTo>
                  <a:lnTo>
                    <a:pt x="1047" y="360"/>
                  </a:lnTo>
                  <a:lnTo>
                    <a:pt x="1045" y="369"/>
                  </a:lnTo>
                  <a:lnTo>
                    <a:pt x="1045" y="373"/>
                  </a:lnTo>
                  <a:lnTo>
                    <a:pt x="1045" y="380"/>
                  </a:lnTo>
                  <a:lnTo>
                    <a:pt x="1042" y="386"/>
                  </a:lnTo>
                  <a:lnTo>
                    <a:pt x="1040" y="391"/>
                  </a:lnTo>
                  <a:lnTo>
                    <a:pt x="1042" y="396"/>
                  </a:lnTo>
                  <a:lnTo>
                    <a:pt x="1048" y="404"/>
                  </a:lnTo>
                  <a:lnTo>
                    <a:pt x="1048" y="415"/>
                  </a:lnTo>
                  <a:lnTo>
                    <a:pt x="1050" y="422"/>
                  </a:lnTo>
                  <a:lnTo>
                    <a:pt x="1047" y="425"/>
                  </a:lnTo>
                  <a:lnTo>
                    <a:pt x="1043" y="428"/>
                  </a:lnTo>
                  <a:lnTo>
                    <a:pt x="1038" y="430"/>
                  </a:lnTo>
                  <a:lnTo>
                    <a:pt x="1034" y="432"/>
                  </a:lnTo>
                  <a:lnTo>
                    <a:pt x="1032" y="435"/>
                  </a:lnTo>
                  <a:lnTo>
                    <a:pt x="1027" y="445"/>
                  </a:lnTo>
                  <a:lnTo>
                    <a:pt x="1025" y="453"/>
                  </a:lnTo>
                  <a:lnTo>
                    <a:pt x="1024" y="461"/>
                  </a:lnTo>
                  <a:lnTo>
                    <a:pt x="1024" y="467"/>
                  </a:lnTo>
                  <a:lnTo>
                    <a:pt x="1027" y="469"/>
                  </a:lnTo>
                  <a:lnTo>
                    <a:pt x="1030" y="472"/>
                  </a:lnTo>
                  <a:lnTo>
                    <a:pt x="1034" y="477"/>
                  </a:lnTo>
                  <a:lnTo>
                    <a:pt x="1034" y="480"/>
                  </a:lnTo>
                  <a:lnTo>
                    <a:pt x="1034" y="483"/>
                  </a:lnTo>
                  <a:lnTo>
                    <a:pt x="1042" y="479"/>
                  </a:lnTo>
                  <a:lnTo>
                    <a:pt x="1045" y="474"/>
                  </a:lnTo>
                  <a:lnTo>
                    <a:pt x="1047" y="467"/>
                  </a:lnTo>
                  <a:lnTo>
                    <a:pt x="1048" y="464"/>
                  </a:lnTo>
                  <a:lnTo>
                    <a:pt x="1052" y="462"/>
                  </a:lnTo>
                  <a:lnTo>
                    <a:pt x="1055" y="461"/>
                  </a:lnTo>
                  <a:lnTo>
                    <a:pt x="1060" y="459"/>
                  </a:lnTo>
                  <a:lnTo>
                    <a:pt x="1065" y="456"/>
                  </a:lnTo>
                  <a:lnTo>
                    <a:pt x="1070" y="453"/>
                  </a:lnTo>
                  <a:lnTo>
                    <a:pt x="1072" y="449"/>
                  </a:lnTo>
                  <a:lnTo>
                    <a:pt x="1077" y="445"/>
                  </a:lnTo>
                  <a:lnTo>
                    <a:pt x="1083" y="445"/>
                  </a:lnTo>
                  <a:lnTo>
                    <a:pt x="1088" y="445"/>
                  </a:lnTo>
                  <a:lnTo>
                    <a:pt x="1090" y="443"/>
                  </a:lnTo>
                  <a:lnTo>
                    <a:pt x="1093" y="440"/>
                  </a:lnTo>
                  <a:lnTo>
                    <a:pt x="1098" y="437"/>
                  </a:lnTo>
                  <a:lnTo>
                    <a:pt x="1105" y="430"/>
                  </a:lnTo>
                  <a:lnTo>
                    <a:pt x="1113" y="422"/>
                  </a:lnTo>
                  <a:lnTo>
                    <a:pt x="1123" y="419"/>
                  </a:lnTo>
                  <a:lnTo>
                    <a:pt x="1133" y="414"/>
                  </a:lnTo>
                  <a:lnTo>
                    <a:pt x="1143" y="411"/>
                  </a:lnTo>
                  <a:lnTo>
                    <a:pt x="1153" y="406"/>
                  </a:lnTo>
                  <a:lnTo>
                    <a:pt x="1161" y="406"/>
                  </a:lnTo>
                  <a:lnTo>
                    <a:pt x="1164" y="404"/>
                  </a:lnTo>
                  <a:lnTo>
                    <a:pt x="1171" y="399"/>
                  </a:lnTo>
                  <a:lnTo>
                    <a:pt x="1176" y="394"/>
                  </a:lnTo>
                  <a:lnTo>
                    <a:pt x="1189" y="391"/>
                  </a:lnTo>
                  <a:lnTo>
                    <a:pt x="1199" y="391"/>
                  </a:lnTo>
                  <a:lnTo>
                    <a:pt x="1209" y="393"/>
                  </a:lnTo>
                  <a:lnTo>
                    <a:pt x="1219" y="398"/>
                  </a:lnTo>
                  <a:lnTo>
                    <a:pt x="1225" y="404"/>
                  </a:lnTo>
                  <a:lnTo>
                    <a:pt x="1230" y="411"/>
                  </a:lnTo>
                  <a:lnTo>
                    <a:pt x="1235" y="412"/>
                  </a:lnTo>
                  <a:lnTo>
                    <a:pt x="1240" y="409"/>
                  </a:lnTo>
                  <a:lnTo>
                    <a:pt x="1242" y="404"/>
                  </a:lnTo>
                  <a:lnTo>
                    <a:pt x="1244" y="398"/>
                  </a:lnTo>
                  <a:lnTo>
                    <a:pt x="1247" y="394"/>
                  </a:lnTo>
                  <a:lnTo>
                    <a:pt x="1252" y="391"/>
                  </a:lnTo>
                  <a:lnTo>
                    <a:pt x="1255" y="386"/>
                  </a:lnTo>
                  <a:lnTo>
                    <a:pt x="1258" y="380"/>
                  </a:lnTo>
                  <a:lnTo>
                    <a:pt x="1258" y="373"/>
                  </a:lnTo>
                  <a:lnTo>
                    <a:pt x="1267" y="370"/>
                  </a:lnTo>
                  <a:lnTo>
                    <a:pt x="1275" y="370"/>
                  </a:lnTo>
                  <a:lnTo>
                    <a:pt x="1278" y="372"/>
                  </a:lnTo>
                  <a:lnTo>
                    <a:pt x="1282" y="373"/>
                  </a:lnTo>
                  <a:lnTo>
                    <a:pt x="1288" y="377"/>
                  </a:lnTo>
                  <a:lnTo>
                    <a:pt x="1293" y="382"/>
                  </a:lnTo>
                  <a:lnTo>
                    <a:pt x="1288" y="393"/>
                  </a:lnTo>
                  <a:lnTo>
                    <a:pt x="1295" y="403"/>
                  </a:lnTo>
                  <a:lnTo>
                    <a:pt x="1293" y="407"/>
                  </a:lnTo>
                  <a:lnTo>
                    <a:pt x="1293" y="411"/>
                  </a:lnTo>
                  <a:lnTo>
                    <a:pt x="1295" y="415"/>
                  </a:lnTo>
                  <a:lnTo>
                    <a:pt x="1293" y="419"/>
                  </a:lnTo>
                  <a:lnTo>
                    <a:pt x="1295" y="424"/>
                  </a:lnTo>
                  <a:lnTo>
                    <a:pt x="1296" y="432"/>
                  </a:lnTo>
                  <a:lnTo>
                    <a:pt x="1298" y="435"/>
                  </a:lnTo>
                  <a:lnTo>
                    <a:pt x="1303" y="440"/>
                  </a:lnTo>
                  <a:lnTo>
                    <a:pt x="1306" y="443"/>
                  </a:lnTo>
                  <a:lnTo>
                    <a:pt x="1315" y="441"/>
                  </a:lnTo>
                  <a:lnTo>
                    <a:pt x="1321" y="438"/>
                  </a:lnTo>
                  <a:lnTo>
                    <a:pt x="1326" y="440"/>
                  </a:lnTo>
                  <a:lnTo>
                    <a:pt x="1333" y="445"/>
                  </a:lnTo>
                  <a:lnTo>
                    <a:pt x="1343" y="448"/>
                  </a:lnTo>
                  <a:lnTo>
                    <a:pt x="1351" y="448"/>
                  </a:lnTo>
                  <a:lnTo>
                    <a:pt x="1356" y="458"/>
                  </a:lnTo>
                  <a:lnTo>
                    <a:pt x="1361" y="464"/>
                  </a:lnTo>
                  <a:lnTo>
                    <a:pt x="1366" y="469"/>
                  </a:lnTo>
                  <a:lnTo>
                    <a:pt x="1374" y="472"/>
                  </a:lnTo>
                  <a:lnTo>
                    <a:pt x="1381" y="479"/>
                  </a:lnTo>
                  <a:lnTo>
                    <a:pt x="1381" y="482"/>
                  </a:lnTo>
                  <a:lnTo>
                    <a:pt x="1381" y="487"/>
                  </a:lnTo>
                  <a:lnTo>
                    <a:pt x="1384" y="490"/>
                  </a:lnTo>
                  <a:lnTo>
                    <a:pt x="1386" y="495"/>
                  </a:lnTo>
                  <a:lnTo>
                    <a:pt x="1386" y="501"/>
                  </a:lnTo>
                  <a:lnTo>
                    <a:pt x="1391" y="503"/>
                  </a:lnTo>
                  <a:lnTo>
                    <a:pt x="1397" y="508"/>
                  </a:lnTo>
                  <a:lnTo>
                    <a:pt x="1406" y="506"/>
                  </a:lnTo>
                  <a:lnTo>
                    <a:pt x="1409" y="509"/>
                  </a:lnTo>
                  <a:lnTo>
                    <a:pt x="1412" y="516"/>
                  </a:lnTo>
                  <a:lnTo>
                    <a:pt x="1416" y="519"/>
                  </a:lnTo>
                  <a:lnTo>
                    <a:pt x="1419" y="522"/>
                  </a:lnTo>
                  <a:lnTo>
                    <a:pt x="1421" y="526"/>
                  </a:lnTo>
                  <a:lnTo>
                    <a:pt x="1424" y="532"/>
                  </a:lnTo>
                  <a:lnTo>
                    <a:pt x="1434" y="532"/>
                  </a:lnTo>
                  <a:lnTo>
                    <a:pt x="1442" y="537"/>
                  </a:lnTo>
                  <a:lnTo>
                    <a:pt x="1445" y="542"/>
                  </a:lnTo>
                  <a:lnTo>
                    <a:pt x="1452" y="543"/>
                  </a:lnTo>
                  <a:lnTo>
                    <a:pt x="1457" y="548"/>
                  </a:lnTo>
                  <a:lnTo>
                    <a:pt x="1465" y="543"/>
                  </a:lnTo>
                  <a:lnTo>
                    <a:pt x="1478" y="550"/>
                  </a:lnTo>
                  <a:lnTo>
                    <a:pt x="1487" y="560"/>
                  </a:lnTo>
                  <a:lnTo>
                    <a:pt x="1492" y="561"/>
                  </a:lnTo>
                  <a:lnTo>
                    <a:pt x="1493" y="558"/>
                  </a:lnTo>
                  <a:lnTo>
                    <a:pt x="1495" y="548"/>
                  </a:lnTo>
                  <a:lnTo>
                    <a:pt x="1500" y="548"/>
                  </a:lnTo>
                  <a:lnTo>
                    <a:pt x="1502" y="555"/>
                  </a:lnTo>
                  <a:lnTo>
                    <a:pt x="1507" y="556"/>
                  </a:lnTo>
                  <a:lnTo>
                    <a:pt x="1510" y="558"/>
                  </a:lnTo>
                  <a:lnTo>
                    <a:pt x="1516" y="558"/>
                  </a:lnTo>
                  <a:lnTo>
                    <a:pt x="1521" y="560"/>
                  </a:lnTo>
                  <a:lnTo>
                    <a:pt x="1526" y="563"/>
                  </a:lnTo>
                  <a:lnTo>
                    <a:pt x="1530" y="566"/>
                  </a:lnTo>
                  <a:lnTo>
                    <a:pt x="1535" y="572"/>
                  </a:lnTo>
                  <a:lnTo>
                    <a:pt x="1536" y="576"/>
                  </a:lnTo>
                  <a:lnTo>
                    <a:pt x="1545" y="577"/>
                  </a:lnTo>
                  <a:lnTo>
                    <a:pt x="1548" y="581"/>
                  </a:lnTo>
                  <a:lnTo>
                    <a:pt x="1555" y="587"/>
                  </a:lnTo>
                  <a:lnTo>
                    <a:pt x="1561" y="585"/>
                  </a:lnTo>
                  <a:lnTo>
                    <a:pt x="1564" y="584"/>
                  </a:lnTo>
                  <a:lnTo>
                    <a:pt x="1564" y="579"/>
                  </a:lnTo>
                  <a:lnTo>
                    <a:pt x="1566" y="572"/>
                  </a:lnTo>
                  <a:lnTo>
                    <a:pt x="1574" y="572"/>
                  </a:lnTo>
                  <a:lnTo>
                    <a:pt x="1579" y="569"/>
                  </a:lnTo>
                  <a:lnTo>
                    <a:pt x="1583" y="566"/>
                  </a:lnTo>
                  <a:lnTo>
                    <a:pt x="1588" y="560"/>
                  </a:lnTo>
                  <a:lnTo>
                    <a:pt x="1593" y="553"/>
                  </a:lnTo>
                  <a:lnTo>
                    <a:pt x="1598" y="551"/>
                  </a:lnTo>
                  <a:lnTo>
                    <a:pt x="1601" y="547"/>
                  </a:lnTo>
                  <a:lnTo>
                    <a:pt x="1599" y="538"/>
                  </a:lnTo>
                  <a:lnTo>
                    <a:pt x="1601" y="535"/>
                  </a:lnTo>
                  <a:lnTo>
                    <a:pt x="1601" y="532"/>
                  </a:lnTo>
                  <a:lnTo>
                    <a:pt x="1604" y="527"/>
                  </a:lnTo>
                  <a:lnTo>
                    <a:pt x="1612" y="513"/>
                  </a:lnTo>
                  <a:lnTo>
                    <a:pt x="1619" y="511"/>
                  </a:lnTo>
                  <a:lnTo>
                    <a:pt x="1627" y="513"/>
                  </a:lnTo>
                  <a:lnTo>
                    <a:pt x="1636" y="513"/>
                  </a:lnTo>
                  <a:lnTo>
                    <a:pt x="1644" y="511"/>
                  </a:lnTo>
                  <a:lnTo>
                    <a:pt x="1657" y="511"/>
                  </a:lnTo>
                  <a:lnTo>
                    <a:pt x="1665" y="516"/>
                  </a:lnTo>
                  <a:lnTo>
                    <a:pt x="1667" y="517"/>
                  </a:lnTo>
                  <a:lnTo>
                    <a:pt x="1669" y="524"/>
                  </a:lnTo>
                  <a:lnTo>
                    <a:pt x="1670" y="532"/>
                  </a:lnTo>
                  <a:lnTo>
                    <a:pt x="1670" y="535"/>
                  </a:lnTo>
                  <a:lnTo>
                    <a:pt x="1670" y="542"/>
                  </a:lnTo>
                  <a:lnTo>
                    <a:pt x="1669" y="550"/>
                  </a:lnTo>
                  <a:lnTo>
                    <a:pt x="1667" y="563"/>
                  </a:lnTo>
                  <a:lnTo>
                    <a:pt x="1669" y="572"/>
                  </a:lnTo>
                  <a:lnTo>
                    <a:pt x="1670" y="576"/>
                  </a:lnTo>
                  <a:lnTo>
                    <a:pt x="1674" y="576"/>
                  </a:lnTo>
                  <a:lnTo>
                    <a:pt x="1675" y="582"/>
                  </a:lnTo>
                  <a:lnTo>
                    <a:pt x="1674" y="592"/>
                  </a:lnTo>
                  <a:lnTo>
                    <a:pt x="1674" y="597"/>
                  </a:lnTo>
                  <a:lnTo>
                    <a:pt x="1679" y="602"/>
                  </a:lnTo>
                  <a:lnTo>
                    <a:pt x="1680" y="605"/>
                  </a:lnTo>
                  <a:lnTo>
                    <a:pt x="1684" y="610"/>
                  </a:lnTo>
                  <a:lnTo>
                    <a:pt x="1685" y="615"/>
                  </a:lnTo>
                  <a:lnTo>
                    <a:pt x="1690" y="618"/>
                  </a:lnTo>
                  <a:lnTo>
                    <a:pt x="1693" y="623"/>
                  </a:lnTo>
                  <a:lnTo>
                    <a:pt x="1697" y="629"/>
                  </a:lnTo>
                  <a:lnTo>
                    <a:pt x="1697" y="634"/>
                  </a:lnTo>
                  <a:lnTo>
                    <a:pt x="1695" y="637"/>
                  </a:lnTo>
                  <a:lnTo>
                    <a:pt x="1698" y="644"/>
                  </a:lnTo>
                  <a:lnTo>
                    <a:pt x="1702" y="650"/>
                  </a:lnTo>
                  <a:lnTo>
                    <a:pt x="1703" y="657"/>
                  </a:lnTo>
                  <a:lnTo>
                    <a:pt x="1710" y="658"/>
                  </a:lnTo>
                  <a:lnTo>
                    <a:pt x="1715" y="658"/>
                  </a:lnTo>
                  <a:lnTo>
                    <a:pt x="1718" y="665"/>
                  </a:lnTo>
                  <a:lnTo>
                    <a:pt x="1720" y="671"/>
                  </a:lnTo>
                  <a:lnTo>
                    <a:pt x="1720" y="679"/>
                  </a:lnTo>
                  <a:lnTo>
                    <a:pt x="1722" y="684"/>
                  </a:lnTo>
                  <a:lnTo>
                    <a:pt x="1720" y="691"/>
                  </a:lnTo>
                  <a:lnTo>
                    <a:pt x="1720" y="697"/>
                  </a:lnTo>
                  <a:lnTo>
                    <a:pt x="1720" y="704"/>
                  </a:lnTo>
                  <a:lnTo>
                    <a:pt x="1718" y="710"/>
                  </a:lnTo>
                  <a:lnTo>
                    <a:pt x="1715" y="716"/>
                  </a:lnTo>
                  <a:lnTo>
                    <a:pt x="1720" y="721"/>
                  </a:lnTo>
                  <a:lnTo>
                    <a:pt x="1717" y="728"/>
                  </a:lnTo>
                  <a:lnTo>
                    <a:pt x="1715" y="736"/>
                  </a:lnTo>
                  <a:lnTo>
                    <a:pt x="1715" y="739"/>
                  </a:lnTo>
                  <a:lnTo>
                    <a:pt x="1715" y="742"/>
                  </a:lnTo>
                  <a:lnTo>
                    <a:pt x="1712" y="744"/>
                  </a:lnTo>
                  <a:lnTo>
                    <a:pt x="1710" y="749"/>
                  </a:lnTo>
                  <a:lnTo>
                    <a:pt x="1713" y="754"/>
                  </a:lnTo>
                  <a:lnTo>
                    <a:pt x="1713" y="759"/>
                  </a:lnTo>
                  <a:lnTo>
                    <a:pt x="1715" y="763"/>
                  </a:lnTo>
                  <a:lnTo>
                    <a:pt x="1718" y="768"/>
                  </a:lnTo>
                  <a:lnTo>
                    <a:pt x="1718" y="778"/>
                  </a:lnTo>
                  <a:lnTo>
                    <a:pt x="1720" y="784"/>
                  </a:lnTo>
                  <a:lnTo>
                    <a:pt x="1718" y="789"/>
                  </a:lnTo>
                  <a:lnTo>
                    <a:pt x="1715" y="796"/>
                  </a:lnTo>
                  <a:lnTo>
                    <a:pt x="1727" y="799"/>
                  </a:lnTo>
                  <a:lnTo>
                    <a:pt x="1728" y="802"/>
                  </a:lnTo>
                  <a:lnTo>
                    <a:pt x="1728" y="805"/>
                  </a:lnTo>
                  <a:lnTo>
                    <a:pt x="1727" y="809"/>
                  </a:lnTo>
                  <a:lnTo>
                    <a:pt x="1723" y="814"/>
                  </a:lnTo>
                  <a:lnTo>
                    <a:pt x="1722" y="820"/>
                  </a:lnTo>
                  <a:lnTo>
                    <a:pt x="1722" y="828"/>
                  </a:lnTo>
                  <a:lnTo>
                    <a:pt x="1722" y="833"/>
                  </a:lnTo>
                  <a:lnTo>
                    <a:pt x="1720" y="835"/>
                  </a:lnTo>
                  <a:lnTo>
                    <a:pt x="1730" y="839"/>
                  </a:lnTo>
                  <a:lnTo>
                    <a:pt x="1730" y="844"/>
                  </a:lnTo>
                  <a:lnTo>
                    <a:pt x="1738" y="851"/>
                  </a:lnTo>
                  <a:lnTo>
                    <a:pt x="1750" y="852"/>
                  </a:lnTo>
                  <a:lnTo>
                    <a:pt x="1753" y="854"/>
                  </a:lnTo>
                  <a:lnTo>
                    <a:pt x="1760" y="852"/>
                  </a:lnTo>
                  <a:lnTo>
                    <a:pt x="1763" y="852"/>
                  </a:lnTo>
                  <a:lnTo>
                    <a:pt x="1771" y="852"/>
                  </a:lnTo>
                  <a:lnTo>
                    <a:pt x="1778" y="852"/>
                  </a:lnTo>
                  <a:lnTo>
                    <a:pt x="1784" y="860"/>
                  </a:lnTo>
                  <a:lnTo>
                    <a:pt x="1794" y="867"/>
                  </a:lnTo>
                  <a:lnTo>
                    <a:pt x="1794" y="870"/>
                  </a:lnTo>
                  <a:lnTo>
                    <a:pt x="1794" y="878"/>
                  </a:lnTo>
                  <a:lnTo>
                    <a:pt x="1793" y="886"/>
                  </a:lnTo>
                  <a:lnTo>
                    <a:pt x="1794" y="899"/>
                  </a:lnTo>
                  <a:lnTo>
                    <a:pt x="1796" y="903"/>
                  </a:lnTo>
                  <a:lnTo>
                    <a:pt x="1798" y="904"/>
                  </a:lnTo>
                  <a:lnTo>
                    <a:pt x="1798" y="909"/>
                  </a:lnTo>
                  <a:lnTo>
                    <a:pt x="1798" y="917"/>
                  </a:lnTo>
                  <a:lnTo>
                    <a:pt x="1798" y="925"/>
                  </a:lnTo>
                  <a:lnTo>
                    <a:pt x="1801" y="930"/>
                  </a:lnTo>
                  <a:lnTo>
                    <a:pt x="1806" y="933"/>
                  </a:lnTo>
                  <a:lnTo>
                    <a:pt x="1814" y="935"/>
                  </a:lnTo>
                  <a:lnTo>
                    <a:pt x="1821" y="935"/>
                  </a:lnTo>
                  <a:lnTo>
                    <a:pt x="1826" y="938"/>
                  </a:lnTo>
                  <a:lnTo>
                    <a:pt x="1832" y="941"/>
                  </a:lnTo>
                  <a:lnTo>
                    <a:pt x="1842" y="945"/>
                  </a:lnTo>
                  <a:lnTo>
                    <a:pt x="1839" y="949"/>
                  </a:lnTo>
                  <a:lnTo>
                    <a:pt x="1834" y="951"/>
                  </a:lnTo>
                  <a:lnTo>
                    <a:pt x="1827" y="951"/>
                  </a:lnTo>
                  <a:lnTo>
                    <a:pt x="1824" y="954"/>
                  </a:lnTo>
                  <a:lnTo>
                    <a:pt x="1821" y="958"/>
                  </a:lnTo>
                  <a:lnTo>
                    <a:pt x="1809" y="959"/>
                  </a:lnTo>
                  <a:lnTo>
                    <a:pt x="1809" y="964"/>
                  </a:lnTo>
                  <a:lnTo>
                    <a:pt x="1814" y="967"/>
                  </a:lnTo>
                  <a:lnTo>
                    <a:pt x="1826" y="969"/>
                  </a:lnTo>
                  <a:lnTo>
                    <a:pt x="1832" y="972"/>
                  </a:lnTo>
                  <a:lnTo>
                    <a:pt x="1841" y="977"/>
                  </a:lnTo>
                  <a:lnTo>
                    <a:pt x="1844" y="977"/>
                  </a:lnTo>
                  <a:lnTo>
                    <a:pt x="1852" y="979"/>
                  </a:lnTo>
                  <a:lnTo>
                    <a:pt x="1862" y="977"/>
                  </a:lnTo>
                  <a:lnTo>
                    <a:pt x="1875" y="977"/>
                  </a:lnTo>
                  <a:lnTo>
                    <a:pt x="1882" y="992"/>
                  </a:lnTo>
                  <a:lnTo>
                    <a:pt x="1882" y="1011"/>
                  </a:lnTo>
                  <a:lnTo>
                    <a:pt x="1882" y="1022"/>
                  </a:lnTo>
                  <a:lnTo>
                    <a:pt x="1887" y="1034"/>
                  </a:lnTo>
                  <a:lnTo>
                    <a:pt x="1894" y="1038"/>
                  </a:lnTo>
                  <a:lnTo>
                    <a:pt x="1900" y="1038"/>
                  </a:lnTo>
                  <a:lnTo>
                    <a:pt x="1903" y="1045"/>
                  </a:lnTo>
                  <a:lnTo>
                    <a:pt x="1902" y="1050"/>
                  </a:lnTo>
                  <a:lnTo>
                    <a:pt x="1903" y="1051"/>
                  </a:lnTo>
                  <a:lnTo>
                    <a:pt x="1899" y="1055"/>
                  </a:lnTo>
                  <a:lnTo>
                    <a:pt x="1892" y="1056"/>
                  </a:lnTo>
                  <a:lnTo>
                    <a:pt x="1889" y="1060"/>
                  </a:lnTo>
                  <a:lnTo>
                    <a:pt x="1885" y="1061"/>
                  </a:lnTo>
                  <a:lnTo>
                    <a:pt x="1884" y="1063"/>
                  </a:lnTo>
                  <a:lnTo>
                    <a:pt x="1880" y="1066"/>
                  </a:lnTo>
                  <a:lnTo>
                    <a:pt x="1877" y="1077"/>
                  </a:lnTo>
                  <a:lnTo>
                    <a:pt x="1872" y="1081"/>
                  </a:lnTo>
                  <a:lnTo>
                    <a:pt x="1869" y="1082"/>
                  </a:lnTo>
                  <a:lnTo>
                    <a:pt x="1862" y="1082"/>
                  </a:lnTo>
                  <a:lnTo>
                    <a:pt x="1856" y="1079"/>
                  </a:lnTo>
                  <a:lnTo>
                    <a:pt x="1842" y="1082"/>
                  </a:lnTo>
                  <a:lnTo>
                    <a:pt x="1832" y="1087"/>
                  </a:lnTo>
                  <a:lnTo>
                    <a:pt x="1824" y="1090"/>
                  </a:lnTo>
                  <a:lnTo>
                    <a:pt x="1814" y="1095"/>
                  </a:lnTo>
                  <a:lnTo>
                    <a:pt x="1808" y="1095"/>
                  </a:lnTo>
                  <a:lnTo>
                    <a:pt x="1798" y="1097"/>
                  </a:lnTo>
                  <a:lnTo>
                    <a:pt x="1788" y="1103"/>
                  </a:lnTo>
                  <a:lnTo>
                    <a:pt x="1784" y="1115"/>
                  </a:lnTo>
                  <a:lnTo>
                    <a:pt x="1781" y="1123"/>
                  </a:lnTo>
                  <a:lnTo>
                    <a:pt x="1784" y="1129"/>
                  </a:lnTo>
                  <a:lnTo>
                    <a:pt x="1786" y="1132"/>
                  </a:lnTo>
                  <a:lnTo>
                    <a:pt x="1791" y="1137"/>
                  </a:lnTo>
                  <a:lnTo>
                    <a:pt x="1794" y="1142"/>
                  </a:lnTo>
                  <a:lnTo>
                    <a:pt x="1791" y="1149"/>
                  </a:lnTo>
                  <a:lnTo>
                    <a:pt x="1791" y="1153"/>
                  </a:lnTo>
                  <a:lnTo>
                    <a:pt x="1794" y="1158"/>
                  </a:lnTo>
                  <a:lnTo>
                    <a:pt x="1793" y="1163"/>
                  </a:lnTo>
                  <a:lnTo>
                    <a:pt x="1791" y="1165"/>
                  </a:lnTo>
                  <a:lnTo>
                    <a:pt x="1786" y="1166"/>
                  </a:lnTo>
                  <a:lnTo>
                    <a:pt x="1783" y="1168"/>
                  </a:lnTo>
                  <a:lnTo>
                    <a:pt x="1778" y="1170"/>
                  </a:lnTo>
                  <a:lnTo>
                    <a:pt x="1771" y="1170"/>
                  </a:lnTo>
                  <a:lnTo>
                    <a:pt x="1763" y="1170"/>
                  </a:lnTo>
                  <a:lnTo>
                    <a:pt x="1756" y="1165"/>
                  </a:lnTo>
                  <a:lnTo>
                    <a:pt x="1746" y="1161"/>
                  </a:lnTo>
                  <a:lnTo>
                    <a:pt x="1741" y="1158"/>
                  </a:lnTo>
                  <a:lnTo>
                    <a:pt x="1735" y="1157"/>
                  </a:lnTo>
                  <a:lnTo>
                    <a:pt x="1728" y="1157"/>
                  </a:lnTo>
                  <a:lnTo>
                    <a:pt x="1723" y="1161"/>
                  </a:lnTo>
                  <a:lnTo>
                    <a:pt x="1720" y="1170"/>
                  </a:lnTo>
                  <a:lnTo>
                    <a:pt x="1713" y="1178"/>
                  </a:lnTo>
                  <a:lnTo>
                    <a:pt x="1708" y="1179"/>
                  </a:lnTo>
                  <a:lnTo>
                    <a:pt x="1702" y="1179"/>
                  </a:lnTo>
                  <a:lnTo>
                    <a:pt x="1693" y="1186"/>
                  </a:lnTo>
                  <a:lnTo>
                    <a:pt x="1692" y="1194"/>
                  </a:lnTo>
                  <a:lnTo>
                    <a:pt x="1693" y="1200"/>
                  </a:lnTo>
                  <a:lnTo>
                    <a:pt x="1693" y="1208"/>
                  </a:lnTo>
                  <a:lnTo>
                    <a:pt x="1693" y="1216"/>
                  </a:lnTo>
                  <a:lnTo>
                    <a:pt x="1698" y="1220"/>
                  </a:lnTo>
                  <a:lnTo>
                    <a:pt x="1698" y="1225"/>
                  </a:lnTo>
                  <a:lnTo>
                    <a:pt x="1700" y="1231"/>
                  </a:lnTo>
                  <a:lnTo>
                    <a:pt x="1700" y="1238"/>
                  </a:lnTo>
                  <a:lnTo>
                    <a:pt x="1697" y="1244"/>
                  </a:lnTo>
                  <a:lnTo>
                    <a:pt x="1695" y="1249"/>
                  </a:lnTo>
                  <a:lnTo>
                    <a:pt x="1693" y="1255"/>
                  </a:lnTo>
                  <a:lnTo>
                    <a:pt x="1693" y="1259"/>
                  </a:lnTo>
                  <a:lnTo>
                    <a:pt x="1692" y="1262"/>
                  </a:lnTo>
                  <a:lnTo>
                    <a:pt x="1690" y="1263"/>
                  </a:lnTo>
                  <a:lnTo>
                    <a:pt x="1687" y="1265"/>
                  </a:lnTo>
                  <a:lnTo>
                    <a:pt x="1682" y="1270"/>
                  </a:lnTo>
                  <a:lnTo>
                    <a:pt x="1677" y="1280"/>
                  </a:lnTo>
                  <a:lnTo>
                    <a:pt x="1677" y="1284"/>
                  </a:lnTo>
                  <a:lnTo>
                    <a:pt x="1679" y="1291"/>
                  </a:lnTo>
                  <a:lnTo>
                    <a:pt x="1677" y="1294"/>
                  </a:lnTo>
                  <a:lnTo>
                    <a:pt x="1675" y="1297"/>
                  </a:lnTo>
                  <a:lnTo>
                    <a:pt x="1667" y="1301"/>
                  </a:lnTo>
                  <a:lnTo>
                    <a:pt x="1669" y="1304"/>
                  </a:lnTo>
                  <a:lnTo>
                    <a:pt x="1670" y="1307"/>
                  </a:lnTo>
                  <a:lnTo>
                    <a:pt x="1669" y="1312"/>
                  </a:lnTo>
                  <a:lnTo>
                    <a:pt x="1667" y="1315"/>
                  </a:lnTo>
                  <a:lnTo>
                    <a:pt x="1664" y="1315"/>
                  </a:lnTo>
                  <a:lnTo>
                    <a:pt x="1660" y="1315"/>
                  </a:lnTo>
                  <a:lnTo>
                    <a:pt x="1655" y="1320"/>
                  </a:lnTo>
                  <a:lnTo>
                    <a:pt x="1649" y="1320"/>
                  </a:lnTo>
                  <a:lnTo>
                    <a:pt x="1644" y="1322"/>
                  </a:lnTo>
                  <a:lnTo>
                    <a:pt x="1642" y="1327"/>
                  </a:lnTo>
                  <a:lnTo>
                    <a:pt x="1641" y="1333"/>
                  </a:lnTo>
                  <a:lnTo>
                    <a:pt x="1642" y="1336"/>
                  </a:lnTo>
                  <a:lnTo>
                    <a:pt x="1641" y="1343"/>
                  </a:lnTo>
                  <a:lnTo>
                    <a:pt x="1639" y="1348"/>
                  </a:lnTo>
                  <a:lnTo>
                    <a:pt x="1637" y="1354"/>
                  </a:lnTo>
                  <a:lnTo>
                    <a:pt x="1637" y="1362"/>
                  </a:lnTo>
                  <a:lnTo>
                    <a:pt x="1639" y="1369"/>
                  </a:lnTo>
                  <a:lnTo>
                    <a:pt x="1639" y="1372"/>
                  </a:lnTo>
                  <a:lnTo>
                    <a:pt x="1639" y="1378"/>
                  </a:lnTo>
                  <a:lnTo>
                    <a:pt x="1644" y="1382"/>
                  </a:lnTo>
                  <a:lnTo>
                    <a:pt x="1645" y="1386"/>
                  </a:lnTo>
                  <a:lnTo>
                    <a:pt x="1642" y="1388"/>
                  </a:lnTo>
                  <a:lnTo>
                    <a:pt x="1647" y="1391"/>
                  </a:lnTo>
                  <a:lnTo>
                    <a:pt x="1647" y="1394"/>
                  </a:lnTo>
                  <a:lnTo>
                    <a:pt x="1645" y="1399"/>
                  </a:lnTo>
                  <a:lnTo>
                    <a:pt x="1647" y="1403"/>
                  </a:lnTo>
                  <a:lnTo>
                    <a:pt x="1647" y="1411"/>
                  </a:lnTo>
                  <a:lnTo>
                    <a:pt x="1650" y="1412"/>
                  </a:lnTo>
                  <a:lnTo>
                    <a:pt x="1650" y="1416"/>
                  </a:lnTo>
                  <a:lnTo>
                    <a:pt x="1650" y="1420"/>
                  </a:lnTo>
                  <a:lnTo>
                    <a:pt x="1650" y="1428"/>
                  </a:lnTo>
                  <a:lnTo>
                    <a:pt x="1642" y="1438"/>
                  </a:lnTo>
                  <a:lnTo>
                    <a:pt x="1639" y="1445"/>
                  </a:lnTo>
                  <a:lnTo>
                    <a:pt x="1641" y="1448"/>
                  </a:lnTo>
                  <a:lnTo>
                    <a:pt x="1637" y="1449"/>
                  </a:lnTo>
                  <a:lnTo>
                    <a:pt x="1636" y="1456"/>
                  </a:lnTo>
                  <a:lnTo>
                    <a:pt x="1634" y="1458"/>
                  </a:lnTo>
                  <a:lnTo>
                    <a:pt x="1634" y="1461"/>
                  </a:lnTo>
                  <a:lnTo>
                    <a:pt x="1632" y="1464"/>
                  </a:lnTo>
                  <a:lnTo>
                    <a:pt x="1627" y="1464"/>
                  </a:lnTo>
                  <a:lnTo>
                    <a:pt x="1621" y="1462"/>
                  </a:lnTo>
                  <a:lnTo>
                    <a:pt x="1617" y="1466"/>
                  </a:lnTo>
                  <a:lnTo>
                    <a:pt x="1612" y="1467"/>
                  </a:lnTo>
                  <a:lnTo>
                    <a:pt x="1611" y="1469"/>
                  </a:lnTo>
                  <a:lnTo>
                    <a:pt x="1606" y="1469"/>
                  </a:lnTo>
                  <a:lnTo>
                    <a:pt x="1598" y="1466"/>
                  </a:lnTo>
                  <a:lnTo>
                    <a:pt x="1589" y="1466"/>
                  </a:lnTo>
                  <a:lnTo>
                    <a:pt x="1588" y="1461"/>
                  </a:lnTo>
                  <a:lnTo>
                    <a:pt x="1583" y="1458"/>
                  </a:lnTo>
                  <a:lnTo>
                    <a:pt x="1579" y="1459"/>
                  </a:lnTo>
                  <a:lnTo>
                    <a:pt x="1579" y="1464"/>
                  </a:lnTo>
                  <a:lnTo>
                    <a:pt x="1581" y="1467"/>
                  </a:lnTo>
                  <a:lnTo>
                    <a:pt x="1569" y="1466"/>
                  </a:lnTo>
                  <a:lnTo>
                    <a:pt x="1568" y="1467"/>
                  </a:lnTo>
                  <a:lnTo>
                    <a:pt x="1568" y="1471"/>
                  </a:lnTo>
                  <a:lnTo>
                    <a:pt x="1564" y="1474"/>
                  </a:lnTo>
                  <a:lnTo>
                    <a:pt x="1559" y="1477"/>
                  </a:lnTo>
                  <a:lnTo>
                    <a:pt x="1555" y="1483"/>
                  </a:lnTo>
                  <a:lnTo>
                    <a:pt x="1556" y="1488"/>
                  </a:lnTo>
                  <a:lnTo>
                    <a:pt x="1561" y="1487"/>
                  </a:lnTo>
                  <a:lnTo>
                    <a:pt x="1561" y="1488"/>
                  </a:lnTo>
                  <a:lnTo>
                    <a:pt x="1555" y="1495"/>
                  </a:lnTo>
                  <a:lnTo>
                    <a:pt x="1550" y="1495"/>
                  </a:lnTo>
                  <a:lnTo>
                    <a:pt x="1548" y="1493"/>
                  </a:lnTo>
                  <a:lnTo>
                    <a:pt x="1545" y="1496"/>
                  </a:lnTo>
                  <a:lnTo>
                    <a:pt x="1541" y="1495"/>
                  </a:lnTo>
                  <a:lnTo>
                    <a:pt x="1540" y="1501"/>
                  </a:lnTo>
                  <a:lnTo>
                    <a:pt x="1536" y="1496"/>
                  </a:lnTo>
                  <a:lnTo>
                    <a:pt x="1536" y="1500"/>
                  </a:lnTo>
                  <a:lnTo>
                    <a:pt x="1528" y="1501"/>
                  </a:lnTo>
                  <a:lnTo>
                    <a:pt x="1523" y="1501"/>
                  </a:lnTo>
                  <a:lnTo>
                    <a:pt x="1521" y="1505"/>
                  </a:lnTo>
                  <a:lnTo>
                    <a:pt x="1520" y="1508"/>
                  </a:lnTo>
                  <a:lnTo>
                    <a:pt x="1518" y="1509"/>
                  </a:lnTo>
                  <a:lnTo>
                    <a:pt x="1516" y="1513"/>
                  </a:lnTo>
                  <a:lnTo>
                    <a:pt x="1512" y="1514"/>
                  </a:lnTo>
                  <a:lnTo>
                    <a:pt x="1513" y="1516"/>
                  </a:lnTo>
                  <a:lnTo>
                    <a:pt x="1510" y="1517"/>
                  </a:lnTo>
                  <a:lnTo>
                    <a:pt x="1512" y="1519"/>
                  </a:lnTo>
                  <a:lnTo>
                    <a:pt x="1508" y="1522"/>
                  </a:lnTo>
                  <a:lnTo>
                    <a:pt x="1507" y="1526"/>
                  </a:lnTo>
                  <a:lnTo>
                    <a:pt x="1507" y="1527"/>
                  </a:lnTo>
                  <a:lnTo>
                    <a:pt x="1503" y="1529"/>
                  </a:lnTo>
                  <a:lnTo>
                    <a:pt x="1503" y="1524"/>
                  </a:lnTo>
                  <a:lnTo>
                    <a:pt x="1500" y="1526"/>
                  </a:lnTo>
                  <a:lnTo>
                    <a:pt x="1493" y="1526"/>
                  </a:lnTo>
                  <a:lnTo>
                    <a:pt x="1488" y="1522"/>
                  </a:lnTo>
                  <a:lnTo>
                    <a:pt x="1487" y="1527"/>
                  </a:lnTo>
                  <a:lnTo>
                    <a:pt x="1485" y="1526"/>
                  </a:lnTo>
                  <a:lnTo>
                    <a:pt x="1480" y="1527"/>
                  </a:lnTo>
                  <a:lnTo>
                    <a:pt x="1480" y="1529"/>
                  </a:lnTo>
                  <a:lnTo>
                    <a:pt x="1477" y="1527"/>
                  </a:lnTo>
                  <a:lnTo>
                    <a:pt x="1473" y="1527"/>
                  </a:lnTo>
                  <a:lnTo>
                    <a:pt x="1468" y="1530"/>
                  </a:lnTo>
                  <a:lnTo>
                    <a:pt x="1460" y="1530"/>
                  </a:lnTo>
                  <a:lnTo>
                    <a:pt x="1459" y="1529"/>
                  </a:lnTo>
                  <a:lnTo>
                    <a:pt x="1457" y="1527"/>
                  </a:lnTo>
                  <a:lnTo>
                    <a:pt x="1452" y="1522"/>
                  </a:lnTo>
                  <a:lnTo>
                    <a:pt x="1442" y="1522"/>
                  </a:lnTo>
                  <a:lnTo>
                    <a:pt x="1425" y="1522"/>
                  </a:lnTo>
                  <a:lnTo>
                    <a:pt x="1421" y="1524"/>
                  </a:lnTo>
                  <a:lnTo>
                    <a:pt x="1417" y="1524"/>
                  </a:lnTo>
                  <a:lnTo>
                    <a:pt x="1414" y="1526"/>
                  </a:lnTo>
                  <a:lnTo>
                    <a:pt x="1412" y="1529"/>
                  </a:lnTo>
                  <a:lnTo>
                    <a:pt x="1409" y="1529"/>
                  </a:lnTo>
                  <a:lnTo>
                    <a:pt x="1409" y="1524"/>
                  </a:lnTo>
                  <a:lnTo>
                    <a:pt x="1406" y="1529"/>
                  </a:lnTo>
                  <a:lnTo>
                    <a:pt x="1404" y="1529"/>
                  </a:lnTo>
                  <a:lnTo>
                    <a:pt x="1397" y="1529"/>
                  </a:lnTo>
                  <a:lnTo>
                    <a:pt x="1391" y="1526"/>
                  </a:lnTo>
                  <a:lnTo>
                    <a:pt x="1387" y="1513"/>
                  </a:lnTo>
                  <a:lnTo>
                    <a:pt x="1381" y="1505"/>
                  </a:lnTo>
                  <a:lnTo>
                    <a:pt x="1374" y="1501"/>
                  </a:lnTo>
                  <a:lnTo>
                    <a:pt x="1368" y="1500"/>
                  </a:lnTo>
                  <a:lnTo>
                    <a:pt x="1363" y="1501"/>
                  </a:lnTo>
                  <a:lnTo>
                    <a:pt x="1358" y="1506"/>
                  </a:lnTo>
                  <a:lnTo>
                    <a:pt x="1356" y="1513"/>
                  </a:lnTo>
                  <a:lnTo>
                    <a:pt x="1356" y="1517"/>
                  </a:lnTo>
                  <a:lnTo>
                    <a:pt x="1358" y="1522"/>
                  </a:lnTo>
                  <a:lnTo>
                    <a:pt x="1359" y="1527"/>
                  </a:lnTo>
                  <a:lnTo>
                    <a:pt x="1361" y="1532"/>
                  </a:lnTo>
                  <a:lnTo>
                    <a:pt x="1364" y="1537"/>
                  </a:lnTo>
                  <a:lnTo>
                    <a:pt x="1366" y="1540"/>
                  </a:lnTo>
                  <a:lnTo>
                    <a:pt x="1368" y="1547"/>
                  </a:lnTo>
                  <a:lnTo>
                    <a:pt x="1369" y="1548"/>
                  </a:lnTo>
                  <a:lnTo>
                    <a:pt x="1369" y="1550"/>
                  </a:lnTo>
                  <a:lnTo>
                    <a:pt x="1369" y="1553"/>
                  </a:lnTo>
                  <a:lnTo>
                    <a:pt x="1373" y="1556"/>
                  </a:lnTo>
                  <a:lnTo>
                    <a:pt x="1376" y="1556"/>
                  </a:lnTo>
                  <a:lnTo>
                    <a:pt x="1379" y="1556"/>
                  </a:lnTo>
                  <a:lnTo>
                    <a:pt x="1381" y="1556"/>
                  </a:lnTo>
                  <a:lnTo>
                    <a:pt x="1386" y="1558"/>
                  </a:lnTo>
                  <a:lnTo>
                    <a:pt x="1394" y="1566"/>
                  </a:lnTo>
                  <a:lnTo>
                    <a:pt x="1397" y="1576"/>
                  </a:lnTo>
                  <a:lnTo>
                    <a:pt x="1397" y="1585"/>
                  </a:lnTo>
                  <a:lnTo>
                    <a:pt x="1392" y="1602"/>
                  </a:lnTo>
                  <a:lnTo>
                    <a:pt x="1392" y="1610"/>
                  </a:lnTo>
                  <a:lnTo>
                    <a:pt x="1394" y="1618"/>
                  </a:lnTo>
                  <a:lnTo>
                    <a:pt x="1399" y="1629"/>
                  </a:lnTo>
                  <a:lnTo>
                    <a:pt x="1404" y="1627"/>
                  </a:lnTo>
                  <a:lnTo>
                    <a:pt x="1409" y="1626"/>
                  </a:lnTo>
                  <a:lnTo>
                    <a:pt x="1411" y="1627"/>
                  </a:lnTo>
                  <a:lnTo>
                    <a:pt x="1417" y="1637"/>
                  </a:lnTo>
                  <a:lnTo>
                    <a:pt x="1417" y="1653"/>
                  </a:lnTo>
                  <a:lnTo>
                    <a:pt x="1419" y="1665"/>
                  </a:lnTo>
                  <a:lnTo>
                    <a:pt x="1417" y="1671"/>
                  </a:lnTo>
                  <a:lnTo>
                    <a:pt x="1417" y="1674"/>
                  </a:lnTo>
                  <a:lnTo>
                    <a:pt x="1422" y="1678"/>
                  </a:lnTo>
                  <a:lnTo>
                    <a:pt x="1427" y="1681"/>
                  </a:lnTo>
                  <a:lnTo>
                    <a:pt x="1429" y="1687"/>
                  </a:lnTo>
                  <a:lnTo>
                    <a:pt x="1429" y="1697"/>
                  </a:lnTo>
                  <a:lnTo>
                    <a:pt x="1429" y="1705"/>
                  </a:lnTo>
                  <a:lnTo>
                    <a:pt x="1429" y="1713"/>
                  </a:lnTo>
                  <a:lnTo>
                    <a:pt x="1427" y="1716"/>
                  </a:lnTo>
                  <a:lnTo>
                    <a:pt x="1425" y="1721"/>
                  </a:lnTo>
                  <a:lnTo>
                    <a:pt x="1422" y="1725"/>
                  </a:lnTo>
                  <a:lnTo>
                    <a:pt x="1419" y="1729"/>
                  </a:lnTo>
                  <a:lnTo>
                    <a:pt x="1417" y="1734"/>
                  </a:lnTo>
                  <a:lnTo>
                    <a:pt x="1421" y="1738"/>
                  </a:lnTo>
                  <a:lnTo>
                    <a:pt x="1422" y="1749"/>
                  </a:lnTo>
                  <a:lnTo>
                    <a:pt x="1422" y="1755"/>
                  </a:lnTo>
                  <a:lnTo>
                    <a:pt x="1425" y="1763"/>
                  </a:lnTo>
                  <a:lnTo>
                    <a:pt x="1430" y="1775"/>
                  </a:lnTo>
                  <a:lnTo>
                    <a:pt x="1435" y="1781"/>
                  </a:lnTo>
                  <a:lnTo>
                    <a:pt x="1447" y="1793"/>
                  </a:lnTo>
                  <a:lnTo>
                    <a:pt x="1452" y="1801"/>
                  </a:lnTo>
                  <a:lnTo>
                    <a:pt x="1457" y="1807"/>
                  </a:lnTo>
                  <a:lnTo>
                    <a:pt x="1460" y="1812"/>
                  </a:lnTo>
                  <a:lnTo>
                    <a:pt x="1460" y="1817"/>
                  </a:lnTo>
                  <a:lnTo>
                    <a:pt x="1460" y="1820"/>
                  </a:lnTo>
                  <a:lnTo>
                    <a:pt x="1464" y="1827"/>
                  </a:lnTo>
                  <a:lnTo>
                    <a:pt x="1473" y="1846"/>
                  </a:lnTo>
                  <a:lnTo>
                    <a:pt x="1475" y="1854"/>
                  </a:lnTo>
                  <a:lnTo>
                    <a:pt x="1473" y="1864"/>
                  </a:lnTo>
                  <a:lnTo>
                    <a:pt x="1472" y="1870"/>
                  </a:lnTo>
                  <a:lnTo>
                    <a:pt x="1470" y="1875"/>
                  </a:lnTo>
                  <a:lnTo>
                    <a:pt x="1467" y="1882"/>
                  </a:lnTo>
                  <a:lnTo>
                    <a:pt x="1462" y="1885"/>
                  </a:lnTo>
                  <a:lnTo>
                    <a:pt x="1457" y="1885"/>
                  </a:lnTo>
                  <a:lnTo>
                    <a:pt x="1455" y="1882"/>
                  </a:lnTo>
                  <a:lnTo>
                    <a:pt x="1455" y="1875"/>
                  </a:lnTo>
                  <a:lnTo>
                    <a:pt x="1452" y="1869"/>
                  </a:lnTo>
                  <a:lnTo>
                    <a:pt x="1447" y="1867"/>
                  </a:lnTo>
                  <a:lnTo>
                    <a:pt x="1440" y="1865"/>
                  </a:lnTo>
                  <a:lnTo>
                    <a:pt x="1435" y="1867"/>
                  </a:lnTo>
                  <a:lnTo>
                    <a:pt x="1430" y="1870"/>
                  </a:lnTo>
                  <a:lnTo>
                    <a:pt x="1427" y="1873"/>
                  </a:lnTo>
                  <a:lnTo>
                    <a:pt x="1427" y="1883"/>
                  </a:lnTo>
                  <a:lnTo>
                    <a:pt x="1427" y="1891"/>
                  </a:lnTo>
                  <a:lnTo>
                    <a:pt x="1427" y="1896"/>
                  </a:lnTo>
                  <a:lnTo>
                    <a:pt x="1432" y="1903"/>
                  </a:lnTo>
                  <a:lnTo>
                    <a:pt x="1444" y="1904"/>
                  </a:lnTo>
                  <a:lnTo>
                    <a:pt x="1452" y="1907"/>
                  </a:lnTo>
                  <a:lnTo>
                    <a:pt x="1457" y="1909"/>
                  </a:lnTo>
                  <a:lnTo>
                    <a:pt x="1460" y="1919"/>
                  </a:lnTo>
                  <a:lnTo>
                    <a:pt x="1462" y="1920"/>
                  </a:lnTo>
                  <a:lnTo>
                    <a:pt x="1468" y="1925"/>
                  </a:lnTo>
                  <a:lnTo>
                    <a:pt x="1475" y="1933"/>
                  </a:lnTo>
                  <a:lnTo>
                    <a:pt x="1482" y="1935"/>
                  </a:lnTo>
                  <a:lnTo>
                    <a:pt x="1487" y="1937"/>
                  </a:lnTo>
                  <a:lnTo>
                    <a:pt x="1490" y="1940"/>
                  </a:lnTo>
                  <a:lnTo>
                    <a:pt x="1490" y="1948"/>
                  </a:lnTo>
                  <a:lnTo>
                    <a:pt x="1490" y="1954"/>
                  </a:lnTo>
                  <a:lnTo>
                    <a:pt x="1493" y="1958"/>
                  </a:lnTo>
                  <a:lnTo>
                    <a:pt x="1497" y="1962"/>
                  </a:lnTo>
                  <a:lnTo>
                    <a:pt x="1498" y="1972"/>
                  </a:lnTo>
                  <a:lnTo>
                    <a:pt x="1497" y="1982"/>
                  </a:lnTo>
                  <a:lnTo>
                    <a:pt x="1488" y="1992"/>
                  </a:lnTo>
                  <a:lnTo>
                    <a:pt x="1480" y="1996"/>
                  </a:lnTo>
                  <a:lnTo>
                    <a:pt x="1467" y="2006"/>
                  </a:lnTo>
                  <a:lnTo>
                    <a:pt x="1464" y="2017"/>
                  </a:lnTo>
                  <a:lnTo>
                    <a:pt x="1462" y="2026"/>
                  </a:lnTo>
                  <a:lnTo>
                    <a:pt x="1462" y="2032"/>
                  </a:lnTo>
                  <a:lnTo>
                    <a:pt x="1464" y="2047"/>
                  </a:lnTo>
                  <a:lnTo>
                    <a:pt x="1465" y="2055"/>
                  </a:lnTo>
                  <a:lnTo>
                    <a:pt x="1467" y="2068"/>
                  </a:lnTo>
                  <a:lnTo>
                    <a:pt x="1465" y="2074"/>
                  </a:lnTo>
                  <a:lnTo>
                    <a:pt x="1464" y="2081"/>
                  </a:lnTo>
                  <a:lnTo>
                    <a:pt x="1459" y="2087"/>
                  </a:lnTo>
                  <a:lnTo>
                    <a:pt x="1454" y="2092"/>
                  </a:lnTo>
                  <a:lnTo>
                    <a:pt x="1452" y="2095"/>
                  </a:lnTo>
                  <a:lnTo>
                    <a:pt x="1455" y="2098"/>
                  </a:lnTo>
                  <a:lnTo>
                    <a:pt x="1457" y="2102"/>
                  </a:lnTo>
                  <a:lnTo>
                    <a:pt x="1459" y="2102"/>
                  </a:lnTo>
                  <a:lnTo>
                    <a:pt x="1464" y="2105"/>
                  </a:lnTo>
                  <a:lnTo>
                    <a:pt x="1468" y="2106"/>
                  </a:lnTo>
                  <a:lnTo>
                    <a:pt x="1468" y="2108"/>
                  </a:lnTo>
                  <a:lnTo>
                    <a:pt x="1472" y="2118"/>
                  </a:lnTo>
                  <a:lnTo>
                    <a:pt x="1478" y="2123"/>
                  </a:lnTo>
                  <a:lnTo>
                    <a:pt x="1477" y="2131"/>
                  </a:lnTo>
                  <a:lnTo>
                    <a:pt x="1472" y="2134"/>
                  </a:lnTo>
                  <a:lnTo>
                    <a:pt x="1467" y="2140"/>
                  </a:lnTo>
                  <a:lnTo>
                    <a:pt x="1465" y="2140"/>
                  </a:lnTo>
                  <a:lnTo>
                    <a:pt x="1464" y="2145"/>
                  </a:lnTo>
                  <a:lnTo>
                    <a:pt x="1465" y="2152"/>
                  </a:lnTo>
                  <a:lnTo>
                    <a:pt x="1467" y="2153"/>
                  </a:lnTo>
                  <a:lnTo>
                    <a:pt x="1467" y="2160"/>
                  </a:lnTo>
                  <a:lnTo>
                    <a:pt x="1467" y="2165"/>
                  </a:lnTo>
                  <a:lnTo>
                    <a:pt x="1467" y="2170"/>
                  </a:lnTo>
                  <a:lnTo>
                    <a:pt x="1467" y="2174"/>
                  </a:lnTo>
                  <a:lnTo>
                    <a:pt x="1467" y="2178"/>
                  </a:lnTo>
                  <a:lnTo>
                    <a:pt x="1468" y="2179"/>
                  </a:lnTo>
                  <a:lnTo>
                    <a:pt x="1477" y="2191"/>
                  </a:lnTo>
                  <a:lnTo>
                    <a:pt x="1475" y="2197"/>
                  </a:lnTo>
                  <a:lnTo>
                    <a:pt x="1475" y="2204"/>
                  </a:lnTo>
                  <a:lnTo>
                    <a:pt x="1478" y="2207"/>
                  </a:lnTo>
                  <a:lnTo>
                    <a:pt x="1478" y="2212"/>
                  </a:lnTo>
                  <a:lnTo>
                    <a:pt x="1478" y="2215"/>
                  </a:lnTo>
                  <a:lnTo>
                    <a:pt x="1477" y="2221"/>
                  </a:lnTo>
                  <a:lnTo>
                    <a:pt x="1475" y="2223"/>
                  </a:lnTo>
                  <a:lnTo>
                    <a:pt x="1473" y="2226"/>
                  </a:lnTo>
                  <a:lnTo>
                    <a:pt x="1475" y="2229"/>
                  </a:lnTo>
                  <a:lnTo>
                    <a:pt x="1478" y="2231"/>
                  </a:lnTo>
                  <a:lnTo>
                    <a:pt x="1480" y="2233"/>
                  </a:lnTo>
                  <a:lnTo>
                    <a:pt x="1483" y="2236"/>
                  </a:lnTo>
                  <a:lnTo>
                    <a:pt x="1483" y="2242"/>
                  </a:lnTo>
                  <a:lnTo>
                    <a:pt x="1488" y="2246"/>
                  </a:lnTo>
                  <a:lnTo>
                    <a:pt x="1505" y="2250"/>
                  </a:lnTo>
                  <a:lnTo>
                    <a:pt x="1510" y="2255"/>
                  </a:lnTo>
                  <a:lnTo>
                    <a:pt x="1515" y="2260"/>
                  </a:lnTo>
                  <a:lnTo>
                    <a:pt x="1516" y="2267"/>
                  </a:lnTo>
                  <a:lnTo>
                    <a:pt x="1518" y="2273"/>
                  </a:lnTo>
                  <a:lnTo>
                    <a:pt x="1518" y="2278"/>
                  </a:lnTo>
                  <a:lnTo>
                    <a:pt x="1516" y="2283"/>
                  </a:lnTo>
                  <a:lnTo>
                    <a:pt x="1515" y="2286"/>
                  </a:lnTo>
                  <a:lnTo>
                    <a:pt x="1512" y="2296"/>
                  </a:lnTo>
                  <a:lnTo>
                    <a:pt x="1512" y="2302"/>
                  </a:lnTo>
                  <a:lnTo>
                    <a:pt x="1512" y="2309"/>
                  </a:lnTo>
                  <a:lnTo>
                    <a:pt x="1512" y="2318"/>
                  </a:lnTo>
                  <a:lnTo>
                    <a:pt x="1516" y="2328"/>
                  </a:lnTo>
                  <a:lnTo>
                    <a:pt x="1520" y="2335"/>
                  </a:lnTo>
                  <a:lnTo>
                    <a:pt x="1523" y="2341"/>
                  </a:lnTo>
                  <a:lnTo>
                    <a:pt x="1518" y="2346"/>
                  </a:lnTo>
                  <a:lnTo>
                    <a:pt x="1513" y="2352"/>
                  </a:lnTo>
                  <a:lnTo>
                    <a:pt x="1513" y="2359"/>
                  </a:lnTo>
                  <a:lnTo>
                    <a:pt x="1512" y="2365"/>
                  </a:lnTo>
                  <a:lnTo>
                    <a:pt x="1512" y="2372"/>
                  </a:lnTo>
                  <a:lnTo>
                    <a:pt x="1510" y="2377"/>
                  </a:lnTo>
                  <a:lnTo>
                    <a:pt x="1507" y="2383"/>
                  </a:lnTo>
                  <a:lnTo>
                    <a:pt x="1505" y="2388"/>
                  </a:lnTo>
                  <a:lnTo>
                    <a:pt x="1500" y="2395"/>
                  </a:lnTo>
                  <a:lnTo>
                    <a:pt x="1500" y="2399"/>
                  </a:lnTo>
                  <a:lnTo>
                    <a:pt x="1497" y="2404"/>
                  </a:lnTo>
                  <a:lnTo>
                    <a:pt x="1493" y="2407"/>
                  </a:lnTo>
                  <a:lnTo>
                    <a:pt x="1495" y="2414"/>
                  </a:lnTo>
                  <a:lnTo>
                    <a:pt x="1498" y="2417"/>
                  </a:lnTo>
                  <a:lnTo>
                    <a:pt x="1498" y="2419"/>
                  </a:lnTo>
                  <a:lnTo>
                    <a:pt x="1497" y="2424"/>
                  </a:lnTo>
                  <a:lnTo>
                    <a:pt x="1497" y="2425"/>
                  </a:lnTo>
                  <a:lnTo>
                    <a:pt x="1495" y="2430"/>
                  </a:lnTo>
                  <a:lnTo>
                    <a:pt x="1498" y="2433"/>
                  </a:lnTo>
                  <a:lnTo>
                    <a:pt x="1498" y="2440"/>
                  </a:lnTo>
                  <a:lnTo>
                    <a:pt x="1498" y="2446"/>
                  </a:lnTo>
                  <a:lnTo>
                    <a:pt x="1495" y="2454"/>
                  </a:lnTo>
                  <a:lnTo>
                    <a:pt x="1492" y="2459"/>
                  </a:lnTo>
                  <a:lnTo>
                    <a:pt x="1487" y="2467"/>
                  </a:lnTo>
                  <a:lnTo>
                    <a:pt x="1480" y="2471"/>
                  </a:lnTo>
                  <a:lnTo>
                    <a:pt x="1478" y="2479"/>
                  </a:lnTo>
                  <a:lnTo>
                    <a:pt x="1478" y="2484"/>
                  </a:lnTo>
                  <a:lnTo>
                    <a:pt x="1475" y="2488"/>
                  </a:lnTo>
                  <a:lnTo>
                    <a:pt x="1472" y="2490"/>
                  </a:lnTo>
                  <a:lnTo>
                    <a:pt x="1472" y="2493"/>
                  </a:lnTo>
                  <a:lnTo>
                    <a:pt x="1473" y="2496"/>
                  </a:lnTo>
                  <a:lnTo>
                    <a:pt x="1475" y="2505"/>
                  </a:lnTo>
                  <a:lnTo>
                    <a:pt x="1472" y="2505"/>
                  </a:lnTo>
                  <a:lnTo>
                    <a:pt x="1465" y="2508"/>
                  </a:lnTo>
                  <a:lnTo>
                    <a:pt x="1460" y="2511"/>
                  </a:lnTo>
                  <a:lnTo>
                    <a:pt x="1454" y="2514"/>
                  </a:lnTo>
                  <a:lnTo>
                    <a:pt x="1452" y="2514"/>
                  </a:lnTo>
                  <a:lnTo>
                    <a:pt x="1449" y="2517"/>
                  </a:lnTo>
                  <a:lnTo>
                    <a:pt x="1442" y="2519"/>
                  </a:lnTo>
                  <a:lnTo>
                    <a:pt x="1437" y="2521"/>
                  </a:lnTo>
                  <a:lnTo>
                    <a:pt x="1434" y="2522"/>
                  </a:lnTo>
                  <a:lnTo>
                    <a:pt x="1430" y="2524"/>
                  </a:lnTo>
                  <a:lnTo>
                    <a:pt x="1429" y="2526"/>
                  </a:lnTo>
                  <a:lnTo>
                    <a:pt x="1427" y="2529"/>
                  </a:lnTo>
                  <a:lnTo>
                    <a:pt x="1424" y="2535"/>
                  </a:lnTo>
                  <a:lnTo>
                    <a:pt x="1424" y="2542"/>
                  </a:lnTo>
                  <a:lnTo>
                    <a:pt x="1427" y="2547"/>
                  </a:lnTo>
                  <a:lnTo>
                    <a:pt x="1430" y="2551"/>
                  </a:lnTo>
                  <a:lnTo>
                    <a:pt x="1430" y="2558"/>
                  </a:lnTo>
                  <a:lnTo>
                    <a:pt x="1430" y="2564"/>
                  </a:lnTo>
                  <a:lnTo>
                    <a:pt x="1432" y="2569"/>
                  </a:lnTo>
                  <a:lnTo>
                    <a:pt x="1437" y="2574"/>
                  </a:lnTo>
                  <a:lnTo>
                    <a:pt x="1444" y="2579"/>
                  </a:lnTo>
                  <a:lnTo>
                    <a:pt x="1447" y="2581"/>
                  </a:lnTo>
                  <a:lnTo>
                    <a:pt x="1450" y="2582"/>
                  </a:lnTo>
                  <a:lnTo>
                    <a:pt x="1454" y="2587"/>
                  </a:lnTo>
                  <a:lnTo>
                    <a:pt x="1454" y="2590"/>
                  </a:lnTo>
                  <a:lnTo>
                    <a:pt x="1455" y="2594"/>
                  </a:lnTo>
                  <a:lnTo>
                    <a:pt x="1457" y="2602"/>
                  </a:lnTo>
                  <a:lnTo>
                    <a:pt x="1455" y="2603"/>
                  </a:lnTo>
                  <a:lnTo>
                    <a:pt x="1452" y="2611"/>
                  </a:lnTo>
                  <a:lnTo>
                    <a:pt x="1449" y="2616"/>
                  </a:lnTo>
                  <a:lnTo>
                    <a:pt x="1447" y="2616"/>
                  </a:lnTo>
                  <a:lnTo>
                    <a:pt x="1444" y="2619"/>
                  </a:lnTo>
                  <a:lnTo>
                    <a:pt x="1440" y="2626"/>
                  </a:lnTo>
                  <a:lnTo>
                    <a:pt x="1440" y="2631"/>
                  </a:lnTo>
                  <a:lnTo>
                    <a:pt x="1442" y="2634"/>
                  </a:lnTo>
                  <a:lnTo>
                    <a:pt x="1440" y="2636"/>
                  </a:lnTo>
                  <a:lnTo>
                    <a:pt x="1435" y="2640"/>
                  </a:lnTo>
                  <a:lnTo>
                    <a:pt x="1437" y="2647"/>
                  </a:lnTo>
                  <a:lnTo>
                    <a:pt x="1437" y="2653"/>
                  </a:lnTo>
                  <a:lnTo>
                    <a:pt x="1437" y="2658"/>
                  </a:lnTo>
                  <a:lnTo>
                    <a:pt x="1439" y="2665"/>
                  </a:lnTo>
                  <a:lnTo>
                    <a:pt x="1440" y="2668"/>
                  </a:lnTo>
                  <a:lnTo>
                    <a:pt x="1437" y="2671"/>
                  </a:lnTo>
                  <a:lnTo>
                    <a:pt x="1435" y="2676"/>
                  </a:lnTo>
                  <a:lnTo>
                    <a:pt x="1440" y="2679"/>
                  </a:lnTo>
                  <a:lnTo>
                    <a:pt x="1442" y="2681"/>
                  </a:lnTo>
                  <a:lnTo>
                    <a:pt x="1444" y="2684"/>
                  </a:lnTo>
                  <a:lnTo>
                    <a:pt x="1445" y="2691"/>
                  </a:lnTo>
                  <a:lnTo>
                    <a:pt x="1445" y="2697"/>
                  </a:lnTo>
                  <a:lnTo>
                    <a:pt x="1445" y="2702"/>
                  </a:lnTo>
                  <a:lnTo>
                    <a:pt x="1447" y="2707"/>
                  </a:lnTo>
                  <a:lnTo>
                    <a:pt x="1445" y="2712"/>
                  </a:lnTo>
                  <a:lnTo>
                    <a:pt x="1442" y="2712"/>
                  </a:lnTo>
                  <a:lnTo>
                    <a:pt x="1435" y="2712"/>
                  </a:lnTo>
                  <a:lnTo>
                    <a:pt x="1434" y="2718"/>
                  </a:lnTo>
                  <a:lnTo>
                    <a:pt x="1432" y="2721"/>
                  </a:lnTo>
                  <a:lnTo>
                    <a:pt x="1429" y="2723"/>
                  </a:lnTo>
                  <a:lnTo>
                    <a:pt x="1427" y="2725"/>
                  </a:lnTo>
                  <a:lnTo>
                    <a:pt x="1424" y="2729"/>
                  </a:lnTo>
                  <a:lnTo>
                    <a:pt x="1421" y="2734"/>
                  </a:lnTo>
                  <a:lnTo>
                    <a:pt x="1421" y="2744"/>
                  </a:lnTo>
                  <a:lnTo>
                    <a:pt x="1421" y="2746"/>
                  </a:lnTo>
                  <a:lnTo>
                    <a:pt x="1422" y="2755"/>
                  </a:lnTo>
                  <a:lnTo>
                    <a:pt x="1421" y="2762"/>
                  </a:lnTo>
                  <a:lnTo>
                    <a:pt x="1417" y="2763"/>
                  </a:lnTo>
                  <a:lnTo>
                    <a:pt x="1414" y="2765"/>
                  </a:lnTo>
                  <a:lnTo>
                    <a:pt x="1411" y="2768"/>
                  </a:lnTo>
                  <a:lnTo>
                    <a:pt x="1407" y="2776"/>
                  </a:lnTo>
                  <a:lnTo>
                    <a:pt x="1406" y="2784"/>
                  </a:lnTo>
                  <a:lnTo>
                    <a:pt x="1406" y="2786"/>
                  </a:lnTo>
                  <a:lnTo>
                    <a:pt x="1406" y="2796"/>
                  </a:lnTo>
                  <a:lnTo>
                    <a:pt x="1406" y="2802"/>
                  </a:lnTo>
                  <a:lnTo>
                    <a:pt x="1406" y="2804"/>
                  </a:lnTo>
                  <a:lnTo>
                    <a:pt x="1404" y="2810"/>
                  </a:lnTo>
                  <a:lnTo>
                    <a:pt x="1406" y="2815"/>
                  </a:lnTo>
                  <a:lnTo>
                    <a:pt x="1411" y="2817"/>
                  </a:lnTo>
                  <a:lnTo>
                    <a:pt x="1412" y="2828"/>
                  </a:lnTo>
                  <a:lnTo>
                    <a:pt x="1406" y="2831"/>
                  </a:lnTo>
                  <a:lnTo>
                    <a:pt x="1399" y="2836"/>
                  </a:lnTo>
                  <a:lnTo>
                    <a:pt x="1397" y="2843"/>
                  </a:lnTo>
                  <a:lnTo>
                    <a:pt x="1394" y="2846"/>
                  </a:lnTo>
                  <a:lnTo>
                    <a:pt x="1391" y="2854"/>
                  </a:lnTo>
                  <a:lnTo>
                    <a:pt x="1391" y="2859"/>
                  </a:lnTo>
                  <a:lnTo>
                    <a:pt x="1391" y="2864"/>
                  </a:lnTo>
                  <a:lnTo>
                    <a:pt x="1389" y="2869"/>
                  </a:lnTo>
                  <a:lnTo>
                    <a:pt x="1386" y="2872"/>
                  </a:lnTo>
                  <a:lnTo>
                    <a:pt x="1386" y="2885"/>
                  </a:lnTo>
                  <a:lnTo>
                    <a:pt x="1386" y="2886"/>
                  </a:lnTo>
                  <a:lnTo>
                    <a:pt x="1386" y="2888"/>
                  </a:lnTo>
                  <a:lnTo>
                    <a:pt x="1386" y="2893"/>
                  </a:lnTo>
                  <a:lnTo>
                    <a:pt x="1384" y="2896"/>
                  </a:lnTo>
                  <a:lnTo>
                    <a:pt x="1384" y="2898"/>
                  </a:lnTo>
                  <a:lnTo>
                    <a:pt x="1382" y="2901"/>
                  </a:lnTo>
                  <a:lnTo>
                    <a:pt x="1382" y="2906"/>
                  </a:lnTo>
                  <a:lnTo>
                    <a:pt x="1382" y="2911"/>
                  </a:lnTo>
                  <a:lnTo>
                    <a:pt x="1381" y="2916"/>
                  </a:lnTo>
                  <a:lnTo>
                    <a:pt x="1381" y="2919"/>
                  </a:lnTo>
                  <a:lnTo>
                    <a:pt x="1381" y="2922"/>
                  </a:lnTo>
                  <a:lnTo>
                    <a:pt x="1378" y="2932"/>
                  </a:lnTo>
                  <a:lnTo>
                    <a:pt x="1374" y="2935"/>
                  </a:lnTo>
                  <a:lnTo>
                    <a:pt x="1373" y="2937"/>
                  </a:lnTo>
                  <a:lnTo>
                    <a:pt x="1371" y="2937"/>
                  </a:lnTo>
                  <a:lnTo>
                    <a:pt x="1368" y="2940"/>
                  </a:lnTo>
                  <a:lnTo>
                    <a:pt x="1363" y="2941"/>
                  </a:lnTo>
                  <a:lnTo>
                    <a:pt x="1359" y="2941"/>
                  </a:lnTo>
                  <a:lnTo>
                    <a:pt x="1358" y="2941"/>
                  </a:lnTo>
                  <a:lnTo>
                    <a:pt x="1349" y="2935"/>
                  </a:lnTo>
                  <a:lnTo>
                    <a:pt x="1348" y="2935"/>
                  </a:lnTo>
                  <a:lnTo>
                    <a:pt x="1343" y="2919"/>
                  </a:lnTo>
                  <a:lnTo>
                    <a:pt x="1335" y="2907"/>
                  </a:lnTo>
                  <a:lnTo>
                    <a:pt x="1333" y="2906"/>
                  </a:lnTo>
                  <a:lnTo>
                    <a:pt x="1331" y="2906"/>
                  </a:lnTo>
                  <a:lnTo>
                    <a:pt x="1328" y="2895"/>
                  </a:lnTo>
                  <a:lnTo>
                    <a:pt x="1325" y="2885"/>
                  </a:lnTo>
                  <a:lnTo>
                    <a:pt x="1323" y="2875"/>
                  </a:lnTo>
                  <a:lnTo>
                    <a:pt x="1310" y="2869"/>
                  </a:lnTo>
                  <a:lnTo>
                    <a:pt x="1300" y="2869"/>
                  </a:lnTo>
                  <a:lnTo>
                    <a:pt x="1296" y="2869"/>
                  </a:lnTo>
                  <a:lnTo>
                    <a:pt x="1285" y="2864"/>
                  </a:lnTo>
                  <a:lnTo>
                    <a:pt x="1280" y="2859"/>
                  </a:lnTo>
                  <a:lnTo>
                    <a:pt x="1277" y="2851"/>
                  </a:lnTo>
                  <a:lnTo>
                    <a:pt x="1268" y="2851"/>
                  </a:lnTo>
                  <a:lnTo>
                    <a:pt x="1257" y="2849"/>
                  </a:lnTo>
                  <a:lnTo>
                    <a:pt x="1255" y="2846"/>
                  </a:lnTo>
                  <a:lnTo>
                    <a:pt x="1250" y="2839"/>
                  </a:lnTo>
                  <a:lnTo>
                    <a:pt x="1245" y="2836"/>
                  </a:lnTo>
                  <a:lnTo>
                    <a:pt x="1253" y="2822"/>
                  </a:lnTo>
                  <a:lnTo>
                    <a:pt x="1244" y="2802"/>
                  </a:lnTo>
                  <a:lnTo>
                    <a:pt x="1234" y="2793"/>
                  </a:lnTo>
                  <a:lnTo>
                    <a:pt x="1219" y="2781"/>
                  </a:lnTo>
                  <a:lnTo>
                    <a:pt x="1197" y="2765"/>
                  </a:lnTo>
                  <a:lnTo>
                    <a:pt x="1196" y="2763"/>
                  </a:lnTo>
                  <a:lnTo>
                    <a:pt x="1191" y="2762"/>
                  </a:lnTo>
                  <a:lnTo>
                    <a:pt x="1187" y="2760"/>
                  </a:lnTo>
                  <a:lnTo>
                    <a:pt x="1186" y="2760"/>
                  </a:lnTo>
                  <a:lnTo>
                    <a:pt x="1184" y="2755"/>
                  </a:lnTo>
                  <a:lnTo>
                    <a:pt x="1181" y="2752"/>
                  </a:lnTo>
                  <a:lnTo>
                    <a:pt x="1179" y="2751"/>
                  </a:lnTo>
                  <a:lnTo>
                    <a:pt x="1176" y="2747"/>
                  </a:lnTo>
                  <a:lnTo>
                    <a:pt x="1164" y="2733"/>
                  </a:lnTo>
                  <a:lnTo>
                    <a:pt x="1148" y="2713"/>
                  </a:lnTo>
                  <a:lnTo>
                    <a:pt x="1146" y="2710"/>
                  </a:lnTo>
                  <a:lnTo>
                    <a:pt x="1126" y="2686"/>
                  </a:lnTo>
                  <a:lnTo>
                    <a:pt x="1113" y="2670"/>
                  </a:lnTo>
                  <a:lnTo>
                    <a:pt x="1105" y="2660"/>
                  </a:lnTo>
                  <a:lnTo>
                    <a:pt x="1106" y="2647"/>
                  </a:lnTo>
                  <a:lnTo>
                    <a:pt x="1105" y="2639"/>
                  </a:lnTo>
                  <a:lnTo>
                    <a:pt x="1105" y="2636"/>
                  </a:lnTo>
                  <a:lnTo>
                    <a:pt x="1101" y="2623"/>
                  </a:lnTo>
                  <a:lnTo>
                    <a:pt x="1100" y="2621"/>
                  </a:lnTo>
                  <a:lnTo>
                    <a:pt x="1095" y="2618"/>
                  </a:lnTo>
                  <a:lnTo>
                    <a:pt x="1086" y="2616"/>
                  </a:lnTo>
                  <a:lnTo>
                    <a:pt x="1085" y="2616"/>
                  </a:lnTo>
                  <a:lnTo>
                    <a:pt x="1083" y="2616"/>
                  </a:lnTo>
                  <a:lnTo>
                    <a:pt x="1078" y="2615"/>
                  </a:lnTo>
                  <a:lnTo>
                    <a:pt x="1075" y="2610"/>
                  </a:lnTo>
                  <a:lnTo>
                    <a:pt x="1068" y="2606"/>
                  </a:lnTo>
                  <a:lnTo>
                    <a:pt x="1060" y="2602"/>
                  </a:lnTo>
                  <a:lnTo>
                    <a:pt x="1058" y="2600"/>
                  </a:lnTo>
                  <a:lnTo>
                    <a:pt x="1055" y="2598"/>
                  </a:lnTo>
                  <a:lnTo>
                    <a:pt x="1053" y="2597"/>
                  </a:lnTo>
                  <a:lnTo>
                    <a:pt x="1050" y="2592"/>
                  </a:lnTo>
                  <a:lnTo>
                    <a:pt x="1052" y="2589"/>
                  </a:lnTo>
                  <a:lnTo>
                    <a:pt x="1057" y="2587"/>
                  </a:lnTo>
                  <a:lnTo>
                    <a:pt x="1062" y="2587"/>
                  </a:lnTo>
                  <a:lnTo>
                    <a:pt x="1063" y="2587"/>
                  </a:lnTo>
                  <a:lnTo>
                    <a:pt x="1067" y="2587"/>
                  </a:lnTo>
                  <a:lnTo>
                    <a:pt x="1067" y="2581"/>
                  </a:lnTo>
                  <a:lnTo>
                    <a:pt x="1063" y="2577"/>
                  </a:lnTo>
                  <a:lnTo>
                    <a:pt x="1062" y="2566"/>
                  </a:lnTo>
                  <a:lnTo>
                    <a:pt x="1060" y="2564"/>
                  </a:lnTo>
                  <a:lnTo>
                    <a:pt x="1038" y="2535"/>
                  </a:lnTo>
                  <a:lnTo>
                    <a:pt x="1037" y="2534"/>
                  </a:lnTo>
                  <a:lnTo>
                    <a:pt x="1024" y="2516"/>
                  </a:lnTo>
                  <a:lnTo>
                    <a:pt x="1009" y="2492"/>
                  </a:lnTo>
                  <a:lnTo>
                    <a:pt x="1002" y="2484"/>
                  </a:lnTo>
                  <a:lnTo>
                    <a:pt x="1000" y="2480"/>
                  </a:lnTo>
                  <a:lnTo>
                    <a:pt x="979" y="2446"/>
                  </a:lnTo>
                  <a:lnTo>
                    <a:pt x="977" y="2445"/>
                  </a:lnTo>
                  <a:lnTo>
                    <a:pt x="974" y="2445"/>
                  </a:lnTo>
                  <a:lnTo>
                    <a:pt x="971" y="2445"/>
                  </a:lnTo>
                  <a:lnTo>
                    <a:pt x="967" y="2448"/>
                  </a:lnTo>
                  <a:lnTo>
                    <a:pt x="966" y="2453"/>
                  </a:lnTo>
                  <a:lnTo>
                    <a:pt x="962" y="2454"/>
                  </a:lnTo>
                  <a:lnTo>
                    <a:pt x="961" y="2453"/>
                  </a:lnTo>
                  <a:lnTo>
                    <a:pt x="959" y="2451"/>
                  </a:lnTo>
                  <a:lnTo>
                    <a:pt x="957" y="2441"/>
                  </a:lnTo>
                  <a:lnTo>
                    <a:pt x="954" y="2438"/>
                  </a:lnTo>
                  <a:lnTo>
                    <a:pt x="949" y="2440"/>
                  </a:lnTo>
                  <a:lnTo>
                    <a:pt x="946" y="2441"/>
                  </a:lnTo>
                  <a:lnTo>
                    <a:pt x="943" y="2440"/>
                  </a:lnTo>
                  <a:lnTo>
                    <a:pt x="938" y="2438"/>
                  </a:lnTo>
                  <a:lnTo>
                    <a:pt x="929" y="2437"/>
                  </a:lnTo>
                  <a:lnTo>
                    <a:pt x="924" y="2432"/>
                  </a:lnTo>
                  <a:lnTo>
                    <a:pt x="921" y="2425"/>
                  </a:lnTo>
                  <a:lnTo>
                    <a:pt x="921" y="2424"/>
                  </a:lnTo>
                  <a:lnTo>
                    <a:pt x="916" y="2419"/>
                  </a:lnTo>
                  <a:lnTo>
                    <a:pt x="909" y="2420"/>
                  </a:lnTo>
                  <a:lnTo>
                    <a:pt x="905" y="2424"/>
                  </a:lnTo>
                  <a:lnTo>
                    <a:pt x="890" y="2427"/>
                  </a:lnTo>
                  <a:lnTo>
                    <a:pt x="883" y="2416"/>
                  </a:lnTo>
                  <a:lnTo>
                    <a:pt x="876" y="2399"/>
                  </a:lnTo>
                  <a:lnTo>
                    <a:pt x="876" y="2386"/>
                  </a:lnTo>
                  <a:lnTo>
                    <a:pt x="880" y="2369"/>
                  </a:lnTo>
                  <a:lnTo>
                    <a:pt x="886" y="2349"/>
                  </a:lnTo>
                  <a:lnTo>
                    <a:pt x="893" y="2322"/>
                  </a:lnTo>
                  <a:lnTo>
                    <a:pt x="901" y="2297"/>
                  </a:lnTo>
                  <a:lnTo>
                    <a:pt x="909" y="2275"/>
                  </a:lnTo>
                  <a:lnTo>
                    <a:pt x="916" y="2255"/>
                  </a:lnTo>
                  <a:lnTo>
                    <a:pt x="923" y="2241"/>
                  </a:lnTo>
                  <a:lnTo>
                    <a:pt x="938" y="2210"/>
                  </a:lnTo>
                  <a:lnTo>
                    <a:pt x="939" y="2195"/>
                  </a:lnTo>
                  <a:lnTo>
                    <a:pt x="944" y="2187"/>
                  </a:lnTo>
                  <a:lnTo>
                    <a:pt x="936" y="2186"/>
                  </a:lnTo>
                  <a:lnTo>
                    <a:pt x="931" y="2184"/>
                  </a:lnTo>
                  <a:lnTo>
                    <a:pt x="928" y="2179"/>
                  </a:lnTo>
                  <a:lnTo>
                    <a:pt x="924" y="2170"/>
                  </a:lnTo>
                  <a:lnTo>
                    <a:pt x="923" y="2157"/>
                  </a:lnTo>
                  <a:lnTo>
                    <a:pt x="918" y="2145"/>
                  </a:lnTo>
                  <a:lnTo>
                    <a:pt x="919" y="2131"/>
                  </a:lnTo>
                  <a:lnTo>
                    <a:pt x="924" y="2118"/>
                  </a:lnTo>
                  <a:lnTo>
                    <a:pt x="926" y="2106"/>
                  </a:lnTo>
                  <a:lnTo>
                    <a:pt x="929" y="2092"/>
                  </a:lnTo>
                  <a:lnTo>
                    <a:pt x="943" y="2084"/>
                  </a:lnTo>
                  <a:lnTo>
                    <a:pt x="944" y="2069"/>
                  </a:lnTo>
                  <a:lnTo>
                    <a:pt x="936" y="2055"/>
                  </a:lnTo>
                  <a:lnTo>
                    <a:pt x="933" y="2045"/>
                  </a:lnTo>
                  <a:lnTo>
                    <a:pt x="933" y="2043"/>
                  </a:lnTo>
                  <a:lnTo>
                    <a:pt x="931" y="2039"/>
                  </a:lnTo>
                  <a:lnTo>
                    <a:pt x="928" y="2034"/>
                  </a:lnTo>
                  <a:lnTo>
                    <a:pt x="926" y="2034"/>
                  </a:lnTo>
                  <a:lnTo>
                    <a:pt x="916" y="2030"/>
                  </a:lnTo>
                  <a:lnTo>
                    <a:pt x="911" y="2022"/>
                  </a:lnTo>
                  <a:lnTo>
                    <a:pt x="909" y="2022"/>
                  </a:lnTo>
                  <a:lnTo>
                    <a:pt x="903" y="2019"/>
                  </a:lnTo>
                  <a:lnTo>
                    <a:pt x="900" y="2019"/>
                  </a:lnTo>
                  <a:lnTo>
                    <a:pt x="893" y="2013"/>
                  </a:lnTo>
                  <a:lnTo>
                    <a:pt x="891" y="2011"/>
                  </a:lnTo>
                  <a:lnTo>
                    <a:pt x="895" y="2000"/>
                  </a:lnTo>
                  <a:lnTo>
                    <a:pt x="895" y="1996"/>
                  </a:lnTo>
                  <a:lnTo>
                    <a:pt x="900" y="1988"/>
                  </a:lnTo>
                  <a:lnTo>
                    <a:pt x="905" y="1985"/>
                  </a:lnTo>
                  <a:lnTo>
                    <a:pt x="906" y="1985"/>
                  </a:lnTo>
                  <a:lnTo>
                    <a:pt x="909" y="1982"/>
                  </a:lnTo>
                  <a:lnTo>
                    <a:pt x="911" y="1977"/>
                  </a:lnTo>
                  <a:lnTo>
                    <a:pt x="911" y="1975"/>
                  </a:lnTo>
                  <a:lnTo>
                    <a:pt x="913" y="1967"/>
                  </a:lnTo>
                  <a:lnTo>
                    <a:pt x="918" y="1966"/>
                  </a:lnTo>
                  <a:lnTo>
                    <a:pt x="919" y="1966"/>
                  </a:lnTo>
                  <a:lnTo>
                    <a:pt x="928" y="1966"/>
                  </a:lnTo>
                  <a:lnTo>
                    <a:pt x="933" y="1969"/>
                  </a:lnTo>
                  <a:lnTo>
                    <a:pt x="934" y="1974"/>
                  </a:lnTo>
                  <a:lnTo>
                    <a:pt x="939" y="1977"/>
                  </a:lnTo>
                  <a:lnTo>
                    <a:pt x="944" y="1979"/>
                  </a:lnTo>
                  <a:lnTo>
                    <a:pt x="944" y="1982"/>
                  </a:lnTo>
                  <a:lnTo>
                    <a:pt x="944" y="1985"/>
                  </a:lnTo>
                  <a:lnTo>
                    <a:pt x="943" y="1988"/>
                  </a:lnTo>
                  <a:lnTo>
                    <a:pt x="941" y="1992"/>
                  </a:lnTo>
                  <a:lnTo>
                    <a:pt x="941" y="1995"/>
                  </a:lnTo>
                  <a:lnTo>
                    <a:pt x="941" y="1996"/>
                  </a:lnTo>
                  <a:lnTo>
                    <a:pt x="944" y="2001"/>
                  </a:lnTo>
                  <a:lnTo>
                    <a:pt x="946" y="2001"/>
                  </a:lnTo>
                  <a:lnTo>
                    <a:pt x="952" y="2005"/>
                  </a:lnTo>
                  <a:lnTo>
                    <a:pt x="954" y="2005"/>
                  </a:lnTo>
                  <a:lnTo>
                    <a:pt x="957" y="2005"/>
                  </a:lnTo>
                  <a:lnTo>
                    <a:pt x="962" y="2005"/>
                  </a:lnTo>
                  <a:lnTo>
                    <a:pt x="964" y="2003"/>
                  </a:lnTo>
                  <a:lnTo>
                    <a:pt x="969" y="1998"/>
                  </a:lnTo>
                  <a:lnTo>
                    <a:pt x="969" y="1995"/>
                  </a:lnTo>
                  <a:lnTo>
                    <a:pt x="967" y="1990"/>
                  </a:lnTo>
                  <a:lnTo>
                    <a:pt x="964" y="1982"/>
                  </a:lnTo>
                  <a:lnTo>
                    <a:pt x="967" y="1980"/>
                  </a:lnTo>
                  <a:lnTo>
                    <a:pt x="972" y="1980"/>
                  </a:lnTo>
                  <a:lnTo>
                    <a:pt x="977" y="1979"/>
                  </a:lnTo>
                  <a:lnTo>
                    <a:pt x="982" y="1977"/>
                  </a:lnTo>
                  <a:lnTo>
                    <a:pt x="984" y="1975"/>
                  </a:lnTo>
                  <a:lnTo>
                    <a:pt x="986" y="1972"/>
                  </a:lnTo>
                  <a:lnTo>
                    <a:pt x="992" y="1971"/>
                  </a:lnTo>
                  <a:lnTo>
                    <a:pt x="994" y="1969"/>
                  </a:lnTo>
                  <a:lnTo>
                    <a:pt x="1000" y="1967"/>
                  </a:lnTo>
                  <a:lnTo>
                    <a:pt x="1002" y="1966"/>
                  </a:lnTo>
                  <a:lnTo>
                    <a:pt x="1002" y="1964"/>
                  </a:lnTo>
                  <a:lnTo>
                    <a:pt x="1000" y="1959"/>
                  </a:lnTo>
                  <a:lnTo>
                    <a:pt x="1000" y="1958"/>
                  </a:lnTo>
                  <a:lnTo>
                    <a:pt x="1004" y="1956"/>
                  </a:lnTo>
                  <a:lnTo>
                    <a:pt x="1007" y="1954"/>
                  </a:lnTo>
                  <a:lnTo>
                    <a:pt x="1010" y="1953"/>
                  </a:lnTo>
                  <a:lnTo>
                    <a:pt x="1012" y="1950"/>
                  </a:lnTo>
                  <a:lnTo>
                    <a:pt x="1015" y="1946"/>
                  </a:lnTo>
                  <a:lnTo>
                    <a:pt x="1017" y="1945"/>
                  </a:lnTo>
                  <a:lnTo>
                    <a:pt x="1015" y="1940"/>
                  </a:lnTo>
                  <a:lnTo>
                    <a:pt x="1014" y="1937"/>
                  </a:lnTo>
                  <a:lnTo>
                    <a:pt x="1009" y="1932"/>
                  </a:lnTo>
                  <a:lnTo>
                    <a:pt x="1009" y="1928"/>
                  </a:lnTo>
                  <a:lnTo>
                    <a:pt x="1012" y="1925"/>
                  </a:lnTo>
                  <a:lnTo>
                    <a:pt x="1019" y="1925"/>
                  </a:lnTo>
                  <a:lnTo>
                    <a:pt x="1024" y="1927"/>
                  </a:lnTo>
                  <a:lnTo>
                    <a:pt x="1025" y="1925"/>
                  </a:lnTo>
                  <a:lnTo>
                    <a:pt x="1025" y="1920"/>
                  </a:lnTo>
                  <a:lnTo>
                    <a:pt x="1024" y="1917"/>
                  </a:lnTo>
                  <a:lnTo>
                    <a:pt x="1024" y="1916"/>
                  </a:lnTo>
                  <a:lnTo>
                    <a:pt x="1020" y="1911"/>
                  </a:lnTo>
                  <a:lnTo>
                    <a:pt x="1022" y="1909"/>
                  </a:lnTo>
                  <a:lnTo>
                    <a:pt x="1025" y="1909"/>
                  </a:lnTo>
                  <a:lnTo>
                    <a:pt x="1027" y="1906"/>
                  </a:lnTo>
                  <a:lnTo>
                    <a:pt x="1030" y="1904"/>
                  </a:lnTo>
                  <a:lnTo>
                    <a:pt x="1034" y="1906"/>
                  </a:lnTo>
                  <a:lnTo>
                    <a:pt x="1035" y="1904"/>
                  </a:lnTo>
                  <a:lnTo>
                    <a:pt x="1038" y="1903"/>
                  </a:lnTo>
                  <a:lnTo>
                    <a:pt x="1042" y="1901"/>
                  </a:lnTo>
                  <a:lnTo>
                    <a:pt x="1048" y="1899"/>
                  </a:lnTo>
                  <a:lnTo>
                    <a:pt x="1052" y="1901"/>
                  </a:lnTo>
                  <a:lnTo>
                    <a:pt x="1053" y="1901"/>
                  </a:lnTo>
                  <a:lnTo>
                    <a:pt x="1058" y="1903"/>
                  </a:lnTo>
                  <a:lnTo>
                    <a:pt x="1060" y="1906"/>
                  </a:lnTo>
                  <a:lnTo>
                    <a:pt x="1062" y="1909"/>
                  </a:lnTo>
                  <a:lnTo>
                    <a:pt x="1062" y="1911"/>
                  </a:lnTo>
                  <a:lnTo>
                    <a:pt x="1065" y="1914"/>
                  </a:lnTo>
                  <a:lnTo>
                    <a:pt x="1068" y="1914"/>
                  </a:lnTo>
                  <a:lnTo>
                    <a:pt x="1073" y="1914"/>
                  </a:lnTo>
                  <a:lnTo>
                    <a:pt x="1080" y="1916"/>
                  </a:lnTo>
                  <a:lnTo>
                    <a:pt x="1086" y="1917"/>
                  </a:lnTo>
                  <a:lnTo>
                    <a:pt x="1091" y="1917"/>
                  </a:lnTo>
                  <a:lnTo>
                    <a:pt x="1093" y="1917"/>
                  </a:lnTo>
                  <a:lnTo>
                    <a:pt x="1096" y="1917"/>
                  </a:lnTo>
                  <a:lnTo>
                    <a:pt x="1098" y="1916"/>
                  </a:lnTo>
                  <a:lnTo>
                    <a:pt x="1103" y="1916"/>
                  </a:lnTo>
                  <a:lnTo>
                    <a:pt x="1106" y="1916"/>
                  </a:lnTo>
                  <a:lnTo>
                    <a:pt x="1111" y="1916"/>
                  </a:lnTo>
                  <a:lnTo>
                    <a:pt x="1116" y="1917"/>
                  </a:lnTo>
                  <a:lnTo>
                    <a:pt x="1121" y="1914"/>
                  </a:lnTo>
                  <a:lnTo>
                    <a:pt x="1123" y="1912"/>
                  </a:lnTo>
                  <a:lnTo>
                    <a:pt x="1136" y="1912"/>
                  </a:lnTo>
                  <a:lnTo>
                    <a:pt x="1136" y="1916"/>
                  </a:lnTo>
                  <a:lnTo>
                    <a:pt x="1136" y="1919"/>
                  </a:lnTo>
                  <a:lnTo>
                    <a:pt x="1136" y="1922"/>
                  </a:lnTo>
                  <a:lnTo>
                    <a:pt x="1138" y="1925"/>
                  </a:lnTo>
                  <a:lnTo>
                    <a:pt x="1143" y="1930"/>
                  </a:lnTo>
                  <a:lnTo>
                    <a:pt x="1151" y="1935"/>
                  </a:lnTo>
                  <a:lnTo>
                    <a:pt x="1153" y="1933"/>
                  </a:lnTo>
                  <a:lnTo>
                    <a:pt x="1159" y="1932"/>
                  </a:lnTo>
                  <a:lnTo>
                    <a:pt x="1161" y="1930"/>
                  </a:lnTo>
                  <a:lnTo>
                    <a:pt x="1164" y="1928"/>
                  </a:lnTo>
                  <a:lnTo>
                    <a:pt x="1166" y="1927"/>
                  </a:lnTo>
                  <a:lnTo>
                    <a:pt x="1174" y="1925"/>
                  </a:lnTo>
                  <a:lnTo>
                    <a:pt x="1182" y="1924"/>
                  </a:lnTo>
                  <a:lnTo>
                    <a:pt x="1184" y="1922"/>
                  </a:lnTo>
                  <a:lnTo>
                    <a:pt x="1186" y="1917"/>
                  </a:lnTo>
                  <a:lnTo>
                    <a:pt x="1187" y="1912"/>
                  </a:lnTo>
                  <a:lnTo>
                    <a:pt x="1194" y="1909"/>
                  </a:lnTo>
                  <a:lnTo>
                    <a:pt x="1196" y="1909"/>
                  </a:lnTo>
                  <a:lnTo>
                    <a:pt x="1204" y="1909"/>
                  </a:lnTo>
                  <a:lnTo>
                    <a:pt x="1206" y="1907"/>
                  </a:lnTo>
                  <a:lnTo>
                    <a:pt x="1209" y="1901"/>
                  </a:lnTo>
                  <a:lnTo>
                    <a:pt x="1209" y="1898"/>
                  </a:lnTo>
                  <a:lnTo>
                    <a:pt x="1210" y="1890"/>
                  </a:lnTo>
                  <a:lnTo>
                    <a:pt x="1210" y="1885"/>
                  </a:lnTo>
                  <a:lnTo>
                    <a:pt x="1210" y="1883"/>
                  </a:lnTo>
                  <a:lnTo>
                    <a:pt x="1210" y="1875"/>
                  </a:lnTo>
                  <a:lnTo>
                    <a:pt x="1214" y="1870"/>
                  </a:lnTo>
                  <a:lnTo>
                    <a:pt x="1217" y="1864"/>
                  </a:lnTo>
                  <a:lnTo>
                    <a:pt x="1219" y="1862"/>
                  </a:lnTo>
                  <a:lnTo>
                    <a:pt x="1220" y="1856"/>
                  </a:lnTo>
                  <a:lnTo>
                    <a:pt x="1219" y="1854"/>
                  </a:lnTo>
                  <a:lnTo>
                    <a:pt x="1219" y="1846"/>
                  </a:lnTo>
                  <a:lnTo>
                    <a:pt x="1217" y="1843"/>
                  </a:lnTo>
                  <a:lnTo>
                    <a:pt x="1212" y="1839"/>
                  </a:lnTo>
                  <a:lnTo>
                    <a:pt x="1212" y="1838"/>
                  </a:lnTo>
                  <a:lnTo>
                    <a:pt x="1217" y="1835"/>
                  </a:lnTo>
                  <a:lnTo>
                    <a:pt x="1217" y="1833"/>
                  </a:lnTo>
                  <a:lnTo>
                    <a:pt x="1217" y="1827"/>
                  </a:lnTo>
                  <a:lnTo>
                    <a:pt x="1215" y="1822"/>
                  </a:lnTo>
                  <a:lnTo>
                    <a:pt x="1214" y="1820"/>
                  </a:lnTo>
                  <a:lnTo>
                    <a:pt x="1212" y="1817"/>
                  </a:lnTo>
                  <a:lnTo>
                    <a:pt x="1212" y="1809"/>
                  </a:lnTo>
                  <a:lnTo>
                    <a:pt x="1212" y="1807"/>
                  </a:lnTo>
                  <a:lnTo>
                    <a:pt x="1219" y="1802"/>
                  </a:lnTo>
                  <a:lnTo>
                    <a:pt x="1219" y="1799"/>
                  </a:lnTo>
                  <a:lnTo>
                    <a:pt x="1224" y="1796"/>
                  </a:lnTo>
                  <a:lnTo>
                    <a:pt x="1225" y="1794"/>
                  </a:lnTo>
                  <a:lnTo>
                    <a:pt x="1235" y="1789"/>
                  </a:lnTo>
                  <a:lnTo>
                    <a:pt x="1247" y="1786"/>
                  </a:lnTo>
                  <a:lnTo>
                    <a:pt x="1249" y="1784"/>
                  </a:lnTo>
                  <a:lnTo>
                    <a:pt x="1249" y="1783"/>
                  </a:lnTo>
                  <a:lnTo>
                    <a:pt x="1250" y="1776"/>
                  </a:lnTo>
                  <a:lnTo>
                    <a:pt x="1252" y="1776"/>
                  </a:lnTo>
                  <a:lnTo>
                    <a:pt x="1260" y="1775"/>
                  </a:lnTo>
                  <a:lnTo>
                    <a:pt x="1265" y="1770"/>
                  </a:lnTo>
                  <a:lnTo>
                    <a:pt x="1267" y="1765"/>
                  </a:lnTo>
                  <a:lnTo>
                    <a:pt x="1268" y="1763"/>
                  </a:lnTo>
                  <a:lnTo>
                    <a:pt x="1270" y="1760"/>
                  </a:lnTo>
                  <a:lnTo>
                    <a:pt x="1272" y="1757"/>
                  </a:lnTo>
                  <a:lnTo>
                    <a:pt x="1273" y="1755"/>
                  </a:lnTo>
                  <a:lnTo>
                    <a:pt x="1273" y="1749"/>
                  </a:lnTo>
                  <a:lnTo>
                    <a:pt x="1272" y="1739"/>
                  </a:lnTo>
                  <a:lnTo>
                    <a:pt x="1273" y="1738"/>
                  </a:lnTo>
                  <a:lnTo>
                    <a:pt x="1275" y="1729"/>
                  </a:lnTo>
                  <a:lnTo>
                    <a:pt x="1275" y="1726"/>
                  </a:lnTo>
                  <a:lnTo>
                    <a:pt x="1275" y="1723"/>
                  </a:lnTo>
                  <a:lnTo>
                    <a:pt x="1277" y="1720"/>
                  </a:lnTo>
                  <a:lnTo>
                    <a:pt x="1277" y="1718"/>
                  </a:lnTo>
                  <a:lnTo>
                    <a:pt x="1277" y="1715"/>
                  </a:lnTo>
                  <a:lnTo>
                    <a:pt x="1277" y="1712"/>
                  </a:lnTo>
                  <a:lnTo>
                    <a:pt x="1282" y="1712"/>
                  </a:lnTo>
                  <a:lnTo>
                    <a:pt x="1287" y="1713"/>
                  </a:lnTo>
                  <a:lnTo>
                    <a:pt x="1288" y="1713"/>
                  </a:lnTo>
                  <a:lnTo>
                    <a:pt x="1290" y="1710"/>
                  </a:lnTo>
                  <a:lnTo>
                    <a:pt x="1292" y="1708"/>
                  </a:lnTo>
                  <a:lnTo>
                    <a:pt x="1293" y="1705"/>
                  </a:lnTo>
                  <a:lnTo>
                    <a:pt x="1295" y="1699"/>
                  </a:lnTo>
                  <a:lnTo>
                    <a:pt x="1296" y="1695"/>
                  </a:lnTo>
                  <a:lnTo>
                    <a:pt x="1296" y="1692"/>
                  </a:lnTo>
                  <a:lnTo>
                    <a:pt x="1296" y="1689"/>
                  </a:lnTo>
                  <a:lnTo>
                    <a:pt x="1296" y="1687"/>
                  </a:lnTo>
                  <a:lnTo>
                    <a:pt x="1293" y="1683"/>
                  </a:lnTo>
                  <a:lnTo>
                    <a:pt x="1290" y="1678"/>
                  </a:lnTo>
                  <a:lnTo>
                    <a:pt x="1288" y="1674"/>
                  </a:lnTo>
                  <a:lnTo>
                    <a:pt x="1287" y="1671"/>
                  </a:lnTo>
                  <a:lnTo>
                    <a:pt x="1283" y="1670"/>
                  </a:lnTo>
                  <a:lnTo>
                    <a:pt x="1280" y="1671"/>
                  </a:lnTo>
                  <a:lnTo>
                    <a:pt x="1278" y="1671"/>
                  </a:lnTo>
                  <a:lnTo>
                    <a:pt x="1277" y="1673"/>
                  </a:lnTo>
                  <a:lnTo>
                    <a:pt x="1275" y="1671"/>
                  </a:lnTo>
                  <a:lnTo>
                    <a:pt x="1273" y="1668"/>
                  </a:lnTo>
                  <a:lnTo>
                    <a:pt x="1273" y="1665"/>
                  </a:lnTo>
                  <a:lnTo>
                    <a:pt x="1275" y="1661"/>
                  </a:lnTo>
                  <a:lnTo>
                    <a:pt x="1277" y="1657"/>
                  </a:lnTo>
                  <a:lnTo>
                    <a:pt x="1278" y="1655"/>
                  </a:lnTo>
                  <a:lnTo>
                    <a:pt x="1280" y="1655"/>
                  </a:lnTo>
                  <a:lnTo>
                    <a:pt x="1282" y="1653"/>
                  </a:lnTo>
                  <a:lnTo>
                    <a:pt x="1283" y="1649"/>
                  </a:lnTo>
                  <a:lnTo>
                    <a:pt x="1283" y="1647"/>
                  </a:lnTo>
                  <a:lnTo>
                    <a:pt x="1283" y="1640"/>
                  </a:lnTo>
                  <a:lnTo>
                    <a:pt x="1282" y="1639"/>
                  </a:lnTo>
                  <a:lnTo>
                    <a:pt x="1280" y="1634"/>
                  </a:lnTo>
                  <a:lnTo>
                    <a:pt x="1283" y="1627"/>
                  </a:lnTo>
                  <a:lnTo>
                    <a:pt x="1283" y="1626"/>
                  </a:lnTo>
                  <a:lnTo>
                    <a:pt x="1280" y="1621"/>
                  </a:lnTo>
                  <a:lnTo>
                    <a:pt x="1278" y="1619"/>
                  </a:lnTo>
                  <a:lnTo>
                    <a:pt x="1277" y="1618"/>
                  </a:lnTo>
                  <a:lnTo>
                    <a:pt x="1272" y="1616"/>
                  </a:lnTo>
                  <a:lnTo>
                    <a:pt x="1268" y="1615"/>
                  </a:lnTo>
                  <a:lnTo>
                    <a:pt x="1265" y="1613"/>
                  </a:lnTo>
                  <a:lnTo>
                    <a:pt x="1263" y="1611"/>
                  </a:lnTo>
                  <a:lnTo>
                    <a:pt x="1260" y="1606"/>
                  </a:lnTo>
                  <a:lnTo>
                    <a:pt x="1253" y="1603"/>
                  </a:lnTo>
                  <a:lnTo>
                    <a:pt x="1250" y="1600"/>
                  </a:lnTo>
                  <a:lnTo>
                    <a:pt x="1250" y="1595"/>
                  </a:lnTo>
                  <a:lnTo>
                    <a:pt x="1247" y="1590"/>
                  </a:lnTo>
                  <a:lnTo>
                    <a:pt x="1245" y="1589"/>
                  </a:lnTo>
                  <a:lnTo>
                    <a:pt x="1240" y="1584"/>
                  </a:lnTo>
                  <a:lnTo>
                    <a:pt x="1239" y="1585"/>
                  </a:lnTo>
                  <a:lnTo>
                    <a:pt x="1237" y="1587"/>
                  </a:lnTo>
                  <a:lnTo>
                    <a:pt x="1234" y="1587"/>
                  </a:lnTo>
                  <a:lnTo>
                    <a:pt x="1230" y="1587"/>
                  </a:lnTo>
                  <a:lnTo>
                    <a:pt x="1227" y="1587"/>
                  </a:lnTo>
                  <a:lnTo>
                    <a:pt x="1224" y="1589"/>
                  </a:lnTo>
                  <a:lnTo>
                    <a:pt x="1220" y="1592"/>
                  </a:lnTo>
                  <a:lnTo>
                    <a:pt x="1217" y="1590"/>
                  </a:lnTo>
                  <a:lnTo>
                    <a:pt x="1214" y="1589"/>
                  </a:lnTo>
                  <a:lnTo>
                    <a:pt x="1207" y="1590"/>
                  </a:lnTo>
                  <a:lnTo>
                    <a:pt x="1201" y="1589"/>
                  </a:lnTo>
                  <a:lnTo>
                    <a:pt x="1197" y="1587"/>
                  </a:lnTo>
                  <a:lnTo>
                    <a:pt x="1196" y="1587"/>
                  </a:lnTo>
                  <a:lnTo>
                    <a:pt x="1192" y="1587"/>
                  </a:lnTo>
                  <a:lnTo>
                    <a:pt x="1189" y="1587"/>
                  </a:lnTo>
                  <a:lnTo>
                    <a:pt x="1186" y="1589"/>
                  </a:lnTo>
                  <a:lnTo>
                    <a:pt x="1182" y="1594"/>
                  </a:lnTo>
                  <a:lnTo>
                    <a:pt x="1182" y="1597"/>
                  </a:lnTo>
                  <a:lnTo>
                    <a:pt x="1181" y="1603"/>
                  </a:lnTo>
                  <a:lnTo>
                    <a:pt x="1177" y="1608"/>
                  </a:lnTo>
                  <a:lnTo>
                    <a:pt x="1169" y="1615"/>
                  </a:lnTo>
                  <a:lnTo>
                    <a:pt x="1166" y="1621"/>
                  </a:lnTo>
                  <a:lnTo>
                    <a:pt x="1169" y="1624"/>
                  </a:lnTo>
                  <a:lnTo>
                    <a:pt x="1167" y="1627"/>
                  </a:lnTo>
                  <a:lnTo>
                    <a:pt x="1164" y="1631"/>
                  </a:lnTo>
                  <a:lnTo>
                    <a:pt x="1161" y="1632"/>
                  </a:lnTo>
                  <a:lnTo>
                    <a:pt x="1159" y="1632"/>
                  </a:lnTo>
                  <a:lnTo>
                    <a:pt x="1156" y="1636"/>
                  </a:lnTo>
                  <a:lnTo>
                    <a:pt x="1151" y="1637"/>
                  </a:lnTo>
                  <a:lnTo>
                    <a:pt x="1148" y="1639"/>
                  </a:lnTo>
                  <a:lnTo>
                    <a:pt x="1146" y="1640"/>
                  </a:lnTo>
                  <a:lnTo>
                    <a:pt x="1143" y="1642"/>
                  </a:lnTo>
                  <a:lnTo>
                    <a:pt x="1138" y="1644"/>
                  </a:lnTo>
                  <a:lnTo>
                    <a:pt x="1136" y="1645"/>
                  </a:lnTo>
                  <a:lnTo>
                    <a:pt x="1134" y="1647"/>
                  </a:lnTo>
                  <a:lnTo>
                    <a:pt x="1131" y="1650"/>
                  </a:lnTo>
                  <a:lnTo>
                    <a:pt x="1131" y="1658"/>
                  </a:lnTo>
                  <a:lnTo>
                    <a:pt x="1128" y="1663"/>
                  </a:lnTo>
                  <a:lnTo>
                    <a:pt x="1126" y="1666"/>
                  </a:lnTo>
                  <a:lnTo>
                    <a:pt x="1121" y="1671"/>
                  </a:lnTo>
                  <a:lnTo>
                    <a:pt x="1120" y="1668"/>
                  </a:lnTo>
                  <a:lnTo>
                    <a:pt x="1115" y="1670"/>
                  </a:lnTo>
                  <a:lnTo>
                    <a:pt x="1110" y="1674"/>
                  </a:lnTo>
                  <a:lnTo>
                    <a:pt x="1106" y="1673"/>
                  </a:lnTo>
                  <a:lnTo>
                    <a:pt x="1100" y="1673"/>
                  </a:lnTo>
                  <a:lnTo>
                    <a:pt x="1095" y="1671"/>
                  </a:lnTo>
                  <a:lnTo>
                    <a:pt x="1091" y="1673"/>
                  </a:lnTo>
                  <a:lnTo>
                    <a:pt x="1088" y="1676"/>
                  </a:lnTo>
                  <a:lnTo>
                    <a:pt x="1086" y="1676"/>
                  </a:lnTo>
                  <a:lnTo>
                    <a:pt x="1083" y="1678"/>
                  </a:lnTo>
                  <a:lnTo>
                    <a:pt x="1078" y="1681"/>
                  </a:lnTo>
                  <a:lnTo>
                    <a:pt x="1073" y="1686"/>
                  </a:lnTo>
                  <a:lnTo>
                    <a:pt x="1072" y="1689"/>
                  </a:lnTo>
                  <a:lnTo>
                    <a:pt x="1072" y="1691"/>
                  </a:lnTo>
                  <a:lnTo>
                    <a:pt x="1072" y="1697"/>
                  </a:lnTo>
                  <a:lnTo>
                    <a:pt x="1075" y="1702"/>
                  </a:lnTo>
                  <a:lnTo>
                    <a:pt x="1073" y="1704"/>
                  </a:lnTo>
                  <a:lnTo>
                    <a:pt x="1068" y="1707"/>
                  </a:lnTo>
                  <a:lnTo>
                    <a:pt x="1065" y="1708"/>
                  </a:lnTo>
                  <a:lnTo>
                    <a:pt x="1063" y="1712"/>
                  </a:lnTo>
                  <a:lnTo>
                    <a:pt x="1065" y="1716"/>
                  </a:lnTo>
                  <a:lnTo>
                    <a:pt x="1065" y="1721"/>
                  </a:lnTo>
                  <a:lnTo>
                    <a:pt x="1063" y="1723"/>
                  </a:lnTo>
                  <a:lnTo>
                    <a:pt x="1060" y="1725"/>
                  </a:lnTo>
                  <a:lnTo>
                    <a:pt x="1057" y="1726"/>
                  </a:lnTo>
                  <a:lnTo>
                    <a:pt x="1055" y="1728"/>
                  </a:lnTo>
                  <a:lnTo>
                    <a:pt x="1052" y="1728"/>
                  </a:lnTo>
                  <a:lnTo>
                    <a:pt x="1050" y="1731"/>
                  </a:lnTo>
                  <a:lnTo>
                    <a:pt x="1050" y="1736"/>
                  </a:lnTo>
                  <a:lnTo>
                    <a:pt x="1050" y="1741"/>
                  </a:lnTo>
                  <a:lnTo>
                    <a:pt x="1048" y="1746"/>
                  </a:lnTo>
                  <a:lnTo>
                    <a:pt x="1047" y="1752"/>
                  </a:lnTo>
                  <a:lnTo>
                    <a:pt x="1042" y="1755"/>
                  </a:lnTo>
                  <a:lnTo>
                    <a:pt x="1034" y="1747"/>
                  </a:lnTo>
                  <a:lnTo>
                    <a:pt x="1034" y="1746"/>
                  </a:lnTo>
                  <a:lnTo>
                    <a:pt x="1032" y="1746"/>
                  </a:lnTo>
                  <a:lnTo>
                    <a:pt x="1030" y="1744"/>
                  </a:lnTo>
                  <a:lnTo>
                    <a:pt x="1027" y="1744"/>
                  </a:lnTo>
                  <a:lnTo>
                    <a:pt x="1025" y="1741"/>
                  </a:lnTo>
                  <a:lnTo>
                    <a:pt x="1022" y="1742"/>
                  </a:lnTo>
                  <a:lnTo>
                    <a:pt x="1022" y="1747"/>
                  </a:lnTo>
                  <a:lnTo>
                    <a:pt x="1019" y="1750"/>
                  </a:lnTo>
                  <a:lnTo>
                    <a:pt x="1017" y="1749"/>
                  </a:lnTo>
                  <a:lnTo>
                    <a:pt x="1015" y="1747"/>
                  </a:lnTo>
                  <a:lnTo>
                    <a:pt x="1015" y="1744"/>
                  </a:lnTo>
                  <a:lnTo>
                    <a:pt x="1015" y="1741"/>
                  </a:lnTo>
                  <a:lnTo>
                    <a:pt x="1015" y="1739"/>
                  </a:lnTo>
                  <a:lnTo>
                    <a:pt x="1010" y="1738"/>
                  </a:lnTo>
                  <a:lnTo>
                    <a:pt x="1009" y="1734"/>
                  </a:lnTo>
                  <a:lnTo>
                    <a:pt x="1007" y="1733"/>
                  </a:lnTo>
                  <a:lnTo>
                    <a:pt x="1007" y="1731"/>
                  </a:lnTo>
                  <a:lnTo>
                    <a:pt x="1009" y="1728"/>
                  </a:lnTo>
                  <a:lnTo>
                    <a:pt x="1010" y="1726"/>
                  </a:lnTo>
                  <a:lnTo>
                    <a:pt x="1010" y="1723"/>
                  </a:lnTo>
                  <a:lnTo>
                    <a:pt x="1010" y="1718"/>
                  </a:lnTo>
                  <a:lnTo>
                    <a:pt x="1010" y="1716"/>
                  </a:lnTo>
                  <a:lnTo>
                    <a:pt x="1010" y="1715"/>
                  </a:lnTo>
                  <a:lnTo>
                    <a:pt x="1009" y="1713"/>
                  </a:lnTo>
                  <a:lnTo>
                    <a:pt x="1009" y="1710"/>
                  </a:lnTo>
                  <a:lnTo>
                    <a:pt x="1010" y="1707"/>
                  </a:lnTo>
                  <a:lnTo>
                    <a:pt x="1010" y="1704"/>
                  </a:lnTo>
                  <a:lnTo>
                    <a:pt x="1010" y="1702"/>
                  </a:lnTo>
                  <a:lnTo>
                    <a:pt x="1009" y="1702"/>
                  </a:lnTo>
                  <a:lnTo>
                    <a:pt x="1007" y="1702"/>
                  </a:lnTo>
                  <a:lnTo>
                    <a:pt x="1005" y="1699"/>
                  </a:lnTo>
                  <a:lnTo>
                    <a:pt x="1007" y="1695"/>
                  </a:lnTo>
                  <a:lnTo>
                    <a:pt x="1007" y="1694"/>
                  </a:lnTo>
                  <a:lnTo>
                    <a:pt x="1009" y="1692"/>
                  </a:lnTo>
                  <a:lnTo>
                    <a:pt x="1009" y="1689"/>
                  </a:lnTo>
                  <a:lnTo>
                    <a:pt x="1007" y="1687"/>
                  </a:lnTo>
                  <a:lnTo>
                    <a:pt x="1007" y="1683"/>
                  </a:lnTo>
                  <a:lnTo>
                    <a:pt x="1007" y="1681"/>
                  </a:lnTo>
                  <a:lnTo>
                    <a:pt x="1005" y="1676"/>
                  </a:lnTo>
                  <a:lnTo>
                    <a:pt x="1005" y="1674"/>
                  </a:lnTo>
                  <a:lnTo>
                    <a:pt x="1005" y="1673"/>
                  </a:lnTo>
                  <a:lnTo>
                    <a:pt x="1004" y="1668"/>
                  </a:lnTo>
                  <a:lnTo>
                    <a:pt x="999" y="1666"/>
                  </a:lnTo>
                  <a:lnTo>
                    <a:pt x="992" y="1665"/>
                  </a:lnTo>
                  <a:lnTo>
                    <a:pt x="992" y="1660"/>
                  </a:lnTo>
                  <a:lnTo>
                    <a:pt x="995" y="1658"/>
                  </a:lnTo>
                  <a:lnTo>
                    <a:pt x="1000" y="1655"/>
                  </a:lnTo>
                  <a:lnTo>
                    <a:pt x="1004" y="1652"/>
                  </a:lnTo>
                  <a:lnTo>
                    <a:pt x="1004" y="1649"/>
                  </a:lnTo>
                  <a:lnTo>
                    <a:pt x="1002" y="1647"/>
                  </a:lnTo>
                  <a:lnTo>
                    <a:pt x="997" y="1645"/>
                  </a:lnTo>
                  <a:lnTo>
                    <a:pt x="995" y="1645"/>
                  </a:lnTo>
                  <a:lnTo>
                    <a:pt x="992" y="1642"/>
                  </a:lnTo>
                  <a:lnTo>
                    <a:pt x="992" y="1640"/>
                  </a:lnTo>
                  <a:lnTo>
                    <a:pt x="994" y="1639"/>
                  </a:lnTo>
                  <a:lnTo>
                    <a:pt x="995" y="1634"/>
                  </a:lnTo>
                  <a:lnTo>
                    <a:pt x="994" y="1631"/>
                  </a:lnTo>
                  <a:lnTo>
                    <a:pt x="994" y="1627"/>
                  </a:lnTo>
                  <a:lnTo>
                    <a:pt x="991" y="1623"/>
                  </a:lnTo>
                  <a:lnTo>
                    <a:pt x="991" y="1621"/>
                  </a:lnTo>
                  <a:lnTo>
                    <a:pt x="991" y="1616"/>
                  </a:lnTo>
                  <a:lnTo>
                    <a:pt x="995" y="1613"/>
                  </a:lnTo>
                  <a:lnTo>
                    <a:pt x="992" y="1610"/>
                  </a:lnTo>
                  <a:lnTo>
                    <a:pt x="987" y="1610"/>
                  </a:lnTo>
                  <a:lnTo>
                    <a:pt x="982" y="1608"/>
                  </a:lnTo>
                  <a:lnTo>
                    <a:pt x="981" y="1603"/>
                  </a:lnTo>
                  <a:lnTo>
                    <a:pt x="976" y="1602"/>
                  </a:lnTo>
                  <a:lnTo>
                    <a:pt x="976" y="1597"/>
                  </a:lnTo>
                  <a:lnTo>
                    <a:pt x="977" y="1592"/>
                  </a:lnTo>
                  <a:lnTo>
                    <a:pt x="977" y="1585"/>
                  </a:lnTo>
                  <a:lnTo>
                    <a:pt x="977" y="1584"/>
                  </a:lnTo>
                  <a:lnTo>
                    <a:pt x="982" y="1569"/>
                  </a:lnTo>
                  <a:lnTo>
                    <a:pt x="984" y="1566"/>
                  </a:lnTo>
                  <a:lnTo>
                    <a:pt x="986" y="1561"/>
                  </a:lnTo>
                  <a:lnTo>
                    <a:pt x="991" y="1556"/>
                  </a:lnTo>
                  <a:lnTo>
                    <a:pt x="995" y="1553"/>
                  </a:lnTo>
                  <a:lnTo>
                    <a:pt x="995" y="1551"/>
                  </a:lnTo>
                  <a:lnTo>
                    <a:pt x="994" y="1547"/>
                  </a:lnTo>
                  <a:lnTo>
                    <a:pt x="991" y="1543"/>
                  </a:lnTo>
                  <a:lnTo>
                    <a:pt x="989" y="1542"/>
                  </a:lnTo>
                  <a:lnTo>
                    <a:pt x="989" y="1538"/>
                  </a:lnTo>
                  <a:lnTo>
                    <a:pt x="989" y="1535"/>
                  </a:lnTo>
                  <a:lnTo>
                    <a:pt x="987" y="1530"/>
                  </a:lnTo>
                  <a:lnTo>
                    <a:pt x="981" y="1529"/>
                  </a:lnTo>
                  <a:lnTo>
                    <a:pt x="977" y="1526"/>
                  </a:lnTo>
                  <a:lnTo>
                    <a:pt x="972" y="1526"/>
                  </a:lnTo>
                  <a:lnTo>
                    <a:pt x="971" y="1521"/>
                  </a:lnTo>
                  <a:lnTo>
                    <a:pt x="967" y="1513"/>
                  </a:lnTo>
                  <a:lnTo>
                    <a:pt x="962" y="1506"/>
                  </a:lnTo>
                  <a:lnTo>
                    <a:pt x="961" y="1505"/>
                  </a:lnTo>
                  <a:lnTo>
                    <a:pt x="954" y="1501"/>
                  </a:lnTo>
                  <a:lnTo>
                    <a:pt x="951" y="1495"/>
                  </a:lnTo>
                  <a:lnTo>
                    <a:pt x="951" y="1493"/>
                  </a:lnTo>
                  <a:lnTo>
                    <a:pt x="948" y="1487"/>
                  </a:lnTo>
                  <a:lnTo>
                    <a:pt x="946" y="1483"/>
                  </a:lnTo>
                  <a:lnTo>
                    <a:pt x="941" y="1477"/>
                  </a:lnTo>
                  <a:lnTo>
                    <a:pt x="939" y="1474"/>
                  </a:lnTo>
                  <a:lnTo>
                    <a:pt x="936" y="1469"/>
                  </a:lnTo>
                  <a:lnTo>
                    <a:pt x="933" y="1464"/>
                  </a:lnTo>
                  <a:lnTo>
                    <a:pt x="929" y="1461"/>
                  </a:lnTo>
                  <a:lnTo>
                    <a:pt x="929" y="1458"/>
                  </a:lnTo>
                  <a:lnTo>
                    <a:pt x="931" y="1454"/>
                  </a:lnTo>
                  <a:lnTo>
                    <a:pt x="928" y="1451"/>
                  </a:lnTo>
                  <a:lnTo>
                    <a:pt x="926" y="1453"/>
                  </a:lnTo>
                  <a:lnTo>
                    <a:pt x="923" y="1453"/>
                  </a:lnTo>
                  <a:lnTo>
                    <a:pt x="919" y="1453"/>
                  </a:lnTo>
                  <a:lnTo>
                    <a:pt x="918" y="1449"/>
                  </a:lnTo>
                  <a:lnTo>
                    <a:pt x="918" y="1445"/>
                  </a:lnTo>
                  <a:lnTo>
                    <a:pt x="918" y="1443"/>
                  </a:lnTo>
                  <a:lnTo>
                    <a:pt x="918" y="1441"/>
                  </a:lnTo>
                  <a:lnTo>
                    <a:pt x="918" y="1438"/>
                  </a:lnTo>
                  <a:lnTo>
                    <a:pt x="916" y="1437"/>
                  </a:lnTo>
                  <a:lnTo>
                    <a:pt x="913" y="1438"/>
                  </a:lnTo>
                  <a:lnTo>
                    <a:pt x="909" y="1438"/>
                  </a:lnTo>
                  <a:lnTo>
                    <a:pt x="908" y="1437"/>
                  </a:lnTo>
                  <a:lnTo>
                    <a:pt x="908" y="1435"/>
                  </a:lnTo>
                  <a:lnTo>
                    <a:pt x="908" y="1430"/>
                  </a:lnTo>
                  <a:lnTo>
                    <a:pt x="905" y="1428"/>
                  </a:lnTo>
                  <a:lnTo>
                    <a:pt x="903" y="1424"/>
                  </a:lnTo>
                  <a:lnTo>
                    <a:pt x="906" y="1422"/>
                  </a:lnTo>
                  <a:lnTo>
                    <a:pt x="909" y="1424"/>
                  </a:lnTo>
                  <a:lnTo>
                    <a:pt x="911" y="1427"/>
                  </a:lnTo>
                  <a:lnTo>
                    <a:pt x="914" y="1430"/>
                  </a:lnTo>
                  <a:lnTo>
                    <a:pt x="919" y="1428"/>
                  </a:lnTo>
                  <a:lnTo>
                    <a:pt x="918" y="1425"/>
                  </a:lnTo>
                  <a:lnTo>
                    <a:pt x="916" y="1424"/>
                  </a:lnTo>
                  <a:lnTo>
                    <a:pt x="916" y="1422"/>
                  </a:lnTo>
                  <a:lnTo>
                    <a:pt x="914" y="1420"/>
                  </a:lnTo>
                  <a:lnTo>
                    <a:pt x="914" y="1419"/>
                  </a:lnTo>
                  <a:lnTo>
                    <a:pt x="914" y="1416"/>
                  </a:lnTo>
                  <a:lnTo>
                    <a:pt x="916" y="1414"/>
                  </a:lnTo>
                  <a:lnTo>
                    <a:pt x="918" y="1412"/>
                  </a:lnTo>
                  <a:lnTo>
                    <a:pt x="918" y="1409"/>
                  </a:lnTo>
                  <a:lnTo>
                    <a:pt x="918" y="1407"/>
                  </a:lnTo>
                  <a:lnTo>
                    <a:pt x="918" y="1403"/>
                  </a:lnTo>
                  <a:lnTo>
                    <a:pt x="916" y="1399"/>
                  </a:lnTo>
                  <a:lnTo>
                    <a:pt x="916" y="1398"/>
                  </a:lnTo>
                  <a:lnTo>
                    <a:pt x="916" y="1396"/>
                  </a:lnTo>
                  <a:lnTo>
                    <a:pt x="916" y="1393"/>
                  </a:lnTo>
                  <a:lnTo>
                    <a:pt x="913" y="1391"/>
                  </a:lnTo>
                  <a:lnTo>
                    <a:pt x="911" y="1394"/>
                  </a:lnTo>
                  <a:lnTo>
                    <a:pt x="909" y="1394"/>
                  </a:lnTo>
                  <a:lnTo>
                    <a:pt x="908" y="1393"/>
                  </a:lnTo>
                  <a:lnTo>
                    <a:pt x="908" y="1391"/>
                  </a:lnTo>
                  <a:lnTo>
                    <a:pt x="908" y="1386"/>
                  </a:lnTo>
                  <a:lnTo>
                    <a:pt x="909" y="1385"/>
                  </a:lnTo>
                  <a:lnTo>
                    <a:pt x="908" y="1385"/>
                  </a:lnTo>
                  <a:lnTo>
                    <a:pt x="905" y="1385"/>
                  </a:lnTo>
                  <a:lnTo>
                    <a:pt x="901" y="1385"/>
                  </a:lnTo>
                  <a:lnTo>
                    <a:pt x="901" y="1382"/>
                  </a:lnTo>
                  <a:lnTo>
                    <a:pt x="903" y="1382"/>
                  </a:lnTo>
                  <a:lnTo>
                    <a:pt x="903" y="1378"/>
                  </a:lnTo>
                  <a:lnTo>
                    <a:pt x="901" y="1377"/>
                  </a:lnTo>
                  <a:lnTo>
                    <a:pt x="901" y="1373"/>
                  </a:lnTo>
                  <a:lnTo>
                    <a:pt x="905" y="1370"/>
                  </a:lnTo>
                  <a:lnTo>
                    <a:pt x="905" y="1369"/>
                  </a:lnTo>
                  <a:lnTo>
                    <a:pt x="905" y="1365"/>
                  </a:lnTo>
                  <a:lnTo>
                    <a:pt x="903" y="1362"/>
                  </a:lnTo>
                  <a:lnTo>
                    <a:pt x="903" y="1360"/>
                  </a:lnTo>
                  <a:lnTo>
                    <a:pt x="903" y="1359"/>
                  </a:lnTo>
                  <a:lnTo>
                    <a:pt x="901" y="1357"/>
                  </a:lnTo>
                  <a:lnTo>
                    <a:pt x="898" y="1357"/>
                  </a:lnTo>
                  <a:lnTo>
                    <a:pt x="895" y="1359"/>
                  </a:lnTo>
                  <a:lnTo>
                    <a:pt x="893" y="1357"/>
                  </a:lnTo>
                  <a:lnTo>
                    <a:pt x="893" y="1356"/>
                  </a:lnTo>
                  <a:lnTo>
                    <a:pt x="891" y="1354"/>
                  </a:lnTo>
                  <a:lnTo>
                    <a:pt x="888" y="1354"/>
                  </a:lnTo>
                  <a:lnTo>
                    <a:pt x="883" y="1356"/>
                  </a:lnTo>
                  <a:lnTo>
                    <a:pt x="881" y="1354"/>
                  </a:lnTo>
                  <a:lnTo>
                    <a:pt x="878" y="1352"/>
                  </a:lnTo>
                  <a:lnTo>
                    <a:pt x="875" y="1351"/>
                  </a:lnTo>
                  <a:lnTo>
                    <a:pt x="871" y="1351"/>
                  </a:lnTo>
                  <a:lnTo>
                    <a:pt x="868" y="1352"/>
                  </a:lnTo>
                  <a:lnTo>
                    <a:pt x="863" y="1351"/>
                  </a:lnTo>
                  <a:lnTo>
                    <a:pt x="862" y="1351"/>
                  </a:lnTo>
                  <a:lnTo>
                    <a:pt x="860" y="1349"/>
                  </a:lnTo>
                  <a:lnTo>
                    <a:pt x="858" y="1346"/>
                  </a:lnTo>
                  <a:lnTo>
                    <a:pt x="857" y="1344"/>
                  </a:lnTo>
                  <a:lnTo>
                    <a:pt x="853" y="1344"/>
                  </a:lnTo>
                  <a:lnTo>
                    <a:pt x="853" y="1343"/>
                  </a:lnTo>
                  <a:lnTo>
                    <a:pt x="852" y="1338"/>
                  </a:lnTo>
                  <a:lnTo>
                    <a:pt x="850" y="1338"/>
                  </a:lnTo>
                  <a:lnTo>
                    <a:pt x="845" y="1338"/>
                  </a:lnTo>
                  <a:lnTo>
                    <a:pt x="840" y="1343"/>
                  </a:lnTo>
                  <a:lnTo>
                    <a:pt x="838" y="1341"/>
                  </a:lnTo>
                  <a:lnTo>
                    <a:pt x="837" y="1339"/>
                  </a:lnTo>
                  <a:lnTo>
                    <a:pt x="838" y="1336"/>
                  </a:lnTo>
                  <a:lnTo>
                    <a:pt x="840" y="1331"/>
                  </a:lnTo>
                  <a:lnTo>
                    <a:pt x="843" y="1327"/>
                  </a:lnTo>
                  <a:lnTo>
                    <a:pt x="843" y="1325"/>
                  </a:lnTo>
                  <a:lnTo>
                    <a:pt x="843" y="1320"/>
                  </a:lnTo>
                  <a:lnTo>
                    <a:pt x="842" y="1318"/>
                  </a:lnTo>
                  <a:lnTo>
                    <a:pt x="843" y="1314"/>
                  </a:lnTo>
                  <a:lnTo>
                    <a:pt x="845" y="1310"/>
                  </a:lnTo>
                  <a:lnTo>
                    <a:pt x="845" y="1307"/>
                  </a:lnTo>
                  <a:lnTo>
                    <a:pt x="843" y="1304"/>
                  </a:lnTo>
                  <a:lnTo>
                    <a:pt x="842" y="1302"/>
                  </a:lnTo>
                  <a:lnTo>
                    <a:pt x="840" y="1301"/>
                  </a:lnTo>
                  <a:lnTo>
                    <a:pt x="840" y="1299"/>
                  </a:lnTo>
                  <a:lnTo>
                    <a:pt x="842" y="1294"/>
                  </a:lnTo>
                  <a:lnTo>
                    <a:pt x="842" y="1293"/>
                  </a:lnTo>
                  <a:lnTo>
                    <a:pt x="840" y="1289"/>
                  </a:lnTo>
                  <a:lnTo>
                    <a:pt x="840" y="1284"/>
                  </a:lnTo>
                  <a:lnTo>
                    <a:pt x="840" y="1283"/>
                  </a:lnTo>
                  <a:lnTo>
                    <a:pt x="837" y="1281"/>
                  </a:lnTo>
                  <a:lnTo>
                    <a:pt x="832" y="1283"/>
                  </a:lnTo>
                  <a:lnTo>
                    <a:pt x="830" y="1284"/>
                  </a:lnTo>
                  <a:lnTo>
                    <a:pt x="827" y="1291"/>
                  </a:lnTo>
                  <a:lnTo>
                    <a:pt x="825" y="1293"/>
                  </a:lnTo>
                  <a:lnTo>
                    <a:pt x="822" y="1293"/>
                  </a:lnTo>
                  <a:lnTo>
                    <a:pt x="820" y="1291"/>
                  </a:lnTo>
                  <a:lnTo>
                    <a:pt x="822" y="1286"/>
                  </a:lnTo>
                  <a:lnTo>
                    <a:pt x="823" y="1281"/>
                  </a:lnTo>
                  <a:lnTo>
                    <a:pt x="823" y="1280"/>
                  </a:lnTo>
                  <a:lnTo>
                    <a:pt x="823" y="1276"/>
                  </a:lnTo>
                  <a:lnTo>
                    <a:pt x="825" y="1276"/>
                  </a:lnTo>
                  <a:lnTo>
                    <a:pt x="828" y="1273"/>
                  </a:lnTo>
                  <a:lnTo>
                    <a:pt x="828" y="1270"/>
                  </a:lnTo>
                  <a:lnTo>
                    <a:pt x="827" y="1267"/>
                  </a:lnTo>
                  <a:lnTo>
                    <a:pt x="825" y="1265"/>
                  </a:lnTo>
                  <a:lnTo>
                    <a:pt x="820" y="1267"/>
                  </a:lnTo>
                  <a:lnTo>
                    <a:pt x="817" y="1270"/>
                  </a:lnTo>
                  <a:lnTo>
                    <a:pt x="815" y="1268"/>
                  </a:lnTo>
                  <a:lnTo>
                    <a:pt x="812" y="1263"/>
                  </a:lnTo>
                  <a:lnTo>
                    <a:pt x="809" y="1263"/>
                  </a:lnTo>
                  <a:lnTo>
                    <a:pt x="805" y="1263"/>
                  </a:lnTo>
                  <a:lnTo>
                    <a:pt x="804" y="1263"/>
                  </a:lnTo>
                  <a:lnTo>
                    <a:pt x="799" y="1265"/>
                  </a:lnTo>
                  <a:lnTo>
                    <a:pt x="797" y="1265"/>
                  </a:lnTo>
                  <a:lnTo>
                    <a:pt x="795" y="1263"/>
                  </a:lnTo>
                  <a:lnTo>
                    <a:pt x="797" y="1260"/>
                  </a:lnTo>
                  <a:lnTo>
                    <a:pt x="799" y="1260"/>
                  </a:lnTo>
                  <a:lnTo>
                    <a:pt x="800" y="1259"/>
                  </a:lnTo>
                  <a:lnTo>
                    <a:pt x="799" y="1255"/>
                  </a:lnTo>
                  <a:lnTo>
                    <a:pt x="795" y="1254"/>
                  </a:lnTo>
                  <a:lnTo>
                    <a:pt x="794" y="1252"/>
                  </a:lnTo>
                  <a:lnTo>
                    <a:pt x="794" y="1250"/>
                  </a:lnTo>
                  <a:lnTo>
                    <a:pt x="789" y="1250"/>
                  </a:lnTo>
                  <a:lnTo>
                    <a:pt x="789" y="1247"/>
                  </a:lnTo>
                  <a:lnTo>
                    <a:pt x="789" y="1246"/>
                  </a:lnTo>
                  <a:lnTo>
                    <a:pt x="790" y="1242"/>
                  </a:lnTo>
                  <a:lnTo>
                    <a:pt x="792" y="1239"/>
                  </a:lnTo>
                  <a:lnTo>
                    <a:pt x="792" y="1236"/>
                  </a:lnTo>
                  <a:lnTo>
                    <a:pt x="790" y="1233"/>
                  </a:lnTo>
                  <a:lnTo>
                    <a:pt x="789" y="1231"/>
                  </a:lnTo>
                  <a:lnTo>
                    <a:pt x="787" y="1226"/>
                  </a:lnTo>
                  <a:lnTo>
                    <a:pt x="789" y="1225"/>
                  </a:lnTo>
                  <a:lnTo>
                    <a:pt x="792" y="1223"/>
                  </a:lnTo>
                  <a:lnTo>
                    <a:pt x="795" y="1226"/>
                  </a:lnTo>
                  <a:lnTo>
                    <a:pt x="797" y="1228"/>
                  </a:lnTo>
                  <a:lnTo>
                    <a:pt x="804" y="1229"/>
                  </a:lnTo>
                  <a:lnTo>
                    <a:pt x="805" y="1226"/>
                  </a:lnTo>
                  <a:lnTo>
                    <a:pt x="805" y="1225"/>
                  </a:lnTo>
                  <a:lnTo>
                    <a:pt x="802" y="1216"/>
                  </a:lnTo>
                  <a:lnTo>
                    <a:pt x="805" y="1210"/>
                  </a:lnTo>
                  <a:lnTo>
                    <a:pt x="809" y="1208"/>
                  </a:lnTo>
                  <a:lnTo>
                    <a:pt x="809" y="1207"/>
                  </a:lnTo>
                  <a:lnTo>
                    <a:pt x="812" y="1205"/>
                  </a:lnTo>
                  <a:lnTo>
                    <a:pt x="814" y="1205"/>
                  </a:lnTo>
                  <a:lnTo>
                    <a:pt x="814" y="1204"/>
                  </a:lnTo>
                  <a:lnTo>
                    <a:pt x="814" y="1200"/>
                  </a:lnTo>
                  <a:lnTo>
                    <a:pt x="812" y="1195"/>
                  </a:lnTo>
                  <a:lnTo>
                    <a:pt x="812" y="1194"/>
                  </a:lnTo>
                  <a:lnTo>
                    <a:pt x="809" y="1189"/>
                  </a:lnTo>
                  <a:lnTo>
                    <a:pt x="819" y="1184"/>
                  </a:lnTo>
                  <a:lnTo>
                    <a:pt x="822" y="1186"/>
                  </a:lnTo>
                  <a:lnTo>
                    <a:pt x="825" y="1189"/>
                  </a:lnTo>
                  <a:lnTo>
                    <a:pt x="828" y="1189"/>
                  </a:lnTo>
                  <a:lnTo>
                    <a:pt x="830" y="1189"/>
                  </a:lnTo>
                  <a:lnTo>
                    <a:pt x="833" y="1184"/>
                  </a:lnTo>
                  <a:lnTo>
                    <a:pt x="833" y="1182"/>
                  </a:lnTo>
                  <a:lnTo>
                    <a:pt x="835" y="1179"/>
                  </a:lnTo>
                  <a:lnTo>
                    <a:pt x="838" y="1176"/>
                  </a:lnTo>
                  <a:lnTo>
                    <a:pt x="842" y="1178"/>
                  </a:lnTo>
                  <a:lnTo>
                    <a:pt x="843" y="1182"/>
                  </a:lnTo>
                  <a:lnTo>
                    <a:pt x="847" y="1184"/>
                  </a:lnTo>
                  <a:lnTo>
                    <a:pt x="850" y="1182"/>
                  </a:lnTo>
                  <a:lnTo>
                    <a:pt x="850" y="1181"/>
                  </a:lnTo>
                  <a:lnTo>
                    <a:pt x="852" y="1179"/>
                  </a:lnTo>
                  <a:lnTo>
                    <a:pt x="853" y="1178"/>
                  </a:lnTo>
                  <a:lnTo>
                    <a:pt x="853" y="1174"/>
                  </a:lnTo>
                  <a:lnTo>
                    <a:pt x="850" y="1173"/>
                  </a:lnTo>
                  <a:lnTo>
                    <a:pt x="847" y="1171"/>
                  </a:lnTo>
                  <a:lnTo>
                    <a:pt x="843" y="1170"/>
                  </a:lnTo>
                  <a:lnTo>
                    <a:pt x="847" y="1166"/>
                  </a:lnTo>
                  <a:lnTo>
                    <a:pt x="850" y="1165"/>
                  </a:lnTo>
                  <a:lnTo>
                    <a:pt x="857" y="1165"/>
                  </a:lnTo>
                  <a:lnTo>
                    <a:pt x="862" y="1165"/>
                  </a:lnTo>
                  <a:lnTo>
                    <a:pt x="866" y="1161"/>
                  </a:lnTo>
                  <a:lnTo>
                    <a:pt x="870" y="1161"/>
                  </a:lnTo>
                  <a:lnTo>
                    <a:pt x="875" y="1160"/>
                  </a:lnTo>
                  <a:lnTo>
                    <a:pt x="878" y="1157"/>
                  </a:lnTo>
                  <a:lnTo>
                    <a:pt x="875" y="1152"/>
                  </a:lnTo>
                  <a:lnTo>
                    <a:pt x="873" y="1150"/>
                  </a:lnTo>
                  <a:lnTo>
                    <a:pt x="870" y="1147"/>
                  </a:lnTo>
                  <a:lnTo>
                    <a:pt x="868" y="1147"/>
                  </a:lnTo>
                  <a:lnTo>
                    <a:pt x="868" y="1144"/>
                  </a:lnTo>
                  <a:lnTo>
                    <a:pt x="866" y="1144"/>
                  </a:lnTo>
                  <a:lnTo>
                    <a:pt x="860" y="1142"/>
                  </a:lnTo>
                  <a:lnTo>
                    <a:pt x="858" y="1142"/>
                  </a:lnTo>
                  <a:lnTo>
                    <a:pt x="855" y="1142"/>
                  </a:lnTo>
                  <a:lnTo>
                    <a:pt x="853" y="1142"/>
                  </a:lnTo>
                  <a:lnTo>
                    <a:pt x="852" y="1140"/>
                  </a:lnTo>
                  <a:lnTo>
                    <a:pt x="852" y="1139"/>
                  </a:lnTo>
                  <a:lnTo>
                    <a:pt x="850" y="1134"/>
                  </a:lnTo>
                  <a:lnTo>
                    <a:pt x="848" y="1132"/>
                  </a:lnTo>
                  <a:lnTo>
                    <a:pt x="842" y="1132"/>
                  </a:lnTo>
                  <a:lnTo>
                    <a:pt x="840" y="1132"/>
                  </a:lnTo>
                  <a:lnTo>
                    <a:pt x="833" y="1136"/>
                  </a:lnTo>
                  <a:lnTo>
                    <a:pt x="832" y="1136"/>
                  </a:lnTo>
                  <a:lnTo>
                    <a:pt x="827" y="1136"/>
                  </a:lnTo>
                  <a:lnTo>
                    <a:pt x="825" y="1132"/>
                  </a:lnTo>
                  <a:lnTo>
                    <a:pt x="822" y="1127"/>
                  </a:lnTo>
                  <a:lnTo>
                    <a:pt x="820" y="1121"/>
                  </a:lnTo>
                  <a:lnTo>
                    <a:pt x="823" y="1116"/>
                  </a:lnTo>
                  <a:lnTo>
                    <a:pt x="825" y="1111"/>
                  </a:lnTo>
                  <a:lnTo>
                    <a:pt x="827" y="1106"/>
                  </a:lnTo>
                  <a:lnTo>
                    <a:pt x="830" y="1102"/>
                  </a:lnTo>
                  <a:lnTo>
                    <a:pt x="835" y="1102"/>
                  </a:lnTo>
                  <a:lnTo>
                    <a:pt x="837" y="1106"/>
                  </a:lnTo>
                  <a:lnTo>
                    <a:pt x="838" y="1113"/>
                  </a:lnTo>
                  <a:lnTo>
                    <a:pt x="843" y="1111"/>
                  </a:lnTo>
                  <a:lnTo>
                    <a:pt x="843" y="1108"/>
                  </a:lnTo>
                  <a:lnTo>
                    <a:pt x="843" y="1102"/>
                  </a:lnTo>
                  <a:lnTo>
                    <a:pt x="842" y="1100"/>
                  </a:lnTo>
                  <a:lnTo>
                    <a:pt x="838" y="1095"/>
                  </a:lnTo>
                  <a:lnTo>
                    <a:pt x="838" y="1094"/>
                  </a:lnTo>
                  <a:lnTo>
                    <a:pt x="837" y="1090"/>
                  </a:lnTo>
                  <a:lnTo>
                    <a:pt x="838" y="1087"/>
                  </a:lnTo>
                  <a:lnTo>
                    <a:pt x="842" y="1087"/>
                  </a:lnTo>
                  <a:lnTo>
                    <a:pt x="848" y="1089"/>
                  </a:lnTo>
                  <a:lnTo>
                    <a:pt x="850" y="1094"/>
                  </a:lnTo>
                  <a:lnTo>
                    <a:pt x="852" y="1095"/>
                  </a:lnTo>
                  <a:lnTo>
                    <a:pt x="857" y="1102"/>
                  </a:lnTo>
                  <a:lnTo>
                    <a:pt x="862" y="1103"/>
                  </a:lnTo>
                  <a:lnTo>
                    <a:pt x="866" y="1108"/>
                  </a:lnTo>
                  <a:lnTo>
                    <a:pt x="870" y="1103"/>
                  </a:lnTo>
                  <a:lnTo>
                    <a:pt x="866" y="1097"/>
                  </a:lnTo>
                  <a:lnTo>
                    <a:pt x="857" y="1085"/>
                  </a:lnTo>
                  <a:lnTo>
                    <a:pt x="857" y="1084"/>
                  </a:lnTo>
                  <a:lnTo>
                    <a:pt x="855" y="1082"/>
                  </a:lnTo>
                  <a:lnTo>
                    <a:pt x="855" y="1079"/>
                  </a:lnTo>
                  <a:lnTo>
                    <a:pt x="857" y="1077"/>
                  </a:lnTo>
                  <a:lnTo>
                    <a:pt x="857" y="1076"/>
                  </a:lnTo>
                  <a:lnTo>
                    <a:pt x="860" y="1071"/>
                  </a:lnTo>
                  <a:lnTo>
                    <a:pt x="863" y="1068"/>
                  </a:lnTo>
                  <a:lnTo>
                    <a:pt x="863" y="1066"/>
                  </a:lnTo>
                  <a:lnTo>
                    <a:pt x="862" y="1064"/>
                  </a:lnTo>
                  <a:lnTo>
                    <a:pt x="860" y="1064"/>
                  </a:lnTo>
                  <a:lnTo>
                    <a:pt x="857" y="1063"/>
                  </a:lnTo>
                  <a:lnTo>
                    <a:pt x="853" y="1063"/>
                  </a:lnTo>
                  <a:lnTo>
                    <a:pt x="850" y="1063"/>
                  </a:lnTo>
                  <a:lnTo>
                    <a:pt x="847" y="1063"/>
                  </a:lnTo>
                  <a:lnTo>
                    <a:pt x="845" y="1063"/>
                  </a:lnTo>
                  <a:lnTo>
                    <a:pt x="840" y="1061"/>
                  </a:lnTo>
                  <a:lnTo>
                    <a:pt x="840" y="1060"/>
                  </a:lnTo>
                  <a:lnTo>
                    <a:pt x="842" y="1056"/>
                  </a:lnTo>
                  <a:lnTo>
                    <a:pt x="843" y="1055"/>
                  </a:lnTo>
                  <a:lnTo>
                    <a:pt x="847" y="1051"/>
                  </a:lnTo>
                  <a:lnTo>
                    <a:pt x="848" y="1050"/>
                  </a:lnTo>
                  <a:lnTo>
                    <a:pt x="848" y="1047"/>
                  </a:lnTo>
                  <a:lnTo>
                    <a:pt x="847" y="1045"/>
                  </a:lnTo>
                  <a:lnTo>
                    <a:pt x="843" y="1045"/>
                  </a:lnTo>
                  <a:lnTo>
                    <a:pt x="842" y="1045"/>
                  </a:lnTo>
                  <a:lnTo>
                    <a:pt x="838" y="1045"/>
                  </a:lnTo>
                  <a:lnTo>
                    <a:pt x="837" y="1045"/>
                  </a:lnTo>
                  <a:lnTo>
                    <a:pt x="835" y="1047"/>
                  </a:lnTo>
                  <a:lnTo>
                    <a:pt x="833" y="1047"/>
                  </a:lnTo>
                  <a:lnTo>
                    <a:pt x="830" y="1050"/>
                  </a:lnTo>
                  <a:lnTo>
                    <a:pt x="828" y="1048"/>
                  </a:lnTo>
                  <a:lnTo>
                    <a:pt x="827" y="1045"/>
                  </a:lnTo>
                  <a:lnTo>
                    <a:pt x="827" y="1043"/>
                  </a:lnTo>
                  <a:lnTo>
                    <a:pt x="827" y="1038"/>
                  </a:lnTo>
                  <a:lnTo>
                    <a:pt x="830" y="1035"/>
                  </a:lnTo>
                  <a:lnTo>
                    <a:pt x="828" y="1032"/>
                  </a:lnTo>
                  <a:lnTo>
                    <a:pt x="825" y="1032"/>
                  </a:lnTo>
                  <a:lnTo>
                    <a:pt x="822" y="1032"/>
                  </a:lnTo>
                  <a:lnTo>
                    <a:pt x="820" y="1035"/>
                  </a:lnTo>
                  <a:lnTo>
                    <a:pt x="815" y="1037"/>
                  </a:lnTo>
                  <a:lnTo>
                    <a:pt x="814" y="1035"/>
                  </a:lnTo>
                  <a:lnTo>
                    <a:pt x="814" y="1032"/>
                  </a:lnTo>
                  <a:lnTo>
                    <a:pt x="815" y="1027"/>
                  </a:lnTo>
                  <a:lnTo>
                    <a:pt x="814" y="1026"/>
                  </a:lnTo>
                  <a:lnTo>
                    <a:pt x="810" y="1026"/>
                  </a:lnTo>
                  <a:lnTo>
                    <a:pt x="809" y="1024"/>
                  </a:lnTo>
                  <a:lnTo>
                    <a:pt x="807" y="1021"/>
                  </a:lnTo>
                  <a:lnTo>
                    <a:pt x="809" y="1019"/>
                  </a:lnTo>
                  <a:lnTo>
                    <a:pt x="810" y="1017"/>
                  </a:lnTo>
                  <a:lnTo>
                    <a:pt x="814" y="1017"/>
                  </a:lnTo>
                  <a:lnTo>
                    <a:pt x="817" y="1016"/>
                  </a:lnTo>
                  <a:lnTo>
                    <a:pt x="822" y="1013"/>
                  </a:lnTo>
                  <a:lnTo>
                    <a:pt x="823" y="1011"/>
                  </a:lnTo>
                  <a:lnTo>
                    <a:pt x="825" y="1011"/>
                  </a:lnTo>
                  <a:lnTo>
                    <a:pt x="830" y="1014"/>
                  </a:lnTo>
                  <a:lnTo>
                    <a:pt x="833" y="1013"/>
                  </a:lnTo>
                  <a:lnTo>
                    <a:pt x="833" y="1011"/>
                  </a:lnTo>
                  <a:lnTo>
                    <a:pt x="832" y="1008"/>
                  </a:lnTo>
                  <a:lnTo>
                    <a:pt x="830" y="1006"/>
                  </a:lnTo>
                  <a:lnTo>
                    <a:pt x="828" y="1005"/>
                  </a:lnTo>
                  <a:lnTo>
                    <a:pt x="827" y="1003"/>
                  </a:lnTo>
                  <a:lnTo>
                    <a:pt x="825" y="1003"/>
                  </a:lnTo>
                  <a:lnTo>
                    <a:pt x="823" y="1001"/>
                  </a:lnTo>
                  <a:lnTo>
                    <a:pt x="817" y="1000"/>
                  </a:lnTo>
                  <a:lnTo>
                    <a:pt x="815" y="1000"/>
                  </a:lnTo>
                  <a:lnTo>
                    <a:pt x="814" y="998"/>
                  </a:lnTo>
                  <a:lnTo>
                    <a:pt x="814" y="996"/>
                  </a:lnTo>
                  <a:lnTo>
                    <a:pt x="814" y="993"/>
                  </a:lnTo>
                  <a:lnTo>
                    <a:pt x="814" y="992"/>
                  </a:lnTo>
                  <a:lnTo>
                    <a:pt x="814" y="990"/>
                  </a:lnTo>
                  <a:lnTo>
                    <a:pt x="814" y="988"/>
                  </a:lnTo>
                  <a:lnTo>
                    <a:pt x="812" y="987"/>
                  </a:lnTo>
                  <a:lnTo>
                    <a:pt x="810" y="985"/>
                  </a:lnTo>
                  <a:lnTo>
                    <a:pt x="807" y="987"/>
                  </a:lnTo>
                  <a:lnTo>
                    <a:pt x="805" y="987"/>
                  </a:lnTo>
                  <a:lnTo>
                    <a:pt x="802" y="988"/>
                  </a:lnTo>
                  <a:lnTo>
                    <a:pt x="800" y="988"/>
                  </a:lnTo>
                  <a:lnTo>
                    <a:pt x="795" y="988"/>
                  </a:lnTo>
                  <a:lnTo>
                    <a:pt x="794" y="987"/>
                  </a:lnTo>
                  <a:lnTo>
                    <a:pt x="792" y="985"/>
                  </a:lnTo>
                  <a:lnTo>
                    <a:pt x="792" y="983"/>
                  </a:lnTo>
                  <a:lnTo>
                    <a:pt x="794" y="982"/>
                  </a:lnTo>
                  <a:lnTo>
                    <a:pt x="797" y="980"/>
                  </a:lnTo>
                  <a:lnTo>
                    <a:pt x="799" y="980"/>
                  </a:lnTo>
                  <a:lnTo>
                    <a:pt x="802" y="980"/>
                  </a:lnTo>
                  <a:lnTo>
                    <a:pt x="804" y="979"/>
                  </a:lnTo>
                  <a:lnTo>
                    <a:pt x="804" y="977"/>
                  </a:lnTo>
                  <a:lnTo>
                    <a:pt x="804" y="975"/>
                  </a:lnTo>
                  <a:lnTo>
                    <a:pt x="802" y="974"/>
                  </a:lnTo>
                  <a:lnTo>
                    <a:pt x="800" y="972"/>
                  </a:lnTo>
                  <a:lnTo>
                    <a:pt x="797" y="969"/>
                  </a:lnTo>
                  <a:lnTo>
                    <a:pt x="797" y="967"/>
                  </a:lnTo>
                  <a:lnTo>
                    <a:pt x="797" y="966"/>
                  </a:lnTo>
                  <a:lnTo>
                    <a:pt x="797" y="962"/>
                  </a:lnTo>
                  <a:lnTo>
                    <a:pt x="795" y="961"/>
                  </a:lnTo>
                  <a:lnTo>
                    <a:pt x="795" y="959"/>
                  </a:lnTo>
                  <a:lnTo>
                    <a:pt x="794" y="959"/>
                  </a:lnTo>
                  <a:lnTo>
                    <a:pt x="790" y="959"/>
                  </a:lnTo>
                  <a:lnTo>
                    <a:pt x="787" y="961"/>
                  </a:lnTo>
                  <a:lnTo>
                    <a:pt x="784" y="962"/>
                  </a:lnTo>
                  <a:lnTo>
                    <a:pt x="782" y="964"/>
                  </a:lnTo>
                  <a:lnTo>
                    <a:pt x="780" y="964"/>
                  </a:lnTo>
                  <a:lnTo>
                    <a:pt x="777" y="964"/>
                  </a:lnTo>
                  <a:lnTo>
                    <a:pt x="776" y="962"/>
                  </a:lnTo>
                  <a:lnTo>
                    <a:pt x="772" y="959"/>
                  </a:lnTo>
                  <a:lnTo>
                    <a:pt x="772" y="953"/>
                  </a:lnTo>
                  <a:lnTo>
                    <a:pt x="774" y="949"/>
                  </a:lnTo>
                  <a:lnTo>
                    <a:pt x="776" y="946"/>
                  </a:lnTo>
                  <a:lnTo>
                    <a:pt x="777" y="945"/>
                  </a:lnTo>
                  <a:lnTo>
                    <a:pt x="779" y="940"/>
                  </a:lnTo>
                  <a:lnTo>
                    <a:pt x="776" y="933"/>
                  </a:lnTo>
                  <a:lnTo>
                    <a:pt x="779" y="930"/>
                  </a:lnTo>
                  <a:lnTo>
                    <a:pt x="777" y="927"/>
                  </a:lnTo>
                  <a:lnTo>
                    <a:pt x="774" y="925"/>
                  </a:lnTo>
                  <a:lnTo>
                    <a:pt x="767" y="928"/>
                  </a:lnTo>
                  <a:lnTo>
                    <a:pt x="764" y="928"/>
                  </a:lnTo>
                  <a:lnTo>
                    <a:pt x="757" y="930"/>
                  </a:lnTo>
                  <a:lnTo>
                    <a:pt x="752" y="930"/>
                  </a:lnTo>
                  <a:lnTo>
                    <a:pt x="752" y="927"/>
                  </a:lnTo>
                  <a:lnTo>
                    <a:pt x="756" y="924"/>
                  </a:lnTo>
                  <a:lnTo>
                    <a:pt x="759" y="920"/>
                  </a:lnTo>
                  <a:lnTo>
                    <a:pt x="761" y="919"/>
                  </a:lnTo>
                  <a:lnTo>
                    <a:pt x="761" y="914"/>
                  </a:lnTo>
                  <a:lnTo>
                    <a:pt x="754" y="911"/>
                  </a:lnTo>
                  <a:lnTo>
                    <a:pt x="749" y="911"/>
                  </a:lnTo>
                  <a:lnTo>
                    <a:pt x="744" y="909"/>
                  </a:lnTo>
                  <a:lnTo>
                    <a:pt x="744" y="906"/>
                  </a:lnTo>
                  <a:lnTo>
                    <a:pt x="741" y="904"/>
                  </a:lnTo>
                  <a:lnTo>
                    <a:pt x="734" y="904"/>
                  </a:lnTo>
                  <a:lnTo>
                    <a:pt x="733" y="899"/>
                  </a:lnTo>
                  <a:lnTo>
                    <a:pt x="731" y="894"/>
                  </a:lnTo>
                  <a:lnTo>
                    <a:pt x="728" y="891"/>
                  </a:lnTo>
                  <a:lnTo>
                    <a:pt x="724" y="891"/>
                  </a:lnTo>
                  <a:lnTo>
                    <a:pt x="721" y="896"/>
                  </a:lnTo>
                  <a:lnTo>
                    <a:pt x="719" y="899"/>
                  </a:lnTo>
                  <a:lnTo>
                    <a:pt x="718" y="901"/>
                  </a:lnTo>
                  <a:lnTo>
                    <a:pt x="711" y="899"/>
                  </a:lnTo>
                  <a:lnTo>
                    <a:pt x="709" y="896"/>
                  </a:lnTo>
                  <a:lnTo>
                    <a:pt x="711" y="891"/>
                  </a:lnTo>
                  <a:lnTo>
                    <a:pt x="709" y="888"/>
                  </a:lnTo>
                  <a:lnTo>
                    <a:pt x="706" y="888"/>
                  </a:lnTo>
                  <a:lnTo>
                    <a:pt x="699" y="891"/>
                  </a:lnTo>
                  <a:lnTo>
                    <a:pt x="696" y="890"/>
                  </a:lnTo>
                  <a:lnTo>
                    <a:pt x="693" y="893"/>
                  </a:lnTo>
                  <a:lnTo>
                    <a:pt x="688" y="893"/>
                  </a:lnTo>
                  <a:lnTo>
                    <a:pt x="685" y="894"/>
                  </a:lnTo>
                  <a:lnTo>
                    <a:pt x="678" y="898"/>
                  </a:lnTo>
                  <a:lnTo>
                    <a:pt x="675" y="899"/>
                  </a:lnTo>
                  <a:lnTo>
                    <a:pt x="670" y="899"/>
                  </a:lnTo>
                  <a:lnTo>
                    <a:pt x="663" y="901"/>
                  </a:lnTo>
                  <a:lnTo>
                    <a:pt x="656" y="901"/>
                  </a:lnTo>
                  <a:lnTo>
                    <a:pt x="648" y="896"/>
                  </a:lnTo>
                  <a:lnTo>
                    <a:pt x="645" y="890"/>
                  </a:lnTo>
                  <a:lnTo>
                    <a:pt x="642" y="888"/>
                  </a:lnTo>
                  <a:lnTo>
                    <a:pt x="637" y="885"/>
                  </a:lnTo>
                  <a:lnTo>
                    <a:pt x="632" y="882"/>
                  </a:lnTo>
                  <a:lnTo>
                    <a:pt x="628" y="875"/>
                  </a:lnTo>
                  <a:lnTo>
                    <a:pt x="623" y="869"/>
                  </a:lnTo>
                  <a:lnTo>
                    <a:pt x="623" y="862"/>
                  </a:lnTo>
                  <a:lnTo>
                    <a:pt x="623" y="856"/>
                  </a:lnTo>
                  <a:lnTo>
                    <a:pt x="620" y="854"/>
                  </a:lnTo>
                  <a:lnTo>
                    <a:pt x="615" y="856"/>
                  </a:lnTo>
                  <a:lnTo>
                    <a:pt x="610" y="854"/>
                  </a:lnTo>
                  <a:lnTo>
                    <a:pt x="612" y="851"/>
                  </a:lnTo>
                  <a:lnTo>
                    <a:pt x="615" y="849"/>
                  </a:lnTo>
                  <a:lnTo>
                    <a:pt x="617" y="848"/>
                  </a:lnTo>
                  <a:lnTo>
                    <a:pt x="620" y="844"/>
                  </a:lnTo>
                  <a:lnTo>
                    <a:pt x="622" y="846"/>
                  </a:lnTo>
                  <a:lnTo>
                    <a:pt x="623" y="849"/>
                  </a:lnTo>
                  <a:lnTo>
                    <a:pt x="628" y="848"/>
                  </a:lnTo>
                  <a:lnTo>
                    <a:pt x="628" y="841"/>
                  </a:lnTo>
                  <a:lnTo>
                    <a:pt x="632" y="836"/>
                  </a:lnTo>
                  <a:lnTo>
                    <a:pt x="633" y="831"/>
                  </a:lnTo>
                  <a:lnTo>
                    <a:pt x="632" y="830"/>
                  </a:lnTo>
                  <a:lnTo>
                    <a:pt x="627" y="830"/>
                  </a:lnTo>
                  <a:lnTo>
                    <a:pt x="618" y="831"/>
                  </a:lnTo>
                  <a:lnTo>
                    <a:pt x="613" y="833"/>
                  </a:lnTo>
                  <a:lnTo>
                    <a:pt x="610" y="833"/>
                  </a:lnTo>
                  <a:lnTo>
                    <a:pt x="610" y="820"/>
                  </a:lnTo>
                  <a:lnTo>
                    <a:pt x="610" y="815"/>
                  </a:lnTo>
                  <a:lnTo>
                    <a:pt x="607" y="814"/>
                  </a:lnTo>
                  <a:lnTo>
                    <a:pt x="604" y="818"/>
                  </a:lnTo>
                  <a:lnTo>
                    <a:pt x="605" y="825"/>
                  </a:lnTo>
                  <a:lnTo>
                    <a:pt x="600" y="831"/>
                  </a:lnTo>
                  <a:lnTo>
                    <a:pt x="595" y="831"/>
                  </a:lnTo>
                  <a:lnTo>
                    <a:pt x="589" y="828"/>
                  </a:lnTo>
                  <a:lnTo>
                    <a:pt x="589" y="823"/>
                  </a:lnTo>
                  <a:lnTo>
                    <a:pt x="592" y="817"/>
                  </a:lnTo>
                  <a:lnTo>
                    <a:pt x="595" y="809"/>
                  </a:lnTo>
                  <a:lnTo>
                    <a:pt x="597" y="804"/>
                  </a:lnTo>
                  <a:lnTo>
                    <a:pt x="594" y="796"/>
                  </a:lnTo>
                  <a:lnTo>
                    <a:pt x="600" y="796"/>
                  </a:lnTo>
                  <a:lnTo>
                    <a:pt x="605" y="797"/>
                  </a:lnTo>
                  <a:lnTo>
                    <a:pt x="607" y="796"/>
                  </a:lnTo>
                  <a:lnTo>
                    <a:pt x="607" y="791"/>
                  </a:lnTo>
                  <a:lnTo>
                    <a:pt x="597" y="781"/>
                  </a:lnTo>
                  <a:lnTo>
                    <a:pt x="594" y="783"/>
                  </a:lnTo>
                  <a:lnTo>
                    <a:pt x="589" y="784"/>
                  </a:lnTo>
                  <a:lnTo>
                    <a:pt x="584" y="786"/>
                  </a:lnTo>
                  <a:lnTo>
                    <a:pt x="577" y="786"/>
                  </a:lnTo>
                  <a:lnTo>
                    <a:pt x="575" y="781"/>
                  </a:lnTo>
                  <a:lnTo>
                    <a:pt x="575" y="775"/>
                  </a:lnTo>
                  <a:lnTo>
                    <a:pt x="580" y="773"/>
                  </a:lnTo>
                  <a:lnTo>
                    <a:pt x="587" y="768"/>
                  </a:lnTo>
                  <a:lnTo>
                    <a:pt x="589" y="767"/>
                  </a:lnTo>
                  <a:lnTo>
                    <a:pt x="587" y="763"/>
                  </a:lnTo>
                  <a:lnTo>
                    <a:pt x="584" y="762"/>
                  </a:lnTo>
                  <a:lnTo>
                    <a:pt x="577" y="759"/>
                  </a:lnTo>
                  <a:lnTo>
                    <a:pt x="570" y="760"/>
                  </a:lnTo>
                  <a:lnTo>
                    <a:pt x="567" y="760"/>
                  </a:lnTo>
                  <a:lnTo>
                    <a:pt x="567" y="757"/>
                  </a:lnTo>
                  <a:lnTo>
                    <a:pt x="570" y="752"/>
                  </a:lnTo>
                  <a:lnTo>
                    <a:pt x="570" y="749"/>
                  </a:lnTo>
                  <a:lnTo>
                    <a:pt x="569" y="747"/>
                  </a:lnTo>
                  <a:lnTo>
                    <a:pt x="565" y="750"/>
                  </a:lnTo>
                  <a:lnTo>
                    <a:pt x="559" y="754"/>
                  </a:lnTo>
                  <a:lnTo>
                    <a:pt x="556" y="752"/>
                  </a:lnTo>
                  <a:lnTo>
                    <a:pt x="554" y="747"/>
                  </a:lnTo>
                  <a:lnTo>
                    <a:pt x="556" y="744"/>
                  </a:lnTo>
                  <a:lnTo>
                    <a:pt x="559" y="741"/>
                  </a:lnTo>
                  <a:lnTo>
                    <a:pt x="556" y="738"/>
                  </a:lnTo>
                  <a:lnTo>
                    <a:pt x="552" y="738"/>
                  </a:lnTo>
                  <a:lnTo>
                    <a:pt x="549" y="736"/>
                  </a:lnTo>
                  <a:lnTo>
                    <a:pt x="551" y="733"/>
                  </a:lnTo>
                  <a:lnTo>
                    <a:pt x="552" y="728"/>
                  </a:lnTo>
                  <a:lnTo>
                    <a:pt x="551" y="723"/>
                  </a:lnTo>
                  <a:lnTo>
                    <a:pt x="546" y="721"/>
                  </a:lnTo>
                  <a:lnTo>
                    <a:pt x="541" y="726"/>
                  </a:lnTo>
                  <a:lnTo>
                    <a:pt x="537" y="731"/>
                  </a:lnTo>
                  <a:lnTo>
                    <a:pt x="531" y="731"/>
                  </a:lnTo>
                  <a:lnTo>
                    <a:pt x="532" y="726"/>
                  </a:lnTo>
                  <a:lnTo>
                    <a:pt x="532" y="725"/>
                  </a:lnTo>
                  <a:lnTo>
                    <a:pt x="536" y="716"/>
                  </a:lnTo>
                  <a:lnTo>
                    <a:pt x="542" y="713"/>
                  </a:lnTo>
                  <a:lnTo>
                    <a:pt x="547" y="712"/>
                  </a:lnTo>
                  <a:lnTo>
                    <a:pt x="549" y="708"/>
                  </a:lnTo>
                  <a:lnTo>
                    <a:pt x="549" y="702"/>
                  </a:lnTo>
                  <a:lnTo>
                    <a:pt x="546" y="700"/>
                  </a:lnTo>
                  <a:lnTo>
                    <a:pt x="541" y="702"/>
                  </a:lnTo>
                  <a:lnTo>
                    <a:pt x="537" y="707"/>
                  </a:lnTo>
                  <a:lnTo>
                    <a:pt x="531" y="712"/>
                  </a:lnTo>
                  <a:lnTo>
                    <a:pt x="527" y="712"/>
                  </a:lnTo>
                  <a:lnTo>
                    <a:pt x="519" y="705"/>
                  </a:lnTo>
                  <a:lnTo>
                    <a:pt x="513" y="700"/>
                  </a:lnTo>
                  <a:lnTo>
                    <a:pt x="511" y="699"/>
                  </a:lnTo>
                  <a:lnTo>
                    <a:pt x="511" y="694"/>
                  </a:lnTo>
                  <a:lnTo>
                    <a:pt x="511" y="687"/>
                  </a:lnTo>
                  <a:lnTo>
                    <a:pt x="508" y="681"/>
                  </a:lnTo>
                  <a:lnTo>
                    <a:pt x="504" y="678"/>
                  </a:lnTo>
                  <a:lnTo>
                    <a:pt x="498" y="674"/>
                  </a:lnTo>
                  <a:lnTo>
                    <a:pt x="491" y="673"/>
                  </a:lnTo>
                  <a:lnTo>
                    <a:pt x="486" y="671"/>
                  </a:lnTo>
                  <a:lnTo>
                    <a:pt x="481" y="671"/>
                  </a:lnTo>
                  <a:lnTo>
                    <a:pt x="475" y="671"/>
                  </a:lnTo>
                  <a:lnTo>
                    <a:pt x="471" y="668"/>
                  </a:lnTo>
                  <a:lnTo>
                    <a:pt x="466" y="666"/>
                  </a:lnTo>
                  <a:lnTo>
                    <a:pt x="463" y="663"/>
                  </a:lnTo>
                  <a:lnTo>
                    <a:pt x="465" y="658"/>
                  </a:lnTo>
                  <a:lnTo>
                    <a:pt x="465" y="655"/>
                  </a:lnTo>
                  <a:lnTo>
                    <a:pt x="461" y="652"/>
                  </a:lnTo>
                  <a:lnTo>
                    <a:pt x="458" y="647"/>
                  </a:lnTo>
                  <a:lnTo>
                    <a:pt x="453" y="644"/>
                  </a:lnTo>
                  <a:lnTo>
                    <a:pt x="448" y="642"/>
                  </a:lnTo>
                  <a:lnTo>
                    <a:pt x="443" y="636"/>
                  </a:lnTo>
                  <a:lnTo>
                    <a:pt x="440" y="634"/>
                  </a:lnTo>
                  <a:lnTo>
                    <a:pt x="436" y="634"/>
                  </a:lnTo>
                  <a:lnTo>
                    <a:pt x="430" y="634"/>
                  </a:lnTo>
                  <a:lnTo>
                    <a:pt x="432" y="631"/>
                  </a:lnTo>
                  <a:lnTo>
                    <a:pt x="432" y="627"/>
                  </a:lnTo>
                  <a:lnTo>
                    <a:pt x="432" y="623"/>
                  </a:lnTo>
                  <a:lnTo>
                    <a:pt x="427" y="618"/>
                  </a:lnTo>
                  <a:lnTo>
                    <a:pt x="423" y="613"/>
                  </a:lnTo>
                  <a:lnTo>
                    <a:pt x="422" y="606"/>
                  </a:lnTo>
                  <a:lnTo>
                    <a:pt x="417" y="602"/>
                  </a:lnTo>
                  <a:lnTo>
                    <a:pt x="412" y="602"/>
                  </a:lnTo>
                  <a:lnTo>
                    <a:pt x="408" y="605"/>
                  </a:lnTo>
                  <a:lnTo>
                    <a:pt x="405" y="603"/>
                  </a:lnTo>
                  <a:lnTo>
                    <a:pt x="402" y="597"/>
                  </a:lnTo>
                  <a:lnTo>
                    <a:pt x="400" y="592"/>
                  </a:lnTo>
                  <a:lnTo>
                    <a:pt x="398" y="585"/>
                  </a:lnTo>
                  <a:lnTo>
                    <a:pt x="397" y="577"/>
                  </a:lnTo>
                  <a:lnTo>
                    <a:pt x="400" y="574"/>
                  </a:lnTo>
                  <a:lnTo>
                    <a:pt x="397" y="568"/>
                  </a:lnTo>
                  <a:lnTo>
                    <a:pt x="400" y="564"/>
                  </a:lnTo>
                  <a:lnTo>
                    <a:pt x="402" y="563"/>
                  </a:lnTo>
                  <a:lnTo>
                    <a:pt x="405" y="556"/>
                  </a:lnTo>
                  <a:lnTo>
                    <a:pt x="408" y="551"/>
                  </a:lnTo>
                  <a:lnTo>
                    <a:pt x="412" y="548"/>
                  </a:lnTo>
                  <a:lnTo>
                    <a:pt x="410" y="545"/>
                  </a:lnTo>
                  <a:lnTo>
                    <a:pt x="403" y="543"/>
                  </a:lnTo>
                  <a:lnTo>
                    <a:pt x="402" y="540"/>
                  </a:lnTo>
                  <a:lnTo>
                    <a:pt x="402" y="537"/>
                  </a:lnTo>
                  <a:lnTo>
                    <a:pt x="402" y="534"/>
                  </a:lnTo>
                  <a:lnTo>
                    <a:pt x="393" y="526"/>
                  </a:lnTo>
                  <a:lnTo>
                    <a:pt x="392" y="527"/>
                  </a:lnTo>
                  <a:lnTo>
                    <a:pt x="389" y="527"/>
                  </a:lnTo>
                  <a:lnTo>
                    <a:pt x="385" y="527"/>
                  </a:lnTo>
                  <a:lnTo>
                    <a:pt x="379" y="521"/>
                  </a:lnTo>
                  <a:lnTo>
                    <a:pt x="372" y="529"/>
                  </a:lnTo>
                  <a:lnTo>
                    <a:pt x="370" y="529"/>
                  </a:lnTo>
                  <a:lnTo>
                    <a:pt x="370" y="526"/>
                  </a:lnTo>
                  <a:lnTo>
                    <a:pt x="367" y="521"/>
                  </a:lnTo>
                  <a:lnTo>
                    <a:pt x="360" y="514"/>
                  </a:lnTo>
                  <a:lnTo>
                    <a:pt x="359" y="509"/>
                  </a:lnTo>
                  <a:lnTo>
                    <a:pt x="354" y="508"/>
                  </a:lnTo>
                  <a:lnTo>
                    <a:pt x="350" y="498"/>
                  </a:lnTo>
                  <a:lnTo>
                    <a:pt x="342" y="490"/>
                  </a:lnTo>
                  <a:lnTo>
                    <a:pt x="334" y="487"/>
                  </a:lnTo>
                  <a:lnTo>
                    <a:pt x="332" y="482"/>
                  </a:lnTo>
                  <a:lnTo>
                    <a:pt x="344" y="479"/>
                  </a:lnTo>
                  <a:lnTo>
                    <a:pt x="346" y="475"/>
                  </a:lnTo>
                  <a:lnTo>
                    <a:pt x="344" y="472"/>
                  </a:lnTo>
                  <a:lnTo>
                    <a:pt x="339" y="471"/>
                  </a:lnTo>
                  <a:lnTo>
                    <a:pt x="334" y="471"/>
                  </a:lnTo>
                  <a:lnTo>
                    <a:pt x="329" y="462"/>
                  </a:lnTo>
                  <a:lnTo>
                    <a:pt x="324" y="462"/>
                  </a:lnTo>
                  <a:lnTo>
                    <a:pt x="312" y="446"/>
                  </a:lnTo>
                  <a:lnTo>
                    <a:pt x="301" y="433"/>
                  </a:lnTo>
                  <a:lnTo>
                    <a:pt x="291" y="420"/>
                  </a:lnTo>
                  <a:lnTo>
                    <a:pt x="284" y="411"/>
                  </a:lnTo>
                  <a:lnTo>
                    <a:pt x="281" y="406"/>
                  </a:lnTo>
                  <a:lnTo>
                    <a:pt x="276" y="398"/>
                  </a:lnTo>
                  <a:lnTo>
                    <a:pt x="269" y="393"/>
                  </a:lnTo>
                  <a:lnTo>
                    <a:pt x="264" y="394"/>
                  </a:lnTo>
                  <a:lnTo>
                    <a:pt x="263" y="396"/>
                  </a:lnTo>
                  <a:lnTo>
                    <a:pt x="258" y="396"/>
                  </a:lnTo>
                  <a:lnTo>
                    <a:pt x="253" y="398"/>
                  </a:lnTo>
                  <a:lnTo>
                    <a:pt x="250" y="396"/>
                  </a:lnTo>
                  <a:lnTo>
                    <a:pt x="245" y="388"/>
                  </a:lnTo>
                  <a:lnTo>
                    <a:pt x="248" y="386"/>
                  </a:lnTo>
                  <a:lnTo>
                    <a:pt x="245" y="383"/>
                  </a:lnTo>
                  <a:lnTo>
                    <a:pt x="240" y="375"/>
                  </a:lnTo>
                  <a:lnTo>
                    <a:pt x="228" y="372"/>
                  </a:lnTo>
                  <a:lnTo>
                    <a:pt x="213" y="372"/>
                  </a:lnTo>
                  <a:lnTo>
                    <a:pt x="208" y="364"/>
                  </a:lnTo>
                  <a:lnTo>
                    <a:pt x="202" y="364"/>
                  </a:lnTo>
                  <a:lnTo>
                    <a:pt x="198" y="359"/>
                  </a:lnTo>
                  <a:lnTo>
                    <a:pt x="198" y="356"/>
                  </a:lnTo>
                  <a:lnTo>
                    <a:pt x="197" y="349"/>
                  </a:lnTo>
                  <a:lnTo>
                    <a:pt x="193" y="344"/>
                  </a:lnTo>
                  <a:lnTo>
                    <a:pt x="192" y="344"/>
                  </a:lnTo>
                  <a:lnTo>
                    <a:pt x="185" y="338"/>
                  </a:lnTo>
                  <a:lnTo>
                    <a:pt x="185" y="330"/>
                  </a:lnTo>
                  <a:lnTo>
                    <a:pt x="180" y="323"/>
                  </a:lnTo>
                  <a:lnTo>
                    <a:pt x="180" y="317"/>
                  </a:lnTo>
                  <a:lnTo>
                    <a:pt x="178" y="312"/>
                  </a:lnTo>
                  <a:lnTo>
                    <a:pt x="172" y="307"/>
                  </a:lnTo>
                  <a:lnTo>
                    <a:pt x="164" y="301"/>
                  </a:lnTo>
                  <a:lnTo>
                    <a:pt x="154" y="296"/>
                  </a:lnTo>
                  <a:lnTo>
                    <a:pt x="149" y="291"/>
                  </a:lnTo>
                  <a:lnTo>
                    <a:pt x="134" y="281"/>
                  </a:lnTo>
                  <a:lnTo>
                    <a:pt x="119" y="270"/>
                  </a:lnTo>
                  <a:lnTo>
                    <a:pt x="109" y="259"/>
                  </a:lnTo>
                  <a:lnTo>
                    <a:pt x="101" y="250"/>
                  </a:lnTo>
                  <a:lnTo>
                    <a:pt x="96" y="246"/>
                  </a:lnTo>
                  <a:lnTo>
                    <a:pt x="92" y="242"/>
                  </a:lnTo>
                  <a:lnTo>
                    <a:pt x="87" y="237"/>
                  </a:lnTo>
                  <a:lnTo>
                    <a:pt x="84" y="231"/>
                  </a:lnTo>
                  <a:lnTo>
                    <a:pt x="79" y="226"/>
                  </a:lnTo>
                  <a:lnTo>
                    <a:pt x="74" y="225"/>
                  </a:lnTo>
                  <a:lnTo>
                    <a:pt x="68" y="220"/>
                  </a:lnTo>
                  <a:lnTo>
                    <a:pt x="66" y="216"/>
                  </a:lnTo>
                  <a:lnTo>
                    <a:pt x="61" y="213"/>
                  </a:lnTo>
                  <a:lnTo>
                    <a:pt x="58" y="210"/>
                  </a:lnTo>
                  <a:lnTo>
                    <a:pt x="56" y="205"/>
                  </a:lnTo>
                  <a:lnTo>
                    <a:pt x="54" y="199"/>
                  </a:lnTo>
                  <a:lnTo>
                    <a:pt x="53" y="195"/>
                  </a:lnTo>
                  <a:lnTo>
                    <a:pt x="48" y="189"/>
                  </a:lnTo>
                  <a:lnTo>
                    <a:pt x="41" y="182"/>
                  </a:lnTo>
                  <a:lnTo>
                    <a:pt x="38" y="181"/>
                  </a:lnTo>
                  <a:lnTo>
                    <a:pt x="33" y="171"/>
                  </a:lnTo>
                  <a:lnTo>
                    <a:pt x="25" y="163"/>
                  </a:lnTo>
                  <a:lnTo>
                    <a:pt x="25" y="160"/>
                  </a:lnTo>
                  <a:lnTo>
                    <a:pt x="26" y="153"/>
                  </a:lnTo>
                  <a:lnTo>
                    <a:pt x="25" y="148"/>
                  </a:lnTo>
                  <a:lnTo>
                    <a:pt x="25" y="142"/>
                  </a:lnTo>
                  <a:lnTo>
                    <a:pt x="28" y="139"/>
                  </a:lnTo>
                  <a:lnTo>
                    <a:pt x="35" y="136"/>
                  </a:lnTo>
                  <a:lnTo>
                    <a:pt x="38" y="132"/>
                  </a:lnTo>
                  <a:lnTo>
                    <a:pt x="33" y="129"/>
                  </a:lnTo>
                  <a:lnTo>
                    <a:pt x="26" y="121"/>
                  </a:lnTo>
                  <a:lnTo>
                    <a:pt x="21" y="113"/>
                  </a:lnTo>
                  <a:lnTo>
                    <a:pt x="16" y="111"/>
                  </a:lnTo>
                  <a:lnTo>
                    <a:pt x="11" y="115"/>
                  </a:lnTo>
                  <a:lnTo>
                    <a:pt x="3" y="113"/>
                  </a:lnTo>
                  <a:lnTo>
                    <a:pt x="1" y="103"/>
                  </a:lnTo>
                  <a:lnTo>
                    <a:pt x="0" y="98"/>
                  </a:lnTo>
                  <a:lnTo>
                    <a:pt x="1" y="89"/>
                  </a:lnTo>
                  <a:lnTo>
                    <a:pt x="3" y="93"/>
                  </a:lnTo>
                  <a:lnTo>
                    <a:pt x="8" y="92"/>
                  </a:lnTo>
                  <a:lnTo>
                    <a:pt x="11" y="98"/>
                  </a:lnTo>
                  <a:lnTo>
                    <a:pt x="18" y="97"/>
                  </a:lnTo>
                  <a:lnTo>
                    <a:pt x="21" y="100"/>
                  </a:lnTo>
                  <a:lnTo>
                    <a:pt x="25" y="97"/>
                  </a:lnTo>
                  <a:lnTo>
                    <a:pt x="28" y="98"/>
                  </a:lnTo>
                  <a:lnTo>
                    <a:pt x="33" y="98"/>
                  </a:lnTo>
                  <a:lnTo>
                    <a:pt x="38" y="95"/>
                  </a:lnTo>
                  <a:lnTo>
                    <a:pt x="48" y="89"/>
                  </a:lnTo>
                  <a:lnTo>
                    <a:pt x="51" y="92"/>
                  </a:lnTo>
                  <a:lnTo>
                    <a:pt x="59" y="98"/>
                  </a:lnTo>
                  <a:lnTo>
                    <a:pt x="63" y="97"/>
                  </a:lnTo>
                  <a:lnTo>
                    <a:pt x="71" y="95"/>
                  </a:lnTo>
                  <a:lnTo>
                    <a:pt x="74" y="92"/>
                  </a:lnTo>
                  <a:lnTo>
                    <a:pt x="81" y="90"/>
                  </a:lnTo>
                  <a:lnTo>
                    <a:pt x="91" y="95"/>
                  </a:lnTo>
                  <a:lnTo>
                    <a:pt x="104" y="97"/>
                  </a:lnTo>
                  <a:lnTo>
                    <a:pt x="107" y="95"/>
                  </a:lnTo>
                  <a:lnTo>
                    <a:pt x="112" y="97"/>
                  </a:lnTo>
                  <a:lnTo>
                    <a:pt x="117" y="95"/>
                  </a:lnTo>
                  <a:lnTo>
                    <a:pt x="126" y="90"/>
                  </a:lnTo>
                  <a:lnTo>
                    <a:pt x="129" y="89"/>
                  </a:lnTo>
                  <a:lnTo>
                    <a:pt x="132" y="85"/>
                  </a:lnTo>
                  <a:lnTo>
                    <a:pt x="137" y="84"/>
                  </a:lnTo>
                  <a:lnTo>
                    <a:pt x="139" y="81"/>
                  </a:lnTo>
                  <a:lnTo>
                    <a:pt x="145" y="79"/>
                  </a:lnTo>
                  <a:lnTo>
                    <a:pt x="150" y="76"/>
                  </a:lnTo>
                  <a:lnTo>
                    <a:pt x="164" y="71"/>
                  </a:lnTo>
                  <a:lnTo>
                    <a:pt x="170" y="68"/>
                  </a:lnTo>
                  <a:lnTo>
                    <a:pt x="173" y="64"/>
                  </a:lnTo>
                  <a:lnTo>
                    <a:pt x="177" y="58"/>
                  </a:lnTo>
                  <a:lnTo>
                    <a:pt x="175" y="51"/>
                  </a:lnTo>
                  <a:lnTo>
                    <a:pt x="173" y="47"/>
                  </a:lnTo>
                  <a:lnTo>
                    <a:pt x="170" y="38"/>
                  </a:lnTo>
                  <a:lnTo>
                    <a:pt x="173" y="35"/>
                  </a:lnTo>
                  <a:lnTo>
                    <a:pt x="178" y="30"/>
                  </a:lnTo>
                  <a:lnTo>
                    <a:pt x="182" y="24"/>
                  </a:lnTo>
                  <a:lnTo>
                    <a:pt x="183" y="17"/>
                  </a:lnTo>
                  <a:lnTo>
                    <a:pt x="190" y="11"/>
                  </a:lnTo>
                  <a:lnTo>
                    <a:pt x="202" y="11"/>
                  </a:lnTo>
                  <a:lnTo>
                    <a:pt x="216" y="9"/>
                  </a:lnTo>
                  <a:lnTo>
                    <a:pt x="231" y="6"/>
                  </a:lnTo>
                  <a:lnTo>
                    <a:pt x="241" y="3"/>
                  </a:lnTo>
                  <a:lnTo>
                    <a:pt x="246" y="0"/>
                  </a:lnTo>
                  <a:lnTo>
                    <a:pt x="251" y="3"/>
                  </a:lnTo>
                  <a:lnTo>
                    <a:pt x="250" y="6"/>
                  </a:lnTo>
                  <a:lnTo>
                    <a:pt x="246" y="9"/>
                  </a:lnTo>
                  <a:lnTo>
                    <a:pt x="245" y="14"/>
                  </a:lnTo>
                  <a:lnTo>
                    <a:pt x="246" y="17"/>
                  </a:lnTo>
                  <a:lnTo>
                    <a:pt x="248" y="24"/>
                  </a:lnTo>
                  <a:lnTo>
                    <a:pt x="255" y="22"/>
                  </a:lnTo>
                  <a:lnTo>
                    <a:pt x="261" y="32"/>
                  </a:lnTo>
                  <a:lnTo>
                    <a:pt x="261" y="37"/>
                  </a:lnTo>
                  <a:lnTo>
                    <a:pt x="258" y="40"/>
                  </a:lnTo>
                  <a:lnTo>
                    <a:pt x="256" y="42"/>
                  </a:lnTo>
                  <a:lnTo>
                    <a:pt x="255" y="50"/>
                  </a:lnTo>
                  <a:lnTo>
                    <a:pt x="258" y="50"/>
                  </a:lnTo>
                  <a:lnTo>
                    <a:pt x="259" y="51"/>
                  </a:lnTo>
                  <a:lnTo>
                    <a:pt x="259" y="59"/>
                  </a:lnTo>
                  <a:lnTo>
                    <a:pt x="263" y="61"/>
                  </a:lnTo>
                  <a:lnTo>
                    <a:pt x="268" y="63"/>
                  </a:lnTo>
                  <a:lnTo>
                    <a:pt x="269" y="64"/>
                  </a:lnTo>
                  <a:lnTo>
                    <a:pt x="268" y="66"/>
                  </a:lnTo>
                  <a:lnTo>
                    <a:pt x="266" y="66"/>
                  </a:lnTo>
                  <a:lnTo>
                    <a:pt x="266" y="69"/>
                  </a:lnTo>
                  <a:lnTo>
                    <a:pt x="266" y="76"/>
                  </a:lnTo>
                  <a:lnTo>
                    <a:pt x="269" y="77"/>
                  </a:lnTo>
                  <a:lnTo>
                    <a:pt x="271" y="81"/>
                  </a:lnTo>
                  <a:lnTo>
                    <a:pt x="273" y="85"/>
                  </a:lnTo>
                  <a:lnTo>
                    <a:pt x="273" y="87"/>
                  </a:lnTo>
                  <a:lnTo>
                    <a:pt x="271" y="87"/>
                  </a:lnTo>
                  <a:lnTo>
                    <a:pt x="271" y="90"/>
                  </a:lnTo>
                  <a:lnTo>
                    <a:pt x="274" y="92"/>
                  </a:lnTo>
                  <a:lnTo>
                    <a:pt x="278" y="92"/>
                  </a:lnTo>
                  <a:lnTo>
                    <a:pt x="279" y="95"/>
                  </a:lnTo>
                  <a:lnTo>
                    <a:pt x="278" y="97"/>
                  </a:lnTo>
                  <a:lnTo>
                    <a:pt x="278" y="100"/>
                  </a:lnTo>
                  <a:lnTo>
                    <a:pt x="281" y="102"/>
                  </a:lnTo>
                  <a:lnTo>
                    <a:pt x="284" y="102"/>
                  </a:lnTo>
                  <a:lnTo>
                    <a:pt x="288" y="103"/>
                  </a:lnTo>
                  <a:lnTo>
                    <a:pt x="293" y="111"/>
                  </a:lnTo>
                  <a:lnTo>
                    <a:pt x="291" y="115"/>
                  </a:lnTo>
                  <a:lnTo>
                    <a:pt x="293" y="119"/>
                  </a:lnTo>
                  <a:lnTo>
                    <a:pt x="294" y="124"/>
                  </a:lnTo>
                  <a:lnTo>
                    <a:pt x="294" y="127"/>
                  </a:lnTo>
                  <a:lnTo>
                    <a:pt x="299" y="132"/>
                  </a:lnTo>
                  <a:lnTo>
                    <a:pt x="304" y="147"/>
                  </a:lnTo>
                  <a:lnTo>
                    <a:pt x="303" y="147"/>
                  </a:lnTo>
                  <a:lnTo>
                    <a:pt x="299" y="147"/>
                  </a:lnTo>
                  <a:lnTo>
                    <a:pt x="299" y="148"/>
                  </a:lnTo>
                  <a:lnTo>
                    <a:pt x="303" y="153"/>
                  </a:lnTo>
                  <a:lnTo>
                    <a:pt x="304" y="155"/>
                  </a:lnTo>
                  <a:lnTo>
                    <a:pt x="306" y="160"/>
                  </a:lnTo>
                  <a:lnTo>
                    <a:pt x="309" y="165"/>
                  </a:lnTo>
                  <a:lnTo>
                    <a:pt x="311" y="168"/>
                  </a:lnTo>
                  <a:lnTo>
                    <a:pt x="307" y="173"/>
                  </a:lnTo>
                  <a:lnTo>
                    <a:pt x="307" y="176"/>
                  </a:lnTo>
                  <a:lnTo>
                    <a:pt x="311" y="178"/>
                  </a:lnTo>
                  <a:lnTo>
                    <a:pt x="314" y="178"/>
                  </a:lnTo>
                  <a:lnTo>
                    <a:pt x="317" y="179"/>
                  </a:lnTo>
                  <a:lnTo>
                    <a:pt x="317" y="184"/>
                  </a:lnTo>
                  <a:lnTo>
                    <a:pt x="317" y="187"/>
                  </a:lnTo>
                  <a:lnTo>
                    <a:pt x="319" y="189"/>
                  </a:lnTo>
                  <a:lnTo>
                    <a:pt x="324" y="194"/>
                  </a:lnTo>
                  <a:lnTo>
                    <a:pt x="327" y="200"/>
                  </a:lnTo>
                  <a:lnTo>
                    <a:pt x="326" y="204"/>
                  </a:lnTo>
                  <a:lnTo>
                    <a:pt x="327" y="207"/>
                  </a:lnTo>
                  <a:lnTo>
                    <a:pt x="329" y="212"/>
                  </a:lnTo>
                  <a:lnTo>
                    <a:pt x="327" y="215"/>
                  </a:lnTo>
                  <a:lnTo>
                    <a:pt x="331" y="218"/>
                  </a:lnTo>
                  <a:lnTo>
                    <a:pt x="332" y="221"/>
                  </a:lnTo>
                  <a:lnTo>
                    <a:pt x="334" y="223"/>
                  </a:lnTo>
                  <a:lnTo>
                    <a:pt x="332" y="226"/>
                  </a:lnTo>
                  <a:lnTo>
                    <a:pt x="334" y="228"/>
                  </a:lnTo>
                  <a:lnTo>
                    <a:pt x="341" y="226"/>
                  </a:lnTo>
                  <a:lnTo>
                    <a:pt x="344" y="229"/>
                  </a:lnTo>
                  <a:lnTo>
                    <a:pt x="347" y="234"/>
                  </a:lnTo>
                  <a:lnTo>
                    <a:pt x="349" y="237"/>
                  </a:lnTo>
                  <a:lnTo>
                    <a:pt x="349" y="244"/>
                  </a:lnTo>
                  <a:lnTo>
                    <a:pt x="350" y="246"/>
                  </a:lnTo>
                  <a:lnTo>
                    <a:pt x="354" y="246"/>
                  </a:lnTo>
                  <a:lnTo>
                    <a:pt x="357" y="246"/>
                  </a:lnTo>
                  <a:lnTo>
                    <a:pt x="362" y="247"/>
                  </a:lnTo>
                  <a:lnTo>
                    <a:pt x="364" y="250"/>
                  </a:lnTo>
                  <a:lnTo>
                    <a:pt x="369" y="252"/>
                  </a:lnTo>
                  <a:lnTo>
                    <a:pt x="374" y="255"/>
                  </a:lnTo>
                  <a:lnTo>
                    <a:pt x="377" y="257"/>
                  </a:lnTo>
                  <a:lnTo>
                    <a:pt x="380" y="259"/>
                  </a:lnTo>
                  <a:close/>
                </a:path>
              </a:pathLst>
            </a:custGeom>
            <a:noFill/>
            <a:ln>
              <a:solidFill>
                <a:schemeClr val="bg1">
                  <a:lumMod val="85000"/>
                </a:schemeClr>
              </a:solidFill>
            </a:ln>
          </p:spPr>
          <p:txBody>
            <a:bodyPr/>
            <a:lstStyle/>
            <a:p>
              <a:endParaRPr lang="th-TH">
                <a:solidFill>
                  <a:schemeClr val="bg1">
                    <a:lumMod val="85000"/>
                  </a:schemeClr>
                </a:solidFill>
              </a:endParaRPr>
            </a:p>
          </p:txBody>
        </p:sp>
        <p:sp>
          <p:nvSpPr>
            <p:cNvPr id="531" name="Freeform 332"/>
            <p:cNvSpPr>
              <a:spLocks/>
            </p:cNvSpPr>
            <p:nvPr/>
          </p:nvSpPr>
          <p:spPr bwMode="auto">
            <a:xfrm>
              <a:off x="298450" y="2718595"/>
              <a:ext cx="698500" cy="957263"/>
            </a:xfrm>
            <a:custGeom>
              <a:avLst/>
              <a:gdLst>
                <a:gd name="T0" fmla="*/ 825 w 878"/>
                <a:gd name="T1" fmla="*/ 1189 h 1205"/>
                <a:gd name="T2" fmla="*/ 850 w 878"/>
                <a:gd name="T3" fmla="*/ 1182 h 1205"/>
                <a:gd name="T4" fmla="*/ 857 w 878"/>
                <a:gd name="T5" fmla="*/ 1165 h 1205"/>
                <a:gd name="T6" fmla="*/ 868 w 878"/>
                <a:gd name="T7" fmla="*/ 1144 h 1205"/>
                <a:gd name="T8" fmla="*/ 842 w 878"/>
                <a:gd name="T9" fmla="*/ 1132 h 1205"/>
                <a:gd name="T10" fmla="*/ 827 w 878"/>
                <a:gd name="T11" fmla="*/ 1106 h 1205"/>
                <a:gd name="T12" fmla="*/ 838 w 878"/>
                <a:gd name="T13" fmla="*/ 1094 h 1205"/>
                <a:gd name="T14" fmla="*/ 870 w 878"/>
                <a:gd name="T15" fmla="*/ 1103 h 1205"/>
                <a:gd name="T16" fmla="*/ 863 w 878"/>
                <a:gd name="T17" fmla="*/ 1066 h 1205"/>
                <a:gd name="T18" fmla="*/ 842 w 878"/>
                <a:gd name="T19" fmla="*/ 1056 h 1205"/>
                <a:gd name="T20" fmla="*/ 835 w 878"/>
                <a:gd name="T21" fmla="*/ 1047 h 1205"/>
                <a:gd name="T22" fmla="*/ 822 w 878"/>
                <a:gd name="T23" fmla="*/ 1032 h 1205"/>
                <a:gd name="T24" fmla="*/ 809 w 878"/>
                <a:gd name="T25" fmla="*/ 1019 h 1205"/>
                <a:gd name="T26" fmla="*/ 832 w 878"/>
                <a:gd name="T27" fmla="*/ 1008 h 1205"/>
                <a:gd name="T28" fmla="*/ 814 w 878"/>
                <a:gd name="T29" fmla="*/ 993 h 1205"/>
                <a:gd name="T30" fmla="*/ 795 w 878"/>
                <a:gd name="T31" fmla="*/ 988 h 1205"/>
                <a:gd name="T32" fmla="*/ 804 w 878"/>
                <a:gd name="T33" fmla="*/ 975 h 1205"/>
                <a:gd name="T34" fmla="*/ 790 w 878"/>
                <a:gd name="T35" fmla="*/ 959 h 1205"/>
                <a:gd name="T36" fmla="*/ 776 w 878"/>
                <a:gd name="T37" fmla="*/ 946 h 1205"/>
                <a:gd name="T38" fmla="*/ 752 w 878"/>
                <a:gd name="T39" fmla="*/ 930 h 1205"/>
                <a:gd name="T40" fmla="*/ 741 w 878"/>
                <a:gd name="T41" fmla="*/ 904 h 1205"/>
                <a:gd name="T42" fmla="*/ 709 w 878"/>
                <a:gd name="T43" fmla="*/ 896 h 1205"/>
                <a:gd name="T44" fmla="*/ 675 w 878"/>
                <a:gd name="T45" fmla="*/ 899 h 1205"/>
                <a:gd name="T46" fmla="*/ 623 w 878"/>
                <a:gd name="T47" fmla="*/ 869 h 1205"/>
                <a:gd name="T48" fmla="*/ 622 w 878"/>
                <a:gd name="T49" fmla="*/ 846 h 1205"/>
                <a:gd name="T50" fmla="*/ 610 w 878"/>
                <a:gd name="T51" fmla="*/ 833 h 1205"/>
                <a:gd name="T52" fmla="*/ 592 w 878"/>
                <a:gd name="T53" fmla="*/ 817 h 1205"/>
                <a:gd name="T54" fmla="*/ 589 w 878"/>
                <a:gd name="T55" fmla="*/ 784 h 1205"/>
                <a:gd name="T56" fmla="*/ 577 w 878"/>
                <a:gd name="T57" fmla="*/ 759 h 1205"/>
                <a:gd name="T58" fmla="*/ 554 w 878"/>
                <a:gd name="T59" fmla="*/ 747 h 1205"/>
                <a:gd name="T60" fmla="*/ 541 w 878"/>
                <a:gd name="T61" fmla="*/ 726 h 1205"/>
                <a:gd name="T62" fmla="*/ 546 w 878"/>
                <a:gd name="T63" fmla="*/ 700 h 1205"/>
                <a:gd name="T64" fmla="*/ 508 w 878"/>
                <a:gd name="T65" fmla="*/ 681 h 1205"/>
                <a:gd name="T66" fmla="*/ 465 w 878"/>
                <a:gd name="T67" fmla="*/ 658 h 1205"/>
                <a:gd name="T68" fmla="*/ 432 w 878"/>
                <a:gd name="T69" fmla="*/ 631 h 1205"/>
                <a:gd name="T70" fmla="*/ 402 w 878"/>
                <a:gd name="T71" fmla="*/ 597 h 1205"/>
                <a:gd name="T72" fmla="*/ 412 w 878"/>
                <a:gd name="T73" fmla="*/ 548 h 1205"/>
                <a:gd name="T74" fmla="*/ 379 w 878"/>
                <a:gd name="T75" fmla="*/ 521 h 1205"/>
                <a:gd name="T76" fmla="*/ 334 w 878"/>
                <a:gd name="T77" fmla="*/ 487 h 1205"/>
                <a:gd name="T78" fmla="*/ 301 w 878"/>
                <a:gd name="T79" fmla="*/ 433 h 1205"/>
                <a:gd name="T80" fmla="*/ 250 w 878"/>
                <a:gd name="T81" fmla="*/ 396 h 1205"/>
                <a:gd name="T82" fmla="*/ 198 w 878"/>
                <a:gd name="T83" fmla="*/ 356 h 1205"/>
                <a:gd name="T84" fmla="*/ 164 w 878"/>
                <a:gd name="T85" fmla="*/ 301 h 1205"/>
                <a:gd name="T86" fmla="*/ 84 w 878"/>
                <a:gd name="T87" fmla="*/ 231 h 1205"/>
                <a:gd name="T88" fmla="*/ 48 w 878"/>
                <a:gd name="T89" fmla="*/ 189 h 1205"/>
                <a:gd name="T90" fmla="*/ 35 w 878"/>
                <a:gd name="T91" fmla="*/ 136 h 1205"/>
                <a:gd name="T92" fmla="*/ 1 w 878"/>
                <a:gd name="T93" fmla="*/ 89 h 1205"/>
                <a:gd name="T94" fmla="*/ 48 w 878"/>
                <a:gd name="T95" fmla="*/ 89 h 1205"/>
                <a:gd name="T96" fmla="*/ 112 w 878"/>
                <a:gd name="T97" fmla="*/ 97 h 1205"/>
                <a:gd name="T98" fmla="*/ 170 w 878"/>
                <a:gd name="T99" fmla="*/ 68 h 1205"/>
                <a:gd name="T100" fmla="*/ 190 w 878"/>
                <a:gd name="T101" fmla="*/ 11 h 1205"/>
                <a:gd name="T102" fmla="*/ 246 w 878"/>
                <a:gd name="T103" fmla="*/ 17 h 1205"/>
                <a:gd name="T104" fmla="*/ 259 w 878"/>
                <a:gd name="T105" fmla="*/ 59 h 1205"/>
                <a:gd name="T106" fmla="*/ 273 w 878"/>
                <a:gd name="T107" fmla="*/ 85 h 1205"/>
                <a:gd name="T108" fmla="*/ 284 w 878"/>
                <a:gd name="T109" fmla="*/ 102 h 1205"/>
                <a:gd name="T110" fmla="*/ 299 w 878"/>
                <a:gd name="T111" fmla="*/ 147 h 1205"/>
                <a:gd name="T112" fmla="*/ 314 w 878"/>
                <a:gd name="T113" fmla="*/ 178 h 1205"/>
                <a:gd name="T114" fmla="*/ 327 w 878"/>
                <a:gd name="T115" fmla="*/ 215 h 1205"/>
                <a:gd name="T116" fmla="*/ 349 w 878"/>
                <a:gd name="T117" fmla="*/ 244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78" h="1205">
                  <a:moveTo>
                    <a:pt x="812" y="1205"/>
                  </a:moveTo>
                  <a:lnTo>
                    <a:pt x="814" y="1205"/>
                  </a:lnTo>
                  <a:lnTo>
                    <a:pt x="814" y="1204"/>
                  </a:lnTo>
                  <a:lnTo>
                    <a:pt x="814" y="1200"/>
                  </a:lnTo>
                  <a:lnTo>
                    <a:pt x="812" y="1195"/>
                  </a:lnTo>
                  <a:lnTo>
                    <a:pt x="812" y="1194"/>
                  </a:lnTo>
                  <a:lnTo>
                    <a:pt x="809" y="1189"/>
                  </a:lnTo>
                  <a:lnTo>
                    <a:pt x="819" y="1184"/>
                  </a:lnTo>
                  <a:lnTo>
                    <a:pt x="822" y="1186"/>
                  </a:lnTo>
                  <a:lnTo>
                    <a:pt x="825" y="1189"/>
                  </a:lnTo>
                  <a:lnTo>
                    <a:pt x="828" y="1189"/>
                  </a:lnTo>
                  <a:lnTo>
                    <a:pt x="830" y="1189"/>
                  </a:lnTo>
                  <a:lnTo>
                    <a:pt x="833" y="1184"/>
                  </a:lnTo>
                  <a:lnTo>
                    <a:pt x="833" y="1182"/>
                  </a:lnTo>
                  <a:lnTo>
                    <a:pt x="835" y="1179"/>
                  </a:lnTo>
                  <a:lnTo>
                    <a:pt x="838" y="1176"/>
                  </a:lnTo>
                  <a:lnTo>
                    <a:pt x="842" y="1178"/>
                  </a:lnTo>
                  <a:lnTo>
                    <a:pt x="843" y="1182"/>
                  </a:lnTo>
                  <a:lnTo>
                    <a:pt x="847" y="1184"/>
                  </a:lnTo>
                  <a:lnTo>
                    <a:pt x="850" y="1182"/>
                  </a:lnTo>
                  <a:lnTo>
                    <a:pt x="850" y="1181"/>
                  </a:lnTo>
                  <a:lnTo>
                    <a:pt x="852" y="1179"/>
                  </a:lnTo>
                  <a:lnTo>
                    <a:pt x="853" y="1178"/>
                  </a:lnTo>
                  <a:lnTo>
                    <a:pt x="853" y="1174"/>
                  </a:lnTo>
                  <a:lnTo>
                    <a:pt x="850" y="1173"/>
                  </a:lnTo>
                  <a:lnTo>
                    <a:pt x="847" y="1171"/>
                  </a:lnTo>
                  <a:lnTo>
                    <a:pt x="843" y="1170"/>
                  </a:lnTo>
                  <a:lnTo>
                    <a:pt x="847" y="1166"/>
                  </a:lnTo>
                  <a:lnTo>
                    <a:pt x="850" y="1165"/>
                  </a:lnTo>
                  <a:lnTo>
                    <a:pt x="857" y="1165"/>
                  </a:lnTo>
                  <a:lnTo>
                    <a:pt x="862" y="1165"/>
                  </a:lnTo>
                  <a:lnTo>
                    <a:pt x="866" y="1161"/>
                  </a:lnTo>
                  <a:lnTo>
                    <a:pt x="870" y="1161"/>
                  </a:lnTo>
                  <a:lnTo>
                    <a:pt x="875" y="1160"/>
                  </a:lnTo>
                  <a:lnTo>
                    <a:pt x="878" y="1157"/>
                  </a:lnTo>
                  <a:lnTo>
                    <a:pt x="875" y="1152"/>
                  </a:lnTo>
                  <a:lnTo>
                    <a:pt x="873" y="1150"/>
                  </a:lnTo>
                  <a:lnTo>
                    <a:pt x="870" y="1147"/>
                  </a:lnTo>
                  <a:lnTo>
                    <a:pt x="868" y="1147"/>
                  </a:lnTo>
                  <a:lnTo>
                    <a:pt x="868" y="1144"/>
                  </a:lnTo>
                  <a:lnTo>
                    <a:pt x="866" y="1144"/>
                  </a:lnTo>
                  <a:lnTo>
                    <a:pt x="860" y="1142"/>
                  </a:lnTo>
                  <a:lnTo>
                    <a:pt x="858" y="1142"/>
                  </a:lnTo>
                  <a:lnTo>
                    <a:pt x="855" y="1142"/>
                  </a:lnTo>
                  <a:lnTo>
                    <a:pt x="853" y="1142"/>
                  </a:lnTo>
                  <a:lnTo>
                    <a:pt x="852" y="1140"/>
                  </a:lnTo>
                  <a:lnTo>
                    <a:pt x="852" y="1139"/>
                  </a:lnTo>
                  <a:lnTo>
                    <a:pt x="850" y="1134"/>
                  </a:lnTo>
                  <a:lnTo>
                    <a:pt x="848" y="1132"/>
                  </a:lnTo>
                  <a:lnTo>
                    <a:pt x="842" y="1132"/>
                  </a:lnTo>
                  <a:lnTo>
                    <a:pt x="840" y="1132"/>
                  </a:lnTo>
                  <a:lnTo>
                    <a:pt x="833" y="1136"/>
                  </a:lnTo>
                  <a:lnTo>
                    <a:pt x="832" y="1136"/>
                  </a:lnTo>
                  <a:lnTo>
                    <a:pt x="827" y="1136"/>
                  </a:lnTo>
                  <a:lnTo>
                    <a:pt x="825" y="1132"/>
                  </a:lnTo>
                  <a:lnTo>
                    <a:pt x="822" y="1127"/>
                  </a:lnTo>
                  <a:lnTo>
                    <a:pt x="820" y="1121"/>
                  </a:lnTo>
                  <a:lnTo>
                    <a:pt x="823" y="1116"/>
                  </a:lnTo>
                  <a:lnTo>
                    <a:pt x="825" y="1111"/>
                  </a:lnTo>
                  <a:lnTo>
                    <a:pt x="827" y="1106"/>
                  </a:lnTo>
                  <a:lnTo>
                    <a:pt x="830" y="1102"/>
                  </a:lnTo>
                  <a:lnTo>
                    <a:pt x="835" y="1102"/>
                  </a:lnTo>
                  <a:lnTo>
                    <a:pt x="837" y="1106"/>
                  </a:lnTo>
                  <a:lnTo>
                    <a:pt x="838" y="1113"/>
                  </a:lnTo>
                  <a:lnTo>
                    <a:pt x="843" y="1111"/>
                  </a:lnTo>
                  <a:lnTo>
                    <a:pt x="843" y="1108"/>
                  </a:lnTo>
                  <a:lnTo>
                    <a:pt x="843" y="1102"/>
                  </a:lnTo>
                  <a:lnTo>
                    <a:pt x="842" y="1100"/>
                  </a:lnTo>
                  <a:lnTo>
                    <a:pt x="838" y="1095"/>
                  </a:lnTo>
                  <a:lnTo>
                    <a:pt x="838" y="1094"/>
                  </a:lnTo>
                  <a:lnTo>
                    <a:pt x="837" y="1090"/>
                  </a:lnTo>
                  <a:lnTo>
                    <a:pt x="838" y="1087"/>
                  </a:lnTo>
                  <a:lnTo>
                    <a:pt x="842" y="1087"/>
                  </a:lnTo>
                  <a:lnTo>
                    <a:pt x="848" y="1089"/>
                  </a:lnTo>
                  <a:lnTo>
                    <a:pt x="850" y="1094"/>
                  </a:lnTo>
                  <a:lnTo>
                    <a:pt x="852" y="1095"/>
                  </a:lnTo>
                  <a:lnTo>
                    <a:pt x="857" y="1102"/>
                  </a:lnTo>
                  <a:lnTo>
                    <a:pt x="862" y="1103"/>
                  </a:lnTo>
                  <a:lnTo>
                    <a:pt x="866" y="1108"/>
                  </a:lnTo>
                  <a:lnTo>
                    <a:pt x="870" y="1103"/>
                  </a:lnTo>
                  <a:lnTo>
                    <a:pt x="866" y="1097"/>
                  </a:lnTo>
                  <a:lnTo>
                    <a:pt x="857" y="1085"/>
                  </a:lnTo>
                  <a:lnTo>
                    <a:pt x="857" y="1084"/>
                  </a:lnTo>
                  <a:lnTo>
                    <a:pt x="855" y="1082"/>
                  </a:lnTo>
                  <a:lnTo>
                    <a:pt x="855" y="1079"/>
                  </a:lnTo>
                  <a:lnTo>
                    <a:pt x="857" y="1077"/>
                  </a:lnTo>
                  <a:lnTo>
                    <a:pt x="857" y="1076"/>
                  </a:lnTo>
                  <a:lnTo>
                    <a:pt x="860" y="1071"/>
                  </a:lnTo>
                  <a:lnTo>
                    <a:pt x="863" y="1068"/>
                  </a:lnTo>
                  <a:lnTo>
                    <a:pt x="863" y="1066"/>
                  </a:lnTo>
                  <a:lnTo>
                    <a:pt x="862" y="1064"/>
                  </a:lnTo>
                  <a:lnTo>
                    <a:pt x="860" y="1064"/>
                  </a:lnTo>
                  <a:lnTo>
                    <a:pt x="857" y="1063"/>
                  </a:lnTo>
                  <a:lnTo>
                    <a:pt x="853" y="1063"/>
                  </a:lnTo>
                  <a:lnTo>
                    <a:pt x="850" y="1063"/>
                  </a:lnTo>
                  <a:lnTo>
                    <a:pt x="847" y="1063"/>
                  </a:lnTo>
                  <a:lnTo>
                    <a:pt x="845" y="1063"/>
                  </a:lnTo>
                  <a:lnTo>
                    <a:pt x="840" y="1061"/>
                  </a:lnTo>
                  <a:lnTo>
                    <a:pt x="840" y="1060"/>
                  </a:lnTo>
                  <a:lnTo>
                    <a:pt x="842" y="1056"/>
                  </a:lnTo>
                  <a:lnTo>
                    <a:pt x="843" y="1055"/>
                  </a:lnTo>
                  <a:lnTo>
                    <a:pt x="847" y="1051"/>
                  </a:lnTo>
                  <a:lnTo>
                    <a:pt x="848" y="1050"/>
                  </a:lnTo>
                  <a:lnTo>
                    <a:pt x="848" y="1047"/>
                  </a:lnTo>
                  <a:lnTo>
                    <a:pt x="847" y="1045"/>
                  </a:lnTo>
                  <a:lnTo>
                    <a:pt x="843" y="1045"/>
                  </a:lnTo>
                  <a:lnTo>
                    <a:pt x="842" y="1045"/>
                  </a:lnTo>
                  <a:lnTo>
                    <a:pt x="838" y="1045"/>
                  </a:lnTo>
                  <a:lnTo>
                    <a:pt x="837" y="1045"/>
                  </a:lnTo>
                  <a:lnTo>
                    <a:pt x="835" y="1047"/>
                  </a:lnTo>
                  <a:lnTo>
                    <a:pt x="833" y="1047"/>
                  </a:lnTo>
                  <a:lnTo>
                    <a:pt x="830" y="1050"/>
                  </a:lnTo>
                  <a:lnTo>
                    <a:pt x="828" y="1048"/>
                  </a:lnTo>
                  <a:lnTo>
                    <a:pt x="827" y="1045"/>
                  </a:lnTo>
                  <a:lnTo>
                    <a:pt x="827" y="1043"/>
                  </a:lnTo>
                  <a:lnTo>
                    <a:pt x="827" y="1038"/>
                  </a:lnTo>
                  <a:lnTo>
                    <a:pt x="830" y="1035"/>
                  </a:lnTo>
                  <a:lnTo>
                    <a:pt x="828" y="1032"/>
                  </a:lnTo>
                  <a:lnTo>
                    <a:pt x="825" y="1032"/>
                  </a:lnTo>
                  <a:lnTo>
                    <a:pt x="822" y="1032"/>
                  </a:lnTo>
                  <a:lnTo>
                    <a:pt x="820" y="1035"/>
                  </a:lnTo>
                  <a:lnTo>
                    <a:pt x="815" y="1037"/>
                  </a:lnTo>
                  <a:lnTo>
                    <a:pt x="814" y="1035"/>
                  </a:lnTo>
                  <a:lnTo>
                    <a:pt x="814" y="1032"/>
                  </a:lnTo>
                  <a:lnTo>
                    <a:pt x="815" y="1027"/>
                  </a:lnTo>
                  <a:lnTo>
                    <a:pt x="814" y="1026"/>
                  </a:lnTo>
                  <a:lnTo>
                    <a:pt x="810" y="1026"/>
                  </a:lnTo>
                  <a:lnTo>
                    <a:pt x="809" y="1024"/>
                  </a:lnTo>
                  <a:lnTo>
                    <a:pt x="807" y="1021"/>
                  </a:lnTo>
                  <a:lnTo>
                    <a:pt x="809" y="1019"/>
                  </a:lnTo>
                  <a:lnTo>
                    <a:pt x="810" y="1017"/>
                  </a:lnTo>
                  <a:lnTo>
                    <a:pt x="814" y="1017"/>
                  </a:lnTo>
                  <a:lnTo>
                    <a:pt x="817" y="1016"/>
                  </a:lnTo>
                  <a:lnTo>
                    <a:pt x="822" y="1013"/>
                  </a:lnTo>
                  <a:lnTo>
                    <a:pt x="823" y="1011"/>
                  </a:lnTo>
                  <a:lnTo>
                    <a:pt x="825" y="1011"/>
                  </a:lnTo>
                  <a:lnTo>
                    <a:pt x="830" y="1014"/>
                  </a:lnTo>
                  <a:lnTo>
                    <a:pt x="833" y="1013"/>
                  </a:lnTo>
                  <a:lnTo>
                    <a:pt x="833" y="1011"/>
                  </a:lnTo>
                  <a:lnTo>
                    <a:pt x="832" y="1008"/>
                  </a:lnTo>
                  <a:lnTo>
                    <a:pt x="830" y="1006"/>
                  </a:lnTo>
                  <a:lnTo>
                    <a:pt x="828" y="1005"/>
                  </a:lnTo>
                  <a:lnTo>
                    <a:pt x="827" y="1003"/>
                  </a:lnTo>
                  <a:lnTo>
                    <a:pt x="825" y="1003"/>
                  </a:lnTo>
                  <a:lnTo>
                    <a:pt x="823" y="1001"/>
                  </a:lnTo>
                  <a:lnTo>
                    <a:pt x="817" y="1000"/>
                  </a:lnTo>
                  <a:lnTo>
                    <a:pt x="815" y="1000"/>
                  </a:lnTo>
                  <a:lnTo>
                    <a:pt x="814" y="998"/>
                  </a:lnTo>
                  <a:lnTo>
                    <a:pt x="814" y="996"/>
                  </a:lnTo>
                  <a:lnTo>
                    <a:pt x="814" y="993"/>
                  </a:lnTo>
                  <a:lnTo>
                    <a:pt x="814" y="992"/>
                  </a:lnTo>
                  <a:lnTo>
                    <a:pt x="814" y="990"/>
                  </a:lnTo>
                  <a:lnTo>
                    <a:pt x="814" y="988"/>
                  </a:lnTo>
                  <a:lnTo>
                    <a:pt x="812" y="987"/>
                  </a:lnTo>
                  <a:lnTo>
                    <a:pt x="810" y="985"/>
                  </a:lnTo>
                  <a:lnTo>
                    <a:pt x="807" y="987"/>
                  </a:lnTo>
                  <a:lnTo>
                    <a:pt x="805" y="987"/>
                  </a:lnTo>
                  <a:lnTo>
                    <a:pt x="802" y="988"/>
                  </a:lnTo>
                  <a:lnTo>
                    <a:pt x="800" y="988"/>
                  </a:lnTo>
                  <a:lnTo>
                    <a:pt x="795" y="988"/>
                  </a:lnTo>
                  <a:lnTo>
                    <a:pt x="794" y="987"/>
                  </a:lnTo>
                  <a:lnTo>
                    <a:pt x="792" y="985"/>
                  </a:lnTo>
                  <a:lnTo>
                    <a:pt x="792" y="983"/>
                  </a:lnTo>
                  <a:lnTo>
                    <a:pt x="794" y="982"/>
                  </a:lnTo>
                  <a:lnTo>
                    <a:pt x="797" y="980"/>
                  </a:lnTo>
                  <a:lnTo>
                    <a:pt x="799" y="980"/>
                  </a:lnTo>
                  <a:lnTo>
                    <a:pt x="802" y="980"/>
                  </a:lnTo>
                  <a:lnTo>
                    <a:pt x="804" y="979"/>
                  </a:lnTo>
                  <a:lnTo>
                    <a:pt x="804" y="977"/>
                  </a:lnTo>
                  <a:lnTo>
                    <a:pt x="804" y="975"/>
                  </a:lnTo>
                  <a:lnTo>
                    <a:pt x="802" y="974"/>
                  </a:lnTo>
                  <a:lnTo>
                    <a:pt x="800" y="972"/>
                  </a:lnTo>
                  <a:lnTo>
                    <a:pt x="797" y="969"/>
                  </a:lnTo>
                  <a:lnTo>
                    <a:pt x="797" y="967"/>
                  </a:lnTo>
                  <a:lnTo>
                    <a:pt x="797" y="966"/>
                  </a:lnTo>
                  <a:lnTo>
                    <a:pt x="797" y="962"/>
                  </a:lnTo>
                  <a:lnTo>
                    <a:pt x="795" y="961"/>
                  </a:lnTo>
                  <a:lnTo>
                    <a:pt x="795" y="959"/>
                  </a:lnTo>
                  <a:lnTo>
                    <a:pt x="794" y="959"/>
                  </a:lnTo>
                  <a:lnTo>
                    <a:pt x="790" y="959"/>
                  </a:lnTo>
                  <a:lnTo>
                    <a:pt x="787" y="961"/>
                  </a:lnTo>
                  <a:lnTo>
                    <a:pt x="784" y="962"/>
                  </a:lnTo>
                  <a:lnTo>
                    <a:pt x="782" y="964"/>
                  </a:lnTo>
                  <a:lnTo>
                    <a:pt x="780" y="964"/>
                  </a:lnTo>
                  <a:lnTo>
                    <a:pt x="777" y="964"/>
                  </a:lnTo>
                  <a:lnTo>
                    <a:pt x="776" y="962"/>
                  </a:lnTo>
                  <a:lnTo>
                    <a:pt x="772" y="959"/>
                  </a:lnTo>
                  <a:lnTo>
                    <a:pt x="772" y="953"/>
                  </a:lnTo>
                  <a:lnTo>
                    <a:pt x="774" y="949"/>
                  </a:lnTo>
                  <a:lnTo>
                    <a:pt x="776" y="946"/>
                  </a:lnTo>
                  <a:lnTo>
                    <a:pt x="777" y="945"/>
                  </a:lnTo>
                  <a:lnTo>
                    <a:pt x="779" y="940"/>
                  </a:lnTo>
                  <a:lnTo>
                    <a:pt x="776" y="933"/>
                  </a:lnTo>
                  <a:lnTo>
                    <a:pt x="779" y="930"/>
                  </a:lnTo>
                  <a:lnTo>
                    <a:pt x="777" y="927"/>
                  </a:lnTo>
                  <a:lnTo>
                    <a:pt x="774" y="925"/>
                  </a:lnTo>
                  <a:lnTo>
                    <a:pt x="767" y="928"/>
                  </a:lnTo>
                  <a:lnTo>
                    <a:pt x="764" y="928"/>
                  </a:lnTo>
                  <a:lnTo>
                    <a:pt x="757" y="930"/>
                  </a:lnTo>
                  <a:lnTo>
                    <a:pt x="752" y="930"/>
                  </a:lnTo>
                  <a:lnTo>
                    <a:pt x="752" y="927"/>
                  </a:lnTo>
                  <a:lnTo>
                    <a:pt x="756" y="924"/>
                  </a:lnTo>
                  <a:lnTo>
                    <a:pt x="759" y="920"/>
                  </a:lnTo>
                  <a:lnTo>
                    <a:pt x="761" y="919"/>
                  </a:lnTo>
                  <a:lnTo>
                    <a:pt x="761" y="914"/>
                  </a:lnTo>
                  <a:lnTo>
                    <a:pt x="754" y="911"/>
                  </a:lnTo>
                  <a:lnTo>
                    <a:pt x="749" y="911"/>
                  </a:lnTo>
                  <a:lnTo>
                    <a:pt x="744" y="909"/>
                  </a:lnTo>
                  <a:lnTo>
                    <a:pt x="744" y="906"/>
                  </a:lnTo>
                  <a:lnTo>
                    <a:pt x="741" y="904"/>
                  </a:lnTo>
                  <a:lnTo>
                    <a:pt x="734" y="904"/>
                  </a:lnTo>
                  <a:lnTo>
                    <a:pt x="733" y="899"/>
                  </a:lnTo>
                  <a:lnTo>
                    <a:pt x="731" y="894"/>
                  </a:lnTo>
                  <a:lnTo>
                    <a:pt x="728" y="891"/>
                  </a:lnTo>
                  <a:lnTo>
                    <a:pt x="724" y="891"/>
                  </a:lnTo>
                  <a:lnTo>
                    <a:pt x="721" y="896"/>
                  </a:lnTo>
                  <a:lnTo>
                    <a:pt x="719" y="899"/>
                  </a:lnTo>
                  <a:lnTo>
                    <a:pt x="718" y="901"/>
                  </a:lnTo>
                  <a:lnTo>
                    <a:pt x="711" y="899"/>
                  </a:lnTo>
                  <a:lnTo>
                    <a:pt x="709" y="896"/>
                  </a:lnTo>
                  <a:lnTo>
                    <a:pt x="711" y="891"/>
                  </a:lnTo>
                  <a:lnTo>
                    <a:pt x="709" y="888"/>
                  </a:lnTo>
                  <a:lnTo>
                    <a:pt x="706" y="888"/>
                  </a:lnTo>
                  <a:lnTo>
                    <a:pt x="699" y="891"/>
                  </a:lnTo>
                  <a:lnTo>
                    <a:pt x="696" y="890"/>
                  </a:lnTo>
                  <a:lnTo>
                    <a:pt x="693" y="893"/>
                  </a:lnTo>
                  <a:lnTo>
                    <a:pt x="688" y="893"/>
                  </a:lnTo>
                  <a:lnTo>
                    <a:pt x="685" y="894"/>
                  </a:lnTo>
                  <a:lnTo>
                    <a:pt x="678" y="898"/>
                  </a:lnTo>
                  <a:lnTo>
                    <a:pt x="675" y="899"/>
                  </a:lnTo>
                  <a:lnTo>
                    <a:pt x="670" y="899"/>
                  </a:lnTo>
                  <a:lnTo>
                    <a:pt x="663" y="901"/>
                  </a:lnTo>
                  <a:lnTo>
                    <a:pt x="656" y="901"/>
                  </a:lnTo>
                  <a:lnTo>
                    <a:pt x="648" y="896"/>
                  </a:lnTo>
                  <a:lnTo>
                    <a:pt x="645" y="890"/>
                  </a:lnTo>
                  <a:lnTo>
                    <a:pt x="642" y="888"/>
                  </a:lnTo>
                  <a:lnTo>
                    <a:pt x="637" y="885"/>
                  </a:lnTo>
                  <a:lnTo>
                    <a:pt x="632" y="882"/>
                  </a:lnTo>
                  <a:lnTo>
                    <a:pt x="628" y="875"/>
                  </a:lnTo>
                  <a:lnTo>
                    <a:pt x="623" y="869"/>
                  </a:lnTo>
                  <a:lnTo>
                    <a:pt x="623" y="862"/>
                  </a:lnTo>
                  <a:lnTo>
                    <a:pt x="623" y="856"/>
                  </a:lnTo>
                  <a:lnTo>
                    <a:pt x="620" y="854"/>
                  </a:lnTo>
                  <a:lnTo>
                    <a:pt x="615" y="856"/>
                  </a:lnTo>
                  <a:lnTo>
                    <a:pt x="610" y="854"/>
                  </a:lnTo>
                  <a:lnTo>
                    <a:pt x="612" y="851"/>
                  </a:lnTo>
                  <a:lnTo>
                    <a:pt x="615" y="849"/>
                  </a:lnTo>
                  <a:lnTo>
                    <a:pt x="617" y="848"/>
                  </a:lnTo>
                  <a:lnTo>
                    <a:pt x="620" y="844"/>
                  </a:lnTo>
                  <a:lnTo>
                    <a:pt x="622" y="846"/>
                  </a:lnTo>
                  <a:lnTo>
                    <a:pt x="623" y="849"/>
                  </a:lnTo>
                  <a:lnTo>
                    <a:pt x="628" y="848"/>
                  </a:lnTo>
                  <a:lnTo>
                    <a:pt x="628" y="841"/>
                  </a:lnTo>
                  <a:lnTo>
                    <a:pt x="632" y="836"/>
                  </a:lnTo>
                  <a:lnTo>
                    <a:pt x="633" y="831"/>
                  </a:lnTo>
                  <a:lnTo>
                    <a:pt x="632" y="830"/>
                  </a:lnTo>
                  <a:lnTo>
                    <a:pt x="627" y="830"/>
                  </a:lnTo>
                  <a:lnTo>
                    <a:pt x="618" y="831"/>
                  </a:lnTo>
                  <a:lnTo>
                    <a:pt x="613" y="833"/>
                  </a:lnTo>
                  <a:lnTo>
                    <a:pt x="610" y="833"/>
                  </a:lnTo>
                  <a:lnTo>
                    <a:pt x="610" y="820"/>
                  </a:lnTo>
                  <a:lnTo>
                    <a:pt x="610" y="815"/>
                  </a:lnTo>
                  <a:lnTo>
                    <a:pt x="607" y="814"/>
                  </a:lnTo>
                  <a:lnTo>
                    <a:pt x="604" y="818"/>
                  </a:lnTo>
                  <a:lnTo>
                    <a:pt x="605" y="825"/>
                  </a:lnTo>
                  <a:lnTo>
                    <a:pt x="600" y="831"/>
                  </a:lnTo>
                  <a:lnTo>
                    <a:pt x="595" y="831"/>
                  </a:lnTo>
                  <a:lnTo>
                    <a:pt x="589" y="828"/>
                  </a:lnTo>
                  <a:lnTo>
                    <a:pt x="589" y="823"/>
                  </a:lnTo>
                  <a:lnTo>
                    <a:pt x="592" y="817"/>
                  </a:lnTo>
                  <a:lnTo>
                    <a:pt x="595" y="809"/>
                  </a:lnTo>
                  <a:lnTo>
                    <a:pt x="597" y="804"/>
                  </a:lnTo>
                  <a:lnTo>
                    <a:pt x="594" y="796"/>
                  </a:lnTo>
                  <a:lnTo>
                    <a:pt x="600" y="796"/>
                  </a:lnTo>
                  <a:lnTo>
                    <a:pt x="605" y="797"/>
                  </a:lnTo>
                  <a:lnTo>
                    <a:pt x="607" y="796"/>
                  </a:lnTo>
                  <a:lnTo>
                    <a:pt x="607" y="791"/>
                  </a:lnTo>
                  <a:lnTo>
                    <a:pt x="597" y="781"/>
                  </a:lnTo>
                  <a:lnTo>
                    <a:pt x="594" y="783"/>
                  </a:lnTo>
                  <a:lnTo>
                    <a:pt x="589" y="784"/>
                  </a:lnTo>
                  <a:lnTo>
                    <a:pt x="584" y="786"/>
                  </a:lnTo>
                  <a:lnTo>
                    <a:pt x="577" y="786"/>
                  </a:lnTo>
                  <a:lnTo>
                    <a:pt x="575" y="781"/>
                  </a:lnTo>
                  <a:lnTo>
                    <a:pt x="575" y="775"/>
                  </a:lnTo>
                  <a:lnTo>
                    <a:pt x="580" y="773"/>
                  </a:lnTo>
                  <a:lnTo>
                    <a:pt x="587" y="768"/>
                  </a:lnTo>
                  <a:lnTo>
                    <a:pt x="589" y="767"/>
                  </a:lnTo>
                  <a:lnTo>
                    <a:pt x="587" y="763"/>
                  </a:lnTo>
                  <a:lnTo>
                    <a:pt x="584" y="762"/>
                  </a:lnTo>
                  <a:lnTo>
                    <a:pt x="577" y="759"/>
                  </a:lnTo>
                  <a:lnTo>
                    <a:pt x="570" y="760"/>
                  </a:lnTo>
                  <a:lnTo>
                    <a:pt x="567" y="760"/>
                  </a:lnTo>
                  <a:lnTo>
                    <a:pt x="567" y="757"/>
                  </a:lnTo>
                  <a:lnTo>
                    <a:pt x="570" y="752"/>
                  </a:lnTo>
                  <a:lnTo>
                    <a:pt x="570" y="749"/>
                  </a:lnTo>
                  <a:lnTo>
                    <a:pt x="569" y="747"/>
                  </a:lnTo>
                  <a:lnTo>
                    <a:pt x="565" y="750"/>
                  </a:lnTo>
                  <a:lnTo>
                    <a:pt x="559" y="754"/>
                  </a:lnTo>
                  <a:lnTo>
                    <a:pt x="556" y="752"/>
                  </a:lnTo>
                  <a:lnTo>
                    <a:pt x="554" y="747"/>
                  </a:lnTo>
                  <a:lnTo>
                    <a:pt x="556" y="744"/>
                  </a:lnTo>
                  <a:lnTo>
                    <a:pt x="559" y="741"/>
                  </a:lnTo>
                  <a:lnTo>
                    <a:pt x="556" y="738"/>
                  </a:lnTo>
                  <a:lnTo>
                    <a:pt x="552" y="738"/>
                  </a:lnTo>
                  <a:lnTo>
                    <a:pt x="549" y="736"/>
                  </a:lnTo>
                  <a:lnTo>
                    <a:pt x="551" y="733"/>
                  </a:lnTo>
                  <a:lnTo>
                    <a:pt x="552" y="728"/>
                  </a:lnTo>
                  <a:lnTo>
                    <a:pt x="551" y="723"/>
                  </a:lnTo>
                  <a:lnTo>
                    <a:pt x="546" y="721"/>
                  </a:lnTo>
                  <a:lnTo>
                    <a:pt x="541" y="726"/>
                  </a:lnTo>
                  <a:lnTo>
                    <a:pt x="537" y="731"/>
                  </a:lnTo>
                  <a:lnTo>
                    <a:pt x="531" y="731"/>
                  </a:lnTo>
                  <a:lnTo>
                    <a:pt x="532" y="726"/>
                  </a:lnTo>
                  <a:lnTo>
                    <a:pt x="532" y="725"/>
                  </a:lnTo>
                  <a:lnTo>
                    <a:pt x="536" y="716"/>
                  </a:lnTo>
                  <a:lnTo>
                    <a:pt x="542" y="713"/>
                  </a:lnTo>
                  <a:lnTo>
                    <a:pt x="547" y="712"/>
                  </a:lnTo>
                  <a:lnTo>
                    <a:pt x="549" y="708"/>
                  </a:lnTo>
                  <a:lnTo>
                    <a:pt x="549" y="702"/>
                  </a:lnTo>
                  <a:lnTo>
                    <a:pt x="546" y="700"/>
                  </a:lnTo>
                  <a:lnTo>
                    <a:pt x="541" y="702"/>
                  </a:lnTo>
                  <a:lnTo>
                    <a:pt x="537" y="707"/>
                  </a:lnTo>
                  <a:lnTo>
                    <a:pt x="531" y="712"/>
                  </a:lnTo>
                  <a:lnTo>
                    <a:pt x="527" y="712"/>
                  </a:lnTo>
                  <a:lnTo>
                    <a:pt x="519" y="705"/>
                  </a:lnTo>
                  <a:lnTo>
                    <a:pt x="513" y="700"/>
                  </a:lnTo>
                  <a:lnTo>
                    <a:pt x="511" y="699"/>
                  </a:lnTo>
                  <a:lnTo>
                    <a:pt x="511" y="694"/>
                  </a:lnTo>
                  <a:lnTo>
                    <a:pt x="511" y="687"/>
                  </a:lnTo>
                  <a:lnTo>
                    <a:pt x="508" y="681"/>
                  </a:lnTo>
                  <a:lnTo>
                    <a:pt x="504" y="678"/>
                  </a:lnTo>
                  <a:lnTo>
                    <a:pt x="498" y="674"/>
                  </a:lnTo>
                  <a:lnTo>
                    <a:pt x="491" y="673"/>
                  </a:lnTo>
                  <a:lnTo>
                    <a:pt x="486" y="671"/>
                  </a:lnTo>
                  <a:lnTo>
                    <a:pt x="481" y="671"/>
                  </a:lnTo>
                  <a:lnTo>
                    <a:pt x="475" y="671"/>
                  </a:lnTo>
                  <a:lnTo>
                    <a:pt x="471" y="668"/>
                  </a:lnTo>
                  <a:lnTo>
                    <a:pt x="466" y="666"/>
                  </a:lnTo>
                  <a:lnTo>
                    <a:pt x="463" y="663"/>
                  </a:lnTo>
                  <a:lnTo>
                    <a:pt x="465" y="658"/>
                  </a:lnTo>
                  <a:lnTo>
                    <a:pt x="465" y="655"/>
                  </a:lnTo>
                  <a:lnTo>
                    <a:pt x="461" y="652"/>
                  </a:lnTo>
                  <a:lnTo>
                    <a:pt x="458" y="647"/>
                  </a:lnTo>
                  <a:lnTo>
                    <a:pt x="453" y="644"/>
                  </a:lnTo>
                  <a:lnTo>
                    <a:pt x="448" y="642"/>
                  </a:lnTo>
                  <a:lnTo>
                    <a:pt x="443" y="636"/>
                  </a:lnTo>
                  <a:lnTo>
                    <a:pt x="440" y="634"/>
                  </a:lnTo>
                  <a:lnTo>
                    <a:pt x="436" y="634"/>
                  </a:lnTo>
                  <a:lnTo>
                    <a:pt x="430" y="634"/>
                  </a:lnTo>
                  <a:lnTo>
                    <a:pt x="432" y="631"/>
                  </a:lnTo>
                  <a:lnTo>
                    <a:pt x="432" y="627"/>
                  </a:lnTo>
                  <a:lnTo>
                    <a:pt x="432" y="623"/>
                  </a:lnTo>
                  <a:lnTo>
                    <a:pt x="427" y="618"/>
                  </a:lnTo>
                  <a:lnTo>
                    <a:pt x="423" y="613"/>
                  </a:lnTo>
                  <a:lnTo>
                    <a:pt x="422" y="606"/>
                  </a:lnTo>
                  <a:lnTo>
                    <a:pt x="417" y="602"/>
                  </a:lnTo>
                  <a:lnTo>
                    <a:pt x="412" y="602"/>
                  </a:lnTo>
                  <a:lnTo>
                    <a:pt x="408" y="605"/>
                  </a:lnTo>
                  <a:lnTo>
                    <a:pt x="405" y="603"/>
                  </a:lnTo>
                  <a:lnTo>
                    <a:pt x="402" y="597"/>
                  </a:lnTo>
                  <a:lnTo>
                    <a:pt x="400" y="592"/>
                  </a:lnTo>
                  <a:lnTo>
                    <a:pt x="398" y="585"/>
                  </a:lnTo>
                  <a:lnTo>
                    <a:pt x="397" y="577"/>
                  </a:lnTo>
                  <a:lnTo>
                    <a:pt x="400" y="574"/>
                  </a:lnTo>
                  <a:lnTo>
                    <a:pt x="397" y="568"/>
                  </a:lnTo>
                  <a:lnTo>
                    <a:pt x="400" y="564"/>
                  </a:lnTo>
                  <a:lnTo>
                    <a:pt x="402" y="563"/>
                  </a:lnTo>
                  <a:lnTo>
                    <a:pt x="405" y="556"/>
                  </a:lnTo>
                  <a:lnTo>
                    <a:pt x="408" y="551"/>
                  </a:lnTo>
                  <a:lnTo>
                    <a:pt x="412" y="548"/>
                  </a:lnTo>
                  <a:lnTo>
                    <a:pt x="410" y="545"/>
                  </a:lnTo>
                  <a:lnTo>
                    <a:pt x="403" y="543"/>
                  </a:lnTo>
                  <a:lnTo>
                    <a:pt x="402" y="540"/>
                  </a:lnTo>
                  <a:lnTo>
                    <a:pt x="402" y="537"/>
                  </a:lnTo>
                  <a:lnTo>
                    <a:pt x="402" y="534"/>
                  </a:lnTo>
                  <a:lnTo>
                    <a:pt x="393" y="526"/>
                  </a:lnTo>
                  <a:lnTo>
                    <a:pt x="392" y="527"/>
                  </a:lnTo>
                  <a:lnTo>
                    <a:pt x="389" y="527"/>
                  </a:lnTo>
                  <a:lnTo>
                    <a:pt x="385" y="527"/>
                  </a:lnTo>
                  <a:lnTo>
                    <a:pt x="379" y="521"/>
                  </a:lnTo>
                  <a:lnTo>
                    <a:pt x="372" y="529"/>
                  </a:lnTo>
                  <a:lnTo>
                    <a:pt x="370" y="529"/>
                  </a:lnTo>
                  <a:lnTo>
                    <a:pt x="370" y="526"/>
                  </a:lnTo>
                  <a:lnTo>
                    <a:pt x="367" y="521"/>
                  </a:lnTo>
                  <a:lnTo>
                    <a:pt x="360" y="514"/>
                  </a:lnTo>
                  <a:lnTo>
                    <a:pt x="359" y="509"/>
                  </a:lnTo>
                  <a:lnTo>
                    <a:pt x="354" y="508"/>
                  </a:lnTo>
                  <a:lnTo>
                    <a:pt x="350" y="498"/>
                  </a:lnTo>
                  <a:lnTo>
                    <a:pt x="342" y="490"/>
                  </a:lnTo>
                  <a:lnTo>
                    <a:pt x="334" y="487"/>
                  </a:lnTo>
                  <a:lnTo>
                    <a:pt x="332" y="482"/>
                  </a:lnTo>
                  <a:lnTo>
                    <a:pt x="344" y="479"/>
                  </a:lnTo>
                  <a:lnTo>
                    <a:pt x="346" y="475"/>
                  </a:lnTo>
                  <a:lnTo>
                    <a:pt x="344" y="472"/>
                  </a:lnTo>
                  <a:lnTo>
                    <a:pt x="339" y="471"/>
                  </a:lnTo>
                  <a:lnTo>
                    <a:pt x="334" y="471"/>
                  </a:lnTo>
                  <a:lnTo>
                    <a:pt x="329" y="462"/>
                  </a:lnTo>
                  <a:lnTo>
                    <a:pt x="324" y="462"/>
                  </a:lnTo>
                  <a:lnTo>
                    <a:pt x="312" y="446"/>
                  </a:lnTo>
                  <a:lnTo>
                    <a:pt x="301" y="433"/>
                  </a:lnTo>
                  <a:lnTo>
                    <a:pt x="291" y="420"/>
                  </a:lnTo>
                  <a:lnTo>
                    <a:pt x="284" y="411"/>
                  </a:lnTo>
                  <a:lnTo>
                    <a:pt x="281" y="406"/>
                  </a:lnTo>
                  <a:lnTo>
                    <a:pt x="276" y="398"/>
                  </a:lnTo>
                  <a:lnTo>
                    <a:pt x="269" y="393"/>
                  </a:lnTo>
                  <a:lnTo>
                    <a:pt x="264" y="394"/>
                  </a:lnTo>
                  <a:lnTo>
                    <a:pt x="263" y="396"/>
                  </a:lnTo>
                  <a:lnTo>
                    <a:pt x="258" y="396"/>
                  </a:lnTo>
                  <a:lnTo>
                    <a:pt x="253" y="398"/>
                  </a:lnTo>
                  <a:lnTo>
                    <a:pt x="250" y="396"/>
                  </a:lnTo>
                  <a:lnTo>
                    <a:pt x="245" y="388"/>
                  </a:lnTo>
                  <a:lnTo>
                    <a:pt x="248" y="386"/>
                  </a:lnTo>
                  <a:lnTo>
                    <a:pt x="245" y="383"/>
                  </a:lnTo>
                  <a:lnTo>
                    <a:pt x="240" y="375"/>
                  </a:lnTo>
                  <a:lnTo>
                    <a:pt x="228" y="372"/>
                  </a:lnTo>
                  <a:lnTo>
                    <a:pt x="213" y="372"/>
                  </a:lnTo>
                  <a:lnTo>
                    <a:pt x="208" y="364"/>
                  </a:lnTo>
                  <a:lnTo>
                    <a:pt x="202" y="364"/>
                  </a:lnTo>
                  <a:lnTo>
                    <a:pt x="198" y="359"/>
                  </a:lnTo>
                  <a:lnTo>
                    <a:pt x="198" y="356"/>
                  </a:lnTo>
                  <a:lnTo>
                    <a:pt x="197" y="349"/>
                  </a:lnTo>
                  <a:lnTo>
                    <a:pt x="193" y="344"/>
                  </a:lnTo>
                  <a:lnTo>
                    <a:pt x="192" y="344"/>
                  </a:lnTo>
                  <a:lnTo>
                    <a:pt x="185" y="338"/>
                  </a:lnTo>
                  <a:lnTo>
                    <a:pt x="185" y="330"/>
                  </a:lnTo>
                  <a:lnTo>
                    <a:pt x="180" y="323"/>
                  </a:lnTo>
                  <a:lnTo>
                    <a:pt x="180" y="317"/>
                  </a:lnTo>
                  <a:lnTo>
                    <a:pt x="178" y="312"/>
                  </a:lnTo>
                  <a:lnTo>
                    <a:pt x="172" y="307"/>
                  </a:lnTo>
                  <a:lnTo>
                    <a:pt x="164" y="301"/>
                  </a:lnTo>
                  <a:lnTo>
                    <a:pt x="154" y="296"/>
                  </a:lnTo>
                  <a:lnTo>
                    <a:pt x="149" y="291"/>
                  </a:lnTo>
                  <a:lnTo>
                    <a:pt x="134" y="281"/>
                  </a:lnTo>
                  <a:lnTo>
                    <a:pt x="119" y="270"/>
                  </a:lnTo>
                  <a:lnTo>
                    <a:pt x="109" y="259"/>
                  </a:lnTo>
                  <a:lnTo>
                    <a:pt x="101" y="250"/>
                  </a:lnTo>
                  <a:lnTo>
                    <a:pt x="96" y="246"/>
                  </a:lnTo>
                  <a:lnTo>
                    <a:pt x="92" y="242"/>
                  </a:lnTo>
                  <a:lnTo>
                    <a:pt x="87" y="237"/>
                  </a:lnTo>
                  <a:lnTo>
                    <a:pt x="84" y="231"/>
                  </a:lnTo>
                  <a:lnTo>
                    <a:pt x="79" y="226"/>
                  </a:lnTo>
                  <a:lnTo>
                    <a:pt x="74" y="225"/>
                  </a:lnTo>
                  <a:lnTo>
                    <a:pt x="68" y="220"/>
                  </a:lnTo>
                  <a:lnTo>
                    <a:pt x="66" y="216"/>
                  </a:lnTo>
                  <a:lnTo>
                    <a:pt x="61" y="213"/>
                  </a:lnTo>
                  <a:lnTo>
                    <a:pt x="58" y="210"/>
                  </a:lnTo>
                  <a:lnTo>
                    <a:pt x="56" y="205"/>
                  </a:lnTo>
                  <a:lnTo>
                    <a:pt x="54" y="199"/>
                  </a:lnTo>
                  <a:lnTo>
                    <a:pt x="53" y="195"/>
                  </a:lnTo>
                  <a:lnTo>
                    <a:pt x="48" y="189"/>
                  </a:lnTo>
                  <a:lnTo>
                    <a:pt x="41" y="182"/>
                  </a:lnTo>
                  <a:lnTo>
                    <a:pt x="38" y="181"/>
                  </a:lnTo>
                  <a:lnTo>
                    <a:pt x="33" y="171"/>
                  </a:lnTo>
                  <a:lnTo>
                    <a:pt x="25" y="163"/>
                  </a:lnTo>
                  <a:lnTo>
                    <a:pt x="25" y="160"/>
                  </a:lnTo>
                  <a:lnTo>
                    <a:pt x="26" y="153"/>
                  </a:lnTo>
                  <a:lnTo>
                    <a:pt x="25" y="148"/>
                  </a:lnTo>
                  <a:lnTo>
                    <a:pt x="25" y="142"/>
                  </a:lnTo>
                  <a:lnTo>
                    <a:pt x="28" y="139"/>
                  </a:lnTo>
                  <a:lnTo>
                    <a:pt x="35" y="136"/>
                  </a:lnTo>
                  <a:lnTo>
                    <a:pt x="38" y="132"/>
                  </a:lnTo>
                  <a:lnTo>
                    <a:pt x="33" y="129"/>
                  </a:lnTo>
                  <a:lnTo>
                    <a:pt x="26" y="121"/>
                  </a:lnTo>
                  <a:lnTo>
                    <a:pt x="21" y="113"/>
                  </a:lnTo>
                  <a:lnTo>
                    <a:pt x="16" y="111"/>
                  </a:lnTo>
                  <a:lnTo>
                    <a:pt x="11" y="115"/>
                  </a:lnTo>
                  <a:lnTo>
                    <a:pt x="3" y="113"/>
                  </a:lnTo>
                  <a:lnTo>
                    <a:pt x="1" y="103"/>
                  </a:lnTo>
                  <a:lnTo>
                    <a:pt x="0" y="98"/>
                  </a:lnTo>
                  <a:lnTo>
                    <a:pt x="1" y="89"/>
                  </a:lnTo>
                  <a:lnTo>
                    <a:pt x="3" y="93"/>
                  </a:lnTo>
                  <a:lnTo>
                    <a:pt x="8" y="92"/>
                  </a:lnTo>
                  <a:lnTo>
                    <a:pt x="11" y="98"/>
                  </a:lnTo>
                  <a:lnTo>
                    <a:pt x="18" y="97"/>
                  </a:lnTo>
                  <a:lnTo>
                    <a:pt x="21" y="100"/>
                  </a:lnTo>
                  <a:lnTo>
                    <a:pt x="25" y="97"/>
                  </a:lnTo>
                  <a:lnTo>
                    <a:pt x="28" y="98"/>
                  </a:lnTo>
                  <a:lnTo>
                    <a:pt x="33" y="98"/>
                  </a:lnTo>
                  <a:lnTo>
                    <a:pt x="38" y="95"/>
                  </a:lnTo>
                  <a:lnTo>
                    <a:pt x="48" y="89"/>
                  </a:lnTo>
                  <a:lnTo>
                    <a:pt x="51" y="92"/>
                  </a:lnTo>
                  <a:lnTo>
                    <a:pt x="59" y="98"/>
                  </a:lnTo>
                  <a:lnTo>
                    <a:pt x="63" y="97"/>
                  </a:lnTo>
                  <a:lnTo>
                    <a:pt x="71" y="95"/>
                  </a:lnTo>
                  <a:lnTo>
                    <a:pt x="74" y="92"/>
                  </a:lnTo>
                  <a:lnTo>
                    <a:pt x="81" y="90"/>
                  </a:lnTo>
                  <a:lnTo>
                    <a:pt x="91" y="95"/>
                  </a:lnTo>
                  <a:lnTo>
                    <a:pt x="104" y="97"/>
                  </a:lnTo>
                  <a:lnTo>
                    <a:pt x="107" y="95"/>
                  </a:lnTo>
                  <a:lnTo>
                    <a:pt x="112" y="97"/>
                  </a:lnTo>
                  <a:lnTo>
                    <a:pt x="117" y="95"/>
                  </a:lnTo>
                  <a:lnTo>
                    <a:pt x="126" y="90"/>
                  </a:lnTo>
                  <a:lnTo>
                    <a:pt x="129" y="89"/>
                  </a:lnTo>
                  <a:lnTo>
                    <a:pt x="132" y="85"/>
                  </a:lnTo>
                  <a:lnTo>
                    <a:pt x="137" y="84"/>
                  </a:lnTo>
                  <a:lnTo>
                    <a:pt x="139" y="81"/>
                  </a:lnTo>
                  <a:lnTo>
                    <a:pt x="145" y="79"/>
                  </a:lnTo>
                  <a:lnTo>
                    <a:pt x="150" y="76"/>
                  </a:lnTo>
                  <a:lnTo>
                    <a:pt x="164" y="71"/>
                  </a:lnTo>
                  <a:lnTo>
                    <a:pt x="170" y="68"/>
                  </a:lnTo>
                  <a:lnTo>
                    <a:pt x="173" y="64"/>
                  </a:lnTo>
                  <a:lnTo>
                    <a:pt x="177" y="58"/>
                  </a:lnTo>
                  <a:lnTo>
                    <a:pt x="175" y="51"/>
                  </a:lnTo>
                  <a:lnTo>
                    <a:pt x="173" y="47"/>
                  </a:lnTo>
                  <a:lnTo>
                    <a:pt x="170" y="38"/>
                  </a:lnTo>
                  <a:lnTo>
                    <a:pt x="173" y="35"/>
                  </a:lnTo>
                  <a:lnTo>
                    <a:pt x="178" y="30"/>
                  </a:lnTo>
                  <a:lnTo>
                    <a:pt x="182" y="24"/>
                  </a:lnTo>
                  <a:lnTo>
                    <a:pt x="183" y="17"/>
                  </a:lnTo>
                  <a:lnTo>
                    <a:pt x="190" y="11"/>
                  </a:lnTo>
                  <a:lnTo>
                    <a:pt x="202" y="11"/>
                  </a:lnTo>
                  <a:lnTo>
                    <a:pt x="216" y="9"/>
                  </a:lnTo>
                  <a:lnTo>
                    <a:pt x="231" y="6"/>
                  </a:lnTo>
                  <a:lnTo>
                    <a:pt x="241" y="3"/>
                  </a:lnTo>
                  <a:lnTo>
                    <a:pt x="246" y="0"/>
                  </a:lnTo>
                  <a:lnTo>
                    <a:pt x="251" y="3"/>
                  </a:lnTo>
                  <a:lnTo>
                    <a:pt x="250" y="6"/>
                  </a:lnTo>
                  <a:lnTo>
                    <a:pt x="246" y="9"/>
                  </a:lnTo>
                  <a:lnTo>
                    <a:pt x="245" y="14"/>
                  </a:lnTo>
                  <a:lnTo>
                    <a:pt x="246" y="17"/>
                  </a:lnTo>
                  <a:lnTo>
                    <a:pt x="248" y="24"/>
                  </a:lnTo>
                  <a:lnTo>
                    <a:pt x="255" y="22"/>
                  </a:lnTo>
                  <a:lnTo>
                    <a:pt x="261" y="32"/>
                  </a:lnTo>
                  <a:lnTo>
                    <a:pt x="261" y="37"/>
                  </a:lnTo>
                  <a:lnTo>
                    <a:pt x="258" y="40"/>
                  </a:lnTo>
                  <a:lnTo>
                    <a:pt x="256" y="42"/>
                  </a:lnTo>
                  <a:lnTo>
                    <a:pt x="255" y="50"/>
                  </a:lnTo>
                  <a:lnTo>
                    <a:pt x="258" y="50"/>
                  </a:lnTo>
                  <a:lnTo>
                    <a:pt x="259" y="51"/>
                  </a:lnTo>
                  <a:lnTo>
                    <a:pt x="259" y="59"/>
                  </a:lnTo>
                  <a:lnTo>
                    <a:pt x="263" y="61"/>
                  </a:lnTo>
                  <a:lnTo>
                    <a:pt x="268" y="63"/>
                  </a:lnTo>
                  <a:lnTo>
                    <a:pt x="269" y="64"/>
                  </a:lnTo>
                  <a:lnTo>
                    <a:pt x="268" y="66"/>
                  </a:lnTo>
                  <a:lnTo>
                    <a:pt x="266" y="66"/>
                  </a:lnTo>
                  <a:lnTo>
                    <a:pt x="266" y="69"/>
                  </a:lnTo>
                  <a:lnTo>
                    <a:pt x="266" y="76"/>
                  </a:lnTo>
                  <a:lnTo>
                    <a:pt x="269" y="77"/>
                  </a:lnTo>
                  <a:lnTo>
                    <a:pt x="271" y="81"/>
                  </a:lnTo>
                  <a:lnTo>
                    <a:pt x="273" y="85"/>
                  </a:lnTo>
                  <a:lnTo>
                    <a:pt x="273" y="87"/>
                  </a:lnTo>
                  <a:lnTo>
                    <a:pt x="271" y="87"/>
                  </a:lnTo>
                  <a:lnTo>
                    <a:pt x="271" y="90"/>
                  </a:lnTo>
                  <a:lnTo>
                    <a:pt x="274" y="92"/>
                  </a:lnTo>
                  <a:lnTo>
                    <a:pt x="278" y="92"/>
                  </a:lnTo>
                  <a:lnTo>
                    <a:pt x="279" y="95"/>
                  </a:lnTo>
                  <a:lnTo>
                    <a:pt x="278" y="97"/>
                  </a:lnTo>
                  <a:lnTo>
                    <a:pt x="278" y="100"/>
                  </a:lnTo>
                  <a:lnTo>
                    <a:pt x="281" y="102"/>
                  </a:lnTo>
                  <a:lnTo>
                    <a:pt x="284" y="102"/>
                  </a:lnTo>
                  <a:lnTo>
                    <a:pt x="288" y="103"/>
                  </a:lnTo>
                  <a:lnTo>
                    <a:pt x="293" y="111"/>
                  </a:lnTo>
                  <a:lnTo>
                    <a:pt x="291" y="115"/>
                  </a:lnTo>
                  <a:lnTo>
                    <a:pt x="293" y="119"/>
                  </a:lnTo>
                  <a:lnTo>
                    <a:pt x="294" y="124"/>
                  </a:lnTo>
                  <a:lnTo>
                    <a:pt x="294" y="127"/>
                  </a:lnTo>
                  <a:lnTo>
                    <a:pt x="299" y="132"/>
                  </a:lnTo>
                  <a:lnTo>
                    <a:pt x="304" y="147"/>
                  </a:lnTo>
                  <a:lnTo>
                    <a:pt x="303" y="147"/>
                  </a:lnTo>
                  <a:lnTo>
                    <a:pt x="299" y="147"/>
                  </a:lnTo>
                  <a:lnTo>
                    <a:pt x="299" y="148"/>
                  </a:lnTo>
                  <a:lnTo>
                    <a:pt x="303" y="153"/>
                  </a:lnTo>
                  <a:lnTo>
                    <a:pt x="304" y="155"/>
                  </a:lnTo>
                  <a:lnTo>
                    <a:pt x="306" y="160"/>
                  </a:lnTo>
                  <a:lnTo>
                    <a:pt x="309" y="165"/>
                  </a:lnTo>
                  <a:lnTo>
                    <a:pt x="311" y="168"/>
                  </a:lnTo>
                  <a:lnTo>
                    <a:pt x="307" y="173"/>
                  </a:lnTo>
                  <a:lnTo>
                    <a:pt x="307" y="176"/>
                  </a:lnTo>
                  <a:lnTo>
                    <a:pt x="311" y="178"/>
                  </a:lnTo>
                  <a:lnTo>
                    <a:pt x="314" y="178"/>
                  </a:lnTo>
                  <a:lnTo>
                    <a:pt x="317" y="179"/>
                  </a:lnTo>
                  <a:lnTo>
                    <a:pt x="317" y="184"/>
                  </a:lnTo>
                  <a:lnTo>
                    <a:pt x="317" y="187"/>
                  </a:lnTo>
                  <a:lnTo>
                    <a:pt x="319" y="189"/>
                  </a:lnTo>
                  <a:lnTo>
                    <a:pt x="324" y="194"/>
                  </a:lnTo>
                  <a:lnTo>
                    <a:pt x="327" y="200"/>
                  </a:lnTo>
                  <a:lnTo>
                    <a:pt x="326" y="204"/>
                  </a:lnTo>
                  <a:lnTo>
                    <a:pt x="327" y="207"/>
                  </a:lnTo>
                  <a:lnTo>
                    <a:pt x="329" y="212"/>
                  </a:lnTo>
                  <a:lnTo>
                    <a:pt x="327" y="215"/>
                  </a:lnTo>
                  <a:lnTo>
                    <a:pt x="331" y="218"/>
                  </a:lnTo>
                  <a:lnTo>
                    <a:pt x="332" y="221"/>
                  </a:lnTo>
                  <a:lnTo>
                    <a:pt x="334" y="223"/>
                  </a:lnTo>
                  <a:lnTo>
                    <a:pt x="332" y="226"/>
                  </a:lnTo>
                  <a:lnTo>
                    <a:pt x="334" y="228"/>
                  </a:lnTo>
                  <a:lnTo>
                    <a:pt x="341" y="226"/>
                  </a:lnTo>
                  <a:lnTo>
                    <a:pt x="344" y="229"/>
                  </a:lnTo>
                  <a:lnTo>
                    <a:pt x="347" y="234"/>
                  </a:lnTo>
                  <a:lnTo>
                    <a:pt x="349" y="237"/>
                  </a:lnTo>
                  <a:lnTo>
                    <a:pt x="349" y="244"/>
                  </a:lnTo>
                  <a:lnTo>
                    <a:pt x="350" y="246"/>
                  </a:lnTo>
                  <a:lnTo>
                    <a:pt x="354" y="246"/>
                  </a:lnTo>
                  <a:lnTo>
                    <a:pt x="357" y="246"/>
                  </a:lnTo>
                  <a:lnTo>
                    <a:pt x="362" y="247"/>
                  </a:lnTo>
                  <a:lnTo>
                    <a:pt x="364" y="250"/>
                  </a:lnTo>
                  <a:lnTo>
                    <a:pt x="369" y="252"/>
                  </a:lnTo>
                  <a:lnTo>
                    <a:pt x="374" y="255"/>
                  </a:lnTo>
                  <a:lnTo>
                    <a:pt x="377" y="257"/>
                  </a:lnTo>
                  <a:lnTo>
                    <a:pt x="380" y="259"/>
                  </a:lnTo>
                </a:path>
              </a:pathLst>
            </a:custGeom>
            <a:noFill/>
            <a:ln w="3175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32" name="Freeform 333"/>
            <p:cNvSpPr>
              <a:spLocks/>
            </p:cNvSpPr>
            <p:nvPr/>
          </p:nvSpPr>
          <p:spPr bwMode="auto">
            <a:xfrm>
              <a:off x="923925" y="3675858"/>
              <a:ext cx="404813" cy="989013"/>
            </a:xfrm>
            <a:custGeom>
              <a:avLst/>
              <a:gdLst>
                <a:gd name="T0" fmla="*/ 137 w 509"/>
                <a:gd name="T1" fmla="*/ 1227 h 1248"/>
                <a:gd name="T2" fmla="*/ 93 w 509"/>
                <a:gd name="T3" fmla="*/ 1164 h 1248"/>
                <a:gd name="T4" fmla="*/ 149 w 509"/>
                <a:gd name="T5" fmla="*/ 981 h 1248"/>
                <a:gd name="T6" fmla="*/ 156 w 509"/>
                <a:gd name="T7" fmla="*/ 879 h 1248"/>
                <a:gd name="T8" fmla="*/ 122 w 509"/>
                <a:gd name="T9" fmla="*/ 817 h 1248"/>
                <a:gd name="T10" fmla="*/ 122 w 509"/>
                <a:gd name="T11" fmla="*/ 777 h 1248"/>
                <a:gd name="T12" fmla="*/ 157 w 509"/>
                <a:gd name="T13" fmla="*/ 774 h 1248"/>
                <a:gd name="T14" fmla="*/ 167 w 509"/>
                <a:gd name="T15" fmla="*/ 800 h 1248"/>
                <a:gd name="T16" fmla="*/ 190 w 509"/>
                <a:gd name="T17" fmla="*/ 774 h 1248"/>
                <a:gd name="T18" fmla="*/ 213 w 509"/>
                <a:gd name="T19" fmla="*/ 753 h 1248"/>
                <a:gd name="T20" fmla="*/ 222 w 509"/>
                <a:gd name="T21" fmla="*/ 723 h 1248"/>
                <a:gd name="T22" fmla="*/ 238 w 509"/>
                <a:gd name="T23" fmla="*/ 704 h 1248"/>
                <a:gd name="T24" fmla="*/ 271 w 509"/>
                <a:gd name="T25" fmla="*/ 698 h 1248"/>
                <a:gd name="T26" fmla="*/ 306 w 509"/>
                <a:gd name="T27" fmla="*/ 712 h 1248"/>
                <a:gd name="T28" fmla="*/ 349 w 509"/>
                <a:gd name="T29" fmla="*/ 711 h 1248"/>
                <a:gd name="T30" fmla="*/ 379 w 509"/>
                <a:gd name="T31" fmla="*/ 722 h 1248"/>
                <a:gd name="T32" fmla="*/ 422 w 509"/>
                <a:gd name="T33" fmla="*/ 696 h 1248"/>
                <a:gd name="T34" fmla="*/ 432 w 509"/>
                <a:gd name="T35" fmla="*/ 649 h 1248"/>
                <a:gd name="T36" fmla="*/ 425 w 509"/>
                <a:gd name="T37" fmla="*/ 612 h 1248"/>
                <a:gd name="T38" fmla="*/ 462 w 509"/>
                <a:gd name="T39" fmla="*/ 578 h 1248"/>
                <a:gd name="T40" fmla="*/ 486 w 509"/>
                <a:gd name="T41" fmla="*/ 544 h 1248"/>
                <a:gd name="T42" fmla="*/ 495 w 509"/>
                <a:gd name="T43" fmla="*/ 507 h 1248"/>
                <a:gd name="T44" fmla="*/ 509 w 509"/>
                <a:gd name="T45" fmla="*/ 482 h 1248"/>
                <a:gd name="T46" fmla="*/ 486 w 509"/>
                <a:gd name="T47" fmla="*/ 463 h 1248"/>
                <a:gd name="T48" fmla="*/ 495 w 509"/>
                <a:gd name="T49" fmla="*/ 434 h 1248"/>
                <a:gd name="T50" fmla="*/ 476 w 509"/>
                <a:gd name="T51" fmla="*/ 406 h 1248"/>
                <a:gd name="T52" fmla="*/ 447 w 509"/>
                <a:gd name="T53" fmla="*/ 382 h 1248"/>
                <a:gd name="T54" fmla="*/ 409 w 509"/>
                <a:gd name="T55" fmla="*/ 382 h 1248"/>
                <a:gd name="T56" fmla="*/ 382 w 509"/>
                <a:gd name="T57" fmla="*/ 419 h 1248"/>
                <a:gd name="T58" fmla="*/ 351 w 509"/>
                <a:gd name="T59" fmla="*/ 439 h 1248"/>
                <a:gd name="T60" fmla="*/ 323 w 509"/>
                <a:gd name="T61" fmla="*/ 469 h 1248"/>
                <a:gd name="T62" fmla="*/ 285 w 509"/>
                <a:gd name="T63" fmla="*/ 484 h 1248"/>
                <a:gd name="T64" fmla="*/ 276 w 509"/>
                <a:gd name="T65" fmla="*/ 518 h 1248"/>
                <a:gd name="T66" fmla="*/ 255 w 509"/>
                <a:gd name="T67" fmla="*/ 550 h 1248"/>
                <a:gd name="T68" fmla="*/ 230 w 509"/>
                <a:gd name="T69" fmla="*/ 544 h 1248"/>
                <a:gd name="T70" fmla="*/ 223 w 509"/>
                <a:gd name="T71" fmla="*/ 521 h 1248"/>
                <a:gd name="T72" fmla="*/ 222 w 509"/>
                <a:gd name="T73" fmla="*/ 497 h 1248"/>
                <a:gd name="T74" fmla="*/ 218 w 509"/>
                <a:gd name="T75" fmla="*/ 471 h 1248"/>
                <a:gd name="T76" fmla="*/ 217 w 509"/>
                <a:gd name="T77" fmla="*/ 444 h 1248"/>
                <a:gd name="T78" fmla="*/ 204 w 509"/>
                <a:gd name="T79" fmla="*/ 418 h 1248"/>
                <a:gd name="T80" fmla="*/ 190 w 509"/>
                <a:gd name="T81" fmla="*/ 387 h 1248"/>
                <a:gd name="T82" fmla="*/ 204 w 509"/>
                <a:gd name="T83" fmla="*/ 338 h 1248"/>
                <a:gd name="T84" fmla="*/ 175 w 509"/>
                <a:gd name="T85" fmla="*/ 301 h 1248"/>
                <a:gd name="T86" fmla="*/ 146 w 509"/>
                <a:gd name="T87" fmla="*/ 259 h 1248"/>
                <a:gd name="T88" fmla="*/ 131 w 509"/>
                <a:gd name="T89" fmla="*/ 238 h 1248"/>
                <a:gd name="T90" fmla="*/ 116 w 509"/>
                <a:gd name="T91" fmla="*/ 219 h 1248"/>
                <a:gd name="T92" fmla="*/ 127 w 509"/>
                <a:gd name="T93" fmla="*/ 214 h 1248"/>
                <a:gd name="T94" fmla="*/ 129 w 509"/>
                <a:gd name="T95" fmla="*/ 188 h 1248"/>
                <a:gd name="T96" fmla="*/ 114 w 509"/>
                <a:gd name="T97" fmla="*/ 180 h 1248"/>
                <a:gd name="T98" fmla="*/ 116 w 509"/>
                <a:gd name="T99" fmla="*/ 155 h 1248"/>
                <a:gd name="T100" fmla="*/ 94 w 509"/>
                <a:gd name="T101" fmla="*/ 149 h 1248"/>
                <a:gd name="T102" fmla="*/ 66 w 509"/>
                <a:gd name="T103" fmla="*/ 139 h 1248"/>
                <a:gd name="T104" fmla="*/ 56 w 509"/>
                <a:gd name="T105" fmla="*/ 122 h 1248"/>
                <a:gd name="T106" fmla="*/ 53 w 509"/>
                <a:gd name="T107" fmla="*/ 94 h 1248"/>
                <a:gd name="T108" fmla="*/ 38 w 509"/>
                <a:gd name="T109" fmla="*/ 88 h 1248"/>
                <a:gd name="T110" fmla="*/ 40 w 509"/>
                <a:gd name="T111" fmla="*/ 62 h 1248"/>
                <a:gd name="T112" fmla="*/ 10 w 509"/>
                <a:gd name="T113" fmla="*/ 60 h 1248"/>
                <a:gd name="T114" fmla="*/ 2 w 509"/>
                <a:gd name="T115" fmla="*/ 42 h 1248"/>
                <a:gd name="T116" fmla="*/ 8 w 509"/>
                <a:gd name="T117" fmla="*/ 21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09" h="1248">
                  <a:moveTo>
                    <a:pt x="174" y="1248"/>
                  </a:moveTo>
                  <a:lnTo>
                    <a:pt x="172" y="1246"/>
                  </a:lnTo>
                  <a:lnTo>
                    <a:pt x="170" y="1236"/>
                  </a:lnTo>
                  <a:lnTo>
                    <a:pt x="167" y="1233"/>
                  </a:lnTo>
                  <a:lnTo>
                    <a:pt x="162" y="1235"/>
                  </a:lnTo>
                  <a:lnTo>
                    <a:pt x="159" y="1236"/>
                  </a:lnTo>
                  <a:lnTo>
                    <a:pt x="156" y="1235"/>
                  </a:lnTo>
                  <a:lnTo>
                    <a:pt x="151" y="1233"/>
                  </a:lnTo>
                  <a:lnTo>
                    <a:pt x="142" y="1232"/>
                  </a:lnTo>
                  <a:lnTo>
                    <a:pt x="137" y="1227"/>
                  </a:lnTo>
                  <a:lnTo>
                    <a:pt x="134" y="1220"/>
                  </a:lnTo>
                  <a:lnTo>
                    <a:pt x="134" y="1219"/>
                  </a:lnTo>
                  <a:lnTo>
                    <a:pt x="129" y="1214"/>
                  </a:lnTo>
                  <a:lnTo>
                    <a:pt x="122" y="1215"/>
                  </a:lnTo>
                  <a:lnTo>
                    <a:pt x="118" y="1219"/>
                  </a:lnTo>
                  <a:lnTo>
                    <a:pt x="103" y="1222"/>
                  </a:lnTo>
                  <a:lnTo>
                    <a:pt x="96" y="1211"/>
                  </a:lnTo>
                  <a:lnTo>
                    <a:pt x="89" y="1194"/>
                  </a:lnTo>
                  <a:lnTo>
                    <a:pt x="89" y="1181"/>
                  </a:lnTo>
                  <a:lnTo>
                    <a:pt x="93" y="1164"/>
                  </a:lnTo>
                  <a:lnTo>
                    <a:pt x="99" y="1144"/>
                  </a:lnTo>
                  <a:lnTo>
                    <a:pt x="106" y="1117"/>
                  </a:lnTo>
                  <a:lnTo>
                    <a:pt x="114" y="1092"/>
                  </a:lnTo>
                  <a:lnTo>
                    <a:pt x="122" y="1070"/>
                  </a:lnTo>
                  <a:lnTo>
                    <a:pt x="129" y="1050"/>
                  </a:lnTo>
                  <a:lnTo>
                    <a:pt x="136" y="1036"/>
                  </a:lnTo>
                  <a:lnTo>
                    <a:pt x="151" y="1005"/>
                  </a:lnTo>
                  <a:lnTo>
                    <a:pt x="152" y="990"/>
                  </a:lnTo>
                  <a:lnTo>
                    <a:pt x="157" y="982"/>
                  </a:lnTo>
                  <a:lnTo>
                    <a:pt x="149" y="981"/>
                  </a:lnTo>
                  <a:lnTo>
                    <a:pt x="144" y="979"/>
                  </a:lnTo>
                  <a:lnTo>
                    <a:pt x="141" y="974"/>
                  </a:lnTo>
                  <a:lnTo>
                    <a:pt x="137" y="965"/>
                  </a:lnTo>
                  <a:lnTo>
                    <a:pt x="136" y="952"/>
                  </a:lnTo>
                  <a:lnTo>
                    <a:pt x="131" y="940"/>
                  </a:lnTo>
                  <a:lnTo>
                    <a:pt x="132" y="926"/>
                  </a:lnTo>
                  <a:lnTo>
                    <a:pt x="137" y="913"/>
                  </a:lnTo>
                  <a:lnTo>
                    <a:pt x="139" y="901"/>
                  </a:lnTo>
                  <a:lnTo>
                    <a:pt x="142" y="887"/>
                  </a:lnTo>
                  <a:lnTo>
                    <a:pt x="156" y="879"/>
                  </a:lnTo>
                  <a:lnTo>
                    <a:pt x="157" y="864"/>
                  </a:lnTo>
                  <a:lnTo>
                    <a:pt x="149" y="850"/>
                  </a:lnTo>
                  <a:lnTo>
                    <a:pt x="146" y="840"/>
                  </a:lnTo>
                  <a:lnTo>
                    <a:pt x="146" y="838"/>
                  </a:lnTo>
                  <a:lnTo>
                    <a:pt x="144" y="834"/>
                  </a:lnTo>
                  <a:lnTo>
                    <a:pt x="141" y="829"/>
                  </a:lnTo>
                  <a:lnTo>
                    <a:pt x="139" y="829"/>
                  </a:lnTo>
                  <a:lnTo>
                    <a:pt x="129" y="825"/>
                  </a:lnTo>
                  <a:lnTo>
                    <a:pt x="124" y="817"/>
                  </a:lnTo>
                  <a:lnTo>
                    <a:pt x="122" y="817"/>
                  </a:lnTo>
                  <a:lnTo>
                    <a:pt x="116" y="814"/>
                  </a:lnTo>
                  <a:lnTo>
                    <a:pt x="113" y="814"/>
                  </a:lnTo>
                  <a:lnTo>
                    <a:pt x="106" y="808"/>
                  </a:lnTo>
                  <a:lnTo>
                    <a:pt x="104" y="806"/>
                  </a:lnTo>
                  <a:lnTo>
                    <a:pt x="108" y="795"/>
                  </a:lnTo>
                  <a:lnTo>
                    <a:pt x="108" y="791"/>
                  </a:lnTo>
                  <a:lnTo>
                    <a:pt x="113" y="783"/>
                  </a:lnTo>
                  <a:lnTo>
                    <a:pt x="118" y="780"/>
                  </a:lnTo>
                  <a:lnTo>
                    <a:pt x="119" y="780"/>
                  </a:lnTo>
                  <a:lnTo>
                    <a:pt x="122" y="777"/>
                  </a:lnTo>
                  <a:lnTo>
                    <a:pt x="124" y="772"/>
                  </a:lnTo>
                  <a:lnTo>
                    <a:pt x="124" y="770"/>
                  </a:lnTo>
                  <a:lnTo>
                    <a:pt x="126" y="762"/>
                  </a:lnTo>
                  <a:lnTo>
                    <a:pt x="131" y="761"/>
                  </a:lnTo>
                  <a:lnTo>
                    <a:pt x="132" y="761"/>
                  </a:lnTo>
                  <a:lnTo>
                    <a:pt x="141" y="761"/>
                  </a:lnTo>
                  <a:lnTo>
                    <a:pt x="146" y="764"/>
                  </a:lnTo>
                  <a:lnTo>
                    <a:pt x="147" y="769"/>
                  </a:lnTo>
                  <a:lnTo>
                    <a:pt x="152" y="772"/>
                  </a:lnTo>
                  <a:lnTo>
                    <a:pt x="157" y="774"/>
                  </a:lnTo>
                  <a:lnTo>
                    <a:pt x="157" y="777"/>
                  </a:lnTo>
                  <a:lnTo>
                    <a:pt x="157" y="780"/>
                  </a:lnTo>
                  <a:lnTo>
                    <a:pt x="156" y="783"/>
                  </a:lnTo>
                  <a:lnTo>
                    <a:pt x="154" y="787"/>
                  </a:lnTo>
                  <a:lnTo>
                    <a:pt x="154" y="790"/>
                  </a:lnTo>
                  <a:lnTo>
                    <a:pt x="154" y="791"/>
                  </a:lnTo>
                  <a:lnTo>
                    <a:pt x="157" y="796"/>
                  </a:lnTo>
                  <a:lnTo>
                    <a:pt x="159" y="796"/>
                  </a:lnTo>
                  <a:lnTo>
                    <a:pt x="165" y="800"/>
                  </a:lnTo>
                  <a:lnTo>
                    <a:pt x="167" y="800"/>
                  </a:lnTo>
                  <a:lnTo>
                    <a:pt x="170" y="800"/>
                  </a:lnTo>
                  <a:lnTo>
                    <a:pt x="175" y="800"/>
                  </a:lnTo>
                  <a:lnTo>
                    <a:pt x="177" y="798"/>
                  </a:lnTo>
                  <a:lnTo>
                    <a:pt x="182" y="793"/>
                  </a:lnTo>
                  <a:lnTo>
                    <a:pt x="182" y="790"/>
                  </a:lnTo>
                  <a:lnTo>
                    <a:pt x="180" y="785"/>
                  </a:lnTo>
                  <a:lnTo>
                    <a:pt x="177" y="777"/>
                  </a:lnTo>
                  <a:lnTo>
                    <a:pt x="180" y="775"/>
                  </a:lnTo>
                  <a:lnTo>
                    <a:pt x="185" y="775"/>
                  </a:lnTo>
                  <a:lnTo>
                    <a:pt x="190" y="774"/>
                  </a:lnTo>
                  <a:lnTo>
                    <a:pt x="195" y="772"/>
                  </a:lnTo>
                  <a:lnTo>
                    <a:pt x="197" y="770"/>
                  </a:lnTo>
                  <a:lnTo>
                    <a:pt x="199" y="767"/>
                  </a:lnTo>
                  <a:lnTo>
                    <a:pt x="205" y="766"/>
                  </a:lnTo>
                  <a:lnTo>
                    <a:pt x="207" y="764"/>
                  </a:lnTo>
                  <a:lnTo>
                    <a:pt x="213" y="762"/>
                  </a:lnTo>
                  <a:lnTo>
                    <a:pt x="215" y="761"/>
                  </a:lnTo>
                  <a:lnTo>
                    <a:pt x="215" y="759"/>
                  </a:lnTo>
                  <a:lnTo>
                    <a:pt x="213" y="754"/>
                  </a:lnTo>
                  <a:lnTo>
                    <a:pt x="213" y="753"/>
                  </a:lnTo>
                  <a:lnTo>
                    <a:pt x="217" y="751"/>
                  </a:lnTo>
                  <a:lnTo>
                    <a:pt x="220" y="749"/>
                  </a:lnTo>
                  <a:lnTo>
                    <a:pt x="223" y="748"/>
                  </a:lnTo>
                  <a:lnTo>
                    <a:pt x="225" y="745"/>
                  </a:lnTo>
                  <a:lnTo>
                    <a:pt x="228" y="741"/>
                  </a:lnTo>
                  <a:lnTo>
                    <a:pt x="230" y="740"/>
                  </a:lnTo>
                  <a:lnTo>
                    <a:pt x="228" y="735"/>
                  </a:lnTo>
                  <a:lnTo>
                    <a:pt x="227" y="732"/>
                  </a:lnTo>
                  <a:lnTo>
                    <a:pt x="222" y="727"/>
                  </a:lnTo>
                  <a:lnTo>
                    <a:pt x="222" y="723"/>
                  </a:lnTo>
                  <a:lnTo>
                    <a:pt x="225" y="720"/>
                  </a:lnTo>
                  <a:lnTo>
                    <a:pt x="232" y="720"/>
                  </a:lnTo>
                  <a:lnTo>
                    <a:pt x="237" y="722"/>
                  </a:lnTo>
                  <a:lnTo>
                    <a:pt x="238" y="720"/>
                  </a:lnTo>
                  <a:lnTo>
                    <a:pt x="238" y="715"/>
                  </a:lnTo>
                  <a:lnTo>
                    <a:pt x="237" y="712"/>
                  </a:lnTo>
                  <a:lnTo>
                    <a:pt x="237" y="711"/>
                  </a:lnTo>
                  <a:lnTo>
                    <a:pt x="233" y="706"/>
                  </a:lnTo>
                  <a:lnTo>
                    <a:pt x="235" y="704"/>
                  </a:lnTo>
                  <a:lnTo>
                    <a:pt x="238" y="704"/>
                  </a:lnTo>
                  <a:lnTo>
                    <a:pt x="240" y="701"/>
                  </a:lnTo>
                  <a:lnTo>
                    <a:pt x="243" y="699"/>
                  </a:lnTo>
                  <a:lnTo>
                    <a:pt x="247" y="701"/>
                  </a:lnTo>
                  <a:lnTo>
                    <a:pt x="248" y="699"/>
                  </a:lnTo>
                  <a:lnTo>
                    <a:pt x="251" y="698"/>
                  </a:lnTo>
                  <a:lnTo>
                    <a:pt x="255" y="696"/>
                  </a:lnTo>
                  <a:lnTo>
                    <a:pt x="261" y="694"/>
                  </a:lnTo>
                  <a:lnTo>
                    <a:pt x="265" y="696"/>
                  </a:lnTo>
                  <a:lnTo>
                    <a:pt x="266" y="696"/>
                  </a:lnTo>
                  <a:lnTo>
                    <a:pt x="271" y="698"/>
                  </a:lnTo>
                  <a:lnTo>
                    <a:pt x="273" y="701"/>
                  </a:lnTo>
                  <a:lnTo>
                    <a:pt x="275" y="704"/>
                  </a:lnTo>
                  <a:lnTo>
                    <a:pt x="275" y="706"/>
                  </a:lnTo>
                  <a:lnTo>
                    <a:pt x="278" y="709"/>
                  </a:lnTo>
                  <a:lnTo>
                    <a:pt x="281" y="709"/>
                  </a:lnTo>
                  <a:lnTo>
                    <a:pt x="286" y="709"/>
                  </a:lnTo>
                  <a:lnTo>
                    <a:pt x="293" y="711"/>
                  </a:lnTo>
                  <a:lnTo>
                    <a:pt x="299" y="712"/>
                  </a:lnTo>
                  <a:lnTo>
                    <a:pt x="304" y="712"/>
                  </a:lnTo>
                  <a:lnTo>
                    <a:pt x="306" y="712"/>
                  </a:lnTo>
                  <a:lnTo>
                    <a:pt x="309" y="712"/>
                  </a:lnTo>
                  <a:lnTo>
                    <a:pt x="311" y="711"/>
                  </a:lnTo>
                  <a:lnTo>
                    <a:pt x="316" y="711"/>
                  </a:lnTo>
                  <a:lnTo>
                    <a:pt x="319" y="711"/>
                  </a:lnTo>
                  <a:lnTo>
                    <a:pt x="324" y="711"/>
                  </a:lnTo>
                  <a:lnTo>
                    <a:pt x="329" y="712"/>
                  </a:lnTo>
                  <a:lnTo>
                    <a:pt x="334" y="709"/>
                  </a:lnTo>
                  <a:lnTo>
                    <a:pt x="336" y="707"/>
                  </a:lnTo>
                  <a:lnTo>
                    <a:pt x="349" y="707"/>
                  </a:lnTo>
                  <a:lnTo>
                    <a:pt x="349" y="711"/>
                  </a:lnTo>
                  <a:lnTo>
                    <a:pt x="349" y="714"/>
                  </a:lnTo>
                  <a:lnTo>
                    <a:pt x="349" y="717"/>
                  </a:lnTo>
                  <a:lnTo>
                    <a:pt x="351" y="720"/>
                  </a:lnTo>
                  <a:lnTo>
                    <a:pt x="356" y="725"/>
                  </a:lnTo>
                  <a:lnTo>
                    <a:pt x="364" y="730"/>
                  </a:lnTo>
                  <a:lnTo>
                    <a:pt x="366" y="728"/>
                  </a:lnTo>
                  <a:lnTo>
                    <a:pt x="372" y="727"/>
                  </a:lnTo>
                  <a:lnTo>
                    <a:pt x="374" y="725"/>
                  </a:lnTo>
                  <a:lnTo>
                    <a:pt x="377" y="723"/>
                  </a:lnTo>
                  <a:lnTo>
                    <a:pt x="379" y="722"/>
                  </a:lnTo>
                  <a:lnTo>
                    <a:pt x="387" y="720"/>
                  </a:lnTo>
                  <a:lnTo>
                    <a:pt x="395" y="719"/>
                  </a:lnTo>
                  <a:lnTo>
                    <a:pt x="397" y="717"/>
                  </a:lnTo>
                  <a:lnTo>
                    <a:pt x="399" y="712"/>
                  </a:lnTo>
                  <a:lnTo>
                    <a:pt x="400" y="707"/>
                  </a:lnTo>
                  <a:lnTo>
                    <a:pt x="407" y="704"/>
                  </a:lnTo>
                  <a:lnTo>
                    <a:pt x="409" y="704"/>
                  </a:lnTo>
                  <a:lnTo>
                    <a:pt x="417" y="704"/>
                  </a:lnTo>
                  <a:lnTo>
                    <a:pt x="419" y="702"/>
                  </a:lnTo>
                  <a:lnTo>
                    <a:pt x="422" y="696"/>
                  </a:lnTo>
                  <a:lnTo>
                    <a:pt x="422" y="693"/>
                  </a:lnTo>
                  <a:lnTo>
                    <a:pt x="423" y="685"/>
                  </a:lnTo>
                  <a:lnTo>
                    <a:pt x="423" y="680"/>
                  </a:lnTo>
                  <a:lnTo>
                    <a:pt x="423" y="678"/>
                  </a:lnTo>
                  <a:lnTo>
                    <a:pt x="423" y="670"/>
                  </a:lnTo>
                  <a:lnTo>
                    <a:pt x="427" y="665"/>
                  </a:lnTo>
                  <a:lnTo>
                    <a:pt x="430" y="659"/>
                  </a:lnTo>
                  <a:lnTo>
                    <a:pt x="432" y="657"/>
                  </a:lnTo>
                  <a:lnTo>
                    <a:pt x="433" y="651"/>
                  </a:lnTo>
                  <a:lnTo>
                    <a:pt x="432" y="649"/>
                  </a:lnTo>
                  <a:lnTo>
                    <a:pt x="432" y="641"/>
                  </a:lnTo>
                  <a:lnTo>
                    <a:pt x="430" y="638"/>
                  </a:lnTo>
                  <a:lnTo>
                    <a:pt x="425" y="634"/>
                  </a:lnTo>
                  <a:lnTo>
                    <a:pt x="425" y="633"/>
                  </a:lnTo>
                  <a:lnTo>
                    <a:pt x="430" y="630"/>
                  </a:lnTo>
                  <a:lnTo>
                    <a:pt x="430" y="628"/>
                  </a:lnTo>
                  <a:lnTo>
                    <a:pt x="430" y="622"/>
                  </a:lnTo>
                  <a:lnTo>
                    <a:pt x="428" y="617"/>
                  </a:lnTo>
                  <a:lnTo>
                    <a:pt x="427" y="615"/>
                  </a:lnTo>
                  <a:lnTo>
                    <a:pt x="425" y="612"/>
                  </a:lnTo>
                  <a:lnTo>
                    <a:pt x="425" y="604"/>
                  </a:lnTo>
                  <a:lnTo>
                    <a:pt x="425" y="602"/>
                  </a:lnTo>
                  <a:lnTo>
                    <a:pt x="432" y="597"/>
                  </a:lnTo>
                  <a:lnTo>
                    <a:pt x="432" y="594"/>
                  </a:lnTo>
                  <a:lnTo>
                    <a:pt x="437" y="591"/>
                  </a:lnTo>
                  <a:lnTo>
                    <a:pt x="438" y="589"/>
                  </a:lnTo>
                  <a:lnTo>
                    <a:pt x="448" y="584"/>
                  </a:lnTo>
                  <a:lnTo>
                    <a:pt x="460" y="581"/>
                  </a:lnTo>
                  <a:lnTo>
                    <a:pt x="462" y="579"/>
                  </a:lnTo>
                  <a:lnTo>
                    <a:pt x="462" y="578"/>
                  </a:lnTo>
                  <a:lnTo>
                    <a:pt x="463" y="571"/>
                  </a:lnTo>
                  <a:lnTo>
                    <a:pt x="465" y="571"/>
                  </a:lnTo>
                  <a:lnTo>
                    <a:pt x="473" y="570"/>
                  </a:lnTo>
                  <a:lnTo>
                    <a:pt x="478" y="565"/>
                  </a:lnTo>
                  <a:lnTo>
                    <a:pt x="480" y="560"/>
                  </a:lnTo>
                  <a:lnTo>
                    <a:pt x="481" y="558"/>
                  </a:lnTo>
                  <a:lnTo>
                    <a:pt x="483" y="555"/>
                  </a:lnTo>
                  <a:lnTo>
                    <a:pt x="485" y="552"/>
                  </a:lnTo>
                  <a:lnTo>
                    <a:pt x="486" y="550"/>
                  </a:lnTo>
                  <a:lnTo>
                    <a:pt x="486" y="544"/>
                  </a:lnTo>
                  <a:lnTo>
                    <a:pt x="485" y="534"/>
                  </a:lnTo>
                  <a:lnTo>
                    <a:pt x="486" y="533"/>
                  </a:lnTo>
                  <a:lnTo>
                    <a:pt x="488" y="524"/>
                  </a:lnTo>
                  <a:lnTo>
                    <a:pt x="488" y="521"/>
                  </a:lnTo>
                  <a:lnTo>
                    <a:pt x="488" y="518"/>
                  </a:lnTo>
                  <a:lnTo>
                    <a:pt x="490" y="515"/>
                  </a:lnTo>
                  <a:lnTo>
                    <a:pt x="490" y="513"/>
                  </a:lnTo>
                  <a:lnTo>
                    <a:pt x="490" y="510"/>
                  </a:lnTo>
                  <a:lnTo>
                    <a:pt x="490" y="507"/>
                  </a:lnTo>
                  <a:lnTo>
                    <a:pt x="495" y="507"/>
                  </a:lnTo>
                  <a:lnTo>
                    <a:pt x="500" y="508"/>
                  </a:lnTo>
                  <a:lnTo>
                    <a:pt x="501" y="508"/>
                  </a:lnTo>
                  <a:lnTo>
                    <a:pt x="503" y="505"/>
                  </a:lnTo>
                  <a:lnTo>
                    <a:pt x="505" y="503"/>
                  </a:lnTo>
                  <a:lnTo>
                    <a:pt x="506" y="500"/>
                  </a:lnTo>
                  <a:lnTo>
                    <a:pt x="508" y="494"/>
                  </a:lnTo>
                  <a:lnTo>
                    <a:pt x="509" y="490"/>
                  </a:lnTo>
                  <a:lnTo>
                    <a:pt x="509" y="487"/>
                  </a:lnTo>
                  <a:lnTo>
                    <a:pt x="509" y="484"/>
                  </a:lnTo>
                  <a:lnTo>
                    <a:pt x="509" y="482"/>
                  </a:lnTo>
                  <a:lnTo>
                    <a:pt x="506" y="478"/>
                  </a:lnTo>
                  <a:lnTo>
                    <a:pt x="503" y="473"/>
                  </a:lnTo>
                  <a:lnTo>
                    <a:pt x="501" y="469"/>
                  </a:lnTo>
                  <a:lnTo>
                    <a:pt x="500" y="466"/>
                  </a:lnTo>
                  <a:lnTo>
                    <a:pt x="496" y="465"/>
                  </a:lnTo>
                  <a:lnTo>
                    <a:pt x="493" y="466"/>
                  </a:lnTo>
                  <a:lnTo>
                    <a:pt x="491" y="466"/>
                  </a:lnTo>
                  <a:lnTo>
                    <a:pt x="490" y="468"/>
                  </a:lnTo>
                  <a:lnTo>
                    <a:pt x="488" y="466"/>
                  </a:lnTo>
                  <a:lnTo>
                    <a:pt x="486" y="463"/>
                  </a:lnTo>
                  <a:lnTo>
                    <a:pt x="486" y="460"/>
                  </a:lnTo>
                  <a:lnTo>
                    <a:pt x="488" y="456"/>
                  </a:lnTo>
                  <a:lnTo>
                    <a:pt x="490" y="452"/>
                  </a:lnTo>
                  <a:lnTo>
                    <a:pt x="491" y="450"/>
                  </a:lnTo>
                  <a:lnTo>
                    <a:pt x="493" y="450"/>
                  </a:lnTo>
                  <a:lnTo>
                    <a:pt x="495" y="448"/>
                  </a:lnTo>
                  <a:lnTo>
                    <a:pt x="496" y="444"/>
                  </a:lnTo>
                  <a:lnTo>
                    <a:pt x="496" y="442"/>
                  </a:lnTo>
                  <a:lnTo>
                    <a:pt x="496" y="435"/>
                  </a:lnTo>
                  <a:lnTo>
                    <a:pt x="495" y="434"/>
                  </a:lnTo>
                  <a:lnTo>
                    <a:pt x="493" y="429"/>
                  </a:lnTo>
                  <a:lnTo>
                    <a:pt x="496" y="422"/>
                  </a:lnTo>
                  <a:lnTo>
                    <a:pt x="496" y="421"/>
                  </a:lnTo>
                  <a:lnTo>
                    <a:pt x="493" y="416"/>
                  </a:lnTo>
                  <a:lnTo>
                    <a:pt x="491" y="414"/>
                  </a:lnTo>
                  <a:lnTo>
                    <a:pt x="490" y="413"/>
                  </a:lnTo>
                  <a:lnTo>
                    <a:pt x="485" y="411"/>
                  </a:lnTo>
                  <a:lnTo>
                    <a:pt x="481" y="410"/>
                  </a:lnTo>
                  <a:lnTo>
                    <a:pt x="478" y="408"/>
                  </a:lnTo>
                  <a:lnTo>
                    <a:pt x="476" y="406"/>
                  </a:lnTo>
                  <a:lnTo>
                    <a:pt x="473" y="401"/>
                  </a:lnTo>
                  <a:lnTo>
                    <a:pt x="466" y="398"/>
                  </a:lnTo>
                  <a:lnTo>
                    <a:pt x="463" y="395"/>
                  </a:lnTo>
                  <a:lnTo>
                    <a:pt x="463" y="390"/>
                  </a:lnTo>
                  <a:lnTo>
                    <a:pt x="460" y="385"/>
                  </a:lnTo>
                  <a:lnTo>
                    <a:pt x="458" y="384"/>
                  </a:lnTo>
                  <a:lnTo>
                    <a:pt x="453" y="379"/>
                  </a:lnTo>
                  <a:lnTo>
                    <a:pt x="452" y="380"/>
                  </a:lnTo>
                  <a:lnTo>
                    <a:pt x="450" y="382"/>
                  </a:lnTo>
                  <a:lnTo>
                    <a:pt x="447" y="382"/>
                  </a:lnTo>
                  <a:lnTo>
                    <a:pt x="443" y="382"/>
                  </a:lnTo>
                  <a:lnTo>
                    <a:pt x="440" y="382"/>
                  </a:lnTo>
                  <a:lnTo>
                    <a:pt x="437" y="384"/>
                  </a:lnTo>
                  <a:lnTo>
                    <a:pt x="433" y="387"/>
                  </a:lnTo>
                  <a:lnTo>
                    <a:pt x="430" y="385"/>
                  </a:lnTo>
                  <a:lnTo>
                    <a:pt x="427" y="384"/>
                  </a:lnTo>
                  <a:lnTo>
                    <a:pt x="420" y="385"/>
                  </a:lnTo>
                  <a:lnTo>
                    <a:pt x="414" y="384"/>
                  </a:lnTo>
                  <a:lnTo>
                    <a:pt x="410" y="382"/>
                  </a:lnTo>
                  <a:lnTo>
                    <a:pt x="409" y="382"/>
                  </a:lnTo>
                  <a:lnTo>
                    <a:pt x="405" y="382"/>
                  </a:lnTo>
                  <a:lnTo>
                    <a:pt x="402" y="382"/>
                  </a:lnTo>
                  <a:lnTo>
                    <a:pt x="399" y="384"/>
                  </a:lnTo>
                  <a:lnTo>
                    <a:pt x="395" y="389"/>
                  </a:lnTo>
                  <a:lnTo>
                    <a:pt x="395" y="392"/>
                  </a:lnTo>
                  <a:lnTo>
                    <a:pt x="394" y="398"/>
                  </a:lnTo>
                  <a:lnTo>
                    <a:pt x="390" y="403"/>
                  </a:lnTo>
                  <a:lnTo>
                    <a:pt x="382" y="410"/>
                  </a:lnTo>
                  <a:lnTo>
                    <a:pt x="379" y="416"/>
                  </a:lnTo>
                  <a:lnTo>
                    <a:pt x="382" y="419"/>
                  </a:lnTo>
                  <a:lnTo>
                    <a:pt x="380" y="422"/>
                  </a:lnTo>
                  <a:lnTo>
                    <a:pt x="377" y="426"/>
                  </a:lnTo>
                  <a:lnTo>
                    <a:pt x="374" y="427"/>
                  </a:lnTo>
                  <a:lnTo>
                    <a:pt x="372" y="427"/>
                  </a:lnTo>
                  <a:lnTo>
                    <a:pt x="369" y="431"/>
                  </a:lnTo>
                  <a:lnTo>
                    <a:pt x="364" y="432"/>
                  </a:lnTo>
                  <a:lnTo>
                    <a:pt x="361" y="434"/>
                  </a:lnTo>
                  <a:lnTo>
                    <a:pt x="359" y="435"/>
                  </a:lnTo>
                  <a:lnTo>
                    <a:pt x="356" y="437"/>
                  </a:lnTo>
                  <a:lnTo>
                    <a:pt x="351" y="439"/>
                  </a:lnTo>
                  <a:lnTo>
                    <a:pt x="349" y="440"/>
                  </a:lnTo>
                  <a:lnTo>
                    <a:pt x="347" y="442"/>
                  </a:lnTo>
                  <a:lnTo>
                    <a:pt x="344" y="445"/>
                  </a:lnTo>
                  <a:lnTo>
                    <a:pt x="344" y="453"/>
                  </a:lnTo>
                  <a:lnTo>
                    <a:pt x="341" y="458"/>
                  </a:lnTo>
                  <a:lnTo>
                    <a:pt x="339" y="461"/>
                  </a:lnTo>
                  <a:lnTo>
                    <a:pt x="334" y="466"/>
                  </a:lnTo>
                  <a:lnTo>
                    <a:pt x="333" y="463"/>
                  </a:lnTo>
                  <a:lnTo>
                    <a:pt x="328" y="465"/>
                  </a:lnTo>
                  <a:lnTo>
                    <a:pt x="323" y="469"/>
                  </a:lnTo>
                  <a:lnTo>
                    <a:pt x="319" y="468"/>
                  </a:lnTo>
                  <a:lnTo>
                    <a:pt x="313" y="468"/>
                  </a:lnTo>
                  <a:lnTo>
                    <a:pt x="308" y="466"/>
                  </a:lnTo>
                  <a:lnTo>
                    <a:pt x="304" y="468"/>
                  </a:lnTo>
                  <a:lnTo>
                    <a:pt x="301" y="471"/>
                  </a:lnTo>
                  <a:lnTo>
                    <a:pt x="299" y="471"/>
                  </a:lnTo>
                  <a:lnTo>
                    <a:pt x="296" y="473"/>
                  </a:lnTo>
                  <a:lnTo>
                    <a:pt x="291" y="476"/>
                  </a:lnTo>
                  <a:lnTo>
                    <a:pt x="286" y="481"/>
                  </a:lnTo>
                  <a:lnTo>
                    <a:pt x="285" y="484"/>
                  </a:lnTo>
                  <a:lnTo>
                    <a:pt x="285" y="486"/>
                  </a:lnTo>
                  <a:lnTo>
                    <a:pt x="285" y="492"/>
                  </a:lnTo>
                  <a:lnTo>
                    <a:pt x="288" y="497"/>
                  </a:lnTo>
                  <a:lnTo>
                    <a:pt x="286" y="499"/>
                  </a:lnTo>
                  <a:lnTo>
                    <a:pt x="281" y="502"/>
                  </a:lnTo>
                  <a:lnTo>
                    <a:pt x="278" y="503"/>
                  </a:lnTo>
                  <a:lnTo>
                    <a:pt x="276" y="507"/>
                  </a:lnTo>
                  <a:lnTo>
                    <a:pt x="278" y="511"/>
                  </a:lnTo>
                  <a:lnTo>
                    <a:pt x="278" y="516"/>
                  </a:lnTo>
                  <a:lnTo>
                    <a:pt x="276" y="518"/>
                  </a:lnTo>
                  <a:lnTo>
                    <a:pt x="273" y="520"/>
                  </a:lnTo>
                  <a:lnTo>
                    <a:pt x="270" y="521"/>
                  </a:lnTo>
                  <a:lnTo>
                    <a:pt x="268" y="523"/>
                  </a:lnTo>
                  <a:lnTo>
                    <a:pt x="265" y="523"/>
                  </a:lnTo>
                  <a:lnTo>
                    <a:pt x="263" y="526"/>
                  </a:lnTo>
                  <a:lnTo>
                    <a:pt x="263" y="531"/>
                  </a:lnTo>
                  <a:lnTo>
                    <a:pt x="263" y="536"/>
                  </a:lnTo>
                  <a:lnTo>
                    <a:pt x="261" y="541"/>
                  </a:lnTo>
                  <a:lnTo>
                    <a:pt x="260" y="547"/>
                  </a:lnTo>
                  <a:lnTo>
                    <a:pt x="255" y="550"/>
                  </a:lnTo>
                  <a:lnTo>
                    <a:pt x="247" y="542"/>
                  </a:lnTo>
                  <a:lnTo>
                    <a:pt x="247" y="541"/>
                  </a:lnTo>
                  <a:lnTo>
                    <a:pt x="245" y="541"/>
                  </a:lnTo>
                  <a:lnTo>
                    <a:pt x="243" y="539"/>
                  </a:lnTo>
                  <a:lnTo>
                    <a:pt x="240" y="539"/>
                  </a:lnTo>
                  <a:lnTo>
                    <a:pt x="238" y="536"/>
                  </a:lnTo>
                  <a:lnTo>
                    <a:pt x="235" y="537"/>
                  </a:lnTo>
                  <a:lnTo>
                    <a:pt x="235" y="542"/>
                  </a:lnTo>
                  <a:lnTo>
                    <a:pt x="232" y="545"/>
                  </a:lnTo>
                  <a:lnTo>
                    <a:pt x="230" y="544"/>
                  </a:lnTo>
                  <a:lnTo>
                    <a:pt x="228" y="542"/>
                  </a:lnTo>
                  <a:lnTo>
                    <a:pt x="228" y="539"/>
                  </a:lnTo>
                  <a:lnTo>
                    <a:pt x="228" y="536"/>
                  </a:lnTo>
                  <a:lnTo>
                    <a:pt x="228" y="534"/>
                  </a:lnTo>
                  <a:lnTo>
                    <a:pt x="223" y="533"/>
                  </a:lnTo>
                  <a:lnTo>
                    <a:pt x="222" y="529"/>
                  </a:lnTo>
                  <a:lnTo>
                    <a:pt x="220" y="528"/>
                  </a:lnTo>
                  <a:lnTo>
                    <a:pt x="220" y="526"/>
                  </a:lnTo>
                  <a:lnTo>
                    <a:pt x="222" y="523"/>
                  </a:lnTo>
                  <a:lnTo>
                    <a:pt x="223" y="521"/>
                  </a:lnTo>
                  <a:lnTo>
                    <a:pt x="223" y="518"/>
                  </a:lnTo>
                  <a:lnTo>
                    <a:pt x="223" y="513"/>
                  </a:lnTo>
                  <a:lnTo>
                    <a:pt x="223" y="511"/>
                  </a:lnTo>
                  <a:lnTo>
                    <a:pt x="223" y="510"/>
                  </a:lnTo>
                  <a:lnTo>
                    <a:pt x="222" y="508"/>
                  </a:lnTo>
                  <a:lnTo>
                    <a:pt x="222" y="505"/>
                  </a:lnTo>
                  <a:lnTo>
                    <a:pt x="223" y="502"/>
                  </a:lnTo>
                  <a:lnTo>
                    <a:pt x="223" y="499"/>
                  </a:lnTo>
                  <a:lnTo>
                    <a:pt x="223" y="497"/>
                  </a:lnTo>
                  <a:lnTo>
                    <a:pt x="222" y="497"/>
                  </a:lnTo>
                  <a:lnTo>
                    <a:pt x="220" y="497"/>
                  </a:lnTo>
                  <a:lnTo>
                    <a:pt x="218" y="494"/>
                  </a:lnTo>
                  <a:lnTo>
                    <a:pt x="220" y="490"/>
                  </a:lnTo>
                  <a:lnTo>
                    <a:pt x="220" y="489"/>
                  </a:lnTo>
                  <a:lnTo>
                    <a:pt x="222" y="487"/>
                  </a:lnTo>
                  <a:lnTo>
                    <a:pt x="222" y="484"/>
                  </a:lnTo>
                  <a:lnTo>
                    <a:pt x="220" y="482"/>
                  </a:lnTo>
                  <a:lnTo>
                    <a:pt x="220" y="478"/>
                  </a:lnTo>
                  <a:lnTo>
                    <a:pt x="220" y="476"/>
                  </a:lnTo>
                  <a:lnTo>
                    <a:pt x="218" y="471"/>
                  </a:lnTo>
                  <a:lnTo>
                    <a:pt x="218" y="469"/>
                  </a:lnTo>
                  <a:lnTo>
                    <a:pt x="218" y="468"/>
                  </a:lnTo>
                  <a:lnTo>
                    <a:pt x="217" y="463"/>
                  </a:lnTo>
                  <a:lnTo>
                    <a:pt x="212" y="461"/>
                  </a:lnTo>
                  <a:lnTo>
                    <a:pt x="205" y="460"/>
                  </a:lnTo>
                  <a:lnTo>
                    <a:pt x="205" y="455"/>
                  </a:lnTo>
                  <a:lnTo>
                    <a:pt x="208" y="453"/>
                  </a:lnTo>
                  <a:lnTo>
                    <a:pt x="213" y="450"/>
                  </a:lnTo>
                  <a:lnTo>
                    <a:pt x="217" y="447"/>
                  </a:lnTo>
                  <a:lnTo>
                    <a:pt x="217" y="444"/>
                  </a:lnTo>
                  <a:lnTo>
                    <a:pt x="215" y="442"/>
                  </a:lnTo>
                  <a:lnTo>
                    <a:pt x="210" y="440"/>
                  </a:lnTo>
                  <a:lnTo>
                    <a:pt x="208" y="440"/>
                  </a:lnTo>
                  <a:lnTo>
                    <a:pt x="205" y="437"/>
                  </a:lnTo>
                  <a:lnTo>
                    <a:pt x="205" y="435"/>
                  </a:lnTo>
                  <a:lnTo>
                    <a:pt x="207" y="434"/>
                  </a:lnTo>
                  <a:lnTo>
                    <a:pt x="208" y="429"/>
                  </a:lnTo>
                  <a:lnTo>
                    <a:pt x="207" y="426"/>
                  </a:lnTo>
                  <a:lnTo>
                    <a:pt x="207" y="422"/>
                  </a:lnTo>
                  <a:lnTo>
                    <a:pt x="204" y="418"/>
                  </a:lnTo>
                  <a:lnTo>
                    <a:pt x="204" y="416"/>
                  </a:lnTo>
                  <a:lnTo>
                    <a:pt x="204" y="411"/>
                  </a:lnTo>
                  <a:lnTo>
                    <a:pt x="208" y="408"/>
                  </a:lnTo>
                  <a:lnTo>
                    <a:pt x="205" y="405"/>
                  </a:lnTo>
                  <a:lnTo>
                    <a:pt x="200" y="405"/>
                  </a:lnTo>
                  <a:lnTo>
                    <a:pt x="195" y="403"/>
                  </a:lnTo>
                  <a:lnTo>
                    <a:pt x="194" y="398"/>
                  </a:lnTo>
                  <a:lnTo>
                    <a:pt x="189" y="397"/>
                  </a:lnTo>
                  <a:lnTo>
                    <a:pt x="189" y="392"/>
                  </a:lnTo>
                  <a:lnTo>
                    <a:pt x="190" y="387"/>
                  </a:lnTo>
                  <a:lnTo>
                    <a:pt x="190" y="380"/>
                  </a:lnTo>
                  <a:lnTo>
                    <a:pt x="190" y="379"/>
                  </a:lnTo>
                  <a:lnTo>
                    <a:pt x="195" y="364"/>
                  </a:lnTo>
                  <a:lnTo>
                    <a:pt x="197" y="361"/>
                  </a:lnTo>
                  <a:lnTo>
                    <a:pt x="199" y="356"/>
                  </a:lnTo>
                  <a:lnTo>
                    <a:pt x="204" y="351"/>
                  </a:lnTo>
                  <a:lnTo>
                    <a:pt x="208" y="348"/>
                  </a:lnTo>
                  <a:lnTo>
                    <a:pt x="208" y="346"/>
                  </a:lnTo>
                  <a:lnTo>
                    <a:pt x="207" y="342"/>
                  </a:lnTo>
                  <a:lnTo>
                    <a:pt x="204" y="338"/>
                  </a:lnTo>
                  <a:lnTo>
                    <a:pt x="202" y="337"/>
                  </a:lnTo>
                  <a:lnTo>
                    <a:pt x="202" y="333"/>
                  </a:lnTo>
                  <a:lnTo>
                    <a:pt x="202" y="330"/>
                  </a:lnTo>
                  <a:lnTo>
                    <a:pt x="200" y="325"/>
                  </a:lnTo>
                  <a:lnTo>
                    <a:pt x="194" y="324"/>
                  </a:lnTo>
                  <a:lnTo>
                    <a:pt x="190" y="321"/>
                  </a:lnTo>
                  <a:lnTo>
                    <a:pt x="185" y="321"/>
                  </a:lnTo>
                  <a:lnTo>
                    <a:pt x="184" y="316"/>
                  </a:lnTo>
                  <a:lnTo>
                    <a:pt x="180" y="308"/>
                  </a:lnTo>
                  <a:lnTo>
                    <a:pt x="175" y="301"/>
                  </a:lnTo>
                  <a:lnTo>
                    <a:pt x="174" y="300"/>
                  </a:lnTo>
                  <a:lnTo>
                    <a:pt x="167" y="296"/>
                  </a:lnTo>
                  <a:lnTo>
                    <a:pt x="164" y="290"/>
                  </a:lnTo>
                  <a:lnTo>
                    <a:pt x="164" y="288"/>
                  </a:lnTo>
                  <a:lnTo>
                    <a:pt x="161" y="282"/>
                  </a:lnTo>
                  <a:lnTo>
                    <a:pt x="159" y="278"/>
                  </a:lnTo>
                  <a:lnTo>
                    <a:pt x="154" y="272"/>
                  </a:lnTo>
                  <a:lnTo>
                    <a:pt x="152" y="269"/>
                  </a:lnTo>
                  <a:lnTo>
                    <a:pt x="149" y="264"/>
                  </a:lnTo>
                  <a:lnTo>
                    <a:pt x="146" y="259"/>
                  </a:lnTo>
                  <a:lnTo>
                    <a:pt x="142" y="256"/>
                  </a:lnTo>
                  <a:lnTo>
                    <a:pt x="142" y="253"/>
                  </a:lnTo>
                  <a:lnTo>
                    <a:pt x="144" y="249"/>
                  </a:lnTo>
                  <a:lnTo>
                    <a:pt x="141" y="246"/>
                  </a:lnTo>
                  <a:lnTo>
                    <a:pt x="139" y="248"/>
                  </a:lnTo>
                  <a:lnTo>
                    <a:pt x="136" y="248"/>
                  </a:lnTo>
                  <a:lnTo>
                    <a:pt x="132" y="248"/>
                  </a:lnTo>
                  <a:lnTo>
                    <a:pt x="131" y="244"/>
                  </a:lnTo>
                  <a:lnTo>
                    <a:pt x="131" y="240"/>
                  </a:lnTo>
                  <a:lnTo>
                    <a:pt x="131" y="238"/>
                  </a:lnTo>
                  <a:lnTo>
                    <a:pt x="131" y="236"/>
                  </a:lnTo>
                  <a:lnTo>
                    <a:pt x="131" y="233"/>
                  </a:lnTo>
                  <a:lnTo>
                    <a:pt x="129" y="232"/>
                  </a:lnTo>
                  <a:lnTo>
                    <a:pt x="126" y="233"/>
                  </a:lnTo>
                  <a:lnTo>
                    <a:pt x="122" y="233"/>
                  </a:lnTo>
                  <a:lnTo>
                    <a:pt x="121" y="232"/>
                  </a:lnTo>
                  <a:lnTo>
                    <a:pt x="121" y="230"/>
                  </a:lnTo>
                  <a:lnTo>
                    <a:pt x="121" y="225"/>
                  </a:lnTo>
                  <a:lnTo>
                    <a:pt x="118" y="223"/>
                  </a:lnTo>
                  <a:lnTo>
                    <a:pt x="116" y="219"/>
                  </a:lnTo>
                  <a:lnTo>
                    <a:pt x="119" y="217"/>
                  </a:lnTo>
                  <a:lnTo>
                    <a:pt x="122" y="219"/>
                  </a:lnTo>
                  <a:lnTo>
                    <a:pt x="124" y="222"/>
                  </a:lnTo>
                  <a:lnTo>
                    <a:pt x="127" y="225"/>
                  </a:lnTo>
                  <a:lnTo>
                    <a:pt x="132" y="223"/>
                  </a:lnTo>
                  <a:lnTo>
                    <a:pt x="131" y="220"/>
                  </a:lnTo>
                  <a:lnTo>
                    <a:pt x="129" y="219"/>
                  </a:lnTo>
                  <a:lnTo>
                    <a:pt x="129" y="217"/>
                  </a:lnTo>
                  <a:lnTo>
                    <a:pt x="127" y="215"/>
                  </a:lnTo>
                  <a:lnTo>
                    <a:pt x="127" y="214"/>
                  </a:lnTo>
                  <a:lnTo>
                    <a:pt x="127" y="211"/>
                  </a:lnTo>
                  <a:lnTo>
                    <a:pt x="129" y="209"/>
                  </a:lnTo>
                  <a:lnTo>
                    <a:pt x="131" y="207"/>
                  </a:lnTo>
                  <a:lnTo>
                    <a:pt x="131" y="204"/>
                  </a:lnTo>
                  <a:lnTo>
                    <a:pt x="131" y="202"/>
                  </a:lnTo>
                  <a:lnTo>
                    <a:pt x="131" y="198"/>
                  </a:lnTo>
                  <a:lnTo>
                    <a:pt x="129" y="194"/>
                  </a:lnTo>
                  <a:lnTo>
                    <a:pt x="129" y="193"/>
                  </a:lnTo>
                  <a:lnTo>
                    <a:pt x="129" y="191"/>
                  </a:lnTo>
                  <a:lnTo>
                    <a:pt x="129" y="188"/>
                  </a:lnTo>
                  <a:lnTo>
                    <a:pt x="126" y="186"/>
                  </a:lnTo>
                  <a:lnTo>
                    <a:pt x="124" y="189"/>
                  </a:lnTo>
                  <a:lnTo>
                    <a:pt x="122" y="189"/>
                  </a:lnTo>
                  <a:lnTo>
                    <a:pt x="121" y="188"/>
                  </a:lnTo>
                  <a:lnTo>
                    <a:pt x="121" y="186"/>
                  </a:lnTo>
                  <a:lnTo>
                    <a:pt x="121" y="181"/>
                  </a:lnTo>
                  <a:lnTo>
                    <a:pt x="122" y="180"/>
                  </a:lnTo>
                  <a:lnTo>
                    <a:pt x="121" y="180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14" y="177"/>
                  </a:lnTo>
                  <a:lnTo>
                    <a:pt x="116" y="177"/>
                  </a:lnTo>
                  <a:lnTo>
                    <a:pt x="116" y="173"/>
                  </a:lnTo>
                  <a:lnTo>
                    <a:pt x="114" y="172"/>
                  </a:lnTo>
                  <a:lnTo>
                    <a:pt x="114" y="168"/>
                  </a:lnTo>
                  <a:lnTo>
                    <a:pt x="118" y="165"/>
                  </a:lnTo>
                  <a:lnTo>
                    <a:pt x="118" y="164"/>
                  </a:lnTo>
                  <a:lnTo>
                    <a:pt x="118" y="160"/>
                  </a:lnTo>
                  <a:lnTo>
                    <a:pt x="116" y="157"/>
                  </a:lnTo>
                  <a:lnTo>
                    <a:pt x="116" y="155"/>
                  </a:lnTo>
                  <a:lnTo>
                    <a:pt x="116" y="154"/>
                  </a:lnTo>
                  <a:lnTo>
                    <a:pt x="114" y="152"/>
                  </a:lnTo>
                  <a:lnTo>
                    <a:pt x="111" y="152"/>
                  </a:lnTo>
                  <a:lnTo>
                    <a:pt x="108" y="154"/>
                  </a:lnTo>
                  <a:lnTo>
                    <a:pt x="106" y="152"/>
                  </a:lnTo>
                  <a:lnTo>
                    <a:pt x="106" y="151"/>
                  </a:lnTo>
                  <a:lnTo>
                    <a:pt x="104" y="149"/>
                  </a:lnTo>
                  <a:lnTo>
                    <a:pt x="101" y="149"/>
                  </a:lnTo>
                  <a:lnTo>
                    <a:pt x="96" y="151"/>
                  </a:lnTo>
                  <a:lnTo>
                    <a:pt x="94" y="149"/>
                  </a:lnTo>
                  <a:lnTo>
                    <a:pt x="91" y="147"/>
                  </a:lnTo>
                  <a:lnTo>
                    <a:pt x="88" y="146"/>
                  </a:lnTo>
                  <a:lnTo>
                    <a:pt x="84" y="146"/>
                  </a:lnTo>
                  <a:lnTo>
                    <a:pt x="81" y="147"/>
                  </a:lnTo>
                  <a:lnTo>
                    <a:pt x="76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1" y="141"/>
                  </a:lnTo>
                  <a:lnTo>
                    <a:pt x="70" y="139"/>
                  </a:lnTo>
                  <a:lnTo>
                    <a:pt x="66" y="139"/>
                  </a:lnTo>
                  <a:lnTo>
                    <a:pt x="66" y="138"/>
                  </a:lnTo>
                  <a:lnTo>
                    <a:pt x="65" y="133"/>
                  </a:lnTo>
                  <a:lnTo>
                    <a:pt x="63" y="133"/>
                  </a:lnTo>
                  <a:lnTo>
                    <a:pt x="58" y="133"/>
                  </a:lnTo>
                  <a:lnTo>
                    <a:pt x="53" y="138"/>
                  </a:lnTo>
                  <a:lnTo>
                    <a:pt x="51" y="136"/>
                  </a:lnTo>
                  <a:lnTo>
                    <a:pt x="50" y="134"/>
                  </a:lnTo>
                  <a:lnTo>
                    <a:pt x="51" y="131"/>
                  </a:lnTo>
                  <a:lnTo>
                    <a:pt x="53" y="126"/>
                  </a:lnTo>
                  <a:lnTo>
                    <a:pt x="56" y="122"/>
                  </a:lnTo>
                  <a:lnTo>
                    <a:pt x="56" y="120"/>
                  </a:lnTo>
                  <a:lnTo>
                    <a:pt x="56" y="115"/>
                  </a:lnTo>
                  <a:lnTo>
                    <a:pt x="55" y="113"/>
                  </a:lnTo>
                  <a:lnTo>
                    <a:pt x="56" y="109"/>
                  </a:lnTo>
                  <a:lnTo>
                    <a:pt x="58" y="105"/>
                  </a:lnTo>
                  <a:lnTo>
                    <a:pt x="58" y="102"/>
                  </a:lnTo>
                  <a:lnTo>
                    <a:pt x="56" y="99"/>
                  </a:lnTo>
                  <a:lnTo>
                    <a:pt x="55" y="97"/>
                  </a:lnTo>
                  <a:lnTo>
                    <a:pt x="53" y="96"/>
                  </a:lnTo>
                  <a:lnTo>
                    <a:pt x="53" y="94"/>
                  </a:lnTo>
                  <a:lnTo>
                    <a:pt x="55" y="89"/>
                  </a:lnTo>
                  <a:lnTo>
                    <a:pt x="55" y="88"/>
                  </a:lnTo>
                  <a:lnTo>
                    <a:pt x="53" y="84"/>
                  </a:lnTo>
                  <a:lnTo>
                    <a:pt x="53" y="79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5" y="78"/>
                  </a:lnTo>
                  <a:lnTo>
                    <a:pt x="43" y="79"/>
                  </a:lnTo>
                  <a:lnTo>
                    <a:pt x="40" y="86"/>
                  </a:lnTo>
                  <a:lnTo>
                    <a:pt x="38" y="88"/>
                  </a:lnTo>
                  <a:lnTo>
                    <a:pt x="35" y="88"/>
                  </a:lnTo>
                  <a:lnTo>
                    <a:pt x="33" y="86"/>
                  </a:lnTo>
                  <a:lnTo>
                    <a:pt x="35" y="81"/>
                  </a:lnTo>
                  <a:lnTo>
                    <a:pt x="36" y="76"/>
                  </a:lnTo>
                  <a:lnTo>
                    <a:pt x="36" y="75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41" y="68"/>
                  </a:lnTo>
                  <a:lnTo>
                    <a:pt x="41" y="65"/>
                  </a:lnTo>
                  <a:lnTo>
                    <a:pt x="40" y="62"/>
                  </a:lnTo>
                  <a:lnTo>
                    <a:pt x="38" y="60"/>
                  </a:lnTo>
                  <a:lnTo>
                    <a:pt x="33" y="62"/>
                  </a:lnTo>
                  <a:lnTo>
                    <a:pt x="30" y="65"/>
                  </a:lnTo>
                  <a:lnTo>
                    <a:pt x="28" y="63"/>
                  </a:lnTo>
                  <a:lnTo>
                    <a:pt x="25" y="58"/>
                  </a:lnTo>
                  <a:lnTo>
                    <a:pt x="22" y="58"/>
                  </a:lnTo>
                  <a:lnTo>
                    <a:pt x="18" y="58"/>
                  </a:lnTo>
                  <a:lnTo>
                    <a:pt x="17" y="58"/>
                  </a:lnTo>
                  <a:lnTo>
                    <a:pt x="12" y="60"/>
                  </a:lnTo>
                  <a:lnTo>
                    <a:pt x="10" y="60"/>
                  </a:lnTo>
                  <a:lnTo>
                    <a:pt x="8" y="58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3" y="54"/>
                  </a:lnTo>
                  <a:lnTo>
                    <a:pt x="12" y="50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7" y="45"/>
                  </a:lnTo>
                  <a:lnTo>
                    <a:pt x="2" y="45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3" y="37"/>
                  </a:lnTo>
                  <a:lnTo>
                    <a:pt x="5" y="34"/>
                  </a:lnTo>
                  <a:lnTo>
                    <a:pt x="5" y="31"/>
                  </a:lnTo>
                  <a:lnTo>
                    <a:pt x="3" y="28"/>
                  </a:lnTo>
                  <a:lnTo>
                    <a:pt x="2" y="26"/>
                  </a:lnTo>
                  <a:lnTo>
                    <a:pt x="0" y="21"/>
                  </a:lnTo>
                  <a:lnTo>
                    <a:pt x="2" y="20"/>
                  </a:lnTo>
                  <a:lnTo>
                    <a:pt x="5" y="18"/>
                  </a:lnTo>
                  <a:lnTo>
                    <a:pt x="8" y="21"/>
                  </a:lnTo>
                  <a:lnTo>
                    <a:pt x="10" y="23"/>
                  </a:lnTo>
                  <a:lnTo>
                    <a:pt x="17" y="24"/>
                  </a:lnTo>
                  <a:lnTo>
                    <a:pt x="18" y="21"/>
                  </a:lnTo>
                  <a:lnTo>
                    <a:pt x="18" y="20"/>
                  </a:lnTo>
                  <a:lnTo>
                    <a:pt x="15" y="11"/>
                  </a:lnTo>
                  <a:lnTo>
                    <a:pt x="18" y="5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5" y="0"/>
                  </a:lnTo>
                </a:path>
              </a:pathLst>
            </a:custGeom>
            <a:noFill/>
            <a:ln w="3175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33" name="Freeform 334"/>
            <p:cNvSpPr>
              <a:spLocks/>
            </p:cNvSpPr>
            <p:nvPr/>
          </p:nvSpPr>
          <p:spPr bwMode="auto">
            <a:xfrm>
              <a:off x="1062038" y="3394870"/>
              <a:ext cx="747713" cy="1658938"/>
            </a:xfrm>
            <a:custGeom>
              <a:avLst/>
              <a:gdLst>
                <a:gd name="T0" fmla="*/ 837 w 942"/>
                <a:gd name="T1" fmla="*/ 57 h 2089"/>
                <a:gd name="T2" fmla="*/ 878 w 942"/>
                <a:gd name="T3" fmla="*/ 97 h 2089"/>
                <a:gd name="T4" fmla="*/ 880 w 942"/>
                <a:gd name="T5" fmla="*/ 125 h 2089"/>
                <a:gd name="T6" fmla="*/ 939 w 942"/>
                <a:gd name="T7" fmla="*/ 186 h 2089"/>
                <a:gd name="T8" fmla="*/ 916 w 942"/>
                <a:gd name="T9" fmla="*/ 225 h 2089"/>
                <a:gd name="T10" fmla="*/ 837 w 942"/>
                <a:gd name="T11" fmla="*/ 245 h 2089"/>
                <a:gd name="T12" fmla="*/ 833 w 942"/>
                <a:gd name="T13" fmla="*/ 306 h 2089"/>
                <a:gd name="T14" fmla="*/ 780 w 942"/>
                <a:gd name="T15" fmla="*/ 306 h 2089"/>
                <a:gd name="T16" fmla="*/ 732 w 942"/>
                <a:gd name="T17" fmla="*/ 348 h 2089"/>
                <a:gd name="T18" fmla="*/ 732 w 942"/>
                <a:gd name="T19" fmla="*/ 407 h 2089"/>
                <a:gd name="T20" fmla="*/ 706 w 942"/>
                <a:gd name="T21" fmla="*/ 449 h 2089"/>
                <a:gd name="T22" fmla="*/ 681 w 942"/>
                <a:gd name="T23" fmla="*/ 475 h 2089"/>
                <a:gd name="T24" fmla="*/ 683 w 942"/>
                <a:gd name="T25" fmla="*/ 530 h 2089"/>
                <a:gd name="T26" fmla="*/ 689 w 942"/>
                <a:gd name="T27" fmla="*/ 568 h 2089"/>
                <a:gd name="T28" fmla="*/ 666 w 942"/>
                <a:gd name="T29" fmla="*/ 612 h 2089"/>
                <a:gd name="T30" fmla="*/ 618 w 942"/>
                <a:gd name="T31" fmla="*/ 607 h 2089"/>
                <a:gd name="T32" fmla="*/ 600 w 942"/>
                <a:gd name="T33" fmla="*/ 635 h 2089"/>
                <a:gd name="T34" fmla="*/ 567 w 942"/>
                <a:gd name="T35" fmla="*/ 649 h 2089"/>
                <a:gd name="T36" fmla="*/ 547 w 942"/>
                <a:gd name="T37" fmla="*/ 670 h 2089"/>
                <a:gd name="T38" fmla="*/ 519 w 942"/>
                <a:gd name="T39" fmla="*/ 675 h 2089"/>
                <a:gd name="T40" fmla="*/ 464 w 942"/>
                <a:gd name="T41" fmla="*/ 670 h 2089"/>
                <a:gd name="T42" fmla="*/ 430 w 942"/>
                <a:gd name="T43" fmla="*/ 674 h 2089"/>
                <a:gd name="T44" fmla="*/ 398 w 942"/>
                <a:gd name="T45" fmla="*/ 675 h 2089"/>
                <a:gd name="T46" fmla="*/ 418 w 942"/>
                <a:gd name="T47" fmla="*/ 704 h 2089"/>
                <a:gd name="T48" fmla="*/ 443 w 942"/>
                <a:gd name="T49" fmla="*/ 775 h 2089"/>
                <a:gd name="T50" fmla="*/ 468 w 942"/>
                <a:gd name="T51" fmla="*/ 835 h 2089"/>
                <a:gd name="T52" fmla="*/ 461 w 942"/>
                <a:gd name="T53" fmla="*/ 897 h 2089"/>
                <a:gd name="T54" fmla="*/ 499 w 942"/>
                <a:gd name="T55" fmla="*/ 968 h 2089"/>
                <a:gd name="T56" fmla="*/ 494 w 942"/>
                <a:gd name="T57" fmla="*/ 1030 h 2089"/>
                <a:gd name="T58" fmla="*/ 466 w 942"/>
                <a:gd name="T59" fmla="*/ 1044 h 2089"/>
                <a:gd name="T60" fmla="*/ 526 w 942"/>
                <a:gd name="T61" fmla="*/ 1085 h 2089"/>
                <a:gd name="T62" fmla="*/ 506 w 942"/>
                <a:gd name="T63" fmla="*/ 1154 h 2089"/>
                <a:gd name="T64" fmla="*/ 493 w 942"/>
                <a:gd name="T65" fmla="*/ 1240 h 2089"/>
                <a:gd name="T66" fmla="*/ 516 w 942"/>
                <a:gd name="T67" fmla="*/ 1279 h 2089"/>
                <a:gd name="T68" fmla="*/ 506 w 942"/>
                <a:gd name="T69" fmla="*/ 1322 h 2089"/>
                <a:gd name="T70" fmla="*/ 514 w 942"/>
                <a:gd name="T71" fmla="*/ 1371 h 2089"/>
                <a:gd name="T72" fmla="*/ 554 w 942"/>
                <a:gd name="T73" fmla="*/ 1408 h 2089"/>
                <a:gd name="T74" fmla="*/ 555 w 942"/>
                <a:gd name="T75" fmla="*/ 1476 h 2089"/>
                <a:gd name="T76" fmla="*/ 544 w 942"/>
                <a:gd name="T77" fmla="*/ 1536 h 2089"/>
                <a:gd name="T78" fmla="*/ 534 w 942"/>
                <a:gd name="T79" fmla="*/ 1578 h 2089"/>
                <a:gd name="T80" fmla="*/ 514 w 942"/>
                <a:gd name="T81" fmla="*/ 1636 h 2089"/>
                <a:gd name="T82" fmla="*/ 488 w 942"/>
                <a:gd name="T83" fmla="*/ 1665 h 2089"/>
                <a:gd name="T84" fmla="*/ 469 w 942"/>
                <a:gd name="T85" fmla="*/ 1699 h 2089"/>
                <a:gd name="T86" fmla="*/ 494 w 942"/>
                <a:gd name="T87" fmla="*/ 1742 h 2089"/>
                <a:gd name="T88" fmla="*/ 479 w 942"/>
                <a:gd name="T89" fmla="*/ 1784 h 2089"/>
                <a:gd name="T90" fmla="*/ 481 w 942"/>
                <a:gd name="T91" fmla="*/ 1829 h 2089"/>
                <a:gd name="T92" fmla="*/ 471 w 942"/>
                <a:gd name="T93" fmla="*/ 1869 h 2089"/>
                <a:gd name="T94" fmla="*/ 453 w 942"/>
                <a:gd name="T95" fmla="*/ 1913 h 2089"/>
                <a:gd name="T96" fmla="*/ 450 w 942"/>
                <a:gd name="T97" fmla="*/ 1965 h 2089"/>
                <a:gd name="T98" fmla="*/ 425 w 942"/>
                <a:gd name="T99" fmla="*/ 2020 h 2089"/>
                <a:gd name="T100" fmla="*/ 420 w 942"/>
                <a:gd name="T101" fmla="*/ 2064 h 2089"/>
                <a:gd name="T102" fmla="*/ 397 w 942"/>
                <a:gd name="T103" fmla="*/ 2089 h 2089"/>
                <a:gd name="T104" fmla="*/ 349 w 942"/>
                <a:gd name="T105" fmla="*/ 2017 h 2089"/>
                <a:gd name="T106" fmla="*/ 284 w 942"/>
                <a:gd name="T107" fmla="*/ 1984 h 2089"/>
                <a:gd name="T108" fmla="*/ 223 w 942"/>
                <a:gd name="T109" fmla="*/ 1903 h 2089"/>
                <a:gd name="T110" fmla="*/ 145 w 942"/>
                <a:gd name="T111" fmla="*/ 1795 h 2089"/>
                <a:gd name="T112" fmla="*/ 114 w 942"/>
                <a:gd name="T113" fmla="*/ 1758 h 2089"/>
                <a:gd name="T114" fmla="*/ 102 w 942"/>
                <a:gd name="T115" fmla="*/ 1735 h 2089"/>
                <a:gd name="T116" fmla="*/ 41 w 942"/>
                <a:gd name="T117" fmla="*/ 1632 h 20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42" h="2089">
                  <a:moveTo>
                    <a:pt x="817" y="0"/>
                  </a:moveTo>
                  <a:lnTo>
                    <a:pt x="823" y="8"/>
                  </a:lnTo>
                  <a:lnTo>
                    <a:pt x="833" y="15"/>
                  </a:lnTo>
                  <a:lnTo>
                    <a:pt x="833" y="18"/>
                  </a:lnTo>
                  <a:lnTo>
                    <a:pt x="833" y="26"/>
                  </a:lnTo>
                  <a:lnTo>
                    <a:pt x="832" y="34"/>
                  </a:lnTo>
                  <a:lnTo>
                    <a:pt x="833" y="47"/>
                  </a:lnTo>
                  <a:lnTo>
                    <a:pt x="835" y="51"/>
                  </a:lnTo>
                  <a:lnTo>
                    <a:pt x="837" y="52"/>
                  </a:lnTo>
                  <a:lnTo>
                    <a:pt x="837" y="57"/>
                  </a:lnTo>
                  <a:lnTo>
                    <a:pt x="837" y="65"/>
                  </a:lnTo>
                  <a:lnTo>
                    <a:pt x="837" y="73"/>
                  </a:lnTo>
                  <a:lnTo>
                    <a:pt x="840" y="78"/>
                  </a:lnTo>
                  <a:lnTo>
                    <a:pt x="845" y="81"/>
                  </a:lnTo>
                  <a:lnTo>
                    <a:pt x="853" y="83"/>
                  </a:lnTo>
                  <a:lnTo>
                    <a:pt x="860" y="83"/>
                  </a:lnTo>
                  <a:lnTo>
                    <a:pt x="865" y="86"/>
                  </a:lnTo>
                  <a:lnTo>
                    <a:pt x="871" y="89"/>
                  </a:lnTo>
                  <a:lnTo>
                    <a:pt x="881" y="93"/>
                  </a:lnTo>
                  <a:lnTo>
                    <a:pt x="878" y="97"/>
                  </a:lnTo>
                  <a:lnTo>
                    <a:pt x="873" y="99"/>
                  </a:lnTo>
                  <a:lnTo>
                    <a:pt x="866" y="99"/>
                  </a:lnTo>
                  <a:lnTo>
                    <a:pt x="863" y="102"/>
                  </a:lnTo>
                  <a:lnTo>
                    <a:pt x="860" y="106"/>
                  </a:lnTo>
                  <a:lnTo>
                    <a:pt x="848" y="107"/>
                  </a:lnTo>
                  <a:lnTo>
                    <a:pt x="848" y="112"/>
                  </a:lnTo>
                  <a:lnTo>
                    <a:pt x="853" y="115"/>
                  </a:lnTo>
                  <a:lnTo>
                    <a:pt x="865" y="117"/>
                  </a:lnTo>
                  <a:lnTo>
                    <a:pt x="871" y="120"/>
                  </a:lnTo>
                  <a:lnTo>
                    <a:pt x="880" y="125"/>
                  </a:lnTo>
                  <a:lnTo>
                    <a:pt x="883" y="125"/>
                  </a:lnTo>
                  <a:lnTo>
                    <a:pt x="891" y="127"/>
                  </a:lnTo>
                  <a:lnTo>
                    <a:pt x="901" y="125"/>
                  </a:lnTo>
                  <a:lnTo>
                    <a:pt x="914" y="125"/>
                  </a:lnTo>
                  <a:lnTo>
                    <a:pt x="921" y="140"/>
                  </a:lnTo>
                  <a:lnTo>
                    <a:pt x="921" y="159"/>
                  </a:lnTo>
                  <a:lnTo>
                    <a:pt x="921" y="170"/>
                  </a:lnTo>
                  <a:lnTo>
                    <a:pt x="926" y="182"/>
                  </a:lnTo>
                  <a:lnTo>
                    <a:pt x="933" y="186"/>
                  </a:lnTo>
                  <a:lnTo>
                    <a:pt x="939" y="186"/>
                  </a:lnTo>
                  <a:lnTo>
                    <a:pt x="942" y="193"/>
                  </a:lnTo>
                  <a:lnTo>
                    <a:pt x="941" y="198"/>
                  </a:lnTo>
                  <a:lnTo>
                    <a:pt x="942" y="199"/>
                  </a:lnTo>
                  <a:lnTo>
                    <a:pt x="938" y="203"/>
                  </a:lnTo>
                  <a:lnTo>
                    <a:pt x="931" y="204"/>
                  </a:lnTo>
                  <a:lnTo>
                    <a:pt x="928" y="208"/>
                  </a:lnTo>
                  <a:lnTo>
                    <a:pt x="924" y="209"/>
                  </a:lnTo>
                  <a:lnTo>
                    <a:pt x="923" y="211"/>
                  </a:lnTo>
                  <a:lnTo>
                    <a:pt x="919" y="214"/>
                  </a:lnTo>
                  <a:lnTo>
                    <a:pt x="916" y="225"/>
                  </a:lnTo>
                  <a:lnTo>
                    <a:pt x="911" y="229"/>
                  </a:lnTo>
                  <a:lnTo>
                    <a:pt x="908" y="230"/>
                  </a:lnTo>
                  <a:lnTo>
                    <a:pt x="901" y="230"/>
                  </a:lnTo>
                  <a:lnTo>
                    <a:pt x="895" y="227"/>
                  </a:lnTo>
                  <a:lnTo>
                    <a:pt x="881" y="230"/>
                  </a:lnTo>
                  <a:lnTo>
                    <a:pt x="871" y="235"/>
                  </a:lnTo>
                  <a:lnTo>
                    <a:pt x="863" y="238"/>
                  </a:lnTo>
                  <a:lnTo>
                    <a:pt x="853" y="243"/>
                  </a:lnTo>
                  <a:lnTo>
                    <a:pt x="847" y="243"/>
                  </a:lnTo>
                  <a:lnTo>
                    <a:pt x="837" y="245"/>
                  </a:lnTo>
                  <a:lnTo>
                    <a:pt x="827" y="251"/>
                  </a:lnTo>
                  <a:lnTo>
                    <a:pt x="823" y="263"/>
                  </a:lnTo>
                  <a:lnTo>
                    <a:pt x="820" y="271"/>
                  </a:lnTo>
                  <a:lnTo>
                    <a:pt x="823" y="277"/>
                  </a:lnTo>
                  <a:lnTo>
                    <a:pt x="825" y="280"/>
                  </a:lnTo>
                  <a:lnTo>
                    <a:pt x="830" y="285"/>
                  </a:lnTo>
                  <a:lnTo>
                    <a:pt x="833" y="290"/>
                  </a:lnTo>
                  <a:lnTo>
                    <a:pt x="830" y="297"/>
                  </a:lnTo>
                  <a:lnTo>
                    <a:pt x="830" y="301"/>
                  </a:lnTo>
                  <a:lnTo>
                    <a:pt x="833" y="306"/>
                  </a:lnTo>
                  <a:lnTo>
                    <a:pt x="832" y="311"/>
                  </a:lnTo>
                  <a:lnTo>
                    <a:pt x="830" y="313"/>
                  </a:lnTo>
                  <a:lnTo>
                    <a:pt x="825" y="314"/>
                  </a:lnTo>
                  <a:lnTo>
                    <a:pt x="822" y="316"/>
                  </a:lnTo>
                  <a:lnTo>
                    <a:pt x="817" y="318"/>
                  </a:lnTo>
                  <a:lnTo>
                    <a:pt x="810" y="318"/>
                  </a:lnTo>
                  <a:lnTo>
                    <a:pt x="802" y="318"/>
                  </a:lnTo>
                  <a:lnTo>
                    <a:pt x="795" y="313"/>
                  </a:lnTo>
                  <a:lnTo>
                    <a:pt x="785" y="309"/>
                  </a:lnTo>
                  <a:lnTo>
                    <a:pt x="780" y="306"/>
                  </a:lnTo>
                  <a:lnTo>
                    <a:pt x="774" y="305"/>
                  </a:lnTo>
                  <a:lnTo>
                    <a:pt x="767" y="305"/>
                  </a:lnTo>
                  <a:lnTo>
                    <a:pt x="762" y="309"/>
                  </a:lnTo>
                  <a:lnTo>
                    <a:pt x="759" y="318"/>
                  </a:lnTo>
                  <a:lnTo>
                    <a:pt x="752" y="326"/>
                  </a:lnTo>
                  <a:lnTo>
                    <a:pt x="747" y="327"/>
                  </a:lnTo>
                  <a:lnTo>
                    <a:pt x="741" y="327"/>
                  </a:lnTo>
                  <a:lnTo>
                    <a:pt x="732" y="334"/>
                  </a:lnTo>
                  <a:lnTo>
                    <a:pt x="731" y="342"/>
                  </a:lnTo>
                  <a:lnTo>
                    <a:pt x="732" y="348"/>
                  </a:lnTo>
                  <a:lnTo>
                    <a:pt x="732" y="356"/>
                  </a:lnTo>
                  <a:lnTo>
                    <a:pt x="732" y="364"/>
                  </a:lnTo>
                  <a:lnTo>
                    <a:pt x="737" y="368"/>
                  </a:lnTo>
                  <a:lnTo>
                    <a:pt x="737" y="373"/>
                  </a:lnTo>
                  <a:lnTo>
                    <a:pt x="739" y="379"/>
                  </a:lnTo>
                  <a:lnTo>
                    <a:pt x="739" y="386"/>
                  </a:lnTo>
                  <a:lnTo>
                    <a:pt x="736" y="392"/>
                  </a:lnTo>
                  <a:lnTo>
                    <a:pt x="734" y="397"/>
                  </a:lnTo>
                  <a:lnTo>
                    <a:pt x="732" y="403"/>
                  </a:lnTo>
                  <a:lnTo>
                    <a:pt x="732" y="407"/>
                  </a:lnTo>
                  <a:lnTo>
                    <a:pt x="731" y="410"/>
                  </a:lnTo>
                  <a:lnTo>
                    <a:pt x="729" y="411"/>
                  </a:lnTo>
                  <a:lnTo>
                    <a:pt x="726" y="413"/>
                  </a:lnTo>
                  <a:lnTo>
                    <a:pt x="721" y="418"/>
                  </a:lnTo>
                  <a:lnTo>
                    <a:pt x="716" y="428"/>
                  </a:lnTo>
                  <a:lnTo>
                    <a:pt x="716" y="432"/>
                  </a:lnTo>
                  <a:lnTo>
                    <a:pt x="718" y="439"/>
                  </a:lnTo>
                  <a:lnTo>
                    <a:pt x="716" y="442"/>
                  </a:lnTo>
                  <a:lnTo>
                    <a:pt x="714" y="445"/>
                  </a:lnTo>
                  <a:lnTo>
                    <a:pt x="706" y="449"/>
                  </a:lnTo>
                  <a:lnTo>
                    <a:pt x="708" y="452"/>
                  </a:lnTo>
                  <a:lnTo>
                    <a:pt x="709" y="455"/>
                  </a:lnTo>
                  <a:lnTo>
                    <a:pt x="708" y="460"/>
                  </a:lnTo>
                  <a:lnTo>
                    <a:pt x="706" y="463"/>
                  </a:lnTo>
                  <a:lnTo>
                    <a:pt x="703" y="463"/>
                  </a:lnTo>
                  <a:lnTo>
                    <a:pt x="699" y="463"/>
                  </a:lnTo>
                  <a:lnTo>
                    <a:pt x="694" y="468"/>
                  </a:lnTo>
                  <a:lnTo>
                    <a:pt x="688" y="468"/>
                  </a:lnTo>
                  <a:lnTo>
                    <a:pt x="683" y="470"/>
                  </a:lnTo>
                  <a:lnTo>
                    <a:pt x="681" y="475"/>
                  </a:lnTo>
                  <a:lnTo>
                    <a:pt x="680" y="481"/>
                  </a:lnTo>
                  <a:lnTo>
                    <a:pt x="681" y="484"/>
                  </a:lnTo>
                  <a:lnTo>
                    <a:pt x="680" y="491"/>
                  </a:lnTo>
                  <a:lnTo>
                    <a:pt x="678" y="496"/>
                  </a:lnTo>
                  <a:lnTo>
                    <a:pt x="676" y="502"/>
                  </a:lnTo>
                  <a:lnTo>
                    <a:pt x="676" y="510"/>
                  </a:lnTo>
                  <a:lnTo>
                    <a:pt x="678" y="517"/>
                  </a:lnTo>
                  <a:lnTo>
                    <a:pt x="678" y="520"/>
                  </a:lnTo>
                  <a:lnTo>
                    <a:pt x="678" y="526"/>
                  </a:lnTo>
                  <a:lnTo>
                    <a:pt x="683" y="530"/>
                  </a:lnTo>
                  <a:lnTo>
                    <a:pt x="684" y="534"/>
                  </a:lnTo>
                  <a:lnTo>
                    <a:pt x="681" y="536"/>
                  </a:lnTo>
                  <a:lnTo>
                    <a:pt x="686" y="539"/>
                  </a:lnTo>
                  <a:lnTo>
                    <a:pt x="686" y="542"/>
                  </a:lnTo>
                  <a:lnTo>
                    <a:pt x="684" y="547"/>
                  </a:lnTo>
                  <a:lnTo>
                    <a:pt x="686" y="551"/>
                  </a:lnTo>
                  <a:lnTo>
                    <a:pt x="686" y="559"/>
                  </a:lnTo>
                  <a:lnTo>
                    <a:pt x="689" y="560"/>
                  </a:lnTo>
                  <a:lnTo>
                    <a:pt x="689" y="564"/>
                  </a:lnTo>
                  <a:lnTo>
                    <a:pt x="689" y="568"/>
                  </a:lnTo>
                  <a:lnTo>
                    <a:pt x="689" y="576"/>
                  </a:lnTo>
                  <a:lnTo>
                    <a:pt x="681" y="586"/>
                  </a:lnTo>
                  <a:lnTo>
                    <a:pt x="678" y="593"/>
                  </a:lnTo>
                  <a:lnTo>
                    <a:pt x="680" y="596"/>
                  </a:lnTo>
                  <a:lnTo>
                    <a:pt x="676" y="597"/>
                  </a:lnTo>
                  <a:lnTo>
                    <a:pt x="675" y="604"/>
                  </a:lnTo>
                  <a:lnTo>
                    <a:pt x="673" y="606"/>
                  </a:lnTo>
                  <a:lnTo>
                    <a:pt x="673" y="609"/>
                  </a:lnTo>
                  <a:lnTo>
                    <a:pt x="671" y="612"/>
                  </a:lnTo>
                  <a:lnTo>
                    <a:pt x="666" y="612"/>
                  </a:lnTo>
                  <a:lnTo>
                    <a:pt x="660" y="610"/>
                  </a:lnTo>
                  <a:lnTo>
                    <a:pt x="656" y="614"/>
                  </a:lnTo>
                  <a:lnTo>
                    <a:pt x="651" y="615"/>
                  </a:lnTo>
                  <a:lnTo>
                    <a:pt x="650" y="617"/>
                  </a:lnTo>
                  <a:lnTo>
                    <a:pt x="645" y="617"/>
                  </a:lnTo>
                  <a:lnTo>
                    <a:pt x="637" y="614"/>
                  </a:lnTo>
                  <a:lnTo>
                    <a:pt x="628" y="614"/>
                  </a:lnTo>
                  <a:lnTo>
                    <a:pt x="627" y="609"/>
                  </a:lnTo>
                  <a:lnTo>
                    <a:pt x="622" y="606"/>
                  </a:lnTo>
                  <a:lnTo>
                    <a:pt x="618" y="607"/>
                  </a:lnTo>
                  <a:lnTo>
                    <a:pt x="618" y="612"/>
                  </a:lnTo>
                  <a:lnTo>
                    <a:pt x="620" y="615"/>
                  </a:lnTo>
                  <a:lnTo>
                    <a:pt x="608" y="614"/>
                  </a:lnTo>
                  <a:lnTo>
                    <a:pt x="607" y="615"/>
                  </a:lnTo>
                  <a:lnTo>
                    <a:pt x="607" y="619"/>
                  </a:lnTo>
                  <a:lnTo>
                    <a:pt x="603" y="622"/>
                  </a:lnTo>
                  <a:lnTo>
                    <a:pt x="598" y="625"/>
                  </a:lnTo>
                  <a:lnTo>
                    <a:pt x="594" y="631"/>
                  </a:lnTo>
                  <a:lnTo>
                    <a:pt x="595" y="636"/>
                  </a:lnTo>
                  <a:lnTo>
                    <a:pt x="600" y="635"/>
                  </a:lnTo>
                  <a:lnTo>
                    <a:pt x="600" y="636"/>
                  </a:lnTo>
                  <a:lnTo>
                    <a:pt x="594" y="643"/>
                  </a:lnTo>
                  <a:lnTo>
                    <a:pt x="589" y="643"/>
                  </a:lnTo>
                  <a:lnTo>
                    <a:pt x="587" y="641"/>
                  </a:lnTo>
                  <a:lnTo>
                    <a:pt x="584" y="644"/>
                  </a:lnTo>
                  <a:lnTo>
                    <a:pt x="580" y="643"/>
                  </a:lnTo>
                  <a:lnTo>
                    <a:pt x="579" y="649"/>
                  </a:lnTo>
                  <a:lnTo>
                    <a:pt x="575" y="644"/>
                  </a:lnTo>
                  <a:lnTo>
                    <a:pt x="575" y="648"/>
                  </a:lnTo>
                  <a:lnTo>
                    <a:pt x="567" y="649"/>
                  </a:lnTo>
                  <a:lnTo>
                    <a:pt x="562" y="649"/>
                  </a:lnTo>
                  <a:lnTo>
                    <a:pt x="560" y="653"/>
                  </a:lnTo>
                  <a:lnTo>
                    <a:pt x="559" y="656"/>
                  </a:lnTo>
                  <a:lnTo>
                    <a:pt x="557" y="657"/>
                  </a:lnTo>
                  <a:lnTo>
                    <a:pt x="555" y="661"/>
                  </a:lnTo>
                  <a:lnTo>
                    <a:pt x="551" y="662"/>
                  </a:lnTo>
                  <a:lnTo>
                    <a:pt x="552" y="664"/>
                  </a:lnTo>
                  <a:lnTo>
                    <a:pt x="549" y="665"/>
                  </a:lnTo>
                  <a:lnTo>
                    <a:pt x="551" y="667"/>
                  </a:lnTo>
                  <a:lnTo>
                    <a:pt x="547" y="670"/>
                  </a:lnTo>
                  <a:lnTo>
                    <a:pt x="546" y="674"/>
                  </a:lnTo>
                  <a:lnTo>
                    <a:pt x="546" y="675"/>
                  </a:lnTo>
                  <a:lnTo>
                    <a:pt x="542" y="677"/>
                  </a:lnTo>
                  <a:lnTo>
                    <a:pt x="542" y="672"/>
                  </a:lnTo>
                  <a:lnTo>
                    <a:pt x="539" y="674"/>
                  </a:lnTo>
                  <a:lnTo>
                    <a:pt x="532" y="674"/>
                  </a:lnTo>
                  <a:lnTo>
                    <a:pt x="527" y="670"/>
                  </a:lnTo>
                  <a:lnTo>
                    <a:pt x="526" y="675"/>
                  </a:lnTo>
                  <a:lnTo>
                    <a:pt x="524" y="674"/>
                  </a:lnTo>
                  <a:lnTo>
                    <a:pt x="519" y="675"/>
                  </a:lnTo>
                  <a:lnTo>
                    <a:pt x="519" y="677"/>
                  </a:lnTo>
                  <a:lnTo>
                    <a:pt x="516" y="675"/>
                  </a:lnTo>
                  <a:lnTo>
                    <a:pt x="512" y="675"/>
                  </a:lnTo>
                  <a:lnTo>
                    <a:pt x="507" y="678"/>
                  </a:lnTo>
                  <a:lnTo>
                    <a:pt x="499" y="678"/>
                  </a:lnTo>
                  <a:lnTo>
                    <a:pt x="498" y="677"/>
                  </a:lnTo>
                  <a:lnTo>
                    <a:pt x="496" y="675"/>
                  </a:lnTo>
                  <a:lnTo>
                    <a:pt x="491" y="670"/>
                  </a:lnTo>
                  <a:lnTo>
                    <a:pt x="481" y="670"/>
                  </a:lnTo>
                  <a:lnTo>
                    <a:pt x="464" y="670"/>
                  </a:lnTo>
                  <a:lnTo>
                    <a:pt x="460" y="672"/>
                  </a:lnTo>
                  <a:lnTo>
                    <a:pt x="456" y="672"/>
                  </a:lnTo>
                  <a:lnTo>
                    <a:pt x="453" y="674"/>
                  </a:lnTo>
                  <a:lnTo>
                    <a:pt x="451" y="677"/>
                  </a:lnTo>
                  <a:lnTo>
                    <a:pt x="448" y="677"/>
                  </a:lnTo>
                  <a:lnTo>
                    <a:pt x="448" y="672"/>
                  </a:lnTo>
                  <a:lnTo>
                    <a:pt x="445" y="677"/>
                  </a:lnTo>
                  <a:lnTo>
                    <a:pt x="443" y="677"/>
                  </a:lnTo>
                  <a:lnTo>
                    <a:pt x="436" y="677"/>
                  </a:lnTo>
                  <a:lnTo>
                    <a:pt x="430" y="674"/>
                  </a:lnTo>
                  <a:lnTo>
                    <a:pt x="426" y="661"/>
                  </a:lnTo>
                  <a:lnTo>
                    <a:pt x="420" y="653"/>
                  </a:lnTo>
                  <a:lnTo>
                    <a:pt x="413" y="649"/>
                  </a:lnTo>
                  <a:lnTo>
                    <a:pt x="407" y="648"/>
                  </a:lnTo>
                  <a:lnTo>
                    <a:pt x="402" y="649"/>
                  </a:lnTo>
                  <a:lnTo>
                    <a:pt x="397" y="654"/>
                  </a:lnTo>
                  <a:lnTo>
                    <a:pt x="395" y="661"/>
                  </a:lnTo>
                  <a:lnTo>
                    <a:pt x="395" y="665"/>
                  </a:lnTo>
                  <a:lnTo>
                    <a:pt x="397" y="670"/>
                  </a:lnTo>
                  <a:lnTo>
                    <a:pt x="398" y="675"/>
                  </a:lnTo>
                  <a:lnTo>
                    <a:pt x="400" y="680"/>
                  </a:lnTo>
                  <a:lnTo>
                    <a:pt x="403" y="685"/>
                  </a:lnTo>
                  <a:lnTo>
                    <a:pt x="405" y="688"/>
                  </a:lnTo>
                  <a:lnTo>
                    <a:pt x="407" y="695"/>
                  </a:lnTo>
                  <a:lnTo>
                    <a:pt x="408" y="696"/>
                  </a:lnTo>
                  <a:lnTo>
                    <a:pt x="408" y="698"/>
                  </a:lnTo>
                  <a:lnTo>
                    <a:pt x="408" y="701"/>
                  </a:lnTo>
                  <a:lnTo>
                    <a:pt x="412" y="704"/>
                  </a:lnTo>
                  <a:lnTo>
                    <a:pt x="415" y="704"/>
                  </a:lnTo>
                  <a:lnTo>
                    <a:pt x="418" y="704"/>
                  </a:lnTo>
                  <a:lnTo>
                    <a:pt x="420" y="704"/>
                  </a:lnTo>
                  <a:lnTo>
                    <a:pt x="425" y="706"/>
                  </a:lnTo>
                  <a:lnTo>
                    <a:pt x="433" y="714"/>
                  </a:lnTo>
                  <a:lnTo>
                    <a:pt x="436" y="724"/>
                  </a:lnTo>
                  <a:lnTo>
                    <a:pt x="436" y="733"/>
                  </a:lnTo>
                  <a:lnTo>
                    <a:pt x="431" y="750"/>
                  </a:lnTo>
                  <a:lnTo>
                    <a:pt x="431" y="758"/>
                  </a:lnTo>
                  <a:lnTo>
                    <a:pt x="433" y="766"/>
                  </a:lnTo>
                  <a:lnTo>
                    <a:pt x="438" y="777"/>
                  </a:lnTo>
                  <a:lnTo>
                    <a:pt x="443" y="775"/>
                  </a:lnTo>
                  <a:lnTo>
                    <a:pt x="448" y="774"/>
                  </a:lnTo>
                  <a:lnTo>
                    <a:pt x="450" y="775"/>
                  </a:lnTo>
                  <a:lnTo>
                    <a:pt x="456" y="785"/>
                  </a:lnTo>
                  <a:lnTo>
                    <a:pt x="456" y="801"/>
                  </a:lnTo>
                  <a:lnTo>
                    <a:pt x="458" y="813"/>
                  </a:lnTo>
                  <a:lnTo>
                    <a:pt x="456" y="819"/>
                  </a:lnTo>
                  <a:lnTo>
                    <a:pt x="456" y="822"/>
                  </a:lnTo>
                  <a:lnTo>
                    <a:pt x="461" y="826"/>
                  </a:lnTo>
                  <a:lnTo>
                    <a:pt x="466" y="829"/>
                  </a:lnTo>
                  <a:lnTo>
                    <a:pt x="468" y="835"/>
                  </a:lnTo>
                  <a:lnTo>
                    <a:pt x="468" y="845"/>
                  </a:lnTo>
                  <a:lnTo>
                    <a:pt x="468" y="853"/>
                  </a:lnTo>
                  <a:lnTo>
                    <a:pt x="468" y="861"/>
                  </a:lnTo>
                  <a:lnTo>
                    <a:pt x="466" y="864"/>
                  </a:lnTo>
                  <a:lnTo>
                    <a:pt x="464" y="869"/>
                  </a:lnTo>
                  <a:lnTo>
                    <a:pt x="461" y="873"/>
                  </a:lnTo>
                  <a:lnTo>
                    <a:pt x="458" y="877"/>
                  </a:lnTo>
                  <a:lnTo>
                    <a:pt x="456" y="882"/>
                  </a:lnTo>
                  <a:lnTo>
                    <a:pt x="460" y="886"/>
                  </a:lnTo>
                  <a:lnTo>
                    <a:pt x="461" y="897"/>
                  </a:lnTo>
                  <a:lnTo>
                    <a:pt x="461" y="903"/>
                  </a:lnTo>
                  <a:lnTo>
                    <a:pt x="464" y="911"/>
                  </a:lnTo>
                  <a:lnTo>
                    <a:pt x="469" y="923"/>
                  </a:lnTo>
                  <a:lnTo>
                    <a:pt x="474" y="929"/>
                  </a:lnTo>
                  <a:lnTo>
                    <a:pt x="486" y="941"/>
                  </a:lnTo>
                  <a:lnTo>
                    <a:pt x="491" y="949"/>
                  </a:lnTo>
                  <a:lnTo>
                    <a:pt x="496" y="955"/>
                  </a:lnTo>
                  <a:lnTo>
                    <a:pt x="499" y="960"/>
                  </a:lnTo>
                  <a:lnTo>
                    <a:pt x="499" y="965"/>
                  </a:lnTo>
                  <a:lnTo>
                    <a:pt x="499" y="968"/>
                  </a:lnTo>
                  <a:lnTo>
                    <a:pt x="503" y="975"/>
                  </a:lnTo>
                  <a:lnTo>
                    <a:pt x="512" y="994"/>
                  </a:lnTo>
                  <a:lnTo>
                    <a:pt x="514" y="1002"/>
                  </a:lnTo>
                  <a:lnTo>
                    <a:pt x="512" y="1012"/>
                  </a:lnTo>
                  <a:lnTo>
                    <a:pt x="511" y="1018"/>
                  </a:lnTo>
                  <a:lnTo>
                    <a:pt x="509" y="1023"/>
                  </a:lnTo>
                  <a:lnTo>
                    <a:pt x="506" y="1030"/>
                  </a:lnTo>
                  <a:lnTo>
                    <a:pt x="501" y="1033"/>
                  </a:lnTo>
                  <a:lnTo>
                    <a:pt x="496" y="1033"/>
                  </a:lnTo>
                  <a:lnTo>
                    <a:pt x="494" y="1030"/>
                  </a:lnTo>
                  <a:lnTo>
                    <a:pt x="494" y="1023"/>
                  </a:lnTo>
                  <a:lnTo>
                    <a:pt x="491" y="1017"/>
                  </a:lnTo>
                  <a:lnTo>
                    <a:pt x="486" y="1015"/>
                  </a:lnTo>
                  <a:lnTo>
                    <a:pt x="479" y="1013"/>
                  </a:lnTo>
                  <a:lnTo>
                    <a:pt x="474" y="1015"/>
                  </a:lnTo>
                  <a:lnTo>
                    <a:pt x="469" y="1018"/>
                  </a:lnTo>
                  <a:lnTo>
                    <a:pt x="466" y="1021"/>
                  </a:lnTo>
                  <a:lnTo>
                    <a:pt x="466" y="1031"/>
                  </a:lnTo>
                  <a:lnTo>
                    <a:pt x="466" y="1039"/>
                  </a:lnTo>
                  <a:lnTo>
                    <a:pt x="466" y="1044"/>
                  </a:lnTo>
                  <a:lnTo>
                    <a:pt x="471" y="1051"/>
                  </a:lnTo>
                  <a:lnTo>
                    <a:pt x="483" y="1052"/>
                  </a:lnTo>
                  <a:lnTo>
                    <a:pt x="491" y="1055"/>
                  </a:lnTo>
                  <a:lnTo>
                    <a:pt x="496" y="1057"/>
                  </a:lnTo>
                  <a:lnTo>
                    <a:pt x="499" y="1067"/>
                  </a:lnTo>
                  <a:lnTo>
                    <a:pt x="501" y="1068"/>
                  </a:lnTo>
                  <a:lnTo>
                    <a:pt x="507" y="1073"/>
                  </a:lnTo>
                  <a:lnTo>
                    <a:pt x="514" y="1081"/>
                  </a:lnTo>
                  <a:lnTo>
                    <a:pt x="521" y="1083"/>
                  </a:lnTo>
                  <a:lnTo>
                    <a:pt x="526" y="1085"/>
                  </a:lnTo>
                  <a:lnTo>
                    <a:pt x="529" y="1088"/>
                  </a:lnTo>
                  <a:lnTo>
                    <a:pt x="529" y="1096"/>
                  </a:lnTo>
                  <a:lnTo>
                    <a:pt x="529" y="1102"/>
                  </a:lnTo>
                  <a:lnTo>
                    <a:pt x="532" y="1106"/>
                  </a:lnTo>
                  <a:lnTo>
                    <a:pt x="536" y="1110"/>
                  </a:lnTo>
                  <a:lnTo>
                    <a:pt x="537" y="1120"/>
                  </a:lnTo>
                  <a:lnTo>
                    <a:pt x="536" y="1130"/>
                  </a:lnTo>
                  <a:lnTo>
                    <a:pt x="527" y="1140"/>
                  </a:lnTo>
                  <a:lnTo>
                    <a:pt x="519" y="1144"/>
                  </a:lnTo>
                  <a:lnTo>
                    <a:pt x="506" y="1154"/>
                  </a:lnTo>
                  <a:lnTo>
                    <a:pt x="503" y="1165"/>
                  </a:lnTo>
                  <a:lnTo>
                    <a:pt x="501" y="1174"/>
                  </a:lnTo>
                  <a:lnTo>
                    <a:pt x="501" y="1180"/>
                  </a:lnTo>
                  <a:lnTo>
                    <a:pt x="503" y="1195"/>
                  </a:lnTo>
                  <a:lnTo>
                    <a:pt x="504" y="1203"/>
                  </a:lnTo>
                  <a:lnTo>
                    <a:pt x="506" y="1216"/>
                  </a:lnTo>
                  <a:lnTo>
                    <a:pt x="504" y="1222"/>
                  </a:lnTo>
                  <a:lnTo>
                    <a:pt x="503" y="1229"/>
                  </a:lnTo>
                  <a:lnTo>
                    <a:pt x="498" y="1235"/>
                  </a:lnTo>
                  <a:lnTo>
                    <a:pt x="493" y="1240"/>
                  </a:lnTo>
                  <a:lnTo>
                    <a:pt x="491" y="1243"/>
                  </a:lnTo>
                  <a:lnTo>
                    <a:pt x="494" y="1246"/>
                  </a:lnTo>
                  <a:lnTo>
                    <a:pt x="496" y="1250"/>
                  </a:lnTo>
                  <a:lnTo>
                    <a:pt x="498" y="1250"/>
                  </a:lnTo>
                  <a:lnTo>
                    <a:pt x="503" y="1253"/>
                  </a:lnTo>
                  <a:lnTo>
                    <a:pt x="507" y="1254"/>
                  </a:lnTo>
                  <a:lnTo>
                    <a:pt x="507" y="1256"/>
                  </a:lnTo>
                  <a:lnTo>
                    <a:pt x="511" y="1266"/>
                  </a:lnTo>
                  <a:lnTo>
                    <a:pt x="517" y="1271"/>
                  </a:lnTo>
                  <a:lnTo>
                    <a:pt x="516" y="1279"/>
                  </a:lnTo>
                  <a:lnTo>
                    <a:pt x="511" y="1282"/>
                  </a:lnTo>
                  <a:lnTo>
                    <a:pt x="506" y="1288"/>
                  </a:lnTo>
                  <a:lnTo>
                    <a:pt x="504" y="1288"/>
                  </a:lnTo>
                  <a:lnTo>
                    <a:pt x="503" y="1293"/>
                  </a:lnTo>
                  <a:lnTo>
                    <a:pt x="504" y="1300"/>
                  </a:lnTo>
                  <a:lnTo>
                    <a:pt x="506" y="1301"/>
                  </a:lnTo>
                  <a:lnTo>
                    <a:pt x="506" y="1308"/>
                  </a:lnTo>
                  <a:lnTo>
                    <a:pt x="506" y="1313"/>
                  </a:lnTo>
                  <a:lnTo>
                    <a:pt x="506" y="1318"/>
                  </a:lnTo>
                  <a:lnTo>
                    <a:pt x="506" y="1322"/>
                  </a:lnTo>
                  <a:lnTo>
                    <a:pt x="506" y="1326"/>
                  </a:lnTo>
                  <a:lnTo>
                    <a:pt x="507" y="1327"/>
                  </a:lnTo>
                  <a:lnTo>
                    <a:pt x="516" y="1339"/>
                  </a:lnTo>
                  <a:lnTo>
                    <a:pt x="514" y="1345"/>
                  </a:lnTo>
                  <a:lnTo>
                    <a:pt x="514" y="1352"/>
                  </a:lnTo>
                  <a:lnTo>
                    <a:pt x="517" y="1355"/>
                  </a:lnTo>
                  <a:lnTo>
                    <a:pt x="517" y="1360"/>
                  </a:lnTo>
                  <a:lnTo>
                    <a:pt x="517" y="1363"/>
                  </a:lnTo>
                  <a:lnTo>
                    <a:pt x="516" y="1369"/>
                  </a:lnTo>
                  <a:lnTo>
                    <a:pt x="514" y="1371"/>
                  </a:lnTo>
                  <a:lnTo>
                    <a:pt x="512" y="1374"/>
                  </a:lnTo>
                  <a:lnTo>
                    <a:pt x="514" y="1377"/>
                  </a:lnTo>
                  <a:lnTo>
                    <a:pt x="517" y="1379"/>
                  </a:lnTo>
                  <a:lnTo>
                    <a:pt x="519" y="1381"/>
                  </a:lnTo>
                  <a:lnTo>
                    <a:pt x="522" y="1384"/>
                  </a:lnTo>
                  <a:lnTo>
                    <a:pt x="522" y="1390"/>
                  </a:lnTo>
                  <a:lnTo>
                    <a:pt x="527" y="1394"/>
                  </a:lnTo>
                  <a:lnTo>
                    <a:pt x="544" y="1398"/>
                  </a:lnTo>
                  <a:lnTo>
                    <a:pt x="549" y="1403"/>
                  </a:lnTo>
                  <a:lnTo>
                    <a:pt x="554" y="1408"/>
                  </a:lnTo>
                  <a:lnTo>
                    <a:pt x="555" y="1415"/>
                  </a:lnTo>
                  <a:lnTo>
                    <a:pt x="557" y="1421"/>
                  </a:lnTo>
                  <a:lnTo>
                    <a:pt x="557" y="1426"/>
                  </a:lnTo>
                  <a:lnTo>
                    <a:pt x="555" y="1431"/>
                  </a:lnTo>
                  <a:lnTo>
                    <a:pt x="554" y="1434"/>
                  </a:lnTo>
                  <a:lnTo>
                    <a:pt x="551" y="1444"/>
                  </a:lnTo>
                  <a:lnTo>
                    <a:pt x="551" y="1450"/>
                  </a:lnTo>
                  <a:lnTo>
                    <a:pt x="551" y="1457"/>
                  </a:lnTo>
                  <a:lnTo>
                    <a:pt x="551" y="1466"/>
                  </a:lnTo>
                  <a:lnTo>
                    <a:pt x="555" y="1476"/>
                  </a:lnTo>
                  <a:lnTo>
                    <a:pt x="559" y="1483"/>
                  </a:lnTo>
                  <a:lnTo>
                    <a:pt x="562" y="1489"/>
                  </a:lnTo>
                  <a:lnTo>
                    <a:pt x="557" y="1494"/>
                  </a:lnTo>
                  <a:lnTo>
                    <a:pt x="552" y="1500"/>
                  </a:lnTo>
                  <a:lnTo>
                    <a:pt x="552" y="1507"/>
                  </a:lnTo>
                  <a:lnTo>
                    <a:pt x="551" y="1513"/>
                  </a:lnTo>
                  <a:lnTo>
                    <a:pt x="551" y="1520"/>
                  </a:lnTo>
                  <a:lnTo>
                    <a:pt x="549" y="1525"/>
                  </a:lnTo>
                  <a:lnTo>
                    <a:pt x="546" y="1531"/>
                  </a:lnTo>
                  <a:lnTo>
                    <a:pt x="544" y="1536"/>
                  </a:lnTo>
                  <a:lnTo>
                    <a:pt x="539" y="1543"/>
                  </a:lnTo>
                  <a:lnTo>
                    <a:pt x="539" y="1547"/>
                  </a:lnTo>
                  <a:lnTo>
                    <a:pt x="536" y="1552"/>
                  </a:lnTo>
                  <a:lnTo>
                    <a:pt x="532" y="1555"/>
                  </a:lnTo>
                  <a:lnTo>
                    <a:pt x="534" y="1562"/>
                  </a:lnTo>
                  <a:lnTo>
                    <a:pt x="537" y="1565"/>
                  </a:lnTo>
                  <a:lnTo>
                    <a:pt x="537" y="1567"/>
                  </a:lnTo>
                  <a:lnTo>
                    <a:pt x="536" y="1572"/>
                  </a:lnTo>
                  <a:lnTo>
                    <a:pt x="536" y="1573"/>
                  </a:lnTo>
                  <a:lnTo>
                    <a:pt x="534" y="1578"/>
                  </a:lnTo>
                  <a:lnTo>
                    <a:pt x="537" y="1581"/>
                  </a:lnTo>
                  <a:lnTo>
                    <a:pt x="537" y="1588"/>
                  </a:lnTo>
                  <a:lnTo>
                    <a:pt x="537" y="1594"/>
                  </a:lnTo>
                  <a:lnTo>
                    <a:pt x="534" y="1602"/>
                  </a:lnTo>
                  <a:lnTo>
                    <a:pt x="531" y="1607"/>
                  </a:lnTo>
                  <a:lnTo>
                    <a:pt x="526" y="1615"/>
                  </a:lnTo>
                  <a:lnTo>
                    <a:pt x="519" y="1619"/>
                  </a:lnTo>
                  <a:lnTo>
                    <a:pt x="517" y="1627"/>
                  </a:lnTo>
                  <a:lnTo>
                    <a:pt x="517" y="1632"/>
                  </a:lnTo>
                  <a:lnTo>
                    <a:pt x="514" y="1636"/>
                  </a:lnTo>
                  <a:lnTo>
                    <a:pt x="511" y="1638"/>
                  </a:lnTo>
                  <a:lnTo>
                    <a:pt x="511" y="1641"/>
                  </a:lnTo>
                  <a:lnTo>
                    <a:pt x="512" y="1644"/>
                  </a:lnTo>
                  <a:lnTo>
                    <a:pt x="514" y="1653"/>
                  </a:lnTo>
                  <a:lnTo>
                    <a:pt x="511" y="1653"/>
                  </a:lnTo>
                  <a:lnTo>
                    <a:pt x="504" y="1656"/>
                  </a:lnTo>
                  <a:lnTo>
                    <a:pt x="499" y="1659"/>
                  </a:lnTo>
                  <a:lnTo>
                    <a:pt x="493" y="1662"/>
                  </a:lnTo>
                  <a:lnTo>
                    <a:pt x="491" y="1662"/>
                  </a:lnTo>
                  <a:lnTo>
                    <a:pt x="488" y="1665"/>
                  </a:lnTo>
                  <a:lnTo>
                    <a:pt x="481" y="1667"/>
                  </a:lnTo>
                  <a:lnTo>
                    <a:pt x="476" y="1669"/>
                  </a:lnTo>
                  <a:lnTo>
                    <a:pt x="473" y="1670"/>
                  </a:lnTo>
                  <a:lnTo>
                    <a:pt x="469" y="1672"/>
                  </a:lnTo>
                  <a:lnTo>
                    <a:pt x="468" y="1674"/>
                  </a:lnTo>
                  <a:lnTo>
                    <a:pt x="466" y="1677"/>
                  </a:lnTo>
                  <a:lnTo>
                    <a:pt x="463" y="1683"/>
                  </a:lnTo>
                  <a:lnTo>
                    <a:pt x="463" y="1690"/>
                  </a:lnTo>
                  <a:lnTo>
                    <a:pt x="466" y="1695"/>
                  </a:lnTo>
                  <a:lnTo>
                    <a:pt x="469" y="1699"/>
                  </a:lnTo>
                  <a:lnTo>
                    <a:pt x="469" y="1706"/>
                  </a:lnTo>
                  <a:lnTo>
                    <a:pt x="469" y="1712"/>
                  </a:lnTo>
                  <a:lnTo>
                    <a:pt x="471" y="1717"/>
                  </a:lnTo>
                  <a:lnTo>
                    <a:pt x="476" y="1722"/>
                  </a:lnTo>
                  <a:lnTo>
                    <a:pt x="483" y="1727"/>
                  </a:lnTo>
                  <a:lnTo>
                    <a:pt x="486" y="1729"/>
                  </a:lnTo>
                  <a:lnTo>
                    <a:pt x="489" y="1730"/>
                  </a:lnTo>
                  <a:lnTo>
                    <a:pt x="493" y="1735"/>
                  </a:lnTo>
                  <a:lnTo>
                    <a:pt x="493" y="1738"/>
                  </a:lnTo>
                  <a:lnTo>
                    <a:pt x="494" y="1742"/>
                  </a:lnTo>
                  <a:lnTo>
                    <a:pt x="496" y="1750"/>
                  </a:lnTo>
                  <a:lnTo>
                    <a:pt x="494" y="1751"/>
                  </a:lnTo>
                  <a:lnTo>
                    <a:pt x="491" y="1759"/>
                  </a:lnTo>
                  <a:lnTo>
                    <a:pt x="488" y="1764"/>
                  </a:lnTo>
                  <a:lnTo>
                    <a:pt x="486" y="1764"/>
                  </a:lnTo>
                  <a:lnTo>
                    <a:pt x="483" y="1767"/>
                  </a:lnTo>
                  <a:lnTo>
                    <a:pt x="479" y="1774"/>
                  </a:lnTo>
                  <a:lnTo>
                    <a:pt x="479" y="1779"/>
                  </a:lnTo>
                  <a:lnTo>
                    <a:pt x="481" y="1782"/>
                  </a:lnTo>
                  <a:lnTo>
                    <a:pt x="479" y="1784"/>
                  </a:lnTo>
                  <a:lnTo>
                    <a:pt x="474" y="1788"/>
                  </a:lnTo>
                  <a:lnTo>
                    <a:pt x="476" y="1795"/>
                  </a:lnTo>
                  <a:lnTo>
                    <a:pt x="476" y="1801"/>
                  </a:lnTo>
                  <a:lnTo>
                    <a:pt x="476" y="1806"/>
                  </a:lnTo>
                  <a:lnTo>
                    <a:pt x="478" y="1813"/>
                  </a:lnTo>
                  <a:lnTo>
                    <a:pt x="479" y="1816"/>
                  </a:lnTo>
                  <a:lnTo>
                    <a:pt x="476" y="1819"/>
                  </a:lnTo>
                  <a:lnTo>
                    <a:pt x="474" y="1824"/>
                  </a:lnTo>
                  <a:lnTo>
                    <a:pt x="479" y="1827"/>
                  </a:lnTo>
                  <a:lnTo>
                    <a:pt x="481" y="1829"/>
                  </a:lnTo>
                  <a:lnTo>
                    <a:pt x="483" y="1832"/>
                  </a:lnTo>
                  <a:lnTo>
                    <a:pt x="484" y="1839"/>
                  </a:lnTo>
                  <a:lnTo>
                    <a:pt x="484" y="1845"/>
                  </a:lnTo>
                  <a:lnTo>
                    <a:pt x="484" y="1850"/>
                  </a:lnTo>
                  <a:lnTo>
                    <a:pt x="486" y="1855"/>
                  </a:lnTo>
                  <a:lnTo>
                    <a:pt x="484" y="1860"/>
                  </a:lnTo>
                  <a:lnTo>
                    <a:pt x="481" y="1860"/>
                  </a:lnTo>
                  <a:lnTo>
                    <a:pt x="474" y="1860"/>
                  </a:lnTo>
                  <a:lnTo>
                    <a:pt x="473" y="1866"/>
                  </a:lnTo>
                  <a:lnTo>
                    <a:pt x="471" y="1869"/>
                  </a:lnTo>
                  <a:lnTo>
                    <a:pt x="468" y="1871"/>
                  </a:lnTo>
                  <a:lnTo>
                    <a:pt x="466" y="1873"/>
                  </a:lnTo>
                  <a:lnTo>
                    <a:pt x="463" y="1877"/>
                  </a:lnTo>
                  <a:lnTo>
                    <a:pt x="460" y="1882"/>
                  </a:lnTo>
                  <a:lnTo>
                    <a:pt x="460" y="1892"/>
                  </a:lnTo>
                  <a:lnTo>
                    <a:pt x="460" y="1894"/>
                  </a:lnTo>
                  <a:lnTo>
                    <a:pt x="461" y="1903"/>
                  </a:lnTo>
                  <a:lnTo>
                    <a:pt x="460" y="1910"/>
                  </a:lnTo>
                  <a:lnTo>
                    <a:pt x="456" y="1911"/>
                  </a:lnTo>
                  <a:lnTo>
                    <a:pt x="453" y="1913"/>
                  </a:lnTo>
                  <a:lnTo>
                    <a:pt x="450" y="1916"/>
                  </a:lnTo>
                  <a:lnTo>
                    <a:pt x="446" y="1924"/>
                  </a:lnTo>
                  <a:lnTo>
                    <a:pt x="445" y="1932"/>
                  </a:lnTo>
                  <a:lnTo>
                    <a:pt x="445" y="1934"/>
                  </a:lnTo>
                  <a:lnTo>
                    <a:pt x="445" y="1944"/>
                  </a:lnTo>
                  <a:lnTo>
                    <a:pt x="445" y="1950"/>
                  </a:lnTo>
                  <a:lnTo>
                    <a:pt x="445" y="1952"/>
                  </a:lnTo>
                  <a:lnTo>
                    <a:pt x="443" y="1958"/>
                  </a:lnTo>
                  <a:lnTo>
                    <a:pt x="445" y="1963"/>
                  </a:lnTo>
                  <a:lnTo>
                    <a:pt x="450" y="1965"/>
                  </a:lnTo>
                  <a:lnTo>
                    <a:pt x="451" y="1976"/>
                  </a:lnTo>
                  <a:lnTo>
                    <a:pt x="445" y="1979"/>
                  </a:lnTo>
                  <a:lnTo>
                    <a:pt x="438" y="1984"/>
                  </a:lnTo>
                  <a:lnTo>
                    <a:pt x="436" y="1991"/>
                  </a:lnTo>
                  <a:lnTo>
                    <a:pt x="433" y="1994"/>
                  </a:lnTo>
                  <a:lnTo>
                    <a:pt x="430" y="2002"/>
                  </a:lnTo>
                  <a:lnTo>
                    <a:pt x="430" y="2007"/>
                  </a:lnTo>
                  <a:lnTo>
                    <a:pt x="430" y="2012"/>
                  </a:lnTo>
                  <a:lnTo>
                    <a:pt x="428" y="2017"/>
                  </a:lnTo>
                  <a:lnTo>
                    <a:pt x="425" y="2020"/>
                  </a:lnTo>
                  <a:lnTo>
                    <a:pt x="425" y="2033"/>
                  </a:lnTo>
                  <a:lnTo>
                    <a:pt x="425" y="2034"/>
                  </a:lnTo>
                  <a:lnTo>
                    <a:pt x="425" y="2036"/>
                  </a:lnTo>
                  <a:lnTo>
                    <a:pt x="425" y="2041"/>
                  </a:lnTo>
                  <a:lnTo>
                    <a:pt x="423" y="2044"/>
                  </a:lnTo>
                  <a:lnTo>
                    <a:pt x="423" y="2046"/>
                  </a:lnTo>
                  <a:lnTo>
                    <a:pt x="421" y="2049"/>
                  </a:lnTo>
                  <a:lnTo>
                    <a:pt x="421" y="2054"/>
                  </a:lnTo>
                  <a:lnTo>
                    <a:pt x="421" y="2059"/>
                  </a:lnTo>
                  <a:lnTo>
                    <a:pt x="420" y="2064"/>
                  </a:lnTo>
                  <a:lnTo>
                    <a:pt x="420" y="2067"/>
                  </a:lnTo>
                  <a:lnTo>
                    <a:pt x="420" y="2070"/>
                  </a:lnTo>
                  <a:lnTo>
                    <a:pt x="417" y="2080"/>
                  </a:lnTo>
                  <a:lnTo>
                    <a:pt x="413" y="2083"/>
                  </a:lnTo>
                  <a:lnTo>
                    <a:pt x="412" y="2085"/>
                  </a:lnTo>
                  <a:lnTo>
                    <a:pt x="410" y="2085"/>
                  </a:lnTo>
                  <a:lnTo>
                    <a:pt x="407" y="2088"/>
                  </a:lnTo>
                  <a:lnTo>
                    <a:pt x="402" y="2089"/>
                  </a:lnTo>
                  <a:lnTo>
                    <a:pt x="398" y="2089"/>
                  </a:lnTo>
                  <a:lnTo>
                    <a:pt x="397" y="2089"/>
                  </a:lnTo>
                  <a:lnTo>
                    <a:pt x="388" y="2083"/>
                  </a:lnTo>
                  <a:lnTo>
                    <a:pt x="387" y="2083"/>
                  </a:lnTo>
                  <a:lnTo>
                    <a:pt x="382" y="2067"/>
                  </a:lnTo>
                  <a:lnTo>
                    <a:pt x="374" y="2055"/>
                  </a:lnTo>
                  <a:lnTo>
                    <a:pt x="372" y="2054"/>
                  </a:lnTo>
                  <a:lnTo>
                    <a:pt x="370" y="2054"/>
                  </a:lnTo>
                  <a:lnTo>
                    <a:pt x="367" y="2043"/>
                  </a:lnTo>
                  <a:lnTo>
                    <a:pt x="364" y="2033"/>
                  </a:lnTo>
                  <a:lnTo>
                    <a:pt x="362" y="2023"/>
                  </a:lnTo>
                  <a:lnTo>
                    <a:pt x="349" y="2017"/>
                  </a:lnTo>
                  <a:lnTo>
                    <a:pt x="339" y="2017"/>
                  </a:lnTo>
                  <a:lnTo>
                    <a:pt x="335" y="2017"/>
                  </a:lnTo>
                  <a:lnTo>
                    <a:pt x="324" y="2012"/>
                  </a:lnTo>
                  <a:lnTo>
                    <a:pt x="319" y="2007"/>
                  </a:lnTo>
                  <a:lnTo>
                    <a:pt x="316" y="1999"/>
                  </a:lnTo>
                  <a:lnTo>
                    <a:pt x="307" y="1999"/>
                  </a:lnTo>
                  <a:lnTo>
                    <a:pt x="296" y="1997"/>
                  </a:lnTo>
                  <a:lnTo>
                    <a:pt x="294" y="1994"/>
                  </a:lnTo>
                  <a:lnTo>
                    <a:pt x="289" y="1987"/>
                  </a:lnTo>
                  <a:lnTo>
                    <a:pt x="284" y="1984"/>
                  </a:lnTo>
                  <a:lnTo>
                    <a:pt x="292" y="1970"/>
                  </a:lnTo>
                  <a:lnTo>
                    <a:pt x="283" y="1950"/>
                  </a:lnTo>
                  <a:lnTo>
                    <a:pt x="273" y="1941"/>
                  </a:lnTo>
                  <a:lnTo>
                    <a:pt x="258" y="1929"/>
                  </a:lnTo>
                  <a:lnTo>
                    <a:pt x="236" y="1913"/>
                  </a:lnTo>
                  <a:lnTo>
                    <a:pt x="235" y="1911"/>
                  </a:lnTo>
                  <a:lnTo>
                    <a:pt x="230" y="1910"/>
                  </a:lnTo>
                  <a:lnTo>
                    <a:pt x="226" y="1908"/>
                  </a:lnTo>
                  <a:lnTo>
                    <a:pt x="225" y="1908"/>
                  </a:lnTo>
                  <a:lnTo>
                    <a:pt x="223" y="1903"/>
                  </a:lnTo>
                  <a:lnTo>
                    <a:pt x="220" y="1900"/>
                  </a:lnTo>
                  <a:lnTo>
                    <a:pt x="218" y="1899"/>
                  </a:lnTo>
                  <a:lnTo>
                    <a:pt x="215" y="1895"/>
                  </a:lnTo>
                  <a:lnTo>
                    <a:pt x="203" y="1881"/>
                  </a:lnTo>
                  <a:lnTo>
                    <a:pt x="187" y="1861"/>
                  </a:lnTo>
                  <a:lnTo>
                    <a:pt x="185" y="1858"/>
                  </a:lnTo>
                  <a:lnTo>
                    <a:pt x="165" y="1834"/>
                  </a:lnTo>
                  <a:lnTo>
                    <a:pt x="152" y="1818"/>
                  </a:lnTo>
                  <a:lnTo>
                    <a:pt x="144" y="1808"/>
                  </a:lnTo>
                  <a:lnTo>
                    <a:pt x="145" y="1795"/>
                  </a:lnTo>
                  <a:lnTo>
                    <a:pt x="144" y="1787"/>
                  </a:lnTo>
                  <a:lnTo>
                    <a:pt x="144" y="1784"/>
                  </a:lnTo>
                  <a:lnTo>
                    <a:pt x="140" y="1771"/>
                  </a:lnTo>
                  <a:lnTo>
                    <a:pt x="139" y="1769"/>
                  </a:lnTo>
                  <a:lnTo>
                    <a:pt x="134" y="1766"/>
                  </a:lnTo>
                  <a:lnTo>
                    <a:pt x="125" y="1764"/>
                  </a:lnTo>
                  <a:lnTo>
                    <a:pt x="124" y="1764"/>
                  </a:lnTo>
                  <a:lnTo>
                    <a:pt x="122" y="1764"/>
                  </a:lnTo>
                  <a:lnTo>
                    <a:pt x="117" y="1763"/>
                  </a:lnTo>
                  <a:lnTo>
                    <a:pt x="114" y="1758"/>
                  </a:lnTo>
                  <a:lnTo>
                    <a:pt x="107" y="1754"/>
                  </a:lnTo>
                  <a:lnTo>
                    <a:pt x="99" y="1750"/>
                  </a:lnTo>
                  <a:lnTo>
                    <a:pt x="97" y="1748"/>
                  </a:lnTo>
                  <a:lnTo>
                    <a:pt x="94" y="1746"/>
                  </a:lnTo>
                  <a:lnTo>
                    <a:pt x="92" y="1745"/>
                  </a:lnTo>
                  <a:lnTo>
                    <a:pt x="89" y="1740"/>
                  </a:lnTo>
                  <a:lnTo>
                    <a:pt x="91" y="1737"/>
                  </a:lnTo>
                  <a:lnTo>
                    <a:pt x="96" y="1735"/>
                  </a:lnTo>
                  <a:lnTo>
                    <a:pt x="101" y="1735"/>
                  </a:lnTo>
                  <a:lnTo>
                    <a:pt x="102" y="1735"/>
                  </a:lnTo>
                  <a:lnTo>
                    <a:pt x="106" y="1735"/>
                  </a:lnTo>
                  <a:lnTo>
                    <a:pt x="106" y="1729"/>
                  </a:lnTo>
                  <a:lnTo>
                    <a:pt x="102" y="1725"/>
                  </a:lnTo>
                  <a:lnTo>
                    <a:pt x="101" y="1714"/>
                  </a:lnTo>
                  <a:lnTo>
                    <a:pt x="99" y="1712"/>
                  </a:lnTo>
                  <a:lnTo>
                    <a:pt x="77" y="1683"/>
                  </a:lnTo>
                  <a:lnTo>
                    <a:pt x="76" y="1682"/>
                  </a:lnTo>
                  <a:lnTo>
                    <a:pt x="63" y="1664"/>
                  </a:lnTo>
                  <a:lnTo>
                    <a:pt x="48" y="1640"/>
                  </a:lnTo>
                  <a:lnTo>
                    <a:pt x="41" y="1632"/>
                  </a:lnTo>
                  <a:lnTo>
                    <a:pt x="39" y="1628"/>
                  </a:lnTo>
                  <a:lnTo>
                    <a:pt x="18" y="1594"/>
                  </a:lnTo>
                  <a:lnTo>
                    <a:pt x="16" y="1593"/>
                  </a:lnTo>
                  <a:lnTo>
                    <a:pt x="13" y="1593"/>
                  </a:lnTo>
                  <a:lnTo>
                    <a:pt x="10" y="1593"/>
                  </a:lnTo>
                  <a:lnTo>
                    <a:pt x="6" y="1596"/>
                  </a:lnTo>
                  <a:lnTo>
                    <a:pt x="5" y="1601"/>
                  </a:lnTo>
                  <a:lnTo>
                    <a:pt x="1" y="1602"/>
                  </a:lnTo>
                  <a:lnTo>
                    <a:pt x="0" y="160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34" name="Freeform 335"/>
            <p:cNvSpPr>
              <a:spLocks/>
            </p:cNvSpPr>
            <p:nvPr/>
          </p:nvSpPr>
          <p:spPr bwMode="auto">
            <a:xfrm>
              <a:off x="601663" y="2763045"/>
              <a:ext cx="1108075" cy="633413"/>
            </a:xfrm>
            <a:custGeom>
              <a:avLst/>
              <a:gdLst>
                <a:gd name="T0" fmla="*/ 17 w 1398"/>
                <a:gd name="T1" fmla="*/ 241 h 798"/>
                <a:gd name="T2" fmla="*/ 25 w 1398"/>
                <a:gd name="T3" fmla="*/ 264 h 798"/>
                <a:gd name="T4" fmla="*/ 60 w 1398"/>
                <a:gd name="T5" fmla="*/ 303 h 798"/>
                <a:gd name="T6" fmla="*/ 124 w 1398"/>
                <a:gd name="T7" fmla="*/ 308 h 798"/>
                <a:gd name="T8" fmla="*/ 179 w 1398"/>
                <a:gd name="T9" fmla="*/ 275 h 798"/>
                <a:gd name="T10" fmla="*/ 225 w 1398"/>
                <a:gd name="T11" fmla="*/ 267 h 798"/>
                <a:gd name="T12" fmla="*/ 238 w 1398"/>
                <a:gd name="T13" fmla="*/ 304 h 798"/>
                <a:gd name="T14" fmla="*/ 247 w 1398"/>
                <a:gd name="T15" fmla="*/ 337 h 798"/>
                <a:gd name="T16" fmla="*/ 257 w 1398"/>
                <a:gd name="T17" fmla="*/ 403 h 798"/>
                <a:gd name="T18" fmla="*/ 242 w 1398"/>
                <a:gd name="T19" fmla="*/ 445 h 798"/>
                <a:gd name="T20" fmla="*/ 242 w 1398"/>
                <a:gd name="T21" fmla="*/ 476 h 798"/>
                <a:gd name="T22" fmla="*/ 260 w 1398"/>
                <a:gd name="T23" fmla="*/ 507 h 798"/>
                <a:gd name="T24" fmla="*/ 252 w 1398"/>
                <a:gd name="T25" fmla="*/ 542 h 798"/>
                <a:gd name="T26" fmla="*/ 288 w 1398"/>
                <a:gd name="T27" fmla="*/ 578 h 798"/>
                <a:gd name="T28" fmla="*/ 334 w 1398"/>
                <a:gd name="T29" fmla="*/ 565 h 798"/>
                <a:gd name="T30" fmla="*/ 414 w 1398"/>
                <a:gd name="T31" fmla="*/ 565 h 798"/>
                <a:gd name="T32" fmla="*/ 470 w 1398"/>
                <a:gd name="T33" fmla="*/ 593 h 798"/>
                <a:gd name="T34" fmla="*/ 511 w 1398"/>
                <a:gd name="T35" fmla="*/ 575 h 798"/>
                <a:gd name="T36" fmla="*/ 503 w 1398"/>
                <a:gd name="T37" fmla="*/ 474 h 798"/>
                <a:gd name="T38" fmla="*/ 468 w 1398"/>
                <a:gd name="T39" fmla="*/ 350 h 798"/>
                <a:gd name="T40" fmla="*/ 505 w 1398"/>
                <a:gd name="T41" fmla="*/ 275 h 798"/>
                <a:gd name="T42" fmla="*/ 505 w 1398"/>
                <a:gd name="T43" fmla="*/ 222 h 798"/>
                <a:gd name="T44" fmla="*/ 470 w 1398"/>
                <a:gd name="T45" fmla="*/ 112 h 798"/>
                <a:gd name="T46" fmla="*/ 440 w 1398"/>
                <a:gd name="T47" fmla="*/ 26 h 798"/>
                <a:gd name="T48" fmla="*/ 495 w 1398"/>
                <a:gd name="T49" fmla="*/ 16 h 798"/>
                <a:gd name="T50" fmla="*/ 556 w 1398"/>
                <a:gd name="T51" fmla="*/ 31 h 798"/>
                <a:gd name="T52" fmla="*/ 642 w 1398"/>
                <a:gd name="T53" fmla="*/ 65 h 798"/>
                <a:gd name="T54" fmla="*/ 680 w 1398"/>
                <a:gd name="T55" fmla="*/ 96 h 798"/>
                <a:gd name="T56" fmla="*/ 715 w 1398"/>
                <a:gd name="T57" fmla="*/ 135 h 798"/>
                <a:gd name="T58" fmla="*/ 675 w 1398"/>
                <a:gd name="T59" fmla="*/ 164 h 798"/>
                <a:gd name="T60" fmla="*/ 654 w 1398"/>
                <a:gd name="T61" fmla="*/ 211 h 798"/>
                <a:gd name="T62" fmla="*/ 660 w 1398"/>
                <a:gd name="T63" fmla="*/ 275 h 798"/>
                <a:gd name="T64" fmla="*/ 660 w 1398"/>
                <a:gd name="T65" fmla="*/ 335 h 798"/>
                <a:gd name="T66" fmla="*/ 652 w 1398"/>
                <a:gd name="T67" fmla="*/ 379 h 798"/>
                <a:gd name="T68" fmla="*/ 654 w 1398"/>
                <a:gd name="T69" fmla="*/ 427 h 798"/>
                <a:gd name="T70" fmla="*/ 690 w 1398"/>
                <a:gd name="T71" fmla="*/ 397 h 798"/>
                <a:gd name="T72" fmla="*/ 733 w 1398"/>
                <a:gd name="T73" fmla="*/ 366 h 798"/>
                <a:gd name="T74" fmla="*/ 809 w 1398"/>
                <a:gd name="T75" fmla="*/ 335 h 798"/>
                <a:gd name="T76" fmla="*/ 864 w 1398"/>
                <a:gd name="T77" fmla="*/ 342 h 798"/>
                <a:gd name="T78" fmla="*/ 902 w 1398"/>
                <a:gd name="T79" fmla="*/ 317 h 798"/>
                <a:gd name="T80" fmla="*/ 915 w 1398"/>
                <a:gd name="T81" fmla="*/ 368 h 798"/>
                <a:gd name="T82" fmla="*/ 963 w 1398"/>
                <a:gd name="T83" fmla="*/ 392 h 798"/>
                <a:gd name="T84" fmla="*/ 1004 w 1398"/>
                <a:gd name="T85" fmla="*/ 434 h 798"/>
                <a:gd name="T86" fmla="*/ 1039 w 1398"/>
                <a:gd name="T87" fmla="*/ 466 h 798"/>
                <a:gd name="T88" fmla="*/ 1098 w 1398"/>
                <a:gd name="T89" fmla="*/ 494 h 798"/>
                <a:gd name="T90" fmla="*/ 1136 w 1398"/>
                <a:gd name="T91" fmla="*/ 502 h 798"/>
                <a:gd name="T92" fmla="*/ 1181 w 1398"/>
                <a:gd name="T93" fmla="*/ 529 h 798"/>
                <a:gd name="T94" fmla="*/ 1218 w 1398"/>
                <a:gd name="T95" fmla="*/ 495 h 798"/>
                <a:gd name="T96" fmla="*/ 1256 w 1398"/>
                <a:gd name="T97" fmla="*/ 457 h 798"/>
                <a:gd name="T98" fmla="*/ 1289 w 1398"/>
                <a:gd name="T99" fmla="*/ 494 h 798"/>
                <a:gd name="T100" fmla="*/ 1300 w 1398"/>
                <a:gd name="T101" fmla="*/ 549 h 798"/>
                <a:gd name="T102" fmla="*/ 1322 w 1398"/>
                <a:gd name="T103" fmla="*/ 594 h 798"/>
                <a:gd name="T104" fmla="*/ 1340 w 1398"/>
                <a:gd name="T105" fmla="*/ 641 h 798"/>
                <a:gd name="T106" fmla="*/ 1332 w 1398"/>
                <a:gd name="T107" fmla="*/ 688 h 798"/>
                <a:gd name="T108" fmla="*/ 1335 w 1398"/>
                <a:gd name="T109" fmla="*/ 740 h 798"/>
                <a:gd name="T110" fmla="*/ 1340 w 1398"/>
                <a:gd name="T111" fmla="*/ 779 h 798"/>
                <a:gd name="T112" fmla="*/ 1398 w 1398"/>
                <a:gd name="T113" fmla="*/ 796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98" h="798">
                  <a:moveTo>
                    <a:pt x="0" y="203"/>
                  </a:moveTo>
                  <a:lnTo>
                    <a:pt x="4" y="211"/>
                  </a:lnTo>
                  <a:lnTo>
                    <a:pt x="7" y="217"/>
                  </a:lnTo>
                  <a:lnTo>
                    <a:pt x="10" y="220"/>
                  </a:lnTo>
                  <a:lnTo>
                    <a:pt x="10" y="225"/>
                  </a:lnTo>
                  <a:lnTo>
                    <a:pt x="13" y="230"/>
                  </a:lnTo>
                  <a:lnTo>
                    <a:pt x="17" y="235"/>
                  </a:lnTo>
                  <a:lnTo>
                    <a:pt x="17" y="240"/>
                  </a:lnTo>
                  <a:lnTo>
                    <a:pt x="17" y="241"/>
                  </a:lnTo>
                  <a:lnTo>
                    <a:pt x="18" y="246"/>
                  </a:lnTo>
                  <a:lnTo>
                    <a:pt x="18" y="248"/>
                  </a:lnTo>
                  <a:lnTo>
                    <a:pt x="22" y="249"/>
                  </a:lnTo>
                  <a:lnTo>
                    <a:pt x="22" y="251"/>
                  </a:lnTo>
                  <a:lnTo>
                    <a:pt x="18" y="253"/>
                  </a:lnTo>
                  <a:lnTo>
                    <a:pt x="20" y="256"/>
                  </a:lnTo>
                  <a:lnTo>
                    <a:pt x="22" y="259"/>
                  </a:lnTo>
                  <a:lnTo>
                    <a:pt x="23" y="262"/>
                  </a:lnTo>
                  <a:lnTo>
                    <a:pt x="25" y="264"/>
                  </a:lnTo>
                  <a:lnTo>
                    <a:pt x="25" y="266"/>
                  </a:lnTo>
                  <a:lnTo>
                    <a:pt x="30" y="269"/>
                  </a:lnTo>
                  <a:lnTo>
                    <a:pt x="35" y="274"/>
                  </a:lnTo>
                  <a:lnTo>
                    <a:pt x="40" y="277"/>
                  </a:lnTo>
                  <a:lnTo>
                    <a:pt x="42" y="280"/>
                  </a:lnTo>
                  <a:lnTo>
                    <a:pt x="53" y="280"/>
                  </a:lnTo>
                  <a:lnTo>
                    <a:pt x="58" y="288"/>
                  </a:lnTo>
                  <a:lnTo>
                    <a:pt x="60" y="298"/>
                  </a:lnTo>
                  <a:lnTo>
                    <a:pt x="60" y="303"/>
                  </a:lnTo>
                  <a:lnTo>
                    <a:pt x="66" y="306"/>
                  </a:lnTo>
                  <a:lnTo>
                    <a:pt x="76" y="303"/>
                  </a:lnTo>
                  <a:lnTo>
                    <a:pt x="83" y="301"/>
                  </a:lnTo>
                  <a:lnTo>
                    <a:pt x="91" y="304"/>
                  </a:lnTo>
                  <a:lnTo>
                    <a:pt x="96" y="306"/>
                  </a:lnTo>
                  <a:lnTo>
                    <a:pt x="99" y="308"/>
                  </a:lnTo>
                  <a:lnTo>
                    <a:pt x="106" y="308"/>
                  </a:lnTo>
                  <a:lnTo>
                    <a:pt x="116" y="308"/>
                  </a:lnTo>
                  <a:lnTo>
                    <a:pt x="124" y="308"/>
                  </a:lnTo>
                  <a:lnTo>
                    <a:pt x="131" y="308"/>
                  </a:lnTo>
                  <a:lnTo>
                    <a:pt x="139" y="301"/>
                  </a:lnTo>
                  <a:lnTo>
                    <a:pt x="149" y="300"/>
                  </a:lnTo>
                  <a:lnTo>
                    <a:pt x="156" y="300"/>
                  </a:lnTo>
                  <a:lnTo>
                    <a:pt x="159" y="295"/>
                  </a:lnTo>
                  <a:lnTo>
                    <a:pt x="164" y="292"/>
                  </a:lnTo>
                  <a:lnTo>
                    <a:pt x="174" y="287"/>
                  </a:lnTo>
                  <a:lnTo>
                    <a:pt x="176" y="280"/>
                  </a:lnTo>
                  <a:lnTo>
                    <a:pt x="179" y="275"/>
                  </a:lnTo>
                  <a:lnTo>
                    <a:pt x="185" y="270"/>
                  </a:lnTo>
                  <a:lnTo>
                    <a:pt x="189" y="267"/>
                  </a:lnTo>
                  <a:lnTo>
                    <a:pt x="194" y="264"/>
                  </a:lnTo>
                  <a:lnTo>
                    <a:pt x="199" y="264"/>
                  </a:lnTo>
                  <a:lnTo>
                    <a:pt x="200" y="264"/>
                  </a:lnTo>
                  <a:lnTo>
                    <a:pt x="207" y="267"/>
                  </a:lnTo>
                  <a:lnTo>
                    <a:pt x="217" y="270"/>
                  </a:lnTo>
                  <a:lnTo>
                    <a:pt x="222" y="270"/>
                  </a:lnTo>
                  <a:lnTo>
                    <a:pt x="225" y="267"/>
                  </a:lnTo>
                  <a:lnTo>
                    <a:pt x="227" y="269"/>
                  </a:lnTo>
                  <a:lnTo>
                    <a:pt x="232" y="275"/>
                  </a:lnTo>
                  <a:lnTo>
                    <a:pt x="232" y="280"/>
                  </a:lnTo>
                  <a:lnTo>
                    <a:pt x="230" y="285"/>
                  </a:lnTo>
                  <a:lnTo>
                    <a:pt x="228" y="290"/>
                  </a:lnTo>
                  <a:lnTo>
                    <a:pt x="230" y="293"/>
                  </a:lnTo>
                  <a:lnTo>
                    <a:pt x="232" y="295"/>
                  </a:lnTo>
                  <a:lnTo>
                    <a:pt x="237" y="300"/>
                  </a:lnTo>
                  <a:lnTo>
                    <a:pt x="238" y="304"/>
                  </a:lnTo>
                  <a:lnTo>
                    <a:pt x="238" y="309"/>
                  </a:lnTo>
                  <a:lnTo>
                    <a:pt x="238" y="313"/>
                  </a:lnTo>
                  <a:lnTo>
                    <a:pt x="238" y="316"/>
                  </a:lnTo>
                  <a:lnTo>
                    <a:pt x="240" y="317"/>
                  </a:lnTo>
                  <a:lnTo>
                    <a:pt x="243" y="321"/>
                  </a:lnTo>
                  <a:lnTo>
                    <a:pt x="245" y="324"/>
                  </a:lnTo>
                  <a:lnTo>
                    <a:pt x="245" y="329"/>
                  </a:lnTo>
                  <a:lnTo>
                    <a:pt x="245" y="332"/>
                  </a:lnTo>
                  <a:lnTo>
                    <a:pt x="247" y="337"/>
                  </a:lnTo>
                  <a:lnTo>
                    <a:pt x="247" y="342"/>
                  </a:lnTo>
                  <a:lnTo>
                    <a:pt x="248" y="348"/>
                  </a:lnTo>
                  <a:lnTo>
                    <a:pt x="253" y="355"/>
                  </a:lnTo>
                  <a:lnTo>
                    <a:pt x="258" y="361"/>
                  </a:lnTo>
                  <a:lnTo>
                    <a:pt x="262" y="366"/>
                  </a:lnTo>
                  <a:lnTo>
                    <a:pt x="263" y="374"/>
                  </a:lnTo>
                  <a:lnTo>
                    <a:pt x="265" y="381"/>
                  </a:lnTo>
                  <a:lnTo>
                    <a:pt x="260" y="387"/>
                  </a:lnTo>
                  <a:lnTo>
                    <a:pt x="257" y="403"/>
                  </a:lnTo>
                  <a:lnTo>
                    <a:pt x="253" y="416"/>
                  </a:lnTo>
                  <a:lnTo>
                    <a:pt x="255" y="424"/>
                  </a:lnTo>
                  <a:lnTo>
                    <a:pt x="258" y="426"/>
                  </a:lnTo>
                  <a:lnTo>
                    <a:pt x="258" y="431"/>
                  </a:lnTo>
                  <a:lnTo>
                    <a:pt x="257" y="437"/>
                  </a:lnTo>
                  <a:lnTo>
                    <a:pt x="253" y="440"/>
                  </a:lnTo>
                  <a:lnTo>
                    <a:pt x="250" y="442"/>
                  </a:lnTo>
                  <a:lnTo>
                    <a:pt x="245" y="444"/>
                  </a:lnTo>
                  <a:lnTo>
                    <a:pt x="242" y="445"/>
                  </a:lnTo>
                  <a:lnTo>
                    <a:pt x="235" y="445"/>
                  </a:lnTo>
                  <a:lnTo>
                    <a:pt x="230" y="445"/>
                  </a:lnTo>
                  <a:lnTo>
                    <a:pt x="225" y="447"/>
                  </a:lnTo>
                  <a:lnTo>
                    <a:pt x="224" y="450"/>
                  </a:lnTo>
                  <a:lnTo>
                    <a:pt x="224" y="458"/>
                  </a:lnTo>
                  <a:lnTo>
                    <a:pt x="228" y="460"/>
                  </a:lnTo>
                  <a:lnTo>
                    <a:pt x="233" y="468"/>
                  </a:lnTo>
                  <a:lnTo>
                    <a:pt x="237" y="473"/>
                  </a:lnTo>
                  <a:lnTo>
                    <a:pt x="242" y="476"/>
                  </a:lnTo>
                  <a:lnTo>
                    <a:pt x="247" y="478"/>
                  </a:lnTo>
                  <a:lnTo>
                    <a:pt x="252" y="482"/>
                  </a:lnTo>
                  <a:lnTo>
                    <a:pt x="253" y="487"/>
                  </a:lnTo>
                  <a:lnTo>
                    <a:pt x="248" y="491"/>
                  </a:lnTo>
                  <a:lnTo>
                    <a:pt x="248" y="492"/>
                  </a:lnTo>
                  <a:lnTo>
                    <a:pt x="250" y="497"/>
                  </a:lnTo>
                  <a:lnTo>
                    <a:pt x="252" y="500"/>
                  </a:lnTo>
                  <a:lnTo>
                    <a:pt x="257" y="502"/>
                  </a:lnTo>
                  <a:lnTo>
                    <a:pt x="260" y="507"/>
                  </a:lnTo>
                  <a:lnTo>
                    <a:pt x="263" y="512"/>
                  </a:lnTo>
                  <a:lnTo>
                    <a:pt x="265" y="513"/>
                  </a:lnTo>
                  <a:lnTo>
                    <a:pt x="265" y="518"/>
                  </a:lnTo>
                  <a:lnTo>
                    <a:pt x="263" y="523"/>
                  </a:lnTo>
                  <a:lnTo>
                    <a:pt x="263" y="531"/>
                  </a:lnTo>
                  <a:lnTo>
                    <a:pt x="265" y="534"/>
                  </a:lnTo>
                  <a:lnTo>
                    <a:pt x="262" y="539"/>
                  </a:lnTo>
                  <a:lnTo>
                    <a:pt x="257" y="541"/>
                  </a:lnTo>
                  <a:lnTo>
                    <a:pt x="252" y="542"/>
                  </a:lnTo>
                  <a:lnTo>
                    <a:pt x="248" y="546"/>
                  </a:lnTo>
                  <a:lnTo>
                    <a:pt x="252" y="549"/>
                  </a:lnTo>
                  <a:lnTo>
                    <a:pt x="253" y="557"/>
                  </a:lnTo>
                  <a:lnTo>
                    <a:pt x="258" y="560"/>
                  </a:lnTo>
                  <a:lnTo>
                    <a:pt x="262" y="565"/>
                  </a:lnTo>
                  <a:lnTo>
                    <a:pt x="268" y="571"/>
                  </a:lnTo>
                  <a:lnTo>
                    <a:pt x="271" y="571"/>
                  </a:lnTo>
                  <a:lnTo>
                    <a:pt x="283" y="576"/>
                  </a:lnTo>
                  <a:lnTo>
                    <a:pt x="288" y="578"/>
                  </a:lnTo>
                  <a:lnTo>
                    <a:pt x="291" y="581"/>
                  </a:lnTo>
                  <a:lnTo>
                    <a:pt x="295" y="581"/>
                  </a:lnTo>
                  <a:lnTo>
                    <a:pt x="296" y="580"/>
                  </a:lnTo>
                  <a:lnTo>
                    <a:pt x="301" y="573"/>
                  </a:lnTo>
                  <a:lnTo>
                    <a:pt x="303" y="573"/>
                  </a:lnTo>
                  <a:lnTo>
                    <a:pt x="311" y="570"/>
                  </a:lnTo>
                  <a:lnTo>
                    <a:pt x="319" y="570"/>
                  </a:lnTo>
                  <a:lnTo>
                    <a:pt x="326" y="568"/>
                  </a:lnTo>
                  <a:lnTo>
                    <a:pt x="334" y="565"/>
                  </a:lnTo>
                  <a:lnTo>
                    <a:pt x="346" y="563"/>
                  </a:lnTo>
                  <a:lnTo>
                    <a:pt x="354" y="560"/>
                  </a:lnTo>
                  <a:lnTo>
                    <a:pt x="364" y="562"/>
                  </a:lnTo>
                  <a:lnTo>
                    <a:pt x="372" y="565"/>
                  </a:lnTo>
                  <a:lnTo>
                    <a:pt x="381" y="565"/>
                  </a:lnTo>
                  <a:lnTo>
                    <a:pt x="389" y="560"/>
                  </a:lnTo>
                  <a:lnTo>
                    <a:pt x="397" y="555"/>
                  </a:lnTo>
                  <a:lnTo>
                    <a:pt x="409" y="557"/>
                  </a:lnTo>
                  <a:lnTo>
                    <a:pt x="414" y="565"/>
                  </a:lnTo>
                  <a:lnTo>
                    <a:pt x="429" y="565"/>
                  </a:lnTo>
                  <a:lnTo>
                    <a:pt x="429" y="578"/>
                  </a:lnTo>
                  <a:lnTo>
                    <a:pt x="435" y="568"/>
                  </a:lnTo>
                  <a:lnTo>
                    <a:pt x="443" y="575"/>
                  </a:lnTo>
                  <a:lnTo>
                    <a:pt x="439" y="581"/>
                  </a:lnTo>
                  <a:lnTo>
                    <a:pt x="439" y="589"/>
                  </a:lnTo>
                  <a:lnTo>
                    <a:pt x="447" y="594"/>
                  </a:lnTo>
                  <a:lnTo>
                    <a:pt x="455" y="593"/>
                  </a:lnTo>
                  <a:lnTo>
                    <a:pt x="470" y="593"/>
                  </a:lnTo>
                  <a:lnTo>
                    <a:pt x="482" y="601"/>
                  </a:lnTo>
                  <a:lnTo>
                    <a:pt x="500" y="591"/>
                  </a:lnTo>
                  <a:lnTo>
                    <a:pt x="520" y="588"/>
                  </a:lnTo>
                  <a:lnTo>
                    <a:pt x="533" y="580"/>
                  </a:lnTo>
                  <a:lnTo>
                    <a:pt x="534" y="573"/>
                  </a:lnTo>
                  <a:lnTo>
                    <a:pt x="531" y="571"/>
                  </a:lnTo>
                  <a:lnTo>
                    <a:pt x="525" y="571"/>
                  </a:lnTo>
                  <a:lnTo>
                    <a:pt x="520" y="576"/>
                  </a:lnTo>
                  <a:lnTo>
                    <a:pt x="511" y="575"/>
                  </a:lnTo>
                  <a:lnTo>
                    <a:pt x="511" y="565"/>
                  </a:lnTo>
                  <a:lnTo>
                    <a:pt x="511" y="555"/>
                  </a:lnTo>
                  <a:lnTo>
                    <a:pt x="513" y="541"/>
                  </a:lnTo>
                  <a:lnTo>
                    <a:pt x="508" y="528"/>
                  </a:lnTo>
                  <a:lnTo>
                    <a:pt x="511" y="512"/>
                  </a:lnTo>
                  <a:lnTo>
                    <a:pt x="496" y="510"/>
                  </a:lnTo>
                  <a:lnTo>
                    <a:pt x="491" y="497"/>
                  </a:lnTo>
                  <a:lnTo>
                    <a:pt x="498" y="487"/>
                  </a:lnTo>
                  <a:lnTo>
                    <a:pt x="503" y="474"/>
                  </a:lnTo>
                  <a:lnTo>
                    <a:pt x="508" y="455"/>
                  </a:lnTo>
                  <a:lnTo>
                    <a:pt x="510" y="442"/>
                  </a:lnTo>
                  <a:lnTo>
                    <a:pt x="508" y="432"/>
                  </a:lnTo>
                  <a:lnTo>
                    <a:pt x="500" y="415"/>
                  </a:lnTo>
                  <a:lnTo>
                    <a:pt x="483" y="408"/>
                  </a:lnTo>
                  <a:lnTo>
                    <a:pt x="472" y="395"/>
                  </a:lnTo>
                  <a:lnTo>
                    <a:pt x="470" y="376"/>
                  </a:lnTo>
                  <a:lnTo>
                    <a:pt x="468" y="361"/>
                  </a:lnTo>
                  <a:lnTo>
                    <a:pt x="468" y="350"/>
                  </a:lnTo>
                  <a:lnTo>
                    <a:pt x="467" y="338"/>
                  </a:lnTo>
                  <a:lnTo>
                    <a:pt x="472" y="327"/>
                  </a:lnTo>
                  <a:lnTo>
                    <a:pt x="472" y="324"/>
                  </a:lnTo>
                  <a:lnTo>
                    <a:pt x="488" y="306"/>
                  </a:lnTo>
                  <a:lnTo>
                    <a:pt x="488" y="303"/>
                  </a:lnTo>
                  <a:lnTo>
                    <a:pt x="486" y="296"/>
                  </a:lnTo>
                  <a:lnTo>
                    <a:pt x="488" y="292"/>
                  </a:lnTo>
                  <a:lnTo>
                    <a:pt x="498" y="285"/>
                  </a:lnTo>
                  <a:lnTo>
                    <a:pt x="505" y="275"/>
                  </a:lnTo>
                  <a:lnTo>
                    <a:pt x="518" y="270"/>
                  </a:lnTo>
                  <a:lnTo>
                    <a:pt x="531" y="267"/>
                  </a:lnTo>
                  <a:lnTo>
                    <a:pt x="541" y="261"/>
                  </a:lnTo>
                  <a:lnTo>
                    <a:pt x="541" y="249"/>
                  </a:lnTo>
                  <a:lnTo>
                    <a:pt x="539" y="249"/>
                  </a:lnTo>
                  <a:lnTo>
                    <a:pt x="536" y="245"/>
                  </a:lnTo>
                  <a:lnTo>
                    <a:pt x="529" y="238"/>
                  </a:lnTo>
                  <a:lnTo>
                    <a:pt x="516" y="227"/>
                  </a:lnTo>
                  <a:lnTo>
                    <a:pt x="505" y="222"/>
                  </a:lnTo>
                  <a:lnTo>
                    <a:pt x="488" y="220"/>
                  </a:lnTo>
                  <a:lnTo>
                    <a:pt x="480" y="212"/>
                  </a:lnTo>
                  <a:lnTo>
                    <a:pt x="478" y="201"/>
                  </a:lnTo>
                  <a:lnTo>
                    <a:pt x="478" y="190"/>
                  </a:lnTo>
                  <a:lnTo>
                    <a:pt x="478" y="185"/>
                  </a:lnTo>
                  <a:lnTo>
                    <a:pt x="473" y="167"/>
                  </a:lnTo>
                  <a:lnTo>
                    <a:pt x="468" y="148"/>
                  </a:lnTo>
                  <a:lnTo>
                    <a:pt x="472" y="130"/>
                  </a:lnTo>
                  <a:lnTo>
                    <a:pt x="470" y="112"/>
                  </a:lnTo>
                  <a:lnTo>
                    <a:pt x="463" y="99"/>
                  </a:lnTo>
                  <a:lnTo>
                    <a:pt x="462" y="86"/>
                  </a:lnTo>
                  <a:lnTo>
                    <a:pt x="452" y="70"/>
                  </a:lnTo>
                  <a:lnTo>
                    <a:pt x="453" y="55"/>
                  </a:lnTo>
                  <a:lnTo>
                    <a:pt x="457" y="42"/>
                  </a:lnTo>
                  <a:lnTo>
                    <a:pt x="448" y="33"/>
                  </a:lnTo>
                  <a:lnTo>
                    <a:pt x="443" y="33"/>
                  </a:lnTo>
                  <a:lnTo>
                    <a:pt x="442" y="29"/>
                  </a:lnTo>
                  <a:lnTo>
                    <a:pt x="440" y="26"/>
                  </a:lnTo>
                  <a:lnTo>
                    <a:pt x="439" y="20"/>
                  </a:lnTo>
                  <a:lnTo>
                    <a:pt x="442" y="12"/>
                  </a:lnTo>
                  <a:lnTo>
                    <a:pt x="447" y="12"/>
                  </a:lnTo>
                  <a:lnTo>
                    <a:pt x="453" y="13"/>
                  </a:lnTo>
                  <a:lnTo>
                    <a:pt x="458" y="3"/>
                  </a:lnTo>
                  <a:lnTo>
                    <a:pt x="462" y="0"/>
                  </a:lnTo>
                  <a:lnTo>
                    <a:pt x="472" y="2"/>
                  </a:lnTo>
                  <a:lnTo>
                    <a:pt x="480" y="5"/>
                  </a:lnTo>
                  <a:lnTo>
                    <a:pt x="495" y="16"/>
                  </a:lnTo>
                  <a:lnTo>
                    <a:pt x="508" y="31"/>
                  </a:lnTo>
                  <a:lnTo>
                    <a:pt x="513" y="26"/>
                  </a:lnTo>
                  <a:lnTo>
                    <a:pt x="516" y="20"/>
                  </a:lnTo>
                  <a:lnTo>
                    <a:pt x="523" y="16"/>
                  </a:lnTo>
                  <a:lnTo>
                    <a:pt x="531" y="18"/>
                  </a:lnTo>
                  <a:lnTo>
                    <a:pt x="538" y="28"/>
                  </a:lnTo>
                  <a:lnTo>
                    <a:pt x="543" y="23"/>
                  </a:lnTo>
                  <a:lnTo>
                    <a:pt x="551" y="23"/>
                  </a:lnTo>
                  <a:lnTo>
                    <a:pt x="556" y="31"/>
                  </a:lnTo>
                  <a:lnTo>
                    <a:pt x="566" y="41"/>
                  </a:lnTo>
                  <a:lnTo>
                    <a:pt x="576" y="49"/>
                  </a:lnTo>
                  <a:lnTo>
                    <a:pt x="584" y="63"/>
                  </a:lnTo>
                  <a:lnTo>
                    <a:pt x="586" y="78"/>
                  </a:lnTo>
                  <a:lnTo>
                    <a:pt x="592" y="92"/>
                  </a:lnTo>
                  <a:lnTo>
                    <a:pt x="604" y="88"/>
                  </a:lnTo>
                  <a:lnTo>
                    <a:pt x="619" y="81"/>
                  </a:lnTo>
                  <a:lnTo>
                    <a:pt x="625" y="70"/>
                  </a:lnTo>
                  <a:lnTo>
                    <a:pt x="642" y="65"/>
                  </a:lnTo>
                  <a:lnTo>
                    <a:pt x="654" y="54"/>
                  </a:lnTo>
                  <a:lnTo>
                    <a:pt x="665" y="54"/>
                  </a:lnTo>
                  <a:lnTo>
                    <a:pt x="665" y="60"/>
                  </a:lnTo>
                  <a:lnTo>
                    <a:pt x="668" y="65"/>
                  </a:lnTo>
                  <a:lnTo>
                    <a:pt x="668" y="71"/>
                  </a:lnTo>
                  <a:lnTo>
                    <a:pt x="667" y="76"/>
                  </a:lnTo>
                  <a:lnTo>
                    <a:pt x="665" y="80"/>
                  </a:lnTo>
                  <a:lnTo>
                    <a:pt x="673" y="94"/>
                  </a:lnTo>
                  <a:lnTo>
                    <a:pt x="680" y="96"/>
                  </a:lnTo>
                  <a:lnTo>
                    <a:pt x="683" y="99"/>
                  </a:lnTo>
                  <a:lnTo>
                    <a:pt x="688" y="102"/>
                  </a:lnTo>
                  <a:lnTo>
                    <a:pt x="690" y="107"/>
                  </a:lnTo>
                  <a:lnTo>
                    <a:pt x="692" y="112"/>
                  </a:lnTo>
                  <a:lnTo>
                    <a:pt x="698" y="118"/>
                  </a:lnTo>
                  <a:lnTo>
                    <a:pt x="705" y="123"/>
                  </a:lnTo>
                  <a:lnTo>
                    <a:pt x="708" y="125"/>
                  </a:lnTo>
                  <a:lnTo>
                    <a:pt x="713" y="130"/>
                  </a:lnTo>
                  <a:lnTo>
                    <a:pt x="715" y="135"/>
                  </a:lnTo>
                  <a:lnTo>
                    <a:pt x="715" y="139"/>
                  </a:lnTo>
                  <a:lnTo>
                    <a:pt x="711" y="146"/>
                  </a:lnTo>
                  <a:lnTo>
                    <a:pt x="706" y="151"/>
                  </a:lnTo>
                  <a:lnTo>
                    <a:pt x="700" y="152"/>
                  </a:lnTo>
                  <a:lnTo>
                    <a:pt x="693" y="154"/>
                  </a:lnTo>
                  <a:lnTo>
                    <a:pt x="688" y="159"/>
                  </a:lnTo>
                  <a:lnTo>
                    <a:pt x="685" y="160"/>
                  </a:lnTo>
                  <a:lnTo>
                    <a:pt x="682" y="162"/>
                  </a:lnTo>
                  <a:lnTo>
                    <a:pt x="675" y="164"/>
                  </a:lnTo>
                  <a:lnTo>
                    <a:pt x="670" y="165"/>
                  </a:lnTo>
                  <a:lnTo>
                    <a:pt x="657" y="167"/>
                  </a:lnTo>
                  <a:lnTo>
                    <a:pt x="650" y="170"/>
                  </a:lnTo>
                  <a:lnTo>
                    <a:pt x="650" y="175"/>
                  </a:lnTo>
                  <a:lnTo>
                    <a:pt x="650" y="183"/>
                  </a:lnTo>
                  <a:lnTo>
                    <a:pt x="647" y="190"/>
                  </a:lnTo>
                  <a:lnTo>
                    <a:pt x="650" y="199"/>
                  </a:lnTo>
                  <a:lnTo>
                    <a:pt x="652" y="206"/>
                  </a:lnTo>
                  <a:lnTo>
                    <a:pt x="654" y="211"/>
                  </a:lnTo>
                  <a:lnTo>
                    <a:pt x="654" y="214"/>
                  </a:lnTo>
                  <a:lnTo>
                    <a:pt x="652" y="222"/>
                  </a:lnTo>
                  <a:lnTo>
                    <a:pt x="647" y="235"/>
                  </a:lnTo>
                  <a:lnTo>
                    <a:pt x="644" y="243"/>
                  </a:lnTo>
                  <a:lnTo>
                    <a:pt x="645" y="248"/>
                  </a:lnTo>
                  <a:lnTo>
                    <a:pt x="652" y="253"/>
                  </a:lnTo>
                  <a:lnTo>
                    <a:pt x="655" y="256"/>
                  </a:lnTo>
                  <a:lnTo>
                    <a:pt x="658" y="264"/>
                  </a:lnTo>
                  <a:lnTo>
                    <a:pt x="660" y="275"/>
                  </a:lnTo>
                  <a:lnTo>
                    <a:pt x="663" y="283"/>
                  </a:lnTo>
                  <a:lnTo>
                    <a:pt x="665" y="290"/>
                  </a:lnTo>
                  <a:lnTo>
                    <a:pt x="667" y="298"/>
                  </a:lnTo>
                  <a:lnTo>
                    <a:pt x="667" y="304"/>
                  </a:lnTo>
                  <a:lnTo>
                    <a:pt x="665" y="313"/>
                  </a:lnTo>
                  <a:lnTo>
                    <a:pt x="665" y="317"/>
                  </a:lnTo>
                  <a:lnTo>
                    <a:pt x="665" y="324"/>
                  </a:lnTo>
                  <a:lnTo>
                    <a:pt x="662" y="330"/>
                  </a:lnTo>
                  <a:lnTo>
                    <a:pt x="660" y="335"/>
                  </a:lnTo>
                  <a:lnTo>
                    <a:pt x="662" y="340"/>
                  </a:lnTo>
                  <a:lnTo>
                    <a:pt x="668" y="348"/>
                  </a:lnTo>
                  <a:lnTo>
                    <a:pt x="668" y="359"/>
                  </a:lnTo>
                  <a:lnTo>
                    <a:pt x="670" y="366"/>
                  </a:lnTo>
                  <a:lnTo>
                    <a:pt x="667" y="369"/>
                  </a:lnTo>
                  <a:lnTo>
                    <a:pt x="663" y="372"/>
                  </a:lnTo>
                  <a:lnTo>
                    <a:pt x="658" y="374"/>
                  </a:lnTo>
                  <a:lnTo>
                    <a:pt x="654" y="376"/>
                  </a:lnTo>
                  <a:lnTo>
                    <a:pt x="652" y="379"/>
                  </a:lnTo>
                  <a:lnTo>
                    <a:pt x="647" y="389"/>
                  </a:lnTo>
                  <a:lnTo>
                    <a:pt x="645" y="397"/>
                  </a:lnTo>
                  <a:lnTo>
                    <a:pt x="644" y="405"/>
                  </a:lnTo>
                  <a:lnTo>
                    <a:pt x="644" y="411"/>
                  </a:lnTo>
                  <a:lnTo>
                    <a:pt x="647" y="413"/>
                  </a:lnTo>
                  <a:lnTo>
                    <a:pt x="650" y="416"/>
                  </a:lnTo>
                  <a:lnTo>
                    <a:pt x="654" y="421"/>
                  </a:lnTo>
                  <a:lnTo>
                    <a:pt x="654" y="424"/>
                  </a:lnTo>
                  <a:lnTo>
                    <a:pt x="654" y="427"/>
                  </a:lnTo>
                  <a:lnTo>
                    <a:pt x="662" y="423"/>
                  </a:lnTo>
                  <a:lnTo>
                    <a:pt x="665" y="418"/>
                  </a:lnTo>
                  <a:lnTo>
                    <a:pt x="667" y="411"/>
                  </a:lnTo>
                  <a:lnTo>
                    <a:pt x="668" y="408"/>
                  </a:lnTo>
                  <a:lnTo>
                    <a:pt x="672" y="406"/>
                  </a:lnTo>
                  <a:lnTo>
                    <a:pt x="675" y="405"/>
                  </a:lnTo>
                  <a:lnTo>
                    <a:pt x="680" y="403"/>
                  </a:lnTo>
                  <a:lnTo>
                    <a:pt x="685" y="400"/>
                  </a:lnTo>
                  <a:lnTo>
                    <a:pt x="690" y="397"/>
                  </a:lnTo>
                  <a:lnTo>
                    <a:pt x="692" y="393"/>
                  </a:lnTo>
                  <a:lnTo>
                    <a:pt x="697" y="389"/>
                  </a:lnTo>
                  <a:lnTo>
                    <a:pt x="703" y="389"/>
                  </a:lnTo>
                  <a:lnTo>
                    <a:pt x="708" y="389"/>
                  </a:lnTo>
                  <a:lnTo>
                    <a:pt x="710" y="387"/>
                  </a:lnTo>
                  <a:lnTo>
                    <a:pt x="713" y="384"/>
                  </a:lnTo>
                  <a:lnTo>
                    <a:pt x="718" y="381"/>
                  </a:lnTo>
                  <a:lnTo>
                    <a:pt x="725" y="374"/>
                  </a:lnTo>
                  <a:lnTo>
                    <a:pt x="733" y="366"/>
                  </a:lnTo>
                  <a:lnTo>
                    <a:pt x="743" y="363"/>
                  </a:lnTo>
                  <a:lnTo>
                    <a:pt x="753" y="358"/>
                  </a:lnTo>
                  <a:lnTo>
                    <a:pt x="763" y="355"/>
                  </a:lnTo>
                  <a:lnTo>
                    <a:pt x="773" y="350"/>
                  </a:lnTo>
                  <a:lnTo>
                    <a:pt x="781" y="350"/>
                  </a:lnTo>
                  <a:lnTo>
                    <a:pt x="784" y="348"/>
                  </a:lnTo>
                  <a:lnTo>
                    <a:pt x="791" y="343"/>
                  </a:lnTo>
                  <a:lnTo>
                    <a:pt x="796" y="338"/>
                  </a:lnTo>
                  <a:lnTo>
                    <a:pt x="809" y="335"/>
                  </a:lnTo>
                  <a:lnTo>
                    <a:pt x="819" y="335"/>
                  </a:lnTo>
                  <a:lnTo>
                    <a:pt x="829" y="337"/>
                  </a:lnTo>
                  <a:lnTo>
                    <a:pt x="839" y="342"/>
                  </a:lnTo>
                  <a:lnTo>
                    <a:pt x="845" y="348"/>
                  </a:lnTo>
                  <a:lnTo>
                    <a:pt x="850" y="355"/>
                  </a:lnTo>
                  <a:lnTo>
                    <a:pt x="855" y="356"/>
                  </a:lnTo>
                  <a:lnTo>
                    <a:pt x="860" y="353"/>
                  </a:lnTo>
                  <a:lnTo>
                    <a:pt x="862" y="348"/>
                  </a:lnTo>
                  <a:lnTo>
                    <a:pt x="864" y="342"/>
                  </a:lnTo>
                  <a:lnTo>
                    <a:pt x="867" y="338"/>
                  </a:lnTo>
                  <a:lnTo>
                    <a:pt x="872" y="335"/>
                  </a:lnTo>
                  <a:lnTo>
                    <a:pt x="875" y="330"/>
                  </a:lnTo>
                  <a:lnTo>
                    <a:pt x="878" y="324"/>
                  </a:lnTo>
                  <a:lnTo>
                    <a:pt x="878" y="317"/>
                  </a:lnTo>
                  <a:lnTo>
                    <a:pt x="887" y="314"/>
                  </a:lnTo>
                  <a:lnTo>
                    <a:pt x="895" y="314"/>
                  </a:lnTo>
                  <a:lnTo>
                    <a:pt x="898" y="316"/>
                  </a:lnTo>
                  <a:lnTo>
                    <a:pt x="902" y="317"/>
                  </a:lnTo>
                  <a:lnTo>
                    <a:pt x="908" y="321"/>
                  </a:lnTo>
                  <a:lnTo>
                    <a:pt x="913" y="326"/>
                  </a:lnTo>
                  <a:lnTo>
                    <a:pt x="908" y="337"/>
                  </a:lnTo>
                  <a:lnTo>
                    <a:pt x="915" y="347"/>
                  </a:lnTo>
                  <a:lnTo>
                    <a:pt x="913" y="351"/>
                  </a:lnTo>
                  <a:lnTo>
                    <a:pt x="913" y="355"/>
                  </a:lnTo>
                  <a:lnTo>
                    <a:pt x="915" y="359"/>
                  </a:lnTo>
                  <a:lnTo>
                    <a:pt x="913" y="363"/>
                  </a:lnTo>
                  <a:lnTo>
                    <a:pt x="915" y="368"/>
                  </a:lnTo>
                  <a:lnTo>
                    <a:pt x="916" y="376"/>
                  </a:lnTo>
                  <a:lnTo>
                    <a:pt x="918" y="379"/>
                  </a:lnTo>
                  <a:lnTo>
                    <a:pt x="923" y="384"/>
                  </a:lnTo>
                  <a:lnTo>
                    <a:pt x="926" y="387"/>
                  </a:lnTo>
                  <a:lnTo>
                    <a:pt x="935" y="385"/>
                  </a:lnTo>
                  <a:lnTo>
                    <a:pt x="941" y="382"/>
                  </a:lnTo>
                  <a:lnTo>
                    <a:pt x="946" y="384"/>
                  </a:lnTo>
                  <a:lnTo>
                    <a:pt x="953" y="389"/>
                  </a:lnTo>
                  <a:lnTo>
                    <a:pt x="963" y="392"/>
                  </a:lnTo>
                  <a:lnTo>
                    <a:pt x="971" y="392"/>
                  </a:lnTo>
                  <a:lnTo>
                    <a:pt x="976" y="402"/>
                  </a:lnTo>
                  <a:lnTo>
                    <a:pt x="981" y="408"/>
                  </a:lnTo>
                  <a:lnTo>
                    <a:pt x="986" y="413"/>
                  </a:lnTo>
                  <a:lnTo>
                    <a:pt x="994" y="416"/>
                  </a:lnTo>
                  <a:lnTo>
                    <a:pt x="1001" y="423"/>
                  </a:lnTo>
                  <a:lnTo>
                    <a:pt x="1001" y="426"/>
                  </a:lnTo>
                  <a:lnTo>
                    <a:pt x="1001" y="431"/>
                  </a:lnTo>
                  <a:lnTo>
                    <a:pt x="1004" y="434"/>
                  </a:lnTo>
                  <a:lnTo>
                    <a:pt x="1006" y="439"/>
                  </a:lnTo>
                  <a:lnTo>
                    <a:pt x="1006" y="445"/>
                  </a:lnTo>
                  <a:lnTo>
                    <a:pt x="1011" y="447"/>
                  </a:lnTo>
                  <a:lnTo>
                    <a:pt x="1017" y="452"/>
                  </a:lnTo>
                  <a:lnTo>
                    <a:pt x="1026" y="450"/>
                  </a:lnTo>
                  <a:lnTo>
                    <a:pt x="1029" y="453"/>
                  </a:lnTo>
                  <a:lnTo>
                    <a:pt x="1032" y="460"/>
                  </a:lnTo>
                  <a:lnTo>
                    <a:pt x="1036" y="463"/>
                  </a:lnTo>
                  <a:lnTo>
                    <a:pt x="1039" y="466"/>
                  </a:lnTo>
                  <a:lnTo>
                    <a:pt x="1041" y="470"/>
                  </a:lnTo>
                  <a:lnTo>
                    <a:pt x="1044" y="476"/>
                  </a:lnTo>
                  <a:lnTo>
                    <a:pt x="1054" y="476"/>
                  </a:lnTo>
                  <a:lnTo>
                    <a:pt x="1062" y="481"/>
                  </a:lnTo>
                  <a:lnTo>
                    <a:pt x="1065" y="486"/>
                  </a:lnTo>
                  <a:lnTo>
                    <a:pt x="1072" y="487"/>
                  </a:lnTo>
                  <a:lnTo>
                    <a:pt x="1077" y="492"/>
                  </a:lnTo>
                  <a:lnTo>
                    <a:pt x="1085" y="487"/>
                  </a:lnTo>
                  <a:lnTo>
                    <a:pt x="1098" y="494"/>
                  </a:lnTo>
                  <a:lnTo>
                    <a:pt x="1107" y="504"/>
                  </a:lnTo>
                  <a:lnTo>
                    <a:pt x="1112" y="505"/>
                  </a:lnTo>
                  <a:lnTo>
                    <a:pt x="1113" y="502"/>
                  </a:lnTo>
                  <a:lnTo>
                    <a:pt x="1115" y="492"/>
                  </a:lnTo>
                  <a:lnTo>
                    <a:pt x="1120" y="492"/>
                  </a:lnTo>
                  <a:lnTo>
                    <a:pt x="1122" y="499"/>
                  </a:lnTo>
                  <a:lnTo>
                    <a:pt x="1127" y="500"/>
                  </a:lnTo>
                  <a:lnTo>
                    <a:pt x="1130" y="502"/>
                  </a:lnTo>
                  <a:lnTo>
                    <a:pt x="1136" y="502"/>
                  </a:lnTo>
                  <a:lnTo>
                    <a:pt x="1141" y="504"/>
                  </a:lnTo>
                  <a:lnTo>
                    <a:pt x="1146" y="507"/>
                  </a:lnTo>
                  <a:lnTo>
                    <a:pt x="1150" y="510"/>
                  </a:lnTo>
                  <a:lnTo>
                    <a:pt x="1155" y="516"/>
                  </a:lnTo>
                  <a:lnTo>
                    <a:pt x="1156" y="520"/>
                  </a:lnTo>
                  <a:lnTo>
                    <a:pt x="1165" y="521"/>
                  </a:lnTo>
                  <a:lnTo>
                    <a:pt x="1168" y="525"/>
                  </a:lnTo>
                  <a:lnTo>
                    <a:pt x="1175" y="531"/>
                  </a:lnTo>
                  <a:lnTo>
                    <a:pt x="1181" y="529"/>
                  </a:lnTo>
                  <a:lnTo>
                    <a:pt x="1184" y="528"/>
                  </a:lnTo>
                  <a:lnTo>
                    <a:pt x="1184" y="523"/>
                  </a:lnTo>
                  <a:lnTo>
                    <a:pt x="1186" y="516"/>
                  </a:lnTo>
                  <a:lnTo>
                    <a:pt x="1194" y="516"/>
                  </a:lnTo>
                  <a:lnTo>
                    <a:pt x="1199" y="513"/>
                  </a:lnTo>
                  <a:lnTo>
                    <a:pt x="1203" y="510"/>
                  </a:lnTo>
                  <a:lnTo>
                    <a:pt x="1208" y="504"/>
                  </a:lnTo>
                  <a:lnTo>
                    <a:pt x="1213" y="497"/>
                  </a:lnTo>
                  <a:lnTo>
                    <a:pt x="1218" y="495"/>
                  </a:lnTo>
                  <a:lnTo>
                    <a:pt x="1221" y="491"/>
                  </a:lnTo>
                  <a:lnTo>
                    <a:pt x="1219" y="482"/>
                  </a:lnTo>
                  <a:lnTo>
                    <a:pt x="1221" y="479"/>
                  </a:lnTo>
                  <a:lnTo>
                    <a:pt x="1221" y="476"/>
                  </a:lnTo>
                  <a:lnTo>
                    <a:pt x="1224" y="471"/>
                  </a:lnTo>
                  <a:lnTo>
                    <a:pt x="1232" y="457"/>
                  </a:lnTo>
                  <a:lnTo>
                    <a:pt x="1239" y="455"/>
                  </a:lnTo>
                  <a:lnTo>
                    <a:pt x="1247" y="457"/>
                  </a:lnTo>
                  <a:lnTo>
                    <a:pt x="1256" y="457"/>
                  </a:lnTo>
                  <a:lnTo>
                    <a:pt x="1264" y="455"/>
                  </a:lnTo>
                  <a:lnTo>
                    <a:pt x="1277" y="455"/>
                  </a:lnTo>
                  <a:lnTo>
                    <a:pt x="1285" y="460"/>
                  </a:lnTo>
                  <a:lnTo>
                    <a:pt x="1287" y="461"/>
                  </a:lnTo>
                  <a:lnTo>
                    <a:pt x="1289" y="468"/>
                  </a:lnTo>
                  <a:lnTo>
                    <a:pt x="1290" y="476"/>
                  </a:lnTo>
                  <a:lnTo>
                    <a:pt x="1290" y="479"/>
                  </a:lnTo>
                  <a:lnTo>
                    <a:pt x="1290" y="486"/>
                  </a:lnTo>
                  <a:lnTo>
                    <a:pt x="1289" y="494"/>
                  </a:lnTo>
                  <a:lnTo>
                    <a:pt x="1287" y="507"/>
                  </a:lnTo>
                  <a:lnTo>
                    <a:pt x="1289" y="516"/>
                  </a:lnTo>
                  <a:lnTo>
                    <a:pt x="1290" y="520"/>
                  </a:lnTo>
                  <a:lnTo>
                    <a:pt x="1294" y="520"/>
                  </a:lnTo>
                  <a:lnTo>
                    <a:pt x="1295" y="526"/>
                  </a:lnTo>
                  <a:lnTo>
                    <a:pt x="1294" y="536"/>
                  </a:lnTo>
                  <a:lnTo>
                    <a:pt x="1294" y="541"/>
                  </a:lnTo>
                  <a:lnTo>
                    <a:pt x="1299" y="546"/>
                  </a:lnTo>
                  <a:lnTo>
                    <a:pt x="1300" y="549"/>
                  </a:lnTo>
                  <a:lnTo>
                    <a:pt x="1304" y="554"/>
                  </a:lnTo>
                  <a:lnTo>
                    <a:pt x="1305" y="559"/>
                  </a:lnTo>
                  <a:lnTo>
                    <a:pt x="1310" y="562"/>
                  </a:lnTo>
                  <a:lnTo>
                    <a:pt x="1313" y="567"/>
                  </a:lnTo>
                  <a:lnTo>
                    <a:pt x="1317" y="573"/>
                  </a:lnTo>
                  <a:lnTo>
                    <a:pt x="1317" y="578"/>
                  </a:lnTo>
                  <a:lnTo>
                    <a:pt x="1315" y="581"/>
                  </a:lnTo>
                  <a:lnTo>
                    <a:pt x="1318" y="588"/>
                  </a:lnTo>
                  <a:lnTo>
                    <a:pt x="1322" y="594"/>
                  </a:lnTo>
                  <a:lnTo>
                    <a:pt x="1323" y="601"/>
                  </a:lnTo>
                  <a:lnTo>
                    <a:pt x="1330" y="602"/>
                  </a:lnTo>
                  <a:lnTo>
                    <a:pt x="1335" y="602"/>
                  </a:lnTo>
                  <a:lnTo>
                    <a:pt x="1338" y="609"/>
                  </a:lnTo>
                  <a:lnTo>
                    <a:pt x="1340" y="615"/>
                  </a:lnTo>
                  <a:lnTo>
                    <a:pt x="1340" y="623"/>
                  </a:lnTo>
                  <a:lnTo>
                    <a:pt x="1342" y="628"/>
                  </a:lnTo>
                  <a:lnTo>
                    <a:pt x="1340" y="635"/>
                  </a:lnTo>
                  <a:lnTo>
                    <a:pt x="1340" y="641"/>
                  </a:lnTo>
                  <a:lnTo>
                    <a:pt x="1340" y="648"/>
                  </a:lnTo>
                  <a:lnTo>
                    <a:pt x="1338" y="654"/>
                  </a:lnTo>
                  <a:lnTo>
                    <a:pt x="1335" y="660"/>
                  </a:lnTo>
                  <a:lnTo>
                    <a:pt x="1340" y="665"/>
                  </a:lnTo>
                  <a:lnTo>
                    <a:pt x="1337" y="672"/>
                  </a:lnTo>
                  <a:lnTo>
                    <a:pt x="1335" y="680"/>
                  </a:lnTo>
                  <a:lnTo>
                    <a:pt x="1335" y="683"/>
                  </a:lnTo>
                  <a:lnTo>
                    <a:pt x="1335" y="686"/>
                  </a:lnTo>
                  <a:lnTo>
                    <a:pt x="1332" y="688"/>
                  </a:lnTo>
                  <a:lnTo>
                    <a:pt x="1330" y="693"/>
                  </a:lnTo>
                  <a:lnTo>
                    <a:pt x="1333" y="698"/>
                  </a:lnTo>
                  <a:lnTo>
                    <a:pt x="1333" y="703"/>
                  </a:lnTo>
                  <a:lnTo>
                    <a:pt x="1335" y="707"/>
                  </a:lnTo>
                  <a:lnTo>
                    <a:pt x="1338" y="712"/>
                  </a:lnTo>
                  <a:lnTo>
                    <a:pt x="1338" y="722"/>
                  </a:lnTo>
                  <a:lnTo>
                    <a:pt x="1340" y="728"/>
                  </a:lnTo>
                  <a:lnTo>
                    <a:pt x="1338" y="733"/>
                  </a:lnTo>
                  <a:lnTo>
                    <a:pt x="1335" y="740"/>
                  </a:lnTo>
                  <a:lnTo>
                    <a:pt x="1347" y="743"/>
                  </a:lnTo>
                  <a:lnTo>
                    <a:pt x="1348" y="746"/>
                  </a:lnTo>
                  <a:lnTo>
                    <a:pt x="1348" y="749"/>
                  </a:lnTo>
                  <a:lnTo>
                    <a:pt x="1347" y="753"/>
                  </a:lnTo>
                  <a:lnTo>
                    <a:pt x="1343" y="758"/>
                  </a:lnTo>
                  <a:lnTo>
                    <a:pt x="1342" y="764"/>
                  </a:lnTo>
                  <a:lnTo>
                    <a:pt x="1342" y="772"/>
                  </a:lnTo>
                  <a:lnTo>
                    <a:pt x="1342" y="777"/>
                  </a:lnTo>
                  <a:lnTo>
                    <a:pt x="1340" y="779"/>
                  </a:lnTo>
                  <a:lnTo>
                    <a:pt x="1350" y="783"/>
                  </a:lnTo>
                  <a:lnTo>
                    <a:pt x="1350" y="788"/>
                  </a:lnTo>
                  <a:lnTo>
                    <a:pt x="1358" y="795"/>
                  </a:lnTo>
                  <a:lnTo>
                    <a:pt x="1370" y="796"/>
                  </a:lnTo>
                  <a:lnTo>
                    <a:pt x="1373" y="798"/>
                  </a:lnTo>
                  <a:lnTo>
                    <a:pt x="1380" y="796"/>
                  </a:lnTo>
                  <a:lnTo>
                    <a:pt x="1383" y="796"/>
                  </a:lnTo>
                  <a:lnTo>
                    <a:pt x="1391" y="796"/>
                  </a:lnTo>
                  <a:lnTo>
                    <a:pt x="1398" y="796"/>
                  </a:lnTo>
                </a:path>
              </a:pathLst>
            </a:custGeom>
            <a:noFill/>
            <a:ln w="3175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35" name="Freeform 336"/>
            <p:cNvSpPr>
              <a:spLocks/>
            </p:cNvSpPr>
            <p:nvPr/>
          </p:nvSpPr>
          <p:spPr bwMode="auto">
            <a:xfrm>
              <a:off x="1655763" y="2764633"/>
              <a:ext cx="692150" cy="985838"/>
            </a:xfrm>
            <a:custGeom>
              <a:avLst/>
              <a:gdLst>
                <a:gd name="T0" fmla="*/ 215 w 872"/>
                <a:gd name="T1" fmla="*/ 44 h 1243"/>
                <a:gd name="T2" fmla="*/ 271 w 872"/>
                <a:gd name="T3" fmla="*/ 10 h 1243"/>
                <a:gd name="T4" fmla="*/ 334 w 872"/>
                <a:gd name="T5" fmla="*/ 3 h 1243"/>
                <a:gd name="T6" fmla="*/ 395 w 872"/>
                <a:gd name="T7" fmla="*/ 24 h 1243"/>
                <a:gd name="T8" fmla="*/ 440 w 872"/>
                <a:gd name="T9" fmla="*/ 99 h 1243"/>
                <a:gd name="T10" fmla="*/ 483 w 872"/>
                <a:gd name="T11" fmla="*/ 78 h 1243"/>
                <a:gd name="T12" fmla="*/ 506 w 872"/>
                <a:gd name="T13" fmla="*/ 40 h 1243"/>
                <a:gd name="T14" fmla="*/ 552 w 872"/>
                <a:gd name="T15" fmla="*/ 18 h 1243"/>
                <a:gd name="T16" fmla="*/ 594 w 872"/>
                <a:gd name="T17" fmla="*/ 21 h 1243"/>
                <a:gd name="T18" fmla="*/ 630 w 872"/>
                <a:gd name="T19" fmla="*/ 13 h 1243"/>
                <a:gd name="T20" fmla="*/ 666 w 872"/>
                <a:gd name="T21" fmla="*/ 45 h 1243"/>
                <a:gd name="T22" fmla="*/ 686 w 872"/>
                <a:gd name="T23" fmla="*/ 100 h 1243"/>
                <a:gd name="T24" fmla="*/ 719 w 872"/>
                <a:gd name="T25" fmla="*/ 191 h 1243"/>
                <a:gd name="T26" fmla="*/ 681 w 872"/>
                <a:gd name="T27" fmla="*/ 254 h 1243"/>
                <a:gd name="T28" fmla="*/ 683 w 872"/>
                <a:gd name="T29" fmla="*/ 307 h 1243"/>
                <a:gd name="T30" fmla="*/ 668 w 872"/>
                <a:gd name="T31" fmla="*/ 348 h 1243"/>
                <a:gd name="T32" fmla="*/ 733 w 872"/>
                <a:gd name="T33" fmla="*/ 383 h 1243"/>
                <a:gd name="T34" fmla="*/ 749 w 872"/>
                <a:gd name="T35" fmla="*/ 435 h 1243"/>
                <a:gd name="T36" fmla="*/ 757 w 872"/>
                <a:gd name="T37" fmla="*/ 476 h 1243"/>
                <a:gd name="T38" fmla="*/ 756 w 872"/>
                <a:gd name="T39" fmla="*/ 518 h 1243"/>
                <a:gd name="T40" fmla="*/ 719 w 872"/>
                <a:gd name="T41" fmla="*/ 600 h 1243"/>
                <a:gd name="T42" fmla="*/ 719 w 872"/>
                <a:gd name="T43" fmla="*/ 637 h 1243"/>
                <a:gd name="T44" fmla="*/ 728 w 872"/>
                <a:gd name="T45" fmla="*/ 675 h 1243"/>
                <a:gd name="T46" fmla="*/ 698 w 872"/>
                <a:gd name="T47" fmla="*/ 718 h 1243"/>
                <a:gd name="T48" fmla="*/ 701 w 872"/>
                <a:gd name="T49" fmla="*/ 796 h 1243"/>
                <a:gd name="T50" fmla="*/ 754 w 872"/>
                <a:gd name="T51" fmla="*/ 835 h 1243"/>
                <a:gd name="T52" fmla="*/ 807 w 872"/>
                <a:gd name="T53" fmla="*/ 890 h 1243"/>
                <a:gd name="T54" fmla="*/ 870 w 872"/>
                <a:gd name="T55" fmla="*/ 929 h 1243"/>
                <a:gd name="T56" fmla="*/ 872 w 872"/>
                <a:gd name="T57" fmla="*/ 989 h 1243"/>
                <a:gd name="T58" fmla="*/ 791 w 872"/>
                <a:gd name="T59" fmla="*/ 1014 h 1243"/>
                <a:gd name="T60" fmla="*/ 721 w 872"/>
                <a:gd name="T61" fmla="*/ 1052 h 1243"/>
                <a:gd name="T62" fmla="*/ 660 w 872"/>
                <a:gd name="T63" fmla="*/ 1107 h 1243"/>
                <a:gd name="T64" fmla="*/ 607 w 872"/>
                <a:gd name="T65" fmla="*/ 1165 h 1243"/>
                <a:gd name="T66" fmla="*/ 552 w 872"/>
                <a:gd name="T67" fmla="*/ 1201 h 1243"/>
                <a:gd name="T68" fmla="*/ 533 w 872"/>
                <a:gd name="T69" fmla="*/ 1231 h 1243"/>
                <a:gd name="T70" fmla="*/ 483 w 872"/>
                <a:gd name="T71" fmla="*/ 1231 h 1243"/>
                <a:gd name="T72" fmla="*/ 465 w 872"/>
                <a:gd name="T73" fmla="*/ 1191 h 1243"/>
                <a:gd name="T74" fmla="*/ 420 w 872"/>
                <a:gd name="T75" fmla="*/ 1210 h 1243"/>
                <a:gd name="T76" fmla="*/ 380 w 872"/>
                <a:gd name="T77" fmla="*/ 1181 h 1243"/>
                <a:gd name="T78" fmla="*/ 329 w 872"/>
                <a:gd name="T79" fmla="*/ 1149 h 1243"/>
                <a:gd name="T80" fmla="*/ 289 w 872"/>
                <a:gd name="T81" fmla="*/ 1087 h 1243"/>
                <a:gd name="T82" fmla="*/ 235 w 872"/>
                <a:gd name="T83" fmla="*/ 1047 h 1243"/>
                <a:gd name="T84" fmla="*/ 192 w 872"/>
                <a:gd name="T85" fmla="*/ 992 h 1243"/>
                <a:gd name="T86" fmla="*/ 131 w 872"/>
                <a:gd name="T87" fmla="*/ 919 h 1243"/>
                <a:gd name="T88" fmla="*/ 122 w 872"/>
                <a:gd name="T89" fmla="*/ 883 h 1243"/>
                <a:gd name="T90" fmla="*/ 83 w 872"/>
                <a:gd name="T91" fmla="*/ 828 h 1243"/>
                <a:gd name="T92" fmla="*/ 20 w 872"/>
                <a:gd name="T93" fmla="*/ 786 h 1243"/>
                <a:gd name="T94" fmla="*/ 8 w 872"/>
                <a:gd name="T95" fmla="*/ 731 h 1243"/>
                <a:gd name="T96" fmla="*/ 7 w 872"/>
                <a:gd name="T97" fmla="*/ 670 h 1243"/>
                <a:gd name="T98" fmla="*/ 13 w 872"/>
                <a:gd name="T99" fmla="*/ 603 h 1243"/>
                <a:gd name="T100" fmla="*/ 60 w 872"/>
                <a:gd name="T101" fmla="*/ 642 h 1243"/>
                <a:gd name="T102" fmla="*/ 99 w 872"/>
                <a:gd name="T103" fmla="*/ 657 h 1243"/>
                <a:gd name="T104" fmla="*/ 144 w 872"/>
                <a:gd name="T105" fmla="*/ 624 h 1243"/>
                <a:gd name="T106" fmla="*/ 159 w 872"/>
                <a:gd name="T107" fmla="*/ 558 h 1243"/>
                <a:gd name="T108" fmla="*/ 154 w 872"/>
                <a:gd name="T109" fmla="*/ 489 h 1243"/>
                <a:gd name="T110" fmla="*/ 142 w 872"/>
                <a:gd name="T111" fmla="*/ 429 h 1243"/>
                <a:gd name="T112" fmla="*/ 104 w 872"/>
                <a:gd name="T113" fmla="*/ 377 h 1243"/>
                <a:gd name="T114" fmla="*/ 136 w 872"/>
                <a:gd name="T115" fmla="*/ 324 h 1243"/>
                <a:gd name="T116" fmla="*/ 116 w 872"/>
                <a:gd name="T117" fmla="*/ 275 h 1243"/>
                <a:gd name="T118" fmla="*/ 146 w 872"/>
                <a:gd name="T119" fmla="*/ 235 h 1243"/>
                <a:gd name="T120" fmla="*/ 150 w 872"/>
                <a:gd name="T121" fmla="*/ 197 h 1243"/>
                <a:gd name="T122" fmla="*/ 177 w 872"/>
                <a:gd name="T123" fmla="*/ 147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72" h="1243">
                  <a:moveTo>
                    <a:pt x="170" y="90"/>
                  </a:moveTo>
                  <a:lnTo>
                    <a:pt x="182" y="86"/>
                  </a:lnTo>
                  <a:lnTo>
                    <a:pt x="187" y="78"/>
                  </a:lnTo>
                  <a:lnTo>
                    <a:pt x="190" y="71"/>
                  </a:lnTo>
                  <a:lnTo>
                    <a:pt x="192" y="68"/>
                  </a:lnTo>
                  <a:lnTo>
                    <a:pt x="193" y="63"/>
                  </a:lnTo>
                  <a:lnTo>
                    <a:pt x="197" y="60"/>
                  </a:lnTo>
                  <a:lnTo>
                    <a:pt x="202" y="57"/>
                  </a:lnTo>
                  <a:lnTo>
                    <a:pt x="205" y="52"/>
                  </a:lnTo>
                  <a:lnTo>
                    <a:pt x="208" y="48"/>
                  </a:lnTo>
                  <a:lnTo>
                    <a:pt x="212" y="45"/>
                  </a:lnTo>
                  <a:lnTo>
                    <a:pt x="215" y="44"/>
                  </a:lnTo>
                  <a:lnTo>
                    <a:pt x="218" y="44"/>
                  </a:lnTo>
                  <a:lnTo>
                    <a:pt x="222" y="44"/>
                  </a:lnTo>
                  <a:lnTo>
                    <a:pt x="223" y="39"/>
                  </a:lnTo>
                  <a:lnTo>
                    <a:pt x="223" y="32"/>
                  </a:lnTo>
                  <a:lnTo>
                    <a:pt x="227" y="27"/>
                  </a:lnTo>
                  <a:lnTo>
                    <a:pt x="236" y="23"/>
                  </a:lnTo>
                  <a:lnTo>
                    <a:pt x="241" y="21"/>
                  </a:lnTo>
                  <a:lnTo>
                    <a:pt x="248" y="18"/>
                  </a:lnTo>
                  <a:lnTo>
                    <a:pt x="251" y="13"/>
                  </a:lnTo>
                  <a:lnTo>
                    <a:pt x="258" y="10"/>
                  </a:lnTo>
                  <a:lnTo>
                    <a:pt x="265" y="10"/>
                  </a:lnTo>
                  <a:lnTo>
                    <a:pt x="271" y="10"/>
                  </a:lnTo>
                  <a:lnTo>
                    <a:pt x="278" y="10"/>
                  </a:lnTo>
                  <a:lnTo>
                    <a:pt x="284" y="6"/>
                  </a:lnTo>
                  <a:lnTo>
                    <a:pt x="288" y="3"/>
                  </a:lnTo>
                  <a:lnTo>
                    <a:pt x="293" y="5"/>
                  </a:lnTo>
                  <a:lnTo>
                    <a:pt x="301" y="3"/>
                  </a:lnTo>
                  <a:lnTo>
                    <a:pt x="308" y="1"/>
                  </a:lnTo>
                  <a:lnTo>
                    <a:pt x="314" y="0"/>
                  </a:lnTo>
                  <a:lnTo>
                    <a:pt x="319" y="0"/>
                  </a:lnTo>
                  <a:lnTo>
                    <a:pt x="322" y="3"/>
                  </a:lnTo>
                  <a:lnTo>
                    <a:pt x="327" y="5"/>
                  </a:lnTo>
                  <a:lnTo>
                    <a:pt x="331" y="3"/>
                  </a:lnTo>
                  <a:lnTo>
                    <a:pt x="334" y="3"/>
                  </a:lnTo>
                  <a:lnTo>
                    <a:pt x="341" y="6"/>
                  </a:lnTo>
                  <a:lnTo>
                    <a:pt x="349" y="6"/>
                  </a:lnTo>
                  <a:lnTo>
                    <a:pt x="352" y="16"/>
                  </a:lnTo>
                  <a:lnTo>
                    <a:pt x="359" y="18"/>
                  </a:lnTo>
                  <a:lnTo>
                    <a:pt x="362" y="21"/>
                  </a:lnTo>
                  <a:lnTo>
                    <a:pt x="365" y="24"/>
                  </a:lnTo>
                  <a:lnTo>
                    <a:pt x="370" y="26"/>
                  </a:lnTo>
                  <a:lnTo>
                    <a:pt x="375" y="26"/>
                  </a:lnTo>
                  <a:lnTo>
                    <a:pt x="384" y="24"/>
                  </a:lnTo>
                  <a:lnTo>
                    <a:pt x="389" y="23"/>
                  </a:lnTo>
                  <a:lnTo>
                    <a:pt x="392" y="24"/>
                  </a:lnTo>
                  <a:lnTo>
                    <a:pt x="395" y="24"/>
                  </a:lnTo>
                  <a:lnTo>
                    <a:pt x="400" y="32"/>
                  </a:lnTo>
                  <a:lnTo>
                    <a:pt x="407" y="40"/>
                  </a:lnTo>
                  <a:lnTo>
                    <a:pt x="410" y="47"/>
                  </a:lnTo>
                  <a:lnTo>
                    <a:pt x="408" y="53"/>
                  </a:lnTo>
                  <a:lnTo>
                    <a:pt x="408" y="55"/>
                  </a:lnTo>
                  <a:lnTo>
                    <a:pt x="415" y="63"/>
                  </a:lnTo>
                  <a:lnTo>
                    <a:pt x="418" y="68"/>
                  </a:lnTo>
                  <a:lnTo>
                    <a:pt x="427" y="68"/>
                  </a:lnTo>
                  <a:lnTo>
                    <a:pt x="432" y="71"/>
                  </a:lnTo>
                  <a:lnTo>
                    <a:pt x="435" y="89"/>
                  </a:lnTo>
                  <a:lnTo>
                    <a:pt x="440" y="92"/>
                  </a:lnTo>
                  <a:lnTo>
                    <a:pt x="440" y="99"/>
                  </a:lnTo>
                  <a:lnTo>
                    <a:pt x="443" y="100"/>
                  </a:lnTo>
                  <a:lnTo>
                    <a:pt x="447" y="100"/>
                  </a:lnTo>
                  <a:lnTo>
                    <a:pt x="450" y="105"/>
                  </a:lnTo>
                  <a:lnTo>
                    <a:pt x="453" y="108"/>
                  </a:lnTo>
                  <a:lnTo>
                    <a:pt x="458" y="107"/>
                  </a:lnTo>
                  <a:lnTo>
                    <a:pt x="465" y="102"/>
                  </a:lnTo>
                  <a:lnTo>
                    <a:pt x="470" y="97"/>
                  </a:lnTo>
                  <a:lnTo>
                    <a:pt x="473" y="94"/>
                  </a:lnTo>
                  <a:lnTo>
                    <a:pt x="476" y="92"/>
                  </a:lnTo>
                  <a:lnTo>
                    <a:pt x="481" y="86"/>
                  </a:lnTo>
                  <a:lnTo>
                    <a:pt x="483" y="81"/>
                  </a:lnTo>
                  <a:lnTo>
                    <a:pt x="483" y="78"/>
                  </a:lnTo>
                  <a:lnTo>
                    <a:pt x="480" y="74"/>
                  </a:lnTo>
                  <a:lnTo>
                    <a:pt x="485" y="74"/>
                  </a:lnTo>
                  <a:lnTo>
                    <a:pt x="488" y="69"/>
                  </a:lnTo>
                  <a:lnTo>
                    <a:pt x="493" y="66"/>
                  </a:lnTo>
                  <a:lnTo>
                    <a:pt x="496" y="61"/>
                  </a:lnTo>
                  <a:lnTo>
                    <a:pt x="498" y="57"/>
                  </a:lnTo>
                  <a:lnTo>
                    <a:pt x="501" y="53"/>
                  </a:lnTo>
                  <a:lnTo>
                    <a:pt x="503" y="50"/>
                  </a:lnTo>
                  <a:lnTo>
                    <a:pt x="506" y="48"/>
                  </a:lnTo>
                  <a:lnTo>
                    <a:pt x="506" y="45"/>
                  </a:lnTo>
                  <a:lnTo>
                    <a:pt x="503" y="44"/>
                  </a:lnTo>
                  <a:lnTo>
                    <a:pt x="506" y="40"/>
                  </a:lnTo>
                  <a:lnTo>
                    <a:pt x="511" y="35"/>
                  </a:lnTo>
                  <a:lnTo>
                    <a:pt x="521" y="31"/>
                  </a:lnTo>
                  <a:lnTo>
                    <a:pt x="524" y="31"/>
                  </a:lnTo>
                  <a:lnTo>
                    <a:pt x="528" y="31"/>
                  </a:lnTo>
                  <a:lnTo>
                    <a:pt x="531" y="26"/>
                  </a:lnTo>
                  <a:lnTo>
                    <a:pt x="536" y="27"/>
                  </a:lnTo>
                  <a:lnTo>
                    <a:pt x="537" y="21"/>
                  </a:lnTo>
                  <a:lnTo>
                    <a:pt x="541" y="21"/>
                  </a:lnTo>
                  <a:lnTo>
                    <a:pt x="544" y="19"/>
                  </a:lnTo>
                  <a:lnTo>
                    <a:pt x="546" y="18"/>
                  </a:lnTo>
                  <a:lnTo>
                    <a:pt x="549" y="19"/>
                  </a:lnTo>
                  <a:lnTo>
                    <a:pt x="552" y="18"/>
                  </a:lnTo>
                  <a:lnTo>
                    <a:pt x="554" y="19"/>
                  </a:lnTo>
                  <a:lnTo>
                    <a:pt x="557" y="19"/>
                  </a:lnTo>
                  <a:lnTo>
                    <a:pt x="562" y="19"/>
                  </a:lnTo>
                  <a:lnTo>
                    <a:pt x="566" y="21"/>
                  </a:lnTo>
                  <a:lnTo>
                    <a:pt x="567" y="19"/>
                  </a:lnTo>
                  <a:lnTo>
                    <a:pt x="571" y="24"/>
                  </a:lnTo>
                  <a:lnTo>
                    <a:pt x="574" y="23"/>
                  </a:lnTo>
                  <a:lnTo>
                    <a:pt x="577" y="24"/>
                  </a:lnTo>
                  <a:lnTo>
                    <a:pt x="580" y="23"/>
                  </a:lnTo>
                  <a:lnTo>
                    <a:pt x="587" y="21"/>
                  </a:lnTo>
                  <a:lnTo>
                    <a:pt x="590" y="23"/>
                  </a:lnTo>
                  <a:lnTo>
                    <a:pt x="594" y="21"/>
                  </a:lnTo>
                  <a:lnTo>
                    <a:pt x="595" y="23"/>
                  </a:lnTo>
                  <a:lnTo>
                    <a:pt x="600" y="21"/>
                  </a:lnTo>
                  <a:lnTo>
                    <a:pt x="604" y="19"/>
                  </a:lnTo>
                  <a:lnTo>
                    <a:pt x="607" y="18"/>
                  </a:lnTo>
                  <a:lnTo>
                    <a:pt x="610" y="19"/>
                  </a:lnTo>
                  <a:lnTo>
                    <a:pt x="615" y="19"/>
                  </a:lnTo>
                  <a:lnTo>
                    <a:pt x="617" y="19"/>
                  </a:lnTo>
                  <a:lnTo>
                    <a:pt x="617" y="16"/>
                  </a:lnTo>
                  <a:lnTo>
                    <a:pt x="619" y="18"/>
                  </a:lnTo>
                  <a:lnTo>
                    <a:pt x="622" y="19"/>
                  </a:lnTo>
                  <a:lnTo>
                    <a:pt x="625" y="16"/>
                  </a:lnTo>
                  <a:lnTo>
                    <a:pt x="630" y="13"/>
                  </a:lnTo>
                  <a:lnTo>
                    <a:pt x="633" y="14"/>
                  </a:lnTo>
                  <a:lnTo>
                    <a:pt x="637" y="16"/>
                  </a:lnTo>
                  <a:lnTo>
                    <a:pt x="638" y="21"/>
                  </a:lnTo>
                  <a:lnTo>
                    <a:pt x="642" y="26"/>
                  </a:lnTo>
                  <a:lnTo>
                    <a:pt x="645" y="27"/>
                  </a:lnTo>
                  <a:lnTo>
                    <a:pt x="652" y="27"/>
                  </a:lnTo>
                  <a:lnTo>
                    <a:pt x="655" y="26"/>
                  </a:lnTo>
                  <a:lnTo>
                    <a:pt x="657" y="31"/>
                  </a:lnTo>
                  <a:lnTo>
                    <a:pt x="660" y="32"/>
                  </a:lnTo>
                  <a:lnTo>
                    <a:pt x="665" y="34"/>
                  </a:lnTo>
                  <a:lnTo>
                    <a:pt x="666" y="39"/>
                  </a:lnTo>
                  <a:lnTo>
                    <a:pt x="666" y="45"/>
                  </a:lnTo>
                  <a:lnTo>
                    <a:pt x="668" y="47"/>
                  </a:lnTo>
                  <a:lnTo>
                    <a:pt x="665" y="55"/>
                  </a:lnTo>
                  <a:lnTo>
                    <a:pt x="662" y="57"/>
                  </a:lnTo>
                  <a:lnTo>
                    <a:pt x="658" y="60"/>
                  </a:lnTo>
                  <a:lnTo>
                    <a:pt x="658" y="66"/>
                  </a:lnTo>
                  <a:lnTo>
                    <a:pt x="660" y="71"/>
                  </a:lnTo>
                  <a:lnTo>
                    <a:pt x="663" y="79"/>
                  </a:lnTo>
                  <a:lnTo>
                    <a:pt x="668" y="84"/>
                  </a:lnTo>
                  <a:lnTo>
                    <a:pt x="671" y="84"/>
                  </a:lnTo>
                  <a:lnTo>
                    <a:pt x="675" y="86"/>
                  </a:lnTo>
                  <a:lnTo>
                    <a:pt x="680" y="89"/>
                  </a:lnTo>
                  <a:lnTo>
                    <a:pt x="686" y="100"/>
                  </a:lnTo>
                  <a:lnTo>
                    <a:pt x="691" y="105"/>
                  </a:lnTo>
                  <a:lnTo>
                    <a:pt x="700" y="112"/>
                  </a:lnTo>
                  <a:lnTo>
                    <a:pt x="706" y="116"/>
                  </a:lnTo>
                  <a:lnTo>
                    <a:pt x="709" y="121"/>
                  </a:lnTo>
                  <a:lnTo>
                    <a:pt x="714" y="144"/>
                  </a:lnTo>
                  <a:lnTo>
                    <a:pt x="721" y="158"/>
                  </a:lnTo>
                  <a:lnTo>
                    <a:pt x="723" y="162"/>
                  </a:lnTo>
                  <a:lnTo>
                    <a:pt x="723" y="168"/>
                  </a:lnTo>
                  <a:lnTo>
                    <a:pt x="724" y="173"/>
                  </a:lnTo>
                  <a:lnTo>
                    <a:pt x="724" y="181"/>
                  </a:lnTo>
                  <a:lnTo>
                    <a:pt x="723" y="186"/>
                  </a:lnTo>
                  <a:lnTo>
                    <a:pt x="719" y="191"/>
                  </a:lnTo>
                  <a:lnTo>
                    <a:pt x="714" y="197"/>
                  </a:lnTo>
                  <a:lnTo>
                    <a:pt x="713" y="202"/>
                  </a:lnTo>
                  <a:lnTo>
                    <a:pt x="716" y="212"/>
                  </a:lnTo>
                  <a:lnTo>
                    <a:pt x="721" y="217"/>
                  </a:lnTo>
                  <a:lnTo>
                    <a:pt x="711" y="225"/>
                  </a:lnTo>
                  <a:lnTo>
                    <a:pt x="708" y="226"/>
                  </a:lnTo>
                  <a:lnTo>
                    <a:pt x="701" y="236"/>
                  </a:lnTo>
                  <a:lnTo>
                    <a:pt x="698" y="241"/>
                  </a:lnTo>
                  <a:lnTo>
                    <a:pt x="693" y="246"/>
                  </a:lnTo>
                  <a:lnTo>
                    <a:pt x="691" y="247"/>
                  </a:lnTo>
                  <a:lnTo>
                    <a:pt x="683" y="252"/>
                  </a:lnTo>
                  <a:lnTo>
                    <a:pt x="681" y="254"/>
                  </a:lnTo>
                  <a:lnTo>
                    <a:pt x="678" y="254"/>
                  </a:lnTo>
                  <a:lnTo>
                    <a:pt x="675" y="254"/>
                  </a:lnTo>
                  <a:lnTo>
                    <a:pt x="666" y="260"/>
                  </a:lnTo>
                  <a:lnTo>
                    <a:pt x="666" y="268"/>
                  </a:lnTo>
                  <a:lnTo>
                    <a:pt x="668" y="275"/>
                  </a:lnTo>
                  <a:lnTo>
                    <a:pt x="670" y="280"/>
                  </a:lnTo>
                  <a:lnTo>
                    <a:pt x="676" y="286"/>
                  </a:lnTo>
                  <a:lnTo>
                    <a:pt x="676" y="288"/>
                  </a:lnTo>
                  <a:lnTo>
                    <a:pt x="683" y="298"/>
                  </a:lnTo>
                  <a:lnTo>
                    <a:pt x="683" y="301"/>
                  </a:lnTo>
                  <a:lnTo>
                    <a:pt x="683" y="302"/>
                  </a:lnTo>
                  <a:lnTo>
                    <a:pt x="683" y="307"/>
                  </a:lnTo>
                  <a:lnTo>
                    <a:pt x="685" y="311"/>
                  </a:lnTo>
                  <a:lnTo>
                    <a:pt x="685" y="312"/>
                  </a:lnTo>
                  <a:lnTo>
                    <a:pt x="686" y="315"/>
                  </a:lnTo>
                  <a:lnTo>
                    <a:pt x="688" y="319"/>
                  </a:lnTo>
                  <a:lnTo>
                    <a:pt x="683" y="322"/>
                  </a:lnTo>
                  <a:lnTo>
                    <a:pt x="678" y="324"/>
                  </a:lnTo>
                  <a:lnTo>
                    <a:pt x="675" y="327"/>
                  </a:lnTo>
                  <a:lnTo>
                    <a:pt x="670" y="330"/>
                  </a:lnTo>
                  <a:lnTo>
                    <a:pt x="663" y="335"/>
                  </a:lnTo>
                  <a:lnTo>
                    <a:pt x="660" y="338"/>
                  </a:lnTo>
                  <a:lnTo>
                    <a:pt x="660" y="345"/>
                  </a:lnTo>
                  <a:lnTo>
                    <a:pt x="668" y="348"/>
                  </a:lnTo>
                  <a:lnTo>
                    <a:pt x="675" y="353"/>
                  </a:lnTo>
                  <a:lnTo>
                    <a:pt x="680" y="353"/>
                  </a:lnTo>
                  <a:lnTo>
                    <a:pt x="683" y="351"/>
                  </a:lnTo>
                  <a:lnTo>
                    <a:pt x="686" y="345"/>
                  </a:lnTo>
                  <a:lnTo>
                    <a:pt x="695" y="343"/>
                  </a:lnTo>
                  <a:lnTo>
                    <a:pt x="696" y="343"/>
                  </a:lnTo>
                  <a:lnTo>
                    <a:pt x="705" y="349"/>
                  </a:lnTo>
                  <a:lnTo>
                    <a:pt x="714" y="359"/>
                  </a:lnTo>
                  <a:lnTo>
                    <a:pt x="724" y="366"/>
                  </a:lnTo>
                  <a:lnTo>
                    <a:pt x="729" y="374"/>
                  </a:lnTo>
                  <a:lnTo>
                    <a:pt x="731" y="380"/>
                  </a:lnTo>
                  <a:lnTo>
                    <a:pt x="733" y="383"/>
                  </a:lnTo>
                  <a:lnTo>
                    <a:pt x="733" y="388"/>
                  </a:lnTo>
                  <a:lnTo>
                    <a:pt x="736" y="390"/>
                  </a:lnTo>
                  <a:lnTo>
                    <a:pt x="743" y="388"/>
                  </a:lnTo>
                  <a:lnTo>
                    <a:pt x="749" y="393"/>
                  </a:lnTo>
                  <a:lnTo>
                    <a:pt x="749" y="400"/>
                  </a:lnTo>
                  <a:lnTo>
                    <a:pt x="744" y="406"/>
                  </a:ln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9" y="425"/>
                  </a:lnTo>
                  <a:lnTo>
                    <a:pt x="748" y="432"/>
                  </a:lnTo>
                  <a:lnTo>
                    <a:pt x="749" y="435"/>
                  </a:lnTo>
                  <a:lnTo>
                    <a:pt x="751" y="437"/>
                  </a:lnTo>
                  <a:lnTo>
                    <a:pt x="752" y="440"/>
                  </a:lnTo>
                  <a:lnTo>
                    <a:pt x="748" y="442"/>
                  </a:lnTo>
                  <a:lnTo>
                    <a:pt x="744" y="445"/>
                  </a:lnTo>
                  <a:lnTo>
                    <a:pt x="743" y="448"/>
                  </a:lnTo>
                  <a:lnTo>
                    <a:pt x="741" y="451"/>
                  </a:lnTo>
                  <a:lnTo>
                    <a:pt x="743" y="455"/>
                  </a:lnTo>
                  <a:lnTo>
                    <a:pt x="743" y="458"/>
                  </a:lnTo>
                  <a:lnTo>
                    <a:pt x="743" y="461"/>
                  </a:lnTo>
                  <a:lnTo>
                    <a:pt x="748" y="466"/>
                  </a:lnTo>
                  <a:lnTo>
                    <a:pt x="754" y="469"/>
                  </a:lnTo>
                  <a:lnTo>
                    <a:pt x="757" y="476"/>
                  </a:lnTo>
                  <a:lnTo>
                    <a:pt x="761" y="480"/>
                  </a:lnTo>
                  <a:lnTo>
                    <a:pt x="761" y="485"/>
                  </a:lnTo>
                  <a:lnTo>
                    <a:pt x="756" y="489"/>
                  </a:lnTo>
                  <a:lnTo>
                    <a:pt x="752" y="492"/>
                  </a:lnTo>
                  <a:lnTo>
                    <a:pt x="752" y="493"/>
                  </a:lnTo>
                  <a:lnTo>
                    <a:pt x="756" y="495"/>
                  </a:lnTo>
                  <a:lnTo>
                    <a:pt x="757" y="498"/>
                  </a:lnTo>
                  <a:lnTo>
                    <a:pt x="757" y="502"/>
                  </a:lnTo>
                  <a:lnTo>
                    <a:pt x="757" y="505"/>
                  </a:lnTo>
                  <a:lnTo>
                    <a:pt x="754" y="508"/>
                  </a:lnTo>
                  <a:lnTo>
                    <a:pt x="754" y="511"/>
                  </a:lnTo>
                  <a:lnTo>
                    <a:pt x="756" y="518"/>
                  </a:lnTo>
                  <a:lnTo>
                    <a:pt x="756" y="519"/>
                  </a:lnTo>
                  <a:lnTo>
                    <a:pt x="757" y="523"/>
                  </a:lnTo>
                  <a:lnTo>
                    <a:pt x="762" y="527"/>
                  </a:lnTo>
                  <a:lnTo>
                    <a:pt x="762" y="539"/>
                  </a:lnTo>
                  <a:lnTo>
                    <a:pt x="756" y="553"/>
                  </a:lnTo>
                  <a:lnTo>
                    <a:pt x="751" y="568"/>
                  </a:lnTo>
                  <a:lnTo>
                    <a:pt x="748" y="576"/>
                  </a:lnTo>
                  <a:lnTo>
                    <a:pt x="743" y="581"/>
                  </a:lnTo>
                  <a:lnTo>
                    <a:pt x="734" y="584"/>
                  </a:lnTo>
                  <a:lnTo>
                    <a:pt x="728" y="587"/>
                  </a:lnTo>
                  <a:lnTo>
                    <a:pt x="723" y="592"/>
                  </a:lnTo>
                  <a:lnTo>
                    <a:pt x="719" y="600"/>
                  </a:lnTo>
                  <a:lnTo>
                    <a:pt x="716" y="605"/>
                  </a:lnTo>
                  <a:lnTo>
                    <a:pt x="711" y="612"/>
                  </a:lnTo>
                  <a:lnTo>
                    <a:pt x="709" y="616"/>
                  </a:lnTo>
                  <a:lnTo>
                    <a:pt x="709" y="621"/>
                  </a:lnTo>
                  <a:lnTo>
                    <a:pt x="706" y="624"/>
                  </a:lnTo>
                  <a:lnTo>
                    <a:pt x="703" y="628"/>
                  </a:lnTo>
                  <a:lnTo>
                    <a:pt x="703" y="633"/>
                  </a:lnTo>
                  <a:lnTo>
                    <a:pt x="709" y="634"/>
                  </a:lnTo>
                  <a:lnTo>
                    <a:pt x="718" y="629"/>
                  </a:lnTo>
                  <a:lnTo>
                    <a:pt x="721" y="628"/>
                  </a:lnTo>
                  <a:lnTo>
                    <a:pt x="724" y="631"/>
                  </a:lnTo>
                  <a:lnTo>
                    <a:pt x="719" y="637"/>
                  </a:lnTo>
                  <a:lnTo>
                    <a:pt x="714" y="641"/>
                  </a:lnTo>
                  <a:lnTo>
                    <a:pt x="709" y="644"/>
                  </a:lnTo>
                  <a:lnTo>
                    <a:pt x="709" y="646"/>
                  </a:lnTo>
                  <a:lnTo>
                    <a:pt x="714" y="649"/>
                  </a:lnTo>
                  <a:lnTo>
                    <a:pt x="719" y="654"/>
                  </a:lnTo>
                  <a:lnTo>
                    <a:pt x="723" y="655"/>
                  </a:lnTo>
                  <a:lnTo>
                    <a:pt x="726" y="657"/>
                  </a:lnTo>
                  <a:lnTo>
                    <a:pt x="728" y="660"/>
                  </a:lnTo>
                  <a:lnTo>
                    <a:pt x="728" y="665"/>
                  </a:lnTo>
                  <a:lnTo>
                    <a:pt x="728" y="670"/>
                  </a:lnTo>
                  <a:lnTo>
                    <a:pt x="731" y="671"/>
                  </a:lnTo>
                  <a:lnTo>
                    <a:pt x="728" y="675"/>
                  </a:lnTo>
                  <a:lnTo>
                    <a:pt x="721" y="678"/>
                  </a:lnTo>
                  <a:lnTo>
                    <a:pt x="724" y="689"/>
                  </a:lnTo>
                  <a:lnTo>
                    <a:pt x="724" y="699"/>
                  </a:lnTo>
                  <a:lnTo>
                    <a:pt x="724" y="704"/>
                  </a:lnTo>
                  <a:lnTo>
                    <a:pt x="723" y="705"/>
                  </a:lnTo>
                  <a:lnTo>
                    <a:pt x="723" y="709"/>
                  </a:lnTo>
                  <a:lnTo>
                    <a:pt x="724" y="710"/>
                  </a:lnTo>
                  <a:lnTo>
                    <a:pt x="723" y="717"/>
                  </a:lnTo>
                  <a:lnTo>
                    <a:pt x="713" y="717"/>
                  </a:lnTo>
                  <a:lnTo>
                    <a:pt x="701" y="715"/>
                  </a:lnTo>
                  <a:lnTo>
                    <a:pt x="700" y="715"/>
                  </a:lnTo>
                  <a:lnTo>
                    <a:pt x="698" y="718"/>
                  </a:lnTo>
                  <a:lnTo>
                    <a:pt x="696" y="723"/>
                  </a:lnTo>
                  <a:lnTo>
                    <a:pt x="701" y="726"/>
                  </a:lnTo>
                  <a:lnTo>
                    <a:pt x="700" y="733"/>
                  </a:lnTo>
                  <a:lnTo>
                    <a:pt x="703" y="739"/>
                  </a:lnTo>
                  <a:lnTo>
                    <a:pt x="705" y="751"/>
                  </a:lnTo>
                  <a:lnTo>
                    <a:pt x="706" y="760"/>
                  </a:lnTo>
                  <a:lnTo>
                    <a:pt x="703" y="767"/>
                  </a:lnTo>
                  <a:lnTo>
                    <a:pt x="696" y="773"/>
                  </a:lnTo>
                  <a:lnTo>
                    <a:pt x="696" y="777"/>
                  </a:lnTo>
                  <a:lnTo>
                    <a:pt x="693" y="785"/>
                  </a:lnTo>
                  <a:lnTo>
                    <a:pt x="696" y="790"/>
                  </a:lnTo>
                  <a:lnTo>
                    <a:pt x="701" y="796"/>
                  </a:lnTo>
                  <a:lnTo>
                    <a:pt x="696" y="804"/>
                  </a:lnTo>
                  <a:lnTo>
                    <a:pt x="696" y="807"/>
                  </a:lnTo>
                  <a:lnTo>
                    <a:pt x="701" y="815"/>
                  </a:lnTo>
                  <a:lnTo>
                    <a:pt x="718" y="822"/>
                  </a:lnTo>
                  <a:lnTo>
                    <a:pt x="721" y="822"/>
                  </a:lnTo>
                  <a:lnTo>
                    <a:pt x="726" y="815"/>
                  </a:lnTo>
                  <a:lnTo>
                    <a:pt x="729" y="814"/>
                  </a:lnTo>
                  <a:lnTo>
                    <a:pt x="733" y="812"/>
                  </a:lnTo>
                  <a:lnTo>
                    <a:pt x="739" y="814"/>
                  </a:lnTo>
                  <a:lnTo>
                    <a:pt x="744" y="819"/>
                  </a:lnTo>
                  <a:lnTo>
                    <a:pt x="746" y="828"/>
                  </a:lnTo>
                  <a:lnTo>
                    <a:pt x="754" y="835"/>
                  </a:lnTo>
                  <a:lnTo>
                    <a:pt x="759" y="836"/>
                  </a:lnTo>
                  <a:lnTo>
                    <a:pt x="762" y="841"/>
                  </a:lnTo>
                  <a:lnTo>
                    <a:pt x="766" y="848"/>
                  </a:lnTo>
                  <a:lnTo>
                    <a:pt x="767" y="851"/>
                  </a:lnTo>
                  <a:lnTo>
                    <a:pt x="771" y="859"/>
                  </a:lnTo>
                  <a:lnTo>
                    <a:pt x="776" y="866"/>
                  </a:lnTo>
                  <a:lnTo>
                    <a:pt x="779" y="866"/>
                  </a:lnTo>
                  <a:lnTo>
                    <a:pt x="782" y="867"/>
                  </a:lnTo>
                  <a:lnTo>
                    <a:pt x="786" y="872"/>
                  </a:lnTo>
                  <a:lnTo>
                    <a:pt x="791" y="879"/>
                  </a:lnTo>
                  <a:lnTo>
                    <a:pt x="799" y="888"/>
                  </a:lnTo>
                  <a:lnTo>
                    <a:pt x="807" y="890"/>
                  </a:lnTo>
                  <a:lnTo>
                    <a:pt x="817" y="891"/>
                  </a:lnTo>
                  <a:lnTo>
                    <a:pt x="830" y="901"/>
                  </a:lnTo>
                  <a:lnTo>
                    <a:pt x="837" y="901"/>
                  </a:lnTo>
                  <a:lnTo>
                    <a:pt x="838" y="909"/>
                  </a:lnTo>
                  <a:lnTo>
                    <a:pt x="845" y="914"/>
                  </a:lnTo>
                  <a:lnTo>
                    <a:pt x="850" y="911"/>
                  </a:lnTo>
                  <a:lnTo>
                    <a:pt x="853" y="909"/>
                  </a:lnTo>
                  <a:lnTo>
                    <a:pt x="857" y="914"/>
                  </a:lnTo>
                  <a:lnTo>
                    <a:pt x="857" y="921"/>
                  </a:lnTo>
                  <a:lnTo>
                    <a:pt x="863" y="925"/>
                  </a:lnTo>
                  <a:lnTo>
                    <a:pt x="867" y="927"/>
                  </a:lnTo>
                  <a:lnTo>
                    <a:pt x="870" y="929"/>
                  </a:lnTo>
                  <a:lnTo>
                    <a:pt x="870" y="934"/>
                  </a:lnTo>
                  <a:lnTo>
                    <a:pt x="868" y="935"/>
                  </a:lnTo>
                  <a:lnTo>
                    <a:pt x="867" y="937"/>
                  </a:lnTo>
                  <a:lnTo>
                    <a:pt x="860" y="937"/>
                  </a:lnTo>
                  <a:lnTo>
                    <a:pt x="865" y="945"/>
                  </a:lnTo>
                  <a:lnTo>
                    <a:pt x="870" y="955"/>
                  </a:lnTo>
                  <a:lnTo>
                    <a:pt x="872" y="964"/>
                  </a:lnTo>
                  <a:lnTo>
                    <a:pt x="872" y="969"/>
                  </a:lnTo>
                  <a:lnTo>
                    <a:pt x="872" y="972"/>
                  </a:lnTo>
                  <a:lnTo>
                    <a:pt x="870" y="982"/>
                  </a:lnTo>
                  <a:lnTo>
                    <a:pt x="872" y="985"/>
                  </a:lnTo>
                  <a:lnTo>
                    <a:pt x="872" y="989"/>
                  </a:lnTo>
                  <a:lnTo>
                    <a:pt x="872" y="993"/>
                  </a:lnTo>
                  <a:lnTo>
                    <a:pt x="863" y="993"/>
                  </a:lnTo>
                  <a:lnTo>
                    <a:pt x="855" y="1008"/>
                  </a:lnTo>
                  <a:lnTo>
                    <a:pt x="855" y="1014"/>
                  </a:lnTo>
                  <a:lnTo>
                    <a:pt x="850" y="1018"/>
                  </a:lnTo>
                  <a:lnTo>
                    <a:pt x="847" y="1019"/>
                  </a:lnTo>
                  <a:lnTo>
                    <a:pt x="838" y="1023"/>
                  </a:lnTo>
                  <a:lnTo>
                    <a:pt x="830" y="1019"/>
                  </a:lnTo>
                  <a:lnTo>
                    <a:pt x="824" y="1027"/>
                  </a:lnTo>
                  <a:lnTo>
                    <a:pt x="814" y="1024"/>
                  </a:lnTo>
                  <a:lnTo>
                    <a:pt x="802" y="1016"/>
                  </a:lnTo>
                  <a:lnTo>
                    <a:pt x="791" y="1014"/>
                  </a:lnTo>
                  <a:lnTo>
                    <a:pt x="779" y="1019"/>
                  </a:lnTo>
                  <a:lnTo>
                    <a:pt x="769" y="1021"/>
                  </a:lnTo>
                  <a:lnTo>
                    <a:pt x="761" y="1026"/>
                  </a:lnTo>
                  <a:lnTo>
                    <a:pt x="761" y="1037"/>
                  </a:lnTo>
                  <a:lnTo>
                    <a:pt x="761" y="1042"/>
                  </a:lnTo>
                  <a:lnTo>
                    <a:pt x="764" y="1045"/>
                  </a:lnTo>
                  <a:lnTo>
                    <a:pt x="772" y="1048"/>
                  </a:lnTo>
                  <a:lnTo>
                    <a:pt x="776" y="1057"/>
                  </a:lnTo>
                  <a:lnTo>
                    <a:pt x="761" y="1065"/>
                  </a:lnTo>
                  <a:lnTo>
                    <a:pt x="754" y="1061"/>
                  </a:lnTo>
                  <a:lnTo>
                    <a:pt x="731" y="1052"/>
                  </a:lnTo>
                  <a:lnTo>
                    <a:pt x="721" y="1052"/>
                  </a:lnTo>
                  <a:lnTo>
                    <a:pt x="709" y="1055"/>
                  </a:lnTo>
                  <a:lnTo>
                    <a:pt x="706" y="1055"/>
                  </a:lnTo>
                  <a:lnTo>
                    <a:pt x="700" y="1057"/>
                  </a:lnTo>
                  <a:lnTo>
                    <a:pt x="695" y="1066"/>
                  </a:lnTo>
                  <a:lnTo>
                    <a:pt x="690" y="1074"/>
                  </a:lnTo>
                  <a:lnTo>
                    <a:pt x="690" y="1084"/>
                  </a:lnTo>
                  <a:lnTo>
                    <a:pt x="688" y="1089"/>
                  </a:lnTo>
                  <a:lnTo>
                    <a:pt x="685" y="1094"/>
                  </a:lnTo>
                  <a:lnTo>
                    <a:pt x="678" y="1099"/>
                  </a:lnTo>
                  <a:lnTo>
                    <a:pt x="671" y="1099"/>
                  </a:lnTo>
                  <a:lnTo>
                    <a:pt x="668" y="1100"/>
                  </a:lnTo>
                  <a:lnTo>
                    <a:pt x="660" y="1107"/>
                  </a:lnTo>
                  <a:lnTo>
                    <a:pt x="655" y="1115"/>
                  </a:lnTo>
                  <a:lnTo>
                    <a:pt x="658" y="1124"/>
                  </a:lnTo>
                  <a:lnTo>
                    <a:pt x="662" y="1131"/>
                  </a:lnTo>
                  <a:lnTo>
                    <a:pt x="663" y="1134"/>
                  </a:lnTo>
                  <a:lnTo>
                    <a:pt x="666" y="1142"/>
                  </a:lnTo>
                  <a:lnTo>
                    <a:pt x="670" y="1152"/>
                  </a:lnTo>
                  <a:lnTo>
                    <a:pt x="666" y="1158"/>
                  </a:lnTo>
                  <a:lnTo>
                    <a:pt x="650" y="1162"/>
                  </a:lnTo>
                  <a:lnTo>
                    <a:pt x="633" y="1160"/>
                  </a:lnTo>
                  <a:lnTo>
                    <a:pt x="625" y="1157"/>
                  </a:lnTo>
                  <a:lnTo>
                    <a:pt x="617" y="1158"/>
                  </a:lnTo>
                  <a:lnTo>
                    <a:pt x="607" y="1165"/>
                  </a:lnTo>
                  <a:lnTo>
                    <a:pt x="600" y="1175"/>
                  </a:lnTo>
                  <a:lnTo>
                    <a:pt x="599" y="1178"/>
                  </a:lnTo>
                  <a:lnTo>
                    <a:pt x="597" y="1183"/>
                  </a:lnTo>
                  <a:lnTo>
                    <a:pt x="595" y="1186"/>
                  </a:lnTo>
                  <a:lnTo>
                    <a:pt x="594" y="1188"/>
                  </a:lnTo>
                  <a:lnTo>
                    <a:pt x="587" y="1192"/>
                  </a:lnTo>
                  <a:lnTo>
                    <a:pt x="584" y="1201"/>
                  </a:lnTo>
                  <a:lnTo>
                    <a:pt x="582" y="1207"/>
                  </a:lnTo>
                  <a:lnTo>
                    <a:pt x="577" y="1207"/>
                  </a:lnTo>
                  <a:lnTo>
                    <a:pt x="567" y="1205"/>
                  </a:lnTo>
                  <a:lnTo>
                    <a:pt x="561" y="1202"/>
                  </a:lnTo>
                  <a:lnTo>
                    <a:pt x="552" y="1201"/>
                  </a:lnTo>
                  <a:lnTo>
                    <a:pt x="549" y="1202"/>
                  </a:lnTo>
                  <a:lnTo>
                    <a:pt x="547" y="1205"/>
                  </a:lnTo>
                  <a:lnTo>
                    <a:pt x="546" y="1209"/>
                  </a:lnTo>
                  <a:lnTo>
                    <a:pt x="541" y="1212"/>
                  </a:lnTo>
                  <a:lnTo>
                    <a:pt x="539" y="1213"/>
                  </a:lnTo>
                  <a:lnTo>
                    <a:pt x="539" y="1217"/>
                  </a:lnTo>
                  <a:lnTo>
                    <a:pt x="541" y="1218"/>
                  </a:lnTo>
                  <a:lnTo>
                    <a:pt x="542" y="1220"/>
                  </a:lnTo>
                  <a:lnTo>
                    <a:pt x="541" y="1222"/>
                  </a:lnTo>
                  <a:lnTo>
                    <a:pt x="539" y="1226"/>
                  </a:lnTo>
                  <a:lnTo>
                    <a:pt x="536" y="1226"/>
                  </a:lnTo>
                  <a:lnTo>
                    <a:pt x="533" y="1231"/>
                  </a:lnTo>
                  <a:lnTo>
                    <a:pt x="528" y="1235"/>
                  </a:lnTo>
                  <a:lnTo>
                    <a:pt x="521" y="1238"/>
                  </a:lnTo>
                  <a:lnTo>
                    <a:pt x="519" y="1239"/>
                  </a:lnTo>
                  <a:lnTo>
                    <a:pt x="511" y="1241"/>
                  </a:lnTo>
                  <a:lnTo>
                    <a:pt x="509" y="1239"/>
                  </a:lnTo>
                  <a:lnTo>
                    <a:pt x="503" y="1238"/>
                  </a:lnTo>
                  <a:lnTo>
                    <a:pt x="501" y="1238"/>
                  </a:lnTo>
                  <a:lnTo>
                    <a:pt x="496" y="1243"/>
                  </a:lnTo>
                  <a:lnTo>
                    <a:pt x="493" y="1239"/>
                  </a:lnTo>
                  <a:lnTo>
                    <a:pt x="491" y="1238"/>
                  </a:lnTo>
                  <a:lnTo>
                    <a:pt x="486" y="1236"/>
                  </a:lnTo>
                  <a:lnTo>
                    <a:pt x="483" y="1231"/>
                  </a:lnTo>
                  <a:lnTo>
                    <a:pt x="481" y="1228"/>
                  </a:lnTo>
                  <a:lnTo>
                    <a:pt x="481" y="1226"/>
                  </a:lnTo>
                  <a:lnTo>
                    <a:pt x="478" y="1223"/>
                  </a:lnTo>
                  <a:lnTo>
                    <a:pt x="475" y="1222"/>
                  </a:lnTo>
                  <a:lnTo>
                    <a:pt x="473" y="1222"/>
                  </a:lnTo>
                  <a:lnTo>
                    <a:pt x="466" y="1218"/>
                  </a:lnTo>
                  <a:lnTo>
                    <a:pt x="461" y="1212"/>
                  </a:lnTo>
                  <a:lnTo>
                    <a:pt x="461" y="1207"/>
                  </a:lnTo>
                  <a:lnTo>
                    <a:pt x="460" y="1204"/>
                  </a:lnTo>
                  <a:lnTo>
                    <a:pt x="460" y="1202"/>
                  </a:lnTo>
                  <a:lnTo>
                    <a:pt x="463" y="1192"/>
                  </a:lnTo>
                  <a:lnTo>
                    <a:pt x="465" y="1191"/>
                  </a:lnTo>
                  <a:lnTo>
                    <a:pt x="465" y="1186"/>
                  </a:lnTo>
                  <a:lnTo>
                    <a:pt x="463" y="1184"/>
                  </a:lnTo>
                  <a:lnTo>
                    <a:pt x="460" y="1186"/>
                  </a:lnTo>
                  <a:lnTo>
                    <a:pt x="456" y="1191"/>
                  </a:lnTo>
                  <a:lnTo>
                    <a:pt x="455" y="1194"/>
                  </a:lnTo>
                  <a:lnTo>
                    <a:pt x="447" y="1197"/>
                  </a:lnTo>
                  <a:lnTo>
                    <a:pt x="445" y="1197"/>
                  </a:lnTo>
                  <a:lnTo>
                    <a:pt x="438" y="1201"/>
                  </a:lnTo>
                  <a:lnTo>
                    <a:pt x="437" y="1201"/>
                  </a:lnTo>
                  <a:lnTo>
                    <a:pt x="430" y="1202"/>
                  </a:lnTo>
                  <a:lnTo>
                    <a:pt x="428" y="1204"/>
                  </a:lnTo>
                  <a:lnTo>
                    <a:pt x="420" y="1210"/>
                  </a:lnTo>
                  <a:lnTo>
                    <a:pt x="418" y="1210"/>
                  </a:lnTo>
                  <a:lnTo>
                    <a:pt x="417" y="1204"/>
                  </a:lnTo>
                  <a:lnTo>
                    <a:pt x="417" y="1197"/>
                  </a:lnTo>
                  <a:lnTo>
                    <a:pt x="418" y="1196"/>
                  </a:lnTo>
                  <a:lnTo>
                    <a:pt x="415" y="1194"/>
                  </a:lnTo>
                  <a:lnTo>
                    <a:pt x="413" y="1192"/>
                  </a:lnTo>
                  <a:lnTo>
                    <a:pt x="402" y="1194"/>
                  </a:lnTo>
                  <a:lnTo>
                    <a:pt x="395" y="1189"/>
                  </a:lnTo>
                  <a:lnTo>
                    <a:pt x="385" y="1186"/>
                  </a:lnTo>
                  <a:lnTo>
                    <a:pt x="384" y="1184"/>
                  </a:lnTo>
                  <a:lnTo>
                    <a:pt x="382" y="1183"/>
                  </a:lnTo>
                  <a:lnTo>
                    <a:pt x="380" y="1181"/>
                  </a:lnTo>
                  <a:lnTo>
                    <a:pt x="379" y="1180"/>
                  </a:lnTo>
                  <a:lnTo>
                    <a:pt x="370" y="1176"/>
                  </a:lnTo>
                  <a:lnTo>
                    <a:pt x="367" y="1178"/>
                  </a:lnTo>
                  <a:lnTo>
                    <a:pt x="361" y="1178"/>
                  </a:lnTo>
                  <a:lnTo>
                    <a:pt x="361" y="1176"/>
                  </a:lnTo>
                  <a:lnTo>
                    <a:pt x="354" y="1170"/>
                  </a:lnTo>
                  <a:lnTo>
                    <a:pt x="352" y="1168"/>
                  </a:lnTo>
                  <a:lnTo>
                    <a:pt x="351" y="1167"/>
                  </a:lnTo>
                  <a:lnTo>
                    <a:pt x="341" y="1160"/>
                  </a:lnTo>
                  <a:lnTo>
                    <a:pt x="332" y="1152"/>
                  </a:lnTo>
                  <a:lnTo>
                    <a:pt x="331" y="1150"/>
                  </a:lnTo>
                  <a:lnTo>
                    <a:pt x="329" y="1149"/>
                  </a:lnTo>
                  <a:lnTo>
                    <a:pt x="322" y="1139"/>
                  </a:lnTo>
                  <a:lnTo>
                    <a:pt x="321" y="1136"/>
                  </a:lnTo>
                  <a:lnTo>
                    <a:pt x="316" y="1126"/>
                  </a:lnTo>
                  <a:lnTo>
                    <a:pt x="311" y="1120"/>
                  </a:lnTo>
                  <a:lnTo>
                    <a:pt x="309" y="1118"/>
                  </a:lnTo>
                  <a:lnTo>
                    <a:pt x="304" y="1107"/>
                  </a:lnTo>
                  <a:lnTo>
                    <a:pt x="303" y="1105"/>
                  </a:lnTo>
                  <a:lnTo>
                    <a:pt x="301" y="1102"/>
                  </a:lnTo>
                  <a:lnTo>
                    <a:pt x="296" y="1099"/>
                  </a:lnTo>
                  <a:lnTo>
                    <a:pt x="294" y="1097"/>
                  </a:lnTo>
                  <a:lnTo>
                    <a:pt x="291" y="1089"/>
                  </a:lnTo>
                  <a:lnTo>
                    <a:pt x="289" y="1087"/>
                  </a:lnTo>
                  <a:lnTo>
                    <a:pt x="291" y="1081"/>
                  </a:lnTo>
                  <a:lnTo>
                    <a:pt x="293" y="1074"/>
                  </a:lnTo>
                  <a:lnTo>
                    <a:pt x="291" y="1063"/>
                  </a:lnTo>
                  <a:lnTo>
                    <a:pt x="289" y="1060"/>
                  </a:lnTo>
                  <a:lnTo>
                    <a:pt x="288" y="1058"/>
                  </a:lnTo>
                  <a:lnTo>
                    <a:pt x="275" y="1053"/>
                  </a:lnTo>
                  <a:lnTo>
                    <a:pt x="271" y="1052"/>
                  </a:lnTo>
                  <a:lnTo>
                    <a:pt x="270" y="1050"/>
                  </a:lnTo>
                  <a:lnTo>
                    <a:pt x="255" y="1048"/>
                  </a:lnTo>
                  <a:lnTo>
                    <a:pt x="253" y="1048"/>
                  </a:lnTo>
                  <a:lnTo>
                    <a:pt x="236" y="1047"/>
                  </a:lnTo>
                  <a:lnTo>
                    <a:pt x="235" y="1047"/>
                  </a:lnTo>
                  <a:lnTo>
                    <a:pt x="225" y="1042"/>
                  </a:lnTo>
                  <a:lnTo>
                    <a:pt x="223" y="1039"/>
                  </a:lnTo>
                  <a:lnTo>
                    <a:pt x="222" y="1034"/>
                  </a:lnTo>
                  <a:lnTo>
                    <a:pt x="220" y="1026"/>
                  </a:lnTo>
                  <a:lnTo>
                    <a:pt x="213" y="1019"/>
                  </a:lnTo>
                  <a:lnTo>
                    <a:pt x="212" y="1018"/>
                  </a:lnTo>
                  <a:lnTo>
                    <a:pt x="205" y="1013"/>
                  </a:lnTo>
                  <a:lnTo>
                    <a:pt x="202" y="1010"/>
                  </a:lnTo>
                  <a:lnTo>
                    <a:pt x="198" y="1003"/>
                  </a:lnTo>
                  <a:lnTo>
                    <a:pt x="197" y="997"/>
                  </a:lnTo>
                  <a:lnTo>
                    <a:pt x="193" y="993"/>
                  </a:lnTo>
                  <a:lnTo>
                    <a:pt x="192" y="992"/>
                  </a:lnTo>
                  <a:lnTo>
                    <a:pt x="193" y="987"/>
                  </a:lnTo>
                  <a:lnTo>
                    <a:pt x="190" y="980"/>
                  </a:lnTo>
                  <a:lnTo>
                    <a:pt x="184" y="980"/>
                  </a:lnTo>
                  <a:lnTo>
                    <a:pt x="177" y="976"/>
                  </a:lnTo>
                  <a:lnTo>
                    <a:pt x="172" y="964"/>
                  </a:lnTo>
                  <a:lnTo>
                    <a:pt x="172" y="953"/>
                  </a:lnTo>
                  <a:lnTo>
                    <a:pt x="172" y="934"/>
                  </a:lnTo>
                  <a:lnTo>
                    <a:pt x="165" y="919"/>
                  </a:lnTo>
                  <a:lnTo>
                    <a:pt x="152" y="919"/>
                  </a:lnTo>
                  <a:lnTo>
                    <a:pt x="142" y="921"/>
                  </a:lnTo>
                  <a:lnTo>
                    <a:pt x="134" y="919"/>
                  </a:lnTo>
                  <a:lnTo>
                    <a:pt x="131" y="919"/>
                  </a:lnTo>
                  <a:lnTo>
                    <a:pt x="122" y="914"/>
                  </a:lnTo>
                  <a:lnTo>
                    <a:pt x="116" y="911"/>
                  </a:lnTo>
                  <a:lnTo>
                    <a:pt x="104" y="909"/>
                  </a:lnTo>
                  <a:lnTo>
                    <a:pt x="99" y="906"/>
                  </a:lnTo>
                  <a:lnTo>
                    <a:pt x="99" y="901"/>
                  </a:lnTo>
                  <a:lnTo>
                    <a:pt x="111" y="900"/>
                  </a:lnTo>
                  <a:lnTo>
                    <a:pt x="114" y="896"/>
                  </a:lnTo>
                  <a:lnTo>
                    <a:pt x="117" y="893"/>
                  </a:lnTo>
                  <a:lnTo>
                    <a:pt x="124" y="893"/>
                  </a:lnTo>
                  <a:lnTo>
                    <a:pt x="129" y="891"/>
                  </a:lnTo>
                  <a:lnTo>
                    <a:pt x="132" y="887"/>
                  </a:lnTo>
                  <a:lnTo>
                    <a:pt x="122" y="883"/>
                  </a:lnTo>
                  <a:lnTo>
                    <a:pt x="116" y="880"/>
                  </a:lnTo>
                  <a:lnTo>
                    <a:pt x="111" y="877"/>
                  </a:lnTo>
                  <a:lnTo>
                    <a:pt x="104" y="877"/>
                  </a:lnTo>
                  <a:lnTo>
                    <a:pt x="96" y="875"/>
                  </a:lnTo>
                  <a:lnTo>
                    <a:pt x="91" y="872"/>
                  </a:lnTo>
                  <a:lnTo>
                    <a:pt x="88" y="867"/>
                  </a:lnTo>
                  <a:lnTo>
                    <a:pt x="88" y="859"/>
                  </a:lnTo>
                  <a:lnTo>
                    <a:pt x="88" y="851"/>
                  </a:lnTo>
                  <a:lnTo>
                    <a:pt x="88" y="846"/>
                  </a:lnTo>
                  <a:lnTo>
                    <a:pt x="86" y="845"/>
                  </a:lnTo>
                  <a:lnTo>
                    <a:pt x="84" y="841"/>
                  </a:lnTo>
                  <a:lnTo>
                    <a:pt x="83" y="828"/>
                  </a:lnTo>
                  <a:lnTo>
                    <a:pt x="84" y="820"/>
                  </a:lnTo>
                  <a:lnTo>
                    <a:pt x="84" y="812"/>
                  </a:lnTo>
                  <a:lnTo>
                    <a:pt x="84" y="809"/>
                  </a:lnTo>
                  <a:lnTo>
                    <a:pt x="74" y="802"/>
                  </a:lnTo>
                  <a:lnTo>
                    <a:pt x="68" y="794"/>
                  </a:lnTo>
                  <a:lnTo>
                    <a:pt x="61" y="794"/>
                  </a:lnTo>
                  <a:lnTo>
                    <a:pt x="53" y="794"/>
                  </a:lnTo>
                  <a:lnTo>
                    <a:pt x="50" y="794"/>
                  </a:lnTo>
                  <a:lnTo>
                    <a:pt x="43" y="796"/>
                  </a:lnTo>
                  <a:lnTo>
                    <a:pt x="40" y="794"/>
                  </a:lnTo>
                  <a:lnTo>
                    <a:pt x="28" y="793"/>
                  </a:lnTo>
                  <a:lnTo>
                    <a:pt x="20" y="786"/>
                  </a:lnTo>
                  <a:lnTo>
                    <a:pt x="20" y="781"/>
                  </a:lnTo>
                  <a:lnTo>
                    <a:pt x="10" y="777"/>
                  </a:lnTo>
                  <a:lnTo>
                    <a:pt x="12" y="775"/>
                  </a:lnTo>
                  <a:lnTo>
                    <a:pt x="12" y="770"/>
                  </a:lnTo>
                  <a:lnTo>
                    <a:pt x="12" y="762"/>
                  </a:lnTo>
                  <a:lnTo>
                    <a:pt x="13" y="756"/>
                  </a:lnTo>
                  <a:lnTo>
                    <a:pt x="17" y="751"/>
                  </a:lnTo>
                  <a:lnTo>
                    <a:pt x="18" y="747"/>
                  </a:lnTo>
                  <a:lnTo>
                    <a:pt x="18" y="744"/>
                  </a:lnTo>
                  <a:lnTo>
                    <a:pt x="17" y="741"/>
                  </a:lnTo>
                  <a:lnTo>
                    <a:pt x="5" y="738"/>
                  </a:lnTo>
                  <a:lnTo>
                    <a:pt x="8" y="731"/>
                  </a:lnTo>
                  <a:lnTo>
                    <a:pt x="10" y="726"/>
                  </a:lnTo>
                  <a:lnTo>
                    <a:pt x="8" y="720"/>
                  </a:lnTo>
                  <a:lnTo>
                    <a:pt x="8" y="710"/>
                  </a:lnTo>
                  <a:lnTo>
                    <a:pt x="5" y="705"/>
                  </a:lnTo>
                  <a:lnTo>
                    <a:pt x="3" y="701"/>
                  </a:lnTo>
                  <a:lnTo>
                    <a:pt x="3" y="696"/>
                  </a:lnTo>
                  <a:lnTo>
                    <a:pt x="0" y="691"/>
                  </a:lnTo>
                  <a:lnTo>
                    <a:pt x="2" y="686"/>
                  </a:lnTo>
                  <a:lnTo>
                    <a:pt x="5" y="684"/>
                  </a:lnTo>
                  <a:lnTo>
                    <a:pt x="5" y="681"/>
                  </a:lnTo>
                  <a:lnTo>
                    <a:pt x="5" y="678"/>
                  </a:lnTo>
                  <a:lnTo>
                    <a:pt x="7" y="670"/>
                  </a:lnTo>
                  <a:lnTo>
                    <a:pt x="10" y="663"/>
                  </a:lnTo>
                  <a:lnTo>
                    <a:pt x="5" y="658"/>
                  </a:lnTo>
                  <a:lnTo>
                    <a:pt x="8" y="652"/>
                  </a:lnTo>
                  <a:lnTo>
                    <a:pt x="10" y="646"/>
                  </a:lnTo>
                  <a:lnTo>
                    <a:pt x="10" y="639"/>
                  </a:lnTo>
                  <a:lnTo>
                    <a:pt x="10" y="633"/>
                  </a:lnTo>
                  <a:lnTo>
                    <a:pt x="12" y="626"/>
                  </a:lnTo>
                  <a:lnTo>
                    <a:pt x="10" y="621"/>
                  </a:lnTo>
                  <a:lnTo>
                    <a:pt x="10" y="613"/>
                  </a:lnTo>
                  <a:lnTo>
                    <a:pt x="8" y="607"/>
                  </a:lnTo>
                  <a:lnTo>
                    <a:pt x="5" y="600"/>
                  </a:lnTo>
                  <a:lnTo>
                    <a:pt x="13" y="603"/>
                  </a:lnTo>
                  <a:lnTo>
                    <a:pt x="18" y="605"/>
                  </a:lnTo>
                  <a:lnTo>
                    <a:pt x="23" y="607"/>
                  </a:lnTo>
                  <a:lnTo>
                    <a:pt x="26" y="605"/>
                  </a:lnTo>
                  <a:lnTo>
                    <a:pt x="30" y="605"/>
                  </a:lnTo>
                  <a:lnTo>
                    <a:pt x="35" y="608"/>
                  </a:lnTo>
                  <a:lnTo>
                    <a:pt x="36" y="613"/>
                  </a:lnTo>
                  <a:lnTo>
                    <a:pt x="41" y="618"/>
                  </a:lnTo>
                  <a:lnTo>
                    <a:pt x="48" y="621"/>
                  </a:lnTo>
                  <a:lnTo>
                    <a:pt x="53" y="626"/>
                  </a:lnTo>
                  <a:lnTo>
                    <a:pt x="55" y="633"/>
                  </a:lnTo>
                  <a:lnTo>
                    <a:pt x="58" y="637"/>
                  </a:lnTo>
                  <a:lnTo>
                    <a:pt x="60" y="642"/>
                  </a:lnTo>
                  <a:lnTo>
                    <a:pt x="63" y="647"/>
                  </a:lnTo>
                  <a:lnTo>
                    <a:pt x="64" y="654"/>
                  </a:lnTo>
                  <a:lnTo>
                    <a:pt x="63" y="657"/>
                  </a:lnTo>
                  <a:lnTo>
                    <a:pt x="64" y="663"/>
                  </a:lnTo>
                  <a:lnTo>
                    <a:pt x="69" y="665"/>
                  </a:lnTo>
                  <a:lnTo>
                    <a:pt x="71" y="668"/>
                  </a:lnTo>
                  <a:lnTo>
                    <a:pt x="76" y="668"/>
                  </a:lnTo>
                  <a:lnTo>
                    <a:pt x="81" y="671"/>
                  </a:lnTo>
                  <a:lnTo>
                    <a:pt x="89" y="671"/>
                  </a:lnTo>
                  <a:lnTo>
                    <a:pt x="93" y="668"/>
                  </a:lnTo>
                  <a:lnTo>
                    <a:pt x="96" y="660"/>
                  </a:lnTo>
                  <a:lnTo>
                    <a:pt x="99" y="657"/>
                  </a:lnTo>
                  <a:lnTo>
                    <a:pt x="104" y="657"/>
                  </a:lnTo>
                  <a:lnTo>
                    <a:pt x="112" y="657"/>
                  </a:lnTo>
                  <a:lnTo>
                    <a:pt x="119" y="657"/>
                  </a:lnTo>
                  <a:lnTo>
                    <a:pt x="121" y="655"/>
                  </a:lnTo>
                  <a:lnTo>
                    <a:pt x="119" y="650"/>
                  </a:lnTo>
                  <a:lnTo>
                    <a:pt x="127" y="644"/>
                  </a:lnTo>
                  <a:lnTo>
                    <a:pt x="132" y="644"/>
                  </a:lnTo>
                  <a:lnTo>
                    <a:pt x="136" y="646"/>
                  </a:lnTo>
                  <a:lnTo>
                    <a:pt x="139" y="646"/>
                  </a:lnTo>
                  <a:lnTo>
                    <a:pt x="141" y="642"/>
                  </a:lnTo>
                  <a:lnTo>
                    <a:pt x="144" y="634"/>
                  </a:lnTo>
                  <a:lnTo>
                    <a:pt x="144" y="624"/>
                  </a:lnTo>
                  <a:lnTo>
                    <a:pt x="144" y="621"/>
                  </a:lnTo>
                  <a:lnTo>
                    <a:pt x="149" y="621"/>
                  </a:lnTo>
                  <a:lnTo>
                    <a:pt x="154" y="621"/>
                  </a:lnTo>
                  <a:lnTo>
                    <a:pt x="157" y="618"/>
                  </a:lnTo>
                  <a:lnTo>
                    <a:pt x="157" y="608"/>
                  </a:lnTo>
                  <a:lnTo>
                    <a:pt x="155" y="600"/>
                  </a:lnTo>
                  <a:lnTo>
                    <a:pt x="155" y="594"/>
                  </a:lnTo>
                  <a:lnTo>
                    <a:pt x="154" y="586"/>
                  </a:lnTo>
                  <a:lnTo>
                    <a:pt x="155" y="578"/>
                  </a:lnTo>
                  <a:lnTo>
                    <a:pt x="155" y="569"/>
                  </a:lnTo>
                  <a:lnTo>
                    <a:pt x="157" y="563"/>
                  </a:lnTo>
                  <a:lnTo>
                    <a:pt x="159" y="558"/>
                  </a:lnTo>
                  <a:lnTo>
                    <a:pt x="164" y="557"/>
                  </a:lnTo>
                  <a:lnTo>
                    <a:pt x="169" y="550"/>
                  </a:lnTo>
                  <a:lnTo>
                    <a:pt x="174" y="545"/>
                  </a:lnTo>
                  <a:lnTo>
                    <a:pt x="179" y="542"/>
                  </a:lnTo>
                  <a:lnTo>
                    <a:pt x="182" y="539"/>
                  </a:lnTo>
                  <a:lnTo>
                    <a:pt x="182" y="527"/>
                  </a:lnTo>
                  <a:lnTo>
                    <a:pt x="177" y="511"/>
                  </a:lnTo>
                  <a:lnTo>
                    <a:pt x="175" y="503"/>
                  </a:lnTo>
                  <a:lnTo>
                    <a:pt x="174" y="497"/>
                  </a:lnTo>
                  <a:lnTo>
                    <a:pt x="169" y="493"/>
                  </a:lnTo>
                  <a:lnTo>
                    <a:pt x="162" y="492"/>
                  </a:lnTo>
                  <a:lnTo>
                    <a:pt x="154" y="489"/>
                  </a:lnTo>
                  <a:lnTo>
                    <a:pt x="149" y="482"/>
                  </a:lnTo>
                  <a:lnTo>
                    <a:pt x="144" y="476"/>
                  </a:lnTo>
                  <a:lnTo>
                    <a:pt x="141" y="469"/>
                  </a:lnTo>
                  <a:lnTo>
                    <a:pt x="134" y="469"/>
                  </a:lnTo>
                  <a:lnTo>
                    <a:pt x="129" y="464"/>
                  </a:lnTo>
                  <a:lnTo>
                    <a:pt x="127" y="458"/>
                  </a:lnTo>
                  <a:lnTo>
                    <a:pt x="127" y="455"/>
                  </a:lnTo>
                  <a:lnTo>
                    <a:pt x="127" y="448"/>
                  </a:lnTo>
                  <a:lnTo>
                    <a:pt x="129" y="440"/>
                  </a:lnTo>
                  <a:lnTo>
                    <a:pt x="136" y="438"/>
                  </a:lnTo>
                  <a:lnTo>
                    <a:pt x="141" y="437"/>
                  </a:lnTo>
                  <a:lnTo>
                    <a:pt x="142" y="429"/>
                  </a:lnTo>
                  <a:lnTo>
                    <a:pt x="144" y="422"/>
                  </a:lnTo>
                  <a:lnTo>
                    <a:pt x="144" y="421"/>
                  </a:lnTo>
                  <a:lnTo>
                    <a:pt x="136" y="421"/>
                  </a:lnTo>
                  <a:lnTo>
                    <a:pt x="131" y="417"/>
                  </a:lnTo>
                  <a:lnTo>
                    <a:pt x="126" y="413"/>
                  </a:lnTo>
                  <a:lnTo>
                    <a:pt x="121" y="413"/>
                  </a:lnTo>
                  <a:lnTo>
                    <a:pt x="116" y="409"/>
                  </a:lnTo>
                  <a:lnTo>
                    <a:pt x="112" y="403"/>
                  </a:lnTo>
                  <a:lnTo>
                    <a:pt x="116" y="398"/>
                  </a:lnTo>
                  <a:lnTo>
                    <a:pt x="111" y="391"/>
                  </a:lnTo>
                  <a:lnTo>
                    <a:pt x="104" y="385"/>
                  </a:lnTo>
                  <a:lnTo>
                    <a:pt x="104" y="377"/>
                  </a:lnTo>
                  <a:lnTo>
                    <a:pt x="109" y="375"/>
                  </a:lnTo>
                  <a:lnTo>
                    <a:pt x="112" y="372"/>
                  </a:lnTo>
                  <a:lnTo>
                    <a:pt x="116" y="369"/>
                  </a:lnTo>
                  <a:lnTo>
                    <a:pt x="117" y="364"/>
                  </a:lnTo>
                  <a:lnTo>
                    <a:pt x="116" y="356"/>
                  </a:lnTo>
                  <a:lnTo>
                    <a:pt x="121" y="349"/>
                  </a:lnTo>
                  <a:lnTo>
                    <a:pt x="117" y="343"/>
                  </a:lnTo>
                  <a:lnTo>
                    <a:pt x="121" y="338"/>
                  </a:lnTo>
                  <a:lnTo>
                    <a:pt x="119" y="332"/>
                  </a:lnTo>
                  <a:lnTo>
                    <a:pt x="122" y="327"/>
                  </a:lnTo>
                  <a:lnTo>
                    <a:pt x="131" y="327"/>
                  </a:lnTo>
                  <a:lnTo>
                    <a:pt x="136" y="324"/>
                  </a:lnTo>
                  <a:lnTo>
                    <a:pt x="141" y="320"/>
                  </a:lnTo>
                  <a:lnTo>
                    <a:pt x="139" y="315"/>
                  </a:lnTo>
                  <a:lnTo>
                    <a:pt x="136" y="309"/>
                  </a:lnTo>
                  <a:lnTo>
                    <a:pt x="132" y="304"/>
                  </a:lnTo>
                  <a:lnTo>
                    <a:pt x="132" y="296"/>
                  </a:lnTo>
                  <a:lnTo>
                    <a:pt x="132" y="291"/>
                  </a:lnTo>
                  <a:lnTo>
                    <a:pt x="136" y="285"/>
                  </a:lnTo>
                  <a:lnTo>
                    <a:pt x="134" y="280"/>
                  </a:lnTo>
                  <a:lnTo>
                    <a:pt x="129" y="275"/>
                  </a:lnTo>
                  <a:lnTo>
                    <a:pt x="126" y="273"/>
                  </a:lnTo>
                  <a:lnTo>
                    <a:pt x="121" y="275"/>
                  </a:lnTo>
                  <a:lnTo>
                    <a:pt x="116" y="275"/>
                  </a:lnTo>
                  <a:lnTo>
                    <a:pt x="112" y="268"/>
                  </a:lnTo>
                  <a:lnTo>
                    <a:pt x="114" y="267"/>
                  </a:lnTo>
                  <a:lnTo>
                    <a:pt x="114" y="260"/>
                  </a:lnTo>
                  <a:lnTo>
                    <a:pt x="116" y="257"/>
                  </a:lnTo>
                  <a:lnTo>
                    <a:pt x="119" y="254"/>
                  </a:lnTo>
                  <a:lnTo>
                    <a:pt x="121" y="249"/>
                  </a:lnTo>
                  <a:lnTo>
                    <a:pt x="117" y="246"/>
                  </a:lnTo>
                  <a:lnTo>
                    <a:pt x="117" y="241"/>
                  </a:lnTo>
                  <a:lnTo>
                    <a:pt x="121" y="236"/>
                  </a:lnTo>
                  <a:lnTo>
                    <a:pt x="126" y="230"/>
                  </a:lnTo>
                  <a:lnTo>
                    <a:pt x="141" y="230"/>
                  </a:lnTo>
                  <a:lnTo>
                    <a:pt x="146" y="235"/>
                  </a:lnTo>
                  <a:lnTo>
                    <a:pt x="149" y="241"/>
                  </a:lnTo>
                  <a:lnTo>
                    <a:pt x="152" y="243"/>
                  </a:lnTo>
                  <a:lnTo>
                    <a:pt x="155" y="243"/>
                  </a:lnTo>
                  <a:lnTo>
                    <a:pt x="159" y="239"/>
                  </a:lnTo>
                  <a:lnTo>
                    <a:pt x="157" y="233"/>
                  </a:lnTo>
                  <a:lnTo>
                    <a:pt x="154" y="230"/>
                  </a:lnTo>
                  <a:lnTo>
                    <a:pt x="150" y="223"/>
                  </a:lnTo>
                  <a:lnTo>
                    <a:pt x="149" y="220"/>
                  </a:lnTo>
                  <a:lnTo>
                    <a:pt x="149" y="215"/>
                  </a:lnTo>
                  <a:lnTo>
                    <a:pt x="150" y="210"/>
                  </a:lnTo>
                  <a:lnTo>
                    <a:pt x="150" y="204"/>
                  </a:lnTo>
                  <a:lnTo>
                    <a:pt x="150" y="197"/>
                  </a:lnTo>
                  <a:lnTo>
                    <a:pt x="149" y="191"/>
                  </a:lnTo>
                  <a:lnTo>
                    <a:pt x="150" y="184"/>
                  </a:lnTo>
                  <a:lnTo>
                    <a:pt x="152" y="181"/>
                  </a:lnTo>
                  <a:lnTo>
                    <a:pt x="155" y="181"/>
                  </a:lnTo>
                  <a:lnTo>
                    <a:pt x="159" y="181"/>
                  </a:lnTo>
                  <a:lnTo>
                    <a:pt x="165" y="175"/>
                  </a:lnTo>
                  <a:lnTo>
                    <a:pt x="170" y="173"/>
                  </a:lnTo>
                  <a:lnTo>
                    <a:pt x="172" y="171"/>
                  </a:lnTo>
                  <a:lnTo>
                    <a:pt x="174" y="163"/>
                  </a:lnTo>
                  <a:lnTo>
                    <a:pt x="179" y="157"/>
                  </a:lnTo>
                  <a:lnTo>
                    <a:pt x="179" y="154"/>
                  </a:lnTo>
                  <a:lnTo>
                    <a:pt x="177" y="147"/>
                  </a:lnTo>
                  <a:lnTo>
                    <a:pt x="174" y="142"/>
                  </a:lnTo>
                  <a:lnTo>
                    <a:pt x="175" y="136"/>
                  </a:lnTo>
                  <a:lnTo>
                    <a:pt x="177" y="134"/>
                  </a:lnTo>
                  <a:lnTo>
                    <a:pt x="177" y="121"/>
                  </a:lnTo>
                  <a:lnTo>
                    <a:pt x="179" y="113"/>
                  </a:lnTo>
                  <a:lnTo>
                    <a:pt x="182" y="107"/>
                  </a:lnTo>
                  <a:lnTo>
                    <a:pt x="180" y="100"/>
                  </a:lnTo>
                  <a:lnTo>
                    <a:pt x="177" y="97"/>
                  </a:lnTo>
                  <a:lnTo>
                    <a:pt x="177" y="95"/>
                  </a:lnTo>
                  <a:lnTo>
                    <a:pt x="174" y="94"/>
                  </a:lnTo>
                  <a:lnTo>
                    <a:pt x="170" y="9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36" name="Freeform 337"/>
            <p:cNvSpPr>
              <a:spLocks/>
            </p:cNvSpPr>
            <p:nvPr/>
          </p:nvSpPr>
          <p:spPr bwMode="auto">
            <a:xfrm>
              <a:off x="1655763" y="2836070"/>
              <a:ext cx="692150" cy="914400"/>
            </a:xfrm>
            <a:custGeom>
              <a:avLst/>
              <a:gdLst>
                <a:gd name="T0" fmla="*/ 691 w 872"/>
                <a:gd name="T1" fmla="*/ 157 h 1153"/>
                <a:gd name="T2" fmla="*/ 676 w 872"/>
                <a:gd name="T3" fmla="*/ 198 h 1153"/>
                <a:gd name="T4" fmla="*/ 678 w 872"/>
                <a:gd name="T5" fmla="*/ 234 h 1153"/>
                <a:gd name="T6" fmla="*/ 686 w 872"/>
                <a:gd name="T7" fmla="*/ 255 h 1153"/>
                <a:gd name="T8" fmla="*/ 736 w 872"/>
                <a:gd name="T9" fmla="*/ 300 h 1153"/>
                <a:gd name="T10" fmla="*/ 749 w 872"/>
                <a:gd name="T11" fmla="*/ 345 h 1153"/>
                <a:gd name="T12" fmla="*/ 748 w 872"/>
                <a:gd name="T13" fmla="*/ 376 h 1153"/>
                <a:gd name="T14" fmla="*/ 757 w 872"/>
                <a:gd name="T15" fmla="*/ 412 h 1153"/>
                <a:gd name="T16" fmla="*/ 751 w 872"/>
                <a:gd name="T17" fmla="*/ 478 h 1153"/>
                <a:gd name="T18" fmla="*/ 709 w 872"/>
                <a:gd name="T19" fmla="*/ 531 h 1153"/>
                <a:gd name="T20" fmla="*/ 709 w 872"/>
                <a:gd name="T21" fmla="*/ 554 h 1153"/>
                <a:gd name="T22" fmla="*/ 728 w 872"/>
                <a:gd name="T23" fmla="*/ 585 h 1153"/>
                <a:gd name="T24" fmla="*/ 701 w 872"/>
                <a:gd name="T25" fmla="*/ 625 h 1153"/>
                <a:gd name="T26" fmla="*/ 696 w 872"/>
                <a:gd name="T27" fmla="*/ 683 h 1153"/>
                <a:gd name="T28" fmla="*/ 726 w 872"/>
                <a:gd name="T29" fmla="*/ 725 h 1153"/>
                <a:gd name="T30" fmla="*/ 767 w 872"/>
                <a:gd name="T31" fmla="*/ 761 h 1153"/>
                <a:gd name="T32" fmla="*/ 830 w 872"/>
                <a:gd name="T33" fmla="*/ 811 h 1153"/>
                <a:gd name="T34" fmla="*/ 870 w 872"/>
                <a:gd name="T35" fmla="*/ 839 h 1153"/>
                <a:gd name="T36" fmla="*/ 870 w 872"/>
                <a:gd name="T37" fmla="*/ 892 h 1153"/>
                <a:gd name="T38" fmla="*/ 830 w 872"/>
                <a:gd name="T39" fmla="*/ 929 h 1153"/>
                <a:gd name="T40" fmla="*/ 764 w 872"/>
                <a:gd name="T41" fmla="*/ 955 h 1153"/>
                <a:gd name="T42" fmla="*/ 695 w 872"/>
                <a:gd name="T43" fmla="*/ 976 h 1153"/>
                <a:gd name="T44" fmla="*/ 658 w 872"/>
                <a:gd name="T45" fmla="*/ 1034 h 1153"/>
                <a:gd name="T46" fmla="*/ 607 w 872"/>
                <a:gd name="T47" fmla="*/ 1075 h 1153"/>
                <a:gd name="T48" fmla="*/ 567 w 872"/>
                <a:gd name="T49" fmla="*/ 1115 h 1153"/>
                <a:gd name="T50" fmla="*/ 542 w 872"/>
                <a:gd name="T51" fmla="*/ 1130 h 1153"/>
                <a:gd name="T52" fmla="*/ 503 w 872"/>
                <a:gd name="T53" fmla="*/ 1148 h 1153"/>
                <a:gd name="T54" fmla="*/ 475 w 872"/>
                <a:gd name="T55" fmla="*/ 1132 h 1153"/>
                <a:gd name="T56" fmla="*/ 463 w 872"/>
                <a:gd name="T57" fmla="*/ 1094 h 1153"/>
                <a:gd name="T58" fmla="*/ 420 w 872"/>
                <a:gd name="T59" fmla="*/ 1120 h 1153"/>
                <a:gd name="T60" fmla="*/ 384 w 872"/>
                <a:gd name="T61" fmla="*/ 1094 h 1153"/>
                <a:gd name="T62" fmla="*/ 351 w 872"/>
                <a:gd name="T63" fmla="*/ 1077 h 1153"/>
                <a:gd name="T64" fmla="*/ 304 w 872"/>
                <a:gd name="T65" fmla="*/ 1017 h 1153"/>
                <a:gd name="T66" fmla="*/ 289 w 872"/>
                <a:gd name="T67" fmla="*/ 970 h 1153"/>
                <a:gd name="T68" fmla="*/ 223 w 872"/>
                <a:gd name="T69" fmla="*/ 949 h 1153"/>
                <a:gd name="T70" fmla="*/ 192 w 872"/>
                <a:gd name="T71" fmla="*/ 902 h 1153"/>
                <a:gd name="T72" fmla="*/ 142 w 872"/>
                <a:gd name="T73" fmla="*/ 831 h 1153"/>
                <a:gd name="T74" fmla="*/ 117 w 872"/>
                <a:gd name="T75" fmla="*/ 803 h 1153"/>
                <a:gd name="T76" fmla="*/ 88 w 872"/>
                <a:gd name="T77" fmla="*/ 777 h 1153"/>
                <a:gd name="T78" fmla="*/ 74 w 872"/>
                <a:gd name="T79" fmla="*/ 712 h 1153"/>
                <a:gd name="T80" fmla="*/ 10 w 872"/>
                <a:gd name="T81" fmla="*/ 687 h 1153"/>
                <a:gd name="T82" fmla="*/ 8 w 872"/>
                <a:gd name="T83" fmla="*/ 641 h 1153"/>
                <a:gd name="T84" fmla="*/ 5 w 872"/>
                <a:gd name="T85" fmla="*/ 591 h 1153"/>
                <a:gd name="T86" fmla="*/ 10 w 872"/>
                <a:gd name="T87" fmla="*/ 531 h 1153"/>
                <a:gd name="T88" fmla="*/ 36 w 872"/>
                <a:gd name="T89" fmla="*/ 523 h 1153"/>
                <a:gd name="T90" fmla="*/ 64 w 872"/>
                <a:gd name="T91" fmla="*/ 573 h 1153"/>
                <a:gd name="T92" fmla="*/ 112 w 872"/>
                <a:gd name="T93" fmla="*/ 567 h 1153"/>
                <a:gd name="T94" fmla="*/ 144 w 872"/>
                <a:gd name="T95" fmla="*/ 534 h 1153"/>
                <a:gd name="T96" fmla="*/ 155 w 872"/>
                <a:gd name="T97" fmla="*/ 479 h 1153"/>
                <a:gd name="T98" fmla="*/ 175 w 872"/>
                <a:gd name="T99" fmla="*/ 413 h 1153"/>
                <a:gd name="T100" fmla="*/ 127 w 872"/>
                <a:gd name="T101" fmla="*/ 368 h 1153"/>
                <a:gd name="T102" fmla="*/ 131 w 872"/>
                <a:gd name="T103" fmla="*/ 327 h 1153"/>
                <a:gd name="T104" fmla="*/ 112 w 872"/>
                <a:gd name="T105" fmla="*/ 282 h 1153"/>
                <a:gd name="T106" fmla="*/ 136 w 872"/>
                <a:gd name="T107" fmla="*/ 234 h 1153"/>
                <a:gd name="T108" fmla="*/ 126 w 872"/>
                <a:gd name="T109" fmla="*/ 183 h 1153"/>
                <a:gd name="T110" fmla="*/ 117 w 872"/>
                <a:gd name="T111" fmla="*/ 151 h 1153"/>
                <a:gd name="T112" fmla="*/ 154 w 872"/>
                <a:gd name="T113" fmla="*/ 140 h 1153"/>
                <a:gd name="T114" fmla="*/ 155 w 872"/>
                <a:gd name="T115" fmla="*/ 91 h 1153"/>
                <a:gd name="T116" fmla="*/ 175 w 872"/>
                <a:gd name="T117" fmla="*/ 46 h 1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72" h="1153">
                  <a:moveTo>
                    <a:pt x="714" y="107"/>
                  </a:moveTo>
                  <a:lnTo>
                    <a:pt x="713" y="112"/>
                  </a:lnTo>
                  <a:lnTo>
                    <a:pt x="716" y="122"/>
                  </a:lnTo>
                  <a:lnTo>
                    <a:pt x="721" y="127"/>
                  </a:lnTo>
                  <a:lnTo>
                    <a:pt x="711" y="135"/>
                  </a:lnTo>
                  <a:lnTo>
                    <a:pt x="708" y="136"/>
                  </a:lnTo>
                  <a:lnTo>
                    <a:pt x="701" y="146"/>
                  </a:lnTo>
                  <a:lnTo>
                    <a:pt x="698" y="151"/>
                  </a:lnTo>
                  <a:lnTo>
                    <a:pt x="693" y="156"/>
                  </a:lnTo>
                  <a:lnTo>
                    <a:pt x="691" y="157"/>
                  </a:lnTo>
                  <a:lnTo>
                    <a:pt x="683" y="162"/>
                  </a:lnTo>
                  <a:lnTo>
                    <a:pt x="681" y="164"/>
                  </a:lnTo>
                  <a:lnTo>
                    <a:pt x="678" y="164"/>
                  </a:lnTo>
                  <a:lnTo>
                    <a:pt x="675" y="164"/>
                  </a:lnTo>
                  <a:lnTo>
                    <a:pt x="666" y="170"/>
                  </a:lnTo>
                  <a:lnTo>
                    <a:pt x="666" y="178"/>
                  </a:lnTo>
                  <a:lnTo>
                    <a:pt x="668" y="185"/>
                  </a:lnTo>
                  <a:lnTo>
                    <a:pt x="670" y="190"/>
                  </a:lnTo>
                  <a:lnTo>
                    <a:pt x="676" y="196"/>
                  </a:lnTo>
                  <a:lnTo>
                    <a:pt x="676" y="198"/>
                  </a:lnTo>
                  <a:lnTo>
                    <a:pt x="683" y="208"/>
                  </a:lnTo>
                  <a:lnTo>
                    <a:pt x="683" y="211"/>
                  </a:lnTo>
                  <a:lnTo>
                    <a:pt x="683" y="212"/>
                  </a:lnTo>
                  <a:lnTo>
                    <a:pt x="683" y="217"/>
                  </a:lnTo>
                  <a:lnTo>
                    <a:pt x="685" y="221"/>
                  </a:lnTo>
                  <a:lnTo>
                    <a:pt x="685" y="222"/>
                  </a:lnTo>
                  <a:lnTo>
                    <a:pt x="686" y="225"/>
                  </a:lnTo>
                  <a:lnTo>
                    <a:pt x="688" y="229"/>
                  </a:lnTo>
                  <a:lnTo>
                    <a:pt x="683" y="232"/>
                  </a:lnTo>
                  <a:lnTo>
                    <a:pt x="678" y="234"/>
                  </a:lnTo>
                  <a:lnTo>
                    <a:pt x="675" y="237"/>
                  </a:lnTo>
                  <a:lnTo>
                    <a:pt x="670" y="240"/>
                  </a:lnTo>
                  <a:lnTo>
                    <a:pt x="663" y="245"/>
                  </a:lnTo>
                  <a:lnTo>
                    <a:pt x="660" y="248"/>
                  </a:lnTo>
                  <a:lnTo>
                    <a:pt x="660" y="255"/>
                  </a:lnTo>
                  <a:lnTo>
                    <a:pt x="668" y="258"/>
                  </a:lnTo>
                  <a:lnTo>
                    <a:pt x="675" y="263"/>
                  </a:lnTo>
                  <a:lnTo>
                    <a:pt x="680" y="263"/>
                  </a:lnTo>
                  <a:lnTo>
                    <a:pt x="683" y="261"/>
                  </a:lnTo>
                  <a:lnTo>
                    <a:pt x="686" y="255"/>
                  </a:lnTo>
                  <a:lnTo>
                    <a:pt x="695" y="253"/>
                  </a:lnTo>
                  <a:lnTo>
                    <a:pt x="696" y="253"/>
                  </a:lnTo>
                  <a:lnTo>
                    <a:pt x="705" y="259"/>
                  </a:lnTo>
                  <a:lnTo>
                    <a:pt x="714" y="269"/>
                  </a:lnTo>
                  <a:lnTo>
                    <a:pt x="724" y="276"/>
                  </a:lnTo>
                  <a:lnTo>
                    <a:pt x="729" y="284"/>
                  </a:lnTo>
                  <a:lnTo>
                    <a:pt x="731" y="290"/>
                  </a:lnTo>
                  <a:lnTo>
                    <a:pt x="733" y="293"/>
                  </a:lnTo>
                  <a:lnTo>
                    <a:pt x="733" y="298"/>
                  </a:lnTo>
                  <a:lnTo>
                    <a:pt x="736" y="300"/>
                  </a:lnTo>
                  <a:lnTo>
                    <a:pt x="743" y="298"/>
                  </a:lnTo>
                  <a:lnTo>
                    <a:pt x="749" y="303"/>
                  </a:lnTo>
                  <a:lnTo>
                    <a:pt x="749" y="310"/>
                  </a:lnTo>
                  <a:lnTo>
                    <a:pt x="744" y="316"/>
                  </a:lnTo>
                  <a:lnTo>
                    <a:pt x="743" y="321"/>
                  </a:lnTo>
                  <a:lnTo>
                    <a:pt x="744" y="324"/>
                  </a:lnTo>
                  <a:lnTo>
                    <a:pt x="746" y="327"/>
                  </a:lnTo>
                  <a:lnTo>
                    <a:pt x="749" y="335"/>
                  </a:lnTo>
                  <a:lnTo>
                    <a:pt x="748" y="342"/>
                  </a:lnTo>
                  <a:lnTo>
                    <a:pt x="749" y="345"/>
                  </a:lnTo>
                  <a:lnTo>
                    <a:pt x="751" y="347"/>
                  </a:lnTo>
                  <a:lnTo>
                    <a:pt x="752" y="350"/>
                  </a:lnTo>
                  <a:lnTo>
                    <a:pt x="748" y="352"/>
                  </a:lnTo>
                  <a:lnTo>
                    <a:pt x="744" y="355"/>
                  </a:lnTo>
                  <a:lnTo>
                    <a:pt x="743" y="358"/>
                  </a:lnTo>
                  <a:lnTo>
                    <a:pt x="741" y="361"/>
                  </a:lnTo>
                  <a:lnTo>
                    <a:pt x="743" y="365"/>
                  </a:lnTo>
                  <a:lnTo>
                    <a:pt x="743" y="368"/>
                  </a:lnTo>
                  <a:lnTo>
                    <a:pt x="743" y="371"/>
                  </a:lnTo>
                  <a:lnTo>
                    <a:pt x="748" y="376"/>
                  </a:lnTo>
                  <a:lnTo>
                    <a:pt x="754" y="379"/>
                  </a:lnTo>
                  <a:lnTo>
                    <a:pt x="757" y="386"/>
                  </a:lnTo>
                  <a:lnTo>
                    <a:pt x="761" y="390"/>
                  </a:lnTo>
                  <a:lnTo>
                    <a:pt x="761" y="395"/>
                  </a:lnTo>
                  <a:lnTo>
                    <a:pt x="756" y="399"/>
                  </a:lnTo>
                  <a:lnTo>
                    <a:pt x="752" y="402"/>
                  </a:lnTo>
                  <a:lnTo>
                    <a:pt x="752" y="403"/>
                  </a:lnTo>
                  <a:lnTo>
                    <a:pt x="756" y="405"/>
                  </a:lnTo>
                  <a:lnTo>
                    <a:pt x="757" y="408"/>
                  </a:lnTo>
                  <a:lnTo>
                    <a:pt x="757" y="412"/>
                  </a:lnTo>
                  <a:lnTo>
                    <a:pt x="757" y="415"/>
                  </a:lnTo>
                  <a:lnTo>
                    <a:pt x="754" y="418"/>
                  </a:lnTo>
                  <a:lnTo>
                    <a:pt x="754" y="421"/>
                  </a:lnTo>
                  <a:lnTo>
                    <a:pt x="756" y="428"/>
                  </a:lnTo>
                  <a:lnTo>
                    <a:pt x="756" y="429"/>
                  </a:lnTo>
                  <a:lnTo>
                    <a:pt x="757" y="433"/>
                  </a:lnTo>
                  <a:lnTo>
                    <a:pt x="762" y="437"/>
                  </a:lnTo>
                  <a:lnTo>
                    <a:pt x="762" y="449"/>
                  </a:lnTo>
                  <a:lnTo>
                    <a:pt x="756" y="463"/>
                  </a:lnTo>
                  <a:lnTo>
                    <a:pt x="751" y="478"/>
                  </a:lnTo>
                  <a:lnTo>
                    <a:pt x="748" y="486"/>
                  </a:lnTo>
                  <a:lnTo>
                    <a:pt x="743" y="491"/>
                  </a:lnTo>
                  <a:lnTo>
                    <a:pt x="734" y="494"/>
                  </a:lnTo>
                  <a:lnTo>
                    <a:pt x="728" y="497"/>
                  </a:lnTo>
                  <a:lnTo>
                    <a:pt x="723" y="502"/>
                  </a:lnTo>
                  <a:lnTo>
                    <a:pt x="719" y="510"/>
                  </a:lnTo>
                  <a:lnTo>
                    <a:pt x="716" y="515"/>
                  </a:lnTo>
                  <a:lnTo>
                    <a:pt x="711" y="522"/>
                  </a:lnTo>
                  <a:lnTo>
                    <a:pt x="709" y="526"/>
                  </a:lnTo>
                  <a:lnTo>
                    <a:pt x="709" y="531"/>
                  </a:lnTo>
                  <a:lnTo>
                    <a:pt x="706" y="534"/>
                  </a:lnTo>
                  <a:lnTo>
                    <a:pt x="703" y="538"/>
                  </a:lnTo>
                  <a:lnTo>
                    <a:pt x="703" y="543"/>
                  </a:lnTo>
                  <a:lnTo>
                    <a:pt x="709" y="544"/>
                  </a:lnTo>
                  <a:lnTo>
                    <a:pt x="718" y="539"/>
                  </a:lnTo>
                  <a:lnTo>
                    <a:pt x="721" y="538"/>
                  </a:lnTo>
                  <a:lnTo>
                    <a:pt x="724" y="541"/>
                  </a:lnTo>
                  <a:lnTo>
                    <a:pt x="719" y="547"/>
                  </a:lnTo>
                  <a:lnTo>
                    <a:pt x="714" y="551"/>
                  </a:lnTo>
                  <a:lnTo>
                    <a:pt x="709" y="554"/>
                  </a:lnTo>
                  <a:lnTo>
                    <a:pt x="709" y="556"/>
                  </a:lnTo>
                  <a:lnTo>
                    <a:pt x="714" y="559"/>
                  </a:lnTo>
                  <a:lnTo>
                    <a:pt x="719" y="564"/>
                  </a:lnTo>
                  <a:lnTo>
                    <a:pt x="723" y="565"/>
                  </a:lnTo>
                  <a:lnTo>
                    <a:pt x="726" y="567"/>
                  </a:lnTo>
                  <a:lnTo>
                    <a:pt x="728" y="570"/>
                  </a:lnTo>
                  <a:lnTo>
                    <a:pt x="728" y="575"/>
                  </a:lnTo>
                  <a:lnTo>
                    <a:pt x="728" y="580"/>
                  </a:lnTo>
                  <a:lnTo>
                    <a:pt x="731" y="581"/>
                  </a:lnTo>
                  <a:lnTo>
                    <a:pt x="728" y="585"/>
                  </a:lnTo>
                  <a:lnTo>
                    <a:pt x="721" y="588"/>
                  </a:lnTo>
                  <a:lnTo>
                    <a:pt x="724" y="599"/>
                  </a:lnTo>
                  <a:lnTo>
                    <a:pt x="724" y="609"/>
                  </a:lnTo>
                  <a:lnTo>
                    <a:pt x="724" y="614"/>
                  </a:lnTo>
                  <a:lnTo>
                    <a:pt x="723" y="615"/>
                  </a:lnTo>
                  <a:lnTo>
                    <a:pt x="723" y="619"/>
                  </a:lnTo>
                  <a:lnTo>
                    <a:pt x="724" y="620"/>
                  </a:lnTo>
                  <a:lnTo>
                    <a:pt x="723" y="627"/>
                  </a:lnTo>
                  <a:lnTo>
                    <a:pt x="713" y="627"/>
                  </a:lnTo>
                  <a:lnTo>
                    <a:pt x="701" y="625"/>
                  </a:lnTo>
                  <a:lnTo>
                    <a:pt x="700" y="625"/>
                  </a:lnTo>
                  <a:lnTo>
                    <a:pt x="698" y="628"/>
                  </a:lnTo>
                  <a:lnTo>
                    <a:pt x="696" y="633"/>
                  </a:lnTo>
                  <a:lnTo>
                    <a:pt x="701" y="636"/>
                  </a:lnTo>
                  <a:lnTo>
                    <a:pt x="700" y="643"/>
                  </a:lnTo>
                  <a:lnTo>
                    <a:pt x="703" y="649"/>
                  </a:lnTo>
                  <a:lnTo>
                    <a:pt x="705" y="661"/>
                  </a:lnTo>
                  <a:lnTo>
                    <a:pt x="706" y="670"/>
                  </a:lnTo>
                  <a:lnTo>
                    <a:pt x="703" y="677"/>
                  </a:lnTo>
                  <a:lnTo>
                    <a:pt x="696" y="683"/>
                  </a:lnTo>
                  <a:lnTo>
                    <a:pt x="696" y="687"/>
                  </a:lnTo>
                  <a:lnTo>
                    <a:pt x="693" y="695"/>
                  </a:lnTo>
                  <a:lnTo>
                    <a:pt x="696" y="700"/>
                  </a:lnTo>
                  <a:lnTo>
                    <a:pt x="701" y="706"/>
                  </a:lnTo>
                  <a:lnTo>
                    <a:pt x="696" y="714"/>
                  </a:lnTo>
                  <a:lnTo>
                    <a:pt x="696" y="717"/>
                  </a:lnTo>
                  <a:lnTo>
                    <a:pt x="701" y="725"/>
                  </a:lnTo>
                  <a:lnTo>
                    <a:pt x="718" y="732"/>
                  </a:lnTo>
                  <a:lnTo>
                    <a:pt x="721" y="732"/>
                  </a:lnTo>
                  <a:lnTo>
                    <a:pt x="726" y="725"/>
                  </a:lnTo>
                  <a:lnTo>
                    <a:pt x="729" y="724"/>
                  </a:lnTo>
                  <a:lnTo>
                    <a:pt x="733" y="722"/>
                  </a:lnTo>
                  <a:lnTo>
                    <a:pt x="739" y="724"/>
                  </a:lnTo>
                  <a:lnTo>
                    <a:pt x="744" y="729"/>
                  </a:lnTo>
                  <a:lnTo>
                    <a:pt x="746" y="738"/>
                  </a:lnTo>
                  <a:lnTo>
                    <a:pt x="754" y="745"/>
                  </a:lnTo>
                  <a:lnTo>
                    <a:pt x="759" y="746"/>
                  </a:lnTo>
                  <a:lnTo>
                    <a:pt x="762" y="751"/>
                  </a:lnTo>
                  <a:lnTo>
                    <a:pt x="766" y="758"/>
                  </a:lnTo>
                  <a:lnTo>
                    <a:pt x="767" y="761"/>
                  </a:lnTo>
                  <a:lnTo>
                    <a:pt x="771" y="769"/>
                  </a:lnTo>
                  <a:lnTo>
                    <a:pt x="776" y="776"/>
                  </a:lnTo>
                  <a:lnTo>
                    <a:pt x="779" y="776"/>
                  </a:lnTo>
                  <a:lnTo>
                    <a:pt x="782" y="777"/>
                  </a:lnTo>
                  <a:lnTo>
                    <a:pt x="786" y="782"/>
                  </a:lnTo>
                  <a:lnTo>
                    <a:pt x="791" y="789"/>
                  </a:lnTo>
                  <a:lnTo>
                    <a:pt x="799" y="798"/>
                  </a:lnTo>
                  <a:lnTo>
                    <a:pt x="807" y="800"/>
                  </a:lnTo>
                  <a:lnTo>
                    <a:pt x="817" y="801"/>
                  </a:lnTo>
                  <a:lnTo>
                    <a:pt x="830" y="811"/>
                  </a:lnTo>
                  <a:lnTo>
                    <a:pt x="837" y="811"/>
                  </a:lnTo>
                  <a:lnTo>
                    <a:pt x="838" y="819"/>
                  </a:lnTo>
                  <a:lnTo>
                    <a:pt x="845" y="824"/>
                  </a:lnTo>
                  <a:lnTo>
                    <a:pt x="850" y="821"/>
                  </a:lnTo>
                  <a:lnTo>
                    <a:pt x="853" y="819"/>
                  </a:lnTo>
                  <a:lnTo>
                    <a:pt x="857" y="824"/>
                  </a:lnTo>
                  <a:lnTo>
                    <a:pt x="857" y="831"/>
                  </a:lnTo>
                  <a:lnTo>
                    <a:pt x="863" y="835"/>
                  </a:lnTo>
                  <a:lnTo>
                    <a:pt x="867" y="837"/>
                  </a:lnTo>
                  <a:lnTo>
                    <a:pt x="870" y="839"/>
                  </a:lnTo>
                  <a:lnTo>
                    <a:pt x="870" y="844"/>
                  </a:lnTo>
                  <a:lnTo>
                    <a:pt x="868" y="845"/>
                  </a:lnTo>
                  <a:lnTo>
                    <a:pt x="867" y="847"/>
                  </a:lnTo>
                  <a:lnTo>
                    <a:pt x="860" y="847"/>
                  </a:lnTo>
                  <a:lnTo>
                    <a:pt x="865" y="855"/>
                  </a:lnTo>
                  <a:lnTo>
                    <a:pt x="870" y="865"/>
                  </a:lnTo>
                  <a:lnTo>
                    <a:pt x="872" y="874"/>
                  </a:lnTo>
                  <a:lnTo>
                    <a:pt x="872" y="879"/>
                  </a:lnTo>
                  <a:lnTo>
                    <a:pt x="872" y="882"/>
                  </a:lnTo>
                  <a:lnTo>
                    <a:pt x="870" y="892"/>
                  </a:lnTo>
                  <a:lnTo>
                    <a:pt x="872" y="895"/>
                  </a:lnTo>
                  <a:lnTo>
                    <a:pt x="872" y="899"/>
                  </a:lnTo>
                  <a:lnTo>
                    <a:pt x="872" y="903"/>
                  </a:lnTo>
                  <a:lnTo>
                    <a:pt x="863" y="903"/>
                  </a:lnTo>
                  <a:lnTo>
                    <a:pt x="855" y="918"/>
                  </a:lnTo>
                  <a:lnTo>
                    <a:pt x="855" y="924"/>
                  </a:lnTo>
                  <a:lnTo>
                    <a:pt x="850" y="928"/>
                  </a:lnTo>
                  <a:lnTo>
                    <a:pt x="847" y="929"/>
                  </a:lnTo>
                  <a:lnTo>
                    <a:pt x="838" y="933"/>
                  </a:lnTo>
                  <a:lnTo>
                    <a:pt x="830" y="929"/>
                  </a:lnTo>
                  <a:lnTo>
                    <a:pt x="824" y="937"/>
                  </a:lnTo>
                  <a:lnTo>
                    <a:pt x="814" y="934"/>
                  </a:lnTo>
                  <a:lnTo>
                    <a:pt x="802" y="926"/>
                  </a:lnTo>
                  <a:lnTo>
                    <a:pt x="791" y="924"/>
                  </a:lnTo>
                  <a:lnTo>
                    <a:pt x="779" y="929"/>
                  </a:lnTo>
                  <a:lnTo>
                    <a:pt x="769" y="931"/>
                  </a:lnTo>
                  <a:lnTo>
                    <a:pt x="761" y="936"/>
                  </a:lnTo>
                  <a:lnTo>
                    <a:pt x="761" y="947"/>
                  </a:lnTo>
                  <a:lnTo>
                    <a:pt x="761" y="952"/>
                  </a:lnTo>
                  <a:lnTo>
                    <a:pt x="764" y="955"/>
                  </a:lnTo>
                  <a:lnTo>
                    <a:pt x="772" y="958"/>
                  </a:lnTo>
                  <a:lnTo>
                    <a:pt x="776" y="967"/>
                  </a:lnTo>
                  <a:lnTo>
                    <a:pt x="761" y="975"/>
                  </a:lnTo>
                  <a:lnTo>
                    <a:pt x="754" y="971"/>
                  </a:lnTo>
                  <a:lnTo>
                    <a:pt x="731" y="962"/>
                  </a:lnTo>
                  <a:lnTo>
                    <a:pt x="721" y="962"/>
                  </a:lnTo>
                  <a:lnTo>
                    <a:pt x="709" y="965"/>
                  </a:lnTo>
                  <a:lnTo>
                    <a:pt x="706" y="965"/>
                  </a:lnTo>
                  <a:lnTo>
                    <a:pt x="700" y="967"/>
                  </a:lnTo>
                  <a:lnTo>
                    <a:pt x="695" y="976"/>
                  </a:lnTo>
                  <a:lnTo>
                    <a:pt x="690" y="984"/>
                  </a:lnTo>
                  <a:lnTo>
                    <a:pt x="690" y="994"/>
                  </a:lnTo>
                  <a:lnTo>
                    <a:pt x="688" y="999"/>
                  </a:lnTo>
                  <a:lnTo>
                    <a:pt x="685" y="1004"/>
                  </a:lnTo>
                  <a:lnTo>
                    <a:pt x="678" y="1009"/>
                  </a:lnTo>
                  <a:lnTo>
                    <a:pt x="671" y="1009"/>
                  </a:lnTo>
                  <a:lnTo>
                    <a:pt x="668" y="1010"/>
                  </a:lnTo>
                  <a:lnTo>
                    <a:pt x="660" y="1017"/>
                  </a:lnTo>
                  <a:lnTo>
                    <a:pt x="655" y="1025"/>
                  </a:lnTo>
                  <a:lnTo>
                    <a:pt x="658" y="1034"/>
                  </a:lnTo>
                  <a:lnTo>
                    <a:pt x="662" y="1041"/>
                  </a:lnTo>
                  <a:lnTo>
                    <a:pt x="663" y="1044"/>
                  </a:lnTo>
                  <a:lnTo>
                    <a:pt x="666" y="1052"/>
                  </a:lnTo>
                  <a:lnTo>
                    <a:pt x="670" y="1062"/>
                  </a:lnTo>
                  <a:lnTo>
                    <a:pt x="666" y="1068"/>
                  </a:lnTo>
                  <a:lnTo>
                    <a:pt x="650" y="1072"/>
                  </a:lnTo>
                  <a:lnTo>
                    <a:pt x="633" y="1070"/>
                  </a:lnTo>
                  <a:lnTo>
                    <a:pt x="625" y="1067"/>
                  </a:lnTo>
                  <a:lnTo>
                    <a:pt x="617" y="1068"/>
                  </a:lnTo>
                  <a:lnTo>
                    <a:pt x="607" y="1075"/>
                  </a:lnTo>
                  <a:lnTo>
                    <a:pt x="600" y="1085"/>
                  </a:lnTo>
                  <a:lnTo>
                    <a:pt x="599" y="1088"/>
                  </a:lnTo>
                  <a:lnTo>
                    <a:pt x="597" y="1093"/>
                  </a:lnTo>
                  <a:lnTo>
                    <a:pt x="595" y="1096"/>
                  </a:lnTo>
                  <a:lnTo>
                    <a:pt x="594" y="1098"/>
                  </a:lnTo>
                  <a:lnTo>
                    <a:pt x="587" y="1102"/>
                  </a:lnTo>
                  <a:lnTo>
                    <a:pt x="584" y="1111"/>
                  </a:lnTo>
                  <a:lnTo>
                    <a:pt x="582" y="1117"/>
                  </a:lnTo>
                  <a:lnTo>
                    <a:pt x="577" y="1117"/>
                  </a:lnTo>
                  <a:lnTo>
                    <a:pt x="567" y="1115"/>
                  </a:lnTo>
                  <a:lnTo>
                    <a:pt x="561" y="1112"/>
                  </a:lnTo>
                  <a:lnTo>
                    <a:pt x="552" y="1111"/>
                  </a:lnTo>
                  <a:lnTo>
                    <a:pt x="549" y="1112"/>
                  </a:lnTo>
                  <a:lnTo>
                    <a:pt x="547" y="1115"/>
                  </a:lnTo>
                  <a:lnTo>
                    <a:pt x="546" y="1119"/>
                  </a:lnTo>
                  <a:lnTo>
                    <a:pt x="541" y="1122"/>
                  </a:lnTo>
                  <a:lnTo>
                    <a:pt x="539" y="1123"/>
                  </a:lnTo>
                  <a:lnTo>
                    <a:pt x="539" y="1127"/>
                  </a:lnTo>
                  <a:lnTo>
                    <a:pt x="541" y="1128"/>
                  </a:lnTo>
                  <a:lnTo>
                    <a:pt x="542" y="1130"/>
                  </a:lnTo>
                  <a:lnTo>
                    <a:pt x="541" y="1132"/>
                  </a:lnTo>
                  <a:lnTo>
                    <a:pt x="539" y="1136"/>
                  </a:lnTo>
                  <a:lnTo>
                    <a:pt x="536" y="1136"/>
                  </a:lnTo>
                  <a:lnTo>
                    <a:pt x="533" y="1141"/>
                  </a:lnTo>
                  <a:lnTo>
                    <a:pt x="528" y="1145"/>
                  </a:lnTo>
                  <a:lnTo>
                    <a:pt x="521" y="1148"/>
                  </a:lnTo>
                  <a:lnTo>
                    <a:pt x="519" y="1149"/>
                  </a:lnTo>
                  <a:lnTo>
                    <a:pt x="511" y="1151"/>
                  </a:lnTo>
                  <a:lnTo>
                    <a:pt x="509" y="1149"/>
                  </a:lnTo>
                  <a:lnTo>
                    <a:pt x="503" y="1148"/>
                  </a:lnTo>
                  <a:lnTo>
                    <a:pt x="501" y="1148"/>
                  </a:lnTo>
                  <a:lnTo>
                    <a:pt x="496" y="1153"/>
                  </a:lnTo>
                  <a:lnTo>
                    <a:pt x="493" y="1149"/>
                  </a:lnTo>
                  <a:lnTo>
                    <a:pt x="491" y="1148"/>
                  </a:lnTo>
                  <a:lnTo>
                    <a:pt x="486" y="1146"/>
                  </a:lnTo>
                  <a:lnTo>
                    <a:pt x="483" y="1141"/>
                  </a:lnTo>
                  <a:lnTo>
                    <a:pt x="481" y="1138"/>
                  </a:lnTo>
                  <a:lnTo>
                    <a:pt x="481" y="1136"/>
                  </a:lnTo>
                  <a:lnTo>
                    <a:pt x="478" y="1133"/>
                  </a:lnTo>
                  <a:lnTo>
                    <a:pt x="475" y="1132"/>
                  </a:lnTo>
                  <a:lnTo>
                    <a:pt x="473" y="1132"/>
                  </a:lnTo>
                  <a:lnTo>
                    <a:pt x="466" y="1128"/>
                  </a:lnTo>
                  <a:lnTo>
                    <a:pt x="461" y="1122"/>
                  </a:lnTo>
                  <a:lnTo>
                    <a:pt x="461" y="1117"/>
                  </a:lnTo>
                  <a:lnTo>
                    <a:pt x="460" y="1114"/>
                  </a:lnTo>
                  <a:lnTo>
                    <a:pt x="460" y="1112"/>
                  </a:lnTo>
                  <a:lnTo>
                    <a:pt x="463" y="1102"/>
                  </a:lnTo>
                  <a:lnTo>
                    <a:pt x="465" y="1101"/>
                  </a:lnTo>
                  <a:lnTo>
                    <a:pt x="465" y="1096"/>
                  </a:lnTo>
                  <a:lnTo>
                    <a:pt x="463" y="1094"/>
                  </a:lnTo>
                  <a:lnTo>
                    <a:pt x="460" y="1096"/>
                  </a:lnTo>
                  <a:lnTo>
                    <a:pt x="456" y="1101"/>
                  </a:lnTo>
                  <a:lnTo>
                    <a:pt x="455" y="1104"/>
                  </a:lnTo>
                  <a:lnTo>
                    <a:pt x="447" y="1107"/>
                  </a:lnTo>
                  <a:lnTo>
                    <a:pt x="445" y="1107"/>
                  </a:lnTo>
                  <a:lnTo>
                    <a:pt x="438" y="1111"/>
                  </a:lnTo>
                  <a:lnTo>
                    <a:pt x="437" y="1111"/>
                  </a:lnTo>
                  <a:lnTo>
                    <a:pt x="430" y="1112"/>
                  </a:lnTo>
                  <a:lnTo>
                    <a:pt x="428" y="1114"/>
                  </a:lnTo>
                  <a:lnTo>
                    <a:pt x="420" y="1120"/>
                  </a:lnTo>
                  <a:lnTo>
                    <a:pt x="418" y="1120"/>
                  </a:lnTo>
                  <a:lnTo>
                    <a:pt x="417" y="1114"/>
                  </a:lnTo>
                  <a:lnTo>
                    <a:pt x="417" y="1107"/>
                  </a:lnTo>
                  <a:lnTo>
                    <a:pt x="418" y="1106"/>
                  </a:lnTo>
                  <a:lnTo>
                    <a:pt x="415" y="1104"/>
                  </a:lnTo>
                  <a:lnTo>
                    <a:pt x="413" y="1102"/>
                  </a:lnTo>
                  <a:lnTo>
                    <a:pt x="402" y="1104"/>
                  </a:lnTo>
                  <a:lnTo>
                    <a:pt x="395" y="1099"/>
                  </a:lnTo>
                  <a:lnTo>
                    <a:pt x="385" y="1096"/>
                  </a:lnTo>
                  <a:lnTo>
                    <a:pt x="384" y="1094"/>
                  </a:lnTo>
                  <a:lnTo>
                    <a:pt x="382" y="1093"/>
                  </a:lnTo>
                  <a:lnTo>
                    <a:pt x="380" y="1091"/>
                  </a:lnTo>
                  <a:lnTo>
                    <a:pt x="379" y="1090"/>
                  </a:lnTo>
                  <a:lnTo>
                    <a:pt x="370" y="1086"/>
                  </a:lnTo>
                  <a:lnTo>
                    <a:pt x="367" y="1088"/>
                  </a:lnTo>
                  <a:lnTo>
                    <a:pt x="361" y="1088"/>
                  </a:lnTo>
                  <a:lnTo>
                    <a:pt x="361" y="1086"/>
                  </a:lnTo>
                  <a:lnTo>
                    <a:pt x="354" y="1080"/>
                  </a:lnTo>
                  <a:lnTo>
                    <a:pt x="352" y="1078"/>
                  </a:lnTo>
                  <a:lnTo>
                    <a:pt x="351" y="1077"/>
                  </a:lnTo>
                  <a:lnTo>
                    <a:pt x="341" y="1070"/>
                  </a:lnTo>
                  <a:lnTo>
                    <a:pt x="332" y="1062"/>
                  </a:lnTo>
                  <a:lnTo>
                    <a:pt x="331" y="1060"/>
                  </a:lnTo>
                  <a:lnTo>
                    <a:pt x="329" y="1059"/>
                  </a:lnTo>
                  <a:lnTo>
                    <a:pt x="322" y="1049"/>
                  </a:lnTo>
                  <a:lnTo>
                    <a:pt x="321" y="1046"/>
                  </a:lnTo>
                  <a:lnTo>
                    <a:pt x="316" y="1036"/>
                  </a:lnTo>
                  <a:lnTo>
                    <a:pt x="311" y="1030"/>
                  </a:lnTo>
                  <a:lnTo>
                    <a:pt x="309" y="1028"/>
                  </a:lnTo>
                  <a:lnTo>
                    <a:pt x="304" y="1017"/>
                  </a:lnTo>
                  <a:lnTo>
                    <a:pt x="303" y="1015"/>
                  </a:lnTo>
                  <a:lnTo>
                    <a:pt x="301" y="1012"/>
                  </a:lnTo>
                  <a:lnTo>
                    <a:pt x="296" y="1009"/>
                  </a:lnTo>
                  <a:lnTo>
                    <a:pt x="294" y="1007"/>
                  </a:lnTo>
                  <a:lnTo>
                    <a:pt x="291" y="999"/>
                  </a:lnTo>
                  <a:lnTo>
                    <a:pt x="289" y="997"/>
                  </a:lnTo>
                  <a:lnTo>
                    <a:pt x="291" y="991"/>
                  </a:lnTo>
                  <a:lnTo>
                    <a:pt x="293" y="984"/>
                  </a:lnTo>
                  <a:lnTo>
                    <a:pt x="291" y="973"/>
                  </a:lnTo>
                  <a:lnTo>
                    <a:pt x="289" y="970"/>
                  </a:lnTo>
                  <a:lnTo>
                    <a:pt x="288" y="968"/>
                  </a:lnTo>
                  <a:lnTo>
                    <a:pt x="275" y="963"/>
                  </a:lnTo>
                  <a:lnTo>
                    <a:pt x="271" y="962"/>
                  </a:lnTo>
                  <a:lnTo>
                    <a:pt x="270" y="960"/>
                  </a:lnTo>
                  <a:lnTo>
                    <a:pt x="255" y="958"/>
                  </a:lnTo>
                  <a:lnTo>
                    <a:pt x="253" y="958"/>
                  </a:lnTo>
                  <a:lnTo>
                    <a:pt x="236" y="957"/>
                  </a:lnTo>
                  <a:lnTo>
                    <a:pt x="235" y="957"/>
                  </a:lnTo>
                  <a:lnTo>
                    <a:pt x="225" y="952"/>
                  </a:lnTo>
                  <a:lnTo>
                    <a:pt x="223" y="949"/>
                  </a:lnTo>
                  <a:lnTo>
                    <a:pt x="222" y="944"/>
                  </a:lnTo>
                  <a:lnTo>
                    <a:pt x="220" y="936"/>
                  </a:lnTo>
                  <a:lnTo>
                    <a:pt x="213" y="929"/>
                  </a:lnTo>
                  <a:lnTo>
                    <a:pt x="212" y="928"/>
                  </a:lnTo>
                  <a:lnTo>
                    <a:pt x="205" y="923"/>
                  </a:lnTo>
                  <a:lnTo>
                    <a:pt x="202" y="920"/>
                  </a:lnTo>
                  <a:lnTo>
                    <a:pt x="198" y="913"/>
                  </a:lnTo>
                  <a:lnTo>
                    <a:pt x="197" y="907"/>
                  </a:lnTo>
                  <a:lnTo>
                    <a:pt x="193" y="903"/>
                  </a:lnTo>
                  <a:lnTo>
                    <a:pt x="192" y="902"/>
                  </a:lnTo>
                  <a:lnTo>
                    <a:pt x="193" y="897"/>
                  </a:lnTo>
                  <a:lnTo>
                    <a:pt x="190" y="890"/>
                  </a:lnTo>
                  <a:lnTo>
                    <a:pt x="184" y="890"/>
                  </a:lnTo>
                  <a:lnTo>
                    <a:pt x="177" y="886"/>
                  </a:lnTo>
                  <a:lnTo>
                    <a:pt x="172" y="874"/>
                  </a:lnTo>
                  <a:lnTo>
                    <a:pt x="172" y="863"/>
                  </a:lnTo>
                  <a:lnTo>
                    <a:pt x="172" y="844"/>
                  </a:lnTo>
                  <a:lnTo>
                    <a:pt x="165" y="829"/>
                  </a:lnTo>
                  <a:lnTo>
                    <a:pt x="152" y="829"/>
                  </a:lnTo>
                  <a:lnTo>
                    <a:pt x="142" y="831"/>
                  </a:lnTo>
                  <a:lnTo>
                    <a:pt x="134" y="829"/>
                  </a:lnTo>
                  <a:lnTo>
                    <a:pt x="131" y="829"/>
                  </a:lnTo>
                  <a:lnTo>
                    <a:pt x="122" y="824"/>
                  </a:lnTo>
                  <a:lnTo>
                    <a:pt x="116" y="821"/>
                  </a:lnTo>
                  <a:lnTo>
                    <a:pt x="104" y="819"/>
                  </a:lnTo>
                  <a:lnTo>
                    <a:pt x="99" y="816"/>
                  </a:lnTo>
                  <a:lnTo>
                    <a:pt x="99" y="811"/>
                  </a:lnTo>
                  <a:lnTo>
                    <a:pt x="111" y="810"/>
                  </a:lnTo>
                  <a:lnTo>
                    <a:pt x="114" y="806"/>
                  </a:lnTo>
                  <a:lnTo>
                    <a:pt x="117" y="803"/>
                  </a:lnTo>
                  <a:lnTo>
                    <a:pt x="124" y="803"/>
                  </a:lnTo>
                  <a:lnTo>
                    <a:pt x="129" y="801"/>
                  </a:lnTo>
                  <a:lnTo>
                    <a:pt x="132" y="797"/>
                  </a:lnTo>
                  <a:lnTo>
                    <a:pt x="122" y="793"/>
                  </a:lnTo>
                  <a:lnTo>
                    <a:pt x="116" y="790"/>
                  </a:lnTo>
                  <a:lnTo>
                    <a:pt x="111" y="787"/>
                  </a:lnTo>
                  <a:lnTo>
                    <a:pt x="104" y="787"/>
                  </a:lnTo>
                  <a:lnTo>
                    <a:pt x="96" y="785"/>
                  </a:lnTo>
                  <a:lnTo>
                    <a:pt x="91" y="782"/>
                  </a:lnTo>
                  <a:lnTo>
                    <a:pt x="88" y="777"/>
                  </a:lnTo>
                  <a:lnTo>
                    <a:pt x="88" y="769"/>
                  </a:lnTo>
                  <a:lnTo>
                    <a:pt x="88" y="761"/>
                  </a:lnTo>
                  <a:lnTo>
                    <a:pt x="88" y="756"/>
                  </a:lnTo>
                  <a:lnTo>
                    <a:pt x="86" y="755"/>
                  </a:lnTo>
                  <a:lnTo>
                    <a:pt x="84" y="751"/>
                  </a:lnTo>
                  <a:lnTo>
                    <a:pt x="83" y="738"/>
                  </a:lnTo>
                  <a:lnTo>
                    <a:pt x="84" y="730"/>
                  </a:lnTo>
                  <a:lnTo>
                    <a:pt x="84" y="722"/>
                  </a:lnTo>
                  <a:lnTo>
                    <a:pt x="84" y="719"/>
                  </a:lnTo>
                  <a:lnTo>
                    <a:pt x="74" y="712"/>
                  </a:lnTo>
                  <a:lnTo>
                    <a:pt x="68" y="704"/>
                  </a:lnTo>
                  <a:lnTo>
                    <a:pt x="61" y="704"/>
                  </a:lnTo>
                  <a:lnTo>
                    <a:pt x="53" y="704"/>
                  </a:lnTo>
                  <a:lnTo>
                    <a:pt x="50" y="704"/>
                  </a:lnTo>
                  <a:lnTo>
                    <a:pt x="43" y="706"/>
                  </a:lnTo>
                  <a:lnTo>
                    <a:pt x="40" y="704"/>
                  </a:lnTo>
                  <a:lnTo>
                    <a:pt x="28" y="703"/>
                  </a:lnTo>
                  <a:lnTo>
                    <a:pt x="20" y="696"/>
                  </a:lnTo>
                  <a:lnTo>
                    <a:pt x="20" y="691"/>
                  </a:lnTo>
                  <a:lnTo>
                    <a:pt x="10" y="687"/>
                  </a:lnTo>
                  <a:lnTo>
                    <a:pt x="12" y="685"/>
                  </a:lnTo>
                  <a:lnTo>
                    <a:pt x="12" y="680"/>
                  </a:lnTo>
                  <a:lnTo>
                    <a:pt x="12" y="672"/>
                  </a:lnTo>
                  <a:lnTo>
                    <a:pt x="13" y="666"/>
                  </a:lnTo>
                  <a:lnTo>
                    <a:pt x="17" y="661"/>
                  </a:lnTo>
                  <a:lnTo>
                    <a:pt x="18" y="657"/>
                  </a:lnTo>
                  <a:lnTo>
                    <a:pt x="18" y="654"/>
                  </a:lnTo>
                  <a:lnTo>
                    <a:pt x="17" y="651"/>
                  </a:lnTo>
                  <a:lnTo>
                    <a:pt x="5" y="648"/>
                  </a:lnTo>
                  <a:lnTo>
                    <a:pt x="8" y="641"/>
                  </a:lnTo>
                  <a:lnTo>
                    <a:pt x="10" y="636"/>
                  </a:lnTo>
                  <a:lnTo>
                    <a:pt x="8" y="630"/>
                  </a:lnTo>
                  <a:lnTo>
                    <a:pt x="8" y="620"/>
                  </a:lnTo>
                  <a:lnTo>
                    <a:pt x="5" y="615"/>
                  </a:lnTo>
                  <a:lnTo>
                    <a:pt x="3" y="611"/>
                  </a:lnTo>
                  <a:lnTo>
                    <a:pt x="3" y="606"/>
                  </a:lnTo>
                  <a:lnTo>
                    <a:pt x="0" y="601"/>
                  </a:lnTo>
                  <a:lnTo>
                    <a:pt x="2" y="596"/>
                  </a:lnTo>
                  <a:lnTo>
                    <a:pt x="5" y="594"/>
                  </a:lnTo>
                  <a:lnTo>
                    <a:pt x="5" y="591"/>
                  </a:lnTo>
                  <a:lnTo>
                    <a:pt x="5" y="588"/>
                  </a:lnTo>
                  <a:lnTo>
                    <a:pt x="7" y="580"/>
                  </a:lnTo>
                  <a:lnTo>
                    <a:pt x="10" y="573"/>
                  </a:lnTo>
                  <a:lnTo>
                    <a:pt x="5" y="568"/>
                  </a:lnTo>
                  <a:lnTo>
                    <a:pt x="8" y="562"/>
                  </a:lnTo>
                  <a:lnTo>
                    <a:pt x="10" y="556"/>
                  </a:lnTo>
                  <a:lnTo>
                    <a:pt x="10" y="549"/>
                  </a:lnTo>
                  <a:lnTo>
                    <a:pt x="10" y="543"/>
                  </a:lnTo>
                  <a:lnTo>
                    <a:pt x="12" y="536"/>
                  </a:lnTo>
                  <a:lnTo>
                    <a:pt x="10" y="531"/>
                  </a:lnTo>
                  <a:lnTo>
                    <a:pt x="10" y="523"/>
                  </a:lnTo>
                  <a:lnTo>
                    <a:pt x="8" y="517"/>
                  </a:lnTo>
                  <a:lnTo>
                    <a:pt x="5" y="510"/>
                  </a:lnTo>
                  <a:lnTo>
                    <a:pt x="13" y="513"/>
                  </a:lnTo>
                  <a:lnTo>
                    <a:pt x="18" y="515"/>
                  </a:lnTo>
                  <a:lnTo>
                    <a:pt x="23" y="517"/>
                  </a:lnTo>
                  <a:lnTo>
                    <a:pt x="26" y="515"/>
                  </a:lnTo>
                  <a:lnTo>
                    <a:pt x="30" y="515"/>
                  </a:lnTo>
                  <a:lnTo>
                    <a:pt x="35" y="518"/>
                  </a:lnTo>
                  <a:lnTo>
                    <a:pt x="36" y="523"/>
                  </a:lnTo>
                  <a:lnTo>
                    <a:pt x="41" y="528"/>
                  </a:lnTo>
                  <a:lnTo>
                    <a:pt x="48" y="531"/>
                  </a:lnTo>
                  <a:lnTo>
                    <a:pt x="53" y="536"/>
                  </a:lnTo>
                  <a:lnTo>
                    <a:pt x="55" y="543"/>
                  </a:lnTo>
                  <a:lnTo>
                    <a:pt x="58" y="547"/>
                  </a:lnTo>
                  <a:lnTo>
                    <a:pt x="60" y="552"/>
                  </a:lnTo>
                  <a:lnTo>
                    <a:pt x="63" y="557"/>
                  </a:lnTo>
                  <a:lnTo>
                    <a:pt x="64" y="564"/>
                  </a:lnTo>
                  <a:lnTo>
                    <a:pt x="63" y="567"/>
                  </a:lnTo>
                  <a:lnTo>
                    <a:pt x="64" y="573"/>
                  </a:lnTo>
                  <a:lnTo>
                    <a:pt x="69" y="575"/>
                  </a:lnTo>
                  <a:lnTo>
                    <a:pt x="71" y="578"/>
                  </a:lnTo>
                  <a:lnTo>
                    <a:pt x="76" y="578"/>
                  </a:lnTo>
                  <a:lnTo>
                    <a:pt x="81" y="581"/>
                  </a:lnTo>
                  <a:lnTo>
                    <a:pt x="89" y="581"/>
                  </a:lnTo>
                  <a:lnTo>
                    <a:pt x="93" y="578"/>
                  </a:lnTo>
                  <a:lnTo>
                    <a:pt x="96" y="570"/>
                  </a:lnTo>
                  <a:lnTo>
                    <a:pt x="99" y="567"/>
                  </a:lnTo>
                  <a:lnTo>
                    <a:pt x="104" y="567"/>
                  </a:lnTo>
                  <a:lnTo>
                    <a:pt x="112" y="567"/>
                  </a:lnTo>
                  <a:lnTo>
                    <a:pt x="119" y="567"/>
                  </a:lnTo>
                  <a:lnTo>
                    <a:pt x="121" y="565"/>
                  </a:lnTo>
                  <a:lnTo>
                    <a:pt x="119" y="560"/>
                  </a:lnTo>
                  <a:lnTo>
                    <a:pt x="127" y="554"/>
                  </a:lnTo>
                  <a:lnTo>
                    <a:pt x="132" y="554"/>
                  </a:lnTo>
                  <a:lnTo>
                    <a:pt x="136" y="556"/>
                  </a:lnTo>
                  <a:lnTo>
                    <a:pt x="139" y="556"/>
                  </a:lnTo>
                  <a:lnTo>
                    <a:pt x="141" y="552"/>
                  </a:lnTo>
                  <a:lnTo>
                    <a:pt x="144" y="544"/>
                  </a:lnTo>
                  <a:lnTo>
                    <a:pt x="144" y="534"/>
                  </a:lnTo>
                  <a:lnTo>
                    <a:pt x="144" y="531"/>
                  </a:lnTo>
                  <a:lnTo>
                    <a:pt x="149" y="531"/>
                  </a:lnTo>
                  <a:lnTo>
                    <a:pt x="154" y="531"/>
                  </a:lnTo>
                  <a:lnTo>
                    <a:pt x="157" y="528"/>
                  </a:lnTo>
                  <a:lnTo>
                    <a:pt x="157" y="518"/>
                  </a:lnTo>
                  <a:lnTo>
                    <a:pt x="155" y="510"/>
                  </a:lnTo>
                  <a:lnTo>
                    <a:pt x="155" y="504"/>
                  </a:lnTo>
                  <a:lnTo>
                    <a:pt x="154" y="496"/>
                  </a:lnTo>
                  <a:lnTo>
                    <a:pt x="155" y="488"/>
                  </a:lnTo>
                  <a:lnTo>
                    <a:pt x="155" y="479"/>
                  </a:lnTo>
                  <a:lnTo>
                    <a:pt x="157" y="473"/>
                  </a:lnTo>
                  <a:lnTo>
                    <a:pt x="159" y="468"/>
                  </a:lnTo>
                  <a:lnTo>
                    <a:pt x="164" y="467"/>
                  </a:lnTo>
                  <a:lnTo>
                    <a:pt x="169" y="460"/>
                  </a:lnTo>
                  <a:lnTo>
                    <a:pt x="174" y="455"/>
                  </a:lnTo>
                  <a:lnTo>
                    <a:pt x="179" y="452"/>
                  </a:lnTo>
                  <a:lnTo>
                    <a:pt x="182" y="449"/>
                  </a:lnTo>
                  <a:lnTo>
                    <a:pt x="182" y="437"/>
                  </a:lnTo>
                  <a:lnTo>
                    <a:pt x="177" y="421"/>
                  </a:lnTo>
                  <a:lnTo>
                    <a:pt x="175" y="413"/>
                  </a:lnTo>
                  <a:lnTo>
                    <a:pt x="174" y="407"/>
                  </a:lnTo>
                  <a:lnTo>
                    <a:pt x="169" y="403"/>
                  </a:lnTo>
                  <a:lnTo>
                    <a:pt x="162" y="402"/>
                  </a:lnTo>
                  <a:lnTo>
                    <a:pt x="154" y="399"/>
                  </a:lnTo>
                  <a:lnTo>
                    <a:pt x="149" y="392"/>
                  </a:lnTo>
                  <a:lnTo>
                    <a:pt x="144" y="386"/>
                  </a:lnTo>
                  <a:lnTo>
                    <a:pt x="141" y="379"/>
                  </a:lnTo>
                  <a:lnTo>
                    <a:pt x="134" y="379"/>
                  </a:lnTo>
                  <a:lnTo>
                    <a:pt x="129" y="374"/>
                  </a:lnTo>
                  <a:lnTo>
                    <a:pt x="127" y="368"/>
                  </a:lnTo>
                  <a:lnTo>
                    <a:pt x="127" y="365"/>
                  </a:lnTo>
                  <a:lnTo>
                    <a:pt x="127" y="358"/>
                  </a:lnTo>
                  <a:lnTo>
                    <a:pt x="129" y="350"/>
                  </a:lnTo>
                  <a:lnTo>
                    <a:pt x="136" y="348"/>
                  </a:lnTo>
                  <a:lnTo>
                    <a:pt x="141" y="347"/>
                  </a:lnTo>
                  <a:lnTo>
                    <a:pt x="142" y="339"/>
                  </a:lnTo>
                  <a:lnTo>
                    <a:pt x="144" y="332"/>
                  </a:lnTo>
                  <a:lnTo>
                    <a:pt x="144" y="331"/>
                  </a:lnTo>
                  <a:lnTo>
                    <a:pt x="136" y="331"/>
                  </a:lnTo>
                  <a:lnTo>
                    <a:pt x="131" y="327"/>
                  </a:lnTo>
                  <a:lnTo>
                    <a:pt x="126" y="323"/>
                  </a:lnTo>
                  <a:lnTo>
                    <a:pt x="121" y="323"/>
                  </a:lnTo>
                  <a:lnTo>
                    <a:pt x="116" y="319"/>
                  </a:lnTo>
                  <a:lnTo>
                    <a:pt x="112" y="313"/>
                  </a:lnTo>
                  <a:lnTo>
                    <a:pt x="116" y="308"/>
                  </a:lnTo>
                  <a:lnTo>
                    <a:pt x="111" y="301"/>
                  </a:lnTo>
                  <a:lnTo>
                    <a:pt x="104" y="295"/>
                  </a:lnTo>
                  <a:lnTo>
                    <a:pt x="104" y="287"/>
                  </a:lnTo>
                  <a:lnTo>
                    <a:pt x="109" y="285"/>
                  </a:lnTo>
                  <a:lnTo>
                    <a:pt x="112" y="282"/>
                  </a:lnTo>
                  <a:lnTo>
                    <a:pt x="116" y="279"/>
                  </a:lnTo>
                  <a:lnTo>
                    <a:pt x="117" y="274"/>
                  </a:lnTo>
                  <a:lnTo>
                    <a:pt x="116" y="266"/>
                  </a:lnTo>
                  <a:lnTo>
                    <a:pt x="121" y="259"/>
                  </a:lnTo>
                  <a:lnTo>
                    <a:pt x="117" y="253"/>
                  </a:lnTo>
                  <a:lnTo>
                    <a:pt x="121" y="248"/>
                  </a:lnTo>
                  <a:lnTo>
                    <a:pt x="119" y="242"/>
                  </a:lnTo>
                  <a:lnTo>
                    <a:pt x="122" y="237"/>
                  </a:lnTo>
                  <a:lnTo>
                    <a:pt x="131" y="237"/>
                  </a:lnTo>
                  <a:lnTo>
                    <a:pt x="136" y="234"/>
                  </a:lnTo>
                  <a:lnTo>
                    <a:pt x="141" y="230"/>
                  </a:lnTo>
                  <a:lnTo>
                    <a:pt x="139" y="225"/>
                  </a:lnTo>
                  <a:lnTo>
                    <a:pt x="136" y="219"/>
                  </a:lnTo>
                  <a:lnTo>
                    <a:pt x="132" y="214"/>
                  </a:lnTo>
                  <a:lnTo>
                    <a:pt x="132" y="206"/>
                  </a:lnTo>
                  <a:lnTo>
                    <a:pt x="132" y="201"/>
                  </a:lnTo>
                  <a:lnTo>
                    <a:pt x="136" y="195"/>
                  </a:lnTo>
                  <a:lnTo>
                    <a:pt x="134" y="190"/>
                  </a:lnTo>
                  <a:lnTo>
                    <a:pt x="129" y="185"/>
                  </a:lnTo>
                  <a:lnTo>
                    <a:pt x="126" y="183"/>
                  </a:lnTo>
                  <a:lnTo>
                    <a:pt x="121" y="185"/>
                  </a:lnTo>
                  <a:lnTo>
                    <a:pt x="116" y="185"/>
                  </a:lnTo>
                  <a:lnTo>
                    <a:pt x="112" y="178"/>
                  </a:lnTo>
                  <a:lnTo>
                    <a:pt x="114" y="177"/>
                  </a:lnTo>
                  <a:lnTo>
                    <a:pt x="114" y="170"/>
                  </a:lnTo>
                  <a:lnTo>
                    <a:pt x="116" y="167"/>
                  </a:lnTo>
                  <a:lnTo>
                    <a:pt x="119" y="164"/>
                  </a:lnTo>
                  <a:lnTo>
                    <a:pt x="121" y="159"/>
                  </a:lnTo>
                  <a:lnTo>
                    <a:pt x="117" y="156"/>
                  </a:lnTo>
                  <a:lnTo>
                    <a:pt x="117" y="151"/>
                  </a:lnTo>
                  <a:lnTo>
                    <a:pt x="121" y="146"/>
                  </a:lnTo>
                  <a:lnTo>
                    <a:pt x="126" y="140"/>
                  </a:lnTo>
                  <a:lnTo>
                    <a:pt x="141" y="140"/>
                  </a:lnTo>
                  <a:lnTo>
                    <a:pt x="146" y="145"/>
                  </a:lnTo>
                  <a:lnTo>
                    <a:pt x="149" y="151"/>
                  </a:lnTo>
                  <a:lnTo>
                    <a:pt x="152" y="153"/>
                  </a:lnTo>
                  <a:lnTo>
                    <a:pt x="155" y="153"/>
                  </a:lnTo>
                  <a:lnTo>
                    <a:pt x="159" y="149"/>
                  </a:lnTo>
                  <a:lnTo>
                    <a:pt x="157" y="143"/>
                  </a:lnTo>
                  <a:lnTo>
                    <a:pt x="154" y="140"/>
                  </a:lnTo>
                  <a:lnTo>
                    <a:pt x="150" y="133"/>
                  </a:lnTo>
                  <a:lnTo>
                    <a:pt x="149" y="130"/>
                  </a:lnTo>
                  <a:lnTo>
                    <a:pt x="149" y="125"/>
                  </a:lnTo>
                  <a:lnTo>
                    <a:pt x="150" y="120"/>
                  </a:lnTo>
                  <a:lnTo>
                    <a:pt x="150" y="114"/>
                  </a:lnTo>
                  <a:lnTo>
                    <a:pt x="150" y="107"/>
                  </a:lnTo>
                  <a:lnTo>
                    <a:pt x="149" y="101"/>
                  </a:lnTo>
                  <a:lnTo>
                    <a:pt x="150" y="94"/>
                  </a:lnTo>
                  <a:lnTo>
                    <a:pt x="152" y="91"/>
                  </a:lnTo>
                  <a:lnTo>
                    <a:pt x="155" y="91"/>
                  </a:lnTo>
                  <a:lnTo>
                    <a:pt x="159" y="91"/>
                  </a:lnTo>
                  <a:lnTo>
                    <a:pt x="165" y="85"/>
                  </a:lnTo>
                  <a:lnTo>
                    <a:pt x="170" y="83"/>
                  </a:lnTo>
                  <a:lnTo>
                    <a:pt x="172" y="81"/>
                  </a:lnTo>
                  <a:lnTo>
                    <a:pt x="174" y="73"/>
                  </a:lnTo>
                  <a:lnTo>
                    <a:pt x="179" y="67"/>
                  </a:lnTo>
                  <a:lnTo>
                    <a:pt x="179" y="64"/>
                  </a:lnTo>
                  <a:lnTo>
                    <a:pt x="177" y="57"/>
                  </a:lnTo>
                  <a:lnTo>
                    <a:pt x="174" y="52"/>
                  </a:lnTo>
                  <a:lnTo>
                    <a:pt x="175" y="46"/>
                  </a:lnTo>
                  <a:lnTo>
                    <a:pt x="177" y="44"/>
                  </a:lnTo>
                  <a:lnTo>
                    <a:pt x="177" y="31"/>
                  </a:lnTo>
                  <a:lnTo>
                    <a:pt x="179" y="23"/>
                  </a:lnTo>
                  <a:lnTo>
                    <a:pt x="182" y="17"/>
                  </a:lnTo>
                  <a:lnTo>
                    <a:pt x="180" y="10"/>
                  </a:lnTo>
                  <a:lnTo>
                    <a:pt x="177" y="7"/>
                  </a:lnTo>
                  <a:lnTo>
                    <a:pt x="177" y="5"/>
                  </a:lnTo>
                  <a:lnTo>
                    <a:pt x="174" y="4"/>
                  </a:lnTo>
                  <a:lnTo>
                    <a:pt x="17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37" name="Freeform 338"/>
            <p:cNvSpPr>
              <a:spLocks/>
            </p:cNvSpPr>
            <p:nvPr/>
          </p:nvSpPr>
          <p:spPr bwMode="auto">
            <a:xfrm>
              <a:off x="1792288" y="2764633"/>
              <a:ext cx="439738" cy="157163"/>
            </a:xfrm>
            <a:custGeom>
              <a:avLst/>
              <a:gdLst>
                <a:gd name="T0" fmla="*/ 17 w 554"/>
                <a:gd name="T1" fmla="*/ 78 h 197"/>
                <a:gd name="T2" fmla="*/ 23 w 554"/>
                <a:gd name="T3" fmla="*/ 63 h 197"/>
                <a:gd name="T4" fmla="*/ 35 w 554"/>
                <a:gd name="T5" fmla="*/ 52 h 197"/>
                <a:gd name="T6" fmla="*/ 45 w 554"/>
                <a:gd name="T7" fmla="*/ 44 h 197"/>
                <a:gd name="T8" fmla="*/ 53 w 554"/>
                <a:gd name="T9" fmla="*/ 39 h 197"/>
                <a:gd name="T10" fmla="*/ 66 w 554"/>
                <a:gd name="T11" fmla="*/ 23 h 197"/>
                <a:gd name="T12" fmla="*/ 81 w 554"/>
                <a:gd name="T13" fmla="*/ 13 h 197"/>
                <a:gd name="T14" fmla="*/ 101 w 554"/>
                <a:gd name="T15" fmla="*/ 10 h 197"/>
                <a:gd name="T16" fmla="*/ 118 w 554"/>
                <a:gd name="T17" fmla="*/ 3 h 197"/>
                <a:gd name="T18" fmla="*/ 138 w 554"/>
                <a:gd name="T19" fmla="*/ 1 h 197"/>
                <a:gd name="T20" fmla="*/ 152 w 554"/>
                <a:gd name="T21" fmla="*/ 3 h 197"/>
                <a:gd name="T22" fmla="*/ 164 w 554"/>
                <a:gd name="T23" fmla="*/ 3 h 197"/>
                <a:gd name="T24" fmla="*/ 182 w 554"/>
                <a:gd name="T25" fmla="*/ 16 h 197"/>
                <a:gd name="T26" fmla="*/ 195 w 554"/>
                <a:gd name="T27" fmla="*/ 24 h 197"/>
                <a:gd name="T28" fmla="*/ 214 w 554"/>
                <a:gd name="T29" fmla="*/ 24 h 197"/>
                <a:gd name="T30" fmla="*/ 225 w 554"/>
                <a:gd name="T31" fmla="*/ 24 h 197"/>
                <a:gd name="T32" fmla="*/ 240 w 554"/>
                <a:gd name="T33" fmla="*/ 47 h 197"/>
                <a:gd name="T34" fmla="*/ 245 w 554"/>
                <a:gd name="T35" fmla="*/ 63 h 197"/>
                <a:gd name="T36" fmla="*/ 262 w 554"/>
                <a:gd name="T37" fmla="*/ 71 h 197"/>
                <a:gd name="T38" fmla="*/ 270 w 554"/>
                <a:gd name="T39" fmla="*/ 99 h 197"/>
                <a:gd name="T40" fmla="*/ 280 w 554"/>
                <a:gd name="T41" fmla="*/ 105 h 197"/>
                <a:gd name="T42" fmla="*/ 295 w 554"/>
                <a:gd name="T43" fmla="*/ 102 h 197"/>
                <a:gd name="T44" fmla="*/ 306 w 554"/>
                <a:gd name="T45" fmla="*/ 92 h 197"/>
                <a:gd name="T46" fmla="*/ 313 w 554"/>
                <a:gd name="T47" fmla="*/ 78 h 197"/>
                <a:gd name="T48" fmla="*/ 318 w 554"/>
                <a:gd name="T49" fmla="*/ 69 h 197"/>
                <a:gd name="T50" fmla="*/ 328 w 554"/>
                <a:gd name="T51" fmla="*/ 57 h 197"/>
                <a:gd name="T52" fmla="*/ 336 w 554"/>
                <a:gd name="T53" fmla="*/ 48 h 197"/>
                <a:gd name="T54" fmla="*/ 336 w 554"/>
                <a:gd name="T55" fmla="*/ 40 h 197"/>
                <a:gd name="T56" fmla="*/ 354 w 554"/>
                <a:gd name="T57" fmla="*/ 31 h 197"/>
                <a:gd name="T58" fmla="*/ 366 w 554"/>
                <a:gd name="T59" fmla="*/ 27 h 197"/>
                <a:gd name="T60" fmla="*/ 374 w 554"/>
                <a:gd name="T61" fmla="*/ 19 h 197"/>
                <a:gd name="T62" fmla="*/ 382 w 554"/>
                <a:gd name="T63" fmla="*/ 18 h 197"/>
                <a:gd name="T64" fmla="*/ 392 w 554"/>
                <a:gd name="T65" fmla="*/ 19 h 197"/>
                <a:gd name="T66" fmla="*/ 401 w 554"/>
                <a:gd name="T67" fmla="*/ 24 h 197"/>
                <a:gd name="T68" fmla="*/ 410 w 554"/>
                <a:gd name="T69" fmla="*/ 23 h 197"/>
                <a:gd name="T70" fmla="*/ 424 w 554"/>
                <a:gd name="T71" fmla="*/ 21 h 197"/>
                <a:gd name="T72" fmla="*/ 434 w 554"/>
                <a:gd name="T73" fmla="*/ 19 h 197"/>
                <a:gd name="T74" fmla="*/ 445 w 554"/>
                <a:gd name="T75" fmla="*/ 19 h 197"/>
                <a:gd name="T76" fmla="*/ 449 w 554"/>
                <a:gd name="T77" fmla="*/ 18 h 197"/>
                <a:gd name="T78" fmla="*/ 460 w 554"/>
                <a:gd name="T79" fmla="*/ 13 h 197"/>
                <a:gd name="T80" fmla="*/ 468 w 554"/>
                <a:gd name="T81" fmla="*/ 21 h 197"/>
                <a:gd name="T82" fmla="*/ 482 w 554"/>
                <a:gd name="T83" fmla="*/ 27 h 197"/>
                <a:gd name="T84" fmla="*/ 490 w 554"/>
                <a:gd name="T85" fmla="*/ 32 h 197"/>
                <a:gd name="T86" fmla="*/ 496 w 554"/>
                <a:gd name="T87" fmla="*/ 45 h 197"/>
                <a:gd name="T88" fmla="*/ 492 w 554"/>
                <a:gd name="T89" fmla="*/ 57 h 197"/>
                <a:gd name="T90" fmla="*/ 490 w 554"/>
                <a:gd name="T91" fmla="*/ 71 h 197"/>
                <a:gd name="T92" fmla="*/ 501 w 554"/>
                <a:gd name="T93" fmla="*/ 84 h 197"/>
                <a:gd name="T94" fmla="*/ 516 w 554"/>
                <a:gd name="T95" fmla="*/ 100 h 197"/>
                <a:gd name="T96" fmla="*/ 536 w 554"/>
                <a:gd name="T97" fmla="*/ 116 h 197"/>
                <a:gd name="T98" fmla="*/ 551 w 554"/>
                <a:gd name="T99" fmla="*/ 158 h 197"/>
                <a:gd name="T100" fmla="*/ 554 w 554"/>
                <a:gd name="T101" fmla="*/ 173 h 197"/>
                <a:gd name="T102" fmla="*/ 549 w 554"/>
                <a:gd name="T103" fmla="*/ 191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54" h="197">
                  <a:moveTo>
                    <a:pt x="0" y="90"/>
                  </a:moveTo>
                  <a:lnTo>
                    <a:pt x="12" y="86"/>
                  </a:lnTo>
                  <a:lnTo>
                    <a:pt x="17" y="78"/>
                  </a:lnTo>
                  <a:lnTo>
                    <a:pt x="20" y="71"/>
                  </a:lnTo>
                  <a:lnTo>
                    <a:pt x="22" y="68"/>
                  </a:lnTo>
                  <a:lnTo>
                    <a:pt x="23" y="63"/>
                  </a:lnTo>
                  <a:lnTo>
                    <a:pt x="27" y="60"/>
                  </a:lnTo>
                  <a:lnTo>
                    <a:pt x="32" y="57"/>
                  </a:lnTo>
                  <a:lnTo>
                    <a:pt x="35" y="52"/>
                  </a:lnTo>
                  <a:lnTo>
                    <a:pt x="38" y="48"/>
                  </a:lnTo>
                  <a:lnTo>
                    <a:pt x="42" y="45"/>
                  </a:lnTo>
                  <a:lnTo>
                    <a:pt x="45" y="44"/>
                  </a:lnTo>
                  <a:lnTo>
                    <a:pt x="48" y="44"/>
                  </a:lnTo>
                  <a:lnTo>
                    <a:pt x="52" y="44"/>
                  </a:lnTo>
                  <a:lnTo>
                    <a:pt x="53" y="39"/>
                  </a:lnTo>
                  <a:lnTo>
                    <a:pt x="53" y="32"/>
                  </a:lnTo>
                  <a:lnTo>
                    <a:pt x="57" y="27"/>
                  </a:lnTo>
                  <a:lnTo>
                    <a:pt x="66" y="23"/>
                  </a:lnTo>
                  <a:lnTo>
                    <a:pt x="71" y="21"/>
                  </a:lnTo>
                  <a:lnTo>
                    <a:pt x="78" y="18"/>
                  </a:lnTo>
                  <a:lnTo>
                    <a:pt x="81" y="13"/>
                  </a:lnTo>
                  <a:lnTo>
                    <a:pt x="88" y="10"/>
                  </a:lnTo>
                  <a:lnTo>
                    <a:pt x="95" y="10"/>
                  </a:lnTo>
                  <a:lnTo>
                    <a:pt x="101" y="10"/>
                  </a:lnTo>
                  <a:lnTo>
                    <a:pt x="108" y="10"/>
                  </a:lnTo>
                  <a:lnTo>
                    <a:pt x="114" y="6"/>
                  </a:lnTo>
                  <a:lnTo>
                    <a:pt x="118" y="3"/>
                  </a:lnTo>
                  <a:lnTo>
                    <a:pt x="123" y="5"/>
                  </a:lnTo>
                  <a:lnTo>
                    <a:pt x="131" y="3"/>
                  </a:lnTo>
                  <a:lnTo>
                    <a:pt x="138" y="1"/>
                  </a:lnTo>
                  <a:lnTo>
                    <a:pt x="144" y="0"/>
                  </a:lnTo>
                  <a:lnTo>
                    <a:pt x="149" y="0"/>
                  </a:lnTo>
                  <a:lnTo>
                    <a:pt x="152" y="3"/>
                  </a:lnTo>
                  <a:lnTo>
                    <a:pt x="157" y="5"/>
                  </a:lnTo>
                  <a:lnTo>
                    <a:pt x="161" y="3"/>
                  </a:lnTo>
                  <a:lnTo>
                    <a:pt x="164" y="3"/>
                  </a:lnTo>
                  <a:lnTo>
                    <a:pt x="171" y="6"/>
                  </a:lnTo>
                  <a:lnTo>
                    <a:pt x="179" y="6"/>
                  </a:lnTo>
                  <a:lnTo>
                    <a:pt x="182" y="16"/>
                  </a:lnTo>
                  <a:lnTo>
                    <a:pt x="189" y="18"/>
                  </a:lnTo>
                  <a:lnTo>
                    <a:pt x="192" y="21"/>
                  </a:lnTo>
                  <a:lnTo>
                    <a:pt x="195" y="24"/>
                  </a:lnTo>
                  <a:lnTo>
                    <a:pt x="200" y="26"/>
                  </a:lnTo>
                  <a:lnTo>
                    <a:pt x="205" y="26"/>
                  </a:lnTo>
                  <a:lnTo>
                    <a:pt x="214" y="24"/>
                  </a:lnTo>
                  <a:lnTo>
                    <a:pt x="219" y="23"/>
                  </a:lnTo>
                  <a:lnTo>
                    <a:pt x="222" y="24"/>
                  </a:lnTo>
                  <a:lnTo>
                    <a:pt x="225" y="24"/>
                  </a:lnTo>
                  <a:lnTo>
                    <a:pt x="230" y="32"/>
                  </a:lnTo>
                  <a:lnTo>
                    <a:pt x="237" y="40"/>
                  </a:lnTo>
                  <a:lnTo>
                    <a:pt x="240" y="47"/>
                  </a:lnTo>
                  <a:lnTo>
                    <a:pt x="238" y="53"/>
                  </a:lnTo>
                  <a:lnTo>
                    <a:pt x="238" y="55"/>
                  </a:lnTo>
                  <a:lnTo>
                    <a:pt x="245" y="63"/>
                  </a:lnTo>
                  <a:lnTo>
                    <a:pt x="248" y="68"/>
                  </a:lnTo>
                  <a:lnTo>
                    <a:pt x="257" y="68"/>
                  </a:lnTo>
                  <a:lnTo>
                    <a:pt x="262" y="71"/>
                  </a:lnTo>
                  <a:lnTo>
                    <a:pt x="265" y="89"/>
                  </a:lnTo>
                  <a:lnTo>
                    <a:pt x="270" y="92"/>
                  </a:lnTo>
                  <a:lnTo>
                    <a:pt x="270" y="99"/>
                  </a:lnTo>
                  <a:lnTo>
                    <a:pt x="273" y="100"/>
                  </a:lnTo>
                  <a:lnTo>
                    <a:pt x="277" y="100"/>
                  </a:lnTo>
                  <a:lnTo>
                    <a:pt x="280" y="105"/>
                  </a:lnTo>
                  <a:lnTo>
                    <a:pt x="283" y="108"/>
                  </a:lnTo>
                  <a:lnTo>
                    <a:pt x="288" y="107"/>
                  </a:lnTo>
                  <a:lnTo>
                    <a:pt x="295" y="102"/>
                  </a:lnTo>
                  <a:lnTo>
                    <a:pt x="300" y="97"/>
                  </a:lnTo>
                  <a:lnTo>
                    <a:pt x="303" y="94"/>
                  </a:lnTo>
                  <a:lnTo>
                    <a:pt x="306" y="92"/>
                  </a:lnTo>
                  <a:lnTo>
                    <a:pt x="311" y="86"/>
                  </a:lnTo>
                  <a:lnTo>
                    <a:pt x="313" y="81"/>
                  </a:lnTo>
                  <a:lnTo>
                    <a:pt x="313" y="78"/>
                  </a:lnTo>
                  <a:lnTo>
                    <a:pt x="310" y="74"/>
                  </a:lnTo>
                  <a:lnTo>
                    <a:pt x="315" y="74"/>
                  </a:lnTo>
                  <a:lnTo>
                    <a:pt x="318" y="69"/>
                  </a:lnTo>
                  <a:lnTo>
                    <a:pt x="323" y="66"/>
                  </a:lnTo>
                  <a:lnTo>
                    <a:pt x="326" y="61"/>
                  </a:lnTo>
                  <a:lnTo>
                    <a:pt x="328" y="57"/>
                  </a:lnTo>
                  <a:lnTo>
                    <a:pt x="331" y="53"/>
                  </a:lnTo>
                  <a:lnTo>
                    <a:pt x="333" y="50"/>
                  </a:lnTo>
                  <a:lnTo>
                    <a:pt x="336" y="48"/>
                  </a:lnTo>
                  <a:lnTo>
                    <a:pt x="336" y="45"/>
                  </a:lnTo>
                  <a:lnTo>
                    <a:pt x="333" y="44"/>
                  </a:lnTo>
                  <a:lnTo>
                    <a:pt x="336" y="40"/>
                  </a:lnTo>
                  <a:lnTo>
                    <a:pt x="341" y="35"/>
                  </a:lnTo>
                  <a:lnTo>
                    <a:pt x="351" y="31"/>
                  </a:lnTo>
                  <a:lnTo>
                    <a:pt x="354" y="31"/>
                  </a:lnTo>
                  <a:lnTo>
                    <a:pt x="358" y="31"/>
                  </a:lnTo>
                  <a:lnTo>
                    <a:pt x="361" y="26"/>
                  </a:lnTo>
                  <a:lnTo>
                    <a:pt x="366" y="27"/>
                  </a:lnTo>
                  <a:lnTo>
                    <a:pt x="367" y="21"/>
                  </a:lnTo>
                  <a:lnTo>
                    <a:pt x="371" y="21"/>
                  </a:lnTo>
                  <a:lnTo>
                    <a:pt x="374" y="19"/>
                  </a:lnTo>
                  <a:lnTo>
                    <a:pt x="376" y="18"/>
                  </a:lnTo>
                  <a:lnTo>
                    <a:pt x="379" y="19"/>
                  </a:lnTo>
                  <a:lnTo>
                    <a:pt x="382" y="18"/>
                  </a:lnTo>
                  <a:lnTo>
                    <a:pt x="384" y="19"/>
                  </a:lnTo>
                  <a:lnTo>
                    <a:pt x="387" y="19"/>
                  </a:lnTo>
                  <a:lnTo>
                    <a:pt x="392" y="19"/>
                  </a:lnTo>
                  <a:lnTo>
                    <a:pt x="396" y="21"/>
                  </a:lnTo>
                  <a:lnTo>
                    <a:pt x="397" y="19"/>
                  </a:lnTo>
                  <a:lnTo>
                    <a:pt x="401" y="24"/>
                  </a:lnTo>
                  <a:lnTo>
                    <a:pt x="404" y="23"/>
                  </a:lnTo>
                  <a:lnTo>
                    <a:pt x="407" y="24"/>
                  </a:lnTo>
                  <a:lnTo>
                    <a:pt x="410" y="23"/>
                  </a:lnTo>
                  <a:lnTo>
                    <a:pt x="417" y="21"/>
                  </a:lnTo>
                  <a:lnTo>
                    <a:pt x="420" y="23"/>
                  </a:lnTo>
                  <a:lnTo>
                    <a:pt x="424" y="21"/>
                  </a:lnTo>
                  <a:lnTo>
                    <a:pt x="425" y="23"/>
                  </a:lnTo>
                  <a:lnTo>
                    <a:pt x="430" y="21"/>
                  </a:lnTo>
                  <a:lnTo>
                    <a:pt x="434" y="19"/>
                  </a:lnTo>
                  <a:lnTo>
                    <a:pt x="437" y="18"/>
                  </a:lnTo>
                  <a:lnTo>
                    <a:pt x="440" y="19"/>
                  </a:lnTo>
                  <a:lnTo>
                    <a:pt x="445" y="19"/>
                  </a:lnTo>
                  <a:lnTo>
                    <a:pt x="447" y="19"/>
                  </a:lnTo>
                  <a:lnTo>
                    <a:pt x="447" y="16"/>
                  </a:lnTo>
                  <a:lnTo>
                    <a:pt x="449" y="18"/>
                  </a:lnTo>
                  <a:lnTo>
                    <a:pt x="452" y="19"/>
                  </a:lnTo>
                  <a:lnTo>
                    <a:pt x="455" y="16"/>
                  </a:lnTo>
                  <a:lnTo>
                    <a:pt x="460" y="13"/>
                  </a:lnTo>
                  <a:lnTo>
                    <a:pt x="463" y="14"/>
                  </a:lnTo>
                  <a:lnTo>
                    <a:pt x="467" y="16"/>
                  </a:lnTo>
                  <a:lnTo>
                    <a:pt x="468" y="21"/>
                  </a:lnTo>
                  <a:lnTo>
                    <a:pt x="472" y="26"/>
                  </a:lnTo>
                  <a:lnTo>
                    <a:pt x="475" y="27"/>
                  </a:lnTo>
                  <a:lnTo>
                    <a:pt x="482" y="27"/>
                  </a:lnTo>
                  <a:lnTo>
                    <a:pt x="485" y="26"/>
                  </a:lnTo>
                  <a:lnTo>
                    <a:pt x="487" y="31"/>
                  </a:lnTo>
                  <a:lnTo>
                    <a:pt x="490" y="32"/>
                  </a:lnTo>
                  <a:lnTo>
                    <a:pt x="495" y="34"/>
                  </a:lnTo>
                  <a:lnTo>
                    <a:pt x="496" y="39"/>
                  </a:lnTo>
                  <a:lnTo>
                    <a:pt x="496" y="45"/>
                  </a:lnTo>
                  <a:lnTo>
                    <a:pt x="498" y="47"/>
                  </a:lnTo>
                  <a:lnTo>
                    <a:pt x="495" y="55"/>
                  </a:lnTo>
                  <a:lnTo>
                    <a:pt x="492" y="57"/>
                  </a:lnTo>
                  <a:lnTo>
                    <a:pt x="488" y="60"/>
                  </a:lnTo>
                  <a:lnTo>
                    <a:pt x="488" y="66"/>
                  </a:lnTo>
                  <a:lnTo>
                    <a:pt x="490" y="71"/>
                  </a:lnTo>
                  <a:lnTo>
                    <a:pt x="493" y="79"/>
                  </a:lnTo>
                  <a:lnTo>
                    <a:pt x="498" y="84"/>
                  </a:lnTo>
                  <a:lnTo>
                    <a:pt x="501" y="84"/>
                  </a:lnTo>
                  <a:lnTo>
                    <a:pt x="505" y="86"/>
                  </a:lnTo>
                  <a:lnTo>
                    <a:pt x="510" y="89"/>
                  </a:lnTo>
                  <a:lnTo>
                    <a:pt x="516" y="100"/>
                  </a:lnTo>
                  <a:lnTo>
                    <a:pt x="521" y="105"/>
                  </a:lnTo>
                  <a:lnTo>
                    <a:pt x="530" y="112"/>
                  </a:lnTo>
                  <a:lnTo>
                    <a:pt x="536" y="116"/>
                  </a:lnTo>
                  <a:lnTo>
                    <a:pt x="539" y="121"/>
                  </a:lnTo>
                  <a:lnTo>
                    <a:pt x="544" y="144"/>
                  </a:lnTo>
                  <a:lnTo>
                    <a:pt x="551" y="158"/>
                  </a:lnTo>
                  <a:lnTo>
                    <a:pt x="553" y="162"/>
                  </a:lnTo>
                  <a:lnTo>
                    <a:pt x="553" y="168"/>
                  </a:lnTo>
                  <a:lnTo>
                    <a:pt x="554" y="173"/>
                  </a:lnTo>
                  <a:lnTo>
                    <a:pt x="554" y="181"/>
                  </a:lnTo>
                  <a:lnTo>
                    <a:pt x="553" y="186"/>
                  </a:lnTo>
                  <a:lnTo>
                    <a:pt x="549" y="191"/>
                  </a:lnTo>
                  <a:lnTo>
                    <a:pt x="544" y="1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39" name="Freeform 340"/>
            <p:cNvSpPr>
              <a:spLocks/>
            </p:cNvSpPr>
            <p:nvPr/>
          </p:nvSpPr>
          <p:spPr bwMode="auto">
            <a:xfrm>
              <a:off x="1376363" y="3553620"/>
              <a:ext cx="877888" cy="912812"/>
            </a:xfrm>
            <a:custGeom>
              <a:avLst/>
              <a:gdLst>
                <a:gd name="T0" fmla="*/ 1062 w 1106"/>
                <a:gd name="T1" fmla="*/ 889 h 1151"/>
                <a:gd name="T2" fmla="*/ 1035 w 1106"/>
                <a:gd name="T3" fmla="*/ 931 h 1151"/>
                <a:gd name="T4" fmla="*/ 1002 w 1106"/>
                <a:gd name="T5" fmla="*/ 947 h 1151"/>
                <a:gd name="T6" fmla="*/ 939 w 1106"/>
                <a:gd name="T7" fmla="*/ 1020 h 1151"/>
                <a:gd name="T8" fmla="*/ 898 w 1106"/>
                <a:gd name="T9" fmla="*/ 1080 h 1151"/>
                <a:gd name="T10" fmla="*/ 839 w 1106"/>
                <a:gd name="T11" fmla="*/ 1127 h 1151"/>
                <a:gd name="T12" fmla="*/ 776 w 1106"/>
                <a:gd name="T13" fmla="*/ 1133 h 1151"/>
                <a:gd name="T14" fmla="*/ 693 w 1106"/>
                <a:gd name="T15" fmla="*/ 1119 h 1151"/>
                <a:gd name="T16" fmla="*/ 609 w 1106"/>
                <a:gd name="T17" fmla="*/ 1081 h 1151"/>
                <a:gd name="T18" fmla="*/ 543 w 1106"/>
                <a:gd name="T19" fmla="*/ 1096 h 1151"/>
                <a:gd name="T20" fmla="*/ 486 w 1106"/>
                <a:gd name="T21" fmla="*/ 1089 h 1151"/>
                <a:gd name="T22" fmla="*/ 423 w 1106"/>
                <a:gd name="T23" fmla="*/ 1088 h 1151"/>
                <a:gd name="T24" fmla="*/ 366 w 1106"/>
                <a:gd name="T25" fmla="*/ 1077 h 1151"/>
                <a:gd name="T26" fmla="*/ 336 w 1106"/>
                <a:gd name="T27" fmla="*/ 1114 h 1151"/>
                <a:gd name="T28" fmla="*/ 275 w 1106"/>
                <a:gd name="T29" fmla="*/ 1070 h 1151"/>
                <a:gd name="T30" fmla="*/ 242 w 1106"/>
                <a:gd name="T31" fmla="*/ 1059 h 1151"/>
                <a:gd name="T32" fmla="*/ 213 w 1106"/>
                <a:gd name="T33" fmla="*/ 1068 h 1151"/>
                <a:gd name="T34" fmla="*/ 151 w 1106"/>
                <a:gd name="T35" fmla="*/ 1102 h 1151"/>
                <a:gd name="T36" fmla="*/ 111 w 1106"/>
                <a:gd name="T37" fmla="*/ 1089 h 1151"/>
                <a:gd name="T38" fmla="*/ 99 w 1106"/>
                <a:gd name="T39" fmla="*/ 1047 h 1151"/>
                <a:gd name="T40" fmla="*/ 106 w 1106"/>
                <a:gd name="T41" fmla="*/ 975 h 1151"/>
                <a:gd name="T42" fmla="*/ 134 w 1106"/>
                <a:gd name="T43" fmla="*/ 897 h 1151"/>
                <a:gd name="T44" fmla="*/ 88 w 1106"/>
                <a:gd name="T45" fmla="*/ 853 h 1151"/>
                <a:gd name="T46" fmla="*/ 96 w 1106"/>
                <a:gd name="T47" fmla="*/ 818 h 1151"/>
                <a:gd name="T48" fmla="*/ 117 w 1106"/>
                <a:gd name="T49" fmla="*/ 795 h 1151"/>
                <a:gd name="T50" fmla="*/ 69 w 1106"/>
                <a:gd name="T51" fmla="*/ 712 h 1151"/>
                <a:gd name="T52" fmla="*/ 73 w 1106"/>
                <a:gd name="T53" fmla="*/ 654 h 1151"/>
                <a:gd name="T54" fmla="*/ 55 w 1106"/>
                <a:gd name="T55" fmla="*/ 576 h 1151"/>
                <a:gd name="T56" fmla="*/ 30 w 1106"/>
                <a:gd name="T57" fmla="*/ 507 h 1151"/>
                <a:gd name="T58" fmla="*/ 8 w 1106"/>
                <a:gd name="T59" fmla="*/ 486 h 1151"/>
                <a:gd name="T60" fmla="*/ 25 w 1106"/>
                <a:gd name="T61" fmla="*/ 454 h 1151"/>
                <a:gd name="T62" fmla="*/ 61 w 1106"/>
                <a:gd name="T63" fmla="*/ 473 h 1151"/>
                <a:gd name="T64" fmla="*/ 121 w 1106"/>
                <a:gd name="T65" fmla="*/ 476 h 1151"/>
                <a:gd name="T66" fmla="*/ 151 w 1106"/>
                <a:gd name="T67" fmla="*/ 476 h 1151"/>
                <a:gd name="T68" fmla="*/ 165 w 1106"/>
                <a:gd name="T69" fmla="*/ 454 h 1151"/>
                <a:gd name="T70" fmla="*/ 199 w 1106"/>
                <a:gd name="T71" fmla="*/ 444 h 1151"/>
                <a:gd name="T72" fmla="*/ 225 w 1106"/>
                <a:gd name="T73" fmla="*/ 416 h 1151"/>
                <a:gd name="T74" fmla="*/ 261 w 1106"/>
                <a:gd name="T75" fmla="*/ 415 h 1151"/>
                <a:gd name="T76" fmla="*/ 286 w 1106"/>
                <a:gd name="T77" fmla="*/ 387 h 1151"/>
                <a:gd name="T78" fmla="*/ 286 w 1106"/>
                <a:gd name="T79" fmla="*/ 337 h 1151"/>
                <a:gd name="T80" fmla="*/ 286 w 1106"/>
                <a:gd name="T81" fmla="*/ 285 h 1151"/>
                <a:gd name="T82" fmla="*/ 314 w 1106"/>
                <a:gd name="T83" fmla="*/ 256 h 1151"/>
                <a:gd name="T84" fmla="*/ 334 w 1106"/>
                <a:gd name="T85" fmla="*/ 212 h 1151"/>
                <a:gd name="T86" fmla="*/ 337 w 1106"/>
                <a:gd name="T87" fmla="*/ 165 h 1151"/>
                <a:gd name="T88" fmla="*/ 372 w 1106"/>
                <a:gd name="T89" fmla="*/ 106 h 1151"/>
                <a:gd name="T90" fmla="*/ 435 w 1106"/>
                <a:gd name="T91" fmla="*/ 114 h 1151"/>
                <a:gd name="T92" fmla="*/ 428 w 1106"/>
                <a:gd name="T93" fmla="*/ 64 h 1151"/>
                <a:gd name="T94" fmla="*/ 513 w 1106"/>
                <a:gd name="T95" fmla="*/ 31 h 1151"/>
                <a:gd name="T96" fmla="*/ 551 w 1106"/>
                <a:gd name="T97" fmla="*/ 4 h 1151"/>
                <a:gd name="T98" fmla="*/ 589 w 1106"/>
                <a:gd name="T99" fmla="*/ 54 h 1151"/>
                <a:gd name="T100" fmla="*/ 647 w 1106"/>
                <a:gd name="T101" fmla="*/ 81 h 1151"/>
                <a:gd name="T102" fmla="*/ 665 w 1106"/>
                <a:gd name="T103" fmla="*/ 127 h 1151"/>
                <a:gd name="T104" fmla="*/ 708 w 1106"/>
                <a:gd name="T105" fmla="*/ 177 h 1151"/>
                <a:gd name="T106" fmla="*/ 749 w 1106"/>
                <a:gd name="T107" fmla="*/ 196 h 1151"/>
                <a:gd name="T108" fmla="*/ 784 w 1106"/>
                <a:gd name="T109" fmla="*/ 209 h 1151"/>
                <a:gd name="T110" fmla="*/ 819 w 1106"/>
                <a:gd name="T111" fmla="*/ 198 h 1151"/>
                <a:gd name="T112" fmla="*/ 835 w 1106"/>
                <a:gd name="T113" fmla="*/ 233 h 1151"/>
                <a:gd name="T114" fmla="*/ 865 w 1106"/>
                <a:gd name="T115" fmla="*/ 248 h 1151"/>
                <a:gd name="T116" fmla="*/ 893 w 1106"/>
                <a:gd name="T117" fmla="*/ 224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06" h="1151">
                  <a:moveTo>
                    <a:pt x="1106" y="847"/>
                  </a:moveTo>
                  <a:lnTo>
                    <a:pt x="1105" y="850"/>
                  </a:lnTo>
                  <a:lnTo>
                    <a:pt x="1102" y="858"/>
                  </a:lnTo>
                  <a:lnTo>
                    <a:pt x="1095" y="865"/>
                  </a:lnTo>
                  <a:lnTo>
                    <a:pt x="1092" y="868"/>
                  </a:lnTo>
                  <a:lnTo>
                    <a:pt x="1087" y="873"/>
                  </a:lnTo>
                  <a:lnTo>
                    <a:pt x="1083" y="874"/>
                  </a:lnTo>
                  <a:lnTo>
                    <a:pt x="1078" y="879"/>
                  </a:lnTo>
                  <a:lnTo>
                    <a:pt x="1068" y="884"/>
                  </a:lnTo>
                  <a:lnTo>
                    <a:pt x="1062" y="889"/>
                  </a:lnTo>
                  <a:lnTo>
                    <a:pt x="1059" y="894"/>
                  </a:lnTo>
                  <a:lnTo>
                    <a:pt x="1057" y="899"/>
                  </a:lnTo>
                  <a:lnTo>
                    <a:pt x="1054" y="903"/>
                  </a:lnTo>
                  <a:lnTo>
                    <a:pt x="1050" y="907"/>
                  </a:lnTo>
                  <a:lnTo>
                    <a:pt x="1049" y="913"/>
                  </a:lnTo>
                  <a:lnTo>
                    <a:pt x="1044" y="916"/>
                  </a:lnTo>
                  <a:lnTo>
                    <a:pt x="1040" y="921"/>
                  </a:lnTo>
                  <a:lnTo>
                    <a:pt x="1039" y="928"/>
                  </a:lnTo>
                  <a:lnTo>
                    <a:pt x="1035" y="929"/>
                  </a:lnTo>
                  <a:lnTo>
                    <a:pt x="1035" y="931"/>
                  </a:lnTo>
                  <a:lnTo>
                    <a:pt x="1032" y="936"/>
                  </a:lnTo>
                  <a:lnTo>
                    <a:pt x="1027" y="937"/>
                  </a:lnTo>
                  <a:lnTo>
                    <a:pt x="1022" y="939"/>
                  </a:lnTo>
                  <a:lnTo>
                    <a:pt x="1019" y="941"/>
                  </a:lnTo>
                  <a:lnTo>
                    <a:pt x="1016" y="942"/>
                  </a:lnTo>
                  <a:lnTo>
                    <a:pt x="1012" y="944"/>
                  </a:lnTo>
                  <a:lnTo>
                    <a:pt x="1011" y="944"/>
                  </a:lnTo>
                  <a:lnTo>
                    <a:pt x="1007" y="945"/>
                  </a:lnTo>
                  <a:lnTo>
                    <a:pt x="1004" y="945"/>
                  </a:lnTo>
                  <a:lnTo>
                    <a:pt x="1002" y="947"/>
                  </a:lnTo>
                  <a:lnTo>
                    <a:pt x="996" y="949"/>
                  </a:lnTo>
                  <a:lnTo>
                    <a:pt x="986" y="950"/>
                  </a:lnTo>
                  <a:lnTo>
                    <a:pt x="971" y="954"/>
                  </a:lnTo>
                  <a:lnTo>
                    <a:pt x="969" y="955"/>
                  </a:lnTo>
                  <a:lnTo>
                    <a:pt x="964" y="957"/>
                  </a:lnTo>
                  <a:lnTo>
                    <a:pt x="949" y="968"/>
                  </a:lnTo>
                  <a:lnTo>
                    <a:pt x="938" y="978"/>
                  </a:lnTo>
                  <a:lnTo>
                    <a:pt x="934" y="988"/>
                  </a:lnTo>
                  <a:lnTo>
                    <a:pt x="939" y="1009"/>
                  </a:lnTo>
                  <a:lnTo>
                    <a:pt x="939" y="1020"/>
                  </a:lnTo>
                  <a:lnTo>
                    <a:pt x="928" y="1026"/>
                  </a:lnTo>
                  <a:lnTo>
                    <a:pt x="921" y="1033"/>
                  </a:lnTo>
                  <a:lnTo>
                    <a:pt x="920" y="1043"/>
                  </a:lnTo>
                  <a:lnTo>
                    <a:pt x="916" y="1051"/>
                  </a:lnTo>
                  <a:lnTo>
                    <a:pt x="910" y="1052"/>
                  </a:lnTo>
                  <a:lnTo>
                    <a:pt x="905" y="1055"/>
                  </a:lnTo>
                  <a:lnTo>
                    <a:pt x="898" y="1059"/>
                  </a:lnTo>
                  <a:lnTo>
                    <a:pt x="895" y="1067"/>
                  </a:lnTo>
                  <a:lnTo>
                    <a:pt x="898" y="1075"/>
                  </a:lnTo>
                  <a:lnTo>
                    <a:pt x="898" y="1080"/>
                  </a:lnTo>
                  <a:lnTo>
                    <a:pt x="898" y="1081"/>
                  </a:lnTo>
                  <a:lnTo>
                    <a:pt x="896" y="1083"/>
                  </a:lnTo>
                  <a:lnTo>
                    <a:pt x="888" y="1080"/>
                  </a:lnTo>
                  <a:lnTo>
                    <a:pt x="875" y="1078"/>
                  </a:lnTo>
                  <a:lnTo>
                    <a:pt x="867" y="1080"/>
                  </a:lnTo>
                  <a:lnTo>
                    <a:pt x="858" y="1081"/>
                  </a:lnTo>
                  <a:lnTo>
                    <a:pt x="858" y="1091"/>
                  </a:lnTo>
                  <a:lnTo>
                    <a:pt x="858" y="1104"/>
                  </a:lnTo>
                  <a:lnTo>
                    <a:pt x="845" y="1114"/>
                  </a:lnTo>
                  <a:lnTo>
                    <a:pt x="839" y="1127"/>
                  </a:lnTo>
                  <a:lnTo>
                    <a:pt x="835" y="1140"/>
                  </a:lnTo>
                  <a:lnTo>
                    <a:pt x="832" y="1149"/>
                  </a:lnTo>
                  <a:lnTo>
                    <a:pt x="820" y="1148"/>
                  </a:lnTo>
                  <a:lnTo>
                    <a:pt x="812" y="1138"/>
                  </a:lnTo>
                  <a:lnTo>
                    <a:pt x="805" y="1135"/>
                  </a:lnTo>
                  <a:lnTo>
                    <a:pt x="804" y="1135"/>
                  </a:lnTo>
                  <a:lnTo>
                    <a:pt x="801" y="1133"/>
                  </a:lnTo>
                  <a:lnTo>
                    <a:pt x="792" y="1130"/>
                  </a:lnTo>
                  <a:lnTo>
                    <a:pt x="786" y="1128"/>
                  </a:lnTo>
                  <a:lnTo>
                    <a:pt x="776" y="1133"/>
                  </a:lnTo>
                  <a:lnTo>
                    <a:pt x="767" y="1136"/>
                  </a:lnTo>
                  <a:lnTo>
                    <a:pt x="762" y="1143"/>
                  </a:lnTo>
                  <a:lnTo>
                    <a:pt x="758" y="1146"/>
                  </a:lnTo>
                  <a:lnTo>
                    <a:pt x="751" y="1146"/>
                  </a:lnTo>
                  <a:lnTo>
                    <a:pt x="746" y="1148"/>
                  </a:lnTo>
                  <a:lnTo>
                    <a:pt x="728" y="1151"/>
                  </a:lnTo>
                  <a:lnTo>
                    <a:pt x="719" y="1141"/>
                  </a:lnTo>
                  <a:lnTo>
                    <a:pt x="711" y="1127"/>
                  </a:lnTo>
                  <a:lnTo>
                    <a:pt x="703" y="1120"/>
                  </a:lnTo>
                  <a:lnTo>
                    <a:pt x="693" y="1119"/>
                  </a:lnTo>
                  <a:lnTo>
                    <a:pt x="686" y="1114"/>
                  </a:lnTo>
                  <a:lnTo>
                    <a:pt x="681" y="1110"/>
                  </a:lnTo>
                  <a:lnTo>
                    <a:pt x="673" y="1109"/>
                  </a:lnTo>
                  <a:lnTo>
                    <a:pt x="670" y="1107"/>
                  </a:lnTo>
                  <a:lnTo>
                    <a:pt x="668" y="1107"/>
                  </a:lnTo>
                  <a:lnTo>
                    <a:pt x="648" y="1106"/>
                  </a:lnTo>
                  <a:lnTo>
                    <a:pt x="637" y="1101"/>
                  </a:lnTo>
                  <a:lnTo>
                    <a:pt x="624" y="1098"/>
                  </a:lnTo>
                  <a:lnTo>
                    <a:pt x="617" y="1088"/>
                  </a:lnTo>
                  <a:lnTo>
                    <a:pt x="609" y="1081"/>
                  </a:lnTo>
                  <a:lnTo>
                    <a:pt x="597" y="1081"/>
                  </a:lnTo>
                  <a:lnTo>
                    <a:pt x="590" y="1085"/>
                  </a:lnTo>
                  <a:lnTo>
                    <a:pt x="576" y="1080"/>
                  </a:lnTo>
                  <a:lnTo>
                    <a:pt x="572" y="1078"/>
                  </a:lnTo>
                  <a:lnTo>
                    <a:pt x="569" y="1078"/>
                  </a:lnTo>
                  <a:lnTo>
                    <a:pt x="564" y="1078"/>
                  </a:lnTo>
                  <a:lnTo>
                    <a:pt x="551" y="1081"/>
                  </a:lnTo>
                  <a:lnTo>
                    <a:pt x="543" y="1081"/>
                  </a:lnTo>
                  <a:lnTo>
                    <a:pt x="538" y="1088"/>
                  </a:lnTo>
                  <a:lnTo>
                    <a:pt x="543" y="1096"/>
                  </a:lnTo>
                  <a:lnTo>
                    <a:pt x="538" y="1102"/>
                  </a:lnTo>
                  <a:lnTo>
                    <a:pt x="534" y="1109"/>
                  </a:lnTo>
                  <a:lnTo>
                    <a:pt x="526" y="1106"/>
                  </a:lnTo>
                  <a:lnTo>
                    <a:pt x="513" y="1102"/>
                  </a:lnTo>
                  <a:lnTo>
                    <a:pt x="508" y="1102"/>
                  </a:lnTo>
                  <a:lnTo>
                    <a:pt x="504" y="1102"/>
                  </a:lnTo>
                  <a:lnTo>
                    <a:pt x="503" y="1102"/>
                  </a:lnTo>
                  <a:lnTo>
                    <a:pt x="495" y="1098"/>
                  </a:lnTo>
                  <a:lnTo>
                    <a:pt x="490" y="1096"/>
                  </a:lnTo>
                  <a:lnTo>
                    <a:pt x="486" y="1089"/>
                  </a:lnTo>
                  <a:lnTo>
                    <a:pt x="478" y="1088"/>
                  </a:lnTo>
                  <a:lnTo>
                    <a:pt x="475" y="1093"/>
                  </a:lnTo>
                  <a:lnTo>
                    <a:pt x="466" y="1093"/>
                  </a:lnTo>
                  <a:lnTo>
                    <a:pt x="460" y="1093"/>
                  </a:lnTo>
                  <a:lnTo>
                    <a:pt x="457" y="1093"/>
                  </a:lnTo>
                  <a:lnTo>
                    <a:pt x="453" y="1091"/>
                  </a:lnTo>
                  <a:lnTo>
                    <a:pt x="437" y="1088"/>
                  </a:lnTo>
                  <a:lnTo>
                    <a:pt x="430" y="1088"/>
                  </a:lnTo>
                  <a:lnTo>
                    <a:pt x="428" y="1086"/>
                  </a:lnTo>
                  <a:lnTo>
                    <a:pt x="423" y="1088"/>
                  </a:lnTo>
                  <a:lnTo>
                    <a:pt x="414" y="1083"/>
                  </a:lnTo>
                  <a:lnTo>
                    <a:pt x="405" y="1080"/>
                  </a:lnTo>
                  <a:lnTo>
                    <a:pt x="399" y="1085"/>
                  </a:lnTo>
                  <a:lnTo>
                    <a:pt x="392" y="1089"/>
                  </a:lnTo>
                  <a:lnTo>
                    <a:pt x="387" y="1091"/>
                  </a:lnTo>
                  <a:lnTo>
                    <a:pt x="379" y="1096"/>
                  </a:lnTo>
                  <a:lnTo>
                    <a:pt x="372" y="1089"/>
                  </a:lnTo>
                  <a:lnTo>
                    <a:pt x="374" y="1083"/>
                  </a:lnTo>
                  <a:lnTo>
                    <a:pt x="372" y="1080"/>
                  </a:lnTo>
                  <a:lnTo>
                    <a:pt x="366" y="1077"/>
                  </a:lnTo>
                  <a:lnTo>
                    <a:pt x="366" y="1083"/>
                  </a:lnTo>
                  <a:lnTo>
                    <a:pt x="366" y="1089"/>
                  </a:lnTo>
                  <a:lnTo>
                    <a:pt x="359" y="1088"/>
                  </a:lnTo>
                  <a:lnTo>
                    <a:pt x="357" y="1093"/>
                  </a:lnTo>
                  <a:lnTo>
                    <a:pt x="357" y="1101"/>
                  </a:lnTo>
                  <a:lnTo>
                    <a:pt x="351" y="1099"/>
                  </a:lnTo>
                  <a:lnTo>
                    <a:pt x="344" y="1098"/>
                  </a:lnTo>
                  <a:lnTo>
                    <a:pt x="339" y="1102"/>
                  </a:lnTo>
                  <a:lnTo>
                    <a:pt x="334" y="1106"/>
                  </a:lnTo>
                  <a:lnTo>
                    <a:pt x="336" y="1114"/>
                  </a:lnTo>
                  <a:lnTo>
                    <a:pt x="334" y="1112"/>
                  </a:lnTo>
                  <a:lnTo>
                    <a:pt x="326" y="1109"/>
                  </a:lnTo>
                  <a:lnTo>
                    <a:pt x="319" y="1099"/>
                  </a:lnTo>
                  <a:lnTo>
                    <a:pt x="313" y="1094"/>
                  </a:lnTo>
                  <a:lnTo>
                    <a:pt x="309" y="1098"/>
                  </a:lnTo>
                  <a:lnTo>
                    <a:pt x="308" y="1094"/>
                  </a:lnTo>
                  <a:lnTo>
                    <a:pt x="299" y="1089"/>
                  </a:lnTo>
                  <a:lnTo>
                    <a:pt x="289" y="1083"/>
                  </a:lnTo>
                  <a:lnTo>
                    <a:pt x="278" y="1073"/>
                  </a:lnTo>
                  <a:lnTo>
                    <a:pt x="275" y="1070"/>
                  </a:lnTo>
                  <a:lnTo>
                    <a:pt x="271" y="1067"/>
                  </a:lnTo>
                  <a:lnTo>
                    <a:pt x="263" y="1060"/>
                  </a:lnTo>
                  <a:lnTo>
                    <a:pt x="260" y="1062"/>
                  </a:lnTo>
                  <a:lnTo>
                    <a:pt x="260" y="1065"/>
                  </a:lnTo>
                  <a:lnTo>
                    <a:pt x="256" y="1067"/>
                  </a:lnTo>
                  <a:lnTo>
                    <a:pt x="253" y="1064"/>
                  </a:lnTo>
                  <a:lnTo>
                    <a:pt x="253" y="1059"/>
                  </a:lnTo>
                  <a:lnTo>
                    <a:pt x="251" y="1057"/>
                  </a:lnTo>
                  <a:lnTo>
                    <a:pt x="245" y="1055"/>
                  </a:lnTo>
                  <a:lnTo>
                    <a:pt x="242" y="1059"/>
                  </a:lnTo>
                  <a:lnTo>
                    <a:pt x="243" y="1062"/>
                  </a:lnTo>
                  <a:lnTo>
                    <a:pt x="243" y="1068"/>
                  </a:lnTo>
                  <a:lnTo>
                    <a:pt x="238" y="1067"/>
                  </a:lnTo>
                  <a:lnTo>
                    <a:pt x="237" y="1060"/>
                  </a:lnTo>
                  <a:lnTo>
                    <a:pt x="230" y="1060"/>
                  </a:lnTo>
                  <a:lnTo>
                    <a:pt x="232" y="1065"/>
                  </a:lnTo>
                  <a:lnTo>
                    <a:pt x="227" y="1068"/>
                  </a:lnTo>
                  <a:lnTo>
                    <a:pt x="225" y="1073"/>
                  </a:lnTo>
                  <a:lnTo>
                    <a:pt x="220" y="1073"/>
                  </a:lnTo>
                  <a:lnTo>
                    <a:pt x="213" y="1068"/>
                  </a:lnTo>
                  <a:lnTo>
                    <a:pt x="207" y="1067"/>
                  </a:lnTo>
                  <a:lnTo>
                    <a:pt x="207" y="1070"/>
                  </a:lnTo>
                  <a:lnTo>
                    <a:pt x="205" y="1078"/>
                  </a:lnTo>
                  <a:lnTo>
                    <a:pt x="197" y="1081"/>
                  </a:lnTo>
                  <a:lnTo>
                    <a:pt x="189" y="1088"/>
                  </a:lnTo>
                  <a:lnTo>
                    <a:pt x="182" y="1096"/>
                  </a:lnTo>
                  <a:lnTo>
                    <a:pt x="174" y="1098"/>
                  </a:lnTo>
                  <a:lnTo>
                    <a:pt x="162" y="1096"/>
                  </a:lnTo>
                  <a:lnTo>
                    <a:pt x="156" y="1094"/>
                  </a:lnTo>
                  <a:lnTo>
                    <a:pt x="151" y="1102"/>
                  </a:lnTo>
                  <a:lnTo>
                    <a:pt x="142" y="1110"/>
                  </a:lnTo>
                  <a:lnTo>
                    <a:pt x="131" y="1117"/>
                  </a:lnTo>
                  <a:lnTo>
                    <a:pt x="119" y="1115"/>
                  </a:lnTo>
                  <a:lnTo>
                    <a:pt x="111" y="1114"/>
                  </a:lnTo>
                  <a:lnTo>
                    <a:pt x="111" y="1109"/>
                  </a:lnTo>
                  <a:lnTo>
                    <a:pt x="111" y="1102"/>
                  </a:lnTo>
                  <a:lnTo>
                    <a:pt x="109" y="1101"/>
                  </a:lnTo>
                  <a:lnTo>
                    <a:pt x="108" y="1094"/>
                  </a:lnTo>
                  <a:lnTo>
                    <a:pt x="109" y="1089"/>
                  </a:lnTo>
                  <a:lnTo>
                    <a:pt x="111" y="1089"/>
                  </a:lnTo>
                  <a:lnTo>
                    <a:pt x="116" y="1083"/>
                  </a:lnTo>
                  <a:lnTo>
                    <a:pt x="121" y="1080"/>
                  </a:lnTo>
                  <a:lnTo>
                    <a:pt x="122" y="1072"/>
                  </a:lnTo>
                  <a:lnTo>
                    <a:pt x="116" y="1067"/>
                  </a:lnTo>
                  <a:lnTo>
                    <a:pt x="112" y="1057"/>
                  </a:lnTo>
                  <a:lnTo>
                    <a:pt x="112" y="1055"/>
                  </a:lnTo>
                  <a:lnTo>
                    <a:pt x="108" y="1054"/>
                  </a:lnTo>
                  <a:lnTo>
                    <a:pt x="103" y="1051"/>
                  </a:lnTo>
                  <a:lnTo>
                    <a:pt x="101" y="1051"/>
                  </a:lnTo>
                  <a:lnTo>
                    <a:pt x="99" y="1047"/>
                  </a:lnTo>
                  <a:lnTo>
                    <a:pt x="96" y="1044"/>
                  </a:lnTo>
                  <a:lnTo>
                    <a:pt x="98" y="1041"/>
                  </a:lnTo>
                  <a:lnTo>
                    <a:pt x="103" y="1036"/>
                  </a:lnTo>
                  <a:lnTo>
                    <a:pt x="108" y="1030"/>
                  </a:lnTo>
                  <a:lnTo>
                    <a:pt x="109" y="1023"/>
                  </a:lnTo>
                  <a:lnTo>
                    <a:pt x="111" y="1017"/>
                  </a:lnTo>
                  <a:lnTo>
                    <a:pt x="109" y="1004"/>
                  </a:lnTo>
                  <a:lnTo>
                    <a:pt x="108" y="996"/>
                  </a:lnTo>
                  <a:lnTo>
                    <a:pt x="106" y="981"/>
                  </a:lnTo>
                  <a:lnTo>
                    <a:pt x="106" y="975"/>
                  </a:lnTo>
                  <a:lnTo>
                    <a:pt x="108" y="966"/>
                  </a:lnTo>
                  <a:lnTo>
                    <a:pt x="111" y="955"/>
                  </a:lnTo>
                  <a:lnTo>
                    <a:pt x="124" y="945"/>
                  </a:lnTo>
                  <a:lnTo>
                    <a:pt x="132" y="941"/>
                  </a:lnTo>
                  <a:lnTo>
                    <a:pt x="141" y="931"/>
                  </a:lnTo>
                  <a:lnTo>
                    <a:pt x="142" y="921"/>
                  </a:lnTo>
                  <a:lnTo>
                    <a:pt x="141" y="911"/>
                  </a:lnTo>
                  <a:lnTo>
                    <a:pt x="137" y="907"/>
                  </a:lnTo>
                  <a:lnTo>
                    <a:pt x="134" y="903"/>
                  </a:lnTo>
                  <a:lnTo>
                    <a:pt x="134" y="897"/>
                  </a:lnTo>
                  <a:lnTo>
                    <a:pt x="134" y="889"/>
                  </a:lnTo>
                  <a:lnTo>
                    <a:pt x="131" y="886"/>
                  </a:lnTo>
                  <a:lnTo>
                    <a:pt x="126" y="884"/>
                  </a:lnTo>
                  <a:lnTo>
                    <a:pt x="119" y="882"/>
                  </a:lnTo>
                  <a:lnTo>
                    <a:pt x="112" y="874"/>
                  </a:lnTo>
                  <a:lnTo>
                    <a:pt x="106" y="869"/>
                  </a:lnTo>
                  <a:lnTo>
                    <a:pt x="104" y="868"/>
                  </a:lnTo>
                  <a:lnTo>
                    <a:pt x="101" y="858"/>
                  </a:lnTo>
                  <a:lnTo>
                    <a:pt x="96" y="856"/>
                  </a:lnTo>
                  <a:lnTo>
                    <a:pt x="88" y="853"/>
                  </a:lnTo>
                  <a:lnTo>
                    <a:pt x="76" y="852"/>
                  </a:lnTo>
                  <a:lnTo>
                    <a:pt x="71" y="845"/>
                  </a:lnTo>
                  <a:lnTo>
                    <a:pt x="71" y="840"/>
                  </a:lnTo>
                  <a:lnTo>
                    <a:pt x="71" y="832"/>
                  </a:lnTo>
                  <a:lnTo>
                    <a:pt x="71" y="822"/>
                  </a:lnTo>
                  <a:lnTo>
                    <a:pt x="74" y="819"/>
                  </a:lnTo>
                  <a:lnTo>
                    <a:pt x="79" y="816"/>
                  </a:lnTo>
                  <a:lnTo>
                    <a:pt x="84" y="814"/>
                  </a:lnTo>
                  <a:lnTo>
                    <a:pt x="91" y="816"/>
                  </a:lnTo>
                  <a:lnTo>
                    <a:pt x="96" y="818"/>
                  </a:lnTo>
                  <a:lnTo>
                    <a:pt x="99" y="824"/>
                  </a:lnTo>
                  <a:lnTo>
                    <a:pt x="99" y="831"/>
                  </a:lnTo>
                  <a:lnTo>
                    <a:pt x="101" y="834"/>
                  </a:lnTo>
                  <a:lnTo>
                    <a:pt x="106" y="834"/>
                  </a:lnTo>
                  <a:lnTo>
                    <a:pt x="111" y="831"/>
                  </a:lnTo>
                  <a:lnTo>
                    <a:pt x="114" y="824"/>
                  </a:lnTo>
                  <a:lnTo>
                    <a:pt x="116" y="819"/>
                  </a:lnTo>
                  <a:lnTo>
                    <a:pt x="117" y="813"/>
                  </a:lnTo>
                  <a:lnTo>
                    <a:pt x="119" y="803"/>
                  </a:lnTo>
                  <a:lnTo>
                    <a:pt x="117" y="795"/>
                  </a:lnTo>
                  <a:lnTo>
                    <a:pt x="108" y="776"/>
                  </a:lnTo>
                  <a:lnTo>
                    <a:pt x="104" y="769"/>
                  </a:lnTo>
                  <a:lnTo>
                    <a:pt x="104" y="766"/>
                  </a:lnTo>
                  <a:lnTo>
                    <a:pt x="104" y="761"/>
                  </a:lnTo>
                  <a:lnTo>
                    <a:pt x="101" y="756"/>
                  </a:lnTo>
                  <a:lnTo>
                    <a:pt x="96" y="750"/>
                  </a:lnTo>
                  <a:lnTo>
                    <a:pt x="91" y="742"/>
                  </a:lnTo>
                  <a:lnTo>
                    <a:pt x="79" y="730"/>
                  </a:lnTo>
                  <a:lnTo>
                    <a:pt x="74" y="724"/>
                  </a:lnTo>
                  <a:lnTo>
                    <a:pt x="69" y="712"/>
                  </a:lnTo>
                  <a:lnTo>
                    <a:pt x="66" y="704"/>
                  </a:lnTo>
                  <a:lnTo>
                    <a:pt x="66" y="698"/>
                  </a:lnTo>
                  <a:lnTo>
                    <a:pt x="65" y="687"/>
                  </a:lnTo>
                  <a:lnTo>
                    <a:pt x="61" y="683"/>
                  </a:lnTo>
                  <a:lnTo>
                    <a:pt x="63" y="678"/>
                  </a:lnTo>
                  <a:lnTo>
                    <a:pt x="66" y="674"/>
                  </a:lnTo>
                  <a:lnTo>
                    <a:pt x="69" y="670"/>
                  </a:lnTo>
                  <a:lnTo>
                    <a:pt x="71" y="665"/>
                  </a:lnTo>
                  <a:lnTo>
                    <a:pt x="73" y="662"/>
                  </a:lnTo>
                  <a:lnTo>
                    <a:pt x="73" y="654"/>
                  </a:lnTo>
                  <a:lnTo>
                    <a:pt x="73" y="646"/>
                  </a:lnTo>
                  <a:lnTo>
                    <a:pt x="73" y="636"/>
                  </a:lnTo>
                  <a:lnTo>
                    <a:pt x="71" y="630"/>
                  </a:lnTo>
                  <a:lnTo>
                    <a:pt x="66" y="627"/>
                  </a:lnTo>
                  <a:lnTo>
                    <a:pt x="61" y="623"/>
                  </a:lnTo>
                  <a:lnTo>
                    <a:pt x="61" y="620"/>
                  </a:lnTo>
                  <a:lnTo>
                    <a:pt x="63" y="614"/>
                  </a:lnTo>
                  <a:lnTo>
                    <a:pt x="61" y="602"/>
                  </a:lnTo>
                  <a:lnTo>
                    <a:pt x="61" y="586"/>
                  </a:lnTo>
                  <a:lnTo>
                    <a:pt x="55" y="576"/>
                  </a:lnTo>
                  <a:lnTo>
                    <a:pt x="53" y="575"/>
                  </a:lnTo>
                  <a:lnTo>
                    <a:pt x="48" y="576"/>
                  </a:lnTo>
                  <a:lnTo>
                    <a:pt x="43" y="578"/>
                  </a:lnTo>
                  <a:lnTo>
                    <a:pt x="38" y="567"/>
                  </a:lnTo>
                  <a:lnTo>
                    <a:pt x="36" y="559"/>
                  </a:lnTo>
                  <a:lnTo>
                    <a:pt x="36" y="551"/>
                  </a:lnTo>
                  <a:lnTo>
                    <a:pt x="41" y="534"/>
                  </a:lnTo>
                  <a:lnTo>
                    <a:pt x="41" y="525"/>
                  </a:lnTo>
                  <a:lnTo>
                    <a:pt x="38" y="515"/>
                  </a:lnTo>
                  <a:lnTo>
                    <a:pt x="30" y="507"/>
                  </a:lnTo>
                  <a:lnTo>
                    <a:pt x="25" y="505"/>
                  </a:lnTo>
                  <a:lnTo>
                    <a:pt x="23" y="505"/>
                  </a:lnTo>
                  <a:lnTo>
                    <a:pt x="20" y="505"/>
                  </a:lnTo>
                  <a:lnTo>
                    <a:pt x="17" y="505"/>
                  </a:lnTo>
                  <a:lnTo>
                    <a:pt x="13" y="502"/>
                  </a:lnTo>
                  <a:lnTo>
                    <a:pt x="13" y="499"/>
                  </a:lnTo>
                  <a:lnTo>
                    <a:pt x="13" y="497"/>
                  </a:lnTo>
                  <a:lnTo>
                    <a:pt x="12" y="496"/>
                  </a:lnTo>
                  <a:lnTo>
                    <a:pt x="10" y="489"/>
                  </a:lnTo>
                  <a:lnTo>
                    <a:pt x="8" y="486"/>
                  </a:lnTo>
                  <a:lnTo>
                    <a:pt x="5" y="481"/>
                  </a:lnTo>
                  <a:lnTo>
                    <a:pt x="3" y="476"/>
                  </a:lnTo>
                  <a:lnTo>
                    <a:pt x="2" y="471"/>
                  </a:lnTo>
                  <a:lnTo>
                    <a:pt x="0" y="466"/>
                  </a:lnTo>
                  <a:lnTo>
                    <a:pt x="0" y="462"/>
                  </a:lnTo>
                  <a:lnTo>
                    <a:pt x="2" y="455"/>
                  </a:lnTo>
                  <a:lnTo>
                    <a:pt x="7" y="450"/>
                  </a:lnTo>
                  <a:lnTo>
                    <a:pt x="12" y="449"/>
                  </a:lnTo>
                  <a:lnTo>
                    <a:pt x="18" y="450"/>
                  </a:lnTo>
                  <a:lnTo>
                    <a:pt x="25" y="454"/>
                  </a:lnTo>
                  <a:lnTo>
                    <a:pt x="31" y="462"/>
                  </a:lnTo>
                  <a:lnTo>
                    <a:pt x="35" y="475"/>
                  </a:lnTo>
                  <a:lnTo>
                    <a:pt x="41" y="478"/>
                  </a:lnTo>
                  <a:lnTo>
                    <a:pt x="48" y="478"/>
                  </a:lnTo>
                  <a:lnTo>
                    <a:pt x="50" y="478"/>
                  </a:lnTo>
                  <a:lnTo>
                    <a:pt x="53" y="473"/>
                  </a:lnTo>
                  <a:lnTo>
                    <a:pt x="53" y="478"/>
                  </a:lnTo>
                  <a:lnTo>
                    <a:pt x="56" y="478"/>
                  </a:lnTo>
                  <a:lnTo>
                    <a:pt x="58" y="475"/>
                  </a:lnTo>
                  <a:lnTo>
                    <a:pt x="61" y="473"/>
                  </a:lnTo>
                  <a:lnTo>
                    <a:pt x="65" y="473"/>
                  </a:lnTo>
                  <a:lnTo>
                    <a:pt x="69" y="471"/>
                  </a:lnTo>
                  <a:lnTo>
                    <a:pt x="86" y="471"/>
                  </a:lnTo>
                  <a:lnTo>
                    <a:pt x="96" y="471"/>
                  </a:lnTo>
                  <a:lnTo>
                    <a:pt x="101" y="476"/>
                  </a:lnTo>
                  <a:lnTo>
                    <a:pt x="103" y="478"/>
                  </a:lnTo>
                  <a:lnTo>
                    <a:pt x="104" y="479"/>
                  </a:lnTo>
                  <a:lnTo>
                    <a:pt x="112" y="479"/>
                  </a:lnTo>
                  <a:lnTo>
                    <a:pt x="117" y="476"/>
                  </a:lnTo>
                  <a:lnTo>
                    <a:pt x="121" y="476"/>
                  </a:lnTo>
                  <a:lnTo>
                    <a:pt x="124" y="478"/>
                  </a:lnTo>
                  <a:lnTo>
                    <a:pt x="124" y="476"/>
                  </a:lnTo>
                  <a:lnTo>
                    <a:pt x="129" y="475"/>
                  </a:lnTo>
                  <a:lnTo>
                    <a:pt x="131" y="476"/>
                  </a:lnTo>
                  <a:lnTo>
                    <a:pt x="132" y="471"/>
                  </a:lnTo>
                  <a:lnTo>
                    <a:pt x="137" y="475"/>
                  </a:lnTo>
                  <a:lnTo>
                    <a:pt x="144" y="475"/>
                  </a:lnTo>
                  <a:lnTo>
                    <a:pt x="147" y="473"/>
                  </a:lnTo>
                  <a:lnTo>
                    <a:pt x="147" y="478"/>
                  </a:lnTo>
                  <a:lnTo>
                    <a:pt x="151" y="476"/>
                  </a:lnTo>
                  <a:lnTo>
                    <a:pt x="151" y="475"/>
                  </a:lnTo>
                  <a:lnTo>
                    <a:pt x="152" y="471"/>
                  </a:lnTo>
                  <a:lnTo>
                    <a:pt x="156" y="468"/>
                  </a:lnTo>
                  <a:lnTo>
                    <a:pt x="154" y="466"/>
                  </a:lnTo>
                  <a:lnTo>
                    <a:pt x="157" y="465"/>
                  </a:lnTo>
                  <a:lnTo>
                    <a:pt x="156" y="463"/>
                  </a:lnTo>
                  <a:lnTo>
                    <a:pt x="160" y="462"/>
                  </a:lnTo>
                  <a:lnTo>
                    <a:pt x="162" y="458"/>
                  </a:lnTo>
                  <a:lnTo>
                    <a:pt x="164" y="457"/>
                  </a:lnTo>
                  <a:lnTo>
                    <a:pt x="165" y="454"/>
                  </a:lnTo>
                  <a:lnTo>
                    <a:pt x="167" y="450"/>
                  </a:lnTo>
                  <a:lnTo>
                    <a:pt x="172" y="450"/>
                  </a:lnTo>
                  <a:lnTo>
                    <a:pt x="180" y="449"/>
                  </a:lnTo>
                  <a:lnTo>
                    <a:pt x="180" y="445"/>
                  </a:lnTo>
                  <a:lnTo>
                    <a:pt x="184" y="450"/>
                  </a:lnTo>
                  <a:lnTo>
                    <a:pt x="185" y="444"/>
                  </a:lnTo>
                  <a:lnTo>
                    <a:pt x="189" y="445"/>
                  </a:lnTo>
                  <a:lnTo>
                    <a:pt x="192" y="442"/>
                  </a:lnTo>
                  <a:lnTo>
                    <a:pt x="194" y="444"/>
                  </a:lnTo>
                  <a:lnTo>
                    <a:pt x="199" y="444"/>
                  </a:lnTo>
                  <a:lnTo>
                    <a:pt x="205" y="437"/>
                  </a:lnTo>
                  <a:lnTo>
                    <a:pt x="205" y="436"/>
                  </a:lnTo>
                  <a:lnTo>
                    <a:pt x="200" y="437"/>
                  </a:lnTo>
                  <a:lnTo>
                    <a:pt x="199" y="432"/>
                  </a:lnTo>
                  <a:lnTo>
                    <a:pt x="203" y="426"/>
                  </a:lnTo>
                  <a:lnTo>
                    <a:pt x="208" y="423"/>
                  </a:lnTo>
                  <a:lnTo>
                    <a:pt x="212" y="420"/>
                  </a:lnTo>
                  <a:lnTo>
                    <a:pt x="212" y="416"/>
                  </a:lnTo>
                  <a:lnTo>
                    <a:pt x="213" y="415"/>
                  </a:lnTo>
                  <a:lnTo>
                    <a:pt x="225" y="416"/>
                  </a:lnTo>
                  <a:lnTo>
                    <a:pt x="223" y="413"/>
                  </a:lnTo>
                  <a:lnTo>
                    <a:pt x="223" y="408"/>
                  </a:lnTo>
                  <a:lnTo>
                    <a:pt x="227" y="407"/>
                  </a:lnTo>
                  <a:lnTo>
                    <a:pt x="232" y="410"/>
                  </a:lnTo>
                  <a:lnTo>
                    <a:pt x="233" y="415"/>
                  </a:lnTo>
                  <a:lnTo>
                    <a:pt x="242" y="415"/>
                  </a:lnTo>
                  <a:lnTo>
                    <a:pt x="250" y="418"/>
                  </a:lnTo>
                  <a:lnTo>
                    <a:pt x="255" y="418"/>
                  </a:lnTo>
                  <a:lnTo>
                    <a:pt x="256" y="416"/>
                  </a:lnTo>
                  <a:lnTo>
                    <a:pt x="261" y="415"/>
                  </a:lnTo>
                  <a:lnTo>
                    <a:pt x="265" y="411"/>
                  </a:lnTo>
                  <a:lnTo>
                    <a:pt x="271" y="413"/>
                  </a:lnTo>
                  <a:lnTo>
                    <a:pt x="276" y="413"/>
                  </a:lnTo>
                  <a:lnTo>
                    <a:pt x="278" y="410"/>
                  </a:lnTo>
                  <a:lnTo>
                    <a:pt x="278" y="407"/>
                  </a:lnTo>
                  <a:lnTo>
                    <a:pt x="280" y="405"/>
                  </a:lnTo>
                  <a:lnTo>
                    <a:pt x="281" y="398"/>
                  </a:lnTo>
                  <a:lnTo>
                    <a:pt x="285" y="397"/>
                  </a:lnTo>
                  <a:lnTo>
                    <a:pt x="283" y="394"/>
                  </a:lnTo>
                  <a:lnTo>
                    <a:pt x="286" y="387"/>
                  </a:lnTo>
                  <a:lnTo>
                    <a:pt x="294" y="377"/>
                  </a:lnTo>
                  <a:lnTo>
                    <a:pt x="294" y="369"/>
                  </a:lnTo>
                  <a:lnTo>
                    <a:pt x="294" y="365"/>
                  </a:lnTo>
                  <a:lnTo>
                    <a:pt x="294" y="361"/>
                  </a:lnTo>
                  <a:lnTo>
                    <a:pt x="291" y="360"/>
                  </a:lnTo>
                  <a:lnTo>
                    <a:pt x="291" y="352"/>
                  </a:lnTo>
                  <a:lnTo>
                    <a:pt x="289" y="348"/>
                  </a:lnTo>
                  <a:lnTo>
                    <a:pt x="291" y="343"/>
                  </a:lnTo>
                  <a:lnTo>
                    <a:pt x="291" y="340"/>
                  </a:lnTo>
                  <a:lnTo>
                    <a:pt x="286" y="337"/>
                  </a:lnTo>
                  <a:lnTo>
                    <a:pt x="289" y="335"/>
                  </a:lnTo>
                  <a:lnTo>
                    <a:pt x="288" y="331"/>
                  </a:lnTo>
                  <a:lnTo>
                    <a:pt x="283" y="327"/>
                  </a:lnTo>
                  <a:lnTo>
                    <a:pt x="283" y="321"/>
                  </a:lnTo>
                  <a:lnTo>
                    <a:pt x="283" y="318"/>
                  </a:lnTo>
                  <a:lnTo>
                    <a:pt x="281" y="311"/>
                  </a:lnTo>
                  <a:lnTo>
                    <a:pt x="281" y="303"/>
                  </a:lnTo>
                  <a:lnTo>
                    <a:pt x="283" y="297"/>
                  </a:lnTo>
                  <a:lnTo>
                    <a:pt x="285" y="292"/>
                  </a:lnTo>
                  <a:lnTo>
                    <a:pt x="286" y="285"/>
                  </a:lnTo>
                  <a:lnTo>
                    <a:pt x="285" y="282"/>
                  </a:lnTo>
                  <a:lnTo>
                    <a:pt x="286" y="276"/>
                  </a:lnTo>
                  <a:lnTo>
                    <a:pt x="288" y="271"/>
                  </a:lnTo>
                  <a:lnTo>
                    <a:pt x="293" y="269"/>
                  </a:lnTo>
                  <a:lnTo>
                    <a:pt x="299" y="269"/>
                  </a:lnTo>
                  <a:lnTo>
                    <a:pt x="304" y="264"/>
                  </a:lnTo>
                  <a:lnTo>
                    <a:pt x="308" y="264"/>
                  </a:lnTo>
                  <a:lnTo>
                    <a:pt x="311" y="264"/>
                  </a:lnTo>
                  <a:lnTo>
                    <a:pt x="313" y="261"/>
                  </a:lnTo>
                  <a:lnTo>
                    <a:pt x="314" y="256"/>
                  </a:lnTo>
                  <a:lnTo>
                    <a:pt x="313" y="253"/>
                  </a:lnTo>
                  <a:lnTo>
                    <a:pt x="311" y="250"/>
                  </a:lnTo>
                  <a:lnTo>
                    <a:pt x="319" y="246"/>
                  </a:lnTo>
                  <a:lnTo>
                    <a:pt x="321" y="243"/>
                  </a:lnTo>
                  <a:lnTo>
                    <a:pt x="323" y="240"/>
                  </a:lnTo>
                  <a:lnTo>
                    <a:pt x="321" y="233"/>
                  </a:lnTo>
                  <a:lnTo>
                    <a:pt x="321" y="229"/>
                  </a:lnTo>
                  <a:lnTo>
                    <a:pt x="326" y="219"/>
                  </a:lnTo>
                  <a:lnTo>
                    <a:pt x="331" y="214"/>
                  </a:lnTo>
                  <a:lnTo>
                    <a:pt x="334" y="212"/>
                  </a:lnTo>
                  <a:lnTo>
                    <a:pt x="336" y="211"/>
                  </a:lnTo>
                  <a:lnTo>
                    <a:pt x="337" y="208"/>
                  </a:lnTo>
                  <a:lnTo>
                    <a:pt x="337" y="204"/>
                  </a:lnTo>
                  <a:lnTo>
                    <a:pt x="339" y="198"/>
                  </a:lnTo>
                  <a:lnTo>
                    <a:pt x="341" y="193"/>
                  </a:lnTo>
                  <a:lnTo>
                    <a:pt x="344" y="187"/>
                  </a:lnTo>
                  <a:lnTo>
                    <a:pt x="344" y="180"/>
                  </a:lnTo>
                  <a:lnTo>
                    <a:pt x="342" y="174"/>
                  </a:lnTo>
                  <a:lnTo>
                    <a:pt x="342" y="169"/>
                  </a:lnTo>
                  <a:lnTo>
                    <a:pt x="337" y="165"/>
                  </a:lnTo>
                  <a:lnTo>
                    <a:pt x="337" y="157"/>
                  </a:lnTo>
                  <a:lnTo>
                    <a:pt x="337" y="149"/>
                  </a:lnTo>
                  <a:lnTo>
                    <a:pt x="336" y="143"/>
                  </a:lnTo>
                  <a:lnTo>
                    <a:pt x="337" y="135"/>
                  </a:lnTo>
                  <a:lnTo>
                    <a:pt x="346" y="128"/>
                  </a:lnTo>
                  <a:lnTo>
                    <a:pt x="352" y="128"/>
                  </a:lnTo>
                  <a:lnTo>
                    <a:pt x="357" y="127"/>
                  </a:lnTo>
                  <a:lnTo>
                    <a:pt x="364" y="119"/>
                  </a:lnTo>
                  <a:lnTo>
                    <a:pt x="367" y="110"/>
                  </a:lnTo>
                  <a:lnTo>
                    <a:pt x="372" y="106"/>
                  </a:lnTo>
                  <a:lnTo>
                    <a:pt x="379" y="106"/>
                  </a:lnTo>
                  <a:lnTo>
                    <a:pt x="385" y="107"/>
                  </a:lnTo>
                  <a:lnTo>
                    <a:pt x="390" y="110"/>
                  </a:lnTo>
                  <a:lnTo>
                    <a:pt x="400" y="114"/>
                  </a:lnTo>
                  <a:lnTo>
                    <a:pt x="407" y="119"/>
                  </a:lnTo>
                  <a:lnTo>
                    <a:pt x="415" y="119"/>
                  </a:lnTo>
                  <a:lnTo>
                    <a:pt x="422" y="119"/>
                  </a:lnTo>
                  <a:lnTo>
                    <a:pt x="427" y="117"/>
                  </a:lnTo>
                  <a:lnTo>
                    <a:pt x="430" y="115"/>
                  </a:lnTo>
                  <a:lnTo>
                    <a:pt x="435" y="114"/>
                  </a:lnTo>
                  <a:lnTo>
                    <a:pt x="437" y="112"/>
                  </a:lnTo>
                  <a:lnTo>
                    <a:pt x="438" y="107"/>
                  </a:lnTo>
                  <a:lnTo>
                    <a:pt x="435" y="102"/>
                  </a:lnTo>
                  <a:lnTo>
                    <a:pt x="435" y="98"/>
                  </a:lnTo>
                  <a:lnTo>
                    <a:pt x="438" y="91"/>
                  </a:lnTo>
                  <a:lnTo>
                    <a:pt x="435" y="86"/>
                  </a:lnTo>
                  <a:lnTo>
                    <a:pt x="430" y="81"/>
                  </a:lnTo>
                  <a:lnTo>
                    <a:pt x="428" y="78"/>
                  </a:lnTo>
                  <a:lnTo>
                    <a:pt x="425" y="72"/>
                  </a:lnTo>
                  <a:lnTo>
                    <a:pt x="428" y="64"/>
                  </a:lnTo>
                  <a:lnTo>
                    <a:pt x="432" y="52"/>
                  </a:lnTo>
                  <a:lnTo>
                    <a:pt x="442" y="46"/>
                  </a:lnTo>
                  <a:lnTo>
                    <a:pt x="452" y="44"/>
                  </a:lnTo>
                  <a:lnTo>
                    <a:pt x="458" y="44"/>
                  </a:lnTo>
                  <a:lnTo>
                    <a:pt x="468" y="39"/>
                  </a:lnTo>
                  <a:lnTo>
                    <a:pt x="476" y="36"/>
                  </a:lnTo>
                  <a:lnTo>
                    <a:pt x="486" y="31"/>
                  </a:lnTo>
                  <a:lnTo>
                    <a:pt x="500" y="28"/>
                  </a:lnTo>
                  <a:lnTo>
                    <a:pt x="506" y="31"/>
                  </a:lnTo>
                  <a:lnTo>
                    <a:pt x="513" y="31"/>
                  </a:lnTo>
                  <a:lnTo>
                    <a:pt x="516" y="30"/>
                  </a:lnTo>
                  <a:lnTo>
                    <a:pt x="521" y="26"/>
                  </a:lnTo>
                  <a:lnTo>
                    <a:pt x="524" y="15"/>
                  </a:lnTo>
                  <a:lnTo>
                    <a:pt x="528" y="12"/>
                  </a:lnTo>
                  <a:lnTo>
                    <a:pt x="529" y="10"/>
                  </a:lnTo>
                  <a:lnTo>
                    <a:pt x="533" y="9"/>
                  </a:lnTo>
                  <a:lnTo>
                    <a:pt x="536" y="5"/>
                  </a:lnTo>
                  <a:lnTo>
                    <a:pt x="543" y="4"/>
                  </a:lnTo>
                  <a:lnTo>
                    <a:pt x="547" y="0"/>
                  </a:lnTo>
                  <a:lnTo>
                    <a:pt x="551" y="4"/>
                  </a:lnTo>
                  <a:lnTo>
                    <a:pt x="552" y="10"/>
                  </a:lnTo>
                  <a:lnTo>
                    <a:pt x="556" y="17"/>
                  </a:lnTo>
                  <a:lnTo>
                    <a:pt x="559" y="20"/>
                  </a:lnTo>
                  <a:lnTo>
                    <a:pt x="566" y="25"/>
                  </a:lnTo>
                  <a:lnTo>
                    <a:pt x="567" y="26"/>
                  </a:lnTo>
                  <a:lnTo>
                    <a:pt x="574" y="33"/>
                  </a:lnTo>
                  <a:lnTo>
                    <a:pt x="576" y="41"/>
                  </a:lnTo>
                  <a:lnTo>
                    <a:pt x="577" y="46"/>
                  </a:lnTo>
                  <a:lnTo>
                    <a:pt x="579" y="49"/>
                  </a:lnTo>
                  <a:lnTo>
                    <a:pt x="589" y="54"/>
                  </a:lnTo>
                  <a:lnTo>
                    <a:pt x="590" y="54"/>
                  </a:lnTo>
                  <a:lnTo>
                    <a:pt x="607" y="55"/>
                  </a:lnTo>
                  <a:lnTo>
                    <a:pt x="609" y="55"/>
                  </a:lnTo>
                  <a:lnTo>
                    <a:pt x="624" y="57"/>
                  </a:lnTo>
                  <a:lnTo>
                    <a:pt x="625" y="59"/>
                  </a:lnTo>
                  <a:lnTo>
                    <a:pt x="629" y="60"/>
                  </a:lnTo>
                  <a:lnTo>
                    <a:pt x="642" y="65"/>
                  </a:lnTo>
                  <a:lnTo>
                    <a:pt x="643" y="67"/>
                  </a:lnTo>
                  <a:lnTo>
                    <a:pt x="645" y="70"/>
                  </a:lnTo>
                  <a:lnTo>
                    <a:pt x="647" y="81"/>
                  </a:lnTo>
                  <a:lnTo>
                    <a:pt x="645" y="88"/>
                  </a:lnTo>
                  <a:lnTo>
                    <a:pt x="643" y="94"/>
                  </a:lnTo>
                  <a:lnTo>
                    <a:pt x="645" y="96"/>
                  </a:lnTo>
                  <a:lnTo>
                    <a:pt x="648" y="104"/>
                  </a:lnTo>
                  <a:lnTo>
                    <a:pt x="650" y="106"/>
                  </a:lnTo>
                  <a:lnTo>
                    <a:pt x="655" y="109"/>
                  </a:lnTo>
                  <a:lnTo>
                    <a:pt x="657" y="112"/>
                  </a:lnTo>
                  <a:lnTo>
                    <a:pt x="658" y="114"/>
                  </a:lnTo>
                  <a:lnTo>
                    <a:pt x="663" y="125"/>
                  </a:lnTo>
                  <a:lnTo>
                    <a:pt x="665" y="127"/>
                  </a:lnTo>
                  <a:lnTo>
                    <a:pt x="670" y="133"/>
                  </a:lnTo>
                  <a:lnTo>
                    <a:pt x="675" y="143"/>
                  </a:lnTo>
                  <a:lnTo>
                    <a:pt x="676" y="146"/>
                  </a:lnTo>
                  <a:lnTo>
                    <a:pt x="683" y="156"/>
                  </a:lnTo>
                  <a:lnTo>
                    <a:pt x="685" y="157"/>
                  </a:lnTo>
                  <a:lnTo>
                    <a:pt x="686" y="159"/>
                  </a:lnTo>
                  <a:lnTo>
                    <a:pt x="695" y="167"/>
                  </a:lnTo>
                  <a:lnTo>
                    <a:pt x="705" y="174"/>
                  </a:lnTo>
                  <a:lnTo>
                    <a:pt x="706" y="175"/>
                  </a:lnTo>
                  <a:lnTo>
                    <a:pt x="708" y="177"/>
                  </a:lnTo>
                  <a:lnTo>
                    <a:pt x="715" y="183"/>
                  </a:lnTo>
                  <a:lnTo>
                    <a:pt x="715" y="185"/>
                  </a:lnTo>
                  <a:lnTo>
                    <a:pt x="721" y="185"/>
                  </a:lnTo>
                  <a:lnTo>
                    <a:pt x="724" y="183"/>
                  </a:lnTo>
                  <a:lnTo>
                    <a:pt x="733" y="187"/>
                  </a:lnTo>
                  <a:lnTo>
                    <a:pt x="734" y="188"/>
                  </a:lnTo>
                  <a:lnTo>
                    <a:pt x="736" y="190"/>
                  </a:lnTo>
                  <a:lnTo>
                    <a:pt x="738" y="191"/>
                  </a:lnTo>
                  <a:lnTo>
                    <a:pt x="739" y="193"/>
                  </a:lnTo>
                  <a:lnTo>
                    <a:pt x="749" y="196"/>
                  </a:lnTo>
                  <a:lnTo>
                    <a:pt x="756" y="201"/>
                  </a:lnTo>
                  <a:lnTo>
                    <a:pt x="767" y="199"/>
                  </a:lnTo>
                  <a:lnTo>
                    <a:pt x="769" y="201"/>
                  </a:lnTo>
                  <a:lnTo>
                    <a:pt x="772" y="203"/>
                  </a:lnTo>
                  <a:lnTo>
                    <a:pt x="771" y="204"/>
                  </a:lnTo>
                  <a:lnTo>
                    <a:pt x="771" y="211"/>
                  </a:lnTo>
                  <a:lnTo>
                    <a:pt x="772" y="217"/>
                  </a:lnTo>
                  <a:lnTo>
                    <a:pt x="774" y="217"/>
                  </a:lnTo>
                  <a:lnTo>
                    <a:pt x="782" y="211"/>
                  </a:lnTo>
                  <a:lnTo>
                    <a:pt x="784" y="209"/>
                  </a:lnTo>
                  <a:lnTo>
                    <a:pt x="791" y="208"/>
                  </a:lnTo>
                  <a:lnTo>
                    <a:pt x="792" y="208"/>
                  </a:lnTo>
                  <a:lnTo>
                    <a:pt x="799" y="204"/>
                  </a:lnTo>
                  <a:lnTo>
                    <a:pt x="801" y="204"/>
                  </a:lnTo>
                  <a:lnTo>
                    <a:pt x="809" y="201"/>
                  </a:lnTo>
                  <a:lnTo>
                    <a:pt x="810" y="198"/>
                  </a:lnTo>
                  <a:lnTo>
                    <a:pt x="814" y="193"/>
                  </a:lnTo>
                  <a:lnTo>
                    <a:pt x="817" y="191"/>
                  </a:lnTo>
                  <a:lnTo>
                    <a:pt x="819" y="193"/>
                  </a:lnTo>
                  <a:lnTo>
                    <a:pt x="819" y="198"/>
                  </a:lnTo>
                  <a:lnTo>
                    <a:pt x="817" y="199"/>
                  </a:lnTo>
                  <a:lnTo>
                    <a:pt x="814" y="209"/>
                  </a:lnTo>
                  <a:lnTo>
                    <a:pt x="814" y="211"/>
                  </a:lnTo>
                  <a:lnTo>
                    <a:pt x="815" y="214"/>
                  </a:lnTo>
                  <a:lnTo>
                    <a:pt x="815" y="219"/>
                  </a:lnTo>
                  <a:lnTo>
                    <a:pt x="820" y="225"/>
                  </a:lnTo>
                  <a:lnTo>
                    <a:pt x="827" y="229"/>
                  </a:lnTo>
                  <a:lnTo>
                    <a:pt x="829" y="229"/>
                  </a:lnTo>
                  <a:lnTo>
                    <a:pt x="832" y="230"/>
                  </a:lnTo>
                  <a:lnTo>
                    <a:pt x="835" y="233"/>
                  </a:lnTo>
                  <a:lnTo>
                    <a:pt x="835" y="235"/>
                  </a:lnTo>
                  <a:lnTo>
                    <a:pt x="837" y="238"/>
                  </a:lnTo>
                  <a:lnTo>
                    <a:pt x="840" y="243"/>
                  </a:lnTo>
                  <a:lnTo>
                    <a:pt x="845" y="245"/>
                  </a:lnTo>
                  <a:lnTo>
                    <a:pt x="847" y="246"/>
                  </a:lnTo>
                  <a:lnTo>
                    <a:pt x="850" y="250"/>
                  </a:lnTo>
                  <a:lnTo>
                    <a:pt x="855" y="245"/>
                  </a:lnTo>
                  <a:lnTo>
                    <a:pt x="857" y="245"/>
                  </a:lnTo>
                  <a:lnTo>
                    <a:pt x="863" y="246"/>
                  </a:lnTo>
                  <a:lnTo>
                    <a:pt x="865" y="248"/>
                  </a:lnTo>
                  <a:lnTo>
                    <a:pt x="873" y="246"/>
                  </a:lnTo>
                  <a:lnTo>
                    <a:pt x="875" y="245"/>
                  </a:lnTo>
                  <a:lnTo>
                    <a:pt x="882" y="242"/>
                  </a:lnTo>
                  <a:lnTo>
                    <a:pt x="887" y="238"/>
                  </a:lnTo>
                  <a:lnTo>
                    <a:pt x="890" y="233"/>
                  </a:lnTo>
                  <a:lnTo>
                    <a:pt x="893" y="233"/>
                  </a:lnTo>
                  <a:lnTo>
                    <a:pt x="895" y="229"/>
                  </a:lnTo>
                  <a:lnTo>
                    <a:pt x="896" y="227"/>
                  </a:lnTo>
                  <a:lnTo>
                    <a:pt x="895" y="225"/>
                  </a:lnTo>
                  <a:lnTo>
                    <a:pt x="893" y="224"/>
                  </a:lnTo>
                  <a:lnTo>
                    <a:pt x="893" y="220"/>
                  </a:lnTo>
                  <a:lnTo>
                    <a:pt x="895" y="219"/>
                  </a:lnTo>
                  <a:lnTo>
                    <a:pt x="900" y="216"/>
                  </a:lnTo>
                  <a:lnTo>
                    <a:pt x="901" y="212"/>
                  </a:lnTo>
                  <a:lnTo>
                    <a:pt x="903" y="209"/>
                  </a:lnTo>
                  <a:lnTo>
                    <a:pt x="906" y="208"/>
                  </a:lnTo>
                  <a:lnTo>
                    <a:pt x="915" y="209"/>
                  </a:lnTo>
                  <a:lnTo>
                    <a:pt x="921" y="212"/>
                  </a:lnTo>
                  <a:lnTo>
                    <a:pt x="931" y="21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40" name="Freeform 341"/>
            <p:cNvSpPr>
              <a:spLocks/>
            </p:cNvSpPr>
            <p:nvPr/>
          </p:nvSpPr>
          <p:spPr bwMode="auto">
            <a:xfrm>
              <a:off x="2114550" y="3723483"/>
              <a:ext cx="187325" cy="501650"/>
            </a:xfrm>
            <a:custGeom>
              <a:avLst/>
              <a:gdLst>
                <a:gd name="T0" fmla="*/ 5 w 235"/>
                <a:gd name="T1" fmla="*/ 5 h 633"/>
                <a:gd name="T2" fmla="*/ 12 w 235"/>
                <a:gd name="T3" fmla="*/ 21 h 633"/>
                <a:gd name="T4" fmla="*/ 22 w 235"/>
                <a:gd name="T5" fmla="*/ 34 h 633"/>
                <a:gd name="T6" fmla="*/ 32 w 235"/>
                <a:gd name="T7" fmla="*/ 29 h 633"/>
                <a:gd name="T8" fmla="*/ 43 w 235"/>
                <a:gd name="T9" fmla="*/ 28 h 633"/>
                <a:gd name="T10" fmla="*/ 56 w 235"/>
                <a:gd name="T11" fmla="*/ 24 h 633"/>
                <a:gd name="T12" fmla="*/ 68 w 235"/>
                <a:gd name="T13" fmla="*/ 36 h 633"/>
                <a:gd name="T14" fmla="*/ 71 w 235"/>
                <a:gd name="T15" fmla="*/ 60 h 633"/>
                <a:gd name="T16" fmla="*/ 75 w 235"/>
                <a:gd name="T17" fmla="*/ 87 h 633"/>
                <a:gd name="T18" fmla="*/ 80 w 235"/>
                <a:gd name="T19" fmla="*/ 118 h 633"/>
                <a:gd name="T20" fmla="*/ 98 w 235"/>
                <a:gd name="T21" fmla="*/ 129 h 633"/>
                <a:gd name="T22" fmla="*/ 114 w 235"/>
                <a:gd name="T23" fmla="*/ 142 h 633"/>
                <a:gd name="T24" fmla="*/ 128 w 235"/>
                <a:gd name="T25" fmla="*/ 154 h 633"/>
                <a:gd name="T26" fmla="*/ 156 w 235"/>
                <a:gd name="T27" fmla="*/ 149 h 633"/>
                <a:gd name="T28" fmla="*/ 174 w 235"/>
                <a:gd name="T29" fmla="*/ 142 h 633"/>
                <a:gd name="T30" fmla="*/ 189 w 235"/>
                <a:gd name="T31" fmla="*/ 146 h 633"/>
                <a:gd name="T32" fmla="*/ 185 w 235"/>
                <a:gd name="T33" fmla="*/ 155 h 633"/>
                <a:gd name="T34" fmla="*/ 205 w 235"/>
                <a:gd name="T35" fmla="*/ 147 h 633"/>
                <a:gd name="T36" fmla="*/ 222 w 235"/>
                <a:gd name="T37" fmla="*/ 149 h 633"/>
                <a:gd name="T38" fmla="*/ 228 w 235"/>
                <a:gd name="T39" fmla="*/ 162 h 633"/>
                <a:gd name="T40" fmla="*/ 212 w 235"/>
                <a:gd name="T41" fmla="*/ 220 h 633"/>
                <a:gd name="T42" fmla="*/ 207 w 235"/>
                <a:gd name="T43" fmla="*/ 238 h 633"/>
                <a:gd name="T44" fmla="*/ 184 w 235"/>
                <a:gd name="T45" fmla="*/ 283 h 633"/>
                <a:gd name="T46" fmla="*/ 174 w 235"/>
                <a:gd name="T47" fmla="*/ 299 h 633"/>
                <a:gd name="T48" fmla="*/ 167 w 235"/>
                <a:gd name="T49" fmla="*/ 330 h 633"/>
                <a:gd name="T50" fmla="*/ 157 w 235"/>
                <a:gd name="T51" fmla="*/ 353 h 633"/>
                <a:gd name="T52" fmla="*/ 162 w 235"/>
                <a:gd name="T53" fmla="*/ 377 h 633"/>
                <a:gd name="T54" fmla="*/ 174 w 235"/>
                <a:gd name="T55" fmla="*/ 400 h 633"/>
                <a:gd name="T56" fmla="*/ 190 w 235"/>
                <a:gd name="T57" fmla="*/ 414 h 633"/>
                <a:gd name="T58" fmla="*/ 204 w 235"/>
                <a:gd name="T59" fmla="*/ 422 h 633"/>
                <a:gd name="T60" fmla="*/ 199 w 235"/>
                <a:gd name="T61" fmla="*/ 445 h 633"/>
                <a:gd name="T62" fmla="*/ 202 w 235"/>
                <a:gd name="T63" fmla="*/ 464 h 633"/>
                <a:gd name="T64" fmla="*/ 209 w 235"/>
                <a:gd name="T65" fmla="*/ 481 h 633"/>
                <a:gd name="T66" fmla="*/ 200 w 235"/>
                <a:gd name="T67" fmla="*/ 508 h 633"/>
                <a:gd name="T68" fmla="*/ 220 w 235"/>
                <a:gd name="T69" fmla="*/ 524 h 633"/>
                <a:gd name="T70" fmla="*/ 233 w 235"/>
                <a:gd name="T71" fmla="*/ 540 h 633"/>
                <a:gd name="T72" fmla="*/ 223 w 235"/>
                <a:gd name="T73" fmla="*/ 549 h 633"/>
                <a:gd name="T74" fmla="*/ 228 w 235"/>
                <a:gd name="T75" fmla="*/ 563 h 633"/>
                <a:gd name="T76" fmla="*/ 207 w 235"/>
                <a:gd name="T77" fmla="*/ 576 h 633"/>
                <a:gd name="T78" fmla="*/ 210 w 235"/>
                <a:gd name="T79" fmla="*/ 592 h 633"/>
                <a:gd name="T80" fmla="*/ 207 w 235"/>
                <a:gd name="T81" fmla="*/ 610 h 633"/>
                <a:gd name="T82" fmla="*/ 190 w 235"/>
                <a:gd name="T83" fmla="*/ 617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5" h="633">
                  <a:moveTo>
                    <a:pt x="0" y="0"/>
                  </a:moveTo>
                  <a:lnTo>
                    <a:pt x="3" y="5"/>
                  </a:lnTo>
                  <a:lnTo>
                    <a:pt x="5" y="5"/>
                  </a:lnTo>
                  <a:lnTo>
                    <a:pt x="10" y="13"/>
                  </a:lnTo>
                  <a:lnTo>
                    <a:pt x="12" y="15"/>
                  </a:lnTo>
                  <a:lnTo>
                    <a:pt x="12" y="21"/>
                  </a:lnTo>
                  <a:lnTo>
                    <a:pt x="13" y="23"/>
                  </a:lnTo>
                  <a:lnTo>
                    <a:pt x="17" y="29"/>
                  </a:lnTo>
                  <a:lnTo>
                    <a:pt x="22" y="34"/>
                  </a:lnTo>
                  <a:lnTo>
                    <a:pt x="28" y="31"/>
                  </a:lnTo>
                  <a:lnTo>
                    <a:pt x="30" y="31"/>
                  </a:lnTo>
                  <a:lnTo>
                    <a:pt x="32" y="29"/>
                  </a:lnTo>
                  <a:lnTo>
                    <a:pt x="37" y="29"/>
                  </a:lnTo>
                  <a:lnTo>
                    <a:pt x="42" y="28"/>
                  </a:lnTo>
                  <a:lnTo>
                    <a:pt x="43" y="28"/>
                  </a:lnTo>
                  <a:lnTo>
                    <a:pt x="50" y="24"/>
                  </a:lnTo>
                  <a:lnTo>
                    <a:pt x="55" y="24"/>
                  </a:lnTo>
                  <a:lnTo>
                    <a:pt x="56" y="24"/>
                  </a:lnTo>
                  <a:lnTo>
                    <a:pt x="63" y="31"/>
                  </a:lnTo>
                  <a:lnTo>
                    <a:pt x="66" y="32"/>
                  </a:lnTo>
                  <a:lnTo>
                    <a:pt x="68" y="36"/>
                  </a:lnTo>
                  <a:lnTo>
                    <a:pt x="71" y="40"/>
                  </a:lnTo>
                  <a:lnTo>
                    <a:pt x="71" y="49"/>
                  </a:lnTo>
                  <a:lnTo>
                    <a:pt x="71" y="60"/>
                  </a:lnTo>
                  <a:lnTo>
                    <a:pt x="71" y="73"/>
                  </a:lnTo>
                  <a:lnTo>
                    <a:pt x="73" y="79"/>
                  </a:lnTo>
                  <a:lnTo>
                    <a:pt x="75" y="87"/>
                  </a:lnTo>
                  <a:lnTo>
                    <a:pt x="75" y="99"/>
                  </a:lnTo>
                  <a:lnTo>
                    <a:pt x="76" y="112"/>
                  </a:lnTo>
                  <a:lnTo>
                    <a:pt x="80" y="118"/>
                  </a:lnTo>
                  <a:lnTo>
                    <a:pt x="83" y="123"/>
                  </a:lnTo>
                  <a:lnTo>
                    <a:pt x="91" y="126"/>
                  </a:lnTo>
                  <a:lnTo>
                    <a:pt x="98" y="129"/>
                  </a:lnTo>
                  <a:lnTo>
                    <a:pt x="106" y="133"/>
                  </a:lnTo>
                  <a:lnTo>
                    <a:pt x="111" y="138"/>
                  </a:lnTo>
                  <a:lnTo>
                    <a:pt x="114" y="142"/>
                  </a:lnTo>
                  <a:lnTo>
                    <a:pt x="116" y="149"/>
                  </a:lnTo>
                  <a:lnTo>
                    <a:pt x="119" y="154"/>
                  </a:lnTo>
                  <a:lnTo>
                    <a:pt x="128" y="154"/>
                  </a:lnTo>
                  <a:lnTo>
                    <a:pt x="137" y="154"/>
                  </a:lnTo>
                  <a:lnTo>
                    <a:pt x="147" y="152"/>
                  </a:lnTo>
                  <a:lnTo>
                    <a:pt x="156" y="149"/>
                  </a:lnTo>
                  <a:lnTo>
                    <a:pt x="162" y="149"/>
                  </a:lnTo>
                  <a:lnTo>
                    <a:pt x="167" y="147"/>
                  </a:lnTo>
                  <a:lnTo>
                    <a:pt x="174" y="142"/>
                  </a:lnTo>
                  <a:lnTo>
                    <a:pt x="179" y="141"/>
                  </a:lnTo>
                  <a:lnTo>
                    <a:pt x="185" y="144"/>
                  </a:lnTo>
                  <a:lnTo>
                    <a:pt x="189" y="146"/>
                  </a:lnTo>
                  <a:lnTo>
                    <a:pt x="187" y="147"/>
                  </a:lnTo>
                  <a:lnTo>
                    <a:pt x="182" y="154"/>
                  </a:lnTo>
                  <a:lnTo>
                    <a:pt x="185" y="155"/>
                  </a:lnTo>
                  <a:lnTo>
                    <a:pt x="194" y="155"/>
                  </a:lnTo>
                  <a:lnTo>
                    <a:pt x="200" y="147"/>
                  </a:lnTo>
                  <a:lnTo>
                    <a:pt x="205" y="147"/>
                  </a:lnTo>
                  <a:lnTo>
                    <a:pt x="212" y="144"/>
                  </a:lnTo>
                  <a:lnTo>
                    <a:pt x="215" y="142"/>
                  </a:lnTo>
                  <a:lnTo>
                    <a:pt x="222" y="149"/>
                  </a:lnTo>
                  <a:lnTo>
                    <a:pt x="228" y="152"/>
                  </a:lnTo>
                  <a:lnTo>
                    <a:pt x="232" y="151"/>
                  </a:lnTo>
                  <a:lnTo>
                    <a:pt x="228" y="162"/>
                  </a:lnTo>
                  <a:lnTo>
                    <a:pt x="220" y="176"/>
                  </a:lnTo>
                  <a:lnTo>
                    <a:pt x="215" y="197"/>
                  </a:lnTo>
                  <a:lnTo>
                    <a:pt x="212" y="220"/>
                  </a:lnTo>
                  <a:lnTo>
                    <a:pt x="212" y="222"/>
                  </a:lnTo>
                  <a:lnTo>
                    <a:pt x="212" y="228"/>
                  </a:lnTo>
                  <a:lnTo>
                    <a:pt x="207" y="238"/>
                  </a:lnTo>
                  <a:lnTo>
                    <a:pt x="202" y="244"/>
                  </a:lnTo>
                  <a:lnTo>
                    <a:pt x="194" y="264"/>
                  </a:lnTo>
                  <a:lnTo>
                    <a:pt x="184" y="283"/>
                  </a:lnTo>
                  <a:lnTo>
                    <a:pt x="180" y="288"/>
                  </a:lnTo>
                  <a:lnTo>
                    <a:pt x="175" y="295"/>
                  </a:lnTo>
                  <a:lnTo>
                    <a:pt x="174" y="299"/>
                  </a:lnTo>
                  <a:lnTo>
                    <a:pt x="169" y="312"/>
                  </a:lnTo>
                  <a:lnTo>
                    <a:pt x="167" y="325"/>
                  </a:lnTo>
                  <a:lnTo>
                    <a:pt x="167" y="330"/>
                  </a:lnTo>
                  <a:lnTo>
                    <a:pt x="164" y="340"/>
                  </a:lnTo>
                  <a:lnTo>
                    <a:pt x="161" y="346"/>
                  </a:lnTo>
                  <a:lnTo>
                    <a:pt x="157" y="353"/>
                  </a:lnTo>
                  <a:lnTo>
                    <a:pt x="156" y="367"/>
                  </a:lnTo>
                  <a:lnTo>
                    <a:pt x="159" y="374"/>
                  </a:lnTo>
                  <a:lnTo>
                    <a:pt x="162" y="377"/>
                  </a:lnTo>
                  <a:lnTo>
                    <a:pt x="166" y="384"/>
                  </a:lnTo>
                  <a:lnTo>
                    <a:pt x="171" y="393"/>
                  </a:lnTo>
                  <a:lnTo>
                    <a:pt x="174" y="400"/>
                  </a:lnTo>
                  <a:lnTo>
                    <a:pt x="175" y="403"/>
                  </a:lnTo>
                  <a:lnTo>
                    <a:pt x="180" y="413"/>
                  </a:lnTo>
                  <a:lnTo>
                    <a:pt x="190" y="414"/>
                  </a:lnTo>
                  <a:lnTo>
                    <a:pt x="195" y="414"/>
                  </a:lnTo>
                  <a:lnTo>
                    <a:pt x="202" y="416"/>
                  </a:lnTo>
                  <a:lnTo>
                    <a:pt x="204" y="422"/>
                  </a:lnTo>
                  <a:lnTo>
                    <a:pt x="200" y="427"/>
                  </a:lnTo>
                  <a:lnTo>
                    <a:pt x="195" y="434"/>
                  </a:lnTo>
                  <a:lnTo>
                    <a:pt x="199" y="445"/>
                  </a:lnTo>
                  <a:lnTo>
                    <a:pt x="197" y="450"/>
                  </a:lnTo>
                  <a:lnTo>
                    <a:pt x="195" y="458"/>
                  </a:lnTo>
                  <a:lnTo>
                    <a:pt x="202" y="464"/>
                  </a:lnTo>
                  <a:lnTo>
                    <a:pt x="210" y="473"/>
                  </a:lnTo>
                  <a:lnTo>
                    <a:pt x="210" y="477"/>
                  </a:lnTo>
                  <a:lnTo>
                    <a:pt x="209" y="481"/>
                  </a:lnTo>
                  <a:lnTo>
                    <a:pt x="207" y="489"/>
                  </a:lnTo>
                  <a:lnTo>
                    <a:pt x="199" y="503"/>
                  </a:lnTo>
                  <a:lnTo>
                    <a:pt x="200" y="508"/>
                  </a:lnTo>
                  <a:lnTo>
                    <a:pt x="205" y="518"/>
                  </a:lnTo>
                  <a:lnTo>
                    <a:pt x="210" y="523"/>
                  </a:lnTo>
                  <a:lnTo>
                    <a:pt x="220" y="524"/>
                  </a:lnTo>
                  <a:lnTo>
                    <a:pt x="230" y="529"/>
                  </a:lnTo>
                  <a:lnTo>
                    <a:pt x="235" y="537"/>
                  </a:lnTo>
                  <a:lnTo>
                    <a:pt x="233" y="540"/>
                  </a:lnTo>
                  <a:lnTo>
                    <a:pt x="230" y="544"/>
                  </a:lnTo>
                  <a:lnTo>
                    <a:pt x="228" y="545"/>
                  </a:lnTo>
                  <a:lnTo>
                    <a:pt x="223" y="549"/>
                  </a:lnTo>
                  <a:lnTo>
                    <a:pt x="225" y="552"/>
                  </a:lnTo>
                  <a:lnTo>
                    <a:pt x="227" y="558"/>
                  </a:lnTo>
                  <a:lnTo>
                    <a:pt x="228" y="563"/>
                  </a:lnTo>
                  <a:lnTo>
                    <a:pt x="217" y="568"/>
                  </a:lnTo>
                  <a:lnTo>
                    <a:pt x="210" y="573"/>
                  </a:lnTo>
                  <a:lnTo>
                    <a:pt x="207" y="576"/>
                  </a:lnTo>
                  <a:lnTo>
                    <a:pt x="205" y="579"/>
                  </a:lnTo>
                  <a:lnTo>
                    <a:pt x="205" y="586"/>
                  </a:lnTo>
                  <a:lnTo>
                    <a:pt x="210" y="592"/>
                  </a:lnTo>
                  <a:lnTo>
                    <a:pt x="214" y="600"/>
                  </a:lnTo>
                  <a:lnTo>
                    <a:pt x="214" y="608"/>
                  </a:lnTo>
                  <a:lnTo>
                    <a:pt x="207" y="610"/>
                  </a:lnTo>
                  <a:lnTo>
                    <a:pt x="200" y="612"/>
                  </a:lnTo>
                  <a:lnTo>
                    <a:pt x="197" y="613"/>
                  </a:lnTo>
                  <a:lnTo>
                    <a:pt x="190" y="617"/>
                  </a:lnTo>
                  <a:lnTo>
                    <a:pt x="184" y="626"/>
                  </a:lnTo>
                  <a:lnTo>
                    <a:pt x="175" y="6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41" name="Freeform 342"/>
            <p:cNvSpPr>
              <a:spLocks/>
            </p:cNvSpPr>
            <p:nvPr/>
          </p:nvSpPr>
          <p:spPr bwMode="auto">
            <a:xfrm>
              <a:off x="1376363" y="4531520"/>
              <a:ext cx="966788" cy="733425"/>
            </a:xfrm>
            <a:custGeom>
              <a:avLst/>
              <a:gdLst>
                <a:gd name="T0" fmla="*/ 1217 w 1219"/>
                <a:gd name="T1" fmla="*/ 439 h 924"/>
                <a:gd name="T2" fmla="*/ 1188 w 1219"/>
                <a:gd name="T3" fmla="*/ 452 h 924"/>
                <a:gd name="T4" fmla="*/ 1204 w 1219"/>
                <a:gd name="T5" fmla="*/ 499 h 924"/>
                <a:gd name="T6" fmla="*/ 1171 w 1219"/>
                <a:gd name="T7" fmla="*/ 552 h 924"/>
                <a:gd name="T8" fmla="*/ 1149 w 1219"/>
                <a:gd name="T9" fmla="*/ 544 h 924"/>
                <a:gd name="T10" fmla="*/ 1105 w 1219"/>
                <a:gd name="T11" fmla="*/ 528 h 924"/>
                <a:gd name="T12" fmla="*/ 1054 w 1219"/>
                <a:gd name="T13" fmla="*/ 525 h 924"/>
                <a:gd name="T14" fmla="*/ 999 w 1219"/>
                <a:gd name="T15" fmla="*/ 536 h 924"/>
                <a:gd name="T16" fmla="*/ 956 w 1219"/>
                <a:gd name="T17" fmla="*/ 523 h 924"/>
                <a:gd name="T18" fmla="*/ 878 w 1219"/>
                <a:gd name="T19" fmla="*/ 512 h 924"/>
                <a:gd name="T20" fmla="*/ 801 w 1219"/>
                <a:gd name="T21" fmla="*/ 564 h 924"/>
                <a:gd name="T22" fmla="*/ 817 w 1219"/>
                <a:gd name="T23" fmla="*/ 630 h 924"/>
                <a:gd name="T24" fmla="*/ 867 w 1219"/>
                <a:gd name="T25" fmla="*/ 717 h 924"/>
                <a:gd name="T26" fmla="*/ 893 w 1219"/>
                <a:gd name="T27" fmla="*/ 767 h 924"/>
                <a:gd name="T28" fmla="*/ 853 w 1219"/>
                <a:gd name="T29" fmla="*/ 813 h 924"/>
                <a:gd name="T30" fmla="*/ 797 w 1219"/>
                <a:gd name="T31" fmla="*/ 886 h 924"/>
                <a:gd name="T32" fmla="*/ 711 w 1219"/>
                <a:gd name="T33" fmla="*/ 871 h 924"/>
                <a:gd name="T34" fmla="*/ 675 w 1219"/>
                <a:gd name="T35" fmla="*/ 916 h 924"/>
                <a:gd name="T36" fmla="*/ 605 w 1219"/>
                <a:gd name="T37" fmla="*/ 892 h 924"/>
                <a:gd name="T38" fmla="*/ 534 w 1219"/>
                <a:gd name="T39" fmla="*/ 869 h 924"/>
                <a:gd name="T40" fmla="*/ 490 w 1219"/>
                <a:gd name="T41" fmla="*/ 865 h 924"/>
                <a:gd name="T42" fmla="*/ 440 w 1219"/>
                <a:gd name="T43" fmla="*/ 805 h 924"/>
                <a:gd name="T44" fmla="*/ 399 w 1219"/>
                <a:gd name="T45" fmla="*/ 784 h 924"/>
                <a:gd name="T46" fmla="*/ 357 w 1219"/>
                <a:gd name="T47" fmla="*/ 777 h 924"/>
                <a:gd name="T48" fmla="*/ 339 w 1219"/>
                <a:gd name="T49" fmla="*/ 845 h 924"/>
                <a:gd name="T50" fmla="*/ 275 w 1219"/>
                <a:gd name="T51" fmla="*/ 850 h 924"/>
                <a:gd name="T52" fmla="*/ 190 w 1219"/>
                <a:gd name="T53" fmla="*/ 829 h 924"/>
                <a:gd name="T54" fmla="*/ 136 w 1219"/>
                <a:gd name="T55" fmla="*/ 834 h 924"/>
                <a:gd name="T56" fmla="*/ 51 w 1219"/>
                <a:gd name="T57" fmla="*/ 803 h 924"/>
                <a:gd name="T58" fmla="*/ 15 w 1219"/>
                <a:gd name="T59" fmla="*/ 733 h 924"/>
                <a:gd name="T60" fmla="*/ 2 w 1219"/>
                <a:gd name="T61" fmla="*/ 657 h 924"/>
                <a:gd name="T62" fmla="*/ 28 w 1219"/>
                <a:gd name="T63" fmla="*/ 614 h 924"/>
                <a:gd name="T64" fmla="*/ 50 w 1219"/>
                <a:gd name="T65" fmla="*/ 547 h 924"/>
                <a:gd name="T66" fmla="*/ 65 w 1219"/>
                <a:gd name="T67" fmla="*/ 478 h 924"/>
                <a:gd name="T68" fmla="*/ 89 w 1219"/>
                <a:gd name="T69" fmla="*/ 418 h 924"/>
                <a:gd name="T70" fmla="*/ 84 w 1219"/>
                <a:gd name="T71" fmla="*/ 352 h 924"/>
                <a:gd name="T72" fmla="*/ 91 w 1219"/>
                <a:gd name="T73" fmla="*/ 297 h 924"/>
                <a:gd name="T74" fmla="*/ 81 w 1219"/>
                <a:gd name="T75" fmla="*/ 237 h 924"/>
                <a:gd name="T76" fmla="*/ 122 w 1219"/>
                <a:gd name="T77" fmla="*/ 195 h 924"/>
                <a:gd name="T78" fmla="*/ 137 w 1219"/>
                <a:gd name="T79" fmla="*/ 123 h 924"/>
                <a:gd name="T80" fmla="*/ 160 w 1219"/>
                <a:gd name="T81" fmla="*/ 44 h 924"/>
                <a:gd name="T82" fmla="*/ 218 w 1219"/>
                <a:gd name="T83" fmla="*/ 2 h 924"/>
                <a:gd name="T84" fmla="*/ 265 w 1219"/>
                <a:gd name="T85" fmla="*/ 41 h 924"/>
                <a:gd name="T86" fmla="*/ 326 w 1219"/>
                <a:gd name="T87" fmla="*/ 85 h 924"/>
                <a:gd name="T88" fmla="*/ 394 w 1219"/>
                <a:gd name="T89" fmla="*/ 111 h 924"/>
                <a:gd name="T90" fmla="*/ 425 w 1219"/>
                <a:gd name="T91" fmla="*/ 169 h 924"/>
                <a:gd name="T92" fmla="*/ 485 w 1219"/>
                <a:gd name="T93" fmla="*/ 198 h 924"/>
                <a:gd name="T94" fmla="*/ 541 w 1219"/>
                <a:gd name="T95" fmla="*/ 238 h 924"/>
                <a:gd name="T96" fmla="*/ 597 w 1219"/>
                <a:gd name="T97" fmla="*/ 229 h 924"/>
                <a:gd name="T98" fmla="*/ 643 w 1219"/>
                <a:gd name="T99" fmla="*/ 191 h 924"/>
                <a:gd name="T100" fmla="*/ 711 w 1219"/>
                <a:gd name="T101" fmla="*/ 151 h 924"/>
                <a:gd name="T102" fmla="*/ 771 w 1219"/>
                <a:gd name="T103" fmla="*/ 112 h 924"/>
                <a:gd name="T104" fmla="*/ 822 w 1219"/>
                <a:gd name="T105" fmla="*/ 112 h 924"/>
                <a:gd name="T106" fmla="*/ 906 w 1219"/>
                <a:gd name="T107" fmla="*/ 169 h 924"/>
                <a:gd name="T108" fmla="*/ 958 w 1219"/>
                <a:gd name="T109" fmla="*/ 175 h 924"/>
                <a:gd name="T110" fmla="*/ 1019 w 1219"/>
                <a:gd name="T111" fmla="*/ 127 h 924"/>
                <a:gd name="T112" fmla="*/ 1042 w 1219"/>
                <a:gd name="T113" fmla="*/ 216 h 924"/>
                <a:gd name="T114" fmla="*/ 1047 w 1219"/>
                <a:gd name="T115" fmla="*/ 311 h 924"/>
                <a:gd name="T116" fmla="*/ 1110 w 1219"/>
                <a:gd name="T117" fmla="*/ 331 h 924"/>
                <a:gd name="T118" fmla="*/ 1135 w 1219"/>
                <a:gd name="T119" fmla="*/ 331 h 924"/>
                <a:gd name="T120" fmla="*/ 1169 w 1219"/>
                <a:gd name="T121" fmla="*/ 382 h 924"/>
                <a:gd name="T122" fmla="*/ 1214 w 1219"/>
                <a:gd name="T123" fmla="*/ 400 h 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19" h="924">
                  <a:moveTo>
                    <a:pt x="1214" y="400"/>
                  </a:moveTo>
                  <a:lnTo>
                    <a:pt x="1204" y="405"/>
                  </a:lnTo>
                  <a:lnTo>
                    <a:pt x="1201" y="407"/>
                  </a:lnTo>
                  <a:lnTo>
                    <a:pt x="1201" y="411"/>
                  </a:lnTo>
                  <a:lnTo>
                    <a:pt x="1201" y="416"/>
                  </a:lnTo>
                  <a:lnTo>
                    <a:pt x="1202" y="421"/>
                  </a:lnTo>
                  <a:lnTo>
                    <a:pt x="1202" y="423"/>
                  </a:lnTo>
                  <a:lnTo>
                    <a:pt x="1204" y="426"/>
                  </a:lnTo>
                  <a:lnTo>
                    <a:pt x="1206" y="428"/>
                  </a:lnTo>
                  <a:lnTo>
                    <a:pt x="1207" y="431"/>
                  </a:lnTo>
                  <a:lnTo>
                    <a:pt x="1211" y="433"/>
                  </a:lnTo>
                  <a:lnTo>
                    <a:pt x="1214" y="434"/>
                  </a:lnTo>
                  <a:lnTo>
                    <a:pt x="1216" y="436"/>
                  </a:lnTo>
                  <a:lnTo>
                    <a:pt x="1217" y="439"/>
                  </a:lnTo>
                  <a:lnTo>
                    <a:pt x="1219" y="441"/>
                  </a:lnTo>
                  <a:lnTo>
                    <a:pt x="1219" y="444"/>
                  </a:lnTo>
                  <a:lnTo>
                    <a:pt x="1217" y="447"/>
                  </a:lnTo>
                  <a:lnTo>
                    <a:pt x="1216" y="449"/>
                  </a:lnTo>
                  <a:lnTo>
                    <a:pt x="1214" y="449"/>
                  </a:lnTo>
                  <a:lnTo>
                    <a:pt x="1211" y="449"/>
                  </a:lnTo>
                  <a:lnTo>
                    <a:pt x="1206" y="445"/>
                  </a:lnTo>
                  <a:lnTo>
                    <a:pt x="1199" y="444"/>
                  </a:lnTo>
                  <a:lnTo>
                    <a:pt x="1196" y="444"/>
                  </a:lnTo>
                  <a:lnTo>
                    <a:pt x="1192" y="444"/>
                  </a:lnTo>
                  <a:lnTo>
                    <a:pt x="1191" y="444"/>
                  </a:lnTo>
                  <a:lnTo>
                    <a:pt x="1188" y="447"/>
                  </a:lnTo>
                  <a:lnTo>
                    <a:pt x="1188" y="450"/>
                  </a:lnTo>
                  <a:lnTo>
                    <a:pt x="1188" y="452"/>
                  </a:lnTo>
                  <a:lnTo>
                    <a:pt x="1189" y="454"/>
                  </a:lnTo>
                  <a:lnTo>
                    <a:pt x="1192" y="458"/>
                  </a:lnTo>
                  <a:lnTo>
                    <a:pt x="1201" y="465"/>
                  </a:lnTo>
                  <a:lnTo>
                    <a:pt x="1202" y="465"/>
                  </a:lnTo>
                  <a:lnTo>
                    <a:pt x="1206" y="468"/>
                  </a:lnTo>
                  <a:lnTo>
                    <a:pt x="1207" y="468"/>
                  </a:lnTo>
                  <a:lnTo>
                    <a:pt x="1209" y="473"/>
                  </a:lnTo>
                  <a:lnTo>
                    <a:pt x="1211" y="476"/>
                  </a:lnTo>
                  <a:lnTo>
                    <a:pt x="1214" y="479"/>
                  </a:lnTo>
                  <a:lnTo>
                    <a:pt x="1214" y="483"/>
                  </a:lnTo>
                  <a:lnTo>
                    <a:pt x="1214" y="484"/>
                  </a:lnTo>
                  <a:lnTo>
                    <a:pt x="1216" y="486"/>
                  </a:lnTo>
                  <a:lnTo>
                    <a:pt x="1211" y="494"/>
                  </a:lnTo>
                  <a:lnTo>
                    <a:pt x="1204" y="499"/>
                  </a:lnTo>
                  <a:lnTo>
                    <a:pt x="1202" y="500"/>
                  </a:lnTo>
                  <a:lnTo>
                    <a:pt x="1201" y="502"/>
                  </a:lnTo>
                  <a:lnTo>
                    <a:pt x="1199" y="502"/>
                  </a:lnTo>
                  <a:lnTo>
                    <a:pt x="1196" y="504"/>
                  </a:lnTo>
                  <a:lnTo>
                    <a:pt x="1192" y="507"/>
                  </a:lnTo>
                  <a:lnTo>
                    <a:pt x="1191" y="513"/>
                  </a:lnTo>
                  <a:lnTo>
                    <a:pt x="1191" y="517"/>
                  </a:lnTo>
                  <a:lnTo>
                    <a:pt x="1191" y="520"/>
                  </a:lnTo>
                  <a:lnTo>
                    <a:pt x="1191" y="528"/>
                  </a:lnTo>
                  <a:lnTo>
                    <a:pt x="1186" y="534"/>
                  </a:lnTo>
                  <a:lnTo>
                    <a:pt x="1181" y="541"/>
                  </a:lnTo>
                  <a:lnTo>
                    <a:pt x="1176" y="546"/>
                  </a:lnTo>
                  <a:lnTo>
                    <a:pt x="1173" y="549"/>
                  </a:lnTo>
                  <a:lnTo>
                    <a:pt x="1171" y="552"/>
                  </a:lnTo>
                  <a:lnTo>
                    <a:pt x="1169" y="554"/>
                  </a:lnTo>
                  <a:lnTo>
                    <a:pt x="1168" y="559"/>
                  </a:lnTo>
                  <a:lnTo>
                    <a:pt x="1166" y="560"/>
                  </a:lnTo>
                  <a:lnTo>
                    <a:pt x="1168" y="565"/>
                  </a:lnTo>
                  <a:lnTo>
                    <a:pt x="1168" y="567"/>
                  </a:lnTo>
                  <a:lnTo>
                    <a:pt x="1166" y="568"/>
                  </a:lnTo>
                  <a:lnTo>
                    <a:pt x="1163" y="568"/>
                  </a:lnTo>
                  <a:lnTo>
                    <a:pt x="1159" y="568"/>
                  </a:lnTo>
                  <a:lnTo>
                    <a:pt x="1153" y="565"/>
                  </a:lnTo>
                  <a:lnTo>
                    <a:pt x="1148" y="562"/>
                  </a:lnTo>
                  <a:lnTo>
                    <a:pt x="1146" y="555"/>
                  </a:lnTo>
                  <a:lnTo>
                    <a:pt x="1149" y="552"/>
                  </a:lnTo>
                  <a:lnTo>
                    <a:pt x="1149" y="546"/>
                  </a:lnTo>
                  <a:lnTo>
                    <a:pt x="1149" y="544"/>
                  </a:lnTo>
                  <a:lnTo>
                    <a:pt x="1148" y="543"/>
                  </a:lnTo>
                  <a:lnTo>
                    <a:pt x="1148" y="541"/>
                  </a:lnTo>
                  <a:lnTo>
                    <a:pt x="1145" y="539"/>
                  </a:lnTo>
                  <a:lnTo>
                    <a:pt x="1141" y="539"/>
                  </a:lnTo>
                  <a:lnTo>
                    <a:pt x="1135" y="539"/>
                  </a:lnTo>
                  <a:lnTo>
                    <a:pt x="1131" y="536"/>
                  </a:lnTo>
                  <a:lnTo>
                    <a:pt x="1126" y="534"/>
                  </a:lnTo>
                  <a:lnTo>
                    <a:pt x="1123" y="533"/>
                  </a:lnTo>
                  <a:lnTo>
                    <a:pt x="1120" y="531"/>
                  </a:lnTo>
                  <a:lnTo>
                    <a:pt x="1115" y="530"/>
                  </a:lnTo>
                  <a:lnTo>
                    <a:pt x="1113" y="528"/>
                  </a:lnTo>
                  <a:lnTo>
                    <a:pt x="1108" y="530"/>
                  </a:lnTo>
                  <a:lnTo>
                    <a:pt x="1106" y="528"/>
                  </a:lnTo>
                  <a:lnTo>
                    <a:pt x="1105" y="528"/>
                  </a:lnTo>
                  <a:lnTo>
                    <a:pt x="1098" y="528"/>
                  </a:lnTo>
                  <a:lnTo>
                    <a:pt x="1097" y="528"/>
                  </a:lnTo>
                  <a:lnTo>
                    <a:pt x="1095" y="528"/>
                  </a:lnTo>
                  <a:lnTo>
                    <a:pt x="1088" y="528"/>
                  </a:lnTo>
                  <a:lnTo>
                    <a:pt x="1082" y="528"/>
                  </a:lnTo>
                  <a:lnTo>
                    <a:pt x="1080" y="528"/>
                  </a:lnTo>
                  <a:lnTo>
                    <a:pt x="1073" y="530"/>
                  </a:lnTo>
                  <a:lnTo>
                    <a:pt x="1072" y="533"/>
                  </a:lnTo>
                  <a:lnTo>
                    <a:pt x="1068" y="533"/>
                  </a:lnTo>
                  <a:lnTo>
                    <a:pt x="1065" y="531"/>
                  </a:lnTo>
                  <a:lnTo>
                    <a:pt x="1062" y="530"/>
                  </a:lnTo>
                  <a:lnTo>
                    <a:pt x="1060" y="528"/>
                  </a:lnTo>
                  <a:lnTo>
                    <a:pt x="1059" y="526"/>
                  </a:lnTo>
                  <a:lnTo>
                    <a:pt x="1054" y="525"/>
                  </a:lnTo>
                  <a:lnTo>
                    <a:pt x="1049" y="526"/>
                  </a:lnTo>
                  <a:lnTo>
                    <a:pt x="1042" y="528"/>
                  </a:lnTo>
                  <a:lnTo>
                    <a:pt x="1037" y="530"/>
                  </a:lnTo>
                  <a:lnTo>
                    <a:pt x="1030" y="531"/>
                  </a:lnTo>
                  <a:lnTo>
                    <a:pt x="1029" y="533"/>
                  </a:lnTo>
                  <a:lnTo>
                    <a:pt x="1027" y="533"/>
                  </a:lnTo>
                  <a:lnTo>
                    <a:pt x="1025" y="533"/>
                  </a:lnTo>
                  <a:lnTo>
                    <a:pt x="1020" y="533"/>
                  </a:lnTo>
                  <a:lnTo>
                    <a:pt x="1014" y="533"/>
                  </a:lnTo>
                  <a:lnTo>
                    <a:pt x="1011" y="533"/>
                  </a:lnTo>
                  <a:lnTo>
                    <a:pt x="1007" y="534"/>
                  </a:lnTo>
                  <a:lnTo>
                    <a:pt x="1004" y="534"/>
                  </a:lnTo>
                  <a:lnTo>
                    <a:pt x="1002" y="536"/>
                  </a:lnTo>
                  <a:lnTo>
                    <a:pt x="999" y="536"/>
                  </a:lnTo>
                  <a:lnTo>
                    <a:pt x="996" y="538"/>
                  </a:lnTo>
                  <a:lnTo>
                    <a:pt x="989" y="541"/>
                  </a:lnTo>
                  <a:lnTo>
                    <a:pt x="984" y="543"/>
                  </a:lnTo>
                  <a:lnTo>
                    <a:pt x="981" y="543"/>
                  </a:lnTo>
                  <a:lnTo>
                    <a:pt x="979" y="543"/>
                  </a:lnTo>
                  <a:lnTo>
                    <a:pt x="973" y="541"/>
                  </a:lnTo>
                  <a:lnTo>
                    <a:pt x="973" y="538"/>
                  </a:lnTo>
                  <a:lnTo>
                    <a:pt x="974" y="533"/>
                  </a:lnTo>
                  <a:lnTo>
                    <a:pt x="973" y="530"/>
                  </a:lnTo>
                  <a:lnTo>
                    <a:pt x="971" y="528"/>
                  </a:lnTo>
                  <a:lnTo>
                    <a:pt x="968" y="526"/>
                  </a:lnTo>
                  <a:lnTo>
                    <a:pt x="964" y="525"/>
                  </a:lnTo>
                  <a:lnTo>
                    <a:pt x="961" y="525"/>
                  </a:lnTo>
                  <a:lnTo>
                    <a:pt x="956" y="523"/>
                  </a:lnTo>
                  <a:lnTo>
                    <a:pt x="953" y="523"/>
                  </a:lnTo>
                  <a:lnTo>
                    <a:pt x="948" y="522"/>
                  </a:lnTo>
                  <a:lnTo>
                    <a:pt x="943" y="520"/>
                  </a:lnTo>
                  <a:lnTo>
                    <a:pt x="939" y="518"/>
                  </a:lnTo>
                  <a:lnTo>
                    <a:pt x="934" y="518"/>
                  </a:lnTo>
                  <a:lnTo>
                    <a:pt x="931" y="518"/>
                  </a:lnTo>
                  <a:lnTo>
                    <a:pt x="930" y="518"/>
                  </a:lnTo>
                  <a:lnTo>
                    <a:pt x="926" y="518"/>
                  </a:lnTo>
                  <a:lnTo>
                    <a:pt x="925" y="520"/>
                  </a:lnTo>
                  <a:lnTo>
                    <a:pt x="918" y="520"/>
                  </a:lnTo>
                  <a:lnTo>
                    <a:pt x="903" y="518"/>
                  </a:lnTo>
                  <a:lnTo>
                    <a:pt x="893" y="513"/>
                  </a:lnTo>
                  <a:lnTo>
                    <a:pt x="885" y="512"/>
                  </a:lnTo>
                  <a:lnTo>
                    <a:pt x="878" y="512"/>
                  </a:lnTo>
                  <a:lnTo>
                    <a:pt x="872" y="510"/>
                  </a:lnTo>
                  <a:lnTo>
                    <a:pt x="865" y="512"/>
                  </a:lnTo>
                  <a:lnTo>
                    <a:pt x="863" y="513"/>
                  </a:lnTo>
                  <a:lnTo>
                    <a:pt x="863" y="518"/>
                  </a:lnTo>
                  <a:lnTo>
                    <a:pt x="862" y="522"/>
                  </a:lnTo>
                  <a:lnTo>
                    <a:pt x="853" y="528"/>
                  </a:lnTo>
                  <a:lnTo>
                    <a:pt x="845" y="533"/>
                  </a:lnTo>
                  <a:lnTo>
                    <a:pt x="839" y="536"/>
                  </a:lnTo>
                  <a:lnTo>
                    <a:pt x="830" y="536"/>
                  </a:lnTo>
                  <a:lnTo>
                    <a:pt x="822" y="538"/>
                  </a:lnTo>
                  <a:lnTo>
                    <a:pt x="815" y="543"/>
                  </a:lnTo>
                  <a:lnTo>
                    <a:pt x="810" y="546"/>
                  </a:lnTo>
                  <a:lnTo>
                    <a:pt x="804" y="549"/>
                  </a:lnTo>
                  <a:lnTo>
                    <a:pt x="801" y="564"/>
                  </a:lnTo>
                  <a:lnTo>
                    <a:pt x="801" y="568"/>
                  </a:lnTo>
                  <a:lnTo>
                    <a:pt x="802" y="572"/>
                  </a:lnTo>
                  <a:lnTo>
                    <a:pt x="802" y="577"/>
                  </a:lnTo>
                  <a:lnTo>
                    <a:pt x="802" y="578"/>
                  </a:lnTo>
                  <a:lnTo>
                    <a:pt x="809" y="581"/>
                  </a:lnTo>
                  <a:lnTo>
                    <a:pt x="812" y="585"/>
                  </a:lnTo>
                  <a:lnTo>
                    <a:pt x="815" y="588"/>
                  </a:lnTo>
                  <a:lnTo>
                    <a:pt x="815" y="589"/>
                  </a:lnTo>
                  <a:lnTo>
                    <a:pt x="817" y="593"/>
                  </a:lnTo>
                  <a:lnTo>
                    <a:pt x="812" y="604"/>
                  </a:lnTo>
                  <a:lnTo>
                    <a:pt x="812" y="615"/>
                  </a:lnTo>
                  <a:lnTo>
                    <a:pt x="812" y="617"/>
                  </a:lnTo>
                  <a:lnTo>
                    <a:pt x="817" y="628"/>
                  </a:lnTo>
                  <a:lnTo>
                    <a:pt x="817" y="630"/>
                  </a:lnTo>
                  <a:lnTo>
                    <a:pt x="822" y="638"/>
                  </a:lnTo>
                  <a:lnTo>
                    <a:pt x="830" y="648"/>
                  </a:lnTo>
                  <a:lnTo>
                    <a:pt x="832" y="654"/>
                  </a:lnTo>
                  <a:lnTo>
                    <a:pt x="834" y="656"/>
                  </a:lnTo>
                  <a:lnTo>
                    <a:pt x="835" y="664"/>
                  </a:lnTo>
                  <a:lnTo>
                    <a:pt x="837" y="669"/>
                  </a:lnTo>
                  <a:lnTo>
                    <a:pt x="839" y="677"/>
                  </a:lnTo>
                  <a:lnTo>
                    <a:pt x="839" y="678"/>
                  </a:lnTo>
                  <a:lnTo>
                    <a:pt x="844" y="688"/>
                  </a:lnTo>
                  <a:lnTo>
                    <a:pt x="845" y="691"/>
                  </a:lnTo>
                  <a:lnTo>
                    <a:pt x="850" y="698"/>
                  </a:lnTo>
                  <a:lnTo>
                    <a:pt x="855" y="703"/>
                  </a:lnTo>
                  <a:lnTo>
                    <a:pt x="858" y="708"/>
                  </a:lnTo>
                  <a:lnTo>
                    <a:pt x="867" y="717"/>
                  </a:lnTo>
                  <a:lnTo>
                    <a:pt x="868" y="719"/>
                  </a:lnTo>
                  <a:lnTo>
                    <a:pt x="878" y="733"/>
                  </a:lnTo>
                  <a:lnTo>
                    <a:pt x="880" y="733"/>
                  </a:lnTo>
                  <a:lnTo>
                    <a:pt x="885" y="740"/>
                  </a:lnTo>
                  <a:lnTo>
                    <a:pt x="885" y="742"/>
                  </a:lnTo>
                  <a:lnTo>
                    <a:pt x="888" y="745"/>
                  </a:lnTo>
                  <a:lnTo>
                    <a:pt x="890" y="746"/>
                  </a:lnTo>
                  <a:lnTo>
                    <a:pt x="895" y="751"/>
                  </a:lnTo>
                  <a:lnTo>
                    <a:pt x="900" y="755"/>
                  </a:lnTo>
                  <a:lnTo>
                    <a:pt x="901" y="758"/>
                  </a:lnTo>
                  <a:lnTo>
                    <a:pt x="900" y="761"/>
                  </a:lnTo>
                  <a:lnTo>
                    <a:pt x="898" y="764"/>
                  </a:lnTo>
                  <a:lnTo>
                    <a:pt x="895" y="766"/>
                  </a:lnTo>
                  <a:lnTo>
                    <a:pt x="893" y="767"/>
                  </a:lnTo>
                  <a:lnTo>
                    <a:pt x="888" y="774"/>
                  </a:lnTo>
                  <a:lnTo>
                    <a:pt x="888" y="777"/>
                  </a:lnTo>
                  <a:lnTo>
                    <a:pt x="888" y="782"/>
                  </a:lnTo>
                  <a:lnTo>
                    <a:pt x="888" y="789"/>
                  </a:lnTo>
                  <a:lnTo>
                    <a:pt x="887" y="792"/>
                  </a:lnTo>
                  <a:lnTo>
                    <a:pt x="883" y="797"/>
                  </a:lnTo>
                  <a:lnTo>
                    <a:pt x="878" y="800"/>
                  </a:lnTo>
                  <a:lnTo>
                    <a:pt x="875" y="800"/>
                  </a:lnTo>
                  <a:lnTo>
                    <a:pt x="872" y="801"/>
                  </a:lnTo>
                  <a:lnTo>
                    <a:pt x="870" y="803"/>
                  </a:lnTo>
                  <a:lnTo>
                    <a:pt x="862" y="806"/>
                  </a:lnTo>
                  <a:lnTo>
                    <a:pt x="860" y="808"/>
                  </a:lnTo>
                  <a:lnTo>
                    <a:pt x="855" y="811"/>
                  </a:lnTo>
                  <a:lnTo>
                    <a:pt x="853" y="813"/>
                  </a:lnTo>
                  <a:lnTo>
                    <a:pt x="848" y="819"/>
                  </a:lnTo>
                  <a:lnTo>
                    <a:pt x="847" y="821"/>
                  </a:lnTo>
                  <a:lnTo>
                    <a:pt x="840" y="824"/>
                  </a:lnTo>
                  <a:lnTo>
                    <a:pt x="819" y="834"/>
                  </a:lnTo>
                  <a:lnTo>
                    <a:pt x="814" y="842"/>
                  </a:lnTo>
                  <a:lnTo>
                    <a:pt x="805" y="852"/>
                  </a:lnTo>
                  <a:lnTo>
                    <a:pt x="804" y="853"/>
                  </a:lnTo>
                  <a:lnTo>
                    <a:pt x="801" y="858"/>
                  </a:lnTo>
                  <a:lnTo>
                    <a:pt x="801" y="861"/>
                  </a:lnTo>
                  <a:lnTo>
                    <a:pt x="804" y="874"/>
                  </a:lnTo>
                  <a:lnTo>
                    <a:pt x="804" y="878"/>
                  </a:lnTo>
                  <a:lnTo>
                    <a:pt x="802" y="881"/>
                  </a:lnTo>
                  <a:lnTo>
                    <a:pt x="797" y="882"/>
                  </a:lnTo>
                  <a:lnTo>
                    <a:pt x="797" y="886"/>
                  </a:lnTo>
                  <a:lnTo>
                    <a:pt x="797" y="887"/>
                  </a:lnTo>
                  <a:lnTo>
                    <a:pt x="801" y="897"/>
                  </a:lnTo>
                  <a:lnTo>
                    <a:pt x="797" y="895"/>
                  </a:lnTo>
                  <a:lnTo>
                    <a:pt x="799" y="899"/>
                  </a:lnTo>
                  <a:lnTo>
                    <a:pt x="791" y="900"/>
                  </a:lnTo>
                  <a:lnTo>
                    <a:pt x="777" y="897"/>
                  </a:lnTo>
                  <a:lnTo>
                    <a:pt x="774" y="894"/>
                  </a:lnTo>
                  <a:lnTo>
                    <a:pt x="764" y="886"/>
                  </a:lnTo>
                  <a:lnTo>
                    <a:pt x="754" y="879"/>
                  </a:lnTo>
                  <a:lnTo>
                    <a:pt x="749" y="876"/>
                  </a:lnTo>
                  <a:lnTo>
                    <a:pt x="743" y="873"/>
                  </a:lnTo>
                  <a:lnTo>
                    <a:pt x="741" y="873"/>
                  </a:lnTo>
                  <a:lnTo>
                    <a:pt x="731" y="873"/>
                  </a:lnTo>
                  <a:lnTo>
                    <a:pt x="711" y="871"/>
                  </a:lnTo>
                  <a:lnTo>
                    <a:pt x="703" y="871"/>
                  </a:lnTo>
                  <a:lnTo>
                    <a:pt x="703" y="876"/>
                  </a:lnTo>
                  <a:lnTo>
                    <a:pt x="701" y="881"/>
                  </a:lnTo>
                  <a:lnTo>
                    <a:pt x="701" y="886"/>
                  </a:lnTo>
                  <a:lnTo>
                    <a:pt x="705" y="895"/>
                  </a:lnTo>
                  <a:lnTo>
                    <a:pt x="705" y="903"/>
                  </a:lnTo>
                  <a:lnTo>
                    <a:pt x="705" y="910"/>
                  </a:lnTo>
                  <a:lnTo>
                    <a:pt x="705" y="911"/>
                  </a:lnTo>
                  <a:lnTo>
                    <a:pt x="703" y="918"/>
                  </a:lnTo>
                  <a:lnTo>
                    <a:pt x="703" y="924"/>
                  </a:lnTo>
                  <a:lnTo>
                    <a:pt x="700" y="923"/>
                  </a:lnTo>
                  <a:lnTo>
                    <a:pt x="691" y="921"/>
                  </a:lnTo>
                  <a:lnTo>
                    <a:pt x="678" y="916"/>
                  </a:lnTo>
                  <a:lnTo>
                    <a:pt x="675" y="916"/>
                  </a:lnTo>
                  <a:lnTo>
                    <a:pt x="668" y="916"/>
                  </a:lnTo>
                  <a:lnTo>
                    <a:pt x="667" y="916"/>
                  </a:lnTo>
                  <a:lnTo>
                    <a:pt x="665" y="916"/>
                  </a:lnTo>
                  <a:lnTo>
                    <a:pt x="657" y="916"/>
                  </a:lnTo>
                  <a:lnTo>
                    <a:pt x="655" y="915"/>
                  </a:lnTo>
                  <a:lnTo>
                    <a:pt x="647" y="908"/>
                  </a:lnTo>
                  <a:lnTo>
                    <a:pt x="642" y="905"/>
                  </a:lnTo>
                  <a:lnTo>
                    <a:pt x="637" y="903"/>
                  </a:lnTo>
                  <a:lnTo>
                    <a:pt x="632" y="900"/>
                  </a:lnTo>
                  <a:lnTo>
                    <a:pt x="627" y="897"/>
                  </a:lnTo>
                  <a:lnTo>
                    <a:pt x="625" y="897"/>
                  </a:lnTo>
                  <a:lnTo>
                    <a:pt x="615" y="895"/>
                  </a:lnTo>
                  <a:lnTo>
                    <a:pt x="610" y="894"/>
                  </a:lnTo>
                  <a:lnTo>
                    <a:pt x="605" y="892"/>
                  </a:lnTo>
                  <a:lnTo>
                    <a:pt x="599" y="890"/>
                  </a:lnTo>
                  <a:lnTo>
                    <a:pt x="594" y="889"/>
                  </a:lnTo>
                  <a:lnTo>
                    <a:pt x="592" y="887"/>
                  </a:lnTo>
                  <a:lnTo>
                    <a:pt x="590" y="882"/>
                  </a:lnTo>
                  <a:lnTo>
                    <a:pt x="592" y="879"/>
                  </a:lnTo>
                  <a:lnTo>
                    <a:pt x="586" y="876"/>
                  </a:lnTo>
                  <a:lnTo>
                    <a:pt x="576" y="873"/>
                  </a:lnTo>
                  <a:lnTo>
                    <a:pt x="574" y="873"/>
                  </a:lnTo>
                  <a:lnTo>
                    <a:pt x="567" y="871"/>
                  </a:lnTo>
                  <a:lnTo>
                    <a:pt x="557" y="873"/>
                  </a:lnTo>
                  <a:lnTo>
                    <a:pt x="556" y="871"/>
                  </a:lnTo>
                  <a:lnTo>
                    <a:pt x="549" y="869"/>
                  </a:lnTo>
                  <a:lnTo>
                    <a:pt x="543" y="869"/>
                  </a:lnTo>
                  <a:lnTo>
                    <a:pt x="534" y="869"/>
                  </a:lnTo>
                  <a:lnTo>
                    <a:pt x="533" y="868"/>
                  </a:lnTo>
                  <a:lnTo>
                    <a:pt x="526" y="868"/>
                  </a:lnTo>
                  <a:lnTo>
                    <a:pt x="519" y="868"/>
                  </a:lnTo>
                  <a:lnTo>
                    <a:pt x="513" y="868"/>
                  </a:lnTo>
                  <a:lnTo>
                    <a:pt x="508" y="869"/>
                  </a:lnTo>
                  <a:lnTo>
                    <a:pt x="506" y="869"/>
                  </a:lnTo>
                  <a:lnTo>
                    <a:pt x="503" y="869"/>
                  </a:lnTo>
                  <a:lnTo>
                    <a:pt x="501" y="871"/>
                  </a:lnTo>
                  <a:lnTo>
                    <a:pt x="500" y="873"/>
                  </a:lnTo>
                  <a:lnTo>
                    <a:pt x="496" y="871"/>
                  </a:lnTo>
                  <a:lnTo>
                    <a:pt x="495" y="869"/>
                  </a:lnTo>
                  <a:lnTo>
                    <a:pt x="493" y="868"/>
                  </a:lnTo>
                  <a:lnTo>
                    <a:pt x="490" y="866"/>
                  </a:lnTo>
                  <a:lnTo>
                    <a:pt x="490" y="865"/>
                  </a:lnTo>
                  <a:lnTo>
                    <a:pt x="486" y="860"/>
                  </a:lnTo>
                  <a:lnTo>
                    <a:pt x="480" y="858"/>
                  </a:lnTo>
                  <a:lnTo>
                    <a:pt x="480" y="855"/>
                  </a:lnTo>
                  <a:lnTo>
                    <a:pt x="478" y="848"/>
                  </a:lnTo>
                  <a:lnTo>
                    <a:pt x="475" y="835"/>
                  </a:lnTo>
                  <a:lnTo>
                    <a:pt x="470" y="816"/>
                  </a:lnTo>
                  <a:lnTo>
                    <a:pt x="466" y="806"/>
                  </a:lnTo>
                  <a:lnTo>
                    <a:pt x="463" y="803"/>
                  </a:lnTo>
                  <a:lnTo>
                    <a:pt x="458" y="806"/>
                  </a:lnTo>
                  <a:lnTo>
                    <a:pt x="457" y="808"/>
                  </a:lnTo>
                  <a:lnTo>
                    <a:pt x="448" y="803"/>
                  </a:lnTo>
                  <a:lnTo>
                    <a:pt x="447" y="801"/>
                  </a:lnTo>
                  <a:lnTo>
                    <a:pt x="443" y="805"/>
                  </a:lnTo>
                  <a:lnTo>
                    <a:pt x="440" y="805"/>
                  </a:lnTo>
                  <a:lnTo>
                    <a:pt x="437" y="803"/>
                  </a:lnTo>
                  <a:lnTo>
                    <a:pt x="433" y="801"/>
                  </a:lnTo>
                  <a:lnTo>
                    <a:pt x="430" y="801"/>
                  </a:lnTo>
                  <a:lnTo>
                    <a:pt x="428" y="800"/>
                  </a:lnTo>
                  <a:lnTo>
                    <a:pt x="425" y="800"/>
                  </a:lnTo>
                  <a:lnTo>
                    <a:pt x="418" y="798"/>
                  </a:lnTo>
                  <a:lnTo>
                    <a:pt x="417" y="798"/>
                  </a:lnTo>
                  <a:lnTo>
                    <a:pt x="410" y="797"/>
                  </a:lnTo>
                  <a:lnTo>
                    <a:pt x="409" y="795"/>
                  </a:lnTo>
                  <a:lnTo>
                    <a:pt x="407" y="795"/>
                  </a:lnTo>
                  <a:lnTo>
                    <a:pt x="404" y="790"/>
                  </a:lnTo>
                  <a:lnTo>
                    <a:pt x="400" y="787"/>
                  </a:lnTo>
                  <a:lnTo>
                    <a:pt x="399" y="785"/>
                  </a:lnTo>
                  <a:lnTo>
                    <a:pt x="399" y="784"/>
                  </a:lnTo>
                  <a:lnTo>
                    <a:pt x="394" y="777"/>
                  </a:lnTo>
                  <a:lnTo>
                    <a:pt x="392" y="774"/>
                  </a:lnTo>
                  <a:lnTo>
                    <a:pt x="389" y="769"/>
                  </a:lnTo>
                  <a:lnTo>
                    <a:pt x="384" y="766"/>
                  </a:lnTo>
                  <a:lnTo>
                    <a:pt x="382" y="766"/>
                  </a:lnTo>
                  <a:lnTo>
                    <a:pt x="379" y="766"/>
                  </a:lnTo>
                  <a:lnTo>
                    <a:pt x="377" y="766"/>
                  </a:lnTo>
                  <a:lnTo>
                    <a:pt x="372" y="767"/>
                  </a:lnTo>
                  <a:lnTo>
                    <a:pt x="371" y="767"/>
                  </a:lnTo>
                  <a:lnTo>
                    <a:pt x="369" y="767"/>
                  </a:lnTo>
                  <a:lnTo>
                    <a:pt x="366" y="769"/>
                  </a:lnTo>
                  <a:lnTo>
                    <a:pt x="364" y="771"/>
                  </a:lnTo>
                  <a:lnTo>
                    <a:pt x="362" y="772"/>
                  </a:lnTo>
                  <a:lnTo>
                    <a:pt x="357" y="777"/>
                  </a:lnTo>
                  <a:lnTo>
                    <a:pt x="351" y="785"/>
                  </a:lnTo>
                  <a:lnTo>
                    <a:pt x="351" y="787"/>
                  </a:lnTo>
                  <a:lnTo>
                    <a:pt x="344" y="793"/>
                  </a:lnTo>
                  <a:lnTo>
                    <a:pt x="342" y="795"/>
                  </a:lnTo>
                  <a:lnTo>
                    <a:pt x="341" y="801"/>
                  </a:lnTo>
                  <a:lnTo>
                    <a:pt x="342" y="806"/>
                  </a:lnTo>
                  <a:lnTo>
                    <a:pt x="342" y="810"/>
                  </a:lnTo>
                  <a:lnTo>
                    <a:pt x="344" y="818"/>
                  </a:lnTo>
                  <a:lnTo>
                    <a:pt x="344" y="821"/>
                  </a:lnTo>
                  <a:lnTo>
                    <a:pt x="346" y="827"/>
                  </a:lnTo>
                  <a:lnTo>
                    <a:pt x="344" y="834"/>
                  </a:lnTo>
                  <a:lnTo>
                    <a:pt x="344" y="837"/>
                  </a:lnTo>
                  <a:lnTo>
                    <a:pt x="341" y="844"/>
                  </a:lnTo>
                  <a:lnTo>
                    <a:pt x="339" y="845"/>
                  </a:lnTo>
                  <a:lnTo>
                    <a:pt x="337" y="845"/>
                  </a:lnTo>
                  <a:lnTo>
                    <a:pt x="332" y="847"/>
                  </a:lnTo>
                  <a:lnTo>
                    <a:pt x="331" y="847"/>
                  </a:lnTo>
                  <a:lnTo>
                    <a:pt x="321" y="855"/>
                  </a:lnTo>
                  <a:lnTo>
                    <a:pt x="324" y="861"/>
                  </a:lnTo>
                  <a:lnTo>
                    <a:pt x="324" y="863"/>
                  </a:lnTo>
                  <a:lnTo>
                    <a:pt x="311" y="868"/>
                  </a:lnTo>
                  <a:lnTo>
                    <a:pt x="306" y="869"/>
                  </a:lnTo>
                  <a:lnTo>
                    <a:pt x="298" y="869"/>
                  </a:lnTo>
                  <a:lnTo>
                    <a:pt x="294" y="871"/>
                  </a:lnTo>
                  <a:lnTo>
                    <a:pt x="289" y="865"/>
                  </a:lnTo>
                  <a:lnTo>
                    <a:pt x="283" y="855"/>
                  </a:lnTo>
                  <a:lnTo>
                    <a:pt x="280" y="852"/>
                  </a:lnTo>
                  <a:lnTo>
                    <a:pt x="275" y="850"/>
                  </a:lnTo>
                  <a:lnTo>
                    <a:pt x="271" y="847"/>
                  </a:lnTo>
                  <a:lnTo>
                    <a:pt x="266" y="844"/>
                  </a:lnTo>
                  <a:lnTo>
                    <a:pt x="263" y="845"/>
                  </a:lnTo>
                  <a:lnTo>
                    <a:pt x="258" y="845"/>
                  </a:lnTo>
                  <a:lnTo>
                    <a:pt x="250" y="842"/>
                  </a:lnTo>
                  <a:lnTo>
                    <a:pt x="232" y="834"/>
                  </a:lnTo>
                  <a:lnTo>
                    <a:pt x="230" y="834"/>
                  </a:lnTo>
                  <a:lnTo>
                    <a:pt x="220" y="831"/>
                  </a:lnTo>
                  <a:lnTo>
                    <a:pt x="212" y="837"/>
                  </a:lnTo>
                  <a:lnTo>
                    <a:pt x="208" y="837"/>
                  </a:lnTo>
                  <a:lnTo>
                    <a:pt x="199" y="835"/>
                  </a:lnTo>
                  <a:lnTo>
                    <a:pt x="197" y="834"/>
                  </a:lnTo>
                  <a:lnTo>
                    <a:pt x="195" y="832"/>
                  </a:lnTo>
                  <a:lnTo>
                    <a:pt x="190" y="829"/>
                  </a:lnTo>
                  <a:lnTo>
                    <a:pt x="189" y="827"/>
                  </a:lnTo>
                  <a:lnTo>
                    <a:pt x="182" y="822"/>
                  </a:lnTo>
                  <a:lnTo>
                    <a:pt x="179" y="821"/>
                  </a:lnTo>
                  <a:lnTo>
                    <a:pt x="172" y="818"/>
                  </a:lnTo>
                  <a:lnTo>
                    <a:pt x="169" y="819"/>
                  </a:lnTo>
                  <a:lnTo>
                    <a:pt x="162" y="821"/>
                  </a:lnTo>
                  <a:lnTo>
                    <a:pt x="159" y="822"/>
                  </a:lnTo>
                  <a:lnTo>
                    <a:pt x="156" y="822"/>
                  </a:lnTo>
                  <a:lnTo>
                    <a:pt x="152" y="822"/>
                  </a:lnTo>
                  <a:lnTo>
                    <a:pt x="146" y="826"/>
                  </a:lnTo>
                  <a:lnTo>
                    <a:pt x="144" y="826"/>
                  </a:lnTo>
                  <a:lnTo>
                    <a:pt x="141" y="829"/>
                  </a:lnTo>
                  <a:lnTo>
                    <a:pt x="139" y="829"/>
                  </a:lnTo>
                  <a:lnTo>
                    <a:pt x="136" y="834"/>
                  </a:lnTo>
                  <a:lnTo>
                    <a:pt x="116" y="839"/>
                  </a:lnTo>
                  <a:lnTo>
                    <a:pt x="106" y="834"/>
                  </a:lnTo>
                  <a:lnTo>
                    <a:pt x="103" y="834"/>
                  </a:lnTo>
                  <a:lnTo>
                    <a:pt x="99" y="834"/>
                  </a:lnTo>
                  <a:lnTo>
                    <a:pt x="94" y="832"/>
                  </a:lnTo>
                  <a:lnTo>
                    <a:pt x="93" y="832"/>
                  </a:lnTo>
                  <a:lnTo>
                    <a:pt x="86" y="835"/>
                  </a:lnTo>
                  <a:lnTo>
                    <a:pt x="84" y="835"/>
                  </a:lnTo>
                  <a:lnTo>
                    <a:pt x="79" y="839"/>
                  </a:lnTo>
                  <a:lnTo>
                    <a:pt x="78" y="839"/>
                  </a:lnTo>
                  <a:lnTo>
                    <a:pt x="73" y="839"/>
                  </a:lnTo>
                  <a:lnTo>
                    <a:pt x="68" y="827"/>
                  </a:lnTo>
                  <a:lnTo>
                    <a:pt x="65" y="816"/>
                  </a:lnTo>
                  <a:lnTo>
                    <a:pt x="51" y="803"/>
                  </a:lnTo>
                  <a:lnTo>
                    <a:pt x="50" y="803"/>
                  </a:lnTo>
                  <a:lnTo>
                    <a:pt x="43" y="798"/>
                  </a:lnTo>
                  <a:lnTo>
                    <a:pt x="33" y="792"/>
                  </a:lnTo>
                  <a:lnTo>
                    <a:pt x="30" y="789"/>
                  </a:lnTo>
                  <a:lnTo>
                    <a:pt x="26" y="784"/>
                  </a:lnTo>
                  <a:lnTo>
                    <a:pt x="26" y="779"/>
                  </a:lnTo>
                  <a:lnTo>
                    <a:pt x="25" y="769"/>
                  </a:lnTo>
                  <a:lnTo>
                    <a:pt x="25" y="764"/>
                  </a:lnTo>
                  <a:lnTo>
                    <a:pt x="25" y="761"/>
                  </a:lnTo>
                  <a:lnTo>
                    <a:pt x="18" y="748"/>
                  </a:lnTo>
                  <a:lnTo>
                    <a:pt x="17" y="746"/>
                  </a:lnTo>
                  <a:lnTo>
                    <a:pt x="13" y="740"/>
                  </a:lnTo>
                  <a:lnTo>
                    <a:pt x="13" y="737"/>
                  </a:lnTo>
                  <a:lnTo>
                    <a:pt x="15" y="733"/>
                  </a:lnTo>
                  <a:lnTo>
                    <a:pt x="17" y="730"/>
                  </a:lnTo>
                  <a:lnTo>
                    <a:pt x="17" y="727"/>
                  </a:lnTo>
                  <a:lnTo>
                    <a:pt x="17" y="721"/>
                  </a:lnTo>
                  <a:lnTo>
                    <a:pt x="17" y="716"/>
                  </a:lnTo>
                  <a:lnTo>
                    <a:pt x="15" y="712"/>
                  </a:lnTo>
                  <a:lnTo>
                    <a:pt x="15" y="698"/>
                  </a:lnTo>
                  <a:lnTo>
                    <a:pt x="15" y="695"/>
                  </a:lnTo>
                  <a:lnTo>
                    <a:pt x="17" y="688"/>
                  </a:lnTo>
                  <a:lnTo>
                    <a:pt x="15" y="680"/>
                  </a:lnTo>
                  <a:lnTo>
                    <a:pt x="12" y="675"/>
                  </a:lnTo>
                  <a:lnTo>
                    <a:pt x="7" y="670"/>
                  </a:lnTo>
                  <a:lnTo>
                    <a:pt x="7" y="669"/>
                  </a:lnTo>
                  <a:lnTo>
                    <a:pt x="0" y="664"/>
                  </a:lnTo>
                  <a:lnTo>
                    <a:pt x="2" y="657"/>
                  </a:lnTo>
                  <a:lnTo>
                    <a:pt x="3" y="657"/>
                  </a:lnTo>
                  <a:lnTo>
                    <a:pt x="7" y="657"/>
                  </a:lnTo>
                  <a:lnTo>
                    <a:pt x="12" y="656"/>
                  </a:lnTo>
                  <a:lnTo>
                    <a:pt x="15" y="653"/>
                  </a:lnTo>
                  <a:lnTo>
                    <a:pt x="17" y="653"/>
                  </a:lnTo>
                  <a:lnTo>
                    <a:pt x="18" y="651"/>
                  </a:lnTo>
                  <a:lnTo>
                    <a:pt x="22" y="648"/>
                  </a:lnTo>
                  <a:lnTo>
                    <a:pt x="25" y="638"/>
                  </a:lnTo>
                  <a:lnTo>
                    <a:pt x="25" y="635"/>
                  </a:lnTo>
                  <a:lnTo>
                    <a:pt x="25" y="632"/>
                  </a:lnTo>
                  <a:lnTo>
                    <a:pt x="26" y="627"/>
                  </a:lnTo>
                  <a:lnTo>
                    <a:pt x="26" y="622"/>
                  </a:lnTo>
                  <a:lnTo>
                    <a:pt x="26" y="617"/>
                  </a:lnTo>
                  <a:lnTo>
                    <a:pt x="28" y="614"/>
                  </a:lnTo>
                  <a:lnTo>
                    <a:pt x="28" y="612"/>
                  </a:lnTo>
                  <a:lnTo>
                    <a:pt x="30" y="609"/>
                  </a:lnTo>
                  <a:lnTo>
                    <a:pt x="30" y="604"/>
                  </a:lnTo>
                  <a:lnTo>
                    <a:pt x="30" y="602"/>
                  </a:lnTo>
                  <a:lnTo>
                    <a:pt x="30" y="601"/>
                  </a:lnTo>
                  <a:lnTo>
                    <a:pt x="30" y="588"/>
                  </a:lnTo>
                  <a:lnTo>
                    <a:pt x="33" y="585"/>
                  </a:lnTo>
                  <a:lnTo>
                    <a:pt x="35" y="580"/>
                  </a:lnTo>
                  <a:lnTo>
                    <a:pt x="35" y="575"/>
                  </a:lnTo>
                  <a:lnTo>
                    <a:pt x="35" y="570"/>
                  </a:lnTo>
                  <a:lnTo>
                    <a:pt x="38" y="562"/>
                  </a:lnTo>
                  <a:lnTo>
                    <a:pt x="41" y="559"/>
                  </a:lnTo>
                  <a:lnTo>
                    <a:pt x="43" y="552"/>
                  </a:lnTo>
                  <a:lnTo>
                    <a:pt x="50" y="547"/>
                  </a:lnTo>
                  <a:lnTo>
                    <a:pt x="56" y="544"/>
                  </a:lnTo>
                  <a:lnTo>
                    <a:pt x="55" y="533"/>
                  </a:lnTo>
                  <a:lnTo>
                    <a:pt x="50" y="531"/>
                  </a:lnTo>
                  <a:lnTo>
                    <a:pt x="48" y="526"/>
                  </a:lnTo>
                  <a:lnTo>
                    <a:pt x="50" y="520"/>
                  </a:lnTo>
                  <a:lnTo>
                    <a:pt x="50" y="518"/>
                  </a:lnTo>
                  <a:lnTo>
                    <a:pt x="50" y="512"/>
                  </a:lnTo>
                  <a:lnTo>
                    <a:pt x="50" y="502"/>
                  </a:lnTo>
                  <a:lnTo>
                    <a:pt x="50" y="500"/>
                  </a:lnTo>
                  <a:lnTo>
                    <a:pt x="51" y="492"/>
                  </a:lnTo>
                  <a:lnTo>
                    <a:pt x="55" y="484"/>
                  </a:lnTo>
                  <a:lnTo>
                    <a:pt x="58" y="481"/>
                  </a:lnTo>
                  <a:lnTo>
                    <a:pt x="61" y="479"/>
                  </a:lnTo>
                  <a:lnTo>
                    <a:pt x="65" y="478"/>
                  </a:lnTo>
                  <a:lnTo>
                    <a:pt x="66" y="471"/>
                  </a:lnTo>
                  <a:lnTo>
                    <a:pt x="65" y="462"/>
                  </a:lnTo>
                  <a:lnTo>
                    <a:pt x="65" y="460"/>
                  </a:lnTo>
                  <a:lnTo>
                    <a:pt x="65" y="450"/>
                  </a:lnTo>
                  <a:lnTo>
                    <a:pt x="68" y="445"/>
                  </a:lnTo>
                  <a:lnTo>
                    <a:pt x="71" y="441"/>
                  </a:lnTo>
                  <a:lnTo>
                    <a:pt x="73" y="439"/>
                  </a:lnTo>
                  <a:lnTo>
                    <a:pt x="76" y="437"/>
                  </a:lnTo>
                  <a:lnTo>
                    <a:pt x="78" y="434"/>
                  </a:lnTo>
                  <a:lnTo>
                    <a:pt x="79" y="428"/>
                  </a:lnTo>
                  <a:lnTo>
                    <a:pt x="86" y="428"/>
                  </a:lnTo>
                  <a:lnTo>
                    <a:pt x="89" y="428"/>
                  </a:lnTo>
                  <a:lnTo>
                    <a:pt x="91" y="423"/>
                  </a:lnTo>
                  <a:lnTo>
                    <a:pt x="89" y="418"/>
                  </a:lnTo>
                  <a:lnTo>
                    <a:pt x="89" y="413"/>
                  </a:lnTo>
                  <a:lnTo>
                    <a:pt x="89" y="407"/>
                  </a:lnTo>
                  <a:lnTo>
                    <a:pt x="88" y="400"/>
                  </a:lnTo>
                  <a:lnTo>
                    <a:pt x="86" y="397"/>
                  </a:lnTo>
                  <a:lnTo>
                    <a:pt x="84" y="395"/>
                  </a:lnTo>
                  <a:lnTo>
                    <a:pt x="79" y="392"/>
                  </a:lnTo>
                  <a:lnTo>
                    <a:pt x="81" y="387"/>
                  </a:lnTo>
                  <a:lnTo>
                    <a:pt x="84" y="384"/>
                  </a:lnTo>
                  <a:lnTo>
                    <a:pt x="83" y="381"/>
                  </a:lnTo>
                  <a:lnTo>
                    <a:pt x="81" y="374"/>
                  </a:lnTo>
                  <a:lnTo>
                    <a:pt x="81" y="369"/>
                  </a:lnTo>
                  <a:lnTo>
                    <a:pt x="81" y="363"/>
                  </a:lnTo>
                  <a:lnTo>
                    <a:pt x="79" y="356"/>
                  </a:lnTo>
                  <a:lnTo>
                    <a:pt x="84" y="352"/>
                  </a:lnTo>
                  <a:lnTo>
                    <a:pt x="86" y="350"/>
                  </a:lnTo>
                  <a:lnTo>
                    <a:pt x="84" y="347"/>
                  </a:lnTo>
                  <a:lnTo>
                    <a:pt x="84" y="342"/>
                  </a:lnTo>
                  <a:lnTo>
                    <a:pt x="88" y="335"/>
                  </a:lnTo>
                  <a:lnTo>
                    <a:pt x="91" y="332"/>
                  </a:lnTo>
                  <a:lnTo>
                    <a:pt x="93" y="332"/>
                  </a:lnTo>
                  <a:lnTo>
                    <a:pt x="96" y="327"/>
                  </a:lnTo>
                  <a:lnTo>
                    <a:pt x="99" y="319"/>
                  </a:lnTo>
                  <a:lnTo>
                    <a:pt x="101" y="318"/>
                  </a:lnTo>
                  <a:lnTo>
                    <a:pt x="99" y="310"/>
                  </a:lnTo>
                  <a:lnTo>
                    <a:pt x="98" y="306"/>
                  </a:lnTo>
                  <a:lnTo>
                    <a:pt x="98" y="303"/>
                  </a:lnTo>
                  <a:lnTo>
                    <a:pt x="94" y="298"/>
                  </a:lnTo>
                  <a:lnTo>
                    <a:pt x="91" y="297"/>
                  </a:lnTo>
                  <a:lnTo>
                    <a:pt x="88" y="295"/>
                  </a:lnTo>
                  <a:lnTo>
                    <a:pt x="81" y="290"/>
                  </a:lnTo>
                  <a:lnTo>
                    <a:pt x="76" y="285"/>
                  </a:lnTo>
                  <a:lnTo>
                    <a:pt x="74" y="280"/>
                  </a:lnTo>
                  <a:lnTo>
                    <a:pt x="74" y="274"/>
                  </a:lnTo>
                  <a:lnTo>
                    <a:pt x="74" y="267"/>
                  </a:lnTo>
                  <a:lnTo>
                    <a:pt x="71" y="263"/>
                  </a:lnTo>
                  <a:lnTo>
                    <a:pt x="68" y="258"/>
                  </a:lnTo>
                  <a:lnTo>
                    <a:pt x="68" y="251"/>
                  </a:lnTo>
                  <a:lnTo>
                    <a:pt x="71" y="245"/>
                  </a:lnTo>
                  <a:lnTo>
                    <a:pt x="73" y="242"/>
                  </a:lnTo>
                  <a:lnTo>
                    <a:pt x="74" y="240"/>
                  </a:lnTo>
                  <a:lnTo>
                    <a:pt x="78" y="238"/>
                  </a:lnTo>
                  <a:lnTo>
                    <a:pt x="81" y="237"/>
                  </a:lnTo>
                  <a:lnTo>
                    <a:pt x="86" y="235"/>
                  </a:lnTo>
                  <a:lnTo>
                    <a:pt x="93" y="233"/>
                  </a:lnTo>
                  <a:lnTo>
                    <a:pt x="96" y="230"/>
                  </a:lnTo>
                  <a:lnTo>
                    <a:pt x="98" y="230"/>
                  </a:lnTo>
                  <a:lnTo>
                    <a:pt x="104" y="227"/>
                  </a:lnTo>
                  <a:lnTo>
                    <a:pt x="109" y="224"/>
                  </a:lnTo>
                  <a:lnTo>
                    <a:pt x="116" y="221"/>
                  </a:lnTo>
                  <a:lnTo>
                    <a:pt x="119" y="221"/>
                  </a:lnTo>
                  <a:lnTo>
                    <a:pt x="117" y="212"/>
                  </a:lnTo>
                  <a:lnTo>
                    <a:pt x="116" y="209"/>
                  </a:lnTo>
                  <a:lnTo>
                    <a:pt x="116" y="206"/>
                  </a:lnTo>
                  <a:lnTo>
                    <a:pt x="119" y="204"/>
                  </a:lnTo>
                  <a:lnTo>
                    <a:pt x="122" y="200"/>
                  </a:lnTo>
                  <a:lnTo>
                    <a:pt x="122" y="195"/>
                  </a:lnTo>
                  <a:lnTo>
                    <a:pt x="124" y="187"/>
                  </a:lnTo>
                  <a:lnTo>
                    <a:pt x="131" y="183"/>
                  </a:lnTo>
                  <a:lnTo>
                    <a:pt x="136" y="175"/>
                  </a:lnTo>
                  <a:lnTo>
                    <a:pt x="139" y="170"/>
                  </a:lnTo>
                  <a:lnTo>
                    <a:pt x="142" y="162"/>
                  </a:lnTo>
                  <a:lnTo>
                    <a:pt x="142" y="156"/>
                  </a:lnTo>
                  <a:lnTo>
                    <a:pt x="142" y="149"/>
                  </a:lnTo>
                  <a:lnTo>
                    <a:pt x="139" y="146"/>
                  </a:lnTo>
                  <a:lnTo>
                    <a:pt x="141" y="141"/>
                  </a:lnTo>
                  <a:lnTo>
                    <a:pt x="141" y="140"/>
                  </a:lnTo>
                  <a:lnTo>
                    <a:pt x="142" y="135"/>
                  </a:lnTo>
                  <a:lnTo>
                    <a:pt x="142" y="133"/>
                  </a:lnTo>
                  <a:lnTo>
                    <a:pt x="139" y="130"/>
                  </a:lnTo>
                  <a:lnTo>
                    <a:pt x="137" y="123"/>
                  </a:lnTo>
                  <a:lnTo>
                    <a:pt x="141" y="120"/>
                  </a:lnTo>
                  <a:lnTo>
                    <a:pt x="144" y="115"/>
                  </a:lnTo>
                  <a:lnTo>
                    <a:pt x="144" y="111"/>
                  </a:lnTo>
                  <a:lnTo>
                    <a:pt x="149" y="104"/>
                  </a:lnTo>
                  <a:lnTo>
                    <a:pt x="151" y="99"/>
                  </a:lnTo>
                  <a:lnTo>
                    <a:pt x="154" y="93"/>
                  </a:lnTo>
                  <a:lnTo>
                    <a:pt x="156" y="88"/>
                  </a:lnTo>
                  <a:lnTo>
                    <a:pt x="156" y="81"/>
                  </a:lnTo>
                  <a:lnTo>
                    <a:pt x="157" y="75"/>
                  </a:lnTo>
                  <a:lnTo>
                    <a:pt x="157" y="68"/>
                  </a:lnTo>
                  <a:lnTo>
                    <a:pt x="162" y="62"/>
                  </a:lnTo>
                  <a:lnTo>
                    <a:pt x="167" y="57"/>
                  </a:lnTo>
                  <a:lnTo>
                    <a:pt x="164" y="51"/>
                  </a:lnTo>
                  <a:lnTo>
                    <a:pt x="160" y="44"/>
                  </a:lnTo>
                  <a:lnTo>
                    <a:pt x="156" y="34"/>
                  </a:lnTo>
                  <a:lnTo>
                    <a:pt x="156" y="25"/>
                  </a:lnTo>
                  <a:lnTo>
                    <a:pt x="156" y="18"/>
                  </a:lnTo>
                  <a:lnTo>
                    <a:pt x="156" y="12"/>
                  </a:lnTo>
                  <a:lnTo>
                    <a:pt x="159" y="2"/>
                  </a:lnTo>
                  <a:lnTo>
                    <a:pt x="162" y="4"/>
                  </a:lnTo>
                  <a:lnTo>
                    <a:pt x="164" y="4"/>
                  </a:lnTo>
                  <a:lnTo>
                    <a:pt x="170" y="5"/>
                  </a:lnTo>
                  <a:lnTo>
                    <a:pt x="175" y="7"/>
                  </a:lnTo>
                  <a:lnTo>
                    <a:pt x="184" y="7"/>
                  </a:lnTo>
                  <a:lnTo>
                    <a:pt x="195" y="7"/>
                  </a:lnTo>
                  <a:lnTo>
                    <a:pt x="202" y="5"/>
                  </a:lnTo>
                  <a:lnTo>
                    <a:pt x="215" y="0"/>
                  </a:lnTo>
                  <a:lnTo>
                    <a:pt x="218" y="2"/>
                  </a:lnTo>
                  <a:lnTo>
                    <a:pt x="222" y="4"/>
                  </a:lnTo>
                  <a:lnTo>
                    <a:pt x="228" y="9"/>
                  </a:lnTo>
                  <a:lnTo>
                    <a:pt x="232" y="12"/>
                  </a:lnTo>
                  <a:lnTo>
                    <a:pt x="233" y="13"/>
                  </a:lnTo>
                  <a:lnTo>
                    <a:pt x="237" y="18"/>
                  </a:lnTo>
                  <a:lnTo>
                    <a:pt x="243" y="18"/>
                  </a:lnTo>
                  <a:lnTo>
                    <a:pt x="246" y="18"/>
                  </a:lnTo>
                  <a:lnTo>
                    <a:pt x="251" y="18"/>
                  </a:lnTo>
                  <a:lnTo>
                    <a:pt x="255" y="23"/>
                  </a:lnTo>
                  <a:lnTo>
                    <a:pt x="260" y="28"/>
                  </a:lnTo>
                  <a:lnTo>
                    <a:pt x="261" y="31"/>
                  </a:lnTo>
                  <a:lnTo>
                    <a:pt x="263" y="34"/>
                  </a:lnTo>
                  <a:lnTo>
                    <a:pt x="263" y="38"/>
                  </a:lnTo>
                  <a:lnTo>
                    <a:pt x="265" y="41"/>
                  </a:lnTo>
                  <a:lnTo>
                    <a:pt x="271" y="39"/>
                  </a:lnTo>
                  <a:lnTo>
                    <a:pt x="273" y="43"/>
                  </a:lnTo>
                  <a:lnTo>
                    <a:pt x="276" y="51"/>
                  </a:lnTo>
                  <a:lnTo>
                    <a:pt x="276" y="59"/>
                  </a:lnTo>
                  <a:lnTo>
                    <a:pt x="281" y="67"/>
                  </a:lnTo>
                  <a:lnTo>
                    <a:pt x="285" y="67"/>
                  </a:lnTo>
                  <a:lnTo>
                    <a:pt x="291" y="70"/>
                  </a:lnTo>
                  <a:lnTo>
                    <a:pt x="296" y="70"/>
                  </a:lnTo>
                  <a:lnTo>
                    <a:pt x="301" y="72"/>
                  </a:lnTo>
                  <a:lnTo>
                    <a:pt x="308" y="72"/>
                  </a:lnTo>
                  <a:lnTo>
                    <a:pt x="316" y="72"/>
                  </a:lnTo>
                  <a:lnTo>
                    <a:pt x="321" y="78"/>
                  </a:lnTo>
                  <a:lnTo>
                    <a:pt x="323" y="81"/>
                  </a:lnTo>
                  <a:lnTo>
                    <a:pt x="326" y="85"/>
                  </a:lnTo>
                  <a:lnTo>
                    <a:pt x="329" y="89"/>
                  </a:lnTo>
                  <a:lnTo>
                    <a:pt x="331" y="94"/>
                  </a:lnTo>
                  <a:lnTo>
                    <a:pt x="336" y="98"/>
                  </a:lnTo>
                  <a:lnTo>
                    <a:pt x="346" y="99"/>
                  </a:lnTo>
                  <a:lnTo>
                    <a:pt x="349" y="98"/>
                  </a:lnTo>
                  <a:lnTo>
                    <a:pt x="356" y="98"/>
                  </a:lnTo>
                  <a:lnTo>
                    <a:pt x="364" y="104"/>
                  </a:lnTo>
                  <a:lnTo>
                    <a:pt x="369" y="104"/>
                  </a:lnTo>
                  <a:lnTo>
                    <a:pt x="372" y="104"/>
                  </a:lnTo>
                  <a:lnTo>
                    <a:pt x="379" y="102"/>
                  </a:lnTo>
                  <a:lnTo>
                    <a:pt x="382" y="104"/>
                  </a:lnTo>
                  <a:lnTo>
                    <a:pt x="385" y="109"/>
                  </a:lnTo>
                  <a:lnTo>
                    <a:pt x="389" y="109"/>
                  </a:lnTo>
                  <a:lnTo>
                    <a:pt x="394" y="111"/>
                  </a:lnTo>
                  <a:lnTo>
                    <a:pt x="399" y="112"/>
                  </a:lnTo>
                  <a:lnTo>
                    <a:pt x="404" y="114"/>
                  </a:lnTo>
                  <a:lnTo>
                    <a:pt x="407" y="117"/>
                  </a:lnTo>
                  <a:lnTo>
                    <a:pt x="410" y="120"/>
                  </a:lnTo>
                  <a:lnTo>
                    <a:pt x="414" y="127"/>
                  </a:lnTo>
                  <a:lnTo>
                    <a:pt x="415" y="128"/>
                  </a:lnTo>
                  <a:lnTo>
                    <a:pt x="418" y="132"/>
                  </a:lnTo>
                  <a:lnTo>
                    <a:pt x="420" y="135"/>
                  </a:lnTo>
                  <a:lnTo>
                    <a:pt x="418" y="141"/>
                  </a:lnTo>
                  <a:lnTo>
                    <a:pt x="418" y="148"/>
                  </a:lnTo>
                  <a:lnTo>
                    <a:pt x="420" y="154"/>
                  </a:lnTo>
                  <a:lnTo>
                    <a:pt x="427" y="161"/>
                  </a:lnTo>
                  <a:lnTo>
                    <a:pt x="425" y="164"/>
                  </a:lnTo>
                  <a:lnTo>
                    <a:pt x="425" y="169"/>
                  </a:lnTo>
                  <a:lnTo>
                    <a:pt x="430" y="172"/>
                  </a:lnTo>
                  <a:lnTo>
                    <a:pt x="433" y="174"/>
                  </a:lnTo>
                  <a:lnTo>
                    <a:pt x="440" y="174"/>
                  </a:lnTo>
                  <a:lnTo>
                    <a:pt x="445" y="175"/>
                  </a:lnTo>
                  <a:lnTo>
                    <a:pt x="447" y="177"/>
                  </a:lnTo>
                  <a:lnTo>
                    <a:pt x="452" y="178"/>
                  </a:lnTo>
                  <a:lnTo>
                    <a:pt x="457" y="183"/>
                  </a:lnTo>
                  <a:lnTo>
                    <a:pt x="463" y="183"/>
                  </a:lnTo>
                  <a:lnTo>
                    <a:pt x="470" y="182"/>
                  </a:lnTo>
                  <a:lnTo>
                    <a:pt x="475" y="185"/>
                  </a:lnTo>
                  <a:lnTo>
                    <a:pt x="478" y="187"/>
                  </a:lnTo>
                  <a:lnTo>
                    <a:pt x="481" y="190"/>
                  </a:lnTo>
                  <a:lnTo>
                    <a:pt x="481" y="195"/>
                  </a:lnTo>
                  <a:lnTo>
                    <a:pt x="485" y="198"/>
                  </a:lnTo>
                  <a:lnTo>
                    <a:pt x="490" y="201"/>
                  </a:lnTo>
                  <a:lnTo>
                    <a:pt x="496" y="204"/>
                  </a:lnTo>
                  <a:lnTo>
                    <a:pt x="498" y="208"/>
                  </a:lnTo>
                  <a:lnTo>
                    <a:pt x="508" y="212"/>
                  </a:lnTo>
                  <a:lnTo>
                    <a:pt x="509" y="216"/>
                  </a:lnTo>
                  <a:lnTo>
                    <a:pt x="509" y="221"/>
                  </a:lnTo>
                  <a:lnTo>
                    <a:pt x="514" y="221"/>
                  </a:lnTo>
                  <a:lnTo>
                    <a:pt x="518" y="222"/>
                  </a:lnTo>
                  <a:lnTo>
                    <a:pt x="521" y="227"/>
                  </a:lnTo>
                  <a:lnTo>
                    <a:pt x="523" y="232"/>
                  </a:lnTo>
                  <a:lnTo>
                    <a:pt x="526" y="237"/>
                  </a:lnTo>
                  <a:lnTo>
                    <a:pt x="529" y="240"/>
                  </a:lnTo>
                  <a:lnTo>
                    <a:pt x="538" y="238"/>
                  </a:lnTo>
                  <a:lnTo>
                    <a:pt x="541" y="238"/>
                  </a:lnTo>
                  <a:lnTo>
                    <a:pt x="546" y="237"/>
                  </a:lnTo>
                  <a:lnTo>
                    <a:pt x="547" y="235"/>
                  </a:lnTo>
                  <a:lnTo>
                    <a:pt x="554" y="235"/>
                  </a:lnTo>
                  <a:lnTo>
                    <a:pt x="557" y="237"/>
                  </a:lnTo>
                  <a:lnTo>
                    <a:pt x="562" y="240"/>
                  </a:lnTo>
                  <a:lnTo>
                    <a:pt x="567" y="242"/>
                  </a:lnTo>
                  <a:lnTo>
                    <a:pt x="572" y="242"/>
                  </a:lnTo>
                  <a:lnTo>
                    <a:pt x="576" y="240"/>
                  </a:lnTo>
                  <a:lnTo>
                    <a:pt x="577" y="240"/>
                  </a:lnTo>
                  <a:lnTo>
                    <a:pt x="584" y="235"/>
                  </a:lnTo>
                  <a:lnTo>
                    <a:pt x="589" y="232"/>
                  </a:lnTo>
                  <a:lnTo>
                    <a:pt x="590" y="230"/>
                  </a:lnTo>
                  <a:lnTo>
                    <a:pt x="594" y="230"/>
                  </a:lnTo>
                  <a:lnTo>
                    <a:pt x="597" y="229"/>
                  </a:lnTo>
                  <a:lnTo>
                    <a:pt x="600" y="224"/>
                  </a:lnTo>
                  <a:lnTo>
                    <a:pt x="605" y="221"/>
                  </a:lnTo>
                  <a:lnTo>
                    <a:pt x="607" y="219"/>
                  </a:lnTo>
                  <a:lnTo>
                    <a:pt x="612" y="216"/>
                  </a:lnTo>
                  <a:lnTo>
                    <a:pt x="614" y="214"/>
                  </a:lnTo>
                  <a:lnTo>
                    <a:pt x="619" y="214"/>
                  </a:lnTo>
                  <a:lnTo>
                    <a:pt x="622" y="214"/>
                  </a:lnTo>
                  <a:lnTo>
                    <a:pt x="624" y="211"/>
                  </a:lnTo>
                  <a:lnTo>
                    <a:pt x="629" y="212"/>
                  </a:lnTo>
                  <a:lnTo>
                    <a:pt x="632" y="209"/>
                  </a:lnTo>
                  <a:lnTo>
                    <a:pt x="635" y="204"/>
                  </a:lnTo>
                  <a:lnTo>
                    <a:pt x="638" y="201"/>
                  </a:lnTo>
                  <a:lnTo>
                    <a:pt x="640" y="195"/>
                  </a:lnTo>
                  <a:lnTo>
                    <a:pt x="643" y="191"/>
                  </a:lnTo>
                  <a:lnTo>
                    <a:pt x="648" y="187"/>
                  </a:lnTo>
                  <a:lnTo>
                    <a:pt x="657" y="178"/>
                  </a:lnTo>
                  <a:lnTo>
                    <a:pt x="665" y="170"/>
                  </a:lnTo>
                  <a:lnTo>
                    <a:pt x="668" y="169"/>
                  </a:lnTo>
                  <a:lnTo>
                    <a:pt x="673" y="169"/>
                  </a:lnTo>
                  <a:lnTo>
                    <a:pt x="676" y="167"/>
                  </a:lnTo>
                  <a:lnTo>
                    <a:pt x="678" y="166"/>
                  </a:lnTo>
                  <a:lnTo>
                    <a:pt x="681" y="166"/>
                  </a:lnTo>
                  <a:lnTo>
                    <a:pt x="688" y="164"/>
                  </a:lnTo>
                  <a:lnTo>
                    <a:pt x="693" y="162"/>
                  </a:lnTo>
                  <a:lnTo>
                    <a:pt x="698" y="159"/>
                  </a:lnTo>
                  <a:lnTo>
                    <a:pt x="701" y="159"/>
                  </a:lnTo>
                  <a:lnTo>
                    <a:pt x="705" y="154"/>
                  </a:lnTo>
                  <a:lnTo>
                    <a:pt x="711" y="151"/>
                  </a:lnTo>
                  <a:lnTo>
                    <a:pt x="716" y="146"/>
                  </a:lnTo>
                  <a:lnTo>
                    <a:pt x="721" y="143"/>
                  </a:lnTo>
                  <a:lnTo>
                    <a:pt x="721" y="141"/>
                  </a:lnTo>
                  <a:lnTo>
                    <a:pt x="728" y="136"/>
                  </a:lnTo>
                  <a:lnTo>
                    <a:pt x="733" y="130"/>
                  </a:lnTo>
                  <a:lnTo>
                    <a:pt x="741" y="125"/>
                  </a:lnTo>
                  <a:lnTo>
                    <a:pt x="746" y="125"/>
                  </a:lnTo>
                  <a:lnTo>
                    <a:pt x="749" y="123"/>
                  </a:lnTo>
                  <a:lnTo>
                    <a:pt x="756" y="120"/>
                  </a:lnTo>
                  <a:lnTo>
                    <a:pt x="758" y="119"/>
                  </a:lnTo>
                  <a:lnTo>
                    <a:pt x="761" y="117"/>
                  </a:lnTo>
                  <a:lnTo>
                    <a:pt x="762" y="115"/>
                  </a:lnTo>
                  <a:lnTo>
                    <a:pt x="767" y="114"/>
                  </a:lnTo>
                  <a:lnTo>
                    <a:pt x="771" y="112"/>
                  </a:lnTo>
                  <a:lnTo>
                    <a:pt x="776" y="111"/>
                  </a:lnTo>
                  <a:lnTo>
                    <a:pt x="779" y="111"/>
                  </a:lnTo>
                  <a:lnTo>
                    <a:pt x="784" y="107"/>
                  </a:lnTo>
                  <a:lnTo>
                    <a:pt x="787" y="109"/>
                  </a:lnTo>
                  <a:lnTo>
                    <a:pt x="791" y="109"/>
                  </a:lnTo>
                  <a:lnTo>
                    <a:pt x="796" y="112"/>
                  </a:lnTo>
                  <a:lnTo>
                    <a:pt x="799" y="111"/>
                  </a:lnTo>
                  <a:lnTo>
                    <a:pt x="804" y="109"/>
                  </a:lnTo>
                  <a:lnTo>
                    <a:pt x="807" y="107"/>
                  </a:lnTo>
                  <a:lnTo>
                    <a:pt x="812" y="106"/>
                  </a:lnTo>
                  <a:lnTo>
                    <a:pt x="815" y="106"/>
                  </a:lnTo>
                  <a:lnTo>
                    <a:pt x="817" y="107"/>
                  </a:lnTo>
                  <a:lnTo>
                    <a:pt x="820" y="109"/>
                  </a:lnTo>
                  <a:lnTo>
                    <a:pt x="822" y="112"/>
                  </a:lnTo>
                  <a:lnTo>
                    <a:pt x="824" y="112"/>
                  </a:lnTo>
                  <a:lnTo>
                    <a:pt x="829" y="117"/>
                  </a:lnTo>
                  <a:lnTo>
                    <a:pt x="832" y="119"/>
                  </a:lnTo>
                  <a:lnTo>
                    <a:pt x="835" y="120"/>
                  </a:lnTo>
                  <a:lnTo>
                    <a:pt x="842" y="125"/>
                  </a:lnTo>
                  <a:lnTo>
                    <a:pt x="868" y="144"/>
                  </a:lnTo>
                  <a:lnTo>
                    <a:pt x="870" y="144"/>
                  </a:lnTo>
                  <a:lnTo>
                    <a:pt x="872" y="146"/>
                  </a:lnTo>
                  <a:lnTo>
                    <a:pt x="877" y="151"/>
                  </a:lnTo>
                  <a:lnTo>
                    <a:pt x="878" y="151"/>
                  </a:lnTo>
                  <a:lnTo>
                    <a:pt x="880" y="154"/>
                  </a:lnTo>
                  <a:lnTo>
                    <a:pt x="890" y="161"/>
                  </a:lnTo>
                  <a:lnTo>
                    <a:pt x="893" y="161"/>
                  </a:lnTo>
                  <a:lnTo>
                    <a:pt x="906" y="169"/>
                  </a:lnTo>
                  <a:lnTo>
                    <a:pt x="910" y="172"/>
                  </a:lnTo>
                  <a:lnTo>
                    <a:pt x="920" y="177"/>
                  </a:lnTo>
                  <a:lnTo>
                    <a:pt x="921" y="178"/>
                  </a:lnTo>
                  <a:lnTo>
                    <a:pt x="923" y="178"/>
                  </a:lnTo>
                  <a:lnTo>
                    <a:pt x="933" y="182"/>
                  </a:lnTo>
                  <a:lnTo>
                    <a:pt x="934" y="183"/>
                  </a:lnTo>
                  <a:lnTo>
                    <a:pt x="939" y="185"/>
                  </a:lnTo>
                  <a:lnTo>
                    <a:pt x="948" y="185"/>
                  </a:lnTo>
                  <a:lnTo>
                    <a:pt x="949" y="185"/>
                  </a:lnTo>
                  <a:lnTo>
                    <a:pt x="954" y="185"/>
                  </a:lnTo>
                  <a:lnTo>
                    <a:pt x="956" y="185"/>
                  </a:lnTo>
                  <a:lnTo>
                    <a:pt x="958" y="183"/>
                  </a:lnTo>
                  <a:lnTo>
                    <a:pt x="958" y="177"/>
                  </a:lnTo>
                  <a:lnTo>
                    <a:pt x="958" y="175"/>
                  </a:lnTo>
                  <a:lnTo>
                    <a:pt x="958" y="172"/>
                  </a:lnTo>
                  <a:lnTo>
                    <a:pt x="958" y="164"/>
                  </a:lnTo>
                  <a:lnTo>
                    <a:pt x="958" y="161"/>
                  </a:lnTo>
                  <a:lnTo>
                    <a:pt x="956" y="151"/>
                  </a:lnTo>
                  <a:lnTo>
                    <a:pt x="961" y="141"/>
                  </a:lnTo>
                  <a:lnTo>
                    <a:pt x="963" y="141"/>
                  </a:lnTo>
                  <a:lnTo>
                    <a:pt x="974" y="136"/>
                  </a:lnTo>
                  <a:lnTo>
                    <a:pt x="976" y="135"/>
                  </a:lnTo>
                  <a:lnTo>
                    <a:pt x="977" y="135"/>
                  </a:lnTo>
                  <a:lnTo>
                    <a:pt x="979" y="133"/>
                  </a:lnTo>
                  <a:lnTo>
                    <a:pt x="981" y="133"/>
                  </a:lnTo>
                  <a:lnTo>
                    <a:pt x="994" y="130"/>
                  </a:lnTo>
                  <a:lnTo>
                    <a:pt x="997" y="130"/>
                  </a:lnTo>
                  <a:lnTo>
                    <a:pt x="1019" y="127"/>
                  </a:lnTo>
                  <a:lnTo>
                    <a:pt x="1020" y="127"/>
                  </a:lnTo>
                  <a:lnTo>
                    <a:pt x="1030" y="125"/>
                  </a:lnTo>
                  <a:lnTo>
                    <a:pt x="1037" y="130"/>
                  </a:lnTo>
                  <a:lnTo>
                    <a:pt x="1037" y="133"/>
                  </a:lnTo>
                  <a:lnTo>
                    <a:pt x="1037" y="156"/>
                  </a:lnTo>
                  <a:lnTo>
                    <a:pt x="1037" y="157"/>
                  </a:lnTo>
                  <a:lnTo>
                    <a:pt x="1037" y="159"/>
                  </a:lnTo>
                  <a:lnTo>
                    <a:pt x="1044" y="188"/>
                  </a:lnTo>
                  <a:lnTo>
                    <a:pt x="1042" y="195"/>
                  </a:lnTo>
                  <a:lnTo>
                    <a:pt x="1042" y="198"/>
                  </a:lnTo>
                  <a:lnTo>
                    <a:pt x="1040" y="208"/>
                  </a:lnTo>
                  <a:lnTo>
                    <a:pt x="1042" y="211"/>
                  </a:lnTo>
                  <a:lnTo>
                    <a:pt x="1042" y="212"/>
                  </a:lnTo>
                  <a:lnTo>
                    <a:pt x="1042" y="216"/>
                  </a:lnTo>
                  <a:lnTo>
                    <a:pt x="1040" y="219"/>
                  </a:lnTo>
                  <a:lnTo>
                    <a:pt x="1040" y="229"/>
                  </a:lnTo>
                  <a:lnTo>
                    <a:pt x="1040" y="235"/>
                  </a:lnTo>
                  <a:lnTo>
                    <a:pt x="1040" y="237"/>
                  </a:lnTo>
                  <a:lnTo>
                    <a:pt x="1040" y="238"/>
                  </a:lnTo>
                  <a:lnTo>
                    <a:pt x="1040" y="258"/>
                  </a:lnTo>
                  <a:lnTo>
                    <a:pt x="1040" y="261"/>
                  </a:lnTo>
                  <a:lnTo>
                    <a:pt x="1042" y="276"/>
                  </a:lnTo>
                  <a:lnTo>
                    <a:pt x="1042" y="277"/>
                  </a:lnTo>
                  <a:lnTo>
                    <a:pt x="1044" y="285"/>
                  </a:lnTo>
                  <a:lnTo>
                    <a:pt x="1045" y="293"/>
                  </a:lnTo>
                  <a:lnTo>
                    <a:pt x="1045" y="303"/>
                  </a:lnTo>
                  <a:lnTo>
                    <a:pt x="1045" y="308"/>
                  </a:lnTo>
                  <a:lnTo>
                    <a:pt x="1047" y="311"/>
                  </a:lnTo>
                  <a:lnTo>
                    <a:pt x="1049" y="313"/>
                  </a:lnTo>
                  <a:lnTo>
                    <a:pt x="1057" y="310"/>
                  </a:lnTo>
                  <a:lnTo>
                    <a:pt x="1059" y="308"/>
                  </a:lnTo>
                  <a:lnTo>
                    <a:pt x="1060" y="308"/>
                  </a:lnTo>
                  <a:lnTo>
                    <a:pt x="1068" y="308"/>
                  </a:lnTo>
                  <a:lnTo>
                    <a:pt x="1070" y="310"/>
                  </a:lnTo>
                  <a:lnTo>
                    <a:pt x="1072" y="310"/>
                  </a:lnTo>
                  <a:lnTo>
                    <a:pt x="1080" y="316"/>
                  </a:lnTo>
                  <a:lnTo>
                    <a:pt x="1087" y="322"/>
                  </a:lnTo>
                  <a:lnTo>
                    <a:pt x="1088" y="322"/>
                  </a:lnTo>
                  <a:lnTo>
                    <a:pt x="1093" y="326"/>
                  </a:lnTo>
                  <a:lnTo>
                    <a:pt x="1102" y="329"/>
                  </a:lnTo>
                  <a:lnTo>
                    <a:pt x="1105" y="331"/>
                  </a:lnTo>
                  <a:lnTo>
                    <a:pt x="1110" y="331"/>
                  </a:lnTo>
                  <a:lnTo>
                    <a:pt x="1115" y="324"/>
                  </a:lnTo>
                  <a:lnTo>
                    <a:pt x="1116" y="324"/>
                  </a:lnTo>
                  <a:lnTo>
                    <a:pt x="1115" y="316"/>
                  </a:lnTo>
                  <a:lnTo>
                    <a:pt x="1115" y="308"/>
                  </a:lnTo>
                  <a:lnTo>
                    <a:pt x="1116" y="308"/>
                  </a:lnTo>
                  <a:lnTo>
                    <a:pt x="1120" y="308"/>
                  </a:lnTo>
                  <a:lnTo>
                    <a:pt x="1125" y="306"/>
                  </a:lnTo>
                  <a:lnTo>
                    <a:pt x="1126" y="305"/>
                  </a:lnTo>
                  <a:lnTo>
                    <a:pt x="1133" y="303"/>
                  </a:lnTo>
                  <a:lnTo>
                    <a:pt x="1138" y="306"/>
                  </a:lnTo>
                  <a:lnTo>
                    <a:pt x="1138" y="310"/>
                  </a:lnTo>
                  <a:lnTo>
                    <a:pt x="1135" y="326"/>
                  </a:lnTo>
                  <a:lnTo>
                    <a:pt x="1135" y="329"/>
                  </a:lnTo>
                  <a:lnTo>
                    <a:pt x="1135" y="331"/>
                  </a:lnTo>
                  <a:lnTo>
                    <a:pt x="1138" y="335"/>
                  </a:lnTo>
                  <a:lnTo>
                    <a:pt x="1141" y="342"/>
                  </a:lnTo>
                  <a:lnTo>
                    <a:pt x="1143" y="344"/>
                  </a:lnTo>
                  <a:lnTo>
                    <a:pt x="1149" y="350"/>
                  </a:lnTo>
                  <a:lnTo>
                    <a:pt x="1158" y="355"/>
                  </a:lnTo>
                  <a:lnTo>
                    <a:pt x="1159" y="355"/>
                  </a:lnTo>
                  <a:lnTo>
                    <a:pt x="1166" y="356"/>
                  </a:lnTo>
                  <a:lnTo>
                    <a:pt x="1173" y="358"/>
                  </a:lnTo>
                  <a:lnTo>
                    <a:pt x="1176" y="361"/>
                  </a:lnTo>
                  <a:lnTo>
                    <a:pt x="1176" y="365"/>
                  </a:lnTo>
                  <a:lnTo>
                    <a:pt x="1174" y="371"/>
                  </a:lnTo>
                  <a:lnTo>
                    <a:pt x="1174" y="378"/>
                  </a:lnTo>
                  <a:lnTo>
                    <a:pt x="1173" y="381"/>
                  </a:lnTo>
                  <a:lnTo>
                    <a:pt x="1169" y="382"/>
                  </a:lnTo>
                  <a:lnTo>
                    <a:pt x="1168" y="386"/>
                  </a:lnTo>
                  <a:lnTo>
                    <a:pt x="1168" y="387"/>
                  </a:lnTo>
                  <a:lnTo>
                    <a:pt x="1164" y="390"/>
                  </a:lnTo>
                  <a:lnTo>
                    <a:pt x="1164" y="394"/>
                  </a:lnTo>
                  <a:lnTo>
                    <a:pt x="1164" y="397"/>
                  </a:lnTo>
                  <a:lnTo>
                    <a:pt x="1164" y="399"/>
                  </a:lnTo>
                  <a:lnTo>
                    <a:pt x="1173" y="395"/>
                  </a:lnTo>
                  <a:lnTo>
                    <a:pt x="1174" y="395"/>
                  </a:lnTo>
                  <a:lnTo>
                    <a:pt x="1176" y="394"/>
                  </a:lnTo>
                  <a:lnTo>
                    <a:pt x="1186" y="394"/>
                  </a:lnTo>
                  <a:lnTo>
                    <a:pt x="1197" y="395"/>
                  </a:lnTo>
                  <a:lnTo>
                    <a:pt x="1199" y="395"/>
                  </a:lnTo>
                  <a:lnTo>
                    <a:pt x="1206" y="399"/>
                  </a:lnTo>
                  <a:lnTo>
                    <a:pt x="1214" y="40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42" name="Freeform 343"/>
            <p:cNvSpPr>
              <a:spLocks/>
            </p:cNvSpPr>
            <p:nvPr/>
          </p:nvSpPr>
          <p:spPr bwMode="auto">
            <a:xfrm>
              <a:off x="1376363" y="4531520"/>
              <a:ext cx="962025" cy="700088"/>
            </a:xfrm>
            <a:custGeom>
              <a:avLst/>
              <a:gdLst>
                <a:gd name="T0" fmla="*/ 543 w 1214"/>
                <a:gd name="T1" fmla="*/ 869 h 882"/>
                <a:gd name="T2" fmla="*/ 500 w 1214"/>
                <a:gd name="T3" fmla="*/ 873 h 882"/>
                <a:gd name="T4" fmla="*/ 475 w 1214"/>
                <a:gd name="T5" fmla="*/ 835 h 882"/>
                <a:gd name="T6" fmla="*/ 437 w 1214"/>
                <a:gd name="T7" fmla="*/ 803 h 882"/>
                <a:gd name="T8" fmla="*/ 404 w 1214"/>
                <a:gd name="T9" fmla="*/ 790 h 882"/>
                <a:gd name="T10" fmla="*/ 377 w 1214"/>
                <a:gd name="T11" fmla="*/ 766 h 882"/>
                <a:gd name="T12" fmla="*/ 344 w 1214"/>
                <a:gd name="T13" fmla="*/ 793 h 882"/>
                <a:gd name="T14" fmla="*/ 341 w 1214"/>
                <a:gd name="T15" fmla="*/ 844 h 882"/>
                <a:gd name="T16" fmla="*/ 298 w 1214"/>
                <a:gd name="T17" fmla="*/ 869 h 882"/>
                <a:gd name="T18" fmla="*/ 250 w 1214"/>
                <a:gd name="T19" fmla="*/ 842 h 882"/>
                <a:gd name="T20" fmla="*/ 189 w 1214"/>
                <a:gd name="T21" fmla="*/ 827 h 882"/>
                <a:gd name="T22" fmla="*/ 144 w 1214"/>
                <a:gd name="T23" fmla="*/ 826 h 882"/>
                <a:gd name="T24" fmla="*/ 86 w 1214"/>
                <a:gd name="T25" fmla="*/ 835 h 882"/>
                <a:gd name="T26" fmla="*/ 33 w 1214"/>
                <a:gd name="T27" fmla="*/ 792 h 882"/>
                <a:gd name="T28" fmla="*/ 13 w 1214"/>
                <a:gd name="T29" fmla="*/ 737 h 882"/>
                <a:gd name="T30" fmla="*/ 15 w 1214"/>
                <a:gd name="T31" fmla="*/ 680 h 882"/>
                <a:gd name="T32" fmla="*/ 17 w 1214"/>
                <a:gd name="T33" fmla="*/ 653 h 882"/>
                <a:gd name="T34" fmla="*/ 28 w 1214"/>
                <a:gd name="T35" fmla="*/ 612 h 882"/>
                <a:gd name="T36" fmla="*/ 38 w 1214"/>
                <a:gd name="T37" fmla="*/ 562 h 882"/>
                <a:gd name="T38" fmla="*/ 50 w 1214"/>
                <a:gd name="T39" fmla="*/ 512 h 882"/>
                <a:gd name="T40" fmla="*/ 65 w 1214"/>
                <a:gd name="T41" fmla="*/ 460 h 882"/>
                <a:gd name="T42" fmla="*/ 91 w 1214"/>
                <a:gd name="T43" fmla="*/ 423 h 882"/>
                <a:gd name="T44" fmla="*/ 83 w 1214"/>
                <a:gd name="T45" fmla="*/ 381 h 882"/>
                <a:gd name="T46" fmla="*/ 91 w 1214"/>
                <a:gd name="T47" fmla="*/ 332 h 882"/>
                <a:gd name="T48" fmla="*/ 88 w 1214"/>
                <a:gd name="T49" fmla="*/ 295 h 882"/>
                <a:gd name="T50" fmla="*/ 73 w 1214"/>
                <a:gd name="T51" fmla="*/ 242 h 882"/>
                <a:gd name="T52" fmla="*/ 116 w 1214"/>
                <a:gd name="T53" fmla="*/ 221 h 882"/>
                <a:gd name="T54" fmla="*/ 136 w 1214"/>
                <a:gd name="T55" fmla="*/ 175 h 882"/>
                <a:gd name="T56" fmla="*/ 139 w 1214"/>
                <a:gd name="T57" fmla="*/ 130 h 882"/>
                <a:gd name="T58" fmla="*/ 157 w 1214"/>
                <a:gd name="T59" fmla="*/ 75 h 882"/>
                <a:gd name="T60" fmla="*/ 159 w 1214"/>
                <a:gd name="T61" fmla="*/ 2 h 882"/>
                <a:gd name="T62" fmla="*/ 222 w 1214"/>
                <a:gd name="T63" fmla="*/ 4 h 882"/>
                <a:gd name="T64" fmla="*/ 261 w 1214"/>
                <a:gd name="T65" fmla="*/ 31 h 882"/>
                <a:gd name="T66" fmla="*/ 291 w 1214"/>
                <a:gd name="T67" fmla="*/ 70 h 882"/>
                <a:gd name="T68" fmla="*/ 336 w 1214"/>
                <a:gd name="T69" fmla="*/ 98 h 882"/>
                <a:gd name="T70" fmla="*/ 389 w 1214"/>
                <a:gd name="T71" fmla="*/ 109 h 882"/>
                <a:gd name="T72" fmla="*/ 418 w 1214"/>
                <a:gd name="T73" fmla="*/ 141 h 882"/>
                <a:gd name="T74" fmla="*/ 447 w 1214"/>
                <a:gd name="T75" fmla="*/ 177 h 882"/>
                <a:gd name="T76" fmla="*/ 490 w 1214"/>
                <a:gd name="T77" fmla="*/ 201 h 882"/>
                <a:gd name="T78" fmla="*/ 526 w 1214"/>
                <a:gd name="T79" fmla="*/ 237 h 882"/>
                <a:gd name="T80" fmla="*/ 572 w 1214"/>
                <a:gd name="T81" fmla="*/ 242 h 882"/>
                <a:gd name="T82" fmla="*/ 607 w 1214"/>
                <a:gd name="T83" fmla="*/ 219 h 882"/>
                <a:gd name="T84" fmla="*/ 640 w 1214"/>
                <a:gd name="T85" fmla="*/ 195 h 882"/>
                <a:gd name="T86" fmla="*/ 688 w 1214"/>
                <a:gd name="T87" fmla="*/ 164 h 882"/>
                <a:gd name="T88" fmla="*/ 733 w 1214"/>
                <a:gd name="T89" fmla="*/ 130 h 882"/>
                <a:gd name="T90" fmla="*/ 776 w 1214"/>
                <a:gd name="T91" fmla="*/ 111 h 882"/>
                <a:gd name="T92" fmla="*/ 815 w 1214"/>
                <a:gd name="T93" fmla="*/ 106 h 882"/>
                <a:gd name="T94" fmla="*/ 870 w 1214"/>
                <a:gd name="T95" fmla="*/ 144 h 882"/>
                <a:gd name="T96" fmla="*/ 921 w 1214"/>
                <a:gd name="T97" fmla="*/ 178 h 882"/>
                <a:gd name="T98" fmla="*/ 958 w 1214"/>
                <a:gd name="T99" fmla="*/ 177 h 882"/>
                <a:gd name="T100" fmla="*/ 977 w 1214"/>
                <a:gd name="T101" fmla="*/ 135 h 882"/>
                <a:gd name="T102" fmla="*/ 1037 w 1214"/>
                <a:gd name="T103" fmla="*/ 156 h 882"/>
                <a:gd name="T104" fmla="*/ 1040 w 1214"/>
                <a:gd name="T105" fmla="*/ 219 h 882"/>
                <a:gd name="T106" fmla="*/ 1045 w 1214"/>
                <a:gd name="T107" fmla="*/ 293 h 882"/>
                <a:gd name="T108" fmla="*/ 1072 w 1214"/>
                <a:gd name="T109" fmla="*/ 310 h 882"/>
                <a:gd name="T110" fmla="*/ 1115 w 1214"/>
                <a:gd name="T111" fmla="*/ 316 h 882"/>
                <a:gd name="T112" fmla="*/ 1135 w 1214"/>
                <a:gd name="T113" fmla="*/ 329 h 882"/>
                <a:gd name="T114" fmla="*/ 1176 w 1214"/>
                <a:gd name="T115" fmla="*/ 361 h 882"/>
                <a:gd name="T116" fmla="*/ 1164 w 1214"/>
                <a:gd name="T117" fmla="*/ 397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14" h="882">
                  <a:moveTo>
                    <a:pt x="590" y="882"/>
                  </a:moveTo>
                  <a:lnTo>
                    <a:pt x="592" y="879"/>
                  </a:lnTo>
                  <a:lnTo>
                    <a:pt x="586" y="876"/>
                  </a:lnTo>
                  <a:lnTo>
                    <a:pt x="576" y="873"/>
                  </a:lnTo>
                  <a:lnTo>
                    <a:pt x="574" y="873"/>
                  </a:lnTo>
                  <a:lnTo>
                    <a:pt x="567" y="871"/>
                  </a:lnTo>
                  <a:lnTo>
                    <a:pt x="557" y="873"/>
                  </a:lnTo>
                  <a:lnTo>
                    <a:pt x="556" y="871"/>
                  </a:lnTo>
                  <a:lnTo>
                    <a:pt x="549" y="869"/>
                  </a:lnTo>
                  <a:lnTo>
                    <a:pt x="543" y="869"/>
                  </a:lnTo>
                  <a:lnTo>
                    <a:pt x="534" y="869"/>
                  </a:lnTo>
                  <a:lnTo>
                    <a:pt x="533" y="868"/>
                  </a:lnTo>
                  <a:lnTo>
                    <a:pt x="526" y="868"/>
                  </a:lnTo>
                  <a:lnTo>
                    <a:pt x="519" y="868"/>
                  </a:lnTo>
                  <a:lnTo>
                    <a:pt x="513" y="868"/>
                  </a:lnTo>
                  <a:lnTo>
                    <a:pt x="508" y="869"/>
                  </a:lnTo>
                  <a:lnTo>
                    <a:pt x="506" y="869"/>
                  </a:lnTo>
                  <a:lnTo>
                    <a:pt x="503" y="869"/>
                  </a:lnTo>
                  <a:lnTo>
                    <a:pt x="501" y="871"/>
                  </a:lnTo>
                  <a:lnTo>
                    <a:pt x="500" y="873"/>
                  </a:lnTo>
                  <a:lnTo>
                    <a:pt x="496" y="871"/>
                  </a:lnTo>
                  <a:lnTo>
                    <a:pt x="495" y="869"/>
                  </a:lnTo>
                  <a:lnTo>
                    <a:pt x="493" y="868"/>
                  </a:lnTo>
                  <a:lnTo>
                    <a:pt x="490" y="866"/>
                  </a:lnTo>
                  <a:lnTo>
                    <a:pt x="490" y="865"/>
                  </a:lnTo>
                  <a:lnTo>
                    <a:pt x="486" y="860"/>
                  </a:lnTo>
                  <a:lnTo>
                    <a:pt x="480" y="858"/>
                  </a:lnTo>
                  <a:lnTo>
                    <a:pt x="480" y="855"/>
                  </a:lnTo>
                  <a:lnTo>
                    <a:pt x="478" y="848"/>
                  </a:lnTo>
                  <a:lnTo>
                    <a:pt x="475" y="835"/>
                  </a:lnTo>
                  <a:lnTo>
                    <a:pt x="470" y="816"/>
                  </a:lnTo>
                  <a:lnTo>
                    <a:pt x="466" y="806"/>
                  </a:lnTo>
                  <a:lnTo>
                    <a:pt x="463" y="803"/>
                  </a:lnTo>
                  <a:lnTo>
                    <a:pt x="458" y="806"/>
                  </a:lnTo>
                  <a:lnTo>
                    <a:pt x="457" y="808"/>
                  </a:lnTo>
                  <a:lnTo>
                    <a:pt x="448" y="803"/>
                  </a:lnTo>
                  <a:lnTo>
                    <a:pt x="447" y="801"/>
                  </a:lnTo>
                  <a:lnTo>
                    <a:pt x="443" y="805"/>
                  </a:lnTo>
                  <a:lnTo>
                    <a:pt x="440" y="805"/>
                  </a:lnTo>
                  <a:lnTo>
                    <a:pt x="437" y="803"/>
                  </a:lnTo>
                  <a:lnTo>
                    <a:pt x="433" y="801"/>
                  </a:lnTo>
                  <a:lnTo>
                    <a:pt x="430" y="801"/>
                  </a:lnTo>
                  <a:lnTo>
                    <a:pt x="428" y="800"/>
                  </a:lnTo>
                  <a:lnTo>
                    <a:pt x="425" y="800"/>
                  </a:lnTo>
                  <a:lnTo>
                    <a:pt x="418" y="798"/>
                  </a:lnTo>
                  <a:lnTo>
                    <a:pt x="417" y="798"/>
                  </a:lnTo>
                  <a:lnTo>
                    <a:pt x="410" y="797"/>
                  </a:lnTo>
                  <a:lnTo>
                    <a:pt x="409" y="795"/>
                  </a:lnTo>
                  <a:lnTo>
                    <a:pt x="407" y="795"/>
                  </a:lnTo>
                  <a:lnTo>
                    <a:pt x="404" y="790"/>
                  </a:lnTo>
                  <a:lnTo>
                    <a:pt x="400" y="787"/>
                  </a:lnTo>
                  <a:lnTo>
                    <a:pt x="399" y="785"/>
                  </a:lnTo>
                  <a:lnTo>
                    <a:pt x="399" y="784"/>
                  </a:lnTo>
                  <a:lnTo>
                    <a:pt x="394" y="777"/>
                  </a:lnTo>
                  <a:lnTo>
                    <a:pt x="392" y="774"/>
                  </a:lnTo>
                  <a:lnTo>
                    <a:pt x="389" y="769"/>
                  </a:lnTo>
                  <a:lnTo>
                    <a:pt x="384" y="766"/>
                  </a:lnTo>
                  <a:lnTo>
                    <a:pt x="382" y="766"/>
                  </a:lnTo>
                  <a:lnTo>
                    <a:pt x="379" y="766"/>
                  </a:lnTo>
                  <a:lnTo>
                    <a:pt x="377" y="766"/>
                  </a:lnTo>
                  <a:lnTo>
                    <a:pt x="372" y="767"/>
                  </a:lnTo>
                  <a:lnTo>
                    <a:pt x="371" y="767"/>
                  </a:lnTo>
                  <a:lnTo>
                    <a:pt x="369" y="767"/>
                  </a:lnTo>
                  <a:lnTo>
                    <a:pt x="366" y="769"/>
                  </a:lnTo>
                  <a:lnTo>
                    <a:pt x="364" y="771"/>
                  </a:lnTo>
                  <a:lnTo>
                    <a:pt x="362" y="772"/>
                  </a:lnTo>
                  <a:lnTo>
                    <a:pt x="357" y="777"/>
                  </a:lnTo>
                  <a:lnTo>
                    <a:pt x="351" y="785"/>
                  </a:lnTo>
                  <a:lnTo>
                    <a:pt x="351" y="787"/>
                  </a:lnTo>
                  <a:lnTo>
                    <a:pt x="344" y="793"/>
                  </a:lnTo>
                  <a:lnTo>
                    <a:pt x="342" y="795"/>
                  </a:lnTo>
                  <a:lnTo>
                    <a:pt x="341" y="801"/>
                  </a:lnTo>
                  <a:lnTo>
                    <a:pt x="342" y="806"/>
                  </a:lnTo>
                  <a:lnTo>
                    <a:pt x="342" y="810"/>
                  </a:lnTo>
                  <a:lnTo>
                    <a:pt x="344" y="818"/>
                  </a:lnTo>
                  <a:lnTo>
                    <a:pt x="344" y="821"/>
                  </a:lnTo>
                  <a:lnTo>
                    <a:pt x="346" y="827"/>
                  </a:lnTo>
                  <a:lnTo>
                    <a:pt x="344" y="834"/>
                  </a:lnTo>
                  <a:lnTo>
                    <a:pt x="344" y="837"/>
                  </a:lnTo>
                  <a:lnTo>
                    <a:pt x="341" y="844"/>
                  </a:lnTo>
                  <a:lnTo>
                    <a:pt x="339" y="845"/>
                  </a:lnTo>
                  <a:lnTo>
                    <a:pt x="337" y="845"/>
                  </a:lnTo>
                  <a:lnTo>
                    <a:pt x="332" y="847"/>
                  </a:lnTo>
                  <a:lnTo>
                    <a:pt x="331" y="847"/>
                  </a:lnTo>
                  <a:lnTo>
                    <a:pt x="321" y="855"/>
                  </a:lnTo>
                  <a:lnTo>
                    <a:pt x="324" y="861"/>
                  </a:lnTo>
                  <a:lnTo>
                    <a:pt x="324" y="863"/>
                  </a:lnTo>
                  <a:lnTo>
                    <a:pt x="311" y="868"/>
                  </a:lnTo>
                  <a:lnTo>
                    <a:pt x="306" y="869"/>
                  </a:lnTo>
                  <a:lnTo>
                    <a:pt x="298" y="869"/>
                  </a:lnTo>
                  <a:lnTo>
                    <a:pt x="294" y="871"/>
                  </a:lnTo>
                  <a:lnTo>
                    <a:pt x="289" y="865"/>
                  </a:lnTo>
                  <a:lnTo>
                    <a:pt x="283" y="855"/>
                  </a:lnTo>
                  <a:lnTo>
                    <a:pt x="280" y="852"/>
                  </a:lnTo>
                  <a:lnTo>
                    <a:pt x="275" y="850"/>
                  </a:lnTo>
                  <a:lnTo>
                    <a:pt x="271" y="847"/>
                  </a:lnTo>
                  <a:lnTo>
                    <a:pt x="266" y="844"/>
                  </a:lnTo>
                  <a:lnTo>
                    <a:pt x="263" y="845"/>
                  </a:lnTo>
                  <a:lnTo>
                    <a:pt x="258" y="845"/>
                  </a:lnTo>
                  <a:lnTo>
                    <a:pt x="250" y="842"/>
                  </a:lnTo>
                  <a:lnTo>
                    <a:pt x="232" y="834"/>
                  </a:lnTo>
                  <a:lnTo>
                    <a:pt x="230" y="834"/>
                  </a:lnTo>
                  <a:lnTo>
                    <a:pt x="220" y="831"/>
                  </a:lnTo>
                  <a:lnTo>
                    <a:pt x="212" y="837"/>
                  </a:lnTo>
                  <a:lnTo>
                    <a:pt x="208" y="837"/>
                  </a:lnTo>
                  <a:lnTo>
                    <a:pt x="199" y="835"/>
                  </a:lnTo>
                  <a:lnTo>
                    <a:pt x="197" y="834"/>
                  </a:lnTo>
                  <a:lnTo>
                    <a:pt x="195" y="832"/>
                  </a:lnTo>
                  <a:lnTo>
                    <a:pt x="190" y="829"/>
                  </a:lnTo>
                  <a:lnTo>
                    <a:pt x="189" y="827"/>
                  </a:lnTo>
                  <a:lnTo>
                    <a:pt x="182" y="822"/>
                  </a:lnTo>
                  <a:lnTo>
                    <a:pt x="179" y="821"/>
                  </a:lnTo>
                  <a:lnTo>
                    <a:pt x="172" y="818"/>
                  </a:lnTo>
                  <a:lnTo>
                    <a:pt x="169" y="819"/>
                  </a:lnTo>
                  <a:lnTo>
                    <a:pt x="162" y="821"/>
                  </a:lnTo>
                  <a:lnTo>
                    <a:pt x="159" y="822"/>
                  </a:lnTo>
                  <a:lnTo>
                    <a:pt x="156" y="822"/>
                  </a:lnTo>
                  <a:lnTo>
                    <a:pt x="152" y="822"/>
                  </a:lnTo>
                  <a:lnTo>
                    <a:pt x="146" y="826"/>
                  </a:lnTo>
                  <a:lnTo>
                    <a:pt x="144" y="826"/>
                  </a:lnTo>
                  <a:lnTo>
                    <a:pt x="141" y="829"/>
                  </a:lnTo>
                  <a:lnTo>
                    <a:pt x="139" y="829"/>
                  </a:lnTo>
                  <a:lnTo>
                    <a:pt x="136" y="834"/>
                  </a:lnTo>
                  <a:lnTo>
                    <a:pt x="116" y="839"/>
                  </a:lnTo>
                  <a:lnTo>
                    <a:pt x="106" y="834"/>
                  </a:lnTo>
                  <a:lnTo>
                    <a:pt x="103" y="834"/>
                  </a:lnTo>
                  <a:lnTo>
                    <a:pt x="99" y="834"/>
                  </a:lnTo>
                  <a:lnTo>
                    <a:pt x="94" y="832"/>
                  </a:lnTo>
                  <a:lnTo>
                    <a:pt x="93" y="832"/>
                  </a:lnTo>
                  <a:lnTo>
                    <a:pt x="86" y="835"/>
                  </a:lnTo>
                  <a:lnTo>
                    <a:pt x="84" y="835"/>
                  </a:lnTo>
                  <a:lnTo>
                    <a:pt x="79" y="839"/>
                  </a:lnTo>
                  <a:lnTo>
                    <a:pt x="78" y="839"/>
                  </a:lnTo>
                  <a:lnTo>
                    <a:pt x="73" y="839"/>
                  </a:lnTo>
                  <a:lnTo>
                    <a:pt x="68" y="827"/>
                  </a:lnTo>
                  <a:lnTo>
                    <a:pt x="65" y="816"/>
                  </a:lnTo>
                  <a:lnTo>
                    <a:pt x="51" y="803"/>
                  </a:lnTo>
                  <a:lnTo>
                    <a:pt x="50" y="803"/>
                  </a:lnTo>
                  <a:lnTo>
                    <a:pt x="43" y="798"/>
                  </a:lnTo>
                  <a:lnTo>
                    <a:pt x="33" y="792"/>
                  </a:lnTo>
                  <a:lnTo>
                    <a:pt x="30" y="789"/>
                  </a:lnTo>
                  <a:lnTo>
                    <a:pt x="26" y="784"/>
                  </a:lnTo>
                  <a:lnTo>
                    <a:pt x="26" y="779"/>
                  </a:lnTo>
                  <a:lnTo>
                    <a:pt x="25" y="769"/>
                  </a:lnTo>
                  <a:lnTo>
                    <a:pt x="25" y="764"/>
                  </a:lnTo>
                  <a:lnTo>
                    <a:pt x="25" y="761"/>
                  </a:lnTo>
                  <a:lnTo>
                    <a:pt x="18" y="748"/>
                  </a:lnTo>
                  <a:lnTo>
                    <a:pt x="17" y="746"/>
                  </a:lnTo>
                  <a:lnTo>
                    <a:pt x="13" y="740"/>
                  </a:lnTo>
                  <a:lnTo>
                    <a:pt x="13" y="737"/>
                  </a:lnTo>
                  <a:lnTo>
                    <a:pt x="15" y="733"/>
                  </a:lnTo>
                  <a:lnTo>
                    <a:pt x="17" y="730"/>
                  </a:lnTo>
                  <a:lnTo>
                    <a:pt x="17" y="727"/>
                  </a:lnTo>
                  <a:lnTo>
                    <a:pt x="17" y="721"/>
                  </a:lnTo>
                  <a:lnTo>
                    <a:pt x="17" y="716"/>
                  </a:lnTo>
                  <a:lnTo>
                    <a:pt x="15" y="712"/>
                  </a:lnTo>
                  <a:lnTo>
                    <a:pt x="15" y="698"/>
                  </a:lnTo>
                  <a:lnTo>
                    <a:pt x="15" y="695"/>
                  </a:lnTo>
                  <a:lnTo>
                    <a:pt x="17" y="688"/>
                  </a:lnTo>
                  <a:lnTo>
                    <a:pt x="15" y="680"/>
                  </a:lnTo>
                  <a:lnTo>
                    <a:pt x="12" y="675"/>
                  </a:lnTo>
                  <a:lnTo>
                    <a:pt x="7" y="670"/>
                  </a:lnTo>
                  <a:lnTo>
                    <a:pt x="7" y="669"/>
                  </a:lnTo>
                  <a:lnTo>
                    <a:pt x="0" y="664"/>
                  </a:lnTo>
                  <a:lnTo>
                    <a:pt x="2" y="657"/>
                  </a:lnTo>
                  <a:lnTo>
                    <a:pt x="3" y="657"/>
                  </a:lnTo>
                  <a:lnTo>
                    <a:pt x="7" y="657"/>
                  </a:lnTo>
                  <a:lnTo>
                    <a:pt x="12" y="656"/>
                  </a:lnTo>
                  <a:lnTo>
                    <a:pt x="15" y="653"/>
                  </a:lnTo>
                  <a:lnTo>
                    <a:pt x="17" y="653"/>
                  </a:lnTo>
                  <a:lnTo>
                    <a:pt x="18" y="651"/>
                  </a:lnTo>
                  <a:lnTo>
                    <a:pt x="22" y="648"/>
                  </a:lnTo>
                  <a:lnTo>
                    <a:pt x="25" y="638"/>
                  </a:lnTo>
                  <a:lnTo>
                    <a:pt x="25" y="635"/>
                  </a:lnTo>
                  <a:lnTo>
                    <a:pt x="25" y="632"/>
                  </a:lnTo>
                  <a:lnTo>
                    <a:pt x="26" y="627"/>
                  </a:lnTo>
                  <a:lnTo>
                    <a:pt x="26" y="622"/>
                  </a:lnTo>
                  <a:lnTo>
                    <a:pt x="26" y="617"/>
                  </a:lnTo>
                  <a:lnTo>
                    <a:pt x="28" y="614"/>
                  </a:lnTo>
                  <a:lnTo>
                    <a:pt x="28" y="612"/>
                  </a:lnTo>
                  <a:lnTo>
                    <a:pt x="30" y="609"/>
                  </a:lnTo>
                  <a:lnTo>
                    <a:pt x="30" y="604"/>
                  </a:lnTo>
                  <a:lnTo>
                    <a:pt x="30" y="602"/>
                  </a:lnTo>
                  <a:lnTo>
                    <a:pt x="30" y="601"/>
                  </a:lnTo>
                  <a:lnTo>
                    <a:pt x="30" y="588"/>
                  </a:lnTo>
                  <a:lnTo>
                    <a:pt x="33" y="585"/>
                  </a:lnTo>
                  <a:lnTo>
                    <a:pt x="35" y="580"/>
                  </a:lnTo>
                  <a:lnTo>
                    <a:pt x="35" y="575"/>
                  </a:lnTo>
                  <a:lnTo>
                    <a:pt x="35" y="570"/>
                  </a:lnTo>
                  <a:lnTo>
                    <a:pt x="38" y="562"/>
                  </a:lnTo>
                  <a:lnTo>
                    <a:pt x="41" y="559"/>
                  </a:lnTo>
                  <a:lnTo>
                    <a:pt x="43" y="552"/>
                  </a:lnTo>
                  <a:lnTo>
                    <a:pt x="50" y="547"/>
                  </a:lnTo>
                  <a:lnTo>
                    <a:pt x="56" y="544"/>
                  </a:lnTo>
                  <a:lnTo>
                    <a:pt x="55" y="533"/>
                  </a:lnTo>
                  <a:lnTo>
                    <a:pt x="50" y="531"/>
                  </a:lnTo>
                  <a:lnTo>
                    <a:pt x="48" y="526"/>
                  </a:lnTo>
                  <a:lnTo>
                    <a:pt x="50" y="520"/>
                  </a:lnTo>
                  <a:lnTo>
                    <a:pt x="50" y="518"/>
                  </a:lnTo>
                  <a:lnTo>
                    <a:pt x="50" y="512"/>
                  </a:lnTo>
                  <a:lnTo>
                    <a:pt x="50" y="502"/>
                  </a:lnTo>
                  <a:lnTo>
                    <a:pt x="50" y="500"/>
                  </a:lnTo>
                  <a:lnTo>
                    <a:pt x="51" y="492"/>
                  </a:lnTo>
                  <a:lnTo>
                    <a:pt x="55" y="484"/>
                  </a:lnTo>
                  <a:lnTo>
                    <a:pt x="58" y="481"/>
                  </a:lnTo>
                  <a:lnTo>
                    <a:pt x="61" y="479"/>
                  </a:lnTo>
                  <a:lnTo>
                    <a:pt x="65" y="478"/>
                  </a:lnTo>
                  <a:lnTo>
                    <a:pt x="66" y="471"/>
                  </a:lnTo>
                  <a:lnTo>
                    <a:pt x="65" y="462"/>
                  </a:lnTo>
                  <a:lnTo>
                    <a:pt x="65" y="460"/>
                  </a:lnTo>
                  <a:lnTo>
                    <a:pt x="65" y="450"/>
                  </a:lnTo>
                  <a:lnTo>
                    <a:pt x="68" y="445"/>
                  </a:lnTo>
                  <a:lnTo>
                    <a:pt x="71" y="441"/>
                  </a:lnTo>
                  <a:lnTo>
                    <a:pt x="73" y="439"/>
                  </a:lnTo>
                  <a:lnTo>
                    <a:pt x="76" y="437"/>
                  </a:lnTo>
                  <a:lnTo>
                    <a:pt x="78" y="434"/>
                  </a:lnTo>
                  <a:lnTo>
                    <a:pt x="79" y="428"/>
                  </a:lnTo>
                  <a:lnTo>
                    <a:pt x="86" y="428"/>
                  </a:lnTo>
                  <a:lnTo>
                    <a:pt x="89" y="428"/>
                  </a:lnTo>
                  <a:lnTo>
                    <a:pt x="91" y="423"/>
                  </a:lnTo>
                  <a:lnTo>
                    <a:pt x="89" y="418"/>
                  </a:lnTo>
                  <a:lnTo>
                    <a:pt x="89" y="413"/>
                  </a:lnTo>
                  <a:lnTo>
                    <a:pt x="89" y="407"/>
                  </a:lnTo>
                  <a:lnTo>
                    <a:pt x="88" y="400"/>
                  </a:lnTo>
                  <a:lnTo>
                    <a:pt x="86" y="397"/>
                  </a:lnTo>
                  <a:lnTo>
                    <a:pt x="84" y="395"/>
                  </a:lnTo>
                  <a:lnTo>
                    <a:pt x="79" y="392"/>
                  </a:lnTo>
                  <a:lnTo>
                    <a:pt x="81" y="387"/>
                  </a:lnTo>
                  <a:lnTo>
                    <a:pt x="84" y="384"/>
                  </a:lnTo>
                  <a:lnTo>
                    <a:pt x="83" y="381"/>
                  </a:lnTo>
                  <a:lnTo>
                    <a:pt x="81" y="374"/>
                  </a:lnTo>
                  <a:lnTo>
                    <a:pt x="81" y="369"/>
                  </a:lnTo>
                  <a:lnTo>
                    <a:pt x="81" y="363"/>
                  </a:lnTo>
                  <a:lnTo>
                    <a:pt x="79" y="356"/>
                  </a:lnTo>
                  <a:lnTo>
                    <a:pt x="84" y="352"/>
                  </a:lnTo>
                  <a:lnTo>
                    <a:pt x="86" y="350"/>
                  </a:lnTo>
                  <a:lnTo>
                    <a:pt x="84" y="347"/>
                  </a:lnTo>
                  <a:lnTo>
                    <a:pt x="84" y="342"/>
                  </a:lnTo>
                  <a:lnTo>
                    <a:pt x="88" y="335"/>
                  </a:lnTo>
                  <a:lnTo>
                    <a:pt x="91" y="332"/>
                  </a:lnTo>
                  <a:lnTo>
                    <a:pt x="93" y="332"/>
                  </a:lnTo>
                  <a:lnTo>
                    <a:pt x="96" y="327"/>
                  </a:lnTo>
                  <a:lnTo>
                    <a:pt x="99" y="319"/>
                  </a:lnTo>
                  <a:lnTo>
                    <a:pt x="101" y="318"/>
                  </a:lnTo>
                  <a:lnTo>
                    <a:pt x="99" y="310"/>
                  </a:lnTo>
                  <a:lnTo>
                    <a:pt x="98" y="306"/>
                  </a:lnTo>
                  <a:lnTo>
                    <a:pt x="98" y="303"/>
                  </a:lnTo>
                  <a:lnTo>
                    <a:pt x="94" y="298"/>
                  </a:lnTo>
                  <a:lnTo>
                    <a:pt x="91" y="297"/>
                  </a:lnTo>
                  <a:lnTo>
                    <a:pt x="88" y="295"/>
                  </a:lnTo>
                  <a:lnTo>
                    <a:pt x="81" y="290"/>
                  </a:lnTo>
                  <a:lnTo>
                    <a:pt x="76" y="285"/>
                  </a:lnTo>
                  <a:lnTo>
                    <a:pt x="74" y="280"/>
                  </a:lnTo>
                  <a:lnTo>
                    <a:pt x="74" y="274"/>
                  </a:lnTo>
                  <a:lnTo>
                    <a:pt x="74" y="267"/>
                  </a:lnTo>
                  <a:lnTo>
                    <a:pt x="71" y="263"/>
                  </a:lnTo>
                  <a:lnTo>
                    <a:pt x="68" y="258"/>
                  </a:lnTo>
                  <a:lnTo>
                    <a:pt x="68" y="251"/>
                  </a:lnTo>
                  <a:lnTo>
                    <a:pt x="71" y="245"/>
                  </a:lnTo>
                  <a:lnTo>
                    <a:pt x="73" y="242"/>
                  </a:lnTo>
                  <a:lnTo>
                    <a:pt x="74" y="240"/>
                  </a:lnTo>
                  <a:lnTo>
                    <a:pt x="78" y="238"/>
                  </a:lnTo>
                  <a:lnTo>
                    <a:pt x="81" y="237"/>
                  </a:lnTo>
                  <a:lnTo>
                    <a:pt x="86" y="235"/>
                  </a:lnTo>
                  <a:lnTo>
                    <a:pt x="93" y="233"/>
                  </a:lnTo>
                  <a:lnTo>
                    <a:pt x="96" y="230"/>
                  </a:lnTo>
                  <a:lnTo>
                    <a:pt x="98" y="230"/>
                  </a:lnTo>
                  <a:lnTo>
                    <a:pt x="104" y="227"/>
                  </a:lnTo>
                  <a:lnTo>
                    <a:pt x="109" y="224"/>
                  </a:lnTo>
                  <a:lnTo>
                    <a:pt x="116" y="221"/>
                  </a:lnTo>
                  <a:lnTo>
                    <a:pt x="119" y="221"/>
                  </a:lnTo>
                  <a:lnTo>
                    <a:pt x="117" y="212"/>
                  </a:lnTo>
                  <a:lnTo>
                    <a:pt x="116" y="209"/>
                  </a:lnTo>
                  <a:lnTo>
                    <a:pt x="116" y="206"/>
                  </a:lnTo>
                  <a:lnTo>
                    <a:pt x="119" y="204"/>
                  </a:lnTo>
                  <a:lnTo>
                    <a:pt x="122" y="200"/>
                  </a:lnTo>
                  <a:lnTo>
                    <a:pt x="122" y="195"/>
                  </a:lnTo>
                  <a:lnTo>
                    <a:pt x="124" y="187"/>
                  </a:lnTo>
                  <a:lnTo>
                    <a:pt x="131" y="183"/>
                  </a:lnTo>
                  <a:lnTo>
                    <a:pt x="136" y="175"/>
                  </a:lnTo>
                  <a:lnTo>
                    <a:pt x="139" y="170"/>
                  </a:lnTo>
                  <a:lnTo>
                    <a:pt x="142" y="162"/>
                  </a:lnTo>
                  <a:lnTo>
                    <a:pt x="142" y="156"/>
                  </a:lnTo>
                  <a:lnTo>
                    <a:pt x="142" y="149"/>
                  </a:lnTo>
                  <a:lnTo>
                    <a:pt x="139" y="146"/>
                  </a:lnTo>
                  <a:lnTo>
                    <a:pt x="141" y="141"/>
                  </a:lnTo>
                  <a:lnTo>
                    <a:pt x="141" y="140"/>
                  </a:lnTo>
                  <a:lnTo>
                    <a:pt x="142" y="135"/>
                  </a:lnTo>
                  <a:lnTo>
                    <a:pt x="142" y="133"/>
                  </a:lnTo>
                  <a:lnTo>
                    <a:pt x="139" y="130"/>
                  </a:lnTo>
                  <a:lnTo>
                    <a:pt x="137" y="123"/>
                  </a:lnTo>
                  <a:lnTo>
                    <a:pt x="141" y="120"/>
                  </a:lnTo>
                  <a:lnTo>
                    <a:pt x="144" y="115"/>
                  </a:lnTo>
                  <a:lnTo>
                    <a:pt x="144" y="111"/>
                  </a:lnTo>
                  <a:lnTo>
                    <a:pt x="149" y="104"/>
                  </a:lnTo>
                  <a:lnTo>
                    <a:pt x="151" y="99"/>
                  </a:lnTo>
                  <a:lnTo>
                    <a:pt x="154" y="93"/>
                  </a:lnTo>
                  <a:lnTo>
                    <a:pt x="156" y="88"/>
                  </a:lnTo>
                  <a:lnTo>
                    <a:pt x="156" y="81"/>
                  </a:lnTo>
                  <a:lnTo>
                    <a:pt x="157" y="75"/>
                  </a:lnTo>
                  <a:lnTo>
                    <a:pt x="157" y="68"/>
                  </a:lnTo>
                  <a:lnTo>
                    <a:pt x="162" y="62"/>
                  </a:lnTo>
                  <a:lnTo>
                    <a:pt x="167" y="57"/>
                  </a:lnTo>
                  <a:lnTo>
                    <a:pt x="164" y="51"/>
                  </a:lnTo>
                  <a:lnTo>
                    <a:pt x="160" y="44"/>
                  </a:lnTo>
                  <a:lnTo>
                    <a:pt x="156" y="34"/>
                  </a:lnTo>
                  <a:lnTo>
                    <a:pt x="156" y="25"/>
                  </a:lnTo>
                  <a:lnTo>
                    <a:pt x="156" y="18"/>
                  </a:lnTo>
                  <a:lnTo>
                    <a:pt x="156" y="12"/>
                  </a:lnTo>
                  <a:lnTo>
                    <a:pt x="159" y="2"/>
                  </a:lnTo>
                  <a:lnTo>
                    <a:pt x="162" y="4"/>
                  </a:lnTo>
                  <a:lnTo>
                    <a:pt x="164" y="4"/>
                  </a:lnTo>
                  <a:lnTo>
                    <a:pt x="170" y="5"/>
                  </a:lnTo>
                  <a:lnTo>
                    <a:pt x="175" y="7"/>
                  </a:lnTo>
                  <a:lnTo>
                    <a:pt x="184" y="7"/>
                  </a:lnTo>
                  <a:lnTo>
                    <a:pt x="195" y="7"/>
                  </a:lnTo>
                  <a:lnTo>
                    <a:pt x="202" y="5"/>
                  </a:lnTo>
                  <a:lnTo>
                    <a:pt x="215" y="0"/>
                  </a:lnTo>
                  <a:lnTo>
                    <a:pt x="218" y="2"/>
                  </a:lnTo>
                  <a:lnTo>
                    <a:pt x="222" y="4"/>
                  </a:lnTo>
                  <a:lnTo>
                    <a:pt x="228" y="9"/>
                  </a:lnTo>
                  <a:lnTo>
                    <a:pt x="232" y="12"/>
                  </a:lnTo>
                  <a:lnTo>
                    <a:pt x="233" y="13"/>
                  </a:lnTo>
                  <a:lnTo>
                    <a:pt x="237" y="18"/>
                  </a:lnTo>
                  <a:lnTo>
                    <a:pt x="243" y="18"/>
                  </a:lnTo>
                  <a:lnTo>
                    <a:pt x="246" y="18"/>
                  </a:lnTo>
                  <a:lnTo>
                    <a:pt x="251" y="18"/>
                  </a:lnTo>
                  <a:lnTo>
                    <a:pt x="255" y="23"/>
                  </a:lnTo>
                  <a:lnTo>
                    <a:pt x="260" y="28"/>
                  </a:lnTo>
                  <a:lnTo>
                    <a:pt x="261" y="31"/>
                  </a:lnTo>
                  <a:lnTo>
                    <a:pt x="263" y="34"/>
                  </a:lnTo>
                  <a:lnTo>
                    <a:pt x="263" y="38"/>
                  </a:lnTo>
                  <a:lnTo>
                    <a:pt x="265" y="41"/>
                  </a:lnTo>
                  <a:lnTo>
                    <a:pt x="271" y="39"/>
                  </a:lnTo>
                  <a:lnTo>
                    <a:pt x="273" y="43"/>
                  </a:lnTo>
                  <a:lnTo>
                    <a:pt x="276" y="51"/>
                  </a:lnTo>
                  <a:lnTo>
                    <a:pt x="276" y="59"/>
                  </a:lnTo>
                  <a:lnTo>
                    <a:pt x="281" y="67"/>
                  </a:lnTo>
                  <a:lnTo>
                    <a:pt x="285" y="67"/>
                  </a:lnTo>
                  <a:lnTo>
                    <a:pt x="291" y="70"/>
                  </a:lnTo>
                  <a:lnTo>
                    <a:pt x="296" y="70"/>
                  </a:lnTo>
                  <a:lnTo>
                    <a:pt x="301" y="72"/>
                  </a:lnTo>
                  <a:lnTo>
                    <a:pt x="308" y="72"/>
                  </a:lnTo>
                  <a:lnTo>
                    <a:pt x="316" y="72"/>
                  </a:lnTo>
                  <a:lnTo>
                    <a:pt x="321" y="78"/>
                  </a:lnTo>
                  <a:lnTo>
                    <a:pt x="323" y="81"/>
                  </a:lnTo>
                  <a:lnTo>
                    <a:pt x="326" y="85"/>
                  </a:lnTo>
                  <a:lnTo>
                    <a:pt x="329" y="89"/>
                  </a:lnTo>
                  <a:lnTo>
                    <a:pt x="331" y="94"/>
                  </a:lnTo>
                  <a:lnTo>
                    <a:pt x="336" y="98"/>
                  </a:lnTo>
                  <a:lnTo>
                    <a:pt x="346" y="99"/>
                  </a:lnTo>
                  <a:lnTo>
                    <a:pt x="349" y="98"/>
                  </a:lnTo>
                  <a:lnTo>
                    <a:pt x="356" y="98"/>
                  </a:lnTo>
                  <a:lnTo>
                    <a:pt x="364" y="104"/>
                  </a:lnTo>
                  <a:lnTo>
                    <a:pt x="369" y="104"/>
                  </a:lnTo>
                  <a:lnTo>
                    <a:pt x="372" y="104"/>
                  </a:lnTo>
                  <a:lnTo>
                    <a:pt x="379" y="102"/>
                  </a:lnTo>
                  <a:lnTo>
                    <a:pt x="382" y="104"/>
                  </a:lnTo>
                  <a:lnTo>
                    <a:pt x="385" y="109"/>
                  </a:lnTo>
                  <a:lnTo>
                    <a:pt x="389" y="109"/>
                  </a:lnTo>
                  <a:lnTo>
                    <a:pt x="394" y="111"/>
                  </a:lnTo>
                  <a:lnTo>
                    <a:pt x="399" y="112"/>
                  </a:lnTo>
                  <a:lnTo>
                    <a:pt x="404" y="114"/>
                  </a:lnTo>
                  <a:lnTo>
                    <a:pt x="407" y="117"/>
                  </a:lnTo>
                  <a:lnTo>
                    <a:pt x="410" y="120"/>
                  </a:lnTo>
                  <a:lnTo>
                    <a:pt x="414" y="127"/>
                  </a:lnTo>
                  <a:lnTo>
                    <a:pt x="415" y="128"/>
                  </a:lnTo>
                  <a:lnTo>
                    <a:pt x="418" y="132"/>
                  </a:lnTo>
                  <a:lnTo>
                    <a:pt x="420" y="135"/>
                  </a:lnTo>
                  <a:lnTo>
                    <a:pt x="418" y="141"/>
                  </a:lnTo>
                  <a:lnTo>
                    <a:pt x="418" y="148"/>
                  </a:lnTo>
                  <a:lnTo>
                    <a:pt x="420" y="154"/>
                  </a:lnTo>
                  <a:lnTo>
                    <a:pt x="427" y="161"/>
                  </a:lnTo>
                  <a:lnTo>
                    <a:pt x="425" y="164"/>
                  </a:lnTo>
                  <a:lnTo>
                    <a:pt x="425" y="169"/>
                  </a:lnTo>
                  <a:lnTo>
                    <a:pt x="430" y="172"/>
                  </a:lnTo>
                  <a:lnTo>
                    <a:pt x="433" y="174"/>
                  </a:lnTo>
                  <a:lnTo>
                    <a:pt x="440" y="174"/>
                  </a:lnTo>
                  <a:lnTo>
                    <a:pt x="445" y="175"/>
                  </a:lnTo>
                  <a:lnTo>
                    <a:pt x="447" y="177"/>
                  </a:lnTo>
                  <a:lnTo>
                    <a:pt x="452" y="178"/>
                  </a:lnTo>
                  <a:lnTo>
                    <a:pt x="457" y="183"/>
                  </a:lnTo>
                  <a:lnTo>
                    <a:pt x="463" y="183"/>
                  </a:lnTo>
                  <a:lnTo>
                    <a:pt x="470" y="182"/>
                  </a:lnTo>
                  <a:lnTo>
                    <a:pt x="475" y="185"/>
                  </a:lnTo>
                  <a:lnTo>
                    <a:pt x="478" y="187"/>
                  </a:lnTo>
                  <a:lnTo>
                    <a:pt x="481" y="190"/>
                  </a:lnTo>
                  <a:lnTo>
                    <a:pt x="481" y="195"/>
                  </a:lnTo>
                  <a:lnTo>
                    <a:pt x="485" y="198"/>
                  </a:lnTo>
                  <a:lnTo>
                    <a:pt x="490" y="201"/>
                  </a:lnTo>
                  <a:lnTo>
                    <a:pt x="496" y="204"/>
                  </a:lnTo>
                  <a:lnTo>
                    <a:pt x="498" y="208"/>
                  </a:lnTo>
                  <a:lnTo>
                    <a:pt x="508" y="212"/>
                  </a:lnTo>
                  <a:lnTo>
                    <a:pt x="509" y="216"/>
                  </a:lnTo>
                  <a:lnTo>
                    <a:pt x="509" y="221"/>
                  </a:lnTo>
                  <a:lnTo>
                    <a:pt x="514" y="221"/>
                  </a:lnTo>
                  <a:lnTo>
                    <a:pt x="518" y="222"/>
                  </a:lnTo>
                  <a:lnTo>
                    <a:pt x="521" y="227"/>
                  </a:lnTo>
                  <a:lnTo>
                    <a:pt x="523" y="232"/>
                  </a:lnTo>
                  <a:lnTo>
                    <a:pt x="526" y="237"/>
                  </a:lnTo>
                  <a:lnTo>
                    <a:pt x="529" y="240"/>
                  </a:lnTo>
                  <a:lnTo>
                    <a:pt x="538" y="238"/>
                  </a:lnTo>
                  <a:lnTo>
                    <a:pt x="541" y="238"/>
                  </a:lnTo>
                  <a:lnTo>
                    <a:pt x="546" y="237"/>
                  </a:lnTo>
                  <a:lnTo>
                    <a:pt x="547" y="235"/>
                  </a:lnTo>
                  <a:lnTo>
                    <a:pt x="554" y="235"/>
                  </a:lnTo>
                  <a:lnTo>
                    <a:pt x="557" y="237"/>
                  </a:lnTo>
                  <a:lnTo>
                    <a:pt x="562" y="240"/>
                  </a:lnTo>
                  <a:lnTo>
                    <a:pt x="567" y="242"/>
                  </a:lnTo>
                  <a:lnTo>
                    <a:pt x="572" y="242"/>
                  </a:lnTo>
                  <a:lnTo>
                    <a:pt x="576" y="240"/>
                  </a:lnTo>
                  <a:lnTo>
                    <a:pt x="577" y="240"/>
                  </a:lnTo>
                  <a:lnTo>
                    <a:pt x="584" y="235"/>
                  </a:lnTo>
                  <a:lnTo>
                    <a:pt x="589" y="232"/>
                  </a:lnTo>
                  <a:lnTo>
                    <a:pt x="590" y="230"/>
                  </a:lnTo>
                  <a:lnTo>
                    <a:pt x="594" y="230"/>
                  </a:lnTo>
                  <a:lnTo>
                    <a:pt x="597" y="229"/>
                  </a:lnTo>
                  <a:lnTo>
                    <a:pt x="600" y="224"/>
                  </a:lnTo>
                  <a:lnTo>
                    <a:pt x="605" y="221"/>
                  </a:lnTo>
                  <a:lnTo>
                    <a:pt x="607" y="219"/>
                  </a:lnTo>
                  <a:lnTo>
                    <a:pt x="612" y="216"/>
                  </a:lnTo>
                  <a:lnTo>
                    <a:pt x="614" y="214"/>
                  </a:lnTo>
                  <a:lnTo>
                    <a:pt x="619" y="214"/>
                  </a:lnTo>
                  <a:lnTo>
                    <a:pt x="622" y="214"/>
                  </a:lnTo>
                  <a:lnTo>
                    <a:pt x="624" y="211"/>
                  </a:lnTo>
                  <a:lnTo>
                    <a:pt x="629" y="212"/>
                  </a:lnTo>
                  <a:lnTo>
                    <a:pt x="632" y="209"/>
                  </a:lnTo>
                  <a:lnTo>
                    <a:pt x="635" y="204"/>
                  </a:lnTo>
                  <a:lnTo>
                    <a:pt x="638" y="201"/>
                  </a:lnTo>
                  <a:lnTo>
                    <a:pt x="640" y="195"/>
                  </a:lnTo>
                  <a:lnTo>
                    <a:pt x="643" y="191"/>
                  </a:lnTo>
                  <a:lnTo>
                    <a:pt x="648" y="187"/>
                  </a:lnTo>
                  <a:lnTo>
                    <a:pt x="657" y="178"/>
                  </a:lnTo>
                  <a:lnTo>
                    <a:pt x="665" y="170"/>
                  </a:lnTo>
                  <a:lnTo>
                    <a:pt x="668" y="169"/>
                  </a:lnTo>
                  <a:lnTo>
                    <a:pt x="673" y="169"/>
                  </a:lnTo>
                  <a:lnTo>
                    <a:pt x="676" y="167"/>
                  </a:lnTo>
                  <a:lnTo>
                    <a:pt x="678" y="166"/>
                  </a:lnTo>
                  <a:lnTo>
                    <a:pt x="681" y="166"/>
                  </a:lnTo>
                  <a:lnTo>
                    <a:pt x="688" y="164"/>
                  </a:lnTo>
                  <a:lnTo>
                    <a:pt x="693" y="162"/>
                  </a:lnTo>
                  <a:lnTo>
                    <a:pt x="698" y="159"/>
                  </a:lnTo>
                  <a:lnTo>
                    <a:pt x="701" y="159"/>
                  </a:lnTo>
                  <a:lnTo>
                    <a:pt x="705" y="154"/>
                  </a:lnTo>
                  <a:lnTo>
                    <a:pt x="711" y="151"/>
                  </a:lnTo>
                  <a:lnTo>
                    <a:pt x="716" y="146"/>
                  </a:lnTo>
                  <a:lnTo>
                    <a:pt x="721" y="143"/>
                  </a:lnTo>
                  <a:lnTo>
                    <a:pt x="721" y="141"/>
                  </a:lnTo>
                  <a:lnTo>
                    <a:pt x="728" y="136"/>
                  </a:lnTo>
                  <a:lnTo>
                    <a:pt x="733" y="130"/>
                  </a:lnTo>
                  <a:lnTo>
                    <a:pt x="741" y="125"/>
                  </a:lnTo>
                  <a:lnTo>
                    <a:pt x="746" y="125"/>
                  </a:lnTo>
                  <a:lnTo>
                    <a:pt x="749" y="123"/>
                  </a:lnTo>
                  <a:lnTo>
                    <a:pt x="756" y="120"/>
                  </a:lnTo>
                  <a:lnTo>
                    <a:pt x="758" y="119"/>
                  </a:lnTo>
                  <a:lnTo>
                    <a:pt x="761" y="117"/>
                  </a:lnTo>
                  <a:lnTo>
                    <a:pt x="762" y="115"/>
                  </a:lnTo>
                  <a:lnTo>
                    <a:pt x="767" y="114"/>
                  </a:lnTo>
                  <a:lnTo>
                    <a:pt x="771" y="112"/>
                  </a:lnTo>
                  <a:lnTo>
                    <a:pt x="776" y="111"/>
                  </a:lnTo>
                  <a:lnTo>
                    <a:pt x="779" y="111"/>
                  </a:lnTo>
                  <a:lnTo>
                    <a:pt x="784" y="107"/>
                  </a:lnTo>
                  <a:lnTo>
                    <a:pt x="787" y="109"/>
                  </a:lnTo>
                  <a:lnTo>
                    <a:pt x="791" y="109"/>
                  </a:lnTo>
                  <a:lnTo>
                    <a:pt x="796" y="112"/>
                  </a:lnTo>
                  <a:lnTo>
                    <a:pt x="799" y="111"/>
                  </a:lnTo>
                  <a:lnTo>
                    <a:pt x="804" y="109"/>
                  </a:lnTo>
                  <a:lnTo>
                    <a:pt x="807" y="107"/>
                  </a:lnTo>
                  <a:lnTo>
                    <a:pt x="812" y="106"/>
                  </a:lnTo>
                  <a:lnTo>
                    <a:pt x="815" y="106"/>
                  </a:lnTo>
                  <a:lnTo>
                    <a:pt x="817" y="107"/>
                  </a:lnTo>
                  <a:lnTo>
                    <a:pt x="820" y="109"/>
                  </a:lnTo>
                  <a:lnTo>
                    <a:pt x="822" y="112"/>
                  </a:lnTo>
                  <a:lnTo>
                    <a:pt x="824" y="112"/>
                  </a:lnTo>
                  <a:lnTo>
                    <a:pt x="829" y="117"/>
                  </a:lnTo>
                  <a:lnTo>
                    <a:pt x="832" y="119"/>
                  </a:lnTo>
                  <a:lnTo>
                    <a:pt x="835" y="120"/>
                  </a:lnTo>
                  <a:lnTo>
                    <a:pt x="842" y="125"/>
                  </a:lnTo>
                  <a:lnTo>
                    <a:pt x="868" y="144"/>
                  </a:lnTo>
                  <a:lnTo>
                    <a:pt x="870" y="144"/>
                  </a:lnTo>
                  <a:lnTo>
                    <a:pt x="872" y="146"/>
                  </a:lnTo>
                  <a:lnTo>
                    <a:pt x="877" y="151"/>
                  </a:lnTo>
                  <a:lnTo>
                    <a:pt x="878" y="151"/>
                  </a:lnTo>
                  <a:lnTo>
                    <a:pt x="880" y="154"/>
                  </a:lnTo>
                  <a:lnTo>
                    <a:pt x="890" y="161"/>
                  </a:lnTo>
                  <a:lnTo>
                    <a:pt x="893" y="161"/>
                  </a:lnTo>
                  <a:lnTo>
                    <a:pt x="906" y="169"/>
                  </a:lnTo>
                  <a:lnTo>
                    <a:pt x="910" y="172"/>
                  </a:lnTo>
                  <a:lnTo>
                    <a:pt x="920" y="177"/>
                  </a:lnTo>
                  <a:lnTo>
                    <a:pt x="921" y="178"/>
                  </a:lnTo>
                  <a:lnTo>
                    <a:pt x="923" y="178"/>
                  </a:lnTo>
                  <a:lnTo>
                    <a:pt x="933" y="182"/>
                  </a:lnTo>
                  <a:lnTo>
                    <a:pt x="934" y="183"/>
                  </a:lnTo>
                  <a:lnTo>
                    <a:pt x="939" y="185"/>
                  </a:lnTo>
                  <a:lnTo>
                    <a:pt x="948" y="185"/>
                  </a:lnTo>
                  <a:lnTo>
                    <a:pt x="949" y="185"/>
                  </a:lnTo>
                  <a:lnTo>
                    <a:pt x="954" y="185"/>
                  </a:lnTo>
                  <a:lnTo>
                    <a:pt x="956" y="185"/>
                  </a:lnTo>
                  <a:lnTo>
                    <a:pt x="958" y="183"/>
                  </a:lnTo>
                  <a:lnTo>
                    <a:pt x="958" y="177"/>
                  </a:lnTo>
                  <a:lnTo>
                    <a:pt x="958" y="175"/>
                  </a:lnTo>
                  <a:lnTo>
                    <a:pt x="958" y="172"/>
                  </a:lnTo>
                  <a:lnTo>
                    <a:pt x="958" y="164"/>
                  </a:lnTo>
                  <a:lnTo>
                    <a:pt x="958" y="161"/>
                  </a:lnTo>
                  <a:lnTo>
                    <a:pt x="956" y="151"/>
                  </a:lnTo>
                  <a:lnTo>
                    <a:pt x="961" y="141"/>
                  </a:lnTo>
                  <a:lnTo>
                    <a:pt x="963" y="141"/>
                  </a:lnTo>
                  <a:lnTo>
                    <a:pt x="974" y="136"/>
                  </a:lnTo>
                  <a:lnTo>
                    <a:pt x="976" y="135"/>
                  </a:lnTo>
                  <a:lnTo>
                    <a:pt x="977" y="135"/>
                  </a:lnTo>
                  <a:lnTo>
                    <a:pt x="979" y="133"/>
                  </a:lnTo>
                  <a:lnTo>
                    <a:pt x="981" y="133"/>
                  </a:lnTo>
                  <a:lnTo>
                    <a:pt x="994" y="130"/>
                  </a:lnTo>
                  <a:lnTo>
                    <a:pt x="997" y="130"/>
                  </a:lnTo>
                  <a:lnTo>
                    <a:pt x="1019" y="127"/>
                  </a:lnTo>
                  <a:lnTo>
                    <a:pt x="1020" y="127"/>
                  </a:lnTo>
                  <a:lnTo>
                    <a:pt x="1030" y="125"/>
                  </a:lnTo>
                  <a:lnTo>
                    <a:pt x="1037" y="130"/>
                  </a:lnTo>
                  <a:lnTo>
                    <a:pt x="1037" y="133"/>
                  </a:lnTo>
                  <a:lnTo>
                    <a:pt x="1037" y="156"/>
                  </a:lnTo>
                  <a:lnTo>
                    <a:pt x="1037" y="157"/>
                  </a:lnTo>
                  <a:lnTo>
                    <a:pt x="1037" y="159"/>
                  </a:lnTo>
                  <a:lnTo>
                    <a:pt x="1044" y="188"/>
                  </a:lnTo>
                  <a:lnTo>
                    <a:pt x="1042" y="195"/>
                  </a:lnTo>
                  <a:lnTo>
                    <a:pt x="1042" y="198"/>
                  </a:lnTo>
                  <a:lnTo>
                    <a:pt x="1040" y="208"/>
                  </a:lnTo>
                  <a:lnTo>
                    <a:pt x="1042" y="211"/>
                  </a:lnTo>
                  <a:lnTo>
                    <a:pt x="1042" y="212"/>
                  </a:lnTo>
                  <a:lnTo>
                    <a:pt x="1042" y="216"/>
                  </a:lnTo>
                  <a:lnTo>
                    <a:pt x="1040" y="219"/>
                  </a:lnTo>
                  <a:lnTo>
                    <a:pt x="1040" y="229"/>
                  </a:lnTo>
                  <a:lnTo>
                    <a:pt x="1040" y="235"/>
                  </a:lnTo>
                  <a:lnTo>
                    <a:pt x="1040" y="237"/>
                  </a:lnTo>
                  <a:lnTo>
                    <a:pt x="1040" y="238"/>
                  </a:lnTo>
                  <a:lnTo>
                    <a:pt x="1040" y="258"/>
                  </a:lnTo>
                  <a:lnTo>
                    <a:pt x="1040" y="261"/>
                  </a:lnTo>
                  <a:lnTo>
                    <a:pt x="1042" y="276"/>
                  </a:lnTo>
                  <a:lnTo>
                    <a:pt x="1042" y="277"/>
                  </a:lnTo>
                  <a:lnTo>
                    <a:pt x="1044" y="285"/>
                  </a:lnTo>
                  <a:lnTo>
                    <a:pt x="1045" y="293"/>
                  </a:lnTo>
                  <a:lnTo>
                    <a:pt x="1045" y="303"/>
                  </a:lnTo>
                  <a:lnTo>
                    <a:pt x="1045" y="308"/>
                  </a:lnTo>
                  <a:lnTo>
                    <a:pt x="1047" y="311"/>
                  </a:lnTo>
                  <a:lnTo>
                    <a:pt x="1049" y="313"/>
                  </a:lnTo>
                  <a:lnTo>
                    <a:pt x="1057" y="310"/>
                  </a:lnTo>
                  <a:lnTo>
                    <a:pt x="1059" y="308"/>
                  </a:lnTo>
                  <a:lnTo>
                    <a:pt x="1060" y="308"/>
                  </a:lnTo>
                  <a:lnTo>
                    <a:pt x="1068" y="308"/>
                  </a:lnTo>
                  <a:lnTo>
                    <a:pt x="1070" y="310"/>
                  </a:lnTo>
                  <a:lnTo>
                    <a:pt x="1072" y="310"/>
                  </a:lnTo>
                  <a:lnTo>
                    <a:pt x="1080" y="316"/>
                  </a:lnTo>
                  <a:lnTo>
                    <a:pt x="1087" y="322"/>
                  </a:lnTo>
                  <a:lnTo>
                    <a:pt x="1088" y="322"/>
                  </a:lnTo>
                  <a:lnTo>
                    <a:pt x="1093" y="326"/>
                  </a:lnTo>
                  <a:lnTo>
                    <a:pt x="1102" y="329"/>
                  </a:lnTo>
                  <a:lnTo>
                    <a:pt x="1105" y="331"/>
                  </a:lnTo>
                  <a:lnTo>
                    <a:pt x="1110" y="331"/>
                  </a:lnTo>
                  <a:lnTo>
                    <a:pt x="1115" y="324"/>
                  </a:lnTo>
                  <a:lnTo>
                    <a:pt x="1116" y="324"/>
                  </a:lnTo>
                  <a:lnTo>
                    <a:pt x="1115" y="316"/>
                  </a:lnTo>
                  <a:lnTo>
                    <a:pt x="1115" y="308"/>
                  </a:lnTo>
                  <a:lnTo>
                    <a:pt x="1116" y="308"/>
                  </a:lnTo>
                  <a:lnTo>
                    <a:pt x="1120" y="308"/>
                  </a:lnTo>
                  <a:lnTo>
                    <a:pt x="1125" y="306"/>
                  </a:lnTo>
                  <a:lnTo>
                    <a:pt x="1126" y="305"/>
                  </a:lnTo>
                  <a:lnTo>
                    <a:pt x="1133" y="303"/>
                  </a:lnTo>
                  <a:lnTo>
                    <a:pt x="1138" y="306"/>
                  </a:lnTo>
                  <a:lnTo>
                    <a:pt x="1138" y="310"/>
                  </a:lnTo>
                  <a:lnTo>
                    <a:pt x="1135" y="326"/>
                  </a:lnTo>
                  <a:lnTo>
                    <a:pt x="1135" y="329"/>
                  </a:lnTo>
                  <a:lnTo>
                    <a:pt x="1135" y="331"/>
                  </a:lnTo>
                  <a:lnTo>
                    <a:pt x="1138" y="335"/>
                  </a:lnTo>
                  <a:lnTo>
                    <a:pt x="1141" y="342"/>
                  </a:lnTo>
                  <a:lnTo>
                    <a:pt x="1143" y="344"/>
                  </a:lnTo>
                  <a:lnTo>
                    <a:pt x="1149" y="350"/>
                  </a:lnTo>
                  <a:lnTo>
                    <a:pt x="1158" y="355"/>
                  </a:lnTo>
                  <a:lnTo>
                    <a:pt x="1159" y="355"/>
                  </a:lnTo>
                  <a:lnTo>
                    <a:pt x="1166" y="356"/>
                  </a:lnTo>
                  <a:lnTo>
                    <a:pt x="1173" y="358"/>
                  </a:lnTo>
                  <a:lnTo>
                    <a:pt x="1176" y="361"/>
                  </a:lnTo>
                  <a:lnTo>
                    <a:pt x="1176" y="365"/>
                  </a:lnTo>
                  <a:lnTo>
                    <a:pt x="1174" y="371"/>
                  </a:lnTo>
                  <a:lnTo>
                    <a:pt x="1174" y="378"/>
                  </a:lnTo>
                  <a:lnTo>
                    <a:pt x="1173" y="381"/>
                  </a:lnTo>
                  <a:lnTo>
                    <a:pt x="1169" y="382"/>
                  </a:lnTo>
                  <a:lnTo>
                    <a:pt x="1168" y="386"/>
                  </a:lnTo>
                  <a:lnTo>
                    <a:pt x="1168" y="387"/>
                  </a:lnTo>
                  <a:lnTo>
                    <a:pt x="1164" y="390"/>
                  </a:lnTo>
                  <a:lnTo>
                    <a:pt x="1164" y="394"/>
                  </a:lnTo>
                  <a:lnTo>
                    <a:pt x="1164" y="397"/>
                  </a:lnTo>
                  <a:lnTo>
                    <a:pt x="1164" y="399"/>
                  </a:lnTo>
                  <a:lnTo>
                    <a:pt x="1173" y="395"/>
                  </a:lnTo>
                  <a:lnTo>
                    <a:pt x="1174" y="395"/>
                  </a:lnTo>
                  <a:lnTo>
                    <a:pt x="1176" y="394"/>
                  </a:lnTo>
                  <a:lnTo>
                    <a:pt x="1186" y="394"/>
                  </a:lnTo>
                  <a:lnTo>
                    <a:pt x="1197" y="395"/>
                  </a:lnTo>
                  <a:lnTo>
                    <a:pt x="1199" y="395"/>
                  </a:lnTo>
                  <a:lnTo>
                    <a:pt x="1206" y="399"/>
                  </a:lnTo>
                  <a:lnTo>
                    <a:pt x="1214" y="40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43" name="Freeform 344"/>
            <p:cNvSpPr>
              <a:spLocks/>
            </p:cNvSpPr>
            <p:nvPr/>
          </p:nvSpPr>
          <p:spPr bwMode="auto">
            <a:xfrm>
              <a:off x="1844675" y="4849020"/>
              <a:ext cx="498475" cy="415925"/>
            </a:xfrm>
            <a:custGeom>
              <a:avLst/>
              <a:gdLst>
                <a:gd name="T0" fmla="*/ 611 w 629"/>
                <a:gd name="T1" fmla="*/ 16 h 524"/>
                <a:gd name="T2" fmla="*/ 617 w 629"/>
                <a:gd name="T3" fmla="*/ 31 h 524"/>
                <a:gd name="T4" fmla="*/ 629 w 629"/>
                <a:gd name="T5" fmla="*/ 41 h 524"/>
                <a:gd name="T6" fmla="*/ 621 w 629"/>
                <a:gd name="T7" fmla="*/ 49 h 524"/>
                <a:gd name="T8" fmla="*/ 601 w 629"/>
                <a:gd name="T9" fmla="*/ 44 h 524"/>
                <a:gd name="T10" fmla="*/ 602 w 629"/>
                <a:gd name="T11" fmla="*/ 58 h 524"/>
                <a:gd name="T12" fmla="*/ 619 w 629"/>
                <a:gd name="T13" fmla="*/ 73 h 524"/>
                <a:gd name="T14" fmla="*/ 626 w 629"/>
                <a:gd name="T15" fmla="*/ 86 h 524"/>
                <a:gd name="T16" fmla="*/ 609 w 629"/>
                <a:gd name="T17" fmla="*/ 102 h 524"/>
                <a:gd name="T18" fmla="*/ 601 w 629"/>
                <a:gd name="T19" fmla="*/ 120 h 524"/>
                <a:gd name="T20" fmla="*/ 583 w 629"/>
                <a:gd name="T21" fmla="*/ 149 h 524"/>
                <a:gd name="T22" fmla="*/ 578 w 629"/>
                <a:gd name="T23" fmla="*/ 165 h 524"/>
                <a:gd name="T24" fmla="*/ 563 w 629"/>
                <a:gd name="T25" fmla="*/ 165 h 524"/>
                <a:gd name="T26" fmla="*/ 559 w 629"/>
                <a:gd name="T27" fmla="*/ 144 h 524"/>
                <a:gd name="T28" fmla="*/ 545 w 629"/>
                <a:gd name="T29" fmla="*/ 139 h 524"/>
                <a:gd name="T30" fmla="*/ 525 w 629"/>
                <a:gd name="T31" fmla="*/ 130 h 524"/>
                <a:gd name="T32" fmla="*/ 508 w 629"/>
                <a:gd name="T33" fmla="*/ 128 h 524"/>
                <a:gd name="T34" fmla="*/ 490 w 629"/>
                <a:gd name="T35" fmla="*/ 128 h 524"/>
                <a:gd name="T36" fmla="*/ 472 w 629"/>
                <a:gd name="T37" fmla="*/ 130 h 524"/>
                <a:gd name="T38" fmla="*/ 452 w 629"/>
                <a:gd name="T39" fmla="*/ 128 h 524"/>
                <a:gd name="T40" fmla="*/ 435 w 629"/>
                <a:gd name="T41" fmla="*/ 133 h 524"/>
                <a:gd name="T42" fmla="*/ 414 w 629"/>
                <a:gd name="T43" fmla="*/ 134 h 524"/>
                <a:gd name="T44" fmla="*/ 394 w 629"/>
                <a:gd name="T45" fmla="*/ 143 h 524"/>
                <a:gd name="T46" fmla="*/ 384 w 629"/>
                <a:gd name="T47" fmla="*/ 133 h 524"/>
                <a:gd name="T48" fmla="*/ 371 w 629"/>
                <a:gd name="T49" fmla="*/ 125 h 524"/>
                <a:gd name="T50" fmla="*/ 349 w 629"/>
                <a:gd name="T51" fmla="*/ 118 h 524"/>
                <a:gd name="T52" fmla="*/ 335 w 629"/>
                <a:gd name="T53" fmla="*/ 120 h 524"/>
                <a:gd name="T54" fmla="*/ 288 w 629"/>
                <a:gd name="T55" fmla="*/ 112 h 524"/>
                <a:gd name="T56" fmla="*/ 272 w 629"/>
                <a:gd name="T57" fmla="*/ 122 h 524"/>
                <a:gd name="T58" fmla="*/ 232 w 629"/>
                <a:gd name="T59" fmla="*/ 138 h 524"/>
                <a:gd name="T60" fmla="*/ 211 w 629"/>
                <a:gd name="T61" fmla="*/ 168 h 524"/>
                <a:gd name="T62" fmla="*/ 222 w 629"/>
                <a:gd name="T63" fmla="*/ 185 h 524"/>
                <a:gd name="T64" fmla="*/ 222 w 629"/>
                <a:gd name="T65" fmla="*/ 215 h 524"/>
                <a:gd name="T66" fmla="*/ 240 w 629"/>
                <a:gd name="T67" fmla="*/ 248 h 524"/>
                <a:gd name="T68" fmla="*/ 249 w 629"/>
                <a:gd name="T69" fmla="*/ 277 h 524"/>
                <a:gd name="T70" fmla="*/ 265 w 629"/>
                <a:gd name="T71" fmla="*/ 303 h 524"/>
                <a:gd name="T72" fmla="*/ 290 w 629"/>
                <a:gd name="T73" fmla="*/ 333 h 524"/>
                <a:gd name="T74" fmla="*/ 305 w 629"/>
                <a:gd name="T75" fmla="*/ 351 h 524"/>
                <a:gd name="T76" fmla="*/ 305 w 629"/>
                <a:gd name="T77" fmla="*/ 366 h 524"/>
                <a:gd name="T78" fmla="*/ 298 w 629"/>
                <a:gd name="T79" fmla="*/ 389 h 524"/>
                <a:gd name="T80" fmla="*/ 282 w 629"/>
                <a:gd name="T81" fmla="*/ 401 h 524"/>
                <a:gd name="T82" fmla="*/ 263 w 629"/>
                <a:gd name="T83" fmla="*/ 413 h 524"/>
                <a:gd name="T84" fmla="*/ 224 w 629"/>
                <a:gd name="T85" fmla="*/ 442 h 524"/>
                <a:gd name="T86" fmla="*/ 214 w 629"/>
                <a:gd name="T87" fmla="*/ 474 h 524"/>
                <a:gd name="T88" fmla="*/ 207 w 629"/>
                <a:gd name="T89" fmla="*/ 487 h 524"/>
                <a:gd name="T90" fmla="*/ 187 w 629"/>
                <a:gd name="T91" fmla="*/ 497 h 524"/>
                <a:gd name="T92" fmla="*/ 153 w 629"/>
                <a:gd name="T93" fmla="*/ 473 h 524"/>
                <a:gd name="T94" fmla="*/ 113 w 629"/>
                <a:gd name="T95" fmla="*/ 476 h 524"/>
                <a:gd name="T96" fmla="*/ 115 w 629"/>
                <a:gd name="T97" fmla="*/ 510 h 524"/>
                <a:gd name="T98" fmla="*/ 101 w 629"/>
                <a:gd name="T99" fmla="*/ 521 h 524"/>
                <a:gd name="T100" fmla="*/ 75 w 629"/>
                <a:gd name="T101" fmla="*/ 516 h 524"/>
                <a:gd name="T102" fmla="*/ 47 w 629"/>
                <a:gd name="T103" fmla="*/ 503 h 524"/>
                <a:gd name="T104" fmla="*/ 20 w 629"/>
                <a:gd name="T105" fmla="*/ 494 h 524"/>
                <a:gd name="T106" fmla="*/ 0 w 629"/>
                <a:gd name="T107" fmla="*/ 48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29" h="524">
                  <a:moveTo>
                    <a:pt x="624" y="0"/>
                  </a:moveTo>
                  <a:lnTo>
                    <a:pt x="614" y="5"/>
                  </a:lnTo>
                  <a:lnTo>
                    <a:pt x="611" y="7"/>
                  </a:lnTo>
                  <a:lnTo>
                    <a:pt x="611" y="11"/>
                  </a:lnTo>
                  <a:lnTo>
                    <a:pt x="611" y="16"/>
                  </a:lnTo>
                  <a:lnTo>
                    <a:pt x="612" y="21"/>
                  </a:lnTo>
                  <a:lnTo>
                    <a:pt x="612" y="23"/>
                  </a:lnTo>
                  <a:lnTo>
                    <a:pt x="614" y="26"/>
                  </a:lnTo>
                  <a:lnTo>
                    <a:pt x="616" y="28"/>
                  </a:lnTo>
                  <a:lnTo>
                    <a:pt x="617" y="31"/>
                  </a:lnTo>
                  <a:lnTo>
                    <a:pt x="621" y="33"/>
                  </a:lnTo>
                  <a:lnTo>
                    <a:pt x="624" y="34"/>
                  </a:lnTo>
                  <a:lnTo>
                    <a:pt x="626" y="36"/>
                  </a:lnTo>
                  <a:lnTo>
                    <a:pt x="627" y="39"/>
                  </a:lnTo>
                  <a:lnTo>
                    <a:pt x="629" y="41"/>
                  </a:lnTo>
                  <a:lnTo>
                    <a:pt x="629" y="44"/>
                  </a:lnTo>
                  <a:lnTo>
                    <a:pt x="627" y="47"/>
                  </a:lnTo>
                  <a:lnTo>
                    <a:pt x="626" y="49"/>
                  </a:lnTo>
                  <a:lnTo>
                    <a:pt x="624" y="49"/>
                  </a:lnTo>
                  <a:lnTo>
                    <a:pt x="621" y="49"/>
                  </a:lnTo>
                  <a:lnTo>
                    <a:pt x="616" y="45"/>
                  </a:lnTo>
                  <a:lnTo>
                    <a:pt x="609" y="44"/>
                  </a:lnTo>
                  <a:lnTo>
                    <a:pt x="606" y="44"/>
                  </a:lnTo>
                  <a:lnTo>
                    <a:pt x="602" y="44"/>
                  </a:lnTo>
                  <a:lnTo>
                    <a:pt x="601" y="44"/>
                  </a:lnTo>
                  <a:lnTo>
                    <a:pt x="598" y="47"/>
                  </a:lnTo>
                  <a:lnTo>
                    <a:pt x="598" y="50"/>
                  </a:lnTo>
                  <a:lnTo>
                    <a:pt x="598" y="52"/>
                  </a:lnTo>
                  <a:lnTo>
                    <a:pt x="599" y="54"/>
                  </a:lnTo>
                  <a:lnTo>
                    <a:pt x="602" y="58"/>
                  </a:lnTo>
                  <a:lnTo>
                    <a:pt x="611" y="65"/>
                  </a:lnTo>
                  <a:lnTo>
                    <a:pt x="612" y="65"/>
                  </a:lnTo>
                  <a:lnTo>
                    <a:pt x="616" y="68"/>
                  </a:lnTo>
                  <a:lnTo>
                    <a:pt x="617" y="68"/>
                  </a:lnTo>
                  <a:lnTo>
                    <a:pt x="619" y="73"/>
                  </a:lnTo>
                  <a:lnTo>
                    <a:pt x="621" y="76"/>
                  </a:lnTo>
                  <a:lnTo>
                    <a:pt x="624" y="79"/>
                  </a:lnTo>
                  <a:lnTo>
                    <a:pt x="624" y="83"/>
                  </a:lnTo>
                  <a:lnTo>
                    <a:pt x="624" y="84"/>
                  </a:lnTo>
                  <a:lnTo>
                    <a:pt x="626" y="86"/>
                  </a:lnTo>
                  <a:lnTo>
                    <a:pt x="621" y="94"/>
                  </a:lnTo>
                  <a:lnTo>
                    <a:pt x="614" y="99"/>
                  </a:lnTo>
                  <a:lnTo>
                    <a:pt x="612" y="100"/>
                  </a:lnTo>
                  <a:lnTo>
                    <a:pt x="611" y="102"/>
                  </a:lnTo>
                  <a:lnTo>
                    <a:pt x="609" y="102"/>
                  </a:lnTo>
                  <a:lnTo>
                    <a:pt x="606" y="104"/>
                  </a:lnTo>
                  <a:lnTo>
                    <a:pt x="602" y="107"/>
                  </a:lnTo>
                  <a:lnTo>
                    <a:pt x="601" y="113"/>
                  </a:lnTo>
                  <a:lnTo>
                    <a:pt x="601" y="117"/>
                  </a:lnTo>
                  <a:lnTo>
                    <a:pt x="601" y="120"/>
                  </a:lnTo>
                  <a:lnTo>
                    <a:pt x="601" y="128"/>
                  </a:lnTo>
                  <a:lnTo>
                    <a:pt x="596" y="134"/>
                  </a:lnTo>
                  <a:lnTo>
                    <a:pt x="591" y="141"/>
                  </a:lnTo>
                  <a:lnTo>
                    <a:pt x="586" y="146"/>
                  </a:lnTo>
                  <a:lnTo>
                    <a:pt x="583" y="149"/>
                  </a:lnTo>
                  <a:lnTo>
                    <a:pt x="581" y="152"/>
                  </a:lnTo>
                  <a:lnTo>
                    <a:pt x="579" y="154"/>
                  </a:lnTo>
                  <a:lnTo>
                    <a:pt x="578" y="159"/>
                  </a:lnTo>
                  <a:lnTo>
                    <a:pt x="576" y="160"/>
                  </a:lnTo>
                  <a:lnTo>
                    <a:pt x="578" y="165"/>
                  </a:lnTo>
                  <a:lnTo>
                    <a:pt x="578" y="167"/>
                  </a:lnTo>
                  <a:lnTo>
                    <a:pt x="576" y="168"/>
                  </a:lnTo>
                  <a:lnTo>
                    <a:pt x="573" y="168"/>
                  </a:lnTo>
                  <a:lnTo>
                    <a:pt x="569" y="168"/>
                  </a:lnTo>
                  <a:lnTo>
                    <a:pt x="563" y="165"/>
                  </a:lnTo>
                  <a:lnTo>
                    <a:pt x="558" y="162"/>
                  </a:lnTo>
                  <a:lnTo>
                    <a:pt x="556" y="155"/>
                  </a:lnTo>
                  <a:lnTo>
                    <a:pt x="559" y="152"/>
                  </a:lnTo>
                  <a:lnTo>
                    <a:pt x="559" y="146"/>
                  </a:lnTo>
                  <a:lnTo>
                    <a:pt x="559" y="144"/>
                  </a:lnTo>
                  <a:lnTo>
                    <a:pt x="558" y="143"/>
                  </a:lnTo>
                  <a:lnTo>
                    <a:pt x="558" y="141"/>
                  </a:lnTo>
                  <a:lnTo>
                    <a:pt x="555" y="139"/>
                  </a:lnTo>
                  <a:lnTo>
                    <a:pt x="551" y="139"/>
                  </a:lnTo>
                  <a:lnTo>
                    <a:pt x="545" y="139"/>
                  </a:lnTo>
                  <a:lnTo>
                    <a:pt x="541" y="136"/>
                  </a:lnTo>
                  <a:lnTo>
                    <a:pt x="536" y="134"/>
                  </a:lnTo>
                  <a:lnTo>
                    <a:pt x="533" y="133"/>
                  </a:lnTo>
                  <a:lnTo>
                    <a:pt x="530" y="131"/>
                  </a:lnTo>
                  <a:lnTo>
                    <a:pt x="525" y="130"/>
                  </a:lnTo>
                  <a:lnTo>
                    <a:pt x="523" y="128"/>
                  </a:lnTo>
                  <a:lnTo>
                    <a:pt x="518" y="130"/>
                  </a:lnTo>
                  <a:lnTo>
                    <a:pt x="516" y="128"/>
                  </a:lnTo>
                  <a:lnTo>
                    <a:pt x="515" y="128"/>
                  </a:lnTo>
                  <a:lnTo>
                    <a:pt x="508" y="128"/>
                  </a:lnTo>
                  <a:lnTo>
                    <a:pt x="507" y="128"/>
                  </a:lnTo>
                  <a:lnTo>
                    <a:pt x="505" y="128"/>
                  </a:lnTo>
                  <a:lnTo>
                    <a:pt x="498" y="128"/>
                  </a:lnTo>
                  <a:lnTo>
                    <a:pt x="492" y="128"/>
                  </a:lnTo>
                  <a:lnTo>
                    <a:pt x="490" y="128"/>
                  </a:lnTo>
                  <a:lnTo>
                    <a:pt x="483" y="130"/>
                  </a:lnTo>
                  <a:lnTo>
                    <a:pt x="482" y="133"/>
                  </a:lnTo>
                  <a:lnTo>
                    <a:pt x="478" y="133"/>
                  </a:lnTo>
                  <a:lnTo>
                    <a:pt x="475" y="131"/>
                  </a:lnTo>
                  <a:lnTo>
                    <a:pt x="472" y="130"/>
                  </a:lnTo>
                  <a:lnTo>
                    <a:pt x="470" y="128"/>
                  </a:lnTo>
                  <a:lnTo>
                    <a:pt x="469" y="126"/>
                  </a:lnTo>
                  <a:lnTo>
                    <a:pt x="464" y="125"/>
                  </a:lnTo>
                  <a:lnTo>
                    <a:pt x="459" y="126"/>
                  </a:lnTo>
                  <a:lnTo>
                    <a:pt x="452" y="128"/>
                  </a:lnTo>
                  <a:lnTo>
                    <a:pt x="447" y="130"/>
                  </a:lnTo>
                  <a:lnTo>
                    <a:pt x="440" y="131"/>
                  </a:lnTo>
                  <a:lnTo>
                    <a:pt x="439" y="133"/>
                  </a:lnTo>
                  <a:lnTo>
                    <a:pt x="437" y="133"/>
                  </a:lnTo>
                  <a:lnTo>
                    <a:pt x="435" y="133"/>
                  </a:lnTo>
                  <a:lnTo>
                    <a:pt x="430" y="133"/>
                  </a:lnTo>
                  <a:lnTo>
                    <a:pt x="424" y="133"/>
                  </a:lnTo>
                  <a:lnTo>
                    <a:pt x="421" y="133"/>
                  </a:lnTo>
                  <a:lnTo>
                    <a:pt x="417" y="134"/>
                  </a:lnTo>
                  <a:lnTo>
                    <a:pt x="414" y="134"/>
                  </a:lnTo>
                  <a:lnTo>
                    <a:pt x="412" y="136"/>
                  </a:lnTo>
                  <a:lnTo>
                    <a:pt x="409" y="136"/>
                  </a:lnTo>
                  <a:lnTo>
                    <a:pt x="406" y="138"/>
                  </a:lnTo>
                  <a:lnTo>
                    <a:pt x="399" y="141"/>
                  </a:lnTo>
                  <a:lnTo>
                    <a:pt x="394" y="143"/>
                  </a:lnTo>
                  <a:lnTo>
                    <a:pt x="391" y="143"/>
                  </a:lnTo>
                  <a:lnTo>
                    <a:pt x="389" y="143"/>
                  </a:lnTo>
                  <a:lnTo>
                    <a:pt x="383" y="141"/>
                  </a:lnTo>
                  <a:lnTo>
                    <a:pt x="383" y="138"/>
                  </a:lnTo>
                  <a:lnTo>
                    <a:pt x="384" y="133"/>
                  </a:lnTo>
                  <a:lnTo>
                    <a:pt x="383" y="130"/>
                  </a:lnTo>
                  <a:lnTo>
                    <a:pt x="381" y="128"/>
                  </a:lnTo>
                  <a:lnTo>
                    <a:pt x="378" y="126"/>
                  </a:lnTo>
                  <a:lnTo>
                    <a:pt x="374" y="125"/>
                  </a:lnTo>
                  <a:lnTo>
                    <a:pt x="371" y="125"/>
                  </a:lnTo>
                  <a:lnTo>
                    <a:pt x="366" y="123"/>
                  </a:lnTo>
                  <a:lnTo>
                    <a:pt x="363" y="123"/>
                  </a:lnTo>
                  <a:lnTo>
                    <a:pt x="358" y="122"/>
                  </a:lnTo>
                  <a:lnTo>
                    <a:pt x="353" y="120"/>
                  </a:lnTo>
                  <a:lnTo>
                    <a:pt x="349" y="118"/>
                  </a:lnTo>
                  <a:lnTo>
                    <a:pt x="344" y="118"/>
                  </a:lnTo>
                  <a:lnTo>
                    <a:pt x="341" y="118"/>
                  </a:lnTo>
                  <a:lnTo>
                    <a:pt x="340" y="118"/>
                  </a:lnTo>
                  <a:lnTo>
                    <a:pt x="336" y="118"/>
                  </a:lnTo>
                  <a:lnTo>
                    <a:pt x="335" y="120"/>
                  </a:lnTo>
                  <a:lnTo>
                    <a:pt x="328" y="120"/>
                  </a:lnTo>
                  <a:lnTo>
                    <a:pt x="313" y="118"/>
                  </a:lnTo>
                  <a:lnTo>
                    <a:pt x="303" y="113"/>
                  </a:lnTo>
                  <a:lnTo>
                    <a:pt x="295" y="112"/>
                  </a:lnTo>
                  <a:lnTo>
                    <a:pt x="288" y="112"/>
                  </a:lnTo>
                  <a:lnTo>
                    <a:pt x="282" y="110"/>
                  </a:lnTo>
                  <a:lnTo>
                    <a:pt x="275" y="112"/>
                  </a:lnTo>
                  <a:lnTo>
                    <a:pt x="273" y="113"/>
                  </a:lnTo>
                  <a:lnTo>
                    <a:pt x="273" y="118"/>
                  </a:lnTo>
                  <a:lnTo>
                    <a:pt x="272" y="122"/>
                  </a:lnTo>
                  <a:lnTo>
                    <a:pt x="263" y="128"/>
                  </a:lnTo>
                  <a:lnTo>
                    <a:pt x="255" y="133"/>
                  </a:lnTo>
                  <a:lnTo>
                    <a:pt x="249" y="136"/>
                  </a:lnTo>
                  <a:lnTo>
                    <a:pt x="240" y="136"/>
                  </a:lnTo>
                  <a:lnTo>
                    <a:pt x="232" y="138"/>
                  </a:lnTo>
                  <a:lnTo>
                    <a:pt x="225" y="143"/>
                  </a:lnTo>
                  <a:lnTo>
                    <a:pt x="220" y="146"/>
                  </a:lnTo>
                  <a:lnTo>
                    <a:pt x="214" y="149"/>
                  </a:lnTo>
                  <a:lnTo>
                    <a:pt x="211" y="164"/>
                  </a:lnTo>
                  <a:lnTo>
                    <a:pt x="211" y="168"/>
                  </a:lnTo>
                  <a:lnTo>
                    <a:pt x="212" y="172"/>
                  </a:lnTo>
                  <a:lnTo>
                    <a:pt x="212" y="177"/>
                  </a:lnTo>
                  <a:lnTo>
                    <a:pt x="212" y="178"/>
                  </a:lnTo>
                  <a:lnTo>
                    <a:pt x="219" y="181"/>
                  </a:lnTo>
                  <a:lnTo>
                    <a:pt x="222" y="185"/>
                  </a:lnTo>
                  <a:lnTo>
                    <a:pt x="225" y="188"/>
                  </a:lnTo>
                  <a:lnTo>
                    <a:pt x="225" y="189"/>
                  </a:lnTo>
                  <a:lnTo>
                    <a:pt x="227" y="193"/>
                  </a:lnTo>
                  <a:lnTo>
                    <a:pt x="222" y="204"/>
                  </a:lnTo>
                  <a:lnTo>
                    <a:pt x="222" y="215"/>
                  </a:lnTo>
                  <a:lnTo>
                    <a:pt x="222" y="217"/>
                  </a:lnTo>
                  <a:lnTo>
                    <a:pt x="227" y="228"/>
                  </a:lnTo>
                  <a:lnTo>
                    <a:pt x="227" y="230"/>
                  </a:lnTo>
                  <a:lnTo>
                    <a:pt x="232" y="238"/>
                  </a:lnTo>
                  <a:lnTo>
                    <a:pt x="240" y="248"/>
                  </a:lnTo>
                  <a:lnTo>
                    <a:pt x="242" y="254"/>
                  </a:lnTo>
                  <a:lnTo>
                    <a:pt x="244" y="256"/>
                  </a:lnTo>
                  <a:lnTo>
                    <a:pt x="245" y="264"/>
                  </a:lnTo>
                  <a:lnTo>
                    <a:pt x="247" y="269"/>
                  </a:lnTo>
                  <a:lnTo>
                    <a:pt x="249" y="277"/>
                  </a:lnTo>
                  <a:lnTo>
                    <a:pt x="249" y="278"/>
                  </a:lnTo>
                  <a:lnTo>
                    <a:pt x="254" y="288"/>
                  </a:lnTo>
                  <a:lnTo>
                    <a:pt x="255" y="291"/>
                  </a:lnTo>
                  <a:lnTo>
                    <a:pt x="260" y="298"/>
                  </a:lnTo>
                  <a:lnTo>
                    <a:pt x="265" y="303"/>
                  </a:lnTo>
                  <a:lnTo>
                    <a:pt x="268" y="308"/>
                  </a:lnTo>
                  <a:lnTo>
                    <a:pt x="277" y="317"/>
                  </a:lnTo>
                  <a:lnTo>
                    <a:pt x="278" y="319"/>
                  </a:lnTo>
                  <a:lnTo>
                    <a:pt x="288" y="333"/>
                  </a:lnTo>
                  <a:lnTo>
                    <a:pt x="290" y="333"/>
                  </a:lnTo>
                  <a:lnTo>
                    <a:pt x="295" y="340"/>
                  </a:lnTo>
                  <a:lnTo>
                    <a:pt x="295" y="342"/>
                  </a:lnTo>
                  <a:lnTo>
                    <a:pt x="298" y="345"/>
                  </a:lnTo>
                  <a:lnTo>
                    <a:pt x="300" y="346"/>
                  </a:lnTo>
                  <a:lnTo>
                    <a:pt x="305" y="351"/>
                  </a:lnTo>
                  <a:lnTo>
                    <a:pt x="310" y="355"/>
                  </a:lnTo>
                  <a:lnTo>
                    <a:pt x="311" y="358"/>
                  </a:lnTo>
                  <a:lnTo>
                    <a:pt x="310" y="361"/>
                  </a:lnTo>
                  <a:lnTo>
                    <a:pt x="308" y="364"/>
                  </a:lnTo>
                  <a:lnTo>
                    <a:pt x="305" y="366"/>
                  </a:lnTo>
                  <a:lnTo>
                    <a:pt x="303" y="367"/>
                  </a:lnTo>
                  <a:lnTo>
                    <a:pt x="298" y="374"/>
                  </a:lnTo>
                  <a:lnTo>
                    <a:pt x="298" y="377"/>
                  </a:lnTo>
                  <a:lnTo>
                    <a:pt x="298" y="382"/>
                  </a:lnTo>
                  <a:lnTo>
                    <a:pt x="298" y="389"/>
                  </a:lnTo>
                  <a:lnTo>
                    <a:pt x="297" y="392"/>
                  </a:lnTo>
                  <a:lnTo>
                    <a:pt x="293" y="397"/>
                  </a:lnTo>
                  <a:lnTo>
                    <a:pt x="288" y="400"/>
                  </a:lnTo>
                  <a:lnTo>
                    <a:pt x="285" y="400"/>
                  </a:lnTo>
                  <a:lnTo>
                    <a:pt x="282" y="401"/>
                  </a:lnTo>
                  <a:lnTo>
                    <a:pt x="280" y="403"/>
                  </a:lnTo>
                  <a:lnTo>
                    <a:pt x="272" y="406"/>
                  </a:lnTo>
                  <a:lnTo>
                    <a:pt x="270" y="408"/>
                  </a:lnTo>
                  <a:lnTo>
                    <a:pt x="265" y="411"/>
                  </a:lnTo>
                  <a:lnTo>
                    <a:pt x="263" y="413"/>
                  </a:lnTo>
                  <a:lnTo>
                    <a:pt x="258" y="419"/>
                  </a:lnTo>
                  <a:lnTo>
                    <a:pt x="257" y="421"/>
                  </a:lnTo>
                  <a:lnTo>
                    <a:pt x="250" y="424"/>
                  </a:lnTo>
                  <a:lnTo>
                    <a:pt x="229" y="434"/>
                  </a:lnTo>
                  <a:lnTo>
                    <a:pt x="224" y="442"/>
                  </a:lnTo>
                  <a:lnTo>
                    <a:pt x="215" y="452"/>
                  </a:lnTo>
                  <a:lnTo>
                    <a:pt x="214" y="453"/>
                  </a:lnTo>
                  <a:lnTo>
                    <a:pt x="211" y="458"/>
                  </a:lnTo>
                  <a:lnTo>
                    <a:pt x="211" y="461"/>
                  </a:lnTo>
                  <a:lnTo>
                    <a:pt x="214" y="474"/>
                  </a:lnTo>
                  <a:lnTo>
                    <a:pt x="214" y="478"/>
                  </a:lnTo>
                  <a:lnTo>
                    <a:pt x="212" y="481"/>
                  </a:lnTo>
                  <a:lnTo>
                    <a:pt x="207" y="482"/>
                  </a:lnTo>
                  <a:lnTo>
                    <a:pt x="207" y="486"/>
                  </a:lnTo>
                  <a:lnTo>
                    <a:pt x="207" y="487"/>
                  </a:lnTo>
                  <a:lnTo>
                    <a:pt x="211" y="497"/>
                  </a:lnTo>
                  <a:lnTo>
                    <a:pt x="207" y="495"/>
                  </a:lnTo>
                  <a:lnTo>
                    <a:pt x="209" y="499"/>
                  </a:lnTo>
                  <a:lnTo>
                    <a:pt x="201" y="500"/>
                  </a:lnTo>
                  <a:lnTo>
                    <a:pt x="187" y="497"/>
                  </a:lnTo>
                  <a:lnTo>
                    <a:pt x="184" y="494"/>
                  </a:lnTo>
                  <a:lnTo>
                    <a:pt x="174" y="486"/>
                  </a:lnTo>
                  <a:lnTo>
                    <a:pt x="164" y="479"/>
                  </a:lnTo>
                  <a:lnTo>
                    <a:pt x="159" y="476"/>
                  </a:lnTo>
                  <a:lnTo>
                    <a:pt x="153" y="473"/>
                  </a:lnTo>
                  <a:lnTo>
                    <a:pt x="151" y="473"/>
                  </a:lnTo>
                  <a:lnTo>
                    <a:pt x="141" y="473"/>
                  </a:lnTo>
                  <a:lnTo>
                    <a:pt x="121" y="471"/>
                  </a:lnTo>
                  <a:lnTo>
                    <a:pt x="113" y="471"/>
                  </a:lnTo>
                  <a:lnTo>
                    <a:pt x="113" y="476"/>
                  </a:lnTo>
                  <a:lnTo>
                    <a:pt x="111" y="481"/>
                  </a:lnTo>
                  <a:lnTo>
                    <a:pt x="111" y="486"/>
                  </a:lnTo>
                  <a:lnTo>
                    <a:pt x="115" y="495"/>
                  </a:lnTo>
                  <a:lnTo>
                    <a:pt x="115" y="503"/>
                  </a:lnTo>
                  <a:lnTo>
                    <a:pt x="115" y="510"/>
                  </a:lnTo>
                  <a:lnTo>
                    <a:pt x="115" y="511"/>
                  </a:lnTo>
                  <a:lnTo>
                    <a:pt x="113" y="518"/>
                  </a:lnTo>
                  <a:lnTo>
                    <a:pt x="113" y="524"/>
                  </a:lnTo>
                  <a:lnTo>
                    <a:pt x="110" y="523"/>
                  </a:lnTo>
                  <a:lnTo>
                    <a:pt x="101" y="521"/>
                  </a:lnTo>
                  <a:lnTo>
                    <a:pt x="88" y="516"/>
                  </a:lnTo>
                  <a:lnTo>
                    <a:pt x="85" y="516"/>
                  </a:lnTo>
                  <a:lnTo>
                    <a:pt x="78" y="516"/>
                  </a:lnTo>
                  <a:lnTo>
                    <a:pt x="77" y="516"/>
                  </a:lnTo>
                  <a:lnTo>
                    <a:pt x="75" y="516"/>
                  </a:lnTo>
                  <a:lnTo>
                    <a:pt x="67" y="516"/>
                  </a:lnTo>
                  <a:lnTo>
                    <a:pt x="65" y="515"/>
                  </a:lnTo>
                  <a:lnTo>
                    <a:pt x="57" y="508"/>
                  </a:lnTo>
                  <a:lnTo>
                    <a:pt x="52" y="505"/>
                  </a:lnTo>
                  <a:lnTo>
                    <a:pt x="47" y="503"/>
                  </a:lnTo>
                  <a:lnTo>
                    <a:pt x="42" y="500"/>
                  </a:lnTo>
                  <a:lnTo>
                    <a:pt x="37" y="497"/>
                  </a:lnTo>
                  <a:lnTo>
                    <a:pt x="35" y="497"/>
                  </a:lnTo>
                  <a:lnTo>
                    <a:pt x="25" y="495"/>
                  </a:lnTo>
                  <a:lnTo>
                    <a:pt x="20" y="494"/>
                  </a:lnTo>
                  <a:lnTo>
                    <a:pt x="15" y="492"/>
                  </a:lnTo>
                  <a:lnTo>
                    <a:pt x="9" y="490"/>
                  </a:lnTo>
                  <a:lnTo>
                    <a:pt x="4" y="489"/>
                  </a:lnTo>
                  <a:lnTo>
                    <a:pt x="2" y="487"/>
                  </a:lnTo>
                  <a:lnTo>
                    <a:pt x="0" y="482"/>
                  </a:lnTo>
                </a:path>
              </a:pathLst>
            </a:custGeom>
            <a:solidFill>
              <a:srgbClr val="FF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544" name="Freeform 345"/>
            <p:cNvSpPr>
              <a:spLocks/>
            </p:cNvSpPr>
            <p:nvPr/>
          </p:nvSpPr>
          <p:spPr bwMode="auto">
            <a:xfrm>
              <a:off x="681038" y="4637883"/>
              <a:ext cx="1470025" cy="1674813"/>
            </a:xfrm>
            <a:custGeom>
              <a:avLst/>
              <a:gdLst>
                <a:gd name="T0" fmla="*/ 490 w 1852"/>
                <a:gd name="T1" fmla="*/ 26 h 2110"/>
                <a:gd name="T2" fmla="*/ 572 w 1852"/>
                <a:gd name="T3" fmla="*/ 178 h 2110"/>
                <a:gd name="T4" fmla="*/ 667 w 1852"/>
                <a:gd name="T5" fmla="*/ 294 h 2110"/>
                <a:gd name="T6" fmla="*/ 796 w 1852"/>
                <a:gd name="T7" fmla="*/ 432 h 2110"/>
                <a:gd name="T8" fmla="*/ 890 w 1852"/>
                <a:gd name="T9" fmla="*/ 545 h 2110"/>
                <a:gd name="T10" fmla="*/ 908 w 1852"/>
                <a:gd name="T11" fmla="*/ 657 h 2110"/>
                <a:gd name="T12" fmla="*/ 1019 w 1852"/>
                <a:gd name="T13" fmla="*/ 691 h 2110"/>
                <a:gd name="T14" fmla="*/ 1125 w 1852"/>
                <a:gd name="T15" fmla="*/ 707 h 2110"/>
                <a:gd name="T16" fmla="*/ 1219 w 1852"/>
                <a:gd name="T17" fmla="*/ 746 h 2110"/>
                <a:gd name="T18" fmla="*/ 1237 w 1852"/>
                <a:gd name="T19" fmla="*/ 830 h 2110"/>
                <a:gd name="T20" fmla="*/ 1212 w 1852"/>
                <a:gd name="T21" fmla="*/ 909 h 2110"/>
                <a:gd name="T22" fmla="*/ 1274 w 1852"/>
                <a:gd name="T23" fmla="*/ 963 h 2110"/>
                <a:gd name="T24" fmla="*/ 1370 w 1852"/>
                <a:gd name="T25" fmla="*/ 971 h 2110"/>
                <a:gd name="T26" fmla="*/ 1394 w 1852"/>
                <a:gd name="T27" fmla="*/ 1053 h 2110"/>
                <a:gd name="T28" fmla="*/ 1470 w 1852"/>
                <a:gd name="T29" fmla="*/ 1024 h 2110"/>
                <a:gd name="T30" fmla="*/ 1504 w 1852"/>
                <a:gd name="T31" fmla="*/ 948 h 2110"/>
                <a:gd name="T32" fmla="*/ 1578 w 1852"/>
                <a:gd name="T33" fmla="*/ 946 h 2110"/>
                <a:gd name="T34" fmla="*/ 1684 w 1852"/>
                <a:gd name="T35" fmla="*/ 993 h 2110"/>
                <a:gd name="T36" fmla="*/ 1742 w 1852"/>
                <a:gd name="T37" fmla="*/ 1045 h 2110"/>
                <a:gd name="T38" fmla="*/ 1785 w 1852"/>
                <a:gd name="T39" fmla="*/ 1142 h 2110"/>
                <a:gd name="T40" fmla="*/ 1783 w 1852"/>
                <a:gd name="T41" fmla="*/ 1239 h 2110"/>
                <a:gd name="T42" fmla="*/ 1780 w 1852"/>
                <a:gd name="T43" fmla="*/ 1338 h 2110"/>
                <a:gd name="T44" fmla="*/ 1778 w 1852"/>
                <a:gd name="T45" fmla="*/ 1443 h 2110"/>
                <a:gd name="T46" fmla="*/ 1788 w 1852"/>
                <a:gd name="T47" fmla="*/ 1537 h 2110"/>
                <a:gd name="T48" fmla="*/ 1735 w 1852"/>
                <a:gd name="T49" fmla="*/ 1613 h 2110"/>
                <a:gd name="T50" fmla="*/ 1742 w 1852"/>
                <a:gd name="T51" fmla="*/ 1713 h 2110"/>
                <a:gd name="T52" fmla="*/ 1818 w 1852"/>
                <a:gd name="T53" fmla="*/ 1768 h 2110"/>
                <a:gd name="T54" fmla="*/ 1841 w 1852"/>
                <a:gd name="T55" fmla="*/ 1859 h 2110"/>
                <a:gd name="T56" fmla="*/ 1808 w 1852"/>
                <a:gd name="T57" fmla="*/ 1940 h 2110"/>
                <a:gd name="T58" fmla="*/ 1750 w 1852"/>
                <a:gd name="T59" fmla="*/ 2016 h 2110"/>
                <a:gd name="T60" fmla="*/ 1631 w 1852"/>
                <a:gd name="T61" fmla="*/ 1990 h 2110"/>
                <a:gd name="T62" fmla="*/ 1510 w 1852"/>
                <a:gd name="T63" fmla="*/ 2053 h 2110"/>
                <a:gd name="T64" fmla="*/ 1371 w 1852"/>
                <a:gd name="T65" fmla="*/ 2055 h 2110"/>
                <a:gd name="T66" fmla="*/ 1237 w 1852"/>
                <a:gd name="T67" fmla="*/ 2090 h 2110"/>
                <a:gd name="T68" fmla="*/ 1150 w 1852"/>
                <a:gd name="T69" fmla="*/ 2071 h 2110"/>
                <a:gd name="T70" fmla="*/ 1064 w 1852"/>
                <a:gd name="T71" fmla="*/ 2086 h 2110"/>
                <a:gd name="T72" fmla="*/ 1002 w 1852"/>
                <a:gd name="T73" fmla="*/ 1980 h 2110"/>
                <a:gd name="T74" fmla="*/ 964 w 1852"/>
                <a:gd name="T75" fmla="*/ 1904 h 2110"/>
                <a:gd name="T76" fmla="*/ 873 w 1852"/>
                <a:gd name="T77" fmla="*/ 1785 h 2110"/>
                <a:gd name="T78" fmla="*/ 786 w 1852"/>
                <a:gd name="T79" fmla="*/ 1696 h 2110"/>
                <a:gd name="T80" fmla="*/ 721 w 1852"/>
                <a:gd name="T81" fmla="*/ 1637 h 2110"/>
                <a:gd name="T82" fmla="*/ 629 w 1852"/>
                <a:gd name="T83" fmla="*/ 1576 h 2110"/>
                <a:gd name="T84" fmla="*/ 526 w 1852"/>
                <a:gd name="T85" fmla="*/ 1505 h 2110"/>
                <a:gd name="T86" fmla="*/ 447 w 1852"/>
                <a:gd name="T87" fmla="*/ 1411 h 2110"/>
                <a:gd name="T88" fmla="*/ 376 w 1852"/>
                <a:gd name="T89" fmla="*/ 1323 h 2110"/>
                <a:gd name="T90" fmla="*/ 338 w 1852"/>
                <a:gd name="T91" fmla="*/ 1228 h 2110"/>
                <a:gd name="T92" fmla="*/ 299 w 1852"/>
                <a:gd name="T93" fmla="*/ 1166 h 2110"/>
                <a:gd name="T94" fmla="*/ 190 w 1852"/>
                <a:gd name="T95" fmla="*/ 1063 h 2110"/>
                <a:gd name="T96" fmla="*/ 108 w 1852"/>
                <a:gd name="T97" fmla="*/ 961 h 2110"/>
                <a:gd name="T98" fmla="*/ 66 w 1852"/>
                <a:gd name="T99" fmla="*/ 862 h 2110"/>
                <a:gd name="T100" fmla="*/ 48 w 1852"/>
                <a:gd name="T101" fmla="*/ 778 h 2110"/>
                <a:gd name="T102" fmla="*/ 53 w 1852"/>
                <a:gd name="T103" fmla="*/ 671 h 2110"/>
                <a:gd name="T104" fmla="*/ 12 w 1852"/>
                <a:gd name="T105" fmla="*/ 568 h 2110"/>
                <a:gd name="T106" fmla="*/ 15 w 1852"/>
                <a:gd name="T107" fmla="*/ 469 h 2110"/>
                <a:gd name="T108" fmla="*/ 99 w 1852"/>
                <a:gd name="T109" fmla="*/ 443 h 2110"/>
                <a:gd name="T110" fmla="*/ 189 w 1852"/>
                <a:gd name="T111" fmla="*/ 404 h 2110"/>
                <a:gd name="T112" fmla="*/ 252 w 1852"/>
                <a:gd name="T113" fmla="*/ 398 h 2110"/>
                <a:gd name="T114" fmla="*/ 256 w 1852"/>
                <a:gd name="T115" fmla="*/ 327 h 2110"/>
                <a:gd name="T116" fmla="*/ 344 w 1852"/>
                <a:gd name="T117" fmla="*/ 296 h 2110"/>
                <a:gd name="T118" fmla="*/ 415 w 1852"/>
                <a:gd name="T119" fmla="*/ 340 h 2110"/>
                <a:gd name="T120" fmla="*/ 433 w 1852"/>
                <a:gd name="T121" fmla="*/ 196 h 2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52" h="2110">
                  <a:moveTo>
                    <a:pt x="409" y="8"/>
                  </a:moveTo>
                  <a:lnTo>
                    <a:pt x="424" y="5"/>
                  </a:lnTo>
                  <a:lnTo>
                    <a:pt x="428" y="1"/>
                  </a:lnTo>
                  <a:lnTo>
                    <a:pt x="435" y="0"/>
                  </a:lnTo>
                  <a:lnTo>
                    <a:pt x="440" y="5"/>
                  </a:lnTo>
                  <a:lnTo>
                    <a:pt x="440" y="6"/>
                  </a:lnTo>
                  <a:lnTo>
                    <a:pt x="443" y="13"/>
                  </a:lnTo>
                  <a:lnTo>
                    <a:pt x="448" y="18"/>
                  </a:lnTo>
                  <a:lnTo>
                    <a:pt x="457" y="19"/>
                  </a:lnTo>
                  <a:lnTo>
                    <a:pt x="462" y="21"/>
                  </a:lnTo>
                  <a:lnTo>
                    <a:pt x="465" y="22"/>
                  </a:lnTo>
                  <a:lnTo>
                    <a:pt x="468" y="21"/>
                  </a:lnTo>
                  <a:lnTo>
                    <a:pt x="473" y="19"/>
                  </a:lnTo>
                  <a:lnTo>
                    <a:pt x="476" y="22"/>
                  </a:lnTo>
                  <a:lnTo>
                    <a:pt x="478" y="32"/>
                  </a:lnTo>
                  <a:lnTo>
                    <a:pt x="480" y="34"/>
                  </a:lnTo>
                  <a:lnTo>
                    <a:pt x="481" y="35"/>
                  </a:lnTo>
                  <a:lnTo>
                    <a:pt x="485" y="34"/>
                  </a:lnTo>
                  <a:lnTo>
                    <a:pt x="486" y="29"/>
                  </a:lnTo>
                  <a:lnTo>
                    <a:pt x="490" y="26"/>
                  </a:lnTo>
                  <a:lnTo>
                    <a:pt x="493" y="26"/>
                  </a:lnTo>
                  <a:lnTo>
                    <a:pt x="496" y="26"/>
                  </a:lnTo>
                  <a:lnTo>
                    <a:pt x="498" y="27"/>
                  </a:lnTo>
                  <a:lnTo>
                    <a:pt x="519" y="61"/>
                  </a:lnTo>
                  <a:lnTo>
                    <a:pt x="521" y="65"/>
                  </a:lnTo>
                  <a:lnTo>
                    <a:pt x="528" y="73"/>
                  </a:lnTo>
                  <a:lnTo>
                    <a:pt x="543" y="97"/>
                  </a:lnTo>
                  <a:lnTo>
                    <a:pt x="556" y="115"/>
                  </a:lnTo>
                  <a:lnTo>
                    <a:pt x="557" y="116"/>
                  </a:lnTo>
                  <a:lnTo>
                    <a:pt x="579" y="145"/>
                  </a:lnTo>
                  <a:lnTo>
                    <a:pt x="581" y="147"/>
                  </a:lnTo>
                  <a:lnTo>
                    <a:pt x="582" y="158"/>
                  </a:lnTo>
                  <a:lnTo>
                    <a:pt x="586" y="162"/>
                  </a:lnTo>
                  <a:lnTo>
                    <a:pt x="586" y="168"/>
                  </a:lnTo>
                  <a:lnTo>
                    <a:pt x="582" y="168"/>
                  </a:lnTo>
                  <a:lnTo>
                    <a:pt x="581" y="168"/>
                  </a:lnTo>
                  <a:lnTo>
                    <a:pt x="576" y="168"/>
                  </a:lnTo>
                  <a:lnTo>
                    <a:pt x="571" y="170"/>
                  </a:lnTo>
                  <a:lnTo>
                    <a:pt x="569" y="173"/>
                  </a:lnTo>
                  <a:lnTo>
                    <a:pt x="572" y="178"/>
                  </a:lnTo>
                  <a:lnTo>
                    <a:pt x="574" y="179"/>
                  </a:lnTo>
                  <a:lnTo>
                    <a:pt x="577" y="181"/>
                  </a:lnTo>
                  <a:lnTo>
                    <a:pt x="579" y="183"/>
                  </a:lnTo>
                  <a:lnTo>
                    <a:pt x="587" y="187"/>
                  </a:lnTo>
                  <a:lnTo>
                    <a:pt x="594" y="191"/>
                  </a:lnTo>
                  <a:lnTo>
                    <a:pt x="597" y="196"/>
                  </a:lnTo>
                  <a:lnTo>
                    <a:pt x="602" y="197"/>
                  </a:lnTo>
                  <a:lnTo>
                    <a:pt x="604" y="197"/>
                  </a:lnTo>
                  <a:lnTo>
                    <a:pt x="605" y="197"/>
                  </a:lnTo>
                  <a:lnTo>
                    <a:pt x="614" y="199"/>
                  </a:lnTo>
                  <a:lnTo>
                    <a:pt x="619" y="202"/>
                  </a:lnTo>
                  <a:lnTo>
                    <a:pt x="620" y="204"/>
                  </a:lnTo>
                  <a:lnTo>
                    <a:pt x="624" y="217"/>
                  </a:lnTo>
                  <a:lnTo>
                    <a:pt x="624" y="220"/>
                  </a:lnTo>
                  <a:lnTo>
                    <a:pt x="625" y="228"/>
                  </a:lnTo>
                  <a:lnTo>
                    <a:pt x="624" y="241"/>
                  </a:lnTo>
                  <a:lnTo>
                    <a:pt x="632" y="251"/>
                  </a:lnTo>
                  <a:lnTo>
                    <a:pt x="645" y="267"/>
                  </a:lnTo>
                  <a:lnTo>
                    <a:pt x="665" y="291"/>
                  </a:lnTo>
                  <a:lnTo>
                    <a:pt x="667" y="294"/>
                  </a:lnTo>
                  <a:lnTo>
                    <a:pt x="683" y="314"/>
                  </a:lnTo>
                  <a:lnTo>
                    <a:pt x="695" y="328"/>
                  </a:lnTo>
                  <a:lnTo>
                    <a:pt x="698" y="332"/>
                  </a:lnTo>
                  <a:lnTo>
                    <a:pt x="700" y="333"/>
                  </a:lnTo>
                  <a:lnTo>
                    <a:pt x="703" y="336"/>
                  </a:lnTo>
                  <a:lnTo>
                    <a:pt x="705" y="341"/>
                  </a:lnTo>
                  <a:lnTo>
                    <a:pt x="706" y="341"/>
                  </a:lnTo>
                  <a:lnTo>
                    <a:pt x="710" y="343"/>
                  </a:lnTo>
                  <a:lnTo>
                    <a:pt x="715" y="344"/>
                  </a:lnTo>
                  <a:lnTo>
                    <a:pt x="716" y="346"/>
                  </a:lnTo>
                  <a:lnTo>
                    <a:pt x="738" y="362"/>
                  </a:lnTo>
                  <a:lnTo>
                    <a:pt x="753" y="374"/>
                  </a:lnTo>
                  <a:lnTo>
                    <a:pt x="763" y="383"/>
                  </a:lnTo>
                  <a:lnTo>
                    <a:pt x="772" y="403"/>
                  </a:lnTo>
                  <a:lnTo>
                    <a:pt x="764" y="417"/>
                  </a:lnTo>
                  <a:lnTo>
                    <a:pt x="769" y="420"/>
                  </a:lnTo>
                  <a:lnTo>
                    <a:pt x="774" y="427"/>
                  </a:lnTo>
                  <a:lnTo>
                    <a:pt x="776" y="430"/>
                  </a:lnTo>
                  <a:lnTo>
                    <a:pt x="787" y="432"/>
                  </a:lnTo>
                  <a:lnTo>
                    <a:pt x="796" y="432"/>
                  </a:lnTo>
                  <a:lnTo>
                    <a:pt x="799" y="440"/>
                  </a:lnTo>
                  <a:lnTo>
                    <a:pt x="804" y="445"/>
                  </a:lnTo>
                  <a:lnTo>
                    <a:pt x="815" y="450"/>
                  </a:lnTo>
                  <a:lnTo>
                    <a:pt x="819" y="450"/>
                  </a:lnTo>
                  <a:lnTo>
                    <a:pt x="829" y="450"/>
                  </a:lnTo>
                  <a:lnTo>
                    <a:pt x="842" y="456"/>
                  </a:lnTo>
                  <a:lnTo>
                    <a:pt x="844" y="466"/>
                  </a:lnTo>
                  <a:lnTo>
                    <a:pt x="847" y="476"/>
                  </a:lnTo>
                  <a:lnTo>
                    <a:pt x="850" y="487"/>
                  </a:lnTo>
                  <a:lnTo>
                    <a:pt x="852" y="487"/>
                  </a:lnTo>
                  <a:lnTo>
                    <a:pt x="854" y="488"/>
                  </a:lnTo>
                  <a:lnTo>
                    <a:pt x="862" y="500"/>
                  </a:lnTo>
                  <a:lnTo>
                    <a:pt x="867" y="516"/>
                  </a:lnTo>
                  <a:lnTo>
                    <a:pt x="868" y="516"/>
                  </a:lnTo>
                  <a:lnTo>
                    <a:pt x="877" y="522"/>
                  </a:lnTo>
                  <a:lnTo>
                    <a:pt x="875" y="529"/>
                  </a:lnTo>
                  <a:lnTo>
                    <a:pt x="882" y="534"/>
                  </a:lnTo>
                  <a:lnTo>
                    <a:pt x="882" y="535"/>
                  </a:lnTo>
                  <a:lnTo>
                    <a:pt x="887" y="540"/>
                  </a:lnTo>
                  <a:lnTo>
                    <a:pt x="890" y="545"/>
                  </a:lnTo>
                  <a:lnTo>
                    <a:pt x="892" y="553"/>
                  </a:lnTo>
                  <a:lnTo>
                    <a:pt x="890" y="560"/>
                  </a:lnTo>
                  <a:lnTo>
                    <a:pt x="890" y="563"/>
                  </a:lnTo>
                  <a:lnTo>
                    <a:pt x="890" y="577"/>
                  </a:lnTo>
                  <a:lnTo>
                    <a:pt x="892" y="581"/>
                  </a:lnTo>
                  <a:lnTo>
                    <a:pt x="892" y="586"/>
                  </a:lnTo>
                  <a:lnTo>
                    <a:pt x="892" y="592"/>
                  </a:lnTo>
                  <a:lnTo>
                    <a:pt x="892" y="595"/>
                  </a:lnTo>
                  <a:lnTo>
                    <a:pt x="890" y="598"/>
                  </a:lnTo>
                  <a:lnTo>
                    <a:pt x="888" y="602"/>
                  </a:lnTo>
                  <a:lnTo>
                    <a:pt x="888" y="605"/>
                  </a:lnTo>
                  <a:lnTo>
                    <a:pt x="892" y="611"/>
                  </a:lnTo>
                  <a:lnTo>
                    <a:pt x="893" y="613"/>
                  </a:lnTo>
                  <a:lnTo>
                    <a:pt x="900" y="626"/>
                  </a:lnTo>
                  <a:lnTo>
                    <a:pt x="900" y="629"/>
                  </a:lnTo>
                  <a:lnTo>
                    <a:pt x="900" y="634"/>
                  </a:lnTo>
                  <a:lnTo>
                    <a:pt x="901" y="644"/>
                  </a:lnTo>
                  <a:lnTo>
                    <a:pt x="901" y="649"/>
                  </a:lnTo>
                  <a:lnTo>
                    <a:pt x="905" y="654"/>
                  </a:lnTo>
                  <a:lnTo>
                    <a:pt x="908" y="657"/>
                  </a:lnTo>
                  <a:lnTo>
                    <a:pt x="918" y="663"/>
                  </a:lnTo>
                  <a:lnTo>
                    <a:pt x="925" y="668"/>
                  </a:lnTo>
                  <a:lnTo>
                    <a:pt x="926" y="668"/>
                  </a:lnTo>
                  <a:lnTo>
                    <a:pt x="940" y="681"/>
                  </a:lnTo>
                  <a:lnTo>
                    <a:pt x="943" y="692"/>
                  </a:lnTo>
                  <a:lnTo>
                    <a:pt x="948" y="704"/>
                  </a:lnTo>
                  <a:lnTo>
                    <a:pt x="953" y="704"/>
                  </a:lnTo>
                  <a:lnTo>
                    <a:pt x="954" y="704"/>
                  </a:lnTo>
                  <a:lnTo>
                    <a:pt x="959" y="700"/>
                  </a:lnTo>
                  <a:lnTo>
                    <a:pt x="961" y="700"/>
                  </a:lnTo>
                  <a:lnTo>
                    <a:pt x="968" y="697"/>
                  </a:lnTo>
                  <a:lnTo>
                    <a:pt x="969" y="697"/>
                  </a:lnTo>
                  <a:lnTo>
                    <a:pt x="974" y="699"/>
                  </a:lnTo>
                  <a:lnTo>
                    <a:pt x="978" y="699"/>
                  </a:lnTo>
                  <a:lnTo>
                    <a:pt x="981" y="699"/>
                  </a:lnTo>
                  <a:lnTo>
                    <a:pt x="991" y="704"/>
                  </a:lnTo>
                  <a:lnTo>
                    <a:pt x="1011" y="699"/>
                  </a:lnTo>
                  <a:lnTo>
                    <a:pt x="1014" y="694"/>
                  </a:lnTo>
                  <a:lnTo>
                    <a:pt x="1016" y="694"/>
                  </a:lnTo>
                  <a:lnTo>
                    <a:pt x="1019" y="691"/>
                  </a:lnTo>
                  <a:lnTo>
                    <a:pt x="1021" y="691"/>
                  </a:lnTo>
                  <a:lnTo>
                    <a:pt x="1027" y="687"/>
                  </a:lnTo>
                  <a:lnTo>
                    <a:pt x="1031" y="687"/>
                  </a:lnTo>
                  <a:lnTo>
                    <a:pt x="1034" y="687"/>
                  </a:lnTo>
                  <a:lnTo>
                    <a:pt x="1037" y="686"/>
                  </a:lnTo>
                  <a:lnTo>
                    <a:pt x="1044" y="684"/>
                  </a:lnTo>
                  <a:lnTo>
                    <a:pt x="1047" y="683"/>
                  </a:lnTo>
                  <a:lnTo>
                    <a:pt x="1054" y="686"/>
                  </a:lnTo>
                  <a:lnTo>
                    <a:pt x="1057" y="687"/>
                  </a:lnTo>
                  <a:lnTo>
                    <a:pt x="1064" y="692"/>
                  </a:lnTo>
                  <a:lnTo>
                    <a:pt x="1065" y="694"/>
                  </a:lnTo>
                  <a:lnTo>
                    <a:pt x="1070" y="697"/>
                  </a:lnTo>
                  <a:lnTo>
                    <a:pt x="1072" y="699"/>
                  </a:lnTo>
                  <a:lnTo>
                    <a:pt x="1074" y="700"/>
                  </a:lnTo>
                  <a:lnTo>
                    <a:pt x="1083" y="702"/>
                  </a:lnTo>
                  <a:lnTo>
                    <a:pt x="1087" y="702"/>
                  </a:lnTo>
                  <a:lnTo>
                    <a:pt x="1095" y="696"/>
                  </a:lnTo>
                  <a:lnTo>
                    <a:pt x="1105" y="699"/>
                  </a:lnTo>
                  <a:lnTo>
                    <a:pt x="1107" y="699"/>
                  </a:lnTo>
                  <a:lnTo>
                    <a:pt x="1125" y="707"/>
                  </a:lnTo>
                  <a:lnTo>
                    <a:pt x="1133" y="710"/>
                  </a:lnTo>
                  <a:lnTo>
                    <a:pt x="1138" y="710"/>
                  </a:lnTo>
                  <a:lnTo>
                    <a:pt x="1141" y="709"/>
                  </a:lnTo>
                  <a:lnTo>
                    <a:pt x="1146" y="712"/>
                  </a:lnTo>
                  <a:lnTo>
                    <a:pt x="1150" y="715"/>
                  </a:lnTo>
                  <a:lnTo>
                    <a:pt x="1155" y="717"/>
                  </a:lnTo>
                  <a:lnTo>
                    <a:pt x="1158" y="720"/>
                  </a:lnTo>
                  <a:lnTo>
                    <a:pt x="1164" y="730"/>
                  </a:lnTo>
                  <a:lnTo>
                    <a:pt x="1169" y="736"/>
                  </a:lnTo>
                  <a:lnTo>
                    <a:pt x="1173" y="734"/>
                  </a:lnTo>
                  <a:lnTo>
                    <a:pt x="1181" y="734"/>
                  </a:lnTo>
                  <a:lnTo>
                    <a:pt x="1186" y="733"/>
                  </a:lnTo>
                  <a:lnTo>
                    <a:pt x="1199" y="728"/>
                  </a:lnTo>
                  <a:lnTo>
                    <a:pt x="1199" y="734"/>
                  </a:lnTo>
                  <a:lnTo>
                    <a:pt x="1199" y="736"/>
                  </a:lnTo>
                  <a:lnTo>
                    <a:pt x="1203" y="736"/>
                  </a:lnTo>
                  <a:lnTo>
                    <a:pt x="1207" y="733"/>
                  </a:lnTo>
                  <a:lnTo>
                    <a:pt x="1214" y="736"/>
                  </a:lnTo>
                  <a:lnTo>
                    <a:pt x="1216" y="738"/>
                  </a:lnTo>
                  <a:lnTo>
                    <a:pt x="1219" y="746"/>
                  </a:lnTo>
                  <a:lnTo>
                    <a:pt x="1221" y="747"/>
                  </a:lnTo>
                  <a:lnTo>
                    <a:pt x="1224" y="752"/>
                  </a:lnTo>
                  <a:lnTo>
                    <a:pt x="1227" y="754"/>
                  </a:lnTo>
                  <a:lnTo>
                    <a:pt x="1231" y="760"/>
                  </a:lnTo>
                  <a:lnTo>
                    <a:pt x="1232" y="762"/>
                  </a:lnTo>
                  <a:lnTo>
                    <a:pt x="1232" y="764"/>
                  </a:lnTo>
                  <a:lnTo>
                    <a:pt x="1234" y="770"/>
                  </a:lnTo>
                  <a:lnTo>
                    <a:pt x="1236" y="770"/>
                  </a:lnTo>
                  <a:lnTo>
                    <a:pt x="1239" y="776"/>
                  </a:lnTo>
                  <a:lnTo>
                    <a:pt x="1236" y="783"/>
                  </a:lnTo>
                  <a:lnTo>
                    <a:pt x="1232" y="789"/>
                  </a:lnTo>
                  <a:lnTo>
                    <a:pt x="1232" y="791"/>
                  </a:lnTo>
                  <a:lnTo>
                    <a:pt x="1232" y="798"/>
                  </a:lnTo>
                  <a:lnTo>
                    <a:pt x="1234" y="799"/>
                  </a:lnTo>
                  <a:lnTo>
                    <a:pt x="1237" y="806"/>
                  </a:lnTo>
                  <a:lnTo>
                    <a:pt x="1239" y="810"/>
                  </a:lnTo>
                  <a:lnTo>
                    <a:pt x="1241" y="812"/>
                  </a:lnTo>
                  <a:lnTo>
                    <a:pt x="1237" y="819"/>
                  </a:lnTo>
                  <a:lnTo>
                    <a:pt x="1237" y="827"/>
                  </a:lnTo>
                  <a:lnTo>
                    <a:pt x="1237" y="830"/>
                  </a:lnTo>
                  <a:lnTo>
                    <a:pt x="1237" y="832"/>
                  </a:lnTo>
                  <a:lnTo>
                    <a:pt x="1236" y="838"/>
                  </a:lnTo>
                  <a:lnTo>
                    <a:pt x="1236" y="841"/>
                  </a:lnTo>
                  <a:lnTo>
                    <a:pt x="1232" y="846"/>
                  </a:lnTo>
                  <a:lnTo>
                    <a:pt x="1231" y="848"/>
                  </a:lnTo>
                  <a:lnTo>
                    <a:pt x="1226" y="849"/>
                  </a:lnTo>
                  <a:lnTo>
                    <a:pt x="1221" y="853"/>
                  </a:lnTo>
                  <a:lnTo>
                    <a:pt x="1217" y="859"/>
                  </a:lnTo>
                  <a:lnTo>
                    <a:pt x="1212" y="862"/>
                  </a:lnTo>
                  <a:lnTo>
                    <a:pt x="1211" y="862"/>
                  </a:lnTo>
                  <a:lnTo>
                    <a:pt x="1206" y="865"/>
                  </a:lnTo>
                  <a:lnTo>
                    <a:pt x="1204" y="865"/>
                  </a:lnTo>
                  <a:lnTo>
                    <a:pt x="1199" y="869"/>
                  </a:lnTo>
                  <a:lnTo>
                    <a:pt x="1194" y="870"/>
                  </a:lnTo>
                  <a:lnTo>
                    <a:pt x="1194" y="877"/>
                  </a:lnTo>
                  <a:lnTo>
                    <a:pt x="1209" y="896"/>
                  </a:lnTo>
                  <a:lnTo>
                    <a:pt x="1212" y="899"/>
                  </a:lnTo>
                  <a:lnTo>
                    <a:pt x="1212" y="903"/>
                  </a:lnTo>
                  <a:lnTo>
                    <a:pt x="1212" y="906"/>
                  </a:lnTo>
                  <a:lnTo>
                    <a:pt x="1212" y="909"/>
                  </a:lnTo>
                  <a:lnTo>
                    <a:pt x="1212" y="912"/>
                  </a:lnTo>
                  <a:lnTo>
                    <a:pt x="1219" y="916"/>
                  </a:lnTo>
                  <a:lnTo>
                    <a:pt x="1221" y="917"/>
                  </a:lnTo>
                  <a:lnTo>
                    <a:pt x="1222" y="919"/>
                  </a:lnTo>
                  <a:lnTo>
                    <a:pt x="1222" y="921"/>
                  </a:lnTo>
                  <a:lnTo>
                    <a:pt x="1227" y="925"/>
                  </a:lnTo>
                  <a:lnTo>
                    <a:pt x="1231" y="925"/>
                  </a:lnTo>
                  <a:lnTo>
                    <a:pt x="1232" y="927"/>
                  </a:lnTo>
                  <a:lnTo>
                    <a:pt x="1241" y="929"/>
                  </a:lnTo>
                  <a:lnTo>
                    <a:pt x="1242" y="929"/>
                  </a:lnTo>
                  <a:lnTo>
                    <a:pt x="1246" y="929"/>
                  </a:lnTo>
                  <a:lnTo>
                    <a:pt x="1250" y="932"/>
                  </a:lnTo>
                  <a:lnTo>
                    <a:pt x="1252" y="933"/>
                  </a:lnTo>
                  <a:lnTo>
                    <a:pt x="1257" y="935"/>
                  </a:lnTo>
                  <a:lnTo>
                    <a:pt x="1262" y="943"/>
                  </a:lnTo>
                  <a:lnTo>
                    <a:pt x="1264" y="945"/>
                  </a:lnTo>
                  <a:lnTo>
                    <a:pt x="1269" y="951"/>
                  </a:lnTo>
                  <a:lnTo>
                    <a:pt x="1270" y="954"/>
                  </a:lnTo>
                  <a:lnTo>
                    <a:pt x="1270" y="956"/>
                  </a:lnTo>
                  <a:lnTo>
                    <a:pt x="1274" y="963"/>
                  </a:lnTo>
                  <a:lnTo>
                    <a:pt x="1275" y="964"/>
                  </a:lnTo>
                  <a:lnTo>
                    <a:pt x="1277" y="966"/>
                  </a:lnTo>
                  <a:lnTo>
                    <a:pt x="1282" y="971"/>
                  </a:lnTo>
                  <a:lnTo>
                    <a:pt x="1285" y="971"/>
                  </a:lnTo>
                  <a:lnTo>
                    <a:pt x="1292" y="971"/>
                  </a:lnTo>
                  <a:lnTo>
                    <a:pt x="1295" y="972"/>
                  </a:lnTo>
                  <a:lnTo>
                    <a:pt x="1302" y="976"/>
                  </a:lnTo>
                  <a:lnTo>
                    <a:pt x="1303" y="977"/>
                  </a:lnTo>
                  <a:lnTo>
                    <a:pt x="1312" y="979"/>
                  </a:lnTo>
                  <a:lnTo>
                    <a:pt x="1313" y="979"/>
                  </a:lnTo>
                  <a:lnTo>
                    <a:pt x="1323" y="979"/>
                  </a:lnTo>
                  <a:lnTo>
                    <a:pt x="1332" y="976"/>
                  </a:lnTo>
                  <a:lnTo>
                    <a:pt x="1333" y="974"/>
                  </a:lnTo>
                  <a:lnTo>
                    <a:pt x="1338" y="972"/>
                  </a:lnTo>
                  <a:lnTo>
                    <a:pt x="1343" y="971"/>
                  </a:lnTo>
                  <a:lnTo>
                    <a:pt x="1348" y="967"/>
                  </a:lnTo>
                  <a:lnTo>
                    <a:pt x="1350" y="964"/>
                  </a:lnTo>
                  <a:lnTo>
                    <a:pt x="1356" y="963"/>
                  </a:lnTo>
                  <a:lnTo>
                    <a:pt x="1358" y="964"/>
                  </a:lnTo>
                  <a:lnTo>
                    <a:pt x="1370" y="971"/>
                  </a:lnTo>
                  <a:lnTo>
                    <a:pt x="1381" y="974"/>
                  </a:lnTo>
                  <a:lnTo>
                    <a:pt x="1383" y="974"/>
                  </a:lnTo>
                  <a:lnTo>
                    <a:pt x="1384" y="980"/>
                  </a:lnTo>
                  <a:lnTo>
                    <a:pt x="1384" y="982"/>
                  </a:lnTo>
                  <a:lnTo>
                    <a:pt x="1386" y="990"/>
                  </a:lnTo>
                  <a:lnTo>
                    <a:pt x="1388" y="993"/>
                  </a:lnTo>
                  <a:lnTo>
                    <a:pt x="1388" y="998"/>
                  </a:lnTo>
                  <a:lnTo>
                    <a:pt x="1388" y="1001"/>
                  </a:lnTo>
                  <a:lnTo>
                    <a:pt x="1389" y="1008"/>
                  </a:lnTo>
                  <a:lnTo>
                    <a:pt x="1389" y="1010"/>
                  </a:lnTo>
                  <a:lnTo>
                    <a:pt x="1393" y="1014"/>
                  </a:lnTo>
                  <a:lnTo>
                    <a:pt x="1393" y="1016"/>
                  </a:lnTo>
                  <a:lnTo>
                    <a:pt x="1391" y="1022"/>
                  </a:lnTo>
                  <a:lnTo>
                    <a:pt x="1391" y="1024"/>
                  </a:lnTo>
                  <a:lnTo>
                    <a:pt x="1391" y="1026"/>
                  </a:lnTo>
                  <a:lnTo>
                    <a:pt x="1391" y="1032"/>
                  </a:lnTo>
                  <a:lnTo>
                    <a:pt x="1391" y="1035"/>
                  </a:lnTo>
                  <a:lnTo>
                    <a:pt x="1389" y="1043"/>
                  </a:lnTo>
                  <a:lnTo>
                    <a:pt x="1394" y="1052"/>
                  </a:lnTo>
                  <a:lnTo>
                    <a:pt x="1394" y="1053"/>
                  </a:lnTo>
                  <a:lnTo>
                    <a:pt x="1398" y="1055"/>
                  </a:lnTo>
                  <a:lnTo>
                    <a:pt x="1401" y="1055"/>
                  </a:lnTo>
                  <a:lnTo>
                    <a:pt x="1409" y="1052"/>
                  </a:lnTo>
                  <a:lnTo>
                    <a:pt x="1411" y="1053"/>
                  </a:lnTo>
                  <a:lnTo>
                    <a:pt x="1413" y="1055"/>
                  </a:lnTo>
                  <a:lnTo>
                    <a:pt x="1418" y="1050"/>
                  </a:lnTo>
                  <a:lnTo>
                    <a:pt x="1426" y="1048"/>
                  </a:lnTo>
                  <a:lnTo>
                    <a:pt x="1432" y="1048"/>
                  </a:lnTo>
                  <a:lnTo>
                    <a:pt x="1434" y="1048"/>
                  </a:lnTo>
                  <a:lnTo>
                    <a:pt x="1441" y="1048"/>
                  </a:lnTo>
                  <a:lnTo>
                    <a:pt x="1442" y="1048"/>
                  </a:lnTo>
                  <a:lnTo>
                    <a:pt x="1444" y="1048"/>
                  </a:lnTo>
                  <a:lnTo>
                    <a:pt x="1447" y="1048"/>
                  </a:lnTo>
                  <a:lnTo>
                    <a:pt x="1451" y="1048"/>
                  </a:lnTo>
                  <a:lnTo>
                    <a:pt x="1456" y="1043"/>
                  </a:lnTo>
                  <a:lnTo>
                    <a:pt x="1456" y="1042"/>
                  </a:lnTo>
                  <a:lnTo>
                    <a:pt x="1459" y="1032"/>
                  </a:lnTo>
                  <a:lnTo>
                    <a:pt x="1461" y="1031"/>
                  </a:lnTo>
                  <a:lnTo>
                    <a:pt x="1465" y="1027"/>
                  </a:lnTo>
                  <a:lnTo>
                    <a:pt x="1470" y="1024"/>
                  </a:lnTo>
                  <a:lnTo>
                    <a:pt x="1475" y="1018"/>
                  </a:lnTo>
                  <a:lnTo>
                    <a:pt x="1482" y="1013"/>
                  </a:lnTo>
                  <a:lnTo>
                    <a:pt x="1482" y="1011"/>
                  </a:lnTo>
                  <a:lnTo>
                    <a:pt x="1482" y="1000"/>
                  </a:lnTo>
                  <a:lnTo>
                    <a:pt x="1482" y="990"/>
                  </a:lnTo>
                  <a:lnTo>
                    <a:pt x="1482" y="988"/>
                  </a:lnTo>
                  <a:lnTo>
                    <a:pt x="1482" y="984"/>
                  </a:lnTo>
                  <a:lnTo>
                    <a:pt x="1484" y="982"/>
                  </a:lnTo>
                  <a:lnTo>
                    <a:pt x="1484" y="980"/>
                  </a:lnTo>
                  <a:lnTo>
                    <a:pt x="1490" y="971"/>
                  </a:lnTo>
                  <a:lnTo>
                    <a:pt x="1490" y="969"/>
                  </a:lnTo>
                  <a:lnTo>
                    <a:pt x="1490" y="966"/>
                  </a:lnTo>
                  <a:lnTo>
                    <a:pt x="1487" y="954"/>
                  </a:lnTo>
                  <a:lnTo>
                    <a:pt x="1485" y="951"/>
                  </a:lnTo>
                  <a:lnTo>
                    <a:pt x="1485" y="943"/>
                  </a:lnTo>
                  <a:lnTo>
                    <a:pt x="1492" y="940"/>
                  </a:lnTo>
                  <a:lnTo>
                    <a:pt x="1494" y="940"/>
                  </a:lnTo>
                  <a:lnTo>
                    <a:pt x="1495" y="942"/>
                  </a:lnTo>
                  <a:lnTo>
                    <a:pt x="1497" y="942"/>
                  </a:lnTo>
                  <a:lnTo>
                    <a:pt x="1504" y="948"/>
                  </a:lnTo>
                  <a:lnTo>
                    <a:pt x="1505" y="950"/>
                  </a:lnTo>
                  <a:lnTo>
                    <a:pt x="1505" y="951"/>
                  </a:lnTo>
                  <a:lnTo>
                    <a:pt x="1510" y="956"/>
                  </a:lnTo>
                  <a:lnTo>
                    <a:pt x="1513" y="956"/>
                  </a:lnTo>
                  <a:lnTo>
                    <a:pt x="1515" y="956"/>
                  </a:lnTo>
                  <a:lnTo>
                    <a:pt x="1522" y="953"/>
                  </a:lnTo>
                  <a:lnTo>
                    <a:pt x="1525" y="951"/>
                  </a:lnTo>
                  <a:lnTo>
                    <a:pt x="1530" y="953"/>
                  </a:lnTo>
                  <a:lnTo>
                    <a:pt x="1532" y="954"/>
                  </a:lnTo>
                  <a:lnTo>
                    <a:pt x="1535" y="958"/>
                  </a:lnTo>
                  <a:lnTo>
                    <a:pt x="1538" y="958"/>
                  </a:lnTo>
                  <a:lnTo>
                    <a:pt x="1547" y="956"/>
                  </a:lnTo>
                  <a:lnTo>
                    <a:pt x="1548" y="958"/>
                  </a:lnTo>
                  <a:lnTo>
                    <a:pt x="1556" y="958"/>
                  </a:lnTo>
                  <a:lnTo>
                    <a:pt x="1558" y="959"/>
                  </a:lnTo>
                  <a:lnTo>
                    <a:pt x="1563" y="959"/>
                  </a:lnTo>
                  <a:lnTo>
                    <a:pt x="1565" y="959"/>
                  </a:lnTo>
                  <a:lnTo>
                    <a:pt x="1570" y="958"/>
                  </a:lnTo>
                  <a:lnTo>
                    <a:pt x="1570" y="956"/>
                  </a:lnTo>
                  <a:lnTo>
                    <a:pt x="1578" y="946"/>
                  </a:lnTo>
                  <a:lnTo>
                    <a:pt x="1585" y="940"/>
                  </a:lnTo>
                  <a:lnTo>
                    <a:pt x="1586" y="940"/>
                  </a:lnTo>
                  <a:lnTo>
                    <a:pt x="1593" y="937"/>
                  </a:lnTo>
                  <a:lnTo>
                    <a:pt x="1594" y="937"/>
                  </a:lnTo>
                  <a:lnTo>
                    <a:pt x="1601" y="937"/>
                  </a:lnTo>
                  <a:lnTo>
                    <a:pt x="1613" y="937"/>
                  </a:lnTo>
                  <a:lnTo>
                    <a:pt x="1616" y="938"/>
                  </a:lnTo>
                  <a:lnTo>
                    <a:pt x="1626" y="943"/>
                  </a:lnTo>
                  <a:lnTo>
                    <a:pt x="1628" y="945"/>
                  </a:lnTo>
                  <a:lnTo>
                    <a:pt x="1629" y="946"/>
                  </a:lnTo>
                  <a:lnTo>
                    <a:pt x="1636" y="958"/>
                  </a:lnTo>
                  <a:lnTo>
                    <a:pt x="1636" y="961"/>
                  </a:lnTo>
                  <a:lnTo>
                    <a:pt x="1646" y="974"/>
                  </a:lnTo>
                  <a:lnTo>
                    <a:pt x="1647" y="976"/>
                  </a:lnTo>
                  <a:lnTo>
                    <a:pt x="1654" y="980"/>
                  </a:lnTo>
                  <a:lnTo>
                    <a:pt x="1657" y="980"/>
                  </a:lnTo>
                  <a:lnTo>
                    <a:pt x="1671" y="982"/>
                  </a:lnTo>
                  <a:lnTo>
                    <a:pt x="1672" y="982"/>
                  </a:lnTo>
                  <a:lnTo>
                    <a:pt x="1674" y="984"/>
                  </a:lnTo>
                  <a:lnTo>
                    <a:pt x="1684" y="993"/>
                  </a:lnTo>
                  <a:lnTo>
                    <a:pt x="1684" y="997"/>
                  </a:lnTo>
                  <a:lnTo>
                    <a:pt x="1685" y="1000"/>
                  </a:lnTo>
                  <a:lnTo>
                    <a:pt x="1687" y="1010"/>
                  </a:lnTo>
                  <a:lnTo>
                    <a:pt x="1687" y="1011"/>
                  </a:lnTo>
                  <a:lnTo>
                    <a:pt x="1689" y="1013"/>
                  </a:lnTo>
                  <a:lnTo>
                    <a:pt x="1699" y="1018"/>
                  </a:lnTo>
                  <a:lnTo>
                    <a:pt x="1709" y="1031"/>
                  </a:lnTo>
                  <a:lnTo>
                    <a:pt x="1714" y="1039"/>
                  </a:lnTo>
                  <a:lnTo>
                    <a:pt x="1714" y="1040"/>
                  </a:lnTo>
                  <a:lnTo>
                    <a:pt x="1719" y="1047"/>
                  </a:lnTo>
                  <a:lnTo>
                    <a:pt x="1722" y="1052"/>
                  </a:lnTo>
                  <a:lnTo>
                    <a:pt x="1727" y="1053"/>
                  </a:lnTo>
                  <a:lnTo>
                    <a:pt x="1732" y="1045"/>
                  </a:lnTo>
                  <a:lnTo>
                    <a:pt x="1732" y="1034"/>
                  </a:lnTo>
                  <a:lnTo>
                    <a:pt x="1730" y="1027"/>
                  </a:lnTo>
                  <a:lnTo>
                    <a:pt x="1732" y="1027"/>
                  </a:lnTo>
                  <a:lnTo>
                    <a:pt x="1738" y="1027"/>
                  </a:lnTo>
                  <a:lnTo>
                    <a:pt x="1740" y="1029"/>
                  </a:lnTo>
                  <a:lnTo>
                    <a:pt x="1743" y="1037"/>
                  </a:lnTo>
                  <a:lnTo>
                    <a:pt x="1742" y="1045"/>
                  </a:lnTo>
                  <a:lnTo>
                    <a:pt x="1742" y="1053"/>
                  </a:lnTo>
                  <a:lnTo>
                    <a:pt x="1742" y="1056"/>
                  </a:lnTo>
                  <a:lnTo>
                    <a:pt x="1745" y="1058"/>
                  </a:lnTo>
                  <a:lnTo>
                    <a:pt x="1743" y="1061"/>
                  </a:lnTo>
                  <a:lnTo>
                    <a:pt x="1743" y="1068"/>
                  </a:lnTo>
                  <a:lnTo>
                    <a:pt x="1743" y="1071"/>
                  </a:lnTo>
                  <a:lnTo>
                    <a:pt x="1740" y="1074"/>
                  </a:lnTo>
                  <a:lnTo>
                    <a:pt x="1738" y="1081"/>
                  </a:lnTo>
                  <a:lnTo>
                    <a:pt x="1747" y="1089"/>
                  </a:lnTo>
                  <a:lnTo>
                    <a:pt x="1747" y="1090"/>
                  </a:lnTo>
                  <a:lnTo>
                    <a:pt x="1757" y="1099"/>
                  </a:lnTo>
                  <a:lnTo>
                    <a:pt x="1758" y="1099"/>
                  </a:lnTo>
                  <a:lnTo>
                    <a:pt x="1773" y="1107"/>
                  </a:lnTo>
                  <a:lnTo>
                    <a:pt x="1786" y="1115"/>
                  </a:lnTo>
                  <a:lnTo>
                    <a:pt x="1790" y="1124"/>
                  </a:lnTo>
                  <a:lnTo>
                    <a:pt x="1793" y="1128"/>
                  </a:lnTo>
                  <a:lnTo>
                    <a:pt x="1798" y="1132"/>
                  </a:lnTo>
                  <a:lnTo>
                    <a:pt x="1798" y="1134"/>
                  </a:lnTo>
                  <a:lnTo>
                    <a:pt x="1796" y="1139"/>
                  </a:lnTo>
                  <a:lnTo>
                    <a:pt x="1785" y="1142"/>
                  </a:lnTo>
                  <a:lnTo>
                    <a:pt x="1775" y="1144"/>
                  </a:lnTo>
                  <a:lnTo>
                    <a:pt x="1773" y="1147"/>
                  </a:lnTo>
                  <a:lnTo>
                    <a:pt x="1771" y="1154"/>
                  </a:lnTo>
                  <a:lnTo>
                    <a:pt x="1770" y="1160"/>
                  </a:lnTo>
                  <a:lnTo>
                    <a:pt x="1765" y="1163"/>
                  </a:lnTo>
                  <a:lnTo>
                    <a:pt x="1770" y="1170"/>
                  </a:lnTo>
                  <a:lnTo>
                    <a:pt x="1780" y="1171"/>
                  </a:lnTo>
                  <a:lnTo>
                    <a:pt x="1785" y="1176"/>
                  </a:lnTo>
                  <a:lnTo>
                    <a:pt x="1785" y="1178"/>
                  </a:lnTo>
                  <a:lnTo>
                    <a:pt x="1788" y="1183"/>
                  </a:lnTo>
                  <a:lnTo>
                    <a:pt x="1788" y="1184"/>
                  </a:lnTo>
                  <a:lnTo>
                    <a:pt x="1785" y="1196"/>
                  </a:lnTo>
                  <a:lnTo>
                    <a:pt x="1785" y="1199"/>
                  </a:lnTo>
                  <a:lnTo>
                    <a:pt x="1778" y="1218"/>
                  </a:lnTo>
                  <a:lnTo>
                    <a:pt x="1778" y="1220"/>
                  </a:lnTo>
                  <a:lnTo>
                    <a:pt x="1778" y="1221"/>
                  </a:lnTo>
                  <a:lnTo>
                    <a:pt x="1778" y="1223"/>
                  </a:lnTo>
                  <a:lnTo>
                    <a:pt x="1780" y="1233"/>
                  </a:lnTo>
                  <a:lnTo>
                    <a:pt x="1780" y="1234"/>
                  </a:lnTo>
                  <a:lnTo>
                    <a:pt x="1783" y="1239"/>
                  </a:lnTo>
                  <a:lnTo>
                    <a:pt x="1786" y="1244"/>
                  </a:lnTo>
                  <a:lnTo>
                    <a:pt x="1793" y="1252"/>
                  </a:lnTo>
                  <a:lnTo>
                    <a:pt x="1793" y="1257"/>
                  </a:lnTo>
                  <a:lnTo>
                    <a:pt x="1793" y="1262"/>
                  </a:lnTo>
                  <a:lnTo>
                    <a:pt x="1793" y="1267"/>
                  </a:lnTo>
                  <a:lnTo>
                    <a:pt x="1793" y="1275"/>
                  </a:lnTo>
                  <a:lnTo>
                    <a:pt x="1798" y="1281"/>
                  </a:lnTo>
                  <a:lnTo>
                    <a:pt x="1801" y="1283"/>
                  </a:lnTo>
                  <a:lnTo>
                    <a:pt x="1805" y="1285"/>
                  </a:lnTo>
                  <a:lnTo>
                    <a:pt x="1808" y="1286"/>
                  </a:lnTo>
                  <a:lnTo>
                    <a:pt x="1808" y="1294"/>
                  </a:lnTo>
                  <a:lnTo>
                    <a:pt x="1801" y="1306"/>
                  </a:lnTo>
                  <a:lnTo>
                    <a:pt x="1800" y="1307"/>
                  </a:lnTo>
                  <a:lnTo>
                    <a:pt x="1786" y="1314"/>
                  </a:lnTo>
                  <a:lnTo>
                    <a:pt x="1785" y="1315"/>
                  </a:lnTo>
                  <a:lnTo>
                    <a:pt x="1780" y="1322"/>
                  </a:lnTo>
                  <a:lnTo>
                    <a:pt x="1778" y="1330"/>
                  </a:lnTo>
                  <a:lnTo>
                    <a:pt x="1778" y="1333"/>
                  </a:lnTo>
                  <a:lnTo>
                    <a:pt x="1780" y="1336"/>
                  </a:lnTo>
                  <a:lnTo>
                    <a:pt x="1780" y="1338"/>
                  </a:lnTo>
                  <a:lnTo>
                    <a:pt x="1781" y="1343"/>
                  </a:lnTo>
                  <a:lnTo>
                    <a:pt x="1781" y="1351"/>
                  </a:lnTo>
                  <a:lnTo>
                    <a:pt x="1786" y="1357"/>
                  </a:lnTo>
                  <a:lnTo>
                    <a:pt x="1788" y="1362"/>
                  </a:lnTo>
                  <a:lnTo>
                    <a:pt x="1788" y="1367"/>
                  </a:lnTo>
                  <a:lnTo>
                    <a:pt x="1788" y="1369"/>
                  </a:lnTo>
                  <a:lnTo>
                    <a:pt x="1783" y="1375"/>
                  </a:lnTo>
                  <a:lnTo>
                    <a:pt x="1780" y="1382"/>
                  </a:lnTo>
                  <a:lnTo>
                    <a:pt x="1778" y="1387"/>
                  </a:lnTo>
                  <a:lnTo>
                    <a:pt x="1780" y="1391"/>
                  </a:lnTo>
                  <a:lnTo>
                    <a:pt x="1780" y="1395"/>
                  </a:lnTo>
                  <a:lnTo>
                    <a:pt x="1781" y="1399"/>
                  </a:lnTo>
                  <a:lnTo>
                    <a:pt x="1781" y="1403"/>
                  </a:lnTo>
                  <a:lnTo>
                    <a:pt x="1780" y="1408"/>
                  </a:lnTo>
                  <a:lnTo>
                    <a:pt x="1781" y="1416"/>
                  </a:lnTo>
                  <a:lnTo>
                    <a:pt x="1780" y="1425"/>
                  </a:lnTo>
                  <a:lnTo>
                    <a:pt x="1780" y="1433"/>
                  </a:lnTo>
                  <a:lnTo>
                    <a:pt x="1780" y="1435"/>
                  </a:lnTo>
                  <a:lnTo>
                    <a:pt x="1778" y="1442"/>
                  </a:lnTo>
                  <a:lnTo>
                    <a:pt x="1778" y="1443"/>
                  </a:lnTo>
                  <a:lnTo>
                    <a:pt x="1778" y="1459"/>
                  </a:lnTo>
                  <a:lnTo>
                    <a:pt x="1780" y="1461"/>
                  </a:lnTo>
                  <a:lnTo>
                    <a:pt x="1780" y="1464"/>
                  </a:lnTo>
                  <a:lnTo>
                    <a:pt x="1785" y="1472"/>
                  </a:lnTo>
                  <a:lnTo>
                    <a:pt x="1785" y="1474"/>
                  </a:lnTo>
                  <a:lnTo>
                    <a:pt x="1786" y="1477"/>
                  </a:lnTo>
                  <a:lnTo>
                    <a:pt x="1790" y="1482"/>
                  </a:lnTo>
                  <a:lnTo>
                    <a:pt x="1788" y="1484"/>
                  </a:lnTo>
                  <a:lnTo>
                    <a:pt x="1786" y="1493"/>
                  </a:lnTo>
                  <a:lnTo>
                    <a:pt x="1785" y="1500"/>
                  </a:lnTo>
                  <a:lnTo>
                    <a:pt x="1783" y="1505"/>
                  </a:lnTo>
                  <a:lnTo>
                    <a:pt x="1783" y="1511"/>
                  </a:lnTo>
                  <a:lnTo>
                    <a:pt x="1785" y="1518"/>
                  </a:lnTo>
                  <a:lnTo>
                    <a:pt x="1786" y="1519"/>
                  </a:lnTo>
                  <a:lnTo>
                    <a:pt x="1788" y="1522"/>
                  </a:lnTo>
                  <a:lnTo>
                    <a:pt x="1791" y="1527"/>
                  </a:lnTo>
                  <a:lnTo>
                    <a:pt x="1790" y="1531"/>
                  </a:lnTo>
                  <a:lnTo>
                    <a:pt x="1790" y="1532"/>
                  </a:lnTo>
                  <a:lnTo>
                    <a:pt x="1790" y="1535"/>
                  </a:lnTo>
                  <a:lnTo>
                    <a:pt x="1788" y="1537"/>
                  </a:lnTo>
                  <a:lnTo>
                    <a:pt x="1786" y="1540"/>
                  </a:lnTo>
                  <a:lnTo>
                    <a:pt x="1786" y="1547"/>
                  </a:lnTo>
                  <a:lnTo>
                    <a:pt x="1785" y="1548"/>
                  </a:lnTo>
                  <a:lnTo>
                    <a:pt x="1783" y="1553"/>
                  </a:lnTo>
                  <a:lnTo>
                    <a:pt x="1785" y="1560"/>
                  </a:lnTo>
                  <a:lnTo>
                    <a:pt x="1783" y="1563"/>
                  </a:lnTo>
                  <a:lnTo>
                    <a:pt x="1783" y="1565"/>
                  </a:lnTo>
                  <a:lnTo>
                    <a:pt x="1783" y="1569"/>
                  </a:lnTo>
                  <a:lnTo>
                    <a:pt x="1783" y="1571"/>
                  </a:lnTo>
                  <a:lnTo>
                    <a:pt x="1780" y="1573"/>
                  </a:lnTo>
                  <a:lnTo>
                    <a:pt x="1770" y="1574"/>
                  </a:lnTo>
                  <a:lnTo>
                    <a:pt x="1770" y="1576"/>
                  </a:lnTo>
                  <a:lnTo>
                    <a:pt x="1771" y="1586"/>
                  </a:lnTo>
                  <a:lnTo>
                    <a:pt x="1771" y="1587"/>
                  </a:lnTo>
                  <a:lnTo>
                    <a:pt x="1763" y="1595"/>
                  </a:lnTo>
                  <a:lnTo>
                    <a:pt x="1762" y="1597"/>
                  </a:lnTo>
                  <a:lnTo>
                    <a:pt x="1748" y="1605"/>
                  </a:lnTo>
                  <a:lnTo>
                    <a:pt x="1747" y="1607"/>
                  </a:lnTo>
                  <a:lnTo>
                    <a:pt x="1745" y="1607"/>
                  </a:lnTo>
                  <a:lnTo>
                    <a:pt x="1735" y="1613"/>
                  </a:lnTo>
                  <a:lnTo>
                    <a:pt x="1728" y="1618"/>
                  </a:lnTo>
                  <a:lnTo>
                    <a:pt x="1727" y="1623"/>
                  </a:lnTo>
                  <a:lnTo>
                    <a:pt x="1725" y="1626"/>
                  </a:lnTo>
                  <a:lnTo>
                    <a:pt x="1719" y="1628"/>
                  </a:lnTo>
                  <a:lnTo>
                    <a:pt x="1719" y="1637"/>
                  </a:lnTo>
                  <a:lnTo>
                    <a:pt x="1720" y="1639"/>
                  </a:lnTo>
                  <a:lnTo>
                    <a:pt x="1720" y="1641"/>
                  </a:lnTo>
                  <a:lnTo>
                    <a:pt x="1722" y="1647"/>
                  </a:lnTo>
                  <a:lnTo>
                    <a:pt x="1722" y="1649"/>
                  </a:lnTo>
                  <a:lnTo>
                    <a:pt x="1720" y="1655"/>
                  </a:lnTo>
                  <a:lnTo>
                    <a:pt x="1723" y="1662"/>
                  </a:lnTo>
                  <a:lnTo>
                    <a:pt x="1723" y="1663"/>
                  </a:lnTo>
                  <a:lnTo>
                    <a:pt x="1727" y="1670"/>
                  </a:lnTo>
                  <a:lnTo>
                    <a:pt x="1728" y="1671"/>
                  </a:lnTo>
                  <a:lnTo>
                    <a:pt x="1730" y="1676"/>
                  </a:lnTo>
                  <a:lnTo>
                    <a:pt x="1732" y="1691"/>
                  </a:lnTo>
                  <a:lnTo>
                    <a:pt x="1732" y="1700"/>
                  </a:lnTo>
                  <a:lnTo>
                    <a:pt x="1735" y="1709"/>
                  </a:lnTo>
                  <a:lnTo>
                    <a:pt x="1738" y="1713"/>
                  </a:lnTo>
                  <a:lnTo>
                    <a:pt x="1742" y="1713"/>
                  </a:lnTo>
                  <a:lnTo>
                    <a:pt x="1752" y="1707"/>
                  </a:lnTo>
                  <a:lnTo>
                    <a:pt x="1753" y="1709"/>
                  </a:lnTo>
                  <a:lnTo>
                    <a:pt x="1757" y="1715"/>
                  </a:lnTo>
                  <a:lnTo>
                    <a:pt x="1758" y="1717"/>
                  </a:lnTo>
                  <a:lnTo>
                    <a:pt x="1763" y="1723"/>
                  </a:lnTo>
                  <a:lnTo>
                    <a:pt x="1771" y="1726"/>
                  </a:lnTo>
                  <a:lnTo>
                    <a:pt x="1773" y="1731"/>
                  </a:lnTo>
                  <a:lnTo>
                    <a:pt x="1771" y="1738"/>
                  </a:lnTo>
                  <a:lnTo>
                    <a:pt x="1773" y="1739"/>
                  </a:lnTo>
                  <a:lnTo>
                    <a:pt x="1773" y="1741"/>
                  </a:lnTo>
                  <a:lnTo>
                    <a:pt x="1776" y="1744"/>
                  </a:lnTo>
                  <a:lnTo>
                    <a:pt x="1778" y="1746"/>
                  </a:lnTo>
                  <a:lnTo>
                    <a:pt x="1785" y="1747"/>
                  </a:lnTo>
                  <a:lnTo>
                    <a:pt x="1788" y="1749"/>
                  </a:lnTo>
                  <a:lnTo>
                    <a:pt x="1796" y="1751"/>
                  </a:lnTo>
                  <a:lnTo>
                    <a:pt x="1798" y="1752"/>
                  </a:lnTo>
                  <a:lnTo>
                    <a:pt x="1801" y="1752"/>
                  </a:lnTo>
                  <a:lnTo>
                    <a:pt x="1806" y="1754"/>
                  </a:lnTo>
                  <a:lnTo>
                    <a:pt x="1819" y="1767"/>
                  </a:lnTo>
                  <a:lnTo>
                    <a:pt x="1818" y="1768"/>
                  </a:lnTo>
                  <a:lnTo>
                    <a:pt x="1818" y="1770"/>
                  </a:lnTo>
                  <a:lnTo>
                    <a:pt x="1809" y="1783"/>
                  </a:lnTo>
                  <a:lnTo>
                    <a:pt x="1808" y="1785"/>
                  </a:lnTo>
                  <a:lnTo>
                    <a:pt x="1806" y="1786"/>
                  </a:lnTo>
                  <a:lnTo>
                    <a:pt x="1800" y="1798"/>
                  </a:lnTo>
                  <a:lnTo>
                    <a:pt x="1796" y="1811"/>
                  </a:lnTo>
                  <a:lnTo>
                    <a:pt x="1801" y="1815"/>
                  </a:lnTo>
                  <a:lnTo>
                    <a:pt x="1803" y="1820"/>
                  </a:lnTo>
                  <a:lnTo>
                    <a:pt x="1805" y="1820"/>
                  </a:lnTo>
                  <a:lnTo>
                    <a:pt x="1811" y="1819"/>
                  </a:lnTo>
                  <a:lnTo>
                    <a:pt x="1823" y="1822"/>
                  </a:lnTo>
                  <a:lnTo>
                    <a:pt x="1823" y="1825"/>
                  </a:lnTo>
                  <a:lnTo>
                    <a:pt x="1823" y="1832"/>
                  </a:lnTo>
                  <a:lnTo>
                    <a:pt x="1823" y="1835"/>
                  </a:lnTo>
                  <a:lnTo>
                    <a:pt x="1826" y="1840"/>
                  </a:lnTo>
                  <a:lnTo>
                    <a:pt x="1831" y="1844"/>
                  </a:lnTo>
                  <a:lnTo>
                    <a:pt x="1831" y="1853"/>
                  </a:lnTo>
                  <a:lnTo>
                    <a:pt x="1834" y="1857"/>
                  </a:lnTo>
                  <a:lnTo>
                    <a:pt x="1839" y="1859"/>
                  </a:lnTo>
                  <a:lnTo>
                    <a:pt x="1841" y="1859"/>
                  </a:lnTo>
                  <a:lnTo>
                    <a:pt x="1843" y="1861"/>
                  </a:lnTo>
                  <a:lnTo>
                    <a:pt x="1846" y="1864"/>
                  </a:lnTo>
                  <a:lnTo>
                    <a:pt x="1849" y="1867"/>
                  </a:lnTo>
                  <a:lnTo>
                    <a:pt x="1852" y="1870"/>
                  </a:lnTo>
                  <a:lnTo>
                    <a:pt x="1852" y="1877"/>
                  </a:lnTo>
                  <a:lnTo>
                    <a:pt x="1851" y="1878"/>
                  </a:lnTo>
                  <a:lnTo>
                    <a:pt x="1849" y="1878"/>
                  </a:lnTo>
                  <a:lnTo>
                    <a:pt x="1846" y="1880"/>
                  </a:lnTo>
                  <a:lnTo>
                    <a:pt x="1841" y="1878"/>
                  </a:lnTo>
                  <a:lnTo>
                    <a:pt x="1834" y="1880"/>
                  </a:lnTo>
                  <a:lnTo>
                    <a:pt x="1828" y="1883"/>
                  </a:lnTo>
                  <a:lnTo>
                    <a:pt x="1826" y="1887"/>
                  </a:lnTo>
                  <a:lnTo>
                    <a:pt x="1826" y="1891"/>
                  </a:lnTo>
                  <a:lnTo>
                    <a:pt x="1823" y="1896"/>
                  </a:lnTo>
                  <a:lnTo>
                    <a:pt x="1818" y="1903"/>
                  </a:lnTo>
                  <a:lnTo>
                    <a:pt x="1816" y="1904"/>
                  </a:lnTo>
                  <a:lnTo>
                    <a:pt x="1816" y="1921"/>
                  </a:lnTo>
                  <a:lnTo>
                    <a:pt x="1814" y="1930"/>
                  </a:lnTo>
                  <a:lnTo>
                    <a:pt x="1814" y="1933"/>
                  </a:lnTo>
                  <a:lnTo>
                    <a:pt x="1808" y="1940"/>
                  </a:lnTo>
                  <a:lnTo>
                    <a:pt x="1808" y="1943"/>
                  </a:lnTo>
                  <a:lnTo>
                    <a:pt x="1795" y="1953"/>
                  </a:lnTo>
                  <a:lnTo>
                    <a:pt x="1785" y="1959"/>
                  </a:lnTo>
                  <a:lnTo>
                    <a:pt x="1783" y="1961"/>
                  </a:lnTo>
                  <a:lnTo>
                    <a:pt x="1780" y="1963"/>
                  </a:lnTo>
                  <a:lnTo>
                    <a:pt x="1780" y="1967"/>
                  </a:lnTo>
                  <a:lnTo>
                    <a:pt x="1780" y="1969"/>
                  </a:lnTo>
                  <a:lnTo>
                    <a:pt x="1781" y="1976"/>
                  </a:lnTo>
                  <a:lnTo>
                    <a:pt x="1776" y="1980"/>
                  </a:lnTo>
                  <a:lnTo>
                    <a:pt x="1775" y="1984"/>
                  </a:lnTo>
                  <a:lnTo>
                    <a:pt x="1771" y="1990"/>
                  </a:lnTo>
                  <a:lnTo>
                    <a:pt x="1770" y="2000"/>
                  </a:lnTo>
                  <a:lnTo>
                    <a:pt x="1770" y="2003"/>
                  </a:lnTo>
                  <a:lnTo>
                    <a:pt x="1768" y="2010"/>
                  </a:lnTo>
                  <a:lnTo>
                    <a:pt x="1768" y="2013"/>
                  </a:lnTo>
                  <a:lnTo>
                    <a:pt x="1762" y="2021"/>
                  </a:lnTo>
                  <a:lnTo>
                    <a:pt x="1758" y="2021"/>
                  </a:lnTo>
                  <a:lnTo>
                    <a:pt x="1757" y="2019"/>
                  </a:lnTo>
                  <a:lnTo>
                    <a:pt x="1752" y="2018"/>
                  </a:lnTo>
                  <a:lnTo>
                    <a:pt x="1750" y="2016"/>
                  </a:lnTo>
                  <a:lnTo>
                    <a:pt x="1743" y="2013"/>
                  </a:lnTo>
                  <a:lnTo>
                    <a:pt x="1740" y="2013"/>
                  </a:lnTo>
                  <a:lnTo>
                    <a:pt x="1732" y="2011"/>
                  </a:lnTo>
                  <a:lnTo>
                    <a:pt x="1728" y="2011"/>
                  </a:lnTo>
                  <a:lnTo>
                    <a:pt x="1715" y="2010"/>
                  </a:lnTo>
                  <a:lnTo>
                    <a:pt x="1710" y="2003"/>
                  </a:lnTo>
                  <a:lnTo>
                    <a:pt x="1699" y="2005"/>
                  </a:lnTo>
                  <a:lnTo>
                    <a:pt x="1695" y="2005"/>
                  </a:lnTo>
                  <a:lnTo>
                    <a:pt x="1694" y="2006"/>
                  </a:lnTo>
                  <a:lnTo>
                    <a:pt x="1689" y="2008"/>
                  </a:lnTo>
                  <a:lnTo>
                    <a:pt x="1685" y="2008"/>
                  </a:lnTo>
                  <a:lnTo>
                    <a:pt x="1677" y="2006"/>
                  </a:lnTo>
                  <a:lnTo>
                    <a:pt x="1672" y="2003"/>
                  </a:lnTo>
                  <a:lnTo>
                    <a:pt x="1667" y="2001"/>
                  </a:lnTo>
                  <a:lnTo>
                    <a:pt x="1657" y="1995"/>
                  </a:lnTo>
                  <a:lnTo>
                    <a:pt x="1656" y="1993"/>
                  </a:lnTo>
                  <a:lnTo>
                    <a:pt x="1654" y="1993"/>
                  </a:lnTo>
                  <a:lnTo>
                    <a:pt x="1642" y="1992"/>
                  </a:lnTo>
                  <a:lnTo>
                    <a:pt x="1639" y="1992"/>
                  </a:lnTo>
                  <a:lnTo>
                    <a:pt x="1631" y="1990"/>
                  </a:lnTo>
                  <a:lnTo>
                    <a:pt x="1628" y="1989"/>
                  </a:lnTo>
                  <a:lnTo>
                    <a:pt x="1616" y="1982"/>
                  </a:lnTo>
                  <a:lnTo>
                    <a:pt x="1609" y="1990"/>
                  </a:lnTo>
                  <a:lnTo>
                    <a:pt x="1608" y="1992"/>
                  </a:lnTo>
                  <a:lnTo>
                    <a:pt x="1604" y="1993"/>
                  </a:lnTo>
                  <a:lnTo>
                    <a:pt x="1599" y="2003"/>
                  </a:lnTo>
                  <a:lnTo>
                    <a:pt x="1593" y="2013"/>
                  </a:lnTo>
                  <a:lnTo>
                    <a:pt x="1591" y="2014"/>
                  </a:lnTo>
                  <a:lnTo>
                    <a:pt x="1583" y="2026"/>
                  </a:lnTo>
                  <a:lnTo>
                    <a:pt x="1581" y="2027"/>
                  </a:lnTo>
                  <a:lnTo>
                    <a:pt x="1568" y="2031"/>
                  </a:lnTo>
                  <a:lnTo>
                    <a:pt x="1566" y="2032"/>
                  </a:lnTo>
                  <a:lnTo>
                    <a:pt x="1565" y="2032"/>
                  </a:lnTo>
                  <a:lnTo>
                    <a:pt x="1547" y="2037"/>
                  </a:lnTo>
                  <a:lnTo>
                    <a:pt x="1543" y="2037"/>
                  </a:lnTo>
                  <a:lnTo>
                    <a:pt x="1533" y="2039"/>
                  </a:lnTo>
                  <a:lnTo>
                    <a:pt x="1530" y="2039"/>
                  </a:lnTo>
                  <a:lnTo>
                    <a:pt x="1522" y="2048"/>
                  </a:lnTo>
                  <a:lnTo>
                    <a:pt x="1520" y="2048"/>
                  </a:lnTo>
                  <a:lnTo>
                    <a:pt x="1510" y="2053"/>
                  </a:lnTo>
                  <a:lnTo>
                    <a:pt x="1507" y="2055"/>
                  </a:lnTo>
                  <a:lnTo>
                    <a:pt x="1490" y="2068"/>
                  </a:lnTo>
                  <a:lnTo>
                    <a:pt x="1475" y="2079"/>
                  </a:lnTo>
                  <a:lnTo>
                    <a:pt x="1465" y="2076"/>
                  </a:lnTo>
                  <a:lnTo>
                    <a:pt x="1456" y="2069"/>
                  </a:lnTo>
                  <a:lnTo>
                    <a:pt x="1454" y="2071"/>
                  </a:lnTo>
                  <a:lnTo>
                    <a:pt x="1446" y="2069"/>
                  </a:lnTo>
                  <a:lnTo>
                    <a:pt x="1439" y="2069"/>
                  </a:lnTo>
                  <a:lnTo>
                    <a:pt x="1434" y="2065"/>
                  </a:lnTo>
                  <a:lnTo>
                    <a:pt x="1429" y="2058"/>
                  </a:lnTo>
                  <a:lnTo>
                    <a:pt x="1426" y="2058"/>
                  </a:lnTo>
                  <a:lnTo>
                    <a:pt x="1419" y="2052"/>
                  </a:lnTo>
                  <a:lnTo>
                    <a:pt x="1418" y="2050"/>
                  </a:lnTo>
                  <a:lnTo>
                    <a:pt x="1414" y="2042"/>
                  </a:lnTo>
                  <a:lnTo>
                    <a:pt x="1414" y="2039"/>
                  </a:lnTo>
                  <a:lnTo>
                    <a:pt x="1408" y="2037"/>
                  </a:lnTo>
                  <a:lnTo>
                    <a:pt x="1409" y="2027"/>
                  </a:lnTo>
                  <a:lnTo>
                    <a:pt x="1398" y="2026"/>
                  </a:lnTo>
                  <a:lnTo>
                    <a:pt x="1379" y="2052"/>
                  </a:lnTo>
                  <a:lnTo>
                    <a:pt x="1371" y="2055"/>
                  </a:lnTo>
                  <a:lnTo>
                    <a:pt x="1366" y="2056"/>
                  </a:lnTo>
                  <a:lnTo>
                    <a:pt x="1365" y="2056"/>
                  </a:lnTo>
                  <a:lnTo>
                    <a:pt x="1343" y="2063"/>
                  </a:lnTo>
                  <a:lnTo>
                    <a:pt x="1336" y="2066"/>
                  </a:lnTo>
                  <a:lnTo>
                    <a:pt x="1330" y="2063"/>
                  </a:lnTo>
                  <a:lnTo>
                    <a:pt x="1322" y="2066"/>
                  </a:lnTo>
                  <a:lnTo>
                    <a:pt x="1320" y="2068"/>
                  </a:lnTo>
                  <a:lnTo>
                    <a:pt x="1312" y="2074"/>
                  </a:lnTo>
                  <a:lnTo>
                    <a:pt x="1307" y="2077"/>
                  </a:lnTo>
                  <a:lnTo>
                    <a:pt x="1292" y="2084"/>
                  </a:lnTo>
                  <a:lnTo>
                    <a:pt x="1284" y="2086"/>
                  </a:lnTo>
                  <a:lnTo>
                    <a:pt x="1280" y="2087"/>
                  </a:lnTo>
                  <a:lnTo>
                    <a:pt x="1279" y="2087"/>
                  </a:lnTo>
                  <a:lnTo>
                    <a:pt x="1270" y="2089"/>
                  </a:lnTo>
                  <a:lnTo>
                    <a:pt x="1267" y="2089"/>
                  </a:lnTo>
                  <a:lnTo>
                    <a:pt x="1257" y="2090"/>
                  </a:lnTo>
                  <a:lnTo>
                    <a:pt x="1249" y="2089"/>
                  </a:lnTo>
                  <a:lnTo>
                    <a:pt x="1247" y="2087"/>
                  </a:lnTo>
                  <a:lnTo>
                    <a:pt x="1242" y="2089"/>
                  </a:lnTo>
                  <a:lnTo>
                    <a:pt x="1237" y="2090"/>
                  </a:lnTo>
                  <a:lnTo>
                    <a:pt x="1232" y="2089"/>
                  </a:lnTo>
                  <a:lnTo>
                    <a:pt x="1229" y="2089"/>
                  </a:lnTo>
                  <a:lnTo>
                    <a:pt x="1224" y="2090"/>
                  </a:lnTo>
                  <a:lnTo>
                    <a:pt x="1221" y="2092"/>
                  </a:lnTo>
                  <a:lnTo>
                    <a:pt x="1216" y="2095"/>
                  </a:lnTo>
                  <a:lnTo>
                    <a:pt x="1214" y="2092"/>
                  </a:lnTo>
                  <a:lnTo>
                    <a:pt x="1212" y="2087"/>
                  </a:lnTo>
                  <a:lnTo>
                    <a:pt x="1211" y="2084"/>
                  </a:lnTo>
                  <a:lnTo>
                    <a:pt x="1211" y="2081"/>
                  </a:lnTo>
                  <a:lnTo>
                    <a:pt x="1201" y="2079"/>
                  </a:lnTo>
                  <a:lnTo>
                    <a:pt x="1199" y="2077"/>
                  </a:lnTo>
                  <a:lnTo>
                    <a:pt x="1196" y="2076"/>
                  </a:lnTo>
                  <a:lnTo>
                    <a:pt x="1188" y="2074"/>
                  </a:lnTo>
                  <a:lnTo>
                    <a:pt x="1183" y="2071"/>
                  </a:lnTo>
                  <a:lnTo>
                    <a:pt x="1179" y="2065"/>
                  </a:lnTo>
                  <a:lnTo>
                    <a:pt x="1178" y="2063"/>
                  </a:lnTo>
                  <a:lnTo>
                    <a:pt x="1171" y="2060"/>
                  </a:lnTo>
                  <a:lnTo>
                    <a:pt x="1161" y="2063"/>
                  </a:lnTo>
                  <a:lnTo>
                    <a:pt x="1158" y="2065"/>
                  </a:lnTo>
                  <a:lnTo>
                    <a:pt x="1150" y="2071"/>
                  </a:lnTo>
                  <a:lnTo>
                    <a:pt x="1148" y="2073"/>
                  </a:lnTo>
                  <a:lnTo>
                    <a:pt x="1148" y="2079"/>
                  </a:lnTo>
                  <a:lnTo>
                    <a:pt x="1148" y="2082"/>
                  </a:lnTo>
                  <a:lnTo>
                    <a:pt x="1140" y="2090"/>
                  </a:lnTo>
                  <a:lnTo>
                    <a:pt x="1136" y="2092"/>
                  </a:lnTo>
                  <a:lnTo>
                    <a:pt x="1131" y="2094"/>
                  </a:lnTo>
                  <a:lnTo>
                    <a:pt x="1130" y="2094"/>
                  </a:lnTo>
                  <a:lnTo>
                    <a:pt x="1120" y="2099"/>
                  </a:lnTo>
                  <a:lnTo>
                    <a:pt x="1118" y="2100"/>
                  </a:lnTo>
                  <a:lnTo>
                    <a:pt x="1108" y="2108"/>
                  </a:lnTo>
                  <a:lnTo>
                    <a:pt x="1107" y="2110"/>
                  </a:lnTo>
                  <a:lnTo>
                    <a:pt x="1098" y="2110"/>
                  </a:lnTo>
                  <a:lnTo>
                    <a:pt x="1095" y="2110"/>
                  </a:lnTo>
                  <a:lnTo>
                    <a:pt x="1092" y="2108"/>
                  </a:lnTo>
                  <a:lnTo>
                    <a:pt x="1085" y="2107"/>
                  </a:lnTo>
                  <a:lnTo>
                    <a:pt x="1082" y="2108"/>
                  </a:lnTo>
                  <a:lnTo>
                    <a:pt x="1067" y="2110"/>
                  </a:lnTo>
                  <a:lnTo>
                    <a:pt x="1064" y="2102"/>
                  </a:lnTo>
                  <a:lnTo>
                    <a:pt x="1064" y="2099"/>
                  </a:lnTo>
                  <a:lnTo>
                    <a:pt x="1064" y="2086"/>
                  </a:lnTo>
                  <a:lnTo>
                    <a:pt x="1062" y="2082"/>
                  </a:lnTo>
                  <a:lnTo>
                    <a:pt x="1054" y="2079"/>
                  </a:lnTo>
                  <a:lnTo>
                    <a:pt x="1050" y="2077"/>
                  </a:lnTo>
                  <a:lnTo>
                    <a:pt x="1049" y="2076"/>
                  </a:lnTo>
                  <a:lnTo>
                    <a:pt x="1039" y="2071"/>
                  </a:lnTo>
                  <a:lnTo>
                    <a:pt x="1027" y="2065"/>
                  </a:lnTo>
                  <a:lnTo>
                    <a:pt x="1022" y="2047"/>
                  </a:lnTo>
                  <a:lnTo>
                    <a:pt x="1021" y="2044"/>
                  </a:lnTo>
                  <a:lnTo>
                    <a:pt x="1022" y="2034"/>
                  </a:lnTo>
                  <a:lnTo>
                    <a:pt x="1024" y="2032"/>
                  </a:lnTo>
                  <a:lnTo>
                    <a:pt x="1027" y="2027"/>
                  </a:lnTo>
                  <a:lnTo>
                    <a:pt x="1026" y="2026"/>
                  </a:lnTo>
                  <a:lnTo>
                    <a:pt x="1026" y="2022"/>
                  </a:lnTo>
                  <a:lnTo>
                    <a:pt x="1021" y="2016"/>
                  </a:lnTo>
                  <a:lnTo>
                    <a:pt x="1019" y="2005"/>
                  </a:lnTo>
                  <a:lnTo>
                    <a:pt x="1014" y="2000"/>
                  </a:lnTo>
                  <a:lnTo>
                    <a:pt x="1011" y="2001"/>
                  </a:lnTo>
                  <a:lnTo>
                    <a:pt x="1007" y="2000"/>
                  </a:lnTo>
                  <a:lnTo>
                    <a:pt x="1004" y="1990"/>
                  </a:lnTo>
                  <a:lnTo>
                    <a:pt x="1002" y="1980"/>
                  </a:lnTo>
                  <a:lnTo>
                    <a:pt x="1006" y="1976"/>
                  </a:lnTo>
                  <a:lnTo>
                    <a:pt x="1009" y="1969"/>
                  </a:lnTo>
                  <a:lnTo>
                    <a:pt x="1012" y="1963"/>
                  </a:lnTo>
                  <a:lnTo>
                    <a:pt x="1012" y="1959"/>
                  </a:lnTo>
                  <a:lnTo>
                    <a:pt x="1014" y="1950"/>
                  </a:lnTo>
                  <a:lnTo>
                    <a:pt x="1014" y="1946"/>
                  </a:lnTo>
                  <a:lnTo>
                    <a:pt x="1014" y="1938"/>
                  </a:lnTo>
                  <a:lnTo>
                    <a:pt x="1011" y="1932"/>
                  </a:lnTo>
                  <a:lnTo>
                    <a:pt x="1004" y="1933"/>
                  </a:lnTo>
                  <a:lnTo>
                    <a:pt x="1002" y="1933"/>
                  </a:lnTo>
                  <a:lnTo>
                    <a:pt x="992" y="1935"/>
                  </a:lnTo>
                  <a:lnTo>
                    <a:pt x="991" y="1935"/>
                  </a:lnTo>
                  <a:lnTo>
                    <a:pt x="983" y="1933"/>
                  </a:lnTo>
                  <a:lnTo>
                    <a:pt x="981" y="1932"/>
                  </a:lnTo>
                  <a:lnTo>
                    <a:pt x="979" y="1930"/>
                  </a:lnTo>
                  <a:lnTo>
                    <a:pt x="979" y="1929"/>
                  </a:lnTo>
                  <a:lnTo>
                    <a:pt x="976" y="1921"/>
                  </a:lnTo>
                  <a:lnTo>
                    <a:pt x="969" y="1916"/>
                  </a:lnTo>
                  <a:lnTo>
                    <a:pt x="968" y="1914"/>
                  </a:lnTo>
                  <a:lnTo>
                    <a:pt x="964" y="1904"/>
                  </a:lnTo>
                  <a:lnTo>
                    <a:pt x="963" y="1903"/>
                  </a:lnTo>
                  <a:lnTo>
                    <a:pt x="963" y="1900"/>
                  </a:lnTo>
                  <a:lnTo>
                    <a:pt x="956" y="1890"/>
                  </a:lnTo>
                  <a:lnTo>
                    <a:pt x="954" y="1888"/>
                  </a:lnTo>
                  <a:lnTo>
                    <a:pt x="946" y="1885"/>
                  </a:lnTo>
                  <a:lnTo>
                    <a:pt x="944" y="1883"/>
                  </a:lnTo>
                  <a:lnTo>
                    <a:pt x="938" y="1878"/>
                  </a:lnTo>
                  <a:lnTo>
                    <a:pt x="935" y="1874"/>
                  </a:lnTo>
                  <a:lnTo>
                    <a:pt x="930" y="1874"/>
                  </a:lnTo>
                  <a:lnTo>
                    <a:pt x="926" y="1874"/>
                  </a:lnTo>
                  <a:lnTo>
                    <a:pt x="915" y="1867"/>
                  </a:lnTo>
                  <a:lnTo>
                    <a:pt x="906" y="1848"/>
                  </a:lnTo>
                  <a:lnTo>
                    <a:pt x="908" y="1844"/>
                  </a:lnTo>
                  <a:lnTo>
                    <a:pt x="908" y="1841"/>
                  </a:lnTo>
                  <a:lnTo>
                    <a:pt x="900" y="1815"/>
                  </a:lnTo>
                  <a:lnTo>
                    <a:pt x="898" y="1812"/>
                  </a:lnTo>
                  <a:lnTo>
                    <a:pt x="893" y="1804"/>
                  </a:lnTo>
                  <a:lnTo>
                    <a:pt x="892" y="1801"/>
                  </a:lnTo>
                  <a:lnTo>
                    <a:pt x="875" y="1786"/>
                  </a:lnTo>
                  <a:lnTo>
                    <a:pt x="873" y="1785"/>
                  </a:lnTo>
                  <a:lnTo>
                    <a:pt x="867" y="1767"/>
                  </a:lnTo>
                  <a:lnTo>
                    <a:pt x="867" y="1765"/>
                  </a:lnTo>
                  <a:lnTo>
                    <a:pt x="865" y="1749"/>
                  </a:lnTo>
                  <a:lnTo>
                    <a:pt x="865" y="1746"/>
                  </a:lnTo>
                  <a:lnTo>
                    <a:pt x="863" y="1734"/>
                  </a:lnTo>
                  <a:lnTo>
                    <a:pt x="863" y="1733"/>
                  </a:lnTo>
                  <a:lnTo>
                    <a:pt x="860" y="1722"/>
                  </a:lnTo>
                  <a:lnTo>
                    <a:pt x="855" y="1715"/>
                  </a:lnTo>
                  <a:lnTo>
                    <a:pt x="847" y="1712"/>
                  </a:lnTo>
                  <a:lnTo>
                    <a:pt x="844" y="1712"/>
                  </a:lnTo>
                  <a:lnTo>
                    <a:pt x="842" y="1717"/>
                  </a:lnTo>
                  <a:lnTo>
                    <a:pt x="840" y="1718"/>
                  </a:lnTo>
                  <a:lnTo>
                    <a:pt x="835" y="1722"/>
                  </a:lnTo>
                  <a:lnTo>
                    <a:pt x="830" y="1718"/>
                  </a:lnTo>
                  <a:lnTo>
                    <a:pt x="827" y="1712"/>
                  </a:lnTo>
                  <a:lnTo>
                    <a:pt x="819" y="1704"/>
                  </a:lnTo>
                  <a:lnTo>
                    <a:pt x="812" y="1702"/>
                  </a:lnTo>
                  <a:lnTo>
                    <a:pt x="809" y="1699"/>
                  </a:lnTo>
                  <a:lnTo>
                    <a:pt x="807" y="1704"/>
                  </a:lnTo>
                  <a:lnTo>
                    <a:pt x="786" y="1696"/>
                  </a:lnTo>
                  <a:lnTo>
                    <a:pt x="782" y="1694"/>
                  </a:lnTo>
                  <a:lnTo>
                    <a:pt x="781" y="1694"/>
                  </a:lnTo>
                  <a:lnTo>
                    <a:pt x="777" y="1691"/>
                  </a:lnTo>
                  <a:lnTo>
                    <a:pt x="771" y="1686"/>
                  </a:lnTo>
                  <a:lnTo>
                    <a:pt x="769" y="1683"/>
                  </a:lnTo>
                  <a:lnTo>
                    <a:pt x="766" y="1681"/>
                  </a:lnTo>
                  <a:lnTo>
                    <a:pt x="763" y="1678"/>
                  </a:lnTo>
                  <a:lnTo>
                    <a:pt x="761" y="1676"/>
                  </a:lnTo>
                  <a:lnTo>
                    <a:pt x="758" y="1671"/>
                  </a:lnTo>
                  <a:lnTo>
                    <a:pt x="758" y="1668"/>
                  </a:lnTo>
                  <a:lnTo>
                    <a:pt x="756" y="1665"/>
                  </a:lnTo>
                  <a:lnTo>
                    <a:pt x="753" y="1662"/>
                  </a:lnTo>
                  <a:lnTo>
                    <a:pt x="749" y="1658"/>
                  </a:lnTo>
                  <a:lnTo>
                    <a:pt x="741" y="1658"/>
                  </a:lnTo>
                  <a:lnTo>
                    <a:pt x="738" y="1652"/>
                  </a:lnTo>
                  <a:lnTo>
                    <a:pt x="731" y="1647"/>
                  </a:lnTo>
                  <a:lnTo>
                    <a:pt x="725" y="1647"/>
                  </a:lnTo>
                  <a:lnTo>
                    <a:pt x="723" y="1645"/>
                  </a:lnTo>
                  <a:lnTo>
                    <a:pt x="721" y="1639"/>
                  </a:lnTo>
                  <a:lnTo>
                    <a:pt x="721" y="1637"/>
                  </a:lnTo>
                  <a:lnTo>
                    <a:pt x="710" y="1626"/>
                  </a:lnTo>
                  <a:lnTo>
                    <a:pt x="706" y="1626"/>
                  </a:lnTo>
                  <a:lnTo>
                    <a:pt x="698" y="1628"/>
                  </a:lnTo>
                  <a:lnTo>
                    <a:pt x="696" y="1628"/>
                  </a:lnTo>
                  <a:lnTo>
                    <a:pt x="688" y="1623"/>
                  </a:lnTo>
                  <a:lnTo>
                    <a:pt x="686" y="1621"/>
                  </a:lnTo>
                  <a:lnTo>
                    <a:pt x="683" y="1615"/>
                  </a:lnTo>
                  <a:lnTo>
                    <a:pt x="680" y="1611"/>
                  </a:lnTo>
                  <a:lnTo>
                    <a:pt x="672" y="1607"/>
                  </a:lnTo>
                  <a:lnTo>
                    <a:pt x="670" y="1607"/>
                  </a:lnTo>
                  <a:lnTo>
                    <a:pt x="658" y="1607"/>
                  </a:lnTo>
                  <a:lnTo>
                    <a:pt x="657" y="1603"/>
                  </a:lnTo>
                  <a:lnTo>
                    <a:pt x="653" y="1599"/>
                  </a:lnTo>
                  <a:lnTo>
                    <a:pt x="652" y="1597"/>
                  </a:lnTo>
                  <a:lnTo>
                    <a:pt x="648" y="1595"/>
                  </a:lnTo>
                  <a:lnTo>
                    <a:pt x="643" y="1590"/>
                  </a:lnTo>
                  <a:lnTo>
                    <a:pt x="643" y="1587"/>
                  </a:lnTo>
                  <a:lnTo>
                    <a:pt x="639" y="1584"/>
                  </a:lnTo>
                  <a:lnTo>
                    <a:pt x="630" y="1577"/>
                  </a:lnTo>
                  <a:lnTo>
                    <a:pt x="629" y="1576"/>
                  </a:lnTo>
                  <a:lnTo>
                    <a:pt x="622" y="1571"/>
                  </a:lnTo>
                  <a:lnTo>
                    <a:pt x="614" y="1565"/>
                  </a:lnTo>
                  <a:lnTo>
                    <a:pt x="612" y="1563"/>
                  </a:lnTo>
                  <a:lnTo>
                    <a:pt x="610" y="1561"/>
                  </a:lnTo>
                  <a:lnTo>
                    <a:pt x="602" y="1555"/>
                  </a:lnTo>
                  <a:lnTo>
                    <a:pt x="597" y="1555"/>
                  </a:lnTo>
                  <a:lnTo>
                    <a:pt x="594" y="1553"/>
                  </a:lnTo>
                  <a:lnTo>
                    <a:pt x="586" y="1548"/>
                  </a:lnTo>
                  <a:lnTo>
                    <a:pt x="577" y="1547"/>
                  </a:lnTo>
                  <a:lnTo>
                    <a:pt x="576" y="1545"/>
                  </a:lnTo>
                  <a:lnTo>
                    <a:pt x="572" y="1532"/>
                  </a:lnTo>
                  <a:lnTo>
                    <a:pt x="572" y="1531"/>
                  </a:lnTo>
                  <a:lnTo>
                    <a:pt x="572" y="1529"/>
                  </a:lnTo>
                  <a:lnTo>
                    <a:pt x="572" y="1526"/>
                  </a:lnTo>
                  <a:lnTo>
                    <a:pt x="566" y="1522"/>
                  </a:lnTo>
                  <a:lnTo>
                    <a:pt x="566" y="1519"/>
                  </a:lnTo>
                  <a:lnTo>
                    <a:pt x="556" y="1513"/>
                  </a:lnTo>
                  <a:lnTo>
                    <a:pt x="553" y="1514"/>
                  </a:lnTo>
                  <a:lnTo>
                    <a:pt x="536" y="1508"/>
                  </a:lnTo>
                  <a:lnTo>
                    <a:pt x="526" y="1505"/>
                  </a:lnTo>
                  <a:lnTo>
                    <a:pt x="523" y="1505"/>
                  </a:lnTo>
                  <a:lnTo>
                    <a:pt x="511" y="1500"/>
                  </a:lnTo>
                  <a:lnTo>
                    <a:pt x="510" y="1498"/>
                  </a:lnTo>
                  <a:lnTo>
                    <a:pt x="501" y="1487"/>
                  </a:lnTo>
                  <a:lnTo>
                    <a:pt x="500" y="1485"/>
                  </a:lnTo>
                  <a:lnTo>
                    <a:pt x="490" y="1479"/>
                  </a:lnTo>
                  <a:lnTo>
                    <a:pt x="486" y="1477"/>
                  </a:lnTo>
                  <a:lnTo>
                    <a:pt x="470" y="1479"/>
                  </a:lnTo>
                  <a:lnTo>
                    <a:pt x="462" y="1474"/>
                  </a:lnTo>
                  <a:lnTo>
                    <a:pt x="460" y="1474"/>
                  </a:lnTo>
                  <a:lnTo>
                    <a:pt x="453" y="1464"/>
                  </a:lnTo>
                  <a:lnTo>
                    <a:pt x="452" y="1461"/>
                  </a:lnTo>
                  <a:lnTo>
                    <a:pt x="452" y="1459"/>
                  </a:lnTo>
                  <a:lnTo>
                    <a:pt x="452" y="1443"/>
                  </a:lnTo>
                  <a:lnTo>
                    <a:pt x="452" y="1440"/>
                  </a:lnTo>
                  <a:lnTo>
                    <a:pt x="452" y="1438"/>
                  </a:lnTo>
                  <a:lnTo>
                    <a:pt x="452" y="1416"/>
                  </a:lnTo>
                  <a:lnTo>
                    <a:pt x="452" y="1409"/>
                  </a:lnTo>
                  <a:lnTo>
                    <a:pt x="450" y="1409"/>
                  </a:lnTo>
                  <a:lnTo>
                    <a:pt x="447" y="1411"/>
                  </a:lnTo>
                  <a:lnTo>
                    <a:pt x="440" y="1417"/>
                  </a:lnTo>
                  <a:lnTo>
                    <a:pt x="432" y="1417"/>
                  </a:lnTo>
                  <a:lnTo>
                    <a:pt x="428" y="1409"/>
                  </a:lnTo>
                  <a:lnTo>
                    <a:pt x="428" y="1408"/>
                  </a:lnTo>
                  <a:lnTo>
                    <a:pt x="425" y="1399"/>
                  </a:lnTo>
                  <a:lnTo>
                    <a:pt x="424" y="1398"/>
                  </a:lnTo>
                  <a:lnTo>
                    <a:pt x="420" y="1391"/>
                  </a:lnTo>
                  <a:lnTo>
                    <a:pt x="419" y="1391"/>
                  </a:lnTo>
                  <a:lnTo>
                    <a:pt x="410" y="1375"/>
                  </a:lnTo>
                  <a:lnTo>
                    <a:pt x="410" y="1370"/>
                  </a:lnTo>
                  <a:lnTo>
                    <a:pt x="409" y="1367"/>
                  </a:lnTo>
                  <a:lnTo>
                    <a:pt x="404" y="1362"/>
                  </a:lnTo>
                  <a:lnTo>
                    <a:pt x="402" y="1361"/>
                  </a:lnTo>
                  <a:lnTo>
                    <a:pt x="400" y="1351"/>
                  </a:lnTo>
                  <a:lnTo>
                    <a:pt x="400" y="1348"/>
                  </a:lnTo>
                  <a:lnTo>
                    <a:pt x="387" y="1336"/>
                  </a:lnTo>
                  <a:lnTo>
                    <a:pt x="384" y="1335"/>
                  </a:lnTo>
                  <a:lnTo>
                    <a:pt x="382" y="1332"/>
                  </a:lnTo>
                  <a:lnTo>
                    <a:pt x="381" y="1330"/>
                  </a:lnTo>
                  <a:lnTo>
                    <a:pt x="376" y="1323"/>
                  </a:lnTo>
                  <a:lnTo>
                    <a:pt x="372" y="1317"/>
                  </a:lnTo>
                  <a:lnTo>
                    <a:pt x="372" y="1315"/>
                  </a:lnTo>
                  <a:lnTo>
                    <a:pt x="367" y="1304"/>
                  </a:lnTo>
                  <a:lnTo>
                    <a:pt x="366" y="1302"/>
                  </a:lnTo>
                  <a:lnTo>
                    <a:pt x="364" y="1294"/>
                  </a:lnTo>
                  <a:lnTo>
                    <a:pt x="362" y="1291"/>
                  </a:lnTo>
                  <a:lnTo>
                    <a:pt x="361" y="1285"/>
                  </a:lnTo>
                  <a:lnTo>
                    <a:pt x="359" y="1283"/>
                  </a:lnTo>
                  <a:lnTo>
                    <a:pt x="357" y="1277"/>
                  </a:lnTo>
                  <a:lnTo>
                    <a:pt x="356" y="1275"/>
                  </a:lnTo>
                  <a:lnTo>
                    <a:pt x="354" y="1268"/>
                  </a:lnTo>
                  <a:lnTo>
                    <a:pt x="352" y="1267"/>
                  </a:lnTo>
                  <a:lnTo>
                    <a:pt x="349" y="1259"/>
                  </a:lnTo>
                  <a:lnTo>
                    <a:pt x="349" y="1257"/>
                  </a:lnTo>
                  <a:lnTo>
                    <a:pt x="342" y="1239"/>
                  </a:lnTo>
                  <a:lnTo>
                    <a:pt x="342" y="1238"/>
                  </a:lnTo>
                  <a:lnTo>
                    <a:pt x="342" y="1234"/>
                  </a:lnTo>
                  <a:lnTo>
                    <a:pt x="341" y="1231"/>
                  </a:lnTo>
                  <a:lnTo>
                    <a:pt x="339" y="1226"/>
                  </a:lnTo>
                  <a:lnTo>
                    <a:pt x="338" y="1228"/>
                  </a:lnTo>
                  <a:lnTo>
                    <a:pt x="334" y="1231"/>
                  </a:lnTo>
                  <a:lnTo>
                    <a:pt x="333" y="1233"/>
                  </a:lnTo>
                  <a:lnTo>
                    <a:pt x="326" y="1234"/>
                  </a:lnTo>
                  <a:lnTo>
                    <a:pt x="324" y="1233"/>
                  </a:lnTo>
                  <a:lnTo>
                    <a:pt x="314" y="1236"/>
                  </a:lnTo>
                  <a:lnTo>
                    <a:pt x="309" y="1243"/>
                  </a:lnTo>
                  <a:lnTo>
                    <a:pt x="306" y="1244"/>
                  </a:lnTo>
                  <a:lnTo>
                    <a:pt x="303" y="1239"/>
                  </a:lnTo>
                  <a:lnTo>
                    <a:pt x="301" y="1238"/>
                  </a:lnTo>
                  <a:lnTo>
                    <a:pt x="303" y="1226"/>
                  </a:lnTo>
                  <a:lnTo>
                    <a:pt x="303" y="1223"/>
                  </a:lnTo>
                  <a:lnTo>
                    <a:pt x="303" y="1212"/>
                  </a:lnTo>
                  <a:lnTo>
                    <a:pt x="303" y="1209"/>
                  </a:lnTo>
                  <a:lnTo>
                    <a:pt x="303" y="1204"/>
                  </a:lnTo>
                  <a:lnTo>
                    <a:pt x="303" y="1200"/>
                  </a:lnTo>
                  <a:lnTo>
                    <a:pt x="303" y="1196"/>
                  </a:lnTo>
                  <a:lnTo>
                    <a:pt x="301" y="1186"/>
                  </a:lnTo>
                  <a:lnTo>
                    <a:pt x="301" y="1183"/>
                  </a:lnTo>
                  <a:lnTo>
                    <a:pt x="299" y="1176"/>
                  </a:lnTo>
                  <a:lnTo>
                    <a:pt x="299" y="1166"/>
                  </a:lnTo>
                  <a:lnTo>
                    <a:pt x="295" y="1165"/>
                  </a:lnTo>
                  <a:lnTo>
                    <a:pt x="285" y="1158"/>
                  </a:lnTo>
                  <a:lnTo>
                    <a:pt x="283" y="1158"/>
                  </a:lnTo>
                  <a:lnTo>
                    <a:pt x="270" y="1147"/>
                  </a:lnTo>
                  <a:lnTo>
                    <a:pt x="268" y="1145"/>
                  </a:lnTo>
                  <a:lnTo>
                    <a:pt x="261" y="1141"/>
                  </a:lnTo>
                  <a:lnTo>
                    <a:pt x="255" y="1137"/>
                  </a:lnTo>
                  <a:lnTo>
                    <a:pt x="245" y="1124"/>
                  </a:lnTo>
                  <a:lnTo>
                    <a:pt x="243" y="1123"/>
                  </a:lnTo>
                  <a:lnTo>
                    <a:pt x="242" y="1120"/>
                  </a:lnTo>
                  <a:lnTo>
                    <a:pt x="223" y="1107"/>
                  </a:lnTo>
                  <a:lnTo>
                    <a:pt x="222" y="1105"/>
                  </a:lnTo>
                  <a:lnTo>
                    <a:pt x="217" y="1103"/>
                  </a:lnTo>
                  <a:lnTo>
                    <a:pt x="213" y="1099"/>
                  </a:lnTo>
                  <a:lnTo>
                    <a:pt x="209" y="1095"/>
                  </a:lnTo>
                  <a:lnTo>
                    <a:pt x="207" y="1094"/>
                  </a:lnTo>
                  <a:lnTo>
                    <a:pt x="197" y="1082"/>
                  </a:lnTo>
                  <a:lnTo>
                    <a:pt x="195" y="1079"/>
                  </a:lnTo>
                  <a:lnTo>
                    <a:pt x="192" y="1065"/>
                  </a:lnTo>
                  <a:lnTo>
                    <a:pt x="190" y="1063"/>
                  </a:lnTo>
                  <a:lnTo>
                    <a:pt x="184" y="1058"/>
                  </a:lnTo>
                  <a:lnTo>
                    <a:pt x="180" y="1058"/>
                  </a:lnTo>
                  <a:lnTo>
                    <a:pt x="172" y="1050"/>
                  </a:lnTo>
                  <a:lnTo>
                    <a:pt x="166" y="1045"/>
                  </a:lnTo>
                  <a:lnTo>
                    <a:pt x="162" y="1045"/>
                  </a:lnTo>
                  <a:lnTo>
                    <a:pt x="156" y="1045"/>
                  </a:lnTo>
                  <a:lnTo>
                    <a:pt x="154" y="1042"/>
                  </a:lnTo>
                  <a:lnTo>
                    <a:pt x="152" y="1035"/>
                  </a:lnTo>
                  <a:lnTo>
                    <a:pt x="152" y="1034"/>
                  </a:lnTo>
                  <a:lnTo>
                    <a:pt x="152" y="1029"/>
                  </a:lnTo>
                  <a:lnTo>
                    <a:pt x="147" y="1022"/>
                  </a:lnTo>
                  <a:lnTo>
                    <a:pt x="146" y="1021"/>
                  </a:lnTo>
                  <a:lnTo>
                    <a:pt x="142" y="1018"/>
                  </a:lnTo>
                  <a:lnTo>
                    <a:pt x="141" y="1016"/>
                  </a:lnTo>
                  <a:lnTo>
                    <a:pt x="131" y="1001"/>
                  </a:lnTo>
                  <a:lnTo>
                    <a:pt x="127" y="997"/>
                  </a:lnTo>
                  <a:lnTo>
                    <a:pt x="126" y="995"/>
                  </a:lnTo>
                  <a:lnTo>
                    <a:pt x="124" y="982"/>
                  </a:lnTo>
                  <a:lnTo>
                    <a:pt x="118" y="971"/>
                  </a:lnTo>
                  <a:lnTo>
                    <a:pt x="108" y="961"/>
                  </a:lnTo>
                  <a:lnTo>
                    <a:pt x="106" y="958"/>
                  </a:lnTo>
                  <a:lnTo>
                    <a:pt x="99" y="945"/>
                  </a:lnTo>
                  <a:lnTo>
                    <a:pt x="98" y="942"/>
                  </a:lnTo>
                  <a:lnTo>
                    <a:pt x="98" y="940"/>
                  </a:lnTo>
                  <a:lnTo>
                    <a:pt x="93" y="935"/>
                  </a:lnTo>
                  <a:lnTo>
                    <a:pt x="91" y="933"/>
                  </a:lnTo>
                  <a:lnTo>
                    <a:pt x="88" y="932"/>
                  </a:lnTo>
                  <a:lnTo>
                    <a:pt x="80" y="927"/>
                  </a:lnTo>
                  <a:lnTo>
                    <a:pt x="76" y="919"/>
                  </a:lnTo>
                  <a:lnTo>
                    <a:pt x="75" y="917"/>
                  </a:lnTo>
                  <a:lnTo>
                    <a:pt x="71" y="916"/>
                  </a:lnTo>
                  <a:lnTo>
                    <a:pt x="68" y="906"/>
                  </a:lnTo>
                  <a:lnTo>
                    <a:pt x="70" y="904"/>
                  </a:lnTo>
                  <a:lnTo>
                    <a:pt x="75" y="904"/>
                  </a:lnTo>
                  <a:lnTo>
                    <a:pt x="76" y="904"/>
                  </a:lnTo>
                  <a:lnTo>
                    <a:pt x="78" y="898"/>
                  </a:lnTo>
                  <a:lnTo>
                    <a:pt x="80" y="875"/>
                  </a:lnTo>
                  <a:lnTo>
                    <a:pt x="78" y="874"/>
                  </a:lnTo>
                  <a:lnTo>
                    <a:pt x="68" y="864"/>
                  </a:lnTo>
                  <a:lnTo>
                    <a:pt x="66" y="862"/>
                  </a:lnTo>
                  <a:lnTo>
                    <a:pt x="65" y="861"/>
                  </a:lnTo>
                  <a:lnTo>
                    <a:pt x="63" y="859"/>
                  </a:lnTo>
                  <a:lnTo>
                    <a:pt x="53" y="849"/>
                  </a:lnTo>
                  <a:lnTo>
                    <a:pt x="51" y="848"/>
                  </a:lnTo>
                  <a:lnTo>
                    <a:pt x="51" y="844"/>
                  </a:lnTo>
                  <a:lnTo>
                    <a:pt x="55" y="841"/>
                  </a:lnTo>
                  <a:lnTo>
                    <a:pt x="55" y="838"/>
                  </a:lnTo>
                  <a:lnTo>
                    <a:pt x="61" y="830"/>
                  </a:lnTo>
                  <a:lnTo>
                    <a:pt x="63" y="828"/>
                  </a:lnTo>
                  <a:lnTo>
                    <a:pt x="68" y="817"/>
                  </a:lnTo>
                  <a:lnTo>
                    <a:pt x="66" y="814"/>
                  </a:lnTo>
                  <a:lnTo>
                    <a:pt x="65" y="810"/>
                  </a:lnTo>
                  <a:lnTo>
                    <a:pt x="63" y="807"/>
                  </a:lnTo>
                  <a:lnTo>
                    <a:pt x="63" y="799"/>
                  </a:lnTo>
                  <a:lnTo>
                    <a:pt x="63" y="798"/>
                  </a:lnTo>
                  <a:lnTo>
                    <a:pt x="63" y="789"/>
                  </a:lnTo>
                  <a:lnTo>
                    <a:pt x="61" y="788"/>
                  </a:lnTo>
                  <a:lnTo>
                    <a:pt x="51" y="785"/>
                  </a:lnTo>
                  <a:lnTo>
                    <a:pt x="50" y="783"/>
                  </a:lnTo>
                  <a:lnTo>
                    <a:pt x="48" y="778"/>
                  </a:lnTo>
                  <a:lnTo>
                    <a:pt x="48" y="776"/>
                  </a:lnTo>
                  <a:lnTo>
                    <a:pt x="51" y="768"/>
                  </a:lnTo>
                  <a:lnTo>
                    <a:pt x="51" y="765"/>
                  </a:lnTo>
                  <a:lnTo>
                    <a:pt x="51" y="764"/>
                  </a:lnTo>
                  <a:lnTo>
                    <a:pt x="46" y="757"/>
                  </a:lnTo>
                  <a:lnTo>
                    <a:pt x="45" y="755"/>
                  </a:lnTo>
                  <a:lnTo>
                    <a:pt x="43" y="754"/>
                  </a:lnTo>
                  <a:lnTo>
                    <a:pt x="37" y="751"/>
                  </a:lnTo>
                  <a:lnTo>
                    <a:pt x="33" y="749"/>
                  </a:lnTo>
                  <a:lnTo>
                    <a:pt x="28" y="741"/>
                  </a:lnTo>
                  <a:lnTo>
                    <a:pt x="28" y="738"/>
                  </a:lnTo>
                  <a:lnTo>
                    <a:pt x="33" y="721"/>
                  </a:lnTo>
                  <a:lnTo>
                    <a:pt x="33" y="718"/>
                  </a:lnTo>
                  <a:lnTo>
                    <a:pt x="35" y="700"/>
                  </a:lnTo>
                  <a:lnTo>
                    <a:pt x="37" y="699"/>
                  </a:lnTo>
                  <a:lnTo>
                    <a:pt x="46" y="691"/>
                  </a:lnTo>
                  <a:lnTo>
                    <a:pt x="48" y="689"/>
                  </a:lnTo>
                  <a:lnTo>
                    <a:pt x="55" y="676"/>
                  </a:lnTo>
                  <a:lnTo>
                    <a:pt x="55" y="673"/>
                  </a:lnTo>
                  <a:lnTo>
                    <a:pt x="53" y="671"/>
                  </a:lnTo>
                  <a:lnTo>
                    <a:pt x="46" y="662"/>
                  </a:lnTo>
                  <a:lnTo>
                    <a:pt x="45" y="655"/>
                  </a:lnTo>
                  <a:lnTo>
                    <a:pt x="38" y="647"/>
                  </a:lnTo>
                  <a:lnTo>
                    <a:pt x="37" y="645"/>
                  </a:lnTo>
                  <a:lnTo>
                    <a:pt x="28" y="637"/>
                  </a:lnTo>
                  <a:lnTo>
                    <a:pt x="25" y="636"/>
                  </a:lnTo>
                  <a:lnTo>
                    <a:pt x="15" y="629"/>
                  </a:lnTo>
                  <a:lnTo>
                    <a:pt x="13" y="626"/>
                  </a:lnTo>
                  <a:lnTo>
                    <a:pt x="12" y="624"/>
                  </a:lnTo>
                  <a:lnTo>
                    <a:pt x="2" y="620"/>
                  </a:lnTo>
                  <a:lnTo>
                    <a:pt x="0" y="616"/>
                  </a:lnTo>
                  <a:lnTo>
                    <a:pt x="0" y="613"/>
                  </a:lnTo>
                  <a:lnTo>
                    <a:pt x="0" y="611"/>
                  </a:lnTo>
                  <a:lnTo>
                    <a:pt x="5" y="594"/>
                  </a:lnTo>
                  <a:lnTo>
                    <a:pt x="5" y="592"/>
                  </a:lnTo>
                  <a:lnTo>
                    <a:pt x="7" y="590"/>
                  </a:lnTo>
                  <a:lnTo>
                    <a:pt x="17" y="581"/>
                  </a:lnTo>
                  <a:lnTo>
                    <a:pt x="17" y="577"/>
                  </a:lnTo>
                  <a:lnTo>
                    <a:pt x="13" y="569"/>
                  </a:lnTo>
                  <a:lnTo>
                    <a:pt x="12" y="568"/>
                  </a:lnTo>
                  <a:lnTo>
                    <a:pt x="8" y="560"/>
                  </a:lnTo>
                  <a:lnTo>
                    <a:pt x="17" y="553"/>
                  </a:lnTo>
                  <a:lnTo>
                    <a:pt x="18" y="547"/>
                  </a:lnTo>
                  <a:lnTo>
                    <a:pt x="18" y="545"/>
                  </a:lnTo>
                  <a:lnTo>
                    <a:pt x="27" y="539"/>
                  </a:lnTo>
                  <a:lnTo>
                    <a:pt x="28" y="537"/>
                  </a:lnTo>
                  <a:lnTo>
                    <a:pt x="28" y="535"/>
                  </a:lnTo>
                  <a:lnTo>
                    <a:pt x="33" y="529"/>
                  </a:lnTo>
                  <a:lnTo>
                    <a:pt x="35" y="527"/>
                  </a:lnTo>
                  <a:lnTo>
                    <a:pt x="32" y="521"/>
                  </a:lnTo>
                  <a:lnTo>
                    <a:pt x="32" y="518"/>
                  </a:lnTo>
                  <a:lnTo>
                    <a:pt x="27" y="509"/>
                  </a:lnTo>
                  <a:lnTo>
                    <a:pt x="25" y="506"/>
                  </a:lnTo>
                  <a:lnTo>
                    <a:pt x="25" y="505"/>
                  </a:lnTo>
                  <a:lnTo>
                    <a:pt x="17" y="495"/>
                  </a:lnTo>
                  <a:lnTo>
                    <a:pt x="13" y="488"/>
                  </a:lnTo>
                  <a:lnTo>
                    <a:pt x="12" y="487"/>
                  </a:lnTo>
                  <a:lnTo>
                    <a:pt x="15" y="476"/>
                  </a:lnTo>
                  <a:lnTo>
                    <a:pt x="17" y="472"/>
                  </a:lnTo>
                  <a:lnTo>
                    <a:pt x="15" y="469"/>
                  </a:lnTo>
                  <a:lnTo>
                    <a:pt x="23" y="459"/>
                  </a:lnTo>
                  <a:lnTo>
                    <a:pt x="25" y="461"/>
                  </a:lnTo>
                  <a:lnTo>
                    <a:pt x="32" y="461"/>
                  </a:lnTo>
                  <a:lnTo>
                    <a:pt x="33" y="463"/>
                  </a:lnTo>
                  <a:lnTo>
                    <a:pt x="35" y="463"/>
                  </a:lnTo>
                  <a:lnTo>
                    <a:pt x="37" y="466"/>
                  </a:lnTo>
                  <a:lnTo>
                    <a:pt x="43" y="476"/>
                  </a:lnTo>
                  <a:lnTo>
                    <a:pt x="45" y="477"/>
                  </a:lnTo>
                  <a:lnTo>
                    <a:pt x="56" y="476"/>
                  </a:lnTo>
                  <a:lnTo>
                    <a:pt x="66" y="471"/>
                  </a:lnTo>
                  <a:lnTo>
                    <a:pt x="68" y="471"/>
                  </a:lnTo>
                  <a:lnTo>
                    <a:pt x="70" y="469"/>
                  </a:lnTo>
                  <a:lnTo>
                    <a:pt x="73" y="466"/>
                  </a:lnTo>
                  <a:lnTo>
                    <a:pt x="75" y="464"/>
                  </a:lnTo>
                  <a:lnTo>
                    <a:pt x="78" y="463"/>
                  </a:lnTo>
                  <a:lnTo>
                    <a:pt x="84" y="461"/>
                  </a:lnTo>
                  <a:lnTo>
                    <a:pt x="88" y="458"/>
                  </a:lnTo>
                  <a:lnTo>
                    <a:pt x="89" y="454"/>
                  </a:lnTo>
                  <a:lnTo>
                    <a:pt x="96" y="450"/>
                  </a:lnTo>
                  <a:lnTo>
                    <a:pt x="99" y="443"/>
                  </a:lnTo>
                  <a:lnTo>
                    <a:pt x="106" y="435"/>
                  </a:lnTo>
                  <a:lnTo>
                    <a:pt x="114" y="425"/>
                  </a:lnTo>
                  <a:lnTo>
                    <a:pt x="127" y="420"/>
                  </a:lnTo>
                  <a:lnTo>
                    <a:pt x="127" y="419"/>
                  </a:lnTo>
                  <a:lnTo>
                    <a:pt x="121" y="406"/>
                  </a:lnTo>
                  <a:lnTo>
                    <a:pt x="123" y="404"/>
                  </a:lnTo>
                  <a:lnTo>
                    <a:pt x="119" y="390"/>
                  </a:lnTo>
                  <a:lnTo>
                    <a:pt x="119" y="387"/>
                  </a:lnTo>
                  <a:lnTo>
                    <a:pt x="126" y="382"/>
                  </a:lnTo>
                  <a:lnTo>
                    <a:pt x="131" y="380"/>
                  </a:lnTo>
                  <a:lnTo>
                    <a:pt x="134" y="378"/>
                  </a:lnTo>
                  <a:lnTo>
                    <a:pt x="139" y="385"/>
                  </a:lnTo>
                  <a:lnTo>
                    <a:pt x="151" y="391"/>
                  </a:lnTo>
                  <a:lnTo>
                    <a:pt x="152" y="395"/>
                  </a:lnTo>
                  <a:lnTo>
                    <a:pt x="167" y="398"/>
                  </a:lnTo>
                  <a:lnTo>
                    <a:pt x="169" y="399"/>
                  </a:lnTo>
                  <a:lnTo>
                    <a:pt x="182" y="403"/>
                  </a:lnTo>
                  <a:lnTo>
                    <a:pt x="184" y="401"/>
                  </a:lnTo>
                  <a:lnTo>
                    <a:pt x="185" y="399"/>
                  </a:lnTo>
                  <a:lnTo>
                    <a:pt x="189" y="404"/>
                  </a:lnTo>
                  <a:lnTo>
                    <a:pt x="194" y="411"/>
                  </a:lnTo>
                  <a:lnTo>
                    <a:pt x="197" y="411"/>
                  </a:lnTo>
                  <a:lnTo>
                    <a:pt x="205" y="412"/>
                  </a:lnTo>
                  <a:lnTo>
                    <a:pt x="207" y="412"/>
                  </a:lnTo>
                  <a:lnTo>
                    <a:pt x="212" y="420"/>
                  </a:lnTo>
                  <a:lnTo>
                    <a:pt x="215" y="424"/>
                  </a:lnTo>
                  <a:lnTo>
                    <a:pt x="217" y="424"/>
                  </a:lnTo>
                  <a:lnTo>
                    <a:pt x="227" y="430"/>
                  </a:lnTo>
                  <a:lnTo>
                    <a:pt x="227" y="432"/>
                  </a:lnTo>
                  <a:lnTo>
                    <a:pt x="228" y="435"/>
                  </a:lnTo>
                  <a:lnTo>
                    <a:pt x="233" y="440"/>
                  </a:lnTo>
                  <a:lnTo>
                    <a:pt x="240" y="445"/>
                  </a:lnTo>
                  <a:lnTo>
                    <a:pt x="242" y="443"/>
                  </a:lnTo>
                  <a:lnTo>
                    <a:pt x="247" y="438"/>
                  </a:lnTo>
                  <a:lnTo>
                    <a:pt x="248" y="435"/>
                  </a:lnTo>
                  <a:lnTo>
                    <a:pt x="255" y="433"/>
                  </a:lnTo>
                  <a:lnTo>
                    <a:pt x="255" y="420"/>
                  </a:lnTo>
                  <a:lnTo>
                    <a:pt x="252" y="408"/>
                  </a:lnTo>
                  <a:lnTo>
                    <a:pt x="250" y="406"/>
                  </a:lnTo>
                  <a:lnTo>
                    <a:pt x="252" y="398"/>
                  </a:lnTo>
                  <a:lnTo>
                    <a:pt x="252" y="396"/>
                  </a:lnTo>
                  <a:lnTo>
                    <a:pt x="240" y="390"/>
                  </a:lnTo>
                  <a:lnTo>
                    <a:pt x="237" y="391"/>
                  </a:lnTo>
                  <a:lnTo>
                    <a:pt x="235" y="391"/>
                  </a:lnTo>
                  <a:lnTo>
                    <a:pt x="223" y="395"/>
                  </a:lnTo>
                  <a:lnTo>
                    <a:pt x="222" y="395"/>
                  </a:lnTo>
                  <a:lnTo>
                    <a:pt x="223" y="388"/>
                  </a:lnTo>
                  <a:lnTo>
                    <a:pt x="227" y="383"/>
                  </a:lnTo>
                  <a:lnTo>
                    <a:pt x="237" y="380"/>
                  </a:lnTo>
                  <a:lnTo>
                    <a:pt x="237" y="378"/>
                  </a:lnTo>
                  <a:lnTo>
                    <a:pt x="240" y="370"/>
                  </a:lnTo>
                  <a:lnTo>
                    <a:pt x="248" y="370"/>
                  </a:lnTo>
                  <a:lnTo>
                    <a:pt x="252" y="369"/>
                  </a:lnTo>
                  <a:lnTo>
                    <a:pt x="250" y="361"/>
                  </a:lnTo>
                  <a:lnTo>
                    <a:pt x="250" y="359"/>
                  </a:lnTo>
                  <a:lnTo>
                    <a:pt x="243" y="349"/>
                  </a:lnTo>
                  <a:lnTo>
                    <a:pt x="243" y="346"/>
                  </a:lnTo>
                  <a:lnTo>
                    <a:pt x="253" y="330"/>
                  </a:lnTo>
                  <a:lnTo>
                    <a:pt x="253" y="328"/>
                  </a:lnTo>
                  <a:lnTo>
                    <a:pt x="256" y="327"/>
                  </a:lnTo>
                  <a:lnTo>
                    <a:pt x="273" y="325"/>
                  </a:lnTo>
                  <a:lnTo>
                    <a:pt x="275" y="327"/>
                  </a:lnTo>
                  <a:lnTo>
                    <a:pt x="280" y="325"/>
                  </a:lnTo>
                  <a:lnTo>
                    <a:pt x="283" y="320"/>
                  </a:lnTo>
                  <a:lnTo>
                    <a:pt x="293" y="319"/>
                  </a:lnTo>
                  <a:lnTo>
                    <a:pt x="293" y="315"/>
                  </a:lnTo>
                  <a:lnTo>
                    <a:pt x="290" y="309"/>
                  </a:lnTo>
                  <a:lnTo>
                    <a:pt x="290" y="306"/>
                  </a:lnTo>
                  <a:lnTo>
                    <a:pt x="295" y="301"/>
                  </a:lnTo>
                  <a:lnTo>
                    <a:pt x="296" y="299"/>
                  </a:lnTo>
                  <a:lnTo>
                    <a:pt x="301" y="304"/>
                  </a:lnTo>
                  <a:lnTo>
                    <a:pt x="303" y="306"/>
                  </a:lnTo>
                  <a:lnTo>
                    <a:pt x="308" y="314"/>
                  </a:lnTo>
                  <a:lnTo>
                    <a:pt x="316" y="312"/>
                  </a:lnTo>
                  <a:lnTo>
                    <a:pt x="323" y="307"/>
                  </a:lnTo>
                  <a:lnTo>
                    <a:pt x="323" y="306"/>
                  </a:lnTo>
                  <a:lnTo>
                    <a:pt x="324" y="293"/>
                  </a:lnTo>
                  <a:lnTo>
                    <a:pt x="334" y="293"/>
                  </a:lnTo>
                  <a:lnTo>
                    <a:pt x="342" y="298"/>
                  </a:lnTo>
                  <a:lnTo>
                    <a:pt x="344" y="296"/>
                  </a:lnTo>
                  <a:lnTo>
                    <a:pt x="351" y="302"/>
                  </a:lnTo>
                  <a:lnTo>
                    <a:pt x="351" y="306"/>
                  </a:lnTo>
                  <a:lnTo>
                    <a:pt x="357" y="315"/>
                  </a:lnTo>
                  <a:lnTo>
                    <a:pt x="361" y="315"/>
                  </a:lnTo>
                  <a:lnTo>
                    <a:pt x="369" y="314"/>
                  </a:lnTo>
                  <a:lnTo>
                    <a:pt x="371" y="312"/>
                  </a:lnTo>
                  <a:lnTo>
                    <a:pt x="382" y="314"/>
                  </a:lnTo>
                  <a:lnTo>
                    <a:pt x="384" y="314"/>
                  </a:lnTo>
                  <a:lnTo>
                    <a:pt x="390" y="322"/>
                  </a:lnTo>
                  <a:lnTo>
                    <a:pt x="395" y="327"/>
                  </a:lnTo>
                  <a:lnTo>
                    <a:pt x="397" y="330"/>
                  </a:lnTo>
                  <a:lnTo>
                    <a:pt x="395" y="336"/>
                  </a:lnTo>
                  <a:lnTo>
                    <a:pt x="394" y="336"/>
                  </a:lnTo>
                  <a:lnTo>
                    <a:pt x="394" y="343"/>
                  </a:lnTo>
                  <a:lnTo>
                    <a:pt x="395" y="349"/>
                  </a:lnTo>
                  <a:lnTo>
                    <a:pt x="402" y="353"/>
                  </a:lnTo>
                  <a:lnTo>
                    <a:pt x="409" y="351"/>
                  </a:lnTo>
                  <a:lnTo>
                    <a:pt x="412" y="346"/>
                  </a:lnTo>
                  <a:lnTo>
                    <a:pt x="412" y="344"/>
                  </a:lnTo>
                  <a:lnTo>
                    <a:pt x="415" y="340"/>
                  </a:lnTo>
                  <a:lnTo>
                    <a:pt x="417" y="332"/>
                  </a:lnTo>
                  <a:lnTo>
                    <a:pt x="419" y="330"/>
                  </a:lnTo>
                  <a:lnTo>
                    <a:pt x="428" y="315"/>
                  </a:lnTo>
                  <a:lnTo>
                    <a:pt x="430" y="310"/>
                  </a:lnTo>
                  <a:lnTo>
                    <a:pt x="430" y="309"/>
                  </a:lnTo>
                  <a:lnTo>
                    <a:pt x="430" y="289"/>
                  </a:lnTo>
                  <a:lnTo>
                    <a:pt x="432" y="288"/>
                  </a:lnTo>
                  <a:lnTo>
                    <a:pt x="432" y="285"/>
                  </a:lnTo>
                  <a:lnTo>
                    <a:pt x="432" y="281"/>
                  </a:lnTo>
                  <a:lnTo>
                    <a:pt x="435" y="254"/>
                  </a:lnTo>
                  <a:lnTo>
                    <a:pt x="435" y="249"/>
                  </a:lnTo>
                  <a:lnTo>
                    <a:pt x="437" y="247"/>
                  </a:lnTo>
                  <a:lnTo>
                    <a:pt x="437" y="244"/>
                  </a:lnTo>
                  <a:lnTo>
                    <a:pt x="437" y="243"/>
                  </a:lnTo>
                  <a:lnTo>
                    <a:pt x="437" y="221"/>
                  </a:lnTo>
                  <a:lnTo>
                    <a:pt x="435" y="220"/>
                  </a:lnTo>
                  <a:lnTo>
                    <a:pt x="435" y="215"/>
                  </a:lnTo>
                  <a:lnTo>
                    <a:pt x="435" y="213"/>
                  </a:lnTo>
                  <a:lnTo>
                    <a:pt x="433" y="197"/>
                  </a:lnTo>
                  <a:lnTo>
                    <a:pt x="433" y="196"/>
                  </a:lnTo>
                  <a:lnTo>
                    <a:pt x="433" y="191"/>
                  </a:lnTo>
                  <a:lnTo>
                    <a:pt x="425" y="162"/>
                  </a:lnTo>
                  <a:lnTo>
                    <a:pt x="425" y="158"/>
                  </a:lnTo>
                  <a:lnTo>
                    <a:pt x="425" y="157"/>
                  </a:lnTo>
                  <a:lnTo>
                    <a:pt x="425" y="154"/>
                  </a:lnTo>
                  <a:lnTo>
                    <a:pt x="425" y="150"/>
                  </a:lnTo>
                  <a:lnTo>
                    <a:pt x="425" y="147"/>
                  </a:lnTo>
                  <a:lnTo>
                    <a:pt x="409" y="105"/>
                  </a:lnTo>
                  <a:lnTo>
                    <a:pt x="407" y="102"/>
                  </a:lnTo>
                  <a:lnTo>
                    <a:pt x="405" y="98"/>
                  </a:lnTo>
                  <a:lnTo>
                    <a:pt x="402" y="60"/>
                  </a:lnTo>
                  <a:lnTo>
                    <a:pt x="409" y="8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rgbClr val="FF0000"/>
              </a:solidFill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47" name="Freeform 348"/>
            <p:cNvSpPr>
              <a:spLocks/>
            </p:cNvSpPr>
            <p:nvPr/>
          </p:nvSpPr>
          <p:spPr bwMode="auto">
            <a:xfrm>
              <a:off x="1004888" y="4637883"/>
              <a:ext cx="141288" cy="134938"/>
            </a:xfrm>
            <a:custGeom>
              <a:avLst/>
              <a:gdLst>
                <a:gd name="T0" fmla="*/ 0 w 177"/>
                <a:gd name="T1" fmla="*/ 8 h 168"/>
                <a:gd name="T2" fmla="*/ 15 w 177"/>
                <a:gd name="T3" fmla="*/ 5 h 168"/>
                <a:gd name="T4" fmla="*/ 19 w 177"/>
                <a:gd name="T5" fmla="*/ 1 h 168"/>
                <a:gd name="T6" fmla="*/ 26 w 177"/>
                <a:gd name="T7" fmla="*/ 0 h 168"/>
                <a:gd name="T8" fmla="*/ 31 w 177"/>
                <a:gd name="T9" fmla="*/ 5 h 168"/>
                <a:gd name="T10" fmla="*/ 31 w 177"/>
                <a:gd name="T11" fmla="*/ 6 h 168"/>
                <a:gd name="T12" fmla="*/ 34 w 177"/>
                <a:gd name="T13" fmla="*/ 13 h 168"/>
                <a:gd name="T14" fmla="*/ 39 w 177"/>
                <a:gd name="T15" fmla="*/ 18 h 168"/>
                <a:gd name="T16" fmla="*/ 48 w 177"/>
                <a:gd name="T17" fmla="*/ 19 h 168"/>
                <a:gd name="T18" fmla="*/ 53 w 177"/>
                <a:gd name="T19" fmla="*/ 21 h 168"/>
                <a:gd name="T20" fmla="*/ 56 w 177"/>
                <a:gd name="T21" fmla="*/ 22 h 168"/>
                <a:gd name="T22" fmla="*/ 59 w 177"/>
                <a:gd name="T23" fmla="*/ 21 h 168"/>
                <a:gd name="T24" fmla="*/ 64 w 177"/>
                <a:gd name="T25" fmla="*/ 19 h 168"/>
                <a:gd name="T26" fmla="*/ 67 w 177"/>
                <a:gd name="T27" fmla="*/ 22 h 168"/>
                <a:gd name="T28" fmla="*/ 69 w 177"/>
                <a:gd name="T29" fmla="*/ 32 h 168"/>
                <a:gd name="T30" fmla="*/ 71 w 177"/>
                <a:gd name="T31" fmla="*/ 34 h 168"/>
                <a:gd name="T32" fmla="*/ 72 w 177"/>
                <a:gd name="T33" fmla="*/ 35 h 168"/>
                <a:gd name="T34" fmla="*/ 76 w 177"/>
                <a:gd name="T35" fmla="*/ 34 h 168"/>
                <a:gd name="T36" fmla="*/ 77 w 177"/>
                <a:gd name="T37" fmla="*/ 29 h 168"/>
                <a:gd name="T38" fmla="*/ 81 w 177"/>
                <a:gd name="T39" fmla="*/ 26 h 168"/>
                <a:gd name="T40" fmla="*/ 84 w 177"/>
                <a:gd name="T41" fmla="*/ 26 h 168"/>
                <a:gd name="T42" fmla="*/ 87 w 177"/>
                <a:gd name="T43" fmla="*/ 26 h 168"/>
                <a:gd name="T44" fmla="*/ 89 w 177"/>
                <a:gd name="T45" fmla="*/ 27 h 168"/>
                <a:gd name="T46" fmla="*/ 110 w 177"/>
                <a:gd name="T47" fmla="*/ 61 h 168"/>
                <a:gd name="T48" fmla="*/ 112 w 177"/>
                <a:gd name="T49" fmla="*/ 65 h 168"/>
                <a:gd name="T50" fmla="*/ 119 w 177"/>
                <a:gd name="T51" fmla="*/ 73 h 168"/>
                <a:gd name="T52" fmla="*/ 134 w 177"/>
                <a:gd name="T53" fmla="*/ 97 h 168"/>
                <a:gd name="T54" fmla="*/ 147 w 177"/>
                <a:gd name="T55" fmla="*/ 115 h 168"/>
                <a:gd name="T56" fmla="*/ 148 w 177"/>
                <a:gd name="T57" fmla="*/ 116 h 168"/>
                <a:gd name="T58" fmla="*/ 170 w 177"/>
                <a:gd name="T59" fmla="*/ 145 h 168"/>
                <a:gd name="T60" fmla="*/ 172 w 177"/>
                <a:gd name="T61" fmla="*/ 147 h 168"/>
                <a:gd name="T62" fmla="*/ 173 w 177"/>
                <a:gd name="T63" fmla="*/ 158 h 168"/>
                <a:gd name="T64" fmla="*/ 177 w 177"/>
                <a:gd name="T65" fmla="*/ 162 h 168"/>
                <a:gd name="T66" fmla="*/ 177 w 177"/>
                <a:gd name="T67" fmla="*/ 168 h 168"/>
                <a:gd name="T68" fmla="*/ 173 w 177"/>
                <a:gd name="T69" fmla="*/ 168 h 168"/>
                <a:gd name="T70" fmla="*/ 172 w 177"/>
                <a:gd name="T71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7" h="168">
                  <a:moveTo>
                    <a:pt x="0" y="8"/>
                  </a:moveTo>
                  <a:lnTo>
                    <a:pt x="15" y="5"/>
                  </a:lnTo>
                  <a:lnTo>
                    <a:pt x="19" y="1"/>
                  </a:lnTo>
                  <a:lnTo>
                    <a:pt x="26" y="0"/>
                  </a:lnTo>
                  <a:lnTo>
                    <a:pt x="31" y="5"/>
                  </a:lnTo>
                  <a:lnTo>
                    <a:pt x="31" y="6"/>
                  </a:lnTo>
                  <a:lnTo>
                    <a:pt x="34" y="13"/>
                  </a:lnTo>
                  <a:lnTo>
                    <a:pt x="39" y="18"/>
                  </a:lnTo>
                  <a:lnTo>
                    <a:pt x="48" y="19"/>
                  </a:lnTo>
                  <a:lnTo>
                    <a:pt x="53" y="21"/>
                  </a:lnTo>
                  <a:lnTo>
                    <a:pt x="56" y="22"/>
                  </a:lnTo>
                  <a:lnTo>
                    <a:pt x="59" y="21"/>
                  </a:lnTo>
                  <a:lnTo>
                    <a:pt x="64" y="19"/>
                  </a:lnTo>
                  <a:lnTo>
                    <a:pt x="67" y="22"/>
                  </a:lnTo>
                  <a:lnTo>
                    <a:pt x="69" y="32"/>
                  </a:lnTo>
                  <a:lnTo>
                    <a:pt x="71" y="34"/>
                  </a:lnTo>
                  <a:lnTo>
                    <a:pt x="72" y="35"/>
                  </a:lnTo>
                  <a:lnTo>
                    <a:pt x="76" y="34"/>
                  </a:lnTo>
                  <a:lnTo>
                    <a:pt x="77" y="29"/>
                  </a:lnTo>
                  <a:lnTo>
                    <a:pt x="81" y="26"/>
                  </a:lnTo>
                  <a:lnTo>
                    <a:pt x="84" y="26"/>
                  </a:lnTo>
                  <a:lnTo>
                    <a:pt x="87" y="26"/>
                  </a:lnTo>
                  <a:lnTo>
                    <a:pt x="89" y="27"/>
                  </a:lnTo>
                  <a:lnTo>
                    <a:pt x="110" y="61"/>
                  </a:lnTo>
                  <a:lnTo>
                    <a:pt x="112" y="65"/>
                  </a:lnTo>
                  <a:lnTo>
                    <a:pt x="119" y="73"/>
                  </a:lnTo>
                  <a:lnTo>
                    <a:pt x="134" y="97"/>
                  </a:lnTo>
                  <a:lnTo>
                    <a:pt x="147" y="115"/>
                  </a:lnTo>
                  <a:lnTo>
                    <a:pt x="148" y="116"/>
                  </a:lnTo>
                  <a:lnTo>
                    <a:pt x="170" y="145"/>
                  </a:lnTo>
                  <a:lnTo>
                    <a:pt x="172" y="147"/>
                  </a:lnTo>
                  <a:lnTo>
                    <a:pt x="173" y="158"/>
                  </a:lnTo>
                  <a:lnTo>
                    <a:pt x="177" y="162"/>
                  </a:lnTo>
                  <a:lnTo>
                    <a:pt x="177" y="168"/>
                  </a:lnTo>
                  <a:lnTo>
                    <a:pt x="173" y="168"/>
                  </a:lnTo>
                  <a:lnTo>
                    <a:pt x="172" y="168"/>
                  </a:lnTo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rgbClr val="FF0000"/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548" name="Rectangle 349"/>
            <p:cNvSpPr>
              <a:spLocks noChangeArrowheads="1"/>
            </p:cNvSpPr>
            <p:nvPr/>
          </p:nvSpPr>
          <p:spPr bwMode="auto">
            <a:xfrm>
              <a:off x="441325" y="1291433"/>
              <a:ext cx="860090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จ.แม่ฮ่องสอน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49" name="Rectangle 350"/>
            <p:cNvSpPr>
              <a:spLocks noChangeArrowheads="1"/>
            </p:cNvSpPr>
            <p:nvPr/>
          </p:nvSpPr>
          <p:spPr bwMode="auto">
            <a:xfrm>
              <a:off x="977900" y="1677194"/>
              <a:ext cx="699234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จ.เชียงใหม่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50" name="Rectangle 351"/>
            <p:cNvSpPr>
              <a:spLocks noChangeArrowheads="1"/>
            </p:cNvSpPr>
            <p:nvPr/>
          </p:nvSpPr>
          <p:spPr bwMode="auto">
            <a:xfrm>
              <a:off x="1203325" y="2285208"/>
              <a:ext cx="502267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จ.ลำพูน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51" name="Rectangle 352"/>
            <p:cNvSpPr>
              <a:spLocks noChangeArrowheads="1"/>
            </p:cNvSpPr>
            <p:nvPr/>
          </p:nvSpPr>
          <p:spPr bwMode="auto">
            <a:xfrm>
              <a:off x="1134382" y="3345584"/>
              <a:ext cx="387368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จ.ตาก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52" name="Rectangle 353"/>
            <p:cNvSpPr>
              <a:spLocks noChangeArrowheads="1"/>
            </p:cNvSpPr>
            <p:nvPr/>
          </p:nvSpPr>
          <p:spPr bwMode="auto">
            <a:xfrm>
              <a:off x="1652590" y="3831434"/>
              <a:ext cx="889635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จ.กำแพงเพชร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53" name="Rectangle 354"/>
            <p:cNvSpPr>
              <a:spLocks noChangeArrowheads="1"/>
            </p:cNvSpPr>
            <p:nvPr/>
          </p:nvSpPr>
          <p:spPr bwMode="auto">
            <a:xfrm>
              <a:off x="1785939" y="1958184"/>
              <a:ext cx="535095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จ.ลำปาง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54" name="Rectangle 355"/>
            <p:cNvSpPr>
              <a:spLocks noChangeArrowheads="1"/>
            </p:cNvSpPr>
            <p:nvPr/>
          </p:nvSpPr>
          <p:spPr bwMode="auto">
            <a:xfrm>
              <a:off x="2020888" y="775495"/>
              <a:ext cx="672971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จ.เชียงราย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55" name="Rectangle 356"/>
            <p:cNvSpPr>
              <a:spLocks noChangeArrowheads="1"/>
            </p:cNvSpPr>
            <p:nvPr/>
          </p:nvSpPr>
          <p:spPr bwMode="auto">
            <a:xfrm>
              <a:off x="1831975" y="3190084"/>
              <a:ext cx="561357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จ.สุโขทัย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56" name="Rectangle 357"/>
            <p:cNvSpPr>
              <a:spLocks noChangeArrowheads="1"/>
            </p:cNvSpPr>
            <p:nvPr/>
          </p:nvSpPr>
          <p:spPr bwMode="auto">
            <a:xfrm>
              <a:off x="2265363" y="2310608"/>
              <a:ext cx="403784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จ.แพร่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57" name="Rectangle 358"/>
            <p:cNvSpPr>
              <a:spLocks noChangeArrowheads="1"/>
            </p:cNvSpPr>
            <p:nvPr/>
          </p:nvSpPr>
          <p:spPr bwMode="auto">
            <a:xfrm>
              <a:off x="2279650" y="1420019"/>
              <a:ext cx="531810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จ.พะเยา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58" name="Rectangle 359"/>
            <p:cNvSpPr>
              <a:spLocks noChangeArrowheads="1"/>
            </p:cNvSpPr>
            <p:nvPr/>
          </p:nvSpPr>
          <p:spPr bwMode="auto">
            <a:xfrm>
              <a:off x="2376488" y="2756695"/>
              <a:ext cx="676254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จ.อุตรดิตถ์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59" name="Rectangle 360"/>
            <p:cNvSpPr>
              <a:spLocks noChangeArrowheads="1"/>
            </p:cNvSpPr>
            <p:nvPr/>
          </p:nvSpPr>
          <p:spPr bwMode="auto">
            <a:xfrm>
              <a:off x="2452689" y="3305971"/>
              <a:ext cx="712365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จ.พิษณุโลก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60" name="Rectangle 361"/>
            <p:cNvSpPr>
              <a:spLocks noChangeArrowheads="1"/>
            </p:cNvSpPr>
            <p:nvPr/>
          </p:nvSpPr>
          <p:spPr bwMode="auto">
            <a:xfrm>
              <a:off x="2379663" y="3931446"/>
              <a:ext cx="495701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จ.พิจิตร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61" name="Rectangle 362"/>
            <p:cNvSpPr>
              <a:spLocks noChangeArrowheads="1"/>
            </p:cNvSpPr>
            <p:nvPr/>
          </p:nvSpPr>
          <p:spPr bwMode="auto">
            <a:xfrm>
              <a:off x="2811463" y="1781970"/>
              <a:ext cx="403784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จ.น่าน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62" name="Rectangle 363"/>
            <p:cNvSpPr>
              <a:spLocks noChangeArrowheads="1"/>
            </p:cNvSpPr>
            <p:nvPr/>
          </p:nvSpPr>
          <p:spPr bwMode="auto">
            <a:xfrm>
              <a:off x="2930524" y="4050508"/>
              <a:ext cx="764889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จ.เพชรบูรณ์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63" name="Rectangle 364"/>
            <p:cNvSpPr>
              <a:spLocks noChangeArrowheads="1"/>
            </p:cNvSpPr>
            <p:nvPr/>
          </p:nvSpPr>
          <p:spPr bwMode="auto">
            <a:xfrm>
              <a:off x="1236902" y="5545457"/>
              <a:ext cx="791151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จ.กาญจนบุรี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64" name="Rectangle 365"/>
            <p:cNvSpPr>
              <a:spLocks noChangeArrowheads="1"/>
            </p:cNvSpPr>
            <p:nvPr/>
          </p:nvSpPr>
          <p:spPr bwMode="auto">
            <a:xfrm>
              <a:off x="1587500" y="4745832"/>
              <a:ext cx="679537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จ.อุทัยธานี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65" name="Rectangle 366"/>
            <p:cNvSpPr>
              <a:spLocks noChangeArrowheads="1"/>
            </p:cNvSpPr>
            <p:nvPr/>
          </p:nvSpPr>
          <p:spPr bwMode="auto">
            <a:xfrm>
              <a:off x="1706562" y="5206208"/>
              <a:ext cx="787869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จ.สุพรรณบุรี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66" name="Rectangle 367"/>
            <p:cNvSpPr>
              <a:spLocks noChangeArrowheads="1"/>
            </p:cNvSpPr>
            <p:nvPr/>
          </p:nvSpPr>
          <p:spPr bwMode="auto">
            <a:xfrm>
              <a:off x="2102529" y="5982496"/>
              <a:ext cx="686102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จ.นครปฐม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67" name="Rectangle 368"/>
            <p:cNvSpPr>
              <a:spLocks noChangeArrowheads="1"/>
            </p:cNvSpPr>
            <p:nvPr/>
          </p:nvSpPr>
          <p:spPr bwMode="auto">
            <a:xfrm>
              <a:off x="2127249" y="4960145"/>
              <a:ext cx="587619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จ.ชัยนาท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68" name="Rectangle 369"/>
            <p:cNvSpPr>
              <a:spLocks noChangeArrowheads="1"/>
            </p:cNvSpPr>
            <p:nvPr/>
          </p:nvSpPr>
          <p:spPr bwMode="auto">
            <a:xfrm>
              <a:off x="2312987" y="4436270"/>
              <a:ext cx="817414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จ.นครสวรรค์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69" name="Rectangle 370"/>
            <p:cNvSpPr>
              <a:spLocks noChangeArrowheads="1"/>
            </p:cNvSpPr>
            <p:nvPr/>
          </p:nvSpPr>
          <p:spPr bwMode="auto">
            <a:xfrm>
              <a:off x="2444753" y="5377658"/>
              <a:ext cx="630295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จ.อ่างทอง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70" name="Rectangle 371"/>
            <p:cNvSpPr>
              <a:spLocks noChangeArrowheads="1"/>
            </p:cNvSpPr>
            <p:nvPr/>
          </p:nvSpPr>
          <p:spPr bwMode="auto">
            <a:xfrm>
              <a:off x="2516188" y="5162575"/>
              <a:ext cx="567922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จ.สิงห์บุรี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71" name="Rectangle 372"/>
            <p:cNvSpPr>
              <a:spLocks noChangeArrowheads="1"/>
            </p:cNvSpPr>
            <p:nvPr/>
          </p:nvSpPr>
          <p:spPr bwMode="auto">
            <a:xfrm>
              <a:off x="2936875" y="5001421"/>
              <a:ext cx="505548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จ.ลพบุรี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72" name="Rectangle 373"/>
            <p:cNvSpPr>
              <a:spLocks noChangeArrowheads="1"/>
            </p:cNvSpPr>
            <p:nvPr/>
          </p:nvSpPr>
          <p:spPr bwMode="auto">
            <a:xfrm>
              <a:off x="2551905" y="6053935"/>
              <a:ext cx="610599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จ.นนทบุรี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73" name="Rectangle 374"/>
            <p:cNvSpPr>
              <a:spLocks noChangeArrowheads="1"/>
            </p:cNvSpPr>
            <p:nvPr/>
          </p:nvSpPr>
          <p:spPr bwMode="auto">
            <a:xfrm>
              <a:off x="2803526" y="5888832"/>
              <a:ext cx="692668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จ.ปทุมธานี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74" name="Rectangle 375"/>
            <p:cNvSpPr>
              <a:spLocks noChangeArrowheads="1"/>
            </p:cNvSpPr>
            <p:nvPr/>
          </p:nvSpPr>
          <p:spPr bwMode="auto">
            <a:xfrm>
              <a:off x="2537320" y="5638801"/>
              <a:ext cx="1273720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จ.พระนครศรีอยุธยา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75" name="Rectangle 376"/>
            <p:cNvSpPr>
              <a:spLocks noChangeArrowheads="1"/>
            </p:cNvSpPr>
            <p:nvPr/>
          </p:nvSpPr>
          <p:spPr bwMode="auto">
            <a:xfrm>
              <a:off x="2965451" y="5398296"/>
              <a:ext cx="551507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จ.สระบุรี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76" name="Rectangle 377"/>
            <p:cNvSpPr>
              <a:spLocks noChangeArrowheads="1"/>
            </p:cNvSpPr>
            <p:nvPr/>
          </p:nvSpPr>
          <p:spPr bwMode="auto">
            <a:xfrm>
              <a:off x="503237" y="11197432"/>
              <a:ext cx="469439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จ.ภูเก็ต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77" name="Rectangle 378"/>
            <p:cNvSpPr>
              <a:spLocks noChangeArrowheads="1"/>
            </p:cNvSpPr>
            <p:nvPr/>
          </p:nvSpPr>
          <p:spPr bwMode="auto">
            <a:xfrm>
              <a:off x="776287" y="10625933"/>
              <a:ext cx="446458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จ.พังงา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78" name="Rectangle 379"/>
            <p:cNvSpPr>
              <a:spLocks noChangeArrowheads="1"/>
            </p:cNvSpPr>
            <p:nvPr/>
          </p:nvSpPr>
          <p:spPr bwMode="auto">
            <a:xfrm>
              <a:off x="1103316" y="10275095"/>
              <a:ext cx="912614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จ.สุราษฏร์ธานี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79" name="Rectangle 380"/>
            <p:cNvSpPr>
              <a:spLocks noChangeArrowheads="1"/>
            </p:cNvSpPr>
            <p:nvPr/>
          </p:nvSpPr>
          <p:spPr bwMode="auto">
            <a:xfrm>
              <a:off x="1323972" y="10991057"/>
              <a:ext cx="476005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จ.กระบี่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80" name="Rectangle 381"/>
            <p:cNvSpPr>
              <a:spLocks noChangeArrowheads="1"/>
            </p:cNvSpPr>
            <p:nvPr/>
          </p:nvSpPr>
          <p:spPr bwMode="auto">
            <a:xfrm>
              <a:off x="1731960" y="10848184"/>
              <a:ext cx="1148974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จ.นครศรีธรรมราช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81" name="Rectangle 382"/>
            <p:cNvSpPr>
              <a:spLocks noChangeArrowheads="1"/>
            </p:cNvSpPr>
            <p:nvPr/>
          </p:nvSpPr>
          <p:spPr bwMode="auto">
            <a:xfrm>
              <a:off x="2084391" y="12099133"/>
              <a:ext cx="407064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จ.สตูล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82" name="Rectangle 383"/>
            <p:cNvSpPr>
              <a:spLocks noChangeArrowheads="1"/>
            </p:cNvSpPr>
            <p:nvPr/>
          </p:nvSpPr>
          <p:spPr bwMode="auto">
            <a:xfrm>
              <a:off x="1782762" y="11468895"/>
              <a:ext cx="367671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จ.ตรัง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83" name="Rectangle 384"/>
            <p:cNvSpPr>
              <a:spLocks noChangeArrowheads="1"/>
            </p:cNvSpPr>
            <p:nvPr/>
          </p:nvSpPr>
          <p:spPr bwMode="auto">
            <a:xfrm>
              <a:off x="2094661" y="11686328"/>
              <a:ext cx="498982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จ.พัทลุง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84" name="Rectangle 385"/>
            <p:cNvSpPr>
              <a:spLocks noChangeArrowheads="1"/>
            </p:cNvSpPr>
            <p:nvPr/>
          </p:nvSpPr>
          <p:spPr bwMode="auto">
            <a:xfrm>
              <a:off x="2632076" y="12213432"/>
              <a:ext cx="544941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จ.สงขลา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85" name="Rectangle 386"/>
            <p:cNvSpPr>
              <a:spLocks noChangeArrowheads="1"/>
            </p:cNvSpPr>
            <p:nvPr/>
          </p:nvSpPr>
          <p:spPr bwMode="auto">
            <a:xfrm>
              <a:off x="3194049" y="12565859"/>
              <a:ext cx="462874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จ.ยะลา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86" name="Rectangle 387"/>
            <p:cNvSpPr>
              <a:spLocks noChangeArrowheads="1"/>
            </p:cNvSpPr>
            <p:nvPr/>
          </p:nvSpPr>
          <p:spPr bwMode="auto">
            <a:xfrm>
              <a:off x="3260725" y="12251532"/>
              <a:ext cx="594185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จ.ปัตตานี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87" name="Rectangle 388"/>
            <p:cNvSpPr>
              <a:spLocks noChangeArrowheads="1"/>
            </p:cNvSpPr>
            <p:nvPr/>
          </p:nvSpPr>
          <p:spPr bwMode="auto">
            <a:xfrm>
              <a:off x="3533775" y="12692857"/>
              <a:ext cx="709082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จ.นราธิวาส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88" name="Rectangle 389"/>
            <p:cNvSpPr>
              <a:spLocks noChangeArrowheads="1"/>
            </p:cNvSpPr>
            <p:nvPr/>
          </p:nvSpPr>
          <p:spPr bwMode="auto">
            <a:xfrm>
              <a:off x="1084262" y="9392445"/>
              <a:ext cx="548226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จ.ระนอง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89" name="Rectangle 390"/>
            <p:cNvSpPr>
              <a:spLocks noChangeArrowheads="1"/>
            </p:cNvSpPr>
            <p:nvPr/>
          </p:nvSpPr>
          <p:spPr bwMode="auto">
            <a:xfrm>
              <a:off x="1392241" y="8846345"/>
              <a:ext cx="502267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จ.ชุมพร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90" name="Rectangle 391"/>
            <p:cNvSpPr>
              <a:spLocks noChangeArrowheads="1"/>
            </p:cNvSpPr>
            <p:nvPr/>
          </p:nvSpPr>
          <p:spPr bwMode="auto">
            <a:xfrm>
              <a:off x="1701801" y="6347620"/>
              <a:ext cx="489136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dirty="0">
                  <a:solidFill>
                    <a:srgbClr val="000000"/>
                  </a:solidFill>
                  <a:latin typeface="AngsanaUPC" pitchFamily="18" charset="-34"/>
                </a:rPr>
                <a:t>จ.ราชบุรี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91" name="Rectangle 392"/>
            <p:cNvSpPr>
              <a:spLocks noChangeArrowheads="1"/>
            </p:cNvSpPr>
            <p:nvPr/>
          </p:nvSpPr>
          <p:spPr bwMode="auto">
            <a:xfrm>
              <a:off x="1803397" y="6863558"/>
              <a:ext cx="633578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จ.เพชรบุรี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92" name="Rectangle 393"/>
            <p:cNvSpPr>
              <a:spLocks noChangeArrowheads="1"/>
            </p:cNvSpPr>
            <p:nvPr/>
          </p:nvSpPr>
          <p:spPr bwMode="auto">
            <a:xfrm>
              <a:off x="1873251" y="7446170"/>
              <a:ext cx="1106298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จ.ประจวบคีรีขันธ์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93" name="Rectangle 394"/>
            <p:cNvSpPr>
              <a:spLocks noChangeArrowheads="1"/>
            </p:cNvSpPr>
            <p:nvPr/>
          </p:nvSpPr>
          <p:spPr bwMode="auto">
            <a:xfrm>
              <a:off x="2157413" y="6576220"/>
              <a:ext cx="997966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จ.สมุทรสงคราม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94" name="Rectangle 395"/>
            <p:cNvSpPr>
              <a:spLocks noChangeArrowheads="1"/>
            </p:cNvSpPr>
            <p:nvPr/>
          </p:nvSpPr>
          <p:spPr bwMode="auto">
            <a:xfrm>
              <a:off x="2316164" y="6373019"/>
              <a:ext cx="830545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จ.สมุทรสาคร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95" name="Rectangle 396"/>
            <p:cNvSpPr>
              <a:spLocks noChangeArrowheads="1"/>
            </p:cNvSpPr>
            <p:nvPr/>
          </p:nvSpPr>
          <p:spPr bwMode="auto">
            <a:xfrm>
              <a:off x="2791617" y="6311318"/>
              <a:ext cx="984835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จ.สมุทรปราการ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96" name="Rectangle 397"/>
            <p:cNvSpPr>
              <a:spLocks noChangeArrowheads="1"/>
            </p:cNvSpPr>
            <p:nvPr/>
          </p:nvSpPr>
          <p:spPr bwMode="auto">
            <a:xfrm>
              <a:off x="2605087" y="6176170"/>
              <a:ext cx="1043925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กรุงเทพมหานคร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97" name="Rectangle 398"/>
            <p:cNvSpPr>
              <a:spLocks noChangeArrowheads="1"/>
            </p:cNvSpPr>
            <p:nvPr/>
          </p:nvSpPr>
          <p:spPr bwMode="auto">
            <a:xfrm>
              <a:off x="3211514" y="6609559"/>
              <a:ext cx="489136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จ.ชลบุรี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98" name="Rectangle 399"/>
            <p:cNvSpPr>
              <a:spLocks noChangeArrowheads="1"/>
            </p:cNvSpPr>
            <p:nvPr/>
          </p:nvSpPr>
          <p:spPr bwMode="auto">
            <a:xfrm>
              <a:off x="3343275" y="6939758"/>
              <a:ext cx="538375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จ.ระยอง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99" name="Rectangle 400"/>
            <p:cNvSpPr>
              <a:spLocks noChangeArrowheads="1"/>
            </p:cNvSpPr>
            <p:nvPr/>
          </p:nvSpPr>
          <p:spPr bwMode="auto">
            <a:xfrm>
              <a:off x="3460751" y="6328571"/>
              <a:ext cx="820696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จ.ฉะเชิงเทรา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01" name="Rectangle 402"/>
            <p:cNvSpPr>
              <a:spLocks noChangeArrowheads="1"/>
            </p:cNvSpPr>
            <p:nvPr/>
          </p:nvSpPr>
          <p:spPr bwMode="auto">
            <a:xfrm>
              <a:off x="3965576" y="6882609"/>
              <a:ext cx="597467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จ.จันทบุรี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02" name="Rectangle 403"/>
            <p:cNvSpPr>
              <a:spLocks noChangeArrowheads="1"/>
            </p:cNvSpPr>
            <p:nvPr/>
          </p:nvSpPr>
          <p:spPr bwMode="auto">
            <a:xfrm>
              <a:off x="4692484" y="7532070"/>
              <a:ext cx="466154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จ.ตราด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03" name="Rectangle 404"/>
            <p:cNvSpPr>
              <a:spLocks noChangeArrowheads="1"/>
            </p:cNvSpPr>
            <p:nvPr/>
          </p:nvSpPr>
          <p:spPr bwMode="auto">
            <a:xfrm>
              <a:off x="3273426" y="5707858"/>
              <a:ext cx="758324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จ.นครนายก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04" name="Rectangle 405"/>
            <p:cNvSpPr>
              <a:spLocks noChangeArrowheads="1"/>
            </p:cNvSpPr>
            <p:nvPr/>
          </p:nvSpPr>
          <p:spPr bwMode="auto">
            <a:xfrm>
              <a:off x="3495676" y="5971383"/>
              <a:ext cx="745192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จ.ปราจีนบุรี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05" name="Rectangle 406"/>
            <p:cNvSpPr>
              <a:spLocks noChangeArrowheads="1"/>
            </p:cNvSpPr>
            <p:nvPr/>
          </p:nvSpPr>
          <p:spPr bwMode="auto">
            <a:xfrm>
              <a:off x="3692526" y="4079083"/>
              <a:ext cx="512113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จ.ชัยภูมิ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06" name="Rectangle 407"/>
            <p:cNvSpPr>
              <a:spLocks noChangeArrowheads="1"/>
            </p:cNvSpPr>
            <p:nvPr/>
          </p:nvSpPr>
          <p:spPr bwMode="auto">
            <a:xfrm>
              <a:off x="3509964" y="2904332"/>
              <a:ext cx="364390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จ.เลย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07" name="Rectangle 408"/>
            <p:cNvSpPr>
              <a:spLocks noChangeArrowheads="1"/>
            </p:cNvSpPr>
            <p:nvPr/>
          </p:nvSpPr>
          <p:spPr bwMode="auto">
            <a:xfrm>
              <a:off x="4029075" y="3136108"/>
              <a:ext cx="942159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จ.หนองบัวลำภู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08" name="Rectangle 409"/>
            <p:cNvSpPr>
              <a:spLocks noChangeArrowheads="1"/>
            </p:cNvSpPr>
            <p:nvPr/>
          </p:nvSpPr>
          <p:spPr bwMode="auto">
            <a:xfrm>
              <a:off x="4367213" y="3721895"/>
              <a:ext cx="702516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จ.ขอนแก่น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09" name="Rectangle 410"/>
            <p:cNvSpPr>
              <a:spLocks noChangeArrowheads="1"/>
            </p:cNvSpPr>
            <p:nvPr/>
          </p:nvSpPr>
          <p:spPr bwMode="auto">
            <a:xfrm>
              <a:off x="4637091" y="5293520"/>
              <a:ext cx="571205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จ.บุรีรัมย์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10" name="Rectangle 411"/>
            <p:cNvSpPr>
              <a:spLocks noChangeArrowheads="1"/>
            </p:cNvSpPr>
            <p:nvPr/>
          </p:nvSpPr>
          <p:spPr bwMode="auto">
            <a:xfrm>
              <a:off x="4657728" y="2882107"/>
              <a:ext cx="656557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จ.อุดรธานี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11" name="Rectangle 412"/>
            <p:cNvSpPr>
              <a:spLocks noChangeArrowheads="1"/>
            </p:cNvSpPr>
            <p:nvPr/>
          </p:nvSpPr>
          <p:spPr bwMode="auto">
            <a:xfrm>
              <a:off x="4740272" y="4084703"/>
              <a:ext cx="906049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จ.มหาสารคาม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12" name="Rectangle 413"/>
            <p:cNvSpPr>
              <a:spLocks noChangeArrowheads="1"/>
            </p:cNvSpPr>
            <p:nvPr/>
          </p:nvSpPr>
          <p:spPr bwMode="auto">
            <a:xfrm>
              <a:off x="5148260" y="3623469"/>
              <a:ext cx="686102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จ.กาฬสินธุ์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13" name="Rectangle 414"/>
            <p:cNvSpPr>
              <a:spLocks noChangeArrowheads="1"/>
            </p:cNvSpPr>
            <p:nvPr/>
          </p:nvSpPr>
          <p:spPr bwMode="auto">
            <a:xfrm>
              <a:off x="3719515" y="4976814"/>
              <a:ext cx="902766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จ.นครราชสีมา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14" name="Rectangle 415"/>
            <p:cNvSpPr>
              <a:spLocks noChangeArrowheads="1"/>
            </p:cNvSpPr>
            <p:nvPr/>
          </p:nvSpPr>
          <p:spPr bwMode="auto">
            <a:xfrm>
              <a:off x="5257800" y="5334794"/>
              <a:ext cx="574488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จ.สุรินทร์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15" name="Rectangle 417"/>
            <p:cNvSpPr>
              <a:spLocks noChangeArrowheads="1"/>
            </p:cNvSpPr>
            <p:nvPr/>
          </p:nvSpPr>
          <p:spPr bwMode="auto">
            <a:xfrm>
              <a:off x="5370512" y="4493068"/>
              <a:ext cx="633578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 smtClean="0">
                  <a:solidFill>
                    <a:srgbClr val="000000"/>
                  </a:solidFill>
                  <a:latin typeface="AngsanaUPC" pitchFamily="18" charset="-34"/>
                </a:rPr>
                <a:t>จ.ร้อยเอ็ด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16" name="Rectangle 418"/>
            <p:cNvSpPr>
              <a:spLocks noChangeArrowheads="1"/>
            </p:cNvSpPr>
            <p:nvPr/>
          </p:nvSpPr>
          <p:spPr bwMode="auto">
            <a:xfrm>
              <a:off x="5086350" y="2302671"/>
              <a:ext cx="755041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จ.หนองคาย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17" name="Rectangle 419"/>
            <p:cNvSpPr>
              <a:spLocks noChangeArrowheads="1"/>
            </p:cNvSpPr>
            <p:nvPr/>
          </p:nvSpPr>
          <p:spPr bwMode="auto">
            <a:xfrm>
              <a:off x="5272086" y="2964658"/>
              <a:ext cx="676254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จ.สกลนคร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18" name="Rectangle 420"/>
            <p:cNvSpPr>
              <a:spLocks noChangeArrowheads="1"/>
            </p:cNvSpPr>
            <p:nvPr/>
          </p:nvSpPr>
          <p:spPr bwMode="auto">
            <a:xfrm>
              <a:off x="5845175" y="5195094"/>
              <a:ext cx="718930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จ.ศรีสะเกษ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19" name="Rectangle 421"/>
            <p:cNvSpPr>
              <a:spLocks noChangeArrowheads="1"/>
            </p:cNvSpPr>
            <p:nvPr/>
          </p:nvSpPr>
          <p:spPr bwMode="auto">
            <a:xfrm>
              <a:off x="5935664" y="3652046"/>
              <a:ext cx="735344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จ.มุกดาหาร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20" name="Rectangle 422"/>
            <p:cNvSpPr>
              <a:spLocks noChangeArrowheads="1"/>
            </p:cNvSpPr>
            <p:nvPr/>
          </p:nvSpPr>
          <p:spPr bwMode="auto">
            <a:xfrm>
              <a:off x="5981700" y="4157798"/>
              <a:ext cx="531810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จ.ยโสธร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21" name="Rectangle 423"/>
            <p:cNvSpPr>
              <a:spLocks noChangeArrowheads="1"/>
            </p:cNvSpPr>
            <p:nvPr/>
          </p:nvSpPr>
          <p:spPr bwMode="auto">
            <a:xfrm>
              <a:off x="5824539" y="2753519"/>
              <a:ext cx="709082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จ.นครพนม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22" name="Rectangle 424"/>
            <p:cNvSpPr>
              <a:spLocks noChangeArrowheads="1"/>
            </p:cNvSpPr>
            <p:nvPr/>
          </p:nvSpPr>
          <p:spPr bwMode="auto">
            <a:xfrm>
              <a:off x="6199187" y="4331494"/>
              <a:ext cx="906049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จ.อำนาจเจริญ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23" name="Rectangle 425"/>
            <p:cNvSpPr>
              <a:spLocks noChangeArrowheads="1"/>
            </p:cNvSpPr>
            <p:nvPr/>
          </p:nvSpPr>
          <p:spPr bwMode="auto">
            <a:xfrm>
              <a:off x="6413499" y="4812507"/>
              <a:ext cx="919180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จ.อุบลราชธานี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97" name="Rectangle 423"/>
            <p:cNvSpPr>
              <a:spLocks noChangeArrowheads="1"/>
            </p:cNvSpPr>
            <p:nvPr/>
          </p:nvSpPr>
          <p:spPr bwMode="auto">
            <a:xfrm>
              <a:off x="6076666" y="2337593"/>
              <a:ext cx="574488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 smtClean="0">
                  <a:solidFill>
                    <a:srgbClr val="000000"/>
                  </a:solidFill>
                  <a:latin typeface="AngsanaUPC" pitchFamily="18" charset="-34"/>
                </a:rPr>
                <a:t>จ.บึงกาฬ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00" name="Rectangle 401"/>
            <p:cNvSpPr>
              <a:spLocks noChangeArrowheads="1"/>
            </p:cNvSpPr>
            <p:nvPr/>
          </p:nvSpPr>
          <p:spPr bwMode="auto">
            <a:xfrm>
              <a:off x="4573588" y="6330475"/>
              <a:ext cx="636861" cy="23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จ.สระแก้ว</a:t>
              </a:r>
              <a:endParaRPr lang="th-TH" dirty="0">
                <a:latin typeface="Angsana New" pitchFamily="18" charset="-34"/>
              </a:endParaRPr>
            </a:p>
          </p:txBody>
        </p:sp>
      </p:grpSp>
      <p:sp>
        <p:nvSpPr>
          <p:cNvPr id="664" name="Rectangle 663"/>
          <p:cNvSpPr/>
          <p:nvPr/>
        </p:nvSpPr>
        <p:spPr>
          <a:xfrm>
            <a:off x="5394790" y="2447927"/>
            <a:ext cx="3697097" cy="1384995"/>
          </a:xfrm>
          <a:prstGeom prst="rect">
            <a:avLst/>
          </a:prstGeom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th-TH" sz="1400" i="1" dirty="0" smtClean="0">
                <a:latin typeface="TH SarabunPSK" pitchFamily="34" charset="-34"/>
                <a:cs typeface="TH SarabunPSK" pitchFamily="34" charset="-34"/>
              </a:rPr>
              <a:t>พัฒนาแรงงานรองรับการยกระดับพื้นที่ที่มีศักยภาพในอุตสาหกรรมเป้าหมาย </a:t>
            </a:r>
            <a:br>
              <a:rPr lang="th-TH" sz="1400" i="1" dirty="0" smtClean="0">
                <a:latin typeface="TH SarabunPSK" pitchFamily="34" charset="-34"/>
                <a:cs typeface="TH SarabunPSK" pitchFamily="34" charset="-34"/>
              </a:rPr>
            </a:br>
            <a:r>
              <a:rPr lang="th-TH" sz="1400" i="1" dirty="0" smtClean="0">
                <a:latin typeface="TH SarabunPSK" pitchFamily="34" charset="-34"/>
                <a:cs typeface="TH SarabunPSK" pitchFamily="34" charset="-34"/>
              </a:rPr>
              <a:t>ในกิจการที่ใช้เทคโนโลยีชั้นสูงและอุตสาหกรรมแห่งอนาคตให้มีความสามารถในการแข่งขันที่สูงขึ้น  </a:t>
            </a:r>
          </a:p>
          <a:p>
            <a:pPr marL="92075" indent="-92075" algn="just">
              <a:buFont typeface="Arial" pitchFamily="34" charset="0"/>
              <a:buChar char="•"/>
            </a:pPr>
            <a:r>
              <a:rPr lang="th-TH" sz="14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งบประมาณ </a:t>
            </a:r>
            <a:r>
              <a:rPr lang="en-US" sz="14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30,720,000 </a:t>
            </a:r>
            <a:r>
              <a:rPr lang="th-TH" sz="14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บาท เป้าหมาย </a:t>
            </a:r>
            <a:r>
              <a:rPr lang="en-US" sz="14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9,600 </a:t>
            </a:r>
            <a:r>
              <a:rPr lang="th-TH" sz="14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คน </a:t>
            </a:r>
            <a:r>
              <a:rPr lang="th-TH" sz="1400" b="1" i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สร้างเครือข่ายศูนย์ทดสอบฯ สร้างความมั่นใจนักลงทุน สร้างเครือข่ายร่วมพัฒนาบุคลากร</a:t>
            </a:r>
            <a:endParaRPr lang="th-TH" sz="1400" b="1" i="1" dirty="0">
              <a:solidFill>
                <a:schemeClr val="accent6">
                  <a:lumMod val="50000"/>
                </a:schemeClr>
              </a:solidFill>
              <a:latin typeface="TH SarabunPSK" pitchFamily="34" charset="-34"/>
              <a:cs typeface="TH SarabunPSK" pitchFamily="34" charset="-34"/>
            </a:endParaRPr>
          </a:p>
        </p:txBody>
      </p:sp>
      <p:sp>
        <p:nvSpPr>
          <p:cNvPr id="667" name="สี่เหลี่ยมผืนผ้า 42"/>
          <p:cNvSpPr>
            <a:spLocks noChangeArrowheads="1"/>
          </p:cNvSpPr>
          <p:nvPr/>
        </p:nvSpPr>
        <p:spPr bwMode="auto">
          <a:xfrm>
            <a:off x="3491644" y="1988841"/>
            <a:ext cx="5595690" cy="461665"/>
          </a:xfrm>
          <a:prstGeom prst="rect">
            <a:avLst/>
          </a:prstGeom>
          <a:solidFill>
            <a:schemeClr val="accent4">
              <a:lumMod val="50000"/>
            </a:schemeClr>
          </a:solidFill>
          <a:ln>
            <a:noFill/>
          </a:ln>
          <a:extLst/>
        </p:spPr>
        <p:txBody>
          <a:bodyPr wrap="square">
            <a:spAutoFit/>
          </a:bodyPr>
          <a:lstStyle/>
          <a:p>
            <a:pPr marL="450850" indent="-450850" algn="ctr"/>
            <a:r>
              <a:rPr lang="th-TH" sz="2400" b="1" dirty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ยุทธศาสตร์</a:t>
            </a:r>
            <a:r>
              <a:rPr lang="th-TH" sz="2400" b="1" dirty="0" err="1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บูรณา</a:t>
            </a:r>
            <a:r>
              <a:rPr lang="th-TH" sz="2400" b="1" dirty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การพัฒนากำลังคนในพื้นที่พิเศษ</a:t>
            </a:r>
          </a:p>
        </p:txBody>
      </p:sp>
      <p:grpSp>
        <p:nvGrpSpPr>
          <p:cNvPr id="6" name="Group 544"/>
          <p:cNvGrpSpPr/>
          <p:nvPr/>
        </p:nvGrpSpPr>
        <p:grpSpPr>
          <a:xfrm>
            <a:off x="186637" y="1213240"/>
            <a:ext cx="737978" cy="1235324"/>
            <a:chOff x="4117015" y="1215067"/>
            <a:chExt cx="799476" cy="1235324"/>
          </a:xfrm>
        </p:grpSpPr>
        <p:sp>
          <p:nvSpPr>
            <p:cNvPr id="546" name="Freeform 331"/>
            <p:cNvSpPr>
              <a:spLocks/>
            </p:cNvSpPr>
            <p:nvPr/>
          </p:nvSpPr>
          <p:spPr bwMode="auto">
            <a:xfrm>
              <a:off x="4117015" y="1215067"/>
              <a:ext cx="799475" cy="1235323"/>
            </a:xfrm>
            <a:custGeom>
              <a:avLst/>
              <a:gdLst>
                <a:gd name="T0" fmla="*/ 511 w 1903"/>
                <a:gd name="T1" fmla="*/ 364 h 2941"/>
                <a:gd name="T2" fmla="*/ 628 w 1903"/>
                <a:gd name="T3" fmla="*/ 404 h 2941"/>
                <a:gd name="T4" fmla="*/ 645 w 1903"/>
                <a:gd name="T5" fmla="*/ 574 h 2941"/>
                <a:gd name="T6" fmla="*/ 823 w 1903"/>
                <a:gd name="T7" fmla="*/ 631 h 2941"/>
                <a:gd name="T8" fmla="*/ 868 w 1903"/>
                <a:gd name="T9" fmla="*/ 359 h 2941"/>
                <a:gd name="T10" fmla="*/ 842 w 1903"/>
                <a:gd name="T11" fmla="*/ 56 h 2941"/>
                <a:gd name="T12" fmla="*/ 1088 w 1903"/>
                <a:gd name="T13" fmla="*/ 181 h 2941"/>
                <a:gd name="T14" fmla="*/ 1042 w 1903"/>
                <a:gd name="T15" fmla="*/ 386 h 2941"/>
                <a:gd name="T16" fmla="*/ 1113 w 1903"/>
                <a:gd name="T17" fmla="*/ 422 h 2941"/>
                <a:gd name="T18" fmla="*/ 1296 w 1903"/>
                <a:gd name="T19" fmla="*/ 432 h 2941"/>
                <a:gd name="T20" fmla="*/ 1492 w 1903"/>
                <a:gd name="T21" fmla="*/ 561 h 2941"/>
                <a:gd name="T22" fmla="*/ 1665 w 1903"/>
                <a:gd name="T23" fmla="*/ 516 h 2941"/>
                <a:gd name="T24" fmla="*/ 1720 w 1903"/>
                <a:gd name="T25" fmla="*/ 721 h 2941"/>
                <a:gd name="T26" fmla="*/ 1793 w 1903"/>
                <a:gd name="T27" fmla="*/ 886 h 2941"/>
                <a:gd name="T28" fmla="*/ 1903 w 1903"/>
                <a:gd name="T29" fmla="*/ 1051 h 2941"/>
                <a:gd name="T30" fmla="*/ 1741 w 1903"/>
                <a:gd name="T31" fmla="*/ 1158 h 2941"/>
                <a:gd name="T32" fmla="*/ 1655 w 1903"/>
                <a:gd name="T33" fmla="*/ 1320 h 2941"/>
                <a:gd name="T34" fmla="*/ 1611 w 1903"/>
                <a:gd name="T35" fmla="*/ 1469 h 2941"/>
                <a:gd name="T36" fmla="*/ 1507 w 1903"/>
                <a:gd name="T37" fmla="*/ 1526 h 2941"/>
                <a:gd name="T38" fmla="*/ 1356 w 1903"/>
                <a:gd name="T39" fmla="*/ 1517 h 2941"/>
                <a:gd name="T40" fmla="*/ 1425 w 1903"/>
                <a:gd name="T41" fmla="*/ 1721 h 2941"/>
                <a:gd name="T42" fmla="*/ 1444 w 1903"/>
                <a:gd name="T43" fmla="*/ 1904 h 2941"/>
                <a:gd name="T44" fmla="*/ 1478 w 1903"/>
                <a:gd name="T45" fmla="*/ 2123 h 2941"/>
                <a:gd name="T46" fmla="*/ 1512 w 1903"/>
                <a:gd name="T47" fmla="*/ 2296 h 2941"/>
                <a:gd name="T48" fmla="*/ 1473 w 1903"/>
                <a:gd name="T49" fmla="*/ 2496 h 2941"/>
                <a:gd name="T50" fmla="*/ 1440 w 1903"/>
                <a:gd name="T51" fmla="*/ 2636 h 2941"/>
                <a:gd name="T52" fmla="*/ 1406 w 1903"/>
                <a:gd name="T53" fmla="*/ 2804 h 2941"/>
                <a:gd name="T54" fmla="*/ 1335 w 1903"/>
                <a:gd name="T55" fmla="*/ 2907 h 2941"/>
                <a:gd name="T56" fmla="*/ 1105 w 1903"/>
                <a:gd name="T57" fmla="*/ 2639 h 2941"/>
                <a:gd name="T58" fmla="*/ 962 w 1903"/>
                <a:gd name="T59" fmla="*/ 2454 h 2941"/>
                <a:gd name="T60" fmla="*/ 924 w 1903"/>
                <a:gd name="T61" fmla="*/ 2118 h 2941"/>
                <a:gd name="T62" fmla="*/ 941 w 1903"/>
                <a:gd name="T63" fmla="*/ 1992 h 2941"/>
                <a:gd name="T64" fmla="*/ 1012 w 1903"/>
                <a:gd name="T65" fmla="*/ 1925 h 2941"/>
                <a:gd name="T66" fmla="*/ 1123 w 1903"/>
                <a:gd name="T67" fmla="*/ 1912 h 2941"/>
                <a:gd name="T68" fmla="*/ 1217 w 1903"/>
                <a:gd name="T69" fmla="*/ 1835 h 2941"/>
                <a:gd name="T70" fmla="*/ 1288 w 1903"/>
                <a:gd name="T71" fmla="*/ 1713 h 2941"/>
                <a:gd name="T72" fmla="*/ 1265 w 1903"/>
                <a:gd name="T73" fmla="*/ 1613 h 2941"/>
                <a:gd name="T74" fmla="*/ 1151 w 1903"/>
                <a:gd name="T75" fmla="*/ 1637 h 2941"/>
                <a:gd name="T76" fmla="*/ 1055 w 1903"/>
                <a:gd name="T77" fmla="*/ 1728 h 2941"/>
                <a:gd name="T78" fmla="*/ 1009 w 1903"/>
                <a:gd name="T79" fmla="*/ 1702 h 2941"/>
                <a:gd name="T80" fmla="*/ 981 w 1903"/>
                <a:gd name="T81" fmla="*/ 1603 h 2941"/>
                <a:gd name="T82" fmla="*/ 928 w 1903"/>
                <a:gd name="T83" fmla="*/ 1451 h 2941"/>
                <a:gd name="T84" fmla="*/ 913 w 1903"/>
                <a:gd name="T85" fmla="*/ 1391 h 2941"/>
                <a:gd name="T86" fmla="*/ 858 w 1903"/>
                <a:gd name="T87" fmla="*/ 1346 h 2941"/>
                <a:gd name="T88" fmla="*/ 823 w 1903"/>
                <a:gd name="T89" fmla="*/ 1280 h 2941"/>
                <a:gd name="T90" fmla="*/ 804 w 1903"/>
                <a:gd name="T91" fmla="*/ 1229 h 2941"/>
                <a:gd name="T92" fmla="*/ 862 w 1903"/>
                <a:gd name="T93" fmla="*/ 1165 h 2941"/>
                <a:gd name="T94" fmla="*/ 842 w 1903"/>
                <a:gd name="T95" fmla="*/ 1100 h 2941"/>
                <a:gd name="T96" fmla="*/ 847 w 1903"/>
                <a:gd name="T97" fmla="*/ 1045 h 2941"/>
                <a:gd name="T98" fmla="*/ 828 w 1903"/>
                <a:gd name="T99" fmla="*/ 1005 h 2941"/>
                <a:gd name="T100" fmla="*/ 794 w 1903"/>
                <a:gd name="T101" fmla="*/ 959 h 2941"/>
                <a:gd name="T102" fmla="*/ 721 w 1903"/>
                <a:gd name="T103" fmla="*/ 896 h 2941"/>
                <a:gd name="T104" fmla="*/ 628 w 1903"/>
                <a:gd name="T105" fmla="*/ 841 h 2941"/>
                <a:gd name="T106" fmla="*/ 577 w 1903"/>
                <a:gd name="T107" fmla="*/ 759 h 2941"/>
                <a:gd name="T108" fmla="*/ 511 w 1903"/>
                <a:gd name="T109" fmla="*/ 699 h 2941"/>
                <a:gd name="T110" fmla="*/ 400 w 1903"/>
                <a:gd name="T111" fmla="*/ 574 h 2941"/>
                <a:gd name="T112" fmla="*/ 291 w 1903"/>
                <a:gd name="T113" fmla="*/ 420 h 2941"/>
                <a:gd name="T114" fmla="*/ 92 w 1903"/>
                <a:gd name="T115" fmla="*/ 242 h 2941"/>
                <a:gd name="T116" fmla="*/ 21 w 1903"/>
                <a:gd name="T117" fmla="*/ 100 h 2941"/>
                <a:gd name="T118" fmla="*/ 216 w 1903"/>
                <a:gd name="T119" fmla="*/ 9 h 2941"/>
                <a:gd name="T120" fmla="*/ 281 w 1903"/>
                <a:gd name="T121" fmla="*/ 102 h 2941"/>
                <a:gd name="T122" fmla="*/ 341 w 1903"/>
                <a:gd name="T123" fmla="*/ 226 h 2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03" h="2941">
                  <a:moveTo>
                    <a:pt x="380" y="259"/>
                  </a:moveTo>
                  <a:lnTo>
                    <a:pt x="384" y="267"/>
                  </a:lnTo>
                  <a:lnTo>
                    <a:pt x="387" y="273"/>
                  </a:lnTo>
                  <a:lnTo>
                    <a:pt x="390" y="276"/>
                  </a:lnTo>
                  <a:lnTo>
                    <a:pt x="390" y="281"/>
                  </a:lnTo>
                  <a:lnTo>
                    <a:pt x="393" y="286"/>
                  </a:lnTo>
                  <a:lnTo>
                    <a:pt x="397" y="291"/>
                  </a:lnTo>
                  <a:lnTo>
                    <a:pt x="397" y="296"/>
                  </a:lnTo>
                  <a:lnTo>
                    <a:pt x="397" y="297"/>
                  </a:lnTo>
                  <a:lnTo>
                    <a:pt x="398" y="302"/>
                  </a:lnTo>
                  <a:lnTo>
                    <a:pt x="398" y="304"/>
                  </a:lnTo>
                  <a:lnTo>
                    <a:pt x="402" y="305"/>
                  </a:lnTo>
                  <a:lnTo>
                    <a:pt x="402" y="307"/>
                  </a:lnTo>
                  <a:lnTo>
                    <a:pt x="398" y="309"/>
                  </a:lnTo>
                  <a:lnTo>
                    <a:pt x="400" y="312"/>
                  </a:lnTo>
                  <a:lnTo>
                    <a:pt x="402" y="315"/>
                  </a:lnTo>
                  <a:lnTo>
                    <a:pt x="403" y="318"/>
                  </a:lnTo>
                  <a:lnTo>
                    <a:pt x="405" y="320"/>
                  </a:lnTo>
                  <a:lnTo>
                    <a:pt x="405" y="322"/>
                  </a:lnTo>
                  <a:lnTo>
                    <a:pt x="410" y="325"/>
                  </a:lnTo>
                  <a:lnTo>
                    <a:pt x="415" y="330"/>
                  </a:lnTo>
                  <a:lnTo>
                    <a:pt x="420" y="333"/>
                  </a:lnTo>
                  <a:lnTo>
                    <a:pt x="422" y="336"/>
                  </a:lnTo>
                  <a:lnTo>
                    <a:pt x="433" y="336"/>
                  </a:lnTo>
                  <a:lnTo>
                    <a:pt x="438" y="344"/>
                  </a:lnTo>
                  <a:lnTo>
                    <a:pt x="440" y="354"/>
                  </a:lnTo>
                  <a:lnTo>
                    <a:pt x="440" y="359"/>
                  </a:lnTo>
                  <a:lnTo>
                    <a:pt x="446" y="362"/>
                  </a:lnTo>
                  <a:lnTo>
                    <a:pt x="456" y="359"/>
                  </a:lnTo>
                  <a:lnTo>
                    <a:pt x="463" y="357"/>
                  </a:lnTo>
                  <a:lnTo>
                    <a:pt x="471" y="360"/>
                  </a:lnTo>
                  <a:lnTo>
                    <a:pt x="476" y="362"/>
                  </a:lnTo>
                  <a:lnTo>
                    <a:pt x="479" y="364"/>
                  </a:lnTo>
                  <a:lnTo>
                    <a:pt x="486" y="364"/>
                  </a:lnTo>
                  <a:lnTo>
                    <a:pt x="496" y="364"/>
                  </a:lnTo>
                  <a:lnTo>
                    <a:pt x="504" y="364"/>
                  </a:lnTo>
                  <a:lnTo>
                    <a:pt x="511" y="364"/>
                  </a:lnTo>
                  <a:lnTo>
                    <a:pt x="519" y="357"/>
                  </a:lnTo>
                  <a:lnTo>
                    <a:pt x="529" y="356"/>
                  </a:lnTo>
                  <a:lnTo>
                    <a:pt x="536" y="356"/>
                  </a:lnTo>
                  <a:lnTo>
                    <a:pt x="539" y="351"/>
                  </a:lnTo>
                  <a:lnTo>
                    <a:pt x="544" y="348"/>
                  </a:lnTo>
                  <a:lnTo>
                    <a:pt x="554" y="343"/>
                  </a:lnTo>
                  <a:lnTo>
                    <a:pt x="556" y="336"/>
                  </a:lnTo>
                  <a:lnTo>
                    <a:pt x="559" y="331"/>
                  </a:lnTo>
                  <a:lnTo>
                    <a:pt x="565" y="326"/>
                  </a:lnTo>
                  <a:lnTo>
                    <a:pt x="569" y="323"/>
                  </a:lnTo>
                  <a:lnTo>
                    <a:pt x="574" y="320"/>
                  </a:lnTo>
                  <a:lnTo>
                    <a:pt x="579" y="320"/>
                  </a:lnTo>
                  <a:lnTo>
                    <a:pt x="580" y="320"/>
                  </a:lnTo>
                  <a:lnTo>
                    <a:pt x="587" y="323"/>
                  </a:lnTo>
                  <a:lnTo>
                    <a:pt x="597" y="326"/>
                  </a:lnTo>
                  <a:lnTo>
                    <a:pt x="602" y="326"/>
                  </a:lnTo>
                  <a:lnTo>
                    <a:pt x="605" y="323"/>
                  </a:lnTo>
                  <a:lnTo>
                    <a:pt x="607" y="325"/>
                  </a:lnTo>
                  <a:lnTo>
                    <a:pt x="612" y="331"/>
                  </a:lnTo>
                  <a:lnTo>
                    <a:pt x="612" y="336"/>
                  </a:lnTo>
                  <a:lnTo>
                    <a:pt x="610" y="341"/>
                  </a:lnTo>
                  <a:lnTo>
                    <a:pt x="608" y="346"/>
                  </a:lnTo>
                  <a:lnTo>
                    <a:pt x="610" y="349"/>
                  </a:lnTo>
                  <a:lnTo>
                    <a:pt x="612" y="351"/>
                  </a:lnTo>
                  <a:lnTo>
                    <a:pt x="617" y="356"/>
                  </a:lnTo>
                  <a:lnTo>
                    <a:pt x="618" y="360"/>
                  </a:lnTo>
                  <a:lnTo>
                    <a:pt x="618" y="365"/>
                  </a:lnTo>
                  <a:lnTo>
                    <a:pt x="618" y="369"/>
                  </a:lnTo>
                  <a:lnTo>
                    <a:pt x="618" y="372"/>
                  </a:lnTo>
                  <a:lnTo>
                    <a:pt x="620" y="373"/>
                  </a:lnTo>
                  <a:lnTo>
                    <a:pt x="623" y="377"/>
                  </a:lnTo>
                  <a:lnTo>
                    <a:pt x="625" y="380"/>
                  </a:lnTo>
                  <a:lnTo>
                    <a:pt x="625" y="385"/>
                  </a:lnTo>
                  <a:lnTo>
                    <a:pt x="625" y="388"/>
                  </a:lnTo>
                  <a:lnTo>
                    <a:pt x="627" y="393"/>
                  </a:lnTo>
                  <a:lnTo>
                    <a:pt x="627" y="398"/>
                  </a:lnTo>
                  <a:lnTo>
                    <a:pt x="628" y="404"/>
                  </a:lnTo>
                  <a:lnTo>
                    <a:pt x="633" y="411"/>
                  </a:lnTo>
                  <a:lnTo>
                    <a:pt x="638" y="417"/>
                  </a:lnTo>
                  <a:lnTo>
                    <a:pt x="642" y="422"/>
                  </a:lnTo>
                  <a:lnTo>
                    <a:pt x="643" y="430"/>
                  </a:lnTo>
                  <a:lnTo>
                    <a:pt x="645" y="437"/>
                  </a:lnTo>
                  <a:lnTo>
                    <a:pt x="640" y="443"/>
                  </a:lnTo>
                  <a:lnTo>
                    <a:pt x="637" y="459"/>
                  </a:lnTo>
                  <a:lnTo>
                    <a:pt x="633" y="472"/>
                  </a:lnTo>
                  <a:lnTo>
                    <a:pt x="635" y="480"/>
                  </a:lnTo>
                  <a:lnTo>
                    <a:pt x="638" y="482"/>
                  </a:lnTo>
                  <a:lnTo>
                    <a:pt x="638" y="487"/>
                  </a:lnTo>
                  <a:lnTo>
                    <a:pt x="637" y="493"/>
                  </a:lnTo>
                  <a:lnTo>
                    <a:pt x="633" y="496"/>
                  </a:lnTo>
                  <a:lnTo>
                    <a:pt x="630" y="498"/>
                  </a:lnTo>
                  <a:lnTo>
                    <a:pt x="625" y="500"/>
                  </a:lnTo>
                  <a:lnTo>
                    <a:pt x="622" y="501"/>
                  </a:lnTo>
                  <a:lnTo>
                    <a:pt x="615" y="501"/>
                  </a:lnTo>
                  <a:lnTo>
                    <a:pt x="610" y="501"/>
                  </a:lnTo>
                  <a:lnTo>
                    <a:pt x="605" y="503"/>
                  </a:lnTo>
                  <a:lnTo>
                    <a:pt x="604" y="506"/>
                  </a:lnTo>
                  <a:lnTo>
                    <a:pt x="604" y="514"/>
                  </a:lnTo>
                  <a:lnTo>
                    <a:pt x="608" y="516"/>
                  </a:lnTo>
                  <a:lnTo>
                    <a:pt x="613" y="524"/>
                  </a:lnTo>
                  <a:lnTo>
                    <a:pt x="617" y="529"/>
                  </a:lnTo>
                  <a:lnTo>
                    <a:pt x="622" y="532"/>
                  </a:lnTo>
                  <a:lnTo>
                    <a:pt x="627" y="534"/>
                  </a:lnTo>
                  <a:lnTo>
                    <a:pt x="632" y="538"/>
                  </a:lnTo>
                  <a:lnTo>
                    <a:pt x="633" y="543"/>
                  </a:lnTo>
                  <a:lnTo>
                    <a:pt x="628" y="547"/>
                  </a:lnTo>
                  <a:lnTo>
                    <a:pt x="628" y="548"/>
                  </a:lnTo>
                  <a:lnTo>
                    <a:pt x="630" y="553"/>
                  </a:lnTo>
                  <a:lnTo>
                    <a:pt x="632" y="556"/>
                  </a:lnTo>
                  <a:lnTo>
                    <a:pt x="637" y="558"/>
                  </a:lnTo>
                  <a:lnTo>
                    <a:pt x="640" y="563"/>
                  </a:lnTo>
                  <a:lnTo>
                    <a:pt x="643" y="568"/>
                  </a:lnTo>
                  <a:lnTo>
                    <a:pt x="645" y="569"/>
                  </a:lnTo>
                  <a:lnTo>
                    <a:pt x="645" y="574"/>
                  </a:lnTo>
                  <a:lnTo>
                    <a:pt x="643" y="579"/>
                  </a:lnTo>
                  <a:lnTo>
                    <a:pt x="643" y="587"/>
                  </a:lnTo>
                  <a:lnTo>
                    <a:pt x="645" y="590"/>
                  </a:lnTo>
                  <a:lnTo>
                    <a:pt x="642" y="595"/>
                  </a:lnTo>
                  <a:lnTo>
                    <a:pt x="637" y="597"/>
                  </a:lnTo>
                  <a:lnTo>
                    <a:pt x="632" y="598"/>
                  </a:lnTo>
                  <a:lnTo>
                    <a:pt x="628" y="602"/>
                  </a:lnTo>
                  <a:lnTo>
                    <a:pt x="632" y="605"/>
                  </a:lnTo>
                  <a:lnTo>
                    <a:pt x="633" y="613"/>
                  </a:lnTo>
                  <a:lnTo>
                    <a:pt x="638" y="616"/>
                  </a:lnTo>
                  <a:lnTo>
                    <a:pt x="642" y="621"/>
                  </a:lnTo>
                  <a:lnTo>
                    <a:pt x="648" y="627"/>
                  </a:lnTo>
                  <a:lnTo>
                    <a:pt x="651" y="627"/>
                  </a:lnTo>
                  <a:lnTo>
                    <a:pt x="663" y="632"/>
                  </a:lnTo>
                  <a:lnTo>
                    <a:pt x="668" y="634"/>
                  </a:lnTo>
                  <a:lnTo>
                    <a:pt x="671" y="637"/>
                  </a:lnTo>
                  <a:lnTo>
                    <a:pt x="675" y="637"/>
                  </a:lnTo>
                  <a:lnTo>
                    <a:pt x="676" y="636"/>
                  </a:lnTo>
                  <a:lnTo>
                    <a:pt x="681" y="629"/>
                  </a:lnTo>
                  <a:lnTo>
                    <a:pt x="683" y="629"/>
                  </a:lnTo>
                  <a:lnTo>
                    <a:pt x="691" y="626"/>
                  </a:lnTo>
                  <a:lnTo>
                    <a:pt x="699" y="626"/>
                  </a:lnTo>
                  <a:lnTo>
                    <a:pt x="706" y="624"/>
                  </a:lnTo>
                  <a:lnTo>
                    <a:pt x="714" y="621"/>
                  </a:lnTo>
                  <a:lnTo>
                    <a:pt x="726" y="619"/>
                  </a:lnTo>
                  <a:lnTo>
                    <a:pt x="734" y="616"/>
                  </a:lnTo>
                  <a:lnTo>
                    <a:pt x="744" y="618"/>
                  </a:lnTo>
                  <a:lnTo>
                    <a:pt x="752" y="621"/>
                  </a:lnTo>
                  <a:lnTo>
                    <a:pt x="761" y="621"/>
                  </a:lnTo>
                  <a:lnTo>
                    <a:pt x="769" y="616"/>
                  </a:lnTo>
                  <a:lnTo>
                    <a:pt x="777" y="611"/>
                  </a:lnTo>
                  <a:lnTo>
                    <a:pt x="789" y="613"/>
                  </a:lnTo>
                  <a:lnTo>
                    <a:pt x="794" y="621"/>
                  </a:lnTo>
                  <a:lnTo>
                    <a:pt x="809" y="621"/>
                  </a:lnTo>
                  <a:lnTo>
                    <a:pt x="809" y="634"/>
                  </a:lnTo>
                  <a:lnTo>
                    <a:pt x="815" y="624"/>
                  </a:lnTo>
                  <a:lnTo>
                    <a:pt x="823" y="631"/>
                  </a:lnTo>
                  <a:lnTo>
                    <a:pt x="819" y="637"/>
                  </a:lnTo>
                  <a:lnTo>
                    <a:pt x="819" y="645"/>
                  </a:lnTo>
                  <a:lnTo>
                    <a:pt x="827" y="650"/>
                  </a:lnTo>
                  <a:lnTo>
                    <a:pt x="835" y="649"/>
                  </a:lnTo>
                  <a:lnTo>
                    <a:pt x="850" y="649"/>
                  </a:lnTo>
                  <a:lnTo>
                    <a:pt x="862" y="657"/>
                  </a:lnTo>
                  <a:lnTo>
                    <a:pt x="880" y="647"/>
                  </a:lnTo>
                  <a:lnTo>
                    <a:pt x="900" y="644"/>
                  </a:lnTo>
                  <a:lnTo>
                    <a:pt x="913" y="636"/>
                  </a:lnTo>
                  <a:lnTo>
                    <a:pt x="914" y="629"/>
                  </a:lnTo>
                  <a:lnTo>
                    <a:pt x="911" y="627"/>
                  </a:lnTo>
                  <a:lnTo>
                    <a:pt x="905" y="627"/>
                  </a:lnTo>
                  <a:lnTo>
                    <a:pt x="900" y="632"/>
                  </a:lnTo>
                  <a:lnTo>
                    <a:pt x="891" y="631"/>
                  </a:lnTo>
                  <a:lnTo>
                    <a:pt x="891" y="621"/>
                  </a:lnTo>
                  <a:lnTo>
                    <a:pt x="891" y="611"/>
                  </a:lnTo>
                  <a:lnTo>
                    <a:pt x="893" y="597"/>
                  </a:lnTo>
                  <a:lnTo>
                    <a:pt x="888" y="584"/>
                  </a:lnTo>
                  <a:lnTo>
                    <a:pt x="891" y="568"/>
                  </a:lnTo>
                  <a:lnTo>
                    <a:pt x="876" y="566"/>
                  </a:lnTo>
                  <a:lnTo>
                    <a:pt x="871" y="553"/>
                  </a:lnTo>
                  <a:lnTo>
                    <a:pt x="878" y="543"/>
                  </a:lnTo>
                  <a:lnTo>
                    <a:pt x="883" y="530"/>
                  </a:lnTo>
                  <a:lnTo>
                    <a:pt x="888" y="511"/>
                  </a:lnTo>
                  <a:lnTo>
                    <a:pt x="890" y="498"/>
                  </a:lnTo>
                  <a:lnTo>
                    <a:pt x="888" y="488"/>
                  </a:lnTo>
                  <a:lnTo>
                    <a:pt x="880" y="471"/>
                  </a:lnTo>
                  <a:lnTo>
                    <a:pt x="863" y="464"/>
                  </a:lnTo>
                  <a:lnTo>
                    <a:pt x="852" y="451"/>
                  </a:lnTo>
                  <a:lnTo>
                    <a:pt x="850" y="432"/>
                  </a:lnTo>
                  <a:lnTo>
                    <a:pt x="848" y="417"/>
                  </a:lnTo>
                  <a:lnTo>
                    <a:pt x="848" y="406"/>
                  </a:lnTo>
                  <a:lnTo>
                    <a:pt x="847" y="394"/>
                  </a:lnTo>
                  <a:lnTo>
                    <a:pt x="852" y="383"/>
                  </a:lnTo>
                  <a:lnTo>
                    <a:pt x="852" y="380"/>
                  </a:lnTo>
                  <a:lnTo>
                    <a:pt x="868" y="362"/>
                  </a:lnTo>
                  <a:lnTo>
                    <a:pt x="868" y="359"/>
                  </a:lnTo>
                  <a:lnTo>
                    <a:pt x="866" y="352"/>
                  </a:lnTo>
                  <a:lnTo>
                    <a:pt x="868" y="348"/>
                  </a:lnTo>
                  <a:lnTo>
                    <a:pt x="878" y="341"/>
                  </a:lnTo>
                  <a:lnTo>
                    <a:pt x="885" y="331"/>
                  </a:lnTo>
                  <a:lnTo>
                    <a:pt x="898" y="326"/>
                  </a:lnTo>
                  <a:lnTo>
                    <a:pt x="911" y="323"/>
                  </a:lnTo>
                  <a:lnTo>
                    <a:pt x="921" y="317"/>
                  </a:lnTo>
                  <a:lnTo>
                    <a:pt x="921" y="305"/>
                  </a:lnTo>
                  <a:lnTo>
                    <a:pt x="919" y="305"/>
                  </a:lnTo>
                  <a:lnTo>
                    <a:pt x="916" y="301"/>
                  </a:lnTo>
                  <a:lnTo>
                    <a:pt x="909" y="294"/>
                  </a:lnTo>
                  <a:lnTo>
                    <a:pt x="896" y="283"/>
                  </a:lnTo>
                  <a:lnTo>
                    <a:pt x="885" y="278"/>
                  </a:lnTo>
                  <a:lnTo>
                    <a:pt x="868" y="276"/>
                  </a:lnTo>
                  <a:lnTo>
                    <a:pt x="860" y="268"/>
                  </a:lnTo>
                  <a:lnTo>
                    <a:pt x="858" y="257"/>
                  </a:lnTo>
                  <a:lnTo>
                    <a:pt x="858" y="246"/>
                  </a:lnTo>
                  <a:lnTo>
                    <a:pt x="858" y="241"/>
                  </a:lnTo>
                  <a:lnTo>
                    <a:pt x="853" y="223"/>
                  </a:lnTo>
                  <a:lnTo>
                    <a:pt x="848" y="204"/>
                  </a:lnTo>
                  <a:lnTo>
                    <a:pt x="852" y="186"/>
                  </a:lnTo>
                  <a:lnTo>
                    <a:pt x="850" y="168"/>
                  </a:lnTo>
                  <a:lnTo>
                    <a:pt x="843" y="155"/>
                  </a:lnTo>
                  <a:lnTo>
                    <a:pt x="842" y="142"/>
                  </a:lnTo>
                  <a:lnTo>
                    <a:pt x="832" y="126"/>
                  </a:lnTo>
                  <a:lnTo>
                    <a:pt x="833" y="111"/>
                  </a:lnTo>
                  <a:lnTo>
                    <a:pt x="837" y="98"/>
                  </a:lnTo>
                  <a:lnTo>
                    <a:pt x="828" y="89"/>
                  </a:lnTo>
                  <a:lnTo>
                    <a:pt x="823" y="89"/>
                  </a:lnTo>
                  <a:lnTo>
                    <a:pt x="822" y="85"/>
                  </a:lnTo>
                  <a:lnTo>
                    <a:pt x="820" y="82"/>
                  </a:lnTo>
                  <a:lnTo>
                    <a:pt x="819" y="76"/>
                  </a:lnTo>
                  <a:lnTo>
                    <a:pt x="822" y="68"/>
                  </a:lnTo>
                  <a:lnTo>
                    <a:pt x="827" y="68"/>
                  </a:lnTo>
                  <a:lnTo>
                    <a:pt x="833" y="69"/>
                  </a:lnTo>
                  <a:lnTo>
                    <a:pt x="838" y="59"/>
                  </a:lnTo>
                  <a:lnTo>
                    <a:pt x="842" y="56"/>
                  </a:lnTo>
                  <a:lnTo>
                    <a:pt x="852" y="58"/>
                  </a:lnTo>
                  <a:lnTo>
                    <a:pt x="860" y="61"/>
                  </a:lnTo>
                  <a:lnTo>
                    <a:pt x="875" y="72"/>
                  </a:lnTo>
                  <a:lnTo>
                    <a:pt x="888" y="87"/>
                  </a:lnTo>
                  <a:lnTo>
                    <a:pt x="893" y="82"/>
                  </a:lnTo>
                  <a:lnTo>
                    <a:pt x="896" y="76"/>
                  </a:lnTo>
                  <a:lnTo>
                    <a:pt x="903" y="72"/>
                  </a:lnTo>
                  <a:lnTo>
                    <a:pt x="911" y="74"/>
                  </a:lnTo>
                  <a:lnTo>
                    <a:pt x="918" y="84"/>
                  </a:lnTo>
                  <a:lnTo>
                    <a:pt x="923" y="79"/>
                  </a:lnTo>
                  <a:lnTo>
                    <a:pt x="931" y="79"/>
                  </a:lnTo>
                  <a:lnTo>
                    <a:pt x="936" y="87"/>
                  </a:lnTo>
                  <a:lnTo>
                    <a:pt x="946" y="97"/>
                  </a:lnTo>
                  <a:lnTo>
                    <a:pt x="956" y="105"/>
                  </a:lnTo>
                  <a:lnTo>
                    <a:pt x="964" y="119"/>
                  </a:lnTo>
                  <a:lnTo>
                    <a:pt x="966" y="134"/>
                  </a:lnTo>
                  <a:lnTo>
                    <a:pt x="972" y="148"/>
                  </a:lnTo>
                  <a:lnTo>
                    <a:pt x="984" y="144"/>
                  </a:lnTo>
                  <a:lnTo>
                    <a:pt x="999" y="137"/>
                  </a:lnTo>
                  <a:lnTo>
                    <a:pt x="1005" y="126"/>
                  </a:lnTo>
                  <a:lnTo>
                    <a:pt x="1022" y="121"/>
                  </a:lnTo>
                  <a:lnTo>
                    <a:pt x="1034" y="110"/>
                  </a:lnTo>
                  <a:lnTo>
                    <a:pt x="1045" y="110"/>
                  </a:lnTo>
                  <a:lnTo>
                    <a:pt x="1045" y="116"/>
                  </a:lnTo>
                  <a:lnTo>
                    <a:pt x="1048" y="121"/>
                  </a:lnTo>
                  <a:lnTo>
                    <a:pt x="1048" y="127"/>
                  </a:lnTo>
                  <a:lnTo>
                    <a:pt x="1047" y="132"/>
                  </a:lnTo>
                  <a:lnTo>
                    <a:pt x="1045" y="136"/>
                  </a:lnTo>
                  <a:lnTo>
                    <a:pt x="1053" y="150"/>
                  </a:lnTo>
                  <a:lnTo>
                    <a:pt x="1060" y="152"/>
                  </a:lnTo>
                  <a:lnTo>
                    <a:pt x="1063" y="155"/>
                  </a:lnTo>
                  <a:lnTo>
                    <a:pt x="1068" y="158"/>
                  </a:lnTo>
                  <a:lnTo>
                    <a:pt x="1070" y="163"/>
                  </a:lnTo>
                  <a:lnTo>
                    <a:pt x="1072" y="168"/>
                  </a:lnTo>
                  <a:lnTo>
                    <a:pt x="1078" y="174"/>
                  </a:lnTo>
                  <a:lnTo>
                    <a:pt x="1085" y="179"/>
                  </a:lnTo>
                  <a:lnTo>
                    <a:pt x="1088" y="181"/>
                  </a:lnTo>
                  <a:lnTo>
                    <a:pt x="1093" y="186"/>
                  </a:lnTo>
                  <a:lnTo>
                    <a:pt x="1095" y="191"/>
                  </a:lnTo>
                  <a:lnTo>
                    <a:pt x="1095" y="195"/>
                  </a:lnTo>
                  <a:lnTo>
                    <a:pt x="1091" y="202"/>
                  </a:lnTo>
                  <a:lnTo>
                    <a:pt x="1086" y="207"/>
                  </a:lnTo>
                  <a:lnTo>
                    <a:pt x="1080" y="208"/>
                  </a:lnTo>
                  <a:lnTo>
                    <a:pt x="1073" y="210"/>
                  </a:lnTo>
                  <a:lnTo>
                    <a:pt x="1068" y="215"/>
                  </a:lnTo>
                  <a:lnTo>
                    <a:pt x="1065" y="216"/>
                  </a:lnTo>
                  <a:lnTo>
                    <a:pt x="1062" y="218"/>
                  </a:lnTo>
                  <a:lnTo>
                    <a:pt x="1055" y="220"/>
                  </a:lnTo>
                  <a:lnTo>
                    <a:pt x="1050" y="221"/>
                  </a:lnTo>
                  <a:lnTo>
                    <a:pt x="1037" y="223"/>
                  </a:lnTo>
                  <a:lnTo>
                    <a:pt x="1030" y="226"/>
                  </a:lnTo>
                  <a:lnTo>
                    <a:pt x="1030" y="231"/>
                  </a:lnTo>
                  <a:lnTo>
                    <a:pt x="1030" y="239"/>
                  </a:lnTo>
                  <a:lnTo>
                    <a:pt x="1027" y="246"/>
                  </a:lnTo>
                  <a:lnTo>
                    <a:pt x="1030" y="255"/>
                  </a:lnTo>
                  <a:lnTo>
                    <a:pt x="1032" y="262"/>
                  </a:lnTo>
                  <a:lnTo>
                    <a:pt x="1034" y="267"/>
                  </a:lnTo>
                  <a:lnTo>
                    <a:pt x="1034" y="270"/>
                  </a:lnTo>
                  <a:lnTo>
                    <a:pt x="1032" y="278"/>
                  </a:lnTo>
                  <a:lnTo>
                    <a:pt x="1027" y="291"/>
                  </a:lnTo>
                  <a:lnTo>
                    <a:pt x="1024" y="299"/>
                  </a:lnTo>
                  <a:lnTo>
                    <a:pt x="1025" y="304"/>
                  </a:lnTo>
                  <a:lnTo>
                    <a:pt x="1032" y="309"/>
                  </a:lnTo>
                  <a:lnTo>
                    <a:pt x="1035" y="312"/>
                  </a:lnTo>
                  <a:lnTo>
                    <a:pt x="1038" y="320"/>
                  </a:lnTo>
                  <a:lnTo>
                    <a:pt x="1040" y="331"/>
                  </a:lnTo>
                  <a:lnTo>
                    <a:pt x="1043" y="339"/>
                  </a:lnTo>
                  <a:lnTo>
                    <a:pt x="1045" y="346"/>
                  </a:lnTo>
                  <a:lnTo>
                    <a:pt x="1047" y="354"/>
                  </a:lnTo>
                  <a:lnTo>
                    <a:pt x="1047" y="360"/>
                  </a:lnTo>
                  <a:lnTo>
                    <a:pt x="1045" y="369"/>
                  </a:lnTo>
                  <a:lnTo>
                    <a:pt x="1045" y="373"/>
                  </a:lnTo>
                  <a:lnTo>
                    <a:pt x="1045" y="380"/>
                  </a:lnTo>
                  <a:lnTo>
                    <a:pt x="1042" y="386"/>
                  </a:lnTo>
                  <a:lnTo>
                    <a:pt x="1040" y="391"/>
                  </a:lnTo>
                  <a:lnTo>
                    <a:pt x="1042" y="396"/>
                  </a:lnTo>
                  <a:lnTo>
                    <a:pt x="1048" y="404"/>
                  </a:lnTo>
                  <a:lnTo>
                    <a:pt x="1048" y="415"/>
                  </a:lnTo>
                  <a:lnTo>
                    <a:pt x="1050" y="422"/>
                  </a:lnTo>
                  <a:lnTo>
                    <a:pt x="1047" y="425"/>
                  </a:lnTo>
                  <a:lnTo>
                    <a:pt x="1043" y="428"/>
                  </a:lnTo>
                  <a:lnTo>
                    <a:pt x="1038" y="430"/>
                  </a:lnTo>
                  <a:lnTo>
                    <a:pt x="1034" y="432"/>
                  </a:lnTo>
                  <a:lnTo>
                    <a:pt x="1032" y="435"/>
                  </a:lnTo>
                  <a:lnTo>
                    <a:pt x="1027" y="445"/>
                  </a:lnTo>
                  <a:lnTo>
                    <a:pt x="1025" y="453"/>
                  </a:lnTo>
                  <a:lnTo>
                    <a:pt x="1024" y="461"/>
                  </a:lnTo>
                  <a:lnTo>
                    <a:pt x="1024" y="467"/>
                  </a:lnTo>
                  <a:lnTo>
                    <a:pt x="1027" y="469"/>
                  </a:lnTo>
                  <a:lnTo>
                    <a:pt x="1030" y="472"/>
                  </a:lnTo>
                  <a:lnTo>
                    <a:pt x="1034" y="477"/>
                  </a:lnTo>
                  <a:lnTo>
                    <a:pt x="1034" y="480"/>
                  </a:lnTo>
                  <a:lnTo>
                    <a:pt x="1034" y="483"/>
                  </a:lnTo>
                  <a:lnTo>
                    <a:pt x="1042" y="479"/>
                  </a:lnTo>
                  <a:lnTo>
                    <a:pt x="1045" y="474"/>
                  </a:lnTo>
                  <a:lnTo>
                    <a:pt x="1047" y="467"/>
                  </a:lnTo>
                  <a:lnTo>
                    <a:pt x="1048" y="464"/>
                  </a:lnTo>
                  <a:lnTo>
                    <a:pt x="1052" y="462"/>
                  </a:lnTo>
                  <a:lnTo>
                    <a:pt x="1055" y="461"/>
                  </a:lnTo>
                  <a:lnTo>
                    <a:pt x="1060" y="459"/>
                  </a:lnTo>
                  <a:lnTo>
                    <a:pt x="1065" y="456"/>
                  </a:lnTo>
                  <a:lnTo>
                    <a:pt x="1070" y="453"/>
                  </a:lnTo>
                  <a:lnTo>
                    <a:pt x="1072" y="449"/>
                  </a:lnTo>
                  <a:lnTo>
                    <a:pt x="1077" y="445"/>
                  </a:lnTo>
                  <a:lnTo>
                    <a:pt x="1083" y="445"/>
                  </a:lnTo>
                  <a:lnTo>
                    <a:pt x="1088" y="445"/>
                  </a:lnTo>
                  <a:lnTo>
                    <a:pt x="1090" y="443"/>
                  </a:lnTo>
                  <a:lnTo>
                    <a:pt x="1093" y="440"/>
                  </a:lnTo>
                  <a:lnTo>
                    <a:pt x="1098" y="437"/>
                  </a:lnTo>
                  <a:lnTo>
                    <a:pt x="1105" y="430"/>
                  </a:lnTo>
                  <a:lnTo>
                    <a:pt x="1113" y="422"/>
                  </a:lnTo>
                  <a:lnTo>
                    <a:pt x="1123" y="419"/>
                  </a:lnTo>
                  <a:lnTo>
                    <a:pt x="1133" y="414"/>
                  </a:lnTo>
                  <a:lnTo>
                    <a:pt x="1143" y="411"/>
                  </a:lnTo>
                  <a:lnTo>
                    <a:pt x="1153" y="406"/>
                  </a:lnTo>
                  <a:lnTo>
                    <a:pt x="1161" y="406"/>
                  </a:lnTo>
                  <a:lnTo>
                    <a:pt x="1164" y="404"/>
                  </a:lnTo>
                  <a:lnTo>
                    <a:pt x="1171" y="399"/>
                  </a:lnTo>
                  <a:lnTo>
                    <a:pt x="1176" y="394"/>
                  </a:lnTo>
                  <a:lnTo>
                    <a:pt x="1189" y="391"/>
                  </a:lnTo>
                  <a:lnTo>
                    <a:pt x="1199" y="391"/>
                  </a:lnTo>
                  <a:lnTo>
                    <a:pt x="1209" y="393"/>
                  </a:lnTo>
                  <a:lnTo>
                    <a:pt x="1219" y="398"/>
                  </a:lnTo>
                  <a:lnTo>
                    <a:pt x="1225" y="404"/>
                  </a:lnTo>
                  <a:lnTo>
                    <a:pt x="1230" y="411"/>
                  </a:lnTo>
                  <a:lnTo>
                    <a:pt x="1235" y="412"/>
                  </a:lnTo>
                  <a:lnTo>
                    <a:pt x="1240" y="409"/>
                  </a:lnTo>
                  <a:lnTo>
                    <a:pt x="1242" y="404"/>
                  </a:lnTo>
                  <a:lnTo>
                    <a:pt x="1244" y="398"/>
                  </a:lnTo>
                  <a:lnTo>
                    <a:pt x="1247" y="394"/>
                  </a:lnTo>
                  <a:lnTo>
                    <a:pt x="1252" y="391"/>
                  </a:lnTo>
                  <a:lnTo>
                    <a:pt x="1255" y="386"/>
                  </a:lnTo>
                  <a:lnTo>
                    <a:pt x="1258" y="380"/>
                  </a:lnTo>
                  <a:lnTo>
                    <a:pt x="1258" y="373"/>
                  </a:lnTo>
                  <a:lnTo>
                    <a:pt x="1267" y="370"/>
                  </a:lnTo>
                  <a:lnTo>
                    <a:pt x="1275" y="370"/>
                  </a:lnTo>
                  <a:lnTo>
                    <a:pt x="1278" y="372"/>
                  </a:lnTo>
                  <a:lnTo>
                    <a:pt x="1282" y="373"/>
                  </a:lnTo>
                  <a:lnTo>
                    <a:pt x="1288" y="377"/>
                  </a:lnTo>
                  <a:lnTo>
                    <a:pt x="1293" y="382"/>
                  </a:lnTo>
                  <a:lnTo>
                    <a:pt x="1288" y="393"/>
                  </a:lnTo>
                  <a:lnTo>
                    <a:pt x="1295" y="403"/>
                  </a:lnTo>
                  <a:lnTo>
                    <a:pt x="1293" y="407"/>
                  </a:lnTo>
                  <a:lnTo>
                    <a:pt x="1293" y="411"/>
                  </a:lnTo>
                  <a:lnTo>
                    <a:pt x="1295" y="415"/>
                  </a:lnTo>
                  <a:lnTo>
                    <a:pt x="1293" y="419"/>
                  </a:lnTo>
                  <a:lnTo>
                    <a:pt x="1295" y="424"/>
                  </a:lnTo>
                  <a:lnTo>
                    <a:pt x="1296" y="432"/>
                  </a:lnTo>
                  <a:lnTo>
                    <a:pt x="1298" y="435"/>
                  </a:lnTo>
                  <a:lnTo>
                    <a:pt x="1303" y="440"/>
                  </a:lnTo>
                  <a:lnTo>
                    <a:pt x="1306" y="443"/>
                  </a:lnTo>
                  <a:lnTo>
                    <a:pt x="1315" y="441"/>
                  </a:lnTo>
                  <a:lnTo>
                    <a:pt x="1321" y="438"/>
                  </a:lnTo>
                  <a:lnTo>
                    <a:pt x="1326" y="440"/>
                  </a:lnTo>
                  <a:lnTo>
                    <a:pt x="1333" y="445"/>
                  </a:lnTo>
                  <a:lnTo>
                    <a:pt x="1343" y="448"/>
                  </a:lnTo>
                  <a:lnTo>
                    <a:pt x="1351" y="448"/>
                  </a:lnTo>
                  <a:lnTo>
                    <a:pt x="1356" y="458"/>
                  </a:lnTo>
                  <a:lnTo>
                    <a:pt x="1361" y="464"/>
                  </a:lnTo>
                  <a:lnTo>
                    <a:pt x="1366" y="469"/>
                  </a:lnTo>
                  <a:lnTo>
                    <a:pt x="1374" y="472"/>
                  </a:lnTo>
                  <a:lnTo>
                    <a:pt x="1381" y="479"/>
                  </a:lnTo>
                  <a:lnTo>
                    <a:pt x="1381" y="482"/>
                  </a:lnTo>
                  <a:lnTo>
                    <a:pt x="1381" y="487"/>
                  </a:lnTo>
                  <a:lnTo>
                    <a:pt x="1384" y="490"/>
                  </a:lnTo>
                  <a:lnTo>
                    <a:pt x="1386" y="495"/>
                  </a:lnTo>
                  <a:lnTo>
                    <a:pt x="1386" y="501"/>
                  </a:lnTo>
                  <a:lnTo>
                    <a:pt x="1391" y="503"/>
                  </a:lnTo>
                  <a:lnTo>
                    <a:pt x="1397" y="508"/>
                  </a:lnTo>
                  <a:lnTo>
                    <a:pt x="1406" y="506"/>
                  </a:lnTo>
                  <a:lnTo>
                    <a:pt x="1409" y="509"/>
                  </a:lnTo>
                  <a:lnTo>
                    <a:pt x="1412" y="516"/>
                  </a:lnTo>
                  <a:lnTo>
                    <a:pt x="1416" y="519"/>
                  </a:lnTo>
                  <a:lnTo>
                    <a:pt x="1419" y="522"/>
                  </a:lnTo>
                  <a:lnTo>
                    <a:pt x="1421" y="526"/>
                  </a:lnTo>
                  <a:lnTo>
                    <a:pt x="1424" y="532"/>
                  </a:lnTo>
                  <a:lnTo>
                    <a:pt x="1434" y="532"/>
                  </a:lnTo>
                  <a:lnTo>
                    <a:pt x="1442" y="537"/>
                  </a:lnTo>
                  <a:lnTo>
                    <a:pt x="1445" y="542"/>
                  </a:lnTo>
                  <a:lnTo>
                    <a:pt x="1452" y="543"/>
                  </a:lnTo>
                  <a:lnTo>
                    <a:pt x="1457" y="548"/>
                  </a:lnTo>
                  <a:lnTo>
                    <a:pt x="1465" y="543"/>
                  </a:lnTo>
                  <a:lnTo>
                    <a:pt x="1478" y="550"/>
                  </a:lnTo>
                  <a:lnTo>
                    <a:pt x="1487" y="560"/>
                  </a:lnTo>
                  <a:lnTo>
                    <a:pt x="1492" y="561"/>
                  </a:lnTo>
                  <a:lnTo>
                    <a:pt x="1493" y="558"/>
                  </a:lnTo>
                  <a:lnTo>
                    <a:pt x="1495" y="548"/>
                  </a:lnTo>
                  <a:lnTo>
                    <a:pt x="1500" y="548"/>
                  </a:lnTo>
                  <a:lnTo>
                    <a:pt x="1502" y="555"/>
                  </a:lnTo>
                  <a:lnTo>
                    <a:pt x="1507" y="556"/>
                  </a:lnTo>
                  <a:lnTo>
                    <a:pt x="1510" y="558"/>
                  </a:lnTo>
                  <a:lnTo>
                    <a:pt x="1516" y="558"/>
                  </a:lnTo>
                  <a:lnTo>
                    <a:pt x="1521" y="560"/>
                  </a:lnTo>
                  <a:lnTo>
                    <a:pt x="1526" y="563"/>
                  </a:lnTo>
                  <a:lnTo>
                    <a:pt x="1530" y="566"/>
                  </a:lnTo>
                  <a:lnTo>
                    <a:pt x="1535" y="572"/>
                  </a:lnTo>
                  <a:lnTo>
                    <a:pt x="1536" y="576"/>
                  </a:lnTo>
                  <a:lnTo>
                    <a:pt x="1545" y="577"/>
                  </a:lnTo>
                  <a:lnTo>
                    <a:pt x="1548" y="581"/>
                  </a:lnTo>
                  <a:lnTo>
                    <a:pt x="1555" y="587"/>
                  </a:lnTo>
                  <a:lnTo>
                    <a:pt x="1561" y="585"/>
                  </a:lnTo>
                  <a:lnTo>
                    <a:pt x="1564" y="584"/>
                  </a:lnTo>
                  <a:lnTo>
                    <a:pt x="1564" y="579"/>
                  </a:lnTo>
                  <a:lnTo>
                    <a:pt x="1566" y="572"/>
                  </a:lnTo>
                  <a:lnTo>
                    <a:pt x="1574" y="572"/>
                  </a:lnTo>
                  <a:lnTo>
                    <a:pt x="1579" y="569"/>
                  </a:lnTo>
                  <a:lnTo>
                    <a:pt x="1583" y="566"/>
                  </a:lnTo>
                  <a:lnTo>
                    <a:pt x="1588" y="560"/>
                  </a:lnTo>
                  <a:lnTo>
                    <a:pt x="1593" y="553"/>
                  </a:lnTo>
                  <a:lnTo>
                    <a:pt x="1598" y="551"/>
                  </a:lnTo>
                  <a:lnTo>
                    <a:pt x="1601" y="547"/>
                  </a:lnTo>
                  <a:lnTo>
                    <a:pt x="1599" y="538"/>
                  </a:lnTo>
                  <a:lnTo>
                    <a:pt x="1601" y="535"/>
                  </a:lnTo>
                  <a:lnTo>
                    <a:pt x="1601" y="532"/>
                  </a:lnTo>
                  <a:lnTo>
                    <a:pt x="1604" y="527"/>
                  </a:lnTo>
                  <a:lnTo>
                    <a:pt x="1612" y="513"/>
                  </a:lnTo>
                  <a:lnTo>
                    <a:pt x="1619" y="511"/>
                  </a:lnTo>
                  <a:lnTo>
                    <a:pt x="1627" y="513"/>
                  </a:lnTo>
                  <a:lnTo>
                    <a:pt x="1636" y="513"/>
                  </a:lnTo>
                  <a:lnTo>
                    <a:pt x="1644" y="511"/>
                  </a:lnTo>
                  <a:lnTo>
                    <a:pt x="1657" y="511"/>
                  </a:lnTo>
                  <a:lnTo>
                    <a:pt x="1665" y="516"/>
                  </a:lnTo>
                  <a:lnTo>
                    <a:pt x="1667" y="517"/>
                  </a:lnTo>
                  <a:lnTo>
                    <a:pt x="1669" y="524"/>
                  </a:lnTo>
                  <a:lnTo>
                    <a:pt x="1670" y="532"/>
                  </a:lnTo>
                  <a:lnTo>
                    <a:pt x="1670" y="535"/>
                  </a:lnTo>
                  <a:lnTo>
                    <a:pt x="1670" y="542"/>
                  </a:lnTo>
                  <a:lnTo>
                    <a:pt x="1669" y="550"/>
                  </a:lnTo>
                  <a:lnTo>
                    <a:pt x="1667" y="563"/>
                  </a:lnTo>
                  <a:lnTo>
                    <a:pt x="1669" y="572"/>
                  </a:lnTo>
                  <a:lnTo>
                    <a:pt x="1670" y="576"/>
                  </a:lnTo>
                  <a:lnTo>
                    <a:pt x="1674" y="576"/>
                  </a:lnTo>
                  <a:lnTo>
                    <a:pt x="1675" y="582"/>
                  </a:lnTo>
                  <a:lnTo>
                    <a:pt x="1674" y="592"/>
                  </a:lnTo>
                  <a:lnTo>
                    <a:pt x="1674" y="597"/>
                  </a:lnTo>
                  <a:lnTo>
                    <a:pt x="1679" y="602"/>
                  </a:lnTo>
                  <a:lnTo>
                    <a:pt x="1680" y="605"/>
                  </a:lnTo>
                  <a:lnTo>
                    <a:pt x="1684" y="610"/>
                  </a:lnTo>
                  <a:lnTo>
                    <a:pt x="1685" y="615"/>
                  </a:lnTo>
                  <a:lnTo>
                    <a:pt x="1690" y="618"/>
                  </a:lnTo>
                  <a:lnTo>
                    <a:pt x="1693" y="623"/>
                  </a:lnTo>
                  <a:lnTo>
                    <a:pt x="1697" y="629"/>
                  </a:lnTo>
                  <a:lnTo>
                    <a:pt x="1697" y="634"/>
                  </a:lnTo>
                  <a:lnTo>
                    <a:pt x="1695" y="637"/>
                  </a:lnTo>
                  <a:lnTo>
                    <a:pt x="1698" y="644"/>
                  </a:lnTo>
                  <a:lnTo>
                    <a:pt x="1702" y="650"/>
                  </a:lnTo>
                  <a:lnTo>
                    <a:pt x="1703" y="657"/>
                  </a:lnTo>
                  <a:lnTo>
                    <a:pt x="1710" y="658"/>
                  </a:lnTo>
                  <a:lnTo>
                    <a:pt x="1715" y="658"/>
                  </a:lnTo>
                  <a:lnTo>
                    <a:pt x="1718" y="665"/>
                  </a:lnTo>
                  <a:lnTo>
                    <a:pt x="1720" y="671"/>
                  </a:lnTo>
                  <a:lnTo>
                    <a:pt x="1720" y="679"/>
                  </a:lnTo>
                  <a:lnTo>
                    <a:pt x="1722" y="684"/>
                  </a:lnTo>
                  <a:lnTo>
                    <a:pt x="1720" y="691"/>
                  </a:lnTo>
                  <a:lnTo>
                    <a:pt x="1720" y="697"/>
                  </a:lnTo>
                  <a:lnTo>
                    <a:pt x="1720" y="704"/>
                  </a:lnTo>
                  <a:lnTo>
                    <a:pt x="1718" y="710"/>
                  </a:lnTo>
                  <a:lnTo>
                    <a:pt x="1715" y="716"/>
                  </a:lnTo>
                  <a:lnTo>
                    <a:pt x="1720" y="721"/>
                  </a:lnTo>
                  <a:lnTo>
                    <a:pt x="1717" y="728"/>
                  </a:lnTo>
                  <a:lnTo>
                    <a:pt x="1715" y="736"/>
                  </a:lnTo>
                  <a:lnTo>
                    <a:pt x="1715" y="739"/>
                  </a:lnTo>
                  <a:lnTo>
                    <a:pt x="1715" y="742"/>
                  </a:lnTo>
                  <a:lnTo>
                    <a:pt x="1712" y="744"/>
                  </a:lnTo>
                  <a:lnTo>
                    <a:pt x="1710" y="749"/>
                  </a:lnTo>
                  <a:lnTo>
                    <a:pt x="1713" y="754"/>
                  </a:lnTo>
                  <a:lnTo>
                    <a:pt x="1713" y="759"/>
                  </a:lnTo>
                  <a:lnTo>
                    <a:pt x="1715" y="763"/>
                  </a:lnTo>
                  <a:lnTo>
                    <a:pt x="1718" y="768"/>
                  </a:lnTo>
                  <a:lnTo>
                    <a:pt x="1718" y="778"/>
                  </a:lnTo>
                  <a:lnTo>
                    <a:pt x="1720" y="784"/>
                  </a:lnTo>
                  <a:lnTo>
                    <a:pt x="1718" y="789"/>
                  </a:lnTo>
                  <a:lnTo>
                    <a:pt x="1715" y="796"/>
                  </a:lnTo>
                  <a:lnTo>
                    <a:pt x="1727" y="799"/>
                  </a:lnTo>
                  <a:lnTo>
                    <a:pt x="1728" y="802"/>
                  </a:lnTo>
                  <a:lnTo>
                    <a:pt x="1728" y="805"/>
                  </a:lnTo>
                  <a:lnTo>
                    <a:pt x="1727" y="809"/>
                  </a:lnTo>
                  <a:lnTo>
                    <a:pt x="1723" y="814"/>
                  </a:lnTo>
                  <a:lnTo>
                    <a:pt x="1722" y="820"/>
                  </a:lnTo>
                  <a:lnTo>
                    <a:pt x="1722" y="828"/>
                  </a:lnTo>
                  <a:lnTo>
                    <a:pt x="1722" y="833"/>
                  </a:lnTo>
                  <a:lnTo>
                    <a:pt x="1720" y="835"/>
                  </a:lnTo>
                  <a:lnTo>
                    <a:pt x="1730" y="839"/>
                  </a:lnTo>
                  <a:lnTo>
                    <a:pt x="1730" y="844"/>
                  </a:lnTo>
                  <a:lnTo>
                    <a:pt x="1738" y="851"/>
                  </a:lnTo>
                  <a:lnTo>
                    <a:pt x="1750" y="852"/>
                  </a:lnTo>
                  <a:lnTo>
                    <a:pt x="1753" y="854"/>
                  </a:lnTo>
                  <a:lnTo>
                    <a:pt x="1760" y="852"/>
                  </a:lnTo>
                  <a:lnTo>
                    <a:pt x="1763" y="852"/>
                  </a:lnTo>
                  <a:lnTo>
                    <a:pt x="1771" y="852"/>
                  </a:lnTo>
                  <a:lnTo>
                    <a:pt x="1778" y="852"/>
                  </a:lnTo>
                  <a:lnTo>
                    <a:pt x="1784" y="860"/>
                  </a:lnTo>
                  <a:lnTo>
                    <a:pt x="1794" y="867"/>
                  </a:lnTo>
                  <a:lnTo>
                    <a:pt x="1794" y="870"/>
                  </a:lnTo>
                  <a:lnTo>
                    <a:pt x="1794" y="878"/>
                  </a:lnTo>
                  <a:lnTo>
                    <a:pt x="1793" y="886"/>
                  </a:lnTo>
                  <a:lnTo>
                    <a:pt x="1794" y="899"/>
                  </a:lnTo>
                  <a:lnTo>
                    <a:pt x="1796" y="903"/>
                  </a:lnTo>
                  <a:lnTo>
                    <a:pt x="1798" y="904"/>
                  </a:lnTo>
                  <a:lnTo>
                    <a:pt x="1798" y="909"/>
                  </a:lnTo>
                  <a:lnTo>
                    <a:pt x="1798" y="917"/>
                  </a:lnTo>
                  <a:lnTo>
                    <a:pt x="1798" y="925"/>
                  </a:lnTo>
                  <a:lnTo>
                    <a:pt x="1801" y="930"/>
                  </a:lnTo>
                  <a:lnTo>
                    <a:pt x="1806" y="933"/>
                  </a:lnTo>
                  <a:lnTo>
                    <a:pt x="1814" y="935"/>
                  </a:lnTo>
                  <a:lnTo>
                    <a:pt x="1821" y="935"/>
                  </a:lnTo>
                  <a:lnTo>
                    <a:pt x="1826" y="938"/>
                  </a:lnTo>
                  <a:lnTo>
                    <a:pt x="1832" y="941"/>
                  </a:lnTo>
                  <a:lnTo>
                    <a:pt x="1842" y="945"/>
                  </a:lnTo>
                  <a:lnTo>
                    <a:pt x="1839" y="949"/>
                  </a:lnTo>
                  <a:lnTo>
                    <a:pt x="1834" y="951"/>
                  </a:lnTo>
                  <a:lnTo>
                    <a:pt x="1827" y="951"/>
                  </a:lnTo>
                  <a:lnTo>
                    <a:pt x="1824" y="954"/>
                  </a:lnTo>
                  <a:lnTo>
                    <a:pt x="1821" y="958"/>
                  </a:lnTo>
                  <a:lnTo>
                    <a:pt x="1809" y="959"/>
                  </a:lnTo>
                  <a:lnTo>
                    <a:pt x="1809" y="964"/>
                  </a:lnTo>
                  <a:lnTo>
                    <a:pt x="1814" y="967"/>
                  </a:lnTo>
                  <a:lnTo>
                    <a:pt x="1826" y="969"/>
                  </a:lnTo>
                  <a:lnTo>
                    <a:pt x="1832" y="972"/>
                  </a:lnTo>
                  <a:lnTo>
                    <a:pt x="1841" y="977"/>
                  </a:lnTo>
                  <a:lnTo>
                    <a:pt x="1844" y="977"/>
                  </a:lnTo>
                  <a:lnTo>
                    <a:pt x="1852" y="979"/>
                  </a:lnTo>
                  <a:lnTo>
                    <a:pt x="1862" y="977"/>
                  </a:lnTo>
                  <a:lnTo>
                    <a:pt x="1875" y="977"/>
                  </a:lnTo>
                  <a:lnTo>
                    <a:pt x="1882" y="992"/>
                  </a:lnTo>
                  <a:lnTo>
                    <a:pt x="1882" y="1011"/>
                  </a:lnTo>
                  <a:lnTo>
                    <a:pt x="1882" y="1022"/>
                  </a:lnTo>
                  <a:lnTo>
                    <a:pt x="1887" y="1034"/>
                  </a:lnTo>
                  <a:lnTo>
                    <a:pt x="1894" y="1038"/>
                  </a:lnTo>
                  <a:lnTo>
                    <a:pt x="1900" y="1038"/>
                  </a:lnTo>
                  <a:lnTo>
                    <a:pt x="1903" y="1045"/>
                  </a:lnTo>
                  <a:lnTo>
                    <a:pt x="1902" y="1050"/>
                  </a:lnTo>
                  <a:lnTo>
                    <a:pt x="1903" y="1051"/>
                  </a:lnTo>
                  <a:lnTo>
                    <a:pt x="1899" y="1055"/>
                  </a:lnTo>
                  <a:lnTo>
                    <a:pt x="1892" y="1056"/>
                  </a:lnTo>
                  <a:lnTo>
                    <a:pt x="1889" y="1060"/>
                  </a:lnTo>
                  <a:lnTo>
                    <a:pt x="1885" y="1061"/>
                  </a:lnTo>
                  <a:lnTo>
                    <a:pt x="1884" y="1063"/>
                  </a:lnTo>
                  <a:lnTo>
                    <a:pt x="1880" y="1066"/>
                  </a:lnTo>
                  <a:lnTo>
                    <a:pt x="1877" y="1077"/>
                  </a:lnTo>
                  <a:lnTo>
                    <a:pt x="1872" y="1081"/>
                  </a:lnTo>
                  <a:lnTo>
                    <a:pt x="1869" y="1082"/>
                  </a:lnTo>
                  <a:lnTo>
                    <a:pt x="1862" y="1082"/>
                  </a:lnTo>
                  <a:lnTo>
                    <a:pt x="1856" y="1079"/>
                  </a:lnTo>
                  <a:lnTo>
                    <a:pt x="1842" y="1082"/>
                  </a:lnTo>
                  <a:lnTo>
                    <a:pt x="1832" y="1087"/>
                  </a:lnTo>
                  <a:lnTo>
                    <a:pt x="1824" y="1090"/>
                  </a:lnTo>
                  <a:lnTo>
                    <a:pt x="1814" y="1095"/>
                  </a:lnTo>
                  <a:lnTo>
                    <a:pt x="1808" y="1095"/>
                  </a:lnTo>
                  <a:lnTo>
                    <a:pt x="1798" y="1097"/>
                  </a:lnTo>
                  <a:lnTo>
                    <a:pt x="1788" y="1103"/>
                  </a:lnTo>
                  <a:lnTo>
                    <a:pt x="1784" y="1115"/>
                  </a:lnTo>
                  <a:lnTo>
                    <a:pt x="1781" y="1123"/>
                  </a:lnTo>
                  <a:lnTo>
                    <a:pt x="1784" y="1129"/>
                  </a:lnTo>
                  <a:lnTo>
                    <a:pt x="1786" y="1132"/>
                  </a:lnTo>
                  <a:lnTo>
                    <a:pt x="1791" y="1137"/>
                  </a:lnTo>
                  <a:lnTo>
                    <a:pt x="1794" y="1142"/>
                  </a:lnTo>
                  <a:lnTo>
                    <a:pt x="1791" y="1149"/>
                  </a:lnTo>
                  <a:lnTo>
                    <a:pt x="1791" y="1153"/>
                  </a:lnTo>
                  <a:lnTo>
                    <a:pt x="1794" y="1158"/>
                  </a:lnTo>
                  <a:lnTo>
                    <a:pt x="1793" y="1163"/>
                  </a:lnTo>
                  <a:lnTo>
                    <a:pt x="1791" y="1165"/>
                  </a:lnTo>
                  <a:lnTo>
                    <a:pt x="1786" y="1166"/>
                  </a:lnTo>
                  <a:lnTo>
                    <a:pt x="1783" y="1168"/>
                  </a:lnTo>
                  <a:lnTo>
                    <a:pt x="1778" y="1170"/>
                  </a:lnTo>
                  <a:lnTo>
                    <a:pt x="1771" y="1170"/>
                  </a:lnTo>
                  <a:lnTo>
                    <a:pt x="1763" y="1170"/>
                  </a:lnTo>
                  <a:lnTo>
                    <a:pt x="1756" y="1165"/>
                  </a:lnTo>
                  <a:lnTo>
                    <a:pt x="1746" y="1161"/>
                  </a:lnTo>
                  <a:lnTo>
                    <a:pt x="1741" y="1158"/>
                  </a:lnTo>
                  <a:lnTo>
                    <a:pt x="1735" y="1157"/>
                  </a:lnTo>
                  <a:lnTo>
                    <a:pt x="1728" y="1157"/>
                  </a:lnTo>
                  <a:lnTo>
                    <a:pt x="1723" y="1161"/>
                  </a:lnTo>
                  <a:lnTo>
                    <a:pt x="1720" y="1170"/>
                  </a:lnTo>
                  <a:lnTo>
                    <a:pt x="1713" y="1178"/>
                  </a:lnTo>
                  <a:lnTo>
                    <a:pt x="1708" y="1179"/>
                  </a:lnTo>
                  <a:lnTo>
                    <a:pt x="1702" y="1179"/>
                  </a:lnTo>
                  <a:lnTo>
                    <a:pt x="1693" y="1186"/>
                  </a:lnTo>
                  <a:lnTo>
                    <a:pt x="1692" y="1194"/>
                  </a:lnTo>
                  <a:lnTo>
                    <a:pt x="1693" y="1200"/>
                  </a:lnTo>
                  <a:lnTo>
                    <a:pt x="1693" y="1208"/>
                  </a:lnTo>
                  <a:lnTo>
                    <a:pt x="1693" y="1216"/>
                  </a:lnTo>
                  <a:lnTo>
                    <a:pt x="1698" y="1220"/>
                  </a:lnTo>
                  <a:lnTo>
                    <a:pt x="1698" y="1225"/>
                  </a:lnTo>
                  <a:lnTo>
                    <a:pt x="1700" y="1231"/>
                  </a:lnTo>
                  <a:lnTo>
                    <a:pt x="1700" y="1238"/>
                  </a:lnTo>
                  <a:lnTo>
                    <a:pt x="1697" y="1244"/>
                  </a:lnTo>
                  <a:lnTo>
                    <a:pt x="1695" y="1249"/>
                  </a:lnTo>
                  <a:lnTo>
                    <a:pt x="1693" y="1255"/>
                  </a:lnTo>
                  <a:lnTo>
                    <a:pt x="1693" y="1259"/>
                  </a:lnTo>
                  <a:lnTo>
                    <a:pt x="1692" y="1262"/>
                  </a:lnTo>
                  <a:lnTo>
                    <a:pt x="1690" y="1263"/>
                  </a:lnTo>
                  <a:lnTo>
                    <a:pt x="1687" y="1265"/>
                  </a:lnTo>
                  <a:lnTo>
                    <a:pt x="1682" y="1270"/>
                  </a:lnTo>
                  <a:lnTo>
                    <a:pt x="1677" y="1280"/>
                  </a:lnTo>
                  <a:lnTo>
                    <a:pt x="1677" y="1284"/>
                  </a:lnTo>
                  <a:lnTo>
                    <a:pt x="1679" y="1291"/>
                  </a:lnTo>
                  <a:lnTo>
                    <a:pt x="1677" y="1294"/>
                  </a:lnTo>
                  <a:lnTo>
                    <a:pt x="1675" y="1297"/>
                  </a:lnTo>
                  <a:lnTo>
                    <a:pt x="1667" y="1301"/>
                  </a:lnTo>
                  <a:lnTo>
                    <a:pt x="1669" y="1304"/>
                  </a:lnTo>
                  <a:lnTo>
                    <a:pt x="1670" y="1307"/>
                  </a:lnTo>
                  <a:lnTo>
                    <a:pt x="1669" y="1312"/>
                  </a:lnTo>
                  <a:lnTo>
                    <a:pt x="1667" y="1315"/>
                  </a:lnTo>
                  <a:lnTo>
                    <a:pt x="1664" y="1315"/>
                  </a:lnTo>
                  <a:lnTo>
                    <a:pt x="1660" y="1315"/>
                  </a:lnTo>
                  <a:lnTo>
                    <a:pt x="1655" y="1320"/>
                  </a:lnTo>
                  <a:lnTo>
                    <a:pt x="1649" y="1320"/>
                  </a:lnTo>
                  <a:lnTo>
                    <a:pt x="1644" y="1322"/>
                  </a:lnTo>
                  <a:lnTo>
                    <a:pt x="1642" y="1327"/>
                  </a:lnTo>
                  <a:lnTo>
                    <a:pt x="1641" y="1333"/>
                  </a:lnTo>
                  <a:lnTo>
                    <a:pt x="1642" y="1336"/>
                  </a:lnTo>
                  <a:lnTo>
                    <a:pt x="1641" y="1343"/>
                  </a:lnTo>
                  <a:lnTo>
                    <a:pt x="1639" y="1348"/>
                  </a:lnTo>
                  <a:lnTo>
                    <a:pt x="1637" y="1354"/>
                  </a:lnTo>
                  <a:lnTo>
                    <a:pt x="1637" y="1362"/>
                  </a:lnTo>
                  <a:lnTo>
                    <a:pt x="1639" y="1369"/>
                  </a:lnTo>
                  <a:lnTo>
                    <a:pt x="1639" y="1372"/>
                  </a:lnTo>
                  <a:lnTo>
                    <a:pt x="1639" y="1378"/>
                  </a:lnTo>
                  <a:lnTo>
                    <a:pt x="1644" y="1382"/>
                  </a:lnTo>
                  <a:lnTo>
                    <a:pt x="1645" y="1386"/>
                  </a:lnTo>
                  <a:lnTo>
                    <a:pt x="1642" y="1388"/>
                  </a:lnTo>
                  <a:lnTo>
                    <a:pt x="1647" y="1391"/>
                  </a:lnTo>
                  <a:lnTo>
                    <a:pt x="1647" y="1394"/>
                  </a:lnTo>
                  <a:lnTo>
                    <a:pt x="1645" y="1399"/>
                  </a:lnTo>
                  <a:lnTo>
                    <a:pt x="1647" y="1403"/>
                  </a:lnTo>
                  <a:lnTo>
                    <a:pt x="1647" y="1411"/>
                  </a:lnTo>
                  <a:lnTo>
                    <a:pt x="1650" y="1412"/>
                  </a:lnTo>
                  <a:lnTo>
                    <a:pt x="1650" y="1416"/>
                  </a:lnTo>
                  <a:lnTo>
                    <a:pt x="1650" y="1420"/>
                  </a:lnTo>
                  <a:lnTo>
                    <a:pt x="1650" y="1428"/>
                  </a:lnTo>
                  <a:lnTo>
                    <a:pt x="1642" y="1438"/>
                  </a:lnTo>
                  <a:lnTo>
                    <a:pt x="1639" y="1445"/>
                  </a:lnTo>
                  <a:lnTo>
                    <a:pt x="1641" y="1448"/>
                  </a:lnTo>
                  <a:lnTo>
                    <a:pt x="1637" y="1449"/>
                  </a:lnTo>
                  <a:lnTo>
                    <a:pt x="1636" y="1456"/>
                  </a:lnTo>
                  <a:lnTo>
                    <a:pt x="1634" y="1458"/>
                  </a:lnTo>
                  <a:lnTo>
                    <a:pt x="1634" y="1461"/>
                  </a:lnTo>
                  <a:lnTo>
                    <a:pt x="1632" y="1464"/>
                  </a:lnTo>
                  <a:lnTo>
                    <a:pt x="1627" y="1464"/>
                  </a:lnTo>
                  <a:lnTo>
                    <a:pt x="1621" y="1462"/>
                  </a:lnTo>
                  <a:lnTo>
                    <a:pt x="1617" y="1466"/>
                  </a:lnTo>
                  <a:lnTo>
                    <a:pt x="1612" y="1467"/>
                  </a:lnTo>
                  <a:lnTo>
                    <a:pt x="1611" y="1469"/>
                  </a:lnTo>
                  <a:lnTo>
                    <a:pt x="1606" y="1469"/>
                  </a:lnTo>
                  <a:lnTo>
                    <a:pt x="1598" y="1466"/>
                  </a:lnTo>
                  <a:lnTo>
                    <a:pt x="1589" y="1466"/>
                  </a:lnTo>
                  <a:lnTo>
                    <a:pt x="1588" y="1461"/>
                  </a:lnTo>
                  <a:lnTo>
                    <a:pt x="1583" y="1458"/>
                  </a:lnTo>
                  <a:lnTo>
                    <a:pt x="1579" y="1459"/>
                  </a:lnTo>
                  <a:lnTo>
                    <a:pt x="1579" y="1464"/>
                  </a:lnTo>
                  <a:lnTo>
                    <a:pt x="1581" y="1467"/>
                  </a:lnTo>
                  <a:lnTo>
                    <a:pt x="1569" y="1466"/>
                  </a:lnTo>
                  <a:lnTo>
                    <a:pt x="1568" y="1467"/>
                  </a:lnTo>
                  <a:lnTo>
                    <a:pt x="1568" y="1471"/>
                  </a:lnTo>
                  <a:lnTo>
                    <a:pt x="1564" y="1474"/>
                  </a:lnTo>
                  <a:lnTo>
                    <a:pt x="1559" y="1477"/>
                  </a:lnTo>
                  <a:lnTo>
                    <a:pt x="1555" y="1483"/>
                  </a:lnTo>
                  <a:lnTo>
                    <a:pt x="1556" y="1488"/>
                  </a:lnTo>
                  <a:lnTo>
                    <a:pt x="1561" y="1487"/>
                  </a:lnTo>
                  <a:lnTo>
                    <a:pt x="1561" y="1488"/>
                  </a:lnTo>
                  <a:lnTo>
                    <a:pt x="1555" y="1495"/>
                  </a:lnTo>
                  <a:lnTo>
                    <a:pt x="1550" y="1495"/>
                  </a:lnTo>
                  <a:lnTo>
                    <a:pt x="1548" y="1493"/>
                  </a:lnTo>
                  <a:lnTo>
                    <a:pt x="1545" y="1496"/>
                  </a:lnTo>
                  <a:lnTo>
                    <a:pt x="1541" y="1495"/>
                  </a:lnTo>
                  <a:lnTo>
                    <a:pt x="1540" y="1501"/>
                  </a:lnTo>
                  <a:lnTo>
                    <a:pt x="1536" y="1496"/>
                  </a:lnTo>
                  <a:lnTo>
                    <a:pt x="1536" y="1500"/>
                  </a:lnTo>
                  <a:lnTo>
                    <a:pt x="1528" y="1501"/>
                  </a:lnTo>
                  <a:lnTo>
                    <a:pt x="1523" y="1501"/>
                  </a:lnTo>
                  <a:lnTo>
                    <a:pt x="1521" y="1505"/>
                  </a:lnTo>
                  <a:lnTo>
                    <a:pt x="1520" y="1508"/>
                  </a:lnTo>
                  <a:lnTo>
                    <a:pt x="1518" y="1509"/>
                  </a:lnTo>
                  <a:lnTo>
                    <a:pt x="1516" y="1513"/>
                  </a:lnTo>
                  <a:lnTo>
                    <a:pt x="1512" y="1514"/>
                  </a:lnTo>
                  <a:lnTo>
                    <a:pt x="1513" y="1516"/>
                  </a:lnTo>
                  <a:lnTo>
                    <a:pt x="1510" y="1517"/>
                  </a:lnTo>
                  <a:lnTo>
                    <a:pt x="1512" y="1519"/>
                  </a:lnTo>
                  <a:lnTo>
                    <a:pt x="1508" y="1522"/>
                  </a:lnTo>
                  <a:lnTo>
                    <a:pt x="1507" y="1526"/>
                  </a:lnTo>
                  <a:lnTo>
                    <a:pt x="1507" y="1527"/>
                  </a:lnTo>
                  <a:lnTo>
                    <a:pt x="1503" y="1529"/>
                  </a:lnTo>
                  <a:lnTo>
                    <a:pt x="1503" y="1524"/>
                  </a:lnTo>
                  <a:lnTo>
                    <a:pt x="1500" y="1526"/>
                  </a:lnTo>
                  <a:lnTo>
                    <a:pt x="1493" y="1526"/>
                  </a:lnTo>
                  <a:lnTo>
                    <a:pt x="1488" y="1522"/>
                  </a:lnTo>
                  <a:lnTo>
                    <a:pt x="1487" y="1527"/>
                  </a:lnTo>
                  <a:lnTo>
                    <a:pt x="1485" y="1526"/>
                  </a:lnTo>
                  <a:lnTo>
                    <a:pt x="1480" y="1527"/>
                  </a:lnTo>
                  <a:lnTo>
                    <a:pt x="1480" y="1529"/>
                  </a:lnTo>
                  <a:lnTo>
                    <a:pt x="1477" y="1527"/>
                  </a:lnTo>
                  <a:lnTo>
                    <a:pt x="1473" y="1527"/>
                  </a:lnTo>
                  <a:lnTo>
                    <a:pt x="1468" y="1530"/>
                  </a:lnTo>
                  <a:lnTo>
                    <a:pt x="1460" y="1530"/>
                  </a:lnTo>
                  <a:lnTo>
                    <a:pt x="1459" y="1529"/>
                  </a:lnTo>
                  <a:lnTo>
                    <a:pt x="1457" y="1527"/>
                  </a:lnTo>
                  <a:lnTo>
                    <a:pt x="1452" y="1522"/>
                  </a:lnTo>
                  <a:lnTo>
                    <a:pt x="1442" y="1522"/>
                  </a:lnTo>
                  <a:lnTo>
                    <a:pt x="1425" y="1522"/>
                  </a:lnTo>
                  <a:lnTo>
                    <a:pt x="1421" y="1524"/>
                  </a:lnTo>
                  <a:lnTo>
                    <a:pt x="1417" y="1524"/>
                  </a:lnTo>
                  <a:lnTo>
                    <a:pt x="1414" y="1526"/>
                  </a:lnTo>
                  <a:lnTo>
                    <a:pt x="1412" y="1529"/>
                  </a:lnTo>
                  <a:lnTo>
                    <a:pt x="1409" y="1529"/>
                  </a:lnTo>
                  <a:lnTo>
                    <a:pt x="1409" y="1524"/>
                  </a:lnTo>
                  <a:lnTo>
                    <a:pt x="1406" y="1529"/>
                  </a:lnTo>
                  <a:lnTo>
                    <a:pt x="1404" y="1529"/>
                  </a:lnTo>
                  <a:lnTo>
                    <a:pt x="1397" y="1529"/>
                  </a:lnTo>
                  <a:lnTo>
                    <a:pt x="1391" y="1526"/>
                  </a:lnTo>
                  <a:lnTo>
                    <a:pt x="1387" y="1513"/>
                  </a:lnTo>
                  <a:lnTo>
                    <a:pt x="1381" y="1505"/>
                  </a:lnTo>
                  <a:lnTo>
                    <a:pt x="1374" y="1501"/>
                  </a:lnTo>
                  <a:lnTo>
                    <a:pt x="1368" y="1500"/>
                  </a:lnTo>
                  <a:lnTo>
                    <a:pt x="1363" y="1501"/>
                  </a:lnTo>
                  <a:lnTo>
                    <a:pt x="1358" y="1506"/>
                  </a:lnTo>
                  <a:lnTo>
                    <a:pt x="1356" y="1513"/>
                  </a:lnTo>
                  <a:lnTo>
                    <a:pt x="1356" y="1517"/>
                  </a:lnTo>
                  <a:lnTo>
                    <a:pt x="1358" y="1522"/>
                  </a:lnTo>
                  <a:lnTo>
                    <a:pt x="1359" y="1527"/>
                  </a:lnTo>
                  <a:lnTo>
                    <a:pt x="1361" y="1532"/>
                  </a:lnTo>
                  <a:lnTo>
                    <a:pt x="1364" y="1537"/>
                  </a:lnTo>
                  <a:lnTo>
                    <a:pt x="1366" y="1540"/>
                  </a:lnTo>
                  <a:lnTo>
                    <a:pt x="1368" y="1547"/>
                  </a:lnTo>
                  <a:lnTo>
                    <a:pt x="1369" y="1548"/>
                  </a:lnTo>
                  <a:lnTo>
                    <a:pt x="1369" y="1550"/>
                  </a:lnTo>
                  <a:lnTo>
                    <a:pt x="1369" y="1553"/>
                  </a:lnTo>
                  <a:lnTo>
                    <a:pt x="1373" y="1556"/>
                  </a:lnTo>
                  <a:lnTo>
                    <a:pt x="1376" y="1556"/>
                  </a:lnTo>
                  <a:lnTo>
                    <a:pt x="1379" y="1556"/>
                  </a:lnTo>
                  <a:lnTo>
                    <a:pt x="1381" y="1556"/>
                  </a:lnTo>
                  <a:lnTo>
                    <a:pt x="1386" y="1558"/>
                  </a:lnTo>
                  <a:lnTo>
                    <a:pt x="1394" y="1566"/>
                  </a:lnTo>
                  <a:lnTo>
                    <a:pt x="1397" y="1576"/>
                  </a:lnTo>
                  <a:lnTo>
                    <a:pt x="1397" y="1585"/>
                  </a:lnTo>
                  <a:lnTo>
                    <a:pt x="1392" y="1602"/>
                  </a:lnTo>
                  <a:lnTo>
                    <a:pt x="1392" y="1610"/>
                  </a:lnTo>
                  <a:lnTo>
                    <a:pt x="1394" y="1618"/>
                  </a:lnTo>
                  <a:lnTo>
                    <a:pt x="1399" y="1629"/>
                  </a:lnTo>
                  <a:lnTo>
                    <a:pt x="1404" y="1627"/>
                  </a:lnTo>
                  <a:lnTo>
                    <a:pt x="1409" y="1626"/>
                  </a:lnTo>
                  <a:lnTo>
                    <a:pt x="1411" y="1627"/>
                  </a:lnTo>
                  <a:lnTo>
                    <a:pt x="1417" y="1637"/>
                  </a:lnTo>
                  <a:lnTo>
                    <a:pt x="1417" y="1653"/>
                  </a:lnTo>
                  <a:lnTo>
                    <a:pt x="1419" y="1665"/>
                  </a:lnTo>
                  <a:lnTo>
                    <a:pt x="1417" y="1671"/>
                  </a:lnTo>
                  <a:lnTo>
                    <a:pt x="1417" y="1674"/>
                  </a:lnTo>
                  <a:lnTo>
                    <a:pt x="1422" y="1678"/>
                  </a:lnTo>
                  <a:lnTo>
                    <a:pt x="1427" y="1681"/>
                  </a:lnTo>
                  <a:lnTo>
                    <a:pt x="1429" y="1687"/>
                  </a:lnTo>
                  <a:lnTo>
                    <a:pt x="1429" y="1697"/>
                  </a:lnTo>
                  <a:lnTo>
                    <a:pt x="1429" y="1705"/>
                  </a:lnTo>
                  <a:lnTo>
                    <a:pt x="1429" y="1713"/>
                  </a:lnTo>
                  <a:lnTo>
                    <a:pt x="1427" y="1716"/>
                  </a:lnTo>
                  <a:lnTo>
                    <a:pt x="1425" y="1721"/>
                  </a:lnTo>
                  <a:lnTo>
                    <a:pt x="1422" y="1725"/>
                  </a:lnTo>
                  <a:lnTo>
                    <a:pt x="1419" y="1729"/>
                  </a:lnTo>
                  <a:lnTo>
                    <a:pt x="1417" y="1734"/>
                  </a:lnTo>
                  <a:lnTo>
                    <a:pt x="1421" y="1738"/>
                  </a:lnTo>
                  <a:lnTo>
                    <a:pt x="1422" y="1749"/>
                  </a:lnTo>
                  <a:lnTo>
                    <a:pt x="1422" y="1755"/>
                  </a:lnTo>
                  <a:lnTo>
                    <a:pt x="1425" y="1763"/>
                  </a:lnTo>
                  <a:lnTo>
                    <a:pt x="1430" y="1775"/>
                  </a:lnTo>
                  <a:lnTo>
                    <a:pt x="1435" y="1781"/>
                  </a:lnTo>
                  <a:lnTo>
                    <a:pt x="1447" y="1793"/>
                  </a:lnTo>
                  <a:lnTo>
                    <a:pt x="1452" y="1801"/>
                  </a:lnTo>
                  <a:lnTo>
                    <a:pt x="1457" y="1807"/>
                  </a:lnTo>
                  <a:lnTo>
                    <a:pt x="1460" y="1812"/>
                  </a:lnTo>
                  <a:lnTo>
                    <a:pt x="1460" y="1817"/>
                  </a:lnTo>
                  <a:lnTo>
                    <a:pt x="1460" y="1820"/>
                  </a:lnTo>
                  <a:lnTo>
                    <a:pt x="1464" y="1827"/>
                  </a:lnTo>
                  <a:lnTo>
                    <a:pt x="1473" y="1846"/>
                  </a:lnTo>
                  <a:lnTo>
                    <a:pt x="1475" y="1854"/>
                  </a:lnTo>
                  <a:lnTo>
                    <a:pt x="1473" y="1864"/>
                  </a:lnTo>
                  <a:lnTo>
                    <a:pt x="1472" y="1870"/>
                  </a:lnTo>
                  <a:lnTo>
                    <a:pt x="1470" y="1875"/>
                  </a:lnTo>
                  <a:lnTo>
                    <a:pt x="1467" y="1882"/>
                  </a:lnTo>
                  <a:lnTo>
                    <a:pt x="1462" y="1885"/>
                  </a:lnTo>
                  <a:lnTo>
                    <a:pt x="1457" y="1885"/>
                  </a:lnTo>
                  <a:lnTo>
                    <a:pt x="1455" y="1882"/>
                  </a:lnTo>
                  <a:lnTo>
                    <a:pt x="1455" y="1875"/>
                  </a:lnTo>
                  <a:lnTo>
                    <a:pt x="1452" y="1869"/>
                  </a:lnTo>
                  <a:lnTo>
                    <a:pt x="1447" y="1867"/>
                  </a:lnTo>
                  <a:lnTo>
                    <a:pt x="1440" y="1865"/>
                  </a:lnTo>
                  <a:lnTo>
                    <a:pt x="1435" y="1867"/>
                  </a:lnTo>
                  <a:lnTo>
                    <a:pt x="1430" y="1870"/>
                  </a:lnTo>
                  <a:lnTo>
                    <a:pt x="1427" y="1873"/>
                  </a:lnTo>
                  <a:lnTo>
                    <a:pt x="1427" y="1883"/>
                  </a:lnTo>
                  <a:lnTo>
                    <a:pt x="1427" y="1891"/>
                  </a:lnTo>
                  <a:lnTo>
                    <a:pt x="1427" y="1896"/>
                  </a:lnTo>
                  <a:lnTo>
                    <a:pt x="1432" y="1903"/>
                  </a:lnTo>
                  <a:lnTo>
                    <a:pt x="1444" y="1904"/>
                  </a:lnTo>
                  <a:lnTo>
                    <a:pt x="1452" y="1907"/>
                  </a:lnTo>
                  <a:lnTo>
                    <a:pt x="1457" y="1909"/>
                  </a:lnTo>
                  <a:lnTo>
                    <a:pt x="1460" y="1919"/>
                  </a:lnTo>
                  <a:lnTo>
                    <a:pt x="1462" y="1920"/>
                  </a:lnTo>
                  <a:lnTo>
                    <a:pt x="1468" y="1925"/>
                  </a:lnTo>
                  <a:lnTo>
                    <a:pt x="1475" y="1933"/>
                  </a:lnTo>
                  <a:lnTo>
                    <a:pt x="1482" y="1935"/>
                  </a:lnTo>
                  <a:lnTo>
                    <a:pt x="1487" y="1937"/>
                  </a:lnTo>
                  <a:lnTo>
                    <a:pt x="1490" y="1940"/>
                  </a:lnTo>
                  <a:lnTo>
                    <a:pt x="1490" y="1948"/>
                  </a:lnTo>
                  <a:lnTo>
                    <a:pt x="1490" y="1954"/>
                  </a:lnTo>
                  <a:lnTo>
                    <a:pt x="1493" y="1958"/>
                  </a:lnTo>
                  <a:lnTo>
                    <a:pt x="1497" y="1962"/>
                  </a:lnTo>
                  <a:lnTo>
                    <a:pt x="1498" y="1972"/>
                  </a:lnTo>
                  <a:lnTo>
                    <a:pt x="1497" y="1982"/>
                  </a:lnTo>
                  <a:lnTo>
                    <a:pt x="1488" y="1992"/>
                  </a:lnTo>
                  <a:lnTo>
                    <a:pt x="1480" y="1996"/>
                  </a:lnTo>
                  <a:lnTo>
                    <a:pt x="1467" y="2006"/>
                  </a:lnTo>
                  <a:lnTo>
                    <a:pt x="1464" y="2017"/>
                  </a:lnTo>
                  <a:lnTo>
                    <a:pt x="1462" y="2026"/>
                  </a:lnTo>
                  <a:lnTo>
                    <a:pt x="1462" y="2032"/>
                  </a:lnTo>
                  <a:lnTo>
                    <a:pt x="1464" y="2047"/>
                  </a:lnTo>
                  <a:lnTo>
                    <a:pt x="1465" y="2055"/>
                  </a:lnTo>
                  <a:lnTo>
                    <a:pt x="1467" y="2068"/>
                  </a:lnTo>
                  <a:lnTo>
                    <a:pt x="1465" y="2074"/>
                  </a:lnTo>
                  <a:lnTo>
                    <a:pt x="1464" y="2081"/>
                  </a:lnTo>
                  <a:lnTo>
                    <a:pt x="1459" y="2087"/>
                  </a:lnTo>
                  <a:lnTo>
                    <a:pt x="1454" y="2092"/>
                  </a:lnTo>
                  <a:lnTo>
                    <a:pt x="1452" y="2095"/>
                  </a:lnTo>
                  <a:lnTo>
                    <a:pt x="1455" y="2098"/>
                  </a:lnTo>
                  <a:lnTo>
                    <a:pt x="1457" y="2102"/>
                  </a:lnTo>
                  <a:lnTo>
                    <a:pt x="1459" y="2102"/>
                  </a:lnTo>
                  <a:lnTo>
                    <a:pt x="1464" y="2105"/>
                  </a:lnTo>
                  <a:lnTo>
                    <a:pt x="1468" y="2106"/>
                  </a:lnTo>
                  <a:lnTo>
                    <a:pt x="1468" y="2108"/>
                  </a:lnTo>
                  <a:lnTo>
                    <a:pt x="1472" y="2118"/>
                  </a:lnTo>
                  <a:lnTo>
                    <a:pt x="1478" y="2123"/>
                  </a:lnTo>
                  <a:lnTo>
                    <a:pt x="1477" y="2131"/>
                  </a:lnTo>
                  <a:lnTo>
                    <a:pt x="1472" y="2134"/>
                  </a:lnTo>
                  <a:lnTo>
                    <a:pt x="1467" y="2140"/>
                  </a:lnTo>
                  <a:lnTo>
                    <a:pt x="1465" y="2140"/>
                  </a:lnTo>
                  <a:lnTo>
                    <a:pt x="1464" y="2145"/>
                  </a:lnTo>
                  <a:lnTo>
                    <a:pt x="1465" y="2152"/>
                  </a:lnTo>
                  <a:lnTo>
                    <a:pt x="1467" y="2153"/>
                  </a:lnTo>
                  <a:lnTo>
                    <a:pt x="1467" y="2160"/>
                  </a:lnTo>
                  <a:lnTo>
                    <a:pt x="1467" y="2165"/>
                  </a:lnTo>
                  <a:lnTo>
                    <a:pt x="1467" y="2170"/>
                  </a:lnTo>
                  <a:lnTo>
                    <a:pt x="1467" y="2174"/>
                  </a:lnTo>
                  <a:lnTo>
                    <a:pt x="1467" y="2178"/>
                  </a:lnTo>
                  <a:lnTo>
                    <a:pt x="1468" y="2179"/>
                  </a:lnTo>
                  <a:lnTo>
                    <a:pt x="1477" y="2191"/>
                  </a:lnTo>
                  <a:lnTo>
                    <a:pt x="1475" y="2197"/>
                  </a:lnTo>
                  <a:lnTo>
                    <a:pt x="1475" y="2204"/>
                  </a:lnTo>
                  <a:lnTo>
                    <a:pt x="1478" y="2207"/>
                  </a:lnTo>
                  <a:lnTo>
                    <a:pt x="1478" y="2212"/>
                  </a:lnTo>
                  <a:lnTo>
                    <a:pt x="1478" y="2215"/>
                  </a:lnTo>
                  <a:lnTo>
                    <a:pt x="1477" y="2221"/>
                  </a:lnTo>
                  <a:lnTo>
                    <a:pt x="1475" y="2223"/>
                  </a:lnTo>
                  <a:lnTo>
                    <a:pt x="1473" y="2226"/>
                  </a:lnTo>
                  <a:lnTo>
                    <a:pt x="1475" y="2229"/>
                  </a:lnTo>
                  <a:lnTo>
                    <a:pt x="1478" y="2231"/>
                  </a:lnTo>
                  <a:lnTo>
                    <a:pt x="1480" y="2233"/>
                  </a:lnTo>
                  <a:lnTo>
                    <a:pt x="1483" y="2236"/>
                  </a:lnTo>
                  <a:lnTo>
                    <a:pt x="1483" y="2242"/>
                  </a:lnTo>
                  <a:lnTo>
                    <a:pt x="1488" y="2246"/>
                  </a:lnTo>
                  <a:lnTo>
                    <a:pt x="1505" y="2250"/>
                  </a:lnTo>
                  <a:lnTo>
                    <a:pt x="1510" y="2255"/>
                  </a:lnTo>
                  <a:lnTo>
                    <a:pt x="1515" y="2260"/>
                  </a:lnTo>
                  <a:lnTo>
                    <a:pt x="1516" y="2267"/>
                  </a:lnTo>
                  <a:lnTo>
                    <a:pt x="1518" y="2273"/>
                  </a:lnTo>
                  <a:lnTo>
                    <a:pt x="1518" y="2278"/>
                  </a:lnTo>
                  <a:lnTo>
                    <a:pt x="1516" y="2283"/>
                  </a:lnTo>
                  <a:lnTo>
                    <a:pt x="1515" y="2286"/>
                  </a:lnTo>
                  <a:lnTo>
                    <a:pt x="1512" y="2296"/>
                  </a:lnTo>
                  <a:lnTo>
                    <a:pt x="1512" y="2302"/>
                  </a:lnTo>
                  <a:lnTo>
                    <a:pt x="1512" y="2309"/>
                  </a:lnTo>
                  <a:lnTo>
                    <a:pt x="1512" y="2318"/>
                  </a:lnTo>
                  <a:lnTo>
                    <a:pt x="1516" y="2328"/>
                  </a:lnTo>
                  <a:lnTo>
                    <a:pt x="1520" y="2335"/>
                  </a:lnTo>
                  <a:lnTo>
                    <a:pt x="1523" y="2341"/>
                  </a:lnTo>
                  <a:lnTo>
                    <a:pt x="1518" y="2346"/>
                  </a:lnTo>
                  <a:lnTo>
                    <a:pt x="1513" y="2352"/>
                  </a:lnTo>
                  <a:lnTo>
                    <a:pt x="1513" y="2359"/>
                  </a:lnTo>
                  <a:lnTo>
                    <a:pt x="1512" y="2365"/>
                  </a:lnTo>
                  <a:lnTo>
                    <a:pt x="1512" y="2372"/>
                  </a:lnTo>
                  <a:lnTo>
                    <a:pt x="1510" y="2377"/>
                  </a:lnTo>
                  <a:lnTo>
                    <a:pt x="1507" y="2383"/>
                  </a:lnTo>
                  <a:lnTo>
                    <a:pt x="1505" y="2388"/>
                  </a:lnTo>
                  <a:lnTo>
                    <a:pt x="1500" y="2395"/>
                  </a:lnTo>
                  <a:lnTo>
                    <a:pt x="1500" y="2399"/>
                  </a:lnTo>
                  <a:lnTo>
                    <a:pt x="1497" y="2404"/>
                  </a:lnTo>
                  <a:lnTo>
                    <a:pt x="1493" y="2407"/>
                  </a:lnTo>
                  <a:lnTo>
                    <a:pt x="1495" y="2414"/>
                  </a:lnTo>
                  <a:lnTo>
                    <a:pt x="1498" y="2417"/>
                  </a:lnTo>
                  <a:lnTo>
                    <a:pt x="1498" y="2419"/>
                  </a:lnTo>
                  <a:lnTo>
                    <a:pt x="1497" y="2424"/>
                  </a:lnTo>
                  <a:lnTo>
                    <a:pt x="1497" y="2425"/>
                  </a:lnTo>
                  <a:lnTo>
                    <a:pt x="1495" y="2430"/>
                  </a:lnTo>
                  <a:lnTo>
                    <a:pt x="1498" y="2433"/>
                  </a:lnTo>
                  <a:lnTo>
                    <a:pt x="1498" y="2440"/>
                  </a:lnTo>
                  <a:lnTo>
                    <a:pt x="1498" y="2446"/>
                  </a:lnTo>
                  <a:lnTo>
                    <a:pt x="1495" y="2454"/>
                  </a:lnTo>
                  <a:lnTo>
                    <a:pt x="1492" y="2459"/>
                  </a:lnTo>
                  <a:lnTo>
                    <a:pt x="1487" y="2467"/>
                  </a:lnTo>
                  <a:lnTo>
                    <a:pt x="1480" y="2471"/>
                  </a:lnTo>
                  <a:lnTo>
                    <a:pt x="1478" y="2479"/>
                  </a:lnTo>
                  <a:lnTo>
                    <a:pt x="1478" y="2484"/>
                  </a:lnTo>
                  <a:lnTo>
                    <a:pt x="1475" y="2488"/>
                  </a:lnTo>
                  <a:lnTo>
                    <a:pt x="1472" y="2490"/>
                  </a:lnTo>
                  <a:lnTo>
                    <a:pt x="1472" y="2493"/>
                  </a:lnTo>
                  <a:lnTo>
                    <a:pt x="1473" y="2496"/>
                  </a:lnTo>
                  <a:lnTo>
                    <a:pt x="1475" y="2505"/>
                  </a:lnTo>
                  <a:lnTo>
                    <a:pt x="1472" y="2505"/>
                  </a:lnTo>
                  <a:lnTo>
                    <a:pt x="1465" y="2508"/>
                  </a:lnTo>
                  <a:lnTo>
                    <a:pt x="1460" y="2511"/>
                  </a:lnTo>
                  <a:lnTo>
                    <a:pt x="1454" y="2514"/>
                  </a:lnTo>
                  <a:lnTo>
                    <a:pt x="1452" y="2514"/>
                  </a:lnTo>
                  <a:lnTo>
                    <a:pt x="1449" y="2517"/>
                  </a:lnTo>
                  <a:lnTo>
                    <a:pt x="1442" y="2519"/>
                  </a:lnTo>
                  <a:lnTo>
                    <a:pt x="1437" y="2521"/>
                  </a:lnTo>
                  <a:lnTo>
                    <a:pt x="1434" y="2522"/>
                  </a:lnTo>
                  <a:lnTo>
                    <a:pt x="1430" y="2524"/>
                  </a:lnTo>
                  <a:lnTo>
                    <a:pt x="1429" y="2526"/>
                  </a:lnTo>
                  <a:lnTo>
                    <a:pt x="1427" y="2529"/>
                  </a:lnTo>
                  <a:lnTo>
                    <a:pt x="1424" y="2535"/>
                  </a:lnTo>
                  <a:lnTo>
                    <a:pt x="1424" y="2542"/>
                  </a:lnTo>
                  <a:lnTo>
                    <a:pt x="1427" y="2547"/>
                  </a:lnTo>
                  <a:lnTo>
                    <a:pt x="1430" y="2551"/>
                  </a:lnTo>
                  <a:lnTo>
                    <a:pt x="1430" y="2558"/>
                  </a:lnTo>
                  <a:lnTo>
                    <a:pt x="1430" y="2564"/>
                  </a:lnTo>
                  <a:lnTo>
                    <a:pt x="1432" y="2569"/>
                  </a:lnTo>
                  <a:lnTo>
                    <a:pt x="1437" y="2574"/>
                  </a:lnTo>
                  <a:lnTo>
                    <a:pt x="1444" y="2579"/>
                  </a:lnTo>
                  <a:lnTo>
                    <a:pt x="1447" y="2581"/>
                  </a:lnTo>
                  <a:lnTo>
                    <a:pt x="1450" y="2582"/>
                  </a:lnTo>
                  <a:lnTo>
                    <a:pt x="1454" y="2587"/>
                  </a:lnTo>
                  <a:lnTo>
                    <a:pt x="1454" y="2590"/>
                  </a:lnTo>
                  <a:lnTo>
                    <a:pt x="1455" y="2594"/>
                  </a:lnTo>
                  <a:lnTo>
                    <a:pt x="1457" y="2602"/>
                  </a:lnTo>
                  <a:lnTo>
                    <a:pt x="1455" y="2603"/>
                  </a:lnTo>
                  <a:lnTo>
                    <a:pt x="1452" y="2611"/>
                  </a:lnTo>
                  <a:lnTo>
                    <a:pt x="1449" y="2616"/>
                  </a:lnTo>
                  <a:lnTo>
                    <a:pt x="1447" y="2616"/>
                  </a:lnTo>
                  <a:lnTo>
                    <a:pt x="1444" y="2619"/>
                  </a:lnTo>
                  <a:lnTo>
                    <a:pt x="1440" y="2626"/>
                  </a:lnTo>
                  <a:lnTo>
                    <a:pt x="1440" y="2631"/>
                  </a:lnTo>
                  <a:lnTo>
                    <a:pt x="1442" y="2634"/>
                  </a:lnTo>
                  <a:lnTo>
                    <a:pt x="1440" y="2636"/>
                  </a:lnTo>
                  <a:lnTo>
                    <a:pt x="1435" y="2640"/>
                  </a:lnTo>
                  <a:lnTo>
                    <a:pt x="1437" y="2647"/>
                  </a:lnTo>
                  <a:lnTo>
                    <a:pt x="1437" y="2653"/>
                  </a:lnTo>
                  <a:lnTo>
                    <a:pt x="1437" y="2658"/>
                  </a:lnTo>
                  <a:lnTo>
                    <a:pt x="1439" y="2665"/>
                  </a:lnTo>
                  <a:lnTo>
                    <a:pt x="1440" y="2668"/>
                  </a:lnTo>
                  <a:lnTo>
                    <a:pt x="1437" y="2671"/>
                  </a:lnTo>
                  <a:lnTo>
                    <a:pt x="1435" y="2676"/>
                  </a:lnTo>
                  <a:lnTo>
                    <a:pt x="1440" y="2679"/>
                  </a:lnTo>
                  <a:lnTo>
                    <a:pt x="1442" y="2681"/>
                  </a:lnTo>
                  <a:lnTo>
                    <a:pt x="1444" y="2684"/>
                  </a:lnTo>
                  <a:lnTo>
                    <a:pt x="1445" y="2691"/>
                  </a:lnTo>
                  <a:lnTo>
                    <a:pt x="1445" y="2697"/>
                  </a:lnTo>
                  <a:lnTo>
                    <a:pt x="1445" y="2702"/>
                  </a:lnTo>
                  <a:lnTo>
                    <a:pt x="1447" y="2707"/>
                  </a:lnTo>
                  <a:lnTo>
                    <a:pt x="1445" y="2712"/>
                  </a:lnTo>
                  <a:lnTo>
                    <a:pt x="1442" y="2712"/>
                  </a:lnTo>
                  <a:lnTo>
                    <a:pt x="1435" y="2712"/>
                  </a:lnTo>
                  <a:lnTo>
                    <a:pt x="1434" y="2718"/>
                  </a:lnTo>
                  <a:lnTo>
                    <a:pt x="1432" y="2721"/>
                  </a:lnTo>
                  <a:lnTo>
                    <a:pt x="1429" y="2723"/>
                  </a:lnTo>
                  <a:lnTo>
                    <a:pt x="1427" y="2725"/>
                  </a:lnTo>
                  <a:lnTo>
                    <a:pt x="1424" y="2729"/>
                  </a:lnTo>
                  <a:lnTo>
                    <a:pt x="1421" y="2734"/>
                  </a:lnTo>
                  <a:lnTo>
                    <a:pt x="1421" y="2744"/>
                  </a:lnTo>
                  <a:lnTo>
                    <a:pt x="1421" y="2746"/>
                  </a:lnTo>
                  <a:lnTo>
                    <a:pt x="1422" y="2755"/>
                  </a:lnTo>
                  <a:lnTo>
                    <a:pt x="1421" y="2762"/>
                  </a:lnTo>
                  <a:lnTo>
                    <a:pt x="1417" y="2763"/>
                  </a:lnTo>
                  <a:lnTo>
                    <a:pt x="1414" y="2765"/>
                  </a:lnTo>
                  <a:lnTo>
                    <a:pt x="1411" y="2768"/>
                  </a:lnTo>
                  <a:lnTo>
                    <a:pt x="1407" y="2776"/>
                  </a:lnTo>
                  <a:lnTo>
                    <a:pt x="1406" y="2784"/>
                  </a:lnTo>
                  <a:lnTo>
                    <a:pt x="1406" y="2786"/>
                  </a:lnTo>
                  <a:lnTo>
                    <a:pt x="1406" y="2796"/>
                  </a:lnTo>
                  <a:lnTo>
                    <a:pt x="1406" y="2802"/>
                  </a:lnTo>
                  <a:lnTo>
                    <a:pt x="1406" y="2804"/>
                  </a:lnTo>
                  <a:lnTo>
                    <a:pt x="1404" y="2810"/>
                  </a:lnTo>
                  <a:lnTo>
                    <a:pt x="1406" y="2815"/>
                  </a:lnTo>
                  <a:lnTo>
                    <a:pt x="1411" y="2817"/>
                  </a:lnTo>
                  <a:lnTo>
                    <a:pt x="1412" y="2828"/>
                  </a:lnTo>
                  <a:lnTo>
                    <a:pt x="1406" y="2831"/>
                  </a:lnTo>
                  <a:lnTo>
                    <a:pt x="1399" y="2836"/>
                  </a:lnTo>
                  <a:lnTo>
                    <a:pt x="1397" y="2843"/>
                  </a:lnTo>
                  <a:lnTo>
                    <a:pt x="1394" y="2846"/>
                  </a:lnTo>
                  <a:lnTo>
                    <a:pt x="1391" y="2854"/>
                  </a:lnTo>
                  <a:lnTo>
                    <a:pt x="1391" y="2859"/>
                  </a:lnTo>
                  <a:lnTo>
                    <a:pt x="1391" y="2864"/>
                  </a:lnTo>
                  <a:lnTo>
                    <a:pt x="1389" y="2869"/>
                  </a:lnTo>
                  <a:lnTo>
                    <a:pt x="1386" y="2872"/>
                  </a:lnTo>
                  <a:lnTo>
                    <a:pt x="1386" y="2885"/>
                  </a:lnTo>
                  <a:lnTo>
                    <a:pt x="1386" y="2886"/>
                  </a:lnTo>
                  <a:lnTo>
                    <a:pt x="1386" y="2888"/>
                  </a:lnTo>
                  <a:lnTo>
                    <a:pt x="1386" y="2893"/>
                  </a:lnTo>
                  <a:lnTo>
                    <a:pt x="1384" y="2896"/>
                  </a:lnTo>
                  <a:lnTo>
                    <a:pt x="1384" y="2898"/>
                  </a:lnTo>
                  <a:lnTo>
                    <a:pt x="1382" y="2901"/>
                  </a:lnTo>
                  <a:lnTo>
                    <a:pt x="1382" y="2906"/>
                  </a:lnTo>
                  <a:lnTo>
                    <a:pt x="1382" y="2911"/>
                  </a:lnTo>
                  <a:lnTo>
                    <a:pt x="1381" y="2916"/>
                  </a:lnTo>
                  <a:lnTo>
                    <a:pt x="1381" y="2919"/>
                  </a:lnTo>
                  <a:lnTo>
                    <a:pt x="1381" y="2922"/>
                  </a:lnTo>
                  <a:lnTo>
                    <a:pt x="1378" y="2932"/>
                  </a:lnTo>
                  <a:lnTo>
                    <a:pt x="1374" y="2935"/>
                  </a:lnTo>
                  <a:lnTo>
                    <a:pt x="1373" y="2937"/>
                  </a:lnTo>
                  <a:lnTo>
                    <a:pt x="1371" y="2937"/>
                  </a:lnTo>
                  <a:lnTo>
                    <a:pt x="1368" y="2940"/>
                  </a:lnTo>
                  <a:lnTo>
                    <a:pt x="1363" y="2941"/>
                  </a:lnTo>
                  <a:lnTo>
                    <a:pt x="1359" y="2941"/>
                  </a:lnTo>
                  <a:lnTo>
                    <a:pt x="1358" y="2941"/>
                  </a:lnTo>
                  <a:lnTo>
                    <a:pt x="1349" y="2935"/>
                  </a:lnTo>
                  <a:lnTo>
                    <a:pt x="1348" y="2935"/>
                  </a:lnTo>
                  <a:lnTo>
                    <a:pt x="1343" y="2919"/>
                  </a:lnTo>
                  <a:lnTo>
                    <a:pt x="1335" y="2907"/>
                  </a:lnTo>
                  <a:lnTo>
                    <a:pt x="1333" y="2906"/>
                  </a:lnTo>
                  <a:lnTo>
                    <a:pt x="1331" y="2906"/>
                  </a:lnTo>
                  <a:lnTo>
                    <a:pt x="1328" y="2895"/>
                  </a:lnTo>
                  <a:lnTo>
                    <a:pt x="1325" y="2885"/>
                  </a:lnTo>
                  <a:lnTo>
                    <a:pt x="1323" y="2875"/>
                  </a:lnTo>
                  <a:lnTo>
                    <a:pt x="1310" y="2869"/>
                  </a:lnTo>
                  <a:lnTo>
                    <a:pt x="1300" y="2869"/>
                  </a:lnTo>
                  <a:lnTo>
                    <a:pt x="1296" y="2869"/>
                  </a:lnTo>
                  <a:lnTo>
                    <a:pt x="1285" y="2864"/>
                  </a:lnTo>
                  <a:lnTo>
                    <a:pt x="1280" y="2859"/>
                  </a:lnTo>
                  <a:lnTo>
                    <a:pt x="1277" y="2851"/>
                  </a:lnTo>
                  <a:lnTo>
                    <a:pt x="1268" y="2851"/>
                  </a:lnTo>
                  <a:lnTo>
                    <a:pt x="1257" y="2849"/>
                  </a:lnTo>
                  <a:lnTo>
                    <a:pt x="1255" y="2846"/>
                  </a:lnTo>
                  <a:lnTo>
                    <a:pt x="1250" y="2839"/>
                  </a:lnTo>
                  <a:lnTo>
                    <a:pt x="1245" y="2836"/>
                  </a:lnTo>
                  <a:lnTo>
                    <a:pt x="1253" y="2822"/>
                  </a:lnTo>
                  <a:lnTo>
                    <a:pt x="1244" y="2802"/>
                  </a:lnTo>
                  <a:lnTo>
                    <a:pt x="1234" y="2793"/>
                  </a:lnTo>
                  <a:lnTo>
                    <a:pt x="1219" y="2781"/>
                  </a:lnTo>
                  <a:lnTo>
                    <a:pt x="1197" y="2765"/>
                  </a:lnTo>
                  <a:lnTo>
                    <a:pt x="1196" y="2763"/>
                  </a:lnTo>
                  <a:lnTo>
                    <a:pt x="1191" y="2762"/>
                  </a:lnTo>
                  <a:lnTo>
                    <a:pt x="1187" y="2760"/>
                  </a:lnTo>
                  <a:lnTo>
                    <a:pt x="1186" y="2760"/>
                  </a:lnTo>
                  <a:lnTo>
                    <a:pt x="1184" y="2755"/>
                  </a:lnTo>
                  <a:lnTo>
                    <a:pt x="1181" y="2752"/>
                  </a:lnTo>
                  <a:lnTo>
                    <a:pt x="1179" y="2751"/>
                  </a:lnTo>
                  <a:lnTo>
                    <a:pt x="1176" y="2747"/>
                  </a:lnTo>
                  <a:lnTo>
                    <a:pt x="1164" y="2733"/>
                  </a:lnTo>
                  <a:lnTo>
                    <a:pt x="1148" y="2713"/>
                  </a:lnTo>
                  <a:lnTo>
                    <a:pt x="1146" y="2710"/>
                  </a:lnTo>
                  <a:lnTo>
                    <a:pt x="1126" y="2686"/>
                  </a:lnTo>
                  <a:lnTo>
                    <a:pt x="1113" y="2670"/>
                  </a:lnTo>
                  <a:lnTo>
                    <a:pt x="1105" y="2660"/>
                  </a:lnTo>
                  <a:lnTo>
                    <a:pt x="1106" y="2647"/>
                  </a:lnTo>
                  <a:lnTo>
                    <a:pt x="1105" y="2639"/>
                  </a:lnTo>
                  <a:lnTo>
                    <a:pt x="1105" y="2636"/>
                  </a:lnTo>
                  <a:lnTo>
                    <a:pt x="1101" y="2623"/>
                  </a:lnTo>
                  <a:lnTo>
                    <a:pt x="1100" y="2621"/>
                  </a:lnTo>
                  <a:lnTo>
                    <a:pt x="1095" y="2618"/>
                  </a:lnTo>
                  <a:lnTo>
                    <a:pt x="1086" y="2616"/>
                  </a:lnTo>
                  <a:lnTo>
                    <a:pt x="1085" y="2616"/>
                  </a:lnTo>
                  <a:lnTo>
                    <a:pt x="1083" y="2616"/>
                  </a:lnTo>
                  <a:lnTo>
                    <a:pt x="1078" y="2615"/>
                  </a:lnTo>
                  <a:lnTo>
                    <a:pt x="1075" y="2610"/>
                  </a:lnTo>
                  <a:lnTo>
                    <a:pt x="1068" y="2606"/>
                  </a:lnTo>
                  <a:lnTo>
                    <a:pt x="1060" y="2602"/>
                  </a:lnTo>
                  <a:lnTo>
                    <a:pt x="1058" y="2600"/>
                  </a:lnTo>
                  <a:lnTo>
                    <a:pt x="1055" y="2598"/>
                  </a:lnTo>
                  <a:lnTo>
                    <a:pt x="1053" y="2597"/>
                  </a:lnTo>
                  <a:lnTo>
                    <a:pt x="1050" y="2592"/>
                  </a:lnTo>
                  <a:lnTo>
                    <a:pt x="1052" y="2589"/>
                  </a:lnTo>
                  <a:lnTo>
                    <a:pt x="1057" y="2587"/>
                  </a:lnTo>
                  <a:lnTo>
                    <a:pt x="1062" y="2587"/>
                  </a:lnTo>
                  <a:lnTo>
                    <a:pt x="1063" y="2587"/>
                  </a:lnTo>
                  <a:lnTo>
                    <a:pt x="1067" y="2587"/>
                  </a:lnTo>
                  <a:lnTo>
                    <a:pt x="1067" y="2581"/>
                  </a:lnTo>
                  <a:lnTo>
                    <a:pt x="1063" y="2577"/>
                  </a:lnTo>
                  <a:lnTo>
                    <a:pt x="1062" y="2566"/>
                  </a:lnTo>
                  <a:lnTo>
                    <a:pt x="1060" y="2564"/>
                  </a:lnTo>
                  <a:lnTo>
                    <a:pt x="1038" y="2535"/>
                  </a:lnTo>
                  <a:lnTo>
                    <a:pt x="1037" y="2534"/>
                  </a:lnTo>
                  <a:lnTo>
                    <a:pt x="1024" y="2516"/>
                  </a:lnTo>
                  <a:lnTo>
                    <a:pt x="1009" y="2492"/>
                  </a:lnTo>
                  <a:lnTo>
                    <a:pt x="1002" y="2484"/>
                  </a:lnTo>
                  <a:lnTo>
                    <a:pt x="1000" y="2480"/>
                  </a:lnTo>
                  <a:lnTo>
                    <a:pt x="979" y="2446"/>
                  </a:lnTo>
                  <a:lnTo>
                    <a:pt x="977" y="2445"/>
                  </a:lnTo>
                  <a:lnTo>
                    <a:pt x="974" y="2445"/>
                  </a:lnTo>
                  <a:lnTo>
                    <a:pt x="971" y="2445"/>
                  </a:lnTo>
                  <a:lnTo>
                    <a:pt x="967" y="2448"/>
                  </a:lnTo>
                  <a:lnTo>
                    <a:pt x="966" y="2453"/>
                  </a:lnTo>
                  <a:lnTo>
                    <a:pt x="962" y="2454"/>
                  </a:lnTo>
                  <a:lnTo>
                    <a:pt x="961" y="2453"/>
                  </a:lnTo>
                  <a:lnTo>
                    <a:pt x="959" y="2451"/>
                  </a:lnTo>
                  <a:lnTo>
                    <a:pt x="957" y="2441"/>
                  </a:lnTo>
                  <a:lnTo>
                    <a:pt x="954" y="2438"/>
                  </a:lnTo>
                  <a:lnTo>
                    <a:pt x="949" y="2440"/>
                  </a:lnTo>
                  <a:lnTo>
                    <a:pt x="946" y="2441"/>
                  </a:lnTo>
                  <a:lnTo>
                    <a:pt x="943" y="2440"/>
                  </a:lnTo>
                  <a:lnTo>
                    <a:pt x="938" y="2438"/>
                  </a:lnTo>
                  <a:lnTo>
                    <a:pt x="929" y="2437"/>
                  </a:lnTo>
                  <a:lnTo>
                    <a:pt x="924" y="2432"/>
                  </a:lnTo>
                  <a:lnTo>
                    <a:pt x="921" y="2425"/>
                  </a:lnTo>
                  <a:lnTo>
                    <a:pt x="921" y="2424"/>
                  </a:lnTo>
                  <a:lnTo>
                    <a:pt x="916" y="2419"/>
                  </a:lnTo>
                  <a:lnTo>
                    <a:pt x="909" y="2420"/>
                  </a:lnTo>
                  <a:lnTo>
                    <a:pt x="905" y="2424"/>
                  </a:lnTo>
                  <a:lnTo>
                    <a:pt x="890" y="2427"/>
                  </a:lnTo>
                  <a:lnTo>
                    <a:pt x="883" y="2416"/>
                  </a:lnTo>
                  <a:lnTo>
                    <a:pt x="876" y="2399"/>
                  </a:lnTo>
                  <a:lnTo>
                    <a:pt x="876" y="2386"/>
                  </a:lnTo>
                  <a:lnTo>
                    <a:pt x="880" y="2369"/>
                  </a:lnTo>
                  <a:lnTo>
                    <a:pt x="886" y="2349"/>
                  </a:lnTo>
                  <a:lnTo>
                    <a:pt x="893" y="2322"/>
                  </a:lnTo>
                  <a:lnTo>
                    <a:pt x="901" y="2297"/>
                  </a:lnTo>
                  <a:lnTo>
                    <a:pt x="909" y="2275"/>
                  </a:lnTo>
                  <a:lnTo>
                    <a:pt x="916" y="2255"/>
                  </a:lnTo>
                  <a:lnTo>
                    <a:pt x="923" y="2241"/>
                  </a:lnTo>
                  <a:lnTo>
                    <a:pt x="938" y="2210"/>
                  </a:lnTo>
                  <a:lnTo>
                    <a:pt x="939" y="2195"/>
                  </a:lnTo>
                  <a:lnTo>
                    <a:pt x="944" y="2187"/>
                  </a:lnTo>
                  <a:lnTo>
                    <a:pt x="936" y="2186"/>
                  </a:lnTo>
                  <a:lnTo>
                    <a:pt x="931" y="2184"/>
                  </a:lnTo>
                  <a:lnTo>
                    <a:pt x="928" y="2179"/>
                  </a:lnTo>
                  <a:lnTo>
                    <a:pt x="924" y="2170"/>
                  </a:lnTo>
                  <a:lnTo>
                    <a:pt x="923" y="2157"/>
                  </a:lnTo>
                  <a:lnTo>
                    <a:pt x="918" y="2145"/>
                  </a:lnTo>
                  <a:lnTo>
                    <a:pt x="919" y="2131"/>
                  </a:lnTo>
                  <a:lnTo>
                    <a:pt x="924" y="2118"/>
                  </a:lnTo>
                  <a:lnTo>
                    <a:pt x="926" y="2106"/>
                  </a:lnTo>
                  <a:lnTo>
                    <a:pt x="929" y="2092"/>
                  </a:lnTo>
                  <a:lnTo>
                    <a:pt x="943" y="2084"/>
                  </a:lnTo>
                  <a:lnTo>
                    <a:pt x="944" y="2069"/>
                  </a:lnTo>
                  <a:lnTo>
                    <a:pt x="936" y="2055"/>
                  </a:lnTo>
                  <a:lnTo>
                    <a:pt x="933" y="2045"/>
                  </a:lnTo>
                  <a:lnTo>
                    <a:pt x="933" y="2043"/>
                  </a:lnTo>
                  <a:lnTo>
                    <a:pt x="931" y="2039"/>
                  </a:lnTo>
                  <a:lnTo>
                    <a:pt x="928" y="2034"/>
                  </a:lnTo>
                  <a:lnTo>
                    <a:pt x="926" y="2034"/>
                  </a:lnTo>
                  <a:lnTo>
                    <a:pt x="916" y="2030"/>
                  </a:lnTo>
                  <a:lnTo>
                    <a:pt x="911" y="2022"/>
                  </a:lnTo>
                  <a:lnTo>
                    <a:pt x="909" y="2022"/>
                  </a:lnTo>
                  <a:lnTo>
                    <a:pt x="903" y="2019"/>
                  </a:lnTo>
                  <a:lnTo>
                    <a:pt x="900" y="2019"/>
                  </a:lnTo>
                  <a:lnTo>
                    <a:pt x="893" y="2013"/>
                  </a:lnTo>
                  <a:lnTo>
                    <a:pt x="891" y="2011"/>
                  </a:lnTo>
                  <a:lnTo>
                    <a:pt x="895" y="2000"/>
                  </a:lnTo>
                  <a:lnTo>
                    <a:pt x="895" y="1996"/>
                  </a:lnTo>
                  <a:lnTo>
                    <a:pt x="900" y="1988"/>
                  </a:lnTo>
                  <a:lnTo>
                    <a:pt x="905" y="1985"/>
                  </a:lnTo>
                  <a:lnTo>
                    <a:pt x="906" y="1985"/>
                  </a:lnTo>
                  <a:lnTo>
                    <a:pt x="909" y="1982"/>
                  </a:lnTo>
                  <a:lnTo>
                    <a:pt x="911" y="1977"/>
                  </a:lnTo>
                  <a:lnTo>
                    <a:pt x="911" y="1975"/>
                  </a:lnTo>
                  <a:lnTo>
                    <a:pt x="913" y="1967"/>
                  </a:lnTo>
                  <a:lnTo>
                    <a:pt x="918" y="1966"/>
                  </a:lnTo>
                  <a:lnTo>
                    <a:pt x="919" y="1966"/>
                  </a:lnTo>
                  <a:lnTo>
                    <a:pt x="928" y="1966"/>
                  </a:lnTo>
                  <a:lnTo>
                    <a:pt x="933" y="1969"/>
                  </a:lnTo>
                  <a:lnTo>
                    <a:pt x="934" y="1974"/>
                  </a:lnTo>
                  <a:lnTo>
                    <a:pt x="939" y="1977"/>
                  </a:lnTo>
                  <a:lnTo>
                    <a:pt x="944" y="1979"/>
                  </a:lnTo>
                  <a:lnTo>
                    <a:pt x="944" y="1982"/>
                  </a:lnTo>
                  <a:lnTo>
                    <a:pt x="944" y="1985"/>
                  </a:lnTo>
                  <a:lnTo>
                    <a:pt x="943" y="1988"/>
                  </a:lnTo>
                  <a:lnTo>
                    <a:pt x="941" y="1992"/>
                  </a:lnTo>
                  <a:lnTo>
                    <a:pt x="941" y="1995"/>
                  </a:lnTo>
                  <a:lnTo>
                    <a:pt x="941" y="1996"/>
                  </a:lnTo>
                  <a:lnTo>
                    <a:pt x="944" y="2001"/>
                  </a:lnTo>
                  <a:lnTo>
                    <a:pt x="946" y="2001"/>
                  </a:lnTo>
                  <a:lnTo>
                    <a:pt x="952" y="2005"/>
                  </a:lnTo>
                  <a:lnTo>
                    <a:pt x="954" y="2005"/>
                  </a:lnTo>
                  <a:lnTo>
                    <a:pt x="957" y="2005"/>
                  </a:lnTo>
                  <a:lnTo>
                    <a:pt x="962" y="2005"/>
                  </a:lnTo>
                  <a:lnTo>
                    <a:pt x="964" y="2003"/>
                  </a:lnTo>
                  <a:lnTo>
                    <a:pt x="969" y="1998"/>
                  </a:lnTo>
                  <a:lnTo>
                    <a:pt x="969" y="1995"/>
                  </a:lnTo>
                  <a:lnTo>
                    <a:pt x="967" y="1990"/>
                  </a:lnTo>
                  <a:lnTo>
                    <a:pt x="964" y="1982"/>
                  </a:lnTo>
                  <a:lnTo>
                    <a:pt x="967" y="1980"/>
                  </a:lnTo>
                  <a:lnTo>
                    <a:pt x="972" y="1980"/>
                  </a:lnTo>
                  <a:lnTo>
                    <a:pt x="977" y="1979"/>
                  </a:lnTo>
                  <a:lnTo>
                    <a:pt x="982" y="1977"/>
                  </a:lnTo>
                  <a:lnTo>
                    <a:pt x="984" y="1975"/>
                  </a:lnTo>
                  <a:lnTo>
                    <a:pt x="986" y="1972"/>
                  </a:lnTo>
                  <a:lnTo>
                    <a:pt x="992" y="1971"/>
                  </a:lnTo>
                  <a:lnTo>
                    <a:pt x="994" y="1969"/>
                  </a:lnTo>
                  <a:lnTo>
                    <a:pt x="1000" y="1967"/>
                  </a:lnTo>
                  <a:lnTo>
                    <a:pt x="1002" y="1966"/>
                  </a:lnTo>
                  <a:lnTo>
                    <a:pt x="1002" y="1964"/>
                  </a:lnTo>
                  <a:lnTo>
                    <a:pt x="1000" y="1959"/>
                  </a:lnTo>
                  <a:lnTo>
                    <a:pt x="1000" y="1958"/>
                  </a:lnTo>
                  <a:lnTo>
                    <a:pt x="1004" y="1956"/>
                  </a:lnTo>
                  <a:lnTo>
                    <a:pt x="1007" y="1954"/>
                  </a:lnTo>
                  <a:lnTo>
                    <a:pt x="1010" y="1953"/>
                  </a:lnTo>
                  <a:lnTo>
                    <a:pt x="1012" y="1950"/>
                  </a:lnTo>
                  <a:lnTo>
                    <a:pt x="1015" y="1946"/>
                  </a:lnTo>
                  <a:lnTo>
                    <a:pt x="1017" y="1945"/>
                  </a:lnTo>
                  <a:lnTo>
                    <a:pt x="1015" y="1940"/>
                  </a:lnTo>
                  <a:lnTo>
                    <a:pt x="1014" y="1937"/>
                  </a:lnTo>
                  <a:lnTo>
                    <a:pt x="1009" y="1932"/>
                  </a:lnTo>
                  <a:lnTo>
                    <a:pt x="1009" y="1928"/>
                  </a:lnTo>
                  <a:lnTo>
                    <a:pt x="1012" y="1925"/>
                  </a:lnTo>
                  <a:lnTo>
                    <a:pt x="1019" y="1925"/>
                  </a:lnTo>
                  <a:lnTo>
                    <a:pt x="1024" y="1927"/>
                  </a:lnTo>
                  <a:lnTo>
                    <a:pt x="1025" y="1925"/>
                  </a:lnTo>
                  <a:lnTo>
                    <a:pt x="1025" y="1920"/>
                  </a:lnTo>
                  <a:lnTo>
                    <a:pt x="1024" y="1917"/>
                  </a:lnTo>
                  <a:lnTo>
                    <a:pt x="1024" y="1916"/>
                  </a:lnTo>
                  <a:lnTo>
                    <a:pt x="1020" y="1911"/>
                  </a:lnTo>
                  <a:lnTo>
                    <a:pt x="1022" y="1909"/>
                  </a:lnTo>
                  <a:lnTo>
                    <a:pt x="1025" y="1909"/>
                  </a:lnTo>
                  <a:lnTo>
                    <a:pt x="1027" y="1906"/>
                  </a:lnTo>
                  <a:lnTo>
                    <a:pt x="1030" y="1904"/>
                  </a:lnTo>
                  <a:lnTo>
                    <a:pt x="1034" y="1906"/>
                  </a:lnTo>
                  <a:lnTo>
                    <a:pt x="1035" y="1904"/>
                  </a:lnTo>
                  <a:lnTo>
                    <a:pt x="1038" y="1903"/>
                  </a:lnTo>
                  <a:lnTo>
                    <a:pt x="1042" y="1901"/>
                  </a:lnTo>
                  <a:lnTo>
                    <a:pt x="1048" y="1899"/>
                  </a:lnTo>
                  <a:lnTo>
                    <a:pt x="1052" y="1901"/>
                  </a:lnTo>
                  <a:lnTo>
                    <a:pt x="1053" y="1901"/>
                  </a:lnTo>
                  <a:lnTo>
                    <a:pt x="1058" y="1903"/>
                  </a:lnTo>
                  <a:lnTo>
                    <a:pt x="1060" y="1906"/>
                  </a:lnTo>
                  <a:lnTo>
                    <a:pt x="1062" y="1909"/>
                  </a:lnTo>
                  <a:lnTo>
                    <a:pt x="1062" y="1911"/>
                  </a:lnTo>
                  <a:lnTo>
                    <a:pt x="1065" y="1914"/>
                  </a:lnTo>
                  <a:lnTo>
                    <a:pt x="1068" y="1914"/>
                  </a:lnTo>
                  <a:lnTo>
                    <a:pt x="1073" y="1914"/>
                  </a:lnTo>
                  <a:lnTo>
                    <a:pt x="1080" y="1916"/>
                  </a:lnTo>
                  <a:lnTo>
                    <a:pt x="1086" y="1917"/>
                  </a:lnTo>
                  <a:lnTo>
                    <a:pt x="1091" y="1917"/>
                  </a:lnTo>
                  <a:lnTo>
                    <a:pt x="1093" y="1917"/>
                  </a:lnTo>
                  <a:lnTo>
                    <a:pt x="1096" y="1917"/>
                  </a:lnTo>
                  <a:lnTo>
                    <a:pt x="1098" y="1916"/>
                  </a:lnTo>
                  <a:lnTo>
                    <a:pt x="1103" y="1916"/>
                  </a:lnTo>
                  <a:lnTo>
                    <a:pt x="1106" y="1916"/>
                  </a:lnTo>
                  <a:lnTo>
                    <a:pt x="1111" y="1916"/>
                  </a:lnTo>
                  <a:lnTo>
                    <a:pt x="1116" y="1917"/>
                  </a:lnTo>
                  <a:lnTo>
                    <a:pt x="1121" y="1914"/>
                  </a:lnTo>
                  <a:lnTo>
                    <a:pt x="1123" y="1912"/>
                  </a:lnTo>
                  <a:lnTo>
                    <a:pt x="1136" y="1912"/>
                  </a:lnTo>
                  <a:lnTo>
                    <a:pt x="1136" y="1916"/>
                  </a:lnTo>
                  <a:lnTo>
                    <a:pt x="1136" y="1919"/>
                  </a:lnTo>
                  <a:lnTo>
                    <a:pt x="1136" y="1922"/>
                  </a:lnTo>
                  <a:lnTo>
                    <a:pt x="1138" y="1925"/>
                  </a:lnTo>
                  <a:lnTo>
                    <a:pt x="1143" y="1930"/>
                  </a:lnTo>
                  <a:lnTo>
                    <a:pt x="1151" y="1935"/>
                  </a:lnTo>
                  <a:lnTo>
                    <a:pt x="1153" y="1933"/>
                  </a:lnTo>
                  <a:lnTo>
                    <a:pt x="1159" y="1932"/>
                  </a:lnTo>
                  <a:lnTo>
                    <a:pt x="1161" y="1930"/>
                  </a:lnTo>
                  <a:lnTo>
                    <a:pt x="1164" y="1928"/>
                  </a:lnTo>
                  <a:lnTo>
                    <a:pt x="1166" y="1927"/>
                  </a:lnTo>
                  <a:lnTo>
                    <a:pt x="1174" y="1925"/>
                  </a:lnTo>
                  <a:lnTo>
                    <a:pt x="1182" y="1924"/>
                  </a:lnTo>
                  <a:lnTo>
                    <a:pt x="1184" y="1922"/>
                  </a:lnTo>
                  <a:lnTo>
                    <a:pt x="1186" y="1917"/>
                  </a:lnTo>
                  <a:lnTo>
                    <a:pt x="1187" y="1912"/>
                  </a:lnTo>
                  <a:lnTo>
                    <a:pt x="1194" y="1909"/>
                  </a:lnTo>
                  <a:lnTo>
                    <a:pt x="1196" y="1909"/>
                  </a:lnTo>
                  <a:lnTo>
                    <a:pt x="1204" y="1909"/>
                  </a:lnTo>
                  <a:lnTo>
                    <a:pt x="1206" y="1907"/>
                  </a:lnTo>
                  <a:lnTo>
                    <a:pt x="1209" y="1901"/>
                  </a:lnTo>
                  <a:lnTo>
                    <a:pt x="1209" y="1898"/>
                  </a:lnTo>
                  <a:lnTo>
                    <a:pt x="1210" y="1890"/>
                  </a:lnTo>
                  <a:lnTo>
                    <a:pt x="1210" y="1885"/>
                  </a:lnTo>
                  <a:lnTo>
                    <a:pt x="1210" y="1883"/>
                  </a:lnTo>
                  <a:lnTo>
                    <a:pt x="1210" y="1875"/>
                  </a:lnTo>
                  <a:lnTo>
                    <a:pt x="1214" y="1870"/>
                  </a:lnTo>
                  <a:lnTo>
                    <a:pt x="1217" y="1864"/>
                  </a:lnTo>
                  <a:lnTo>
                    <a:pt x="1219" y="1862"/>
                  </a:lnTo>
                  <a:lnTo>
                    <a:pt x="1220" y="1856"/>
                  </a:lnTo>
                  <a:lnTo>
                    <a:pt x="1219" y="1854"/>
                  </a:lnTo>
                  <a:lnTo>
                    <a:pt x="1219" y="1846"/>
                  </a:lnTo>
                  <a:lnTo>
                    <a:pt x="1217" y="1843"/>
                  </a:lnTo>
                  <a:lnTo>
                    <a:pt x="1212" y="1839"/>
                  </a:lnTo>
                  <a:lnTo>
                    <a:pt x="1212" y="1838"/>
                  </a:lnTo>
                  <a:lnTo>
                    <a:pt x="1217" y="1835"/>
                  </a:lnTo>
                  <a:lnTo>
                    <a:pt x="1217" y="1833"/>
                  </a:lnTo>
                  <a:lnTo>
                    <a:pt x="1217" y="1827"/>
                  </a:lnTo>
                  <a:lnTo>
                    <a:pt x="1215" y="1822"/>
                  </a:lnTo>
                  <a:lnTo>
                    <a:pt x="1214" y="1820"/>
                  </a:lnTo>
                  <a:lnTo>
                    <a:pt x="1212" y="1817"/>
                  </a:lnTo>
                  <a:lnTo>
                    <a:pt x="1212" y="1809"/>
                  </a:lnTo>
                  <a:lnTo>
                    <a:pt x="1212" y="1807"/>
                  </a:lnTo>
                  <a:lnTo>
                    <a:pt x="1219" y="1802"/>
                  </a:lnTo>
                  <a:lnTo>
                    <a:pt x="1219" y="1799"/>
                  </a:lnTo>
                  <a:lnTo>
                    <a:pt x="1224" y="1796"/>
                  </a:lnTo>
                  <a:lnTo>
                    <a:pt x="1225" y="1794"/>
                  </a:lnTo>
                  <a:lnTo>
                    <a:pt x="1235" y="1789"/>
                  </a:lnTo>
                  <a:lnTo>
                    <a:pt x="1247" y="1786"/>
                  </a:lnTo>
                  <a:lnTo>
                    <a:pt x="1249" y="1784"/>
                  </a:lnTo>
                  <a:lnTo>
                    <a:pt x="1249" y="1783"/>
                  </a:lnTo>
                  <a:lnTo>
                    <a:pt x="1250" y="1776"/>
                  </a:lnTo>
                  <a:lnTo>
                    <a:pt x="1252" y="1776"/>
                  </a:lnTo>
                  <a:lnTo>
                    <a:pt x="1260" y="1775"/>
                  </a:lnTo>
                  <a:lnTo>
                    <a:pt x="1265" y="1770"/>
                  </a:lnTo>
                  <a:lnTo>
                    <a:pt x="1267" y="1765"/>
                  </a:lnTo>
                  <a:lnTo>
                    <a:pt x="1268" y="1763"/>
                  </a:lnTo>
                  <a:lnTo>
                    <a:pt x="1270" y="1760"/>
                  </a:lnTo>
                  <a:lnTo>
                    <a:pt x="1272" y="1757"/>
                  </a:lnTo>
                  <a:lnTo>
                    <a:pt x="1273" y="1755"/>
                  </a:lnTo>
                  <a:lnTo>
                    <a:pt x="1273" y="1749"/>
                  </a:lnTo>
                  <a:lnTo>
                    <a:pt x="1272" y="1739"/>
                  </a:lnTo>
                  <a:lnTo>
                    <a:pt x="1273" y="1738"/>
                  </a:lnTo>
                  <a:lnTo>
                    <a:pt x="1275" y="1729"/>
                  </a:lnTo>
                  <a:lnTo>
                    <a:pt x="1275" y="1726"/>
                  </a:lnTo>
                  <a:lnTo>
                    <a:pt x="1275" y="1723"/>
                  </a:lnTo>
                  <a:lnTo>
                    <a:pt x="1277" y="1720"/>
                  </a:lnTo>
                  <a:lnTo>
                    <a:pt x="1277" y="1718"/>
                  </a:lnTo>
                  <a:lnTo>
                    <a:pt x="1277" y="1715"/>
                  </a:lnTo>
                  <a:lnTo>
                    <a:pt x="1277" y="1712"/>
                  </a:lnTo>
                  <a:lnTo>
                    <a:pt x="1282" y="1712"/>
                  </a:lnTo>
                  <a:lnTo>
                    <a:pt x="1287" y="1713"/>
                  </a:lnTo>
                  <a:lnTo>
                    <a:pt x="1288" y="1713"/>
                  </a:lnTo>
                  <a:lnTo>
                    <a:pt x="1290" y="1710"/>
                  </a:lnTo>
                  <a:lnTo>
                    <a:pt x="1292" y="1708"/>
                  </a:lnTo>
                  <a:lnTo>
                    <a:pt x="1293" y="1705"/>
                  </a:lnTo>
                  <a:lnTo>
                    <a:pt x="1295" y="1699"/>
                  </a:lnTo>
                  <a:lnTo>
                    <a:pt x="1296" y="1695"/>
                  </a:lnTo>
                  <a:lnTo>
                    <a:pt x="1296" y="1692"/>
                  </a:lnTo>
                  <a:lnTo>
                    <a:pt x="1296" y="1689"/>
                  </a:lnTo>
                  <a:lnTo>
                    <a:pt x="1296" y="1687"/>
                  </a:lnTo>
                  <a:lnTo>
                    <a:pt x="1293" y="1683"/>
                  </a:lnTo>
                  <a:lnTo>
                    <a:pt x="1290" y="1678"/>
                  </a:lnTo>
                  <a:lnTo>
                    <a:pt x="1288" y="1674"/>
                  </a:lnTo>
                  <a:lnTo>
                    <a:pt x="1287" y="1671"/>
                  </a:lnTo>
                  <a:lnTo>
                    <a:pt x="1283" y="1670"/>
                  </a:lnTo>
                  <a:lnTo>
                    <a:pt x="1280" y="1671"/>
                  </a:lnTo>
                  <a:lnTo>
                    <a:pt x="1278" y="1671"/>
                  </a:lnTo>
                  <a:lnTo>
                    <a:pt x="1277" y="1673"/>
                  </a:lnTo>
                  <a:lnTo>
                    <a:pt x="1275" y="1671"/>
                  </a:lnTo>
                  <a:lnTo>
                    <a:pt x="1273" y="1668"/>
                  </a:lnTo>
                  <a:lnTo>
                    <a:pt x="1273" y="1665"/>
                  </a:lnTo>
                  <a:lnTo>
                    <a:pt x="1275" y="1661"/>
                  </a:lnTo>
                  <a:lnTo>
                    <a:pt x="1277" y="1657"/>
                  </a:lnTo>
                  <a:lnTo>
                    <a:pt x="1278" y="1655"/>
                  </a:lnTo>
                  <a:lnTo>
                    <a:pt x="1280" y="1655"/>
                  </a:lnTo>
                  <a:lnTo>
                    <a:pt x="1282" y="1653"/>
                  </a:lnTo>
                  <a:lnTo>
                    <a:pt x="1283" y="1649"/>
                  </a:lnTo>
                  <a:lnTo>
                    <a:pt x="1283" y="1647"/>
                  </a:lnTo>
                  <a:lnTo>
                    <a:pt x="1283" y="1640"/>
                  </a:lnTo>
                  <a:lnTo>
                    <a:pt x="1282" y="1639"/>
                  </a:lnTo>
                  <a:lnTo>
                    <a:pt x="1280" y="1634"/>
                  </a:lnTo>
                  <a:lnTo>
                    <a:pt x="1283" y="1627"/>
                  </a:lnTo>
                  <a:lnTo>
                    <a:pt x="1283" y="1626"/>
                  </a:lnTo>
                  <a:lnTo>
                    <a:pt x="1280" y="1621"/>
                  </a:lnTo>
                  <a:lnTo>
                    <a:pt x="1278" y="1619"/>
                  </a:lnTo>
                  <a:lnTo>
                    <a:pt x="1277" y="1618"/>
                  </a:lnTo>
                  <a:lnTo>
                    <a:pt x="1272" y="1616"/>
                  </a:lnTo>
                  <a:lnTo>
                    <a:pt x="1268" y="1615"/>
                  </a:lnTo>
                  <a:lnTo>
                    <a:pt x="1265" y="1613"/>
                  </a:lnTo>
                  <a:lnTo>
                    <a:pt x="1263" y="1611"/>
                  </a:lnTo>
                  <a:lnTo>
                    <a:pt x="1260" y="1606"/>
                  </a:lnTo>
                  <a:lnTo>
                    <a:pt x="1253" y="1603"/>
                  </a:lnTo>
                  <a:lnTo>
                    <a:pt x="1250" y="1600"/>
                  </a:lnTo>
                  <a:lnTo>
                    <a:pt x="1250" y="1595"/>
                  </a:lnTo>
                  <a:lnTo>
                    <a:pt x="1247" y="1590"/>
                  </a:lnTo>
                  <a:lnTo>
                    <a:pt x="1245" y="1589"/>
                  </a:lnTo>
                  <a:lnTo>
                    <a:pt x="1240" y="1584"/>
                  </a:lnTo>
                  <a:lnTo>
                    <a:pt x="1239" y="1585"/>
                  </a:lnTo>
                  <a:lnTo>
                    <a:pt x="1237" y="1587"/>
                  </a:lnTo>
                  <a:lnTo>
                    <a:pt x="1234" y="1587"/>
                  </a:lnTo>
                  <a:lnTo>
                    <a:pt x="1230" y="1587"/>
                  </a:lnTo>
                  <a:lnTo>
                    <a:pt x="1227" y="1587"/>
                  </a:lnTo>
                  <a:lnTo>
                    <a:pt x="1224" y="1589"/>
                  </a:lnTo>
                  <a:lnTo>
                    <a:pt x="1220" y="1592"/>
                  </a:lnTo>
                  <a:lnTo>
                    <a:pt x="1217" y="1590"/>
                  </a:lnTo>
                  <a:lnTo>
                    <a:pt x="1214" y="1589"/>
                  </a:lnTo>
                  <a:lnTo>
                    <a:pt x="1207" y="1590"/>
                  </a:lnTo>
                  <a:lnTo>
                    <a:pt x="1201" y="1589"/>
                  </a:lnTo>
                  <a:lnTo>
                    <a:pt x="1197" y="1587"/>
                  </a:lnTo>
                  <a:lnTo>
                    <a:pt x="1196" y="1587"/>
                  </a:lnTo>
                  <a:lnTo>
                    <a:pt x="1192" y="1587"/>
                  </a:lnTo>
                  <a:lnTo>
                    <a:pt x="1189" y="1587"/>
                  </a:lnTo>
                  <a:lnTo>
                    <a:pt x="1186" y="1589"/>
                  </a:lnTo>
                  <a:lnTo>
                    <a:pt x="1182" y="1594"/>
                  </a:lnTo>
                  <a:lnTo>
                    <a:pt x="1182" y="1597"/>
                  </a:lnTo>
                  <a:lnTo>
                    <a:pt x="1181" y="1603"/>
                  </a:lnTo>
                  <a:lnTo>
                    <a:pt x="1177" y="1608"/>
                  </a:lnTo>
                  <a:lnTo>
                    <a:pt x="1169" y="1615"/>
                  </a:lnTo>
                  <a:lnTo>
                    <a:pt x="1166" y="1621"/>
                  </a:lnTo>
                  <a:lnTo>
                    <a:pt x="1169" y="1624"/>
                  </a:lnTo>
                  <a:lnTo>
                    <a:pt x="1167" y="1627"/>
                  </a:lnTo>
                  <a:lnTo>
                    <a:pt x="1164" y="1631"/>
                  </a:lnTo>
                  <a:lnTo>
                    <a:pt x="1161" y="1632"/>
                  </a:lnTo>
                  <a:lnTo>
                    <a:pt x="1159" y="1632"/>
                  </a:lnTo>
                  <a:lnTo>
                    <a:pt x="1156" y="1636"/>
                  </a:lnTo>
                  <a:lnTo>
                    <a:pt x="1151" y="1637"/>
                  </a:lnTo>
                  <a:lnTo>
                    <a:pt x="1148" y="1639"/>
                  </a:lnTo>
                  <a:lnTo>
                    <a:pt x="1146" y="1640"/>
                  </a:lnTo>
                  <a:lnTo>
                    <a:pt x="1143" y="1642"/>
                  </a:lnTo>
                  <a:lnTo>
                    <a:pt x="1138" y="1644"/>
                  </a:lnTo>
                  <a:lnTo>
                    <a:pt x="1136" y="1645"/>
                  </a:lnTo>
                  <a:lnTo>
                    <a:pt x="1134" y="1647"/>
                  </a:lnTo>
                  <a:lnTo>
                    <a:pt x="1131" y="1650"/>
                  </a:lnTo>
                  <a:lnTo>
                    <a:pt x="1131" y="1658"/>
                  </a:lnTo>
                  <a:lnTo>
                    <a:pt x="1128" y="1663"/>
                  </a:lnTo>
                  <a:lnTo>
                    <a:pt x="1126" y="1666"/>
                  </a:lnTo>
                  <a:lnTo>
                    <a:pt x="1121" y="1671"/>
                  </a:lnTo>
                  <a:lnTo>
                    <a:pt x="1120" y="1668"/>
                  </a:lnTo>
                  <a:lnTo>
                    <a:pt x="1115" y="1670"/>
                  </a:lnTo>
                  <a:lnTo>
                    <a:pt x="1110" y="1674"/>
                  </a:lnTo>
                  <a:lnTo>
                    <a:pt x="1106" y="1673"/>
                  </a:lnTo>
                  <a:lnTo>
                    <a:pt x="1100" y="1673"/>
                  </a:lnTo>
                  <a:lnTo>
                    <a:pt x="1095" y="1671"/>
                  </a:lnTo>
                  <a:lnTo>
                    <a:pt x="1091" y="1673"/>
                  </a:lnTo>
                  <a:lnTo>
                    <a:pt x="1088" y="1676"/>
                  </a:lnTo>
                  <a:lnTo>
                    <a:pt x="1086" y="1676"/>
                  </a:lnTo>
                  <a:lnTo>
                    <a:pt x="1083" y="1678"/>
                  </a:lnTo>
                  <a:lnTo>
                    <a:pt x="1078" y="1681"/>
                  </a:lnTo>
                  <a:lnTo>
                    <a:pt x="1073" y="1686"/>
                  </a:lnTo>
                  <a:lnTo>
                    <a:pt x="1072" y="1689"/>
                  </a:lnTo>
                  <a:lnTo>
                    <a:pt x="1072" y="1691"/>
                  </a:lnTo>
                  <a:lnTo>
                    <a:pt x="1072" y="1697"/>
                  </a:lnTo>
                  <a:lnTo>
                    <a:pt x="1075" y="1702"/>
                  </a:lnTo>
                  <a:lnTo>
                    <a:pt x="1073" y="1704"/>
                  </a:lnTo>
                  <a:lnTo>
                    <a:pt x="1068" y="1707"/>
                  </a:lnTo>
                  <a:lnTo>
                    <a:pt x="1065" y="1708"/>
                  </a:lnTo>
                  <a:lnTo>
                    <a:pt x="1063" y="1712"/>
                  </a:lnTo>
                  <a:lnTo>
                    <a:pt x="1065" y="1716"/>
                  </a:lnTo>
                  <a:lnTo>
                    <a:pt x="1065" y="1721"/>
                  </a:lnTo>
                  <a:lnTo>
                    <a:pt x="1063" y="1723"/>
                  </a:lnTo>
                  <a:lnTo>
                    <a:pt x="1060" y="1725"/>
                  </a:lnTo>
                  <a:lnTo>
                    <a:pt x="1057" y="1726"/>
                  </a:lnTo>
                  <a:lnTo>
                    <a:pt x="1055" y="1728"/>
                  </a:lnTo>
                  <a:lnTo>
                    <a:pt x="1052" y="1728"/>
                  </a:lnTo>
                  <a:lnTo>
                    <a:pt x="1050" y="1731"/>
                  </a:lnTo>
                  <a:lnTo>
                    <a:pt x="1050" y="1736"/>
                  </a:lnTo>
                  <a:lnTo>
                    <a:pt x="1050" y="1741"/>
                  </a:lnTo>
                  <a:lnTo>
                    <a:pt x="1048" y="1746"/>
                  </a:lnTo>
                  <a:lnTo>
                    <a:pt x="1047" y="1752"/>
                  </a:lnTo>
                  <a:lnTo>
                    <a:pt x="1042" y="1755"/>
                  </a:lnTo>
                  <a:lnTo>
                    <a:pt x="1034" y="1747"/>
                  </a:lnTo>
                  <a:lnTo>
                    <a:pt x="1034" y="1746"/>
                  </a:lnTo>
                  <a:lnTo>
                    <a:pt x="1032" y="1746"/>
                  </a:lnTo>
                  <a:lnTo>
                    <a:pt x="1030" y="1744"/>
                  </a:lnTo>
                  <a:lnTo>
                    <a:pt x="1027" y="1744"/>
                  </a:lnTo>
                  <a:lnTo>
                    <a:pt x="1025" y="1741"/>
                  </a:lnTo>
                  <a:lnTo>
                    <a:pt x="1022" y="1742"/>
                  </a:lnTo>
                  <a:lnTo>
                    <a:pt x="1022" y="1747"/>
                  </a:lnTo>
                  <a:lnTo>
                    <a:pt x="1019" y="1750"/>
                  </a:lnTo>
                  <a:lnTo>
                    <a:pt x="1017" y="1749"/>
                  </a:lnTo>
                  <a:lnTo>
                    <a:pt x="1015" y="1747"/>
                  </a:lnTo>
                  <a:lnTo>
                    <a:pt x="1015" y="1744"/>
                  </a:lnTo>
                  <a:lnTo>
                    <a:pt x="1015" y="1741"/>
                  </a:lnTo>
                  <a:lnTo>
                    <a:pt x="1015" y="1739"/>
                  </a:lnTo>
                  <a:lnTo>
                    <a:pt x="1010" y="1738"/>
                  </a:lnTo>
                  <a:lnTo>
                    <a:pt x="1009" y="1734"/>
                  </a:lnTo>
                  <a:lnTo>
                    <a:pt x="1007" y="1733"/>
                  </a:lnTo>
                  <a:lnTo>
                    <a:pt x="1007" y="1731"/>
                  </a:lnTo>
                  <a:lnTo>
                    <a:pt x="1009" y="1728"/>
                  </a:lnTo>
                  <a:lnTo>
                    <a:pt x="1010" y="1726"/>
                  </a:lnTo>
                  <a:lnTo>
                    <a:pt x="1010" y="1723"/>
                  </a:lnTo>
                  <a:lnTo>
                    <a:pt x="1010" y="1718"/>
                  </a:lnTo>
                  <a:lnTo>
                    <a:pt x="1010" y="1716"/>
                  </a:lnTo>
                  <a:lnTo>
                    <a:pt x="1010" y="1715"/>
                  </a:lnTo>
                  <a:lnTo>
                    <a:pt x="1009" y="1713"/>
                  </a:lnTo>
                  <a:lnTo>
                    <a:pt x="1009" y="1710"/>
                  </a:lnTo>
                  <a:lnTo>
                    <a:pt x="1010" y="1707"/>
                  </a:lnTo>
                  <a:lnTo>
                    <a:pt x="1010" y="1704"/>
                  </a:lnTo>
                  <a:lnTo>
                    <a:pt x="1010" y="1702"/>
                  </a:lnTo>
                  <a:lnTo>
                    <a:pt x="1009" y="1702"/>
                  </a:lnTo>
                  <a:lnTo>
                    <a:pt x="1007" y="1702"/>
                  </a:lnTo>
                  <a:lnTo>
                    <a:pt x="1005" y="1699"/>
                  </a:lnTo>
                  <a:lnTo>
                    <a:pt x="1007" y="1695"/>
                  </a:lnTo>
                  <a:lnTo>
                    <a:pt x="1007" y="1694"/>
                  </a:lnTo>
                  <a:lnTo>
                    <a:pt x="1009" y="1692"/>
                  </a:lnTo>
                  <a:lnTo>
                    <a:pt x="1009" y="1689"/>
                  </a:lnTo>
                  <a:lnTo>
                    <a:pt x="1007" y="1687"/>
                  </a:lnTo>
                  <a:lnTo>
                    <a:pt x="1007" y="1683"/>
                  </a:lnTo>
                  <a:lnTo>
                    <a:pt x="1007" y="1681"/>
                  </a:lnTo>
                  <a:lnTo>
                    <a:pt x="1005" y="1676"/>
                  </a:lnTo>
                  <a:lnTo>
                    <a:pt x="1005" y="1674"/>
                  </a:lnTo>
                  <a:lnTo>
                    <a:pt x="1005" y="1673"/>
                  </a:lnTo>
                  <a:lnTo>
                    <a:pt x="1004" y="1668"/>
                  </a:lnTo>
                  <a:lnTo>
                    <a:pt x="999" y="1666"/>
                  </a:lnTo>
                  <a:lnTo>
                    <a:pt x="992" y="1665"/>
                  </a:lnTo>
                  <a:lnTo>
                    <a:pt x="992" y="1660"/>
                  </a:lnTo>
                  <a:lnTo>
                    <a:pt x="995" y="1658"/>
                  </a:lnTo>
                  <a:lnTo>
                    <a:pt x="1000" y="1655"/>
                  </a:lnTo>
                  <a:lnTo>
                    <a:pt x="1004" y="1652"/>
                  </a:lnTo>
                  <a:lnTo>
                    <a:pt x="1004" y="1649"/>
                  </a:lnTo>
                  <a:lnTo>
                    <a:pt x="1002" y="1647"/>
                  </a:lnTo>
                  <a:lnTo>
                    <a:pt x="997" y="1645"/>
                  </a:lnTo>
                  <a:lnTo>
                    <a:pt x="995" y="1645"/>
                  </a:lnTo>
                  <a:lnTo>
                    <a:pt x="992" y="1642"/>
                  </a:lnTo>
                  <a:lnTo>
                    <a:pt x="992" y="1640"/>
                  </a:lnTo>
                  <a:lnTo>
                    <a:pt x="994" y="1639"/>
                  </a:lnTo>
                  <a:lnTo>
                    <a:pt x="995" y="1634"/>
                  </a:lnTo>
                  <a:lnTo>
                    <a:pt x="994" y="1631"/>
                  </a:lnTo>
                  <a:lnTo>
                    <a:pt x="994" y="1627"/>
                  </a:lnTo>
                  <a:lnTo>
                    <a:pt x="991" y="1623"/>
                  </a:lnTo>
                  <a:lnTo>
                    <a:pt x="991" y="1621"/>
                  </a:lnTo>
                  <a:lnTo>
                    <a:pt x="991" y="1616"/>
                  </a:lnTo>
                  <a:lnTo>
                    <a:pt x="995" y="1613"/>
                  </a:lnTo>
                  <a:lnTo>
                    <a:pt x="992" y="1610"/>
                  </a:lnTo>
                  <a:lnTo>
                    <a:pt x="987" y="1610"/>
                  </a:lnTo>
                  <a:lnTo>
                    <a:pt x="982" y="1608"/>
                  </a:lnTo>
                  <a:lnTo>
                    <a:pt x="981" y="1603"/>
                  </a:lnTo>
                  <a:lnTo>
                    <a:pt x="976" y="1602"/>
                  </a:lnTo>
                  <a:lnTo>
                    <a:pt x="976" y="1597"/>
                  </a:lnTo>
                  <a:lnTo>
                    <a:pt x="977" y="1592"/>
                  </a:lnTo>
                  <a:lnTo>
                    <a:pt x="977" y="1585"/>
                  </a:lnTo>
                  <a:lnTo>
                    <a:pt x="977" y="1584"/>
                  </a:lnTo>
                  <a:lnTo>
                    <a:pt x="982" y="1569"/>
                  </a:lnTo>
                  <a:lnTo>
                    <a:pt x="984" y="1566"/>
                  </a:lnTo>
                  <a:lnTo>
                    <a:pt x="986" y="1561"/>
                  </a:lnTo>
                  <a:lnTo>
                    <a:pt x="991" y="1556"/>
                  </a:lnTo>
                  <a:lnTo>
                    <a:pt x="995" y="1553"/>
                  </a:lnTo>
                  <a:lnTo>
                    <a:pt x="995" y="1551"/>
                  </a:lnTo>
                  <a:lnTo>
                    <a:pt x="994" y="1547"/>
                  </a:lnTo>
                  <a:lnTo>
                    <a:pt x="991" y="1543"/>
                  </a:lnTo>
                  <a:lnTo>
                    <a:pt x="989" y="1542"/>
                  </a:lnTo>
                  <a:lnTo>
                    <a:pt x="989" y="1538"/>
                  </a:lnTo>
                  <a:lnTo>
                    <a:pt x="989" y="1535"/>
                  </a:lnTo>
                  <a:lnTo>
                    <a:pt x="987" y="1530"/>
                  </a:lnTo>
                  <a:lnTo>
                    <a:pt x="981" y="1529"/>
                  </a:lnTo>
                  <a:lnTo>
                    <a:pt x="977" y="1526"/>
                  </a:lnTo>
                  <a:lnTo>
                    <a:pt x="972" y="1526"/>
                  </a:lnTo>
                  <a:lnTo>
                    <a:pt x="971" y="1521"/>
                  </a:lnTo>
                  <a:lnTo>
                    <a:pt x="967" y="1513"/>
                  </a:lnTo>
                  <a:lnTo>
                    <a:pt x="962" y="1506"/>
                  </a:lnTo>
                  <a:lnTo>
                    <a:pt x="961" y="1505"/>
                  </a:lnTo>
                  <a:lnTo>
                    <a:pt x="954" y="1501"/>
                  </a:lnTo>
                  <a:lnTo>
                    <a:pt x="951" y="1495"/>
                  </a:lnTo>
                  <a:lnTo>
                    <a:pt x="951" y="1493"/>
                  </a:lnTo>
                  <a:lnTo>
                    <a:pt x="948" y="1487"/>
                  </a:lnTo>
                  <a:lnTo>
                    <a:pt x="946" y="1483"/>
                  </a:lnTo>
                  <a:lnTo>
                    <a:pt x="941" y="1477"/>
                  </a:lnTo>
                  <a:lnTo>
                    <a:pt x="939" y="1474"/>
                  </a:lnTo>
                  <a:lnTo>
                    <a:pt x="936" y="1469"/>
                  </a:lnTo>
                  <a:lnTo>
                    <a:pt x="933" y="1464"/>
                  </a:lnTo>
                  <a:lnTo>
                    <a:pt x="929" y="1461"/>
                  </a:lnTo>
                  <a:lnTo>
                    <a:pt x="929" y="1458"/>
                  </a:lnTo>
                  <a:lnTo>
                    <a:pt x="931" y="1454"/>
                  </a:lnTo>
                  <a:lnTo>
                    <a:pt x="928" y="1451"/>
                  </a:lnTo>
                  <a:lnTo>
                    <a:pt x="926" y="1453"/>
                  </a:lnTo>
                  <a:lnTo>
                    <a:pt x="923" y="1453"/>
                  </a:lnTo>
                  <a:lnTo>
                    <a:pt x="919" y="1453"/>
                  </a:lnTo>
                  <a:lnTo>
                    <a:pt x="918" y="1449"/>
                  </a:lnTo>
                  <a:lnTo>
                    <a:pt x="918" y="1445"/>
                  </a:lnTo>
                  <a:lnTo>
                    <a:pt x="918" y="1443"/>
                  </a:lnTo>
                  <a:lnTo>
                    <a:pt x="918" y="1441"/>
                  </a:lnTo>
                  <a:lnTo>
                    <a:pt x="918" y="1438"/>
                  </a:lnTo>
                  <a:lnTo>
                    <a:pt x="916" y="1437"/>
                  </a:lnTo>
                  <a:lnTo>
                    <a:pt x="913" y="1438"/>
                  </a:lnTo>
                  <a:lnTo>
                    <a:pt x="909" y="1438"/>
                  </a:lnTo>
                  <a:lnTo>
                    <a:pt x="908" y="1437"/>
                  </a:lnTo>
                  <a:lnTo>
                    <a:pt x="908" y="1435"/>
                  </a:lnTo>
                  <a:lnTo>
                    <a:pt x="908" y="1430"/>
                  </a:lnTo>
                  <a:lnTo>
                    <a:pt x="905" y="1428"/>
                  </a:lnTo>
                  <a:lnTo>
                    <a:pt x="903" y="1424"/>
                  </a:lnTo>
                  <a:lnTo>
                    <a:pt x="906" y="1422"/>
                  </a:lnTo>
                  <a:lnTo>
                    <a:pt x="909" y="1424"/>
                  </a:lnTo>
                  <a:lnTo>
                    <a:pt x="911" y="1427"/>
                  </a:lnTo>
                  <a:lnTo>
                    <a:pt x="914" y="1430"/>
                  </a:lnTo>
                  <a:lnTo>
                    <a:pt x="919" y="1428"/>
                  </a:lnTo>
                  <a:lnTo>
                    <a:pt x="918" y="1425"/>
                  </a:lnTo>
                  <a:lnTo>
                    <a:pt x="916" y="1424"/>
                  </a:lnTo>
                  <a:lnTo>
                    <a:pt x="916" y="1422"/>
                  </a:lnTo>
                  <a:lnTo>
                    <a:pt x="914" y="1420"/>
                  </a:lnTo>
                  <a:lnTo>
                    <a:pt x="914" y="1419"/>
                  </a:lnTo>
                  <a:lnTo>
                    <a:pt x="914" y="1416"/>
                  </a:lnTo>
                  <a:lnTo>
                    <a:pt x="916" y="1414"/>
                  </a:lnTo>
                  <a:lnTo>
                    <a:pt x="918" y="1412"/>
                  </a:lnTo>
                  <a:lnTo>
                    <a:pt x="918" y="1409"/>
                  </a:lnTo>
                  <a:lnTo>
                    <a:pt x="918" y="1407"/>
                  </a:lnTo>
                  <a:lnTo>
                    <a:pt x="918" y="1403"/>
                  </a:lnTo>
                  <a:lnTo>
                    <a:pt x="916" y="1399"/>
                  </a:lnTo>
                  <a:lnTo>
                    <a:pt x="916" y="1398"/>
                  </a:lnTo>
                  <a:lnTo>
                    <a:pt x="916" y="1396"/>
                  </a:lnTo>
                  <a:lnTo>
                    <a:pt x="916" y="1393"/>
                  </a:lnTo>
                  <a:lnTo>
                    <a:pt x="913" y="1391"/>
                  </a:lnTo>
                  <a:lnTo>
                    <a:pt x="911" y="1394"/>
                  </a:lnTo>
                  <a:lnTo>
                    <a:pt x="909" y="1394"/>
                  </a:lnTo>
                  <a:lnTo>
                    <a:pt x="908" y="1393"/>
                  </a:lnTo>
                  <a:lnTo>
                    <a:pt x="908" y="1391"/>
                  </a:lnTo>
                  <a:lnTo>
                    <a:pt x="908" y="1386"/>
                  </a:lnTo>
                  <a:lnTo>
                    <a:pt x="909" y="1385"/>
                  </a:lnTo>
                  <a:lnTo>
                    <a:pt x="908" y="1385"/>
                  </a:lnTo>
                  <a:lnTo>
                    <a:pt x="905" y="1385"/>
                  </a:lnTo>
                  <a:lnTo>
                    <a:pt x="901" y="1385"/>
                  </a:lnTo>
                  <a:lnTo>
                    <a:pt x="901" y="1382"/>
                  </a:lnTo>
                  <a:lnTo>
                    <a:pt x="903" y="1382"/>
                  </a:lnTo>
                  <a:lnTo>
                    <a:pt x="903" y="1378"/>
                  </a:lnTo>
                  <a:lnTo>
                    <a:pt x="901" y="1377"/>
                  </a:lnTo>
                  <a:lnTo>
                    <a:pt x="901" y="1373"/>
                  </a:lnTo>
                  <a:lnTo>
                    <a:pt x="905" y="1370"/>
                  </a:lnTo>
                  <a:lnTo>
                    <a:pt x="905" y="1369"/>
                  </a:lnTo>
                  <a:lnTo>
                    <a:pt x="905" y="1365"/>
                  </a:lnTo>
                  <a:lnTo>
                    <a:pt x="903" y="1362"/>
                  </a:lnTo>
                  <a:lnTo>
                    <a:pt x="903" y="1360"/>
                  </a:lnTo>
                  <a:lnTo>
                    <a:pt x="903" y="1359"/>
                  </a:lnTo>
                  <a:lnTo>
                    <a:pt x="901" y="1357"/>
                  </a:lnTo>
                  <a:lnTo>
                    <a:pt x="898" y="1357"/>
                  </a:lnTo>
                  <a:lnTo>
                    <a:pt x="895" y="1359"/>
                  </a:lnTo>
                  <a:lnTo>
                    <a:pt x="893" y="1357"/>
                  </a:lnTo>
                  <a:lnTo>
                    <a:pt x="893" y="1356"/>
                  </a:lnTo>
                  <a:lnTo>
                    <a:pt x="891" y="1354"/>
                  </a:lnTo>
                  <a:lnTo>
                    <a:pt x="888" y="1354"/>
                  </a:lnTo>
                  <a:lnTo>
                    <a:pt x="883" y="1356"/>
                  </a:lnTo>
                  <a:lnTo>
                    <a:pt x="881" y="1354"/>
                  </a:lnTo>
                  <a:lnTo>
                    <a:pt x="878" y="1352"/>
                  </a:lnTo>
                  <a:lnTo>
                    <a:pt x="875" y="1351"/>
                  </a:lnTo>
                  <a:lnTo>
                    <a:pt x="871" y="1351"/>
                  </a:lnTo>
                  <a:lnTo>
                    <a:pt x="868" y="1352"/>
                  </a:lnTo>
                  <a:lnTo>
                    <a:pt x="863" y="1351"/>
                  </a:lnTo>
                  <a:lnTo>
                    <a:pt x="862" y="1351"/>
                  </a:lnTo>
                  <a:lnTo>
                    <a:pt x="860" y="1349"/>
                  </a:lnTo>
                  <a:lnTo>
                    <a:pt x="858" y="1346"/>
                  </a:lnTo>
                  <a:lnTo>
                    <a:pt x="857" y="1344"/>
                  </a:lnTo>
                  <a:lnTo>
                    <a:pt x="853" y="1344"/>
                  </a:lnTo>
                  <a:lnTo>
                    <a:pt x="853" y="1343"/>
                  </a:lnTo>
                  <a:lnTo>
                    <a:pt x="852" y="1338"/>
                  </a:lnTo>
                  <a:lnTo>
                    <a:pt x="850" y="1338"/>
                  </a:lnTo>
                  <a:lnTo>
                    <a:pt x="845" y="1338"/>
                  </a:lnTo>
                  <a:lnTo>
                    <a:pt x="840" y="1343"/>
                  </a:lnTo>
                  <a:lnTo>
                    <a:pt x="838" y="1341"/>
                  </a:lnTo>
                  <a:lnTo>
                    <a:pt x="837" y="1339"/>
                  </a:lnTo>
                  <a:lnTo>
                    <a:pt x="838" y="1336"/>
                  </a:lnTo>
                  <a:lnTo>
                    <a:pt x="840" y="1331"/>
                  </a:lnTo>
                  <a:lnTo>
                    <a:pt x="843" y="1327"/>
                  </a:lnTo>
                  <a:lnTo>
                    <a:pt x="843" y="1325"/>
                  </a:lnTo>
                  <a:lnTo>
                    <a:pt x="843" y="1320"/>
                  </a:lnTo>
                  <a:lnTo>
                    <a:pt x="842" y="1318"/>
                  </a:lnTo>
                  <a:lnTo>
                    <a:pt x="843" y="1314"/>
                  </a:lnTo>
                  <a:lnTo>
                    <a:pt x="845" y="1310"/>
                  </a:lnTo>
                  <a:lnTo>
                    <a:pt x="845" y="1307"/>
                  </a:lnTo>
                  <a:lnTo>
                    <a:pt x="843" y="1304"/>
                  </a:lnTo>
                  <a:lnTo>
                    <a:pt x="842" y="1302"/>
                  </a:lnTo>
                  <a:lnTo>
                    <a:pt x="840" y="1301"/>
                  </a:lnTo>
                  <a:lnTo>
                    <a:pt x="840" y="1299"/>
                  </a:lnTo>
                  <a:lnTo>
                    <a:pt x="842" y="1294"/>
                  </a:lnTo>
                  <a:lnTo>
                    <a:pt x="842" y="1293"/>
                  </a:lnTo>
                  <a:lnTo>
                    <a:pt x="840" y="1289"/>
                  </a:lnTo>
                  <a:lnTo>
                    <a:pt x="840" y="1284"/>
                  </a:lnTo>
                  <a:lnTo>
                    <a:pt x="840" y="1283"/>
                  </a:lnTo>
                  <a:lnTo>
                    <a:pt x="837" y="1281"/>
                  </a:lnTo>
                  <a:lnTo>
                    <a:pt x="832" y="1283"/>
                  </a:lnTo>
                  <a:lnTo>
                    <a:pt x="830" y="1284"/>
                  </a:lnTo>
                  <a:lnTo>
                    <a:pt x="827" y="1291"/>
                  </a:lnTo>
                  <a:lnTo>
                    <a:pt x="825" y="1293"/>
                  </a:lnTo>
                  <a:lnTo>
                    <a:pt x="822" y="1293"/>
                  </a:lnTo>
                  <a:lnTo>
                    <a:pt x="820" y="1291"/>
                  </a:lnTo>
                  <a:lnTo>
                    <a:pt x="822" y="1286"/>
                  </a:lnTo>
                  <a:lnTo>
                    <a:pt x="823" y="1281"/>
                  </a:lnTo>
                  <a:lnTo>
                    <a:pt x="823" y="1280"/>
                  </a:lnTo>
                  <a:lnTo>
                    <a:pt x="823" y="1276"/>
                  </a:lnTo>
                  <a:lnTo>
                    <a:pt x="825" y="1276"/>
                  </a:lnTo>
                  <a:lnTo>
                    <a:pt x="828" y="1273"/>
                  </a:lnTo>
                  <a:lnTo>
                    <a:pt x="828" y="1270"/>
                  </a:lnTo>
                  <a:lnTo>
                    <a:pt x="827" y="1267"/>
                  </a:lnTo>
                  <a:lnTo>
                    <a:pt x="825" y="1265"/>
                  </a:lnTo>
                  <a:lnTo>
                    <a:pt x="820" y="1267"/>
                  </a:lnTo>
                  <a:lnTo>
                    <a:pt x="817" y="1270"/>
                  </a:lnTo>
                  <a:lnTo>
                    <a:pt x="815" y="1268"/>
                  </a:lnTo>
                  <a:lnTo>
                    <a:pt x="812" y="1263"/>
                  </a:lnTo>
                  <a:lnTo>
                    <a:pt x="809" y="1263"/>
                  </a:lnTo>
                  <a:lnTo>
                    <a:pt x="805" y="1263"/>
                  </a:lnTo>
                  <a:lnTo>
                    <a:pt x="804" y="1263"/>
                  </a:lnTo>
                  <a:lnTo>
                    <a:pt x="799" y="1265"/>
                  </a:lnTo>
                  <a:lnTo>
                    <a:pt x="797" y="1265"/>
                  </a:lnTo>
                  <a:lnTo>
                    <a:pt x="795" y="1263"/>
                  </a:lnTo>
                  <a:lnTo>
                    <a:pt x="797" y="1260"/>
                  </a:lnTo>
                  <a:lnTo>
                    <a:pt x="799" y="1260"/>
                  </a:lnTo>
                  <a:lnTo>
                    <a:pt x="800" y="1259"/>
                  </a:lnTo>
                  <a:lnTo>
                    <a:pt x="799" y="1255"/>
                  </a:lnTo>
                  <a:lnTo>
                    <a:pt x="795" y="1254"/>
                  </a:lnTo>
                  <a:lnTo>
                    <a:pt x="794" y="1252"/>
                  </a:lnTo>
                  <a:lnTo>
                    <a:pt x="794" y="1250"/>
                  </a:lnTo>
                  <a:lnTo>
                    <a:pt x="789" y="1250"/>
                  </a:lnTo>
                  <a:lnTo>
                    <a:pt x="789" y="1247"/>
                  </a:lnTo>
                  <a:lnTo>
                    <a:pt x="789" y="1246"/>
                  </a:lnTo>
                  <a:lnTo>
                    <a:pt x="790" y="1242"/>
                  </a:lnTo>
                  <a:lnTo>
                    <a:pt x="792" y="1239"/>
                  </a:lnTo>
                  <a:lnTo>
                    <a:pt x="792" y="1236"/>
                  </a:lnTo>
                  <a:lnTo>
                    <a:pt x="790" y="1233"/>
                  </a:lnTo>
                  <a:lnTo>
                    <a:pt x="789" y="1231"/>
                  </a:lnTo>
                  <a:lnTo>
                    <a:pt x="787" y="1226"/>
                  </a:lnTo>
                  <a:lnTo>
                    <a:pt x="789" y="1225"/>
                  </a:lnTo>
                  <a:lnTo>
                    <a:pt x="792" y="1223"/>
                  </a:lnTo>
                  <a:lnTo>
                    <a:pt x="795" y="1226"/>
                  </a:lnTo>
                  <a:lnTo>
                    <a:pt x="797" y="1228"/>
                  </a:lnTo>
                  <a:lnTo>
                    <a:pt x="804" y="1229"/>
                  </a:lnTo>
                  <a:lnTo>
                    <a:pt x="805" y="1226"/>
                  </a:lnTo>
                  <a:lnTo>
                    <a:pt x="805" y="1225"/>
                  </a:lnTo>
                  <a:lnTo>
                    <a:pt x="802" y="1216"/>
                  </a:lnTo>
                  <a:lnTo>
                    <a:pt x="805" y="1210"/>
                  </a:lnTo>
                  <a:lnTo>
                    <a:pt x="809" y="1208"/>
                  </a:lnTo>
                  <a:lnTo>
                    <a:pt x="809" y="1207"/>
                  </a:lnTo>
                  <a:lnTo>
                    <a:pt x="812" y="1205"/>
                  </a:lnTo>
                  <a:lnTo>
                    <a:pt x="814" y="1205"/>
                  </a:lnTo>
                  <a:lnTo>
                    <a:pt x="814" y="1204"/>
                  </a:lnTo>
                  <a:lnTo>
                    <a:pt x="814" y="1200"/>
                  </a:lnTo>
                  <a:lnTo>
                    <a:pt x="812" y="1195"/>
                  </a:lnTo>
                  <a:lnTo>
                    <a:pt x="812" y="1194"/>
                  </a:lnTo>
                  <a:lnTo>
                    <a:pt x="809" y="1189"/>
                  </a:lnTo>
                  <a:lnTo>
                    <a:pt x="819" y="1184"/>
                  </a:lnTo>
                  <a:lnTo>
                    <a:pt x="822" y="1186"/>
                  </a:lnTo>
                  <a:lnTo>
                    <a:pt x="825" y="1189"/>
                  </a:lnTo>
                  <a:lnTo>
                    <a:pt x="828" y="1189"/>
                  </a:lnTo>
                  <a:lnTo>
                    <a:pt x="830" y="1189"/>
                  </a:lnTo>
                  <a:lnTo>
                    <a:pt x="833" y="1184"/>
                  </a:lnTo>
                  <a:lnTo>
                    <a:pt x="833" y="1182"/>
                  </a:lnTo>
                  <a:lnTo>
                    <a:pt x="835" y="1179"/>
                  </a:lnTo>
                  <a:lnTo>
                    <a:pt x="838" y="1176"/>
                  </a:lnTo>
                  <a:lnTo>
                    <a:pt x="842" y="1178"/>
                  </a:lnTo>
                  <a:lnTo>
                    <a:pt x="843" y="1182"/>
                  </a:lnTo>
                  <a:lnTo>
                    <a:pt x="847" y="1184"/>
                  </a:lnTo>
                  <a:lnTo>
                    <a:pt x="850" y="1182"/>
                  </a:lnTo>
                  <a:lnTo>
                    <a:pt x="850" y="1181"/>
                  </a:lnTo>
                  <a:lnTo>
                    <a:pt x="852" y="1179"/>
                  </a:lnTo>
                  <a:lnTo>
                    <a:pt x="853" y="1178"/>
                  </a:lnTo>
                  <a:lnTo>
                    <a:pt x="853" y="1174"/>
                  </a:lnTo>
                  <a:lnTo>
                    <a:pt x="850" y="1173"/>
                  </a:lnTo>
                  <a:lnTo>
                    <a:pt x="847" y="1171"/>
                  </a:lnTo>
                  <a:lnTo>
                    <a:pt x="843" y="1170"/>
                  </a:lnTo>
                  <a:lnTo>
                    <a:pt x="847" y="1166"/>
                  </a:lnTo>
                  <a:lnTo>
                    <a:pt x="850" y="1165"/>
                  </a:lnTo>
                  <a:lnTo>
                    <a:pt x="857" y="1165"/>
                  </a:lnTo>
                  <a:lnTo>
                    <a:pt x="862" y="1165"/>
                  </a:lnTo>
                  <a:lnTo>
                    <a:pt x="866" y="1161"/>
                  </a:lnTo>
                  <a:lnTo>
                    <a:pt x="870" y="1161"/>
                  </a:lnTo>
                  <a:lnTo>
                    <a:pt x="875" y="1160"/>
                  </a:lnTo>
                  <a:lnTo>
                    <a:pt x="878" y="1157"/>
                  </a:lnTo>
                  <a:lnTo>
                    <a:pt x="875" y="1152"/>
                  </a:lnTo>
                  <a:lnTo>
                    <a:pt x="873" y="1150"/>
                  </a:lnTo>
                  <a:lnTo>
                    <a:pt x="870" y="1147"/>
                  </a:lnTo>
                  <a:lnTo>
                    <a:pt x="868" y="1147"/>
                  </a:lnTo>
                  <a:lnTo>
                    <a:pt x="868" y="1144"/>
                  </a:lnTo>
                  <a:lnTo>
                    <a:pt x="866" y="1144"/>
                  </a:lnTo>
                  <a:lnTo>
                    <a:pt x="860" y="1142"/>
                  </a:lnTo>
                  <a:lnTo>
                    <a:pt x="858" y="1142"/>
                  </a:lnTo>
                  <a:lnTo>
                    <a:pt x="855" y="1142"/>
                  </a:lnTo>
                  <a:lnTo>
                    <a:pt x="853" y="1142"/>
                  </a:lnTo>
                  <a:lnTo>
                    <a:pt x="852" y="1140"/>
                  </a:lnTo>
                  <a:lnTo>
                    <a:pt x="852" y="1139"/>
                  </a:lnTo>
                  <a:lnTo>
                    <a:pt x="850" y="1134"/>
                  </a:lnTo>
                  <a:lnTo>
                    <a:pt x="848" y="1132"/>
                  </a:lnTo>
                  <a:lnTo>
                    <a:pt x="842" y="1132"/>
                  </a:lnTo>
                  <a:lnTo>
                    <a:pt x="840" y="1132"/>
                  </a:lnTo>
                  <a:lnTo>
                    <a:pt x="833" y="1136"/>
                  </a:lnTo>
                  <a:lnTo>
                    <a:pt x="832" y="1136"/>
                  </a:lnTo>
                  <a:lnTo>
                    <a:pt x="827" y="1136"/>
                  </a:lnTo>
                  <a:lnTo>
                    <a:pt x="825" y="1132"/>
                  </a:lnTo>
                  <a:lnTo>
                    <a:pt x="822" y="1127"/>
                  </a:lnTo>
                  <a:lnTo>
                    <a:pt x="820" y="1121"/>
                  </a:lnTo>
                  <a:lnTo>
                    <a:pt x="823" y="1116"/>
                  </a:lnTo>
                  <a:lnTo>
                    <a:pt x="825" y="1111"/>
                  </a:lnTo>
                  <a:lnTo>
                    <a:pt x="827" y="1106"/>
                  </a:lnTo>
                  <a:lnTo>
                    <a:pt x="830" y="1102"/>
                  </a:lnTo>
                  <a:lnTo>
                    <a:pt x="835" y="1102"/>
                  </a:lnTo>
                  <a:lnTo>
                    <a:pt x="837" y="1106"/>
                  </a:lnTo>
                  <a:lnTo>
                    <a:pt x="838" y="1113"/>
                  </a:lnTo>
                  <a:lnTo>
                    <a:pt x="843" y="1111"/>
                  </a:lnTo>
                  <a:lnTo>
                    <a:pt x="843" y="1108"/>
                  </a:lnTo>
                  <a:lnTo>
                    <a:pt x="843" y="1102"/>
                  </a:lnTo>
                  <a:lnTo>
                    <a:pt x="842" y="1100"/>
                  </a:lnTo>
                  <a:lnTo>
                    <a:pt x="838" y="1095"/>
                  </a:lnTo>
                  <a:lnTo>
                    <a:pt x="838" y="1094"/>
                  </a:lnTo>
                  <a:lnTo>
                    <a:pt x="837" y="1090"/>
                  </a:lnTo>
                  <a:lnTo>
                    <a:pt x="838" y="1087"/>
                  </a:lnTo>
                  <a:lnTo>
                    <a:pt x="842" y="1087"/>
                  </a:lnTo>
                  <a:lnTo>
                    <a:pt x="848" y="1089"/>
                  </a:lnTo>
                  <a:lnTo>
                    <a:pt x="850" y="1094"/>
                  </a:lnTo>
                  <a:lnTo>
                    <a:pt x="852" y="1095"/>
                  </a:lnTo>
                  <a:lnTo>
                    <a:pt x="857" y="1102"/>
                  </a:lnTo>
                  <a:lnTo>
                    <a:pt x="862" y="1103"/>
                  </a:lnTo>
                  <a:lnTo>
                    <a:pt x="866" y="1108"/>
                  </a:lnTo>
                  <a:lnTo>
                    <a:pt x="870" y="1103"/>
                  </a:lnTo>
                  <a:lnTo>
                    <a:pt x="866" y="1097"/>
                  </a:lnTo>
                  <a:lnTo>
                    <a:pt x="857" y="1085"/>
                  </a:lnTo>
                  <a:lnTo>
                    <a:pt x="857" y="1084"/>
                  </a:lnTo>
                  <a:lnTo>
                    <a:pt x="855" y="1082"/>
                  </a:lnTo>
                  <a:lnTo>
                    <a:pt x="855" y="1079"/>
                  </a:lnTo>
                  <a:lnTo>
                    <a:pt x="857" y="1077"/>
                  </a:lnTo>
                  <a:lnTo>
                    <a:pt x="857" y="1076"/>
                  </a:lnTo>
                  <a:lnTo>
                    <a:pt x="860" y="1071"/>
                  </a:lnTo>
                  <a:lnTo>
                    <a:pt x="863" y="1068"/>
                  </a:lnTo>
                  <a:lnTo>
                    <a:pt x="863" y="1066"/>
                  </a:lnTo>
                  <a:lnTo>
                    <a:pt x="862" y="1064"/>
                  </a:lnTo>
                  <a:lnTo>
                    <a:pt x="860" y="1064"/>
                  </a:lnTo>
                  <a:lnTo>
                    <a:pt x="857" y="1063"/>
                  </a:lnTo>
                  <a:lnTo>
                    <a:pt x="853" y="1063"/>
                  </a:lnTo>
                  <a:lnTo>
                    <a:pt x="850" y="1063"/>
                  </a:lnTo>
                  <a:lnTo>
                    <a:pt x="847" y="1063"/>
                  </a:lnTo>
                  <a:lnTo>
                    <a:pt x="845" y="1063"/>
                  </a:lnTo>
                  <a:lnTo>
                    <a:pt x="840" y="1061"/>
                  </a:lnTo>
                  <a:lnTo>
                    <a:pt x="840" y="1060"/>
                  </a:lnTo>
                  <a:lnTo>
                    <a:pt x="842" y="1056"/>
                  </a:lnTo>
                  <a:lnTo>
                    <a:pt x="843" y="1055"/>
                  </a:lnTo>
                  <a:lnTo>
                    <a:pt x="847" y="1051"/>
                  </a:lnTo>
                  <a:lnTo>
                    <a:pt x="848" y="1050"/>
                  </a:lnTo>
                  <a:lnTo>
                    <a:pt x="848" y="1047"/>
                  </a:lnTo>
                  <a:lnTo>
                    <a:pt x="847" y="1045"/>
                  </a:lnTo>
                  <a:lnTo>
                    <a:pt x="843" y="1045"/>
                  </a:lnTo>
                  <a:lnTo>
                    <a:pt x="842" y="1045"/>
                  </a:lnTo>
                  <a:lnTo>
                    <a:pt x="838" y="1045"/>
                  </a:lnTo>
                  <a:lnTo>
                    <a:pt x="837" y="1045"/>
                  </a:lnTo>
                  <a:lnTo>
                    <a:pt x="835" y="1047"/>
                  </a:lnTo>
                  <a:lnTo>
                    <a:pt x="833" y="1047"/>
                  </a:lnTo>
                  <a:lnTo>
                    <a:pt x="830" y="1050"/>
                  </a:lnTo>
                  <a:lnTo>
                    <a:pt x="828" y="1048"/>
                  </a:lnTo>
                  <a:lnTo>
                    <a:pt x="827" y="1045"/>
                  </a:lnTo>
                  <a:lnTo>
                    <a:pt x="827" y="1043"/>
                  </a:lnTo>
                  <a:lnTo>
                    <a:pt x="827" y="1038"/>
                  </a:lnTo>
                  <a:lnTo>
                    <a:pt x="830" y="1035"/>
                  </a:lnTo>
                  <a:lnTo>
                    <a:pt x="828" y="1032"/>
                  </a:lnTo>
                  <a:lnTo>
                    <a:pt x="825" y="1032"/>
                  </a:lnTo>
                  <a:lnTo>
                    <a:pt x="822" y="1032"/>
                  </a:lnTo>
                  <a:lnTo>
                    <a:pt x="820" y="1035"/>
                  </a:lnTo>
                  <a:lnTo>
                    <a:pt x="815" y="1037"/>
                  </a:lnTo>
                  <a:lnTo>
                    <a:pt x="814" y="1035"/>
                  </a:lnTo>
                  <a:lnTo>
                    <a:pt x="814" y="1032"/>
                  </a:lnTo>
                  <a:lnTo>
                    <a:pt x="815" y="1027"/>
                  </a:lnTo>
                  <a:lnTo>
                    <a:pt x="814" y="1026"/>
                  </a:lnTo>
                  <a:lnTo>
                    <a:pt x="810" y="1026"/>
                  </a:lnTo>
                  <a:lnTo>
                    <a:pt x="809" y="1024"/>
                  </a:lnTo>
                  <a:lnTo>
                    <a:pt x="807" y="1021"/>
                  </a:lnTo>
                  <a:lnTo>
                    <a:pt x="809" y="1019"/>
                  </a:lnTo>
                  <a:lnTo>
                    <a:pt x="810" y="1017"/>
                  </a:lnTo>
                  <a:lnTo>
                    <a:pt x="814" y="1017"/>
                  </a:lnTo>
                  <a:lnTo>
                    <a:pt x="817" y="1016"/>
                  </a:lnTo>
                  <a:lnTo>
                    <a:pt x="822" y="1013"/>
                  </a:lnTo>
                  <a:lnTo>
                    <a:pt x="823" y="1011"/>
                  </a:lnTo>
                  <a:lnTo>
                    <a:pt x="825" y="1011"/>
                  </a:lnTo>
                  <a:lnTo>
                    <a:pt x="830" y="1014"/>
                  </a:lnTo>
                  <a:lnTo>
                    <a:pt x="833" y="1013"/>
                  </a:lnTo>
                  <a:lnTo>
                    <a:pt x="833" y="1011"/>
                  </a:lnTo>
                  <a:lnTo>
                    <a:pt x="832" y="1008"/>
                  </a:lnTo>
                  <a:lnTo>
                    <a:pt x="830" y="1006"/>
                  </a:lnTo>
                  <a:lnTo>
                    <a:pt x="828" y="1005"/>
                  </a:lnTo>
                  <a:lnTo>
                    <a:pt x="827" y="1003"/>
                  </a:lnTo>
                  <a:lnTo>
                    <a:pt x="825" y="1003"/>
                  </a:lnTo>
                  <a:lnTo>
                    <a:pt x="823" y="1001"/>
                  </a:lnTo>
                  <a:lnTo>
                    <a:pt x="817" y="1000"/>
                  </a:lnTo>
                  <a:lnTo>
                    <a:pt x="815" y="1000"/>
                  </a:lnTo>
                  <a:lnTo>
                    <a:pt x="814" y="998"/>
                  </a:lnTo>
                  <a:lnTo>
                    <a:pt x="814" y="996"/>
                  </a:lnTo>
                  <a:lnTo>
                    <a:pt x="814" y="993"/>
                  </a:lnTo>
                  <a:lnTo>
                    <a:pt x="814" y="992"/>
                  </a:lnTo>
                  <a:lnTo>
                    <a:pt x="814" y="990"/>
                  </a:lnTo>
                  <a:lnTo>
                    <a:pt x="814" y="988"/>
                  </a:lnTo>
                  <a:lnTo>
                    <a:pt x="812" y="987"/>
                  </a:lnTo>
                  <a:lnTo>
                    <a:pt x="810" y="985"/>
                  </a:lnTo>
                  <a:lnTo>
                    <a:pt x="807" y="987"/>
                  </a:lnTo>
                  <a:lnTo>
                    <a:pt x="805" y="987"/>
                  </a:lnTo>
                  <a:lnTo>
                    <a:pt x="802" y="988"/>
                  </a:lnTo>
                  <a:lnTo>
                    <a:pt x="800" y="988"/>
                  </a:lnTo>
                  <a:lnTo>
                    <a:pt x="795" y="988"/>
                  </a:lnTo>
                  <a:lnTo>
                    <a:pt x="794" y="987"/>
                  </a:lnTo>
                  <a:lnTo>
                    <a:pt x="792" y="985"/>
                  </a:lnTo>
                  <a:lnTo>
                    <a:pt x="792" y="983"/>
                  </a:lnTo>
                  <a:lnTo>
                    <a:pt x="794" y="982"/>
                  </a:lnTo>
                  <a:lnTo>
                    <a:pt x="797" y="980"/>
                  </a:lnTo>
                  <a:lnTo>
                    <a:pt x="799" y="980"/>
                  </a:lnTo>
                  <a:lnTo>
                    <a:pt x="802" y="980"/>
                  </a:lnTo>
                  <a:lnTo>
                    <a:pt x="804" y="979"/>
                  </a:lnTo>
                  <a:lnTo>
                    <a:pt x="804" y="977"/>
                  </a:lnTo>
                  <a:lnTo>
                    <a:pt x="804" y="975"/>
                  </a:lnTo>
                  <a:lnTo>
                    <a:pt x="802" y="974"/>
                  </a:lnTo>
                  <a:lnTo>
                    <a:pt x="800" y="972"/>
                  </a:lnTo>
                  <a:lnTo>
                    <a:pt x="797" y="969"/>
                  </a:lnTo>
                  <a:lnTo>
                    <a:pt x="797" y="967"/>
                  </a:lnTo>
                  <a:lnTo>
                    <a:pt x="797" y="966"/>
                  </a:lnTo>
                  <a:lnTo>
                    <a:pt x="797" y="962"/>
                  </a:lnTo>
                  <a:lnTo>
                    <a:pt x="795" y="961"/>
                  </a:lnTo>
                  <a:lnTo>
                    <a:pt x="795" y="959"/>
                  </a:lnTo>
                  <a:lnTo>
                    <a:pt x="794" y="959"/>
                  </a:lnTo>
                  <a:lnTo>
                    <a:pt x="790" y="959"/>
                  </a:lnTo>
                  <a:lnTo>
                    <a:pt x="787" y="961"/>
                  </a:lnTo>
                  <a:lnTo>
                    <a:pt x="784" y="962"/>
                  </a:lnTo>
                  <a:lnTo>
                    <a:pt x="782" y="964"/>
                  </a:lnTo>
                  <a:lnTo>
                    <a:pt x="780" y="964"/>
                  </a:lnTo>
                  <a:lnTo>
                    <a:pt x="777" y="964"/>
                  </a:lnTo>
                  <a:lnTo>
                    <a:pt x="776" y="962"/>
                  </a:lnTo>
                  <a:lnTo>
                    <a:pt x="772" y="959"/>
                  </a:lnTo>
                  <a:lnTo>
                    <a:pt x="772" y="953"/>
                  </a:lnTo>
                  <a:lnTo>
                    <a:pt x="774" y="949"/>
                  </a:lnTo>
                  <a:lnTo>
                    <a:pt x="776" y="946"/>
                  </a:lnTo>
                  <a:lnTo>
                    <a:pt x="777" y="945"/>
                  </a:lnTo>
                  <a:lnTo>
                    <a:pt x="779" y="940"/>
                  </a:lnTo>
                  <a:lnTo>
                    <a:pt x="776" y="933"/>
                  </a:lnTo>
                  <a:lnTo>
                    <a:pt x="779" y="930"/>
                  </a:lnTo>
                  <a:lnTo>
                    <a:pt x="777" y="927"/>
                  </a:lnTo>
                  <a:lnTo>
                    <a:pt x="774" y="925"/>
                  </a:lnTo>
                  <a:lnTo>
                    <a:pt x="767" y="928"/>
                  </a:lnTo>
                  <a:lnTo>
                    <a:pt x="764" y="928"/>
                  </a:lnTo>
                  <a:lnTo>
                    <a:pt x="757" y="930"/>
                  </a:lnTo>
                  <a:lnTo>
                    <a:pt x="752" y="930"/>
                  </a:lnTo>
                  <a:lnTo>
                    <a:pt x="752" y="927"/>
                  </a:lnTo>
                  <a:lnTo>
                    <a:pt x="756" y="924"/>
                  </a:lnTo>
                  <a:lnTo>
                    <a:pt x="759" y="920"/>
                  </a:lnTo>
                  <a:lnTo>
                    <a:pt x="761" y="919"/>
                  </a:lnTo>
                  <a:lnTo>
                    <a:pt x="761" y="914"/>
                  </a:lnTo>
                  <a:lnTo>
                    <a:pt x="754" y="911"/>
                  </a:lnTo>
                  <a:lnTo>
                    <a:pt x="749" y="911"/>
                  </a:lnTo>
                  <a:lnTo>
                    <a:pt x="744" y="909"/>
                  </a:lnTo>
                  <a:lnTo>
                    <a:pt x="744" y="906"/>
                  </a:lnTo>
                  <a:lnTo>
                    <a:pt x="741" y="904"/>
                  </a:lnTo>
                  <a:lnTo>
                    <a:pt x="734" y="904"/>
                  </a:lnTo>
                  <a:lnTo>
                    <a:pt x="733" y="899"/>
                  </a:lnTo>
                  <a:lnTo>
                    <a:pt x="731" y="894"/>
                  </a:lnTo>
                  <a:lnTo>
                    <a:pt x="728" y="891"/>
                  </a:lnTo>
                  <a:lnTo>
                    <a:pt x="724" y="891"/>
                  </a:lnTo>
                  <a:lnTo>
                    <a:pt x="721" y="896"/>
                  </a:lnTo>
                  <a:lnTo>
                    <a:pt x="719" y="899"/>
                  </a:lnTo>
                  <a:lnTo>
                    <a:pt x="718" y="901"/>
                  </a:lnTo>
                  <a:lnTo>
                    <a:pt x="711" y="899"/>
                  </a:lnTo>
                  <a:lnTo>
                    <a:pt x="709" y="896"/>
                  </a:lnTo>
                  <a:lnTo>
                    <a:pt x="711" y="891"/>
                  </a:lnTo>
                  <a:lnTo>
                    <a:pt x="709" y="888"/>
                  </a:lnTo>
                  <a:lnTo>
                    <a:pt x="706" y="888"/>
                  </a:lnTo>
                  <a:lnTo>
                    <a:pt x="699" y="891"/>
                  </a:lnTo>
                  <a:lnTo>
                    <a:pt x="696" y="890"/>
                  </a:lnTo>
                  <a:lnTo>
                    <a:pt x="693" y="893"/>
                  </a:lnTo>
                  <a:lnTo>
                    <a:pt x="688" y="893"/>
                  </a:lnTo>
                  <a:lnTo>
                    <a:pt x="685" y="894"/>
                  </a:lnTo>
                  <a:lnTo>
                    <a:pt x="678" y="898"/>
                  </a:lnTo>
                  <a:lnTo>
                    <a:pt x="675" y="899"/>
                  </a:lnTo>
                  <a:lnTo>
                    <a:pt x="670" y="899"/>
                  </a:lnTo>
                  <a:lnTo>
                    <a:pt x="663" y="901"/>
                  </a:lnTo>
                  <a:lnTo>
                    <a:pt x="656" y="901"/>
                  </a:lnTo>
                  <a:lnTo>
                    <a:pt x="648" y="896"/>
                  </a:lnTo>
                  <a:lnTo>
                    <a:pt x="645" y="890"/>
                  </a:lnTo>
                  <a:lnTo>
                    <a:pt x="642" y="888"/>
                  </a:lnTo>
                  <a:lnTo>
                    <a:pt x="637" y="885"/>
                  </a:lnTo>
                  <a:lnTo>
                    <a:pt x="632" y="882"/>
                  </a:lnTo>
                  <a:lnTo>
                    <a:pt x="628" y="875"/>
                  </a:lnTo>
                  <a:lnTo>
                    <a:pt x="623" y="869"/>
                  </a:lnTo>
                  <a:lnTo>
                    <a:pt x="623" y="862"/>
                  </a:lnTo>
                  <a:lnTo>
                    <a:pt x="623" y="856"/>
                  </a:lnTo>
                  <a:lnTo>
                    <a:pt x="620" y="854"/>
                  </a:lnTo>
                  <a:lnTo>
                    <a:pt x="615" y="856"/>
                  </a:lnTo>
                  <a:lnTo>
                    <a:pt x="610" y="854"/>
                  </a:lnTo>
                  <a:lnTo>
                    <a:pt x="612" y="851"/>
                  </a:lnTo>
                  <a:lnTo>
                    <a:pt x="615" y="849"/>
                  </a:lnTo>
                  <a:lnTo>
                    <a:pt x="617" y="848"/>
                  </a:lnTo>
                  <a:lnTo>
                    <a:pt x="620" y="844"/>
                  </a:lnTo>
                  <a:lnTo>
                    <a:pt x="622" y="846"/>
                  </a:lnTo>
                  <a:lnTo>
                    <a:pt x="623" y="849"/>
                  </a:lnTo>
                  <a:lnTo>
                    <a:pt x="628" y="848"/>
                  </a:lnTo>
                  <a:lnTo>
                    <a:pt x="628" y="841"/>
                  </a:lnTo>
                  <a:lnTo>
                    <a:pt x="632" y="836"/>
                  </a:lnTo>
                  <a:lnTo>
                    <a:pt x="633" y="831"/>
                  </a:lnTo>
                  <a:lnTo>
                    <a:pt x="632" y="830"/>
                  </a:lnTo>
                  <a:lnTo>
                    <a:pt x="627" y="830"/>
                  </a:lnTo>
                  <a:lnTo>
                    <a:pt x="618" y="831"/>
                  </a:lnTo>
                  <a:lnTo>
                    <a:pt x="613" y="833"/>
                  </a:lnTo>
                  <a:lnTo>
                    <a:pt x="610" y="833"/>
                  </a:lnTo>
                  <a:lnTo>
                    <a:pt x="610" y="820"/>
                  </a:lnTo>
                  <a:lnTo>
                    <a:pt x="610" y="815"/>
                  </a:lnTo>
                  <a:lnTo>
                    <a:pt x="607" y="814"/>
                  </a:lnTo>
                  <a:lnTo>
                    <a:pt x="604" y="818"/>
                  </a:lnTo>
                  <a:lnTo>
                    <a:pt x="605" y="825"/>
                  </a:lnTo>
                  <a:lnTo>
                    <a:pt x="600" y="831"/>
                  </a:lnTo>
                  <a:lnTo>
                    <a:pt x="595" y="831"/>
                  </a:lnTo>
                  <a:lnTo>
                    <a:pt x="589" y="828"/>
                  </a:lnTo>
                  <a:lnTo>
                    <a:pt x="589" y="823"/>
                  </a:lnTo>
                  <a:lnTo>
                    <a:pt x="592" y="817"/>
                  </a:lnTo>
                  <a:lnTo>
                    <a:pt x="595" y="809"/>
                  </a:lnTo>
                  <a:lnTo>
                    <a:pt x="597" y="804"/>
                  </a:lnTo>
                  <a:lnTo>
                    <a:pt x="594" y="796"/>
                  </a:lnTo>
                  <a:lnTo>
                    <a:pt x="600" y="796"/>
                  </a:lnTo>
                  <a:lnTo>
                    <a:pt x="605" y="797"/>
                  </a:lnTo>
                  <a:lnTo>
                    <a:pt x="607" y="796"/>
                  </a:lnTo>
                  <a:lnTo>
                    <a:pt x="607" y="791"/>
                  </a:lnTo>
                  <a:lnTo>
                    <a:pt x="597" y="781"/>
                  </a:lnTo>
                  <a:lnTo>
                    <a:pt x="594" y="783"/>
                  </a:lnTo>
                  <a:lnTo>
                    <a:pt x="589" y="784"/>
                  </a:lnTo>
                  <a:lnTo>
                    <a:pt x="584" y="786"/>
                  </a:lnTo>
                  <a:lnTo>
                    <a:pt x="577" y="786"/>
                  </a:lnTo>
                  <a:lnTo>
                    <a:pt x="575" y="781"/>
                  </a:lnTo>
                  <a:lnTo>
                    <a:pt x="575" y="775"/>
                  </a:lnTo>
                  <a:lnTo>
                    <a:pt x="580" y="773"/>
                  </a:lnTo>
                  <a:lnTo>
                    <a:pt x="587" y="768"/>
                  </a:lnTo>
                  <a:lnTo>
                    <a:pt x="589" y="767"/>
                  </a:lnTo>
                  <a:lnTo>
                    <a:pt x="587" y="763"/>
                  </a:lnTo>
                  <a:lnTo>
                    <a:pt x="584" y="762"/>
                  </a:lnTo>
                  <a:lnTo>
                    <a:pt x="577" y="759"/>
                  </a:lnTo>
                  <a:lnTo>
                    <a:pt x="570" y="760"/>
                  </a:lnTo>
                  <a:lnTo>
                    <a:pt x="567" y="760"/>
                  </a:lnTo>
                  <a:lnTo>
                    <a:pt x="567" y="757"/>
                  </a:lnTo>
                  <a:lnTo>
                    <a:pt x="570" y="752"/>
                  </a:lnTo>
                  <a:lnTo>
                    <a:pt x="570" y="749"/>
                  </a:lnTo>
                  <a:lnTo>
                    <a:pt x="569" y="747"/>
                  </a:lnTo>
                  <a:lnTo>
                    <a:pt x="565" y="750"/>
                  </a:lnTo>
                  <a:lnTo>
                    <a:pt x="559" y="754"/>
                  </a:lnTo>
                  <a:lnTo>
                    <a:pt x="556" y="752"/>
                  </a:lnTo>
                  <a:lnTo>
                    <a:pt x="554" y="747"/>
                  </a:lnTo>
                  <a:lnTo>
                    <a:pt x="556" y="744"/>
                  </a:lnTo>
                  <a:lnTo>
                    <a:pt x="559" y="741"/>
                  </a:lnTo>
                  <a:lnTo>
                    <a:pt x="556" y="738"/>
                  </a:lnTo>
                  <a:lnTo>
                    <a:pt x="552" y="738"/>
                  </a:lnTo>
                  <a:lnTo>
                    <a:pt x="549" y="736"/>
                  </a:lnTo>
                  <a:lnTo>
                    <a:pt x="551" y="733"/>
                  </a:lnTo>
                  <a:lnTo>
                    <a:pt x="552" y="728"/>
                  </a:lnTo>
                  <a:lnTo>
                    <a:pt x="551" y="723"/>
                  </a:lnTo>
                  <a:lnTo>
                    <a:pt x="546" y="721"/>
                  </a:lnTo>
                  <a:lnTo>
                    <a:pt x="541" y="726"/>
                  </a:lnTo>
                  <a:lnTo>
                    <a:pt x="537" y="731"/>
                  </a:lnTo>
                  <a:lnTo>
                    <a:pt x="531" y="731"/>
                  </a:lnTo>
                  <a:lnTo>
                    <a:pt x="532" y="726"/>
                  </a:lnTo>
                  <a:lnTo>
                    <a:pt x="532" y="725"/>
                  </a:lnTo>
                  <a:lnTo>
                    <a:pt x="536" y="716"/>
                  </a:lnTo>
                  <a:lnTo>
                    <a:pt x="542" y="713"/>
                  </a:lnTo>
                  <a:lnTo>
                    <a:pt x="547" y="712"/>
                  </a:lnTo>
                  <a:lnTo>
                    <a:pt x="549" y="708"/>
                  </a:lnTo>
                  <a:lnTo>
                    <a:pt x="549" y="702"/>
                  </a:lnTo>
                  <a:lnTo>
                    <a:pt x="546" y="700"/>
                  </a:lnTo>
                  <a:lnTo>
                    <a:pt x="541" y="702"/>
                  </a:lnTo>
                  <a:lnTo>
                    <a:pt x="537" y="707"/>
                  </a:lnTo>
                  <a:lnTo>
                    <a:pt x="531" y="712"/>
                  </a:lnTo>
                  <a:lnTo>
                    <a:pt x="527" y="712"/>
                  </a:lnTo>
                  <a:lnTo>
                    <a:pt x="519" y="705"/>
                  </a:lnTo>
                  <a:lnTo>
                    <a:pt x="513" y="700"/>
                  </a:lnTo>
                  <a:lnTo>
                    <a:pt x="511" y="699"/>
                  </a:lnTo>
                  <a:lnTo>
                    <a:pt x="511" y="694"/>
                  </a:lnTo>
                  <a:lnTo>
                    <a:pt x="511" y="687"/>
                  </a:lnTo>
                  <a:lnTo>
                    <a:pt x="508" y="681"/>
                  </a:lnTo>
                  <a:lnTo>
                    <a:pt x="504" y="678"/>
                  </a:lnTo>
                  <a:lnTo>
                    <a:pt x="498" y="674"/>
                  </a:lnTo>
                  <a:lnTo>
                    <a:pt x="491" y="673"/>
                  </a:lnTo>
                  <a:lnTo>
                    <a:pt x="486" y="671"/>
                  </a:lnTo>
                  <a:lnTo>
                    <a:pt x="481" y="671"/>
                  </a:lnTo>
                  <a:lnTo>
                    <a:pt x="475" y="671"/>
                  </a:lnTo>
                  <a:lnTo>
                    <a:pt x="471" y="668"/>
                  </a:lnTo>
                  <a:lnTo>
                    <a:pt x="466" y="666"/>
                  </a:lnTo>
                  <a:lnTo>
                    <a:pt x="463" y="663"/>
                  </a:lnTo>
                  <a:lnTo>
                    <a:pt x="465" y="658"/>
                  </a:lnTo>
                  <a:lnTo>
                    <a:pt x="465" y="655"/>
                  </a:lnTo>
                  <a:lnTo>
                    <a:pt x="461" y="652"/>
                  </a:lnTo>
                  <a:lnTo>
                    <a:pt x="458" y="647"/>
                  </a:lnTo>
                  <a:lnTo>
                    <a:pt x="453" y="644"/>
                  </a:lnTo>
                  <a:lnTo>
                    <a:pt x="448" y="642"/>
                  </a:lnTo>
                  <a:lnTo>
                    <a:pt x="443" y="636"/>
                  </a:lnTo>
                  <a:lnTo>
                    <a:pt x="440" y="634"/>
                  </a:lnTo>
                  <a:lnTo>
                    <a:pt x="436" y="634"/>
                  </a:lnTo>
                  <a:lnTo>
                    <a:pt x="430" y="634"/>
                  </a:lnTo>
                  <a:lnTo>
                    <a:pt x="432" y="631"/>
                  </a:lnTo>
                  <a:lnTo>
                    <a:pt x="432" y="627"/>
                  </a:lnTo>
                  <a:lnTo>
                    <a:pt x="432" y="623"/>
                  </a:lnTo>
                  <a:lnTo>
                    <a:pt x="427" y="618"/>
                  </a:lnTo>
                  <a:lnTo>
                    <a:pt x="423" y="613"/>
                  </a:lnTo>
                  <a:lnTo>
                    <a:pt x="422" y="606"/>
                  </a:lnTo>
                  <a:lnTo>
                    <a:pt x="417" y="602"/>
                  </a:lnTo>
                  <a:lnTo>
                    <a:pt x="412" y="602"/>
                  </a:lnTo>
                  <a:lnTo>
                    <a:pt x="408" y="605"/>
                  </a:lnTo>
                  <a:lnTo>
                    <a:pt x="405" y="603"/>
                  </a:lnTo>
                  <a:lnTo>
                    <a:pt x="402" y="597"/>
                  </a:lnTo>
                  <a:lnTo>
                    <a:pt x="400" y="592"/>
                  </a:lnTo>
                  <a:lnTo>
                    <a:pt x="398" y="585"/>
                  </a:lnTo>
                  <a:lnTo>
                    <a:pt x="397" y="577"/>
                  </a:lnTo>
                  <a:lnTo>
                    <a:pt x="400" y="574"/>
                  </a:lnTo>
                  <a:lnTo>
                    <a:pt x="397" y="568"/>
                  </a:lnTo>
                  <a:lnTo>
                    <a:pt x="400" y="564"/>
                  </a:lnTo>
                  <a:lnTo>
                    <a:pt x="402" y="563"/>
                  </a:lnTo>
                  <a:lnTo>
                    <a:pt x="405" y="556"/>
                  </a:lnTo>
                  <a:lnTo>
                    <a:pt x="408" y="551"/>
                  </a:lnTo>
                  <a:lnTo>
                    <a:pt x="412" y="548"/>
                  </a:lnTo>
                  <a:lnTo>
                    <a:pt x="410" y="545"/>
                  </a:lnTo>
                  <a:lnTo>
                    <a:pt x="403" y="543"/>
                  </a:lnTo>
                  <a:lnTo>
                    <a:pt x="402" y="540"/>
                  </a:lnTo>
                  <a:lnTo>
                    <a:pt x="402" y="537"/>
                  </a:lnTo>
                  <a:lnTo>
                    <a:pt x="402" y="534"/>
                  </a:lnTo>
                  <a:lnTo>
                    <a:pt x="393" y="526"/>
                  </a:lnTo>
                  <a:lnTo>
                    <a:pt x="392" y="527"/>
                  </a:lnTo>
                  <a:lnTo>
                    <a:pt x="389" y="527"/>
                  </a:lnTo>
                  <a:lnTo>
                    <a:pt x="385" y="527"/>
                  </a:lnTo>
                  <a:lnTo>
                    <a:pt x="379" y="521"/>
                  </a:lnTo>
                  <a:lnTo>
                    <a:pt x="372" y="529"/>
                  </a:lnTo>
                  <a:lnTo>
                    <a:pt x="370" y="529"/>
                  </a:lnTo>
                  <a:lnTo>
                    <a:pt x="370" y="526"/>
                  </a:lnTo>
                  <a:lnTo>
                    <a:pt x="367" y="521"/>
                  </a:lnTo>
                  <a:lnTo>
                    <a:pt x="360" y="514"/>
                  </a:lnTo>
                  <a:lnTo>
                    <a:pt x="359" y="509"/>
                  </a:lnTo>
                  <a:lnTo>
                    <a:pt x="354" y="508"/>
                  </a:lnTo>
                  <a:lnTo>
                    <a:pt x="350" y="498"/>
                  </a:lnTo>
                  <a:lnTo>
                    <a:pt x="342" y="490"/>
                  </a:lnTo>
                  <a:lnTo>
                    <a:pt x="334" y="487"/>
                  </a:lnTo>
                  <a:lnTo>
                    <a:pt x="332" y="482"/>
                  </a:lnTo>
                  <a:lnTo>
                    <a:pt x="344" y="479"/>
                  </a:lnTo>
                  <a:lnTo>
                    <a:pt x="346" y="475"/>
                  </a:lnTo>
                  <a:lnTo>
                    <a:pt x="344" y="472"/>
                  </a:lnTo>
                  <a:lnTo>
                    <a:pt x="339" y="471"/>
                  </a:lnTo>
                  <a:lnTo>
                    <a:pt x="334" y="471"/>
                  </a:lnTo>
                  <a:lnTo>
                    <a:pt x="329" y="462"/>
                  </a:lnTo>
                  <a:lnTo>
                    <a:pt x="324" y="462"/>
                  </a:lnTo>
                  <a:lnTo>
                    <a:pt x="312" y="446"/>
                  </a:lnTo>
                  <a:lnTo>
                    <a:pt x="301" y="433"/>
                  </a:lnTo>
                  <a:lnTo>
                    <a:pt x="291" y="420"/>
                  </a:lnTo>
                  <a:lnTo>
                    <a:pt x="284" y="411"/>
                  </a:lnTo>
                  <a:lnTo>
                    <a:pt x="281" y="406"/>
                  </a:lnTo>
                  <a:lnTo>
                    <a:pt x="276" y="398"/>
                  </a:lnTo>
                  <a:lnTo>
                    <a:pt x="269" y="393"/>
                  </a:lnTo>
                  <a:lnTo>
                    <a:pt x="264" y="394"/>
                  </a:lnTo>
                  <a:lnTo>
                    <a:pt x="263" y="396"/>
                  </a:lnTo>
                  <a:lnTo>
                    <a:pt x="258" y="396"/>
                  </a:lnTo>
                  <a:lnTo>
                    <a:pt x="253" y="398"/>
                  </a:lnTo>
                  <a:lnTo>
                    <a:pt x="250" y="396"/>
                  </a:lnTo>
                  <a:lnTo>
                    <a:pt x="245" y="388"/>
                  </a:lnTo>
                  <a:lnTo>
                    <a:pt x="248" y="386"/>
                  </a:lnTo>
                  <a:lnTo>
                    <a:pt x="245" y="383"/>
                  </a:lnTo>
                  <a:lnTo>
                    <a:pt x="240" y="375"/>
                  </a:lnTo>
                  <a:lnTo>
                    <a:pt x="228" y="372"/>
                  </a:lnTo>
                  <a:lnTo>
                    <a:pt x="213" y="372"/>
                  </a:lnTo>
                  <a:lnTo>
                    <a:pt x="208" y="364"/>
                  </a:lnTo>
                  <a:lnTo>
                    <a:pt x="202" y="364"/>
                  </a:lnTo>
                  <a:lnTo>
                    <a:pt x="198" y="359"/>
                  </a:lnTo>
                  <a:lnTo>
                    <a:pt x="198" y="356"/>
                  </a:lnTo>
                  <a:lnTo>
                    <a:pt x="197" y="349"/>
                  </a:lnTo>
                  <a:lnTo>
                    <a:pt x="193" y="344"/>
                  </a:lnTo>
                  <a:lnTo>
                    <a:pt x="192" y="344"/>
                  </a:lnTo>
                  <a:lnTo>
                    <a:pt x="185" y="338"/>
                  </a:lnTo>
                  <a:lnTo>
                    <a:pt x="185" y="330"/>
                  </a:lnTo>
                  <a:lnTo>
                    <a:pt x="180" y="323"/>
                  </a:lnTo>
                  <a:lnTo>
                    <a:pt x="180" y="317"/>
                  </a:lnTo>
                  <a:lnTo>
                    <a:pt x="178" y="312"/>
                  </a:lnTo>
                  <a:lnTo>
                    <a:pt x="172" y="307"/>
                  </a:lnTo>
                  <a:lnTo>
                    <a:pt x="164" y="301"/>
                  </a:lnTo>
                  <a:lnTo>
                    <a:pt x="154" y="296"/>
                  </a:lnTo>
                  <a:lnTo>
                    <a:pt x="149" y="291"/>
                  </a:lnTo>
                  <a:lnTo>
                    <a:pt x="134" y="281"/>
                  </a:lnTo>
                  <a:lnTo>
                    <a:pt x="119" y="270"/>
                  </a:lnTo>
                  <a:lnTo>
                    <a:pt x="109" y="259"/>
                  </a:lnTo>
                  <a:lnTo>
                    <a:pt x="101" y="250"/>
                  </a:lnTo>
                  <a:lnTo>
                    <a:pt x="96" y="246"/>
                  </a:lnTo>
                  <a:lnTo>
                    <a:pt x="92" y="242"/>
                  </a:lnTo>
                  <a:lnTo>
                    <a:pt x="87" y="237"/>
                  </a:lnTo>
                  <a:lnTo>
                    <a:pt x="84" y="231"/>
                  </a:lnTo>
                  <a:lnTo>
                    <a:pt x="79" y="226"/>
                  </a:lnTo>
                  <a:lnTo>
                    <a:pt x="74" y="225"/>
                  </a:lnTo>
                  <a:lnTo>
                    <a:pt x="68" y="220"/>
                  </a:lnTo>
                  <a:lnTo>
                    <a:pt x="66" y="216"/>
                  </a:lnTo>
                  <a:lnTo>
                    <a:pt x="61" y="213"/>
                  </a:lnTo>
                  <a:lnTo>
                    <a:pt x="58" y="210"/>
                  </a:lnTo>
                  <a:lnTo>
                    <a:pt x="56" y="205"/>
                  </a:lnTo>
                  <a:lnTo>
                    <a:pt x="54" y="199"/>
                  </a:lnTo>
                  <a:lnTo>
                    <a:pt x="53" y="195"/>
                  </a:lnTo>
                  <a:lnTo>
                    <a:pt x="48" y="189"/>
                  </a:lnTo>
                  <a:lnTo>
                    <a:pt x="41" y="182"/>
                  </a:lnTo>
                  <a:lnTo>
                    <a:pt x="38" y="181"/>
                  </a:lnTo>
                  <a:lnTo>
                    <a:pt x="33" y="171"/>
                  </a:lnTo>
                  <a:lnTo>
                    <a:pt x="25" y="163"/>
                  </a:lnTo>
                  <a:lnTo>
                    <a:pt x="25" y="160"/>
                  </a:lnTo>
                  <a:lnTo>
                    <a:pt x="26" y="153"/>
                  </a:lnTo>
                  <a:lnTo>
                    <a:pt x="25" y="148"/>
                  </a:lnTo>
                  <a:lnTo>
                    <a:pt x="25" y="142"/>
                  </a:lnTo>
                  <a:lnTo>
                    <a:pt x="28" y="139"/>
                  </a:lnTo>
                  <a:lnTo>
                    <a:pt x="35" y="136"/>
                  </a:lnTo>
                  <a:lnTo>
                    <a:pt x="38" y="132"/>
                  </a:lnTo>
                  <a:lnTo>
                    <a:pt x="33" y="129"/>
                  </a:lnTo>
                  <a:lnTo>
                    <a:pt x="26" y="121"/>
                  </a:lnTo>
                  <a:lnTo>
                    <a:pt x="21" y="113"/>
                  </a:lnTo>
                  <a:lnTo>
                    <a:pt x="16" y="111"/>
                  </a:lnTo>
                  <a:lnTo>
                    <a:pt x="11" y="115"/>
                  </a:lnTo>
                  <a:lnTo>
                    <a:pt x="3" y="113"/>
                  </a:lnTo>
                  <a:lnTo>
                    <a:pt x="1" y="103"/>
                  </a:lnTo>
                  <a:lnTo>
                    <a:pt x="0" y="98"/>
                  </a:lnTo>
                  <a:lnTo>
                    <a:pt x="1" y="89"/>
                  </a:lnTo>
                  <a:lnTo>
                    <a:pt x="3" y="93"/>
                  </a:lnTo>
                  <a:lnTo>
                    <a:pt x="8" y="92"/>
                  </a:lnTo>
                  <a:lnTo>
                    <a:pt x="11" y="98"/>
                  </a:lnTo>
                  <a:lnTo>
                    <a:pt x="18" y="97"/>
                  </a:lnTo>
                  <a:lnTo>
                    <a:pt x="21" y="100"/>
                  </a:lnTo>
                  <a:lnTo>
                    <a:pt x="25" y="97"/>
                  </a:lnTo>
                  <a:lnTo>
                    <a:pt x="28" y="98"/>
                  </a:lnTo>
                  <a:lnTo>
                    <a:pt x="33" y="98"/>
                  </a:lnTo>
                  <a:lnTo>
                    <a:pt x="38" y="95"/>
                  </a:lnTo>
                  <a:lnTo>
                    <a:pt x="48" y="89"/>
                  </a:lnTo>
                  <a:lnTo>
                    <a:pt x="51" y="92"/>
                  </a:lnTo>
                  <a:lnTo>
                    <a:pt x="59" y="98"/>
                  </a:lnTo>
                  <a:lnTo>
                    <a:pt x="63" y="97"/>
                  </a:lnTo>
                  <a:lnTo>
                    <a:pt x="71" y="95"/>
                  </a:lnTo>
                  <a:lnTo>
                    <a:pt x="74" y="92"/>
                  </a:lnTo>
                  <a:lnTo>
                    <a:pt x="81" y="90"/>
                  </a:lnTo>
                  <a:lnTo>
                    <a:pt x="91" y="95"/>
                  </a:lnTo>
                  <a:lnTo>
                    <a:pt x="104" y="97"/>
                  </a:lnTo>
                  <a:lnTo>
                    <a:pt x="107" y="95"/>
                  </a:lnTo>
                  <a:lnTo>
                    <a:pt x="112" y="97"/>
                  </a:lnTo>
                  <a:lnTo>
                    <a:pt x="117" y="95"/>
                  </a:lnTo>
                  <a:lnTo>
                    <a:pt x="126" y="90"/>
                  </a:lnTo>
                  <a:lnTo>
                    <a:pt x="129" y="89"/>
                  </a:lnTo>
                  <a:lnTo>
                    <a:pt x="132" y="85"/>
                  </a:lnTo>
                  <a:lnTo>
                    <a:pt x="137" y="84"/>
                  </a:lnTo>
                  <a:lnTo>
                    <a:pt x="139" y="81"/>
                  </a:lnTo>
                  <a:lnTo>
                    <a:pt x="145" y="79"/>
                  </a:lnTo>
                  <a:lnTo>
                    <a:pt x="150" y="76"/>
                  </a:lnTo>
                  <a:lnTo>
                    <a:pt x="164" y="71"/>
                  </a:lnTo>
                  <a:lnTo>
                    <a:pt x="170" y="68"/>
                  </a:lnTo>
                  <a:lnTo>
                    <a:pt x="173" y="64"/>
                  </a:lnTo>
                  <a:lnTo>
                    <a:pt x="177" y="58"/>
                  </a:lnTo>
                  <a:lnTo>
                    <a:pt x="175" y="51"/>
                  </a:lnTo>
                  <a:lnTo>
                    <a:pt x="173" y="47"/>
                  </a:lnTo>
                  <a:lnTo>
                    <a:pt x="170" y="38"/>
                  </a:lnTo>
                  <a:lnTo>
                    <a:pt x="173" y="35"/>
                  </a:lnTo>
                  <a:lnTo>
                    <a:pt x="178" y="30"/>
                  </a:lnTo>
                  <a:lnTo>
                    <a:pt x="182" y="24"/>
                  </a:lnTo>
                  <a:lnTo>
                    <a:pt x="183" y="17"/>
                  </a:lnTo>
                  <a:lnTo>
                    <a:pt x="190" y="11"/>
                  </a:lnTo>
                  <a:lnTo>
                    <a:pt x="202" y="11"/>
                  </a:lnTo>
                  <a:lnTo>
                    <a:pt x="216" y="9"/>
                  </a:lnTo>
                  <a:lnTo>
                    <a:pt x="231" y="6"/>
                  </a:lnTo>
                  <a:lnTo>
                    <a:pt x="241" y="3"/>
                  </a:lnTo>
                  <a:lnTo>
                    <a:pt x="246" y="0"/>
                  </a:lnTo>
                  <a:lnTo>
                    <a:pt x="251" y="3"/>
                  </a:lnTo>
                  <a:lnTo>
                    <a:pt x="250" y="6"/>
                  </a:lnTo>
                  <a:lnTo>
                    <a:pt x="246" y="9"/>
                  </a:lnTo>
                  <a:lnTo>
                    <a:pt x="245" y="14"/>
                  </a:lnTo>
                  <a:lnTo>
                    <a:pt x="246" y="17"/>
                  </a:lnTo>
                  <a:lnTo>
                    <a:pt x="248" y="24"/>
                  </a:lnTo>
                  <a:lnTo>
                    <a:pt x="255" y="22"/>
                  </a:lnTo>
                  <a:lnTo>
                    <a:pt x="261" y="32"/>
                  </a:lnTo>
                  <a:lnTo>
                    <a:pt x="261" y="37"/>
                  </a:lnTo>
                  <a:lnTo>
                    <a:pt x="258" y="40"/>
                  </a:lnTo>
                  <a:lnTo>
                    <a:pt x="256" y="42"/>
                  </a:lnTo>
                  <a:lnTo>
                    <a:pt x="255" y="50"/>
                  </a:lnTo>
                  <a:lnTo>
                    <a:pt x="258" y="50"/>
                  </a:lnTo>
                  <a:lnTo>
                    <a:pt x="259" y="51"/>
                  </a:lnTo>
                  <a:lnTo>
                    <a:pt x="259" y="59"/>
                  </a:lnTo>
                  <a:lnTo>
                    <a:pt x="263" y="61"/>
                  </a:lnTo>
                  <a:lnTo>
                    <a:pt x="268" y="63"/>
                  </a:lnTo>
                  <a:lnTo>
                    <a:pt x="269" y="64"/>
                  </a:lnTo>
                  <a:lnTo>
                    <a:pt x="268" y="66"/>
                  </a:lnTo>
                  <a:lnTo>
                    <a:pt x="266" y="66"/>
                  </a:lnTo>
                  <a:lnTo>
                    <a:pt x="266" y="69"/>
                  </a:lnTo>
                  <a:lnTo>
                    <a:pt x="266" y="76"/>
                  </a:lnTo>
                  <a:lnTo>
                    <a:pt x="269" y="77"/>
                  </a:lnTo>
                  <a:lnTo>
                    <a:pt x="271" y="81"/>
                  </a:lnTo>
                  <a:lnTo>
                    <a:pt x="273" y="85"/>
                  </a:lnTo>
                  <a:lnTo>
                    <a:pt x="273" y="87"/>
                  </a:lnTo>
                  <a:lnTo>
                    <a:pt x="271" y="87"/>
                  </a:lnTo>
                  <a:lnTo>
                    <a:pt x="271" y="90"/>
                  </a:lnTo>
                  <a:lnTo>
                    <a:pt x="274" y="92"/>
                  </a:lnTo>
                  <a:lnTo>
                    <a:pt x="278" y="92"/>
                  </a:lnTo>
                  <a:lnTo>
                    <a:pt x="279" y="95"/>
                  </a:lnTo>
                  <a:lnTo>
                    <a:pt x="278" y="97"/>
                  </a:lnTo>
                  <a:lnTo>
                    <a:pt x="278" y="100"/>
                  </a:lnTo>
                  <a:lnTo>
                    <a:pt x="281" y="102"/>
                  </a:lnTo>
                  <a:lnTo>
                    <a:pt x="284" y="102"/>
                  </a:lnTo>
                  <a:lnTo>
                    <a:pt x="288" y="103"/>
                  </a:lnTo>
                  <a:lnTo>
                    <a:pt x="293" y="111"/>
                  </a:lnTo>
                  <a:lnTo>
                    <a:pt x="291" y="115"/>
                  </a:lnTo>
                  <a:lnTo>
                    <a:pt x="293" y="119"/>
                  </a:lnTo>
                  <a:lnTo>
                    <a:pt x="294" y="124"/>
                  </a:lnTo>
                  <a:lnTo>
                    <a:pt x="294" y="127"/>
                  </a:lnTo>
                  <a:lnTo>
                    <a:pt x="299" y="132"/>
                  </a:lnTo>
                  <a:lnTo>
                    <a:pt x="304" y="147"/>
                  </a:lnTo>
                  <a:lnTo>
                    <a:pt x="303" y="147"/>
                  </a:lnTo>
                  <a:lnTo>
                    <a:pt x="299" y="147"/>
                  </a:lnTo>
                  <a:lnTo>
                    <a:pt x="299" y="148"/>
                  </a:lnTo>
                  <a:lnTo>
                    <a:pt x="303" y="153"/>
                  </a:lnTo>
                  <a:lnTo>
                    <a:pt x="304" y="155"/>
                  </a:lnTo>
                  <a:lnTo>
                    <a:pt x="306" y="160"/>
                  </a:lnTo>
                  <a:lnTo>
                    <a:pt x="309" y="165"/>
                  </a:lnTo>
                  <a:lnTo>
                    <a:pt x="311" y="168"/>
                  </a:lnTo>
                  <a:lnTo>
                    <a:pt x="307" y="173"/>
                  </a:lnTo>
                  <a:lnTo>
                    <a:pt x="307" y="176"/>
                  </a:lnTo>
                  <a:lnTo>
                    <a:pt x="311" y="178"/>
                  </a:lnTo>
                  <a:lnTo>
                    <a:pt x="314" y="178"/>
                  </a:lnTo>
                  <a:lnTo>
                    <a:pt x="317" y="179"/>
                  </a:lnTo>
                  <a:lnTo>
                    <a:pt x="317" y="184"/>
                  </a:lnTo>
                  <a:lnTo>
                    <a:pt x="317" y="187"/>
                  </a:lnTo>
                  <a:lnTo>
                    <a:pt x="319" y="189"/>
                  </a:lnTo>
                  <a:lnTo>
                    <a:pt x="324" y="194"/>
                  </a:lnTo>
                  <a:lnTo>
                    <a:pt x="327" y="200"/>
                  </a:lnTo>
                  <a:lnTo>
                    <a:pt x="326" y="204"/>
                  </a:lnTo>
                  <a:lnTo>
                    <a:pt x="327" y="207"/>
                  </a:lnTo>
                  <a:lnTo>
                    <a:pt x="329" y="212"/>
                  </a:lnTo>
                  <a:lnTo>
                    <a:pt x="327" y="215"/>
                  </a:lnTo>
                  <a:lnTo>
                    <a:pt x="331" y="218"/>
                  </a:lnTo>
                  <a:lnTo>
                    <a:pt x="332" y="221"/>
                  </a:lnTo>
                  <a:lnTo>
                    <a:pt x="334" y="223"/>
                  </a:lnTo>
                  <a:lnTo>
                    <a:pt x="332" y="226"/>
                  </a:lnTo>
                  <a:lnTo>
                    <a:pt x="334" y="228"/>
                  </a:lnTo>
                  <a:lnTo>
                    <a:pt x="341" y="226"/>
                  </a:lnTo>
                  <a:lnTo>
                    <a:pt x="344" y="229"/>
                  </a:lnTo>
                  <a:lnTo>
                    <a:pt x="347" y="234"/>
                  </a:lnTo>
                  <a:lnTo>
                    <a:pt x="349" y="237"/>
                  </a:lnTo>
                  <a:lnTo>
                    <a:pt x="349" y="244"/>
                  </a:lnTo>
                  <a:lnTo>
                    <a:pt x="350" y="246"/>
                  </a:lnTo>
                  <a:lnTo>
                    <a:pt x="354" y="246"/>
                  </a:lnTo>
                  <a:lnTo>
                    <a:pt x="357" y="246"/>
                  </a:lnTo>
                  <a:lnTo>
                    <a:pt x="362" y="247"/>
                  </a:lnTo>
                  <a:lnTo>
                    <a:pt x="364" y="250"/>
                  </a:lnTo>
                  <a:lnTo>
                    <a:pt x="369" y="252"/>
                  </a:lnTo>
                  <a:lnTo>
                    <a:pt x="374" y="255"/>
                  </a:lnTo>
                  <a:lnTo>
                    <a:pt x="377" y="257"/>
                  </a:lnTo>
                  <a:lnTo>
                    <a:pt x="380" y="259"/>
                  </a:lnTo>
                  <a:close/>
                </a:path>
              </a:pathLst>
            </a:custGeom>
            <a:noFill/>
            <a:ln w="19050">
              <a:solidFill>
                <a:srgbClr val="FF0000"/>
              </a:solidFill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624" name="Freeform 332"/>
            <p:cNvSpPr>
              <a:spLocks/>
            </p:cNvSpPr>
            <p:nvPr/>
          </p:nvSpPr>
          <p:spPr bwMode="auto">
            <a:xfrm>
              <a:off x="4117015" y="1215067"/>
              <a:ext cx="369505" cy="506390"/>
            </a:xfrm>
            <a:custGeom>
              <a:avLst/>
              <a:gdLst>
                <a:gd name="T0" fmla="*/ 825 w 878"/>
                <a:gd name="T1" fmla="*/ 1189 h 1205"/>
                <a:gd name="T2" fmla="*/ 850 w 878"/>
                <a:gd name="T3" fmla="*/ 1182 h 1205"/>
                <a:gd name="T4" fmla="*/ 857 w 878"/>
                <a:gd name="T5" fmla="*/ 1165 h 1205"/>
                <a:gd name="T6" fmla="*/ 868 w 878"/>
                <a:gd name="T7" fmla="*/ 1144 h 1205"/>
                <a:gd name="T8" fmla="*/ 842 w 878"/>
                <a:gd name="T9" fmla="*/ 1132 h 1205"/>
                <a:gd name="T10" fmla="*/ 827 w 878"/>
                <a:gd name="T11" fmla="*/ 1106 h 1205"/>
                <a:gd name="T12" fmla="*/ 838 w 878"/>
                <a:gd name="T13" fmla="*/ 1094 h 1205"/>
                <a:gd name="T14" fmla="*/ 870 w 878"/>
                <a:gd name="T15" fmla="*/ 1103 h 1205"/>
                <a:gd name="T16" fmla="*/ 863 w 878"/>
                <a:gd name="T17" fmla="*/ 1066 h 1205"/>
                <a:gd name="T18" fmla="*/ 842 w 878"/>
                <a:gd name="T19" fmla="*/ 1056 h 1205"/>
                <a:gd name="T20" fmla="*/ 835 w 878"/>
                <a:gd name="T21" fmla="*/ 1047 h 1205"/>
                <a:gd name="T22" fmla="*/ 822 w 878"/>
                <a:gd name="T23" fmla="*/ 1032 h 1205"/>
                <a:gd name="T24" fmla="*/ 809 w 878"/>
                <a:gd name="T25" fmla="*/ 1019 h 1205"/>
                <a:gd name="T26" fmla="*/ 832 w 878"/>
                <a:gd name="T27" fmla="*/ 1008 h 1205"/>
                <a:gd name="T28" fmla="*/ 814 w 878"/>
                <a:gd name="T29" fmla="*/ 993 h 1205"/>
                <a:gd name="T30" fmla="*/ 795 w 878"/>
                <a:gd name="T31" fmla="*/ 988 h 1205"/>
                <a:gd name="T32" fmla="*/ 804 w 878"/>
                <a:gd name="T33" fmla="*/ 975 h 1205"/>
                <a:gd name="T34" fmla="*/ 790 w 878"/>
                <a:gd name="T35" fmla="*/ 959 h 1205"/>
                <a:gd name="T36" fmla="*/ 776 w 878"/>
                <a:gd name="T37" fmla="*/ 946 h 1205"/>
                <a:gd name="T38" fmla="*/ 752 w 878"/>
                <a:gd name="T39" fmla="*/ 930 h 1205"/>
                <a:gd name="T40" fmla="*/ 741 w 878"/>
                <a:gd name="T41" fmla="*/ 904 h 1205"/>
                <a:gd name="T42" fmla="*/ 709 w 878"/>
                <a:gd name="T43" fmla="*/ 896 h 1205"/>
                <a:gd name="T44" fmla="*/ 675 w 878"/>
                <a:gd name="T45" fmla="*/ 899 h 1205"/>
                <a:gd name="T46" fmla="*/ 623 w 878"/>
                <a:gd name="T47" fmla="*/ 869 h 1205"/>
                <a:gd name="T48" fmla="*/ 622 w 878"/>
                <a:gd name="T49" fmla="*/ 846 h 1205"/>
                <a:gd name="T50" fmla="*/ 610 w 878"/>
                <a:gd name="T51" fmla="*/ 833 h 1205"/>
                <a:gd name="T52" fmla="*/ 592 w 878"/>
                <a:gd name="T53" fmla="*/ 817 h 1205"/>
                <a:gd name="T54" fmla="*/ 589 w 878"/>
                <a:gd name="T55" fmla="*/ 784 h 1205"/>
                <a:gd name="T56" fmla="*/ 577 w 878"/>
                <a:gd name="T57" fmla="*/ 759 h 1205"/>
                <a:gd name="T58" fmla="*/ 554 w 878"/>
                <a:gd name="T59" fmla="*/ 747 h 1205"/>
                <a:gd name="T60" fmla="*/ 541 w 878"/>
                <a:gd name="T61" fmla="*/ 726 h 1205"/>
                <a:gd name="T62" fmla="*/ 546 w 878"/>
                <a:gd name="T63" fmla="*/ 700 h 1205"/>
                <a:gd name="T64" fmla="*/ 508 w 878"/>
                <a:gd name="T65" fmla="*/ 681 h 1205"/>
                <a:gd name="T66" fmla="*/ 465 w 878"/>
                <a:gd name="T67" fmla="*/ 658 h 1205"/>
                <a:gd name="T68" fmla="*/ 432 w 878"/>
                <a:gd name="T69" fmla="*/ 631 h 1205"/>
                <a:gd name="T70" fmla="*/ 402 w 878"/>
                <a:gd name="T71" fmla="*/ 597 h 1205"/>
                <a:gd name="T72" fmla="*/ 412 w 878"/>
                <a:gd name="T73" fmla="*/ 548 h 1205"/>
                <a:gd name="T74" fmla="*/ 379 w 878"/>
                <a:gd name="T75" fmla="*/ 521 h 1205"/>
                <a:gd name="T76" fmla="*/ 334 w 878"/>
                <a:gd name="T77" fmla="*/ 487 h 1205"/>
                <a:gd name="T78" fmla="*/ 301 w 878"/>
                <a:gd name="T79" fmla="*/ 433 h 1205"/>
                <a:gd name="T80" fmla="*/ 250 w 878"/>
                <a:gd name="T81" fmla="*/ 396 h 1205"/>
                <a:gd name="T82" fmla="*/ 198 w 878"/>
                <a:gd name="T83" fmla="*/ 356 h 1205"/>
                <a:gd name="T84" fmla="*/ 164 w 878"/>
                <a:gd name="T85" fmla="*/ 301 h 1205"/>
                <a:gd name="T86" fmla="*/ 84 w 878"/>
                <a:gd name="T87" fmla="*/ 231 h 1205"/>
                <a:gd name="T88" fmla="*/ 48 w 878"/>
                <a:gd name="T89" fmla="*/ 189 h 1205"/>
                <a:gd name="T90" fmla="*/ 35 w 878"/>
                <a:gd name="T91" fmla="*/ 136 h 1205"/>
                <a:gd name="T92" fmla="*/ 1 w 878"/>
                <a:gd name="T93" fmla="*/ 89 h 1205"/>
                <a:gd name="T94" fmla="*/ 48 w 878"/>
                <a:gd name="T95" fmla="*/ 89 h 1205"/>
                <a:gd name="T96" fmla="*/ 112 w 878"/>
                <a:gd name="T97" fmla="*/ 97 h 1205"/>
                <a:gd name="T98" fmla="*/ 170 w 878"/>
                <a:gd name="T99" fmla="*/ 68 h 1205"/>
                <a:gd name="T100" fmla="*/ 190 w 878"/>
                <a:gd name="T101" fmla="*/ 11 h 1205"/>
                <a:gd name="T102" fmla="*/ 246 w 878"/>
                <a:gd name="T103" fmla="*/ 17 h 1205"/>
                <a:gd name="T104" fmla="*/ 259 w 878"/>
                <a:gd name="T105" fmla="*/ 59 h 1205"/>
                <a:gd name="T106" fmla="*/ 273 w 878"/>
                <a:gd name="T107" fmla="*/ 85 h 1205"/>
                <a:gd name="T108" fmla="*/ 284 w 878"/>
                <a:gd name="T109" fmla="*/ 102 h 1205"/>
                <a:gd name="T110" fmla="*/ 299 w 878"/>
                <a:gd name="T111" fmla="*/ 147 h 1205"/>
                <a:gd name="T112" fmla="*/ 314 w 878"/>
                <a:gd name="T113" fmla="*/ 178 h 1205"/>
                <a:gd name="T114" fmla="*/ 327 w 878"/>
                <a:gd name="T115" fmla="*/ 215 h 1205"/>
                <a:gd name="T116" fmla="*/ 349 w 878"/>
                <a:gd name="T117" fmla="*/ 244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78" h="1205">
                  <a:moveTo>
                    <a:pt x="812" y="1205"/>
                  </a:moveTo>
                  <a:lnTo>
                    <a:pt x="814" y="1205"/>
                  </a:lnTo>
                  <a:lnTo>
                    <a:pt x="814" y="1204"/>
                  </a:lnTo>
                  <a:lnTo>
                    <a:pt x="814" y="1200"/>
                  </a:lnTo>
                  <a:lnTo>
                    <a:pt x="812" y="1195"/>
                  </a:lnTo>
                  <a:lnTo>
                    <a:pt x="812" y="1194"/>
                  </a:lnTo>
                  <a:lnTo>
                    <a:pt x="809" y="1189"/>
                  </a:lnTo>
                  <a:lnTo>
                    <a:pt x="819" y="1184"/>
                  </a:lnTo>
                  <a:lnTo>
                    <a:pt x="822" y="1186"/>
                  </a:lnTo>
                  <a:lnTo>
                    <a:pt x="825" y="1189"/>
                  </a:lnTo>
                  <a:lnTo>
                    <a:pt x="828" y="1189"/>
                  </a:lnTo>
                  <a:lnTo>
                    <a:pt x="830" y="1189"/>
                  </a:lnTo>
                  <a:lnTo>
                    <a:pt x="833" y="1184"/>
                  </a:lnTo>
                  <a:lnTo>
                    <a:pt x="833" y="1182"/>
                  </a:lnTo>
                  <a:lnTo>
                    <a:pt x="835" y="1179"/>
                  </a:lnTo>
                  <a:lnTo>
                    <a:pt x="838" y="1176"/>
                  </a:lnTo>
                  <a:lnTo>
                    <a:pt x="842" y="1178"/>
                  </a:lnTo>
                  <a:lnTo>
                    <a:pt x="843" y="1182"/>
                  </a:lnTo>
                  <a:lnTo>
                    <a:pt x="847" y="1184"/>
                  </a:lnTo>
                  <a:lnTo>
                    <a:pt x="850" y="1182"/>
                  </a:lnTo>
                  <a:lnTo>
                    <a:pt x="850" y="1181"/>
                  </a:lnTo>
                  <a:lnTo>
                    <a:pt x="852" y="1179"/>
                  </a:lnTo>
                  <a:lnTo>
                    <a:pt x="853" y="1178"/>
                  </a:lnTo>
                  <a:lnTo>
                    <a:pt x="853" y="1174"/>
                  </a:lnTo>
                  <a:lnTo>
                    <a:pt x="850" y="1173"/>
                  </a:lnTo>
                  <a:lnTo>
                    <a:pt x="847" y="1171"/>
                  </a:lnTo>
                  <a:lnTo>
                    <a:pt x="843" y="1170"/>
                  </a:lnTo>
                  <a:lnTo>
                    <a:pt x="847" y="1166"/>
                  </a:lnTo>
                  <a:lnTo>
                    <a:pt x="850" y="1165"/>
                  </a:lnTo>
                  <a:lnTo>
                    <a:pt x="857" y="1165"/>
                  </a:lnTo>
                  <a:lnTo>
                    <a:pt x="862" y="1165"/>
                  </a:lnTo>
                  <a:lnTo>
                    <a:pt x="866" y="1161"/>
                  </a:lnTo>
                  <a:lnTo>
                    <a:pt x="870" y="1161"/>
                  </a:lnTo>
                  <a:lnTo>
                    <a:pt x="875" y="1160"/>
                  </a:lnTo>
                  <a:lnTo>
                    <a:pt x="878" y="1157"/>
                  </a:lnTo>
                  <a:lnTo>
                    <a:pt x="875" y="1152"/>
                  </a:lnTo>
                  <a:lnTo>
                    <a:pt x="873" y="1150"/>
                  </a:lnTo>
                  <a:lnTo>
                    <a:pt x="870" y="1147"/>
                  </a:lnTo>
                  <a:lnTo>
                    <a:pt x="868" y="1147"/>
                  </a:lnTo>
                  <a:lnTo>
                    <a:pt x="868" y="1144"/>
                  </a:lnTo>
                  <a:lnTo>
                    <a:pt x="866" y="1144"/>
                  </a:lnTo>
                  <a:lnTo>
                    <a:pt x="860" y="1142"/>
                  </a:lnTo>
                  <a:lnTo>
                    <a:pt x="858" y="1142"/>
                  </a:lnTo>
                  <a:lnTo>
                    <a:pt x="855" y="1142"/>
                  </a:lnTo>
                  <a:lnTo>
                    <a:pt x="853" y="1142"/>
                  </a:lnTo>
                  <a:lnTo>
                    <a:pt x="852" y="1140"/>
                  </a:lnTo>
                  <a:lnTo>
                    <a:pt x="852" y="1139"/>
                  </a:lnTo>
                  <a:lnTo>
                    <a:pt x="850" y="1134"/>
                  </a:lnTo>
                  <a:lnTo>
                    <a:pt x="848" y="1132"/>
                  </a:lnTo>
                  <a:lnTo>
                    <a:pt x="842" y="1132"/>
                  </a:lnTo>
                  <a:lnTo>
                    <a:pt x="840" y="1132"/>
                  </a:lnTo>
                  <a:lnTo>
                    <a:pt x="833" y="1136"/>
                  </a:lnTo>
                  <a:lnTo>
                    <a:pt x="832" y="1136"/>
                  </a:lnTo>
                  <a:lnTo>
                    <a:pt x="827" y="1136"/>
                  </a:lnTo>
                  <a:lnTo>
                    <a:pt x="825" y="1132"/>
                  </a:lnTo>
                  <a:lnTo>
                    <a:pt x="822" y="1127"/>
                  </a:lnTo>
                  <a:lnTo>
                    <a:pt x="820" y="1121"/>
                  </a:lnTo>
                  <a:lnTo>
                    <a:pt x="823" y="1116"/>
                  </a:lnTo>
                  <a:lnTo>
                    <a:pt x="825" y="1111"/>
                  </a:lnTo>
                  <a:lnTo>
                    <a:pt x="827" y="1106"/>
                  </a:lnTo>
                  <a:lnTo>
                    <a:pt x="830" y="1102"/>
                  </a:lnTo>
                  <a:lnTo>
                    <a:pt x="835" y="1102"/>
                  </a:lnTo>
                  <a:lnTo>
                    <a:pt x="837" y="1106"/>
                  </a:lnTo>
                  <a:lnTo>
                    <a:pt x="838" y="1113"/>
                  </a:lnTo>
                  <a:lnTo>
                    <a:pt x="843" y="1111"/>
                  </a:lnTo>
                  <a:lnTo>
                    <a:pt x="843" y="1108"/>
                  </a:lnTo>
                  <a:lnTo>
                    <a:pt x="843" y="1102"/>
                  </a:lnTo>
                  <a:lnTo>
                    <a:pt x="842" y="1100"/>
                  </a:lnTo>
                  <a:lnTo>
                    <a:pt x="838" y="1095"/>
                  </a:lnTo>
                  <a:lnTo>
                    <a:pt x="838" y="1094"/>
                  </a:lnTo>
                  <a:lnTo>
                    <a:pt x="837" y="1090"/>
                  </a:lnTo>
                  <a:lnTo>
                    <a:pt x="838" y="1087"/>
                  </a:lnTo>
                  <a:lnTo>
                    <a:pt x="842" y="1087"/>
                  </a:lnTo>
                  <a:lnTo>
                    <a:pt x="848" y="1089"/>
                  </a:lnTo>
                  <a:lnTo>
                    <a:pt x="850" y="1094"/>
                  </a:lnTo>
                  <a:lnTo>
                    <a:pt x="852" y="1095"/>
                  </a:lnTo>
                  <a:lnTo>
                    <a:pt x="857" y="1102"/>
                  </a:lnTo>
                  <a:lnTo>
                    <a:pt x="862" y="1103"/>
                  </a:lnTo>
                  <a:lnTo>
                    <a:pt x="866" y="1108"/>
                  </a:lnTo>
                  <a:lnTo>
                    <a:pt x="870" y="1103"/>
                  </a:lnTo>
                  <a:lnTo>
                    <a:pt x="866" y="1097"/>
                  </a:lnTo>
                  <a:lnTo>
                    <a:pt x="857" y="1085"/>
                  </a:lnTo>
                  <a:lnTo>
                    <a:pt x="857" y="1084"/>
                  </a:lnTo>
                  <a:lnTo>
                    <a:pt x="855" y="1082"/>
                  </a:lnTo>
                  <a:lnTo>
                    <a:pt x="855" y="1079"/>
                  </a:lnTo>
                  <a:lnTo>
                    <a:pt x="857" y="1077"/>
                  </a:lnTo>
                  <a:lnTo>
                    <a:pt x="857" y="1076"/>
                  </a:lnTo>
                  <a:lnTo>
                    <a:pt x="860" y="1071"/>
                  </a:lnTo>
                  <a:lnTo>
                    <a:pt x="863" y="1068"/>
                  </a:lnTo>
                  <a:lnTo>
                    <a:pt x="863" y="1066"/>
                  </a:lnTo>
                  <a:lnTo>
                    <a:pt x="862" y="1064"/>
                  </a:lnTo>
                  <a:lnTo>
                    <a:pt x="860" y="1064"/>
                  </a:lnTo>
                  <a:lnTo>
                    <a:pt x="857" y="1063"/>
                  </a:lnTo>
                  <a:lnTo>
                    <a:pt x="853" y="1063"/>
                  </a:lnTo>
                  <a:lnTo>
                    <a:pt x="850" y="1063"/>
                  </a:lnTo>
                  <a:lnTo>
                    <a:pt x="847" y="1063"/>
                  </a:lnTo>
                  <a:lnTo>
                    <a:pt x="845" y="1063"/>
                  </a:lnTo>
                  <a:lnTo>
                    <a:pt x="840" y="1061"/>
                  </a:lnTo>
                  <a:lnTo>
                    <a:pt x="840" y="1060"/>
                  </a:lnTo>
                  <a:lnTo>
                    <a:pt x="842" y="1056"/>
                  </a:lnTo>
                  <a:lnTo>
                    <a:pt x="843" y="1055"/>
                  </a:lnTo>
                  <a:lnTo>
                    <a:pt x="847" y="1051"/>
                  </a:lnTo>
                  <a:lnTo>
                    <a:pt x="848" y="1050"/>
                  </a:lnTo>
                  <a:lnTo>
                    <a:pt x="848" y="1047"/>
                  </a:lnTo>
                  <a:lnTo>
                    <a:pt x="847" y="1045"/>
                  </a:lnTo>
                  <a:lnTo>
                    <a:pt x="843" y="1045"/>
                  </a:lnTo>
                  <a:lnTo>
                    <a:pt x="842" y="1045"/>
                  </a:lnTo>
                  <a:lnTo>
                    <a:pt x="838" y="1045"/>
                  </a:lnTo>
                  <a:lnTo>
                    <a:pt x="837" y="1045"/>
                  </a:lnTo>
                  <a:lnTo>
                    <a:pt x="835" y="1047"/>
                  </a:lnTo>
                  <a:lnTo>
                    <a:pt x="833" y="1047"/>
                  </a:lnTo>
                  <a:lnTo>
                    <a:pt x="830" y="1050"/>
                  </a:lnTo>
                  <a:lnTo>
                    <a:pt x="828" y="1048"/>
                  </a:lnTo>
                  <a:lnTo>
                    <a:pt x="827" y="1045"/>
                  </a:lnTo>
                  <a:lnTo>
                    <a:pt x="827" y="1043"/>
                  </a:lnTo>
                  <a:lnTo>
                    <a:pt x="827" y="1038"/>
                  </a:lnTo>
                  <a:lnTo>
                    <a:pt x="830" y="1035"/>
                  </a:lnTo>
                  <a:lnTo>
                    <a:pt x="828" y="1032"/>
                  </a:lnTo>
                  <a:lnTo>
                    <a:pt x="825" y="1032"/>
                  </a:lnTo>
                  <a:lnTo>
                    <a:pt x="822" y="1032"/>
                  </a:lnTo>
                  <a:lnTo>
                    <a:pt x="820" y="1035"/>
                  </a:lnTo>
                  <a:lnTo>
                    <a:pt x="815" y="1037"/>
                  </a:lnTo>
                  <a:lnTo>
                    <a:pt x="814" y="1035"/>
                  </a:lnTo>
                  <a:lnTo>
                    <a:pt x="814" y="1032"/>
                  </a:lnTo>
                  <a:lnTo>
                    <a:pt x="815" y="1027"/>
                  </a:lnTo>
                  <a:lnTo>
                    <a:pt x="814" y="1026"/>
                  </a:lnTo>
                  <a:lnTo>
                    <a:pt x="810" y="1026"/>
                  </a:lnTo>
                  <a:lnTo>
                    <a:pt x="809" y="1024"/>
                  </a:lnTo>
                  <a:lnTo>
                    <a:pt x="807" y="1021"/>
                  </a:lnTo>
                  <a:lnTo>
                    <a:pt x="809" y="1019"/>
                  </a:lnTo>
                  <a:lnTo>
                    <a:pt x="810" y="1017"/>
                  </a:lnTo>
                  <a:lnTo>
                    <a:pt x="814" y="1017"/>
                  </a:lnTo>
                  <a:lnTo>
                    <a:pt x="817" y="1016"/>
                  </a:lnTo>
                  <a:lnTo>
                    <a:pt x="822" y="1013"/>
                  </a:lnTo>
                  <a:lnTo>
                    <a:pt x="823" y="1011"/>
                  </a:lnTo>
                  <a:lnTo>
                    <a:pt x="825" y="1011"/>
                  </a:lnTo>
                  <a:lnTo>
                    <a:pt x="830" y="1014"/>
                  </a:lnTo>
                  <a:lnTo>
                    <a:pt x="833" y="1013"/>
                  </a:lnTo>
                  <a:lnTo>
                    <a:pt x="833" y="1011"/>
                  </a:lnTo>
                  <a:lnTo>
                    <a:pt x="832" y="1008"/>
                  </a:lnTo>
                  <a:lnTo>
                    <a:pt x="830" y="1006"/>
                  </a:lnTo>
                  <a:lnTo>
                    <a:pt x="828" y="1005"/>
                  </a:lnTo>
                  <a:lnTo>
                    <a:pt x="827" y="1003"/>
                  </a:lnTo>
                  <a:lnTo>
                    <a:pt x="825" y="1003"/>
                  </a:lnTo>
                  <a:lnTo>
                    <a:pt x="823" y="1001"/>
                  </a:lnTo>
                  <a:lnTo>
                    <a:pt x="817" y="1000"/>
                  </a:lnTo>
                  <a:lnTo>
                    <a:pt x="815" y="1000"/>
                  </a:lnTo>
                  <a:lnTo>
                    <a:pt x="814" y="998"/>
                  </a:lnTo>
                  <a:lnTo>
                    <a:pt x="814" y="996"/>
                  </a:lnTo>
                  <a:lnTo>
                    <a:pt x="814" y="993"/>
                  </a:lnTo>
                  <a:lnTo>
                    <a:pt x="814" y="992"/>
                  </a:lnTo>
                  <a:lnTo>
                    <a:pt x="814" y="990"/>
                  </a:lnTo>
                  <a:lnTo>
                    <a:pt x="814" y="988"/>
                  </a:lnTo>
                  <a:lnTo>
                    <a:pt x="812" y="987"/>
                  </a:lnTo>
                  <a:lnTo>
                    <a:pt x="810" y="985"/>
                  </a:lnTo>
                  <a:lnTo>
                    <a:pt x="807" y="987"/>
                  </a:lnTo>
                  <a:lnTo>
                    <a:pt x="805" y="987"/>
                  </a:lnTo>
                  <a:lnTo>
                    <a:pt x="802" y="988"/>
                  </a:lnTo>
                  <a:lnTo>
                    <a:pt x="800" y="988"/>
                  </a:lnTo>
                  <a:lnTo>
                    <a:pt x="795" y="988"/>
                  </a:lnTo>
                  <a:lnTo>
                    <a:pt x="794" y="987"/>
                  </a:lnTo>
                  <a:lnTo>
                    <a:pt x="792" y="985"/>
                  </a:lnTo>
                  <a:lnTo>
                    <a:pt x="792" y="983"/>
                  </a:lnTo>
                  <a:lnTo>
                    <a:pt x="794" y="982"/>
                  </a:lnTo>
                  <a:lnTo>
                    <a:pt x="797" y="980"/>
                  </a:lnTo>
                  <a:lnTo>
                    <a:pt x="799" y="980"/>
                  </a:lnTo>
                  <a:lnTo>
                    <a:pt x="802" y="980"/>
                  </a:lnTo>
                  <a:lnTo>
                    <a:pt x="804" y="979"/>
                  </a:lnTo>
                  <a:lnTo>
                    <a:pt x="804" y="977"/>
                  </a:lnTo>
                  <a:lnTo>
                    <a:pt x="804" y="975"/>
                  </a:lnTo>
                  <a:lnTo>
                    <a:pt x="802" y="974"/>
                  </a:lnTo>
                  <a:lnTo>
                    <a:pt x="800" y="972"/>
                  </a:lnTo>
                  <a:lnTo>
                    <a:pt x="797" y="969"/>
                  </a:lnTo>
                  <a:lnTo>
                    <a:pt x="797" y="967"/>
                  </a:lnTo>
                  <a:lnTo>
                    <a:pt x="797" y="966"/>
                  </a:lnTo>
                  <a:lnTo>
                    <a:pt x="797" y="962"/>
                  </a:lnTo>
                  <a:lnTo>
                    <a:pt x="795" y="961"/>
                  </a:lnTo>
                  <a:lnTo>
                    <a:pt x="795" y="959"/>
                  </a:lnTo>
                  <a:lnTo>
                    <a:pt x="794" y="959"/>
                  </a:lnTo>
                  <a:lnTo>
                    <a:pt x="790" y="959"/>
                  </a:lnTo>
                  <a:lnTo>
                    <a:pt x="787" y="961"/>
                  </a:lnTo>
                  <a:lnTo>
                    <a:pt x="784" y="962"/>
                  </a:lnTo>
                  <a:lnTo>
                    <a:pt x="782" y="964"/>
                  </a:lnTo>
                  <a:lnTo>
                    <a:pt x="780" y="964"/>
                  </a:lnTo>
                  <a:lnTo>
                    <a:pt x="777" y="964"/>
                  </a:lnTo>
                  <a:lnTo>
                    <a:pt x="776" y="962"/>
                  </a:lnTo>
                  <a:lnTo>
                    <a:pt x="772" y="959"/>
                  </a:lnTo>
                  <a:lnTo>
                    <a:pt x="772" y="953"/>
                  </a:lnTo>
                  <a:lnTo>
                    <a:pt x="774" y="949"/>
                  </a:lnTo>
                  <a:lnTo>
                    <a:pt x="776" y="946"/>
                  </a:lnTo>
                  <a:lnTo>
                    <a:pt x="777" y="945"/>
                  </a:lnTo>
                  <a:lnTo>
                    <a:pt x="779" y="940"/>
                  </a:lnTo>
                  <a:lnTo>
                    <a:pt x="776" y="933"/>
                  </a:lnTo>
                  <a:lnTo>
                    <a:pt x="779" y="930"/>
                  </a:lnTo>
                  <a:lnTo>
                    <a:pt x="777" y="927"/>
                  </a:lnTo>
                  <a:lnTo>
                    <a:pt x="774" y="925"/>
                  </a:lnTo>
                  <a:lnTo>
                    <a:pt x="767" y="928"/>
                  </a:lnTo>
                  <a:lnTo>
                    <a:pt x="764" y="928"/>
                  </a:lnTo>
                  <a:lnTo>
                    <a:pt x="757" y="930"/>
                  </a:lnTo>
                  <a:lnTo>
                    <a:pt x="752" y="930"/>
                  </a:lnTo>
                  <a:lnTo>
                    <a:pt x="752" y="927"/>
                  </a:lnTo>
                  <a:lnTo>
                    <a:pt x="756" y="924"/>
                  </a:lnTo>
                  <a:lnTo>
                    <a:pt x="759" y="920"/>
                  </a:lnTo>
                  <a:lnTo>
                    <a:pt x="761" y="919"/>
                  </a:lnTo>
                  <a:lnTo>
                    <a:pt x="761" y="914"/>
                  </a:lnTo>
                  <a:lnTo>
                    <a:pt x="754" y="911"/>
                  </a:lnTo>
                  <a:lnTo>
                    <a:pt x="749" y="911"/>
                  </a:lnTo>
                  <a:lnTo>
                    <a:pt x="744" y="909"/>
                  </a:lnTo>
                  <a:lnTo>
                    <a:pt x="744" y="906"/>
                  </a:lnTo>
                  <a:lnTo>
                    <a:pt x="741" y="904"/>
                  </a:lnTo>
                  <a:lnTo>
                    <a:pt x="734" y="904"/>
                  </a:lnTo>
                  <a:lnTo>
                    <a:pt x="733" y="899"/>
                  </a:lnTo>
                  <a:lnTo>
                    <a:pt x="731" y="894"/>
                  </a:lnTo>
                  <a:lnTo>
                    <a:pt x="728" y="891"/>
                  </a:lnTo>
                  <a:lnTo>
                    <a:pt x="724" y="891"/>
                  </a:lnTo>
                  <a:lnTo>
                    <a:pt x="721" y="896"/>
                  </a:lnTo>
                  <a:lnTo>
                    <a:pt x="719" y="899"/>
                  </a:lnTo>
                  <a:lnTo>
                    <a:pt x="718" y="901"/>
                  </a:lnTo>
                  <a:lnTo>
                    <a:pt x="711" y="899"/>
                  </a:lnTo>
                  <a:lnTo>
                    <a:pt x="709" y="896"/>
                  </a:lnTo>
                  <a:lnTo>
                    <a:pt x="711" y="891"/>
                  </a:lnTo>
                  <a:lnTo>
                    <a:pt x="709" y="888"/>
                  </a:lnTo>
                  <a:lnTo>
                    <a:pt x="706" y="888"/>
                  </a:lnTo>
                  <a:lnTo>
                    <a:pt x="699" y="891"/>
                  </a:lnTo>
                  <a:lnTo>
                    <a:pt x="696" y="890"/>
                  </a:lnTo>
                  <a:lnTo>
                    <a:pt x="693" y="893"/>
                  </a:lnTo>
                  <a:lnTo>
                    <a:pt x="688" y="893"/>
                  </a:lnTo>
                  <a:lnTo>
                    <a:pt x="685" y="894"/>
                  </a:lnTo>
                  <a:lnTo>
                    <a:pt x="678" y="898"/>
                  </a:lnTo>
                  <a:lnTo>
                    <a:pt x="675" y="899"/>
                  </a:lnTo>
                  <a:lnTo>
                    <a:pt x="670" y="899"/>
                  </a:lnTo>
                  <a:lnTo>
                    <a:pt x="663" y="901"/>
                  </a:lnTo>
                  <a:lnTo>
                    <a:pt x="656" y="901"/>
                  </a:lnTo>
                  <a:lnTo>
                    <a:pt x="648" y="896"/>
                  </a:lnTo>
                  <a:lnTo>
                    <a:pt x="645" y="890"/>
                  </a:lnTo>
                  <a:lnTo>
                    <a:pt x="642" y="888"/>
                  </a:lnTo>
                  <a:lnTo>
                    <a:pt x="637" y="885"/>
                  </a:lnTo>
                  <a:lnTo>
                    <a:pt x="632" y="882"/>
                  </a:lnTo>
                  <a:lnTo>
                    <a:pt x="628" y="875"/>
                  </a:lnTo>
                  <a:lnTo>
                    <a:pt x="623" y="869"/>
                  </a:lnTo>
                  <a:lnTo>
                    <a:pt x="623" y="862"/>
                  </a:lnTo>
                  <a:lnTo>
                    <a:pt x="623" y="856"/>
                  </a:lnTo>
                  <a:lnTo>
                    <a:pt x="620" y="854"/>
                  </a:lnTo>
                  <a:lnTo>
                    <a:pt x="615" y="856"/>
                  </a:lnTo>
                  <a:lnTo>
                    <a:pt x="610" y="854"/>
                  </a:lnTo>
                  <a:lnTo>
                    <a:pt x="612" y="851"/>
                  </a:lnTo>
                  <a:lnTo>
                    <a:pt x="615" y="849"/>
                  </a:lnTo>
                  <a:lnTo>
                    <a:pt x="617" y="848"/>
                  </a:lnTo>
                  <a:lnTo>
                    <a:pt x="620" y="844"/>
                  </a:lnTo>
                  <a:lnTo>
                    <a:pt x="622" y="846"/>
                  </a:lnTo>
                  <a:lnTo>
                    <a:pt x="623" y="849"/>
                  </a:lnTo>
                  <a:lnTo>
                    <a:pt x="628" y="848"/>
                  </a:lnTo>
                  <a:lnTo>
                    <a:pt x="628" y="841"/>
                  </a:lnTo>
                  <a:lnTo>
                    <a:pt x="632" y="836"/>
                  </a:lnTo>
                  <a:lnTo>
                    <a:pt x="633" y="831"/>
                  </a:lnTo>
                  <a:lnTo>
                    <a:pt x="632" y="830"/>
                  </a:lnTo>
                  <a:lnTo>
                    <a:pt x="627" y="830"/>
                  </a:lnTo>
                  <a:lnTo>
                    <a:pt x="618" y="831"/>
                  </a:lnTo>
                  <a:lnTo>
                    <a:pt x="613" y="833"/>
                  </a:lnTo>
                  <a:lnTo>
                    <a:pt x="610" y="833"/>
                  </a:lnTo>
                  <a:lnTo>
                    <a:pt x="610" y="820"/>
                  </a:lnTo>
                  <a:lnTo>
                    <a:pt x="610" y="815"/>
                  </a:lnTo>
                  <a:lnTo>
                    <a:pt x="607" y="814"/>
                  </a:lnTo>
                  <a:lnTo>
                    <a:pt x="604" y="818"/>
                  </a:lnTo>
                  <a:lnTo>
                    <a:pt x="605" y="825"/>
                  </a:lnTo>
                  <a:lnTo>
                    <a:pt x="600" y="831"/>
                  </a:lnTo>
                  <a:lnTo>
                    <a:pt x="595" y="831"/>
                  </a:lnTo>
                  <a:lnTo>
                    <a:pt x="589" y="828"/>
                  </a:lnTo>
                  <a:lnTo>
                    <a:pt x="589" y="823"/>
                  </a:lnTo>
                  <a:lnTo>
                    <a:pt x="592" y="817"/>
                  </a:lnTo>
                  <a:lnTo>
                    <a:pt x="595" y="809"/>
                  </a:lnTo>
                  <a:lnTo>
                    <a:pt x="597" y="804"/>
                  </a:lnTo>
                  <a:lnTo>
                    <a:pt x="594" y="796"/>
                  </a:lnTo>
                  <a:lnTo>
                    <a:pt x="600" y="796"/>
                  </a:lnTo>
                  <a:lnTo>
                    <a:pt x="605" y="797"/>
                  </a:lnTo>
                  <a:lnTo>
                    <a:pt x="607" y="796"/>
                  </a:lnTo>
                  <a:lnTo>
                    <a:pt x="607" y="791"/>
                  </a:lnTo>
                  <a:lnTo>
                    <a:pt x="597" y="781"/>
                  </a:lnTo>
                  <a:lnTo>
                    <a:pt x="594" y="783"/>
                  </a:lnTo>
                  <a:lnTo>
                    <a:pt x="589" y="784"/>
                  </a:lnTo>
                  <a:lnTo>
                    <a:pt x="584" y="786"/>
                  </a:lnTo>
                  <a:lnTo>
                    <a:pt x="577" y="786"/>
                  </a:lnTo>
                  <a:lnTo>
                    <a:pt x="575" y="781"/>
                  </a:lnTo>
                  <a:lnTo>
                    <a:pt x="575" y="775"/>
                  </a:lnTo>
                  <a:lnTo>
                    <a:pt x="580" y="773"/>
                  </a:lnTo>
                  <a:lnTo>
                    <a:pt x="587" y="768"/>
                  </a:lnTo>
                  <a:lnTo>
                    <a:pt x="589" y="767"/>
                  </a:lnTo>
                  <a:lnTo>
                    <a:pt x="587" y="763"/>
                  </a:lnTo>
                  <a:lnTo>
                    <a:pt x="584" y="762"/>
                  </a:lnTo>
                  <a:lnTo>
                    <a:pt x="577" y="759"/>
                  </a:lnTo>
                  <a:lnTo>
                    <a:pt x="570" y="760"/>
                  </a:lnTo>
                  <a:lnTo>
                    <a:pt x="567" y="760"/>
                  </a:lnTo>
                  <a:lnTo>
                    <a:pt x="567" y="757"/>
                  </a:lnTo>
                  <a:lnTo>
                    <a:pt x="570" y="752"/>
                  </a:lnTo>
                  <a:lnTo>
                    <a:pt x="570" y="749"/>
                  </a:lnTo>
                  <a:lnTo>
                    <a:pt x="569" y="747"/>
                  </a:lnTo>
                  <a:lnTo>
                    <a:pt x="565" y="750"/>
                  </a:lnTo>
                  <a:lnTo>
                    <a:pt x="559" y="754"/>
                  </a:lnTo>
                  <a:lnTo>
                    <a:pt x="556" y="752"/>
                  </a:lnTo>
                  <a:lnTo>
                    <a:pt x="554" y="747"/>
                  </a:lnTo>
                  <a:lnTo>
                    <a:pt x="556" y="744"/>
                  </a:lnTo>
                  <a:lnTo>
                    <a:pt x="559" y="741"/>
                  </a:lnTo>
                  <a:lnTo>
                    <a:pt x="556" y="738"/>
                  </a:lnTo>
                  <a:lnTo>
                    <a:pt x="552" y="738"/>
                  </a:lnTo>
                  <a:lnTo>
                    <a:pt x="549" y="736"/>
                  </a:lnTo>
                  <a:lnTo>
                    <a:pt x="551" y="733"/>
                  </a:lnTo>
                  <a:lnTo>
                    <a:pt x="552" y="728"/>
                  </a:lnTo>
                  <a:lnTo>
                    <a:pt x="551" y="723"/>
                  </a:lnTo>
                  <a:lnTo>
                    <a:pt x="546" y="721"/>
                  </a:lnTo>
                  <a:lnTo>
                    <a:pt x="541" y="726"/>
                  </a:lnTo>
                  <a:lnTo>
                    <a:pt x="537" y="731"/>
                  </a:lnTo>
                  <a:lnTo>
                    <a:pt x="531" y="731"/>
                  </a:lnTo>
                  <a:lnTo>
                    <a:pt x="532" y="726"/>
                  </a:lnTo>
                  <a:lnTo>
                    <a:pt x="532" y="725"/>
                  </a:lnTo>
                  <a:lnTo>
                    <a:pt x="536" y="716"/>
                  </a:lnTo>
                  <a:lnTo>
                    <a:pt x="542" y="713"/>
                  </a:lnTo>
                  <a:lnTo>
                    <a:pt x="547" y="712"/>
                  </a:lnTo>
                  <a:lnTo>
                    <a:pt x="549" y="708"/>
                  </a:lnTo>
                  <a:lnTo>
                    <a:pt x="549" y="702"/>
                  </a:lnTo>
                  <a:lnTo>
                    <a:pt x="546" y="700"/>
                  </a:lnTo>
                  <a:lnTo>
                    <a:pt x="541" y="702"/>
                  </a:lnTo>
                  <a:lnTo>
                    <a:pt x="537" y="707"/>
                  </a:lnTo>
                  <a:lnTo>
                    <a:pt x="531" y="712"/>
                  </a:lnTo>
                  <a:lnTo>
                    <a:pt x="527" y="712"/>
                  </a:lnTo>
                  <a:lnTo>
                    <a:pt x="519" y="705"/>
                  </a:lnTo>
                  <a:lnTo>
                    <a:pt x="513" y="700"/>
                  </a:lnTo>
                  <a:lnTo>
                    <a:pt x="511" y="699"/>
                  </a:lnTo>
                  <a:lnTo>
                    <a:pt x="511" y="694"/>
                  </a:lnTo>
                  <a:lnTo>
                    <a:pt x="511" y="687"/>
                  </a:lnTo>
                  <a:lnTo>
                    <a:pt x="508" y="681"/>
                  </a:lnTo>
                  <a:lnTo>
                    <a:pt x="504" y="678"/>
                  </a:lnTo>
                  <a:lnTo>
                    <a:pt x="498" y="674"/>
                  </a:lnTo>
                  <a:lnTo>
                    <a:pt x="491" y="673"/>
                  </a:lnTo>
                  <a:lnTo>
                    <a:pt x="486" y="671"/>
                  </a:lnTo>
                  <a:lnTo>
                    <a:pt x="481" y="671"/>
                  </a:lnTo>
                  <a:lnTo>
                    <a:pt x="475" y="671"/>
                  </a:lnTo>
                  <a:lnTo>
                    <a:pt x="471" y="668"/>
                  </a:lnTo>
                  <a:lnTo>
                    <a:pt x="466" y="666"/>
                  </a:lnTo>
                  <a:lnTo>
                    <a:pt x="463" y="663"/>
                  </a:lnTo>
                  <a:lnTo>
                    <a:pt x="465" y="658"/>
                  </a:lnTo>
                  <a:lnTo>
                    <a:pt x="465" y="655"/>
                  </a:lnTo>
                  <a:lnTo>
                    <a:pt x="461" y="652"/>
                  </a:lnTo>
                  <a:lnTo>
                    <a:pt x="458" y="647"/>
                  </a:lnTo>
                  <a:lnTo>
                    <a:pt x="453" y="644"/>
                  </a:lnTo>
                  <a:lnTo>
                    <a:pt x="448" y="642"/>
                  </a:lnTo>
                  <a:lnTo>
                    <a:pt x="443" y="636"/>
                  </a:lnTo>
                  <a:lnTo>
                    <a:pt x="440" y="634"/>
                  </a:lnTo>
                  <a:lnTo>
                    <a:pt x="436" y="634"/>
                  </a:lnTo>
                  <a:lnTo>
                    <a:pt x="430" y="634"/>
                  </a:lnTo>
                  <a:lnTo>
                    <a:pt x="432" y="631"/>
                  </a:lnTo>
                  <a:lnTo>
                    <a:pt x="432" y="627"/>
                  </a:lnTo>
                  <a:lnTo>
                    <a:pt x="432" y="623"/>
                  </a:lnTo>
                  <a:lnTo>
                    <a:pt x="427" y="618"/>
                  </a:lnTo>
                  <a:lnTo>
                    <a:pt x="423" y="613"/>
                  </a:lnTo>
                  <a:lnTo>
                    <a:pt x="422" y="606"/>
                  </a:lnTo>
                  <a:lnTo>
                    <a:pt x="417" y="602"/>
                  </a:lnTo>
                  <a:lnTo>
                    <a:pt x="412" y="602"/>
                  </a:lnTo>
                  <a:lnTo>
                    <a:pt x="408" y="605"/>
                  </a:lnTo>
                  <a:lnTo>
                    <a:pt x="405" y="603"/>
                  </a:lnTo>
                  <a:lnTo>
                    <a:pt x="402" y="597"/>
                  </a:lnTo>
                  <a:lnTo>
                    <a:pt x="400" y="592"/>
                  </a:lnTo>
                  <a:lnTo>
                    <a:pt x="398" y="585"/>
                  </a:lnTo>
                  <a:lnTo>
                    <a:pt x="397" y="577"/>
                  </a:lnTo>
                  <a:lnTo>
                    <a:pt x="400" y="574"/>
                  </a:lnTo>
                  <a:lnTo>
                    <a:pt x="397" y="568"/>
                  </a:lnTo>
                  <a:lnTo>
                    <a:pt x="400" y="564"/>
                  </a:lnTo>
                  <a:lnTo>
                    <a:pt x="402" y="563"/>
                  </a:lnTo>
                  <a:lnTo>
                    <a:pt x="405" y="556"/>
                  </a:lnTo>
                  <a:lnTo>
                    <a:pt x="408" y="551"/>
                  </a:lnTo>
                  <a:lnTo>
                    <a:pt x="412" y="548"/>
                  </a:lnTo>
                  <a:lnTo>
                    <a:pt x="410" y="545"/>
                  </a:lnTo>
                  <a:lnTo>
                    <a:pt x="403" y="543"/>
                  </a:lnTo>
                  <a:lnTo>
                    <a:pt x="402" y="540"/>
                  </a:lnTo>
                  <a:lnTo>
                    <a:pt x="402" y="537"/>
                  </a:lnTo>
                  <a:lnTo>
                    <a:pt x="402" y="534"/>
                  </a:lnTo>
                  <a:lnTo>
                    <a:pt x="393" y="526"/>
                  </a:lnTo>
                  <a:lnTo>
                    <a:pt x="392" y="527"/>
                  </a:lnTo>
                  <a:lnTo>
                    <a:pt x="389" y="527"/>
                  </a:lnTo>
                  <a:lnTo>
                    <a:pt x="385" y="527"/>
                  </a:lnTo>
                  <a:lnTo>
                    <a:pt x="379" y="521"/>
                  </a:lnTo>
                  <a:lnTo>
                    <a:pt x="372" y="529"/>
                  </a:lnTo>
                  <a:lnTo>
                    <a:pt x="370" y="529"/>
                  </a:lnTo>
                  <a:lnTo>
                    <a:pt x="370" y="526"/>
                  </a:lnTo>
                  <a:lnTo>
                    <a:pt x="367" y="521"/>
                  </a:lnTo>
                  <a:lnTo>
                    <a:pt x="360" y="514"/>
                  </a:lnTo>
                  <a:lnTo>
                    <a:pt x="359" y="509"/>
                  </a:lnTo>
                  <a:lnTo>
                    <a:pt x="354" y="508"/>
                  </a:lnTo>
                  <a:lnTo>
                    <a:pt x="350" y="498"/>
                  </a:lnTo>
                  <a:lnTo>
                    <a:pt x="342" y="490"/>
                  </a:lnTo>
                  <a:lnTo>
                    <a:pt x="334" y="487"/>
                  </a:lnTo>
                  <a:lnTo>
                    <a:pt x="332" y="482"/>
                  </a:lnTo>
                  <a:lnTo>
                    <a:pt x="344" y="479"/>
                  </a:lnTo>
                  <a:lnTo>
                    <a:pt x="346" y="475"/>
                  </a:lnTo>
                  <a:lnTo>
                    <a:pt x="344" y="472"/>
                  </a:lnTo>
                  <a:lnTo>
                    <a:pt x="339" y="471"/>
                  </a:lnTo>
                  <a:lnTo>
                    <a:pt x="334" y="471"/>
                  </a:lnTo>
                  <a:lnTo>
                    <a:pt x="329" y="462"/>
                  </a:lnTo>
                  <a:lnTo>
                    <a:pt x="324" y="462"/>
                  </a:lnTo>
                  <a:lnTo>
                    <a:pt x="312" y="446"/>
                  </a:lnTo>
                  <a:lnTo>
                    <a:pt x="301" y="433"/>
                  </a:lnTo>
                  <a:lnTo>
                    <a:pt x="291" y="420"/>
                  </a:lnTo>
                  <a:lnTo>
                    <a:pt x="284" y="411"/>
                  </a:lnTo>
                  <a:lnTo>
                    <a:pt x="281" y="406"/>
                  </a:lnTo>
                  <a:lnTo>
                    <a:pt x="276" y="398"/>
                  </a:lnTo>
                  <a:lnTo>
                    <a:pt x="269" y="393"/>
                  </a:lnTo>
                  <a:lnTo>
                    <a:pt x="264" y="394"/>
                  </a:lnTo>
                  <a:lnTo>
                    <a:pt x="263" y="396"/>
                  </a:lnTo>
                  <a:lnTo>
                    <a:pt x="258" y="396"/>
                  </a:lnTo>
                  <a:lnTo>
                    <a:pt x="253" y="398"/>
                  </a:lnTo>
                  <a:lnTo>
                    <a:pt x="250" y="396"/>
                  </a:lnTo>
                  <a:lnTo>
                    <a:pt x="245" y="388"/>
                  </a:lnTo>
                  <a:lnTo>
                    <a:pt x="248" y="386"/>
                  </a:lnTo>
                  <a:lnTo>
                    <a:pt x="245" y="383"/>
                  </a:lnTo>
                  <a:lnTo>
                    <a:pt x="240" y="375"/>
                  </a:lnTo>
                  <a:lnTo>
                    <a:pt x="228" y="372"/>
                  </a:lnTo>
                  <a:lnTo>
                    <a:pt x="213" y="372"/>
                  </a:lnTo>
                  <a:lnTo>
                    <a:pt x="208" y="364"/>
                  </a:lnTo>
                  <a:lnTo>
                    <a:pt x="202" y="364"/>
                  </a:lnTo>
                  <a:lnTo>
                    <a:pt x="198" y="359"/>
                  </a:lnTo>
                  <a:lnTo>
                    <a:pt x="198" y="356"/>
                  </a:lnTo>
                  <a:lnTo>
                    <a:pt x="197" y="349"/>
                  </a:lnTo>
                  <a:lnTo>
                    <a:pt x="193" y="344"/>
                  </a:lnTo>
                  <a:lnTo>
                    <a:pt x="192" y="344"/>
                  </a:lnTo>
                  <a:lnTo>
                    <a:pt x="185" y="338"/>
                  </a:lnTo>
                  <a:lnTo>
                    <a:pt x="185" y="330"/>
                  </a:lnTo>
                  <a:lnTo>
                    <a:pt x="180" y="323"/>
                  </a:lnTo>
                  <a:lnTo>
                    <a:pt x="180" y="317"/>
                  </a:lnTo>
                  <a:lnTo>
                    <a:pt x="178" y="312"/>
                  </a:lnTo>
                  <a:lnTo>
                    <a:pt x="172" y="307"/>
                  </a:lnTo>
                  <a:lnTo>
                    <a:pt x="164" y="301"/>
                  </a:lnTo>
                  <a:lnTo>
                    <a:pt x="154" y="296"/>
                  </a:lnTo>
                  <a:lnTo>
                    <a:pt x="149" y="291"/>
                  </a:lnTo>
                  <a:lnTo>
                    <a:pt x="134" y="281"/>
                  </a:lnTo>
                  <a:lnTo>
                    <a:pt x="119" y="270"/>
                  </a:lnTo>
                  <a:lnTo>
                    <a:pt x="109" y="259"/>
                  </a:lnTo>
                  <a:lnTo>
                    <a:pt x="101" y="250"/>
                  </a:lnTo>
                  <a:lnTo>
                    <a:pt x="96" y="246"/>
                  </a:lnTo>
                  <a:lnTo>
                    <a:pt x="92" y="242"/>
                  </a:lnTo>
                  <a:lnTo>
                    <a:pt x="87" y="237"/>
                  </a:lnTo>
                  <a:lnTo>
                    <a:pt x="84" y="231"/>
                  </a:lnTo>
                  <a:lnTo>
                    <a:pt x="79" y="226"/>
                  </a:lnTo>
                  <a:lnTo>
                    <a:pt x="74" y="225"/>
                  </a:lnTo>
                  <a:lnTo>
                    <a:pt x="68" y="220"/>
                  </a:lnTo>
                  <a:lnTo>
                    <a:pt x="66" y="216"/>
                  </a:lnTo>
                  <a:lnTo>
                    <a:pt x="61" y="213"/>
                  </a:lnTo>
                  <a:lnTo>
                    <a:pt x="58" y="210"/>
                  </a:lnTo>
                  <a:lnTo>
                    <a:pt x="56" y="205"/>
                  </a:lnTo>
                  <a:lnTo>
                    <a:pt x="54" y="199"/>
                  </a:lnTo>
                  <a:lnTo>
                    <a:pt x="53" y="195"/>
                  </a:lnTo>
                  <a:lnTo>
                    <a:pt x="48" y="189"/>
                  </a:lnTo>
                  <a:lnTo>
                    <a:pt x="41" y="182"/>
                  </a:lnTo>
                  <a:lnTo>
                    <a:pt x="38" y="181"/>
                  </a:lnTo>
                  <a:lnTo>
                    <a:pt x="33" y="171"/>
                  </a:lnTo>
                  <a:lnTo>
                    <a:pt x="25" y="163"/>
                  </a:lnTo>
                  <a:lnTo>
                    <a:pt x="25" y="160"/>
                  </a:lnTo>
                  <a:lnTo>
                    <a:pt x="26" y="153"/>
                  </a:lnTo>
                  <a:lnTo>
                    <a:pt x="25" y="148"/>
                  </a:lnTo>
                  <a:lnTo>
                    <a:pt x="25" y="142"/>
                  </a:lnTo>
                  <a:lnTo>
                    <a:pt x="28" y="139"/>
                  </a:lnTo>
                  <a:lnTo>
                    <a:pt x="35" y="136"/>
                  </a:lnTo>
                  <a:lnTo>
                    <a:pt x="38" y="132"/>
                  </a:lnTo>
                  <a:lnTo>
                    <a:pt x="33" y="129"/>
                  </a:lnTo>
                  <a:lnTo>
                    <a:pt x="26" y="121"/>
                  </a:lnTo>
                  <a:lnTo>
                    <a:pt x="21" y="113"/>
                  </a:lnTo>
                  <a:lnTo>
                    <a:pt x="16" y="111"/>
                  </a:lnTo>
                  <a:lnTo>
                    <a:pt x="11" y="115"/>
                  </a:lnTo>
                  <a:lnTo>
                    <a:pt x="3" y="113"/>
                  </a:lnTo>
                  <a:lnTo>
                    <a:pt x="1" y="103"/>
                  </a:lnTo>
                  <a:lnTo>
                    <a:pt x="0" y="98"/>
                  </a:lnTo>
                  <a:lnTo>
                    <a:pt x="1" y="89"/>
                  </a:lnTo>
                  <a:lnTo>
                    <a:pt x="3" y="93"/>
                  </a:lnTo>
                  <a:lnTo>
                    <a:pt x="8" y="92"/>
                  </a:lnTo>
                  <a:lnTo>
                    <a:pt x="11" y="98"/>
                  </a:lnTo>
                  <a:lnTo>
                    <a:pt x="18" y="97"/>
                  </a:lnTo>
                  <a:lnTo>
                    <a:pt x="21" y="100"/>
                  </a:lnTo>
                  <a:lnTo>
                    <a:pt x="25" y="97"/>
                  </a:lnTo>
                  <a:lnTo>
                    <a:pt x="28" y="98"/>
                  </a:lnTo>
                  <a:lnTo>
                    <a:pt x="33" y="98"/>
                  </a:lnTo>
                  <a:lnTo>
                    <a:pt x="38" y="95"/>
                  </a:lnTo>
                  <a:lnTo>
                    <a:pt x="48" y="89"/>
                  </a:lnTo>
                  <a:lnTo>
                    <a:pt x="51" y="92"/>
                  </a:lnTo>
                  <a:lnTo>
                    <a:pt x="59" y="98"/>
                  </a:lnTo>
                  <a:lnTo>
                    <a:pt x="63" y="97"/>
                  </a:lnTo>
                  <a:lnTo>
                    <a:pt x="71" y="95"/>
                  </a:lnTo>
                  <a:lnTo>
                    <a:pt x="74" y="92"/>
                  </a:lnTo>
                  <a:lnTo>
                    <a:pt x="81" y="90"/>
                  </a:lnTo>
                  <a:lnTo>
                    <a:pt x="91" y="95"/>
                  </a:lnTo>
                  <a:lnTo>
                    <a:pt x="104" y="97"/>
                  </a:lnTo>
                  <a:lnTo>
                    <a:pt x="107" y="95"/>
                  </a:lnTo>
                  <a:lnTo>
                    <a:pt x="112" y="97"/>
                  </a:lnTo>
                  <a:lnTo>
                    <a:pt x="117" y="95"/>
                  </a:lnTo>
                  <a:lnTo>
                    <a:pt x="126" y="90"/>
                  </a:lnTo>
                  <a:lnTo>
                    <a:pt x="129" y="89"/>
                  </a:lnTo>
                  <a:lnTo>
                    <a:pt x="132" y="85"/>
                  </a:lnTo>
                  <a:lnTo>
                    <a:pt x="137" y="84"/>
                  </a:lnTo>
                  <a:lnTo>
                    <a:pt x="139" y="81"/>
                  </a:lnTo>
                  <a:lnTo>
                    <a:pt x="145" y="79"/>
                  </a:lnTo>
                  <a:lnTo>
                    <a:pt x="150" y="76"/>
                  </a:lnTo>
                  <a:lnTo>
                    <a:pt x="164" y="71"/>
                  </a:lnTo>
                  <a:lnTo>
                    <a:pt x="170" y="68"/>
                  </a:lnTo>
                  <a:lnTo>
                    <a:pt x="173" y="64"/>
                  </a:lnTo>
                  <a:lnTo>
                    <a:pt x="177" y="58"/>
                  </a:lnTo>
                  <a:lnTo>
                    <a:pt x="175" y="51"/>
                  </a:lnTo>
                  <a:lnTo>
                    <a:pt x="173" y="47"/>
                  </a:lnTo>
                  <a:lnTo>
                    <a:pt x="170" y="38"/>
                  </a:lnTo>
                  <a:lnTo>
                    <a:pt x="173" y="35"/>
                  </a:lnTo>
                  <a:lnTo>
                    <a:pt x="178" y="30"/>
                  </a:lnTo>
                  <a:lnTo>
                    <a:pt x="182" y="24"/>
                  </a:lnTo>
                  <a:lnTo>
                    <a:pt x="183" y="17"/>
                  </a:lnTo>
                  <a:lnTo>
                    <a:pt x="190" y="11"/>
                  </a:lnTo>
                  <a:lnTo>
                    <a:pt x="202" y="11"/>
                  </a:lnTo>
                  <a:lnTo>
                    <a:pt x="216" y="9"/>
                  </a:lnTo>
                  <a:lnTo>
                    <a:pt x="231" y="6"/>
                  </a:lnTo>
                  <a:lnTo>
                    <a:pt x="241" y="3"/>
                  </a:lnTo>
                  <a:lnTo>
                    <a:pt x="246" y="0"/>
                  </a:lnTo>
                  <a:lnTo>
                    <a:pt x="251" y="3"/>
                  </a:lnTo>
                  <a:lnTo>
                    <a:pt x="250" y="6"/>
                  </a:lnTo>
                  <a:lnTo>
                    <a:pt x="246" y="9"/>
                  </a:lnTo>
                  <a:lnTo>
                    <a:pt x="245" y="14"/>
                  </a:lnTo>
                  <a:lnTo>
                    <a:pt x="246" y="17"/>
                  </a:lnTo>
                  <a:lnTo>
                    <a:pt x="248" y="24"/>
                  </a:lnTo>
                  <a:lnTo>
                    <a:pt x="255" y="22"/>
                  </a:lnTo>
                  <a:lnTo>
                    <a:pt x="261" y="32"/>
                  </a:lnTo>
                  <a:lnTo>
                    <a:pt x="261" y="37"/>
                  </a:lnTo>
                  <a:lnTo>
                    <a:pt x="258" y="40"/>
                  </a:lnTo>
                  <a:lnTo>
                    <a:pt x="256" y="42"/>
                  </a:lnTo>
                  <a:lnTo>
                    <a:pt x="255" y="50"/>
                  </a:lnTo>
                  <a:lnTo>
                    <a:pt x="258" y="50"/>
                  </a:lnTo>
                  <a:lnTo>
                    <a:pt x="259" y="51"/>
                  </a:lnTo>
                  <a:lnTo>
                    <a:pt x="259" y="59"/>
                  </a:lnTo>
                  <a:lnTo>
                    <a:pt x="263" y="61"/>
                  </a:lnTo>
                  <a:lnTo>
                    <a:pt x="268" y="63"/>
                  </a:lnTo>
                  <a:lnTo>
                    <a:pt x="269" y="64"/>
                  </a:lnTo>
                  <a:lnTo>
                    <a:pt x="268" y="66"/>
                  </a:lnTo>
                  <a:lnTo>
                    <a:pt x="266" y="66"/>
                  </a:lnTo>
                  <a:lnTo>
                    <a:pt x="266" y="69"/>
                  </a:lnTo>
                  <a:lnTo>
                    <a:pt x="266" y="76"/>
                  </a:lnTo>
                  <a:lnTo>
                    <a:pt x="269" y="77"/>
                  </a:lnTo>
                  <a:lnTo>
                    <a:pt x="271" y="81"/>
                  </a:lnTo>
                  <a:lnTo>
                    <a:pt x="273" y="85"/>
                  </a:lnTo>
                  <a:lnTo>
                    <a:pt x="273" y="87"/>
                  </a:lnTo>
                  <a:lnTo>
                    <a:pt x="271" y="87"/>
                  </a:lnTo>
                  <a:lnTo>
                    <a:pt x="271" y="90"/>
                  </a:lnTo>
                  <a:lnTo>
                    <a:pt x="274" y="92"/>
                  </a:lnTo>
                  <a:lnTo>
                    <a:pt x="278" y="92"/>
                  </a:lnTo>
                  <a:lnTo>
                    <a:pt x="279" y="95"/>
                  </a:lnTo>
                  <a:lnTo>
                    <a:pt x="278" y="97"/>
                  </a:lnTo>
                  <a:lnTo>
                    <a:pt x="278" y="100"/>
                  </a:lnTo>
                  <a:lnTo>
                    <a:pt x="281" y="102"/>
                  </a:lnTo>
                  <a:lnTo>
                    <a:pt x="284" y="102"/>
                  </a:lnTo>
                  <a:lnTo>
                    <a:pt x="288" y="103"/>
                  </a:lnTo>
                  <a:lnTo>
                    <a:pt x="293" y="111"/>
                  </a:lnTo>
                  <a:lnTo>
                    <a:pt x="291" y="115"/>
                  </a:lnTo>
                  <a:lnTo>
                    <a:pt x="293" y="119"/>
                  </a:lnTo>
                  <a:lnTo>
                    <a:pt x="294" y="124"/>
                  </a:lnTo>
                  <a:lnTo>
                    <a:pt x="294" y="127"/>
                  </a:lnTo>
                  <a:lnTo>
                    <a:pt x="299" y="132"/>
                  </a:lnTo>
                  <a:lnTo>
                    <a:pt x="304" y="147"/>
                  </a:lnTo>
                  <a:lnTo>
                    <a:pt x="303" y="147"/>
                  </a:lnTo>
                  <a:lnTo>
                    <a:pt x="299" y="147"/>
                  </a:lnTo>
                  <a:lnTo>
                    <a:pt x="299" y="148"/>
                  </a:lnTo>
                  <a:lnTo>
                    <a:pt x="303" y="153"/>
                  </a:lnTo>
                  <a:lnTo>
                    <a:pt x="304" y="155"/>
                  </a:lnTo>
                  <a:lnTo>
                    <a:pt x="306" y="160"/>
                  </a:lnTo>
                  <a:lnTo>
                    <a:pt x="309" y="165"/>
                  </a:lnTo>
                  <a:lnTo>
                    <a:pt x="311" y="168"/>
                  </a:lnTo>
                  <a:lnTo>
                    <a:pt x="307" y="173"/>
                  </a:lnTo>
                  <a:lnTo>
                    <a:pt x="307" y="176"/>
                  </a:lnTo>
                  <a:lnTo>
                    <a:pt x="311" y="178"/>
                  </a:lnTo>
                  <a:lnTo>
                    <a:pt x="314" y="178"/>
                  </a:lnTo>
                  <a:lnTo>
                    <a:pt x="317" y="179"/>
                  </a:lnTo>
                  <a:lnTo>
                    <a:pt x="317" y="184"/>
                  </a:lnTo>
                  <a:lnTo>
                    <a:pt x="317" y="187"/>
                  </a:lnTo>
                  <a:lnTo>
                    <a:pt x="319" y="189"/>
                  </a:lnTo>
                  <a:lnTo>
                    <a:pt x="324" y="194"/>
                  </a:lnTo>
                  <a:lnTo>
                    <a:pt x="327" y="200"/>
                  </a:lnTo>
                  <a:lnTo>
                    <a:pt x="326" y="204"/>
                  </a:lnTo>
                  <a:lnTo>
                    <a:pt x="327" y="207"/>
                  </a:lnTo>
                  <a:lnTo>
                    <a:pt x="329" y="212"/>
                  </a:lnTo>
                  <a:lnTo>
                    <a:pt x="327" y="215"/>
                  </a:lnTo>
                  <a:lnTo>
                    <a:pt x="331" y="218"/>
                  </a:lnTo>
                  <a:lnTo>
                    <a:pt x="332" y="221"/>
                  </a:lnTo>
                  <a:lnTo>
                    <a:pt x="334" y="223"/>
                  </a:lnTo>
                  <a:lnTo>
                    <a:pt x="332" y="226"/>
                  </a:lnTo>
                  <a:lnTo>
                    <a:pt x="334" y="228"/>
                  </a:lnTo>
                  <a:lnTo>
                    <a:pt x="341" y="226"/>
                  </a:lnTo>
                  <a:lnTo>
                    <a:pt x="344" y="229"/>
                  </a:lnTo>
                  <a:lnTo>
                    <a:pt x="347" y="234"/>
                  </a:lnTo>
                  <a:lnTo>
                    <a:pt x="349" y="237"/>
                  </a:lnTo>
                  <a:lnTo>
                    <a:pt x="349" y="244"/>
                  </a:lnTo>
                  <a:lnTo>
                    <a:pt x="350" y="246"/>
                  </a:lnTo>
                  <a:lnTo>
                    <a:pt x="354" y="246"/>
                  </a:lnTo>
                  <a:lnTo>
                    <a:pt x="357" y="246"/>
                  </a:lnTo>
                  <a:lnTo>
                    <a:pt x="362" y="247"/>
                  </a:lnTo>
                  <a:lnTo>
                    <a:pt x="364" y="250"/>
                  </a:lnTo>
                  <a:lnTo>
                    <a:pt x="369" y="252"/>
                  </a:lnTo>
                  <a:lnTo>
                    <a:pt x="374" y="255"/>
                  </a:lnTo>
                  <a:lnTo>
                    <a:pt x="377" y="257"/>
                  </a:lnTo>
                  <a:lnTo>
                    <a:pt x="380" y="259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625" name="Freeform 333"/>
            <p:cNvSpPr>
              <a:spLocks/>
            </p:cNvSpPr>
            <p:nvPr/>
          </p:nvSpPr>
          <p:spPr bwMode="auto">
            <a:xfrm>
              <a:off x="4447890" y="1721459"/>
              <a:ext cx="214145" cy="523186"/>
            </a:xfrm>
            <a:custGeom>
              <a:avLst/>
              <a:gdLst>
                <a:gd name="T0" fmla="*/ 137 w 509"/>
                <a:gd name="T1" fmla="*/ 1227 h 1248"/>
                <a:gd name="T2" fmla="*/ 93 w 509"/>
                <a:gd name="T3" fmla="*/ 1164 h 1248"/>
                <a:gd name="T4" fmla="*/ 149 w 509"/>
                <a:gd name="T5" fmla="*/ 981 h 1248"/>
                <a:gd name="T6" fmla="*/ 156 w 509"/>
                <a:gd name="T7" fmla="*/ 879 h 1248"/>
                <a:gd name="T8" fmla="*/ 122 w 509"/>
                <a:gd name="T9" fmla="*/ 817 h 1248"/>
                <a:gd name="T10" fmla="*/ 122 w 509"/>
                <a:gd name="T11" fmla="*/ 777 h 1248"/>
                <a:gd name="T12" fmla="*/ 157 w 509"/>
                <a:gd name="T13" fmla="*/ 774 h 1248"/>
                <a:gd name="T14" fmla="*/ 167 w 509"/>
                <a:gd name="T15" fmla="*/ 800 h 1248"/>
                <a:gd name="T16" fmla="*/ 190 w 509"/>
                <a:gd name="T17" fmla="*/ 774 h 1248"/>
                <a:gd name="T18" fmla="*/ 213 w 509"/>
                <a:gd name="T19" fmla="*/ 753 h 1248"/>
                <a:gd name="T20" fmla="*/ 222 w 509"/>
                <a:gd name="T21" fmla="*/ 723 h 1248"/>
                <a:gd name="T22" fmla="*/ 238 w 509"/>
                <a:gd name="T23" fmla="*/ 704 h 1248"/>
                <a:gd name="T24" fmla="*/ 271 w 509"/>
                <a:gd name="T25" fmla="*/ 698 h 1248"/>
                <a:gd name="T26" fmla="*/ 306 w 509"/>
                <a:gd name="T27" fmla="*/ 712 h 1248"/>
                <a:gd name="T28" fmla="*/ 349 w 509"/>
                <a:gd name="T29" fmla="*/ 711 h 1248"/>
                <a:gd name="T30" fmla="*/ 379 w 509"/>
                <a:gd name="T31" fmla="*/ 722 h 1248"/>
                <a:gd name="T32" fmla="*/ 422 w 509"/>
                <a:gd name="T33" fmla="*/ 696 h 1248"/>
                <a:gd name="T34" fmla="*/ 432 w 509"/>
                <a:gd name="T35" fmla="*/ 649 h 1248"/>
                <a:gd name="T36" fmla="*/ 425 w 509"/>
                <a:gd name="T37" fmla="*/ 612 h 1248"/>
                <a:gd name="T38" fmla="*/ 462 w 509"/>
                <a:gd name="T39" fmla="*/ 578 h 1248"/>
                <a:gd name="T40" fmla="*/ 486 w 509"/>
                <a:gd name="T41" fmla="*/ 544 h 1248"/>
                <a:gd name="T42" fmla="*/ 495 w 509"/>
                <a:gd name="T43" fmla="*/ 507 h 1248"/>
                <a:gd name="T44" fmla="*/ 509 w 509"/>
                <a:gd name="T45" fmla="*/ 482 h 1248"/>
                <a:gd name="T46" fmla="*/ 486 w 509"/>
                <a:gd name="T47" fmla="*/ 463 h 1248"/>
                <a:gd name="T48" fmla="*/ 495 w 509"/>
                <a:gd name="T49" fmla="*/ 434 h 1248"/>
                <a:gd name="T50" fmla="*/ 476 w 509"/>
                <a:gd name="T51" fmla="*/ 406 h 1248"/>
                <a:gd name="T52" fmla="*/ 447 w 509"/>
                <a:gd name="T53" fmla="*/ 382 h 1248"/>
                <a:gd name="T54" fmla="*/ 409 w 509"/>
                <a:gd name="T55" fmla="*/ 382 h 1248"/>
                <a:gd name="T56" fmla="*/ 382 w 509"/>
                <a:gd name="T57" fmla="*/ 419 h 1248"/>
                <a:gd name="T58" fmla="*/ 351 w 509"/>
                <a:gd name="T59" fmla="*/ 439 h 1248"/>
                <a:gd name="T60" fmla="*/ 323 w 509"/>
                <a:gd name="T61" fmla="*/ 469 h 1248"/>
                <a:gd name="T62" fmla="*/ 285 w 509"/>
                <a:gd name="T63" fmla="*/ 484 h 1248"/>
                <a:gd name="T64" fmla="*/ 276 w 509"/>
                <a:gd name="T65" fmla="*/ 518 h 1248"/>
                <a:gd name="T66" fmla="*/ 255 w 509"/>
                <a:gd name="T67" fmla="*/ 550 h 1248"/>
                <a:gd name="T68" fmla="*/ 230 w 509"/>
                <a:gd name="T69" fmla="*/ 544 h 1248"/>
                <a:gd name="T70" fmla="*/ 223 w 509"/>
                <a:gd name="T71" fmla="*/ 521 h 1248"/>
                <a:gd name="T72" fmla="*/ 222 w 509"/>
                <a:gd name="T73" fmla="*/ 497 h 1248"/>
                <a:gd name="T74" fmla="*/ 218 w 509"/>
                <a:gd name="T75" fmla="*/ 471 h 1248"/>
                <a:gd name="T76" fmla="*/ 217 w 509"/>
                <a:gd name="T77" fmla="*/ 444 h 1248"/>
                <a:gd name="T78" fmla="*/ 204 w 509"/>
                <a:gd name="T79" fmla="*/ 418 h 1248"/>
                <a:gd name="T80" fmla="*/ 190 w 509"/>
                <a:gd name="T81" fmla="*/ 387 h 1248"/>
                <a:gd name="T82" fmla="*/ 204 w 509"/>
                <a:gd name="T83" fmla="*/ 338 h 1248"/>
                <a:gd name="T84" fmla="*/ 175 w 509"/>
                <a:gd name="T85" fmla="*/ 301 h 1248"/>
                <a:gd name="T86" fmla="*/ 146 w 509"/>
                <a:gd name="T87" fmla="*/ 259 h 1248"/>
                <a:gd name="T88" fmla="*/ 131 w 509"/>
                <a:gd name="T89" fmla="*/ 238 h 1248"/>
                <a:gd name="T90" fmla="*/ 116 w 509"/>
                <a:gd name="T91" fmla="*/ 219 h 1248"/>
                <a:gd name="T92" fmla="*/ 127 w 509"/>
                <a:gd name="T93" fmla="*/ 214 h 1248"/>
                <a:gd name="T94" fmla="*/ 129 w 509"/>
                <a:gd name="T95" fmla="*/ 188 h 1248"/>
                <a:gd name="T96" fmla="*/ 114 w 509"/>
                <a:gd name="T97" fmla="*/ 180 h 1248"/>
                <a:gd name="T98" fmla="*/ 116 w 509"/>
                <a:gd name="T99" fmla="*/ 155 h 1248"/>
                <a:gd name="T100" fmla="*/ 94 w 509"/>
                <a:gd name="T101" fmla="*/ 149 h 1248"/>
                <a:gd name="T102" fmla="*/ 66 w 509"/>
                <a:gd name="T103" fmla="*/ 139 h 1248"/>
                <a:gd name="T104" fmla="*/ 56 w 509"/>
                <a:gd name="T105" fmla="*/ 122 h 1248"/>
                <a:gd name="T106" fmla="*/ 53 w 509"/>
                <a:gd name="T107" fmla="*/ 94 h 1248"/>
                <a:gd name="T108" fmla="*/ 38 w 509"/>
                <a:gd name="T109" fmla="*/ 88 h 1248"/>
                <a:gd name="T110" fmla="*/ 40 w 509"/>
                <a:gd name="T111" fmla="*/ 62 h 1248"/>
                <a:gd name="T112" fmla="*/ 10 w 509"/>
                <a:gd name="T113" fmla="*/ 60 h 1248"/>
                <a:gd name="T114" fmla="*/ 2 w 509"/>
                <a:gd name="T115" fmla="*/ 42 h 1248"/>
                <a:gd name="T116" fmla="*/ 8 w 509"/>
                <a:gd name="T117" fmla="*/ 21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09" h="1248">
                  <a:moveTo>
                    <a:pt x="174" y="1248"/>
                  </a:moveTo>
                  <a:lnTo>
                    <a:pt x="172" y="1246"/>
                  </a:lnTo>
                  <a:lnTo>
                    <a:pt x="170" y="1236"/>
                  </a:lnTo>
                  <a:lnTo>
                    <a:pt x="167" y="1233"/>
                  </a:lnTo>
                  <a:lnTo>
                    <a:pt x="162" y="1235"/>
                  </a:lnTo>
                  <a:lnTo>
                    <a:pt x="159" y="1236"/>
                  </a:lnTo>
                  <a:lnTo>
                    <a:pt x="156" y="1235"/>
                  </a:lnTo>
                  <a:lnTo>
                    <a:pt x="151" y="1233"/>
                  </a:lnTo>
                  <a:lnTo>
                    <a:pt x="142" y="1232"/>
                  </a:lnTo>
                  <a:lnTo>
                    <a:pt x="137" y="1227"/>
                  </a:lnTo>
                  <a:lnTo>
                    <a:pt x="134" y="1220"/>
                  </a:lnTo>
                  <a:lnTo>
                    <a:pt x="134" y="1219"/>
                  </a:lnTo>
                  <a:lnTo>
                    <a:pt x="129" y="1214"/>
                  </a:lnTo>
                  <a:lnTo>
                    <a:pt x="122" y="1215"/>
                  </a:lnTo>
                  <a:lnTo>
                    <a:pt x="118" y="1219"/>
                  </a:lnTo>
                  <a:lnTo>
                    <a:pt x="103" y="1222"/>
                  </a:lnTo>
                  <a:lnTo>
                    <a:pt x="96" y="1211"/>
                  </a:lnTo>
                  <a:lnTo>
                    <a:pt x="89" y="1194"/>
                  </a:lnTo>
                  <a:lnTo>
                    <a:pt x="89" y="1181"/>
                  </a:lnTo>
                  <a:lnTo>
                    <a:pt x="93" y="1164"/>
                  </a:lnTo>
                  <a:lnTo>
                    <a:pt x="99" y="1144"/>
                  </a:lnTo>
                  <a:lnTo>
                    <a:pt x="106" y="1117"/>
                  </a:lnTo>
                  <a:lnTo>
                    <a:pt x="114" y="1092"/>
                  </a:lnTo>
                  <a:lnTo>
                    <a:pt x="122" y="1070"/>
                  </a:lnTo>
                  <a:lnTo>
                    <a:pt x="129" y="1050"/>
                  </a:lnTo>
                  <a:lnTo>
                    <a:pt x="136" y="1036"/>
                  </a:lnTo>
                  <a:lnTo>
                    <a:pt x="151" y="1005"/>
                  </a:lnTo>
                  <a:lnTo>
                    <a:pt x="152" y="990"/>
                  </a:lnTo>
                  <a:lnTo>
                    <a:pt x="157" y="982"/>
                  </a:lnTo>
                  <a:lnTo>
                    <a:pt x="149" y="981"/>
                  </a:lnTo>
                  <a:lnTo>
                    <a:pt x="144" y="979"/>
                  </a:lnTo>
                  <a:lnTo>
                    <a:pt x="141" y="974"/>
                  </a:lnTo>
                  <a:lnTo>
                    <a:pt x="137" y="965"/>
                  </a:lnTo>
                  <a:lnTo>
                    <a:pt x="136" y="952"/>
                  </a:lnTo>
                  <a:lnTo>
                    <a:pt x="131" y="940"/>
                  </a:lnTo>
                  <a:lnTo>
                    <a:pt x="132" y="926"/>
                  </a:lnTo>
                  <a:lnTo>
                    <a:pt x="137" y="913"/>
                  </a:lnTo>
                  <a:lnTo>
                    <a:pt x="139" y="901"/>
                  </a:lnTo>
                  <a:lnTo>
                    <a:pt x="142" y="887"/>
                  </a:lnTo>
                  <a:lnTo>
                    <a:pt x="156" y="879"/>
                  </a:lnTo>
                  <a:lnTo>
                    <a:pt x="157" y="864"/>
                  </a:lnTo>
                  <a:lnTo>
                    <a:pt x="149" y="850"/>
                  </a:lnTo>
                  <a:lnTo>
                    <a:pt x="146" y="840"/>
                  </a:lnTo>
                  <a:lnTo>
                    <a:pt x="146" y="838"/>
                  </a:lnTo>
                  <a:lnTo>
                    <a:pt x="144" y="834"/>
                  </a:lnTo>
                  <a:lnTo>
                    <a:pt x="141" y="829"/>
                  </a:lnTo>
                  <a:lnTo>
                    <a:pt x="139" y="829"/>
                  </a:lnTo>
                  <a:lnTo>
                    <a:pt x="129" y="825"/>
                  </a:lnTo>
                  <a:lnTo>
                    <a:pt x="124" y="817"/>
                  </a:lnTo>
                  <a:lnTo>
                    <a:pt x="122" y="817"/>
                  </a:lnTo>
                  <a:lnTo>
                    <a:pt x="116" y="814"/>
                  </a:lnTo>
                  <a:lnTo>
                    <a:pt x="113" y="814"/>
                  </a:lnTo>
                  <a:lnTo>
                    <a:pt x="106" y="808"/>
                  </a:lnTo>
                  <a:lnTo>
                    <a:pt x="104" y="806"/>
                  </a:lnTo>
                  <a:lnTo>
                    <a:pt x="108" y="795"/>
                  </a:lnTo>
                  <a:lnTo>
                    <a:pt x="108" y="791"/>
                  </a:lnTo>
                  <a:lnTo>
                    <a:pt x="113" y="783"/>
                  </a:lnTo>
                  <a:lnTo>
                    <a:pt x="118" y="780"/>
                  </a:lnTo>
                  <a:lnTo>
                    <a:pt x="119" y="780"/>
                  </a:lnTo>
                  <a:lnTo>
                    <a:pt x="122" y="777"/>
                  </a:lnTo>
                  <a:lnTo>
                    <a:pt x="124" y="772"/>
                  </a:lnTo>
                  <a:lnTo>
                    <a:pt x="124" y="770"/>
                  </a:lnTo>
                  <a:lnTo>
                    <a:pt x="126" y="762"/>
                  </a:lnTo>
                  <a:lnTo>
                    <a:pt x="131" y="761"/>
                  </a:lnTo>
                  <a:lnTo>
                    <a:pt x="132" y="761"/>
                  </a:lnTo>
                  <a:lnTo>
                    <a:pt x="141" y="761"/>
                  </a:lnTo>
                  <a:lnTo>
                    <a:pt x="146" y="764"/>
                  </a:lnTo>
                  <a:lnTo>
                    <a:pt x="147" y="769"/>
                  </a:lnTo>
                  <a:lnTo>
                    <a:pt x="152" y="772"/>
                  </a:lnTo>
                  <a:lnTo>
                    <a:pt x="157" y="774"/>
                  </a:lnTo>
                  <a:lnTo>
                    <a:pt x="157" y="777"/>
                  </a:lnTo>
                  <a:lnTo>
                    <a:pt x="157" y="780"/>
                  </a:lnTo>
                  <a:lnTo>
                    <a:pt x="156" y="783"/>
                  </a:lnTo>
                  <a:lnTo>
                    <a:pt x="154" y="787"/>
                  </a:lnTo>
                  <a:lnTo>
                    <a:pt x="154" y="790"/>
                  </a:lnTo>
                  <a:lnTo>
                    <a:pt x="154" y="791"/>
                  </a:lnTo>
                  <a:lnTo>
                    <a:pt x="157" y="796"/>
                  </a:lnTo>
                  <a:lnTo>
                    <a:pt x="159" y="796"/>
                  </a:lnTo>
                  <a:lnTo>
                    <a:pt x="165" y="800"/>
                  </a:lnTo>
                  <a:lnTo>
                    <a:pt x="167" y="800"/>
                  </a:lnTo>
                  <a:lnTo>
                    <a:pt x="170" y="800"/>
                  </a:lnTo>
                  <a:lnTo>
                    <a:pt x="175" y="800"/>
                  </a:lnTo>
                  <a:lnTo>
                    <a:pt x="177" y="798"/>
                  </a:lnTo>
                  <a:lnTo>
                    <a:pt x="182" y="793"/>
                  </a:lnTo>
                  <a:lnTo>
                    <a:pt x="182" y="790"/>
                  </a:lnTo>
                  <a:lnTo>
                    <a:pt x="180" y="785"/>
                  </a:lnTo>
                  <a:lnTo>
                    <a:pt x="177" y="777"/>
                  </a:lnTo>
                  <a:lnTo>
                    <a:pt x="180" y="775"/>
                  </a:lnTo>
                  <a:lnTo>
                    <a:pt x="185" y="775"/>
                  </a:lnTo>
                  <a:lnTo>
                    <a:pt x="190" y="774"/>
                  </a:lnTo>
                  <a:lnTo>
                    <a:pt x="195" y="772"/>
                  </a:lnTo>
                  <a:lnTo>
                    <a:pt x="197" y="770"/>
                  </a:lnTo>
                  <a:lnTo>
                    <a:pt x="199" y="767"/>
                  </a:lnTo>
                  <a:lnTo>
                    <a:pt x="205" y="766"/>
                  </a:lnTo>
                  <a:lnTo>
                    <a:pt x="207" y="764"/>
                  </a:lnTo>
                  <a:lnTo>
                    <a:pt x="213" y="762"/>
                  </a:lnTo>
                  <a:lnTo>
                    <a:pt x="215" y="761"/>
                  </a:lnTo>
                  <a:lnTo>
                    <a:pt x="215" y="759"/>
                  </a:lnTo>
                  <a:lnTo>
                    <a:pt x="213" y="754"/>
                  </a:lnTo>
                  <a:lnTo>
                    <a:pt x="213" y="753"/>
                  </a:lnTo>
                  <a:lnTo>
                    <a:pt x="217" y="751"/>
                  </a:lnTo>
                  <a:lnTo>
                    <a:pt x="220" y="749"/>
                  </a:lnTo>
                  <a:lnTo>
                    <a:pt x="223" y="748"/>
                  </a:lnTo>
                  <a:lnTo>
                    <a:pt x="225" y="745"/>
                  </a:lnTo>
                  <a:lnTo>
                    <a:pt x="228" y="741"/>
                  </a:lnTo>
                  <a:lnTo>
                    <a:pt x="230" y="740"/>
                  </a:lnTo>
                  <a:lnTo>
                    <a:pt x="228" y="735"/>
                  </a:lnTo>
                  <a:lnTo>
                    <a:pt x="227" y="732"/>
                  </a:lnTo>
                  <a:lnTo>
                    <a:pt x="222" y="727"/>
                  </a:lnTo>
                  <a:lnTo>
                    <a:pt x="222" y="723"/>
                  </a:lnTo>
                  <a:lnTo>
                    <a:pt x="225" y="720"/>
                  </a:lnTo>
                  <a:lnTo>
                    <a:pt x="232" y="720"/>
                  </a:lnTo>
                  <a:lnTo>
                    <a:pt x="237" y="722"/>
                  </a:lnTo>
                  <a:lnTo>
                    <a:pt x="238" y="720"/>
                  </a:lnTo>
                  <a:lnTo>
                    <a:pt x="238" y="715"/>
                  </a:lnTo>
                  <a:lnTo>
                    <a:pt x="237" y="712"/>
                  </a:lnTo>
                  <a:lnTo>
                    <a:pt x="237" y="711"/>
                  </a:lnTo>
                  <a:lnTo>
                    <a:pt x="233" y="706"/>
                  </a:lnTo>
                  <a:lnTo>
                    <a:pt x="235" y="704"/>
                  </a:lnTo>
                  <a:lnTo>
                    <a:pt x="238" y="704"/>
                  </a:lnTo>
                  <a:lnTo>
                    <a:pt x="240" y="701"/>
                  </a:lnTo>
                  <a:lnTo>
                    <a:pt x="243" y="699"/>
                  </a:lnTo>
                  <a:lnTo>
                    <a:pt x="247" y="701"/>
                  </a:lnTo>
                  <a:lnTo>
                    <a:pt x="248" y="699"/>
                  </a:lnTo>
                  <a:lnTo>
                    <a:pt x="251" y="698"/>
                  </a:lnTo>
                  <a:lnTo>
                    <a:pt x="255" y="696"/>
                  </a:lnTo>
                  <a:lnTo>
                    <a:pt x="261" y="694"/>
                  </a:lnTo>
                  <a:lnTo>
                    <a:pt x="265" y="696"/>
                  </a:lnTo>
                  <a:lnTo>
                    <a:pt x="266" y="696"/>
                  </a:lnTo>
                  <a:lnTo>
                    <a:pt x="271" y="698"/>
                  </a:lnTo>
                  <a:lnTo>
                    <a:pt x="273" y="701"/>
                  </a:lnTo>
                  <a:lnTo>
                    <a:pt x="275" y="704"/>
                  </a:lnTo>
                  <a:lnTo>
                    <a:pt x="275" y="706"/>
                  </a:lnTo>
                  <a:lnTo>
                    <a:pt x="278" y="709"/>
                  </a:lnTo>
                  <a:lnTo>
                    <a:pt x="281" y="709"/>
                  </a:lnTo>
                  <a:lnTo>
                    <a:pt x="286" y="709"/>
                  </a:lnTo>
                  <a:lnTo>
                    <a:pt x="293" y="711"/>
                  </a:lnTo>
                  <a:lnTo>
                    <a:pt x="299" y="712"/>
                  </a:lnTo>
                  <a:lnTo>
                    <a:pt x="304" y="712"/>
                  </a:lnTo>
                  <a:lnTo>
                    <a:pt x="306" y="712"/>
                  </a:lnTo>
                  <a:lnTo>
                    <a:pt x="309" y="712"/>
                  </a:lnTo>
                  <a:lnTo>
                    <a:pt x="311" y="711"/>
                  </a:lnTo>
                  <a:lnTo>
                    <a:pt x="316" y="711"/>
                  </a:lnTo>
                  <a:lnTo>
                    <a:pt x="319" y="711"/>
                  </a:lnTo>
                  <a:lnTo>
                    <a:pt x="324" y="711"/>
                  </a:lnTo>
                  <a:lnTo>
                    <a:pt x="329" y="712"/>
                  </a:lnTo>
                  <a:lnTo>
                    <a:pt x="334" y="709"/>
                  </a:lnTo>
                  <a:lnTo>
                    <a:pt x="336" y="707"/>
                  </a:lnTo>
                  <a:lnTo>
                    <a:pt x="349" y="707"/>
                  </a:lnTo>
                  <a:lnTo>
                    <a:pt x="349" y="711"/>
                  </a:lnTo>
                  <a:lnTo>
                    <a:pt x="349" y="714"/>
                  </a:lnTo>
                  <a:lnTo>
                    <a:pt x="349" y="717"/>
                  </a:lnTo>
                  <a:lnTo>
                    <a:pt x="351" y="720"/>
                  </a:lnTo>
                  <a:lnTo>
                    <a:pt x="356" y="725"/>
                  </a:lnTo>
                  <a:lnTo>
                    <a:pt x="364" y="730"/>
                  </a:lnTo>
                  <a:lnTo>
                    <a:pt x="366" y="728"/>
                  </a:lnTo>
                  <a:lnTo>
                    <a:pt x="372" y="727"/>
                  </a:lnTo>
                  <a:lnTo>
                    <a:pt x="374" y="725"/>
                  </a:lnTo>
                  <a:lnTo>
                    <a:pt x="377" y="723"/>
                  </a:lnTo>
                  <a:lnTo>
                    <a:pt x="379" y="722"/>
                  </a:lnTo>
                  <a:lnTo>
                    <a:pt x="387" y="720"/>
                  </a:lnTo>
                  <a:lnTo>
                    <a:pt x="395" y="719"/>
                  </a:lnTo>
                  <a:lnTo>
                    <a:pt x="397" y="717"/>
                  </a:lnTo>
                  <a:lnTo>
                    <a:pt x="399" y="712"/>
                  </a:lnTo>
                  <a:lnTo>
                    <a:pt x="400" y="707"/>
                  </a:lnTo>
                  <a:lnTo>
                    <a:pt x="407" y="704"/>
                  </a:lnTo>
                  <a:lnTo>
                    <a:pt x="409" y="704"/>
                  </a:lnTo>
                  <a:lnTo>
                    <a:pt x="417" y="704"/>
                  </a:lnTo>
                  <a:lnTo>
                    <a:pt x="419" y="702"/>
                  </a:lnTo>
                  <a:lnTo>
                    <a:pt x="422" y="696"/>
                  </a:lnTo>
                  <a:lnTo>
                    <a:pt x="422" y="693"/>
                  </a:lnTo>
                  <a:lnTo>
                    <a:pt x="423" y="685"/>
                  </a:lnTo>
                  <a:lnTo>
                    <a:pt x="423" y="680"/>
                  </a:lnTo>
                  <a:lnTo>
                    <a:pt x="423" y="678"/>
                  </a:lnTo>
                  <a:lnTo>
                    <a:pt x="423" y="670"/>
                  </a:lnTo>
                  <a:lnTo>
                    <a:pt x="427" y="665"/>
                  </a:lnTo>
                  <a:lnTo>
                    <a:pt x="430" y="659"/>
                  </a:lnTo>
                  <a:lnTo>
                    <a:pt x="432" y="657"/>
                  </a:lnTo>
                  <a:lnTo>
                    <a:pt x="433" y="651"/>
                  </a:lnTo>
                  <a:lnTo>
                    <a:pt x="432" y="649"/>
                  </a:lnTo>
                  <a:lnTo>
                    <a:pt x="432" y="641"/>
                  </a:lnTo>
                  <a:lnTo>
                    <a:pt x="430" y="638"/>
                  </a:lnTo>
                  <a:lnTo>
                    <a:pt x="425" y="634"/>
                  </a:lnTo>
                  <a:lnTo>
                    <a:pt x="425" y="633"/>
                  </a:lnTo>
                  <a:lnTo>
                    <a:pt x="430" y="630"/>
                  </a:lnTo>
                  <a:lnTo>
                    <a:pt x="430" y="628"/>
                  </a:lnTo>
                  <a:lnTo>
                    <a:pt x="430" y="622"/>
                  </a:lnTo>
                  <a:lnTo>
                    <a:pt x="428" y="617"/>
                  </a:lnTo>
                  <a:lnTo>
                    <a:pt x="427" y="615"/>
                  </a:lnTo>
                  <a:lnTo>
                    <a:pt x="425" y="612"/>
                  </a:lnTo>
                  <a:lnTo>
                    <a:pt x="425" y="604"/>
                  </a:lnTo>
                  <a:lnTo>
                    <a:pt x="425" y="602"/>
                  </a:lnTo>
                  <a:lnTo>
                    <a:pt x="432" y="597"/>
                  </a:lnTo>
                  <a:lnTo>
                    <a:pt x="432" y="594"/>
                  </a:lnTo>
                  <a:lnTo>
                    <a:pt x="437" y="591"/>
                  </a:lnTo>
                  <a:lnTo>
                    <a:pt x="438" y="589"/>
                  </a:lnTo>
                  <a:lnTo>
                    <a:pt x="448" y="584"/>
                  </a:lnTo>
                  <a:lnTo>
                    <a:pt x="460" y="581"/>
                  </a:lnTo>
                  <a:lnTo>
                    <a:pt x="462" y="579"/>
                  </a:lnTo>
                  <a:lnTo>
                    <a:pt x="462" y="578"/>
                  </a:lnTo>
                  <a:lnTo>
                    <a:pt x="463" y="571"/>
                  </a:lnTo>
                  <a:lnTo>
                    <a:pt x="465" y="571"/>
                  </a:lnTo>
                  <a:lnTo>
                    <a:pt x="473" y="570"/>
                  </a:lnTo>
                  <a:lnTo>
                    <a:pt x="478" y="565"/>
                  </a:lnTo>
                  <a:lnTo>
                    <a:pt x="480" y="560"/>
                  </a:lnTo>
                  <a:lnTo>
                    <a:pt x="481" y="558"/>
                  </a:lnTo>
                  <a:lnTo>
                    <a:pt x="483" y="555"/>
                  </a:lnTo>
                  <a:lnTo>
                    <a:pt x="485" y="552"/>
                  </a:lnTo>
                  <a:lnTo>
                    <a:pt x="486" y="550"/>
                  </a:lnTo>
                  <a:lnTo>
                    <a:pt x="486" y="544"/>
                  </a:lnTo>
                  <a:lnTo>
                    <a:pt x="485" y="534"/>
                  </a:lnTo>
                  <a:lnTo>
                    <a:pt x="486" y="533"/>
                  </a:lnTo>
                  <a:lnTo>
                    <a:pt x="488" y="524"/>
                  </a:lnTo>
                  <a:lnTo>
                    <a:pt x="488" y="521"/>
                  </a:lnTo>
                  <a:lnTo>
                    <a:pt x="488" y="518"/>
                  </a:lnTo>
                  <a:lnTo>
                    <a:pt x="490" y="515"/>
                  </a:lnTo>
                  <a:lnTo>
                    <a:pt x="490" y="513"/>
                  </a:lnTo>
                  <a:lnTo>
                    <a:pt x="490" y="510"/>
                  </a:lnTo>
                  <a:lnTo>
                    <a:pt x="490" y="507"/>
                  </a:lnTo>
                  <a:lnTo>
                    <a:pt x="495" y="507"/>
                  </a:lnTo>
                  <a:lnTo>
                    <a:pt x="500" y="508"/>
                  </a:lnTo>
                  <a:lnTo>
                    <a:pt x="501" y="508"/>
                  </a:lnTo>
                  <a:lnTo>
                    <a:pt x="503" y="505"/>
                  </a:lnTo>
                  <a:lnTo>
                    <a:pt x="505" y="503"/>
                  </a:lnTo>
                  <a:lnTo>
                    <a:pt x="506" y="500"/>
                  </a:lnTo>
                  <a:lnTo>
                    <a:pt x="508" y="494"/>
                  </a:lnTo>
                  <a:lnTo>
                    <a:pt x="509" y="490"/>
                  </a:lnTo>
                  <a:lnTo>
                    <a:pt x="509" y="487"/>
                  </a:lnTo>
                  <a:lnTo>
                    <a:pt x="509" y="484"/>
                  </a:lnTo>
                  <a:lnTo>
                    <a:pt x="509" y="482"/>
                  </a:lnTo>
                  <a:lnTo>
                    <a:pt x="506" y="478"/>
                  </a:lnTo>
                  <a:lnTo>
                    <a:pt x="503" y="473"/>
                  </a:lnTo>
                  <a:lnTo>
                    <a:pt x="501" y="469"/>
                  </a:lnTo>
                  <a:lnTo>
                    <a:pt x="500" y="466"/>
                  </a:lnTo>
                  <a:lnTo>
                    <a:pt x="496" y="465"/>
                  </a:lnTo>
                  <a:lnTo>
                    <a:pt x="493" y="466"/>
                  </a:lnTo>
                  <a:lnTo>
                    <a:pt x="491" y="466"/>
                  </a:lnTo>
                  <a:lnTo>
                    <a:pt x="490" y="468"/>
                  </a:lnTo>
                  <a:lnTo>
                    <a:pt x="488" y="466"/>
                  </a:lnTo>
                  <a:lnTo>
                    <a:pt x="486" y="463"/>
                  </a:lnTo>
                  <a:lnTo>
                    <a:pt x="486" y="460"/>
                  </a:lnTo>
                  <a:lnTo>
                    <a:pt x="488" y="456"/>
                  </a:lnTo>
                  <a:lnTo>
                    <a:pt x="490" y="452"/>
                  </a:lnTo>
                  <a:lnTo>
                    <a:pt x="491" y="450"/>
                  </a:lnTo>
                  <a:lnTo>
                    <a:pt x="493" y="450"/>
                  </a:lnTo>
                  <a:lnTo>
                    <a:pt x="495" y="448"/>
                  </a:lnTo>
                  <a:lnTo>
                    <a:pt x="496" y="444"/>
                  </a:lnTo>
                  <a:lnTo>
                    <a:pt x="496" y="442"/>
                  </a:lnTo>
                  <a:lnTo>
                    <a:pt x="496" y="435"/>
                  </a:lnTo>
                  <a:lnTo>
                    <a:pt x="495" y="434"/>
                  </a:lnTo>
                  <a:lnTo>
                    <a:pt x="493" y="429"/>
                  </a:lnTo>
                  <a:lnTo>
                    <a:pt x="496" y="422"/>
                  </a:lnTo>
                  <a:lnTo>
                    <a:pt x="496" y="421"/>
                  </a:lnTo>
                  <a:lnTo>
                    <a:pt x="493" y="416"/>
                  </a:lnTo>
                  <a:lnTo>
                    <a:pt x="491" y="414"/>
                  </a:lnTo>
                  <a:lnTo>
                    <a:pt x="490" y="413"/>
                  </a:lnTo>
                  <a:lnTo>
                    <a:pt x="485" y="411"/>
                  </a:lnTo>
                  <a:lnTo>
                    <a:pt x="481" y="410"/>
                  </a:lnTo>
                  <a:lnTo>
                    <a:pt x="478" y="408"/>
                  </a:lnTo>
                  <a:lnTo>
                    <a:pt x="476" y="406"/>
                  </a:lnTo>
                  <a:lnTo>
                    <a:pt x="473" y="401"/>
                  </a:lnTo>
                  <a:lnTo>
                    <a:pt x="466" y="398"/>
                  </a:lnTo>
                  <a:lnTo>
                    <a:pt x="463" y="395"/>
                  </a:lnTo>
                  <a:lnTo>
                    <a:pt x="463" y="390"/>
                  </a:lnTo>
                  <a:lnTo>
                    <a:pt x="460" y="385"/>
                  </a:lnTo>
                  <a:lnTo>
                    <a:pt x="458" y="384"/>
                  </a:lnTo>
                  <a:lnTo>
                    <a:pt x="453" y="379"/>
                  </a:lnTo>
                  <a:lnTo>
                    <a:pt x="452" y="380"/>
                  </a:lnTo>
                  <a:lnTo>
                    <a:pt x="450" y="382"/>
                  </a:lnTo>
                  <a:lnTo>
                    <a:pt x="447" y="382"/>
                  </a:lnTo>
                  <a:lnTo>
                    <a:pt x="443" y="382"/>
                  </a:lnTo>
                  <a:lnTo>
                    <a:pt x="440" y="382"/>
                  </a:lnTo>
                  <a:lnTo>
                    <a:pt x="437" y="384"/>
                  </a:lnTo>
                  <a:lnTo>
                    <a:pt x="433" y="387"/>
                  </a:lnTo>
                  <a:lnTo>
                    <a:pt x="430" y="385"/>
                  </a:lnTo>
                  <a:lnTo>
                    <a:pt x="427" y="384"/>
                  </a:lnTo>
                  <a:lnTo>
                    <a:pt x="420" y="385"/>
                  </a:lnTo>
                  <a:lnTo>
                    <a:pt x="414" y="384"/>
                  </a:lnTo>
                  <a:lnTo>
                    <a:pt x="410" y="382"/>
                  </a:lnTo>
                  <a:lnTo>
                    <a:pt x="409" y="382"/>
                  </a:lnTo>
                  <a:lnTo>
                    <a:pt x="405" y="382"/>
                  </a:lnTo>
                  <a:lnTo>
                    <a:pt x="402" y="382"/>
                  </a:lnTo>
                  <a:lnTo>
                    <a:pt x="399" y="384"/>
                  </a:lnTo>
                  <a:lnTo>
                    <a:pt x="395" y="389"/>
                  </a:lnTo>
                  <a:lnTo>
                    <a:pt x="395" y="392"/>
                  </a:lnTo>
                  <a:lnTo>
                    <a:pt x="394" y="398"/>
                  </a:lnTo>
                  <a:lnTo>
                    <a:pt x="390" y="403"/>
                  </a:lnTo>
                  <a:lnTo>
                    <a:pt x="382" y="410"/>
                  </a:lnTo>
                  <a:lnTo>
                    <a:pt x="379" y="416"/>
                  </a:lnTo>
                  <a:lnTo>
                    <a:pt x="382" y="419"/>
                  </a:lnTo>
                  <a:lnTo>
                    <a:pt x="380" y="422"/>
                  </a:lnTo>
                  <a:lnTo>
                    <a:pt x="377" y="426"/>
                  </a:lnTo>
                  <a:lnTo>
                    <a:pt x="374" y="427"/>
                  </a:lnTo>
                  <a:lnTo>
                    <a:pt x="372" y="427"/>
                  </a:lnTo>
                  <a:lnTo>
                    <a:pt x="369" y="431"/>
                  </a:lnTo>
                  <a:lnTo>
                    <a:pt x="364" y="432"/>
                  </a:lnTo>
                  <a:lnTo>
                    <a:pt x="361" y="434"/>
                  </a:lnTo>
                  <a:lnTo>
                    <a:pt x="359" y="435"/>
                  </a:lnTo>
                  <a:lnTo>
                    <a:pt x="356" y="437"/>
                  </a:lnTo>
                  <a:lnTo>
                    <a:pt x="351" y="439"/>
                  </a:lnTo>
                  <a:lnTo>
                    <a:pt x="349" y="440"/>
                  </a:lnTo>
                  <a:lnTo>
                    <a:pt x="347" y="442"/>
                  </a:lnTo>
                  <a:lnTo>
                    <a:pt x="344" y="445"/>
                  </a:lnTo>
                  <a:lnTo>
                    <a:pt x="344" y="453"/>
                  </a:lnTo>
                  <a:lnTo>
                    <a:pt x="341" y="458"/>
                  </a:lnTo>
                  <a:lnTo>
                    <a:pt x="339" y="461"/>
                  </a:lnTo>
                  <a:lnTo>
                    <a:pt x="334" y="466"/>
                  </a:lnTo>
                  <a:lnTo>
                    <a:pt x="333" y="463"/>
                  </a:lnTo>
                  <a:lnTo>
                    <a:pt x="328" y="465"/>
                  </a:lnTo>
                  <a:lnTo>
                    <a:pt x="323" y="469"/>
                  </a:lnTo>
                  <a:lnTo>
                    <a:pt x="319" y="468"/>
                  </a:lnTo>
                  <a:lnTo>
                    <a:pt x="313" y="468"/>
                  </a:lnTo>
                  <a:lnTo>
                    <a:pt x="308" y="466"/>
                  </a:lnTo>
                  <a:lnTo>
                    <a:pt x="304" y="468"/>
                  </a:lnTo>
                  <a:lnTo>
                    <a:pt x="301" y="471"/>
                  </a:lnTo>
                  <a:lnTo>
                    <a:pt x="299" y="471"/>
                  </a:lnTo>
                  <a:lnTo>
                    <a:pt x="296" y="473"/>
                  </a:lnTo>
                  <a:lnTo>
                    <a:pt x="291" y="476"/>
                  </a:lnTo>
                  <a:lnTo>
                    <a:pt x="286" y="481"/>
                  </a:lnTo>
                  <a:lnTo>
                    <a:pt x="285" y="484"/>
                  </a:lnTo>
                  <a:lnTo>
                    <a:pt x="285" y="486"/>
                  </a:lnTo>
                  <a:lnTo>
                    <a:pt x="285" y="492"/>
                  </a:lnTo>
                  <a:lnTo>
                    <a:pt x="288" y="497"/>
                  </a:lnTo>
                  <a:lnTo>
                    <a:pt x="286" y="499"/>
                  </a:lnTo>
                  <a:lnTo>
                    <a:pt x="281" y="502"/>
                  </a:lnTo>
                  <a:lnTo>
                    <a:pt x="278" y="503"/>
                  </a:lnTo>
                  <a:lnTo>
                    <a:pt x="276" y="507"/>
                  </a:lnTo>
                  <a:lnTo>
                    <a:pt x="278" y="511"/>
                  </a:lnTo>
                  <a:lnTo>
                    <a:pt x="278" y="516"/>
                  </a:lnTo>
                  <a:lnTo>
                    <a:pt x="276" y="518"/>
                  </a:lnTo>
                  <a:lnTo>
                    <a:pt x="273" y="520"/>
                  </a:lnTo>
                  <a:lnTo>
                    <a:pt x="270" y="521"/>
                  </a:lnTo>
                  <a:lnTo>
                    <a:pt x="268" y="523"/>
                  </a:lnTo>
                  <a:lnTo>
                    <a:pt x="265" y="523"/>
                  </a:lnTo>
                  <a:lnTo>
                    <a:pt x="263" y="526"/>
                  </a:lnTo>
                  <a:lnTo>
                    <a:pt x="263" y="531"/>
                  </a:lnTo>
                  <a:lnTo>
                    <a:pt x="263" y="536"/>
                  </a:lnTo>
                  <a:lnTo>
                    <a:pt x="261" y="541"/>
                  </a:lnTo>
                  <a:lnTo>
                    <a:pt x="260" y="547"/>
                  </a:lnTo>
                  <a:lnTo>
                    <a:pt x="255" y="550"/>
                  </a:lnTo>
                  <a:lnTo>
                    <a:pt x="247" y="542"/>
                  </a:lnTo>
                  <a:lnTo>
                    <a:pt x="247" y="541"/>
                  </a:lnTo>
                  <a:lnTo>
                    <a:pt x="245" y="541"/>
                  </a:lnTo>
                  <a:lnTo>
                    <a:pt x="243" y="539"/>
                  </a:lnTo>
                  <a:lnTo>
                    <a:pt x="240" y="539"/>
                  </a:lnTo>
                  <a:lnTo>
                    <a:pt x="238" y="536"/>
                  </a:lnTo>
                  <a:lnTo>
                    <a:pt x="235" y="537"/>
                  </a:lnTo>
                  <a:lnTo>
                    <a:pt x="235" y="542"/>
                  </a:lnTo>
                  <a:lnTo>
                    <a:pt x="232" y="545"/>
                  </a:lnTo>
                  <a:lnTo>
                    <a:pt x="230" y="544"/>
                  </a:lnTo>
                  <a:lnTo>
                    <a:pt x="228" y="542"/>
                  </a:lnTo>
                  <a:lnTo>
                    <a:pt x="228" y="539"/>
                  </a:lnTo>
                  <a:lnTo>
                    <a:pt x="228" y="536"/>
                  </a:lnTo>
                  <a:lnTo>
                    <a:pt x="228" y="534"/>
                  </a:lnTo>
                  <a:lnTo>
                    <a:pt x="223" y="533"/>
                  </a:lnTo>
                  <a:lnTo>
                    <a:pt x="222" y="529"/>
                  </a:lnTo>
                  <a:lnTo>
                    <a:pt x="220" y="528"/>
                  </a:lnTo>
                  <a:lnTo>
                    <a:pt x="220" y="526"/>
                  </a:lnTo>
                  <a:lnTo>
                    <a:pt x="222" y="523"/>
                  </a:lnTo>
                  <a:lnTo>
                    <a:pt x="223" y="521"/>
                  </a:lnTo>
                  <a:lnTo>
                    <a:pt x="223" y="518"/>
                  </a:lnTo>
                  <a:lnTo>
                    <a:pt x="223" y="513"/>
                  </a:lnTo>
                  <a:lnTo>
                    <a:pt x="223" y="511"/>
                  </a:lnTo>
                  <a:lnTo>
                    <a:pt x="223" y="510"/>
                  </a:lnTo>
                  <a:lnTo>
                    <a:pt x="222" y="508"/>
                  </a:lnTo>
                  <a:lnTo>
                    <a:pt x="222" y="505"/>
                  </a:lnTo>
                  <a:lnTo>
                    <a:pt x="223" y="502"/>
                  </a:lnTo>
                  <a:lnTo>
                    <a:pt x="223" y="499"/>
                  </a:lnTo>
                  <a:lnTo>
                    <a:pt x="223" y="497"/>
                  </a:lnTo>
                  <a:lnTo>
                    <a:pt x="222" y="497"/>
                  </a:lnTo>
                  <a:lnTo>
                    <a:pt x="220" y="497"/>
                  </a:lnTo>
                  <a:lnTo>
                    <a:pt x="218" y="494"/>
                  </a:lnTo>
                  <a:lnTo>
                    <a:pt x="220" y="490"/>
                  </a:lnTo>
                  <a:lnTo>
                    <a:pt x="220" y="489"/>
                  </a:lnTo>
                  <a:lnTo>
                    <a:pt x="222" y="487"/>
                  </a:lnTo>
                  <a:lnTo>
                    <a:pt x="222" y="484"/>
                  </a:lnTo>
                  <a:lnTo>
                    <a:pt x="220" y="482"/>
                  </a:lnTo>
                  <a:lnTo>
                    <a:pt x="220" y="478"/>
                  </a:lnTo>
                  <a:lnTo>
                    <a:pt x="220" y="476"/>
                  </a:lnTo>
                  <a:lnTo>
                    <a:pt x="218" y="471"/>
                  </a:lnTo>
                  <a:lnTo>
                    <a:pt x="218" y="469"/>
                  </a:lnTo>
                  <a:lnTo>
                    <a:pt x="218" y="468"/>
                  </a:lnTo>
                  <a:lnTo>
                    <a:pt x="217" y="463"/>
                  </a:lnTo>
                  <a:lnTo>
                    <a:pt x="212" y="461"/>
                  </a:lnTo>
                  <a:lnTo>
                    <a:pt x="205" y="460"/>
                  </a:lnTo>
                  <a:lnTo>
                    <a:pt x="205" y="455"/>
                  </a:lnTo>
                  <a:lnTo>
                    <a:pt x="208" y="453"/>
                  </a:lnTo>
                  <a:lnTo>
                    <a:pt x="213" y="450"/>
                  </a:lnTo>
                  <a:lnTo>
                    <a:pt x="217" y="447"/>
                  </a:lnTo>
                  <a:lnTo>
                    <a:pt x="217" y="444"/>
                  </a:lnTo>
                  <a:lnTo>
                    <a:pt x="215" y="442"/>
                  </a:lnTo>
                  <a:lnTo>
                    <a:pt x="210" y="440"/>
                  </a:lnTo>
                  <a:lnTo>
                    <a:pt x="208" y="440"/>
                  </a:lnTo>
                  <a:lnTo>
                    <a:pt x="205" y="437"/>
                  </a:lnTo>
                  <a:lnTo>
                    <a:pt x="205" y="435"/>
                  </a:lnTo>
                  <a:lnTo>
                    <a:pt x="207" y="434"/>
                  </a:lnTo>
                  <a:lnTo>
                    <a:pt x="208" y="429"/>
                  </a:lnTo>
                  <a:lnTo>
                    <a:pt x="207" y="426"/>
                  </a:lnTo>
                  <a:lnTo>
                    <a:pt x="207" y="422"/>
                  </a:lnTo>
                  <a:lnTo>
                    <a:pt x="204" y="418"/>
                  </a:lnTo>
                  <a:lnTo>
                    <a:pt x="204" y="416"/>
                  </a:lnTo>
                  <a:lnTo>
                    <a:pt x="204" y="411"/>
                  </a:lnTo>
                  <a:lnTo>
                    <a:pt x="208" y="408"/>
                  </a:lnTo>
                  <a:lnTo>
                    <a:pt x="205" y="405"/>
                  </a:lnTo>
                  <a:lnTo>
                    <a:pt x="200" y="405"/>
                  </a:lnTo>
                  <a:lnTo>
                    <a:pt x="195" y="403"/>
                  </a:lnTo>
                  <a:lnTo>
                    <a:pt x="194" y="398"/>
                  </a:lnTo>
                  <a:lnTo>
                    <a:pt x="189" y="397"/>
                  </a:lnTo>
                  <a:lnTo>
                    <a:pt x="189" y="392"/>
                  </a:lnTo>
                  <a:lnTo>
                    <a:pt x="190" y="387"/>
                  </a:lnTo>
                  <a:lnTo>
                    <a:pt x="190" y="380"/>
                  </a:lnTo>
                  <a:lnTo>
                    <a:pt x="190" y="379"/>
                  </a:lnTo>
                  <a:lnTo>
                    <a:pt x="195" y="364"/>
                  </a:lnTo>
                  <a:lnTo>
                    <a:pt x="197" y="361"/>
                  </a:lnTo>
                  <a:lnTo>
                    <a:pt x="199" y="356"/>
                  </a:lnTo>
                  <a:lnTo>
                    <a:pt x="204" y="351"/>
                  </a:lnTo>
                  <a:lnTo>
                    <a:pt x="208" y="348"/>
                  </a:lnTo>
                  <a:lnTo>
                    <a:pt x="208" y="346"/>
                  </a:lnTo>
                  <a:lnTo>
                    <a:pt x="207" y="342"/>
                  </a:lnTo>
                  <a:lnTo>
                    <a:pt x="204" y="338"/>
                  </a:lnTo>
                  <a:lnTo>
                    <a:pt x="202" y="337"/>
                  </a:lnTo>
                  <a:lnTo>
                    <a:pt x="202" y="333"/>
                  </a:lnTo>
                  <a:lnTo>
                    <a:pt x="202" y="330"/>
                  </a:lnTo>
                  <a:lnTo>
                    <a:pt x="200" y="325"/>
                  </a:lnTo>
                  <a:lnTo>
                    <a:pt x="194" y="324"/>
                  </a:lnTo>
                  <a:lnTo>
                    <a:pt x="190" y="321"/>
                  </a:lnTo>
                  <a:lnTo>
                    <a:pt x="185" y="321"/>
                  </a:lnTo>
                  <a:lnTo>
                    <a:pt x="184" y="316"/>
                  </a:lnTo>
                  <a:lnTo>
                    <a:pt x="180" y="308"/>
                  </a:lnTo>
                  <a:lnTo>
                    <a:pt x="175" y="301"/>
                  </a:lnTo>
                  <a:lnTo>
                    <a:pt x="174" y="300"/>
                  </a:lnTo>
                  <a:lnTo>
                    <a:pt x="167" y="296"/>
                  </a:lnTo>
                  <a:lnTo>
                    <a:pt x="164" y="290"/>
                  </a:lnTo>
                  <a:lnTo>
                    <a:pt x="164" y="288"/>
                  </a:lnTo>
                  <a:lnTo>
                    <a:pt x="161" y="282"/>
                  </a:lnTo>
                  <a:lnTo>
                    <a:pt x="159" y="278"/>
                  </a:lnTo>
                  <a:lnTo>
                    <a:pt x="154" y="272"/>
                  </a:lnTo>
                  <a:lnTo>
                    <a:pt x="152" y="269"/>
                  </a:lnTo>
                  <a:lnTo>
                    <a:pt x="149" y="264"/>
                  </a:lnTo>
                  <a:lnTo>
                    <a:pt x="146" y="259"/>
                  </a:lnTo>
                  <a:lnTo>
                    <a:pt x="142" y="256"/>
                  </a:lnTo>
                  <a:lnTo>
                    <a:pt x="142" y="253"/>
                  </a:lnTo>
                  <a:lnTo>
                    <a:pt x="144" y="249"/>
                  </a:lnTo>
                  <a:lnTo>
                    <a:pt x="141" y="246"/>
                  </a:lnTo>
                  <a:lnTo>
                    <a:pt x="139" y="248"/>
                  </a:lnTo>
                  <a:lnTo>
                    <a:pt x="136" y="248"/>
                  </a:lnTo>
                  <a:lnTo>
                    <a:pt x="132" y="248"/>
                  </a:lnTo>
                  <a:lnTo>
                    <a:pt x="131" y="244"/>
                  </a:lnTo>
                  <a:lnTo>
                    <a:pt x="131" y="240"/>
                  </a:lnTo>
                  <a:lnTo>
                    <a:pt x="131" y="238"/>
                  </a:lnTo>
                  <a:lnTo>
                    <a:pt x="131" y="236"/>
                  </a:lnTo>
                  <a:lnTo>
                    <a:pt x="131" y="233"/>
                  </a:lnTo>
                  <a:lnTo>
                    <a:pt x="129" y="232"/>
                  </a:lnTo>
                  <a:lnTo>
                    <a:pt x="126" y="233"/>
                  </a:lnTo>
                  <a:lnTo>
                    <a:pt x="122" y="233"/>
                  </a:lnTo>
                  <a:lnTo>
                    <a:pt x="121" y="232"/>
                  </a:lnTo>
                  <a:lnTo>
                    <a:pt x="121" y="230"/>
                  </a:lnTo>
                  <a:lnTo>
                    <a:pt x="121" y="225"/>
                  </a:lnTo>
                  <a:lnTo>
                    <a:pt x="118" y="223"/>
                  </a:lnTo>
                  <a:lnTo>
                    <a:pt x="116" y="219"/>
                  </a:lnTo>
                  <a:lnTo>
                    <a:pt x="119" y="217"/>
                  </a:lnTo>
                  <a:lnTo>
                    <a:pt x="122" y="219"/>
                  </a:lnTo>
                  <a:lnTo>
                    <a:pt x="124" y="222"/>
                  </a:lnTo>
                  <a:lnTo>
                    <a:pt x="127" y="225"/>
                  </a:lnTo>
                  <a:lnTo>
                    <a:pt x="132" y="223"/>
                  </a:lnTo>
                  <a:lnTo>
                    <a:pt x="131" y="220"/>
                  </a:lnTo>
                  <a:lnTo>
                    <a:pt x="129" y="219"/>
                  </a:lnTo>
                  <a:lnTo>
                    <a:pt x="129" y="217"/>
                  </a:lnTo>
                  <a:lnTo>
                    <a:pt x="127" y="215"/>
                  </a:lnTo>
                  <a:lnTo>
                    <a:pt x="127" y="214"/>
                  </a:lnTo>
                  <a:lnTo>
                    <a:pt x="127" y="211"/>
                  </a:lnTo>
                  <a:lnTo>
                    <a:pt x="129" y="209"/>
                  </a:lnTo>
                  <a:lnTo>
                    <a:pt x="131" y="207"/>
                  </a:lnTo>
                  <a:lnTo>
                    <a:pt x="131" y="204"/>
                  </a:lnTo>
                  <a:lnTo>
                    <a:pt x="131" y="202"/>
                  </a:lnTo>
                  <a:lnTo>
                    <a:pt x="131" y="198"/>
                  </a:lnTo>
                  <a:lnTo>
                    <a:pt x="129" y="194"/>
                  </a:lnTo>
                  <a:lnTo>
                    <a:pt x="129" y="193"/>
                  </a:lnTo>
                  <a:lnTo>
                    <a:pt x="129" y="191"/>
                  </a:lnTo>
                  <a:lnTo>
                    <a:pt x="129" y="188"/>
                  </a:lnTo>
                  <a:lnTo>
                    <a:pt x="126" y="186"/>
                  </a:lnTo>
                  <a:lnTo>
                    <a:pt x="124" y="189"/>
                  </a:lnTo>
                  <a:lnTo>
                    <a:pt x="122" y="189"/>
                  </a:lnTo>
                  <a:lnTo>
                    <a:pt x="121" y="188"/>
                  </a:lnTo>
                  <a:lnTo>
                    <a:pt x="121" y="186"/>
                  </a:lnTo>
                  <a:lnTo>
                    <a:pt x="121" y="181"/>
                  </a:lnTo>
                  <a:lnTo>
                    <a:pt x="122" y="180"/>
                  </a:lnTo>
                  <a:lnTo>
                    <a:pt x="121" y="180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14" y="177"/>
                  </a:lnTo>
                  <a:lnTo>
                    <a:pt x="116" y="177"/>
                  </a:lnTo>
                  <a:lnTo>
                    <a:pt x="116" y="173"/>
                  </a:lnTo>
                  <a:lnTo>
                    <a:pt x="114" y="172"/>
                  </a:lnTo>
                  <a:lnTo>
                    <a:pt x="114" y="168"/>
                  </a:lnTo>
                  <a:lnTo>
                    <a:pt x="118" y="165"/>
                  </a:lnTo>
                  <a:lnTo>
                    <a:pt x="118" y="164"/>
                  </a:lnTo>
                  <a:lnTo>
                    <a:pt x="118" y="160"/>
                  </a:lnTo>
                  <a:lnTo>
                    <a:pt x="116" y="157"/>
                  </a:lnTo>
                  <a:lnTo>
                    <a:pt x="116" y="155"/>
                  </a:lnTo>
                  <a:lnTo>
                    <a:pt x="116" y="154"/>
                  </a:lnTo>
                  <a:lnTo>
                    <a:pt x="114" y="152"/>
                  </a:lnTo>
                  <a:lnTo>
                    <a:pt x="111" y="152"/>
                  </a:lnTo>
                  <a:lnTo>
                    <a:pt x="108" y="154"/>
                  </a:lnTo>
                  <a:lnTo>
                    <a:pt x="106" y="152"/>
                  </a:lnTo>
                  <a:lnTo>
                    <a:pt x="106" y="151"/>
                  </a:lnTo>
                  <a:lnTo>
                    <a:pt x="104" y="149"/>
                  </a:lnTo>
                  <a:lnTo>
                    <a:pt x="101" y="149"/>
                  </a:lnTo>
                  <a:lnTo>
                    <a:pt x="96" y="151"/>
                  </a:lnTo>
                  <a:lnTo>
                    <a:pt x="94" y="149"/>
                  </a:lnTo>
                  <a:lnTo>
                    <a:pt x="91" y="147"/>
                  </a:lnTo>
                  <a:lnTo>
                    <a:pt x="88" y="146"/>
                  </a:lnTo>
                  <a:lnTo>
                    <a:pt x="84" y="146"/>
                  </a:lnTo>
                  <a:lnTo>
                    <a:pt x="81" y="147"/>
                  </a:lnTo>
                  <a:lnTo>
                    <a:pt x="76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1" y="141"/>
                  </a:lnTo>
                  <a:lnTo>
                    <a:pt x="70" y="139"/>
                  </a:lnTo>
                  <a:lnTo>
                    <a:pt x="66" y="139"/>
                  </a:lnTo>
                  <a:lnTo>
                    <a:pt x="66" y="138"/>
                  </a:lnTo>
                  <a:lnTo>
                    <a:pt x="65" y="133"/>
                  </a:lnTo>
                  <a:lnTo>
                    <a:pt x="63" y="133"/>
                  </a:lnTo>
                  <a:lnTo>
                    <a:pt x="58" y="133"/>
                  </a:lnTo>
                  <a:lnTo>
                    <a:pt x="53" y="138"/>
                  </a:lnTo>
                  <a:lnTo>
                    <a:pt x="51" y="136"/>
                  </a:lnTo>
                  <a:lnTo>
                    <a:pt x="50" y="134"/>
                  </a:lnTo>
                  <a:lnTo>
                    <a:pt x="51" y="131"/>
                  </a:lnTo>
                  <a:lnTo>
                    <a:pt x="53" y="126"/>
                  </a:lnTo>
                  <a:lnTo>
                    <a:pt x="56" y="122"/>
                  </a:lnTo>
                  <a:lnTo>
                    <a:pt x="56" y="120"/>
                  </a:lnTo>
                  <a:lnTo>
                    <a:pt x="56" y="115"/>
                  </a:lnTo>
                  <a:lnTo>
                    <a:pt x="55" y="113"/>
                  </a:lnTo>
                  <a:lnTo>
                    <a:pt x="56" y="109"/>
                  </a:lnTo>
                  <a:lnTo>
                    <a:pt x="58" y="105"/>
                  </a:lnTo>
                  <a:lnTo>
                    <a:pt x="58" y="102"/>
                  </a:lnTo>
                  <a:lnTo>
                    <a:pt x="56" y="99"/>
                  </a:lnTo>
                  <a:lnTo>
                    <a:pt x="55" y="97"/>
                  </a:lnTo>
                  <a:lnTo>
                    <a:pt x="53" y="96"/>
                  </a:lnTo>
                  <a:lnTo>
                    <a:pt x="53" y="94"/>
                  </a:lnTo>
                  <a:lnTo>
                    <a:pt x="55" y="89"/>
                  </a:lnTo>
                  <a:lnTo>
                    <a:pt x="55" y="88"/>
                  </a:lnTo>
                  <a:lnTo>
                    <a:pt x="53" y="84"/>
                  </a:lnTo>
                  <a:lnTo>
                    <a:pt x="53" y="79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5" y="78"/>
                  </a:lnTo>
                  <a:lnTo>
                    <a:pt x="43" y="79"/>
                  </a:lnTo>
                  <a:lnTo>
                    <a:pt x="40" y="86"/>
                  </a:lnTo>
                  <a:lnTo>
                    <a:pt x="38" y="88"/>
                  </a:lnTo>
                  <a:lnTo>
                    <a:pt x="35" y="88"/>
                  </a:lnTo>
                  <a:lnTo>
                    <a:pt x="33" y="86"/>
                  </a:lnTo>
                  <a:lnTo>
                    <a:pt x="35" y="81"/>
                  </a:lnTo>
                  <a:lnTo>
                    <a:pt x="36" y="76"/>
                  </a:lnTo>
                  <a:lnTo>
                    <a:pt x="36" y="75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41" y="68"/>
                  </a:lnTo>
                  <a:lnTo>
                    <a:pt x="41" y="65"/>
                  </a:lnTo>
                  <a:lnTo>
                    <a:pt x="40" y="62"/>
                  </a:lnTo>
                  <a:lnTo>
                    <a:pt x="38" y="60"/>
                  </a:lnTo>
                  <a:lnTo>
                    <a:pt x="33" y="62"/>
                  </a:lnTo>
                  <a:lnTo>
                    <a:pt x="30" y="65"/>
                  </a:lnTo>
                  <a:lnTo>
                    <a:pt x="28" y="63"/>
                  </a:lnTo>
                  <a:lnTo>
                    <a:pt x="25" y="58"/>
                  </a:lnTo>
                  <a:lnTo>
                    <a:pt x="22" y="58"/>
                  </a:lnTo>
                  <a:lnTo>
                    <a:pt x="18" y="58"/>
                  </a:lnTo>
                  <a:lnTo>
                    <a:pt x="17" y="58"/>
                  </a:lnTo>
                  <a:lnTo>
                    <a:pt x="12" y="60"/>
                  </a:lnTo>
                  <a:lnTo>
                    <a:pt x="10" y="60"/>
                  </a:lnTo>
                  <a:lnTo>
                    <a:pt x="8" y="58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3" y="54"/>
                  </a:lnTo>
                  <a:lnTo>
                    <a:pt x="12" y="50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7" y="45"/>
                  </a:lnTo>
                  <a:lnTo>
                    <a:pt x="2" y="45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3" y="37"/>
                  </a:lnTo>
                  <a:lnTo>
                    <a:pt x="5" y="34"/>
                  </a:lnTo>
                  <a:lnTo>
                    <a:pt x="5" y="31"/>
                  </a:lnTo>
                  <a:lnTo>
                    <a:pt x="3" y="28"/>
                  </a:lnTo>
                  <a:lnTo>
                    <a:pt x="2" y="26"/>
                  </a:lnTo>
                  <a:lnTo>
                    <a:pt x="0" y="21"/>
                  </a:lnTo>
                  <a:lnTo>
                    <a:pt x="2" y="20"/>
                  </a:lnTo>
                  <a:lnTo>
                    <a:pt x="5" y="18"/>
                  </a:lnTo>
                  <a:lnTo>
                    <a:pt x="8" y="21"/>
                  </a:lnTo>
                  <a:lnTo>
                    <a:pt x="10" y="23"/>
                  </a:lnTo>
                  <a:lnTo>
                    <a:pt x="17" y="24"/>
                  </a:lnTo>
                  <a:lnTo>
                    <a:pt x="18" y="21"/>
                  </a:lnTo>
                  <a:lnTo>
                    <a:pt x="18" y="20"/>
                  </a:lnTo>
                  <a:lnTo>
                    <a:pt x="15" y="11"/>
                  </a:lnTo>
                  <a:lnTo>
                    <a:pt x="18" y="5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5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626" name="Freeform 334"/>
            <p:cNvSpPr>
              <a:spLocks/>
            </p:cNvSpPr>
            <p:nvPr/>
          </p:nvSpPr>
          <p:spPr bwMode="auto">
            <a:xfrm>
              <a:off x="4520952" y="1572816"/>
              <a:ext cx="395539" cy="877575"/>
            </a:xfrm>
            <a:custGeom>
              <a:avLst/>
              <a:gdLst>
                <a:gd name="T0" fmla="*/ 837 w 942"/>
                <a:gd name="T1" fmla="*/ 57 h 2089"/>
                <a:gd name="T2" fmla="*/ 878 w 942"/>
                <a:gd name="T3" fmla="*/ 97 h 2089"/>
                <a:gd name="T4" fmla="*/ 880 w 942"/>
                <a:gd name="T5" fmla="*/ 125 h 2089"/>
                <a:gd name="T6" fmla="*/ 939 w 942"/>
                <a:gd name="T7" fmla="*/ 186 h 2089"/>
                <a:gd name="T8" fmla="*/ 916 w 942"/>
                <a:gd name="T9" fmla="*/ 225 h 2089"/>
                <a:gd name="T10" fmla="*/ 837 w 942"/>
                <a:gd name="T11" fmla="*/ 245 h 2089"/>
                <a:gd name="T12" fmla="*/ 833 w 942"/>
                <a:gd name="T13" fmla="*/ 306 h 2089"/>
                <a:gd name="T14" fmla="*/ 780 w 942"/>
                <a:gd name="T15" fmla="*/ 306 h 2089"/>
                <a:gd name="T16" fmla="*/ 732 w 942"/>
                <a:gd name="T17" fmla="*/ 348 h 2089"/>
                <a:gd name="T18" fmla="*/ 732 w 942"/>
                <a:gd name="T19" fmla="*/ 407 h 2089"/>
                <a:gd name="T20" fmla="*/ 706 w 942"/>
                <a:gd name="T21" fmla="*/ 449 h 2089"/>
                <a:gd name="T22" fmla="*/ 681 w 942"/>
                <a:gd name="T23" fmla="*/ 475 h 2089"/>
                <a:gd name="T24" fmla="*/ 683 w 942"/>
                <a:gd name="T25" fmla="*/ 530 h 2089"/>
                <a:gd name="T26" fmla="*/ 689 w 942"/>
                <a:gd name="T27" fmla="*/ 568 h 2089"/>
                <a:gd name="T28" fmla="*/ 666 w 942"/>
                <a:gd name="T29" fmla="*/ 612 h 2089"/>
                <a:gd name="T30" fmla="*/ 618 w 942"/>
                <a:gd name="T31" fmla="*/ 607 h 2089"/>
                <a:gd name="T32" fmla="*/ 600 w 942"/>
                <a:gd name="T33" fmla="*/ 635 h 2089"/>
                <a:gd name="T34" fmla="*/ 567 w 942"/>
                <a:gd name="T35" fmla="*/ 649 h 2089"/>
                <a:gd name="T36" fmla="*/ 547 w 942"/>
                <a:gd name="T37" fmla="*/ 670 h 2089"/>
                <a:gd name="T38" fmla="*/ 519 w 942"/>
                <a:gd name="T39" fmla="*/ 675 h 2089"/>
                <a:gd name="T40" fmla="*/ 464 w 942"/>
                <a:gd name="T41" fmla="*/ 670 h 2089"/>
                <a:gd name="T42" fmla="*/ 430 w 942"/>
                <a:gd name="T43" fmla="*/ 674 h 2089"/>
                <a:gd name="T44" fmla="*/ 398 w 942"/>
                <a:gd name="T45" fmla="*/ 675 h 2089"/>
                <a:gd name="T46" fmla="*/ 418 w 942"/>
                <a:gd name="T47" fmla="*/ 704 h 2089"/>
                <a:gd name="T48" fmla="*/ 443 w 942"/>
                <a:gd name="T49" fmla="*/ 775 h 2089"/>
                <a:gd name="T50" fmla="*/ 468 w 942"/>
                <a:gd name="T51" fmla="*/ 835 h 2089"/>
                <a:gd name="T52" fmla="*/ 461 w 942"/>
                <a:gd name="T53" fmla="*/ 897 h 2089"/>
                <a:gd name="T54" fmla="*/ 499 w 942"/>
                <a:gd name="T55" fmla="*/ 968 h 2089"/>
                <a:gd name="T56" fmla="*/ 494 w 942"/>
                <a:gd name="T57" fmla="*/ 1030 h 2089"/>
                <a:gd name="T58" fmla="*/ 466 w 942"/>
                <a:gd name="T59" fmla="*/ 1044 h 2089"/>
                <a:gd name="T60" fmla="*/ 526 w 942"/>
                <a:gd name="T61" fmla="*/ 1085 h 2089"/>
                <a:gd name="T62" fmla="*/ 506 w 942"/>
                <a:gd name="T63" fmla="*/ 1154 h 2089"/>
                <a:gd name="T64" fmla="*/ 493 w 942"/>
                <a:gd name="T65" fmla="*/ 1240 h 2089"/>
                <a:gd name="T66" fmla="*/ 516 w 942"/>
                <a:gd name="T67" fmla="*/ 1279 h 2089"/>
                <a:gd name="T68" fmla="*/ 506 w 942"/>
                <a:gd name="T69" fmla="*/ 1322 h 2089"/>
                <a:gd name="T70" fmla="*/ 514 w 942"/>
                <a:gd name="T71" fmla="*/ 1371 h 2089"/>
                <a:gd name="T72" fmla="*/ 554 w 942"/>
                <a:gd name="T73" fmla="*/ 1408 h 2089"/>
                <a:gd name="T74" fmla="*/ 555 w 942"/>
                <a:gd name="T75" fmla="*/ 1476 h 2089"/>
                <a:gd name="T76" fmla="*/ 544 w 942"/>
                <a:gd name="T77" fmla="*/ 1536 h 2089"/>
                <a:gd name="T78" fmla="*/ 534 w 942"/>
                <a:gd name="T79" fmla="*/ 1578 h 2089"/>
                <a:gd name="T80" fmla="*/ 514 w 942"/>
                <a:gd name="T81" fmla="*/ 1636 h 2089"/>
                <a:gd name="T82" fmla="*/ 488 w 942"/>
                <a:gd name="T83" fmla="*/ 1665 h 2089"/>
                <a:gd name="T84" fmla="*/ 469 w 942"/>
                <a:gd name="T85" fmla="*/ 1699 h 2089"/>
                <a:gd name="T86" fmla="*/ 494 w 942"/>
                <a:gd name="T87" fmla="*/ 1742 h 2089"/>
                <a:gd name="T88" fmla="*/ 479 w 942"/>
                <a:gd name="T89" fmla="*/ 1784 h 2089"/>
                <a:gd name="T90" fmla="*/ 481 w 942"/>
                <a:gd name="T91" fmla="*/ 1829 h 2089"/>
                <a:gd name="T92" fmla="*/ 471 w 942"/>
                <a:gd name="T93" fmla="*/ 1869 h 2089"/>
                <a:gd name="T94" fmla="*/ 453 w 942"/>
                <a:gd name="T95" fmla="*/ 1913 h 2089"/>
                <a:gd name="T96" fmla="*/ 450 w 942"/>
                <a:gd name="T97" fmla="*/ 1965 h 2089"/>
                <a:gd name="T98" fmla="*/ 425 w 942"/>
                <a:gd name="T99" fmla="*/ 2020 h 2089"/>
                <a:gd name="T100" fmla="*/ 420 w 942"/>
                <a:gd name="T101" fmla="*/ 2064 h 2089"/>
                <a:gd name="T102" fmla="*/ 397 w 942"/>
                <a:gd name="T103" fmla="*/ 2089 h 2089"/>
                <a:gd name="T104" fmla="*/ 349 w 942"/>
                <a:gd name="T105" fmla="*/ 2017 h 2089"/>
                <a:gd name="T106" fmla="*/ 284 w 942"/>
                <a:gd name="T107" fmla="*/ 1984 h 2089"/>
                <a:gd name="T108" fmla="*/ 223 w 942"/>
                <a:gd name="T109" fmla="*/ 1903 h 2089"/>
                <a:gd name="T110" fmla="*/ 145 w 942"/>
                <a:gd name="T111" fmla="*/ 1795 h 2089"/>
                <a:gd name="T112" fmla="*/ 114 w 942"/>
                <a:gd name="T113" fmla="*/ 1758 h 2089"/>
                <a:gd name="T114" fmla="*/ 102 w 942"/>
                <a:gd name="T115" fmla="*/ 1735 h 2089"/>
                <a:gd name="T116" fmla="*/ 41 w 942"/>
                <a:gd name="T117" fmla="*/ 1632 h 20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42" h="2089">
                  <a:moveTo>
                    <a:pt x="817" y="0"/>
                  </a:moveTo>
                  <a:lnTo>
                    <a:pt x="823" y="8"/>
                  </a:lnTo>
                  <a:lnTo>
                    <a:pt x="833" y="15"/>
                  </a:lnTo>
                  <a:lnTo>
                    <a:pt x="833" y="18"/>
                  </a:lnTo>
                  <a:lnTo>
                    <a:pt x="833" y="26"/>
                  </a:lnTo>
                  <a:lnTo>
                    <a:pt x="832" y="34"/>
                  </a:lnTo>
                  <a:lnTo>
                    <a:pt x="833" y="47"/>
                  </a:lnTo>
                  <a:lnTo>
                    <a:pt x="835" y="51"/>
                  </a:lnTo>
                  <a:lnTo>
                    <a:pt x="837" y="52"/>
                  </a:lnTo>
                  <a:lnTo>
                    <a:pt x="837" y="57"/>
                  </a:lnTo>
                  <a:lnTo>
                    <a:pt x="837" y="65"/>
                  </a:lnTo>
                  <a:lnTo>
                    <a:pt x="837" y="73"/>
                  </a:lnTo>
                  <a:lnTo>
                    <a:pt x="840" y="78"/>
                  </a:lnTo>
                  <a:lnTo>
                    <a:pt x="845" y="81"/>
                  </a:lnTo>
                  <a:lnTo>
                    <a:pt x="853" y="83"/>
                  </a:lnTo>
                  <a:lnTo>
                    <a:pt x="860" y="83"/>
                  </a:lnTo>
                  <a:lnTo>
                    <a:pt x="865" y="86"/>
                  </a:lnTo>
                  <a:lnTo>
                    <a:pt x="871" y="89"/>
                  </a:lnTo>
                  <a:lnTo>
                    <a:pt x="881" y="93"/>
                  </a:lnTo>
                  <a:lnTo>
                    <a:pt x="878" y="97"/>
                  </a:lnTo>
                  <a:lnTo>
                    <a:pt x="873" y="99"/>
                  </a:lnTo>
                  <a:lnTo>
                    <a:pt x="866" y="99"/>
                  </a:lnTo>
                  <a:lnTo>
                    <a:pt x="863" y="102"/>
                  </a:lnTo>
                  <a:lnTo>
                    <a:pt x="860" y="106"/>
                  </a:lnTo>
                  <a:lnTo>
                    <a:pt x="848" y="107"/>
                  </a:lnTo>
                  <a:lnTo>
                    <a:pt x="848" y="112"/>
                  </a:lnTo>
                  <a:lnTo>
                    <a:pt x="853" y="115"/>
                  </a:lnTo>
                  <a:lnTo>
                    <a:pt x="865" y="117"/>
                  </a:lnTo>
                  <a:lnTo>
                    <a:pt x="871" y="120"/>
                  </a:lnTo>
                  <a:lnTo>
                    <a:pt x="880" y="125"/>
                  </a:lnTo>
                  <a:lnTo>
                    <a:pt x="883" y="125"/>
                  </a:lnTo>
                  <a:lnTo>
                    <a:pt x="891" y="127"/>
                  </a:lnTo>
                  <a:lnTo>
                    <a:pt x="901" y="125"/>
                  </a:lnTo>
                  <a:lnTo>
                    <a:pt x="914" y="125"/>
                  </a:lnTo>
                  <a:lnTo>
                    <a:pt x="921" y="140"/>
                  </a:lnTo>
                  <a:lnTo>
                    <a:pt x="921" y="159"/>
                  </a:lnTo>
                  <a:lnTo>
                    <a:pt x="921" y="170"/>
                  </a:lnTo>
                  <a:lnTo>
                    <a:pt x="926" y="182"/>
                  </a:lnTo>
                  <a:lnTo>
                    <a:pt x="933" y="186"/>
                  </a:lnTo>
                  <a:lnTo>
                    <a:pt x="939" y="186"/>
                  </a:lnTo>
                  <a:lnTo>
                    <a:pt x="942" y="193"/>
                  </a:lnTo>
                  <a:lnTo>
                    <a:pt x="941" y="198"/>
                  </a:lnTo>
                  <a:lnTo>
                    <a:pt x="942" y="199"/>
                  </a:lnTo>
                  <a:lnTo>
                    <a:pt x="938" y="203"/>
                  </a:lnTo>
                  <a:lnTo>
                    <a:pt x="931" y="204"/>
                  </a:lnTo>
                  <a:lnTo>
                    <a:pt x="928" y="208"/>
                  </a:lnTo>
                  <a:lnTo>
                    <a:pt x="924" y="209"/>
                  </a:lnTo>
                  <a:lnTo>
                    <a:pt x="923" y="211"/>
                  </a:lnTo>
                  <a:lnTo>
                    <a:pt x="919" y="214"/>
                  </a:lnTo>
                  <a:lnTo>
                    <a:pt x="916" y="225"/>
                  </a:lnTo>
                  <a:lnTo>
                    <a:pt x="911" y="229"/>
                  </a:lnTo>
                  <a:lnTo>
                    <a:pt x="908" y="230"/>
                  </a:lnTo>
                  <a:lnTo>
                    <a:pt x="901" y="230"/>
                  </a:lnTo>
                  <a:lnTo>
                    <a:pt x="895" y="227"/>
                  </a:lnTo>
                  <a:lnTo>
                    <a:pt x="881" y="230"/>
                  </a:lnTo>
                  <a:lnTo>
                    <a:pt x="871" y="235"/>
                  </a:lnTo>
                  <a:lnTo>
                    <a:pt x="863" y="238"/>
                  </a:lnTo>
                  <a:lnTo>
                    <a:pt x="853" y="243"/>
                  </a:lnTo>
                  <a:lnTo>
                    <a:pt x="847" y="243"/>
                  </a:lnTo>
                  <a:lnTo>
                    <a:pt x="837" y="245"/>
                  </a:lnTo>
                  <a:lnTo>
                    <a:pt x="827" y="251"/>
                  </a:lnTo>
                  <a:lnTo>
                    <a:pt x="823" y="263"/>
                  </a:lnTo>
                  <a:lnTo>
                    <a:pt x="820" y="271"/>
                  </a:lnTo>
                  <a:lnTo>
                    <a:pt x="823" y="277"/>
                  </a:lnTo>
                  <a:lnTo>
                    <a:pt x="825" y="280"/>
                  </a:lnTo>
                  <a:lnTo>
                    <a:pt x="830" y="285"/>
                  </a:lnTo>
                  <a:lnTo>
                    <a:pt x="833" y="290"/>
                  </a:lnTo>
                  <a:lnTo>
                    <a:pt x="830" y="297"/>
                  </a:lnTo>
                  <a:lnTo>
                    <a:pt x="830" y="301"/>
                  </a:lnTo>
                  <a:lnTo>
                    <a:pt x="833" y="306"/>
                  </a:lnTo>
                  <a:lnTo>
                    <a:pt x="832" y="311"/>
                  </a:lnTo>
                  <a:lnTo>
                    <a:pt x="830" y="313"/>
                  </a:lnTo>
                  <a:lnTo>
                    <a:pt x="825" y="314"/>
                  </a:lnTo>
                  <a:lnTo>
                    <a:pt x="822" y="316"/>
                  </a:lnTo>
                  <a:lnTo>
                    <a:pt x="817" y="318"/>
                  </a:lnTo>
                  <a:lnTo>
                    <a:pt x="810" y="318"/>
                  </a:lnTo>
                  <a:lnTo>
                    <a:pt x="802" y="318"/>
                  </a:lnTo>
                  <a:lnTo>
                    <a:pt x="795" y="313"/>
                  </a:lnTo>
                  <a:lnTo>
                    <a:pt x="785" y="309"/>
                  </a:lnTo>
                  <a:lnTo>
                    <a:pt x="780" y="306"/>
                  </a:lnTo>
                  <a:lnTo>
                    <a:pt x="774" y="305"/>
                  </a:lnTo>
                  <a:lnTo>
                    <a:pt x="767" y="305"/>
                  </a:lnTo>
                  <a:lnTo>
                    <a:pt x="762" y="309"/>
                  </a:lnTo>
                  <a:lnTo>
                    <a:pt x="759" y="318"/>
                  </a:lnTo>
                  <a:lnTo>
                    <a:pt x="752" y="326"/>
                  </a:lnTo>
                  <a:lnTo>
                    <a:pt x="747" y="327"/>
                  </a:lnTo>
                  <a:lnTo>
                    <a:pt x="741" y="327"/>
                  </a:lnTo>
                  <a:lnTo>
                    <a:pt x="732" y="334"/>
                  </a:lnTo>
                  <a:lnTo>
                    <a:pt x="731" y="342"/>
                  </a:lnTo>
                  <a:lnTo>
                    <a:pt x="732" y="348"/>
                  </a:lnTo>
                  <a:lnTo>
                    <a:pt x="732" y="356"/>
                  </a:lnTo>
                  <a:lnTo>
                    <a:pt x="732" y="364"/>
                  </a:lnTo>
                  <a:lnTo>
                    <a:pt x="737" y="368"/>
                  </a:lnTo>
                  <a:lnTo>
                    <a:pt x="737" y="373"/>
                  </a:lnTo>
                  <a:lnTo>
                    <a:pt x="739" y="379"/>
                  </a:lnTo>
                  <a:lnTo>
                    <a:pt x="739" y="386"/>
                  </a:lnTo>
                  <a:lnTo>
                    <a:pt x="736" y="392"/>
                  </a:lnTo>
                  <a:lnTo>
                    <a:pt x="734" y="397"/>
                  </a:lnTo>
                  <a:lnTo>
                    <a:pt x="732" y="403"/>
                  </a:lnTo>
                  <a:lnTo>
                    <a:pt x="732" y="407"/>
                  </a:lnTo>
                  <a:lnTo>
                    <a:pt x="731" y="410"/>
                  </a:lnTo>
                  <a:lnTo>
                    <a:pt x="729" y="411"/>
                  </a:lnTo>
                  <a:lnTo>
                    <a:pt x="726" y="413"/>
                  </a:lnTo>
                  <a:lnTo>
                    <a:pt x="721" y="418"/>
                  </a:lnTo>
                  <a:lnTo>
                    <a:pt x="716" y="428"/>
                  </a:lnTo>
                  <a:lnTo>
                    <a:pt x="716" y="432"/>
                  </a:lnTo>
                  <a:lnTo>
                    <a:pt x="718" y="439"/>
                  </a:lnTo>
                  <a:lnTo>
                    <a:pt x="716" y="442"/>
                  </a:lnTo>
                  <a:lnTo>
                    <a:pt x="714" y="445"/>
                  </a:lnTo>
                  <a:lnTo>
                    <a:pt x="706" y="449"/>
                  </a:lnTo>
                  <a:lnTo>
                    <a:pt x="708" y="452"/>
                  </a:lnTo>
                  <a:lnTo>
                    <a:pt x="709" y="455"/>
                  </a:lnTo>
                  <a:lnTo>
                    <a:pt x="708" y="460"/>
                  </a:lnTo>
                  <a:lnTo>
                    <a:pt x="706" y="463"/>
                  </a:lnTo>
                  <a:lnTo>
                    <a:pt x="703" y="463"/>
                  </a:lnTo>
                  <a:lnTo>
                    <a:pt x="699" y="463"/>
                  </a:lnTo>
                  <a:lnTo>
                    <a:pt x="694" y="468"/>
                  </a:lnTo>
                  <a:lnTo>
                    <a:pt x="688" y="468"/>
                  </a:lnTo>
                  <a:lnTo>
                    <a:pt x="683" y="470"/>
                  </a:lnTo>
                  <a:lnTo>
                    <a:pt x="681" y="475"/>
                  </a:lnTo>
                  <a:lnTo>
                    <a:pt x="680" y="481"/>
                  </a:lnTo>
                  <a:lnTo>
                    <a:pt x="681" y="484"/>
                  </a:lnTo>
                  <a:lnTo>
                    <a:pt x="680" y="491"/>
                  </a:lnTo>
                  <a:lnTo>
                    <a:pt x="678" y="496"/>
                  </a:lnTo>
                  <a:lnTo>
                    <a:pt x="676" y="502"/>
                  </a:lnTo>
                  <a:lnTo>
                    <a:pt x="676" y="510"/>
                  </a:lnTo>
                  <a:lnTo>
                    <a:pt x="678" y="517"/>
                  </a:lnTo>
                  <a:lnTo>
                    <a:pt x="678" y="520"/>
                  </a:lnTo>
                  <a:lnTo>
                    <a:pt x="678" y="526"/>
                  </a:lnTo>
                  <a:lnTo>
                    <a:pt x="683" y="530"/>
                  </a:lnTo>
                  <a:lnTo>
                    <a:pt x="684" y="534"/>
                  </a:lnTo>
                  <a:lnTo>
                    <a:pt x="681" y="536"/>
                  </a:lnTo>
                  <a:lnTo>
                    <a:pt x="686" y="539"/>
                  </a:lnTo>
                  <a:lnTo>
                    <a:pt x="686" y="542"/>
                  </a:lnTo>
                  <a:lnTo>
                    <a:pt x="684" y="547"/>
                  </a:lnTo>
                  <a:lnTo>
                    <a:pt x="686" y="551"/>
                  </a:lnTo>
                  <a:lnTo>
                    <a:pt x="686" y="559"/>
                  </a:lnTo>
                  <a:lnTo>
                    <a:pt x="689" y="560"/>
                  </a:lnTo>
                  <a:lnTo>
                    <a:pt x="689" y="564"/>
                  </a:lnTo>
                  <a:lnTo>
                    <a:pt x="689" y="568"/>
                  </a:lnTo>
                  <a:lnTo>
                    <a:pt x="689" y="576"/>
                  </a:lnTo>
                  <a:lnTo>
                    <a:pt x="681" y="586"/>
                  </a:lnTo>
                  <a:lnTo>
                    <a:pt x="678" y="593"/>
                  </a:lnTo>
                  <a:lnTo>
                    <a:pt x="680" y="596"/>
                  </a:lnTo>
                  <a:lnTo>
                    <a:pt x="676" y="597"/>
                  </a:lnTo>
                  <a:lnTo>
                    <a:pt x="675" y="604"/>
                  </a:lnTo>
                  <a:lnTo>
                    <a:pt x="673" y="606"/>
                  </a:lnTo>
                  <a:lnTo>
                    <a:pt x="673" y="609"/>
                  </a:lnTo>
                  <a:lnTo>
                    <a:pt x="671" y="612"/>
                  </a:lnTo>
                  <a:lnTo>
                    <a:pt x="666" y="612"/>
                  </a:lnTo>
                  <a:lnTo>
                    <a:pt x="660" y="610"/>
                  </a:lnTo>
                  <a:lnTo>
                    <a:pt x="656" y="614"/>
                  </a:lnTo>
                  <a:lnTo>
                    <a:pt x="651" y="615"/>
                  </a:lnTo>
                  <a:lnTo>
                    <a:pt x="650" y="617"/>
                  </a:lnTo>
                  <a:lnTo>
                    <a:pt x="645" y="617"/>
                  </a:lnTo>
                  <a:lnTo>
                    <a:pt x="637" y="614"/>
                  </a:lnTo>
                  <a:lnTo>
                    <a:pt x="628" y="614"/>
                  </a:lnTo>
                  <a:lnTo>
                    <a:pt x="627" y="609"/>
                  </a:lnTo>
                  <a:lnTo>
                    <a:pt x="622" y="606"/>
                  </a:lnTo>
                  <a:lnTo>
                    <a:pt x="618" y="607"/>
                  </a:lnTo>
                  <a:lnTo>
                    <a:pt x="618" y="612"/>
                  </a:lnTo>
                  <a:lnTo>
                    <a:pt x="620" y="615"/>
                  </a:lnTo>
                  <a:lnTo>
                    <a:pt x="608" y="614"/>
                  </a:lnTo>
                  <a:lnTo>
                    <a:pt x="607" y="615"/>
                  </a:lnTo>
                  <a:lnTo>
                    <a:pt x="607" y="619"/>
                  </a:lnTo>
                  <a:lnTo>
                    <a:pt x="603" y="622"/>
                  </a:lnTo>
                  <a:lnTo>
                    <a:pt x="598" y="625"/>
                  </a:lnTo>
                  <a:lnTo>
                    <a:pt x="594" y="631"/>
                  </a:lnTo>
                  <a:lnTo>
                    <a:pt x="595" y="636"/>
                  </a:lnTo>
                  <a:lnTo>
                    <a:pt x="600" y="635"/>
                  </a:lnTo>
                  <a:lnTo>
                    <a:pt x="600" y="636"/>
                  </a:lnTo>
                  <a:lnTo>
                    <a:pt x="594" y="643"/>
                  </a:lnTo>
                  <a:lnTo>
                    <a:pt x="589" y="643"/>
                  </a:lnTo>
                  <a:lnTo>
                    <a:pt x="587" y="641"/>
                  </a:lnTo>
                  <a:lnTo>
                    <a:pt x="584" y="644"/>
                  </a:lnTo>
                  <a:lnTo>
                    <a:pt x="580" y="643"/>
                  </a:lnTo>
                  <a:lnTo>
                    <a:pt x="579" y="649"/>
                  </a:lnTo>
                  <a:lnTo>
                    <a:pt x="575" y="644"/>
                  </a:lnTo>
                  <a:lnTo>
                    <a:pt x="575" y="648"/>
                  </a:lnTo>
                  <a:lnTo>
                    <a:pt x="567" y="649"/>
                  </a:lnTo>
                  <a:lnTo>
                    <a:pt x="562" y="649"/>
                  </a:lnTo>
                  <a:lnTo>
                    <a:pt x="560" y="653"/>
                  </a:lnTo>
                  <a:lnTo>
                    <a:pt x="559" y="656"/>
                  </a:lnTo>
                  <a:lnTo>
                    <a:pt x="557" y="657"/>
                  </a:lnTo>
                  <a:lnTo>
                    <a:pt x="555" y="661"/>
                  </a:lnTo>
                  <a:lnTo>
                    <a:pt x="551" y="662"/>
                  </a:lnTo>
                  <a:lnTo>
                    <a:pt x="552" y="664"/>
                  </a:lnTo>
                  <a:lnTo>
                    <a:pt x="549" y="665"/>
                  </a:lnTo>
                  <a:lnTo>
                    <a:pt x="551" y="667"/>
                  </a:lnTo>
                  <a:lnTo>
                    <a:pt x="547" y="670"/>
                  </a:lnTo>
                  <a:lnTo>
                    <a:pt x="546" y="674"/>
                  </a:lnTo>
                  <a:lnTo>
                    <a:pt x="546" y="675"/>
                  </a:lnTo>
                  <a:lnTo>
                    <a:pt x="542" y="677"/>
                  </a:lnTo>
                  <a:lnTo>
                    <a:pt x="542" y="672"/>
                  </a:lnTo>
                  <a:lnTo>
                    <a:pt x="539" y="674"/>
                  </a:lnTo>
                  <a:lnTo>
                    <a:pt x="532" y="674"/>
                  </a:lnTo>
                  <a:lnTo>
                    <a:pt x="527" y="670"/>
                  </a:lnTo>
                  <a:lnTo>
                    <a:pt x="526" y="675"/>
                  </a:lnTo>
                  <a:lnTo>
                    <a:pt x="524" y="674"/>
                  </a:lnTo>
                  <a:lnTo>
                    <a:pt x="519" y="675"/>
                  </a:lnTo>
                  <a:lnTo>
                    <a:pt x="519" y="677"/>
                  </a:lnTo>
                  <a:lnTo>
                    <a:pt x="516" y="675"/>
                  </a:lnTo>
                  <a:lnTo>
                    <a:pt x="512" y="675"/>
                  </a:lnTo>
                  <a:lnTo>
                    <a:pt x="507" y="678"/>
                  </a:lnTo>
                  <a:lnTo>
                    <a:pt x="499" y="678"/>
                  </a:lnTo>
                  <a:lnTo>
                    <a:pt x="498" y="677"/>
                  </a:lnTo>
                  <a:lnTo>
                    <a:pt x="496" y="675"/>
                  </a:lnTo>
                  <a:lnTo>
                    <a:pt x="491" y="670"/>
                  </a:lnTo>
                  <a:lnTo>
                    <a:pt x="481" y="670"/>
                  </a:lnTo>
                  <a:lnTo>
                    <a:pt x="464" y="670"/>
                  </a:lnTo>
                  <a:lnTo>
                    <a:pt x="460" y="672"/>
                  </a:lnTo>
                  <a:lnTo>
                    <a:pt x="456" y="672"/>
                  </a:lnTo>
                  <a:lnTo>
                    <a:pt x="453" y="674"/>
                  </a:lnTo>
                  <a:lnTo>
                    <a:pt x="451" y="677"/>
                  </a:lnTo>
                  <a:lnTo>
                    <a:pt x="448" y="677"/>
                  </a:lnTo>
                  <a:lnTo>
                    <a:pt x="448" y="672"/>
                  </a:lnTo>
                  <a:lnTo>
                    <a:pt x="445" y="677"/>
                  </a:lnTo>
                  <a:lnTo>
                    <a:pt x="443" y="677"/>
                  </a:lnTo>
                  <a:lnTo>
                    <a:pt x="436" y="677"/>
                  </a:lnTo>
                  <a:lnTo>
                    <a:pt x="430" y="674"/>
                  </a:lnTo>
                  <a:lnTo>
                    <a:pt x="426" y="661"/>
                  </a:lnTo>
                  <a:lnTo>
                    <a:pt x="420" y="653"/>
                  </a:lnTo>
                  <a:lnTo>
                    <a:pt x="413" y="649"/>
                  </a:lnTo>
                  <a:lnTo>
                    <a:pt x="407" y="648"/>
                  </a:lnTo>
                  <a:lnTo>
                    <a:pt x="402" y="649"/>
                  </a:lnTo>
                  <a:lnTo>
                    <a:pt x="397" y="654"/>
                  </a:lnTo>
                  <a:lnTo>
                    <a:pt x="395" y="661"/>
                  </a:lnTo>
                  <a:lnTo>
                    <a:pt x="395" y="665"/>
                  </a:lnTo>
                  <a:lnTo>
                    <a:pt x="397" y="670"/>
                  </a:lnTo>
                  <a:lnTo>
                    <a:pt x="398" y="675"/>
                  </a:lnTo>
                  <a:lnTo>
                    <a:pt x="400" y="680"/>
                  </a:lnTo>
                  <a:lnTo>
                    <a:pt x="403" y="685"/>
                  </a:lnTo>
                  <a:lnTo>
                    <a:pt x="405" y="688"/>
                  </a:lnTo>
                  <a:lnTo>
                    <a:pt x="407" y="695"/>
                  </a:lnTo>
                  <a:lnTo>
                    <a:pt x="408" y="696"/>
                  </a:lnTo>
                  <a:lnTo>
                    <a:pt x="408" y="698"/>
                  </a:lnTo>
                  <a:lnTo>
                    <a:pt x="408" y="701"/>
                  </a:lnTo>
                  <a:lnTo>
                    <a:pt x="412" y="704"/>
                  </a:lnTo>
                  <a:lnTo>
                    <a:pt x="415" y="704"/>
                  </a:lnTo>
                  <a:lnTo>
                    <a:pt x="418" y="704"/>
                  </a:lnTo>
                  <a:lnTo>
                    <a:pt x="420" y="704"/>
                  </a:lnTo>
                  <a:lnTo>
                    <a:pt x="425" y="706"/>
                  </a:lnTo>
                  <a:lnTo>
                    <a:pt x="433" y="714"/>
                  </a:lnTo>
                  <a:lnTo>
                    <a:pt x="436" y="724"/>
                  </a:lnTo>
                  <a:lnTo>
                    <a:pt x="436" y="733"/>
                  </a:lnTo>
                  <a:lnTo>
                    <a:pt x="431" y="750"/>
                  </a:lnTo>
                  <a:lnTo>
                    <a:pt x="431" y="758"/>
                  </a:lnTo>
                  <a:lnTo>
                    <a:pt x="433" y="766"/>
                  </a:lnTo>
                  <a:lnTo>
                    <a:pt x="438" y="777"/>
                  </a:lnTo>
                  <a:lnTo>
                    <a:pt x="443" y="775"/>
                  </a:lnTo>
                  <a:lnTo>
                    <a:pt x="448" y="774"/>
                  </a:lnTo>
                  <a:lnTo>
                    <a:pt x="450" y="775"/>
                  </a:lnTo>
                  <a:lnTo>
                    <a:pt x="456" y="785"/>
                  </a:lnTo>
                  <a:lnTo>
                    <a:pt x="456" y="801"/>
                  </a:lnTo>
                  <a:lnTo>
                    <a:pt x="458" y="813"/>
                  </a:lnTo>
                  <a:lnTo>
                    <a:pt x="456" y="819"/>
                  </a:lnTo>
                  <a:lnTo>
                    <a:pt x="456" y="822"/>
                  </a:lnTo>
                  <a:lnTo>
                    <a:pt x="461" y="826"/>
                  </a:lnTo>
                  <a:lnTo>
                    <a:pt x="466" y="829"/>
                  </a:lnTo>
                  <a:lnTo>
                    <a:pt x="468" y="835"/>
                  </a:lnTo>
                  <a:lnTo>
                    <a:pt x="468" y="845"/>
                  </a:lnTo>
                  <a:lnTo>
                    <a:pt x="468" y="853"/>
                  </a:lnTo>
                  <a:lnTo>
                    <a:pt x="468" y="861"/>
                  </a:lnTo>
                  <a:lnTo>
                    <a:pt x="466" y="864"/>
                  </a:lnTo>
                  <a:lnTo>
                    <a:pt x="464" y="869"/>
                  </a:lnTo>
                  <a:lnTo>
                    <a:pt x="461" y="873"/>
                  </a:lnTo>
                  <a:lnTo>
                    <a:pt x="458" y="877"/>
                  </a:lnTo>
                  <a:lnTo>
                    <a:pt x="456" y="882"/>
                  </a:lnTo>
                  <a:lnTo>
                    <a:pt x="460" y="886"/>
                  </a:lnTo>
                  <a:lnTo>
                    <a:pt x="461" y="897"/>
                  </a:lnTo>
                  <a:lnTo>
                    <a:pt x="461" y="903"/>
                  </a:lnTo>
                  <a:lnTo>
                    <a:pt x="464" y="911"/>
                  </a:lnTo>
                  <a:lnTo>
                    <a:pt x="469" y="923"/>
                  </a:lnTo>
                  <a:lnTo>
                    <a:pt x="474" y="929"/>
                  </a:lnTo>
                  <a:lnTo>
                    <a:pt x="486" y="941"/>
                  </a:lnTo>
                  <a:lnTo>
                    <a:pt x="491" y="949"/>
                  </a:lnTo>
                  <a:lnTo>
                    <a:pt x="496" y="955"/>
                  </a:lnTo>
                  <a:lnTo>
                    <a:pt x="499" y="960"/>
                  </a:lnTo>
                  <a:lnTo>
                    <a:pt x="499" y="965"/>
                  </a:lnTo>
                  <a:lnTo>
                    <a:pt x="499" y="968"/>
                  </a:lnTo>
                  <a:lnTo>
                    <a:pt x="503" y="975"/>
                  </a:lnTo>
                  <a:lnTo>
                    <a:pt x="512" y="994"/>
                  </a:lnTo>
                  <a:lnTo>
                    <a:pt x="514" y="1002"/>
                  </a:lnTo>
                  <a:lnTo>
                    <a:pt x="512" y="1012"/>
                  </a:lnTo>
                  <a:lnTo>
                    <a:pt x="511" y="1018"/>
                  </a:lnTo>
                  <a:lnTo>
                    <a:pt x="509" y="1023"/>
                  </a:lnTo>
                  <a:lnTo>
                    <a:pt x="506" y="1030"/>
                  </a:lnTo>
                  <a:lnTo>
                    <a:pt x="501" y="1033"/>
                  </a:lnTo>
                  <a:lnTo>
                    <a:pt x="496" y="1033"/>
                  </a:lnTo>
                  <a:lnTo>
                    <a:pt x="494" y="1030"/>
                  </a:lnTo>
                  <a:lnTo>
                    <a:pt x="494" y="1023"/>
                  </a:lnTo>
                  <a:lnTo>
                    <a:pt x="491" y="1017"/>
                  </a:lnTo>
                  <a:lnTo>
                    <a:pt x="486" y="1015"/>
                  </a:lnTo>
                  <a:lnTo>
                    <a:pt x="479" y="1013"/>
                  </a:lnTo>
                  <a:lnTo>
                    <a:pt x="474" y="1015"/>
                  </a:lnTo>
                  <a:lnTo>
                    <a:pt x="469" y="1018"/>
                  </a:lnTo>
                  <a:lnTo>
                    <a:pt x="466" y="1021"/>
                  </a:lnTo>
                  <a:lnTo>
                    <a:pt x="466" y="1031"/>
                  </a:lnTo>
                  <a:lnTo>
                    <a:pt x="466" y="1039"/>
                  </a:lnTo>
                  <a:lnTo>
                    <a:pt x="466" y="1044"/>
                  </a:lnTo>
                  <a:lnTo>
                    <a:pt x="471" y="1051"/>
                  </a:lnTo>
                  <a:lnTo>
                    <a:pt x="483" y="1052"/>
                  </a:lnTo>
                  <a:lnTo>
                    <a:pt x="491" y="1055"/>
                  </a:lnTo>
                  <a:lnTo>
                    <a:pt x="496" y="1057"/>
                  </a:lnTo>
                  <a:lnTo>
                    <a:pt x="499" y="1067"/>
                  </a:lnTo>
                  <a:lnTo>
                    <a:pt x="501" y="1068"/>
                  </a:lnTo>
                  <a:lnTo>
                    <a:pt x="507" y="1073"/>
                  </a:lnTo>
                  <a:lnTo>
                    <a:pt x="514" y="1081"/>
                  </a:lnTo>
                  <a:lnTo>
                    <a:pt x="521" y="1083"/>
                  </a:lnTo>
                  <a:lnTo>
                    <a:pt x="526" y="1085"/>
                  </a:lnTo>
                  <a:lnTo>
                    <a:pt x="529" y="1088"/>
                  </a:lnTo>
                  <a:lnTo>
                    <a:pt x="529" y="1096"/>
                  </a:lnTo>
                  <a:lnTo>
                    <a:pt x="529" y="1102"/>
                  </a:lnTo>
                  <a:lnTo>
                    <a:pt x="532" y="1106"/>
                  </a:lnTo>
                  <a:lnTo>
                    <a:pt x="536" y="1110"/>
                  </a:lnTo>
                  <a:lnTo>
                    <a:pt x="537" y="1120"/>
                  </a:lnTo>
                  <a:lnTo>
                    <a:pt x="536" y="1130"/>
                  </a:lnTo>
                  <a:lnTo>
                    <a:pt x="527" y="1140"/>
                  </a:lnTo>
                  <a:lnTo>
                    <a:pt x="519" y="1144"/>
                  </a:lnTo>
                  <a:lnTo>
                    <a:pt x="506" y="1154"/>
                  </a:lnTo>
                  <a:lnTo>
                    <a:pt x="503" y="1165"/>
                  </a:lnTo>
                  <a:lnTo>
                    <a:pt x="501" y="1174"/>
                  </a:lnTo>
                  <a:lnTo>
                    <a:pt x="501" y="1180"/>
                  </a:lnTo>
                  <a:lnTo>
                    <a:pt x="503" y="1195"/>
                  </a:lnTo>
                  <a:lnTo>
                    <a:pt x="504" y="1203"/>
                  </a:lnTo>
                  <a:lnTo>
                    <a:pt x="506" y="1216"/>
                  </a:lnTo>
                  <a:lnTo>
                    <a:pt x="504" y="1222"/>
                  </a:lnTo>
                  <a:lnTo>
                    <a:pt x="503" y="1229"/>
                  </a:lnTo>
                  <a:lnTo>
                    <a:pt x="498" y="1235"/>
                  </a:lnTo>
                  <a:lnTo>
                    <a:pt x="493" y="1240"/>
                  </a:lnTo>
                  <a:lnTo>
                    <a:pt x="491" y="1243"/>
                  </a:lnTo>
                  <a:lnTo>
                    <a:pt x="494" y="1246"/>
                  </a:lnTo>
                  <a:lnTo>
                    <a:pt x="496" y="1250"/>
                  </a:lnTo>
                  <a:lnTo>
                    <a:pt x="498" y="1250"/>
                  </a:lnTo>
                  <a:lnTo>
                    <a:pt x="503" y="1253"/>
                  </a:lnTo>
                  <a:lnTo>
                    <a:pt x="507" y="1254"/>
                  </a:lnTo>
                  <a:lnTo>
                    <a:pt x="507" y="1256"/>
                  </a:lnTo>
                  <a:lnTo>
                    <a:pt x="511" y="1266"/>
                  </a:lnTo>
                  <a:lnTo>
                    <a:pt x="517" y="1271"/>
                  </a:lnTo>
                  <a:lnTo>
                    <a:pt x="516" y="1279"/>
                  </a:lnTo>
                  <a:lnTo>
                    <a:pt x="511" y="1282"/>
                  </a:lnTo>
                  <a:lnTo>
                    <a:pt x="506" y="1288"/>
                  </a:lnTo>
                  <a:lnTo>
                    <a:pt x="504" y="1288"/>
                  </a:lnTo>
                  <a:lnTo>
                    <a:pt x="503" y="1293"/>
                  </a:lnTo>
                  <a:lnTo>
                    <a:pt x="504" y="1300"/>
                  </a:lnTo>
                  <a:lnTo>
                    <a:pt x="506" y="1301"/>
                  </a:lnTo>
                  <a:lnTo>
                    <a:pt x="506" y="1308"/>
                  </a:lnTo>
                  <a:lnTo>
                    <a:pt x="506" y="1313"/>
                  </a:lnTo>
                  <a:lnTo>
                    <a:pt x="506" y="1318"/>
                  </a:lnTo>
                  <a:lnTo>
                    <a:pt x="506" y="1322"/>
                  </a:lnTo>
                  <a:lnTo>
                    <a:pt x="506" y="1326"/>
                  </a:lnTo>
                  <a:lnTo>
                    <a:pt x="507" y="1327"/>
                  </a:lnTo>
                  <a:lnTo>
                    <a:pt x="516" y="1339"/>
                  </a:lnTo>
                  <a:lnTo>
                    <a:pt x="514" y="1345"/>
                  </a:lnTo>
                  <a:lnTo>
                    <a:pt x="514" y="1352"/>
                  </a:lnTo>
                  <a:lnTo>
                    <a:pt x="517" y="1355"/>
                  </a:lnTo>
                  <a:lnTo>
                    <a:pt x="517" y="1360"/>
                  </a:lnTo>
                  <a:lnTo>
                    <a:pt x="517" y="1363"/>
                  </a:lnTo>
                  <a:lnTo>
                    <a:pt x="516" y="1369"/>
                  </a:lnTo>
                  <a:lnTo>
                    <a:pt x="514" y="1371"/>
                  </a:lnTo>
                  <a:lnTo>
                    <a:pt x="512" y="1374"/>
                  </a:lnTo>
                  <a:lnTo>
                    <a:pt x="514" y="1377"/>
                  </a:lnTo>
                  <a:lnTo>
                    <a:pt x="517" y="1379"/>
                  </a:lnTo>
                  <a:lnTo>
                    <a:pt x="519" y="1381"/>
                  </a:lnTo>
                  <a:lnTo>
                    <a:pt x="522" y="1384"/>
                  </a:lnTo>
                  <a:lnTo>
                    <a:pt x="522" y="1390"/>
                  </a:lnTo>
                  <a:lnTo>
                    <a:pt x="527" y="1394"/>
                  </a:lnTo>
                  <a:lnTo>
                    <a:pt x="544" y="1398"/>
                  </a:lnTo>
                  <a:lnTo>
                    <a:pt x="549" y="1403"/>
                  </a:lnTo>
                  <a:lnTo>
                    <a:pt x="554" y="1408"/>
                  </a:lnTo>
                  <a:lnTo>
                    <a:pt x="555" y="1415"/>
                  </a:lnTo>
                  <a:lnTo>
                    <a:pt x="557" y="1421"/>
                  </a:lnTo>
                  <a:lnTo>
                    <a:pt x="557" y="1426"/>
                  </a:lnTo>
                  <a:lnTo>
                    <a:pt x="555" y="1431"/>
                  </a:lnTo>
                  <a:lnTo>
                    <a:pt x="554" y="1434"/>
                  </a:lnTo>
                  <a:lnTo>
                    <a:pt x="551" y="1444"/>
                  </a:lnTo>
                  <a:lnTo>
                    <a:pt x="551" y="1450"/>
                  </a:lnTo>
                  <a:lnTo>
                    <a:pt x="551" y="1457"/>
                  </a:lnTo>
                  <a:lnTo>
                    <a:pt x="551" y="1466"/>
                  </a:lnTo>
                  <a:lnTo>
                    <a:pt x="555" y="1476"/>
                  </a:lnTo>
                  <a:lnTo>
                    <a:pt x="559" y="1483"/>
                  </a:lnTo>
                  <a:lnTo>
                    <a:pt x="562" y="1489"/>
                  </a:lnTo>
                  <a:lnTo>
                    <a:pt x="557" y="1494"/>
                  </a:lnTo>
                  <a:lnTo>
                    <a:pt x="552" y="1500"/>
                  </a:lnTo>
                  <a:lnTo>
                    <a:pt x="552" y="1507"/>
                  </a:lnTo>
                  <a:lnTo>
                    <a:pt x="551" y="1513"/>
                  </a:lnTo>
                  <a:lnTo>
                    <a:pt x="551" y="1520"/>
                  </a:lnTo>
                  <a:lnTo>
                    <a:pt x="549" y="1525"/>
                  </a:lnTo>
                  <a:lnTo>
                    <a:pt x="546" y="1531"/>
                  </a:lnTo>
                  <a:lnTo>
                    <a:pt x="544" y="1536"/>
                  </a:lnTo>
                  <a:lnTo>
                    <a:pt x="539" y="1543"/>
                  </a:lnTo>
                  <a:lnTo>
                    <a:pt x="539" y="1547"/>
                  </a:lnTo>
                  <a:lnTo>
                    <a:pt x="536" y="1552"/>
                  </a:lnTo>
                  <a:lnTo>
                    <a:pt x="532" y="1555"/>
                  </a:lnTo>
                  <a:lnTo>
                    <a:pt x="534" y="1562"/>
                  </a:lnTo>
                  <a:lnTo>
                    <a:pt x="537" y="1565"/>
                  </a:lnTo>
                  <a:lnTo>
                    <a:pt x="537" y="1567"/>
                  </a:lnTo>
                  <a:lnTo>
                    <a:pt x="536" y="1572"/>
                  </a:lnTo>
                  <a:lnTo>
                    <a:pt x="536" y="1573"/>
                  </a:lnTo>
                  <a:lnTo>
                    <a:pt x="534" y="1578"/>
                  </a:lnTo>
                  <a:lnTo>
                    <a:pt x="537" y="1581"/>
                  </a:lnTo>
                  <a:lnTo>
                    <a:pt x="537" y="1588"/>
                  </a:lnTo>
                  <a:lnTo>
                    <a:pt x="537" y="1594"/>
                  </a:lnTo>
                  <a:lnTo>
                    <a:pt x="534" y="1602"/>
                  </a:lnTo>
                  <a:lnTo>
                    <a:pt x="531" y="1607"/>
                  </a:lnTo>
                  <a:lnTo>
                    <a:pt x="526" y="1615"/>
                  </a:lnTo>
                  <a:lnTo>
                    <a:pt x="519" y="1619"/>
                  </a:lnTo>
                  <a:lnTo>
                    <a:pt x="517" y="1627"/>
                  </a:lnTo>
                  <a:lnTo>
                    <a:pt x="517" y="1632"/>
                  </a:lnTo>
                  <a:lnTo>
                    <a:pt x="514" y="1636"/>
                  </a:lnTo>
                  <a:lnTo>
                    <a:pt x="511" y="1638"/>
                  </a:lnTo>
                  <a:lnTo>
                    <a:pt x="511" y="1641"/>
                  </a:lnTo>
                  <a:lnTo>
                    <a:pt x="512" y="1644"/>
                  </a:lnTo>
                  <a:lnTo>
                    <a:pt x="514" y="1653"/>
                  </a:lnTo>
                  <a:lnTo>
                    <a:pt x="511" y="1653"/>
                  </a:lnTo>
                  <a:lnTo>
                    <a:pt x="504" y="1656"/>
                  </a:lnTo>
                  <a:lnTo>
                    <a:pt x="499" y="1659"/>
                  </a:lnTo>
                  <a:lnTo>
                    <a:pt x="493" y="1662"/>
                  </a:lnTo>
                  <a:lnTo>
                    <a:pt x="491" y="1662"/>
                  </a:lnTo>
                  <a:lnTo>
                    <a:pt x="488" y="1665"/>
                  </a:lnTo>
                  <a:lnTo>
                    <a:pt x="481" y="1667"/>
                  </a:lnTo>
                  <a:lnTo>
                    <a:pt x="476" y="1669"/>
                  </a:lnTo>
                  <a:lnTo>
                    <a:pt x="473" y="1670"/>
                  </a:lnTo>
                  <a:lnTo>
                    <a:pt x="469" y="1672"/>
                  </a:lnTo>
                  <a:lnTo>
                    <a:pt x="468" y="1674"/>
                  </a:lnTo>
                  <a:lnTo>
                    <a:pt x="466" y="1677"/>
                  </a:lnTo>
                  <a:lnTo>
                    <a:pt x="463" y="1683"/>
                  </a:lnTo>
                  <a:lnTo>
                    <a:pt x="463" y="1690"/>
                  </a:lnTo>
                  <a:lnTo>
                    <a:pt x="466" y="1695"/>
                  </a:lnTo>
                  <a:lnTo>
                    <a:pt x="469" y="1699"/>
                  </a:lnTo>
                  <a:lnTo>
                    <a:pt x="469" y="1706"/>
                  </a:lnTo>
                  <a:lnTo>
                    <a:pt x="469" y="1712"/>
                  </a:lnTo>
                  <a:lnTo>
                    <a:pt x="471" y="1717"/>
                  </a:lnTo>
                  <a:lnTo>
                    <a:pt x="476" y="1722"/>
                  </a:lnTo>
                  <a:lnTo>
                    <a:pt x="483" y="1727"/>
                  </a:lnTo>
                  <a:lnTo>
                    <a:pt x="486" y="1729"/>
                  </a:lnTo>
                  <a:lnTo>
                    <a:pt x="489" y="1730"/>
                  </a:lnTo>
                  <a:lnTo>
                    <a:pt x="493" y="1735"/>
                  </a:lnTo>
                  <a:lnTo>
                    <a:pt x="493" y="1738"/>
                  </a:lnTo>
                  <a:lnTo>
                    <a:pt x="494" y="1742"/>
                  </a:lnTo>
                  <a:lnTo>
                    <a:pt x="496" y="1750"/>
                  </a:lnTo>
                  <a:lnTo>
                    <a:pt x="494" y="1751"/>
                  </a:lnTo>
                  <a:lnTo>
                    <a:pt x="491" y="1759"/>
                  </a:lnTo>
                  <a:lnTo>
                    <a:pt x="488" y="1764"/>
                  </a:lnTo>
                  <a:lnTo>
                    <a:pt x="486" y="1764"/>
                  </a:lnTo>
                  <a:lnTo>
                    <a:pt x="483" y="1767"/>
                  </a:lnTo>
                  <a:lnTo>
                    <a:pt x="479" y="1774"/>
                  </a:lnTo>
                  <a:lnTo>
                    <a:pt x="479" y="1779"/>
                  </a:lnTo>
                  <a:lnTo>
                    <a:pt x="481" y="1782"/>
                  </a:lnTo>
                  <a:lnTo>
                    <a:pt x="479" y="1784"/>
                  </a:lnTo>
                  <a:lnTo>
                    <a:pt x="474" y="1788"/>
                  </a:lnTo>
                  <a:lnTo>
                    <a:pt x="476" y="1795"/>
                  </a:lnTo>
                  <a:lnTo>
                    <a:pt x="476" y="1801"/>
                  </a:lnTo>
                  <a:lnTo>
                    <a:pt x="476" y="1806"/>
                  </a:lnTo>
                  <a:lnTo>
                    <a:pt x="478" y="1813"/>
                  </a:lnTo>
                  <a:lnTo>
                    <a:pt x="479" y="1816"/>
                  </a:lnTo>
                  <a:lnTo>
                    <a:pt x="476" y="1819"/>
                  </a:lnTo>
                  <a:lnTo>
                    <a:pt x="474" y="1824"/>
                  </a:lnTo>
                  <a:lnTo>
                    <a:pt x="479" y="1827"/>
                  </a:lnTo>
                  <a:lnTo>
                    <a:pt x="481" y="1829"/>
                  </a:lnTo>
                  <a:lnTo>
                    <a:pt x="483" y="1832"/>
                  </a:lnTo>
                  <a:lnTo>
                    <a:pt x="484" y="1839"/>
                  </a:lnTo>
                  <a:lnTo>
                    <a:pt x="484" y="1845"/>
                  </a:lnTo>
                  <a:lnTo>
                    <a:pt x="484" y="1850"/>
                  </a:lnTo>
                  <a:lnTo>
                    <a:pt x="486" y="1855"/>
                  </a:lnTo>
                  <a:lnTo>
                    <a:pt x="484" y="1860"/>
                  </a:lnTo>
                  <a:lnTo>
                    <a:pt x="481" y="1860"/>
                  </a:lnTo>
                  <a:lnTo>
                    <a:pt x="474" y="1860"/>
                  </a:lnTo>
                  <a:lnTo>
                    <a:pt x="473" y="1866"/>
                  </a:lnTo>
                  <a:lnTo>
                    <a:pt x="471" y="1869"/>
                  </a:lnTo>
                  <a:lnTo>
                    <a:pt x="468" y="1871"/>
                  </a:lnTo>
                  <a:lnTo>
                    <a:pt x="466" y="1873"/>
                  </a:lnTo>
                  <a:lnTo>
                    <a:pt x="463" y="1877"/>
                  </a:lnTo>
                  <a:lnTo>
                    <a:pt x="460" y="1882"/>
                  </a:lnTo>
                  <a:lnTo>
                    <a:pt x="460" y="1892"/>
                  </a:lnTo>
                  <a:lnTo>
                    <a:pt x="460" y="1894"/>
                  </a:lnTo>
                  <a:lnTo>
                    <a:pt x="461" y="1903"/>
                  </a:lnTo>
                  <a:lnTo>
                    <a:pt x="460" y="1910"/>
                  </a:lnTo>
                  <a:lnTo>
                    <a:pt x="456" y="1911"/>
                  </a:lnTo>
                  <a:lnTo>
                    <a:pt x="453" y="1913"/>
                  </a:lnTo>
                  <a:lnTo>
                    <a:pt x="450" y="1916"/>
                  </a:lnTo>
                  <a:lnTo>
                    <a:pt x="446" y="1924"/>
                  </a:lnTo>
                  <a:lnTo>
                    <a:pt x="445" y="1932"/>
                  </a:lnTo>
                  <a:lnTo>
                    <a:pt x="445" y="1934"/>
                  </a:lnTo>
                  <a:lnTo>
                    <a:pt x="445" y="1944"/>
                  </a:lnTo>
                  <a:lnTo>
                    <a:pt x="445" y="1950"/>
                  </a:lnTo>
                  <a:lnTo>
                    <a:pt x="445" y="1952"/>
                  </a:lnTo>
                  <a:lnTo>
                    <a:pt x="443" y="1958"/>
                  </a:lnTo>
                  <a:lnTo>
                    <a:pt x="445" y="1963"/>
                  </a:lnTo>
                  <a:lnTo>
                    <a:pt x="450" y="1965"/>
                  </a:lnTo>
                  <a:lnTo>
                    <a:pt x="451" y="1976"/>
                  </a:lnTo>
                  <a:lnTo>
                    <a:pt x="445" y="1979"/>
                  </a:lnTo>
                  <a:lnTo>
                    <a:pt x="438" y="1984"/>
                  </a:lnTo>
                  <a:lnTo>
                    <a:pt x="436" y="1991"/>
                  </a:lnTo>
                  <a:lnTo>
                    <a:pt x="433" y="1994"/>
                  </a:lnTo>
                  <a:lnTo>
                    <a:pt x="430" y="2002"/>
                  </a:lnTo>
                  <a:lnTo>
                    <a:pt x="430" y="2007"/>
                  </a:lnTo>
                  <a:lnTo>
                    <a:pt x="430" y="2012"/>
                  </a:lnTo>
                  <a:lnTo>
                    <a:pt x="428" y="2017"/>
                  </a:lnTo>
                  <a:lnTo>
                    <a:pt x="425" y="2020"/>
                  </a:lnTo>
                  <a:lnTo>
                    <a:pt x="425" y="2033"/>
                  </a:lnTo>
                  <a:lnTo>
                    <a:pt x="425" y="2034"/>
                  </a:lnTo>
                  <a:lnTo>
                    <a:pt x="425" y="2036"/>
                  </a:lnTo>
                  <a:lnTo>
                    <a:pt x="425" y="2041"/>
                  </a:lnTo>
                  <a:lnTo>
                    <a:pt x="423" y="2044"/>
                  </a:lnTo>
                  <a:lnTo>
                    <a:pt x="423" y="2046"/>
                  </a:lnTo>
                  <a:lnTo>
                    <a:pt x="421" y="2049"/>
                  </a:lnTo>
                  <a:lnTo>
                    <a:pt x="421" y="2054"/>
                  </a:lnTo>
                  <a:lnTo>
                    <a:pt x="421" y="2059"/>
                  </a:lnTo>
                  <a:lnTo>
                    <a:pt x="420" y="2064"/>
                  </a:lnTo>
                  <a:lnTo>
                    <a:pt x="420" y="2067"/>
                  </a:lnTo>
                  <a:lnTo>
                    <a:pt x="420" y="2070"/>
                  </a:lnTo>
                  <a:lnTo>
                    <a:pt x="417" y="2080"/>
                  </a:lnTo>
                  <a:lnTo>
                    <a:pt x="413" y="2083"/>
                  </a:lnTo>
                  <a:lnTo>
                    <a:pt x="412" y="2085"/>
                  </a:lnTo>
                  <a:lnTo>
                    <a:pt x="410" y="2085"/>
                  </a:lnTo>
                  <a:lnTo>
                    <a:pt x="407" y="2088"/>
                  </a:lnTo>
                  <a:lnTo>
                    <a:pt x="402" y="2089"/>
                  </a:lnTo>
                  <a:lnTo>
                    <a:pt x="398" y="2089"/>
                  </a:lnTo>
                  <a:lnTo>
                    <a:pt x="397" y="2089"/>
                  </a:lnTo>
                  <a:lnTo>
                    <a:pt x="388" y="2083"/>
                  </a:lnTo>
                  <a:lnTo>
                    <a:pt x="387" y="2083"/>
                  </a:lnTo>
                  <a:lnTo>
                    <a:pt x="382" y="2067"/>
                  </a:lnTo>
                  <a:lnTo>
                    <a:pt x="374" y="2055"/>
                  </a:lnTo>
                  <a:lnTo>
                    <a:pt x="372" y="2054"/>
                  </a:lnTo>
                  <a:lnTo>
                    <a:pt x="370" y="2054"/>
                  </a:lnTo>
                  <a:lnTo>
                    <a:pt x="367" y="2043"/>
                  </a:lnTo>
                  <a:lnTo>
                    <a:pt x="364" y="2033"/>
                  </a:lnTo>
                  <a:lnTo>
                    <a:pt x="362" y="2023"/>
                  </a:lnTo>
                  <a:lnTo>
                    <a:pt x="349" y="2017"/>
                  </a:lnTo>
                  <a:lnTo>
                    <a:pt x="339" y="2017"/>
                  </a:lnTo>
                  <a:lnTo>
                    <a:pt x="335" y="2017"/>
                  </a:lnTo>
                  <a:lnTo>
                    <a:pt x="324" y="2012"/>
                  </a:lnTo>
                  <a:lnTo>
                    <a:pt x="319" y="2007"/>
                  </a:lnTo>
                  <a:lnTo>
                    <a:pt x="316" y="1999"/>
                  </a:lnTo>
                  <a:lnTo>
                    <a:pt x="307" y="1999"/>
                  </a:lnTo>
                  <a:lnTo>
                    <a:pt x="296" y="1997"/>
                  </a:lnTo>
                  <a:lnTo>
                    <a:pt x="294" y="1994"/>
                  </a:lnTo>
                  <a:lnTo>
                    <a:pt x="289" y="1987"/>
                  </a:lnTo>
                  <a:lnTo>
                    <a:pt x="284" y="1984"/>
                  </a:lnTo>
                  <a:lnTo>
                    <a:pt x="292" y="1970"/>
                  </a:lnTo>
                  <a:lnTo>
                    <a:pt x="283" y="1950"/>
                  </a:lnTo>
                  <a:lnTo>
                    <a:pt x="273" y="1941"/>
                  </a:lnTo>
                  <a:lnTo>
                    <a:pt x="258" y="1929"/>
                  </a:lnTo>
                  <a:lnTo>
                    <a:pt x="236" y="1913"/>
                  </a:lnTo>
                  <a:lnTo>
                    <a:pt x="235" y="1911"/>
                  </a:lnTo>
                  <a:lnTo>
                    <a:pt x="230" y="1910"/>
                  </a:lnTo>
                  <a:lnTo>
                    <a:pt x="226" y="1908"/>
                  </a:lnTo>
                  <a:lnTo>
                    <a:pt x="225" y="1908"/>
                  </a:lnTo>
                  <a:lnTo>
                    <a:pt x="223" y="1903"/>
                  </a:lnTo>
                  <a:lnTo>
                    <a:pt x="220" y="1900"/>
                  </a:lnTo>
                  <a:lnTo>
                    <a:pt x="218" y="1899"/>
                  </a:lnTo>
                  <a:lnTo>
                    <a:pt x="215" y="1895"/>
                  </a:lnTo>
                  <a:lnTo>
                    <a:pt x="203" y="1881"/>
                  </a:lnTo>
                  <a:lnTo>
                    <a:pt x="187" y="1861"/>
                  </a:lnTo>
                  <a:lnTo>
                    <a:pt x="185" y="1858"/>
                  </a:lnTo>
                  <a:lnTo>
                    <a:pt x="165" y="1834"/>
                  </a:lnTo>
                  <a:lnTo>
                    <a:pt x="152" y="1818"/>
                  </a:lnTo>
                  <a:lnTo>
                    <a:pt x="144" y="1808"/>
                  </a:lnTo>
                  <a:lnTo>
                    <a:pt x="145" y="1795"/>
                  </a:lnTo>
                  <a:lnTo>
                    <a:pt x="144" y="1787"/>
                  </a:lnTo>
                  <a:lnTo>
                    <a:pt x="144" y="1784"/>
                  </a:lnTo>
                  <a:lnTo>
                    <a:pt x="140" y="1771"/>
                  </a:lnTo>
                  <a:lnTo>
                    <a:pt x="139" y="1769"/>
                  </a:lnTo>
                  <a:lnTo>
                    <a:pt x="134" y="1766"/>
                  </a:lnTo>
                  <a:lnTo>
                    <a:pt x="125" y="1764"/>
                  </a:lnTo>
                  <a:lnTo>
                    <a:pt x="124" y="1764"/>
                  </a:lnTo>
                  <a:lnTo>
                    <a:pt x="122" y="1764"/>
                  </a:lnTo>
                  <a:lnTo>
                    <a:pt x="117" y="1763"/>
                  </a:lnTo>
                  <a:lnTo>
                    <a:pt x="114" y="1758"/>
                  </a:lnTo>
                  <a:lnTo>
                    <a:pt x="107" y="1754"/>
                  </a:lnTo>
                  <a:lnTo>
                    <a:pt x="99" y="1750"/>
                  </a:lnTo>
                  <a:lnTo>
                    <a:pt x="97" y="1748"/>
                  </a:lnTo>
                  <a:lnTo>
                    <a:pt x="94" y="1746"/>
                  </a:lnTo>
                  <a:lnTo>
                    <a:pt x="92" y="1745"/>
                  </a:lnTo>
                  <a:lnTo>
                    <a:pt x="89" y="1740"/>
                  </a:lnTo>
                  <a:lnTo>
                    <a:pt x="91" y="1737"/>
                  </a:lnTo>
                  <a:lnTo>
                    <a:pt x="96" y="1735"/>
                  </a:lnTo>
                  <a:lnTo>
                    <a:pt x="101" y="1735"/>
                  </a:lnTo>
                  <a:lnTo>
                    <a:pt x="102" y="1735"/>
                  </a:lnTo>
                  <a:lnTo>
                    <a:pt x="106" y="1735"/>
                  </a:lnTo>
                  <a:lnTo>
                    <a:pt x="106" y="1729"/>
                  </a:lnTo>
                  <a:lnTo>
                    <a:pt x="102" y="1725"/>
                  </a:lnTo>
                  <a:lnTo>
                    <a:pt x="101" y="1714"/>
                  </a:lnTo>
                  <a:lnTo>
                    <a:pt x="99" y="1712"/>
                  </a:lnTo>
                  <a:lnTo>
                    <a:pt x="77" y="1683"/>
                  </a:lnTo>
                  <a:lnTo>
                    <a:pt x="76" y="1682"/>
                  </a:lnTo>
                  <a:lnTo>
                    <a:pt x="63" y="1664"/>
                  </a:lnTo>
                  <a:lnTo>
                    <a:pt x="48" y="1640"/>
                  </a:lnTo>
                  <a:lnTo>
                    <a:pt x="41" y="1632"/>
                  </a:lnTo>
                  <a:lnTo>
                    <a:pt x="39" y="1628"/>
                  </a:lnTo>
                  <a:lnTo>
                    <a:pt x="18" y="1594"/>
                  </a:lnTo>
                  <a:lnTo>
                    <a:pt x="16" y="1593"/>
                  </a:lnTo>
                  <a:lnTo>
                    <a:pt x="13" y="1593"/>
                  </a:lnTo>
                  <a:lnTo>
                    <a:pt x="10" y="1593"/>
                  </a:lnTo>
                  <a:lnTo>
                    <a:pt x="6" y="1596"/>
                  </a:lnTo>
                  <a:lnTo>
                    <a:pt x="5" y="1601"/>
                  </a:lnTo>
                  <a:lnTo>
                    <a:pt x="1" y="1602"/>
                  </a:lnTo>
                  <a:lnTo>
                    <a:pt x="0" y="1601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627" name="Freeform 335"/>
            <p:cNvSpPr>
              <a:spLocks/>
            </p:cNvSpPr>
            <p:nvPr/>
          </p:nvSpPr>
          <p:spPr bwMode="auto">
            <a:xfrm>
              <a:off x="4277414" y="1238581"/>
              <a:ext cx="586170" cy="335074"/>
            </a:xfrm>
            <a:custGeom>
              <a:avLst/>
              <a:gdLst>
                <a:gd name="T0" fmla="*/ 17 w 1398"/>
                <a:gd name="T1" fmla="*/ 241 h 798"/>
                <a:gd name="T2" fmla="*/ 25 w 1398"/>
                <a:gd name="T3" fmla="*/ 264 h 798"/>
                <a:gd name="T4" fmla="*/ 60 w 1398"/>
                <a:gd name="T5" fmla="*/ 303 h 798"/>
                <a:gd name="T6" fmla="*/ 124 w 1398"/>
                <a:gd name="T7" fmla="*/ 308 h 798"/>
                <a:gd name="T8" fmla="*/ 179 w 1398"/>
                <a:gd name="T9" fmla="*/ 275 h 798"/>
                <a:gd name="T10" fmla="*/ 225 w 1398"/>
                <a:gd name="T11" fmla="*/ 267 h 798"/>
                <a:gd name="T12" fmla="*/ 238 w 1398"/>
                <a:gd name="T13" fmla="*/ 304 h 798"/>
                <a:gd name="T14" fmla="*/ 247 w 1398"/>
                <a:gd name="T15" fmla="*/ 337 h 798"/>
                <a:gd name="T16" fmla="*/ 257 w 1398"/>
                <a:gd name="T17" fmla="*/ 403 h 798"/>
                <a:gd name="T18" fmla="*/ 242 w 1398"/>
                <a:gd name="T19" fmla="*/ 445 h 798"/>
                <a:gd name="T20" fmla="*/ 242 w 1398"/>
                <a:gd name="T21" fmla="*/ 476 h 798"/>
                <a:gd name="T22" fmla="*/ 260 w 1398"/>
                <a:gd name="T23" fmla="*/ 507 h 798"/>
                <a:gd name="T24" fmla="*/ 252 w 1398"/>
                <a:gd name="T25" fmla="*/ 542 h 798"/>
                <a:gd name="T26" fmla="*/ 288 w 1398"/>
                <a:gd name="T27" fmla="*/ 578 h 798"/>
                <a:gd name="T28" fmla="*/ 334 w 1398"/>
                <a:gd name="T29" fmla="*/ 565 h 798"/>
                <a:gd name="T30" fmla="*/ 414 w 1398"/>
                <a:gd name="T31" fmla="*/ 565 h 798"/>
                <a:gd name="T32" fmla="*/ 470 w 1398"/>
                <a:gd name="T33" fmla="*/ 593 h 798"/>
                <a:gd name="T34" fmla="*/ 511 w 1398"/>
                <a:gd name="T35" fmla="*/ 575 h 798"/>
                <a:gd name="T36" fmla="*/ 503 w 1398"/>
                <a:gd name="T37" fmla="*/ 474 h 798"/>
                <a:gd name="T38" fmla="*/ 468 w 1398"/>
                <a:gd name="T39" fmla="*/ 350 h 798"/>
                <a:gd name="T40" fmla="*/ 505 w 1398"/>
                <a:gd name="T41" fmla="*/ 275 h 798"/>
                <a:gd name="T42" fmla="*/ 505 w 1398"/>
                <a:gd name="T43" fmla="*/ 222 h 798"/>
                <a:gd name="T44" fmla="*/ 470 w 1398"/>
                <a:gd name="T45" fmla="*/ 112 h 798"/>
                <a:gd name="T46" fmla="*/ 440 w 1398"/>
                <a:gd name="T47" fmla="*/ 26 h 798"/>
                <a:gd name="T48" fmla="*/ 495 w 1398"/>
                <a:gd name="T49" fmla="*/ 16 h 798"/>
                <a:gd name="T50" fmla="*/ 556 w 1398"/>
                <a:gd name="T51" fmla="*/ 31 h 798"/>
                <a:gd name="T52" fmla="*/ 642 w 1398"/>
                <a:gd name="T53" fmla="*/ 65 h 798"/>
                <a:gd name="T54" fmla="*/ 680 w 1398"/>
                <a:gd name="T55" fmla="*/ 96 h 798"/>
                <a:gd name="T56" fmla="*/ 715 w 1398"/>
                <a:gd name="T57" fmla="*/ 135 h 798"/>
                <a:gd name="T58" fmla="*/ 675 w 1398"/>
                <a:gd name="T59" fmla="*/ 164 h 798"/>
                <a:gd name="T60" fmla="*/ 654 w 1398"/>
                <a:gd name="T61" fmla="*/ 211 h 798"/>
                <a:gd name="T62" fmla="*/ 660 w 1398"/>
                <a:gd name="T63" fmla="*/ 275 h 798"/>
                <a:gd name="T64" fmla="*/ 660 w 1398"/>
                <a:gd name="T65" fmla="*/ 335 h 798"/>
                <a:gd name="T66" fmla="*/ 652 w 1398"/>
                <a:gd name="T67" fmla="*/ 379 h 798"/>
                <a:gd name="T68" fmla="*/ 654 w 1398"/>
                <a:gd name="T69" fmla="*/ 427 h 798"/>
                <a:gd name="T70" fmla="*/ 690 w 1398"/>
                <a:gd name="T71" fmla="*/ 397 h 798"/>
                <a:gd name="T72" fmla="*/ 733 w 1398"/>
                <a:gd name="T73" fmla="*/ 366 h 798"/>
                <a:gd name="T74" fmla="*/ 809 w 1398"/>
                <a:gd name="T75" fmla="*/ 335 h 798"/>
                <a:gd name="T76" fmla="*/ 864 w 1398"/>
                <a:gd name="T77" fmla="*/ 342 h 798"/>
                <a:gd name="T78" fmla="*/ 902 w 1398"/>
                <a:gd name="T79" fmla="*/ 317 h 798"/>
                <a:gd name="T80" fmla="*/ 915 w 1398"/>
                <a:gd name="T81" fmla="*/ 368 h 798"/>
                <a:gd name="T82" fmla="*/ 963 w 1398"/>
                <a:gd name="T83" fmla="*/ 392 h 798"/>
                <a:gd name="T84" fmla="*/ 1004 w 1398"/>
                <a:gd name="T85" fmla="*/ 434 h 798"/>
                <a:gd name="T86" fmla="*/ 1039 w 1398"/>
                <a:gd name="T87" fmla="*/ 466 h 798"/>
                <a:gd name="T88" fmla="*/ 1098 w 1398"/>
                <a:gd name="T89" fmla="*/ 494 h 798"/>
                <a:gd name="T90" fmla="*/ 1136 w 1398"/>
                <a:gd name="T91" fmla="*/ 502 h 798"/>
                <a:gd name="T92" fmla="*/ 1181 w 1398"/>
                <a:gd name="T93" fmla="*/ 529 h 798"/>
                <a:gd name="T94" fmla="*/ 1218 w 1398"/>
                <a:gd name="T95" fmla="*/ 495 h 798"/>
                <a:gd name="T96" fmla="*/ 1256 w 1398"/>
                <a:gd name="T97" fmla="*/ 457 h 798"/>
                <a:gd name="T98" fmla="*/ 1289 w 1398"/>
                <a:gd name="T99" fmla="*/ 494 h 798"/>
                <a:gd name="T100" fmla="*/ 1300 w 1398"/>
                <a:gd name="T101" fmla="*/ 549 h 798"/>
                <a:gd name="T102" fmla="*/ 1322 w 1398"/>
                <a:gd name="T103" fmla="*/ 594 h 798"/>
                <a:gd name="T104" fmla="*/ 1340 w 1398"/>
                <a:gd name="T105" fmla="*/ 641 h 798"/>
                <a:gd name="T106" fmla="*/ 1332 w 1398"/>
                <a:gd name="T107" fmla="*/ 688 h 798"/>
                <a:gd name="T108" fmla="*/ 1335 w 1398"/>
                <a:gd name="T109" fmla="*/ 740 h 798"/>
                <a:gd name="T110" fmla="*/ 1340 w 1398"/>
                <a:gd name="T111" fmla="*/ 779 h 798"/>
                <a:gd name="T112" fmla="*/ 1398 w 1398"/>
                <a:gd name="T113" fmla="*/ 796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98" h="798">
                  <a:moveTo>
                    <a:pt x="0" y="203"/>
                  </a:moveTo>
                  <a:lnTo>
                    <a:pt x="4" y="211"/>
                  </a:lnTo>
                  <a:lnTo>
                    <a:pt x="7" y="217"/>
                  </a:lnTo>
                  <a:lnTo>
                    <a:pt x="10" y="220"/>
                  </a:lnTo>
                  <a:lnTo>
                    <a:pt x="10" y="225"/>
                  </a:lnTo>
                  <a:lnTo>
                    <a:pt x="13" y="230"/>
                  </a:lnTo>
                  <a:lnTo>
                    <a:pt x="17" y="235"/>
                  </a:lnTo>
                  <a:lnTo>
                    <a:pt x="17" y="240"/>
                  </a:lnTo>
                  <a:lnTo>
                    <a:pt x="17" y="241"/>
                  </a:lnTo>
                  <a:lnTo>
                    <a:pt x="18" y="246"/>
                  </a:lnTo>
                  <a:lnTo>
                    <a:pt x="18" y="248"/>
                  </a:lnTo>
                  <a:lnTo>
                    <a:pt x="22" y="249"/>
                  </a:lnTo>
                  <a:lnTo>
                    <a:pt x="22" y="251"/>
                  </a:lnTo>
                  <a:lnTo>
                    <a:pt x="18" y="253"/>
                  </a:lnTo>
                  <a:lnTo>
                    <a:pt x="20" y="256"/>
                  </a:lnTo>
                  <a:lnTo>
                    <a:pt x="22" y="259"/>
                  </a:lnTo>
                  <a:lnTo>
                    <a:pt x="23" y="262"/>
                  </a:lnTo>
                  <a:lnTo>
                    <a:pt x="25" y="264"/>
                  </a:lnTo>
                  <a:lnTo>
                    <a:pt x="25" y="266"/>
                  </a:lnTo>
                  <a:lnTo>
                    <a:pt x="30" y="269"/>
                  </a:lnTo>
                  <a:lnTo>
                    <a:pt x="35" y="274"/>
                  </a:lnTo>
                  <a:lnTo>
                    <a:pt x="40" y="277"/>
                  </a:lnTo>
                  <a:lnTo>
                    <a:pt x="42" y="280"/>
                  </a:lnTo>
                  <a:lnTo>
                    <a:pt x="53" y="280"/>
                  </a:lnTo>
                  <a:lnTo>
                    <a:pt x="58" y="288"/>
                  </a:lnTo>
                  <a:lnTo>
                    <a:pt x="60" y="298"/>
                  </a:lnTo>
                  <a:lnTo>
                    <a:pt x="60" y="303"/>
                  </a:lnTo>
                  <a:lnTo>
                    <a:pt x="66" y="306"/>
                  </a:lnTo>
                  <a:lnTo>
                    <a:pt x="76" y="303"/>
                  </a:lnTo>
                  <a:lnTo>
                    <a:pt x="83" y="301"/>
                  </a:lnTo>
                  <a:lnTo>
                    <a:pt x="91" y="304"/>
                  </a:lnTo>
                  <a:lnTo>
                    <a:pt x="96" y="306"/>
                  </a:lnTo>
                  <a:lnTo>
                    <a:pt x="99" y="308"/>
                  </a:lnTo>
                  <a:lnTo>
                    <a:pt x="106" y="308"/>
                  </a:lnTo>
                  <a:lnTo>
                    <a:pt x="116" y="308"/>
                  </a:lnTo>
                  <a:lnTo>
                    <a:pt x="124" y="308"/>
                  </a:lnTo>
                  <a:lnTo>
                    <a:pt x="131" y="308"/>
                  </a:lnTo>
                  <a:lnTo>
                    <a:pt x="139" y="301"/>
                  </a:lnTo>
                  <a:lnTo>
                    <a:pt x="149" y="300"/>
                  </a:lnTo>
                  <a:lnTo>
                    <a:pt x="156" y="300"/>
                  </a:lnTo>
                  <a:lnTo>
                    <a:pt x="159" y="295"/>
                  </a:lnTo>
                  <a:lnTo>
                    <a:pt x="164" y="292"/>
                  </a:lnTo>
                  <a:lnTo>
                    <a:pt x="174" y="287"/>
                  </a:lnTo>
                  <a:lnTo>
                    <a:pt x="176" y="280"/>
                  </a:lnTo>
                  <a:lnTo>
                    <a:pt x="179" y="275"/>
                  </a:lnTo>
                  <a:lnTo>
                    <a:pt x="185" y="270"/>
                  </a:lnTo>
                  <a:lnTo>
                    <a:pt x="189" y="267"/>
                  </a:lnTo>
                  <a:lnTo>
                    <a:pt x="194" y="264"/>
                  </a:lnTo>
                  <a:lnTo>
                    <a:pt x="199" y="264"/>
                  </a:lnTo>
                  <a:lnTo>
                    <a:pt x="200" y="264"/>
                  </a:lnTo>
                  <a:lnTo>
                    <a:pt x="207" y="267"/>
                  </a:lnTo>
                  <a:lnTo>
                    <a:pt x="217" y="270"/>
                  </a:lnTo>
                  <a:lnTo>
                    <a:pt x="222" y="270"/>
                  </a:lnTo>
                  <a:lnTo>
                    <a:pt x="225" y="267"/>
                  </a:lnTo>
                  <a:lnTo>
                    <a:pt x="227" y="269"/>
                  </a:lnTo>
                  <a:lnTo>
                    <a:pt x="232" y="275"/>
                  </a:lnTo>
                  <a:lnTo>
                    <a:pt x="232" y="280"/>
                  </a:lnTo>
                  <a:lnTo>
                    <a:pt x="230" y="285"/>
                  </a:lnTo>
                  <a:lnTo>
                    <a:pt x="228" y="290"/>
                  </a:lnTo>
                  <a:lnTo>
                    <a:pt x="230" y="293"/>
                  </a:lnTo>
                  <a:lnTo>
                    <a:pt x="232" y="295"/>
                  </a:lnTo>
                  <a:lnTo>
                    <a:pt x="237" y="300"/>
                  </a:lnTo>
                  <a:lnTo>
                    <a:pt x="238" y="304"/>
                  </a:lnTo>
                  <a:lnTo>
                    <a:pt x="238" y="309"/>
                  </a:lnTo>
                  <a:lnTo>
                    <a:pt x="238" y="313"/>
                  </a:lnTo>
                  <a:lnTo>
                    <a:pt x="238" y="316"/>
                  </a:lnTo>
                  <a:lnTo>
                    <a:pt x="240" y="317"/>
                  </a:lnTo>
                  <a:lnTo>
                    <a:pt x="243" y="321"/>
                  </a:lnTo>
                  <a:lnTo>
                    <a:pt x="245" y="324"/>
                  </a:lnTo>
                  <a:lnTo>
                    <a:pt x="245" y="329"/>
                  </a:lnTo>
                  <a:lnTo>
                    <a:pt x="245" y="332"/>
                  </a:lnTo>
                  <a:lnTo>
                    <a:pt x="247" y="337"/>
                  </a:lnTo>
                  <a:lnTo>
                    <a:pt x="247" y="342"/>
                  </a:lnTo>
                  <a:lnTo>
                    <a:pt x="248" y="348"/>
                  </a:lnTo>
                  <a:lnTo>
                    <a:pt x="253" y="355"/>
                  </a:lnTo>
                  <a:lnTo>
                    <a:pt x="258" y="361"/>
                  </a:lnTo>
                  <a:lnTo>
                    <a:pt x="262" y="366"/>
                  </a:lnTo>
                  <a:lnTo>
                    <a:pt x="263" y="374"/>
                  </a:lnTo>
                  <a:lnTo>
                    <a:pt x="265" y="381"/>
                  </a:lnTo>
                  <a:lnTo>
                    <a:pt x="260" y="387"/>
                  </a:lnTo>
                  <a:lnTo>
                    <a:pt x="257" y="403"/>
                  </a:lnTo>
                  <a:lnTo>
                    <a:pt x="253" y="416"/>
                  </a:lnTo>
                  <a:lnTo>
                    <a:pt x="255" y="424"/>
                  </a:lnTo>
                  <a:lnTo>
                    <a:pt x="258" y="426"/>
                  </a:lnTo>
                  <a:lnTo>
                    <a:pt x="258" y="431"/>
                  </a:lnTo>
                  <a:lnTo>
                    <a:pt x="257" y="437"/>
                  </a:lnTo>
                  <a:lnTo>
                    <a:pt x="253" y="440"/>
                  </a:lnTo>
                  <a:lnTo>
                    <a:pt x="250" y="442"/>
                  </a:lnTo>
                  <a:lnTo>
                    <a:pt x="245" y="444"/>
                  </a:lnTo>
                  <a:lnTo>
                    <a:pt x="242" y="445"/>
                  </a:lnTo>
                  <a:lnTo>
                    <a:pt x="235" y="445"/>
                  </a:lnTo>
                  <a:lnTo>
                    <a:pt x="230" y="445"/>
                  </a:lnTo>
                  <a:lnTo>
                    <a:pt x="225" y="447"/>
                  </a:lnTo>
                  <a:lnTo>
                    <a:pt x="224" y="450"/>
                  </a:lnTo>
                  <a:lnTo>
                    <a:pt x="224" y="458"/>
                  </a:lnTo>
                  <a:lnTo>
                    <a:pt x="228" y="460"/>
                  </a:lnTo>
                  <a:lnTo>
                    <a:pt x="233" y="468"/>
                  </a:lnTo>
                  <a:lnTo>
                    <a:pt x="237" y="473"/>
                  </a:lnTo>
                  <a:lnTo>
                    <a:pt x="242" y="476"/>
                  </a:lnTo>
                  <a:lnTo>
                    <a:pt x="247" y="478"/>
                  </a:lnTo>
                  <a:lnTo>
                    <a:pt x="252" y="482"/>
                  </a:lnTo>
                  <a:lnTo>
                    <a:pt x="253" y="487"/>
                  </a:lnTo>
                  <a:lnTo>
                    <a:pt x="248" y="491"/>
                  </a:lnTo>
                  <a:lnTo>
                    <a:pt x="248" y="492"/>
                  </a:lnTo>
                  <a:lnTo>
                    <a:pt x="250" y="497"/>
                  </a:lnTo>
                  <a:lnTo>
                    <a:pt x="252" y="500"/>
                  </a:lnTo>
                  <a:lnTo>
                    <a:pt x="257" y="502"/>
                  </a:lnTo>
                  <a:lnTo>
                    <a:pt x="260" y="507"/>
                  </a:lnTo>
                  <a:lnTo>
                    <a:pt x="263" y="512"/>
                  </a:lnTo>
                  <a:lnTo>
                    <a:pt x="265" y="513"/>
                  </a:lnTo>
                  <a:lnTo>
                    <a:pt x="265" y="518"/>
                  </a:lnTo>
                  <a:lnTo>
                    <a:pt x="263" y="523"/>
                  </a:lnTo>
                  <a:lnTo>
                    <a:pt x="263" y="531"/>
                  </a:lnTo>
                  <a:lnTo>
                    <a:pt x="265" y="534"/>
                  </a:lnTo>
                  <a:lnTo>
                    <a:pt x="262" y="539"/>
                  </a:lnTo>
                  <a:lnTo>
                    <a:pt x="257" y="541"/>
                  </a:lnTo>
                  <a:lnTo>
                    <a:pt x="252" y="542"/>
                  </a:lnTo>
                  <a:lnTo>
                    <a:pt x="248" y="546"/>
                  </a:lnTo>
                  <a:lnTo>
                    <a:pt x="252" y="549"/>
                  </a:lnTo>
                  <a:lnTo>
                    <a:pt x="253" y="557"/>
                  </a:lnTo>
                  <a:lnTo>
                    <a:pt x="258" y="560"/>
                  </a:lnTo>
                  <a:lnTo>
                    <a:pt x="262" y="565"/>
                  </a:lnTo>
                  <a:lnTo>
                    <a:pt x="268" y="571"/>
                  </a:lnTo>
                  <a:lnTo>
                    <a:pt x="271" y="571"/>
                  </a:lnTo>
                  <a:lnTo>
                    <a:pt x="283" y="576"/>
                  </a:lnTo>
                  <a:lnTo>
                    <a:pt x="288" y="578"/>
                  </a:lnTo>
                  <a:lnTo>
                    <a:pt x="291" y="581"/>
                  </a:lnTo>
                  <a:lnTo>
                    <a:pt x="295" y="581"/>
                  </a:lnTo>
                  <a:lnTo>
                    <a:pt x="296" y="580"/>
                  </a:lnTo>
                  <a:lnTo>
                    <a:pt x="301" y="573"/>
                  </a:lnTo>
                  <a:lnTo>
                    <a:pt x="303" y="573"/>
                  </a:lnTo>
                  <a:lnTo>
                    <a:pt x="311" y="570"/>
                  </a:lnTo>
                  <a:lnTo>
                    <a:pt x="319" y="570"/>
                  </a:lnTo>
                  <a:lnTo>
                    <a:pt x="326" y="568"/>
                  </a:lnTo>
                  <a:lnTo>
                    <a:pt x="334" y="565"/>
                  </a:lnTo>
                  <a:lnTo>
                    <a:pt x="346" y="563"/>
                  </a:lnTo>
                  <a:lnTo>
                    <a:pt x="354" y="560"/>
                  </a:lnTo>
                  <a:lnTo>
                    <a:pt x="364" y="562"/>
                  </a:lnTo>
                  <a:lnTo>
                    <a:pt x="372" y="565"/>
                  </a:lnTo>
                  <a:lnTo>
                    <a:pt x="381" y="565"/>
                  </a:lnTo>
                  <a:lnTo>
                    <a:pt x="389" y="560"/>
                  </a:lnTo>
                  <a:lnTo>
                    <a:pt x="397" y="555"/>
                  </a:lnTo>
                  <a:lnTo>
                    <a:pt x="409" y="557"/>
                  </a:lnTo>
                  <a:lnTo>
                    <a:pt x="414" y="565"/>
                  </a:lnTo>
                  <a:lnTo>
                    <a:pt x="429" y="565"/>
                  </a:lnTo>
                  <a:lnTo>
                    <a:pt x="429" y="578"/>
                  </a:lnTo>
                  <a:lnTo>
                    <a:pt x="435" y="568"/>
                  </a:lnTo>
                  <a:lnTo>
                    <a:pt x="443" y="575"/>
                  </a:lnTo>
                  <a:lnTo>
                    <a:pt x="439" y="581"/>
                  </a:lnTo>
                  <a:lnTo>
                    <a:pt x="439" y="589"/>
                  </a:lnTo>
                  <a:lnTo>
                    <a:pt x="447" y="594"/>
                  </a:lnTo>
                  <a:lnTo>
                    <a:pt x="455" y="593"/>
                  </a:lnTo>
                  <a:lnTo>
                    <a:pt x="470" y="593"/>
                  </a:lnTo>
                  <a:lnTo>
                    <a:pt x="482" y="601"/>
                  </a:lnTo>
                  <a:lnTo>
                    <a:pt x="500" y="591"/>
                  </a:lnTo>
                  <a:lnTo>
                    <a:pt x="520" y="588"/>
                  </a:lnTo>
                  <a:lnTo>
                    <a:pt x="533" y="580"/>
                  </a:lnTo>
                  <a:lnTo>
                    <a:pt x="534" y="573"/>
                  </a:lnTo>
                  <a:lnTo>
                    <a:pt x="531" y="571"/>
                  </a:lnTo>
                  <a:lnTo>
                    <a:pt x="525" y="571"/>
                  </a:lnTo>
                  <a:lnTo>
                    <a:pt x="520" y="576"/>
                  </a:lnTo>
                  <a:lnTo>
                    <a:pt x="511" y="575"/>
                  </a:lnTo>
                  <a:lnTo>
                    <a:pt x="511" y="565"/>
                  </a:lnTo>
                  <a:lnTo>
                    <a:pt x="511" y="555"/>
                  </a:lnTo>
                  <a:lnTo>
                    <a:pt x="513" y="541"/>
                  </a:lnTo>
                  <a:lnTo>
                    <a:pt x="508" y="528"/>
                  </a:lnTo>
                  <a:lnTo>
                    <a:pt x="511" y="512"/>
                  </a:lnTo>
                  <a:lnTo>
                    <a:pt x="496" y="510"/>
                  </a:lnTo>
                  <a:lnTo>
                    <a:pt x="491" y="497"/>
                  </a:lnTo>
                  <a:lnTo>
                    <a:pt x="498" y="487"/>
                  </a:lnTo>
                  <a:lnTo>
                    <a:pt x="503" y="474"/>
                  </a:lnTo>
                  <a:lnTo>
                    <a:pt x="508" y="455"/>
                  </a:lnTo>
                  <a:lnTo>
                    <a:pt x="510" y="442"/>
                  </a:lnTo>
                  <a:lnTo>
                    <a:pt x="508" y="432"/>
                  </a:lnTo>
                  <a:lnTo>
                    <a:pt x="500" y="415"/>
                  </a:lnTo>
                  <a:lnTo>
                    <a:pt x="483" y="408"/>
                  </a:lnTo>
                  <a:lnTo>
                    <a:pt x="472" y="395"/>
                  </a:lnTo>
                  <a:lnTo>
                    <a:pt x="470" y="376"/>
                  </a:lnTo>
                  <a:lnTo>
                    <a:pt x="468" y="361"/>
                  </a:lnTo>
                  <a:lnTo>
                    <a:pt x="468" y="350"/>
                  </a:lnTo>
                  <a:lnTo>
                    <a:pt x="467" y="338"/>
                  </a:lnTo>
                  <a:lnTo>
                    <a:pt x="472" y="327"/>
                  </a:lnTo>
                  <a:lnTo>
                    <a:pt x="472" y="324"/>
                  </a:lnTo>
                  <a:lnTo>
                    <a:pt x="488" y="306"/>
                  </a:lnTo>
                  <a:lnTo>
                    <a:pt x="488" y="303"/>
                  </a:lnTo>
                  <a:lnTo>
                    <a:pt x="486" y="296"/>
                  </a:lnTo>
                  <a:lnTo>
                    <a:pt x="488" y="292"/>
                  </a:lnTo>
                  <a:lnTo>
                    <a:pt x="498" y="285"/>
                  </a:lnTo>
                  <a:lnTo>
                    <a:pt x="505" y="275"/>
                  </a:lnTo>
                  <a:lnTo>
                    <a:pt x="518" y="270"/>
                  </a:lnTo>
                  <a:lnTo>
                    <a:pt x="531" y="267"/>
                  </a:lnTo>
                  <a:lnTo>
                    <a:pt x="541" y="261"/>
                  </a:lnTo>
                  <a:lnTo>
                    <a:pt x="541" y="249"/>
                  </a:lnTo>
                  <a:lnTo>
                    <a:pt x="539" y="249"/>
                  </a:lnTo>
                  <a:lnTo>
                    <a:pt x="536" y="245"/>
                  </a:lnTo>
                  <a:lnTo>
                    <a:pt x="529" y="238"/>
                  </a:lnTo>
                  <a:lnTo>
                    <a:pt x="516" y="227"/>
                  </a:lnTo>
                  <a:lnTo>
                    <a:pt x="505" y="222"/>
                  </a:lnTo>
                  <a:lnTo>
                    <a:pt x="488" y="220"/>
                  </a:lnTo>
                  <a:lnTo>
                    <a:pt x="480" y="212"/>
                  </a:lnTo>
                  <a:lnTo>
                    <a:pt x="478" y="201"/>
                  </a:lnTo>
                  <a:lnTo>
                    <a:pt x="478" y="190"/>
                  </a:lnTo>
                  <a:lnTo>
                    <a:pt x="478" y="185"/>
                  </a:lnTo>
                  <a:lnTo>
                    <a:pt x="473" y="167"/>
                  </a:lnTo>
                  <a:lnTo>
                    <a:pt x="468" y="148"/>
                  </a:lnTo>
                  <a:lnTo>
                    <a:pt x="472" y="130"/>
                  </a:lnTo>
                  <a:lnTo>
                    <a:pt x="470" y="112"/>
                  </a:lnTo>
                  <a:lnTo>
                    <a:pt x="463" y="99"/>
                  </a:lnTo>
                  <a:lnTo>
                    <a:pt x="462" y="86"/>
                  </a:lnTo>
                  <a:lnTo>
                    <a:pt x="452" y="70"/>
                  </a:lnTo>
                  <a:lnTo>
                    <a:pt x="453" y="55"/>
                  </a:lnTo>
                  <a:lnTo>
                    <a:pt x="457" y="42"/>
                  </a:lnTo>
                  <a:lnTo>
                    <a:pt x="448" y="33"/>
                  </a:lnTo>
                  <a:lnTo>
                    <a:pt x="443" y="33"/>
                  </a:lnTo>
                  <a:lnTo>
                    <a:pt x="442" y="29"/>
                  </a:lnTo>
                  <a:lnTo>
                    <a:pt x="440" y="26"/>
                  </a:lnTo>
                  <a:lnTo>
                    <a:pt x="439" y="20"/>
                  </a:lnTo>
                  <a:lnTo>
                    <a:pt x="442" y="12"/>
                  </a:lnTo>
                  <a:lnTo>
                    <a:pt x="447" y="12"/>
                  </a:lnTo>
                  <a:lnTo>
                    <a:pt x="453" y="13"/>
                  </a:lnTo>
                  <a:lnTo>
                    <a:pt x="458" y="3"/>
                  </a:lnTo>
                  <a:lnTo>
                    <a:pt x="462" y="0"/>
                  </a:lnTo>
                  <a:lnTo>
                    <a:pt x="472" y="2"/>
                  </a:lnTo>
                  <a:lnTo>
                    <a:pt x="480" y="5"/>
                  </a:lnTo>
                  <a:lnTo>
                    <a:pt x="495" y="16"/>
                  </a:lnTo>
                  <a:lnTo>
                    <a:pt x="508" y="31"/>
                  </a:lnTo>
                  <a:lnTo>
                    <a:pt x="513" y="26"/>
                  </a:lnTo>
                  <a:lnTo>
                    <a:pt x="516" y="20"/>
                  </a:lnTo>
                  <a:lnTo>
                    <a:pt x="523" y="16"/>
                  </a:lnTo>
                  <a:lnTo>
                    <a:pt x="531" y="18"/>
                  </a:lnTo>
                  <a:lnTo>
                    <a:pt x="538" y="28"/>
                  </a:lnTo>
                  <a:lnTo>
                    <a:pt x="543" y="23"/>
                  </a:lnTo>
                  <a:lnTo>
                    <a:pt x="551" y="23"/>
                  </a:lnTo>
                  <a:lnTo>
                    <a:pt x="556" y="31"/>
                  </a:lnTo>
                  <a:lnTo>
                    <a:pt x="566" y="41"/>
                  </a:lnTo>
                  <a:lnTo>
                    <a:pt x="576" y="49"/>
                  </a:lnTo>
                  <a:lnTo>
                    <a:pt x="584" y="63"/>
                  </a:lnTo>
                  <a:lnTo>
                    <a:pt x="586" y="78"/>
                  </a:lnTo>
                  <a:lnTo>
                    <a:pt x="592" y="92"/>
                  </a:lnTo>
                  <a:lnTo>
                    <a:pt x="604" y="88"/>
                  </a:lnTo>
                  <a:lnTo>
                    <a:pt x="619" y="81"/>
                  </a:lnTo>
                  <a:lnTo>
                    <a:pt x="625" y="70"/>
                  </a:lnTo>
                  <a:lnTo>
                    <a:pt x="642" y="65"/>
                  </a:lnTo>
                  <a:lnTo>
                    <a:pt x="654" y="54"/>
                  </a:lnTo>
                  <a:lnTo>
                    <a:pt x="665" y="54"/>
                  </a:lnTo>
                  <a:lnTo>
                    <a:pt x="665" y="60"/>
                  </a:lnTo>
                  <a:lnTo>
                    <a:pt x="668" y="65"/>
                  </a:lnTo>
                  <a:lnTo>
                    <a:pt x="668" y="71"/>
                  </a:lnTo>
                  <a:lnTo>
                    <a:pt x="667" y="76"/>
                  </a:lnTo>
                  <a:lnTo>
                    <a:pt x="665" y="80"/>
                  </a:lnTo>
                  <a:lnTo>
                    <a:pt x="673" y="94"/>
                  </a:lnTo>
                  <a:lnTo>
                    <a:pt x="680" y="96"/>
                  </a:lnTo>
                  <a:lnTo>
                    <a:pt x="683" y="99"/>
                  </a:lnTo>
                  <a:lnTo>
                    <a:pt x="688" y="102"/>
                  </a:lnTo>
                  <a:lnTo>
                    <a:pt x="690" y="107"/>
                  </a:lnTo>
                  <a:lnTo>
                    <a:pt x="692" y="112"/>
                  </a:lnTo>
                  <a:lnTo>
                    <a:pt x="698" y="118"/>
                  </a:lnTo>
                  <a:lnTo>
                    <a:pt x="705" y="123"/>
                  </a:lnTo>
                  <a:lnTo>
                    <a:pt x="708" y="125"/>
                  </a:lnTo>
                  <a:lnTo>
                    <a:pt x="713" y="130"/>
                  </a:lnTo>
                  <a:lnTo>
                    <a:pt x="715" y="135"/>
                  </a:lnTo>
                  <a:lnTo>
                    <a:pt x="715" y="139"/>
                  </a:lnTo>
                  <a:lnTo>
                    <a:pt x="711" y="146"/>
                  </a:lnTo>
                  <a:lnTo>
                    <a:pt x="706" y="151"/>
                  </a:lnTo>
                  <a:lnTo>
                    <a:pt x="700" y="152"/>
                  </a:lnTo>
                  <a:lnTo>
                    <a:pt x="693" y="154"/>
                  </a:lnTo>
                  <a:lnTo>
                    <a:pt x="688" y="159"/>
                  </a:lnTo>
                  <a:lnTo>
                    <a:pt x="685" y="160"/>
                  </a:lnTo>
                  <a:lnTo>
                    <a:pt x="682" y="162"/>
                  </a:lnTo>
                  <a:lnTo>
                    <a:pt x="675" y="164"/>
                  </a:lnTo>
                  <a:lnTo>
                    <a:pt x="670" y="165"/>
                  </a:lnTo>
                  <a:lnTo>
                    <a:pt x="657" y="167"/>
                  </a:lnTo>
                  <a:lnTo>
                    <a:pt x="650" y="170"/>
                  </a:lnTo>
                  <a:lnTo>
                    <a:pt x="650" y="175"/>
                  </a:lnTo>
                  <a:lnTo>
                    <a:pt x="650" y="183"/>
                  </a:lnTo>
                  <a:lnTo>
                    <a:pt x="647" y="190"/>
                  </a:lnTo>
                  <a:lnTo>
                    <a:pt x="650" y="199"/>
                  </a:lnTo>
                  <a:lnTo>
                    <a:pt x="652" y="206"/>
                  </a:lnTo>
                  <a:lnTo>
                    <a:pt x="654" y="211"/>
                  </a:lnTo>
                  <a:lnTo>
                    <a:pt x="654" y="214"/>
                  </a:lnTo>
                  <a:lnTo>
                    <a:pt x="652" y="222"/>
                  </a:lnTo>
                  <a:lnTo>
                    <a:pt x="647" y="235"/>
                  </a:lnTo>
                  <a:lnTo>
                    <a:pt x="644" y="243"/>
                  </a:lnTo>
                  <a:lnTo>
                    <a:pt x="645" y="248"/>
                  </a:lnTo>
                  <a:lnTo>
                    <a:pt x="652" y="253"/>
                  </a:lnTo>
                  <a:lnTo>
                    <a:pt x="655" y="256"/>
                  </a:lnTo>
                  <a:lnTo>
                    <a:pt x="658" y="264"/>
                  </a:lnTo>
                  <a:lnTo>
                    <a:pt x="660" y="275"/>
                  </a:lnTo>
                  <a:lnTo>
                    <a:pt x="663" y="283"/>
                  </a:lnTo>
                  <a:lnTo>
                    <a:pt x="665" y="290"/>
                  </a:lnTo>
                  <a:lnTo>
                    <a:pt x="667" y="298"/>
                  </a:lnTo>
                  <a:lnTo>
                    <a:pt x="667" y="304"/>
                  </a:lnTo>
                  <a:lnTo>
                    <a:pt x="665" y="313"/>
                  </a:lnTo>
                  <a:lnTo>
                    <a:pt x="665" y="317"/>
                  </a:lnTo>
                  <a:lnTo>
                    <a:pt x="665" y="324"/>
                  </a:lnTo>
                  <a:lnTo>
                    <a:pt x="662" y="330"/>
                  </a:lnTo>
                  <a:lnTo>
                    <a:pt x="660" y="335"/>
                  </a:lnTo>
                  <a:lnTo>
                    <a:pt x="662" y="340"/>
                  </a:lnTo>
                  <a:lnTo>
                    <a:pt x="668" y="348"/>
                  </a:lnTo>
                  <a:lnTo>
                    <a:pt x="668" y="359"/>
                  </a:lnTo>
                  <a:lnTo>
                    <a:pt x="670" y="366"/>
                  </a:lnTo>
                  <a:lnTo>
                    <a:pt x="667" y="369"/>
                  </a:lnTo>
                  <a:lnTo>
                    <a:pt x="663" y="372"/>
                  </a:lnTo>
                  <a:lnTo>
                    <a:pt x="658" y="374"/>
                  </a:lnTo>
                  <a:lnTo>
                    <a:pt x="654" y="376"/>
                  </a:lnTo>
                  <a:lnTo>
                    <a:pt x="652" y="379"/>
                  </a:lnTo>
                  <a:lnTo>
                    <a:pt x="647" y="389"/>
                  </a:lnTo>
                  <a:lnTo>
                    <a:pt x="645" y="397"/>
                  </a:lnTo>
                  <a:lnTo>
                    <a:pt x="644" y="405"/>
                  </a:lnTo>
                  <a:lnTo>
                    <a:pt x="644" y="411"/>
                  </a:lnTo>
                  <a:lnTo>
                    <a:pt x="647" y="413"/>
                  </a:lnTo>
                  <a:lnTo>
                    <a:pt x="650" y="416"/>
                  </a:lnTo>
                  <a:lnTo>
                    <a:pt x="654" y="421"/>
                  </a:lnTo>
                  <a:lnTo>
                    <a:pt x="654" y="424"/>
                  </a:lnTo>
                  <a:lnTo>
                    <a:pt x="654" y="427"/>
                  </a:lnTo>
                  <a:lnTo>
                    <a:pt x="662" y="423"/>
                  </a:lnTo>
                  <a:lnTo>
                    <a:pt x="665" y="418"/>
                  </a:lnTo>
                  <a:lnTo>
                    <a:pt x="667" y="411"/>
                  </a:lnTo>
                  <a:lnTo>
                    <a:pt x="668" y="408"/>
                  </a:lnTo>
                  <a:lnTo>
                    <a:pt x="672" y="406"/>
                  </a:lnTo>
                  <a:lnTo>
                    <a:pt x="675" y="405"/>
                  </a:lnTo>
                  <a:lnTo>
                    <a:pt x="680" y="403"/>
                  </a:lnTo>
                  <a:lnTo>
                    <a:pt x="685" y="400"/>
                  </a:lnTo>
                  <a:lnTo>
                    <a:pt x="690" y="397"/>
                  </a:lnTo>
                  <a:lnTo>
                    <a:pt x="692" y="393"/>
                  </a:lnTo>
                  <a:lnTo>
                    <a:pt x="697" y="389"/>
                  </a:lnTo>
                  <a:lnTo>
                    <a:pt x="703" y="389"/>
                  </a:lnTo>
                  <a:lnTo>
                    <a:pt x="708" y="389"/>
                  </a:lnTo>
                  <a:lnTo>
                    <a:pt x="710" y="387"/>
                  </a:lnTo>
                  <a:lnTo>
                    <a:pt x="713" y="384"/>
                  </a:lnTo>
                  <a:lnTo>
                    <a:pt x="718" y="381"/>
                  </a:lnTo>
                  <a:lnTo>
                    <a:pt x="725" y="374"/>
                  </a:lnTo>
                  <a:lnTo>
                    <a:pt x="733" y="366"/>
                  </a:lnTo>
                  <a:lnTo>
                    <a:pt x="743" y="363"/>
                  </a:lnTo>
                  <a:lnTo>
                    <a:pt x="753" y="358"/>
                  </a:lnTo>
                  <a:lnTo>
                    <a:pt x="763" y="355"/>
                  </a:lnTo>
                  <a:lnTo>
                    <a:pt x="773" y="350"/>
                  </a:lnTo>
                  <a:lnTo>
                    <a:pt x="781" y="350"/>
                  </a:lnTo>
                  <a:lnTo>
                    <a:pt x="784" y="348"/>
                  </a:lnTo>
                  <a:lnTo>
                    <a:pt x="791" y="343"/>
                  </a:lnTo>
                  <a:lnTo>
                    <a:pt x="796" y="338"/>
                  </a:lnTo>
                  <a:lnTo>
                    <a:pt x="809" y="335"/>
                  </a:lnTo>
                  <a:lnTo>
                    <a:pt x="819" y="335"/>
                  </a:lnTo>
                  <a:lnTo>
                    <a:pt x="829" y="337"/>
                  </a:lnTo>
                  <a:lnTo>
                    <a:pt x="839" y="342"/>
                  </a:lnTo>
                  <a:lnTo>
                    <a:pt x="845" y="348"/>
                  </a:lnTo>
                  <a:lnTo>
                    <a:pt x="850" y="355"/>
                  </a:lnTo>
                  <a:lnTo>
                    <a:pt x="855" y="356"/>
                  </a:lnTo>
                  <a:lnTo>
                    <a:pt x="860" y="353"/>
                  </a:lnTo>
                  <a:lnTo>
                    <a:pt x="862" y="348"/>
                  </a:lnTo>
                  <a:lnTo>
                    <a:pt x="864" y="342"/>
                  </a:lnTo>
                  <a:lnTo>
                    <a:pt x="867" y="338"/>
                  </a:lnTo>
                  <a:lnTo>
                    <a:pt x="872" y="335"/>
                  </a:lnTo>
                  <a:lnTo>
                    <a:pt x="875" y="330"/>
                  </a:lnTo>
                  <a:lnTo>
                    <a:pt x="878" y="324"/>
                  </a:lnTo>
                  <a:lnTo>
                    <a:pt x="878" y="317"/>
                  </a:lnTo>
                  <a:lnTo>
                    <a:pt x="887" y="314"/>
                  </a:lnTo>
                  <a:lnTo>
                    <a:pt x="895" y="314"/>
                  </a:lnTo>
                  <a:lnTo>
                    <a:pt x="898" y="316"/>
                  </a:lnTo>
                  <a:lnTo>
                    <a:pt x="902" y="317"/>
                  </a:lnTo>
                  <a:lnTo>
                    <a:pt x="908" y="321"/>
                  </a:lnTo>
                  <a:lnTo>
                    <a:pt x="913" y="326"/>
                  </a:lnTo>
                  <a:lnTo>
                    <a:pt x="908" y="337"/>
                  </a:lnTo>
                  <a:lnTo>
                    <a:pt x="915" y="347"/>
                  </a:lnTo>
                  <a:lnTo>
                    <a:pt x="913" y="351"/>
                  </a:lnTo>
                  <a:lnTo>
                    <a:pt x="913" y="355"/>
                  </a:lnTo>
                  <a:lnTo>
                    <a:pt x="915" y="359"/>
                  </a:lnTo>
                  <a:lnTo>
                    <a:pt x="913" y="363"/>
                  </a:lnTo>
                  <a:lnTo>
                    <a:pt x="915" y="368"/>
                  </a:lnTo>
                  <a:lnTo>
                    <a:pt x="916" y="376"/>
                  </a:lnTo>
                  <a:lnTo>
                    <a:pt x="918" y="379"/>
                  </a:lnTo>
                  <a:lnTo>
                    <a:pt x="923" y="384"/>
                  </a:lnTo>
                  <a:lnTo>
                    <a:pt x="926" y="387"/>
                  </a:lnTo>
                  <a:lnTo>
                    <a:pt x="935" y="385"/>
                  </a:lnTo>
                  <a:lnTo>
                    <a:pt x="941" y="382"/>
                  </a:lnTo>
                  <a:lnTo>
                    <a:pt x="946" y="384"/>
                  </a:lnTo>
                  <a:lnTo>
                    <a:pt x="953" y="389"/>
                  </a:lnTo>
                  <a:lnTo>
                    <a:pt x="963" y="392"/>
                  </a:lnTo>
                  <a:lnTo>
                    <a:pt x="971" y="392"/>
                  </a:lnTo>
                  <a:lnTo>
                    <a:pt x="976" y="402"/>
                  </a:lnTo>
                  <a:lnTo>
                    <a:pt x="981" y="408"/>
                  </a:lnTo>
                  <a:lnTo>
                    <a:pt x="986" y="413"/>
                  </a:lnTo>
                  <a:lnTo>
                    <a:pt x="994" y="416"/>
                  </a:lnTo>
                  <a:lnTo>
                    <a:pt x="1001" y="423"/>
                  </a:lnTo>
                  <a:lnTo>
                    <a:pt x="1001" y="426"/>
                  </a:lnTo>
                  <a:lnTo>
                    <a:pt x="1001" y="431"/>
                  </a:lnTo>
                  <a:lnTo>
                    <a:pt x="1004" y="434"/>
                  </a:lnTo>
                  <a:lnTo>
                    <a:pt x="1006" y="439"/>
                  </a:lnTo>
                  <a:lnTo>
                    <a:pt x="1006" y="445"/>
                  </a:lnTo>
                  <a:lnTo>
                    <a:pt x="1011" y="447"/>
                  </a:lnTo>
                  <a:lnTo>
                    <a:pt x="1017" y="452"/>
                  </a:lnTo>
                  <a:lnTo>
                    <a:pt x="1026" y="450"/>
                  </a:lnTo>
                  <a:lnTo>
                    <a:pt x="1029" y="453"/>
                  </a:lnTo>
                  <a:lnTo>
                    <a:pt x="1032" y="460"/>
                  </a:lnTo>
                  <a:lnTo>
                    <a:pt x="1036" y="463"/>
                  </a:lnTo>
                  <a:lnTo>
                    <a:pt x="1039" y="466"/>
                  </a:lnTo>
                  <a:lnTo>
                    <a:pt x="1041" y="470"/>
                  </a:lnTo>
                  <a:lnTo>
                    <a:pt x="1044" y="476"/>
                  </a:lnTo>
                  <a:lnTo>
                    <a:pt x="1054" y="476"/>
                  </a:lnTo>
                  <a:lnTo>
                    <a:pt x="1062" y="481"/>
                  </a:lnTo>
                  <a:lnTo>
                    <a:pt x="1065" y="486"/>
                  </a:lnTo>
                  <a:lnTo>
                    <a:pt x="1072" y="487"/>
                  </a:lnTo>
                  <a:lnTo>
                    <a:pt x="1077" y="492"/>
                  </a:lnTo>
                  <a:lnTo>
                    <a:pt x="1085" y="487"/>
                  </a:lnTo>
                  <a:lnTo>
                    <a:pt x="1098" y="494"/>
                  </a:lnTo>
                  <a:lnTo>
                    <a:pt x="1107" y="504"/>
                  </a:lnTo>
                  <a:lnTo>
                    <a:pt x="1112" y="505"/>
                  </a:lnTo>
                  <a:lnTo>
                    <a:pt x="1113" y="502"/>
                  </a:lnTo>
                  <a:lnTo>
                    <a:pt x="1115" y="492"/>
                  </a:lnTo>
                  <a:lnTo>
                    <a:pt x="1120" y="492"/>
                  </a:lnTo>
                  <a:lnTo>
                    <a:pt x="1122" y="499"/>
                  </a:lnTo>
                  <a:lnTo>
                    <a:pt x="1127" y="500"/>
                  </a:lnTo>
                  <a:lnTo>
                    <a:pt x="1130" y="502"/>
                  </a:lnTo>
                  <a:lnTo>
                    <a:pt x="1136" y="502"/>
                  </a:lnTo>
                  <a:lnTo>
                    <a:pt x="1141" y="504"/>
                  </a:lnTo>
                  <a:lnTo>
                    <a:pt x="1146" y="507"/>
                  </a:lnTo>
                  <a:lnTo>
                    <a:pt x="1150" y="510"/>
                  </a:lnTo>
                  <a:lnTo>
                    <a:pt x="1155" y="516"/>
                  </a:lnTo>
                  <a:lnTo>
                    <a:pt x="1156" y="520"/>
                  </a:lnTo>
                  <a:lnTo>
                    <a:pt x="1165" y="521"/>
                  </a:lnTo>
                  <a:lnTo>
                    <a:pt x="1168" y="525"/>
                  </a:lnTo>
                  <a:lnTo>
                    <a:pt x="1175" y="531"/>
                  </a:lnTo>
                  <a:lnTo>
                    <a:pt x="1181" y="529"/>
                  </a:lnTo>
                  <a:lnTo>
                    <a:pt x="1184" y="528"/>
                  </a:lnTo>
                  <a:lnTo>
                    <a:pt x="1184" y="523"/>
                  </a:lnTo>
                  <a:lnTo>
                    <a:pt x="1186" y="516"/>
                  </a:lnTo>
                  <a:lnTo>
                    <a:pt x="1194" y="516"/>
                  </a:lnTo>
                  <a:lnTo>
                    <a:pt x="1199" y="513"/>
                  </a:lnTo>
                  <a:lnTo>
                    <a:pt x="1203" y="510"/>
                  </a:lnTo>
                  <a:lnTo>
                    <a:pt x="1208" y="504"/>
                  </a:lnTo>
                  <a:lnTo>
                    <a:pt x="1213" y="497"/>
                  </a:lnTo>
                  <a:lnTo>
                    <a:pt x="1218" y="495"/>
                  </a:lnTo>
                  <a:lnTo>
                    <a:pt x="1221" y="491"/>
                  </a:lnTo>
                  <a:lnTo>
                    <a:pt x="1219" y="482"/>
                  </a:lnTo>
                  <a:lnTo>
                    <a:pt x="1221" y="479"/>
                  </a:lnTo>
                  <a:lnTo>
                    <a:pt x="1221" y="476"/>
                  </a:lnTo>
                  <a:lnTo>
                    <a:pt x="1224" y="471"/>
                  </a:lnTo>
                  <a:lnTo>
                    <a:pt x="1232" y="457"/>
                  </a:lnTo>
                  <a:lnTo>
                    <a:pt x="1239" y="455"/>
                  </a:lnTo>
                  <a:lnTo>
                    <a:pt x="1247" y="457"/>
                  </a:lnTo>
                  <a:lnTo>
                    <a:pt x="1256" y="457"/>
                  </a:lnTo>
                  <a:lnTo>
                    <a:pt x="1264" y="455"/>
                  </a:lnTo>
                  <a:lnTo>
                    <a:pt x="1277" y="455"/>
                  </a:lnTo>
                  <a:lnTo>
                    <a:pt x="1285" y="460"/>
                  </a:lnTo>
                  <a:lnTo>
                    <a:pt x="1287" y="461"/>
                  </a:lnTo>
                  <a:lnTo>
                    <a:pt x="1289" y="468"/>
                  </a:lnTo>
                  <a:lnTo>
                    <a:pt x="1290" y="476"/>
                  </a:lnTo>
                  <a:lnTo>
                    <a:pt x="1290" y="479"/>
                  </a:lnTo>
                  <a:lnTo>
                    <a:pt x="1290" y="486"/>
                  </a:lnTo>
                  <a:lnTo>
                    <a:pt x="1289" y="494"/>
                  </a:lnTo>
                  <a:lnTo>
                    <a:pt x="1287" y="507"/>
                  </a:lnTo>
                  <a:lnTo>
                    <a:pt x="1289" y="516"/>
                  </a:lnTo>
                  <a:lnTo>
                    <a:pt x="1290" y="520"/>
                  </a:lnTo>
                  <a:lnTo>
                    <a:pt x="1294" y="520"/>
                  </a:lnTo>
                  <a:lnTo>
                    <a:pt x="1295" y="526"/>
                  </a:lnTo>
                  <a:lnTo>
                    <a:pt x="1294" y="536"/>
                  </a:lnTo>
                  <a:lnTo>
                    <a:pt x="1294" y="541"/>
                  </a:lnTo>
                  <a:lnTo>
                    <a:pt x="1299" y="546"/>
                  </a:lnTo>
                  <a:lnTo>
                    <a:pt x="1300" y="549"/>
                  </a:lnTo>
                  <a:lnTo>
                    <a:pt x="1304" y="554"/>
                  </a:lnTo>
                  <a:lnTo>
                    <a:pt x="1305" y="559"/>
                  </a:lnTo>
                  <a:lnTo>
                    <a:pt x="1310" y="562"/>
                  </a:lnTo>
                  <a:lnTo>
                    <a:pt x="1313" y="567"/>
                  </a:lnTo>
                  <a:lnTo>
                    <a:pt x="1317" y="573"/>
                  </a:lnTo>
                  <a:lnTo>
                    <a:pt x="1317" y="578"/>
                  </a:lnTo>
                  <a:lnTo>
                    <a:pt x="1315" y="581"/>
                  </a:lnTo>
                  <a:lnTo>
                    <a:pt x="1318" y="588"/>
                  </a:lnTo>
                  <a:lnTo>
                    <a:pt x="1322" y="594"/>
                  </a:lnTo>
                  <a:lnTo>
                    <a:pt x="1323" y="601"/>
                  </a:lnTo>
                  <a:lnTo>
                    <a:pt x="1330" y="602"/>
                  </a:lnTo>
                  <a:lnTo>
                    <a:pt x="1335" y="602"/>
                  </a:lnTo>
                  <a:lnTo>
                    <a:pt x="1338" y="609"/>
                  </a:lnTo>
                  <a:lnTo>
                    <a:pt x="1340" y="615"/>
                  </a:lnTo>
                  <a:lnTo>
                    <a:pt x="1340" y="623"/>
                  </a:lnTo>
                  <a:lnTo>
                    <a:pt x="1342" y="628"/>
                  </a:lnTo>
                  <a:lnTo>
                    <a:pt x="1340" y="635"/>
                  </a:lnTo>
                  <a:lnTo>
                    <a:pt x="1340" y="641"/>
                  </a:lnTo>
                  <a:lnTo>
                    <a:pt x="1340" y="648"/>
                  </a:lnTo>
                  <a:lnTo>
                    <a:pt x="1338" y="654"/>
                  </a:lnTo>
                  <a:lnTo>
                    <a:pt x="1335" y="660"/>
                  </a:lnTo>
                  <a:lnTo>
                    <a:pt x="1340" y="665"/>
                  </a:lnTo>
                  <a:lnTo>
                    <a:pt x="1337" y="672"/>
                  </a:lnTo>
                  <a:lnTo>
                    <a:pt x="1335" y="680"/>
                  </a:lnTo>
                  <a:lnTo>
                    <a:pt x="1335" y="683"/>
                  </a:lnTo>
                  <a:lnTo>
                    <a:pt x="1335" y="686"/>
                  </a:lnTo>
                  <a:lnTo>
                    <a:pt x="1332" y="688"/>
                  </a:lnTo>
                  <a:lnTo>
                    <a:pt x="1330" y="693"/>
                  </a:lnTo>
                  <a:lnTo>
                    <a:pt x="1333" y="698"/>
                  </a:lnTo>
                  <a:lnTo>
                    <a:pt x="1333" y="703"/>
                  </a:lnTo>
                  <a:lnTo>
                    <a:pt x="1335" y="707"/>
                  </a:lnTo>
                  <a:lnTo>
                    <a:pt x="1338" y="712"/>
                  </a:lnTo>
                  <a:lnTo>
                    <a:pt x="1338" y="722"/>
                  </a:lnTo>
                  <a:lnTo>
                    <a:pt x="1340" y="728"/>
                  </a:lnTo>
                  <a:lnTo>
                    <a:pt x="1338" y="733"/>
                  </a:lnTo>
                  <a:lnTo>
                    <a:pt x="1335" y="740"/>
                  </a:lnTo>
                  <a:lnTo>
                    <a:pt x="1347" y="743"/>
                  </a:lnTo>
                  <a:lnTo>
                    <a:pt x="1348" y="746"/>
                  </a:lnTo>
                  <a:lnTo>
                    <a:pt x="1348" y="749"/>
                  </a:lnTo>
                  <a:lnTo>
                    <a:pt x="1347" y="753"/>
                  </a:lnTo>
                  <a:lnTo>
                    <a:pt x="1343" y="758"/>
                  </a:lnTo>
                  <a:lnTo>
                    <a:pt x="1342" y="764"/>
                  </a:lnTo>
                  <a:lnTo>
                    <a:pt x="1342" y="772"/>
                  </a:lnTo>
                  <a:lnTo>
                    <a:pt x="1342" y="777"/>
                  </a:lnTo>
                  <a:lnTo>
                    <a:pt x="1340" y="779"/>
                  </a:lnTo>
                  <a:lnTo>
                    <a:pt x="1350" y="783"/>
                  </a:lnTo>
                  <a:lnTo>
                    <a:pt x="1350" y="788"/>
                  </a:lnTo>
                  <a:lnTo>
                    <a:pt x="1358" y="795"/>
                  </a:lnTo>
                  <a:lnTo>
                    <a:pt x="1370" y="796"/>
                  </a:lnTo>
                  <a:lnTo>
                    <a:pt x="1373" y="798"/>
                  </a:lnTo>
                  <a:lnTo>
                    <a:pt x="1380" y="796"/>
                  </a:lnTo>
                  <a:lnTo>
                    <a:pt x="1383" y="796"/>
                  </a:lnTo>
                  <a:lnTo>
                    <a:pt x="1391" y="796"/>
                  </a:lnTo>
                  <a:lnTo>
                    <a:pt x="1398" y="796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</p:grpSp>
      <p:grpSp>
        <p:nvGrpSpPr>
          <p:cNvPr id="7" name="Group 627"/>
          <p:cNvGrpSpPr/>
          <p:nvPr/>
        </p:nvGrpSpPr>
        <p:grpSpPr>
          <a:xfrm>
            <a:off x="2010473" y="953082"/>
            <a:ext cx="1233319" cy="1037135"/>
            <a:chOff x="3944888" y="953055"/>
            <a:chExt cx="1336096" cy="1037135"/>
          </a:xfrm>
        </p:grpSpPr>
        <p:sp>
          <p:nvSpPr>
            <p:cNvPr id="629" name="Freeform 20"/>
            <p:cNvSpPr>
              <a:spLocks/>
            </p:cNvSpPr>
            <p:nvPr/>
          </p:nvSpPr>
          <p:spPr bwMode="auto">
            <a:xfrm>
              <a:off x="4826661" y="1147046"/>
              <a:ext cx="376224" cy="566015"/>
            </a:xfrm>
            <a:custGeom>
              <a:avLst/>
              <a:gdLst>
                <a:gd name="T0" fmla="*/ 280 w 897"/>
                <a:gd name="T1" fmla="*/ 89 h 1348"/>
                <a:gd name="T2" fmla="*/ 310 w 897"/>
                <a:gd name="T3" fmla="*/ 165 h 1348"/>
                <a:gd name="T4" fmla="*/ 404 w 897"/>
                <a:gd name="T5" fmla="*/ 217 h 1348"/>
                <a:gd name="T6" fmla="*/ 445 w 897"/>
                <a:gd name="T7" fmla="*/ 283 h 1348"/>
                <a:gd name="T8" fmla="*/ 493 w 897"/>
                <a:gd name="T9" fmla="*/ 351 h 1348"/>
                <a:gd name="T10" fmla="*/ 556 w 897"/>
                <a:gd name="T11" fmla="*/ 417 h 1348"/>
                <a:gd name="T12" fmla="*/ 650 w 897"/>
                <a:gd name="T13" fmla="*/ 469 h 1348"/>
                <a:gd name="T14" fmla="*/ 726 w 897"/>
                <a:gd name="T15" fmla="*/ 510 h 1348"/>
                <a:gd name="T16" fmla="*/ 798 w 897"/>
                <a:gd name="T17" fmla="*/ 558 h 1348"/>
                <a:gd name="T18" fmla="*/ 864 w 897"/>
                <a:gd name="T19" fmla="*/ 654 h 1348"/>
                <a:gd name="T20" fmla="*/ 893 w 897"/>
                <a:gd name="T21" fmla="*/ 738 h 1348"/>
                <a:gd name="T22" fmla="*/ 893 w 897"/>
                <a:gd name="T23" fmla="*/ 825 h 1348"/>
                <a:gd name="T24" fmla="*/ 892 w 897"/>
                <a:gd name="T25" fmla="*/ 896 h 1348"/>
                <a:gd name="T26" fmla="*/ 867 w 897"/>
                <a:gd name="T27" fmla="*/ 985 h 1348"/>
                <a:gd name="T28" fmla="*/ 824 w 897"/>
                <a:gd name="T29" fmla="*/ 1074 h 1348"/>
                <a:gd name="T30" fmla="*/ 819 w 897"/>
                <a:gd name="T31" fmla="*/ 1165 h 1348"/>
                <a:gd name="T32" fmla="*/ 821 w 897"/>
                <a:gd name="T33" fmla="*/ 1225 h 1348"/>
                <a:gd name="T34" fmla="*/ 827 w 897"/>
                <a:gd name="T35" fmla="*/ 1311 h 1348"/>
                <a:gd name="T36" fmla="*/ 771 w 897"/>
                <a:gd name="T37" fmla="*/ 1312 h 1348"/>
                <a:gd name="T38" fmla="*/ 736 w 897"/>
                <a:gd name="T39" fmla="*/ 1346 h 1348"/>
                <a:gd name="T40" fmla="*/ 710 w 897"/>
                <a:gd name="T41" fmla="*/ 1285 h 1348"/>
                <a:gd name="T42" fmla="*/ 627 w 897"/>
                <a:gd name="T43" fmla="*/ 1270 h 1348"/>
                <a:gd name="T44" fmla="*/ 539 w 897"/>
                <a:gd name="T45" fmla="*/ 1273 h 1348"/>
                <a:gd name="T46" fmla="*/ 465 w 897"/>
                <a:gd name="T47" fmla="*/ 1239 h 1348"/>
                <a:gd name="T48" fmla="*/ 409 w 897"/>
                <a:gd name="T49" fmla="*/ 1238 h 1348"/>
                <a:gd name="T50" fmla="*/ 348 w 897"/>
                <a:gd name="T51" fmla="*/ 1230 h 1348"/>
                <a:gd name="T52" fmla="*/ 359 w 897"/>
                <a:gd name="T53" fmla="*/ 1167 h 1348"/>
                <a:gd name="T54" fmla="*/ 402 w 897"/>
                <a:gd name="T55" fmla="*/ 1131 h 1348"/>
                <a:gd name="T56" fmla="*/ 449 w 897"/>
                <a:gd name="T57" fmla="*/ 1090 h 1348"/>
                <a:gd name="T58" fmla="*/ 401 w 897"/>
                <a:gd name="T59" fmla="*/ 1044 h 1348"/>
                <a:gd name="T60" fmla="*/ 435 w 897"/>
                <a:gd name="T61" fmla="*/ 990 h 1348"/>
                <a:gd name="T62" fmla="*/ 450 w 897"/>
                <a:gd name="T63" fmla="*/ 919 h 1348"/>
                <a:gd name="T64" fmla="*/ 483 w 897"/>
                <a:gd name="T65" fmla="*/ 851 h 1348"/>
                <a:gd name="T66" fmla="*/ 458 w 897"/>
                <a:gd name="T67" fmla="*/ 786 h 1348"/>
                <a:gd name="T68" fmla="*/ 463 w 897"/>
                <a:gd name="T69" fmla="*/ 713 h 1348"/>
                <a:gd name="T70" fmla="*/ 419 w 897"/>
                <a:gd name="T71" fmla="*/ 652 h 1348"/>
                <a:gd name="T72" fmla="*/ 334 w 897"/>
                <a:gd name="T73" fmla="*/ 655 h 1348"/>
                <a:gd name="T74" fmla="*/ 238 w 897"/>
                <a:gd name="T75" fmla="*/ 660 h 1348"/>
                <a:gd name="T76" fmla="*/ 212 w 897"/>
                <a:gd name="T77" fmla="*/ 652 h 1348"/>
                <a:gd name="T78" fmla="*/ 174 w 897"/>
                <a:gd name="T79" fmla="*/ 676 h 1348"/>
                <a:gd name="T80" fmla="*/ 141 w 897"/>
                <a:gd name="T81" fmla="*/ 691 h 1348"/>
                <a:gd name="T82" fmla="*/ 128 w 897"/>
                <a:gd name="T83" fmla="*/ 694 h 1348"/>
                <a:gd name="T84" fmla="*/ 101 w 897"/>
                <a:gd name="T85" fmla="*/ 697 h 1348"/>
                <a:gd name="T86" fmla="*/ 70 w 897"/>
                <a:gd name="T87" fmla="*/ 671 h 1348"/>
                <a:gd name="T88" fmla="*/ 33 w 897"/>
                <a:gd name="T89" fmla="*/ 581 h 1348"/>
                <a:gd name="T90" fmla="*/ 62 w 897"/>
                <a:gd name="T91" fmla="*/ 535 h 1348"/>
                <a:gd name="T92" fmla="*/ 76 w 897"/>
                <a:gd name="T93" fmla="*/ 477 h 1348"/>
                <a:gd name="T94" fmla="*/ 60 w 897"/>
                <a:gd name="T95" fmla="*/ 416 h 1348"/>
                <a:gd name="T96" fmla="*/ 96 w 897"/>
                <a:gd name="T97" fmla="*/ 387 h 1348"/>
                <a:gd name="T98" fmla="*/ 90 w 897"/>
                <a:gd name="T99" fmla="*/ 361 h 1348"/>
                <a:gd name="T100" fmla="*/ 93 w 897"/>
                <a:gd name="T101" fmla="*/ 322 h 1348"/>
                <a:gd name="T102" fmla="*/ 81 w 897"/>
                <a:gd name="T103" fmla="*/ 294 h 1348"/>
                <a:gd name="T104" fmla="*/ 43 w 897"/>
                <a:gd name="T105" fmla="*/ 286 h 1348"/>
                <a:gd name="T106" fmla="*/ 32 w 897"/>
                <a:gd name="T107" fmla="*/ 228 h 1348"/>
                <a:gd name="T108" fmla="*/ 2 w 897"/>
                <a:gd name="T109" fmla="*/ 170 h 1348"/>
                <a:gd name="T110" fmla="*/ 55 w 897"/>
                <a:gd name="T111" fmla="*/ 152 h 1348"/>
                <a:gd name="T112" fmla="*/ 129 w 897"/>
                <a:gd name="T113" fmla="*/ 128 h 1348"/>
                <a:gd name="T114" fmla="*/ 144 w 897"/>
                <a:gd name="T115" fmla="*/ 35 h 1348"/>
                <a:gd name="T116" fmla="*/ 194 w 897"/>
                <a:gd name="T117" fmla="*/ 8 h 1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7" h="1348">
                  <a:moveTo>
                    <a:pt x="224" y="0"/>
                  </a:moveTo>
                  <a:lnTo>
                    <a:pt x="237" y="8"/>
                  </a:lnTo>
                  <a:lnTo>
                    <a:pt x="238" y="11"/>
                  </a:lnTo>
                  <a:lnTo>
                    <a:pt x="243" y="16"/>
                  </a:lnTo>
                  <a:lnTo>
                    <a:pt x="255" y="29"/>
                  </a:lnTo>
                  <a:lnTo>
                    <a:pt x="257" y="32"/>
                  </a:lnTo>
                  <a:lnTo>
                    <a:pt x="268" y="56"/>
                  </a:lnTo>
                  <a:lnTo>
                    <a:pt x="270" y="60"/>
                  </a:lnTo>
                  <a:lnTo>
                    <a:pt x="270" y="61"/>
                  </a:lnTo>
                  <a:lnTo>
                    <a:pt x="272" y="65"/>
                  </a:lnTo>
                  <a:lnTo>
                    <a:pt x="272" y="66"/>
                  </a:lnTo>
                  <a:lnTo>
                    <a:pt x="278" y="87"/>
                  </a:lnTo>
                  <a:lnTo>
                    <a:pt x="280" y="89"/>
                  </a:lnTo>
                  <a:lnTo>
                    <a:pt x="281" y="92"/>
                  </a:lnTo>
                  <a:lnTo>
                    <a:pt x="283" y="94"/>
                  </a:lnTo>
                  <a:lnTo>
                    <a:pt x="291" y="111"/>
                  </a:lnTo>
                  <a:lnTo>
                    <a:pt x="291" y="113"/>
                  </a:lnTo>
                  <a:lnTo>
                    <a:pt x="293" y="115"/>
                  </a:lnTo>
                  <a:lnTo>
                    <a:pt x="293" y="118"/>
                  </a:lnTo>
                  <a:lnTo>
                    <a:pt x="293" y="120"/>
                  </a:lnTo>
                  <a:lnTo>
                    <a:pt x="296" y="124"/>
                  </a:lnTo>
                  <a:lnTo>
                    <a:pt x="300" y="139"/>
                  </a:lnTo>
                  <a:lnTo>
                    <a:pt x="301" y="142"/>
                  </a:lnTo>
                  <a:lnTo>
                    <a:pt x="301" y="144"/>
                  </a:lnTo>
                  <a:lnTo>
                    <a:pt x="303" y="145"/>
                  </a:lnTo>
                  <a:lnTo>
                    <a:pt x="310" y="165"/>
                  </a:lnTo>
                  <a:lnTo>
                    <a:pt x="311" y="168"/>
                  </a:lnTo>
                  <a:lnTo>
                    <a:pt x="321" y="179"/>
                  </a:lnTo>
                  <a:lnTo>
                    <a:pt x="323" y="181"/>
                  </a:lnTo>
                  <a:lnTo>
                    <a:pt x="331" y="186"/>
                  </a:lnTo>
                  <a:lnTo>
                    <a:pt x="338" y="188"/>
                  </a:lnTo>
                  <a:lnTo>
                    <a:pt x="341" y="189"/>
                  </a:lnTo>
                  <a:lnTo>
                    <a:pt x="344" y="191"/>
                  </a:lnTo>
                  <a:lnTo>
                    <a:pt x="359" y="196"/>
                  </a:lnTo>
                  <a:lnTo>
                    <a:pt x="361" y="196"/>
                  </a:lnTo>
                  <a:lnTo>
                    <a:pt x="384" y="204"/>
                  </a:lnTo>
                  <a:lnTo>
                    <a:pt x="387" y="205"/>
                  </a:lnTo>
                  <a:lnTo>
                    <a:pt x="391" y="207"/>
                  </a:lnTo>
                  <a:lnTo>
                    <a:pt x="404" y="217"/>
                  </a:lnTo>
                  <a:lnTo>
                    <a:pt x="406" y="218"/>
                  </a:lnTo>
                  <a:lnTo>
                    <a:pt x="407" y="220"/>
                  </a:lnTo>
                  <a:lnTo>
                    <a:pt x="420" y="238"/>
                  </a:lnTo>
                  <a:lnTo>
                    <a:pt x="422" y="239"/>
                  </a:lnTo>
                  <a:lnTo>
                    <a:pt x="422" y="241"/>
                  </a:lnTo>
                  <a:lnTo>
                    <a:pt x="424" y="243"/>
                  </a:lnTo>
                  <a:lnTo>
                    <a:pt x="432" y="260"/>
                  </a:lnTo>
                  <a:lnTo>
                    <a:pt x="434" y="262"/>
                  </a:lnTo>
                  <a:lnTo>
                    <a:pt x="435" y="264"/>
                  </a:lnTo>
                  <a:lnTo>
                    <a:pt x="435" y="267"/>
                  </a:lnTo>
                  <a:lnTo>
                    <a:pt x="444" y="280"/>
                  </a:lnTo>
                  <a:lnTo>
                    <a:pt x="445" y="281"/>
                  </a:lnTo>
                  <a:lnTo>
                    <a:pt x="445" y="283"/>
                  </a:lnTo>
                  <a:lnTo>
                    <a:pt x="449" y="291"/>
                  </a:lnTo>
                  <a:lnTo>
                    <a:pt x="450" y="298"/>
                  </a:lnTo>
                  <a:lnTo>
                    <a:pt x="450" y="302"/>
                  </a:lnTo>
                  <a:lnTo>
                    <a:pt x="453" y="314"/>
                  </a:lnTo>
                  <a:lnTo>
                    <a:pt x="455" y="315"/>
                  </a:lnTo>
                  <a:lnTo>
                    <a:pt x="465" y="327"/>
                  </a:lnTo>
                  <a:lnTo>
                    <a:pt x="467" y="328"/>
                  </a:lnTo>
                  <a:lnTo>
                    <a:pt x="475" y="335"/>
                  </a:lnTo>
                  <a:lnTo>
                    <a:pt x="478" y="336"/>
                  </a:lnTo>
                  <a:lnTo>
                    <a:pt x="485" y="343"/>
                  </a:lnTo>
                  <a:lnTo>
                    <a:pt x="487" y="344"/>
                  </a:lnTo>
                  <a:lnTo>
                    <a:pt x="488" y="346"/>
                  </a:lnTo>
                  <a:lnTo>
                    <a:pt x="493" y="351"/>
                  </a:lnTo>
                  <a:lnTo>
                    <a:pt x="496" y="359"/>
                  </a:lnTo>
                  <a:lnTo>
                    <a:pt x="498" y="361"/>
                  </a:lnTo>
                  <a:lnTo>
                    <a:pt x="505" y="369"/>
                  </a:lnTo>
                  <a:lnTo>
                    <a:pt x="513" y="383"/>
                  </a:lnTo>
                  <a:lnTo>
                    <a:pt x="515" y="387"/>
                  </a:lnTo>
                  <a:lnTo>
                    <a:pt x="516" y="391"/>
                  </a:lnTo>
                  <a:lnTo>
                    <a:pt x="518" y="393"/>
                  </a:lnTo>
                  <a:lnTo>
                    <a:pt x="526" y="398"/>
                  </a:lnTo>
                  <a:lnTo>
                    <a:pt x="528" y="399"/>
                  </a:lnTo>
                  <a:lnTo>
                    <a:pt x="530" y="401"/>
                  </a:lnTo>
                  <a:lnTo>
                    <a:pt x="543" y="411"/>
                  </a:lnTo>
                  <a:lnTo>
                    <a:pt x="551" y="416"/>
                  </a:lnTo>
                  <a:lnTo>
                    <a:pt x="556" y="417"/>
                  </a:lnTo>
                  <a:lnTo>
                    <a:pt x="558" y="419"/>
                  </a:lnTo>
                  <a:lnTo>
                    <a:pt x="568" y="422"/>
                  </a:lnTo>
                  <a:lnTo>
                    <a:pt x="569" y="424"/>
                  </a:lnTo>
                  <a:lnTo>
                    <a:pt x="587" y="433"/>
                  </a:lnTo>
                  <a:lnTo>
                    <a:pt x="596" y="437"/>
                  </a:lnTo>
                  <a:lnTo>
                    <a:pt x="602" y="442"/>
                  </a:lnTo>
                  <a:lnTo>
                    <a:pt x="611" y="446"/>
                  </a:lnTo>
                  <a:lnTo>
                    <a:pt x="619" y="451"/>
                  </a:lnTo>
                  <a:lnTo>
                    <a:pt x="627" y="458"/>
                  </a:lnTo>
                  <a:lnTo>
                    <a:pt x="630" y="458"/>
                  </a:lnTo>
                  <a:lnTo>
                    <a:pt x="639" y="463"/>
                  </a:lnTo>
                  <a:lnTo>
                    <a:pt x="640" y="464"/>
                  </a:lnTo>
                  <a:lnTo>
                    <a:pt x="650" y="469"/>
                  </a:lnTo>
                  <a:lnTo>
                    <a:pt x="670" y="482"/>
                  </a:lnTo>
                  <a:lnTo>
                    <a:pt x="675" y="482"/>
                  </a:lnTo>
                  <a:lnTo>
                    <a:pt x="678" y="482"/>
                  </a:lnTo>
                  <a:lnTo>
                    <a:pt x="683" y="485"/>
                  </a:lnTo>
                  <a:lnTo>
                    <a:pt x="685" y="487"/>
                  </a:lnTo>
                  <a:lnTo>
                    <a:pt x="693" y="492"/>
                  </a:lnTo>
                  <a:lnTo>
                    <a:pt x="693" y="493"/>
                  </a:lnTo>
                  <a:lnTo>
                    <a:pt x="707" y="500"/>
                  </a:lnTo>
                  <a:lnTo>
                    <a:pt x="708" y="500"/>
                  </a:lnTo>
                  <a:lnTo>
                    <a:pt x="711" y="500"/>
                  </a:lnTo>
                  <a:lnTo>
                    <a:pt x="723" y="506"/>
                  </a:lnTo>
                  <a:lnTo>
                    <a:pt x="725" y="508"/>
                  </a:lnTo>
                  <a:lnTo>
                    <a:pt x="726" y="510"/>
                  </a:lnTo>
                  <a:lnTo>
                    <a:pt x="740" y="518"/>
                  </a:lnTo>
                  <a:lnTo>
                    <a:pt x="748" y="522"/>
                  </a:lnTo>
                  <a:lnTo>
                    <a:pt x="750" y="522"/>
                  </a:lnTo>
                  <a:lnTo>
                    <a:pt x="751" y="524"/>
                  </a:lnTo>
                  <a:lnTo>
                    <a:pt x="759" y="529"/>
                  </a:lnTo>
                  <a:lnTo>
                    <a:pt x="763" y="532"/>
                  </a:lnTo>
                  <a:lnTo>
                    <a:pt x="768" y="535"/>
                  </a:lnTo>
                  <a:lnTo>
                    <a:pt x="769" y="539"/>
                  </a:lnTo>
                  <a:lnTo>
                    <a:pt x="778" y="542"/>
                  </a:lnTo>
                  <a:lnTo>
                    <a:pt x="783" y="547"/>
                  </a:lnTo>
                  <a:lnTo>
                    <a:pt x="784" y="548"/>
                  </a:lnTo>
                  <a:lnTo>
                    <a:pt x="791" y="553"/>
                  </a:lnTo>
                  <a:lnTo>
                    <a:pt x="798" y="558"/>
                  </a:lnTo>
                  <a:lnTo>
                    <a:pt x="798" y="560"/>
                  </a:lnTo>
                  <a:lnTo>
                    <a:pt x="811" y="581"/>
                  </a:lnTo>
                  <a:lnTo>
                    <a:pt x="817" y="592"/>
                  </a:lnTo>
                  <a:lnTo>
                    <a:pt x="822" y="600"/>
                  </a:lnTo>
                  <a:lnTo>
                    <a:pt x="829" y="610"/>
                  </a:lnTo>
                  <a:lnTo>
                    <a:pt x="834" y="621"/>
                  </a:lnTo>
                  <a:lnTo>
                    <a:pt x="841" y="628"/>
                  </a:lnTo>
                  <a:lnTo>
                    <a:pt x="844" y="629"/>
                  </a:lnTo>
                  <a:lnTo>
                    <a:pt x="850" y="634"/>
                  </a:lnTo>
                  <a:lnTo>
                    <a:pt x="857" y="642"/>
                  </a:lnTo>
                  <a:lnTo>
                    <a:pt x="859" y="645"/>
                  </a:lnTo>
                  <a:lnTo>
                    <a:pt x="860" y="649"/>
                  </a:lnTo>
                  <a:lnTo>
                    <a:pt x="864" y="654"/>
                  </a:lnTo>
                  <a:lnTo>
                    <a:pt x="869" y="658"/>
                  </a:lnTo>
                  <a:lnTo>
                    <a:pt x="877" y="663"/>
                  </a:lnTo>
                  <a:lnTo>
                    <a:pt x="877" y="665"/>
                  </a:lnTo>
                  <a:lnTo>
                    <a:pt x="885" y="675"/>
                  </a:lnTo>
                  <a:lnTo>
                    <a:pt x="887" y="678"/>
                  </a:lnTo>
                  <a:lnTo>
                    <a:pt x="890" y="691"/>
                  </a:lnTo>
                  <a:lnTo>
                    <a:pt x="893" y="713"/>
                  </a:lnTo>
                  <a:lnTo>
                    <a:pt x="893" y="715"/>
                  </a:lnTo>
                  <a:lnTo>
                    <a:pt x="895" y="718"/>
                  </a:lnTo>
                  <a:lnTo>
                    <a:pt x="895" y="720"/>
                  </a:lnTo>
                  <a:lnTo>
                    <a:pt x="895" y="723"/>
                  </a:lnTo>
                  <a:lnTo>
                    <a:pt x="895" y="728"/>
                  </a:lnTo>
                  <a:lnTo>
                    <a:pt x="893" y="738"/>
                  </a:lnTo>
                  <a:lnTo>
                    <a:pt x="893" y="739"/>
                  </a:lnTo>
                  <a:lnTo>
                    <a:pt x="893" y="755"/>
                  </a:lnTo>
                  <a:lnTo>
                    <a:pt x="892" y="759"/>
                  </a:lnTo>
                  <a:lnTo>
                    <a:pt x="892" y="760"/>
                  </a:lnTo>
                  <a:lnTo>
                    <a:pt x="892" y="781"/>
                  </a:lnTo>
                  <a:lnTo>
                    <a:pt x="892" y="783"/>
                  </a:lnTo>
                  <a:lnTo>
                    <a:pt x="892" y="786"/>
                  </a:lnTo>
                  <a:lnTo>
                    <a:pt x="893" y="804"/>
                  </a:lnTo>
                  <a:lnTo>
                    <a:pt x="893" y="807"/>
                  </a:lnTo>
                  <a:lnTo>
                    <a:pt x="893" y="811"/>
                  </a:lnTo>
                  <a:lnTo>
                    <a:pt x="893" y="814"/>
                  </a:lnTo>
                  <a:lnTo>
                    <a:pt x="892" y="820"/>
                  </a:lnTo>
                  <a:lnTo>
                    <a:pt x="893" y="825"/>
                  </a:lnTo>
                  <a:lnTo>
                    <a:pt x="895" y="827"/>
                  </a:lnTo>
                  <a:lnTo>
                    <a:pt x="895" y="838"/>
                  </a:lnTo>
                  <a:lnTo>
                    <a:pt x="895" y="848"/>
                  </a:lnTo>
                  <a:lnTo>
                    <a:pt x="897" y="849"/>
                  </a:lnTo>
                  <a:lnTo>
                    <a:pt x="897" y="861"/>
                  </a:lnTo>
                  <a:lnTo>
                    <a:pt x="895" y="864"/>
                  </a:lnTo>
                  <a:lnTo>
                    <a:pt x="893" y="872"/>
                  </a:lnTo>
                  <a:lnTo>
                    <a:pt x="893" y="874"/>
                  </a:lnTo>
                  <a:lnTo>
                    <a:pt x="893" y="877"/>
                  </a:lnTo>
                  <a:lnTo>
                    <a:pt x="893" y="883"/>
                  </a:lnTo>
                  <a:lnTo>
                    <a:pt x="893" y="885"/>
                  </a:lnTo>
                  <a:lnTo>
                    <a:pt x="892" y="895"/>
                  </a:lnTo>
                  <a:lnTo>
                    <a:pt x="892" y="896"/>
                  </a:lnTo>
                  <a:lnTo>
                    <a:pt x="892" y="921"/>
                  </a:lnTo>
                  <a:lnTo>
                    <a:pt x="892" y="924"/>
                  </a:lnTo>
                  <a:lnTo>
                    <a:pt x="890" y="927"/>
                  </a:lnTo>
                  <a:lnTo>
                    <a:pt x="887" y="937"/>
                  </a:lnTo>
                  <a:lnTo>
                    <a:pt x="887" y="938"/>
                  </a:lnTo>
                  <a:lnTo>
                    <a:pt x="882" y="948"/>
                  </a:lnTo>
                  <a:lnTo>
                    <a:pt x="880" y="951"/>
                  </a:lnTo>
                  <a:lnTo>
                    <a:pt x="877" y="963"/>
                  </a:lnTo>
                  <a:lnTo>
                    <a:pt x="875" y="964"/>
                  </a:lnTo>
                  <a:lnTo>
                    <a:pt x="870" y="974"/>
                  </a:lnTo>
                  <a:lnTo>
                    <a:pt x="869" y="979"/>
                  </a:lnTo>
                  <a:lnTo>
                    <a:pt x="869" y="984"/>
                  </a:lnTo>
                  <a:lnTo>
                    <a:pt x="867" y="985"/>
                  </a:lnTo>
                  <a:lnTo>
                    <a:pt x="864" y="997"/>
                  </a:lnTo>
                  <a:lnTo>
                    <a:pt x="862" y="1000"/>
                  </a:lnTo>
                  <a:lnTo>
                    <a:pt x="859" y="1010"/>
                  </a:lnTo>
                  <a:lnTo>
                    <a:pt x="855" y="1019"/>
                  </a:lnTo>
                  <a:lnTo>
                    <a:pt x="855" y="1021"/>
                  </a:lnTo>
                  <a:lnTo>
                    <a:pt x="849" y="1032"/>
                  </a:lnTo>
                  <a:lnTo>
                    <a:pt x="847" y="1034"/>
                  </a:lnTo>
                  <a:lnTo>
                    <a:pt x="845" y="1037"/>
                  </a:lnTo>
                  <a:lnTo>
                    <a:pt x="844" y="1042"/>
                  </a:lnTo>
                  <a:lnTo>
                    <a:pt x="842" y="1044"/>
                  </a:lnTo>
                  <a:lnTo>
                    <a:pt x="834" y="1058"/>
                  </a:lnTo>
                  <a:lnTo>
                    <a:pt x="826" y="1073"/>
                  </a:lnTo>
                  <a:lnTo>
                    <a:pt x="824" y="1074"/>
                  </a:lnTo>
                  <a:lnTo>
                    <a:pt x="821" y="1076"/>
                  </a:lnTo>
                  <a:lnTo>
                    <a:pt x="819" y="1078"/>
                  </a:lnTo>
                  <a:lnTo>
                    <a:pt x="814" y="1086"/>
                  </a:lnTo>
                  <a:lnTo>
                    <a:pt x="811" y="1097"/>
                  </a:lnTo>
                  <a:lnTo>
                    <a:pt x="811" y="1099"/>
                  </a:lnTo>
                  <a:lnTo>
                    <a:pt x="811" y="1111"/>
                  </a:lnTo>
                  <a:lnTo>
                    <a:pt x="811" y="1113"/>
                  </a:lnTo>
                  <a:lnTo>
                    <a:pt x="811" y="1131"/>
                  </a:lnTo>
                  <a:lnTo>
                    <a:pt x="811" y="1134"/>
                  </a:lnTo>
                  <a:lnTo>
                    <a:pt x="816" y="1149"/>
                  </a:lnTo>
                  <a:lnTo>
                    <a:pt x="817" y="1155"/>
                  </a:lnTo>
                  <a:lnTo>
                    <a:pt x="817" y="1157"/>
                  </a:lnTo>
                  <a:lnTo>
                    <a:pt x="819" y="1165"/>
                  </a:lnTo>
                  <a:lnTo>
                    <a:pt x="819" y="1168"/>
                  </a:lnTo>
                  <a:lnTo>
                    <a:pt x="817" y="1175"/>
                  </a:lnTo>
                  <a:lnTo>
                    <a:pt x="817" y="1181"/>
                  </a:lnTo>
                  <a:lnTo>
                    <a:pt x="817" y="1183"/>
                  </a:lnTo>
                  <a:lnTo>
                    <a:pt x="817" y="1189"/>
                  </a:lnTo>
                  <a:lnTo>
                    <a:pt x="817" y="1192"/>
                  </a:lnTo>
                  <a:lnTo>
                    <a:pt x="819" y="1199"/>
                  </a:lnTo>
                  <a:lnTo>
                    <a:pt x="821" y="1200"/>
                  </a:lnTo>
                  <a:lnTo>
                    <a:pt x="821" y="1204"/>
                  </a:lnTo>
                  <a:lnTo>
                    <a:pt x="821" y="1210"/>
                  </a:lnTo>
                  <a:lnTo>
                    <a:pt x="821" y="1213"/>
                  </a:lnTo>
                  <a:lnTo>
                    <a:pt x="821" y="1215"/>
                  </a:lnTo>
                  <a:lnTo>
                    <a:pt x="821" y="1225"/>
                  </a:lnTo>
                  <a:lnTo>
                    <a:pt x="821" y="1228"/>
                  </a:lnTo>
                  <a:lnTo>
                    <a:pt x="822" y="1238"/>
                  </a:lnTo>
                  <a:lnTo>
                    <a:pt x="827" y="1246"/>
                  </a:lnTo>
                  <a:lnTo>
                    <a:pt x="829" y="1247"/>
                  </a:lnTo>
                  <a:lnTo>
                    <a:pt x="832" y="1254"/>
                  </a:lnTo>
                  <a:lnTo>
                    <a:pt x="839" y="1265"/>
                  </a:lnTo>
                  <a:lnTo>
                    <a:pt x="841" y="1270"/>
                  </a:lnTo>
                  <a:lnTo>
                    <a:pt x="844" y="1277"/>
                  </a:lnTo>
                  <a:lnTo>
                    <a:pt x="844" y="1280"/>
                  </a:lnTo>
                  <a:lnTo>
                    <a:pt x="842" y="1286"/>
                  </a:lnTo>
                  <a:lnTo>
                    <a:pt x="829" y="1306"/>
                  </a:lnTo>
                  <a:lnTo>
                    <a:pt x="829" y="1307"/>
                  </a:lnTo>
                  <a:lnTo>
                    <a:pt x="827" y="1311"/>
                  </a:lnTo>
                  <a:lnTo>
                    <a:pt x="824" y="1317"/>
                  </a:lnTo>
                  <a:lnTo>
                    <a:pt x="819" y="1328"/>
                  </a:lnTo>
                  <a:lnTo>
                    <a:pt x="816" y="1330"/>
                  </a:lnTo>
                  <a:lnTo>
                    <a:pt x="812" y="1332"/>
                  </a:lnTo>
                  <a:lnTo>
                    <a:pt x="807" y="1330"/>
                  </a:lnTo>
                  <a:lnTo>
                    <a:pt x="801" y="1327"/>
                  </a:lnTo>
                  <a:lnTo>
                    <a:pt x="801" y="1320"/>
                  </a:lnTo>
                  <a:lnTo>
                    <a:pt x="798" y="1312"/>
                  </a:lnTo>
                  <a:lnTo>
                    <a:pt x="796" y="1309"/>
                  </a:lnTo>
                  <a:lnTo>
                    <a:pt x="788" y="1306"/>
                  </a:lnTo>
                  <a:lnTo>
                    <a:pt x="784" y="1306"/>
                  </a:lnTo>
                  <a:lnTo>
                    <a:pt x="778" y="1306"/>
                  </a:lnTo>
                  <a:lnTo>
                    <a:pt x="771" y="1312"/>
                  </a:lnTo>
                  <a:lnTo>
                    <a:pt x="769" y="1314"/>
                  </a:lnTo>
                  <a:lnTo>
                    <a:pt x="769" y="1315"/>
                  </a:lnTo>
                  <a:lnTo>
                    <a:pt x="768" y="1319"/>
                  </a:lnTo>
                  <a:lnTo>
                    <a:pt x="766" y="1322"/>
                  </a:lnTo>
                  <a:lnTo>
                    <a:pt x="763" y="1325"/>
                  </a:lnTo>
                  <a:lnTo>
                    <a:pt x="761" y="1328"/>
                  </a:lnTo>
                  <a:lnTo>
                    <a:pt x="756" y="1332"/>
                  </a:lnTo>
                  <a:lnTo>
                    <a:pt x="751" y="1336"/>
                  </a:lnTo>
                  <a:lnTo>
                    <a:pt x="750" y="1340"/>
                  </a:lnTo>
                  <a:lnTo>
                    <a:pt x="748" y="1343"/>
                  </a:lnTo>
                  <a:lnTo>
                    <a:pt x="746" y="1344"/>
                  </a:lnTo>
                  <a:lnTo>
                    <a:pt x="740" y="1348"/>
                  </a:lnTo>
                  <a:lnTo>
                    <a:pt x="736" y="1346"/>
                  </a:lnTo>
                  <a:lnTo>
                    <a:pt x="731" y="1341"/>
                  </a:lnTo>
                  <a:lnTo>
                    <a:pt x="728" y="1336"/>
                  </a:lnTo>
                  <a:lnTo>
                    <a:pt x="725" y="1333"/>
                  </a:lnTo>
                  <a:lnTo>
                    <a:pt x="723" y="1330"/>
                  </a:lnTo>
                  <a:lnTo>
                    <a:pt x="720" y="1328"/>
                  </a:lnTo>
                  <a:lnTo>
                    <a:pt x="718" y="1327"/>
                  </a:lnTo>
                  <a:lnTo>
                    <a:pt x="715" y="1319"/>
                  </a:lnTo>
                  <a:lnTo>
                    <a:pt x="715" y="1317"/>
                  </a:lnTo>
                  <a:lnTo>
                    <a:pt x="711" y="1304"/>
                  </a:lnTo>
                  <a:lnTo>
                    <a:pt x="711" y="1302"/>
                  </a:lnTo>
                  <a:lnTo>
                    <a:pt x="711" y="1293"/>
                  </a:lnTo>
                  <a:lnTo>
                    <a:pt x="710" y="1286"/>
                  </a:lnTo>
                  <a:lnTo>
                    <a:pt x="710" y="1285"/>
                  </a:lnTo>
                  <a:lnTo>
                    <a:pt x="707" y="1277"/>
                  </a:lnTo>
                  <a:lnTo>
                    <a:pt x="705" y="1275"/>
                  </a:lnTo>
                  <a:lnTo>
                    <a:pt x="698" y="1270"/>
                  </a:lnTo>
                  <a:lnTo>
                    <a:pt x="695" y="1270"/>
                  </a:lnTo>
                  <a:lnTo>
                    <a:pt x="692" y="1270"/>
                  </a:lnTo>
                  <a:lnTo>
                    <a:pt x="685" y="1272"/>
                  </a:lnTo>
                  <a:lnTo>
                    <a:pt x="677" y="1272"/>
                  </a:lnTo>
                  <a:lnTo>
                    <a:pt x="668" y="1270"/>
                  </a:lnTo>
                  <a:lnTo>
                    <a:pt x="665" y="1270"/>
                  </a:lnTo>
                  <a:lnTo>
                    <a:pt x="657" y="1267"/>
                  </a:lnTo>
                  <a:lnTo>
                    <a:pt x="635" y="1268"/>
                  </a:lnTo>
                  <a:lnTo>
                    <a:pt x="634" y="1268"/>
                  </a:lnTo>
                  <a:lnTo>
                    <a:pt x="627" y="1270"/>
                  </a:lnTo>
                  <a:lnTo>
                    <a:pt x="619" y="1272"/>
                  </a:lnTo>
                  <a:lnTo>
                    <a:pt x="616" y="1270"/>
                  </a:lnTo>
                  <a:lnTo>
                    <a:pt x="609" y="1268"/>
                  </a:lnTo>
                  <a:lnTo>
                    <a:pt x="591" y="1268"/>
                  </a:lnTo>
                  <a:lnTo>
                    <a:pt x="587" y="1270"/>
                  </a:lnTo>
                  <a:lnTo>
                    <a:pt x="584" y="1272"/>
                  </a:lnTo>
                  <a:lnTo>
                    <a:pt x="581" y="1273"/>
                  </a:lnTo>
                  <a:lnTo>
                    <a:pt x="578" y="1275"/>
                  </a:lnTo>
                  <a:lnTo>
                    <a:pt x="568" y="1277"/>
                  </a:lnTo>
                  <a:lnTo>
                    <a:pt x="566" y="1277"/>
                  </a:lnTo>
                  <a:lnTo>
                    <a:pt x="558" y="1280"/>
                  </a:lnTo>
                  <a:lnTo>
                    <a:pt x="549" y="1281"/>
                  </a:lnTo>
                  <a:lnTo>
                    <a:pt x="539" y="1273"/>
                  </a:lnTo>
                  <a:lnTo>
                    <a:pt x="535" y="1268"/>
                  </a:lnTo>
                  <a:lnTo>
                    <a:pt x="526" y="1264"/>
                  </a:lnTo>
                  <a:lnTo>
                    <a:pt x="515" y="1264"/>
                  </a:lnTo>
                  <a:lnTo>
                    <a:pt x="508" y="1265"/>
                  </a:lnTo>
                  <a:lnTo>
                    <a:pt x="505" y="1265"/>
                  </a:lnTo>
                  <a:lnTo>
                    <a:pt x="503" y="1264"/>
                  </a:lnTo>
                  <a:lnTo>
                    <a:pt x="498" y="1260"/>
                  </a:lnTo>
                  <a:lnTo>
                    <a:pt x="493" y="1256"/>
                  </a:lnTo>
                  <a:lnTo>
                    <a:pt x="485" y="1246"/>
                  </a:lnTo>
                  <a:lnTo>
                    <a:pt x="483" y="1246"/>
                  </a:lnTo>
                  <a:lnTo>
                    <a:pt x="478" y="1244"/>
                  </a:lnTo>
                  <a:lnTo>
                    <a:pt x="473" y="1241"/>
                  </a:lnTo>
                  <a:lnTo>
                    <a:pt x="465" y="1239"/>
                  </a:lnTo>
                  <a:lnTo>
                    <a:pt x="462" y="1241"/>
                  </a:lnTo>
                  <a:lnTo>
                    <a:pt x="460" y="1243"/>
                  </a:lnTo>
                  <a:lnTo>
                    <a:pt x="455" y="1247"/>
                  </a:lnTo>
                  <a:lnTo>
                    <a:pt x="453" y="1249"/>
                  </a:lnTo>
                  <a:lnTo>
                    <a:pt x="450" y="1251"/>
                  </a:lnTo>
                  <a:lnTo>
                    <a:pt x="445" y="1249"/>
                  </a:lnTo>
                  <a:lnTo>
                    <a:pt x="439" y="1247"/>
                  </a:lnTo>
                  <a:lnTo>
                    <a:pt x="432" y="1243"/>
                  </a:lnTo>
                  <a:lnTo>
                    <a:pt x="432" y="1241"/>
                  </a:lnTo>
                  <a:lnTo>
                    <a:pt x="424" y="1236"/>
                  </a:lnTo>
                  <a:lnTo>
                    <a:pt x="420" y="1239"/>
                  </a:lnTo>
                  <a:lnTo>
                    <a:pt x="415" y="1241"/>
                  </a:lnTo>
                  <a:lnTo>
                    <a:pt x="409" y="1238"/>
                  </a:lnTo>
                  <a:lnTo>
                    <a:pt x="404" y="1233"/>
                  </a:lnTo>
                  <a:lnTo>
                    <a:pt x="404" y="1231"/>
                  </a:lnTo>
                  <a:lnTo>
                    <a:pt x="402" y="1230"/>
                  </a:lnTo>
                  <a:lnTo>
                    <a:pt x="401" y="1223"/>
                  </a:lnTo>
                  <a:lnTo>
                    <a:pt x="399" y="1225"/>
                  </a:lnTo>
                  <a:lnTo>
                    <a:pt x="396" y="1225"/>
                  </a:lnTo>
                  <a:lnTo>
                    <a:pt x="387" y="1225"/>
                  </a:lnTo>
                  <a:lnTo>
                    <a:pt x="386" y="1225"/>
                  </a:lnTo>
                  <a:lnTo>
                    <a:pt x="376" y="1223"/>
                  </a:lnTo>
                  <a:lnTo>
                    <a:pt x="372" y="1225"/>
                  </a:lnTo>
                  <a:lnTo>
                    <a:pt x="364" y="1230"/>
                  </a:lnTo>
                  <a:lnTo>
                    <a:pt x="363" y="1230"/>
                  </a:lnTo>
                  <a:lnTo>
                    <a:pt x="348" y="1230"/>
                  </a:lnTo>
                  <a:lnTo>
                    <a:pt x="338" y="1230"/>
                  </a:lnTo>
                  <a:lnTo>
                    <a:pt x="334" y="1230"/>
                  </a:lnTo>
                  <a:lnTo>
                    <a:pt x="316" y="1223"/>
                  </a:lnTo>
                  <a:lnTo>
                    <a:pt x="315" y="1222"/>
                  </a:lnTo>
                  <a:lnTo>
                    <a:pt x="306" y="1209"/>
                  </a:lnTo>
                  <a:lnTo>
                    <a:pt x="310" y="1207"/>
                  </a:lnTo>
                  <a:lnTo>
                    <a:pt x="313" y="1205"/>
                  </a:lnTo>
                  <a:lnTo>
                    <a:pt x="323" y="1199"/>
                  </a:lnTo>
                  <a:lnTo>
                    <a:pt x="333" y="1196"/>
                  </a:lnTo>
                  <a:lnTo>
                    <a:pt x="346" y="1192"/>
                  </a:lnTo>
                  <a:lnTo>
                    <a:pt x="348" y="1186"/>
                  </a:lnTo>
                  <a:lnTo>
                    <a:pt x="354" y="1175"/>
                  </a:lnTo>
                  <a:lnTo>
                    <a:pt x="359" y="1167"/>
                  </a:lnTo>
                  <a:lnTo>
                    <a:pt x="364" y="1157"/>
                  </a:lnTo>
                  <a:lnTo>
                    <a:pt x="361" y="1149"/>
                  </a:lnTo>
                  <a:lnTo>
                    <a:pt x="361" y="1147"/>
                  </a:lnTo>
                  <a:lnTo>
                    <a:pt x="364" y="1144"/>
                  </a:lnTo>
                  <a:lnTo>
                    <a:pt x="371" y="1142"/>
                  </a:lnTo>
                  <a:lnTo>
                    <a:pt x="377" y="1144"/>
                  </a:lnTo>
                  <a:lnTo>
                    <a:pt x="381" y="1139"/>
                  </a:lnTo>
                  <a:lnTo>
                    <a:pt x="382" y="1139"/>
                  </a:lnTo>
                  <a:lnTo>
                    <a:pt x="384" y="1137"/>
                  </a:lnTo>
                  <a:lnTo>
                    <a:pt x="389" y="1137"/>
                  </a:lnTo>
                  <a:lnTo>
                    <a:pt x="391" y="1136"/>
                  </a:lnTo>
                  <a:lnTo>
                    <a:pt x="397" y="1134"/>
                  </a:lnTo>
                  <a:lnTo>
                    <a:pt x="402" y="1131"/>
                  </a:lnTo>
                  <a:lnTo>
                    <a:pt x="401" y="1124"/>
                  </a:lnTo>
                  <a:lnTo>
                    <a:pt x="402" y="1116"/>
                  </a:lnTo>
                  <a:lnTo>
                    <a:pt x="407" y="1110"/>
                  </a:lnTo>
                  <a:lnTo>
                    <a:pt x="415" y="1110"/>
                  </a:lnTo>
                  <a:lnTo>
                    <a:pt x="420" y="1108"/>
                  </a:lnTo>
                  <a:lnTo>
                    <a:pt x="422" y="1105"/>
                  </a:lnTo>
                  <a:lnTo>
                    <a:pt x="430" y="1102"/>
                  </a:lnTo>
                  <a:lnTo>
                    <a:pt x="434" y="1103"/>
                  </a:lnTo>
                  <a:lnTo>
                    <a:pt x="437" y="1102"/>
                  </a:lnTo>
                  <a:lnTo>
                    <a:pt x="440" y="1102"/>
                  </a:lnTo>
                  <a:lnTo>
                    <a:pt x="444" y="1099"/>
                  </a:lnTo>
                  <a:lnTo>
                    <a:pt x="447" y="1095"/>
                  </a:lnTo>
                  <a:lnTo>
                    <a:pt x="449" y="1090"/>
                  </a:lnTo>
                  <a:lnTo>
                    <a:pt x="447" y="1086"/>
                  </a:lnTo>
                  <a:lnTo>
                    <a:pt x="445" y="1081"/>
                  </a:lnTo>
                  <a:lnTo>
                    <a:pt x="444" y="1081"/>
                  </a:lnTo>
                  <a:lnTo>
                    <a:pt x="437" y="1081"/>
                  </a:lnTo>
                  <a:lnTo>
                    <a:pt x="434" y="1076"/>
                  </a:lnTo>
                  <a:lnTo>
                    <a:pt x="432" y="1068"/>
                  </a:lnTo>
                  <a:lnTo>
                    <a:pt x="422" y="1061"/>
                  </a:lnTo>
                  <a:lnTo>
                    <a:pt x="412" y="1058"/>
                  </a:lnTo>
                  <a:lnTo>
                    <a:pt x="410" y="1052"/>
                  </a:lnTo>
                  <a:lnTo>
                    <a:pt x="406" y="1050"/>
                  </a:lnTo>
                  <a:lnTo>
                    <a:pt x="402" y="1053"/>
                  </a:lnTo>
                  <a:lnTo>
                    <a:pt x="399" y="1050"/>
                  </a:lnTo>
                  <a:lnTo>
                    <a:pt x="401" y="1044"/>
                  </a:lnTo>
                  <a:lnTo>
                    <a:pt x="406" y="1044"/>
                  </a:lnTo>
                  <a:lnTo>
                    <a:pt x="406" y="1040"/>
                  </a:lnTo>
                  <a:lnTo>
                    <a:pt x="406" y="1035"/>
                  </a:lnTo>
                  <a:lnTo>
                    <a:pt x="410" y="1034"/>
                  </a:lnTo>
                  <a:lnTo>
                    <a:pt x="409" y="1031"/>
                  </a:lnTo>
                  <a:lnTo>
                    <a:pt x="407" y="1024"/>
                  </a:lnTo>
                  <a:lnTo>
                    <a:pt x="409" y="1021"/>
                  </a:lnTo>
                  <a:lnTo>
                    <a:pt x="407" y="1016"/>
                  </a:lnTo>
                  <a:lnTo>
                    <a:pt x="410" y="1011"/>
                  </a:lnTo>
                  <a:lnTo>
                    <a:pt x="415" y="1006"/>
                  </a:lnTo>
                  <a:lnTo>
                    <a:pt x="422" y="1001"/>
                  </a:lnTo>
                  <a:lnTo>
                    <a:pt x="434" y="992"/>
                  </a:lnTo>
                  <a:lnTo>
                    <a:pt x="435" y="990"/>
                  </a:lnTo>
                  <a:lnTo>
                    <a:pt x="444" y="984"/>
                  </a:lnTo>
                  <a:lnTo>
                    <a:pt x="445" y="980"/>
                  </a:lnTo>
                  <a:lnTo>
                    <a:pt x="452" y="966"/>
                  </a:lnTo>
                  <a:lnTo>
                    <a:pt x="450" y="964"/>
                  </a:lnTo>
                  <a:lnTo>
                    <a:pt x="449" y="959"/>
                  </a:lnTo>
                  <a:lnTo>
                    <a:pt x="447" y="955"/>
                  </a:lnTo>
                  <a:lnTo>
                    <a:pt x="447" y="953"/>
                  </a:lnTo>
                  <a:lnTo>
                    <a:pt x="447" y="946"/>
                  </a:lnTo>
                  <a:lnTo>
                    <a:pt x="447" y="937"/>
                  </a:lnTo>
                  <a:lnTo>
                    <a:pt x="449" y="935"/>
                  </a:lnTo>
                  <a:lnTo>
                    <a:pt x="449" y="930"/>
                  </a:lnTo>
                  <a:lnTo>
                    <a:pt x="449" y="927"/>
                  </a:lnTo>
                  <a:lnTo>
                    <a:pt x="450" y="919"/>
                  </a:lnTo>
                  <a:lnTo>
                    <a:pt x="452" y="916"/>
                  </a:lnTo>
                  <a:lnTo>
                    <a:pt x="457" y="908"/>
                  </a:lnTo>
                  <a:lnTo>
                    <a:pt x="463" y="898"/>
                  </a:lnTo>
                  <a:lnTo>
                    <a:pt x="465" y="896"/>
                  </a:lnTo>
                  <a:lnTo>
                    <a:pt x="465" y="888"/>
                  </a:lnTo>
                  <a:lnTo>
                    <a:pt x="465" y="885"/>
                  </a:lnTo>
                  <a:lnTo>
                    <a:pt x="470" y="877"/>
                  </a:lnTo>
                  <a:lnTo>
                    <a:pt x="478" y="870"/>
                  </a:lnTo>
                  <a:lnTo>
                    <a:pt x="483" y="866"/>
                  </a:lnTo>
                  <a:lnTo>
                    <a:pt x="488" y="859"/>
                  </a:lnTo>
                  <a:lnTo>
                    <a:pt x="488" y="856"/>
                  </a:lnTo>
                  <a:lnTo>
                    <a:pt x="487" y="853"/>
                  </a:lnTo>
                  <a:lnTo>
                    <a:pt x="483" y="851"/>
                  </a:lnTo>
                  <a:lnTo>
                    <a:pt x="480" y="848"/>
                  </a:lnTo>
                  <a:lnTo>
                    <a:pt x="478" y="841"/>
                  </a:lnTo>
                  <a:lnTo>
                    <a:pt x="477" y="840"/>
                  </a:lnTo>
                  <a:lnTo>
                    <a:pt x="470" y="832"/>
                  </a:lnTo>
                  <a:lnTo>
                    <a:pt x="467" y="825"/>
                  </a:lnTo>
                  <a:lnTo>
                    <a:pt x="465" y="823"/>
                  </a:lnTo>
                  <a:lnTo>
                    <a:pt x="460" y="815"/>
                  </a:lnTo>
                  <a:lnTo>
                    <a:pt x="458" y="811"/>
                  </a:lnTo>
                  <a:lnTo>
                    <a:pt x="457" y="804"/>
                  </a:lnTo>
                  <a:lnTo>
                    <a:pt x="457" y="802"/>
                  </a:lnTo>
                  <a:lnTo>
                    <a:pt x="457" y="799"/>
                  </a:lnTo>
                  <a:lnTo>
                    <a:pt x="457" y="789"/>
                  </a:lnTo>
                  <a:lnTo>
                    <a:pt x="458" y="786"/>
                  </a:lnTo>
                  <a:lnTo>
                    <a:pt x="463" y="777"/>
                  </a:lnTo>
                  <a:lnTo>
                    <a:pt x="465" y="777"/>
                  </a:lnTo>
                  <a:lnTo>
                    <a:pt x="472" y="773"/>
                  </a:lnTo>
                  <a:lnTo>
                    <a:pt x="473" y="765"/>
                  </a:lnTo>
                  <a:lnTo>
                    <a:pt x="472" y="762"/>
                  </a:lnTo>
                  <a:lnTo>
                    <a:pt x="473" y="760"/>
                  </a:lnTo>
                  <a:lnTo>
                    <a:pt x="477" y="751"/>
                  </a:lnTo>
                  <a:lnTo>
                    <a:pt x="477" y="749"/>
                  </a:lnTo>
                  <a:lnTo>
                    <a:pt x="473" y="741"/>
                  </a:lnTo>
                  <a:lnTo>
                    <a:pt x="473" y="739"/>
                  </a:lnTo>
                  <a:lnTo>
                    <a:pt x="467" y="726"/>
                  </a:lnTo>
                  <a:lnTo>
                    <a:pt x="465" y="717"/>
                  </a:lnTo>
                  <a:lnTo>
                    <a:pt x="463" y="713"/>
                  </a:lnTo>
                  <a:lnTo>
                    <a:pt x="462" y="705"/>
                  </a:lnTo>
                  <a:lnTo>
                    <a:pt x="465" y="692"/>
                  </a:lnTo>
                  <a:lnTo>
                    <a:pt x="465" y="681"/>
                  </a:lnTo>
                  <a:lnTo>
                    <a:pt x="463" y="679"/>
                  </a:lnTo>
                  <a:lnTo>
                    <a:pt x="465" y="668"/>
                  </a:lnTo>
                  <a:lnTo>
                    <a:pt x="465" y="666"/>
                  </a:lnTo>
                  <a:lnTo>
                    <a:pt x="468" y="654"/>
                  </a:lnTo>
                  <a:lnTo>
                    <a:pt x="457" y="649"/>
                  </a:lnTo>
                  <a:lnTo>
                    <a:pt x="440" y="650"/>
                  </a:lnTo>
                  <a:lnTo>
                    <a:pt x="437" y="650"/>
                  </a:lnTo>
                  <a:lnTo>
                    <a:pt x="432" y="652"/>
                  </a:lnTo>
                  <a:lnTo>
                    <a:pt x="429" y="652"/>
                  </a:lnTo>
                  <a:lnTo>
                    <a:pt x="419" y="652"/>
                  </a:lnTo>
                  <a:lnTo>
                    <a:pt x="410" y="652"/>
                  </a:lnTo>
                  <a:lnTo>
                    <a:pt x="402" y="652"/>
                  </a:lnTo>
                  <a:lnTo>
                    <a:pt x="392" y="650"/>
                  </a:lnTo>
                  <a:lnTo>
                    <a:pt x="389" y="652"/>
                  </a:lnTo>
                  <a:lnTo>
                    <a:pt x="381" y="649"/>
                  </a:lnTo>
                  <a:lnTo>
                    <a:pt x="367" y="644"/>
                  </a:lnTo>
                  <a:lnTo>
                    <a:pt x="364" y="644"/>
                  </a:lnTo>
                  <a:lnTo>
                    <a:pt x="361" y="644"/>
                  </a:lnTo>
                  <a:lnTo>
                    <a:pt x="358" y="645"/>
                  </a:lnTo>
                  <a:lnTo>
                    <a:pt x="349" y="647"/>
                  </a:lnTo>
                  <a:lnTo>
                    <a:pt x="346" y="649"/>
                  </a:lnTo>
                  <a:lnTo>
                    <a:pt x="343" y="652"/>
                  </a:lnTo>
                  <a:lnTo>
                    <a:pt x="334" y="655"/>
                  </a:lnTo>
                  <a:lnTo>
                    <a:pt x="333" y="657"/>
                  </a:lnTo>
                  <a:lnTo>
                    <a:pt x="323" y="657"/>
                  </a:lnTo>
                  <a:lnTo>
                    <a:pt x="318" y="657"/>
                  </a:lnTo>
                  <a:lnTo>
                    <a:pt x="308" y="662"/>
                  </a:lnTo>
                  <a:lnTo>
                    <a:pt x="300" y="663"/>
                  </a:lnTo>
                  <a:lnTo>
                    <a:pt x="296" y="663"/>
                  </a:lnTo>
                  <a:lnTo>
                    <a:pt x="281" y="663"/>
                  </a:lnTo>
                  <a:lnTo>
                    <a:pt x="273" y="665"/>
                  </a:lnTo>
                  <a:lnTo>
                    <a:pt x="268" y="668"/>
                  </a:lnTo>
                  <a:lnTo>
                    <a:pt x="265" y="668"/>
                  </a:lnTo>
                  <a:lnTo>
                    <a:pt x="255" y="668"/>
                  </a:lnTo>
                  <a:lnTo>
                    <a:pt x="247" y="663"/>
                  </a:lnTo>
                  <a:lnTo>
                    <a:pt x="238" y="660"/>
                  </a:lnTo>
                  <a:lnTo>
                    <a:pt x="235" y="652"/>
                  </a:lnTo>
                  <a:lnTo>
                    <a:pt x="234" y="650"/>
                  </a:lnTo>
                  <a:lnTo>
                    <a:pt x="232" y="650"/>
                  </a:lnTo>
                  <a:lnTo>
                    <a:pt x="229" y="652"/>
                  </a:lnTo>
                  <a:lnTo>
                    <a:pt x="229" y="654"/>
                  </a:lnTo>
                  <a:lnTo>
                    <a:pt x="227" y="657"/>
                  </a:lnTo>
                  <a:lnTo>
                    <a:pt x="224" y="655"/>
                  </a:lnTo>
                  <a:lnTo>
                    <a:pt x="220" y="652"/>
                  </a:lnTo>
                  <a:lnTo>
                    <a:pt x="219" y="657"/>
                  </a:lnTo>
                  <a:lnTo>
                    <a:pt x="217" y="654"/>
                  </a:lnTo>
                  <a:lnTo>
                    <a:pt x="215" y="649"/>
                  </a:lnTo>
                  <a:lnTo>
                    <a:pt x="214" y="650"/>
                  </a:lnTo>
                  <a:lnTo>
                    <a:pt x="212" y="652"/>
                  </a:lnTo>
                  <a:lnTo>
                    <a:pt x="209" y="652"/>
                  </a:lnTo>
                  <a:lnTo>
                    <a:pt x="204" y="650"/>
                  </a:lnTo>
                  <a:lnTo>
                    <a:pt x="202" y="652"/>
                  </a:lnTo>
                  <a:lnTo>
                    <a:pt x="200" y="654"/>
                  </a:lnTo>
                  <a:lnTo>
                    <a:pt x="204" y="657"/>
                  </a:lnTo>
                  <a:lnTo>
                    <a:pt x="204" y="662"/>
                  </a:lnTo>
                  <a:lnTo>
                    <a:pt x="202" y="665"/>
                  </a:lnTo>
                  <a:lnTo>
                    <a:pt x="187" y="665"/>
                  </a:lnTo>
                  <a:lnTo>
                    <a:pt x="182" y="670"/>
                  </a:lnTo>
                  <a:lnTo>
                    <a:pt x="181" y="675"/>
                  </a:lnTo>
                  <a:lnTo>
                    <a:pt x="177" y="673"/>
                  </a:lnTo>
                  <a:lnTo>
                    <a:pt x="172" y="671"/>
                  </a:lnTo>
                  <a:lnTo>
                    <a:pt x="174" y="676"/>
                  </a:lnTo>
                  <a:lnTo>
                    <a:pt x="186" y="681"/>
                  </a:lnTo>
                  <a:lnTo>
                    <a:pt x="186" y="684"/>
                  </a:lnTo>
                  <a:lnTo>
                    <a:pt x="179" y="688"/>
                  </a:lnTo>
                  <a:lnTo>
                    <a:pt x="177" y="688"/>
                  </a:lnTo>
                  <a:lnTo>
                    <a:pt x="172" y="686"/>
                  </a:lnTo>
                  <a:lnTo>
                    <a:pt x="167" y="689"/>
                  </a:lnTo>
                  <a:lnTo>
                    <a:pt x="167" y="699"/>
                  </a:lnTo>
                  <a:lnTo>
                    <a:pt x="156" y="697"/>
                  </a:lnTo>
                  <a:lnTo>
                    <a:pt x="152" y="691"/>
                  </a:lnTo>
                  <a:lnTo>
                    <a:pt x="154" y="683"/>
                  </a:lnTo>
                  <a:lnTo>
                    <a:pt x="149" y="684"/>
                  </a:lnTo>
                  <a:lnTo>
                    <a:pt x="143" y="686"/>
                  </a:lnTo>
                  <a:lnTo>
                    <a:pt x="141" y="691"/>
                  </a:lnTo>
                  <a:lnTo>
                    <a:pt x="136" y="689"/>
                  </a:lnTo>
                  <a:lnTo>
                    <a:pt x="139" y="683"/>
                  </a:lnTo>
                  <a:lnTo>
                    <a:pt x="136" y="678"/>
                  </a:lnTo>
                  <a:lnTo>
                    <a:pt x="133" y="678"/>
                  </a:lnTo>
                  <a:lnTo>
                    <a:pt x="129" y="679"/>
                  </a:lnTo>
                  <a:lnTo>
                    <a:pt x="124" y="678"/>
                  </a:lnTo>
                  <a:lnTo>
                    <a:pt x="119" y="679"/>
                  </a:lnTo>
                  <a:lnTo>
                    <a:pt x="118" y="681"/>
                  </a:lnTo>
                  <a:lnTo>
                    <a:pt x="119" y="688"/>
                  </a:lnTo>
                  <a:lnTo>
                    <a:pt x="119" y="691"/>
                  </a:lnTo>
                  <a:lnTo>
                    <a:pt x="121" y="692"/>
                  </a:lnTo>
                  <a:lnTo>
                    <a:pt x="126" y="689"/>
                  </a:lnTo>
                  <a:lnTo>
                    <a:pt x="128" y="694"/>
                  </a:lnTo>
                  <a:lnTo>
                    <a:pt x="124" y="699"/>
                  </a:lnTo>
                  <a:lnTo>
                    <a:pt x="123" y="705"/>
                  </a:lnTo>
                  <a:lnTo>
                    <a:pt x="118" y="709"/>
                  </a:lnTo>
                  <a:lnTo>
                    <a:pt x="114" y="709"/>
                  </a:lnTo>
                  <a:lnTo>
                    <a:pt x="113" y="705"/>
                  </a:lnTo>
                  <a:lnTo>
                    <a:pt x="116" y="699"/>
                  </a:lnTo>
                  <a:lnTo>
                    <a:pt x="113" y="697"/>
                  </a:lnTo>
                  <a:lnTo>
                    <a:pt x="109" y="694"/>
                  </a:lnTo>
                  <a:lnTo>
                    <a:pt x="106" y="689"/>
                  </a:lnTo>
                  <a:lnTo>
                    <a:pt x="105" y="688"/>
                  </a:lnTo>
                  <a:lnTo>
                    <a:pt x="100" y="691"/>
                  </a:lnTo>
                  <a:lnTo>
                    <a:pt x="100" y="694"/>
                  </a:lnTo>
                  <a:lnTo>
                    <a:pt x="101" y="697"/>
                  </a:lnTo>
                  <a:lnTo>
                    <a:pt x="100" y="700"/>
                  </a:lnTo>
                  <a:lnTo>
                    <a:pt x="101" y="705"/>
                  </a:lnTo>
                  <a:lnTo>
                    <a:pt x="101" y="709"/>
                  </a:lnTo>
                  <a:lnTo>
                    <a:pt x="98" y="709"/>
                  </a:lnTo>
                  <a:lnTo>
                    <a:pt x="95" y="705"/>
                  </a:lnTo>
                  <a:lnTo>
                    <a:pt x="91" y="702"/>
                  </a:lnTo>
                  <a:lnTo>
                    <a:pt x="86" y="697"/>
                  </a:lnTo>
                  <a:lnTo>
                    <a:pt x="83" y="697"/>
                  </a:lnTo>
                  <a:lnTo>
                    <a:pt x="76" y="697"/>
                  </a:lnTo>
                  <a:lnTo>
                    <a:pt x="75" y="691"/>
                  </a:lnTo>
                  <a:lnTo>
                    <a:pt x="76" y="683"/>
                  </a:lnTo>
                  <a:lnTo>
                    <a:pt x="75" y="676"/>
                  </a:lnTo>
                  <a:lnTo>
                    <a:pt x="70" y="671"/>
                  </a:lnTo>
                  <a:lnTo>
                    <a:pt x="62" y="662"/>
                  </a:lnTo>
                  <a:lnTo>
                    <a:pt x="55" y="649"/>
                  </a:lnTo>
                  <a:lnTo>
                    <a:pt x="53" y="645"/>
                  </a:lnTo>
                  <a:lnTo>
                    <a:pt x="50" y="641"/>
                  </a:lnTo>
                  <a:lnTo>
                    <a:pt x="48" y="637"/>
                  </a:lnTo>
                  <a:lnTo>
                    <a:pt x="47" y="636"/>
                  </a:lnTo>
                  <a:lnTo>
                    <a:pt x="48" y="628"/>
                  </a:lnTo>
                  <a:lnTo>
                    <a:pt x="40" y="621"/>
                  </a:lnTo>
                  <a:lnTo>
                    <a:pt x="33" y="611"/>
                  </a:lnTo>
                  <a:lnTo>
                    <a:pt x="33" y="610"/>
                  </a:lnTo>
                  <a:lnTo>
                    <a:pt x="30" y="597"/>
                  </a:lnTo>
                  <a:lnTo>
                    <a:pt x="27" y="584"/>
                  </a:lnTo>
                  <a:lnTo>
                    <a:pt x="33" y="581"/>
                  </a:lnTo>
                  <a:lnTo>
                    <a:pt x="37" y="579"/>
                  </a:lnTo>
                  <a:lnTo>
                    <a:pt x="40" y="573"/>
                  </a:lnTo>
                  <a:lnTo>
                    <a:pt x="43" y="568"/>
                  </a:lnTo>
                  <a:lnTo>
                    <a:pt x="45" y="566"/>
                  </a:lnTo>
                  <a:lnTo>
                    <a:pt x="48" y="565"/>
                  </a:lnTo>
                  <a:lnTo>
                    <a:pt x="53" y="558"/>
                  </a:lnTo>
                  <a:lnTo>
                    <a:pt x="57" y="553"/>
                  </a:lnTo>
                  <a:lnTo>
                    <a:pt x="55" y="548"/>
                  </a:lnTo>
                  <a:lnTo>
                    <a:pt x="55" y="547"/>
                  </a:lnTo>
                  <a:lnTo>
                    <a:pt x="57" y="540"/>
                  </a:lnTo>
                  <a:lnTo>
                    <a:pt x="63" y="540"/>
                  </a:lnTo>
                  <a:lnTo>
                    <a:pt x="63" y="539"/>
                  </a:lnTo>
                  <a:lnTo>
                    <a:pt x="62" y="535"/>
                  </a:lnTo>
                  <a:lnTo>
                    <a:pt x="62" y="531"/>
                  </a:lnTo>
                  <a:lnTo>
                    <a:pt x="62" y="526"/>
                  </a:lnTo>
                  <a:lnTo>
                    <a:pt x="62" y="518"/>
                  </a:lnTo>
                  <a:lnTo>
                    <a:pt x="62" y="513"/>
                  </a:lnTo>
                  <a:lnTo>
                    <a:pt x="62" y="511"/>
                  </a:lnTo>
                  <a:lnTo>
                    <a:pt x="62" y="506"/>
                  </a:lnTo>
                  <a:lnTo>
                    <a:pt x="62" y="501"/>
                  </a:lnTo>
                  <a:lnTo>
                    <a:pt x="63" y="500"/>
                  </a:lnTo>
                  <a:lnTo>
                    <a:pt x="68" y="495"/>
                  </a:lnTo>
                  <a:lnTo>
                    <a:pt x="73" y="492"/>
                  </a:lnTo>
                  <a:lnTo>
                    <a:pt x="75" y="487"/>
                  </a:lnTo>
                  <a:lnTo>
                    <a:pt x="75" y="484"/>
                  </a:lnTo>
                  <a:lnTo>
                    <a:pt x="76" y="477"/>
                  </a:lnTo>
                  <a:lnTo>
                    <a:pt x="75" y="469"/>
                  </a:lnTo>
                  <a:lnTo>
                    <a:pt x="71" y="459"/>
                  </a:lnTo>
                  <a:lnTo>
                    <a:pt x="66" y="453"/>
                  </a:lnTo>
                  <a:lnTo>
                    <a:pt x="60" y="448"/>
                  </a:lnTo>
                  <a:lnTo>
                    <a:pt x="57" y="442"/>
                  </a:lnTo>
                  <a:lnTo>
                    <a:pt x="55" y="437"/>
                  </a:lnTo>
                  <a:lnTo>
                    <a:pt x="53" y="435"/>
                  </a:lnTo>
                  <a:lnTo>
                    <a:pt x="55" y="430"/>
                  </a:lnTo>
                  <a:lnTo>
                    <a:pt x="55" y="429"/>
                  </a:lnTo>
                  <a:lnTo>
                    <a:pt x="53" y="421"/>
                  </a:lnTo>
                  <a:lnTo>
                    <a:pt x="52" y="416"/>
                  </a:lnTo>
                  <a:lnTo>
                    <a:pt x="55" y="412"/>
                  </a:lnTo>
                  <a:lnTo>
                    <a:pt x="60" y="416"/>
                  </a:lnTo>
                  <a:lnTo>
                    <a:pt x="63" y="411"/>
                  </a:lnTo>
                  <a:lnTo>
                    <a:pt x="70" y="416"/>
                  </a:lnTo>
                  <a:lnTo>
                    <a:pt x="73" y="417"/>
                  </a:lnTo>
                  <a:lnTo>
                    <a:pt x="78" y="414"/>
                  </a:lnTo>
                  <a:lnTo>
                    <a:pt x="83" y="412"/>
                  </a:lnTo>
                  <a:lnTo>
                    <a:pt x="86" y="411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6" y="398"/>
                  </a:lnTo>
                  <a:lnTo>
                    <a:pt x="93" y="395"/>
                  </a:lnTo>
                  <a:lnTo>
                    <a:pt x="93" y="390"/>
                  </a:lnTo>
                  <a:lnTo>
                    <a:pt x="95" y="388"/>
                  </a:lnTo>
                  <a:lnTo>
                    <a:pt x="96" y="387"/>
                  </a:lnTo>
                  <a:lnTo>
                    <a:pt x="98" y="383"/>
                  </a:lnTo>
                  <a:lnTo>
                    <a:pt x="101" y="382"/>
                  </a:lnTo>
                  <a:lnTo>
                    <a:pt x="105" y="383"/>
                  </a:lnTo>
                  <a:lnTo>
                    <a:pt x="108" y="383"/>
                  </a:lnTo>
                  <a:lnTo>
                    <a:pt x="108" y="382"/>
                  </a:lnTo>
                  <a:lnTo>
                    <a:pt x="105" y="377"/>
                  </a:lnTo>
                  <a:lnTo>
                    <a:pt x="108" y="372"/>
                  </a:lnTo>
                  <a:lnTo>
                    <a:pt x="106" y="369"/>
                  </a:lnTo>
                  <a:lnTo>
                    <a:pt x="105" y="370"/>
                  </a:lnTo>
                  <a:lnTo>
                    <a:pt x="98" y="374"/>
                  </a:lnTo>
                  <a:lnTo>
                    <a:pt x="95" y="369"/>
                  </a:lnTo>
                  <a:lnTo>
                    <a:pt x="91" y="367"/>
                  </a:lnTo>
                  <a:lnTo>
                    <a:pt x="90" y="361"/>
                  </a:lnTo>
                  <a:lnTo>
                    <a:pt x="90" y="359"/>
                  </a:lnTo>
                  <a:lnTo>
                    <a:pt x="98" y="356"/>
                  </a:lnTo>
                  <a:lnTo>
                    <a:pt x="101" y="353"/>
                  </a:lnTo>
                  <a:lnTo>
                    <a:pt x="96" y="351"/>
                  </a:lnTo>
                  <a:lnTo>
                    <a:pt x="95" y="348"/>
                  </a:lnTo>
                  <a:lnTo>
                    <a:pt x="95" y="343"/>
                  </a:lnTo>
                  <a:lnTo>
                    <a:pt x="93" y="338"/>
                  </a:lnTo>
                  <a:lnTo>
                    <a:pt x="90" y="333"/>
                  </a:lnTo>
                  <a:lnTo>
                    <a:pt x="86" y="328"/>
                  </a:lnTo>
                  <a:lnTo>
                    <a:pt x="83" y="325"/>
                  </a:lnTo>
                  <a:lnTo>
                    <a:pt x="85" y="319"/>
                  </a:lnTo>
                  <a:lnTo>
                    <a:pt x="90" y="320"/>
                  </a:lnTo>
                  <a:lnTo>
                    <a:pt x="93" y="322"/>
                  </a:lnTo>
                  <a:lnTo>
                    <a:pt x="95" y="319"/>
                  </a:lnTo>
                  <a:lnTo>
                    <a:pt x="95" y="317"/>
                  </a:lnTo>
                  <a:lnTo>
                    <a:pt x="93" y="314"/>
                  </a:lnTo>
                  <a:lnTo>
                    <a:pt x="91" y="309"/>
                  </a:lnTo>
                  <a:lnTo>
                    <a:pt x="90" y="302"/>
                  </a:lnTo>
                  <a:lnTo>
                    <a:pt x="86" y="299"/>
                  </a:lnTo>
                  <a:lnTo>
                    <a:pt x="83" y="304"/>
                  </a:lnTo>
                  <a:lnTo>
                    <a:pt x="81" y="304"/>
                  </a:lnTo>
                  <a:lnTo>
                    <a:pt x="76" y="309"/>
                  </a:lnTo>
                  <a:lnTo>
                    <a:pt x="73" y="304"/>
                  </a:lnTo>
                  <a:lnTo>
                    <a:pt x="71" y="301"/>
                  </a:lnTo>
                  <a:lnTo>
                    <a:pt x="76" y="296"/>
                  </a:lnTo>
                  <a:lnTo>
                    <a:pt x="81" y="294"/>
                  </a:lnTo>
                  <a:lnTo>
                    <a:pt x="85" y="293"/>
                  </a:lnTo>
                  <a:lnTo>
                    <a:pt x="80" y="286"/>
                  </a:lnTo>
                  <a:lnTo>
                    <a:pt x="78" y="285"/>
                  </a:lnTo>
                  <a:lnTo>
                    <a:pt x="75" y="283"/>
                  </a:lnTo>
                  <a:lnTo>
                    <a:pt x="71" y="280"/>
                  </a:lnTo>
                  <a:lnTo>
                    <a:pt x="66" y="277"/>
                  </a:lnTo>
                  <a:lnTo>
                    <a:pt x="65" y="275"/>
                  </a:lnTo>
                  <a:lnTo>
                    <a:pt x="57" y="275"/>
                  </a:lnTo>
                  <a:lnTo>
                    <a:pt x="53" y="277"/>
                  </a:lnTo>
                  <a:lnTo>
                    <a:pt x="50" y="281"/>
                  </a:lnTo>
                  <a:lnTo>
                    <a:pt x="50" y="285"/>
                  </a:lnTo>
                  <a:lnTo>
                    <a:pt x="47" y="288"/>
                  </a:lnTo>
                  <a:lnTo>
                    <a:pt x="43" y="286"/>
                  </a:lnTo>
                  <a:lnTo>
                    <a:pt x="43" y="283"/>
                  </a:lnTo>
                  <a:lnTo>
                    <a:pt x="42" y="277"/>
                  </a:lnTo>
                  <a:lnTo>
                    <a:pt x="42" y="273"/>
                  </a:lnTo>
                  <a:lnTo>
                    <a:pt x="40" y="268"/>
                  </a:lnTo>
                  <a:lnTo>
                    <a:pt x="35" y="264"/>
                  </a:lnTo>
                  <a:lnTo>
                    <a:pt x="33" y="257"/>
                  </a:lnTo>
                  <a:lnTo>
                    <a:pt x="30" y="247"/>
                  </a:lnTo>
                  <a:lnTo>
                    <a:pt x="30" y="246"/>
                  </a:lnTo>
                  <a:lnTo>
                    <a:pt x="33" y="243"/>
                  </a:lnTo>
                  <a:lnTo>
                    <a:pt x="40" y="239"/>
                  </a:lnTo>
                  <a:lnTo>
                    <a:pt x="40" y="236"/>
                  </a:lnTo>
                  <a:lnTo>
                    <a:pt x="38" y="233"/>
                  </a:lnTo>
                  <a:lnTo>
                    <a:pt x="32" y="228"/>
                  </a:lnTo>
                  <a:lnTo>
                    <a:pt x="35" y="225"/>
                  </a:lnTo>
                  <a:lnTo>
                    <a:pt x="32" y="218"/>
                  </a:lnTo>
                  <a:lnTo>
                    <a:pt x="33" y="213"/>
                  </a:lnTo>
                  <a:lnTo>
                    <a:pt x="25" y="207"/>
                  </a:lnTo>
                  <a:lnTo>
                    <a:pt x="22" y="202"/>
                  </a:lnTo>
                  <a:lnTo>
                    <a:pt x="19" y="197"/>
                  </a:lnTo>
                  <a:lnTo>
                    <a:pt x="22" y="192"/>
                  </a:lnTo>
                  <a:lnTo>
                    <a:pt x="4" y="184"/>
                  </a:lnTo>
                  <a:lnTo>
                    <a:pt x="0" y="179"/>
                  </a:lnTo>
                  <a:lnTo>
                    <a:pt x="2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2" y="170"/>
                  </a:lnTo>
                  <a:lnTo>
                    <a:pt x="0" y="166"/>
                  </a:lnTo>
                  <a:lnTo>
                    <a:pt x="0" y="165"/>
                  </a:lnTo>
                  <a:lnTo>
                    <a:pt x="7" y="163"/>
                  </a:lnTo>
                  <a:lnTo>
                    <a:pt x="12" y="158"/>
                  </a:lnTo>
                  <a:lnTo>
                    <a:pt x="17" y="150"/>
                  </a:lnTo>
                  <a:lnTo>
                    <a:pt x="20" y="142"/>
                  </a:lnTo>
                  <a:lnTo>
                    <a:pt x="23" y="142"/>
                  </a:lnTo>
                  <a:lnTo>
                    <a:pt x="28" y="145"/>
                  </a:lnTo>
                  <a:lnTo>
                    <a:pt x="35" y="149"/>
                  </a:lnTo>
                  <a:lnTo>
                    <a:pt x="40" y="147"/>
                  </a:lnTo>
                  <a:lnTo>
                    <a:pt x="47" y="149"/>
                  </a:lnTo>
                  <a:lnTo>
                    <a:pt x="53" y="150"/>
                  </a:lnTo>
                  <a:lnTo>
                    <a:pt x="55" y="152"/>
                  </a:lnTo>
                  <a:lnTo>
                    <a:pt x="63" y="150"/>
                  </a:lnTo>
                  <a:lnTo>
                    <a:pt x="65" y="149"/>
                  </a:lnTo>
                  <a:lnTo>
                    <a:pt x="66" y="149"/>
                  </a:lnTo>
                  <a:lnTo>
                    <a:pt x="76" y="149"/>
                  </a:lnTo>
                  <a:lnTo>
                    <a:pt x="80" y="149"/>
                  </a:lnTo>
                  <a:lnTo>
                    <a:pt x="90" y="155"/>
                  </a:lnTo>
                  <a:lnTo>
                    <a:pt x="91" y="157"/>
                  </a:lnTo>
                  <a:lnTo>
                    <a:pt x="96" y="158"/>
                  </a:lnTo>
                  <a:lnTo>
                    <a:pt x="101" y="160"/>
                  </a:lnTo>
                  <a:lnTo>
                    <a:pt x="108" y="154"/>
                  </a:lnTo>
                  <a:lnTo>
                    <a:pt x="114" y="145"/>
                  </a:lnTo>
                  <a:lnTo>
                    <a:pt x="114" y="144"/>
                  </a:lnTo>
                  <a:lnTo>
                    <a:pt x="129" y="128"/>
                  </a:lnTo>
                  <a:lnTo>
                    <a:pt x="131" y="128"/>
                  </a:lnTo>
                  <a:lnTo>
                    <a:pt x="138" y="120"/>
                  </a:lnTo>
                  <a:lnTo>
                    <a:pt x="149" y="108"/>
                  </a:lnTo>
                  <a:lnTo>
                    <a:pt x="166" y="89"/>
                  </a:lnTo>
                  <a:lnTo>
                    <a:pt x="162" y="77"/>
                  </a:lnTo>
                  <a:lnTo>
                    <a:pt x="161" y="74"/>
                  </a:lnTo>
                  <a:lnTo>
                    <a:pt x="157" y="73"/>
                  </a:lnTo>
                  <a:lnTo>
                    <a:pt x="154" y="68"/>
                  </a:lnTo>
                  <a:lnTo>
                    <a:pt x="148" y="56"/>
                  </a:lnTo>
                  <a:lnTo>
                    <a:pt x="146" y="55"/>
                  </a:lnTo>
                  <a:lnTo>
                    <a:pt x="148" y="45"/>
                  </a:lnTo>
                  <a:lnTo>
                    <a:pt x="148" y="43"/>
                  </a:lnTo>
                  <a:lnTo>
                    <a:pt x="144" y="35"/>
                  </a:lnTo>
                  <a:lnTo>
                    <a:pt x="144" y="29"/>
                  </a:lnTo>
                  <a:lnTo>
                    <a:pt x="144" y="26"/>
                  </a:lnTo>
                  <a:lnTo>
                    <a:pt x="144" y="24"/>
                  </a:lnTo>
                  <a:lnTo>
                    <a:pt x="148" y="21"/>
                  </a:lnTo>
                  <a:lnTo>
                    <a:pt x="152" y="21"/>
                  </a:lnTo>
                  <a:lnTo>
                    <a:pt x="157" y="21"/>
                  </a:lnTo>
                  <a:lnTo>
                    <a:pt x="162" y="21"/>
                  </a:lnTo>
                  <a:lnTo>
                    <a:pt x="172" y="22"/>
                  </a:lnTo>
                  <a:lnTo>
                    <a:pt x="176" y="19"/>
                  </a:lnTo>
                  <a:lnTo>
                    <a:pt x="182" y="14"/>
                  </a:lnTo>
                  <a:lnTo>
                    <a:pt x="186" y="6"/>
                  </a:lnTo>
                  <a:lnTo>
                    <a:pt x="187" y="6"/>
                  </a:lnTo>
                  <a:lnTo>
                    <a:pt x="194" y="8"/>
                  </a:lnTo>
                  <a:lnTo>
                    <a:pt x="197" y="16"/>
                  </a:lnTo>
                  <a:lnTo>
                    <a:pt x="204" y="22"/>
                  </a:lnTo>
                  <a:lnTo>
                    <a:pt x="205" y="21"/>
                  </a:lnTo>
                  <a:lnTo>
                    <a:pt x="209" y="18"/>
                  </a:lnTo>
                  <a:lnTo>
                    <a:pt x="212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20" y="6"/>
                  </a:lnTo>
                  <a:lnTo>
                    <a:pt x="224" y="0"/>
                  </a:lnTo>
                  <a:close/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630" name="Freeform 23"/>
            <p:cNvSpPr>
              <a:spLocks/>
            </p:cNvSpPr>
            <p:nvPr/>
          </p:nvSpPr>
          <p:spPr bwMode="auto">
            <a:xfrm>
              <a:off x="4866970" y="1654276"/>
              <a:ext cx="414014" cy="335914"/>
            </a:xfrm>
            <a:custGeom>
              <a:avLst/>
              <a:gdLst>
                <a:gd name="T0" fmla="*/ 274 w 986"/>
                <a:gd name="T1" fmla="*/ 16 h 799"/>
                <a:gd name="T2" fmla="*/ 306 w 986"/>
                <a:gd name="T3" fmla="*/ 24 h 799"/>
                <a:gd name="T4" fmla="*/ 352 w 986"/>
                <a:gd name="T5" fmla="*/ 42 h 799"/>
                <a:gd name="T6" fmla="*/ 387 w 986"/>
                <a:gd name="T7" fmla="*/ 37 h 799"/>
                <a:gd name="T8" fmla="*/ 441 w 986"/>
                <a:gd name="T9" fmla="*/ 64 h 799"/>
                <a:gd name="T10" fmla="*/ 493 w 986"/>
                <a:gd name="T11" fmla="*/ 59 h 799"/>
                <a:gd name="T12" fmla="*/ 570 w 986"/>
                <a:gd name="T13" fmla="*/ 61 h 799"/>
                <a:gd name="T14" fmla="*/ 612 w 986"/>
                <a:gd name="T15" fmla="*/ 77 h 799"/>
                <a:gd name="T16" fmla="*/ 627 w 986"/>
                <a:gd name="T17" fmla="*/ 124 h 799"/>
                <a:gd name="T18" fmla="*/ 658 w 986"/>
                <a:gd name="T19" fmla="*/ 123 h 799"/>
                <a:gd name="T20" fmla="*/ 686 w 986"/>
                <a:gd name="T21" fmla="*/ 97 h 799"/>
                <a:gd name="T22" fmla="*/ 721 w 986"/>
                <a:gd name="T23" fmla="*/ 119 h 799"/>
                <a:gd name="T24" fmla="*/ 749 w 986"/>
                <a:gd name="T25" fmla="*/ 192 h 799"/>
                <a:gd name="T26" fmla="*/ 741 w 986"/>
                <a:gd name="T27" fmla="*/ 281 h 799"/>
                <a:gd name="T28" fmla="*/ 724 w 986"/>
                <a:gd name="T29" fmla="*/ 359 h 799"/>
                <a:gd name="T30" fmla="*/ 721 w 986"/>
                <a:gd name="T31" fmla="*/ 409 h 799"/>
                <a:gd name="T32" fmla="*/ 751 w 986"/>
                <a:gd name="T33" fmla="*/ 453 h 799"/>
                <a:gd name="T34" fmla="*/ 805 w 986"/>
                <a:gd name="T35" fmla="*/ 485 h 799"/>
                <a:gd name="T36" fmla="*/ 860 w 986"/>
                <a:gd name="T37" fmla="*/ 535 h 799"/>
                <a:gd name="T38" fmla="*/ 883 w 986"/>
                <a:gd name="T39" fmla="*/ 592 h 799"/>
                <a:gd name="T40" fmla="*/ 916 w 986"/>
                <a:gd name="T41" fmla="*/ 629 h 799"/>
                <a:gd name="T42" fmla="*/ 959 w 986"/>
                <a:gd name="T43" fmla="*/ 676 h 799"/>
                <a:gd name="T44" fmla="*/ 966 w 986"/>
                <a:gd name="T45" fmla="*/ 691 h 799"/>
                <a:gd name="T46" fmla="*/ 948 w 986"/>
                <a:gd name="T47" fmla="*/ 715 h 799"/>
                <a:gd name="T48" fmla="*/ 886 w 986"/>
                <a:gd name="T49" fmla="*/ 746 h 799"/>
                <a:gd name="T50" fmla="*/ 850 w 986"/>
                <a:gd name="T51" fmla="*/ 780 h 799"/>
                <a:gd name="T52" fmla="*/ 812 w 986"/>
                <a:gd name="T53" fmla="*/ 794 h 799"/>
                <a:gd name="T54" fmla="*/ 777 w 986"/>
                <a:gd name="T55" fmla="*/ 784 h 799"/>
                <a:gd name="T56" fmla="*/ 741 w 986"/>
                <a:gd name="T57" fmla="*/ 784 h 799"/>
                <a:gd name="T58" fmla="*/ 693 w 986"/>
                <a:gd name="T59" fmla="*/ 776 h 799"/>
                <a:gd name="T60" fmla="*/ 648 w 986"/>
                <a:gd name="T61" fmla="*/ 747 h 799"/>
                <a:gd name="T62" fmla="*/ 615 w 986"/>
                <a:gd name="T63" fmla="*/ 773 h 799"/>
                <a:gd name="T64" fmla="*/ 584 w 986"/>
                <a:gd name="T65" fmla="*/ 755 h 799"/>
                <a:gd name="T66" fmla="*/ 554 w 986"/>
                <a:gd name="T67" fmla="*/ 734 h 799"/>
                <a:gd name="T68" fmla="*/ 532 w 986"/>
                <a:gd name="T69" fmla="*/ 699 h 799"/>
                <a:gd name="T70" fmla="*/ 518 w 986"/>
                <a:gd name="T71" fmla="*/ 658 h 799"/>
                <a:gd name="T72" fmla="*/ 481 w 986"/>
                <a:gd name="T73" fmla="*/ 652 h 799"/>
                <a:gd name="T74" fmla="*/ 460 w 986"/>
                <a:gd name="T75" fmla="*/ 624 h 799"/>
                <a:gd name="T76" fmla="*/ 415 w 986"/>
                <a:gd name="T77" fmla="*/ 627 h 799"/>
                <a:gd name="T78" fmla="*/ 379 w 986"/>
                <a:gd name="T79" fmla="*/ 621 h 799"/>
                <a:gd name="T80" fmla="*/ 359 w 986"/>
                <a:gd name="T81" fmla="*/ 618 h 799"/>
                <a:gd name="T82" fmla="*/ 331 w 986"/>
                <a:gd name="T83" fmla="*/ 621 h 799"/>
                <a:gd name="T84" fmla="*/ 311 w 986"/>
                <a:gd name="T85" fmla="*/ 631 h 799"/>
                <a:gd name="T86" fmla="*/ 266 w 986"/>
                <a:gd name="T87" fmla="*/ 642 h 799"/>
                <a:gd name="T88" fmla="*/ 269 w 986"/>
                <a:gd name="T89" fmla="*/ 608 h 799"/>
                <a:gd name="T90" fmla="*/ 261 w 986"/>
                <a:gd name="T91" fmla="*/ 563 h 799"/>
                <a:gd name="T92" fmla="*/ 256 w 986"/>
                <a:gd name="T93" fmla="*/ 516 h 799"/>
                <a:gd name="T94" fmla="*/ 231 w 986"/>
                <a:gd name="T95" fmla="*/ 490 h 799"/>
                <a:gd name="T96" fmla="*/ 195 w 986"/>
                <a:gd name="T97" fmla="*/ 525 h 799"/>
                <a:gd name="T98" fmla="*/ 179 w 986"/>
                <a:gd name="T99" fmla="*/ 459 h 799"/>
                <a:gd name="T100" fmla="*/ 152 w 986"/>
                <a:gd name="T101" fmla="*/ 385 h 799"/>
                <a:gd name="T102" fmla="*/ 127 w 986"/>
                <a:gd name="T103" fmla="*/ 346 h 799"/>
                <a:gd name="T104" fmla="*/ 116 w 986"/>
                <a:gd name="T105" fmla="*/ 323 h 799"/>
                <a:gd name="T106" fmla="*/ 122 w 986"/>
                <a:gd name="T107" fmla="*/ 265 h 799"/>
                <a:gd name="T108" fmla="*/ 104 w 986"/>
                <a:gd name="T109" fmla="*/ 239 h 799"/>
                <a:gd name="T110" fmla="*/ 71 w 986"/>
                <a:gd name="T111" fmla="*/ 208 h 799"/>
                <a:gd name="T112" fmla="*/ 50 w 986"/>
                <a:gd name="T113" fmla="*/ 174 h 799"/>
                <a:gd name="T114" fmla="*/ 21 w 986"/>
                <a:gd name="T115" fmla="*/ 129 h 799"/>
                <a:gd name="T116" fmla="*/ 10 w 986"/>
                <a:gd name="T117" fmla="*/ 114 h 799"/>
                <a:gd name="T118" fmla="*/ 36 w 986"/>
                <a:gd name="T119" fmla="*/ 80 h 799"/>
                <a:gd name="T120" fmla="*/ 50 w 986"/>
                <a:gd name="T121" fmla="*/ 32 h 799"/>
                <a:gd name="T122" fmla="*/ 137 w 986"/>
                <a:gd name="T123" fmla="*/ 38 h 799"/>
                <a:gd name="T124" fmla="*/ 179 w 986"/>
                <a:gd name="T125" fmla="*/ 21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86" h="799">
                  <a:moveTo>
                    <a:pt x="208" y="0"/>
                  </a:moveTo>
                  <a:lnTo>
                    <a:pt x="217" y="13"/>
                  </a:lnTo>
                  <a:lnTo>
                    <a:pt x="218" y="14"/>
                  </a:lnTo>
                  <a:lnTo>
                    <a:pt x="236" y="21"/>
                  </a:lnTo>
                  <a:lnTo>
                    <a:pt x="240" y="21"/>
                  </a:lnTo>
                  <a:lnTo>
                    <a:pt x="250" y="21"/>
                  </a:lnTo>
                  <a:lnTo>
                    <a:pt x="265" y="21"/>
                  </a:lnTo>
                  <a:lnTo>
                    <a:pt x="266" y="21"/>
                  </a:lnTo>
                  <a:lnTo>
                    <a:pt x="274" y="16"/>
                  </a:lnTo>
                  <a:lnTo>
                    <a:pt x="278" y="14"/>
                  </a:lnTo>
                  <a:lnTo>
                    <a:pt x="288" y="16"/>
                  </a:lnTo>
                  <a:lnTo>
                    <a:pt x="289" y="16"/>
                  </a:lnTo>
                  <a:lnTo>
                    <a:pt x="298" y="16"/>
                  </a:lnTo>
                  <a:lnTo>
                    <a:pt x="301" y="16"/>
                  </a:lnTo>
                  <a:lnTo>
                    <a:pt x="303" y="14"/>
                  </a:lnTo>
                  <a:lnTo>
                    <a:pt x="304" y="21"/>
                  </a:lnTo>
                  <a:lnTo>
                    <a:pt x="306" y="22"/>
                  </a:lnTo>
                  <a:lnTo>
                    <a:pt x="306" y="24"/>
                  </a:lnTo>
                  <a:lnTo>
                    <a:pt x="311" y="29"/>
                  </a:lnTo>
                  <a:lnTo>
                    <a:pt x="317" y="32"/>
                  </a:lnTo>
                  <a:lnTo>
                    <a:pt x="322" y="30"/>
                  </a:lnTo>
                  <a:lnTo>
                    <a:pt x="326" y="27"/>
                  </a:lnTo>
                  <a:lnTo>
                    <a:pt x="334" y="32"/>
                  </a:lnTo>
                  <a:lnTo>
                    <a:pt x="334" y="34"/>
                  </a:lnTo>
                  <a:lnTo>
                    <a:pt x="341" y="38"/>
                  </a:lnTo>
                  <a:lnTo>
                    <a:pt x="347" y="40"/>
                  </a:lnTo>
                  <a:lnTo>
                    <a:pt x="352" y="42"/>
                  </a:lnTo>
                  <a:lnTo>
                    <a:pt x="355" y="40"/>
                  </a:lnTo>
                  <a:lnTo>
                    <a:pt x="357" y="38"/>
                  </a:lnTo>
                  <a:lnTo>
                    <a:pt x="362" y="34"/>
                  </a:lnTo>
                  <a:lnTo>
                    <a:pt x="364" y="32"/>
                  </a:lnTo>
                  <a:lnTo>
                    <a:pt x="367" y="30"/>
                  </a:lnTo>
                  <a:lnTo>
                    <a:pt x="375" y="32"/>
                  </a:lnTo>
                  <a:lnTo>
                    <a:pt x="380" y="35"/>
                  </a:lnTo>
                  <a:lnTo>
                    <a:pt x="385" y="37"/>
                  </a:lnTo>
                  <a:lnTo>
                    <a:pt x="387" y="37"/>
                  </a:lnTo>
                  <a:lnTo>
                    <a:pt x="395" y="47"/>
                  </a:lnTo>
                  <a:lnTo>
                    <a:pt x="400" y="51"/>
                  </a:lnTo>
                  <a:lnTo>
                    <a:pt x="405" y="55"/>
                  </a:lnTo>
                  <a:lnTo>
                    <a:pt x="407" y="56"/>
                  </a:lnTo>
                  <a:lnTo>
                    <a:pt x="410" y="56"/>
                  </a:lnTo>
                  <a:lnTo>
                    <a:pt x="417" y="55"/>
                  </a:lnTo>
                  <a:lnTo>
                    <a:pt x="428" y="55"/>
                  </a:lnTo>
                  <a:lnTo>
                    <a:pt x="437" y="59"/>
                  </a:lnTo>
                  <a:lnTo>
                    <a:pt x="441" y="64"/>
                  </a:lnTo>
                  <a:lnTo>
                    <a:pt x="451" y="72"/>
                  </a:lnTo>
                  <a:lnTo>
                    <a:pt x="460" y="71"/>
                  </a:lnTo>
                  <a:lnTo>
                    <a:pt x="468" y="68"/>
                  </a:lnTo>
                  <a:lnTo>
                    <a:pt x="470" y="68"/>
                  </a:lnTo>
                  <a:lnTo>
                    <a:pt x="480" y="66"/>
                  </a:lnTo>
                  <a:lnTo>
                    <a:pt x="483" y="64"/>
                  </a:lnTo>
                  <a:lnTo>
                    <a:pt x="486" y="63"/>
                  </a:lnTo>
                  <a:lnTo>
                    <a:pt x="489" y="61"/>
                  </a:lnTo>
                  <a:lnTo>
                    <a:pt x="493" y="59"/>
                  </a:lnTo>
                  <a:lnTo>
                    <a:pt x="511" y="59"/>
                  </a:lnTo>
                  <a:lnTo>
                    <a:pt x="518" y="61"/>
                  </a:lnTo>
                  <a:lnTo>
                    <a:pt x="521" y="63"/>
                  </a:lnTo>
                  <a:lnTo>
                    <a:pt x="529" y="61"/>
                  </a:lnTo>
                  <a:lnTo>
                    <a:pt x="536" y="59"/>
                  </a:lnTo>
                  <a:lnTo>
                    <a:pt x="537" y="59"/>
                  </a:lnTo>
                  <a:lnTo>
                    <a:pt x="559" y="58"/>
                  </a:lnTo>
                  <a:lnTo>
                    <a:pt x="567" y="61"/>
                  </a:lnTo>
                  <a:lnTo>
                    <a:pt x="570" y="61"/>
                  </a:lnTo>
                  <a:lnTo>
                    <a:pt x="579" y="63"/>
                  </a:lnTo>
                  <a:lnTo>
                    <a:pt x="587" y="63"/>
                  </a:lnTo>
                  <a:lnTo>
                    <a:pt x="594" y="61"/>
                  </a:lnTo>
                  <a:lnTo>
                    <a:pt x="597" y="61"/>
                  </a:lnTo>
                  <a:lnTo>
                    <a:pt x="600" y="61"/>
                  </a:lnTo>
                  <a:lnTo>
                    <a:pt x="607" y="66"/>
                  </a:lnTo>
                  <a:lnTo>
                    <a:pt x="609" y="68"/>
                  </a:lnTo>
                  <a:lnTo>
                    <a:pt x="612" y="76"/>
                  </a:lnTo>
                  <a:lnTo>
                    <a:pt x="612" y="77"/>
                  </a:lnTo>
                  <a:lnTo>
                    <a:pt x="613" y="84"/>
                  </a:lnTo>
                  <a:lnTo>
                    <a:pt x="613" y="93"/>
                  </a:lnTo>
                  <a:lnTo>
                    <a:pt x="613" y="95"/>
                  </a:lnTo>
                  <a:lnTo>
                    <a:pt x="617" y="108"/>
                  </a:lnTo>
                  <a:lnTo>
                    <a:pt x="617" y="110"/>
                  </a:lnTo>
                  <a:lnTo>
                    <a:pt x="620" y="118"/>
                  </a:lnTo>
                  <a:lnTo>
                    <a:pt x="622" y="119"/>
                  </a:lnTo>
                  <a:lnTo>
                    <a:pt x="625" y="121"/>
                  </a:lnTo>
                  <a:lnTo>
                    <a:pt x="627" y="124"/>
                  </a:lnTo>
                  <a:lnTo>
                    <a:pt x="630" y="127"/>
                  </a:lnTo>
                  <a:lnTo>
                    <a:pt x="633" y="132"/>
                  </a:lnTo>
                  <a:lnTo>
                    <a:pt x="638" y="137"/>
                  </a:lnTo>
                  <a:lnTo>
                    <a:pt x="642" y="139"/>
                  </a:lnTo>
                  <a:lnTo>
                    <a:pt x="648" y="135"/>
                  </a:lnTo>
                  <a:lnTo>
                    <a:pt x="650" y="134"/>
                  </a:lnTo>
                  <a:lnTo>
                    <a:pt x="652" y="131"/>
                  </a:lnTo>
                  <a:lnTo>
                    <a:pt x="653" y="127"/>
                  </a:lnTo>
                  <a:lnTo>
                    <a:pt x="658" y="123"/>
                  </a:lnTo>
                  <a:lnTo>
                    <a:pt x="663" y="119"/>
                  </a:lnTo>
                  <a:lnTo>
                    <a:pt x="665" y="116"/>
                  </a:lnTo>
                  <a:lnTo>
                    <a:pt x="668" y="113"/>
                  </a:lnTo>
                  <a:lnTo>
                    <a:pt x="670" y="110"/>
                  </a:lnTo>
                  <a:lnTo>
                    <a:pt x="671" y="106"/>
                  </a:lnTo>
                  <a:lnTo>
                    <a:pt x="671" y="105"/>
                  </a:lnTo>
                  <a:lnTo>
                    <a:pt x="673" y="103"/>
                  </a:lnTo>
                  <a:lnTo>
                    <a:pt x="680" y="97"/>
                  </a:lnTo>
                  <a:lnTo>
                    <a:pt x="686" y="97"/>
                  </a:lnTo>
                  <a:lnTo>
                    <a:pt x="690" y="97"/>
                  </a:lnTo>
                  <a:lnTo>
                    <a:pt x="698" y="100"/>
                  </a:lnTo>
                  <a:lnTo>
                    <a:pt x="700" y="103"/>
                  </a:lnTo>
                  <a:lnTo>
                    <a:pt x="703" y="111"/>
                  </a:lnTo>
                  <a:lnTo>
                    <a:pt x="703" y="118"/>
                  </a:lnTo>
                  <a:lnTo>
                    <a:pt x="709" y="121"/>
                  </a:lnTo>
                  <a:lnTo>
                    <a:pt x="714" y="123"/>
                  </a:lnTo>
                  <a:lnTo>
                    <a:pt x="718" y="121"/>
                  </a:lnTo>
                  <a:lnTo>
                    <a:pt x="721" y="119"/>
                  </a:lnTo>
                  <a:lnTo>
                    <a:pt x="726" y="137"/>
                  </a:lnTo>
                  <a:lnTo>
                    <a:pt x="728" y="140"/>
                  </a:lnTo>
                  <a:lnTo>
                    <a:pt x="728" y="142"/>
                  </a:lnTo>
                  <a:lnTo>
                    <a:pt x="733" y="163"/>
                  </a:lnTo>
                  <a:lnTo>
                    <a:pt x="733" y="165"/>
                  </a:lnTo>
                  <a:lnTo>
                    <a:pt x="743" y="182"/>
                  </a:lnTo>
                  <a:lnTo>
                    <a:pt x="744" y="184"/>
                  </a:lnTo>
                  <a:lnTo>
                    <a:pt x="747" y="191"/>
                  </a:lnTo>
                  <a:lnTo>
                    <a:pt x="749" y="192"/>
                  </a:lnTo>
                  <a:lnTo>
                    <a:pt x="749" y="200"/>
                  </a:lnTo>
                  <a:lnTo>
                    <a:pt x="747" y="202"/>
                  </a:lnTo>
                  <a:lnTo>
                    <a:pt x="747" y="212"/>
                  </a:lnTo>
                  <a:lnTo>
                    <a:pt x="747" y="223"/>
                  </a:lnTo>
                  <a:lnTo>
                    <a:pt x="754" y="239"/>
                  </a:lnTo>
                  <a:lnTo>
                    <a:pt x="749" y="255"/>
                  </a:lnTo>
                  <a:lnTo>
                    <a:pt x="741" y="275"/>
                  </a:lnTo>
                  <a:lnTo>
                    <a:pt x="741" y="280"/>
                  </a:lnTo>
                  <a:lnTo>
                    <a:pt x="741" y="281"/>
                  </a:lnTo>
                  <a:lnTo>
                    <a:pt x="736" y="292"/>
                  </a:lnTo>
                  <a:lnTo>
                    <a:pt x="736" y="296"/>
                  </a:lnTo>
                  <a:lnTo>
                    <a:pt x="731" y="304"/>
                  </a:lnTo>
                  <a:lnTo>
                    <a:pt x="728" y="310"/>
                  </a:lnTo>
                  <a:lnTo>
                    <a:pt x="728" y="313"/>
                  </a:lnTo>
                  <a:lnTo>
                    <a:pt x="726" y="336"/>
                  </a:lnTo>
                  <a:lnTo>
                    <a:pt x="726" y="346"/>
                  </a:lnTo>
                  <a:lnTo>
                    <a:pt x="724" y="354"/>
                  </a:lnTo>
                  <a:lnTo>
                    <a:pt x="724" y="359"/>
                  </a:lnTo>
                  <a:lnTo>
                    <a:pt x="724" y="362"/>
                  </a:lnTo>
                  <a:lnTo>
                    <a:pt x="719" y="375"/>
                  </a:lnTo>
                  <a:lnTo>
                    <a:pt x="719" y="377"/>
                  </a:lnTo>
                  <a:lnTo>
                    <a:pt x="718" y="378"/>
                  </a:lnTo>
                  <a:lnTo>
                    <a:pt x="716" y="391"/>
                  </a:lnTo>
                  <a:lnTo>
                    <a:pt x="716" y="393"/>
                  </a:lnTo>
                  <a:lnTo>
                    <a:pt x="719" y="404"/>
                  </a:lnTo>
                  <a:lnTo>
                    <a:pt x="721" y="407"/>
                  </a:lnTo>
                  <a:lnTo>
                    <a:pt x="721" y="409"/>
                  </a:lnTo>
                  <a:lnTo>
                    <a:pt x="728" y="422"/>
                  </a:lnTo>
                  <a:lnTo>
                    <a:pt x="728" y="425"/>
                  </a:lnTo>
                  <a:lnTo>
                    <a:pt x="729" y="427"/>
                  </a:lnTo>
                  <a:lnTo>
                    <a:pt x="738" y="438"/>
                  </a:lnTo>
                  <a:lnTo>
                    <a:pt x="738" y="440"/>
                  </a:lnTo>
                  <a:lnTo>
                    <a:pt x="739" y="441"/>
                  </a:lnTo>
                  <a:lnTo>
                    <a:pt x="747" y="449"/>
                  </a:lnTo>
                  <a:lnTo>
                    <a:pt x="749" y="451"/>
                  </a:lnTo>
                  <a:lnTo>
                    <a:pt x="751" y="453"/>
                  </a:lnTo>
                  <a:lnTo>
                    <a:pt x="762" y="462"/>
                  </a:lnTo>
                  <a:lnTo>
                    <a:pt x="764" y="464"/>
                  </a:lnTo>
                  <a:lnTo>
                    <a:pt x="779" y="472"/>
                  </a:lnTo>
                  <a:lnTo>
                    <a:pt x="781" y="474"/>
                  </a:lnTo>
                  <a:lnTo>
                    <a:pt x="782" y="475"/>
                  </a:lnTo>
                  <a:lnTo>
                    <a:pt x="800" y="483"/>
                  </a:lnTo>
                  <a:lnTo>
                    <a:pt x="802" y="483"/>
                  </a:lnTo>
                  <a:lnTo>
                    <a:pt x="804" y="485"/>
                  </a:lnTo>
                  <a:lnTo>
                    <a:pt x="805" y="485"/>
                  </a:lnTo>
                  <a:lnTo>
                    <a:pt x="822" y="493"/>
                  </a:lnTo>
                  <a:lnTo>
                    <a:pt x="824" y="495"/>
                  </a:lnTo>
                  <a:lnTo>
                    <a:pt x="835" y="503"/>
                  </a:lnTo>
                  <a:lnTo>
                    <a:pt x="837" y="504"/>
                  </a:lnTo>
                  <a:lnTo>
                    <a:pt x="847" y="514"/>
                  </a:lnTo>
                  <a:lnTo>
                    <a:pt x="850" y="519"/>
                  </a:lnTo>
                  <a:lnTo>
                    <a:pt x="853" y="524"/>
                  </a:lnTo>
                  <a:lnTo>
                    <a:pt x="855" y="525"/>
                  </a:lnTo>
                  <a:lnTo>
                    <a:pt x="860" y="535"/>
                  </a:lnTo>
                  <a:lnTo>
                    <a:pt x="860" y="538"/>
                  </a:lnTo>
                  <a:lnTo>
                    <a:pt x="862" y="548"/>
                  </a:lnTo>
                  <a:lnTo>
                    <a:pt x="862" y="550"/>
                  </a:lnTo>
                  <a:lnTo>
                    <a:pt x="862" y="553"/>
                  </a:lnTo>
                  <a:lnTo>
                    <a:pt x="863" y="564"/>
                  </a:lnTo>
                  <a:lnTo>
                    <a:pt x="865" y="566"/>
                  </a:lnTo>
                  <a:lnTo>
                    <a:pt x="872" y="577"/>
                  </a:lnTo>
                  <a:lnTo>
                    <a:pt x="880" y="589"/>
                  </a:lnTo>
                  <a:lnTo>
                    <a:pt x="883" y="592"/>
                  </a:lnTo>
                  <a:lnTo>
                    <a:pt x="886" y="600"/>
                  </a:lnTo>
                  <a:lnTo>
                    <a:pt x="886" y="603"/>
                  </a:lnTo>
                  <a:lnTo>
                    <a:pt x="888" y="611"/>
                  </a:lnTo>
                  <a:lnTo>
                    <a:pt x="890" y="618"/>
                  </a:lnTo>
                  <a:lnTo>
                    <a:pt x="890" y="621"/>
                  </a:lnTo>
                  <a:lnTo>
                    <a:pt x="901" y="627"/>
                  </a:lnTo>
                  <a:lnTo>
                    <a:pt x="905" y="629"/>
                  </a:lnTo>
                  <a:lnTo>
                    <a:pt x="915" y="629"/>
                  </a:lnTo>
                  <a:lnTo>
                    <a:pt x="916" y="629"/>
                  </a:lnTo>
                  <a:lnTo>
                    <a:pt x="926" y="634"/>
                  </a:lnTo>
                  <a:lnTo>
                    <a:pt x="928" y="636"/>
                  </a:lnTo>
                  <a:lnTo>
                    <a:pt x="931" y="637"/>
                  </a:lnTo>
                  <a:lnTo>
                    <a:pt x="936" y="647"/>
                  </a:lnTo>
                  <a:lnTo>
                    <a:pt x="936" y="648"/>
                  </a:lnTo>
                  <a:lnTo>
                    <a:pt x="943" y="658"/>
                  </a:lnTo>
                  <a:lnTo>
                    <a:pt x="951" y="665"/>
                  </a:lnTo>
                  <a:lnTo>
                    <a:pt x="954" y="668"/>
                  </a:lnTo>
                  <a:lnTo>
                    <a:pt x="959" y="676"/>
                  </a:lnTo>
                  <a:lnTo>
                    <a:pt x="966" y="681"/>
                  </a:lnTo>
                  <a:lnTo>
                    <a:pt x="977" y="689"/>
                  </a:lnTo>
                  <a:lnTo>
                    <a:pt x="982" y="692"/>
                  </a:lnTo>
                  <a:lnTo>
                    <a:pt x="986" y="695"/>
                  </a:lnTo>
                  <a:lnTo>
                    <a:pt x="984" y="699"/>
                  </a:lnTo>
                  <a:lnTo>
                    <a:pt x="982" y="699"/>
                  </a:lnTo>
                  <a:lnTo>
                    <a:pt x="976" y="695"/>
                  </a:lnTo>
                  <a:lnTo>
                    <a:pt x="972" y="694"/>
                  </a:lnTo>
                  <a:lnTo>
                    <a:pt x="966" y="691"/>
                  </a:lnTo>
                  <a:lnTo>
                    <a:pt x="961" y="694"/>
                  </a:lnTo>
                  <a:lnTo>
                    <a:pt x="962" y="697"/>
                  </a:lnTo>
                  <a:lnTo>
                    <a:pt x="962" y="699"/>
                  </a:lnTo>
                  <a:lnTo>
                    <a:pt x="961" y="703"/>
                  </a:lnTo>
                  <a:lnTo>
                    <a:pt x="959" y="707"/>
                  </a:lnTo>
                  <a:lnTo>
                    <a:pt x="958" y="708"/>
                  </a:lnTo>
                  <a:lnTo>
                    <a:pt x="954" y="712"/>
                  </a:lnTo>
                  <a:lnTo>
                    <a:pt x="953" y="712"/>
                  </a:lnTo>
                  <a:lnTo>
                    <a:pt x="948" y="715"/>
                  </a:lnTo>
                  <a:lnTo>
                    <a:pt x="936" y="720"/>
                  </a:lnTo>
                  <a:lnTo>
                    <a:pt x="928" y="723"/>
                  </a:lnTo>
                  <a:lnTo>
                    <a:pt x="919" y="726"/>
                  </a:lnTo>
                  <a:lnTo>
                    <a:pt x="911" y="729"/>
                  </a:lnTo>
                  <a:lnTo>
                    <a:pt x="910" y="731"/>
                  </a:lnTo>
                  <a:lnTo>
                    <a:pt x="901" y="737"/>
                  </a:lnTo>
                  <a:lnTo>
                    <a:pt x="901" y="739"/>
                  </a:lnTo>
                  <a:lnTo>
                    <a:pt x="895" y="744"/>
                  </a:lnTo>
                  <a:lnTo>
                    <a:pt x="886" y="746"/>
                  </a:lnTo>
                  <a:lnTo>
                    <a:pt x="881" y="754"/>
                  </a:lnTo>
                  <a:lnTo>
                    <a:pt x="881" y="763"/>
                  </a:lnTo>
                  <a:lnTo>
                    <a:pt x="873" y="771"/>
                  </a:lnTo>
                  <a:lnTo>
                    <a:pt x="872" y="771"/>
                  </a:lnTo>
                  <a:lnTo>
                    <a:pt x="868" y="773"/>
                  </a:lnTo>
                  <a:lnTo>
                    <a:pt x="860" y="775"/>
                  </a:lnTo>
                  <a:lnTo>
                    <a:pt x="857" y="776"/>
                  </a:lnTo>
                  <a:lnTo>
                    <a:pt x="855" y="778"/>
                  </a:lnTo>
                  <a:lnTo>
                    <a:pt x="850" y="780"/>
                  </a:lnTo>
                  <a:lnTo>
                    <a:pt x="842" y="778"/>
                  </a:lnTo>
                  <a:lnTo>
                    <a:pt x="840" y="778"/>
                  </a:lnTo>
                  <a:lnTo>
                    <a:pt x="833" y="780"/>
                  </a:lnTo>
                  <a:lnTo>
                    <a:pt x="833" y="781"/>
                  </a:lnTo>
                  <a:lnTo>
                    <a:pt x="832" y="783"/>
                  </a:lnTo>
                  <a:lnTo>
                    <a:pt x="824" y="789"/>
                  </a:lnTo>
                  <a:lnTo>
                    <a:pt x="820" y="789"/>
                  </a:lnTo>
                  <a:lnTo>
                    <a:pt x="812" y="792"/>
                  </a:lnTo>
                  <a:lnTo>
                    <a:pt x="812" y="794"/>
                  </a:lnTo>
                  <a:lnTo>
                    <a:pt x="810" y="797"/>
                  </a:lnTo>
                  <a:lnTo>
                    <a:pt x="802" y="799"/>
                  </a:lnTo>
                  <a:lnTo>
                    <a:pt x="799" y="799"/>
                  </a:lnTo>
                  <a:lnTo>
                    <a:pt x="797" y="799"/>
                  </a:lnTo>
                  <a:lnTo>
                    <a:pt x="789" y="792"/>
                  </a:lnTo>
                  <a:lnTo>
                    <a:pt x="787" y="791"/>
                  </a:lnTo>
                  <a:lnTo>
                    <a:pt x="786" y="789"/>
                  </a:lnTo>
                  <a:lnTo>
                    <a:pt x="779" y="786"/>
                  </a:lnTo>
                  <a:lnTo>
                    <a:pt x="777" y="784"/>
                  </a:lnTo>
                  <a:lnTo>
                    <a:pt x="771" y="784"/>
                  </a:lnTo>
                  <a:lnTo>
                    <a:pt x="767" y="786"/>
                  </a:lnTo>
                  <a:lnTo>
                    <a:pt x="766" y="786"/>
                  </a:lnTo>
                  <a:lnTo>
                    <a:pt x="764" y="786"/>
                  </a:lnTo>
                  <a:lnTo>
                    <a:pt x="761" y="786"/>
                  </a:lnTo>
                  <a:lnTo>
                    <a:pt x="757" y="786"/>
                  </a:lnTo>
                  <a:lnTo>
                    <a:pt x="756" y="786"/>
                  </a:lnTo>
                  <a:lnTo>
                    <a:pt x="743" y="784"/>
                  </a:lnTo>
                  <a:lnTo>
                    <a:pt x="741" y="784"/>
                  </a:lnTo>
                  <a:lnTo>
                    <a:pt x="739" y="783"/>
                  </a:lnTo>
                  <a:lnTo>
                    <a:pt x="728" y="783"/>
                  </a:lnTo>
                  <a:lnTo>
                    <a:pt x="724" y="783"/>
                  </a:lnTo>
                  <a:lnTo>
                    <a:pt x="718" y="781"/>
                  </a:lnTo>
                  <a:lnTo>
                    <a:pt x="714" y="781"/>
                  </a:lnTo>
                  <a:lnTo>
                    <a:pt x="703" y="780"/>
                  </a:lnTo>
                  <a:lnTo>
                    <a:pt x="700" y="780"/>
                  </a:lnTo>
                  <a:lnTo>
                    <a:pt x="695" y="776"/>
                  </a:lnTo>
                  <a:lnTo>
                    <a:pt x="693" y="776"/>
                  </a:lnTo>
                  <a:lnTo>
                    <a:pt x="686" y="770"/>
                  </a:lnTo>
                  <a:lnTo>
                    <a:pt x="683" y="770"/>
                  </a:lnTo>
                  <a:lnTo>
                    <a:pt x="676" y="767"/>
                  </a:lnTo>
                  <a:lnTo>
                    <a:pt x="673" y="763"/>
                  </a:lnTo>
                  <a:lnTo>
                    <a:pt x="671" y="758"/>
                  </a:lnTo>
                  <a:lnTo>
                    <a:pt x="666" y="755"/>
                  </a:lnTo>
                  <a:lnTo>
                    <a:pt x="658" y="754"/>
                  </a:lnTo>
                  <a:lnTo>
                    <a:pt x="652" y="749"/>
                  </a:lnTo>
                  <a:lnTo>
                    <a:pt x="648" y="747"/>
                  </a:lnTo>
                  <a:lnTo>
                    <a:pt x="643" y="742"/>
                  </a:lnTo>
                  <a:lnTo>
                    <a:pt x="640" y="741"/>
                  </a:lnTo>
                  <a:lnTo>
                    <a:pt x="638" y="741"/>
                  </a:lnTo>
                  <a:lnTo>
                    <a:pt x="637" y="744"/>
                  </a:lnTo>
                  <a:lnTo>
                    <a:pt x="632" y="757"/>
                  </a:lnTo>
                  <a:lnTo>
                    <a:pt x="628" y="765"/>
                  </a:lnTo>
                  <a:lnTo>
                    <a:pt x="623" y="770"/>
                  </a:lnTo>
                  <a:lnTo>
                    <a:pt x="622" y="770"/>
                  </a:lnTo>
                  <a:lnTo>
                    <a:pt x="615" y="773"/>
                  </a:lnTo>
                  <a:lnTo>
                    <a:pt x="612" y="771"/>
                  </a:lnTo>
                  <a:lnTo>
                    <a:pt x="605" y="770"/>
                  </a:lnTo>
                  <a:lnTo>
                    <a:pt x="604" y="770"/>
                  </a:lnTo>
                  <a:lnTo>
                    <a:pt x="600" y="768"/>
                  </a:lnTo>
                  <a:lnTo>
                    <a:pt x="597" y="765"/>
                  </a:lnTo>
                  <a:lnTo>
                    <a:pt x="595" y="765"/>
                  </a:lnTo>
                  <a:lnTo>
                    <a:pt x="594" y="763"/>
                  </a:lnTo>
                  <a:lnTo>
                    <a:pt x="587" y="757"/>
                  </a:lnTo>
                  <a:lnTo>
                    <a:pt x="584" y="755"/>
                  </a:lnTo>
                  <a:lnTo>
                    <a:pt x="582" y="749"/>
                  </a:lnTo>
                  <a:lnTo>
                    <a:pt x="580" y="746"/>
                  </a:lnTo>
                  <a:lnTo>
                    <a:pt x="579" y="741"/>
                  </a:lnTo>
                  <a:lnTo>
                    <a:pt x="574" y="736"/>
                  </a:lnTo>
                  <a:lnTo>
                    <a:pt x="572" y="736"/>
                  </a:lnTo>
                  <a:lnTo>
                    <a:pt x="570" y="736"/>
                  </a:lnTo>
                  <a:lnTo>
                    <a:pt x="566" y="737"/>
                  </a:lnTo>
                  <a:lnTo>
                    <a:pt x="556" y="734"/>
                  </a:lnTo>
                  <a:lnTo>
                    <a:pt x="554" y="734"/>
                  </a:lnTo>
                  <a:lnTo>
                    <a:pt x="547" y="725"/>
                  </a:lnTo>
                  <a:lnTo>
                    <a:pt x="547" y="721"/>
                  </a:lnTo>
                  <a:lnTo>
                    <a:pt x="544" y="715"/>
                  </a:lnTo>
                  <a:lnTo>
                    <a:pt x="542" y="713"/>
                  </a:lnTo>
                  <a:lnTo>
                    <a:pt x="539" y="707"/>
                  </a:lnTo>
                  <a:lnTo>
                    <a:pt x="537" y="705"/>
                  </a:lnTo>
                  <a:lnTo>
                    <a:pt x="536" y="703"/>
                  </a:lnTo>
                  <a:lnTo>
                    <a:pt x="534" y="700"/>
                  </a:lnTo>
                  <a:lnTo>
                    <a:pt x="532" y="699"/>
                  </a:lnTo>
                  <a:lnTo>
                    <a:pt x="531" y="694"/>
                  </a:lnTo>
                  <a:lnTo>
                    <a:pt x="527" y="687"/>
                  </a:lnTo>
                  <a:lnTo>
                    <a:pt x="526" y="684"/>
                  </a:lnTo>
                  <a:lnTo>
                    <a:pt x="524" y="678"/>
                  </a:lnTo>
                  <a:lnTo>
                    <a:pt x="524" y="674"/>
                  </a:lnTo>
                  <a:lnTo>
                    <a:pt x="523" y="669"/>
                  </a:lnTo>
                  <a:lnTo>
                    <a:pt x="521" y="668"/>
                  </a:lnTo>
                  <a:lnTo>
                    <a:pt x="521" y="663"/>
                  </a:lnTo>
                  <a:lnTo>
                    <a:pt x="518" y="658"/>
                  </a:lnTo>
                  <a:lnTo>
                    <a:pt x="516" y="658"/>
                  </a:lnTo>
                  <a:lnTo>
                    <a:pt x="513" y="658"/>
                  </a:lnTo>
                  <a:lnTo>
                    <a:pt x="503" y="657"/>
                  </a:lnTo>
                  <a:lnTo>
                    <a:pt x="501" y="655"/>
                  </a:lnTo>
                  <a:lnTo>
                    <a:pt x="499" y="655"/>
                  </a:lnTo>
                  <a:lnTo>
                    <a:pt x="491" y="653"/>
                  </a:lnTo>
                  <a:lnTo>
                    <a:pt x="489" y="653"/>
                  </a:lnTo>
                  <a:lnTo>
                    <a:pt x="488" y="653"/>
                  </a:lnTo>
                  <a:lnTo>
                    <a:pt x="481" y="652"/>
                  </a:lnTo>
                  <a:lnTo>
                    <a:pt x="478" y="652"/>
                  </a:lnTo>
                  <a:lnTo>
                    <a:pt x="471" y="647"/>
                  </a:lnTo>
                  <a:lnTo>
                    <a:pt x="471" y="642"/>
                  </a:lnTo>
                  <a:lnTo>
                    <a:pt x="470" y="637"/>
                  </a:lnTo>
                  <a:lnTo>
                    <a:pt x="470" y="634"/>
                  </a:lnTo>
                  <a:lnTo>
                    <a:pt x="468" y="631"/>
                  </a:lnTo>
                  <a:lnTo>
                    <a:pt x="468" y="629"/>
                  </a:lnTo>
                  <a:lnTo>
                    <a:pt x="466" y="626"/>
                  </a:lnTo>
                  <a:lnTo>
                    <a:pt x="460" y="624"/>
                  </a:lnTo>
                  <a:lnTo>
                    <a:pt x="456" y="624"/>
                  </a:lnTo>
                  <a:lnTo>
                    <a:pt x="450" y="623"/>
                  </a:lnTo>
                  <a:lnTo>
                    <a:pt x="445" y="623"/>
                  </a:lnTo>
                  <a:lnTo>
                    <a:pt x="441" y="623"/>
                  </a:lnTo>
                  <a:lnTo>
                    <a:pt x="435" y="624"/>
                  </a:lnTo>
                  <a:lnTo>
                    <a:pt x="432" y="626"/>
                  </a:lnTo>
                  <a:lnTo>
                    <a:pt x="430" y="626"/>
                  </a:lnTo>
                  <a:lnTo>
                    <a:pt x="423" y="626"/>
                  </a:lnTo>
                  <a:lnTo>
                    <a:pt x="415" y="627"/>
                  </a:lnTo>
                  <a:lnTo>
                    <a:pt x="412" y="629"/>
                  </a:lnTo>
                  <a:lnTo>
                    <a:pt x="408" y="627"/>
                  </a:lnTo>
                  <a:lnTo>
                    <a:pt x="403" y="626"/>
                  </a:lnTo>
                  <a:lnTo>
                    <a:pt x="402" y="626"/>
                  </a:lnTo>
                  <a:lnTo>
                    <a:pt x="395" y="623"/>
                  </a:lnTo>
                  <a:lnTo>
                    <a:pt x="389" y="619"/>
                  </a:lnTo>
                  <a:lnTo>
                    <a:pt x="385" y="618"/>
                  </a:lnTo>
                  <a:lnTo>
                    <a:pt x="382" y="619"/>
                  </a:lnTo>
                  <a:lnTo>
                    <a:pt x="379" y="621"/>
                  </a:lnTo>
                  <a:lnTo>
                    <a:pt x="377" y="623"/>
                  </a:lnTo>
                  <a:lnTo>
                    <a:pt x="375" y="623"/>
                  </a:lnTo>
                  <a:lnTo>
                    <a:pt x="372" y="623"/>
                  </a:lnTo>
                  <a:lnTo>
                    <a:pt x="370" y="623"/>
                  </a:lnTo>
                  <a:lnTo>
                    <a:pt x="369" y="623"/>
                  </a:lnTo>
                  <a:lnTo>
                    <a:pt x="365" y="621"/>
                  </a:lnTo>
                  <a:lnTo>
                    <a:pt x="364" y="618"/>
                  </a:lnTo>
                  <a:lnTo>
                    <a:pt x="362" y="618"/>
                  </a:lnTo>
                  <a:lnTo>
                    <a:pt x="359" y="618"/>
                  </a:lnTo>
                  <a:lnTo>
                    <a:pt x="355" y="618"/>
                  </a:lnTo>
                  <a:lnTo>
                    <a:pt x="352" y="618"/>
                  </a:lnTo>
                  <a:lnTo>
                    <a:pt x="346" y="619"/>
                  </a:lnTo>
                  <a:lnTo>
                    <a:pt x="344" y="619"/>
                  </a:lnTo>
                  <a:lnTo>
                    <a:pt x="339" y="619"/>
                  </a:lnTo>
                  <a:lnTo>
                    <a:pt x="337" y="619"/>
                  </a:lnTo>
                  <a:lnTo>
                    <a:pt x="336" y="619"/>
                  </a:lnTo>
                  <a:lnTo>
                    <a:pt x="334" y="619"/>
                  </a:lnTo>
                  <a:lnTo>
                    <a:pt x="331" y="621"/>
                  </a:lnTo>
                  <a:lnTo>
                    <a:pt x="327" y="621"/>
                  </a:lnTo>
                  <a:lnTo>
                    <a:pt x="326" y="621"/>
                  </a:lnTo>
                  <a:lnTo>
                    <a:pt x="324" y="621"/>
                  </a:lnTo>
                  <a:lnTo>
                    <a:pt x="322" y="623"/>
                  </a:lnTo>
                  <a:lnTo>
                    <a:pt x="321" y="624"/>
                  </a:lnTo>
                  <a:lnTo>
                    <a:pt x="316" y="626"/>
                  </a:lnTo>
                  <a:lnTo>
                    <a:pt x="314" y="627"/>
                  </a:lnTo>
                  <a:lnTo>
                    <a:pt x="312" y="627"/>
                  </a:lnTo>
                  <a:lnTo>
                    <a:pt x="311" y="631"/>
                  </a:lnTo>
                  <a:lnTo>
                    <a:pt x="301" y="648"/>
                  </a:lnTo>
                  <a:lnTo>
                    <a:pt x="299" y="648"/>
                  </a:lnTo>
                  <a:lnTo>
                    <a:pt x="296" y="648"/>
                  </a:lnTo>
                  <a:lnTo>
                    <a:pt x="289" y="647"/>
                  </a:lnTo>
                  <a:lnTo>
                    <a:pt x="288" y="645"/>
                  </a:lnTo>
                  <a:lnTo>
                    <a:pt x="279" y="644"/>
                  </a:lnTo>
                  <a:lnTo>
                    <a:pt x="276" y="642"/>
                  </a:lnTo>
                  <a:lnTo>
                    <a:pt x="274" y="642"/>
                  </a:lnTo>
                  <a:lnTo>
                    <a:pt x="266" y="642"/>
                  </a:lnTo>
                  <a:lnTo>
                    <a:pt x="268" y="636"/>
                  </a:lnTo>
                  <a:lnTo>
                    <a:pt x="269" y="634"/>
                  </a:lnTo>
                  <a:lnTo>
                    <a:pt x="271" y="631"/>
                  </a:lnTo>
                  <a:lnTo>
                    <a:pt x="274" y="624"/>
                  </a:lnTo>
                  <a:lnTo>
                    <a:pt x="274" y="619"/>
                  </a:lnTo>
                  <a:lnTo>
                    <a:pt x="273" y="618"/>
                  </a:lnTo>
                  <a:lnTo>
                    <a:pt x="273" y="614"/>
                  </a:lnTo>
                  <a:lnTo>
                    <a:pt x="271" y="611"/>
                  </a:lnTo>
                  <a:lnTo>
                    <a:pt x="269" y="608"/>
                  </a:lnTo>
                  <a:lnTo>
                    <a:pt x="266" y="602"/>
                  </a:lnTo>
                  <a:lnTo>
                    <a:pt x="266" y="600"/>
                  </a:lnTo>
                  <a:lnTo>
                    <a:pt x="263" y="592"/>
                  </a:lnTo>
                  <a:lnTo>
                    <a:pt x="263" y="589"/>
                  </a:lnTo>
                  <a:lnTo>
                    <a:pt x="261" y="585"/>
                  </a:lnTo>
                  <a:lnTo>
                    <a:pt x="260" y="579"/>
                  </a:lnTo>
                  <a:lnTo>
                    <a:pt x="260" y="576"/>
                  </a:lnTo>
                  <a:lnTo>
                    <a:pt x="260" y="574"/>
                  </a:lnTo>
                  <a:lnTo>
                    <a:pt x="261" y="563"/>
                  </a:lnTo>
                  <a:lnTo>
                    <a:pt x="261" y="559"/>
                  </a:lnTo>
                  <a:lnTo>
                    <a:pt x="265" y="550"/>
                  </a:lnTo>
                  <a:lnTo>
                    <a:pt x="265" y="547"/>
                  </a:lnTo>
                  <a:lnTo>
                    <a:pt x="265" y="545"/>
                  </a:lnTo>
                  <a:lnTo>
                    <a:pt x="261" y="534"/>
                  </a:lnTo>
                  <a:lnTo>
                    <a:pt x="260" y="532"/>
                  </a:lnTo>
                  <a:lnTo>
                    <a:pt x="256" y="521"/>
                  </a:lnTo>
                  <a:lnTo>
                    <a:pt x="256" y="517"/>
                  </a:lnTo>
                  <a:lnTo>
                    <a:pt x="256" y="516"/>
                  </a:lnTo>
                  <a:lnTo>
                    <a:pt x="256" y="501"/>
                  </a:lnTo>
                  <a:lnTo>
                    <a:pt x="256" y="500"/>
                  </a:lnTo>
                  <a:lnTo>
                    <a:pt x="245" y="488"/>
                  </a:lnTo>
                  <a:lnTo>
                    <a:pt x="243" y="487"/>
                  </a:lnTo>
                  <a:lnTo>
                    <a:pt x="241" y="483"/>
                  </a:lnTo>
                  <a:lnTo>
                    <a:pt x="240" y="482"/>
                  </a:lnTo>
                  <a:lnTo>
                    <a:pt x="233" y="487"/>
                  </a:lnTo>
                  <a:lnTo>
                    <a:pt x="231" y="488"/>
                  </a:lnTo>
                  <a:lnTo>
                    <a:pt x="231" y="490"/>
                  </a:lnTo>
                  <a:lnTo>
                    <a:pt x="226" y="503"/>
                  </a:lnTo>
                  <a:lnTo>
                    <a:pt x="225" y="506"/>
                  </a:lnTo>
                  <a:lnTo>
                    <a:pt x="220" y="514"/>
                  </a:lnTo>
                  <a:lnTo>
                    <a:pt x="218" y="514"/>
                  </a:lnTo>
                  <a:lnTo>
                    <a:pt x="213" y="521"/>
                  </a:lnTo>
                  <a:lnTo>
                    <a:pt x="210" y="522"/>
                  </a:lnTo>
                  <a:lnTo>
                    <a:pt x="207" y="524"/>
                  </a:lnTo>
                  <a:lnTo>
                    <a:pt x="197" y="525"/>
                  </a:lnTo>
                  <a:lnTo>
                    <a:pt x="195" y="525"/>
                  </a:lnTo>
                  <a:lnTo>
                    <a:pt x="185" y="530"/>
                  </a:lnTo>
                  <a:lnTo>
                    <a:pt x="179" y="532"/>
                  </a:lnTo>
                  <a:lnTo>
                    <a:pt x="174" y="534"/>
                  </a:lnTo>
                  <a:lnTo>
                    <a:pt x="179" y="521"/>
                  </a:lnTo>
                  <a:lnTo>
                    <a:pt x="177" y="511"/>
                  </a:lnTo>
                  <a:lnTo>
                    <a:pt x="175" y="506"/>
                  </a:lnTo>
                  <a:lnTo>
                    <a:pt x="164" y="488"/>
                  </a:lnTo>
                  <a:lnTo>
                    <a:pt x="177" y="464"/>
                  </a:lnTo>
                  <a:lnTo>
                    <a:pt x="179" y="459"/>
                  </a:lnTo>
                  <a:lnTo>
                    <a:pt x="179" y="448"/>
                  </a:lnTo>
                  <a:lnTo>
                    <a:pt x="179" y="432"/>
                  </a:lnTo>
                  <a:lnTo>
                    <a:pt x="165" y="427"/>
                  </a:lnTo>
                  <a:lnTo>
                    <a:pt x="160" y="417"/>
                  </a:lnTo>
                  <a:lnTo>
                    <a:pt x="160" y="415"/>
                  </a:lnTo>
                  <a:lnTo>
                    <a:pt x="162" y="398"/>
                  </a:lnTo>
                  <a:lnTo>
                    <a:pt x="160" y="396"/>
                  </a:lnTo>
                  <a:lnTo>
                    <a:pt x="159" y="394"/>
                  </a:lnTo>
                  <a:lnTo>
                    <a:pt x="152" y="385"/>
                  </a:lnTo>
                  <a:lnTo>
                    <a:pt x="150" y="385"/>
                  </a:lnTo>
                  <a:lnTo>
                    <a:pt x="147" y="385"/>
                  </a:lnTo>
                  <a:lnTo>
                    <a:pt x="140" y="378"/>
                  </a:lnTo>
                  <a:lnTo>
                    <a:pt x="142" y="377"/>
                  </a:lnTo>
                  <a:lnTo>
                    <a:pt x="140" y="357"/>
                  </a:lnTo>
                  <a:lnTo>
                    <a:pt x="140" y="354"/>
                  </a:lnTo>
                  <a:lnTo>
                    <a:pt x="134" y="347"/>
                  </a:lnTo>
                  <a:lnTo>
                    <a:pt x="131" y="344"/>
                  </a:lnTo>
                  <a:lnTo>
                    <a:pt x="127" y="346"/>
                  </a:lnTo>
                  <a:lnTo>
                    <a:pt x="126" y="346"/>
                  </a:lnTo>
                  <a:lnTo>
                    <a:pt x="117" y="347"/>
                  </a:lnTo>
                  <a:lnTo>
                    <a:pt x="112" y="344"/>
                  </a:lnTo>
                  <a:lnTo>
                    <a:pt x="111" y="341"/>
                  </a:lnTo>
                  <a:lnTo>
                    <a:pt x="111" y="338"/>
                  </a:lnTo>
                  <a:lnTo>
                    <a:pt x="109" y="335"/>
                  </a:lnTo>
                  <a:lnTo>
                    <a:pt x="111" y="331"/>
                  </a:lnTo>
                  <a:lnTo>
                    <a:pt x="114" y="326"/>
                  </a:lnTo>
                  <a:lnTo>
                    <a:pt x="116" y="323"/>
                  </a:lnTo>
                  <a:lnTo>
                    <a:pt x="119" y="310"/>
                  </a:lnTo>
                  <a:lnTo>
                    <a:pt x="117" y="307"/>
                  </a:lnTo>
                  <a:lnTo>
                    <a:pt x="114" y="304"/>
                  </a:lnTo>
                  <a:lnTo>
                    <a:pt x="111" y="299"/>
                  </a:lnTo>
                  <a:lnTo>
                    <a:pt x="112" y="296"/>
                  </a:lnTo>
                  <a:lnTo>
                    <a:pt x="119" y="284"/>
                  </a:lnTo>
                  <a:lnTo>
                    <a:pt x="121" y="281"/>
                  </a:lnTo>
                  <a:lnTo>
                    <a:pt x="122" y="278"/>
                  </a:lnTo>
                  <a:lnTo>
                    <a:pt x="122" y="265"/>
                  </a:lnTo>
                  <a:lnTo>
                    <a:pt x="121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1" y="258"/>
                  </a:lnTo>
                  <a:lnTo>
                    <a:pt x="101" y="257"/>
                  </a:lnTo>
                  <a:lnTo>
                    <a:pt x="104" y="250"/>
                  </a:lnTo>
                  <a:lnTo>
                    <a:pt x="104" y="249"/>
                  </a:lnTo>
                  <a:lnTo>
                    <a:pt x="106" y="241"/>
                  </a:lnTo>
                  <a:lnTo>
                    <a:pt x="104" y="239"/>
                  </a:lnTo>
                  <a:lnTo>
                    <a:pt x="99" y="237"/>
                  </a:lnTo>
                  <a:lnTo>
                    <a:pt x="97" y="237"/>
                  </a:lnTo>
                  <a:lnTo>
                    <a:pt x="94" y="239"/>
                  </a:lnTo>
                  <a:lnTo>
                    <a:pt x="88" y="237"/>
                  </a:lnTo>
                  <a:lnTo>
                    <a:pt x="86" y="234"/>
                  </a:lnTo>
                  <a:lnTo>
                    <a:pt x="81" y="223"/>
                  </a:lnTo>
                  <a:lnTo>
                    <a:pt x="81" y="220"/>
                  </a:lnTo>
                  <a:lnTo>
                    <a:pt x="81" y="218"/>
                  </a:lnTo>
                  <a:lnTo>
                    <a:pt x="71" y="208"/>
                  </a:lnTo>
                  <a:lnTo>
                    <a:pt x="69" y="207"/>
                  </a:lnTo>
                  <a:lnTo>
                    <a:pt x="68" y="203"/>
                  </a:lnTo>
                  <a:lnTo>
                    <a:pt x="64" y="199"/>
                  </a:lnTo>
                  <a:lnTo>
                    <a:pt x="66" y="184"/>
                  </a:lnTo>
                  <a:lnTo>
                    <a:pt x="64" y="181"/>
                  </a:lnTo>
                  <a:lnTo>
                    <a:pt x="59" y="174"/>
                  </a:lnTo>
                  <a:lnTo>
                    <a:pt x="56" y="174"/>
                  </a:lnTo>
                  <a:lnTo>
                    <a:pt x="54" y="174"/>
                  </a:lnTo>
                  <a:lnTo>
                    <a:pt x="50" y="174"/>
                  </a:lnTo>
                  <a:lnTo>
                    <a:pt x="48" y="173"/>
                  </a:lnTo>
                  <a:lnTo>
                    <a:pt x="45" y="161"/>
                  </a:lnTo>
                  <a:lnTo>
                    <a:pt x="38" y="152"/>
                  </a:lnTo>
                  <a:lnTo>
                    <a:pt x="26" y="144"/>
                  </a:lnTo>
                  <a:lnTo>
                    <a:pt x="25" y="142"/>
                  </a:lnTo>
                  <a:lnTo>
                    <a:pt x="23" y="139"/>
                  </a:lnTo>
                  <a:lnTo>
                    <a:pt x="21" y="135"/>
                  </a:lnTo>
                  <a:lnTo>
                    <a:pt x="21" y="131"/>
                  </a:lnTo>
                  <a:lnTo>
                    <a:pt x="21" y="129"/>
                  </a:lnTo>
                  <a:lnTo>
                    <a:pt x="21" y="123"/>
                  </a:lnTo>
                  <a:lnTo>
                    <a:pt x="21" y="121"/>
                  </a:lnTo>
                  <a:lnTo>
                    <a:pt x="21" y="118"/>
                  </a:lnTo>
                  <a:lnTo>
                    <a:pt x="20" y="116"/>
                  </a:lnTo>
                  <a:lnTo>
                    <a:pt x="18" y="116"/>
                  </a:lnTo>
                  <a:lnTo>
                    <a:pt x="15" y="116"/>
                  </a:lnTo>
                  <a:lnTo>
                    <a:pt x="13" y="116"/>
                  </a:lnTo>
                  <a:lnTo>
                    <a:pt x="11" y="114"/>
                  </a:lnTo>
                  <a:lnTo>
                    <a:pt x="10" y="114"/>
                  </a:lnTo>
                  <a:lnTo>
                    <a:pt x="5" y="113"/>
                  </a:lnTo>
                  <a:lnTo>
                    <a:pt x="5" y="108"/>
                  </a:lnTo>
                  <a:lnTo>
                    <a:pt x="0" y="97"/>
                  </a:lnTo>
                  <a:lnTo>
                    <a:pt x="5" y="93"/>
                  </a:lnTo>
                  <a:lnTo>
                    <a:pt x="13" y="90"/>
                  </a:lnTo>
                  <a:lnTo>
                    <a:pt x="20" y="89"/>
                  </a:lnTo>
                  <a:lnTo>
                    <a:pt x="28" y="85"/>
                  </a:lnTo>
                  <a:lnTo>
                    <a:pt x="30" y="84"/>
                  </a:lnTo>
                  <a:lnTo>
                    <a:pt x="36" y="80"/>
                  </a:lnTo>
                  <a:lnTo>
                    <a:pt x="40" y="74"/>
                  </a:lnTo>
                  <a:lnTo>
                    <a:pt x="40" y="72"/>
                  </a:lnTo>
                  <a:lnTo>
                    <a:pt x="41" y="63"/>
                  </a:lnTo>
                  <a:lnTo>
                    <a:pt x="48" y="56"/>
                  </a:lnTo>
                  <a:lnTo>
                    <a:pt x="51" y="53"/>
                  </a:lnTo>
                  <a:lnTo>
                    <a:pt x="53" y="50"/>
                  </a:lnTo>
                  <a:lnTo>
                    <a:pt x="53" y="47"/>
                  </a:lnTo>
                  <a:lnTo>
                    <a:pt x="51" y="40"/>
                  </a:lnTo>
                  <a:lnTo>
                    <a:pt x="50" y="32"/>
                  </a:lnTo>
                  <a:lnTo>
                    <a:pt x="54" y="25"/>
                  </a:lnTo>
                  <a:lnTo>
                    <a:pt x="69" y="25"/>
                  </a:lnTo>
                  <a:lnTo>
                    <a:pt x="86" y="25"/>
                  </a:lnTo>
                  <a:lnTo>
                    <a:pt x="97" y="27"/>
                  </a:lnTo>
                  <a:lnTo>
                    <a:pt x="99" y="27"/>
                  </a:lnTo>
                  <a:lnTo>
                    <a:pt x="116" y="29"/>
                  </a:lnTo>
                  <a:lnTo>
                    <a:pt x="124" y="32"/>
                  </a:lnTo>
                  <a:lnTo>
                    <a:pt x="131" y="35"/>
                  </a:lnTo>
                  <a:lnTo>
                    <a:pt x="137" y="38"/>
                  </a:lnTo>
                  <a:lnTo>
                    <a:pt x="140" y="38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5" y="30"/>
                  </a:lnTo>
                  <a:lnTo>
                    <a:pt x="155" y="22"/>
                  </a:lnTo>
                  <a:lnTo>
                    <a:pt x="157" y="21"/>
                  </a:lnTo>
                  <a:lnTo>
                    <a:pt x="174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87" y="13"/>
                  </a:lnTo>
                  <a:lnTo>
                    <a:pt x="192" y="8"/>
                  </a:lnTo>
                  <a:lnTo>
                    <a:pt x="195" y="4"/>
                  </a:lnTo>
                  <a:lnTo>
                    <a:pt x="198" y="3"/>
                  </a:lnTo>
                  <a:lnTo>
                    <a:pt x="208" y="0"/>
                  </a:lnTo>
                  <a:close/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631" name="Freeform 56"/>
            <p:cNvSpPr>
              <a:spLocks/>
            </p:cNvSpPr>
            <p:nvPr/>
          </p:nvSpPr>
          <p:spPr bwMode="auto">
            <a:xfrm>
              <a:off x="3944888" y="1116814"/>
              <a:ext cx="229262" cy="167117"/>
            </a:xfrm>
            <a:custGeom>
              <a:avLst/>
              <a:gdLst>
                <a:gd name="T0" fmla="*/ 19 w 545"/>
                <a:gd name="T1" fmla="*/ 25 h 396"/>
                <a:gd name="T2" fmla="*/ 36 w 545"/>
                <a:gd name="T3" fmla="*/ 29 h 396"/>
                <a:gd name="T4" fmla="*/ 47 w 545"/>
                <a:gd name="T5" fmla="*/ 27 h 396"/>
                <a:gd name="T6" fmla="*/ 49 w 545"/>
                <a:gd name="T7" fmla="*/ 50 h 396"/>
                <a:gd name="T8" fmla="*/ 51 w 545"/>
                <a:gd name="T9" fmla="*/ 69 h 396"/>
                <a:gd name="T10" fmla="*/ 71 w 545"/>
                <a:gd name="T11" fmla="*/ 59 h 396"/>
                <a:gd name="T12" fmla="*/ 86 w 545"/>
                <a:gd name="T13" fmla="*/ 56 h 396"/>
                <a:gd name="T14" fmla="*/ 90 w 545"/>
                <a:gd name="T15" fmla="*/ 69 h 396"/>
                <a:gd name="T16" fmla="*/ 87 w 545"/>
                <a:gd name="T17" fmla="*/ 82 h 396"/>
                <a:gd name="T18" fmla="*/ 90 w 545"/>
                <a:gd name="T19" fmla="*/ 98 h 396"/>
                <a:gd name="T20" fmla="*/ 95 w 545"/>
                <a:gd name="T21" fmla="*/ 103 h 396"/>
                <a:gd name="T22" fmla="*/ 107 w 545"/>
                <a:gd name="T23" fmla="*/ 108 h 396"/>
                <a:gd name="T24" fmla="*/ 117 w 545"/>
                <a:gd name="T25" fmla="*/ 89 h 396"/>
                <a:gd name="T26" fmla="*/ 125 w 545"/>
                <a:gd name="T27" fmla="*/ 77 h 396"/>
                <a:gd name="T28" fmla="*/ 137 w 545"/>
                <a:gd name="T29" fmla="*/ 79 h 396"/>
                <a:gd name="T30" fmla="*/ 153 w 545"/>
                <a:gd name="T31" fmla="*/ 69 h 396"/>
                <a:gd name="T32" fmla="*/ 157 w 545"/>
                <a:gd name="T33" fmla="*/ 81 h 396"/>
                <a:gd name="T34" fmla="*/ 173 w 545"/>
                <a:gd name="T35" fmla="*/ 84 h 396"/>
                <a:gd name="T36" fmla="*/ 181 w 545"/>
                <a:gd name="T37" fmla="*/ 89 h 396"/>
                <a:gd name="T38" fmla="*/ 201 w 545"/>
                <a:gd name="T39" fmla="*/ 102 h 396"/>
                <a:gd name="T40" fmla="*/ 211 w 545"/>
                <a:gd name="T41" fmla="*/ 108 h 396"/>
                <a:gd name="T42" fmla="*/ 234 w 545"/>
                <a:gd name="T43" fmla="*/ 113 h 396"/>
                <a:gd name="T44" fmla="*/ 248 w 545"/>
                <a:gd name="T45" fmla="*/ 108 h 396"/>
                <a:gd name="T46" fmla="*/ 253 w 545"/>
                <a:gd name="T47" fmla="*/ 126 h 396"/>
                <a:gd name="T48" fmla="*/ 261 w 545"/>
                <a:gd name="T49" fmla="*/ 144 h 396"/>
                <a:gd name="T50" fmla="*/ 269 w 545"/>
                <a:gd name="T51" fmla="*/ 152 h 396"/>
                <a:gd name="T52" fmla="*/ 286 w 545"/>
                <a:gd name="T53" fmla="*/ 158 h 396"/>
                <a:gd name="T54" fmla="*/ 302 w 545"/>
                <a:gd name="T55" fmla="*/ 168 h 396"/>
                <a:gd name="T56" fmla="*/ 315 w 545"/>
                <a:gd name="T57" fmla="*/ 176 h 396"/>
                <a:gd name="T58" fmla="*/ 327 w 545"/>
                <a:gd name="T59" fmla="*/ 181 h 396"/>
                <a:gd name="T60" fmla="*/ 335 w 545"/>
                <a:gd name="T61" fmla="*/ 191 h 396"/>
                <a:gd name="T62" fmla="*/ 329 w 545"/>
                <a:gd name="T63" fmla="*/ 200 h 396"/>
                <a:gd name="T64" fmla="*/ 342 w 545"/>
                <a:gd name="T65" fmla="*/ 203 h 396"/>
                <a:gd name="T66" fmla="*/ 355 w 545"/>
                <a:gd name="T67" fmla="*/ 210 h 396"/>
                <a:gd name="T68" fmla="*/ 367 w 545"/>
                <a:gd name="T69" fmla="*/ 225 h 396"/>
                <a:gd name="T70" fmla="*/ 367 w 545"/>
                <a:gd name="T71" fmla="*/ 236 h 396"/>
                <a:gd name="T72" fmla="*/ 370 w 545"/>
                <a:gd name="T73" fmla="*/ 247 h 396"/>
                <a:gd name="T74" fmla="*/ 370 w 545"/>
                <a:gd name="T75" fmla="*/ 262 h 396"/>
                <a:gd name="T76" fmla="*/ 380 w 545"/>
                <a:gd name="T77" fmla="*/ 268 h 396"/>
                <a:gd name="T78" fmla="*/ 383 w 545"/>
                <a:gd name="T79" fmla="*/ 275 h 396"/>
                <a:gd name="T80" fmla="*/ 393 w 545"/>
                <a:gd name="T81" fmla="*/ 289 h 396"/>
                <a:gd name="T82" fmla="*/ 411 w 545"/>
                <a:gd name="T83" fmla="*/ 291 h 396"/>
                <a:gd name="T84" fmla="*/ 408 w 545"/>
                <a:gd name="T85" fmla="*/ 301 h 396"/>
                <a:gd name="T86" fmla="*/ 405 w 545"/>
                <a:gd name="T87" fmla="*/ 312 h 396"/>
                <a:gd name="T88" fmla="*/ 406 w 545"/>
                <a:gd name="T89" fmla="*/ 323 h 396"/>
                <a:gd name="T90" fmla="*/ 413 w 545"/>
                <a:gd name="T91" fmla="*/ 338 h 396"/>
                <a:gd name="T92" fmla="*/ 411 w 545"/>
                <a:gd name="T93" fmla="*/ 348 h 396"/>
                <a:gd name="T94" fmla="*/ 421 w 545"/>
                <a:gd name="T95" fmla="*/ 344 h 396"/>
                <a:gd name="T96" fmla="*/ 428 w 545"/>
                <a:gd name="T97" fmla="*/ 348 h 396"/>
                <a:gd name="T98" fmla="*/ 443 w 545"/>
                <a:gd name="T99" fmla="*/ 360 h 396"/>
                <a:gd name="T100" fmla="*/ 453 w 545"/>
                <a:gd name="T101" fmla="*/ 364 h 396"/>
                <a:gd name="T102" fmla="*/ 471 w 545"/>
                <a:gd name="T103" fmla="*/ 362 h 396"/>
                <a:gd name="T104" fmla="*/ 481 w 545"/>
                <a:gd name="T105" fmla="*/ 357 h 396"/>
                <a:gd name="T106" fmla="*/ 494 w 545"/>
                <a:gd name="T107" fmla="*/ 354 h 396"/>
                <a:gd name="T108" fmla="*/ 514 w 545"/>
                <a:gd name="T109" fmla="*/ 362 h 396"/>
                <a:gd name="T110" fmla="*/ 521 w 545"/>
                <a:gd name="T111" fmla="*/ 375 h 396"/>
                <a:gd name="T112" fmla="*/ 532 w 545"/>
                <a:gd name="T113" fmla="*/ 386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45" h="396">
                  <a:moveTo>
                    <a:pt x="0" y="0"/>
                  </a:moveTo>
                  <a:lnTo>
                    <a:pt x="11" y="14"/>
                  </a:lnTo>
                  <a:lnTo>
                    <a:pt x="19" y="25"/>
                  </a:lnTo>
                  <a:lnTo>
                    <a:pt x="24" y="34"/>
                  </a:lnTo>
                  <a:lnTo>
                    <a:pt x="29" y="35"/>
                  </a:lnTo>
                  <a:lnTo>
                    <a:pt x="36" y="29"/>
                  </a:lnTo>
                  <a:lnTo>
                    <a:pt x="41" y="27"/>
                  </a:lnTo>
                  <a:lnTo>
                    <a:pt x="46" y="27"/>
                  </a:lnTo>
                  <a:lnTo>
                    <a:pt x="47" y="27"/>
                  </a:lnTo>
                  <a:lnTo>
                    <a:pt x="52" y="32"/>
                  </a:lnTo>
                  <a:lnTo>
                    <a:pt x="56" y="42"/>
                  </a:lnTo>
                  <a:lnTo>
                    <a:pt x="49" y="50"/>
                  </a:lnTo>
                  <a:lnTo>
                    <a:pt x="46" y="56"/>
                  </a:lnTo>
                  <a:lnTo>
                    <a:pt x="47" y="64"/>
                  </a:lnTo>
                  <a:lnTo>
                    <a:pt x="51" y="69"/>
                  </a:lnTo>
                  <a:lnTo>
                    <a:pt x="61" y="66"/>
                  </a:lnTo>
                  <a:lnTo>
                    <a:pt x="66" y="63"/>
                  </a:lnTo>
                  <a:lnTo>
                    <a:pt x="71" y="59"/>
                  </a:lnTo>
                  <a:lnTo>
                    <a:pt x="74" y="58"/>
                  </a:lnTo>
                  <a:lnTo>
                    <a:pt x="79" y="56"/>
                  </a:lnTo>
                  <a:lnTo>
                    <a:pt x="86" y="56"/>
                  </a:lnTo>
                  <a:lnTo>
                    <a:pt x="89" y="59"/>
                  </a:lnTo>
                  <a:lnTo>
                    <a:pt x="89" y="63"/>
                  </a:lnTo>
                  <a:lnTo>
                    <a:pt x="90" y="69"/>
                  </a:lnTo>
                  <a:lnTo>
                    <a:pt x="90" y="72"/>
                  </a:lnTo>
                  <a:lnTo>
                    <a:pt x="89" y="76"/>
                  </a:lnTo>
                  <a:lnTo>
                    <a:pt x="87" y="82"/>
                  </a:lnTo>
                  <a:lnTo>
                    <a:pt x="89" y="90"/>
                  </a:lnTo>
                  <a:lnTo>
                    <a:pt x="89" y="97"/>
                  </a:lnTo>
                  <a:lnTo>
                    <a:pt x="90" y="98"/>
                  </a:lnTo>
                  <a:lnTo>
                    <a:pt x="92" y="100"/>
                  </a:lnTo>
                  <a:lnTo>
                    <a:pt x="94" y="102"/>
                  </a:lnTo>
                  <a:lnTo>
                    <a:pt x="95" y="103"/>
                  </a:lnTo>
                  <a:lnTo>
                    <a:pt x="99" y="106"/>
                  </a:lnTo>
                  <a:lnTo>
                    <a:pt x="105" y="110"/>
                  </a:lnTo>
                  <a:lnTo>
                    <a:pt x="107" y="108"/>
                  </a:lnTo>
                  <a:lnTo>
                    <a:pt x="109" y="98"/>
                  </a:lnTo>
                  <a:lnTo>
                    <a:pt x="110" y="95"/>
                  </a:lnTo>
                  <a:lnTo>
                    <a:pt x="117" y="89"/>
                  </a:lnTo>
                  <a:lnTo>
                    <a:pt x="119" y="85"/>
                  </a:lnTo>
                  <a:lnTo>
                    <a:pt x="124" y="79"/>
                  </a:lnTo>
                  <a:lnTo>
                    <a:pt x="125" y="77"/>
                  </a:lnTo>
                  <a:lnTo>
                    <a:pt x="129" y="77"/>
                  </a:lnTo>
                  <a:lnTo>
                    <a:pt x="135" y="79"/>
                  </a:lnTo>
                  <a:lnTo>
                    <a:pt x="137" y="79"/>
                  </a:lnTo>
                  <a:lnTo>
                    <a:pt x="143" y="77"/>
                  </a:lnTo>
                  <a:lnTo>
                    <a:pt x="150" y="71"/>
                  </a:lnTo>
                  <a:lnTo>
                    <a:pt x="153" y="69"/>
                  </a:lnTo>
                  <a:lnTo>
                    <a:pt x="158" y="72"/>
                  </a:lnTo>
                  <a:lnTo>
                    <a:pt x="158" y="76"/>
                  </a:lnTo>
                  <a:lnTo>
                    <a:pt x="157" y="81"/>
                  </a:lnTo>
                  <a:lnTo>
                    <a:pt x="160" y="82"/>
                  </a:lnTo>
                  <a:lnTo>
                    <a:pt x="165" y="84"/>
                  </a:lnTo>
                  <a:lnTo>
                    <a:pt x="173" y="84"/>
                  </a:lnTo>
                  <a:lnTo>
                    <a:pt x="175" y="85"/>
                  </a:lnTo>
                  <a:lnTo>
                    <a:pt x="176" y="85"/>
                  </a:lnTo>
                  <a:lnTo>
                    <a:pt x="181" y="89"/>
                  </a:lnTo>
                  <a:lnTo>
                    <a:pt x="191" y="92"/>
                  </a:lnTo>
                  <a:lnTo>
                    <a:pt x="195" y="95"/>
                  </a:lnTo>
                  <a:lnTo>
                    <a:pt x="201" y="102"/>
                  </a:lnTo>
                  <a:lnTo>
                    <a:pt x="203" y="103"/>
                  </a:lnTo>
                  <a:lnTo>
                    <a:pt x="210" y="108"/>
                  </a:lnTo>
                  <a:lnTo>
                    <a:pt x="211" y="108"/>
                  </a:lnTo>
                  <a:lnTo>
                    <a:pt x="223" y="111"/>
                  </a:lnTo>
                  <a:lnTo>
                    <a:pt x="231" y="114"/>
                  </a:lnTo>
                  <a:lnTo>
                    <a:pt x="234" y="113"/>
                  </a:lnTo>
                  <a:lnTo>
                    <a:pt x="236" y="108"/>
                  </a:lnTo>
                  <a:lnTo>
                    <a:pt x="238" y="106"/>
                  </a:lnTo>
                  <a:lnTo>
                    <a:pt x="248" y="108"/>
                  </a:lnTo>
                  <a:lnTo>
                    <a:pt x="249" y="110"/>
                  </a:lnTo>
                  <a:lnTo>
                    <a:pt x="253" y="123"/>
                  </a:lnTo>
                  <a:lnTo>
                    <a:pt x="253" y="126"/>
                  </a:lnTo>
                  <a:lnTo>
                    <a:pt x="258" y="139"/>
                  </a:lnTo>
                  <a:lnTo>
                    <a:pt x="259" y="142"/>
                  </a:lnTo>
                  <a:lnTo>
                    <a:pt x="261" y="144"/>
                  </a:lnTo>
                  <a:lnTo>
                    <a:pt x="264" y="147"/>
                  </a:lnTo>
                  <a:lnTo>
                    <a:pt x="266" y="148"/>
                  </a:lnTo>
                  <a:lnTo>
                    <a:pt x="269" y="152"/>
                  </a:lnTo>
                  <a:lnTo>
                    <a:pt x="279" y="157"/>
                  </a:lnTo>
                  <a:lnTo>
                    <a:pt x="282" y="157"/>
                  </a:lnTo>
                  <a:lnTo>
                    <a:pt x="286" y="158"/>
                  </a:lnTo>
                  <a:lnTo>
                    <a:pt x="297" y="165"/>
                  </a:lnTo>
                  <a:lnTo>
                    <a:pt x="301" y="166"/>
                  </a:lnTo>
                  <a:lnTo>
                    <a:pt x="302" y="168"/>
                  </a:lnTo>
                  <a:lnTo>
                    <a:pt x="304" y="168"/>
                  </a:lnTo>
                  <a:lnTo>
                    <a:pt x="312" y="174"/>
                  </a:lnTo>
                  <a:lnTo>
                    <a:pt x="315" y="176"/>
                  </a:lnTo>
                  <a:lnTo>
                    <a:pt x="322" y="179"/>
                  </a:lnTo>
                  <a:lnTo>
                    <a:pt x="324" y="179"/>
                  </a:lnTo>
                  <a:lnTo>
                    <a:pt x="327" y="181"/>
                  </a:lnTo>
                  <a:lnTo>
                    <a:pt x="330" y="184"/>
                  </a:lnTo>
                  <a:lnTo>
                    <a:pt x="332" y="186"/>
                  </a:lnTo>
                  <a:lnTo>
                    <a:pt x="335" y="191"/>
                  </a:lnTo>
                  <a:lnTo>
                    <a:pt x="332" y="194"/>
                  </a:lnTo>
                  <a:lnTo>
                    <a:pt x="330" y="195"/>
                  </a:lnTo>
                  <a:lnTo>
                    <a:pt x="329" y="200"/>
                  </a:lnTo>
                  <a:lnTo>
                    <a:pt x="339" y="202"/>
                  </a:lnTo>
                  <a:lnTo>
                    <a:pt x="340" y="202"/>
                  </a:lnTo>
                  <a:lnTo>
                    <a:pt x="342" y="203"/>
                  </a:lnTo>
                  <a:lnTo>
                    <a:pt x="347" y="208"/>
                  </a:lnTo>
                  <a:lnTo>
                    <a:pt x="348" y="208"/>
                  </a:lnTo>
                  <a:lnTo>
                    <a:pt x="355" y="210"/>
                  </a:lnTo>
                  <a:lnTo>
                    <a:pt x="357" y="212"/>
                  </a:lnTo>
                  <a:lnTo>
                    <a:pt x="357" y="213"/>
                  </a:lnTo>
                  <a:lnTo>
                    <a:pt x="367" y="225"/>
                  </a:lnTo>
                  <a:lnTo>
                    <a:pt x="368" y="226"/>
                  </a:lnTo>
                  <a:lnTo>
                    <a:pt x="367" y="233"/>
                  </a:lnTo>
                  <a:lnTo>
                    <a:pt x="367" y="236"/>
                  </a:lnTo>
                  <a:lnTo>
                    <a:pt x="367" y="239"/>
                  </a:lnTo>
                  <a:lnTo>
                    <a:pt x="370" y="244"/>
                  </a:lnTo>
                  <a:lnTo>
                    <a:pt x="370" y="247"/>
                  </a:lnTo>
                  <a:lnTo>
                    <a:pt x="370" y="249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3" y="265"/>
                  </a:lnTo>
                  <a:lnTo>
                    <a:pt x="375" y="267"/>
                  </a:lnTo>
                  <a:lnTo>
                    <a:pt x="380" y="268"/>
                  </a:lnTo>
                  <a:lnTo>
                    <a:pt x="382" y="268"/>
                  </a:lnTo>
                  <a:lnTo>
                    <a:pt x="383" y="273"/>
                  </a:lnTo>
                  <a:lnTo>
                    <a:pt x="383" y="275"/>
                  </a:lnTo>
                  <a:lnTo>
                    <a:pt x="383" y="276"/>
                  </a:lnTo>
                  <a:lnTo>
                    <a:pt x="390" y="281"/>
                  </a:lnTo>
                  <a:lnTo>
                    <a:pt x="393" y="289"/>
                  </a:lnTo>
                  <a:lnTo>
                    <a:pt x="401" y="289"/>
                  </a:lnTo>
                  <a:lnTo>
                    <a:pt x="405" y="289"/>
                  </a:lnTo>
                  <a:lnTo>
                    <a:pt x="411" y="291"/>
                  </a:lnTo>
                  <a:lnTo>
                    <a:pt x="413" y="292"/>
                  </a:lnTo>
                  <a:lnTo>
                    <a:pt x="411" y="299"/>
                  </a:lnTo>
                  <a:lnTo>
                    <a:pt x="408" y="301"/>
                  </a:lnTo>
                  <a:lnTo>
                    <a:pt x="406" y="302"/>
                  </a:lnTo>
                  <a:lnTo>
                    <a:pt x="405" y="305"/>
                  </a:lnTo>
                  <a:lnTo>
                    <a:pt x="405" y="312"/>
                  </a:lnTo>
                  <a:lnTo>
                    <a:pt x="401" y="318"/>
                  </a:lnTo>
                  <a:lnTo>
                    <a:pt x="406" y="322"/>
                  </a:lnTo>
                  <a:lnTo>
                    <a:pt x="406" y="323"/>
                  </a:lnTo>
                  <a:lnTo>
                    <a:pt x="408" y="325"/>
                  </a:lnTo>
                  <a:lnTo>
                    <a:pt x="410" y="330"/>
                  </a:lnTo>
                  <a:lnTo>
                    <a:pt x="413" y="338"/>
                  </a:lnTo>
                  <a:lnTo>
                    <a:pt x="411" y="339"/>
                  </a:lnTo>
                  <a:lnTo>
                    <a:pt x="411" y="346"/>
                  </a:lnTo>
                  <a:lnTo>
                    <a:pt x="411" y="348"/>
                  </a:lnTo>
                  <a:lnTo>
                    <a:pt x="416" y="349"/>
                  </a:lnTo>
                  <a:lnTo>
                    <a:pt x="418" y="348"/>
                  </a:lnTo>
                  <a:lnTo>
                    <a:pt x="421" y="344"/>
                  </a:lnTo>
                  <a:lnTo>
                    <a:pt x="425" y="346"/>
                  </a:lnTo>
                  <a:lnTo>
                    <a:pt x="426" y="348"/>
                  </a:lnTo>
                  <a:lnTo>
                    <a:pt x="428" y="348"/>
                  </a:lnTo>
                  <a:lnTo>
                    <a:pt x="433" y="356"/>
                  </a:lnTo>
                  <a:lnTo>
                    <a:pt x="438" y="357"/>
                  </a:lnTo>
                  <a:lnTo>
                    <a:pt x="443" y="360"/>
                  </a:lnTo>
                  <a:lnTo>
                    <a:pt x="444" y="362"/>
                  </a:lnTo>
                  <a:lnTo>
                    <a:pt x="451" y="365"/>
                  </a:lnTo>
                  <a:lnTo>
                    <a:pt x="453" y="364"/>
                  </a:lnTo>
                  <a:lnTo>
                    <a:pt x="461" y="364"/>
                  </a:lnTo>
                  <a:lnTo>
                    <a:pt x="463" y="364"/>
                  </a:lnTo>
                  <a:lnTo>
                    <a:pt x="471" y="362"/>
                  </a:lnTo>
                  <a:lnTo>
                    <a:pt x="473" y="360"/>
                  </a:lnTo>
                  <a:lnTo>
                    <a:pt x="478" y="357"/>
                  </a:lnTo>
                  <a:lnTo>
                    <a:pt x="481" y="357"/>
                  </a:lnTo>
                  <a:lnTo>
                    <a:pt x="486" y="359"/>
                  </a:lnTo>
                  <a:lnTo>
                    <a:pt x="489" y="357"/>
                  </a:lnTo>
                  <a:lnTo>
                    <a:pt x="494" y="354"/>
                  </a:lnTo>
                  <a:lnTo>
                    <a:pt x="501" y="352"/>
                  </a:lnTo>
                  <a:lnTo>
                    <a:pt x="504" y="352"/>
                  </a:lnTo>
                  <a:lnTo>
                    <a:pt x="514" y="362"/>
                  </a:lnTo>
                  <a:lnTo>
                    <a:pt x="516" y="364"/>
                  </a:lnTo>
                  <a:lnTo>
                    <a:pt x="519" y="373"/>
                  </a:lnTo>
                  <a:lnTo>
                    <a:pt x="521" y="375"/>
                  </a:lnTo>
                  <a:lnTo>
                    <a:pt x="525" y="378"/>
                  </a:lnTo>
                  <a:lnTo>
                    <a:pt x="529" y="383"/>
                  </a:lnTo>
                  <a:lnTo>
                    <a:pt x="532" y="386"/>
                  </a:lnTo>
                  <a:lnTo>
                    <a:pt x="535" y="388"/>
                  </a:lnTo>
                  <a:lnTo>
                    <a:pt x="545" y="396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632" name="Freeform 57"/>
            <p:cNvSpPr>
              <a:spLocks/>
            </p:cNvSpPr>
            <p:nvPr/>
          </p:nvSpPr>
          <p:spPr bwMode="auto">
            <a:xfrm>
              <a:off x="3944888" y="953055"/>
              <a:ext cx="974990" cy="388821"/>
            </a:xfrm>
            <a:custGeom>
              <a:avLst/>
              <a:gdLst>
                <a:gd name="T0" fmla="*/ 140 w 2322"/>
                <a:gd name="T1" fmla="*/ 325 h 927"/>
                <a:gd name="T2" fmla="*/ 254 w 2322"/>
                <a:gd name="T3" fmla="*/ 426 h 927"/>
                <a:gd name="T4" fmla="*/ 406 w 2322"/>
                <a:gd name="T5" fmla="*/ 502 h 927"/>
                <a:gd name="T6" fmla="*/ 559 w 2322"/>
                <a:gd name="T7" fmla="*/ 524 h 927"/>
                <a:gd name="T8" fmla="*/ 587 w 2322"/>
                <a:gd name="T9" fmla="*/ 628 h 927"/>
                <a:gd name="T10" fmla="*/ 669 w 2322"/>
                <a:gd name="T11" fmla="*/ 701 h 927"/>
                <a:gd name="T12" fmla="*/ 694 w 2322"/>
                <a:gd name="T13" fmla="*/ 621 h 927"/>
                <a:gd name="T14" fmla="*/ 818 w 2322"/>
                <a:gd name="T15" fmla="*/ 549 h 927"/>
                <a:gd name="T16" fmla="*/ 952 w 2322"/>
                <a:gd name="T17" fmla="*/ 485 h 927"/>
                <a:gd name="T18" fmla="*/ 1080 w 2322"/>
                <a:gd name="T19" fmla="*/ 498 h 927"/>
                <a:gd name="T20" fmla="*/ 1123 w 2322"/>
                <a:gd name="T21" fmla="*/ 346 h 927"/>
                <a:gd name="T22" fmla="*/ 1194 w 2322"/>
                <a:gd name="T23" fmla="*/ 251 h 927"/>
                <a:gd name="T24" fmla="*/ 1303 w 2322"/>
                <a:gd name="T25" fmla="*/ 178 h 927"/>
                <a:gd name="T26" fmla="*/ 1299 w 2322"/>
                <a:gd name="T27" fmla="*/ 108 h 927"/>
                <a:gd name="T28" fmla="*/ 1402 w 2322"/>
                <a:gd name="T29" fmla="*/ 15 h 927"/>
                <a:gd name="T30" fmla="*/ 1508 w 2322"/>
                <a:gd name="T31" fmla="*/ 13 h 927"/>
                <a:gd name="T32" fmla="*/ 1627 w 2322"/>
                <a:gd name="T33" fmla="*/ 34 h 927"/>
                <a:gd name="T34" fmla="*/ 1753 w 2322"/>
                <a:gd name="T35" fmla="*/ 89 h 927"/>
                <a:gd name="T36" fmla="*/ 1863 w 2322"/>
                <a:gd name="T37" fmla="*/ 118 h 927"/>
                <a:gd name="T38" fmla="*/ 2017 w 2322"/>
                <a:gd name="T39" fmla="*/ 147 h 927"/>
                <a:gd name="T40" fmla="*/ 2168 w 2322"/>
                <a:gd name="T41" fmla="*/ 230 h 927"/>
                <a:gd name="T42" fmla="*/ 2250 w 2322"/>
                <a:gd name="T43" fmla="*/ 382 h 927"/>
                <a:gd name="T44" fmla="*/ 2310 w 2322"/>
                <a:gd name="T45" fmla="*/ 474 h 927"/>
                <a:gd name="T46" fmla="*/ 2246 w 2322"/>
                <a:gd name="T47" fmla="*/ 519 h 927"/>
                <a:gd name="T48" fmla="*/ 2153 w 2322"/>
                <a:gd name="T49" fmla="*/ 615 h 927"/>
                <a:gd name="T50" fmla="*/ 2123 w 2322"/>
                <a:gd name="T51" fmla="*/ 670 h 927"/>
                <a:gd name="T52" fmla="*/ 2093 w 2322"/>
                <a:gd name="T53" fmla="*/ 735 h 927"/>
                <a:gd name="T54" fmla="*/ 2035 w 2322"/>
                <a:gd name="T55" fmla="*/ 668 h 927"/>
                <a:gd name="T56" fmla="*/ 1969 w 2322"/>
                <a:gd name="T57" fmla="*/ 620 h 927"/>
                <a:gd name="T58" fmla="*/ 1895 w 2322"/>
                <a:gd name="T59" fmla="*/ 657 h 927"/>
                <a:gd name="T60" fmla="*/ 1875 w 2322"/>
                <a:gd name="T61" fmla="*/ 563 h 927"/>
                <a:gd name="T62" fmla="*/ 1837 w 2322"/>
                <a:gd name="T63" fmla="*/ 579 h 927"/>
                <a:gd name="T64" fmla="*/ 1741 w 2322"/>
                <a:gd name="T65" fmla="*/ 523 h 927"/>
                <a:gd name="T66" fmla="*/ 1711 w 2322"/>
                <a:gd name="T67" fmla="*/ 473 h 927"/>
                <a:gd name="T68" fmla="*/ 1639 w 2322"/>
                <a:gd name="T69" fmla="*/ 422 h 927"/>
                <a:gd name="T70" fmla="*/ 1571 w 2322"/>
                <a:gd name="T71" fmla="*/ 424 h 927"/>
                <a:gd name="T72" fmla="*/ 1538 w 2322"/>
                <a:gd name="T73" fmla="*/ 490 h 927"/>
                <a:gd name="T74" fmla="*/ 1463 w 2322"/>
                <a:gd name="T75" fmla="*/ 498 h 927"/>
                <a:gd name="T76" fmla="*/ 1470 w 2322"/>
                <a:gd name="T77" fmla="*/ 545 h 927"/>
                <a:gd name="T78" fmla="*/ 1463 w 2322"/>
                <a:gd name="T79" fmla="*/ 625 h 927"/>
                <a:gd name="T80" fmla="*/ 1316 w 2322"/>
                <a:gd name="T81" fmla="*/ 659 h 927"/>
                <a:gd name="T82" fmla="*/ 1223 w 2322"/>
                <a:gd name="T83" fmla="*/ 639 h 927"/>
                <a:gd name="T84" fmla="*/ 1167 w 2322"/>
                <a:gd name="T85" fmla="*/ 691 h 927"/>
                <a:gd name="T86" fmla="*/ 1126 w 2322"/>
                <a:gd name="T87" fmla="*/ 633 h 927"/>
                <a:gd name="T88" fmla="*/ 1022 w 2322"/>
                <a:gd name="T89" fmla="*/ 647 h 927"/>
                <a:gd name="T90" fmla="*/ 939 w 2322"/>
                <a:gd name="T91" fmla="*/ 604 h 927"/>
                <a:gd name="T92" fmla="*/ 881 w 2322"/>
                <a:gd name="T93" fmla="*/ 657 h 927"/>
                <a:gd name="T94" fmla="*/ 853 w 2322"/>
                <a:gd name="T95" fmla="*/ 715 h 927"/>
                <a:gd name="T96" fmla="*/ 840 w 2322"/>
                <a:gd name="T97" fmla="*/ 807 h 927"/>
                <a:gd name="T98" fmla="*/ 755 w 2322"/>
                <a:gd name="T99" fmla="*/ 898 h 927"/>
                <a:gd name="T100" fmla="*/ 640 w 2322"/>
                <a:gd name="T101" fmla="*/ 926 h 927"/>
                <a:gd name="T102" fmla="*/ 573 w 2322"/>
                <a:gd name="T103" fmla="*/ 840 h 927"/>
                <a:gd name="T104" fmla="*/ 504 w 2322"/>
                <a:gd name="T105" fmla="*/ 744 h 927"/>
                <a:gd name="T106" fmla="*/ 416 w 2322"/>
                <a:gd name="T107" fmla="*/ 741 h 927"/>
                <a:gd name="T108" fmla="*/ 383 w 2322"/>
                <a:gd name="T109" fmla="*/ 667 h 927"/>
                <a:gd name="T110" fmla="*/ 340 w 2322"/>
                <a:gd name="T111" fmla="*/ 594 h 927"/>
                <a:gd name="T112" fmla="*/ 264 w 2322"/>
                <a:gd name="T113" fmla="*/ 539 h 927"/>
                <a:gd name="T114" fmla="*/ 173 w 2322"/>
                <a:gd name="T115" fmla="*/ 476 h 927"/>
                <a:gd name="T116" fmla="*/ 94 w 2322"/>
                <a:gd name="T117" fmla="*/ 494 h 927"/>
                <a:gd name="T118" fmla="*/ 52 w 2322"/>
                <a:gd name="T119" fmla="*/ 424 h 927"/>
                <a:gd name="T120" fmla="*/ 14 w 2322"/>
                <a:gd name="T121" fmla="*/ 343 h 927"/>
                <a:gd name="T122" fmla="*/ 54 w 2322"/>
                <a:gd name="T123" fmla="*/ 280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22" h="927">
                  <a:moveTo>
                    <a:pt x="56" y="252"/>
                  </a:moveTo>
                  <a:lnTo>
                    <a:pt x="66" y="257"/>
                  </a:lnTo>
                  <a:lnTo>
                    <a:pt x="71" y="259"/>
                  </a:lnTo>
                  <a:lnTo>
                    <a:pt x="84" y="259"/>
                  </a:lnTo>
                  <a:lnTo>
                    <a:pt x="87" y="259"/>
                  </a:lnTo>
                  <a:lnTo>
                    <a:pt x="89" y="259"/>
                  </a:lnTo>
                  <a:lnTo>
                    <a:pt x="99" y="259"/>
                  </a:lnTo>
                  <a:lnTo>
                    <a:pt x="100" y="261"/>
                  </a:lnTo>
                  <a:lnTo>
                    <a:pt x="104" y="262"/>
                  </a:lnTo>
                  <a:lnTo>
                    <a:pt x="107" y="262"/>
                  </a:lnTo>
                  <a:lnTo>
                    <a:pt x="119" y="270"/>
                  </a:lnTo>
                  <a:lnTo>
                    <a:pt x="120" y="272"/>
                  </a:lnTo>
                  <a:lnTo>
                    <a:pt x="120" y="273"/>
                  </a:lnTo>
                  <a:lnTo>
                    <a:pt x="122" y="275"/>
                  </a:lnTo>
                  <a:lnTo>
                    <a:pt x="124" y="282"/>
                  </a:lnTo>
                  <a:lnTo>
                    <a:pt x="125" y="283"/>
                  </a:lnTo>
                  <a:lnTo>
                    <a:pt x="129" y="295"/>
                  </a:lnTo>
                  <a:lnTo>
                    <a:pt x="129" y="298"/>
                  </a:lnTo>
                  <a:lnTo>
                    <a:pt x="133" y="309"/>
                  </a:lnTo>
                  <a:lnTo>
                    <a:pt x="135" y="311"/>
                  </a:lnTo>
                  <a:lnTo>
                    <a:pt x="138" y="322"/>
                  </a:lnTo>
                  <a:lnTo>
                    <a:pt x="140" y="325"/>
                  </a:lnTo>
                  <a:lnTo>
                    <a:pt x="147" y="332"/>
                  </a:lnTo>
                  <a:lnTo>
                    <a:pt x="153" y="332"/>
                  </a:lnTo>
                  <a:lnTo>
                    <a:pt x="155" y="335"/>
                  </a:lnTo>
                  <a:lnTo>
                    <a:pt x="162" y="340"/>
                  </a:lnTo>
                  <a:lnTo>
                    <a:pt x="165" y="343"/>
                  </a:lnTo>
                  <a:lnTo>
                    <a:pt x="173" y="350"/>
                  </a:lnTo>
                  <a:lnTo>
                    <a:pt x="175" y="351"/>
                  </a:lnTo>
                  <a:lnTo>
                    <a:pt x="178" y="356"/>
                  </a:lnTo>
                  <a:lnTo>
                    <a:pt x="183" y="364"/>
                  </a:lnTo>
                  <a:lnTo>
                    <a:pt x="196" y="371"/>
                  </a:lnTo>
                  <a:lnTo>
                    <a:pt x="198" y="372"/>
                  </a:lnTo>
                  <a:lnTo>
                    <a:pt x="208" y="379"/>
                  </a:lnTo>
                  <a:lnTo>
                    <a:pt x="208" y="380"/>
                  </a:lnTo>
                  <a:lnTo>
                    <a:pt x="210" y="382"/>
                  </a:lnTo>
                  <a:lnTo>
                    <a:pt x="216" y="392"/>
                  </a:lnTo>
                  <a:lnTo>
                    <a:pt x="224" y="405"/>
                  </a:lnTo>
                  <a:lnTo>
                    <a:pt x="226" y="406"/>
                  </a:lnTo>
                  <a:lnTo>
                    <a:pt x="229" y="409"/>
                  </a:lnTo>
                  <a:lnTo>
                    <a:pt x="234" y="414"/>
                  </a:lnTo>
                  <a:lnTo>
                    <a:pt x="241" y="422"/>
                  </a:lnTo>
                  <a:lnTo>
                    <a:pt x="243" y="424"/>
                  </a:lnTo>
                  <a:lnTo>
                    <a:pt x="254" y="426"/>
                  </a:lnTo>
                  <a:lnTo>
                    <a:pt x="262" y="430"/>
                  </a:lnTo>
                  <a:lnTo>
                    <a:pt x="274" y="435"/>
                  </a:lnTo>
                  <a:lnTo>
                    <a:pt x="277" y="435"/>
                  </a:lnTo>
                  <a:lnTo>
                    <a:pt x="296" y="437"/>
                  </a:lnTo>
                  <a:lnTo>
                    <a:pt x="297" y="439"/>
                  </a:lnTo>
                  <a:lnTo>
                    <a:pt x="317" y="443"/>
                  </a:lnTo>
                  <a:lnTo>
                    <a:pt x="319" y="443"/>
                  </a:lnTo>
                  <a:lnTo>
                    <a:pt x="322" y="445"/>
                  </a:lnTo>
                  <a:lnTo>
                    <a:pt x="337" y="451"/>
                  </a:lnTo>
                  <a:lnTo>
                    <a:pt x="339" y="453"/>
                  </a:lnTo>
                  <a:lnTo>
                    <a:pt x="352" y="460"/>
                  </a:lnTo>
                  <a:lnTo>
                    <a:pt x="353" y="461"/>
                  </a:lnTo>
                  <a:lnTo>
                    <a:pt x="365" y="469"/>
                  </a:lnTo>
                  <a:lnTo>
                    <a:pt x="372" y="474"/>
                  </a:lnTo>
                  <a:lnTo>
                    <a:pt x="375" y="477"/>
                  </a:lnTo>
                  <a:lnTo>
                    <a:pt x="377" y="481"/>
                  </a:lnTo>
                  <a:lnTo>
                    <a:pt x="377" y="484"/>
                  </a:lnTo>
                  <a:lnTo>
                    <a:pt x="382" y="490"/>
                  </a:lnTo>
                  <a:lnTo>
                    <a:pt x="390" y="494"/>
                  </a:lnTo>
                  <a:lnTo>
                    <a:pt x="391" y="495"/>
                  </a:lnTo>
                  <a:lnTo>
                    <a:pt x="393" y="495"/>
                  </a:lnTo>
                  <a:lnTo>
                    <a:pt x="406" y="502"/>
                  </a:lnTo>
                  <a:lnTo>
                    <a:pt x="408" y="503"/>
                  </a:lnTo>
                  <a:lnTo>
                    <a:pt x="418" y="508"/>
                  </a:lnTo>
                  <a:lnTo>
                    <a:pt x="434" y="513"/>
                  </a:lnTo>
                  <a:lnTo>
                    <a:pt x="438" y="515"/>
                  </a:lnTo>
                  <a:lnTo>
                    <a:pt x="444" y="518"/>
                  </a:lnTo>
                  <a:lnTo>
                    <a:pt x="454" y="523"/>
                  </a:lnTo>
                  <a:lnTo>
                    <a:pt x="456" y="523"/>
                  </a:lnTo>
                  <a:lnTo>
                    <a:pt x="466" y="523"/>
                  </a:lnTo>
                  <a:lnTo>
                    <a:pt x="478" y="519"/>
                  </a:lnTo>
                  <a:lnTo>
                    <a:pt x="486" y="518"/>
                  </a:lnTo>
                  <a:lnTo>
                    <a:pt x="494" y="518"/>
                  </a:lnTo>
                  <a:lnTo>
                    <a:pt x="499" y="519"/>
                  </a:lnTo>
                  <a:lnTo>
                    <a:pt x="504" y="523"/>
                  </a:lnTo>
                  <a:lnTo>
                    <a:pt x="514" y="526"/>
                  </a:lnTo>
                  <a:lnTo>
                    <a:pt x="517" y="524"/>
                  </a:lnTo>
                  <a:lnTo>
                    <a:pt x="525" y="523"/>
                  </a:lnTo>
                  <a:lnTo>
                    <a:pt x="529" y="521"/>
                  </a:lnTo>
                  <a:lnTo>
                    <a:pt x="534" y="519"/>
                  </a:lnTo>
                  <a:lnTo>
                    <a:pt x="539" y="519"/>
                  </a:lnTo>
                  <a:lnTo>
                    <a:pt x="547" y="521"/>
                  </a:lnTo>
                  <a:lnTo>
                    <a:pt x="550" y="523"/>
                  </a:lnTo>
                  <a:lnTo>
                    <a:pt x="559" y="524"/>
                  </a:lnTo>
                  <a:lnTo>
                    <a:pt x="562" y="526"/>
                  </a:lnTo>
                  <a:lnTo>
                    <a:pt x="572" y="526"/>
                  </a:lnTo>
                  <a:lnTo>
                    <a:pt x="573" y="526"/>
                  </a:lnTo>
                  <a:lnTo>
                    <a:pt x="582" y="528"/>
                  </a:lnTo>
                  <a:lnTo>
                    <a:pt x="583" y="528"/>
                  </a:lnTo>
                  <a:lnTo>
                    <a:pt x="590" y="531"/>
                  </a:lnTo>
                  <a:lnTo>
                    <a:pt x="595" y="534"/>
                  </a:lnTo>
                  <a:lnTo>
                    <a:pt x="598" y="539"/>
                  </a:lnTo>
                  <a:lnTo>
                    <a:pt x="602" y="544"/>
                  </a:lnTo>
                  <a:lnTo>
                    <a:pt x="603" y="552"/>
                  </a:lnTo>
                  <a:lnTo>
                    <a:pt x="605" y="560"/>
                  </a:lnTo>
                  <a:lnTo>
                    <a:pt x="605" y="563"/>
                  </a:lnTo>
                  <a:lnTo>
                    <a:pt x="605" y="573"/>
                  </a:lnTo>
                  <a:lnTo>
                    <a:pt x="605" y="574"/>
                  </a:lnTo>
                  <a:lnTo>
                    <a:pt x="605" y="578"/>
                  </a:lnTo>
                  <a:lnTo>
                    <a:pt x="605" y="584"/>
                  </a:lnTo>
                  <a:lnTo>
                    <a:pt x="602" y="595"/>
                  </a:lnTo>
                  <a:lnTo>
                    <a:pt x="597" y="605"/>
                  </a:lnTo>
                  <a:lnTo>
                    <a:pt x="597" y="607"/>
                  </a:lnTo>
                  <a:lnTo>
                    <a:pt x="593" y="617"/>
                  </a:lnTo>
                  <a:lnTo>
                    <a:pt x="592" y="618"/>
                  </a:lnTo>
                  <a:lnTo>
                    <a:pt x="587" y="628"/>
                  </a:lnTo>
                  <a:lnTo>
                    <a:pt x="587" y="629"/>
                  </a:lnTo>
                  <a:lnTo>
                    <a:pt x="583" y="636"/>
                  </a:lnTo>
                  <a:lnTo>
                    <a:pt x="582" y="638"/>
                  </a:lnTo>
                  <a:lnTo>
                    <a:pt x="580" y="641"/>
                  </a:lnTo>
                  <a:lnTo>
                    <a:pt x="578" y="646"/>
                  </a:lnTo>
                  <a:lnTo>
                    <a:pt x="578" y="649"/>
                  </a:lnTo>
                  <a:lnTo>
                    <a:pt x="580" y="657"/>
                  </a:lnTo>
                  <a:lnTo>
                    <a:pt x="585" y="663"/>
                  </a:lnTo>
                  <a:lnTo>
                    <a:pt x="593" y="667"/>
                  </a:lnTo>
                  <a:lnTo>
                    <a:pt x="597" y="668"/>
                  </a:lnTo>
                  <a:lnTo>
                    <a:pt x="607" y="668"/>
                  </a:lnTo>
                  <a:lnTo>
                    <a:pt x="616" y="668"/>
                  </a:lnTo>
                  <a:lnTo>
                    <a:pt x="625" y="670"/>
                  </a:lnTo>
                  <a:lnTo>
                    <a:pt x="628" y="672"/>
                  </a:lnTo>
                  <a:lnTo>
                    <a:pt x="636" y="675"/>
                  </a:lnTo>
                  <a:lnTo>
                    <a:pt x="638" y="675"/>
                  </a:lnTo>
                  <a:lnTo>
                    <a:pt x="640" y="676"/>
                  </a:lnTo>
                  <a:lnTo>
                    <a:pt x="650" y="684"/>
                  </a:lnTo>
                  <a:lnTo>
                    <a:pt x="651" y="688"/>
                  </a:lnTo>
                  <a:lnTo>
                    <a:pt x="659" y="696"/>
                  </a:lnTo>
                  <a:lnTo>
                    <a:pt x="663" y="697"/>
                  </a:lnTo>
                  <a:lnTo>
                    <a:pt x="669" y="701"/>
                  </a:lnTo>
                  <a:lnTo>
                    <a:pt x="676" y="701"/>
                  </a:lnTo>
                  <a:lnTo>
                    <a:pt x="678" y="701"/>
                  </a:lnTo>
                  <a:lnTo>
                    <a:pt x="683" y="699"/>
                  </a:lnTo>
                  <a:lnTo>
                    <a:pt x="688" y="694"/>
                  </a:lnTo>
                  <a:lnTo>
                    <a:pt x="689" y="693"/>
                  </a:lnTo>
                  <a:lnTo>
                    <a:pt x="691" y="683"/>
                  </a:lnTo>
                  <a:lnTo>
                    <a:pt x="691" y="681"/>
                  </a:lnTo>
                  <a:lnTo>
                    <a:pt x="689" y="680"/>
                  </a:lnTo>
                  <a:lnTo>
                    <a:pt x="688" y="676"/>
                  </a:lnTo>
                  <a:lnTo>
                    <a:pt x="686" y="673"/>
                  </a:lnTo>
                  <a:lnTo>
                    <a:pt x="684" y="672"/>
                  </a:lnTo>
                  <a:lnTo>
                    <a:pt x="683" y="672"/>
                  </a:lnTo>
                  <a:lnTo>
                    <a:pt x="676" y="663"/>
                  </a:lnTo>
                  <a:lnTo>
                    <a:pt x="674" y="662"/>
                  </a:lnTo>
                  <a:lnTo>
                    <a:pt x="673" y="655"/>
                  </a:lnTo>
                  <a:lnTo>
                    <a:pt x="673" y="652"/>
                  </a:lnTo>
                  <a:lnTo>
                    <a:pt x="673" y="644"/>
                  </a:lnTo>
                  <a:lnTo>
                    <a:pt x="674" y="641"/>
                  </a:lnTo>
                  <a:lnTo>
                    <a:pt x="679" y="633"/>
                  </a:lnTo>
                  <a:lnTo>
                    <a:pt x="681" y="631"/>
                  </a:lnTo>
                  <a:lnTo>
                    <a:pt x="688" y="625"/>
                  </a:lnTo>
                  <a:lnTo>
                    <a:pt x="694" y="621"/>
                  </a:lnTo>
                  <a:lnTo>
                    <a:pt x="697" y="621"/>
                  </a:lnTo>
                  <a:lnTo>
                    <a:pt x="704" y="620"/>
                  </a:lnTo>
                  <a:lnTo>
                    <a:pt x="707" y="618"/>
                  </a:lnTo>
                  <a:lnTo>
                    <a:pt x="712" y="618"/>
                  </a:lnTo>
                  <a:lnTo>
                    <a:pt x="722" y="615"/>
                  </a:lnTo>
                  <a:lnTo>
                    <a:pt x="736" y="612"/>
                  </a:lnTo>
                  <a:lnTo>
                    <a:pt x="752" y="604"/>
                  </a:lnTo>
                  <a:lnTo>
                    <a:pt x="754" y="604"/>
                  </a:lnTo>
                  <a:lnTo>
                    <a:pt x="764" y="595"/>
                  </a:lnTo>
                  <a:lnTo>
                    <a:pt x="765" y="594"/>
                  </a:lnTo>
                  <a:lnTo>
                    <a:pt x="770" y="589"/>
                  </a:lnTo>
                  <a:lnTo>
                    <a:pt x="774" y="586"/>
                  </a:lnTo>
                  <a:lnTo>
                    <a:pt x="774" y="584"/>
                  </a:lnTo>
                  <a:lnTo>
                    <a:pt x="779" y="574"/>
                  </a:lnTo>
                  <a:lnTo>
                    <a:pt x="780" y="571"/>
                  </a:lnTo>
                  <a:lnTo>
                    <a:pt x="785" y="563"/>
                  </a:lnTo>
                  <a:lnTo>
                    <a:pt x="785" y="562"/>
                  </a:lnTo>
                  <a:lnTo>
                    <a:pt x="793" y="553"/>
                  </a:lnTo>
                  <a:lnTo>
                    <a:pt x="797" y="553"/>
                  </a:lnTo>
                  <a:lnTo>
                    <a:pt x="813" y="549"/>
                  </a:lnTo>
                  <a:lnTo>
                    <a:pt x="815" y="549"/>
                  </a:lnTo>
                  <a:lnTo>
                    <a:pt x="818" y="549"/>
                  </a:lnTo>
                  <a:lnTo>
                    <a:pt x="833" y="544"/>
                  </a:lnTo>
                  <a:lnTo>
                    <a:pt x="835" y="542"/>
                  </a:lnTo>
                  <a:lnTo>
                    <a:pt x="848" y="531"/>
                  </a:lnTo>
                  <a:lnTo>
                    <a:pt x="850" y="529"/>
                  </a:lnTo>
                  <a:lnTo>
                    <a:pt x="851" y="526"/>
                  </a:lnTo>
                  <a:lnTo>
                    <a:pt x="861" y="518"/>
                  </a:lnTo>
                  <a:lnTo>
                    <a:pt x="863" y="516"/>
                  </a:lnTo>
                  <a:lnTo>
                    <a:pt x="876" y="510"/>
                  </a:lnTo>
                  <a:lnTo>
                    <a:pt x="893" y="506"/>
                  </a:lnTo>
                  <a:lnTo>
                    <a:pt x="896" y="506"/>
                  </a:lnTo>
                  <a:lnTo>
                    <a:pt x="903" y="506"/>
                  </a:lnTo>
                  <a:lnTo>
                    <a:pt x="904" y="505"/>
                  </a:lnTo>
                  <a:lnTo>
                    <a:pt x="908" y="505"/>
                  </a:lnTo>
                  <a:lnTo>
                    <a:pt x="911" y="505"/>
                  </a:lnTo>
                  <a:lnTo>
                    <a:pt x="921" y="503"/>
                  </a:lnTo>
                  <a:lnTo>
                    <a:pt x="924" y="502"/>
                  </a:lnTo>
                  <a:lnTo>
                    <a:pt x="926" y="500"/>
                  </a:lnTo>
                  <a:lnTo>
                    <a:pt x="937" y="495"/>
                  </a:lnTo>
                  <a:lnTo>
                    <a:pt x="939" y="494"/>
                  </a:lnTo>
                  <a:lnTo>
                    <a:pt x="941" y="492"/>
                  </a:lnTo>
                  <a:lnTo>
                    <a:pt x="949" y="487"/>
                  </a:lnTo>
                  <a:lnTo>
                    <a:pt x="952" y="485"/>
                  </a:lnTo>
                  <a:lnTo>
                    <a:pt x="964" y="481"/>
                  </a:lnTo>
                  <a:lnTo>
                    <a:pt x="975" y="479"/>
                  </a:lnTo>
                  <a:lnTo>
                    <a:pt x="979" y="479"/>
                  </a:lnTo>
                  <a:lnTo>
                    <a:pt x="980" y="479"/>
                  </a:lnTo>
                  <a:lnTo>
                    <a:pt x="990" y="481"/>
                  </a:lnTo>
                  <a:lnTo>
                    <a:pt x="1002" y="485"/>
                  </a:lnTo>
                  <a:lnTo>
                    <a:pt x="1003" y="485"/>
                  </a:lnTo>
                  <a:lnTo>
                    <a:pt x="1010" y="490"/>
                  </a:lnTo>
                  <a:lnTo>
                    <a:pt x="1018" y="495"/>
                  </a:lnTo>
                  <a:lnTo>
                    <a:pt x="1023" y="498"/>
                  </a:lnTo>
                  <a:lnTo>
                    <a:pt x="1028" y="500"/>
                  </a:lnTo>
                  <a:lnTo>
                    <a:pt x="1033" y="503"/>
                  </a:lnTo>
                  <a:lnTo>
                    <a:pt x="1035" y="505"/>
                  </a:lnTo>
                  <a:lnTo>
                    <a:pt x="1038" y="506"/>
                  </a:lnTo>
                  <a:lnTo>
                    <a:pt x="1040" y="511"/>
                  </a:lnTo>
                  <a:lnTo>
                    <a:pt x="1045" y="515"/>
                  </a:lnTo>
                  <a:lnTo>
                    <a:pt x="1053" y="518"/>
                  </a:lnTo>
                  <a:lnTo>
                    <a:pt x="1060" y="516"/>
                  </a:lnTo>
                  <a:lnTo>
                    <a:pt x="1061" y="515"/>
                  </a:lnTo>
                  <a:lnTo>
                    <a:pt x="1070" y="510"/>
                  </a:lnTo>
                  <a:lnTo>
                    <a:pt x="1070" y="508"/>
                  </a:lnTo>
                  <a:lnTo>
                    <a:pt x="1080" y="498"/>
                  </a:lnTo>
                  <a:lnTo>
                    <a:pt x="1081" y="497"/>
                  </a:lnTo>
                  <a:lnTo>
                    <a:pt x="1088" y="489"/>
                  </a:lnTo>
                  <a:lnTo>
                    <a:pt x="1089" y="487"/>
                  </a:lnTo>
                  <a:lnTo>
                    <a:pt x="1094" y="481"/>
                  </a:lnTo>
                  <a:lnTo>
                    <a:pt x="1103" y="468"/>
                  </a:lnTo>
                  <a:lnTo>
                    <a:pt x="1106" y="461"/>
                  </a:lnTo>
                  <a:lnTo>
                    <a:pt x="1111" y="450"/>
                  </a:lnTo>
                  <a:lnTo>
                    <a:pt x="1114" y="437"/>
                  </a:lnTo>
                  <a:lnTo>
                    <a:pt x="1111" y="427"/>
                  </a:lnTo>
                  <a:lnTo>
                    <a:pt x="1111" y="426"/>
                  </a:lnTo>
                  <a:lnTo>
                    <a:pt x="1108" y="419"/>
                  </a:lnTo>
                  <a:lnTo>
                    <a:pt x="1108" y="417"/>
                  </a:lnTo>
                  <a:lnTo>
                    <a:pt x="1104" y="406"/>
                  </a:lnTo>
                  <a:lnTo>
                    <a:pt x="1106" y="403"/>
                  </a:lnTo>
                  <a:lnTo>
                    <a:pt x="1108" y="398"/>
                  </a:lnTo>
                  <a:lnTo>
                    <a:pt x="1109" y="392"/>
                  </a:lnTo>
                  <a:lnTo>
                    <a:pt x="1114" y="374"/>
                  </a:lnTo>
                  <a:lnTo>
                    <a:pt x="1111" y="362"/>
                  </a:lnTo>
                  <a:lnTo>
                    <a:pt x="1114" y="354"/>
                  </a:lnTo>
                  <a:lnTo>
                    <a:pt x="1119" y="348"/>
                  </a:lnTo>
                  <a:lnTo>
                    <a:pt x="1121" y="348"/>
                  </a:lnTo>
                  <a:lnTo>
                    <a:pt x="1123" y="346"/>
                  </a:lnTo>
                  <a:lnTo>
                    <a:pt x="1127" y="343"/>
                  </a:lnTo>
                  <a:lnTo>
                    <a:pt x="1129" y="341"/>
                  </a:lnTo>
                  <a:lnTo>
                    <a:pt x="1131" y="340"/>
                  </a:lnTo>
                  <a:lnTo>
                    <a:pt x="1137" y="337"/>
                  </a:lnTo>
                  <a:lnTo>
                    <a:pt x="1142" y="333"/>
                  </a:lnTo>
                  <a:lnTo>
                    <a:pt x="1151" y="330"/>
                  </a:lnTo>
                  <a:lnTo>
                    <a:pt x="1154" y="328"/>
                  </a:lnTo>
                  <a:lnTo>
                    <a:pt x="1159" y="325"/>
                  </a:lnTo>
                  <a:lnTo>
                    <a:pt x="1161" y="325"/>
                  </a:lnTo>
                  <a:lnTo>
                    <a:pt x="1169" y="319"/>
                  </a:lnTo>
                  <a:lnTo>
                    <a:pt x="1172" y="316"/>
                  </a:lnTo>
                  <a:lnTo>
                    <a:pt x="1179" y="311"/>
                  </a:lnTo>
                  <a:lnTo>
                    <a:pt x="1180" y="309"/>
                  </a:lnTo>
                  <a:lnTo>
                    <a:pt x="1185" y="304"/>
                  </a:lnTo>
                  <a:lnTo>
                    <a:pt x="1187" y="301"/>
                  </a:lnTo>
                  <a:lnTo>
                    <a:pt x="1192" y="296"/>
                  </a:lnTo>
                  <a:lnTo>
                    <a:pt x="1200" y="283"/>
                  </a:lnTo>
                  <a:lnTo>
                    <a:pt x="1202" y="272"/>
                  </a:lnTo>
                  <a:lnTo>
                    <a:pt x="1200" y="270"/>
                  </a:lnTo>
                  <a:lnTo>
                    <a:pt x="1197" y="262"/>
                  </a:lnTo>
                  <a:lnTo>
                    <a:pt x="1194" y="252"/>
                  </a:lnTo>
                  <a:lnTo>
                    <a:pt x="1194" y="251"/>
                  </a:lnTo>
                  <a:lnTo>
                    <a:pt x="1194" y="246"/>
                  </a:lnTo>
                  <a:lnTo>
                    <a:pt x="1192" y="243"/>
                  </a:lnTo>
                  <a:lnTo>
                    <a:pt x="1192" y="238"/>
                  </a:lnTo>
                  <a:lnTo>
                    <a:pt x="1197" y="231"/>
                  </a:lnTo>
                  <a:lnTo>
                    <a:pt x="1197" y="230"/>
                  </a:lnTo>
                  <a:lnTo>
                    <a:pt x="1200" y="223"/>
                  </a:lnTo>
                  <a:lnTo>
                    <a:pt x="1202" y="222"/>
                  </a:lnTo>
                  <a:lnTo>
                    <a:pt x="1207" y="217"/>
                  </a:lnTo>
                  <a:lnTo>
                    <a:pt x="1210" y="214"/>
                  </a:lnTo>
                  <a:lnTo>
                    <a:pt x="1213" y="210"/>
                  </a:lnTo>
                  <a:lnTo>
                    <a:pt x="1227" y="199"/>
                  </a:lnTo>
                  <a:lnTo>
                    <a:pt x="1237" y="196"/>
                  </a:lnTo>
                  <a:lnTo>
                    <a:pt x="1248" y="194"/>
                  </a:lnTo>
                  <a:lnTo>
                    <a:pt x="1256" y="193"/>
                  </a:lnTo>
                  <a:lnTo>
                    <a:pt x="1258" y="193"/>
                  </a:lnTo>
                  <a:lnTo>
                    <a:pt x="1260" y="191"/>
                  </a:lnTo>
                  <a:lnTo>
                    <a:pt x="1270" y="189"/>
                  </a:lnTo>
                  <a:lnTo>
                    <a:pt x="1283" y="183"/>
                  </a:lnTo>
                  <a:lnTo>
                    <a:pt x="1285" y="183"/>
                  </a:lnTo>
                  <a:lnTo>
                    <a:pt x="1293" y="178"/>
                  </a:lnTo>
                  <a:lnTo>
                    <a:pt x="1296" y="178"/>
                  </a:lnTo>
                  <a:lnTo>
                    <a:pt x="1303" y="178"/>
                  </a:lnTo>
                  <a:lnTo>
                    <a:pt x="1304" y="178"/>
                  </a:lnTo>
                  <a:lnTo>
                    <a:pt x="1311" y="178"/>
                  </a:lnTo>
                  <a:lnTo>
                    <a:pt x="1326" y="175"/>
                  </a:lnTo>
                  <a:lnTo>
                    <a:pt x="1328" y="175"/>
                  </a:lnTo>
                  <a:lnTo>
                    <a:pt x="1334" y="170"/>
                  </a:lnTo>
                  <a:lnTo>
                    <a:pt x="1342" y="165"/>
                  </a:lnTo>
                  <a:lnTo>
                    <a:pt x="1346" y="162"/>
                  </a:lnTo>
                  <a:lnTo>
                    <a:pt x="1351" y="159"/>
                  </a:lnTo>
                  <a:lnTo>
                    <a:pt x="1352" y="157"/>
                  </a:lnTo>
                  <a:lnTo>
                    <a:pt x="1351" y="146"/>
                  </a:lnTo>
                  <a:lnTo>
                    <a:pt x="1351" y="141"/>
                  </a:lnTo>
                  <a:lnTo>
                    <a:pt x="1349" y="138"/>
                  </a:lnTo>
                  <a:lnTo>
                    <a:pt x="1346" y="134"/>
                  </a:lnTo>
                  <a:lnTo>
                    <a:pt x="1338" y="129"/>
                  </a:lnTo>
                  <a:lnTo>
                    <a:pt x="1326" y="123"/>
                  </a:lnTo>
                  <a:lnTo>
                    <a:pt x="1321" y="121"/>
                  </a:lnTo>
                  <a:lnTo>
                    <a:pt x="1319" y="120"/>
                  </a:lnTo>
                  <a:lnTo>
                    <a:pt x="1316" y="118"/>
                  </a:lnTo>
                  <a:lnTo>
                    <a:pt x="1311" y="117"/>
                  </a:lnTo>
                  <a:lnTo>
                    <a:pt x="1308" y="113"/>
                  </a:lnTo>
                  <a:lnTo>
                    <a:pt x="1304" y="110"/>
                  </a:lnTo>
                  <a:lnTo>
                    <a:pt x="1299" y="108"/>
                  </a:lnTo>
                  <a:lnTo>
                    <a:pt x="1296" y="100"/>
                  </a:lnTo>
                  <a:lnTo>
                    <a:pt x="1296" y="99"/>
                  </a:lnTo>
                  <a:lnTo>
                    <a:pt x="1306" y="78"/>
                  </a:lnTo>
                  <a:lnTo>
                    <a:pt x="1309" y="76"/>
                  </a:lnTo>
                  <a:lnTo>
                    <a:pt x="1313" y="71"/>
                  </a:lnTo>
                  <a:lnTo>
                    <a:pt x="1318" y="68"/>
                  </a:lnTo>
                  <a:lnTo>
                    <a:pt x="1321" y="66"/>
                  </a:lnTo>
                  <a:lnTo>
                    <a:pt x="1328" y="63"/>
                  </a:lnTo>
                  <a:lnTo>
                    <a:pt x="1329" y="61"/>
                  </a:lnTo>
                  <a:lnTo>
                    <a:pt x="1339" y="52"/>
                  </a:lnTo>
                  <a:lnTo>
                    <a:pt x="1341" y="49"/>
                  </a:lnTo>
                  <a:lnTo>
                    <a:pt x="1346" y="37"/>
                  </a:lnTo>
                  <a:lnTo>
                    <a:pt x="1346" y="34"/>
                  </a:lnTo>
                  <a:lnTo>
                    <a:pt x="1352" y="28"/>
                  </a:lnTo>
                  <a:lnTo>
                    <a:pt x="1356" y="24"/>
                  </a:lnTo>
                  <a:lnTo>
                    <a:pt x="1371" y="19"/>
                  </a:lnTo>
                  <a:lnTo>
                    <a:pt x="1372" y="18"/>
                  </a:lnTo>
                  <a:lnTo>
                    <a:pt x="1385" y="18"/>
                  </a:lnTo>
                  <a:lnTo>
                    <a:pt x="1389" y="18"/>
                  </a:lnTo>
                  <a:lnTo>
                    <a:pt x="1394" y="16"/>
                  </a:lnTo>
                  <a:lnTo>
                    <a:pt x="1395" y="16"/>
                  </a:lnTo>
                  <a:lnTo>
                    <a:pt x="1402" y="15"/>
                  </a:lnTo>
                  <a:lnTo>
                    <a:pt x="1404" y="15"/>
                  </a:lnTo>
                  <a:lnTo>
                    <a:pt x="1407" y="15"/>
                  </a:lnTo>
                  <a:lnTo>
                    <a:pt x="1419" y="13"/>
                  </a:lnTo>
                  <a:lnTo>
                    <a:pt x="1420" y="13"/>
                  </a:lnTo>
                  <a:lnTo>
                    <a:pt x="1422" y="13"/>
                  </a:lnTo>
                  <a:lnTo>
                    <a:pt x="1430" y="11"/>
                  </a:lnTo>
                  <a:lnTo>
                    <a:pt x="1433" y="10"/>
                  </a:lnTo>
                  <a:lnTo>
                    <a:pt x="1435" y="10"/>
                  </a:lnTo>
                  <a:lnTo>
                    <a:pt x="1437" y="8"/>
                  </a:lnTo>
                  <a:lnTo>
                    <a:pt x="1445" y="3"/>
                  </a:lnTo>
                  <a:lnTo>
                    <a:pt x="1447" y="3"/>
                  </a:lnTo>
                  <a:lnTo>
                    <a:pt x="1452" y="2"/>
                  </a:lnTo>
                  <a:lnTo>
                    <a:pt x="1453" y="0"/>
                  </a:lnTo>
                  <a:lnTo>
                    <a:pt x="1458" y="0"/>
                  </a:lnTo>
                  <a:lnTo>
                    <a:pt x="1467" y="0"/>
                  </a:lnTo>
                  <a:lnTo>
                    <a:pt x="1470" y="2"/>
                  </a:lnTo>
                  <a:lnTo>
                    <a:pt x="1480" y="2"/>
                  </a:lnTo>
                  <a:lnTo>
                    <a:pt x="1490" y="5"/>
                  </a:lnTo>
                  <a:lnTo>
                    <a:pt x="1493" y="6"/>
                  </a:lnTo>
                  <a:lnTo>
                    <a:pt x="1503" y="11"/>
                  </a:lnTo>
                  <a:lnTo>
                    <a:pt x="1505" y="13"/>
                  </a:lnTo>
                  <a:lnTo>
                    <a:pt x="1508" y="13"/>
                  </a:lnTo>
                  <a:lnTo>
                    <a:pt x="1510" y="15"/>
                  </a:lnTo>
                  <a:lnTo>
                    <a:pt x="1513" y="16"/>
                  </a:lnTo>
                  <a:lnTo>
                    <a:pt x="1521" y="19"/>
                  </a:lnTo>
                  <a:lnTo>
                    <a:pt x="1529" y="24"/>
                  </a:lnTo>
                  <a:lnTo>
                    <a:pt x="1536" y="24"/>
                  </a:lnTo>
                  <a:lnTo>
                    <a:pt x="1541" y="23"/>
                  </a:lnTo>
                  <a:lnTo>
                    <a:pt x="1546" y="23"/>
                  </a:lnTo>
                  <a:lnTo>
                    <a:pt x="1548" y="23"/>
                  </a:lnTo>
                  <a:lnTo>
                    <a:pt x="1549" y="23"/>
                  </a:lnTo>
                  <a:lnTo>
                    <a:pt x="1554" y="24"/>
                  </a:lnTo>
                  <a:lnTo>
                    <a:pt x="1557" y="26"/>
                  </a:lnTo>
                  <a:lnTo>
                    <a:pt x="1561" y="26"/>
                  </a:lnTo>
                  <a:lnTo>
                    <a:pt x="1574" y="28"/>
                  </a:lnTo>
                  <a:lnTo>
                    <a:pt x="1577" y="28"/>
                  </a:lnTo>
                  <a:lnTo>
                    <a:pt x="1586" y="24"/>
                  </a:lnTo>
                  <a:lnTo>
                    <a:pt x="1589" y="24"/>
                  </a:lnTo>
                  <a:lnTo>
                    <a:pt x="1599" y="23"/>
                  </a:lnTo>
                  <a:lnTo>
                    <a:pt x="1604" y="24"/>
                  </a:lnTo>
                  <a:lnTo>
                    <a:pt x="1612" y="26"/>
                  </a:lnTo>
                  <a:lnTo>
                    <a:pt x="1614" y="28"/>
                  </a:lnTo>
                  <a:lnTo>
                    <a:pt x="1625" y="32"/>
                  </a:lnTo>
                  <a:lnTo>
                    <a:pt x="1627" y="34"/>
                  </a:lnTo>
                  <a:lnTo>
                    <a:pt x="1634" y="36"/>
                  </a:lnTo>
                  <a:lnTo>
                    <a:pt x="1642" y="40"/>
                  </a:lnTo>
                  <a:lnTo>
                    <a:pt x="1645" y="42"/>
                  </a:lnTo>
                  <a:lnTo>
                    <a:pt x="1650" y="44"/>
                  </a:lnTo>
                  <a:lnTo>
                    <a:pt x="1657" y="47"/>
                  </a:lnTo>
                  <a:lnTo>
                    <a:pt x="1658" y="47"/>
                  </a:lnTo>
                  <a:lnTo>
                    <a:pt x="1673" y="47"/>
                  </a:lnTo>
                  <a:lnTo>
                    <a:pt x="1675" y="47"/>
                  </a:lnTo>
                  <a:lnTo>
                    <a:pt x="1688" y="47"/>
                  </a:lnTo>
                  <a:lnTo>
                    <a:pt x="1691" y="47"/>
                  </a:lnTo>
                  <a:lnTo>
                    <a:pt x="1698" y="49"/>
                  </a:lnTo>
                  <a:lnTo>
                    <a:pt x="1701" y="50"/>
                  </a:lnTo>
                  <a:lnTo>
                    <a:pt x="1703" y="52"/>
                  </a:lnTo>
                  <a:lnTo>
                    <a:pt x="1711" y="58"/>
                  </a:lnTo>
                  <a:lnTo>
                    <a:pt x="1713" y="60"/>
                  </a:lnTo>
                  <a:lnTo>
                    <a:pt x="1716" y="61"/>
                  </a:lnTo>
                  <a:lnTo>
                    <a:pt x="1721" y="63"/>
                  </a:lnTo>
                  <a:lnTo>
                    <a:pt x="1725" y="65"/>
                  </a:lnTo>
                  <a:lnTo>
                    <a:pt x="1739" y="78"/>
                  </a:lnTo>
                  <a:lnTo>
                    <a:pt x="1741" y="79"/>
                  </a:lnTo>
                  <a:lnTo>
                    <a:pt x="1749" y="87"/>
                  </a:lnTo>
                  <a:lnTo>
                    <a:pt x="1753" y="89"/>
                  </a:lnTo>
                  <a:lnTo>
                    <a:pt x="1754" y="91"/>
                  </a:lnTo>
                  <a:lnTo>
                    <a:pt x="1761" y="95"/>
                  </a:lnTo>
                  <a:lnTo>
                    <a:pt x="1768" y="99"/>
                  </a:lnTo>
                  <a:lnTo>
                    <a:pt x="1769" y="100"/>
                  </a:lnTo>
                  <a:lnTo>
                    <a:pt x="1773" y="102"/>
                  </a:lnTo>
                  <a:lnTo>
                    <a:pt x="1777" y="105"/>
                  </a:lnTo>
                  <a:lnTo>
                    <a:pt x="1779" y="107"/>
                  </a:lnTo>
                  <a:lnTo>
                    <a:pt x="1791" y="112"/>
                  </a:lnTo>
                  <a:lnTo>
                    <a:pt x="1792" y="113"/>
                  </a:lnTo>
                  <a:lnTo>
                    <a:pt x="1794" y="113"/>
                  </a:lnTo>
                  <a:lnTo>
                    <a:pt x="1796" y="115"/>
                  </a:lnTo>
                  <a:lnTo>
                    <a:pt x="1799" y="115"/>
                  </a:lnTo>
                  <a:lnTo>
                    <a:pt x="1812" y="115"/>
                  </a:lnTo>
                  <a:lnTo>
                    <a:pt x="1816" y="115"/>
                  </a:lnTo>
                  <a:lnTo>
                    <a:pt x="1817" y="115"/>
                  </a:lnTo>
                  <a:lnTo>
                    <a:pt x="1834" y="113"/>
                  </a:lnTo>
                  <a:lnTo>
                    <a:pt x="1835" y="113"/>
                  </a:lnTo>
                  <a:lnTo>
                    <a:pt x="1842" y="118"/>
                  </a:lnTo>
                  <a:lnTo>
                    <a:pt x="1845" y="118"/>
                  </a:lnTo>
                  <a:lnTo>
                    <a:pt x="1855" y="118"/>
                  </a:lnTo>
                  <a:lnTo>
                    <a:pt x="1860" y="118"/>
                  </a:lnTo>
                  <a:lnTo>
                    <a:pt x="1863" y="118"/>
                  </a:lnTo>
                  <a:lnTo>
                    <a:pt x="1867" y="118"/>
                  </a:lnTo>
                  <a:lnTo>
                    <a:pt x="1880" y="118"/>
                  </a:lnTo>
                  <a:lnTo>
                    <a:pt x="1882" y="118"/>
                  </a:lnTo>
                  <a:lnTo>
                    <a:pt x="1883" y="118"/>
                  </a:lnTo>
                  <a:lnTo>
                    <a:pt x="1885" y="117"/>
                  </a:lnTo>
                  <a:lnTo>
                    <a:pt x="1897" y="117"/>
                  </a:lnTo>
                  <a:lnTo>
                    <a:pt x="1900" y="117"/>
                  </a:lnTo>
                  <a:lnTo>
                    <a:pt x="1921" y="118"/>
                  </a:lnTo>
                  <a:lnTo>
                    <a:pt x="1943" y="138"/>
                  </a:lnTo>
                  <a:lnTo>
                    <a:pt x="1943" y="142"/>
                  </a:lnTo>
                  <a:lnTo>
                    <a:pt x="1956" y="165"/>
                  </a:lnTo>
                  <a:lnTo>
                    <a:pt x="1959" y="168"/>
                  </a:lnTo>
                  <a:lnTo>
                    <a:pt x="1963" y="172"/>
                  </a:lnTo>
                  <a:lnTo>
                    <a:pt x="1969" y="178"/>
                  </a:lnTo>
                  <a:lnTo>
                    <a:pt x="1974" y="178"/>
                  </a:lnTo>
                  <a:lnTo>
                    <a:pt x="1978" y="178"/>
                  </a:lnTo>
                  <a:lnTo>
                    <a:pt x="1991" y="175"/>
                  </a:lnTo>
                  <a:lnTo>
                    <a:pt x="1992" y="173"/>
                  </a:lnTo>
                  <a:lnTo>
                    <a:pt x="1999" y="168"/>
                  </a:lnTo>
                  <a:lnTo>
                    <a:pt x="2007" y="157"/>
                  </a:lnTo>
                  <a:lnTo>
                    <a:pt x="2007" y="155"/>
                  </a:lnTo>
                  <a:lnTo>
                    <a:pt x="2017" y="147"/>
                  </a:lnTo>
                  <a:lnTo>
                    <a:pt x="2019" y="146"/>
                  </a:lnTo>
                  <a:lnTo>
                    <a:pt x="2031" y="138"/>
                  </a:lnTo>
                  <a:lnTo>
                    <a:pt x="2032" y="136"/>
                  </a:lnTo>
                  <a:lnTo>
                    <a:pt x="2044" y="129"/>
                  </a:lnTo>
                  <a:lnTo>
                    <a:pt x="2045" y="128"/>
                  </a:lnTo>
                  <a:lnTo>
                    <a:pt x="2047" y="128"/>
                  </a:lnTo>
                  <a:lnTo>
                    <a:pt x="2070" y="120"/>
                  </a:lnTo>
                  <a:lnTo>
                    <a:pt x="2082" y="121"/>
                  </a:lnTo>
                  <a:lnTo>
                    <a:pt x="2093" y="126"/>
                  </a:lnTo>
                  <a:lnTo>
                    <a:pt x="2095" y="128"/>
                  </a:lnTo>
                  <a:lnTo>
                    <a:pt x="2103" y="134"/>
                  </a:lnTo>
                  <a:lnTo>
                    <a:pt x="2105" y="138"/>
                  </a:lnTo>
                  <a:lnTo>
                    <a:pt x="2117" y="155"/>
                  </a:lnTo>
                  <a:lnTo>
                    <a:pt x="2128" y="173"/>
                  </a:lnTo>
                  <a:lnTo>
                    <a:pt x="2135" y="186"/>
                  </a:lnTo>
                  <a:lnTo>
                    <a:pt x="2136" y="189"/>
                  </a:lnTo>
                  <a:lnTo>
                    <a:pt x="2145" y="199"/>
                  </a:lnTo>
                  <a:lnTo>
                    <a:pt x="2148" y="204"/>
                  </a:lnTo>
                  <a:lnTo>
                    <a:pt x="2151" y="207"/>
                  </a:lnTo>
                  <a:lnTo>
                    <a:pt x="2153" y="210"/>
                  </a:lnTo>
                  <a:lnTo>
                    <a:pt x="2161" y="222"/>
                  </a:lnTo>
                  <a:lnTo>
                    <a:pt x="2168" y="230"/>
                  </a:lnTo>
                  <a:lnTo>
                    <a:pt x="2169" y="231"/>
                  </a:lnTo>
                  <a:lnTo>
                    <a:pt x="2171" y="235"/>
                  </a:lnTo>
                  <a:lnTo>
                    <a:pt x="2179" y="243"/>
                  </a:lnTo>
                  <a:lnTo>
                    <a:pt x="2179" y="244"/>
                  </a:lnTo>
                  <a:lnTo>
                    <a:pt x="2188" y="257"/>
                  </a:lnTo>
                  <a:lnTo>
                    <a:pt x="2188" y="259"/>
                  </a:lnTo>
                  <a:lnTo>
                    <a:pt x="2189" y="273"/>
                  </a:lnTo>
                  <a:lnTo>
                    <a:pt x="2189" y="275"/>
                  </a:lnTo>
                  <a:lnTo>
                    <a:pt x="2191" y="278"/>
                  </a:lnTo>
                  <a:lnTo>
                    <a:pt x="2211" y="304"/>
                  </a:lnTo>
                  <a:lnTo>
                    <a:pt x="2216" y="316"/>
                  </a:lnTo>
                  <a:lnTo>
                    <a:pt x="2216" y="317"/>
                  </a:lnTo>
                  <a:lnTo>
                    <a:pt x="2217" y="319"/>
                  </a:lnTo>
                  <a:lnTo>
                    <a:pt x="2222" y="335"/>
                  </a:lnTo>
                  <a:lnTo>
                    <a:pt x="2222" y="338"/>
                  </a:lnTo>
                  <a:lnTo>
                    <a:pt x="2224" y="341"/>
                  </a:lnTo>
                  <a:lnTo>
                    <a:pt x="2224" y="343"/>
                  </a:lnTo>
                  <a:lnTo>
                    <a:pt x="2232" y="361"/>
                  </a:lnTo>
                  <a:lnTo>
                    <a:pt x="2234" y="364"/>
                  </a:lnTo>
                  <a:lnTo>
                    <a:pt x="2236" y="366"/>
                  </a:lnTo>
                  <a:lnTo>
                    <a:pt x="2249" y="382"/>
                  </a:lnTo>
                  <a:lnTo>
                    <a:pt x="2250" y="382"/>
                  </a:lnTo>
                  <a:lnTo>
                    <a:pt x="2262" y="395"/>
                  </a:lnTo>
                  <a:lnTo>
                    <a:pt x="2269" y="403"/>
                  </a:lnTo>
                  <a:lnTo>
                    <a:pt x="2270" y="405"/>
                  </a:lnTo>
                  <a:lnTo>
                    <a:pt x="2277" y="413"/>
                  </a:lnTo>
                  <a:lnTo>
                    <a:pt x="2280" y="416"/>
                  </a:lnTo>
                  <a:lnTo>
                    <a:pt x="2282" y="417"/>
                  </a:lnTo>
                  <a:lnTo>
                    <a:pt x="2284" y="419"/>
                  </a:lnTo>
                  <a:lnTo>
                    <a:pt x="2285" y="421"/>
                  </a:lnTo>
                  <a:lnTo>
                    <a:pt x="2295" y="432"/>
                  </a:lnTo>
                  <a:lnTo>
                    <a:pt x="2297" y="434"/>
                  </a:lnTo>
                  <a:lnTo>
                    <a:pt x="2298" y="434"/>
                  </a:lnTo>
                  <a:lnTo>
                    <a:pt x="2308" y="443"/>
                  </a:lnTo>
                  <a:lnTo>
                    <a:pt x="2308" y="445"/>
                  </a:lnTo>
                  <a:lnTo>
                    <a:pt x="2312" y="448"/>
                  </a:lnTo>
                  <a:lnTo>
                    <a:pt x="2315" y="451"/>
                  </a:lnTo>
                  <a:lnTo>
                    <a:pt x="2318" y="456"/>
                  </a:lnTo>
                  <a:lnTo>
                    <a:pt x="2320" y="460"/>
                  </a:lnTo>
                  <a:lnTo>
                    <a:pt x="2322" y="463"/>
                  </a:lnTo>
                  <a:lnTo>
                    <a:pt x="2318" y="469"/>
                  </a:lnTo>
                  <a:lnTo>
                    <a:pt x="2317" y="474"/>
                  </a:lnTo>
                  <a:lnTo>
                    <a:pt x="2315" y="474"/>
                  </a:lnTo>
                  <a:lnTo>
                    <a:pt x="2310" y="474"/>
                  </a:lnTo>
                  <a:lnTo>
                    <a:pt x="2307" y="481"/>
                  </a:lnTo>
                  <a:lnTo>
                    <a:pt x="2303" y="484"/>
                  </a:lnTo>
                  <a:lnTo>
                    <a:pt x="2302" y="485"/>
                  </a:lnTo>
                  <a:lnTo>
                    <a:pt x="2295" y="479"/>
                  </a:lnTo>
                  <a:lnTo>
                    <a:pt x="2292" y="471"/>
                  </a:lnTo>
                  <a:lnTo>
                    <a:pt x="2285" y="469"/>
                  </a:lnTo>
                  <a:lnTo>
                    <a:pt x="2284" y="469"/>
                  </a:lnTo>
                  <a:lnTo>
                    <a:pt x="2280" y="477"/>
                  </a:lnTo>
                  <a:lnTo>
                    <a:pt x="2274" y="482"/>
                  </a:lnTo>
                  <a:lnTo>
                    <a:pt x="2270" y="485"/>
                  </a:lnTo>
                  <a:lnTo>
                    <a:pt x="2260" y="484"/>
                  </a:lnTo>
                  <a:lnTo>
                    <a:pt x="2255" y="484"/>
                  </a:lnTo>
                  <a:lnTo>
                    <a:pt x="2250" y="484"/>
                  </a:lnTo>
                  <a:lnTo>
                    <a:pt x="2246" y="484"/>
                  </a:lnTo>
                  <a:lnTo>
                    <a:pt x="2242" y="487"/>
                  </a:lnTo>
                  <a:lnTo>
                    <a:pt x="2242" y="489"/>
                  </a:lnTo>
                  <a:lnTo>
                    <a:pt x="2242" y="492"/>
                  </a:lnTo>
                  <a:lnTo>
                    <a:pt x="2242" y="498"/>
                  </a:lnTo>
                  <a:lnTo>
                    <a:pt x="2246" y="506"/>
                  </a:lnTo>
                  <a:lnTo>
                    <a:pt x="2246" y="508"/>
                  </a:lnTo>
                  <a:lnTo>
                    <a:pt x="2244" y="518"/>
                  </a:lnTo>
                  <a:lnTo>
                    <a:pt x="2246" y="519"/>
                  </a:lnTo>
                  <a:lnTo>
                    <a:pt x="2252" y="531"/>
                  </a:lnTo>
                  <a:lnTo>
                    <a:pt x="2255" y="536"/>
                  </a:lnTo>
                  <a:lnTo>
                    <a:pt x="2259" y="537"/>
                  </a:lnTo>
                  <a:lnTo>
                    <a:pt x="2260" y="540"/>
                  </a:lnTo>
                  <a:lnTo>
                    <a:pt x="2264" y="552"/>
                  </a:lnTo>
                  <a:lnTo>
                    <a:pt x="2247" y="571"/>
                  </a:lnTo>
                  <a:lnTo>
                    <a:pt x="2236" y="583"/>
                  </a:lnTo>
                  <a:lnTo>
                    <a:pt x="2229" y="591"/>
                  </a:lnTo>
                  <a:lnTo>
                    <a:pt x="2227" y="591"/>
                  </a:lnTo>
                  <a:lnTo>
                    <a:pt x="2212" y="607"/>
                  </a:lnTo>
                  <a:lnTo>
                    <a:pt x="2212" y="608"/>
                  </a:lnTo>
                  <a:lnTo>
                    <a:pt x="2206" y="617"/>
                  </a:lnTo>
                  <a:lnTo>
                    <a:pt x="2199" y="623"/>
                  </a:lnTo>
                  <a:lnTo>
                    <a:pt x="2194" y="621"/>
                  </a:lnTo>
                  <a:lnTo>
                    <a:pt x="2189" y="620"/>
                  </a:lnTo>
                  <a:lnTo>
                    <a:pt x="2188" y="618"/>
                  </a:lnTo>
                  <a:lnTo>
                    <a:pt x="2178" y="612"/>
                  </a:lnTo>
                  <a:lnTo>
                    <a:pt x="2174" y="612"/>
                  </a:lnTo>
                  <a:lnTo>
                    <a:pt x="2164" y="612"/>
                  </a:lnTo>
                  <a:lnTo>
                    <a:pt x="2163" y="612"/>
                  </a:lnTo>
                  <a:lnTo>
                    <a:pt x="2161" y="613"/>
                  </a:lnTo>
                  <a:lnTo>
                    <a:pt x="2153" y="615"/>
                  </a:lnTo>
                  <a:lnTo>
                    <a:pt x="2151" y="613"/>
                  </a:lnTo>
                  <a:lnTo>
                    <a:pt x="2145" y="612"/>
                  </a:lnTo>
                  <a:lnTo>
                    <a:pt x="2138" y="610"/>
                  </a:lnTo>
                  <a:lnTo>
                    <a:pt x="2133" y="612"/>
                  </a:lnTo>
                  <a:lnTo>
                    <a:pt x="2126" y="608"/>
                  </a:lnTo>
                  <a:lnTo>
                    <a:pt x="2121" y="605"/>
                  </a:lnTo>
                  <a:lnTo>
                    <a:pt x="2118" y="605"/>
                  </a:lnTo>
                  <a:lnTo>
                    <a:pt x="2115" y="613"/>
                  </a:lnTo>
                  <a:lnTo>
                    <a:pt x="2110" y="621"/>
                  </a:lnTo>
                  <a:lnTo>
                    <a:pt x="2105" y="626"/>
                  </a:lnTo>
                  <a:lnTo>
                    <a:pt x="2098" y="628"/>
                  </a:lnTo>
                  <a:lnTo>
                    <a:pt x="2098" y="629"/>
                  </a:lnTo>
                  <a:lnTo>
                    <a:pt x="2100" y="633"/>
                  </a:lnTo>
                  <a:lnTo>
                    <a:pt x="2102" y="636"/>
                  </a:lnTo>
                  <a:lnTo>
                    <a:pt x="2100" y="638"/>
                  </a:lnTo>
                  <a:lnTo>
                    <a:pt x="2100" y="641"/>
                  </a:lnTo>
                  <a:lnTo>
                    <a:pt x="2098" y="642"/>
                  </a:lnTo>
                  <a:lnTo>
                    <a:pt x="2102" y="647"/>
                  </a:lnTo>
                  <a:lnTo>
                    <a:pt x="2120" y="655"/>
                  </a:lnTo>
                  <a:lnTo>
                    <a:pt x="2117" y="660"/>
                  </a:lnTo>
                  <a:lnTo>
                    <a:pt x="2120" y="665"/>
                  </a:lnTo>
                  <a:lnTo>
                    <a:pt x="2123" y="670"/>
                  </a:lnTo>
                  <a:lnTo>
                    <a:pt x="2131" y="676"/>
                  </a:lnTo>
                  <a:lnTo>
                    <a:pt x="2130" y="681"/>
                  </a:lnTo>
                  <a:lnTo>
                    <a:pt x="2133" y="688"/>
                  </a:lnTo>
                  <a:lnTo>
                    <a:pt x="2130" y="691"/>
                  </a:lnTo>
                  <a:lnTo>
                    <a:pt x="2128" y="694"/>
                  </a:lnTo>
                  <a:lnTo>
                    <a:pt x="2125" y="694"/>
                  </a:lnTo>
                  <a:lnTo>
                    <a:pt x="2121" y="694"/>
                  </a:lnTo>
                  <a:lnTo>
                    <a:pt x="2120" y="694"/>
                  </a:lnTo>
                  <a:lnTo>
                    <a:pt x="2117" y="694"/>
                  </a:lnTo>
                  <a:lnTo>
                    <a:pt x="2115" y="696"/>
                  </a:lnTo>
                  <a:lnTo>
                    <a:pt x="2112" y="699"/>
                  </a:lnTo>
                  <a:lnTo>
                    <a:pt x="2112" y="707"/>
                  </a:lnTo>
                  <a:lnTo>
                    <a:pt x="2112" y="709"/>
                  </a:lnTo>
                  <a:lnTo>
                    <a:pt x="2113" y="718"/>
                  </a:lnTo>
                  <a:lnTo>
                    <a:pt x="2113" y="720"/>
                  </a:lnTo>
                  <a:lnTo>
                    <a:pt x="2107" y="720"/>
                  </a:lnTo>
                  <a:lnTo>
                    <a:pt x="2102" y="718"/>
                  </a:lnTo>
                  <a:lnTo>
                    <a:pt x="2100" y="720"/>
                  </a:lnTo>
                  <a:lnTo>
                    <a:pt x="2100" y="727"/>
                  </a:lnTo>
                  <a:lnTo>
                    <a:pt x="2100" y="730"/>
                  </a:lnTo>
                  <a:lnTo>
                    <a:pt x="2098" y="730"/>
                  </a:lnTo>
                  <a:lnTo>
                    <a:pt x="2093" y="735"/>
                  </a:lnTo>
                  <a:lnTo>
                    <a:pt x="2085" y="730"/>
                  </a:lnTo>
                  <a:lnTo>
                    <a:pt x="2088" y="725"/>
                  </a:lnTo>
                  <a:lnTo>
                    <a:pt x="2085" y="722"/>
                  </a:lnTo>
                  <a:lnTo>
                    <a:pt x="2082" y="723"/>
                  </a:lnTo>
                  <a:lnTo>
                    <a:pt x="2078" y="728"/>
                  </a:lnTo>
                  <a:lnTo>
                    <a:pt x="2075" y="736"/>
                  </a:lnTo>
                  <a:lnTo>
                    <a:pt x="2067" y="731"/>
                  </a:lnTo>
                  <a:lnTo>
                    <a:pt x="2064" y="731"/>
                  </a:lnTo>
                  <a:lnTo>
                    <a:pt x="2057" y="725"/>
                  </a:lnTo>
                  <a:lnTo>
                    <a:pt x="2054" y="725"/>
                  </a:lnTo>
                  <a:lnTo>
                    <a:pt x="2050" y="717"/>
                  </a:lnTo>
                  <a:lnTo>
                    <a:pt x="2050" y="712"/>
                  </a:lnTo>
                  <a:lnTo>
                    <a:pt x="2049" y="709"/>
                  </a:lnTo>
                  <a:lnTo>
                    <a:pt x="2047" y="702"/>
                  </a:lnTo>
                  <a:lnTo>
                    <a:pt x="2044" y="697"/>
                  </a:lnTo>
                  <a:lnTo>
                    <a:pt x="2040" y="693"/>
                  </a:lnTo>
                  <a:lnTo>
                    <a:pt x="2037" y="689"/>
                  </a:lnTo>
                  <a:lnTo>
                    <a:pt x="2034" y="688"/>
                  </a:lnTo>
                  <a:lnTo>
                    <a:pt x="2029" y="681"/>
                  </a:lnTo>
                  <a:lnTo>
                    <a:pt x="2031" y="675"/>
                  </a:lnTo>
                  <a:lnTo>
                    <a:pt x="2032" y="673"/>
                  </a:lnTo>
                  <a:lnTo>
                    <a:pt x="2035" y="668"/>
                  </a:lnTo>
                  <a:lnTo>
                    <a:pt x="2035" y="667"/>
                  </a:lnTo>
                  <a:lnTo>
                    <a:pt x="2031" y="659"/>
                  </a:lnTo>
                  <a:lnTo>
                    <a:pt x="2029" y="657"/>
                  </a:lnTo>
                  <a:lnTo>
                    <a:pt x="2031" y="647"/>
                  </a:lnTo>
                  <a:lnTo>
                    <a:pt x="2029" y="646"/>
                  </a:lnTo>
                  <a:lnTo>
                    <a:pt x="2022" y="647"/>
                  </a:lnTo>
                  <a:lnTo>
                    <a:pt x="2019" y="652"/>
                  </a:lnTo>
                  <a:lnTo>
                    <a:pt x="2014" y="654"/>
                  </a:lnTo>
                  <a:lnTo>
                    <a:pt x="2012" y="655"/>
                  </a:lnTo>
                  <a:lnTo>
                    <a:pt x="2007" y="652"/>
                  </a:lnTo>
                  <a:lnTo>
                    <a:pt x="2007" y="644"/>
                  </a:lnTo>
                  <a:lnTo>
                    <a:pt x="2011" y="633"/>
                  </a:lnTo>
                  <a:lnTo>
                    <a:pt x="2011" y="631"/>
                  </a:lnTo>
                  <a:lnTo>
                    <a:pt x="2016" y="621"/>
                  </a:lnTo>
                  <a:lnTo>
                    <a:pt x="2004" y="621"/>
                  </a:lnTo>
                  <a:lnTo>
                    <a:pt x="1994" y="623"/>
                  </a:lnTo>
                  <a:lnTo>
                    <a:pt x="1992" y="623"/>
                  </a:lnTo>
                  <a:lnTo>
                    <a:pt x="1981" y="628"/>
                  </a:lnTo>
                  <a:lnTo>
                    <a:pt x="1979" y="629"/>
                  </a:lnTo>
                  <a:lnTo>
                    <a:pt x="1968" y="634"/>
                  </a:lnTo>
                  <a:lnTo>
                    <a:pt x="1969" y="626"/>
                  </a:lnTo>
                  <a:lnTo>
                    <a:pt x="1969" y="620"/>
                  </a:lnTo>
                  <a:lnTo>
                    <a:pt x="1961" y="617"/>
                  </a:lnTo>
                  <a:lnTo>
                    <a:pt x="1959" y="615"/>
                  </a:lnTo>
                  <a:lnTo>
                    <a:pt x="1949" y="620"/>
                  </a:lnTo>
                  <a:lnTo>
                    <a:pt x="1933" y="631"/>
                  </a:lnTo>
                  <a:lnTo>
                    <a:pt x="1930" y="631"/>
                  </a:lnTo>
                  <a:lnTo>
                    <a:pt x="1928" y="631"/>
                  </a:lnTo>
                  <a:lnTo>
                    <a:pt x="1925" y="626"/>
                  </a:lnTo>
                  <a:lnTo>
                    <a:pt x="1916" y="628"/>
                  </a:lnTo>
                  <a:lnTo>
                    <a:pt x="1915" y="628"/>
                  </a:lnTo>
                  <a:lnTo>
                    <a:pt x="1913" y="628"/>
                  </a:lnTo>
                  <a:lnTo>
                    <a:pt x="1903" y="626"/>
                  </a:lnTo>
                  <a:lnTo>
                    <a:pt x="1902" y="625"/>
                  </a:lnTo>
                  <a:lnTo>
                    <a:pt x="1900" y="625"/>
                  </a:lnTo>
                  <a:lnTo>
                    <a:pt x="1893" y="623"/>
                  </a:lnTo>
                  <a:lnTo>
                    <a:pt x="1892" y="626"/>
                  </a:lnTo>
                  <a:lnTo>
                    <a:pt x="1893" y="631"/>
                  </a:lnTo>
                  <a:lnTo>
                    <a:pt x="1895" y="633"/>
                  </a:lnTo>
                  <a:lnTo>
                    <a:pt x="1906" y="641"/>
                  </a:lnTo>
                  <a:lnTo>
                    <a:pt x="1908" y="641"/>
                  </a:lnTo>
                  <a:lnTo>
                    <a:pt x="1908" y="649"/>
                  </a:lnTo>
                  <a:lnTo>
                    <a:pt x="1903" y="655"/>
                  </a:lnTo>
                  <a:lnTo>
                    <a:pt x="1895" y="657"/>
                  </a:lnTo>
                  <a:lnTo>
                    <a:pt x="1893" y="655"/>
                  </a:lnTo>
                  <a:lnTo>
                    <a:pt x="1888" y="647"/>
                  </a:lnTo>
                  <a:lnTo>
                    <a:pt x="1880" y="642"/>
                  </a:lnTo>
                  <a:lnTo>
                    <a:pt x="1872" y="636"/>
                  </a:lnTo>
                  <a:lnTo>
                    <a:pt x="1868" y="626"/>
                  </a:lnTo>
                  <a:lnTo>
                    <a:pt x="1867" y="625"/>
                  </a:lnTo>
                  <a:lnTo>
                    <a:pt x="1862" y="620"/>
                  </a:lnTo>
                  <a:lnTo>
                    <a:pt x="1862" y="618"/>
                  </a:lnTo>
                  <a:lnTo>
                    <a:pt x="1862" y="610"/>
                  </a:lnTo>
                  <a:lnTo>
                    <a:pt x="1863" y="608"/>
                  </a:lnTo>
                  <a:lnTo>
                    <a:pt x="1872" y="607"/>
                  </a:lnTo>
                  <a:lnTo>
                    <a:pt x="1875" y="605"/>
                  </a:lnTo>
                  <a:lnTo>
                    <a:pt x="1883" y="604"/>
                  </a:lnTo>
                  <a:lnTo>
                    <a:pt x="1880" y="599"/>
                  </a:lnTo>
                  <a:lnTo>
                    <a:pt x="1878" y="599"/>
                  </a:lnTo>
                  <a:lnTo>
                    <a:pt x="1872" y="592"/>
                  </a:lnTo>
                  <a:lnTo>
                    <a:pt x="1872" y="584"/>
                  </a:lnTo>
                  <a:lnTo>
                    <a:pt x="1873" y="583"/>
                  </a:lnTo>
                  <a:lnTo>
                    <a:pt x="1875" y="581"/>
                  </a:lnTo>
                  <a:lnTo>
                    <a:pt x="1880" y="568"/>
                  </a:lnTo>
                  <a:lnTo>
                    <a:pt x="1878" y="566"/>
                  </a:lnTo>
                  <a:lnTo>
                    <a:pt x="1875" y="563"/>
                  </a:lnTo>
                  <a:lnTo>
                    <a:pt x="1870" y="565"/>
                  </a:lnTo>
                  <a:lnTo>
                    <a:pt x="1865" y="570"/>
                  </a:lnTo>
                  <a:lnTo>
                    <a:pt x="1863" y="571"/>
                  </a:lnTo>
                  <a:lnTo>
                    <a:pt x="1854" y="574"/>
                  </a:lnTo>
                  <a:lnTo>
                    <a:pt x="1852" y="568"/>
                  </a:lnTo>
                  <a:lnTo>
                    <a:pt x="1857" y="560"/>
                  </a:lnTo>
                  <a:lnTo>
                    <a:pt x="1862" y="552"/>
                  </a:lnTo>
                  <a:lnTo>
                    <a:pt x="1862" y="544"/>
                  </a:lnTo>
                  <a:lnTo>
                    <a:pt x="1862" y="542"/>
                  </a:lnTo>
                  <a:lnTo>
                    <a:pt x="1855" y="539"/>
                  </a:lnTo>
                  <a:lnTo>
                    <a:pt x="1854" y="540"/>
                  </a:lnTo>
                  <a:lnTo>
                    <a:pt x="1852" y="544"/>
                  </a:lnTo>
                  <a:lnTo>
                    <a:pt x="1852" y="549"/>
                  </a:lnTo>
                  <a:lnTo>
                    <a:pt x="1849" y="555"/>
                  </a:lnTo>
                  <a:lnTo>
                    <a:pt x="1845" y="560"/>
                  </a:lnTo>
                  <a:lnTo>
                    <a:pt x="1844" y="563"/>
                  </a:lnTo>
                  <a:lnTo>
                    <a:pt x="1844" y="571"/>
                  </a:lnTo>
                  <a:lnTo>
                    <a:pt x="1844" y="573"/>
                  </a:lnTo>
                  <a:lnTo>
                    <a:pt x="1845" y="574"/>
                  </a:lnTo>
                  <a:lnTo>
                    <a:pt x="1845" y="581"/>
                  </a:lnTo>
                  <a:lnTo>
                    <a:pt x="1844" y="583"/>
                  </a:lnTo>
                  <a:lnTo>
                    <a:pt x="1837" y="579"/>
                  </a:lnTo>
                  <a:lnTo>
                    <a:pt x="1835" y="579"/>
                  </a:lnTo>
                  <a:lnTo>
                    <a:pt x="1834" y="578"/>
                  </a:lnTo>
                  <a:lnTo>
                    <a:pt x="1825" y="571"/>
                  </a:lnTo>
                  <a:lnTo>
                    <a:pt x="1824" y="571"/>
                  </a:lnTo>
                  <a:lnTo>
                    <a:pt x="1814" y="566"/>
                  </a:lnTo>
                  <a:lnTo>
                    <a:pt x="1811" y="553"/>
                  </a:lnTo>
                  <a:lnTo>
                    <a:pt x="1807" y="552"/>
                  </a:lnTo>
                  <a:lnTo>
                    <a:pt x="1792" y="553"/>
                  </a:lnTo>
                  <a:lnTo>
                    <a:pt x="1792" y="549"/>
                  </a:lnTo>
                  <a:lnTo>
                    <a:pt x="1784" y="542"/>
                  </a:lnTo>
                  <a:lnTo>
                    <a:pt x="1782" y="540"/>
                  </a:lnTo>
                  <a:lnTo>
                    <a:pt x="1771" y="539"/>
                  </a:lnTo>
                  <a:lnTo>
                    <a:pt x="1768" y="540"/>
                  </a:lnTo>
                  <a:lnTo>
                    <a:pt x="1766" y="540"/>
                  </a:lnTo>
                  <a:lnTo>
                    <a:pt x="1749" y="544"/>
                  </a:lnTo>
                  <a:lnTo>
                    <a:pt x="1748" y="542"/>
                  </a:lnTo>
                  <a:lnTo>
                    <a:pt x="1748" y="532"/>
                  </a:lnTo>
                  <a:lnTo>
                    <a:pt x="1754" y="524"/>
                  </a:lnTo>
                  <a:lnTo>
                    <a:pt x="1754" y="523"/>
                  </a:lnTo>
                  <a:lnTo>
                    <a:pt x="1748" y="519"/>
                  </a:lnTo>
                  <a:lnTo>
                    <a:pt x="1746" y="519"/>
                  </a:lnTo>
                  <a:lnTo>
                    <a:pt x="1741" y="523"/>
                  </a:lnTo>
                  <a:lnTo>
                    <a:pt x="1739" y="526"/>
                  </a:lnTo>
                  <a:lnTo>
                    <a:pt x="1730" y="528"/>
                  </a:lnTo>
                  <a:lnTo>
                    <a:pt x="1728" y="528"/>
                  </a:lnTo>
                  <a:lnTo>
                    <a:pt x="1725" y="526"/>
                  </a:lnTo>
                  <a:lnTo>
                    <a:pt x="1725" y="523"/>
                  </a:lnTo>
                  <a:lnTo>
                    <a:pt x="1725" y="515"/>
                  </a:lnTo>
                  <a:lnTo>
                    <a:pt x="1723" y="515"/>
                  </a:lnTo>
                  <a:lnTo>
                    <a:pt x="1715" y="519"/>
                  </a:lnTo>
                  <a:lnTo>
                    <a:pt x="1708" y="519"/>
                  </a:lnTo>
                  <a:lnTo>
                    <a:pt x="1708" y="515"/>
                  </a:lnTo>
                  <a:lnTo>
                    <a:pt x="1710" y="506"/>
                  </a:lnTo>
                  <a:lnTo>
                    <a:pt x="1706" y="502"/>
                  </a:lnTo>
                  <a:lnTo>
                    <a:pt x="1705" y="500"/>
                  </a:lnTo>
                  <a:lnTo>
                    <a:pt x="1705" y="494"/>
                  </a:lnTo>
                  <a:lnTo>
                    <a:pt x="1705" y="490"/>
                  </a:lnTo>
                  <a:lnTo>
                    <a:pt x="1713" y="485"/>
                  </a:lnTo>
                  <a:lnTo>
                    <a:pt x="1721" y="484"/>
                  </a:lnTo>
                  <a:lnTo>
                    <a:pt x="1721" y="482"/>
                  </a:lnTo>
                  <a:lnTo>
                    <a:pt x="1728" y="477"/>
                  </a:lnTo>
                  <a:lnTo>
                    <a:pt x="1726" y="474"/>
                  </a:lnTo>
                  <a:lnTo>
                    <a:pt x="1720" y="473"/>
                  </a:lnTo>
                  <a:lnTo>
                    <a:pt x="1711" y="473"/>
                  </a:lnTo>
                  <a:lnTo>
                    <a:pt x="1703" y="473"/>
                  </a:lnTo>
                  <a:lnTo>
                    <a:pt x="1701" y="473"/>
                  </a:lnTo>
                  <a:lnTo>
                    <a:pt x="1691" y="473"/>
                  </a:lnTo>
                  <a:lnTo>
                    <a:pt x="1690" y="471"/>
                  </a:lnTo>
                  <a:lnTo>
                    <a:pt x="1690" y="469"/>
                  </a:lnTo>
                  <a:lnTo>
                    <a:pt x="1690" y="463"/>
                  </a:lnTo>
                  <a:lnTo>
                    <a:pt x="1690" y="460"/>
                  </a:lnTo>
                  <a:lnTo>
                    <a:pt x="1691" y="458"/>
                  </a:lnTo>
                  <a:lnTo>
                    <a:pt x="1683" y="447"/>
                  </a:lnTo>
                  <a:lnTo>
                    <a:pt x="1682" y="440"/>
                  </a:lnTo>
                  <a:lnTo>
                    <a:pt x="1682" y="439"/>
                  </a:lnTo>
                  <a:lnTo>
                    <a:pt x="1678" y="437"/>
                  </a:lnTo>
                  <a:lnTo>
                    <a:pt x="1672" y="435"/>
                  </a:lnTo>
                  <a:lnTo>
                    <a:pt x="1670" y="442"/>
                  </a:lnTo>
                  <a:lnTo>
                    <a:pt x="1668" y="445"/>
                  </a:lnTo>
                  <a:lnTo>
                    <a:pt x="1663" y="448"/>
                  </a:lnTo>
                  <a:lnTo>
                    <a:pt x="1662" y="447"/>
                  </a:lnTo>
                  <a:lnTo>
                    <a:pt x="1658" y="440"/>
                  </a:lnTo>
                  <a:lnTo>
                    <a:pt x="1653" y="434"/>
                  </a:lnTo>
                  <a:lnTo>
                    <a:pt x="1652" y="432"/>
                  </a:lnTo>
                  <a:lnTo>
                    <a:pt x="1643" y="429"/>
                  </a:lnTo>
                  <a:lnTo>
                    <a:pt x="1639" y="422"/>
                  </a:lnTo>
                  <a:lnTo>
                    <a:pt x="1632" y="421"/>
                  </a:lnTo>
                  <a:lnTo>
                    <a:pt x="1629" y="419"/>
                  </a:lnTo>
                  <a:lnTo>
                    <a:pt x="1620" y="414"/>
                  </a:lnTo>
                  <a:lnTo>
                    <a:pt x="1620" y="413"/>
                  </a:lnTo>
                  <a:lnTo>
                    <a:pt x="1624" y="408"/>
                  </a:lnTo>
                  <a:lnTo>
                    <a:pt x="1625" y="403"/>
                  </a:lnTo>
                  <a:lnTo>
                    <a:pt x="1624" y="396"/>
                  </a:lnTo>
                  <a:lnTo>
                    <a:pt x="1620" y="395"/>
                  </a:lnTo>
                  <a:lnTo>
                    <a:pt x="1612" y="396"/>
                  </a:lnTo>
                  <a:lnTo>
                    <a:pt x="1612" y="401"/>
                  </a:lnTo>
                  <a:lnTo>
                    <a:pt x="1612" y="403"/>
                  </a:lnTo>
                  <a:lnTo>
                    <a:pt x="1612" y="409"/>
                  </a:lnTo>
                  <a:lnTo>
                    <a:pt x="1609" y="413"/>
                  </a:lnTo>
                  <a:lnTo>
                    <a:pt x="1607" y="413"/>
                  </a:lnTo>
                  <a:lnTo>
                    <a:pt x="1600" y="417"/>
                  </a:lnTo>
                  <a:lnTo>
                    <a:pt x="1599" y="414"/>
                  </a:lnTo>
                  <a:lnTo>
                    <a:pt x="1591" y="408"/>
                  </a:lnTo>
                  <a:lnTo>
                    <a:pt x="1589" y="408"/>
                  </a:lnTo>
                  <a:lnTo>
                    <a:pt x="1582" y="414"/>
                  </a:lnTo>
                  <a:lnTo>
                    <a:pt x="1579" y="421"/>
                  </a:lnTo>
                  <a:lnTo>
                    <a:pt x="1577" y="421"/>
                  </a:lnTo>
                  <a:lnTo>
                    <a:pt x="1571" y="424"/>
                  </a:lnTo>
                  <a:lnTo>
                    <a:pt x="1571" y="429"/>
                  </a:lnTo>
                  <a:lnTo>
                    <a:pt x="1571" y="434"/>
                  </a:lnTo>
                  <a:lnTo>
                    <a:pt x="1569" y="447"/>
                  </a:lnTo>
                  <a:lnTo>
                    <a:pt x="1569" y="456"/>
                  </a:lnTo>
                  <a:lnTo>
                    <a:pt x="1569" y="466"/>
                  </a:lnTo>
                  <a:lnTo>
                    <a:pt x="1572" y="477"/>
                  </a:lnTo>
                  <a:lnTo>
                    <a:pt x="1572" y="479"/>
                  </a:lnTo>
                  <a:lnTo>
                    <a:pt x="1574" y="481"/>
                  </a:lnTo>
                  <a:lnTo>
                    <a:pt x="1577" y="489"/>
                  </a:lnTo>
                  <a:lnTo>
                    <a:pt x="1577" y="490"/>
                  </a:lnTo>
                  <a:lnTo>
                    <a:pt x="1571" y="494"/>
                  </a:lnTo>
                  <a:lnTo>
                    <a:pt x="1569" y="492"/>
                  </a:lnTo>
                  <a:lnTo>
                    <a:pt x="1567" y="497"/>
                  </a:lnTo>
                  <a:lnTo>
                    <a:pt x="1567" y="498"/>
                  </a:lnTo>
                  <a:lnTo>
                    <a:pt x="1561" y="500"/>
                  </a:lnTo>
                  <a:lnTo>
                    <a:pt x="1559" y="498"/>
                  </a:lnTo>
                  <a:lnTo>
                    <a:pt x="1557" y="497"/>
                  </a:lnTo>
                  <a:lnTo>
                    <a:pt x="1554" y="492"/>
                  </a:lnTo>
                  <a:lnTo>
                    <a:pt x="1553" y="490"/>
                  </a:lnTo>
                  <a:lnTo>
                    <a:pt x="1549" y="487"/>
                  </a:lnTo>
                  <a:lnTo>
                    <a:pt x="1543" y="489"/>
                  </a:lnTo>
                  <a:lnTo>
                    <a:pt x="1538" y="490"/>
                  </a:lnTo>
                  <a:lnTo>
                    <a:pt x="1534" y="498"/>
                  </a:lnTo>
                  <a:lnTo>
                    <a:pt x="1528" y="502"/>
                  </a:lnTo>
                  <a:lnTo>
                    <a:pt x="1519" y="498"/>
                  </a:lnTo>
                  <a:lnTo>
                    <a:pt x="1516" y="498"/>
                  </a:lnTo>
                  <a:lnTo>
                    <a:pt x="1514" y="498"/>
                  </a:lnTo>
                  <a:lnTo>
                    <a:pt x="1508" y="506"/>
                  </a:lnTo>
                  <a:lnTo>
                    <a:pt x="1508" y="508"/>
                  </a:lnTo>
                  <a:lnTo>
                    <a:pt x="1513" y="513"/>
                  </a:lnTo>
                  <a:lnTo>
                    <a:pt x="1514" y="513"/>
                  </a:lnTo>
                  <a:lnTo>
                    <a:pt x="1518" y="519"/>
                  </a:lnTo>
                  <a:lnTo>
                    <a:pt x="1516" y="519"/>
                  </a:lnTo>
                  <a:lnTo>
                    <a:pt x="1510" y="523"/>
                  </a:lnTo>
                  <a:lnTo>
                    <a:pt x="1506" y="523"/>
                  </a:lnTo>
                  <a:lnTo>
                    <a:pt x="1503" y="519"/>
                  </a:lnTo>
                  <a:lnTo>
                    <a:pt x="1498" y="516"/>
                  </a:lnTo>
                  <a:lnTo>
                    <a:pt x="1496" y="516"/>
                  </a:lnTo>
                  <a:lnTo>
                    <a:pt x="1496" y="511"/>
                  </a:lnTo>
                  <a:lnTo>
                    <a:pt x="1495" y="506"/>
                  </a:lnTo>
                  <a:lnTo>
                    <a:pt x="1486" y="506"/>
                  </a:lnTo>
                  <a:lnTo>
                    <a:pt x="1475" y="500"/>
                  </a:lnTo>
                  <a:lnTo>
                    <a:pt x="1465" y="497"/>
                  </a:lnTo>
                  <a:lnTo>
                    <a:pt x="1463" y="498"/>
                  </a:lnTo>
                  <a:lnTo>
                    <a:pt x="1462" y="500"/>
                  </a:lnTo>
                  <a:lnTo>
                    <a:pt x="1462" y="503"/>
                  </a:lnTo>
                  <a:lnTo>
                    <a:pt x="1460" y="505"/>
                  </a:lnTo>
                  <a:lnTo>
                    <a:pt x="1455" y="505"/>
                  </a:lnTo>
                  <a:lnTo>
                    <a:pt x="1453" y="503"/>
                  </a:lnTo>
                  <a:lnTo>
                    <a:pt x="1450" y="508"/>
                  </a:lnTo>
                  <a:lnTo>
                    <a:pt x="1452" y="511"/>
                  </a:lnTo>
                  <a:lnTo>
                    <a:pt x="1452" y="513"/>
                  </a:lnTo>
                  <a:lnTo>
                    <a:pt x="1452" y="515"/>
                  </a:lnTo>
                  <a:lnTo>
                    <a:pt x="1452" y="518"/>
                  </a:lnTo>
                  <a:lnTo>
                    <a:pt x="1452" y="519"/>
                  </a:lnTo>
                  <a:lnTo>
                    <a:pt x="1452" y="523"/>
                  </a:lnTo>
                  <a:lnTo>
                    <a:pt x="1452" y="524"/>
                  </a:lnTo>
                  <a:lnTo>
                    <a:pt x="1450" y="526"/>
                  </a:lnTo>
                  <a:lnTo>
                    <a:pt x="1450" y="529"/>
                  </a:lnTo>
                  <a:lnTo>
                    <a:pt x="1450" y="531"/>
                  </a:lnTo>
                  <a:lnTo>
                    <a:pt x="1452" y="536"/>
                  </a:lnTo>
                  <a:lnTo>
                    <a:pt x="1452" y="537"/>
                  </a:lnTo>
                  <a:lnTo>
                    <a:pt x="1458" y="540"/>
                  </a:lnTo>
                  <a:lnTo>
                    <a:pt x="1462" y="540"/>
                  </a:lnTo>
                  <a:lnTo>
                    <a:pt x="1468" y="544"/>
                  </a:lnTo>
                  <a:lnTo>
                    <a:pt x="1470" y="545"/>
                  </a:lnTo>
                  <a:lnTo>
                    <a:pt x="1468" y="550"/>
                  </a:lnTo>
                  <a:lnTo>
                    <a:pt x="1467" y="552"/>
                  </a:lnTo>
                  <a:lnTo>
                    <a:pt x="1468" y="555"/>
                  </a:lnTo>
                  <a:lnTo>
                    <a:pt x="1473" y="558"/>
                  </a:lnTo>
                  <a:lnTo>
                    <a:pt x="1478" y="563"/>
                  </a:lnTo>
                  <a:lnTo>
                    <a:pt x="1475" y="568"/>
                  </a:lnTo>
                  <a:lnTo>
                    <a:pt x="1467" y="568"/>
                  </a:lnTo>
                  <a:lnTo>
                    <a:pt x="1462" y="565"/>
                  </a:lnTo>
                  <a:lnTo>
                    <a:pt x="1453" y="566"/>
                  </a:lnTo>
                  <a:lnTo>
                    <a:pt x="1453" y="570"/>
                  </a:lnTo>
                  <a:lnTo>
                    <a:pt x="1457" y="573"/>
                  </a:lnTo>
                  <a:lnTo>
                    <a:pt x="1460" y="578"/>
                  </a:lnTo>
                  <a:lnTo>
                    <a:pt x="1462" y="584"/>
                  </a:lnTo>
                  <a:lnTo>
                    <a:pt x="1460" y="592"/>
                  </a:lnTo>
                  <a:lnTo>
                    <a:pt x="1462" y="594"/>
                  </a:lnTo>
                  <a:lnTo>
                    <a:pt x="1470" y="599"/>
                  </a:lnTo>
                  <a:lnTo>
                    <a:pt x="1473" y="599"/>
                  </a:lnTo>
                  <a:lnTo>
                    <a:pt x="1475" y="600"/>
                  </a:lnTo>
                  <a:lnTo>
                    <a:pt x="1475" y="605"/>
                  </a:lnTo>
                  <a:lnTo>
                    <a:pt x="1475" y="610"/>
                  </a:lnTo>
                  <a:lnTo>
                    <a:pt x="1476" y="625"/>
                  </a:lnTo>
                  <a:lnTo>
                    <a:pt x="1463" y="625"/>
                  </a:lnTo>
                  <a:lnTo>
                    <a:pt x="1460" y="625"/>
                  </a:lnTo>
                  <a:lnTo>
                    <a:pt x="1457" y="625"/>
                  </a:lnTo>
                  <a:lnTo>
                    <a:pt x="1453" y="625"/>
                  </a:lnTo>
                  <a:lnTo>
                    <a:pt x="1432" y="620"/>
                  </a:lnTo>
                  <a:lnTo>
                    <a:pt x="1419" y="618"/>
                  </a:lnTo>
                  <a:lnTo>
                    <a:pt x="1410" y="618"/>
                  </a:lnTo>
                  <a:lnTo>
                    <a:pt x="1407" y="618"/>
                  </a:lnTo>
                  <a:lnTo>
                    <a:pt x="1405" y="621"/>
                  </a:lnTo>
                  <a:lnTo>
                    <a:pt x="1400" y="629"/>
                  </a:lnTo>
                  <a:lnTo>
                    <a:pt x="1400" y="631"/>
                  </a:lnTo>
                  <a:lnTo>
                    <a:pt x="1399" y="633"/>
                  </a:lnTo>
                  <a:lnTo>
                    <a:pt x="1392" y="639"/>
                  </a:lnTo>
                  <a:lnTo>
                    <a:pt x="1389" y="641"/>
                  </a:lnTo>
                  <a:lnTo>
                    <a:pt x="1376" y="651"/>
                  </a:lnTo>
                  <a:lnTo>
                    <a:pt x="1364" y="660"/>
                  </a:lnTo>
                  <a:lnTo>
                    <a:pt x="1362" y="662"/>
                  </a:lnTo>
                  <a:lnTo>
                    <a:pt x="1354" y="673"/>
                  </a:lnTo>
                  <a:lnTo>
                    <a:pt x="1352" y="675"/>
                  </a:lnTo>
                  <a:lnTo>
                    <a:pt x="1338" y="670"/>
                  </a:lnTo>
                  <a:lnTo>
                    <a:pt x="1336" y="668"/>
                  </a:lnTo>
                  <a:lnTo>
                    <a:pt x="1323" y="667"/>
                  </a:lnTo>
                  <a:lnTo>
                    <a:pt x="1316" y="659"/>
                  </a:lnTo>
                  <a:lnTo>
                    <a:pt x="1314" y="655"/>
                  </a:lnTo>
                  <a:lnTo>
                    <a:pt x="1314" y="651"/>
                  </a:lnTo>
                  <a:lnTo>
                    <a:pt x="1306" y="633"/>
                  </a:lnTo>
                  <a:lnTo>
                    <a:pt x="1304" y="629"/>
                  </a:lnTo>
                  <a:lnTo>
                    <a:pt x="1296" y="618"/>
                  </a:lnTo>
                  <a:lnTo>
                    <a:pt x="1295" y="617"/>
                  </a:lnTo>
                  <a:lnTo>
                    <a:pt x="1293" y="615"/>
                  </a:lnTo>
                  <a:lnTo>
                    <a:pt x="1285" y="617"/>
                  </a:lnTo>
                  <a:lnTo>
                    <a:pt x="1285" y="623"/>
                  </a:lnTo>
                  <a:lnTo>
                    <a:pt x="1278" y="625"/>
                  </a:lnTo>
                  <a:lnTo>
                    <a:pt x="1275" y="625"/>
                  </a:lnTo>
                  <a:lnTo>
                    <a:pt x="1271" y="623"/>
                  </a:lnTo>
                  <a:lnTo>
                    <a:pt x="1270" y="626"/>
                  </a:lnTo>
                  <a:lnTo>
                    <a:pt x="1268" y="629"/>
                  </a:lnTo>
                  <a:lnTo>
                    <a:pt x="1266" y="631"/>
                  </a:lnTo>
                  <a:lnTo>
                    <a:pt x="1256" y="631"/>
                  </a:lnTo>
                  <a:lnTo>
                    <a:pt x="1255" y="631"/>
                  </a:lnTo>
                  <a:lnTo>
                    <a:pt x="1253" y="629"/>
                  </a:lnTo>
                  <a:lnTo>
                    <a:pt x="1243" y="633"/>
                  </a:lnTo>
                  <a:lnTo>
                    <a:pt x="1230" y="634"/>
                  </a:lnTo>
                  <a:lnTo>
                    <a:pt x="1228" y="634"/>
                  </a:lnTo>
                  <a:lnTo>
                    <a:pt x="1223" y="639"/>
                  </a:lnTo>
                  <a:lnTo>
                    <a:pt x="1222" y="641"/>
                  </a:lnTo>
                  <a:lnTo>
                    <a:pt x="1217" y="642"/>
                  </a:lnTo>
                  <a:lnTo>
                    <a:pt x="1215" y="646"/>
                  </a:lnTo>
                  <a:lnTo>
                    <a:pt x="1213" y="652"/>
                  </a:lnTo>
                  <a:lnTo>
                    <a:pt x="1212" y="660"/>
                  </a:lnTo>
                  <a:lnTo>
                    <a:pt x="1210" y="662"/>
                  </a:lnTo>
                  <a:lnTo>
                    <a:pt x="1210" y="672"/>
                  </a:lnTo>
                  <a:lnTo>
                    <a:pt x="1209" y="675"/>
                  </a:lnTo>
                  <a:lnTo>
                    <a:pt x="1209" y="678"/>
                  </a:lnTo>
                  <a:lnTo>
                    <a:pt x="1207" y="684"/>
                  </a:lnTo>
                  <a:lnTo>
                    <a:pt x="1207" y="688"/>
                  </a:lnTo>
                  <a:lnTo>
                    <a:pt x="1205" y="699"/>
                  </a:lnTo>
                  <a:lnTo>
                    <a:pt x="1200" y="702"/>
                  </a:lnTo>
                  <a:lnTo>
                    <a:pt x="1199" y="702"/>
                  </a:lnTo>
                  <a:lnTo>
                    <a:pt x="1195" y="702"/>
                  </a:lnTo>
                  <a:lnTo>
                    <a:pt x="1190" y="701"/>
                  </a:lnTo>
                  <a:lnTo>
                    <a:pt x="1189" y="701"/>
                  </a:lnTo>
                  <a:lnTo>
                    <a:pt x="1180" y="702"/>
                  </a:lnTo>
                  <a:lnTo>
                    <a:pt x="1179" y="701"/>
                  </a:lnTo>
                  <a:lnTo>
                    <a:pt x="1179" y="694"/>
                  </a:lnTo>
                  <a:lnTo>
                    <a:pt x="1172" y="691"/>
                  </a:lnTo>
                  <a:lnTo>
                    <a:pt x="1167" y="691"/>
                  </a:lnTo>
                  <a:lnTo>
                    <a:pt x="1167" y="688"/>
                  </a:lnTo>
                  <a:lnTo>
                    <a:pt x="1167" y="681"/>
                  </a:lnTo>
                  <a:lnTo>
                    <a:pt x="1166" y="678"/>
                  </a:lnTo>
                  <a:lnTo>
                    <a:pt x="1164" y="675"/>
                  </a:lnTo>
                  <a:lnTo>
                    <a:pt x="1156" y="673"/>
                  </a:lnTo>
                  <a:lnTo>
                    <a:pt x="1159" y="668"/>
                  </a:lnTo>
                  <a:lnTo>
                    <a:pt x="1161" y="667"/>
                  </a:lnTo>
                  <a:lnTo>
                    <a:pt x="1162" y="660"/>
                  </a:lnTo>
                  <a:lnTo>
                    <a:pt x="1162" y="659"/>
                  </a:lnTo>
                  <a:lnTo>
                    <a:pt x="1154" y="657"/>
                  </a:lnTo>
                  <a:lnTo>
                    <a:pt x="1151" y="655"/>
                  </a:lnTo>
                  <a:lnTo>
                    <a:pt x="1151" y="649"/>
                  </a:lnTo>
                  <a:lnTo>
                    <a:pt x="1149" y="642"/>
                  </a:lnTo>
                  <a:lnTo>
                    <a:pt x="1147" y="641"/>
                  </a:lnTo>
                  <a:lnTo>
                    <a:pt x="1141" y="641"/>
                  </a:lnTo>
                  <a:lnTo>
                    <a:pt x="1141" y="646"/>
                  </a:lnTo>
                  <a:lnTo>
                    <a:pt x="1139" y="646"/>
                  </a:lnTo>
                  <a:lnTo>
                    <a:pt x="1134" y="644"/>
                  </a:lnTo>
                  <a:lnTo>
                    <a:pt x="1132" y="639"/>
                  </a:lnTo>
                  <a:lnTo>
                    <a:pt x="1132" y="634"/>
                  </a:lnTo>
                  <a:lnTo>
                    <a:pt x="1129" y="631"/>
                  </a:lnTo>
                  <a:lnTo>
                    <a:pt x="1126" y="633"/>
                  </a:lnTo>
                  <a:lnTo>
                    <a:pt x="1124" y="628"/>
                  </a:lnTo>
                  <a:lnTo>
                    <a:pt x="1123" y="626"/>
                  </a:lnTo>
                  <a:lnTo>
                    <a:pt x="1116" y="623"/>
                  </a:lnTo>
                  <a:lnTo>
                    <a:pt x="1109" y="617"/>
                  </a:lnTo>
                  <a:lnTo>
                    <a:pt x="1108" y="617"/>
                  </a:lnTo>
                  <a:lnTo>
                    <a:pt x="1098" y="618"/>
                  </a:lnTo>
                  <a:lnTo>
                    <a:pt x="1094" y="620"/>
                  </a:lnTo>
                  <a:lnTo>
                    <a:pt x="1081" y="618"/>
                  </a:lnTo>
                  <a:lnTo>
                    <a:pt x="1080" y="617"/>
                  </a:lnTo>
                  <a:lnTo>
                    <a:pt x="1073" y="605"/>
                  </a:lnTo>
                  <a:lnTo>
                    <a:pt x="1065" y="604"/>
                  </a:lnTo>
                  <a:lnTo>
                    <a:pt x="1065" y="608"/>
                  </a:lnTo>
                  <a:lnTo>
                    <a:pt x="1065" y="613"/>
                  </a:lnTo>
                  <a:lnTo>
                    <a:pt x="1065" y="620"/>
                  </a:lnTo>
                  <a:lnTo>
                    <a:pt x="1061" y="623"/>
                  </a:lnTo>
                  <a:lnTo>
                    <a:pt x="1058" y="625"/>
                  </a:lnTo>
                  <a:lnTo>
                    <a:pt x="1046" y="626"/>
                  </a:lnTo>
                  <a:lnTo>
                    <a:pt x="1038" y="629"/>
                  </a:lnTo>
                  <a:lnTo>
                    <a:pt x="1037" y="638"/>
                  </a:lnTo>
                  <a:lnTo>
                    <a:pt x="1030" y="644"/>
                  </a:lnTo>
                  <a:lnTo>
                    <a:pt x="1023" y="646"/>
                  </a:lnTo>
                  <a:lnTo>
                    <a:pt x="1022" y="647"/>
                  </a:lnTo>
                  <a:lnTo>
                    <a:pt x="1017" y="655"/>
                  </a:lnTo>
                  <a:lnTo>
                    <a:pt x="1012" y="660"/>
                  </a:lnTo>
                  <a:lnTo>
                    <a:pt x="1007" y="665"/>
                  </a:lnTo>
                  <a:lnTo>
                    <a:pt x="1003" y="668"/>
                  </a:lnTo>
                  <a:lnTo>
                    <a:pt x="1003" y="676"/>
                  </a:lnTo>
                  <a:lnTo>
                    <a:pt x="994" y="681"/>
                  </a:lnTo>
                  <a:lnTo>
                    <a:pt x="989" y="680"/>
                  </a:lnTo>
                  <a:lnTo>
                    <a:pt x="985" y="678"/>
                  </a:lnTo>
                  <a:lnTo>
                    <a:pt x="982" y="676"/>
                  </a:lnTo>
                  <a:lnTo>
                    <a:pt x="979" y="672"/>
                  </a:lnTo>
                  <a:lnTo>
                    <a:pt x="979" y="663"/>
                  </a:lnTo>
                  <a:lnTo>
                    <a:pt x="977" y="651"/>
                  </a:lnTo>
                  <a:lnTo>
                    <a:pt x="969" y="642"/>
                  </a:lnTo>
                  <a:lnTo>
                    <a:pt x="960" y="636"/>
                  </a:lnTo>
                  <a:lnTo>
                    <a:pt x="959" y="626"/>
                  </a:lnTo>
                  <a:lnTo>
                    <a:pt x="959" y="623"/>
                  </a:lnTo>
                  <a:lnTo>
                    <a:pt x="957" y="621"/>
                  </a:lnTo>
                  <a:lnTo>
                    <a:pt x="955" y="618"/>
                  </a:lnTo>
                  <a:lnTo>
                    <a:pt x="955" y="617"/>
                  </a:lnTo>
                  <a:lnTo>
                    <a:pt x="947" y="610"/>
                  </a:lnTo>
                  <a:lnTo>
                    <a:pt x="941" y="604"/>
                  </a:lnTo>
                  <a:lnTo>
                    <a:pt x="939" y="604"/>
                  </a:lnTo>
                  <a:lnTo>
                    <a:pt x="929" y="605"/>
                  </a:lnTo>
                  <a:lnTo>
                    <a:pt x="922" y="607"/>
                  </a:lnTo>
                  <a:lnTo>
                    <a:pt x="919" y="605"/>
                  </a:lnTo>
                  <a:lnTo>
                    <a:pt x="917" y="605"/>
                  </a:lnTo>
                  <a:lnTo>
                    <a:pt x="909" y="607"/>
                  </a:lnTo>
                  <a:lnTo>
                    <a:pt x="908" y="605"/>
                  </a:lnTo>
                  <a:lnTo>
                    <a:pt x="901" y="600"/>
                  </a:lnTo>
                  <a:lnTo>
                    <a:pt x="899" y="599"/>
                  </a:lnTo>
                  <a:lnTo>
                    <a:pt x="894" y="600"/>
                  </a:lnTo>
                  <a:lnTo>
                    <a:pt x="893" y="604"/>
                  </a:lnTo>
                  <a:lnTo>
                    <a:pt x="889" y="604"/>
                  </a:lnTo>
                  <a:lnTo>
                    <a:pt x="886" y="608"/>
                  </a:lnTo>
                  <a:lnTo>
                    <a:pt x="884" y="612"/>
                  </a:lnTo>
                  <a:lnTo>
                    <a:pt x="883" y="618"/>
                  </a:lnTo>
                  <a:lnTo>
                    <a:pt x="883" y="621"/>
                  </a:lnTo>
                  <a:lnTo>
                    <a:pt x="884" y="633"/>
                  </a:lnTo>
                  <a:lnTo>
                    <a:pt x="884" y="634"/>
                  </a:lnTo>
                  <a:lnTo>
                    <a:pt x="883" y="642"/>
                  </a:lnTo>
                  <a:lnTo>
                    <a:pt x="878" y="646"/>
                  </a:lnTo>
                  <a:lnTo>
                    <a:pt x="878" y="651"/>
                  </a:lnTo>
                  <a:lnTo>
                    <a:pt x="879" y="652"/>
                  </a:lnTo>
                  <a:lnTo>
                    <a:pt x="881" y="657"/>
                  </a:lnTo>
                  <a:lnTo>
                    <a:pt x="871" y="659"/>
                  </a:lnTo>
                  <a:lnTo>
                    <a:pt x="863" y="665"/>
                  </a:lnTo>
                  <a:lnTo>
                    <a:pt x="855" y="667"/>
                  </a:lnTo>
                  <a:lnTo>
                    <a:pt x="855" y="672"/>
                  </a:lnTo>
                  <a:lnTo>
                    <a:pt x="856" y="673"/>
                  </a:lnTo>
                  <a:lnTo>
                    <a:pt x="858" y="680"/>
                  </a:lnTo>
                  <a:lnTo>
                    <a:pt x="846" y="681"/>
                  </a:lnTo>
                  <a:lnTo>
                    <a:pt x="848" y="686"/>
                  </a:lnTo>
                  <a:lnTo>
                    <a:pt x="848" y="689"/>
                  </a:lnTo>
                  <a:lnTo>
                    <a:pt x="850" y="691"/>
                  </a:lnTo>
                  <a:lnTo>
                    <a:pt x="843" y="691"/>
                  </a:lnTo>
                  <a:lnTo>
                    <a:pt x="838" y="691"/>
                  </a:lnTo>
                  <a:lnTo>
                    <a:pt x="835" y="689"/>
                  </a:lnTo>
                  <a:lnTo>
                    <a:pt x="833" y="693"/>
                  </a:lnTo>
                  <a:lnTo>
                    <a:pt x="833" y="694"/>
                  </a:lnTo>
                  <a:lnTo>
                    <a:pt x="836" y="696"/>
                  </a:lnTo>
                  <a:lnTo>
                    <a:pt x="841" y="699"/>
                  </a:lnTo>
                  <a:lnTo>
                    <a:pt x="846" y="699"/>
                  </a:lnTo>
                  <a:lnTo>
                    <a:pt x="850" y="699"/>
                  </a:lnTo>
                  <a:lnTo>
                    <a:pt x="850" y="707"/>
                  </a:lnTo>
                  <a:lnTo>
                    <a:pt x="850" y="712"/>
                  </a:lnTo>
                  <a:lnTo>
                    <a:pt x="853" y="715"/>
                  </a:lnTo>
                  <a:lnTo>
                    <a:pt x="855" y="717"/>
                  </a:lnTo>
                  <a:lnTo>
                    <a:pt x="860" y="722"/>
                  </a:lnTo>
                  <a:lnTo>
                    <a:pt x="856" y="723"/>
                  </a:lnTo>
                  <a:lnTo>
                    <a:pt x="855" y="723"/>
                  </a:lnTo>
                  <a:lnTo>
                    <a:pt x="851" y="725"/>
                  </a:lnTo>
                  <a:lnTo>
                    <a:pt x="853" y="730"/>
                  </a:lnTo>
                  <a:lnTo>
                    <a:pt x="860" y="733"/>
                  </a:lnTo>
                  <a:lnTo>
                    <a:pt x="863" y="736"/>
                  </a:lnTo>
                  <a:lnTo>
                    <a:pt x="863" y="741"/>
                  </a:lnTo>
                  <a:lnTo>
                    <a:pt x="861" y="741"/>
                  </a:lnTo>
                  <a:lnTo>
                    <a:pt x="856" y="743"/>
                  </a:lnTo>
                  <a:lnTo>
                    <a:pt x="856" y="748"/>
                  </a:lnTo>
                  <a:lnTo>
                    <a:pt x="856" y="751"/>
                  </a:lnTo>
                  <a:lnTo>
                    <a:pt x="858" y="756"/>
                  </a:lnTo>
                  <a:lnTo>
                    <a:pt x="860" y="757"/>
                  </a:lnTo>
                  <a:lnTo>
                    <a:pt x="858" y="762"/>
                  </a:lnTo>
                  <a:lnTo>
                    <a:pt x="850" y="767"/>
                  </a:lnTo>
                  <a:lnTo>
                    <a:pt x="851" y="773"/>
                  </a:lnTo>
                  <a:lnTo>
                    <a:pt x="856" y="783"/>
                  </a:lnTo>
                  <a:lnTo>
                    <a:pt x="850" y="795"/>
                  </a:lnTo>
                  <a:lnTo>
                    <a:pt x="840" y="801"/>
                  </a:lnTo>
                  <a:lnTo>
                    <a:pt x="840" y="807"/>
                  </a:lnTo>
                  <a:lnTo>
                    <a:pt x="838" y="816"/>
                  </a:lnTo>
                  <a:lnTo>
                    <a:pt x="838" y="819"/>
                  </a:lnTo>
                  <a:lnTo>
                    <a:pt x="828" y="825"/>
                  </a:lnTo>
                  <a:lnTo>
                    <a:pt x="826" y="827"/>
                  </a:lnTo>
                  <a:lnTo>
                    <a:pt x="808" y="832"/>
                  </a:lnTo>
                  <a:lnTo>
                    <a:pt x="807" y="830"/>
                  </a:lnTo>
                  <a:lnTo>
                    <a:pt x="792" y="830"/>
                  </a:lnTo>
                  <a:lnTo>
                    <a:pt x="790" y="832"/>
                  </a:lnTo>
                  <a:lnTo>
                    <a:pt x="785" y="837"/>
                  </a:lnTo>
                  <a:lnTo>
                    <a:pt x="782" y="838"/>
                  </a:lnTo>
                  <a:lnTo>
                    <a:pt x="779" y="845"/>
                  </a:lnTo>
                  <a:lnTo>
                    <a:pt x="775" y="850"/>
                  </a:lnTo>
                  <a:lnTo>
                    <a:pt x="775" y="862"/>
                  </a:lnTo>
                  <a:lnTo>
                    <a:pt x="777" y="864"/>
                  </a:lnTo>
                  <a:lnTo>
                    <a:pt x="774" y="869"/>
                  </a:lnTo>
                  <a:lnTo>
                    <a:pt x="770" y="875"/>
                  </a:lnTo>
                  <a:lnTo>
                    <a:pt x="769" y="875"/>
                  </a:lnTo>
                  <a:lnTo>
                    <a:pt x="760" y="880"/>
                  </a:lnTo>
                  <a:lnTo>
                    <a:pt x="762" y="892"/>
                  </a:lnTo>
                  <a:lnTo>
                    <a:pt x="764" y="893"/>
                  </a:lnTo>
                  <a:lnTo>
                    <a:pt x="757" y="900"/>
                  </a:lnTo>
                  <a:lnTo>
                    <a:pt x="755" y="898"/>
                  </a:lnTo>
                  <a:lnTo>
                    <a:pt x="749" y="903"/>
                  </a:lnTo>
                  <a:lnTo>
                    <a:pt x="744" y="905"/>
                  </a:lnTo>
                  <a:lnTo>
                    <a:pt x="737" y="906"/>
                  </a:lnTo>
                  <a:lnTo>
                    <a:pt x="731" y="919"/>
                  </a:lnTo>
                  <a:lnTo>
                    <a:pt x="726" y="919"/>
                  </a:lnTo>
                  <a:lnTo>
                    <a:pt x="721" y="918"/>
                  </a:lnTo>
                  <a:lnTo>
                    <a:pt x="711" y="916"/>
                  </a:lnTo>
                  <a:lnTo>
                    <a:pt x="709" y="914"/>
                  </a:lnTo>
                  <a:lnTo>
                    <a:pt x="706" y="914"/>
                  </a:lnTo>
                  <a:lnTo>
                    <a:pt x="699" y="906"/>
                  </a:lnTo>
                  <a:lnTo>
                    <a:pt x="697" y="905"/>
                  </a:lnTo>
                  <a:lnTo>
                    <a:pt x="694" y="903"/>
                  </a:lnTo>
                  <a:lnTo>
                    <a:pt x="689" y="903"/>
                  </a:lnTo>
                  <a:lnTo>
                    <a:pt x="686" y="903"/>
                  </a:lnTo>
                  <a:lnTo>
                    <a:pt x="683" y="905"/>
                  </a:lnTo>
                  <a:lnTo>
                    <a:pt x="679" y="906"/>
                  </a:lnTo>
                  <a:lnTo>
                    <a:pt x="674" y="916"/>
                  </a:lnTo>
                  <a:lnTo>
                    <a:pt x="671" y="916"/>
                  </a:lnTo>
                  <a:lnTo>
                    <a:pt x="669" y="916"/>
                  </a:lnTo>
                  <a:lnTo>
                    <a:pt x="659" y="924"/>
                  </a:lnTo>
                  <a:lnTo>
                    <a:pt x="656" y="927"/>
                  </a:lnTo>
                  <a:lnTo>
                    <a:pt x="640" y="926"/>
                  </a:lnTo>
                  <a:lnTo>
                    <a:pt x="638" y="916"/>
                  </a:lnTo>
                  <a:lnTo>
                    <a:pt x="636" y="913"/>
                  </a:lnTo>
                  <a:lnTo>
                    <a:pt x="628" y="905"/>
                  </a:lnTo>
                  <a:lnTo>
                    <a:pt x="626" y="905"/>
                  </a:lnTo>
                  <a:lnTo>
                    <a:pt x="623" y="903"/>
                  </a:lnTo>
                  <a:lnTo>
                    <a:pt x="608" y="900"/>
                  </a:lnTo>
                  <a:lnTo>
                    <a:pt x="607" y="898"/>
                  </a:lnTo>
                  <a:lnTo>
                    <a:pt x="590" y="900"/>
                  </a:lnTo>
                  <a:lnTo>
                    <a:pt x="587" y="900"/>
                  </a:lnTo>
                  <a:lnTo>
                    <a:pt x="585" y="900"/>
                  </a:lnTo>
                  <a:lnTo>
                    <a:pt x="583" y="893"/>
                  </a:lnTo>
                  <a:lnTo>
                    <a:pt x="587" y="884"/>
                  </a:lnTo>
                  <a:lnTo>
                    <a:pt x="588" y="871"/>
                  </a:lnTo>
                  <a:lnTo>
                    <a:pt x="588" y="867"/>
                  </a:lnTo>
                  <a:lnTo>
                    <a:pt x="583" y="858"/>
                  </a:lnTo>
                  <a:lnTo>
                    <a:pt x="582" y="854"/>
                  </a:lnTo>
                  <a:lnTo>
                    <a:pt x="583" y="853"/>
                  </a:lnTo>
                  <a:lnTo>
                    <a:pt x="583" y="850"/>
                  </a:lnTo>
                  <a:lnTo>
                    <a:pt x="582" y="845"/>
                  </a:lnTo>
                  <a:lnTo>
                    <a:pt x="580" y="845"/>
                  </a:lnTo>
                  <a:lnTo>
                    <a:pt x="577" y="841"/>
                  </a:lnTo>
                  <a:lnTo>
                    <a:pt x="573" y="840"/>
                  </a:lnTo>
                  <a:lnTo>
                    <a:pt x="573" y="838"/>
                  </a:lnTo>
                  <a:lnTo>
                    <a:pt x="573" y="835"/>
                  </a:lnTo>
                  <a:lnTo>
                    <a:pt x="573" y="825"/>
                  </a:lnTo>
                  <a:lnTo>
                    <a:pt x="573" y="822"/>
                  </a:lnTo>
                  <a:lnTo>
                    <a:pt x="572" y="811"/>
                  </a:lnTo>
                  <a:lnTo>
                    <a:pt x="565" y="806"/>
                  </a:lnTo>
                  <a:lnTo>
                    <a:pt x="564" y="804"/>
                  </a:lnTo>
                  <a:lnTo>
                    <a:pt x="557" y="799"/>
                  </a:lnTo>
                  <a:lnTo>
                    <a:pt x="555" y="798"/>
                  </a:lnTo>
                  <a:lnTo>
                    <a:pt x="554" y="796"/>
                  </a:lnTo>
                  <a:lnTo>
                    <a:pt x="550" y="793"/>
                  </a:lnTo>
                  <a:lnTo>
                    <a:pt x="547" y="790"/>
                  </a:lnTo>
                  <a:lnTo>
                    <a:pt x="545" y="788"/>
                  </a:lnTo>
                  <a:lnTo>
                    <a:pt x="535" y="780"/>
                  </a:lnTo>
                  <a:lnTo>
                    <a:pt x="532" y="778"/>
                  </a:lnTo>
                  <a:lnTo>
                    <a:pt x="529" y="775"/>
                  </a:lnTo>
                  <a:lnTo>
                    <a:pt x="525" y="770"/>
                  </a:lnTo>
                  <a:lnTo>
                    <a:pt x="521" y="767"/>
                  </a:lnTo>
                  <a:lnTo>
                    <a:pt x="519" y="765"/>
                  </a:lnTo>
                  <a:lnTo>
                    <a:pt x="516" y="756"/>
                  </a:lnTo>
                  <a:lnTo>
                    <a:pt x="514" y="754"/>
                  </a:lnTo>
                  <a:lnTo>
                    <a:pt x="504" y="744"/>
                  </a:lnTo>
                  <a:lnTo>
                    <a:pt x="501" y="744"/>
                  </a:lnTo>
                  <a:lnTo>
                    <a:pt x="494" y="746"/>
                  </a:lnTo>
                  <a:lnTo>
                    <a:pt x="489" y="749"/>
                  </a:lnTo>
                  <a:lnTo>
                    <a:pt x="486" y="751"/>
                  </a:lnTo>
                  <a:lnTo>
                    <a:pt x="481" y="749"/>
                  </a:lnTo>
                  <a:lnTo>
                    <a:pt x="478" y="749"/>
                  </a:lnTo>
                  <a:lnTo>
                    <a:pt x="473" y="752"/>
                  </a:lnTo>
                  <a:lnTo>
                    <a:pt x="471" y="754"/>
                  </a:lnTo>
                  <a:lnTo>
                    <a:pt x="463" y="756"/>
                  </a:lnTo>
                  <a:lnTo>
                    <a:pt x="461" y="756"/>
                  </a:lnTo>
                  <a:lnTo>
                    <a:pt x="453" y="756"/>
                  </a:lnTo>
                  <a:lnTo>
                    <a:pt x="451" y="757"/>
                  </a:lnTo>
                  <a:lnTo>
                    <a:pt x="444" y="754"/>
                  </a:lnTo>
                  <a:lnTo>
                    <a:pt x="443" y="752"/>
                  </a:lnTo>
                  <a:lnTo>
                    <a:pt x="438" y="749"/>
                  </a:lnTo>
                  <a:lnTo>
                    <a:pt x="433" y="748"/>
                  </a:lnTo>
                  <a:lnTo>
                    <a:pt x="428" y="740"/>
                  </a:lnTo>
                  <a:lnTo>
                    <a:pt x="426" y="740"/>
                  </a:lnTo>
                  <a:lnTo>
                    <a:pt x="425" y="738"/>
                  </a:lnTo>
                  <a:lnTo>
                    <a:pt x="421" y="736"/>
                  </a:lnTo>
                  <a:lnTo>
                    <a:pt x="418" y="740"/>
                  </a:lnTo>
                  <a:lnTo>
                    <a:pt x="416" y="741"/>
                  </a:lnTo>
                  <a:lnTo>
                    <a:pt x="411" y="740"/>
                  </a:lnTo>
                  <a:lnTo>
                    <a:pt x="411" y="738"/>
                  </a:lnTo>
                  <a:lnTo>
                    <a:pt x="411" y="731"/>
                  </a:lnTo>
                  <a:lnTo>
                    <a:pt x="413" y="730"/>
                  </a:lnTo>
                  <a:lnTo>
                    <a:pt x="410" y="722"/>
                  </a:lnTo>
                  <a:lnTo>
                    <a:pt x="408" y="717"/>
                  </a:lnTo>
                  <a:lnTo>
                    <a:pt x="406" y="715"/>
                  </a:lnTo>
                  <a:lnTo>
                    <a:pt x="406" y="714"/>
                  </a:lnTo>
                  <a:lnTo>
                    <a:pt x="401" y="710"/>
                  </a:lnTo>
                  <a:lnTo>
                    <a:pt x="405" y="704"/>
                  </a:lnTo>
                  <a:lnTo>
                    <a:pt x="405" y="697"/>
                  </a:lnTo>
                  <a:lnTo>
                    <a:pt x="406" y="694"/>
                  </a:lnTo>
                  <a:lnTo>
                    <a:pt x="408" y="693"/>
                  </a:lnTo>
                  <a:lnTo>
                    <a:pt x="411" y="691"/>
                  </a:lnTo>
                  <a:lnTo>
                    <a:pt x="413" y="684"/>
                  </a:lnTo>
                  <a:lnTo>
                    <a:pt x="411" y="683"/>
                  </a:lnTo>
                  <a:lnTo>
                    <a:pt x="405" y="681"/>
                  </a:lnTo>
                  <a:lnTo>
                    <a:pt x="401" y="681"/>
                  </a:lnTo>
                  <a:lnTo>
                    <a:pt x="393" y="681"/>
                  </a:lnTo>
                  <a:lnTo>
                    <a:pt x="390" y="673"/>
                  </a:lnTo>
                  <a:lnTo>
                    <a:pt x="383" y="668"/>
                  </a:lnTo>
                  <a:lnTo>
                    <a:pt x="383" y="667"/>
                  </a:lnTo>
                  <a:lnTo>
                    <a:pt x="383" y="665"/>
                  </a:lnTo>
                  <a:lnTo>
                    <a:pt x="382" y="660"/>
                  </a:lnTo>
                  <a:lnTo>
                    <a:pt x="380" y="660"/>
                  </a:lnTo>
                  <a:lnTo>
                    <a:pt x="375" y="659"/>
                  </a:lnTo>
                  <a:lnTo>
                    <a:pt x="373" y="657"/>
                  </a:lnTo>
                  <a:lnTo>
                    <a:pt x="370" y="654"/>
                  </a:lnTo>
                  <a:lnTo>
                    <a:pt x="370" y="652"/>
                  </a:lnTo>
                  <a:lnTo>
                    <a:pt x="370" y="641"/>
                  </a:lnTo>
                  <a:lnTo>
                    <a:pt x="370" y="639"/>
                  </a:lnTo>
                  <a:lnTo>
                    <a:pt x="370" y="636"/>
                  </a:lnTo>
                  <a:lnTo>
                    <a:pt x="367" y="631"/>
                  </a:lnTo>
                  <a:lnTo>
                    <a:pt x="367" y="628"/>
                  </a:lnTo>
                  <a:lnTo>
                    <a:pt x="367" y="625"/>
                  </a:lnTo>
                  <a:lnTo>
                    <a:pt x="368" y="618"/>
                  </a:lnTo>
                  <a:lnTo>
                    <a:pt x="367" y="617"/>
                  </a:lnTo>
                  <a:lnTo>
                    <a:pt x="357" y="605"/>
                  </a:lnTo>
                  <a:lnTo>
                    <a:pt x="357" y="604"/>
                  </a:lnTo>
                  <a:lnTo>
                    <a:pt x="355" y="602"/>
                  </a:lnTo>
                  <a:lnTo>
                    <a:pt x="348" y="600"/>
                  </a:lnTo>
                  <a:lnTo>
                    <a:pt x="347" y="600"/>
                  </a:lnTo>
                  <a:lnTo>
                    <a:pt x="342" y="595"/>
                  </a:lnTo>
                  <a:lnTo>
                    <a:pt x="340" y="594"/>
                  </a:lnTo>
                  <a:lnTo>
                    <a:pt x="339" y="594"/>
                  </a:lnTo>
                  <a:lnTo>
                    <a:pt x="329" y="592"/>
                  </a:lnTo>
                  <a:lnTo>
                    <a:pt x="330" y="587"/>
                  </a:lnTo>
                  <a:lnTo>
                    <a:pt x="332" y="586"/>
                  </a:lnTo>
                  <a:lnTo>
                    <a:pt x="335" y="583"/>
                  </a:lnTo>
                  <a:lnTo>
                    <a:pt x="332" y="578"/>
                  </a:lnTo>
                  <a:lnTo>
                    <a:pt x="330" y="576"/>
                  </a:lnTo>
                  <a:lnTo>
                    <a:pt x="327" y="573"/>
                  </a:lnTo>
                  <a:lnTo>
                    <a:pt x="324" y="571"/>
                  </a:lnTo>
                  <a:lnTo>
                    <a:pt x="322" y="571"/>
                  </a:lnTo>
                  <a:lnTo>
                    <a:pt x="315" y="568"/>
                  </a:lnTo>
                  <a:lnTo>
                    <a:pt x="312" y="566"/>
                  </a:lnTo>
                  <a:lnTo>
                    <a:pt x="304" y="560"/>
                  </a:lnTo>
                  <a:lnTo>
                    <a:pt x="302" y="560"/>
                  </a:lnTo>
                  <a:lnTo>
                    <a:pt x="301" y="558"/>
                  </a:lnTo>
                  <a:lnTo>
                    <a:pt x="297" y="557"/>
                  </a:lnTo>
                  <a:lnTo>
                    <a:pt x="286" y="550"/>
                  </a:lnTo>
                  <a:lnTo>
                    <a:pt x="282" y="549"/>
                  </a:lnTo>
                  <a:lnTo>
                    <a:pt x="279" y="549"/>
                  </a:lnTo>
                  <a:lnTo>
                    <a:pt x="269" y="544"/>
                  </a:lnTo>
                  <a:lnTo>
                    <a:pt x="266" y="540"/>
                  </a:lnTo>
                  <a:lnTo>
                    <a:pt x="264" y="539"/>
                  </a:lnTo>
                  <a:lnTo>
                    <a:pt x="261" y="536"/>
                  </a:lnTo>
                  <a:lnTo>
                    <a:pt x="259" y="534"/>
                  </a:lnTo>
                  <a:lnTo>
                    <a:pt x="258" y="531"/>
                  </a:lnTo>
                  <a:lnTo>
                    <a:pt x="253" y="518"/>
                  </a:lnTo>
                  <a:lnTo>
                    <a:pt x="253" y="515"/>
                  </a:lnTo>
                  <a:lnTo>
                    <a:pt x="249" y="502"/>
                  </a:lnTo>
                  <a:lnTo>
                    <a:pt x="248" y="500"/>
                  </a:lnTo>
                  <a:lnTo>
                    <a:pt x="238" y="498"/>
                  </a:lnTo>
                  <a:lnTo>
                    <a:pt x="236" y="500"/>
                  </a:lnTo>
                  <a:lnTo>
                    <a:pt x="234" y="505"/>
                  </a:lnTo>
                  <a:lnTo>
                    <a:pt x="231" y="506"/>
                  </a:lnTo>
                  <a:lnTo>
                    <a:pt x="223" y="503"/>
                  </a:lnTo>
                  <a:lnTo>
                    <a:pt x="211" y="500"/>
                  </a:lnTo>
                  <a:lnTo>
                    <a:pt x="210" y="500"/>
                  </a:lnTo>
                  <a:lnTo>
                    <a:pt x="203" y="495"/>
                  </a:lnTo>
                  <a:lnTo>
                    <a:pt x="201" y="494"/>
                  </a:lnTo>
                  <a:lnTo>
                    <a:pt x="195" y="487"/>
                  </a:lnTo>
                  <a:lnTo>
                    <a:pt x="191" y="484"/>
                  </a:lnTo>
                  <a:lnTo>
                    <a:pt x="181" y="481"/>
                  </a:lnTo>
                  <a:lnTo>
                    <a:pt x="176" y="477"/>
                  </a:lnTo>
                  <a:lnTo>
                    <a:pt x="175" y="477"/>
                  </a:lnTo>
                  <a:lnTo>
                    <a:pt x="173" y="476"/>
                  </a:lnTo>
                  <a:lnTo>
                    <a:pt x="165" y="476"/>
                  </a:lnTo>
                  <a:lnTo>
                    <a:pt x="160" y="474"/>
                  </a:lnTo>
                  <a:lnTo>
                    <a:pt x="157" y="473"/>
                  </a:lnTo>
                  <a:lnTo>
                    <a:pt x="158" y="468"/>
                  </a:lnTo>
                  <a:lnTo>
                    <a:pt x="158" y="464"/>
                  </a:lnTo>
                  <a:lnTo>
                    <a:pt x="153" y="461"/>
                  </a:lnTo>
                  <a:lnTo>
                    <a:pt x="150" y="463"/>
                  </a:lnTo>
                  <a:lnTo>
                    <a:pt x="143" y="469"/>
                  </a:lnTo>
                  <a:lnTo>
                    <a:pt x="137" y="471"/>
                  </a:lnTo>
                  <a:lnTo>
                    <a:pt x="135" y="471"/>
                  </a:lnTo>
                  <a:lnTo>
                    <a:pt x="129" y="469"/>
                  </a:lnTo>
                  <a:lnTo>
                    <a:pt x="125" y="469"/>
                  </a:lnTo>
                  <a:lnTo>
                    <a:pt x="124" y="471"/>
                  </a:lnTo>
                  <a:lnTo>
                    <a:pt x="119" y="477"/>
                  </a:lnTo>
                  <a:lnTo>
                    <a:pt x="117" y="481"/>
                  </a:lnTo>
                  <a:lnTo>
                    <a:pt x="110" y="487"/>
                  </a:lnTo>
                  <a:lnTo>
                    <a:pt x="109" y="490"/>
                  </a:lnTo>
                  <a:lnTo>
                    <a:pt x="107" y="500"/>
                  </a:lnTo>
                  <a:lnTo>
                    <a:pt x="105" y="502"/>
                  </a:lnTo>
                  <a:lnTo>
                    <a:pt x="99" y="498"/>
                  </a:lnTo>
                  <a:lnTo>
                    <a:pt x="95" y="495"/>
                  </a:lnTo>
                  <a:lnTo>
                    <a:pt x="94" y="494"/>
                  </a:lnTo>
                  <a:lnTo>
                    <a:pt x="92" y="492"/>
                  </a:lnTo>
                  <a:lnTo>
                    <a:pt x="90" y="490"/>
                  </a:lnTo>
                  <a:lnTo>
                    <a:pt x="89" y="489"/>
                  </a:lnTo>
                  <a:lnTo>
                    <a:pt x="89" y="482"/>
                  </a:lnTo>
                  <a:lnTo>
                    <a:pt x="87" y="474"/>
                  </a:lnTo>
                  <a:lnTo>
                    <a:pt x="89" y="468"/>
                  </a:lnTo>
                  <a:lnTo>
                    <a:pt x="90" y="464"/>
                  </a:lnTo>
                  <a:lnTo>
                    <a:pt x="90" y="461"/>
                  </a:lnTo>
                  <a:lnTo>
                    <a:pt x="89" y="455"/>
                  </a:lnTo>
                  <a:lnTo>
                    <a:pt x="89" y="451"/>
                  </a:lnTo>
                  <a:lnTo>
                    <a:pt x="86" y="448"/>
                  </a:lnTo>
                  <a:lnTo>
                    <a:pt x="79" y="448"/>
                  </a:lnTo>
                  <a:lnTo>
                    <a:pt x="74" y="450"/>
                  </a:lnTo>
                  <a:lnTo>
                    <a:pt x="71" y="451"/>
                  </a:lnTo>
                  <a:lnTo>
                    <a:pt x="66" y="455"/>
                  </a:lnTo>
                  <a:lnTo>
                    <a:pt x="61" y="458"/>
                  </a:lnTo>
                  <a:lnTo>
                    <a:pt x="51" y="461"/>
                  </a:lnTo>
                  <a:lnTo>
                    <a:pt x="47" y="456"/>
                  </a:lnTo>
                  <a:lnTo>
                    <a:pt x="46" y="448"/>
                  </a:lnTo>
                  <a:lnTo>
                    <a:pt x="49" y="442"/>
                  </a:lnTo>
                  <a:lnTo>
                    <a:pt x="56" y="434"/>
                  </a:lnTo>
                  <a:lnTo>
                    <a:pt x="52" y="424"/>
                  </a:lnTo>
                  <a:lnTo>
                    <a:pt x="47" y="419"/>
                  </a:lnTo>
                  <a:lnTo>
                    <a:pt x="46" y="419"/>
                  </a:lnTo>
                  <a:lnTo>
                    <a:pt x="41" y="419"/>
                  </a:lnTo>
                  <a:lnTo>
                    <a:pt x="36" y="421"/>
                  </a:lnTo>
                  <a:lnTo>
                    <a:pt x="29" y="427"/>
                  </a:lnTo>
                  <a:lnTo>
                    <a:pt x="24" y="426"/>
                  </a:lnTo>
                  <a:lnTo>
                    <a:pt x="19" y="417"/>
                  </a:lnTo>
                  <a:lnTo>
                    <a:pt x="11" y="406"/>
                  </a:lnTo>
                  <a:lnTo>
                    <a:pt x="0" y="392"/>
                  </a:lnTo>
                  <a:lnTo>
                    <a:pt x="0" y="388"/>
                  </a:lnTo>
                  <a:lnTo>
                    <a:pt x="0" y="385"/>
                  </a:lnTo>
                  <a:lnTo>
                    <a:pt x="0" y="384"/>
                  </a:lnTo>
                  <a:lnTo>
                    <a:pt x="1" y="380"/>
                  </a:lnTo>
                  <a:lnTo>
                    <a:pt x="1" y="379"/>
                  </a:lnTo>
                  <a:lnTo>
                    <a:pt x="4" y="375"/>
                  </a:lnTo>
                  <a:lnTo>
                    <a:pt x="6" y="374"/>
                  </a:lnTo>
                  <a:lnTo>
                    <a:pt x="8" y="369"/>
                  </a:lnTo>
                  <a:lnTo>
                    <a:pt x="8" y="367"/>
                  </a:lnTo>
                  <a:lnTo>
                    <a:pt x="9" y="359"/>
                  </a:lnTo>
                  <a:lnTo>
                    <a:pt x="9" y="356"/>
                  </a:lnTo>
                  <a:lnTo>
                    <a:pt x="11" y="354"/>
                  </a:lnTo>
                  <a:lnTo>
                    <a:pt x="14" y="343"/>
                  </a:lnTo>
                  <a:lnTo>
                    <a:pt x="14" y="341"/>
                  </a:lnTo>
                  <a:lnTo>
                    <a:pt x="14" y="340"/>
                  </a:lnTo>
                  <a:lnTo>
                    <a:pt x="14" y="337"/>
                  </a:lnTo>
                  <a:lnTo>
                    <a:pt x="16" y="335"/>
                  </a:lnTo>
                  <a:lnTo>
                    <a:pt x="14" y="333"/>
                  </a:lnTo>
                  <a:lnTo>
                    <a:pt x="14" y="325"/>
                  </a:lnTo>
                  <a:lnTo>
                    <a:pt x="16" y="324"/>
                  </a:lnTo>
                  <a:lnTo>
                    <a:pt x="16" y="320"/>
                  </a:lnTo>
                  <a:lnTo>
                    <a:pt x="21" y="317"/>
                  </a:lnTo>
                  <a:lnTo>
                    <a:pt x="23" y="316"/>
                  </a:lnTo>
                  <a:lnTo>
                    <a:pt x="36" y="311"/>
                  </a:lnTo>
                  <a:lnTo>
                    <a:pt x="38" y="311"/>
                  </a:lnTo>
                  <a:lnTo>
                    <a:pt x="44" y="309"/>
                  </a:lnTo>
                  <a:lnTo>
                    <a:pt x="47" y="307"/>
                  </a:lnTo>
                  <a:lnTo>
                    <a:pt x="49" y="306"/>
                  </a:lnTo>
                  <a:lnTo>
                    <a:pt x="54" y="299"/>
                  </a:lnTo>
                  <a:lnTo>
                    <a:pt x="54" y="298"/>
                  </a:lnTo>
                  <a:lnTo>
                    <a:pt x="52" y="291"/>
                  </a:lnTo>
                  <a:lnTo>
                    <a:pt x="52" y="290"/>
                  </a:lnTo>
                  <a:lnTo>
                    <a:pt x="54" y="286"/>
                  </a:lnTo>
                  <a:lnTo>
                    <a:pt x="54" y="283"/>
                  </a:lnTo>
                  <a:lnTo>
                    <a:pt x="54" y="280"/>
                  </a:lnTo>
                  <a:lnTo>
                    <a:pt x="54" y="273"/>
                  </a:lnTo>
                  <a:lnTo>
                    <a:pt x="54" y="272"/>
                  </a:lnTo>
                  <a:lnTo>
                    <a:pt x="54" y="265"/>
                  </a:lnTo>
                  <a:lnTo>
                    <a:pt x="54" y="264"/>
                  </a:lnTo>
                  <a:lnTo>
                    <a:pt x="54" y="262"/>
                  </a:lnTo>
                  <a:lnTo>
                    <a:pt x="56" y="252"/>
                  </a:lnTo>
                  <a:close/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</p:grpSp>
      <p:sp>
        <p:nvSpPr>
          <p:cNvPr id="658" name="Freeform 85"/>
          <p:cNvSpPr>
            <a:spLocks/>
          </p:cNvSpPr>
          <p:nvPr/>
        </p:nvSpPr>
        <p:spPr bwMode="auto">
          <a:xfrm>
            <a:off x="1937992" y="2903575"/>
            <a:ext cx="442631" cy="439208"/>
          </a:xfrm>
          <a:custGeom>
            <a:avLst/>
            <a:gdLst>
              <a:gd name="T0" fmla="*/ 623 w 1142"/>
              <a:gd name="T1" fmla="*/ 63 h 1045"/>
              <a:gd name="T2" fmla="*/ 714 w 1142"/>
              <a:gd name="T3" fmla="*/ 69 h 1045"/>
              <a:gd name="T4" fmla="*/ 774 w 1142"/>
              <a:gd name="T5" fmla="*/ 29 h 1045"/>
              <a:gd name="T6" fmla="*/ 833 w 1142"/>
              <a:gd name="T7" fmla="*/ 39 h 1045"/>
              <a:gd name="T8" fmla="*/ 896 w 1142"/>
              <a:gd name="T9" fmla="*/ 68 h 1045"/>
              <a:gd name="T10" fmla="*/ 954 w 1142"/>
              <a:gd name="T11" fmla="*/ 40 h 1045"/>
              <a:gd name="T12" fmla="*/ 1000 w 1142"/>
              <a:gd name="T13" fmla="*/ 29 h 1045"/>
              <a:gd name="T14" fmla="*/ 1056 w 1142"/>
              <a:gd name="T15" fmla="*/ 53 h 1045"/>
              <a:gd name="T16" fmla="*/ 1134 w 1142"/>
              <a:gd name="T17" fmla="*/ 35 h 1045"/>
              <a:gd name="T18" fmla="*/ 1132 w 1142"/>
              <a:gd name="T19" fmla="*/ 90 h 1045"/>
              <a:gd name="T20" fmla="*/ 1108 w 1142"/>
              <a:gd name="T21" fmla="*/ 128 h 1045"/>
              <a:gd name="T22" fmla="*/ 1106 w 1142"/>
              <a:gd name="T23" fmla="*/ 200 h 1045"/>
              <a:gd name="T24" fmla="*/ 1045 w 1142"/>
              <a:gd name="T25" fmla="*/ 236 h 1045"/>
              <a:gd name="T26" fmla="*/ 1002 w 1142"/>
              <a:gd name="T27" fmla="*/ 273 h 1045"/>
              <a:gd name="T28" fmla="*/ 967 w 1142"/>
              <a:gd name="T29" fmla="*/ 309 h 1045"/>
              <a:gd name="T30" fmla="*/ 952 w 1142"/>
              <a:gd name="T31" fmla="*/ 377 h 1045"/>
              <a:gd name="T32" fmla="*/ 913 w 1142"/>
              <a:gd name="T33" fmla="*/ 435 h 1045"/>
              <a:gd name="T34" fmla="*/ 886 w 1142"/>
              <a:gd name="T35" fmla="*/ 471 h 1045"/>
              <a:gd name="T36" fmla="*/ 836 w 1142"/>
              <a:gd name="T37" fmla="*/ 500 h 1045"/>
              <a:gd name="T38" fmla="*/ 759 w 1142"/>
              <a:gd name="T39" fmla="*/ 539 h 1045"/>
              <a:gd name="T40" fmla="*/ 722 w 1142"/>
              <a:gd name="T41" fmla="*/ 581 h 1045"/>
              <a:gd name="T42" fmla="*/ 760 w 1142"/>
              <a:gd name="T43" fmla="*/ 623 h 1045"/>
              <a:gd name="T44" fmla="*/ 790 w 1142"/>
              <a:gd name="T45" fmla="*/ 647 h 1045"/>
              <a:gd name="T46" fmla="*/ 737 w 1142"/>
              <a:gd name="T47" fmla="*/ 668 h 1045"/>
              <a:gd name="T48" fmla="*/ 684 w 1142"/>
              <a:gd name="T49" fmla="*/ 689 h 1045"/>
              <a:gd name="T50" fmla="*/ 630 w 1142"/>
              <a:gd name="T51" fmla="*/ 689 h 1045"/>
              <a:gd name="T52" fmla="*/ 573 w 1142"/>
              <a:gd name="T53" fmla="*/ 686 h 1045"/>
              <a:gd name="T54" fmla="*/ 516 w 1142"/>
              <a:gd name="T55" fmla="*/ 679 h 1045"/>
              <a:gd name="T56" fmla="*/ 481 w 1142"/>
              <a:gd name="T57" fmla="*/ 709 h 1045"/>
              <a:gd name="T58" fmla="*/ 509 w 1142"/>
              <a:gd name="T59" fmla="*/ 772 h 1045"/>
              <a:gd name="T60" fmla="*/ 506 w 1142"/>
              <a:gd name="T61" fmla="*/ 838 h 1045"/>
              <a:gd name="T62" fmla="*/ 501 w 1142"/>
              <a:gd name="T63" fmla="*/ 901 h 1045"/>
              <a:gd name="T64" fmla="*/ 504 w 1142"/>
              <a:gd name="T65" fmla="*/ 961 h 1045"/>
              <a:gd name="T66" fmla="*/ 436 w 1142"/>
              <a:gd name="T67" fmla="*/ 998 h 1045"/>
              <a:gd name="T68" fmla="*/ 372 w 1142"/>
              <a:gd name="T69" fmla="*/ 1024 h 1045"/>
              <a:gd name="T70" fmla="*/ 310 w 1142"/>
              <a:gd name="T71" fmla="*/ 974 h 1045"/>
              <a:gd name="T72" fmla="*/ 253 w 1142"/>
              <a:gd name="T73" fmla="*/ 950 h 1045"/>
              <a:gd name="T74" fmla="*/ 234 w 1142"/>
              <a:gd name="T75" fmla="*/ 1011 h 1045"/>
              <a:gd name="T76" fmla="*/ 178 w 1142"/>
              <a:gd name="T77" fmla="*/ 1042 h 1045"/>
              <a:gd name="T78" fmla="*/ 148 w 1142"/>
              <a:gd name="T79" fmla="*/ 995 h 1045"/>
              <a:gd name="T80" fmla="*/ 105 w 1142"/>
              <a:gd name="T81" fmla="*/ 942 h 1045"/>
              <a:gd name="T82" fmla="*/ 84 w 1142"/>
              <a:gd name="T83" fmla="*/ 878 h 1045"/>
              <a:gd name="T84" fmla="*/ 48 w 1142"/>
              <a:gd name="T85" fmla="*/ 822 h 1045"/>
              <a:gd name="T86" fmla="*/ 43 w 1142"/>
              <a:gd name="T87" fmla="*/ 734 h 1045"/>
              <a:gd name="T88" fmla="*/ 34 w 1142"/>
              <a:gd name="T89" fmla="*/ 670 h 1045"/>
              <a:gd name="T90" fmla="*/ 33 w 1142"/>
              <a:gd name="T91" fmla="*/ 603 h 1045"/>
              <a:gd name="T92" fmla="*/ 61 w 1142"/>
              <a:gd name="T93" fmla="*/ 479 h 1045"/>
              <a:gd name="T94" fmla="*/ 11 w 1142"/>
              <a:gd name="T95" fmla="*/ 382 h 1045"/>
              <a:gd name="T96" fmla="*/ 44 w 1142"/>
              <a:gd name="T97" fmla="*/ 281 h 1045"/>
              <a:gd name="T98" fmla="*/ 44 w 1142"/>
              <a:gd name="T99" fmla="*/ 210 h 1045"/>
              <a:gd name="T100" fmla="*/ 127 w 1142"/>
              <a:gd name="T101" fmla="*/ 176 h 1045"/>
              <a:gd name="T102" fmla="*/ 183 w 1142"/>
              <a:gd name="T103" fmla="*/ 129 h 1045"/>
              <a:gd name="T104" fmla="*/ 244 w 1142"/>
              <a:gd name="T105" fmla="*/ 50 h 1045"/>
              <a:gd name="T106" fmla="*/ 299 w 1142"/>
              <a:gd name="T107" fmla="*/ 29 h 1045"/>
              <a:gd name="T108" fmla="*/ 332 w 1142"/>
              <a:gd name="T109" fmla="*/ 13 h 1045"/>
              <a:gd name="T110" fmla="*/ 365 w 1142"/>
              <a:gd name="T111" fmla="*/ 53 h 1045"/>
              <a:gd name="T112" fmla="*/ 411 w 1142"/>
              <a:gd name="T113" fmla="*/ 68 h 1045"/>
              <a:gd name="T114" fmla="*/ 461 w 1142"/>
              <a:gd name="T115" fmla="*/ 81 h 1045"/>
              <a:gd name="T116" fmla="*/ 507 w 1142"/>
              <a:gd name="T117" fmla="*/ 73 h 1045"/>
              <a:gd name="T118" fmla="*/ 524 w 1142"/>
              <a:gd name="T119" fmla="*/ 47 h 1045"/>
              <a:gd name="T120" fmla="*/ 570 w 1142"/>
              <a:gd name="T121" fmla="*/ 43 h 1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142" h="1045">
                <a:moveTo>
                  <a:pt x="582" y="52"/>
                </a:moveTo>
                <a:lnTo>
                  <a:pt x="583" y="53"/>
                </a:lnTo>
                <a:lnTo>
                  <a:pt x="583" y="55"/>
                </a:lnTo>
                <a:lnTo>
                  <a:pt x="587" y="56"/>
                </a:lnTo>
                <a:lnTo>
                  <a:pt x="588" y="58"/>
                </a:lnTo>
                <a:lnTo>
                  <a:pt x="593" y="58"/>
                </a:lnTo>
                <a:lnTo>
                  <a:pt x="595" y="58"/>
                </a:lnTo>
                <a:lnTo>
                  <a:pt x="603" y="55"/>
                </a:lnTo>
                <a:lnTo>
                  <a:pt x="605" y="55"/>
                </a:lnTo>
                <a:lnTo>
                  <a:pt x="607" y="56"/>
                </a:lnTo>
                <a:lnTo>
                  <a:pt x="613" y="61"/>
                </a:lnTo>
                <a:lnTo>
                  <a:pt x="615" y="63"/>
                </a:lnTo>
                <a:lnTo>
                  <a:pt x="618" y="63"/>
                </a:lnTo>
                <a:lnTo>
                  <a:pt x="623" y="63"/>
                </a:lnTo>
                <a:lnTo>
                  <a:pt x="631" y="63"/>
                </a:lnTo>
                <a:lnTo>
                  <a:pt x="631" y="61"/>
                </a:lnTo>
                <a:lnTo>
                  <a:pt x="640" y="58"/>
                </a:lnTo>
                <a:lnTo>
                  <a:pt x="646" y="66"/>
                </a:lnTo>
                <a:lnTo>
                  <a:pt x="648" y="66"/>
                </a:lnTo>
                <a:lnTo>
                  <a:pt x="655" y="71"/>
                </a:lnTo>
                <a:lnTo>
                  <a:pt x="666" y="71"/>
                </a:lnTo>
                <a:lnTo>
                  <a:pt x="668" y="71"/>
                </a:lnTo>
                <a:lnTo>
                  <a:pt x="678" y="64"/>
                </a:lnTo>
                <a:lnTo>
                  <a:pt x="679" y="64"/>
                </a:lnTo>
                <a:lnTo>
                  <a:pt x="694" y="68"/>
                </a:lnTo>
                <a:lnTo>
                  <a:pt x="696" y="69"/>
                </a:lnTo>
                <a:lnTo>
                  <a:pt x="711" y="71"/>
                </a:lnTo>
                <a:lnTo>
                  <a:pt x="714" y="69"/>
                </a:lnTo>
                <a:lnTo>
                  <a:pt x="716" y="69"/>
                </a:lnTo>
                <a:lnTo>
                  <a:pt x="722" y="63"/>
                </a:lnTo>
                <a:lnTo>
                  <a:pt x="724" y="61"/>
                </a:lnTo>
                <a:lnTo>
                  <a:pt x="726" y="58"/>
                </a:lnTo>
                <a:lnTo>
                  <a:pt x="736" y="50"/>
                </a:lnTo>
                <a:lnTo>
                  <a:pt x="737" y="48"/>
                </a:lnTo>
                <a:lnTo>
                  <a:pt x="739" y="48"/>
                </a:lnTo>
                <a:lnTo>
                  <a:pt x="741" y="47"/>
                </a:lnTo>
                <a:lnTo>
                  <a:pt x="752" y="42"/>
                </a:lnTo>
                <a:lnTo>
                  <a:pt x="754" y="40"/>
                </a:lnTo>
                <a:lnTo>
                  <a:pt x="754" y="39"/>
                </a:lnTo>
                <a:lnTo>
                  <a:pt x="762" y="31"/>
                </a:lnTo>
                <a:lnTo>
                  <a:pt x="765" y="29"/>
                </a:lnTo>
                <a:lnTo>
                  <a:pt x="774" y="29"/>
                </a:lnTo>
                <a:lnTo>
                  <a:pt x="780" y="32"/>
                </a:lnTo>
                <a:lnTo>
                  <a:pt x="782" y="32"/>
                </a:lnTo>
                <a:lnTo>
                  <a:pt x="787" y="37"/>
                </a:lnTo>
                <a:lnTo>
                  <a:pt x="787" y="39"/>
                </a:lnTo>
                <a:lnTo>
                  <a:pt x="793" y="47"/>
                </a:lnTo>
                <a:lnTo>
                  <a:pt x="797" y="50"/>
                </a:lnTo>
                <a:lnTo>
                  <a:pt x="798" y="52"/>
                </a:lnTo>
                <a:lnTo>
                  <a:pt x="807" y="53"/>
                </a:lnTo>
                <a:lnTo>
                  <a:pt x="808" y="52"/>
                </a:lnTo>
                <a:lnTo>
                  <a:pt x="810" y="52"/>
                </a:lnTo>
                <a:lnTo>
                  <a:pt x="818" y="45"/>
                </a:lnTo>
                <a:lnTo>
                  <a:pt x="820" y="43"/>
                </a:lnTo>
                <a:lnTo>
                  <a:pt x="831" y="39"/>
                </a:lnTo>
                <a:lnTo>
                  <a:pt x="833" y="39"/>
                </a:lnTo>
                <a:lnTo>
                  <a:pt x="843" y="43"/>
                </a:lnTo>
                <a:lnTo>
                  <a:pt x="845" y="43"/>
                </a:lnTo>
                <a:lnTo>
                  <a:pt x="855" y="52"/>
                </a:lnTo>
                <a:lnTo>
                  <a:pt x="865" y="61"/>
                </a:lnTo>
                <a:lnTo>
                  <a:pt x="866" y="64"/>
                </a:lnTo>
                <a:lnTo>
                  <a:pt x="871" y="73"/>
                </a:lnTo>
                <a:lnTo>
                  <a:pt x="873" y="74"/>
                </a:lnTo>
                <a:lnTo>
                  <a:pt x="876" y="74"/>
                </a:lnTo>
                <a:lnTo>
                  <a:pt x="878" y="73"/>
                </a:lnTo>
                <a:lnTo>
                  <a:pt x="879" y="73"/>
                </a:lnTo>
                <a:lnTo>
                  <a:pt x="883" y="71"/>
                </a:lnTo>
                <a:lnTo>
                  <a:pt x="884" y="71"/>
                </a:lnTo>
                <a:lnTo>
                  <a:pt x="893" y="69"/>
                </a:lnTo>
                <a:lnTo>
                  <a:pt x="896" y="68"/>
                </a:lnTo>
                <a:lnTo>
                  <a:pt x="903" y="64"/>
                </a:lnTo>
                <a:lnTo>
                  <a:pt x="904" y="64"/>
                </a:lnTo>
                <a:lnTo>
                  <a:pt x="906" y="63"/>
                </a:lnTo>
                <a:lnTo>
                  <a:pt x="916" y="61"/>
                </a:lnTo>
                <a:lnTo>
                  <a:pt x="919" y="63"/>
                </a:lnTo>
                <a:lnTo>
                  <a:pt x="934" y="66"/>
                </a:lnTo>
                <a:lnTo>
                  <a:pt x="937" y="64"/>
                </a:lnTo>
                <a:lnTo>
                  <a:pt x="939" y="63"/>
                </a:lnTo>
                <a:lnTo>
                  <a:pt x="944" y="60"/>
                </a:lnTo>
                <a:lnTo>
                  <a:pt x="947" y="58"/>
                </a:lnTo>
                <a:lnTo>
                  <a:pt x="947" y="56"/>
                </a:lnTo>
                <a:lnTo>
                  <a:pt x="949" y="53"/>
                </a:lnTo>
                <a:lnTo>
                  <a:pt x="954" y="42"/>
                </a:lnTo>
                <a:lnTo>
                  <a:pt x="954" y="40"/>
                </a:lnTo>
                <a:lnTo>
                  <a:pt x="956" y="39"/>
                </a:lnTo>
                <a:lnTo>
                  <a:pt x="959" y="37"/>
                </a:lnTo>
                <a:lnTo>
                  <a:pt x="964" y="40"/>
                </a:lnTo>
                <a:lnTo>
                  <a:pt x="967" y="40"/>
                </a:lnTo>
                <a:lnTo>
                  <a:pt x="972" y="37"/>
                </a:lnTo>
                <a:lnTo>
                  <a:pt x="974" y="35"/>
                </a:lnTo>
                <a:lnTo>
                  <a:pt x="979" y="29"/>
                </a:lnTo>
                <a:lnTo>
                  <a:pt x="982" y="32"/>
                </a:lnTo>
                <a:lnTo>
                  <a:pt x="984" y="34"/>
                </a:lnTo>
                <a:lnTo>
                  <a:pt x="987" y="39"/>
                </a:lnTo>
                <a:lnTo>
                  <a:pt x="989" y="39"/>
                </a:lnTo>
                <a:lnTo>
                  <a:pt x="992" y="34"/>
                </a:lnTo>
                <a:lnTo>
                  <a:pt x="992" y="32"/>
                </a:lnTo>
                <a:lnTo>
                  <a:pt x="1000" y="29"/>
                </a:lnTo>
                <a:lnTo>
                  <a:pt x="1000" y="31"/>
                </a:lnTo>
                <a:lnTo>
                  <a:pt x="1005" y="35"/>
                </a:lnTo>
                <a:lnTo>
                  <a:pt x="1008" y="39"/>
                </a:lnTo>
                <a:lnTo>
                  <a:pt x="1010" y="40"/>
                </a:lnTo>
                <a:lnTo>
                  <a:pt x="1015" y="39"/>
                </a:lnTo>
                <a:lnTo>
                  <a:pt x="1020" y="32"/>
                </a:lnTo>
                <a:lnTo>
                  <a:pt x="1022" y="32"/>
                </a:lnTo>
                <a:lnTo>
                  <a:pt x="1025" y="35"/>
                </a:lnTo>
                <a:lnTo>
                  <a:pt x="1028" y="39"/>
                </a:lnTo>
                <a:lnTo>
                  <a:pt x="1032" y="40"/>
                </a:lnTo>
                <a:lnTo>
                  <a:pt x="1035" y="40"/>
                </a:lnTo>
                <a:lnTo>
                  <a:pt x="1038" y="42"/>
                </a:lnTo>
                <a:lnTo>
                  <a:pt x="1042" y="43"/>
                </a:lnTo>
                <a:lnTo>
                  <a:pt x="1056" y="53"/>
                </a:lnTo>
                <a:lnTo>
                  <a:pt x="1060" y="53"/>
                </a:lnTo>
                <a:lnTo>
                  <a:pt x="1066" y="47"/>
                </a:lnTo>
                <a:lnTo>
                  <a:pt x="1066" y="45"/>
                </a:lnTo>
                <a:lnTo>
                  <a:pt x="1066" y="35"/>
                </a:lnTo>
                <a:lnTo>
                  <a:pt x="1071" y="32"/>
                </a:lnTo>
                <a:lnTo>
                  <a:pt x="1075" y="31"/>
                </a:lnTo>
                <a:lnTo>
                  <a:pt x="1086" y="35"/>
                </a:lnTo>
                <a:lnTo>
                  <a:pt x="1088" y="35"/>
                </a:lnTo>
                <a:lnTo>
                  <a:pt x="1103" y="32"/>
                </a:lnTo>
                <a:lnTo>
                  <a:pt x="1104" y="32"/>
                </a:lnTo>
                <a:lnTo>
                  <a:pt x="1106" y="31"/>
                </a:lnTo>
                <a:lnTo>
                  <a:pt x="1124" y="24"/>
                </a:lnTo>
                <a:lnTo>
                  <a:pt x="1126" y="27"/>
                </a:lnTo>
                <a:lnTo>
                  <a:pt x="1134" y="35"/>
                </a:lnTo>
                <a:lnTo>
                  <a:pt x="1137" y="45"/>
                </a:lnTo>
                <a:lnTo>
                  <a:pt x="1137" y="47"/>
                </a:lnTo>
                <a:lnTo>
                  <a:pt x="1139" y="52"/>
                </a:lnTo>
                <a:lnTo>
                  <a:pt x="1141" y="56"/>
                </a:lnTo>
                <a:lnTo>
                  <a:pt x="1142" y="63"/>
                </a:lnTo>
                <a:lnTo>
                  <a:pt x="1142" y="64"/>
                </a:lnTo>
                <a:lnTo>
                  <a:pt x="1141" y="68"/>
                </a:lnTo>
                <a:lnTo>
                  <a:pt x="1141" y="69"/>
                </a:lnTo>
                <a:lnTo>
                  <a:pt x="1137" y="74"/>
                </a:lnTo>
                <a:lnTo>
                  <a:pt x="1136" y="76"/>
                </a:lnTo>
                <a:lnTo>
                  <a:pt x="1134" y="81"/>
                </a:lnTo>
                <a:lnTo>
                  <a:pt x="1132" y="82"/>
                </a:lnTo>
                <a:lnTo>
                  <a:pt x="1132" y="87"/>
                </a:lnTo>
                <a:lnTo>
                  <a:pt x="1132" y="90"/>
                </a:lnTo>
                <a:lnTo>
                  <a:pt x="1132" y="92"/>
                </a:lnTo>
                <a:lnTo>
                  <a:pt x="1132" y="94"/>
                </a:lnTo>
                <a:lnTo>
                  <a:pt x="1129" y="97"/>
                </a:lnTo>
                <a:lnTo>
                  <a:pt x="1129" y="98"/>
                </a:lnTo>
                <a:lnTo>
                  <a:pt x="1129" y="100"/>
                </a:lnTo>
                <a:lnTo>
                  <a:pt x="1128" y="102"/>
                </a:lnTo>
                <a:lnTo>
                  <a:pt x="1124" y="105"/>
                </a:lnTo>
                <a:lnTo>
                  <a:pt x="1123" y="107"/>
                </a:lnTo>
                <a:lnTo>
                  <a:pt x="1118" y="110"/>
                </a:lnTo>
                <a:lnTo>
                  <a:pt x="1116" y="111"/>
                </a:lnTo>
                <a:lnTo>
                  <a:pt x="1113" y="116"/>
                </a:lnTo>
                <a:lnTo>
                  <a:pt x="1111" y="118"/>
                </a:lnTo>
                <a:lnTo>
                  <a:pt x="1109" y="123"/>
                </a:lnTo>
                <a:lnTo>
                  <a:pt x="1108" y="128"/>
                </a:lnTo>
                <a:lnTo>
                  <a:pt x="1104" y="136"/>
                </a:lnTo>
                <a:lnTo>
                  <a:pt x="1103" y="142"/>
                </a:lnTo>
                <a:lnTo>
                  <a:pt x="1103" y="144"/>
                </a:lnTo>
                <a:lnTo>
                  <a:pt x="1103" y="147"/>
                </a:lnTo>
                <a:lnTo>
                  <a:pt x="1101" y="155"/>
                </a:lnTo>
                <a:lnTo>
                  <a:pt x="1101" y="158"/>
                </a:lnTo>
                <a:lnTo>
                  <a:pt x="1101" y="162"/>
                </a:lnTo>
                <a:lnTo>
                  <a:pt x="1103" y="170"/>
                </a:lnTo>
                <a:lnTo>
                  <a:pt x="1104" y="173"/>
                </a:lnTo>
                <a:lnTo>
                  <a:pt x="1109" y="181"/>
                </a:lnTo>
                <a:lnTo>
                  <a:pt x="1109" y="184"/>
                </a:lnTo>
                <a:lnTo>
                  <a:pt x="1113" y="191"/>
                </a:lnTo>
                <a:lnTo>
                  <a:pt x="1113" y="194"/>
                </a:lnTo>
                <a:lnTo>
                  <a:pt x="1106" y="200"/>
                </a:lnTo>
                <a:lnTo>
                  <a:pt x="1094" y="202"/>
                </a:lnTo>
                <a:lnTo>
                  <a:pt x="1093" y="204"/>
                </a:lnTo>
                <a:lnTo>
                  <a:pt x="1091" y="204"/>
                </a:lnTo>
                <a:lnTo>
                  <a:pt x="1086" y="209"/>
                </a:lnTo>
                <a:lnTo>
                  <a:pt x="1085" y="210"/>
                </a:lnTo>
                <a:lnTo>
                  <a:pt x="1078" y="212"/>
                </a:lnTo>
                <a:lnTo>
                  <a:pt x="1075" y="212"/>
                </a:lnTo>
                <a:lnTo>
                  <a:pt x="1066" y="212"/>
                </a:lnTo>
                <a:lnTo>
                  <a:pt x="1065" y="213"/>
                </a:lnTo>
                <a:lnTo>
                  <a:pt x="1060" y="217"/>
                </a:lnTo>
                <a:lnTo>
                  <a:pt x="1060" y="218"/>
                </a:lnTo>
                <a:lnTo>
                  <a:pt x="1056" y="225"/>
                </a:lnTo>
                <a:lnTo>
                  <a:pt x="1055" y="226"/>
                </a:lnTo>
                <a:lnTo>
                  <a:pt x="1045" y="236"/>
                </a:lnTo>
                <a:lnTo>
                  <a:pt x="1043" y="238"/>
                </a:lnTo>
                <a:lnTo>
                  <a:pt x="1042" y="239"/>
                </a:lnTo>
                <a:lnTo>
                  <a:pt x="1040" y="239"/>
                </a:lnTo>
                <a:lnTo>
                  <a:pt x="1032" y="241"/>
                </a:lnTo>
                <a:lnTo>
                  <a:pt x="1030" y="242"/>
                </a:lnTo>
                <a:lnTo>
                  <a:pt x="1028" y="244"/>
                </a:lnTo>
                <a:lnTo>
                  <a:pt x="1017" y="252"/>
                </a:lnTo>
                <a:lnTo>
                  <a:pt x="1015" y="255"/>
                </a:lnTo>
                <a:lnTo>
                  <a:pt x="1013" y="257"/>
                </a:lnTo>
                <a:lnTo>
                  <a:pt x="1013" y="260"/>
                </a:lnTo>
                <a:lnTo>
                  <a:pt x="1012" y="262"/>
                </a:lnTo>
                <a:lnTo>
                  <a:pt x="1005" y="270"/>
                </a:lnTo>
                <a:lnTo>
                  <a:pt x="1003" y="272"/>
                </a:lnTo>
                <a:lnTo>
                  <a:pt x="1002" y="273"/>
                </a:lnTo>
                <a:lnTo>
                  <a:pt x="995" y="280"/>
                </a:lnTo>
                <a:lnTo>
                  <a:pt x="994" y="280"/>
                </a:lnTo>
                <a:lnTo>
                  <a:pt x="990" y="281"/>
                </a:lnTo>
                <a:lnTo>
                  <a:pt x="985" y="283"/>
                </a:lnTo>
                <a:lnTo>
                  <a:pt x="979" y="285"/>
                </a:lnTo>
                <a:lnTo>
                  <a:pt x="977" y="286"/>
                </a:lnTo>
                <a:lnTo>
                  <a:pt x="975" y="288"/>
                </a:lnTo>
                <a:lnTo>
                  <a:pt x="972" y="293"/>
                </a:lnTo>
                <a:lnTo>
                  <a:pt x="970" y="296"/>
                </a:lnTo>
                <a:lnTo>
                  <a:pt x="969" y="299"/>
                </a:lnTo>
                <a:lnTo>
                  <a:pt x="969" y="301"/>
                </a:lnTo>
                <a:lnTo>
                  <a:pt x="969" y="302"/>
                </a:lnTo>
                <a:lnTo>
                  <a:pt x="967" y="306"/>
                </a:lnTo>
                <a:lnTo>
                  <a:pt x="967" y="309"/>
                </a:lnTo>
                <a:lnTo>
                  <a:pt x="965" y="312"/>
                </a:lnTo>
                <a:lnTo>
                  <a:pt x="960" y="331"/>
                </a:lnTo>
                <a:lnTo>
                  <a:pt x="960" y="335"/>
                </a:lnTo>
                <a:lnTo>
                  <a:pt x="959" y="336"/>
                </a:lnTo>
                <a:lnTo>
                  <a:pt x="960" y="340"/>
                </a:lnTo>
                <a:lnTo>
                  <a:pt x="960" y="341"/>
                </a:lnTo>
                <a:lnTo>
                  <a:pt x="959" y="349"/>
                </a:lnTo>
                <a:lnTo>
                  <a:pt x="959" y="351"/>
                </a:lnTo>
                <a:lnTo>
                  <a:pt x="959" y="354"/>
                </a:lnTo>
                <a:lnTo>
                  <a:pt x="957" y="359"/>
                </a:lnTo>
                <a:lnTo>
                  <a:pt x="957" y="361"/>
                </a:lnTo>
                <a:lnTo>
                  <a:pt x="956" y="365"/>
                </a:lnTo>
                <a:lnTo>
                  <a:pt x="954" y="375"/>
                </a:lnTo>
                <a:lnTo>
                  <a:pt x="952" y="377"/>
                </a:lnTo>
                <a:lnTo>
                  <a:pt x="952" y="380"/>
                </a:lnTo>
                <a:lnTo>
                  <a:pt x="951" y="382"/>
                </a:lnTo>
                <a:lnTo>
                  <a:pt x="944" y="387"/>
                </a:lnTo>
                <a:lnTo>
                  <a:pt x="937" y="393"/>
                </a:lnTo>
                <a:lnTo>
                  <a:pt x="936" y="395"/>
                </a:lnTo>
                <a:lnTo>
                  <a:pt x="931" y="404"/>
                </a:lnTo>
                <a:lnTo>
                  <a:pt x="929" y="406"/>
                </a:lnTo>
                <a:lnTo>
                  <a:pt x="924" y="414"/>
                </a:lnTo>
                <a:lnTo>
                  <a:pt x="922" y="417"/>
                </a:lnTo>
                <a:lnTo>
                  <a:pt x="921" y="419"/>
                </a:lnTo>
                <a:lnTo>
                  <a:pt x="919" y="420"/>
                </a:lnTo>
                <a:lnTo>
                  <a:pt x="916" y="427"/>
                </a:lnTo>
                <a:lnTo>
                  <a:pt x="913" y="432"/>
                </a:lnTo>
                <a:lnTo>
                  <a:pt x="913" y="435"/>
                </a:lnTo>
                <a:lnTo>
                  <a:pt x="911" y="438"/>
                </a:lnTo>
                <a:lnTo>
                  <a:pt x="911" y="440"/>
                </a:lnTo>
                <a:lnTo>
                  <a:pt x="911" y="445"/>
                </a:lnTo>
                <a:lnTo>
                  <a:pt x="913" y="450"/>
                </a:lnTo>
                <a:lnTo>
                  <a:pt x="913" y="453"/>
                </a:lnTo>
                <a:lnTo>
                  <a:pt x="913" y="458"/>
                </a:lnTo>
                <a:lnTo>
                  <a:pt x="913" y="459"/>
                </a:lnTo>
                <a:lnTo>
                  <a:pt x="914" y="464"/>
                </a:lnTo>
                <a:lnTo>
                  <a:pt x="909" y="466"/>
                </a:lnTo>
                <a:lnTo>
                  <a:pt x="908" y="466"/>
                </a:lnTo>
                <a:lnTo>
                  <a:pt x="896" y="466"/>
                </a:lnTo>
                <a:lnTo>
                  <a:pt x="894" y="466"/>
                </a:lnTo>
                <a:lnTo>
                  <a:pt x="888" y="471"/>
                </a:lnTo>
                <a:lnTo>
                  <a:pt x="886" y="471"/>
                </a:lnTo>
                <a:lnTo>
                  <a:pt x="884" y="474"/>
                </a:lnTo>
                <a:lnTo>
                  <a:pt x="879" y="475"/>
                </a:lnTo>
                <a:lnTo>
                  <a:pt x="874" y="479"/>
                </a:lnTo>
                <a:lnTo>
                  <a:pt x="868" y="482"/>
                </a:lnTo>
                <a:lnTo>
                  <a:pt x="865" y="484"/>
                </a:lnTo>
                <a:lnTo>
                  <a:pt x="863" y="485"/>
                </a:lnTo>
                <a:lnTo>
                  <a:pt x="861" y="487"/>
                </a:lnTo>
                <a:lnTo>
                  <a:pt x="860" y="488"/>
                </a:lnTo>
                <a:lnTo>
                  <a:pt x="858" y="488"/>
                </a:lnTo>
                <a:lnTo>
                  <a:pt x="855" y="490"/>
                </a:lnTo>
                <a:lnTo>
                  <a:pt x="853" y="492"/>
                </a:lnTo>
                <a:lnTo>
                  <a:pt x="845" y="495"/>
                </a:lnTo>
                <a:lnTo>
                  <a:pt x="841" y="497"/>
                </a:lnTo>
                <a:lnTo>
                  <a:pt x="836" y="500"/>
                </a:lnTo>
                <a:lnTo>
                  <a:pt x="835" y="501"/>
                </a:lnTo>
                <a:lnTo>
                  <a:pt x="831" y="503"/>
                </a:lnTo>
                <a:lnTo>
                  <a:pt x="830" y="505"/>
                </a:lnTo>
                <a:lnTo>
                  <a:pt x="820" y="508"/>
                </a:lnTo>
                <a:lnTo>
                  <a:pt x="807" y="516"/>
                </a:lnTo>
                <a:lnTo>
                  <a:pt x="805" y="518"/>
                </a:lnTo>
                <a:lnTo>
                  <a:pt x="803" y="518"/>
                </a:lnTo>
                <a:lnTo>
                  <a:pt x="802" y="519"/>
                </a:lnTo>
                <a:lnTo>
                  <a:pt x="787" y="527"/>
                </a:lnTo>
                <a:lnTo>
                  <a:pt x="785" y="529"/>
                </a:lnTo>
                <a:lnTo>
                  <a:pt x="784" y="529"/>
                </a:lnTo>
                <a:lnTo>
                  <a:pt x="770" y="535"/>
                </a:lnTo>
                <a:lnTo>
                  <a:pt x="767" y="535"/>
                </a:lnTo>
                <a:lnTo>
                  <a:pt x="759" y="539"/>
                </a:lnTo>
                <a:lnTo>
                  <a:pt x="757" y="540"/>
                </a:lnTo>
                <a:lnTo>
                  <a:pt x="749" y="547"/>
                </a:lnTo>
                <a:lnTo>
                  <a:pt x="747" y="548"/>
                </a:lnTo>
                <a:lnTo>
                  <a:pt x="742" y="555"/>
                </a:lnTo>
                <a:lnTo>
                  <a:pt x="741" y="556"/>
                </a:lnTo>
                <a:lnTo>
                  <a:pt x="739" y="556"/>
                </a:lnTo>
                <a:lnTo>
                  <a:pt x="734" y="560"/>
                </a:lnTo>
                <a:lnTo>
                  <a:pt x="732" y="561"/>
                </a:lnTo>
                <a:lnTo>
                  <a:pt x="731" y="563"/>
                </a:lnTo>
                <a:lnTo>
                  <a:pt x="729" y="566"/>
                </a:lnTo>
                <a:lnTo>
                  <a:pt x="727" y="569"/>
                </a:lnTo>
                <a:lnTo>
                  <a:pt x="724" y="573"/>
                </a:lnTo>
                <a:lnTo>
                  <a:pt x="724" y="577"/>
                </a:lnTo>
                <a:lnTo>
                  <a:pt x="722" y="581"/>
                </a:lnTo>
                <a:lnTo>
                  <a:pt x="721" y="584"/>
                </a:lnTo>
                <a:lnTo>
                  <a:pt x="719" y="587"/>
                </a:lnTo>
                <a:lnTo>
                  <a:pt x="724" y="594"/>
                </a:lnTo>
                <a:lnTo>
                  <a:pt x="726" y="595"/>
                </a:lnTo>
                <a:lnTo>
                  <a:pt x="727" y="595"/>
                </a:lnTo>
                <a:lnTo>
                  <a:pt x="734" y="600"/>
                </a:lnTo>
                <a:lnTo>
                  <a:pt x="736" y="602"/>
                </a:lnTo>
                <a:lnTo>
                  <a:pt x="736" y="603"/>
                </a:lnTo>
                <a:lnTo>
                  <a:pt x="741" y="611"/>
                </a:lnTo>
                <a:lnTo>
                  <a:pt x="742" y="615"/>
                </a:lnTo>
                <a:lnTo>
                  <a:pt x="744" y="616"/>
                </a:lnTo>
                <a:lnTo>
                  <a:pt x="745" y="620"/>
                </a:lnTo>
                <a:lnTo>
                  <a:pt x="759" y="621"/>
                </a:lnTo>
                <a:lnTo>
                  <a:pt x="760" y="623"/>
                </a:lnTo>
                <a:lnTo>
                  <a:pt x="762" y="624"/>
                </a:lnTo>
                <a:lnTo>
                  <a:pt x="767" y="629"/>
                </a:lnTo>
                <a:lnTo>
                  <a:pt x="769" y="629"/>
                </a:lnTo>
                <a:lnTo>
                  <a:pt x="770" y="631"/>
                </a:lnTo>
                <a:lnTo>
                  <a:pt x="779" y="632"/>
                </a:lnTo>
                <a:lnTo>
                  <a:pt x="782" y="632"/>
                </a:lnTo>
                <a:lnTo>
                  <a:pt x="785" y="634"/>
                </a:lnTo>
                <a:lnTo>
                  <a:pt x="793" y="634"/>
                </a:lnTo>
                <a:lnTo>
                  <a:pt x="795" y="634"/>
                </a:lnTo>
                <a:lnTo>
                  <a:pt x="798" y="637"/>
                </a:lnTo>
                <a:lnTo>
                  <a:pt x="800" y="639"/>
                </a:lnTo>
                <a:lnTo>
                  <a:pt x="793" y="645"/>
                </a:lnTo>
                <a:lnTo>
                  <a:pt x="792" y="647"/>
                </a:lnTo>
                <a:lnTo>
                  <a:pt x="790" y="647"/>
                </a:lnTo>
                <a:lnTo>
                  <a:pt x="788" y="647"/>
                </a:lnTo>
                <a:lnTo>
                  <a:pt x="787" y="647"/>
                </a:lnTo>
                <a:lnTo>
                  <a:pt x="772" y="645"/>
                </a:lnTo>
                <a:lnTo>
                  <a:pt x="769" y="645"/>
                </a:lnTo>
                <a:lnTo>
                  <a:pt x="765" y="645"/>
                </a:lnTo>
                <a:lnTo>
                  <a:pt x="754" y="645"/>
                </a:lnTo>
                <a:lnTo>
                  <a:pt x="752" y="645"/>
                </a:lnTo>
                <a:lnTo>
                  <a:pt x="750" y="649"/>
                </a:lnTo>
                <a:lnTo>
                  <a:pt x="747" y="652"/>
                </a:lnTo>
                <a:lnTo>
                  <a:pt x="745" y="655"/>
                </a:lnTo>
                <a:lnTo>
                  <a:pt x="744" y="657"/>
                </a:lnTo>
                <a:lnTo>
                  <a:pt x="739" y="665"/>
                </a:lnTo>
                <a:lnTo>
                  <a:pt x="739" y="666"/>
                </a:lnTo>
                <a:lnTo>
                  <a:pt x="737" y="668"/>
                </a:lnTo>
                <a:lnTo>
                  <a:pt x="736" y="670"/>
                </a:lnTo>
                <a:lnTo>
                  <a:pt x="736" y="671"/>
                </a:lnTo>
                <a:lnTo>
                  <a:pt x="734" y="671"/>
                </a:lnTo>
                <a:lnTo>
                  <a:pt x="722" y="678"/>
                </a:lnTo>
                <a:lnTo>
                  <a:pt x="719" y="678"/>
                </a:lnTo>
                <a:lnTo>
                  <a:pt x="717" y="679"/>
                </a:lnTo>
                <a:lnTo>
                  <a:pt x="709" y="683"/>
                </a:lnTo>
                <a:lnTo>
                  <a:pt x="706" y="684"/>
                </a:lnTo>
                <a:lnTo>
                  <a:pt x="706" y="686"/>
                </a:lnTo>
                <a:lnTo>
                  <a:pt x="702" y="687"/>
                </a:lnTo>
                <a:lnTo>
                  <a:pt x="701" y="687"/>
                </a:lnTo>
                <a:lnTo>
                  <a:pt x="693" y="687"/>
                </a:lnTo>
                <a:lnTo>
                  <a:pt x="691" y="687"/>
                </a:lnTo>
                <a:lnTo>
                  <a:pt x="684" y="689"/>
                </a:lnTo>
                <a:lnTo>
                  <a:pt x="683" y="689"/>
                </a:lnTo>
                <a:lnTo>
                  <a:pt x="679" y="689"/>
                </a:lnTo>
                <a:lnTo>
                  <a:pt x="668" y="687"/>
                </a:lnTo>
                <a:lnTo>
                  <a:pt x="664" y="687"/>
                </a:lnTo>
                <a:lnTo>
                  <a:pt x="663" y="687"/>
                </a:lnTo>
                <a:lnTo>
                  <a:pt x="656" y="686"/>
                </a:lnTo>
                <a:lnTo>
                  <a:pt x="655" y="686"/>
                </a:lnTo>
                <a:lnTo>
                  <a:pt x="650" y="684"/>
                </a:lnTo>
                <a:lnTo>
                  <a:pt x="646" y="684"/>
                </a:lnTo>
                <a:lnTo>
                  <a:pt x="641" y="686"/>
                </a:lnTo>
                <a:lnTo>
                  <a:pt x="638" y="687"/>
                </a:lnTo>
                <a:lnTo>
                  <a:pt x="633" y="689"/>
                </a:lnTo>
                <a:lnTo>
                  <a:pt x="631" y="689"/>
                </a:lnTo>
                <a:lnTo>
                  <a:pt x="630" y="689"/>
                </a:lnTo>
                <a:lnTo>
                  <a:pt x="620" y="692"/>
                </a:lnTo>
                <a:lnTo>
                  <a:pt x="616" y="694"/>
                </a:lnTo>
                <a:lnTo>
                  <a:pt x="613" y="696"/>
                </a:lnTo>
                <a:lnTo>
                  <a:pt x="611" y="696"/>
                </a:lnTo>
                <a:lnTo>
                  <a:pt x="610" y="697"/>
                </a:lnTo>
                <a:lnTo>
                  <a:pt x="603" y="697"/>
                </a:lnTo>
                <a:lnTo>
                  <a:pt x="598" y="697"/>
                </a:lnTo>
                <a:lnTo>
                  <a:pt x="597" y="697"/>
                </a:lnTo>
                <a:lnTo>
                  <a:pt x="592" y="697"/>
                </a:lnTo>
                <a:lnTo>
                  <a:pt x="585" y="694"/>
                </a:lnTo>
                <a:lnTo>
                  <a:pt x="583" y="692"/>
                </a:lnTo>
                <a:lnTo>
                  <a:pt x="582" y="691"/>
                </a:lnTo>
                <a:lnTo>
                  <a:pt x="575" y="686"/>
                </a:lnTo>
                <a:lnTo>
                  <a:pt x="573" y="686"/>
                </a:lnTo>
                <a:lnTo>
                  <a:pt x="570" y="686"/>
                </a:lnTo>
                <a:lnTo>
                  <a:pt x="562" y="687"/>
                </a:lnTo>
                <a:lnTo>
                  <a:pt x="560" y="687"/>
                </a:lnTo>
                <a:lnTo>
                  <a:pt x="557" y="687"/>
                </a:lnTo>
                <a:lnTo>
                  <a:pt x="555" y="687"/>
                </a:lnTo>
                <a:lnTo>
                  <a:pt x="544" y="686"/>
                </a:lnTo>
                <a:lnTo>
                  <a:pt x="542" y="686"/>
                </a:lnTo>
                <a:lnTo>
                  <a:pt x="539" y="684"/>
                </a:lnTo>
                <a:lnTo>
                  <a:pt x="530" y="681"/>
                </a:lnTo>
                <a:lnTo>
                  <a:pt x="529" y="681"/>
                </a:lnTo>
                <a:lnTo>
                  <a:pt x="527" y="681"/>
                </a:lnTo>
                <a:lnTo>
                  <a:pt x="525" y="679"/>
                </a:lnTo>
                <a:lnTo>
                  <a:pt x="517" y="678"/>
                </a:lnTo>
                <a:lnTo>
                  <a:pt x="516" y="679"/>
                </a:lnTo>
                <a:lnTo>
                  <a:pt x="514" y="681"/>
                </a:lnTo>
                <a:lnTo>
                  <a:pt x="512" y="681"/>
                </a:lnTo>
                <a:lnTo>
                  <a:pt x="506" y="687"/>
                </a:lnTo>
                <a:lnTo>
                  <a:pt x="504" y="689"/>
                </a:lnTo>
                <a:lnTo>
                  <a:pt x="502" y="691"/>
                </a:lnTo>
                <a:lnTo>
                  <a:pt x="497" y="691"/>
                </a:lnTo>
                <a:lnTo>
                  <a:pt x="494" y="692"/>
                </a:lnTo>
                <a:lnTo>
                  <a:pt x="491" y="692"/>
                </a:lnTo>
                <a:lnTo>
                  <a:pt x="489" y="694"/>
                </a:lnTo>
                <a:lnTo>
                  <a:pt x="487" y="696"/>
                </a:lnTo>
                <a:lnTo>
                  <a:pt x="486" y="697"/>
                </a:lnTo>
                <a:lnTo>
                  <a:pt x="482" y="700"/>
                </a:lnTo>
                <a:lnTo>
                  <a:pt x="481" y="704"/>
                </a:lnTo>
                <a:lnTo>
                  <a:pt x="481" y="709"/>
                </a:lnTo>
                <a:lnTo>
                  <a:pt x="481" y="710"/>
                </a:lnTo>
                <a:lnTo>
                  <a:pt x="481" y="712"/>
                </a:lnTo>
                <a:lnTo>
                  <a:pt x="486" y="718"/>
                </a:lnTo>
                <a:lnTo>
                  <a:pt x="487" y="720"/>
                </a:lnTo>
                <a:lnTo>
                  <a:pt x="491" y="730"/>
                </a:lnTo>
                <a:lnTo>
                  <a:pt x="496" y="739"/>
                </a:lnTo>
                <a:lnTo>
                  <a:pt x="496" y="741"/>
                </a:lnTo>
                <a:lnTo>
                  <a:pt x="501" y="744"/>
                </a:lnTo>
                <a:lnTo>
                  <a:pt x="502" y="746"/>
                </a:lnTo>
                <a:lnTo>
                  <a:pt x="502" y="747"/>
                </a:lnTo>
                <a:lnTo>
                  <a:pt x="507" y="755"/>
                </a:lnTo>
                <a:lnTo>
                  <a:pt x="509" y="757"/>
                </a:lnTo>
                <a:lnTo>
                  <a:pt x="509" y="768"/>
                </a:lnTo>
                <a:lnTo>
                  <a:pt x="509" y="772"/>
                </a:lnTo>
                <a:lnTo>
                  <a:pt x="507" y="775"/>
                </a:lnTo>
                <a:lnTo>
                  <a:pt x="507" y="776"/>
                </a:lnTo>
                <a:lnTo>
                  <a:pt x="504" y="785"/>
                </a:lnTo>
                <a:lnTo>
                  <a:pt x="504" y="788"/>
                </a:lnTo>
                <a:lnTo>
                  <a:pt x="504" y="789"/>
                </a:lnTo>
                <a:lnTo>
                  <a:pt x="504" y="798"/>
                </a:lnTo>
                <a:lnTo>
                  <a:pt x="504" y="799"/>
                </a:lnTo>
                <a:lnTo>
                  <a:pt x="504" y="802"/>
                </a:lnTo>
                <a:lnTo>
                  <a:pt x="504" y="817"/>
                </a:lnTo>
                <a:lnTo>
                  <a:pt x="504" y="819"/>
                </a:lnTo>
                <a:lnTo>
                  <a:pt x="506" y="828"/>
                </a:lnTo>
                <a:lnTo>
                  <a:pt x="507" y="831"/>
                </a:lnTo>
                <a:lnTo>
                  <a:pt x="506" y="833"/>
                </a:lnTo>
                <a:lnTo>
                  <a:pt x="506" y="838"/>
                </a:lnTo>
                <a:lnTo>
                  <a:pt x="507" y="840"/>
                </a:lnTo>
                <a:lnTo>
                  <a:pt x="507" y="843"/>
                </a:lnTo>
                <a:lnTo>
                  <a:pt x="509" y="846"/>
                </a:lnTo>
                <a:lnTo>
                  <a:pt x="507" y="854"/>
                </a:lnTo>
                <a:lnTo>
                  <a:pt x="507" y="856"/>
                </a:lnTo>
                <a:lnTo>
                  <a:pt x="511" y="865"/>
                </a:lnTo>
                <a:lnTo>
                  <a:pt x="511" y="867"/>
                </a:lnTo>
                <a:lnTo>
                  <a:pt x="509" y="870"/>
                </a:lnTo>
                <a:lnTo>
                  <a:pt x="506" y="878"/>
                </a:lnTo>
                <a:lnTo>
                  <a:pt x="504" y="880"/>
                </a:lnTo>
                <a:lnTo>
                  <a:pt x="504" y="882"/>
                </a:lnTo>
                <a:lnTo>
                  <a:pt x="502" y="896"/>
                </a:lnTo>
                <a:lnTo>
                  <a:pt x="501" y="898"/>
                </a:lnTo>
                <a:lnTo>
                  <a:pt x="501" y="901"/>
                </a:lnTo>
                <a:lnTo>
                  <a:pt x="497" y="906"/>
                </a:lnTo>
                <a:lnTo>
                  <a:pt x="496" y="908"/>
                </a:lnTo>
                <a:lnTo>
                  <a:pt x="492" y="917"/>
                </a:lnTo>
                <a:lnTo>
                  <a:pt x="492" y="919"/>
                </a:lnTo>
                <a:lnTo>
                  <a:pt x="491" y="930"/>
                </a:lnTo>
                <a:lnTo>
                  <a:pt x="492" y="932"/>
                </a:lnTo>
                <a:lnTo>
                  <a:pt x="492" y="933"/>
                </a:lnTo>
                <a:lnTo>
                  <a:pt x="494" y="935"/>
                </a:lnTo>
                <a:lnTo>
                  <a:pt x="499" y="942"/>
                </a:lnTo>
                <a:lnTo>
                  <a:pt x="499" y="943"/>
                </a:lnTo>
                <a:lnTo>
                  <a:pt x="502" y="953"/>
                </a:lnTo>
                <a:lnTo>
                  <a:pt x="504" y="954"/>
                </a:lnTo>
                <a:lnTo>
                  <a:pt x="504" y="956"/>
                </a:lnTo>
                <a:lnTo>
                  <a:pt x="504" y="961"/>
                </a:lnTo>
                <a:lnTo>
                  <a:pt x="504" y="963"/>
                </a:lnTo>
                <a:lnTo>
                  <a:pt x="504" y="967"/>
                </a:lnTo>
                <a:lnTo>
                  <a:pt x="502" y="971"/>
                </a:lnTo>
                <a:lnTo>
                  <a:pt x="497" y="980"/>
                </a:lnTo>
                <a:lnTo>
                  <a:pt x="494" y="976"/>
                </a:lnTo>
                <a:lnTo>
                  <a:pt x="486" y="966"/>
                </a:lnTo>
                <a:lnTo>
                  <a:pt x="479" y="959"/>
                </a:lnTo>
                <a:lnTo>
                  <a:pt x="471" y="966"/>
                </a:lnTo>
                <a:lnTo>
                  <a:pt x="461" y="977"/>
                </a:lnTo>
                <a:lnTo>
                  <a:pt x="449" y="979"/>
                </a:lnTo>
                <a:lnTo>
                  <a:pt x="436" y="982"/>
                </a:lnTo>
                <a:lnTo>
                  <a:pt x="436" y="984"/>
                </a:lnTo>
                <a:lnTo>
                  <a:pt x="433" y="992"/>
                </a:lnTo>
                <a:lnTo>
                  <a:pt x="436" y="998"/>
                </a:lnTo>
                <a:lnTo>
                  <a:pt x="436" y="1006"/>
                </a:lnTo>
                <a:lnTo>
                  <a:pt x="435" y="1011"/>
                </a:lnTo>
                <a:lnTo>
                  <a:pt x="431" y="1014"/>
                </a:lnTo>
                <a:lnTo>
                  <a:pt x="430" y="1016"/>
                </a:lnTo>
                <a:lnTo>
                  <a:pt x="426" y="1019"/>
                </a:lnTo>
                <a:lnTo>
                  <a:pt x="420" y="1024"/>
                </a:lnTo>
                <a:lnTo>
                  <a:pt x="416" y="1022"/>
                </a:lnTo>
                <a:lnTo>
                  <a:pt x="411" y="1024"/>
                </a:lnTo>
                <a:lnTo>
                  <a:pt x="405" y="1026"/>
                </a:lnTo>
                <a:lnTo>
                  <a:pt x="392" y="1024"/>
                </a:lnTo>
                <a:lnTo>
                  <a:pt x="385" y="1019"/>
                </a:lnTo>
                <a:lnTo>
                  <a:pt x="383" y="1019"/>
                </a:lnTo>
                <a:lnTo>
                  <a:pt x="380" y="1019"/>
                </a:lnTo>
                <a:lnTo>
                  <a:pt x="372" y="1024"/>
                </a:lnTo>
                <a:lnTo>
                  <a:pt x="360" y="1027"/>
                </a:lnTo>
                <a:lnTo>
                  <a:pt x="358" y="1026"/>
                </a:lnTo>
                <a:lnTo>
                  <a:pt x="350" y="1018"/>
                </a:lnTo>
                <a:lnTo>
                  <a:pt x="345" y="1008"/>
                </a:lnTo>
                <a:lnTo>
                  <a:pt x="342" y="1006"/>
                </a:lnTo>
                <a:lnTo>
                  <a:pt x="330" y="1008"/>
                </a:lnTo>
                <a:lnTo>
                  <a:pt x="319" y="985"/>
                </a:lnTo>
                <a:lnTo>
                  <a:pt x="322" y="984"/>
                </a:lnTo>
                <a:lnTo>
                  <a:pt x="320" y="980"/>
                </a:lnTo>
                <a:lnTo>
                  <a:pt x="319" y="979"/>
                </a:lnTo>
                <a:lnTo>
                  <a:pt x="315" y="974"/>
                </a:lnTo>
                <a:lnTo>
                  <a:pt x="314" y="972"/>
                </a:lnTo>
                <a:lnTo>
                  <a:pt x="312" y="974"/>
                </a:lnTo>
                <a:lnTo>
                  <a:pt x="310" y="974"/>
                </a:lnTo>
                <a:lnTo>
                  <a:pt x="306" y="976"/>
                </a:lnTo>
                <a:lnTo>
                  <a:pt x="299" y="979"/>
                </a:lnTo>
                <a:lnTo>
                  <a:pt x="297" y="979"/>
                </a:lnTo>
                <a:lnTo>
                  <a:pt x="292" y="979"/>
                </a:lnTo>
                <a:lnTo>
                  <a:pt x="284" y="980"/>
                </a:lnTo>
                <a:lnTo>
                  <a:pt x="279" y="976"/>
                </a:lnTo>
                <a:lnTo>
                  <a:pt x="281" y="974"/>
                </a:lnTo>
                <a:lnTo>
                  <a:pt x="277" y="967"/>
                </a:lnTo>
                <a:lnTo>
                  <a:pt x="271" y="961"/>
                </a:lnTo>
                <a:lnTo>
                  <a:pt x="269" y="958"/>
                </a:lnTo>
                <a:lnTo>
                  <a:pt x="267" y="946"/>
                </a:lnTo>
                <a:lnTo>
                  <a:pt x="266" y="943"/>
                </a:lnTo>
                <a:lnTo>
                  <a:pt x="253" y="948"/>
                </a:lnTo>
                <a:lnTo>
                  <a:pt x="253" y="950"/>
                </a:lnTo>
                <a:lnTo>
                  <a:pt x="251" y="958"/>
                </a:lnTo>
                <a:lnTo>
                  <a:pt x="249" y="963"/>
                </a:lnTo>
                <a:lnTo>
                  <a:pt x="249" y="966"/>
                </a:lnTo>
                <a:lnTo>
                  <a:pt x="248" y="972"/>
                </a:lnTo>
                <a:lnTo>
                  <a:pt x="246" y="974"/>
                </a:lnTo>
                <a:lnTo>
                  <a:pt x="244" y="980"/>
                </a:lnTo>
                <a:lnTo>
                  <a:pt x="244" y="982"/>
                </a:lnTo>
                <a:lnTo>
                  <a:pt x="246" y="984"/>
                </a:lnTo>
                <a:lnTo>
                  <a:pt x="244" y="993"/>
                </a:lnTo>
                <a:lnTo>
                  <a:pt x="243" y="998"/>
                </a:lnTo>
                <a:lnTo>
                  <a:pt x="243" y="1000"/>
                </a:lnTo>
                <a:lnTo>
                  <a:pt x="238" y="1008"/>
                </a:lnTo>
                <a:lnTo>
                  <a:pt x="236" y="1009"/>
                </a:lnTo>
                <a:lnTo>
                  <a:pt x="234" y="1011"/>
                </a:lnTo>
                <a:lnTo>
                  <a:pt x="229" y="1018"/>
                </a:lnTo>
                <a:lnTo>
                  <a:pt x="228" y="1018"/>
                </a:lnTo>
                <a:lnTo>
                  <a:pt x="226" y="1019"/>
                </a:lnTo>
                <a:lnTo>
                  <a:pt x="215" y="1022"/>
                </a:lnTo>
                <a:lnTo>
                  <a:pt x="211" y="1024"/>
                </a:lnTo>
                <a:lnTo>
                  <a:pt x="201" y="1024"/>
                </a:lnTo>
                <a:lnTo>
                  <a:pt x="200" y="1024"/>
                </a:lnTo>
                <a:lnTo>
                  <a:pt x="198" y="1024"/>
                </a:lnTo>
                <a:lnTo>
                  <a:pt x="195" y="1024"/>
                </a:lnTo>
                <a:lnTo>
                  <a:pt x="188" y="1032"/>
                </a:lnTo>
                <a:lnTo>
                  <a:pt x="186" y="1032"/>
                </a:lnTo>
                <a:lnTo>
                  <a:pt x="183" y="1039"/>
                </a:lnTo>
                <a:lnTo>
                  <a:pt x="180" y="1042"/>
                </a:lnTo>
                <a:lnTo>
                  <a:pt x="178" y="1042"/>
                </a:lnTo>
                <a:lnTo>
                  <a:pt x="170" y="1043"/>
                </a:lnTo>
                <a:lnTo>
                  <a:pt x="168" y="1043"/>
                </a:lnTo>
                <a:lnTo>
                  <a:pt x="158" y="1043"/>
                </a:lnTo>
                <a:lnTo>
                  <a:pt x="157" y="1043"/>
                </a:lnTo>
                <a:lnTo>
                  <a:pt x="147" y="1045"/>
                </a:lnTo>
                <a:lnTo>
                  <a:pt x="148" y="1039"/>
                </a:lnTo>
                <a:lnTo>
                  <a:pt x="148" y="1037"/>
                </a:lnTo>
                <a:lnTo>
                  <a:pt x="148" y="1031"/>
                </a:lnTo>
                <a:lnTo>
                  <a:pt x="147" y="1027"/>
                </a:lnTo>
                <a:lnTo>
                  <a:pt x="147" y="1019"/>
                </a:lnTo>
                <a:lnTo>
                  <a:pt x="150" y="1006"/>
                </a:lnTo>
                <a:lnTo>
                  <a:pt x="152" y="1005"/>
                </a:lnTo>
                <a:lnTo>
                  <a:pt x="150" y="997"/>
                </a:lnTo>
                <a:lnTo>
                  <a:pt x="148" y="995"/>
                </a:lnTo>
                <a:lnTo>
                  <a:pt x="147" y="993"/>
                </a:lnTo>
                <a:lnTo>
                  <a:pt x="142" y="993"/>
                </a:lnTo>
                <a:lnTo>
                  <a:pt x="140" y="993"/>
                </a:lnTo>
                <a:lnTo>
                  <a:pt x="132" y="988"/>
                </a:lnTo>
                <a:lnTo>
                  <a:pt x="130" y="987"/>
                </a:lnTo>
                <a:lnTo>
                  <a:pt x="129" y="985"/>
                </a:lnTo>
                <a:lnTo>
                  <a:pt x="125" y="977"/>
                </a:lnTo>
                <a:lnTo>
                  <a:pt x="125" y="976"/>
                </a:lnTo>
                <a:lnTo>
                  <a:pt x="125" y="974"/>
                </a:lnTo>
                <a:lnTo>
                  <a:pt x="124" y="964"/>
                </a:lnTo>
                <a:lnTo>
                  <a:pt x="122" y="963"/>
                </a:lnTo>
                <a:lnTo>
                  <a:pt x="122" y="961"/>
                </a:lnTo>
                <a:lnTo>
                  <a:pt x="114" y="951"/>
                </a:lnTo>
                <a:lnTo>
                  <a:pt x="105" y="942"/>
                </a:lnTo>
                <a:lnTo>
                  <a:pt x="102" y="938"/>
                </a:lnTo>
                <a:lnTo>
                  <a:pt x="97" y="937"/>
                </a:lnTo>
                <a:lnTo>
                  <a:pt x="94" y="935"/>
                </a:lnTo>
                <a:lnTo>
                  <a:pt x="100" y="924"/>
                </a:lnTo>
                <a:lnTo>
                  <a:pt x="100" y="920"/>
                </a:lnTo>
                <a:lnTo>
                  <a:pt x="97" y="914"/>
                </a:lnTo>
                <a:lnTo>
                  <a:pt x="95" y="912"/>
                </a:lnTo>
                <a:lnTo>
                  <a:pt x="92" y="909"/>
                </a:lnTo>
                <a:lnTo>
                  <a:pt x="92" y="903"/>
                </a:lnTo>
                <a:lnTo>
                  <a:pt x="94" y="896"/>
                </a:lnTo>
                <a:lnTo>
                  <a:pt x="94" y="895"/>
                </a:lnTo>
                <a:lnTo>
                  <a:pt x="91" y="888"/>
                </a:lnTo>
                <a:lnTo>
                  <a:pt x="87" y="883"/>
                </a:lnTo>
                <a:lnTo>
                  <a:pt x="84" y="878"/>
                </a:lnTo>
                <a:lnTo>
                  <a:pt x="84" y="870"/>
                </a:lnTo>
                <a:lnTo>
                  <a:pt x="86" y="864"/>
                </a:lnTo>
                <a:lnTo>
                  <a:pt x="86" y="862"/>
                </a:lnTo>
                <a:lnTo>
                  <a:pt x="84" y="859"/>
                </a:lnTo>
                <a:lnTo>
                  <a:pt x="81" y="854"/>
                </a:lnTo>
                <a:lnTo>
                  <a:pt x="77" y="854"/>
                </a:lnTo>
                <a:lnTo>
                  <a:pt x="72" y="853"/>
                </a:lnTo>
                <a:lnTo>
                  <a:pt x="71" y="851"/>
                </a:lnTo>
                <a:lnTo>
                  <a:pt x="64" y="843"/>
                </a:lnTo>
                <a:lnTo>
                  <a:pt x="64" y="841"/>
                </a:lnTo>
                <a:lnTo>
                  <a:pt x="62" y="840"/>
                </a:lnTo>
                <a:lnTo>
                  <a:pt x="54" y="830"/>
                </a:lnTo>
                <a:lnTo>
                  <a:pt x="49" y="823"/>
                </a:lnTo>
                <a:lnTo>
                  <a:pt x="48" y="822"/>
                </a:lnTo>
                <a:lnTo>
                  <a:pt x="48" y="810"/>
                </a:lnTo>
                <a:lnTo>
                  <a:pt x="48" y="809"/>
                </a:lnTo>
                <a:lnTo>
                  <a:pt x="51" y="802"/>
                </a:lnTo>
                <a:lnTo>
                  <a:pt x="51" y="799"/>
                </a:lnTo>
                <a:lnTo>
                  <a:pt x="48" y="793"/>
                </a:lnTo>
                <a:lnTo>
                  <a:pt x="46" y="783"/>
                </a:lnTo>
                <a:lnTo>
                  <a:pt x="49" y="778"/>
                </a:lnTo>
                <a:lnTo>
                  <a:pt x="49" y="775"/>
                </a:lnTo>
                <a:lnTo>
                  <a:pt x="51" y="772"/>
                </a:lnTo>
                <a:lnTo>
                  <a:pt x="46" y="759"/>
                </a:lnTo>
                <a:lnTo>
                  <a:pt x="48" y="752"/>
                </a:lnTo>
                <a:lnTo>
                  <a:pt x="48" y="747"/>
                </a:lnTo>
                <a:lnTo>
                  <a:pt x="46" y="734"/>
                </a:lnTo>
                <a:lnTo>
                  <a:pt x="43" y="734"/>
                </a:lnTo>
                <a:lnTo>
                  <a:pt x="38" y="736"/>
                </a:lnTo>
                <a:lnTo>
                  <a:pt x="36" y="734"/>
                </a:lnTo>
                <a:lnTo>
                  <a:pt x="33" y="730"/>
                </a:lnTo>
                <a:lnTo>
                  <a:pt x="29" y="720"/>
                </a:lnTo>
                <a:lnTo>
                  <a:pt x="24" y="707"/>
                </a:lnTo>
                <a:lnTo>
                  <a:pt x="29" y="700"/>
                </a:lnTo>
                <a:lnTo>
                  <a:pt x="38" y="697"/>
                </a:lnTo>
                <a:lnTo>
                  <a:pt x="46" y="696"/>
                </a:lnTo>
                <a:lnTo>
                  <a:pt x="46" y="689"/>
                </a:lnTo>
                <a:lnTo>
                  <a:pt x="46" y="671"/>
                </a:lnTo>
                <a:lnTo>
                  <a:pt x="44" y="670"/>
                </a:lnTo>
                <a:lnTo>
                  <a:pt x="43" y="670"/>
                </a:lnTo>
                <a:lnTo>
                  <a:pt x="36" y="670"/>
                </a:lnTo>
                <a:lnTo>
                  <a:pt x="34" y="670"/>
                </a:lnTo>
                <a:lnTo>
                  <a:pt x="28" y="670"/>
                </a:lnTo>
                <a:lnTo>
                  <a:pt x="19" y="668"/>
                </a:lnTo>
                <a:lnTo>
                  <a:pt x="14" y="662"/>
                </a:lnTo>
                <a:lnTo>
                  <a:pt x="16" y="655"/>
                </a:lnTo>
                <a:lnTo>
                  <a:pt x="13" y="641"/>
                </a:lnTo>
                <a:lnTo>
                  <a:pt x="13" y="637"/>
                </a:lnTo>
                <a:lnTo>
                  <a:pt x="14" y="636"/>
                </a:lnTo>
                <a:lnTo>
                  <a:pt x="18" y="628"/>
                </a:lnTo>
                <a:lnTo>
                  <a:pt x="18" y="626"/>
                </a:lnTo>
                <a:lnTo>
                  <a:pt x="19" y="620"/>
                </a:lnTo>
                <a:lnTo>
                  <a:pt x="18" y="613"/>
                </a:lnTo>
                <a:lnTo>
                  <a:pt x="19" y="613"/>
                </a:lnTo>
                <a:lnTo>
                  <a:pt x="23" y="611"/>
                </a:lnTo>
                <a:lnTo>
                  <a:pt x="33" y="603"/>
                </a:lnTo>
                <a:lnTo>
                  <a:pt x="39" y="600"/>
                </a:lnTo>
                <a:lnTo>
                  <a:pt x="46" y="597"/>
                </a:lnTo>
                <a:lnTo>
                  <a:pt x="51" y="592"/>
                </a:lnTo>
                <a:lnTo>
                  <a:pt x="51" y="586"/>
                </a:lnTo>
                <a:lnTo>
                  <a:pt x="51" y="582"/>
                </a:lnTo>
                <a:lnTo>
                  <a:pt x="51" y="577"/>
                </a:lnTo>
                <a:lnTo>
                  <a:pt x="48" y="569"/>
                </a:lnTo>
                <a:lnTo>
                  <a:pt x="49" y="558"/>
                </a:lnTo>
                <a:lnTo>
                  <a:pt x="49" y="548"/>
                </a:lnTo>
                <a:lnTo>
                  <a:pt x="43" y="531"/>
                </a:lnTo>
                <a:lnTo>
                  <a:pt x="43" y="518"/>
                </a:lnTo>
                <a:lnTo>
                  <a:pt x="48" y="505"/>
                </a:lnTo>
                <a:lnTo>
                  <a:pt x="57" y="490"/>
                </a:lnTo>
                <a:lnTo>
                  <a:pt x="61" y="479"/>
                </a:lnTo>
                <a:lnTo>
                  <a:pt x="56" y="463"/>
                </a:lnTo>
                <a:lnTo>
                  <a:pt x="56" y="450"/>
                </a:lnTo>
                <a:lnTo>
                  <a:pt x="56" y="448"/>
                </a:lnTo>
                <a:lnTo>
                  <a:pt x="57" y="445"/>
                </a:lnTo>
                <a:lnTo>
                  <a:pt x="59" y="440"/>
                </a:lnTo>
                <a:lnTo>
                  <a:pt x="57" y="433"/>
                </a:lnTo>
                <a:lnTo>
                  <a:pt x="51" y="429"/>
                </a:lnTo>
                <a:lnTo>
                  <a:pt x="44" y="424"/>
                </a:lnTo>
                <a:lnTo>
                  <a:pt x="24" y="419"/>
                </a:lnTo>
                <a:lnTo>
                  <a:pt x="1" y="414"/>
                </a:lnTo>
                <a:lnTo>
                  <a:pt x="0" y="406"/>
                </a:lnTo>
                <a:lnTo>
                  <a:pt x="1" y="390"/>
                </a:lnTo>
                <a:lnTo>
                  <a:pt x="6" y="387"/>
                </a:lnTo>
                <a:lnTo>
                  <a:pt x="11" y="382"/>
                </a:lnTo>
                <a:lnTo>
                  <a:pt x="16" y="372"/>
                </a:lnTo>
                <a:lnTo>
                  <a:pt x="18" y="361"/>
                </a:lnTo>
                <a:lnTo>
                  <a:pt x="13" y="346"/>
                </a:lnTo>
                <a:lnTo>
                  <a:pt x="5" y="330"/>
                </a:lnTo>
                <a:lnTo>
                  <a:pt x="3" y="320"/>
                </a:lnTo>
                <a:lnTo>
                  <a:pt x="8" y="309"/>
                </a:lnTo>
                <a:lnTo>
                  <a:pt x="9" y="306"/>
                </a:lnTo>
                <a:lnTo>
                  <a:pt x="14" y="291"/>
                </a:lnTo>
                <a:lnTo>
                  <a:pt x="18" y="285"/>
                </a:lnTo>
                <a:lnTo>
                  <a:pt x="24" y="281"/>
                </a:lnTo>
                <a:lnTo>
                  <a:pt x="26" y="280"/>
                </a:lnTo>
                <a:lnTo>
                  <a:pt x="34" y="278"/>
                </a:lnTo>
                <a:lnTo>
                  <a:pt x="43" y="280"/>
                </a:lnTo>
                <a:lnTo>
                  <a:pt x="44" y="281"/>
                </a:lnTo>
                <a:lnTo>
                  <a:pt x="48" y="285"/>
                </a:lnTo>
                <a:lnTo>
                  <a:pt x="51" y="288"/>
                </a:lnTo>
                <a:lnTo>
                  <a:pt x="54" y="285"/>
                </a:lnTo>
                <a:lnTo>
                  <a:pt x="56" y="283"/>
                </a:lnTo>
                <a:lnTo>
                  <a:pt x="56" y="280"/>
                </a:lnTo>
                <a:lnTo>
                  <a:pt x="54" y="278"/>
                </a:lnTo>
                <a:lnTo>
                  <a:pt x="51" y="275"/>
                </a:lnTo>
                <a:lnTo>
                  <a:pt x="48" y="272"/>
                </a:lnTo>
                <a:lnTo>
                  <a:pt x="44" y="270"/>
                </a:lnTo>
                <a:lnTo>
                  <a:pt x="44" y="264"/>
                </a:lnTo>
                <a:lnTo>
                  <a:pt x="43" y="254"/>
                </a:lnTo>
                <a:lnTo>
                  <a:pt x="44" y="239"/>
                </a:lnTo>
                <a:lnTo>
                  <a:pt x="44" y="220"/>
                </a:lnTo>
                <a:lnTo>
                  <a:pt x="44" y="210"/>
                </a:lnTo>
                <a:lnTo>
                  <a:pt x="44" y="205"/>
                </a:lnTo>
                <a:lnTo>
                  <a:pt x="46" y="200"/>
                </a:lnTo>
                <a:lnTo>
                  <a:pt x="48" y="196"/>
                </a:lnTo>
                <a:lnTo>
                  <a:pt x="52" y="192"/>
                </a:lnTo>
                <a:lnTo>
                  <a:pt x="59" y="191"/>
                </a:lnTo>
                <a:lnTo>
                  <a:pt x="64" y="189"/>
                </a:lnTo>
                <a:lnTo>
                  <a:pt x="72" y="186"/>
                </a:lnTo>
                <a:lnTo>
                  <a:pt x="74" y="186"/>
                </a:lnTo>
                <a:lnTo>
                  <a:pt x="82" y="183"/>
                </a:lnTo>
                <a:lnTo>
                  <a:pt x="91" y="181"/>
                </a:lnTo>
                <a:lnTo>
                  <a:pt x="99" y="178"/>
                </a:lnTo>
                <a:lnTo>
                  <a:pt x="109" y="176"/>
                </a:lnTo>
                <a:lnTo>
                  <a:pt x="119" y="176"/>
                </a:lnTo>
                <a:lnTo>
                  <a:pt x="127" y="176"/>
                </a:lnTo>
                <a:lnTo>
                  <a:pt x="135" y="176"/>
                </a:lnTo>
                <a:lnTo>
                  <a:pt x="147" y="175"/>
                </a:lnTo>
                <a:lnTo>
                  <a:pt x="152" y="175"/>
                </a:lnTo>
                <a:lnTo>
                  <a:pt x="157" y="171"/>
                </a:lnTo>
                <a:lnTo>
                  <a:pt x="160" y="165"/>
                </a:lnTo>
                <a:lnTo>
                  <a:pt x="160" y="157"/>
                </a:lnTo>
                <a:lnTo>
                  <a:pt x="158" y="149"/>
                </a:lnTo>
                <a:lnTo>
                  <a:pt x="158" y="142"/>
                </a:lnTo>
                <a:lnTo>
                  <a:pt x="160" y="136"/>
                </a:lnTo>
                <a:lnTo>
                  <a:pt x="167" y="134"/>
                </a:lnTo>
                <a:lnTo>
                  <a:pt x="170" y="136"/>
                </a:lnTo>
                <a:lnTo>
                  <a:pt x="172" y="136"/>
                </a:lnTo>
                <a:lnTo>
                  <a:pt x="175" y="131"/>
                </a:lnTo>
                <a:lnTo>
                  <a:pt x="183" y="129"/>
                </a:lnTo>
                <a:lnTo>
                  <a:pt x="188" y="124"/>
                </a:lnTo>
                <a:lnTo>
                  <a:pt x="190" y="123"/>
                </a:lnTo>
                <a:lnTo>
                  <a:pt x="193" y="121"/>
                </a:lnTo>
                <a:lnTo>
                  <a:pt x="198" y="123"/>
                </a:lnTo>
                <a:lnTo>
                  <a:pt x="203" y="121"/>
                </a:lnTo>
                <a:lnTo>
                  <a:pt x="213" y="113"/>
                </a:lnTo>
                <a:lnTo>
                  <a:pt x="220" y="102"/>
                </a:lnTo>
                <a:lnTo>
                  <a:pt x="220" y="94"/>
                </a:lnTo>
                <a:lnTo>
                  <a:pt x="220" y="89"/>
                </a:lnTo>
                <a:lnTo>
                  <a:pt x="218" y="74"/>
                </a:lnTo>
                <a:lnTo>
                  <a:pt x="220" y="63"/>
                </a:lnTo>
                <a:lnTo>
                  <a:pt x="234" y="48"/>
                </a:lnTo>
                <a:lnTo>
                  <a:pt x="243" y="48"/>
                </a:lnTo>
                <a:lnTo>
                  <a:pt x="244" y="50"/>
                </a:lnTo>
                <a:lnTo>
                  <a:pt x="251" y="55"/>
                </a:lnTo>
                <a:lnTo>
                  <a:pt x="253" y="56"/>
                </a:lnTo>
                <a:lnTo>
                  <a:pt x="261" y="63"/>
                </a:lnTo>
                <a:lnTo>
                  <a:pt x="264" y="63"/>
                </a:lnTo>
                <a:lnTo>
                  <a:pt x="272" y="63"/>
                </a:lnTo>
                <a:lnTo>
                  <a:pt x="274" y="63"/>
                </a:lnTo>
                <a:lnTo>
                  <a:pt x="279" y="63"/>
                </a:lnTo>
                <a:lnTo>
                  <a:pt x="294" y="63"/>
                </a:lnTo>
                <a:lnTo>
                  <a:pt x="297" y="61"/>
                </a:lnTo>
                <a:lnTo>
                  <a:pt x="301" y="53"/>
                </a:lnTo>
                <a:lnTo>
                  <a:pt x="301" y="52"/>
                </a:lnTo>
                <a:lnTo>
                  <a:pt x="302" y="40"/>
                </a:lnTo>
                <a:lnTo>
                  <a:pt x="302" y="37"/>
                </a:lnTo>
                <a:lnTo>
                  <a:pt x="299" y="29"/>
                </a:lnTo>
                <a:lnTo>
                  <a:pt x="297" y="26"/>
                </a:lnTo>
                <a:lnTo>
                  <a:pt x="301" y="21"/>
                </a:lnTo>
                <a:lnTo>
                  <a:pt x="301" y="19"/>
                </a:lnTo>
                <a:lnTo>
                  <a:pt x="302" y="16"/>
                </a:lnTo>
                <a:lnTo>
                  <a:pt x="304" y="13"/>
                </a:lnTo>
                <a:lnTo>
                  <a:pt x="306" y="8"/>
                </a:lnTo>
                <a:lnTo>
                  <a:pt x="307" y="6"/>
                </a:lnTo>
                <a:lnTo>
                  <a:pt x="315" y="1"/>
                </a:lnTo>
                <a:lnTo>
                  <a:pt x="317" y="0"/>
                </a:lnTo>
                <a:lnTo>
                  <a:pt x="322" y="0"/>
                </a:lnTo>
                <a:lnTo>
                  <a:pt x="325" y="0"/>
                </a:lnTo>
                <a:lnTo>
                  <a:pt x="330" y="5"/>
                </a:lnTo>
                <a:lnTo>
                  <a:pt x="330" y="8"/>
                </a:lnTo>
                <a:lnTo>
                  <a:pt x="332" y="13"/>
                </a:lnTo>
                <a:lnTo>
                  <a:pt x="332" y="14"/>
                </a:lnTo>
                <a:lnTo>
                  <a:pt x="334" y="16"/>
                </a:lnTo>
                <a:lnTo>
                  <a:pt x="339" y="19"/>
                </a:lnTo>
                <a:lnTo>
                  <a:pt x="340" y="21"/>
                </a:lnTo>
                <a:lnTo>
                  <a:pt x="345" y="26"/>
                </a:lnTo>
                <a:lnTo>
                  <a:pt x="347" y="29"/>
                </a:lnTo>
                <a:lnTo>
                  <a:pt x="345" y="35"/>
                </a:lnTo>
                <a:lnTo>
                  <a:pt x="347" y="40"/>
                </a:lnTo>
                <a:lnTo>
                  <a:pt x="347" y="43"/>
                </a:lnTo>
                <a:lnTo>
                  <a:pt x="347" y="47"/>
                </a:lnTo>
                <a:lnTo>
                  <a:pt x="349" y="48"/>
                </a:lnTo>
                <a:lnTo>
                  <a:pt x="353" y="53"/>
                </a:lnTo>
                <a:lnTo>
                  <a:pt x="355" y="53"/>
                </a:lnTo>
                <a:lnTo>
                  <a:pt x="365" y="53"/>
                </a:lnTo>
                <a:lnTo>
                  <a:pt x="367" y="53"/>
                </a:lnTo>
                <a:lnTo>
                  <a:pt x="378" y="58"/>
                </a:lnTo>
                <a:lnTo>
                  <a:pt x="382" y="58"/>
                </a:lnTo>
                <a:lnTo>
                  <a:pt x="387" y="58"/>
                </a:lnTo>
                <a:lnTo>
                  <a:pt x="388" y="58"/>
                </a:lnTo>
                <a:lnTo>
                  <a:pt x="392" y="56"/>
                </a:lnTo>
                <a:lnTo>
                  <a:pt x="398" y="53"/>
                </a:lnTo>
                <a:lnTo>
                  <a:pt x="408" y="53"/>
                </a:lnTo>
                <a:lnTo>
                  <a:pt x="410" y="55"/>
                </a:lnTo>
                <a:lnTo>
                  <a:pt x="411" y="56"/>
                </a:lnTo>
                <a:lnTo>
                  <a:pt x="411" y="60"/>
                </a:lnTo>
                <a:lnTo>
                  <a:pt x="411" y="63"/>
                </a:lnTo>
                <a:lnTo>
                  <a:pt x="411" y="64"/>
                </a:lnTo>
                <a:lnTo>
                  <a:pt x="411" y="68"/>
                </a:lnTo>
                <a:lnTo>
                  <a:pt x="413" y="69"/>
                </a:lnTo>
                <a:lnTo>
                  <a:pt x="421" y="71"/>
                </a:lnTo>
                <a:lnTo>
                  <a:pt x="423" y="69"/>
                </a:lnTo>
                <a:lnTo>
                  <a:pt x="435" y="66"/>
                </a:lnTo>
                <a:lnTo>
                  <a:pt x="436" y="66"/>
                </a:lnTo>
                <a:lnTo>
                  <a:pt x="439" y="68"/>
                </a:lnTo>
                <a:lnTo>
                  <a:pt x="439" y="73"/>
                </a:lnTo>
                <a:lnTo>
                  <a:pt x="441" y="74"/>
                </a:lnTo>
                <a:lnTo>
                  <a:pt x="443" y="79"/>
                </a:lnTo>
                <a:lnTo>
                  <a:pt x="444" y="81"/>
                </a:lnTo>
                <a:lnTo>
                  <a:pt x="451" y="81"/>
                </a:lnTo>
                <a:lnTo>
                  <a:pt x="454" y="82"/>
                </a:lnTo>
                <a:lnTo>
                  <a:pt x="456" y="82"/>
                </a:lnTo>
                <a:lnTo>
                  <a:pt x="461" y="81"/>
                </a:lnTo>
                <a:lnTo>
                  <a:pt x="463" y="81"/>
                </a:lnTo>
                <a:lnTo>
                  <a:pt x="466" y="77"/>
                </a:lnTo>
                <a:lnTo>
                  <a:pt x="471" y="77"/>
                </a:lnTo>
                <a:lnTo>
                  <a:pt x="474" y="76"/>
                </a:lnTo>
                <a:lnTo>
                  <a:pt x="478" y="77"/>
                </a:lnTo>
                <a:lnTo>
                  <a:pt x="479" y="79"/>
                </a:lnTo>
                <a:lnTo>
                  <a:pt x="481" y="79"/>
                </a:lnTo>
                <a:lnTo>
                  <a:pt x="486" y="79"/>
                </a:lnTo>
                <a:lnTo>
                  <a:pt x="487" y="77"/>
                </a:lnTo>
                <a:lnTo>
                  <a:pt x="491" y="77"/>
                </a:lnTo>
                <a:lnTo>
                  <a:pt x="494" y="76"/>
                </a:lnTo>
                <a:lnTo>
                  <a:pt x="497" y="76"/>
                </a:lnTo>
                <a:lnTo>
                  <a:pt x="506" y="74"/>
                </a:lnTo>
                <a:lnTo>
                  <a:pt x="507" y="73"/>
                </a:lnTo>
                <a:lnTo>
                  <a:pt x="509" y="69"/>
                </a:lnTo>
                <a:lnTo>
                  <a:pt x="509" y="66"/>
                </a:lnTo>
                <a:lnTo>
                  <a:pt x="509" y="63"/>
                </a:lnTo>
                <a:lnTo>
                  <a:pt x="509" y="61"/>
                </a:lnTo>
                <a:lnTo>
                  <a:pt x="509" y="55"/>
                </a:lnTo>
                <a:lnTo>
                  <a:pt x="507" y="47"/>
                </a:lnTo>
                <a:lnTo>
                  <a:pt x="507" y="43"/>
                </a:lnTo>
                <a:lnTo>
                  <a:pt x="509" y="39"/>
                </a:lnTo>
                <a:lnTo>
                  <a:pt x="512" y="37"/>
                </a:lnTo>
                <a:lnTo>
                  <a:pt x="514" y="35"/>
                </a:lnTo>
                <a:lnTo>
                  <a:pt x="519" y="39"/>
                </a:lnTo>
                <a:lnTo>
                  <a:pt x="521" y="42"/>
                </a:lnTo>
                <a:lnTo>
                  <a:pt x="522" y="45"/>
                </a:lnTo>
                <a:lnTo>
                  <a:pt x="524" y="47"/>
                </a:lnTo>
                <a:lnTo>
                  <a:pt x="524" y="50"/>
                </a:lnTo>
                <a:lnTo>
                  <a:pt x="527" y="52"/>
                </a:lnTo>
                <a:lnTo>
                  <a:pt x="529" y="53"/>
                </a:lnTo>
                <a:lnTo>
                  <a:pt x="532" y="53"/>
                </a:lnTo>
                <a:lnTo>
                  <a:pt x="535" y="55"/>
                </a:lnTo>
                <a:lnTo>
                  <a:pt x="540" y="55"/>
                </a:lnTo>
                <a:lnTo>
                  <a:pt x="547" y="55"/>
                </a:lnTo>
                <a:lnTo>
                  <a:pt x="549" y="55"/>
                </a:lnTo>
                <a:lnTo>
                  <a:pt x="552" y="55"/>
                </a:lnTo>
                <a:lnTo>
                  <a:pt x="555" y="52"/>
                </a:lnTo>
                <a:lnTo>
                  <a:pt x="557" y="48"/>
                </a:lnTo>
                <a:lnTo>
                  <a:pt x="562" y="43"/>
                </a:lnTo>
                <a:lnTo>
                  <a:pt x="564" y="43"/>
                </a:lnTo>
                <a:lnTo>
                  <a:pt x="570" y="43"/>
                </a:lnTo>
                <a:lnTo>
                  <a:pt x="572" y="43"/>
                </a:lnTo>
                <a:lnTo>
                  <a:pt x="580" y="47"/>
                </a:lnTo>
                <a:lnTo>
                  <a:pt x="580" y="48"/>
                </a:lnTo>
                <a:lnTo>
                  <a:pt x="582" y="52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FF0000"/>
            </a:solidFill>
            <a:round/>
            <a:headEnd/>
            <a:tailEnd/>
          </a:ln>
          <a:extLst/>
        </p:spPr>
        <p:txBody>
          <a:bodyPr/>
          <a:lstStyle/>
          <a:p>
            <a:endParaRPr lang="th-TH"/>
          </a:p>
        </p:txBody>
      </p:sp>
      <p:sp>
        <p:nvSpPr>
          <p:cNvPr id="661" name="Freeform 98"/>
          <p:cNvSpPr>
            <a:spLocks/>
          </p:cNvSpPr>
          <p:nvPr/>
        </p:nvSpPr>
        <p:spPr bwMode="auto">
          <a:xfrm>
            <a:off x="2089151" y="3566166"/>
            <a:ext cx="225580" cy="396378"/>
          </a:xfrm>
          <a:custGeom>
            <a:avLst/>
            <a:gdLst>
              <a:gd name="T0" fmla="*/ 569 w 582"/>
              <a:gd name="T1" fmla="*/ 903 h 944"/>
              <a:gd name="T2" fmla="*/ 562 w 582"/>
              <a:gd name="T3" fmla="*/ 850 h 944"/>
              <a:gd name="T4" fmla="*/ 556 w 582"/>
              <a:gd name="T5" fmla="*/ 811 h 944"/>
              <a:gd name="T6" fmla="*/ 527 w 582"/>
              <a:gd name="T7" fmla="*/ 766 h 944"/>
              <a:gd name="T8" fmla="*/ 471 w 582"/>
              <a:gd name="T9" fmla="*/ 717 h 944"/>
              <a:gd name="T10" fmla="*/ 427 w 582"/>
              <a:gd name="T11" fmla="*/ 682 h 944"/>
              <a:gd name="T12" fmla="*/ 417 w 582"/>
              <a:gd name="T13" fmla="*/ 656 h 944"/>
              <a:gd name="T14" fmla="*/ 422 w 582"/>
              <a:gd name="T15" fmla="*/ 628 h 944"/>
              <a:gd name="T16" fmla="*/ 374 w 582"/>
              <a:gd name="T17" fmla="*/ 596 h 944"/>
              <a:gd name="T18" fmla="*/ 336 w 582"/>
              <a:gd name="T19" fmla="*/ 611 h 944"/>
              <a:gd name="T20" fmla="*/ 334 w 582"/>
              <a:gd name="T21" fmla="*/ 644 h 944"/>
              <a:gd name="T22" fmla="*/ 332 w 582"/>
              <a:gd name="T23" fmla="*/ 685 h 944"/>
              <a:gd name="T24" fmla="*/ 341 w 582"/>
              <a:gd name="T25" fmla="*/ 729 h 944"/>
              <a:gd name="T26" fmla="*/ 364 w 582"/>
              <a:gd name="T27" fmla="*/ 763 h 944"/>
              <a:gd name="T28" fmla="*/ 336 w 582"/>
              <a:gd name="T29" fmla="*/ 764 h 944"/>
              <a:gd name="T30" fmla="*/ 316 w 582"/>
              <a:gd name="T31" fmla="*/ 727 h 944"/>
              <a:gd name="T32" fmla="*/ 286 w 582"/>
              <a:gd name="T33" fmla="*/ 688 h 944"/>
              <a:gd name="T34" fmla="*/ 230 w 582"/>
              <a:gd name="T35" fmla="*/ 654 h 944"/>
              <a:gd name="T36" fmla="*/ 220 w 582"/>
              <a:gd name="T37" fmla="*/ 646 h 944"/>
              <a:gd name="T38" fmla="*/ 157 w 582"/>
              <a:gd name="T39" fmla="*/ 641 h 944"/>
              <a:gd name="T40" fmla="*/ 112 w 582"/>
              <a:gd name="T41" fmla="*/ 611 h 944"/>
              <a:gd name="T42" fmla="*/ 79 w 582"/>
              <a:gd name="T43" fmla="*/ 622 h 944"/>
              <a:gd name="T44" fmla="*/ 49 w 582"/>
              <a:gd name="T45" fmla="*/ 619 h 944"/>
              <a:gd name="T46" fmla="*/ 26 w 582"/>
              <a:gd name="T47" fmla="*/ 594 h 944"/>
              <a:gd name="T48" fmla="*/ 36 w 582"/>
              <a:gd name="T49" fmla="*/ 568 h 944"/>
              <a:gd name="T50" fmla="*/ 13 w 582"/>
              <a:gd name="T51" fmla="*/ 530 h 944"/>
              <a:gd name="T52" fmla="*/ 25 w 582"/>
              <a:gd name="T53" fmla="*/ 497 h 944"/>
              <a:gd name="T54" fmla="*/ 84 w 582"/>
              <a:gd name="T55" fmla="*/ 476 h 944"/>
              <a:gd name="T56" fmla="*/ 111 w 582"/>
              <a:gd name="T57" fmla="*/ 416 h 944"/>
              <a:gd name="T58" fmla="*/ 109 w 582"/>
              <a:gd name="T59" fmla="*/ 373 h 944"/>
              <a:gd name="T60" fmla="*/ 79 w 582"/>
              <a:gd name="T61" fmla="*/ 335 h 944"/>
              <a:gd name="T62" fmla="*/ 94 w 582"/>
              <a:gd name="T63" fmla="*/ 298 h 944"/>
              <a:gd name="T64" fmla="*/ 66 w 582"/>
              <a:gd name="T65" fmla="*/ 250 h 944"/>
              <a:gd name="T66" fmla="*/ 76 w 582"/>
              <a:gd name="T67" fmla="*/ 209 h 944"/>
              <a:gd name="T68" fmla="*/ 107 w 582"/>
              <a:gd name="T69" fmla="*/ 172 h 944"/>
              <a:gd name="T70" fmla="*/ 139 w 582"/>
              <a:gd name="T71" fmla="*/ 187 h 944"/>
              <a:gd name="T72" fmla="*/ 175 w 582"/>
              <a:gd name="T73" fmla="*/ 200 h 944"/>
              <a:gd name="T74" fmla="*/ 155 w 582"/>
              <a:gd name="T75" fmla="*/ 157 h 944"/>
              <a:gd name="T76" fmla="*/ 144 w 582"/>
              <a:gd name="T77" fmla="*/ 104 h 944"/>
              <a:gd name="T78" fmla="*/ 160 w 582"/>
              <a:gd name="T79" fmla="*/ 62 h 944"/>
              <a:gd name="T80" fmla="*/ 183 w 582"/>
              <a:gd name="T81" fmla="*/ 34 h 944"/>
              <a:gd name="T82" fmla="*/ 223 w 582"/>
              <a:gd name="T83" fmla="*/ 20 h 944"/>
              <a:gd name="T84" fmla="*/ 273 w 582"/>
              <a:gd name="T85" fmla="*/ 17 h 944"/>
              <a:gd name="T86" fmla="*/ 281 w 582"/>
              <a:gd name="T87" fmla="*/ 83 h 944"/>
              <a:gd name="T88" fmla="*/ 339 w 582"/>
              <a:gd name="T89" fmla="*/ 111 h 944"/>
              <a:gd name="T90" fmla="*/ 400 w 582"/>
              <a:gd name="T91" fmla="*/ 156 h 944"/>
              <a:gd name="T92" fmla="*/ 443 w 582"/>
              <a:gd name="T93" fmla="*/ 191 h 944"/>
              <a:gd name="T94" fmla="*/ 468 w 582"/>
              <a:gd name="T95" fmla="*/ 240 h 944"/>
              <a:gd name="T96" fmla="*/ 518 w 582"/>
              <a:gd name="T97" fmla="*/ 282 h 944"/>
              <a:gd name="T98" fmla="*/ 529 w 582"/>
              <a:gd name="T99" fmla="*/ 306 h 944"/>
              <a:gd name="T100" fmla="*/ 564 w 582"/>
              <a:gd name="T101" fmla="*/ 345 h 944"/>
              <a:gd name="T102" fmla="*/ 570 w 582"/>
              <a:gd name="T103" fmla="*/ 387 h 944"/>
              <a:gd name="T104" fmla="*/ 519 w 582"/>
              <a:gd name="T105" fmla="*/ 424 h 944"/>
              <a:gd name="T106" fmla="*/ 516 w 582"/>
              <a:gd name="T107" fmla="*/ 496 h 944"/>
              <a:gd name="T108" fmla="*/ 506 w 582"/>
              <a:gd name="T109" fmla="*/ 560 h 944"/>
              <a:gd name="T110" fmla="*/ 494 w 582"/>
              <a:gd name="T111" fmla="*/ 625 h 944"/>
              <a:gd name="T112" fmla="*/ 508 w 582"/>
              <a:gd name="T113" fmla="*/ 680 h 944"/>
              <a:gd name="T114" fmla="*/ 536 w 582"/>
              <a:gd name="T115" fmla="*/ 730 h 944"/>
              <a:gd name="T116" fmla="*/ 569 w 582"/>
              <a:gd name="T117" fmla="*/ 792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82" h="944">
                <a:moveTo>
                  <a:pt x="580" y="944"/>
                </a:moveTo>
                <a:lnTo>
                  <a:pt x="575" y="937"/>
                </a:lnTo>
                <a:lnTo>
                  <a:pt x="574" y="936"/>
                </a:lnTo>
                <a:lnTo>
                  <a:pt x="574" y="933"/>
                </a:lnTo>
                <a:lnTo>
                  <a:pt x="569" y="926"/>
                </a:lnTo>
                <a:lnTo>
                  <a:pt x="569" y="924"/>
                </a:lnTo>
                <a:lnTo>
                  <a:pt x="567" y="923"/>
                </a:lnTo>
                <a:lnTo>
                  <a:pt x="566" y="915"/>
                </a:lnTo>
                <a:lnTo>
                  <a:pt x="566" y="907"/>
                </a:lnTo>
                <a:lnTo>
                  <a:pt x="569" y="903"/>
                </a:lnTo>
                <a:lnTo>
                  <a:pt x="570" y="903"/>
                </a:lnTo>
                <a:lnTo>
                  <a:pt x="574" y="899"/>
                </a:lnTo>
                <a:lnTo>
                  <a:pt x="574" y="897"/>
                </a:lnTo>
                <a:lnTo>
                  <a:pt x="574" y="882"/>
                </a:lnTo>
                <a:lnTo>
                  <a:pt x="572" y="871"/>
                </a:lnTo>
                <a:lnTo>
                  <a:pt x="570" y="868"/>
                </a:lnTo>
                <a:lnTo>
                  <a:pt x="570" y="866"/>
                </a:lnTo>
                <a:lnTo>
                  <a:pt x="566" y="855"/>
                </a:lnTo>
                <a:lnTo>
                  <a:pt x="564" y="853"/>
                </a:lnTo>
                <a:lnTo>
                  <a:pt x="562" y="850"/>
                </a:lnTo>
                <a:lnTo>
                  <a:pt x="561" y="847"/>
                </a:lnTo>
                <a:lnTo>
                  <a:pt x="559" y="844"/>
                </a:lnTo>
                <a:lnTo>
                  <a:pt x="561" y="840"/>
                </a:lnTo>
                <a:lnTo>
                  <a:pt x="561" y="839"/>
                </a:lnTo>
                <a:lnTo>
                  <a:pt x="561" y="829"/>
                </a:lnTo>
                <a:lnTo>
                  <a:pt x="559" y="826"/>
                </a:lnTo>
                <a:lnTo>
                  <a:pt x="557" y="824"/>
                </a:lnTo>
                <a:lnTo>
                  <a:pt x="557" y="818"/>
                </a:lnTo>
                <a:lnTo>
                  <a:pt x="556" y="814"/>
                </a:lnTo>
                <a:lnTo>
                  <a:pt x="556" y="811"/>
                </a:lnTo>
                <a:lnTo>
                  <a:pt x="554" y="808"/>
                </a:lnTo>
                <a:lnTo>
                  <a:pt x="556" y="801"/>
                </a:lnTo>
                <a:lnTo>
                  <a:pt x="556" y="800"/>
                </a:lnTo>
                <a:lnTo>
                  <a:pt x="547" y="785"/>
                </a:lnTo>
                <a:lnTo>
                  <a:pt x="546" y="784"/>
                </a:lnTo>
                <a:lnTo>
                  <a:pt x="544" y="782"/>
                </a:lnTo>
                <a:lnTo>
                  <a:pt x="542" y="780"/>
                </a:lnTo>
                <a:lnTo>
                  <a:pt x="539" y="779"/>
                </a:lnTo>
                <a:lnTo>
                  <a:pt x="529" y="767"/>
                </a:lnTo>
                <a:lnTo>
                  <a:pt x="527" y="766"/>
                </a:lnTo>
                <a:lnTo>
                  <a:pt x="516" y="756"/>
                </a:lnTo>
                <a:lnTo>
                  <a:pt x="514" y="755"/>
                </a:lnTo>
                <a:lnTo>
                  <a:pt x="506" y="748"/>
                </a:lnTo>
                <a:lnTo>
                  <a:pt x="496" y="737"/>
                </a:lnTo>
                <a:lnTo>
                  <a:pt x="493" y="735"/>
                </a:lnTo>
                <a:lnTo>
                  <a:pt x="486" y="727"/>
                </a:lnTo>
                <a:lnTo>
                  <a:pt x="484" y="725"/>
                </a:lnTo>
                <a:lnTo>
                  <a:pt x="476" y="719"/>
                </a:lnTo>
                <a:lnTo>
                  <a:pt x="473" y="719"/>
                </a:lnTo>
                <a:lnTo>
                  <a:pt x="471" y="717"/>
                </a:lnTo>
                <a:lnTo>
                  <a:pt x="468" y="714"/>
                </a:lnTo>
                <a:lnTo>
                  <a:pt x="466" y="712"/>
                </a:lnTo>
                <a:lnTo>
                  <a:pt x="461" y="708"/>
                </a:lnTo>
                <a:lnTo>
                  <a:pt x="460" y="706"/>
                </a:lnTo>
                <a:lnTo>
                  <a:pt x="456" y="706"/>
                </a:lnTo>
                <a:lnTo>
                  <a:pt x="441" y="695"/>
                </a:lnTo>
                <a:lnTo>
                  <a:pt x="440" y="693"/>
                </a:lnTo>
                <a:lnTo>
                  <a:pt x="433" y="687"/>
                </a:lnTo>
                <a:lnTo>
                  <a:pt x="430" y="685"/>
                </a:lnTo>
                <a:lnTo>
                  <a:pt x="427" y="682"/>
                </a:lnTo>
                <a:lnTo>
                  <a:pt x="425" y="682"/>
                </a:lnTo>
                <a:lnTo>
                  <a:pt x="422" y="678"/>
                </a:lnTo>
                <a:lnTo>
                  <a:pt x="422" y="675"/>
                </a:lnTo>
                <a:lnTo>
                  <a:pt x="420" y="672"/>
                </a:lnTo>
                <a:lnTo>
                  <a:pt x="412" y="669"/>
                </a:lnTo>
                <a:lnTo>
                  <a:pt x="410" y="667"/>
                </a:lnTo>
                <a:lnTo>
                  <a:pt x="407" y="666"/>
                </a:lnTo>
                <a:lnTo>
                  <a:pt x="405" y="661"/>
                </a:lnTo>
                <a:lnTo>
                  <a:pt x="407" y="657"/>
                </a:lnTo>
                <a:lnTo>
                  <a:pt x="417" y="656"/>
                </a:lnTo>
                <a:lnTo>
                  <a:pt x="418" y="656"/>
                </a:lnTo>
                <a:lnTo>
                  <a:pt x="428" y="656"/>
                </a:lnTo>
                <a:lnTo>
                  <a:pt x="430" y="654"/>
                </a:lnTo>
                <a:lnTo>
                  <a:pt x="430" y="648"/>
                </a:lnTo>
                <a:lnTo>
                  <a:pt x="430" y="646"/>
                </a:lnTo>
                <a:lnTo>
                  <a:pt x="428" y="641"/>
                </a:lnTo>
                <a:lnTo>
                  <a:pt x="425" y="638"/>
                </a:lnTo>
                <a:lnTo>
                  <a:pt x="423" y="636"/>
                </a:lnTo>
                <a:lnTo>
                  <a:pt x="422" y="633"/>
                </a:lnTo>
                <a:lnTo>
                  <a:pt x="422" y="628"/>
                </a:lnTo>
                <a:lnTo>
                  <a:pt x="408" y="620"/>
                </a:lnTo>
                <a:lnTo>
                  <a:pt x="405" y="617"/>
                </a:lnTo>
                <a:lnTo>
                  <a:pt x="403" y="617"/>
                </a:lnTo>
                <a:lnTo>
                  <a:pt x="392" y="609"/>
                </a:lnTo>
                <a:lnTo>
                  <a:pt x="389" y="607"/>
                </a:lnTo>
                <a:lnTo>
                  <a:pt x="385" y="604"/>
                </a:lnTo>
                <a:lnTo>
                  <a:pt x="385" y="602"/>
                </a:lnTo>
                <a:lnTo>
                  <a:pt x="379" y="599"/>
                </a:lnTo>
                <a:lnTo>
                  <a:pt x="377" y="598"/>
                </a:lnTo>
                <a:lnTo>
                  <a:pt x="374" y="596"/>
                </a:lnTo>
                <a:lnTo>
                  <a:pt x="369" y="596"/>
                </a:lnTo>
                <a:lnTo>
                  <a:pt x="365" y="596"/>
                </a:lnTo>
                <a:lnTo>
                  <a:pt x="357" y="601"/>
                </a:lnTo>
                <a:lnTo>
                  <a:pt x="351" y="601"/>
                </a:lnTo>
                <a:lnTo>
                  <a:pt x="347" y="599"/>
                </a:lnTo>
                <a:lnTo>
                  <a:pt x="344" y="599"/>
                </a:lnTo>
                <a:lnTo>
                  <a:pt x="341" y="601"/>
                </a:lnTo>
                <a:lnTo>
                  <a:pt x="334" y="604"/>
                </a:lnTo>
                <a:lnTo>
                  <a:pt x="334" y="609"/>
                </a:lnTo>
                <a:lnTo>
                  <a:pt x="336" y="611"/>
                </a:lnTo>
                <a:lnTo>
                  <a:pt x="336" y="619"/>
                </a:lnTo>
                <a:lnTo>
                  <a:pt x="334" y="620"/>
                </a:lnTo>
                <a:lnTo>
                  <a:pt x="331" y="623"/>
                </a:lnTo>
                <a:lnTo>
                  <a:pt x="337" y="632"/>
                </a:lnTo>
                <a:lnTo>
                  <a:pt x="339" y="632"/>
                </a:lnTo>
                <a:lnTo>
                  <a:pt x="346" y="638"/>
                </a:lnTo>
                <a:lnTo>
                  <a:pt x="347" y="643"/>
                </a:lnTo>
                <a:lnTo>
                  <a:pt x="346" y="644"/>
                </a:lnTo>
                <a:lnTo>
                  <a:pt x="336" y="644"/>
                </a:lnTo>
                <a:lnTo>
                  <a:pt x="334" y="644"/>
                </a:lnTo>
                <a:lnTo>
                  <a:pt x="331" y="649"/>
                </a:lnTo>
                <a:lnTo>
                  <a:pt x="327" y="653"/>
                </a:lnTo>
                <a:lnTo>
                  <a:pt x="329" y="656"/>
                </a:lnTo>
                <a:lnTo>
                  <a:pt x="332" y="666"/>
                </a:lnTo>
                <a:lnTo>
                  <a:pt x="332" y="669"/>
                </a:lnTo>
                <a:lnTo>
                  <a:pt x="332" y="670"/>
                </a:lnTo>
                <a:lnTo>
                  <a:pt x="329" y="677"/>
                </a:lnTo>
                <a:lnTo>
                  <a:pt x="329" y="678"/>
                </a:lnTo>
                <a:lnTo>
                  <a:pt x="331" y="683"/>
                </a:lnTo>
                <a:lnTo>
                  <a:pt x="332" y="685"/>
                </a:lnTo>
                <a:lnTo>
                  <a:pt x="334" y="685"/>
                </a:lnTo>
                <a:lnTo>
                  <a:pt x="336" y="691"/>
                </a:lnTo>
                <a:lnTo>
                  <a:pt x="339" y="700"/>
                </a:lnTo>
                <a:lnTo>
                  <a:pt x="339" y="703"/>
                </a:lnTo>
                <a:lnTo>
                  <a:pt x="336" y="709"/>
                </a:lnTo>
                <a:lnTo>
                  <a:pt x="334" y="711"/>
                </a:lnTo>
                <a:lnTo>
                  <a:pt x="332" y="717"/>
                </a:lnTo>
                <a:lnTo>
                  <a:pt x="332" y="721"/>
                </a:lnTo>
                <a:lnTo>
                  <a:pt x="334" y="722"/>
                </a:lnTo>
                <a:lnTo>
                  <a:pt x="341" y="729"/>
                </a:lnTo>
                <a:lnTo>
                  <a:pt x="342" y="729"/>
                </a:lnTo>
                <a:lnTo>
                  <a:pt x="347" y="733"/>
                </a:lnTo>
                <a:lnTo>
                  <a:pt x="347" y="735"/>
                </a:lnTo>
                <a:lnTo>
                  <a:pt x="347" y="738"/>
                </a:lnTo>
                <a:lnTo>
                  <a:pt x="351" y="742"/>
                </a:lnTo>
                <a:lnTo>
                  <a:pt x="352" y="743"/>
                </a:lnTo>
                <a:lnTo>
                  <a:pt x="357" y="745"/>
                </a:lnTo>
                <a:lnTo>
                  <a:pt x="360" y="753"/>
                </a:lnTo>
                <a:lnTo>
                  <a:pt x="360" y="755"/>
                </a:lnTo>
                <a:lnTo>
                  <a:pt x="364" y="763"/>
                </a:lnTo>
                <a:lnTo>
                  <a:pt x="364" y="764"/>
                </a:lnTo>
                <a:lnTo>
                  <a:pt x="362" y="771"/>
                </a:lnTo>
                <a:lnTo>
                  <a:pt x="362" y="772"/>
                </a:lnTo>
                <a:lnTo>
                  <a:pt x="360" y="774"/>
                </a:lnTo>
                <a:lnTo>
                  <a:pt x="354" y="774"/>
                </a:lnTo>
                <a:lnTo>
                  <a:pt x="352" y="772"/>
                </a:lnTo>
                <a:lnTo>
                  <a:pt x="349" y="769"/>
                </a:lnTo>
                <a:lnTo>
                  <a:pt x="344" y="766"/>
                </a:lnTo>
                <a:lnTo>
                  <a:pt x="341" y="764"/>
                </a:lnTo>
                <a:lnTo>
                  <a:pt x="336" y="764"/>
                </a:lnTo>
                <a:lnTo>
                  <a:pt x="334" y="764"/>
                </a:lnTo>
                <a:lnTo>
                  <a:pt x="326" y="763"/>
                </a:lnTo>
                <a:lnTo>
                  <a:pt x="324" y="763"/>
                </a:lnTo>
                <a:lnTo>
                  <a:pt x="322" y="750"/>
                </a:lnTo>
                <a:lnTo>
                  <a:pt x="322" y="748"/>
                </a:lnTo>
                <a:lnTo>
                  <a:pt x="322" y="745"/>
                </a:lnTo>
                <a:lnTo>
                  <a:pt x="321" y="740"/>
                </a:lnTo>
                <a:lnTo>
                  <a:pt x="321" y="738"/>
                </a:lnTo>
                <a:lnTo>
                  <a:pt x="321" y="737"/>
                </a:lnTo>
                <a:lnTo>
                  <a:pt x="316" y="727"/>
                </a:lnTo>
                <a:lnTo>
                  <a:pt x="316" y="725"/>
                </a:lnTo>
                <a:lnTo>
                  <a:pt x="314" y="722"/>
                </a:lnTo>
                <a:lnTo>
                  <a:pt x="309" y="714"/>
                </a:lnTo>
                <a:lnTo>
                  <a:pt x="306" y="709"/>
                </a:lnTo>
                <a:lnTo>
                  <a:pt x="303" y="704"/>
                </a:lnTo>
                <a:lnTo>
                  <a:pt x="303" y="703"/>
                </a:lnTo>
                <a:lnTo>
                  <a:pt x="301" y="700"/>
                </a:lnTo>
                <a:lnTo>
                  <a:pt x="291" y="690"/>
                </a:lnTo>
                <a:lnTo>
                  <a:pt x="289" y="690"/>
                </a:lnTo>
                <a:lnTo>
                  <a:pt x="286" y="688"/>
                </a:lnTo>
                <a:lnTo>
                  <a:pt x="283" y="688"/>
                </a:lnTo>
                <a:lnTo>
                  <a:pt x="263" y="680"/>
                </a:lnTo>
                <a:lnTo>
                  <a:pt x="261" y="678"/>
                </a:lnTo>
                <a:lnTo>
                  <a:pt x="258" y="677"/>
                </a:lnTo>
                <a:lnTo>
                  <a:pt x="256" y="675"/>
                </a:lnTo>
                <a:lnTo>
                  <a:pt x="250" y="669"/>
                </a:lnTo>
                <a:lnTo>
                  <a:pt x="246" y="669"/>
                </a:lnTo>
                <a:lnTo>
                  <a:pt x="241" y="666"/>
                </a:lnTo>
                <a:lnTo>
                  <a:pt x="233" y="659"/>
                </a:lnTo>
                <a:lnTo>
                  <a:pt x="230" y="654"/>
                </a:lnTo>
                <a:lnTo>
                  <a:pt x="230" y="651"/>
                </a:lnTo>
                <a:lnTo>
                  <a:pt x="233" y="649"/>
                </a:lnTo>
                <a:lnTo>
                  <a:pt x="241" y="648"/>
                </a:lnTo>
                <a:lnTo>
                  <a:pt x="240" y="646"/>
                </a:lnTo>
                <a:lnTo>
                  <a:pt x="238" y="643"/>
                </a:lnTo>
                <a:lnTo>
                  <a:pt x="235" y="643"/>
                </a:lnTo>
                <a:lnTo>
                  <a:pt x="233" y="643"/>
                </a:lnTo>
                <a:lnTo>
                  <a:pt x="231" y="644"/>
                </a:lnTo>
                <a:lnTo>
                  <a:pt x="223" y="644"/>
                </a:lnTo>
                <a:lnTo>
                  <a:pt x="220" y="646"/>
                </a:lnTo>
                <a:lnTo>
                  <a:pt x="212" y="644"/>
                </a:lnTo>
                <a:lnTo>
                  <a:pt x="208" y="644"/>
                </a:lnTo>
                <a:lnTo>
                  <a:pt x="207" y="643"/>
                </a:lnTo>
                <a:lnTo>
                  <a:pt x="200" y="641"/>
                </a:lnTo>
                <a:lnTo>
                  <a:pt x="197" y="640"/>
                </a:lnTo>
                <a:lnTo>
                  <a:pt x="182" y="638"/>
                </a:lnTo>
                <a:lnTo>
                  <a:pt x="169" y="638"/>
                </a:lnTo>
                <a:lnTo>
                  <a:pt x="165" y="638"/>
                </a:lnTo>
                <a:lnTo>
                  <a:pt x="160" y="640"/>
                </a:lnTo>
                <a:lnTo>
                  <a:pt x="157" y="641"/>
                </a:lnTo>
                <a:lnTo>
                  <a:pt x="155" y="640"/>
                </a:lnTo>
                <a:lnTo>
                  <a:pt x="147" y="632"/>
                </a:lnTo>
                <a:lnTo>
                  <a:pt x="140" y="625"/>
                </a:lnTo>
                <a:lnTo>
                  <a:pt x="139" y="623"/>
                </a:lnTo>
                <a:lnTo>
                  <a:pt x="135" y="622"/>
                </a:lnTo>
                <a:lnTo>
                  <a:pt x="132" y="620"/>
                </a:lnTo>
                <a:lnTo>
                  <a:pt x="126" y="617"/>
                </a:lnTo>
                <a:lnTo>
                  <a:pt x="124" y="615"/>
                </a:lnTo>
                <a:lnTo>
                  <a:pt x="116" y="612"/>
                </a:lnTo>
                <a:lnTo>
                  <a:pt x="112" y="611"/>
                </a:lnTo>
                <a:lnTo>
                  <a:pt x="111" y="611"/>
                </a:lnTo>
                <a:lnTo>
                  <a:pt x="109" y="611"/>
                </a:lnTo>
                <a:lnTo>
                  <a:pt x="101" y="609"/>
                </a:lnTo>
                <a:lnTo>
                  <a:pt x="97" y="607"/>
                </a:lnTo>
                <a:lnTo>
                  <a:pt x="91" y="607"/>
                </a:lnTo>
                <a:lnTo>
                  <a:pt x="89" y="609"/>
                </a:lnTo>
                <a:lnTo>
                  <a:pt x="88" y="609"/>
                </a:lnTo>
                <a:lnTo>
                  <a:pt x="81" y="614"/>
                </a:lnTo>
                <a:lnTo>
                  <a:pt x="81" y="615"/>
                </a:lnTo>
                <a:lnTo>
                  <a:pt x="79" y="622"/>
                </a:lnTo>
                <a:lnTo>
                  <a:pt x="78" y="627"/>
                </a:lnTo>
                <a:lnTo>
                  <a:pt x="73" y="623"/>
                </a:lnTo>
                <a:lnTo>
                  <a:pt x="68" y="625"/>
                </a:lnTo>
                <a:lnTo>
                  <a:pt x="66" y="625"/>
                </a:lnTo>
                <a:lnTo>
                  <a:pt x="64" y="625"/>
                </a:lnTo>
                <a:lnTo>
                  <a:pt x="61" y="622"/>
                </a:lnTo>
                <a:lnTo>
                  <a:pt x="59" y="620"/>
                </a:lnTo>
                <a:lnTo>
                  <a:pt x="56" y="617"/>
                </a:lnTo>
                <a:lnTo>
                  <a:pt x="54" y="617"/>
                </a:lnTo>
                <a:lnTo>
                  <a:pt x="49" y="619"/>
                </a:lnTo>
                <a:lnTo>
                  <a:pt x="46" y="620"/>
                </a:lnTo>
                <a:lnTo>
                  <a:pt x="41" y="615"/>
                </a:lnTo>
                <a:lnTo>
                  <a:pt x="40" y="614"/>
                </a:lnTo>
                <a:lnTo>
                  <a:pt x="36" y="612"/>
                </a:lnTo>
                <a:lnTo>
                  <a:pt x="35" y="609"/>
                </a:lnTo>
                <a:lnTo>
                  <a:pt x="31" y="607"/>
                </a:lnTo>
                <a:lnTo>
                  <a:pt x="30" y="604"/>
                </a:lnTo>
                <a:lnTo>
                  <a:pt x="28" y="602"/>
                </a:lnTo>
                <a:lnTo>
                  <a:pt x="25" y="598"/>
                </a:lnTo>
                <a:lnTo>
                  <a:pt x="26" y="594"/>
                </a:lnTo>
                <a:lnTo>
                  <a:pt x="28" y="593"/>
                </a:lnTo>
                <a:lnTo>
                  <a:pt x="31" y="589"/>
                </a:lnTo>
                <a:lnTo>
                  <a:pt x="31" y="588"/>
                </a:lnTo>
                <a:lnTo>
                  <a:pt x="30" y="586"/>
                </a:lnTo>
                <a:lnTo>
                  <a:pt x="26" y="585"/>
                </a:lnTo>
                <a:lnTo>
                  <a:pt x="25" y="580"/>
                </a:lnTo>
                <a:lnTo>
                  <a:pt x="30" y="578"/>
                </a:lnTo>
                <a:lnTo>
                  <a:pt x="35" y="577"/>
                </a:lnTo>
                <a:lnTo>
                  <a:pt x="36" y="575"/>
                </a:lnTo>
                <a:lnTo>
                  <a:pt x="36" y="568"/>
                </a:lnTo>
                <a:lnTo>
                  <a:pt x="36" y="567"/>
                </a:lnTo>
                <a:lnTo>
                  <a:pt x="35" y="560"/>
                </a:lnTo>
                <a:lnTo>
                  <a:pt x="33" y="557"/>
                </a:lnTo>
                <a:lnTo>
                  <a:pt x="30" y="551"/>
                </a:lnTo>
                <a:lnTo>
                  <a:pt x="26" y="546"/>
                </a:lnTo>
                <a:lnTo>
                  <a:pt x="25" y="543"/>
                </a:lnTo>
                <a:lnTo>
                  <a:pt x="25" y="541"/>
                </a:lnTo>
                <a:lnTo>
                  <a:pt x="18" y="534"/>
                </a:lnTo>
                <a:lnTo>
                  <a:pt x="15" y="531"/>
                </a:lnTo>
                <a:lnTo>
                  <a:pt x="13" y="530"/>
                </a:lnTo>
                <a:lnTo>
                  <a:pt x="10" y="523"/>
                </a:lnTo>
                <a:lnTo>
                  <a:pt x="0" y="512"/>
                </a:lnTo>
                <a:lnTo>
                  <a:pt x="2" y="505"/>
                </a:lnTo>
                <a:lnTo>
                  <a:pt x="5" y="504"/>
                </a:lnTo>
                <a:lnTo>
                  <a:pt x="5" y="502"/>
                </a:lnTo>
                <a:lnTo>
                  <a:pt x="11" y="499"/>
                </a:lnTo>
                <a:lnTo>
                  <a:pt x="15" y="499"/>
                </a:lnTo>
                <a:lnTo>
                  <a:pt x="20" y="497"/>
                </a:lnTo>
                <a:lnTo>
                  <a:pt x="23" y="497"/>
                </a:lnTo>
                <a:lnTo>
                  <a:pt x="25" y="497"/>
                </a:lnTo>
                <a:lnTo>
                  <a:pt x="35" y="497"/>
                </a:lnTo>
                <a:lnTo>
                  <a:pt x="38" y="496"/>
                </a:lnTo>
                <a:lnTo>
                  <a:pt x="54" y="494"/>
                </a:lnTo>
                <a:lnTo>
                  <a:pt x="58" y="492"/>
                </a:lnTo>
                <a:lnTo>
                  <a:pt x="68" y="489"/>
                </a:lnTo>
                <a:lnTo>
                  <a:pt x="69" y="488"/>
                </a:lnTo>
                <a:lnTo>
                  <a:pt x="71" y="488"/>
                </a:lnTo>
                <a:lnTo>
                  <a:pt x="81" y="479"/>
                </a:lnTo>
                <a:lnTo>
                  <a:pt x="83" y="478"/>
                </a:lnTo>
                <a:lnTo>
                  <a:pt x="84" y="476"/>
                </a:lnTo>
                <a:lnTo>
                  <a:pt x="88" y="475"/>
                </a:lnTo>
                <a:lnTo>
                  <a:pt x="89" y="473"/>
                </a:lnTo>
                <a:lnTo>
                  <a:pt x="91" y="470"/>
                </a:lnTo>
                <a:lnTo>
                  <a:pt x="106" y="450"/>
                </a:lnTo>
                <a:lnTo>
                  <a:pt x="107" y="447"/>
                </a:lnTo>
                <a:lnTo>
                  <a:pt x="107" y="434"/>
                </a:lnTo>
                <a:lnTo>
                  <a:pt x="106" y="433"/>
                </a:lnTo>
                <a:lnTo>
                  <a:pt x="104" y="426"/>
                </a:lnTo>
                <a:lnTo>
                  <a:pt x="107" y="418"/>
                </a:lnTo>
                <a:lnTo>
                  <a:pt x="111" y="416"/>
                </a:lnTo>
                <a:lnTo>
                  <a:pt x="117" y="411"/>
                </a:lnTo>
                <a:lnTo>
                  <a:pt x="121" y="405"/>
                </a:lnTo>
                <a:lnTo>
                  <a:pt x="127" y="395"/>
                </a:lnTo>
                <a:lnTo>
                  <a:pt x="127" y="392"/>
                </a:lnTo>
                <a:lnTo>
                  <a:pt x="121" y="384"/>
                </a:lnTo>
                <a:lnTo>
                  <a:pt x="119" y="381"/>
                </a:lnTo>
                <a:lnTo>
                  <a:pt x="112" y="378"/>
                </a:lnTo>
                <a:lnTo>
                  <a:pt x="111" y="376"/>
                </a:lnTo>
                <a:lnTo>
                  <a:pt x="109" y="374"/>
                </a:lnTo>
                <a:lnTo>
                  <a:pt x="109" y="373"/>
                </a:lnTo>
                <a:lnTo>
                  <a:pt x="97" y="369"/>
                </a:lnTo>
                <a:lnTo>
                  <a:pt x="92" y="366"/>
                </a:lnTo>
                <a:lnTo>
                  <a:pt x="91" y="365"/>
                </a:lnTo>
                <a:lnTo>
                  <a:pt x="86" y="361"/>
                </a:lnTo>
                <a:lnTo>
                  <a:pt x="83" y="356"/>
                </a:lnTo>
                <a:lnTo>
                  <a:pt x="81" y="350"/>
                </a:lnTo>
                <a:lnTo>
                  <a:pt x="81" y="348"/>
                </a:lnTo>
                <a:lnTo>
                  <a:pt x="81" y="339"/>
                </a:lnTo>
                <a:lnTo>
                  <a:pt x="81" y="335"/>
                </a:lnTo>
                <a:lnTo>
                  <a:pt x="79" y="335"/>
                </a:lnTo>
                <a:lnTo>
                  <a:pt x="76" y="334"/>
                </a:lnTo>
                <a:lnTo>
                  <a:pt x="73" y="332"/>
                </a:lnTo>
                <a:lnTo>
                  <a:pt x="73" y="329"/>
                </a:lnTo>
                <a:lnTo>
                  <a:pt x="78" y="326"/>
                </a:lnTo>
                <a:lnTo>
                  <a:pt x="79" y="324"/>
                </a:lnTo>
                <a:lnTo>
                  <a:pt x="89" y="321"/>
                </a:lnTo>
                <a:lnTo>
                  <a:pt x="91" y="319"/>
                </a:lnTo>
                <a:lnTo>
                  <a:pt x="92" y="319"/>
                </a:lnTo>
                <a:lnTo>
                  <a:pt x="92" y="313"/>
                </a:lnTo>
                <a:lnTo>
                  <a:pt x="94" y="298"/>
                </a:lnTo>
                <a:lnTo>
                  <a:pt x="94" y="297"/>
                </a:lnTo>
                <a:lnTo>
                  <a:pt x="88" y="289"/>
                </a:lnTo>
                <a:lnTo>
                  <a:pt x="88" y="287"/>
                </a:lnTo>
                <a:lnTo>
                  <a:pt x="84" y="277"/>
                </a:lnTo>
                <a:lnTo>
                  <a:pt x="83" y="276"/>
                </a:lnTo>
                <a:lnTo>
                  <a:pt x="76" y="267"/>
                </a:lnTo>
                <a:lnTo>
                  <a:pt x="69" y="264"/>
                </a:lnTo>
                <a:lnTo>
                  <a:pt x="69" y="261"/>
                </a:lnTo>
                <a:lnTo>
                  <a:pt x="68" y="256"/>
                </a:lnTo>
                <a:lnTo>
                  <a:pt x="66" y="250"/>
                </a:lnTo>
                <a:lnTo>
                  <a:pt x="68" y="237"/>
                </a:lnTo>
                <a:lnTo>
                  <a:pt x="64" y="230"/>
                </a:lnTo>
                <a:lnTo>
                  <a:pt x="63" y="229"/>
                </a:lnTo>
                <a:lnTo>
                  <a:pt x="59" y="225"/>
                </a:lnTo>
                <a:lnTo>
                  <a:pt x="58" y="222"/>
                </a:lnTo>
                <a:lnTo>
                  <a:pt x="58" y="214"/>
                </a:lnTo>
                <a:lnTo>
                  <a:pt x="66" y="211"/>
                </a:lnTo>
                <a:lnTo>
                  <a:pt x="69" y="209"/>
                </a:lnTo>
                <a:lnTo>
                  <a:pt x="73" y="209"/>
                </a:lnTo>
                <a:lnTo>
                  <a:pt x="76" y="209"/>
                </a:lnTo>
                <a:lnTo>
                  <a:pt x="78" y="208"/>
                </a:lnTo>
                <a:lnTo>
                  <a:pt x="83" y="203"/>
                </a:lnTo>
                <a:lnTo>
                  <a:pt x="83" y="201"/>
                </a:lnTo>
                <a:lnTo>
                  <a:pt x="91" y="195"/>
                </a:lnTo>
                <a:lnTo>
                  <a:pt x="92" y="193"/>
                </a:lnTo>
                <a:lnTo>
                  <a:pt x="94" y="190"/>
                </a:lnTo>
                <a:lnTo>
                  <a:pt x="96" y="188"/>
                </a:lnTo>
                <a:lnTo>
                  <a:pt x="99" y="178"/>
                </a:lnTo>
                <a:lnTo>
                  <a:pt x="99" y="177"/>
                </a:lnTo>
                <a:lnTo>
                  <a:pt x="107" y="172"/>
                </a:lnTo>
                <a:lnTo>
                  <a:pt x="109" y="172"/>
                </a:lnTo>
                <a:lnTo>
                  <a:pt x="116" y="172"/>
                </a:lnTo>
                <a:lnTo>
                  <a:pt x="117" y="172"/>
                </a:lnTo>
                <a:lnTo>
                  <a:pt x="119" y="170"/>
                </a:lnTo>
                <a:lnTo>
                  <a:pt x="124" y="170"/>
                </a:lnTo>
                <a:lnTo>
                  <a:pt x="127" y="170"/>
                </a:lnTo>
                <a:lnTo>
                  <a:pt x="131" y="177"/>
                </a:lnTo>
                <a:lnTo>
                  <a:pt x="132" y="178"/>
                </a:lnTo>
                <a:lnTo>
                  <a:pt x="134" y="180"/>
                </a:lnTo>
                <a:lnTo>
                  <a:pt x="139" y="187"/>
                </a:lnTo>
                <a:lnTo>
                  <a:pt x="140" y="188"/>
                </a:lnTo>
                <a:lnTo>
                  <a:pt x="142" y="188"/>
                </a:lnTo>
                <a:lnTo>
                  <a:pt x="147" y="193"/>
                </a:lnTo>
                <a:lnTo>
                  <a:pt x="150" y="195"/>
                </a:lnTo>
                <a:lnTo>
                  <a:pt x="150" y="196"/>
                </a:lnTo>
                <a:lnTo>
                  <a:pt x="159" y="200"/>
                </a:lnTo>
                <a:lnTo>
                  <a:pt x="162" y="201"/>
                </a:lnTo>
                <a:lnTo>
                  <a:pt x="165" y="201"/>
                </a:lnTo>
                <a:lnTo>
                  <a:pt x="172" y="200"/>
                </a:lnTo>
                <a:lnTo>
                  <a:pt x="175" y="200"/>
                </a:lnTo>
                <a:lnTo>
                  <a:pt x="182" y="198"/>
                </a:lnTo>
                <a:lnTo>
                  <a:pt x="180" y="193"/>
                </a:lnTo>
                <a:lnTo>
                  <a:pt x="174" y="187"/>
                </a:lnTo>
                <a:lnTo>
                  <a:pt x="170" y="182"/>
                </a:lnTo>
                <a:lnTo>
                  <a:pt x="164" y="178"/>
                </a:lnTo>
                <a:lnTo>
                  <a:pt x="162" y="177"/>
                </a:lnTo>
                <a:lnTo>
                  <a:pt x="155" y="172"/>
                </a:lnTo>
                <a:lnTo>
                  <a:pt x="145" y="161"/>
                </a:lnTo>
                <a:lnTo>
                  <a:pt x="147" y="157"/>
                </a:lnTo>
                <a:lnTo>
                  <a:pt x="155" y="157"/>
                </a:lnTo>
                <a:lnTo>
                  <a:pt x="159" y="149"/>
                </a:lnTo>
                <a:lnTo>
                  <a:pt x="159" y="146"/>
                </a:lnTo>
                <a:lnTo>
                  <a:pt x="154" y="140"/>
                </a:lnTo>
                <a:lnTo>
                  <a:pt x="152" y="136"/>
                </a:lnTo>
                <a:lnTo>
                  <a:pt x="149" y="130"/>
                </a:lnTo>
                <a:lnTo>
                  <a:pt x="150" y="128"/>
                </a:lnTo>
                <a:lnTo>
                  <a:pt x="150" y="125"/>
                </a:lnTo>
                <a:lnTo>
                  <a:pt x="147" y="117"/>
                </a:lnTo>
                <a:lnTo>
                  <a:pt x="147" y="112"/>
                </a:lnTo>
                <a:lnTo>
                  <a:pt x="144" y="104"/>
                </a:lnTo>
                <a:lnTo>
                  <a:pt x="140" y="86"/>
                </a:lnTo>
                <a:lnTo>
                  <a:pt x="140" y="85"/>
                </a:lnTo>
                <a:lnTo>
                  <a:pt x="147" y="81"/>
                </a:lnTo>
                <a:lnTo>
                  <a:pt x="150" y="77"/>
                </a:lnTo>
                <a:lnTo>
                  <a:pt x="150" y="75"/>
                </a:lnTo>
                <a:lnTo>
                  <a:pt x="154" y="70"/>
                </a:lnTo>
                <a:lnTo>
                  <a:pt x="155" y="68"/>
                </a:lnTo>
                <a:lnTo>
                  <a:pt x="160" y="65"/>
                </a:lnTo>
                <a:lnTo>
                  <a:pt x="160" y="64"/>
                </a:lnTo>
                <a:lnTo>
                  <a:pt x="160" y="62"/>
                </a:lnTo>
                <a:lnTo>
                  <a:pt x="164" y="57"/>
                </a:lnTo>
                <a:lnTo>
                  <a:pt x="167" y="57"/>
                </a:lnTo>
                <a:lnTo>
                  <a:pt x="169" y="55"/>
                </a:lnTo>
                <a:lnTo>
                  <a:pt x="172" y="54"/>
                </a:lnTo>
                <a:lnTo>
                  <a:pt x="174" y="52"/>
                </a:lnTo>
                <a:lnTo>
                  <a:pt x="174" y="51"/>
                </a:lnTo>
                <a:lnTo>
                  <a:pt x="178" y="47"/>
                </a:lnTo>
                <a:lnTo>
                  <a:pt x="180" y="46"/>
                </a:lnTo>
                <a:lnTo>
                  <a:pt x="182" y="44"/>
                </a:lnTo>
                <a:lnTo>
                  <a:pt x="183" y="34"/>
                </a:lnTo>
                <a:lnTo>
                  <a:pt x="187" y="33"/>
                </a:lnTo>
                <a:lnTo>
                  <a:pt x="190" y="31"/>
                </a:lnTo>
                <a:lnTo>
                  <a:pt x="193" y="30"/>
                </a:lnTo>
                <a:lnTo>
                  <a:pt x="195" y="26"/>
                </a:lnTo>
                <a:lnTo>
                  <a:pt x="197" y="26"/>
                </a:lnTo>
                <a:lnTo>
                  <a:pt x="198" y="23"/>
                </a:lnTo>
                <a:lnTo>
                  <a:pt x="203" y="18"/>
                </a:lnTo>
                <a:lnTo>
                  <a:pt x="205" y="18"/>
                </a:lnTo>
                <a:lnTo>
                  <a:pt x="221" y="20"/>
                </a:lnTo>
                <a:lnTo>
                  <a:pt x="223" y="20"/>
                </a:lnTo>
                <a:lnTo>
                  <a:pt x="233" y="20"/>
                </a:lnTo>
                <a:lnTo>
                  <a:pt x="236" y="20"/>
                </a:lnTo>
                <a:lnTo>
                  <a:pt x="238" y="18"/>
                </a:lnTo>
                <a:lnTo>
                  <a:pt x="245" y="15"/>
                </a:lnTo>
                <a:lnTo>
                  <a:pt x="246" y="13"/>
                </a:lnTo>
                <a:lnTo>
                  <a:pt x="248" y="13"/>
                </a:lnTo>
                <a:lnTo>
                  <a:pt x="250" y="10"/>
                </a:lnTo>
                <a:lnTo>
                  <a:pt x="276" y="0"/>
                </a:lnTo>
                <a:lnTo>
                  <a:pt x="273" y="13"/>
                </a:lnTo>
                <a:lnTo>
                  <a:pt x="273" y="17"/>
                </a:lnTo>
                <a:lnTo>
                  <a:pt x="274" y="30"/>
                </a:lnTo>
                <a:lnTo>
                  <a:pt x="274" y="33"/>
                </a:lnTo>
                <a:lnTo>
                  <a:pt x="273" y="43"/>
                </a:lnTo>
                <a:lnTo>
                  <a:pt x="269" y="51"/>
                </a:lnTo>
                <a:lnTo>
                  <a:pt x="273" y="57"/>
                </a:lnTo>
                <a:lnTo>
                  <a:pt x="274" y="60"/>
                </a:lnTo>
                <a:lnTo>
                  <a:pt x="278" y="65"/>
                </a:lnTo>
                <a:lnTo>
                  <a:pt x="281" y="72"/>
                </a:lnTo>
                <a:lnTo>
                  <a:pt x="281" y="75"/>
                </a:lnTo>
                <a:lnTo>
                  <a:pt x="281" y="83"/>
                </a:lnTo>
                <a:lnTo>
                  <a:pt x="281" y="86"/>
                </a:lnTo>
                <a:lnTo>
                  <a:pt x="291" y="99"/>
                </a:lnTo>
                <a:lnTo>
                  <a:pt x="293" y="99"/>
                </a:lnTo>
                <a:lnTo>
                  <a:pt x="301" y="106"/>
                </a:lnTo>
                <a:lnTo>
                  <a:pt x="303" y="107"/>
                </a:lnTo>
                <a:lnTo>
                  <a:pt x="311" y="112"/>
                </a:lnTo>
                <a:lnTo>
                  <a:pt x="317" y="111"/>
                </a:lnTo>
                <a:lnTo>
                  <a:pt x="319" y="111"/>
                </a:lnTo>
                <a:lnTo>
                  <a:pt x="324" y="111"/>
                </a:lnTo>
                <a:lnTo>
                  <a:pt x="339" y="111"/>
                </a:lnTo>
                <a:lnTo>
                  <a:pt x="342" y="109"/>
                </a:lnTo>
                <a:lnTo>
                  <a:pt x="352" y="114"/>
                </a:lnTo>
                <a:lnTo>
                  <a:pt x="352" y="115"/>
                </a:lnTo>
                <a:lnTo>
                  <a:pt x="364" y="127"/>
                </a:lnTo>
                <a:lnTo>
                  <a:pt x="364" y="128"/>
                </a:lnTo>
                <a:lnTo>
                  <a:pt x="365" y="130"/>
                </a:lnTo>
                <a:lnTo>
                  <a:pt x="379" y="138"/>
                </a:lnTo>
                <a:lnTo>
                  <a:pt x="390" y="146"/>
                </a:lnTo>
                <a:lnTo>
                  <a:pt x="392" y="149"/>
                </a:lnTo>
                <a:lnTo>
                  <a:pt x="400" y="156"/>
                </a:lnTo>
                <a:lnTo>
                  <a:pt x="402" y="156"/>
                </a:lnTo>
                <a:lnTo>
                  <a:pt x="415" y="161"/>
                </a:lnTo>
                <a:lnTo>
                  <a:pt x="427" y="161"/>
                </a:lnTo>
                <a:lnTo>
                  <a:pt x="430" y="164"/>
                </a:lnTo>
                <a:lnTo>
                  <a:pt x="432" y="166"/>
                </a:lnTo>
                <a:lnTo>
                  <a:pt x="432" y="178"/>
                </a:lnTo>
                <a:lnTo>
                  <a:pt x="430" y="185"/>
                </a:lnTo>
                <a:lnTo>
                  <a:pt x="430" y="188"/>
                </a:lnTo>
                <a:lnTo>
                  <a:pt x="441" y="190"/>
                </a:lnTo>
                <a:lnTo>
                  <a:pt x="443" y="191"/>
                </a:lnTo>
                <a:lnTo>
                  <a:pt x="450" y="200"/>
                </a:lnTo>
                <a:lnTo>
                  <a:pt x="451" y="201"/>
                </a:lnTo>
                <a:lnTo>
                  <a:pt x="451" y="204"/>
                </a:lnTo>
                <a:lnTo>
                  <a:pt x="458" y="212"/>
                </a:lnTo>
                <a:lnTo>
                  <a:pt x="458" y="214"/>
                </a:lnTo>
                <a:lnTo>
                  <a:pt x="466" y="219"/>
                </a:lnTo>
                <a:lnTo>
                  <a:pt x="471" y="224"/>
                </a:lnTo>
                <a:lnTo>
                  <a:pt x="468" y="229"/>
                </a:lnTo>
                <a:lnTo>
                  <a:pt x="468" y="230"/>
                </a:lnTo>
                <a:lnTo>
                  <a:pt x="468" y="240"/>
                </a:lnTo>
                <a:lnTo>
                  <a:pt x="480" y="246"/>
                </a:lnTo>
                <a:lnTo>
                  <a:pt x="481" y="248"/>
                </a:lnTo>
                <a:lnTo>
                  <a:pt x="484" y="261"/>
                </a:lnTo>
                <a:lnTo>
                  <a:pt x="486" y="263"/>
                </a:lnTo>
                <a:lnTo>
                  <a:pt x="496" y="272"/>
                </a:lnTo>
                <a:lnTo>
                  <a:pt x="504" y="269"/>
                </a:lnTo>
                <a:lnTo>
                  <a:pt x="508" y="267"/>
                </a:lnTo>
                <a:lnTo>
                  <a:pt x="516" y="264"/>
                </a:lnTo>
                <a:lnTo>
                  <a:pt x="518" y="266"/>
                </a:lnTo>
                <a:lnTo>
                  <a:pt x="518" y="282"/>
                </a:lnTo>
                <a:lnTo>
                  <a:pt x="516" y="284"/>
                </a:lnTo>
                <a:lnTo>
                  <a:pt x="514" y="292"/>
                </a:lnTo>
                <a:lnTo>
                  <a:pt x="514" y="293"/>
                </a:lnTo>
                <a:lnTo>
                  <a:pt x="519" y="297"/>
                </a:lnTo>
                <a:lnTo>
                  <a:pt x="521" y="297"/>
                </a:lnTo>
                <a:lnTo>
                  <a:pt x="529" y="297"/>
                </a:lnTo>
                <a:lnTo>
                  <a:pt x="529" y="300"/>
                </a:lnTo>
                <a:lnTo>
                  <a:pt x="529" y="301"/>
                </a:lnTo>
                <a:lnTo>
                  <a:pt x="529" y="303"/>
                </a:lnTo>
                <a:lnTo>
                  <a:pt x="529" y="306"/>
                </a:lnTo>
                <a:lnTo>
                  <a:pt x="531" y="316"/>
                </a:lnTo>
                <a:lnTo>
                  <a:pt x="531" y="318"/>
                </a:lnTo>
                <a:lnTo>
                  <a:pt x="534" y="319"/>
                </a:lnTo>
                <a:lnTo>
                  <a:pt x="544" y="322"/>
                </a:lnTo>
                <a:lnTo>
                  <a:pt x="546" y="324"/>
                </a:lnTo>
                <a:lnTo>
                  <a:pt x="556" y="329"/>
                </a:lnTo>
                <a:lnTo>
                  <a:pt x="559" y="332"/>
                </a:lnTo>
                <a:lnTo>
                  <a:pt x="561" y="335"/>
                </a:lnTo>
                <a:lnTo>
                  <a:pt x="564" y="344"/>
                </a:lnTo>
                <a:lnTo>
                  <a:pt x="564" y="345"/>
                </a:lnTo>
                <a:lnTo>
                  <a:pt x="569" y="348"/>
                </a:lnTo>
                <a:lnTo>
                  <a:pt x="575" y="352"/>
                </a:lnTo>
                <a:lnTo>
                  <a:pt x="577" y="356"/>
                </a:lnTo>
                <a:lnTo>
                  <a:pt x="579" y="361"/>
                </a:lnTo>
                <a:lnTo>
                  <a:pt x="579" y="363"/>
                </a:lnTo>
                <a:lnTo>
                  <a:pt x="580" y="371"/>
                </a:lnTo>
                <a:lnTo>
                  <a:pt x="582" y="374"/>
                </a:lnTo>
                <a:lnTo>
                  <a:pt x="580" y="379"/>
                </a:lnTo>
                <a:lnTo>
                  <a:pt x="579" y="382"/>
                </a:lnTo>
                <a:lnTo>
                  <a:pt x="570" y="387"/>
                </a:lnTo>
                <a:lnTo>
                  <a:pt x="569" y="389"/>
                </a:lnTo>
                <a:lnTo>
                  <a:pt x="567" y="390"/>
                </a:lnTo>
                <a:lnTo>
                  <a:pt x="554" y="392"/>
                </a:lnTo>
                <a:lnTo>
                  <a:pt x="551" y="392"/>
                </a:lnTo>
                <a:lnTo>
                  <a:pt x="549" y="394"/>
                </a:lnTo>
                <a:lnTo>
                  <a:pt x="547" y="395"/>
                </a:lnTo>
                <a:lnTo>
                  <a:pt x="536" y="403"/>
                </a:lnTo>
                <a:lnTo>
                  <a:pt x="534" y="403"/>
                </a:lnTo>
                <a:lnTo>
                  <a:pt x="526" y="413"/>
                </a:lnTo>
                <a:lnTo>
                  <a:pt x="519" y="424"/>
                </a:lnTo>
                <a:lnTo>
                  <a:pt x="518" y="426"/>
                </a:lnTo>
                <a:lnTo>
                  <a:pt x="514" y="445"/>
                </a:lnTo>
                <a:lnTo>
                  <a:pt x="514" y="447"/>
                </a:lnTo>
                <a:lnTo>
                  <a:pt x="514" y="450"/>
                </a:lnTo>
                <a:lnTo>
                  <a:pt x="514" y="452"/>
                </a:lnTo>
                <a:lnTo>
                  <a:pt x="514" y="473"/>
                </a:lnTo>
                <a:lnTo>
                  <a:pt x="516" y="475"/>
                </a:lnTo>
                <a:lnTo>
                  <a:pt x="516" y="476"/>
                </a:lnTo>
                <a:lnTo>
                  <a:pt x="516" y="492"/>
                </a:lnTo>
                <a:lnTo>
                  <a:pt x="516" y="496"/>
                </a:lnTo>
                <a:lnTo>
                  <a:pt x="516" y="502"/>
                </a:lnTo>
                <a:lnTo>
                  <a:pt x="514" y="505"/>
                </a:lnTo>
                <a:lnTo>
                  <a:pt x="511" y="522"/>
                </a:lnTo>
                <a:lnTo>
                  <a:pt x="506" y="530"/>
                </a:lnTo>
                <a:lnTo>
                  <a:pt x="504" y="531"/>
                </a:lnTo>
                <a:lnTo>
                  <a:pt x="503" y="536"/>
                </a:lnTo>
                <a:lnTo>
                  <a:pt x="501" y="543"/>
                </a:lnTo>
                <a:lnTo>
                  <a:pt x="501" y="544"/>
                </a:lnTo>
                <a:lnTo>
                  <a:pt x="501" y="546"/>
                </a:lnTo>
                <a:lnTo>
                  <a:pt x="506" y="560"/>
                </a:lnTo>
                <a:lnTo>
                  <a:pt x="506" y="562"/>
                </a:lnTo>
                <a:lnTo>
                  <a:pt x="506" y="565"/>
                </a:lnTo>
                <a:lnTo>
                  <a:pt x="508" y="580"/>
                </a:lnTo>
                <a:lnTo>
                  <a:pt x="508" y="581"/>
                </a:lnTo>
                <a:lnTo>
                  <a:pt x="506" y="585"/>
                </a:lnTo>
                <a:lnTo>
                  <a:pt x="501" y="591"/>
                </a:lnTo>
                <a:lnTo>
                  <a:pt x="499" y="594"/>
                </a:lnTo>
                <a:lnTo>
                  <a:pt x="496" y="607"/>
                </a:lnTo>
                <a:lnTo>
                  <a:pt x="496" y="611"/>
                </a:lnTo>
                <a:lnTo>
                  <a:pt x="494" y="625"/>
                </a:lnTo>
                <a:lnTo>
                  <a:pt x="493" y="628"/>
                </a:lnTo>
                <a:lnTo>
                  <a:pt x="493" y="638"/>
                </a:lnTo>
                <a:lnTo>
                  <a:pt x="493" y="641"/>
                </a:lnTo>
                <a:lnTo>
                  <a:pt x="494" y="643"/>
                </a:lnTo>
                <a:lnTo>
                  <a:pt x="496" y="653"/>
                </a:lnTo>
                <a:lnTo>
                  <a:pt x="498" y="654"/>
                </a:lnTo>
                <a:lnTo>
                  <a:pt x="498" y="656"/>
                </a:lnTo>
                <a:lnTo>
                  <a:pt x="499" y="662"/>
                </a:lnTo>
                <a:lnTo>
                  <a:pt x="499" y="666"/>
                </a:lnTo>
                <a:lnTo>
                  <a:pt x="508" y="680"/>
                </a:lnTo>
                <a:lnTo>
                  <a:pt x="509" y="682"/>
                </a:lnTo>
                <a:lnTo>
                  <a:pt x="516" y="688"/>
                </a:lnTo>
                <a:lnTo>
                  <a:pt x="518" y="690"/>
                </a:lnTo>
                <a:lnTo>
                  <a:pt x="519" y="691"/>
                </a:lnTo>
                <a:lnTo>
                  <a:pt x="524" y="706"/>
                </a:lnTo>
                <a:lnTo>
                  <a:pt x="524" y="709"/>
                </a:lnTo>
                <a:lnTo>
                  <a:pt x="526" y="711"/>
                </a:lnTo>
                <a:lnTo>
                  <a:pt x="527" y="714"/>
                </a:lnTo>
                <a:lnTo>
                  <a:pt x="534" y="729"/>
                </a:lnTo>
                <a:lnTo>
                  <a:pt x="536" y="730"/>
                </a:lnTo>
                <a:lnTo>
                  <a:pt x="536" y="733"/>
                </a:lnTo>
                <a:lnTo>
                  <a:pt x="546" y="740"/>
                </a:lnTo>
                <a:lnTo>
                  <a:pt x="547" y="742"/>
                </a:lnTo>
                <a:lnTo>
                  <a:pt x="561" y="751"/>
                </a:lnTo>
                <a:lnTo>
                  <a:pt x="564" y="753"/>
                </a:lnTo>
                <a:lnTo>
                  <a:pt x="564" y="755"/>
                </a:lnTo>
                <a:lnTo>
                  <a:pt x="569" y="771"/>
                </a:lnTo>
                <a:lnTo>
                  <a:pt x="569" y="772"/>
                </a:lnTo>
                <a:lnTo>
                  <a:pt x="567" y="789"/>
                </a:lnTo>
                <a:lnTo>
                  <a:pt x="569" y="792"/>
                </a:lnTo>
                <a:lnTo>
                  <a:pt x="569" y="805"/>
                </a:lnTo>
                <a:lnTo>
                  <a:pt x="569" y="808"/>
                </a:lnTo>
                <a:lnTo>
                  <a:pt x="569" y="811"/>
                </a:lnTo>
                <a:lnTo>
                  <a:pt x="570" y="826"/>
                </a:lnTo>
                <a:lnTo>
                  <a:pt x="570" y="827"/>
                </a:lnTo>
                <a:lnTo>
                  <a:pt x="574" y="839"/>
                </a:lnTo>
                <a:lnTo>
                  <a:pt x="575" y="844"/>
                </a:lnTo>
                <a:lnTo>
                  <a:pt x="575" y="845"/>
                </a:lnTo>
                <a:lnTo>
                  <a:pt x="575" y="848"/>
                </a:lnTo>
              </a:path>
            </a:pathLst>
          </a:custGeom>
          <a:noFill/>
          <a:ln w="19050">
            <a:solidFill>
              <a:srgbClr val="FF0000"/>
            </a:solidFill>
            <a:prstDash val="solid"/>
            <a:round/>
            <a:headEnd/>
            <a:tailEnd/>
          </a:ln>
          <a:extLst/>
        </p:spPr>
        <p:txBody>
          <a:bodyPr/>
          <a:lstStyle/>
          <a:p>
            <a:endParaRPr lang="th-TH"/>
          </a:p>
        </p:txBody>
      </p:sp>
      <p:sp>
        <p:nvSpPr>
          <p:cNvPr id="662" name="Freeform 99"/>
          <p:cNvSpPr>
            <a:spLocks/>
          </p:cNvSpPr>
          <p:nvPr/>
        </p:nvSpPr>
        <p:spPr bwMode="auto">
          <a:xfrm>
            <a:off x="2312406" y="3922234"/>
            <a:ext cx="55814" cy="152001"/>
          </a:xfrm>
          <a:custGeom>
            <a:avLst/>
            <a:gdLst>
              <a:gd name="T0" fmla="*/ 12 w 144"/>
              <a:gd name="T1" fmla="*/ 18 h 361"/>
              <a:gd name="T2" fmla="*/ 14 w 144"/>
              <a:gd name="T3" fmla="*/ 21 h 361"/>
              <a:gd name="T4" fmla="*/ 32 w 144"/>
              <a:gd name="T5" fmla="*/ 41 h 361"/>
              <a:gd name="T6" fmla="*/ 35 w 144"/>
              <a:gd name="T7" fmla="*/ 47 h 361"/>
              <a:gd name="T8" fmla="*/ 40 w 144"/>
              <a:gd name="T9" fmla="*/ 63 h 361"/>
              <a:gd name="T10" fmla="*/ 42 w 144"/>
              <a:gd name="T11" fmla="*/ 81 h 361"/>
              <a:gd name="T12" fmla="*/ 42 w 144"/>
              <a:gd name="T13" fmla="*/ 101 h 361"/>
              <a:gd name="T14" fmla="*/ 43 w 144"/>
              <a:gd name="T15" fmla="*/ 106 h 361"/>
              <a:gd name="T16" fmla="*/ 53 w 144"/>
              <a:gd name="T17" fmla="*/ 127 h 361"/>
              <a:gd name="T18" fmla="*/ 62 w 144"/>
              <a:gd name="T19" fmla="*/ 141 h 361"/>
              <a:gd name="T20" fmla="*/ 70 w 144"/>
              <a:gd name="T21" fmla="*/ 149 h 361"/>
              <a:gd name="T22" fmla="*/ 81 w 144"/>
              <a:gd name="T23" fmla="*/ 162 h 361"/>
              <a:gd name="T24" fmla="*/ 90 w 144"/>
              <a:gd name="T25" fmla="*/ 180 h 361"/>
              <a:gd name="T26" fmla="*/ 98 w 144"/>
              <a:gd name="T27" fmla="*/ 191 h 361"/>
              <a:gd name="T28" fmla="*/ 108 w 144"/>
              <a:gd name="T29" fmla="*/ 198 h 361"/>
              <a:gd name="T30" fmla="*/ 116 w 144"/>
              <a:gd name="T31" fmla="*/ 216 h 361"/>
              <a:gd name="T32" fmla="*/ 129 w 144"/>
              <a:gd name="T33" fmla="*/ 225 h 361"/>
              <a:gd name="T34" fmla="*/ 136 w 144"/>
              <a:gd name="T35" fmla="*/ 237 h 361"/>
              <a:gd name="T36" fmla="*/ 136 w 144"/>
              <a:gd name="T37" fmla="*/ 245 h 361"/>
              <a:gd name="T38" fmla="*/ 141 w 144"/>
              <a:gd name="T39" fmla="*/ 274 h 361"/>
              <a:gd name="T40" fmla="*/ 139 w 144"/>
              <a:gd name="T41" fmla="*/ 293 h 361"/>
              <a:gd name="T42" fmla="*/ 139 w 144"/>
              <a:gd name="T43" fmla="*/ 298 h 361"/>
              <a:gd name="T44" fmla="*/ 139 w 144"/>
              <a:gd name="T45" fmla="*/ 314 h 361"/>
              <a:gd name="T46" fmla="*/ 141 w 144"/>
              <a:gd name="T47" fmla="*/ 332 h 361"/>
              <a:gd name="T48" fmla="*/ 144 w 144"/>
              <a:gd name="T49" fmla="*/ 353 h 361"/>
              <a:gd name="T50" fmla="*/ 141 w 144"/>
              <a:gd name="T51" fmla="*/ 361 h 361"/>
              <a:gd name="T52" fmla="*/ 136 w 144"/>
              <a:gd name="T53" fmla="*/ 358 h 361"/>
              <a:gd name="T54" fmla="*/ 131 w 144"/>
              <a:gd name="T55" fmla="*/ 343 h 361"/>
              <a:gd name="T56" fmla="*/ 131 w 144"/>
              <a:gd name="T57" fmla="*/ 340 h 361"/>
              <a:gd name="T58" fmla="*/ 129 w 144"/>
              <a:gd name="T59" fmla="*/ 324 h 361"/>
              <a:gd name="T60" fmla="*/ 129 w 144"/>
              <a:gd name="T61" fmla="*/ 308 h 361"/>
              <a:gd name="T62" fmla="*/ 129 w 144"/>
              <a:gd name="T63" fmla="*/ 303 h 361"/>
              <a:gd name="T64" fmla="*/ 131 w 144"/>
              <a:gd name="T65" fmla="*/ 292 h 361"/>
              <a:gd name="T66" fmla="*/ 131 w 144"/>
              <a:gd name="T67" fmla="*/ 288 h 361"/>
              <a:gd name="T68" fmla="*/ 128 w 144"/>
              <a:gd name="T69" fmla="*/ 271 h 361"/>
              <a:gd name="T70" fmla="*/ 126 w 144"/>
              <a:gd name="T71" fmla="*/ 267 h 361"/>
              <a:gd name="T72" fmla="*/ 116 w 144"/>
              <a:gd name="T73" fmla="*/ 251 h 361"/>
              <a:gd name="T74" fmla="*/ 116 w 144"/>
              <a:gd name="T75" fmla="*/ 245 h 361"/>
              <a:gd name="T76" fmla="*/ 100 w 144"/>
              <a:gd name="T77" fmla="*/ 216 h 361"/>
              <a:gd name="T78" fmla="*/ 86 w 144"/>
              <a:gd name="T79" fmla="*/ 199 h 361"/>
              <a:gd name="T80" fmla="*/ 85 w 144"/>
              <a:gd name="T81" fmla="*/ 196 h 361"/>
              <a:gd name="T82" fmla="*/ 73 w 144"/>
              <a:gd name="T83" fmla="*/ 182 h 361"/>
              <a:gd name="T84" fmla="*/ 58 w 144"/>
              <a:gd name="T85" fmla="*/ 162 h 361"/>
              <a:gd name="T86" fmla="*/ 45 w 144"/>
              <a:gd name="T87" fmla="*/ 144 h 361"/>
              <a:gd name="T88" fmla="*/ 37 w 144"/>
              <a:gd name="T89" fmla="*/ 133 h 361"/>
              <a:gd name="T90" fmla="*/ 35 w 144"/>
              <a:gd name="T91" fmla="*/ 130 h 361"/>
              <a:gd name="T92" fmla="*/ 27 w 144"/>
              <a:gd name="T93" fmla="*/ 120 h 361"/>
              <a:gd name="T94" fmla="*/ 24 w 144"/>
              <a:gd name="T95" fmla="*/ 115 h 361"/>
              <a:gd name="T96" fmla="*/ 15 w 144"/>
              <a:gd name="T97" fmla="*/ 106 h 361"/>
              <a:gd name="T98" fmla="*/ 7 w 144"/>
              <a:gd name="T99" fmla="*/ 97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4" h="361">
                <a:moveTo>
                  <a:pt x="0" y="0"/>
                </a:moveTo>
                <a:lnTo>
                  <a:pt x="12" y="18"/>
                </a:lnTo>
                <a:lnTo>
                  <a:pt x="12" y="20"/>
                </a:lnTo>
                <a:lnTo>
                  <a:pt x="14" y="21"/>
                </a:lnTo>
                <a:lnTo>
                  <a:pt x="22" y="34"/>
                </a:lnTo>
                <a:lnTo>
                  <a:pt x="32" y="41"/>
                </a:lnTo>
                <a:lnTo>
                  <a:pt x="34" y="44"/>
                </a:lnTo>
                <a:lnTo>
                  <a:pt x="35" y="47"/>
                </a:lnTo>
                <a:lnTo>
                  <a:pt x="35" y="49"/>
                </a:lnTo>
                <a:lnTo>
                  <a:pt x="40" y="63"/>
                </a:lnTo>
                <a:lnTo>
                  <a:pt x="42" y="67"/>
                </a:lnTo>
                <a:lnTo>
                  <a:pt x="42" y="81"/>
                </a:lnTo>
                <a:lnTo>
                  <a:pt x="42" y="83"/>
                </a:lnTo>
                <a:lnTo>
                  <a:pt x="42" y="101"/>
                </a:lnTo>
                <a:lnTo>
                  <a:pt x="42" y="102"/>
                </a:lnTo>
                <a:lnTo>
                  <a:pt x="43" y="106"/>
                </a:lnTo>
                <a:lnTo>
                  <a:pt x="52" y="125"/>
                </a:lnTo>
                <a:lnTo>
                  <a:pt x="53" y="127"/>
                </a:lnTo>
                <a:lnTo>
                  <a:pt x="55" y="130"/>
                </a:lnTo>
                <a:lnTo>
                  <a:pt x="62" y="141"/>
                </a:lnTo>
                <a:lnTo>
                  <a:pt x="65" y="141"/>
                </a:lnTo>
                <a:lnTo>
                  <a:pt x="70" y="149"/>
                </a:lnTo>
                <a:lnTo>
                  <a:pt x="73" y="152"/>
                </a:lnTo>
                <a:lnTo>
                  <a:pt x="81" y="162"/>
                </a:lnTo>
                <a:lnTo>
                  <a:pt x="83" y="165"/>
                </a:lnTo>
                <a:lnTo>
                  <a:pt x="90" y="180"/>
                </a:lnTo>
                <a:lnTo>
                  <a:pt x="90" y="183"/>
                </a:lnTo>
                <a:lnTo>
                  <a:pt x="98" y="191"/>
                </a:lnTo>
                <a:lnTo>
                  <a:pt x="108" y="196"/>
                </a:lnTo>
                <a:lnTo>
                  <a:pt x="108" y="198"/>
                </a:lnTo>
                <a:lnTo>
                  <a:pt x="110" y="199"/>
                </a:lnTo>
                <a:lnTo>
                  <a:pt x="116" y="216"/>
                </a:lnTo>
                <a:lnTo>
                  <a:pt x="118" y="217"/>
                </a:lnTo>
                <a:lnTo>
                  <a:pt x="129" y="225"/>
                </a:lnTo>
                <a:lnTo>
                  <a:pt x="131" y="227"/>
                </a:lnTo>
                <a:lnTo>
                  <a:pt x="136" y="237"/>
                </a:lnTo>
                <a:lnTo>
                  <a:pt x="136" y="241"/>
                </a:lnTo>
                <a:lnTo>
                  <a:pt x="136" y="245"/>
                </a:lnTo>
                <a:lnTo>
                  <a:pt x="139" y="253"/>
                </a:lnTo>
                <a:lnTo>
                  <a:pt x="141" y="274"/>
                </a:lnTo>
                <a:lnTo>
                  <a:pt x="141" y="277"/>
                </a:lnTo>
                <a:lnTo>
                  <a:pt x="139" y="293"/>
                </a:lnTo>
                <a:lnTo>
                  <a:pt x="139" y="295"/>
                </a:lnTo>
                <a:lnTo>
                  <a:pt x="139" y="298"/>
                </a:lnTo>
                <a:lnTo>
                  <a:pt x="139" y="300"/>
                </a:lnTo>
                <a:lnTo>
                  <a:pt x="139" y="314"/>
                </a:lnTo>
                <a:lnTo>
                  <a:pt x="139" y="319"/>
                </a:lnTo>
                <a:lnTo>
                  <a:pt x="141" y="332"/>
                </a:lnTo>
                <a:lnTo>
                  <a:pt x="143" y="343"/>
                </a:lnTo>
                <a:lnTo>
                  <a:pt x="144" y="353"/>
                </a:lnTo>
                <a:lnTo>
                  <a:pt x="143" y="360"/>
                </a:lnTo>
                <a:lnTo>
                  <a:pt x="141" y="361"/>
                </a:lnTo>
                <a:lnTo>
                  <a:pt x="138" y="360"/>
                </a:lnTo>
                <a:lnTo>
                  <a:pt x="136" y="358"/>
                </a:lnTo>
                <a:lnTo>
                  <a:pt x="133" y="347"/>
                </a:lnTo>
                <a:lnTo>
                  <a:pt x="131" y="343"/>
                </a:lnTo>
                <a:lnTo>
                  <a:pt x="131" y="342"/>
                </a:lnTo>
                <a:lnTo>
                  <a:pt x="131" y="340"/>
                </a:lnTo>
                <a:lnTo>
                  <a:pt x="129" y="327"/>
                </a:lnTo>
                <a:lnTo>
                  <a:pt x="129" y="324"/>
                </a:lnTo>
                <a:lnTo>
                  <a:pt x="128" y="322"/>
                </a:lnTo>
                <a:lnTo>
                  <a:pt x="129" y="308"/>
                </a:lnTo>
                <a:lnTo>
                  <a:pt x="129" y="306"/>
                </a:lnTo>
                <a:lnTo>
                  <a:pt x="129" y="303"/>
                </a:lnTo>
                <a:lnTo>
                  <a:pt x="131" y="295"/>
                </a:lnTo>
                <a:lnTo>
                  <a:pt x="131" y="292"/>
                </a:lnTo>
                <a:lnTo>
                  <a:pt x="131" y="290"/>
                </a:lnTo>
                <a:lnTo>
                  <a:pt x="131" y="288"/>
                </a:lnTo>
                <a:lnTo>
                  <a:pt x="129" y="272"/>
                </a:lnTo>
                <a:lnTo>
                  <a:pt x="128" y="271"/>
                </a:lnTo>
                <a:lnTo>
                  <a:pt x="128" y="269"/>
                </a:lnTo>
                <a:lnTo>
                  <a:pt x="126" y="267"/>
                </a:lnTo>
                <a:lnTo>
                  <a:pt x="124" y="266"/>
                </a:lnTo>
                <a:lnTo>
                  <a:pt x="116" y="251"/>
                </a:lnTo>
                <a:lnTo>
                  <a:pt x="116" y="246"/>
                </a:lnTo>
                <a:lnTo>
                  <a:pt x="116" y="245"/>
                </a:lnTo>
                <a:lnTo>
                  <a:pt x="106" y="222"/>
                </a:lnTo>
                <a:lnTo>
                  <a:pt x="100" y="216"/>
                </a:lnTo>
                <a:lnTo>
                  <a:pt x="98" y="214"/>
                </a:lnTo>
                <a:lnTo>
                  <a:pt x="86" y="199"/>
                </a:lnTo>
                <a:lnTo>
                  <a:pt x="85" y="198"/>
                </a:lnTo>
                <a:lnTo>
                  <a:pt x="85" y="196"/>
                </a:lnTo>
                <a:lnTo>
                  <a:pt x="75" y="182"/>
                </a:lnTo>
                <a:lnTo>
                  <a:pt x="73" y="182"/>
                </a:lnTo>
                <a:lnTo>
                  <a:pt x="60" y="165"/>
                </a:lnTo>
                <a:lnTo>
                  <a:pt x="58" y="162"/>
                </a:lnTo>
                <a:lnTo>
                  <a:pt x="48" y="148"/>
                </a:lnTo>
                <a:lnTo>
                  <a:pt x="45" y="144"/>
                </a:lnTo>
                <a:lnTo>
                  <a:pt x="38" y="135"/>
                </a:lnTo>
                <a:lnTo>
                  <a:pt x="37" y="133"/>
                </a:lnTo>
                <a:lnTo>
                  <a:pt x="37" y="131"/>
                </a:lnTo>
                <a:lnTo>
                  <a:pt x="35" y="130"/>
                </a:lnTo>
                <a:lnTo>
                  <a:pt x="34" y="128"/>
                </a:lnTo>
                <a:lnTo>
                  <a:pt x="27" y="120"/>
                </a:lnTo>
                <a:lnTo>
                  <a:pt x="25" y="119"/>
                </a:lnTo>
                <a:lnTo>
                  <a:pt x="24" y="115"/>
                </a:lnTo>
                <a:lnTo>
                  <a:pt x="17" y="107"/>
                </a:lnTo>
                <a:lnTo>
                  <a:pt x="15" y="106"/>
                </a:lnTo>
                <a:lnTo>
                  <a:pt x="9" y="99"/>
                </a:lnTo>
                <a:lnTo>
                  <a:pt x="7" y="97"/>
                </a:lnTo>
                <a:lnTo>
                  <a:pt x="5" y="96"/>
                </a:lnTo>
              </a:path>
            </a:pathLst>
          </a:custGeom>
          <a:noFill/>
          <a:ln w="19050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th-TH"/>
          </a:p>
        </p:txBody>
      </p:sp>
      <p:grpSp>
        <p:nvGrpSpPr>
          <p:cNvPr id="8" name="Group 662"/>
          <p:cNvGrpSpPr/>
          <p:nvPr/>
        </p:nvGrpSpPr>
        <p:grpSpPr>
          <a:xfrm>
            <a:off x="1150789" y="5781719"/>
            <a:ext cx="865882" cy="1012782"/>
            <a:chOff x="2630692" y="4781632"/>
            <a:chExt cx="938039" cy="1012782"/>
          </a:xfrm>
        </p:grpSpPr>
        <p:sp>
          <p:nvSpPr>
            <p:cNvPr id="668" name="Freeform 125"/>
            <p:cNvSpPr>
              <a:spLocks/>
            </p:cNvSpPr>
            <p:nvPr/>
          </p:nvSpPr>
          <p:spPr bwMode="auto">
            <a:xfrm>
              <a:off x="2630692" y="4781632"/>
              <a:ext cx="486236" cy="757486"/>
            </a:xfrm>
            <a:custGeom>
              <a:avLst/>
              <a:gdLst>
                <a:gd name="T0" fmla="*/ 219 w 1158"/>
                <a:gd name="T1" fmla="*/ 26 h 1804"/>
                <a:gd name="T2" fmla="*/ 293 w 1158"/>
                <a:gd name="T3" fmla="*/ 8 h 1804"/>
                <a:gd name="T4" fmla="*/ 325 w 1158"/>
                <a:gd name="T5" fmla="*/ 27 h 1804"/>
                <a:gd name="T6" fmla="*/ 371 w 1158"/>
                <a:gd name="T7" fmla="*/ 225 h 1804"/>
                <a:gd name="T8" fmla="*/ 421 w 1158"/>
                <a:gd name="T9" fmla="*/ 434 h 1804"/>
                <a:gd name="T10" fmla="*/ 470 w 1158"/>
                <a:gd name="T11" fmla="*/ 592 h 1804"/>
                <a:gd name="T12" fmla="*/ 561 w 1158"/>
                <a:gd name="T13" fmla="*/ 756 h 1804"/>
                <a:gd name="T14" fmla="*/ 612 w 1158"/>
                <a:gd name="T15" fmla="*/ 798 h 1804"/>
                <a:gd name="T16" fmla="*/ 692 w 1158"/>
                <a:gd name="T17" fmla="*/ 914 h 1804"/>
                <a:gd name="T18" fmla="*/ 776 w 1158"/>
                <a:gd name="T19" fmla="*/ 1024 h 1804"/>
                <a:gd name="T20" fmla="*/ 849 w 1158"/>
                <a:gd name="T21" fmla="*/ 1081 h 1804"/>
                <a:gd name="T22" fmla="*/ 951 w 1158"/>
                <a:gd name="T23" fmla="*/ 1134 h 1804"/>
                <a:gd name="T24" fmla="*/ 1099 w 1158"/>
                <a:gd name="T25" fmla="*/ 1191 h 1804"/>
                <a:gd name="T26" fmla="*/ 1074 w 1158"/>
                <a:gd name="T27" fmla="*/ 1299 h 1804"/>
                <a:gd name="T28" fmla="*/ 1104 w 1158"/>
                <a:gd name="T29" fmla="*/ 1400 h 1804"/>
                <a:gd name="T30" fmla="*/ 1153 w 1158"/>
                <a:gd name="T31" fmla="*/ 1435 h 1804"/>
                <a:gd name="T32" fmla="*/ 1105 w 1158"/>
                <a:gd name="T33" fmla="*/ 1516 h 1804"/>
                <a:gd name="T34" fmla="*/ 1021 w 1158"/>
                <a:gd name="T35" fmla="*/ 1587 h 1804"/>
                <a:gd name="T36" fmla="*/ 965 w 1158"/>
                <a:gd name="T37" fmla="*/ 1641 h 1804"/>
                <a:gd name="T38" fmla="*/ 961 w 1158"/>
                <a:gd name="T39" fmla="*/ 1738 h 1804"/>
                <a:gd name="T40" fmla="*/ 907 w 1158"/>
                <a:gd name="T41" fmla="*/ 1801 h 1804"/>
                <a:gd name="T42" fmla="*/ 867 w 1158"/>
                <a:gd name="T43" fmla="*/ 1791 h 1804"/>
                <a:gd name="T44" fmla="*/ 851 w 1158"/>
                <a:gd name="T45" fmla="*/ 1702 h 1804"/>
                <a:gd name="T46" fmla="*/ 821 w 1158"/>
                <a:gd name="T47" fmla="*/ 1631 h 1804"/>
                <a:gd name="T48" fmla="*/ 761 w 1158"/>
                <a:gd name="T49" fmla="*/ 1587 h 1804"/>
                <a:gd name="T50" fmla="*/ 723 w 1158"/>
                <a:gd name="T51" fmla="*/ 1605 h 1804"/>
                <a:gd name="T52" fmla="*/ 667 w 1158"/>
                <a:gd name="T53" fmla="*/ 1633 h 1804"/>
                <a:gd name="T54" fmla="*/ 616 w 1158"/>
                <a:gd name="T55" fmla="*/ 1605 h 1804"/>
                <a:gd name="T56" fmla="*/ 566 w 1158"/>
                <a:gd name="T57" fmla="*/ 1578 h 1804"/>
                <a:gd name="T58" fmla="*/ 515 w 1158"/>
                <a:gd name="T59" fmla="*/ 1578 h 1804"/>
                <a:gd name="T60" fmla="*/ 478 w 1158"/>
                <a:gd name="T61" fmla="*/ 1547 h 1804"/>
                <a:gd name="T62" fmla="*/ 414 w 1158"/>
                <a:gd name="T63" fmla="*/ 1552 h 1804"/>
                <a:gd name="T64" fmla="*/ 333 w 1158"/>
                <a:gd name="T65" fmla="*/ 1502 h 1804"/>
                <a:gd name="T66" fmla="*/ 297 w 1158"/>
                <a:gd name="T67" fmla="*/ 1445 h 1804"/>
                <a:gd name="T68" fmla="*/ 295 w 1158"/>
                <a:gd name="T69" fmla="*/ 1392 h 1804"/>
                <a:gd name="T70" fmla="*/ 247 w 1158"/>
                <a:gd name="T71" fmla="*/ 1350 h 1804"/>
                <a:gd name="T72" fmla="*/ 189 w 1158"/>
                <a:gd name="T73" fmla="*/ 1341 h 1804"/>
                <a:gd name="T74" fmla="*/ 189 w 1158"/>
                <a:gd name="T75" fmla="*/ 1285 h 1804"/>
                <a:gd name="T76" fmla="*/ 171 w 1158"/>
                <a:gd name="T77" fmla="*/ 1220 h 1804"/>
                <a:gd name="T78" fmla="*/ 186 w 1158"/>
                <a:gd name="T79" fmla="*/ 1146 h 1804"/>
                <a:gd name="T80" fmla="*/ 62 w 1158"/>
                <a:gd name="T81" fmla="*/ 1063 h 1804"/>
                <a:gd name="T82" fmla="*/ 34 w 1158"/>
                <a:gd name="T83" fmla="*/ 992 h 1804"/>
                <a:gd name="T84" fmla="*/ 7 w 1158"/>
                <a:gd name="T85" fmla="*/ 903 h 1804"/>
                <a:gd name="T86" fmla="*/ 166 w 1158"/>
                <a:gd name="T87" fmla="*/ 828 h 1804"/>
                <a:gd name="T88" fmla="*/ 247 w 1158"/>
                <a:gd name="T89" fmla="*/ 780 h 1804"/>
                <a:gd name="T90" fmla="*/ 325 w 1158"/>
                <a:gd name="T91" fmla="*/ 752 h 1804"/>
                <a:gd name="T92" fmla="*/ 353 w 1158"/>
                <a:gd name="T93" fmla="*/ 697 h 1804"/>
                <a:gd name="T94" fmla="*/ 379 w 1158"/>
                <a:gd name="T95" fmla="*/ 730 h 1804"/>
                <a:gd name="T96" fmla="*/ 419 w 1158"/>
                <a:gd name="T97" fmla="*/ 714 h 1804"/>
                <a:gd name="T98" fmla="*/ 388 w 1158"/>
                <a:gd name="T99" fmla="*/ 581 h 1804"/>
                <a:gd name="T100" fmla="*/ 378 w 1158"/>
                <a:gd name="T101" fmla="*/ 464 h 1804"/>
                <a:gd name="T102" fmla="*/ 303 w 1158"/>
                <a:gd name="T103" fmla="*/ 527 h 1804"/>
                <a:gd name="T104" fmla="*/ 259 w 1158"/>
                <a:gd name="T105" fmla="*/ 539 h 1804"/>
                <a:gd name="T106" fmla="*/ 212 w 1158"/>
                <a:gd name="T107" fmla="*/ 388 h 1804"/>
                <a:gd name="T108" fmla="*/ 194 w 1158"/>
                <a:gd name="T109" fmla="*/ 243 h 1804"/>
                <a:gd name="T110" fmla="*/ 168 w 1158"/>
                <a:gd name="T111" fmla="*/ 172 h 1804"/>
                <a:gd name="T112" fmla="*/ 105 w 1158"/>
                <a:gd name="T113" fmla="*/ 144 h 1804"/>
                <a:gd name="T114" fmla="*/ 108 w 1158"/>
                <a:gd name="T115" fmla="*/ 78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58" h="1804">
                  <a:moveTo>
                    <a:pt x="111" y="74"/>
                  </a:moveTo>
                  <a:lnTo>
                    <a:pt x="125" y="71"/>
                  </a:lnTo>
                  <a:lnTo>
                    <a:pt x="143" y="66"/>
                  </a:lnTo>
                  <a:lnTo>
                    <a:pt x="159" y="58"/>
                  </a:lnTo>
                  <a:lnTo>
                    <a:pt x="176" y="53"/>
                  </a:lnTo>
                  <a:lnTo>
                    <a:pt x="194" y="47"/>
                  </a:lnTo>
                  <a:lnTo>
                    <a:pt x="211" y="40"/>
                  </a:lnTo>
                  <a:lnTo>
                    <a:pt x="217" y="40"/>
                  </a:lnTo>
                  <a:lnTo>
                    <a:pt x="219" y="34"/>
                  </a:lnTo>
                  <a:lnTo>
                    <a:pt x="219" y="26"/>
                  </a:lnTo>
                  <a:lnTo>
                    <a:pt x="229" y="24"/>
                  </a:lnTo>
                  <a:lnTo>
                    <a:pt x="237" y="24"/>
                  </a:lnTo>
                  <a:lnTo>
                    <a:pt x="242" y="26"/>
                  </a:lnTo>
                  <a:lnTo>
                    <a:pt x="255" y="24"/>
                  </a:lnTo>
                  <a:lnTo>
                    <a:pt x="259" y="24"/>
                  </a:lnTo>
                  <a:lnTo>
                    <a:pt x="270" y="23"/>
                  </a:lnTo>
                  <a:lnTo>
                    <a:pt x="277" y="23"/>
                  </a:lnTo>
                  <a:lnTo>
                    <a:pt x="282" y="21"/>
                  </a:lnTo>
                  <a:lnTo>
                    <a:pt x="288" y="19"/>
                  </a:lnTo>
                  <a:lnTo>
                    <a:pt x="293" y="8"/>
                  </a:lnTo>
                  <a:lnTo>
                    <a:pt x="297" y="3"/>
                  </a:lnTo>
                  <a:lnTo>
                    <a:pt x="298" y="3"/>
                  </a:lnTo>
                  <a:lnTo>
                    <a:pt x="300" y="3"/>
                  </a:lnTo>
                  <a:lnTo>
                    <a:pt x="303" y="3"/>
                  </a:lnTo>
                  <a:lnTo>
                    <a:pt x="308" y="0"/>
                  </a:lnTo>
                  <a:lnTo>
                    <a:pt x="311" y="0"/>
                  </a:lnTo>
                  <a:lnTo>
                    <a:pt x="313" y="0"/>
                  </a:lnTo>
                  <a:lnTo>
                    <a:pt x="318" y="0"/>
                  </a:lnTo>
                  <a:lnTo>
                    <a:pt x="321" y="2"/>
                  </a:lnTo>
                  <a:lnTo>
                    <a:pt x="325" y="27"/>
                  </a:lnTo>
                  <a:lnTo>
                    <a:pt x="330" y="44"/>
                  </a:lnTo>
                  <a:lnTo>
                    <a:pt x="331" y="50"/>
                  </a:lnTo>
                  <a:lnTo>
                    <a:pt x="338" y="79"/>
                  </a:lnTo>
                  <a:lnTo>
                    <a:pt x="343" y="107"/>
                  </a:lnTo>
                  <a:lnTo>
                    <a:pt x="351" y="141"/>
                  </a:lnTo>
                  <a:lnTo>
                    <a:pt x="356" y="159"/>
                  </a:lnTo>
                  <a:lnTo>
                    <a:pt x="358" y="167"/>
                  </a:lnTo>
                  <a:lnTo>
                    <a:pt x="364" y="196"/>
                  </a:lnTo>
                  <a:lnTo>
                    <a:pt x="366" y="207"/>
                  </a:lnTo>
                  <a:lnTo>
                    <a:pt x="371" y="225"/>
                  </a:lnTo>
                  <a:lnTo>
                    <a:pt x="376" y="252"/>
                  </a:lnTo>
                  <a:lnTo>
                    <a:pt x="381" y="275"/>
                  </a:lnTo>
                  <a:lnTo>
                    <a:pt x="386" y="294"/>
                  </a:lnTo>
                  <a:lnTo>
                    <a:pt x="388" y="306"/>
                  </a:lnTo>
                  <a:lnTo>
                    <a:pt x="396" y="333"/>
                  </a:lnTo>
                  <a:lnTo>
                    <a:pt x="397" y="338"/>
                  </a:lnTo>
                  <a:lnTo>
                    <a:pt x="404" y="366"/>
                  </a:lnTo>
                  <a:lnTo>
                    <a:pt x="406" y="371"/>
                  </a:lnTo>
                  <a:lnTo>
                    <a:pt x="412" y="403"/>
                  </a:lnTo>
                  <a:lnTo>
                    <a:pt x="421" y="434"/>
                  </a:lnTo>
                  <a:lnTo>
                    <a:pt x="424" y="442"/>
                  </a:lnTo>
                  <a:lnTo>
                    <a:pt x="431" y="464"/>
                  </a:lnTo>
                  <a:lnTo>
                    <a:pt x="437" y="485"/>
                  </a:lnTo>
                  <a:lnTo>
                    <a:pt x="440" y="497"/>
                  </a:lnTo>
                  <a:lnTo>
                    <a:pt x="447" y="526"/>
                  </a:lnTo>
                  <a:lnTo>
                    <a:pt x="450" y="536"/>
                  </a:lnTo>
                  <a:lnTo>
                    <a:pt x="455" y="552"/>
                  </a:lnTo>
                  <a:lnTo>
                    <a:pt x="460" y="566"/>
                  </a:lnTo>
                  <a:lnTo>
                    <a:pt x="467" y="583"/>
                  </a:lnTo>
                  <a:lnTo>
                    <a:pt x="470" y="592"/>
                  </a:lnTo>
                  <a:lnTo>
                    <a:pt x="478" y="615"/>
                  </a:lnTo>
                  <a:lnTo>
                    <a:pt x="483" y="626"/>
                  </a:lnTo>
                  <a:lnTo>
                    <a:pt x="487" y="638"/>
                  </a:lnTo>
                  <a:lnTo>
                    <a:pt x="498" y="665"/>
                  </a:lnTo>
                  <a:lnTo>
                    <a:pt x="502" y="673"/>
                  </a:lnTo>
                  <a:lnTo>
                    <a:pt x="521" y="702"/>
                  </a:lnTo>
                  <a:lnTo>
                    <a:pt x="523" y="705"/>
                  </a:lnTo>
                  <a:lnTo>
                    <a:pt x="540" y="727"/>
                  </a:lnTo>
                  <a:lnTo>
                    <a:pt x="550" y="744"/>
                  </a:lnTo>
                  <a:lnTo>
                    <a:pt x="561" y="756"/>
                  </a:lnTo>
                  <a:lnTo>
                    <a:pt x="563" y="761"/>
                  </a:lnTo>
                  <a:lnTo>
                    <a:pt x="566" y="764"/>
                  </a:lnTo>
                  <a:lnTo>
                    <a:pt x="569" y="767"/>
                  </a:lnTo>
                  <a:lnTo>
                    <a:pt x="574" y="772"/>
                  </a:lnTo>
                  <a:lnTo>
                    <a:pt x="578" y="772"/>
                  </a:lnTo>
                  <a:lnTo>
                    <a:pt x="581" y="775"/>
                  </a:lnTo>
                  <a:lnTo>
                    <a:pt x="588" y="775"/>
                  </a:lnTo>
                  <a:lnTo>
                    <a:pt x="594" y="785"/>
                  </a:lnTo>
                  <a:lnTo>
                    <a:pt x="601" y="791"/>
                  </a:lnTo>
                  <a:lnTo>
                    <a:pt x="612" y="798"/>
                  </a:lnTo>
                  <a:lnTo>
                    <a:pt x="619" y="811"/>
                  </a:lnTo>
                  <a:lnTo>
                    <a:pt x="629" y="824"/>
                  </a:lnTo>
                  <a:lnTo>
                    <a:pt x="632" y="828"/>
                  </a:lnTo>
                  <a:lnTo>
                    <a:pt x="642" y="840"/>
                  </a:lnTo>
                  <a:lnTo>
                    <a:pt x="654" y="856"/>
                  </a:lnTo>
                  <a:lnTo>
                    <a:pt x="660" y="866"/>
                  </a:lnTo>
                  <a:lnTo>
                    <a:pt x="669" y="877"/>
                  </a:lnTo>
                  <a:lnTo>
                    <a:pt x="672" y="883"/>
                  </a:lnTo>
                  <a:lnTo>
                    <a:pt x="680" y="896"/>
                  </a:lnTo>
                  <a:lnTo>
                    <a:pt x="692" y="914"/>
                  </a:lnTo>
                  <a:lnTo>
                    <a:pt x="702" y="932"/>
                  </a:lnTo>
                  <a:lnTo>
                    <a:pt x="708" y="945"/>
                  </a:lnTo>
                  <a:lnTo>
                    <a:pt x="720" y="956"/>
                  </a:lnTo>
                  <a:lnTo>
                    <a:pt x="735" y="976"/>
                  </a:lnTo>
                  <a:lnTo>
                    <a:pt x="750" y="992"/>
                  </a:lnTo>
                  <a:lnTo>
                    <a:pt x="755" y="1002"/>
                  </a:lnTo>
                  <a:lnTo>
                    <a:pt x="758" y="1008"/>
                  </a:lnTo>
                  <a:lnTo>
                    <a:pt x="761" y="1013"/>
                  </a:lnTo>
                  <a:lnTo>
                    <a:pt x="766" y="1018"/>
                  </a:lnTo>
                  <a:lnTo>
                    <a:pt x="776" y="1024"/>
                  </a:lnTo>
                  <a:lnTo>
                    <a:pt x="779" y="1032"/>
                  </a:lnTo>
                  <a:lnTo>
                    <a:pt x="796" y="1050"/>
                  </a:lnTo>
                  <a:lnTo>
                    <a:pt x="806" y="1060"/>
                  </a:lnTo>
                  <a:lnTo>
                    <a:pt x="811" y="1065"/>
                  </a:lnTo>
                  <a:lnTo>
                    <a:pt x="818" y="1068"/>
                  </a:lnTo>
                  <a:lnTo>
                    <a:pt x="826" y="1074"/>
                  </a:lnTo>
                  <a:lnTo>
                    <a:pt x="836" y="1078"/>
                  </a:lnTo>
                  <a:lnTo>
                    <a:pt x="839" y="1079"/>
                  </a:lnTo>
                  <a:lnTo>
                    <a:pt x="841" y="1079"/>
                  </a:lnTo>
                  <a:lnTo>
                    <a:pt x="849" y="1081"/>
                  </a:lnTo>
                  <a:lnTo>
                    <a:pt x="854" y="1078"/>
                  </a:lnTo>
                  <a:lnTo>
                    <a:pt x="857" y="1078"/>
                  </a:lnTo>
                  <a:lnTo>
                    <a:pt x="864" y="1071"/>
                  </a:lnTo>
                  <a:lnTo>
                    <a:pt x="874" y="1071"/>
                  </a:lnTo>
                  <a:lnTo>
                    <a:pt x="882" y="1073"/>
                  </a:lnTo>
                  <a:lnTo>
                    <a:pt x="900" y="1086"/>
                  </a:lnTo>
                  <a:lnTo>
                    <a:pt x="905" y="1091"/>
                  </a:lnTo>
                  <a:lnTo>
                    <a:pt x="922" y="1105"/>
                  </a:lnTo>
                  <a:lnTo>
                    <a:pt x="932" y="1117"/>
                  </a:lnTo>
                  <a:lnTo>
                    <a:pt x="951" y="1134"/>
                  </a:lnTo>
                  <a:lnTo>
                    <a:pt x="961" y="1141"/>
                  </a:lnTo>
                  <a:lnTo>
                    <a:pt x="971" y="1149"/>
                  </a:lnTo>
                  <a:lnTo>
                    <a:pt x="988" y="1157"/>
                  </a:lnTo>
                  <a:lnTo>
                    <a:pt x="1004" y="1163"/>
                  </a:lnTo>
                  <a:lnTo>
                    <a:pt x="1019" y="1172"/>
                  </a:lnTo>
                  <a:lnTo>
                    <a:pt x="1037" y="1180"/>
                  </a:lnTo>
                  <a:lnTo>
                    <a:pt x="1057" y="1184"/>
                  </a:lnTo>
                  <a:lnTo>
                    <a:pt x="1112" y="1183"/>
                  </a:lnTo>
                  <a:lnTo>
                    <a:pt x="1112" y="1188"/>
                  </a:lnTo>
                  <a:lnTo>
                    <a:pt x="1099" y="1191"/>
                  </a:lnTo>
                  <a:lnTo>
                    <a:pt x="1089" y="1199"/>
                  </a:lnTo>
                  <a:lnTo>
                    <a:pt x="1082" y="1215"/>
                  </a:lnTo>
                  <a:lnTo>
                    <a:pt x="1079" y="1233"/>
                  </a:lnTo>
                  <a:lnTo>
                    <a:pt x="1077" y="1244"/>
                  </a:lnTo>
                  <a:lnTo>
                    <a:pt x="1077" y="1256"/>
                  </a:lnTo>
                  <a:lnTo>
                    <a:pt x="1076" y="1262"/>
                  </a:lnTo>
                  <a:lnTo>
                    <a:pt x="1074" y="1269"/>
                  </a:lnTo>
                  <a:lnTo>
                    <a:pt x="1072" y="1275"/>
                  </a:lnTo>
                  <a:lnTo>
                    <a:pt x="1079" y="1290"/>
                  </a:lnTo>
                  <a:lnTo>
                    <a:pt x="1074" y="1299"/>
                  </a:lnTo>
                  <a:lnTo>
                    <a:pt x="1071" y="1309"/>
                  </a:lnTo>
                  <a:lnTo>
                    <a:pt x="1080" y="1324"/>
                  </a:lnTo>
                  <a:lnTo>
                    <a:pt x="1090" y="1335"/>
                  </a:lnTo>
                  <a:lnTo>
                    <a:pt x="1095" y="1345"/>
                  </a:lnTo>
                  <a:lnTo>
                    <a:pt x="1099" y="1354"/>
                  </a:lnTo>
                  <a:lnTo>
                    <a:pt x="1099" y="1356"/>
                  </a:lnTo>
                  <a:lnTo>
                    <a:pt x="1100" y="1366"/>
                  </a:lnTo>
                  <a:lnTo>
                    <a:pt x="1099" y="1374"/>
                  </a:lnTo>
                  <a:lnTo>
                    <a:pt x="1094" y="1387"/>
                  </a:lnTo>
                  <a:lnTo>
                    <a:pt x="1104" y="1400"/>
                  </a:lnTo>
                  <a:lnTo>
                    <a:pt x="1110" y="1408"/>
                  </a:lnTo>
                  <a:lnTo>
                    <a:pt x="1112" y="1409"/>
                  </a:lnTo>
                  <a:lnTo>
                    <a:pt x="1122" y="1416"/>
                  </a:lnTo>
                  <a:lnTo>
                    <a:pt x="1132" y="1417"/>
                  </a:lnTo>
                  <a:lnTo>
                    <a:pt x="1137" y="1417"/>
                  </a:lnTo>
                  <a:lnTo>
                    <a:pt x="1145" y="1417"/>
                  </a:lnTo>
                  <a:lnTo>
                    <a:pt x="1147" y="1419"/>
                  </a:lnTo>
                  <a:lnTo>
                    <a:pt x="1148" y="1419"/>
                  </a:lnTo>
                  <a:lnTo>
                    <a:pt x="1150" y="1422"/>
                  </a:lnTo>
                  <a:lnTo>
                    <a:pt x="1153" y="1435"/>
                  </a:lnTo>
                  <a:lnTo>
                    <a:pt x="1158" y="1450"/>
                  </a:lnTo>
                  <a:lnTo>
                    <a:pt x="1157" y="1460"/>
                  </a:lnTo>
                  <a:lnTo>
                    <a:pt x="1157" y="1463"/>
                  </a:lnTo>
                  <a:lnTo>
                    <a:pt x="1148" y="1471"/>
                  </a:lnTo>
                  <a:lnTo>
                    <a:pt x="1137" y="1479"/>
                  </a:lnTo>
                  <a:lnTo>
                    <a:pt x="1128" y="1487"/>
                  </a:lnTo>
                  <a:lnTo>
                    <a:pt x="1128" y="1498"/>
                  </a:lnTo>
                  <a:lnTo>
                    <a:pt x="1123" y="1510"/>
                  </a:lnTo>
                  <a:lnTo>
                    <a:pt x="1112" y="1511"/>
                  </a:lnTo>
                  <a:lnTo>
                    <a:pt x="1105" y="1516"/>
                  </a:lnTo>
                  <a:lnTo>
                    <a:pt x="1097" y="1521"/>
                  </a:lnTo>
                  <a:lnTo>
                    <a:pt x="1090" y="1537"/>
                  </a:lnTo>
                  <a:lnTo>
                    <a:pt x="1087" y="1553"/>
                  </a:lnTo>
                  <a:lnTo>
                    <a:pt x="1079" y="1574"/>
                  </a:lnTo>
                  <a:lnTo>
                    <a:pt x="1071" y="1587"/>
                  </a:lnTo>
                  <a:lnTo>
                    <a:pt x="1061" y="1597"/>
                  </a:lnTo>
                  <a:lnTo>
                    <a:pt x="1056" y="1597"/>
                  </a:lnTo>
                  <a:lnTo>
                    <a:pt x="1042" y="1597"/>
                  </a:lnTo>
                  <a:lnTo>
                    <a:pt x="1031" y="1591"/>
                  </a:lnTo>
                  <a:lnTo>
                    <a:pt x="1021" y="1587"/>
                  </a:lnTo>
                  <a:lnTo>
                    <a:pt x="1018" y="1592"/>
                  </a:lnTo>
                  <a:lnTo>
                    <a:pt x="1011" y="1599"/>
                  </a:lnTo>
                  <a:lnTo>
                    <a:pt x="1011" y="1608"/>
                  </a:lnTo>
                  <a:lnTo>
                    <a:pt x="1003" y="1615"/>
                  </a:lnTo>
                  <a:lnTo>
                    <a:pt x="1001" y="1620"/>
                  </a:lnTo>
                  <a:lnTo>
                    <a:pt x="996" y="1625"/>
                  </a:lnTo>
                  <a:lnTo>
                    <a:pt x="990" y="1629"/>
                  </a:lnTo>
                  <a:lnTo>
                    <a:pt x="985" y="1634"/>
                  </a:lnTo>
                  <a:lnTo>
                    <a:pt x="973" y="1634"/>
                  </a:lnTo>
                  <a:lnTo>
                    <a:pt x="965" y="1641"/>
                  </a:lnTo>
                  <a:lnTo>
                    <a:pt x="965" y="1646"/>
                  </a:lnTo>
                  <a:lnTo>
                    <a:pt x="960" y="1651"/>
                  </a:lnTo>
                  <a:lnTo>
                    <a:pt x="953" y="1678"/>
                  </a:lnTo>
                  <a:lnTo>
                    <a:pt x="955" y="1689"/>
                  </a:lnTo>
                  <a:lnTo>
                    <a:pt x="953" y="1697"/>
                  </a:lnTo>
                  <a:lnTo>
                    <a:pt x="958" y="1709"/>
                  </a:lnTo>
                  <a:lnTo>
                    <a:pt x="960" y="1715"/>
                  </a:lnTo>
                  <a:lnTo>
                    <a:pt x="965" y="1723"/>
                  </a:lnTo>
                  <a:lnTo>
                    <a:pt x="961" y="1731"/>
                  </a:lnTo>
                  <a:lnTo>
                    <a:pt x="961" y="1738"/>
                  </a:lnTo>
                  <a:lnTo>
                    <a:pt x="965" y="1746"/>
                  </a:lnTo>
                  <a:lnTo>
                    <a:pt x="966" y="1759"/>
                  </a:lnTo>
                  <a:lnTo>
                    <a:pt x="968" y="1767"/>
                  </a:lnTo>
                  <a:lnTo>
                    <a:pt x="960" y="1767"/>
                  </a:lnTo>
                  <a:lnTo>
                    <a:pt x="953" y="1772"/>
                  </a:lnTo>
                  <a:lnTo>
                    <a:pt x="950" y="1778"/>
                  </a:lnTo>
                  <a:lnTo>
                    <a:pt x="940" y="1788"/>
                  </a:lnTo>
                  <a:lnTo>
                    <a:pt x="928" y="1793"/>
                  </a:lnTo>
                  <a:lnTo>
                    <a:pt x="918" y="1799"/>
                  </a:lnTo>
                  <a:lnTo>
                    <a:pt x="907" y="1801"/>
                  </a:lnTo>
                  <a:lnTo>
                    <a:pt x="897" y="1799"/>
                  </a:lnTo>
                  <a:lnTo>
                    <a:pt x="890" y="1803"/>
                  </a:lnTo>
                  <a:lnTo>
                    <a:pt x="885" y="1801"/>
                  </a:lnTo>
                  <a:lnTo>
                    <a:pt x="880" y="1804"/>
                  </a:lnTo>
                  <a:lnTo>
                    <a:pt x="877" y="1804"/>
                  </a:lnTo>
                  <a:lnTo>
                    <a:pt x="875" y="1803"/>
                  </a:lnTo>
                  <a:lnTo>
                    <a:pt x="874" y="1801"/>
                  </a:lnTo>
                  <a:lnTo>
                    <a:pt x="872" y="1801"/>
                  </a:lnTo>
                  <a:lnTo>
                    <a:pt x="869" y="1798"/>
                  </a:lnTo>
                  <a:lnTo>
                    <a:pt x="867" y="1791"/>
                  </a:lnTo>
                  <a:lnTo>
                    <a:pt x="874" y="1786"/>
                  </a:lnTo>
                  <a:lnTo>
                    <a:pt x="879" y="1783"/>
                  </a:lnTo>
                  <a:lnTo>
                    <a:pt x="880" y="1778"/>
                  </a:lnTo>
                  <a:lnTo>
                    <a:pt x="877" y="1770"/>
                  </a:lnTo>
                  <a:lnTo>
                    <a:pt x="870" y="1762"/>
                  </a:lnTo>
                  <a:lnTo>
                    <a:pt x="867" y="1752"/>
                  </a:lnTo>
                  <a:lnTo>
                    <a:pt x="861" y="1738"/>
                  </a:lnTo>
                  <a:lnTo>
                    <a:pt x="852" y="1722"/>
                  </a:lnTo>
                  <a:lnTo>
                    <a:pt x="851" y="1709"/>
                  </a:lnTo>
                  <a:lnTo>
                    <a:pt x="851" y="1702"/>
                  </a:lnTo>
                  <a:lnTo>
                    <a:pt x="852" y="1694"/>
                  </a:lnTo>
                  <a:lnTo>
                    <a:pt x="851" y="1684"/>
                  </a:lnTo>
                  <a:lnTo>
                    <a:pt x="851" y="1673"/>
                  </a:lnTo>
                  <a:lnTo>
                    <a:pt x="849" y="1668"/>
                  </a:lnTo>
                  <a:lnTo>
                    <a:pt x="846" y="1662"/>
                  </a:lnTo>
                  <a:lnTo>
                    <a:pt x="846" y="1655"/>
                  </a:lnTo>
                  <a:lnTo>
                    <a:pt x="842" y="1646"/>
                  </a:lnTo>
                  <a:lnTo>
                    <a:pt x="837" y="1634"/>
                  </a:lnTo>
                  <a:lnTo>
                    <a:pt x="831" y="1633"/>
                  </a:lnTo>
                  <a:lnTo>
                    <a:pt x="821" y="1631"/>
                  </a:lnTo>
                  <a:lnTo>
                    <a:pt x="814" y="1623"/>
                  </a:lnTo>
                  <a:lnTo>
                    <a:pt x="803" y="1618"/>
                  </a:lnTo>
                  <a:lnTo>
                    <a:pt x="796" y="1617"/>
                  </a:lnTo>
                  <a:lnTo>
                    <a:pt x="788" y="1621"/>
                  </a:lnTo>
                  <a:lnTo>
                    <a:pt x="781" y="1623"/>
                  </a:lnTo>
                  <a:lnTo>
                    <a:pt x="775" y="1620"/>
                  </a:lnTo>
                  <a:lnTo>
                    <a:pt x="768" y="1612"/>
                  </a:lnTo>
                  <a:lnTo>
                    <a:pt x="765" y="1602"/>
                  </a:lnTo>
                  <a:lnTo>
                    <a:pt x="765" y="1595"/>
                  </a:lnTo>
                  <a:lnTo>
                    <a:pt x="761" y="1587"/>
                  </a:lnTo>
                  <a:lnTo>
                    <a:pt x="760" y="1574"/>
                  </a:lnTo>
                  <a:lnTo>
                    <a:pt x="756" y="1566"/>
                  </a:lnTo>
                  <a:lnTo>
                    <a:pt x="748" y="1576"/>
                  </a:lnTo>
                  <a:lnTo>
                    <a:pt x="745" y="1576"/>
                  </a:lnTo>
                  <a:lnTo>
                    <a:pt x="741" y="1576"/>
                  </a:lnTo>
                  <a:lnTo>
                    <a:pt x="736" y="1583"/>
                  </a:lnTo>
                  <a:lnTo>
                    <a:pt x="733" y="1589"/>
                  </a:lnTo>
                  <a:lnTo>
                    <a:pt x="730" y="1592"/>
                  </a:lnTo>
                  <a:lnTo>
                    <a:pt x="727" y="1599"/>
                  </a:lnTo>
                  <a:lnTo>
                    <a:pt x="723" y="1605"/>
                  </a:lnTo>
                  <a:lnTo>
                    <a:pt x="715" y="1605"/>
                  </a:lnTo>
                  <a:lnTo>
                    <a:pt x="713" y="1610"/>
                  </a:lnTo>
                  <a:lnTo>
                    <a:pt x="705" y="1615"/>
                  </a:lnTo>
                  <a:lnTo>
                    <a:pt x="702" y="1617"/>
                  </a:lnTo>
                  <a:lnTo>
                    <a:pt x="700" y="1621"/>
                  </a:lnTo>
                  <a:lnTo>
                    <a:pt x="695" y="1625"/>
                  </a:lnTo>
                  <a:lnTo>
                    <a:pt x="692" y="1625"/>
                  </a:lnTo>
                  <a:lnTo>
                    <a:pt x="680" y="1625"/>
                  </a:lnTo>
                  <a:lnTo>
                    <a:pt x="672" y="1626"/>
                  </a:lnTo>
                  <a:lnTo>
                    <a:pt x="667" y="1633"/>
                  </a:lnTo>
                  <a:lnTo>
                    <a:pt x="662" y="1633"/>
                  </a:lnTo>
                  <a:lnTo>
                    <a:pt x="659" y="1628"/>
                  </a:lnTo>
                  <a:lnTo>
                    <a:pt x="657" y="1621"/>
                  </a:lnTo>
                  <a:lnTo>
                    <a:pt x="654" y="1618"/>
                  </a:lnTo>
                  <a:lnTo>
                    <a:pt x="649" y="1618"/>
                  </a:lnTo>
                  <a:lnTo>
                    <a:pt x="639" y="1618"/>
                  </a:lnTo>
                  <a:lnTo>
                    <a:pt x="629" y="1618"/>
                  </a:lnTo>
                  <a:lnTo>
                    <a:pt x="621" y="1613"/>
                  </a:lnTo>
                  <a:lnTo>
                    <a:pt x="619" y="1608"/>
                  </a:lnTo>
                  <a:lnTo>
                    <a:pt x="616" y="1605"/>
                  </a:lnTo>
                  <a:lnTo>
                    <a:pt x="612" y="1604"/>
                  </a:lnTo>
                  <a:lnTo>
                    <a:pt x="609" y="1607"/>
                  </a:lnTo>
                  <a:lnTo>
                    <a:pt x="606" y="1607"/>
                  </a:lnTo>
                  <a:lnTo>
                    <a:pt x="603" y="1604"/>
                  </a:lnTo>
                  <a:lnTo>
                    <a:pt x="601" y="1599"/>
                  </a:lnTo>
                  <a:lnTo>
                    <a:pt x="593" y="1594"/>
                  </a:lnTo>
                  <a:lnTo>
                    <a:pt x="586" y="1594"/>
                  </a:lnTo>
                  <a:lnTo>
                    <a:pt x="579" y="1587"/>
                  </a:lnTo>
                  <a:lnTo>
                    <a:pt x="573" y="1586"/>
                  </a:lnTo>
                  <a:lnTo>
                    <a:pt x="566" y="1578"/>
                  </a:lnTo>
                  <a:lnTo>
                    <a:pt x="561" y="1579"/>
                  </a:lnTo>
                  <a:lnTo>
                    <a:pt x="558" y="1583"/>
                  </a:lnTo>
                  <a:lnTo>
                    <a:pt x="553" y="1586"/>
                  </a:lnTo>
                  <a:lnTo>
                    <a:pt x="550" y="1589"/>
                  </a:lnTo>
                  <a:lnTo>
                    <a:pt x="548" y="1587"/>
                  </a:lnTo>
                  <a:lnTo>
                    <a:pt x="545" y="1584"/>
                  </a:lnTo>
                  <a:lnTo>
                    <a:pt x="536" y="1586"/>
                  </a:lnTo>
                  <a:lnTo>
                    <a:pt x="530" y="1586"/>
                  </a:lnTo>
                  <a:lnTo>
                    <a:pt x="521" y="1584"/>
                  </a:lnTo>
                  <a:lnTo>
                    <a:pt x="515" y="1578"/>
                  </a:lnTo>
                  <a:lnTo>
                    <a:pt x="507" y="1573"/>
                  </a:lnTo>
                  <a:lnTo>
                    <a:pt x="500" y="1571"/>
                  </a:lnTo>
                  <a:lnTo>
                    <a:pt x="498" y="1566"/>
                  </a:lnTo>
                  <a:lnTo>
                    <a:pt x="495" y="1563"/>
                  </a:lnTo>
                  <a:lnTo>
                    <a:pt x="492" y="1558"/>
                  </a:lnTo>
                  <a:lnTo>
                    <a:pt x="492" y="1553"/>
                  </a:lnTo>
                  <a:lnTo>
                    <a:pt x="492" y="1550"/>
                  </a:lnTo>
                  <a:lnTo>
                    <a:pt x="490" y="1545"/>
                  </a:lnTo>
                  <a:lnTo>
                    <a:pt x="485" y="1544"/>
                  </a:lnTo>
                  <a:lnTo>
                    <a:pt x="478" y="1547"/>
                  </a:lnTo>
                  <a:lnTo>
                    <a:pt x="472" y="1547"/>
                  </a:lnTo>
                  <a:lnTo>
                    <a:pt x="464" y="1549"/>
                  </a:lnTo>
                  <a:lnTo>
                    <a:pt x="459" y="1542"/>
                  </a:lnTo>
                  <a:lnTo>
                    <a:pt x="454" y="1539"/>
                  </a:lnTo>
                  <a:lnTo>
                    <a:pt x="449" y="1540"/>
                  </a:lnTo>
                  <a:lnTo>
                    <a:pt x="444" y="1542"/>
                  </a:lnTo>
                  <a:lnTo>
                    <a:pt x="439" y="1544"/>
                  </a:lnTo>
                  <a:lnTo>
                    <a:pt x="427" y="1545"/>
                  </a:lnTo>
                  <a:lnTo>
                    <a:pt x="422" y="1545"/>
                  </a:lnTo>
                  <a:lnTo>
                    <a:pt x="414" y="1552"/>
                  </a:lnTo>
                  <a:lnTo>
                    <a:pt x="409" y="1552"/>
                  </a:lnTo>
                  <a:lnTo>
                    <a:pt x="401" y="1545"/>
                  </a:lnTo>
                  <a:lnTo>
                    <a:pt x="392" y="1539"/>
                  </a:lnTo>
                  <a:lnTo>
                    <a:pt x="381" y="1536"/>
                  </a:lnTo>
                  <a:lnTo>
                    <a:pt x="369" y="1529"/>
                  </a:lnTo>
                  <a:lnTo>
                    <a:pt x="358" y="1526"/>
                  </a:lnTo>
                  <a:lnTo>
                    <a:pt x="348" y="1524"/>
                  </a:lnTo>
                  <a:lnTo>
                    <a:pt x="345" y="1518"/>
                  </a:lnTo>
                  <a:lnTo>
                    <a:pt x="343" y="1508"/>
                  </a:lnTo>
                  <a:lnTo>
                    <a:pt x="333" y="1502"/>
                  </a:lnTo>
                  <a:lnTo>
                    <a:pt x="328" y="1497"/>
                  </a:lnTo>
                  <a:lnTo>
                    <a:pt x="323" y="1492"/>
                  </a:lnTo>
                  <a:lnTo>
                    <a:pt x="320" y="1482"/>
                  </a:lnTo>
                  <a:lnTo>
                    <a:pt x="311" y="1479"/>
                  </a:lnTo>
                  <a:lnTo>
                    <a:pt x="303" y="1473"/>
                  </a:lnTo>
                  <a:lnTo>
                    <a:pt x="298" y="1463"/>
                  </a:lnTo>
                  <a:lnTo>
                    <a:pt x="288" y="1455"/>
                  </a:lnTo>
                  <a:lnTo>
                    <a:pt x="287" y="1450"/>
                  </a:lnTo>
                  <a:lnTo>
                    <a:pt x="292" y="1447"/>
                  </a:lnTo>
                  <a:lnTo>
                    <a:pt x="297" y="1445"/>
                  </a:lnTo>
                  <a:lnTo>
                    <a:pt x="303" y="1443"/>
                  </a:lnTo>
                  <a:lnTo>
                    <a:pt x="306" y="1439"/>
                  </a:lnTo>
                  <a:lnTo>
                    <a:pt x="306" y="1432"/>
                  </a:lnTo>
                  <a:lnTo>
                    <a:pt x="303" y="1426"/>
                  </a:lnTo>
                  <a:lnTo>
                    <a:pt x="300" y="1419"/>
                  </a:lnTo>
                  <a:lnTo>
                    <a:pt x="302" y="1416"/>
                  </a:lnTo>
                  <a:lnTo>
                    <a:pt x="302" y="1409"/>
                  </a:lnTo>
                  <a:lnTo>
                    <a:pt x="305" y="1401"/>
                  </a:lnTo>
                  <a:lnTo>
                    <a:pt x="302" y="1395"/>
                  </a:lnTo>
                  <a:lnTo>
                    <a:pt x="295" y="1392"/>
                  </a:lnTo>
                  <a:lnTo>
                    <a:pt x="287" y="1385"/>
                  </a:lnTo>
                  <a:lnTo>
                    <a:pt x="280" y="1377"/>
                  </a:lnTo>
                  <a:lnTo>
                    <a:pt x="273" y="1374"/>
                  </a:lnTo>
                  <a:lnTo>
                    <a:pt x="270" y="1369"/>
                  </a:lnTo>
                  <a:lnTo>
                    <a:pt x="268" y="1361"/>
                  </a:lnTo>
                  <a:lnTo>
                    <a:pt x="272" y="1351"/>
                  </a:lnTo>
                  <a:lnTo>
                    <a:pt x="270" y="1345"/>
                  </a:lnTo>
                  <a:lnTo>
                    <a:pt x="263" y="1341"/>
                  </a:lnTo>
                  <a:lnTo>
                    <a:pt x="255" y="1343"/>
                  </a:lnTo>
                  <a:lnTo>
                    <a:pt x="247" y="1350"/>
                  </a:lnTo>
                  <a:lnTo>
                    <a:pt x="239" y="1350"/>
                  </a:lnTo>
                  <a:lnTo>
                    <a:pt x="234" y="1343"/>
                  </a:lnTo>
                  <a:lnTo>
                    <a:pt x="229" y="1345"/>
                  </a:lnTo>
                  <a:lnTo>
                    <a:pt x="225" y="1351"/>
                  </a:lnTo>
                  <a:lnTo>
                    <a:pt x="217" y="1361"/>
                  </a:lnTo>
                  <a:lnTo>
                    <a:pt x="209" y="1361"/>
                  </a:lnTo>
                  <a:lnTo>
                    <a:pt x="201" y="1361"/>
                  </a:lnTo>
                  <a:lnTo>
                    <a:pt x="196" y="1354"/>
                  </a:lnTo>
                  <a:lnTo>
                    <a:pt x="189" y="1350"/>
                  </a:lnTo>
                  <a:lnTo>
                    <a:pt x="189" y="1341"/>
                  </a:lnTo>
                  <a:lnTo>
                    <a:pt x="186" y="1333"/>
                  </a:lnTo>
                  <a:lnTo>
                    <a:pt x="181" y="1328"/>
                  </a:lnTo>
                  <a:lnTo>
                    <a:pt x="176" y="1322"/>
                  </a:lnTo>
                  <a:lnTo>
                    <a:pt x="177" y="1320"/>
                  </a:lnTo>
                  <a:lnTo>
                    <a:pt x="177" y="1316"/>
                  </a:lnTo>
                  <a:lnTo>
                    <a:pt x="177" y="1311"/>
                  </a:lnTo>
                  <a:lnTo>
                    <a:pt x="181" y="1303"/>
                  </a:lnTo>
                  <a:lnTo>
                    <a:pt x="189" y="1293"/>
                  </a:lnTo>
                  <a:lnTo>
                    <a:pt x="189" y="1288"/>
                  </a:lnTo>
                  <a:lnTo>
                    <a:pt x="189" y="1285"/>
                  </a:lnTo>
                  <a:lnTo>
                    <a:pt x="182" y="1283"/>
                  </a:lnTo>
                  <a:lnTo>
                    <a:pt x="179" y="1280"/>
                  </a:lnTo>
                  <a:lnTo>
                    <a:pt x="174" y="1277"/>
                  </a:lnTo>
                  <a:lnTo>
                    <a:pt x="172" y="1273"/>
                  </a:lnTo>
                  <a:lnTo>
                    <a:pt x="171" y="1265"/>
                  </a:lnTo>
                  <a:lnTo>
                    <a:pt x="166" y="1251"/>
                  </a:lnTo>
                  <a:lnTo>
                    <a:pt x="166" y="1239"/>
                  </a:lnTo>
                  <a:lnTo>
                    <a:pt x="168" y="1235"/>
                  </a:lnTo>
                  <a:lnTo>
                    <a:pt x="168" y="1230"/>
                  </a:lnTo>
                  <a:lnTo>
                    <a:pt x="171" y="1220"/>
                  </a:lnTo>
                  <a:lnTo>
                    <a:pt x="172" y="1210"/>
                  </a:lnTo>
                  <a:lnTo>
                    <a:pt x="176" y="1202"/>
                  </a:lnTo>
                  <a:lnTo>
                    <a:pt x="181" y="1199"/>
                  </a:lnTo>
                  <a:lnTo>
                    <a:pt x="184" y="1194"/>
                  </a:lnTo>
                  <a:lnTo>
                    <a:pt x="187" y="1184"/>
                  </a:lnTo>
                  <a:lnTo>
                    <a:pt x="187" y="1172"/>
                  </a:lnTo>
                  <a:lnTo>
                    <a:pt x="192" y="1163"/>
                  </a:lnTo>
                  <a:lnTo>
                    <a:pt x="194" y="1160"/>
                  </a:lnTo>
                  <a:lnTo>
                    <a:pt x="191" y="1154"/>
                  </a:lnTo>
                  <a:lnTo>
                    <a:pt x="186" y="1146"/>
                  </a:lnTo>
                  <a:lnTo>
                    <a:pt x="181" y="1141"/>
                  </a:lnTo>
                  <a:lnTo>
                    <a:pt x="172" y="1131"/>
                  </a:lnTo>
                  <a:lnTo>
                    <a:pt x="154" y="1121"/>
                  </a:lnTo>
                  <a:lnTo>
                    <a:pt x="138" y="1115"/>
                  </a:lnTo>
                  <a:lnTo>
                    <a:pt x="121" y="1108"/>
                  </a:lnTo>
                  <a:lnTo>
                    <a:pt x="103" y="1107"/>
                  </a:lnTo>
                  <a:lnTo>
                    <a:pt x="93" y="1104"/>
                  </a:lnTo>
                  <a:lnTo>
                    <a:pt x="90" y="1104"/>
                  </a:lnTo>
                  <a:lnTo>
                    <a:pt x="78" y="1086"/>
                  </a:lnTo>
                  <a:lnTo>
                    <a:pt x="62" y="1063"/>
                  </a:lnTo>
                  <a:lnTo>
                    <a:pt x="47" y="1057"/>
                  </a:lnTo>
                  <a:lnTo>
                    <a:pt x="42" y="1049"/>
                  </a:lnTo>
                  <a:lnTo>
                    <a:pt x="39" y="1045"/>
                  </a:lnTo>
                  <a:lnTo>
                    <a:pt x="32" y="1032"/>
                  </a:lnTo>
                  <a:lnTo>
                    <a:pt x="30" y="1024"/>
                  </a:lnTo>
                  <a:lnTo>
                    <a:pt x="30" y="1023"/>
                  </a:lnTo>
                  <a:lnTo>
                    <a:pt x="30" y="1019"/>
                  </a:lnTo>
                  <a:lnTo>
                    <a:pt x="30" y="1015"/>
                  </a:lnTo>
                  <a:lnTo>
                    <a:pt x="30" y="1005"/>
                  </a:lnTo>
                  <a:lnTo>
                    <a:pt x="34" y="992"/>
                  </a:lnTo>
                  <a:lnTo>
                    <a:pt x="39" y="984"/>
                  </a:lnTo>
                  <a:lnTo>
                    <a:pt x="35" y="974"/>
                  </a:lnTo>
                  <a:lnTo>
                    <a:pt x="29" y="966"/>
                  </a:lnTo>
                  <a:lnTo>
                    <a:pt x="24" y="948"/>
                  </a:lnTo>
                  <a:lnTo>
                    <a:pt x="19" y="929"/>
                  </a:lnTo>
                  <a:lnTo>
                    <a:pt x="12" y="922"/>
                  </a:lnTo>
                  <a:lnTo>
                    <a:pt x="4" y="913"/>
                  </a:lnTo>
                  <a:lnTo>
                    <a:pt x="0" y="911"/>
                  </a:lnTo>
                  <a:lnTo>
                    <a:pt x="4" y="906"/>
                  </a:lnTo>
                  <a:lnTo>
                    <a:pt x="7" y="903"/>
                  </a:lnTo>
                  <a:lnTo>
                    <a:pt x="15" y="895"/>
                  </a:lnTo>
                  <a:lnTo>
                    <a:pt x="29" y="882"/>
                  </a:lnTo>
                  <a:lnTo>
                    <a:pt x="52" y="874"/>
                  </a:lnTo>
                  <a:lnTo>
                    <a:pt x="68" y="866"/>
                  </a:lnTo>
                  <a:lnTo>
                    <a:pt x="108" y="835"/>
                  </a:lnTo>
                  <a:lnTo>
                    <a:pt x="123" y="830"/>
                  </a:lnTo>
                  <a:lnTo>
                    <a:pt x="134" y="833"/>
                  </a:lnTo>
                  <a:lnTo>
                    <a:pt x="144" y="833"/>
                  </a:lnTo>
                  <a:lnTo>
                    <a:pt x="158" y="828"/>
                  </a:lnTo>
                  <a:lnTo>
                    <a:pt x="166" y="828"/>
                  </a:lnTo>
                  <a:lnTo>
                    <a:pt x="174" y="825"/>
                  </a:lnTo>
                  <a:lnTo>
                    <a:pt x="182" y="822"/>
                  </a:lnTo>
                  <a:lnTo>
                    <a:pt x="191" y="817"/>
                  </a:lnTo>
                  <a:lnTo>
                    <a:pt x="194" y="816"/>
                  </a:lnTo>
                  <a:lnTo>
                    <a:pt x="197" y="814"/>
                  </a:lnTo>
                  <a:lnTo>
                    <a:pt x="207" y="814"/>
                  </a:lnTo>
                  <a:lnTo>
                    <a:pt x="220" y="807"/>
                  </a:lnTo>
                  <a:lnTo>
                    <a:pt x="230" y="796"/>
                  </a:lnTo>
                  <a:lnTo>
                    <a:pt x="239" y="786"/>
                  </a:lnTo>
                  <a:lnTo>
                    <a:pt x="247" y="780"/>
                  </a:lnTo>
                  <a:lnTo>
                    <a:pt x="260" y="773"/>
                  </a:lnTo>
                  <a:lnTo>
                    <a:pt x="270" y="772"/>
                  </a:lnTo>
                  <a:lnTo>
                    <a:pt x="280" y="769"/>
                  </a:lnTo>
                  <a:lnTo>
                    <a:pt x="288" y="767"/>
                  </a:lnTo>
                  <a:lnTo>
                    <a:pt x="295" y="767"/>
                  </a:lnTo>
                  <a:lnTo>
                    <a:pt x="298" y="767"/>
                  </a:lnTo>
                  <a:lnTo>
                    <a:pt x="305" y="765"/>
                  </a:lnTo>
                  <a:lnTo>
                    <a:pt x="313" y="764"/>
                  </a:lnTo>
                  <a:lnTo>
                    <a:pt x="316" y="759"/>
                  </a:lnTo>
                  <a:lnTo>
                    <a:pt x="325" y="752"/>
                  </a:lnTo>
                  <a:lnTo>
                    <a:pt x="326" y="739"/>
                  </a:lnTo>
                  <a:lnTo>
                    <a:pt x="328" y="733"/>
                  </a:lnTo>
                  <a:lnTo>
                    <a:pt x="328" y="728"/>
                  </a:lnTo>
                  <a:lnTo>
                    <a:pt x="331" y="725"/>
                  </a:lnTo>
                  <a:lnTo>
                    <a:pt x="338" y="720"/>
                  </a:lnTo>
                  <a:lnTo>
                    <a:pt x="343" y="714"/>
                  </a:lnTo>
                  <a:lnTo>
                    <a:pt x="345" y="705"/>
                  </a:lnTo>
                  <a:lnTo>
                    <a:pt x="346" y="701"/>
                  </a:lnTo>
                  <a:lnTo>
                    <a:pt x="349" y="697"/>
                  </a:lnTo>
                  <a:lnTo>
                    <a:pt x="353" y="697"/>
                  </a:lnTo>
                  <a:lnTo>
                    <a:pt x="356" y="696"/>
                  </a:lnTo>
                  <a:lnTo>
                    <a:pt x="358" y="694"/>
                  </a:lnTo>
                  <a:lnTo>
                    <a:pt x="361" y="689"/>
                  </a:lnTo>
                  <a:lnTo>
                    <a:pt x="363" y="684"/>
                  </a:lnTo>
                  <a:lnTo>
                    <a:pt x="366" y="686"/>
                  </a:lnTo>
                  <a:lnTo>
                    <a:pt x="369" y="688"/>
                  </a:lnTo>
                  <a:lnTo>
                    <a:pt x="371" y="705"/>
                  </a:lnTo>
                  <a:lnTo>
                    <a:pt x="371" y="715"/>
                  </a:lnTo>
                  <a:lnTo>
                    <a:pt x="373" y="725"/>
                  </a:lnTo>
                  <a:lnTo>
                    <a:pt x="379" y="730"/>
                  </a:lnTo>
                  <a:lnTo>
                    <a:pt x="383" y="736"/>
                  </a:lnTo>
                  <a:lnTo>
                    <a:pt x="384" y="741"/>
                  </a:lnTo>
                  <a:lnTo>
                    <a:pt x="391" y="741"/>
                  </a:lnTo>
                  <a:lnTo>
                    <a:pt x="397" y="736"/>
                  </a:lnTo>
                  <a:lnTo>
                    <a:pt x="399" y="733"/>
                  </a:lnTo>
                  <a:lnTo>
                    <a:pt x="402" y="730"/>
                  </a:lnTo>
                  <a:lnTo>
                    <a:pt x="406" y="727"/>
                  </a:lnTo>
                  <a:lnTo>
                    <a:pt x="412" y="722"/>
                  </a:lnTo>
                  <a:lnTo>
                    <a:pt x="416" y="715"/>
                  </a:lnTo>
                  <a:lnTo>
                    <a:pt x="419" y="714"/>
                  </a:lnTo>
                  <a:lnTo>
                    <a:pt x="421" y="704"/>
                  </a:lnTo>
                  <a:lnTo>
                    <a:pt x="421" y="697"/>
                  </a:lnTo>
                  <a:lnTo>
                    <a:pt x="417" y="684"/>
                  </a:lnTo>
                  <a:lnTo>
                    <a:pt x="416" y="678"/>
                  </a:lnTo>
                  <a:lnTo>
                    <a:pt x="406" y="659"/>
                  </a:lnTo>
                  <a:lnTo>
                    <a:pt x="402" y="647"/>
                  </a:lnTo>
                  <a:lnTo>
                    <a:pt x="399" y="625"/>
                  </a:lnTo>
                  <a:lnTo>
                    <a:pt x="394" y="612"/>
                  </a:lnTo>
                  <a:lnTo>
                    <a:pt x="392" y="599"/>
                  </a:lnTo>
                  <a:lnTo>
                    <a:pt x="388" y="581"/>
                  </a:lnTo>
                  <a:lnTo>
                    <a:pt x="384" y="576"/>
                  </a:lnTo>
                  <a:lnTo>
                    <a:pt x="378" y="568"/>
                  </a:lnTo>
                  <a:lnTo>
                    <a:pt x="373" y="552"/>
                  </a:lnTo>
                  <a:lnTo>
                    <a:pt x="374" y="531"/>
                  </a:lnTo>
                  <a:lnTo>
                    <a:pt x="376" y="513"/>
                  </a:lnTo>
                  <a:lnTo>
                    <a:pt x="376" y="505"/>
                  </a:lnTo>
                  <a:lnTo>
                    <a:pt x="376" y="500"/>
                  </a:lnTo>
                  <a:lnTo>
                    <a:pt x="376" y="489"/>
                  </a:lnTo>
                  <a:lnTo>
                    <a:pt x="376" y="484"/>
                  </a:lnTo>
                  <a:lnTo>
                    <a:pt x="378" y="464"/>
                  </a:lnTo>
                  <a:lnTo>
                    <a:pt x="378" y="451"/>
                  </a:lnTo>
                  <a:lnTo>
                    <a:pt x="373" y="443"/>
                  </a:lnTo>
                  <a:lnTo>
                    <a:pt x="358" y="442"/>
                  </a:lnTo>
                  <a:lnTo>
                    <a:pt x="346" y="445"/>
                  </a:lnTo>
                  <a:lnTo>
                    <a:pt x="341" y="447"/>
                  </a:lnTo>
                  <a:lnTo>
                    <a:pt x="326" y="456"/>
                  </a:lnTo>
                  <a:lnTo>
                    <a:pt x="313" y="474"/>
                  </a:lnTo>
                  <a:lnTo>
                    <a:pt x="306" y="487"/>
                  </a:lnTo>
                  <a:lnTo>
                    <a:pt x="303" y="505"/>
                  </a:lnTo>
                  <a:lnTo>
                    <a:pt x="303" y="527"/>
                  </a:lnTo>
                  <a:lnTo>
                    <a:pt x="303" y="544"/>
                  </a:lnTo>
                  <a:lnTo>
                    <a:pt x="303" y="565"/>
                  </a:lnTo>
                  <a:lnTo>
                    <a:pt x="300" y="584"/>
                  </a:lnTo>
                  <a:lnTo>
                    <a:pt x="300" y="597"/>
                  </a:lnTo>
                  <a:lnTo>
                    <a:pt x="300" y="604"/>
                  </a:lnTo>
                  <a:lnTo>
                    <a:pt x="298" y="613"/>
                  </a:lnTo>
                  <a:lnTo>
                    <a:pt x="293" y="612"/>
                  </a:lnTo>
                  <a:lnTo>
                    <a:pt x="287" y="610"/>
                  </a:lnTo>
                  <a:lnTo>
                    <a:pt x="273" y="571"/>
                  </a:lnTo>
                  <a:lnTo>
                    <a:pt x="259" y="539"/>
                  </a:lnTo>
                  <a:lnTo>
                    <a:pt x="255" y="529"/>
                  </a:lnTo>
                  <a:lnTo>
                    <a:pt x="242" y="494"/>
                  </a:lnTo>
                  <a:lnTo>
                    <a:pt x="240" y="489"/>
                  </a:lnTo>
                  <a:lnTo>
                    <a:pt x="232" y="468"/>
                  </a:lnTo>
                  <a:lnTo>
                    <a:pt x="220" y="445"/>
                  </a:lnTo>
                  <a:lnTo>
                    <a:pt x="212" y="422"/>
                  </a:lnTo>
                  <a:lnTo>
                    <a:pt x="212" y="413"/>
                  </a:lnTo>
                  <a:lnTo>
                    <a:pt x="212" y="396"/>
                  </a:lnTo>
                  <a:lnTo>
                    <a:pt x="212" y="392"/>
                  </a:lnTo>
                  <a:lnTo>
                    <a:pt x="212" y="388"/>
                  </a:lnTo>
                  <a:lnTo>
                    <a:pt x="209" y="366"/>
                  </a:lnTo>
                  <a:lnTo>
                    <a:pt x="202" y="333"/>
                  </a:lnTo>
                  <a:lnTo>
                    <a:pt x="202" y="319"/>
                  </a:lnTo>
                  <a:lnTo>
                    <a:pt x="201" y="307"/>
                  </a:lnTo>
                  <a:lnTo>
                    <a:pt x="196" y="291"/>
                  </a:lnTo>
                  <a:lnTo>
                    <a:pt x="196" y="282"/>
                  </a:lnTo>
                  <a:lnTo>
                    <a:pt x="194" y="272"/>
                  </a:lnTo>
                  <a:lnTo>
                    <a:pt x="194" y="264"/>
                  </a:lnTo>
                  <a:lnTo>
                    <a:pt x="194" y="248"/>
                  </a:lnTo>
                  <a:lnTo>
                    <a:pt x="194" y="243"/>
                  </a:lnTo>
                  <a:lnTo>
                    <a:pt x="191" y="218"/>
                  </a:lnTo>
                  <a:lnTo>
                    <a:pt x="191" y="201"/>
                  </a:lnTo>
                  <a:lnTo>
                    <a:pt x="191" y="189"/>
                  </a:lnTo>
                  <a:lnTo>
                    <a:pt x="191" y="186"/>
                  </a:lnTo>
                  <a:lnTo>
                    <a:pt x="194" y="181"/>
                  </a:lnTo>
                  <a:lnTo>
                    <a:pt x="192" y="170"/>
                  </a:lnTo>
                  <a:lnTo>
                    <a:pt x="189" y="165"/>
                  </a:lnTo>
                  <a:lnTo>
                    <a:pt x="182" y="168"/>
                  </a:lnTo>
                  <a:lnTo>
                    <a:pt x="172" y="173"/>
                  </a:lnTo>
                  <a:lnTo>
                    <a:pt x="168" y="172"/>
                  </a:lnTo>
                  <a:lnTo>
                    <a:pt x="156" y="167"/>
                  </a:lnTo>
                  <a:lnTo>
                    <a:pt x="153" y="165"/>
                  </a:lnTo>
                  <a:lnTo>
                    <a:pt x="151" y="162"/>
                  </a:lnTo>
                  <a:lnTo>
                    <a:pt x="149" y="150"/>
                  </a:lnTo>
                  <a:lnTo>
                    <a:pt x="141" y="144"/>
                  </a:lnTo>
                  <a:lnTo>
                    <a:pt x="131" y="142"/>
                  </a:lnTo>
                  <a:lnTo>
                    <a:pt x="128" y="142"/>
                  </a:lnTo>
                  <a:lnTo>
                    <a:pt x="123" y="142"/>
                  </a:lnTo>
                  <a:lnTo>
                    <a:pt x="111" y="141"/>
                  </a:lnTo>
                  <a:lnTo>
                    <a:pt x="105" y="144"/>
                  </a:lnTo>
                  <a:lnTo>
                    <a:pt x="101" y="147"/>
                  </a:lnTo>
                  <a:lnTo>
                    <a:pt x="101" y="149"/>
                  </a:lnTo>
                  <a:lnTo>
                    <a:pt x="96" y="154"/>
                  </a:lnTo>
                  <a:lnTo>
                    <a:pt x="95" y="150"/>
                  </a:lnTo>
                  <a:lnTo>
                    <a:pt x="95" y="147"/>
                  </a:lnTo>
                  <a:lnTo>
                    <a:pt x="101" y="129"/>
                  </a:lnTo>
                  <a:lnTo>
                    <a:pt x="106" y="105"/>
                  </a:lnTo>
                  <a:lnTo>
                    <a:pt x="106" y="87"/>
                  </a:lnTo>
                  <a:lnTo>
                    <a:pt x="106" y="81"/>
                  </a:lnTo>
                  <a:lnTo>
                    <a:pt x="108" y="78"/>
                  </a:lnTo>
                  <a:lnTo>
                    <a:pt x="111" y="74"/>
                  </a:lnTo>
                  <a:close/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669" name="Freeform 127"/>
            <p:cNvSpPr>
              <a:spLocks/>
            </p:cNvSpPr>
            <p:nvPr/>
          </p:nvSpPr>
          <p:spPr bwMode="auto">
            <a:xfrm>
              <a:off x="3239535" y="5378720"/>
              <a:ext cx="329196" cy="415694"/>
            </a:xfrm>
            <a:custGeom>
              <a:avLst/>
              <a:gdLst>
                <a:gd name="T0" fmla="*/ 473 w 786"/>
                <a:gd name="T1" fmla="*/ 186 h 991"/>
                <a:gd name="T2" fmla="*/ 546 w 786"/>
                <a:gd name="T3" fmla="*/ 233 h 991"/>
                <a:gd name="T4" fmla="*/ 630 w 786"/>
                <a:gd name="T5" fmla="*/ 332 h 991"/>
                <a:gd name="T6" fmla="*/ 720 w 786"/>
                <a:gd name="T7" fmla="*/ 390 h 991"/>
                <a:gd name="T8" fmla="*/ 784 w 786"/>
                <a:gd name="T9" fmla="*/ 432 h 991"/>
                <a:gd name="T10" fmla="*/ 769 w 786"/>
                <a:gd name="T11" fmla="*/ 481 h 991"/>
                <a:gd name="T12" fmla="*/ 776 w 786"/>
                <a:gd name="T13" fmla="*/ 515 h 991"/>
                <a:gd name="T14" fmla="*/ 781 w 786"/>
                <a:gd name="T15" fmla="*/ 542 h 991"/>
                <a:gd name="T16" fmla="*/ 763 w 786"/>
                <a:gd name="T17" fmla="*/ 572 h 991"/>
                <a:gd name="T18" fmla="*/ 751 w 786"/>
                <a:gd name="T19" fmla="*/ 594 h 991"/>
                <a:gd name="T20" fmla="*/ 728 w 786"/>
                <a:gd name="T21" fmla="*/ 617 h 991"/>
                <a:gd name="T22" fmla="*/ 705 w 786"/>
                <a:gd name="T23" fmla="*/ 640 h 991"/>
                <a:gd name="T24" fmla="*/ 688 w 786"/>
                <a:gd name="T25" fmla="*/ 648 h 991"/>
                <a:gd name="T26" fmla="*/ 652 w 786"/>
                <a:gd name="T27" fmla="*/ 675 h 991"/>
                <a:gd name="T28" fmla="*/ 647 w 786"/>
                <a:gd name="T29" fmla="*/ 698 h 991"/>
                <a:gd name="T30" fmla="*/ 630 w 786"/>
                <a:gd name="T31" fmla="*/ 701 h 991"/>
                <a:gd name="T32" fmla="*/ 616 w 786"/>
                <a:gd name="T33" fmla="*/ 732 h 991"/>
                <a:gd name="T34" fmla="*/ 607 w 786"/>
                <a:gd name="T35" fmla="*/ 756 h 991"/>
                <a:gd name="T36" fmla="*/ 604 w 786"/>
                <a:gd name="T37" fmla="*/ 779 h 991"/>
                <a:gd name="T38" fmla="*/ 614 w 786"/>
                <a:gd name="T39" fmla="*/ 809 h 991"/>
                <a:gd name="T40" fmla="*/ 617 w 786"/>
                <a:gd name="T41" fmla="*/ 827 h 991"/>
                <a:gd name="T42" fmla="*/ 606 w 786"/>
                <a:gd name="T43" fmla="*/ 848 h 991"/>
                <a:gd name="T44" fmla="*/ 569 w 786"/>
                <a:gd name="T45" fmla="*/ 868 h 991"/>
                <a:gd name="T46" fmla="*/ 551 w 786"/>
                <a:gd name="T47" fmla="*/ 889 h 991"/>
                <a:gd name="T48" fmla="*/ 536 w 786"/>
                <a:gd name="T49" fmla="*/ 921 h 991"/>
                <a:gd name="T50" fmla="*/ 501 w 786"/>
                <a:gd name="T51" fmla="*/ 939 h 991"/>
                <a:gd name="T52" fmla="*/ 496 w 786"/>
                <a:gd name="T53" fmla="*/ 989 h 991"/>
                <a:gd name="T54" fmla="*/ 440 w 786"/>
                <a:gd name="T55" fmla="*/ 952 h 991"/>
                <a:gd name="T56" fmla="*/ 406 w 786"/>
                <a:gd name="T57" fmla="*/ 932 h 991"/>
                <a:gd name="T58" fmla="*/ 374 w 786"/>
                <a:gd name="T59" fmla="*/ 940 h 991"/>
                <a:gd name="T60" fmla="*/ 351 w 786"/>
                <a:gd name="T61" fmla="*/ 970 h 991"/>
                <a:gd name="T62" fmla="*/ 320 w 786"/>
                <a:gd name="T63" fmla="*/ 918 h 991"/>
                <a:gd name="T64" fmla="*/ 315 w 786"/>
                <a:gd name="T65" fmla="*/ 858 h 991"/>
                <a:gd name="T66" fmla="*/ 290 w 786"/>
                <a:gd name="T67" fmla="*/ 839 h 991"/>
                <a:gd name="T68" fmla="*/ 275 w 786"/>
                <a:gd name="T69" fmla="*/ 819 h 991"/>
                <a:gd name="T70" fmla="*/ 260 w 786"/>
                <a:gd name="T71" fmla="*/ 793 h 991"/>
                <a:gd name="T72" fmla="*/ 230 w 786"/>
                <a:gd name="T73" fmla="*/ 771 h 991"/>
                <a:gd name="T74" fmla="*/ 187 w 786"/>
                <a:gd name="T75" fmla="*/ 788 h 991"/>
                <a:gd name="T76" fmla="*/ 164 w 786"/>
                <a:gd name="T77" fmla="*/ 809 h 991"/>
                <a:gd name="T78" fmla="*/ 141 w 786"/>
                <a:gd name="T79" fmla="*/ 821 h 991"/>
                <a:gd name="T80" fmla="*/ 124 w 786"/>
                <a:gd name="T81" fmla="*/ 743 h 991"/>
                <a:gd name="T82" fmla="*/ 116 w 786"/>
                <a:gd name="T83" fmla="*/ 706 h 991"/>
                <a:gd name="T84" fmla="*/ 116 w 786"/>
                <a:gd name="T85" fmla="*/ 672 h 991"/>
                <a:gd name="T86" fmla="*/ 81 w 786"/>
                <a:gd name="T87" fmla="*/ 606 h 991"/>
                <a:gd name="T88" fmla="*/ 50 w 786"/>
                <a:gd name="T89" fmla="*/ 539 h 991"/>
                <a:gd name="T90" fmla="*/ 5 w 786"/>
                <a:gd name="T91" fmla="*/ 479 h 991"/>
                <a:gd name="T92" fmla="*/ 25 w 786"/>
                <a:gd name="T93" fmla="*/ 413 h 991"/>
                <a:gd name="T94" fmla="*/ 40 w 786"/>
                <a:gd name="T95" fmla="*/ 332 h 991"/>
                <a:gd name="T96" fmla="*/ 62 w 786"/>
                <a:gd name="T97" fmla="*/ 243 h 991"/>
                <a:gd name="T98" fmla="*/ 133 w 786"/>
                <a:gd name="T99" fmla="*/ 214 h 991"/>
                <a:gd name="T100" fmla="*/ 189 w 786"/>
                <a:gd name="T101" fmla="*/ 177 h 991"/>
                <a:gd name="T102" fmla="*/ 242 w 786"/>
                <a:gd name="T103" fmla="*/ 118 h 991"/>
                <a:gd name="T104" fmla="*/ 247 w 786"/>
                <a:gd name="T105" fmla="*/ 75 h 991"/>
                <a:gd name="T106" fmla="*/ 227 w 786"/>
                <a:gd name="T107" fmla="*/ 52 h 991"/>
                <a:gd name="T108" fmla="*/ 235 w 786"/>
                <a:gd name="T109" fmla="*/ 15 h 991"/>
                <a:gd name="T110" fmla="*/ 285 w 786"/>
                <a:gd name="T111" fmla="*/ 0 h 991"/>
                <a:gd name="T112" fmla="*/ 296 w 786"/>
                <a:gd name="T113" fmla="*/ 18 h 991"/>
                <a:gd name="T114" fmla="*/ 313 w 786"/>
                <a:gd name="T115" fmla="*/ 52 h 991"/>
                <a:gd name="T116" fmla="*/ 384 w 786"/>
                <a:gd name="T117" fmla="*/ 62 h 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86" h="991">
                  <a:moveTo>
                    <a:pt x="384" y="62"/>
                  </a:moveTo>
                  <a:lnTo>
                    <a:pt x="391" y="80"/>
                  </a:lnTo>
                  <a:lnTo>
                    <a:pt x="410" y="106"/>
                  </a:lnTo>
                  <a:lnTo>
                    <a:pt x="430" y="136"/>
                  </a:lnTo>
                  <a:lnTo>
                    <a:pt x="444" y="152"/>
                  </a:lnTo>
                  <a:lnTo>
                    <a:pt x="460" y="173"/>
                  </a:lnTo>
                  <a:lnTo>
                    <a:pt x="473" y="186"/>
                  </a:lnTo>
                  <a:lnTo>
                    <a:pt x="482" y="196"/>
                  </a:lnTo>
                  <a:lnTo>
                    <a:pt x="488" y="201"/>
                  </a:lnTo>
                  <a:lnTo>
                    <a:pt x="498" y="207"/>
                  </a:lnTo>
                  <a:lnTo>
                    <a:pt x="508" y="214"/>
                  </a:lnTo>
                  <a:lnTo>
                    <a:pt x="521" y="225"/>
                  </a:lnTo>
                  <a:lnTo>
                    <a:pt x="530" y="230"/>
                  </a:lnTo>
                  <a:lnTo>
                    <a:pt x="546" y="233"/>
                  </a:lnTo>
                  <a:lnTo>
                    <a:pt x="554" y="243"/>
                  </a:lnTo>
                  <a:lnTo>
                    <a:pt x="573" y="264"/>
                  </a:lnTo>
                  <a:lnTo>
                    <a:pt x="589" y="285"/>
                  </a:lnTo>
                  <a:lnTo>
                    <a:pt x="592" y="290"/>
                  </a:lnTo>
                  <a:lnTo>
                    <a:pt x="592" y="293"/>
                  </a:lnTo>
                  <a:lnTo>
                    <a:pt x="612" y="313"/>
                  </a:lnTo>
                  <a:lnTo>
                    <a:pt x="630" y="332"/>
                  </a:lnTo>
                  <a:lnTo>
                    <a:pt x="644" y="342"/>
                  </a:lnTo>
                  <a:lnTo>
                    <a:pt x="652" y="348"/>
                  </a:lnTo>
                  <a:lnTo>
                    <a:pt x="664" y="353"/>
                  </a:lnTo>
                  <a:lnTo>
                    <a:pt x="668" y="358"/>
                  </a:lnTo>
                  <a:lnTo>
                    <a:pt x="682" y="366"/>
                  </a:lnTo>
                  <a:lnTo>
                    <a:pt x="698" y="377"/>
                  </a:lnTo>
                  <a:lnTo>
                    <a:pt x="720" y="390"/>
                  </a:lnTo>
                  <a:lnTo>
                    <a:pt x="723" y="392"/>
                  </a:lnTo>
                  <a:lnTo>
                    <a:pt x="743" y="405"/>
                  </a:lnTo>
                  <a:lnTo>
                    <a:pt x="758" y="415"/>
                  </a:lnTo>
                  <a:lnTo>
                    <a:pt x="764" y="421"/>
                  </a:lnTo>
                  <a:lnTo>
                    <a:pt x="771" y="426"/>
                  </a:lnTo>
                  <a:lnTo>
                    <a:pt x="779" y="429"/>
                  </a:lnTo>
                  <a:lnTo>
                    <a:pt x="784" y="432"/>
                  </a:lnTo>
                  <a:lnTo>
                    <a:pt x="783" y="442"/>
                  </a:lnTo>
                  <a:lnTo>
                    <a:pt x="776" y="445"/>
                  </a:lnTo>
                  <a:lnTo>
                    <a:pt x="771" y="452"/>
                  </a:lnTo>
                  <a:lnTo>
                    <a:pt x="771" y="462"/>
                  </a:lnTo>
                  <a:lnTo>
                    <a:pt x="771" y="470"/>
                  </a:lnTo>
                  <a:lnTo>
                    <a:pt x="771" y="476"/>
                  </a:lnTo>
                  <a:lnTo>
                    <a:pt x="769" y="481"/>
                  </a:lnTo>
                  <a:lnTo>
                    <a:pt x="769" y="489"/>
                  </a:lnTo>
                  <a:lnTo>
                    <a:pt x="773" y="496"/>
                  </a:lnTo>
                  <a:lnTo>
                    <a:pt x="771" y="502"/>
                  </a:lnTo>
                  <a:lnTo>
                    <a:pt x="771" y="507"/>
                  </a:lnTo>
                  <a:lnTo>
                    <a:pt x="773" y="508"/>
                  </a:lnTo>
                  <a:lnTo>
                    <a:pt x="774" y="512"/>
                  </a:lnTo>
                  <a:lnTo>
                    <a:pt x="776" y="515"/>
                  </a:lnTo>
                  <a:lnTo>
                    <a:pt x="778" y="523"/>
                  </a:lnTo>
                  <a:lnTo>
                    <a:pt x="781" y="523"/>
                  </a:lnTo>
                  <a:lnTo>
                    <a:pt x="784" y="529"/>
                  </a:lnTo>
                  <a:lnTo>
                    <a:pt x="786" y="533"/>
                  </a:lnTo>
                  <a:lnTo>
                    <a:pt x="786" y="534"/>
                  </a:lnTo>
                  <a:lnTo>
                    <a:pt x="784" y="539"/>
                  </a:lnTo>
                  <a:lnTo>
                    <a:pt x="781" y="542"/>
                  </a:lnTo>
                  <a:lnTo>
                    <a:pt x="778" y="546"/>
                  </a:lnTo>
                  <a:lnTo>
                    <a:pt x="774" y="549"/>
                  </a:lnTo>
                  <a:lnTo>
                    <a:pt x="771" y="554"/>
                  </a:lnTo>
                  <a:lnTo>
                    <a:pt x="771" y="560"/>
                  </a:lnTo>
                  <a:lnTo>
                    <a:pt x="768" y="560"/>
                  </a:lnTo>
                  <a:lnTo>
                    <a:pt x="764" y="567"/>
                  </a:lnTo>
                  <a:lnTo>
                    <a:pt x="763" y="572"/>
                  </a:lnTo>
                  <a:lnTo>
                    <a:pt x="761" y="575"/>
                  </a:lnTo>
                  <a:lnTo>
                    <a:pt x="758" y="578"/>
                  </a:lnTo>
                  <a:lnTo>
                    <a:pt x="754" y="581"/>
                  </a:lnTo>
                  <a:lnTo>
                    <a:pt x="751" y="584"/>
                  </a:lnTo>
                  <a:lnTo>
                    <a:pt x="750" y="588"/>
                  </a:lnTo>
                  <a:lnTo>
                    <a:pt x="751" y="591"/>
                  </a:lnTo>
                  <a:lnTo>
                    <a:pt x="751" y="594"/>
                  </a:lnTo>
                  <a:lnTo>
                    <a:pt x="748" y="597"/>
                  </a:lnTo>
                  <a:lnTo>
                    <a:pt x="746" y="604"/>
                  </a:lnTo>
                  <a:lnTo>
                    <a:pt x="743" y="609"/>
                  </a:lnTo>
                  <a:lnTo>
                    <a:pt x="738" y="612"/>
                  </a:lnTo>
                  <a:lnTo>
                    <a:pt x="735" y="614"/>
                  </a:lnTo>
                  <a:lnTo>
                    <a:pt x="731" y="615"/>
                  </a:lnTo>
                  <a:lnTo>
                    <a:pt x="728" y="617"/>
                  </a:lnTo>
                  <a:lnTo>
                    <a:pt x="726" y="615"/>
                  </a:lnTo>
                  <a:lnTo>
                    <a:pt x="720" y="618"/>
                  </a:lnTo>
                  <a:lnTo>
                    <a:pt x="716" y="625"/>
                  </a:lnTo>
                  <a:lnTo>
                    <a:pt x="710" y="627"/>
                  </a:lnTo>
                  <a:lnTo>
                    <a:pt x="708" y="633"/>
                  </a:lnTo>
                  <a:lnTo>
                    <a:pt x="707" y="638"/>
                  </a:lnTo>
                  <a:lnTo>
                    <a:pt x="705" y="640"/>
                  </a:lnTo>
                  <a:lnTo>
                    <a:pt x="702" y="638"/>
                  </a:lnTo>
                  <a:lnTo>
                    <a:pt x="697" y="640"/>
                  </a:lnTo>
                  <a:lnTo>
                    <a:pt x="695" y="640"/>
                  </a:lnTo>
                  <a:lnTo>
                    <a:pt x="692" y="640"/>
                  </a:lnTo>
                  <a:lnTo>
                    <a:pt x="690" y="641"/>
                  </a:lnTo>
                  <a:lnTo>
                    <a:pt x="688" y="643"/>
                  </a:lnTo>
                  <a:lnTo>
                    <a:pt x="688" y="648"/>
                  </a:lnTo>
                  <a:lnTo>
                    <a:pt x="687" y="651"/>
                  </a:lnTo>
                  <a:lnTo>
                    <a:pt x="683" y="652"/>
                  </a:lnTo>
                  <a:lnTo>
                    <a:pt x="680" y="654"/>
                  </a:lnTo>
                  <a:lnTo>
                    <a:pt x="673" y="662"/>
                  </a:lnTo>
                  <a:lnTo>
                    <a:pt x="665" y="669"/>
                  </a:lnTo>
                  <a:lnTo>
                    <a:pt x="657" y="672"/>
                  </a:lnTo>
                  <a:lnTo>
                    <a:pt x="652" y="675"/>
                  </a:lnTo>
                  <a:lnTo>
                    <a:pt x="650" y="680"/>
                  </a:lnTo>
                  <a:lnTo>
                    <a:pt x="650" y="683"/>
                  </a:lnTo>
                  <a:lnTo>
                    <a:pt x="650" y="686"/>
                  </a:lnTo>
                  <a:lnTo>
                    <a:pt x="650" y="690"/>
                  </a:lnTo>
                  <a:lnTo>
                    <a:pt x="652" y="695"/>
                  </a:lnTo>
                  <a:lnTo>
                    <a:pt x="650" y="698"/>
                  </a:lnTo>
                  <a:lnTo>
                    <a:pt x="647" y="698"/>
                  </a:lnTo>
                  <a:lnTo>
                    <a:pt x="644" y="698"/>
                  </a:lnTo>
                  <a:lnTo>
                    <a:pt x="642" y="698"/>
                  </a:lnTo>
                  <a:lnTo>
                    <a:pt x="639" y="701"/>
                  </a:lnTo>
                  <a:lnTo>
                    <a:pt x="639" y="704"/>
                  </a:lnTo>
                  <a:lnTo>
                    <a:pt x="635" y="704"/>
                  </a:lnTo>
                  <a:lnTo>
                    <a:pt x="632" y="704"/>
                  </a:lnTo>
                  <a:lnTo>
                    <a:pt x="630" y="701"/>
                  </a:lnTo>
                  <a:lnTo>
                    <a:pt x="629" y="707"/>
                  </a:lnTo>
                  <a:lnTo>
                    <a:pt x="625" y="707"/>
                  </a:lnTo>
                  <a:lnTo>
                    <a:pt x="624" y="714"/>
                  </a:lnTo>
                  <a:lnTo>
                    <a:pt x="621" y="717"/>
                  </a:lnTo>
                  <a:lnTo>
                    <a:pt x="621" y="722"/>
                  </a:lnTo>
                  <a:lnTo>
                    <a:pt x="617" y="725"/>
                  </a:lnTo>
                  <a:lnTo>
                    <a:pt x="616" y="732"/>
                  </a:lnTo>
                  <a:lnTo>
                    <a:pt x="619" y="737"/>
                  </a:lnTo>
                  <a:lnTo>
                    <a:pt x="619" y="740"/>
                  </a:lnTo>
                  <a:lnTo>
                    <a:pt x="624" y="743"/>
                  </a:lnTo>
                  <a:lnTo>
                    <a:pt x="619" y="748"/>
                  </a:lnTo>
                  <a:lnTo>
                    <a:pt x="612" y="753"/>
                  </a:lnTo>
                  <a:lnTo>
                    <a:pt x="606" y="751"/>
                  </a:lnTo>
                  <a:lnTo>
                    <a:pt x="607" y="756"/>
                  </a:lnTo>
                  <a:lnTo>
                    <a:pt x="606" y="759"/>
                  </a:lnTo>
                  <a:lnTo>
                    <a:pt x="606" y="762"/>
                  </a:lnTo>
                  <a:lnTo>
                    <a:pt x="607" y="764"/>
                  </a:lnTo>
                  <a:lnTo>
                    <a:pt x="607" y="769"/>
                  </a:lnTo>
                  <a:lnTo>
                    <a:pt x="606" y="774"/>
                  </a:lnTo>
                  <a:lnTo>
                    <a:pt x="606" y="779"/>
                  </a:lnTo>
                  <a:lnTo>
                    <a:pt x="604" y="779"/>
                  </a:lnTo>
                  <a:lnTo>
                    <a:pt x="599" y="787"/>
                  </a:lnTo>
                  <a:lnTo>
                    <a:pt x="599" y="792"/>
                  </a:lnTo>
                  <a:lnTo>
                    <a:pt x="597" y="795"/>
                  </a:lnTo>
                  <a:lnTo>
                    <a:pt x="606" y="795"/>
                  </a:lnTo>
                  <a:lnTo>
                    <a:pt x="609" y="801"/>
                  </a:lnTo>
                  <a:lnTo>
                    <a:pt x="611" y="805"/>
                  </a:lnTo>
                  <a:lnTo>
                    <a:pt x="614" y="809"/>
                  </a:lnTo>
                  <a:lnTo>
                    <a:pt x="614" y="811"/>
                  </a:lnTo>
                  <a:lnTo>
                    <a:pt x="612" y="814"/>
                  </a:lnTo>
                  <a:lnTo>
                    <a:pt x="617" y="818"/>
                  </a:lnTo>
                  <a:lnTo>
                    <a:pt x="616" y="821"/>
                  </a:lnTo>
                  <a:lnTo>
                    <a:pt x="621" y="824"/>
                  </a:lnTo>
                  <a:lnTo>
                    <a:pt x="619" y="826"/>
                  </a:lnTo>
                  <a:lnTo>
                    <a:pt x="617" y="827"/>
                  </a:lnTo>
                  <a:lnTo>
                    <a:pt x="619" y="830"/>
                  </a:lnTo>
                  <a:lnTo>
                    <a:pt x="622" y="832"/>
                  </a:lnTo>
                  <a:lnTo>
                    <a:pt x="621" y="837"/>
                  </a:lnTo>
                  <a:lnTo>
                    <a:pt x="617" y="840"/>
                  </a:lnTo>
                  <a:lnTo>
                    <a:pt x="617" y="845"/>
                  </a:lnTo>
                  <a:lnTo>
                    <a:pt x="611" y="845"/>
                  </a:lnTo>
                  <a:lnTo>
                    <a:pt x="606" y="848"/>
                  </a:lnTo>
                  <a:lnTo>
                    <a:pt x="606" y="856"/>
                  </a:lnTo>
                  <a:lnTo>
                    <a:pt x="597" y="861"/>
                  </a:lnTo>
                  <a:lnTo>
                    <a:pt x="592" y="863"/>
                  </a:lnTo>
                  <a:lnTo>
                    <a:pt x="589" y="866"/>
                  </a:lnTo>
                  <a:lnTo>
                    <a:pt x="586" y="871"/>
                  </a:lnTo>
                  <a:lnTo>
                    <a:pt x="576" y="869"/>
                  </a:lnTo>
                  <a:lnTo>
                    <a:pt x="569" y="868"/>
                  </a:lnTo>
                  <a:lnTo>
                    <a:pt x="566" y="871"/>
                  </a:lnTo>
                  <a:lnTo>
                    <a:pt x="561" y="873"/>
                  </a:lnTo>
                  <a:lnTo>
                    <a:pt x="556" y="873"/>
                  </a:lnTo>
                  <a:lnTo>
                    <a:pt x="553" y="876"/>
                  </a:lnTo>
                  <a:lnTo>
                    <a:pt x="556" y="879"/>
                  </a:lnTo>
                  <a:lnTo>
                    <a:pt x="551" y="884"/>
                  </a:lnTo>
                  <a:lnTo>
                    <a:pt x="551" y="889"/>
                  </a:lnTo>
                  <a:lnTo>
                    <a:pt x="551" y="895"/>
                  </a:lnTo>
                  <a:lnTo>
                    <a:pt x="553" y="900"/>
                  </a:lnTo>
                  <a:lnTo>
                    <a:pt x="551" y="907"/>
                  </a:lnTo>
                  <a:lnTo>
                    <a:pt x="543" y="911"/>
                  </a:lnTo>
                  <a:lnTo>
                    <a:pt x="535" y="910"/>
                  </a:lnTo>
                  <a:lnTo>
                    <a:pt x="531" y="916"/>
                  </a:lnTo>
                  <a:lnTo>
                    <a:pt x="536" y="921"/>
                  </a:lnTo>
                  <a:lnTo>
                    <a:pt x="535" y="926"/>
                  </a:lnTo>
                  <a:lnTo>
                    <a:pt x="528" y="928"/>
                  </a:lnTo>
                  <a:lnTo>
                    <a:pt x="516" y="929"/>
                  </a:lnTo>
                  <a:lnTo>
                    <a:pt x="510" y="929"/>
                  </a:lnTo>
                  <a:lnTo>
                    <a:pt x="505" y="931"/>
                  </a:lnTo>
                  <a:lnTo>
                    <a:pt x="503" y="936"/>
                  </a:lnTo>
                  <a:lnTo>
                    <a:pt x="501" y="939"/>
                  </a:lnTo>
                  <a:lnTo>
                    <a:pt x="492" y="953"/>
                  </a:lnTo>
                  <a:lnTo>
                    <a:pt x="487" y="958"/>
                  </a:lnTo>
                  <a:lnTo>
                    <a:pt x="487" y="966"/>
                  </a:lnTo>
                  <a:lnTo>
                    <a:pt x="492" y="971"/>
                  </a:lnTo>
                  <a:lnTo>
                    <a:pt x="498" y="979"/>
                  </a:lnTo>
                  <a:lnTo>
                    <a:pt x="498" y="986"/>
                  </a:lnTo>
                  <a:lnTo>
                    <a:pt x="496" y="989"/>
                  </a:lnTo>
                  <a:lnTo>
                    <a:pt x="490" y="991"/>
                  </a:lnTo>
                  <a:lnTo>
                    <a:pt x="478" y="983"/>
                  </a:lnTo>
                  <a:lnTo>
                    <a:pt x="472" y="979"/>
                  </a:lnTo>
                  <a:lnTo>
                    <a:pt x="463" y="973"/>
                  </a:lnTo>
                  <a:lnTo>
                    <a:pt x="455" y="968"/>
                  </a:lnTo>
                  <a:lnTo>
                    <a:pt x="447" y="962"/>
                  </a:lnTo>
                  <a:lnTo>
                    <a:pt x="440" y="952"/>
                  </a:lnTo>
                  <a:lnTo>
                    <a:pt x="440" y="942"/>
                  </a:lnTo>
                  <a:lnTo>
                    <a:pt x="437" y="936"/>
                  </a:lnTo>
                  <a:lnTo>
                    <a:pt x="435" y="931"/>
                  </a:lnTo>
                  <a:lnTo>
                    <a:pt x="427" y="926"/>
                  </a:lnTo>
                  <a:lnTo>
                    <a:pt x="422" y="924"/>
                  </a:lnTo>
                  <a:lnTo>
                    <a:pt x="409" y="926"/>
                  </a:lnTo>
                  <a:lnTo>
                    <a:pt x="406" y="932"/>
                  </a:lnTo>
                  <a:lnTo>
                    <a:pt x="402" y="937"/>
                  </a:lnTo>
                  <a:lnTo>
                    <a:pt x="397" y="937"/>
                  </a:lnTo>
                  <a:lnTo>
                    <a:pt x="394" y="937"/>
                  </a:lnTo>
                  <a:lnTo>
                    <a:pt x="387" y="939"/>
                  </a:lnTo>
                  <a:lnTo>
                    <a:pt x="384" y="939"/>
                  </a:lnTo>
                  <a:lnTo>
                    <a:pt x="377" y="932"/>
                  </a:lnTo>
                  <a:lnTo>
                    <a:pt x="374" y="940"/>
                  </a:lnTo>
                  <a:lnTo>
                    <a:pt x="374" y="949"/>
                  </a:lnTo>
                  <a:lnTo>
                    <a:pt x="374" y="953"/>
                  </a:lnTo>
                  <a:lnTo>
                    <a:pt x="371" y="960"/>
                  </a:lnTo>
                  <a:lnTo>
                    <a:pt x="367" y="965"/>
                  </a:lnTo>
                  <a:lnTo>
                    <a:pt x="363" y="966"/>
                  </a:lnTo>
                  <a:lnTo>
                    <a:pt x="358" y="968"/>
                  </a:lnTo>
                  <a:lnTo>
                    <a:pt x="351" y="970"/>
                  </a:lnTo>
                  <a:lnTo>
                    <a:pt x="346" y="966"/>
                  </a:lnTo>
                  <a:lnTo>
                    <a:pt x="346" y="960"/>
                  </a:lnTo>
                  <a:lnTo>
                    <a:pt x="348" y="950"/>
                  </a:lnTo>
                  <a:lnTo>
                    <a:pt x="343" y="939"/>
                  </a:lnTo>
                  <a:lnTo>
                    <a:pt x="329" y="934"/>
                  </a:lnTo>
                  <a:lnTo>
                    <a:pt x="326" y="923"/>
                  </a:lnTo>
                  <a:lnTo>
                    <a:pt x="320" y="918"/>
                  </a:lnTo>
                  <a:lnTo>
                    <a:pt x="321" y="911"/>
                  </a:lnTo>
                  <a:lnTo>
                    <a:pt x="316" y="907"/>
                  </a:lnTo>
                  <a:lnTo>
                    <a:pt x="311" y="898"/>
                  </a:lnTo>
                  <a:lnTo>
                    <a:pt x="313" y="884"/>
                  </a:lnTo>
                  <a:lnTo>
                    <a:pt x="315" y="873"/>
                  </a:lnTo>
                  <a:lnTo>
                    <a:pt x="318" y="864"/>
                  </a:lnTo>
                  <a:lnTo>
                    <a:pt x="315" y="858"/>
                  </a:lnTo>
                  <a:lnTo>
                    <a:pt x="315" y="855"/>
                  </a:lnTo>
                  <a:lnTo>
                    <a:pt x="315" y="850"/>
                  </a:lnTo>
                  <a:lnTo>
                    <a:pt x="318" y="845"/>
                  </a:lnTo>
                  <a:lnTo>
                    <a:pt x="315" y="839"/>
                  </a:lnTo>
                  <a:lnTo>
                    <a:pt x="308" y="834"/>
                  </a:lnTo>
                  <a:lnTo>
                    <a:pt x="298" y="839"/>
                  </a:lnTo>
                  <a:lnTo>
                    <a:pt x="290" y="839"/>
                  </a:lnTo>
                  <a:lnTo>
                    <a:pt x="285" y="837"/>
                  </a:lnTo>
                  <a:lnTo>
                    <a:pt x="280" y="837"/>
                  </a:lnTo>
                  <a:lnTo>
                    <a:pt x="277" y="835"/>
                  </a:lnTo>
                  <a:lnTo>
                    <a:pt x="275" y="830"/>
                  </a:lnTo>
                  <a:lnTo>
                    <a:pt x="275" y="827"/>
                  </a:lnTo>
                  <a:lnTo>
                    <a:pt x="273" y="824"/>
                  </a:lnTo>
                  <a:lnTo>
                    <a:pt x="275" y="819"/>
                  </a:lnTo>
                  <a:lnTo>
                    <a:pt x="275" y="816"/>
                  </a:lnTo>
                  <a:lnTo>
                    <a:pt x="273" y="813"/>
                  </a:lnTo>
                  <a:lnTo>
                    <a:pt x="270" y="811"/>
                  </a:lnTo>
                  <a:lnTo>
                    <a:pt x="267" y="808"/>
                  </a:lnTo>
                  <a:lnTo>
                    <a:pt x="267" y="805"/>
                  </a:lnTo>
                  <a:lnTo>
                    <a:pt x="267" y="798"/>
                  </a:lnTo>
                  <a:lnTo>
                    <a:pt x="260" y="793"/>
                  </a:lnTo>
                  <a:lnTo>
                    <a:pt x="252" y="793"/>
                  </a:lnTo>
                  <a:lnTo>
                    <a:pt x="245" y="792"/>
                  </a:lnTo>
                  <a:lnTo>
                    <a:pt x="238" y="787"/>
                  </a:lnTo>
                  <a:lnTo>
                    <a:pt x="237" y="784"/>
                  </a:lnTo>
                  <a:lnTo>
                    <a:pt x="235" y="779"/>
                  </a:lnTo>
                  <a:lnTo>
                    <a:pt x="234" y="775"/>
                  </a:lnTo>
                  <a:lnTo>
                    <a:pt x="230" y="771"/>
                  </a:lnTo>
                  <a:lnTo>
                    <a:pt x="224" y="772"/>
                  </a:lnTo>
                  <a:lnTo>
                    <a:pt x="217" y="779"/>
                  </a:lnTo>
                  <a:lnTo>
                    <a:pt x="210" y="782"/>
                  </a:lnTo>
                  <a:lnTo>
                    <a:pt x="205" y="787"/>
                  </a:lnTo>
                  <a:lnTo>
                    <a:pt x="200" y="785"/>
                  </a:lnTo>
                  <a:lnTo>
                    <a:pt x="194" y="787"/>
                  </a:lnTo>
                  <a:lnTo>
                    <a:pt x="187" y="788"/>
                  </a:lnTo>
                  <a:lnTo>
                    <a:pt x="181" y="792"/>
                  </a:lnTo>
                  <a:lnTo>
                    <a:pt x="176" y="795"/>
                  </a:lnTo>
                  <a:lnTo>
                    <a:pt x="172" y="796"/>
                  </a:lnTo>
                  <a:lnTo>
                    <a:pt x="169" y="798"/>
                  </a:lnTo>
                  <a:lnTo>
                    <a:pt x="169" y="803"/>
                  </a:lnTo>
                  <a:lnTo>
                    <a:pt x="167" y="808"/>
                  </a:lnTo>
                  <a:lnTo>
                    <a:pt x="164" y="809"/>
                  </a:lnTo>
                  <a:lnTo>
                    <a:pt x="161" y="808"/>
                  </a:lnTo>
                  <a:lnTo>
                    <a:pt x="156" y="805"/>
                  </a:lnTo>
                  <a:lnTo>
                    <a:pt x="151" y="808"/>
                  </a:lnTo>
                  <a:lnTo>
                    <a:pt x="149" y="813"/>
                  </a:lnTo>
                  <a:lnTo>
                    <a:pt x="144" y="818"/>
                  </a:lnTo>
                  <a:lnTo>
                    <a:pt x="141" y="819"/>
                  </a:lnTo>
                  <a:lnTo>
                    <a:pt x="141" y="821"/>
                  </a:lnTo>
                  <a:lnTo>
                    <a:pt x="136" y="824"/>
                  </a:lnTo>
                  <a:lnTo>
                    <a:pt x="124" y="808"/>
                  </a:lnTo>
                  <a:lnTo>
                    <a:pt x="126" y="796"/>
                  </a:lnTo>
                  <a:lnTo>
                    <a:pt x="131" y="782"/>
                  </a:lnTo>
                  <a:lnTo>
                    <a:pt x="134" y="761"/>
                  </a:lnTo>
                  <a:lnTo>
                    <a:pt x="133" y="750"/>
                  </a:lnTo>
                  <a:lnTo>
                    <a:pt x="124" y="743"/>
                  </a:lnTo>
                  <a:lnTo>
                    <a:pt x="119" y="733"/>
                  </a:lnTo>
                  <a:lnTo>
                    <a:pt x="119" y="727"/>
                  </a:lnTo>
                  <a:lnTo>
                    <a:pt x="119" y="724"/>
                  </a:lnTo>
                  <a:lnTo>
                    <a:pt x="118" y="719"/>
                  </a:lnTo>
                  <a:lnTo>
                    <a:pt x="116" y="712"/>
                  </a:lnTo>
                  <a:lnTo>
                    <a:pt x="116" y="711"/>
                  </a:lnTo>
                  <a:lnTo>
                    <a:pt x="116" y="706"/>
                  </a:lnTo>
                  <a:lnTo>
                    <a:pt x="116" y="701"/>
                  </a:lnTo>
                  <a:lnTo>
                    <a:pt x="116" y="698"/>
                  </a:lnTo>
                  <a:lnTo>
                    <a:pt x="114" y="695"/>
                  </a:lnTo>
                  <a:lnTo>
                    <a:pt x="116" y="691"/>
                  </a:lnTo>
                  <a:lnTo>
                    <a:pt x="121" y="685"/>
                  </a:lnTo>
                  <a:lnTo>
                    <a:pt x="119" y="678"/>
                  </a:lnTo>
                  <a:lnTo>
                    <a:pt x="116" y="672"/>
                  </a:lnTo>
                  <a:lnTo>
                    <a:pt x="116" y="661"/>
                  </a:lnTo>
                  <a:lnTo>
                    <a:pt x="114" y="646"/>
                  </a:lnTo>
                  <a:lnTo>
                    <a:pt x="113" y="630"/>
                  </a:lnTo>
                  <a:lnTo>
                    <a:pt x="106" y="614"/>
                  </a:lnTo>
                  <a:lnTo>
                    <a:pt x="100" y="612"/>
                  </a:lnTo>
                  <a:lnTo>
                    <a:pt x="91" y="614"/>
                  </a:lnTo>
                  <a:lnTo>
                    <a:pt x="81" y="606"/>
                  </a:lnTo>
                  <a:lnTo>
                    <a:pt x="76" y="597"/>
                  </a:lnTo>
                  <a:lnTo>
                    <a:pt x="73" y="584"/>
                  </a:lnTo>
                  <a:lnTo>
                    <a:pt x="71" y="575"/>
                  </a:lnTo>
                  <a:lnTo>
                    <a:pt x="71" y="567"/>
                  </a:lnTo>
                  <a:lnTo>
                    <a:pt x="65" y="555"/>
                  </a:lnTo>
                  <a:lnTo>
                    <a:pt x="57" y="541"/>
                  </a:lnTo>
                  <a:lnTo>
                    <a:pt x="50" y="539"/>
                  </a:lnTo>
                  <a:lnTo>
                    <a:pt x="45" y="539"/>
                  </a:lnTo>
                  <a:lnTo>
                    <a:pt x="40" y="528"/>
                  </a:lnTo>
                  <a:lnTo>
                    <a:pt x="25" y="525"/>
                  </a:lnTo>
                  <a:lnTo>
                    <a:pt x="20" y="518"/>
                  </a:lnTo>
                  <a:lnTo>
                    <a:pt x="15" y="512"/>
                  </a:lnTo>
                  <a:lnTo>
                    <a:pt x="12" y="492"/>
                  </a:lnTo>
                  <a:lnTo>
                    <a:pt x="5" y="479"/>
                  </a:lnTo>
                  <a:lnTo>
                    <a:pt x="0" y="466"/>
                  </a:lnTo>
                  <a:lnTo>
                    <a:pt x="9" y="460"/>
                  </a:lnTo>
                  <a:lnTo>
                    <a:pt x="12" y="457"/>
                  </a:lnTo>
                  <a:lnTo>
                    <a:pt x="25" y="445"/>
                  </a:lnTo>
                  <a:lnTo>
                    <a:pt x="27" y="439"/>
                  </a:lnTo>
                  <a:lnTo>
                    <a:pt x="27" y="436"/>
                  </a:lnTo>
                  <a:lnTo>
                    <a:pt x="25" y="413"/>
                  </a:lnTo>
                  <a:lnTo>
                    <a:pt x="30" y="395"/>
                  </a:lnTo>
                  <a:lnTo>
                    <a:pt x="33" y="381"/>
                  </a:lnTo>
                  <a:lnTo>
                    <a:pt x="35" y="373"/>
                  </a:lnTo>
                  <a:lnTo>
                    <a:pt x="37" y="368"/>
                  </a:lnTo>
                  <a:lnTo>
                    <a:pt x="38" y="351"/>
                  </a:lnTo>
                  <a:lnTo>
                    <a:pt x="40" y="335"/>
                  </a:lnTo>
                  <a:lnTo>
                    <a:pt x="40" y="332"/>
                  </a:lnTo>
                  <a:lnTo>
                    <a:pt x="40" y="321"/>
                  </a:lnTo>
                  <a:lnTo>
                    <a:pt x="42" y="303"/>
                  </a:lnTo>
                  <a:lnTo>
                    <a:pt x="48" y="284"/>
                  </a:lnTo>
                  <a:lnTo>
                    <a:pt x="53" y="274"/>
                  </a:lnTo>
                  <a:lnTo>
                    <a:pt x="55" y="269"/>
                  </a:lnTo>
                  <a:lnTo>
                    <a:pt x="57" y="261"/>
                  </a:lnTo>
                  <a:lnTo>
                    <a:pt x="62" y="243"/>
                  </a:lnTo>
                  <a:lnTo>
                    <a:pt x="68" y="230"/>
                  </a:lnTo>
                  <a:lnTo>
                    <a:pt x="78" y="225"/>
                  </a:lnTo>
                  <a:lnTo>
                    <a:pt x="90" y="225"/>
                  </a:lnTo>
                  <a:lnTo>
                    <a:pt x="105" y="224"/>
                  </a:lnTo>
                  <a:lnTo>
                    <a:pt x="106" y="224"/>
                  </a:lnTo>
                  <a:lnTo>
                    <a:pt x="118" y="220"/>
                  </a:lnTo>
                  <a:lnTo>
                    <a:pt x="133" y="214"/>
                  </a:lnTo>
                  <a:lnTo>
                    <a:pt x="144" y="212"/>
                  </a:lnTo>
                  <a:lnTo>
                    <a:pt x="161" y="211"/>
                  </a:lnTo>
                  <a:lnTo>
                    <a:pt x="176" y="207"/>
                  </a:lnTo>
                  <a:lnTo>
                    <a:pt x="177" y="203"/>
                  </a:lnTo>
                  <a:lnTo>
                    <a:pt x="179" y="191"/>
                  </a:lnTo>
                  <a:lnTo>
                    <a:pt x="186" y="180"/>
                  </a:lnTo>
                  <a:lnTo>
                    <a:pt x="189" y="177"/>
                  </a:lnTo>
                  <a:lnTo>
                    <a:pt x="209" y="164"/>
                  </a:lnTo>
                  <a:lnTo>
                    <a:pt x="217" y="151"/>
                  </a:lnTo>
                  <a:lnTo>
                    <a:pt x="225" y="141"/>
                  </a:lnTo>
                  <a:lnTo>
                    <a:pt x="230" y="135"/>
                  </a:lnTo>
                  <a:lnTo>
                    <a:pt x="232" y="131"/>
                  </a:lnTo>
                  <a:lnTo>
                    <a:pt x="238" y="120"/>
                  </a:lnTo>
                  <a:lnTo>
                    <a:pt x="242" y="118"/>
                  </a:lnTo>
                  <a:lnTo>
                    <a:pt x="253" y="112"/>
                  </a:lnTo>
                  <a:lnTo>
                    <a:pt x="253" y="97"/>
                  </a:lnTo>
                  <a:lnTo>
                    <a:pt x="247" y="91"/>
                  </a:lnTo>
                  <a:lnTo>
                    <a:pt x="240" y="86"/>
                  </a:lnTo>
                  <a:lnTo>
                    <a:pt x="242" y="81"/>
                  </a:lnTo>
                  <a:lnTo>
                    <a:pt x="243" y="78"/>
                  </a:lnTo>
                  <a:lnTo>
                    <a:pt x="247" y="75"/>
                  </a:lnTo>
                  <a:lnTo>
                    <a:pt x="248" y="72"/>
                  </a:lnTo>
                  <a:lnTo>
                    <a:pt x="250" y="68"/>
                  </a:lnTo>
                  <a:lnTo>
                    <a:pt x="250" y="65"/>
                  </a:lnTo>
                  <a:lnTo>
                    <a:pt x="248" y="60"/>
                  </a:lnTo>
                  <a:lnTo>
                    <a:pt x="247" y="57"/>
                  </a:lnTo>
                  <a:lnTo>
                    <a:pt x="235" y="52"/>
                  </a:lnTo>
                  <a:lnTo>
                    <a:pt x="227" y="52"/>
                  </a:lnTo>
                  <a:lnTo>
                    <a:pt x="215" y="51"/>
                  </a:lnTo>
                  <a:lnTo>
                    <a:pt x="212" y="41"/>
                  </a:lnTo>
                  <a:lnTo>
                    <a:pt x="214" y="34"/>
                  </a:lnTo>
                  <a:lnTo>
                    <a:pt x="217" y="29"/>
                  </a:lnTo>
                  <a:lnTo>
                    <a:pt x="225" y="17"/>
                  </a:lnTo>
                  <a:lnTo>
                    <a:pt x="232" y="17"/>
                  </a:lnTo>
                  <a:lnTo>
                    <a:pt x="235" y="15"/>
                  </a:lnTo>
                  <a:lnTo>
                    <a:pt x="247" y="15"/>
                  </a:lnTo>
                  <a:lnTo>
                    <a:pt x="257" y="5"/>
                  </a:lnTo>
                  <a:lnTo>
                    <a:pt x="262" y="7"/>
                  </a:lnTo>
                  <a:lnTo>
                    <a:pt x="273" y="8"/>
                  </a:lnTo>
                  <a:lnTo>
                    <a:pt x="275" y="13"/>
                  </a:lnTo>
                  <a:lnTo>
                    <a:pt x="280" y="10"/>
                  </a:lnTo>
                  <a:lnTo>
                    <a:pt x="285" y="0"/>
                  </a:lnTo>
                  <a:lnTo>
                    <a:pt x="286" y="0"/>
                  </a:lnTo>
                  <a:lnTo>
                    <a:pt x="290" y="0"/>
                  </a:lnTo>
                  <a:lnTo>
                    <a:pt x="291" y="4"/>
                  </a:lnTo>
                  <a:lnTo>
                    <a:pt x="291" y="10"/>
                  </a:lnTo>
                  <a:lnTo>
                    <a:pt x="291" y="17"/>
                  </a:lnTo>
                  <a:lnTo>
                    <a:pt x="290" y="20"/>
                  </a:lnTo>
                  <a:lnTo>
                    <a:pt x="296" y="18"/>
                  </a:lnTo>
                  <a:lnTo>
                    <a:pt x="303" y="15"/>
                  </a:lnTo>
                  <a:lnTo>
                    <a:pt x="310" y="15"/>
                  </a:lnTo>
                  <a:lnTo>
                    <a:pt x="310" y="26"/>
                  </a:lnTo>
                  <a:lnTo>
                    <a:pt x="310" y="36"/>
                  </a:lnTo>
                  <a:lnTo>
                    <a:pt x="311" y="41"/>
                  </a:lnTo>
                  <a:lnTo>
                    <a:pt x="313" y="46"/>
                  </a:lnTo>
                  <a:lnTo>
                    <a:pt x="313" y="52"/>
                  </a:lnTo>
                  <a:lnTo>
                    <a:pt x="318" y="59"/>
                  </a:lnTo>
                  <a:lnTo>
                    <a:pt x="320" y="67"/>
                  </a:lnTo>
                  <a:lnTo>
                    <a:pt x="328" y="70"/>
                  </a:lnTo>
                  <a:lnTo>
                    <a:pt x="331" y="70"/>
                  </a:lnTo>
                  <a:lnTo>
                    <a:pt x="343" y="70"/>
                  </a:lnTo>
                  <a:lnTo>
                    <a:pt x="369" y="65"/>
                  </a:lnTo>
                  <a:lnTo>
                    <a:pt x="384" y="62"/>
                  </a:lnTo>
                  <a:close/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</p:grpSp>
      <p:sp>
        <p:nvSpPr>
          <p:cNvPr id="671" name="6-Point Star 670"/>
          <p:cNvSpPr/>
          <p:nvPr/>
        </p:nvSpPr>
        <p:spPr>
          <a:xfrm>
            <a:off x="1833997" y="2039306"/>
            <a:ext cx="93021" cy="118000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72" name="6-Point Star 671"/>
          <p:cNvSpPr/>
          <p:nvPr/>
        </p:nvSpPr>
        <p:spPr>
          <a:xfrm>
            <a:off x="3021239" y="1385318"/>
            <a:ext cx="106541" cy="118637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73" name="6-Point Star 672"/>
          <p:cNvSpPr/>
          <p:nvPr/>
        </p:nvSpPr>
        <p:spPr>
          <a:xfrm>
            <a:off x="1412287" y="812812"/>
            <a:ext cx="114727" cy="145964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75" name="6-Point Star 674"/>
          <p:cNvSpPr/>
          <p:nvPr/>
        </p:nvSpPr>
        <p:spPr>
          <a:xfrm>
            <a:off x="1078189" y="1091094"/>
            <a:ext cx="96123" cy="107179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79" name="6-Point Star 678"/>
          <p:cNvSpPr/>
          <p:nvPr/>
        </p:nvSpPr>
        <p:spPr>
          <a:xfrm>
            <a:off x="225265" y="617170"/>
            <a:ext cx="114727" cy="145964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82" name="6-Point Star 681"/>
          <p:cNvSpPr/>
          <p:nvPr/>
        </p:nvSpPr>
        <p:spPr>
          <a:xfrm>
            <a:off x="2721017" y="1446088"/>
            <a:ext cx="103400" cy="105734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84" name="6-Point Star 683"/>
          <p:cNvSpPr/>
          <p:nvPr/>
        </p:nvSpPr>
        <p:spPr>
          <a:xfrm>
            <a:off x="981074" y="1357989"/>
            <a:ext cx="96123" cy="107179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85" name="6-Point Star 684"/>
          <p:cNvSpPr/>
          <p:nvPr/>
        </p:nvSpPr>
        <p:spPr>
          <a:xfrm>
            <a:off x="2632743" y="2500359"/>
            <a:ext cx="93021" cy="118000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86" name="6-Point Star 685"/>
          <p:cNvSpPr/>
          <p:nvPr/>
        </p:nvSpPr>
        <p:spPr>
          <a:xfrm>
            <a:off x="2080687" y="1548620"/>
            <a:ext cx="96123" cy="107179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87" name="6-Point Star 686"/>
          <p:cNvSpPr/>
          <p:nvPr/>
        </p:nvSpPr>
        <p:spPr>
          <a:xfrm>
            <a:off x="3272741" y="2462400"/>
            <a:ext cx="96123" cy="107179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88" name="6-Point Star 687"/>
          <p:cNvSpPr/>
          <p:nvPr/>
        </p:nvSpPr>
        <p:spPr>
          <a:xfrm>
            <a:off x="2974295" y="2643699"/>
            <a:ext cx="96123" cy="107179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89" name="6-Point Star 688"/>
          <p:cNvSpPr/>
          <p:nvPr/>
        </p:nvSpPr>
        <p:spPr>
          <a:xfrm>
            <a:off x="3094499" y="2125022"/>
            <a:ext cx="96123" cy="107179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90" name="6-Point Star 689"/>
          <p:cNvSpPr/>
          <p:nvPr/>
        </p:nvSpPr>
        <p:spPr>
          <a:xfrm>
            <a:off x="2905303" y="2082426"/>
            <a:ext cx="96123" cy="107179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91" name="6-Point Star 690"/>
          <p:cNvSpPr/>
          <p:nvPr/>
        </p:nvSpPr>
        <p:spPr>
          <a:xfrm>
            <a:off x="2672552" y="2044717"/>
            <a:ext cx="96123" cy="107179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92" name="6-Point Star 691"/>
          <p:cNvSpPr/>
          <p:nvPr/>
        </p:nvSpPr>
        <p:spPr>
          <a:xfrm>
            <a:off x="2435560" y="2044717"/>
            <a:ext cx="96123" cy="107179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93" name="6-Point Star 692"/>
          <p:cNvSpPr/>
          <p:nvPr/>
        </p:nvSpPr>
        <p:spPr>
          <a:xfrm>
            <a:off x="2570855" y="1816109"/>
            <a:ext cx="96123" cy="107179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94" name="6-Point Star 693"/>
          <p:cNvSpPr/>
          <p:nvPr/>
        </p:nvSpPr>
        <p:spPr>
          <a:xfrm>
            <a:off x="2092520" y="2965337"/>
            <a:ext cx="96123" cy="107179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95" name="6-Point Star 694"/>
          <p:cNvSpPr/>
          <p:nvPr/>
        </p:nvSpPr>
        <p:spPr>
          <a:xfrm>
            <a:off x="2312406" y="2697288"/>
            <a:ext cx="96123" cy="107179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96" name="6-Point Star 695"/>
          <p:cNvSpPr/>
          <p:nvPr/>
        </p:nvSpPr>
        <p:spPr>
          <a:xfrm>
            <a:off x="2879475" y="1026440"/>
            <a:ext cx="96123" cy="107179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00" name="6-Point Star 699"/>
          <p:cNvSpPr/>
          <p:nvPr/>
        </p:nvSpPr>
        <p:spPr>
          <a:xfrm>
            <a:off x="3035490" y="1809078"/>
            <a:ext cx="96123" cy="107179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" name="Oval 1"/>
          <p:cNvSpPr/>
          <p:nvPr/>
        </p:nvSpPr>
        <p:spPr>
          <a:xfrm rot="17883061">
            <a:off x="1254356" y="5836840"/>
            <a:ext cx="633721" cy="1232134"/>
          </a:xfrm>
          <a:prstGeom prst="ellipse">
            <a:avLst/>
          </a:prstGeom>
          <a:noFill/>
          <a:ln w="38100">
            <a:solidFill>
              <a:srgbClr val="00B05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80" name="Pentagon 679"/>
          <p:cNvSpPr/>
          <p:nvPr/>
        </p:nvSpPr>
        <p:spPr>
          <a:xfrm>
            <a:off x="3453360" y="4832400"/>
            <a:ext cx="1893246" cy="999903"/>
          </a:xfrm>
          <a:prstGeom prst="homePlate">
            <a:avLst>
              <a:gd name="adj" fmla="val 26721"/>
            </a:avLst>
          </a:prstGeom>
          <a:noFill/>
          <a:ln>
            <a:solidFill>
              <a:srgbClr val="00B05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h-TH" sz="1400" b="1" dirty="0">
                <a:solidFill>
                  <a:schemeClr val="tx1"/>
                </a:solidFill>
                <a:latin typeface="Cordia New" pitchFamily="34" charset="-34"/>
                <a:cs typeface="Cordia New" pitchFamily="34" charset="-34"/>
              </a:rPr>
              <a:t>พื้นที่จังหวัดชายแดน</a:t>
            </a:r>
            <a:r>
              <a:rPr lang="th-TH" sz="1400" b="1" dirty="0" smtClean="0">
                <a:solidFill>
                  <a:schemeClr val="tx1"/>
                </a:solidFill>
                <a:latin typeface="Cordia New" pitchFamily="34" charset="-34"/>
                <a:cs typeface="Cordia New" pitchFamily="34" charset="-34"/>
              </a:rPr>
              <a:t>ภาคใต้</a:t>
            </a:r>
          </a:p>
          <a:p>
            <a:r>
              <a:rPr lang="th-TH" sz="1400" b="1" dirty="0" smtClean="0">
                <a:solidFill>
                  <a:schemeClr val="accent6">
                    <a:lumMod val="50000"/>
                  </a:schemeClr>
                </a:solidFill>
                <a:latin typeface="Cordia New" pitchFamily="34" charset="-34"/>
                <a:cs typeface="Cordia New" pitchFamily="34" charset="-34"/>
              </a:rPr>
              <a:t>(สามเหลี่ยมมั่นคง  มั่งคั่ง ยั่งยืน)</a:t>
            </a:r>
            <a:endParaRPr lang="th-TH" sz="1400" b="1" dirty="0">
              <a:solidFill>
                <a:schemeClr val="accent6">
                  <a:lumMod val="50000"/>
                </a:schemeClr>
              </a:solidFill>
              <a:latin typeface="Cordia New" pitchFamily="34" charset="-34"/>
              <a:cs typeface="Cordia New" pitchFamily="34" charset="-34"/>
            </a:endParaRPr>
          </a:p>
        </p:txBody>
      </p:sp>
      <p:sp>
        <p:nvSpPr>
          <p:cNvPr id="681" name="Pentagon 680"/>
          <p:cNvSpPr/>
          <p:nvPr/>
        </p:nvSpPr>
        <p:spPr>
          <a:xfrm>
            <a:off x="3453360" y="5917050"/>
            <a:ext cx="1821755" cy="923364"/>
          </a:xfrm>
          <a:prstGeom prst="homePlate">
            <a:avLst>
              <a:gd name="adj" fmla="val 25243"/>
            </a:avLst>
          </a:prstGeom>
          <a:solidFill>
            <a:schemeClr val="bg1"/>
          </a:solidFill>
          <a:ln w="28575">
            <a:solidFill>
              <a:srgbClr val="FFC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h-TH" sz="1800" b="1" dirty="0">
                <a:solidFill>
                  <a:schemeClr val="tx1"/>
                </a:solidFill>
                <a:latin typeface="Cordia New" pitchFamily="34" charset="-34"/>
                <a:cs typeface="Cordia New" pitchFamily="34" charset="-34"/>
              </a:rPr>
              <a:t>    </a:t>
            </a:r>
            <a:r>
              <a:rPr lang="th-TH" sz="1800" b="1" dirty="0" smtClean="0">
                <a:solidFill>
                  <a:schemeClr val="tx1"/>
                </a:solidFill>
                <a:latin typeface="Cordia New" pitchFamily="34" charset="-34"/>
                <a:cs typeface="Cordia New" pitchFamily="34" charset="-34"/>
              </a:rPr>
              <a:t>จังหวัด</a:t>
            </a:r>
            <a:r>
              <a:rPr lang="th-TH" sz="1800" b="1" dirty="0">
                <a:solidFill>
                  <a:schemeClr val="tx1"/>
                </a:solidFill>
                <a:latin typeface="Cordia New" pitchFamily="34" charset="-34"/>
                <a:cs typeface="Cordia New" pitchFamily="34" charset="-34"/>
              </a:rPr>
              <a:t>ที่มีรายได้ต่อหัวต่ำ 20 จังหวัด</a:t>
            </a:r>
          </a:p>
        </p:txBody>
      </p:sp>
      <p:sp>
        <p:nvSpPr>
          <p:cNvPr id="683" name="6-Point Star 682"/>
          <p:cNvSpPr/>
          <p:nvPr/>
        </p:nvSpPr>
        <p:spPr>
          <a:xfrm>
            <a:off x="3511213" y="6105165"/>
            <a:ext cx="184876" cy="218870"/>
          </a:xfrm>
          <a:prstGeom prst="star6">
            <a:avLst/>
          </a:prstGeom>
          <a:solidFill>
            <a:srgbClr val="FFC000"/>
          </a:solidFill>
          <a:ln w="31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" name="Pentagon 3"/>
          <p:cNvSpPr/>
          <p:nvPr/>
        </p:nvSpPr>
        <p:spPr>
          <a:xfrm>
            <a:off x="3453361" y="2507376"/>
            <a:ext cx="1893246" cy="1070385"/>
          </a:xfrm>
          <a:prstGeom prst="homePlate">
            <a:avLst>
              <a:gd name="adj" fmla="val 30579"/>
            </a:avLst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h-TH" sz="1800" b="1" dirty="0" smtClean="0">
                <a:solidFill>
                  <a:schemeClr val="tx1"/>
                </a:solidFill>
                <a:latin typeface="Cordia New" pitchFamily="34" charset="-34"/>
                <a:cs typeface="Cordia New" pitchFamily="34" charset="-34"/>
              </a:rPr>
              <a:t>6 </a:t>
            </a:r>
            <a:r>
              <a:rPr lang="th-TH" sz="1800" b="1" dirty="0" err="1">
                <a:solidFill>
                  <a:schemeClr val="tx1"/>
                </a:solidFill>
                <a:latin typeface="Cordia New" pitchFamily="34" charset="-34"/>
                <a:cs typeface="Cordia New" pitchFamily="34" charset="-34"/>
              </a:rPr>
              <a:t>คลัส</a:t>
            </a:r>
            <a:r>
              <a:rPr lang="th-TH" sz="1800" b="1" dirty="0" err="1" smtClean="0">
                <a:solidFill>
                  <a:schemeClr val="tx1"/>
                </a:solidFill>
                <a:latin typeface="Cordia New" pitchFamily="34" charset="-34"/>
                <a:cs typeface="Cordia New" pitchFamily="34" charset="-34"/>
              </a:rPr>
              <a:t>เตอร์</a:t>
            </a:r>
            <a:r>
              <a:rPr lang="th-TH" sz="1800" b="1" dirty="0" smtClean="0">
                <a:solidFill>
                  <a:schemeClr val="tx1"/>
                </a:solidFill>
                <a:latin typeface="Cordia New" pitchFamily="34" charset="-34"/>
                <a:cs typeface="Cordia New" pitchFamily="34" charset="-34"/>
              </a:rPr>
              <a:t> 28 จังหวัด</a:t>
            </a:r>
            <a:endParaRPr lang="en-US" sz="1800" b="1" dirty="0" smtClean="0">
              <a:solidFill>
                <a:schemeClr val="tx1"/>
              </a:solidFill>
              <a:latin typeface="Cordia New" pitchFamily="34" charset="-34"/>
              <a:cs typeface="Cordia New" pitchFamily="34" charset="-34"/>
            </a:endParaRPr>
          </a:p>
          <a:p>
            <a:r>
              <a:rPr lang="en-US" sz="1600" b="1" dirty="0" smtClean="0">
                <a:solidFill>
                  <a:schemeClr val="tx1"/>
                </a:solidFill>
                <a:latin typeface="Cordia New" pitchFamily="34" charset="-34"/>
                <a:cs typeface="Cordia New" pitchFamily="34" charset="-34"/>
              </a:rPr>
              <a:t>First S-Curve,</a:t>
            </a:r>
          </a:p>
          <a:p>
            <a:r>
              <a:rPr lang="en-US" sz="1600" b="1" dirty="0" smtClean="0">
                <a:solidFill>
                  <a:schemeClr val="tx1"/>
                </a:solidFill>
                <a:latin typeface="Cordia New" pitchFamily="34" charset="-34"/>
                <a:cs typeface="Cordia New" pitchFamily="34" charset="-34"/>
              </a:rPr>
              <a:t>New S-Curve</a:t>
            </a:r>
            <a:endParaRPr lang="th-TH" sz="1600" b="1" dirty="0">
              <a:solidFill>
                <a:schemeClr val="tx1"/>
              </a:solidFill>
              <a:latin typeface="Cordia New" pitchFamily="34" charset="-34"/>
              <a:cs typeface="Cordia New" pitchFamily="34" charset="-34"/>
            </a:endParaRPr>
          </a:p>
        </p:txBody>
      </p:sp>
      <p:sp>
        <p:nvSpPr>
          <p:cNvPr id="678" name="Pentagon 677"/>
          <p:cNvSpPr/>
          <p:nvPr/>
        </p:nvSpPr>
        <p:spPr>
          <a:xfrm>
            <a:off x="3453359" y="3719385"/>
            <a:ext cx="1893247" cy="1008881"/>
          </a:xfrm>
          <a:prstGeom prst="homePlate">
            <a:avLst>
              <a:gd name="adj" fmla="val 28824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h-TH" sz="1800" b="1" dirty="0">
                <a:solidFill>
                  <a:schemeClr val="tx1"/>
                </a:solidFill>
                <a:latin typeface="Cordia New" pitchFamily="34" charset="-34"/>
                <a:cs typeface="Cordia New" pitchFamily="34" charset="-34"/>
              </a:rPr>
              <a:t>เขตพัฒนาเศรษฐกิจพิเศษ 10 จังหวัด</a:t>
            </a:r>
          </a:p>
        </p:txBody>
      </p:sp>
      <p:sp>
        <p:nvSpPr>
          <p:cNvPr id="704" name="Rectangle 703"/>
          <p:cNvSpPr/>
          <p:nvPr/>
        </p:nvSpPr>
        <p:spPr>
          <a:xfrm>
            <a:off x="5394790" y="3686744"/>
            <a:ext cx="3697097" cy="1077218"/>
          </a:xfrm>
          <a:prstGeom prst="rect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th-TH" sz="1600" i="1" dirty="0" smtClean="0">
                <a:latin typeface="TH SarabunPSK" pitchFamily="34" charset="-34"/>
                <a:cs typeface="TH SarabunPSK" pitchFamily="34" charset="-34"/>
              </a:rPr>
              <a:t>พัฒนาแรงงานรองรับธุรกิจที่ใช้แรงงานเข้มข้น ใช้วัตถุดิบจากท้องถิ่น </a:t>
            </a:r>
            <a:r>
              <a:rPr lang="th-TH" sz="1600" i="1" dirty="0" err="1" smtClean="0">
                <a:latin typeface="TH SarabunPSK" pitchFamily="34" charset="-34"/>
                <a:cs typeface="TH SarabunPSK" pitchFamily="34" charset="-34"/>
              </a:rPr>
              <a:t>ธุรกิจโล</a:t>
            </a:r>
            <a:r>
              <a:rPr lang="th-TH" sz="1600" i="1" dirty="0" smtClean="0">
                <a:latin typeface="TH SarabunPSK" pitchFamily="34" charset="-34"/>
                <a:cs typeface="TH SarabunPSK" pitchFamily="34" charset="-34"/>
              </a:rPr>
              <a:t>จิ</a:t>
            </a:r>
            <a:r>
              <a:rPr lang="th-TH" sz="1600" i="1" dirty="0" err="1" smtClean="0">
                <a:latin typeface="TH SarabunPSK" pitchFamily="34" charset="-34"/>
                <a:cs typeface="TH SarabunPSK" pitchFamily="34" charset="-34"/>
              </a:rPr>
              <a:t>สติกส์</a:t>
            </a:r>
            <a:r>
              <a:rPr lang="th-TH" sz="1600" i="1" dirty="0" smtClean="0">
                <a:latin typeface="TH SarabunPSK" pitchFamily="34" charset="-34"/>
                <a:cs typeface="TH SarabunPSK" pitchFamily="34" charset="-34"/>
              </a:rPr>
              <a:t>และธุรกิจที่เชื่อมโยงกับประเทศเพื่อนบ้าน และสอดคล้องตามสาขาอาชีพในแต่ละพื้นที่</a:t>
            </a:r>
          </a:p>
          <a:p>
            <a:pPr marL="92075" indent="-92075">
              <a:buFont typeface="Arial" pitchFamily="34" charset="0"/>
              <a:buChar char="•"/>
            </a:pPr>
            <a:r>
              <a:rPr lang="en-US" sz="16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 </a:t>
            </a:r>
            <a:r>
              <a:rPr lang="th-TH" sz="16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งบประมาณ </a:t>
            </a:r>
            <a:r>
              <a:rPr lang="en-US" sz="16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39,500,000  </a:t>
            </a:r>
            <a:r>
              <a:rPr lang="th-TH" sz="16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บาท  เป้าหมาย </a:t>
            </a:r>
            <a:r>
              <a:rPr lang="en-US" sz="16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16,000 </a:t>
            </a:r>
            <a:r>
              <a:rPr lang="th-TH" sz="16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คน</a:t>
            </a:r>
            <a:endParaRPr lang="th-TH" sz="1600" b="1" dirty="0">
              <a:solidFill>
                <a:schemeClr val="accent6">
                  <a:lumMod val="50000"/>
                </a:schemeClr>
              </a:solidFill>
              <a:latin typeface="TH SarabunPSK" pitchFamily="34" charset="-34"/>
              <a:cs typeface="TH SarabunPSK" pitchFamily="34" charset="-34"/>
            </a:endParaRPr>
          </a:p>
        </p:txBody>
      </p:sp>
      <p:sp>
        <p:nvSpPr>
          <p:cNvPr id="705" name="Rectangle 704"/>
          <p:cNvSpPr/>
          <p:nvPr/>
        </p:nvSpPr>
        <p:spPr>
          <a:xfrm>
            <a:off x="5363491" y="4824190"/>
            <a:ext cx="3728396" cy="1077218"/>
          </a:xfrm>
          <a:prstGeom prst="rect">
            <a:avLst/>
          </a:prstGeom>
          <a:ln w="28575">
            <a:solidFill>
              <a:srgbClr val="00B050"/>
            </a:solidFill>
            <a:prstDash val="sysDash"/>
          </a:ln>
        </p:spPr>
        <p:txBody>
          <a:bodyPr wrap="square">
            <a:spAutoFit/>
          </a:bodyPr>
          <a:lstStyle/>
          <a:p>
            <a:pPr marL="88900"/>
            <a:r>
              <a:rPr lang="th-TH" sz="1600" i="1" dirty="0" smtClean="0">
                <a:latin typeface="TH SarabunPSK" pitchFamily="34" charset="-34"/>
                <a:cs typeface="TH SarabunPSK" pitchFamily="34" charset="-34"/>
              </a:rPr>
              <a:t>พัฒนาแรงงานเพื่อเพิ่มทางเลือกในอาชีพทั้งในระบบการจ้างงานและนอกระบบให้สอดรับกับความต้องการกำลังแรงงานของพื้นที่</a:t>
            </a:r>
          </a:p>
          <a:p>
            <a:pPr marL="88900"/>
            <a:r>
              <a:rPr lang="th-TH" sz="1600" i="1" dirty="0" smtClean="0">
                <a:latin typeface="TH SarabunPSK" pitchFamily="34" charset="-34"/>
                <a:cs typeface="TH SarabunPSK" pitchFamily="34" charset="-34"/>
              </a:rPr>
              <a:t>เน้นมีงานที่มั่นคง  รักบ้านเกิด </a:t>
            </a:r>
          </a:p>
          <a:p>
            <a:pPr marL="179388" indent="-90488">
              <a:buFont typeface="Arial" pitchFamily="34" charset="0"/>
              <a:buChar char="•"/>
            </a:pPr>
            <a:r>
              <a:rPr lang="th-TH" sz="16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งบประมาณ </a:t>
            </a:r>
            <a:r>
              <a:rPr lang="en-US" sz="16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12.,040,000 </a:t>
            </a:r>
            <a:r>
              <a:rPr lang="th-TH" sz="16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บาท  เป้าหมาย </a:t>
            </a:r>
            <a:r>
              <a:rPr lang="en-US" sz="16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800 </a:t>
            </a:r>
            <a:r>
              <a:rPr lang="th-TH" sz="16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คน</a:t>
            </a:r>
            <a:endParaRPr lang="th-TH" sz="1600" b="1" dirty="0">
              <a:solidFill>
                <a:schemeClr val="accent6">
                  <a:lumMod val="50000"/>
                </a:schemeClr>
              </a:solidFill>
              <a:latin typeface="TH SarabunPSK" pitchFamily="34" charset="-34"/>
              <a:cs typeface="TH SarabunPSK" pitchFamily="34" charset="-34"/>
            </a:endParaRPr>
          </a:p>
        </p:txBody>
      </p:sp>
      <p:sp>
        <p:nvSpPr>
          <p:cNvPr id="706" name="Rectangle 705"/>
          <p:cNvSpPr/>
          <p:nvPr/>
        </p:nvSpPr>
        <p:spPr>
          <a:xfrm>
            <a:off x="5363491" y="6024145"/>
            <a:ext cx="3728396" cy="830997"/>
          </a:xfrm>
          <a:prstGeom prst="rect">
            <a:avLst/>
          </a:prstGeom>
          <a:ln>
            <a:solidFill>
              <a:srgbClr val="FFC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88900"/>
            <a:r>
              <a:rPr lang="th-TH" sz="1600" i="1" dirty="0" smtClean="0">
                <a:latin typeface="TH SarabunPSK" pitchFamily="34" charset="-34"/>
                <a:cs typeface="TH SarabunPSK" pitchFamily="34" charset="-34"/>
              </a:rPr>
              <a:t>พัฒนาแรงงานกลุ่มผู้มีรายได้น้อย  ให้มีรายได้เพียงพอเลี้ยงตนเองและครอบครัว ช่วยสร้างการเติบโตของเศรษฐกิจในพื้นที่</a:t>
            </a:r>
          </a:p>
          <a:p>
            <a:pPr marL="179388" indent="-90488">
              <a:buFont typeface="Arial" pitchFamily="34" charset="0"/>
              <a:buChar char="•"/>
            </a:pPr>
            <a:r>
              <a:rPr lang="th-TH" sz="1600" b="1" dirty="0" smtClean="0">
                <a:solidFill>
                  <a:schemeClr val="accent6">
                    <a:lumMod val="50000"/>
                  </a:schemeClr>
                </a:solidFill>
                <a:latin typeface="TH SarabunPSK" pitchFamily="34" charset="-34"/>
                <a:cs typeface="TH SarabunPSK" pitchFamily="34" charset="-34"/>
              </a:rPr>
              <a:t>หลุดพ้นความยากจนสู่เป้าหมายการมีงานทำอย่างมั่นคง</a:t>
            </a:r>
            <a:endParaRPr lang="th-TH" sz="1600" b="1" dirty="0">
              <a:solidFill>
                <a:schemeClr val="accent6">
                  <a:lumMod val="50000"/>
                </a:schemeClr>
              </a:solidFill>
              <a:latin typeface="TH SarabunPSK" pitchFamily="34" charset="-34"/>
              <a:cs typeface="TH SarabunPSK" pitchFamily="34" charset="-34"/>
            </a:endParaRPr>
          </a:p>
        </p:txBody>
      </p:sp>
      <p:sp>
        <p:nvSpPr>
          <p:cNvPr id="636" name="Rectangle 635"/>
          <p:cNvSpPr/>
          <p:nvPr/>
        </p:nvSpPr>
        <p:spPr>
          <a:xfrm>
            <a:off x="1779584" y="31495"/>
            <a:ext cx="7307750" cy="655664"/>
          </a:xfrm>
          <a:prstGeom prst="rect">
            <a:avLst/>
          </a:prstGeom>
        </p:spPr>
        <p:txBody>
          <a:bodyPr/>
          <a:lstStyle/>
          <a:p>
            <a:pPr marL="269875" indent="-269875" eaLnBrk="0" hangingPunct="0">
              <a:buFont typeface="Wingdings" pitchFamily="2" charset="2"/>
              <a:buChar char="Ø"/>
              <a:tabLst>
                <a:tab pos="2068513" algn="l"/>
              </a:tabLst>
            </a:pPr>
            <a:r>
              <a:rPr lang="th-TH" sz="1800" b="1" kern="0" dirty="0" smtClean="0">
                <a:solidFill>
                  <a:schemeClr val="accent5">
                    <a:lumMod val="50000"/>
                  </a:schemeClr>
                </a:solidFill>
                <a:latin typeface="FreesiaUPC" pitchFamily="34" charset="-34"/>
                <a:ea typeface="+mj-ea"/>
                <a:cs typeface="FreesiaUPC" pitchFamily="34" charset="-34"/>
              </a:rPr>
              <a:t>ตอบโจทย์นายกรัฐมนตรี </a:t>
            </a:r>
            <a:r>
              <a:rPr lang="en-US" sz="1800" b="1" kern="0" dirty="0" smtClean="0">
                <a:solidFill>
                  <a:schemeClr val="accent5">
                    <a:lumMod val="50000"/>
                  </a:schemeClr>
                </a:solidFill>
                <a:latin typeface="FreesiaUPC" pitchFamily="34" charset="-34"/>
                <a:ea typeface="+mj-ea"/>
                <a:cs typeface="FreesiaUPC" pitchFamily="34" charset="-34"/>
              </a:rPr>
              <a:t> </a:t>
            </a:r>
            <a:r>
              <a:rPr lang="en-US" sz="1800" b="1" kern="0" dirty="0" smtClean="0">
                <a:solidFill>
                  <a:srgbClr val="C00000"/>
                </a:solidFill>
                <a:latin typeface="+mn-lt"/>
                <a:ea typeface="+mj-ea"/>
                <a:cs typeface="FreesiaUPC" pitchFamily="34" charset="-34"/>
              </a:rPr>
              <a:t>“</a:t>
            </a:r>
            <a:r>
              <a:rPr lang="th-TH" sz="1800" b="1" kern="0" dirty="0" smtClean="0">
                <a:solidFill>
                  <a:srgbClr val="C00000"/>
                </a:solidFill>
                <a:latin typeface="FreesiaUPC" pitchFamily="34" charset="-34"/>
                <a:ea typeface="+mj-ea"/>
                <a:cs typeface="FreesiaUPC" pitchFamily="34" charset="-34"/>
              </a:rPr>
              <a:t>เพื่อให้การพัฒนาคนให้ตรงกับความต้องการของพื้นที่ </a:t>
            </a:r>
          </a:p>
          <a:p>
            <a:pPr eaLnBrk="0" hangingPunct="0">
              <a:tabLst>
                <a:tab pos="2068513" algn="l"/>
              </a:tabLst>
            </a:pPr>
            <a:r>
              <a:rPr lang="th-TH" sz="1800" b="1" kern="0" dirty="0">
                <a:solidFill>
                  <a:srgbClr val="C00000"/>
                </a:solidFill>
                <a:latin typeface="FreesiaUPC" pitchFamily="34" charset="-34"/>
                <a:ea typeface="+mj-ea"/>
                <a:cs typeface="FreesiaUPC" pitchFamily="34" charset="-34"/>
              </a:rPr>
              <a:t>	</a:t>
            </a:r>
            <a:r>
              <a:rPr lang="th-TH" sz="1800" b="1" kern="0" dirty="0" smtClean="0">
                <a:solidFill>
                  <a:srgbClr val="C00000"/>
                </a:solidFill>
                <a:latin typeface="FreesiaUPC" pitchFamily="34" charset="-34"/>
                <a:ea typeface="+mj-ea"/>
                <a:cs typeface="FreesiaUPC" pitchFamily="34" charset="-34"/>
              </a:rPr>
              <a:t>โดยร่วมกับภาคการศึกษาและเอกชน</a:t>
            </a:r>
            <a:r>
              <a:rPr lang="en-US" sz="1800" b="1" kern="0" dirty="0" smtClean="0">
                <a:solidFill>
                  <a:srgbClr val="C00000"/>
                </a:solidFill>
                <a:latin typeface="+mn-lt"/>
                <a:ea typeface="+mj-ea"/>
                <a:cs typeface="FreesiaUPC" pitchFamily="34" charset="-34"/>
              </a:rPr>
              <a:t>”</a:t>
            </a:r>
            <a:endParaRPr lang="th-TH" sz="1800" b="1" kern="0" dirty="0">
              <a:solidFill>
                <a:srgbClr val="C00000"/>
              </a:solidFill>
              <a:latin typeface="FreesiaUPC" pitchFamily="34" charset="-34"/>
              <a:ea typeface="+mj-ea"/>
              <a:cs typeface="FreesiaUPC" pitchFamily="34" charset="-34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453360" y="608192"/>
            <a:ext cx="5633975" cy="1346902"/>
          </a:xfrm>
          <a:prstGeom prst="roundRect">
            <a:avLst>
              <a:gd name="adj" fmla="val 10817"/>
            </a:avLst>
          </a:prstGeom>
          <a:noFill/>
          <a:ln w="38100">
            <a:solidFill>
              <a:schemeClr val="accent3">
                <a:lumMod val="50000"/>
              </a:schemeClr>
            </a:solidFill>
            <a:prstDash val="sysDash"/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th-TH" sz="1800" b="1" kern="0" dirty="0">
                <a:solidFill>
                  <a:schemeClr val="accent3">
                    <a:lumMod val="50000"/>
                  </a:schemeClr>
                </a:solidFill>
                <a:latin typeface="FreesiaUPC" pitchFamily="34" charset="-34"/>
                <a:cs typeface="FreesiaUPC" pitchFamily="34" charset="-34"/>
              </a:rPr>
              <a:t>2560 ปีแห่งการเพิ่มผลิตภาพแรงงานสู่ </a:t>
            </a:r>
            <a:r>
              <a:rPr lang="en-US" sz="1800" b="1" kern="0" dirty="0">
                <a:solidFill>
                  <a:schemeClr val="accent3">
                    <a:lumMod val="50000"/>
                  </a:schemeClr>
                </a:solidFill>
                <a:latin typeface="FreesiaUPC" pitchFamily="34" charset="-34"/>
                <a:cs typeface="FreesiaUPC" pitchFamily="34" charset="-34"/>
              </a:rPr>
              <a:t>Thailand 4.0</a:t>
            </a:r>
            <a:r>
              <a:rPr lang="en-US" sz="1800" b="1" kern="0" dirty="0" smtClean="0">
                <a:solidFill>
                  <a:schemeClr val="accent3">
                    <a:lumMod val="50000"/>
                  </a:schemeClr>
                </a:solidFill>
                <a:latin typeface="FreesiaUPC" pitchFamily="34" charset="-34"/>
              </a:rPr>
              <a:t>“”</a:t>
            </a:r>
            <a:endParaRPr lang="en-US" sz="1800" dirty="0" smtClean="0">
              <a:solidFill>
                <a:schemeClr val="accent3">
                  <a:lumMod val="50000"/>
                </a:schemeClr>
              </a:solidFill>
            </a:endParaRPr>
          </a:p>
          <a:p>
            <a:pPr marL="174625" indent="-174625"/>
            <a:r>
              <a:rPr lang="en-US" sz="2000" b="1" i="1" dirty="0" smtClean="0"/>
              <a:t>   “</a:t>
            </a:r>
            <a:r>
              <a:rPr lang="th-TH" sz="2000" b="1" i="1" dirty="0" smtClean="0"/>
              <a:t>    </a:t>
            </a:r>
            <a:r>
              <a:rPr lang="th-TH" sz="2000" b="1" i="1" dirty="0" smtClean="0">
                <a:latin typeface="FreesiaUPC" pitchFamily="34" charset="-34"/>
                <a:cs typeface="FreesiaUPC" pitchFamily="34" charset="-34"/>
              </a:rPr>
              <a:t>เพื่อ</a:t>
            </a:r>
            <a:r>
              <a:rPr lang="th-TH" sz="2000" b="1" i="1" dirty="0">
                <a:latin typeface="FreesiaUPC" pitchFamily="34" charset="-34"/>
                <a:cs typeface="FreesiaUPC" pitchFamily="34" charset="-34"/>
              </a:rPr>
              <a:t>วางรากฐานการพัฒนาทรัพยากรมนุษย์ให้เป็น </a:t>
            </a:r>
            <a:r>
              <a:rPr lang="en-US" sz="2000" b="1" i="1" dirty="0">
                <a:solidFill>
                  <a:schemeClr val="accent6">
                    <a:lumMod val="50000"/>
                  </a:schemeClr>
                </a:solidFill>
                <a:latin typeface="FreesiaUPC" pitchFamily="34" charset="-34"/>
                <a:cs typeface="FreesiaUPC" pitchFamily="34" charset="-34"/>
              </a:rPr>
              <a:t>Brain Power</a:t>
            </a:r>
            <a:r>
              <a:rPr lang="en-US" sz="2000" b="1" i="1" dirty="0">
                <a:latin typeface="FreesiaUPC" pitchFamily="34" charset="-34"/>
                <a:cs typeface="FreesiaUPC" pitchFamily="34" charset="-34"/>
              </a:rPr>
              <a:t> </a:t>
            </a:r>
            <a:r>
              <a:rPr lang="th-TH" sz="2000" b="1" i="1" dirty="0" smtClean="0">
                <a:latin typeface="FreesiaUPC" pitchFamily="34" charset="-34"/>
                <a:cs typeface="FreesiaUPC" pitchFamily="34" charset="-34"/>
              </a:rPr>
              <a:t> ใน </a:t>
            </a:r>
            <a:r>
              <a:rPr lang="en-US" sz="2000" b="1" i="1" dirty="0" smtClean="0">
                <a:latin typeface="FreesiaUPC" pitchFamily="34" charset="-34"/>
                <a:cs typeface="FreesiaUPC" pitchFamily="34" charset="-34"/>
              </a:rPr>
              <a:t>20</a:t>
            </a:r>
            <a:r>
              <a:rPr lang="th-TH" sz="2000" b="1" i="1" dirty="0" smtClean="0">
                <a:latin typeface="FreesiaUPC" pitchFamily="34" charset="-34"/>
                <a:cs typeface="FreesiaUPC" pitchFamily="34" charset="-34"/>
              </a:rPr>
              <a:t>ปีข้างหน้า ตาม</a:t>
            </a:r>
            <a:r>
              <a:rPr lang="th-TH" sz="2000" b="1" i="1" dirty="0">
                <a:latin typeface="FreesiaUPC" pitchFamily="34" charset="-34"/>
                <a:cs typeface="FreesiaUPC" pitchFamily="34" charset="-34"/>
              </a:rPr>
              <a:t>ยุทธศาสตร์ 20 ปี กระทรวง</a:t>
            </a:r>
            <a:r>
              <a:rPr lang="th-TH" sz="2000" b="1" i="1" dirty="0" smtClean="0">
                <a:latin typeface="FreesiaUPC" pitchFamily="34" charset="-34"/>
                <a:cs typeface="FreesiaUPC" pitchFamily="34" charset="-34"/>
              </a:rPr>
              <a:t>แรงงาน และ</a:t>
            </a:r>
            <a:r>
              <a:rPr lang="th-TH" sz="2000" b="1" i="1" dirty="0">
                <a:latin typeface="FreesiaUPC" pitchFamily="34" charset="-34"/>
                <a:cs typeface="FreesiaUPC" pitchFamily="34" charset="-34"/>
              </a:rPr>
              <a:t>สอดคล้องกับยุทธศาสตร์</a:t>
            </a:r>
            <a:r>
              <a:rPr lang="th-TH" sz="2000" b="1" i="1" dirty="0" smtClean="0">
                <a:latin typeface="FreesiaUPC" pitchFamily="34" charset="-34"/>
                <a:cs typeface="FreesiaUPC" pitchFamily="34" charset="-34"/>
              </a:rPr>
              <a:t>ชาติ</a:t>
            </a:r>
            <a:r>
              <a:rPr lang="en-US" sz="2000" b="1" i="1" dirty="0" smtClean="0">
                <a:latin typeface="FreesiaUPC" pitchFamily="34" charset="-34"/>
                <a:cs typeface="FreesiaUPC" pitchFamily="34" charset="-34"/>
              </a:rPr>
              <a:t>  </a:t>
            </a:r>
            <a:r>
              <a:rPr lang="en-US" sz="2000" b="1" i="1" dirty="0" smtClean="0"/>
              <a:t>”</a:t>
            </a:r>
            <a:endParaRPr lang="th-TH" sz="2000" b="1" i="1" dirty="0"/>
          </a:p>
        </p:txBody>
      </p:sp>
      <p:sp>
        <p:nvSpPr>
          <p:cNvPr id="637" name="Rectangle 636"/>
          <p:cNvSpPr/>
          <p:nvPr/>
        </p:nvSpPr>
        <p:spPr>
          <a:xfrm>
            <a:off x="1182085" y="4149080"/>
            <a:ext cx="2227885" cy="1604892"/>
          </a:xfrm>
          <a:prstGeom prst="rect">
            <a:avLst/>
          </a:prstGeom>
        </p:spPr>
        <p:txBody>
          <a:bodyPr/>
          <a:lstStyle/>
          <a:p>
            <a:pPr marL="342900" indent="-342900" eaLnBrk="0" hangingPunct="0">
              <a:buFont typeface="Wingdings" pitchFamily="2" charset="2"/>
              <a:buChar char="Ø"/>
            </a:pPr>
            <a:r>
              <a:rPr lang="th-TH" sz="1800" b="1" kern="0" dirty="0" smtClean="0">
                <a:solidFill>
                  <a:schemeClr val="accent5">
                    <a:lumMod val="50000"/>
                  </a:schemeClr>
                </a:solidFill>
                <a:latin typeface="FreesiaUPC" pitchFamily="34" charset="-34"/>
                <a:ea typeface="+mj-ea"/>
                <a:cs typeface="FreesiaUPC" pitchFamily="34" charset="-34"/>
              </a:rPr>
              <a:t>ตอบโจทย์กระทรวงแรงงาน  </a:t>
            </a:r>
          </a:p>
          <a:p>
            <a:pPr eaLnBrk="0" hangingPunct="0"/>
            <a:r>
              <a:rPr lang="en-US" sz="1600" b="1" kern="0" dirty="0" smtClean="0">
                <a:solidFill>
                  <a:srgbClr val="C00000"/>
                </a:solidFill>
                <a:latin typeface="+mn-lt"/>
                <a:ea typeface="+mj-ea"/>
                <a:cs typeface="FreesiaUPC" pitchFamily="34" charset="-34"/>
              </a:rPr>
              <a:t>“</a:t>
            </a:r>
            <a:r>
              <a:rPr lang="th-TH" sz="1600" b="1" kern="0" dirty="0" smtClean="0">
                <a:solidFill>
                  <a:srgbClr val="C00000"/>
                </a:solidFill>
                <a:latin typeface="FreesiaUPC" pitchFamily="34" charset="-34"/>
                <a:ea typeface="+mj-ea"/>
                <a:cs typeface="FreesiaUPC" pitchFamily="34" charset="-34"/>
              </a:rPr>
              <a:t>การพัฒนากำลังคน ใช้มาตรฐานฝีมือแรงงานเป็นตัวขับเคลื่อน</a:t>
            </a:r>
            <a:r>
              <a:rPr lang="en-US" sz="1600" b="1" kern="0" dirty="0" smtClean="0">
                <a:solidFill>
                  <a:srgbClr val="C00000"/>
                </a:solidFill>
                <a:latin typeface="+mn-lt"/>
                <a:ea typeface="+mj-ea"/>
                <a:cs typeface="FreesiaUPC" pitchFamily="34" charset="-34"/>
              </a:rPr>
              <a:t>”</a:t>
            </a:r>
            <a:endParaRPr lang="th-TH" sz="1600" b="1" kern="0" dirty="0" smtClean="0">
              <a:solidFill>
                <a:srgbClr val="C00000"/>
              </a:solidFill>
              <a:latin typeface="FreesiaUPC" pitchFamily="34" charset="-34"/>
              <a:ea typeface="+mj-ea"/>
              <a:cs typeface="FreesiaUPC" pitchFamily="34" charset="-34"/>
            </a:endParaRPr>
          </a:p>
          <a:p>
            <a:pPr marL="90488" indent="-90488" eaLnBrk="0" hangingPunct="0">
              <a:buFont typeface="Arial" pitchFamily="34" charset="0"/>
              <a:buChar char="•"/>
            </a:pPr>
            <a:r>
              <a:rPr lang="th-TH" sz="1600" kern="0" dirty="0" smtClean="0">
                <a:latin typeface="FreesiaUPC" pitchFamily="34" charset="-34"/>
                <a:ea typeface="+mj-ea"/>
                <a:cs typeface="FreesiaUPC" pitchFamily="34" charset="-34"/>
              </a:rPr>
              <a:t>จัดตั้งศูนย์ทดสอบฯ </a:t>
            </a:r>
            <a:r>
              <a:rPr lang="en-US" sz="1600" kern="0" dirty="0" smtClean="0">
                <a:latin typeface="FreesiaUPC" pitchFamily="34" charset="-34"/>
                <a:ea typeface="+mj-ea"/>
                <a:cs typeface="FreesiaUPC" pitchFamily="34" charset="-34"/>
              </a:rPr>
              <a:t>100 </a:t>
            </a:r>
            <a:r>
              <a:rPr lang="th-TH" sz="1600" kern="0" dirty="0" smtClean="0">
                <a:latin typeface="FreesiaUPC" pitchFamily="34" charset="-34"/>
                <a:ea typeface="+mj-ea"/>
                <a:cs typeface="FreesiaUPC" pitchFamily="34" charset="-34"/>
              </a:rPr>
              <a:t>แห่ง</a:t>
            </a:r>
          </a:p>
          <a:p>
            <a:pPr marL="90488" indent="-90488" eaLnBrk="0" hangingPunct="0">
              <a:buFont typeface="Arial" pitchFamily="34" charset="0"/>
              <a:buChar char="•"/>
            </a:pPr>
            <a:r>
              <a:rPr lang="th-TH" sz="1600" kern="0" dirty="0" smtClean="0">
                <a:latin typeface="FreesiaUPC" pitchFamily="34" charset="-34"/>
                <a:ea typeface="+mj-ea"/>
                <a:cs typeface="FreesiaUPC" pitchFamily="34" charset="-34"/>
              </a:rPr>
              <a:t>ส่งเสริมการทดสอบฯ ภายใต้โครงการ       </a:t>
            </a:r>
          </a:p>
          <a:p>
            <a:pPr eaLnBrk="0" hangingPunct="0"/>
            <a:r>
              <a:rPr lang="th-TH" sz="1600" kern="0" dirty="0">
                <a:latin typeface="FreesiaUPC" pitchFamily="34" charset="-34"/>
                <a:ea typeface="+mj-ea"/>
                <a:cs typeface="FreesiaUPC" pitchFamily="34" charset="-34"/>
              </a:rPr>
              <a:t> </a:t>
            </a:r>
            <a:r>
              <a:rPr lang="th-TH" sz="1600" kern="0" dirty="0" smtClean="0">
                <a:latin typeface="FreesiaUPC" pitchFamily="34" charset="-34"/>
                <a:ea typeface="+mj-ea"/>
                <a:cs typeface="FreesiaUPC" pitchFamily="34" charset="-34"/>
              </a:rPr>
              <a:t>    </a:t>
            </a:r>
            <a:r>
              <a:rPr lang="en-US" sz="1600" b="1" i="1" kern="0" dirty="0" smtClean="0">
                <a:solidFill>
                  <a:srgbClr val="C00000"/>
                </a:solidFill>
                <a:latin typeface="FreesiaUPC" pitchFamily="34" charset="-34"/>
                <a:ea typeface="+mj-ea"/>
                <a:cs typeface="FreesiaUPC" pitchFamily="34" charset="-34"/>
              </a:rPr>
              <a:t>“ </a:t>
            </a:r>
            <a:r>
              <a:rPr lang="th-TH" sz="1600" b="1" i="1" kern="0" dirty="0" smtClean="0">
                <a:solidFill>
                  <a:srgbClr val="C00000"/>
                </a:solidFill>
                <a:latin typeface="FreesiaUPC" pitchFamily="34" charset="-34"/>
                <a:ea typeface="+mj-ea"/>
                <a:cs typeface="FreesiaUPC" pitchFamily="34" charset="-34"/>
              </a:rPr>
              <a:t>แรงงานติดดาว</a:t>
            </a:r>
            <a:r>
              <a:rPr lang="en-US" sz="1600" b="1" i="1" kern="0" dirty="0" smtClean="0">
                <a:solidFill>
                  <a:srgbClr val="C00000"/>
                </a:solidFill>
                <a:latin typeface="FreesiaUPC" pitchFamily="34" charset="-34"/>
                <a:ea typeface="+mj-ea"/>
                <a:cs typeface="FreesiaUPC" pitchFamily="34" charset="-34"/>
              </a:rPr>
              <a:t> ”</a:t>
            </a:r>
            <a:r>
              <a:rPr lang="en-US" sz="1600" kern="0" dirty="0" smtClean="0">
                <a:solidFill>
                  <a:srgbClr val="C00000"/>
                </a:solidFill>
                <a:latin typeface="FreesiaUPC" pitchFamily="34" charset="-34"/>
                <a:ea typeface="+mj-ea"/>
                <a:cs typeface="FreesiaUPC" pitchFamily="34" charset="-34"/>
              </a:rPr>
              <a:t> </a:t>
            </a:r>
            <a:endParaRPr lang="th-TH" sz="1600" b="1" kern="0" dirty="0">
              <a:solidFill>
                <a:srgbClr val="C00000"/>
              </a:solidFill>
              <a:latin typeface="FreesiaUPC" pitchFamily="34" charset="-34"/>
              <a:ea typeface="+mj-ea"/>
              <a:cs typeface="+mj-cs"/>
            </a:endParaRPr>
          </a:p>
        </p:txBody>
      </p:sp>
      <p:sp>
        <p:nvSpPr>
          <p:cNvPr id="634" name="Slide Number Placeholder 3"/>
          <p:cNvSpPr txBox="1">
            <a:spLocks noGrp="1"/>
          </p:cNvSpPr>
          <p:nvPr/>
        </p:nvSpPr>
        <p:spPr bwMode="auto">
          <a:xfrm>
            <a:off x="7239000" y="6530991"/>
            <a:ext cx="1905000" cy="327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r" eaLnBrk="0" hangingPunct="0"/>
            <a:fld id="{C3F5EEB8-A937-4B9F-8D93-E8C88328FC38}" type="slidenum">
              <a:rPr lang="en-US" sz="1800" b="1">
                <a:solidFill>
                  <a:srgbClr val="000000"/>
                </a:solidFill>
                <a:latin typeface="Browallia New" pitchFamily="34" charset="-34"/>
                <a:cs typeface="Browallia New" pitchFamily="34" charset="-34"/>
              </a:rPr>
              <a:pPr algn="r" eaLnBrk="0" hangingPunct="0"/>
              <a:t>15</a:t>
            </a:fld>
            <a:endParaRPr lang="en-US" sz="1800" b="1">
              <a:solidFill>
                <a:srgbClr val="000000"/>
              </a:solidFill>
              <a:latin typeface="Browallia New" pitchFamily="34" charset="-34"/>
              <a:cs typeface="Browallia New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4949758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632"/>
          <p:cNvGrpSpPr/>
          <p:nvPr/>
        </p:nvGrpSpPr>
        <p:grpSpPr>
          <a:xfrm>
            <a:off x="2789093" y="436877"/>
            <a:ext cx="3265519" cy="6094550"/>
            <a:chOff x="-42863" y="464345"/>
            <a:chExt cx="7485190" cy="12895263"/>
          </a:xfrm>
        </p:grpSpPr>
        <p:sp>
          <p:nvSpPr>
            <p:cNvPr id="538" name="Freeform 339"/>
            <p:cNvSpPr>
              <a:spLocks/>
            </p:cNvSpPr>
            <p:nvPr/>
          </p:nvSpPr>
          <p:spPr bwMode="auto">
            <a:xfrm>
              <a:off x="1376363" y="3553620"/>
              <a:ext cx="925513" cy="912812"/>
            </a:xfrm>
            <a:custGeom>
              <a:avLst/>
              <a:gdLst>
                <a:gd name="T0" fmla="*/ 963 w 1166"/>
                <a:gd name="T1" fmla="*/ 243 h 1151"/>
                <a:gd name="T2" fmla="*/ 1002 w 1166"/>
                <a:gd name="T3" fmla="*/ 274 h 1151"/>
                <a:gd name="T4" fmla="*/ 1045 w 1166"/>
                <a:gd name="T5" fmla="*/ 356 h 1151"/>
                <a:gd name="T6" fmla="*/ 1120 w 1166"/>
                <a:gd name="T7" fmla="*/ 360 h 1151"/>
                <a:gd name="T8" fmla="*/ 1159 w 1166"/>
                <a:gd name="T9" fmla="*/ 376 h 1151"/>
                <a:gd name="T10" fmla="*/ 1105 w 1166"/>
                <a:gd name="T11" fmla="*/ 513 h 1151"/>
                <a:gd name="T12" fmla="*/ 1105 w 1166"/>
                <a:gd name="T13" fmla="*/ 614 h 1151"/>
                <a:gd name="T14" fmla="*/ 1133 w 1166"/>
                <a:gd name="T15" fmla="*/ 678 h 1151"/>
                <a:gd name="T16" fmla="*/ 1164 w 1166"/>
                <a:gd name="T17" fmla="*/ 754 h 1151"/>
                <a:gd name="T18" fmla="*/ 1141 w 1166"/>
                <a:gd name="T19" fmla="*/ 806 h 1151"/>
                <a:gd name="T20" fmla="*/ 1092 w 1166"/>
                <a:gd name="T21" fmla="*/ 868 h 1151"/>
                <a:gd name="T22" fmla="*/ 1040 w 1166"/>
                <a:gd name="T23" fmla="*/ 921 h 1151"/>
                <a:gd name="T24" fmla="*/ 1004 w 1166"/>
                <a:gd name="T25" fmla="*/ 945 h 1151"/>
                <a:gd name="T26" fmla="*/ 928 w 1166"/>
                <a:gd name="T27" fmla="*/ 1026 h 1151"/>
                <a:gd name="T28" fmla="*/ 888 w 1166"/>
                <a:gd name="T29" fmla="*/ 1080 h 1151"/>
                <a:gd name="T30" fmla="*/ 805 w 1166"/>
                <a:gd name="T31" fmla="*/ 1135 h 1151"/>
                <a:gd name="T32" fmla="*/ 719 w 1166"/>
                <a:gd name="T33" fmla="*/ 1141 h 1151"/>
                <a:gd name="T34" fmla="*/ 617 w 1166"/>
                <a:gd name="T35" fmla="*/ 1088 h 1151"/>
                <a:gd name="T36" fmla="*/ 538 w 1166"/>
                <a:gd name="T37" fmla="*/ 1102 h 1151"/>
                <a:gd name="T38" fmla="*/ 466 w 1166"/>
                <a:gd name="T39" fmla="*/ 1093 h 1151"/>
                <a:gd name="T40" fmla="*/ 387 w 1166"/>
                <a:gd name="T41" fmla="*/ 1091 h 1151"/>
                <a:gd name="T42" fmla="*/ 344 w 1166"/>
                <a:gd name="T43" fmla="*/ 1098 h 1151"/>
                <a:gd name="T44" fmla="*/ 278 w 1166"/>
                <a:gd name="T45" fmla="*/ 1073 h 1151"/>
                <a:gd name="T46" fmla="*/ 243 w 1166"/>
                <a:gd name="T47" fmla="*/ 1062 h 1151"/>
                <a:gd name="T48" fmla="*/ 205 w 1166"/>
                <a:gd name="T49" fmla="*/ 1078 h 1151"/>
                <a:gd name="T50" fmla="*/ 111 w 1166"/>
                <a:gd name="T51" fmla="*/ 1109 h 1151"/>
                <a:gd name="T52" fmla="*/ 108 w 1166"/>
                <a:gd name="T53" fmla="*/ 1054 h 1151"/>
                <a:gd name="T54" fmla="*/ 106 w 1166"/>
                <a:gd name="T55" fmla="*/ 981 h 1151"/>
                <a:gd name="T56" fmla="*/ 134 w 1166"/>
                <a:gd name="T57" fmla="*/ 889 h 1151"/>
                <a:gd name="T58" fmla="*/ 71 w 1166"/>
                <a:gd name="T59" fmla="*/ 840 h 1151"/>
                <a:gd name="T60" fmla="*/ 111 w 1166"/>
                <a:gd name="T61" fmla="*/ 831 h 1151"/>
                <a:gd name="T62" fmla="*/ 91 w 1166"/>
                <a:gd name="T63" fmla="*/ 742 h 1151"/>
                <a:gd name="T64" fmla="*/ 73 w 1166"/>
                <a:gd name="T65" fmla="*/ 662 h 1151"/>
                <a:gd name="T66" fmla="*/ 53 w 1166"/>
                <a:gd name="T67" fmla="*/ 575 h 1151"/>
                <a:gd name="T68" fmla="*/ 20 w 1166"/>
                <a:gd name="T69" fmla="*/ 505 h 1151"/>
                <a:gd name="T70" fmla="*/ 0 w 1166"/>
                <a:gd name="T71" fmla="*/ 462 h 1151"/>
                <a:gd name="T72" fmla="*/ 53 w 1166"/>
                <a:gd name="T73" fmla="*/ 478 h 1151"/>
                <a:gd name="T74" fmla="*/ 117 w 1166"/>
                <a:gd name="T75" fmla="*/ 476 h 1151"/>
                <a:gd name="T76" fmla="*/ 151 w 1166"/>
                <a:gd name="T77" fmla="*/ 475 h 1151"/>
                <a:gd name="T78" fmla="*/ 180 w 1166"/>
                <a:gd name="T79" fmla="*/ 449 h 1151"/>
                <a:gd name="T80" fmla="*/ 203 w 1166"/>
                <a:gd name="T81" fmla="*/ 426 h 1151"/>
                <a:gd name="T82" fmla="*/ 250 w 1166"/>
                <a:gd name="T83" fmla="*/ 418 h 1151"/>
                <a:gd name="T84" fmla="*/ 283 w 1166"/>
                <a:gd name="T85" fmla="*/ 394 h 1151"/>
                <a:gd name="T86" fmla="*/ 289 w 1166"/>
                <a:gd name="T87" fmla="*/ 335 h 1151"/>
                <a:gd name="T88" fmla="*/ 288 w 1166"/>
                <a:gd name="T89" fmla="*/ 271 h 1151"/>
                <a:gd name="T90" fmla="*/ 323 w 1166"/>
                <a:gd name="T91" fmla="*/ 240 h 1151"/>
                <a:gd name="T92" fmla="*/ 344 w 1166"/>
                <a:gd name="T93" fmla="*/ 180 h 1151"/>
                <a:gd name="T94" fmla="*/ 367 w 1166"/>
                <a:gd name="T95" fmla="*/ 110 h 1151"/>
                <a:gd name="T96" fmla="*/ 437 w 1166"/>
                <a:gd name="T97" fmla="*/ 112 h 1151"/>
                <a:gd name="T98" fmla="*/ 452 w 1166"/>
                <a:gd name="T99" fmla="*/ 44 h 1151"/>
                <a:gd name="T100" fmla="*/ 529 w 1166"/>
                <a:gd name="T101" fmla="*/ 10 h 1151"/>
                <a:gd name="T102" fmla="*/ 576 w 1166"/>
                <a:gd name="T103" fmla="*/ 41 h 1151"/>
                <a:gd name="T104" fmla="*/ 645 w 1166"/>
                <a:gd name="T105" fmla="*/ 70 h 1151"/>
                <a:gd name="T106" fmla="*/ 670 w 1166"/>
                <a:gd name="T107" fmla="*/ 133 h 1151"/>
                <a:gd name="T108" fmla="*/ 721 w 1166"/>
                <a:gd name="T109" fmla="*/ 185 h 1151"/>
                <a:gd name="T110" fmla="*/ 771 w 1166"/>
                <a:gd name="T111" fmla="*/ 204 h 1151"/>
                <a:gd name="T112" fmla="*/ 814 w 1166"/>
                <a:gd name="T113" fmla="*/ 193 h 1151"/>
                <a:gd name="T114" fmla="*/ 832 w 1166"/>
                <a:gd name="T115" fmla="*/ 230 h 1151"/>
                <a:gd name="T116" fmla="*/ 873 w 1166"/>
                <a:gd name="T117" fmla="*/ 246 h 1151"/>
                <a:gd name="T118" fmla="*/ 900 w 1166"/>
                <a:gd name="T119" fmla="*/ 216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6" h="1151">
                  <a:moveTo>
                    <a:pt x="931" y="214"/>
                  </a:moveTo>
                  <a:lnTo>
                    <a:pt x="934" y="219"/>
                  </a:lnTo>
                  <a:lnTo>
                    <a:pt x="936" y="219"/>
                  </a:lnTo>
                  <a:lnTo>
                    <a:pt x="941" y="227"/>
                  </a:lnTo>
                  <a:lnTo>
                    <a:pt x="943" y="229"/>
                  </a:lnTo>
                  <a:lnTo>
                    <a:pt x="943" y="235"/>
                  </a:lnTo>
                  <a:lnTo>
                    <a:pt x="944" y="237"/>
                  </a:lnTo>
                  <a:lnTo>
                    <a:pt x="948" y="243"/>
                  </a:lnTo>
                  <a:lnTo>
                    <a:pt x="953" y="248"/>
                  </a:lnTo>
                  <a:lnTo>
                    <a:pt x="959" y="245"/>
                  </a:lnTo>
                  <a:lnTo>
                    <a:pt x="961" y="245"/>
                  </a:lnTo>
                  <a:lnTo>
                    <a:pt x="963" y="243"/>
                  </a:lnTo>
                  <a:lnTo>
                    <a:pt x="968" y="243"/>
                  </a:lnTo>
                  <a:lnTo>
                    <a:pt x="973" y="242"/>
                  </a:lnTo>
                  <a:lnTo>
                    <a:pt x="974" y="242"/>
                  </a:lnTo>
                  <a:lnTo>
                    <a:pt x="981" y="238"/>
                  </a:lnTo>
                  <a:lnTo>
                    <a:pt x="986" y="238"/>
                  </a:lnTo>
                  <a:lnTo>
                    <a:pt x="987" y="238"/>
                  </a:lnTo>
                  <a:lnTo>
                    <a:pt x="994" y="245"/>
                  </a:lnTo>
                  <a:lnTo>
                    <a:pt x="997" y="246"/>
                  </a:lnTo>
                  <a:lnTo>
                    <a:pt x="999" y="250"/>
                  </a:lnTo>
                  <a:lnTo>
                    <a:pt x="1002" y="254"/>
                  </a:lnTo>
                  <a:lnTo>
                    <a:pt x="1002" y="263"/>
                  </a:lnTo>
                  <a:lnTo>
                    <a:pt x="1002" y="274"/>
                  </a:lnTo>
                  <a:lnTo>
                    <a:pt x="1002" y="287"/>
                  </a:lnTo>
                  <a:lnTo>
                    <a:pt x="1004" y="293"/>
                  </a:lnTo>
                  <a:lnTo>
                    <a:pt x="1006" y="301"/>
                  </a:lnTo>
                  <a:lnTo>
                    <a:pt x="1006" y="313"/>
                  </a:lnTo>
                  <a:lnTo>
                    <a:pt x="1007" y="326"/>
                  </a:lnTo>
                  <a:lnTo>
                    <a:pt x="1011" y="332"/>
                  </a:lnTo>
                  <a:lnTo>
                    <a:pt x="1014" y="337"/>
                  </a:lnTo>
                  <a:lnTo>
                    <a:pt x="1022" y="340"/>
                  </a:lnTo>
                  <a:lnTo>
                    <a:pt x="1029" y="343"/>
                  </a:lnTo>
                  <a:lnTo>
                    <a:pt x="1037" y="347"/>
                  </a:lnTo>
                  <a:lnTo>
                    <a:pt x="1042" y="352"/>
                  </a:lnTo>
                  <a:lnTo>
                    <a:pt x="1045" y="356"/>
                  </a:lnTo>
                  <a:lnTo>
                    <a:pt x="1047" y="363"/>
                  </a:lnTo>
                  <a:lnTo>
                    <a:pt x="1050" y="368"/>
                  </a:lnTo>
                  <a:lnTo>
                    <a:pt x="1059" y="368"/>
                  </a:lnTo>
                  <a:lnTo>
                    <a:pt x="1068" y="368"/>
                  </a:lnTo>
                  <a:lnTo>
                    <a:pt x="1078" y="366"/>
                  </a:lnTo>
                  <a:lnTo>
                    <a:pt x="1087" y="363"/>
                  </a:lnTo>
                  <a:lnTo>
                    <a:pt x="1093" y="363"/>
                  </a:lnTo>
                  <a:lnTo>
                    <a:pt x="1098" y="361"/>
                  </a:lnTo>
                  <a:lnTo>
                    <a:pt x="1105" y="356"/>
                  </a:lnTo>
                  <a:lnTo>
                    <a:pt x="1110" y="355"/>
                  </a:lnTo>
                  <a:lnTo>
                    <a:pt x="1116" y="358"/>
                  </a:lnTo>
                  <a:lnTo>
                    <a:pt x="1120" y="360"/>
                  </a:lnTo>
                  <a:lnTo>
                    <a:pt x="1118" y="361"/>
                  </a:lnTo>
                  <a:lnTo>
                    <a:pt x="1113" y="368"/>
                  </a:lnTo>
                  <a:lnTo>
                    <a:pt x="1116" y="369"/>
                  </a:lnTo>
                  <a:lnTo>
                    <a:pt x="1125" y="369"/>
                  </a:lnTo>
                  <a:lnTo>
                    <a:pt x="1131" y="361"/>
                  </a:lnTo>
                  <a:lnTo>
                    <a:pt x="1136" y="361"/>
                  </a:lnTo>
                  <a:lnTo>
                    <a:pt x="1143" y="358"/>
                  </a:lnTo>
                  <a:lnTo>
                    <a:pt x="1146" y="356"/>
                  </a:lnTo>
                  <a:lnTo>
                    <a:pt x="1153" y="363"/>
                  </a:lnTo>
                  <a:lnTo>
                    <a:pt x="1159" y="366"/>
                  </a:lnTo>
                  <a:lnTo>
                    <a:pt x="1163" y="365"/>
                  </a:lnTo>
                  <a:lnTo>
                    <a:pt x="1159" y="376"/>
                  </a:lnTo>
                  <a:lnTo>
                    <a:pt x="1151" y="390"/>
                  </a:lnTo>
                  <a:lnTo>
                    <a:pt x="1146" y="411"/>
                  </a:lnTo>
                  <a:lnTo>
                    <a:pt x="1143" y="434"/>
                  </a:lnTo>
                  <a:lnTo>
                    <a:pt x="1143" y="436"/>
                  </a:lnTo>
                  <a:lnTo>
                    <a:pt x="1143" y="442"/>
                  </a:lnTo>
                  <a:lnTo>
                    <a:pt x="1138" y="452"/>
                  </a:lnTo>
                  <a:lnTo>
                    <a:pt x="1133" y="458"/>
                  </a:lnTo>
                  <a:lnTo>
                    <a:pt x="1125" y="478"/>
                  </a:lnTo>
                  <a:lnTo>
                    <a:pt x="1115" y="497"/>
                  </a:lnTo>
                  <a:lnTo>
                    <a:pt x="1111" y="502"/>
                  </a:lnTo>
                  <a:lnTo>
                    <a:pt x="1106" y="509"/>
                  </a:lnTo>
                  <a:lnTo>
                    <a:pt x="1105" y="513"/>
                  </a:lnTo>
                  <a:lnTo>
                    <a:pt x="1100" y="526"/>
                  </a:lnTo>
                  <a:lnTo>
                    <a:pt x="1098" y="539"/>
                  </a:lnTo>
                  <a:lnTo>
                    <a:pt x="1098" y="544"/>
                  </a:lnTo>
                  <a:lnTo>
                    <a:pt x="1095" y="554"/>
                  </a:lnTo>
                  <a:lnTo>
                    <a:pt x="1092" y="560"/>
                  </a:lnTo>
                  <a:lnTo>
                    <a:pt x="1088" y="567"/>
                  </a:lnTo>
                  <a:lnTo>
                    <a:pt x="1087" y="581"/>
                  </a:lnTo>
                  <a:lnTo>
                    <a:pt x="1090" y="588"/>
                  </a:lnTo>
                  <a:lnTo>
                    <a:pt x="1093" y="591"/>
                  </a:lnTo>
                  <a:lnTo>
                    <a:pt x="1097" y="598"/>
                  </a:lnTo>
                  <a:lnTo>
                    <a:pt x="1102" y="607"/>
                  </a:lnTo>
                  <a:lnTo>
                    <a:pt x="1105" y="614"/>
                  </a:lnTo>
                  <a:lnTo>
                    <a:pt x="1106" y="617"/>
                  </a:lnTo>
                  <a:lnTo>
                    <a:pt x="1111" y="627"/>
                  </a:lnTo>
                  <a:lnTo>
                    <a:pt x="1121" y="628"/>
                  </a:lnTo>
                  <a:lnTo>
                    <a:pt x="1126" y="628"/>
                  </a:lnTo>
                  <a:lnTo>
                    <a:pt x="1133" y="630"/>
                  </a:lnTo>
                  <a:lnTo>
                    <a:pt x="1135" y="636"/>
                  </a:lnTo>
                  <a:lnTo>
                    <a:pt x="1131" y="641"/>
                  </a:lnTo>
                  <a:lnTo>
                    <a:pt x="1126" y="648"/>
                  </a:lnTo>
                  <a:lnTo>
                    <a:pt x="1130" y="659"/>
                  </a:lnTo>
                  <a:lnTo>
                    <a:pt x="1128" y="664"/>
                  </a:lnTo>
                  <a:lnTo>
                    <a:pt x="1126" y="672"/>
                  </a:lnTo>
                  <a:lnTo>
                    <a:pt x="1133" y="678"/>
                  </a:lnTo>
                  <a:lnTo>
                    <a:pt x="1141" y="687"/>
                  </a:lnTo>
                  <a:lnTo>
                    <a:pt x="1141" y="691"/>
                  </a:lnTo>
                  <a:lnTo>
                    <a:pt x="1140" y="695"/>
                  </a:lnTo>
                  <a:lnTo>
                    <a:pt x="1138" y="703"/>
                  </a:lnTo>
                  <a:lnTo>
                    <a:pt x="1130" y="717"/>
                  </a:lnTo>
                  <a:lnTo>
                    <a:pt x="1131" y="722"/>
                  </a:lnTo>
                  <a:lnTo>
                    <a:pt x="1136" y="732"/>
                  </a:lnTo>
                  <a:lnTo>
                    <a:pt x="1141" y="737"/>
                  </a:lnTo>
                  <a:lnTo>
                    <a:pt x="1151" y="738"/>
                  </a:lnTo>
                  <a:lnTo>
                    <a:pt x="1161" y="743"/>
                  </a:lnTo>
                  <a:lnTo>
                    <a:pt x="1166" y="751"/>
                  </a:lnTo>
                  <a:lnTo>
                    <a:pt x="1164" y="754"/>
                  </a:lnTo>
                  <a:lnTo>
                    <a:pt x="1161" y="758"/>
                  </a:lnTo>
                  <a:lnTo>
                    <a:pt x="1159" y="759"/>
                  </a:lnTo>
                  <a:lnTo>
                    <a:pt x="1154" y="763"/>
                  </a:lnTo>
                  <a:lnTo>
                    <a:pt x="1156" y="766"/>
                  </a:lnTo>
                  <a:lnTo>
                    <a:pt x="1158" y="772"/>
                  </a:lnTo>
                  <a:lnTo>
                    <a:pt x="1159" y="777"/>
                  </a:lnTo>
                  <a:lnTo>
                    <a:pt x="1148" y="782"/>
                  </a:lnTo>
                  <a:lnTo>
                    <a:pt x="1141" y="787"/>
                  </a:lnTo>
                  <a:lnTo>
                    <a:pt x="1138" y="790"/>
                  </a:lnTo>
                  <a:lnTo>
                    <a:pt x="1136" y="793"/>
                  </a:lnTo>
                  <a:lnTo>
                    <a:pt x="1136" y="800"/>
                  </a:lnTo>
                  <a:lnTo>
                    <a:pt x="1141" y="806"/>
                  </a:lnTo>
                  <a:lnTo>
                    <a:pt x="1145" y="814"/>
                  </a:lnTo>
                  <a:lnTo>
                    <a:pt x="1145" y="822"/>
                  </a:lnTo>
                  <a:lnTo>
                    <a:pt x="1138" y="824"/>
                  </a:lnTo>
                  <a:lnTo>
                    <a:pt x="1131" y="826"/>
                  </a:lnTo>
                  <a:lnTo>
                    <a:pt x="1128" y="827"/>
                  </a:lnTo>
                  <a:lnTo>
                    <a:pt x="1121" y="831"/>
                  </a:lnTo>
                  <a:lnTo>
                    <a:pt x="1115" y="840"/>
                  </a:lnTo>
                  <a:lnTo>
                    <a:pt x="1106" y="847"/>
                  </a:lnTo>
                  <a:lnTo>
                    <a:pt x="1105" y="850"/>
                  </a:lnTo>
                  <a:lnTo>
                    <a:pt x="1102" y="858"/>
                  </a:lnTo>
                  <a:lnTo>
                    <a:pt x="1095" y="865"/>
                  </a:lnTo>
                  <a:lnTo>
                    <a:pt x="1092" y="868"/>
                  </a:lnTo>
                  <a:lnTo>
                    <a:pt x="1087" y="873"/>
                  </a:lnTo>
                  <a:lnTo>
                    <a:pt x="1083" y="874"/>
                  </a:lnTo>
                  <a:lnTo>
                    <a:pt x="1078" y="879"/>
                  </a:lnTo>
                  <a:lnTo>
                    <a:pt x="1068" y="884"/>
                  </a:lnTo>
                  <a:lnTo>
                    <a:pt x="1062" y="889"/>
                  </a:lnTo>
                  <a:lnTo>
                    <a:pt x="1059" y="894"/>
                  </a:lnTo>
                  <a:lnTo>
                    <a:pt x="1057" y="899"/>
                  </a:lnTo>
                  <a:lnTo>
                    <a:pt x="1054" y="903"/>
                  </a:lnTo>
                  <a:lnTo>
                    <a:pt x="1050" y="907"/>
                  </a:lnTo>
                  <a:lnTo>
                    <a:pt x="1049" y="913"/>
                  </a:lnTo>
                  <a:lnTo>
                    <a:pt x="1044" y="916"/>
                  </a:lnTo>
                  <a:lnTo>
                    <a:pt x="1040" y="921"/>
                  </a:lnTo>
                  <a:lnTo>
                    <a:pt x="1039" y="928"/>
                  </a:lnTo>
                  <a:lnTo>
                    <a:pt x="1035" y="929"/>
                  </a:lnTo>
                  <a:lnTo>
                    <a:pt x="1035" y="931"/>
                  </a:lnTo>
                  <a:lnTo>
                    <a:pt x="1032" y="936"/>
                  </a:lnTo>
                  <a:lnTo>
                    <a:pt x="1027" y="937"/>
                  </a:lnTo>
                  <a:lnTo>
                    <a:pt x="1022" y="939"/>
                  </a:lnTo>
                  <a:lnTo>
                    <a:pt x="1019" y="941"/>
                  </a:lnTo>
                  <a:lnTo>
                    <a:pt x="1016" y="942"/>
                  </a:lnTo>
                  <a:lnTo>
                    <a:pt x="1012" y="944"/>
                  </a:lnTo>
                  <a:lnTo>
                    <a:pt x="1011" y="944"/>
                  </a:lnTo>
                  <a:lnTo>
                    <a:pt x="1007" y="945"/>
                  </a:lnTo>
                  <a:lnTo>
                    <a:pt x="1004" y="945"/>
                  </a:lnTo>
                  <a:lnTo>
                    <a:pt x="1002" y="947"/>
                  </a:lnTo>
                  <a:lnTo>
                    <a:pt x="996" y="949"/>
                  </a:lnTo>
                  <a:lnTo>
                    <a:pt x="986" y="950"/>
                  </a:lnTo>
                  <a:lnTo>
                    <a:pt x="971" y="954"/>
                  </a:lnTo>
                  <a:lnTo>
                    <a:pt x="969" y="955"/>
                  </a:lnTo>
                  <a:lnTo>
                    <a:pt x="964" y="957"/>
                  </a:lnTo>
                  <a:lnTo>
                    <a:pt x="949" y="968"/>
                  </a:lnTo>
                  <a:lnTo>
                    <a:pt x="938" y="978"/>
                  </a:lnTo>
                  <a:lnTo>
                    <a:pt x="934" y="988"/>
                  </a:lnTo>
                  <a:lnTo>
                    <a:pt x="939" y="1009"/>
                  </a:lnTo>
                  <a:lnTo>
                    <a:pt x="939" y="1020"/>
                  </a:lnTo>
                  <a:lnTo>
                    <a:pt x="928" y="1026"/>
                  </a:lnTo>
                  <a:lnTo>
                    <a:pt x="921" y="1033"/>
                  </a:lnTo>
                  <a:lnTo>
                    <a:pt x="920" y="1043"/>
                  </a:lnTo>
                  <a:lnTo>
                    <a:pt x="916" y="1051"/>
                  </a:lnTo>
                  <a:lnTo>
                    <a:pt x="910" y="1052"/>
                  </a:lnTo>
                  <a:lnTo>
                    <a:pt x="905" y="1055"/>
                  </a:lnTo>
                  <a:lnTo>
                    <a:pt x="898" y="1059"/>
                  </a:lnTo>
                  <a:lnTo>
                    <a:pt x="895" y="1067"/>
                  </a:lnTo>
                  <a:lnTo>
                    <a:pt x="898" y="1075"/>
                  </a:lnTo>
                  <a:lnTo>
                    <a:pt x="898" y="1080"/>
                  </a:lnTo>
                  <a:lnTo>
                    <a:pt x="898" y="1081"/>
                  </a:lnTo>
                  <a:lnTo>
                    <a:pt x="896" y="1083"/>
                  </a:lnTo>
                  <a:lnTo>
                    <a:pt x="888" y="1080"/>
                  </a:lnTo>
                  <a:lnTo>
                    <a:pt x="875" y="1078"/>
                  </a:lnTo>
                  <a:lnTo>
                    <a:pt x="867" y="1080"/>
                  </a:lnTo>
                  <a:lnTo>
                    <a:pt x="858" y="1081"/>
                  </a:lnTo>
                  <a:lnTo>
                    <a:pt x="858" y="1091"/>
                  </a:lnTo>
                  <a:lnTo>
                    <a:pt x="858" y="1104"/>
                  </a:lnTo>
                  <a:lnTo>
                    <a:pt x="845" y="1114"/>
                  </a:lnTo>
                  <a:lnTo>
                    <a:pt x="839" y="1127"/>
                  </a:lnTo>
                  <a:lnTo>
                    <a:pt x="835" y="1140"/>
                  </a:lnTo>
                  <a:lnTo>
                    <a:pt x="832" y="1149"/>
                  </a:lnTo>
                  <a:lnTo>
                    <a:pt x="820" y="1148"/>
                  </a:lnTo>
                  <a:lnTo>
                    <a:pt x="812" y="1138"/>
                  </a:lnTo>
                  <a:lnTo>
                    <a:pt x="805" y="1135"/>
                  </a:lnTo>
                  <a:lnTo>
                    <a:pt x="804" y="1135"/>
                  </a:lnTo>
                  <a:lnTo>
                    <a:pt x="801" y="1133"/>
                  </a:lnTo>
                  <a:lnTo>
                    <a:pt x="792" y="1130"/>
                  </a:lnTo>
                  <a:lnTo>
                    <a:pt x="786" y="1128"/>
                  </a:lnTo>
                  <a:lnTo>
                    <a:pt x="776" y="1133"/>
                  </a:lnTo>
                  <a:lnTo>
                    <a:pt x="767" y="1136"/>
                  </a:lnTo>
                  <a:lnTo>
                    <a:pt x="762" y="1143"/>
                  </a:lnTo>
                  <a:lnTo>
                    <a:pt x="758" y="1146"/>
                  </a:lnTo>
                  <a:lnTo>
                    <a:pt x="751" y="1146"/>
                  </a:lnTo>
                  <a:lnTo>
                    <a:pt x="746" y="1148"/>
                  </a:lnTo>
                  <a:lnTo>
                    <a:pt x="728" y="1151"/>
                  </a:lnTo>
                  <a:lnTo>
                    <a:pt x="719" y="1141"/>
                  </a:lnTo>
                  <a:lnTo>
                    <a:pt x="711" y="1127"/>
                  </a:lnTo>
                  <a:lnTo>
                    <a:pt x="703" y="1120"/>
                  </a:lnTo>
                  <a:lnTo>
                    <a:pt x="693" y="1119"/>
                  </a:lnTo>
                  <a:lnTo>
                    <a:pt x="686" y="1114"/>
                  </a:lnTo>
                  <a:lnTo>
                    <a:pt x="681" y="1110"/>
                  </a:lnTo>
                  <a:lnTo>
                    <a:pt x="673" y="1109"/>
                  </a:lnTo>
                  <a:lnTo>
                    <a:pt x="670" y="1107"/>
                  </a:lnTo>
                  <a:lnTo>
                    <a:pt x="668" y="1107"/>
                  </a:lnTo>
                  <a:lnTo>
                    <a:pt x="648" y="1106"/>
                  </a:lnTo>
                  <a:lnTo>
                    <a:pt x="637" y="1101"/>
                  </a:lnTo>
                  <a:lnTo>
                    <a:pt x="624" y="1098"/>
                  </a:lnTo>
                  <a:lnTo>
                    <a:pt x="617" y="1088"/>
                  </a:lnTo>
                  <a:lnTo>
                    <a:pt x="609" y="1081"/>
                  </a:lnTo>
                  <a:lnTo>
                    <a:pt x="597" y="1081"/>
                  </a:lnTo>
                  <a:lnTo>
                    <a:pt x="590" y="1085"/>
                  </a:lnTo>
                  <a:lnTo>
                    <a:pt x="576" y="1080"/>
                  </a:lnTo>
                  <a:lnTo>
                    <a:pt x="572" y="1078"/>
                  </a:lnTo>
                  <a:lnTo>
                    <a:pt x="569" y="1078"/>
                  </a:lnTo>
                  <a:lnTo>
                    <a:pt x="564" y="1078"/>
                  </a:lnTo>
                  <a:lnTo>
                    <a:pt x="551" y="1081"/>
                  </a:lnTo>
                  <a:lnTo>
                    <a:pt x="543" y="1081"/>
                  </a:lnTo>
                  <a:lnTo>
                    <a:pt x="538" y="1088"/>
                  </a:lnTo>
                  <a:lnTo>
                    <a:pt x="543" y="1096"/>
                  </a:lnTo>
                  <a:lnTo>
                    <a:pt x="538" y="1102"/>
                  </a:lnTo>
                  <a:lnTo>
                    <a:pt x="534" y="1109"/>
                  </a:lnTo>
                  <a:lnTo>
                    <a:pt x="526" y="1106"/>
                  </a:lnTo>
                  <a:lnTo>
                    <a:pt x="513" y="1102"/>
                  </a:lnTo>
                  <a:lnTo>
                    <a:pt x="508" y="1102"/>
                  </a:lnTo>
                  <a:lnTo>
                    <a:pt x="504" y="1102"/>
                  </a:lnTo>
                  <a:lnTo>
                    <a:pt x="503" y="1102"/>
                  </a:lnTo>
                  <a:lnTo>
                    <a:pt x="495" y="1098"/>
                  </a:lnTo>
                  <a:lnTo>
                    <a:pt x="490" y="1096"/>
                  </a:lnTo>
                  <a:lnTo>
                    <a:pt x="486" y="1089"/>
                  </a:lnTo>
                  <a:lnTo>
                    <a:pt x="478" y="1088"/>
                  </a:lnTo>
                  <a:lnTo>
                    <a:pt x="475" y="1093"/>
                  </a:lnTo>
                  <a:lnTo>
                    <a:pt x="466" y="1093"/>
                  </a:lnTo>
                  <a:lnTo>
                    <a:pt x="460" y="1093"/>
                  </a:lnTo>
                  <a:lnTo>
                    <a:pt x="457" y="1093"/>
                  </a:lnTo>
                  <a:lnTo>
                    <a:pt x="453" y="1091"/>
                  </a:lnTo>
                  <a:lnTo>
                    <a:pt x="437" y="1088"/>
                  </a:lnTo>
                  <a:lnTo>
                    <a:pt x="430" y="1088"/>
                  </a:lnTo>
                  <a:lnTo>
                    <a:pt x="428" y="1086"/>
                  </a:lnTo>
                  <a:lnTo>
                    <a:pt x="423" y="1088"/>
                  </a:lnTo>
                  <a:lnTo>
                    <a:pt x="414" y="1083"/>
                  </a:lnTo>
                  <a:lnTo>
                    <a:pt x="405" y="1080"/>
                  </a:lnTo>
                  <a:lnTo>
                    <a:pt x="399" y="1085"/>
                  </a:lnTo>
                  <a:lnTo>
                    <a:pt x="392" y="1089"/>
                  </a:lnTo>
                  <a:lnTo>
                    <a:pt x="387" y="1091"/>
                  </a:lnTo>
                  <a:lnTo>
                    <a:pt x="379" y="1096"/>
                  </a:lnTo>
                  <a:lnTo>
                    <a:pt x="372" y="1089"/>
                  </a:lnTo>
                  <a:lnTo>
                    <a:pt x="374" y="1083"/>
                  </a:lnTo>
                  <a:lnTo>
                    <a:pt x="372" y="1080"/>
                  </a:lnTo>
                  <a:lnTo>
                    <a:pt x="366" y="1077"/>
                  </a:lnTo>
                  <a:lnTo>
                    <a:pt x="366" y="1083"/>
                  </a:lnTo>
                  <a:lnTo>
                    <a:pt x="366" y="1089"/>
                  </a:lnTo>
                  <a:lnTo>
                    <a:pt x="359" y="1088"/>
                  </a:lnTo>
                  <a:lnTo>
                    <a:pt x="357" y="1093"/>
                  </a:lnTo>
                  <a:lnTo>
                    <a:pt x="357" y="1101"/>
                  </a:lnTo>
                  <a:lnTo>
                    <a:pt x="351" y="1099"/>
                  </a:lnTo>
                  <a:lnTo>
                    <a:pt x="344" y="1098"/>
                  </a:lnTo>
                  <a:lnTo>
                    <a:pt x="339" y="1102"/>
                  </a:lnTo>
                  <a:lnTo>
                    <a:pt x="334" y="1106"/>
                  </a:lnTo>
                  <a:lnTo>
                    <a:pt x="336" y="1114"/>
                  </a:lnTo>
                  <a:lnTo>
                    <a:pt x="334" y="1112"/>
                  </a:lnTo>
                  <a:lnTo>
                    <a:pt x="326" y="1109"/>
                  </a:lnTo>
                  <a:lnTo>
                    <a:pt x="319" y="1099"/>
                  </a:lnTo>
                  <a:lnTo>
                    <a:pt x="313" y="1094"/>
                  </a:lnTo>
                  <a:lnTo>
                    <a:pt x="309" y="1098"/>
                  </a:lnTo>
                  <a:lnTo>
                    <a:pt x="308" y="1094"/>
                  </a:lnTo>
                  <a:lnTo>
                    <a:pt x="299" y="1089"/>
                  </a:lnTo>
                  <a:lnTo>
                    <a:pt x="289" y="1083"/>
                  </a:lnTo>
                  <a:lnTo>
                    <a:pt x="278" y="1073"/>
                  </a:lnTo>
                  <a:lnTo>
                    <a:pt x="275" y="1070"/>
                  </a:lnTo>
                  <a:lnTo>
                    <a:pt x="271" y="1067"/>
                  </a:lnTo>
                  <a:lnTo>
                    <a:pt x="263" y="1060"/>
                  </a:lnTo>
                  <a:lnTo>
                    <a:pt x="260" y="1062"/>
                  </a:lnTo>
                  <a:lnTo>
                    <a:pt x="260" y="1065"/>
                  </a:lnTo>
                  <a:lnTo>
                    <a:pt x="256" y="1067"/>
                  </a:lnTo>
                  <a:lnTo>
                    <a:pt x="253" y="1064"/>
                  </a:lnTo>
                  <a:lnTo>
                    <a:pt x="253" y="1059"/>
                  </a:lnTo>
                  <a:lnTo>
                    <a:pt x="251" y="1057"/>
                  </a:lnTo>
                  <a:lnTo>
                    <a:pt x="245" y="1055"/>
                  </a:lnTo>
                  <a:lnTo>
                    <a:pt x="242" y="1059"/>
                  </a:lnTo>
                  <a:lnTo>
                    <a:pt x="243" y="1062"/>
                  </a:lnTo>
                  <a:lnTo>
                    <a:pt x="243" y="1068"/>
                  </a:lnTo>
                  <a:lnTo>
                    <a:pt x="238" y="1067"/>
                  </a:lnTo>
                  <a:lnTo>
                    <a:pt x="237" y="1060"/>
                  </a:lnTo>
                  <a:lnTo>
                    <a:pt x="230" y="1060"/>
                  </a:lnTo>
                  <a:lnTo>
                    <a:pt x="232" y="1065"/>
                  </a:lnTo>
                  <a:lnTo>
                    <a:pt x="227" y="1068"/>
                  </a:lnTo>
                  <a:lnTo>
                    <a:pt x="225" y="1073"/>
                  </a:lnTo>
                  <a:lnTo>
                    <a:pt x="220" y="1073"/>
                  </a:lnTo>
                  <a:lnTo>
                    <a:pt x="213" y="1068"/>
                  </a:lnTo>
                  <a:lnTo>
                    <a:pt x="207" y="1067"/>
                  </a:lnTo>
                  <a:lnTo>
                    <a:pt x="207" y="1070"/>
                  </a:lnTo>
                  <a:lnTo>
                    <a:pt x="205" y="1078"/>
                  </a:lnTo>
                  <a:lnTo>
                    <a:pt x="197" y="1081"/>
                  </a:lnTo>
                  <a:lnTo>
                    <a:pt x="189" y="1088"/>
                  </a:lnTo>
                  <a:lnTo>
                    <a:pt x="182" y="1096"/>
                  </a:lnTo>
                  <a:lnTo>
                    <a:pt x="174" y="1098"/>
                  </a:lnTo>
                  <a:lnTo>
                    <a:pt x="162" y="1096"/>
                  </a:lnTo>
                  <a:lnTo>
                    <a:pt x="156" y="1094"/>
                  </a:lnTo>
                  <a:lnTo>
                    <a:pt x="151" y="1102"/>
                  </a:lnTo>
                  <a:lnTo>
                    <a:pt x="142" y="1110"/>
                  </a:lnTo>
                  <a:lnTo>
                    <a:pt x="131" y="1117"/>
                  </a:lnTo>
                  <a:lnTo>
                    <a:pt x="119" y="1115"/>
                  </a:lnTo>
                  <a:lnTo>
                    <a:pt x="111" y="1114"/>
                  </a:lnTo>
                  <a:lnTo>
                    <a:pt x="111" y="1109"/>
                  </a:lnTo>
                  <a:lnTo>
                    <a:pt x="111" y="1102"/>
                  </a:lnTo>
                  <a:lnTo>
                    <a:pt x="109" y="1101"/>
                  </a:lnTo>
                  <a:lnTo>
                    <a:pt x="108" y="1094"/>
                  </a:lnTo>
                  <a:lnTo>
                    <a:pt x="109" y="1089"/>
                  </a:lnTo>
                  <a:lnTo>
                    <a:pt x="111" y="1089"/>
                  </a:lnTo>
                  <a:lnTo>
                    <a:pt x="116" y="1083"/>
                  </a:lnTo>
                  <a:lnTo>
                    <a:pt x="121" y="1080"/>
                  </a:lnTo>
                  <a:lnTo>
                    <a:pt x="122" y="1072"/>
                  </a:lnTo>
                  <a:lnTo>
                    <a:pt x="116" y="1067"/>
                  </a:lnTo>
                  <a:lnTo>
                    <a:pt x="112" y="1057"/>
                  </a:lnTo>
                  <a:lnTo>
                    <a:pt x="112" y="1055"/>
                  </a:lnTo>
                  <a:lnTo>
                    <a:pt x="108" y="1054"/>
                  </a:lnTo>
                  <a:lnTo>
                    <a:pt x="103" y="1051"/>
                  </a:lnTo>
                  <a:lnTo>
                    <a:pt x="101" y="1051"/>
                  </a:lnTo>
                  <a:lnTo>
                    <a:pt x="99" y="1047"/>
                  </a:lnTo>
                  <a:lnTo>
                    <a:pt x="96" y="1044"/>
                  </a:lnTo>
                  <a:lnTo>
                    <a:pt x="98" y="1041"/>
                  </a:lnTo>
                  <a:lnTo>
                    <a:pt x="103" y="1036"/>
                  </a:lnTo>
                  <a:lnTo>
                    <a:pt x="108" y="1030"/>
                  </a:lnTo>
                  <a:lnTo>
                    <a:pt x="109" y="1023"/>
                  </a:lnTo>
                  <a:lnTo>
                    <a:pt x="111" y="1017"/>
                  </a:lnTo>
                  <a:lnTo>
                    <a:pt x="109" y="1004"/>
                  </a:lnTo>
                  <a:lnTo>
                    <a:pt x="108" y="996"/>
                  </a:lnTo>
                  <a:lnTo>
                    <a:pt x="106" y="981"/>
                  </a:lnTo>
                  <a:lnTo>
                    <a:pt x="106" y="975"/>
                  </a:lnTo>
                  <a:lnTo>
                    <a:pt x="108" y="966"/>
                  </a:lnTo>
                  <a:lnTo>
                    <a:pt x="111" y="955"/>
                  </a:lnTo>
                  <a:lnTo>
                    <a:pt x="124" y="945"/>
                  </a:lnTo>
                  <a:lnTo>
                    <a:pt x="132" y="941"/>
                  </a:lnTo>
                  <a:lnTo>
                    <a:pt x="141" y="931"/>
                  </a:lnTo>
                  <a:lnTo>
                    <a:pt x="142" y="921"/>
                  </a:lnTo>
                  <a:lnTo>
                    <a:pt x="141" y="911"/>
                  </a:lnTo>
                  <a:lnTo>
                    <a:pt x="137" y="907"/>
                  </a:lnTo>
                  <a:lnTo>
                    <a:pt x="134" y="903"/>
                  </a:lnTo>
                  <a:lnTo>
                    <a:pt x="134" y="897"/>
                  </a:lnTo>
                  <a:lnTo>
                    <a:pt x="134" y="889"/>
                  </a:lnTo>
                  <a:lnTo>
                    <a:pt x="131" y="886"/>
                  </a:lnTo>
                  <a:lnTo>
                    <a:pt x="126" y="884"/>
                  </a:lnTo>
                  <a:lnTo>
                    <a:pt x="119" y="882"/>
                  </a:lnTo>
                  <a:lnTo>
                    <a:pt x="112" y="874"/>
                  </a:lnTo>
                  <a:lnTo>
                    <a:pt x="106" y="869"/>
                  </a:lnTo>
                  <a:lnTo>
                    <a:pt x="104" y="868"/>
                  </a:lnTo>
                  <a:lnTo>
                    <a:pt x="101" y="858"/>
                  </a:lnTo>
                  <a:lnTo>
                    <a:pt x="96" y="856"/>
                  </a:lnTo>
                  <a:lnTo>
                    <a:pt x="88" y="853"/>
                  </a:lnTo>
                  <a:lnTo>
                    <a:pt x="76" y="852"/>
                  </a:lnTo>
                  <a:lnTo>
                    <a:pt x="71" y="845"/>
                  </a:lnTo>
                  <a:lnTo>
                    <a:pt x="71" y="840"/>
                  </a:lnTo>
                  <a:lnTo>
                    <a:pt x="71" y="832"/>
                  </a:lnTo>
                  <a:lnTo>
                    <a:pt x="71" y="822"/>
                  </a:lnTo>
                  <a:lnTo>
                    <a:pt x="74" y="819"/>
                  </a:lnTo>
                  <a:lnTo>
                    <a:pt x="79" y="816"/>
                  </a:lnTo>
                  <a:lnTo>
                    <a:pt x="84" y="814"/>
                  </a:lnTo>
                  <a:lnTo>
                    <a:pt x="91" y="816"/>
                  </a:lnTo>
                  <a:lnTo>
                    <a:pt x="96" y="818"/>
                  </a:lnTo>
                  <a:lnTo>
                    <a:pt x="99" y="824"/>
                  </a:lnTo>
                  <a:lnTo>
                    <a:pt x="99" y="831"/>
                  </a:lnTo>
                  <a:lnTo>
                    <a:pt x="101" y="834"/>
                  </a:lnTo>
                  <a:lnTo>
                    <a:pt x="106" y="834"/>
                  </a:lnTo>
                  <a:lnTo>
                    <a:pt x="111" y="831"/>
                  </a:lnTo>
                  <a:lnTo>
                    <a:pt x="114" y="824"/>
                  </a:lnTo>
                  <a:lnTo>
                    <a:pt x="116" y="819"/>
                  </a:lnTo>
                  <a:lnTo>
                    <a:pt x="117" y="813"/>
                  </a:lnTo>
                  <a:lnTo>
                    <a:pt x="119" y="803"/>
                  </a:lnTo>
                  <a:lnTo>
                    <a:pt x="117" y="795"/>
                  </a:lnTo>
                  <a:lnTo>
                    <a:pt x="108" y="776"/>
                  </a:lnTo>
                  <a:lnTo>
                    <a:pt x="104" y="769"/>
                  </a:lnTo>
                  <a:lnTo>
                    <a:pt x="104" y="766"/>
                  </a:lnTo>
                  <a:lnTo>
                    <a:pt x="104" y="761"/>
                  </a:lnTo>
                  <a:lnTo>
                    <a:pt x="101" y="756"/>
                  </a:lnTo>
                  <a:lnTo>
                    <a:pt x="96" y="750"/>
                  </a:lnTo>
                  <a:lnTo>
                    <a:pt x="91" y="742"/>
                  </a:lnTo>
                  <a:lnTo>
                    <a:pt x="79" y="730"/>
                  </a:lnTo>
                  <a:lnTo>
                    <a:pt x="74" y="724"/>
                  </a:lnTo>
                  <a:lnTo>
                    <a:pt x="69" y="712"/>
                  </a:lnTo>
                  <a:lnTo>
                    <a:pt x="66" y="704"/>
                  </a:lnTo>
                  <a:lnTo>
                    <a:pt x="66" y="698"/>
                  </a:lnTo>
                  <a:lnTo>
                    <a:pt x="65" y="687"/>
                  </a:lnTo>
                  <a:lnTo>
                    <a:pt x="61" y="683"/>
                  </a:lnTo>
                  <a:lnTo>
                    <a:pt x="63" y="678"/>
                  </a:lnTo>
                  <a:lnTo>
                    <a:pt x="66" y="674"/>
                  </a:lnTo>
                  <a:lnTo>
                    <a:pt x="69" y="670"/>
                  </a:lnTo>
                  <a:lnTo>
                    <a:pt x="71" y="665"/>
                  </a:lnTo>
                  <a:lnTo>
                    <a:pt x="73" y="662"/>
                  </a:lnTo>
                  <a:lnTo>
                    <a:pt x="73" y="654"/>
                  </a:lnTo>
                  <a:lnTo>
                    <a:pt x="73" y="646"/>
                  </a:lnTo>
                  <a:lnTo>
                    <a:pt x="73" y="636"/>
                  </a:lnTo>
                  <a:lnTo>
                    <a:pt x="71" y="630"/>
                  </a:lnTo>
                  <a:lnTo>
                    <a:pt x="66" y="627"/>
                  </a:lnTo>
                  <a:lnTo>
                    <a:pt x="61" y="623"/>
                  </a:lnTo>
                  <a:lnTo>
                    <a:pt x="61" y="620"/>
                  </a:lnTo>
                  <a:lnTo>
                    <a:pt x="63" y="614"/>
                  </a:lnTo>
                  <a:lnTo>
                    <a:pt x="61" y="602"/>
                  </a:lnTo>
                  <a:lnTo>
                    <a:pt x="61" y="586"/>
                  </a:lnTo>
                  <a:lnTo>
                    <a:pt x="55" y="576"/>
                  </a:lnTo>
                  <a:lnTo>
                    <a:pt x="53" y="575"/>
                  </a:lnTo>
                  <a:lnTo>
                    <a:pt x="48" y="576"/>
                  </a:lnTo>
                  <a:lnTo>
                    <a:pt x="43" y="578"/>
                  </a:lnTo>
                  <a:lnTo>
                    <a:pt x="38" y="567"/>
                  </a:lnTo>
                  <a:lnTo>
                    <a:pt x="36" y="559"/>
                  </a:lnTo>
                  <a:lnTo>
                    <a:pt x="36" y="551"/>
                  </a:lnTo>
                  <a:lnTo>
                    <a:pt x="41" y="534"/>
                  </a:lnTo>
                  <a:lnTo>
                    <a:pt x="41" y="525"/>
                  </a:lnTo>
                  <a:lnTo>
                    <a:pt x="38" y="515"/>
                  </a:lnTo>
                  <a:lnTo>
                    <a:pt x="30" y="507"/>
                  </a:lnTo>
                  <a:lnTo>
                    <a:pt x="25" y="505"/>
                  </a:lnTo>
                  <a:lnTo>
                    <a:pt x="23" y="505"/>
                  </a:lnTo>
                  <a:lnTo>
                    <a:pt x="20" y="505"/>
                  </a:lnTo>
                  <a:lnTo>
                    <a:pt x="17" y="505"/>
                  </a:lnTo>
                  <a:lnTo>
                    <a:pt x="13" y="502"/>
                  </a:lnTo>
                  <a:lnTo>
                    <a:pt x="13" y="499"/>
                  </a:lnTo>
                  <a:lnTo>
                    <a:pt x="13" y="497"/>
                  </a:lnTo>
                  <a:lnTo>
                    <a:pt x="12" y="496"/>
                  </a:lnTo>
                  <a:lnTo>
                    <a:pt x="10" y="489"/>
                  </a:lnTo>
                  <a:lnTo>
                    <a:pt x="8" y="486"/>
                  </a:lnTo>
                  <a:lnTo>
                    <a:pt x="5" y="481"/>
                  </a:lnTo>
                  <a:lnTo>
                    <a:pt x="3" y="476"/>
                  </a:lnTo>
                  <a:lnTo>
                    <a:pt x="2" y="471"/>
                  </a:lnTo>
                  <a:lnTo>
                    <a:pt x="0" y="466"/>
                  </a:lnTo>
                  <a:lnTo>
                    <a:pt x="0" y="462"/>
                  </a:lnTo>
                  <a:lnTo>
                    <a:pt x="2" y="455"/>
                  </a:lnTo>
                  <a:lnTo>
                    <a:pt x="7" y="450"/>
                  </a:lnTo>
                  <a:lnTo>
                    <a:pt x="12" y="449"/>
                  </a:lnTo>
                  <a:lnTo>
                    <a:pt x="18" y="450"/>
                  </a:lnTo>
                  <a:lnTo>
                    <a:pt x="25" y="454"/>
                  </a:lnTo>
                  <a:lnTo>
                    <a:pt x="31" y="462"/>
                  </a:lnTo>
                  <a:lnTo>
                    <a:pt x="35" y="475"/>
                  </a:lnTo>
                  <a:lnTo>
                    <a:pt x="41" y="478"/>
                  </a:lnTo>
                  <a:lnTo>
                    <a:pt x="48" y="478"/>
                  </a:lnTo>
                  <a:lnTo>
                    <a:pt x="50" y="478"/>
                  </a:lnTo>
                  <a:lnTo>
                    <a:pt x="53" y="473"/>
                  </a:lnTo>
                  <a:lnTo>
                    <a:pt x="53" y="478"/>
                  </a:lnTo>
                  <a:lnTo>
                    <a:pt x="56" y="478"/>
                  </a:lnTo>
                  <a:lnTo>
                    <a:pt x="58" y="475"/>
                  </a:lnTo>
                  <a:lnTo>
                    <a:pt x="61" y="473"/>
                  </a:lnTo>
                  <a:lnTo>
                    <a:pt x="65" y="473"/>
                  </a:lnTo>
                  <a:lnTo>
                    <a:pt x="69" y="471"/>
                  </a:lnTo>
                  <a:lnTo>
                    <a:pt x="86" y="471"/>
                  </a:lnTo>
                  <a:lnTo>
                    <a:pt x="96" y="471"/>
                  </a:lnTo>
                  <a:lnTo>
                    <a:pt x="101" y="476"/>
                  </a:lnTo>
                  <a:lnTo>
                    <a:pt x="103" y="478"/>
                  </a:lnTo>
                  <a:lnTo>
                    <a:pt x="104" y="479"/>
                  </a:lnTo>
                  <a:lnTo>
                    <a:pt x="112" y="479"/>
                  </a:lnTo>
                  <a:lnTo>
                    <a:pt x="117" y="476"/>
                  </a:lnTo>
                  <a:lnTo>
                    <a:pt x="121" y="476"/>
                  </a:lnTo>
                  <a:lnTo>
                    <a:pt x="124" y="478"/>
                  </a:lnTo>
                  <a:lnTo>
                    <a:pt x="124" y="476"/>
                  </a:lnTo>
                  <a:lnTo>
                    <a:pt x="129" y="475"/>
                  </a:lnTo>
                  <a:lnTo>
                    <a:pt x="131" y="476"/>
                  </a:lnTo>
                  <a:lnTo>
                    <a:pt x="132" y="471"/>
                  </a:lnTo>
                  <a:lnTo>
                    <a:pt x="137" y="475"/>
                  </a:lnTo>
                  <a:lnTo>
                    <a:pt x="144" y="475"/>
                  </a:lnTo>
                  <a:lnTo>
                    <a:pt x="147" y="473"/>
                  </a:lnTo>
                  <a:lnTo>
                    <a:pt x="147" y="478"/>
                  </a:lnTo>
                  <a:lnTo>
                    <a:pt x="151" y="476"/>
                  </a:lnTo>
                  <a:lnTo>
                    <a:pt x="151" y="475"/>
                  </a:lnTo>
                  <a:lnTo>
                    <a:pt x="152" y="471"/>
                  </a:lnTo>
                  <a:lnTo>
                    <a:pt x="156" y="468"/>
                  </a:lnTo>
                  <a:lnTo>
                    <a:pt x="154" y="466"/>
                  </a:lnTo>
                  <a:lnTo>
                    <a:pt x="157" y="465"/>
                  </a:lnTo>
                  <a:lnTo>
                    <a:pt x="156" y="463"/>
                  </a:lnTo>
                  <a:lnTo>
                    <a:pt x="160" y="462"/>
                  </a:lnTo>
                  <a:lnTo>
                    <a:pt x="162" y="458"/>
                  </a:lnTo>
                  <a:lnTo>
                    <a:pt x="164" y="457"/>
                  </a:lnTo>
                  <a:lnTo>
                    <a:pt x="165" y="454"/>
                  </a:lnTo>
                  <a:lnTo>
                    <a:pt x="167" y="450"/>
                  </a:lnTo>
                  <a:lnTo>
                    <a:pt x="172" y="450"/>
                  </a:lnTo>
                  <a:lnTo>
                    <a:pt x="180" y="449"/>
                  </a:lnTo>
                  <a:lnTo>
                    <a:pt x="180" y="445"/>
                  </a:lnTo>
                  <a:lnTo>
                    <a:pt x="184" y="450"/>
                  </a:lnTo>
                  <a:lnTo>
                    <a:pt x="185" y="444"/>
                  </a:lnTo>
                  <a:lnTo>
                    <a:pt x="189" y="445"/>
                  </a:lnTo>
                  <a:lnTo>
                    <a:pt x="192" y="442"/>
                  </a:lnTo>
                  <a:lnTo>
                    <a:pt x="194" y="444"/>
                  </a:lnTo>
                  <a:lnTo>
                    <a:pt x="199" y="444"/>
                  </a:lnTo>
                  <a:lnTo>
                    <a:pt x="205" y="437"/>
                  </a:lnTo>
                  <a:lnTo>
                    <a:pt x="205" y="436"/>
                  </a:lnTo>
                  <a:lnTo>
                    <a:pt x="200" y="437"/>
                  </a:lnTo>
                  <a:lnTo>
                    <a:pt x="199" y="432"/>
                  </a:lnTo>
                  <a:lnTo>
                    <a:pt x="203" y="426"/>
                  </a:lnTo>
                  <a:lnTo>
                    <a:pt x="208" y="423"/>
                  </a:lnTo>
                  <a:lnTo>
                    <a:pt x="212" y="420"/>
                  </a:lnTo>
                  <a:lnTo>
                    <a:pt x="212" y="416"/>
                  </a:lnTo>
                  <a:lnTo>
                    <a:pt x="213" y="415"/>
                  </a:lnTo>
                  <a:lnTo>
                    <a:pt x="225" y="416"/>
                  </a:lnTo>
                  <a:lnTo>
                    <a:pt x="223" y="413"/>
                  </a:lnTo>
                  <a:lnTo>
                    <a:pt x="223" y="408"/>
                  </a:lnTo>
                  <a:lnTo>
                    <a:pt x="227" y="407"/>
                  </a:lnTo>
                  <a:lnTo>
                    <a:pt x="232" y="410"/>
                  </a:lnTo>
                  <a:lnTo>
                    <a:pt x="233" y="415"/>
                  </a:lnTo>
                  <a:lnTo>
                    <a:pt x="242" y="415"/>
                  </a:lnTo>
                  <a:lnTo>
                    <a:pt x="250" y="418"/>
                  </a:lnTo>
                  <a:lnTo>
                    <a:pt x="255" y="418"/>
                  </a:lnTo>
                  <a:lnTo>
                    <a:pt x="256" y="416"/>
                  </a:lnTo>
                  <a:lnTo>
                    <a:pt x="261" y="415"/>
                  </a:lnTo>
                  <a:lnTo>
                    <a:pt x="265" y="411"/>
                  </a:lnTo>
                  <a:lnTo>
                    <a:pt x="271" y="413"/>
                  </a:lnTo>
                  <a:lnTo>
                    <a:pt x="276" y="413"/>
                  </a:lnTo>
                  <a:lnTo>
                    <a:pt x="278" y="410"/>
                  </a:lnTo>
                  <a:lnTo>
                    <a:pt x="278" y="407"/>
                  </a:lnTo>
                  <a:lnTo>
                    <a:pt x="280" y="405"/>
                  </a:lnTo>
                  <a:lnTo>
                    <a:pt x="281" y="398"/>
                  </a:lnTo>
                  <a:lnTo>
                    <a:pt x="285" y="397"/>
                  </a:lnTo>
                  <a:lnTo>
                    <a:pt x="283" y="394"/>
                  </a:lnTo>
                  <a:lnTo>
                    <a:pt x="286" y="387"/>
                  </a:lnTo>
                  <a:lnTo>
                    <a:pt x="294" y="377"/>
                  </a:lnTo>
                  <a:lnTo>
                    <a:pt x="294" y="369"/>
                  </a:lnTo>
                  <a:lnTo>
                    <a:pt x="294" y="365"/>
                  </a:lnTo>
                  <a:lnTo>
                    <a:pt x="294" y="361"/>
                  </a:lnTo>
                  <a:lnTo>
                    <a:pt x="291" y="360"/>
                  </a:lnTo>
                  <a:lnTo>
                    <a:pt x="291" y="352"/>
                  </a:lnTo>
                  <a:lnTo>
                    <a:pt x="289" y="348"/>
                  </a:lnTo>
                  <a:lnTo>
                    <a:pt x="291" y="343"/>
                  </a:lnTo>
                  <a:lnTo>
                    <a:pt x="291" y="340"/>
                  </a:lnTo>
                  <a:lnTo>
                    <a:pt x="286" y="337"/>
                  </a:lnTo>
                  <a:lnTo>
                    <a:pt x="289" y="335"/>
                  </a:lnTo>
                  <a:lnTo>
                    <a:pt x="288" y="331"/>
                  </a:lnTo>
                  <a:lnTo>
                    <a:pt x="283" y="327"/>
                  </a:lnTo>
                  <a:lnTo>
                    <a:pt x="283" y="321"/>
                  </a:lnTo>
                  <a:lnTo>
                    <a:pt x="283" y="318"/>
                  </a:lnTo>
                  <a:lnTo>
                    <a:pt x="281" y="311"/>
                  </a:lnTo>
                  <a:lnTo>
                    <a:pt x="281" y="303"/>
                  </a:lnTo>
                  <a:lnTo>
                    <a:pt x="283" y="297"/>
                  </a:lnTo>
                  <a:lnTo>
                    <a:pt x="285" y="292"/>
                  </a:lnTo>
                  <a:lnTo>
                    <a:pt x="286" y="285"/>
                  </a:lnTo>
                  <a:lnTo>
                    <a:pt x="285" y="282"/>
                  </a:lnTo>
                  <a:lnTo>
                    <a:pt x="286" y="276"/>
                  </a:lnTo>
                  <a:lnTo>
                    <a:pt x="288" y="271"/>
                  </a:lnTo>
                  <a:lnTo>
                    <a:pt x="293" y="269"/>
                  </a:lnTo>
                  <a:lnTo>
                    <a:pt x="299" y="269"/>
                  </a:lnTo>
                  <a:lnTo>
                    <a:pt x="304" y="264"/>
                  </a:lnTo>
                  <a:lnTo>
                    <a:pt x="308" y="264"/>
                  </a:lnTo>
                  <a:lnTo>
                    <a:pt x="311" y="264"/>
                  </a:lnTo>
                  <a:lnTo>
                    <a:pt x="313" y="261"/>
                  </a:lnTo>
                  <a:lnTo>
                    <a:pt x="314" y="256"/>
                  </a:lnTo>
                  <a:lnTo>
                    <a:pt x="313" y="253"/>
                  </a:lnTo>
                  <a:lnTo>
                    <a:pt x="311" y="250"/>
                  </a:lnTo>
                  <a:lnTo>
                    <a:pt x="319" y="246"/>
                  </a:lnTo>
                  <a:lnTo>
                    <a:pt x="321" y="243"/>
                  </a:lnTo>
                  <a:lnTo>
                    <a:pt x="323" y="240"/>
                  </a:lnTo>
                  <a:lnTo>
                    <a:pt x="321" y="233"/>
                  </a:lnTo>
                  <a:lnTo>
                    <a:pt x="321" y="229"/>
                  </a:lnTo>
                  <a:lnTo>
                    <a:pt x="326" y="219"/>
                  </a:lnTo>
                  <a:lnTo>
                    <a:pt x="331" y="214"/>
                  </a:lnTo>
                  <a:lnTo>
                    <a:pt x="334" y="212"/>
                  </a:lnTo>
                  <a:lnTo>
                    <a:pt x="336" y="211"/>
                  </a:lnTo>
                  <a:lnTo>
                    <a:pt x="337" y="208"/>
                  </a:lnTo>
                  <a:lnTo>
                    <a:pt x="337" y="204"/>
                  </a:lnTo>
                  <a:lnTo>
                    <a:pt x="339" y="198"/>
                  </a:lnTo>
                  <a:lnTo>
                    <a:pt x="341" y="193"/>
                  </a:lnTo>
                  <a:lnTo>
                    <a:pt x="344" y="187"/>
                  </a:lnTo>
                  <a:lnTo>
                    <a:pt x="344" y="180"/>
                  </a:lnTo>
                  <a:lnTo>
                    <a:pt x="342" y="174"/>
                  </a:lnTo>
                  <a:lnTo>
                    <a:pt x="342" y="169"/>
                  </a:lnTo>
                  <a:lnTo>
                    <a:pt x="337" y="165"/>
                  </a:lnTo>
                  <a:lnTo>
                    <a:pt x="337" y="157"/>
                  </a:lnTo>
                  <a:lnTo>
                    <a:pt x="337" y="149"/>
                  </a:lnTo>
                  <a:lnTo>
                    <a:pt x="336" y="143"/>
                  </a:lnTo>
                  <a:lnTo>
                    <a:pt x="337" y="135"/>
                  </a:lnTo>
                  <a:lnTo>
                    <a:pt x="346" y="128"/>
                  </a:lnTo>
                  <a:lnTo>
                    <a:pt x="352" y="128"/>
                  </a:lnTo>
                  <a:lnTo>
                    <a:pt x="357" y="127"/>
                  </a:lnTo>
                  <a:lnTo>
                    <a:pt x="364" y="119"/>
                  </a:lnTo>
                  <a:lnTo>
                    <a:pt x="367" y="110"/>
                  </a:lnTo>
                  <a:lnTo>
                    <a:pt x="372" y="106"/>
                  </a:lnTo>
                  <a:lnTo>
                    <a:pt x="379" y="106"/>
                  </a:lnTo>
                  <a:lnTo>
                    <a:pt x="385" y="107"/>
                  </a:lnTo>
                  <a:lnTo>
                    <a:pt x="390" y="110"/>
                  </a:lnTo>
                  <a:lnTo>
                    <a:pt x="400" y="114"/>
                  </a:lnTo>
                  <a:lnTo>
                    <a:pt x="407" y="119"/>
                  </a:lnTo>
                  <a:lnTo>
                    <a:pt x="415" y="119"/>
                  </a:lnTo>
                  <a:lnTo>
                    <a:pt x="422" y="119"/>
                  </a:lnTo>
                  <a:lnTo>
                    <a:pt x="427" y="117"/>
                  </a:lnTo>
                  <a:lnTo>
                    <a:pt x="430" y="115"/>
                  </a:lnTo>
                  <a:lnTo>
                    <a:pt x="435" y="114"/>
                  </a:lnTo>
                  <a:lnTo>
                    <a:pt x="437" y="112"/>
                  </a:lnTo>
                  <a:lnTo>
                    <a:pt x="438" y="107"/>
                  </a:lnTo>
                  <a:lnTo>
                    <a:pt x="435" y="102"/>
                  </a:lnTo>
                  <a:lnTo>
                    <a:pt x="435" y="98"/>
                  </a:lnTo>
                  <a:lnTo>
                    <a:pt x="438" y="91"/>
                  </a:lnTo>
                  <a:lnTo>
                    <a:pt x="435" y="86"/>
                  </a:lnTo>
                  <a:lnTo>
                    <a:pt x="430" y="81"/>
                  </a:lnTo>
                  <a:lnTo>
                    <a:pt x="428" y="78"/>
                  </a:lnTo>
                  <a:lnTo>
                    <a:pt x="425" y="72"/>
                  </a:lnTo>
                  <a:lnTo>
                    <a:pt x="428" y="64"/>
                  </a:lnTo>
                  <a:lnTo>
                    <a:pt x="432" y="52"/>
                  </a:lnTo>
                  <a:lnTo>
                    <a:pt x="442" y="46"/>
                  </a:lnTo>
                  <a:lnTo>
                    <a:pt x="452" y="44"/>
                  </a:lnTo>
                  <a:lnTo>
                    <a:pt x="458" y="44"/>
                  </a:lnTo>
                  <a:lnTo>
                    <a:pt x="468" y="39"/>
                  </a:lnTo>
                  <a:lnTo>
                    <a:pt x="476" y="36"/>
                  </a:lnTo>
                  <a:lnTo>
                    <a:pt x="486" y="31"/>
                  </a:lnTo>
                  <a:lnTo>
                    <a:pt x="500" y="28"/>
                  </a:lnTo>
                  <a:lnTo>
                    <a:pt x="506" y="31"/>
                  </a:lnTo>
                  <a:lnTo>
                    <a:pt x="513" y="31"/>
                  </a:lnTo>
                  <a:lnTo>
                    <a:pt x="516" y="30"/>
                  </a:lnTo>
                  <a:lnTo>
                    <a:pt x="521" y="26"/>
                  </a:lnTo>
                  <a:lnTo>
                    <a:pt x="524" y="15"/>
                  </a:lnTo>
                  <a:lnTo>
                    <a:pt x="528" y="12"/>
                  </a:lnTo>
                  <a:lnTo>
                    <a:pt x="529" y="10"/>
                  </a:lnTo>
                  <a:lnTo>
                    <a:pt x="533" y="9"/>
                  </a:lnTo>
                  <a:lnTo>
                    <a:pt x="536" y="5"/>
                  </a:lnTo>
                  <a:lnTo>
                    <a:pt x="543" y="4"/>
                  </a:lnTo>
                  <a:lnTo>
                    <a:pt x="547" y="0"/>
                  </a:lnTo>
                  <a:lnTo>
                    <a:pt x="551" y="4"/>
                  </a:lnTo>
                  <a:lnTo>
                    <a:pt x="552" y="10"/>
                  </a:lnTo>
                  <a:lnTo>
                    <a:pt x="556" y="17"/>
                  </a:lnTo>
                  <a:lnTo>
                    <a:pt x="559" y="20"/>
                  </a:lnTo>
                  <a:lnTo>
                    <a:pt x="566" y="25"/>
                  </a:lnTo>
                  <a:lnTo>
                    <a:pt x="567" y="26"/>
                  </a:lnTo>
                  <a:lnTo>
                    <a:pt x="574" y="33"/>
                  </a:lnTo>
                  <a:lnTo>
                    <a:pt x="576" y="41"/>
                  </a:lnTo>
                  <a:lnTo>
                    <a:pt x="577" y="46"/>
                  </a:lnTo>
                  <a:lnTo>
                    <a:pt x="579" y="49"/>
                  </a:lnTo>
                  <a:lnTo>
                    <a:pt x="589" y="54"/>
                  </a:lnTo>
                  <a:lnTo>
                    <a:pt x="590" y="54"/>
                  </a:lnTo>
                  <a:lnTo>
                    <a:pt x="607" y="55"/>
                  </a:lnTo>
                  <a:lnTo>
                    <a:pt x="609" y="55"/>
                  </a:lnTo>
                  <a:lnTo>
                    <a:pt x="624" y="57"/>
                  </a:lnTo>
                  <a:lnTo>
                    <a:pt x="625" y="59"/>
                  </a:lnTo>
                  <a:lnTo>
                    <a:pt x="629" y="60"/>
                  </a:lnTo>
                  <a:lnTo>
                    <a:pt x="642" y="65"/>
                  </a:lnTo>
                  <a:lnTo>
                    <a:pt x="643" y="67"/>
                  </a:lnTo>
                  <a:lnTo>
                    <a:pt x="645" y="70"/>
                  </a:lnTo>
                  <a:lnTo>
                    <a:pt x="647" y="81"/>
                  </a:lnTo>
                  <a:lnTo>
                    <a:pt x="645" y="88"/>
                  </a:lnTo>
                  <a:lnTo>
                    <a:pt x="643" y="94"/>
                  </a:lnTo>
                  <a:lnTo>
                    <a:pt x="645" y="96"/>
                  </a:lnTo>
                  <a:lnTo>
                    <a:pt x="648" y="104"/>
                  </a:lnTo>
                  <a:lnTo>
                    <a:pt x="650" y="106"/>
                  </a:lnTo>
                  <a:lnTo>
                    <a:pt x="655" y="109"/>
                  </a:lnTo>
                  <a:lnTo>
                    <a:pt x="657" y="112"/>
                  </a:lnTo>
                  <a:lnTo>
                    <a:pt x="658" y="114"/>
                  </a:lnTo>
                  <a:lnTo>
                    <a:pt x="663" y="125"/>
                  </a:lnTo>
                  <a:lnTo>
                    <a:pt x="665" y="127"/>
                  </a:lnTo>
                  <a:lnTo>
                    <a:pt x="670" y="133"/>
                  </a:lnTo>
                  <a:lnTo>
                    <a:pt x="675" y="143"/>
                  </a:lnTo>
                  <a:lnTo>
                    <a:pt x="676" y="146"/>
                  </a:lnTo>
                  <a:lnTo>
                    <a:pt x="683" y="156"/>
                  </a:lnTo>
                  <a:lnTo>
                    <a:pt x="685" y="157"/>
                  </a:lnTo>
                  <a:lnTo>
                    <a:pt x="686" y="159"/>
                  </a:lnTo>
                  <a:lnTo>
                    <a:pt x="695" y="167"/>
                  </a:lnTo>
                  <a:lnTo>
                    <a:pt x="705" y="174"/>
                  </a:lnTo>
                  <a:lnTo>
                    <a:pt x="706" y="175"/>
                  </a:lnTo>
                  <a:lnTo>
                    <a:pt x="708" y="177"/>
                  </a:lnTo>
                  <a:lnTo>
                    <a:pt x="715" y="183"/>
                  </a:lnTo>
                  <a:lnTo>
                    <a:pt x="715" y="185"/>
                  </a:lnTo>
                  <a:lnTo>
                    <a:pt x="721" y="185"/>
                  </a:lnTo>
                  <a:lnTo>
                    <a:pt x="724" y="183"/>
                  </a:lnTo>
                  <a:lnTo>
                    <a:pt x="733" y="187"/>
                  </a:lnTo>
                  <a:lnTo>
                    <a:pt x="734" y="188"/>
                  </a:lnTo>
                  <a:lnTo>
                    <a:pt x="736" y="190"/>
                  </a:lnTo>
                  <a:lnTo>
                    <a:pt x="738" y="191"/>
                  </a:lnTo>
                  <a:lnTo>
                    <a:pt x="739" y="193"/>
                  </a:lnTo>
                  <a:lnTo>
                    <a:pt x="749" y="196"/>
                  </a:lnTo>
                  <a:lnTo>
                    <a:pt x="756" y="201"/>
                  </a:lnTo>
                  <a:lnTo>
                    <a:pt x="767" y="199"/>
                  </a:lnTo>
                  <a:lnTo>
                    <a:pt x="769" y="201"/>
                  </a:lnTo>
                  <a:lnTo>
                    <a:pt x="772" y="203"/>
                  </a:lnTo>
                  <a:lnTo>
                    <a:pt x="771" y="204"/>
                  </a:lnTo>
                  <a:lnTo>
                    <a:pt x="771" y="211"/>
                  </a:lnTo>
                  <a:lnTo>
                    <a:pt x="772" y="217"/>
                  </a:lnTo>
                  <a:lnTo>
                    <a:pt x="774" y="217"/>
                  </a:lnTo>
                  <a:lnTo>
                    <a:pt x="782" y="211"/>
                  </a:lnTo>
                  <a:lnTo>
                    <a:pt x="784" y="209"/>
                  </a:lnTo>
                  <a:lnTo>
                    <a:pt x="791" y="208"/>
                  </a:lnTo>
                  <a:lnTo>
                    <a:pt x="792" y="208"/>
                  </a:lnTo>
                  <a:lnTo>
                    <a:pt x="799" y="204"/>
                  </a:lnTo>
                  <a:lnTo>
                    <a:pt x="801" y="204"/>
                  </a:lnTo>
                  <a:lnTo>
                    <a:pt x="809" y="201"/>
                  </a:lnTo>
                  <a:lnTo>
                    <a:pt x="810" y="198"/>
                  </a:lnTo>
                  <a:lnTo>
                    <a:pt x="814" y="193"/>
                  </a:lnTo>
                  <a:lnTo>
                    <a:pt x="817" y="191"/>
                  </a:lnTo>
                  <a:lnTo>
                    <a:pt x="819" y="193"/>
                  </a:lnTo>
                  <a:lnTo>
                    <a:pt x="819" y="198"/>
                  </a:lnTo>
                  <a:lnTo>
                    <a:pt x="817" y="199"/>
                  </a:lnTo>
                  <a:lnTo>
                    <a:pt x="814" y="209"/>
                  </a:lnTo>
                  <a:lnTo>
                    <a:pt x="814" y="211"/>
                  </a:lnTo>
                  <a:lnTo>
                    <a:pt x="815" y="214"/>
                  </a:lnTo>
                  <a:lnTo>
                    <a:pt x="815" y="219"/>
                  </a:lnTo>
                  <a:lnTo>
                    <a:pt x="820" y="225"/>
                  </a:lnTo>
                  <a:lnTo>
                    <a:pt x="827" y="229"/>
                  </a:lnTo>
                  <a:lnTo>
                    <a:pt x="829" y="229"/>
                  </a:lnTo>
                  <a:lnTo>
                    <a:pt x="832" y="230"/>
                  </a:lnTo>
                  <a:lnTo>
                    <a:pt x="835" y="233"/>
                  </a:lnTo>
                  <a:lnTo>
                    <a:pt x="835" y="235"/>
                  </a:lnTo>
                  <a:lnTo>
                    <a:pt x="837" y="238"/>
                  </a:lnTo>
                  <a:lnTo>
                    <a:pt x="840" y="243"/>
                  </a:lnTo>
                  <a:lnTo>
                    <a:pt x="845" y="245"/>
                  </a:lnTo>
                  <a:lnTo>
                    <a:pt x="847" y="246"/>
                  </a:lnTo>
                  <a:lnTo>
                    <a:pt x="850" y="250"/>
                  </a:lnTo>
                  <a:lnTo>
                    <a:pt x="855" y="245"/>
                  </a:lnTo>
                  <a:lnTo>
                    <a:pt x="857" y="245"/>
                  </a:lnTo>
                  <a:lnTo>
                    <a:pt x="863" y="246"/>
                  </a:lnTo>
                  <a:lnTo>
                    <a:pt x="865" y="248"/>
                  </a:lnTo>
                  <a:lnTo>
                    <a:pt x="873" y="246"/>
                  </a:lnTo>
                  <a:lnTo>
                    <a:pt x="875" y="245"/>
                  </a:lnTo>
                  <a:lnTo>
                    <a:pt x="882" y="242"/>
                  </a:lnTo>
                  <a:lnTo>
                    <a:pt x="887" y="238"/>
                  </a:lnTo>
                  <a:lnTo>
                    <a:pt x="890" y="233"/>
                  </a:lnTo>
                  <a:lnTo>
                    <a:pt x="893" y="233"/>
                  </a:lnTo>
                  <a:lnTo>
                    <a:pt x="895" y="229"/>
                  </a:lnTo>
                  <a:lnTo>
                    <a:pt x="896" y="227"/>
                  </a:lnTo>
                  <a:lnTo>
                    <a:pt x="895" y="225"/>
                  </a:lnTo>
                  <a:lnTo>
                    <a:pt x="893" y="224"/>
                  </a:lnTo>
                  <a:lnTo>
                    <a:pt x="893" y="220"/>
                  </a:lnTo>
                  <a:lnTo>
                    <a:pt x="895" y="219"/>
                  </a:lnTo>
                  <a:lnTo>
                    <a:pt x="900" y="216"/>
                  </a:lnTo>
                  <a:lnTo>
                    <a:pt x="901" y="212"/>
                  </a:lnTo>
                  <a:lnTo>
                    <a:pt x="903" y="209"/>
                  </a:lnTo>
                  <a:lnTo>
                    <a:pt x="906" y="208"/>
                  </a:lnTo>
                  <a:lnTo>
                    <a:pt x="915" y="209"/>
                  </a:lnTo>
                  <a:lnTo>
                    <a:pt x="921" y="212"/>
                  </a:lnTo>
                  <a:lnTo>
                    <a:pt x="931" y="214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17" name="Freeform 17"/>
            <p:cNvSpPr>
              <a:spLocks/>
            </p:cNvSpPr>
            <p:nvPr/>
          </p:nvSpPr>
          <p:spPr bwMode="auto">
            <a:xfrm>
              <a:off x="5710237" y="4039395"/>
              <a:ext cx="717550" cy="920750"/>
            </a:xfrm>
            <a:custGeom>
              <a:avLst/>
              <a:gdLst>
                <a:gd name="T0" fmla="*/ 892 w 903"/>
                <a:gd name="T1" fmla="*/ 210 h 1160"/>
                <a:gd name="T2" fmla="*/ 888 w 903"/>
                <a:gd name="T3" fmla="*/ 280 h 1160"/>
                <a:gd name="T4" fmla="*/ 811 w 903"/>
                <a:gd name="T5" fmla="*/ 276 h 1160"/>
                <a:gd name="T6" fmla="*/ 728 w 903"/>
                <a:gd name="T7" fmla="*/ 254 h 1160"/>
                <a:gd name="T8" fmla="*/ 650 w 903"/>
                <a:gd name="T9" fmla="*/ 265 h 1160"/>
                <a:gd name="T10" fmla="*/ 589 w 903"/>
                <a:gd name="T11" fmla="*/ 325 h 1160"/>
                <a:gd name="T12" fmla="*/ 581 w 903"/>
                <a:gd name="T13" fmla="*/ 375 h 1160"/>
                <a:gd name="T14" fmla="*/ 533 w 903"/>
                <a:gd name="T15" fmla="*/ 454 h 1160"/>
                <a:gd name="T16" fmla="*/ 500 w 903"/>
                <a:gd name="T17" fmla="*/ 503 h 1160"/>
                <a:gd name="T18" fmla="*/ 505 w 903"/>
                <a:gd name="T19" fmla="*/ 552 h 1160"/>
                <a:gd name="T20" fmla="*/ 473 w 903"/>
                <a:gd name="T21" fmla="*/ 610 h 1160"/>
                <a:gd name="T22" fmla="*/ 460 w 903"/>
                <a:gd name="T23" fmla="*/ 662 h 1160"/>
                <a:gd name="T24" fmla="*/ 463 w 903"/>
                <a:gd name="T25" fmla="*/ 713 h 1160"/>
                <a:gd name="T26" fmla="*/ 480 w 903"/>
                <a:gd name="T27" fmla="*/ 751 h 1160"/>
                <a:gd name="T28" fmla="*/ 486 w 903"/>
                <a:gd name="T29" fmla="*/ 797 h 1160"/>
                <a:gd name="T30" fmla="*/ 503 w 903"/>
                <a:gd name="T31" fmla="*/ 830 h 1160"/>
                <a:gd name="T32" fmla="*/ 551 w 903"/>
                <a:gd name="T33" fmla="*/ 862 h 1160"/>
                <a:gd name="T34" fmla="*/ 486 w 903"/>
                <a:gd name="T35" fmla="*/ 885 h 1160"/>
                <a:gd name="T36" fmla="*/ 429 w 903"/>
                <a:gd name="T37" fmla="*/ 885 h 1160"/>
                <a:gd name="T38" fmla="*/ 415 w 903"/>
                <a:gd name="T39" fmla="*/ 956 h 1160"/>
                <a:gd name="T40" fmla="*/ 422 w 903"/>
                <a:gd name="T41" fmla="*/ 1016 h 1160"/>
                <a:gd name="T42" fmla="*/ 437 w 903"/>
                <a:gd name="T43" fmla="*/ 1052 h 1160"/>
                <a:gd name="T44" fmla="*/ 455 w 903"/>
                <a:gd name="T45" fmla="*/ 1124 h 1160"/>
                <a:gd name="T46" fmla="*/ 415 w 903"/>
                <a:gd name="T47" fmla="*/ 1142 h 1160"/>
                <a:gd name="T48" fmla="*/ 354 w 903"/>
                <a:gd name="T49" fmla="*/ 1097 h 1160"/>
                <a:gd name="T50" fmla="*/ 286 w 903"/>
                <a:gd name="T51" fmla="*/ 1071 h 1160"/>
                <a:gd name="T52" fmla="*/ 255 w 903"/>
                <a:gd name="T53" fmla="*/ 1035 h 1160"/>
                <a:gd name="T54" fmla="*/ 212 w 903"/>
                <a:gd name="T55" fmla="*/ 974 h 1160"/>
                <a:gd name="T56" fmla="*/ 174 w 903"/>
                <a:gd name="T57" fmla="*/ 935 h 1160"/>
                <a:gd name="T58" fmla="*/ 144 w 903"/>
                <a:gd name="T59" fmla="*/ 843 h 1160"/>
                <a:gd name="T60" fmla="*/ 199 w 903"/>
                <a:gd name="T61" fmla="*/ 817 h 1160"/>
                <a:gd name="T62" fmla="*/ 207 w 903"/>
                <a:gd name="T63" fmla="*/ 812 h 1160"/>
                <a:gd name="T64" fmla="*/ 195 w 903"/>
                <a:gd name="T65" fmla="*/ 776 h 1160"/>
                <a:gd name="T66" fmla="*/ 184 w 903"/>
                <a:gd name="T67" fmla="*/ 739 h 1160"/>
                <a:gd name="T68" fmla="*/ 144 w 903"/>
                <a:gd name="T69" fmla="*/ 713 h 1160"/>
                <a:gd name="T70" fmla="*/ 149 w 903"/>
                <a:gd name="T71" fmla="*/ 663 h 1160"/>
                <a:gd name="T72" fmla="*/ 149 w 903"/>
                <a:gd name="T73" fmla="*/ 616 h 1160"/>
                <a:gd name="T74" fmla="*/ 78 w 903"/>
                <a:gd name="T75" fmla="*/ 566 h 1160"/>
                <a:gd name="T76" fmla="*/ 33 w 903"/>
                <a:gd name="T77" fmla="*/ 607 h 1160"/>
                <a:gd name="T78" fmla="*/ 13 w 903"/>
                <a:gd name="T79" fmla="*/ 582 h 1160"/>
                <a:gd name="T80" fmla="*/ 23 w 903"/>
                <a:gd name="T81" fmla="*/ 532 h 1160"/>
                <a:gd name="T82" fmla="*/ 18 w 903"/>
                <a:gd name="T83" fmla="*/ 501 h 1160"/>
                <a:gd name="T84" fmla="*/ 40 w 903"/>
                <a:gd name="T85" fmla="*/ 458 h 1160"/>
                <a:gd name="T86" fmla="*/ 22 w 903"/>
                <a:gd name="T87" fmla="*/ 419 h 1160"/>
                <a:gd name="T88" fmla="*/ 81 w 903"/>
                <a:gd name="T89" fmla="*/ 401 h 1160"/>
                <a:gd name="T90" fmla="*/ 124 w 903"/>
                <a:gd name="T91" fmla="*/ 364 h 1160"/>
                <a:gd name="T92" fmla="*/ 114 w 903"/>
                <a:gd name="T93" fmla="*/ 281 h 1160"/>
                <a:gd name="T94" fmla="*/ 159 w 903"/>
                <a:gd name="T95" fmla="*/ 259 h 1160"/>
                <a:gd name="T96" fmla="*/ 210 w 903"/>
                <a:gd name="T97" fmla="*/ 221 h 1160"/>
                <a:gd name="T98" fmla="*/ 253 w 903"/>
                <a:gd name="T99" fmla="*/ 191 h 1160"/>
                <a:gd name="T100" fmla="*/ 293 w 903"/>
                <a:gd name="T101" fmla="*/ 137 h 1160"/>
                <a:gd name="T102" fmla="*/ 348 w 903"/>
                <a:gd name="T103" fmla="*/ 102 h 1160"/>
                <a:gd name="T104" fmla="*/ 386 w 903"/>
                <a:gd name="T105" fmla="*/ 34 h 1160"/>
                <a:gd name="T106" fmla="*/ 419 w 903"/>
                <a:gd name="T107" fmla="*/ 1 h 1160"/>
                <a:gd name="T108" fmla="*/ 455 w 903"/>
                <a:gd name="T109" fmla="*/ 5 h 1160"/>
                <a:gd name="T110" fmla="*/ 506 w 903"/>
                <a:gd name="T111" fmla="*/ 8 h 1160"/>
                <a:gd name="T112" fmla="*/ 553 w 903"/>
                <a:gd name="T113" fmla="*/ 19 h 1160"/>
                <a:gd name="T114" fmla="*/ 601 w 903"/>
                <a:gd name="T115" fmla="*/ 40 h 1160"/>
                <a:gd name="T116" fmla="*/ 622 w 903"/>
                <a:gd name="T117" fmla="*/ 89 h 1160"/>
                <a:gd name="T118" fmla="*/ 665 w 903"/>
                <a:gd name="T119" fmla="*/ 131 h 1160"/>
                <a:gd name="T120" fmla="*/ 711 w 903"/>
                <a:gd name="T121" fmla="*/ 147 h 1160"/>
                <a:gd name="T122" fmla="*/ 766 w 903"/>
                <a:gd name="T123" fmla="*/ 152 h 1160"/>
                <a:gd name="T124" fmla="*/ 839 w 903"/>
                <a:gd name="T125" fmla="*/ 168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03" h="1160">
                  <a:moveTo>
                    <a:pt x="839" y="168"/>
                  </a:moveTo>
                  <a:lnTo>
                    <a:pt x="842" y="183"/>
                  </a:lnTo>
                  <a:lnTo>
                    <a:pt x="842" y="184"/>
                  </a:lnTo>
                  <a:lnTo>
                    <a:pt x="842" y="186"/>
                  </a:lnTo>
                  <a:lnTo>
                    <a:pt x="850" y="194"/>
                  </a:lnTo>
                  <a:lnTo>
                    <a:pt x="852" y="194"/>
                  </a:lnTo>
                  <a:lnTo>
                    <a:pt x="855" y="196"/>
                  </a:lnTo>
                  <a:lnTo>
                    <a:pt x="862" y="204"/>
                  </a:lnTo>
                  <a:lnTo>
                    <a:pt x="862" y="205"/>
                  </a:lnTo>
                  <a:lnTo>
                    <a:pt x="872" y="208"/>
                  </a:lnTo>
                  <a:lnTo>
                    <a:pt x="873" y="207"/>
                  </a:lnTo>
                  <a:lnTo>
                    <a:pt x="883" y="207"/>
                  </a:lnTo>
                  <a:lnTo>
                    <a:pt x="892" y="210"/>
                  </a:lnTo>
                  <a:lnTo>
                    <a:pt x="893" y="210"/>
                  </a:lnTo>
                  <a:lnTo>
                    <a:pt x="903" y="217"/>
                  </a:lnTo>
                  <a:lnTo>
                    <a:pt x="903" y="220"/>
                  </a:lnTo>
                  <a:lnTo>
                    <a:pt x="900" y="228"/>
                  </a:lnTo>
                  <a:lnTo>
                    <a:pt x="898" y="229"/>
                  </a:lnTo>
                  <a:lnTo>
                    <a:pt x="897" y="233"/>
                  </a:lnTo>
                  <a:lnTo>
                    <a:pt x="893" y="246"/>
                  </a:lnTo>
                  <a:lnTo>
                    <a:pt x="893" y="249"/>
                  </a:lnTo>
                  <a:lnTo>
                    <a:pt x="892" y="260"/>
                  </a:lnTo>
                  <a:lnTo>
                    <a:pt x="892" y="262"/>
                  </a:lnTo>
                  <a:lnTo>
                    <a:pt x="892" y="270"/>
                  </a:lnTo>
                  <a:lnTo>
                    <a:pt x="892" y="273"/>
                  </a:lnTo>
                  <a:lnTo>
                    <a:pt x="888" y="280"/>
                  </a:lnTo>
                  <a:lnTo>
                    <a:pt x="887" y="281"/>
                  </a:lnTo>
                  <a:lnTo>
                    <a:pt x="877" y="276"/>
                  </a:lnTo>
                  <a:lnTo>
                    <a:pt x="873" y="275"/>
                  </a:lnTo>
                  <a:lnTo>
                    <a:pt x="869" y="272"/>
                  </a:lnTo>
                  <a:lnTo>
                    <a:pt x="867" y="270"/>
                  </a:lnTo>
                  <a:lnTo>
                    <a:pt x="859" y="265"/>
                  </a:lnTo>
                  <a:lnTo>
                    <a:pt x="857" y="265"/>
                  </a:lnTo>
                  <a:lnTo>
                    <a:pt x="844" y="267"/>
                  </a:lnTo>
                  <a:lnTo>
                    <a:pt x="840" y="267"/>
                  </a:lnTo>
                  <a:lnTo>
                    <a:pt x="835" y="273"/>
                  </a:lnTo>
                  <a:lnTo>
                    <a:pt x="832" y="273"/>
                  </a:lnTo>
                  <a:lnTo>
                    <a:pt x="822" y="276"/>
                  </a:lnTo>
                  <a:lnTo>
                    <a:pt x="811" y="276"/>
                  </a:lnTo>
                  <a:lnTo>
                    <a:pt x="799" y="276"/>
                  </a:lnTo>
                  <a:lnTo>
                    <a:pt x="794" y="276"/>
                  </a:lnTo>
                  <a:lnTo>
                    <a:pt x="786" y="273"/>
                  </a:lnTo>
                  <a:lnTo>
                    <a:pt x="783" y="272"/>
                  </a:lnTo>
                  <a:lnTo>
                    <a:pt x="776" y="267"/>
                  </a:lnTo>
                  <a:lnTo>
                    <a:pt x="774" y="265"/>
                  </a:lnTo>
                  <a:lnTo>
                    <a:pt x="773" y="265"/>
                  </a:lnTo>
                  <a:lnTo>
                    <a:pt x="766" y="262"/>
                  </a:lnTo>
                  <a:lnTo>
                    <a:pt x="763" y="260"/>
                  </a:lnTo>
                  <a:lnTo>
                    <a:pt x="753" y="257"/>
                  </a:lnTo>
                  <a:lnTo>
                    <a:pt x="751" y="255"/>
                  </a:lnTo>
                  <a:lnTo>
                    <a:pt x="741" y="255"/>
                  </a:lnTo>
                  <a:lnTo>
                    <a:pt x="728" y="254"/>
                  </a:lnTo>
                  <a:lnTo>
                    <a:pt x="716" y="251"/>
                  </a:lnTo>
                  <a:lnTo>
                    <a:pt x="713" y="251"/>
                  </a:lnTo>
                  <a:lnTo>
                    <a:pt x="711" y="251"/>
                  </a:lnTo>
                  <a:lnTo>
                    <a:pt x="698" y="249"/>
                  </a:lnTo>
                  <a:lnTo>
                    <a:pt x="693" y="251"/>
                  </a:lnTo>
                  <a:lnTo>
                    <a:pt x="690" y="251"/>
                  </a:lnTo>
                  <a:lnTo>
                    <a:pt x="688" y="251"/>
                  </a:lnTo>
                  <a:lnTo>
                    <a:pt x="680" y="251"/>
                  </a:lnTo>
                  <a:lnTo>
                    <a:pt x="672" y="257"/>
                  </a:lnTo>
                  <a:lnTo>
                    <a:pt x="665" y="260"/>
                  </a:lnTo>
                  <a:lnTo>
                    <a:pt x="660" y="262"/>
                  </a:lnTo>
                  <a:lnTo>
                    <a:pt x="652" y="265"/>
                  </a:lnTo>
                  <a:lnTo>
                    <a:pt x="650" y="265"/>
                  </a:lnTo>
                  <a:lnTo>
                    <a:pt x="637" y="272"/>
                  </a:lnTo>
                  <a:lnTo>
                    <a:pt x="635" y="273"/>
                  </a:lnTo>
                  <a:lnTo>
                    <a:pt x="619" y="280"/>
                  </a:lnTo>
                  <a:lnTo>
                    <a:pt x="614" y="281"/>
                  </a:lnTo>
                  <a:lnTo>
                    <a:pt x="612" y="286"/>
                  </a:lnTo>
                  <a:lnTo>
                    <a:pt x="606" y="293"/>
                  </a:lnTo>
                  <a:lnTo>
                    <a:pt x="601" y="301"/>
                  </a:lnTo>
                  <a:lnTo>
                    <a:pt x="601" y="302"/>
                  </a:lnTo>
                  <a:lnTo>
                    <a:pt x="594" y="309"/>
                  </a:lnTo>
                  <a:lnTo>
                    <a:pt x="591" y="315"/>
                  </a:lnTo>
                  <a:lnTo>
                    <a:pt x="591" y="317"/>
                  </a:lnTo>
                  <a:lnTo>
                    <a:pt x="591" y="320"/>
                  </a:lnTo>
                  <a:lnTo>
                    <a:pt x="589" y="325"/>
                  </a:lnTo>
                  <a:lnTo>
                    <a:pt x="587" y="327"/>
                  </a:lnTo>
                  <a:lnTo>
                    <a:pt x="584" y="333"/>
                  </a:lnTo>
                  <a:lnTo>
                    <a:pt x="582" y="340"/>
                  </a:lnTo>
                  <a:lnTo>
                    <a:pt x="579" y="343"/>
                  </a:lnTo>
                  <a:lnTo>
                    <a:pt x="576" y="343"/>
                  </a:lnTo>
                  <a:lnTo>
                    <a:pt x="574" y="343"/>
                  </a:lnTo>
                  <a:lnTo>
                    <a:pt x="571" y="348"/>
                  </a:lnTo>
                  <a:lnTo>
                    <a:pt x="567" y="352"/>
                  </a:lnTo>
                  <a:lnTo>
                    <a:pt x="571" y="361"/>
                  </a:lnTo>
                  <a:lnTo>
                    <a:pt x="572" y="362"/>
                  </a:lnTo>
                  <a:lnTo>
                    <a:pt x="574" y="369"/>
                  </a:lnTo>
                  <a:lnTo>
                    <a:pt x="574" y="370"/>
                  </a:lnTo>
                  <a:lnTo>
                    <a:pt x="581" y="375"/>
                  </a:lnTo>
                  <a:lnTo>
                    <a:pt x="582" y="385"/>
                  </a:lnTo>
                  <a:lnTo>
                    <a:pt x="574" y="395"/>
                  </a:lnTo>
                  <a:lnTo>
                    <a:pt x="566" y="401"/>
                  </a:lnTo>
                  <a:lnTo>
                    <a:pt x="564" y="401"/>
                  </a:lnTo>
                  <a:lnTo>
                    <a:pt x="558" y="403"/>
                  </a:lnTo>
                  <a:lnTo>
                    <a:pt x="554" y="406"/>
                  </a:lnTo>
                  <a:lnTo>
                    <a:pt x="553" y="407"/>
                  </a:lnTo>
                  <a:lnTo>
                    <a:pt x="551" y="424"/>
                  </a:lnTo>
                  <a:lnTo>
                    <a:pt x="548" y="433"/>
                  </a:lnTo>
                  <a:lnTo>
                    <a:pt x="544" y="441"/>
                  </a:lnTo>
                  <a:lnTo>
                    <a:pt x="543" y="445"/>
                  </a:lnTo>
                  <a:lnTo>
                    <a:pt x="536" y="448"/>
                  </a:lnTo>
                  <a:lnTo>
                    <a:pt x="533" y="454"/>
                  </a:lnTo>
                  <a:lnTo>
                    <a:pt x="531" y="456"/>
                  </a:lnTo>
                  <a:lnTo>
                    <a:pt x="526" y="456"/>
                  </a:lnTo>
                  <a:lnTo>
                    <a:pt x="518" y="466"/>
                  </a:lnTo>
                  <a:lnTo>
                    <a:pt x="516" y="469"/>
                  </a:lnTo>
                  <a:lnTo>
                    <a:pt x="511" y="474"/>
                  </a:lnTo>
                  <a:lnTo>
                    <a:pt x="511" y="479"/>
                  </a:lnTo>
                  <a:lnTo>
                    <a:pt x="515" y="484"/>
                  </a:lnTo>
                  <a:lnTo>
                    <a:pt x="515" y="485"/>
                  </a:lnTo>
                  <a:lnTo>
                    <a:pt x="510" y="492"/>
                  </a:lnTo>
                  <a:lnTo>
                    <a:pt x="501" y="492"/>
                  </a:lnTo>
                  <a:lnTo>
                    <a:pt x="500" y="493"/>
                  </a:lnTo>
                  <a:lnTo>
                    <a:pt x="501" y="500"/>
                  </a:lnTo>
                  <a:lnTo>
                    <a:pt x="500" y="503"/>
                  </a:lnTo>
                  <a:lnTo>
                    <a:pt x="498" y="506"/>
                  </a:lnTo>
                  <a:lnTo>
                    <a:pt x="498" y="509"/>
                  </a:lnTo>
                  <a:lnTo>
                    <a:pt x="495" y="511"/>
                  </a:lnTo>
                  <a:lnTo>
                    <a:pt x="496" y="516"/>
                  </a:lnTo>
                  <a:lnTo>
                    <a:pt x="500" y="521"/>
                  </a:lnTo>
                  <a:lnTo>
                    <a:pt x="495" y="524"/>
                  </a:lnTo>
                  <a:lnTo>
                    <a:pt x="493" y="527"/>
                  </a:lnTo>
                  <a:lnTo>
                    <a:pt x="493" y="530"/>
                  </a:lnTo>
                  <a:lnTo>
                    <a:pt x="495" y="532"/>
                  </a:lnTo>
                  <a:lnTo>
                    <a:pt x="500" y="535"/>
                  </a:lnTo>
                  <a:lnTo>
                    <a:pt x="500" y="543"/>
                  </a:lnTo>
                  <a:lnTo>
                    <a:pt x="503" y="550"/>
                  </a:lnTo>
                  <a:lnTo>
                    <a:pt x="505" y="552"/>
                  </a:lnTo>
                  <a:lnTo>
                    <a:pt x="501" y="556"/>
                  </a:lnTo>
                  <a:lnTo>
                    <a:pt x="491" y="563"/>
                  </a:lnTo>
                  <a:lnTo>
                    <a:pt x="490" y="566"/>
                  </a:lnTo>
                  <a:lnTo>
                    <a:pt x="490" y="571"/>
                  </a:lnTo>
                  <a:lnTo>
                    <a:pt x="488" y="579"/>
                  </a:lnTo>
                  <a:lnTo>
                    <a:pt x="488" y="581"/>
                  </a:lnTo>
                  <a:lnTo>
                    <a:pt x="485" y="582"/>
                  </a:lnTo>
                  <a:lnTo>
                    <a:pt x="478" y="589"/>
                  </a:lnTo>
                  <a:lnTo>
                    <a:pt x="478" y="594"/>
                  </a:lnTo>
                  <a:lnTo>
                    <a:pt x="481" y="597"/>
                  </a:lnTo>
                  <a:lnTo>
                    <a:pt x="480" y="600"/>
                  </a:lnTo>
                  <a:lnTo>
                    <a:pt x="475" y="607"/>
                  </a:lnTo>
                  <a:lnTo>
                    <a:pt x="473" y="610"/>
                  </a:lnTo>
                  <a:lnTo>
                    <a:pt x="473" y="611"/>
                  </a:lnTo>
                  <a:lnTo>
                    <a:pt x="473" y="616"/>
                  </a:lnTo>
                  <a:lnTo>
                    <a:pt x="473" y="623"/>
                  </a:lnTo>
                  <a:lnTo>
                    <a:pt x="470" y="628"/>
                  </a:lnTo>
                  <a:lnTo>
                    <a:pt x="468" y="632"/>
                  </a:lnTo>
                  <a:lnTo>
                    <a:pt x="470" y="636"/>
                  </a:lnTo>
                  <a:lnTo>
                    <a:pt x="472" y="641"/>
                  </a:lnTo>
                  <a:lnTo>
                    <a:pt x="472" y="644"/>
                  </a:lnTo>
                  <a:lnTo>
                    <a:pt x="472" y="649"/>
                  </a:lnTo>
                  <a:lnTo>
                    <a:pt x="473" y="652"/>
                  </a:lnTo>
                  <a:lnTo>
                    <a:pt x="467" y="657"/>
                  </a:lnTo>
                  <a:lnTo>
                    <a:pt x="460" y="660"/>
                  </a:lnTo>
                  <a:lnTo>
                    <a:pt x="460" y="662"/>
                  </a:lnTo>
                  <a:lnTo>
                    <a:pt x="462" y="665"/>
                  </a:lnTo>
                  <a:lnTo>
                    <a:pt x="465" y="666"/>
                  </a:lnTo>
                  <a:lnTo>
                    <a:pt x="467" y="666"/>
                  </a:lnTo>
                  <a:lnTo>
                    <a:pt x="470" y="666"/>
                  </a:lnTo>
                  <a:lnTo>
                    <a:pt x="473" y="668"/>
                  </a:lnTo>
                  <a:lnTo>
                    <a:pt x="473" y="671"/>
                  </a:lnTo>
                  <a:lnTo>
                    <a:pt x="468" y="678"/>
                  </a:lnTo>
                  <a:lnTo>
                    <a:pt x="468" y="679"/>
                  </a:lnTo>
                  <a:lnTo>
                    <a:pt x="467" y="687"/>
                  </a:lnTo>
                  <a:lnTo>
                    <a:pt x="465" y="697"/>
                  </a:lnTo>
                  <a:lnTo>
                    <a:pt x="463" y="700"/>
                  </a:lnTo>
                  <a:lnTo>
                    <a:pt x="462" y="708"/>
                  </a:lnTo>
                  <a:lnTo>
                    <a:pt x="463" y="713"/>
                  </a:lnTo>
                  <a:lnTo>
                    <a:pt x="470" y="713"/>
                  </a:lnTo>
                  <a:lnTo>
                    <a:pt x="472" y="713"/>
                  </a:lnTo>
                  <a:lnTo>
                    <a:pt x="478" y="713"/>
                  </a:lnTo>
                  <a:lnTo>
                    <a:pt x="478" y="720"/>
                  </a:lnTo>
                  <a:lnTo>
                    <a:pt x="480" y="723"/>
                  </a:lnTo>
                  <a:lnTo>
                    <a:pt x="481" y="726"/>
                  </a:lnTo>
                  <a:lnTo>
                    <a:pt x="485" y="730"/>
                  </a:lnTo>
                  <a:lnTo>
                    <a:pt x="485" y="733"/>
                  </a:lnTo>
                  <a:lnTo>
                    <a:pt x="485" y="738"/>
                  </a:lnTo>
                  <a:lnTo>
                    <a:pt x="486" y="742"/>
                  </a:lnTo>
                  <a:lnTo>
                    <a:pt x="480" y="744"/>
                  </a:lnTo>
                  <a:lnTo>
                    <a:pt x="478" y="749"/>
                  </a:lnTo>
                  <a:lnTo>
                    <a:pt x="480" y="751"/>
                  </a:lnTo>
                  <a:lnTo>
                    <a:pt x="486" y="757"/>
                  </a:lnTo>
                  <a:lnTo>
                    <a:pt x="488" y="759"/>
                  </a:lnTo>
                  <a:lnTo>
                    <a:pt x="485" y="767"/>
                  </a:lnTo>
                  <a:lnTo>
                    <a:pt x="480" y="767"/>
                  </a:lnTo>
                  <a:lnTo>
                    <a:pt x="478" y="773"/>
                  </a:lnTo>
                  <a:lnTo>
                    <a:pt x="480" y="773"/>
                  </a:lnTo>
                  <a:lnTo>
                    <a:pt x="486" y="778"/>
                  </a:lnTo>
                  <a:lnTo>
                    <a:pt x="486" y="783"/>
                  </a:lnTo>
                  <a:lnTo>
                    <a:pt x="483" y="788"/>
                  </a:lnTo>
                  <a:lnTo>
                    <a:pt x="481" y="791"/>
                  </a:lnTo>
                  <a:lnTo>
                    <a:pt x="480" y="796"/>
                  </a:lnTo>
                  <a:lnTo>
                    <a:pt x="481" y="799"/>
                  </a:lnTo>
                  <a:lnTo>
                    <a:pt x="486" y="797"/>
                  </a:lnTo>
                  <a:lnTo>
                    <a:pt x="488" y="799"/>
                  </a:lnTo>
                  <a:lnTo>
                    <a:pt x="490" y="799"/>
                  </a:lnTo>
                  <a:lnTo>
                    <a:pt x="496" y="796"/>
                  </a:lnTo>
                  <a:lnTo>
                    <a:pt x="501" y="791"/>
                  </a:lnTo>
                  <a:lnTo>
                    <a:pt x="510" y="789"/>
                  </a:lnTo>
                  <a:lnTo>
                    <a:pt x="510" y="801"/>
                  </a:lnTo>
                  <a:lnTo>
                    <a:pt x="505" y="807"/>
                  </a:lnTo>
                  <a:lnTo>
                    <a:pt x="505" y="812"/>
                  </a:lnTo>
                  <a:lnTo>
                    <a:pt x="511" y="814"/>
                  </a:lnTo>
                  <a:lnTo>
                    <a:pt x="511" y="815"/>
                  </a:lnTo>
                  <a:lnTo>
                    <a:pt x="508" y="822"/>
                  </a:lnTo>
                  <a:lnTo>
                    <a:pt x="501" y="825"/>
                  </a:lnTo>
                  <a:lnTo>
                    <a:pt x="503" y="830"/>
                  </a:lnTo>
                  <a:lnTo>
                    <a:pt x="506" y="833"/>
                  </a:lnTo>
                  <a:lnTo>
                    <a:pt x="513" y="831"/>
                  </a:lnTo>
                  <a:lnTo>
                    <a:pt x="520" y="831"/>
                  </a:lnTo>
                  <a:lnTo>
                    <a:pt x="524" y="835"/>
                  </a:lnTo>
                  <a:lnTo>
                    <a:pt x="528" y="836"/>
                  </a:lnTo>
                  <a:lnTo>
                    <a:pt x="529" y="831"/>
                  </a:lnTo>
                  <a:lnTo>
                    <a:pt x="529" y="830"/>
                  </a:lnTo>
                  <a:lnTo>
                    <a:pt x="536" y="828"/>
                  </a:lnTo>
                  <a:lnTo>
                    <a:pt x="538" y="836"/>
                  </a:lnTo>
                  <a:lnTo>
                    <a:pt x="543" y="833"/>
                  </a:lnTo>
                  <a:lnTo>
                    <a:pt x="553" y="844"/>
                  </a:lnTo>
                  <a:lnTo>
                    <a:pt x="556" y="848"/>
                  </a:lnTo>
                  <a:lnTo>
                    <a:pt x="551" y="862"/>
                  </a:lnTo>
                  <a:lnTo>
                    <a:pt x="548" y="870"/>
                  </a:lnTo>
                  <a:lnTo>
                    <a:pt x="544" y="872"/>
                  </a:lnTo>
                  <a:lnTo>
                    <a:pt x="536" y="877"/>
                  </a:lnTo>
                  <a:lnTo>
                    <a:pt x="534" y="878"/>
                  </a:lnTo>
                  <a:lnTo>
                    <a:pt x="531" y="883"/>
                  </a:lnTo>
                  <a:lnTo>
                    <a:pt x="526" y="888"/>
                  </a:lnTo>
                  <a:lnTo>
                    <a:pt x="523" y="888"/>
                  </a:lnTo>
                  <a:lnTo>
                    <a:pt x="520" y="890"/>
                  </a:lnTo>
                  <a:lnTo>
                    <a:pt x="510" y="885"/>
                  </a:lnTo>
                  <a:lnTo>
                    <a:pt x="506" y="885"/>
                  </a:lnTo>
                  <a:lnTo>
                    <a:pt x="501" y="885"/>
                  </a:lnTo>
                  <a:lnTo>
                    <a:pt x="498" y="885"/>
                  </a:lnTo>
                  <a:lnTo>
                    <a:pt x="486" y="885"/>
                  </a:lnTo>
                  <a:lnTo>
                    <a:pt x="475" y="885"/>
                  </a:lnTo>
                  <a:lnTo>
                    <a:pt x="470" y="885"/>
                  </a:lnTo>
                  <a:lnTo>
                    <a:pt x="468" y="886"/>
                  </a:lnTo>
                  <a:lnTo>
                    <a:pt x="460" y="888"/>
                  </a:lnTo>
                  <a:lnTo>
                    <a:pt x="458" y="888"/>
                  </a:lnTo>
                  <a:lnTo>
                    <a:pt x="457" y="886"/>
                  </a:lnTo>
                  <a:lnTo>
                    <a:pt x="455" y="885"/>
                  </a:lnTo>
                  <a:lnTo>
                    <a:pt x="447" y="883"/>
                  </a:lnTo>
                  <a:lnTo>
                    <a:pt x="447" y="882"/>
                  </a:lnTo>
                  <a:lnTo>
                    <a:pt x="443" y="880"/>
                  </a:lnTo>
                  <a:lnTo>
                    <a:pt x="442" y="878"/>
                  </a:lnTo>
                  <a:lnTo>
                    <a:pt x="437" y="877"/>
                  </a:lnTo>
                  <a:lnTo>
                    <a:pt x="429" y="885"/>
                  </a:lnTo>
                  <a:lnTo>
                    <a:pt x="429" y="886"/>
                  </a:lnTo>
                  <a:lnTo>
                    <a:pt x="424" y="903"/>
                  </a:lnTo>
                  <a:lnTo>
                    <a:pt x="424" y="904"/>
                  </a:lnTo>
                  <a:lnTo>
                    <a:pt x="424" y="906"/>
                  </a:lnTo>
                  <a:lnTo>
                    <a:pt x="422" y="917"/>
                  </a:lnTo>
                  <a:lnTo>
                    <a:pt x="420" y="919"/>
                  </a:lnTo>
                  <a:lnTo>
                    <a:pt x="419" y="925"/>
                  </a:lnTo>
                  <a:lnTo>
                    <a:pt x="419" y="929"/>
                  </a:lnTo>
                  <a:lnTo>
                    <a:pt x="420" y="937"/>
                  </a:lnTo>
                  <a:lnTo>
                    <a:pt x="422" y="938"/>
                  </a:lnTo>
                  <a:lnTo>
                    <a:pt x="422" y="940"/>
                  </a:lnTo>
                  <a:lnTo>
                    <a:pt x="415" y="954"/>
                  </a:lnTo>
                  <a:lnTo>
                    <a:pt x="415" y="956"/>
                  </a:lnTo>
                  <a:lnTo>
                    <a:pt x="414" y="959"/>
                  </a:lnTo>
                  <a:lnTo>
                    <a:pt x="412" y="961"/>
                  </a:lnTo>
                  <a:lnTo>
                    <a:pt x="409" y="967"/>
                  </a:lnTo>
                  <a:lnTo>
                    <a:pt x="409" y="969"/>
                  </a:lnTo>
                  <a:lnTo>
                    <a:pt x="407" y="974"/>
                  </a:lnTo>
                  <a:lnTo>
                    <a:pt x="409" y="975"/>
                  </a:lnTo>
                  <a:lnTo>
                    <a:pt x="415" y="985"/>
                  </a:lnTo>
                  <a:lnTo>
                    <a:pt x="417" y="987"/>
                  </a:lnTo>
                  <a:lnTo>
                    <a:pt x="424" y="998"/>
                  </a:lnTo>
                  <a:lnTo>
                    <a:pt x="424" y="1000"/>
                  </a:lnTo>
                  <a:lnTo>
                    <a:pt x="424" y="1001"/>
                  </a:lnTo>
                  <a:lnTo>
                    <a:pt x="424" y="1003"/>
                  </a:lnTo>
                  <a:lnTo>
                    <a:pt x="422" y="1016"/>
                  </a:lnTo>
                  <a:lnTo>
                    <a:pt x="424" y="1019"/>
                  </a:lnTo>
                  <a:lnTo>
                    <a:pt x="425" y="1024"/>
                  </a:lnTo>
                  <a:lnTo>
                    <a:pt x="429" y="1029"/>
                  </a:lnTo>
                  <a:lnTo>
                    <a:pt x="429" y="1032"/>
                  </a:lnTo>
                  <a:lnTo>
                    <a:pt x="427" y="1035"/>
                  </a:lnTo>
                  <a:lnTo>
                    <a:pt x="422" y="1039"/>
                  </a:lnTo>
                  <a:lnTo>
                    <a:pt x="419" y="1042"/>
                  </a:lnTo>
                  <a:lnTo>
                    <a:pt x="419" y="1045"/>
                  </a:lnTo>
                  <a:lnTo>
                    <a:pt x="420" y="1048"/>
                  </a:lnTo>
                  <a:lnTo>
                    <a:pt x="422" y="1050"/>
                  </a:lnTo>
                  <a:lnTo>
                    <a:pt x="424" y="1052"/>
                  </a:lnTo>
                  <a:lnTo>
                    <a:pt x="430" y="1053"/>
                  </a:lnTo>
                  <a:lnTo>
                    <a:pt x="437" y="1052"/>
                  </a:lnTo>
                  <a:lnTo>
                    <a:pt x="438" y="1052"/>
                  </a:lnTo>
                  <a:lnTo>
                    <a:pt x="448" y="1053"/>
                  </a:lnTo>
                  <a:lnTo>
                    <a:pt x="450" y="1055"/>
                  </a:lnTo>
                  <a:lnTo>
                    <a:pt x="450" y="1056"/>
                  </a:lnTo>
                  <a:lnTo>
                    <a:pt x="455" y="1073"/>
                  </a:lnTo>
                  <a:lnTo>
                    <a:pt x="457" y="1089"/>
                  </a:lnTo>
                  <a:lnTo>
                    <a:pt x="458" y="1090"/>
                  </a:lnTo>
                  <a:lnTo>
                    <a:pt x="460" y="1100"/>
                  </a:lnTo>
                  <a:lnTo>
                    <a:pt x="458" y="1103"/>
                  </a:lnTo>
                  <a:lnTo>
                    <a:pt x="455" y="1113"/>
                  </a:lnTo>
                  <a:lnTo>
                    <a:pt x="455" y="1115"/>
                  </a:lnTo>
                  <a:lnTo>
                    <a:pt x="455" y="1118"/>
                  </a:lnTo>
                  <a:lnTo>
                    <a:pt x="455" y="1124"/>
                  </a:lnTo>
                  <a:lnTo>
                    <a:pt x="453" y="1128"/>
                  </a:lnTo>
                  <a:lnTo>
                    <a:pt x="453" y="1137"/>
                  </a:lnTo>
                  <a:lnTo>
                    <a:pt x="452" y="1139"/>
                  </a:lnTo>
                  <a:lnTo>
                    <a:pt x="450" y="1147"/>
                  </a:lnTo>
                  <a:lnTo>
                    <a:pt x="447" y="1152"/>
                  </a:lnTo>
                  <a:lnTo>
                    <a:pt x="447" y="1157"/>
                  </a:lnTo>
                  <a:lnTo>
                    <a:pt x="447" y="1160"/>
                  </a:lnTo>
                  <a:lnTo>
                    <a:pt x="432" y="1155"/>
                  </a:lnTo>
                  <a:lnTo>
                    <a:pt x="430" y="1153"/>
                  </a:lnTo>
                  <a:lnTo>
                    <a:pt x="425" y="1155"/>
                  </a:lnTo>
                  <a:lnTo>
                    <a:pt x="422" y="1155"/>
                  </a:lnTo>
                  <a:lnTo>
                    <a:pt x="417" y="1145"/>
                  </a:lnTo>
                  <a:lnTo>
                    <a:pt x="415" y="1142"/>
                  </a:lnTo>
                  <a:lnTo>
                    <a:pt x="415" y="1141"/>
                  </a:lnTo>
                  <a:lnTo>
                    <a:pt x="412" y="1136"/>
                  </a:lnTo>
                  <a:lnTo>
                    <a:pt x="405" y="1124"/>
                  </a:lnTo>
                  <a:lnTo>
                    <a:pt x="402" y="1121"/>
                  </a:lnTo>
                  <a:lnTo>
                    <a:pt x="402" y="1119"/>
                  </a:lnTo>
                  <a:lnTo>
                    <a:pt x="397" y="1111"/>
                  </a:lnTo>
                  <a:lnTo>
                    <a:pt x="394" y="1108"/>
                  </a:lnTo>
                  <a:lnTo>
                    <a:pt x="389" y="1100"/>
                  </a:lnTo>
                  <a:lnTo>
                    <a:pt x="384" y="1098"/>
                  </a:lnTo>
                  <a:lnTo>
                    <a:pt x="382" y="1098"/>
                  </a:lnTo>
                  <a:lnTo>
                    <a:pt x="367" y="1098"/>
                  </a:lnTo>
                  <a:lnTo>
                    <a:pt x="364" y="1098"/>
                  </a:lnTo>
                  <a:lnTo>
                    <a:pt x="354" y="1097"/>
                  </a:lnTo>
                  <a:lnTo>
                    <a:pt x="352" y="1097"/>
                  </a:lnTo>
                  <a:lnTo>
                    <a:pt x="344" y="1102"/>
                  </a:lnTo>
                  <a:lnTo>
                    <a:pt x="343" y="1102"/>
                  </a:lnTo>
                  <a:lnTo>
                    <a:pt x="334" y="1100"/>
                  </a:lnTo>
                  <a:lnTo>
                    <a:pt x="323" y="1095"/>
                  </a:lnTo>
                  <a:lnTo>
                    <a:pt x="321" y="1094"/>
                  </a:lnTo>
                  <a:lnTo>
                    <a:pt x="319" y="1089"/>
                  </a:lnTo>
                  <a:lnTo>
                    <a:pt x="318" y="1087"/>
                  </a:lnTo>
                  <a:lnTo>
                    <a:pt x="314" y="1084"/>
                  </a:lnTo>
                  <a:lnTo>
                    <a:pt x="305" y="1082"/>
                  </a:lnTo>
                  <a:lnTo>
                    <a:pt x="298" y="1077"/>
                  </a:lnTo>
                  <a:lnTo>
                    <a:pt x="296" y="1076"/>
                  </a:lnTo>
                  <a:lnTo>
                    <a:pt x="286" y="1071"/>
                  </a:lnTo>
                  <a:lnTo>
                    <a:pt x="285" y="1071"/>
                  </a:lnTo>
                  <a:lnTo>
                    <a:pt x="283" y="1069"/>
                  </a:lnTo>
                  <a:lnTo>
                    <a:pt x="278" y="1068"/>
                  </a:lnTo>
                  <a:lnTo>
                    <a:pt x="268" y="1064"/>
                  </a:lnTo>
                  <a:lnTo>
                    <a:pt x="266" y="1064"/>
                  </a:lnTo>
                  <a:lnTo>
                    <a:pt x="263" y="1060"/>
                  </a:lnTo>
                  <a:lnTo>
                    <a:pt x="262" y="1058"/>
                  </a:lnTo>
                  <a:lnTo>
                    <a:pt x="262" y="1056"/>
                  </a:lnTo>
                  <a:lnTo>
                    <a:pt x="257" y="1047"/>
                  </a:lnTo>
                  <a:lnTo>
                    <a:pt x="257" y="1045"/>
                  </a:lnTo>
                  <a:lnTo>
                    <a:pt x="255" y="1043"/>
                  </a:lnTo>
                  <a:lnTo>
                    <a:pt x="253" y="1039"/>
                  </a:lnTo>
                  <a:lnTo>
                    <a:pt x="255" y="1035"/>
                  </a:lnTo>
                  <a:lnTo>
                    <a:pt x="250" y="1022"/>
                  </a:lnTo>
                  <a:lnTo>
                    <a:pt x="248" y="1022"/>
                  </a:lnTo>
                  <a:lnTo>
                    <a:pt x="242" y="1016"/>
                  </a:lnTo>
                  <a:lnTo>
                    <a:pt x="242" y="1014"/>
                  </a:lnTo>
                  <a:lnTo>
                    <a:pt x="240" y="1013"/>
                  </a:lnTo>
                  <a:lnTo>
                    <a:pt x="238" y="1011"/>
                  </a:lnTo>
                  <a:lnTo>
                    <a:pt x="232" y="1005"/>
                  </a:lnTo>
                  <a:lnTo>
                    <a:pt x="230" y="1003"/>
                  </a:lnTo>
                  <a:lnTo>
                    <a:pt x="223" y="993"/>
                  </a:lnTo>
                  <a:lnTo>
                    <a:pt x="222" y="992"/>
                  </a:lnTo>
                  <a:lnTo>
                    <a:pt x="217" y="984"/>
                  </a:lnTo>
                  <a:lnTo>
                    <a:pt x="215" y="979"/>
                  </a:lnTo>
                  <a:lnTo>
                    <a:pt x="212" y="974"/>
                  </a:lnTo>
                  <a:lnTo>
                    <a:pt x="210" y="972"/>
                  </a:lnTo>
                  <a:lnTo>
                    <a:pt x="207" y="969"/>
                  </a:lnTo>
                  <a:lnTo>
                    <a:pt x="204" y="966"/>
                  </a:lnTo>
                  <a:lnTo>
                    <a:pt x="202" y="964"/>
                  </a:lnTo>
                  <a:lnTo>
                    <a:pt x="199" y="959"/>
                  </a:lnTo>
                  <a:lnTo>
                    <a:pt x="194" y="953"/>
                  </a:lnTo>
                  <a:lnTo>
                    <a:pt x="192" y="950"/>
                  </a:lnTo>
                  <a:lnTo>
                    <a:pt x="189" y="946"/>
                  </a:lnTo>
                  <a:lnTo>
                    <a:pt x="185" y="943"/>
                  </a:lnTo>
                  <a:lnTo>
                    <a:pt x="184" y="941"/>
                  </a:lnTo>
                  <a:lnTo>
                    <a:pt x="182" y="940"/>
                  </a:lnTo>
                  <a:lnTo>
                    <a:pt x="177" y="937"/>
                  </a:lnTo>
                  <a:lnTo>
                    <a:pt x="174" y="935"/>
                  </a:lnTo>
                  <a:lnTo>
                    <a:pt x="164" y="927"/>
                  </a:lnTo>
                  <a:lnTo>
                    <a:pt x="157" y="924"/>
                  </a:lnTo>
                  <a:lnTo>
                    <a:pt x="149" y="912"/>
                  </a:lnTo>
                  <a:lnTo>
                    <a:pt x="151" y="899"/>
                  </a:lnTo>
                  <a:lnTo>
                    <a:pt x="154" y="890"/>
                  </a:lnTo>
                  <a:lnTo>
                    <a:pt x="152" y="888"/>
                  </a:lnTo>
                  <a:lnTo>
                    <a:pt x="147" y="885"/>
                  </a:lnTo>
                  <a:lnTo>
                    <a:pt x="144" y="869"/>
                  </a:lnTo>
                  <a:lnTo>
                    <a:pt x="136" y="861"/>
                  </a:lnTo>
                  <a:lnTo>
                    <a:pt x="136" y="856"/>
                  </a:lnTo>
                  <a:lnTo>
                    <a:pt x="136" y="848"/>
                  </a:lnTo>
                  <a:lnTo>
                    <a:pt x="137" y="846"/>
                  </a:lnTo>
                  <a:lnTo>
                    <a:pt x="144" y="843"/>
                  </a:lnTo>
                  <a:lnTo>
                    <a:pt x="151" y="840"/>
                  </a:lnTo>
                  <a:lnTo>
                    <a:pt x="154" y="838"/>
                  </a:lnTo>
                  <a:lnTo>
                    <a:pt x="156" y="836"/>
                  </a:lnTo>
                  <a:lnTo>
                    <a:pt x="161" y="831"/>
                  </a:lnTo>
                  <a:lnTo>
                    <a:pt x="162" y="831"/>
                  </a:lnTo>
                  <a:lnTo>
                    <a:pt x="164" y="830"/>
                  </a:lnTo>
                  <a:lnTo>
                    <a:pt x="167" y="830"/>
                  </a:lnTo>
                  <a:lnTo>
                    <a:pt x="172" y="825"/>
                  </a:lnTo>
                  <a:lnTo>
                    <a:pt x="174" y="823"/>
                  </a:lnTo>
                  <a:lnTo>
                    <a:pt x="179" y="822"/>
                  </a:lnTo>
                  <a:lnTo>
                    <a:pt x="185" y="820"/>
                  </a:lnTo>
                  <a:lnTo>
                    <a:pt x="189" y="819"/>
                  </a:lnTo>
                  <a:lnTo>
                    <a:pt x="199" y="817"/>
                  </a:lnTo>
                  <a:lnTo>
                    <a:pt x="200" y="817"/>
                  </a:lnTo>
                  <a:lnTo>
                    <a:pt x="204" y="815"/>
                  </a:lnTo>
                  <a:lnTo>
                    <a:pt x="205" y="815"/>
                  </a:lnTo>
                  <a:lnTo>
                    <a:pt x="219" y="815"/>
                  </a:lnTo>
                  <a:lnTo>
                    <a:pt x="220" y="815"/>
                  </a:lnTo>
                  <a:lnTo>
                    <a:pt x="225" y="814"/>
                  </a:lnTo>
                  <a:lnTo>
                    <a:pt x="230" y="807"/>
                  </a:lnTo>
                  <a:lnTo>
                    <a:pt x="232" y="804"/>
                  </a:lnTo>
                  <a:lnTo>
                    <a:pt x="230" y="802"/>
                  </a:lnTo>
                  <a:lnTo>
                    <a:pt x="222" y="804"/>
                  </a:lnTo>
                  <a:lnTo>
                    <a:pt x="217" y="806"/>
                  </a:lnTo>
                  <a:lnTo>
                    <a:pt x="214" y="807"/>
                  </a:lnTo>
                  <a:lnTo>
                    <a:pt x="207" y="812"/>
                  </a:lnTo>
                  <a:lnTo>
                    <a:pt x="205" y="812"/>
                  </a:lnTo>
                  <a:lnTo>
                    <a:pt x="204" y="809"/>
                  </a:lnTo>
                  <a:lnTo>
                    <a:pt x="205" y="807"/>
                  </a:lnTo>
                  <a:lnTo>
                    <a:pt x="205" y="801"/>
                  </a:lnTo>
                  <a:lnTo>
                    <a:pt x="204" y="796"/>
                  </a:lnTo>
                  <a:lnTo>
                    <a:pt x="210" y="791"/>
                  </a:lnTo>
                  <a:lnTo>
                    <a:pt x="207" y="785"/>
                  </a:lnTo>
                  <a:lnTo>
                    <a:pt x="204" y="785"/>
                  </a:lnTo>
                  <a:lnTo>
                    <a:pt x="197" y="786"/>
                  </a:lnTo>
                  <a:lnTo>
                    <a:pt x="195" y="788"/>
                  </a:lnTo>
                  <a:lnTo>
                    <a:pt x="187" y="786"/>
                  </a:lnTo>
                  <a:lnTo>
                    <a:pt x="189" y="780"/>
                  </a:lnTo>
                  <a:lnTo>
                    <a:pt x="195" y="776"/>
                  </a:lnTo>
                  <a:lnTo>
                    <a:pt x="192" y="770"/>
                  </a:lnTo>
                  <a:lnTo>
                    <a:pt x="190" y="765"/>
                  </a:lnTo>
                  <a:lnTo>
                    <a:pt x="190" y="759"/>
                  </a:lnTo>
                  <a:lnTo>
                    <a:pt x="197" y="760"/>
                  </a:lnTo>
                  <a:lnTo>
                    <a:pt x="204" y="759"/>
                  </a:lnTo>
                  <a:lnTo>
                    <a:pt x="205" y="757"/>
                  </a:lnTo>
                  <a:lnTo>
                    <a:pt x="205" y="755"/>
                  </a:lnTo>
                  <a:lnTo>
                    <a:pt x="202" y="751"/>
                  </a:lnTo>
                  <a:lnTo>
                    <a:pt x="200" y="749"/>
                  </a:lnTo>
                  <a:lnTo>
                    <a:pt x="192" y="749"/>
                  </a:lnTo>
                  <a:lnTo>
                    <a:pt x="194" y="744"/>
                  </a:lnTo>
                  <a:lnTo>
                    <a:pt x="190" y="741"/>
                  </a:lnTo>
                  <a:lnTo>
                    <a:pt x="184" y="739"/>
                  </a:lnTo>
                  <a:lnTo>
                    <a:pt x="184" y="734"/>
                  </a:lnTo>
                  <a:lnTo>
                    <a:pt x="179" y="726"/>
                  </a:lnTo>
                  <a:lnTo>
                    <a:pt x="176" y="725"/>
                  </a:lnTo>
                  <a:lnTo>
                    <a:pt x="172" y="723"/>
                  </a:lnTo>
                  <a:lnTo>
                    <a:pt x="169" y="721"/>
                  </a:lnTo>
                  <a:lnTo>
                    <a:pt x="166" y="713"/>
                  </a:lnTo>
                  <a:lnTo>
                    <a:pt x="161" y="708"/>
                  </a:lnTo>
                  <a:lnTo>
                    <a:pt x="159" y="707"/>
                  </a:lnTo>
                  <a:lnTo>
                    <a:pt x="162" y="699"/>
                  </a:lnTo>
                  <a:lnTo>
                    <a:pt x="157" y="697"/>
                  </a:lnTo>
                  <a:lnTo>
                    <a:pt x="152" y="702"/>
                  </a:lnTo>
                  <a:lnTo>
                    <a:pt x="146" y="712"/>
                  </a:lnTo>
                  <a:lnTo>
                    <a:pt x="144" y="713"/>
                  </a:lnTo>
                  <a:lnTo>
                    <a:pt x="136" y="717"/>
                  </a:lnTo>
                  <a:lnTo>
                    <a:pt x="131" y="712"/>
                  </a:lnTo>
                  <a:lnTo>
                    <a:pt x="134" y="707"/>
                  </a:lnTo>
                  <a:lnTo>
                    <a:pt x="141" y="707"/>
                  </a:lnTo>
                  <a:lnTo>
                    <a:pt x="144" y="700"/>
                  </a:lnTo>
                  <a:lnTo>
                    <a:pt x="141" y="696"/>
                  </a:lnTo>
                  <a:lnTo>
                    <a:pt x="142" y="692"/>
                  </a:lnTo>
                  <a:lnTo>
                    <a:pt x="144" y="689"/>
                  </a:lnTo>
                  <a:lnTo>
                    <a:pt x="147" y="684"/>
                  </a:lnTo>
                  <a:lnTo>
                    <a:pt x="149" y="683"/>
                  </a:lnTo>
                  <a:lnTo>
                    <a:pt x="154" y="678"/>
                  </a:lnTo>
                  <a:lnTo>
                    <a:pt x="147" y="673"/>
                  </a:lnTo>
                  <a:lnTo>
                    <a:pt x="149" y="663"/>
                  </a:lnTo>
                  <a:lnTo>
                    <a:pt x="154" y="653"/>
                  </a:lnTo>
                  <a:lnTo>
                    <a:pt x="146" y="653"/>
                  </a:lnTo>
                  <a:lnTo>
                    <a:pt x="146" y="647"/>
                  </a:lnTo>
                  <a:lnTo>
                    <a:pt x="146" y="645"/>
                  </a:lnTo>
                  <a:lnTo>
                    <a:pt x="142" y="637"/>
                  </a:lnTo>
                  <a:lnTo>
                    <a:pt x="147" y="634"/>
                  </a:lnTo>
                  <a:lnTo>
                    <a:pt x="147" y="629"/>
                  </a:lnTo>
                  <a:lnTo>
                    <a:pt x="149" y="626"/>
                  </a:lnTo>
                  <a:lnTo>
                    <a:pt x="149" y="624"/>
                  </a:lnTo>
                  <a:lnTo>
                    <a:pt x="151" y="621"/>
                  </a:lnTo>
                  <a:lnTo>
                    <a:pt x="151" y="619"/>
                  </a:lnTo>
                  <a:lnTo>
                    <a:pt x="151" y="618"/>
                  </a:lnTo>
                  <a:lnTo>
                    <a:pt x="149" y="616"/>
                  </a:lnTo>
                  <a:lnTo>
                    <a:pt x="144" y="608"/>
                  </a:lnTo>
                  <a:lnTo>
                    <a:pt x="141" y="605"/>
                  </a:lnTo>
                  <a:lnTo>
                    <a:pt x="137" y="602"/>
                  </a:lnTo>
                  <a:lnTo>
                    <a:pt x="131" y="600"/>
                  </a:lnTo>
                  <a:lnTo>
                    <a:pt x="123" y="597"/>
                  </a:lnTo>
                  <a:lnTo>
                    <a:pt x="114" y="589"/>
                  </a:lnTo>
                  <a:lnTo>
                    <a:pt x="109" y="579"/>
                  </a:lnTo>
                  <a:lnTo>
                    <a:pt x="98" y="573"/>
                  </a:lnTo>
                  <a:lnTo>
                    <a:pt x="91" y="566"/>
                  </a:lnTo>
                  <a:lnTo>
                    <a:pt x="88" y="561"/>
                  </a:lnTo>
                  <a:lnTo>
                    <a:pt x="80" y="561"/>
                  </a:lnTo>
                  <a:lnTo>
                    <a:pt x="78" y="564"/>
                  </a:lnTo>
                  <a:lnTo>
                    <a:pt x="78" y="566"/>
                  </a:lnTo>
                  <a:lnTo>
                    <a:pt x="78" y="571"/>
                  </a:lnTo>
                  <a:lnTo>
                    <a:pt x="81" y="576"/>
                  </a:lnTo>
                  <a:lnTo>
                    <a:pt x="86" y="579"/>
                  </a:lnTo>
                  <a:lnTo>
                    <a:pt x="85" y="585"/>
                  </a:lnTo>
                  <a:lnTo>
                    <a:pt x="78" y="589"/>
                  </a:lnTo>
                  <a:lnTo>
                    <a:pt x="68" y="592"/>
                  </a:lnTo>
                  <a:lnTo>
                    <a:pt x="66" y="592"/>
                  </a:lnTo>
                  <a:lnTo>
                    <a:pt x="55" y="598"/>
                  </a:lnTo>
                  <a:lnTo>
                    <a:pt x="51" y="600"/>
                  </a:lnTo>
                  <a:lnTo>
                    <a:pt x="42" y="607"/>
                  </a:lnTo>
                  <a:lnTo>
                    <a:pt x="40" y="608"/>
                  </a:lnTo>
                  <a:lnTo>
                    <a:pt x="35" y="607"/>
                  </a:lnTo>
                  <a:lnTo>
                    <a:pt x="33" y="607"/>
                  </a:lnTo>
                  <a:lnTo>
                    <a:pt x="32" y="605"/>
                  </a:lnTo>
                  <a:lnTo>
                    <a:pt x="22" y="607"/>
                  </a:lnTo>
                  <a:lnTo>
                    <a:pt x="12" y="610"/>
                  </a:lnTo>
                  <a:lnTo>
                    <a:pt x="10" y="610"/>
                  </a:lnTo>
                  <a:lnTo>
                    <a:pt x="8" y="610"/>
                  </a:lnTo>
                  <a:lnTo>
                    <a:pt x="4" y="607"/>
                  </a:lnTo>
                  <a:lnTo>
                    <a:pt x="4" y="598"/>
                  </a:lnTo>
                  <a:lnTo>
                    <a:pt x="0" y="595"/>
                  </a:lnTo>
                  <a:lnTo>
                    <a:pt x="2" y="590"/>
                  </a:lnTo>
                  <a:lnTo>
                    <a:pt x="4" y="590"/>
                  </a:lnTo>
                  <a:lnTo>
                    <a:pt x="7" y="587"/>
                  </a:lnTo>
                  <a:lnTo>
                    <a:pt x="10" y="585"/>
                  </a:lnTo>
                  <a:lnTo>
                    <a:pt x="13" y="582"/>
                  </a:lnTo>
                  <a:lnTo>
                    <a:pt x="10" y="577"/>
                  </a:lnTo>
                  <a:lnTo>
                    <a:pt x="10" y="576"/>
                  </a:lnTo>
                  <a:lnTo>
                    <a:pt x="15" y="571"/>
                  </a:lnTo>
                  <a:lnTo>
                    <a:pt x="20" y="568"/>
                  </a:lnTo>
                  <a:lnTo>
                    <a:pt x="17" y="564"/>
                  </a:lnTo>
                  <a:lnTo>
                    <a:pt x="13" y="558"/>
                  </a:lnTo>
                  <a:lnTo>
                    <a:pt x="20" y="558"/>
                  </a:lnTo>
                  <a:lnTo>
                    <a:pt x="22" y="563"/>
                  </a:lnTo>
                  <a:lnTo>
                    <a:pt x="25" y="563"/>
                  </a:lnTo>
                  <a:lnTo>
                    <a:pt x="23" y="553"/>
                  </a:lnTo>
                  <a:lnTo>
                    <a:pt x="30" y="543"/>
                  </a:lnTo>
                  <a:lnTo>
                    <a:pt x="28" y="539"/>
                  </a:lnTo>
                  <a:lnTo>
                    <a:pt x="23" y="532"/>
                  </a:lnTo>
                  <a:lnTo>
                    <a:pt x="30" y="532"/>
                  </a:lnTo>
                  <a:lnTo>
                    <a:pt x="40" y="532"/>
                  </a:lnTo>
                  <a:lnTo>
                    <a:pt x="40" y="529"/>
                  </a:lnTo>
                  <a:lnTo>
                    <a:pt x="33" y="527"/>
                  </a:lnTo>
                  <a:lnTo>
                    <a:pt x="30" y="526"/>
                  </a:lnTo>
                  <a:lnTo>
                    <a:pt x="33" y="522"/>
                  </a:lnTo>
                  <a:lnTo>
                    <a:pt x="33" y="521"/>
                  </a:lnTo>
                  <a:lnTo>
                    <a:pt x="30" y="519"/>
                  </a:lnTo>
                  <a:lnTo>
                    <a:pt x="27" y="518"/>
                  </a:lnTo>
                  <a:lnTo>
                    <a:pt x="25" y="513"/>
                  </a:lnTo>
                  <a:lnTo>
                    <a:pt x="22" y="506"/>
                  </a:lnTo>
                  <a:lnTo>
                    <a:pt x="23" y="503"/>
                  </a:lnTo>
                  <a:lnTo>
                    <a:pt x="18" y="501"/>
                  </a:lnTo>
                  <a:lnTo>
                    <a:pt x="17" y="498"/>
                  </a:lnTo>
                  <a:lnTo>
                    <a:pt x="20" y="493"/>
                  </a:lnTo>
                  <a:lnTo>
                    <a:pt x="22" y="488"/>
                  </a:lnTo>
                  <a:lnTo>
                    <a:pt x="18" y="484"/>
                  </a:lnTo>
                  <a:lnTo>
                    <a:pt x="18" y="482"/>
                  </a:lnTo>
                  <a:lnTo>
                    <a:pt x="22" y="482"/>
                  </a:lnTo>
                  <a:lnTo>
                    <a:pt x="25" y="480"/>
                  </a:lnTo>
                  <a:lnTo>
                    <a:pt x="30" y="477"/>
                  </a:lnTo>
                  <a:lnTo>
                    <a:pt x="33" y="472"/>
                  </a:lnTo>
                  <a:lnTo>
                    <a:pt x="30" y="467"/>
                  </a:lnTo>
                  <a:lnTo>
                    <a:pt x="33" y="466"/>
                  </a:lnTo>
                  <a:lnTo>
                    <a:pt x="37" y="461"/>
                  </a:lnTo>
                  <a:lnTo>
                    <a:pt x="40" y="458"/>
                  </a:lnTo>
                  <a:lnTo>
                    <a:pt x="40" y="456"/>
                  </a:lnTo>
                  <a:lnTo>
                    <a:pt x="40" y="450"/>
                  </a:lnTo>
                  <a:lnTo>
                    <a:pt x="40" y="446"/>
                  </a:lnTo>
                  <a:lnTo>
                    <a:pt x="37" y="443"/>
                  </a:lnTo>
                  <a:lnTo>
                    <a:pt x="27" y="429"/>
                  </a:lnTo>
                  <a:lnTo>
                    <a:pt x="25" y="430"/>
                  </a:lnTo>
                  <a:lnTo>
                    <a:pt x="20" y="438"/>
                  </a:lnTo>
                  <a:lnTo>
                    <a:pt x="13" y="437"/>
                  </a:lnTo>
                  <a:lnTo>
                    <a:pt x="13" y="432"/>
                  </a:lnTo>
                  <a:lnTo>
                    <a:pt x="13" y="427"/>
                  </a:lnTo>
                  <a:lnTo>
                    <a:pt x="15" y="425"/>
                  </a:lnTo>
                  <a:lnTo>
                    <a:pt x="17" y="424"/>
                  </a:lnTo>
                  <a:lnTo>
                    <a:pt x="22" y="419"/>
                  </a:lnTo>
                  <a:lnTo>
                    <a:pt x="22" y="417"/>
                  </a:lnTo>
                  <a:lnTo>
                    <a:pt x="23" y="409"/>
                  </a:lnTo>
                  <a:lnTo>
                    <a:pt x="32" y="407"/>
                  </a:lnTo>
                  <a:lnTo>
                    <a:pt x="35" y="404"/>
                  </a:lnTo>
                  <a:lnTo>
                    <a:pt x="40" y="401"/>
                  </a:lnTo>
                  <a:lnTo>
                    <a:pt x="48" y="399"/>
                  </a:lnTo>
                  <a:lnTo>
                    <a:pt x="50" y="399"/>
                  </a:lnTo>
                  <a:lnTo>
                    <a:pt x="56" y="399"/>
                  </a:lnTo>
                  <a:lnTo>
                    <a:pt x="58" y="398"/>
                  </a:lnTo>
                  <a:lnTo>
                    <a:pt x="65" y="398"/>
                  </a:lnTo>
                  <a:lnTo>
                    <a:pt x="70" y="398"/>
                  </a:lnTo>
                  <a:lnTo>
                    <a:pt x="76" y="401"/>
                  </a:lnTo>
                  <a:lnTo>
                    <a:pt x="81" y="401"/>
                  </a:lnTo>
                  <a:lnTo>
                    <a:pt x="83" y="401"/>
                  </a:lnTo>
                  <a:lnTo>
                    <a:pt x="91" y="406"/>
                  </a:lnTo>
                  <a:lnTo>
                    <a:pt x="94" y="406"/>
                  </a:lnTo>
                  <a:lnTo>
                    <a:pt x="103" y="409"/>
                  </a:lnTo>
                  <a:lnTo>
                    <a:pt x="106" y="409"/>
                  </a:lnTo>
                  <a:lnTo>
                    <a:pt x="108" y="409"/>
                  </a:lnTo>
                  <a:lnTo>
                    <a:pt x="114" y="403"/>
                  </a:lnTo>
                  <a:lnTo>
                    <a:pt x="114" y="401"/>
                  </a:lnTo>
                  <a:lnTo>
                    <a:pt x="116" y="390"/>
                  </a:lnTo>
                  <a:lnTo>
                    <a:pt x="116" y="388"/>
                  </a:lnTo>
                  <a:lnTo>
                    <a:pt x="118" y="377"/>
                  </a:lnTo>
                  <a:lnTo>
                    <a:pt x="123" y="365"/>
                  </a:lnTo>
                  <a:lnTo>
                    <a:pt x="124" y="364"/>
                  </a:lnTo>
                  <a:lnTo>
                    <a:pt x="123" y="352"/>
                  </a:lnTo>
                  <a:lnTo>
                    <a:pt x="126" y="343"/>
                  </a:lnTo>
                  <a:lnTo>
                    <a:pt x="126" y="341"/>
                  </a:lnTo>
                  <a:lnTo>
                    <a:pt x="119" y="336"/>
                  </a:lnTo>
                  <a:lnTo>
                    <a:pt x="118" y="331"/>
                  </a:lnTo>
                  <a:lnTo>
                    <a:pt x="116" y="330"/>
                  </a:lnTo>
                  <a:lnTo>
                    <a:pt x="113" y="322"/>
                  </a:lnTo>
                  <a:lnTo>
                    <a:pt x="113" y="318"/>
                  </a:lnTo>
                  <a:lnTo>
                    <a:pt x="109" y="309"/>
                  </a:lnTo>
                  <a:lnTo>
                    <a:pt x="109" y="306"/>
                  </a:lnTo>
                  <a:lnTo>
                    <a:pt x="111" y="293"/>
                  </a:lnTo>
                  <a:lnTo>
                    <a:pt x="113" y="285"/>
                  </a:lnTo>
                  <a:lnTo>
                    <a:pt x="114" y="281"/>
                  </a:lnTo>
                  <a:lnTo>
                    <a:pt x="116" y="278"/>
                  </a:lnTo>
                  <a:lnTo>
                    <a:pt x="121" y="272"/>
                  </a:lnTo>
                  <a:lnTo>
                    <a:pt x="123" y="270"/>
                  </a:lnTo>
                  <a:lnTo>
                    <a:pt x="126" y="262"/>
                  </a:lnTo>
                  <a:lnTo>
                    <a:pt x="126" y="260"/>
                  </a:lnTo>
                  <a:lnTo>
                    <a:pt x="128" y="259"/>
                  </a:lnTo>
                  <a:lnTo>
                    <a:pt x="131" y="257"/>
                  </a:lnTo>
                  <a:lnTo>
                    <a:pt x="137" y="255"/>
                  </a:lnTo>
                  <a:lnTo>
                    <a:pt x="142" y="257"/>
                  </a:lnTo>
                  <a:lnTo>
                    <a:pt x="149" y="260"/>
                  </a:lnTo>
                  <a:lnTo>
                    <a:pt x="151" y="262"/>
                  </a:lnTo>
                  <a:lnTo>
                    <a:pt x="157" y="262"/>
                  </a:lnTo>
                  <a:lnTo>
                    <a:pt x="159" y="259"/>
                  </a:lnTo>
                  <a:lnTo>
                    <a:pt x="167" y="252"/>
                  </a:lnTo>
                  <a:lnTo>
                    <a:pt x="167" y="251"/>
                  </a:lnTo>
                  <a:lnTo>
                    <a:pt x="174" y="242"/>
                  </a:lnTo>
                  <a:lnTo>
                    <a:pt x="174" y="241"/>
                  </a:lnTo>
                  <a:lnTo>
                    <a:pt x="182" y="233"/>
                  </a:lnTo>
                  <a:lnTo>
                    <a:pt x="184" y="231"/>
                  </a:lnTo>
                  <a:lnTo>
                    <a:pt x="187" y="226"/>
                  </a:lnTo>
                  <a:lnTo>
                    <a:pt x="190" y="226"/>
                  </a:lnTo>
                  <a:lnTo>
                    <a:pt x="192" y="223"/>
                  </a:lnTo>
                  <a:lnTo>
                    <a:pt x="197" y="220"/>
                  </a:lnTo>
                  <a:lnTo>
                    <a:pt x="200" y="220"/>
                  </a:lnTo>
                  <a:lnTo>
                    <a:pt x="204" y="221"/>
                  </a:lnTo>
                  <a:lnTo>
                    <a:pt x="210" y="221"/>
                  </a:lnTo>
                  <a:lnTo>
                    <a:pt x="212" y="221"/>
                  </a:lnTo>
                  <a:lnTo>
                    <a:pt x="215" y="220"/>
                  </a:lnTo>
                  <a:lnTo>
                    <a:pt x="217" y="217"/>
                  </a:lnTo>
                  <a:lnTo>
                    <a:pt x="217" y="215"/>
                  </a:lnTo>
                  <a:lnTo>
                    <a:pt x="220" y="210"/>
                  </a:lnTo>
                  <a:lnTo>
                    <a:pt x="222" y="210"/>
                  </a:lnTo>
                  <a:lnTo>
                    <a:pt x="223" y="208"/>
                  </a:lnTo>
                  <a:lnTo>
                    <a:pt x="232" y="210"/>
                  </a:lnTo>
                  <a:lnTo>
                    <a:pt x="237" y="212"/>
                  </a:lnTo>
                  <a:lnTo>
                    <a:pt x="243" y="208"/>
                  </a:lnTo>
                  <a:lnTo>
                    <a:pt x="245" y="207"/>
                  </a:lnTo>
                  <a:lnTo>
                    <a:pt x="248" y="199"/>
                  </a:lnTo>
                  <a:lnTo>
                    <a:pt x="253" y="191"/>
                  </a:lnTo>
                  <a:lnTo>
                    <a:pt x="257" y="187"/>
                  </a:lnTo>
                  <a:lnTo>
                    <a:pt x="258" y="186"/>
                  </a:lnTo>
                  <a:lnTo>
                    <a:pt x="271" y="170"/>
                  </a:lnTo>
                  <a:lnTo>
                    <a:pt x="271" y="168"/>
                  </a:lnTo>
                  <a:lnTo>
                    <a:pt x="271" y="162"/>
                  </a:lnTo>
                  <a:lnTo>
                    <a:pt x="271" y="160"/>
                  </a:lnTo>
                  <a:lnTo>
                    <a:pt x="273" y="158"/>
                  </a:lnTo>
                  <a:lnTo>
                    <a:pt x="273" y="152"/>
                  </a:lnTo>
                  <a:lnTo>
                    <a:pt x="273" y="149"/>
                  </a:lnTo>
                  <a:lnTo>
                    <a:pt x="275" y="144"/>
                  </a:lnTo>
                  <a:lnTo>
                    <a:pt x="280" y="140"/>
                  </a:lnTo>
                  <a:lnTo>
                    <a:pt x="286" y="137"/>
                  </a:lnTo>
                  <a:lnTo>
                    <a:pt x="293" y="137"/>
                  </a:lnTo>
                  <a:lnTo>
                    <a:pt x="303" y="136"/>
                  </a:lnTo>
                  <a:lnTo>
                    <a:pt x="305" y="134"/>
                  </a:lnTo>
                  <a:lnTo>
                    <a:pt x="311" y="129"/>
                  </a:lnTo>
                  <a:lnTo>
                    <a:pt x="314" y="128"/>
                  </a:lnTo>
                  <a:lnTo>
                    <a:pt x="324" y="124"/>
                  </a:lnTo>
                  <a:lnTo>
                    <a:pt x="328" y="124"/>
                  </a:lnTo>
                  <a:lnTo>
                    <a:pt x="329" y="123"/>
                  </a:lnTo>
                  <a:lnTo>
                    <a:pt x="338" y="118"/>
                  </a:lnTo>
                  <a:lnTo>
                    <a:pt x="339" y="116"/>
                  </a:lnTo>
                  <a:lnTo>
                    <a:pt x="341" y="116"/>
                  </a:lnTo>
                  <a:lnTo>
                    <a:pt x="343" y="111"/>
                  </a:lnTo>
                  <a:lnTo>
                    <a:pt x="346" y="108"/>
                  </a:lnTo>
                  <a:lnTo>
                    <a:pt x="348" y="102"/>
                  </a:lnTo>
                  <a:lnTo>
                    <a:pt x="349" y="95"/>
                  </a:lnTo>
                  <a:lnTo>
                    <a:pt x="349" y="94"/>
                  </a:lnTo>
                  <a:lnTo>
                    <a:pt x="356" y="87"/>
                  </a:lnTo>
                  <a:lnTo>
                    <a:pt x="364" y="82"/>
                  </a:lnTo>
                  <a:lnTo>
                    <a:pt x="366" y="81"/>
                  </a:lnTo>
                  <a:lnTo>
                    <a:pt x="372" y="71"/>
                  </a:lnTo>
                  <a:lnTo>
                    <a:pt x="372" y="69"/>
                  </a:lnTo>
                  <a:lnTo>
                    <a:pt x="374" y="66"/>
                  </a:lnTo>
                  <a:lnTo>
                    <a:pt x="374" y="55"/>
                  </a:lnTo>
                  <a:lnTo>
                    <a:pt x="377" y="48"/>
                  </a:lnTo>
                  <a:lnTo>
                    <a:pt x="379" y="45"/>
                  </a:lnTo>
                  <a:lnTo>
                    <a:pt x="384" y="37"/>
                  </a:lnTo>
                  <a:lnTo>
                    <a:pt x="386" y="34"/>
                  </a:lnTo>
                  <a:lnTo>
                    <a:pt x="384" y="30"/>
                  </a:lnTo>
                  <a:lnTo>
                    <a:pt x="394" y="13"/>
                  </a:lnTo>
                  <a:lnTo>
                    <a:pt x="395" y="9"/>
                  </a:lnTo>
                  <a:lnTo>
                    <a:pt x="397" y="9"/>
                  </a:lnTo>
                  <a:lnTo>
                    <a:pt x="399" y="8"/>
                  </a:lnTo>
                  <a:lnTo>
                    <a:pt x="404" y="6"/>
                  </a:lnTo>
                  <a:lnTo>
                    <a:pt x="405" y="5"/>
                  </a:lnTo>
                  <a:lnTo>
                    <a:pt x="407" y="3"/>
                  </a:lnTo>
                  <a:lnTo>
                    <a:pt x="409" y="3"/>
                  </a:lnTo>
                  <a:lnTo>
                    <a:pt x="410" y="3"/>
                  </a:lnTo>
                  <a:lnTo>
                    <a:pt x="414" y="3"/>
                  </a:lnTo>
                  <a:lnTo>
                    <a:pt x="417" y="1"/>
                  </a:lnTo>
                  <a:lnTo>
                    <a:pt x="419" y="1"/>
                  </a:lnTo>
                  <a:lnTo>
                    <a:pt x="420" y="1"/>
                  </a:lnTo>
                  <a:lnTo>
                    <a:pt x="422" y="1"/>
                  </a:lnTo>
                  <a:lnTo>
                    <a:pt x="427" y="1"/>
                  </a:lnTo>
                  <a:lnTo>
                    <a:pt x="429" y="1"/>
                  </a:lnTo>
                  <a:lnTo>
                    <a:pt x="435" y="0"/>
                  </a:lnTo>
                  <a:lnTo>
                    <a:pt x="438" y="0"/>
                  </a:lnTo>
                  <a:lnTo>
                    <a:pt x="442" y="0"/>
                  </a:lnTo>
                  <a:lnTo>
                    <a:pt x="445" y="0"/>
                  </a:lnTo>
                  <a:lnTo>
                    <a:pt x="447" y="0"/>
                  </a:lnTo>
                  <a:lnTo>
                    <a:pt x="448" y="3"/>
                  </a:lnTo>
                  <a:lnTo>
                    <a:pt x="452" y="5"/>
                  </a:lnTo>
                  <a:lnTo>
                    <a:pt x="453" y="5"/>
                  </a:lnTo>
                  <a:lnTo>
                    <a:pt x="455" y="5"/>
                  </a:lnTo>
                  <a:lnTo>
                    <a:pt x="458" y="5"/>
                  </a:lnTo>
                  <a:lnTo>
                    <a:pt x="460" y="5"/>
                  </a:lnTo>
                  <a:lnTo>
                    <a:pt x="462" y="3"/>
                  </a:lnTo>
                  <a:lnTo>
                    <a:pt x="465" y="1"/>
                  </a:lnTo>
                  <a:lnTo>
                    <a:pt x="468" y="0"/>
                  </a:lnTo>
                  <a:lnTo>
                    <a:pt x="472" y="1"/>
                  </a:lnTo>
                  <a:lnTo>
                    <a:pt x="478" y="5"/>
                  </a:lnTo>
                  <a:lnTo>
                    <a:pt x="485" y="8"/>
                  </a:lnTo>
                  <a:lnTo>
                    <a:pt x="486" y="8"/>
                  </a:lnTo>
                  <a:lnTo>
                    <a:pt x="491" y="9"/>
                  </a:lnTo>
                  <a:lnTo>
                    <a:pt x="495" y="11"/>
                  </a:lnTo>
                  <a:lnTo>
                    <a:pt x="498" y="9"/>
                  </a:lnTo>
                  <a:lnTo>
                    <a:pt x="506" y="8"/>
                  </a:lnTo>
                  <a:lnTo>
                    <a:pt x="513" y="8"/>
                  </a:lnTo>
                  <a:lnTo>
                    <a:pt x="515" y="8"/>
                  </a:lnTo>
                  <a:lnTo>
                    <a:pt x="518" y="6"/>
                  </a:lnTo>
                  <a:lnTo>
                    <a:pt x="524" y="5"/>
                  </a:lnTo>
                  <a:lnTo>
                    <a:pt x="528" y="5"/>
                  </a:lnTo>
                  <a:lnTo>
                    <a:pt x="533" y="5"/>
                  </a:lnTo>
                  <a:lnTo>
                    <a:pt x="539" y="6"/>
                  </a:lnTo>
                  <a:lnTo>
                    <a:pt x="543" y="6"/>
                  </a:lnTo>
                  <a:lnTo>
                    <a:pt x="549" y="8"/>
                  </a:lnTo>
                  <a:lnTo>
                    <a:pt x="551" y="11"/>
                  </a:lnTo>
                  <a:lnTo>
                    <a:pt x="551" y="13"/>
                  </a:lnTo>
                  <a:lnTo>
                    <a:pt x="553" y="16"/>
                  </a:lnTo>
                  <a:lnTo>
                    <a:pt x="553" y="19"/>
                  </a:lnTo>
                  <a:lnTo>
                    <a:pt x="554" y="24"/>
                  </a:lnTo>
                  <a:lnTo>
                    <a:pt x="554" y="29"/>
                  </a:lnTo>
                  <a:lnTo>
                    <a:pt x="561" y="34"/>
                  </a:lnTo>
                  <a:lnTo>
                    <a:pt x="564" y="34"/>
                  </a:lnTo>
                  <a:lnTo>
                    <a:pt x="571" y="35"/>
                  </a:lnTo>
                  <a:lnTo>
                    <a:pt x="572" y="35"/>
                  </a:lnTo>
                  <a:lnTo>
                    <a:pt x="574" y="35"/>
                  </a:lnTo>
                  <a:lnTo>
                    <a:pt x="582" y="37"/>
                  </a:lnTo>
                  <a:lnTo>
                    <a:pt x="584" y="37"/>
                  </a:lnTo>
                  <a:lnTo>
                    <a:pt x="586" y="39"/>
                  </a:lnTo>
                  <a:lnTo>
                    <a:pt x="596" y="40"/>
                  </a:lnTo>
                  <a:lnTo>
                    <a:pt x="599" y="40"/>
                  </a:lnTo>
                  <a:lnTo>
                    <a:pt x="601" y="40"/>
                  </a:lnTo>
                  <a:lnTo>
                    <a:pt x="604" y="45"/>
                  </a:lnTo>
                  <a:lnTo>
                    <a:pt x="604" y="50"/>
                  </a:lnTo>
                  <a:lnTo>
                    <a:pt x="606" y="51"/>
                  </a:lnTo>
                  <a:lnTo>
                    <a:pt x="607" y="56"/>
                  </a:lnTo>
                  <a:lnTo>
                    <a:pt x="607" y="60"/>
                  </a:lnTo>
                  <a:lnTo>
                    <a:pt x="609" y="66"/>
                  </a:lnTo>
                  <a:lnTo>
                    <a:pt x="610" y="69"/>
                  </a:lnTo>
                  <a:lnTo>
                    <a:pt x="614" y="76"/>
                  </a:lnTo>
                  <a:lnTo>
                    <a:pt x="615" y="81"/>
                  </a:lnTo>
                  <a:lnTo>
                    <a:pt x="617" y="82"/>
                  </a:lnTo>
                  <a:lnTo>
                    <a:pt x="619" y="85"/>
                  </a:lnTo>
                  <a:lnTo>
                    <a:pt x="620" y="87"/>
                  </a:lnTo>
                  <a:lnTo>
                    <a:pt x="622" y="89"/>
                  </a:lnTo>
                  <a:lnTo>
                    <a:pt x="625" y="95"/>
                  </a:lnTo>
                  <a:lnTo>
                    <a:pt x="627" y="97"/>
                  </a:lnTo>
                  <a:lnTo>
                    <a:pt x="630" y="103"/>
                  </a:lnTo>
                  <a:lnTo>
                    <a:pt x="630" y="107"/>
                  </a:lnTo>
                  <a:lnTo>
                    <a:pt x="637" y="116"/>
                  </a:lnTo>
                  <a:lnTo>
                    <a:pt x="639" y="116"/>
                  </a:lnTo>
                  <a:lnTo>
                    <a:pt x="649" y="119"/>
                  </a:lnTo>
                  <a:lnTo>
                    <a:pt x="653" y="118"/>
                  </a:lnTo>
                  <a:lnTo>
                    <a:pt x="655" y="118"/>
                  </a:lnTo>
                  <a:lnTo>
                    <a:pt x="657" y="118"/>
                  </a:lnTo>
                  <a:lnTo>
                    <a:pt x="662" y="123"/>
                  </a:lnTo>
                  <a:lnTo>
                    <a:pt x="663" y="128"/>
                  </a:lnTo>
                  <a:lnTo>
                    <a:pt x="665" y="131"/>
                  </a:lnTo>
                  <a:lnTo>
                    <a:pt x="667" y="137"/>
                  </a:lnTo>
                  <a:lnTo>
                    <a:pt x="670" y="139"/>
                  </a:lnTo>
                  <a:lnTo>
                    <a:pt x="677" y="145"/>
                  </a:lnTo>
                  <a:lnTo>
                    <a:pt x="678" y="147"/>
                  </a:lnTo>
                  <a:lnTo>
                    <a:pt x="680" y="147"/>
                  </a:lnTo>
                  <a:lnTo>
                    <a:pt x="683" y="150"/>
                  </a:lnTo>
                  <a:lnTo>
                    <a:pt x="687" y="152"/>
                  </a:lnTo>
                  <a:lnTo>
                    <a:pt x="688" y="152"/>
                  </a:lnTo>
                  <a:lnTo>
                    <a:pt x="695" y="153"/>
                  </a:lnTo>
                  <a:lnTo>
                    <a:pt x="698" y="155"/>
                  </a:lnTo>
                  <a:lnTo>
                    <a:pt x="705" y="152"/>
                  </a:lnTo>
                  <a:lnTo>
                    <a:pt x="706" y="152"/>
                  </a:lnTo>
                  <a:lnTo>
                    <a:pt x="711" y="147"/>
                  </a:lnTo>
                  <a:lnTo>
                    <a:pt x="715" y="139"/>
                  </a:lnTo>
                  <a:lnTo>
                    <a:pt x="720" y="126"/>
                  </a:lnTo>
                  <a:lnTo>
                    <a:pt x="721" y="123"/>
                  </a:lnTo>
                  <a:lnTo>
                    <a:pt x="723" y="123"/>
                  </a:lnTo>
                  <a:lnTo>
                    <a:pt x="726" y="124"/>
                  </a:lnTo>
                  <a:lnTo>
                    <a:pt x="731" y="129"/>
                  </a:lnTo>
                  <a:lnTo>
                    <a:pt x="735" y="131"/>
                  </a:lnTo>
                  <a:lnTo>
                    <a:pt x="741" y="136"/>
                  </a:lnTo>
                  <a:lnTo>
                    <a:pt x="749" y="137"/>
                  </a:lnTo>
                  <a:lnTo>
                    <a:pt x="754" y="140"/>
                  </a:lnTo>
                  <a:lnTo>
                    <a:pt x="756" y="145"/>
                  </a:lnTo>
                  <a:lnTo>
                    <a:pt x="759" y="149"/>
                  </a:lnTo>
                  <a:lnTo>
                    <a:pt x="766" y="152"/>
                  </a:lnTo>
                  <a:lnTo>
                    <a:pt x="769" y="152"/>
                  </a:lnTo>
                  <a:lnTo>
                    <a:pt x="776" y="158"/>
                  </a:lnTo>
                  <a:lnTo>
                    <a:pt x="778" y="158"/>
                  </a:lnTo>
                  <a:lnTo>
                    <a:pt x="783" y="162"/>
                  </a:lnTo>
                  <a:lnTo>
                    <a:pt x="786" y="162"/>
                  </a:lnTo>
                  <a:lnTo>
                    <a:pt x="797" y="163"/>
                  </a:lnTo>
                  <a:lnTo>
                    <a:pt x="801" y="163"/>
                  </a:lnTo>
                  <a:lnTo>
                    <a:pt x="807" y="165"/>
                  </a:lnTo>
                  <a:lnTo>
                    <a:pt x="811" y="165"/>
                  </a:lnTo>
                  <a:lnTo>
                    <a:pt x="822" y="165"/>
                  </a:lnTo>
                  <a:lnTo>
                    <a:pt x="824" y="166"/>
                  </a:lnTo>
                  <a:lnTo>
                    <a:pt x="826" y="166"/>
                  </a:lnTo>
                  <a:lnTo>
                    <a:pt x="839" y="168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18" name="Freeform 18"/>
            <p:cNvSpPr>
              <a:spLocks/>
            </p:cNvSpPr>
            <p:nvPr/>
          </p:nvSpPr>
          <p:spPr bwMode="auto">
            <a:xfrm>
              <a:off x="5710237" y="4039395"/>
              <a:ext cx="665163" cy="920750"/>
            </a:xfrm>
            <a:custGeom>
              <a:avLst/>
              <a:gdLst>
                <a:gd name="T0" fmla="*/ 510 w 839"/>
                <a:gd name="T1" fmla="*/ 885 h 1160"/>
                <a:gd name="T2" fmla="*/ 457 w 839"/>
                <a:gd name="T3" fmla="*/ 886 h 1160"/>
                <a:gd name="T4" fmla="*/ 424 w 839"/>
                <a:gd name="T5" fmla="*/ 904 h 1160"/>
                <a:gd name="T6" fmla="*/ 415 w 839"/>
                <a:gd name="T7" fmla="*/ 956 h 1160"/>
                <a:gd name="T8" fmla="*/ 424 w 839"/>
                <a:gd name="T9" fmla="*/ 1000 h 1160"/>
                <a:gd name="T10" fmla="*/ 419 w 839"/>
                <a:gd name="T11" fmla="*/ 1042 h 1160"/>
                <a:gd name="T12" fmla="*/ 450 w 839"/>
                <a:gd name="T13" fmla="*/ 1056 h 1160"/>
                <a:gd name="T14" fmla="*/ 453 w 839"/>
                <a:gd name="T15" fmla="*/ 1128 h 1160"/>
                <a:gd name="T16" fmla="*/ 422 w 839"/>
                <a:gd name="T17" fmla="*/ 1155 h 1160"/>
                <a:gd name="T18" fmla="*/ 389 w 839"/>
                <a:gd name="T19" fmla="*/ 1100 h 1160"/>
                <a:gd name="T20" fmla="*/ 323 w 839"/>
                <a:gd name="T21" fmla="*/ 1095 h 1160"/>
                <a:gd name="T22" fmla="*/ 283 w 839"/>
                <a:gd name="T23" fmla="*/ 1069 h 1160"/>
                <a:gd name="T24" fmla="*/ 253 w 839"/>
                <a:gd name="T25" fmla="*/ 1039 h 1160"/>
                <a:gd name="T26" fmla="*/ 223 w 839"/>
                <a:gd name="T27" fmla="*/ 993 h 1160"/>
                <a:gd name="T28" fmla="*/ 194 w 839"/>
                <a:gd name="T29" fmla="*/ 953 h 1160"/>
                <a:gd name="T30" fmla="*/ 149 w 839"/>
                <a:gd name="T31" fmla="*/ 912 h 1160"/>
                <a:gd name="T32" fmla="*/ 144 w 839"/>
                <a:gd name="T33" fmla="*/ 843 h 1160"/>
                <a:gd name="T34" fmla="*/ 179 w 839"/>
                <a:gd name="T35" fmla="*/ 822 h 1160"/>
                <a:gd name="T36" fmla="*/ 230 w 839"/>
                <a:gd name="T37" fmla="*/ 807 h 1160"/>
                <a:gd name="T38" fmla="*/ 205 w 839"/>
                <a:gd name="T39" fmla="*/ 801 h 1160"/>
                <a:gd name="T40" fmla="*/ 192 w 839"/>
                <a:gd name="T41" fmla="*/ 770 h 1160"/>
                <a:gd name="T42" fmla="*/ 194 w 839"/>
                <a:gd name="T43" fmla="*/ 744 h 1160"/>
                <a:gd name="T44" fmla="*/ 159 w 839"/>
                <a:gd name="T45" fmla="*/ 707 h 1160"/>
                <a:gd name="T46" fmla="*/ 144 w 839"/>
                <a:gd name="T47" fmla="*/ 700 h 1160"/>
                <a:gd name="T48" fmla="*/ 146 w 839"/>
                <a:gd name="T49" fmla="*/ 653 h 1160"/>
                <a:gd name="T50" fmla="*/ 151 w 839"/>
                <a:gd name="T51" fmla="*/ 618 h 1160"/>
                <a:gd name="T52" fmla="*/ 91 w 839"/>
                <a:gd name="T53" fmla="*/ 566 h 1160"/>
                <a:gd name="T54" fmla="*/ 68 w 839"/>
                <a:gd name="T55" fmla="*/ 592 h 1160"/>
                <a:gd name="T56" fmla="*/ 12 w 839"/>
                <a:gd name="T57" fmla="*/ 610 h 1160"/>
                <a:gd name="T58" fmla="*/ 13 w 839"/>
                <a:gd name="T59" fmla="*/ 582 h 1160"/>
                <a:gd name="T60" fmla="*/ 23 w 839"/>
                <a:gd name="T61" fmla="*/ 553 h 1160"/>
                <a:gd name="T62" fmla="*/ 33 w 839"/>
                <a:gd name="T63" fmla="*/ 521 h 1160"/>
                <a:gd name="T64" fmla="*/ 18 w 839"/>
                <a:gd name="T65" fmla="*/ 484 h 1160"/>
                <a:gd name="T66" fmla="*/ 40 w 839"/>
                <a:gd name="T67" fmla="*/ 456 h 1160"/>
                <a:gd name="T68" fmla="*/ 15 w 839"/>
                <a:gd name="T69" fmla="*/ 425 h 1160"/>
                <a:gd name="T70" fmla="*/ 56 w 839"/>
                <a:gd name="T71" fmla="*/ 399 h 1160"/>
                <a:gd name="T72" fmla="*/ 106 w 839"/>
                <a:gd name="T73" fmla="*/ 409 h 1160"/>
                <a:gd name="T74" fmla="*/ 126 w 839"/>
                <a:gd name="T75" fmla="*/ 343 h 1160"/>
                <a:gd name="T76" fmla="*/ 113 w 839"/>
                <a:gd name="T77" fmla="*/ 285 h 1160"/>
                <a:gd name="T78" fmla="*/ 142 w 839"/>
                <a:gd name="T79" fmla="*/ 257 h 1160"/>
                <a:gd name="T80" fmla="*/ 184 w 839"/>
                <a:gd name="T81" fmla="*/ 231 h 1160"/>
                <a:gd name="T82" fmla="*/ 217 w 839"/>
                <a:gd name="T83" fmla="*/ 217 h 1160"/>
                <a:gd name="T84" fmla="*/ 253 w 839"/>
                <a:gd name="T85" fmla="*/ 191 h 1160"/>
                <a:gd name="T86" fmla="*/ 275 w 839"/>
                <a:gd name="T87" fmla="*/ 144 h 1160"/>
                <a:gd name="T88" fmla="*/ 329 w 839"/>
                <a:gd name="T89" fmla="*/ 123 h 1160"/>
                <a:gd name="T90" fmla="*/ 364 w 839"/>
                <a:gd name="T91" fmla="*/ 82 h 1160"/>
                <a:gd name="T92" fmla="*/ 384 w 839"/>
                <a:gd name="T93" fmla="*/ 30 h 1160"/>
                <a:gd name="T94" fmla="*/ 414 w 839"/>
                <a:gd name="T95" fmla="*/ 3 h 1160"/>
                <a:gd name="T96" fmla="*/ 445 w 839"/>
                <a:gd name="T97" fmla="*/ 0 h 1160"/>
                <a:gd name="T98" fmla="*/ 468 w 839"/>
                <a:gd name="T99" fmla="*/ 0 h 1160"/>
                <a:gd name="T100" fmla="*/ 515 w 839"/>
                <a:gd name="T101" fmla="*/ 8 h 1160"/>
                <a:gd name="T102" fmla="*/ 553 w 839"/>
                <a:gd name="T103" fmla="*/ 16 h 1160"/>
                <a:gd name="T104" fmla="*/ 584 w 839"/>
                <a:gd name="T105" fmla="*/ 37 h 1160"/>
                <a:gd name="T106" fmla="*/ 609 w 839"/>
                <a:gd name="T107" fmla="*/ 66 h 1160"/>
                <a:gd name="T108" fmla="*/ 630 w 839"/>
                <a:gd name="T109" fmla="*/ 103 h 1160"/>
                <a:gd name="T110" fmla="*/ 665 w 839"/>
                <a:gd name="T111" fmla="*/ 131 h 1160"/>
                <a:gd name="T112" fmla="*/ 698 w 839"/>
                <a:gd name="T113" fmla="*/ 155 h 1160"/>
                <a:gd name="T114" fmla="*/ 735 w 839"/>
                <a:gd name="T115" fmla="*/ 131 h 1160"/>
                <a:gd name="T116" fmla="*/ 783 w 839"/>
                <a:gd name="T117" fmla="*/ 162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39" h="1160">
                  <a:moveTo>
                    <a:pt x="551" y="862"/>
                  </a:moveTo>
                  <a:lnTo>
                    <a:pt x="548" y="870"/>
                  </a:lnTo>
                  <a:lnTo>
                    <a:pt x="544" y="872"/>
                  </a:lnTo>
                  <a:lnTo>
                    <a:pt x="536" y="877"/>
                  </a:lnTo>
                  <a:lnTo>
                    <a:pt x="534" y="878"/>
                  </a:lnTo>
                  <a:lnTo>
                    <a:pt x="531" y="883"/>
                  </a:lnTo>
                  <a:lnTo>
                    <a:pt x="526" y="888"/>
                  </a:lnTo>
                  <a:lnTo>
                    <a:pt x="523" y="888"/>
                  </a:lnTo>
                  <a:lnTo>
                    <a:pt x="520" y="890"/>
                  </a:lnTo>
                  <a:lnTo>
                    <a:pt x="510" y="885"/>
                  </a:lnTo>
                  <a:lnTo>
                    <a:pt x="506" y="885"/>
                  </a:lnTo>
                  <a:lnTo>
                    <a:pt x="501" y="885"/>
                  </a:lnTo>
                  <a:lnTo>
                    <a:pt x="498" y="885"/>
                  </a:lnTo>
                  <a:lnTo>
                    <a:pt x="486" y="885"/>
                  </a:lnTo>
                  <a:lnTo>
                    <a:pt x="475" y="885"/>
                  </a:lnTo>
                  <a:lnTo>
                    <a:pt x="470" y="885"/>
                  </a:lnTo>
                  <a:lnTo>
                    <a:pt x="468" y="886"/>
                  </a:lnTo>
                  <a:lnTo>
                    <a:pt x="460" y="888"/>
                  </a:lnTo>
                  <a:lnTo>
                    <a:pt x="458" y="888"/>
                  </a:lnTo>
                  <a:lnTo>
                    <a:pt x="457" y="886"/>
                  </a:lnTo>
                  <a:lnTo>
                    <a:pt x="455" y="885"/>
                  </a:lnTo>
                  <a:lnTo>
                    <a:pt x="447" y="883"/>
                  </a:lnTo>
                  <a:lnTo>
                    <a:pt x="447" y="882"/>
                  </a:lnTo>
                  <a:lnTo>
                    <a:pt x="443" y="880"/>
                  </a:lnTo>
                  <a:lnTo>
                    <a:pt x="442" y="878"/>
                  </a:lnTo>
                  <a:lnTo>
                    <a:pt x="437" y="877"/>
                  </a:lnTo>
                  <a:lnTo>
                    <a:pt x="429" y="885"/>
                  </a:lnTo>
                  <a:lnTo>
                    <a:pt x="429" y="886"/>
                  </a:lnTo>
                  <a:lnTo>
                    <a:pt x="424" y="903"/>
                  </a:lnTo>
                  <a:lnTo>
                    <a:pt x="424" y="904"/>
                  </a:lnTo>
                  <a:lnTo>
                    <a:pt x="424" y="906"/>
                  </a:lnTo>
                  <a:lnTo>
                    <a:pt x="422" y="917"/>
                  </a:lnTo>
                  <a:lnTo>
                    <a:pt x="420" y="919"/>
                  </a:lnTo>
                  <a:lnTo>
                    <a:pt x="419" y="925"/>
                  </a:lnTo>
                  <a:lnTo>
                    <a:pt x="419" y="929"/>
                  </a:lnTo>
                  <a:lnTo>
                    <a:pt x="420" y="937"/>
                  </a:lnTo>
                  <a:lnTo>
                    <a:pt x="422" y="938"/>
                  </a:lnTo>
                  <a:lnTo>
                    <a:pt x="422" y="940"/>
                  </a:lnTo>
                  <a:lnTo>
                    <a:pt x="415" y="954"/>
                  </a:lnTo>
                  <a:lnTo>
                    <a:pt x="415" y="956"/>
                  </a:lnTo>
                  <a:lnTo>
                    <a:pt x="414" y="959"/>
                  </a:lnTo>
                  <a:lnTo>
                    <a:pt x="412" y="961"/>
                  </a:lnTo>
                  <a:lnTo>
                    <a:pt x="409" y="967"/>
                  </a:lnTo>
                  <a:lnTo>
                    <a:pt x="409" y="969"/>
                  </a:lnTo>
                  <a:lnTo>
                    <a:pt x="407" y="974"/>
                  </a:lnTo>
                  <a:lnTo>
                    <a:pt x="409" y="975"/>
                  </a:lnTo>
                  <a:lnTo>
                    <a:pt x="415" y="985"/>
                  </a:lnTo>
                  <a:lnTo>
                    <a:pt x="417" y="987"/>
                  </a:lnTo>
                  <a:lnTo>
                    <a:pt x="424" y="998"/>
                  </a:lnTo>
                  <a:lnTo>
                    <a:pt x="424" y="1000"/>
                  </a:lnTo>
                  <a:lnTo>
                    <a:pt x="424" y="1001"/>
                  </a:lnTo>
                  <a:lnTo>
                    <a:pt x="424" y="1003"/>
                  </a:lnTo>
                  <a:lnTo>
                    <a:pt x="422" y="1016"/>
                  </a:lnTo>
                  <a:lnTo>
                    <a:pt x="424" y="1019"/>
                  </a:lnTo>
                  <a:lnTo>
                    <a:pt x="425" y="1024"/>
                  </a:lnTo>
                  <a:lnTo>
                    <a:pt x="429" y="1029"/>
                  </a:lnTo>
                  <a:lnTo>
                    <a:pt x="429" y="1032"/>
                  </a:lnTo>
                  <a:lnTo>
                    <a:pt x="427" y="1035"/>
                  </a:lnTo>
                  <a:lnTo>
                    <a:pt x="422" y="1039"/>
                  </a:lnTo>
                  <a:lnTo>
                    <a:pt x="419" y="1042"/>
                  </a:lnTo>
                  <a:lnTo>
                    <a:pt x="419" y="1045"/>
                  </a:lnTo>
                  <a:lnTo>
                    <a:pt x="420" y="1048"/>
                  </a:lnTo>
                  <a:lnTo>
                    <a:pt x="422" y="1050"/>
                  </a:lnTo>
                  <a:lnTo>
                    <a:pt x="424" y="1052"/>
                  </a:lnTo>
                  <a:lnTo>
                    <a:pt x="430" y="1053"/>
                  </a:lnTo>
                  <a:lnTo>
                    <a:pt x="437" y="1052"/>
                  </a:lnTo>
                  <a:lnTo>
                    <a:pt x="438" y="1052"/>
                  </a:lnTo>
                  <a:lnTo>
                    <a:pt x="448" y="1053"/>
                  </a:lnTo>
                  <a:lnTo>
                    <a:pt x="450" y="1055"/>
                  </a:lnTo>
                  <a:lnTo>
                    <a:pt x="450" y="1056"/>
                  </a:lnTo>
                  <a:lnTo>
                    <a:pt x="455" y="1073"/>
                  </a:lnTo>
                  <a:lnTo>
                    <a:pt x="457" y="1089"/>
                  </a:lnTo>
                  <a:lnTo>
                    <a:pt x="458" y="1090"/>
                  </a:lnTo>
                  <a:lnTo>
                    <a:pt x="460" y="1100"/>
                  </a:lnTo>
                  <a:lnTo>
                    <a:pt x="458" y="1103"/>
                  </a:lnTo>
                  <a:lnTo>
                    <a:pt x="455" y="1113"/>
                  </a:lnTo>
                  <a:lnTo>
                    <a:pt x="455" y="1115"/>
                  </a:lnTo>
                  <a:lnTo>
                    <a:pt x="455" y="1118"/>
                  </a:lnTo>
                  <a:lnTo>
                    <a:pt x="455" y="1124"/>
                  </a:lnTo>
                  <a:lnTo>
                    <a:pt x="453" y="1128"/>
                  </a:lnTo>
                  <a:lnTo>
                    <a:pt x="453" y="1137"/>
                  </a:lnTo>
                  <a:lnTo>
                    <a:pt x="452" y="1139"/>
                  </a:lnTo>
                  <a:lnTo>
                    <a:pt x="450" y="1147"/>
                  </a:lnTo>
                  <a:lnTo>
                    <a:pt x="447" y="1152"/>
                  </a:lnTo>
                  <a:lnTo>
                    <a:pt x="447" y="1157"/>
                  </a:lnTo>
                  <a:lnTo>
                    <a:pt x="447" y="1160"/>
                  </a:lnTo>
                  <a:lnTo>
                    <a:pt x="432" y="1155"/>
                  </a:lnTo>
                  <a:lnTo>
                    <a:pt x="430" y="1153"/>
                  </a:lnTo>
                  <a:lnTo>
                    <a:pt x="425" y="1155"/>
                  </a:lnTo>
                  <a:lnTo>
                    <a:pt x="422" y="1155"/>
                  </a:lnTo>
                  <a:lnTo>
                    <a:pt x="417" y="1145"/>
                  </a:lnTo>
                  <a:lnTo>
                    <a:pt x="415" y="1142"/>
                  </a:lnTo>
                  <a:lnTo>
                    <a:pt x="415" y="1141"/>
                  </a:lnTo>
                  <a:lnTo>
                    <a:pt x="412" y="1136"/>
                  </a:lnTo>
                  <a:lnTo>
                    <a:pt x="405" y="1124"/>
                  </a:lnTo>
                  <a:lnTo>
                    <a:pt x="402" y="1121"/>
                  </a:lnTo>
                  <a:lnTo>
                    <a:pt x="402" y="1119"/>
                  </a:lnTo>
                  <a:lnTo>
                    <a:pt x="397" y="1111"/>
                  </a:lnTo>
                  <a:lnTo>
                    <a:pt x="394" y="1108"/>
                  </a:lnTo>
                  <a:lnTo>
                    <a:pt x="389" y="1100"/>
                  </a:lnTo>
                  <a:lnTo>
                    <a:pt x="384" y="1098"/>
                  </a:lnTo>
                  <a:lnTo>
                    <a:pt x="382" y="1098"/>
                  </a:lnTo>
                  <a:lnTo>
                    <a:pt x="367" y="1098"/>
                  </a:lnTo>
                  <a:lnTo>
                    <a:pt x="364" y="1098"/>
                  </a:lnTo>
                  <a:lnTo>
                    <a:pt x="354" y="1097"/>
                  </a:lnTo>
                  <a:lnTo>
                    <a:pt x="352" y="1097"/>
                  </a:lnTo>
                  <a:lnTo>
                    <a:pt x="344" y="1102"/>
                  </a:lnTo>
                  <a:lnTo>
                    <a:pt x="343" y="1102"/>
                  </a:lnTo>
                  <a:lnTo>
                    <a:pt x="334" y="1100"/>
                  </a:lnTo>
                  <a:lnTo>
                    <a:pt x="323" y="1095"/>
                  </a:lnTo>
                  <a:lnTo>
                    <a:pt x="321" y="1094"/>
                  </a:lnTo>
                  <a:lnTo>
                    <a:pt x="319" y="1089"/>
                  </a:lnTo>
                  <a:lnTo>
                    <a:pt x="318" y="1087"/>
                  </a:lnTo>
                  <a:lnTo>
                    <a:pt x="314" y="1084"/>
                  </a:lnTo>
                  <a:lnTo>
                    <a:pt x="305" y="1082"/>
                  </a:lnTo>
                  <a:lnTo>
                    <a:pt x="298" y="1077"/>
                  </a:lnTo>
                  <a:lnTo>
                    <a:pt x="296" y="1076"/>
                  </a:lnTo>
                  <a:lnTo>
                    <a:pt x="286" y="1071"/>
                  </a:lnTo>
                  <a:lnTo>
                    <a:pt x="285" y="1071"/>
                  </a:lnTo>
                  <a:lnTo>
                    <a:pt x="283" y="1069"/>
                  </a:lnTo>
                  <a:lnTo>
                    <a:pt x="278" y="1068"/>
                  </a:lnTo>
                  <a:lnTo>
                    <a:pt x="268" y="1064"/>
                  </a:lnTo>
                  <a:lnTo>
                    <a:pt x="266" y="1064"/>
                  </a:lnTo>
                  <a:lnTo>
                    <a:pt x="263" y="1060"/>
                  </a:lnTo>
                  <a:lnTo>
                    <a:pt x="262" y="1058"/>
                  </a:lnTo>
                  <a:lnTo>
                    <a:pt x="262" y="1056"/>
                  </a:lnTo>
                  <a:lnTo>
                    <a:pt x="257" y="1047"/>
                  </a:lnTo>
                  <a:lnTo>
                    <a:pt x="257" y="1045"/>
                  </a:lnTo>
                  <a:lnTo>
                    <a:pt x="255" y="1043"/>
                  </a:lnTo>
                  <a:lnTo>
                    <a:pt x="253" y="1039"/>
                  </a:lnTo>
                  <a:lnTo>
                    <a:pt x="255" y="1035"/>
                  </a:lnTo>
                  <a:lnTo>
                    <a:pt x="250" y="1022"/>
                  </a:lnTo>
                  <a:lnTo>
                    <a:pt x="248" y="1022"/>
                  </a:lnTo>
                  <a:lnTo>
                    <a:pt x="242" y="1016"/>
                  </a:lnTo>
                  <a:lnTo>
                    <a:pt x="242" y="1014"/>
                  </a:lnTo>
                  <a:lnTo>
                    <a:pt x="240" y="1013"/>
                  </a:lnTo>
                  <a:lnTo>
                    <a:pt x="238" y="1011"/>
                  </a:lnTo>
                  <a:lnTo>
                    <a:pt x="232" y="1005"/>
                  </a:lnTo>
                  <a:lnTo>
                    <a:pt x="230" y="1003"/>
                  </a:lnTo>
                  <a:lnTo>
                    <a:pt x="223" y="993"/>
                  </a:lnTo>
                  <a:lnTo>
                    <a:pt x="222" y="992"/>
                  </a:lnTo>
                  <a:lnTo>
                    <a:pt x="217" y="984"/>
                  </a:lnTo>
                  <a:lnTo>
                    <a:pt x="215" y="979"/>
                  </a:lnTo>
                  <a:lnTo>
                    <a:pt x="212" y="974"/>
                  </a:lnTo>
                  <a:lnTo>
                    <a:pt x="210" y="972"/>
                  </a:lnTo>
                  <a:lnTo>
                    <a:pt x="207" y="969"/>
                  </a:lnTo>
                  <a:lnTo>
                    <a:pt x="204" y="966"/>
                  </a:lnTo>
                  <a:lnTo>
                    <a:pt x="202" y="964"/>
                  </a:lnTo>
                  <a:lnTo>
                    <a:pt x="199" y="959"/>
                  </a:lnTo>
                  <a:lnTo>
                    <a:pt x="194" y="953"/>
                  </a:lnTo>
                  <a:lnTo>
                    <a:pt x="192" y="950"/>
                  </a:lnTo>
                  <a:lnTo>
                    <a:pt x="189" y="946"/>
                  </a:lnTo>
                  <a:lnTo>
                    <a:pt x="185" y="943"/>
                  </a:lnTo>
                  <a:lnTo>
                    <a:pt x="184" y="941"/>
                  </a:lnTo>
                  <a:lnTo>
                    <a:pt x="182" y="940"/>
                  </a:lnTo>
                  <a:lnTo>
                    <a:pt x="177" y="937"/>
                  </a:lnTo>
                  <a:lnTo>
                    <a:pt x="174" y="935"/>
                  </a:lnTo>
                  <a:lnTo>
                    <a:pt x="164" y="927"/>
                  </a:lnTo>
                  <a:lnTo>
                    <a:pt x="157" y="924"/>
                  </a:lnTo>
                  <a:lnTo>
                    <a:pt x="149" y="912"/>
                  </a:lnTo>
                  <a:lnTo>
                    <a:pt x="151" y="899"/>
                  </a:lnTo>
                  <a:lnTo>
                    <a:pt x="154" y="890"/>
                  </a:lnTo>
                  <a:lnTo>
                    <a:pt x="152" y="888"/>
                  </a:lnTo>
                  <a:lnTo>
                    <a:pt x="147" y="885"/>
                  </a:lnTo>
                  <a:lnTo>
                    <a:pt x="144" y="869"/>
                  </a:lnTo>
                  <a:lnTo>
                    <a:pt x="136" y="861"/>
                  </a:lnTo>
                  <a:lnTo>
                    <a:pt x="136" y="856"/>
                  </a:lnTo>
                  <a:lnTo>
                    <a:pt x="136" y="848"/>
                  </a:lnTo>
                  <a:lnTo>
                    <a:pt x="137" y="846"/>
                  </a:lnTo>
                  <a:lnTo>
                    <a:pt x="144" y="843"/>
                  </a:lnTo>
                  <a:lnTo>
                    <a:pt x="151" y="840"/>
                  </a:lnTo>
                  <a:lnTo>
                    <a:pt x="154" y="838"/>
                  </a:lnTo>
                  <a:lnTo>
                    <a:pt x="156" y="836"/>
                  </a:lnTo>
                  <a:lnTo>
                    <a:pt x="161" y="831"/>
                  </a:lnTo>
                  <a:lnTo>
                    <a:pt x="162" y="831"/>
                  </a:lnTo>
                  <a:lnTo>
                    <a:pt x="164" y="830"/>
                  </a:lnTo>
                  <a:lnTo>
                    <a:pt x="167" y="830"/>
                  </a:lnTo>
                  <a:lnTo>
                    <a:pt x="172" y="825"/>
                  </a:lnTo>
                  <a:lnTo>
                    <a:pt x="174" y="823"/>
                  </a:lnTo>
                  <a:lnTo>
                    <a:pt x="179" y="822"/>
                  </a:lnTo>
                  <a:lnTo>
                    <a:pt x="185" y="820"/>
                  </a:lnTo>
                  <a:lnTo>
                    <a:pt x="189" y="819"/>
                  </a:lnTo>
                  <a:lnTo>
                    <a:pt x="199" y="817"/>
                  </a:lnTo>
                  <a:lnTo>
                    <a:pt x="200" y="817"/>
                  </a:lnTo>
                  <a:lnTo>
                    <a:pt x="204" y="815"/>
                  </a:lnTo>
                  <a:lnTo>
                    <a:pt x="205" y="815"/>
                  </a:lnTo>
                  <a:lnTo>
                    <a:pt x="219" y="815"/>
                  </a:lnTo>
                  <a:lnTo>
                    <a:pt x="220" y="815"/>
                  </a:lnTo>
                  <a:lnTo>
                    <a:pt x="225" y="814"/>
                  </a:lnTo>
                  <a:lnTo>
                    <a:pt x="230" y="807"/>
                  </a:lnTo>
                  <a:lnTo>
                    <a:pt x="232" y="804"/>
                  </a:lnTo>
                  <a:lnTo>
                    <a:pt x="230" y="802"/>
                  </a:lnTo>
                  <a:lnTo>
                    <a:pt x="222" y="804"/>
                  </a:lnTo>
                  <a:lnTo>
                    <a:pt x="217" y="806"/>
                  </a:lnTo>
                  <a:lnTo>
                    <a:pt x="214" y="807"/>
                  </a:lnTo>
                  <a:lnTo>
                    <a:pt x="207" y="812"/>
                  </a:lnTo>
                  <a:lnTo>
                    <a:pt x="205" y="812"/>
                  </a:lnTo>
                  <a:lnTo>
                    <a:pt x="204" y="809"/>
                  </a:lnTo>
                  <a:lnTo>
                    <a:pt x="205" y="807"/>
                  </a:lnTo>
                  <a:lnTo>
                    <a:pt x="205" y="801"/>
                  </a:lnTo>
                  <a:lnTo>
                    <a:pt x="204" y="796"/>
                  </a:lnTo>
                  <a:lnTo>
                    <a:pt x="210" y="791"/>
                  </a:lnTo>
                  <a:lnTo>
                    <a:pt x="207" y="785"/>
                  </a:lnTo>
                  <a:lnTo>
                    <a:pt x="204" y="785"/>
                  </a:lnTo>
                  <a:lnTo>
                    <a:pt x="197" y="786"/>
                  </a:lnTo>
                  <a:lnTo>
                    <a:pt x="195" y="788"/>
                  </a:lnTo>
                  <a:lnTo>
                    <a:pt x="187" y="786"/>
                  </a:lnTo>
                  <a:lnTo>
                    <a:pt x="189" y="780"/>
                  </a:lnTo>
                  <a:lnTo>
                    <a:pt x="195" y="776"/>
                  </a:lnTo>
                  <a:lnTo>
                    <a:pt x="192" y="770"/>
                  </a:lnTo>
                  <a:lnTo>
                    <a:pt x="190" y="765"/>
                  </a:lnTo>
                  <a:lnTo>
                    <a:pt x="190" y="759"/>
                  </a:lnTo>
                  <a:lnTo>
                    <a:pt x="197" y="760"/>
                  </a:lnTo>
                  <a:lnTo>
                    <a:pt x="204" y="759"/>
                  </a:lnTo>
                  <a:lnTo>
                    <a:pt x="205" y="757"/>
                  </a:lnTo>
                  <a:lnTo>
                    <a:pt x="205" y="755"/>
                  </a:lnTo>
                  <a:lnTo>
                    <a:pt x="202" y="751"/>
                  </a:lnTo>
                  <a:lnTo>
                    <a:pt x="200" y="749"/>
                  </a:lnTo>
                  <a:lnTo>
                    <a:pt x="192" y="749"/>
                  </a:lnTo>
                  <a:lnTo>
                    <a:pt x="194" y="744"/>
                  </a:lnTo>
                  <a:lnTo>
                    <a:pt x="190" y="741"/>
                  </a:lnTo>
                  <a:lnTo>
                    <a:pt x="184" y="739"/>
                  </a:lnTo>
                  <a:lnTo>
                    <a:pt x="184" y="734"/>
                  </a:lnTo>
                  <a:lnTo>
                    <a:pt x="179" y="726"/>
                  </a:lnTo>
                  <a:lnTo>
                    <a:pt x="176" y="725"/>
                  </a:lnTo>
                  <a:lnTo>
                    <a:pt x="172" y="723"/>
                  </a:lnTo>
                  <a:lnTo>
                    <a:pt x="169" y="721"/>
                  </a:lnTo>
                  <a:lnTo>
                    <a:pt x="166" y="713"/>
                  </a:lnTo>
                  <a:lnTo>
                    <a:pt x="161" y="708"/>
                  </a:lnTo>
                  <a:lnTo>
                    <a:pt x="159" y="707"/>
                  </a:lnTo>
                  <a:lnTo>
                    <a:pt x="162" y="699"/>
                  </a:lnTo>
                  <a:lnTo>
                    <a:pt x="157" y="697"/>
                  </a:lnTo>
                  <a:lnTo>
                    <a:pt x="152" y="702"/>
                  </a:lnTo>
                  <a:lnTo>
                    <a:pt x="146" y="712"/>
                  </a:lnTo>
                  <a:lnTo>
                    <a:pt x="144" y="713"/>
                  </a:lnTo>
                  <a:lnTo>
                    <a:pt x="136" y="717"/>
                  </a:lnTo>
                  <a:lnTo>
                    <a:pt x="131" y="712"/>
                  </a:lnTo>
                  <a:lnTo>
                    <a:pt x="134" y="707"/>
                  </a:lnTo>
                  <a:lnTo>
                    <a:pt x="141" y="707"/>
                  </a:lnTo>
                  <a:lnTo>
                    <a:pt x="144" y="700"/>
                  </a:lnTo>
                  <a:lnTo>
                    <a:pt x="141" y="696"/>
                  </a:lnTo>
                  <a:lnTo>
                    <a:pt x="142" y="692"/>
                  </a:lnTo>
                  <a:lnTo>
                    <a:pt x="144" y="689"/>
                  </a:lnTo>
                  <a:lnTo>
                    <a:pt x="147" y="684"/>
                  </a:lnTo>
                  <a:lnTo>
                    <a:pt x="149" y="683"/>
                  </a:lnTo>
                  <a:lnTo>
                    <a:pt x="154" y="678"/>
                  </a:lnTo>
                  <a:lnTo>
                    <a:pt x="147" y="673"/>
                  </a:lnTo>
                  <a:lnTo>
                    <a:pt x="149" y="663"/>
                  </a:lnTo>
                  <a:lnTo>
                    <a:pt x="154" y="653"/>
                  </a:lnTo>
                  <a:lnTo>
                    <a:pt x="146" y="653"/>
                  </a:lnTo>
                  <a:lnTo>
                    <a:pt x="146" y="647"/>
                  </a:lnTo>
                  <a:lnTo>
                    <a:pt x="146" y="645"/>
                  </a:lnTo>
                  <a:lnTo>
                    <a:pt x="142" y="637"/>
                  </a:lnTo>
                  <a:lnTo>
                    <a:pt x="147" y="634"/>
                  </a:lnTo>
                  <a:lnTo>
                    <a:pt x="147" y="629"/>
                  </a:lnTo>
                  <a:lnTo>
                    <a:pt x="149" y="626"/>
                  </a:lnTo>
                  <a:lnTo>
                    <a:pt x="149" y="624"/>
                  </a:lnTo>
                  <a:lnTo>
                    <a:pt x="151" y="621"/>
                  </a:lnTo>
                  <a:lnTo>
                    <a:pt x="151" y="619"/>
                  </a:lnTo>
                  <a:lnTo>
                    <a:pt x="151" y="618"/>
                  </a:lnTo>
                  <a:lnTo>
                    <a:pt x="149" y="616"/>
                  </a:lnTo>
                  <a:lnTo>
                    <a:pt x="144" y="608"/>
                  </a:lnTo>
                  <a:lnTo>
                    <a:pt x="141" y="605"/>
                  </a:lnTo>
                  <a:lnTo>
                    <a:pt x="137" y="602"/>
                  </a:lnTo>
                  <a:lnTo>
                    <a:pt x="131" y="600"/>
                  </a:lnTo>
                  <a:lnTo>
                    <a:pt x="123" y="597"/>
                  </a:lnTo>
                  <a:lnTo>
                    <a:pt x="114" y="589"/>
                  </a:lnTo>
                  <a:lnTo>
                    <a:pt x="109" y="579"/>
                  </a:lnTo>
                  <a:lnTo>
                    <a:pt x="98" y="573"/>
                  </a:lnTo>
                  <a:lnTo>
                    <a:pt x="91" y="566"/>
                  </a:lnTo>
                  <a:lnTo>
                    <a:pt x="88" y="561"/>
                  </a:lnTo>
                  <a:lnTo>
                    <a:pt x="80" y="561"/>
                  </a:lnTo>
                  <a:lnTo>
                    <a:pt x="78" y="564"/>
                  </a:lnTo>
                  <a:lnTo>
                    <a:pt x="78" y="566"/>
                  </a:lnTo>
                  <a:lnTo>
                    <a:pt x="78" y="571"/>
                  </a:lnTo>
                  <a:lnTo>
                    <a:pt x="81" y="576"/>
                  </a:lnTo>
                  <a:lnTo>
                    <a:pt x="86" y="579"/>
                  </a:lnTo>
                  <a:lnTo>
                    <a:pt x="85" y="585"/>
                  </a:lnTo>
                  <a:lnTo>
                    <a:pt x="78" y="589"/>
                  </a:lnTo>
                  <a:lnTo>
                    <a:pt x="68" y="592"/>
                  </a:lnTo>
                  <a:lnTo>
                    <a:pt x="66" y="592"/>
                  </a:lnTo>
                  <a:lnTo>
                    <a:pt x="55" y="598"/>
                  </a:lnTo>
                  <a:lnTo>
                    <a:pt x="51" y="600"/>
                  </a:lnTo>
                  <a:lnTo>
                    <a:pt x="42" y="607"/>
                  </a:lnTo>
                  <a:lnTo>
                    <a:pt x="40" y="608"/>
                  </a:lnTo>
                  <a:lnTo>
                    <a:pt x="35" y="607"/>
                  </a:lnTo>
                  <a:lnTo>
                    <a:pt x="33" y="607"/>
                  </a:lnTo>
                  <a:lnTo>
                    <a:pt x="32" y="605"/>
                  </a:lnTo>
                  <a:lnTo>
                    <a:pt x="22" y="607"/>
                  </a:lnTo>
                  <a:lnTo>
                    <a:pt x="12" y="610"/>
                  </a:lnTo>
                  <a:lnTo>
                    <a:pt x="10" y="610"/>
                  </a:lnTo>
                  <a:lnTo>
                    <a:pt x="8" y="610"/>
                  </a:lnTo>
                  <a:lnTo>
                    <a:pt x="4" y="607"/>
                  </a:lnTo>
                  <a:lnTo>
                    <a:pt x="4" y="598"/>
                  </a:lnTo>
                  <a:lnTo>
                    <a:pt x="0" y="595"/>
                  </a:lnTo>
                  <a:lnTo>
                    <a:pt x="2" y="590"/>
                  </a:lnTo>
                  <a:lnTo>
                    <a:pt x="4" y="590"/>
                  </a:lnTo>
                  <a:lnTo>
                    <a:pt x="7" y="587"/>
                  </a:lnTo>
                  <a:lnTo>
                    <a:pt x="10" y="585"/>
                  </a:lnTo>
                  <a:lnTo>
                    <a:pt x="13" y="582"/>
                  </a:lnTo>
                  <a:lnTo>
                    <a:pt x="10" y="577"/>
                  </a:lnTo>
                  <a:lnTo>
                    <a:pt x="10" y="576"/>
                  </a:lnTo>
                  <a:lnTo>
                    <a:pt x="15" y="571"/>
                  </a:lnTo>
                  <a:lnTo>
                    <a:pt x="20" y="568"/>
                  </a:lnTo>
                  <a:lnTo>
                    <a:pt x="17" y="564"/>
                  </a:lnTo>
                  <a:lnTo>
                    <a:pt x="13" y="558"/>
                  </a:lnTo>
                  <a:lnTo>
                    <a:pt x="20" y="558"/>
                  </a:lnTo>
                  <a:lnTo>
                    <a:pt x="22" y="563"/>
                  </a:lnTo>
                  <a:lnTo>
                    <a:pt x="25" y="563"/>
                  </a:lnTo>
                  <a:lnTo>
                    <a:pt x="23" y="553"/>
                  </a:lnTo>
                  <a:lnTo>
                    <a:pt x="30" y="543"/>
                  </a:lnTo>
                  <a:lnTo>
                    <a:pt x="28" y="539"/>
                  </a:lnTo>
                  <a:lnTo>
                    <a:pt x="23" y="532"/>
                  </a:lnTo>
                  <a:lnTo>
                    <a:pt x="30" y="532"/>
                  </a:lnTo>
                  <a:lnTo>
                    <a:pt x="40" y="532"/>
                  </a:lnTo>
                  <a:lnTo>
                    <a:pt x="40" y="529"/>
                  </a:lnTo>
                  <a:lnTo>
                    <a:pt x="33" y="527"/>
                  </a:lnTo>
                  <a:lnTo>
                    <a:pt x="30" y="526"/>
                  </a:lnTo>
                  <a:lnTo>
                    <a:pt x="33" y="522"/>
                  </a:lnTo>
                  <a:lnTo>
                    <a:pt x="33" y="521"/>
                  </a:lnTo>
                  <a:lnTo>
                    <a:pt x="30" y="519"/>
                  </a:lnTo>
                  <a:lnTo>
                    <a:pt x="27" y="518"/>
                  </a:lnTo>
                  <a:lnTo>
                    <a:pt x="25" y="513"/>
                  </a:lnTo>
                  <a:lnTo>
                    <a:pt x="22" y="506"/>
                  </a:lnTo>
                  <a:lnTo>
                    <a:pt x="23" y="503"/>
                  </a:lnTo>
                  <a:lnTo>
                    <a:pt x="18" y="501"/>
                  </a:lnTo>
                  <a:lnTo>
                    <a:pt x="17" y="498"/>
                  </a:lnTo>
                  <a:lnTo>
                    <a:pt x="20" y="493"/>
                  </a:lnTo>
                  <a:lnTo>
                    <a:pt x="22" y="488"/>
                  </a:lnTo>
                  <a:lnTo>
                    <a:pt x="18" y="484"/>
                  </a:lnTo>
                  <a:lnTo>
                    <a:pt x="18" y="482"/>
                  </a:lnTo>
                  <a:lnTo>
                    <a:pt x="22" y="482"/>
                  </a:lnTo>
                  <a:lnTo>
                    <a:pt x="25" y="480"/>
                  </a:lnTo>
                  <a:lnTo>
                    <a:pt x="30" y="477"/>
                  </a:lnTo>
                  <a:lnTo>
                    <a:pt x="33" y="472"/>
                  </a:lnTo>
                  <a:lnTo>
                    <a:pt x="30" y="467"/>
                  </a:lnTo>
                  <a:lnTo>
                    <a:pt x="33" y="466"/>
                  </a:lnTo>
                  <a:lnTo>
                    <a:pt x="37" y="461"/>
                  </a:lnTo>
                  <a:lnTo>
                    <a:pt x="40" y="458"/>
                  </a:lnTo>
                  <a:lnTo>
                    <a:pt x="40" y="456"/>
                  </a:lnTo>
                  <a:lnTo>
                    <a:pt x="40" y="450"/>
                  </a:lnTo>
                  <a:lnTo>
                    <a:pt x="40" y="446"/>
                  </a:lnTo>
                  <a:lnTo>
                    <a:pt x="37" y="443"/>
                  </a:lnTo>
                  <a:lnTo>
                    <a:pt x="27" y="429"/>
                  </a:lnTo>
                  <a:lnTo>
                    <a:pt x="25" y="430"/>
                  </a:lnTo>
                  <a:lnTo>
                    <a:pt x="20" y="438"/>
                  </a:lnTo>
                  <a:lnTo>
                    <a:pt x="13" y="437"/>
                  </a:lnTo>
                  <a:lnTo>
                    <a:pt x="13" y="432"/>
                  </a:lnTo>
                  <a:lnTo>
                    <a:pt x="13" y="427"/>
                  </a:lnTo>
                  <a:lnTo>
                    <a:pt x="15" y="425"/>
                  </a:lnTo>
                  <a:lnTo>
                    <a:pt x="17" y="424"/>
                  </a:lnTo>
                  <a:lnTo>
                    <a:pt x="22" y="419"/>
                  </a:lnTo>
                  <a:lnTo>
                    <a:pt x="22" y="417"/>
                  </a:lnTo>
                  <a:lnTo>
                    <a:pt x="23" y="409"/>
                  </a:lnTo>
                  <a:lnTo>
                    <a:pt x="32" y="407"/>
                  </a:lnTo>
                  <a:lnTo>
                    <a:pt x="35" y="404"/>
                  </a:lnTo>
                  <a:lnTo>
                    <a:pt x="40" y="401"/>
                  </a:lnTo>
                  <a:lnTo>
                    <a:pt x="48" y="399"/>
                  </a:lnTo>
                  <a:lnTo>
                    <a:pt x="50" y="399"/>
                  </a:lnTo>
                  <a:lnTo>
                    <a:pt x="56" y="399"/>
                  </a:lnTo>
                  <a:lnTo>
                    <a:pt x="58" y="398"/>
                  </a:lnTo>
                  <a:lnTo>
                    <a:pt x="65" y="398"/>
                  </a:lnTo>
                  <a:lnTo>
                    <a:pt x="70" y="398"/>
                  </a:lnTo>
                  <a:lnTo>
                    <a:pt x="76" y="401"/>
                  </a:lnTo>
                  <a:lnTo>
                    <a:pt x="81" y="401"/>
                  </a:lnTo>
                  <a:lnTo>
                    <a:pt x="83" y="401"/>
                  </a:lnTo>
                  <a:lnTo>
                    <a:pt x="91" y="406"/>
                  </a:lnTo>
                  <a:lnTo>
                    <a:pt x="94" y="406"/>
                  </a:lnTo>
                  <a:lnTo>
                    <a:pt x="103" y="409"/>
                  </a:lnTo>
                  <a:lnTo>
                    <a:pt x="106" y="409"/>
                  </a:lnTo>
                  <a:lnTo>
                    <a:pt x="108" y="409"/>
                  </a:lnTo>
                  <a:lnTo>
                    <a:pt x="114" y="403"/>
                  </a:lnTo>
                  <a:lnTo>
                    <a:pt x="114" y="401"/>
                  </a:lnTo>
                  <a:lnTo>
                    <a:pt x="116" y="390"/>
                  </a:lnTo>
                  <a:lnTo>
                    <a:pt x="116" y="388"/>
                  </a:lnTo>
                  <a:lnTo>
                    <a:pt x="118" y="377"/>
                  </a:lnTo>
                  <a:lnTo>
                    <a:pt x="123" y="365"/>
                  </a:lnTo>
                  <a:lnTo>
                    <a:pt x="124" y="364"/>
                  </a:lnTo>
                  <a:lnTo>
                    <a:pt x="123" y="352"/>
                  </a:lnTo>
                  <a:lnTo>
                    <a:pt x="126" y="343"/>
                  </a:lnTo>
                  <a:lnTo>
                    <a:pt x="126" y="341"/>
                  </a:lnTo>
                  <a:lnTo>
                    <a:pt x="119" y="336"/>
                  </a:lnTo>
                  <a:lnTo>
                    <a:pt x="118" y="331"/>
                  </a:lnTo>
                  <a:lnTo>
                    <a:pt x="116" y="330"/>
                  </a:lnTo>
                  <a:lnTo>
                    <a:pt x="113" y="322"/>
                  </a:lnTo>
                  <a:lnTo>
                    <a:pt x="113" y="318"/>
                  </a:lnTo>
                  <a:lnTo>
                    <a:pt x="109" y="309"/>
                  </a:lnTo>
                  <a:lnTo>
                    <a:pt x="109" y="306"/>
                  </a:lnTo>
                  <a:lnTo>
                    <a:pt x="111" y="293"/>
                  </a:lnTo>
                  <a:lnTo>
                    <a:pt x="113" y="285"/>
                  </a:lnTo>
                  <a:lnTo>
                    <a:pt x="114" y="281"/>
                  </a:lnTo>
                  <a:lnTo>
                    <a:pt x="116" y="278"/>
                  </a:lnTo>
                  <a:lnTo>
                    <a:pt x="121" y="272"/>
                  </a:lnTo>
                  <a:lnTo>
                    <a:pt x="123" y="270"/>
                  </a:lnTo>
                  <a:lnTo>
                    <a:pt x="126" y="262"/>
                  </a:lnTo>
                  <a:lnTo>
                    <a:pt x="126" y="260"/>
                  </a:lnTo>
                  <a:lnTo>
                    <a:pt x="128" y="259"/>
                  </a:lnTo>
                  <a:lnTo>
                    <a:pt x="131" y="257"/>
                  </a:lnTo>
                  <a:lnTo>
                    <a:pt x="137" y="255"/>
                  </a:lnTo>
                  <a:lnTo>
                    <a:pt x="142" y="257"/>
                  </a:lnTo>
                  <a:lnTo>
                    <a:pt x="149" y="260"/>
                  </a:lnTo>
                  <a:lnTo>
                    <a:pt x="151" y="262"/>
                  </a:lnTo>
                  <a:lnTo>
                    <a:pt x="157" y="262"/>
                  </a:lnTo>
                  <a:lnTo>
                    <a:pt x="159" y="259"/>
                  </a:lnTo>
                  <a:lnTo>
                    <a:pt x="167" y="252"/>
                  </a:lnTo>
                  <a:lnTo>
                    <a:pt x="167" y="251"/>
                  </a:lnTo>
                  <a:lnTo>
                    <a:pt x="174" y="242"/>
                  </a:lnTo>
                  <a:lnTo>
                    <a:pt x="174" y="241"/>
                  </a:lnTo>
                  <a:lnTo>
                    <a:pt x="182" y="233"/>
                  </a:lnTo>
                  <a:lnTo>
                    <a:pt x="184" y="231"/>
                  </a:lnTo>
                  <a:lnTo>
                    <a:pt x="187" y="226"/>
                  </a:lnTo>
                  <a:lnTo>
                    <a:pt x="190" y="226"/>
                  </a:lnTo>
                  <a:lnTo>
                    <a:pt x="192" y="223"/>
                  </a:lnTo>
                  <a:lnTo>
                    <a:pt x="197" y="220"/>
                  </a:lnTo>
                  <a:lnTo>
                    <a:pt x="200" y="220"/>
                  </a:lnTo>
                  <a:lnTo>
                    <a:pt x="204" y="221"/>
                  </a:lnTo>
                  <a:lnTo>
                    <a:pt x="210" y="221"/>
                  </a:lnTo>
                  <a:lnTo>
                    <a:pt x="212" y="221"/>
                  </a:lnTo>
                  <a:lnTo>
                    <a:pt x="215" y="220"/>
                  </a:lnTo>
                  <a:lnTo>
                    <a:pt x="217" y="217"/>
                  </a:lnTo>
                  <a:lnTo>
                    <a:pt x="217" y="215"/>
                  </a:lnTo>
                  <a:lnTo>
                    <a:pt x="220" y="210"/>
                  </a:lnTo>
                  <a:lnTo>
                    <a:pt x="222" y="210"/>
                  </a:lnTo>
                  <a:lnTo>
                    <a:pt x="223" y="208"/>
                  </a:lnTo>
                  <a:lnTo>
                    <a:pt x="232" y="210"/>
                  </a:lnTo>
                  <a:lnTo>
                    <a:pt x="237" y="212"/>
                  </a:lnTo>
                  <a:lnTo>
                    <a:pt x="243" y="208"/>
                  </a:lnTo>
                  <a:lnTo>
                    <a:pt x="245" y="207"/>
                  </a:lnTo>
                  <a:lnTo>
                    <a:pt x="248" y="199"/>
                  </a:lnTo>
                  <a:lnTo>
                    <a:pt x="253" y="191"/>
                  </a:lnTo>
                  <a:lnTo>
                    <a:pt x="257" y="187"/>
                  </a:lnTo>
                  <a:lnTo>
                    <a:pt x="258" y="186"/>
                  </a:lnTo>
                  <a:lnTo>
                    <a:pt x="271" y="170"/>
                  </a:lnTo>
                  <a:lnTo>
                    <a:pt x="271" y="168"/>
                  </a:lnTo>
                  <a:lnTo>
                    <a:pt x="271" y="162"/>
                  </a:lnTo>
                  <a:lnTo>
                    <a:pt x="271" y="160"/>
                  </a:lnTo>
                  <a:lnTo>
                    <a:pt x="273" y="158"/>
                  </a:lnTo>
                  <a:lnTo>
                    <a:pt x="273" y="152"/>
                  </a:lnTo>
                  <a:lnTo>
                    <a:pt x="273" y="149"/>
                  </a:lnTo>
                  <a:lnTo>
                    <a:pt x="275" y="144"/>
                  </a:lnTo>
                  <a:lnTo>
                    <a:pt x="280" y="140"/>
                  </a:lnTo>
                  <a:lnTo>
                    <a:pt x="286" y="137"/>
                  </a:lnTo>
                  <a:lnTo>
                    <a:pt x="293" y="137"/>
                  </a:lnTo>
                  <a:lnTo>
                    <a:pt x="303" y="136"/>
                  </a:lnTo>
                  <a:lnTo>
                    <a:pt x="305" y="134"/>
                  </a:lnTo>
                  <a:lnTo>
                    <a:pt x="311" y="129"/>
                  </a:lnTo>
                  <a:lnTo>
                    <a:pt x="314" y="128"/>
                  </a:lnTo>
                  <a:lnTo>
                    <a:pt x="324" y="124"/>
                  </a:lnTo>
                  <a:lnTo>
                    <a:pt x="328" y="124"/>
                  </a:lnTo>
                  <a:lnTo>
                    <a:pt x="329" y="123"/>
                  </a:lnTo>
                  <a:lnTo>
                    <a:pt x="338" y="118"/>
                  </a:lnTo>
                  <a:lnTo>
                    <a:pt x="339" y="116"/>
                  </a:lnTo>
                  <a:lnTo>
                    <a:pt x="341" y="116"/>
                  </a:lnTo>
                  <a:lnTo>
                    <a:pt x="343" y="111"/>
                  </a:lnTo>
                  <a:lnTo>
                    <a:pt x="346" y="108"/>
                  </a:lnTo>
                  <a:lnTo>
                    <a:pt x="348" y="102"/>
                  </a:lnTo>
                  <a:lnTo>
                    <a:pt x="349" y="95"/>
                  </a:lnTo>
                  <a:lnTo>
                    <a:pt x="349" y="94"/>
                  </a:lnTo>
                  <a:lnTo>
                    <a:pt x="356" y="87"/>
                  </a:lnTo>
                  <a:lnTo>
                    <a:pt x="364" y="82"/>
                  </a:lnTo>
                  <a:lnTo>
                    <a:pt x="366" y="81"/>
                  </a:lnTo>
                  <a:lnTo>
                    <a:pt x="372" y="71"/>
                  </a:lnTo>
                  <a:lnTo>
                    <a:pt x="372" y="69"/>
                  </a:lnTo>
                  <a:lnTo>
                    <a:pt x="374" y="66"/>
                  </a:lnTo>
                  <a:lnTo>
                    <a:pt x="374" y="55"/>
                  </a:lnTo>
                  <a:lnTo>
                    <a:pt x="377" y="48"/>
                  </a:lnTo>
                  <a:lnTo>
                    <a:pt x="379" y="45"/>
                  </a:lnTo>
                  <a:lnTo>
                    <a:pt x="384" y="37"/>
                  </a:lnTo>
                  <a:lnTo>
                    <a:pt x="386" y="34"/>
                  </a:lnTo>
                  <a:lnTo>
                    <a:pt x="384" y="30"/>
                  </a:lnTo>
                  <a:lnTo>
                    <a:pt x="394" y="13"/>
                  </a:lnTo>
                  <a:lnTo>
                    <a:pt x="395" y="9"/>
                  </a:lnTo>
                  <a:lnTo>
                    <a:pt x="397" y="9"/>
                  </a:lnTo>
                  <a:lnTo>
                    <a:pt x="399" y="8"/>
                  </a:lnTo>
                  <a:lnTo>
                    <a:pt x="404" y="6"/>
                  </a:lnTo>
                  <a:lnTo>
                    <a:pt x="405" y="5"/>
                  </a:lnTo>
                  <a:lnTo>
                    <a:pt x="407" y="3"/>
                  </a:lnTo>
                  <a:lnTo>
                    <a:pt x="409" y="3"/>
                  </a:lnTo>
                  <a:lnTo>
                    <a:pt x="410" y="3"/>
                  </a:lnTo>
                  <a:lnTo>
                    <a:pt x="414" y="3"/>
                  </a:lnTo>
                  <a:lnTo>
                    <a:pt x="417" y="1"/>
                  </a:lnTo>
                  <a:lnTo>
                    <a:pt x="419" y="1"/>
                  </a:lnTo>
                  <a:lnTo>
                    <a:pt x="420" y="1"/>
                  </a:lnTo>
                  <a:lnTo>
                    <a:pt x="422" y="1"/>
                  </a:lnTo>
                  <a:lnTo>
                    <a:pt x="427" y="1"/>
                  </a:lnTo>
                  <a:lnTo>
                    <a:pt x="429" y="1"/>
                  </a:lnTo>
                  <a:lnTo>
                    <a:pt x="435" y="0"/>
                  </a:lnTo>
                  <a:lnTo>
                    <a:pt x="438" y="0"/>
                  </a:lnTo>
                  <a:lnTo>
                    <a:pt x="442" y="0"/>
                  </a:lnTo>
                  <a:lnTo>
                    <a:pt x="445" y="0"/>
                  </a:lnTo>
                  <a:lnTo>
                    <a:pt x="447" y="0"/>
                  </a:lnTo>
                  <a:lnTo>
                    <a:pt x="448" y="3"/>
                  </a:lnTo>
                  <a:lnTo>
                    <a:pt x="452" y="5"/>
                  </a:lnTo>
                  <a:lnTo>
                    <a:pt x="453" y="5"/>
                  </a:lnTo>
                  <a:lnTo>
                    <a:pt x="455" y="5"/>
                  </a:lnTo>
                  <a:lnTo>
                    <a:pt x="458" y="5"/>
                  </a:lnTo>
                  <a:lnTo>
                    <a:pt x="460" y="5"/>
                  </a:lnTo>
                  <a:lnTo>
                    <a:pt x="462" y="3"/>
                  </a:lnTo>
                  <a:lnTo>
                    <a:pt x="465" y="1"/>
                  </a:lnTo>
                  <a:lnTo>
                    <a:pt x="468" y="0"/>
                  </a:lnTo>
                  <a:lnTo>
                    <a:pt x="472" y="1"/>
                  </a:lnTo>
                  <a:lnTo>
                    <a:pt x="478" y="5"/>
                  </a:lnTo>
                  <a:lnTo>
                    <a:pt x="485" y="8"/>
                  </a:lnTo>
                  <a:lnTo>
                    <a:pt x="486" y="8"/>
                  </a:lnTo>
                  <a:lnTo>
                    <a:pt x="491" y="9"/>
                  </a:lnTo>
                  <a:lnTo>
                    <a:pt x="495" y="11"/>
                  </a:lnTo>
                  <a:lnTo>
                    <a:pt x="498" y="9"/>
                  </a:lnTo>
                  <a:lnTo>
                    <a:pt x="506" y="8"/>
                  </a:lnTo>
                  <a:lnTo>
                    <a:pt x="513" y="8"/>
                  </a:lnTo>
                  <a:lnTo>
                    <a:pt x="515" y="8"/>
                  </a:lnTo>
                  <a:lnTo>
                    <a:pt x="518" y="6"/>
                  </a:lnTo>
                  <a:lnTo>
                    <a:pt x="524" y="5"/>
                  </a:lnTo>
                  <a:lnTo>
                    <a:pt x="528" y="5"/>
                  </a:lnTo>
                  <a:lnTo>
                    <a:pt x="533" y="5"/>
                  </a:lnTo>
                  <a:lnTo>
                    <a:pt x="539" y="6"/>
                  </a:lnTo>
                  <a:lnTo>
                    <a:pt x="543" y="6"/>
                  </a:lnTo>
                  <a:lnTo>
                    <a:pt x="549" y="8"/>
                  </a:lnTo>
                  <a:lnTo>
                    <a:pt x="551" y="11"/>
                  </a:lnTo>
                  <a:lnTo>
                    <a:pt x="551" y="13"/>
                  </a:lnTo>
                  <a:lnTo>
                    <a:pt x="553" y="16"/>
                  </a:lnTo>
                  <a:lnTo>
                    <a:pt x="553" y="19"/>
                  </a:lnTo>
                  <a:lnTo>
                    <a:pt x="554" y="24"/>
                  </a:lnTo>
                  <a:lnTo>
                    <a:pt x="554" y="29"/>
                  </a:lnTo>
                  <a:lnTo>
                    <a:pt x="561" y="34"/>
                  </a:lnTo>
                  <a:lnTo>
                    <a:pt x="564" y="34"/>
                  </a:lnTo>
                  <a:lnTo>
                    <a:pt x="571" y="35"/>
                  </a:lnTo>
                  <a:lnTo>
                    <a:pt x="572" y="35"/>
                  </a:lnTo>
                  <a:lnTo>
                    <a:pt x="574" y="35"/>
                  </a:lnTo>
                  <a:lnTo>
                    <a:pt x="582" y="37"/>
                  </a:lnTo>
                  <a:lnTo>
                    <a:pt x="584" y="37"/>
                  </a:lnTo>
                  <a:lnTo>
                    <a:pt x="586" y="39"/>
                  </a:lnTo>
                  <a:lnTo>
                    <a:pt x="596" y="40"/>
                  </a:lnTo>
                  <a:lnTo>
                    <a:pt x="599" y="40"/>
                  </a:lnTo>
                  <a:lnTo>
                    <a:pt x="601" y="40"/>
                  </a:lnTo>
                  <a:lnTo>
                    <a:pt x="604" y="45"/>
                  </a:lnTo>
                  <a:lnTo>
                    <a:pt x="604" y="50"/>
                  </a:lnTo>
                  <a:lnTo>
                    <a:pt x="606" y="51"/>
                  </a:lnTo>
                  <a:lnTo>
                    <a:pt x="607" y="56"/>
                  </a:lnTo>
                  <a:lnTo>
                    <a:pt x="607" y="60"/>
                  </a:lnTo>
                  <a:lnTo>
                    <a:pt x="609" y="66"/>
                  </a:lnTo>
                  <a:lnTo>
                    <a:pt x="610" y="69"/>
                  </a:lnTo>
                  <a:lnTo>
                    <a:pt x="614" y="76"/>
                  </a:lnTo>
                  <a:lnTo>
                    <a:pt x="615" y="81"/>
                  </a:lnTo>
                  <a:lnTo>
                    <a:pt x="617" y="82"/>
                  </a:lnTo>
                  <a:lnTo>
                    <a:pt x="619" y="85"/>
                  </a:lnTo>
                  <a:lnTo>
                    <a:pt x="620" y="87"/>
                  </a:lnTo>
                  <a:lnTo>
                    <a:pt x="622" y="89"/>
                  </a:lnTo>
                  <a:lnTo>
                    <a:pt x="625" y="95"/>
                  </a:lnTo>
                  <a:lnTo>
                    <a:pt x="627" y="97"/>
                  </a:lnTo>
                  <a:lnTo>
                    <a:pt x="630" y="103"/>
                  </a:lnTo>
                  <a:lnTo>
                    <a:pt x="630" y="107"/>
                  </a:lnTo>
                  <a:lnTo>
                    <a:pt x="637" y="116"/>
                  </a:lnTo>
                  <a:lnTo>
                    <a:pt x="639" y="116"/>
                  </a:lnTo>
                  <a:lnTo>
                    <a:pt x="649" y="119"/>
                  </a:lnTo>
                  <a:lnTo>
                    <a:pt x="653" y="118"/>
                  </a:lnTo>
                  <a:lnTo>
                    <a:pt x="655" y="118"/>
                  </a:lnTo>
                  <a:lnTo>
                    <a:pt x="657" y="118"/>
                  </a:lnTo>
                  <a:lnTo>
                    <a:pt x="662" y="123"/>
                  </a:lnTo>
                  <a:lnTo>
                    <a:pt x="663" y="128"/>
                  </a:lnTo>
                  <a:lnTo>
                    <a:pt x="665" y="131"/>
                  </a:lnTo>
                  <a:lnTo>
                    <a:pt x="667" y="137"/>
                  </a:lnTo>
                  <a:lnTo>
                    <a:pt x="670" y="139"/>
                  </a:lnTo>
                  <a:lnTo>
                    <a:pt x="677" y="145"/>
                  </a:lnTo>
                  <a:lnTo>
                    <a:pt x="678" y="147"/>
                  </a:lnTo>
                  <a:lnTo>
                    <a:pt x="680" y="147"/>
                  </a:lnTo>
                  <a:lnTo>
                    <a:pt x="683" y="150"/>
                  </a:lnTo>
                  <a:lnTo>
                    <a:pt x="687" y="152"/>
                  </a:lnTo>
                  <a:lnTo>
                    <a:pt x="688" y="152"/>
                  </a:lnTo>
                  <a:lnTo>
                    <a:pt x="695" y="153"/>
                  </a:lnTo>
                  <a:lnTo>
                    <a:pt x="698" y="155"/>
                  </a:lnTo>
                  <a:lnTo>
                    <a:pt x="705" y="152"/>
                  </a:lnTo>
                  <a:lnTo>
                    <a:pt x="706" y="152"/>
                  </a:lnTo>
                  <a:lnTo>
                    <a:pt x="711" y="147"/>
                  </a:lnTo>
                  <a:lnTo>
                    <a:pt x="715" y="139"/>
                  </a:lnTo>
                  <a:lnTo>
                    <a:pt x="720" y="126"/>
                  </a:lnTo>
                  <a:lnTo>
                    <a:pt x="721" y="123"/>
                  </a:lnTo>
                  <a:lnTo>
                    <a:pt x="723" y="123"/>
                  </a:lnTo>
                  <a:lnTo>
                    <a:pt x="726" y="124"/>
                  </a:lnTo>
                  <a:lnTo>
                    <a:pt x="731" y="129"/>
                  </a:lnTo>
                  <a:lnTo>
                    <a:pt x="735" y="131"/>
                  </a:lnTo>
                  <a:lnTo>
                    <a:pt x="741" y="136"/>
                  </a:lnTo>
                  <a:lnTo>
                    <a:pt x="749" y="137"/>
                  </a:lnTo>
                  <a:lnTo>
                    <a:pt x="754" y="140"/>
                  </a:lnTo>
                  <a:lnTo>
                    <a:pt x="756" y="145"/>
                  </a:lnTo>
                  <a:lnTo>
                    <a:pt x="759" y="149"/>
                  </a:lnTo>
                  <a:lnTo>
                    <a:pt x="766" y="152"/>
                  </a:lnTo>
                  <a:lnTo>
                    <a:pt x="769" y="152"/>
                  </a:lnTo>
                  <a:lnTo>
                    <a:pt x="776" y="158"/>
                  </a:lnTo>
                  <a:lnTo>
                    <a:pt x="778" y="158"/>
                  </a:lnTo>
                  <a:lnTo>
                    <a:pt x="783" y="162"/>
                  </a:lnTo>
                  <a:lnTo>
                    <a:pt x="786" y="162"/>
                  </a:lnTo>
                  <a:lnTo>
                    <a:pt x="797" y="163"/>
                  </a:lnTo>
                  <a:lnTo>
                    <a:pt x="801" y="163"/>
                  </a:lnTo>
                  <a:lnTo>
                    <a:pt x="807" y="165"/>
                  </a:lnTo>
                  <a:lnTo>
                    <a:pt x="811" y="165"/>
                  </a:lnTo>
                  <a:lnTo>
                    <a:pt x="822" y="165"/>
                  </a:lnTo>
                  <a:lnTo>
                    <a:pt x="824" y="166"/>
                  </a:lnTo>
                  <a:lnTo>
                    <a:pt x="826" y="166"/>
                  </a:lnTo>
                  <a:lnTo>
                    <a:pt x="839" y="16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19" name="Freeform 19"/>
            <p:cNvSpPr>
              <a:spLocks/>
            </p:cNvSpPr>
            <p:nvPr/>
          </p:nvSpPr>
          <p:spPr bwMode="auto">
            <a:xfrm>
              <a:off x="6075362" y="4174333"/>
              <a:ext cx="352425" cy="550863"/>
            </a:xfrm>
            <a:custGeom>
              <a:avLst/>
              <a:gdLst>
                <a:gd name="T0" fmla="*/ 382 w 443"/>
                <a:gd name="T1" fmla="*/ 18 h 694"/>
                <a:gd name="T2" fmla="*/ 402 w 443"/>
                <a:gd name="T3" fmla="*/ 36 h 694"/>
                <a:gd name="T4" fmla="*/ 423 w 443"/>
                <a:gd name="T5" fmla="*/ 39 h 694"/>
                <a:gd name="T6" fmla="*/ 443 w 443"/>
                <a:gd name="T7" fmla="*/ 52 h 694"/>
                <a:gd name="T8" fmla="*/ 433 w 443"/>
                <a:gd name="T9" fmla="*/ 78 h 694"/>
                <a:gd name="T10" fmla="*/ 432 w 443"/>
                <a:gd name="T11" fmla="*/ 102 h 694"/>
                <a:gd name="T12" fmla="*/ 417 w 443"/>
                <a:gd name="T13" fmla="*/ 108 h 694"/>
                <a:gd name="T14" fmla="*/ 399 w 443"/>
                <a:gd name="T15" fmla="*/ 97 h 694"/>
                <a:gd name="T16" fmla="*/ 375 w 443"/>
                <a:gd name="T17" fmla="*/ 105 h 694"/>
                <a:gd name="T18" fmla="*/ 339 w 443"/>
                <a:gd name="T19" fmla="*/ 108 h 694"/>
                <a:gd name="T20" fmla="*/ 316 w 443"/>
                <a:gd name="T21" fmla="*/ 99 h 694"/>
                <a:gd name="T22" fmla="*/ 303 w 443"/>
                <a:gd name="T23" fmla="*/ 92 h 694"/>
                <a:gd name="T24" fmla="*/ 268 w 443"/>
                <a:gd name="T25" fmla="*/ 86 h 694"/>
                <a:gd name="T26" fmla="*/ 238 w 443"/>
                <a:gd name="T27" fmla="*/ 81 h 694"/>
                <a:gd name="T28" fmla="*/ 220 w 443"/>
                <a:gd name="T29" fmla="*/ 83 h 694"/>
                <a:gd name="T30" fmla="*/ 192 w 443"/>
                <a:gd name="T31" fmla="*/ 97 h 694"/>
                <a:gd name="T32" fmla="*/ 159 w 443"/>
                <a:gd name="T33" fmla="*/ 112 h 694"/>
                <a:gd name="T34" fmla="*/ 141 w 443"/>
                <a:gd name="T35" fmla="*/ 133 h 694"/>
                <a:gd name="T36" fmla="*/ 131 w 443"/>
                <a:gd name="T37" fmla="*/ 149 h 694"/>
                <a:gd name="T38" fmla="*/ 124 w 443"/>
                <a:gd name="T39" fmla="*/ 165 h 694"/>
                <a:gd name="T40" fmla="*/ 114 w 443"/>
                <a:gd name="T41" fmla="*/ 175 h 694"/>
                <a:gd name="T42" fmla="*/ 112 w 443"/>
                <a:gd name="T43" fmla="*/ 194 h 694"/>
                <a:gd name="T44" fmla="*/ 122 w 443"/>
                <a:gd name="T45" fmla="*/ 217 h 694"/>
                <a:gd name="T46" fmla="*/ 98 w 443"/>
                <a:gd name="T47" fmla="*/ 235 h 694"/>
                <a:gd name="T48" fmla="*/ 88 w 443"/>
                <a:gd name="T49" fmla="*/ 265 h 694"/>
                <a:gd name="T50" fmla="*/ 73 w 443"/>
                <a:gd name="T51" fmla="*/ 286 h 694"/>
                <a:gd name="T52" fmla="*/ 56 w 443"/>
                <a:gd name="T53" fmla="*/ 301 h 694"/>
                <a:gd name="T54" fmla="*/ 55 w 443"/>
                <a:gd name="T55" fmla="*/ 317 h 694"/>
                <a:gd name="T56" fmla="*/ 41 w 443"/>
                <a:gd name="T57" fmla="*/ 332 h 694"/>
                <a:gd name="T58" fmla="*/ 35 w 443"/>
                <a:gd name="T59" fmla="*/ 343 h 694"/>
                <a:gd name="T60" fmla="*/ 33 w 443"/>
                <a:gd name="T61" fmla="*/ 359 h 694"/>
                <a:gd name="T62" fmla="*/ 40 w 443"/>
                <a:gd name="T63" fmla="*/ 375 h 694"/>
                <a:gd name="T64" fmla="*/ 31 w 443"/>
                <a:gd name="T65" fmla="*/ 395 h 694"/>
                <a:gd name="T66" fmla="*/ 28 w 443"/>
                <a:gd name="T67" fmla="*/ 413 h 694"/>
                <a:gd name="T68" fmla="*/ 21 w 443"/>
                <a:gd name="T69" fmla="*/ 429 h 694"/>
                <a:gd name="T70" fmla="*/ 13 w 443"/>
                <a:gd name="T71" fmla="*/ 443 h 694"/>
                <a:gd name="T72" fmla="*/ 8 w 443"/>
                <a:gd name="T73" fmla="*/ 464 h 694"/>
                <a:gd name="T74" fmla="*/ 12 w 443"/>
                <a:gd name="T75" fmla="*/ 481 h 694"/>
                <a:gd name="T76" fmla="*/ 0 w 443"/>
                <a:gd name="T77" fmla="*/ 494 h 694"/>
                <a:gd name="T78" fmla="*/ 10 w 443"/>
                <a:gd name="T79" fmla="*/ 498 h 694"/>
                <a:gd name="T80" fmla="*/ 8 w 443"/>
                <a:gd name="T81" fmla="*/ 511 h 694"/>
                <a:gd name="T82" fmla="*/ 2 w 443"/>
                <a:gd name="T83" fmla="*/ 540 h 694"/>
                <a:gd name="T84" fmla="*/ 18 w 443"/>
                <a:gd name="T85" fmla="*/ 545 h 694"/>
                <a:gd name="T86" fmla="*/ 25 w 443"/>
                <a:gd name="T87" fmla="*/ 562 h 694"/>
                <a:gd name="T88" fmla="*/ 20 w 443"/>
                <a:gd name="T89" fmla="*/ 576 h 694"/>
                <a:gd name="T90" fmla="*/ 28 w 443"/>
                <a:gd name="T91" fmla="*/ 591 h 694"/>
                <a:gd name="T92" fmla="*/ 20 w 443"/>
                <a:gd name="T93" fmla="*/ 605 h 694"/>
                <a:gd name="T94" fmla="*/ 21 w 443"/>
                <a:gd name="T95" fmla="*/ 623 h 694"/>
                <a:gd name="T96" fmla="*/ 28 w 443"/>
                <a:gd name="T97" fmla="*/ 631 h 694"/>
                <a:gd name="T98" fmla="*/ 50 w 443"/>
                <a:gd name="T99" fmla="*/ 621 h 694"/>
                <a:gd name="T100" fmla="*/ 51 w 443"/>
                <a:gd name="T101" fmla="*/ 646 h 694"/>
                <a:gd name="T102" fmla="*/ 43 w 443"/>
                <a:gd name="T103" fmla="*/ 662 h 694"/>
                <a:gd name="T104" fmla="*/ 64 w 443"/>
                <a:gd name="T105" fmla="*/ 667 h 694"/>
                <a:gd name="T106" fmla="*/ 76 w 443"/>
                <a:gd name="T107" fmla="*/ 660 h 694"/>
                <a:gd name="T108" fmla="*/ 96 w 443"/>
                <a:gd name="T109" fmla="*/ 68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3" h="694">
                  <a:moveTo>
                    <a:pt x="379" y="0"/>
                  </a:moveTo>
                  <a:lnTo>
                    <a:pt x="382" y="15"/>
                  </a:lnTo>
                  <a:lnTo>
                    <a:pt x="382" y="16"/>
                  </a:lnTo>
                  <a:lnTo>
                    <a:pt x="382" y="18"/>
                  </a:lnTo>
                  <a:lnTo>
                    <a:pt x="390" y="26"/>
                  </a:lnTo>
                  <a:lnTo>
                    <a:pt x="392" y="26"/>
                  </a:lnTo>
                  <a:lnTo>
                    <a:pt x="395" y="28"/>
                  </a:lnTo>
                  <a:lnTo>
                    <a:pt x="402" y="36"/>
                  </a:lnTo>
                  <a:lnTo>
                    <a:pt x="402" y="37"/>
                  </a:lnTo>
                  <a:lnTo>
                    <a:pt x="412" y="40"/>
                  </a:lnTo>
                  <a:lnTo>
                    <a:pt x="413" y="39"/>
                  </a:lnTo>
                  <a:lnTo>
                    <a:pt x="423" y="39"/>
                  </a:lnTo>
                  <a:lnTo>
                    <a:pt x="432" y="42"/>
                  </a:lnTo>
                  <a:lnTo>
                    <a:pt x="433" y="42"/>
                  </a:lnTo>
                  <a:lnTo>
                    <a:pt x="443" y="49"/>
                  </a:lnTo>
                  <a:lnTo>
                    <a:pt x="443" y="52"/>
                  </a:lnTo>
                  <a:lnTo>
                    <a:pt x="440" y="60"/>
                  </a:lnTo>
                  <a:lnTo>
                    <a:pt x="438" y="61"/>
                  </a:lnTo>
                  <a:lnTo>
                    <a:pt x="437" y="65"/>
                  </a:lnTo>
                  <a:lnTo>
                    <a:pt x="433" y="78"/>
                  </a:lnTo>
                  <a:lnTo>
                    <a:pt x="433" y="81"/>
                  </a:lnTo>
                  <a:lnTo>
                    <a:pt x="432" y="92"/>
                  </a:lnTo>
                  <a:lnTo>
                    <a:pt x="432" y="94"/>
                  </a:lnTo>
                  <a:lnTo>
                    <a:pt x="432" y="102"/>
                  </a:lnTo>
                  <a:lnTo>
                    <a:pt x="432" y="105"/>
                  </a:lnTo>
                  <a:lnTo>
                    <a:pt x="428" y="112"/>
                  </a:lnTo>
                  <a:lnTo>
                    <a:pt x="427" y="113"/>
                  </a:lnTo>
                  <a:lnTo>
                    <a:pt x="417" y="108"/>
                  </a:lnTo>
                  <a:lnTo>
                    <a:pt x="413" y="107"/>
                  </a:lnTo>
                  <a:lnTo>
                    <a:pt x="409" y="104"/>
                  </a:lnTo>
                  <a:lnTo>
                    <a:pt x="407" y="102"/>
                  </a:lnTo>
                  <a:lnTo>
                    <a:pt x="399" y="97"/>
                  </a:lnTo>
                  <a:lnTo>
                    <a:pt x="397" y="97"/>
                  </a:lnTo>
                  <a:lnTo>
                    <a:pt x="384" y="99"/>
                  </a:lnTo>
                  <a:lnTo>
                    <a:pt x="380" y="99"/>
                  </a:lnTo>
                  <a:lnTo>
                    <a:pt x="375" y="105"/>
                  </a:lnTo>
                  <a:lnTo>
                    <a:pt x="372" y="105"/>
                  </a:lnTo>
                  <a:lnTo>
                    <a:pt x="362" y="108"/>
                  </a:lnTo>
                  <a:lnTo>
                    <a:pt x="351" y="108"/>
                  </a:lnTo>
                  <a:lnTo>
                    <a:pt x="339" y="108"/>
                  </a:lnTo>
                  <a:lnTo>
                    <a:pt x="334" y="108"/>
                  </a:lnTo>
                  <a:lnTo>
                    <a:pt x="326" y="105"/>
                  </a:lnTo>
                  <a:lnTo>
                    <a:pt x="323" y="104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06" y="94"/>
                  </a:lnTo>
                  <a:lnTo>
                    <a:pt x="303" y="92"/>
                  </a:lnTo>
                  <a:lnTo>
                    <a:pt x="293" y="89"/>
                  </a:lnTo>
                  <a:lnTo>
                    <a:pt x="291" y="87"/>
                  </a:lnTo>
                  <a:lnTo>
                    <a:pt x="281" y="87"/>
                  </a:lnTo>
                  <a:lnTo>
                    <a:pt x="268" y="86"/>
                  </a:lnTo>
                  <a:lnTo>
                    <a:pt x="256" y="83"/>
                  </a:lnTo>
                  <a:lnTo>
                    <a:pt x="253" y="83"/>
                  </a:lnTo>
                  <a:lnTo>
                    <a:pt x="251" y="83"/>
                  </a:lnTo>
                  <a:lnTo>
                    <a:pt x="238" y="81"/>
                  </a:lnTo>
                  <a:lnTo>
                    <a:pt x="233" y="83"/>
                  </a:lnTo>
                  <a:lnTo>
                    <a:pt x="230" y="83"/>
                  </a:lnTo>
                  <a:lnTo>
                    <a:pt x="228" y="83"/>
                  </a:lnTo>
                  <a:lnTo>
                    <a:pt x="220" y="83"/>
                  </a:lnTo>
                  <a:lnTo>
                    <a:pt x="212" y="89"/>
                  </a:lnTo>
                  <a:lnTo>
                    <a:pt x="205" y="92"/>
                  </a:lnTo>
                  <a:lnTo>
                    <a:pt x="200" y="94"/>
                  </a:lnTo>
                  <a:lnTo>
                    <a:pt x="192" y="97"/>
                  </a:lnTo>
                  <a:lnTo>
                    <a:pt x="190" y="97"/>
                  </a:lnTo>
                  <a:lnTo>
                    <a:pt x="177" y="104"/>
                  </a:lnTo>
                  <a:lnTo>
                    <a:pt x="175" y="105"/>
                  </a:lnTo>
                  <a:lnTo>
                    <a:pt x="159" y="112"/>
                  </a:lnTo>
                  <a:lnTo>
                    <a:pt x="154" y="113"/>
                  </a:lnTo>
                  <a:lnTo>
                    <a:pt x="152" y="118"/>
                  </a:lnTo>
                  <a:lnTo>
                    <a:pt x="146" y="125"/>
                  </a:lnTo>
                  <a:lnTo>
                    <a:pt x="141" y="133"/>
                  </a:lnTo>
                  <a:lnTo>
                    <a:pt x="141" y="134"/>
                  </a:lnTo>
                  <a:lnTo>
                    <a:pt x="134" y="141"/>
                  </a:lnTo>
                  <a:lnTo>
                    <a:pt x="131" y="147"/>
                  </a:lnTo>
                  <a:lnTo>
                    <a:pt x="131" y="149"/>
                  </a:lnTo>
                  <a:lnTo>
                    <a:pt x="131" y="152"/>
                  </a:lnTo>
                  <a:lnTo>
                    <a:pt x="129" y="157"/>
                  </a:lnTo>
                  <a:lnTo>
                    <a:pt x="127" y="159"/>
                  </a:lnTo>
                  <a:lnTo>
                    <a:pt x="124" y="165"/>
                  </a:lnTo>
                  <a:lnTo>
                    <a:pt x="122" y="172"/>
                  </a:lnTo>
                  <a:lnTo>
                    <a:pt x="119" y="175"/>
                  </a:lnTo>
                  <a:lnTo>
                    <a:pt x="116" y="175"/>
                  </a:lnTo>
                  <a:lnTo>
                    <a:pt x="114" y="175"/>
                  </a:lnTo>
                  <a:lnTo>
                    <a:pt x="111" y="180"/>
                  </a:lnTo>
                  <a:lnTo>
                    <a:pt x="107" y="184"/>
                  </a:lnTo>
                  <a:lnTo>
                    <a:pt x="111" y="193"/>
                  </a:lnTo>
                  <a:lnTo>
                    <a:pt x="112" y="194"/>
                  </a:lnTo>
                  <a:lnTo>
                    <a:pt x="114" y="201"/>
                  </a:lnTo>
                  <a:lnTo>
                    <a:pt x="114" y="202"/>
                  </a:lnTo>
                  <a:lnTo>
                    <a:pt x="121" y="207"/>
                  </a:lnTo>
                  <a:lnTo>
                    <a:pt x="122" y="217"/>
                  </a:lnTo>
                  <a:lnTo>
                    <a:pt x="114" y="227"/>
                  </a:lnTo>
                  <a:lnTo>
                    <a:pt x="106" y="233"/>
                  </a:lnTo>
                  <a:lnTo>
                    <a:pt x="104" y="233"/>
                  </a:lnTo>
                  <a:lnTo>
                    <a:pt x="98" y="235"/>
                  </a:lnTo>
                  <a:lnTo>
                    <a:pt x="94" y="238"/>
                  </a:lnTo>
                  <a:lnTo>
                    <a:pt x="93" y="239"/>
                  </a:lnTo>
                  <a:lnTo>
                    <a:pt x="91" y="256"/>
                  </a:lnTo>
                  <a:lnTo>
                    <a:pt x="88" y="265"/>
                  </a:lnTo>
                  <a:lnTo>
                    <a:pt x="84" y="273"/>
                  </a:lnTo>
                  <a:lnTo>
                    <a:pt x="83" y="277"/>
                  </a:lnTo>
                  <a:lnTo>
                    <a:pt x="76" y="280"/>
                  </a:lnTo>
                  <a:lnTo>
                    <a:pt x="73" y="286"/>
                  </a:lnTo>
                  <a:lnTo>
                    <a:pt x="71" y="288"/>
                  </a:lnTo>
                  <a:lnTo>
                    <a:pt x="66" y="288"/>
                  </a:lnTo>
                  <a:lnTo>
                    <a:pt x="58" y="298"/>
                  </a:lnTo>
                  <a:lnTo>
                    <a:pt x="56" y="301"/>
                  </a:lnTo>
                  <a:lnTo>
                    <a:pt x="51" y="306"/>
                  </a:lnTo>
                  <a:lnTo>
                    <a:pt x="51" y="311"/>
                  </a:lnTo>
                  <a:lnTo>
                    <a:pt x="55" y="316"/>
                  </a:lnTo>
                  <a:lnTo>
                    <a:pt x="55" y="317"/>
                  </a:lnTo>
                  <a:lnTo>
                    <a:pt x="50" y="324"/>
                  </a:lnTo>
                  <a:lnTo>
                    <a:pt x="41" y="324"/>
                  </a:lnTo>
                  <a:lnTo>
                    <a:pt x="40" y="325"/>
                  </a:lnTo>
                  <a:lnTo>
                    <a:pt x="41" y="332"/>
                  </a:lnTo>
                  <a:lnTo>
                    <a:pt x="40" y="335"/>
                  </a:lnTo>
                  <a:lnTo>
                    <a:pt x="38" y="338"/>
                  </a:lnTo>
                  <a:lnTo>
                    <a:pt x="38" y="341"/>
                  </a:lnTo>
                  <a:lnTo>
                    <a:pt x="35" y="343"/>
                  </a:lnTo>
                  <a:lnTo>
                    <a:pt x="36" y="348"/>
                  </a:lnTo>
                  <a:lnTo>
                    <a:pt x="40" y="353"/>
                  </a:lnTo>
                  <a:lnTo>
                    <a:pt x="35" y="356"/>
                  </a:lnTo>
                  <a:lnTo>
                    <a:pt x="33" y="359"/>
                  </a:lnTo>
                  <a:lnTo>
                    <a:pt x="33" y="362"/>
                  </a:lnTo>
                  <a:lnTo>
                    <a:pt x="35" y="364"/>
                  </a:lnTo>
                  <a:lnTo>
                    <a:pt x="40" y="367"/>
                  </a:lnTo>
                  <a:lnTo>
                    <a:pt x="40" y="375"/>
                  </a:lnTo>
                  <a:lnTo>
                    <a:pt x="43" y="382"/>
                  </a:lnTo>
                  <a:lnTo>
                    <a:pt x="45" y="384"/>
                  </a:lnTo>
                  <a:lnTo>
                    <a:pt x="41" y="388"/>
                  </a:lnTo>
                  <a:lnTo>
                    <a:pt x="31" y="395"/>
                  </a:lnTo>
                  <a:lnTo>
                    <a:pt x="30" y="398"/>
                  </a:lnTo>
                  <a:lnTo>
                    <a:pt x="30" y="403"/>
                  </a:lnTo>
                  <a:lnTo>
                    <a:pt x="28" y="411"/>
                  </a:lnTo>
                  <a:lnTo>
                    <a:pt x="28" y="413"/>
                  </a:lnTo>
                  <a:lnTo>
                    <a:pt x="25" y="414"/>
                  </a:lnTo>
                  <a:lnTo>
                    <a:pt x="18" y="421"/>
                  </a:lnTo>
                  <a:lnTo>
                    <a:pt x="18" y="426"/>
                  </a:lnTo>
                  <a:lnTo>
                    <a:pt x="21" y="429"/>
                  </a:lnTo>
                  <a:lnTo>
                    <a:pt x="20" y="432"/>
                  </a:lnTo>
                  <a:lnTo>
                    <a:pt x="15" y="439"/>
                  </a:lnTo>
                  <a:lnTo>
                    <a:pt x="13" y="442"/>
                  </a:lnTo>
                  <a:lnTo>
                    <a:pt x="13" y="443"/>
                  </a:lnTo>
                  <a:lnTo>
                    <a:pt x="13" y="448"/>
                  </a:lnTo>
                  <a:lnTo>
                    <a:pt x="13" y="455"/>
                  </a:lnTo>
                  <a:lnTo>
                    <a:pt x="10" y="460"/>
                  </a:lnTo>
                  <a:lnTo>
                    <a:pt x="8" y="464"/>
                  </a:lnTo>
                  <a:lnTo>
                    <a:pt x="10" y="468"/>
                  </a:lnTo>
                  <a:lnTo>
                    <a:pt x="12" y="473"/>
                  </a:lnTo>
                  <a:lnTo>
                    <a:pt x="12" y="476"/>
                  </a:lnTo>
                  <a:lnTo>
                    <a:pt x="12" y="481"/>
                  </a:lnTo>
                  <a:lnTo>
                    <a:pt x="13" y="484"/>
                  </a:lnTo>
                  <a:lnTo>
                    <a:pt x="7" y="489"/>
                  </a:lnTo>
                  <a:lnTo>
                    <a:pt x="0" y="492"/>
                  </a:lnTo>
                  <a:lnTo>
                    <a:pt x="0" y="494"/>
                  </a:lnTo>
                  <a:lnTo>
                    <a:pt x="2" y="497"/>
                  </a:lnTo>
                  <a:lnTo>
                    <a:pt x="5" y="498"/>
                  </a:lnTo>
                  <a:lnTo>
                    <a:pt x="7" y="498"/>
                  </a:lnTo>
                  <a:lnTo>
                    <a:pt x="10" y="498"/>
                  </a:lnTo>
                  <a:lnTo>
                    <a:pt x="13" y="500"/>
                  </a:lnTo>
                  <a:lnTo>
                    <a:pt x="13" y="503"/>
                  </a:lnTo>
                  <a:lnTo>
                    <a:pt x="8" y="510"/>
                  </a:lnTo>
                  <a:lnTo>
                    <a:pt x="8" y="511"/>
                  </a:lnTo>
                  <a:lnTo>
                    <a:pt x="7" y="519"/>
                  </a:lnTo>
                  <a:lnTo>
                    <a:pt x="5" y="529"/>
                  </a:lnTo>
                  <a:lnTo>
                    <a:pt x="3" y="532"/>
                  </a:lnTo>
                  <a:lnTo>
                    <a:pt x="2" y="540"/>
                  </a:lnTo>
                  <a:lnTo>
                    <a:pt x="3" y="545"/>
                  </a:lnTo>
                  <a:lnTo>
                    <a:pt x="10" y="545"/>
                  </a:lnTo>
                  <a:lnTo>
                    <a:pt x="12" y="545"/>
                  </a:lnTo>
                  <a:lnTo>
                    <a:pt x="18" y="545"/>
                  </a:lnTo>
                  <a:lnTo>
                    <a:pt x="18" y="552"/>
                  </a:lnTo>
                  <a:lnTo>
                    <a:pt x="20" y="555"/>
                  </a:lnTo>
                  <a:lnTo>
                    <a:pt x="21" y="558"/>
                  </a:lnTo>
                  <a:lnTo>
                    <a:pt x="25" y="562"/>
                  </a:lnTo>
                  <a:lnTo>
                    <a:pt x="25" y="565"/>
                  </a:lnTo>
                  <a:lnTo>
                    <a:pt x="25" y="570"/>
                  </a:lnTo>
                  <a:lnTo>
                    <a:pt x="26" y="574"/>
                  </a:lnTo>
                  <a:lnTo>
                    <a:pt x="20" y="576"/>
                  </a:lnTo>
                  <a:lnTo>
                    <a:pt x="18" y="581"/>
                  </a:lnTo>
                  <a:lnTo>
                    <a:pt x="20" y="583"/>
                  </a:lnTo>
                  <a:lnTo>
                    <a:pt x="26" y="589"/>
                  </a:lnTo>
                  <a:lnTo>
                    <a:pt x="28" y="591"/>
                  </a:lnTo>
                  <a:lnTo>
                    <a:pt x="25" y="599"/>
                  </a:lnTo>
                  <a:lnTo>
                    <a:pt x="20" y="599"/>
                  </a:lnTo>
                  <a:lnTo>
                    <a:pt x="18" y="605"/>
                  </a:lnTo>
                  <a:lnTo>
                    <a:pt x="20" y="605"/>
                  </a:lnTo>
                  <a:lnTo>
                    <a:pt x="26" y="610"/>
                  </a:lnTo>
                  <a:lnTo>
                    <a:pt x="26" y="615"/>
                  </a:lnTo>
                  <a:lnTo>
                    <a:pt x="23" y="620"/>
                  </a:lnTo>
                  <a:lnTo>
                    <a:pt x="21" y="623"/>
                  </a:lnTo>
                  <a:lnTo>
                    <a:pt x="20" y="628"/>
                  </a:lnTo>
                  <a:lnTo>
                    <a:pt x="21" y="631"/>
                  </a:lnTo>
                  <a:lnTo>
                    <a:pt x="26" y="629"/>
                  </a:lnTo>
                  <a:lnTo>
                    <a:pt x="28" y="631"/>
                  </a:lnTo>
                  <a:lnTo>
                    <a:pt x="30" y="631"/>
                  </a:lnTo>
                  <a:lnTo>
                    <a:pt x="36" y="628"/>
                  </a:lnTo>
                  <a:lnTo>
                    <a:pt x="41" y="623"/>
                  </a:lnTo>
                  <a:lnTo>
                    <a:pt x="50" y="621"/>
                  </a:lnTo>
                  <a:lnTo>
                    <a:pt x="50" y="633"/>
                  </a:lnTo>
                  <a:lnTo>
                    <a:pt x="45" y="639"/>
                  </a:lnTo>
                  <a:lnTo>
                    <a:pt x="45" y="644"/>
                  </a:lnTo>
                  <a:lnTo>
                    <a:pt x="51" y="646"/>
                  </a:lnTo>
                  <a:lnTo>
                    <a:pt x="51" y="647"/>
                  </a:lnTo>
                  <a:lnTo>
                    <a:pt x="48" y="654"/>
                  </a:lnTo>
                  <a:lnTo>
                    <a:pt x="41" y="657"/>
                  </a:lnTo>
                  <a:lnTo>
                    <a:pt x="43" y="662"/>
                  </a:lnTo>
                  <a:lnTo>
                    <a:pt x="46" y="665"/>
                  </a:lnTo>
                  <a:lnTo>
                    <a:pt x="53" y="663"/>
                  </a:lnTo>
                  <a:lnTo>
                    <a:pt x="60" y="663"/>
                  </a:lnTo>
                  <a:lnTo>
                    <a:pt x="64" y="667"/>
                  </a:lnTo>
                  <a:lnTo>
                    <a:pt x="68" y="668"/>
                  </a:lnTo>
                  <a:lnTo>
                    <a:pt x="69" y="663"/>
                  </a:lnTo>
                  <a:lnTo>
                    <a:pt x="69" y="662"/>
                  </a:lnTo>
                  <a:lnTo>
                    <a:pt x="76" y="660"/>
                  </a:lnTo>
                  <a:lnTo>
                    <a:pt x="78" y="668"/>
                  </a:lnTo>
                  <a:lnTo>
                    <a:pt x="83" y="665"/>
                  </a:lnTo>
                  <a:lnTo>
                    <a:pt x="93" y="676"/>
                  </a:lnTo>
                  <a:lnTo>
                    <a:pt x="96" y="680"/>
                  </a:lnTo>
                  <a:lnTo>
                    <a:pt x="91" y="69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20" name="Freeform 20"/>
            <p:cNvSpPr>
              <a:spLocks/>
            </p:cNvSpPr>
            <p:nvPr/>
          </p:nvSpPr>
          <p:spPr bwMode="auto">
            <a:xfrm>
              <a:off x="5699125" y="2590008"/>
              <a:ext cx="711200" cy="1069975"/>
            </a:xfrm>
            <a:custGeom>
              <a:avLst/>
              <a:gdLst>
                <a:gd name="T0" fmla="*/ 280 w 897"/>
                <a:gd name="T1" fmla="*/ 89 h 1348"/>
                <a:gd name="T2" fmla="*/ 310 w 897"/>
                <a:gd name="T3" fmla="*/ 165 h 1348"/>
                <a:gd name="T4" fmla="*/ 404 w 897"/>
                <a:gd name="T5" fmla="*/ 217 h 1348"/>
                <a:gd name="T6" fmla="*/ 445 w 897"/>
                <a:gd name="T7" fmla="*/ 283 h 1348"/>
                <a:gd name="T8" fmla="*/ 493 w 897"/>
                <a:gd name="T9" fmla="*/ 351 h 1348"/>
                <a:gd name="T10" fmla="*/ 556 w 897"/>
                <a:gd name="T11" fmla="*/ 417 h 1348"/>
                <a:gd name="T12" fmla="*/ 650 w 897"/>
                <a:gd name="T13" fmla="*/ 469 h 1348"/>
                <a:gd name="T14" fmla="*/ 726 w 897"/>
                <a:gd name="T15" fmla="*/ 510 h 1348"/>
                <a:gd name="T16" fmla="*/ 798 w 897"/>
                <a:gd name="T17" fmla="*/ 558 h 1348"/>
                <a:gd name="T18" fmla="*/ 864 w 897"/>
                <a:gd name="T19" fmla="*/ 654 h 1348"/>
                <a:gd name="T20" fmla="*/ 893 w 897"/>
                <a:gd name="T21" fmla="*/ 738 h 1348"/>
                <a:gd name="T22" fmla="*/ 893 w 897"/>
                <a:gd name="T23" fmla="*/ 825 h 1348"/>
                <a:gd name="T24" fmla="*/ 892 w 897"/>
                <a:gd name="T25" fmla="*/ 896 h 1348"/>
                <a:gd name="T26" fmla="*/ 867 w 897"/>
                <a:gd name="T27" fmla="*/ 985 h 1348"/>
                <a:gd name="T28" fmla="*/ 824 w 897"/>
                <a:gd name="T29" fmla="*/ 1074 h 1348"/>
                <a:gd name="T30" fmla="*/ 819 w 897"/>
                <a:gd name="T31" fmla="*/ 1165 h 1348"/>
                <a:gd name="T32" fmla="*/ 821 w 897"/>
                <a:gd name="T33" fmla="*/ 1225 h 1348"/>
                <a:gd name="T34" fmla="*/ 827 w 897"/>
                <a:gd name="T35" fmla="*/ 1311 h 1348"/>
                <a:gd name="T36" fmla="*/ 771 w 897"/>
                <a:gd name="T37" fmla="*/ 1312 h 1348"/>
                <a:gd name="T38" fmla="*/ 736 w 897"/>
                <a:gd name="T39" fmla="*/ 1346 h 1348"/>
                <a:gd name="T40" fmla="*/ 710 w 897"/>
                <a:gd name="T41" fmla="*/ 1285 h 1348"/>
                <a:gd name="T42" fmla="*/ 627 w 897"/>
                <a:gd name="T43" fmla="*/ 1270 h 1348"/>
                <a:gd name="T44" fmla="*/ 539 w 897"/>
                <a:gd name="T45" fmla="*/ 1273 h 1348"/>
                <a:gd name="T46" fmla="*/ 465 w 897"/>
                <a:gd name="T47" fmla="*/ 1239 h 1348"/>
                <a:gd name="T48" fmla="*/ 409 w 897"/>
                <a:gd name="T49" fmla="*/ 1238 h 1348"/>
                <a:gd name="T50" fmla="*/ 348 w 897"/>
                <a:gd name="T51" fmla="*/ 1230 h 1348"/>
                <a:gd name="T52" fmla="*/ 359 w 897"/>
                <a:gd name="T53" fmla="*/ 1167 h 1348"/>
                <a:gd name="T54" fmla="*/ 402 w 897"/>
                <a:gd name="T55" fmla="*/ 1131 h 1348"/>
                <a:gd name="T56" fmla="*/ 449 w 897"/>
                <a:gd name="T57" fmla="*/ 1090 h 1348"/>
                <a:gd name="T58" fmla="*/ 401 w 897"/>
                <a:gd name="T59" fmla="*/ 1044 h 1348"/>
                <a:gd name="T60" fmla="*/ 435 w 897"/>
                <a:gd name="T61" fmla="*/ 990 h 1348"/>
                <a:gd name="T62" fmla="*/ 450 w 897"/>
                <a:gd name="T63" fmla="*/ 919 h 1348"/>
                <a:gd name="T64" fmla="*/ 483 w 897"/>
                <a:gd name="T65" fmla="*/ 851 h 1348"/>
                <a:gd name="T66" fmla="*/ 458 w 897"/>
                <a:gd name="T67" fmla="*/ 786 h 1348"/>
                <a:gd name="T68" fmla="*/ 463 w 897"/>
                <a:gd name="T69" fmla="*/ 713 h 1348"/>
                <a:gd name="T70" fmla="*/ 419 w 897"/>
                <a:gd name="T71" fmla="*/ 652 h 1348"/>
                <a:gd name="T72" fmla="*/ 334 w 897"/>
                <a:gd name="T73" fmla="*/ 655 h 1348"/>
                <a:gd name="T74" fmla="*/ 238 w 897"/>
                <a:gd name="T75" fmla="*/ 660 h 1348"/>
                <a:gd name="T76" fmla="*/ 212 w 897"/>
                <a:gd name="T77" fmla="*/ 652 h 1348"/>
                <a:gd name="T78" fmla="*/ 174 w 897"/>
                <a:gd name="T79" fmla="*/ 676 h 1348"/>
                <a:gd name="T80" fmla="*/ 141 w 897"/>
                <a:gd name="T81" fmla="*/ 691 h 1348"/>
                <a:gd name="T82" fmla="*/ 128 w 897"/>
                <a:gd name="T83" fmla="*/ 694 h 1348"/>
                <a:gd name="T84" fmla="*/ 101 w 897"/>
                <a:gd name="T85" fmla="*/ 697 h 1348"/>
                <a:gd name="T86" fmla="*/ 70 w 897"/>
                <a:gd name="T87" fmla="*/ 671 h 1348"/>
                <a:gd name="T88" fmla="*/ 33 w 897"/>
                <a:gd name="T89" fmla="*/ 581 h 1348"/>
                <a:gd name="T90" fmla="*/ 62 w 897"/>
                <a:gd name="T91" fmla="*/ 535 h 1348"/>
                <a:gd name="T92" fmla="*/ 76 w 897"/>
                <a:gd name="T93" fmla="*/ 477 h 1348"/>
                <a:gd name="T94" fmla="*/ 60 w 897"/>
                <a:gd name="T95" fmla="*/ 416 h 1348"/>
                <a:gd name="T96" fmla="*/ 96 w 897"/>
                <a:gd name="T97" fmla="*/ 387 h 1348"/>
                <a:gd name="T98" fmla="*/ 90 w 897"/>
                <a:gd name="T99" fmla="*/ 361 h 1348"/>
                <a:gd name="T100" fmla="*/ 93 w 897"/>
                <a:gd name="T101" fmla="*/ 322 h 1348"/>
                <a:gd name="T102" fmla="*/ 81 w 897"/>
                <a:gd name="T103" fmla="*/ 294 h 1348"/>
                <a:gd name="T104" fmla="*/ 43 w 897"/>
                <a:gd name="T105" fmla="*/ 286 h 1348"/>
                <a:gd name="T106" fmla="*/ 32 w 897"/>
                <a:gd name="T107" fmla="*/ 228 h 1348"/>
                <a:gd name="T108" fmla="*/ 2 w 897"/>
                <a:gd name="T109" fmla="*/ 170 h 1348"/>
                <a:gd name="T110" fmla="*/ 55 w 897"/>
                <a:gd name="T111" fmla="*/ 152 h 1348"/>
                <a:gd name="T112" fmla="*/ 129 w 897"/>
                <a:gd name="T113" fmla="*/ 128 h 1348"/>
                <a:gd name="T114" fmla="*/ 144 w 897"/>
                <a:gd name="T115" fmla="*/ 35 h 1348"/>
                <a:gd name="T116" fmla="*/ 194 w 897"/>
                <a:gd name="T117" fmla="*/ 8 h 1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7" h="1348">
                  <a:moveTo>
                    <a:pt x="224" y="0"/>
                  </a:moveTo>
                  <a:lnTo>
                    <a:pt x="237" y="8"/>
                  </a:lnTo>
                  <a:lnTo>
                    <a:pt x="238" y="11"/>
                  </a:lnTo>
                  <a:lnTo>
                    <a:pt x="243" y="16"/>
                  </a:lnTo>
                  <a:lnTo>
                    <a:pt x="255" y="29"/>
                  </a:lnTo>
                  <a:lnTo>
                    <a:pt x="257" y="32"/>
                  </a:lnTo>
                  <a:lnTo>
                    <a:pt x="268" y="56"/>
                  </a:lnTo>
                  <a:lnTo>
                    <a:pt x="270" y="60"/>
                  </a:lnTo>
                  <a:lnTo>
                    <a:pt x="270" y="61"/>
                  </a:lnTo>
                  <a:lnTo>
                    <a:pt x="272" y="65"/>
                  </a:lnTo>
                  <a:lnTo>
                    <a:pt x="272" y="66"/>
                  </a:lnTo>
                  <a:lnTo>
                    <a:pt x="278" y="87"/>
                  </a:lnTo>
                  <a:lnTo>
                    <a:pt x="280" y="89"/>
                  </a:lnTo>
                  <a:lnTo>
                    <a:pt x="281" y="92"/>
                  </a:lnTo>
                  <a:lnTo>
                    <a:pt x="283" y="94"/>
                  </a:lnTo>
                  <a:lnTo>
                    <a:pt x="291" y="111"/>
                  </a:lnTo>
                  <a:lnTo>
                    <a:pt x="291" y="113"/>
                  </a:lnTo>
                  <a:lnTo>
                    <a:pt x="293" y="115"/>
                  </a:lnTo>
                  <a:lnTo>
                    <a:pt x="293" y="118"/>
                  </a:lnTo>
                  <a:lnTo>
                    <a:pt x="293" y="120"/>
                  </a:lnTo>
                  <a:lnTo>
                    <a:pt x="296" y="124"/>
                  </a:lnTo>
                  <a:lnTo>
                    <a:pt x="300" y="139"/>
                  </a:lnTo>
                  <a:lnTo>
                    <a:pt x="301" y="142"/>
                  </a:lnTo>
                  <a:lnTo>
                    <a:pt x="301" y="144"/>
                  </a:lnTo>
                  <a:lnTo>
                    <a:pt x="303" y="145"/>
                  </a:lnTo>
                  <a:lnTo>
                    <a:pt x="310" y="165"/>
                  </a:lnTo>
                  <a:lnTo>
                    <a:pt x="311" y="168"/>
                  </a:lnTo>
                  <a:lnTo>
                    <a:pt x="321" y="179"/>
                  </a:lnTo>
                  <a:lnTo>
                    <a:pt x="323" y="181"/>
                  </a:lnTo>
                  <a:lnTo>
                    <a:pt x="331" y="186"/>
                  </a:lnTo>
                  <a:lnTo>
                    <a:pt x="338" y="188"/>
                  </a:lnTo>
                  <a:lnTo>
                    <a:pt x="341" y="189"/>
                  </a:lnTo>
                  <a:lnTo>
                    <a:pt x="344" y="191"/>
                  </a:lnTo>
                  <a:lnTo>
                    <a:pt x="359" y="196"/>
                  </a:lnTo>
                  <a:lnTo>
                    <a:pt x="361" y="196"/>
                  </a:lnTo>
                  <a:lnTo>
                    <a:pt x="384" y="204"/>
                  </a:lnTo>
                  <a:lnTo>
                    <a:pt x="387" y="205"/>
                  </a:lnTo>
                  <a:lnTo>
                    <a:pt x="391" y="207"/>
                  </a:lnTo>
                  <a:lnTo>
                    <a:pt x="404" y="217"/>
                  </a:lnTo>
                  <a:lnTo>
                    <a:pt x="406" y="218"/>
                  </a:lnTo>
                  <a:lnTo>
                    <a:pt x="407" y="220"/>
                  </a:lnTo>
                  <a:lnTo>
                    <a:pt x="420" y="238"/>
                  </a:lnTo>
                  <a:lnTo>
                    <a:pt x="422" y="239"/>
                  </a:lnTo>
                  <a:lnTo>
                    <a:pt x="422" y="241"/>
                  </a:lnTo>
                  <a:lnTo>
                    <a:pt x="424" y="243"/>
                  </a:lnTo>
                  <a:lnTo>
                    <a:pt x="432" y="260"/>
                  </a:lnTo>
                  <a:lnTo>
                    <a:pt x="434" y="262"/>
                  </a:lnTo>
                  <a:lnTo>
                    <a:pt x="435" y="264"/>
                  </a:lnTo>
                  <a:lnTo>
                    <a:pt x="435" y="267"/>
                  </a:lnTo>
                  <a:lnTo>
                    <a:pt x="444" y="280"/>
                  </a:lnTo>
                  <a:lnTo>
                    <a:pt x="445" y="281"/>
                  </a:lnTo>
                  <a:lnTo>
                    <a:pt x="445" y="283"/>
                  </a:lnTo>
                  <a:lnTo>
                    <a:pt x="449" y="291"/>
                  </a:lnTo>
                  <a:lnTo>
                    <a:pt x="450" y="298"/>
                  </a:lnTo>
                  <a:lnTo>
                    <a:pt x="450" y="302"/>
                  </a:lnTo>
                  <a:lnTo>
                    <a:pt x="453" y="314"/>
                  </a:lnTo>
                  <a:lnTo>
                    <a:pt x="455" y="315"/>
                  </a:lnTo>
                  <a:lnTo>
                    <a:pt x="465" y="327"/>
                  </a:lnTo>
                  <a:lnTo>
                    <a:pt x="467" y="328"/>
                  </a:lnTo>
                  <a:lnTo>
                    <a:pt x="475" y="335"/>
                  </a:lnTo>
                  <a:lnTo>
                    <a:pt x="478" y="336"/>
                  </a:lnTo>
                  <a:lnTo>
                    <a:pt x="485" y="343"/>
                  </a:lnTo>
                  <a:lnTo>
                    <a:pt x="487" y="344"/>
                  </a:lnTo>
                  <a:lnTo>
                    <a:pt x="488" y="346"/>
                  </a:lnTo>
                  <a:lnTo>
                    <a:pt x="493" y="351"/>
                  </a:lnTo>
                  <a:lnTo>
                    <a:pt x="496" y="359"/>
                  </a:lnTo>
                  <a:lnTo>
                    <a:pt x="498" y="361"/>
                  </a:lnTo>
                  <a:lnTo>
                    <a:pt x="505" y="369"/>
                  </a:lnTo>
                  <a:lnTo>
                    <a:pt x="513" y="383"/>
                  </a:lnTo>
                  <a:lnTo>
                    <a:pt x="515" y="387"/>
                  </a:lnTo>
                  <a:lnTo>
                    <a:pt x="516" y="391"/>
                  </a:lnTo>
                  <a:lnTo>
                    <a:pt x="518" y="393"/>
                  </a:lnTo>
                  <a:lnTo>
                    <a:pt x="526" y="398"/>
                  </a:lnTo>
                  <a:lnTo>
                    <a:pt x="528" y="399"/>
                  </a:lnTo>
                  <a:lnTo>
                    <a:pt x="530" y="401"/>
                  </a:lnTo>
                  <a:lnTo>
                    <a:pt x="543" y="411"/>
                  </a:lnTo>
                  <a:lnTo>
                    <a:pt x="551" y="416"/>
                  </a:lnTo>
                  <a:lnTo>
                    <a:pt x="556" y="417"/>
                  </a:lnTo>
                  <a:lnTo>
                    <a:pt x="558" y="419"/>
                  </a:lnTo>
                  <a:lnTo>
                    <a:pt x="568" y="422"/>
                  </a:lnTo>
                  <a:lnTo>
                    <a:pt x="569" y="424"/>
                  </a:lnTo>
                  <a:lnTo>
                    <a:pt x="587" y="433"/>
                  </a:lnTo>
                  <a:lnTo>
                    <a:pt x="596" y="437"/>
                  </a:lnTo>
                  <a:lnTo>
                    <a:pt x="602" y="442"/>
                  </a:lnTo>
                  <a:lnTo>
                    <a:pt x="611" y="446"/>
                  </a:lnTo>
                  <a:lnTo>
                    <a:pt x="619" y="451"/>
                  </a:lnTo>
                  <a:lnTo>
                    <a:pt x="627" y="458"/>
                  </a:lnTo>
                  <a:lnTo>
                    <a:pt x="630" y="458"/>
                  </a:lnTo>
                  <a:lnTo>
                    <a:pt x="639" y="463"/>
                  </a:lnTo>
                  <a:lnTo>
                    <a:pt x="640" y="464"/>
                  </a:lnTo>
                  <a:lnTo>
                    <a:pt x="650" y="469"/>
                  </a:lnTo>
                  <a:lnTo>
                    <a:pt x="670" y="482"/>
                  </a:lnTo>
                  <a:lnTo>
                    <a:pt x="675" y="482"/>
                  </a:lnTo>
                  <a:lnTo>
                    <a:pt x="678" y="482"/>
                  </a:lnTo>
                  <a:lnTo>
                    <a:pt x="683" y="485"/>
                  </a:lnTo>
                  <a:lnTo>
                    <a:pt x="685" y="487"/>
                  </a:lnTo>
                  <a:lnTo>
                    <a:pt x="693" y="492"/>
                  </a:lnTo>
                  <a:lnTo>
                    <a:pt x="693" y="493"/>
                  </a:lnTo>
                  <a:lnTo>
                    <a:pt x="707" y="500"/>
                  </a:lnTo>
                  <a:lnTo>
                    <a:pt x="708" y="500"/>
                  </a:lnTo>
                  <a:lnTo>
                    <a:pt x="711" y="500"/>
                  </a:lnTo>
                  <a:lnTo>
                    <a:pt x="723" y="506"/>
                  </a:lnTo>
                  <a:lnTo>
                    <a:pt x="725" y="508"/>
                  </a:lnTo>
                  <a:lnTo>
                    <a:pt x="726" y="510"/>
                  </a:lnTo>
                  <a:lnTo>
                    <a:pt x="740" y="518"/>
                  </a:lnTo>
                  <a:lnTo>
                    <a:pt x="748" y="522"/>
                  </a:lnTo>
                  <a:lnTo>
                    <a:pt x="750" y="522"/>
                  </a:lnTo>
                  <a:lnTo>
                    <a:pt x="751" y="524"/>
                  </a:lnTo>
                  <a:lnTo>
                    <a:pt x="759" y="529"/>
                  </a:lnTo>
                  <a:lnTo>
                    <a:pt x="763" y="532"/>
                  </a:lnTo>
                  <a:lnTo>
                    <a:pt x="768" y="535"/>
                  </a:lnTo>
                  <a:lnTo>
                    <a:pt x="769" y="539"/>
                  </a:lnTo>
                  <a:lnTo>
                    <a:pt x="778" y="542"/>
                  </a:lnTo>
                  <a:lnTo>
                    <a:pt x="783" y="547"/>
                  </a:lnTo>
                  <a:lnTo>
                    <a:pt x="784" y="548"/>
                  </a:lnTo>
                  <a:lnTo>
                    <a:pt x="791" y="553"/>
                  </a:lnTo>
                  <a:lnTo>
                    <a:pt x="798" y="558"/>
                  </a:lnTo>
                  <a:lnTo>
                    <a:pt x="798" y="560"/>
                  </a:lnTo>
                  <a:lnTo>
                    <a:pt x="811" y="581"/>
                  </a:lnTo>
                  <a:lnTo>
                    <a:pt x="817" y="592"/>
                  </a:lnTo>
                  <a:lnTo>
                    <a:pt x="822" y="600"/>
                  </a:lnTo>
                  <a:lnTo>
                    <a:pt x="829" y="610"/>
                  </a:lnTo>
                  <a:lnTo>
                    <a:pt x="834" y="621"/>
                  </a:lnTo>
                  <a:lnTo>
                    <a:pt x="841" y="628"/>
                  </a:lnTo>
                  <a:lnTo>
                    <a:pt x="844" y="629"/>
                  </a:lnTo>
                  <a:lnTo>
                    <a:pt x="850" y="634"/>
                  </a:lnTo>
                  <a:lnTo>
                    <a:pt x="857" y="642"/>
                  </a:lnTo>
                  <a:lnTo>
                    <a:pt x="859" y="645"/>
                  </a:lnTo>
                  <a:lnTo>
                    <a:pt x="860" y="649"/>
                  </a:lnTo>
                  <a:lnTo>
                    <a:pt x="864" y="654"/>
                  </a:lnTo>
                  <a:lnTo>
                    <a:pt x="869" y="658"/>
                  </a:lnTo>
                  <a:lnTo>
                    <a:pt x="877" y="663"/>
                  </a:lnTo>
                  <a:lnTo>
                    <a:pt x="877" y="665"/>
                  </a:lnTo>
                  <a:lnTo>
                    <a:pt x="885" y="675"/>
                  </a:lnTo>
                  <a:lnTo>
                    <a:pt x="887" y="678"/>
                  </a:lnTo>
                  <a:lnTo>
                    <a:pt x="890" y="691"/>
                  </a:lnTo>
                  <a:lnTo>
                    <a:pt x="893" y="713"/>
                  </a:lnTo>
                  <a:lnTo>
                    <a:pt x="893" y="715"/>
                  </a:lnTo>
                  <a:lnTo>
                    <a:pt x="895" y="718"/>
                  </a:lnTo>
                  <a:lnTo>
                    <a:pt x="895" y="720"/>
                  </a:lnTo>
                  <a:lnTo>
                    <a:pt x="895" y="723"/>
                  </a:lnTo>
                  <a:lnTo>
                    <a:pt x="895" y="728"/>
                  </a:lnTo>
                  <a:lnTo>
                    <a:pt x="893" y="738"/>
                  </a:lnTo>
                  <a:lnTo>
                    <a:pt x="893" y="739"/>
                  </a:lnTo>
                  <a:lnTo>
                    <a:pt x="893" y="755"/>
                  </a:lnTo>
                  <a:lnTo>
                    <a:pt x="892" y="759"/>
                  </a:lnTo>
                  <a:lnTo>
                    <a:pt x="892" y="760"/>
                  </a:lnTo>
                  <a:lnTo>
                    <a:pt x="892" y="781"/>
                  </a:lnTo>
                  <a:lnTo>
                    <a:pt x="892" y="783"/>
                  </a:lnTo>
                  <a:lnTo>
                    <a:pt x="892" y="786"/>
                  </a:lnTo>
                  <a:lnTo>
                    <a:pt x="893" y="804"/>
                  </a:lnTo>
                  <a:lnTo>
                    <a:pt x="893" y="807"/>
                  </a:lnTo>
                  <a:lnTo>
                    <a:pt x="893" y="811"/>
                  </a:lnTo>
                  <a:lnTo>
                    <a:pt x="893" y="814"/>
                  </a:lnTo>
                  <a:lnTo>
                    <a:pt x="892" y="820"/>
                  </a:lnTo>
                  <a:lnTo>
                    <a:pt x="893" y="825"/>
                  </a:lnTo>
                  <a:lnTo>
                    <a:pt x="895" y="827"/>
                  </a:lnTo>
                  <a:lnTo>
                    <a:pt x="895" y="838"/>
                  </a:lnTo>
                  <a:lnTo>
                    <a:pt x="895" y="848"/>
                  </a:lnTo>
                  <a:lnTo>
                    <a:pt x="897" y="849"/>
                  </a:lnTo>
                  <a:lnTo>
                    <a:pt x="897" y="861"/>
                  </a:lnTo>
                  <a:lnTo>
                    <a:pt x="895" y="864"/>
                  </a:lnTo>
                  <a:lnTo>
                    <a:pt x="893" y="872"/>
                  </a:lnTo>
                  <a:lnTo>
                    <a:pt x="893" y="874"/>
                  </a:lnTo>
                  <a:lnTo>
                    <a:pt x="893" y="877"/>
                  </a:lnTo>
                  <a:lnTo>
                    <a:pt x="893" y="883"/>
                  </a:lnTo>
                  <a:lnTo>
                    <a:pt x="893" y="885"/>
                  </a:lnTo>
                  <a:lnTo>
                    <a:pt x="892" y="895"/>
                  </a:lnTo>
                  <a:lnTo>
                    <a:pt x="892" y="896"/>
                  </a:lnTo>
                  <a:lnTo>
                    <a:pt x="892" y="921"/>
                  </a:lnTo>
                  <a:lnTo>
                    <a:pt x="892" y="924"/>
                  </a:lnTo>
                  <a:lnTo>
                    <a:pt x="890" y="927"/>
                  </a:lnTo>
                  <a:lnTo>
                    <a:pt x="887" y="937"/>
                  </a:lnTo>
                  <a:lnTo>
                    <a:pt x="887" y="938"/>
                  </a:lnTo>
                  <a:lnTo>
                    <a:pt x="882" y="948"/>
                  </a:lnTo>
                  <a:lnTo>
                    <a:pt x="880" y="951"/>
                  </a:lnTo>
                  <a:lnTo>
                    <a:pt x="877" y="963"/>
                  </a:lnTo>
                  <a:lnTo>
                    <a:pt x="875" y="964"/>
                  </a:lnTo>
                  <a:lnTo>
                    <a:pt x="870" y="974"/>
                  </a:lnTo>
                  <a:lnTo>
                    <a:pt x="869" y="979"/>
                  </a:lnTo>
                  <a:lnTo>
                    <a:pt x="869" y="984"/>
                  </a:lnTo>
                  <a:lnTo>
                    <a:pt x="867" y="985"/>
                  </a:lnTo>
                  <a:lnTo>
                    <a:pt x="864" y="997"/>
                  </a:lnTo>
                  <a:lnTo>
                    <a:pt x="862" y="1000"/>
                  </a:lnTo>
                  <a:lnTo>
                    <a:pt x="859" y="1010"/>
                  </a:lnTo>
                  <a:lnTo>
                    <a:pt x="855" y="1019"/>
                  </a:lnTo>
                  <a:lnTo>
                    <a:pt x="855" y="1021"/>
                  </a:lnTo>
                  <a:lnTo>
                    <a:pt x="849" y="1032"/>
                  </a:lnTo>
                  <a:lnTo>
                    <a:pt x="847" y="1034"/>
                  </a:lnTo>
                  <a:lnTo>
                    <a:pt x="845" y="1037"/>
                  </a:lnTo>
                  <a:lnTo>
                    <a:pt x="844" y="1042"/>
                  </a:lnTo>
                  <a:lnTo>
                    <a:pt x="842" y="1044"/>
                  </a:lnTo>
                  <a:lnTo>
                    <a:pt x="834" y="1058"/>
                  </a:lnTo>
                  <a:lnTo>
                    <a:pt x="826" y="1073"/>
                  </a:lnTo>
                  <a:lnTo>
                    <a:pt x="824" y="1074"/>
                  </a:lnTo>
                  <a:lnTo>
                    <a:pt x="821" y="1076"/>
                  </a:lnTo>
                  <a:lnTo>
                    <a:pt x="819" y="1078"/>
                  </a:lnTo>
                  <a:lnTo>
                    <a:pt x="814" y="1086"/>
                  </a:lnTo>
                  <a:lnTo>
                    <a:pt x="811" y="1097"/>
                  </a:lnTo>
                  <a:lnTo>
                    <a:pt x="811" y="1099"/>
                  </a:lnTo>
                  <a:lnTo>
                    <a:pt x="811" y="1111"/>
                  </a:lnTo>
                  <a:lnTo>
                    <a:pt x="811" y="1113"/>
                  </a:lnTo>
                  <a:lnTo>
                    <a:pt x="811" y="1131"/>
                  </a:lnTo>
                  <a:lnTo>
                    <a:pt x="811" y="1134"/>
                  </a:lnTo>
                  <a:lnTo>
                    <a:pt x="816" y="1149"/>
                  </a:lnTo>
                  <a:lnTo>
                    <a:pt x="817" y="1155"/>
                  </a:lnTo>
                  <a:lnTo>
                    <a:pt x="817" y="1157"/>
                  </a:lnTo>
                  <a:lnTo>
                    <a:pt x="819" y="1165"/>
                  </a:lnTo>
                  <a:lnTo>
                    <a:pt x="819" y="1168"/>
                  </a:lnTo>
                  <a:lnTo>
                    <a:pt x="817" y="1175"/>
                  </a:lnTo>
                  <a:lnTo>
                    <a:pt x="817" y="1181"/>
                  </a:lnTo>
                  <a:lnTo>
                    <a:pt x="817" y="1183"/>
                  </a:lnTo>
                  <a:lnTo>
                    <a:pt x="817" y="1189"/>
                  </a:lnTo>
                  <a:lnTo>
                    <a:pt x="817" y="1192"/>
                  </a:lnTo>
                  <a:lnTo>
                    <a:pt x="819" y="1199"/>
                  </a:lnTo>
                  <a:lnTo>
                    <a:pt x="821" y="1200"/>
                  </a:lnTo>
                  <a:lnTo>
                    <a:pt x="821" y="1204"/>
                  </a:lnTo>
                  <a:lnTo>
                    <a:pt x="821" y="1210"/>
                  </a:lnTo>
                  <a:lnTo>
                    <a:pt x="821" y="1213"/>
                  </a:lnTo>
                  <a:lnTo>
                    <a:pt x="821" y="1215"/>
                  </a:lnTo>
                  <a:lnTo>
                    <a:pt x="821" y="1225"/>
                  </a:lnTo>
                  <a:lnTo>
                    <a:pt x="821" y="1228"/>
                  </a:lnTo>
                  <a:lnTo>
                    <a:pt x="822" y="1238"/>
                  </a:lnTo>
                  <a:lnTo>
                    <a:pt x="827" y="1246"/>
                  </a:lnTo>
                  <a:lnTo>
                    <a:pt x="829" y="1247"/>
                  </a:lnTo>
                  <a:lnTo>
                    <a:pt x="832" y="1254"/>
                  </a:lnTo>
                  <a:lnTo>
                    <a:pt x="839" y="1265"/>
                  </a:lnTo>
                  <a:lnTo>
                    <a:pt x="841" y="1270"/>
                  </a:lnTo>
                  <a:lnTo>
                    <a:pt x="844" y="1277"/>
                  </a:lnTo>
                  <a:lnTo>
                    <a:pt x="844" y="1280"/>
                  </a:lnTo>
                  <a:lnTo>
                    <a:pt x="842" y="1286"/>
                  </a:lnTo>
                  <a:lnTo>
                    <a:pt x="829" y="1306"/>
                  </a:lnTo>
                  <a:lnTo>
                    <a:pt x="829" y="1307"/>
                  </a:lnTo>
                  <a:lnTo>
                    <a:pt x="827" y="1311"/>
                  </a:lnTo>
                  <a:lnTo>
                    <a:pt x="824" y="1317"/>
                  </a:lnTo>
                  <a:lnTo>
                    <a:pt x="819" y="1328"/>
                  </a:lnTo>
                  <a:lnTo>
                    <a:pt x="816" y="1330"/>
                  </a:lnTo>
                  <a:lnTo>
                    <a:pt x="812" y="1332"/>
                  </a:lnTo>
                  <a:lnTo>
                    <a:pt x="807" y="1330"/>
                  </a:lnTo>
                  <a:lnTo>
                    <a:pt x="801" y="1327"/>
                  </a:lnTo>
                  <a:lnTo>
                    <a:pt x="801" y="1320"/>
                  </a:lnTo>
                  <a:lnTo>
                    <a:pt x="798" y="1312"/>
                  </a:lnTo>
                  <a:lnTo>
                    <a:pt x="796" y="1309"/>
                  </a:lnTo>
                  <a:lnTo>
                    <a:pt x="788" y="1306"/>
                  </a:lnTo>
                  <a:lnTo>
                    <a:pt x="784" y="1306"/>
                  </a:lnTo>
                  <a:lnTo>
                    <a:pt x="778" y="1306"/>
                  </a:lnTo>
                  <a:lnTo>
                    <a:pt x="771" y="1312"/>
                  </a:lnTo>
                  <a:lnTo>
                    <a:pt x="769" y="1314"/>
                  </a:lnTo>
                  <a:lnTo>
                    <a:pt x="769" y="1315"/>
                  </a:lnTo>
                  <a:lnTo>
                    <a:pt x="768" y="1319"/>
                  </a:lnTo>
                  <a:lnTo>
                    <a:pt x="766" y="1322"/>
                  </a:lnTo>
                  <a:lnTo>
                    <a:pt x="763" y="1325"/>
                  </a:lnTo>
                  <a:lnTo>
                    <a:pt x="761" y="1328"/>
                  </a:lnTo>
                  <a:lnTo>
                    <a:pt x="756" y="1332"/>
                  </a:lnTo>
                  <a:lnTo>
                    <a:pt x="751" y="1336"/>
                  </a:lnTo>
                  <a:lnTo>
                    <a:pt x="750" y="1340"/>
                  </a:lnTo>
                  <a:lnTo>
                    <a:pt x="748" y="1343"/>
                  </a:lnTo>
                  <a:lnTo>
                    <a:pt x="746" y="1344"/>
                  </a:lnTo>
                  <a:lnTo>
                    <a:pt x="740" y="1348"/>
                  </a:lnTo>
                  <a:lnTo>
                    <a:pt x="736" y="1346"/>
                  </a:lnTo>
                  <a:lnTo>
                    <a:pt x="731" y="1341"/>
                  </a:lnTo>
                  <a:lnTo>
                    <a:pt x="728" y="1336"/>
                  </a:lnTo>
                  <a:lnTo>
                    <a:pt x="725" y="1333"/>
                  </a:lnTo>
                  <a:lnTo>
                    <a:pt x="723" y="1330"/>
                  </a:lnTo>
                  <a:lnTo>
                    <a:pt x="720" y="1328"/>
                  </a:lnTo>
                  <a:lnTo>
                    <a:pt x="718" y="1327"/>
                  </a:lnTo>
                  <a:lnTo>
                    <a:pt x="715" y="1319"/>
                  </a:lnTo>
                  <a:lnTo>
                    <a:pt x="715" y="1317"/>
                  </a:lnTo>
                  <a:lnTo>
                    <a:pt x="711" y="1304"/>
                  </a:lnTo>
                  <a:lnTo>
                    <a:pt x="711" y="1302"/>
                  </a:lnTo>
                  <a:lnTo>
                    <a:pt x="711" y="1293"/>
                  </a:lnTo>
                  <a:lnTo>
                    <a:pt x="710" y="1286"/>
                  </a:lnTo>
                  <a:lnTo>
                    <a:pt x="710" y="1285"/>
                  </a:lnTo>
                  <a:lnTo>
                    <a:pt x="707" y="1277"/>
                  </a:lnTo>
                  <a:lnTo>
                    <a:pt x="705" y="1275"/>
                  </a:lnTo>
                  <a:lnTo>
                    <a:pt x="698" y="1270"/>
                  </a:lnTo>
                  <a:lnTo>
                    <a:pt x="695" y="1270"/>
                  </a:lnTo>
                  <a:lnTo>
                    <a:pt x="692" y="1270"/>
                  </a:lnTo>
                  <a:lnTo>
                    <a:pt x="685" y="1272"/>
                  </a:lnTo>
                  <a:lnTo>
                    <a:pt x="677" y="1272"/>
                  </a:lnTo>
                  <a:lnTo>
                    <a:pt x="668" y="1270"/>
                  </a:lnTo>
                  <a:lnTo>
                    <a:pt x="665" y="1270"/>
                  </a:lnTo>
                  <a:lnTo>
                    <a:pt x="657" y="1267"/>
                  </a:lnTo>
                  <a:lnTo>
                    <a:pt x="635" y="1268"/>
                  </a:lnTo>
                  <a:lnTo>
                    <a:pt x="634" y="1268"/>
                  </a:lnTo>
                  <a:lnTo>
                    <a:pt x="627" y="1270"/>
                  </a:lnTo>
                  <a:lnTo>
                    <a:pt x="619" y="1272"/>
                  </a:lnTo>
                  <a:lnTo>
                    <a:pt x="616" y="1270"/>
                  </a:lnTo>
                  <a:lnTo>
                    <a:pt x="609" y="1268"/>
                  </a:lnTo>
                  <a:lnTo>
                    <a:pt x="591" y="1268"/>
                  </a:lnTo>
                  <a:lnTo>
                    <a:pt x="587" y="1270"/>
                  </a:lnTo>
                  <a:lnTo>
                    <a:pt x="584" y="1272"/>
                  </a:lnTo>
                  <a:lnTo>
                    <a:pt x="581" y="1273"/>
                  </a:lnTo>
                  <a:lnTo>
                    <a:pt x="578" y="1275"/>
                  </a:lnTo>
                  <a:lnTo>
                    <a:pt x="568" y="1277"/>
                  </a:lnTo>
                  <a:lnTo>
                    <a:pt x="566" y="1277"/>
                  </a:lnTo>
                  <a:lnTo>
                    <a:pt x="558" y="1280"/>
                  </a:lnTo>
                  <a:lnTo>
                    <a:pt x="549" y="1281"/>
                  </a:lnTo>
                  <a:lnTo>
                    <a:pt x="539" y="1273"/>
                  </a:lnTo>
                  <a:lnTo>
                    <a:pt x="535" y="1268"/>
                  </a:lnTo>
                  <a:lnTo>
                    <a:pt x="526" y="1264"/>
                  </a:lnTo>
                  <a:lnTo>
                    <a:pt x="515" y="1264"/>
                  </a:lnTo>
                  <a:lnTo>
                    <a:pt x="508" y="1265"/>
                  </a:lnTo>
                  <a:lnTo>
                    <a:pt x="505" y="1265"/>
                  </a:lnTo>
                  <a:lnTo>
                    <a:pt x="503" y="1264"/>
                  </a:lnTo>
                  <a:lnTo>
                    <a:pt x="498" y="1260"/>
                  </a:lnTo>
                  <a:lnTo>
                    <a:pt x="493" y="1256"/>
                  </a:lnTo>
                  <a:lnTo>
                    <a:pt x="485" y="1246"/>
                  </a:lnTo>
                  <a:lnTo>
                    <a:pt x="483" y="1246"/>
                  </a:lnTo>
                  <a:lnTo>
                    <a:pt x="478" y="1244"/>
                  </a:lnTo>
                  <a:lnTo>
                    <a:pt x="473" y="1241"/>
                  </a:lnTo>
                  <a:lnTo>
                    <a:pt x="465" y="1239"/>
                  </a:lnTo>
                  <a:lnTo>
                    <a:pt x="462" y="1241"/>
                  </a:lnTo>
                  <a:lnTo>
                    <a:pt x="460" y="1243"/>
                  </a:lnTo>
                  <a:lnTo>
                    <a:pt x="455" y="1247"/>
                  </a:lnTo>
                  <a:lnTo>
                    <a:pt x="453" y="1249"/>
                  </a:lnTo>
                  <a:lnTo>
                    <a:pt x="450" y="1251"/>
                  </a:lnTo>
                  <a:lnTo>
                    <a:pt x="445" y="1249"/>
                  </a:lnTo>
                  <a:lnTo>
                    <a:pt x="439" y="1247"/>
                  </a:lnTo>
                  <a:lnTo>
                    <a:pt x="432" y="1243"/>
                  </a:lnTo>
                  <a:lnTo>
                    <a:pt x="432" y="1241"/>
                  </a:lnTo>
                  <a:lnTo>
                    <a:pt x="424" y="1236"/>
                  </a:lnTo>
                  <a:lnTo>
                    <a:pt x="420" y="1239"/>
                  </a:lnTo>
                  <a:lnTo>
                    <a:pt x="415" y="1241"/>
                  </a:lnTo>
                  <a:lnTo>
                    <a:pt x="409" y="1238"/>
                  </a:lnTo>
                  <a:lnTo>
                    <a:pt x="404" y="1233"/>
                  </a:lnTo>
                  <a:lnTo>
                    <a:pt x="404" y="1231"/>
                  </a:lnTo>
                  <a:lnTo>
                    <a:pt x="402" y="1230"/>
                  </a:lnTo>
                  <a:lnTo>
                    <a:pt x="401" y="1223"/>
                  </a:lnTo>
                  <a:lnTo>
                    <a:pt x="399" y="1225"/>
                  </a:lnTo>
                  <a:lnTo>
                    <a:pt x="396" y="1225"/>
                  </a:lnTo>
                  <a:lnTo>
                    <a:pt x="387" y="1225"/>
                  </a:lnTo>
                  <a:lnTo>
                    <a:pt x="386" y="1225"/>
                  </a:lnTo>
                  <a:lnTo>
                    <a:pt x="376" y="1223"/>
                  </a:lnTo>
                  <a:lnTo>
                    <a:pt x="372" y="1225"/>
                  </a:lnTo>
                  <a:lnTo>
                    <a:pt x="364" y="1230"/>
                  </a:lnTo>
                  <a:lnTo>
                    <a:pt x="363" y="1230"/>
                  </a:lnTo>
                  <a:lnTo>
                    <a:pt x="348" y="1230"/>
                  </a:lnTo>
                  <a:lnTo>
                    <a:pt x="338" y="1230"/>
                  </a:lnTo>
                  <a:lnTo>
                    <a:pt x="334" y="1230"/>
                  </a:lnTo>
                  <a:lnTo>
                    <a:pt x="316" y="1223"/>
                  </a:lnTo>
                  <a:lnTo>
                    <a:pt x="315" y="1222"/>
                  </a:lnTo>
                  <a:lnTo>
                    <a:pt x="306" y="1209"/>
                  </a:lnTo>
                  <a:lnTo>
                    <a:pt x="310" y="1207"/>
                  </a:lnTo>
                  <a:lnTo>
                    <a:pt x="313" y="1205"/>
                  </a:lnTo>
                  <a:lnTo>
                    <a:pt x="323" y="1199"/>
                  </a:lnTo>
                  <a:lnTo>
                    <a:pt x="333" y="1196"/>
                  </a:lnTo>
                  <a:lnTo>
                    <a:pt x="346" y="1192"/>
                  </a:lnTo>
                  <a:lnTo>
                    <a:pt x="348" y="1186"/>
                  </a:lnTo>
                  <a:lnTo>
                    <a:pt x="354" y="1175"/>
                  </a:lnTo>
                  <a:lnTo>
                    <a:pt x="359" y="1167"/>
                  </a:lnTo>
                  <a:lnTo>
                    <a:pt x="364" y="1157"/>
                  </a:lnTo>
                  <a:lnTo>
                    <a:pt x="361" y="1149"/>
                  </a:lnTo>
                  <a:lnTo>
                    <a:pt x="361" y="1147"/>
                  </a:lnTo>
                  <a:lnTo>
                    <a:pt x="364" y="1144"/>
                  </a:lnTo>
                  <a:lnTo>
                    <a:pt x="371" y="1142"/>
                  </a:lnTo>
                  <a:lnTo>
                    <a:pt x="377" y="1144"/>
                  </a:lnTo>
                  <a:lnTo>
                    <a:pt x="381" y="1139"/>
                  </a:lnTo>
                  <a:lnTo>
                    <a:pt x="382" y="1139"/>
                  </a:lnTo>
                  <a:lnTo>
                    <a:pt x="384" y="1137"/>
                  </a:lnTo>
                  <a:lnTo>
                    <a:pt x="389" y="1137"/>
                  </a:lnTo>
                  <a:lnTo>
                    <a:pt x="391" y="1136"/>
                  </a:lnTo>
                  <a:lnTo>
                    <a:pt x="397" y="1134"/>
                  </a:lnTo>
                  <a:lnTo>
                    <a:pt x="402" y="1131"/>
                  </a:lnTo>
                  <a:lnTo>
                    <a:pt x="401" y="1124"/>
                  </a:lnTo>
                  <a:lnTo>
                    <a:pt x="402" y="1116"/>
                  </a:lnTo>
                  <a:lnTo>
                    <a:pt x="407" y="1110"/>
                  </a:lnTo>
                  <a:lnTo>
                    <a:pt x="415" y="1110"/>
                  </a:lnTo>
                  <a:lnTo>
                    <a:pt x="420" y="1108"/>
                  </a:lnTo>
                  <a:lnTo>
                    <a:pt x="422" y="1105"/>
                  </a:lnTo>
                  <a:lnTo>
                    <a:pt x="430" y="1102"/>
                  </a:lnTo>
                  <a:lnTo>
                    <a:pt x="434" y="1103"/>
                  </a:lnTo>
                  <a:lnTo>
                    <a:pt x="437" y="1102"/>
                  </a:lnTo>
                  <a:lnTo>
                    <a:pt x="440" y="1102"/>
                  </a:lnTo>
                  <a:lnTo>
                    <a:pt x="444" y="1099"/>
                  </a:lnTo>
                  <a:lnTo>
                    <a:pt x="447" y="1095"/>
                  </a:lnTo>
                  <a:lnTo>
                    <a:pt x="449" y="1090"/>
                  </a:lnTo>
                  <a:lnTo>
                    <a:pt x="447" y="1086"/>
                  </a:lnTo>
                  <a:lnTo>
                    <a:pt x="445" y="1081"/>
                  </a:lnTo>
                  <a:lnTo>
                    <a:pt x="444" y="1081"/>
                  </a:lnTo>
                  <a:lnTo>
                    <a:pt x="437" y="1081"/>
                  </a:lnTo>
                  <a:lnTo>
                    <a:pt x="434" y="1076"/>
                  </a:lnTo>
                  <a:lnTo>
                    <a:pt x="432" y="1068"/>
                  </a:lnTo>
                  <a:lnTo>
                    <a:pt x="422" y="1061"/>
                  </a:lnTo>
                  <a:lnTo>
                    <a:pt x="412" y="1058"/>
                  </a:lnTo>
                  <a:lnTo>
                    <a:pt x="410" y="1052"/>
                  </a:lnTo>
                  <a:lnTo>
                    <a:pt x="406" y="1050"/>
                  </a:lnTo>
                  <a:lnTo>
                    <a:pt x="402" y="1053"/>
                  </a:lnTo>
                  <a:lnTo>
                    <a:pt x="399" y="1050"/>
                  </a:lnTo>
                  <a:lnTo>
                    <a:pt x="401" y="1044"/>
                  </a:lnTo>
                  <a:lnTo>
                    <a:pt x="406" y="1044"/>
                  </a:lnTo>
                  <a:lnTo>
                    <a:pt x="406" y="1040"/>
                  </a:lnTo>
                  <a:lnTo>
                    <a:pt x="406" y="1035"/>
                  </a:lnTo>
                  <a:lnTo>
                    <a:pt x="410" y="1034"/>
                  </a:lnTo>
                  <a:lnTo>
                    <a:pt x="409" y="1031"/>
                  </a:lnTo>
                  <a:lnTo>
                    <a:pt x="407" y="1024"/>
                  </a:lnTo>
                  <a:lnTo>
                    <a:pt x="409" y="1021"/>
                  </a:lnTo>
                  <a:lnTo>
                    <a:pt x="407" y="1016"/>
                  </a:lnTo>
                  <a:lnTo>
                    <a:pt x="410" y="1011"/>
                  </a:lnTo>
                  <a:lnTo>
                    <a:pt x="415" y="1006"/>
                  </a:lnTo>
                  <a:lnTo>
                    <a:pt x="422" y="1001"/>
                  </a:lnTo>
                  <a:lnTo>
                    <a:pt x="434" y="992"/>
                  </a:lnTo>
                  <a:lnTo>
                    <a:pt x="435" y="990"/>
                  </a:lnTo>
                  <a:lnTo>
                    <a:pt x="444" y="984"/>
                  </a:lnTo>
                  <a:lnTo>
                    <a:pt x="445" y="980"/>
                  </a:lnTo>
                  <a:lnTo>
                    <a:pt x="452" y="966"/>
                  </a:lnTo>
                  <a:lnTo>
                    <a:pt x="450" y="964"/>
                  </a:lnTo>
                  <a:lnTo>
                    <a:pt x="449" y="959"/>
                  </a:lnTo>
                  <a:lnTo>
                    <a:pt x="447" y="955"/>
                  </a:lnTo>
                  <a:lnTo>
                    <a:pt x="447" y="953"/>
                  </a:lnTo>
                  <a:lnTo>
                    <a:pt x="447" y="946"/>
                  </a:lnTo>
                  <a:lnTo>
                    <a:pt x="447" y="937"/>
                  </a:lnTo>
                  <a:lnTo>
                    <a:pt x="449" y="935"/>
                  </a:lnTo>
                  <a:lnTo>
                    <a:pt x="449" y="930"/>
                  </a:lnTo>
                  <a:lnTo>
                    <a:pt x="449" y="927"/>
                  </a:lnTo>
                  <a:lnTo>
                    <a:pt x="450" y="919"/>
                  </a:lnTo>
                  <a:lnTo>
                    <a:pt x="452" y="916"/>
                  </a:lnTo>
                  <a:lnTo>
                    <a:pt x="457" y="908"/>
                  </a:lnTo>
                  <a:lnTo>
                    <a:pt x="463" y="898"/>
                  </a:lnTo>
                  <a:lnTo>
                    <a:pt x="465" y="896"/>
                  </a:lnTo>
                  <a:lnTo>
                    <a:pt x="465" y="888"/>
                  </a:lnTo>
                  <a:lnTo>
                    <a:pt x="465" y="885"/>
                  </a:lnTo>
                  <a:lnTo>
                    <a:pt x="470" y="877"/>
                  </a:lnTo>
                  <a:lnTo>
                    <a:pt x="478" y="870"/>
                  </a:lnTo>
                  <a:lnTo>
                    <a:pt x="483" y="866"/>
                  </a:lnTo>
                  <a:lnTo>
                    <a:pt x="488" y="859"/>
                  </a:lnTo>
                  <a:lnTo>
                    <a:pt x="488" y="856"/>
                  </a:lnTo>
                  <a:lnTo>
                    <a:pt x="487" y="853"/>
                  </a:lnTo>
                  <a:lnTo>
                    <a:pt x="483" y="851"/>
                  </a:lnTo>
                  <a:lnTo>
                    <a:pt x="480" y="848"/>
                  </a:lnTo>
                  <a:lnTo>
                    <a:pt x="478" y="841"/>
                  </a:lnTo>
                  <a:lnTo>
                    <a:pt x="477" y="840"/>
                  </a:lnTo>
                  <a:lnTo>
                    <a:pt x="470" y="832"/>
                  </a:lnTo>
                  <a:lnTo>
                    <a:pt x="467" y="825"/>
                  </a:lnTo>
                  <a:lnTo>
                    <a:pt x="465" y="823"/>
                  </a:lnTo>
                  <a:lnTo>
                    <a:pt x="460" y="815"/>
                  </a:lnTo>
                  <a:lnTo>
                    <a:pt x="458" y="811"/>
                  </a:lnTo>
                  <a:lnTo>
                    <a:pt x="457" y="804"/>
                  </a:lnTo>
                  <a:lnTo>
                    <a:pt x="457" y="802"/>
                  </a:lnTo>
                  <a:lnTo>
                    <a:pt x="457" y="799"/>
                  </a:lnTo>
                  <a:lnTo>
                    <a:pt x="457" y="789"/>
                  </a:lnTo>
                  <a:lnTo>
                    <a:pt x="458" y="786"/>
                  </a:lnTo>
                  <a:lnTo>
                    <a:pt x="463" y="777"/>
                  </a:lnTo>
                  <a:lnTo>
                    <a:pt x="465" y="777"/>
                  </a:lnTo>
                  <a:lnTo>
                    <a:pt x="472" y="773"/>
                  </a:lnTo>
                  <a:lnTo>
                    <a:pt x="473" y="765"/>
                  </a:lnTo>
                  <a:lnTo>
                    <a:pt x="472" y="762"/>
                  </a:lnTo>
                  <a:lnTo>
                    <a:pt x="473" y="760"/>
                  </a:lnTo>
                  <a:lnTo>
                    <a:pt x="477" y="751"/>
                  </a:lnTo>
                  <a:lnTo>
                    <a:pt x="477" y="749"/>
                  </a:lnTo>
                  <a:lnTo>
                    <a:pt x="473" y="741"/>
                  </a:lnTo>
                  <a:lnTo>
                    <a:pt x="473" y="739"/>
                  </a:lnTo>
                  <a:lnTo>
                    <a:pt x="467" y="726"/>
                  </a:lnTo>
                  <a:lnTo>
                    <a:pt x="465" y="717"/>
                  </a:lnTo>
                  <a:lnTo>
                    <a:pt x="463" y="713"/>
                  </a:lnTo>
                  <a:lnTo>
                    <a:pt x="462" y="705"/>
                  </a:lnTo>
                  <a:lnTo>
                    <a:pt x="465" y="692"/>
                  </a:lnTo>
                  <a:lnTo>
                    <a:pt x="465" y="681"/>
                  </a:lnTo>
                  <a:lnTo>
                    <a:pt x="463" y="679"/>
                  </a:lnTo>
                  <a:lnTo>
                    <a:pt x="465" y="668"/>
                  </a:lnTo>
                  <a:lnTo>
                    <a:pt x="465" y="666"/>
                  </a:lnTo>
                  <a:lnTo>
                    <a:pt x="468" y="654"/>
                  </a:lnTo>
                  <a:lnTo>
                    <a:pt x="457" y="649"/>
                  </a:lnTo>
                  <a:lnTo>
                    <a:pt x="440" y="650"/>
                  </a:lnTo>
                  <a:lnTo>
                    <a:pt x="437" y="650"/>
                  </a:lnTo>
                  <a:lnTo>
                    <a:pt x="432" y="652"/>
                  </a:lnTo>
                  <a:lnTo>
                    <a:pt x="429" y="652"/>
                  </a:lnTo>
                  <a:lnTo>
                    <a:pt x="419" y="652"/>
                  </a:lnTo>
                  <a:lnTo>
                    <a:pt x="410" y="652"/>
                  </a:lnTo>
                  <a:lnTo>
                    <a:pt x="402" y="652"/>
                  </a:lnTo>
                  <a:lnTo>
                    <a:pt x="392" y="650"/>
                  </a:lnTo>
                  <a:lnTo>
                    <a:pt x="389" y="652"/>
                  </a:lnTo>
                  <a:lnTo>
                    <a:pt x="381" y="649"/>
                  </a:lnTo>
                  <a:lnTo>
                    <a:pt x="367" y="644"/>
                  </a:lnTo>
                  <a:lnTo>
                    <a:pt x="364" y="644"/>
                  </a:lnTo>
                  <a:lnTo>
                    <a:pt x="361" y="644"/>
                  </a:lnTo>
                  <a:lnTo>
                    <a:pt x="358" y="645"/>
                  </a:lnTo>
                  <a:lnTo>
                    <a:pt x="349" y="647"/>
                  </a:lnTo>
                  <a:lnTo>
                    <a:pt x="346" y="649"/>
                  </a:lnTo>
                  <a:lnTo>
                    <a:pt x="343" y="652"/>
                  </a:lnTo>
                  <a:lnTo>
                    <a:pt x="334" y="655"/>
                  </a:lnTo>
                  <a:lnTo>
                    <a:pt x="333" y="657"/>
                  </a:lnTo>
                  <a:lnTo>
                    <a:pt x="323" y="657"/>
                  </a:lnTo>
                  <a:lnTo>
                    <a:pt x="318" y="657"/>
                  </a:lnTo>
                  <a:lnTo>
                    <a:pt x="308" y="662"/>
                  </a:lnTo>
                  <a:lnTo>
                    <a:pt x="300" y="663"/>
                  </a:lnTo>
                  <a:lnTo>
                    <a:pt x="296" y="663"/>
                  </a:lnTo>
                  <a:lnTo>
                    <a:pt x="281" y="663"/>
                  </a:lnTo>
                  <a:lnTo>
                    <a:pt x="273" y="665"/>
                  </a:lnTo>
                  <a:lnTo>
                    <a:pt x="268" y="668"/>
                  </a:lnTo>
                  <a:lnTo>
                    <a:pt x="265" y="668"/>
                  </a:lnTo>
                  <a:lnTo>
                    <a:pt x="255" y="668"/>
                  </a:lnTo>
                  <a:lnTo>
                    <a:pt x="247" y="663"/>
                  </a:lnTo>
                  <a:lnTo>
                    <a:pt x="238" y="660"/>
                  </a:lnTo>
                  <a:lnTo>
                    <a:pt x="235" y="652"/>
                  </a:lnTo>
                  <a:lnTo>
                    <a:pt x="234" y="650"/>
                  </a:lnTo>
                  <a:lnTo>
                    <a:pt x="232" y="650"/>
                  </a:lnTo>
                  <a:lnTo>
                    <a:pt x="229" y="652"/>
                  </a:lnTo>
                  <a:lnTo>
                    <a:pt x="229" y="654"/>
                  </a:lnTo>
                  <a:lnTo>
                    <a:pt x="227" y="657"/>
                  </a:lnTo>
                  <a:lnTo>
                    <a:pt x="224" y="655"/>
                  </a:lnTo>
                  <a:lnTo>
                    <a:pt x="220" y="652"/>
                  </a:lnTo>
                  <a:lnTo>
                    <a:pt x="219" y="657"/>
                  </a:lnTo>
                  <a:lnTo>
                    <a:pt x="217" y="654"/>
                  </a:lnTo>
                  <a:lnTo>
                    <a:pt x="215" y="649"/>
                  </a:lnTo>
                  <a:lnTo>
                    <a:pt x="214" y="650"/>
                  </a:lnTo>
                  <a:lnTo>
                    <a:pt x="212" y="652"/>
                  </a:lnTo>
                  <a:lnTo>
                    <a:pt x="209" y="652"/>
                  </a:lnTo>
                  <a:lnTo>
                    <a:pt x="204" y="650"/>
                  </a:lnTo>
                  <a:lnTo>
                    <a:pt x="202" y="652"/>
                  </a:lnTo>
                  <a:lnTo>
                    <a:pt x="200" y="654"/>
                  </a:lnTo>
                  <a:lnTo>
                    <a:pt x="204" y="657"/>
                  </a:lnTo>
                  <a:lnTo>
                    <a:pt x="204" y="662"/>
                  </a:lnTo>
                  <a:lnTo>
                    <a:pt x="202" y="665"/>
                  </a:lnTo>
                  <a:lnTo>
                    <a:pt x="187" y="665"/>
                  </a:lnTo>
                  <a:lnTo>
                    <a:pt x="182" y="670"/>
                  </a:lnTo>
                  <a:lnTo>
                    <a:pt x="181" y="675"/>
                  </a:lnTo>
                  <a:lnTo>
                    <a:pt x="177" y="673"/>
                  </a:lnTo>
                  <a:lnTo>
                    <a:pt x="172" y="671"/>
                  </a:lnTo>
                  <a:lnTo>
                    <a:pt x="174" y="676"/>
                  </a:lnTo>
                  <a:lnTo>
                    <a:pt x="186" y="681"/>
                  </a:lnTo>
                  <a:lnTo>
                    <a:pt x="186" y="684"/>
                  </a:lnTo>
                  <a:lnTo>
                    <a:pt x="179" y="688"/>
                  </a:lnTo>
                  <a:lnTo>
                    <a:pt x="177" y="688"/>
                  </a:lnTo>
                  <a:lnTo>
                    <a:pt x="172" y="686"/>
                  </a:lnTo>
                  <a:lnTo>
                    <a:pt x="167" y="689"/>
                  </a:lnTo>
                  <a:lnTo>
                    <a:pt x="167" y="699"/>
                  </a:lnTo>
                  <a:lnTo>
                    <a:pt x="156" y="697"/>
                  </a:lnTo>
                  <a:lnTo>
                    <a:pt x="152" y="691"/>
                  </a:lnTo>
                  <a:lnTo>
                    <a:pt x="154" y="683"/>
                  </a:lnTo>
                  <a:lnTo>
                    <a:pt x="149" y="684"/>
                  </a:lnTo>
                  <a:lnTo>
                    <a:pt x="143" y="686"/>
                  </a:lnTo>
                  <a:lnTo>
                    <a:pt x="141" y="691"/>
                  </a:lnTo>
                  <a:lnTo>
                    <a:pt x="136" y="689"/>
                  </a:lnTo>
                  <a:lnTo>
                    <a:pt x="139" y="683"/>
                  </a:lnTo>
                  <a:lnTo>
                    <a:pt x="136" y="678"/>
                  </a:lnTo>
                  <a:lnTo>
                    <a:pt x="133" y="678"/>
                  </a:lnTo>
                  <a:lnTo>
                    <a:pt x="129" y="679"/>
                  </a:lnTo>
                  <a:lnTo>
                    <a:pt x="124" y="678"/>
                  </a:lnTo>
                  <a:lnTo>
                    <a:pt x="119" y="679"/>
                  </a:lnTo>
                  <a:lnTo>
                    <a:pt x="118" y="681"/>
                  </a:lnTo>
                  <a:lnTo>
                    <a:pt x="119" y="688"/>
                  </a:lnTo>
                  <a:lnTo>
                    <a:pt x="119" y="691"/>
                  </a:lnTo>
                  <a:lnTo>
                    <a:pt x="121" y="692"/>
                  </a:lnTo>
                  <a:lnTo>
                    <a:pt x="126" y="689"/>
                  </a:lnTo>
                  <a:lnTo>
                    <a:pt x="128" y="694"/>
                  </a:lnTo>
                  <a:lnTo>
                    <a:pt x="124" y="699"/>
                  </a:lnTo>
                  <a:lnTo>
                    <a:pt x="123" y="705"/>
                  </a:lnTo>
                  <a:lnTo>
                    <a:pt x="118" y="709"/>
                  </a:lnTo>
                  <a:lnTo>
                    <a:pt x="114" y="709"/>
                  </a:lnTo>
                  <a:lnTo>
                    <a:pt x="113" y="705"/>
                  </a:lnTo>
                  <a:lnTo>
                    <a:pt x="116" y="699"/>
                  </a:lnTo>
                  <a:lnTo>
                    <a:pt x="113" y="697"/>
                  </a:lnTo>
                  <a:lnTo>
                    <a:pt x="109" y="694"/>
                  </a:lnTo>
                  <a:lnTo>
                    <a:pt x="106" y="689"/>
                  </a:lnTo>
                  <a:lnTo>
                    <a:pt x="105" y="688"/>
                  </a:lnTo>
                  <a:lnTo>
                    <a:pt x="100" y="691"/>
                  </a:lnTo>
                  <a:lnTo>
                    <a:pt x="100" y="694"/>
                  </a:lnTo>
                  <a:lnTo>
                    <a:pt x="101" y="697"/>
                  </a:lnTo>
                  <a:lnTo>
                    <a:pt x="100" y="700"/>
                  </a:lnTo>
                  <a:lnTo>
                    <a:pt x="101" y="705"/>
                  </a:lnTo>
                  <a:lnTo>
                    <a:pt x="101" y="709"/>
                  </a:lnTo>
                  <a:lnTo>
                    <a:pt x="98" y="709"/>
                  </a:lnTo>
                  <a:lnTo>
                    <a:pt x="95" y="705"/>
                  </a:lnTo>
                  <a:lnTo>
                    <a:pt x="91" y="702"/>
                  </a:lnTo>
                  <a:lnTo>
                    <a:pt x="86" y="697"/>
                  </a:lnTo>
                  <a:lnTo>
                    <a:pt x="83" y="697"/>
                  </a:lnTo>
                  <a:lnTo>
                    <a:pt x="76" y="697"/>
                  </a:lnTo>
                  <a:lnTo>
                    <a:pt x="75" y="691"/>
                  </a:lnTo>
                  <a:lnTo>
                    <a:pt x="76" y="683"/>
                  </a:lnTo>
                  <a:lnTo>
                    <a:pt x="75" y="676"/>
                  </a:lnTo>
                  <a:lnTo>
                    <a:pt x="70" y="671"/>
                  </a:lnTo>
                  <a:lnTo>
                    <a:pt x="62" y="662"/>
                  </a:lnTo>
                  <a:lnTo>
                    <a:pt x="55" y="649"/>
                  </a:lnTo>
                  <a:lnTo>
                    <a:pt x="53" y="645"/>
                  </a:lnTo>
                  <a:lnTo>
                    <a:pt x="50" y="641"/>
                  </a:lnTo>
                  <a:lnTo>
                    <a:pt x="48" y="637"/>
                  </a:lnTo>
                  <a:lnTo>
                    <a:pt x="47" y="636"/>
                  </a:lnTo>
                  <a:lnTo>
                    <a:pt x="48" y="628"/>
                  </a:lnTo>
                  <a:lnTo>
                    <a:pt x="40" y="621"/>
                  </a:lnTo>
                  <a:lnTo>
                    <a:pt x="33" y="611"/>
                  </a:lnTo>
                  <a:lnTo>
                    <a:pt x="33" y="610"/>
                  </a:lnTo>
                  <a:lnTo>
                    <a:pt x="30" y="597"/>
                  </a:lnTo>
                  <a:lnTo>
                    <a:pt x="27" y="584"/>
                  </a:lnTo>
                  <a:lnTo>
                    <a:pt x="33" y="581"/>
                  </a:lnTo>
                  <a:lnTo>
                    <a:pt x="37" y="579"/>
                  </a:lnTo>
                  <a:lnTo>
                    <a:pt x="40" y="573"/>
                  </a:lnTo>
                  <a:lnTo>
                    <a:pt x="43" y="568"/>
                  </a:lnTo>
                  <a:lnTo>
                    <a:pt x="45" y="566"/>
                  </a:lnTo>
                  <a:lnTo>
                    <a:pt x="48" y="565"/>
                  </a:lnTo>
                  <a:lnTo>
                    <a:pt x="53" y="558"/>
                  </a:lnTo>
                  <a:lnTo>
                    <a:pt x="57" y="553"/>
                  </a:lnTo>
                  <a:lnTo>
                    <a:pt x="55" y="548"/>
                  </a:lnTo>
                  <a:lnTo>
                    <a:pt x="55" y="547"/>
                  </a:lnTo>
                  <a:lnTo>
                    <a:pt x="57" y="540"/>
                  </a:lnTo>
                  <a:lnTo>
                    <a:pt x="63" y="540"/>
                  </a:lnTo>
                  <a:lnTo>
                    <a:pt x="63" y="539"/>
                  </a:lnTo>
                  <a:lnTo>
                    <a:pt x="62" y="535"/>
                  </a:lnTo>
                  <a:lnTo>
                    <a:pt x="62" y="531"/>
                  </a:lnTo>
                  <a:lnTo>
                    <a:pt x="62" y="526"/>
                  </a:lnTo>
                  <a:lnTo>
                    <a:pt x="62" y="518"/>
                  </a:lnTo>
                  <a:lnTo>
                    <a:pt x="62" y="513"/>
                  </a:lnTo>
                  <a:lnTo>
                    <a:pt x="62" y="511"/>
                  </a:lnTo>
                  <a:lnTo>
                    <a:pt x="62" y="506"/>
                  </a:lnTo>
                  <a:lnTo>
                    <a:pt x="62" y="501"/>
                  </a:lnTo>
                  <a:lnTo>
                    <a:pt x="63" y="500"/>
                  </a:lnTo>
                  <a:lnTo>
                    <a:pt x="68" y="495"/>
                  </a:lnTo>
                  <a:lnTo>
                    <a:pt x="73" y="492"/>
                  </a:lnTo>
                  <a:lnTo>
                    <a:pt x="75" y="487"/>
                  </a:lnTo>
                  <a:lnTo>
                    <a:pt x="75" y="484"/>
                  </a:lnTo>
                  <a:lnTo>
                    <a:pt x="76" y="477"/>
                  </a:lnTo>
                  <a:lnTo>
                    <a:pt x="75" y="469"/>
                  </a:lnTo>
                  <a:lnTo>
                    <a:pt x="71" y="459"/>
                  </a:lnTo>
                  <a:lnTo>
                    <a:pt x="66" y="453"/>
                  </a:lnTo>
                  <a:lnTo>
                    <a:pt x="60" y="448"/>
                  </a:lnTo>
                  <a:lnTo>
                    <a:pt x="57" y="442"/>
                  </a:lnTo>
                  <a:lnTo>
                    <a:pt x="55" y="437"/>
                  </a:lnTo>
                  <a:lnTo>
                    <a:pt x="53" y="435"/>
                  </a:lnTo>
                  <a:lnTo>
                    <a:pt x="55" y="430"/>
                  </a:lnTo>
                  <a:lnTo>
                    <a:pt x="55" y="429"/>
                  </a:lnTo>
                  <a:lnTo>
                    <a:pt x="53" y="421"/>
                  </a:lnTo>
                  <a:lnTo>
                    <a:pt x="52" y="416"/>
                  </a:lnTo>
                  <a:lnTo>
                    <a:pt x="55" y="412"/>
                  </a:lnTo>
                  <a:lnTo>
                    <a:pt x="60" y="416"/>
                  </a:lnTo>
                  <a:lnTo>
                    <a:pt x="63" y="411"/>
                  </a:lnTo>
                  <a:lnTo>
                    <a:pt x="70" y="416"/>
                  </a:lnTo>
                  <a:lnTo>
                    <a:pt x="73" y="417"/>
                  </a:lnTo>
                  <a:lnTo>
                    <a:pt x="78" y="414"/>
                  </a:lnTo>
                  <a:lnTo>
                    <a:pt x="83" y="412"/>
                  </a:lnTo>
                  <a:lnTo>
                    <a:pt x="86" y="411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6" y="398"/>
                  </a:lnTo>
                  <a:lnTo>
                    <a:pt x="93" y="395"/>
                  </a:lnTo>
                  <a:lnTo>
                    <a:pt x="93" y="390"/>
                  </a:lnTo>
                  <a:lnTo>
                    <a:pt x="95" y="388"/>
                  </a:lnTo>
                  <a:lnTo>
                    <a:pt x="96" y="387"/>
                  </a:lnTo>
                  <a:lnTo>
                    <a:pt x="98" y="383"/>
                  </a:lnTo>
                  <a:lnTo>
                    <a:pt x="101" y="382"/>
                  </a:lnTo>
                  <a:lnTo>
                    <a:pt x="105" y="383"/>
                  </a:lnTo>
                  <a:lnTo>
                    <a:pt x="108" y="383"/>
                  </a:lnTo>
                  <a:lnTo>
                    <a:pt x="108" y="382"/>
                  </a:lnTo>
                  <a:lnTo>
                    <a:pt x="105" y="377"/>
                  </a:lnTo>
                  <a:lnTo>
                    <a:pt x="108" y="372"/>
                  </a:lnTo>
                  <a:lnTo>
                    <a:pt x="106" y="369"/>
                  </a:lnTo>
                  <a:lnTo>
                    <a:pt x="105" y="370"/>
                  </a:lnTo>
                  <a:lnTo>
                    <a:pt x="98" y="374"/>
                  </a:lnTo>
                  <a:lnTo>
                    <a:pt x="95" y="369"/>
                  </a:lnTo>
                  <a:lnTo>
                    <a:pt x="91" y="367"/>
                  </a:lnTo>
                  <a:lnTo>
                    <a:pt x="90" y="361"/>
                  </a:lnTo>
                  <a:lnTo>
                    <a:pt x="90" y="359"/>
                  </a:lnTo>
                  <a:lnTo>
                    <a:pt x="98" y="356"/>
                  </a:lnTo>
                  <a:lnTo>
                    <a:pt x="101" y="353"/>
                  </a:lnTo>
                  <a:lnTo>
                    <a:pt x="96" y="351"/>
                  </a:lnTo>
                  <a:lnTo>
                    <a:pt x="95" y="348"/>
                  </a:lnTo>
                  <a:lnTo>
                    <a:pt x="95" y="343"/>
                  </a:lnTo>
                  <a:lnTo>
                    <a:pt x="93" y="338"/>
                  </a:lnTo>
                  <a:lnTo>
                    <a:pt x="90" y="333"/>
                  </a:lnTo>
                  <a:lnTo>
                    <a:pt x="86" y="328"/>
                  </a:lnTo>
                  <a:lnTo>
                    <a:pt x="83" y="325"/>
                  </a:lnTo>
                  <a:lnTo>
                    <a:pt x="85" y="319"/>
                  </a:lnTo>
                  <a:lnTo>
                    <a:pt x="90" y="320"/>
                  </a:lnTo>
                  <a:lnTo>
                    <a:pt x="93" y="322"/>
                  </a:lnTo>
                  <a:lnTo>
                    <a:pt x="95" y="319"/>
                  </a:lnTo>
                  <a:lnTo>
                    <a:pt x="95" y="317"/>
                  </a:lnTo>
                  <a:lnTo>
                    <a:pt x="93" y="314"/>
                  </a:lnTo>
                  <a:lnTo>
                    <a:pt x="91" y="309"/>
                  </a:lnTo>
                  <a:lnTo>
                    <a:pt x="90" y="302"/>
                  </a:lnTo>
                  <a:lnTo>
                    <a:pt x="86" y="299"/>
                  </a:lnTo>
                  <a:lnTo>
                    <a:pt x="83" y="304"/>
                  </a:lnTo>
                  <a:lnTo>
                    <a:pt x="81" y="304"/>
                  </a:lnTo>
                  <a:lnTo>
                    <a:pt x="76" y="309"/>
                  </a:lnTo>
                  <a:lnTo>
                    <a:pt x="73" y="304"/>
                  </a:lnTo>
                  <a:lnTo>
                    <a:pt x="71" y="301"/>
                  </a:lnTo>
                  <a:lnTo>
                    <a:pt x="76" y="296"/>
                  </a:lnTo>
                  <a:lnTo>
                    <a:pt x="81" y="294"/>
                  </a:lnTo>
                  <a:lnTo>
                    <a:pt x="85" y="293"/>
                  </a:lnTo>
                  <a:lnTo>
                    <a:pt x="80" y="286"/>
                  </a:lnTo>
                  <a:lnTo>
                    <a:pt x="78" y="285"/>
                  </a:lnTo>
                  <a:lnTo>
                    <a:pt x="75" y="283"/>
                  </a:lnTo>
                  <a:lnTo>
                    <a:pt x="71" y="280"/>
                  </a:lnTo>
                  <a:lnTo>
                    <a:pt x="66" y="277"/>
                  </a:lnTo>
                  <a:lnTo>
                    <a:pt x="65" y="275"/>
                  </a:lnTo>
                  <a:lnTo>
                    <a:pt x="57" y="275"/>
                  </a:lnTo>
                  <a:lnTo>
                    <a:pt x="53" y="277"/>
                  </a:lnTo>
                  <a:lnTo>
                    <a:pt x="50" y="281"/>
                  </a:lnTo>
                  <a:lnTo>
                    <a:pt x="50" y="285"/>
                  </a:lnTo>
                  <a:lnTo>
                    <a:pt x="47" y="288"/>
                  </a:lnTo>
                  <a:lnTo>
                    <a:pt x="43" y="286"/>
                  </a:lnTo>
                  <a:lnTo>
                    <a:pt x="43" y="283"/>
                  </a:lnTo>
                  <a:lnTo>
                    <a:pt x="42" y="277"/>
                  </a:lnTo>
                  <a:lnTo>
                    <a:pt x="42" y="273"/>
                  </a:lnTo>
                  <a:lnTo>
                    <a:pt x="40" y="268"/>
                  </a:lnTo>
                  <a:lnTo>
                    <a:pt x="35" y="264"/>
                  </a:lnTo>
                  <a:lnTo>
                    <a:pt x="33" y="257"/>
                  </a:lnTo>
                  <a:lnTo>
                    <a:pt x="30" y="247"/>
                  </a:lnTo>
                  <a:lnTo>
                    <a:pt x="30" y="246"/>
                  </a:lnTo>
                  <a:lnTo>
                    <a:pt x="33" y="243"/>
                  </a:lnTo>
                  <a:lnTo>
                    <a:pt x="40" y="239"/>
                  </a:lnTo>
                  <a:lnTo>
                    <a:pt x="40" y="236"/>
                  </a:lnTo>
                  <a:lnTo>
                    <a:pt x="38" y="233"/>
                  </a:lnTo>
                  <a:lnTo>
                    <a:pt x="32" y="228"/>
                  </a:lnTo>
                  <a:lnTo>
                    <a:pt x="35" y="225"/>
                  </a:lnTo>
                  <a:lnTo>
                    <a:pt x="32" y="218"/>
                  </a:lnTo>
                  <a:lnTo>
                    <a:pt x="33" y="213"/>
                  </a:lnTo>
                  <a:lnTo>
                    <a:pt x="25" y="207"/>
                  </a:lnTo>
                  <a:lnTo>
                    <a:pt x="22" y="202"/>
                  </a:lnTo>
                  <a:lnTo>
                    <a:pt x="19" y="197"/>
                  </a:lnTo>
                  <a:lnTo>
                    <a:pt x="22" y="192"/>
                  </a:lnTo>
                  <a:lnTo>
                    <a:pt x="4" y="184"/>
                  </a:lnTo>
                  <a:lnTo>
                    <a:pt x="0" y="179"/>
                  </a:lnTo>
                  <a:lnTo>
                    <a:pt x="2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2" y="170"/>
                  </a:lnTo>
                  <a:lnTo>
                    <a:pt x="0" y="166"/>
                  </a:lnTo>
                  <a:lnTo>
                    <a:pt x="0" y="165"/>
                  </a:lnTo>
                  <a:lnTo>
                    <a:pt x="7" y="163"/>
                  </a:lnTo>
                  <a:lnTo>
                    <a:pt x="12" y="158"/>
                  </a:lnTo>
                  <a:lnTo>
                    <a:pt x="17" y="150"/>
                  </a:lnTo>
                  <a:lnTo>
                    <a:pt x="20" y="142"/>
                  </a:lnTo>
                  <a:lnTo>
                    <a:pt x="23" y="142"/>
                  </a:lnTo>
                  <a:lnTo>
                    <a:pt x="28" y="145"/>
                  </a:lnTo>
                  <a:lnTo>
                    <a:pt x="35" y="149"/>
                  </a:lnTo>
                  <a:lnTo>
                    <a:pt x="40" y="147"/>
                  </a:lnTo>
                  <a:lnTo>
                    <a:pt x="47" y="149"/>
                  </a:lnTo>
                  <a:lnTo>
                    <a:pt x="53" y="150"/>
                  </a:lnTo>
                  <a:lnTo>
                    <a:pt x="55" y="152"/>
                  </a:lnTo>
                  <a:lnTo>
                    <a:pt x="63" y="150"/>
                  </a:lnTo>
                  <a:lnTo>
                    <a:pt x="65" y="149"/>
                  </a:lnTo>
                  <a:lnTo>
                    <a:pt x="66" y="149"/>
                  </a:lnTo>
                  <a:lnTo>
                    <a:pt x="76" y="149"/>
                  </a:lnTo>
                  <a:lnTo>
                    <a:pt x="80" y="149"/>
                  </a:lnTo>
                  <a:lnTo>
                    <a:pt x="90" y="155"/>
                  </a:lnTo>
                  <a:lnTo>
                    <a:pt x="91" y="157"/>
                  </a:lnTo>
                  <a:lnTo>
                    <a:pt x="96" y="158"/>
                  </a:lnTo>
                  <a:lnTo>
                    <a:pt x="101" y="160"/>
                  </a:lnTo>
                  <a:lnTo>
                    <a:pt x="108" y="154"/>
                  </a:lnTo>
                  <a:lnTo>
                    <a:pt x="114" y="145"/>
                  </a:lnTo>
                  <a:lnTo>
                    <a:pt x="114" y="144"/>
                  </a:lnTo>
                  <a:lnTo>
                    <a:pt x="129" y="128"/>
                  </a:lnTo>
                  <a:lnTo>
                    <a:pt x="131" y="128"/>
                  </a:lnTo>
                  <a:lnTo>
                    <a:pt x="138" y="120"/>
                  </a:lnTo>
                  <a:lnTo>
                    <a:pt x="149" y="108"/>
                  </a:lnTo>
                  <a:lnTo>
                    <a:pt x="166" y="89"/>
                  </a:lnTo>
                  <a:lnTo>
                    <a:pt x="162" y="77"/>
                  </a:lnTo>
                  <a:lnTo>
                    <a:pt x="161" y="74"/>
                  </a:lnTo>
                  <a:lnTo>
                    <a:pt x="157" y="73"/>
                  </a:lnTo>
                  <a:lnTo>
                    <a:pt x="154" y="68"/>
                  </a:lnTo>
                  <a:lnTo>
                    <a:pt x="148" y="56"/>
                  </a:lnTo>
                  <a:lnTo>
                    <a:pt x="146" y="55"/>
                  </a:lnTo>
                  <a:lnTo>
                    <a:pt x="148" y="45"/>
                  </a:lnTo>
                  <a:lnTo>
                    <a:pt x="148" y="43"/>
                  </a:lnTo>
                  <a:lnTo>
                    <a:pt x="144" y="35"/>
                  </a:lnTo>
                  <a:lnTo>
                    <a:pt x="144" y="29"/>
                  </a:lnTo>
                  <a:lnTo>
                    <a:pt x="144" y="26"/>
                  </a:lnTo>
                  <a:lnTo>
                    <a:pt x="144" y="24"/>
                  </a:lnTo>
                  <a:lnTo>
                    <a:pt x="148" y="21"/>
                  </a:lnTo>
                  <a:lnTo>
                    <a:pt x="152" y="21"/>
                  </a:lnTo>
                  <a:lnTo>
                    <a:pt x="157" y="21"/>
                  </a:lnTo>
                  <a:lnTo>
                    <a:pt x="162" y="21"/>
                  </a:lnTo>
                  <a:lnTo>
                    <a:pt x="172" y="22"/>
                  </a:lnTo>
                  <a:lnTo>
                    <a:pt x="176" y="19"/>
                  </a:lnTo>
                  <a:lnTo>
                    <a:pt x="182" y="14"/>
                  </a:lnTo>
                  <a:lnTo>
                    <a:pt x="186" y="6"/>
                  </a:lnTo>
                  <a:lnTo>
                    <a:pt x="187" y="6"/>
                  </a:lnTo>
                  <a:lnTo>
                    <a:pt x="194" y="8"/>
                  </a:lnTo>
                  <a:lnTo>
                    <a:pt x="197" y="16"/>
                  </a:lnTo>
                  <a:lnTo>
                    <a:pt x="204" y="22"/>
                  </a:lnTo>
                  <a:lnTo>
                    <a:pt x="205" y="21"/>
                  </a:lnTo>
                  <a:lnTo>
                    <a:pt x="209" y="18"/>
                  </a:lnTo>
                  <a:lnTo>
                    <a:pt x="212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20" y="6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221" name="Freeform 21"/>
            <p:cNvSpPr>
              <a:spLocks/>
            </p:cNvSpPr>
            <p:nvPr/>
          </p:nvSpPr>
          <p:spPr bwMode="auto">
            <a:xfrm>
              <a:off x="5699125" y="2590008"/>
              <a:ext cx="693738" cy="1069975"/>
            </a:xfrm>
            <a:custGeom>
              <a:avLst/>
              <a:gdLst>
                <a:gd name="T0" fmla="*/ 855 w 875"/>
                <a:gd name="T1" fmla="*/ 1021 h 1348"/>
                <a:gd name="T2" fmla="*/ 819 w 875"/>
                <a:gd name="T3" fmla="*/ 1078 h 1348"/>
                <a:gd name="T4" fmla="*/ 817 w 875"/>
                <a:gd name="T5" fmla="*/ 1157 h 1348"/>
                <a:gd name="T6" fmla="*/ 821 w 875"/>
                <a:gd name="T7" fmla="*/ 1204 h 1348"/>
                <a:gd name="T8" fmla="*/ 839 w 875"/>
                <a:gd name="T9" fmla="*/ 1265 h 1348"/>
                <a:gd name="T10" fmla="*/ 816 w 875"/>
                <a:gd name="T11" fmla="*/ 1330 h 1348"/>
                <a:gd name="T12" fmla="*/ 771 w 875"/>
                <a:gd name="T13" fmla="*/ 1312 h 1348"/>
                <a:gd name="T14" fmla="*/ 748 w 875"/>
                <a:gd name="T15" fmla="*/ 1343 h 1348"/>
                <a:gd name="T16" fmla="*/ 715 w 875"/>
                <a:gd name="T17" fmla="*/ 1319 h 1348"/>
                <a:gd name="T18" fmla="*/ 695 w 875"/>
                <a:gd name="T19" fmla="*/ 1270 h 1348"/>
                <a:gd name="T20" fmla="*/ 619 w 875"/>
                <a:gd name="T21" fmla="*/ 1272 h 1348"/>
                <a:gd name="T22" fmla="*/ 558 w 875"/>
                <a:gd name="T23" fmla="*/ 1280 h 1348"/>
                <a:gd name="T24" fmla="*/ 493 w 875"/>
                <a:gd name="T25" fmla="*/ 1256 h 1348"/>
                <a:gd name="T26" fmla="*/ 450 w 875"/>
                <a:gd name="T27" fmla="*/ 1251 h 1348"/>
                <a:gd name="T28" fmla="*/ 404 w 875"/>
                <a:gd name="T29" fmla="*/ 1231 h 1348"/>
                <a:gd name="T30" fmla="*/ 363 w 875"/>
                <a:gd name="T31" fmla="*/ 1230 h 1348"/>
                <a:gd name="T32" fmla="*/ 333 w 875"/>
                <a:gd name="T33" fmla="*/ 1196 h 1348"/>
                <a:gd name="T34" fmla="*/ 377 w 875"/>
                <a:gd name="T35" fmla="*/ 1144 h 1348"/>
                <a:gd name="T36" fmla="*/ 407 w 875"/>
                <a:gd name="T37" fmla="*/ 1110 h 1348"/>
                <a:gd name="T38" fmla="*/ 449 w 875"/>
                <a:gd name="T39" fmla="*/ 1090 h 1348"/>
                <a:gd name="T40" fmla="*/ 406 w 875"/>
                <a:gd name="T41" fmla="*/ 1050 h 1348"/>
                <a:gd name="T42" fmla="*/ 409 w 875"/>
                <a:gd name="T43" fmla="*/ 1021 h 1348"/>
                <a:gd name="T44" fmla="*/ 450 w 875"/>
                <a:gd name="T45" fmla="*/ 964 h 1348"/>
                <a:gd name="T46" fmla="*/ 452 w 875"/>
                <a:gd name="T47" fmla="*/ 916 h 1348"/>
                <a:gd name="T48" fmla="*/ 488 w 875"/>
                <a:gd name="T49" fmla="*/ 856 h 1348"/>
                <a:gd name="T50" fmla="*/ 458 w 875"/>
                <a:gd name="T51" fmla="*/ 811 h 1348"/>
                <a:gd name="T52" fmla="*/ 472 w 875"/>
                <a:gd name="T53" fmla="*/ 762 h 1348"/>
                <a:gd name="T54" fmla="*/ 465 w 875"/>
                <a:gd name="T55" fmla="*/ 692 h 1348"/>
                <a:gd name="T56" fmla="*/ 429 w 875"/>
                <a:gd name="T57" fmla="*/ 652 h 1348"/>
                <a:gd name="T58" fmla="*/ 358 w 875"/>
                <a:gd name="T59" fmla="*/ 645 h 1348"/>
                <a:gd name="T60" fmla="*/ 296 w 875"/>
                <a:gd name="T61" fmla="*/ 663 h 1348"/>
                <a:gd name="T62" fmla="*/ 232 w 875"/>
                <a:gd name="T63" fmla="*/ 650 h 1348"/>
                <a:gd name="T64" fmla="*/ 212 w 875"/>
                <a:gd name="T65" fmla="*/ 652 h 1348"/>
                <a:gd name="T66" fmla="*/ 181 w 875"/>
                <a:gd name="T67" fmla="*/ 675 h 1348"/>
                <a:gd name="T68" fmla="*/ 167 w 875"/>
                <a:gd name="T69" fmla="*/ 699 h 1348"/>
                <a:gd name="T70" fmla="*/ 133 w 875"/>
                <a:gd name="T71" fmla="*/ 678 h 1348"/>
                <a:gd name="T72" fmla="*/ 124 w 875"/>
                <a:gd name="T73" fmla="*/ 699 h 1348"/>
                <a:gd name="T74" fmla="*/ 100 w 875"/>
                <a:gd name="T75" fmla="*/ 691 h 1348"/>
                <a:gd name="T76" fmla="*/ 83 w 875"/>
                <a:gd name="T77" fmla="*/ 697 h 1348"/>
                <a:gd name="T78" fmla="*/ 48 w 875"/>
                <a:gd name="T79" fmla="*/ 637 h 1348"/>
                <a:gd name="T80" fmla="*/ 40 w 875"/>
                <a:gd name="T81" fmla="*/ 573 h 1348"/>
                <a:gd name="T82" fmla="*/ 63 w 875"/>
                <a:gd name="T83" fmla="*/ 539 h 1348"/>
                <a:gd name="T84" fmla="*/ 68 w 875"/>
                <a:gd name="T85" fmla="*/ 495 h 1348"/>
                <a:gd name="T86" fmla="*/ 55 w 875"/>
                <a:gd name="T87" fmla="*/ 437 h 1348"/>
                <a:gd name="T88" fmla="*/ 73 w 875"/>
                <a:gd name="T89" fmla="*/ 417 h 1348"/>
                <a:gd name="T90" fmla="*/ 96 w 875"/>
                <a:gd name="T91" fmla="*/ 387 h 1348"/>
                <a:gd name="T92" fmla="*/ 98 w 875"/>
                <a:gd name="T93" fmla="*/ 374 h 1348"/>
                <a:gd name="T94" fmla="*/ 93 w 875"/>
                <a:gd name="T95" fmla="*/ 338 h 1348"/>
                <a:gd name="T96" fmla="*/ 91 w 875"/>
                <a:gd name="T97" fmla="*/ 309 h 1348"/>
                <a:gd name="T98" fmla="*/ 85 w 875"/>
                <a:gd name="T99" fmla="*/ 293 h 1348"/>
                <a:gd name="T100" fmla="*/ 50 w 875"/>
                <a:gd name="T101" fmla="*/ 285 h 1348"/>
                <a:gd name="T102" fmla="*/ 30 w 875"/>
                <a:gd name="T103" fmla="*/ 246 h 1348"/>
                <a:gd name="T104" fmla="*/ 22 w 875"/>
                <a:gd name="T105" fmla="*/ 202 h 1348"/>
                <a:gd name="T106" fmla="*/ 0 w 875"/>
                <a:gd name="T107" fmla="*/ 165 h 1348"/>
                <a:gd name="T108" fmla="*/ 53 w 875"/>
                <a:gd name="T109" fmla="*/ 150 h 1348"/>
                <a:gd name="T110" fmla="*/ 101 w 875"/>
                <a:gd name="T111" fmla="*/ 160 h 1348"/>
                <a:gd name="T112" fmla="*/ 161 w 875"/>
                <a:gd name="T113" fmla="*/ 74 h 1348"/>
                <a:gd name="T114" fmla="*/ 144 w 875"/>
                <a:gd name="T115" fmla="*/ 24 h 1348"/>
                <a:gd name="T116" fmla="*/ 194 w 875"/>
                <a:gd name="T117" fmla="*/ 8 h 1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75" h="1348">
                  <a:moveTo>
                    <a:pt x="875" y="964"/>
                  </a:moveTo>
                  <a:lnTo>
                    <a:pt x="870" y="974"/>
                  </a:lnTo>
                  <a:lnTo>
                    <a:pt x="869" y="979"/>
                  </a:lnTo>
                  <a:lnTo>
                    <a:pt x="869" y="984"/>
                  </a:lnTo>
                  <a:lnTo>
                    <a:pt x="867" y="985"/>
                  </a:lnTo>
                  <a:lnTo>
                    <a:pt x="864" y="997"/>
                  </a:lnTo>
                  <a:lnTo>
                    <a:pt x="862" y="1000"/>
                  </a:lnTo>
                  <a:lnTo>
                    <a:pt x="859" y="1010"/>
                  </a:lnTo>
                  <a:lnTo>
                    <a:pt x="855" y="1019"/>
                  </a:lnTo>
                  <a:lnTo>
                    <a:pt x="855" y="1021"/>
                  </a:lnTo>
                  <a:lnTo>
                    <a:pt x="849" y="1032"/>
                  </a:lnTo>
                  <a:lnTo>
                    <a:pt x="847" y="1034"/>
                  </a:lnTo>
                  <a:lnTo>
                    <a:pt x="845" y="1037"/>
                  </a:lnTo>
                  <a:lnTo>
                    <a:pt x="844" y="1042"/>
                  </a:lnTo>
                  <a:lnTo>
                    <a:pt x="842" y="1044"/>
                  </a:lnTo>
                  <a:lnTo>
                    <a:pt x="834" y="1058"/>
                  </a:lnTo>
                  <a:lnTo>
                    <a:pt x="826" y="1073"/>
                  </a:lnTo>
                  <a:lnTo>
                    <a:pt x="824" y="1074"/>
                  </a:lnTo>
                  <a:lnTo>
                    <a:pt x="821" y="1076"/>
                  </a:lnTo>
                  <a:lnTo>
                    <a:pt x="819" y="1078"/>
                  </a:lnTo>
                  <a:lnTo>
                    <a:pt x="814" y="1086"/>
                  </a:lnTo>
                  <a:lnTo>
                    <a:pt x="811" y="1097"/>
                  </a:lnTo>
                  <a:lnTo>
                    <a:pt x="811" y="1099"/>
                  </a:lnTo>
                  <a:lnTo>
                    <a:pt x="811" y="1111"/>
                  </a:lnTo>
                  <a:lnTo>
                    <a:pt x="811" y="1113"/>
                  </a:lnTo>
                  <a:lnTo>
                    <a:pt x="811" y="1131"/>
                  </a:lnTo>
                  <a:lnTo>
                    <a:pt x="811" y="1134"/>
                  </a:lnTo>
                  <a:lnTo>
                    <a:pt x="816" y="1149"/>
                  </a:lnTo>
                  <a:lnTo>
                    <a:pt x="817" y="1155"/>
                  </a:lnTo>
                  <a:lnTo>
                    <a:pt x="817" y="1157"/>
                  </a:lnTo>
                  <a:lnTo>
                    <a:pt x="819" y="1165"/>
                  </a:lnTo>
                  <a:lnTo>
                    <a:pt x="819" y="1168"/>
                  </a:lnTo>
                  <a:lnTo>
                    <a:pt x="817" y="1175"/>
                  </a:lnTo>
                  <a:lnTo>
                    <a:pt x="817" y="1181"/>
                  </a:lnTo>
                  <a:lnTo>
                    <a:pt x="817" y="1183"/>
                  </a:lnTo>
                  <a:lnTo>
                    <a:pt x="817" y="1189"/>
                  </a:lnTo>
                  <a:lnTo>
                    <a:pt x="817" y="1192"/>
                  </a:lnTo>
                  <a:lnTo>
                    <a:pt x="819" y="1199"/>
                  </a:lnTo>
                  <a:lnTo>
                    <a:pt x="821" y="1200"/>
                  </a:lnTo>
                  <a:lnTo>
                    <a:pt x="821" y="1204"/>
                  </a:lnTo>
                  <a:lnTo>
                    <a:pt x="821" y="1210"/>
                  </a:lnTo>
                  <a:lnTo>
                    <a:pt x="821" y="1213"/>
                  </a:lnTo>
                  <a:lnTo>
                    <a:pt x="821" y="1215"/>
                  </a:lnTo>
                  <a:lnTo>
                    <a:pt x="821" y="1225"/>
                  </a:lnTo>
                  <a:lnTo>
                    <a:pt x="821" y="1228"/>
                  </a:lnTo>
                  <a:lnTo>
                    <a:pt x="822" y="1238"/>
                  </a:lnTo>
                  <a:lnTo>
                    <a:pt x="827" y="1246"/>
                  </a:lnTo>
                  <a:lnTo>
                    <a:pt x="829" y="1247"/>
                  </a:lnTo>
                  <a:lnTo>
                    <a:pt x="832" y="1254"/>
                  </a:lnTo>
                  <a:lnTo>
                    <a:pt x="839" y="1265"/>
                  </a:lnTo>
                  <a:lnTo>
                    <a:pt x="841" y="1270"/>
                  </a:lnTo>
                  <a:lnTo>
                    <a:pt x="844" y="1277"/>
                  </a:lnTo>
                  <a:lnTo>
                    <a:pt x="844" y="1280"/>
                  </a:lnTo>
                  <a:lnTo>
                    <a:pt x="842" y="1286"/>
                  </a:lnTo>
                  <a:lnTo>
                    <a:pt x="829" y="1306"/>
                  </a:lnTo>
                  <a:lnTo>
                    <a:pt x="829" y="1307"/>
                  </a:lnTo>
                  <a:lnTo>
                    <a:pt x="827" y="1311"/>
                  </a:lnTo>
                  <a:lnTo>
                    <a:pt x="824" y="1317"/>
                  </a:lnTo>
                  <a:lnTo>
                    <a:pt x="819" y="1328"/>
                  </a:lnTo>
                  <a:lnTo>
                    <a:pt x="816" y="1330"/>
                  </a:lnTo>
                  <a:lnTo>
                    <a:pt x="812" y="1332"/>
                  </a:lnTo>
                  <a:lnTo>
                    <a:pt x="807" y="1330"/>
                  </a:lnTo>
                  <a:lnTo>
                    <a:pt x="801" y="1327"/>
                  </a:lnTo>
                  <a:lnTo>
                    <a:pt x="801" y="1320"/>
                  </a:lnTo>
                  <a:lnTo>
                    <a:pt x="798" y="1312"/>
                  </a:lnTo>
                  <a:lnTo>
                    <a:pt x="796" y="1309"/>
                  </a:lnTo>
                  <a:lnTo>
                    <a:pt x="788" y="1306"/>
                  </a:lnTo>
                  <a:lnTo>
                    <a:pt x="784" y="1306"/>
                  </a:lnTo>
                  <a:lnTo>
                    <a:pt x="778" y="1306"/>
                  </a:lnTo>
                  <a:lnTo>
                    <a:pt x="771" y="1312"/>
                  </a:lnTo>
                  <a:lnTo>
                    <a:pt x="769" y="1314"/>
                  </a:lnTo>
                  <a:lnTo>
                    <a:pt x="769" y="1315"/>
                  </a:lnTo>
                  <a:lnTo>
                    <a:pt x="768" y="1319"/>
                  </a:lnTo>
                  <a:lnTo>
                    <a:pt x="766" y="1322"/>
                  </a:lnTo>
                  <a:lnTo>
                    <a:pt x="763" y="1325"/>
                  </a:lnTo>
                  <a:lnTo>
                    <a:pt x="761" y="1328"/>
                  </a:lnTo>
                  <a:lnTo>
                    <a:pt x="756" y="1332"/>
                  </a:lnTo>
                  <a:lnTo>
                    <a:pt x="751" y="1336"/>
                  </a:lnTo>
                  <a:lnTo>
                    <a:pt x="750" y="1340"/>
                  </a:lnTo>
                  <a:lnTo>
                    <a:pt x="748" y="1343"/>
                  </a:lnTo>
                  <a:lnTo>
                    <a:pt x="746" y="1344"/>
                  </a:lnTo>
                  <a:lnTo>
                    <a:pt x="740" y="1348"/>
                  </a:lnTo>
                  <a:lnTo>
                    <a:pt x="736" y="1346"/>
                  </a:lnTo>
                  <a:lnTo>
                    <a:pt x="731" y="1341"/>
                  </a:lnTo>
                  <a:lnTo>
                    <a:pt x="728" y="1336"/>
                  </a:lnTo>
                  <a:lnTo>
                    <a:pt x="725" y="1333"/>
                  </a:lnTo>
                  <a:lnTo>
                    <a:pt x="723" y="1330"/>
                  </a:lnTo>
                  <a:lnTo>
                    <a:pt x="720" y="1328"/>
                  </a:lnTo>
                  <a:lnTo>
                    <a:pt x="718" y="1327"/>
                  </a:lnTo>
                  <a:lnTo>
                    <a:pt x="715" y="1319"/>
                  </a:lnTo>
                  <a:lnTo>
                    <a:pt x="715" y="1317"/>
                  </a:lnTo>
                  <a:lnTo>
                    <a:pt x="711" y="1304"/>
                  </a:lnTo>
                  <a:lnTo>
                    <a:pt x="711" y="1302"/>
                  </a:lnTo>
                  <a:lnTo>
                    <a:pt x="711" y="1293"/>
                  </a:lnTo>
                  <a:lnTo>
                    <a:pt x="710" y="1286"/>
                  </a:lnTo>
                  <a:lnTo>
                    <a:pt x="710" y="1285"/>
                  </a:lnTo>
                  <a:lnTo>
                    <a:pt x="707" y="1277"/>
                  </a:lnTo>
                  <a:lnTo>
                    <a:pt x="705" y="1275"/>
                  </a:lnTo>
                  <a:lnTo>
                    <a:pt x="698" y="1270"/>
                  </a:lnTo>
                  <a:lnTo>
                    <a:pt x="695" y="1270"/>
                  </a:lnTo>
                  <a:lnTo>
                    <a:pt x="692" y="1270"/>
                  </a:lnTo>
                  <a:lnTo>
                    <a:pt x="685" y="1272"/>
                  </a:lnTo>
                  <a:lnTo>
                    <a:pt x="677" y="1272"/>
                  </a:lnTo>
                  <a:lnTo>
                    <a:pt x="668" y="1270"/>
                  </a:lnTo>
                  <a:lnTo>
                    <a:pt x="665" y="1270"/>
                  </a:lnTo>
                  <a:lnTo>
                    <a:pt x="657" y="1267"/>
                  </a:lnTo>
                  <a:lnTo>
                    <a:pt x="635" y="1268"/>
                  </a:lnTo>
                  <a:lnTo>
                    <a:pt x="634" y="1268"/>
                  </a:lnTo>
                  <a:lnTo>
                    <a:pt x="627" y="1270"/>
                  </a:lnTo>
                  <a:lnTo>
                    <a:pt x="619" y="1272"/>
                  </a:lnTo>
                  <a:lnTo>
                    <a:pt x="616" y="1270"/>
                  </a:lnTo>
                  <a:lnTo>
                    <a:pt x="609" y="1268"/>
                  </a:lnTo>
                  <a:lnTo>
                    <a:pt x="591" y="1268"/>
                  </a:lnTo>
                  <a:lnTo>
                    <a:pt x="587" y="1270"/>
                  </a:lnTo>
                  <a:lnTo>
                    <a:pt x="584" y="1272"/>
                  </a:lnTo>
                  <a:lnTo>
                    <a:pt x="581" y="1273"/>
                  </a:lnTo>
                  <a:lnTo>
                    <a:pt x="578" y="1275"/>
                  </a:lnTo>
                  <a:lnTo>
                    <a:pt x="568" y="1277"/>
                  </a:lnTo>
                  <a:lnTo>
                    <a:pt x="566" y="1277"/>
                  </a:lnTo>
                  <a:lnTo>
                    <a:pt x="558" y="1280"/>
                  </a:lnTo>
                  <a:lnTo>
                    <a:pt x="549" y="1281"/>
                  </a:lnTo>
                  <a:lnTo>
                    <a:pt x="539" y="1273"/>
                  </a:lnTo>
                  <a:lnTo>
                    <a:pt x="535" y="1268"/>
                  </a:lnTo>
                  <a:lnTo>
                    <a:pt x="526" y="1264"/>
                  </a:lnTo>
                  <a:lnTo>
                    <a:pt x="515" y="1264"/>
                  </a:lnTo>
                  <a:lnTo>
                    <a:pt x="508" y="1265"/>
                  </a:lnTo>
                  <a:lnTo>
                    <a:pt x="505" y="1265"/>
                  </a:lnTo>
                  <a:lnTo>
                    <a:pt x="503" y="1264"/>
                  </a:lnTo>
                  <a:lnTo>
                    <a:pt x="498" y="1260"/>
                  </a:lnTo>
                  <a:lnTo>
                    <a:pt x="493" y="1256"/>
                  </a:lnTo>
                  <a:lnTo>
                    <a:pt x="485" y="1246"/>
                  </a:lnTo>
                  <a:lnTo>
                    <a:pt x="483" y="1246"/>
                  </a:lnTo>
                  <a:lnTo>
                    <a:pt x="478" y="1244"/>
                  </a:lnTo>
                  <a:lnTo>
                    <a:pt x="473" y="1241"/>
                  </a:lnTo>
                  <a:lnTo>
                    <a:pt x="465" y="1239"/>
                  </a:lnTo>
                  <a:lnTo>
                    <a:pt x="462" y="1241"/>
                  </a:lnTo>
                  <a:lnTo>
                    <a:pt x="460" y="1243"/>
                  </a:lnTo>
                  <a:lnTo>
                    <a:pt x="455" y="1247"/>
                  </a:lnTo>
                  <a:lnTo>
                    <a:pt x="453" y="1249"/>
                  </a:lnTo>
                  <a:lnTo>
                    <a:pt x="450" y="1251"/>
                  </a:lnTo>
                  <a:lnTo>
                    <a:pt x="445" y="1249"/>
                  </a:lnTo>
                  <a:lnTo>
                    <a:pt x="439" y="1247"/>
                  </a:lnTo>
                  <a:lnTo>
                    <a:pt x="432" y="1243"/>
                  </a:lnTo>
                  <a:lnTo>
                    <a:pt x="432" y="1241"/>
                  </a:lnTo>
                  <a:lnTo>
                    <a:pt x="424" y="1236"/>
                  </a:lnTo>
                  <a:lnTo>
                    <a:pt x="420" y="1239"/>
                  </a:lnTo>
                  <a:lnTo>
                    <a:pt x="415" y="1241"/>
                  </a:lnTo>
                  <a:lnTo>
                    <a:pt x="409" y="1238"/>
                  </a:lnTo>
                  <a:lnTo>
                    <a:pt x="404" y="1233"/>
                  </a:lnTo>
                  <a:lnTo>
                    <a:pt x="404" y="1231"/>
                  </a:lnTo>
                  <a:lnTo>
                    <a:pt x="402" y="1230"/>
                  </a:lnTo>
                  <a:lnTo>
                    <a:pt x="401" y="1223"/>
                  </a:lnTo>
                  <a:lnTo>
                    <a:pt x="399" y="1225"/>
                  </a:lnTo>
                  <a:lnTo>
                    <a:pt x="396" y="1225"/>
                  </a:lnTo>
                  <a:lnTo>
                    <a:pt x="387" y="1225"/>
                  </a:lnTo>
                  <a:lnTo>
                    <a:pt x="386" y="1225"/>
                  </a:lnTo>
                  <a:lnTo>
                    <a:pt x="376" y="1223"/>
                  </a:lnTo>
                  <a:lnTo>
                    <a:pt x="372" y="1225"/>
                  </a:lnTo>
                  <a:lnTo>
                    <a:pt x="364" y="1230"/>
                  </a:lnTo>
                  <a:lnTo>
                    <a:pt x="363" y="1230"/>
                  </a:lnTo>
                  <a:lnTo>
                    <a:pt x="348" y="1230"/>
                  </a:lnTo>
                  <a:lnTo>
                    <a:pt x="338" y="1230"/>
                  </a:lnTo>
                  <a:lnTo>
                    <a:pt x="334" y="1230"/>
                  </a:lnTo>
                  <a:lnTo>
                    <a:pt x="316" y="1223"/>
                  </a:lnTo>
                  <a:lnTo>
                    <a:pt x="315" y="1222"/>
                  </a:lnTo>
                  <a:lnTo>
                    <a:pt x="306" y="1209"/>
                  </a:lnTo>
                  <a:lnTo>
                    <a:pt x="310" y="1207"/>
                  </a:lnTo>
                  <a:lnTo>
                    <a:pt x="313" y="1205"/>
                  </a:lnTo>
                  <a:lnTo>
                    <a:pt x="323" y="1199"/>
                  </a:lnTo>
                  <a:lnTo>
                    <a:pt x="333" y="1196"/>
                  </a:lnTo>
                  <a:lnTo>
                    <a:pt x="346" y="1192"/>
                  </a:lnTo>
                  <a:lnTo>
                    <a:pt x="348" y="1186"/>
                  </a:lnTo>
                  <a:lnTo>
                    <a:pt x="354" y="1175"/>
                  </a:lnTo>
                  <a:lnTo>
                    <a:pt x="359" y="1167"/>
                  </a:lnTo>
                  <a:lnTo>
                    <a:pt x="364" y="1157"/>
                  </a:lnTo>
                  <a:lnTo>
                    <a:pt x="361" y="1149"/>
                  </a:lnTo>
                  <a:lnTo>
                    <a:pt x="361" y="1147"/>
                  </a:lnTo>
                  <a:lnTo>
                    <a:pt x="364" y="1144"/>
                  </a:lnTo>
                  <a:lnTo>
                    <a:pt x="371" y="1142"/>
                  </a:lnTo>
                  <a:lnTo>
                    <a:pt x="377" y="1144"/>
                  </a:lnTo>
                  <a:lnTo>
                    <a:pt x="381" y="1139"/>
                  </a:lnTo>
                  <a:lnTo>
                    <a:pt x="382" y="1139"/>
                  </a:lnTo>
                  <a:lnTo>
                    <a:pt x="384" y="1137"/>
                  </a:lnTo>
                  <a:lnTo>
                    <a:pt x="389" y="1137"/>
                  </a:lnTo>
                  <a:lnTo>
                    <a:pt x="391" y="1136"/>
                  </a:lnTo>
                  <a:lnTo>
                    <a:pt x="397" y="1134"/>
                  </a:lnTo>
                  <a:lnTo>
                    <a:pt x="402" y="1131"/>
                  </a:lnTo>
                  <a:lnTo>
                    <a:pt x="401" y="1124"/>
                  </a:lnTo>
                  <a:lnTo>
                    <a:pt x="402" y="1116"/>
                  </a:lnTo>
                  <a:lnTo>
                    <a:pt x="407" y="1110"/>
                  </a:lnTo>
                  <a:lnTo>
                    <a:pt x="415" y="1110"/>
                  </a:lnTo>
                  <a:lnTo>
                    <a:pt x="420" y="1108"/>
                  </a:lnTo>
                  <a:lnTo>
                    <a:pt x="422" y="1105"/>
                  </a:lnTo>
                  <a:lnTo>
                    <a:pt x="430" y="1102"/>
                  </a:lnTo>
                  <a:lnTo>
                    <a:pt x="434" y="1103"/>
                  </a:lnTo>
                  <a:lnTo>
                    <a:pt x="437" y="1102"/>
                  </a:lnTo>
                  <a:lnTo>
                    <a:pt x="440" y="1102"/>
                  </a:lnTo>
                  <a:lnTo>
                    <a:pt x="444" y="1099"/>
                  </a:lnTo>
                  <a:lnTo>
                    <a:pt x="447" y="1095"/>
                  </a:lnTo>
                  <a:lnTo>
                    <a:pt x="449" y="1090"/>
                  </a:lnTo>
                  <a:lnTo>
                    <a:pt x="447" y="1086"/>
                  </a:lnTo>
                  <a:lnTo>
                    <a:pt x="445" y="1081"/>
                  </a:lnTo>
                  <a:lnTo>
                    <a:pt x="444" y="1081"/>
                  </a:lnTo>
                  <a:lnTo>
                    <a:pt x="437" y="1081"/>
                  </a:lnTo>
                  <a:lnTo>
                    <a:pt x="434" y="1076"/>
                  </a:lnTo>
                  <a:lnTo>
                    <a:pt x="432" y="1068"/>
                  </a:lnTo>
                  <a:lnTo>
                    <a:pt x="422" y="1061"/>
                  </a:lnTo>
                  <a:lnTo>
                    <a:pt x="412" y="1058"/>
                  </a:lnTo>
                  <a:lnTo>
                    <a:pt x="410" y="1052"/>
                  </a:lnTo>
                  <a:lnTo>
                    <a:pt x="406" y="1050"/>
                  </a:lnTo>
                  <a:lnTo>
                    <a:pt x="402" y="1053"/>
                  </a:lnTo>
                  <a:lnTo>
                    <a:pt x="399" y="1050"/>
                  </a:lnTo>
                  <a:lnTo>
                    <a:pt x="401" y="1044"/>
                  </a:lnTo>
                  <a:lnTo>
                    <a:pt x="406" y="1044"/>
                  </a:lnTo>
                  <a:lnTo>
                    <a:pt x="406" y="1040"/>
                  </a:lnTo>
                  <a:lnTo>
                    <a:pt x="406" y="1035"/>
                  </a:lnTo>
                  <a:lnTo>
                    <a:pt x="410" y="1034"/>
                  </a:lnTo>
                  <a:lnTo>
                    <a:pt x="409" y="1031"/>
                  </a:lnTo>
                  <a:lnTo>
                    <a:pt x="407" y="1024"/>
                  </a:lnTo>
                  <a:lnTo>
                    <a:pt x="409" y="1021"/>
                  </a:lnTo>
                  <a:lnTo>
                    <a:pt x="407" y="1016"/>
                  </a:lnTo>
                  <a:lnTo>
                    <a:pt x="410" y="1011"/>
                  </a:lnTo>
                  <a:lnTo>
                    <a:pt x="415" y="1006"/>
                  </a:lnTo>
                  <a:lnTo>
                    <a:pt x="422" y="1001"/>
                  </a:lnTo>
                  <a:lnTo>
                    <a:pt x="434" y="992"/>
                  </a:lnTo>
                  <a:lnTo>
                    <a:pt x="435" y="990"/>
                  </a:lnTo>
                  <a:lnTo>
                    <a:pt x="444" y="984"/>
                  </a:lnTo>
                  <a:lnTo>
                    <a:pt x="445" y="980"/>
                  </a:lnTo>
                  <a:lnTo>
                    <a:pt x="452" y="966"/>
                  </a:lnTo>
                  <a:lnTo>
                    <a:pt x="450" y="964"/>
                  </a:lnTo>
                  <a:lnTo>
                    <a:pt x="449" y="959"/>
                  </a:lnTo>
                  <a:lnTo>
                    <a:pt x="447" y="955"/>
                  </a:lnTo>
                  <a:lnTo>
                    <a:pt x="447" y="953"/>
                  </a:lnTo>
                  <a:lnTo>
                    <a:pt x="447" y="946"/>
                  </a:lnTo>
                  <a:lnTo>
                    <a:pt x="447" y="937"/>
                  </a:lnTo>
                  <a:lnTo>
                    <a:pt x="449" y="935"/>
                  </a:lnTo>
                  <a:lnTo>
                    <a:pt x="449" y="930"/>
                  </a:lnTo>
                  <a:lnTo>
                    <a:pt x="449" y="927"/>
                  </a:lnTo>
                  <a:lnTo>
                    <a:pt x="450" y="919"/>
                  </a:lnTo>
                  <a:lnTo>
                    <a:pt x="452" y="916"/>
                  </a:lnTo>
                  <a:lnTo>
                    <a:pt x="457" y="908"/>
                  </a:lnTo>
                  <a:lnTo>
                    <a:pt x="463" y="898"/>
                  </a:lnTo>
                  <a:lnTo>
                    <a:pt x="465" y="896"/>
                  </a:lnTo>
                  <a:lnTo>
                    <a:pt x="465" y="888"/>
                  </a:lnTo>
                  <a:lnTo>
                    <a:pt x="465" y="885"/>
                  </a:lnTo>
                  <a:lnTo>
                    <a:pt x="470" y="877"/>
                  </a:lnTo>
                  <a:lnTo>
                    <a:pt x="478" y="870"/>
                  </a:lnTo>
                  <a:lnTo>
                    <a:pt x="483" y="866"/>
                  </a:lnTo>
                  <a:lnTo>
                    <a:pt x="488" y="859"/>
                  </a:lnTo>
                  <a:lnTo>
                    <a:pt x="488" y="856"/>
                  </a:lnTo>
                  <a:lnTo>
                    <a:pt x="487" y="853"/>
                  </a:lnTo>
                  <a:lnTo>
                    <a:pt x="483" y="851"/>
                  </a:lnTo>
                  <a:lnTo>
                    <a:pt x="480" y="848"/>
                  </a:lnTo>
                  <a:lnTo>
                    <a:pt x="478" y="841"/>
                  </a:lnTo>
                  <a:lnTo>
                    <a:pt x="477" y="840"/>
                  </a:lnTo>
                  <a:lnTo>
                    <a:pt x="470" y="832"/>
                  </a:lnTo>
                  <a:lnTo>
                    <a:pt x="467" y="825"/>
                  </a:lnTo>
                  <a:lnTo>
                    <a:pt x="465" y="823"/>
                  </a:lnTo>
                  <a:lnTo>
                    <a:pt x="460" y="815"/>
                  </a:lnTo>
                  <a:lnTo>
                    <a:pt x="458" y="811"/>
                  </a:lnTo>
                  <a:lnTo>
                    <a:pt x="457" y="804"/>
                  </a:lnTo>
                  <a:lnTo>
                    <a:pt x="457" y="802"/>
                  </a:lnTo>
                  <a:lnTo>
                    <a:pt x="457" y="799"/>
                  </a:lnTo>
                  <a:lnTo>
                    <a:pt x="457" y="789"/>
                  </a:lnTo>
                  <a:lnTo>
                    <a:pt x="458" y="786"/>
                  </a:lnTo>
                  <a:lnTo>
                    <a:pt x="463" y="777"/>
                  </a:lnTo>
                  <a:lnTo>
                    <a:pt x="465" y="777"/>
                  </a:lnTo>
                  <a:lnTo>
                    <a:pt x="472" y="773"/>
                  </a:lnTo>
                  <a:lnTo>
                    <a:pt x="473" y="765"/>
                  </a:lnTo>
                  <a:lnTo>
                    <a:pt x="472" y="762"/>
                  </a:lnTo>
                  <a:lnTo>
                    <a:pt x="473" y="760"/>
                  </a:lnTo>
                  <a:lnTo>
                    <a:pt x="477" y="751"/>
                  </a:lnTo>
                  <a:lnTo>
                    <a:pt x="477" y="749"/>
                  </a:lnTo>
                  <a:lnTo>
                    <a:pt x="473" y="741"/>
                  </a:lnTo>
                  <a:lnTo>
                    <a:pt x="473" y="739"/>
                  </a:lnTo>
                  <a:lnTo>
                    <a:pt x="467" y="726"/>
                  </a:lnTo>
                  <a:lnTo>
                    <a:pt x="465" y="717"/>
                  </a:lnTo>
                  <a:lnTo>
                    <a:pt x="463" y="713"/>
                  </a:lnTo>
                  <a:lnTo>
                    <a:pt x="462" y="705"/>
                  </a:lnTo>
                  <a:lnTo>
                    <a:pt x="465" y="692"/>
                  </a:lnTo>
                  <a:lnTo>
                    <a:pt x="465" y="681"/>
                  </a:lnTo>
                  <a:lnTo>
                    <a:pt x="463" y="679"/>
                  </a:lnTo>
                  <a:lnTo>
                    <a:pt x="465" y="668"/>
                  </a:lnTo>
                  <a:lnTo>
                    <a:pt x="465" y="666"/>
                  </a:lnTo>
                  <a:lnTo>
                    <a:pt x="468" y="654"/>
                  </a:lnTo>
                  <a:lnTo>
                    <a:pt x="457" y="649"/>
                  </a:lnTo>
                  <a:lnTo>
                    <a:pt x="440" y="650"/>
                  </a:lnTo>
                  <a:lnTo>
                    <a:pt x="437" y="650"/>
                  </a:lnTo>
                  <a:lnTo>
                    <a:pt x="432" y="652"/>
                  </a:lnTo>
                  <a:lnTo>
                    <a:pt x="429" y="652"/>
                  </a:lnTo>
                  <a:lnTo>
                    <a:pt x="419" y="652"/>
                  </a:lnTo>
                  <a:lnTo>
                    <a:pt x="410" y="652"/>
                  </a:lnTo>
                  <a:lnTo>
                    <a:pt x="402" y="652"/>
                  </a:lnTo>
                  <a:lnTo>
                    <a:pt x="392" y="650"/>
                  </a:lnTo>
                  <a:lnTo>
                    <a:pt x="389" y="652"/>
                  </a:lnTo>
                  <a:lnTo>
                    <a:pt x="381" y="649"/>
                  </a:lnTo>
                  <a:lnTo>
                    <a:pt x="367" y="644"/>
                  </a:lnTo>
                  <a:lnTo>
                    <a:pt x="364" y="644"/>
                  </a:lnTo>
                  <a:lnTo>
                    <a:pt x="361" y="644"/>
                  </a:lnTo>
                  <a:lnTo>
                    <a:pt x="358" y="645"/>
                  </a:lnTo>
                  <a:lnTo>
                    <a:pt x="349" y="647"/>
                  </a:lnTo>
                  <a:lnTo>
                    <a:pt x="346" y="649"/>
                  </a:lnTo>
                  <a:lnTo>
                    <a:pt x="343" y="652"/>
                  </a:lnTo>
                  <a:lnTo>
                    <a:pt x="334" y="655"/>
                  </a:lnTo>
                  <a:lnTo>
                    <a:pt x="333" y="657"/>
                  </a:lnTo>
                  <a:lnTo>
                    <a:pt x="323" y="657"/>
                  </a:lnTo>
                  <a:lnTo>
                    <a:pt x="318" y="657"/>
                  </a:lnTo>
                  <a:lnTo>
                    <a:pt x="308" y="662"/>
                  </a:lnTo>
                  <a:lnTo>
                    <a:pt x="300" y="663"/>
                  </a:lnTo>
                  <a:lnTo>
                    <a:pt x="296" y="663"/>
                  </a:lnTo>
                  <a:lnTo>
                    <a:pt x="281" y="663"/>
                  </a:lnTo>
                  <a:lnTo>
                    <a:pt x="273" y="665"/>
                  </a:lnTo>
                  <a:lnTo>
                    <a:pt x="268" y="668"/>
                  </a:lnTo>
                  <a:lnTo>
                    <a:pt x="265" y="668"/>
                  </a:lnTo>
                  <a:lnTo>
                    <a:pt x="255" y="668"/>
                  </a:lnTo>
                  <a:lnTo>
                    <a:pt x="247" y="663"/>
                  </a:lnTo>
                  <a:lnTo>
                    <a:pt x="238" y="660"/>
                  </a:lnTo>
                  <a:lnTo>
                    <a:pt x="235" y="652"/>
                  </a:lnTo>
                  <a:lnTo>
                    <a:pt x="234" y="650"/>
                  </a:lnTo>
                  <a:lnTo>
                    <a:pt x="232" y="650"/>
                  </a:lnTo>
                  <a:lnTo>
                    <a:pt x="229" y="652"/>
                  </a:lnTo>
                  <a:lnTo>
                    <a:pt x="229" y="654"/>
                  </a:lnTo>
                  <a:lnTo>
                    <a:pt x="227" y="657"/>
                  </a:lnTo>
                  <a:lnTo>
                    <a:pt x="224" y="655"/>
                  </a:lnTo>
                  <a:lnTo>
                    <a:pt x="220" y="652"/>
                  </a:lnTo>
                  <a:lnTo>
                    <a:pt x="219" y="657"/>
                  </a:lnTo>
                  <a:lnTo>
                    <a:pt x="217" y="654"/>
                  </a:lnTo>
                  <a:lnTo>
                    <a:pt x="215" y="649"/>
                  </a:lnTo>
                  <a:lnTo>
                    <a:pt x="214" y="650"/>
                  </a:lnTo>
                  <a:lnTo>
                    <a:pt x="212" y="652"/>
                  </a:lnTo>
                  <a:lnTo>
                    <a:pt x="209" y="652"/>
                  </a:lnTo>
                  <a:lnTo>
                    <a:pt x="204" y="650"/>
                  </a:lnTo>
                  <a:lnTo>
                    <a:pt x="202" y="652"/>
                  </a:lnTo>
                  <a:lnTo>
                    <a:pt x="200" y="654"/>
                  </a:lnTo>
                  <a:lnTo>
                    <a:pt x="204" y="657"/>
                  </a:lnTo>
                  <a:lnTo>
                    <a:pt x="204" y="662"/>
                  </a:lnTo>
                  <a:lnTo>
                    <a:pt x="202" y="665"/>
                  </a:lnTo>
                  <a:lnTo>
                    <a:pt x="187" y="665"/>
                  </a:lnTo>
                  <a:lnTo>
                    <a:pt x="182" y="670"/>
                  </a:lnTo>
                  <a:lnTo>
                    <a:pt x="181" y="675"/>
                  </a:lnTo>
                  <a:lnTo>
                    <a:pt x="177" y="673"/>
                  </a:lnTo>
                  <a:lnTo>
                    <a:pt x="172" y="671"/>
                  </a:lnTo>
                  <a:lnTo>
                    <a:pt x="174" y="676"/>
                  </a:lnTo>
                  <a:lnTo>
                    <a:pt x="186" y="681"/>
                  </a:lnTo>
                  <a:lnTo>
                    <a:pt x="186" y="684"/>
                  </a:lnTo>
                  <a:lnTo>
                    <a:pt x="179" y="688"/>
                  </a:lnTo>
                  <a:lnTo>
                    <a:pt x="177" y="688"/>
                  </a:lnTo>
                  <a:lnTo>
                    <a:pt x="172" y="686"/>
                  </a:lnTo>
                  <a:lnTo>
                    <a:pt x="167" y="689"/>
                  </a:lnTo>
                  <a:lnTo>
                    <a:pt x="167" y="699"/>
                  </a:lnTo>
                  <a:lnTo>
                    <a:pt x="156" y="697"/>
                  </a:lnTo>
                  <a:lnTo>
                    <a:pt x="152" y="691"/>
                  </a:lnTo>
                  <a:lnTo>
                    <a:pt x="154" y="683"/>
                  </a:lnTo>
                  <a:lnTo>
                    <a:pt x="149" y="684"/>
                  </a:lnTo>
                  <a:lnTo>
                    <a:pt x="143" y="686"/>
                  </a:lnTo>
                  <a:lnTo>
                    <a:pt x="141" y="691"/>
                  </a:lnTo>
                  <a:lnTo>
                    <a:pt x="136" y="689"/>
                  </a:lnTo>
                  <a:lnTo>
                    <a:pt x="139" y="683"/>
                  </a:lnTo>
                  <a:lnTo>
                    <a:pt x="136" y="678"/>
                  </a:lnTo>
                  <a:lnTo>
                    <a:pt x="133" y="678"/>
                  </a:lnTo>
                  <a:lnTo>
                    <a:pt x="129" y="679"/>
                  </a:lnTo>
                  <a:lnTo>
                    <a:pt x="124" y="678"/>
                  </a:lnTo>
                  <a:lnTo>
                    <a:pt x="119" y="679"/>
                  </a:lnTo>
                  <a:lnTo>
                    <a:pt x="118" y="681"/>
                  </a:lnTo>
                  <a:lnTo>
                    <a:pt x="119" y="688"/>
                  </a:lnTo>
                  <a:lnTo>
                    <a:pt x="119" y="691"/>
                  </a:lnTo>
                  <a:lnTo>
                    <a:pt x="121" y="692"/>
                  </a:lnTo>
                  <a:lnTo>
                    <a:pt x="126" y="689"/>
                  </a:lnTo>
                  <a:lnTo>
                    <a:pt x="128" y="694"/>
                  </a:lnTo>
                  <a:lnTo>
                    <a:pt x="124" y="699"/>
                  </a:lnTo>
                  <a:lnTo>
                    <a:pt x="123" y="705"/>
                  </a:lnTo>
                  <a:lnTo>
                    <a:pt x="118" y="709"/>
                  </a:lnTo>
                  <a:lnTo>
                    <a:pt x="114" y="709"/>
                  </a:lnTo>
                  <a:lnTo>
                    <a:pt x="113" y="705"/>
                  </a:lnTo>
                  <a:lnTo>
                    <a:pt x="116" y="699"/>
                  </a:lnTo>
                  <a:lnTo>
                    <a:pt x="113" y="697"/>
                  </a:lnTo>
                  <a:lnTo>
                    <a:pt x="109" y="694"/>
                  </a:lnTo>
                  <a:lnTo>
                    <a:pt x="106" y="689"/>
                  </a:lnTo>
                  <a:lnTo>
                    <a:pt x="105" y="688"/>
                  </a:lnTo>
                  <a:lnTo>
                    <a:pt x="100" y="691"/>
                  </a:lnTo>
                  <a:lnTo>
                    <a:pt x="100" y="694"/>
                  </a:lnTo>
                  <a:lnTo>
                    <a:pt x="101" y="697"/>
                  </a:lnTo>
                  <a:lnTo>
                    <a:pt x="100" y="700"/>
                  </a:lnTo>
                  <a:lnTo>
                    <a:pt x="101" y="705"/>
                  </a:lnTo>
                  <a:lnTo>
                    <a:pt x="101" y="709"/>
                  </a:lnTo>
                  <a:lnTo>
                    <a:pt x="98" y="709"/>
                  </a:lnTo>
                  <a:lnTo>
                    <a:pt x="95" y="705"/>
                  </a:lnTo>
                  <a:lnTo>
                    <a:pt x="91" y="702"/>
                  </a:lnTo>
                  <a:lnTo>
                    <a:pt x="86" y="697"/>
                  </a:lnTo>
                  <a:lnTo>
                    <a:pt x="83" y="697"/>
                  </a:lnTo>
                  <a:lnTo>
                    <a:pt x="76" y="697"/>
                  </a:lnTo>
                  <a:lnTo>
                    <a:pt x="75" y="691"/>
                  </a:lnTo>
                  <a:lnTo>
                    <a:pt x="76" y="683"/>
                  </a:lnTo>
                  <a:lnTo>
                    <a:pt x="75" y="676"/>
                  </a:lnTo>
                  <a:lnTo>
                    <a:pt x="70" y="671"/>
                  </a:lnTo>
                  <a:lnTo>
                    <a:pt x="62" y="662"/>
                  </a:lnTo>
                  <a:lnTo>
                    <a:pt x="55" y="649"/>
                  </a:lnTo>
                  <a:lnTo>
                    <a:pt x="53" y="645"/>
                  </a:lnTo>
                  <a:lnTo>
                    <a:pt x="50" y="641"/>
                  </a:lnTo>
                  <a:lnTo>
                    <a:pt x="48" y="637"/>
                  </a:lnTo>
                  <a:lnTo>
                    <a:pt x="47" y="636"/>
                  </a:lnTo>
                  <a:lnTo>
                    <a:pt x="48" y="628"/>
                  </a:lnTo>
                  <a:lnTo>
                    <a:pt x="40" y="621"/>
                  </a:lnTo>
                  <a:lnTo>
                    <a:pt x="33" y="611"/>
                  </a:lnTo>
                  <a:lnTo>
                    <a:pt x="33" y="610"/>
                  </a:lnTo>
                  <a:lnTo>
                    <a:pt x="30" y="597"/>
                  </a:lnTo>
                  <a:lnTo>
                    <a:pt x="27" y="584"/>
                  </a:lnTo>
                  <a:lnTo>
                    <a:pt x="33" y="581"/>
                  </a:lnTo>
                  <a:lnTo>
                    <a:pt x="37" y="579"/>
                  </a:lnTo>
                  <a:lnTo>
                    <a:pt x="40" y="573"/>
                  </a:lnTo>
                  <a:lnTo>
                    <a:pt x="43" y="568"/>
                  </a:lnTo>
                  <a:lnTo>
                    <a:pt x="45" y="566"/>
                  </a:lnTo>
                  <a:lnTo>
                    <a:pt x="48" y="565"/>
                  </a:lnTo>
                  <a:lnTo>
                    <a:pt x="53" y="558"/>
                  </a:lnTo>
                  <a:lnTo>
                    <a:pt x="57" y="553"/>
                  </a:lnTo>
                  <a:lnTo>
                    <a:pt x="55" y="548"/>
                  </a:lnTo>
                  <a:lnTo>
                    <a:pt x="55" y="547"/>
                  </a:lnTo>
                  <a:lnTo>
                    <a:pt x="57" y="540"/>
                  </a:lnTo>
                  <a:lnTo>
                    <a:pt x="63" y="540"/>
                  </a:lnTo>
                  <a:lnTo>
                    <a:pt x="63" y="539"/>
                  </a:lnTo>
                  <a:lnTo>
                    <a:pt x="62" y="535"/>
                  </a:lnTo>
                  <a:lnTo>
                    <a:pt x="62" y="531"/>
                  </a:lnTo>
                  <a:lnTo>
                    <a:pt x="62" y="526"/>
                  </a:lnTo>
                  <a:lnTo>
                    <a:pt x="62" y="518"/>
                  </a:lnTo>
                  <a:lnTo>
                    <a:pt x="62" y="513"/>
                  </a:lnTo>
                  <a:lnTo>
                    <a:pt x="62" y="511"/>
                  </a:lnTo>
                  <a:lnTo>
                    <a:pt x="62" y="506"/>
                  </a:lnTo>
                  <a:lnTo>
                    <a:pt x="62" y="501"/>
                  </a:lnTo>
                  <a:lnTo>
                    <a:pt x="63" y="500"/>
                  </a:lnTo>
                  <a:lnTo>
                    <a:pt x="68" y="495"/>
                  </a:lnTo>
                  <a:lnTo>
                    <a:pt x="73" y="492"/>
                  </a:lnTo>
                  <a:lnTo>
                    <a:pt x="75" y="487"/>
                  </a:lnTo>
                  <a:lnTo>
                    <a:pt x="75" y="484"/>
                  </a:lnTo>
                  <a:lnTo>
                    <a:pt x="76" y="477"/>
                  </a:lnTo>
                  <a:lnTo>
                    <a:pt x="75" y="469"/>
                  </a:lnTo>
                  <a:lnTo>
                    <a:pt x="71" y="459"/>
                  </a:lnTo>
                  <a:lnTo>
                    <a:pt x="66" y="453"/>
                  </a:lnTo>
                  <a:lnTo>
                    <a:pt x="60" y="448"/>
                  </a:lnTo>
                  <a:lnTo>
                    <a:pt x="57" y="442"/>
                  </a:lnTo>
                  <a:lnTo>
                    <a:pt x="55" y="437"/>
                  </a:lnTo>
                  <a:lnTo>
                    <a:pt x="53" y="435"/>
                  </a:lnTo>
                  <a:lnTo>
                    <a:pt x="55" y="430"/>
                  </a:lnTo>
                  <a:lnTo>
                    <a:pt x="55" y="429"/>
                  </a:lnTo>
                  <a:lnTo>
                    <a:pt x="53" y="421"/>
                  </a:lnTo>
                  <a:lnTo>
                    <a:pt x="52" y="416"/>
                  </a:lnTo>
                  <a:lnTo>
                    <a:pt x="55" y="412"/>
                  </a:lnTo>
                  <a:lnTo>
                    <a:pt x="60" y="416"/>
                  </a:lnTo>
                  <a:lnTo>
                    <a:pt x="63" y="411"/>
                  </a:lnTo>
                  <a:lnTo>
                    <a:pt x="70" y="416"/>
                  </a:lnTo>
                  <a:lnTo>
                    <a:pt x="73" y="417"/>
                  </a:lnTo>
                  <a:lnTo>
                    <a:pt x="78" y="414"/>
                  </a:lnTo>
                  <a:lnTo>
                    <a:pt x="83" y="412"/>
                  </a:lnTo>
                  <a:lnTo>
                    <a:pt x="86" y="411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6" y="398"/>
                  </a:lnTo>
                  <a:lnTo>
                    <a:pt x="93" y="395"/>
                  </a:lnTo>
                  <a:lnTo>
                    <a:pt x="93" y="390"/>
                  </a:lnTo>
                  <a:lnTo>
                    <a:pt x="95" y="388"/>
                  </a:lnTo>
                  <a:lnTo>
                    <a:pt x="96" y="387"/>
                  </a:lnTo>
                  <a:lnTo>
                    <a:pt x="98" y="383"/>
                  </a:lnTo>
                  <a:lnTo>
                    <a:pt x="101" y="382"/>
                  </a:lnTo>
                  <a:lnTo>
                    <a:pt x="105" y="383"/>
                  </a:lnTo>
                  <a:lnTo>
                    <a:pt x="108" y="383"/>
                  </a:lnTo>
                  <a:lnTo>
                    <a:pt x="108" y="382"/>
                  </a:lnTo>
                  <a:lnTo>
                    <a:pt x="105" y="377"/>
                  </a:lnTo>
                  <a:lnTo>
                    <a:pt x="108" y="372"/>
                  </a:lnTo>
                  <a:lnTo>
                    <a:pt x="106" y="369"/>
                  </a:lnTo>
                  <a:lnTo>
                    <a:pt x="105" y="370"/>
                  </a:lnTo>
                  <a:lnTo>
                    <a:pt x="98" y="374"/>
                  </a:lnTo>
                  <a:lnTo>
                    <a:pt x="95" y="369"/>
                  </a:lnTo>
                  <a:lnTo>
                    <a:pt x="91" y="367"/>
                  </a:lnTo>
                  <a:lnTo>
                    <a:pt x="90" y="361"/>
                  </a:lnTo>
                  <a:lnTo>
                    <a:pt x="90" y="359"/>
                  </a:lnTo>
                  <a:lnTo>
                    <a:pt x="98" y="356"/>
                  </a:lnTo>
                  <a:lnTo>
                    <a:pt x="101" y="353"/>
                  </a:lnTo>
                  <a:lnTo>
                    <a:pt x="96" y="351"/>
                  </a:lnTo>
                  <a:lnTo>
                    <a:pt x="95" y="348"/>
                  </a:lnTo>
                  <a:lnTo>
                    <a:pt x="95" y="343"/>
                  </a:lnTo>
                  <a:lnTo>
                    <a:pt x="93" y="338"/>
                  </a:lnTo>
                  <a:lnTo>
                    <a:pt x="90" y="333"/>
                  </a:lnTo>
                  <a:lnTo>
                    <a:pt x="86" y="328"/>
                  </a:lnTo>
                  <a:lnTo>
                    <a:pt x="83" y="325"/>
                  </a:lnTo>
                  <a:lnTo>
                    <a:pt x="85" y="319"/>
                  </a:lnTo>
                  <a:lnTo>
                    <a:pt x="90" y="320"/>
                  </a:lnTo>
                  <a:lnTo>
                    <a:pt x="93" y="322"/>
                  </a:lnTo>
                  <a:lnTo>
                    <a:pt x="95" y="319"/>
                  </a:lnTo>
                  <a:lnTo>
                    <a:pt x="95" y="317"/>
                  </a:lnTo>
                  <a:lnTo>
                    <a:pt x="93" y="314"/>
                  </a:lnTo>
                  <a:lnTo>
                    <a:pt x="91" y="309"/>
                  </a:lnTo>
                  <a:lnTo>
                    <a:pt x="90" y="302"/>
                  </a:lnTo>
                  <a:lnTo>
                    <a:pt x="86" y="299"/>
                  </a:lnTo>
                  <a:lnTo>
                    <a:pt x="83" y="304"/>
                  </a:lnTo>
                  <a:lnTo>
                    <a:pt x="81" y="304"/>
                  </a:lnTo>
                  <a:lnTo>
                    <a:pt x="76" y="309"/>
                  </a:lnTo>
                  <a:lnTo>
                    <a:pt x="73" y="304"/>
                  </a:lnTo>
                  <a:lnTo>
                    <a:pt x="71" y="301"/>
                  </a:lnTo>
                  <a:lnTo>
                    <a:pt x="76" y="296"/>
                  </a:lnTo>
                  <a:lnTo>
                    <a:pt x="81" y="294"/>
                  </a:lnTo>
                  <a:lnTo>
                    <a:pt x="85" y="293"/>
                  </a:lnTo>
                  <a:lnTo>
                    <a:pt x="80" y="286"/>
                  </a:lnTo>
                  <a:lnTo>
                    <a:pt x="78" y="285"/>
                  </a:lnTo>
                  <a:lnTo>
                    <a:pt x="75" y="283"/>
                  </a:lnTo>
                  <a:lnTo>
                    <a:pt x="71" y="280"/>
                  </a:lnTo>
                  <a:lnTo>
                    <a:pt x="66" y="277"/>
                  </a:lnTo>
                  <a:lnTo>
                    <a:pt x="65" y="275"/>
                  </a:lnTo>
                  <a:lnTo>
                    <a:pt x="57" y="275"/>
                  </a:lnTo>
                  <a:lnTo>
                    <a:pt x="53" y="277"/>
                  </a:lnTo>
                  <a:lnTo>
                    <a:pt x="50" y="281"/>
                  </a:lnTo>
                  <a:lnTo>
                    <a:pt x="50" y="285"/>
                  </a:lnTo>
                  <a:lnTo>
                    <a:pt x="47" y="288"/>
                  </a:lnTo>
                  <a:lnTo>
                    <a:pt x="43" y="286"/>
                  </a:lnTo>
                  <a:lnTo>
                    <a:pt x="43" y="283"/>
                  </a:lnTo>
                  <a:lnTo>
                    <a:pt x="42" y="277"/>
                  </a:lnTo>
                  <a:lnTo>
                    <a:pt x="42" y="273"/>
                  </a:lnTo>
                  <a:lnTo>
                    <a:pt x="40" y="268"/>
                  </a:lnTo>
                  <a:lnTo>
                    <a:pt x="35" y="264"/>
                  </a:lnTo>
                  <a:lnTo>
                    <a:pt x="33" y="257"/>
                  </a:lnTo>
                  <a:lnTo>
                    <a:pt x="30" y="247"/>
                  </a:lnTo>
                  <a:lnTo>
                    <a:pt x="30" y="246"/>
                  </a:lnTo>
                  <a:lnTo>
                    <a:pt x="33" y="243"/>
                  </a:lnTo>
                  <a:lnTo>
                    <a:pt x="40" y="239"/>
                  </a:lnTo>
                  <a:lnTo>
                    <a:pt x="40" y="236"/>
                  </a:lnTo>
                  <a:lnTo>
                    <a:pt x="38" y="233"/>
                  </a:lnTo>
                  <a:lnTo>
                    <a:pt x="32" y="228"/>
                  </a:lnTo>
                  <a:lnTo>
                    <a:pt x="35" y="225"/>
                  </a:lnTo>
                  <a:lnTo>
                    <a:pt x="32" y="218"/>
                  </a:lnTo>
                  <a:lnTo>
                    <a:pt x="33" y="213"/>
                  </a:lnTo>
                  <a:lnTo>
                    <a:pt x="25" y="207"/>
                  </a:lnTo>
                  <a:lnTo>
                    <a:pt x="22" y="202"/>
                  </a:lnTo>
                  <a:lnTo>
                    <a:pt x="19" y="197"/>
                  </a:lnTo>
                  <a:lnTo>
                    <a:pt x="22" y="192"/>
                  </a:lnTo>
                  <a:lnTo>
                    <a:pt x="4" y="184"/>
                  </a:lnTo>
                  <a:lnTo>
                    <a:pt x="0" y="179"/>
                  </a:lnTo>
                  <a:lnTo>
                    <a:pt x="2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2" y="170"/>
                  </a:lnTo>
                  <a:lnTo>
                    <a:pt x="0" y="166"/>
                  </a:lnTo>
                  <a:lnTo>
                    <a:pt x="0" y="165"/>
                  </a:lnTo>
                  <a:lnTo>
                    <a:pt x="7" y="163"/>
                  </a:lnTo>
                  <a:lnTo>
                    <a:pt x="12" y="158"/>
                  </a:lnTo>
                  <a:lnTo>
                    <a:pt x="17" y="150"/>
                  </a:lnTo>
                  <a:lnTo>
                    <a:pt x="20" y="142"/>
                  </a:lnTo>
                  <a:lnTo>
                    <a:pt x="23" y="142"/>
                  </a:lnTo>
                  <a:lnTo>
                    <a:pt x="28" y="145"/>
                  </a:lnTo>
                  <a:lnTo>
                    <a:pt x="35" y="149"/>
                  </a:lnTo>
                  <a:lnTo>
                    <a:pt x="40" y="147"/>
                  </a:lnTo>
                  <a:lnTo>
                    <a:pt x="47" y="149"/>
                  </a:lnTo>
                  <a:lnTo>
                    <a:pt x="53" y="150"/>
                  </a:lnTo>
                  <a:lnTo>
                    <a:pt x="55" y="152"/>
                  </a:lnTo>
                  <a:lnTo>
                    <a:pt x="63" y="150"/>
                  </a:lnTo>
                  <a:lnTo>
                    <a:pt x="65" y="149"/>
                  </a:lnTo>
                  <a:lnTo>
                    <a:pt x="66" y="149"/>
                  </a:lnTo>
                  <a:lnTo>
                    <a:pt x="76" y="149"/>
                  </a:lnTo>
                  <a:lnTo>
                    <a:pt x="80" y="149"/>
                  </a:lnTo>
                  <a:lnTo>
                    <a:pt x="90" y="155"/>
                  </a:lnTo>
                  <a:lnTo>
                    <a:pt x="91" y="157"/>
                  </a:lnTo>
                  <a:lnTo>
                    <a:pt x="96" y="158"/>
                  </a:lnTo>
                  <a:lnTo>
                    <a:pt x="101" y="160"/>
                  </a:lnTo>
                  <a:lnTo>
                    <a:pt x="108" y="154"/>
                  </a:lnTo>
                  <a:lnTo>
                    <a:pt x="114" y="145"/>
                  </a:lnTo>
                  <a:lnTo>
                    <a:pt x="114" y="144"/>
                  </a:lnTo>
                  <a:lnTo>
                    <a:pt x="129" y="128"/>
                  </a:lnTo>
                  <a:lnTo>
                    <a:pt x="131" y="128"/>
                  </a:lnTo>
                  <a:lnTo>
                    <a:pt x="138" y="120"/>
                  </a:lnTo>
                  <a:lnTo>
                    <a:pt x="149" y="108"/>
                  </a:lnTo>
                  <a:lnTo>
                    <a:pt x="166" y="89"/>
                  </a:lnTo>
                  <a:lnTo>
                    <a:pt x="162" y="77"/>
                  </a:lnTo>
                  <a:lnTo>
                    <a:pt x="161" y="74"/>
                  </a:lnTo>
                  <a:lnTo>
                    <a:pt x="157" y="73"/>
                  </a:lnTo>
                  <a:lnTo>
                    <a:pt x="154" y="68"/>
                  </a:lnTo>
                  <a:lnTo>
                    <a:pt x="148" y="56"/>
                  </a:lnTo>
                  <a:lnTo>
                    <a:pt x="146" y="55"/>
                  </a:lnTo>
                  <a:lnTo>
                    <a:pt x="148" y="45"/>
                  </a:lnTo>
                  <a:lnTo>
                    <a:pt x="148" y="43"/>
                  </a:lnTo>
                  <a:lnTo>
                    <a:pt x="144" y="35"/>
                  </a:lnTo>
                  <a:lnTo>
                    <a:pt x="144" y="29"/>
                  </a:lnTo>
                  <a:lnTo>
                    <a:pt x="144" y="26"/>
                  </a:lnTo>
                  <a:lnTo>
                    <a:pt x="144" y="24"/>
                  </a:lnTo>
                  <a:lnTo>
                    <a:pt x="148" y="21"/>
                  </a:lnTo>
                  <a:lnTo>
                    <a:pt x="152" y="21"/>
                  </a:lnTo>
                  <a:lnTo>
                    <a:pt x="157" y="21"/>
                  </a:lnTo>
                  <a:lnTo>
                    <a:pt x="162" y="21"/>
                  </a:lnTo>
                  <a:lnTo>
                    <a:pt x="172" y="22"/>
                  </a:lnTo>
                  <a:lnTo>
                    <a:pt x="176" y="19"/>
                  </a:lnTo>
                  <a:lnTo>
                    <a:pt x="182" y="14"/>
                  </a:lnTo>
                  <a:lnTo>
                    <a:pt x="186" y="6"/>
                  </a:lnTo>
                  <a:lnTo>
                    <a:pt x="187" y="6"/>
                  </a:lnTo>
                  <a:lnTo>
                    <a:pt x="194" y="8"/>
                  </a:lnTo>
                  <a:lnTo>
                    <a:pt x="197" y="16"/>
                  </a:lnTo>
                  <a:lnTo>
                    <a:pt x="204" y="22"/>
                  </a:lnTo>
                  <a:lnTo>
                    <a:pt x="205" y="21"/>
                  </a:lnTo>
                  <a:lnTo>
                    <a:pt x="209" y="18"/>
                  </a:lnTo>
                  <a:lnTo>
                    <a:pt x="212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20" y="6"/>
                  </a:lnTo>
                  <a:lnTo>
                    <a:pt x="22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22" name="Freeform 22"/>
            <p:cNvSpPr>
              <a:spLocks/>
            </p:cNvSpPr>
            <p:nvPr/>
          </p:nvSpPr>
          <p:spPr bwMode="auto">
            <a:xfrm>
              <a:off x="5875337" y="2590008"/>
              <a:ext cx="534988" cy="765175"/>
            </a:xfrm>
            <a:custGeom>
              <a:avLst/>
              <a:gdLst>
                <a:gd name="T0" fmla="*/ 14 w 673"/>
                <a:gd name="T1" fmla="*/ 11 h 964"/>
                <a:gd name="T2" fmla="*/ 33 w 673"/>
                <a:gd name="T3" fmla="*/ 32 h 964"/>
                <a:gd name="T4" fmla="*/ 46 w 673"/>
                <a:gd name="T5" fmla="*/ 61 h 964"/>
                <a:gd name="T6" fmla="*/ 54 w 673"/>
                <a:gd name="T7" fmla="*/ 87 h 964"/>
                <a:gd name="T8" fmla="*/ 59 w 673"/>
                <a:gd name="T9" fmla="*/ 94 h 964"/>
                <a:gd name="T10" fmla="*/ 69 w 673"/>
                <a:gd name="T11" fmla="*/ 115 h 964"/>
                <a:gd name="T12" fmla="*/ 72 w 673"/>
                <a:gd name="T13" fmla="*/ 124 h 964"/>
                <a:gd name="T14" fmla="*/ 77 w 673"/>
                <a:gd name="T15" fmla="*/ 144 h 964"/>
                <a:gd name="T16" fmla="*/ 87 w 673"/>
                <a:gd name="T17" fmla="*/ 168 h 964"/>
                <a:gd name="T18" fmla="*/ 107 w 673"/>
                <a:gd name="T19" fmla="*/ 186 h 964"/>
                <a:gd name="T20" fmla="*/ 120 w 673"/>
                <a:gd name="T21" fmla="*/ 191 h 964"/>
                <a:gd name="T22" fmla="*/ 160 w 673"/>
                <a:gd name="T23" fmla="*/ 204 h 964"/>
                <a:gd name="T24" fmla="*/ 180 w 673"/>
                <a:gd name="T25" fmla="*/ 217 h 964"/>
                <a:gd name="T26" fmla="*/ 196 w 673"/>
                <a:gd name="T27" fmla="*/ 238 h 964"/>
                <a:gd name="T28" fmla="*/ 200 w 673"/>
                <a:gd name="T29" fmla="*/ 243 h 964"/>
                <a:gd name="T30" fmla="*/ 211 w 673"/>
                <a:gd name="T31" fmla="*/ 264 h 964"/>
                <a:gd name="T32" fmla="*/ 221 w 673"/>
                <a:gd name="T33" fmla="*/ 281 h 964"/>
                <a:gd name="T34" fmla="*/ 226 w 673"/>
                <a:gd name="T35" fmla="*/ 298 h 964"/>
                <a:gd name="T36" fmla="*/ 231 w 673"/>
                <a:gd name="T37" fmla="*/ 315 h 964"/>
                <a:gd name="T38" fmla="*/ 251 w 673"/>
                <a:gd name="T39" fmla="*/ 335 h 964"/>
                <a:gd name="T40" fmla="*/ 263 w 673"/>
                <a:gd name="T41" fmla="*/ 344 h 964"/>
                <a:gd name="T42" fmla="*/ 272 w 673"/>
                <a:gd name="T43" fmla="*/ 359 h 964"/>
                <a:gd name="T44" fmla="*/ 289 w 673"/>
                <a:gd name="T45" fmla="*/ 383 h 964"/>
                <a:gd name="T46" fmla="*/ 294 w 673"/>
                <a:gd name="T47" fmla="*/ 393 h 964"/>
                <a:gd name="T48" fmla="*/ 306 w 673"/>
                <a:gd name="T49" fmla="*/ 401 h 964"/>
                <a:gd name="T50" fmla="*/ 332 w 673"/>
                <a:gd name="T51" fmla="*/ 417 h 964"/>
                <a:gd name="T52" fmla="*/ 345 w 673"/>
                <a:gd name="T53" fmla="*/ 424 h 964"/>
                <a:gd name="T54" fmla="*/ 378 w 673"/>
                <a:gd name="T55" fmla="*/ 442 h 964"/>
                <a:gd name="T56" fmla="*/ 403 w 673"/>
                <a:gd name="T57" fmla="*/ 458 h 964"/>
                <a:gd name="T58" fmla="*/ 416 w 673"/>
                <a:gd name="T59" fmla="*/ 464 h 964"/>
                <a:gd name="T60" fmla="*/ 451 w 673"/>
                <a:gd name="T61" fmla="*/ 482 h 964"/>
                <a:gd name="T62" fmla="*/ 461 w 673"/>
                <a:gd name="T63" fmla="*/ 487 h 964"/>
                <a:gd name="T64" fmla="*/ 483 w 673"/>
                <a:gd name="T65" fmla="*/ 500 h 964"/>
                <a:gd name="T66" fmla="*/ 499 w 673"/>
                <a:gd name="T67" fmla="*/ 506 h 964"/>
                <a:gd name="T68" fmla="*/ 516 w 673"/>
                <a:gd name="T69" fmla="*/ 518 h 964"/>
                <a:gd name="T70" fmla="*/ 527 w 673"/>
                <a:gd name="T71" fmla="*/ 524 h 964"/>
                <a:gd name="T72" fmla="*/ 544 w 673"/>
                <a:gd name="T73" fmla="*/ 535 h 964"/>
                <a:gd name="T74" fmla="*/ 559 w 673"/>
                <a:gd name="T75" fmla="*/ 547 h 964"/>
                <a:gd name="T76" fmla="*/ 574 w 673"/>
                <a:gd name="T77" fmla="*/ 558 h 964"/>
                <a:gd name="T78" fmla="*/ 593 w 673"/>
                <a:gd name="T79" fmla="*/ 592 h 964"/>
                <a:gd name="T80" fmla="*/ 610 w 673"/>
                <a:gd name="T81" fmla="*/ 621 h 964"/>
                <a:gd name="T82" fmla="*/ 626 w 673"/>
                <a:gd name="T83" fmla="*/ 634 h 964"/>
                <a:gd name="T84" fmla="*/ 636 w 673"/>
                <a:gd name="T85" fmla="*/ 649 h 964"/>
                <a:gd name="T86" fmla="*/ 653 w 673"/>
                <a:gd name="T87" fmla="*/ 663 h 964"/>
                <a:gd name="T88" fmla="*/ 663 w 673"/>
                <a:gd name="T89" fmla="*/ 678 h 964"/>
                <a:gd name="T90" fmla="*/ 669 w 673"/>
                <a:gd name="T91" fmla="*/ 715 h 964"/>
                <a:gd name="T92" fmla="*/ 671 w 673"/>
                <a:gd name="T93" fmla="*/ 723 h 964"/>
                <a:gd name="T94" fmla="*/ 669 w 673"/>
                <a:gd name="T95" fmla="*/ 739 h 964"/>
                <a:gd name="T96" fmla="*/ 668 w 673"/>
                <a:gd name="T97" fmla="*/ 760 h 964"/>
                <a:gd name="T98" fmla="*/ 668 w 673"/>
                <a:gd name="T99" fmla="*/ 786 h 964"/>
                <a:gd name="T100" fmla="*/ 669 w 673"/>
                <a:gd name="T101" fmla="*/ 811 h 964"/>
                <a:gd name="T102" fmla="*/ 669 w 673"/>
                <a:gd name="T103" fmla="*/ 825 h 964"/>
                <a:gd name="T104" fmla="*/ 671 w 673"/>
                <a:gd name="T105" fmla="*/ 848 h 964"/>
                <a:gd name="T106" fmla="*/ 671 w 673"/>
                <a:gd name="T107" fmla="*/ 864 h 964"/>
                <a:gd name="T108" fmla="*/ 669 w 673"/>
                <a:gd name="T109" fmla="*/ 877 h 964"/>
                <a:gd name="T110" fmla="*/ 668 w 673"/>
                <a:gd name="T111" fmla="*/ 895 h 964"/>
                <a:gd name="T112" fmla="*/ 668 w 673"/>
                <a:gd name="T113" fmla="*/ 924 h 964"/>
                <a:gd name="T114" fmla="*/ 663 w 673"/>
                <a:gd name="T115" fmla="*/ 938 h 964"/>
                <a:gd name="T116" fmla="*/ 653 w 673"/>
                <a:gd name="T117" fmla="*/ 963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73" h="964">
                  <a:moveTo>
                    <a:pt x="0" y="0"/>
                  </a:moveTo>
                  <a:lnTo>
                    <a:pt x="13" y="8"/>
                  </a:lnTo>
                  <a:lnTo>
                    <a:pt x="14" y="11"/>
                  </a:lnTo>
                  <a:lnTo>
                    <a:pt x="19" y="16"/>
                  </a:lnTo>
                  <a:lnTo>
                    <a:pt x="31" y="29"/>
                  </a:lnTo>
                  <a:lnTo>
                    <a:pt x="33" y="32"/>
                  </a:lnTo>
                  <a:lnTo>
                    <a:pt x="44" y="56"/>
                  </a:lnTo>
                  <a:lnTo>
                    <a:pt x="46" y="60"/>
                  </a:lnTo>
                  <a:lnTo>
                    <a:pt x="46" y="61"/>
                  </a:lnTo>
                  <a:lnTo>
                    <a:pt x="48" y="65"/>
                  </a:lnTo>
                  <a:lnTo>
                    <a:pt x="48" y="66"/>
                  </a:lnTo>
                  <a:lnTo>
                    <a:pt x="54" y="87"/>
                  </a:lnTo>
                  <a:lnTo>
                    <a:pt x="56" y="89"/>
                  </a:lnTo>
                  <a:lnTo>
                    <a:pt x="57" y="92"/>
                  </a:lnTo>
                  <a:lnTo>
                    <a:pt x="59" y="94"/>
                  </a:lnTo>
                  <a:lnTo>
                    <a:pt x="67" y="111"/>
                  </a:lnTo>
                  <a:lnTo>
                    <a:pt x="67" y="113"/>
                  </a:lnTo>
                  <a:lnTo>
                    <a:pt x="69" y="115"/>
                  </a:lnTo>
                  <a:lnTo>
                    <a:pt x="69" y="118"/>
                  </a:lnTo>
                  <a:lnTo>
                    <a:pt x="69" y="120"/>
                  </a:lnTo>
                  <a:lnTo>
                    <a:pt x="72" y="124"/>
                  </a:lnTo>
                  <a:lnTo>
                    <a:pt x="76" y="139"/>
                  </a:lnTo>
                  <a:lnTo>
                    <a:pt x="77" y="142"/>
                  </a:lnTo>
                  <a:lnTo>
                    <a:pt x="77" y="144"/>
                  </a:lnTo>
                  <a:lnTo>
                    <a:pt x="79" y="145"/>
                  </a:lnTo>
                  <a:lnTo>
                    <a:pt x="86" y="165"/>
                  </a:lnTo>
                  <a:lnTo>
                    <a:pt x="87" y="168"/>
                  </a:lnTo>
                  <a:lnTo>
                    <a:pt x="97" y="179"/>
                  </a:lnTo>
                  <a:lnTo>
                    <a:pt x="99" y="181"/>
                  </a:lnTo>
                  <a:lnTo>
                    <a:pt x="107" y="186"/>
                  </a:lnTo>
                  <a:lnTo>
                    <a:pt x="114" y="188"/>
                  </a:lnTo>
                  <a:lnTo>
                    <a:pt x="117" y="189"/>
                  </a:lnTo>
                  <a:lnTo>
                    <a:pt x="120" y="191"/>
                  </a:lnTo>
                  <a:lnTo>
                    <a:pt x="135" y="196"/>
                  </a:lnTo>
                  <a:lnTo>
                    <a:pt x="137" y="196"/>
                  </a:lnTo>
                  <a:lnTo>
                    <a:pt x="160" y="204"/>
                  </a:lnTo>
                  <a:lnTo>
                    <a:pt x="163" y="205"/>
                  </a:lnTo>
                  <a:lnTo>
                    <a:pt x="167" y="207"/>
                  </a:lnTo>
                  <a:lnTo>
                    <a:pt x="180" y="217"/>
                  </a:lnTo>
                  <a:lnTo>
                    <a:pt x="182" y="218"/>
                  </a:lnTo>
                  <a:lnTo>
                    <a:pt x="183" y="220"/>
                  </a:lnTo>
                  <a:lnTo>
                    <a:pt x="196" y="238"/>
                  </a:lnTo>
                  <a:lnTo>
                    <a:pt x="198" y="239"/>
                  </a:lnTo>
                  <a:lnTo>
                    <a:pt x="198" y="241"/>
                  </a:lnTo>
                  <a:lnTo>
                    <a:pt x="200" y="243"/>
                  </a:lnTo>
                  <a:lnTo>
                    <a:pt x="208" y="260"/>
                  </a:lnTo>
                  <a:lnTo>
                    <a:pt x="210" y="262"/>
                  </a:lnTo>
                  <a:lnTo>
                    <a:pt x="211" y="264"/>
                  </a:lnTo>
                  <a:lnTo>
                    <a:pt x="211" y="267"/>
                  </a:lnTo>
                  <a:lnTo>
                    <a:pt x="220" y="280"/>
                  </a:lnTo>
                  <a:lnTo>
                    <a:pt x="221" y="281"/>
                  </a:lnTo>
                  <a:lnTo>
                    <a:pt x="221" y="283"/>
                  </a:lnTo>
                  <a:lnTo>
                    <a:pt x="225" y="291"/>
                  </a:lnTo>
                  <a:lnTo>
                    <a:pt x="226" y="298"/>
                  </a:lnTo>
                  <a:lnTo>
                    <a:pt x="226" y="302"/>
                  </a:lnTo>
                  <a:lnTo>
                    <a:pt x="229" y="314"/>
                  </a:lnTo>
                  <a:lnTo>
                    <a:pt x="231" y="315"/>
                  </a:lnTo>
                  <a:lnTo>
                    <a:pt x="241" y="327"/>
                  </a:lnTo>
                  <a:lnTo>
                    <a:pt x="243" y="328"/>
                  </a:lnTo>
                  <a:lnTo>
                    <a:pt x="251" y="335"/>
                  </a:lnTo>
                  <a:lnTo>
                    <a:pt x="254" y="336"/>
                  </a:lnTo>
                  <a:lnTo>
                    <a:pt x="261" y="343"/>
                  </a:lnTo>
                  <a:lnTo>
                    <a:pt x="263" y="344"/>
                  </a:lnTo>
                  <a:lnTo>
                    <a:pt x="264" y="346"/>
                  </a:lnTo>
                  <a:lnTo>
                    <a:pt x="269" y="351"/>
                  </a:lnTo>
                  <a:lnTo>
                    <a:pt x="272" y="359"/>
                  </a:lnTo>
                  <a:lnTo>
                    <a:pt x="274" y="361"/>
                  </a:lnTo>
                  <a:lnTo>
                    <a:pt x="281" y="369"/>
                  </a:lnTo>
                  <a:lnTo>
                    <a:pt x="289" y="383"/>
                  </a:lnTo>
                  <a:lnTo>
                    <a:pt x="291" y="387"/>
                  </a:lnTo>
                  <a:lnTo>
                    <a:pt x="292" y="391"/>
                  </a:lnTo>
                  <a:lnTo>
                    <a:pt x="294" y="393"/>
                  </a:lnTo>
                  <a:lnTo>
                    <a:pt x="302" y="398"/>
                  </a:lnTo>
                  <a:lnTo>
                    <a:pt x="304" y="399"/>
                  </a:lnTo>
                  <a:lnTo>
                    <a:pt x="306" y="401"/>
                  </a:lnTo>
                  <a:lnTo>
                    <a:pt x="319" y="411"/>
                  </a:lnTo>
                  <a:lnTo>
                    <a:pt x="327" y="416"/>
                  </a:lnTo>
                  <a:lnTo>
                    <a:pt x="332" y="417"/>
                  </a:lnTo>
                  <a:lnTo>
                    <a:pt x="334" y="419"/>
                  </a:lnTo>
                  <a:lnTo>
                    <a:pt x="344" y="422"/>
                  </a:lnTo>
                  <a:lnTo>
                    <a:pt x="345" y="424"/>
                  </a:lnTo>
                  <a:lnTo>
                    <a:pt x="363" y="433"/>
                  </a:lnTo>
                  <a:lnTo>
                    <a:pt x="372" y="437"/>
                  </a:lnTo>
                  <a:lnTo>
                    <a:pt x="378" y="442"/>
                  </a:lnTo>
                  <a:lnTo>
                    <a:pt x="387" y="446"/>
                  </a:lnTo>
                  <a:lnTo>
                    <a:pt x="395" y="451"/>
                  </a:lnTo>
                  <a:lnTo>
                    <a:pt x="403" y="458"/>
                  </a:lnTo>
                  <a:lnTo>
                    <a:pt x="406" y="458"/>
                  </a:lnTo>
                  <a:lnTo>
                    <a:pt x="415" y="463"/>
                  </a:lnTo>
                  <a:lnTo>
                    <a:pt x="416" y="464"/>
                  </a:lnTo>
                  <a:lnTo>
                    <a:pt x="426" y="469"/>
                  </a:lnTo>
                  <a:lnTo>
                    <a:pt x="446" y="482"/>
                  </a:lnTo>
                  <a:lnTo>
                    <a:pt x="451" y="482"/>
                  </a:lnTo>
                  <a:lnTo>
                    <a:pt x="454" y="482"/>
                  </a:lnTo>
                  <a:lnTo>
                    <a:pt x="459" y="485"/>
                  </a:lnTo>
                  <a:lnTo>
                    <a:pt x="461" y="487"/>
                  </a:lnTo>
                  <a:lnTo>
                    <a:pt x="469" y="492"/>
                  </a:lnTo>
                  <a:lnTo>
                    <a:pt x="469" y="493"/>
                  </a:lnTo>
                  <a:lnTo>
                    <a:pt x="483" y="500"/>
                  </a:lnTo>
                  <a:lnTo>
                    <a:pt x="484" y="500"/>
                  </a:lnTo>
                  <a:lnTo>
                    <a:pt x="487" y="500"/>
                  </a:lnTo>
                  <a:lnTo>
                    <a:pt x="499" y="506"/>
                  </a:lnTo>
                  <a:lnTo>
                    <a:pt x="501" y="508"/>
                  </a:lnTo>
                  <a:lnTo>
                    <a:pt x="502" y="510"/>
                  </a:lnTo>
                  <a:lnTo>
                    <a:pt x="516" y="518"/>
                  </a:lnTo>
                  <a:lnTo>
                    <a:pt x="524" y="522"/>
                  </a:lnTo>
                  <a:lnTo>
                    <a:pt x="526" y="522"/>
                  </a:lnTo>
                  <a:lnTo>
                    <a:pt x="527" y="524"/>
                  </a:lnTo>
                  <a:lnTo>
                    <a:pt x="535" y="529"/>
                  </a:lnTo>
                  <a:lnTo>
                    <a:pt x="539" y="532"/>
                  </a:lnTo>
                  <a:lnTo>
                    <a:pt x="544" y="535"/>
                  </a:lnTo>
                  <a:lnTo>
                    <a:pt x="545" y="539"/>
                  </a:lnTo>
                  <a:lnTo>
                    <a:pt x="554" y="542"/>
                  </a:lnTo>
                  <a:lnTo>
                    <a:pt x="559" y="547"/>
                  </a:lnTo>
                  <a:lnTo>
                    <a:pt x="560" y="548"/>
                  </a:lnTo>
                  <a:lnTo>
                    <a:pt x="567" y="553"/>
                  </a:lnTo>
                  <a:lnTo>
                    <a:pt x="574" y="558"/>
                  </a:lnTo>
                  <a:lnTo>
                    <a:pt x="574" y="560"/>
                  </a:lnTo>
                  <a:lnTo>
                    <a:pt x="587" y="581"/>
                  </a:lnTo>
                  <a:lnTo>
                    <a:pt x="593" y="592"/>
                  </a:lnTo>
                  <a:lnTo>
                    <a:pt x="598" y="600"/>
                  </a:lnTo>
                  <a:lnTo>
                    <a:pt x="605" y="610"/>
                  </a:lnTo>
                  <a:lnTo>
                    <a:pt x="610" y="621"/>
                  </a:lnTo>
                  <a:lnTo>
                    <a:pt x="617" y="628"/>
                  </a:lnTo>
                  <a:lnTo>
                    <a:pt x="620" y="629"/>
                  </a:lnTo>
                  <a:lnTo>
                    <a:pt x="626" y="634"/>
                  </a:lnTo>
                  <a:lnTo>
                    <a:pt x="633" y="642"/>
                  </a:lnTo>
                  <a:lnTo>
                    <a:pt x="635" y="645"/>
                  </a:lnTo>
                  <a:lnTo>
                    <a:pt x="636" y="649"/>
                  </a:lnTo>
                  <a:lnTo>
                    <a:pt x="640" y="654"/>
                  </a:lnTo>
                  <a:lnTo>
                    <a:pt x="645" y="658"/>
                  </a:lnTo>
                  <a:lnTo>
                    <a:pt x="653" y="663"/>
                  </a:lnTo>
                  <a:lnTo>
                    <a:pt x="653" y="665"/>
                  </a:lnTo>
                  <a:lnTo>
                    <a:pt x="661" y="675"/>
                  </a:lnTo>
                  <a:lnTo>
                    <a:pt x="663" y="678"/>
                  </a:lnTo>
                  <a:lnTo>
                    <a:pt x="666" y="691"/>
                  </a:lnTo>
                  <a:lnTo>
                    <a:pt x="669" y="713"/>
                  </a:lnTo>
                  <a:lnTo>
                    <a:pt x="669" y="715"/>
                  </a:lnTo>
                  <a:lnTo>
                    <a:pt x="671" y="718"/>
                  </a:lnTo>
                  <a:lnTo>
                    <a:pt x="671" y="720"/>
                  </a:lnTo>
                  <a:lnTo>
                    <a:pt x="671" y="723"/>
                  </a:lnTo>
                  <a:lnTo>
                    <a:pt x="671" y="728"/>
                  </a:lnTo>
                  <a:lnTo>
                    <a:pt x="669" y="738"/>
                  </a:lnTo>
                  <a:lnTo>
                    <a:pt x="669" y="739"/>
                  </a:lnTo>
                  <a:lnTo>
                    <a:pt x="669" y="755"/>
                  </a:lnTo>
                  <a:lnTo>
                    <a:pt x="668" y="759"/>
                  </a:lnTo>
                  <a:lnTo>
                    <a:pt x="668" y="760"/>
                  </a:lnTo>
                  <a:lnTo>
                    <a:pt x="668" y="781"/>
                  </a:lnTo>
                  <a:lnTo>
                    <a:pt x="668" y="783"/>
                  </a:lnTo>
                  <a:lnTo>
                    <a:pt x="668" y="786"/>
                  </a:lnTo>
                  <a:lnTo>
                    <a:pt x="669" y="804"/>
                  </a:lnTo>
                  <a:lnTo>
                    <a:pt x="669" y="807"/>
                  </a:lnTo>
                  <a:lnTo>
                    <a:pt x="669" y="811"/>
                  </a:lnTo>
                  <a:lnTo>
                    <a:pt x="669" y="814"/>
                  </a:lnTo>
                  <a:lnTo>
                    <a:pt x="668" y="820"/>
                  </a:lnTo>
                  <a:lnTo>
                    <a:pt x="669" y="825"/>
                  </a:lnTo>
                  <a:lnTo>
                    <a:pt x="671" y="827"/>
                  </a:lnTo>
                  <a:lnTo>
                    <a:pt x="671" y="838"/>
                  </a:lnTo>
                  <a:lnTo>
                    <a:pt x="671" y="848"/>
                  </a:lnTo>
                  <a:lnTo>
                    <a:pt x="673" y="849"/>
                  </a:lnTo>
                  <a:lnTo>
                    <a:pt x="673" y="861"/>
                  </a:lnTo>
                  <a:lnTo>
                    <a:pt x="671" y="864"/>
                  </a:lnTo>
                  <a:lnTo>
                    <a:pt x="669" y="872"/>
                  </a:lnTo>
                  <a:lnTo>
                    <a:pt x="669" y="874"/>
                  </a:lnTo>
                  <a:lnTo>
                    <a:pt x="669" y="877"/>
                  </a:lnTo>
                  <a:lnTo>
                    <a:pt x="669" y="883"/>
                  </a:lnTo>
                  <a:lnTo>
                    <a:pt x="669" y="885"/>
                  </a:lnTo>
                  <a:lnTo>
                    <a:pt x="668" y="895"/>
                  </a:lnTo>
                  <a:lnTo>
                    <a:pt x="668" y="896"/>
                  </a:lnTo>
                  <a:lnTo>
                    <a:pt x="668" y="921"/>
                  </a:lnTo>
                  <a:lnTo>
                    <a:pt x="668" y="924"/>
                  </a:lnTo>
                  <a:lnTo>
                    <a:pt x="666" y="927"/>
                  </a:lnTo>
                  <a:lnTo>
                    <a:pt x="663" y="937"/>
                  </a:lnTo>
                  <a:lnTo>
                    <a:pt x="663" y="938"/>
                  </a:lnTo>
                  <a:lnTo>
                    <a:pt x="658" y="948"/>
                  </a:lnTo>
                  <a:lnTo>
                    <a:pt x="656" y="951"/>
                  </a:lnTo>
                  <a:lnTo>
                    <a:pt x="653" y="963"/>
                  </a:lnTo>
                  <a:lnTo>
                    <a:pt x="651" y="96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23" name="Freeform 23"/>
            <p:cNvSpPr>
              <a:spLocks/>
            </p:cNvSpPr>
            <p:nvPr/>
          </p:nvSpPr>
          <p:spPr bwMode="auto">
            <a:xfrm>
              <a:off x="5775325" y="3548858"/>
              <a:ext cx="782638" cy="635000"/>
            </a:xfrm>
            <a:custGeom>
              <a:avLst/>
              <a:gdLst>
                <a:gd name="T0" fmla="*/ 274 w 986"/>
                <a:gd name="T1" fmla="*/ 16 h 799"/>
                <a:gd name="T2" fmla="*/ 306 w 986"/>
                <a:gd name="T3" fmla="*/ 24 h 799"/>
                <a:gd name="T4" fmla="*/ 352 w 986"/>
                <a:gd name="T5" fmla="*/ 42 h 799"/>
                <a:gd name="T6" fmla="*/ 387 w 986"/>
                <a:gd name="T7" fmla="*/ 37 h 799"/>
                <a:gd name="T8" fmla="*/ 441 w 986"/>
                <a:gd name="T9" fmla="*/ 64 h 799"/>
                <a:gd name="T10" fmla="*/ 493 w 986"/>
                <a:gd name="T11" fmla="*/ 59 h 799"/>
                <a:gd name="T12" fmla="*/ 570 w 986"/>
                <a:gd name="T13" fmla="*/ 61 h 799"/>
                <a:gd name="T14" fmla="*/ 612 w 986"/>
                <a:gd name="T15" fmla="*/ 77 h 799"/>
                <a:gd name="T16" fmla="*/ 627 w 986"/>
                <a:gd name="T17" fmla="*/ 124 h 799"/>
                <a:gd name="T18" fmla="*/ 658 w 986"/>
                <a:gd name="T19" fmla="*/ 123 h 799"/>
                <a:gd name="T20" fmla="*/ 686 w 986"/>
                <a:gd name="T21" fmla="*/ 97 h 799"/>
                <a:gd name="T22" fmla="*/ 721 w 986"/>
                <a:gd name="T23" fmla="*/ 119 h 799"/>
                <a:gd name="T24" fmla="*/ 749 w 986"/>
                <a:gd name="T25" fmla="*/ 192 h 799"/>
                <a:gd name="T26" fmla="*/ 741 w 986"/>
                <a:gd name="T27" fmla="*/ 281 h 799"/>
                <a:gd name="T28" fmla="*/ 724 w 986"/>
                <a:gd name="T29" fmla="*/ 359 h 799"/>
                <a:gd name="T30" fmla="*/ 721 w 986"/>
                <a:gd name="T31" fmla="*/ 409 h 799"/>
                <a:gd name="T32" fmla="*/ 751 w 986"/>
                <a:gd name="T33" fmla="*/ 453 h 799"/>
                <a:gd name="T34" fmla="*/ 805 w 986"/>
                <a:gd name="T35" fmla="*/ 485 h 799"/>
                <a:gd name="T36" fmla="*/ 860 w 986"/>
                <a:gd name="T37" fmla="*/ 535 h 799"/>
                <a:gd name="T38" fmla="*/ 883 w 986"/>
                <a:gd name="T39" fmla="*/ 592 h 799"/>
                <a:gd name="T40" fmla="*/ 916 w 986"/>
                <a:gd name="T41" fmla="*/ 629 h 799"/>
                <a:gd name="T42" fmla="*/ 959 w 986"/>
                <a:gd name="T43" fmla="*/ 676 h 799"/>
                <a:gd name="T44" fmla="*/ 966 w 986"/>
                <a:gd name="T45" fmla="*/ 691 h 799"/>
                <a:gd name="T46" fmla="*/ 948 w 986"/>
                <a:gd name="T47" fmla="*/ 715 h 799"/>
                <a:gd name="T48" fmla="*/ 886 w 986"/>
                <a:gd name="T49" fmla="*/ 746 h 799"/>
                <a:gd name="T50" fmla="*/ 850 w 986"/>
                <a:gd name="T51" fmla="*/ 780 h 799"/>
                <a:gd name="T52" fmla="*/ 812 w 986"/>
                <a:gd name="T53" fmla="*/ 794 h 799"/>
                <a:gd name="T54" fmla="*/ 777 w 986"/>
                <a:gd name="T55" fmla="*/ 784 h 799"/>
                <a:gd name="T56" fmla="*/ 741 w 986"/>
                <a:gd name="T57" fmla="*/ 784 h 799"/>
                <a:gd name="T58" fmla="*/ 693 w 986"/>
                <a:gd name="T59" fmla="*/ 776 h 799"/>
                <a:gd name="T60" fmla="*/ 648 w 986"/>
                <a:gd name="T61" fmla="*/ 747 h 799"/>
                <a:gd name="T62" fmla="*/ 615 w 986"/>
                <a:gd name="T63" fmla="*/ 773 h 799"/>
                <a:gd name="T64" fmla="*/ 584 w 986"/>
                <a:gd name="T65" fmla="*/ 755 h 799"/>
                <a:gd name="T66" fmla="*/ 554 w 986"/>
                <a:gd name="T67" fmla="*/ 734 h 799"/>
                <a:gd name="T68" fmla="*/ 532 w 986"/>
                <a:gd name="T69" fmla="*/ 699 h 799"/>
                <a:gd name="T70" fmla="*/ 518 w 986"/>
                <a:gd name="T71" fmla="*/ 658 h 799"/>
                <a:gd name="T72" fmla="*/ 481 w 986"/>
                <a:gd name="T73" fmla="*/ 652 h 799"/>
                <a:gd name="T74" fmla="*/ 460 w 986"/>
                <a:gd name="T75" fmla="*/ 624 h 799"/>
                <a:gd name="T76" fmla="*/ 415 w 986"/>
                <a:gd name="T77" fmla="*/ 627 h 799"/>
                <a:gd name="T78" fmla="*/ 379 w 986"/>
                <a:gd name="T79" fmla="*/ 621 h 799"/>
                <a:gd name="T80" fmla="*/ 359 w 986"/>
                <a:gd name="T81" fmla="*/ 618 h 799"/>
                <a:gd name="T82" fmla="*/ 331 w 986"/>
                <a:gd name="T83" fmla="*/ 621 h 799"/>
                <a:gd name="T84" fmla="*/ 311 w 986"/>
                <a:gd name="T85" fmla="*/ 631 h 799"/>
                <a:gd name="T86" fmla="*/ 266 w 986"/>
                <a:gd name="T87" fmla="*/ 642 h 799"/>
                <a:gd name="T88" fmla="*/ 269 w 986"/>
                <a:gd name="T89" fmla="*/ 608 h 799"/>
                <a:gd name="T90" fmla="*/ 261 w 986"/>
                <a:gd name="T91" fmla="*/ 563 h 799"/>
                <a:gd name="T92" fmla="*/ 256 w 986"/>
                <a:gd name="T93" fmla="*/ 516 h 799"/>
                <a:gd name="T94" fmla="*/ 231 w 986"/>
                <a:gd name="T95" fmla="*/ 490 h 799"/>
                <a:gd name="T96" fmla="*/ 195 w 986"/>
                <a:gd name="T97" fmla="*/ 525 h 799"/>
                <a:gd name="T98" fmla="*/ 179 w 986"/>
                <a:gd name="T99" fmla="*/ 459 h 799"/>
                <a:gd name="T100" fmla="*/ 152 w 986"/>
                <a:gd name="T101" fmla="*/ 385 h 799"/>
                <a:gd name="T102" fmla="*/ 127 w 986"/>
                <a:gd name="T103" fmla="*/ 346 h 799"/>
                <a:gd name="T104" fmla="*/ 116 w 986"/>
                <a:gd name="T105" fmla="*/ 323 h 799"/>
                <a:gd name="T106" fmla="*/ 122 w 986"/>
                <a:gd name="T107" fmla="*/ 265 h 799"/>
                <a:gd name="T108" fmla="*/ 104 w 986"/>
                <a:gd name="T109" fmla="*/ 239 h 799"/>
                <a:gd name="T110" fmla="*/ 71 w 986"/>
                <a:gd name="T111" fmla="*/ 208 h 799"/>
                <a:gd name="T112" fmla="*/ 50 w 986"/>
                <a:gd name="T113" fmla="*/ 174 h 799"/>
                <a:gd name="T114" fmla="*/ 21 w 986"/>
                <a:gd name="T115" fmla="*/ 129 h 799"/>
                <a:gd name="T116" fmla="*/ 10 w 986"/>
                <a:gd name="T117" fmla="*/ 114 h 799"/>
                <a:gd name="T118" fmla="*/ 36 w 986"/>
                <a:gd name="T119" fmla="*/ 80 h 799"/>
                <a:gd name="T120" fmla="*/ 50 w 986"/>
                <a:gd name="T121" fmla="*/ 32 h 799"/>
                <a:gd name="T122" fmla="*/ 137 w 986"/>
                <a:gd name="T123" fmla="*/ 38 h 799"/>
                <a:gd name="T124" fmla="*/ 179 w 986"/>
                <a:gd name="T125" fmla="*/ 21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86" h="799">
                  <a:moveTo>
                    <a:pt x="208" y="0"/>
                  </a:moveTo>
                  <a:lnTo>
                    <a:pt x="217" y="13"/>
                  </a:lnTo>
                  <a:lnTo>
                    <a:pt x="218" y="14"/>
                  </a:lnTo>
                  <a:lnTo>
                    <a:pt x="236" y="21"/>
                  </a:lnTo>
                  <a:lnTo>
                    <a:pt x="240" y="21"/>
                  </a:lnTo>
                  <a:lnTo>
                    <a:pt x="250" y="21"/>
                  </a:lnTo>
                  <a:lnTo>
                    <a:pt x="265" y="21"/>
                  </a:lnTo>
                  <a:lnTo>
                    <a:pt x="266" y="21"/>
                  </a:lnTo>
                  <a:lnTo>
                    <a:pt x="274" y="16"/>
                  </a:lnTo>
                  <a:lnTo>
                    <a:pt x="278" y="14"/>
                  </a:lnTo>
                  <a:lnTo>
                    <a:pt x="288" y="16"/>
                  </a:lnTo>
                  <a:lnTo>
                    <a:pt x="289" y="16"/>
                  </a:lnTo>
                  <a:lnTo>
                    <a:pt x="298" y="16"/>
                  </a:lnTo>
                  <a:lnTo>
                    <a:pt x="301" y="16"/>
                  </a:lnTo>
                  <a:lnTo>
                    <a:pt x="303" y="14"/>
                  </a:lnTo>
                  <a:lnTo>
                    <a:pt x="304" y="21"/>
                  </a:lnTo>
                  <a:lnTo>
                    <a:pt x="306" y="22"/>
                  </a:lnTo>
                  <a:lnTo>
                    <a:pt x="306" y="24"/>
                  </a:lnTo>
                  <a:lnTo>
                    <a:pt x="311" y="29"/>
                  </a:lnTo>
                  <a:lnTo>
                    <a:pt x="317" y="32"/>
                  </a:lnTo>
                  <a:lnTo>
                    <a:pt x="322" y="30"/>
                  </a:lnTo>
                  <a:lnTo>
                    <a:pt x="326" y="27"/>
                  </a:lnTo>
                  <a:lnTo>
                    <a:pt x="334" y="32"/>
                  </a:lnTo>
                  <a:lnTo>
                    <a:pt x="334" y="34"/>
                  </a:lnTo>
                  <a:lnTo>
                    <a:pt x="341" y="38"/>
                  </a:lnTo>
                  <a:lnTo>
                    <a:pt x="347" y="40"/>
                  </a:lnTo>
                  <a:lnTo>
                    <a:pt x="352" y="42"/>
                  </a:lnTo>
                  <a:lnTo>
                    <a:pt x="355" y="40"/>
                  </a:lnTo>
                  <a:lnTo>
                    <a:pt x="357" y="38"/>
                  </a:lnTo>
                  <a:lnTo>
                    <a:pt x="362" y="34"/>
                  </a:lnTo>
                  <a:lnTo>
                    <a:pt x="364" y="32"/>
                  </a:lnTo>
                  <a:lnTo>
                    <a:pt x="367" y="30"/>
                  </a:lnTo>
                  <a:lnTo>
                    <a:pt x="375" y="32"/>
                  </a:lnTo>
                  <a:lnTo>
                    <a:pt x="380" y="35"/>
                  </a:lnTo>
                  <a:lnTo>
                    <a:pt x="385" y="37"/>
                  </a:lnTo>
                  <a:lnTo>
                    <a:pt x="387" y="37"/>
                  </a:lnTo>
                  <a:lnTo>
                    <a:pt x="395" y="47"/>
                  </a:lnTo>
                  <a:lnTo>
                    <a:pt x="400" y="51"/>
                  </a:lnTo>
                  <a:lnTo>
                    <a:pt x="405" y="55"/>
                  </a:lnTo>
                  <a:lnTo>
                    <a:pt x="407" y="56"/>
                  </a:lnTo>
                  <a:lnTo>
                    <a:pt x="410" y="56"/>
                  </a:lnTo>
                  <a:lnTo>
                    <a:pt x="417" y="55"/>
                  </a:lnTo>
                  <a:lnTo>
                    <a:pt x="428" y="55"/>
                  </a:lnTo>
                  <a:lnTo>
                    <a:pt x="437" y="59"/>
                  </a:lnTo>
                  <a:lnTo>
                    <a:pt x="441" y="64"/>
                  </a:lnTo>
                  <a:lnTo>
                    <a:pt x="451" y="72"/>
                  </a:lnTo>
                  <a:lnTo>
                    <a:pt x="460" y="71"/>
                  </a:lnTo>
                  <a:lnTo>
                    <a:pt x="468" y="68"/>
                  </a:lnTo>
                  <a:lnTo>
                    <a:pt x="470" y="68"/>
                  </a:lnTo>
                  <a:lnTo>
                    <a:pt x="480" y="66"/>
                  </a:lnTo>
                  <a:lnTo>
                    <a:pt x="483" y="64"/>
                  </a:lnTo>
                  <a:lnTo>
                    <a:pt x="486" y="63"/>
                  </a:lnTo>
                  <a:lnTo>
                    <a:pt x="489" y="61"/>
                  </a:lnTo>
                  <a:lnTo>
                    <a:pt x="493" y="59"/>
                  </a:lnTo>
                  <a:lnTo>
                    <a:pt x="511" y="59"/>
                  </a:lnTo>
                  <a:lnTo>
                    <a:pt x="518" y="61"/>
                  </a:lnTo>
                  <a:lnTo>
                    <a:pt x="521" y="63"/>
                  </a:lnTo>
                  <a:lnTo>
                    <a:pt x="529" y="61"/>
                  </a:lnTo>
                  <a:lnTo>
                    <a:pt x="536" y="59"/>
                  </a:lnTo>
                  <a:lnTo>
                    <a:pt x="537" y="59"/>
                  </a:lnTo>
                  <a:lnTo>
                    <a:pt x="559" y="58"/>
                  </a:lnTo>
                  <a:lnTo>
                    <a:pt x="567" y="61"/>
                  </a:lnTo>
                  <a:lnTo>
                    <a:pt x="570" y="61"/>
                  </a:lnTo>
                  <a:lnTo>
                    <a:pt x="579" y="63"/>
                  </a:lnTo>
                  <a:lnTo>
                    <a:pt x="587" y="63"/>
                  </a:lnTo>
                  <a:lnTo>
                    <a:pt x="594" y="61"/>
                  </a:lnTo>
                  <a:lnTo>
                    <a:pt x="597" y="61"/>
                  </a:lnTo>
                  <a:lnTo>
                    <a:pt x="600" y="61"/>
                  </a:lnTo>
                  <a:lnTo>
                    <a:pt x="607" y="66"/>
                  </a:lnTo>
                  <a:lnTo>
                    <a:pt x="609" y="68"/>
                  </a:lnTo>
                  <a:lnTo>
                    <a:pt x="612" y="76"/>
                  </a:lnTo>
                  <a:lnTo>
                    <a:pt x="612" y="77"/>
                  </a:lnTo>
                  <a:lnTo>
                    <a:pt x="613" y="84"/>
                  </a:lnTo>
                  <a:lnTo>
                    <a:pt x="613" y="93"/>
                  </a:lnTo>
                  <a:lnTo>
                    <a:pt x="613" y="95"/>
                  </a:lnTo>
                  <a:lnTo>
                    <a:pt x="617" y="108"/>
                  </a:lnTo>
                  <a:lnTo>
                    <a:pt x="617" y="110"/>
                  </a:lnTo>
                  <a:lnTo>
                    <a:pt x="620" y="118"/>
                  </a:lnTo>
                  <a:lnTo>
                    <a:pt x="622" y="119"/>
                  </a:lnTo>
                  <a:lnTo>
                    <a:pt x="625" y="121"/>
                  </a:lnTo>
                  <a:lnTo>
                    <a:pt x="627" y="124"/>
                  </a:lnTo>
                  <a:lnTo>
                    <a:pt x="630" y="127"/>
                  </a:lnTo>
                  <a:lnTo>
                    <a:pt x="633" y="132"/>
                  </a:lnTo>
                  <a:lnTo>
                    <a:pt x="638" y="137"/>
                  </a:lnTo>
                  <a:lnTo>
                    <a:pt x="642" y="139"/>
                  </a:lnTo>
                  <a:lnTo>
                    <a:pt x="648" y="135"/>
                  </a:lnTo>
                  <a:lnTo>
                    <a:pt x="650" y="134"/>
                  </a:lnTo>
                  <a:lnTo>
                    <a:pt x="652" y="131"/>
                  </a:lnTo>
                  <a:lnTo>
                    <a:pt x="653" y="127"/>
                  </a:lnTo>
                  <a:lnTo>
                    <a:pt x="658" y="123"/>
                  </a:lnTo>
                  <a:lnTo>
                    <a:pt x="663" y="119"/>
                  </a:lnTo>
                  <a:lnTo>
                    <a:pt x="665" y="116"/>
                  </a:lnTo>
                  <a:lnTo>
                    <a:pt x="668" y="113"/>
                  </a:lnTo>
                  <a:lnTo>
                    <a:pt x="670" y="110"/>
                  </a:lnTo>
                  <a:lnTo>
                    <a:pt x="671" y="106"/>
                  </a:lnTo>
                  <a:lnTo>
                    <a:pt x="671" y="105"/>
                  </a:lnTo>
                  <a:lnTo>
                    <a:pt x="673" y="103"/>
                  </a:lnTo>
                  <a:lnTo>
                    <a:pt x="680" y="97"/>
                  </a:lnTo>
                  <a:lnTo>
                    <a:pt x="686" y="97"/>
                  </a:lnTo>
                  <a:lnTo>
                    <a:pt x="690" y="97"/>
                  </a:lnTo>
                  <a:lnTo>
                    <a:pt x="698" y="100"/>
                  </a:lnTo>
                  <a:lnTo>
                    <a:pt x="700" y="103"/>
                  </a:lnTo>
                  <a:lnTo>
                    <a:pt x="703" y="111"/>
                  </a:lnTo>
                  <a:lnTo>
                    <a:pt x="703" y="118"/>
                  </a:lnTo>
                  <a:lnTo>
                    <a:pt x="709" y="121"/>
                  </a:lnTo>
                  <a:lnTo>
                    <a:pt x="714" y="123"/>
                  </a:lnTo>
                  <a:lnTo>
                    <a:pt x="718" y="121"/>
                  </a:lnTo>
                  <a:lnTo>
                    <a:pt x="721" y="119"/>
                  </a:lnTo>
                  <a:lnTo>
                    <a:pt x="726" y="137"/>
                  </a:lnTo>
                  <a:lnTo>
                    <a:pt x="728" y="140"/>
                  </a:lnTo>
                  <a:lnTo>
                    <a:pt x="728" y="142"/>
                  </a:lnTo>
                  <a:lnTo>
                    <a:pt x="733" y="163"/>
                  </a:lnTo>
                  <a:lnTo>
                    <a:pt x="733" y="165"/>
                  </a:lnTo>
                  <a:lnTo>
                    <a:pt x="743" y="182"/>
                  </a:lnTo>
                  <a:lnTo>
                    <a:pt x="744" y="184"/>
                  </a:lnTo>
                  <a:lnTo>
                    <a:pt x="747" y="191"/>
                  </a:lnTo>
                  <a:lnTo>
                    <a:pt x="749" y="192"/>
                  </a:lnTo>
                  <a:lnTo>
                    <a:pt x="749" y="200"/>
                  </a:lnTo>
                  <a:lnTo>
                    <a:pt x="747" y="202"/>
                  </a:lnTo>
                  <a:lnTo>
                    <a:pt x="747" y="212"/>
                  </a:lnTo>
                  <a:lnTo>
                    <a:pt x="747" y="223"/>
                  </a:lnTo>
                  <a:lnTo>
                    <a:pt x="754" y="239"/>
                  </a:lnTo>
                  <a:lnTo>
                    <a:pt x="749" y="255"/>
                  </a:lnTo>
                  <a:lnTo>
                    <a:pt x="741" y="275"/>
                  </a:lnTo>
                  <a:lnTo>
                    <a:pt x="741" y="280"/>
                  </a:lnTo>
                  <a:lnTo>
                    <a:pt x="741" y="281"/>
                  </a:lnTo>
                  <a:lnTo>
                    <a:pt x="736" y="292"/>
                  </a:lnTo>
                  <a:lnTo>
                    <a:pt x="736" y="296"/>
                  </a:lnTo>
                  <a:lnTo>
                    <a:pt x="731" y="304"/>
                  </a:lnTo>
                  <a:lnTo>
                    <a:pt x="728" y="310"/>
                  </a:lnTo>
                  <a:lnTo>
                    <a:pt x="728" y="313"/>
                  </a:lnTo>
                  <a:lnTo>
                    <a:pt x="726" y="336"/>
                  </a:lnTo>
                  <a:lnTo>
                    <a:pt x="726" y="346"/>
                  </a:lnTo>
                  <a:lnTo>
                    <a:pt x="724" y="354"/>
                  </a:lnTo>
                  <a:lnTo>
                    <a:pt x="724" y="359"/>
                  </a:lnTo>
                  <a:lnTo>
                    <a:pt x="724" y="362"/>
                  </a:lnTo>
                  <a:lnTo>
                    <a:pt x="719" y="375"/>
                  </a:lnTo>
                  <a:lnTo>
                    <a:pt x="719" y="377"/>
                  </a:lnTo>
                  <a:lnTo>
                    <a:pt x="718" y="378"/>
                  </a:lnTo>
                  <a:lnTo>
                    <a:pt x="716" y="391"/>
                  </a:lnTo>
                  <a:lnTo>
                    <a:pt x="716" y="393"/>
                  </a:lnTo>
                  <a:lnTo>
                    <a:pt x="719" y="404"/>
                  </a:lnTo>
                  <a:lnTo>
                    <a:pt x="721" y="407"/>
                  </a:lnTo>
                  <a:lnTo>
                    <a:pt x="721" y="409"/>
                  </a:lnTo>
                  <a:lnTo>
                    <a:pt x="728" y="422"/>
                  </a:lnTo>
                  <a:lnTo>
                    <a:pt x="728" y="425"/>
                  </a:lnTo>
                  <a:lnTo>
                    <a:pt x="729" y="427"/>
                  </a:lnTo>
                  <a:lnTo>
                    <a:pt x="738" y="438"/>
                  </a:lnTo>
                  <a:lnTo>
                    <a:pt x="738" y="440"/>
                  </a:lnTo>
                  <a:lnTo>
                    <a:pt x="739" y="441"/>
                  </a:lnTo>
                  <a:lnTo>
                    <a:pt x="747" y="449"/>
                  </a:lnTo>
                  <a:lnTo>
                    <a:pt x="749" y="451"/>
                  </a:lnTo>
                  <a:lnTo>
                    <a:pt x="751" y="453"/>
                  </a:lnTo>
                  <a:lnTo>
                    <a:pt x="762" y="462"/>
                  </a:lnTo>
                  <a:lnTo>
                    <a:pt x="764" y="464"/>
                  </a:lnTo>
                  <a:lnTo>
                    <a:pt x="779" y="472"/>
                  </a:lnTo>
                  <a:lnTo>
                    <a:pt x="781" y="474"/>
                  </a:lnTo>
                  <a:lnTo>
                    <a:pt x="782" y="475"/>
                  </a:lnTo>
                  <a:lnTo>
                    <a:pt x="800" y="483"/>
                  </a:lnTo>
                  <a:lnTo>
                    <a:pt x="802" y="483"/>
                  </a:lnTo>
                  <a:lnTo>
                    <a:pt x="804" y="485"/>
                  </a:lnTo>
                  <a:lnTo>
                    <a:pt x="805" y="485"/>
                  </a:lnTo>
                  <a:lnTo>
                    <a:pt x="822" y="493"/>
                  </a:lnTo>
                  <a:lnTo>
                    <a:pt x="824" y="495"/>
                  </a:lnTo>
                  <a:lnTo>
                    <a:pt x="835" y="503"/>
                  </a:lnTo>
                  <a:lnTo>
                    <a:pt x="837" y="504"/>
                  </a:lnTo>
                  <a:lnTo>
                    <a:pt x="847" y="514"/>
                  </a:lnTo>
                  <a:lnTo>
                    <a:pt x="850" y="519"/>
                  </a:lnTo>
                  <a:lnTo>
                    <a:pt x="853" y="524"/>
                  </a:lnTo>
                  <a:lnTo>
                    <a:pt x="855" y="525"/>
                  </a:lnTo>
                  <a:lnTo>
                    <a:pt x="860" y="535"/>
                  </a:lnTo>
                  <a:lnTo>
                    <a:pt x="860" y="538"/>
                  </a:lnTo>
                  <a:lnTo>
                    <a:pt x="862" y="548"/>
                  </a:lnTo>
                  <a:lnTo>
                    <a:pt x="862" y="550"/>
                  </a:lnTo>
                  <a:lnTo>
                    <a:pt x="862" y="553"/>
                  </a:lnTo>
                  <a:lnTo>
                    <a:pt x="863" y="564"/>
                  </a:lnTo>
                  <a:lnTo>
                    <a:pt x="865" y="566"/>
                  </a:lnTo>
                  <a:lnTo>
                    <a:pt x="872" y="577"/>
                  </a:lnTo>
                  <a:lnTo>
                    <a:pt x="880" y="589"/>
                  </a:lnTo>
                  <a:lnTo>
                    <a:pt x="883" y="592"/>
                  </a:lnTo>
                  <a:lnTo>
                    <a:pt x="886" y="600"/>
                  </a:lnTo>
                  <a:lnTo>
                    <a:pt x="886" y="603"/>
                  </a:lnTo>
                  <a:lnTo>
                    <a:pt x="888" y="611"/>
                  </a:lnTo>
                  <a:lnTo>
                    <a:pt x="890" y="618"/>
                  </a:lnTo>
                  <a:lnTo>
                    <a:pt x="890" y="621"/>
                  </a:lnTo>
                  <a:lnTo>
                    <a:pt x="901" y="627"/>
                  </a:lnTo>
                  <a:lnTo>
                    <a:pt x="905" y="629"/>
                  </a:lnTo>
                  <a:lnTo>
                    <a:pt x="915" y="629"/>
                  </a:lnTo>
                  <a:lnTo>
                    <a:pt x="916" y="629"/>
                  </a:lnTo>
                  <a:lnTo>
                    <a:pt x="926" y="634"/>
                  </a:lnTo>
                  <a:lnTo>
                    <a:pt x="928" y="636"/>
                  </a:lnTo>
                  <a:lnTo>
                    <a:pt x="931" y="637"/>
                  </a:lnTo>
                  <a:lnTo>
                    <a:pt x="936" y="647"/>
                  </a:lnTo>
                  <a:lnTo>
                    <a:pt x="936" y="648"/>
                  </a:lnTo>
                  <a:lnTo>
                    <a:pt x="943" y="658"/>
                  </a:lnTo>
                  <a:lnTo>
                    <a:pt x="951" y="665"/>
                  </a:lnTo>
                  <a:lnTo>
                    <a:pt x="954" y="668"/>
                  </a:lnTo>
                  <a:lnTo>
                    <a:pt x="959" y="676"/>
                  </a:lnTo>
                  <a:lnTo>
                    <a:pt x="966" y="681"/>
                  </a:lnTo>
                  <a:lnTo>
                    <a:pt x="977" y="689"/>
                  </a:lnTo>
                  <a:lnTo>
                    <a:pt x="982" y="692"/>
                  </a:lnTo>
                  <a:lnTo>
                    <a:pt x="986" y="695"/>
                  </a:lnTo>
                  <a:lnTo>
                    <a:pt x="984" y="699"/>
                  </a:lnTo>
                  <a:lnTo>
                    <a:pt x="982" y="699"/>
                  </a:lnTo>
                  <a:lnTo>
                    <a:pt x="976" y="695"/>
                  </a:lnTo>
                  <a:lnTo>
                    <a:pt x="972" y="694"/>
                  </a:lnTo>
                  <a:lnTo>
                    <a:pt x="966" y="691"/>
                  </a:lnTo>
                  <a:lnTo>
                    <a:pt x="961" y="694"/>
                  </a:lnTo>
                  <a:lnTo>
                    <a:pt x="962" y="697"/>
                  </a:lnTo>
                  <a:lnTo>
                    <a:pt x="962" y="699"/>
                  </a:lnTo>
                  <a:lnTo>
                    <a:pt x="961" y="703"/>
                  </a:lnTo>
                  <a:lnTo>
                    <a:pt x="959" y="707"/>
                  </a:lnTo>
                  <a:lnTo>
                    <a:pt x="958" y="708"/>
                  </a:lnTo>
                  <a:lnTo>
                    <a:pt x="954" y="712"/>
                  </a:lnTo>
                  <a:lnTo>
                    <a:pt x="953" y="712"/>
                  </a:lnTo>
                  <a:lnTo>
                    <a:pt x="948" y="715"/>
                  </a:lnTo>
                  <a:lnTo>
                    <a:pt x="936" y="720"/>
                  </a:lnTo>
                  <a:lnTo>
                    <a:pt x="928" y="723"/>
                  </a:lnTo>
                  <a:lnTo>
                    <a:pt x="919" y="726"/>
                  </a:lnTo>
                  <a:lnTo>
                    <a:pt x="911" y="729"/>
                  </a:lnTo>
                  <a:lnTo>
                    <a:pt x="910" y="731"/>
                  </a:lnTo>
                  <a:lnTo>
                    <a:pt x="901" y="737"/>
                  </a:lnTo>
                  <a:lnTo>
                    <a:pt x="901" y="739"/>
                  </a:lnTo>
                  <a:lnTo>
                    <a:pt x="895" y="744"/>
                  </a:lnTo>
                  <a:lnTo>
                    <a:pt x="886" y="746"/>
                  </a:lnTo>
                  <a:lnTo>
                    <a:pt x="881" y="754"/>
                  </a:lnTo>
                  <a:lnTo>
                    <a:pt x="881" y="763"/>
                  </a:lnTo>
                  <a:lnTo>
                    <a:pt x="873" y="771"/>
                  </a:lnTo>
                  <a:lnTo>
                    <a:pt x="872" y="771"/>
                  </a:lnTo>
                  <a:lnTo>
                    <a:pt x="868" y="773"/>
                  </a:lnTo>
                  <a:lnTo>
                    <a:pt x="860" y="775"/>
                  </a:lnTo>
                  <a:lnTo>
                    <a:pt x="857" y="776"/>
                  </a:lnTo>
                  <a:lnTo>
                    <a:pt x="855" y="778"/>
                  </a:lnTo>
                  <a:lnTo>
                    <a:pt x="850" y="780"/>
                  </a:lnTo>
                  <a:lnTo>
                    <a:pt x="842" y="778"/>
                  </a:lnTo>
                  <a:lnTo>
                    <a:pt x="840" y="778"/>
                  </a:lnTo>
                  <a:lnTo>
                    <a:pt x="833" y="780"/>
                  </a:lnTo>
                  <a:lnTo>
                    <a:pt x="833" y="781"/>
                  </a:lnTo>
                  <a:lnTo>
                    <a:pt x="832" y="783"/>
                  </a:lnTo>
                  <a:lnTo>
                    <a:pt x="824" y="789"/>
                  </a:lnTo>
                  <a:lnTo>
                    <a:pt x="820" y="789"/>
                  </a:lnTo>
                  <a:lnTo>
                    <a:pt x="812" y="792"/>
                  </a:lnTo>
                  <a:lnTo>
                    <a:pt x="812" y="794"/>
                  </a:lnTo>
                  <a:lnTo>
                    <a:pt x="810" y="797"/>
                  </a:lnTo>
                  <a:lnTo>
                    <a:pt x="802" y="799"/>
                  </a:lnTo>
                  <a:lnTo>
                    <a:pt x="799" y="799"/>
                  </a:lnTo>
                  <a:lnTo>
                    <a:pt x="797" y="799"/>
                  </a:lnTo>
                  <a:lnTo>
                    <a:pt x="789" y="792"/>
                  </a:lnTo>
                  <a:lnTo>
                    <a:pt x="787" y="791"/>
                  </a:lnTo>
                  <a:lnTo>
                    <a:pt x="786" y="789"/>
                  </a:lnTo>
                  <a:lnTo>
                    <a:pt x="779" y="786"/>
                  </a:lnTo>
                  <a:lnTo>
                    <a:pt x="777" y="784"/>
                  </a:lnTo>
                  <a:lnTo>
                    <a:pt x="771" y="784"/>
                  </a:lnTo>
                  <a:lnTo>
                    <a:pt x="767" y="786"/>
                  </a:lnTo>
                  <a:lnTo>
                    <a:pt x="766" y="786"/>
                  </a:lnTo>
                  <a:lnTo>
                    <a:pt x="764" y="786"/>
                  </a:lnTo>
                  <a:lnTo>
                    <a:pt x="761" y="786"/>
                  </a:lnTo>
                  <a:lnTo>
                    <a:pt x="757" y="786"/>
                  </a:lnTo>
                  <a:lnTo>
                    <a:pt x="756" y="786"/>
                  </a:lnTo>
                  <a:lnTo>
                    <a:pt x="743" y="784"/>
                  </a:lnTo>
                  <a:lnTo>
                    <a:pt x="741" y="784"/>
                  </a:lnTo>
                  <a:lnTo>
                    <a:pt x="739" y="783"/>
                  </a:lnTo>
                  <a:lnTo>
                    <a:pt x="728" y="783"/>
                  </a:lnTo>
                  <a:lnTo>
                    <a:pt x="724" y="783"/>
                  </a:lnTo>
                  <a:lnTo>
                    <a:pt x="718" y="781"/>
                  </a:lnTo>
                  <a:lnTo>
                    <a:pt x="714" y="781"/>
                  </a:lnTo>
                  <a:lnTo>
                    <a:pt x="703" y="780"/>
                  </a:lnTo>
                  <a:lnTo>
                    <a:pt x="700" y="780"/>
                  </a:lnTo>
                  <a:lnTo>
                    <a:pt x="695" y="776"/>
                  </a:lnTo>
                  <a:lnTo>
                    <a:pt x="693" y="776"/>
                  </a:lnTo>
                  <a:lnTo>
                    <a:pt x="686" y="770"/>
                  </a:lnTo>
                  <a:lnTo>
                    <a:pt x="683" y="770"/>
                  </a:lnTo>
                  <a:lnTo>
                    <a:pt x="676" y="767"/>
                  </a:lnTo>
                  <a:lnTo>
                    <a:pt x="673" y="763"/>
                  </a:lnTo>
                  <a:lnTo>
                    <a:pt x="671" y="758"/>
                  </a:lnTo>
                  <a:lnTo>
                    <a:pt x="666" y="755"/>
                  </a:lnTo>
                  <a:lnTo>
                    <a:pt x="658" y="754"/>
                  </a:lnTo>
                  <a:lnTo>
                    <a:pt x="652" y="749"/>
                  </a:lnTo>
                  <a:lnTo>
                    <a:pt x="648" y="747"/>
                  </a:lnTo>
                  <a:lnTo>
                    <a:pt x="643" y="742"/>
                  </a:lnTo>
                  <a:lnTo>
                    <a:pt x="640" y="741"/>
                  </a:lnTo>
                  <a:lnTo>
                    <a:pt x="638" y="741"/>
                  </a:lnTo>
                  <a:lnTo>
                    <a:pt x="637" y="744"/>
                  </a:lnTo>
                  <a:lnTo>
                    <a:pt x="632" y="757"/>
                  </a:lnTo>
                  <a:lnTo>
                    <a:pt x="628" y="765"/>
                  </a:lnTo>
                  <a:lnTo>
                    <a:pt x="623" y="770"/>
                  </a:lnTo>
                  <a:lnTo>
                    <a:pt x="622" y="770"/>
                  </a:lnTo>
                  <a:lnTo>
                    <a:pt x="615" y="773"/>
                  </a:lnTo>
                  <a:lnTo>
                    <a:pt x="612" y="771"/>
                  </a:lnTo>
                  <a:lnTo>
                    <a:pt x="605" y="770"/>
                  </a:lnTo>
                  <a:lnTo>
                    <a:pt x="604" y="770"/>
                  </a:lnTo>
                  <a:lnTo>
                    <a:pt x="600" y="768"/>
                  </a:lnTo>
                  <a:lnTo>
                    <a:pt x="597" y="765"/>
                  </a:lnTo>
                  <a:lnTo>
                    <a:pt x="595" y="765"/>
                  </a:lnTo>
                  <a:lnTo>
                    <a:pt x="594" y="763"/>
                  </a:lnTo>
                  <a:lnTo>
                    <a:pt x="587" y="757"/>
                  </a:lnTo>
                  <a:lnTo>
                    <a:pt x="584" y="755"/>
                  </a:lnTo>
                  <a:lnTo>
                    <a:pt x="582" y="749"/>
                  </a:lnTo>
                  <a:lnTo>
                    <a:pt x="580" y="746"/>
                  </a:lnTo>
                  <a:lnTo>
                    <a:pt x="579" y="741"/>
                  </a:lnTo>
                  <a:lnTo>
                    <a:pt x="574" y="736"/>
                  </a:lnTo>
                  <a:lnTo>
                    <a:pt x="572" y="736"/>
                  </a:lnTo>
                  <a:lnTo>
                    <a:pt x="570" y="736"/>
                  </a:lnTo>
                  <a:lnTo>
                    <a:pt x="566" y="737"/>
                  </a:lnTo>
                  <a:lnTo>
                    <a:pt x="556" y="734"/>
                  </a:lnTo>
                  <a:lnTo>
                    <a:pt x="554" y="734"/>
                  </a:lnTo>
                  <a:lnTo>
                    <a:pt x="547" y="725"/>
                  </a:lnTo>
                  <a:lnTo>
                    <a:pt x="547" y="721"/>
                  </a:lnTo>
                  <a:lnTo>
                    <a:pt x="544" y="715"/>
                  </a:lnTo>
                  <a:lnTo>
                    <a:pt x="542" y="713"/>
                  </a:lnTo>
                  <a:lnTo>
                    <a:pt x="539" y="707"/>
                  </a:lnTo>
                  <a:lnTo>
                    <a:pt x="537" y="705"/>
                  </a:lnTo>
                  <a:lnTo>
                    <a:pt x="536" y="703"/>
                  </a:lnTo>
                  <a:lnTo>
                    <a:pt x="534" y="700"/>
                  </a:lnTo>
                  <a:lnTo>
                    <a:pt x="532" y="699"/>
                  </a:lnTo>
                  <a:lnTo>
                    <a:pt x="531" y="694"/>
                  </a:lnTo>
                  <a:lnTo>
                    <a:pt x="527" y="687"/>
                  </a:lnTo>
                  <a:lnTo>
                    <a:pt x="526" y="684"/>
                  </a:lnTo>
                  <a:lnTo>
                    <a:pt x="524" y="678"/>
                  </a:lnTo>
                  <a:lnTo>
                    <a:pt x="524" y="674"/>
                  </a:lnTo>
                  <a:lnTo>
                    <a:pt x="523" y="669"/>
                  </a:lnTo>
                  <a:lnTo>
                    <a:pt x="521" y="668"/>
                  </a:lnTo>
                  <a:lnTo>
                    <a:pt x="521" y="663"/>
                  </a:lnTo>
                  <a:lnTo>
                    <a:pt x="518" y="658"/>
                  </a:lnTo>
                  <a:lnTo>
                    <a:pt x="516" y="658"/>
                  </a:lnTo>
                  <a:lnTo>
                    <a:pt x="513" y="658"/>
                  </a:lnTo>
                  <a:lnTo>
                    <a:pt x="503" y="657"/>
                  </a:lnTo>
                  <a:lnTo>
                    <a:pt x="501" y="655"/>
                  </a:lnTo>
                  <a:lnTo>
                    <a:pt x="499" y="655"/>
                  </a:lnTo>
                  <a:lnTo>
                    <a:pt x="491" y="653"/>
                  </a:lnTo>
                  <a:lnTo>
                    <a:pt x="489" y="653"/>
                  </a:lnTo>
                  <a:lnTo>
                    <a:pt x="488" y="653"/>
                  </a:lnTo>
                  <a:lnTo>
                    <a:pt x="481" y="652"/>
                  </a:lnTo>
                  <a:lnTo>
                    <a:pt x="478" y="652"/>
                  </a:lnTo>
                  <a:lnTo>
                    <a:pt x="471" y="647"/>
                  </a:lnTo>
                  <a:lnTo>
                    <a:pt x="471" y="642"/>
                  </a:lnTo>
                  <a:lnTo>
                    <a:pt x="470" y="637"/>
                  </a:lnTo>
                  <a:lnTo>
                    <a:pt x="470" y="634"/>
                  </a:lnTo>
                  <a:lnTo>
                    <a:pt x="468" y="631"/>
                  </a:lnTo>
                  <a:lnTo>
                    <a:pt x="468" y="629"/>
                  </a:lnTo>
                  <a:lnTo>
                    <a:pt x="466" y="626"/>
                  </a:lnTo>
                  <a:lnTo>
                    <a:pt x="460" y="624"/>
                  </a:lnTo>
                  <a:lnTo>
                    <a:pt x="456" y="624"/>
                  </a:lnTo>
                  <a:lnTo>
                    <a:pt x="450" y="623"/>
                  </a:lnTo>
                  <a:lnTo>
                    <a:pt x="445" y="623"/>
                  </a:lnTo>
                  <a:lnTo>
                    <a:pt x="441" y="623"/>
                  </a:lnTo>
                  <a:lnTo>
                    <a:pt x="435" y="624"/>
                  </a:lnTo>
                  <a:lnTo>
                    <a:pt x="432" y="626"/>
                  </a:lnTo>
                  <a:lnTo>
                    <a:pt x="430" y="626"/>
                  </a:lnTo>
                  <a:lnTo>
                    <a:pt x="423" y="626"/>
                  </a:lnTo>
                  <a:lnTo>
                    <a:pt x="415" y="627"/>
                  </a:lnTo>
                  <a:lnTo>
                    <a:pt x="412" y="629"/>
                  </a:lnTo>
                  <a:lnTo>
                    <a:pt x="408" y="627"/>
                  </a:lnTo>
                  <a:lnTo>
                    <a:pt x="403" y="626"/>
                  </a:lnTo>
                  <a:lnTo>
                    <a:pt x="402" y="626"/>
                  </a:lnTo>
                  <a:lnTo>
                    <a:pt x="395" y="623"/>
                  </a:lnTo>
                  <a:lnTo>
                    <a:pt x="389" y="619"/>
                  </a:lnTo>
                  <a:lnTo>
                    <a:pt x="385" y="618"/>
                  </a:lnTo>
                  <a:lnTo>
                    <a:pt x="382" y="619"/>
                  </a:lnTo>
                  <a:lnTo>
                    <a:pt x="379" y="621"/>
                  </a:lnTo>
                  <a:lnTo>
                    <a:pt x="377" y="623"/>
                  </a:lnTo>
                  <a:lnTo>
                    <a:pt x="375" y="623"/>
                  </a:lnTo>
                  <a:lnTo>
                    <a:pt x="372" y="623"/>
                  </a:lnTo>
                  <a:lnTo>
                    <a:pt x="370" y="623"/>
                  </a:lnTo>
                  <a:lnTo>
                    <a:pt x="369" y="623"/>
                  </a:lnTo>
                  <a:lnTo>
                    <a:pt x="365" y="621"/>
                  </a:lnTo>
                  <a:lnTo>
                    <a:pt x="364" y="618"/>
                  </a:lnTo>
                  <a:lnTo>
                    <a:pt x="362" y="618"/>
                  </a:lnTo>
                  <a:lnTo>
                    <a:pt x="359" y="618"/>
                  </a:lnTo>
                  <a:lnTo>
                    <a:pt x="355" y="618"/>
                  </a:lnTo>
                  <a:lnTo>
                    <a:pt x="352" y="618"/>
                  </a:lnTo>
                  <a:lnTo>
                    <a:pt x="346" y="619"/>
                  </a:lnTo>
                  <a:lnTo>
                    <a:pt x="344" y="619"/>
                  </a:lnTo>
                  <a:lnTo>
                    <a:pt x="339" y="619"/>
                  </a:lnTo>
                  <a:lnTo>
                    <a:pt x="337" y="619"/>
                  </a:lnTo>
                  <a:lnTo>
                    <a:pt x="336" y="619"/>
                  </a:lnTo>
                  <a:lnTo>
                    <a:pt x="334" y="619"/>
                  </a:lnTo>
                  <a:lnTo>
                    <a:pt x="331" y="621"/>
                  </a:lnTo>
                  <a:lnTo>
                    <a:pt x="327" y="621"/>
                  </a:lnTo>
                  <a:lnTo>
                    <a:pt x="326" y="621"/>
                  </a:lnTo>
                  <a:lnTo>
                    <a:pt x="324" y="621"/>
                  </a:lnTo>
                  <a:lnTo>
                    <a:pt x="322" y="623"/>
                  </a:lnTo>
                  <a:lnTo>
                    <a:pt x="321" y="624"/>
                  </a:lnTo>
                  <a:lnTo>
                    <a:pt x="316" y="626"/>
                  </a:lnTo>
                  <a:lnTo>
                    <a:pt x="314" y="627"/>
                  </a:lnTo>
                  <a:lnTo>
                    <a:pt x="312" y="627"/>
                  </a:lnTo>
                  <a:lnTo>
                    <a:pt x="311" y="631"/>
                  </a:lnTo>
                  <a:lnTo>
                    <a:pt x="301" y="648"/>
                  </a:lnTo>
                  <a:lnTo>
                    <a:pt x="299" y="648"/>
                  </a:lnTo>
                  <a:lnTo>
                    <a:pt x="296" y="648"/>
                  </a:lnTo>
                  <a:lnTo>
                    <a:pt x="289" y="647"/>
                  </a:lnTo>
                  <a:lnTo>
                    <a:pt x="288" y="645"/>
                  </a:lnTo>
                  <a:lnTo>
                    <a:pt x="279" y="644"/>
                  </a:lnTo>
                  <a:lnTo>
                    <a:pt x="276" y="642"/>
                  </a:lnTo>
                  <a:lnTo>
                    <a:pt x="274" y="642"/>
                  </a:lnTo>
                  <a:lnTo>
                    <a:pt x="266" y="642"/>
                  </a:lnTo>
                  <a:lnTo>
                    <a:pt x="268" y="636"/>
                  </a:lnTo>
                  <a:lnTo>
                    <a:pt x="269" y="634"/>
                  </a:lnTo>
                  <a:lnTo>
                    <a:pt x="271" y="631"/>
                  </a:lnTo>
                  <a:lnTo>
                    <a:pt x="274" y="624"/>
                  </a:lnTo>
                  <a:lnTo>
                    <a:pt x="274" y="619"/>
                  </a:lnTo>
                  <a:lnTo>
                    <a:pt x="273" y="618"/>
                  </a:lnTo>
                  <a:lnTo>
                    <a:pt x="273" y="614"/>
                  </a:lnTo>
                  <a:lnTo>
                    <a:pt x="271" y="611"/>
                  </a:lnTo>
                  <a:lnTo>
                    <a:pt x="269" y="608"/>
                  </a:lnTo>
                  <a:lnTo>
                    <a:pt x="266" y="602"/>
                  </a:lnTo>
                  <a:lnTo>
                    <a:pt x="266" y="600"/>
                  </a:lnTo>
                  <a:lnTo>
                    <a:pt x="263" y="592"/>
                  </a:lnTo>
                  <a:lnTo>
                    <a:pt x="263" y="589"/>
                  </a:lnTo>
                  <a:lnTo>
                    <a:pt x="261" y="585"/>
                  </a:lnTo>
                  <a:lnTo>
                    <a:pt x="260" y="579"/>
                  </a:lnTo>
                  <a:lnTo>
                    <a:pt x="260" y="576"/>
                  </a:lnTo>
                  <a:lnTo>
                    <a:pt x="260" y="574"/>
                  </a:lnTo>
                  <a:lnTo>
                    <a:pt x="261" y="563"/>
                  </a:lnTo>
                  <a:lnTo>
                    <a:pt x="261" y="559"/>
                  </a:lnTo>
                  <a:lnTo>
                    <a:pt x="265" y="550"/>
                  </a:lnTo>
                  <a:lnTo>
                    <a:pt x="265" y="547"/>
                  </a:lnTo>
                  <a:lnTo>
                    <a:pt x="265" y="545"/>
                  </a:lnTo>
                  <a:lnTo>
                    <a:pt x="261" y="534"/>
                  </a:lnTo>
                  <a:lnTo>
                    <a:pt x="260" y="532"/>
                  </a:lnTo>
                  <a:lnTo>
                    <a:pt x="256" y="521"/>
                  </a:lnTo>
                  <a:lnTo>
                    <a:pt x="256" y="517"/>
                  </a:lnTo>
                  <a:lnTo>
                    <a:pt x="256" y="516"/>
                  </a:lnTo>
                  <a:lnTo>
                    <a:pt x="256" y="501"/>
                  </a:lnTo>
                  <a:lnTo>
                    <a:pt x="256" y="500"/>
                  </a:lnTo>
                  <a:lnTo>
                    <a:pt x="245" y="488"/>
                  </a:lnTo>
                  <a:lnTo>
                    <a:pt x="243" y="487"/>
                  </a:lnTo>
                  <a:lnTo>
                    <a:pt x="241" y="483"/>
                  </a:lnTo>
                  <a:lnTo>
                    <a:pt x="240" y="482"/>
                  </a:lnTo>
                  <a:lnTo>
                    <a:pt x="233" y="487"/>
                  </a:lnTo>
                  <a:lnTo>
                    <a:pt x="231" y="488"/>
                  </a:lnTo>
                  <a:lnTo>
                    <a:pt x="231" y="490"/>
                  </a:lnTo>
                  <a:lnTo>
                    <a:pt x="226" y="503"/>
                  </a:lnTo>
                  <a:lnTo>
                    <a:pt x="225" y="506"/>
                  </a:lnTo>
                  <a:lnTo>
                    <a:pt x="220" y="514"/>
                  </a:lnTo>
                  <a:lnTo>
                    <a:pt x="218" y="514"/>
                  </a:lnTo>
                  <a:lnTo>
                    <a:pt x="213" y="521"/>
                  </a:lnTo>
                  <a:lnTo>
                    <a:pt x="210" y="522"/>
                  </a:lnTo>
                  <a:lnTo>
                    <a:pt x="207" y="524"/>
                  </a:lnTo>
                  <a:lnTo>
                    <a:pt x="197" y="525"/>
                  </a:lnTo>
                  <a:lnTo>
                    <a:pt x="195" y="525"/>
                  </a:lnTo>
                  <a:lnTo>
                    <a:pt x="185" y="530"/>
                  </a:lnTo>
                  <a:lnTo>
                    <a:pt x="179" y="532"/>
                  </a:lnTo>
                  <a:lnTo>
                    <a:pt x="174" y="534"/>
                  </a:lnTo>
                  <a:lnTo>
                    <a:pt x="179" y="521"/>
                  </a:lnTo>
                  <a:lnTo>
                    <a:pt x="177" y="511"/>
                  </a:lnTo>
                  <a:lnTo>
                    <a:pt x="175" y="506"/>
                  </a:lnTo>
                  <a:lnTo>
                    <a:pt x="164" y="488"/>
                  </a:lnTo>
                  <a:lnTo>
                    <a:pt x="177" y="464"/>
                  </a:lnTo>
                  <a:lnTo>
                    <a:pt x="179" y="459"/>
                  </a:lnTo>
                  <a:lnTo>
                    <a:pt x="179" y="448"/>
                  </a:lnTo>
                  <a:lnTo>
                    <a:pt x="179" y="432"/>
                  </a:lnTo>
                  <a:lnTo>
                    <a:pt x="165" y="427"/>
                  </a:lnTo>
                  <a:lnTo>
                    <a:pt x="160" y="417"/>
                  </a:lnTo>
                  <a:lnTo>
                    <a:pt x="160" y="415"/>
                  </a:lnTo>
                  <a:lnTo>
                    <a:pt x="162" y="398"/>
                  </a:lnTo>
                  <a:lnTo>
                    <a:pt x="160" y="396"/>
                  </a:lnTo>
                  <a:lnTo>
                    <a:pt x="159" y="394"/>
                  </a:lnTo>
                  <a:lnTo>
                    <a:pt x="152" y="385"/>
                  </a:lnTo>
                  <a:lnTo>
                    <a:pt x="150" y="385"/>
                  </a:lnTo>
                  <a:lnTo>
                    <a:pt x="147" y="385"/>
                  </a:lnTo>
                  <a:lnTo>
                    <a:pt x="140" y="378"/>
                  </a:lnTo>
                  <a:lnTo>
                    <a:pt x="142" y="377"/>
                  </a:lnTo>
                  <a:lnTo>
                    <a:pt x="140" y="357"/>
                  </a:lnTo>
                  <a:lnTo>
                    <a:pt x="140" y="354"/>
                  </a:lnTo>
                  <a:lnTo>
                    <a:pt x="134" y="347"/>
                  </a:lnTo>
                  <a:lnTo>
                    <a:pt x="131" y="344"/>
                  </a:lnTo>
                  <a:lnTo>
                    <a:pt x="127" y="346"/>
                  </a:lnTo>
                  <a:lnTo>
                    <a:pt x="126" y="346"/>
                  </a:lnTo>
                  <a:lnTo>
                    <a:pt x="117" y="347"/>
                  </a:lnTo>
                  <a:lnTo>
                    <a:pt x="112" y="344"/>
                  </a:lnTo>
                  <a:lnTo>
                    <a:pt x="111" y="341"/>
                  </a:lnTo>
                  <a:lnTo>
                    <a:pt x="111" y="338"/>
                  </a:lnTo>
                  <a:lnTo>
                    <a:pt x="109" y="335"/>
                  </a:lnTo>
                  <a:lnTo>
                    <a:pt x="111" y="331"/>
                  </a:lnTo>
                  <a:lnTo>
                    <a:pt x="114" y="326"/>
                  </a:lnTo>
                  <a:lnTo>
                    <a:pt x="116" y="323"/>
                  </a:lnTo>
                  <a:lnTo>
                    <a:pt x="119" y="310"/>
                  </a:lnTo>
                  <a:lnTo>
                    <a:pt x="117" y="307"/>
                  </a:lnTo>
                  <a:lnTo>
                    <a:pt x="114" y="304"/>
                  </a:lnTo>
                  <a:lnTo>
                    <a:pt x="111" y="299"/>
                  </a:lnTo>
                  <a:lnTo>
                    <a:pt x="112" y="296"/>
                  </a:lnTo>
                  <a:lnTo>
                    <a:pt x="119" y="284"/>
                  </a:lnTo>
                  <a:lnTo>
                    <a:pt x="121" y="281"/>
                  </a:lnTo>
                  <a:lnTo>
                    <a:pt x="122" y="278"/>
                  </a:lnTo>
                  <a:lnTo>
                    <a:pt x="122" y="265"/>
                  </a:lnTo>
                  <a:lnTo>
                    <a:pt x="121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1" y="258"/>
                  </a:lnTo>
                  <a:lnTo>
                    <a:pt x="101" y="257"/>
                  </a:lnTo>
                  <a:lnTo>
                    <a:pt x="104" y="250"/>
                  </a:lnTo>
                  <a:lnTo>
                    <a:pt x="104" y="249"/>
                  </a:lnTo>
                  <a:lnTo>
                    <a:pt x="106" y="241"/>
                  </a:lnTo>
                  <a:lnTo>
                    <a:pt x="104" y="239"/>
                  </a:lnTo>
                  <a:lnTo>
                    <a:pt x="99" y="237"/>
                  </a:lnTo>
                  <a:lnTo>
                    <a:pt x="97" y="237"/>
                  </a:lnTo>
                  <a:lnTo>
                    <a:pt x="94" y="239"/>
                  </a:lnTo>
                  <a:lnTo>
                    <a:pt x="88" y="237"/>
                  </a:lnTo>
                  <a:lnTo>
                    <a:pt x="86" y="234"/>
                  </a:lnTo>
                  <a:lnTo>
                    <a:pt x="81" y="223"/>
                  </a:lnTo>
                  <a:lnTo>
                    <a:pt x="81" y="220"/>
                  </a:lnTo>
                  <a:lnTo>
                    <a:pt x="81" y="218"/>
                  </a:lnTo>
                  <a:lnTo>
                    <a:pt x="71" y="208"/>
                  </a:lnTo>
                  <a:lnTo>
                    <a:pt x="69" y="207"/>
                  </a:lnTo>
                  <a:lnTo>
                    <a:pt x="68" y="203"/>
                  </a:lnTo>
                  <a:lnTo>
                    <a:pt x="64" y="199"/>
                  </a:lnTo>
                  <a:lnTo>
                    <a:pt x="66" y="184"/>
                  </a:lnTo>
                  <a:lnTo>
                    <a:pt x="64" y="181"/>
                  </a:lnTo>
                  <a:lnTo>
                    <a:pt x="59" y="174"/>
                  </a:lnTo>
                  <a:lnTo>
                    <a:pt x="56" y="174"/>
                  </a:lnTo>
                  <a:lnTo>
                    <a:pt x="54" y="174"/>
                  </a:lnTo>
                  <a:lnTo>
                    <a:pt x="50" y="174"/>
                  </a:lnTo>
                  <a:lnTo>
                    <a:pt x="48" y="173"/>
                  </a:lnTo>
                  <a:lnTo>
                    <a:pt x="45" y="161"/>
                  </a:lnTo>
                  <a:lnTo>
                    <a:pt x="38" y="152"/>
                  </a:lnTo>
                  <a:lnTo>
                    <a:pt x="26" y="144"/>
                  </a:lnTo>
                  <a:lnTo>
                    <a:pt x="25" y="142"/>
                  </a:lnTo>
                  <a:lnTo>
                    <a:pt x="23" y="139"/>
                  </a:lnTo>
                  <a:lnTo>
                    <a:pt x="21" y="135"/>
                  </a:lnTo>
                  <a:lnTo>
                    <a:pt x="21" y="131"/>
                  </a:lnTo>
                  <a:lnTo>
                    <a:pt x="21" y="129"/>
                  </a:lnTo>
                  <a:lnTo>
                    <a:pt x="21" y="123"/>
                  </a:lnTo>
                  <a:lnTo>
                    <a:pt x="21" y="121"/>
                  </a:lnTo>
                  <a:lnTo>
                    <a:pt x="21" y="118"/>
                  </a:lnTo>
                  <a:lnTo>
                    <a:pt x="20" y="116"/>
                  </a:lnTo>
                  <a:lnTo>
                    <a:pt x="18" y="116"/>
                  </a:lnTo>
                  <a:lnTo>
                    <a:pt x="15" y="116"/>
                  </a:lnTo>
                  <a:lnTo>
                    <a:pt x="13" y="116"/>
                  </a:lnTo>
                  <a:lnTo>
                    <a:pt x="11" y="114"/>
                  </a:lnTo>
                  <a:lnTo>
                    <a:pt x="10" y="114"/>
                  </a:lnTo>
                  <a:lnTo>
                    <a:pt x="5" y="113"/>
                  </a:lnTo>
                  <a:lnTo>
                    <a:pt x="5" y="108"/>
                  </a:lnTo>
                  <a:lnTo>
                    <a:pt x="0" y="97"/>
                  </a:lnTo>
                  <a:lnTo>
                    <a:pt x="5" y="93"/>
                  </a:lnTo>
                  <a:lnTo>
                    <a:pt x="13" y="90"/>
                  </a:lnTo>
                  <a:lnTo>
                    <a:pt x="20" y="89"/>
                  </a:lnTo>
                  <a:lnTo>
                    <a:pt x="28" y="85"/>
                  </a:lnTo>
                  <a:lnTo>
                    <a:pt x="30" y="84"/>
                  </a:lnTo>
                  <a:lnTo>
                    <a:pt x="36" y="80"/>
                  </a:lnTo>
                  <a:lnTo>
                    <a:pt x="40" y="74"/>
                  </a:lnTo>
                  <a:lnTo>
                    <a:pt x="40" y="72"/>
                  </a:lnTo>
                  <a:lnTo>
                    <a:pt x="41" y="63"/>
                  </a:lnTo>
                  <a:lnTo>
                    <a:pt x="48" y="56"/>
                  </a:lnTo>
                  <a:lnTo>
                    <a:pt x="51" y="53"/>
                  </a:lnTo>
                  <a:lnTo>
                    <a:pt x="53" y="50"/>
                  </a:lnTo>
                  <a:lnTo>
                    <a:pt x="53" y="47"/>
                  </a:lnTo>
                  <a:lnTo>
                    <a:pt x="51" y="40"/>
                  </a:lnTo>
                  <a:lnTo>
                    <a:pt x="50" y="32"/>
                  </a:lnTo>
                  <a:lnTo>
                    <a:pt x="54" y="25"/>
                  </a:lnTo>
                  <a:lnTo>
                    <a:pt x="69" y="25"/>
                  </a:lnTo>
                  <a:lnTo>
                    <a:pt x="86" y="25"/>
                  </a:lnTo>
                  <a:lnTo>
                    <a:pt x="97" y="27"/>
                  </a:lnTo>
                  <a:lnTo>
                    <a:pt x="99" y="27"/>
                  </a:lnTo>
                  <a:lnTo>
                    <a:pt x="116" y="29"/>
                  </a:lnTo>
                  <a:lnTo>
                    <a:pt x="124" y="32"/>
                  </a:lnTo>
                  <a:lnTo>
                    <a:pt x="131" y="35"/>
                  </a:lnTo>
                  <a:lnTo>
                    <a:pt x="137" y="38"/>
                  </a:lnTo>
                  <a:lnTo>
                    <a:pt x="140" y="38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5" y="30"/>
                  </a:lnTo>
                  <a:lnTo>
                    <a:pt x="155" y="22"/>
                  </a:lnTo>
                  <a:lnTo>
                    <a:pt x="157" y="21"/>
                  </a:lnTo>
                  <a:lnTo>
                    <a:pt x="174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87" y="13"/>
                  </a:lnTo>
                  <a:lnTo>
                    <a:pt x="192" y="8"/>
                  </a:lnTo>
                  <a:lnTo>
                    <a:pt x="195" y="4"/>
                  </a:lnTo>
                  <a:lnTo>
                    <a:pt x="198" y="3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24" name="Freeform 24"/>
            <p:cNvSpPr>
              <a:spLocks/>
            </p:cNvSpPr>
            <p:nvPr/>
          </p:nvSpPr>
          <p:spPr bwMode="auto">
            <a:xfrm>
              <a:off x="6075362" y="4098133"/>
              <a:ext cx="552450" cy="646113"/>
            </a:xfrm>
            <a:custGeom>
              <a:avLst/>
              <a:gdLst>
                <a:gd name="T0" fmla="*/ 640 w 696"/>
                <a:gd name="T1" fmla="*/ 43 h 813"/>
                <a:gd name="T2" fmla="*/ 648 w 696"/>
                <a:gd name="T3" fmla="*/ 110 h 813"/>
                <a:gd name="T4" fmla="*/ 676 w 696"/>
                <a:gd name="T5" fmla="*/ 182 h 813"/>
                <a:gd name="T6" fmla="*/ 658 w 696"/>
                <a:gd name="T7" fmla="*/ 250 h 813"/>
                <a:gd name="T8" fmla="*/ 638 w 696"/>
                <a:gd name="T9" fmla="*/ 291 h 813"/>
                <a:gd name="T10" fmla="*/ 647 w 696"/>
                <a:gd name="T11" fmla="*/ 347 h 813"/>
                <a:gd name="T12" fmla="*/ 607 w 696"/>
                <a:gd name="T13" fmla="*/ 378 h 813"/>
                <a:gd name="T14" fmla="*/ 615 w 696"/>
                <a:gd name="T15" fmla="*/ 412 h 813"/>
                <a:gd name="T16" fmla="*/ 595 w 696"/>
                <a:gd name="T17" fmla="*/ 482 h 813"/>
                <a:gd name="T18" fmla="*/ 546 w 696"/>
                <a:gd name="T19" fmla="*/ 563 h 813"/>
                <a:gd name="T20" fmla="*/ 531 w 696"/>
                <a:gd name="T21" fmla="*/ 610 h 813"/>
                <a:gd name="T22" fmla="*/ 519 w 696"/>
                <a:gd name="T23" fmla="*/ 687 h 813"/>
                <a:gd name="T24" fmla="*/ 556 w 696"/>
                <a:gd name="T25" fmla="*/ 712 h 813"/>
                <a:gd name="T26" fmla="*/ 538 w 696"/>
                <a:gd name="T27" fmla="*/ 752 h 813"/>
                <a:gd name="T28" fmla="*/ 511 w 696"/>
                <a:gd name="T29" fmla="*/ 776 h 813"/>
                <a:gd name="T30" fmla="*/ 501 w 696"/>
                <a:gd name="T31" fmla="*/ 812 h 813"/>
                <a:gd name="T32" fmla="*/ 495 w 696"/>
                <a:gd name="T33" fmla="*/ 789 h 813"/>
                <a:gd name="T34" fmla="*/ 470 w 696"/>
                <a:gd name="T35" fmla="*/ 770 h 813"/>
                <a:gd name="T36" fmla="*/ 455 w 696"/>
                <a:gd name="T37" fmla="*/ 755 h 813"/>
                <a:gd name="T38" fmla="*/ 418 w 696"/>
                <a:gd name="T39" fmla="*/ 747 h 813"/>
                <a:gd name="T40" fmla="*/ 400 w 696"/>
                <a:gd name="T41" fmla="*/ 724 h 813"/>
                <a:gd name="T42" fmla="*/ 372 w 696"/>
                <a:gd name="T43" fmla="*/ 708 h 813"/>
                <a:gd name="T44" fmla="*/ 341 w 696"/>
                <a:gd name="T45" fmla="*/ 686 h 813"/>
                <a:gd name="T46" fmla="*/ 319 w 696"/>
                <a:gd name="T47" fmla="*/ 682 h 813"/>
                <a:gd name="T48" fmla="*/ 271 w 696"/>
                <a:gd name="T49" fmla="*/ 665 h 813"/>
                <a:gd name="T50" fmla="*/ 227 w 696"/>
                <a:gd name="T51" fmla="*/ 650 h 813"/>
                <a:gd name="T52" fmla="*/ 200 w 696"/>
                <a:gd name="T53" fmla="*/ 669 h 813"/>
                <a:gd name="T54" fmla="*/ 230 w 696"/>
                <a:gd name="T55" fmla="*/ 699 h 813"/>
                <a:gd name="T56" fmla="*/ 203 w 696"/>
                <a:gd name="T57" fmla="*/ 731 h 813"/>
                <a:gd name="T58" fmla="*/ 182 w 696"/>
                <a:gd name="T59" fmla="*/ 773 h 813"/>
                <a:gd name="T60" fmla="*/ 159 w 696"/>
                <a:gd name="T61" fmla="*/ 792 h 813"/>
                <a:gd name="T62" fmla="*/ 122 w 696"/>
                <a:gd name="T63" fmla="*/ 799 h 813"/>
                <a:gd name="T64" fmla="*/ 78 w 696"/>
                <a:gd name="T65" fmla="*/ 763 h 813"/>
                <a:gd name="T66" fmla="*/ 43 w 696"/>
                <a:gd name="T67" fmla="*/ 757 h 813"/>
                <a:gd name="T68" fmla="*/ 41 w 696"/>
                <a:gd name="T69" fmla="*/ 718 h 813"/>
                <a:gd name="T70" fmla="*/ 26 w 696"/>
                <a:gd name="T71" fmla="*/ 710 h 813"/>
                <a:gd name="T72" fmla="*/ 18 w 696"/>
                <a:gd name="T73" fmla="*/ 676 h 813"/>
                <a:gd name="T74" fmla="*/ 18 w 696"/>
                <a:gd name="T75" fmla="*/ 640 h 813"/>
                <a:gd name="T76" fmla="*/ 8 w 696"/>
                <a:gd name="T77" fmla="*/ 605 h 813"/>
                <a:gd name="T78" fmla="*/ 7 w 696"/>
                <a:gd name="T79" fmla="*/ 584 h 813"/>
                <a:gd name="T80" fmla="*/ 13 w 696"/>
                <a:gd name="T81" fmla="*/ 543 h 813"/>
                <a:gd name="T82" fmla="*/ 28 w 696"/>
                <a:gd name="T83" fmla="*/ 508 h 813"/>
                <a:gd name="T84" fmla="*/ 40 w 696"/>
                <a:gd name="T85" fmla="*/ 462 h 813"/>
                <a:gd name="T86" fmla="*/ 38 w 696"/>
                <a:gd name="T87" fmla="*/ 433 h 813"/>
                <a:gd name="T88" fmla="*/ 51 w 696"/>
                <a:gd name="T89" fmla="*/ 401 h 813"/>
                <a:gd name="T90" fmla="*/ 88 w 696"/>
                <a:gd name="T91" fmla="*/ 360 h 813"/>
                <a:gd name="T92" fmla="*/ 121 w 696"/>
                <a:gd name="T93" fmla="*/ 302 h 813"/>
                <a:gd name="T94" fmla="*/ 119 w 696"/>
                <a:gd name="T95" fmla="*/ 270 h 813"/>
                <a:gd name="T96" fmla="*/ 141 w 696"/>
                <a:gd name="T97" fmla="*/ 229 h 813"/>
                <a:gd name="T98" fmla="*/ 192 w 696"/>
                <a:gd name="T99" fmla="*/ 192 h 813"/>
                <a:gd name="T100" fmla="*/ 251 w 696"/>
                <a:gd name="T101" fmla="*/ 178 h 813"/>
                <a:gd name="T102" fmla="*/ 313 w 696"/>
                <a:gd name="T103" fmla="*/ 192 h 813"/>
                <a:gd name="T104" fmla="*/ 372 w 696"/>
                <a:gd name="T105" fmla="*/ 200 h 813"/>
                <a:gd name="T106" fmla="*/ 417 w 696"/>
                <a:gd name="T107" fmla="*/ 203 h 813"/>
                <a:gd name="T108" fmla="*/ 437 w 696"/>
                <a:gd name="T109" fmla="*/ 160 h 813"/>
                <a:gd name="T110" fmla="*/ 412 w 696"/>
                <a:gd name="T111" fmla="*/ 135 h 813"/>
                <a:gd name="T112" fmla="*/ 379 w 696"/>
                <a:gd name="T113" fmla="*/ 95 h 813"/>
                <a:gd name="T114" fmla="*/ 409 w 696"/>
                <a:gd name="T115" fmla="*/ 98 h 813"/>
                <a:gd name="T116" fmla="*/ 443 w 696"/>
                <a:gd name="T117" fmla="*/ 98 h 813"/>
                <a:gd name="T118" fmla="*/ 480 w 696"/>
                <a:gd name="T119" fmla="*/ 85 h 813"/>
                <a:gd name="T120" fmla="*/ 524 w 696"/>
                <a:gd name="T121" fmla="*/ 48 h 813"/>
                <a:gd name="T122" fmla="*/ 577 w 696"/>
                <a:gd name="T123" fmla="*/ 21 h 813"/>
                <a:gd name="T124" fmla="*/ 599 w 696"/>
                <a:gd name="T125" fmla="*/ 4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6" h="813">
                  <a:moveTo>
                    <a:pt x="607" y="8"/>
                  </a:moveTo>
                  <a:lnTo>
                    <a:pt x="614" y="11"/>
                  </a:lnTo>
                  <a:lnTo>
                    <a:pt x="615" y="14"/>
                  </a:lnTo>
                  <a:lnTo>
                    <a:pt x="620" y="19"/>
                  </a:lnTo>
                  <a:lnTo>
                    <a:pt x="622" y="19"/>
                  </a:lnTo>
                  <a:lnTo>
                    <a:pt x="630" y="29"/>
                  </a:lnTo>
                  <a:lnTo>
                    <a:pt x="630" y="30"/>
                  </a:lnTo>
                  <a:lnTo>
                    <a:pt x="632" y="34"/>
                  </a:lnTo>
                  <a:lnTo>
                    <a:pt x="640" y="43"/>
                  </a:lnTo>
                  <a:lnTo>
                    <a:pt x="643" y="51"/>
                  </a:lnTo>
                  <a:lnTo>
                    <a:pt x="647" y="56"/>
                  </a:lnTo>
                  <a:lnTo>
                    <a:pt x="647" y="69"/>
                  </a:lnTo>
                  <a:lnTo>
                    <a:pt x="647" y="71"/>
                  </a:lnTo>
                  <a:lnTo>
                    <a:pt x="643" y="82"/>
                  </a:lnTo>
                  <a:lnTo>
                    <a:pt x="645" y="98"/>
                  </a:lnTo>
                  <a:lnTo>
                    <a:pt x="645" y="101"/>
                  </a:lnTo>
                  <a:lnTo>
                    <a:pt x="647" y="105"/>
                  </a:lnTo>
                  <a:lnTo>
                    <a:pt x="648" y="110"/>
                  </a:lnTo>
                  <a:lnTo>
                    <a:pt x="652" y="123"/>
                  </a:lnTo>
                  <a:lnTo>
                    <a:pt x="652" y="126"/>
                  </a:lnTo>
                  <a:lnTo>
                    <a:pt x="658" y="140"/>
                  </a:lnTo>
                  <a:lnTo>
                    <a:pt x="658" y="142"/>
                  </a:lnTo>
                  <a:lnTo>
                    <a:pt x="667" y="163"/>
                  </a:lnTo>
                  <a:lnTo>
                    <a:pt x="668" y="165"/>
                  </a:lnTo>
                  <a:lnTo>
                    <a:pt x="670" y="166"/>
                  </a:lnTo>
                  <a:lnTo>
                    <a:pt x="675" y="179"/>
                  </a:lnTo>
                  <a:lnTo>
                    <a:pt x="676" y="182"/>
                  </a:lnTo>
                  <a:lnTo>
                    <a:pt x="683" y="195"/>
                  </a:lnTo>
                  <a:lnTo>
                    <a:pt x="686" y="197"/>
                  </a:lnTo>
                  <a:lnTo>
                    <a:pt x="696" y="200"/>
                  </a:lnTo>
                  <a:lnTo>
                    <a:pt x="675" y="215"/>
                  </a:lnTo>
                  <a:lnTo>
                    <a:pt x="671" y="216"/>
                  </a:lnTo>
                  <a:lnTo>
                    <a:pt x="663" y="228"/>
                  </a:lnTo>
                  <a:lnTo>
                    <a:pt x="660" y="239"/>
                  </a:lnTo>
                  <a:lnTo>
                    <a:pt x="660" y="242"/>
                  </a:lnTo>
                  <a:lnTo>
                    <a:pt x="658" y="250"/>
                  </a:lnTo>
                  <a:lnTo>
                    <a:pt x="657" y="252"/>
                  </a:lnTo>
                  <a:lnTo>
                    <a:pt x="655" y="254"/>
                  </a:lnTo>
                  <a:lnTo>
                    <a:pt x="648" y="263"/>
                  </a:lnTo>
                  <a:lnTo>
                    <a:pt x="640" y="273"/>
                  </a:lnTo>
                  <a:lnTo>
                    <a:pt x="637" y="278"/>
                  </a:lnTo>
                  <a:lnTo>
                    <a:pt x="637" y="281"/>
                  </a:lnTo>
                  <a:lnTo>
                    <a:pt x="635" y="283"/>
                  </a:lnTo>
                  <a:lnTo>
                    <a:pt x="638" y="289"/>
                  </a:lnTo>
                  <a:lnTo>
                    <a:pt x="638" y="291"/>
                  </a:lnTo>
                  <a:lnTo>
                    <a:pt x="642" y="304"/>
                  </a:lnTo>
                  <a:lnTo>
                    <a:pt x="643" y="305"/>
                  </a:lnTo>
                  <a:lnTo>
                    <a:pt x="645" y="315"/>
                  </a:lnTo>
                  <a:lnTo>
                    <a:pt x="643" y="318"/>
                  </a:lnTo>
                  <a:lnTo>
                    <a:pt x="645" y="325"/>
                  </a:lnTo>
                  <a:lnTo>
                    <a:pt x="647" y="331"/>
                  </a:lnTo>
                  <a:lnTo>
                    <a:pt x="647" y="334"/>
                  </a:lnTo>
                  <a:lnTo>
                    <a:pt x="645" y="339"/>
                  </a:lnTo>
                  <a:lnTo>
                    <a:pt x="647" y="347"/>
                  </a:lnTo>
                  <a:lnTo>
                    <a:pt x="638" y="354"/>
                  </a:lnTo>
                  <a:lnTo>
                    <a:pt x="638" y="356"/>
                  </a:lnTo>
                  <a:lnTo>
                    <a:pt x="637" y="359"/>
                  </a:lnTo>
                  <a:lnTo>
                    <a:pt x="635" y="360"/>
                  </a:lnTo>
                  <a:lnTo>
                    <a:pt x="633" y="362"/>
                  </a:lnTo>
                  <a:lnTo>
                    <a:pt x="625" y="367"/>
                  </a:lnTo>
                  <a:lnTo>
                    <a:pt x="624" y="367"/>
                  </a:lnTo>
                  <a:lnTo>
                    <a:pt x="614" y="372"/>
                  </a:lnTo>
                  <a:lnTo>
                    <a:pt x="607" y="378"/>
                  </a:lnTo>
                  <a:lnTo>
                    <a:pt x="604" y="386"/>
                  </a:lnTo>
                  <a:lnTo>
                    <a:pt x="602" y="391"/>
                  </a:lnTo>
                  <a:lnTo>
                    <a:pt x="602" y="394"/>
                  </a:lnTo>
                  <a:lnTo>
                    <a:pt x="607" y="399"/>
                  </a:lnTo>
                  <a:lnTo>
                    <a:pt x="607" y="402"/>
                  </a:lnTo>
                  <a:lnTo>
                    <a:pt x="612" y="402"/>
                  </a:lnTo>
                  <a:lnTo>
                    <a:pt x="617" y="402"/>
                  </a:lnTo>
                  <a:lnTo>
                    <a:pt x="617" y="411"/>
                  </a:lnTo>
                  <a:lnTo>
                    <a:pt x="615" y="412"/>
                  </a:lnTo>
                  <a:lnTo>
                    <a:pt x="612" y="422"/>
                  </a:lnTo>
                  <a:lnTo>
                    <a:pt x="612" y="423"/>
                  </a:lnTo>
                  <a:lnTo>
                    <a:pt x="599" y="457"/>
                  </a:lnTo>
                  <a:lnTo>
                    <a:pt x="597" y="459"/>
                  </a:lnTo>
                  <a:lnTo>
                    <a:pt x="597" y="461"/>
                  </a:lnTo>
                  <a:lnTo>
                    <a:pt x="595" y="466"/>
                  </a:lnTo>
                  <a:lnTo>
                    <a:pt x="594" y="467"/>
                  </a:lnTo>
                  <a:lnTo>
                    <a:pt x="595" y="480"/>
                  </a:lnTo>
                  <a:lnTo>
                    <a:pt x="595" y="482"/>
                  </a:lnTo>
                  <a:lnTo>
                    <a:pt x="595" y="498"/>
                  </a:lnTo>
                  <a:lnTo>
                    <a:pt x="595" y="500"/>
                  </a:lnTo>
                  <a:lnTo>
                    <a:pt x="597" y="503"/>
                  </a:lnTo>
                  <a:lnTo>
                    <a:pt x="590" y="538"/>
                  </a:lnTo>
                  <a:lnTo>
                    <a:pt x="589" y="540"/>
                  </a:lnTo>
                  <a:lnTo>
                    <a:pt x="584" y="545"/>
                  </a:lnTo>
                  <a:lnTo>
                    <a:pt x="571" y="555"/>
                  </a:lnTo>
                  <a:lnTo>
                    <a:pt x="549" y="563"/>
                  </a:lnTo>
                  <a:lnTo>
                    <a:pt x="546" y="563"/>
                  </a:lnTo>
                  <a:lnTo>
                    <a:pt x="542" y="564"/>
                  </a:lnTo>
                  <a:lnTo>
                    <a:pt x="541" y="566"/>
                  </a:lnTo>
                  <a:lnTo>
                    <a:pt x="536" y="569"/>
                  </a:lnTo>
                  <a:lnTo>
                    <a:pt x="534" y="572"/>
                  </a:lnTo>
                  <a:lnTo>
                    <a:pt x="529" y="580"/>
                  </a:lnTo>
                  <a:lnTo>
                    <a:pt x="529" y="582"/>
                  </a:lnTo>
                  <a:lnTo>
                    <a:pt x="528" y="595"/>
                  </a:lnTo>
                  <a:lnTo>
                    <a:pt x="529" y="597"/>
                  </a:lnTo>
                  <a:lnTo>
                    <a:pt x="531" y="610"/>
                  </a:lnTo>
                  <a:lnTo>
                    <a:pt x="528" y="621"/>
                  </a:lnTo>
                  <a:lnTo>
                    <a:pt x="524" y="624"/>
                  </a:lnTo>
                  <a:lnTo>
                    <a:pt x="524" y="626"/>
                  </a:lnTo>
                  <a:lnTo>
                    <a:pt x="524" y="634"/>
                  </a:lnTo>
                  <a:lnTo>
                    <a:pt x="524" y="635"/>
                  </a:lnTo>
                  <a:lnTo>
                    <a:pt x="518" y="650"/>
                  </a:lnTo>
                  <a:lnTo>
                    <a:pt x="518" y="666"/>
                  </a:lnTo>
                  <a:lnTo>
                    <a:pt x="519" y="684"/>
                  </a:lnTo>
                  <a:lnTo>
                    <a:pt x="519" y="687"/>
                  </a:lnTo>
                  <a:lnTo>
                    <a:pt x="526" y="692"/>
                  </a:lnTo>
                  <a:lnTo>
                    <a:pt x="538" y="697"/>
                  </a:lnTo>
                  <a:lnTo>
                    <a:pt x="541" y="699"/>
                  </a:lnTo>
                  <a:lnTo>
                    <a:pt x="551" y="699"/>
                  </a:lnTo>
                  <a:lnTo>
                    <a:pt x="554" y="699"/>
                  </a:lnTo>
                  <a:lnTo>
                    <a:pt x="561" y="700"/>
                  </a:lnTo>
                  <a:lnTo>
                    <a:pt x="559" y="703"/>
                  </a:lnTo>
                  <a:lnTo>
                    <a:pt x="559" y="710"/>
                  </a:lnTo>
                  <a:lnTo>
                    <a:pt x="556" y="712"/>
                  </a:lnTo>
                  <a:lnTo>
                    <a:pt x="556" y="718"/>
                  </a:lnTo>
                  <a:lnTo>
                    <a:pt x="556" y="720"/>
                  </a:lnTo>
                  <a:lnTo>
                    <a:pt x="552" y="728"/>
                  </a:lnTo>
                  <a:lnTo>
                    <a:pt x="547" y="736"/>
                  </a:lnTo>
                  <a:lnTo>
                    <a:pt x="549" y="739"/>
                  </a:lnTo>
                  <a:lnTo>
                    <a:pt x="547" y="746"/>
                  </a:lnTo>
                  <a:lnTo>
                    <a:pt x="547" y="747"/>
                  </a:lnTo>
                  <a:lnTo>
                    <a:pt x="544" y="747"/>
                  </a:lnTo>
                  <a:lnTo>
                    <a:pt x="538" y="752"/>
                  </a:lnTo>
                  <a:lnTo>
                    <a:pt x="536" y="754"/>
                  </a:lnTo>
                  <a:lnTo>
                    <a:pt x="534" y="752"/>
                  </a:lnTo>
                  <a:lnTo>
                    <a:pt x="533" y="752"/>
                  </a:lnTo>
                  <a:lnTo>
                    <a:pt x="526" y="757"/>
                  </a:lnTo>
                  <a:lnTo>
                    <a:pt x="523" y="758"/>
                  </a:lnTo>
                  <a:lnTo>
                    <a:pt x="519" y="765"/>
                  </a:lnTo>
                  <a:lnTo>
                    <a:pt x="518" y="768"/>
                  </a:lnTo>
                  <a:lnTo>
                    <a:pt x="511" y="775"/>
                  </a:lnTo>
                  <a:lnTo>
                    <a:pt x="511" y="776"/>
                  </a:lnTo>
                  <a:lnTo>
                    <a:pt x="516" y="788"/>
                  </a:lnTo>
                  <a:lnTo>
                    <a:pt x="514" y="792"/>
                  </a:lnTo>
                  <a:lnTo>
                    <a:pt x="514" y="796"/>
                  </a:lnTo>
                  <a:lnTo>
                    <a:pt x="513" y="799"/>
                  </a:lnTo>
                  <a:lnTo>
                    <a:pt x="513" y="801"/>
                  </a:lnTo>
                  <a:lnTo>
                    <a:pt x="511" y="805"/>
                  </a:lnTo>
                  <a:lnTo>
                    <a:pt x="509" y="805"/>
                  </a:lnTo>
                  <a:lnTo>
                    <a:pt x="506" y="805"/>
                  </a:lnTo>
                  <a:lnTo>
                    <a:pt x="501" y="812"/>
                  </a:lnTo>
                  <a:lnTo>
                    <a:pt x="498" y="813"/>
                  </a:lnTo>
                  <a:lnTo>
                    <a:pt x="496" y="813"/>
                  </a:lnTo>
                  <a:lnTo>
                    <a:pt x="490" y="813"/>
                  </a:lnTo>
                  <a:lnTo>
                    <a:pt x="488" y="809"/>
                  </a:lnTo>
                  <a:lnTo>
                    <a:pt x="491" y="802"/>
                  </a:lnTo>
                  <a:lnTo>
                    <a:pt x="488" y="799"/>
                  </a:lnTo>
                  <a:lnTo>
                    <a:pt x="486" y="794"/>
                  </a:lnTo>
                  <a:lnTo>
                    <a:pt x="493" y="791"/>
                  </a:lnTo>
                  <a:lnTo>
                    <a:pt x="495" y="789"/>
                  </a:lnTo>
                  <a:lnTo>
                    <a:pt x="493" y="786"/>
                  </a:lnTo>
                  <a:lnTo>
                    <a:pt x="488" y="779"/>
                  </a:lnTo>
                  <a:lnTo>
                    <a:pt x="486" y="776"/>
                  </a:lnTo>
                  <a:lnTo>
                    <a:pt x="486" y="775"/>
                  </a:lnTo>
                  <a:lnTo>
                    <a:pt x="481" y="768"/>
                  </a:lnTo>
                  <a:lnTo>
                    <a:pt x="480" y="767"/>
                  </a:lnTo>
                  <a:lnTo>
                    <a:pt x="478" y="767"/>
                  </a:lnTo>
                  <a:lnTo>
                    <a:pt x="473" y="770"/>
                  </a:lnTo>
                  <a:lnTo>
                    <a:pt x="470" y="770"/>
                  </a:lnTo>
                  <a:lnTo>
                    <a:pt x="468" y="773"/>
                  </a:lnTo>
                  <a:lnTo>
                    <a:pt x="466" y="773"/>
                  </a:lnTo>
                  <a:lnTo>
                    <a:pt x="465" y="768"/>
                  </a:lnTo>
                  <a:lnTo>
                    <a:pt x="465" y="767"/>
                  </a:lnTo>
                  <a:lnTo>
                    <a:pt x="461" y="767"/>
                  </a:lnTo>
                  <a:lnTo>
                    <a:pt x="455" y="768"/>
                  </a:lnTo>
                  <a:lnTo>
                    <a:pt x="453" y="765"/>
                  </a:lnTo>
                  <a:lnTo>
                    <a:pt x="455" y="760"/>
                  </a:lnTo>
                  <a:lnTo>
                    <a:pt x="455" y="755"/>
                  </a:lnTo>
                  <a:lnTo>
                    <a:pt x="453" y="752"/>
                  </a:lnTo>
                  <a:lnTo>
                    <a:pt x="450" y="754"/>
                  </a:lnTo>
                  <a:lnTo>
                    <a:pt x="447" y="757"/>
                  </a:lnTo>
                  <a:lnTo>
                    <a:pt x="442" y="762"/>
                  </a:lnTo>
                  <a:lnTo>
                    <a:pt x="437" y="760"/>
                  </a:lnTo>
                  <a:lnTo>
                    <a:pt x="432" y="757"/>
                  </a:lnTo>
                  <a:lnTo>
                    <a:pt x="428" y="749"/>
                  </a:lnTo>
                  <a:lnTo>
                    <a:pt x="422" y="741"/>
                  </a:lnTo>
                  <a:lnTo>
                    <a:pt x="418" y="747"/>
                  </a:lnTo>
                  <a:lnTo>
                    <a:pt x="418" y="749"/>
                  </a:lnTo>
                  <a:lnTo>
                    <a:pt x="413" y="750"/>
                  </a:lnTo>
                  <a:lnTo>
                    <a:pt x="410" y="750"/>
                  </a:lnTo>
                  <a:lnTo>
                    <a:pt x="409" y="749"/>
                  </a:lnTo>
                  <a:lnTo>
                    <a:pt x="407" y="744"/>
                  </a:lnTo>
                  <a:lnTo>
                    <a:pt x="404" y="739"/>
                  </a:lnTo>
                  <a:lnTo>
                    <a:pt x="402" y="736"/>
                  </a:lnTo>
                  <a:lnTo>
                    <a:pt x="402" y="729"/>
                  </a:lnTo>
                  <a:lnTo>
                    <a:pt x="400" y="724"/>
                  </a:lnTo>
                  <a:lnTo>
                    <a:pt x="399" y="724"/>
                  </a:lnTo>
                  <a:lnTo>
                    <a:pt x="394" y="724"/>
                  </a:lnTo>
                  <a:lnTo>
                    <a:pt x="390" y="723"/>
                  </a:lnTo>
                  <a:lnTo>
                    <a:pt x="387" y="721"/>
                  </a:lnTo>
                  <a:lnTo>
                    <a:pt x="384" y="716"/>
                  </a:lnTo>
                  <a:lnTo>
                    <a:pt x="382" y="713"/>
                  </a:lnTo>
                  <a:lnTo>
                    <a:pt x="377" y="708"/>
                  </a:lnTo>
                  <a:lnTo>
                    <a:pt x="374" y="708"/>
                  </a:lnTo>
                  <a:lnTo>
                    <a:pt x="372" y="708"/>
                  </a:lnTo>
                  <a:lnTo>
                    <a:pt x="366" y="708"/>
                  </a:lnTo>
                  <a:lnTo>
                    <a:pt x="362" y="703"/>
                  </a:lnTo>
                  <a:lnTo>
                    <a:pt x="354" y="700"/>
                  </a:lnTo>
                  <a:lnTo>
                    <a:pt x="352" y="694"/>
                  </a:lnTo>
                  <a:lnTo>
                    <a:pt x="351" y="687"/>
                  </a:lnTo>
                  <a:lnTo>
                    <a:pt x="351" y="682"/>
                  </a:lnTo>
                  <a:lnTo>
                    <a:pt x="349" y="681"/>
                  </a:lnTo>
                  <a:lnTo>
                    <a:pt x="341" y="684"/>
                  </a:lnTo>
                  <a:lnTo>
                    <a:pt x="341" y="686"/>
                  </a:lnTo>
                  <a:lnTo>
                    <a:pt x="342" y="689"/>
                  </a:lnTo>
                  <a:lnTo>
                    <a:pt x="342" y="692"/>
                  </a:lnTo>
                  <a:lnTo>
                    <a:pt x="334" y="690"/>
                  </a:lnTo>
                  <a:lnTo>
                    <a:pt x="332" y="690"/>
                  </a:lnTo>
                  <a:lnTo>
                    <a:pt x="329" y="690"/>
                  </a:lnTo>
                  <a:lnTo>
                    <a:pt x="326" y="687"/>
                  </a:lnTo>
                  <a:lnTo>
                    <a:pt x="324" y="686"/>
                  </a:lnTo>
                  <a:lnTo>
                    <a:pt x="321" y="684"/>
                  </a:lnTo>
                  <a:lnTo>
                    <a:pt x="319" y="682"/>
                  </a:lnTo>
                  <a:lnTo>
                    <a:pt x="313" y="682"/>
                  </a:lnTo>
                  <a:lnTo>
                    <a:pt x="311" y="682"/>
                  </a:lnTo>
                  <a:lnTo>
                    <a:pt x="303" y="684"/>
                  </a:lnTo>
                  <a:lnTo>
                    <a:pt x="296" y="681"/>
                  </a:lnTo>
                  <a:lnTo>
                    <a:pt x="296" y="679"/>
                  </a:lnTo>
                  <a:lnTo>
                    <a:pt x="291" y="673"/>
                  </a:lnTo>
                  <a:lnTo>
                    <a:pt x="284" y="669"/>
                  </a:lnTo>
                  <a:lnTo>
                    <a:pt x="283" y="668"/>
                  </a:lnTo>
                  <a:lnTo>
                    <a:pt x="271" y="665"/>
                  </a:lnTo>
                  <a:lnTo>
                    <a:pt x="260" y="663"/>
                  </a:lnTo>
                  <a:lnTo>
                    <a:pt x="255" y="661"/>
                  </a:lnTo>
                  <a:lnTo>
                    <a:pt x="250" y="658"/>
                  </a:lnTo>
                  <a:lnTo>
                    <a:pt x="248" y="658"/>
                  </a:lnTo>
                  <a:lnTo>
                    <a:pt x="241" y="655"/>
                  </a:lnTo>
                  <a:lnTo>
                    <a:pt x="240" y="655"/>
                  </a:lnTo>
                  <a:lnTo>
                    <a:pt x="236" y="653"/>
                  </a:lnTo>
                  <a:lnTo>
                    <a:pt x="233" y="652"/>
                  </a:lnTo>
                  <a:lnTo>
                    <a:pt x="227" y="650"/>
                  </a:lnTo>
                  <a:lnTo>
                    <a:pt x="222" y="650"/>
                  </a:lnTo>
                  <a:lnTo>
                    <a:pt x="220" y="652"/>
                  </a:lnTo>
                  <a:lnTo>
                    <a:pt x="217" y="653"/>
                  </a:lnTo>
                  <a:lnTo>
                    <a:pt x="212" y="657"/>
                  </a:lnTo>
                  <a:lnTo>
                    <a:pt x="210" y="657"/>
                  </a:lnTo>
                  <a:lnTo>
                    <a:pt x="202" y="661"/>
                  </a:lnTo>
                  <a:lnTo>
                    <a:pt x="200" y="663"/>
                  </a:lnTo>
                  <a:lnTo>
                    <a:pt x="198" y="665"/>
                  </a:lnTo>
                  <a:lnTo>
                    <a:pt x="200" y="669"/>
                  </a:lnTo>
                  <a:lnTo>
                    <a:pt x="202" y="674"/>
                  </a:lnTo>
                  <a:lnTo>
                    <a:pt x="210" y="679"/>
                  </a:lnTo>
                  <a:lnTo>
                    <a:pt x="220" y="679"/>
                  </a:lnTo>
                  <a:lnTo>
                    <a:pt x="222" y="679"/>
                  </a:lnTo>
                  <a:lnTo>
                    <a:pt x="230" y="684"/>
                  </a:lnTo>
                  <a:lnTo>
                    <a:pt x="232" y="686"/>
                  </a:lnTo>
                  <a:lnTo>
                    <a:pt x="236" y="694"/>
                  </a:lnTo>
                  <a:lnTo>
                    <a:pt x="232" y="699"/>
                  </a:lnTo>
                  <a:lnTo>
                    <a:pt x="230" y="699"/>
                  </a:lnTo>
                  <a:lnTo>
                    <a:pt x="227" y="700"/>
                  </a:lnTo>
                  <a:lnTo>
                    <a:pt x="220" y="702"/>
                  </a:lnTo>
                  <a:lnTo>
                    <a:pt x="212" y="703"/>
                  </a:lnTo>
                  <a:lnTo>
                    <a:pt x="208" y="710"/>
                  </a:lnTo>
                  <a:lnTo>
                    <a:pt x="208" y="712"/>
                  </a:lnTo>
                  <a:lnTo>
                    <a:pt x="210" y="720"/>
                  </a:lnTo>
                  <a:lnTo>
                    <a:pt x="208" y="721"/>
                  </a:lnTo>
                  <a:lnTo>
                    <a:pt x="205" y="729"/>
                  </a:lnTo>
                  <a:lnTo>
                    <a:pt x="203" y="731"/>
                  </a:lnTo>
                  <a:lnTo>
                    <a:pt x="195" y="734"/>
                  </a:lnTo>
                  <a:lnTo>
                    <a:pt x="179" y="739"/>
                  </a:lnTo>
                  <a:lnTo>
                    <a:pt x="177" y="739"/>
                  </a:lnTo>
                  <a:lnTo>
                    <a:pt x="175" y="741"/>
                  </a:lnTo>
                  <a:lnTo>
                    <a:pt x="174" y="750"/>
                  </a:lnTo>
                  <a:lnTo>
                    <a:pt x="177" y="758"/>
                  </a:lnTo>
                  <a:lnTo>
                    <a:pt x="184" y="765"/>
                  </a:lnTo>
                  <a:lnTo>
                    <a:pt x="182" y="770"/>
                  </a:lnTo>
                  <a:lnTo>
                    <a:pt x="182" y="773"/>
                  </a:lnTo>
                  <a:lnTo>
                    <a:pt x="184" y="776"/>
                  </a:lnTo>
                  <a:lnTo>
                    <a:pt x="184" y="779"/>
                  </a:lnTo>
                  <a:lnTo>
                    <a:pt x="184" y="783"/>
                  </a:lnTo>
                  <a:lnTo>
                    <a:pt x="182" y="784"/>
                  </a:lnTo>
                  <a:lnTo>
                    <a:pt x="177" y="786"/>
                  </a:lnTo>
                  <a:lnTo>
                    <a:pt x="175" y="786"/>
                  </a:lnTo>
                  <a:lnTo>
                    <a:pt x="167" y="788"/>
                  </a:lnTo>
                  <a:lnTo>
                    <a:pt x="165" y="789"/>
                  </a:lnTo>
                  <a:lnTo>
                    <a:pt x="159" y="792"/>
                  </a:lnTo>
                  <a:lnTo>
                    <a:pt x="157" y="792"/>
                  </a:lnTo>
                  <a:lnTo>
                    <a:pt x="150" y="792"/>
                  </a:lnTo>
                  <a:lnTo>
                    <a:pt x="146" y="797"/>
                  </a:lnTo>
                  <a:lnTo>
                    <a:pt x="142" y="804"/>
                  </a:lnTo>
                  <a:lnTo>
                    <a:pt x="136" y="807"/>
                  </a:lnTo>
                  <a:lnTo>
                    <a:pt x="134" y="805"/>
                  </a:lnTo>
                  <a:lnTo>
                    <a:pt x="129" y="804"/>
                  </a:lnTo>
                  <a:lnTo>
                    <a:pt x="124" y="799"/>
                  </a:lnTo>
                  <a:lnTo>
                    <a:pt x="122" y="799"/>
                  </a:lnTo>
                  <a:lnTo>
                    <a:pt x="114" y="797"/>
                  </a:lnTo>
                  <a:lnTo>
                    <a:pt x="112" y="796"/>
                  </a:lnTo>
                  <a:lnTo>
                    <a:pt x="107" y="792"/>
                  </a:lnTo>
                  <a:lnTo>
                    <a:pt x="106" y="792"/>
                  </a:lnTo>
                  <a:lnTo>
                    <a:pt x="91" y="789"/>
                  </a:lnTo>
                  <a:lnTo>
                    <a:pt x="96" y="775"/>
                  </a:lnTo>
                  <a:lnTo>
                    <a:pt x="93" y="771"/>
                  </a:lnTo>
                  <a:lnTo>
                    <a:pt x="83" y="760"/>
                  </a:lnTo>
                  <a:lnTo>
                    <a:pt x="78" y="763"/>
                  </a:lnTo>
                  <a:lnTo>
                    <a:pt x="76" y="755"/>
                  </a:lnTo>
                  <a:lnTo>
                    <a:pt x="69" y="757"/>
                  </a:lnTo>
                  <a:lnTo>
                    <a:pt x="69" y="758"/>
                  </a:lnTo>
                  <a:lnTo>
                    <a:pt x="68" y="763"/>
                  </a:lnTo>
                  <a:lnTo>
                    <a:pt x="64" y="762"/>
                  </a:lnTo>
                  <a:lnTo>
                    <a:pt x="60" y="758"/>
                  </a:lnTo>
                  <a:lnTo>
                    <a:pt x="53" y="758"/>
                  </a:lnTo>
                  <a:lnTo>
                    <a:pt x="46" y="760"/>
                  </a:lnTo>
                  <a:lnTo>
                    <a:pt x="43" y="757"/>
                  </a:lnTo>
                  <a:lnTo>
                    <a:pt x="41" y="752"/>
                  </a:lnTo>
                  <a:lnTo>
                    <a:pt x="48" y="749"/>
                  </a:lnTo>
                  <a:lnTo>
                    <a:pt x="51" y="742"/>
                  </a:lnTo>
                  <a:lnTo>
                    <a:pt x="51" y="741"/>
                  </a:lnTo>
                  <a:lnTo>
                    <a:pt x="45" y="739"/>
                  </a:lnTo>
                  <a:lnTo>
                    <a:pt x="45" y="734"/>
                  </a:lnTo>
                  <a:lnTo>
                    <a:pt x="50" y="728"/>
                  </a:lnTo>
                  <a:lnTo>
                    <a:pt x="50" y="716"/>
                  </a:lnTo>
                  <a:lnTo>
                    <a:pt x="41" y="718"/>
                  </a:lnTo>
                  <a:lnTo>
                    <a:pt x="36" y="723"/>
                  </a:lnTo>
                  <a:lnTo>
                    <a:pt x="30" y="726"/>
                  </a:lnTo>
                  <a:lnTo>
                    <a:pt x="28" y="726"/>
                  </a:lnTo>
                  <a:lnTo>
                    <a:pt x="26" y="724"/>
                  </a:lnTo>
                  <a:lnTo>
                    <a:pt x="21" y="726"/>
                  </a:lnTo>
                  <a:lnTo>
                    <a:pt x="20" y="723"/>
                  </a:lnTo>
                  <a:lnTo>
                    <a:pt x="21" y="718"/>
                  </a:lnTo>
                  <a:lnTo>
                    <a:pt x="23" y="715"/>
                  </a:lnTo>
                  <a:lnTo>
                    <a:pt x="26" y="710"/>
                  </a:lnTo>
                  <a:lnTo>
                    <a:pt x="26" y="705"/>
                  </a:lnTo>
                  <a:lnTo>
                    <a:pt x="20" y="700"/>
                  </a:lnTo>
                  <a:lnTo>
                    <a:pt x="18" y="700"/>
                  </a:lnTo>
                  <a:lnTo>
                    <a:pt x="20" y="694"/>
                  </a:lnTo>
                  <a:lnTo>
                    <a:pt x="25" y="694"/>
                  </a:lnTo>
                  <a:lnTo>
                    <a:pt x="28" y="686"/>
                  </a:lnTo>
                  <a:lnTo>
                    <a:pt x="26" y="684"/>
                  </a:lnTo>
                  <a:lnTo>
                    <a:pt x="20" y="678"/>
                  </a:lnTo>
                  <a:lnTo>
                    <a:pt x="18" y="676"/>
                  </a:lnTo>
                  <a:lnTo>
                    <a:pt x="20" y="671"/>
                  </a:lnTo>
                  <a:lnTo>
                    <a:pt x="26" y="669"/>
                  </a:lnTo>
                  <a:lnTo>
                    <a:pt x="25" y="665"/>
                  </a:lnTo>
                  <a:lnTo>
                    <a:pt x="25" y="660"/>
                  </a:lnTo>
                  <a:lnTo>
                    <a:pt x="25" y="657"/>
                  </a:lnTo>
                  <a:lnTo>
                    <a:pt x="21" y="653"/>
                  </a:lnTo>
                  <a:lnTo>
                    <a:pt x="20" y="650"/>
                  </a:lnTo>
                  <a:lnTo>
                    <a:pt x="18" y="647"/>
                  </a:lnTo>
                  <a:lnTo>
                    <a:pt x="18" y="640"/>
                  </a:lnTo>
                  <a:lnTo>
                    <a:pt x="12" y="640"/>
                  </a:lnTo>
                  <a:lnTo>
                    <a:pt x="10" y="640"/>
                  </a:lnTo>
                  <a:lnTo>
                    <a:pt x="3" y="640"/>
                  </a:lnTo>
                  <a:lnTo>
                    <a:pt x="2" y="635"/>
                  </a:lnTo>
                  <a:lnTo>
                    <a:pt x="3" y="627"/>
                  </a:lnTo>
                  <a:lnTo>
                    <a:pt x="5" y="624"/>
                  </a:lnTo>
                  <a:lnTo>
                    <a:pt x="7" y="614"/>
                  </a:lnTo>
                  <a:lnTo>
                    <a:pt x="8" y="606"/>
                  </a:lnTo>
                  <a:lnTo>
                    <a:pt x="8" y="605"/>
                  </a:lnTo>
                  <a:lnTo>
                    <a:pt x="13" y="598"/>
                  </a:lnTo>
                  <a:lnTo>
                    <a:pt x="13" y="595"/>
                  </a:lnTo>
                  <a:lnTo>
                    <a:pt x="10" y="593"/>
                  </a:lnTo>
                  <a:lnTo>
                    <a:pt x="7" y="593"/>
                  </a:lnTo>
                  <a:lnTo>
                    <a:pt x="5" y="593"/>
                  </a:lnTo>
                  <a:lnTo>
                    <a:pt x="2" y="592"/>
                  </a:lnTo>
                  <a:lnTo>
                    <a:pt x="0" y="589"/>
                  </a:lnTo>
                  <a:lnTo>
                    <a:pt x="0" y="587"/>
                  </a:lnTo>
                  <a:lnTo>
                    <a:pt x="7" y="584"/>
                  </a:lnTo>
                  <a:lnTo>
                    <a:pt x="13" y="579"/>
                  </a:lnTo>
                  <a:lnTo>
                    <a:pt x="12" y="576"/>
                  </a:lnTo>
                  <a:lnTo>
                    <a:pt x="12" y="571"/>
                  </a:lnTo>
                  <a:lnTo>
                    <a:pt x="12" y="568"/>
                  </a:lnTo>
                  <a:lnTo>
                    <a:pt x="10" y="563"/>
                  </a:lnTo>
                  <a:lnTo>
                    <a:pt x="8" y="559"/>
                  </a:lnTo>
                  <a:lnTo>
                    <a:pt x="10" y="555"/>
                  </a:lnTo>
                  <a:lnTo>
                    <a:pt x="13" y="550"/>
                  </a:lnTo>
                  <a:lnTo>
                    <a:pt x="13" y="543"/>
                  </a:lnTo>
                  <a:lnTo>
                    <a:pt x="13" y="538"/>
                  </a:lnTo>
                  <a:lnTo>
                    <a:pt x="13" y="537"/>
                  </a:lnTo>
                  <a:lnTo>
                    <a:pt x="15" y="534"/>
                  </a:lnTo>
                  <a:lnTo>
                    <a:pt x="20" y="527"/>
                  </a:lnTo>
                  <a:lnTo>
                    <a:pt x="21" y="524"/>
                  </a:lnTo>
                  <a:lnTo>
                    <a:pt x="18" y="521"/>
                  </a:lnTo>
                  <a:lnTo>
                    <a:pt x="18" y="516"/>
                  </a:lnTo>
                  <a:lnTo>
                    <a:pt x="25" y="509"/>
                  </a:lnTo>
                  <a:lnTo>
                    <a:pt x="28" y="508"/>
                  </a:lnTo>
                  <a:lnTo>
                    <a:pt x="28" y="506"/>
                  </a:lnTo>
                  <a:lnTo>
                    <a:pt x="30" y="498"/>
                  </a:lnTo>
                  <a:lnTo>
                    <a:pt x="30" y="493"/>
                  </a:lnTo>
                  <a:lnTo>
                    <a:pt x="31" y="490"/>
                  </a:lnTo>
                  <a:lnTo>
                    <a:pt x="41" y="483"/>
                  </a:lnTo>
                  <a:lnTo>
                    <a:pt x="45" y="479"/>
                  </a:lnTo>
                  <a:lnTo>
                    <a:pt x="43" y="477"/>
                  </a:lnTo>
                  <a:lnTo>
                    <a:pt x="40" y="470"/>
                  </a:lnTo>
                  <a:lnTo>
                    <a:pt x="40" y="462"/>
                  </a:lnTo>
                  <a:lnTo>
                    <a:pt x="35" y="459"/>
                  </a:lnTo>
                  <a:lnTo>
                    <a:pt x="33" y="457"/>
                  </a:lnTo>
                  <a:lnTo>
                    <a:pt x="33" y="454"/>
                  </a:lnTo>
                  <a:lnTo>
                    <a:pt x="35" y="451"/>
                  </a:lnTo>
                  <a:lnTo>
                    <a:pt x="40" y="448"/>
                  </a:lnTo>
                  <a:lnTo>
                    <a:pt x="36" y="443"/>
                  </a:lnTo>
                  <a:lnTo>
                    <a:pt x="35" y="438"/>
                  </a:lnTo>
                  <a:lnTo>
                    <a:pt x="38" y="436"/>
                  </a:lnTo>
                  <a:lnTo>
                    <a:pt x="38" y="433"/>
                  </a:lnTo>
                  <a:lnTo>
                    <a:pt x="40" y="430"/>
                  </a:lnTo>
                  <a:lnTo>
                    <a:pt x="41" y="427"/>
                  </a:lnTo>
                  <a:lnTo>
                    <a:pt x="40" y="420"/>
                  </a:lnTo>
                  <a:lnTo>
                    <a:pt x="41" y="419"/>
                  </a:lnTo>
                  <a:lnTo>
                    <a:pt x="50" y="419"/>
                  </a:lnTo>
                  <a:lnTo>
                    <a:pt x="55" y="412"/>
                  </a:lnTo>
                  <a:lnTo>
                    <a:pt x="55" y="411"/>
                  </a:lnTo>
                  <a:lnTo>
                    <a:pt x="51" y="406"/>
                  </a:lnTo>
                  <a:lnTo>
                    <a:pt x="51" y="401"/>
                  </a:lnTo>
                  <a:lnTo>
                    <a:pt x="56" y="396"/>
                  </a:lnTo>
                  <a:lnTo>
                    <a:pt x="58" y="393"/>
                  </a:lnTo>
                  <a:lnTo>
                    <a:pt x="66" y="383"/>
                  </a:lnTo>
                  <a:lnTo>
                    <a:pt x="71" y="383"/>
                  </a:lnTo>
                  <a:lnTo>
                    <a:pt x="73" y="381"/>
                  </a:lnTo>
                  <a:lnTo>
                    <a:pt x="76" y="375"/>
                  </a:lnTo>
                  <a:lnTo>
                    <a:pt x="83" y="372"/>
                  </a:lnTo>
                  <a:lnTo>
                    <a:pt x="84" y="368"/>
                  </a:lnTo>
                  <a:lnTo>
                    <a:pt x="88" y="360"/>
                  </a:lnTo>
                  <a:lnTo>
                    <a:pt x="91" y="351"/>
                  </a:lnTo>
                  <a:lnTo>
                    <a:pt x="93" y="334"/>
                  </a:lnTo>
                  <a:lnTo>
                    <a:pt x="94" y="333"/>
                  </a:lnTo>
                  <a:lnTo>
                    <a:pt x="98" y="330"/>
                  </a:lnTo>
                  <a:lnTo>
                    <a:pt x="104" y="328"/>
                  </a:lnTo>
                  <a:lnTo>
                    <a:pt x="106" y="328"/>
                  </a:lnTo>
                  <a:lnTo>
                    <a:pt x="114" y="322"/>
                  </a:lnTo>
                  <a:lnTo>
                    <a:pt x="122" y="312"/>
                  </a:lnTo>
                  <a:lnTo>
                    <a:pt x="121" y="302"/>
                  </a:lnTo>
                  <a:lnTo>
                    <a:pt x="114" y="297"/>
                  </a:lnTo>
                  <a:lnTo>
                    <a:pt x="114" y="296"/>
                  </a:lnTo>
                  <a:lnTo>
                    <a:pt x="112" y="289"/>
                  </a:lnTo>
                  <a:lnTo>
                    <a:pt x="111" y="288"/>
                  </a:lnTo>
                  <a:lnTo>
                    <a:pt x="107" y="279"/>
                  </a:lnTo>
                  <a:lnTo>
                    <a:pt x="111" y="275"/>
                  </a:lnTo>
                  <a:lnTo>
                    <a:pt x="114" y="270"/>
                  </a:lnTo>
                  <a:lnTo>
                    <a:pt x="116" y="270"/>
                  </a:lnTo>
                  <a:lnTo>
                    <a:pt x="119" y="270"/>
                  </a:lnTo>
                  <a:lnTo>
                    <a:pt x="122" y="267"/>
                  </a:lnTo>
                  <a:lnTo>
                    <a:pt x="124" y="260"/>
                  </a:lnTo>
                  <a:lnTo>
                    <a:pt x="127" y="254"/>
                  </a:lnTo>
                  <a:lnTo>
                    <a:pt x="129" y="252"/>
                  </a:lnTo>
                  <a:lnTo>
                    <a:pt x="131" y="247"/>
                  </a:lnTo>
                  <a:lnTo>
                    <a:pt x="131" y="244"/>
                  </a:lnTo>
                  <a:lnTo>
                    <a:pt x="131" y="242"/>
                  </a:lnTo>
                  <a:lnTo>
                    <a:pt x="134" y="236"/>
                  </a:lnTo>
                  <a:lnTo>
                    <a:pt x="141" y="229"/>
                  </a:lnTo>
                  <a:lnTo>
                    <a:pt x="141" y="228"/>
                  </a:lnTo>
                  <a:lnTo>
                    <a:pt x="146" y="220"/>
                  </a:lnTo>
                  <a:lnTo>
                    <a:pt x="152" y="213"/>
                  </a:lnTo>
                  <a:lnTo>
                    <a:pt x="154" y="208"/>
                  </a:lnTo>
                  <a:lnTo>
                    <a:pt x="159" y="207"/>
                  </a:lnTo>
                  <a:lnTo>
                    <a:pt x="175" y="200"/>
                  </a:lnTo>
                  <a:lnTo>
                    <a:pt x="177" y="199"/>
                  </a:lnTo>
                  <a:lnTo>
                    <a:pt x="190" y="192"/>
                  </a:lnTo>
                  <a:lnTo>
                    <a:pt x="192" y="192"/>
                  </a:lnTo>
                  <a:lnTo>
                    <a:pt x="200" y="189"/>
                  </a:lnTo>
                  <a:lnTo>
                    <a:pt x="205" y="187"/>
                  </a:lnTo>
                  <a:lnTo>
                    <a:pt x="212" y="184"/>
                  </a:lnTo>
                  <a:lnTo>
                    <a:pt x="220" y="178"/>
                  </a:lnTo>
                  <a:lnTo>
                    <a:pt x="228" y="178"/>
                  </a:lnTo>
                  <a:lnTo>
                    <a:pt x="230" y="178"/>
                  </a:lnTo>
                  <a:lnTo>
                    <a:pt x="233" y="178"/>
                  </a:lnTo>
                  <a:lnTo>
                    <a:pt x="238" y="176"/>
                  </a:lnTo>
                  <a:lnTo>
                    <a:pt x="251" y="178"/>
                  </a:lnTo>
                  <a:lnTo>
                    <a:pt x="253" y="178"/>
                  </a:lnTo>
                  <a:lnTo>
                    <a:pt x="256" y="178"/>
                  </a:lnTo>
                  <a:lnTo>
                    <a:pt x="268" y="181"/>
                  </a:lnTo>
                  <a:lnTo>
                    <a:pt x="281" y="182"/>
                  </a:lnTo>
                  <a:lnTo>
                    <a:pt x="291" y="182"/>
                  </a:lnTo>
                  <a:lnTo>
                    <a:pt x="293" y="184"/>
                  </a:lnTo>
                  <a:lnTo>
                    <a:pt x="303" y="187"/>
                  </a:lnTo>
                  <a:lnTo>
                    <a:pt x="306" y="189"/>
                  </a:lnTo>
                  <a:lnTo>
                    <a:pt x="313" y="192"/>
                  </a:lnTo>
                  <a:lnTo>
                    <a:pt x="314" y="192"/>
                  </a:lnTo>
                  <a:lnTo>
                    <a:pt x="316" y="194"/>
                  </a:lnTo>
                  <a:lnTo>
                    <a:pt x="323" y="199"/>
                  </a:lnTo>
                  <a:lnTo>
                    <a:pt x="326" y="200"/>
                  </a:lnTo>
                  <a:lnTo>
                    <a:pt x="334" y="203"/>
                  </a:lnTo>
                  <a:lnTo>
                    <a:pt x="339" y="203"/>
                  </a:lnTo>
                  <a:lnTo>
                    <a:pt x="351" y="203"/>
                  </a:lnTo>
                  <a:lnTo>
                    <a:pt x="362" y="203"/>
                  </a:lnTo>
                  <a:lnTo>
                    <a:pt x="372" y="200"/>
                  </a:lnTo>
                  <a:lnTo>
                    <a:pt x="375" y="200"/>
                  </a:lnTo>
                  <a:lnTo>
                    <a:pt x="380" y="194"/>
                  </a:lnTo>
                  <a:lnTo>
                    <a:pt x="384" y="194"/>
                  </a:lnTo>
                  <a:lnTo>
                    <a:pt x="397" y="192"/>
                  </a:lnTo>
                  <a:lnTo>
                    <a:pt x="399" y="192"/>
                  </a:lnTo>
                  <a:lnTo>
                    <a:pt x="407" y="197"/>
                  </a:lnTo>
                  <a:lnTo>
                    <a:pt x="409" y="199"/>
                  </a:lnTo>
                  <a:lnTo>
                    <a:pt x="413" y="202"/>
                  </a:lnTo>
                  <a:lnTo>
                    <a:pt x="417" y="203"/>
                  </a:lnTo>
                  <a:lnTo>
                    <a:pt x="427" y="208"/>
                  </a:lnTo>
                  <a:lnTo>
                    <a:pt x="428" y="207"/>
                  </a:lnTo>
                  <a:lnTo>
                    <a:pt x="432" y="200"/>
                  </a:lnTo>
                  <a:lnTo>
                    <a:pt x="432" y="197"/>
                  </a:lnTo>
                  <a:lnTo>
                    <a:pt x="432" y="189"/>
                  </a:lnTo>
                  <a:lnTo>
                    <a:pt x="432" y="187"/>
                  </a:lnTo>
                  <a:lnTo>
                    <a:pt x="433" y="176"/>
                  </a:lnTo>
                  <a:lnTo>
                    <a:pt x="433" y="173"/>
                  </a:lnTo>
                  <a:lnTo>
                    <a:pt x="437" y="160"/>
                  </a:lnTo>
                  <a:lnTo>
                    <a:pt x="438" y="156"/>
                  </a:lnTo>
                  <a:lnTo>
                    <a:pt x="440" y="155"/>
                  </a:lnTo>
                  <a:lnTo>
                    <a:pt x="443" y="147"/>
                  </a:lnTo>
                  <a:lnTo>
                    <a:pt x="443" y="144"/>
                  </a:lnTo>
                  <a:lnTo>
                    <a:pt x="433" y="137"/>
                  </a:lnTo>
                  <a:lnTo>
                    <a:pt x="432" y="137"/>
                  </a:lnTo>
                  <a:lnTo>
                    <a:pt x="423" y="134"/>
                  </a:lnTo>
                  <a:lnTo>
                    <a:pt x="413" y="134"/>
                  </a:lnTo>
                  <a:lnTo>
                    <a:pt x="412" y="135"/>
                  </a:lnTo>
                  <a:lnTo>
                    <a:pt x="402" y="132"/>
                  </a:lnTo>
                  <a:lnTo>
                    <a:pt x="402" y="131"/>
                  </a:lnTo>
                  <a:lnTo>
                    <a:pt x="395" y="123"/>
                  </a:lnTo>
                  <a:lnTo>
                    <a:pt x="392" y="121"/>
                  </a:lnTo>
                  <a:lnTo>
                    <a:pt x="390" y="121"/>
                  </a:lnTo>
                  <a:lnTo>
                    <a:pt x="382" y="113"/>
                  </a:lnTo>
                  <a:lnTo>
                    <a:pt x="382" y="111"/>
                  </a:lnTo>
                  <a:lnTo>
                    <a:pt x="382" y="110"/>
                  </a:lnTo>
                  <a:lnTo>
                    <a:pt x="379" y="95"/>
                  </a:lnTo>
                  <a:lnTo>
                    <a:pt x="380" y="95"/>
                  </a:lnTo>
                  <a:lnTo>
                    <a:pt x="384" y="95"/>
                  </a:lnTo>
                  <a:lnTo>
                    <a:pt x="387" y="95"/>
                  </a:lnTo>
                  <a:lnTo>
                    <a:pt x="389" y="95"/>
                  </a:lnTo>
                  <a:lnTo>
                    <a:pt x="390" y="95"/>
                  </a:lnTo>
                  <a:lnTo>
                    <a:pt x="394" y="93"/>
                  </a:lnTo>
                  <a:lnTo>
                    <a:pt x="400" y="93"/>
                  </a:lnTo>
                  <a:lnTo>
                    <a:pt x="402" y="95"/>
                  </a:lnTo>
                  <a:lnTo>
                    <a:pt x="409" y="98"/>
                  </a:lnTo>
                  <a:lnTo>
                    <a:pt x="410" y="100"/>
                  </a:lnTo>
                  <a:lnTo>
                    <a:pt x="412" y="101"/>
                  </a:lnTo>
                  <a:lnTo>
                    <a:pt x="420" y="108"/>
                  </a:lnTo>
                  <a:lnTo>
                    <a:pt x="422" y="108"/>
                  </a:lnTo>
                  <a:lnTo>
                    <a:pt x="425" y="108"/>
                  </a:lnTo>
                  <a:lnTo>
                    <a:pt x="433" y="106"/>
                  </a:lnTo>
                  <a:lnTo>
                    <a:pt x="435" y="103"/>
                  </a:lnTo>
                  <a:lnTo>
                    <a:pt x="435" y="101"/>
                  </a:lnTo>
                  <a:lnTo>
                    <a:pt x="443" y="98"/>
                  </a:lnTo>
                  <a:lnTo>
                    <a:pt x="447" y="98"/>
                  </a:lnTo>
                  <a:lnTo>
                    <a:pt x="455" y="92"/>
                  </a:lnTo>
                  <a:lnTo>
                    <a:pt x="456" y="90"/>
                  </a:lnTo>
                  <a:lnTo>
                    <a:pt x="456" y="89"/>
                  </a:lnTo>
                  <a:lnTo>
                    <a:pt x="463" y="87"/>
                  </a:lnTo>
                  <a:lnTo>
                    <a:pt x="465" y="87"/>
                  </a:lnTo>
                  <a:lnTo>
                    <a:pt x="473" y="89"/>
                  </a:lnTo>
                  <a:lnTo>
                    <a:pt x="478" y="87"/>
                  </a:lnTo>
                  <a:lnTo>
                    <a:pt x="480" y="85"/>
                  </a:lnTo>
                  <a:lnTo>
                    <a:pt x="483" y="84"/>
                  </a:lnTo>
                  <a:lnTo>
                    <a:pt x="491" y="82"/>
                  </a:lnTo>
                  <a:lnTo>
                    <a:pt x="495" y="80"/>
                  </a:lnTo>
                  <a:lnTo>
                    <a:pt x="496" y="80"/>
                  </a:lnTo>
                  <a:lnTo>
                    <a:pt x="504" y="72"/>
                  </a:lnTo>
                  <a:lnTo>
                    <a:pt x="504" y="63"/>
                  </a:lnTo>
                  <a:lnTo>
                    <a:pt x="509" y="55"/>
                  </a:lnTo>
                  <a:lnTo>
                    <a:pt x="518" y="53"/>
                  </a:lnTo>
                  <a:lnTo>
                    <a:pt x="524" y="48"/>
                  </a:lnTo>
                  <a:lnTo>
                    <a:pt x="524" y="46"/>
                  </a:lnTo>
                  <a:lnTo>
                    <a:pt x="533" y="40"/>
                  </a:lnTo>
                  <a:lnTo>
                    <a:pt x="534" y="38"/>
                  </a:lnTo>
                  <a:lnTo>
                    <a:pt x="542" y="35"/>
                  </a:lnTo>
                  <a:lnTo>
                    <a:pt x="551" y="32"/>
                  </a:lnTo>
                  <a:lnTo>
                    <a:pt x="559" y="29"/>
                  </a:lnTo>
                  <a:lnTo>
                    <a:pt x="571" y="24"/>
                  </a:lnTo>
                  <a:lnTo>
                    <a:pt x="576" y="21"/>
                  </a:lnTo>
                  <a:lnTo>
                    <a:pt x="577" y="21"/>
                  </a:lnTo>
                  <a:lnTo>
                    <a:pt x="581" y="17"/>
                  </a:lnTo>
                  <a:lnTo>
                    <a:pt x="582" y="16"/>
                  </a:lnTo>
                  <a:lnTo>
                    <a:pt x="584" y="12"/>
                  </a:lnTo>
                  <a:lnTo>
                    <a:pt x="585" y="8"/>
                  </a:lnTo>
                  <a:lnTo>
                    <a:pt x="585" y="6"/>
                  </a:lnTo>
                  <a:lnTo>
                    <a:pt x="584" y="3"/>
                  </a:lnTo>
                  <a:lnTo>
                    <a:pt x="589" y="0"/>
                  </a:lnTo>
                  <a:lnTo>
                    <a:pt x="595" y="3"/>
                  </a:lnTo>
                  <a:lnTo>
                    <a:pt x="599" y="4"/>
                  </a:lnTo>
                  <a:lnTo>
                    <a:pt x="605" y="8"/>
                  </a:lnTo>
                  <a:lnTo>
                    <a:pt x="607" y="8"/>
                  </a:lnTo>
                  <a:close/>
                </a:path>
              </a:pathLst>
            </a:custGeom>
            <a:solidFill>
              <a:schemeClr val="bg1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25" name="Freeform 25"/>
            <p:cNvSpPr>
              <a:spLocks/>
            </p:cNvSpPr>
            <p:nvPr/>
          </p:nvSpPr>
          <p:spPr bwMode="auto">
            <a:xfrm>
              <a:off x="6034087" y="4256883"/>
              <a:ext cx="1093788" cy="1644650"/>
            </a:xfrm>
            <a:custGeom>
              <a:avLst/>
              <a:gdLst>
                <a:gd name="T0" fmla="*/ 850 w 1379"/>
                <a:gd name="T1" fmla="*/ 29 h 2071"/>
                <a:gd name="T2" fmla="*/ 1065 w 1379"/>
                <a:gd name="T3" fmla="*/ 83 h 2071"/>
                <a:gd name="T4" fmla="*/ 1100 w 1379"/>
                <a:gd name="T5" fmla="*/ 130 h 2071"/>
                <a:gd name="T6" fmla="*/ 1095 w 1379"/>
                <a:gd name="T7" fmla="*/ 275 h 2071"/>
                <a:gd name="T8" fmla="*/ 1212 w 1379"/>
                <a:gd name="T9" fmla="*/ 377 h 2071"/>
                <a:gd name="T10" fmla="*/ 1297 w 1379"/>
                <a:gd name="T11" fmla="*/ 398 h 2071"/>
                <a:gd name="T12" fmla="*/ 1373 w 1379"/>
                <a:gd name="T13" fmla="*/ 482 h 2071"/>
                <a:gd name="T14" fmla="*/ 1335 w 1379"/>
                <a:gd name="T15" fmla="*/ 639 h 2071"/>
                <a:gd name="T16" fmla="*/ 1280 w 1379"/>
                <a:gd name="T17" fmla="*/ 775 h 2071"/>
                <a:gd name="T18" fmla="*/ 1221 w 1379"/>
                <a:gd name="T19" fmla="*/ 851 h 2071"/>
                <a:gd name="T20" fmla="*/ 1308 w 1379"/>
                <a:gd name="T21" fmla="*/ 927 h 2071"/>
                <a:gd name="T22" fmla="*/ 1224 w 1379"/>
                <a:gd name="T23" fmla="*/ 982 h 2071"/>
                <a:gd name="T24" fmla="*/ 1202 w 1379"/>
                <a:gd name="T25" fmla="*/ 1015 h 2071"/>
                <a:gd name="T26" fmla="*/ 1206 w 1379"/>
                <a:gd name="T27" fmla="*/ 1081 h 2071"/>
                <a:gd name="T28" fmla="*/ 1269 w 1379"/>
                <a:gd name="T29" fmla="*/ 1128 h 2071"/>
                <a:gd name="T30" fmla="*/ 1310 w 1379"/>
                <a:gd name="T31" fmla="*/ 1194 h 2071"/>
                <a:gd name="T32" fmla="*/ 1292 w 1379"/>
                <a:gd name="T33" fmla="*/ 1259 h 2071"/>
                <a:gd name="T34" fmla="*/ 1302 w 1379"/>
                <a:gd name="T35" fmla="*/ 1343 h 2071"/>
                <a:gd name="T36" fmla="*/ 1239 w 1379"/>
                <a:gd name="T37" fmla="*/ 1426 h 2071"/>
                <a:gd name="T38" fmla="*/ 1254 w 1379"/>
                <a:gd name="T39" fmla="*/ 1510 h 2071"/>
                <a:gd name="T40" fmla="*/ 1260 w 1379"/>
                <a:gd name="T41" fmla="*/ 1602 h 2071"/>
                <a:gd name="T42" fmla="*/ 1255 w 1379"/>
                <a:gd name="T43" fmla="*/ 1707 h 2071"/>
                <a:gd name="T44" fmla="*/ 1189 w 1379"/>
                <a:gd name="T45" fmla="*/ 1793 h 2071"/>
                <a:gd name="T46" fmla="*/ 1113 w 1379"/>
                <a:gd name="T47" fmla="*/ 1856 h 2071"/>
                <a:gd name="T48" fmla="*/ 1014 w 1379"/>
                <a:gd name="T49" fmla="*/ 1903 h 2071"/>
                <a:gd name="T50" fmla="*/ 938 w 1379"/>
                <a:gd name="T51" fmla="*/ 1929 h 2071"/>
                <a:gd name="T52" fmla="*/ 875 w 1379"/>
                <a:gd name="T53" fmla="*/ 1963 h 2071"/>
                <a:gd name="T54" fmla="*/ 820 w 1379"/>
                <a:gd name="T55" fmla="*/ 2054 h 2071"/>
                <a:gd name="T56" fmla="*/ 708 w 1379"/>
                <a:gd name="T57" fmla="*/ 2023 h 2071"/>
                <a:gd name="T58" fmla="*/ 688 w 1379"/>
                <a:gd name="T59" fmla="*/ 1913 h 2071"/>
                <a:gd name="T60" fmla="*/ 617 w 1379"/>
                <a:gd name="T61" fmla="*/ 1869 h 2071"/>
                <a:gd name="T62" fmla="*/ 505 w 1379"/>
                <a:gd name="T63" fmla="*/ 1808 h 2071"/>
                <a:gd name="T64" fmla="*/ 500 w 1379"/>
                <a:gd name="T65" fmla="*/ 1715 h 2071"/>
                <a:gd name="T66" fmla="*/ 518 w 1379"/>
                <a:gd name="T67" fmla="*/ 1596 h 2071"/>
                <a:gd name="T68" fmla="*/ 579 w 1379"/>
                <a:gd name="T69" fmla="*/ 1575 h 2071"/>
                <a:gd name="T70" fmla="*/ 498 w 1379"/>
                <a:gd name="T71" fmla="*/ 1478 h 2071"/>
                <a:gd name="T72" fmla="*/ 485 w 1379"/>
                <a:gd name="T73" fmla="*/ 1361 h 2071"/>
                <a:gd name="T74" fmla="*/ 377 w 1379"/>
                <a:gd name="T75" fmla="*/ 1283 h 2071"/>
                <a:gd name="T76" fmla="*/ 331 w 1379"/>
                <a:gd name="T77" fmla="*/ 1172 h 2071"/>
                <a:gd name="T78" fmla="*/ 329 w 1379"/>
                <a:gd name="T79" fmla="*/ 1102 h 2071"/>
                <a:gd name="T80" fmla="*/ 389 w 1379"/>
                <a:gd name="T81" fmla="*/ 1023 h 2071"/>
                <a:gd name="T82" fmla="*/ 359 w 1379"/>
                <a:gd name="T83" fmla="*/ 986 h 2071"/>
                <a:gd name="T84" fmla="*/ 299 w 1379"/>
                <a:gd name="T85" fmla="*/ 926 h 2071"/>
                <a:gd name="T86" fmla="*/ 227 w 1379"/>
                <a:gd name="T87" fmla="*/ 919 h 2071"/>
                <a:gd name="T88" fmla="*/ 103 w 1379"/>
                <a:gd name="T89" fmla="*/ 913 h 2071"/>
                <a:gd name="T90" fmla="*/ 53 w 1379"/>
                <a:gd name="T91" fmla="*/ 827 h 2071"/>
                <a:gd name="T92" fmla="*/ 15 w 1379"/>
                <a:gd name="T93" fmla="*/ 743 h 2071"/>
                <a:gd name="T94" fmla="*/ 15 w 1379"/>
                <a:gd name="T95" fmla="*/ 644 h 2071"/>
                <a:gd name="T96" fmla="*/ 99 w 1379"/>
                <a:gd name="T97" fmla="*/ 612 h 2071"/>
                <a:gd name="T98" fmla="*/ 199 w 1379"/>
                <a:gd name="T99" fmla="*/ 597 h 2071"/>
                <a:gd name="T100" fmla="*/ 256 w 1379"/>
                <a:gd name="T101" fmla="*/ 531 h 2071"/>
                <a:gd name="T102" fmla="*/ 255 w 1379"/>
                <a:gd name="T103" fmla="*/ 461 h 2071"/>
                <a:gd name="T104" fmla="*/ 356 w 1379"/>
                <a:gd name="T105" fmla="*/ 484 h 2071"/>
                <a:gd name="T106" fmla="*/ 425 w 1379"/>
                <a:gd name="T107" fmla="*/ 508 h 2071"/>
                <a:gd name="T108" fmla="*/ 485 w 1379"/>
                <a:gd name="T109" fmla="*/ 557 h 2071"/>
                <a:gd name="T110" fmla="*/ 539 w 1379"/>
                <a:gd name="T111" fmla="*/ 576 h 2071"/>
                <a:gd name="T112" fmla="*/ 564 w 1379"/>
                <a:gd name="T113" fmla="*/ 576 h 2071"/>
                <a:gd name="T114" fmla="*/ 614 w 1379"/>
                <a:gd name="T115" fmla="*/ 500 h 2071"/>
                <a:gd name="T116" fmla="*/ 589 w 1379"/>
                <a:gd name="T117" fmla="*/ 369 h 2071"/>
                <a:gd name="T118" fmla="*/ 668 w 1379"/>
                <a:gd name="T119" fmla="*/ 212 h 2071"/>
                <a:gd name="T120" fmla="*/ 700 w 1379"/>
                <a:gd name="T121" fmla="*/ 131 h 2071"/>
                <a:gd name="T122" fmla="*/ 749 w 1379"/>
                <a:gd name="T123" fmla="*/ 0 h 20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79" h="2071">
                  <a:moveTo>
                    <a:pt x="749" y="0"/>
                  </a:moveTo>
                  <a:lnTo>
                    <a:pt x="758" y="2"/>
                  </a:lnTo>
                  <a:lnTo>
                    <a:pt x="759" y="2"/>
                  </a:lnTo>
                  <a:lnTo>
                    <a:pt x="767" y="5"/>
                  </a:lnTo>
                  <a:lnTo>
                    <a:pt x="769" y="7"/>
                  </a:lnTo>
                  <a:lnTo>
                    <a:pt x="771" y="7"/>
                  </a:lnTo>
                  <a:lnTo>
                    <a:pt x="779" y="10"/>
                  </a:lnTo>
                  <a:lnTo>
                    <a:pt x="781" y="10"/>
                  </a:lnTo>
                  <a:lnTo>
                    <a:pt x="782" y="10"/>
                  </a:lnTo>
                  <a:lnTo>
                    <a:pt x="792" y="10"/>
                  </a:lnTo>
                  <a:lnTo>
                    <a:pt x="794" y="10"/>
                  </a:lnTo>
                  <a:lnTo>
                    <a:pt x="796" y="12"/>
                  </a:lnTo>
                  <a:lnTo>
                    <a:pt x="807" y="21"/>
                  </a:lnTo>
                  <a:lnTo>
                    <a:pt x="810" y="24"/>
                  </a:lnTo>
                  <a:lnTo>
                    <a:pt x="812" y="24"/>
                  </a:lnTo>
                  <a:lnTo>
                    <a:pt x="827" y="26"/>
                  </a:lnTo>
                  <a:lnTo>
                    <a:pt x="830" y="26"/>
                  </a:lnTo>
                  <a:lnTo>
                    <a:pt x="832" y="26"/>
                  </a:lnTo>
                  <a:lnTo>
                    <a:pt x="840" y="26"/>
                  </a:lnTo>
                  <a:lnTo>
                    <a:pt x="842" y="28"/>
                  </a:lnTo>
                  <a:lnTo>
                    <a:pt x="850" y="29"/>
                  </a:lnTo>
                  <a:lnTo>
                    <a:pt x="860" y="36"/>
                  </a:lnTo>
                  <a:lnTo>
                    <a:pt x="863" y="36"/>
                  </a:lnTo>
                  <a:lnTo>
                    <a:pt x="870" y="39"/>
                  </a:lnTo>
                  <a:lnTo>
                    <a:pt x="872" y="41"/>
                  </a:lnTo>
                  <a:lnTo>
                    <a:pt x="883" y="44"/>
                  </a:lnTo>
                  <a:lnTo>
                    <a:pt x="885" y="45"/>
                  </a:lnTo>
                  <a:lnTo>
                    <a:pt x="893" y="49"/>
                  </a:lnTo>
                  <a:lnTo>
                    <a:pt x="895" y="50"/>
                  </a:lnTo>
                  <a:lnTo>
                    <a:pt x="910" y="55"/>
                  </a:lnTo>
                  <a:lnTo>
                    <a:pt x="930" y="55"/>
                  </a:lnTo>
                  <a:lnTo>
                    <a:pt x="959" y="60"/>
                  </a:lnTo>
                  <a:lnTo>
                    <a:pt x="996" y="68"/>
                  </a:lnTo>
                  <a:lnTo>
                    <a:pt x="1001" y="68"/>
                  </a:lnTo>
                  <a:lnTo>
                    <a:pt x="1021" y="73"/>
                  </a:lnTo>
                  <a:lnTo>
                    <a:pt x="1024" y="75"/>
                  </a:lnTo>
                  <a:lnTo>
                    <a:pt x="1025" y="75"/>
                  </a:lnTo>
                  <a:lnTo>
                    <a:pt x="1042" y="78"/>
                  </a:lnTo>
                  <a:lnTo>
                    <a:pt x="1045" y="78"/>
                  </a:lnTo>
                  <a:lnTo>
                    <a:pt x="1047" y="78"/>
                  </a:lnTo>
                  <a:lnTo>
                    <a:pt x="1064" y="81"/>
                  </a:lnTo>
                  <a:lnTo>
                    <a:pt x="1065" y="83"/>
                  </a:lnTo>
                  <a:lnTo>
                    <a:pt x="1068" y="83"/>
                  </a:lnTo>
                  <a:lnTo>
                    <a:pt x="1087" y="88"/>
                  </a:lnTo>
                  <a:lnTo>
                    <a:pt x="1090" y="88"/>
                  </a:lnTo>
                  <a:lnTo>
                    <a:pt x="1092" y="89"/>
                  </a:lnTo>
                  <a:lnTo>
                    <a:pt x="1107" y="92"/>
                  </a:lnTo>
                  <a:lnTo>
                    <a:pt x="1108" y="92"/>
                  </a:lnTo>
                  <a:lnTo>
                    <a:pt x="1120" y="94"/>
                  </a:lnTo>
                  <a:lnTo>
                    <a:pt x="1128" y="97"/>
                  </a:lnTo>
                  <a:lnTo>
                    <a:pt x="1136" y="101"/>
                  </a:lnTo>
                  <a:lnTo>
                    <a:pt x="1141" y="104"/>
                  </a:lnTo>
                  <a:lnTo>
                    <a:pt x="1143" y="105"/>
                  </a:lnTo>
                  <a:lnTo>
                    <a:pt x="1145" y="110"/>
                  </a:lnTo>
                  <a:lnTo>
                    <a:pt x="1145" y="120"/>
                  </a:lnTo>
                  <a:lnTo>
                    <a:pt x="1141" y="123"/>
                  </a:lnTo>
                  <a:lnTo>
                    <a:pt x="1140" y="123"/>
                  </a:lnTo>
                  <a:lnTo>
                    <a:pt x="1130" y="125"/>
                  </a:lnTo>
                  <a:lnTo>
                    <a:pt x="1126" y="125"/>
                  </a:lnTo>
                  <a:lnTo>
                    <a:pt x="1115" y="123"/>
                  </a:lnTo>
                  <a:lnTo>
                    <a:pt x="1113" y="125"/>
                  </a:lnTo>
                  <a:lnTo>
                    <a:pt x="1103" y="128"/>
                  </a:lnTo>
                  <a:lnTo>
                    <a:pt x="1100" y="130"/>
                  </a:lnTo>
                  <a:lnTo>
                    <a:pt x="1090" y="139"/>
                  </a:lnTo>
                  <a:lnTo>
                    <a:pt x="1088" y="141"/>
                  </a:lnTo>
                  <a:lnTo>
                    <a:pt x="1085" y="147"/>
                  </a:lnTo>
                  <a:lnTo>
                    <a:pt x="1083" y="149"/>
                  </a:lnTo>
                  <a:lnTo>
                    <a:pt x="1082" y="154"/>
                  </a:lnTo>
                  <a:lnTo>
                    <a:pt x="1080" y="156"/>
                  </a:lnTo>
                  <a:lnTo>
                    <a:pt x="1067" y="181"/>
                  </a:lnTo>
                  <a:lnTo>
                    <a:pt x="1060" y="191"/>
                  </a:lnTo>
                  <a:lnTo>
                    <a:pt x="1057" y="201"/>
                  </a:lnTo>
                  <a:lnTo>
                    <a:pt x="1057" y="202"/>
                  </a:lnTo>
                  <a:lnTo>
                    <a:pt x="1060" y="211"/>
                  </a:lnTo>
                  <a:lnTo>
                    <a:pt x="1062" y="212"/>
                  </a:lnTo>
                  <a:lnTo>
                    <a:pt x="1067" y="220"/>
                  </a:lnTo>
                  <a:lnTo>
                    <a:pt x="1072" y="227"/>
                  </a:lnTo>
                  <a:lnTo>
                    <a:pt x="1073" y="228"/>
                  </a:lnTo>
                  <a:lnTo>
                    <a:pt x="1077" y="235"/>
                  </a:lnTo>
                  <a:lnTo>
                    <a:pt x="1078" y="238"/>
                  </a:lnTo>
                  <a:lnTo>
                    <a:pt x="1083" y="246"/>
                  </a:lnTo>
                  <a:lnTo>
                    <a:pt x="1083" y="248"/>
                  </a:lnTo>
                  <a:lnTo>
                    <a:pt x="1088" y="261"/>
                  </a:lnTo>
                  <a:lnTo>
                    <a:pt x="1095" y="275"/>
                  </a:lnTo>
                  <a:lnTo>
                    <a:pt x="1095" y="277"/>
                  </a:lnTo>
                  <a:lnTo>
                    <a:pt x="1100" y="287"/>
                  </a:lnTo>
                  <a:lnTo>
                    <a:pt x="1102" y="290"/>
                  </a:lnTo>
                  <a:lnTo>
                    <a:pt x="1107" y="301"/>
                  </a:lnTo>
                  <a:lnTo>
                    <a:pt x="1108" y="303"/>
                  </a:lnTo>
                  <a:lnTo>
                    <a:pt x="1108" y="314"/>
                  </a:lnTo>
                  <a:lnTo>
                    <a:pt x="1108" y="316"/>
                  </a:lnTo>
                  <a:lnTo>
                    <a:pt x="1115" y="330"/>
                  </a:lnTo>
                  <a:lnTo>
                    <a:pt x="1130" y="342"/>
                  </a:lnTo>
                  <a:lnTo>
                    <a:pt x="1130" y="343"/>
                  </a:lnTo>
                  <a:lnTo>
                    <a:pt x="1136" y="353"/>
                  </a:lnTo>
                  <a:lnTo>
                    <a:pt x="1136" y="355"/>
                  </a:lnTo>
                  <a:lnTo>
                    <a:pt x="1145" y="368"/>
                  </a:lnTo>
                  <a:lnTo>
                    <a:pt x="1146" y="369"/>
                  </a:lnTo>
                  <a:lnTo>
                    <a:pt x="1153" y="376"/>
                  </a:lnTo>
                  <a:lnTo>
                    <a:pt x="1164" y="380"/>
                  </a:lnTo>
                  <a:lnTo>
                    <a:pt x="1174" y="385"/>
                  </a:lnTo>
                  <a:lnTo>
                    <a:pt x="1186" y="392"/>
                  </a:lnTo>
                  <a:lnTo>
                    <a:pt x="1196" y="387"/>
                  </a:lnTo>
                  <a:lnTo>
                    <a:pt x="1199" y="385"/>
                  </a:lnTo>
                  <a:lnTo>
                    <a:pt x="1212" y="377"/>
                  </a:lnTo>
                  <a:lnTo>
                    <a:pt x="1214" y="377"/>
                  </a:lnTo>
                  <a:lnTo>
                    <a:pt x="1222" y="371"/>
                  </a:lnTo>
                  <a:lnTo>
                    <a:pt x="1224" y="371"/>
                  </a:lnTo>
                  <a:lnTo>
                    <a:pt x="1234" y="368"/>
                  </a:lnTo>
                  <a:lnTo>
                    <a:pt x="1236" y="368"/>
                  </a:lnTo>
                  <a:lnTo>
                    <a:pt x="1239" y="368"/>
                  </a:lnTo>
                  <a:lnTo>
                    <a:pt x="1245" y="371"/>
                  </a:lnTo>
                  <a:lnTo>
                    <a:pt x="1245" y="372"/>
                  </a:lnTo>
                  <a:lnTo>
                    <a:pt x="1247" y="374"/>
                  </a:lnTo>
                  <a:lnTo>
                    <a:pt x="1250" y="377"/>
                  </a:lnTo>
                  <a:lnTo>
                    <a:pt x="1252" y="377"/>
                  </a:lnTo>
                  <a:lnTo>
                    <a:pt x="1257" y="380"/>
                  </a:lnTo>
                  <a:lnTo>
                    <a:pt x="1259" y="380"/>
                  </a:lnTo>
                  <a:lnTo>
                    <a:pt x="1264" y="384"/>
                  </a:lnTo>
                  <a:lnTo>
                    <a:pt x="1267" y="385"/>
                  </a:lnTo>
                  <a:lnTo>
                    <a:pt x="1272" y="385"/>
                  </a:lnTo>
                  <a:lnTo>
                    <a:pt x="1279" y="385"/>
                  </a:lnTo>
                  <a:lnTo>
                    <a:pt x="1280" y="387"/>
                  </a:lnTo>
                  <a:lnTo>
                    <a:pt x="1288" y="392"/>
                  </a:lnTo>
                  <a:lnTo>
                    <a:pt x="1295" y="398"/>
                  </a:lnTo>
                  <a:lnTo>
                    <a:pt x="1297" y="398"/>
                  </a:lnTo>
                  <a:lnTo>
                    <a:pt x="1303" y="401"/>
                  </a:lnTo>
                  <a:lnTo>
                    <a:pt x="1313" y="405"/>
                  </a:lnTo>
                  <a:lnTo>
                    <a:pt x="1315" y="405"/>
                  </a:lnTo>
                  <a:lnTo>
                    <a:pt x="1322" y="406"/>
                  </a:lnTo>
                  <a:lnTo>
                    <a:pt x="1325" y="408"/>
                  </a:lnTo>
                  <a:lnTo>
                    <a:pt x="1331" y="410"/>
                  </a:lnTo>
                  <a:lnTo>
                    <a:pt x="1333" y="410"/>
                  </a:lnTo>
                  <a:lnTo>
                    <a:pt x="1336" y="413"/>
                  </a:lnTo>
                  <a:lnTo>
                    <a:pt x="1338" y="414"/>
                  </a:lnTo>
                  <a:lnTo>
                    <a:pt x="1340" y="418"/>
                  </a:lnTo>
                  <a:lnTo>
                    <a:pt x="1341" y="432"/>
                  </a:lnTo>
                  <a:lnTo>
                    <a:pt x="1343" y="442"/>
                  </a:lnTo>
                  <a:lnTo>
                    <a:pt x="1345" y="445"/>
                  </a:lnTo>
                  <a:lnTo>
                    <a:pt x="1350" y="453"/>
                  </a:lnTo>
                  <a:lnTo>
                    <a:pt x="1351" y="455"/>
                  </a:lnTo>
                  <a:lnTo>
                    <a:pt x="1360" y="461"/>
                  </a:lnTo>
                  <a:lnTo>
                    <a:pt x="1366" y="466"/>
                  </a:lnTo>
                  <a:lnTo>
                    <a:pt x="1371" y="473"/>
                  </a:lnTo>
                  <a:lnTo>
                    <a:pt x="1373" y="478"/>
                  </a:lnTo>
                  <a:lnTo>
                    <a:pt x="1373" y="479"/>
                  </a:lnTo>
                  <a:lnTo>
                    <a:pt x="1373" y="482"/>
                  </a:lnTo>
                  <a:lnTo>
                    <a:pt x="1374" y="489"/>
                  </a:lnTo>
                  <a:lnTo>
                    <a:pt x="1379" y="510"/>
                  </a:lnTo>
                  <a:lnTo>
                    <a:pt x="1376" y="520"/>
                  </a:lnTo>
                  <a:lnTo>
                    <a:pt x="1369" y="539"/>
                  </a:lnTo>
                  <a:lnTo>
                    <a:pt x="1369" y="541"/>
                  </a:lnTo>
                  <a:lnTo>
                    <a:pt x="1369" y="542"/>
                  </a:lnTo>
                  <a:lnTo>
                    <a:pt x="1369" y="546"/>
                  </a:lnTo>
                  <a:lnTo>
                    <a:pt x="1366" y="560"/>
                  </a:lnTo>
                  <a:lnTo>
                    <a:pt x="1366" y="562"/>
                  </a:lnTo>
                  <a:lnTo>
                    <a:pt x="1366" y="579"/>
                  </a:lnTo>
                  <a:lnTo>
                    <a:pt x="1365" y="583"/>
                  </a:lnTo>
                  <a:lnTo>
                    <a:pt x="1365" y="584"/>
                  </a:lnTo>
                  <a:lnTo>
                    <a:pt x="1360" y="594"/>
                  </a:lnTo>
                  <a:lnTo>
                    <a:pt x="1358" y="596"/>
                  </a:lnTo>
                  <a:lnTo>
                    <a:pt x="1356" y="596"/>
                  </a:lnTo>
                  <a:lnTo>
                    <a:pt x="1348" y="609"/>
                  </a:lnTo>
                  <a:lnTo>
                    <a:pt x="1346" y="610"/>
                  </a:lnTo>
                  <a:lnTo>
                    <a:pt x="1341" y="623"/>
                  </a:lnTo>
                  <a:lnTo>
                    <a:pt x="1340" y="625"/>
                  </a:lnTo>
                  <a:lnTo>
                    <a:pt x="1340" y="626"/>
                  </a:lnTo>
                  <a:lnTo>
                    <a:pt x="1335" y="639"/>
                  </a:lnTo>
                  <a:lnTo>
                    <a:pt x="1335" y="641"/>
                  </a:lnTo>
                  <a:lnTo>
                    <a:pt x="1333" y="657"/>
                  </a:lnTo>
                  <a:lnTo>
                    <a:pt x="1333" y="659"/>
                  </a:lnTo>
                  <a:lnTo>
                    <a:pt x="1338" y="667"/>
                  </a:lnTo>
                  <a:lnTo>
                    <a:pt x="1338" y="675"/>
                  </a:lnTo>
                  <a:lnTo>
                    <a:pt x="1338" y="678"/>
                  </a:lnTo>
                  <a:lnTo>
                    <a:pt x="1338" y="691"/>
                  </a:lnTo>
                  <a:lnTo>
                    <a:pt x="1338" y="693"/>
                  </a:lnTo>
                  <a:lnTo>
                    <a:pt x="1333" y="704"/>
                  </a:lnTo>
                  <a:lnTo>
                    <a:pt x="1335" y="717"/>
                  </a:lnTo>
                  <a:lnTo>
                    <a:pt x="1331" y="738"/>
                  </a:lnTo>
                  <a:lnTo>
                    <a:pt x="1331" y="740"/>
                  </a:lnTo>
                  <a:lnTo>
                    <a:pt x="1330" y="743"/>
                  </a:lnTo>
                  <a:lnTo>
                    <a:pt x="1320" y="756"/>
                  </a:lnTo>
                  <a:lnTo>
                    <a:pt x="1317" y="757"/>
                  </a:lnTo>
                  <a:lnTo>
                    <a:pt x="1315" y="759"/>
                  </a:lnTo>
                  <a:lnTo>
                    <a:pt x="1313" y="761"/>
                  </a:lnTo>
                  <a:lnTo>
                    <a:pt x="1300" y="769"/>
                  </a:lnTo>
                  <a:lnTo>
                    <a:pt x="1298" y="770"/>
                  </a:lnTo>
                  <a:lnTo>
                    <a:pt x="1297" y="770"/>
                  </a:lnTo>
                  <a:lnTo>
                    <a:pt x="1280" y="775"/>
                  </a:lnTo>
                  <a:lnTo>
                    <a:pt x="1277" y="777"/>
                  </a:lnTo>
                  <a:lnTo>
                    <a:pt x="1262" y="779"/>
                  </a:lnTo>
                  <a:lnTo>
                    <a:pt x="1259" y="779"/>
                  </a:lnTo>
                  <a:lnTo>
                    <a:pt x="1252" y="779"/>
                  </a:lnTo>
                  <a:lnTo>
                    <a:pt x="1239" y="780"/>
                  </a:lnTo>
                  <a:lnTo>
                    <a:pt x="1237" y="780"/>
                  </a:lnTo>
                  <a:lnTo>
                    <a:pt x="1236" y="780"/>
                  </a:lnTo>
                  <a:lnTo>
                    <a:pt x="1224" y="782"/>
                  </a:lnTo>
                  <a:lnTo>
                    <a:pt x="1222" y="783"/>
                  </a:lnTo>
                  <a:lnTo>
                    <a:pt x="1214" y="788"/>
                  </a:lnTo>
                  <a:lnTo>
                    <a:pt x="1207" y="795"/>
                  </a:lnTo>
                  <a:lnTo>
                    <a:pt x="1204" y="798"/>
                  </a:lnTo>
                  <a:lnTo>
                    <a:pt x="1201" y="803"/>
                  </a:lnTo>
                  <a:lnTo>
                    <a:pt x="1194" y="808"/>
                  </a:lnTo>
                  <a:lnTo>
                    <a:pt x="1193" y="821"/>
                  </a:lnTo>
                  <a:lnTo>
                    <a:pt x="1193" y="822"/>
                  </a:lnTo>
                  <a:lnTo>
                    <a:pt x="1197" y="835"/>
                  </a:lnTo>
                  <a:lnTo>
                    <a:pt x="1201" y="842"/>
                  </a:lnTo>
                  <a:lnTo>
                    <a:pt x="1204" y="845"/>
                  </a:lnTo>
                  <a:lnTo>
                    <a:pt x="1219" y="851"/>
                  </a:lnTo>
                  <a:lnTo>
                    <a:pt x="1221" y="851"/>
                  </a:lnTo>
                  <a:lnTo>
                    <a:pt x="1237" y="855"/>
                  </a:lnTo>
                  <a:lnTo>
                    <a:pt x="1264" y="855"/>
                  </a:lnTo>
                  <a:lnTo>
                    <a:pt x="1267" y="855"/>
                  </a:lnTo>
                  <a:lnTo>
                    <a:pt x="1280" y="853"/>
                  </a:lnTo>
                  <a:lnTo>
                    <a:pt x="1298" y="853"/>
                  </a:lnTo>
                  <a:lnTo>
                    <a:pt x="1300" y="853"/>
                  </a:lnTo>
                  <a:lnTo>
                    <a:pt x="1303" y="853"/>
                  </a:lnTo>
                  <a:lnTo>
                    <a:pt x="1313" y="855"/>
                  </a:lnTo>
                  <a:lnTo>
                    <a:pt x="1320" y="863"/>
                  </a:lnTo>
                  <a:lnTo>
                    <a:pt x="1318" y="864"/>
                  </a:lnTo>
                  <a:lnTo>
                    <a:pt x="1317" y="876"/>
                  </a:lnTo>
                  <a:lnTo>
                    <a:pt x="1320" y="885"/>
                  </a:lnTo>
                  <a:lnTo>
                    <a:pt x="1323" y="892"/>
                  </a:lnTo>
                  <a:lnTo>
                    <a:pt x="1325" y="895"/>
                  </a:lnTo>
                  <a:lnTo>
                    <a:pt x="1328" y="901"/>
                  </a:lnTo>
                  <a:lnTo>
                    <a:pt x="1328" y="903"/>
                  </a:lnTo>
                  <a:lnTo>
                    <a:pt x="1326" y="911"/>
                  </a:lnTo>
                  <a:lnTo>
                    <a:pt x="1326" y="914"/>
                  </a:lnTo>
                  <a:lnTo>
                    <a:pt x="1320" y="921"/>
                  </a:lnTo>
                  <a:lnTo>
                    <a:pt x="1315" y="923"/>
                  </a:lnTo>
                  <a:lnTo>
                    <a:pt x="1308" y="927"/>
                  </a:lnTo>
                  <a:lnTo>
                    <a:pt x="1300" y="921"/>
                  </a:lnTo>
                  <a:lnTo>
                    <a:pt x="1292" y="923"/>
                  </a:lnTo>
                  <a:lnTo>
                    <a:pt x="1283" y="929"/>
                  </a:lnTo>
                  <a:lnTo>
                    <a:pt x="1280" y="929"/>
                  </a:lnTo>
                  <a:lnTo>
                    <a:pt x="1279" y="931"/>
                  </a:lnTo>
                  <a:lnTo>
                    <a:pt x="1269" y="934"/>
                  </a:lnTo>
                  <a:lnTo>
                    <a:pt x="1267" y="935"/>
                  </a:lnTo>
                  <a:lnTo>
                    <a:pt x="1264" y="937"/>
                  </a:lnTo>
                  <a:lnTo>
                    <a:pt x="1264" y="939"/>
                  </a:lnTo>
                  <a:lnTo>
                    <a:pt x="1259" y="942"/>
                  </a:lnTo>
                  <a:lnTo>
                    <a:pt x="1255" y="945"/>
                  </a:lnTo>
                  <a:lnTo>
                    <a:pt x="1252" y="950"/>
                  </a:lnTo>
                  <a:lnTo>
                    <a:pt x="1250" y="952"/>
                  </a:lnTo>
                  <a:lnTo>
                    <a:pt x="1247" y="960"/>
                  </a:lnTo>
                  <a:lnTo>
                    <a:pt x="1247" y="961"/>
                  </a:lnTo>
                  <a:lnTo>
                    <a:pt x="1242" y="969"/>
                  </a:lnTo>
                  <a:lnTo>
                    <a:pt x="1240" y="971"/>
                  </a:lnTo>
                  <a:lnTo>
                    <a:pt x="1236" y="976"/>
                  </a:lnTo>
                  <a:lnTo>
                    <a:pt x="1232" y="979"/>
                  </a:lnTo>
                  <a:lnTo>
                    <a:pt x="1227" y="981"/>
                  </a:lnTo>
                  <a:lnTo>
                    <a:pt x="1224" y="982"/>
                  </a:lnTo>
                  <a:lnTo>
                    <a:pt x="1222" y="984"/>
                  </a:lnTo>
                  <a:lnTo>
                    <a:pt x="1226" y="989"/>
                  </a:lnTo>
                  <a:lnTo>
                    <a:pt x="1229" y="992"/>
                  </a:lnTo>
                  <a:lnTo>
                    <a:pt x="1232" y="995"/>
                  </a:lnTo>
                  <a:lnTo>
                    <a:pt x="1232" y="1000"/>
                  </a:lnTo>
                  <a:lnTo>
                    <a:pt x="1231" y="1002"/>
                  </a:lnTo>
                  <a:lnTo>
                    <a:pt x="1227" y="1003"/>
                  </a:lnTo>
                  <a:lnTo>
                    <a:pt x="1226" y="1003"/>
                  </a:lnTo>
                  <a:lnTo>
                    <a:pt x="1224" y="1002"/>
                  </a:lnTo>
                  <a:lnTo>
                    <a:pt x="1222" y="1000"/>
                  </a:lnTo>
                  <a:lnTo>
                    <a:pt x="1221" y="997"/>
                  </a:lnTo>
                  <a:lnTo>
                    <a:pt x="1219" y="995"/>
                  </a:lnTo>
                  <a:lnTo>
                    <a:pt x="1216" y="995"/>
                  </a:lnTo>
                  <a:lnTo>
                    <a:pt x="1214" y="997"/>
                  </a:lnTo>
                  <a:lnTo>
                    <a:pt x="1211" y="1000"/>
                  </a:lnTo>
                  <a:lnTo>
                    <a:pt x="1211" y="1002"/>
                  </a:lnTo>
                  <a:lnTo>
                    <a:pt x="1209" y="1007"/>
                  </a:lnTo>
                  <a:lnTo>
                    <a:pt x="1207" y="1008"/>
                  </a:lnTo>
                  <a:lnTo>
                    <a:pt x="1206" y="1010"/>
                  </a:lnTo>
                  <a:lnTo>
                    <a:pt x="1202" y="1013"/>
                  </a:lnTo>
                  <a:lnTo>
                    <a:pt x="1202" y="1015"/>
                  </a:lnTo>
                  <a:lnTo>
                    <a:pt x="1202" y="1016"/>
                  </a:lnTo>
                  <a:lnTo>
                    <a:pt x="1201" y="1020"/>
                  </a:lnTo>
                  <a:lnTo>
                    <a:pt x="1204" y="1023"/>
                  </a:lnTo>
                  <a:lnTo>
                    <a:pt x="1202" y="1026"/>
                  </a:lnTo>
                  <a:lnTo>
                    <a:pt x="1197" y="1029"/>
                  </a:lnTo>
                  <a:lnTo>
                    <a:pt x="1196" y="1036"/>
                  </a:lnTo>
                  <a:lnTo>
                    <a:pt x="1204" y="1037"/>
                  </a:lnTo>
                  <a:lnTo>
                    <a:pt x="1204" y="1039"/>
                  </a:lnTo>
                  <a:lnTo>
                    <a:pt x="1207" y="1042"/>
                  </a:lnTo>
                  <a:lnTo>
                    <a:pt x="1207" y="1044"/>
                  </a:lnTo>
                  <a:lnTo>
                    <a:pt x="1206" y="1049"/>
                  </a:lnTo>
                  <a:lnTo>
                    <a:pt x="1204" y="1052"/>
                  </a:lnTo>
                  <a:lnTo>
                    <a:pt x="1199" y="1058"/>
                  </a:lnTo>
                  <a:lnTo>
                    <a:pt x="1199" y="1062"/>
                  </a:lnTo>
                  <a:lnTo>
                    <a:pt x="1197" y="1063"/>
                  </a:lnTo>
                  <a:lnTo>
                    <a:pt x="1197" y="1065"/>
                  </a:lnTo>
                  <a:lnTo>
                    <a:pt x="1199" y="1070"/>
                  </a:lnTo>
                  <a:lnTo>
                    <a:pt x="1199" y="1073"/>
                  </a:lnTo>
                  <a:lnTo>
                    <a:pt x="1201" y="1075"/>
                  </a:lnTo>
                  <a:lnTo>
                    <a:pt x="1202" y="1076"/>
                  </a:lnTo>
                  <a:lnTo>
                    <a:pt x="1206" y="1081"/>
                  </a:lnTo>
                  <a:lnTo>
                    <a:pt x="1214" y="1088"/>
                  </a:lnTo>
                  <a:lnTo>
                    <a:pt x="1212" y="1094"/>
                  </a:lnTo>
                  <a:lnTo>
                    <a:pt x="1214" y="1097"/>
                  </a:lnTo>
                  <a:lnTo>
                    <a:pt x="1221" y="1102"/>
                  </a:lnTo>
                  <a:lnTo>
                    <a:pt x="1224" y="1102"/>
                  </a:lnTo>
                  <a:lnTo>
                    <a:pt x="1231" y="1101"/>
                  </a:lnTo>
                  <a:lnTo>
                    <a:pt x="1234" y="1102"/>
                  </a:lnTo>
                  <a:lnTo>
                    <a:pt x="1236" y="1102"/>
                  </a:lnTo>
                  <a:lnTo>
                    <a:pt x="1240" y="1109"/>
                  </a:lnTo>
                  <a:lnTo>
                    <a:pt x="1242" y="1110"/>
                  </a:lnTo>
                  <a:lnTo>
                    <a:pt x="1240" y="1113"/>
                  </a:lnTo>
                  <a:lnTo>
                    <a:pt x="1240" y="1115"/>
                  </a:lnTo>
                  <a:lnTo>
                    <a:pt x="1240" y="1122"/>
                  </a:lnTo>
                  <a:lnTo>
                    <a:pt x="1240" y="1123"/>
                  </a:lnTo>
                  <a:lnTo>
                    <a:pt x="1240" y="1125"/>
                  </a:lnTo>
                  <a:lnTo>
                    <a:pt x="1245" y="1130"/>
                  </a:lnTo>
                  <a:lnTo>
                    <a:pt x="1247" y="1131"/>
                  </a:lnTo>
                  <a:lnTo>
                    <a:pt x="1255" y="1133"/>
                  </a:lnTo>
                  <a:lnTo>
                    <a:pt x="1257" y="1133"/>
                  </a:lnTo>
                  <a:lnTo>
                    <a:pt x="1267" y="1128"/>
                  </a:lnTo>
                  <a:lnTo>
                    <a:pt x="1269" y="1128"/>
                  </a:lnTo>
                  <a:lnTo>
                    <a:pt x="1280" y="1128"/>
                  </a:lnTo>
                  <a:lnTo>
                    <a:pt x="1282" y="1130"/>
                  </a:lnTo>
                  <a:lnTo>
                    <a:pt x="1287" y="1136"/>
                  </a:lnTo>
                  <a:lnTo>
                    <a:pt x="1288" y="1139"/>
                  </a:lnTo>
                  <a:lnTo>
                    <a:pt x="1287" y="1141"/>
                  </a:lnTo>
                  <a:lnTo>
                    <a:pt x="1285" y="1147"/>
                  </a:lnTo>
                  <a:lnTo>
                    <a:pt x="1282" y="1151"/>
                  </a:lnTo>
                  <a:lnTo>
                    <a:pt x="1277" y="1156"/>
                  </a:lnTo>
                  <a:lnTo>
                    <a:pt x="1275" y="1157"/>
                  </a:lnTo>
                  <a:lnTo>
                    <a:pt x="1274" y="1160"/>
                  </a:lnTo>
                  <a:lnTo>
                    <a:pt x="1275" y="1168"/>
                  </a:lnTo>
                  <a:lnTo>
                    <a:pt x="1279" y="1168"/>
                  </a:lnTo>
                  <a:lnTo>
                    <a:pt x="1280" y="1168"/>
                  </a:lnTo>
                  <a:lnTo>
                    <a:pt x="1287" y="1172"/>
                  </a:lnTo>
                  <a:lnTo>
                    <a:pt x="1288" y="1172"/>
                  </a:lnTo>
                  <a:lnTo>
                    <a:pt x="1297" y="1173"/>
                  </a:lnTo>
                  <a:lnTo>
                    <a:pt x="1300" y="1173"/>
                  </a:lnTo>
                  <a:lnTo>
                    <a:pt x="1307" y="1180"/>
                  </a:lnTo>
                  <a:lnTo>
                    <a:pt x="1307" y="1181"/>
                  </a:lnTo>
                  <a:lnTo>
                    <a:pt x="1310" y="1193"/>
                  </a:lnTo>
                  <a:lnTo>
                    <a:pt x="1310" y="1194"/>
                  </a:lnTo>
                  <a:lnTo>
                    <a:pt x="1308" y="1202"/>
                  </a:lnTo>
                  <a:lnTo>
                    <a:pt x="1310" y="1204"/>
                  </a:lnTo>
                  <a:lnTo>
                    <a:pt x="1317" y="1209"/>
                  </a:lnTo>
                  <a:lnTo>
                    <a:pt x="1326" y="1212"/>
                  </a:lnTo>
                  <a:lnTo>
                    <a:pt x="1345" y="1217"/>
                  </a:lnTo>
                  <a:lnTo>
                    <a:pt x="1346" y="1217"/>
                  </a:lnTo>
                  <a:lnTo>
                    <a:pt x="1356" y="1232"/>
                  </a:lnTo>
                  <a:lnTo>
                    <a:pt x="1356" y="1233"/>
                  </a:lnTo>
                  <a:lnTo>
                    <a:pt x="1350" y="1240"/>
                  </a:lnTo>
                  <a:lnTo>
                    <a:pt x="1338" y="1246"/>
                  </a:lnTo>
                  <a:lnTo>
                    <a:pt x="1336" y="1246"/>
                  </a:lnTo>
                  <a:lnTo>
                    <a:pt x="1330" y="1254"/>
                  </a:lnTo>
                  <a:lnTo>
                    <a:pt x="1330" y="1256"/>
                  </a:lnTo>
                  <a:lnTo>
                    <a:pt x="1330" y="1257"/>
                  </a:lnTo>
                  <a:lnTo>
                    <a:pt x="1328" y="1259"/>
                  </a:lnTo>
                  <a:lnTo>
                    <a:pt x="1320" y="1266"/>
                  </a:lnTo>
                  <a:lnTo>
                    <a:pt x="1317" y="1266"/>
                  </a:lnTo>
                  <a:lnTo>
                    <a:pt x="1308" y="1266"/>
                  </a:lnTo>
                  <a:lnTo>
                    <a:pt x="1307" y="1264"/>
                  </a:lnTo>
                  <a:lnTo>
                    <a:pt x="1298" y="1257"/>
                  </a:lnTo>
                  <a:lnTo>
                    <a:pt x="1292" y="1259"/>
                  </a:lnTo>
                  <a:lnTo>
                    <a:pt x="1287" y="1262"/>
                  </a:lnTo>
                  <a:lnTo>
                    <a:pt x="1287" y="1266"/>
                  </a:lnTo>
                  <a:lnTo>
                    <a:pt x="1283" y="1269"/>
                  </a:lnTo>
                  <a:lnTo>
                    <a:pt x="1282" y="1274"/>
                  </a:lnTo>
                  <a:lnTo>
                    <a:pt x="1282" y="1279"/>
                  </a:lnTo>
                  <a:lnTo>
                    <a:pt x="1282" y="1280"/>
                  </a:lnTo>
                  <a:lnTo>
                    <a:pt x="1282" y="1283"/>
                  </a:lnTo>
                  <a:lnTo>
                    <a:pt x="1282" y="1285"/>
                  </a:lnTo>
                  <a:lnTo>
                    <a:pt x="1287" y="1293"/>
                  </a:lnTo>
                  <a:lnTo>
                    <a:pt x="1288" y="1293"/>
                  </a:lnTo>
                  <a:lnTo>
                    <a:pt x="1293" y="1296"/>
                  </a:lnTo>
                  <a:lnTo>
                    <a:pt x="1295" y="1298"/>
                  </a:lnTo>
                  <a:lnTo>
                    <a:pt x="1297" y="1301"/>
                  </a:lnTo>
                  <a:lnTo>
                    <a:pt x="1300" y="1308"/>
                  </a:lnTo>
                  <a:lnTo>
                    <a:pt x="1305" y="1313"/>
                  </a:lnTo>
                  <a:lnTo>
                    <a:pt x="1312" y="1324"/>
                  </a:lnTo>
                  <a:lnTo>
                    <a:pt x="1313" y="1325"/>
                  </a:lnTo>
                  <a:lnTo>
                    <a:pt x="1312" y="1334"/>
                  </a:lnTo>
                  <a:lnTo>
                    <a:pt x="1312" y="1337"/>
                  </a:lnTo>
                  <a:lnTo>
                    <a:pt x="1303" y="1342"/>
                  </a:lnTo>
                  <a:lnTo>
                    <a:pt x="1302" y="1343"/>
                  </a:lnTo>
                  <a:lnTo>
                    <a:pt x="1292" y="1345"/>
                  </a:lnTo>
                  <a:lnTo>
                    <a:pt x="1290" y="1343"/>
                  </a:lnTo>
                  <a:lnTo>
                    <a:pt x="1287" y="1345"/>
                  </a:lnTo>
                  <a:lnTo>
                    <a:pt x="1280" y="1355"/>
                  </a:lnTo>
                  <a:lnTo>
                    <a:pt x="1277" y="1356"/>
                  </a:lnTo>
                  <a:lnTo>
                    <a:pt x="1274" y="1363"/>
                  </a:lnTo>
                  <a:lnTo>
                    <a:pt x="1274" y="1364"/>
                  </a:lnTo>
                  <a:lnTo>
                    <a:pt x="1280" y="1371"/>
                  </a:lnTo>
                  <a:lnTo>
                    <a:pt x="1283" y="1372"/>
                  </a:lnTo>
                  <a:lnTo>
                    <a:pt x="1292" y="1380"/>
                  </a:lnTo>
                  <a:lnTo>
                    <a:pt x="1287" y="1389"/>
                  </a:lnTo>
                  <a:lnTo>
                    <a:pt x="1285" y="1390"/>
                  </a:lnTo>
                  <a:lnTo>
                    <a:pt x="1275" y="1397"/>
                  </a:lnTo>
                  <a:lnTo>
                    <a:pt x="1272" y="1400"/>
                  </a:lnTo>
                  <a:lnTo>
                    <a:pt x="1265" y="1403"/>
                  </a:lnTo>
                  <a:lnTo>
                    <a:pt x="1259" y="1403"/>
                  </a:lnTo>
                  <a:lnTo>
                    <a:pt x="1254" y="1403"/>
                  </a:lnTo>
                  <a:lnTo>
                    <a:pt x="1247" y="1405"/>
                  </a:lnTo>
                  <a:lnTo>
                    <a:pt x="1242" y="1413"/>
                  </a:lnTo>
                  <a:lnTo>
                    <a:pt x="1240" y="1414"/>
                  </a:lnTo>
                  <a:lnTo>
                    <a:pt x="1239" y="1426"/>
                  </a:lnTo>
                  <a:lnTo>
                    <a:pt x="1240" y="1429"/>
                  </a:lnTo>
                  <a:lnTo>
                    <a:pt x="1249" y="1439"/>
                  </a:lnTo>
                  <a:lnTo>
                    <a:pt x="1250" y="1439"/>
                  </a:lnTo>
                  <a:lnTo>
                    <a:pt x="1254" y="1447"/>
                  </a:lnTo>
                  <a:lnTo>
                    <a:pt x="1252" y="1450"/>
                  </a:lnTo>
                  <a:lnTo>
                    <a:pt x="1245" y="1457"/>
                  </a:lnTo>
                  <a:lnTo>
                    <a:pt x="1242" y="1457"/>
                  </a:lnTo>
                  <a:lnTo>
                    <a:pt x="1240" y="1465"/>
                  </a:lnTo>
                  <a:lnTo>
                    <a:pt x="1240" y="1468"/>
                  </a:lnTo>
                  <a:lnTo>
                    <a:pt x="1244" y="1474"/>
                  </a:lnTo>
                  <a:lnTo>
                    <a:pt x="1244" y="1476"/>
                  </a:lnTo>
                  <a:lnTo>
                    <a:pt x="1247" y="1481"/>
                  </a:lnTo>
                  <a:lnTo>
                    <a:pt x="1249" y="1482"/>
                  </a:lnTo>
                  <a:lnTo>
                    <a:pt x="1257" y="1486"/>
                  </a:lnTo>
                  <a:lnTo>
                    <a:pt x="1259" y="1487"/>
                  </a:lnTo>
                  <a:lnTo>
                    <a:pt x="1267" y="1494"/>
                  </a:lnTo>
                  <a:lnTo>
                    <a:pt x="1267" y="1495"/>
                  </a:lnTo>
                  <a:lnTo>
                    <a:pt x="1267" y="1497"/>
                  </a:lnTo>
                  <a:lnTo>
                    <a:pt x="1264" y="1503"/>
                  </a:lnTo>
                  <a:lnTo>
                    <a:pt x="1260" y="1505"/>
                  </a:lnTo>
                  <a:lnTo>
                    <a:pt x="1254" y="1510"/>
                  </a:lnTo>
                  <a:lnTo>
                    <a:pt x="1252" y="1512"/>
                  </a:lnTo>
                  <a:lnTo>
                    <a:pt x="1250" y="1520"/>
                  </a:lnTo>
                  <a:lnTo>
                    <a:pt x="1250" y="1521"/>
                  </a:lnTo>
                  <a:lnTo>
                    <a:pt x="1250" y="1524"/>
                  </a:lnTo>
                  <a:lnTo>
                    <a:pt x="1250" y="1526"/>
                  </a:lnTo>
                  <a:lnTo>
                    <a:pt x="1250" y="1537"/>
                  </a:lnTo>
                  <a:lnTo>
                    <a:pt x="1249" y="1539"/>
                  </a:lnTo>
                  <a:lnTo>
                    <a:pt x="1247" y="1546"/>
                  </a:lnTo>
                  <a:lnTo>
                    <a:pt x="1249" y="1549"/>
                  </a:lnTo>
                  <a:lnTo>
                    <a:pt x="1250" y="1550"/>
                  </a:lnTo>
                  <a:lnTo>
                    <a:pt x="1250" y="1562"/>
                  </a:lnTo>
                  <a:lnTo>
                    <a:pt x="1249" y="1563"/>
                  </a:lnTo>
                  <a:lnTo>
                    <a:pt x="1249" y="1565"/>
                  </a:lnTo>
                  <a:lnTo>
                    <a:pt x="1244" y="1576"/>
                  </a:lnTo>
                  <a:lnTo>
                    <a:pt x="1244" y="1578"/>
                  </a:lnTo>
                  <a:lnTo>
                    <a:pt x="1245" y="1581"/>
                  </a:lnTo>
                  <a:lnTo>
                    <a:pt x="1247" y="1584"/>
                  </a:lnTo>
                  <a:lnTo>
                    <a:pt x="1249" y="1589"/>
                  </a:lnTo>
                  <a:lnTo>
                    <a:pt x="1252" y="1592"/>
                  </a:lnTo>
                  <a:lnTo>
                    <a:pt x="1259" y="1601"/>
                  </a:lnTo>
                  <a:lnTo>
                    <a:pt x="1260" y="1602"/>
                  </a:lnTo>
                  <a:lnTo>
                    <a:pt x="1259" y="1604"/>
                  </a:lnTo>
                  <a:lnTo>
                    <a:pt x="1264" y="1615"/>
                  </a:lnTo>
                  <a:lnTo>
                    <a:pt x="1265" y="1617"/>
                  </a:lnTo>
                  <a:lnTo>
                    <a:pt x="1267" y="1617"/>
                  </a:lnTo>
                  <a:lnTo>
                    <a:pt x="1269" y="1628"/>
                  </a:lnTo>
                  <a:lnTo>
                    <a:pt x="1269" y="1630"/>
                  </a:lnTo>
                  <a:lnTo>
                    <a:pt x="1267" y="1633"/>
                  </a:lnTo>
                  <a:lnTo>
                    <a:pt x="1259" y="1641"/>
                  </a:lnTo>
                  <a:lnTo>
                    <a:pt x="1259" y="1643"/>
                  </a:lnTo>
                  <a:lnTo>
                    <a:pt x="1262" y="1654"/>
                  </a:lnTo>
                  <a:lnTo>
                    <a:pt x="1264" y="1657"/>
                  </a:lnTo>
                  <a:lnTo>
                    <a:pt x="1267" y="1664"/>
                  </a:lnTo>
                  <a:lnTo>
                    <a:pt x="1264" y="1672"/>
                  </a:lnTo>
                  <a:lnTo>
                    <a:pt x="1264" y="1675"/>
                  </a:lnTo>
                  <a:lnTo>
                    <a:pt x="1262" y="1681"/>
                  </a:lnTo>
                  <a:lnTo>
                    <a:pt x="1262" y="1685"/>
                  </a:lnTo>
                  <a:lnTo>
                    <a:pt x="1264" y="1686"/>
                  </a:lnTo>
                  <a:lnTo>
                    <a:pt x="1262" y="1698"/>
                  </a:lnTo>
                  <a:lnTo>
                    <a:pt x="1260" y="1698"/>
                  </a:lnTo>
                  <a:lnTo>
                    <a:pt x="1257" y="1704"/>
                  </a:lnTo>
                  <a:lnTo>
                    <a:pt x="1255" y="1707"/>
                  </a:lnTo>
                  <a:lnTo>
                    <a:pt x="1252" y="1714"/>
                  </a:lnTo>
                  <a:lnTo>
                    <a:pt x="1252" y="1715"/>
                  </a:lnTo>
                  <a:lnTo>
                    <a:pt x="1242" y="1724"/>
                  </a:lnTo>
                  <a:lnTo>
                    <a:pt x="1240" y="1727"/>
                  </a:lnTo>
                  <a:lnTo>
                    <a:pt x="1239" y="1728"/>
                  </a:lnTo>
                  <a:lnTo>
                    <a:pt x="1231" y="1733"/>
                  </a:lnTo>
                  <a:lnTo>
                    <a:pt x="1229" y="1733"/>
                  </a:lnTo>
                  <a:lnTo>
                    <a:pt x="1227" y="1735"/>
                  </a:lnTo>
                  <a:lnTo>
                    <a:pt x="1219" y="1746"/>
                  </a:lnTo>
                  <a:lnTo>
                    <a:pt x="1211" y="1751"/>
                  </a:lnTo>
                  <a:lnTo>
                    <a:pt x="1209" y="1753"/>
                  </a:lnTo>
                  <a:lnTo>
                    <a:pt x="1211" y="1758"/>
                  </a:lnTo>
                  <a:lnTo>
                    <a:pt x="1211" y="1761"/>
                  </a:lnTo>
                  <a:lnTo>
                    <a:pt x="1209" y="1766"/>
                  </a:lnTo>
                  <a:lnTo>
                    <a:pt x="1207" y="1767"/>
                  </a:lnTo>
                  <a:lnTo>
                    <a:pt x="1202" y="1774"/>
                  </a:lnTo>
                  <a:lnTo>
                    <a:pt x="1201" y="1777"/>
                  </a:lnTo>
                  <a:lnTo>
                    <a:pt x="1199" y="1780"/>
                  </a:lnTo>
                  <a:lnTo>
                    <a:pt x="1193" y="1790"/>
                  </a:lnTo>
                  <a:lnTo>
                    <a:pt x="1191" y="1791"/>
                  </a:lnTo>
                  <a:lnTo>
                    <a:pt x="1189" y="1793"/>
                  </a:lnTo>
                  <a:lnTo>
                    <a:pt x="1184" y="1798"/>
                  </a:lnTo>
                  <a:lnTo>
                    <a:pt x="1184" y="1800"/>
                  </a:lnTo>
                  <a:lnTo>
                    <a:pt x="1181" y="1806"/>
                  </a:lnTo>
                  <a:lnTo>
                    <a:pt x="1178" y="1809"/>
                  </a:lnTo>
                  <a:lnTo>
                    <a:pt x="1171" y="1814"/>
                  </a:lnTo>
                  <a:lnTo>
                    <a:pt x="1169" y="1817"/>
                  </a:lnTo>
                  <a:lnTo>
                    <a:pt x="1168" y="1827"/>
                  </a:lnTo>
                  <a:lnTo>
                    <a:pt x="1166" y="1829"/>
                  </a:lnTo>
                  <a:lnTo>
                    <a:pt x="1164" y="1832"/>
                  </a:lnTo>
                  <a:lnTo>
                    <a:pt x="1156" y="1837"/>
                  </a:lnTo>
                  <a:lnTo>
                    <a:pt x="1156" y="1838"/>
                  </a:lnTo>
                  <a:lnTo>
                    <a:pt x="1154" y="1845"/>
                  </a:lnTo>
                  <a:lnTo>
                    <a:pt x="1153" y="1848"/>
                  </a:lnTo>
                  <a:lnTo>
                    <a:pt x="1150" y="1848"/>
                  </a:lnTo>
                  <a:lnTo>
                    <a:pt x="1143" y="1845"/>
                  </a:lnTo>
                  <a:lnTo>
                    <a:pt x="1141" y="1843"/>
                  </a:lnTo>
                  <a:lnTo>
                    <a:pt x="1136" y="1838"/>
                  </a:lnTo>
                  <a:lnTo>
                    <a:pt x="1135" y="1838"/>
                  </a:lnTo>
                  <a:lnTo>
                    <a:pt x="1126" y="1842"/>
                  </a:lnTo>
                  <a:lnTo>
                    <a:pt x="1123" y="1843"/>
                  </a:lnTo>
                  <a:lnTo>
                    <a:pt x="1113" y="1856"/>
                  </a:lnTo>
                  <a:lnTo>
                    <a:pt x="1111" y="1858"/>
                  </a:lnTo>
                  <a:lnTo>
                    <a:pt x="1098" y="1866"/>
                  </a:lnTo>
                  <a:lnTo>
                    <a:pt x="1097" y="1868"/>
                  </a:lnTo>
                  <a:lnTo>
                    <a:pt x="1080" y="1876"/>
                  </a:lnTo>
                  <a:lnTo>
                    <a:pt x="1078" y="1876"/>
                  </a:lnTo>
                  <a:lnTo>
                    <a:pt x="1065" y="1879"/>
                  </a:lnTo>
                  <a:lnTo>
                    <a:pt x="1064" y="1879"/>
                  </a:lnTo>
                  <a:lnTo>
                    <a:pt x="1062" y="1880"/>
                  </a:lnTo>
                  <a:lnTo>
                    <a:pt x="1047" y="1880"/>
                  </a:lnTo>
                  <a:lnTo>
                    <a:pt x="1040" y="1872"/>
                  </a:lnTo>
                  <a:lnTo>
                    <a:pt x="1039" y="1872"/>
                  </a:lnTo>
                  <a:lnTo>
                    <a:pt x="1022" y="1882"/>
                  </a:lnTo>
                  <a:lnTo>
                    <a:pt x="1022" y="1884"/>
                  </a:lnTo>
                  <a:lnTo>
                    <a:pt x="1021" y="1885"/>
                  </a:lnTo>
                  <a:lnTo>
                    <a:pt x="1019" y="1890"/>
                  </a:lnTo>
                  <a:lnTo>
                    <a:pt x="1017" y="1892"/>
                  </a:lnTo>
                  <a:lnTo>
                    <a:pt x="1017" y="1893"/>
                  </a:lnTo>
                  <a:lnTo>
                    <a:pt x="1017" y="1895"/>
                  </a:lnTo>
                  <a:lnTo>
                    <a:pt x="1017" y="1900"/>
                  </a:lnTo>
                  <a:lnTo>
                    <a:pt x="1017" y="1903"/>
                  </a:lnTo>
                  <a:lnTo>
                    <a:pt x="1014" y="1903"/>
                  </a:lnTo>
                  <a:lnTo>
                    <a:pt x="1011" y="1903"/>
                  </a:lnTo>
                  <a:lnTo>
                    <a:pt x="1009" y="1903"/>
                  </a:lnTo>
                  <a:lnTo>
                    <a:pt x="1001" y="1898"/>
                  </a:lnTo>
                  <a:lnTo>
                    <a:pt x="999" y="1900"/>
                  </a:lnTo>
                  <a:lnTo>
                    <a:pt x="996" y="1903"/>
                  </a:lnTo>
                  <a:lnTo>
                    <a:pt x="994" y="1906"/>
                  </a:lnTo>
                  <a:lnTo>
                    <a:pt x="994" y="1910"/>
                  </a:lnTo>
                  <a:lnTo>
                    <a:pt x="991" y="1914"/>
                  </a:lnTo>
                  <a:lnTo>
                    <a:pt x="987" y="1916"/>
                  </a:lnTo>
                  <a:lnTo>
                    <a:pt x="981" y="1913"/>
                  </a:lnTo>
                  <a:lnTo>
                    <a:pt x="979" y="1913"/>
                  </a:lnTo>
                  <a:lnTo>
                    <a:pt x="978" y="1911"/>
                  </a:lnTo>
                  <a:lnTo>
                    <a:pt x="969" y="1908"/>
                  </a:lnTo>
                  <a:lnTo>
                    <a:pt x="968" y="1908"/>
                  </a:lnTo>
                  <a:lnTo>
                    <a:pt x="961" y="1910"/>
                  </a:lnTo>
                  <a:lnTo>
                    <a:pt x="958" y="1911"/>
                  </a:lnTo>
                  <a:lnTo>
                    <a:pt x="954" y="1913"/>
                  </a:lnTo>
                  <a:lnTo>
                    <a:pt x="946" y="1919"/>
                  </a:lnTo>
                  <a:lnTo>
                    <a:pt x="944" y="1919"/>
                  </a:lnTo>
                  <a:lnTo>
                    <a:pt x="943" y="1921"/>
                  </a:lnTo>
                  <a:lnTo>
                    <a:pt x="938" y="1929"/>
                  </a:lnTo>
                  <a:lnTo>
                    <a:pt x="936" y="1937"/>
                  </a:lnTo>
                  <a:lnTo>
                    <a:pt x="936" y="1939"/>
                  </a:lnTo>
                  <a:lnTo>
                    <a:pt x="930" y="1940"/>
                  </a:lnTo>
                  <a:lnTo>
                    <a:pt x="918" y="1931"/>
                  </a:lnTo>
                  <a:lnTo>
                    <a:pt x="916" y="1931"/>
                  </a:lnTo>
                  <a:lnTo>
                    <a:pt x="908" y="1927"/>
                  </a:lnTo>
                  <a:lnTo>
                    <a:pt x="905" y="1926"/>
                  </a:lnTo>
                  <a:lnTo>
                    <a:pt x="903" y="1926"/>
                  </a:lnTo>
                  <a:lnTo>
                    <a:pt x="896" y="1924"/>
                  </a:lnTo>
                  <a:lnTo>
                    <a:pt x="890" y="1926"/>
                  </a:lnTo>
                  <a:lnTo>
                    <a:pt x="882" y="1927"/>
                  </a:lnTo>
                  <a:lnTo>
                    <a:pt x="877" y="1927"/>
                  </a:lnTo>
                  <a:lnTo>
                    <a:pt x="873" y="1934"/>
                  </a:lnTo>
                  <a:lnTo>
                    <a:pt x="870" y="1939"/>
                  </a:lnTo>
                  <a:lnTo>
                    <a:pt x="870" y="1942"/>
                  </a:lnTo>
                  <a:lnTo>
                    <a:pt x="872" y="1945"/>
                  </a:lnTo>
                  <a:lnTo>
                    <a:pt x="873" y="1947"/>
                  </a:lnTo>
                  <a:lnTo>
                    <a:pt x="877" y="1952"/>
                  </a:lnTo>
                  <a:lnTo>
                    <a:pt x="877" y="1953"/>
                  </a:lnTo>
                  <a:lnTo>
                    <a:pt x="877" y="1961"/>
                  </a:lnTo>
                  <a:lnTo>
                    <a:pt x="875" y="1963"/>
                  </a:lnTo>
                  <a:lnTo>
                    <a:pt x="873" y="1966"/>
                  </a:lnTo>
                  <a:lnTo>
                    <a:pt x="867" y="1973"/>
                  </a:lnTo>
                  <a:lnTo>
                    <a:pt x="865" y="1973"/>
                  </a:lnTo>
                  <a:lnTo>
                    <a:pt x="860" y="1981"/>
                  </a:lnTo>
                  <a:lnTo>
                    <a:pt x="858" y="1984"/>
                  </a:lnTo>
                  <a:lnTo>
                    <a:pt x="855" y="1989"/>
                  </a:lnTo>
                  <a:lnTo>
                    <a:pt x="852" y="1992"/>
                  </a:lnTo>
                  <a:lnTo>
                    <a:pt x="850" y="1995"/>
                  </a:lnTo>
                  <a:lnTo>
                    <a:pt x="849" y="2002"/>
                  </a:lnTo>
                  <a:lnTo>
                    <a:pt x="849" y="2005"/>
                  </a:lnTo>
                  <a:lnTo>
                    <a:pt x="849" y="2007"/>
                  </a:lnTo>
                  <a:lnTo>
                    <a:pt x="849" y="2008"/>
                  </a:lnTo>
                  <a:lnTo>
                    <a:pt x="849" y="2010"/>
                  </a:lnTo>
                  <a:lnTo>
                    <a:pt x="853" y="2018"/>
                  </a:lnTo>
                  <a:lnTo>
                    <a:pt x="853" y="2021"/>
                  </a:lnTo>
                  <a:lnTo>
                    <a:pt x="850" y="2029"/>
                  </a:lnTo>
                  <a:lnTo>
                    <a:pt x="849" y="2031"/>
                  </a:lnTo>
                  <a:lnTo>
                    <a:pt x="847" y="2033"/>
                  </a:lnTo>
                  <a:lnTo>
                    <a:pt x="835" y="2042"/>
                  </a:lnTo>
                  <a:lnTo>
                    <a:pt x="834" y="2044"/>
                  </a:lnTo>
                  <a:lnTo>
                    <a:pt x="820" y="2054"/>
                  </a:lnTo>
                  <a:lnTo>
                    <a:pt x="819" y="2055"/>
                  </a:lnTo>
                  <a:lnTo>
                    <a:pt x="815" y="2057"/>
                  </a:lnTo>
                  <a:lnTo>
                    <a:pt x="814" y="2058"/>
                  </a:lnTo>
                  <a:lnTo>
                    <a:pt x="804" y="2063"/>
                  </a:lnTo>
                  <a:lnTo>
                    <a:pt x="801" y="2065"/>
                  </a:lnTo>
                  <a:lnTo>
                    <a:pt x="801" y="2067"/>
                  </a:lnTo>
                  <a:lnTo>
                    <a:pt x="791" y="2065"/>
                  </a:lnTo>
                  <a:lnTo>
                    <a:pt x="789" y="2065"/>
                  </a:lnTo>
                  <a:lnTo>
                    <a:pt x="782" y="2065"/>
                  </a:lnTo>
                  <a:lnTo>
                    <a:pt x="776" y="2070"/>
                  </a:lnTo>
                  <a:lnTo>
                    <a:pt x="766" y="2071"/>
                  </a:lnTo>
                  <a:lnTo>
                    <a:pt x="749" y="2068"/>
                  </a:lnTo>
                  <a:lnTo>
                    <a:pt x="739" y="2060"/>
                  </a:lnTo>
                  <a:lnTo>
                    <a:pt x="738" y="2057"/>
                  </a:lnTo>
                  <a:lnTo>
                    <a:pt x="736" y="2057"/>
                  </a:lnTo>
                  <a:lnTo>
                    <a:pt x="734" y="2057"/>
                  </a:lnTo>
                  <a:lnTo>
                    <a:pt x="728" y="2049"/>
                  </a:lnTo>
                  <a:lnTo>
                    <a:pt x="726" y="2047"/>
                  </a:lnTo>
                  <a:lnTo>
                    <a:pt x="720" y="2041"/>
                  </a:lnTo>
                  <a:lnTo>
                    <a:pt x="713" y="2034"/>
                  </a:lnTo>
                  <a:lnTo>
                    <a:pt x="708" y="2023"/>
                  </a:lnTo>
                  <a:lnTo>
                    <a:pt x="706" y="2008"/>
                  </a:lnTo>
                  <a:lnTo>
                    <a:pt x="703" y="2002"/>
                  </a:lnTo>
                  <a:lnTo>
                    <a:pt x="701" y="2000"/>
                  </a:lnTo>
                  <a:lnTo>
                    <a:pt x="700" y="1999"/>
                  </a:lnTo>
                  <a:lnTo>
                    <a:pt x="693" y="1989"/>
                  </a:lnTo>
                  <a:lnTo>
                    <a:pt x="690" y="1981"/>
                  </a:lnTo>
                  <a:lnTo>
                    <a:pt x="688" y="1979"/>
                  </a:lnTo>
                  <a:lnTo>
                    <a:pt x="688" y="1978"/>
                  </a:lnTo>
                  <a:lnTo>
                    <a:pt x="685" y="1969"/>
                  </a:lnTo>
                  <a:lnTo>
                    <a:pt x="685" y="1968"/>
                  </a:lnTo>
                  <a:lnTo>
                    <a:pt x="683" y="1965"/>
                  </a:lnTo>
                  <a:lnTo>
                    <a:pt x="678" y="1960"/>
                  </a:lnTo>
                  <a:lnTo>
                    <a:pt x="675" y="1958"/>
                  </a:lnTo>
                  <a:lnTo>
                    <a:pt x="673" y="1952"/>
                  </a:lnTo>
                  <a:lnTo>
                    <a:pt x="673" y="1948"/>
                  </a:lnTo>
                  <a:lnTo>
                    <a:pt x="678" y="1942"/>
                  </a:lnTo>
                  <a:lnTo>
                    <a:pt x="680" y="1936"/>
                  </a:lnTo>
                  <a:lnTo>
                    <a:pt x="681" y="1927"/>
                  </a:lnTo>
                  <a:lnTo>
                    <a:pt x="681" y="1926"/>
                  </a:lnTo>
                  <a:lnTo>
                    <a:pt x="686" y="1914"/>
                  </a:lnTo>
                  <a:lnTo>
                    <a:pt x="688" y="1913"/>
                  </a:lnTo>
                  <a:lnTo>
                    <a:pt x="686" y="1906"/>
                  </a:lnTo>
                  <a:lnTo>
                    <a:pt x="685" y="1902"/>
                  </a:lnTo>
                  <a:lnTo>
                    <a:pt x="681" y="1900"/>
                  </a:lnTo>
                  <a:lnTo>
                    <a:pt x="680" y="1897"/>
                  </a:lnTo>
                  <a:lnTo>
                    <a:pt x="680" y="1890"/>
                  </a:lnTo>
                  <a:lnTo>
                    <a:pt x="678" y="1889"/>
                  </a:lnTo>
                  <a:lnTo>
                    <a:pt x="677" y="1885"/>
                  </a:lnTo>
                  <a:lnTo>
                    <a:pt x="672" y="1882"/>
                  </a:lnTo>
                  <a:lnTo>
                    <a:pt x="670" y="1880"/>
                  </a:lnTo>
                  <a:lnTo>
                    <a:pt x="668" y="1879"/>
                  </a:lnTo>
                  <a:lnTo>
                    <a:pt x="667" y="1877"/>
                  </a:lnTo>
                  <a:lnTo>
                    <a:pt x="663" y="1876"/>
                  </a:lnTo>
                  <a:lnTo>
                    <a:pt x="650" y="1869"/>
                  </a:lnTo>
                  <a:lnTo>
                    <a:pt x="648" y="1871"/>
                  </a:lnTo>
                  <a:lnTo>
                    <a:pt x="643" y="1874"/>
                  </a:lnTo>
                  <a:lnTo>
                    <a:pt x="637" y="1880"/>
                  </a:lnTo>
                  <a:lnTo>
                    <a:pt x="627" y="1880"/>
                  </a:lnTo>
                  <a:lnTo>
                    <a:pt x="625" y="1879"/>
                  </a:lnTo>
                  <a:lnTo>
                    <a:pt x="620" y="1874"/>
                  </a:lnTo>
                  <a:lnTo>
                    <a:pt x="619" y="1871"/>
                  </a:lnTo>
                  <a:lnTo>
                    <a:pt x="617" y="1869"/>
                  </a:lnTo>
                  <a:lnTo>
                    <a:pt x="604" y="1866"/>
                  </a:lnTo>
                  <a:lnTo>
                    <a:pt x="591" y="1863"/>
                  </a:lnTo>
                  <a:lnTo>
                    <a:pt x="581" y="1851"/>
                  </a:lnTo>
                  <a:lnTo>
                    <a:pt x="577" y="1848"/>
                  </a:lnTo>
                  <a:lnTo>
                    <a:pt x="574" y="1845"/>
                  </a:lnTo>
                  <a:lnTo>
                    <a:pt x="569" y="1840"/>
                  </a:lnTo>
                  <a:lnTo>
                    <a:pt x="567" y="1840"/>
                  </a:lnTo>
                  <a:lnTo>
                    <a:pt x="561" y="1832"/>
                  </a:lnTo>
                  <a:lnTo>
                    <a:pt x="557" y="1832"/>
                  </a:lnTo>
                  <a:lnTo>
                    <a:pt x="549" y="1829"/>
                  </a:lnTo>
                  <a:lnTo>
                    <a:pt x="548" y="1829"/>
                  </a:lnTo>
                  <a:lnTo>
                    <a:pt x="536" y="1829"/>
                  </a:lnTo>
                  <a:lnTo>
                    <a:pt x="526" y="1832"/>
                  </a:lnTo>
                  <a:lnTo>
                    <a:pt x="524" y="1832"/>
                  </a:lnTo>
                  <a:lnTo>
                    <a:pt x="523" y="1832"/>
                  </a:lnTo>
                  <a:lnTo>
                    <a:pt x="514" y="1834"/>
                  </a:lnTo>
                  <a:lnTo>
                    <a:pt x="513" y="1830"/>
                  </a:lnTo>
                  <a:lnTo>
                    <a:pt x="509" y="1829"/>
                  </a:lnTo>
                  <a:lnTo>
                    <a:pt x="506" y="1824"/>
                  </a:lnTo>
                  <a:lnTo>
                    <a:pt x="501" y="1816"/>
                  </a:lnTo>
                  <a:lnTo>
                    <a:pt x="505" y="1808"/>
                  </a:lnTo>
                  <a:lnTo>
                    <a:pt x="513" y="1804"/>
                  </a:lnTo>
                  <a:lnTo>
                    <a:pt x="514" y="1803"/>
                  </a:lnTo>
                  <a:lnTo>
                    <a:pt x="521" y="1798"/>
                  </a:lnTo>
                  <a:lnTo>
                    <a:pt x="523" y="1796"/>
                  </a:lnTo>
                  <a:lnTo>
                    <a:pt x="528" y="1788"/>
                  </a:lnTo>
                  <a:lnTo>
                    <a:pt x="533" y="1783"/>
                  </a:lnTo>
                  <a:lnTo>
                    <a:pt x="534" y="1782"/>
                  </a:lnTo>
                  <a:lnTo>
                    <a:pt x="534" y="1779"/>
                  </a:lnTo>
                  <a:lnTo>
                    <a:pt x="536" y="1777"/>
                  </a:lnTo>
                  <a:lnTo>
                    <a:pt x="536" y="1764"/>
                  </a:lnTo>
                  <a:lnTo>
                    <a:pt x="533" y="1756"/>
                  </a:lnTo>
                  <a:lnTo>
                    <a:pt x="526" y="1746"/>
                  </a:lnTo>
                  <a:lnTo>
                    <a:pt x="524" y="1746"/>
                  </a:lnTo>
                  <a:lnTo>
                    <a:pt x="523" y="1743"/>
                  </a:lnTo>
                  <a:lnTo>
                    <a:pt x="523" y="1741"/>
                  </a:lnTo>
                  <a:lnTo>
                    <a:pt x="514" y="1735"/>
                  </a:lnTo>
                  <a:lnTo>
                    <a:pt x="513" y="1732"/>
                  </a:lnTo>
                  <a:lnTo>
                    <a:pt x="511" y="1730"/>
                  </a:lnTo>
                  <a:lnTo>
                    <a:pt x="503" y="1720"/>
                  </a:lnTo>
                  <a:lnTo>
                    <a:pt x="501" y="1717"/>
                  </a:lnTo>
                  <a:lnTo>
                    <a:pt x="500" y="1715"/>
                  </a:lnTo>
                  <a:lnTo>
                    <a:pt x="491" y="1699"/>
                  </a:lnTo>
                  <a:lnTo>
                    <a:pt x="490" y="1698"/>
                  </a:lnTo>
                  <a:lnTo>
                    <a:pt x="491" y="1688"/>
                  </a:lnTo>
                  <a:lnTo>
                    <a:pt x="491" y="1686"/>
                  </a:lnTo>
                  <a:lnTo>
                    <a:pt x="491" y="1683"/>
                  </a:lnTo>
                  <a:lnTo>
                    <a:pt x="495" y="1673"/>
                  </a:lnTo>
                  <a:lnTo>
                    <a:pt x="495" y="1672"/>
                  </a:lnTo>
                  <a:lnTo>
                    <a:pt x="498" y="1664"/>
                  </a:lnTo>
                  <a:lnTo>
                    <a:pt x="498" y="1662"/>
                  </a:lnTo>
                  <a:lnTo>
                    <a:pt x="498" y="1660"/>
                  </a:lnTo>
                  <a:lnTo>
                    <a:pt x="496" y="1649"/>
                  </a:lnTo>
                  <a:lnTo>
                    <a:pt x="496" y="1646"/>
                  </a:lnTo>
                  <a:lnTo>
                    <a:pt x="498" y="1643"/>
                  </a:lnTo>
                  <a:lnTo>
                    <a:pt x="505" y="1631"/>
                  </a:lnTo>
                  <a:lnTo>
                    <a:pt x="506" y="1630"/>
                  </a:lnTo>
                  <a:lnTo>
                    <a:pt x="511" y="1620"/>
                  </a:lnTo>
                  <a:lnTo>
                    <a:pt x="511" y="1618"/>
                  </a:lnTo>
                  <a:lnTo>
                    <a:pt x="511" y="1609"/>
                  </a:lnTo>
                  <a:lnTo>
                    <a:pt x="511" y="1605"/>
                  </a:lnTo>
                  <a:lnTo>
                    <a:pt x="511" y="1602"/>
                  </a:lnTo>
                  <a:lnTo>
                    <a:pt x="518" y="1596"/>
                  </a:lnTo>
                  <a:lnTo>
                    <a:pt x="521" y="1584"/>
                  </a:lnTo>
                  <a:lnTo>
                    <a:pt x="521" y="1583"/>
                  </a:lnTo>
                  <a:lnTo>
                    <a:pt x="521" y="1581"/>
                  </a:lnTo>
                  <a:lnTo>
                    <a:pt x="523" y="1580"/>
                  </a:lnTo>
                  <a:lnTo>
                    <a:pt x="534" y="1576"/>
                  </a:lnTo>
                  <a:lnTo>
                    <a:pt x="536" y="1576"/>
                  </a:lnTo>
                  <a:lnTo>
                    <a:pt x="538" y="1575"/>
                  </a:lnTo>
                  <a:lnTo>
                    <a:pt x="551" y="1578"/>
                  </a:lnTo>
                  <a:lnTo>
                    <a:pt x="554" y="1580"/>
                  </a:lnTo>
                  <a:lnTo>
                    <a:pt x="562" y="1584"/>
                  </a:lnTo>
                  <a:lnTo>
                    <a:pt x="566" y="1586"/>
                  </a:lnTo>
                  <a:lnTo>
                    <a:pt x="569" y="1588"/>
                  </a:lnTo>
                  <a:lnTo>
                    <a:pt x="574" y="1591"/>
                  </a:lnTo>
                  <a:lnTo>
                    <a:pt x="576" y="1592"/>
                  </a:lnTo>
                  <a:lnTo>
                    <a:pt x="577" y="1592"/>
                  </a:lnTo>
                  <a:lnTo>
                    <a:pt x="584" y="1592"/>
                  </a:lnTo>
                  <a:lnTo>
                    <a:pt x="586" y="1592"/>
                  </a:lnTo>
                  <a:lnTo>
                    <a:pt x="589" y="1584"/>
                  </a:lnTo>
                  <a:lnTo>
                    <a:pt x="587" y="1581"/>
                  </a:lnTo>
                  <a:lnTo>
                    <a:pt x="581" y="1575"/>
                  </a:lnTo>
                  <a:lnTo>
                    <a:pt x="579" y="1575"/>
                  </a:lnTo>
                  <a:lnTo>
                    <a:pt x="572" y="1568"/>
                  </a:lnTo>
                  <a:lnTo>
                    <a:pt x="567" y="1563"/>
                  </a:lnTo>
                  <a:lnTo>
                    <a:pt x="562" y="1558"/>
                  </a:lnTo>
                  <a:lnTo>
                    <a:pt x="557" y="1547"/>
                  </a:lnTo>
                  <a:lnTo>
                    <a:pt x="556" y="1536"/>
                  </a:lnTo>
                  <a:lnTo>
                    <a:pt x="554" y="1533"/>
                  </a:lnTo>
                  <a:lnTo>
                    <a:pt x="554" y="1528"/>
                  </a:lnTo>
                  <a:lnTo>
                    <a:pt x="548" y="1524"/>
                  </a:lnTo>
                  <a:lnTo>
                    <a:pt x="536" y="1523"/>
                  </a:lnTo>
                  <a:lnTo>
                    <a:pt x="524" y="1518"/>
                  </a:lnTo>
                  <a:lnTo>
                    <a:pt x="516" y="1508"/>
                  </a:lnTo>
                  <a:lnTo>
                    <a:pt x="514" y="1507"/>
                  </a:lnTo>
                  <a:lnTo>
                    <a:pt x="513" y="1500"/>
                  </a:lnTo>
                  <a:lnTo>
                    <a:pt x="513" y="1499"/>
                  </a:lnTo>
                  <a:lnTo>
                    <a:pt x="511" y="1497"/>
                  </a:lnTo>
                  <a:lnTo>
                    <a:pt x="509" y="1492"/>
                  </a:lnTo>
                  <a:lnTo>
                    <a:pt x="506" y="1487"/>
                  </a:lnTo>
                  <a:lnTo>
                    <a:pt x="505" y="1486"/>
                  </a:lnTo>
                  <a:lnTo>
                    <a:pt x="501" y="1481"/>
                  </a:lnTo>
                  <a:lnTo>
                    <a:pt x="500" y="1479"/>
                  </a:lnTo>
                  <a:lnTo>
                    <a:pt x="498" y="1478"/>
                  </a:lnTo>
                  <a:lnTo>
                    <a:pt x="498" y="1469"/>
                  </a:lnTo>
                  <a:lnTo>
                    <a:pt x="498" y="1466"/>
                  </a:lnTo>
                  <a:lnTo>
                    <a:pt x="498" y="1465"/>
                  </a:lnTo>
                  <a:lnTo>
                    <a:pt x="498" y="1455"/>
                  </a:lnTo>
                  <a:lnTo>
                    <a:pt x="496" y="1447"/>
                  </a:lnTo>
                  <a:lnTo>
                    <a:pt x="493" y="1440"/>
                  </a:lnTo>
                  <a:lnTo>
                    <a:pt x="493" y="1439"/>
                  </a:lnTo>
                  <a:lnTo>
                    <a:pt x="488" y="1431"/>
                  </a:lnTo>
                  <a:lnTo>
                    <a:pt x="486" y="1429"/>
                  </a:lnTo>
                  <a:lnTo>
                    <a:pt x="476" y="1423"/>
                  </a:lnTo>
                  <a:lnTo>
                    <a:pt x="473" y="1414"/>
                  </a:lnTo>
                  <a:lnTo>
                    <a:pt x="473" y="1413"/>
                  </a:lnTo>
                  <a:lnTo>
                    <a:pt x="473" y="1403"/>
                  </a:lnTo>
                  <a:lnTo>
                    <a:pt x="475" y="1402"/>
                  </a:lnTo>
                  <a:lnTo>
                    <a:pt x="485" y="1392"/>
                  </a:lnTo>
                  <a:lnTo>
                    <a:pt x="493" y="1389"/>
                  </a:lnTo>
                  <a:lnTo>
                    <a:pt x="493" y="1382"/>
                  </a:lnTo>
                  <a:lnTo>
                    <a:pt x="491" y="1380"/>
                  </a:lnTo>
                  <a:lnTo>
                    <a:pt x="490" y="1372"/>
                  </a:lnTo>
                  <a:lnTo>
                    <a:pt x="486" y="1364"/>
                  </a:lnTo>
                  <a:lnTo>
                    <a:pt x="485" y="1361"/>
                  </a:lnTo>
                  <a:lnTo>
                    <a:pt x="485" y="1355"/>
                  </a:lnTo>
                  <a:lnTo>
                    <a:pt x="483" y="1353"/>
                  </a:lnTo>
                  <a:lnTo>
                    <a:pt x="480" y="1337"/>
                  </a:lnTo>
                  <a:lnTo>
                    <a:pt x="480" y="1335"/>
                  </a:lnTo>
                  <a:lnTo>
                    <a:pt x="478" y="1334"/>
                  </a:lnTo>
                  <a:lnTo>
                    <a:pt x="470" y="1325"/>
                  </a:lnTo>
                  <a:lnTo>
                    <a:pt x="466" y="1324"/>
                  </a:lnTo>
                  <a:lnTo>
                    <a:pt x="460" y="1319"/>
                  </a:lnTo>
                  <a:lnTo>
                    <a:pt x="458" y="1317"/>
                  </a:lnTo>
                  <a:lnTo>
                    <a:pt x="447" y="1308"/>
                  </a:lnTo>
                  <a:lnTo>
                    <a:pt x="437" y="1301"/>
                  </a:lnTo>
                  <a:lnTo>
                    <a:pt x="433" y="1300"/>
                  </a:lnTo>
                  <a:lnTo>
                    <a:pt x="422" y="1295"/>
                  </a:lnTo>
                  <a:lnTo>
                    <a:pt x="415" y="1291"/>
                  </a:lnTo>
                  <a:lnTo>
                    <a:pt x="410" y="1290"/>
                  </a:lnTo>
                  <a:lnTo>
                    <a:pt x="407" y="1290"/>
                  </a:lnTo>
                  <a:lnTo>
                    <a:pt x="405" y="1290"/>
                  </a:lnTo>
                  <a:lnTo>
                    <a:pt x="392" y="1288"/>
                  </a:lnTo>
                  <a:lnTo>
                    <a:pt x="389" y="1288"/>
                  </a:lnTo>
                  <a:lnTo>
                    <a:pt x="387" y="1288"/>
                  </a:lnTo>
                  <a:lnTo>
                    <a:pt x="377" y="1283"/>
                  </a:lnTo>
                  <a:lnTo>
                    <a:pt x="374" y="1282"/>
                  </a:lnTo>
                  <a:lnTo>
                    <a:pt x="372" y="1280"/>
                  </a:lnTo>
                  <a:lnTo>
                    <a:pt x="359" y="1277"/>
                  </a:lnTo>
                  <a:lnTo>
                    <a:pt x="349" y="1267"/>
                  </a:lnTo>
                  <a:lnTo>
                    <a:pt x="342" y="1259"/>
                  </a:lnTo>
                  <a:lnTo>
                    <a:pt x="341" y="1256"/>
                  </a:lnTo>
                  <a:lnTo>
                    <a:pt x="341" y="1253"/>
                  </a:lnTo>
                  <a:lnTo>
                    <a:pt x="341" y="1243"/>
                  </a:lnTo>
                  <a:lnTo>
                    <a:pt x="341" y="1233"/>
                  </a:lnTo>
                  <a:lnTo>
                    <a:pt x="342" y="1232"/>
                  </a:lnTo>
                  <a:lnTo>
                    <a:pt x="339" y="1222"/>
                  </a:lnTo>
                  <a:lnTo>
                    <a:pt x="339" y="1219"/>
                  </a:lnTo>
                  <a:lnTo>
                    <a:pt x="344" y="1214"/>
                  </a:lnTo>
                  <a:lnTo>
                    <a:pt x="342" y="1206"/>
                  </a:lnTo>
                  <a:lnTo>
                    <a:pt x="337" y="1199"/>
                  </a:lnTo>
                  <a:lnTo>
                    <a:pt x="334" y="1191"/>
                  </a:lnTo>
                  <a:lnTo>
                    <a:pt x="332" y="1190"/>
                  </a:lnTo>
                  <a:lnTo>
                    <a:pt x="328" y="1180"/>
                  </a:lnTo>
                  <a:lnTo>
                    <a:pt x="326" y="1175"/>
                  </a:lnTo>
                  <a:lnTo>
                    <a:pt x="326" y="1173"/>
                  </a:lnTo>
                  <a:lnTo>
                    <a:pt x="331" y="1172"/>
                  </a:lnTo>
                  <a:lnTo>
                    <a:pt x="331" y="1168"/>
                  </a:lnTo>
                  <a:lnTo>
                    <a:pt x="331" y="1164"/>
                  </a:lnTo>
                  <a:lnTo>
                    <a:pt x="337" y="1165"/>
                  </a:lnTo>
                  <a:lnTo>
                    <a:pt x="341" y="1165"/>
                  </a:lnTo>
                  <a:lnTo>
                    <a:pt x="341" y="1156"/>
                  </a:lnTo>
                  <a:lnTo>
                    <a:pt x="339" y="1151"/>
                  </a:lnTo>
                  <a:lnTo>
                    <a:pt x="344" y="1143"/>
                  </a:lnTo>
                  <a:lnTo>
                    <a:pt x="346" y="1141"/>
                  </a:lnTo>
                  <a:lnTo>
                    <a:pt x="342" y="1133"/>
                  </a:lnTo>
                  <a:lnTo>
                    <a:pt x="347" y="1125"/>
                  </a:lnTo>
                  <a:lnTo>
                    <a:pt x="347" y="1122"/>
                  </a:lnTo>
                  <a:lnTo>
                    <a:pt x="349" y="1118"/>
                  </a:lnTo>
                  <a:lnTo>
                    <a:pt x="344" y="1113"/>
                  </a:lnTo>
                  <a:lnTo>
                    <a:pt x="339" y="1112"/>
                  </a:lnTo>
                  <a:lnTo>
                    <a:pt x="341" y="1110"/>
                  </a:lnTo>
                  <a:lnTo>
                    <a:pt x="346" y="1104"/>
                  </a:lnTo>
                  <a:lnTo>
                    <a:pt x="346" y="1096"/>
                  </a:lnTo>
                  <a:lnTo>
                    <a:pt x="344" y="1094"/>
                  </a:lnTo>
                  <a:lnTo>
                    <a:pt x="336" y="1099"/>
                  </a:lnTo>
                  <a:lnTo>
                    <a:pt x="334" y="1101"/>
                  </a:lnTo>
                  <a:lnTo>
                    <a:pt x="329" y="1102"/>
                  </a:lnTo>
                  <a:lnTo>
                    <a:pt x="328" y="1097"/>
                  </a:lnTo>
                  <a:lnTo>
                    <a:pt x="329" y="1094"/>
                  </a:lnTo>
                  <a:lnTo>
                    <a:pt x="331" y="1092"/>
                  </a:lnTo>
                  <a:lnTo>
                    <a:pt x="336" y="1088"/>
                  </a:lnTo>
                  <a:lnTo>
                    <a:pt x="336" y="1084"/>
                  </a:lnTo>
                  <a:lnTo>
                    <a:pt x="336" y="1076"/>
                  </a:lnTo>
                  <a:lnTo>
                    <a:pt x="337" y="1071"/>
                  </a:lnTo>
                  <a:lnTo>
                    <a:pt x="341" y="1068"/>
                  </a:lnTo>
                  <a:lnTo>
                    <a:pt x="346" y="1065"/>
                  </a:lnTo>
                  <a:lnTo>
                    <a:pt x="352" y="1062"/>
                  </a:lnTo>
                  <a:lnTo>
                    <a:pt x="361" y="1060"/>
                  </a:lnTo>
                  <a:lnTo>
                    <a:pt x="364" y="1058"/>
                  </a:lnTo>
                  <a:lnTo>
                    <a:pt x="371" y="1052"/>
                  </a:lnTo>
                  <a:lnTo>
                    <a:pt x="372" y="1049"/>
                  </a:lnTo>
                  <a:lnTo>
                    <a:pt x="374" y="1049"/>
                  </a:lnTo>
                  <a:lnTo>
                    <a:pt x="387" y="1037"/>
                  </a:lnTo>
                  <a:lnTo>
                    <a:pt x="389" y="1036"/>
                  </a:lnTo>
                  <a:lnTo>
                    <a:pt x="390" y="1033"/>
                  </a:lnTo>
                  <a:lnTo>
                    <a:pt x="392" y="1024"/>
                  </a:lnTo>
                  <a:lnTo>
                    <a:pt x="390" y="1023"/>
                  </a:lnTo>
                  <a:lnTo>
                    <a:pt x="389" y="1023"/>
                  </a:lnTo>
                  <a:lnTo>
                    <a:pt x="377" y="1023"/>
                  </a:lnTo>
                  <a:lnTo>
                    <a:pt x="376" y="1024"/>
                  </a:lnTo>
                  <a:lnTo>
                    <a:pt x="362" y="1031"/>
                  </a:lnTo>
                  <a:lnTo>
                    <a:pt x="361" y="1031"/>
                  </a:lnTo>
                  <a:lnTo>
                    <a:pt x="357" y="1024"/>
                  </a:lnTo>
                  <a:lnTo>
                    <a:pt x="357" y="1020"/>
                  </a:lnTo>
                  <a:lnTo>
                    <a:pt x="359" y="1015"/>
                  </a:lnTo>
                  <a:lnTo>
                    <a:pt x="361" y="1013"/>
                  </a:lnTo>
                  <a:lnTo>
                    <a:pt x="371" y="1005"/>
                  </a:lnTo>
                  <a:lnTo>
                    <a:pt x="372" y="1005"/>
                  </a:lnTo>
                  <a:lnTo>
                    <a:pt x="376" y="1002"/>
                  </a:lnTo>
                  <a:lnTo>
                    <a:pt x="377" y="999"/>
                  </a:lnTo>
                  <a:lnTo>
                    <a:pt x="374" y="997"/>
                  </a:lnTo>
                  <a:lnTo>
                    <a:pt x="372" y="995"/>
                  </a:lnTo>
                  <a:lnTo>
                    <a:pt x="366" y="1000"/>
                  </a:lnTo>
                  <a:lnTo>
                    <a:pt x="364" y="1000"/>
                  </a:lnTo>
                  <a:lnTo>
                    <a:pt x="359" y="999"/>
                  </a:lnTo>
                  <a:lnTo>
                    <a:pt x="359" y="995"/>
                  </a:lnTo>
                  <a:lnTo>
                    <a:pt x="362" y="989"/>
                  </a:lnTo>
                  <a:lnTo>
                    <a:pt x="361" y="987"/>
                  </a:lnTo>
                  <a:lnTo>
                    <a:pt x="359" y="986"/>
                  </a:lnTo>
                  <a:lnTo>
                    <a:pt x="352" y="986"/>
                  </a:lnTo>
                  <a:lnTo>
                    <a:pt x="351" y="986"/>
                  </a:lnTo>
                  <a:lnTo>
                    <a:pt x="342" y="987"/>
                  </a:lnTo>
                  <a:lnTo>
                    <a:pt x="339" y="987"/>
                  </a:lnTo>
                  <a:lnTo>
                    <a:pt x="337" y="982"/>
                  </a:lnTo>
                  <a:lnTo>
                    <a:pt x="339" y="979"/>
                  </a:lnTo>
                  <a:lnTo>
                    <a:pt x="346" y="976"/>
                  </a:lnTo>
                  <a:lnTo>
                    <a:pt x="346" y="974"/>
                  </a:lnTo>
                  <a:lnTo>
                    <a:pt x="342" y="971"/>
                  </a:lnTo>
                  <a:lnTo>
                    <a:pt x="341" y="969"/>
                  </a:lnTo>
                  <a:lnTo>
                    <a:pt x="337" y="968"/>
                  </a:lnTo>
                  <a:lnTo>
                    <a:pt x="336" y="966"/>
                  </a:lnTo>
                  <a:lnTo>
                    <a:pt x="336" y="965"/>
                  </a:lnTo>
                  <a:lnTo>
                    <a:pt x="328" y="958"/>
                  </a:lnTo>
                  <a:lnTo>
                    <a:pt x="321" y="957"/>
                  </a:lnTo>
                  <a:lnTo>
                    <a:pt x="319" y="955"/>
                  </a:lnTo>
                  <a:lnTo>
                    <a:pt x="311" y="944"/>
                  </a:lnTo>
                  <a:lnTo>
                    <a:pt x="303" y="942"/>
                  </a:lnTo>
                  <a:lnTo>
                    <a:pt x="301" y="940"/>
                  </a:lnTo>
                  <a:lnTo>
                    <a:pt x="299" y="929"/>
                  </a:lnTo>
                  <a:lnTo>
                    <a:pt x="299" y="926"/>
                  </a:lnTo>
                  <a:lnTo>
                    <a:pt x="294" y="924"/>
                  </a:lnTo>
                  <a:lnTo>
                    <a:pt x="288" y="918"/>
                  </a:lnTo>
                  <a:lnTo>
                    <a:pt x="286" y="918"/>
                  </a:lnTo>
                  <a:lnTo>
                    <a:pt x="276" y="923"/>
                  </a:lnTo>
                  <a:lnTo>
                    <a:pt x="275" y="923"/>
                  </a:lnTo>
                  <a:lnTo>
                    <a:pt x="273" y="921"/>
                  </a:lnTo>
                  <a:lnTo>
                    <a:pt x="266" y="923"/>
                  </a:lnTo>
                  <a:lnTo>
                    <a:pt x="263" y="924"/>
                  </a:lnTo>
                  <a:lnTo>
                    <a:pt x="256" y="918"/>
                  </a:lnTo>
                  <a:lnTo>
                    <a:pt x="258" y="910"/>
                  </a:lnTo>
                  <a:lnTo>
                    <a:pt x="258" y="906"/>
                  </a:lnTo>
                  <a:lnTo>
                    <a:pt x="256" y="905"/>
                  </a:lnTo>
                  <a:lnTo>
                    <a:pt x="250" y="906"/>
                  </a:lnTo>
                  <a:lnTo>
                    <a:pt x="246" y="910"/>
                  </a:lnTo>
                  <a:lnTo>
                    <a:pt x="245" y="911"/>
                  </a:lnTo>
                  <a:lnTo>
                    <a:pt x="243" y="913"/>
                  </a:lnTo>
                  <a:lnTo>
                    <a:pt x="240" y="914"/>
                  </a:lnTo>
                  <a:lnTo>
                    <a:pt x="237" y="918"/>
                  </a:lnTo>
                  <a:lnTo>
                    <a:pt x="235" y="918"/>
                  </a:lnTo>
                  <a:lnTo>
                    <a:pt x="228" y="919"/>
                  </a:lnTo>
                  <a:lnTo>
                    <a:pt x="227" y="919"/>
                  </a:lnTo>
                  <a:lnTo>
                    <a:pt x="225" y="927"/>
                  </a:lnTo>
                  <a:lnTo>
                    <a:pt x="222" y="934"/>
                  </a:lnTo>
                  <a:lnTo>
                    <a:pt x="213" y="934"/>
                  </a:lnTo>
                  <a:lnTo>
                    <a:pt x="212" y="934"/>
                  </a:lnTo>
                  <a:lnTo>
                    <a:pt x="202" y="932"/>
                  </a:lnTo>
                  <a:lnTo>
                    <a:pt x="200" y="932"/>
                  </a:lnTo>
                  <a:lnTo>
                    <a:pt x="182" y="931"/>
                  </a:lnTo>
                  <a:lnTo>
                    <a:pt x="180" y="931"/>
                  </a:lnTo>
                  <a:lnTo>
                    <a:pt x="179" y="929"/>
                  </a:lnTo>
                  <a:lnTo>
                    <a:pt x="175" y="929"/>
                  </a:lnTo>
                  <a:lnTo>
                    <a:pt x="160" y="927"/>
                  </a:lnTo>
                  <a:lnTo>
                    <a:pt x="159" y="924"/>
                  </a:lnTo>
                  <a:lnTo>
                    <a:pt x="149" y="919"/>
                  </a:lnTo>
                  <a:lnTo>
                    <a:pt x="146" y="918"/>
                  </a:lnTo>
                  <a:lnTo>
                    <a:pt x="142" y="916"/>
                  </a:lnTo>
                  <a:lnTo>
                    <a:pt x="141" y="914"/>
                  </a:lnTo>
                  <a:lnTo>
                    <a:pt x="139" y="914"/>
                  </a:lnTo>
                  <a:lnTo>
                    <a:pt x="122" y="913"/>
                  </a:lnTo>
                  <a:lnTo>
                    <a:pt x="119" y="913"/>
                  </a:lnTo>
                  <a:lnTo>
                    <a:pt x="104" y="913"/>
                  </a:lnTo>
                  <a:lnTo>
                    <a:pt x="103" y="913"/>
                  </a:lnTo>
                  <a:lnTo>
                    <a:pt x="99" y="913"/>
                  </a:lnTo>
                  <a:lnTo>
                    <a:pt x="93" y="905"/>
                  </a:lnTo>
                  <a:lnTo>
                    <a:pt x="91" y="903"/>
                  </a:lnTo>
                  <a:lnTo>
                    <a:pt x="86" y="900"/>
                  </a:lnTo>
                  <a:lnTo>
                    <a:pt x="83" y="900"/>
                  </a:lnTo>
                  <a:lnTo>
                    <a:pt x="56" y="893"/>
                  </a:lnTo>
                  <a:lnTo>
                    <a:pt x="55" y="892"/>
                  </a:lnTo>
                  <a:lnTo>
                    <a:pt x="53" y="892"/>
                  </a:lnTo>
                  <a:lnTo>
                    <a:pt x="40" y="887"/>
                  </a:lnTo>
                  <a:lnTo>
                    <a:pt x="40" y="884"/>
                  </a:lnTo>
                  <a:lnTo>
                    <a:pt x="40" y="879"/>
                  </a:lnTo>
                  <a:lnTo>
                    <a:pt x="43" y="874"/>
                  </a:lnTo>
                  <a:lnTo>
                    <a:pt x="45" y="866"/>
                  </a:lnTo>
                  <a:lnTo>
                    <a:pt x="46" y="864"/>
                  </a:lnTo>
                  <a:lnTo>
                    <a:pt x="46" y="855"/>
                  </a:lnTo>
                  <a:lnTo>
                    <a:pt x="48" y="851"/>
                  </a:lnTo>
                  <a:lnTo>
                    <a:pt x="48" y="845"/>
                  </a:lnTo>
                  <a:lnTo>
                    <a:pt x="48" y="842"/>
                  </a:lnTo>
                  <a:lnTo>
                    <a:pt x="48" y="840"/>
                  </a:lnTo>
                  <a:lnTo>
                    <a:pt x="51" y="830"/>
                  </a:lnTo>
                  <a:lnTo>
                    <a:pt x="53" y="827"/>
                  </a:lnTo>
                  <a:lnTo>
                    <a:pt x="51" y="817"/>
                  </a:lnTo>
                  <a:lnTo>
                    <a:pt x="50" y="816"/>
                  </a:lnTo>
                  <a:lnTo>
                    <a:pt x="48" y="800"/>
                  </a:lnTo>
                  <a:lnTo>
                    <a:pt x="43" y="783"/>
                  </a:lnTo>
                  <a:lnTo>
                    <a:pt x="43" y="782"/>
                  </a:lnTo>
                  <a:lnTo>
                    <a:pt x="41" y="780"/>
                  </a:lnTo>
                  <a:lnTo>
                    <a:pt x="31" y="779"/>
                  </a:lnTo>
                  <a:lnTo>
                    <a:pt x="30" y="779"/>
                  </a:lnTo>
                  <a:lnTo>
                    <a:pt x="23" y="780"/>
                  </a:lnTo>
                  <a:lnTo>
                    <a:pt x="17" y="779"/>
                  </a:lnTo>
                  <a:lnTo>
                    <a:pt x="15" y="777"/>
                  </a:lnTo>
                  <a:lnTo>
                    <a:pt x="13" y="775"/>
                  </a:lnTo>
                  <a:lnTo>
                    <a:pt x="12" y="772"/>
                  </a:lnTo>
                  <a:lnTo>
                    <a:pt x="12" y="769"/>
                  </a:lnTo>
                  <a:lnTo>
                    <a:pt x="15" y="766"/>
                  </a:lnTo>
                  <a:lnTo>
                    <a:pt x="20" y="762"/>
                  </a:lnTo>
                  <a:lnTo>
                    <a:pt x="22" y="759"/>
                  </a:lnTo>
                  <a:lnTo>
                    <a:pt x="22" y="756"/>
                  </a:lnTo>
                  <a:lnTo>
                    <a:pt x="18" y="751"/>
                  </a:lnTo>
                  <a:lnTo>
                    <a:pt x="17" y="746"/>
                  </a:lnTo>
                  <a:lnTo>
                    <a:pt x="15" y="743"/>
                  </a:lnTo>
                  <a:lnTo>
                    <a:pt x="17" y="730"/>
                  </a:lnTo>
                  <a:lnTo>
                    <a:pt x="17" y="728"/>
                  </a:lnTo>
                  <a:lnTo>
                    <a:pt x="17" y="727"/>
                  </a:lnTo>
                  <a:lnTo>
                    <a:pt x="17" y="725"/>
                  </a:lnTo>
                  <a:lnTo>
                    <a:pt x="10" y="714"/>
                  </a:lnTo>
                  <a:lnTo>
                    <a:pt x="8" y="712"/>
                  </a:lnTo>
                  <a:lnTo>
                    <a:pt x="2" y="702"/>
                  </a:lnTo>
                  <a:lnTo>
                    <a:pt x="0" y="701"/>
                  </a:lnTo>
                  <a:lnTo>
                    <a:pt x="2" y="696"/>
                  </a:lnTo>
                  <a:lnTo>
                    <a:pt x="2" y="694"/>
                  </a:lnTo>
                  <a:lnTo>
                    <a:pt x="5" y="688"/>
                  </a:lnTo>
                  <a:lnTo>
                    <a:pt x="7" y="686"/>
                  </a:lnTo>
                  <a:lnTo>
                    <a:pt x="8" y="683"/>
                  </a:lnTo>
                  <a:lnTo>
                    <a:pt x="8" y="681"/>
                  </a:lnTo>
                  <a:lnTo>
                    <a:pt x="15" y="667"/>
                  </a:lnTo>
                  <a:lnTo>
                    <a:pt x="15" y="665"/>
                  </a:lnTo>
                  <a:lnTo>
                    <a:pt x="13" y="664"/>
                  </a:lnTo>
                  <a:lnTo>
                    <a:pt x="12" y="656"/>
                  </a:lnTo>
                  <a:lnTo>
                    <a:pt x="12" y="652"/>
                  </a:lnTo>
                  <a:lnTo>
                    <a:pt x="13" y="646"/>
                  </a:lnTo>
                  <a:lnTo>
                    <a:pt x="15" y="644"/>
                  </a:lnTo>
                  <a:lnTo>
                    <a:pt x="17" y="633"/>
                  </a:lnTo>
                  <a:lnTo>
                    <a:pt x="17" y="631"/>
                  </a:lnTo>
                  <a:lnTo>
                    <a:pt x="17" y="630"/>
                  </a:lnTo>
                  <a:lnTo>
                    <a:pt x="22" y="613"/>
                  </a:lnTo>
                  <a:lnTo>
                    <a:pt x="22" y="612"/>
                  </a:lnTo>
                  <a:lnTo>
                    <a:pt x="30" y="604"/>
                  </a:lnTo>
                  <a:lnTo>
                    <a:pt x="35" y="605"/>
                  </a:lnTo>
                  <a:lnTo>
                    <a:pt x="36" y="607"/>
                  </a:lnTo>
                  <a:lnTo>
                    <a:pt x="40" y="609"/>
                  </a:lnTo>
                  <a:lnTo>
                    <a:pt x="40" y="610"/>
                  </a:lnTo>
                  <a:lnTo>
                    <a:pt x="48" y="612"/>
                  </a:lnTo>
                  <a:lnTo>
                    <a:pt x="50" y="613"/>
                  </a:lnTo>
                  <a:lnTo>
                    <a:pt x="51" y="615"/>
                  </a:lnTo>
                  <a:lnTo>
                    <a:pt x="53" y="615"/>
                  </a:lnTo>
                  <a:lnTo>
                    <a:pt x="61" y="613"/>
                  </a:lnTo>
                  <a:lnTo>
                    <a:pt x="63" y="612"/>
                  </a:lnTo>
                  <a:lnTo>
                    <a:pt x="68" y="612"/>
                  </a:lnTo>
                  <a:lnTo>
                    <a:pt x="79" y="612"/>
                  </a:lnTo>
                  <a:lnTo>
                    <a:pt x="91" y="612"/>
                  </a:lnTo>
                  <a:lnTo>
                    <a:pt x="94" y="612"/>
                  </a:lnTo>
                  <a:lnTo>
                    <a:pt x="99" y="612"/>
                  </a:lnTo>
                  <a:lnTo>
                    <a:pt x="103" y="612"/>
                  </a:lnTo>
                  <a:lnTo>
                    <a:pt x="113" y="617"/>
                  </a:lnTo>
                  <a:lnTo>
                    <a:pt x="116" y="615"/>
                  </a:lnTo>
                  <a:lnTo>
                    <a:pt x="119" y="615"/>
                  </a:lnTo>
                  <a:lnTo>
                    <a:pt x="124" y="610"/>
                  </a:lnTo>
                  <a:lnTo>
                    <a:pt x="127" y="605"/>
                  </a:lnTo>
                  <a:lnTo>
                    <a:pt x="129" y="604"/>
                  </a:lnTo>
                  <a:lnTo>
                    <a:pt x="137" y="599"/>
                  </a:lnTo>
                  <a:lnTo>
                    <a:pt x="141" y="597"/>
                  </a:lnTo>
                  <a:lnTo>
                    <a:pt x="144" y="589"/>
                  </a:lnTo>
                  <a:lnTo>
                    <a:pt x="159" y="592"/>
                  </a:lnTo>
                  <a:lnTo>
                    <a:pt x="160" y="592"/>
                  </a:lnTo>
                  <a:lnTo>
                    <a:pt x="165" y="596"/>
                  </a:lnTo>
                  <a:lnTo>
                    <a:pt x="167" y="597"/>
                  </a:lnTo>
                  <a:lnTo>
                    <a:pt x="175" y="599"/>
                  </a:lnTo>
                  <a:lnTo>
                    <a:pt x="177" y="599"/>
                  </a:lnTo>
                  <a:lnTo>
                    <a:pt x="182" y="604"/>
                  </a:lnTo>
                  <a:lnTo>
                    <a:pt x="187" y="605"/>
                  </a:lnTo>
                  <a:lnTo>
                    <a:pt x="189" y="607"/>
                  </a:lnTo>
                  <a:lnTo>
                    <a:pt x="195" y="604"/>
                  </a:lnTo>
                  <a:lnTo>
                    <a:pt x="199" y="597"/>
                  </a:lnTo>
                  <a:lnTo>
                    <a:pt x="203" y="592"/>
                  </a:lnTo>
                  <a:lnTo>
                    <a:pt x="210" y="592"/>
                  </a:lnTo>
                  <a:lnTo>
                    <a:pt x="212" y="592"/>
                  </a:lnTo>
                  <a:lnTo>
                    <a:pt x="218" y="589"/>
                  </a:lnTo>
                  <a:lnTo>
                    <a:pt x="220" y="588"/>
                  </a:lnTo>
                  <a:lnTo>
                    <a:pt x="228" y="586"/>
                  </a:lnTo>
                  <a:lnTo>
                    <a:pt x="230" y="586"/>
                  </a:lnTo>
                  <a:lnTo>
                    <a:pt x="235" y="584"/>
                  </a:lnTo>
                  <a:lnTo>
                    <a:pt x="237" y="583"/>
                  </a:lnTo>
                  <a:lnTo>
                    <a:pt x="237" y="579"/>
                  </a:lnTo>
                  <a:lnTo>
                    <a:pt x="237" y="576"/>
                  </a:lnTo>
                  <a:lnTo>
                    <a:pt x="235" y="573"/>
                  </a:lnTo>
                  <a:lnTo>
                    <a:pt x="235" y="570"/>
                  </a:lnTo>
                  <a:lnTo>
                    <a:pt x="237" y="565"/>
                  </a:lnTo>
                  <a:lnTo>
                    <a:pt x="230" y="558"/>
                  </a:lnTo>
                  <a:lnTo>
                    <a:pt x="227" y="550"/>
                  </a:lnTo>
                  <a:lnTo>
                    <a:pt x="228" y="541"/>
                  </a:lnTo>
                  <a:lnTo>
                    <a:pt x="230" y="539"/>
                  </a:lnTo>
                  <a:lnTo>
                    <a:pt x="232" y="539"/>
                  </a:lnTo>
                  <a:lnTo>
                    <a:pt x="248" y="534"/>
                  </a:lnTo>
                  <a:lnTo>
                    <a:pt x="256" y="531"/>
                  </a:lnTo>
                  <a:lnTo>
                    <a:pt x="258" y="529"/>
                  </a:lnTo>
                  <a:lnTo>
                    <a:pt x="261" y="521"/>
                  </a:lnTo>
                  <a:lnTo>
                    <a:pt x="263" y="520"/>
                  </a:lnTo>
                  <a:lnTo>
                    <a:pt x="261" y="512"/>
                  </a:lnTo>
                  <a:lnTo>
                    <a:pt x="261" y="510"/>
                  </a:lnTo>
                  <a:lnTo>
                    <a:pt x="265" y="503"/>
                  </a:lnTo>
                  <a:lnTo>
                    <a:pt x="273" y="502"/>
                  </a:lnTo>
                  <a:lnTo>
                    <a:pt x="280" y="500"/>
                  </a:lnTo>
                  <a:lnTo>
                    <a:pt x="283" y="499"/>
                  </a:lnTo>
                  <a:lnTo>
                    <a:pt x="285" y="499"/>
                  </a:lnTo>
                  <a:lnTo>
                    <a:pt x="289" y="494"/>
                  </a:lnTo>
                  <a:lnTo>
                    <a:pt x="285" y="486"/>
                  </a:lnTo>
                  <a:lnTo>
                    <a:pt x="283" y="484"/>
                  </a:lnTo>
                  <a:lnTo>
                    <a:pt x="275" y="479"/>
                  </a:lnTo>
                  <a:lnTo>
                    <a:pt x="273" y="479"/>
                  </a:lnTo>
                  <a:lnTo>
                    <a:pt x="263" y="479"/>
                  </a:lnTo>
                  <a:lnTo>
                    <a:pt x="255" y="474"/>
                  </a:lnTo>
                  <a:lnTo>
                    <a:pt x="253" y="469"/>
                  </a:lnTo>
                  <a:lnTo>
                    <a:pt x="251" y="465"/>
                  </a:lnTo>
                  <a:lnTo>
                    <a:pt x="253" y="463"/>
                  </a:lnTo>
                  <a:lnTo>
                    <a:pt x="255" y="461"/>
                  </a:lnTo>
                  <a:lnTo>
                    <a:pt x="263" y="457"/>
                  </a:lnTo>
                  <a:lnTo>
                    <a:pt x="265" y="457"/>
                  </a:lnTo>
                  <a:lnTo>
                    <a:pt x="270" y="453"/>
                  </a:lnTo>
                  <a:lnTo>
                    <a:pt x="273" y="452"/>
                  </a:lnTo>
                  <a:lnTo>
                    <a:pt x="275" y="450"/>
                  </a:lnTo>
                  <a:lnTo>
                    <a:pt x="280" y="450"/>
                  </a:lnTo>
                  <a:lnTo>
                    <a:pt x="286" y="452"/>
                  </a:lnTo>
                  <a:lnTo>
                    <a:pt x="289" y="453"/>
                  </a:lnTo>
                  <a:lnTo>
                    <a:pt x="293" y="455"/>
                  </a:lnTo>
                  <a:lnTo>
                    <a:pt x="294" y="455"/>
                  </a:lnTo>
                  <a:lnTo>
                    <a:pt x="301" y="458"/>
                  </a:lnTo>
                  <a:lnTo>
                    <a:pt x="303" y="458"/>
                  </a:lnTo>
                  <a:lnTo>
                    <a:pt x="308" y="461"/>
                  </a:lnTo>
                  <a:lnTo>
                    <a:pt x="313" y="463"/>
                  </a:lnTo>
                  <a:lnTo>
                    <a:pt x="324" y="465"/>
                  </a:lnTo>
                  <a:lnTo>
                    <a:pt x="336" y="468"/>
                  </a:lnTo>
                  <a:lnTo>
                    <a:pt x="337" y="469"/>
                  </a:lnTo>
                  <a:lnTo>
                    <a:pt x="344" y="473"/>
                  </a:lnTo>
                  <a:lnTo>
                    <a:pt x="349" y="479"/>
                  </a:lnTo>
                  <a:lnTo>
                    <a:pt x="349" y="481"/>
                  </a:lnTo>
                  <a:lnTo>
                    <a:pt x="356" y="484"/>
                  </a:lnTo>
                  <a:lnTo>
                    <a:pt x="364" y="482"/>
                  </a:lnTo>
                  <a:lnTo>
                    <a:pt x="366" y="482"/>
                  </a:lnTo>
                  <a:lnTo>
                    <a:pt x="372" y="482"/>
                  </a:lnTo>
                  <a:lnTo>
                    <a:pt x="374" y="484"/>
                  </a:lnTo>
                  <a:lnTo>
                    <a:pt x="377" y="486"/>
                  </a:lnTo>
                  <a:lnTo>
                    <a:pt x="379" y="487"/>
                  </a:lnTo>
                  <a:lnTo>
                    <a:pt x="382" y="490"/>
                  </a:lnTo>
                  <a:lnTo>
                    <a:pt x="385" y="490"/>
                  </a:lnTo>
                  <a:lnTo>
                    <a:pt x="387" y="490"/>
                  </a:lnTo>
                  <a:lnTo>
                    <a:pt x="395" y="492"/>
                  </a:lnTo>
                  <a:lnTo>
                    <a:pt x="395" y="489"/>
                  </a:lnTo>
                  <a:lnTo>
                    <a:pt x="394" y="486"/>
                  </a:lnTo>
                  <a:lnTo>
                    <a:pt x="394" y="484"/>
                  </a:lnTo>
                  <a:lnTo>
                    <a:pt x="402" y="481"/>
                  </a:lnTo>
                  <a:lnTo>
                    <a:pt x="404" y="482"/>
                  </a:lnTo>
                  <a:lnTo>
                    <a:pt x="404" y="487"/>
                  </a:lnTo>
                  <a:lnTo>
                    <a:pt x="405" y="494"/>
                  </a:lnTo>
                  <a:lnTo>
                    <a:pt x="407" y="500"/>
                  </a:lnTo>
                  <a:lnTo>
                    <a:pt x="415" y="503"/>
                  </a:lnTo>
                  <a:lnTo>
                    <a:pt x="419" y="508"/>
                  </a:lnTo>
                  <a:lnTo>
                    <a:pt x="425" y="508"/>
                  </a:lnTo>
                  <a:lnTo>
                    <a:pt x="427" y="508"/>
                  </a:lnTo>
                  <a:lnTo>
                    <a:pt x="430" y="508"/>
                  </a:lnTo>
                  <a:lnTo>
                    <a:pt x="435" y="513"/>
                  </a:lnTo>
                  <a:lnTo>
                    <a:pt x="437" y="516"/>
                  </a:lnTo>
                  <a:lnTo>
                    <a:pt x="440" y="521"/>
                  </a:lnTo>
                  <a:lnTo>
                    <a:pt x="443" y="523"/>
                  </a:lnTo>
                  <a:lnTo>
                    <a:pt x="447" y="524"/>
                  </a:lnTo>
                  <a:lnTo>
                    <a:pt x="452" y="524"/>
                  </a:lnTo>
                  <a:lnTo>
                    <a:pt x="453" y="524"/>
                  </a:lnTo>
                  <a:lnTo>
                    <a:pt x="455" y="529"/>
                  </a:lnTo>
                  <a:lnTo>
                    <a:pt x="455" y="536"/>
                  </a:lnTo>
                  <a:lnTo>
                    <a:pt x="457" y="539"/>
                  </a:lnTo>
                  <a:lnTo>
                    <a:pt x="460" y="544"/>
                  </a:lnTo>
                  <a:lnTo>
                    <a:pt x="462" y="549"/>
                  </a:lnTo>
                  <a:lnTo>
                    <a:pt x="463" y="550"/>
                  </a:lnTo>
                  <a:lnTo>
                    <a:pt x="466" y="550"/>
                  </a:lnTo>
                  <a:lnTo>
                    <a:pt x="471" y="549"/>
                  </a:lnTo>
                  <a:lnTo>
                    <a:pt x="471" y="547"/>
                  </a:lnTo>
                  <a:lnTo>
                    <a:pt x="475" y="541"/>
                  </a:lnTo>
                  <a:lnTo>
                    <a:pt x="481" y="549"/>
                  </a:lnTo>
                  <a:lnTo>
                    <a:pt x="485" y="557"/>
                  </a:lnTo>
                  <a:lnTo>
                    <a:pt x="490" y="560"/>
                  </a:lnTo>
                  <a:lnTo>
                    <a:pt x="495" y="562"/>
                  </a:lnTo>
                  <a:lnTo>
                    <a:pt x="500" y="557"/>
                  </a:lnTo>
                  <a:lnTo>
                    <a:pt x="503" y="554"/>
                  </a:lnTo>
                  <a:lnTo>
                    <a:pt x="506" y="552"/>
                  </a:lnTo>
                  <a:lnTo>
                    <a:pt x="508" y="555"/>
                  </a:lnTo>
                  <a:lnTo>
                    <a:pt x="508" y="560"/>
                  </a:lnTo>
                  <a:lnTo>
                    <a:pt x="506" y="565"/>
                  </a:lnTo>
                  <a:lnTo>
                    <a:pt x="508" y="568"/>
                  </a:lnTo>
                  <a:lnTo>
                    <a:pt x="514" y="567"/>
                  </a:lnTo>
                  <a:lnTo>
                    <a:pt x="518" y="567"/>
                  </a:lnTo>
                  <a:lnTo>
                    <a:pt x="518" y="568"/>
                  </a:lnTo>
                  <a:lnTo>
                    <a:pt x="519" y="573"/>
                  </a:lnTo>
                  <a:lnTo>
                    <a:pt x="521" y="573"/>
                  </a:lnTo>
                  <a:lnTo>
                    <a:pt x="523" y="570"/>
                  </a:lnTo>
                  <a:lnTo>
                    <a:pt x="526" y="570"/>
                  </a:lnTo>
                  <a:lnTo>
                    <a:pt x="531" y="567"/>
                  </a:lnTo>
                  <a:lnTo>
                    <a:pt x="533" y="567"/>
                  </a:lnTo>
                  <a:lnTo>
                    <a:pt x="534" y="568"/>
                  </a:lnTo>
                  <a:lnTo>
                    <a:pt x="539" y="575"/>
                  </a:lnTo>
                  <a:lnTo>
                    <a:pt x="539" y="576"/>
                  </a:lnTo>
                  <a:lnTo>
                    <a:pt x="541" y="579"/>
                  </a:lnTo>
                  <a:lnTo>
                    <a:pt x="546" y="586"/>
                  </a:lnTo>
                  <a:lnTo>
                    <a:pt x="548" y="589"/>
                  </a:lnTo>
                  <a:lnTo>
                    <a:pt x="546" y="591"/>
                  </a:lnTo>
                  <a:lnTo>
                    <a:pt x="539" y="594"/>
                  </a:lnTo>
                  <a:lnTo>
                    <a:pt x="541" y="599"/>
                  </a:lnTo>
                  <a:lnTo>
                    <a:pt x="544" y="602"/>
                  </a:lnTo>
                  <a:lnTo>
                    <a:pt x="541" y="609"/>
                  </a:lnTo>
                  <a:lnTo>
                    <a:pt x="543" y="613"/>
                  </a:lnTo>
                  <a:lnTo>
                    <a:pt x="549" y="613"/>
                  </a:lnTo>
                  <a:lnTo>
                    <a:pt x="551" y="613"/>
                  </a:lnTo>
                  <a:lnTo>
                    <a:pt x="554" y="612"/>
                  </a:lnTo>
                  <a:lnTo>
                    <a:pt x="559" y="605"/>
                  </a:lnTo>
                  <a:lnTo>
                    <a:pt x="562" y="605"/>
                  </a:lnTo>
                  <a:lnTo>
                    <a:pt x="564" y="605"/>
                  </a:lnTo>
                  <a:lnTo>
                    <a:pt x="566" y="601"/>
                  </a:lnTo>
                  <a:lnTo>
                    <a:pt x="566" y="599"/>
                  </a:lnTo>
                  <a:lnTo>
                    <a:pt x="567" y="596"/>
                  </a:lnTo>
                  <a:lnTo>
                    <a:pt x="567" y="592"/>
                  </a:lnTo>
                  <a:lnTo>
                    <a:pt x="569" y="588"/>
                  </a:lnTo>
                  <a:lnTo>
                    <a:pt x="564" y="576"/>
                  </a:lnTo>
                  <a:lnTo>
                    <a:pt x="564" y="575"/>
                  </a:lnTo>
                  <a:lnTo>
                    <a:pt x="571" y="568"/>
                  </a:lnTo>
                  <a:lnTo>
                    <a:pt x="572" y="565"/>
                  </a:lnTo>
                  <a:lnTo>
                    <a:pt x="576" y="558"/>
                  </a:lnTo>
                  <a:lnTo>
                    <a:pt x="579" y="557"/>
                  </a:lnTo>
                  <a:lnTo>
                    <a:pt x="586" y="552"/>
                  </a:lnTo>
                  <a:lnTo>
                    <a:pt x="587" y="552"/>
                  </a:lnTo>
                  <a:lnTo>
                    <a:pt x="589" y="554"/>
                  </a:lnTo>
                  <a:lnTo>
                    <a:pt x="591" y="552"/>
                  </a:lnTo>
                  <a:lnTo>
                    <a:pt x="597" y="547"/>
                  </a:lnTo>
                  <a:lnTo>
                    <a:pt x="600" y="547"/>
                  </a:lnTo>
                  <a:lnTo>
                    <a:pt x="600" y="546"/>
                  </a:lnTo>
                  <a:lnTo>
                    <a:pt x="602" y="539"/>
                  </a:lnTo>
                  <a:lnTo>
                    <a:pt x="600" y="536"/>
                  </a:lnTo>
                  <a:lnTo>
                    <a:pt x="605" y="528"/>
                  </a:lnTo>
                  <a:lnTo>
                    <a:pt x="609" y="520"/>
                  </a:lnTo>
                  <a:lnTo>
                    <a:pt x="609" y="518"/>
                  </a:lnTo>
                  <a:lnTo>
                    <a:pt x="609" y="512"/>
                  </a:lnTo>
                  <a:lnTo>
                    <a:pt x="612" y="510"/>
                  </a:lnTo>
                  <a:lnTo>
                    <a:pt x="612" y="503"/>
                  </a:lnTo>
                  <a:lnTo>
                    <a:pt x="614" y="500"/>
                  </a:lnTo>
                  <a:lnTo>
                    <a:pt x="607" y="499"/>
                  </a:lnTo>
                  <a:lnTo>
                    <a:pt x="604" y="499"/>
                  </a:lnTo>
                  <a:lnTo>
                    <a:pt x="594" y="499"/>
                  </a:lnTo>
                  <a:lnTo>
                    <a:pt x="591" y="497"/>
                  </a:lnTo>
                  <a:lnTo>
                    <a:pt x="579" y="492"/>
                  </a:lnTo>
                  <a:lnTo>
                    <a:pt x="572" y="487"/>
                  </a:lnTo>
                  <a:lnTo>
                    <a:pt x="572" y="484"/>
                  </a:lnTo>
                  <a:lnTo>
                    <a:pt x="571" y="466"/>
                  </a:lnTo>
                  <a:lnTo>
                    <a:pt x="571" y="450"/>
                  </a:lnTo>
                  <a:lnTo>
                    <a:pt x="577" y="435"/>
                  </a:lnTo>
                  <a:lnTo>
                    <a:pt x="577" y="434"/>
                  </a:lnTo>
                  <a:lnTo>
                    <a:pt x="577" y="426"/>
                  </a:lnTo>
                  <a:lnTo>
                    <a:pt x="577" y="424"/>
                  </a:lnTo>
                  <a:lnTo>
                    <a:pt x="581" y="421"/>
                  </a:lnTo>
                  <a:lnTo>
                    <a:pt x="584" y="410"/>
                  </a:lnTo>
                  <a:lnTo>
                    <a:pt x="582" y="397"/>
                  </a:lnTo>
                  <a:lnTo>
                    <a:pt x="581" y="395"/>
                  </a:lnTo>
                  <a:lnTo>
                    <a:pt x="582" y="382"/>
                  </a:lnTo>
                  <a:lnTo>
                    <a:pt x="582" y="380"/>
                  </a:lnTo>
                  <a:lnTo>
                    <a:pt x="587" y="372"/>
                  </a:lnTo>
                  <a:lnTo>
                    <a:pt x="589" y="369"/>
                  </a:lnTo>
                  <a:lnTo>
                    <a:pt x="594" y="366"/>
                  </a:lnTo>
                  <a:lnTo>
                    <a:pt x="595" y="364"/>
                  </a:lnTo>
                  <a:lnTo>
                    <a:pt x="599" y="363"/>
                  </a:lnTo>
                  <a:lnTo>
                    <a:pt x="602" y="363"/>
                  </a:lnTo>
                  <a:lnTo>
                    <a:pt x="624" y="355"/>
                  </a:lnTo>
                  <a:lnTo>
                    <a:pt x="637" y="345"/>
                  </a:lnTo>
                  <a:lnTo>
                    <a:pt x="642" y="340"/>
                  </a:lnTo>
                  <a:lnTo>
                    <a:pt x="643" y="338"/>
                  </a:lnTo>
                  <a:lnTo>
                    <a:pt x="650" y="303"/>
                  </a:lnTo>
                  <a:lnTo>
                    <a:pt x="648" y="300"/>
                  </a:lnTo>
                  <a:lnTo>
                    <a:pt x="648" y="298"/>
                  </a:lnTo>
                  <a:lnTo>
                    <a:pt x="648" y="282"/>
                  </a:lnTo>
                  <a:lnTo>
                    <a:pt x="648" y="280"/>
                  </a:lnTo>
                  <a:lnTo>
                    <a:pt x="647" y="267"/>
                  </a:lnTo>
                  <a:lnTo>
                    <a:pt x="648" y="266"/>
                  </a:lnTo>
                  <a:lnTo>
                    <a:pt x="650" y="261"/>
                  </a:lnTo>
                  <a:lnTo>
                    <a:pt x="650" y="259"/>
                  </a:lnTo>
                  <a:lnTo>
                    <a:pt x="652" y="257"/>
                  </a:lnTo>
                  <a:lnTo>
                    <a:pt x="665" y="223"/>
                  </a:lnTo>
                  <a:lnTo>
                    <a:pt x="665" y="222"/>
                  </a:lnTo>
                  <a:lnTo>
                    <a:pt x="668" y="212"/>
                  </a:lnTo>
                  <a:lnTo>
                    <a:pt x="670" y="211"/>
                  </a:lnTo>
                  <a:lnTo>
                    <a:pt x="670" y="202"/>
                  </a:lnTo>
                  <a:lnTo>
                    <a:pt x="665" y="202"/>
                  </a:lnTo>
                  <a:lnTo>
                    <a:pt x="660" y="202"/>
                  </a:lnTo>
                  <a:lnTo>
                    <a:pt x="660" y="199"/>
                  </a:lnTo>
                  <a:lnTo>
                    <a:pt x="655" y="194"/>
                  </a:lnTo>
                  <a:lnTo>
                    <a:pt x="655" y="191"/>
                  </a:lnTo>
                  <a:lnTo>
                    <a:pt x="657" y="186"/>
                  </a:lnTo>
                  <a:lnTo>
                    <a:pt x="660" y="178"/>
                  </a:lnTo>
                  <a:lnTo>
                    <a:pt x="667" y="172"/>
                  </a:lnTo>
                  <a:lnTo>
                    <a:pt x="677" y="167"/>
                  </a:lnTo>
                  <a:lnTo>
                    <a:pt x="678" y="167"/>
                  </a:lnTo>
                  <a:lnTo>
                    <a:pt x="686" y="162"/>
                  </a:lnTo>
                  <a:lnTo>
                    <a:pt x="688" y="160"/>
                  </a:lnTo>
                  <a:lnTo>
                    <a:pt x="690" y="159"/>
                  </a:lnTo>
                  <a:lnTo>
                    <a:pt x="691" y="156"/>
                  </a:lnTo>
                  <a:lnTo>
                    <a:pt x="691" y="154"/>
                  </a:lnTo>
                  <a:lnTo>
                    <a:pt x="700" y="147"/>
                  </a:lnTo>
                  <a:lnTo>
                    <a:pt x="698" y="139"/>
                  </a:lnTo>
                  <a:lnTo>
                    <a:pt x="700" y="134"/>
                  </a:lnTo>
                  <a:lnTo>
                    <a:pt x="700" y="131"/>
                  </a:lnTo>
                  <a:lnTo>
                    <a:pt x="698" y="125"/>
                  </a:lnTo>
                  <a:lnTo>
                    <a:pt x="696" y="118"/>
                  </a:lnTo>
                  <a:lnTo>
                    <a:pt x="698" y="115"/>
                  </a:lnTo>
                  <a:lnTo>
                    <a:pt x="696" y="105"/>
                  </a:lnTo>
                  <a:lnTo>
                    <a:pt x="695" y="104"/>
                  </a:lnTo>
                  <a:lnTo>
                    <a:pt x="691" y="91"/>
                  </a:lnTo>
                  <a:lnTo>
                    <a:pt x="691" y="89"/>
                  </a:lnTo>
                  <a:lnTo>
                    <a:pt x="688" y="83"/>
                  </a:lnTo>
                  <a:lnTo>
                    <a:pt x="690" y="81"/>
                  </a:lnTo>
                  <a:lnTo>
                    <a:pt x="690" y="78"/>
                  </a:lnTo>
                  <a:lnTo>
                    <a:pt x="693" y="73"/>
                  </a:lnTo>
                  <a:lnTo>
                    <a:pt x="701" y="63"/>
                  </a:lnTo>
                  <a:lnTo>
                    <a:pt x="708" y="54"/>
                  </a:lnTo>
                  <a:lnTo>
                    <a:pt x="710" y="52"/>
                  </a:lnTo>
                  <a:lnTo>
                    <a:pt x="711" y="50"/>
                  </a:lnTo>
                  <a:lnTo>
                    <a:pt x="713" y="42"/>
                  </a:lnTo>
                  <a:lnTo>
                    <a:pt x="713" y="39"/>
                  </a:lnTo>
                  <a:lnTo>
                    <a:pt x="716" y="28"/>
                  </a:lnTo>
                  <a:lnTo>
                    <a:pt x="724" y="16"/>
                  </a:lnTo>
                  <a:lnTo>
                    <a:pt x="728" y="15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26" name="Freeform 26"/>
            <p:cNvSpPr>
              <a:spLocks/>
            </p:cNvSpPr>
            <p:nvPr/>
          </p:nvSpPr>
          <p:spPr bwMode="auto">
            <a:xfrm>
              <a:off x="6034087" y="4256883"/>
              <a:ext cx="593725" cy="1309688"/>
            </a:xfrm>
            <a:custGeom>
              <a:avLst/>
              <a:gdLst>
                <a:gd name="T0" fmla="*/ 511 w 749"/>
                <a:gd name="T1" fmla="*/ 1602 h 1649"/>
                <a:gd name="T2" fmla="*/ 554 w 749"/>
                <a:gd name="T3" fmla="*/ 1580 h 1649"/>
                <a:gd name="T4" fmla="*/ 587 w 749"/>
                <a:gd name="T5" fmla="*/ 1581 h 1649"/>
                <a:gd name="T6" fmla="*/ 548 w 749"/>
                <a:gd name="T7" fmla="*/ 1524 h 1649"/>
                <a:gd name="T8" fmla="*/ 505 w 749"/>
                <a:gd name="T9" fmla="*/ 1486 h 1649"/>
                <a:gd name="T10" fmla="*/ 493 w 749"/>
                <a:gd name="T11" fmla="*/ 1439 h 1649"/>
                <a:gd name="T12" fmla="*/ 493 w 749"/>
                <a:gd name="T13" fmla="*/ 1382 h 1649"/>
                <a:gd name="T14" fmla="*/ 470 w 749"/>
                <a:gd name="T15" fmla="*/ 1325 h 1649"/>
                <a:gd name="T16" fmla="*/ 407 w 749"/>
                <a:gd name="T17" fmla="*/ 1290 h 1649"/>
                <a:gd name="T18" fmla="*/ 342 w 749"/>
                <a:gd name="T19" fmla="*/ 1259 h 1649"/>
                <a:gd name="T20" fmla="*/ 337 w 749"/>
                <a:gd name="T21" fmla="*/ 1199 h 1649"/>
                <a:gd name="T22" fmla="*/ 341 w 749"/>
                <a:gd name="T23" fmla="*/ 1165 h 1649"/>
                <a:gd name="T24" fmla="*/ 339 w 749"/>
                <a:gd name="T25" fmla="*/ 1112 h 1649"/>
                <a:gd name="T26" fmla="*/ 331 w 749"/>
                <a:gd name="T27" fmla="*/ 1092 h 1649"/>
                <a:gd name="T28" fmla="*/ 371 w 749"/>
                <a:gd name="T29" fmla="*/ 1052 h 1649"/>
                <a:gd name="T30" fmla="*/ 376 w 749"/>
                <a:gd name="T31" fmla="*/ 1024 h 1649"/>
                <a:gd name="T32" fmla="*/ 377 w 749"/>
                <a:gd name="T33" fmla="*/ 999 h 1649"/>
                <a:gd name="T34" fmla="*/ 352 w 749"/>
                <a:gd name="T35" fmla="*/ 986 h 1649"/>
                <a:gd name="T36" fmla="*/ 337 w 749"/>
                <a:gd name="T37" fmla="*/ 968 h 1649"/>
                <a:gd name="T38" fmla="*/ 299 w 749"/>
                <a:gd name="T39" fmla="*/ 926 h 1649"/>
                <a:gd name="T40" fmla="*/ 258 w 749"/>
                <a:gd name="T41" fmla="*/ 910 h 1649"/>
                <a:gd name="T42" fmla="*/ 228 w 749"/>
                <a:gd name="T43" fmla="*/ 919 h 1649"/>
                <a:gd name="T44" fmla="*/ 179 w 749"/>
                <a:gd name="T45" fmla="*/ 929 h 1649"/>
                <a:gd name="T46" fmla="*/ 119 w 749"/>
                <a:gd name="T47" fmla="*/ 913 h 1649"/>
                <a:gd name="T48" fmla="*/ 53 w 749"/>
                <a:gd name="T49" fmla="*/ 892 h 1649"/>
                <a:gd name="T50" fmla="*/ 48 w 749"/>
                <a:gd name="T51" fmla="*/ 842 h 1649"/>
                <a:gd name="T52" fmla="*/ 31 w 749"/>
                <a:gd name="T53" fmla="*/ 779 h 1649"/>
                <a:gd name="T54" fmla="*/ 22 w 749"/>
                <a:gd name="T55" fmla="*/ 759 h 1649"/>
                <a:gd name="T56" fmla="*/ 8 w 749"/>
                <a:gd name="T57" fmla="*/ 712 h 1649"/>
                <a:gd name="T58" fmla="*/ 15 w 749"/>
                <a:gd name="T59" fmla="*/ 665 h 1649"/>
                <a:gd name="T60" fmla="*/ 22 w 749"/>
                <a:gd name="T61" fmla="*/ 612 h 1649"/>
                <a:gd name="T62" fmla="*/ 61 w 749"/>
                <a:gd name="T63" fmla="*/ 613 h 1649"/>
                <a:gd name="T64" fmla="*/ 119 w 749"/>
                <a:gd name="T65" fmla="*/ 615 h 1649"/>
                <a:gd name="T66" fmla="*/ 167 w 749"/>
                <a:gd name="T67" fmla="*/ 597 h 1649"/>
                <a:gd name="T68" fmla="*/ 212 w 749"/>
                <a:gd name="T69" fmla="*/ 592 h 1649"/>
                <a:gd name="T70" fmla="*/ 235 w 749"/>
                <a:gd name="T71" fmla="*/ 570 h 1649"/>
                <a:gd name="T72" fmla="*/ 261 w 749"/>
                <a:gd name="T73" fmla="*/ 521 h 1649"/>
                <a:gd name="T74" fmla="*/ 285 w 749"/>
                <a:gd name="T75" fmla="*/ 486 h 1649"/>
                <a:gd name="T76" fmla="*/ 263 w 749"/>
                <a:gd name="T77" fmla="*/ 457 h 1649"/>
                <a:gd name="T78" fmla="*/ 301 w 749"/>
                <a:gd name="T79" fmla="*/ 458 h 1649"/>
                <a:gd name="T80" fmla="*/ 356 w 749"/>
                <a:gd name="T81" fmla="*/ 484 h 1649"/>
                <a:gd name="T82" fmla="*/ 395 w 749"/>
                <a:gd name="T83" fmla="*/ 492 h 1649"/>
                <a:gd name="T84" fmla="*/ 419 w 749"/>
                <a:gd name="T85" fmla="*/ 508 h 1649"/>
                <a:gd name="T86" fmla="*/ 453 w 749"/>
                <a:gd name="T87" fmla="*/ 524 h 1649"/>
                <a:gd name="T88" fmla="*/ 475 w 749"/>
                <a:gd name="T89" fmla="*/ 541 h 1649"/>
                <a:gd name="T90" fmla="*/ 506 w 749"/>
                <a:gd name="T91" fmla="*/ 565 h 1649"/>
                <a:gd name="T92" fmla="*/ 533 w 749"/>
                <a:gd name="T93" fmla="*/ 567 h 1649"/>
                <a:gd name="T94" fmla="*/ 544 w 749"/>
                <a:gd name="T95" fmla="*/ 602 h 1649"/>
                <a:gd name="T96" fmla="*/ 566 w 749"/>
                <a:gd name="T97" fmla="*/ 599 h 1649"/>
                <a:gd name="T98" fmla="*/ 586 w 749"/>
                <a:gd name="T99" fmla="*/ 552 h 1649"/>
                <a:gd name="T100" fmla="*/ 609 w 749"/>
                <a:gd name="T101" fmla="*/ 520 h 1649"/>
                <a:gd name="T102" fmla="*/ 579 w 749"/>
                <a:gd name="T103" fmla="*/ 492 h 1649"/>
                <a:gd name="T104" fmla="*/ 584 w 749"/>
                <a:gd name="T105" fmla="*/ 410 h 1649"/>
                <a:gd name="T106" fmla="*/ 602 w 749"/>
                <a:gd name="T107" fmla="*/ 363 h 1649"/>
                <a:gd name="T108" fmla="*/ 647 w 749"/>
                <a:gd name="T109" fmla="*/ 267 h 1649"/>
                <a:gd name="T110" fmla="*/ 665 w 749"/>
                <a:gd name="T111" fmla="*/ 202 h 1649"/>
                <a:gd name="T112" fmla="*/ 686 w 749"/>
                <a:gd name="T113" fmla="*/ 162 h 1649"/>
                <a:gd name="T114" fmla="*/ 696 w 749"/>
                <a:gd name="T115" fmla="*/ 118 h 1649"/>
                <a:gd name="T116" fmla="*/ 701 w 749"/>
                <a:gd name="T117" fmla="*/ 63 h 1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49" h="1649">
                  <a:moveTo>
                    <a:pt x="496" y="1649"/>
                  </a:moveTo>
                  <a:lnTo>
                    <a:pt x="496" y="1646"/>
                  </a:lnTo>
                  <a:lnTo>
                    <a:pt x="498" y="1643"/>
                  </a:lnTo>
                  <a:lnTo>
                    <a:pt x="505" y="1631"/>
                  </a:lnTo>
                  <a:lnTo>
                    <a:pt x="506" y="1630"/>
                  </a:lnTo>
                  <a:lnTo>
                    <a:pt x="511" y="1620"/>
                  </a:lnTo>
                  <a:lnTo>
                    <a:pt x="511" y="1618"/>
                  </a:lnTo>
                  <a:lnTo>
                    <a:pt x="511" y="1609"/>
                  </a:lnTo>
                  <a:lnTo>
                    <a:pt x="511" y="1605"/>
                  </a:lnTo>
                  <a:lnTo>
                    <a:pt x="511" y="1602"/>
                  </a:lnTo>
                  <a:lnTo>
                    <a:pt x="518" y="1596"/>
                  </a:lnTo>
                  <a:lnTo>
                    <a:pt x="521" y="1584"/>
                  </a:lnTo>
                  <a:lnTo>
                    <a:pt x="521" y="1583"/>
                  </a:lnTo>
                  <a:lnTo>
                    <a:pt x="521" y="1581"/>
                  </a:lnTo>
                  <a:lnTo>
                    <a:pt x="523" y="1580"/>
                  </a:lnTo>
                  <a:lnTo>
                    <a:pt x="534" y="1576"/>
                  </a:lnTo>
                  <a:lnTo>
                    <a:pt x="536" y="1576"/>
                  </a:lnTo>
                  <a:lnTo>
                    <a:pt x="538" y="1575"/>
                  </a:lnTo>
                  <a:lnTo>
                    <a:pt x="551" y="1578"/>
                  </a:lnTo>
                  <a:lnTo>
                    <a:pt x="554" y="1580"/>
                  </a:lnTo>
                  <a:lnTo>
                    <a:pt x="562" y="1584"/>
                  </a:lnTo>
                  <a:lnTo>
                    <a:pt x="566" y="1586"/>
                  </a:lnTo>
                  <a:lnTo>
                    <a:pt x="569" y="1588"/>
                  </a:lnTo>
                  <a:lnTo>
                    <a:pt x="574" y="1591"/>
                  </a:lnTo>
                  <a:lnTo>
                    <a:pt x="576" y="1592"/>
                  </a:lnTo>
                  <a:lnTo>
                    <a:pt x="577" y="1592"/>
                  </a:lnTo>
                  <a:lnTo>
                    <a:pt x="584" y="1592"/>
                  </a:lnTo>
                  <a:lnTo>
                    <a:pt x="586" y="1592"/>
                  </a:lnTo>
                  <a:lnTo>
                    <a:pt x="589" y="1584"/>
                  </a:lnTo>
                  <a:lnTo>
                    <a:pt x="587" y="1581"/>
                  </a:lnTo>
                  <a:lnTo>
                    <a:pt x="581" y="1575"/>
                  </a:lnTo>
                  <a:lnTo>
                    <a:pt x="579" y="1575"/>
                  </a:lnTo>
                  <a:lnTo>
                    <a:pt x="572" y="1568"/>
                  </a:lnTo>
                  <a:lnTo>
                    <a:pt x="567" y="1563"/>
                  </a:lnTo>
                  <a:lnTo>
                    <a:pt x="562" y="1558"/>
                  </a:lnTo>
                  <a:lnTo>
                    <a:pt x="557" y="1547"/>
                  </a:lnTo>
                  <a:lnTo>
                    <a:pt x="556" y="1536"/>
                  </a:lnTo>
                  <a:lnTo>
                    <a:pt x="554" y="1533"/>
                  </a:lnTo>
                  <a:lnTo>
                    <a:pt x="554" y="1528"/>
                  </a:lnTo>
                  <a:lnTo>
                    <a:pt x="548" y="1524"/>
                  </a:lnTo>
                  <a:lnTo>
                    <a:pt x="536" y="1523"/>
                  </a:lnTo>
                  <a:lnTo>
                    <a:pt x="524" y="1518"/>
                  </a:lnTo>
                  <a:lnTo>
                    <a:pt x="516" y="1508"/>
                  </a:lnTo>
                  <a:lnTo>
                    <a:pt x="514" y="1507"/>
                  </a:lnTo>
                  <a:lnTo>
                    <a:pt x="513" y="1500"/>
                  </a:lnTo>
                  <a:lnTo>
                    <a:pt x="513" y="1499"/>
                  </a:lnTo>
                  <a:lnTo>
                    <a:pt x="511" y="1497"/>
                  </a:lnTo>
                  <a:lnTo>
                    <a:pt x="509" y="1492"/>
                  </a:lnTo>
                  <a:lnTo>
                    <a:pt x="506" y="1487"/>
                  </a:lnTo>
                  <a:lnTo>
                    <a:pt x="505" y="1486"/>
                  </a:lnTo>
                  <a:lnTo>
                    <a:pt x="501" y="1481"/>
                  </a:lnTo>
                  <a:lnTo>
                    <a:pt x="500" y="1479"/>
                  </a:lnTo>
                  <a:lnTo>
                    <a:pt x="498" y="1478"/>
                  </a:lnTo>
                  <a:lnTo>
                    <a:pt x="498" y="1469"/>
                  </a:lnTo>
                  <a:lnTo>
                    <a:pt x="498" y="1466"/>
                  </a:lnTo>
                  <a:lnTo>
                    <a:pt x="498" y="1465"/>
                  </a:lnTo>
                  <a:lnTo>
                    <a:pt x="498" y="1455"/>
                  </a:lnTo>
                  <a:lnTo>
                    <a:pt x="496" y="1447"/>
                  </a:lnTo>
                  <a:lnTo>
                    <a:pt x="493" y="1440"/>
                  </a:lnTo>
                  <a:lnTo>
                    <a:pt x="493" y="1439"/>
                  </a:lnTo>
                  <a:lnTo>
                    <a:pt x="488" y="1431"/>
                  </a:lnTo>
                  <a:lnTo>
                    <a:pt x="486" y="1429"/>
                  </a:lnTo>
                  <a:lnTo>
                    <a:pt x="476" y="1423"/>
                  </a:lnTo>
                  <a:lnTo>
                    <a:pt x="473" y="1414"/>
                  </a:lnTo>
                  <a:lnTo>
                    <a:pt x="473" y="1413"/>
                  </a:lnTo>
                  <a:lnTo>
                    <a:pt x="473" y="1403"/>
                  </a:lnTo>
                  <a:lnTo>
                    <a:pt x="475" y="1402"/>
                  </a:lnTo>
                  <a:lnTo>
                    <a:pt x="485" y="1392"/>
                  </a:lnTo>
                  <a:lnTo>
                    <a:pt x="493" y="1389"/>
                  </a:lnTo>
                  <a:lnTo>
                    <a:pt x="493" y="1382"/>
                  </a:lnTo>
                  <a:lnTo>
                    <a:pt x="491" y="1380"/>
                  </a:lnTo>
                  <a:lnTo>
                    <a:pt x="490" y="1372"/>
                  </a:lnTo>
                  <a:lnTo>
                    <a:pt x="486" y="1364"/>
                  </a:lnTo>
                  <a:lnTo>
                    <a:pt x="485" y="1361"/>
                  </a:lnTo>
                  <a:lnTo>
                    <a:pt x="485" y="1355"/>
                  </a:lnTo>
                  <a:lnTo>
                    <a:pt x="483" y="1353"/>
                  </a:lnTo>
                  <a:lnTo>
                    <a:pt x="480" y="1337"/>
                  </a:lnTo>
                  <a:lnTo>
                    <a:pt x="480" y="1335"/>
                  </a:lnTo>
                  <a:lnTo>
                    <a:pt x="478" y="1334"/>
                  </a:lnTo>
                  <a:lnTo>
                    <a:pt x="470" y="1325"/>
                  </a:lnTo>
                  <a:lnTo>
                    <a:pt x="466" y="1324"/>
                  </a:lnTo>
                  <a:lnTo>
                    <a:pt x="460" y="1319"/>
                  </a:lnTo>
                  <a:lnTo>
                    <a:pt x="458" y="1317"/>
                  </a:lnTo>
                  <a:lnTo>
                    <a:pt x="447" y="1308"/>
                  </a:lnTo>
                  <a:lnTo>
                    <a:pt x="437" y="1301"/>
                  </a:lnTo>
                  <a:lnTo>
                    <a:pt x="433" y="1300"/>
                  </a:lnTo>
                  <a:lnTo>
                    <a:pt x="422" y="1295"/>
                  </a:lnTo>
                  <a:lnTo>
                    <a:pt x="415" y="1291"/>
                  </a:lnTo>
                  <a:lnTo>
                    <a:pt x="410" y="1290"/>
                  </a:lnTo>
                  <a:lnTo>
                    <a:pt x="407" y="1290"/>
                  </a:lnTo>
                  <a:lnTo>
                    <a:pt x="405" y="1290"/>
                  </a:lnTo>
                  <a:lnTo>
                    <a:pt x="392" y="1288"/>
                  </a:lnTo>
                  <a:lnTo>
                    <a:pt x="389" y="1288"/>
                  </a:lnTo>
                  <a:lnTo>
                    <a:pt x="387" y="1288"/>
                  </a:lnTo>
                  <a:lnTo>
                    <a:pt x="377" y="1283"/>
                  </a:lnTo>
                  <a:lnTo>
                    <a:pt x="374" y="1282"/>
                  </a:lnTo>
                  <a:lnTo>
                    <a:pt x="372" y="1280"/>
                  </a:lnTo>
                  <a:lnTo>
                    <a:pt x="359" y="1277"/>
                  </a:lnTo>
                  <a:lnTo>
                    <a:pt x="349" y="1267"/>
                  </a:lnTo>
                  <a:lnTo>
                    <a:pt x="342" y="1259"/>
                  </a:lnTo>
                  <a:lnTo>
                    <a:pt x="341" y="1256"/>
                  </a:lnTo>
                  <a:lnTo>
                    <a:pt x="341" y="1253"/>
                  </a:lnTo>
                  <a:lnTo>
                    <a:pt x="341" y="1243"/>
                  </a:lnTo>
                  <a:lnTo>
                    <a:pt x="341" y="1233"/>
                  </a:lnTo>
                  <a:lnTo>
                    <a:pt x="342" y="1232"/>
                  </a:lnTo>
                  <a:lnTo>
                    <a:pt x="339" y="1222"/>
                  </a:lnTo>
                  <a:lnTo>
                    <a:pt x="339" y="1219"/>
                  </a:lnTo>
                  <a:lnTo>
                    <a:pt x="344" y="1214"/>
                  </a:lnTo>
                  <a:lnTo>
                    <a:pt x="342" y="1206"/>
                  </a:lnTo>
                  <a:lnTo>
                    <a:pt x="337" y="1199"/>
                  </a:lnTo>
                  <a:lnTo>
                    <a:pt x="334" y="1191"/>
                  </a:lnTo>
                  <a:lnTo>
                    <a:pt x="332" y="1190"/>
                  </a:lnTo>
                  <a:lnTo>
                    <a:pt x="328" y="1180"/>
                  </a:lnTo>
                  <a:lnTo>
                    <a:pt x="326" y="1175"/>
                  </a:lnTo>
                  <a:lnTo>
                    <a:pt x="326" y="1173"/>
                  </a:lnTo>
                  <a:lnTo>
                    <a:pt x="331" y="1172"/>
                  </a:lnTo>
                  <a:lnTo>
                    <a:pt x="331" y="1168"/>
                  </a:lnTo>
                  <a:lnTo>
                    <a:pt x="331" y="1164"/>
                  </a:lnTo>
                  <a:lnTo>
                    <a:pt x="337" y="1165"/>
                  </a:lnTo>
                  <a:lnTo>
                    <a:pt x="341" y="1165"/>
                  </a:lnTo>
                  <a:lnTo>
                    <a:pt x="341" y="1156"/>
                  </a:lnTo>
                  <a:lnTo>
                    <a:pt x="339" y="1151"/>
                  </a:lnTo>
                  <a:lnTo>
                    <a:pt x="344" y="1143"/>
                  </a:lnTo>
                  <a:lnTo>
                    <a:pt x="346" y="1141"/>
                  </a:lnTo>
                  <a:lnTo>
                    <a:pt x="342" y="1133"/>
                  </a:lnTo>
                  <a:lnTo>
                    <a:pt x="347" y="1125"/>
                  </a:lnTo>
                  <a:lnTo>
                    <a:pt x="347" y="1122"/>
                  </a:lnTo>
                  <a:lnTo>
                    <a:pt x="349" y="1118"/>
                  </a:lnTo>
                  <a:lnTo>
                    <a:pt x="344" y="1113"/>
                  </a:lnTo>
                  <a:lnTo>
                    <a:pt x="339" y="1112"/>
                  </a:lnTo>
                  <a:lnTo>
                    <a:pt x="341" y="1110"/>
                  </a:lnTo>
                  <a:lnTo>
                    <a:pt x="346" y="1104"/>
                  </a:lnTo>
                  <a:lnTo>
                    <a:pt x="346" y="1096"/>
                  </a:lnTo>
                  <a:lnTo>
                    <a:pt x="344" y="1094"/>
                  </a:lnTo>
                  <a:lnTo>
                    <a:pt x="336" y="1099"/>
                  </a:lnTo>
                  <a:lnTo>
                    <a:pt x="334" y="1101"/>
                  </a:lnTo>
                  <a:lnTo>
                    <a:pt x="329" y="1102"/>
                  </a:lnTo>
                  <a:lnTo>
                    <a:pt x="328" y="1097"/>
                  </a:lnTo>
                  <a:lnTo>
                    <a:pt x="329" y="1094"/>
                  </a:lnTo>
                  <a:lnTo>
                    <a:pt x="331" y="1092"/>
                  </a:lnTo>
                  <a:lnTo>
                    <a:pt x="336" y="1088"/>
                  </a:lnTo>
                  <a:lnTo>
                    <a:pt x="336" y="1084"/>
                  </a:lnTo>
                  <a:lnTo>
                    <a:pt x="336" y="1076"/>
                  </a:lnTo>
                  <a:lnTo>
                    <a:pt x="337" y="1071"/>
                  </a:lnTo>
                  <a:lnTo>
                    <a:pt x="341" y="1068"/>
                  </a:lnTo>
                  <a:lnTo>
                    <a:pt x="346" y="1065"/>
                  </a:lnTo>
                  <a:lnTo>
                    <a:pt x="352" y="1062"/>
                  </a:lnTo>
                  <a:lnTo>
                    <a:pt x="361" y="1060"/>
                  </a:lnTo>
                  <a:lnTo>
                    <a:pt x="364" y="1058"/>
                  </a:lnTo>
                  <a:lnTo>
                    <a:pt x="371" y="1052"/>
                  </a:lnTo>
                  <a:lnTo>
                    <a:pt x="372" y="1049"/>
                  </a:lnTo>
                  <a:lnTo>
                    <a:pt x="374" y="1049"/>
                  </a:lnTo>
                  <a:lnTo>
                    <a:pt x="387" y="1037"/>
                  </a:lnTo>
                  <a:lnTo>
                    <a:pt x="389" y="1036"/>
                  </a:lnTo>
                  <a:lnTo>
                    <a:pt x="390" y="1033"/>
                  </a:lnTo>
                  <a:lnTo>
                    <a:pt x="392" y="1024"/>
                  </a:lnTo>
                  <a:lnTo>
                    <a:pt x="390" y="1023"/>
                  </a:lnTo>
                  <a:lnTo>
                    <a:pt x="389" y="1023"/>
                  </a:lnTo>
                  <a:lnTo>
                    <a:pt x="377" y="1023"/>
                  </a:lnTo>
                  <a:lnTo>
                    <a:pt x="376" y="1024"/>
                  </a:lnTo>
                  <a:lnTo>
                    <a:pt x="362" y="1031"/>
                  </a:lnTo>
                  <a:lnTo>
                    <a:pt x="361" y="1031"/>
                  </a:lnTo>
                  <a:lnTo>
                    <a:pt x="357" y="1024"/>
                  </a:lnTo>
                  <a:lnTo>
                    <a:pt x="357" y="1020"/>
                  </a:lnTo>
                  <a:lnTo>
                    <a:pt x="359" y="1015"/>
                  </a:lnTo>
                  <a:lnTo>
                    <a:pt x="361" y="1013"/>
                  </a:lnTo>
                  <a:lnTo>
                    <a:pt x="371" y="1005"/>
                  </a:lnTo>
                  <a:lnTo>
                    <a:pt x="372" y="1005"/>
                  </a:lnTo>
                  <a:lnTo>
                    <a:pt x="376" y="1002"/>
                  </a:lnTo>
                  <a:lnTo>
                    <a:pt x="377" y="999"/>
                  </a:lnTo>
                  <a:lnTo>
                    <a:pt x="374" y="997"/>
                  </a:lnTo>
                  <a:lnTo>
                    <a:pt x="372" y="995"/>
                  </a:lnTo>
                  <a:lnTo>
                    <a:pt x="366" y="1000"/>
                  </a:lnTo>
                  <a:lnTo>
                    <a:pt x="364" y="1000"/>
                  </a:lnTo>
                  <a:lnTo>
                    <a:pt x="359" y="999"/>
                  </a:lnTo>
                  <a:lnTo>
                    <a:pt x="359" y="995"/>
                  </a:lnTo>
                  <a:lnTo>
                    <a:pt x="362" y="989"/>
                  </a:lnTo>
                  <a:lnTo>
                    <a:pt x="361" y="987"/>
                  </a:lnTo>
                  <a:lnTo>
                    <a:pt x="359" y="986"/>
                  </a:lnTo>
                  <a:lnTo>
                    <a:pt x="352" y="986"/>
                  </a:lnTo>
                  <a:lnTo>
                    <a:pt x="351" y="986"/>
                  </a:lnTo>
                  <a:lnTo>
                    <a:pt x="342" y="987"/>
                  </a:lnTo>
                  <a:lnTo>
                    <a:pt x="339" y="987"/>
                  </a:lnTo>
                  <a:lnTo>
                    <a:pt x="337" y="982"/>
                  </a:lnTo>
                  <a:lnTo>
                    <a:pt x="339" y="979"/>
                  </a:lnTo>
                  <a:lnTo>
                    <a:pt x="346" y="976"/>
                  </a:lnTo>
                  <a:lnTo>
                    <a:pt x="346" y="974"/>
                  </a:lnTo>
                  <a:lnTo>
                    <a:pt x="342" y="971"/>
                  </a:lnTo>
                  <a:lnTo>
                    <a:pt x="341" y="969"/>
                  </a:lnTo>
                  <a:lnTo>
                    <a:pt x="337" y="968"/>
                  </a:lnTo>
                  <a:lnTo>
                    <a:pt x="336" y="966"/>
                  </a:lnTo>
                  <a:lnTo>
                    <a:pt x="336" y="965"/>
                  </a:lnTo>
                  <a:lnTo>
                    <a:pt x="328" y="958"/>
                  </a:lnTo>
                  <a:lnTo>
                    <a:pt x="321" y="957"/>
                  </a:lnTo>
                  <a:lnTo>
                    <a:pt x="319" y="955"/>
                  </a:lnTo>
                  <a:lnTo>
                    <a:pt x="311" y="944"/>
                  </a:lnTo>
                  <a:lnTo>
                    <a:pt x="303" y="942"/>
                  </a:lnTo>
                  <a:lnTo>
                    <a:pt x="301" y="940"/>
                  </a:lnTo>
                  <a:lnTo>
                    <a:pt x="299" y="929"/>
                  </a:lnTo>
                  <a:lnTo>
                    <a:pt x="299" y="926"/>
                  </a:lnTo>
                  <a:lnTo>
                    <a:pt x="294" y="924"/>
                  </a:lnTo>
                  <a:lnTo>
                    <a:pt x="288" y="918"/>
                  </a:lnTo>
                  <a:lnTo>
                    <a:pt x="286" y="918"/>
                  </a:lnTo>
                  <a:lnTo>
                    <a:pt x="276" y="923"/>
                  </a:lnTo>
                  <a:lnTo>
                    <a:pt x="275" y="923"/>
                  </a:lnTo>
                  <a:lnTo>
                    <a:pt x="273" y="921"/>
                  </a:lnTo>
                  <a:lnTo>
                    <a:pt x="266" y="923"/>
                  </a:lnTo>
                  <a:lnTo>
                    <a:pt x="263" y="924"/>
                  </a:lnTo>
                  <a:lnTo>
                    <a:pt x="256" y="918"/>
                  </a:lnTo>
                  <a:lnTo>
                    <a:pt x="258" y="910"/>
                  </a:lnTo>
                  <a:lnTo>
                    <a:pt x="258" y="906"/>
                  </a:lnTo>
                  <a:lnTo>
                    <a:pt x="256" y="905"/>
                  </a:lnTo>
                  <a:lnTo>
                    <a:pt x="250" y="906"/>
                  </a:lnTo>
                  <a:lnTo>
                    <a:pt x="246" y="910"/>
                  </a:lnTo>
                  <a:lnTo>
                    <a:pt x="245" y="911"/>
                  </a:lnTo>
                  <a:lnTo>
                    <a:pt x="243" y="913"/>
                  </a:lnTo>
                  <a:lnTo>
                    <a:pt x="240" y="914"/>
                  </a:lnTo>
                  <a:lnTo>
                    <a:pt x="237" y="918"/>
                  </a:lnTo>
                  <a:lnTo>
                    <a:pt x="235" y="918"/>
                  </a:lnTo>
                  <a:lnTo>
                    <a:pt x="228" y="919"/>
                  </a:lnTo>
                  <a:lnTo>
                    <a:pt x="227" y="919"/>
                  </a:lnTo>
                  <a:lnTo>
                    <a:pt x="225" y="927"/>
                  </a:lnTo>
                  <a:lnTo>
                    <a:pt x="222" y="934"/>
                  </a:lnTo>
                  <a:lnTo>
                    <a:pt x="213" y="934"/>
                  </a:lnTo>
                  <a:lnTo>
                    <a:pt x="212" y="934"/>
                  </a:lnTo>
                  <a:lnTo>
                    <a:pt x="202" y="932"/>
                  </a:lnTo>
                  <a:lnTo>
                    <a:pt x="200" y="932"/>
                  </a:lnTo>
                  <a:lnTo>
                    <a:pt x="182" y="931"/>
                  </a:lnTo>
                  <a:lnTo>
                    <a:pt x="180" y="931"/>
                  </a:lnTo>
                  <a:lnTo>
                    <a:pt x="179" y="929"/>
                  </a:lnTo>
                  <a:lnTo>
                    <a:pt x="175" y="929"/>
                  </a:lnTo>
                  <a:lnTo>
                    <a:pt x="160" y="927"/>
                  </a:lnTo>
                  <a:lnTo>
                    <a:pt x="159" y="924"/>
                  </a:lnTo>
                  <a:lnTo>
                    <a:pt x="149" y="919"/>
                  </a:lnTo>
                  <a:lnTo>
                    <a:pt x="146" y="918"/>
                  </a:lnTo>
                  <a:lnTo>
                    <a:pt x="142" y="916"/>
                  </a:lnTo>
                  <a:lnTo>
                    <a:pt x="141" y="914"/>
                  </a:lnTo>
                  <a:lnTo>
                    <a:pt x="139" y="914"/>
                  </a:lnTo>
                  <a:lnTo>
                    <a:pt x="122" y="913"/>
                  </a:lnTo>
                  <a:lnTo>
                    <a:pt x="119" y="913"/>
                  </a:lnTo>
                  <a:lnTo>
                    <a:pt x="104" y="913"/>
                  </a:lnTo>
                  <a:lnTo>
                    <a:pt x="103" y="913"/>
                  </a:lnTo>
                  <a:lnTo>
                    <a:pt x="99" y="913"/>
                  </a:lnTo>
                  <a:lnTo>
                    <a:pt x="93" y="905"/>
                  </a:lnTo>
                  <a:lnTo>
                    <a:pt x="91" y="903"/>
                  </a:lnTo>
                  <a:lnTo>
                    <a:pt x="86" y="900"/>
                  </a:lnTo>
                  <a:lnTo>
                    <a:pt x="83" y="900"/>
                  </a:lnTo>
                  <a:lnTo>
                    <a:pt x="56" y="893"/>
                  </a:lnTo>
                  <a:lnTo>
                    <a:pt x="55" y="892"/>
                  </a:lnTo>
                  <a:lnTo>
                    <a:pt x="53" y="892"/>
                  </a:lnTo>
                  <a:lnTo>
                    <a:pt x="40" y="887"/>
                  </a:lnTo>
                  <a:lnTo>
                    <a:pt x="40" y="884"/>
                  </a:lnTo>
                  <a:lnTo>
                    <a:pt x="40" y="879"/>
                  </a:lnTo>
                  <a:lnTo>
                    <a:pt x="43" y="874"/>
                  </a:lnTo>
                  <a:lnTo>
                    <a:pt x="45" y="866"/>
                  </a:lnTo>
                  <a:lnTo>
                    <a:pt x="46" y="864"/>
                  </a:lnTo>
                  <a:lnTo>
                    <a:pt x="46" y="855"/>
                  </a:lnTo>
                  <a:lnTo>
                    <a:pt x="48" y="851"/>
                  </a:lnTo>
                  <a:lnTo>
                    <a:pt x="48" y="845"/>
                  </a:lnTo>
                  <a:lnTo>
                    <a:pt x="48" y="842"/>
                  </a:lnTo>
                  <a:lnTo>
                    <a:pt x="48" y="840"/>
                  </a:lnTo>
                  <a:lnTo>
                    <a:pt x="51" y="830"/>
                  </a:lnTo>
                  <a:lnTo>
                    <a:pt x="53" y="827"/>
                  </a:lnTo>
                  <a:lnTo>
                    <a:pt x="51" y="817"/>
                  </a:lnTo>
                  <a:lnTo>
                    <a:pt x="50" y="816"/>
                  </a:lnTo>
                  <a:lnTo>
                    <a:pt x="48" y="800"/>
                  </a:lnTo>
                  <a:lnTo>
                    <a:pt x="43" y="783"/>
                  </a:lnTo>
                  <a:lnTo>
                    <a:pt x="43" y="782"/>
                  </a:lnTo>
                  <a:lnTo>
                    <a:pt x="41" y="780"/>
                  </a:lnTo>
                  <a:lnTo>
                    <a:pt x="31" y="779"/>
                  </a:lnTo>
                  <a:lnTo>
                    <a:pt x="30" y="779"/>
                  </a:lnTo>
                  <a:lnTo>
                    <a:pt x="23" y="780"/>
                  </a:lnTo>
                  <a:lnTo>
                    <a:pt x="17" y="779"/>
                  </a:lnTo>
                  <a:lnTo>
                    <a:pt x="15" y="777"/>
                  </a:lnTo>
                  <a:lnTo>
                    <a:pt x="13" y="775"/>
                  </a:lnTo>
                  <a:lnTo>
                    <a:pt x="12" y="772"/>
                  </a:lnTo>
                  <a:lnTo>
                    <a:pt x="12" y="769"/>
                  </a:lnTo>
                  <a:lnTo>
                    <a:pt x="15" y="766"/>
                  </a:lnTo>
                  <a:lnTo>
                    <a:pt x="20" y="762"/>
                  </a:lnTo>
                  <a:lnTo>
                    <a:pt x="22" y="759"/>
                  </a:lnTo>
                  <a:lnTo>
                    <a:pt x="22" y="756"/>
                  </a:lnTo>
                  <a:lnTo>
                    <a:pt x="18" y="751"/>
                  </a:lnTo>
                  <a:lnTo>
                    <a:pt x="17" y="746"/>
                  </a:lnTo>
                  <a:lnTo>
                    <a:pt x="15" y="743"/>
                  </a:lnTo>
                  <a:lnTo>
                    <a:pt x="17" y="730"/>
                  </a:lnTo>
                  <a:lnTo>
                    <a:pt x="17" y="728"/>
                  </a:lnTo>
                  <a:lnTo>
                    <a:pt x="17" y="727"/>
                  </a:lnTo>
                  <a:lnTo>
                    <a:pt x="17" y="725"/>
                  </a:lnTo>
                  <a:lnTo>
                    <a:pt x="10" y="714"/>
                  </a:lnTo>
                  <a:lnTo>
                    <a:pt x="8" y="712"/>
                  </a:lnTo>
                  <a:lnTo>
                    <a:pt x="2" y="702"/>
                  </a:lnTo>
                  <a:lnTo>
                    <a:pt x="0" y="701"/>
                  </a:lnTo>
                  <a:lnTo>
                    <a:pt x="2" y="696"/>
                  </a:lnTo>
                  <a:lnTo>
                    <a:pt x="2" y="694"/>
                  </a:lnTo>
                  <a:lnTo>
                    <a:pt x="5" y="688"/>
                  </a:lnTo>
                  <a:lnTo>
                    <a:pt x="7" y="686"/>
                  </a:lnTo>
                  <a:lnTo>
                    <a:pt x="8" y="683"/>
                  </a:lnTo>
                  <a:lnTo>
                    <a:pt x="8" y="681"/>
                  </a:lnTo>
                  <a:lnTo>
                    <a:pt x="15" y="667"/>
                  </a:lnTo>
                  <a:lnTo>
                    <a:pt x="15" y="665"/>
                  </a:lnTo>
                  <a:lnTo>
                    <a:pt x="13" y="664"/>
                  </a:lnTo>
                  <a:lnTo>
                    <a:pt x="12" y="656"/>
                  </a:lnTo>
                  <a:lnTo>
                    <a:pt x="12" y="652"/>
                  </a:lnTo>
                  <a:lnTo>
                    <a:pt x="13" y="646"/>
                  </a:lnTo>
                  <a:lnTo>
                    <a:pt x="15" y="644"/>
                  </a:lnTo>
                  <a:lnTo>
                    <a:pt x="17" y="633"/>
                  </a:lnTo>
                  <a:lnTo>
                    <a:pt x="17" y="631"/>
                  </a:lnTo>
                  <a:lnTo>
                    <a:pt x="17" y="630"/>
                  </a:lnTo>
                  <a:lnTo>
                    <a:pt x="22" y="613"/>
                  </a:lnTo>
                  <a:lnTo>
                    <a:pt x="22" y="612"/>
                  </a:lnTo>
                  <a:lnTo>
                    <a:pt x="30" y="604"/>
                  </a:lnTo>
                  <a:lnTo>
                    <a:pt x="35" y="605"/>
                  </a:lnTo>
                  <a:lnTo>
                    <a:pt x="36" y="607"/>
                  </a:lnTo>
                  <a:lnTo>
                    <a:pt x="40" y="609"/>
                  </a:lnTo>
                  <a:lnTo>
                    <a:pt x="40" y="610"/>
                  </a:lnTo>
                  <a:lnTo>
                    <a:pt x="48" y="612"/>
                  </a:lnTo>
                  <a:lnTo>
                    <a:pt x="50" y="613"/>
                  </a:lnTo>
                  <a:lnTo>
                    <a:pt x="51" y="615"/>
                  </a:lnTo>
                  <a:lnTo>
                    <a:pt x="53" y="615"/>
                  </a:lnTo>
                  <a:lnTo>
                    <a:pt x="61" y="613"/>
                  </a:lnTo>
                  <a:lnTo>
                    <a:pt x="63" y="612"/>
                  </a:lnTo>
                  <a:lnTo>
                    <a:pt x="68" y="612"/>
                  </a:lnTo>
                  <a:lnTo>
                    <a:pt x="79" y="612"/>
                  </a:lnTo>
                  <a:lnTo>
                    <a:pt x="91" y="612"/>
                  </a:lnTo>
                  <a:lnTo>
                    <a:pt x="94" y="612"/>
                  </a:lnTo>
                  <a:lnTo>
                    <a:pt x="99" y="612"/>
                  </a:lnTo>
                  <a:lnTo>
                    <a:pt x="103" y="612"/>
                  </a:lnTo>
                  <a:lnTo>
                    <a:pt x="113" y="617"/>
                  </a:lnTo>
                  <a:lnTo>
                    <a:pt x="116" y="615"/>
                  </a:lnTo>
                  <a:lnTo>
                    <a:pt x="119" y="615"/>
                  </a:lnTo>
                  <a:lnTo>
                    <a:pt x="124" y="610"/>
                  </a:lnTo>
                  <a:lnTo>
                    <a:pt x="127" y="605"/>
                  </a:lnTo>
                  <a:lnTo>
                    <a:pt x="129" y="604"/>
                  </a:lnTo>
                  <a:lnTo>
                    <a:pt x="137" y="599"/>
                  </a:lnTo>
                  <a:lnTo>
                    <a:pt x="141" y="597"/>
                  </a:lnTo>
                  <a:lnTo>
                    <a:pt x="144" y="589"/>
                  </a:lnTo>
                  <a:lnTo>
                    <a:pt x="159" y="592"/>
                  </a:lnTo>
                  <a:lnTo>
                    <a:pt x="160" y="592"/>
                  </a:lnTo>
                  <a:lnTo>
                    <a:pt x="165" y="596"/>
                  </a:lnTo>
                  <a:lnTo>
                    <a:pt x="167" y="597"/>
                  </a:lnTo>
                  <a:lnTo>
                    <a:pt x="175" y="599"/>
                  </a:lnTo>
                  <a:lnTo>
                    <a:pt x="177" y="599"/>
                  </a:lnTo>
                  <a:lnTo>
                    <a:pt x="182" y="604"/>
                  </a:lnTo>
                  <a:lnTo>
                    <a:pt x="187" y="605"/>
                  </a:lnTo>
                  <a:lnTo>
                    <a:pt x="189" y="607"/>
                  </a:lnTo>
                  <a:lnTo>
                    <a:pt x="195" y="604"/>
                  </a:lnTo>
                  <a:lnTo>
                    <a:pt x="199" y="597"/>
                  </a:lnTo>
                  <a:lnTo>
                    <a:pt x="203" y="592"/>
                  </a:lnTo>
                  <a:lnTo>
                    <a:pt x="210" y="592"/>
                  </a:lnTo>
                  <a:lnTo>
                    <a:pt x="212" y="592"/>
                  </a:lnTo>
                  <a:lnTo>
                    <a:pt x="218" y="589"/>
                  </a:lnTo>
                  <a:lnTo>
                    <a:pt x="220" y="588"/>
                  </a:lnTo>
                  <a:lnTo>
                    <a:pt x="228" y="586"/>
                  </a:lnTo>
                  <a:lnTo>
                    <a:pt x="230" y="586"/>
                  </a:lnTo>
                  <a:lnTo>
                    <a:pt x="235" y="584"/>
                  </a:lnTo>
                  <a:lnTo>
                    <a:pt x="237" y="583"/>
                  </a:lnTo>
                  <a:lnTo>
                    <a:pt x="237" y="579"/>
                  </a:lnTo>
                  <a:lnTo>
                    <a:pt x="237" y="576"/>
                  </a:lnTo>
                  <a:lnTo>
                    <a:pt x="235" y="573"/>
                  </a:lnTo>
                  <a:lnTo>
                    <a:pt x="235" y="570"/>
                  </a:lnTo>
                  <a:lnTo>
                    <a:pt x="237" y="565"/>
                  </a:lnTo>
                  <a:lnTo>
                    <a:pt x="230" y="558"/>
                  </a:lnTo>
                  <a:lnTo>
                    <a:pt x="227" y="550"/>
                  </a:lnTo>
                  <a:lnTo>
                    <a:pt x="228" y="541"/>
                  </a:lnTo>
                  <a:lnTo>
                    <a:pt x="230" y="539"/>
                  </a:lnTo>
                  <a:lnTo>
                    <a:pt x="232" y="539"/>
                  </a:lnTo>
                  <a:lnTo>
                    <a:pt x="248" y="534"/>
                  </a:lnTo>
                  <a:lnTo>
                    <a:pt x="256" y="531"/>
                  </a:lnTo>
                  <a:lnTo>
                    <a:pt x="258" y="529"/>
                  </a:lnTo>
                  <a:lnTo>
                    <a:pt x="261" y="521"/>
                  </a:lnTo>
                  <a:lnTo>
                    <a:pt x="263" y="520"/>
                  </a:lnTo>
                  <a:lnTo>
                    <a:pt x="261" y="512"/>
                  </a:lnTo>
                  <a:lnTo>
                    <a:pt x="261" y="510"/>
                  </a:lnTo>
                  <a:lnTo>
                    <a:pt x="265" y="503"/>
                  </a:lnTo>
                  <a:lnTo>
                    <a:pt x="273" y="502"/>
                  </a:lnTo>
                  <a:lnTo>
                    <a:pt x="280" y="500"/>
                  </a:lnTo>
                  <a:lnTo>
                    <a:pt x="283" y="499"/>
                  </a:lnTo>
                  <a:lnTo>
                    <a:pt x="285" y="499"/>
                  </a:lnTo>
                  <a:lnTo>
                    <a:pt x="289" y="494"/>
                  </a:lnTo>
                  <a:lnTo>
                    <a:pt x="285" y="486"/>
                  </a:lnTo>
                  <a:lnTo>
                    <a:pt x="283" y="484"/>
                  </a:lnTo>
                  <a:lnTo>
                    <a:pt x="275" y="479"/>
                  </a:lnTo>
                  <a:lnTo>
                    <a:pt x="273" y="479"/>
                  </a:lnTo>
                  <a:lnTo>
                    <a:pt x="263" y="479"/>
                  </a:lnTo>
                  <a:lnTo>
                    <a:pt x="255" y="474"/>
                  </a:lnTo>
                  <a:lnTo>
                    <a:pt x="253" y="469"/>
                  </a:lnTo>
                  <a:lnTo>
                    <a:pt x="251" y="465"/>
                  </a:lnTo>
                  <a:lnTo>
                    <a:pt x="253" y="463"/>
                  </a:lnTo>
                  <a:lnTo>
                    <a:pt x="255" y="461"/>
                  </a:lnTo>
                  <a:lnTo>
                    <a:pt x="263" y="457"/>
                  </a:lnTo>
                  <a:lnTo>
                    <a:pt x="265" y="457"/>
                  </a:lnTo>
                  <a:lnTo>
                    <a:pt x="270" y="453"/>
                  </a:lnTo>
                  <a:lnTo>
                    <a:pt x="273" y="452"/>
                  </a:lnTo>
                  <a:lnTo>
                    <a:pt x="275" y="450"/>
                  </a:lnTo>
                  <a:lnTo>
                    <a:pt x="280" y="450"/>
                  </a:lnTo>
                  <a:lnTo>
                    <a:pt x="286" y="452"/>
                  </a:lnTo>
                  <a:lnTo>
                    <a:pt x="289" y="453"/>
                  </a:lnTo>
                  <a:lnTo>
                    <a:pt x="293" y="455"/>
                  </a:lnTo>
                  <a:lnTo>
                    <a:pt x="294" y="455"/>
                  </a:lnTo>
                  <a:lnTo>
                    <a:pt x="301" y="458"/>
                  </a:lnTo>
                  <a:lnTo>
                    <a:pt x="303" y="458"/>
                  </a:lnTo>
                  <a:lnTo>
                    <a:pt x="308" y="461"/>
                  </a:lnTo>
                  <a:lnTo>
                    <a:pt x="313" y="463"/>
                  </a:lnTo>
                  <a:lnTo>
                    <a:pt x="324" y="465"/>
                  </a:lnTo>
                  <a:lnTo>
                    <a:pt x="336" y="468"/>
                  </a:lnTo>
                  <a:lnTo>
                    <a:pt x="337" y="469"/>
                  </a:lnTo>
                  <a:lnTo>
                    <a:pt x="344" y="473"/>
                  </a:lnTo>
                  <a:lnTo>
                    <a:pt x="349" y="479"/>
                  </a:lnTo>
                  <a:lnTo>
                    <a:pt x="349" y="481"/>
                  </a:lnTo>
                  <a:lnTo>
                    <a:pt x="356" y="484"/>
                  </a:lnTo>
                  <a:lnTo>
                    <a:pt x="364" y="482"/>
                  </a:lnTo>
                  <a:lnTo>
                    <a:pt x="366" y="482"/>
                  </a:lnTo>
                  <a:lnTo>
                    <a:pt x="372" y="482"/>
                  </a:lnTo>
                  <a:lnTo>
                    <a:pt x="374" y="484"/>
                  </a:lnTo>
                  <a:lnTo>
                    <a:pt x="377" y="486"/>
                  </a:lnTo>
                  <a:lnTo>
                    <a:pt x="379" y="487"/>
                  </a:lnTo>
                  <a:lnTo>
                    <a:pt x="382" y="490"/>
                  </a:lnTo>
                  <a:lnTo>
                    <a:pt x="385" y="490"/>
                  </a:lnTo>
                  <a:lnTo>
                    <a:pt x="387" y="490"/>
                  </a:lnTo>
                  <a:lnTo>
                    <a:pt x="395" y="492"/>
                  </a:lnTo>
                  <a:lnTo>
                    <a:pt x="395" y="489"/>
                  </a:lnTo>
                  <a:lnTo>
                    <a:pt x="394" y="486"/>
                  </a:lnTo>
                  <a:lnTo>
                    <a:pt x="394" y="484"/>
                  </a:lnTo>
                  <a:lnTo>
                    <a:pt x="402" y="481"/>
                  </a:lnTo>
                  <a:lnTo>
                    <a:pt x="404" y="482"/>
                  </a:lnTo>
                  <a:lnTo>
                    <a:pt x="404" y="487"/>
                  </a:lnTo>
                  <a:lnTo>
                    <a:pt x="405" y="494"/>
                  </a:lnTo>
                  <a:lnTo>
                    <a:pt x="407" y="500"/>
                  </a:lnTo>
                  <a:lnTo>
                    <a:pt x="415" y="503"/>
                  </a:lnTo>
                  <a:lnTo>
                    <a:pt x="419" y="508"/>
                  </a:lnTo>
                  <a:lnTo>
                    <a:pt x="425" y="508"/>
                  </a:lnTo>
                  <a:lnTo>
                    <a:pt x="427" y="508"/>
                  </a:lnTo>
                  <a:lnTo>
                    <a:pt x="430" y="508"/>
                  </a:lnTo>
                  <a:lnTo>
                    <a:pt x="435" y="513"/>
                  </a:lnTo>
                  <a:lnTo>
                    <a:pt x="437" y="516"/>
                  </a:lnTo>
                  <a:lnTo>
                    <a:pt x="440" y="521"/>
                  </a:lnTo>
                  <a:lnTo>
                    <a:pt x="443" y="523"/>
                  </a:lnTo>
                  <a:lnTo>
                    <a:pt x="447" y="524"/>
                  </a:lnTo>
                  <a:lnTo>
                    <a:pt x="452" y="524"/>
                  </a:lnTo>
                  <a:lnTo>
                    <a:pt x="453" y="524"/>
                  </a:lnTo>
                  <a:lnTo>
                    <a:pt x="455" y="529"/>
                  </a:lnTo>
                  <a:lnTo>
                    <a:pt x="455" y="536"/>
                  </a:lnTo>
                  <a:lnTo>
                    <a:pt x="457" y="539"/>
                  </a:lnTo>
                  <a:lnTo>
                    <a:pt x="460" y="544"/>
                  </a:lnTo>
                  <a:lnTo>
                    <a:pt x="462" y="549"/>
                  </a:lnTo>
                  <a:lnTo>
                    <a:pt x="463" y="550"/>
                  </a:lnTo>
                  <a:lnTo>
                    <a:pt x="466" y="550"/>
                  </a:lnTo>
                  <a:lnTo>
                    <a:pt x="471" y="549"/>
                  </a:lnTo>
                  <a:lnTo>
                    <a:pt x="471" y="547"/>
                  </a:lnTo>
                  <a:lnTo>
                    <a:pt x="475" y="541"/>
                  </a:lnTo>
                  <a:lnTo>
                    <a:pt x="481" y="549"/>
                  </a:lnTo>
                  <a:lnTo>
                    <a:pt x="485" y="557"/>
                  </a:lnTo>
                  <a:lnTo>
                    <a:pt x="490" y="560"/>
                  </a:lnTo>
                  <a:lnTo>
                    <a:pt x="495" y="562"/>
                  </a:lnTo>
                  <a:lnTo>
                    <a:pt x="500" y="557"/>
                  </a:lnTo>
                  <a:lnTo>
                    <a:pt x="503" y="554"/>
                  </a:lnTo>
                  <a:lnTo>
                    <a:pt x="506" y="552"/>
                  </a:lnTo>
                  <a:lnTo>
                    <a:pt x="508" y="555"/>
                  </a:lnTo>
                  <a:lnTo>
                    <a:pt x="508" y="560"/>
                  </a:lnTo>
                  <a:lnTo>
                    <a:pt x="506" y="565"/>
                  </a:lnTo>
                  <a:lnTo>
                    <a:pt x="508" y="568"/>
                  </a:lnTo>
                  <a:lnTo>
                    <a:pt x="514" y="567"/>
                  </a:lnTo>
                  <a:lnTo>
                    <a:pt x="518" y="567"/>
                  </a:lnTo>
                  <a:lnTo>
                    <a:pt x="518" y="568"/>
                  </a:lnTo>
                  <a:lnTo>
                    <a:pt x="519" y="573"/>
                  </a:lnTo>
                  <a:lnTo>
                    <a:pt x="521" y="573"/>
                  </a:lnTo>
                  <a:lnTo>
                    <a:pt x="523" y="570"/>
                  </a:lnTo>
                  <a:lnTo>
                    <a:pt x="526" y="570"/>
                  </a:lnTo>
                  <a:lnTo>
                    <a:pt x="531" y="567"/>
                  </a:lnTo>
                  <a:lnTo>
                    <a:pt x="533" y="567"/>
                  </a:lnTo>
                  <a:lnTo>
                    <a:pt x="534" y="568"/>
                  </a:lnTo>
                  <a:lnTo>
                    <a:pt x="539" y="575"/>
                  </a:lnTo>
                  <a:lnTo>
                    <a:pt x="539" y="576"/>
                  </a:lnTo>
                  <a:lnTo>
                    <a:pt x="541" y="579"/>
                  </a:lnTo>
                  <a:lnTo>
                    <a:pt x="546" y="586"/>
                  </a:lnTo>
                  <a:lnTo>
                    <a:pt x="548" y="589"/>
                  </a:lnTo>
                  <a:lnTo>
                    <a:pt x="546" y="591"/>
                  </a:lnTo>
                  <a:lnTo>
                    <a:pt x="539" y="594"/>
                  </a:lnTo>
                  <a:lnTo>
                    <a:pt x="541" y="599"/>
                  </a:lnTo>
                  <a:lnTo>
                    <a:pt x="544" y="602"/>
                  </a:lnTo>
                  <a:lnTo>
                    <a:pt x="541" y="609"/>
                  </a:lnTo>
                  <a:lnTo>
                    <a:pt x="543" y="613"/>
                  </a:lnTo>
                  <a:lnTo>
                    <a:pt x="549" y="613"/>
                  </a:lnTo>
                  <a:lnTo>
                    <a:pt x="551" y="613"/>
                  </a:lnTo>
                  <a:lnTo>
                    <a:pt x="554" y="612"/>
                  </a:lnTo>
                  <a:lnTo>
                    <a:pt x="559" y="605"/>
                  </a:lnTo>
                  <a:lnTo>
                    <a:pt x="562" y="605"/>
                  </a:lnTo>
                  <a:lnTo>
                    <a:pt x="564" y="605"/>
                  </a:lnTo>
                  <a:lnTo>
                    <a:pt x="566" y="601"/>
                  </a:lnTo>
                  <a:lnTo>
                    <a:pt x="566" y="599"/>
                  </a:lnTo>
                  <a:lnTo>
                    <a:pt x="567" y="596"/>
                  </a:lnTo>
                  <a:lnTo>
                    <a:pt x="567" y="592"/>
                  </a:lnTo>
                  <a:lnTo>
                    <a:pt x="569" y="588"/>
                  </a:lnTo>
                  <a:lnTo>
                    <a:pt x="564" y="576"/>
                  </a:lnTo>
                  <a:lnTo>
                    <a:pt x="564" y="575"/>
                  </a:lnTo>
                  <a:lnTo>
                    <a:pt x="571" y="568"/>
                  </a:lnTo>
                  <a:lnTo>
                    <a:pt x="572" y="565"/>
                  </a:lnTo>
                  <a:lnTo>
                    <a:pt x="576" y="558"/>
                  </a:lnTo>
                  <a:lnTo>
                    <a:pt x="579" y="557"/>
                  </a:lnTo>
                  <a:lnTo>
                    <a:pt x="586" y="552"/>
                  </a:lnTo>
                  <a:lnTo>
                    <a:pt x="587" y="552"/>
                  </a:lnTo>
                  <a:lnTo>
                    <a:pt x="589" y="554"/>
                  </a:lnTo>
                  <a:lnTo>
                    <a:pt x="591" y="552"/>
                  </a:lnTo>
                  <a:lnTo>
                    <a:pt x="597" y="547"/>
                  </a:lnTo>
                  <a:lnTo>
                    <a:pt x="600" y="547"/>
                  </a:lnTo>
                  <a:lnTo>
                    <a:pt x="600" y="546"/>
                  </a:lnTo>
                  <a:lnTo>
                    <a:pt x="602" y="539"/>
                  </a:lnTo>
                  <a:lnTo>
                    <a:pt x="600" y="536"/>
                  </a:lnTo>
                  <a:lnTo>
                    <a:pt x="605" y="528"/>
                  </a:lnTo>
                  <a:lnTo>
                    <a:pt x="609" y="520"/>
                  </a:lnTo>
                  <a:lnTo>
                    <a:pt x="609" y="518"/>
                  </a:lnTo>
                  <a:lnTo>
                    <a:pt x="609" y="512"/>
                  </a:lnTo>
                  <a:lnTo>
                    <a:pt x="612" y="510"/>
                  </a:lnTo>
                  <a:lnTo>
                    <a:pt x="612" y="503"/>
                  </a:lnTo>
                  <a:lnTo>
                    <a:pt x="614" y="500"/>
                  </a:lnTo>
                  <a:lnTo>
                    <a:pt x="607" y="499"/>
                  </a:lnTo>
                  <a:lnTo>
                    <a:pt x="604" y="499"/>
                  </a:lnTo>
                  <a:lnTo>
                    <a:pt x="594" y="499"/>
                  </a:lnTo>
                  <a:lnTo>
                    <a:pt x="591" y="497"/>
                  </a:lnTo>
                  <a:lnTo>
                    <a:pt x="579" y="492"/>
                  </a:lnTo>
                  <a:lnTo>
                    <a:pt x="572" y="487"/>
                  </a:lnTo>
                  <a:lnTo>
                    <a:pt x="572" y="484"/>
                  </a:lnTo>
                  <a:lnTo>
                    <a:pt x="571" y="466"/>
                  </a:lnTo>
                  <a:lnTo>
                    <a:pt x="571" y="450"/>
                  </a:lnTo>
                  <a:lnTo>
                    <a:pt x="577" y="435"/>
                  </a:lnTo>
                  <a:lnTo>
                    <a:pt x="577" y="434"/>
                  </a:lnTo>
                  <a:lnTo>
                    <a:pt x="577" y="426"/>
                  </a:lnTo>
                  <a:lnTo>
                    <a:pt x="577" y="424"/>
                  </a:lnTo>
                  <a:lnTo>
                    <a:pt x="581" y="421"/>
                  </a:lnTo>
                  <a:lnTo>
                    <a:pt x="584" y="410"/>
                  </a:lnTo>
                  <a:lnTo>
                    <a:pt x="582" y="397"/>
                  </a:lnTo>
                  <a:lnTo>
                    <a:pt x="581" y="395"/>
                  </a:lnTo>
                  <a:lnTo>
                    <a:pt x="582" y="382"/>
                  </a:lnTo>
                  <a:lnTo>
                    <a:pt x="582" y="380"/>
                  </a:lnTo>
                  <a:lnTo>
                    <a:pt x="587" y="372"/>
                  </a:lnTo>
                  <a:lnTo>
                    <a:pt x="589" y="369"/>
                  </a:lnTo>
                  <a:lnTo>
                    <a:pt x="594" y="366"/>
                  </a:lnTo>
                  <a:lnTo>
                    <a:pt x="595" y="364"/>
                  </a:lnTo>
                  <a:lnTo>
                    <a:pt x="599" y="363"/>
                  </a:lnTo>
                  <a:lnTo>
                    <a:pt x="602" y="363"/>
                  </a:lnTo>
                  <a:lnTo>
                    <a:pt x="624" y="355"/>
                  </a:lnTo>
                  <a:lnTo>
                    <a:pt x="637" y="345"/>
                  </a:lnTo>
                  <a:lnTo>
                    <a:pt x="642" y="340"/>
                  </a:lnTo>
                  <a:lnTo>
                    <a:pt x="643" y="338"/>
                  </a:lnTo>
                  <a:lnTo>
                    <a:pt x="650" y="303"/>
                  </a:lnTo>
                  <a:lnTo>
                    <a:pt x="648" y="300"/>
                  </a:lnTo>
                  <a:lnTo>
                    <a:pt x="648" y="298"/>
                  </a:lnTo>
                  <a:lnTo>
                    <a:pt x="648" y="282"/>
                  </a:lnTo>
                  <a:lnTo>
                    <a:pt x="648" y="280"/>
                  </a:lnTo>
                  <a:lnTo>
                    <a:pt x="647" y="267"/>
                  </a:lnTo>
                  <a:lnTo>
                    <a:pt x="648" y="266"/>
                  </a:lnTo>
                  <a:lnTo>
                    <a:pt x="650" y="261"/>
                  </a:lnTo>
                  <a:lnTo>
                    <a:pt x="650" y="259"/>
                  </a:lnTo>
                  <a:lnTo>
                    <a:pt x="652" y="257"/>
                  </a:lnTo>
                  <a:lnTo>
                    <a:pt x="665" y="223"/>
                  </a:lnTo>
                  <a:lnTo>
                    <a:pt x="665" y="222"/>
                  </a:lnTo>
                  <a:lnTo>
                    <a:pt x="668" y="212"/>
                  </a:lnTo>
                  <a:lnTo>
                    <a:pt x="670" y="211"/>
                  </a:lnTo>
                  <a:lnTo>
                    <a:pt x="670" y="202"/>
                  </a:lnTo>
                  <a:lnTo>
                    <a:pt x="665" y="202"/>
                  </a:lnTo>
                  <a:lnTo>
                    <a:pt x="660" y="202"/>
                  </a:lnTo>
                  <a:lnTo>
                    <a:pt x="660" y="199"/>
                  </a:lnTo>
                  <a:lnTo>
                    <a:pt x="655" y="194"/>
                  </a:lnTo>
                  <a:lnTo>
                    <a:pt x="655" y="191"/>
                  </a:lnTo>
                  <a:lnTo>
                    <a:pt x="657" y="186"/>
                  </a:lnTo>
                  <a:lnTo>
                    <a:pt x="660" y="178"/>
                  </a:lnTo>
                  <a:lnTo>
                    <a:pt x="667" y="172"/>
                  </a:lnTo>
                  <a:lnTo>
                    <a:pt x="677" y="167"/>
                  </a:lnTo>
                  <a:lnTo>
                    <a:pt x="678" y="167"/>
                  </a:lnTo>
                  <a:lnTo>
                    <a:pt x="686" y="162"/>
                  </a:lnTo>
                  <a:lnTo>
                    <a:pt x="688" y="160"/>
                  </a:lnTo>
                  <a:lnTo>
                    <a:pt x="690" y="159"/>
                  </a:lnTo>
                  <a:lnTo>
                    <a:pt x="691" y="156"/>
                  </a:lnTo>
                  <a:lnTo>
                    <a:pt x="691" y="154"/>
                  </a:lnTo>
                  <a:lnTo>
                    <a:pt x="700" y="147"/>
                  </a:lnTo>
                  <a:lnTo>
                    <a:pt x="698" y="139"/>
                  </a:lnTo>
                  <a:lnTo>
                    <a:pt x="700" y="134"/>
                  </a:lnTo>
                  <a:lnTo>
                    <a:pt x="700" y="131"/>
                  </a:lnTo>
                  <a:lnTo>
                    <a:pt x="698" y="125"/>
                  </a:lnTo>
                  <a:lnTo>
                    <a:pt x="696" y="118"/>
                  </a:lnTo>
                  <a:lnTo>
                    <a:pt x="698" y="115"/>
                  </a:lnTo>
                  <a:lnTo>
                    <a:pt x="696" y="105"/>
                  </a:lnTo>
                  <a:lnTo>
                    <a:pt x="695" y="104"/>
                  </a:lnTo>
                  <a:lnTo>
                    <a:pt x="691" y="91"/>
                  </a:lnTo>
                  <a:lnTo>
                    <a:pt x="691" y="89"/>
                  </a:lnTo>
                  <a:lnTo>
                    <a:pt x="688" y="83"/>
                  </a:lnTo>
                  <a:lnTo>
                    <a:pt x="690" y="81"/>
                  </a:lnTo>
                  <a:lnTo>
                    <a:pt x="690" y="78"/>
                  </a:lnTo>
                  <a:lnTo>
                    <a:pt x="693" y="73"/>
                  </a:lnTo>
                  <a:lnTo>
                    <a:pt x="701" y="63"/>
                  </a:lnTo>
                  <a:lnTo>
                    <a:pt x="708" y="54"/>
                  </a:lnTo>
                  <a:lnTo>
                    <a:pt x="710" y="52"/>
                  </a:lnTo>
                  <a:lnTo>
                    <a:pt x="711" y="50"/>
                  </a:lnTo>
                  <a:lnTo>
                    <a:pt x="713" y="42"/>
                  </a:lnTo>
                  <a:lnTo>
                    <a:pt x="713" y="39"/>
                  </a:lnTo>
                  <a:lnTo>
                    <a:pt x="716" y="28"/>
                  </a:lnTo>
                  <a:lnTo>
                    <a:pt x="724" y="16"/>
                  </a:lnTo>
                  <a:lnTo>
                    <a:pt x="728" y="15"/>
                  </a:lnTo>
                  <a:lnTo>
                    <a:pt x="74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27" name="Freeform 27"/>
            <p:cNvSpPr>
              <a:spLocks/>
            </p:cNvSpPr>
            <p:nvPr/>
          </p:nvSpPr>
          <p:spPr bwMode="auto">
            <a:xfrm>
              <a:off x="6421437" y="4548983"/>
              <a:ext cx="706438" cy="1352550"/>
            </a:xfrm>
            <a:custGeom>
              <a:avLst/>
              <a:gdLst>
                <a:gd name="T0" fmla="*/ 760 w 889"/>
                <a:gd name="T1" fmla="*/ 9 h 1703"/>
                <a:gd name="T2" fmla="*/ 805 w 889"/>
                <a:gd name="T3" fmla="*/ 30 h 1703"/>
                <a:gd name="T4" fmla="*/ 848 w 889"/>
                <a:gd name="T5" fmla="*/ 46 h 1703"/>
                <a:gd name="T6" fmla="*/ 883 w 889"/>
                <a:gd name="T7" fmla="*/ 110 h 1703"/>
                <a:gd name="T8" fmla="*/ 876 w 889"/>
                <a:gd name="T9" fmla="*/ 192 h 1703"/>
                <a:gd name="T10" fmla="*/ 851 w 889"/>
                <a:gd name="T11" fmla="*/ 255 h 1703"/>
                <a:gd name="T12" fmla="*/ 848 w 889"/>
                <a:gd name="T13" fmla="*/ 323 h 1703"/>
                <a:gd name="T14" fmla="*/ 823 w 889"/>
                <a:gd name="T15" fmla="*/ 393 h 1703"/>
                <a:gd name="T16" fmla="*/ 747 w 889"/>
                <a:gd name="T17" fmla="*/ 412 h 1703"/>
                <a:gd name="T18" fmla="*/ 703 w 889"/>
                <a:gd name="T19" fmla="*/ 454 h 1703"/>
                <a:gd name="T20" fmla="*/ 808 w 889"/>
                <a:gd name="T21" fmla="*/ 485 h 1703"/>
                <a:gd name="T22" fmla="*/ 838 w 889"/>
                <a:gd name="T23" fmla="*/ 533 h 1703"/>
                <a:gd name="T24" fmla="*/ 790 w 889"/>
                <a:gd name="T25" fmla="*/ 561 h 1703"/>
                <a:gd name="T26" fmla="*/ 757 w 889"/>
                <a:gd name="T27" fmla="*/ 592 h 1703"/>
                <a:gd name="T28" fmla="*/ 739 w 889"/>
                <a:gd name="T29" fmla="*/ 624 h 1703"/>
                <a:gd name="T30" fmla="*/ 726 w 889"/>
                <a:gd name="T31" fmla="*/ 627 h 1703"/>
                <a:gd name="T32" fmla="*/ 711 w 889"/>
                <a:gd name="T33" fmla="*/ 652 h 1703"/>
                <a:gd name="T34" fmla="*/ 714 w 889"/>
                <a:gd name="T35" fmla="*/ 684 h 1703"/>
                <a:gd name="T36" fmla="*/ 724 w 889"/>
                <a:gd name="T37" fmla="*/ 720 h 1703"/>
                <a:gd name="T38" fmla="*/ 750 w 889"/>
                <a:gd name="T39" fmla="*/ 745 h 1703"/>
                <a:gd name="T40" fmla="*/ 779 w 889"/>
                <a:gd name="T41" fmla="*/ 760 h 1703"/>
                <a:gd name="T42" fmla="*/ 784 w 889"/>
                <a:gd name="T43" fmla="*/ 792 h 1703"/>
                <a:gd name="T44" fmla="*/ 820 w 889"/>
                <a:gd name="T45" fmla="*/ 825 h 1703"/>
                <a:gd name="T46" fmla="*/ 860 w 889"/>
                <a:gd name="T47" fmla="*/ 872 h 1703"/>
                <a:gd name="T48" fmla="*/ 817 w 889"/>
                <a:gd name="T49" fmla="*/ 896 h 1703"/>
                <a:gd name="T50" fmla="*/ 792 w 889"/>
                <a:gd name="T51" fmla="*/ 917 h 1703"/>
                <a:gd name="T52" fmla="*/ 822 w 889"/>
                <a:gd name="T53" fmla="*/ 966 h 1703"/>
                <a:gd name="T54" fmla="*/ 784 w 889"/>
                <a:gd name="T55" fmla="*/ 996 h 1703"/>
                <a:gd name="T56" fmla="*/ 764 w 889"/>
                <a:gd name="T57" fmla="*/ 1035 h 1703"/>
                <a:gd name="T58" fmla="*/ 755 w 889"/>
                <a:gd name="T59" fmla="*/ 1089 h 1703"/>
                <a:gd name="T60" fmla="*/ 777 w 889"/>
                <a:gd name="T61" fmla="*/ 1126 h 1703"/>
                <a:gd name="T62" fmla="*/ 760 w 889"/>
                <a:gd name="T63" fmla="*/ 1158 h 1703"/>
                <a:gd name="T64" fmla="*/ 754 w 889"/>
                <a:gd name="T65" fmla="*/ 1210 h 1703"/>
                <a:gd name="T66" fmla="*/ 777 w 889"/>
                <a:gd name="T67" fmla="*/ 1249 h 1703"/>
                <a:gd name="T68" fmla="*/ 774 w 889"/>
                <a:gd name="T69" fmla="*/ 1307 h 1703"/>
                <a:gd name="T70" fmla="*/ 752 w 889"/>
                <a:gd name="T71" fmla="*/ 1356 h 1703"/>
                <a:gd name="T72" fmla="*/ 721 w 889"/>
                <a:gd name="T73" fmla="*/ 1393 h 1703"/>
                <a:gd name="T74" fmla="*/ 694 w 889"/>
                <a:gd name="T75" fmla="*/ 1432 h 1703"/>
                <a:gd name="T76" fmla="*/ 664 w 889"/>
                <a:gd name="T77" fmla="*/ 1477 h 1703"/>
                <a:gd name="T78" fmla="*/ 621 w 889"/>
                <a:gd name="T79" fmla="*/ 1490 h 1703"/>
                <a:gd name="T80" fmla="*/ 549 w 889"/>
                <a:gd name="T81" fmla="*/ 1504 h 1703"/>
                <a:gd name="T82" fmla="*/ 524 w 889"/>
                <a:gd name="T83" fmla="*/ 1535 h 1703"/>
                <a:gd name="T84" fmla="*/ 491 w 889"/>
                <a:gd name="T85" fmla="*/ 1545 h 1703"/>
                <a:gd name="T86" fmla="*/ 453 w 889"/>
                <a:gd name="T87" fmla="*/ 1553 h 1703"/>
                <a:gd name="T88" fmla="*/ 406 w 889"/>
                <a:gd name="T89" fmla="*/ 1556 h 1703"/>
                <a:gd name="T90" fmla="*/ 387 w 889"/>
                <a:gd name="T91" fmla="*/ 1585 h 1703"/>
                <a:gd name="T92" fmla="*/ 360 w 889"/>
                <a:gd name="T93" fmla="*/ 1627 h 1703"/>
                <a:gd name="T94" fmla="*/ 357 w 889"/>
                <a:gd name="T95" fmla="*/ 1665 h 1703"/>
                <a:gd name="T96" fmla="*/ 301 w 889"/>
                <a:gd name="T97" fmla="*/ 1697 h 1703"/>
                <a:gd name="T98" fmla="*/ 238 w 889"/>
                <a:gd name="T99" fmla="*/ 1681 h 1703"/>
                <a:gd name="T100" fmla="*/ 200 w 889"/>
                <a:gd name="T101" fmla="*/ 1613 h 1703"/>
                <a:gd name="T102" fmla="*/ 188 w 889"/>
                <a:gd name="T103" fmla="*/ 1574 h 1703"/>
                <a:gd name="T104" fmla="*/ 190 w 889"/>
                <a:gd name="T105" fmla="*/ 1522 h 1703"/>
                <a:gd name="T106" fmla="*/ 153 w 889"/>
                <a:gd name="T107" fmla="*/ 1506 h 1703"/>
                <a:gd name="T108" fmla="*/ 87 w 889"/>
                <a:gd name="T109" fmla="*/ 1480 h 1703"/>
                <a:gd name="T110" fmla="*/ 34 w 889"/>
                <a:gd name="T111" fmla="*/ 1464 h 1703"/>
                <a:gd name="T112" fmla="*/ 31 w 889"/>
                <a:gd name="T113" fmla="*/ 1430 h 1703"/>
                <a:gd name="T114" fmla="*/ 34 w 889"/>
                <a:gd name="T115" fmla="*/ 1378 h 1703"/>
                <a:gd name="T116" fmla="*/ 0 w 889"/>
                <a:gd name="T117" fmla="*/ 1330 h 1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89" h="1703">
                  <a:moveTo>
                    <a:pt x="724" y="9"/>
                  </a:moveTo>
                  <a:lnTo>
                    <a:pt x="732" y="3"/>
                  </a:lnTo>
                  <a:lnTo>
                    <a:pt x="734" y="3"/>
                  </a:lnTo>
                  <a:lnTo>
                    <a:pt x="744" y="0"/>
                  </a:lnTo>
                  <a:lnTo>
                    <a:pt x="746" y="0"/>
                  </a:lnTo>
                  <a:lnTo>
                    <a:pt x="749" y="0"/>
                  </a:lnTo>
                  <a:lnTo>
                    <a:pt x="755" y="3"/>
                  </a:lnTo>
                  <a:lnTo>
                    <a:pt x="755" y="4"/>
                  </a:lnTo>
                  <a:lnTo>
                    <a:pt x="757" y="6"/>
                  </a:lnTo>
                  <a:lnTo>
                    <a:pt x="760" y="9"/>
                  </a:lnTo>
                  <a:lnTo>
                    <a:pt x="762" y="9"/>
                  </a:lnTo>
                  <a:lnTo>
                    <a:pt x="767" y="12"/>
                  </a:lnTo>
                  <a:lnTo>
                    <a:pt x="769" y="12"/>
                  </a:lnTo>
                  <a:lnTo>
                    <a:pt x="774" y="16"/>
                  </a:lnTo>
                  <a:lnTo>
                    <a:pt x="777" y="17"/>
                  </a:lnTo>
                  <a:lnTo>
                    <a:pt x="782" y="17"/>
                  </a:lnTo>
                  <a:lnTo>
                    <a:pt x="789" y="17"/>
                  </a:lnTo>
                  <a:lnTo>
                    <a:pt x="790" y="19"/>
                  </a:lnTo>
                  <a:lnTo>
                    <a:pt x="798" y="24"/>
                  </a:lnTo>
                  <a:lnTo>
                    <a:pt x="805" y="30"/>
                  </a:lnTo>
                  <a:lnTo>
                    <a:pt x="807" y="30"/>
                  </a:lnTo>
                  <a:lnTo>
                    <a:pt x="813" y="33"/>
                  </a:lnTo>
                  <a:lnTo>
                    <a:pt x="823" y="37"/>
                  </a:lnTo>
                  <a:lnTo>
                    <a:pt x="825" y="37"/>
                  </a:lnTo>
                  <a:lnTo>
                    <a:pt x="832" y="38"/>
                  </a:lnTo>
                  <a:lnTo>
                    <a:pt x="835" y="40"/>
                  </a:lnTo>
                  <a:lnTo>
                    <a:pt x="841" y="42"/>
                  </a:lnTo>
                  <a:lnTo>
                    <a:pt x="843" y="42"/>
                  </a:lnTo>
                  <a:lnTo>
                    <a:pt x="846" y="45"/>
                  </a:lnTo>
                  <a:lnTo>
                    <a:pt x="848" y="46"/>
                  </a:lnTo>
                  <a:lnTo>
                    <a:pt x="850" y="50"/>
                  </a:lnTo>
                  <a:lnTo>
                    <a:pt x="851" y="64"/>
                  </a:lnTo>
                  <a:lnTo>
                    <a:pt x="853" y="74"/>
                  </a:lnTo>
                  <a:lnTo>
                    <a:pt x="855" y="77"/>
                  </a:lnTo>
                  <a:lnTo>
                    <a:pt x="860" y="85"/>
                  </a:lnTo>
                  <a:lnTo>
                    <a:pt x="861" y="87"/>
                  </a:lnTo>
                  <a:lnTo>
                    <a:pt x="870" y="93"/>
                  </a:lnTo>
                  <a:lnTo>
                    <a:pt x="876" y="98"/>
                  </a:lnTo>
                  <a:lnTo>
                    <a:pt x="881" y="105"/>
                  </a:lnTo>
                  <a:lnTo>
                    <a:pt x="883" y="110"/>
                  </a:lnTo>
                  <a:lnTo>
                    <a:pt x="883" y="111"/>
                  </a:lnTo>
                  <a:lnTo>
                    <a:pt x="883" y="114"/>
                  </a:lnTo>
                  <a:lnTo>
                    <a:pt x="884" y="121"/>
                  </a:lnTo>
                  <a:lnTo>
                    <a:pt x="889" y="142"/>
                  </a:lnTo>
                  <a:lnTo>
                    <a:pt x="886" y="152"/>
                  </a:lnTo>
                  <a:lnTo>
                    <a:pt x="879" y="171"/>
                  </a:lnTo>
                  <a:lnTo>
                    <a:pt x="879" y="173"/>
                  </a:lnTo>
                  <a:lnTo>
                    <a:pt x="879" y="174"/>
                  </a:lnTo>
                  <a:lnTo>
                    <a:pt x="879" y="178"/>
                  </a:lnTo>
                  <a:lnTo>
                    <a:pt x="876" y="192"/>
                  </a:lnTo>
                  <a:lnTo>
                    <a:pt x="876" y="194"/>
                  </a:lnTo>
                  <a:lnTo>
                    <a:pt x="876" y="211"/>
                  </a:lnTo>
                  <a:lnTo>
                    <a:pt x="875" y="215"/>
                  </a:lnTo>
                  <a:lnTo>
                    <a:pt x="875" y="216"/>
                  </a:lnTo>
                  <a:lnTo>
                    <a:pt x="870" y="226"/>
                  </a:lnTo>
                  <a:lnTo>
                    <a:pt x="868" y="228"/>
                  </a:lnTo>
                  <a:lnTo>
                    <a:pt x="866" y="228"/>
                  </a:lnTo>
                  <a:lnTo>
                    <a:pt x="858" y="241"/>
                  </a:lnTo>
                  <a:lnTo>
                    <a:pt x="856" y="242"/>
                  </a:lnTo>
                  <a:lnTo>
                    <a:pt x="851" y="255"/>
                  </a:lnTo>
                  <a:lnTo>
                    <a:pt x="850" y="257"/>
                  </a:lnTo>
                  <a:lnTo>
                    <a:pt x="850" y="258"/>
                  </a:lnTo>
                  <a:lnTo>
                    <a:pt x="845" y="271"/>
                  </a:lnTo>
                  <a:lnTo>
                    <a:pt x="845" y="273"/>
                  </a:lnTo>
                  <a:lnTo>
                    <a:pt x="843" y="289"/>
                  </a:lnTo>
                  <a:lnTo>
                    <a:pt x="843" y="291"/>
                  </a:lnTo>
                  <a:lnTo>
                    <a:pt x="848" y="299"/>
                  </a:lnTo>
                  <a:lnTo>
                    <a:pt x="848" y="307"/>
                  </a:lnTo>
                  <a:lnTo>
                    <a:pt x="848" y="310"/>
                  </a:lnTo>
                  <a:lnTo>
                    <a:pt x="848" y="323"/>
                  </a:lnTo>
                  <a:lnTo>
                    <a:pt x="848" y="325"/>
                  </a:lnTo>
                  <a:lnTo>
                    <a:pt x="843" y="336"/>
                  </a:lnTo>
                  <a:lnTo>
                    <a:pt x="845" y="349"/>
                  </a:lnTo>
                  <a:lnTo>
                    <a:pt x="841" y="370"/>
                  </a:lnTo>
                  <a:lnTo>
                    <a:pt x="841" y="372"/>
                  </a:lnTo>
                  <a:lnTo>
                    <a:pt x="840" y="375"/>
                  </a:lnTo>
                  <a:lnTo>
                    <a:pt x="830" y="388"/>
                  </a:lnTo>
                  <a:lnTo>
                    <a:pt x="827" y="389"/>
                  </a:lnTo>
                  <a:lnTo>
                    <a:pt x="825" y="391"/>
                  </a:lnTo>
                  <a:lnTo>
                    <a:pt x="823" y="393"/>
                  </a:lnTo>
                  <a:lnTo>
                    <a:pt x="810" y="401"/>
                  </a:lnTo>
                  <a:lnTo>
                    <a:pt x="808" y="402"/>
                  </a:lnTo>
                  <a:lnTo>
                    <a:pt x="807" y="402"/>
                  </a:lnTo>
                  <a:lnTo>
                    <a:pt x="790" y="407"/>
                  </a:lnTo>
                  <a:lnTo>
                    <a:pt x="787" y="409"/>
                  </a:lnTo>
                  <a:lnTo>
                    <a:pt x="772" y="411"/>
                  </a:lnTo>
                  <a:lnTo>
                    <a:pt x="769" y="411"/>
                  </a:lnTo>
                  <a:lnTo>
                    <a:pt x="762" y="411"/>
                  </a:lnTo>
                  <a:lnTo>
                    <a:pt x="749" y="412"/>
                  </a:lnTo>
                  <a:lnTo>
                    <a:pt x="747" y="412"/>
                  </a:lnTo>
                  <a:lnTo>
                    <a:pt x="746" y="412"/>
                  </a:lnTo>
                  <a:lnTo>
                    <a:pt x="734" y="414"/>
                  </a:lnTo>
                  <a:lnTo>
                    <a:pt x="732" y="415"/>
                  </a:lnTo>
                  <a:lnTo>
                    <a:pt x="724" y="420"/>
                  </a:lnTo>
                  <a:lnTo>
                    <a:pt x="717" y="427"/>
                  </a:lnTo>
                  <a:lnTo>
                    <a:pt x="714" y="430"/>
                  </a:lnTo>
                  <a:lnTo>
                    <a:pt x="711" y="435"/>
                  </a:lnTo>
                  <a:lnTo>
                    <a:pt x="704" y="440"/>
                  </a:lnTo>
                  <a:lnTo>
                    <a:pt x="703" y="453"/>
                  </a:lnTo>
                  <a:lnTo>
                    <a:pt x="703" y="454"/>
                  </a:lnTo>
                  <a:lnTo>
                    <a:pt x="707" y="467"/>
                  </a:lnTo>
                  <a:lnTo>
                    <a:pt x="711" y="474"/>
                  </a:lnTo>
                  <a:lnTo>
                    <a:pt x="714" y="477"/>
                  </a:lnTo>
                  <a:lnTo>
                    <a:pt x="729" y="483"/>
                  </a:lnTo>
                  <a:lnTo>
                    <a:pt x="731" y="483"/>
                  </a:lnTo>
                  <a:lnTo>
                    <a:pt x="747" y="487"/>
                  </a:lnTo>
                  <a:lnTo>
                    <a:pt x="774" y="487"/>
                  </a:lnTo>
                  <a:lnTo>
                    <a:pt x="777" y="487"/>
                  </a:lnTo>
                  <a:lnTo>
                    <a:pt x="790" y="485"/>
                  </a:lnTo>
                  <a:lnTo>
                    <a:pt x="808" y="485"/>
                  </a:lnTo>
                  <a:lnTo>
                    <a:pt x="810" y="485"/>
                  </a:lnTo>
                  <a:lnTo>
                    <a:pt x="813" y="485"/>
                  </a:lnTo>
                  <a:lnTo>
                    <a:pt x="823" y="487"/>
                  </a:lnTo>
                  <a:lnTo>
                    <a:pt x="830" y="495"/>
                  </a:lnTo>
                  <a:lnTo>
                    <a:pt x="828" y="496"/>
                  </a:lnTo>
                  <a:lnTo>
                    <a:pt x="827" y="508"/>
                  </a:lnTo>
                  <a:lnTo>
                    <a:pt x="830" y="517"/>
                  </a:lnTo>
                  <a:lnTo>
                    <a:pt x="833" y="524"/>
                  </a:lnTo>
                  <a:lnTo>
                    <a:pt x="835" y="527"/>
                  </a:lnTo>
                  <a:lnTo>
                    <a:pt x="838" y="533"/>
                  </a:lnTo>
                  <a:lnTo>
                    <a:pt x="838" y="535"/>
                  </a:lnTo>
                  <a:lnTo>
                    <a:pt x="836" y="543"/>
                  </a:lnTo>
                  <a:lnTo>
                    <a:pt x="836" y="546"/>
                  </a:lnTo>
                  <a:lnTo>
                    <a:pt x="830" y="553"/>
                  </a:lnTo>
                  <a:lnTo>
                    <a:pt x="825" y="555"/>
                  </a:lnTo>
                  <a:lnTo>
                    <a:pt x="818" y="559"/>
                  </a:lnTo>
                  <a:lnTo>
                    <a:pt x="810" y="553"/>
                  </a:lnTo>
                  <a:lnTo>
                    <a:pt x="802" y="555"/>
                  </a:lnTo>
                  <a:lnTo>
                    <a:pt x="793" y="561"/>
                  </a:lnTo>
                  <a:lnTo>
                    <a:pt x="790" y="561"/>
                  </a:lnTo>
                  <a:lnTo>
                    <a:pt x="789" y="563"/>
                  </a:lnTo>
                  <a:lnTo>
                    <a:pt x="779" y="566"/>
                  </a:lnTo>
                  <a:lnTo>
                    <a:pt x="777" y="567"/>
                  </a:lnTo>
                  <a:lnTo>
                    <a:pt x="774" y="569"/>
                  </a:lnTo>
                  <a:lnTo>
                    <a:pt x="774" y="571"/>
                  </a:lnTo>
                  <a:lnTo>
                    <a:pt x="769" y="574"/>
                  </a:lnTo>
                  <a:lnTo>
                    <a:pt x="765" y="577"/>
                  </a:lnTo>
                  <a:lnTo>
                    <a:pt x="762" y="582"/>
                  </a:lnTo>
                  <a:lnTo>
                    <a:pt x="760" y="584"/>
                  </a:lnTo>
                  <a:lnTo>
                    <a:pt x="757" y="592"/>
                  </a:lnTo>
                  <a:lnTo>
                    <a:pt x="757" y="593"/>
                  </a:lnTo>
                  <a:lnTo>
                    <a:pt x="752" y="601"/>
                  </a:lnTo>
                  <a:lnTo>
                    <a:pt x="750" y="603"/>
                  </a:lnTo>
                  <a:lnTo>
                    <a:pt x="746" y="608"/>
                  </a:lnTo>
                  <a:lnTo>
                    <a:pt x="742" y="611"/>
                  </a:lnTo>
                  <a:lnTo>
                    <a:pt x="737" y="613"/>
                  </a:lnTo>
                  <a:lnTo>
                    <a:pt x="734" y="614"/>
                  </a:lnTo>
                  <a:lnTo>
                    <a:pt x="732" y="616"/>
                  </a:lnTo>
                  <a:lnTo>
                    <a:pt x="736" y="621"/>
                  </a:lnTo>
                  <a:lnTo>
                    <a:pt x="739" y="624"/>
                  </a:lnTo>
                  <a:lnTo>
                    <a:pt x="742" y="627"/>
                  </a:lnTo>
                  <a:lnTo>
                    <a:pt x="742" y="632"/>
                  </a:lnTo>
                  <a:lnTo>
                    <a:pt x="741" y="634"/>
                  </a:lnTo>
                  <a:lnTo>
                    <a:pt x="737" y="635"/>
                  </a:lnTo>
                  <a:lnTo>
                    <a:pt x="736" y="635"/>
                  </a:lnTo>
                  <a:lnTo>
                    <a:pt x="734" y="634"/>
                  </a:lnTo>
                  <a:lnTo>
                    <a:pt x="732" y="632"/>
                  </a:lnTo>
                  <a:lnTo>
                    <a:pt x="731" y="629"/>
                  </a:lnTo>
                  <a:lnTo>
                    <a:pt x="729" y="627"/>
                  </a:lnTo>
                  <a:lnTo>
                    <a:pt x="726" y="627"/>
                  </a:lnTo>
                  <a:lnTo>
                    <a:pt x="724" y="629"/>
                  </a:lnTo>
                  <a:lnTo>
                    <a:pt x="721" y="632"/>
                  </a:lnTo>
                  <a:lnTo>
                    <a:pt x="721" y="634"/>
                  </a:lnTo>
                  <a:lnTo>
                    <a:pt x="719" y="639"/>
                  </a:lnTo>
                  <a:lnTo>
                    <a:pt x="717" y="640"/>
                  </a:lnTo>
                  <a:lnTo>
                    <a:pt x="716" y="642"/>
                  </a:lnTo>
                  <a:lnTo>
                    <a:pt x="712" y="645"/>
                  </a:lnTo>
                  <a:lnTo>
                    <a:pt x="712" y="647"/>
                  </a:lnTo>
                  <a:lnTo>
                    <a:pt x="712" y="648"/>
                  </a:lnTo>
                  <a:lnTo>
                    <a:pt x="711" y="652"/>
                  </a:lnTo>
                  <a:lnTo>
                    <a:pt x="714" y="655"/>
                  </a:lnTo>
                  <a:lnTo>
                    <a:pt x="712" y="658"/>
                  </a:lnTo>
                  <a:lnTo>
                    <a:pt x="707" y="661"/>
                  </a:lnTo>
                  <a:lnTo>
                    <a:pt x="706" y="668"/>
                  </a:lnTo>
                  <a:lnTo>
                    <a:pt x="714" y="669"/>
                  </a:lnTo>
                  <a:lnTo>
                    <a:pt x="714" y="671"/>
                  </a:lnTo>
                  <a:lnTo>
                    <a:pt x="717" y="674"/>
                  </a:lnTo>
                  <a:lnTo>
                    <a:pt x="717" y="676"/>
                  </a:lnTo>
                  <a:lnTo>
                    <a:pt x="716" y="681"/>
                  </a:lnTo>
                  <a:lnTo>
                    <a:pt x="714" y="684"/>
                  </a:lnTo>
                  <a:lnTo>
                    <a:pt x="709" y="690"/>
                  </a:lnTo>
                  <a:lnTo>
                    <a:pt x="709" y="694"/>
                  </a:lnTo>
                  <a:lnTo>
                    <a:pt x="707" y="695"/>
                  </a:lnTo>
                  <a:lnTo>
                    <a:pt x="707" y="697"/>
                  </a:lnTo>
                  <a:lnTo>
                    <a:pt x="709" y="702"/>
                  </a:lnTo>
                  <a:lnTo>
                    <a:pt x="709" y="705"/>
                  </a:lnTo>
                  <a:lnTo>
                    <a:pt x="711" y="707"/>
                  </a:lnTo>
                  <a:lnTo>
                    <a:pt x="712" y="708"/>
                  </a:lnTo>
                  <a:lnTo>
                    <a:pt x="716" y="713"/>
                  </a:lnTo>
                  <a:lnTo>
                    <a:pt x="724" y="720"/>
                  </a:lnTo>
                  <a:lnTo>
                    <a:pt x="722" y="726"/>
                  </a:lnTo>
                  <a:lnTo>
                    <a:pt x="724" y="729"/>
                  </a:lnTo>
                  <a:lnTo>
                    <a:pt x="731" y="734"/>
                  </a:lnTo>
                  <a:lnTo>
                    <a:pt x="734" y="734"/>
                  </a:lnTo>
                  <a:lnTo>
                    <a:pt x="741" y="733"/>
                  </a:lnTo>
                  <a:lnTo>
                    <a:pt x="744" y="734"/>
                  </a:lnTo>
                  <a:lnTo>
                    <a:pt x="746" y="734"/>
                  </a:lnTo>
                  <a:lnTo>
                    <a:pt x="750" y="741"/>
                  </a:lnTo>
                  <a:lnTo>
                    <a:pt x="752" y="742"/>
                  </a:lnTo>
                  <a:lnTo>
                    <a:pt x="750" y="745"/>
                  </a:lnTo>
                  <a:lnTo>
                    <a:pt x="750" y="747"/>
                  </a:lnTo>
                  <a:lnTo>
                    <a:pt x="750" y="754"/>
                  </a:lnTo>
                  <a:lnTo>
                    <a:pt x="750" y="755"/>
                  </a:lnTo>
                  <a:lnTo>
                    <a:pt x="750" y="757"/>
                  </a:lnTo>
                  <a:lnTo>
                    <a:pt x="755" y="762"/>
                  </a:lnTo>
                  <a:lnTo>
                    <a:pt x="757" y="763"/>
                  </a:lnTo>
                  <a:lnTo>
                    <a:pt x="765" y="765"/>
                  </a:lnTo>
                  <a:lnTo>
                    <a:pt x="767" y="765"/>
                  </a:lnTo>
                  <a:lnTo>
                    <a:pt x="777" y="760"/>
                  </a:lnTo>
                  <a:lnTo>
                    <a:pt x="779" y="760"/>
                  </a:lnTo>
                  <a:lnTo>
                    <a:pt x="790" y="760"/>
                  </a:lnTo>
                  <a:lnTo>
                    <a:pt x="792" y="762"/>
                  </a:lnTo>
                  <a:lnTo>
                    <a:pt x="797" y="768"/>
                  </a:lnTo>
                  <a:lnTo>
                    <a:pt x="798" y="771"/>
                  </a:lnTo>
                  <a:lnTo>
                    <a:pt x="797" y="773"/>
                  </a:lnTo>
                  <a:lnTo>
                    <a:pt x="795" y="779"/>
                  </a:lnTo>
                  <a:lnTo>
                    <a:pt x="792" y="783"/>
                  </a:lnTo>
                  <a:lnTo>
                    <a:pt x="787" y="788"/>
                  </a:lnTo>
                  <a:lnTo>
                    <a:pt x="785" y="789"/>
                  </a:lnTo>
                  <a:lnTo>
                    <a:pt x="784" y="792"/>
                  </a:lnTo>
                  <a:lnTo>
                    <a:pt x="785" y="800"/>
                  </a:lnTo>
                  <a:lnTo>
                    <a:pt x="789" y="800"/>
                  </a:lnTo>
                  <a:lnTo>
                    <a:pt x="790" y="800"/>
                  </a:lnTo>
                  <a:lnTo>
                    <a:pt x="797" y="804"/>
                  </a:lnTo>
                  <a:lnTo>
                    <a:pt x="798" y="804"/>
                  </a:lnTo>
                  <a:lnTo>
                    <a:pt x="807" y="805"/>
                  </a:lnTo>
                  <a:lnTo>
                    <a:pt x="810" y="805"/>
                  </a:lnTo>
                  <a:lnTo>
                    <a:pt x="817" y="812"/>
                  </a:lnTo>
                  <a:lnTo>
                    <a:pt x="817" y="813"/>
                  </a:lnTo>
                  <a:lnTo>
                    <a:pt x="820" y="825"/>
                  </a:lnTo>
                  <a:lnTo>
                    <a:pt x="820" y="826"/>
                  </a:lnTo>
                  <a:lnTo>
                    <a:pt x="818" y="834"/>
                  </a:lnTo>
                  <a:lnTo>
                    <a:pt x="820" y="836"/>
                  </a:lnTo>
                  <a:lnTo>
                    <a:pt x="827" y="841"/>
                  </a:lnTo>
                  <a:lnTo>
                    <a:pt x="836" y="844"/>
                  </a:lnTo>
                  <a:lnTo>
                    <a:pt x="855" y="849"/>
                  </a:lnTo>
                  <a:lnTo>
                    <a:pt x="856" y="849"/>
                  </a:lnTo>
                  <a:lnTo>
                    <a:pt x="866" y="864"/>
                  </a:lnTo>
                  <a:lnTo>
                    <a:pt x="866" y="865"/>
                  </a:lnTo>
                  <a:lnTo>
                    <a:pt x="860" y="872"/>
                  </a:lnTo>
                  <a:lnTo>
                    <a:pt x="848" y="878"/>
                  </a:lnTo>
                  <a:lnTo>
                    <a:pt x="846" y="878"/>
                  </a:lnTo>
                  <a:lnTo>
                    <a:pt x="840" y="886"/>
                  </a:lnTo>
                  <a:lnTo>
                    <a:pt x="840" y="888"/>
                  </a:lnTo>
                  <a:lnTo>
                    <a:pt x="840" y="889"/>
                  </a:lnTo>
                  <a:lnTo>
                    <a:pt x="838" y="891"/>
                  </a:lnTo>
                  <a:lnTo>
                    <a:pt x="830" y="898"/>
                  </a:lnTo>
                  <a:lnTo>
                    <a:pt x="827" y="898"/>
                  </a:lnTo>
                  <a:lnTo>
                    <a:pt x="818" y="898"/>
                  </a:lnTo>
                  <a:lnTo>
                    <a:pt x="817" y="896"/>
                  </a:lnTo>
                  <a:lnTo>
                    <a:pt x="808" y="889"/>
                  </a:lnTo>
                  <a:lnTo>
                    <a:pt x="802" y="891"/>
                  </a:lnTo>
                  <a:lnTo>
                    <a:pt x="797" y="894"/>
                  </a:lnTo>
                  <a:lnTo>
                    <a:pt x="797" y="898"/>
                  </a:lnTo>
                  <a:lnTo>
                    <a:pt x="793" y="901"/>
                  </a:lnTo>
                  <a:lnTo>
                    <a:pt x="792" y="906"/>
                  </a:lnTo>
                  <a:lnTo>
                    <a:pt x="792" y="911"/>
                  </a:lnTo>
                  <a:lnTo>
                    <a:pt x="792" y="912"/>
                  </a:lnTo>
                  <a:lnTo>
                    <a:pt x="792" y="915"/>
                  </a:lnTo>
                  <a:lnTo>
                    <a:pt x="792" y="917"/>
                  </a:lnTo>
                  <a:lnTo>
                    <a:pt x="797" y="925"/>
                  </a:lnTo>
                  <a:lnTo>
                    <a:pt x="798" y="925"/>
                  </a:lnTo>
                  <a:lnTo>
                    <a:pt x="803" y="928"/>
                  </a:lnTo>
                  <a:lnTo>
                    <a:pt x="805" y="930"/>
                  </a:lnTo>
                  <a:lnTo>
                    <a:pt x="807" y="933"/>
                  </a:lnTo>
                  <a:lnTo>
                    <a:pt x="810" y="940"/>
                  </a:lnTo>
                  <a:lnTo>
                    <a:pt x="815" y="945"/>
                  </a:lnTo>
                  <a:lnTo>
                    <a:pt x="822" y="956"/>
                  </a:lnTo>
                  <a:lnTo>
                    <a:pt x="823" y="957"/>
                  </a:lnTo>
                  <a:lnTo>
                    <a:pt x="822" y="966"/>
                  </a:lnTo>
                  <a:lnTo>
                    <a:pt x="822" y="969"/>
                  </a:lnTo>
                  <a:lnTo>
                    <a:pt x="813" y="974"/>
                  </a:lnTo>
                  <a:lnTo>
                    <a:pt x="812" y="975"/>
                  </a:lnTo>
                  <a:lnTo>
                    <a:pt x="802" y="977"/>
                  </a:lnTo>
                  <a:lnTo>
                    <a:pt x="800" y="975"/>
                  </a:lnTo>
                  <a:lnTo>
                    <a:pt x="797" y="977"/>
                  </a:lnTo>
                  <a:lnTo>
                    <a:pt x="790" y="987"/>
                  </a:lnTo>
                  <a:lnTo>
                    <a:pt x="787" y="988"/>
                  </a:lnTo>
                  <a:lnTo>
                    <a:pt x="784" y="995"/>
                  </a:lnTo>
                  <a:lnTo>
                    <a:pt x="784" y="996"/>
                  </a:lnTo>
                  <a:lnTo>
                    <a:pt x="790" y="1003"/>
                  </a:lnTo>
                  <a:lnTo>
                    <a:pt x="793" y="1004"/>
                  </a:lnTo>
                  <a:lnTo>
                    <a:pt x="802" y="1012"/>
                  </a:lnTo>
                  <a:lnTo>
                    <a:pt x="797" y="1021"/>
                  </a:lnTo>
                  <a:lnTo>
                    <a:pt x="795" y="1022"/>
                  </a:lnTo>
                  <a:lnTo>
                    <a:pt x="785" y="1029"/>
                  </a:lnTo>
                  <a:lnTo>
                    <a:pt x="782" y="1032"/>
                  </a:lnTo>
                  <a:lnTo>
                    <a:pt x="775" y="1035"/>
                  </a:lnTo>
                  <a:lnTo>
                    <a:pt x="769" y="1035"/>
                  </a:lnTo>
                  <a:lnTo>
                    <a:pt x="764" y="1035"/>
                  </a:lnTo>
                  <a:lnTo>
                    <a:pt x="757" y="1037"/>
                  </a:lnTo>
                  <a:lnTo>
                    <a:pt x="752" y="1045"/>
                  </a:lnTo>
                  <a:lnTo>
                    <a:pt x="750" y="1046"/>
                  </a:lnTo>
                  <a:lnTo>
                    <a:pt x="749" y="1058"/>
                  </a:lnTo>
                  <a:lnTo>
                    <a:pt x="750" y="1061"/>
                  </a:lnTo>
                  <a:lnTo>
                    <a:pt x="759" y="1071"/>
                  </a:lnTo>
                  <a:lnTo>
                    <a:pt x="760" y="1071"/>
                  </a:lnTo>
                  <a:lnTo>
                    <a:pt x="764" y="1079"/>
                  </a:lnTo>
                  <a:lnTo>
                    <a:pt x="762" y="1082"/>
                  </a:lnTo>
                  <a:lnTo>
                    <a:pt x="755" y="1089"/>
                  </a:lnTo>
                  <a:lnTo>
                    <a:pt x="752" y="1089"/>
                  </a:lnTo>
                  <a:lnTo>
                    <a:pt x="750" y="1097"/>
                  </a:lnTo>
                  <a:lnTo>
                    <a:pt x="750" y="1100"/>
                  </a:lnTo>
                  <a:lnTo>
                    <a:pt x="754" y="1106"/>
                  </a:lnTo>
                  <a:lnTo>
                    <a:pt x="754" y="1108"/>
                  </a:lnTo>
                  <a:lnTo>
                    <a:pt x="757" y="1113"/>
                  </a:lnTo>
                  <a:lnTo>
                    <a:pt x="759" y="1114"/>
                  </a:lnTo>
                  <a:lnTo>
                    <a:pt x="767" y="1118"/>
                  </a:lnTo>
                  <a:lnTo>
                    <a:pt x="769" y="1119"/>
                  </a:lnTo>
                  <a:lnTo>
                    <a:pt x="777" y="1126"/>
                  </a:lnTo>
                  <a:lnTo>
                    <a:pt x="777" y="1127"/>
                  </a:lnTo>
                  <a:lnTo>
                    <a:pt x="777" y="1129"/>
                  </a:lnTo>
                  <a:lnTo>
                    <a:pt x="774" y="1135"/>
                  </a:lnTo>
                  <a:lnTo>
                    <a:pt x="770" y="1137"/>
                  </a:lnTo>
                  <a:lnTo>
                    <a:pt x="764" y="1142"/>
                  </a:lnTo>
                  <a:lnTo>
                    <a:pt x="762" y="1144"/>
                  </a:lnTo>
                  <a:lnTo>
                    <a:pt x="760" y="1152"/>
                  </a:lnTo>
                  <a:lnTo>
                    <a:pt x="760" y="1153"/>
                  </a:lnTo>
                  <a:lnTo>
                    <a:pt x="760" y="1156"/>
                  </a:lnTo>
                  <a:lnTo>
                    <a:pt x="760" y="1158"/>
                  </a:lnTo>
                  <a:lnTo>
                    <a:pt x="760" y="1169"/>
                  </a:lnTo>
                  <a:lnTo>
                    <a:pt x="759" y="1171"/>
                  </a:lnTo>
                  <a:lnTo>
                    <a:pt x="757" y="1178"/>
                  </a:lnTo>
                  <a:lnTo>
                    <a:pt x="759" y="1181"/>
                  </a:lnTo>
                  <a:lnTo>
                    <a:pt x="760" y="1182"/>
                  </a:lnTo>
                  <a:lnTo>
                    <a:pt x="760" y="1194"/>
                  </a:lnTo>
                  <a:lnTo>
                    <a:pt x="759" y="1195"/>
                  </a:lnTo>
                  <a:lnTo>
                    <a:pt x="759" y="1197"/>
                  </a:lnTo>
                  <a:lnTo>
                    <a:pt x="754" y="1208"/>
                  </a:lnTo>
                  <a:lnTo>
                    <a:pt x="754" y="1210"/>
                  </a:lnTo>
                  <a:lnTo>
                    <a:pt x="755" y="1213"/>
                  </a:lnTo>
                  <a:lnTo>
                    <a:pt x="757" y="1216"/>
                  </a:lnTo>
                  <a:lnTo>
                    <a:pt x="759" y="1221"/>
                  </a:lnTo>
                  <a:lnTo>
                    <a:pt x="762" y="1224"/>
                  </a:lnTo>
                  <a:lnTo>
                    <a:pt x="769" y="1233"/>
                  </a:lnTo>
                  <a:lnTo>
                    <a:pt x="770" y="1234"/>
                  </a:lnTo>
                  <a:lnTo>
                    <a:pt x="769" y="1236"/>
                  </a:lnTo>
                  <a:lnTo>
                    <a:pt x="774" y="1247"/>
                  </a:lnTo>
                  <a:lnTo>
                    <a:pt x="775" y="1249"/>
                  </a:lnTo>
                  <a:lnTo>
                    <a:pt x="777" y="1249"/>
                  </a:lnTo>
                  <a:lnTo>
                    <a:pt x="779" y="1260"/>
                  </a:lnTo>
                  <a:lnTo>
                    <a:pt x="779" y="1262"/>
                  </a:lnTo>
                  <a:lnTo>
                    <a:pt x="777" y="1265"/>
                  </a:lnTo>
                  <a:lnTo>
                    <a:pt x="769" y="1273"/>
                  </a:lnTo>
                  <a:lnTo>
                    <a:pt x="769" y="1275"/>
                  </a:lnTo>
                  <a:lnTo>
                    <a:pt x="772" y="1286"/>
                  </a:lnTo>
                  <a:lnTo>
                    <a:pt x="774" y="1289"/>
                  </a:lnTo>
                  <a:lnTo>
                    <a:pt x="777" y="1296"/>
                  </a:lnTo>
                  <a:lnTo>
                    <a:pt x="774" y="1304"/>
                  </a:lnTo>
                  <a:lnTo>
                    <a:pt x="774" y="1307"/>
                  </a:lnTo>
                  <a:lnTo>
                    <a:pt x="772" y="1313"/>
                  </a:lnTo>
                  <a:lnTo>
                    <a:pt x="772" y="1317"/>
                  </a:lnTo>
                  <a:lnTo>
                    <a:pt x="774" y="1318"/>
                  </a:lnTo>
                  <a:lnTo>
                    <a:pt x="772" y="1330"/>
                  </a:lnTo>
                  <a:lnTo>
                    <a:pt x="770" y="1330"/>
                  </a:lnTo>
                  <a:lnTo>
                    <a:pt x="767" y="1336"/>
                  </a:lnTo>
                  <a:lnTo>
                    <a:pt x="765" y="1339"/>
                  </a:lnTo>
                  <a:lnTo>
                    <a:pt x="762" y="1346"/>
                  </a:lnTo>
                  <a:lnTo>
                    <a:pt x="762" y="1347"/>
                  </a:lnTo>
                  <a:lnTo>
                    <a:pt x="752" y="1356"/>
                  </a:lnTo>
                  <a:lnTo>
                    <a:pt x="750" y="1359"/>
                  </a:lnTo>
                  <a:lnTo>
                    <a:pt x="749" y="1360"/>
                  </a:lnTo>
                  <a:lnTo>
                    <a:pt x="741" y="1365"/>
                  </a:lnTo>
                  <a:lnTo>
                    <a:pt x="739" y="1365"/>
                  </a:lnTo>
                  <a:lnTo>
                    <a:pt x="737" y="1367"/>
                  </a:lnTo>
                  <a:lnTo>
                    <a:pt x="729" y="1378"/>
                  </a:lnTo>
                  <a:lnTo>
                    <a:pt x="721" y="1383"/>
                  </a:lnTo>
                  <a:lnTo>
                    <a:pt x="719" y="1385"/>
                  </a:lnTo>
                  <a:lnTo>
                    <a:pt x="721" y="1390"/>
                  </a:lnTo>
                  <a:lnTo>
                    <a:pt x="721" y="1393"/>
                  </a:lnTo>
                  <a:lnTo>
                    <a:pt x="719" y="1398"/>
                  </a:lnTo>
                  <a:lnTo>
                    <a:pt x="717" y="1399"/>
                  </a:lnTo>
                  <a:lnTo>
                    <a:pt x="712" y="1406"/>
                  </a:lnTo>
                  <a:lnTo>
                    <a:pt x="711" y="1409"/>
                  </a:lnTo>
                  <a:lnTo>
                    <a:pt x="709" y="1412"/>
                  </a:lnTo>
                  <a:lnTo>
                    <a:pt x="703" y="1422"/>
                  </a:lnTo>
                  <a:lnTo>
                    <a:pt x="701" y="1423"/>
                  </a:lnTo>
                  <a:lnTo>
                    <a:pt x="699" y="1425"/>
                  </a:lnTo>
                  <a:lnTo>
                    <a:pt x="694" y="1430"/>
                  </a:lnTo>
                  <a:lnTo>
                    <a:pt x="694" y="1432"/>
                  </a:lnTo>
                  <a:lnTo>
                    <a:pt x="691" y="1438"/>
                  </a:lnTo>
                  <a:lnTo>
                    <a:pt x="688" y="1441"/>
                  </a:lnTo>
                  <a:lnTo>
                    <a:pt x="681" y="1446"/>
                  </a:lnTo>
                  <a:lnTo>
                    <a:pt x="679" y="1449"/>
                  </a:lnTo>
                  <a:lnTo>
                    <a:pt x="678" y="1459"/>
                  </a:lnTo>
                  <a:lnTo>
                    <a:pt x="676" y="1461"/>
                  </a:lnTo>
                  <a:lnTo>
                    <a:pt x="674" y="1464"/>
                  </a:lnTo>
                  <a:lnTo>
                    <a:pt x="666" y="1469"/>
                  </a:lnTo>
                  <a:lnTo>
                    <a:pt x="666" y="1470"/>
                  </a:lnTo>
                  <a:lnTo>
                    <a:pt x="664" y="1477"/>
                  </a:lnTo>
                  <a:lnTo>
                    <a:pt x="663" y="1480"/>
                  </a:lnTo>
                  <a:lnTo>
                    <a:pt x="660" y="1480"/>
                  </a:lnTo>
                  <a:lnTo>
                    <a:pt x="653" y="1477"/>
                  </a:lnTo>
                  <a:lnTo>
                    <a:pt x="651" y="1475"/>
                  </a:lnTo>
                  <a:lnTo>
                    <a:pt x="646" y="1470"/>
                  </a:lnTo>
                  <a:lnTo>
                    <a:pt x="645" y="1470"/>
                  </a:lnTo>
                  <a:lnTo>
                    <a:pt x="636" y="1474"/>
                  </a:lnTo>
                  <a:lnTo>
                    <a:pt x="633" y="1475"/>
                  </a:lnTo>
                  <a:lnTo>
                    <a:pt x="623" y="1488"/>
                  </a:lnTo>
                  <a:lnTo>
                    <a:pt x="621" y="1490"/>
                  </a:lnTo>
                  <a:lnTo>
                    <a:pt x="608" y="1498"/>
                  </a:lnTo>
                  <a:lnTo>
                    <a:pt x="607" y="1500"/>
                  </a:lnTo>
                  <a:lnTo>
                    <a:pt x="590" y="1508"/>
                  </a:lnTo>
                  <a:lnTo>
                    <a:pt x="588" y="1508"/>
                  </a:lnTo>
                  <a:lnTo>
                    <a:pt x="575" y="1511"/>
                  </a:lnTo>
                  <a:lnTo>
                    <a:pt x="574" y="1511"/>
                  </a:lnTo>
                  <a:lnTo>
                    <a:pt x="572" y="1512"/>
                  </a:lnTo>
                  <a:lnTo>
                    <a:pt x="557" y="1512"/>
                  </a:lnTo>
                  <a:lnTo>
                    <a:pt x="550" y="1504"/>
                  </a:lnTo>
                  <a:lnTo>
                    <a:pt x="549" y="1504"/>
                  </a:lnTo>
                  <a:lnTo>
                    <a:pt x="532" y="1514"/>
                  </a:lnTo>
                  <a:lnTo>
                    <a:pt x="532" y="1516"/>
                  </a:lnTo>
                  <a:lnTo>
                    <a:pt x="531" y="1517"/>
                  </a:lnTo>
                  <a:lnTo>
                    <a:pt x="529" y="1522"/>
                  </a:lnTo>
                  <a:lnTo>
                    <a:pt x="527" y="1524"/>
                  </a:lnTo>
                  <a:lnTo>
                    <a:pt x="527" y="1525"/>
                  </a:lnTo>
                  <a:lnTo>
                    <a:pt x="527" y="1527"/>
                  </a:lnTo>
                  <a:lnTo>
                    <a:pt x="527" y="1532"/>
                  </a:lnTo>
                  <a:lnTo>
                    <a:pt x="527" y="1535"/>
                  </a:lnTo>
                  <a:lnTo>
                    <a:pt x="524" y="1535"/>
                  </a:lnTo>
                  <a:lnTo>
                    <a:pt x="521" y="1535"/>
                  </a:lnTo>
                  <a:lnTo>
                    <a:pt x="519" y="1535"/>
                  </a:lnTo>
                  <a:lnTo>
                    <a:pt x="511" y="1530"/>
                  </a:lnTo>
                  <a:lnTo>
                    <a:pt x="509" y="1532"/>
                  </a:lnTo>
                  <a:lnTo>
                    <a:pt x="506" y="1535"/>
                  </a:lnTo>
                  <a:lnTo>
                    <a:pt x="504" y="1538"/>
                  </a:lnTo>
                  <a:lnTo>
                    <a:pt x="504" y="1542"/>
                  </a:lnTo>
                  <a:lnTo>
                    <a:pt x="501" y="1546"/>
                  </a:lnTo>
                  <a:lnTo>
                    <a:pt x="497" y="1548"/>
                  </a:lnTo>
                  <a:lnTo>
                    <a:pt x="491" y="1545"/>
                  </a:lnTo>
                  <a:lnTo>
                    <a:pt x="489" y="1545"/>
                  </a:lnTo>
                  <a:lnTo>
                    <a:pt x="488" y="1543"/>
                  </a:lnTo>
                  <a:lnTo>
                    <a:pt x="479" y="1540"/>
                  </a:lnTo>
                  <a:lnTo>
                    <a:pt x="478" y="1540"/>
                  </a:lnTo>
                  <a:lnTo>
                    <a:pt x="471" y="1542"/>
                  </a:lnTo>
                  <a:lnTo>
                    <a:pt x="468" y="1543"/>
                  </a:lnTo>
                  <a:lnTo>
                    <a:pt x="464" y="1545"/>
                  </a:lnTo>
                  <a:lnTo>
                    <a:pt x="456" y="1551"/>
                  </a:lnTo>
                  <a:lnTo>
                    <a:pt x="454" y="1551"/>
                  </a:lnTo>
                  <a:lnTo>
                    <a:pt x="453" y="1553"/>
                  </a:lnTo>
                  <a:lnTo>
                    <a:pt x="448" y="1561"/>
                  </a:lnTo>
                  <a:lnTo>
                    <a:pt x="446" y="1569"/>
                  </a:lnTo>
                  <a:lnTo>
                    <a:pt x="446" y="1571"/>
                  </a:lnTo>
                  <a:lnTo>
                    <a:pt x="440" y="1572"/>
                  </a:lnTo>
                  <a:lnTo>
                    <a:pt x="428" y="1563"/>
                  </a:lnTo>
                  <a:lnTo>
                    <a:pt x="426" y="1563"/>
                  </a:lnTo>
                  <a:lnTo>
                    <a:pt x="418" y="1559"/>
                  </a:lnTo>
                  <a:lnTo>
                    <a:pt x="415" y="1558"/>
                  </a:lnTo>
                  <a:lnTo>
                    <a:pt x="413" y="1558"/>
                  </a:lnTo>
                  <a:lnTo>
                    <a:pt x="406" y="1556"/>
                  </a:lnTo>
                  <a:lnTo>
                    <a:pt x="400" y="1558"/>
                  </a:lnTo>
                  <a:lnTo>
                    <a:pt x="392" y="1559"/>
                  </a:lnTo>
                  <a:lnTo>
                    <a:pt x="387" y="1559"/>
                  </a:lnTo>
                  <a:lnTo>
                    <a:pt x="383" y="1566"/>
                  </a:lnTo>
                  <a:lnTo>
                    <a:pt x="380" y="1571"/>
                  </a:lnTo>
                  <a:lnTo>
                    <a:pt x="380" y="1574"/>
                  </a:lnTo>
                  <a:lnTo>
                    <a:pt x="382" y="1577"/>
                  </a:lnTo>
                  <a:lnTo>
                    <a:pt x="383" y="1579"/>
                  </a:lnTo>
                  <a:lnTo>
                    <a:pt x="387" y="1584"/>
                  </a:lnTo>
                  <a:lnTo>
                    <a:pt x="387" y="1585"/>
                  </a:lnTo>
                  <a:lnTo>
                    <a:pt x="387" y="1593"/>
                  </a:lnTo>
                  <a:lnTo>
                    <a:pt x="385" y="1595"/>
                  </a:lnTo>
                  <a:lnTo>
                    <a:pt x="383" y="1598"/>
                  </a:lnTo>
                  <a:lnTo>
                    <a:pt x="377" y="1605"/>
                  </a:lnTo>
                  <a:lnTo>
                    <a:pt x="375" y="1605"/>
                  </a:lnTo>
                  <a:lnTo>
                    <a:pt x="370" y="1613"/>
                  </a:lnTo>
                  <a:lnTo>
                    <a:pt x="368" y="1616"/>
                  </a:lnTo>
                  <a:lnTo>
                    <a:pt x="365" y="1621"/>
                  </a:lnTo>
                  <a:lnTo>
                    <a:pt x="362" y="1624"/>
                  </a:lnTo>
                  <a:lnTo>
                    <a:pt x="360" y="1627"/>
                  </a:lnTo>
                  <a:lnTo>
                    <a:pt x="359" y="1634"/>
                  </a:lnTo>
                  <a:lnTo>
                    <a:pt x="359" y="1637"/>
                  </a:lnTo>
                  <a:lnTo>
                    <a:pt x="359" y="1639"/>
                  </a:lnTo>
                  <a:lnTo>
                    <a:pt x="359" y="1640"/>
                  </a:lnTo>
                  <a:lnTo>
                    <a:pt x="359" y="1642"/>
                  </a:lnTo>
                  <a:lnTo>
                    <a:pt x="363" y="1650"/>
                  </a:lnTo>
                  <a:lnTo>
                    <a:pt x="363" y="1653"/>
                  </a:lnTo>
                  <a:lnTo>
                    <a:pt x="360" y="1661"/>
                  </a:lnTo>
                  <a:lnTo>
                    <a:pt x="359" y="1663"/>
                  </a:lnTo>
                  <a:lnTo>
                    <a:pt x="357" y="1665"/>
                  </a:lnTo>
                  <a:lnTo>
                    <a:pt x="345" y="1674"/>
                  </a:lnTo>
                  <a:lnTo>
                    <a:pt x="344" y="1676"/>
                  </a:lnTo>
                  <a:lnTo>
                    <a:pt x="330" y="1686"/>
                  </a:lnTo>
                  <a:lnTo>
                    <a:pt x="329" y="1687"/>
                  </a:lnTo>
                  <a:lnTo>
                    <a:pt x="325" y="1689"/>
                  </a:lnTo>
                  <a:lnTo>
                    <a:pt x="324" y="1690"/>
                  </a:lnTo>
                  <a:lnTo>
                    <a:pt x="314" y="1695"/>
                  </a:lnTo>
                  <a:lnTo>
                    <a:pt x="311" y="1697"/>
                  </a:lnTo>
                  <a:lnTo>
                    <a:pt x="311" y="1699"/>
                  </a:lnTo>
                  <a:lnTo>
                    <a:pt x="301" y="1697"/>
                  </a:lnTo>
                  <a:lnTo>
                    <a:pt x="299" y="1697"/>
                  </a:lnTo>
                  <a:lnTo>
                    <a:pt x="292" y="1697"/>
                  </a:lnTo>
                  <a:lnTo>
                    <a:pt x="286" y="1702"/>
                  </a:lnTo>
                  <a:lnTo>
                    <a:pt x="276" y="1703"/>
                  </a:lnTo>
                  <a:lnTo>
                    <a:pt x="259" y="1700"/>
                  </a:lnTo>
                  <a:lnTo>
                    <a:pt x="249" y="1692"/>
                  </a:lnTo>
                  <a:lnTo>
                    <a:pt x="248" y="1689"/>
                  </a:lnTo>
                  <a:lnTo>
                    <a:pt x="246" y="1689"/>
                  </a:lnTo>
                  <a:lnTo>
                    <a:pt x="244" y="1689"/>
                  </a:lnTo>
                  <a:lnTo>
                    <a:pt x="238" y="1681"/>
                  </a:lnTo>
                  <a:lnTo>
                    <a:pt x="236" y="1679"/>
                  </a:lnTo>
                  <a:lnTo>
                    <a:pt x="230" y="1673"/>
                  </a:lnTo>
                  <a:lnTo>
                    <a:pt x="223" y="1666"/>
                  </a:lnTo>
                  <a:lnTo>
                    <a:pt x="218" y="1655"/>
                  </a:lnTo>
                  <a:lnTo>
                    <a:pt x="216" y="1640"/>
                  </a:lnTo>
                  <a:lnTo>
                    <a:pt x="213" y="1634"/>
                  </a:lnTo>
                  <a:lnTo>
                    <a:pt x="211" y="1632"/>
                  </a:lnTo>
                  <a:lnTo>
                    <a:pt x="210" y="1631"/>
                  </a:lnTo>
                  <a:lnTo>
                    <a:pt x="203" y="1621"/>
                  </a:lnTo>
                  <a:lnTo>
                    <a:pt x="200" y="1613"/>
                  </a:lnTo>
                  <a:lnTo>
                    <a:pt x="198" y="1611"/>
                  </a:lnTo>
                  <a:lnTo>
                    <a:pt x="198" y="1610"/>
                  </a:lnTo>
                  <a:lnTo>
                    <a:pt x="195" y="1601"/>
                  </a:lnTo>
                  <a:lnTo>
                    <a:pt x="195" y="1600"/>
                  </a:lnTo>
                  <a:lnTo>
                    <a:pt x="193" y="1597"/>
                  </a:lnTo>
                  <a:lnTo>
                    <a:pt x="188" y="1592"/>
                  </a:lnTo>
                  <a:lnTo>
                    <a:pt x="185" y="1590"/>
                  </a:lnTo>
                  <a:lnTo>
                    <a:pt x="183" y="1584"/>
                  </a:lnTo>
                  <a:lnTo>
                    <a:pt x="183" y="1580"/>
                  </a:lnTo>
                  <a:lnTo>
                    <a:pt x="188" y="1574"/>
                  </a:lnTo>
                  <a:lnTo>
                    <a:pt x="190" y="1568"/>
                  </a:lnTo>
                  <a:lnTo>
                    <a:pt x="191" y="1559"/>
                  </a:lnTo>
                  <a:lnTo>
                    <a:pt x="191" y="1558"/>
                  </a:lnTo>
                  <a:lnTo>
                    <a:pt x="196" y="1546"/>
                  </a:lnTo>
                  <a:lnTo>
                    <a:pt x="198" y="1545"/>
                  </a:lnTo>
                  <a:lnTo>
                    <a:pt x="196" y="1538"/>
                  </a:lnTo>
                  <a:lnTo>
                    <a:pt x="195" y="1534"/>
                  </a:lnTo>
                  <a:lnTo>
                    <a:pt x="191" y="1532"/>
                  </a:lnTo>
                  <a:lnTo>
                    <a:pt x="190" y="1529"/>
                  </a:lnTo>
                  <a:lnTo>
                    <a:pt x="190" y="1522"/>
                  </a:lnTo>
                  <a:lnTo>
                    <a:pt x="188" y="1521"/>
                  </a:lnTo>
                  <a:lnTo>
                    <a:pt x="187" y="1517"/>
                  </a:lnTo>
                  <a:lnTo>
                    <a:pt x="182" y="1514"/>
                  </a:lnTo>
                  <a:lnTo>
                    <a:pt x="180" y="1512"/>
                  </a:lnTo>
                  <a:lnTo>
                    <a:pt x="178" y="1511"/>
                  </a:lnTo>
                  <a:lnTo>
                    <a:pt x="177" y="1509"/>
                  </a:lnTo>
                  <a:lnTo>
                    <a:pt x="173" y="1508"/>
                  </a:lnTo>
                  <a:lnTo>
                    <a:pt x="160" y="1501"/>
                  </a:lnTo>
                  <a:lnTo>
                    <a:pt x="158" y="1503"/>
                  </a:lnTo>
                  <a:lnTo>
                    <a:pt x="153" y="1506"/>
                  </a:lnTo>
                  <a:lnTo>
                    <a:pt x="147" y="1512"/>
                  </a:lnTo>
                  <a:lnTo>
                    <a:pt x="137" y="1512"/>
                  </a:lnTo>
                  <a:lnTo>
                    <a:pt x="135" y="1511"/>
                  </a:lnTo>
                  <a:lnTo>
                    <a:pt x="130" y="1506"/>
                  </a:lnTo>
                  <a:lnTo>
                    <a:pt x="129" y="1503"/>
                  </a:lnTo>
                  <a:lnTo>
                    <a:pt x="127" y="1501"/>
                  </a:lnTo>
                  <a:lnTo>
                    <a:pt x="114" y="1498"/>
                  </a:lnTo>
                  <a:lnTo>
                    <a:pt x="101" y="1495"/>
                  </a:lnTo>
                  <a:lnTo>
                    <a:pt x="91" y="1483"/>
                  </a:lnTo>
                  <a:lnTo>
                    <a:pt x="87" y="1480"/>
                  </a:lnTo>
                  <a:lnTo>
                    <a:pt x="84" y="1477"/>
                  </a:lnTo>
                  <a:lnTo>
                    <a:pt x="79" y="1472"/>
                  </a:lnTo>
                  <a:lnTo>
                    <a:pt x="77" y="1472"/>
                  </a:lnTo>
                  <a:lnTo>
                    <a:pt x="71" y="1464"/>
                  </a:lnTo>
                  <a:lnTo>
                    <a:pt x="67" y="1464"/>
                  </a:lnTo>
                  <a:lnTo>
                    <a:pt x="59" y="1461"/>
                  </a:lnTo>
                  <a:lnTo>
                    <a:pt x="58" y="1461"/>
                  </a:lnTo>
                  <a:lnTo>
                    <a:pt x="46" y="1461"/>
                  </a:lnTo>
                  <a:lnTo>
                    <a:pt x="36" y="1464"/>
                  </a:lnTo>
                  <a:lnTo>
                    <a:pt x="34" y="1464"/>
                  </a:lnTo>
                  <a:lnTo>
                    <a:pt x="33" y="1464"/>
                  </a:lnTo>
                  <a:lnTo>
                    <a:pt x="24" y="1466"/>
                  </a:lnTo>
                  <a:lnTo>
                    <a:pt x="23" y="1462"/>
                  </a:lnTo>
                  <a:lnTo>
                    <a:pt x="19" y="1461"/>
                  </a:lnTo>
                  <a:lnTo>
                    <a:pt x="16" y="1456"/>
                  </a:lnTo>
                  <a:lnTo>
                    <a:pt x="11" y="1448"/>
                  </a:lnTo>
                  <a:lnTo>
                    <a:pt x="15" y="1440"/>
                  </a:lnTo>
                  <a:lnTo>
                    <a:pt x="23" y="1436"/>
                  </a:lnTo>
                  <a:lnTo>
                    <a:pt x="24" y="1435"/>
                  </a:lnTo>
                  <a:lnTo>
                    <a:pt x="31" y="1430"/>
                  </a:lnTo>
                  <a:lnTo>
                    <a:pt x="33" y="1428"/>
                  </a:lnTo>
                  <a:lnTo>
                    <a:pt x="38" y="1420"/>
                  </a:lnTo>
                  <a:lnTo>
                    <a:pt x="43" y="1415"/>
                  </a:lnTo>
                  <a:lnTo>
                    <a:pt x="44" y="1414"/>
                  </a:lnTo>
                  <a:lnTo>
                    <a:pt x="44" y="1411"/>
                  </a:lnTo>
                  <a:lnTo>
                    <a:pt x="46" y="1409"/>
                  </a:lnTo>
                  <a:lnTo>
                    <a:pt x="46" y="1396"/>
                  </a:lnTo>
                  <a:lnTo>
                    <a:pt x="43" y="1388"/>
                  </a:lnTo>
                  <a:lnTo>
                    <a:pt x="36" y="1378"/>
                  </a:lnTo>
                  <a:lnTo>
                    <a:pt x="34" y="1378"/>
                  </a:lnTo>
                  <a:lnTo>
                    <a:pt x="33" y="1375"/>
                  </a:lnTo>
                  <a:lnTo>
                    <a:pt x="33" y="1373"/>
                  </a:lnTo>
                  <a:lnTo>
                    <a:pt x="24" y="1367"/>
                  </a:lnTo>
                  <a:lnTo>
                    <a:pt x="23" y="1364"/>
                  </a:lnTo>
                  <a:lnTo>
                    <a:pt x="21" y="1362"/>
                  </a:lnTo>
                  <a:lnTo>
                    <a:pt x="13" y="1352"/>
                  </a:lnTo>
                  <a:lnTo>
                    <a:pt x="11" y="1349"/>
                  </a:lnTo>
                  <a:lnTo>
                    <a:pt x="10" y="1347"/>
                  </a:lnTo>
                  <a:lnTo>
                    <a:pt x="1" y="1331"/>
                  </a:lnTo>
                  <a:lnTo>
                    <a:pt x="0" y="1330"/>
                  </a:lnTo>
                  <a:lnTo>
                    <a:pt x="1" y="1320"/>
                  </a:lnTo>
                  <a:lnTo>
                    <a:pt x="1" y="1318"/>
                  </a:lnTo>
                  <a:lnTo>
                    <a:pt x="1" y="1315"/>
                  </a:lnTo>
                  <a:lnTo>
                    <a:pt x="5" y="1305"/>
                  </a:lnTo>
                  <a:lnTo>
                    <a:pt x="5" y="1304"/>
                  </a:lnTo>
                  <a:lnTo>
                    <a:pt x="8" y="1296"/>
                  </a:lnTo>
                  <a:lnTo>
                    <a:pt x="8" y="1294"/>
                  </a:lnTo>
                  <a:lnTo>
                    <a:pt x="8" y="1292"/>
                  </a:lnTo>
                  <a:lnTo>
                    <a:pt x="6" y="128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28" name="Freeform 28"/>
            <p:cNvSpPr>
              <a:spLocks/>
            </p:cNvSpPr>
            <p:nvPr/>
          </p:nvSpPr>
          <p:spPr bwMode="auto">
            <a:xfrm>
              <a:off x="6627812" y="4256883"/>
              <a:ext cx="369888" cy="311150"/>
            </a:xfrm>
            <a:custGeom>
              <a:avLst/>
              <a:gdLst>
                <a:gd name="T0" fmla="*/ 9 w 465"/>
                <a:gd name="T1" fmla="*/ 2 h 392"/>
                <a:gd name="T2" fmla="*/ 18 w 465"/>
                <a:gd name="T3" fmla="*/ 5 h 392"/>
                <a:gd name="T4" fmla="*/ 22 w 465"/>
                <a:gd name="T5" fmla="*/ 7 h 392"/>
                <a:gd name="T6" fmla="*/ 32 w 465"/>
                <a:gd name="T7" fmla="*/ 10 h 392"/>
                <a:gd name="T8" fmla="*/ 43 w 465"/>
                <a:gd name="T9" fmla="*/ 10 h 392"/>
                <a:gd name="T10" fmla="*/ 47 w 465"/>
                <a:gd name="T11" fmla="*/ 12 h 392"/>
                <a:gd name="T12" fmla="*/ 61 w 465"/>
                <a:gd name="T13" fmla="*/ 24 h 392"/>
                <a:gd name="T14" fmla="*/ 78 w 465"/>
                <a:gd name="T15" fmla="*/ 26 h 392"/>
                <a:gd name="T16" fmla="*/ 83 w 465"/>
                <a:gd name="T17" fmla="*/ 26 h 392"/>
                <a:gd name="T18" fmla="*/ 93 w 465"/>
                <a:gd name="T19" fmla="*/ 28 h 392"/>
                <a:gd name="T20" fmla="*/ 111 w 465"/>
                <a:gd name="T21" fmla="*/ 36 h 392"/>
                <a:gd name="T22" fmla="*/ 121 w 465"/>
                <a:gd name="T23" fmla="*/ 39 h 392"/>
                <a:gd name="T24" fmla="*/ 134 w 465"/>
                <a:gd name="T25" fmla="*/ 44 h 392"/>
                <a:gd name="T26" fmla="*/ 144 w 465"/>
                <a:gd name="T27" fmla="*/ 49 h 392"/>
                <a:gd name="T28" fmla="*/ 161 w 465"/>
                <a:gd name="T29" fmla="*/ 55 h 392"/>
                <a:gd name="T30" fmla="*/ 210 w 465"/>
                <a:gd name="T31" fmla="*/ 60 h 392"/>
                <a:gd name="T32" fmla="*/ 252 w 465"/>
                <a:gd name="T33" fmla="*/ 68 h 392"/>
                <a:gd name="T34" fmla="*/ 275 w 465"/>
                <a:gd name="T35" fmla="*/ 75 h 392"/>
                <a:gd name="T36" fmla="*/ 293 w 465"/>
                <a:gd name="T37" fmla="*/ 78 h 392"/>
                <a:gd name="T38" fmla="*/ 298 w 465"/>
                <a:gd name="T39" fmla="*/ 78 h 392"/>
                <a:gd name="T40" fmla="*/ 316 w 465"/>
                <a:gd name="T41" fmla="*/ 83 h 392"/>
                <a:gd name="T42" fmla="*/ 338 w 465"/>
                <a:gd name="T43" fmla="*/ 88 h 392"/>
                <a:gd name="T44" fmla="*/ 343 w 465"/>
                <a:gd name="T45" fmla="*/ 89 h 392"/>
                <a:gd name="T46" fmla="*/ 359 w 465"/>
                <a:gd name="T47" fmla="*/ 92 h 392"/>
                <a:gd name="T48" fmla="*/ 379 w 465"/>
                <a:gd name="T49" fmla="*/ 97 h 392"/>
                <a:gd name="T50" fmla="*/ 392 w 465"/>
                <a:gd name="T51" fmla="*/ 104 h 392"/>
                <a:gd name="T52" fmla="*/ 396 w 465"/>
                <a:gd name="T53" fmla="*/ 110 h 392"/>
                <a:gd name="T54" fmla="*/ 392 w 465"/>
                <a:gd name="T55" fmla="*/ 123 h 392"/>
                <a:gd name="T56" fmla="*/ 381 w 465"/>
                <a:gd name="T57" fmla="*/ 125 h 392"/>
                <a:gd name="T58" fmla="*/ 366 w 465"/>
                <a:gd name="T59" fmla="*/ 123 h 392"/>
                <a:gd name="T60" fmla="*/ 354 w 465"/>
                <a:gd name="T61" fmla="*/ 128 h 392"/>
                <a:gd name="T62" fmla="*/ 341 w 465"/>
                <a:gd name="T63" fmla="*/ 139 h 392"/>
                <a:gd name="T64" fmla="*/ 336 w 465"/>
                <a:gd name="T65" fmla="*/ 147 h 392"/>
                <a:gd name="T66" fmla="*/ 333 w 465"/>
                <a:gd name="T67" fmla="*/ 154 h 392"/>
                <a:gd name="T68" fmla="*/ 318 w 465"/>
                <a:gd name="T69" fmla="*/ 181 h 392"/>
                <a:gd name="T70" fmla="*/ 308 w 465"/>
                <a:gd name="T71" fmla="*/ 201 h 392"/>
                <a:gd name="T72" fmla="*/ 311 w 465"/>
                <a:gd name="T73" fmla="*/ 211 h 392"/>
                <a:gd name="T74" fmla="*/ 318 w 465"/>
                <a:gd name="T75" fmla="*/ 220 h 392"/>
                <a:gd name="T76" fmla="*/ 324 w 465"/>
                <a:gd name="T77" fmla="*/ 228 h 392"/>
                <a:gd name="T78" fmla="*/ 329 w 465"/>
                <a:gd name="T79" fmla="*/ 238 h 392"/>
                <a:gd name="T80" fmla="*/ 334 w 465"/>
                <a:gd name="T81" fmla="*/ 248 h 392"/>
                <a:gd name="T82" fmla="*/ 346 w 465"/>
                <a:gd name="T83" fmla="*/ 275 h 392"/>
                <a:gd name="T84" fmla="*/ 351 w 465"/>
                <a:gd name="T85" fmla="*/ 287 h 392"/>
                <a:gd name="T86" fmla="*/ 358 w 465"/>
                <a:gd name="T87" fmla="*/ 301 h 392"/>
                <a:gd name="T88" fmla="*/ 359 w 465"/>
                <a:gd name="T89" fmla="*/ 314 h 392"/>
                <a:gd name="T90" fmla="*/ 366 w 465"/>
                <a:gd name="T91" fmla="*/ 330 h 392"/>
                <a:gd name="T92" fmla="*/ 381 w 465"/>
                <a:gd name="T93" fmla="*/ 343 h 392"/>
                <a:gd name="T94" fmla="*/ 387 w 465"/>
                <a:gd name="T95" fmla="*/ 355 h 392"/>
                <a:gd name="T96" fmla="*/ 397 w 465"/>
                <a:gd name="T97" fmla="*/ 369 h 392"/>
                <a:gd name="T98" fmla="*/ 415 w 465"/>
                <a:gd name="T99" fmla="*/ 380 h 392"/>
                <a:gd name="T100" fmla="*/ 437 w 465"/>
                <a:gd name="T101" fmla="*/ 392 h 392"/>
                <a:gd name="T102" fmla="*/ 450 w 465"/>
                <a:gd name="T103" fmla="*/ 385 h 392"/>
                <a:gd name="T104" fmla="*/ 465 w 465"/>
                <a:gd name="T105" fmla="*/ 377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5" h="392">
                  <a:moveTo>
                    <a:pt x="0" y="0"/>
                  </a:moveTo>
                  <a:lnTo>
                    <a:pt x="9" y="2"/>
                  </a:lnTo>
                  <a:lnTo>
                    <a:pt x="10" y="2"/>
                  </a:lnTo>
                  <a:lnTo>
                    <a:pt x="18" y="5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30" y="10"/>
                  </a:lnTo>
                  <a:lnTo>
                    <a:pt x="32" y="10"/>
                  </a:lnTo>
                  <a:lnTo>
                    <a:pt x="33" y="10"/>
                  </a:lnTo>
                  <a:lnTo>
                    <a:pt x="43" y="10"/>
                  </a:lnTo>
                  <a:lnTo>
                    <a:pt x="45" y="10"/>
                  </a:lnTo>
                  <a:lnTo>
                    <a:pt x="47" y="12"/>
                  </a:lnTo>
                  <a:lnTo>
                    <a:pt x="58" y="21"/>
                  </a:lnTo>
                  <a:lnTo>
                    <a:pt x="61" y="24"/>
                  </a:lnTo>
                  <a:lnTo>
                    <a:pt x="63" y="24"/>
                  </a:lnTo>
                  <a:lnTo>
                    <a:pt x="78" y="26"/>
                  </a:lnTo>
                  <a:lnTo>
                    <a:pt x="81" y="26"/>
                  </a:lnTo>
                  <a:lnTo>
                    <a:pt x="83" y="26"/>
                  </a:lnTo>
                  <a:lnTo>
                    <a:pt x="91" y="26"/>
                  </a:lnTo>
                  <a:lnTo>
                    <a:pt x="93" y="28"/>
                  </a:lnTo>
                  <a:lnTo>
                    <a:pt x="101" y="29"/>
                  </a:lnTo>
                  <a:lnTo>
                    <a:pt x="111" y="36"/>
                  </a:lnTo>
                  <a:lnTo>
                    <a:pt x="114" y="36"/>
                  </a:lnTo>
                  <a:lnTo>
                    <a:pt x="121" y="39"/>
                  </a:lnTo>
                  <a:lnTo>
                    <a:pt x="123" y="41"/>
                  </a:lnTo>
                  <a:lnTo>
                    <a:pt x="134" y="44"/>
                  </a:lnTo>
                  <a:lnTo>
                    <a:pt x="136" y="45"/>
                  </a:lnTo>
                  <a:lnTo>
                    <a:pt x="144" y="49"/>
                  </a:lnTo>
                  <a:lnTo>
                    <a:pt x="146" y="50"/>
                  </a:lnTo>
                  <a:lnTo>
                    <a:pt x="161" y="55"/>
                  </a:lnTo>
                  <a:lnTo>
                    <a:pt x="181" y="55"/>
                  </a:lnTo>
                  <a:lnTo>
                    <a:pt x="210" y="60"/>
                  </a:lnTo>
                  <a:lnTo>
                    <a:pt x="247" y="68"/>
                  </a:lnTo>
                  <a:lnTo>
                    <a:pt x="252" y="68"/>
                  </a:lnTo>
                  <a:lnTo>
                    <a:pt x="272" y="73"/>
                  </a:lnTo>
                  <a:lnTo>
                    <a:pt x="275" y="75"/>
                  </a:lnTo>
                  <a:lnTo>
                    <a:pt x="276" y="75"/>
                  </a:lnTo>
                  <a:lnTo>
                    <a:pt x="293" y="78"/>
                  </a:lnTo>
                  <a:lnTo>
                    <a:pt x="296" y="78"/>
                  </a:lnTo>
                  <a:lnTo>
                    <a:pt x="298" y="78"/>
                  </a:lnTo>
                  <a:lnTo>
                    <a:pt x="315" y="81"/>
                  </a:lnTo>
                  <a:lnTo>
                    <a:pt x="316" y="83"/>
                  </a:lnTo>
                  <a:lnTo>
                    <a:pt x="319" y="83"/>
                  </a:lnTo>
                  <a:lnTo>
                    <a:pt x="338" y="88"/>
                  </a:lnTo>
                  <a:lnTo>
                    <a:pt x="341" y="88"/>
                  </a:lnTo>
                  <a:lnTo>
                    <a:pt x="343" y="89"/>
                  </a:lnTo>
                  <a:lnTo>
                    <a:pt x="358" y="92"/>
                  </a:lnTo>
                  <a:lnTo>
                    <a:pt x="359" y="92"/>
                  </a:lnTo>
                  <a:lnTo>
                    <a:pt x="371" y="94"/>
                  </a:lnTo>
                  <a:lnTo>
                    <a:pt x="379" y="97"/>
                  </a:lnTo>
                  <a:lnTo>
                    <a:pt x="387" y="101"/>
                  </a:lnTo>
                  <a:lnTo>
                    <a:pt x="392" y="104"/>
                  </a:lnTo>
                  <a:lnTo>
                    <a:pt x="394" y="105"/>
                  </a:lnTo>
                  <a:lnTo>
                    <a:pt x="396" y="110"/>
                  </a:lnTo>
                  <a:lnTo>
                    <a:pt x="396" y="120"/>
                  </a:lnTo>
                  <a:lnTo>
                    <a:pt x="392" y="123"/>
                  </a:lnTo>
                  <a:lnTo>
                    <a:pt x="391" y="123"/>
                  </a:lnTo>
                  <a:lnTo>
                    <a:pt x="381" y="125"/>
                  </a:lnTo>
                  <a:lnTo>
                    <a:pt x="377" y="125"/>
                  </a:lnTo>
                  <a:lnTo>
                    <a:pt x="366" y="123"/>
                  </a:lnTo>
                  <a:lnTo>
                    <a:pt x="364" y="125"/>
                  </a:lnTo>
                  <a:lnTo>
                    <a:pt x="354" y="128"/>
                  </a:lnTo>
                  <a:lnTo>
                    <a:pt x="351" y="130"/>
                  </a:lnTo>
                  <a:lnTo>
                    <a:pt x="341" y="139"/>
                  </a:lnTo>
                  <a:lnTo>
                    <a:pt x="339" y="141"/>
                  </a:lnTo>
                  <a:lnTo>
                    <a:pt x="336" y="147"/>
                  </a:lnTo>
                  <a:lnTo>
                    <a:pt x="334" y="149"/>
                  </a:lnTo>
                  <a:lnTo>
                    <a:pt x="333" y="154"/>
                  </a:lnTo>
                  <a:lnTo>
                    <a:pt x="331" y="156"/>
                  </a:lnTo>
                  <a:lnTo>
                    <a:pt x="318" y="181"/>
                  </a:lnTo>
                  <a:lnTo>
                    <a:pt x="311" y="191"/>
                  </a:lnTo>
                  <a:lnTo>
                    <a:pt x="308" y="201"/>
                  </a:lnTo>
                  <a:lnTo>
                    <a:pt x="308" y="202"/>
                  </a:lnTo>
                  <a:lnTo>
                    <a:pt x="311" y="211"/>
                  </a:lnTo>
                  <a:lnTo>
                    <a:pt x="313" y="212"/>
                  </a:lnTo>
                  <a:lnTo>
                    <a:pt x="318" y="220"/>
                  </a:lnTo>
                  <a:lnTo>
                    <a:pt x="323" y="227"/>
                  </a:lnTo>
                  <a:lnTo>
                    <a:pt x="324" y="228"/>
                  </a:lnTo>
                  <a:lnTo>
                    <a:pt x="328" y="235"/>
                  </a:lnTo>
                  <a:lnTo>
                    <a:pt x="329" y="238"/>
                  </a:lnTo>
                  <a:lnTo>
                    <a:pt x="334" y="246"/>
                  </a:lnTo>
                  <a:lnTo>
                    <a:pt x="334" y="248"/>
                  </a:lnTo>
                  <a:lnTo>
                    <a:pt x="339" y="261"/>
                  </a:lnTo>
                  <a:lnTo>
                    <a:pt x="346" y="275"/>
                  </a:lnTo>
                  <a:lnTo>
                    <a:pt x="346" y="277"/>
                  </a:lnTo>
                  <a:lnTo>
                    <a:pt x="351" y="287"/>
                  </a:lnTo>
                  <a:lnTo>
                    <a:pt x="353" y="290"/>
                  </a:lnTo>
                  <a:lnTo>
                    <a:pt x="358" y="301"/>
                  </a:lnTo>
                  <a:lnTo>
                    <a:pt x="359" y="303"/>
                  </a:lnTo>
                  <a:lnTo>
                    <a:pt x="359" y="314"/>
                  </a:lnTo>
                  <a:lnTo>
                    <a:pt x="359" y="316"/>
                  </a:lnTo>
                  <a:lnTo>
                    <a:pt x="366" y="330"/>
                  </a:lnTo>
                  <a:lnTo>
                    <a:pt x="381" y="342"/>
                  </a:lnTo>
                  <a:lnTo>
                    <a:pt x="381" y="343"/>
                  </a:lnTo>
                  <a:lnTo>
                    <a:pt x="387" y="353"/>
                  </a:lnTo>
                  <a:lnTo>
                    <a:pt x="387" y="355"/>
                  </a:lnTo>
                  <a:lnTo>
                    <a:pt x="396" y="368"/>
                  </a:lnTo>
                  <a:lnTo>
                    <a:pt x="397" y="369"/>
                  </a:lnTo>
                  <a:lnTo>
                    <a:pt x="404" y="376"/>
                  </a:lnTo>
                  <a:lnTo>
                    <a:pt x="415" y="380"/>
                  </a:lnTo>
                  <a:lnTo>
                    <a:pt x="425" y="385"/>
                  </a:lnTo>
                  <a:lnTo>
                    <a:pt x="437" y="392"/>
                  </a:lnTo>
                  <a:lnTo>
                    <a:pt x="447" y="387"/>
                  </a:lnTo>
                  <a:lnTo>
                    <a:pt x="450" y="385"/>
                  </a:lnTo>
                  <a:lnTo>
                    <a:pt x="463" y="377"/>
                  </a:lnTo>
                  <a:lnTo>
                    <a:pt x="465" y="37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29" name="Freeform 29"/>
            <p:cNvSpPr>
              <a:spLocks/>
            </p:cNvSpPr>
            <p:nvPr/>
          </p:nvSpPr>
          <p:spPr bwMode="auto">
            <a:xfrm>
              <a:off x="5630862" y="4722020"/>
              <a:ext cx="871538" cy="1058863"/>
            </a:xfrm>
            <a:custGeom>
              <a:avLst/>
              <a:gdLst>
                <a:gd name="T0" fmla="*/ 293 w 1099"/>
                <a:gd name="T1" fmla="*/ 91 h 1335"/>
                <a:gd name="T2" fmla="*/ 343 w 1099"/>
                <a:gd name="T3" fmla="*/ 155 h 1335"/>
                <a:gd name="T4" fmla="*/ 386 w 1099"/>
                <a:gd name="T5" fmla="*/ 212 h 1335"/>
                <a:gd name="T6" fmla="*/ 468 w 1099"/>
                <a:gd name="T7" fmla="*/ 239 h 1335"/>
                <a:gd name="T8" fmla="*/ 533 w 1099"/>
                <a:gd name="T9" fmla="*/ 296 h 1335"/>
                <a:gd name="T10" fmla="*/ 650 w 1099"/>
                <a:gd name="T11" fmla="*/ 330 h 1335"/>
                <a:gd name="T12" fmla="*/ 736 w 1099"/>
                <a:gd name="T13" fmla="*/ 333 h 1335"/>
                <a:gd name="T14" fmla="*/ 784 w 1099"/>
                <a:gd name="T15" fmla="*/ 337 h 1335"/>
                <a:gd name="T16" fmla="*/ 850 w 1099"/>
                <a:gd name="T17" fmla="*/ 385 h 1335"/>
                <a:gd name="T18" fmla="*/ 880 w 1099"/>
                <a:gd name="T19" fmla="*/ 409 h 1335"/>
                <a:gd name="T20" fmla="*/ 900 w 1099"/>
                <a:gd name="T21" fmla="*/ 438 h 1335"/>
                <a:gd name="T22" fmla="*/ 839 w 1099"/>
                <a:gd name="T23" fmla="*/ 506 h 1335"/>
                <a:gd name="T24" fmla="*/ 854 w 1099"/>
                <a:gd name="T25" fmla="*/ 555 h 1335"/>
                <a:gd name="T26" fmla="*/ 852 w 1099"/>
                <a:gd name="T27" fmla="*/ 628 h 1335"/>
                <a:gd name="T28" fmla="*/ 900 w 1099"/>
                <a:gd name="T29" fmla="*/ 702 h 1335"/>
                <a:gd name="T30" fmla="*/ 991 w 1099"/>
                <a:gd name="T31" fmla="*/ 767 h 1335"/>
                <a:gd name="T32" fmla="*/ 1001 w 1099"/>
                <a:gd name="T33" fmla="*/ 853 h 1335"/>
                <a:gd name="T34" fmla="*/ 1022 w 1099"/>
                <a:gd name="T35" fmla="*/ 921 h 1335"/>
                <a:gd name="T36" fmla="*/ 1094 w 1099"/>
                <a:gd name="T37" fmla="*/ 1006 h 1335"/>
                <a:gd name="T38" fmla="*/ 1029 w 1099"/>
                <a:gd name="T39" fmla="*/ 998 h 1335"/>
                <a:gd name="T40" fmla="*/ 1003 w 1099"/>
                <a:gd name="T41" fmla="*/ 1087 h 1335"/>
                <a:gd name="T42" fmla="*/ 1041 w 1099"/>
                <a:gd name="T43" fmla="*/ 1170 h 1335"/>
                <a:gd name="T44" fmla="*/ 1022 w 1099"/>
                <a:gd name="T45" fmla="*/ 1248 h 1335"/>
                <a:gd name="T46" fmla="*/ 1087 w 1099"/>
                <a:gd name="T47" fmla="*/ 1275 h 1335"/>
                <a:gd name="T48" fmla="*/ 1019 w 1099"/>
                <a:gd name="T49" fmla="*/ 1275 h 1335"/>
                <a:gd name="T50" fmla="*/ 966 w 1099"/>
                <a:gd name="T51" fmla="*/ 1236 h 1335"/>
                <a:gd name="T52" fmla="*/ 888 w 1099"/>
                <a:gd name="T53" fmla="*/ 1252 h 1335"/>
                <a:gd name="T54" fmla="*/ 826 w 1099"/>
                <a:gd name="T55" fmla="*/ 1275 h 1335"/>
                <a:gd name="T56" fmla="*/ 751 w 1099"/>
                <a:gd name="T57" fmla="*/ 1286 h 1335"/>
                <a:gd name="T58" fmla="*/ 682 w 1099"/>
                <a:gd name="T59" fmla="*/ 1320 h 1335"/>
                <a:gd name="T60" fmla="*/ 612 w 1099"/>
                <a:gd name="T61" fmla="*/ 1332 h 1335"/>
                <a:gd name="T62" fmla="*/ 539 w 1099"/>
                <a:gd name="T63" fmla="*/ 1303 h 1335"/>
                <a:gd name="T64" fmla="*/ 437 w 1099"/>
                <a:gd name="T65" fmla="*/ 1288 h 1335"/>
                <a:gd name="T66" fmla="*/ 376 w 1099"/>
                <a:gd name="T67" fmla="*/ 1293 h 1335"/>
                <a:gd name="T68" fmla="*/ 305 w 1099"/>
                <a:gd name="T69" fmla="*/ 1296 h 1335"/>
                <a:gd name="T70" fmla="*/ 253 w 1099"/>
                <a:gd name="T71" fmla="*/ 1322 h 1335"/>
                <a:gd name="T72" fmla="*/ 200 w 1099"/>
                <a:gd name="T73" fmla="*/ 1333 h 1335"/>
                <a:gd name="T74" fmla="*/ 154 w 1099"/>
                <a:gd name="T75" fmla="*/ 1301 h 1335"/>
                <a:gd name="T76" fmla="*/ 156 w 1099"/>
                <a:gd name="T77" fmla="*/ 1184 h 1335"/>
                <a:gd name="T78" fmla="*/ 152 w 1099"/>
                <a:gd name="T79" fmla="*/ 1104 h 1335"/>
                <a:gd name="T80" fmla="*/ 151 w 1099"/>
                <a:gd name="T81" fmla="*/ 968 h 1335"/>
                <a:gd name="T82" fmla="*/ 105 w 1099"/>
                <a:gd name="T83" fmla="*/ 890 h 1335"/>
                <a:gd name="T84" fmla="*/ 76 w 1099"/>
                <a:gd name="T85" fmla="*/ 825 h 1335"/>
                <a:gd name="T86" fmla="*/ 2 w 1099"/>
                <a:gd name="T87" fmla="*/ 791 h 1335"/>
                <a:gd name="T88" fmla="*/ 28 w 1099"/>
                <a:gd name="T89" fmla="*/ 715 h 1335"/>
                <a:gd name="T90" fmla="*/ 63 w 1099"/>
                <a:gd name="T91" fmla="*/ 644 h 1335"/>
                <a:gd name="T92" fmla="*/ 100 w 1099"/>
                <a:gd name="T93" fmla="*/ 589 h 1335"/>
                <a:gd name="T94" fmla="*/ 121 w 1099"/>
                <a:gd name="T95" fmla="*/ 537 h 1335"/>
                <a:gd name="T96" fmla="*/ 100 w 1099"/>
                <a:gd name="T97" fmla="*/ 484 h 1335"/>
                <a:gd name="T98" fmla="*/ 78 w 1099"/>
                <a:gd name="T99" fmla="*/ 437 h 1335"/>
                <a:gd name="T100" fmla="*/ 75 w 1099"/>
                <a:gd name="T101" fmla="*/ 392 h 1335"/>
                <a:gd name="T102" fmla="*/ 93 w 1099"/>
                <a:gd name="T103" fmla="*/ 359 h 1335"/>
                <a:gd name="T104" fmla="*/ 78 w 1099"/>
                <a:gd name="T105" fmla="*/ 315 h 1335"/>
                <a:gd name="T106" fmla="*/ 121 w 1099"/>
                <a:gd name="T107" fmla="*/ 272 h 1335"/>
                <a:gd name="T108" fmla="*/ 157 w 1099"/>
                <a:gd name="T109" fmla="*/ 243 h 1335"/>
                <a:gd name="T110" fmla="*/ 200 w 1099"/>
                <a:gd name="T111" fmla="*/ 218 h 1335"/>
                <a:gd name="T112" fmla="*/ 151 w 1099"/>
                <a:gd name="T113" fmla="*/ 176 h 1335"/>
                <a:gd name="T114" fmla="*/ 91 w 1099"/>
                <a:gd name="T115" fmla="*/ 155 h 1335"/>
                <a:gd name="T116" fmla="*/ 134 w 1099"/>
                <a:gd name="T117" fmla="*/ 91 h 1335"/>
                <a:gd name="T118" fmla="*/ 187 w 1099"/>
                <a:gd name="T119" fmla="*/ 40 h 1335"/>
                <a:gd name="T120" fmla="*/ 220 w 1099"/>
                <a:gd name="T121" fmla="*/ 2 h 1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99" h="1335">
                  <a:moveTo>
                    <a:pt x="237" y="2"/>
                  </a:moveTo>
                  <a:lnTo>
                    <a:pt x="245" y="10"/>
                  </a:lnTo>
                  <a:lnTo>
                    <a:pt x="248" y="26"/>
                  </a:lnTo>
                  <a:lnTo>
                    <a:pt x="253" y="29"/>
                  </a:lnTo>
                  <a:lnTo>
                    <a:pt x="255" y="31"/>
                  </a:lnTo>
                  <a:lnTo>
                    <a:pt x="252" y="40"/>
                  </a:lnTo>
                  <a:lnTo>
                    <a:pt x="250" y="53"/>
                  </a:lnTo>
                  <a:lnTo>
                    <a:pt x="258" y="65"/>
                  </a:lnTo>
                  <a:lnTo>
                    <a:pt x="265" y="68"/>
                  </a:lnTo>
                  <a:lnTo>
                    <a:pt x="275" y="76"/>
                  </a:lnTo>
                  <a:lnTo>
                    <a:pt x="278" y="78"/>
                  </a:lnTo>
                  <a:lnTo>
                    <a:pt x="283" y="81"/>
                  </a:lnTo>
                  <a:lnTo>
                    <a:pt x="285" y="82"/>
                  </a:lnTo>
                  <a:lnTo>
                    <a:pt x="286" y="84"/>
                  </a:lnTo>
                  <a:lnTo>
                    <a:pt x="290" y="87"/>
                  </a:lnTo>
                  <a:lnTo>
                    <a:pt x="293" y="91"/>
                  </a:lnTo>
                  <a:lnTo>
                    <a:pt x="295" y="94"/>
                  </a:lnTo>
                  <a:lnTo>
                    <a:pt x="300" y="100"/>
                  </a:lnTo>
                  <a:lnTo>
                    <a:pt x="303" y="105"/>
                  </a:lnTo>
                  <a:lnTo>
                    <a:pt x="305" y="107"/>
                  </a:lnTo>
                  <a:lnTo>
                    <a:pt x="308" y="110"/>
                  </a:lnTo>
                  <a:lnTo>
                    <a:pt x="311" y="113"/>
                  </a:lnTo>
                  <a:lnTo>
                    <a:pt x="313" y="115"/>
                  </a:lnTo>
                  <a:lnTo>
                    <a:pt x="316" y="120"/>
                  </a:lnTo>
                  <a:lnTo>
                    <a:pt x="318" y="125"/>
                  </a:lnTo>
                  <a:lnTo>
                    <a:pt x="323" y="133"/>
                  </a:lnTo>
                  <a:lnTo>
                    <a:pt x="324" y="134"/>
                  </a:lnTo>
                  <a:lnTo>
                    <a:pt x="331" y="144"/>
                  </a:lnTo>
                  <a:lnTo>
                    <a:pt x="333" y="146"/>
                  </a:lnTo>
                  <a:lnTo>
                    <a:pt x="339" y="152"/>
                  </a:lnTo>
                  <a:lnTo>
                    <a:pt x="341" y="154"/>
                  </a:lnTo>
                  <a:lnTo>
                    <a:pt x="343" y="155"/>
                  </a:lnTo>
                  <a:lnTo>
                    <a:pt x="343" y="157"/>
                  </a:lnTo>
                  <a:lnTo>
                    <a:pt x="349" y="163"/>
                  </a:lnTo>
                  <a:lnTo>
                    <a:pt x="351" y="163"/>
                  </a:lnTo>
                  <a:lnTo>
                    <a:pt x="356" y="176"/>
                  </a:lnTo>
                  <a:lnTo>
                    <a:pt x="354" y="180"/>
                  </a:lnTo>
                  <a:lnTo>
                    <a:pt x="356" y="184"/>
                  </a:lnTo>
                  <a:lnTo>
                    <a:pt x="358" y="186"/>
                  </a:lnTo>
                  <a:lnTo>
                    <a:pt x="358" y="188"/>
                  </a:lnTo>
                  <a:lnTo>
                    <a:pt x="363" y="197"/>
                  </a:lnTo>
                  <a:lnTo>
                    <a:pt x="363" y="199"/>
                  </a:lnTo>
                  <a:lnTo>
                    <a:pt x="364" y="201"/>
                  </a:lnTo>
                  <a:lnTo>
                    <a:pt x="367" y="205"/>
                  </a:lnTo>
                  <a:lnTo>
                    <a:pt x="369" y="205"/>
                  </a:lnTo>
                  <a:lnTo>
                    <a:pt x="379" y="209"/>
                  </a:lnTo>
                  <a:lnTo>
                    <a:pt x="384" y="210"/>
                  </a:lnTo>
                  <a:lnTo>
                    <a:pt x="386" y="212"/>
                  </a:lnTo>
                  <a:lnTo>
                    <a:pt x="387" y="212"/>
                  </a:lnTo>
                  <a:lnTo>
                    <a:pt x="397" y="217"/>
                  </a:lnTo>
                  <a:lnTo>
                    <a:pt x="399" y="218"/>
                  </a:lnTo>
                  <a:lnTo>
                    <a:pt x="406" y="223"/>
                  </a:lnTo>
                  <a:lnTo>
                    <a:pt x="415" y="225"/>
                  </a:lnTo>
                  <a:lnTo>
                    <a:pt x="419" y="228"/>
                  </a:lnTo>
                  <a:lnTo>
                    <a:pt x="420" y="230"/>
                  </a:lnTo>
                  <a:lnTo>
                    <a:pt x="422" y="235"/>
                  </a:lnTo>
                  <a:lnTo>
                    <a:pt x="424" y="236"/>
                  </a:lnTo>
                  <a:lnTo>
                    <a:pt x="435" y="241"/>
                  </a:lnTo>
                  <a:lnTo>
                    <a:pt x="444" y="243"/>
                  </a:lnTo>
                  <a:lnTo>
                    <a:pt x="445" y="243"/>
                  </a:lnTo>
                  <a:lnTo>
                    <a:pt x="453" y="238"/>
                  </a:lnTo>
                  <a:lnTo>
                    <a:pt x="455" y="238"/>
                  </a:lnTo>
                  <a:lnTo>
                    <a:pt x="465" y="239"/>
                  </a:lnTo>
                  <a:lnTo>
                    <a:pt x="468" y="239"/>
                  </a:lnTo>
                  <a:lnTo>
                    <a:pt x="483" y="239"/>
                  </a:lnTo>
                  <a:lnTo>
                    <a:pt x="485" y="239"/>
                  </a:lnTo>
                  <a:lnTo>
                    <a:pt x="490" y="241"/>
                  </a:lnTo>
                  <a:lnTo>
                    <a:pt x="495" y="249"/>
                  </a:lnTo>
                  <a:lnTo>
                    <a:pt x="498" y="252"/>
                  </a:lnTo>
                  <a:lnTo>
                    <a:pt x="503" y="260"/>
                  </a:lnTo>
                  <a:lnTo>
                    <a:pt x="503" y="262"/>
                  </a:lnTo>
                  <a:lnTo>
                    <a:pt x="506" y="265"/>
                  </a:lnTo>
                  <a:lnTo>
                    <a:pt x="513" y="277"/>
                  </a:lnTo>
                  <a:lnTo>
                    <a:pt x="516" y="282"/>
                  </a:lnTo>
                  <a:lnTo>
                    <a:pt x="516" y="283"/>
                  </a:lnTo>
                  <a:lnTo>
                    <a:pt x="518" y="286"/>
                  </a:lnTo>
                  <a:lnTo>
                    <a:pt x="523" y="296"/>
                  </a:lnTo>
                  <a:lnTo>
                    <a:pt x="526" y="296"/>
                  </a:lnTo>
                  <a:lnTo>
                    <a:pt x="531" y="294"/>
                  </a:lnTo>
                  <a:lnTo>
                    <a:pt x="533" y="296"/>
                  </a:lnTo>
                  <a:lnTo>
                    <a:pt x="548" y="301"/>
                  </a:lnTo>
                  <a:lnTo>
                    <a:pt x="561" y="306"/>
                  </a:lnTo>
                  <a:lnTo>
                    <a:pt x="563" y="306"/>
                  </a:lnTo>
                  <a:lnTo>
                    <a:pt x="564" y="307"/>
                  </a:lnTo>
                  <a:lnTo>
                    <a:pt x="591" y="314"/>
                  </a:lnTo>
                  <a:lnTo>
                    <a:pt x="594" y="314"/>
                  </a:lnTo>
                  <a:lnTo>
                    <a:pt x="599" y="317"/>
                  </a:lnTo>
                  <a:lnTo>
                    <a:pt x="601" y="319"/>
                  </a:lnTo>
                  <a:lnTo>
                    <a:pt x="607" y="327"/>
                  </a:lnTo>
                  <a:lnTo>
                    <a:pt x="611" y="327"/>
                  </a:lnTo>
                  <a:lnTo>
                    <a:pt x="612" y="327"/>
                  </a:lnTo>
                  <a:lnTo>
                    <a:pt x="627" y="327"/>
                  </a:lnTo>
                  <a:lnTo>
                    <a:pt x="630" y="327"/>
                  </a:lnTo>
                  <a:lnTo>
                    <a:pt x="647" y="328"/>
                  </a:lnTo>
                  <a:lnTo>
                    <a:pt x="649" y="328"/>
                  </a:lnTo>
                  <a:lnTo>
                    <a:pt x="650" y="330"/>
                  </a:lnTo>
                  <a:lnTo>
                    <a:pt x="654" y="332"/>
                  </a:lnTo>
                  <a:lnTo>
                    <a:pt x="657" y="333"/>
                  </a:lnTo>
                  <a:lnTo>
                    <a:pt x="667" y="338"/>
                  </a:lnTo>
                  <a:lnTo>
                    <a:pt x="668" y="341"/>
                  </a:lnTo>
                  <a:lnTo>
                    <a:pt x="683" y="343"/>
                  </a:lnTo>
                  <a:lnTo>
                    <a:pt x="687" y="343"/>
                  </a:lnTo>
                  <a:lnTo>
                    <a:pt x="688" y="345"/>
                  </a:lnTo>
                  <a:lnTo>
                    <a:pt x="690" y="345"/>
                  </a:lnTo>
                  <a:lnTo>
                    <a:pt x="708" y="346"/>
                  </a:lnTo>
                  <a:lnTo>
                    <a:pt x="710" y="346"/>
                  </a:lnTo>
                  <a:lnTo>
                    <a:pt x="720" y="348"/>
                  </a:lnTo>
                  <a:lnTo>
                    <a:pt x="721" y="348"/>
                  </a:lnTo>
                  <a:lnTo>
                    <a:pt x="730" y="348"/>
                  </a:lnTo>
                  <a:lnTo>
                    <a:pt x="733" y="341"/>
                  </a:lnTo>
                  <a:lnTo>
                    <a:pt x="735" y="333"/>
                  </a:lnTo>
                  <a:lnTo>
                    <a:pt x="736" y="333"/>
                  </a:lnTo>
                  <a:lnTo>
                    <a:pt x="743" y="332"/>
                  </a:lnTo>
                  <a:lnTo>
                    <a:pt x="745" y="332"/>
                  </a:lnTo>
                  <a:lnTo>
                    <a:pt x="748" y="328"/>
                  </a:lnTo>
                  <a:lnTo>
                    <a:pt x="751" y="327"/>
                  </a:lnTo>
                  <a:lnTo>
                    <a:pt x="753" y="325"/>
                  </a:lnTo>
                  <a:lnTo>
                    <a:pt x="754" y="324"/>
                  </a:lnTo>
                  <a:lnTo>
                    <a:pt x="758" y="320"/>
                  </a:lnTo>
                  <a:lnTo>
                    <a:pt x="764" y="319"/>
                  </a:lnTo>
                  <a:lnTo>
                    <a:pt x="766" y="320"/>
                  </a:lnTo>
                  <a:lnTo>
                    <a:pt x="766" y="324"/>
                  </a:lnTo>
                  <a:lnTo>
                    <a:pt x="764" y="332"/>
                  </a:lnTo>
                  <a:lnTo>
                    <a:pt x="771" y="338"/>
                  </a:lnTo>
                  <a:lnTo>
                    <a:pt x="774" y="337"/>
                  </a:lnTo>
                  <a:lnTo>
                    <a:pt x="781" y="335"/>
                  </a:lnTo>
                  <a:lnTo>
                    <a:pt x="783" y="337"/>
                  </a:lnTo>
                  <a:lnTo>
                    <a:pt x="784" y="337"/>
                  </a:lnTo>
                  <a:lnTo>
                    <a:pt x="794" y="332"/>
                  </a:lnTo>
                  <a:lnTo>
                    <a:pt x="796" y="332"/>
                  </a:lnTo>
                  <a:lnTo>
                    <a:pt x="802" y="338"/>
                  </a:lnTo>
                  <a:lnTo>
                    <a:pt x="807" y="340"/>
                  </a:lnTo>
                  <a:lnTo>
                    <a:pt x="807" y="343"/>
                  </a:lnTo>
                  <a:lnTo>
                    <a:pt x="809" y="354"/>
                  </a:lnTo>
                  <a:lnTo>
                    <a:pt x="811" y="356"/>
                  </a:lnTo>
                  <a:lnTo>
                    <a:pt x="819" y="358"/>
                  </a:lnTo>
                  <a:lnTo>
                    <a:pt x="827" y="369"/>
                  </a:lnTo>
                  <a:lnTo>
                    <a:pt x="829" y="371"/>
                  </a:lnTo>
                  <a:lnTo>
                    <a:pt x="836" y="372"/>
                  </a:lnTo>
                  <a:lnTo>
                    <a:pt x="844" y="379"/>
                  </a:lnTo>
                  <a:lnTo>
                    <a:pt x="844" y="380"/>
                  </a:lnTo>
                  <a:lnTo>
                    <a:pt x="845" y="382"/>
                  </a:lnTo>
                  <a:lnTo>
                    <a:pt x="849" y="383"/>
                  </a:lnTo>
                  <a:lnTo>
                    <a:pt x="850" y="385"/>
                  </a:lnTo>
                  <a:lnTo>
                    <a:pt x="854" y="388"/>
                  </a:lnTo>
                  <a:lnTo>
                    <a:pt x="854" y="390"/>
                  </a:lnTo>
                  <a:lnTo>
                    <a:pt x="847" y="393"/>
                  </a:lnTo>
                  <a:lnTo>
                    <a:pt x="845" y="396"/>
                  </a:lnTo>
                  <a:lnTo>
                    <a:pt x="847" y="401"/>
                  </a:lnTo>
                  <a:lnTo>
                    <a:pt x="850" y="401"/>
                  </a:lnTo>
                  <a:lnTo>
                    <a:pt x="859" y="400"/>
                  </a:lnTo>
                  <a:lnTo>
                    <a:pt x="860" y="400"/>
                  </a:lnTo>
                  <a:lnTo>
                    <a:pt x="867" y="400"/>
                  </a:lnTo>
                  <a:lnTo>
                    <a:pt x="869" y="401"/>
                  </a:lnTo>
                  <a:lnTo>
                    <a:pt x="870" y="403"/>
                  </a:lnTo>
                  <a:lnTo>
                    <a:pt x="867" y="409"/>
                  </a:lnTo>
                  <a:lnTo>
                    <a:pt x="867" y="413"/>
                  </a:lnTo>
                  <a:lnTo>
                    <a:pt x="872" y="414"/>
                  </a:lnTo>
                  <a:lnTo>
                    <a:pt x="874" y="414"/>
                  </a:lnTo>
                  <a:lnTo>
                    <a:pt x="880" y="409"/>
                  </a:lnTo>
                  <a:lnTo>
                    <a:pt x="882" y="411"/>
                  </a:lnTo>
                  <a:lnTo>
                    <a:pt x="885" y="413"/>
                  </a:lnTo>
                  <a:lnTo>
                    <a:pt x="884" y="416"/>
                  </a:lnTo>
                  <a:lnTo>
                    <a:pt x="880" y="419"/>
                  </a:lnTo>
                  <a:lnTo>
                    <a:pt x="879" y="419"/>
                  </a:lnTo>
                  <a:lnTo>
                    <a:pt x="869" y="427"/>
                  </a:lnTo>
                  <a:lnTo>
                    <a:pt x="867" y="429"/>
                  </a:lnTo>
                  <a:lnTo>
                    <a:pt x="865" y="434"/>
                  </a:lnTo>
                  <a:lnTo>
                    <a:pt x="865" y="438"/>
                  </a:lnTo>
                  <a:lnTo>
                    <a:pt x="869" y="445"/>
                  </a:lnTo>
                  <a:lnTo>
                    <a:pt x="870" y="445"/>
                  </a:lnTo>
                  <a:lnTo>
                    <a:pt x="884" y="438"/>
                  </a:lnTo>
                  <a:lnTo>
                    <a:pt x="885" y="437"/>
                  </a:lnTo>
                  <a:lnTo>
                    <a:pt x="897" y="437"/>
                  </a:lnTo>
                  <a:lnTo>
                    <a:pt x="898" y="437"/>
                  </a:lnTo>
                  <a:lnTo>
                    <a:pt x="900" y="438"/>
                  </a:lnTo>
                  <a:lnTo>
                    <a:pt x="898" y="447"/>
                  </a:lnTo>
                  <a:lnTo>
                    <a:pt x="897" y="450"/>
                  </a:lnTo>
                  <a:lnTo>
                    <a:pt x="895" y="451"/>
                  </a:lnTo>
                  <a:lnTo>
                    <a:pt x="882" y="463"/>
                  </a:lnTo>
                  <a:lnTo>
                    <a:pt x="880" y="463"/>
                  </a:lnTo>
                  <a:lnTo>
                    <a:pt x="879" y="466"/>
                  </a:lnTo>
                  <a:lnTo>
                    <a:pt x="872" y="472"/>
                  </a:lnTo>
                  <a:lnTo>
                    <a:pt x="869" y="474"/>
                  </a:lnTo>
                  <a:lnTo>
                    <a:pt x="860" y="476"/>
                  </a:lnTo>
                  <a:lnTo>
                    <a:pt x="854" y="479"/>
                  </a:lnTo>
                  <a:lnTo>
                    <a:pt x="849" y="482"/>
                  </a:lnTo>
                  <a:lnTo>
                    <a:pt x="845" y="485"/>
                  </a:lnTo>
                  <a:lnTo>
                    <a:pt x="844" y="490"/>
                  </a:lnTo>
                  <a:lnTo>
                    <a:pt x="844" y="498"/>
                  </a:lnTo>
                  <a:lnTo>
                    <a:pt x="844" y="502"/>
                  </a:lnTo>
                  <a:lnTo>
                    <a:pt x="839" y="506"/>
                  </a:lnTo>
                  <a:lnTo>
                    <a:pt x="837" y="508"/>
                  </a:lnTo>
                  <a:lnTo>
                    <a:pt x="836" y="511"/>
                  </a:lnTo>
                  <a:lnTo>
                    <a:pt x="837" y="516"/>
                  </a:lnTo>
                  <a:lnTo>
                    <a:pt x="842" y="515"/>
                  </a:lnTo>
                  <a:lnTo>
                    <a:pt x="844" y="513"/>
                  </a:lnTo>
                  <a:lnTo>
                    <a:pt x="852" y="508"/>
                  </a:lnTo>
                  <a:lnTo>
                    <a:pt x="854" y="510"/>
                  </a:lnTo>
                  <a:lnTo>
                    <a:pt x="854" y="518"/>
                  </a:lnTo>
                  <a:lnTo>
                    <a:pt x="849" y="524"/>
                  </a:lnTo>
                  <a:lnTo>
                    <a:pt x="847" y="526"/>
                  </a:lnTo>
                  <a:lnTo>
                    <a:pt x="852" y="527"/>
                  </a:lnTo>
                  <a:lnTo>
                    <a:pt x="857" y="532"/>
                  </a:lnTo>
                  <a:lnTo>
                    <a:pt x="855" y="536"/>
                  </a:lnTo>
                  <a:lnTo>
                    <a:pt x="855" y="539"/>
                  </a:lnTo>
                  <a:lnTo>
                    <a:pt x="850" y="547"/>
                  </a:lnTo>
                  <a:lnTo>
                    <a:pt x="854" y="555"/>
                  </a:lnTo>
                  <a:lnTo>
                    <a:pt x="852" y="557"/>
                  </a:lnTo>
                  <a:lnTo>
                    <a:pt x="847" y="565"/>
                  </a:lnTo>
                  <a:lnTo>
                    <a:pt x="849" y="570"/>
                  </a:lnTo>
                  <a:lnTo>
                    <a:pt x="849" y="579"/>
                  </a:lnTo>
                  <a:lnTo>
                    <a:pt x="845" y="579"/>
                  </a:lnTo>
                  <a:lnTo>
                    <a:pt x="839" y="578"/>
                  </a:lnTo>
                  <a:lnTo>
                    <a:pt x="839" y="582"/>
                  </a:lnTo>
                  <a:lnTo>
                    <a:pt x="839" y="586"/>
                  </a:lnTo>
                  <a:lnTo>
                    <a:pt x="834" y="587"/>
                  </a:lnTo>
                  <a:lnTo>
                    <a:pt x="834" y="589"/>
                  </a:lnTo>
                  <a:lnTo>
                    <a:pt x="836" y="594"/>
                  </a:lnTo>
                  <a:lnTo>
                    <a:pt x="840" y="604"/>
                  </a:lnTo>
                  <a:lnTo>
                    <a:pt x="842" y="605"/>
                  </a:lnTo>
                  <a:lnTo>
                    <a:pt x="845" y="613"/>
                  </a:lnTo>
                  <a:lnTo>
                    <a:pt x="850" y="620"/>
                  </a:lnTo>
                  <a:lnTo>
                    <a:pt x="852" y="628"/>
                  </a:lnTo>
                  <a:lnTo>
                    <a:pt x="847" y="633"/>
                  </a:lnTo>
                  <a:lnTo>
                    <a:pt x="847" y="636"/>
                  </a:lnTo>
                  <a:lnTo>
                    <a:pt x="850" y="646"/>
                  </a:lnTo>
                  <a:lnTo>
                    <a:pt x="849" y="647"/>
                  </a:lnTo>
                  <a:lnTo>
                    <a:pt x="849" y="657"/>
                  </a:lnTo>
                  <a:lnTo>
                    <a:pt x="849" y="667"/>
                  </a:lnTo>
                  <a:lnTo>
                    <a:pt x="849" y="670"/>
                  </a:lnTo>
                  <a:lnTo>
                    <a:pt x="850" y="673"/>
                  </a:lnTo>
                  <a:lnTo>
                    <a:pt x="857" y="681"/>
                  </a:lnTo>
                  <a:lnTo>
                    <a:pt x="867" y="691"/>
                  </a:lnTo>
                  <a:lnTo>
                    <a:pt x="880" y="694"/>
                  </a:lnTo>
                  <a:lnTo>
                    <a:pt x="882" y="696"/>
                  </a:lnTo>
                  <a:lnTo>
                    <a:pt x="885" y="697"/>
                  </a:lnTo>
                  <a:lnTo>
                    <a:pt x="895" y="702"/>
                  </a:lnTo>
                  <a:lnTo>
                    <a:pt x="897" y="702"/>
                  </a:lnTo>
                  <a:lnTo>
                    <a:pt x="900" y="702"/>
                  </a:lnTo>
                  <a:lnTo>
                    <a:pt x="913" y="704"/>
                  </a:lnTo>
                  <a:lnTo>
                    <a:pt x="915" y="704"/>
                  </a:lnTo>
                  <a:lnTo>
                    <a:pt x="918" y="704"/>
                  </a:lnTo>
                  <a:lnTo>
                    <a:pt x="923" y="705"/>
                  </a:lnTo>
                  <a:lnTo>
                    <a:pt x="930" y="709"/>
                  </a:lnTo>
                  <a:lnTo>
                    <a:pt x="941" y="714"/>
                  </a:lnTo>
                  <a:lnTo>
                    <a:pt x="945" y="715"/>
                  </a:lnTo>
                  <a:lnTo>
                    <a:pt x="955" y="722"/>
                  </a:lnTo>
                  <a:lnTo>
                    <a:pt x="966" y="731"/>
                  </a:lnTo>
                  <a:lnTo>
                    <a:pt x="968" y="733"/>
                  </a:lnTo>
                  <a:lnTo>
                    <a:pt x="974" y="738"/>
                  </a:lnTo>
                  <a:lnTo>
                    <a:pt x="978" y="739"/>
                  </a:lnTo>
                  <a:lnTo>
                    <a:pt x="986" y="748"/>
                  </a:lnTo>
                  <a:lnTo>
                    <a:pt x="988" y="749"/>
                  </a:lnTo>
                  <a:lnTo>
                    <a:pt x="988" y="751"/>
                  </a:lnTo>
                  <a:lnTo>
                    <a:pt x="991" y="767"/>
                  </a:lnTo>
                  <a:lnTo>
                    <a:pt x="993" y="769"/>
                  </a:lnTo>
                  <a:lnTo>
                    <a:pt x="993" y="775"/>
                  </a:lnTo>
                  <a:lnTo>
                    <a:pt x="994" y="778"/>
                  </a:lnTo>
                  <a:lnTo>
                    <a:pt x="998" y="786"/>
                  </a:lnTo>
                  <a:lnTo>
                    <a:pt x="999" y="794"/>
                  </a:lnTo>
                  <a:lnTo>
                    <a:pt x="1001" y="796"/>
                  </a:lnTo>
                  <a:lnTo>
                    <a:pt x="1001" y="803"/>
                  </a:lnTo>
                  <a:lnTo>
                    <a:pt x="993" y="806"/>
                  </a:lnTo>
                  <a:lnTo>
                    <a:pt x="983" y="816"/>
                  </a:lnTo>
                  <a:lnTo>
                    <a:pt x="981" y="817"/>
                  </a:lnTo>
                  <a:lnTo>
                    <a:pt x="981" y="827"/>
                  </a:lnTo>
                  <a:lnTo>
                    <a:pt x="981" y="828"/>
                  </a:lnTo>
                  <a:lnTo>
                    <a:pt x="984" y="837"/>
                  </a:lnTo>
                  <a:lnTo>
                    <a:pt x="994" y="843"/>
                  </a:lnTo>
                  <a:lnTo>
                    <a:pt x="996" y="845"/>
                  </a:lnTo>
                  <a:lnTo>
                    <a:pt x="1001" y="853"/>
                  </a:lnTo>
                  <a:lnTo>
                    <a:pt x="1001" y="854"/>
                  </a:lnTo>
                  <a:lnTo>
                    <a:pt x="1004" y="861"/>
                  </a:lnTo>
                  <a:lnTo>
                    <a:pt x="1006" y="869"/>
                  </a:lnTo>
                  <a:lnTo>
                    <a:pt x="1006" y="879"/>
                  </a:lnTo>
                  <a:lnTo>
                    <a:pt x="1006" y="880"/>
                  </a:lnTo>
                  <a:lnTo>
                    <a:pt x="1006" y="883"/>
                  </a:lnTo>
                  <a:lnTo>
                    <a:pt x="1006" y="892"/>
                  </a:lnTo>
                  <a:lnTo>
                    <a:pt x="1008" y="893"/>
                  </a:lnTo>
                  <a:lnTo>
                    <a:pt x="1009" y="895"/>
                  </a:lnTo>
                  <a:lnTo>
                    <a:pt x="1013" y="900"/>
                  </a:lnTo>
                  <a:lnTo>
                    <a:pt x="1014" y="901"/>
                  </a:lnTo>
                  <a:lnTo>
                    <a:pt x="1017" y="906"/>
                  </a:lnTo>
                  <a:lnTo>
                    <a:pt x="1019" y="911"/>
                  </a:lnTo>
                  <a:lnTo>
                    <a:pt x="1021" y="913"/>
                  </a:lnTo>
                  <a:lnTo>
                    <a:pt x="1021" y="914"/>
                  </a:lnTo>
                  <a:lnTo>
                    <a:pt x="1022" y="921"/>
                  </a:lnTo>
                  <a:lnTo>
                    <a:pt x="1024" y="922"/>
                  </a:lnTo>
                  <a:lnTo>
                    <a:pt x="1032" y="932"/>
                  </a:lnTo>
                  <a:lnTo>
                    <a:pt x="1044" y="937"/>
                  </a:lnTo>
                  <a:lnTo>
                    <a:pt x="1056" y="938"/>
                  </a:lnTo>
                  <a:lnTo>
                    <a:pt x="1062" y="942"/>
                  </a:lnTo>
                  <a:lnTo>
                    <a:pt x="1062" y="947"/>
                  </a:lnTo>
                  <a:lnTo>
                    <a:pt x="1064" y="950"/>
                  </a:lnTo>
                  <a:lnTo>
                    <a:pt x="1065" y="961"/>
                  </a:lnTo>
                  <a:lnTo>
                    <a:pt x="1070" y="972"/>
                  </a:lnTo>
                  <a:lnTo>
                    <a:pt x="1075" y="977"/>
                  </a:lnTo>
                  <a:lnTo>
                    <a:pt x="1080" y="982"/>
                  </a:lnTo>
                  <a:lnTo>
                    <a:pt x="1087" y="989"/>
                  </a:lnTo>
                  <a:lnTo>
                    <a:pt x="1089" y="989"/>
                  </a:lnTo>
                  <a:lnTo>
                    <a:pt x="1095" y="995"/>
                  </a:lnTo>
                  <a:lnTo>
                    <a:pt x="1097" y="998"/>
                  </a:lnTo>
                  <a:lnTo>
                    <a:pt x="1094" y="1006"/>
                  </a:lnTo>
                  <a:lnTo>
                    <a:pt x="1092" y="1006"/>
                  </a:lnTo>
                  <a:lnTo>
                    <a:pt x="1085" y="1006"/>
                  </a:lnTo>
                  <a:lnTo>
                    <a:pt x="1084" y="1006"/>
                  </a:lnTo>
                  <a:lnTo>
                    <a:pt x="1082" y="1005"/>
                  </a:lnTo>
                  <a:lnTo>
                    <a:pt x="1077" y="1002"/>
                  </a:lnTo>
                  <a:lnTo>
                    <a:pt x="1074" y="1000"/>
                  </a:lnTo>
                  <a:lnTo>
                    <a:pt x="1070" y="998"/>
                  </a:lnTo>
                  <a:lnTo>
                    <a:pt x="1062" y="994"/>
                  </a:lnTo>
                  <a:lnTo>
                    <a:pt x="1059" y="992"/>
                  </a:lnTo>
                  <a:lnTo>
                    <a:pt x="1046" y="989"/>
                  </a:lnTo>
                  <a:lnTo>
                    <a:pt x="1044" y="990"/>
                  </a:lnTo>
                  <a:lnTo>
                    <a:pt x="1042" y="990"/>
                  </a:lnTo>
                  <a:lnTo>
                    <a:pt x="1031" y="994"/>
                  </a:lnTo>
                  <a:lnTo>
                    <a:pt x="1029" y="995"/>
                  </a:lnTo>
                  <a:lnTo>
                    <a:pt x="1029" y="997"/>
                  </a:lnTo>
                  <a:lnTo>
                    <a:pt x="1029" y="998"/>
                  </a:lnTo>
                  <a:lnTo>
                    <a:pt x="1026" y="1010"/>
                  </a:lnTo>
                  <a:lnTo>
                    <a:pt x="1019" y="1016"/>
                  </a:lnTo>
                  <a:lnTo>
                    <a:pt x="1019" y="1019"/>
                  </a:lnTo>
                  <a:lnTo>
                    <a:pt x="1019" y="1023"/>
                  </a:lnTo>
                  <a:lnTo>
                    <a:pt x="1019" y="1032"/>
                  </a:lnTo>
                  <a:lnTo>
                    <a:pt x="1019" y="1034"/>
                  </a:lnTo>
                  <a:lnTo>
                    <a:pt x="1014" y="1044"/>
                  </a:lnTo>
                  <a:lnTo>
                    <a:pt x="1013" y="1045"/>
                  </a:lnTo>
                  <a:lnTo>
                    <a:pt x="1006" y="1057"/>
                  </a:lnTo>
                  <a:lnTo>
                    <a:pt x="1004" y="1060"/>
                  </a:lnTo>
                  <a:lnTo>
                    <a:pt x="1004" y="1063"/>
                  </a:lnTo>
                  <a:lnTo>
                    <a:pt x="1006" y="1074"/>
                  </a:lnTo>
                  <a:lnTo>
                    <a:pt x="1006" y="1076"/>
                  </a:lnTo>
                  <a:lnTo>
                    <a:pt x="1006" y="1078"/>
                  </a:lnTo>
                  <a:lnTo>
                    <a:pt x="1003" y="1086"/>
                  </a:lnTo>
                  <a:lnTo>
                    <a:pt x="1003" y="1087"/>
                  </a:lnTo>
                  <a:lnTo>
                    <a:pt x="999" y="1097"/>
                  </a:lnTo>
                  <a:lnTo>
                    <a:pt x="999" y="1100"/>
                  </a:lnTo>
                  <a:lnTo>
                    <a:pt x="999" y="1102"/>
                  </a:lnTo>
                  <a:lnTo>
                    <a:pt x="998" y="1112"/>
                  </a:lnTo>
                  <a:lnTo>
                    <a:pt x="999" y="1113"/>
                  </a:lnTo>
                  <a:lnTo>
                    <a:pt x="1008" y="1129"/>
                  </a:lnTo>
                  <a:lnTo>
                    <a:pt x="1009" y="1131"/>
                  </a:lnTo>
                  <a:lnTo>
                    <a:pt x="1011" y="1134"/>
                  </a:lnTo>
                  <a:lnTo>
                    <a:pt x="1019" y="1144"/>
                  </a:lnTo>
                  <a:lnTo>
                    <a:pt x="1021" y="1146"/>
                  </a:lnTo>
                  <a:lnTo>
                    <a:pt x="1022" y="1149"/>
                  </a:lnTo>
                  <a:lnTo>
                    <a:pt x="1031" y="1155"/>
                  </a:lnTo>
                  <a:lnTo>
                    <a:pt x="1031" y="1157"/>
                  </a:lnTo>
                  <a:lnTo>
                    <a:pt x="1032" y="1160"/>
                  </a:lnTo>
                  <a:lnTo>
                    <a:pt x="1034" y="1160"/>
                  </a:lnTo>
                  <a:lnTo>
                    <a:pt x="1041" y="1170"/>
                  </a:lnTo>
                  <a:lnTo>
                    <a:pt x="1044" y="1178"/>
                  </a:lnTo>
                  <a:lnTo>
                    <a:pt x="1044" y="1191"/>
                  </a:lnTo>
                  <a:lnTo>
                    <a:pt x="1042" y="1193"/>
                  </a:lnTo>
                  <a:lnTo>
                    <a:pt x="1042" y="1196"/>
                  </a:lnTo>
                  <a:lnTo>
                    <a:pt x="1041" y="1197"/>
                  </a:lnTo>
                  <a:lnTo>
                    <a:pt x="1036" y="1202"/>
                  </a:lnTo>
                  <a:lnTo>
                    <a:pt x="1031" y="1210"/>
                  </a:lnTo>
                  <a:lnTo>
                    <a:pt x="1029" y="1212"/>
                  </a:lnTo>
                  <a:lnTo>
                    <a:pt x="1022" y="1217"/>
                  </a:lnTo>
                  <a:lnTo>
                    <a:pt x="1021" y="1218"/>
                  </a:lnTo>
                  <a:lnTo>
                    <a:pt x="1013" y="1222"/>
                  </a:lnTo>
                  <a:lnTo>
                    <a:pt x="1009" y="1230"/>
                  </a:lnTo>
                  <a:lnTo>
                    <a:pt x="1014" y="1238"/>
                  </a:lnTo>
                  <a:lnTo>
                    <a:pt x="1017" y="1243"/>
                  </a:lnTo>
                  <a:lnTo>
                    <a:pt x="1021" y="1244"/>
                  </a:lnTo>
                  <a:lnTo>
                    <a:pt x="1022" y="1248"/>
                  </a:lnTo>
                  <a:lnTo>
                    <a:pt x="1031" y="1246"/>
                  </a:lnTo>
                  <a:lnTo>
                    <a:pt x="1032" y="1246"/>
                  </a:lnTo>
                  <a:lnTo>
                    <a:pt x="1034" y="1246"/>
                  </a:lnTo>
                  <a:lnTo>
                    <a:pt x="1044" y="1243"/>
                  </a:lnTo>
                  <a:lnTo>
                    <a:pt x="1056" y="1243"/>
                  </a:lnTo>
                  <a:lnTo>
                    <a:pt x="1057" y="1243"/>
                  </a:lnTo>
                  <a:lnTo>
                    <a:pt x="1065" y="1246"/>
                  </a:lnTo>
                  <a:lnTo>
                    <a:pt x="1069" y="1246"/>
                  </a:lnTo>
                  <a:lnTo>
                    <a:pt x="1075" y="1254"/>
                  </a:lnTo>
                  <a:lnTo>
                    <a:pt x="1077" y="1254"/>
                  </a:lnTo>
                  <a:lnTo>
                    <a:pt x="1082" y="1259"/>
                  </a:lnTo>
                  <a:lnTo>
                    <a:pt x="1085" y="1262"/>
                  </a:lnTo>
                  <a:lnTo>
                    <a:pt x="1089" y="1265"/>
                  </a:lnTo>
                  <a:lnTo>
                    <a:pt x="1099" y="1277"/>
                  </a:lnTo>
                  <a:lnTo>
                    <a:pt x="1090" y="1275"/>
                  </a:lnTo>
                  <a:lnTo>
                    <a:pt x="1087" y="1275"/>
                  </a:lnTo>
                  <a:lnTo>
                    <a:pt x="1084" y="1275"/>
                  </a:lnTo>
                  <a:lnTo>
                    <a:pt x="1080" y="1272"/>
                  </a:lnTo>
                  <a:lnTo>
                    <a:pt x="1080" y="1270"/>
                  </a:lnTo>
                  <a:lnTo>
                    <a:pt x="1075" y="1267"/>
                  </a:lnTo>
                  <a:lnTo>
                    <a:pt x="1065" y="1264"/>
                  </a:lnTo>
                  <a:lnTo>
                    <a:pt x="1060" y="1261"/>
                  </a:lnTo>
                  <a:lnTo>
                    <a:pt x="1057" y="1259"/>
                  </a:lnTo>
                  <a:lnTo>
                    <a:pt x="1049" y="1262"/>
                  </a:lnTo>
                  <a:lnTo>
                    <a:pt x="1044" y="1265"/>
                  </a:lnTo>
                  <a:lnTo>
                    <a:pt x="1041" y="1265"/>
                  </a:lnTo>
                  <a:lnTo>
                    <a:pt x="1036" y="1267"/>
                  </a:lnTo>
                  <a:lnTo>
                    <a:pt x="1034" y="1269"/>
                  </a:lnTo>
                  <a:lnTo>
                    <a:pt x="1029" y="1270"/>
                  </a:lnTo>
                  <a:lnTo>
                    <a:pt x="1027" y="1270"/>
                  </a:lnTo>
                  <a:lnTo>
                    <a:pt x="1022" y="1273"/>
                  </a:lnTo>
                  <a:lnTo>
                    <a:pt x="1019" y="1275"/>
                  </a:lnTo>
                  <a:lnTo>
                    <a:pt x="1014" y="1275"/>
                  </a:lnTo>
                  <a:lnTo>
                    <a:pt x="1013" y="1273"/>
                  </a:lnTo>
                  <a:lnTo>
                    <a:pt x="1011" y="1267"/>
                  </a:lnTo>
                  <a:lnTo>
                    <a:pt x="1011" y="1264"/>
                  </a:lnTo>
                  <a:lnTo>
                    <a:pt x="1009" y="1254"/>
                  </a:lnTo>
                  <a:lnTo>
                    <a:pt x="1008" y="1252"/>
                  </a:lnTo>
                  <a:lnTo>
                    <a:pt x="1003" y="1252"/>
                  </a:lnTo>
                  <a:lnTo>
                    <a:pt x="996" y="1251"/>
                  </a:lnTo>
                  <a:lnTo>
                    <a:pt x="994" y="1251"/>
                  </a:lnTo>
                  <a:lnTo>
                    <a:pt x="989" y="1248"/>
                  </a:lnTo>
                  <a:lnTo>
                    <a:pt x="991" y="1244"/>
                  </a:lnTo>
                  <a:lnTo>
                    <a:pt x="991" y="1241"/>
                  </a:lnTo>
                  <a:lnTo>
                    <a:pt x="989" y="1239"/>
                  </a:lnTo>
                  <a:lnTo>
                    <a:pt x="984" y="1235"/>
                  </a:lnTo>
                  <a:lnTo>
                    <a:pt x="974" y="1233"/>
                  </a:lnTo>
                  <a:lnTo>
                    <a:pt x="966" y="1236"/>
                  </a:lnTo>
                  <a:lnTo>
                    <a:pt x="956" y="1243"/>
                  </a:lnTo>
                  <a:lnTo>
                    <a:pt x="953" y="1244"/>
                  </a:lnTo>
                  <a:lnTo>
                    <a:pt x="945" y="1249"/>
                  </a:lnTo>
                  <a:lnTo>
                    <a:pt x="940" y="1254"/>
                  </a:lnTo>
                  <a:lnTo>
                    <a:pt x="938" y="1256"/>
                  </a:lnTo>
                  <a:lnTo>
                    <a:pt x="936" y="1259"/>
                  </a:lnTo>
                  <a:lnTo>
                    <a:pt x="930" y="1270"/>
                  </a:lnTo>
                  <a:lnTo>
                    <a:pt x="920" y="1267"/>
                  </a:lnTo>
                  <a:lnTo>
                    <a:pt x="918" y="1267"/>
                  </a:lnTo>
                  <a:lnTo>
                    <a:pt x="905" y="1264"/>
                  </a:lnTo>
                  <a:lnTo>
                    <a:pt x="895" y="1270"/>
                  </a:lnTo>
                  <a:lnTo>
                    <a:pt x="893" y="1270"/>
                  </a:lnTo>
                  <a:lnTo>
                    <a:pt x="890" y="1270"/>
                  </a:lnTo>
                  <a:lnTo>
                    <a:pt x="887" y="1262"/>
                  </a:lnTo>
                  <a:lnTo>
                    <a:pt x="888" y="1254"/>
                  </a:lnTo>
                  <a:lnTo>
                    <a:pt x="888" y="1252"/>
                  </a:lnTo>
                  <a:lnTo>
                    <a:pt x="884" y="1244"/>
                  </a:lnTo>
                  <a:lnTo>
                    <a:pt x="875" y="1239"/>
                  </a:lnTo>
                  <a:lnTo>
                    <a:pt x="872" y="1239"/>
                  </a:lnTo>
                  <a:lnTo>
                    <a:pt x="867" y="1243"/>
                  </a:lnTo>
                  <a:lnTo>
                    <a:pt x="865" y="1244"/>
                  </a:lnTo>
                  <a:lnTo>
                    <a:pt x="860" y="1252"/>
                  </a:lnTo>
                  <a:lnTo>
                    <a:pt x="852" y="1262"/>
                  </a:lnTo>
                  <a:lnTo>
                    <a:pt x="852" y="1264"/>
                  </a:lnTo>
                  <a:lnTo>
                    <a:pt x="845" y="1273"/>
                  </a:lnTo>
                  <a:lnTo>
                    <a:pt x="845" y="1275"/>
                  </a:lnTo>
                  <a:lnTo>
                    <a:pt x="839" y="1277"/>
                  </a:lnTo>
                  <a:lnTo>
                    <a:pt x="837" y="1278"/>
                  </a:lnTo>
                  <a:lnTo>
                    <a:pt x="834" y="1278"/>
                  </a:lnTo>
                  <a:lnTo>
                    <a:pt x="831" y="1277"/>
                  </a:lnTo>
                  <a:lnTo>
                    <a:pt x="827" y="1275"/>
                  </a:lnTo>
                  <a:lnTo>
                    <a:pt x="826" y="1275"/>
                  </a:lnTo>
                  <a:lnTo>
                    <a:pt x="824" y="1273"/>
                  </a:lnTo>
                  <a:lnTo>
                    <a:pt x="819" y="1273"/>
                  </a:lnTo>
                  <a:lnTo>
                    <a:pt x="817" y="1272"/>
                  </a:lnTo>
                  <a:lnTo>
                    <a:pt x="814" y="1267"/>
                  </a:lnTo>
                  <a:lnTo>
                    <a:pt x="811" y="1256"/>
                  </a:lnTo>
                  <a:lnTo>
                    <a:pt x="809" y="1254"/>
                  </a:lnTo>
                  <a:lnTo>
                    <a:pt x="796" y="1257"/>
                  </a:lnTo>
                  <a:lnTo>
                    <a:pt x="794" y="1259"/>
                  </a:lnTo>
                  <a:lnTo>
                    <a:pt x="786" y="1265"/>
                  </a:lnTo>
                  <a:lnTo>
                    <a:pt x="779" y="1270"/>
                  </a:lnTo>
                  <a:lnTo>
                    <a:pt x="778" y="1272"/>
                  </a:lnTo>
                  <a:lnTo>
                    <a:pt x="771" y="1275"/>
                  </a:lnTo>
                  <a:lnTo>
                    <a:pt x="768" y="1277"/>
                  </a:lnTo>
                  <a:lnTo>
                    <a:pt x="766" y="1277"/>
                  </a:lnTo>
                  <a:lnTo>
                    <a:pt x="751" y="1285"/>
                  </a:lnTo>
                  <a:lnTo>
                    <a:pt x="751" y="1286"/>
                  </a:lnTo>
                  <a:lnTo>
                    <a:pt x="750" y="1288"/>
                  </a:lnTo>
                  <a:lnTo>
                    <a:pt x="748" y="1291"/>
                  </a:lnTo>
                  <a:lnTo>
                    <a:pt x="741" y="1298"/>
                  </a:lnTo>
                  <a:lnTo>
                    <a:pt x="740" y="1299"/>
                  </a:lnTo>
                  <a:lnTo>
                    <a:pt x="733" y="1309"/>
                  </a:lnTo>
                  <a:lnTo>
                    <a:pt x="733" y="1311"/>
                  </a:lnTo>
                  <a:lnTo>
                    <a:pt x="731" y="1322"/>
                  </a:lnTo>
                  <a:lnTo>
                    <a:pt x="721" y="1320"/>
                  </a:lnTo>
                  <a:lnTo>
                    <a:pt x="721" y="1322"/>
                  </a:lnTo>
                  <a:lnTo>
                    <a:pt x="720" y="1324"/>
                  </a:lnTo>
                  <a:lnTo>
                    <a:pt x="715" y="1325"/>
                  </a:lnTo>
                  <a:lnTo>
                    <a:pt x="707" y="1322"/>
                  </a:lnTo>
                  <a:lnTo>
                    <a:pt x="705" y="1322"/>
                  </a:lnTo>
                  <a:lnTo>
                    <a:pt x="693" y="1322"/>
                  </a:lnTo>
                  <a:lnTo>
                    <a:pt x="683" y="1320"/>
                  </a:lnTo>
                  <a:lnTo>
                    <a:pt x="682" y="1320"/>
                  </a:lnTo>
                  <a:lnTo>
                    <a:pt x="680" y="1320"/>
                  </a:lnTo>
                  <a:lnTo>
                    <a:pt x="670" y="1312"/>
                  </a:lnTo>
                  <a:lnTo>
                    <a:pt x="668" y="1311"/>
                  </a:lnTo>
                  <a:lnTo>
                    <a:pt x="667" y="1309"/>
                  </a:lnTo>
                  <a:lnTo>
                    <a:pt x="665" y="1307"/>
                  </a:lnTo>
                  <a:lnTo>
                    <a:pt x="654" y="1303"/>
                  </a:lnTo>
                  <a:lnTo>
                    <a:pt x="652" y="1301"/>
                  </a:lnTo>
                  <a:lnTo>
                    <a:pt x="639" y="1304"/>
                  </a:lnTo>
                  <a:lnTo>
                    <a:pt x="635" y="1307"/>
                  </a:lnTo>
                  <a:lnTo>
                    <a:pt x="629" y="1309"/>
                  </a:lnTo>
                  <a:lnTo>
                    <a:pt x="625" y="1317"/>
                  </a:lnTo>
                  <a:lnTo>
                    <a:pt x="625" y="1319"/>
                  </a:lnTo>
                  <a:lnTo>
                    <a:pt x="624" y="1322"/>
                  </a:lnTo>
                  <a:lnTo>
                    <a:pt x="619" y="1332"/>
                  </a:lnTo>
                  <a:lnTo>
                    <a:pt x="616" y="1332"/>
                  </a:lnTo>
                  <a:lnTo>
                    <a:pt x="612" y="1332"/>
                  </a:lnTo>
                  <a:lnTo>
                    <a:pt x="609" y="1330"/>
                  </a:lnTo>
                  <a:lnTo>
                    <a:pt x="609" y="1328"/>
                  </a:lnTo>
                  <a:lnTo>
                    <a:pt x="609" y="1327"/>
                  </a:lnTo>
                  <a:lnTo>
                    <a:pt x="606" y="1320"/>
                  </a:lnTo>
                  <a:lnTo>
                    <a:pt x="602" y="1319"/>
                  </a:lnTo>
                  <a:lnTo>
                    <a:pt x="597" y="1319"/>
                  </a:lnTo>
                  <a:lnTo>
                    <a:pt x="592" y="1319"/>
                  </a:lnTo>
                  <a:lnTo>
                    <a:pt x="582" y="1317"/>
                  </a:lnTo>
                  <a:lnTo>
                    <a:pt x="581" y="1316"/>
                  </a:lnTo>
                  <a:lnTo>
                    <a:pt x="579" y="1316"/>
                  </a:lnTo>
                  <a:lnTo>
                    <a:pt x="568" y="1314"/>
                  </a:lnTo>
                  <a:lnTo>
                    <a:pt x="566" y="1312"/>
                  </a:lnTo>
                  <a:lnTo>
                    <a:pt x="564" y="1311"/>
                  </a:lnTo>
                  <a:lnTo>
                    <a:pt x="554" y="1303"/>
                  </a:lnTo>
                  <a:lnTo>
                    <a:pt x="544" y="1307"/>
                  </a:lnTo>
                  <a:lnTo>
                    <a:pt x="539" y="1303"/>
                  </a:lnTo>
                  <a:lnTo>
                    <a:pt x="538" y="1304"/>
                  </a:lnTo>
                  <a:lnTo>
                    <a:pt x="536" y="1304"/>
                  </a:lnTo>
                  <a:lnTo>
                    <a:pt x="535" y="1304"/>
                  </a:lnTo>
                  <a:lnTo>
                    <a:pt x="528" y="1306"/>
                  </a:lnTo>
                  <a:lnTo>
                    <a:pt x="518" y="1309"/>
                  </a:lnTo>
                  <a:lnTo>
                    <a:pt x="515" y="1309"/>
                  </a:lnTo>
                  <a:lnTo>
                    <a:pt x="503" y="1304"/>
                  </a:lnTo>
                  <a:lnTo>
                    <a:pt x="500" y="1303"/>
                  </a:lnTo>
                  <a:lnTo>
                    <a:pt x="492" y="1306"/>
                  </a:lnTo>
                  <a:lnTo>
                    <a:pt x="490" y="1307"/>
                  </a:lnTo>
                  <a:lnTo>
                    <a:pt x="478" y="1309"/>
                  </a:lnTo>
                  <a:lnTo>
                    <a:pt x="477" y="1309"/>
                  </a:lnTo>
                  <a:lnTo>
                    <a:pt x="467" y="1304"/>
                  </a:lnTo>
                  <a:lnTo>
                    <a:pt x="465" y="1303"/>
                  </a:lnTo>
                  <a:lnTo>
                    <a:pt x="455" y="1299"/>
                  </a:lnTo>
                  <a:lnTo>
                    <a:pt x="437" y="1288"/>
                  </a:lnTo>
                  <a:lnTo>
                    <a:pt x="430" y="1286"/>
                  </a:lnTo>
                  <a:lnTo>
                    <a:pt x="429" y="1285"/>
                  </a:lnTo>
                  <a:lnTo>
                    <a:pt x="427" y="1283"/>
                  </a:lnTo>
                  <a:lnTo>
                    <a:pt x="419" y="1280"/>
                  </a:lnTo>
                  <a:lnTo>
                    <a:pt x="417" y="1278"/>
                  </a:lnTo>
                  <a:lnTo>
                    <a:pt x="417" y="1277"/>
                  </a:lnTo>
                  <a:lnTo>
                    <a:pt x="407" y="1265"/>
                  </a:lnTo>
                  <a:lnTo>
                    <a:pt x="402" y="1269"/>
                  </a:lnTo>
                  <a:lnTo>
                    <a:pt x="396" y="1273"/>
                  </a:lnTo>
                  <a:lnTo>
                    <a:pt x="389" y="1275"/>
                  </a:lnTo>
                  <a:lnTo>
                    <a:pt x="387" y="1277"/>
                  </a:lnTo>
                  <a:lnTo>
                    <a:pt x="381" y="1286"/>
                  </a:lnTo>
                  <a:lnTo>
                    <a:pt x="379" y="1288"/>
                  </a:lnTo>
                  <a:lnTo>
                    <a:pt x="379" y="1290"/>
                  </a:lnTo>
                  <a:lnTo>
                    <a:pt x="377" y="1291"/>
                  </a:lnTo>
                  <a:lnTo>
                    <a:pt x="376" y="1293"/>
                  </a:lnTo>
                  <a:lnTo>
                    <a:pt x="369" y="1303"/>
                  </a:lnTo>
                  <a:lnTo>
                    <a:pt x="366" y="1304"/>
                  </a:lnTo>
                  <a:lnTo>
                    <a:pt x="363" y="1304"/>
                  </a:lnTo>
                  <a:lnTo>
                    <a:pt x="351" y="1307"/>
                  </a:lnTo>
                  <a:lnTo>
                    <a:pt x="349" y="1307"/>
                  </a:lnTo>
                  <a:lnTo>
                    <a:pt x="348" y="1307"/>
                  </a:lnTo>
                  <a:lnTo>
                    <a:pt x="344" y="1307"/>
                  </a:lnTo>
                  <a:lnTo>
                    <a:pt x="341" y="1307"/>
                  </a:lnTo>
                  <a:lnTo>
                    <a:pt x="326" y="1311"/>
                  </a:lnTo>
                  <a:lnTo>
                    <a:pt x="323" y="1311"/>
                  </a:lnTo>
                  <a:lnTo>
                    <a:pt x="321" y="1309"/>
                  </a:lnTo>
                  <a:lnTo>
                    <a:pt x="315" y="1306"/>
                  </a:lnTo>
                  <a:lnTo>
                    <a:pt x="313" y="1304"/>
                  </a:lnTo>
                  <a:lnTo>
                    <a:pt x="311" y="1303"/>
                  </a:lnTo>
                  <a:lnTo>
                    <a:pt x="306" y="1298"/>
                  </a:lnTo>
                  <a:lnTo>
                    <a:pt x="305" y="1296"/>
                  </a:lnTo>
                  <a:lnTo>
                    <a:pt x="296" y="1298"/>
                  </a:lnTo>
                  <a:lnTo>
                    <a:pt x="295" y="1301"/>
                  </a:lnTo>
                  <a:lnTo>
                    <a:pt x="293" y="1303"/>
                  </a:lnTo>
                  <a:lnTo>
                    <a:pt x="293" y="1304"/>
                  </a:lnTo>
                  <a:lnTo>
                    <a:pt x="293" y="1309"/>
                  </a:lnTo>
                  <a:lnTo>
                    <a:pt x="293" y="1311"/>
                  </a:lnTo>
                  <a:lnTo>
                    <a:pt x="293" y="1316"/>
                  </a:lnTo>
                  <a:lnTo>
                    <a:pt x="291" y="1317"/>
                  </a:lnTo>
                  <a:lnTo>
                    <a:pt x="290" y="1319"/>
                  </a:lnTo>
                  <a:lnTo>
                    <a:pt x="281" y="1320"/>
                  </a:lnTo>
                  <a:lnTo>
                    <a:pt x="278" y="1322"/>
                  </a:lnTo>
                  <a:lnTo>
                    <a:pt x="268" y="1325"/>
                  </a:lnTo>
                  <a:lnTo>
                    <a:pt x="265" y="1325"/>
                  </a:lnTo>
                  <a:lnTo>
                    <a:pt x="262" y="1327"/>
                  </a:lnTo>
                  <a:lnTo>
                    <a:pt x="258" y="1327"/>
                  </a:lnTo>
                  <a:lnTo>
                    <a:pt x="253" y="1322"/>
                  </a:lnTo>
                  <a:lnTo>
                    <a:pt x="253" y="1319"/>
                  </a:lnTo>
                  <a:lnTo>
                    <a:pt x="255" y="1307"/>
                  </a:lnTo>
                  <a:lnTo>
                    <a:pt x="250" y="1304"/>
                  </a:lnTo>
                  <a:lnTo>
                    <a:pt x="240" y="1304"/>
                  </a:lnTo>
                  <a:lnTo>
                    <a:pt x="237" y="1306"/>
                  </a:lnTo>
                  <a:lnTo>
                    <a:pt x="230" y="1306"/>
                  </a:lnTo>
                  <a:lnTo>
                    <a:pt x="227" y="1307"/>
                  </a:lnTo>
                  <a:lnTo>
                    <a:pt x="219" y="1311"/>
                  </a:lnTo>
                  <a:lnTo>
                    <a:pt x="217" y="1312"/>
                  </a:lnTo>
                  <a:lnTo>
                    <a:pt x="215" y="1314"/>
                  </a:lnTo>
                  <a:lnTo>
                    <a:pt x="209" y="1319"/>
                  </a:lnTo>
                  <a:lnTo>
                    <a:pt x="209" y="1320"/>
                  </a:lnTo>
                  <a:lnTo>
                    <a:pt x="207" y="1322"/>
                  </a:lnTo>
                  <a:lnTo>
                    <a:pt x="205" y="1324"/>
                  </a:lnTo>
                  <a:lnTo>
                    <a:pt x="205" y="1327"/>
                  </a:lnTo>
                  <a:lnTo>
                    <a:pt x="200" y="1333"/>
                  </a:lnTo>
                  <a:lnTo>
                    <a:pt x="195" y="1335"/>
                  </a:lnTo>
                  <a:lnTo>
                    <a:pt x="184" y="1335"/>
                  </a:lnTo>
                  <a:lnTo>
                    <a:pt x="182" y="1335"/>
                  </a:lnTo>
                  <a:lnTo>
                    <a:pt x="171" y="1335"/>
                  </a:lnTo>
                  <a:lnTo>
                    <a:pt x="169" y="1333"/>
                  </a:lnTo>
                  <a:lnTo>
                    <a:pt x="167" y="1330"/>
                  </a:lnTo>
                  <a:lnTo>
                    <a:pt x="167" y="1328"/>
                  </a:lnTo>
                  <a:lnTo>
                    <a:pt x="164" y="1324"/>
                  </a:lnTo>
                  <a:lnTo>
                    <a:pt x="162" y="1322"/>
                  </a:lnTo>
                  <a:lnTo>
                    <a:pt x="154" y="1319"/>
                  </a:lnTo>
                  <a:lnTo>
                    <a:pt x="154" y="1317"/>
                  </a:lnTo>
                  <a:lnTo>
                    <a:pt x="152" y="1316"/>
                  </a:lnTo>
                  <a:lnTo>
                    <a:pt x="152" y="1314"/>
                  </a:lnTo>
                  <a:lnTo>
                    <a:pt x="152" y="1309"/>
                  </a:lnTo>
                  <a:lnTo>
                    <a:pt x="152" y="1307"/>
                  </a:lnTo>
                  <a:lnTo>
                    <a:pt x="154" y="1301"/>
                  </a:lnTo>
                  <a:lnTo>
                    <a:pt x="154" y="1299"/>
                  </a:lnTo>
                  <a:lnTo>
                    <a:pt x="149" y="1270"/>
                  </a:lnTo>
                  <a:lnTo>
                    <a:pt x="149" y="1269"/>
                  </a:lnTo>
                  <a:lnTo>
                    <a:pt x="151" y="1267"/>
                  </a:lnTo>
                  <a:lnTo>
                    <a:pt x="151" y="1265"/>
                  </a:lnTo>
                  <a:lnTo>
                    <a:pt x="152" y="1264"/>
                  </a:lnTo>
                  <a:lnTo>
                    <a:pt x="157" y="1252"/>
                  </a:lnTo>
                  <a:lnTo>
                    <a:pt x="156" y="1243"/>
                  </a:lnTo>
                  <a:lnTo>
                    <a:pt x="156" y="1239"/>
                  </a:lnTo>
                  <a:lnTo>
                    <a:pt x="157" y="1238"/>
                  </a:lnTo>
                  <a:lnTo>
                    <a:pt x="157" y="1235"/>
                  </a:lnTo>
                  <a:lnTo>
                    <a:pt x="162" y="1220"/>
                  </a:lnTo>
                  <a:lnTo>
                    <a:pt x="162" y="1202"/>
                  </a:lnTo>
                  <a:lnTo>
                    <a:pt x="162" y="1199"/>
                  </a:lnTo>
                  <a:lnTo>
                    <a:pt x="156" y="1188"/>
                  </a:lnTo>
                  <a:lnTo>
                    <a:pt x="156" y="1184"/>
                  </a:lnTo>
                  <a:lnTo>
                    <a:pt x="154" y="1173"/>
                  </a:lnTo>
                  <a:lnTo>
                    <a:pt x="152" y="1172"/>
                  </a:lnTo>
                  <a:lnTo>
                    <a:pt x="151" y="1170"/>
                  </a:lnTo>
                  <a:lnTo>
                    <a:pt x="149" y="1168"/>
                  </a:lnTo>
                  <a:lnTo>
                    <a:pt x="141" y="1167"/>
                  </a:lnTo>
                  <a:lnTo>
                    <a:pt x="141" y="1165"/>
                  </a:lnTo>
                  <a:lnTo>
                    <a:pt x="139" y="1163"/>
                  </a:lnTo>
                  <a:lnTo>
                    <a:pt x="139" y="1152"/>
                  </a:lnTo>
                  <a:lnTo>
                    <a:pt x="141" y="1150"/>
                  </a:lnTo>
                  <a:lnTo>
                    <a:pt x="141" y="1149"/>
                  </a:lnTo>
                  <a:lnTo>
                    <a:pt x="138" y="1134"/>
                  </a:lnTo>
                  <a:lnTo>
                    <a:pt x="138" y="1133"/>
                  </a:lnTo>
                  <a:lnTo>
                    <a:pt x="139" y="1118"/>
                  </a:lnTo>
                  <a:lnTo>
                    <a:pt x="141" y="1115"/>
                  </a:lnTo>
                  <a:lnTo>
                    <a:pt x="141" y="1113"/>
                  </a:lnTo>
                  <a:lnTo>
                    <a:pt x="152" y="1104"/>
                  </a:lnTo>
                  <a:lnTo>
                    <a:pt x="152" y="1102"/>
                  </a:lnTo>
                  <a:lnTo>
                    <a:pt x="156" y="1091"/>
                  </a:lnTo>
                  <a:lnTo>
                    <a:pt x="156" y="1087"/>
                  </a:lnTo>
                  <a:lnTo>
                    <a:pt x="159" y="1076"/>
                  </a:lnTo>
                  <a:lnTo>
                    <a:pt x="162" y="1042"/>
                  </a:lnTo>
                  <a:lnTo>
                    <a:pt x="161" y="1040"/>
                  </a:lnTo>
                  <a:lnTo>
                    <a:pt x="161" y="1036"/>
                  </a:lnTo>
                  <a:lnTo>
                    <a:pt x="159" y="1026"/>
                  </a:lnTo>
                  <a:lnTo>
                    <a:pt x="159" y="1024"/>
                  </a:lnTo>
                  <a:lnTo>
                    <a:pt x="159" y="1008"/>
                  </a:lnTo>
                  <a:lnTo>
                    <a:pt x="157" y="998"/>
                  </a:lnTo>
                  <a:lnTo>
                    <a:pt x="157" y="995"/>
                  </a:lnTo>
                  <a:lnTo>
                    <a:pt x="156" y="987"/>
                  </a:lnTo>
                  <a:lnTo>
                    <a:pt x="156" y="985"/>
                  </a:lnTo>
                  <a:lnTo>
                    <a:pt x="152" y="971"/>
                  </a:lnTo>
                  <a:lnTo>
                    <a:pt x="151" y="968"/>
                  </a:lnTo>
                  <a:lnTo>
                    <a:pt x="139" y="956"/>
                  </a:lnTo>
                  <a:lnTo>
                    <a:pt x="136" y="956"/>
                  </a:lnTo>
                  <a:lnTo>
                    <a:pt x="134" y="955"/>
                  </a:lnTo>
                  <a:lnTo>
                    <a:pt x="121" y="950"/>
                  </a:lnTo>
                  <a:lnTo>
                    <a:pt x="119" y="950"/>
                  </a:lnTo>
                  <a:lnTo>
                    <a:pt x="114" y="938"/>
                  </a:lnTo>
                  <a:lnTo>
                    <a:pt x="108" y="929"/>
                  </a:lnTo>
                  <a:lnTo>
                    <a:pt x="101" y="916"/>
                  </a:lnTo>
                  <a:lnTo>
                    <a:pt x="100" y="914"/>
                  </a:lnTo>
                  <a:lnTo>
                    <a:pt x="100" y="909"/>
                  </a:lnTo>
                  <a:lnTo>
                    <a:pt x="100" y="906"/>
                  </a:lnTo>
                  <a:lnTo>
                    <a:pt x="100" y="905"/>
                  </a:lnTo>
                  <a:lnTo>
                    <a:pt x="101" y="898"/>
                  </a:lnTo>
                  <a:lnTo>
                    <a:pt x="103" y="895"/>
                  </a:lnTo>
                  <a:lnTo>
                    <a:pt x="105" y="893"/>
                  </a:lnTo>
                  <a:lnTo>
                    <a:pt x="105" y="890"/>
                  </a:lnTo>
                  <a:lnTo>
                    <a:pt x="109" y="877"/>
                  </a:lnTo>
                  <a:lnTo>
                    <a:pt x="111" y="875"/>
                  </a:lnTo>
                  <a:lnTo>
                    <a:pt x="106" y="861"/>
                  </a:lnTo>
                  <a:lnTo>
                    <a:pt x="106" y="859"/>
                  </a:lnTo>
                  <a:lnTo>
                    <a:pt x="106" y="851"/>
                  </a:lnTo>
                  <a:lnTo>
                    <a:pt x="105" y="848"/>
                  </a:lnTo>
                  <a:lnTo>
                    <a:pt x="105" y="845"/>
                  </a:lnTo>
                  <a:lnTo>
                    <a:pt x="103" y="835"/>
                  </a:lnTo>
                  <a:lnTo>
                    <a:pt x="103" y="833"/>
                  </a:lnTo>
                  <a:lnTo>
                    <a:pt x="103" y="830"/>
                  </a:lnTo>
                  <a:lnTo>
                    <a:pt x="95" y="827"/>
                  </a:lnTo>
                  <a:lnTo>
                    <a:pt x="90" y="827"/>
                  </a:lnTo>
                  <a:lnTo>
                    <a:pt x="81" y="827"/>
                  </a:lnTo>
                  <a:lnTo>
                    <a:pt x="80" y="827"/>
                  </a:lnTo>
                  <a:lnTo>
                    <a:pt x="78" y="825"/>
                  </a:lnTo>
                  <a:lnTo>
                    <a:pt x="76" y="825"/>
                  </a:lnTo>
                  <a:lnTo>
                    <a:pt x="70" y="822"/>
                  </a:lnTo>
                  <a:lnTo>
                    <a:pt x="68" y="820"/>
                  </a:lnTo>
                  <a:lnTo>
                    <a:pt x="66" y="819"/>
                  </a:lnTo>
                  <a:lnTo>
                    <a:pt x="65" y="817"/>
                  </a:lnTo>
                  <a:lnTo>
                    <a:pt x="55" y="816"/>
                  </a:lnTo>
                  <a:lnTo>
                    <a:pt x="52" y="814"/>
                  </a:lnTo>
                  <a:lnTo>
                    <a:pt x="50" y="814"/>
                  </a:lnTo>
                  <a:lnTo>
                    <a:pt x="37" y="811"/>
                  </a:lnTo>
                  <a:lnTo>
                    <a:pt x="35" y="809"/>
                  </a:lnTo>
                  <a:lnTo>
                    <a:pt x="33" y="809"/>
                  </a:lnTo>
                  <a:lnTo>
                    <a:pt x="23" y="803"/>
                  </a:lnTo>
                  <a:lnTo>
                    <a:pt x="20" y="803"/>
                  </a:lnTo>
                  <a:lnTo>
                    <a:pt x="19" y="803"/>
                  </a:lnTo>
                  <a:lnTo>
                    <a:pt x="10" y="799"/>
                  </a:lnTo>
                  <a:lnTo>
                    <a:pt x="7" y="798"/>
                  </a:lnTo>
                  <a:lnTo>
                    <a:pt x="2" y="791"/>
                  </a:lnTo>
                  <a:lnTo>
                    <a:pt x="2" y="788"/>
                  </a:lnTo>
                  <a:lnTo>
                    <a:pt x="0" y="786"/>
                  </a:lnTo>
                  <a:lnTo>
                    <a:pt x="0" y="773"/>
                  </a:lnTo>
                  <a:lnTo>
                    <a:pt x="0" y="772"/>
                  </a:lnTo>
                  <a:lnTo>
                    <a:pt x="9" y="760"/>
                  </a:lnTo>
                  <a:lnTo>
                    <a:pt x="10" y="759"/>
                  </a:lnTo>
                  <a:lnTo>
                    <a:pt x="12" y="757"/>
                  </a:lnTo>
                  <a:lnTo>
                    <a:pt x="12" y="748"/>
                  </a:lnTo>
                  <a:lnTo>
                    <a:pt x="15" y="739"/>
                  </a:lnTo>
                  <a:lnTo>
                    <a:pt x="17" y="735"/>
                  </a:lnTo>
                  <a:lnTo>
                    <a:pt x="19" y="727"/>
                  </a:lnTo>
                  <a:lnTo>
                    <a:pt x="20" y="723"/>
                  </a:lnTo>
                  <a:lnTo>
                    <a:pt x="20" y="720"/>
                  </a:lnTo>
                  <a:lnTo>
                    <a:pt x="22" y="718"/>
                  </a:lnTo>
                  <a:lnTo>
                    <a:pt x="27" y="715"/>
                  </a:lnTo>
                  <a:lnTo>
                    <a:pt x="28" y="715"/>
                  </a:lnTo>
                  <a:lnTo>
                    <a:pt x="32" y="710"/>
                  </a:lnTo>
                  <a:lnTo>
                    <a:pt x="33" y="709"/>
                  </a:lnTo>
                  <a:lnTo>
                    <a:pt x="33" y="707"/>
                  </a:lnTo>
                  <a:lnTo>
                    <a:pt x="37" y="699"/>
                  </a:lnTo>
                  <a:lnTo>
                    <a:pt x="37" y="697"/>
                  </a:lnTo>
                  <a:lnTo>
                    <a:pt x="47" y="693"/>
                  </a:lnTo>
                  <a:lnTo>
                    <a:pt x="48" y="691"/>
                  </a:lnTo>
                  <a:lnTo>
                    <a:pt x="52" y="684"/>
                  </a:lnTo>
                  <a:lnTo>
                    <a:pt x="55" y="670"/>
                  </a:lnTo>
                  <a:lnTo>
                    <a:pt x="65" y="663"/>
                  </a:lnTo>
                  <a:lnTo>
                    <a:pt x="65" y="662"/>
                  </a:lnTo>
                  <a:lnTo>
                    <a:pt x="65" y="660"/>
                  </a:lnTo>
                  <a:lnTo>
                    <a:pt x="63" y="655"/>
                  </a:lnTo>
                  <a:lnTo>
                    <a:pt x="65" y="649"/>
                  </a:lnTo>
                  <a:lnTo>
                    <a:pt x="65" y="646"/>
                  </a:lnTo>
                  <a:lnTo>
                    <a:pt x="63" y="644"/>
                  </a:lnTo>
                  <a:lnTo>
                    <a:pt x="63" y="642"/>
                  </a:lnTo>
                  <a:lnTo>
                    <a:pt x="70" y="638"/>
                  </a:lnTo>
                  <a:lnTo>
                    <a:pt x="71" y="639"/>
                  </a:lnTo>
                  <a:lnTo>
                    <a:pt x="80" y="639"/>
                  </a:lnTo>
                  <a:lnTo>
                    <a:pt x="83" y="633"/>
                  </a:lnTo>
                  <a:lnTo>
                    <a:pt x="83" y="631"/>
                  </a:lnTo>
                  <a:lnTo>
                    <a:pt x="90" y="628"/>
                  </a:lnTo>
                  <a:lnTo>
                    <a:pt x="96" y="623"/>
                  </a:lnTo>
                  <a:lnTo>
                    <a:pt x="98" y="621"/>
                  </a:lnTo>
                  <a:lnTo>
                    <a:pt x="101" y="612"/>
                  </a:lnTo>
                  <a:lnTo>
                    <a:pt x="100" y="608"/>
                  </a:lnTo>
                  <a:lnTo>
                    <a:pt x="98" y="605"/>
                  </a:lnTo>
                  <a:lnTo>
                    <a:pt x="96" y="599"/>
                  </a:lnTo>
                  <a:lnTo>
                    <a:pt x="95" y="597"/>
                  </a:lnTo>
                  <a:lnTo>
                    <a:pt x="98" y="591"/>
                  </a:lnTo>
                  <a:lnTo>
                    <a:pt x="100" y="589"/>
                  </a:lnTo>
                  <a:lnTo>
                    <a:pt x="109" y="589"/>
                  </a:lnTo>
                  <a:lnTo>
                    <a:pt x="111" y="581"/>
                  </a:lnTo>
                  <a:lnTo>
                    <a:pt x="113" y="578"/>
                  </a:lnTo>
                  <a:lnTo>
                    <a:pt x="114" y="573"/>
                  </a:lnTo>
                  <a:lnTo>
                    <a:pt x="113" y="571"/>
                  </a:lnTo>
                  <a:lnTo>
                    <a:pt x="116" y="571"/>
                  </a:lnTo>
                  <a:lnTo>
                    <a:pt x="119" y="563"/>
                  </a:lnTo>
                  <a:lnTo>
                    <a:pt x="118" y="560"/>
                  </a:lnTo>
                  <a:lnTo>
                    <a:pt x="116" y="557"/>
                  </a:lnTo>
                  <a:lnTo>
                    <a:pt x="116" y="553"/>
                  </a:lnTo>
                  <a:lnTo>
                    <a:pt x="109" y="550"/>
                  </a:lnTo>
                  <a:lnTo>
                    <a:pt x="111" y="544"/>
                  </a:lnTo>
                  <a:lnTo>
                    <a:pt x="111" y="537"/>
                  </a:lnTo>
                  <a:lnTo>
                    <a:pt x="111" y="536"/>
                  </a:lnTo>
                  <a:lnTo>
                    <a:pt x="116" y="534"/>
                  </a:lnTo>
                  <a:lnTo>
                    <a:pt x="121" y="537"/>
                  </a:lnTo>
                  <a:lnTo>
                    <a:pt x="123" y="527"/>
                  </a:lnTo>
                  <a:lnTo>
                    <a:pt x="121" y="526"/>
                  </a:lnTo>
                  <a:lnTo>
                    <a:pt x="116" y="523"/>
                  </a:lnTo>
                  <a:lnTo>
                    <a:pt x="108" y="523"/>
                  </a:lnTo>
                  <a:lnTo>
                    <a:pt x="106" y="524"/>
                  </a:lnTo>
                  <a:lnTo>
                    <a:pt x="103" y="526"/>
                  </a:lnTo>
                  <a:lnTo>
                    <a:pt x="101" y="521"/>
                  </a:lnTo>
                  <a:lnTo>
                    <a:pt x="101" y="519"/>
                  </a:lnTo>
                  <a:lnTo>
                    <a:pt x="95" y="519"/>
                  </a:lnTo>
                  <a:lnTo>
                    <a:pt x="95" y="518"/>
                  </a:lnTo>
                  <a:lnTo>
                    <a:pt x="96" y="513"/>
                  </a:lnTo>
                  <a:lnTo>
                    <a:pt x="95" y="508"/>
                  </a:lnTo>
                  <a:lnTo>
                    <a:pt x="93" y="500"/>
                  </a:lnTo>
                  <a:lnTo>
                    <a:pt x="95" y="495"/>
                  </a:lnTo>
                  <a:lnTo>
                    <a:pt x="95" y="490"/>
                  </a:lnTo>
                  <a:lnTo>
                    <a:pt x="100" y="484"/>
                  </a:lnTo>
                  <a:lnTo>
                    <a:pt x="100" y="482"/>
                  </a:lnTo>
                  <a:lnTo>
                    <a:pt x="98" y="479"/>
                  </a:lnTo>
                  <a:lnTo>
                    <a:pt x="95" y="477"/>
                  </a:lnTo>
                  <a:lnTo>
                    <a:pt x="93" y="476"/>
                  </a:lnTo>
                  <a:lnTo>
                    <a:pt x="88" y="474"/>
                  </a:lnTo>
                  <a:lnTo>
                    <a:pt x="88" y="466"/>
                  </a:lnTo>
                  <a:lnTo>
                    <a:pt x="90" y="464"/>
                  </a:lnTo>
                  <a:lnTo>
                    <a:pt x="96" y="460"/>
                  </a:lnTo>
                  <a:lnTo>
                    <a:pt x="100" y="458"/>
                  </a:lnTo>
                  <a:lnTo>
                    <a:pt x="100" y="451"/>
                  </a:lnTo>
                  <a:lnTo>
                    <a:pt x="98" y="450"/>
                  </a:lnTo>
                  <a:lnTo>
                    <a:pt x="93" y="450"/>
                  </a:lnTo>
                  <a:lnTo>
                    <a:pt x="88" y="448"/>
                  </a:lnTo>
                  <a:lnTo>
                    <a:pt x="81" y="442"/>
                  </a:lnTo>
                  <a:lnTo>
                    <a:pt x="80" y="437"/>
                  </a:lnTo>
                  <a:lnTo>
                    <a:pt x="78" y="437"/>
                  </a:lnTo>
                  <a:lnTo>
                    <a:pt x="75" y="437"/>
                  </a:lnTo>
                  <a:lnTo>
                    <a:pt x="73" y="438"/>
                  </a:lnTo>
                  <a:lnTo>
                    <a:pt x="70" y="438"/>
                  </a:lnTo>
                  <a:lnTo>
                    <a:pt x="66" y="435"/>
                  </a:lnTo>
                  <a:lnTo>
                    <a:pt x="66" y="432"/>
                  </a:lnTo>
                  <a:lnTo>
                    <a:pt x="66" y="429"/>
                  </a:lnTo>
                  <a:lnTo>
                    <a:pt x="70" y="422"/>
                  </a:lnTo>
                  <a:lnTo>
                    <a:pt x="70" y="421"/>
                  </a:lnTo>
                  <a:lnTo>
                    <a:pt x="70" y="419"/>
                  </a:lnTo>
                  <a:lnTo>
                    <a:pt x="70" y="413"/>
                  </a:lnTo>
                  <a:lnTo>
                    <a:pt x="75" y="409"/>
                  </a:lnTo>
                  <a:lnTo>
                    <a:pt x="76" y="409"/>
                  </a:lnTo>
                  <a:lnTo>
                    <a:pt x="76" y="401"/>
                  </a:lnTo>
                  <a:lnTo>
                    <a:pt x="85" y="396"/>
                  </a:lnTo>
                  <a:lnTo>
                    <a:pt x="85" y="395"/>
                  </a:lnTo>
                  <a:lnTo>
                    <a:pt x="75" y="392"/>
                  </a:lnTo>
                  <a:lnTo>
                    <a:pt x="75" y="383"/>
                  </a:lnTo>
                  <a:lnTo>
                    <a:pt x="75" y="382"/>
                  </a:lnTo>
                  <a:lnTo>
                    <a:pt x="70" y="379"/>
                  </a:lnTo>
                  <a:lnTo>
                    <a:pt x="70" y="377"/>
                  </a:lnTo>
                  <a:lnTo>
                    <a:pt x="70" y="374"/>
                  </a:lnTo>
                  <a:lnTo>
                    <a:pt x="75" y="372"/>
                  </a:lnTo>
                  <a:lnTo>
                    <a:pt x="76" y="372"/>
                  </a:lnTo>
                  <a:lnTo>
                    <a:pt x="78" y="372"/>
                  </a:lnTo>
                  <a:lnTo>
                    <a:pt x="86" y="372"/>
                  </a:lnTo>
                  <a:lnTo>
                    <a:pt x="88" y="369"/>
                  </a:lnTo>
                  <a:lnTo>
                    <a:pt x="85" y="366"/>
                  </a:lnTo>
                  <a:lnTo>
                    <a:pt x="85" y="364"/>
                  </a:lnTo>
                  <a:lnTo>
                    <a:pt x="86" y="362"/>
                  </a:lnTo>
                  <a:lnTo>
                    <a:pt x="90" y="362"/>
                  </a:lnTo>
                  <a:lnTo>
                    <a:pt x="91" y="361"/>
                  </a:lnTo>
                  <a:lnTo>
                    <a:pt x="93" y="359"/>
                  </a:lnTo>
                  <a:lnTo>
                    <a:pt x="93" y="358"/>
                  </a:lnTo>
                  <a:lnTo>
                    <a:pt x="90" y="353"/>
                  </a:lnTo>
                  <a:lnTo>
                    <a:pt x="90" y="351"/>
                  </a:lnTo>
                  <a:lnTo>
                    <a:pt x="88" y="346"/>
                  </a:lnTo>
                  <a:lnTo>
                    <a:pt x="88" y="345"/>
                  </a:lnTo>
                  <a:lnTo>
                    <a:pt x="98" y="341"/>
                  </a:lnTo>
                  <a:lnTo>
                    <a:pt x="98" y="338"/>
                  </a:lnTo>
                  <a:lnTo>
                    <a:pt x="95" y="337"/>
                  </a:lnTo>
                  <a:lnTo>
                    <a:pt x="83" y="330"/>
                  </a:lnTo>
                  <a:lnTo>
                    <a:pt x="78" y="328"/>
                  </a:lnTo>
                  <a:lnTo>
                    <a:pt x="76" y="328"/>
                  </a:lnTo>
                  <a:lnTo>
                    <a:pt x="75" y="322"/>
                  </a:lnTo>
                  <a:lnTo>
                    <a:pt x="73" y="314"/>
                  </a:lnTo>
                  <a:lnTo>
                    <a:pt x="76" y="311"/>
                  </a:lnTo>
                  <a:lnTo>
                    <a:pt x="80" y="314"/>
                  </a:lnTo>
                  <a:lnTo>
                    <a:pt x="78" y="315"/>
                  </a:lnTo>
                  <a:lnTo>
                    <a:pt x="85" y="317"/>
                  </a:lnTo>
                  <a:lnTo>
                    <a:pt x="93" y="320"/>
                  </a:lnTo>
                  <a:lnTo>
                    <a:pt x="103" y="315"/>
                  </a:lnTo>
                  <a:lnTo>
                    <a:pt x="101" y="307"/>
                  </a:lnTo>
                  <a:lnTo>
                    <a:pt x="101" y="306"/>
                  </a:lnTo>
                  <a:lnTo>
                    <a:pt x="98" y="298"/>
                  </a:lnTo>
                  <a:lnTo>
                    <a:pt x="103" y="293"/>
                  </a:lnTo>
                  <a:lnTo>
                    <a:pt x="108" y="299"/>
                  </a:lnTo>
                  <a:lnTo>
                    <a:pt x="119" y="296"/>
                  </a:lnTo>
                  <a:lnTo>
                    <a:pt x="121" y="294"/>
                  </a:lnTo>
                  <a:lnTo>
                    <a:pt x="116" y="285"/>
                  </a:lnTo>
                  <a:lnTo>
                    <a:pt x="116" y="278"/>
                  </a:lnTo>
                  <a:lnTo>
                    <a:pt x="114" y="277"/>
                  </a:lnTo>
                  <a:lnTo>
                    <a:pt x="114" y="275"/>
                  </a:lnTo>
                  <a:lnTo>
                    <a:pt x="119" y="270"/>
                  </a:lnTo>
                  <a:lnTo>
                    <a:pt x="121" y="272"/>
                  </a:lnTo>
                  <a:lnTo>
                    <a:pt x="123" y="272"/>
                  </a:lnTo>
                  <a:lnTo>
                    <a:pt x="128" y="270"/>
                  </a:lnTo>
                  <a:lnTo>
                    <a:pt x="133" y="267"/>
                  </a:lnTo>
                  <a:lnTo>
                    <a:pt x="133" y="265"/>
                  </a:lnTo>
                  <a:lnTo>
                    <a:pt x="133" y="260"/>
                  </a:lnTo>
                  <a:lnTo>
                    <a:pt x="131" y="254"/>
                  </a:lnTo>
                  <a:lnTo>
                    <a:pt x="136" y="252"/>
                  </a:lnTo>
                  <a:lnTo>
                    <a:pt x="138" y="254"/>
                  </a:lnTo>
                  <a:lnTo>
                    <a:pt x="143" y="256"/>
                  </a:lnTo>
                  <a:lnTo>
                    <a:pt x="144" y="254"/>
                  </a:lnTo>
                  <a:lnTo>
                    <a:pt x="148" y="252"/>
                  </a:lnTo>
                  <a:lnTo>
                    <a:pt x="149" y="252"/>
                  </a:lnTo>
                  <a:lnTo>
                    <a:pt x="152" y="248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7" y="243"/>
                  </a:lnTo>
                  <a:lnTo>
                    <a:pt x="159" y="243"/>
                  </a:lnTo>
                  <a:lnTo>
                    <a:pt x="161" y="241"/>
                  </a:lnTo>
                  <a:lnTo>
                    <a:pt x="166" y="241"/>
                  </a:lnTo>
                  <a:lnTo>
                    <a:pt x="167" y="241"/>
                  </a:lnTo>
                  <a:lnTo>
                    <a:pt x="174" y="235"/>
                  </a:lnTo>
                  <a:lnTo>
                    <a:pt x="181" y="231"/>
                  </a:lnTo>
                  <a:lnTo>
                    <a:pt x="182" y="230"/>
                  </a:lnTo>
                  <a:lnTo>
                    <a:pt x="184" y="230"/>
                  </a:lnTo>
                  <a:lnTo>
                    <a:pt x="186" y="235"/>
                  </a:lnTo>
                  <a:lnTo>
                    <a:pt x="187" y="236"/>
                  </a:lnTo>
                  <a:lnTo>
                    <a:pt x="199" y="233"/>
                  </a:lnTo>
                  <a:lnTo>
                    <a:pt x="202" y="227"/>
                  </a:lnTo>
                  <a:lnTo>
                    <a:pt x="200" y="225"/>
                  </a:lnTo>
                  <a:lnTo>
                    <a:pt x="195" y="228"/>
                  </a:lnTo>
                  <a:lnTo>
                    <a:pt x="195" y="223"/>
                  </a:lnTo>
                  <a:lnTo>
                    <a:pt x="200" y="218"/>
                  </a:lnTo>
                  <a:lnTo>
                    <a:pt x="199" y="217"/>
                  </a:lnTo>
                  <a:lnTo>
                    <a:pt x="194" y="217"/>
                  </a:lnTo>
                  <a:lnTo>
                    <a:pt x="195" y="212"/>
                  </a:lnTo>
                  <a:lnTo>
                    <a:pt x="191" y="207"/>
                  </a:lnTo>
                  <a:lnTo>
                    <a:pt x="191" y="205"/>
                  </a:lnTo>
                  <a:lnTo>
                    <a:pt x="192" y="197"/>
                  </a:lnTo>
                  <a:lnTo>
                    <a:pt x="186" y="197"/>
                  </a:lnTo>
                  <a:lnTo>
                    <a:pt x="186" y="199"/>
                  </a:lnTo>
                  <a:lnTo>
                    <a:pt x="179" y="196"/>
                  </a:lnTo>
                  <a:lnTo>
                    <a:pt x="181" y="188"/>
                  </a:lnTo>
                  <a:lnTo>
                    <a:pt x="167" y="175"/>
                  </a:lnTo>
                  <a:lnTo>
                    <a:pt x="162" y="183"/>
                  </a:lnTo>
                  <a:lnTo>
                    <a:pt x="161" y="184"/>
                  </a:lnTo>
                  <a:lnTo>
                    <a:pt x="156" y="181"/>
                  </a:lnTo>
                  <a:lnTo>
                    <a:pt x="156" y="180"/>
                  </a:lnTo>
                  <a:lnTo>
                    <a:pt x="151" y="176"/>
                  </a:lnTo>
                  <a:lnTo>
                    <a:pt x="143" y="173"/>
                  </a:lnTo>
                  <a:lnTo>
                    <a:pt x="131" y="175"/>
                  </a:lnTo>
                  <a:lnTo>
                    <a:pt x="129" y="175"/>
                  </a:lnTo>
                  <a:lnTo>
                    <a:pt x="123" y="170"/>
                  </a:lnTo>
                  <a:lnTo>
                    <a:pt x="121" y="170"/>
                  </a:lnTo>
                  <a:lnTo>
                    <a:pt x="114" y="175"/>
                  </a:lnTo>
                  <a:lnTo>
                    <a:pt x="105" y="181"/>
                  </a:lnTo>
                  <a:lnTo>
                    <a:pt x="105" y="183"/>
                  </a:lnTo>
                  <a:lnTo>
                    <a:pt x="95" y="184"/>
                  </a:lnTo>
                  <a:lnTo>
                    <a:pt x="95" y="183"/>
                  </a:lnTo>
                  <a:lnTo>
                    <a:pt x="90" y="175"/>
                  </a:lnTo>
                  <a:lnTo>
                    <a:pt x="90" y="173"/>
                  </a:lnTo>
                  <a:lnTo>
                    <a:pt x="90" y="167"/>
                  </a:lnTo>
                  <a:lnTo>
                    <a:pt x="90" y="162"/>
                  </a:lnTo>
                  <a:lnTo>
                    <a:pt x="91" y="159"/>
                  </a:lnTo>
                  <a:lnTo>
                    <a:pt x="91" y="155"/>
                  </a:lnTo>
                  <a:lnTo>
                    <a:pt x="93" y="154"/>
                  </a:lnTo>
                  <a:lnTo>
                    <a:pt x="100" y="144"/>
                  </a:lnTo>
                  <a:lnTo>
                    <a:pt x="101" y="142"/>
                  </a:lnTo>
                  <a:lnTo>
                    <a:pt x="103" y="133"/>
                  </a:lnTo>
                  <a:lnTo>
                    <a:pt x="105" y="131"/>
                  </a:lnTo>
                  <a:lnTo>
                    <a:pt x="101" y="126"/>
                  </a:lnTo>
                  <a:lnTo>
                    <a:pt x="105" y="123"/>
                  </a:lnTo>
                  <a:lnTo>
                    <a:pt x="111" y="123"/>
                  </a:lnTo>
                  <a:lnTo>
                    <a:pt x="113" y="123"/>
                  </a:lnTo>
                  <a:lnTo>
                    <a:pt x="118" y="118"/>
                  </a:lnTo>
                  <a:lnTo>
                    <a:pt x="118" y="116"/>
                  </a:lnTo>
                  <a:lnTo>
                    <a:pt x="119" y="112"/>
                  </a:lnTo>
                  <a:lnTo>
                    <a:pt x="121" y="108"/>
                  </a:lnTo>
                  <a:lnTo>
                    <a:pt x="123" y="107"/>
                  </a:lnTo>
                  <a:lnTo>
                    <a:pt x="124" y="104"/>
                  </a:lnTo>
                  <a:lnTo>
                    <a:pt x="134" y="91"/>
                  </a:lnTo>
                  <a:lnTo>
                    <a:pt x="136" y="89"/>
                  </a:lnTo>
                  <a:lnTo>
                    <a:pt x="148" y="81"/>
                  </a:lnTo>
                  <a:lnTo>
                    <a:pt x="149" y="79"/>
                  </a:lnTo>
                  <a:lnTo>
                    <a:pt x="152" y="78"/>
                  </a:lnTo>
                  <a:lnTo>
                    <a:pt x="154" y="76"/>
                  </a:lnTo>
                  <a:lnTo>
                    <a:pt x="167" y="70"/>
                  </a:lnTo>
                  <a:lnTo>
                    <a:pt x="167" y="68"/>
                  </a:lnTo>
                  <a:lnTo>
                    <a:pt x="164" y="61"/>
                  </a:lnTo>
                  <a:lnTo>
                    <a:pt x="162" y="58"/>
                  </a:lnTo>
                  <a:lnTo>
                    <a:pt x="164" y="55"/>
                  </a:lnTo>
                  <a:lnTo>
                    <a:pt x="169" y="53"/>
                  </a:lnTo>
                  <a:lnTo>
                    <a:pt x="172" y="50"/>
                  </a:lnTo>
                  <a:lnTo>
                    <a:pt x="181" y="52"/>
                  </a:lnTo>
                  <a:lnTo>
                    <a:pt x="184" y="49"/>
                  </a:lnTo>
                  <a:lnTo>
                    <a:pt x="184" y="45"/>
                  </a:lnTo>
                  <a:lnTo>
                    <a:pt x="187" y="40"/>
                  </a:lnTo>
                  <a:lnTo>
                    <a:pt x="184" y="32"/>
                  </a:lnTo>
                  <a:lnTo>
                    <a:pt x="184" y="31"/>
                  </a:lnTo>
                  <a:lnTo>
                    <a:pt x="184" y="26"/>
                  </a:lnTo>
                  <a:lnTo>
                    <a:pt x="189" y="24"/>
                  </a:lnTo>
                  <a:lnTo>
                    <a:pt x="191" y="23"/>
                  </a:lnTo>
                  <a:lnTo>
                    <a:pt x="192" y="23"/>
                  </a:lnTo>
                  <a:lnTo>
                    <a:pt x="202" y="18"/>
                  </a:lnTo>
                  <a:lnTo>
                    <a:pt x="209" y="23"/>
                  </a:lnTo>
                  <a:lnTo>
                    <a:pt x="209" y="24"/>
                  </a:lnTo>
                  <a:lnTo>
                    <a:pt x="215" y="24"/>
                  </a:lnTo>
                  <a:lnTo>
                    <a:pt x="215" y="23"/>
                  </a:lnTo>
                  <a:lnTo>
                    <a:pt x="210" y="11"/>
                  </a:lnTo>
                  <a:lnTo>
                    <a:pt x="210" y="10"/>
                  </a:lnTo>
                  <a:lnTo>
                    <a:pt x="210" y="2"/>
                  </a:lnTo>
                  <a:lnTo>
                    <a:pt x="215" y="0"/>
                  </a:lnTo>
                  <a:lnTo>
                    <a:pt x="220" y="2"/>
                  </a:lnTo>
                  <a:lnTo>
                    <a:pt x="227" y="5"/>
                  </a:lnTo>
                  <a:lnTo>
                    <a:pt x="229" y="5"/>
                  </a:lnTo>
                  <a:lnTo>
                    <a:pt x="235" y="3"/>
                  </a:lnTo>
                  <a:lnTo>
                    <a:pt x="237" y="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0" name="Freeform 30"/>
            <p:cNvSpPr>
              <a:spLocks/>
            </p:cNvSpPr>
            <p:nvPr/>
          </p:nvSpPr>
          <p:spPr bwMode="auto">
            <a:xfrm>
              <a:off x="5630862" y="4722020"/>
              <a:ext cx="871538" cy="1058863"/>
            </a:xfrm>
            <a:custGeom>
              <a:avLst/>
              <a:gdLst>
                <a:gd name="T0" fmla="*/ 1057 w 1099"/>
                <a:gd name="T1" fmla="*/ 1259 h 1335"/>
                <a:gd name="T2" fmla="*/ 1014 w 1099"/>
                <a:gd name="T3" fmla="*/ 1275 h 1335"/>
                <a:gd name="T4" fmla="*/ 991 w 1099"/>
                <a:gd name="T5" fmla="*/ 1244 h 1335"/>
                <a:gd name="T6" fmla="*/ 938 w 1099"/>
                <a:gd name="T7" fmla="*/ 1256 h 1335"/>
                <a:gd name="T8" fmla="*/ 888 w 1099"/>
                <a:gd name="T9" fmla="*/ 1254 h 1335"/>
                <a:gd name="T10" fmla="*/ 845 w 1099"/>
                <a:gd name="T11" fmla="*/ 1273 h 1335"/>
                <a:gd name="T12" fmla="*/ 817 w 1099"/>
                <a:gd name="T13" fmla="*/ 1272 h 1335"/>
                <a:gd name="T14" fmla="*/ 768 w 1099"/>
                <a:gd name="T15" fmla="*/ 1277 h 1335"/>
                <a:gd name="T16" fmla="*/ 731 w 1099"/>
                <a:gd name="T17" fmla="*/ 1322 h 1335"/>
                <a:gd name="T18" fmla="*/ 680 w 1099"/>
                <a:gd name="T19" fmla="*/ 1320 h 1335"/>
                <a:gd name="T20" fmla="*/ 625 w 1099"/>
                <a:gd name="T21" fmla="*/ 1317 h 1335"/>
                <a:gd name="T22" fmla="*/ 602 w 1099"/>
                <a:gd name="T23" fmla="*/ 1319 h 1335"/>
                <a:gd name="T24" fmla="*/ 544 w 1099"/>
                <a:gd name="T25" fmla="*/ 1307 h 1335"/>
                <a:gd name="T26" fmla="*/ 492 w 1099"/>
                <a:gd name="T27" fmla="*/ 1306 h 1335"/>
                <a:gd name="T28" fmla="*/ 427 w 1099"/>
                <a:gd name="T29" fmla="*/ 1283 h 1335"/>
                <a:gd name="T30" fmla="*/ 379 w 1099"/>
                <a:gd name="T31" fmla="*/ 1288 h 1335"/>
                <a:gd name="T32" fmla="*/ 344 w 1099"/>
                <a:gd name="T33" fmla="*/ 1307 h 1335"/>
                <a:gd name="T34" fmla="*/ 296 w 1099"/>
                <a:gd name="T35" fmla="*/ 1298 h 1335"/>
                <a:gd name="T36" fmla="*/ 278 w 1099"/>
                <a:gd name="T37" fmla="*/ 1322 h 1335"/>
                <a:gd name="T38" fmla="*/ 237 w 1099"/>
                <a:gd name="T39" fmla="*/ 1306 h 1335"/>
                <a:gd name="T40" fmla="*/ 205 w 1099"/>
                <a:gd name="T41" fmla="*/ 1327 h 1335"/>
                <a:gd name="T42" fmla="*/ 162 w 1099"/>
                <a:gd name="T43" fmla="*/ 1322 h 1335"/>
                <a:gd name="T44" fmla="*/ 149 w 1099"/>
                <a:gd name="T45" fmla="*/ 1269 h 1335"/>
                <a:gd name="T46" fmla="*/ 162 w 1099"/>
                <a:gd name="T47" fmla="*/ 1202 h 1335"/>
                <a:gd name="T48" fmla="*/ 139 w 1099"/>
                <a:gd name="T49" fmla="*/ 1163 h 1335"/>
                <a:gd name="T50" fmla="*/ 152 w 1099"/>
                <a:gd name="T51" fmla="*/ 1102 h 1335"/>
                <a:gd name="T52" fmla="*/ 157 w 1099"/>
                <a:gd name="T53" fmla="*/ 998 h 1335"/>
                <a:gd name="T54" fmla="*/ 119 w 1099"/>
                <a:gd name="T55" fmla="*/ 950 h 1335"/>
                <a:gd name="T56" fmla="*/ 105 w 1099"/>
                <a:gd name="T57" fmla="*/ 893 h 1335"/>
                <a:gd name="T58" fmla="*/ 103 w 1099"/>
                <a:gd name="T59" fmla="*/ 833 h 1335"/>
                <a:gd name="T60" fmla="*/ 66 w 1099"/>
                <a:gd name="T61" fmla="*/ 819 h 1335"/>
                <a:gd name="T62" fmla="*/ 19 w 1099"/>
                <a:gd name="T63" fmla="*/ 803 h 1335"/>
                <a:gd name="T64" fmla="*/ 12 w 1099"/>
                <a:gd name="T65" fmla="*/ 757 h 1335"/>
                <a:gd name="T66" fmla="*/ 32 w 1099"/>
                <a:gd name="T67" fmla="*/ 710 h 1335"/>
                <a:gd name="T68" fmla="*/ 65 w 1099"/>
                <a:gd name="T69" fmla="*/ 662 h 1335"/>
                <a:gd name="T70" fmla="*/ 83 w 1099"/>
                <a:gd name="T71" fmla="*/ 633 h 1335"/>
                <a:gd name="T72" fmla="*/ 98 w 1099"/>
                <a:gd name="T73" fmla="*/ 591 h 1335"/>
                <a:gd name="T74" fmla="*/ 116 w 1099"/>
                <a:gd name="T75" fmla="*/ 557 h 1335"/>
                <a:gd name="T76" fmla="*/ 116 w 1099"/>
                <a:gd name="T77" fmla="*/ 523 h 1335"/>
                <a:gd name="T78" fmla="*/ 93 w 1099"/>
                <a:gd name="T79" fmla="*/ 500 h 1335"/>
                <a:gd name="T80" fmla="*/ 90 w 1099"/>
                <a:gd name="T81" fmla="*/ 464 h 1335"/>
                <a:gd name="T82" fmla="*/ 75 w 1099"/>
                <a:gd name="T83" fmla="*/ 437 h 1335"/>
                <a:gd name="T84" fmla="*/ 75 w 1099"/>
                <a:gd name="T85" fmla="*/ 409 h 1335"/>
                <a:gd name="T86" fmla="*/ 70 w 1099"/>
                <a:gd name="T87" fmla="*/ 374 h 1335"/>
                <a:gd name="T88" fmla="*/ 91 w 1099"/>
                <a:gd name="T89" fmla="*/ 361 h 1335"/>
                <a:gd name="T90" fmla="*/ 83 w 1099"/>
                <a:gd name="T91" fmla="*/ 330 h 1335"/>
                <a:gd name="T92" fmla="*/ 103 w 1099"/>
                <a:gd name="T93" fmla="*/ 315 h 1335"/>
                <a:gd name="T94" fmla="*/ 114 w 1099"/>
                <a:gd name="T95" fmla="*/ 277 h 1335"/>
                <a:gd name="T96" fmla="*/ 136 w 1099"/>
                <a:gd name="T97" fmla="*/ 252 h 1335"/>
                <a:gd name="T98" fmla="*/ 159 w 1099"/>
                <a:gd name="T99" fmla="*/ 243 h 1335"/>
                <a:gd name="T100" fmla="*/ 199 w 1099"/>
                <a:gd name="T101" fmla="*/ 233 h 1335"/>
                <a:gd name="T102" fmla="*/ 191 w 1099"/>
                <a:gd name="T103" fmla="*/ 205 h 1335"/>
                <a:gd name="T104" fmla="*/ 156 w 1099"/>
                <a:gd name="T105" fmla="*/ 180 h 1335"/>
                <a:gd name="T106" fmla="*/ 95 w 1099"/>
                <a:gd name="T107" fmla="*/ 184 h 1335"/>
                <a:gd name="T108" fmla="*/ 101 w 1099"/>
                <a:gd name="T109" fmla="*/ 142 h 1335"/>
                <a:gd name="T110" fmla="*/ 121 w 1099"/>
                <a:gd name="T111" fmla="*/ 108 h 1335"/>
                <a:gd name="T112" fmla="*/ 167 w 1099"/>
                <a:gd name="T113" fmla="*/ 68 h 1335"/>
                <a:gd name="T114" fmla="*/ 184 w 1099"/>
                <a:gd name="T115" fmla="*/ 32 h 1335"/>
                <a:gd name="T116" fmla="*/ 215 w 1099"/>
                <a:gd name="T117" fmla="*/ 23 h 1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99" h="1335">
                  <a:moveTo>
                    <a:pt x="1099" y="1277"/>
                  </a:moveTo>
                  <a:lnTo>
                    <a:pt x="1090" y="1275"/>
                  </a:lnTo>
                  <a:lnTo>
                    <a:pt x="1087" y="1275"/>
                  </a:lnTo>
                  <a:lnTo>
                    <a:pt x="1084" y="1275"/>
                  </a:lnTo>
                  <a:lnTo>
                    <a:pt x="1080" y="1272"/>
                  </a:lnTo>
                  <a:lnTo>
                    <a:pt x="1080" y="1270"/>
                  </a:lnTo>
                  <a:lnTo>
                    <a:pt x="1075" y="1267"/>
                  </a:lnTo>
                  <a:lnTo>
                    <a:pt x="1065" y="1264"/>
                  </a:lnTo>
                  <a:lnTo>
                    <a:pt x="1060" y="1261"/>
                  </a:lnTo>
                  <a:lnTo>
                    <a:pt x="1057" y="1259"/>
                  </a:lnTo>
                  <a:lnTo>
                    <a:pt x="1049" y="1262"/>
                  </a:lnTo>
                  <a:lnTo>
                    <a:pt x="1044" y="1265"/>
                  </a:lnTo>
                  <a:lnTo>
                    <a:pt x="1041" y="1265"/>
                  </a:lnTo>
                  <a:lnTo>
                    <a:pt x="1036" y="1267"/>
                  </a:lnTo>
                  <a:lnTo>
                    <a:pt x="1034" y="1269"/>
                  </a:lnTo>
                  <a:lnTo>
                    <a:pt x="1029" y="1270"/>
                  </a:lnTo>
                  <a:lnTo>
                    <a:pt x="1027" y="1270"/>
                  </a:lnTo>
                  <a:lnTo>
                    <a:pt x="1022" y="1273"/>
                  </a:lnTo>
                  <a:lnTo>
                    <a:pt x="1019" y="1275"/>
                  </a:lnTo>
                  <a:lnTo>
                    <a:pt x="1014" y="1275"/>
                  </a:lnTo>
                  <a:lnTo>
                    <a:pt x="1013" y="1273"/>
                  </a:lnTo>
                  <a:lnTo>
                    <a:pt x="1011" y="1267"/>
                  </a:lnTo>
                  <a:lnTo>
                    <a:pt x="1011" y="1264"/>
                  </a:lnTo>
                  <a:lnTo>
                    <a:pt x="1009" y="1254"/>
                  </a:lnTo>
                  <a:lnTo>
                    <a:pt x="1008" y="1252"/>
                  </a:lnTo>
                  <a:lnTo>
                    <a:pt x="1003" y="1252"/>
                  </a:lnTo>
                  <a:lnTo>
                    <a:pt x="996" y="1251"/>
                  </a:lnTo>
                  <a:lnTo>
                    <a:pt x="994" y="1251"/>
                  </a:lnTo>
                  <a:lnTo>
                    <a:pt x="989" y="1248"/>
                  </a:lnTo>
                  <a:lnTo>
                    <a:pt x="991" y="1244"/>
                  </a:lnTo>
                  <a:lnTo>
                    <a:pt x="991" y="1241"/>
                  </a:lnTo>
                  <a:lnTo>
                    <a:pt x="989" y="1239"/>
                  </a:lnTo>
                  <a:lnTo>
                    <a:pt x="984" y="1235"/>
                  </a:lnTo>
                  <a:lnTo>
                    <a:pt x="974" y="1233"/>
                  </a:lnTo>
                  <a:lnTo>
                    <a:pt x="966" y="1236"/>
                  </a:lnTo>
                  <a:lnTo>
                    <a:pt x="956" y="1243"/>
                  </a:lnTo>
                  <a:lnTo>
                    <a:pt x="953" y="1244"/>
                  </a:lnTo>
                  <a:lnTo>
                    <a:pt x="945" y="1249"/>
                  </a:lnTo>
                  <a:lnTo>
                    <a:pt x="940" y="1254"/>
                  </a:lnTo>
                  <a:lnTo>
                    <a:pt x="938" y="1256"/>
                  </a:lnTo>
                  <a:lnTo>
                    <a:pt x="936" y="1259"/>
                  </a:lnTo>
                  <a:lnTo>
                    <a:pt x="930" y="1270"/>
                  </a:lnTo>
                  <a:lnTo>
                    <a:pt x="920" y="1267"/>
                  </a:lnTo>
                  <a:lnTo>
                    <a:pt x="918" y="1267"/>
                  </a:lnTo>
                  <a:lnTo>
                    <a:pt x="905" y="1264"/>
                  </a:lnTo>
                  <a:lnTo>
                    <a:pt x="895" y="1270"/>
                  </a:lnTo>
                  <a:lnTo>
                    <a:pt x="893" y="1270"/>
                  </a:lnTo>
                  <a:lnTo>
                    <a:pt x="890" y="1270"/>
                  </a:lnTo>
                  <a:lnTo>
                    <a:pt x="887" y="1262"/>
                  </a:lnTo>
                  <a:lnTo>
                    <a:pt x="888" y="1254"/>
                  </a:lnTo>
                  <a:lnTo>
                    <a:pt x="888" y="1252"/>
                  </a:lnTo>
                  <a:lnTo>
                    <a:pt x="884" y="1244"/>
                  </a:lnTo>
                  <a:lnTo>
                    <a:pt x="875" y="1239"/>
                  </a:lnTo>
                  <a:lnTo>
                    <a:pt x="872" y="1239"/>
                  </a:lnTo>
                  <a:lnTo>
                    <a:pt x="867" y="1243"/>
                  </a:lnTo>
                  <a:lnTo>
                    <a:pt x="865" y="1244"/>
                  </a:lnTo>
                  <a:lnTo>
                    <a:pt x="860" y="1252"/>
                  </a:lnTo>
                  <a:lnTo>
                    <a:pt x="852" y="1262"/>
                  </a:lnTo>
                  <a:lnTo>
                    <a:pt x="852" y="1264"/>
                  </a:lnTo>
                  <a:lnTo>
                    <a:pt x="845" y="1273"/>
                  </a:lnTo>
                  <a:lnTo>
                    <a:pt x="845" y="1275"/>
                  </a:lnTo>
                  <a:lnTo>
                    <a:pt x="839" y="1277"/>
                  </a:lnTo>
                  <a:lnTo>
                    <a:pt x="837" y="1278"/>
                  </a:lnTo>
                  <a:lnTo>
                    <a:pt x="834" y="1278"/>
                  </a:lnTo>
                  <a:lnTo>
                    <a:pt x="831" y="1277"/>
                  </a:lnTo>
                  <a:lnTo>
                    <a:pt x="827" y="1275"/>
                  </a:lnTo>
                  <a:lnTo>
                    <a:pt x="826" y="1275"/>
                  </a:lnTo>
                  <a:lnTo>
                    <a:pt x="824" y="1273"/>
                  </a:lnTo>
                  <a:lnTo>
                    <a:pt x="819" y="1273"/>
                  </a:lnTo>
                  <a:lnTo>
                    <a:pt x="817" y="1272"/>
                  </a:lnTo>
                  <a:lnTo>
                    <a:pt x="814" y="1267"/>
                  </a:lnTo>
                  <a:lnTo>
                    <a:pt x="811" y="1256"/>
                  </a:lnTo>
                  <a:lnTo>
                    <a:pt x="809" y="1254"/>
                  </a:lnTo>
                  <a:lnTo>
                    <a:pt x="796" y="1257"/>
                  </a:lnTo>
                  <a:lnTo>
                    <a:pt x="794" y="1259"/>
                  </a:lnTo>
                  <a:lnTo>
                    <a:pt x="786" y="1265"/>
                  </a:lnTo>
                  <a:lnTo>
                    <a:pt x="779" y="1270"/>
                  </a:lnTo>
                  <a:lnTo>
                    <a:pt x="778" y="1272"/>
                  </a:lnTo>
                  <a:lnTo>
                    <a:pt x="771" y="1275"/>
                  </a:lnTo>
                  <a:lnTo>
                    <a:pt x="768" y="1277"/>
                  </a:lnTo>
                  <a:lnTo>
                    <a:pt x="766" y="1277"/>
                  </a:lnTo>
                  <a:lnTo>
                    <a:pt x="751" y="1285"/>
                  </a:lnTo>
                  <a:lnTo>
                    <a:pt x="751" y="1286"/>
                  </a:lnTo>
                  <a:lnTo>
                    <a:pt x="750" y="1288"/>
                  </a:lnTo>
                  <a:lnTo>
                    <a:pt x="748" y="1291"/>
                  </a:lnTo>
                  <a:lnTo>
                    <a:pt x="741" y="1298"/>
                  </a:lnTo>
                  <a:lnTo>
                    <a:pt x="740" y="1299"/>
                  </a:lnTo>
                  <a:lnTo>
                    <a:pt x="733" y="1309"/>
                  </a:lnTo>
                  <a:lnTo>
                    <a:pt x="733" y="1311"/>
                  </a:lnTo>
                  <a:lnTo>
                    <a:pt x="731" y="1322"/>
                  </a:lnTo>
                  <a:lnTo>
                    <a:pt x="721" y="1320"/>
                  </a:lnTo>
                  <a:lnTo>
                    <a:pt x="721" y="1322"/>
                  </a:lnTo>
                  <a:lnTo>
                    <a:pt x="720" y="1324"/>
                  </a:lnTo>
                  <a:lnTo>
                    <a:pt x="715" y="1325"/>
                  </a:lnTo>
                  <a:lnTo>
                    <a:pt x="707" y="1322"/>
                  </a:lnTo>
                  <a:lnTo>
                    <a:pt x="705" y="1322"/>
                  </a:lnTo>
                  <a:lnTo>
                    <a:pt x="693" y="1322"/>
                  </a:lnTo>
                  <a:lnTo>
                    <a:pt x="683" y="1320"/>
                  </a:lnTo>
                  <a:lnTo>
                    <a:pt x="682" y="1320"/>
                  </a:lnTo>
                  <a:lnTo>
                    <a:pt x="680" y="1320"/>
                  </a:lnTo>
                  <a:lnTo>
                    <a:pt x="670" y="1312"/>
                  </a:lnTo>
                  <a:lnTo>
                    <a:pt x="668" y="1311"/>
                  </a:lnTo>
                  <a:lnTo>
                    <a:pt x="667" y="1309"/>
                  </a:lnTo>
                  <a:lnTo>
                    <a:pt x="665" y="1307"/>
                  </a:lnTo>
                  <a:lnTo>
                    <a:pt x="654" y="1303"/>
                  </a:lnTo>
                  <a:lnTo>
                    <a:pt x="652" y="1301"/>
                  </a:lnTo>
                  <a:lnTo>
                    <a:pt x="639" y="1304"/>
                  </a:lnTo>
                  <a:lnTo>
                    <a:pt x="635" y="1307"/>
                  </a:lnTo>
                  <a:lnTo>
                    <a:pt x="629" y="1309"/>
                  </a:lnTo>
                  <a:lnTo>
                    <a:pt x="625" y="1317"/>
                  </a:lnTo>
                  <a:lnTo>
                    <a:pt x="625" y="1319"/>
                  </a:lnTo>
                  <a:lnTo>
                    <a:pt x="624" y="1322"/>
                  </a:lnTo>
                  <a:lnTo>
                    <a:pt x="619" y="1332"/>
                  </a:lnTo>
                  <a:lnTo>
                    <a:pt x="616" y="1332"/>
                  </a:lnTo>
                  <a:lnTo>
                    <a:pt x="612" y="1332"/>
                  </a:lnTo>
                  <a:lnTo>
                    <a:pt x="609" y="1330"/>
                  </a:lnTo>
                  <a:lnTo>
                    <a:pt x="609" y="1328"/>
                  </a:lnTo>
                  <a:lnTo>
                    <a:pt x="609" y="1327"/>
                  </a:lnTo>
                  <a:lnTo>
                    <a:pt x="606" y="1320"/>
                  </a:lnTo>
                  <a:lnTo>
                    <a:pt x="602" y="1319"/>
                  </a:lnTo>
                  <a:lnTo>
                    <a:pt x="597" y="1319"/>
                  </a:lnTo>
                  <a:lnTo>
                    <a:pt x="592" y="1319"/>
                  </a:lnTo>
                  <a:lnTo>
                    <a:pt x="582" y="1317"/>
                  </a:lnTo>
                  <a:lnTo>
                    <a:pt x="581" y="1316"/>
                  </a:lnTo>
                  <a:lnTo>
                    <a:pt x="579" y="1316"/>
                  </a:lnTo>
                  <a:lnTo>
                    <a:pt x="568" y="1314"/>
                  </a:lnTo>
                  <a:lnTo>
                    <a:pt x="566" y="1312"/>
                  </a:lnTo>
                  <a:lnTo>
                    <a:pt x="564" y="1311"/>
                  </a:lnTo>
                  <a:lnTo>
                    <a:pt x="554" y="1303"/>
                  </a:lnTo>
                  <a:lnTo>
                    <a:pt x="544" y="1307"/>
                  </a:lnTo>
                  <a:lnTo>
                    <a:pt x="539" y="1303"/>
                  </a:lnTo>
                  <a:lnTo>
                    <a:pt x="538" y="1304"/>
                  </a:lnTo>
                  <a:lnTo>
                    <a:pt x="536" y="1304"/>
                  </a:lnTo>
                  <a:lnTo>
                    <a:pt x="535" y="1304"/>
                  </a:lnTo>
                  <a:lnTo>
                    <a:pt x="528" y="1306"/>
                  </a:lnTo>
                  <a:lnTo>
                    <a:pt x="518" y="1309"/>
                  </a:lnTo>
                  <a:lnTo>
                    <a:pt x="515" y="1309"/>
                  </a:lnTo>
                  <a:lnTo>
                    <a:pt x="503" y="1304"/>
                  </a:lnTo>
                  <a:lnTo>
                    <a:pt x="500" y="1303"/>
                  </a:lnTo>
                  <a:lnTo>
                    <a:pt x="492" y="1306"/>
                  </a:lnTo>
                  <a:lnTo>
                    <a:pt x="490" y="1307"/>
                  </a:lnTo>
                  <a:lnTo>
                    <a:pt x="478" y="1309"/>
                  </a:lnTo>
                  <a:lnTo>
                    <a:pt x="477" y="1309"/>
                  </a:lnTo>
                  <a:lnTo>
                    <a:pt x="467" y="1304"/>
                  </a:lnTo>
                  <a:lnTo>
                    <a:pt x="465" y="1303"/>
                  </a:lnTo>
                  <a:lnTo>
                    <a:pt x="455" y="1299"/>
                  </a:lnTo>
                  <a:lnTo>
                    <a:pt x="437" y="1288"/>
                  </a:lnTo>
                  <a:lnTo>
                    <a:pt x="430" y="1286"/>
                  </a:lnTo>
                  <a:lnTo>
                    <a:pt x="429" y="1285"/>
                  </a:lnTo>
                  <a:lnTo>
                    <a:pt x="427" y="1283"/>
                  </a:lnTo>
                  <a:lnTo>
                    <a:pt x="419" y="1280"/>
                  </a:lnTo>
                  <a:lnTo>
                    <a:pt x="417" y="1278"/>
                  </a:lnTo>
                  <a:lnTo>
                    <a:pt x="417" y="1277"/>
                  </a:lnTo>
                  <a:lnTo>
                    <a:pt x="407" y="1265"/>
                  </a:lnTo>
                  <a:lnTo>
                    <a:pt x="402" y="1269"/>
                  </a:lnTo>
                  <a:lnTo>
                    <a:pt x="396" y="1273"/>
                  </a:lnTo>
                  <a:lnTo>
                    <a:pt x="389" y="1275"/>
                  </a:lnTo>
                  <a:lnTo>
                    <a:pt x="387" y="1277"/>
                  </a:lnTo>
                  <a:lnTo>
                    <a:pt x="381" y="1286"/>
                  </a:lnTo>
                  <a:lnTo>
                    <a:pt x="379" y="1288"/>
                  </a:lnTo>
                  <a:lnTo>
                    <a:pt x="379" y="1290"/>
                  </a:lnTo>
                  <a:lnTo>
                    <a:pt x="377" y="1291"/>
                  </a:lnTo>
                  <a:lnTo>
                    <a:pt x="376" y="1293"/>
                  </a:lnTo>
                  <a:lnTo>
                    <a:pt x="369" y="1303"/>
                  </a:lnTo>
                  <a:lnTo>
                    <a:pt x="366" y="1304"/>
                  </a:lnTo>
                  <a:lnTo>
                    <a:pt x="363" y="1304"/>
                  </a:lnTo>
                  <a:lnTo>
                    <a:pt x="351" y="1307"/>
                  </a:lnTo>
                  <a:lnTo>
                    <a:pt x="349" y="1307"/>
                  </a:lnTo>
                  <a:lnTo>
                    <a:pt x="348" y="1307"/>
                  </a:lnTo>
                  <a:lnTo>
                    <a:pt x="344" y="1307"/>
                  </a:lnTo>
                  <a:lnTo>
                    <a:pt x="341" y="1307"/>
                  </a:lnTo>
                  <a:lnTo>
                    <a:pt x="326" y="1311"/>
                  </a:lnTo>
                  <a:lnTo>
                    <a:pt x="323" y="1311"/>
                  </a:lnTo>
                  <a:lnTo>
                    <a:pt x="321" y="1309"/>
                  </a:lnTo>
                  <a:lnTo>
                    <a:pt x="315" y="1306"/>
                  </a:lnTo>
                  <a:lnTo>
                    <a:pt x="313" y="1304"/>
                  </a:lnTo>
                  <a:lnTo>
                    <a:pt x="311" y="1303"/>
                  </a:lnTo>
                  <a:lnTo>
                    <a:pt x="306" y="1298"/>
                  </a:lnTo>
                  <a:lnTo>
                    <a:pt x="305" y="1296"/>
                  </a:lnTo>
                  <a:lnTo>
                    <a:pt x="296" y="1298"/>
                  </a:lnTo>
                  <a:lnTo>
                    <a:pt x="295" y="1301"/>
                  </a:lnTo>
                  <a:lnTo>
                    <a:pt x="293" y="1303"/>
                  </a:lnTo>
                  <a:lnTo>
                    <a:pt x="293" y="1304"/>
                  </a:lnTo>
                  <a:lnTo>
                    <a:pt x="293" y="1309"/>
                  </a:lnTo>
                  <a:lnTo>
                    <a:pt x="293" y="1311"/>
                  </a:lnTo>
                  <a:lnTo>
                    <a:pt x="293" y="1316"/>
                  </a:lnTo>
                  <a:lnTo>
                    <a:pt x="291" y="1317"/>
                  </a:lnTo>
                  <a:lnTo>
                    <a:pt x="290" y="1319"/>
                  </a:lnTo>
                  <a:lnTo>
                    <a:pt x="281" y="1320"/>
                  </a:lnTo>
                  <a:lnTo>
                    <a:pt x="278" y="1322"/>
                  </a:lnTo>
                  <a:lnTo>
                    <a:pt x="268" y="1325"/>
                  </a:lnTo>
                  <a:lnTo>
                    <a:pt x="265" y="1325"/>
                  </a:lnTo>
                  <a:lnTo>
                    <a:pt x="262" y="1327"/>
                  </a:lnTo>
                  <a:lnTo>
                    <a:pt x="258" y="1327"/>
                  </a:lnTo>
                  <a:lnTo>
                    <a:pt x="253" y="1322"/>
                  </a:lnTo>
                  <a:lnTo>
                    <a:pt x="253" y="1319"/>
                  </a:lnTo>
                  <a:lnTo>
                    <a:pt x="255" y="1307"/>
                  </a:lnTo>
                  <a:lnTo>
                    <a:pt x="250" y="1304"/>
                  </a:lnTo>
                  <a:lnTo>
                    <a:pt x="240" y="1304"/>
                  </a:lnTo>
                  <a:lnTo>
                    <a:pt x="237" y="1306"/>
                  </a:lnTo>
                  <a:lnTo>
                    <a:pt x="230" y="1306"/>
                  </a:lnTo>
                  <a:lnTo>
                    <a:pt x="227" y="1307"/>
                  </a:lnTo>
                  <a:lnTo>
                    <a:pt x="219" y="1311"/>
                  </a:lnTo>
                  <a:lnTo>
                    <a:pt x="217" y="1312"/>
                  </a:lnTo>
                  <a:lnTo>
                    <a:pt x="215" y="1314"/>
                  </a:lnTo>
                  <a:lnTo>
                    <a:pt x="209" y="1319"/>
                  </a:lnTo>
                  <a:lnTo>
                    <a:pt x="209" y="1320"/>
                  </a:lnTo>
                  <a:lnTo>
                    <a:pt x="207" y="1322"/>
                  </a:lnTo>
                  <a:lnTo>
                    <a:pt x="205" y="1324"/>
                  </a:lnTo>
                  <a:lnTo>
                    <a:pt x="205" y="1327"/>
                  </a:lnTo>
                  <a:lnTo>
                    <a:pt x="200" y="1333"/>
                  </a:lnTo>
                  <a:lnTo>
                    <a:pt x="195" y="1335"/>
                  </a:lnTo>
                  <a:lnTo>
                    <a:pt x="184" y="1335"/>
                  </a:lnTo>
                  <a:lnTo>
                    <a:pt x="182" y="1335"/>
                  </a:lnTo>
                  <a:lnTo>
                    <a:pt x="171" y="1335"/>
                  </a:lnTo>
                  <a:lnTo>
                    <a:pt x="169" y="1333"/>
                  </a:lnTo>
                  <a:lnTo>
                    <a:pt x="167" y="1330"/>
                  </a:lnTo>
                  <a:lnTo>
                    <a:pt x="167" y="1328"/>
                  </a:lnTo>
                  <a:lnTo>
                    <a:pt x="164" y="1324"/>
                  </a:lnTo>
                  <a:lnTo>
                    <a:pt x="162" y="1322"/>
                  </a:lnTo>
                  <a:lnTo>
                    <a:pt x="154" y="1319"/>
                  </a:lnTo>
                  <a:lnTo>
                    <a:pt x="154" y="1317"/>
                  </a:lnTo>
                  <a:lnTo>
                    <a:pt x="152" y="1316"/>
                  </a:lnTo>
                  <a:lnTo>
                    <a:pt x="152" y="1314"/>
                  </a:lnTo>
                  <a:lnTo>
                    <a:pt x="152" y="1309"/>
                  </a:lnTo>
                  <a:lnTo>
                    <a:pt x="152" y="1307"/>
                  </a:lnTo>
                  <a:lnTo>
                    <a:pt x="154" y="1301"/>
                  </a:lnTo>
                  <a:lnTo>
                    <a:pt x="154" y="1299"/>
                  </a:lnTo>
                  <a:lnTo>
                    <a:pt x="149" y="1270"/>
                  </a:lnTo>
                  <a:lnTo>
                    <a:pt x="149" y="1269"/>
                  </a:lnTo>
                  <a:lnTo>
                    <a:pt x="151" y="1267"/>
                  </a:lnTo>
                  <a:lnTo>
                    <a:pt x="151" y="1265"/>
                  </a:lnTo>
                  <a:lnTo>
                    <a:pt x="152" y="1264"/>
                  </a:lnTo>
                  <a:lnTo>
                    <a:pt x="157" y="1252"/>
                  </a:lnTo>
                  <a:lnTo>
                    <a:pt x="156" y="1243"/>
                  </a:lnTo>
                  <a:lnTo>
                    <a:pt x="156" y="1239"/>
                  </a:lnTo>
                  <a:lnTo>
                    <a:pt x="157" y="1238"/>
                  </a:lnTo>
                  <a:lnTo>
                    <a:pt x="157" y="1235"/>
                  </a:lnTo>
                  <a:lnTo>
                    <a:pt x="162" y="1220"/>
                  </a:lnTo>
                  <a:lnTo>
                    <a:pt x="162" y="1202"/>
                  </a:lnTo>
                  <a:lnTo>
                    <a:pt x="162" y="1199"/>
                  </a:lnTo>
                  <a:lnTo>
                    <a:pt x="156" y="1188"/>
                  </a:lnTo>
                  <a:lnTo>
                    <a:pt x="156" y="1184"/>
                  </a:lnTo>
                  <a:lnTo>
                    <a:pt x="154" y="1173"/>
                  </a:lnTo>
                  <a:lnTo>
                    <a:pt x="152" y="1172"/>
                  </a:lnTo>
                  <a:lnTo>
                    <a:pt x="151" y="1170"/>
                  </a:lnTo>
                  <a:lnTo>
                    <a:pt x="149" y="1168"/>
                  </a:lnTo>
                  <a:lnTo>
                    <a:pt x="141" y="1167"/>
                  </a:lnTo>
                  <a:lnTo>
                    <a:pt x="141" y="1165"/>
                  </a:lnTo>
                  <a:lnTo>
                    <a:pt x="139" y="1163"/>
                  </a:lnTo>
                  <a:lnTo>
                    <a:pt x="139" y="1152"/>
                  </a:lnTo>
                  <a:lnTo>
                    <a:pt x="141" y="1150"/>
                  </a:lnTo>
                  <a:lnTo>
                    <a:pt x="141" y="1149"/>
                  </a:lnTo>
                  <a:lnTo>
                    <a:pt x="138" y="1134"/>
                  </a:lnTo>
                  <a:lnTo>
                    <a:pt x="138" y="1133"/>
                  </a:lnTo>
                  <a:lnTo>
                    <a:pt x="139" y="1118"/>
                  </a:lnTo>
                  <a:lnTo>
                    <a:pt x="141" y="1115"/>
                  </a:lnTo>
                  <a:lnTo>
                    <a:pt x="141" y="1113"/>
                  </a:lnTo>
                  <a:lnTo>
                    <a:pt x="152" y="1104"/>
                  </a:lnTo>
                  <a:lnTo>
                    <a:pt x="152" y="1102"/>
                  </a:lnTo>
                  <a:lnTo>
                    <a:pt x="156" y="1091"/>
                  </a:lnTo>
                  <a:lnTo>
                    <a:pt x="156" y="1087"/>
                  </a:lnTo>
                  <a:lnTo>
                    <a:pt x="159" y="1076"/>
                  </a:lnTo>
                  <a:lnTo>
                    <a:pt x="162" y="1042"/>
                  </a:lnTo>
                  <a:lnTo>
                    <a:pt x="161" y="1040"/>
                  </a:lnTo>
                  <a:lnTo>
                    <a:pt x="161" y="1036"/>
                  </a:lnTo>
                  <a:lnTo>
                    <a:pt x="159" y="1026"/>
                  </a:lnTo>
                  <a:lnTo>
                    <a:pt x="159" y="1024"/>
                  </a:lnTo>
                  <a:lnTo>
                    <a:pt x="159" y="1008"/>
                  </a:lnTo>
                  <a:lnTo>
                    <a:pt x="157" y="998"/>
                  </a:lnTo>
                  <a:lnTo>
                    <a:pt x="157" y="995"/>
                  </a:lnTo>
                  <a:lnTo>
                    <a:pt x="156" y="987"/>
                  </a:lnTo>
                  <a:lnTo>
                    <a:pt x="156" y="985"/>
                  </a:lnTo>
                  <a:lnTo>
                    <a:pt x="152" y="971"/>
                  </a:lnTo>
                  <a:lnTo>
                    <a:pt x="151" y="968"/>
                  </a:lnTo>
                  <a:lnTo>
                    <a:pt x="139" y="956"/>
                  </a:lnTo>
                  <a:lnTo>
                    <a:pt x="136" y="956"/>
                  </a:lnTo>
                  <a:lnTo>
                    <a:pt x="134" y="955"/>
                  </a:lnTo>
                  <a:lnTo>
                    <a:pt x="121" y="950"/>
                  </a:lnTo>
                  <a:lnTo>
                    <a:pt x="119" y="950"/>
                  </a:lnTo>
                  <a:lnTo>
                    <a:pt x="114" y="938"/>
                  </a:lnTo>
                  <a:lnTo>
                    <a:pt x="108" y="929"/>
                  </a:lnTo>
                  <a:lnTo>
                    <a:pt x="101" y="916"/>
                  </a:lnTo>
                  <a:lnTo>
                    <a:pt x="100" y="914"/>
                  </a:lnTo>
                  <a:lnTo>
                    <a:pt x="100" y="909"/>
                  </a:lnTo>
                  <a:lnTo>
                    <a:pt x="100" y="906"/>
                  </a:lnTo>
                  <a:lnTo>
                    <a:pt x="100" y="905"/>
                  </a:lnTo>
                  <a:lnTo>
                    <a:pt x="101" y="898"/>
                  </a:lnTo>
                  <a:lnTo>
                    <a:pt x="103" y="895"/>
                  </a:lnTo>
                  <a:lnTo>
                    <a:pt x="105" y="893"/>
                  </a:lnTo>
                  <a:lnTo>
                    <a:pt x="105" y="890"/>
                  </a:lnTo>
                  <a:lnTo>
                    <a:pt x="109" y="877"/>
                  </a:lnTo>
                  <a:lnTo>
                    <a:pt x="111" y="875"/>
                  </a:lnTo>
                  <a:lnTo>
                    <a:pt x="106" y="861"/>
                  </a:lnTo>
                  <a:lnTo>
                    <a:pt x="106" y="859"/>
                  </a:lnTo>
                  <a:lnTo>
                    <a:pt x="106" y="851"/>
                  </a:lnTo>
                  <a:lnTo>
                    <a:pt x="105" y="848"/>
                  </a:lnTo>
                  <a:lnTo>
                    <a:pt x="105" y="845"/>
                  </a:lnTo>
                  <a:lnTo>
                    <a:pt x="103" y="835"/>
                  </a:lnTo>
                  <a:lnTo>
                    <a:pt x="103" y="833"/>
                  </a:lnTo>
                  <a:lnTo>
                    <a:pt x="103" y="830"/>
                  </a:lnTo>
                  <a:lnTo>
                    <a:pt x="95" y="827"/>
                  </a:lnTo>
                  <a:lnTo>
                    <a:pt x="90" y="827"/>
                  </a:lnTo>
                  <a:lnTo>
                    <a:pt x="81" y="827"/>
                  </a:lnTo>
                  <a:lnTo>
                    <a:pt x="80" y="827"/>
                  </a:lnTo>
                  <a:lnTo>
                    <a:pt x="78" y="825"/>
                  </a:lnTo>
                  <a:lnTo>
                    <a:pt x="76" y="825"/>
                  </a:lnTo>
                  <a:lnTo>
                    <a:pt x="70" y="822"/>
                  </a:lnTo>
                  <a:lnTo>
                    <a:pt x="68" y="820"/>
                  </a:lnTo>
                  <a:lnTo>
                    <a:pt x="66" y="819"/>
                  </a:lnTo>
                  <a:lnTo>
                    <a:pt x="65" y="817"/>
                  </a:lnTo>
                  <a:lnTo>
                    <a:pt x="55" y="816"/>
                  </a:lnTo>
                  <a:lnTo>
                    <a:pt x="52" y="814"/>
                  </a:lnTo>
                  <a:lnTo>
                    <a:pt x="50" y="814"/>
                  </a:lnTo>
                  <a:lnTo>
                    <a:pt x="37" y="811"/>
                  </a:lnTo>
                  <a:lnTo>
                    <a:pt x="35" y="809"/>
                  </a:lnTo>
                  <a:lnTo>
                    <a:pt x="33" y="809"/>
                  </a:lnTo>
                  <a:lnTo>
                    <a:pt x="23" y="803"/>
                  </a:lnTo>
                  <a:lnTo>
                    <a:pt x="20" y="803"/>
                  </a:lnTo>
                  <a:lnTo>
                    <a:pt x="19" y="803"/>
                  </a:lnTo>
                  <a:lnTo>
                    <a:pt x="10" y="799"/>
                  </a:lnTo>
                  <a:lnTo>
                    <a:pt x="7" y="798"/>
                  </a:lnTo>
                  <a:lnTo>
                    <a:pt x="2" y="791"/>
                  </a:lnTo>
                  <a:lnTo>
                    <a:pt x="2" y="788"/>
                  </a:lnTo>
                  <a:lnTo>
                    <a:pt x="0" y="786"/>
                  </a:lnTo>
                  <a:lnTo>
                    <a:pt x="0" y="773"/>
                  </a:lnTo>
                  <a:lnTo>
                    <a:pt x="0" y="772"/>
                  </a:lnTo>
                  <a:lnTo>
                    <a:pt x="9" y="760"/>
                  </a:lnTo>
                  <a:lnTo>
                    <a:pt x="10" y="759"/>
                  </a:lnTo>
                  <a:lnTo>
                    <a:pt x="12" y="757"/>
                  </a:lnTo>
                  <a:lnTo>
                    <a:pt x="12" y="748"/>
                  </a:lnTo>
                  <a:lnTo>
                    <a:pt x="15" y="739"/>
                  </a:lnTo>
                  <a:lnTo>
                    <a:pt x="17" y="735"/>
                  </a:lnTo>
                  <a:lnTo>
                    <a:pt x="19" y="727"/>
                  </a:lnTo>
                  <a:lnTo>
                    <a:pt x="20" y="723"/>
                  </a:lnTo>
                  <a:lnTo>
                    <a:pt x="20" y="720"/>
                  </a:lnTo>
                  <a:lnTo>
                    <a:pt x="22" y="718"/>
                  </a:lnTo>
                  <a:lnTo>
                    <a:pt x="27" y="715"/>
                  </a:lnTo>
                  <a:lnTo>
                    <a:pt x="28" y="715"/>
                  </a:lnTo>
                  <a:lnTo>
                    <a:pt x="32" y="710"/>
                  </a:lnTo>
                  <a:lnTo>
                    <a:pt x="33" y="709"/>
                  </a:lnTo>
                  <a:lnTo>
                    <a:pt x="33" y="707"/>
                  </a:lnTo>
                  <a:lnTo>
                    <a:pt x="37" y="699"/>
                  </a:lnTo>
                  <a:lnTo>
                    <a:pt x="37" y="697"/>
                  </a:lnTo>
                  <a:lnTo>
                    <a:pt x="47" y="693"/>
                  </a:lnTo>
                  <a:lnTo>
                    <a:pt x="48" y="691"/>
                  </a:lnTo>
                  <a:lnTo>
                    <a:pt x="52" y="684"/>
                  </a:lnTo>
                  <a:lnTo>
                    <a:pt x="55" y="670"/>
                  </a:lnTo>
                  <a:lnTo>
                    <a:pt x="65" y="663"/>
                  </a:lnTo>
                  <a:lnTo>
                    <a:pt x="65" y="662"/>
                  </a:lnTo>
                  <a:lnTo>
                    <a:pt x="65" y="660"/>
                  </a:lnTo>
                  <a:lnTo>
                    <a:pt x="63" y="655"/>
                  </a:lnTo>
                  <a:lnTo>
                    <a:pt x="65" y="649"/>
                  </a:lnTo>
                  <a:lnTo>
                    <a:pt x="65" y="646"/>
                  </a:lnTo>
                  <a:lnTo>
                    <a:pt x="63" y="644"/>
                  </a:lnTo>
                  <a:lnTo>
                    <a:pt x="63" y="642"/>
                  </a:lnTo>
                  <a:lnTo>
                    <a:pt x="70" y="638"/>
                  </a:lnTo>
                  <a:lnTo>
                    <a:pt x="71" y="639"/>
                  </a:lnTo>
                  <a:lnTo>
                    <a:pt x="80" y="639"/>
                  </a:lnTo>
                  <a:lnTo>
                    <a:pt x="83" y="633"/>
                  </a:lnTo>
                  <a:lnTo>
                    <a:pt x="83" y="631"/>
                  </a:lnTo>
                  <a:lnTo>
                    <a:pt x="90" y="628"/>
                  </a:lnTo>
                  <a:lnTo>
                    <a:pt x="96" y="623"/>
                  </a:lnTo>
                  <a:lnTo>
                    <a:pt x="98" y="621"/>
                  </a:lnTo>
                  <a:lnTo>
                    <a:pt x="101" y="612"/>
                  </a:lnTo>
                  <a:lnTo>
                    <a:pt x="100" y="608"/>
                  </a:lnTo>
                  <a:lnTo>
                    <a:pt x="98" y="605"/>
                  </a:lnTo>
                  <a:lnTo>
                    <a:pt x="96" y="599"/>
                  </a:lnTo>
                  <a:lnTo>
                    <a:pt x="95" y="597"/>
                  </a:lnTo>
                  <a:lnTo>
                    <a:pt x="98" y="591"/>
                  </a:lnTo>
                  <a:lnTo>
                    <a:pt x="100" y="589"/>
                  </a:lnTo>
                  <a:lnTo>
                    <a:pt x="109" y="589"/>
                  </a:lnTo>
                  <a:lnTo>
                    <a:pt x="111" y="581"/>
                  </a:lnTo>
                  <a:lnTo>
                    <a:pt x="113" y="578"/>
                  </a:lnTo>
                  <a:lnTo>
                    <a:pt x="114" y="573"/>
                  </a:lnTo>
                  <a:lnTo>
                    <a:pt x="113" y="571"/>
                  </a:lnTo>
                  <a:lnTo>
                    <a:pt x="116" y="571"/>
                  </a:lnTo>
                  <a:lnTo>
                    <a:pt x="119" y="563"/>
                  </a:lnTo>
                  <a:lnTo>
                    <a:pt x="118" y="560"/>
                  </a:lnTo>
                  <a:lnTo>
                    <a:pt x="116" y="557"/>
                  </a:lnTo>
                  <a:lnTo>
                    <a:pt x="116" y="553"/>
                  </a:lnTo>
                  <a:lnTo>
                    <a:pt x="109" y="550"/>
                  </a:lnTo>
                  <a:lnTo>
                    <a:pt x="111" y="544"/>
                  </a:lnTo>
                  <a:lnTo>
                    <a:pt x="111" y="537"/>
                  </a:lnTo>
                  <a:lnTo>
                    <a:pt x="111" y="536"/>
                  </a:lnTo>
                  <a:lnTo>
                    <a:pt x="116" y="534"/>
                  </a:lnTo>
                  <a:lnTo>
                    <a:pt x="121" y="537"/>
                  </a:lnTo>
                  <a:lnTo>
                    <a:pt x="123" y="527"/>
                  </a:lnTo>
                  <a:lnTo>
                    <a:pt x="121" y="526"/>
                  </a:lnTo>
                  <a:lnTo>
                    <a:pt x="116" y="523"/>
                  </a:lnTo>
                  <a:lnTo>
                    <a:pt x="108" y="523"/>
                  </a:lnTo>
                  <a:lnTo>
                    <a:pt x="106" y="524"/>
                  </a:lnTo>
                  <a:lnTo>
                    <a:pt x="103" y="526"/>
                  </a:lnTo>
                  <a:lnTo>
                    <a:pt x="101" y="521"/>
                  </a:lnTo>
                  <a:lnTo>
                    <a:pt x="101" y="519"/>
                  </a:lnTo>
                  <a:lnTo>
                    <a:pt x="95" y="519"/>
                  </a:lnTo>
                  <a:lnTo>
                    <a:pt x="95" y="518"/>
                  </a:lnTo>
                  <a:lnTo>
                    <a:pt x="96" y="513"/>
                  </a:lnTo>
                  <a:lnTo>
                    <a:pt x="95" y="508"/>
                  </a:lnTo>
                  <a:lnTo>
                    <a:pt x="93" y="500"/>
                  </a:lnTo>
                  <a:lnTo>
                    <a:pt x="95" y="495"/>
                  </a:lnTo>
                  <a:lnTo>
                    <a:pt x="95" y="490"/>
                  </a:lnTo>
                  <a:lnTo>
                    <a:pt x="100" y="484"/>
                  </a:lnTo>
                  <a:lnTo>
                    <a:pt x="100" y="482"/>
                  </a:lnTo>
                  <a:lnTo>
                    <a:pt x="98" y="479"/>
                  </a:lnTo>
                  <a:lnTo>
                    <a:pt x="95" y="477"/>
                  </a:lnTo>
                  <a:lnTo>
                    <a:pt x="93" y="476"/>
                  </a:lnTo>
                  <a:lnTo>
                    <a:pt x="88" y="474"/>
                  </a:lnTo>
                  <a:lnTo>
                    <a:pt x="88" y="466"/>
                  </a:lnTo>
                  <a:lnTo>
                    <a:pt x="90" y="464"/>
                  </a:lnTo>
                  <a:lnTo>
                    <a:pt x="96" y="460"/>
                  </a:lnTo>
                  <a:lnTo>
                    <a:pt x="100" y="458"/>
                  </a:lnTo>
                  <a:lnTo>
                    <a:pt x="100" y="451"/>
                  </a:lnTo>
                  <a:lnTo>
                    <a:pt x="98" y="450"/>
                  </a:lnTo>
                  <a:lnTo>
                    <a:pt x="93" y="450"/>
                  </a:lnTo>
                  <a:lnTo>
                    <a:pt x="88" y="448"/>
                  </a:lnTo>
                  <a:lnTo>
                    <a:pt x="81" y="442"/>
                  </a:lnTo>
                  <a:lnTo>
                    <a:pt x="80" y="437"/>
                  </a:lnTo>
                  <a:lnTo>
                    <a:pt x="78" y="437"/>
                  </a:lnTo>
                  <a:lnTo>
                    <a:pt x="75" y="437"/>
                  </a:lnTo>
                  <a:lnTo>
                    <a:pt x="73" y="438"/>
                  </a:lnTo>
                  <a:lnTo>
                    <a:pt x="70" y="438"/>
                  </a:lnTo>
                  <a:lnTo>
                    <a:pt x="66" y="435"/>
                  </a:lnTo>
                  <a:lnTo>
                    <a:pt x="66" y="432"/>
                  </a:lnTo>
                  <a:lnTo>
                    <a:pt x="66" y="429"/>
                  </a:lnTo>
                  <a:lnTo>
                    <a:pt x="70" y="422"/>
                  </a:lnTo>
                  <a:lnTo>
                    <a:pt x="70" y="421"/>
                  </a:lnTo>
                  <a:lnTo>
                    <a:pt x="70" y="419"/>
                  </a:lnTo>
                  <a:lnTo>
                    <a:pt x="70" y="413"/>
                  </a:lnTo>
                  <a:lnTo>
                    <a:pt x="75" y="409"/>
                  </a:lnTo>
                  <a:lnTo>
                    <a:pt x="76" y="409"/>
                  </a:lnTo>
                  <a:lnTo>
                    <a:pt x="76" y="401"/>
                  </a:lnTo>
                  <a:lnTo>
                    <a:pt x="85" y="396"/>
                  </a:lnTo>
                  <a:lnTo>
                    <a:pt x="85" y="395"/>
                  </a:lnTo>
                  <a:lnTo>
                    <a:pt x="75" y="392"/>
                  </a:lnTo>
                  <a:lnTo>
                    <a:pt x="75" y="383"/>
                  </a:lnTo>
                  <a:lnTo>
                    <a:pt x="75" y="382"/>
                  </a:lnTo>
                  <a:lnTo>
                    <a:pt x="70" y="379"/>
                  </a:lnTo>
                  <a:lnTo>
                    <a:pt x="70" y="377"/>
                  </a:lnTo>
                  <a:lnTo>
                    <a:pt x="70" y="374"/>
                  </a:lnTo>
                  <a:lnTo>
                    <a:pt x="75" y="372"/>
                  </a:lnTo>
                  <a:lnTo>
                    <a:pt x="76" y="372"/>
                  </a:lnTo>
                  <a:lnTo>
                    <a:pt x="78" y="372"/>
                  </a:lnTo>
                  <a:lnTo>
                    <a:pt x="86" y="372"/>
                  </a:lnTo>
                  <a:lnTo>
                    <a:pt x="88" y="369"/>
                  </a:lnTo>
                  <a:lnTo>
                    <a:pt x="85" y="366"/>
                  </a:lnTo>
                  <a:lnTo>
                    <a:pt x="85" y="364"/>
                  </a:lnTo>
                  <a:lnTo>
                    <a:pt x="86" y="362"/>
                  </a:lnTo>
                  <a:lnTo>
                    <a:pt x="90" y="362"/>
                  </a:lnTo>
                  <a:lnTo>
                    <a:pt x="91" y="361"/>
                  </a:lnTo>
                  <a:lnTo>
                    <a:pt x="93" y="359"/>
                  </a:lnTo>
                  <a:lnTo>
                    <a:pt x="93" y="358"/>
                  </a:lnTo>
                  <a:lnTo>
                    <a:pt x="90" y="353"/>
                  </a:lnTo>
                  <a:lnTo>
                    <a:pt x="90" y="351"/>
                  </a:lnTo>
                  <a:lnTo>
                    <a:pt x="88" y="346"/>
                  </a:lnTo>
                  <a:lnTo>
                    <a:pt x="88" y="345"/>
                  </a:lnTo>
                  <a:lnTo>
                    <a:pt x="98" y="341"/>
                  </a:lnTo>
                  <a:lnTo>
                    <a:pt x="98" y="338"/>
                  </a:lnTo>
                  <a:lnTo>
                    <a:pt x="95" y="337"/>
                  </a:lnTo>
                  <a:lnTo>
                    <a:pt x="83" y="330"/>
                  </a:lnTo>
                  <a:lnTo>
                    <a:pt x="78" y="328"/>
                  </a:lnTo>
                  <a:lnTo>
                    <a:pt x="76" y="328"/>
                  </a:lnTo>
                  <a:lnTo>
                    <a:pt x="75" y="322"/>
                  </a:lnTo>
                  <a:lnTo>
                    <a:pt x="73" y="314"/>
                  </a:lnTo>
                  <a:lnTo>
                    <a:pt x="76" y="311"/>
                  </a:lnTo>
                  <a:lnTo>
                    <a:pt x="80" y="314"/>
                  </a:lnTo>
                  <a:lnTo>
                    <a:pt x="78" y="315"/>
                  </a:lnTo>
                  <a:lnTo>
                    <a:pt x="85" y="317"/>
                  </a:lnTo>
                  <a:lnTo>
                    <a:pt x="93" y="320"/>
                  </a:lnTo>
                  <a:lnTo>
                    <a:pt x="103" y="315"/>
                  </a:lnTo>
                  <a:lnTo>
                    <a:pt x="101" y="307"/>
                  </a:lnTo>
                  <a:lnTo>
                    <a:pt x="101" y="306"/>
                  </a:lnTo>
                  <a:lnTo>
                    <a:pt x="98" y="298"/>
                  </a:lnTo>
                  <a:lnTo>
                    <a:pt x="103" y="293"/>
                  </a:lnTo>
                  <a:lnTo>
                    <a:pt x="108" y="299"/>
                  </a:lnTo>
                  <a:lnTo>
                    <a:pt x="119" y="296"/>
                  </a:lnTo>
                  <a:lnTo>
                    <a:pt x="121" y="294"/>
                  </a:lnTo>
                  <a:lnTo>
                    <a:pt x="116" y="285"/>
                  </a:lnTo>
                  <a:lnTo>
                    <a:pt x="116" y="278"/>
                  </a:lnTo>
                  <a:lnTo>
                    <a:pt x="114" y="277"/>
                  </a:lnTo>
                  <a:lnTo>
                    <a:pt x="114" y="275"/>
                  </a:lnTo>
                  <a:lnTo>
                    <a:pt x="119" y="270"/>
                  </a:lnTo>
                  <a:lnTo>
                    <a:pt x="121" y="272"/>
                  </a:lnTo>
                  <a:lnTo>
                    <a:pt x="123" y="272"/>
                  </a:lnTo>
                  <a:lnTo>
                    <a:pt x="128" y="270"/>
                  </a:lnTo>
                  <a:lnTo>
                    <a:pt x="133" y="267"/>
                  </a:lnTo>
                  <a:lnTo>
                    <a:pt x="133" y="265"/>
                  </a:lnTo>
                  <a:lnTo>
                    <a:pt x="133" y="260"/>
                  </a:lnTo>
                  <a:lnTo>
                    <a:pt x="131" y="254"/>
                  </a:lnTo>
                  <a:lnTo>
                    <a:pt x="136" y="252"/>
                  </a:lnTo>
                  <a:lnTo>
                    <a:pt x="138" y="254"/>
                  </a:lnTo>
                  <a:lnTo>
                    <a:pt x="143" y="256"/>
                  </a:lnTo>
                  <a:lnTo>
                    <a:pt x="144" y="254"/>
                  </a:lnTo>
                  <a:lnTo>
                    <a:pt x="148" y="252"/>
                  </a:lnTo>
                  <a:lnTo>
                    <a:pt x="149" y="252"/>
                  </a:lnTo>
                  <a:lnTo>
                    <a:pt x="152" y="248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7" y="243"/>
                  </a:lnTo>
                  <a:lnTo>
                    <a:pt x="159" y="243"/>
                  </a:lnTo>
                  <a:lnTo>
                    <a:pt x="161" y="241"/>
                  </a:lnTo>
                  <a:lnTo>
                    <a:pt x="166" y="241"/>
                  </a:lnTo>
                  <a:lnTo>
                    <a:pt x="167" y="241"/>
                  </a:lnTo>
                  <a:lnTo>
                    <a:pt x="174" y="235"/>
                  </a:lnTo>
                  <a:lnTo>
                    <a:pt x="181" y="231"/>
                  </a:lnTo>
                  <a:lnTo>
                    <a:pt x="182" y="230"/>
                  </a:lnTo>
                  <a:lnTo>
                    <a:pt x="184" y="230"/>
                  </a:lnTo>
                  <a:lnTo>
                    <a:pt x="186" y="235"/>
                  </a:lnTo>
                  <a:lnTo>
                    <a:pt x="187" y="236"/>
                  </a:lnTo>
                  <a:lnTo>
                    <a:pt x="199" y="233"/>
                  </a:lnTo>
                  <a:lnTo>
                    <a:pt x="202" y="227"/>
                  </a:lnTo>
                  <a:lnTo>
                    <a:pt x="200" y="225"/>
                  </a:lnTo>
                  <a:lnTo>
                    <a:pt x="195" y="228"/>
                  </a:lnTo>
                  <a:lnTo>
                    <a:pt x="195" y="223"/>
                  </a:lnTo>
                  <a:lnTo>
                    <a:pt x="200" y="218"/>
                  </a:lnTo>
                  <a:lnTo>
                    <a:pt x="199" y="217"/>
                  </a:lnTo>
                  <a:lnTo>
                    <a:pt x="194" y="217"/>
                  </a:lnTo>
                  <a:lnTo>
                    <a:pt x="195" y="212"/>
                  </a:lnTo>
                  <a:lnTo>
                    <a:pt x="191" y="207"/>
                  </a:lnTo>
                  <a:lnTo>
                    <a:pt x="191" y="205"/>
                  </a:lnTo>
                  <a:lnTo>
                    <a:pt x="192" y="197"/>
                  </a:lnTo>
                  <a:lnTo>
                    <a:pt x="186" y="197"/>
                  </a:lnTo>
                  <a:lnTo>
                    <a:pt x="186" y="199"/>
                  </a:lnTo>
                  <a:lnTo>
                    <a:pt x="179" y="196"/>
                  </a:lnTo>
                  <a:lnTo>
                    <a:pt x="181" y="188"/>
                  </a:lnTo>
                  <a:lnTo>
                    <a:pt x="167" y="175"/>
                  </a:lnTo>
                  <a:lnTo>
                    <a:pt x="162" y="183"/>
                  </a:lnTo>
                  <a:lnTo>
                    <a:pt x="161" y="184"/>
                  </a:lnTo>
                  <a:lnTo>
                    <a:pt x="156" y="181"/>
                  </a:lnTo>
                  <a:lnTo>
                    <a:pt x="156" y="180"/>
                  </a:lnTo>
                  <a:lnTo>
                    <a:pt x="151" y="176"/>
                  </a:lnTo>
                  <a:lnTo>
                    <a:pt x="143" y="173"/>
                  </a:lnTo>
                  <a:lnTo>
                    <a:pt x="131" y="175"/>
                  </a:lnTo>
                  <a:lnTo>
                    <a:pt x="129" y="175"/>
                  </a:lnTo>
                  <a:lnTo>
                    <a:pt x="123" y="170"/>
                  </a:lnTo>
                  <a:lnTo>
                    <a:pt x="121" y="170"/>
                  </a:lnTo>
                  <a:lnTo>
                    <a:pt x="114" y="175"/>
                  </a:lnTo>
                  <a:lnTo>
                    <a:pt x="105" y="181"/>
                  </a:lnTo>
                  <a:lnTo>
                    <a:pt x="105" y="183"/>
                  </a:lnTo>
                  <a:lnTo>
                    <a:pt x="95" y="184"/>
                  </a:lnTo>
                  <a:lnTo>
                    <a:pt x="95" y="183"/>
                  </a:lnTo>
                  <a:lnTo>
                    <a:pt x="90" y="175"/>
                  </a:lnTo>
                  <a:lnTo>
                    <a:pt x="90" y="173"/>
                  </a:lnTo>
                  <a:lnTo>
                    <a:pt x="90" y="167"/>
                  </a:lnTo>
                  <a:lnTo>
                    <a:pt x="90" y="162"/>
                  </a:lnTo>
                  <a:lnTo>
                    <a:pt x="91" y="159"/>
                  </a:lnTo>
                  <a:lnTo>
                    <a:pt x="91" y="155"/>
                  </a:lnTo>
                  <a:lnTo>
                    <a:pt x="93" y="154"/>
                  </a:lnTo>
                  <a:lnTo>
                    <a:pt x="100" y="144"/>
                  </a:lnTo>
                  <a:lnTo>
                    <a:pt x="101" y="142"/>
                  </a:lnTo>
                  <a:lnTo>
                    <a:pt x="103" y="133"/>
                  </a:lnTo>
                  <a:lnTo>
                    <a:pt x="105" y="131"/>
                  </a:lnTo>
                  <a:lnTo>
                    <a:pt x="101" y="126"/>
                  </a:lnTo>
                  <a:lnTo>
                    <a:pt x="105" y="123"/>
                  </a:lnTo>
                  <a:lnTo>
                    <a:pt x="111" y="123"/>
                  </a:lnTo>
                  <a:lnTo>
                    <a:pt x="113" y="123"/>
                  </a:lnTo>
                  <a:lnTo>
                    <a:pt x="118" y="118"/>
                  </a:lnTo>
                  <a:lnTo>
                    <a:pt x="118" y="116"/>
                  </a:lnTo>
                  <a:lnTo>
                    <a:pt x="119" y="112"/>
                  </a:lnTo>
                  <a:lnTo>
                    <a:pt x="121" y="108"/>
                  </a:lnTo>
                  <a:lnTo>
                    <a:pt x="123" y="107"/>
                  </a:lnTo>
                  <a:lnTo>
                    <a:pt x="124" y="104"/>
                  </a:lnTo>
                  <a:lnTo>
                    <a:pt x="134" y="91"/>
                  </a:lnTo>
                  <a:lnTo>
                    <a:pt x="136" y="89"/>
                  </a:lnTo>
                  <a:lnTo>
                    <a:pt x="148" y="81"/>
                  </a:lnTo>
                  <a:lnTo>
                    <a:pt x="149" y="79"/>
                  </a:lnTo>
                  <a:lnTo>
                    <a:pt x="152" y="78"/>
                  </a:lnTo>
                  <a:lnTo>
                    <a:pt x="154" y="76"/>
                  </a:lnTo>
                  <a:lnTo>
                    <a:pt x="167" y="70"/>
                  </a:lnTo>
                  <a:lnTo>
                    <a:pt x="167" y="68"/>
                  </a:lnTo>
                  <a:lnTo>
                    <a:pt x="164" y="61"/>
                  </a:lnTo>
                  <a:lnTo>
                    <a:pt x="162" y="58"/>
                  </a:lnTo>
                  <a:lnTo>
                    <a:pt x="164" y="55"/>
                  </a:lnTo>
                  <a:lnTo>
                    <a:pt x="169" y="53"/>
                  </a:lnTo>
                  <a:lnTo>
                    <a:pt x="172" y="50"/>
                  </a:lnTo>
                  <a:lnTo>
                    <a:pt x="181" y="52"/>
                  </a:lnTo>
                  <a:lnTo>
                    <a:pt x="184" y="49"/>
                  </a:lnTo>
                  <a:lnTo>
                    <a:pt x="184" y="45"/>
                  </a:lnTo>
                  <a:lnTo>
                    <a:pt x="187" y="40"/>
                  </a:lnTo>
                  <a:lnTo>
                    <a:pt x="184" y="32"/>
                  </a:lnTo>
                  <a:lnTo>
                    <a:pt x="184" y="31"/>
                  </a:lnTo>
                  <a:lnTo>
                    <a:pt x="184" y="26"/>
                  </a:lnTo>
                  <a:lnTo>
                    <a:pt x="189" y="24"/>
                  </a:lnTo>
                  <a:lnTo>
                    <a:pt x="191" y="23"/>
                  </a:lnTo>
                  <a:lnTo>
                    <a:pt x="192" y="23"/>
                  </a:lnTo>
                  <a:lnTo>
                    <a:pt x="202" y="18"/>
                  </a:lnTo>
                  <a:lnTo>
                    <a:pt x="209" y="23"/>
                  </a:lnTo>
                  <a:lnTo>
                    <a:pt x="209" y="24"/>
                  </a:lnTo>
                  <a:lnTo>
                    <a:pt x="215" y="24"/>
                  </a:lnTo>
                  <a:lnTo>
                    <a:pt x="215" y="23"/>
                  </a:lnTo>
                  <a:lnTo>
                    <a:pt x="210" y="11"/>
                  </a:lnTo>
                  <a:lnTo>
                    <a:pt x="210" y="10"/>
                  </a:lnTo>
                  <a:lnTo>
                    <a:pt x="210" y="2"/>
                  </a:lnTo>
                  <a:lnTo>
                    <a:pt x="215" y="0"/>
                  </a:lnTo>
                  <a:lnTo>
                    <a:pt x="220" y="2"/>
                  </a:lnTo>
                  <a:lnTo>
                    <a:pt x="227" y="5"/>
                  </a:lnTo>
                  <a:lnTo>
                    <a:pt x="229" y="5"/>
                  </a:lnTo>
                  <a:lnTo>
                    <a:pt x="235" y="3"/>
                  </a:lnTo>
                  <a:lnTo>
                    <a:pt x="237" y="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1" name="Freeform 31"/>
            <p:cNvSpPr>
              <a:spLocks/>
            </p:cNvSpPr>
            <p:nvPr/>
          </p:nvSpPr>
          <p:spPr bwMode="auto">
            <a:xfrm>
              <a:off x="5818187" y="4723608"/>
              <a:ext cx="684213" cy="1011238"/>
            </a:xfrm>
            <a:custGeom>
              <a:avLst/>
              <a:gdLst>
                <a:gd name="T0" fmla="*/ 15 w 862"/>
                <a:gd name="T1" fmla="*/ 38 h 1275"/>
                <a:gd name="T2" fmla="*/ 46 w 862"/>
                <a:gd name="T3" fmla="*/ 79 h 1275"/>
                <a:gd name="T4" fmla="*/ 63 w 862"/>
                <a:gd name="T5" fmla="*/ 98 h 1275"/>
                <a:gd name="T6" fmla="*/ 79 w 862"/>
                <a:gd name="T7" fmla="*/ 118 h 1275"/>
                <a:gd name="T8" fmla="*/ 102 w 862"/>
                <a:gd name="T9" fmla="*/ 150 h 1275"/>
                <a:gd name="T10" fmla="*/ 119 w 862"/>
                <a:gd name="T11" fmla="*/ 174 h 1275"/>
                <a:gd name="T12" fmla="*/ 126 w 862"/>
                <a:gd name="T13" fmla="*/ 197 h 1275"/>
                <a:gd name="T14" fmla="*/ 149 w 862"/>
                <a:gd name="T15" fmla="*/ 210 h 1275"/>
                <a:gd name="T16" fmla="*/ 182 w 862"/>
                <a:gd name="T17" fmla="*/ 226 h 1275"/>
                <a:gd name="T18" fmla="*/ 208 w 862"/>
                <a:gd name="T19" fmla="*/ 241 h 1275"/>
                <a:gd name="T20" fmla="*/ 248 w 862"/>
                <a:gd name="T21" fmla="*/ 237 h 1275"/>
                <a:gd name="T22" fmla="*/ 269 w 862"/>
                <a:gd name="T23" fmla="*/ 263 h 1275"/>
                <a:gd name="T24" fmla="*/ 289 w 862"/>
                <a:gd name="T25" fmla="*/ 294 h 1275"/>
                <a:gd name="T26" fmla="*/ 327 w 862"/>
                <a:gd name="T27" fmla="*/ 305 h 1275"/>
                <a:gd name="T28" fmla="*/ 374 w 862"/>
                <a:gd name="T29" fmla="*/ 325 h 1275"/>
                <a:gd name="T30" fmla="*/ 413 w 862"/>
                <a:gd name="T31" fmla="*/ 328 h 1275"/>
                <a:gd name="T32" fmla="*/ 450 w 862"/>
                <a:gd name="T33" fmla="*/ 341 h 1275"/>
                <a:gd name="T34" fmla="*/ 484 w 862"/>
                <a:gd name="T35" fmla="*/ 346 h 1275"/>
                <a:gd name="T36" fmla="*/ 508 w 862"/>
                <a:gd name="T37" fmla="*/ 330 h 1275"/>
                <a:gd name="T38" fmla="*/ 527 w 862"/>
                <a:gd name="T39" fmla="*/ 317 h 1275"/>
                <a:gd name="T40" fmla="*/ 544 w 862"/>
                <a:gd name="T41" fmla="*/ 333 h 1275"/>
                <a:gd name="T42" fmla="*/ 570 w 862"/>
                <a:gd name="T43" fmla="*/ 338 h 1275"/>
                <a:gd name="T44" fmla="*/ 592 w 862"/>
                <a:gd name="T45" fmla="*/ 369 h 1275"/>
                <a:gd name="T46" fmla="*/ 613 w 862"/>
                <a:gd name="T47" fmla="*/ 383 h 1275"/>
                <a:gd name="T48" fmla="*/ 613 w 862"/>
                <a:gd name="T49" fmla="*/ 399 h 1275"/>
                <a:gd name="T50" fmla="*/ 630 w 862"/>
                <a:gd name="T51" fmla="*/ 407 h 1275"/>
                <a:gd name="T52" fmla="*/ 648 w 862"/>
                <a:gd name="T53" fmla="*/ 411 h 1275"/>
                <a:gd name="T54" fmla="*/ 628 w 862"/>
                <a:gd name="T55" fmla="*/ 432 h 1275"/>
                <a:gd name="T56" fmla="*/ 660 w 862"/>
                <a:gd name="T57" fmla="*/ 435 h 1275"/>
                <a:gd name="T58" fmla="*/ 645 w 862"/>
                <a:gd name="T59" fmla="*/ 461 h 1275"/>
                <a:gd name="T60" fmla="*/ 617 w 862"/>
                <a:gd name="T61" fmla="*/ 477 h 1275"/>
                <a:gd name="T62" fmla="*/ 602 w 862"/>
                <a:gd name="T63" fmla="*/ 504 h 1275"/>
                <a:gd name="T64" fmla="*/ 615 w 862"/>
                <a:gd name="T65" fmla="*/ 506 h 1275"/>
                <a:gd name="T66" fmla="*/ 620 w 862"/>
                <a:gd name="T67" fmla="*/ 530 h 1275"/>
                <a:gd name="T68" fmla="*/ 610 w 862"/>
                <a:gd name="T69" fmla="*/ 563 h 1275"/>
                <a:gd name="T70" fmla="*/ 602 w 862"/>
                <a:gd name="T71" fmla="*/ 584 h 1275"/>
                <a:gd name="T72" fmla="*/ 608 w 862"/>
                <a:gd name="T73" fmla="*/ 611 h 1275"/>
                <a:gd name="T74" fmla="*/ 612 w 862"/>
                <a:gd name="T75" fmla="*/ 645 h 1275"/>
                <a:gd name="T76" fmla="*/ 630 w 862"/>
                <a:gd name="T77" fmla="*/ 689 h 1275"/>
                <a:gd name="T78" fmla="*/ 663 w 862"/>
                <a:gd name="T79" fmla="*/ 700 h 1275"/>
                <a:gd name="T80" fmla="*/ 704 w 862"/>
                <a:gd name="T81" fmla="*/ 712 h 1275"/>
                <a:gd name="T82" fmla="*/ 741 w 862"/>
                <a:gd name="T83" fmla="*/ 737 h 1275"/>
                <a:gd name="T84" fmla="*/ 756 w 862"/>
                <a:gd name="T85" fmla="*/ 773 h 1275"/>
                <a:gd name="T86" fmla="*/ 756 w 862"/>
                <a:gd name="T87" fmla="*/ 804 h 1275"/>
                <a:gd name="T88" fmla="*/ 757 w 862"/>
                <a:gd name="T89" fmla="*/ 841 h 1275"/>
                <a:gd name="T90" fmla="*/ 769 w 862"/>
                <a:gd name="T91" fmla="*/ 877 h 1275"/>
                <a:gd name="T92" fmla="*/ 776 w 862"/>
                <a:gd name="T93" fmla="*/ 898 h 1275"/>
                <a:gd name="T94" fmla="*/ 785 w 862"/>
                <a:gd name="T95" fmla="*/ 919 h 1275"/>
                <a:gd name="T96" fmla="*/ 825 w 862"/>
                <a:gd name="T97" fmla="*/ 945 h 1275"/>
                <a:gd name="T98" fmla="*/ 850 w 862"/>
                <a:gd name="T99" fmla="*/ 987 h 1275"/>
                <a:gd name="T100" fmla="*/ 848 w 862"/>
                <a:gd name="T101" fmla="*/ 1004 h 1275"/>
                <a:gd name="T102" fmla="*/ 825 w 862"/>
                <a:gd name="T103" fmla="*/ 992 h 1275"/>
                <a:gd name="T104" fmla="*/ 792 w 862"/>
                <a:gd name="T105" fmla="*/ 993 h 1275"/>
                <a:gd name="T106" fmla="*/ 782 w 862"/>
                <a:gd name="T107" fmla="*/ 1021 h 1275"/>
                <a:gd name="T108" fmla="*/ 767 w 862"/>
                <a:gd name="T109" fmla="*/ 1058 h 1275"/>
                <a:gd name="T110" fmla="*/ 766 w 862"/>
                <a:gd name="T111" fmla="*/ 1085 h 1275"/>
                <a:gd name="T112" fmla="*/ 771 w 862"/>
                <a:gd name="T113" fmla="*/ 1127 h 1275"/>
                <a:gd name="T114" fmla="*/ 794 w 862"/>
                <a:gd name="T115" fmla="*/ 1153 h 1275"/>
                <a:gd name="T116" fmla="*/ 807 w 862"/>
                <a:gd name="T117" fmla="*/ 1189 h 1275"/>
                <a:gd name="T118" fmla="*/ 792 w 862"/>
                <a:gd name="T119" fmla="*/ 1210 h 1275"/>
                <a:gd name="T120" fmla="*/ 780 w 862"/>
                <a:gd name="T121" fmla="*/ 1241 h 1275"/>
                <a:gd name="T122" fmla="*/ 807 w 862"/>
                <a:gd name="T123" fmla="*/ 1241 h 1275"/>
                <a:gd name="T124" fmla="*/ 840 w 862"/>
                <a:gd name="T125" fmla="*/ 1252 h 1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2" h="1275">
                  <a:moveTo>
                    <a:pt x="0" y="0"/>
                  </a:moveTo>
                  <a:lnTo>
                    <a:pt x="8" y="8"/>
                  </a:lnTo>
                  <a:lnTo>
                    <a:pt x="11" y="24"/>
                  </a:lnTo>
                  <a:lnTo>
                    <a:pt x="16" y="27"/>
                  </a:lnTo>
                  <a:lnTo>
                    <a:pt x="18" y="29"/>
                  </a:lnTo>
                  <a:lnTo>
                    <a:pt x="15" y="38"/>
                  </a:lnTo>
                  <a:lnTo>
                    <a:pt x="13" y="51"/>
                  </a:lnTo>
                  <a:lnTo>
                    <a:pt x="21" y="63"/>
                  </a:lnTo>
                  <a:lnTo>
                    <a:pt x="28" y="66"/>
                  </a:lnTo>
                  <a:lnTo>
                    <a:pt x="38" y="74"/>
                  </a:lnTo>
                  <a:lnTo>
                    <a:pt x="41" y="76"/>
                  </a:lnTo>
                  <a:lnTo>
                    <a:pt x="46" y="79"/>
                  </a:lnTo>
                  <a:lnTo>
                    <a:pt x="48" y="80"/>
                  </a:lnTo>
                  <a:lnTo>
                    <a:pt x="49" y="82"/>
                  </a:lnTo>
                  <a:lnTo>
                    <a:pt x="53" y="85"/>
                  </a:lnTo>
                  <a:lnTo>
                    <a:pt x="56" y="89"/>
                  </a:lnTo>
                  <a:lnTo>
                    <a:pt x="58" y="92"/>
                  </a:lnTo>
                  <a:lnTo>
                    <a:pt x="63" y="98"/>
                  </a:lnTo>
                  <a:lnTo>
                    <a:pt x="66" y="103"/>
                  </a:lnTo>
                  <a:lnTo>
                    <a:pt x="68" y="105"/>
                  </a:lnTo>
                  <a:lnTo>
                    <a:pt x="71" y="108"/>
                  </a:lnTo>
                  <a:lnTo>
                    <a:pt x="74" y="111"/>
                  </a:lnTo>
                  <a:lnTo>
                    <a:pt x="76" y="113"/>
                  </a:lnTo>
                  <a:lnTo>
                    <a:pt x="79" y="118"/>
                  </a:lnTo>
                  <a:lnTo>
                    <a:pt x="81" y="123"/>
                  </a:lnTo>
                  <a:lnTo>
                    <a:pt x="86" y="131"/>
                  </a:lnTo>
                  <a:lnTo>
                    <a:pt x="87" y="132"/>
                  </a:lnTo>
                  <a:lnTo>
                    <a:pt x="94" y="142"/>
                  </a:lnTo>
                  <a:lnTo>
                    <a:pt x="96" y="144"/>
                  </a:lnTo>
                  <a:lnTo>
                    <a:pt x="102" y="150"/>
                  </a:lnTo>
                  <a:lnTo>
                    <a:pt x="104" y="152"/>
                  </a:lnTo>
                  <a:lnTo>
                    <a:pt x="106" y="153"/>
                  </a:lnTo>
                  <a:lnTo>
                    <a:pt x="106" y="155"/>
                  </a:lnTo>
                  <a:lnTo>
                    <a:pt x="112" y="161"/>
                  </a:lnTo>
                  <a:lnTo>
                    <a:pt x="114" y="161"/>
                  </a:lnTo>
                  <a:lnTo>
                    <a:pt x="119" y="174"/>
                  </a:lnTo>
                  <a:lnTo>
                    <a:pt x="117" y="178"/>
                  </a:lnTo>
                  <a:lnTo>
                    <a:pt x="119" y="182"/>
                  </a:lnTo>
                  <a:lnTo>
                    <a:pt x="121" y="184"/>
                  </a:lnTo>
                  <a:lnTo>
                    <a:pt x="121" y="186"/>
                  </a:lnTo>
                  <a:lnTo>
                    <a:pt x="126" y="195"/>
                  </a:lnTo>
                  <a:lnTo>
                    <a:pt x="126" y="197"/>
                  </a:lnTo>
                  <a:lnTo>
                    <a:pt x="127" y="199"/>
                  </a:lnTo>
                  <a:lnTo>
                    <a:pt x="130" y="203"/>
                  </a:lnTo>
                  <a:lnTo>
                    <a:pt x="132" y="203"/>
                  </a:lnTo>
                  <a:lnTo>
                    <a:pt x="142" y="207"/>
                  </a:lnTo>
                  <a:lnTo>
                    <a:pt x="147" y="208"/>
                  </a:lnTo>
                  <a:lnTo>
                    <a:pt x="149" y="210"/>
                  </a:lnTo>
                  <a:lnTo>
                    <a:pt x="150" y="210"/>
                  </a:lnTo>
                  <a:lnTo>
                    <a:pt x="160" y="215"/>
                  </a:lnTo>
                  <a:lnTo>
                    <a:pt x="162" y="216"/>
                  </a:lnTo>
                  <a:lnTo>
                    <a:pt x="169" y="221"/>
                  </a:lnTo>
                  <a:lnTo>
                    <a:pt x="178" y="223"/>
                  </a:lnTo>
                  <a:lnTo>
                    <a:pt x="182" y="226"/>
                  </a:lnTo>
                  <a:lnTo>
                    <a:pt x="183" y="228"/>
                  </a:lnTo>
                  <a:lnTo>
                    <a:pt x="185" y="233"/>
                  </a:lnTo>
                  <a:lnTo>
                    <a:pt x="187" y="234"/>
                  </a:lnTo>
                  <a:lnTo>
                    <a:pt x="198" y="239"/>
                  </a:lnTo>
                  <a:lnTo>
                    <a:pt x="207" y="241"/>
                  </a:lnTo>
                  <a:lnTo>
                    <a:pt x="208" y="241"/>
                  </a:lnTo>
                  <a:lnTo>
                    <a:pt x="216" y="236"/>
                  </a:lnTo>
                  <a:lnTo>
                    <a:pt x="218" y="236"/>
                  </a:lnTo>
                  <a:lnTo>
                    <a:pt x="228" y="237"/>
                  </a:lnTo>
                  <a:lnTo>
                    <a:pt x="231" y="237"/>
                  </a:lnTo>
                  <a:lnTo>
                    <a:pt x="246" y="237"/>
                  </a:lnTo>
                  <a:lnTo>
                    <a:pt x="248" y="237"/>
                  </a:lnTo>
                  <a:lnTo>
                    <a:pt x="253" y="239"/>
                  </a:lnTo>
                  <a:lnTo>
                    <a:pt x="258" y="247"/>
                  </a:lnTo>
                  <a:lnTo>
                    <a:pt x="261" y="250"/>
                  </a:lnTo>
                  <a:lnTo>
                    <a:pt x="266" y="258"/>
                  </a:lnTo>
                  <a:lnTo>
                    <a:pt x="266" y="260"/>
                  </a:lnTo>
                  <a:lnTo>
                    <a:pt x="269" y="263"/>
                  </a:lnTo>
                  <a:lnTo>
                    <a:pt x="276" y="275"/>
                  </a:lnTo>
                  <a:lnTo>
                    <a:pt x="279" y="280"/>
                  </a:lnTo>
                  <a:lnTo>
                    <a:pt x="279" y="281"/>
                  </a:lnTo>
                  <a:lnTo>
                    <a:pt x="281" y="284"/>
                  </a:lnTo>
                  <a:lnTo>
                    <a:pt x="286" y="294"/>
                  </a:lnTo>
                  <a:lnTo>
                    <a:pt x="289" y="294"/>
                  </a:lnTo>
                  <a:lnTo>
                    <a:pt x="294" y="292"/>
                  </a:lnTo>
                  <a:lnTo>
                    <a:pt x="296" y="294"/>
                  </a:lnTo>
                  <a:lnTo>
                    <a:pt x="311" y="299"/>
                  </a:lnTo>
                  <a:lnTo>
                    <a:pt x="324" y="304"/>
                  </a:lnTo>
                  <a:lnTo>
                    <a:pt x="326" y="304"/>
                  </a:lnTo>
                  <a:lnTo>
                    <a:pt x="327" y="305"/>
                  </a:lnTo>
                  <a:lnTo>
                    <a:pt x="354" y="312"/>
                  </a:lnTo>
                  <a:lnTo>
                    <a:pt x="357" y="312"/>
                  </a:lnTo>
                  <a:lnTo>
                    <a:pt x="362" y="315"/>
                  </a:lnTo>
                  <a:lnTo>
                    <a:pt x="364" y="317"/>
                  </a:lnTo>
                  <a:lnTo>
                    <a:pt x="370" y="325"/>
                  </a:lnTo>
                  <a:lnTo>
                    <a:pt x="374" y="325"/>
                  </a:lnTo>
                  <a:lnTo>
                    <a:pt x="375" y="325"/>
                  </a:lnTo>
                  <a:lnTo>
                    <a:pt x="390" y="325"/>
                  </a:lnTo>
                  <a:lnTo>
                    <a:pt x="393" y="325"/>
                  </a:lnTo>
                  <a:lnTo>
                    <a:pt x="410" y="326"/>
                  </a:lnTo>
                  <a:lnTo>
                    <a:pt x="412" y="326"/>
                  </a:lnTo>
                  <a:lnTo>
                    <a:pt x="413" y="328"/>
                  </a:lnTo>
                  <a:lnTo>
                    <a:pt x="417" y="330"/>
                  </a:lnTo>
                  <a:lnTo>
                    <a:pt x="420" y="331"/>
                  </a:lnTo>
                  <a:lnTo>
                    <a:pt x="430" y="336"/>
                  </a:lnTo>
                  <a:lnTo>
                    <a:pt x="431" y="339"/>
                  </a:lnTo>
                  <a:lnTo>
                    <a:pt x="446" y="341"/>
                  </a:lnTo>
                  <a:lnTo>
                    <a:pt x="450" y="341"/>
                  </a:lnTo>
                  <a:lnTo>
                    <a:pt x="451" y="343"/>
                  </a:lnTo>
                  <a:lnTo>
                    <a:pt x="453" y="343"/>
                  </a:lnTo>
                  <a:lnTo>
                    <a:pt x="471" y="344"/>
                  </a:lnTo>
                  <a:lnTo>
                    <a:pt x="473" y="344"/>
                  </a:lnTo>
                  <a:lnTo>
                    <a:pt x="483" y="346"/>
                  </a:lnTo>
                  <a:lnTo>
                    <a:pt x="484" y="346"/>
                  </a:lnTo>
                  <a:lnTo>
                    <a:pt x="493" y="346"/>
                  </a:lnTo>
                  <a:lnTo>
                    <a:pt x="496" y="339"/>
                  </a:lnTo>
                  <a:lnTo>
                    <a:pt x="498" y="331"/>
                  </a:lnTo>
                  <a:lnTo>
                    <a:pt x="499" y="331"/>
                  </a:lnTo>
                  <a:lnTo>
                    <a:pt x="506" y="330"/>
                  </a:lnTo>
                  <a:lnTo>
                    <a:pt x="508" y="330"/>
                  </a:lnTo>
                  <a:lnTo>
                    <a:pt x="511" y="326"/>
                  </a:lnTo>
                  <a:lnTo>
                    <a:pt x="514" y="325"/>
                  </a:lnTo>
                  <a:lnTo>
                    <a:pt x="516" y="323"/>
                  </a:lnTo>
                  <a:lnTo>
                    <a:pt x="517" y="322"/>
                  </a:lnTo>
                  <a:lnTo>
                    <a:pt x="521" y="318"/>
                  </a:lnTo>
                  <a:lnTo>
                    <a:pt x="527" y="317"/>
                  </a:lnTo>
                  <a:lnTo>
                    <a:pt x="529" y="318"/>
                  </a:lnTo>
                  <a:lnTo>
                    <a:pt x="529" y="322"/>
                  </a:lnTo>
                  <a:lnTo>
                    <a:pt x="527" y="330"/>
                  </a:lnTo>
                  <a:lnTo>
                    <a:pt x="534" y="336"/>
                  </a:lnTo>
                  <a:lnTo>
                    <a:pt x="537" y="335"/>
                  </a:lnTo>
                  <a:lnTo>
                    <a:pt x="544" y="333"/>
                  </a:lnTo>
                  <a:lnTo>
                    <a:pt x="546" y="335"/>
                  </a:lnTo>
                  <a:lnTo>
                    <a:pt x="547" y="335"/>
                  </a:lnTo>
                  <a:lnTo>
                    <a:pt x="557" y="330"/>
                  </a:lnTo>
                  <a:lnTo>
                    <a:pt x="559" y="330"/>
                  </a:lnTo>
                  <a:lnTo>
                    <a:pt x="565" y="336"/>
                  </a:lnTo>
                  <a:lnTo>
                    <a:pt x="570" y="338"/>
                  </a:lnTo>
                  <a:lnTo>
                    <a:pt x="570" y="341"/>
                  </a:lnTo>
                  <a:lnTo>
                    <a:pt x="572" y="352"/>
                  </a:lnTo>
                  <a:lnTo>
                    <a:pt x="574" y="354"/>
                  </a:lnTo>
                  <a:lnTo>
                    <a:pt x="582" y="356"/>
                  </a:lnTo>
                  <a:lnTo>
                    <a:pt x="590" y="367"/>
                  </a:lnTo>
                  <a:lnTo>
                    <a:pt x="592" y="369"/>
                  </a:lnTo>
                  <a:lnTo>
                    <a:pt x="599" y="370"/>
                  </a:lnTo>
                  <a:lnTo>
                    <a:pt x="607" y="377"/>
                  </a:lnTo>
                  <a:lnTo>
                    <a:pt x="607" y="378"/>
                  </a:lnTo>
                  <a:lnTo>
                    <a:pt x="608" y="380"/>
                  </a:lnTo>
                  <a:lnTo>
                    <a:pt x="612" y="381"/>
                  </a:lnTo>
                  <a:lnTo>
                    <a:pt x="613" y="383"/>
                  </a:lnTo>
                  <a:lnTo>
                    <a:pt x="617" y="386"/>
                  </a:lnTo>
                  <a:lnTo>
                    <a:pt x="617" y="388"/>
                  </a:lnTo>
                  <a:lnTo>
                    <a:pt x="610" y="391"/>
                  </a:lnTo>
                  <a:lnTo>
                    <a:pt x="608" y="394"/>
                  </a:lnTo>
                  <a:lnTo>
                    <a:pt x="610" y="399"/>
                  </a:lnTo>
                  <a:lnTo>
                    <a:pt x="613" y="399"/>
                  </a:lnTo>
                  <a:lnTo>
                    <a:pt x="622" y="398"/>
                  </a:lnTo>
                  <a:lnTo>
                    <a:pt x="623" y="398"/>
                  </a:lnTo>
                  <a:lnTo>
                    <a:pt x="630" y="398"/>
                  </a:lnTo>
                  <a:lnTo>
                    <a:pt x="632" y="399"/>
                  </a:lnTo>
                  <a:lnTo>
                    <a:pt x="633" y="401"/>
                  </a:lnTo>
                  <a:lnTo>
                    <a:pt x="630" y="407"/>
                  </a:lnTo>
                  <a:lnTo>
                    <a:pt x="630" y="411"/>
                  </a:lnTo>
                  <a:lnTo>
                    <a:pt x="635" y="412"/>
                  </a:lnTo>
                  <a:lnTo>
                    <a:pt x="637" y="412"/>
                  </a:lnTo>
                  <a:lnTo>
                    <a:pt x="643" y="407"/>
                  </a:lnTo>
                  <a:lnTo>
                    <a:pt x="645" y="409"/>
                  </a:lnTo>
                  <a:lnTo>
                    <a:pt x="648" y="411"/>
                  </a:lnTo>
                  <a:lnTo>
                    <a:pt x="647" y="414"/>
                  </a:lnTo>
                  <a:lnTo>
                    <a:pt x="643" y="417"/>
                  </a:lnTo>
                  <a:lnTo>
                    <a:pt x="642" y="417"/>
                  </a:lnTo>
                  <a:lnTo>
                    <a:pt x="632" y="425"/>
                  </a:lnTo>
                  <a:lnTo>
                    <a:pt x="630" y="427"/>
                  </a:lnTo>
                  <a:lnTo>
                    <a:pt x="628" y="432"/>
                  </a:lnTo>
                  <a:lnTo>
                    <a:pt x="628" y="436"/>
                  </a:lnTo>
                  <a:lnTo>
                    <a:pt x="632" y="443"/>
                  </a:lnTo>
                  <a:lnTo>
                    <a:pt x="633" y="443"/>
                  </a:lnTo>
                  <a:lnTo>
                    <a:pt x="647" y="436"/>
                  </a:lnTo>
                  <a:lnTo>
                    <a:pt x="648" y="435"/>
                  </a:lnTo>
                  <a:lnTo>
                    <a:pt x="660" y="435"/>
                  </a:lnTo>
                  <a:lnTo>
                    <a:pt x="661" y="435"/>
                  </a:lnTo>
                  <a:lnTo>
                    <a:pt x="663" y="436"/>
                  </a:lnTo>
                  <a:lnTo>
                    <a:pt x="661" y="445"/>
                  </a:lnTo>
                  <a:lnTo>
                    <a:pt x="660" y="448"/>
                  </a:lnTo>
                  <a:lnTo>
                    <a:pt x="658" y="449"/>
                  </a:lnTo>
                  <a:lnTo>
                    <a:pt x="645" y="461"/>
                  </a:lnTo>
                  <a:lnTo>
                    <a:pt x="643" y="461"/>
                  </a:lnTo>
                  <a:lnTo>
                    <a:pt x="642" y="464"/>
                  </a:lnTo>
                  <a:lnTo>
                    <a:pt x="635" y="470"/>
                  </a:lnTo>
                  <a:lnTo>
                    <a:pt x="632" y="472"/>
                  </a:lnTo>
                  <a:lnTo>
                    <a:pt x="623" y="474"/>
                  </a:lnTo>
                  <a:lnTo>
                    <a:pt x="617" y="477"/>
                  </a:lnTo>
                  <a:lnTo>
                    <a:pt x="612" y="480"/>
                  </a:lnTo>
                  <a:lnTo>
                    <a:pt x="608" y="483"/>
                  </a:lnTo>
                  <a:lnTo>
                    <a:pt x="607" y="488"/>
                  </a:lnTo>
                  <a:lnTo>
                    <a:pt x="607" y="496"/>
                  </a:lnTo>
                  <a:lnTo>
                    <a:pt x="607" y="500"/>
                  </a:lnTo>
                  <a:lnTo>
                    <a:pt x="602" y="504"/>
                  </a:lnTo>
                  <a:lnTo>
                    <a:pt x="600" y="506"/>
                  </a:lnTo>
                  <a:lnTo>
                    <a:pt x="599" y="509"/>
                  </a:lnTo>
                  <a:lnTo>
                    <a:pt x="600" y="514"/>
                  </a:lnTo>
                  <a:lnTo>
                    <a:pt x="605" y="513"/>
                  </a:lnTo>
                  <a:lnTo>
                    <a:pt x="607" y="511"/>
                  </a:lnTo>
                  <a:lnTo>
                    <a:pt x="615" y="506"/>
                  </a:lnTo>
                  <a:lnTo>
                    <a:pt x="617" y="508"/>
                  </a:lnTo>
                  <a:lnTo>
                    <a:pt x="617" y="516"/>
                  </a:lnTo>
                  <a:lnTo>
                    <a:pt x="612" y="522"/>
                  </a:lnTo>
                  <a:lnTo>
                    <a:pt x="610" y="524"/>
                  </a:lnTo>
                  <a:lnTo>
                    <a:pt x="615" y="525"/>
                  </a:lnTo>
                  <a:lnTo>
                    <a:pt x="620" y="530"/>
                  </a:lnTo>
                  <a:lnTo>
                    <a:pt x="618" y="534"/>
                  </a:lnTo>
                  <a:lnTo>
                    <a:pt x="618" y="537"/>
                  </a:lnTo>
                  <a:lnTo>
                    <a:pt x="613" y="545"/>
                  </a:lnTo>
                  <a:lnTo>
                    <a:pt x="617" y="553"/>
                  </a:lnTo>
                  <a:lnTo>
                    <a:pt x="615" y="555"/>
                  </a:lnTo>
                  <a:lnTo>
                    <a:pt x="610" y="563"/>
                  </a:lnTo>
                  <a:lnTo>
                    <a:pt x="612" y="568"/>
                  </a:lnTo>
                  <a:lnTo>
                    <a:pt x="612" y="577"/>
                  </a:lnTo>
                  <a:lnTo>
                    <a:pt x="608" y="577"/>
                  </a:lnTo>
                  <a:lnTo>
                    <a:pt x="602" y="576"/>
                  </a:lnTo>
                  <a:lnTo>
                    <a:pt x="602" y="580"/>
                  </a:lnTo>
                  <a:lnTo>
                    <a:pt x="602" y="584"/>
                  </a:lnTo>
                  <a:lnTo>
                    <a:pt x="597" y="585"/>
                  </a:lnTo>
                  <a:lnTo>
                    <a:pt x="597" y="587"/>
                  </a:lnTo>
                  <a:lnTo>
                    <a:pt x="599" y="592"/>
                  </a:lnTo>
                  <a:lnTo>
                    <a:pt x="603" y="602"/>
                  </a:lnTo>
                  <a:lnTo>
                    <a:pt x="605" y="603"/>
                  </a:lnTo>
                  <a:lnTo>
                    <a:pt x="608" y="611"/>
                  </a:lnTo>
                  <a:lnTo>
                    <a:pt x="613" y="618"/>
                  </a:lnTo>
                  <a:lnTo>
                    <a:pt x="615" y="626"/>
                  </a:lnTo>
                  <a:lnTo>
                    <a:pt x="610" y="631"/>
                  </a:lnTo>
                  <a:lnTo>
                    <a:pt x="610" y="634"/>
                  </a:lnTo>
                  <a:lnTo>
                    <a:pt x="613" y="644"/>
                  </a:lnTo>
                  <a:lnTo>
                    <a:pt x="612" y="645"/>
                  </a:lnTo>
                  <a:lnTo>
                    <a:pt x="612" y="655"/>
                  </a:lnTo>
                  <a:lnTo>
                    <a:pt x="612" y="665"/>
                  </a:lnTo>
                  <a:lnTo>
                    <a:pt x="612" y="668"/>
                  </a:lnTo>
                  <a:lnTo>
                    <a:pt x="613" y="671"/>
                  </a:lnTo>
                  <a:lnTo>
                    <a:pt x="620" y="679"/>
                  </a:lnTo>
                  <a:lnTo>
                    <a:pt x="630" y="689"/>
                  </a:lnTo>
                  <a:lnTo>
                    <a:pt x="643" y="692"/>
                  </a:lnTo>
                  <a:lnTo>
                    <a:pt x="645" y="694"/>
                  </a:lnTo>
                  <a:lnTo>
                    <a:pt x="648" y="695"/>
                  </a:lnTo>
                  <a:lnTo>
                    <a:pt x="658" y="700"/>
                  </a:lnTo>
                  <a:lnTo>
                    <a:pt x="660" y="700"/>
                  </a:lnTo>
                  <a:lnTo>
                    <a:pt x="663" y="700"/>
                  </a:lnTo>
                  <a:lnTo>
                    <a:pt x="676" y="702"/>
                  </a:lnTo>
                  <a:lnTo>
                    <a:pt x="678" y="702"/>
                  </a:lnTo>
                  <a:lnTo>
                    <a:pt x="681" y="702"/>
                  </a:lnTo>
                  <a:lnTo>
                    <a:pt x="686" y="703"/>
                  </a:lnTo>
                  <a:lnTo>
                    <a:pt x="693" y="707"/>
                  </a:lnTo>
                  <a:lnTo>
                    <a:pt x="704" y="712"/>
                  </a:lnTo>
                  <a:lnTo>
                    <a:pt x="708" y="713"/>
                  </a:lnTo>
                  <a:lnTo>
                    <a:pt x="718" y="720"/>
                  </a:lnTo>
                  <a:lnTo>
                    <a:pt x="729" y="729"/>
                  </a:lnTo>
                  <a:lnTo>
                    <a:pt x="731" y="731"/>
                  </a:lnTo>
                  <a:lnTo>
                    <a:pt x="737" y="736"/>
                  </a:lnTo>
                  <a:lnTo>
                    <a:pt x="741" y="737"/>
                  </a:lnTo>
                  <a:lnTo>
                    <a:pt x="749" y="746"/>
                  </a:lnTo>
                  <a:lnTo>
                    <a:pt x="751" y="747"/>
                  </a:lnTo>
                  <a:lnTo>
                    <a:pt x="751" y="749"/>
                  </a:lnTo>
                  <a:lnTo>
                    <a:pt x="754" y="765"/>
                  </a:lnTo>
                  <a:lnTo>
                    <a:pt x="756" y="767"/>
                  </a:lnTo>
                  <a:lnTo>
                    <a:pt x="756" y="773"/>
                  </a:lnTo>
                  <a:lnTo>
                    <a:pt x="757" y="776"/>
                  </a:lnTo>
                  <a:lnTo>
                    <a:pt x="761" y="784"/>
                  </a:lnTo>
                  <a:lnTo>
                    <a:pt x="762" y="792"/>
                  </a:lnTo>
                  <a:lnTo>
                    <a:pt x="764" y="794"/>
                  </a:lnTo>
                  <a:lnTo>
                    <a:pt x="764" y="801"/>
                  </a:lnTo>
                  <a:lnTo>
                    <a:pt x="756" y="804"/>
                  </a:lnTo>
                  <a:lnTo>
                    <a:pt x="746" y="814"/>
                  </a:lnTo>
                  <a:lnTo>
                    <a:pt x="744" y="815"/>
                  </a:lnTo>
                  <a:lnTo>
                    <a:pt x="744" y="825"/>
                  </a:lnTo>
                  <a:lnTo>
                    <a:pt x="744" y="826"/>
                  </a:lnTo>
                  <a:lnTo>
                    <a:pt x="747" y="835"/>
                  </a:lnTo>
                  <a:lnTo>
                    <a:pt x="757" y="841"/>
                  </a:lnTo>
                  <a:lnTo>
                    <a:pt x="759" y="843"/>
                  </a:lnTo>
                  <a:lnTo>
                    <a:pt x="764" y="851"/>
                  </a:lnTo>
                  <a:lnTo>
                    <a:pt x="764" y="852"/>
                  </a:lnTo>
                  <a:lnTo>
                    <a:pt x="767" y="859"/>
                  </a:lnTo>
                  <a:lnTo>
                    <a:pt x="769" y="867"/>
                  </a:lnTo>
                  <a:lnTo>
                    <a:pt x="769" y="877"/>
                  </a:lnTo>
                  <a:lnTo>
                    <a:pt x="769" y="878"/>
                  </a:lnTo>
                  <a:lnTo>
                    <a:pt x="769" y="881"/>
                  </a:lnTo>
                  <a:lnTo>
                    <a:pt x="769" y="890"/>
                  </a:lnTo>
                  <a:lnTo>
                    <a:pt x="771" y="891"/>
                  </a:lnTo>
                  <a:lnTo>
                    <a:pt x="772" y="893"/>
                  </a:lnTo>
                  <a:lnTo>
                    <a:pt x="776" y="898"/>
                  </a:lnTo>
                  <a:lnTo>
                    <a:pt x="777" y="899"/>
                  </a:lnTo>
                  <a:lnTo>
                    <a:pt x="780" y="904"/>
                  </a:lnTo>
                  <a:lnTo>
                    <a:pt x="782" y="909"/>
                  </a:lnTo>
                  <a:lnTo>
                    <a:pt x="784" y="911"/>
                  </a:lnTo>
                  <a:lnTo>
                    <a:pt x="784" y="912"/>
                  </a:lnTo>
                  <a:lnTo>
                    <a:pt x="785" y="919"/>
                  </a:lnTo>
                  <a:lnTo>
                    <a:pt x="787" y="920"/>
                  </a:lnTo>
                  <a:lnTo>
                    <a:pt x="795" y="930"/>
                  </a:lnTo>
                  <a:lnTo>
                    <a:pt x="807" y="935"/>
                  </a:lnTo>
                  <a:lnTo>
                    <a:pt x="819" y="936"/>
                  </a:lnTo>
                  <a:lnTo>
                    <a:pt x="825" y="940"/>
                  </a:lnTo>
                  <a:lnTo>
                    <a:pt x="825" y="945"/>
                  </a:lnTo>
                  <a:lnTo>
                    <a:pt x="827" y="948"/>
                  </a:lnTo>
                  <a:lnTo>
                    <a:pt x="828" y="959"/>
                  </a:lnTo>
                  <a:lnTo>
                    <a:pt x="833" y="970"/>
                  </a:lnTo>
                  <a:lnTo>
                    <a:pt x="838" y="975"/>
                  </a:lnTo>
                  <a:lnTo>
                    <a:pt x="843" y="980"/>
                  </a:lnTo>
                  <a:lnTo>
                    <a:pt x="850" y="987"/>
                  </a:lnTo>
                  <a:lnTo>
                    <a:pt x="852" y="987"/>
                  </a:lnTo>
                  <a:lnTo>
                    <a:pt x="858" y="993"/>
                  </a:lnTo>
                  <a:lnTo>
                    <a:pt x="860" y="996"/>
                  </a:lnTo>
                  <a:lnTo>
                    <a:pt x="857" y="1004"/>
                  </a:lnTo>
                  <a:lnTo>
                    <a:pt x="855" y="1004"/>
                  </a:lnTo>
                  <a:lnTo>
                    <a:pt x="848" y="1004"/>
                  </a:lnTo>
                  <a:lnTo>
                    <a:pt x="847" y="1004"/>
                  </a:lnTo>
                  <a:lnTo>
                    <a:pt x="845" y="1003"/>
                  </a:lnTo>
                  <a:lnTo>
                    <a:pt x="840" y="1000"/>
                  </a:lnTo>
                  <a:lnTo>
                    <a:pt x="837" y="998"/>
                  </a:lnTo>
                  <a:lnTo>
                    <a:pt x="833" y="996"/>
                  </a:lnTo>
                  <a:lnTo>
                    <a:pt x="825" y="992"/>
                  </a:lnTo>
                  <a:lnTo>
                    <a:pt x="822" y="990"/>
                  </a:lnTo>
                  <a:lnTo>
                    <a:pt x="809" y="987"/>
                  </a:lnTo>
                  <a:lnTo>
                    <a:pt x="807" y="988"/>
                  </a:lnTo>
                  <a:lnTo>
                    <a:pt x="805" y="988"/>
                  </a:lnTo>
                  <a:lnTo>
                    <a:pt x="794" y="992"/>
                  </a:lnTo>
                  <a:lnTo>
                    <a:pt x="792" y="993"/>
                  </a:lnTo>
                  <a:lnTo>
                    <a:pt x="792" y="995"/>
                  </a:lnTo>
                  <a:lnTo>
                    <a:pt x="792" y="996"/>
                  </a:lnTo>
                  <a:lnTo>
                    <a:pt x="789" y="1008"/>
                  </a:lnTo>
                  <a:lnTo>
                    <a:pt x="782" y="1014"/>
                  </a:lnTo>
                  <a:lnTo>
                    <a:pt x="782" y="1017"/>
                  </a:lnTo>
                  <a:lnTo>
                    <a:pt x="782" y="1021"/>
                  </a:lnTo>
                  <a:lnTo>
                    <a:pt x="782" y="1030"/>
                  </a:lnTo>
                  <a:lnTo>
                    <a:pt x="782" y="1032"/>
                  </a:lnTo>
                  <a:lnTo>
                    <a:pt x="777" y="1042"/>
                  </a:lnTo>
                  <a:lnTo>
                    <a:pt x="776" y="1043"/>
                  </a:lnTo>
                  <a:lnTo>
                    <a:pt x="769" y="1055"/>
                  </a:lnTo>
                  <a:lnTo>
                    <a:pt x="767" y="1058"/>
                  </a:lnTo>
                  <a:lnTo>
                    <a:pt x="767" y="1061"/>
                  </a:lnTo>
                  <a:lnTo>
                    <a:pt x="769" y="1072"/>
                  </a:lnTo>
                  <a:lnTo>
                    <a:pt x="769" y="1074"/>
                  </a:lnTo>
                  <a:lnTo>
                    <a:pt x="769" y="1076"/>
                  </a:lnTo>
                  <a:lnTo>
                    <a:pt x="766" y="1084"/>
                  </a:lnTo>
                  <a:lnTo>
                    <a:pt x="766" y="1085"/>
                  </a:lnTo>
                  <a:lnTo>
                    <a:pt x="762" y="1095"/>
                  </a:lnTo>
                  <a:lnTo>
                    <a:pt x="762" y="1098"/>
                  </a:lnTo>
                  <a:lnTo>
                    <a:pt x="762" y="1100"/>
                  </a:lnTo>
                  <a:lnTo>
                    <a:pt x="761" y="1110"/>
                  </a:lnTo>
                  <a:lnTo>
                    <a:pt x="762" y="1111"/>
                  </a:lnTo>
                  <a:lnTo>
                    <a:pt x="771" y="1127"/>
                  </a:lnTo>
                  <a:lnTo>
                    <a:pt x="772" y="1129"/>
                  </a:lnTo>
                  <a:lnTo>
                    <a:pt x="774" y="1132"/>
                  </a:lnTo>
                  <a:lnTo>
                    <a:pt x="782" y="1142"/>
                  </a:lnTo>
                  <a:lnTo>
                    <a:pt x="784" y="1144"/>
                  </a:lnTo>
                  <a:lnTo>
                    <a:pt x="785" y="1147"/>
                  </a:lnTo>
                  <a:lnTo>
                    <a:pt x="794" y="1153"/>
                  </a:lnTo>
                  <a:lnTo>
                    <a:pt x="794" y="1155"/>
                  </a:lnTo>
                  <a:lnTo>
                    <a:pt x="795" y="1158"/>
                  </a:lnTo>
                  <a:lnTo>
                    <a:pt x="797" y="1158"/>
                  </a:lnTo>
                  <a:lnTo>
                    <a:pt x="804" y="1168"/>
                  </a:lnTo>
                  <a:lnTo>
                    <a:pt x="807" y="1176"/>
                  </a:lnTo>
                  <a:lnTo>
                    <a:pt x="807" y="1189"/>
                  </a:lnTo>
                  <a:lnTo>
                    <a:pt x="805" y="1191"/>
                  </a:lnTo>
                  <a:lnTo>
                    <a:pt x="805" y="1194"/>
                  </a:lnTo>
                  <a:lnTo>
                    <a:pt x="804" y="1195"/>
                  </a:lnTo>
                  <a:lnTo>
                    <a:pt x="799" y="1200"/>
                  </a:lnTo>
                  <a:lnTo>
                    <a:pt x="794" y="1208"/>
                  </a:lnTo>
                  <a:lnTo>
                    <a:pt x="792" y="1210"/>
                  </a:lnTo>
                  <a:lnTo>
                    <a:pt x="785" y="1215"/>
                  </a:lnTo>
                  <a:lnTo>
                    <a:pt x="784" y="1216"/>
                  </a:lnTo>
                  <a:lnTo>
                    <a:pt x="776" y="1220"/>
                  </a:lnTo>
                  <a:lnTo>
                    <a:pt x="772" y="1228"/>
                  </a:lnTo>
                  <a:lnTo>
                    <a:pt x="777" y="1236"/>
                  </a:lnTo>
                  <a:lnTo>
                    <a:pt x="780" y="1241"/>
                  </a:lnTo>
                  <a:lnTo>
                    <a:pt x="784" y="1242"/>
                  </a:lnTo>
                  <a:lnTo>
                    <a:pt x="785" y="1246"/>
                  </a:lnTo>
                  <a:lnTo>
                    <a:pt x="794" y="1244"/>
                  </a:lnTo>
                  <a:lnTo>
                    <a:pt x="795" y="1244"/>
                  </a:lnTo>
                  <a:lnTo>
                    <a:pt x="797" y="1244"/>
                  </a:lnTo>
                  <a:lnTo>
                    <a:pt x="807" y="1241"/>
                  </a:lnTo>
                  <a:lnTo>
                    <a:pt x="819" y="1241"/>
                  </a:lnTo>
                  <a:lnTo>
                    <a:pt x="820" y="1241"/>
                  </a:lnTo>
                  <a:lnTo>
                    <a:pt x="828" y="1244"/>
                  </a:lnTo>
                  <a:lnTo>
                    <a:pt x="832" y="1244"/>
                  </a:lnTo>
                  <a:lnTo>
                    <a:pt x="838" y="1252"/>
                  </a:lnTo>
                  <a:lnTo>
                    <a:pt x="840" y="1252"/>
                  </a:lnTo>
                  <a:lnTo>
                    <a:pt x="845" y="1257"/>
                  </a:lnTo>
                  <a:lnTo>
                    <a:pt x="848" y="1260"/>
                  </a:lnTo>
                  <a:lnTo>
                    <a:pt x="852" y="1263"/>
                  </a:lnTo>
                  <a:lnTo>
                    <a:pt x="862" y="127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2" name="Freeform 32"/>
            <p:cNvSpPr>
              <a:spLocks/>
            </p:cNvSpPr>
            <p:nvPr/>
          </p:nvSpPr>
          <p:spPr bwMode="auto">
            <a:xfrm>
              <a:off x="4294187" y="4523583"/>
              <a:ext cx="985838" cy="1446213"/>
            </a:xfrm>
            <a:custGeom>
              <a:avLst/>
              <a:gdLst>
                <a:gd name="T0" fmla="*/ 554 w 1242"/>
                <a:gd name="T1" fmla="*/ 68 h 1822"/>
                <a:gd name="T2" fmla="*/ 641 w 1242"/>
                <a:gd name="T3" fmla="*/ 37 h 1822"/>
                <a:gd name="T4" fmla="*/ 706 w 1242"/>
                <a:gd name="T5" fmla="*/ 112 h 1822"/>
                <a:gd name="T6" fmla="*/ 703 w 1242"/>
                <a:gd name="T7" fmla="*/ 181 h 1822"/>
                <a:gd name="T8" fmla="*/ 754 w 1242"/>
                <a:gd name="T9" fmla="*/ 256 h 1822"/>
                <a:gd name="T10" fmla="*/ 777 w 1242"/>
                <a:gd name="T11" fmla="*/ 317 h 1822"/>
                <a:gd name="T12" fmla="*/ 787 w 1242"/>
                <a:gd name="T13" fmla="*/ 410 h 1822"/>
                <a:gd name="T14" fmla="*/ 855 w 1242"/>
                <a:gd name="T15" fmla="*/ 448 h 1822"/>
                <a:gd name="T16" fmla="*/ 896 w 1242"/>
                <a:gd name="T17" fmla="*/ 468 h 1822"/>
                <a:gd name="T18" fmla="*/ 929 w 1242"/>
                <a:gd name="T19" fmla="*/ 515 h 1822"/>
                <a:gd name="T20" fmla="*/ 982 w 1242"/>
                <a:gd name="T21" fmla="*/ 528 h 1822"/>
                <a:gd name="T22" fmla="*/ 1037 w 1242"/>
                <a:gd name="T23" fmla="*/ 510 h 1822"/>
                <a:gd name="T24" fmla="*/ 1098 w 1242"/>
                <a:gd name="T25" fmla="*/ 500 h 1822"/>
                <a:gd name="T26" fmla="*/ 1151 w 1242"/>
                <a:gd name="T27" fmla="*/ 524 h 1822"/>
                <a:gd name="T28" fmla="*/ 1207 w 1242"/>
                <a:gd name="T29" fmla="*/ 508 h 1822"/>
                <a:gd name="T30" fmla="*/ 1227 w 1242"/>
                <a:gd name="T31" fmla="*/ 550 h 1822"/>
                <a:gd name="T32" fmla="*/ 1171 w 1242"/>
                <a:gd name="T33" fmla="*/ 586 h 1822"/>
                <a:gd name="T34" fmla="*/ 1154 w 1242"/>
                <a:gd name="T35" fmla="*/ 677 h 1822"/>
                <a:gd name="T36" fmla="*/ 1171 w 1242"/>
                <a:gd name="T37" fmla="*/ 759 h 1822"/>
                <a:gd name="T38" fmla="*/ 1177 w 1242"/>
                <a:gd name="T39" fmla="*/ 811 h 1822"/>
                <a:gd name="T40" fmla="*/ 1154 w 1242"/>
                <a:gd name="T41" fmla="*/ 879 h 1822"/>
                <a:gd name="T42" fmla="*/ 1136 w 1242"/>
                <a:gd name="T43" fmla="*/ 956 h 1822"/>
                <a:gd name="T44" fmla="*/ 1081 w 1242"/>
                <a:gd name="T45" fmla="*/ 1037 h 1822"/>
                <a:gd name="T46" fmla="*/ 1030 w 1242"/>
                <a:gd name="T47" fmla="*/ 1075 h 1822"/>
                <a:gd name="T48" fmla="*/ 989 w 1242"/>
                <a:gd name="T49" fmla="*/ 1173 h 1822"/>
                <a:gd name="T50" fmla="*/ 939 w 1242"/>
                <a:gd name="T51" fmla="*/ 1304 h 1822"/>
                <a:gd name="T52" fmla="*/ 934 w 1242"/>
                <a:gd name="T53" fmla="*/ 1395 h 1822"/>
                <a:gd name="T54" fmla="*/ 964 w 1242"/>
                <a:gd name="T55" fmla="*/ 1482 h 1822"/>
                <a:gd name="T56" fmla="*/ 939 w 1242"/>
                <a:gd name="T57" fmla="*/ 1591 h 1822"/>
                <a:gd name="T58" fmla="*/ 827 w 1242"/>
                <a:gd name="T59" fmla="*/ 1634 h 1822"/>
                <a:gd name="T60" fmla="*/ 739 w 1242"/>
                <a:gd name="T61" fmla="*/ 1688 h 1822"/>
                <a:gd name="T62" fmla="*/ 630 w 1242"/>
                <a:gd name="T63" fmla="*/ 1761 h 1822"/>
                <a:gd name="T64" fmla="*/ 519 w 1242"/>
                <a:gd name="T65" fmla="*/ 1783 h 1822"/>
                <a:gd name="T66" fmla="*/ 448 w 1242"/>
                <a:gd name="T67" fmla="*/ 1790 h 1822"/>
                <a:gd name="T68" fmla="*/ 359 w 1242"/>
                <a:gd name="T69" fmla="*/ 1809 h 1822"/>
                <a:gd name="T70" fmla="*/ 246 w 1242"/>
                <a:gd name="T71" fmla="*/ 1790 h 1822"/>
                <a:gd name="T72" fmla="*/ 117 w 1242"/>
                <a:gd name="T73" fmla="*/ 1811 h 1822"/>
                <a:gd name="T74" fmla="*/ 109 w 1242"/>
                <a:gd name="T75" fmla="*/ 1753 h 1822"/>
                <a:gd name="T76" fmla="*/ 233 w 1242"/>
                <a:gd name="T77" fmla="*/ 1714 h 1822"/>
                <a:gd name="T78" fmla="*/ 334 w 1242"/>
                <a:gd name="T79" fmla="*/ 1618 h 1822"/>
                <a:gd name="T80" fmla="*/ 220 w 1242"/>
                <a:gd name="T81" fmla="*/ 1557 h 1822"/>
                <a:gd name="T82" fmla="*/ 258 w 1242"/>
                <a:gd name="T83" fmla="*/ 1439 h 1822"/>
                <a:gd name="T84" fmla="*/ 180 w 1242"/>
                <a:gd name="T85" fmla="*/ 1426 h 1822"/>
                <a:gd name="T86" fmla="*/ 124 w 1242"/>
                <a:gd name="T87" fmla="*/ 1321 h 1822"/>
                <a:gd name="T88" fmla="*/ 11 w 1242"/>
                <a:gd name="T89" fmla="*/ 1277 h 1822"/>
                <a:gd name="T90" fmla="*/ 84 w 1242"/>
                <a:gd name="T91" fmla="*/ 1233 h 1822"/>
                <a:gd name="T92" fmla="*/ 82 w 1242"/>
                <a:gd name="T93" fmla="*/ 1104 h 1822"/>
                <a:gd name="T94" fmla="*/ 119 w 1242"/>
                <a:gd name="T95" fmla="*/ 1050 h 1822"/>
                <a:gd name="T96" fmla="*/ 198 w 1242"/>
                <a:gd name="T97" fmla="*/ 994 h 1822"/>
                <a:gd name="T98" fmla="*/ 206 w 1242"/>
                <a:gd name="T99" fmla="*/ 926 h 1822"/>
                <a:gd name="T100" fmla="*/ 321 w 1242"/>
                <a:gd name="T101" fmla="*/ 944 h 1822"/>
                <a:gd name="T102" fmla="*/ 408 w 1242"/>
                <a:gd name="T103" fmla="*/ 872 h 1822"/>
                <a:gd name="T104" fmla="*/ 446 w 1242"/>
                <a:gd name="T105" fmla="*/ 790 h 1822"/>
                <a:gd name="T106" fmla="*/ 504 w 1242"/>
                <a:gd name="T107" fmla="*/ 709 h 1822"/>
                <a:gd name="T108" fmla="*/ 608 w 1242"/>
                <a:gd name="T109" fmla="*/ 667 h 1822"/>
                <a:gd name="T110" fmla="*/ 658 w 1242"/>
                <a:gd name="T111" fmla="*/ 554 h 1822"/>
                <a:gd name="T112" fmla="*/ 674 w 1242"/>
                <a:gd name="T113" fmla="*/ 456 h 1822"/>
                <a:gd name="T114" fmla="*/ 688 w 1242"/>
                <a:gd name="T115" fmla="*/ 410 h 1822"/>
                <a:gd name="T116" fmla="*/ 650 w 1242"/>
                <a:gd name="T117" fmla="*/ 340 h 1822"/>
                <a:gd name="T118" fmla="*/ 595 w 1242"/>
                <a:gd name="T119" fmla="*/ 301 h 1822"/>
                <a:gd name="T120" fmla="*/ 501 w 1242"/>
                <a:gd name="T121" fmla="*/ 306 h 1822"/>
                <a:gd name="T122" fmla="*/ 451 w 1242"/>
                <a:gd name="T123" fmla="*/ 188 h 1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42" h="1822">
                  <a:moveTo>
                    <a:pt x="456" y="170"/>
                  </a:moveTo>
                  <a:lnTo>
                    <a:pt x="459" y="172"/>
                  </a:lnTo>
                  <a:lnTo>
                    <a:pt x="473" y="173"/>
                  </a:lnTo>
                  <a:lnTo>
                    <a:pt x="474" y="175"/>
                  </a:lnTo>
                  <a:lnTo>
                    <a:pt x="483" y="175"/>
                  </a:lnTo>
                  <a:lnTo>
                    <a:pt x="484" y="175"/>
                  </a:lnTo>
                  <a:lnTo>
                    <a:pt x="512" y="173"/>
                  </a:lnTo>
                  <a:lnTo>
                    <a:pt x="519" y="172"/>
                  </a:lnTo>
                  <a:lnTo>
                    <a:pt x="522" y="170"/>
                  </a:lnTo>
                  <a:lnTo>
                    <a:pt x="526" y="170"/>
                  </a:lnTo>
                  <a:lnTo>
                    <a:pt x="537" y="164"/>
                  </a:lnTo>
                  <a:lnTo>
                    <a:pt x="542" y="162"/>
                  </a:lnTo>
                  <a:lnTo>
                    <a:pt x="552" y="149"/>
                  </a:lnTo>
                  <a:lnTo>
                    <a:pt x="560" y="139"/>
                  </a:lnTo>
                  <a:lnTo>
                    <a:pt x="560" y="136"/>
                  </a:lnTo>
                  <a:lnTo>
                    <a:pt x="560" y="122"/>
                  </a:lnTo>
                  <a:lnTo>
                    <a:pt x="560" y="115"/>
                  </a:lnTo>
                  <a:lnTo>
                    <a:pt x="560" y="112"/>
                  </a:lnTo>
                  <a:lnTo>
                    <a:pt x="555" y="96"/>
                  </a:lnTo>
                  <a:lnTo>
                    <a:pt x="555" y="94"/>
                  </a:lnTo>
                  <a:lnTo>
                    <a:pt x="555" y="89"/>
                  </a:lnTo>
                  <a:lnTo>
                    <a:pt x="554" y="70"/>
                  </a:lnTo>
                  <a:lnTo>
                    <a:pt x="554" y="68"/>
                  </a:lnTo>
                  <a:lnTo>
                    <a:pt x="554" y="50"/>
                  </a:lnTo>
                  <a:lnTo>
                    <a:pt x="554" y="45"/>
                  </a:lnTo>
                  <a:lnTo>
                    <a:pt x="555" y="42"/>
                  </a:lnTo>
                  <a:lnTo>
                    <a:pt x="567" y="28"/>
                  </a:lnTo>
                  <a:lnTo>
                    <a:pt x="572" y="23"/>
                  </a:lnTo>
                  <a:lnTo>
                    <a:pt x="577" y="15"/>
                  </a:lnTo>
                  <a:lnTo>
                    <a:pt x="579" y="13"/>
                  </a:lnTo>
                  <a:lnTo>
                    <a:pt x="580" y="11"/>
                  </a:lnTo>
                  <a:lnTo>
                    <a:pt x="588" y="8"/>
                  </a:lnTo>
                  <a:lnTo>
                    <a:pt x="590" y="7"/>
                  </a:lnTo>
                  <a:lnTo>
                    <a:pt x="598" y="5"/>
                  </a:lnTo>
                  <a:lnTo>
                    <a:pt x="602" y="5"/>
                  </a:lnTo>
                  <a:lnTo>
                    <a:pt x="607" y="3"/>
                  </a:lnTo>
                  <a:lnTo>
                    <a:pt x="613" y="2"/>
                  </a:lnTo>
                  <a:lnTo>
                    <a:pt x="618" y="2"/>
                  </a:lnTo>
                  <a:lnTo>
                    <a:pt x="620" y="0"/>
                  </a:lnTo>
                  <a:lnTo>
                    <a:pt x="628" y="10"/>
                  </a:lnTo>
                  <a:lnTo>
                    <a:pt x="630" y="11"/>
                  </a:lnTo>
                  <a:lnTo>
                    <a:pt x="631" y="21"/>
                  </a:lnTo>
                  <a:lnTo>
                    <a:pt x="633" y="23"/>
                  </a:lnTo>
                  <a:lnTo>
                    <a:pt x="633" y="26"/>
                  </a:lnTo>
                  <a:lnTo>
                    <a:pt x="640" y="36"/>
                  </a:lnTo>
                  <a:lnTo>
                    <a:pt x="641" y="37"/>
                  </a:lnTo>
                  <a:lnTo>
                    <a:pt x="650" y="39"/>
                  </a:lnTo>
                  <a:lnTo>
                    <a:pt x="656" y="39"/>
                  </a:lnTo>
                  <a:lnTo>
                    <a:pt x="663" y="41"/>
                  </a:lnTo>
                  <a:lnTo>
                    <a:pt x="665" y="42"/>
                  </a:lnTo>
                  <a:lnTo>
                    <a:pt x="669" y="45"/>
                  </a:lnTo>
                  <a:lnTo>
                    <a:pt x="673" y="49"/>
                  </a:lnTo>
                  <a:lnTo>
                    <a:pt x="674" y="50"/>
                  </a:lnTo>
                  <a:lnTo>
                    <a:pt x="674" y="57"/>
                  </a:lnTo>
                  <a:lnTo>
                    <a:pt x="683" y="65"/>
                  </a:lnTo>
                  <a:lnTo>
                    <a:pt x="684" y="66"/>
                  </a:lnTo>
                  <a:lnTo>
                    <a:pt x="691" y="70"/>
                  </a:lnTo>
                  <a:lnTo>
                    <a:pt x="693" y="70"/>
                  </a:lnTo>
                  <a:lnTo>
                    <a:pt x="698" y="70"/>
                  </a:lnTo>
                  <a:lnTo>
                    <a:pt x="699" y="71"/>
                  </a:lnTo>
                  <a:lnTo>
                    <a:pt x="701" y="75"/>
                  </a:lnTo>
                  <a:lnTo>
                    <a:pt x="703" y="78"/>
                  </a:lnTo>
                  <a:lnTo>
                    <a:pt x="703" y="84"/>
                  </a:lnTo>
                  <a:lnTo>
                    <a:pt x="703" y="89"/>
                  </a:lnTo>
                  <a:lnTo>
                    <a:pt x="703" y="91"/>
                  </a:lnTo>
                  <a:lnTo>
                    <a:pt x="706" y="96"/>
                  </a:lnTo>
                  <a:lnTo>
                    <a:pt x="708" y="99"/>
                  </a:lnTo>
                  <a:lnTo>
                    <a:pt x="706" y="105"/>
                  </a:lnTo>
                  <a:lnTo>
                    <a:pt x="706" y="112"/>
                  </a:lnTo>
                  <a:lnTo>
                    <a:pt x="704" y="118"/>
                  </a:lnTo>
                  <a:lnTo>
                    <a:pt x="701" y="122"/>
                  </a:lnTo>
                  <a:lnTo>
                    <a:pt x="696" y="123"/>
                  </a:lnTo>
                  <a:lnTo>
                    <a:pt x="691" y="128"/>
                  </a:lnTo>
                  <a:lnTo>
                    <a:pt x="688" y="130"/>
                  </a:lnTo>
                  <a:lnTo>
                    <a:pt x="688" y="131"/>
                  </a:lnTo>
                  <a:lnTo>
                    <a:pt x="686" y="133"/>
                  </a:lnTo>
                  <a:lnTo>
                    <a:pt x="681" y="130"/>
                  </a:lnTo>
                  <a:lnTo>
                    <a:pt x="678" y="133"/>
                  </a:lnTo>
                  <a:lnTo>
                    <a:pt x="671" y="136"/>
                  </a:lnTo>
                  <a:lnTo>
                    <a:pt x="669" y="139"/>
                  </a:lnTo>
                  <a:lnTo>
                    <a:pt x="671" y="147"/>
                  </a:lnTo>
                  <a:lnTo>
                    <a:pt x="673" y="151"/>
                  </a:lnTo>
                  <a:lnTo>
                    <a:pt x="676" y="155"/>
                  </a:lnTo>
                  <a:lnTo>
                    <a:pt x="679" y="155"/>
                  </a:lnTo>
                  <a:lnTo>
                    <a:pt x="683" y="160"/>
                  </a:lnTo>
                  <a:lnTo>
                    <a:pt x="686" y="162"/>
                  </a:lnTo>
                  <a:lnTo>
                    <a:pt x="688" y="164"/>
                  </a:lnTo>
                  <a:lnTo>
                    <a:pt x="689" y="165"/>
                  </a:lnTo>
                  <a:lnTo>
                    <a:pt x="693" y="170"/>
                  </a:lnTo>
                  <a:lnTo>
                    <a:pt x="698" y="173"/>
                  </a:lnTo>
                  <a:lnTo>
                    <a:pt x="701" y="178"/>
                  </a:lnTo>
                  <a:lnTo>
                    <a:pt x="703" y="181"/>
                  </a:lnTo>
                  <a:lnTo>
                    <a:pt x="706" y="181"/>
                  </a:lnTo>
                  <a:lnTo>
                    <a:pt x="709" y="185"/>
                  </a:lnTo>
                  <a:lnTo>
                    <a:pt x="709" y="189"/>
                  </a:lnTo>
                  <a:lnTo>
                    <a:pt x="709" y="191"/>
                  </a:lnTo>
                  <a:lnTo>
                    <a:pt x="714" y="196"/>
                  </a:lnTo>
                  <a:lnTo>
                    <a:pt x="719" y="206"/>
                  </a:lnTo>
                  <a:lnTo>
                    <a:pt x="724" y="212"/>
                  </a:lnTo>
                  <a:lnTo>
                    <a:pt x="726" y="212"/>
                  </a:lnTo>
                  <a:lnTo>
                    <a:pt x="729" y="215"/>
                  </a:lnTo>
                  <a:lnTo>
                    <a:pt x="736" y="215"/>
                  </a:lnTo>
                  <a:lnTo>
                    <a:pt x="742" y="217"/>
                  </a:lnTo>
                  <a:lnTo>
                    <a:pt x="744" y="219"/>
                  </a:lnTo>
                  <a:lnTo>
                    <a:pt x="747" y="222"/>
                  </a:lnTo>
                  <a:lnTo>
                    <a:pt x="751" y="220"/>
                  </a:lnTo>
                  <a:lnTo>
                    <a:pt x="754" y="223"/>
                  </a:lnTo>
                  <a:lnTo>
                    <a:pt x="754" y="227"/>
                  </a:lnTo>
                  <a:lnTo>
                    <a:pt x="751" y="232"/>
                  </a:lnTo>
                  <a:lnTo>
                    <a:pt x="751" y="233"/>
                  </a:lnTo>
                  <a:lnTo>
                    <a:pt x="749" y="236"/>
                  </a:lnTo>
                  <a:lnTo>
                    <a:pt x="751" y="241"/>
                  </a:lnTo>
                  <a:lnTo>
                    <a:pt x="749" y="249"/>
                  </a:lnTo>
                  <a:lnTo>
                    <a:pt x="752" y="254"/>
                  </a:lnTo>
                  <a:lnTo>
                    <a:pt x="754" y="256"/>
                  </a:lnTo>
                  <a:lnTo>
                    <a:pt x="755" y="259"/>
                  </a:lnTo>
                  <a:lnTo>
                    <a:pt x="762" y="259"/>
                  </a:lnTo>
                  <a:lnTo>
                    <a:pt x="764" y="262"/>
                  </a:lnTo>
                  <a:lnTo>
                    <a:pt x="764" y="264"/>
                  </a:lnTo>
                  <a:lnTo>
                    <a:pt x="774" y="267"/>
                  </a:lnTo>
                  <a:lnTo>
                    <a:pt x="775" y="269"/>
                  </a:lnTo>
                  <a:lnTo>
                    <a:pt x="779" y="274"/>
                  </a:lnTo>
                  <a:lnTo>
                    <a:pt x="780" y="275"/>
                  </a:lnTo>
                  <a:lnTo>
                    <a:pt x="782" y="277"/>
                  </a:lnTo>
                  <a:lnTo>
                    <a:pt x="784" y="275"/>
                  </a:lnTo>
                  <a:lnTo>
                    <a:pt x="785" y="272"/>
                  </a:lnTo>
                  <a:lnTo>
                    <a:pt x="787" y="272"/>
                  </a:lnTo>
                  <a:lnTo>
                    <a:pt x="790" y="280"/>
                  </a:lnTo>
                  <a:lnTo>
                    <a:pt x="792" y="287"/>
                  </a:lnTo>
                  <a:lnTo>
                    <a:pt x="794" y="293"/>
                  </a:lnTo>
                  <a:lnTo>
                    <a:pt x="790" y="293"/>
                  </a:lnTo>
                  <a:lnTo>
                    <a:pt x="789" y="298"/>
                  </a:lnTo>
                  <a:lnTo>
                    <a:pt x="787" y="301"/>
                  </a:lnTo>
                  <a:lnTo>
                    <a:pt x="789" y="304"/>
                  </a:lnTo>
                  <a:lnTo>
                    <a:pt x="785" y="308"/>
                  </a:lnTo>
                  <a:lnTo>
                    <a:pt x="779" y="308"/>
                  </a:lnTo>
                  <a:lnTo>
                    <a:pt x="777" y="311"/>
                  </a:lnTo>
                  <a:lnTo>
                    <a:pt x="777" y="317"/>
                  </a:lnTo>
                  <a:lnTo>
                    <a:pt x="777" y="322"/>
                  </a:lnTo>
                  <a:lnTo>
                    <a:pt x="784" y="329"/>
                  </a:lnTo>
                  <a:lnTo>
                    <a:pt x="789" y="329"/>
                  </a:lnTo>
                  <a:lnTo>
                    <a:pt x="797" y="337"/>
                  </a:lnTo>
                  <a:lnTo>
                    <a:pt x="798" y="338"/>
                  </a:lnTo>
                  <a:lnTo>
                    <a:pt x="812" y="340"/>
                  </a:lnTo>
                  <a:lnTo>
                    <a:pt x="813" y="340"/>
                  </a:lnTo>
                  <a:lnTo>
                    <a:pt x="815" y="350"/>
                  </a:lnTo>
                  <a:lnTo>
                    <a:pt x="815" y="351"/>
                  </a:lnTo>
                  <a:lnTo>
                    <a:pt x="815" y="355"/>
                  </a:lnTo>
                  <a:lnTo>
                    <a:pt x="810" y="359"/>
                  </a:lnTo>
                  <a:lnTo>
                    <a:pt x="808" y="363"/>
                  </a:lnTo>
                  <a:lnTo>
                    <a:pt x="808" y="372"/>
                  </a:lnTo>
                  <a:lnTo>
                    <a:pt x="810" y="374"/>
                  </a:lnTo>
                  <a:lnTo>
                    <a:pt x="810" y="384"/>
                  </a:lnTo>
                  <a:lnTo>
                    <a:pt x="810" y="385"/>
                  </a:lnTo>
                  <a:lnTo>
                    <a:pt x="808" y="387"/>
                  </a:lnTo>
                  <a:lnTo>
                    <a:pt x="805" y="392"/>
                  </a:lnTo>
                  <a:lnTo>
                    <a:pt x="803" y="393"/>
                  </a:lnTo>
                  <a:lnTo>
                    <a:pt x="802" y="395"/>
                  </a:lnTo>
                  <a:lnTo>
                    <a:pt x="795" y="400"/>
                  </a:lnTo>
                  <a:lnTo>
                    <a:pt x="789" y="408"/>
                  </a:lnTo>
                  <a:lnTo>
                    <a:pt x="787" y="410"/>
                  </a:lnTo>
                  <a:lnTo>
                    <a:pt x="790" y="414"/>
                  </a:lnTo>
                  <a:lnTo>
                    <a:pt x="794" y="414"/>
                  </a:lnTo>
                  <a:lnTo>
                    <a:pt x="800" y="416"/>
                  </a:lnTo>
                  <a:lnTo>
                    <a:pt x="807" y="416"/>
                  </a:lnTo>
                  <a:lnTo>
                    <a:pt x="812" y="421"/>
                  </a:lnTo>
                  <a:lnTo>
                    <a:pt x="817" y="426"/>
                  </a:lnTo>
                  <a:lnTo>
                    <a:pt x="822" y="431"/>
                  </a:lnTo>
                  <a:lnTo>
                    <a:pt x="823" y="427"/>
                  </a:lnTo>
                  <a:lnTo>
                    <a:pt x="818" y="422"/>
                  </a:lnTo>
                  <a:lnTo>
                    <a:pt x="823" y="418"/>
                  </a:lnTo>
                  <a:lnTo>
                    <a:pt x="828" y="422"/>
                  </a:lnTo>
                  <a:lnTo>
                    <a:pt x="837" y="427"/>
                  </a:lnTo>
                  <a:lnTo>
                    <a:pt x="837" y="421"/>
                  </a:lnTo>
                  <a:lnTo>
                    <a:pt x="843" y="419"/>
                  </a:lnTo>
                  <a:lnTo>
                    <a:pt x="845" y="421"/>
                  </a:lnTo>
                  <a:lnTo>
                    <a:pt x="845" y="422"/>
                  </a:lnTo>
                  <a:lnTo>
                    <a:pt x="850" y="427"/>
                  </a:lnTo>
                  <a:lnTo>
                    <a:pt x="848" y="431"/>
                  </a:lnTo>
                  <a:lnTo>
                    <a:pt x="846" y="437"/>
                  </a:lnTo>
                  <a:lnTo>
                    <a:pt x="845" y="444"/>
                  </a:lnTo>
                  <a:lnTo>
                    <a:pt x="848" y="448"/>
                  </a:lnTo>
                  <a:lnTo>
                    <a:pt x="850" y="450"/>
                  </a:lnTo>
                  <a:lnTo>
                    <a:pt x="855" y="448"/>
                  </a:lnTo>
                  <a:lnTo>
                    <a:pt x="858" y="452"/>
                  </a:lnTo>
                  <a:lnTo>
                    <a:pt x="855" y="455"/>
                  </a:lnTo>
                  <a:lnTo>
                    <a:pt x="853" y="460"/>
                  </a:lnTo>
                  <a:lnTo>
                    <a:pt x="855" y="461"/>
                  </a:lnTo>
                  <a:lnTo>
                    <a:pt x="860" y="461"/>
                  </a:lnTo>
                  <a:lnTo>
                    <a:pt x="861" y="468"/>
                  </a:lnTo>
                  <a:lnTo>
                    <a:pt x="865" y="468"/>
                  </a:lnTo>
                  <a:lnTo>
                    <a:pt x="866" y="469"/>
                  </a:lnTo>
                  <a:lnTo>
                    <a:pt x="866" y="473"/>
                  </a:lnTo>
                  <a:lnTo>
                    <a:pt x="861" y="479"/>
                  </a:lnTo>
                  <a:lnTo>
                    <a:pt x="861" y="482"/>
                  </a:lnTo>
                  <a:lnTo>
                    <a:pt x="863" y="484"/>
                  </a:lnTo>
                  <a:lnTo>
                    <a:pt x="866" y="484"/>
                  </a:lnTo>
                  <a:lnTo>
                    <a:pt x="871" y="479"/>
                  </a:lnTo>
                  <a:lnTo>
                    <a:pt x="873" y="476"/>
                  </a:lnTo>
                  <a:lnTo>
                    <a:pt x="876" y="474"/>
                  </a:lnTo>
                  <a:lnTo>
                    <a:pt x="878" y="476"/>
                  </a:lnTo>
                  <a:lnTo>
                    <a:pt x="880" y="476"/>
                  </a:lnTo>
                  <a:lnTo>
                    <a:pt x="884" y="474"/>
                  </a:lnTo>
                  <a:lnTo>
                    <a:pt x="886" y="469"/>
                  </a:lnTo>
                  <a:lnTo>
                    <a:pt x="888" y="468"/>
                  </a:lnTo>
                  <a:lnTo>
                    <a:pt x="894" y="468"/>
                  </a:lnTo>
                  <a:lnTo>
                    <a:pt x="896" y="468"/>
                  </a:lnTo>
                  <a:lnTo>
                    <a:pt x="899" y="468"/>
                  </a:lnTo>
                  <a:lnTo>
                    <a:pt x="901" y="468"/>
                  </a:lnTo>
                  <a:lnTo>
                    <a:pt x="906" y="469"/>
                  </a:lnTo>
                  <a:lnTo>
                    <a:pt x="906" y="471"/>
                  </a:lnTo>
                  <a:lnTo>
                    <a:pt x="904" y="476"/>
                  </a:lnTo>
                  <a:lnTo>
                    <a:pt x="898" y="476"/>
                  </a:lnTo>
                  <a:lnTo>
                    <a:pt x="899" y="486"/>
                  </a:lnTo>
                  <a:lnTo>
                    <a:pt x="901" y="487"/>
                  </a:lnTo>
                  <a:lnTo>
                    <a:pt x="903" y="489"/>
                  </a:lnTo>
                  <a:lnTo>
                    <a:pt x="904" y="494"/>
                  </a:lnTo>
                  <a:lnTo>
                    <a:pt x="904" y="497"/>
                  </a:lnTo>
                  <a:lnTo>
                    <a:pt x="906" y="502"/>
                  </a:lnTo>
                  <a:lnTo>
                    <a:pt x="908" y="502"/>
                  </a:lnTo>
                  <a:lnTo>
                    <a:pt x="911" y="495"/>
                  </a:lnTo>
                  <a:lnTo>
                    <a:pt x="916" y="497"/>
                  </a:lnTo>
                  <a:lnTo>
                    <a:pt x="923" y="495"/>
                  </a:lnTo>
                  <a:lnTo>
                    <a:pt x="924" y="497"/>
                  </a:lnTo>
                  <a:lnTo>
                    <a:pt x="919" y="503"/>
                  </a:lnTo>
                  <a:lnTo>
                    <a:pt x="924" y="505"/>
                  </a:lnTo>
                  <a:lnTo>
                    <a:pt x="934" y="505"/>
                  </a:lnTo>
                  <a:lnTo>
                    <a:pt x="932" y="508"/>
                  </a:lnTo>
                  <a:lnTo>
                    <a:pt x="931" y="513"/>
                  </a:lnTo>
                  <a:lnTo>
                    <a:pt x="929" y="515"/>
                  </a:lnTo>
                  <a:lnTo>
                    <a:pt x="929" y="516"/>
                  </a:lnTo>
                  <a:lnTo>
                    <a:pt x="932" y="518"/>
                  </a:lnTo>
                  <a:lnTo>
                    <a:pt x="934" y="518"/>
                  </a:lnTo>
                  <a:lnTo>
                    <a:pt x="937" y="518"/>
                  </a:lnTo>
                  <a:lnTo>
                    <a:pt x="939" y="520"/>
                  </a:lnTo>
                  <a:lnTo>
                    <a:pt x="942" y="516"/>
                  </a:lnTo>
                  <a:lnTo>
                    <a:pt x="946" y="515"/>
                  </a:lnTo>
                  <a:lnTo>
                    <a:pt x="947" y="516"/>
                  </a:lnTo>
                  <a:lnTo>
                    <a:pt x="952" y="520"/>
                  </a:lnTo>
                  <a:lnTo>
                    <a:pt x="956" y="520"/>
                  </a:lnTo>
                  <a:lnTo>
                    <a:pt x="959" y="520"/>
                  </a:lnTo>
                  <a:lnTo>
                    <a:pt x="962" y="518"/>
                  </a:lnTo>
                  <a:lnTo>
                    <a:pt x="967" y="520"/>
                  </a:lnTo>
                  <a:lnTo>
                    <a:pt x="962" y="526"/>
                  </a:lnTo>
                  <a:lnTo>
                    <a:pt x="961" y="531"/>
                  </a:lnTo>
                  <a:lnTo>
                    <a:pt x="962" y="533"/>
                  </a:lnTo>
                  <a:lnTo>
                    <a:pt x="969" y="531"/>
                  </a:lnTo>
                  <a:lnTo>
                    <a:pt x="972" y="528"/>
                  </a:lnTo>
                  <a:lnTo>
                    <a:pt x="974" y="528"/>
                  </a:lnTo>
                  <a:lnTo>
                    <a:pt x="975" y="528"/>
                  </a:lnTo>
                  <a:lnTo>
                    <a:pt x="977" y="529"/>
                  </a:lnTo>
                  <a:lnTo>
                    <a:pt x="980" y="529"/>
                  </a:lnTo>
                  <a:lnTo>
                    <a:pt x="982" y="528"/>
                  </a:lnTo>
                  <a:lnTo>
                    <a:pt x="985" y="521"/>
                  </a:lnTo>
                  <a:lnTo>
                    <a:pt x="989" y="520"/>
                  </a:lnTo>
                  <a:lnTo>
                    <a:pt x="989" y="523"/>
                  </a:lnTo>
                  <a:lnTo>
                    <a:pt x="990" y="526"/>
                  </a:lnTo>
                  <a:lnTo>
                    <a:pt x="994" y="524"/>
                  </a:lnTo>
                  <a:lnTo>
                    <a:pt x="997" y="521"/>
                  </a:lnTo>
                  <a:lnTo>
                    <a:pt x="999" y="521"/>
                  </a:lnTo>
                  <a:lnTo>
                    <a:pt x="1002" y="524"/>
                  </a:lnTo>
                  <a:lnTo>
                    <a:pt x="999" y="529"/>
                  </a:lnTo>
                  <a:lnTo>
                    <a:pt x="997" y="533"/>
                  </a:lnTo>
                  <a:lnTo>
                    <a:pt x="999" y="536"/>
                  </a:lnTo>
                  <a:lnTo>
                    <a:pt x="1002" y="536"/>
                  </a:lnTo>
                  <a:lnTo>
                    <a:pt x="1004" y="537"/>
                  </a:lnTo>
                  <a:lnTo>
                    <a:pt x="1005" y="542"/>
                  </a:lnTo>
                  <a:lnTo>
                    <a:pt x="1012" y="542"/>
                  </a:lnTo>
                  <a:lnTo>
                    <a:pt x="1012" y="541"/>
                  </a:lnTo>
                  <a:lnTo>
                    <a:pt x="1020" y="526"/>
                  </a:lnTo>
                  <a:lnTo>
                    <a:pt x="1022" y="523"/>
                  </a:lnTo>
                  <a:lnTo>
                    <a:pt x="1027" y="521"/>
                  </a:lnTo>
                  <a:lnTo>
                    <a:pt x="1032" y="521"/>
                  </a:lnTo>
                  <a:lnTo>
                    <a:pt x="1033" y="521"/>
                  </a:lnTo>
                  <a:lnTo>
                    <a:pt x="1035" y="510"/>
                  </a:lnTo>
                  <a:lnTo>
                    <a:pt x="1037" y="510"/>
                  </a:lnTo>
                  <a:lnTo>
                    <a:pt x="1040" y="510"/>
                  </a:lnTo>
                  <a:lnTo>
                    <a:pt x="1040" y="507"/>
                  </a:lnTo>
                  <a:lnTo>
                    <a:pt x="1042" y="505"/>
                  </a:lnTo>
                  <a:lnTo>
                    <a:pt x="1045" y="505"/>
                  </a:lnTo>
                  <a:lnTo>
                    <a:pt x="1047" y="507"/>
                  </a:lnTo>
                  <a:lnTo>
                    <a:pt x="1048" y="505"/>
                  </a:lnTo>
                  <a:lnTo>
                    <a:pt x="1048" y="500"/>
                  </a:lnTo>
                  <a:lnTo>
                    <a:pt x="1053" y="500"/>
                  </a:lnTo>
                  <a:lnTo>
                    <a:pt x="1055" y="502"/>
                  </a:lnTo>
                  <a:lnTo>
                    <a:pt x="1058" y="499"/>
                  </a:lnTo>
                  <a:lnTo>
                    <a:pt x="1060" y="497"/>
                  </a:lnTo>
                  <a:lnTo>
                    <a:pt x="1061" y="494"/>
                  </a:lnTo>
                  <a:lnTo>
                    <a:pt x="1068" y="497"/>
                  </a:lnTo>
                  <a:lnTo>
                    <a:pt x="1071" y="495"/>
                  </a:lnTo>
                  <a:lnTo>
                    <a:pt x="1075" y="489"/>
                  </a:lnTo>
                  <a:lnTo>
                    <a:pt x="1076" y="489"/>
                  </a:lnTo>
                  <a:lnTo>
                    <a:pt x="1078" y="490"/>
                  </a:lnTo>
                  <a:lnTo>
                    <a:pt x="1081" y="492"/>
                  </a:lnTo>
                  <a:lnTo>
                    <a:pt x="1086" y="494"/>
                  </a:lnTo>
                  <a:lnTo>
                    <a:pt x="1088" y="499"/>
                  </a:lnTo>
                  <a:lnTo>
                    <a:pt x="1093" y="497"/>
                  </a:lnTo>
                  <a:lnTo>
                    <a:pt x="1096" y="497"/>
                  </a:lnTo>
                  <a:lnTo>
                    <a:pt x="1098" y="500"/>
                  </a:lnTo>
                  <a:lnTo>
                    <a:pt x="1101" y="505"/>
                  </a:lnTo>
                  <a:lnTo>
                    <a:pt x="1104" y="508"/>
                  </a:lnTo>
                  <a:lnTo>
                    <a:pt x="1108" y="511"/>
                  </a:lnTo>
                  <a:lnTo>
                    <a:pt x="1111" y="510"/>
                  </a:lnTo>
                  <a:lnTo>
                    <a:pt x="1111" y="505"/>
                  </a:lnTo>
                  <a:lnTo>
                    <a:pt x="1118" y="503"/>
                  </a:lnTo>
                  <a:lnTo>
                    <a:pt x="1124" y="507"/>
                  </a:lnTo>
                  <a:lnTo>
                    <a:pt x="1124" y="510"/>
                  </a:lnTo>
                  <a:lnTo>
                    <a:pt x="1123" y="511"/>
                  </a:lnTo>
                  <a:lnTo>
                    <a:pt x="1116" y="513"/>
                  </a:lnTo>
                  <a:lnTo>
                    <a:pt x="1113" y="518"/>
                  </a:lnTo>
                  <a:lnTo>
                    <a:pt x="1113" y="520"/>
                  </a:lnTo>
                  <a:lnTo>
                    <a:pt x="1116" y="523"/>
                  </a:lnTo>
                  <a:lnTo>
                    <a:pt x="1118" y="524"/>
                  </a:lnTo>
                  <a:lnTo>
                    <a:pt x="1121" y="524"/>
                  </a:lnTo>
                  <a:lnTo>
                    <a:pt x="1126" y="526"/>
                  </a:lnTo>
                  <a:lnTo>
                    <a:pt x="1128" y="528"/>
                  </a:lnTo>
                  <a:lnTo>
                    <a:pt x="1133" y="529"/>
                  </a:lnTo>
                  <a:lnTo>
                    <a:pt x="1134" y="528"/>
                  </a:lnTo>
                  <a:lnTo>
                    <a:pt x="1139" y="528"/>
                  </a:lnTo>
                  <a:lnTo>
                    <a:pt x="1144" y="528"/>
                  </a:lnTo>
                  <a:lnTo>
                    <a:pt x="1147" y="524"/>
                  </a:lnTo>
                  <a:lnTo>
                    <a:pt x="1151" y="524"/>
                  </a:lnTo>
                  <a:lnTo>
                    <a:pt x="1152" y="528"/>
                  </a:lnTo>
                  <a:lnTo>
                    <a:pt x="1156" y="531"/>
                  </a:lnTo>
                  <a:lnTo>
                    <a:pt x="1157" y="531"/>
                  </a:lnTo>
                  <a:lnTo>
                    <a:pt x="1159" y="528"/>
                  </a:lnTo>
                  <a:lnTo>
                    <a:pt x="1159" y="526"/>
                  </a:lnTo>
                  <a:lnTo>
                    <a:pt x="1159" y="521"/>
                  </a:lnTo>
                  <a:lnTo>
                    <a:pt x="1162" y="518"/>
                  </a:lnTo>
                  <a:lnTo>
                    <a:pt x="1169" y="513"/>
                  </a:lnTo>
                  <a:lnTo>
                    <a:pt x="1166" y="508"/>
                  </a:lnTo>
                  <a:lnTo>
                    <a:pt x="1169" y="503"/>
                  </a:lnTo>
                  <a:lnTo>
                    <a:pt x="1174" y="507"/>
                  </a:lnTo>
                  <a:lnTo>
                    <a:pt x="1179" y="503"/>
                  </a:lnTo>
                  <a:lnTo>
                    <a:pt x="1179" y="499"/>
                  </a:lnTo>
                  <a:lnTo>
                    <a:pt x="1182" y="495"/>
                  </a:lnTo>
                  <a:lnTo>
                    <a:pt x="1184" y="495"/>
                  </a:lnTo>
                  <a:lnTo>
                    <a:pt x="1184" y="497"/>
                  </a:lnTo>
                  <a:lnTo>
                    <a:pt x="1189" y="500"/>
                  </a:lnTo>
                  <a:lnTo>
                    <a:pt x="1194" y="500"/>
                  </a:lnTo>
                  <a:lnTo>
                    <a:pt x="1197" y="495"/>
                  </a:lnTo>
                  <a:lnTo>
                    <a:pt x="1199" y="495"/>
                  </a:lnTo>
                  <a:lnTo>
                    <a:pt x="1205" y="502"/>
                  </a:lnTo>
                  <a:lnTo>
                    <a:pt x="1207" y="505"/>
                  </a:lnTo>
                  <a:lnTo>
                    <a:pt x="1207" y="508"/>
                  </a:lnTo>
                  <a:lnTo>
                    <a:pt x="1204" y="513"/>
                  </a:lnTo>
                  <a:lnTo>
                    <a:pt x="1205" y="515"/>
                  </a:lnTo>
                  <a:lnTo>
                    <a:pt x="1210" y="518"/>
                  </a:lnTo>
                  <a:lnTo>
                    <a:pt x="1215" y="520"/>
                  </a:lnTo>
                  <a:lnTo>
                    <a:pt x="1219" y="524"/>
                  </a:lnTo>
                  <a:lnTo>
                    <a:pt x="1220" y="528"/>
                  </a:lnTo>
                  <a:lnTo>
                    <a:pt x="1224" y="526"/>
                  </a:lnTo>
                  <a:lnTo>
                    <a:pt x="1228" y="523"/>
                  </a:lnTo>
                  <a:lnTo>
                    <a:pt x="1230" y="524"/>
                  </a:lnTo>
                  <a:lnTo>
                    <a:pt x="1232" y="529"/>
                  </a:lnTo>
                  <a:lnTo>
                    <a:pt x="1232" y="531"/>
                  </a:lnTo>
                  <a:lnTo>
                    <a:pt x="1235" y="529"/>
                  </a:lnTo>
                  <a:lnTo>
                    <a:pt x="1238" y="526"/>
                  </a:lnTo>
                  <a:lnTo>
                    <a:pt x="1240" y="526"/>
                  </a:lnTo>
                  <a:lnTo>
                    <a:pt x="1242" y="528"/>
                  </a:lnTo>
                  <a:lnTo>
                    <a:pt x="1242" y="533"/>
                  </a:lnTo>
                  <a:lnTo>
                    <a:pt x="1240" y="534"/>
                  </a:lnTo>
                  <a:lnTo>
                    <a:pt x="1237" y="537"/>
                  </a:lnTo>
                  <a:lnTo>
                    <a:pt x="1238" y="544"/>
                  </a:lnTo>
                  <a:lnTo>
                    <a:pt x="1242" y="549"/>
                  </a:lnTo>
                  <a:lnTo>
                    <a:pt x="1237" y="550"/>
                  </a:lnTo>
                  <a:lnTo>
                    <a:pt x="1235" y="549"/>
                  </a:lnTo>
                  <a:lnTo>
                    <a:pt x="1227" y="550"/>
                  </a:lnTo>
                  <a:lnTo>
                    <a:pt x="1225" y="550"/>
                  </a:lnTo>
                  <a:lnTo>
                    <a:pt x="1224" y="550"/>
                  </a:lnTo>
                  <a:lnTo>
                    <a:pt x="1219" y="547"/>
                  </a:lnTo>
                  <a:lnTo>
                    <a:pt x="1215" y="547"/>
                  </a:lnTo>
                  <a:lnTo>
                    <a:pt x="1214" y="552"/>
                  </a:lnTo>
                  <a:lnTo>
                    <a:pt x="1212" y="554"/>
                  </a:lnTo>
                  <a:lnTo>
                    <a:pt x="1205" y="557"/>
                  </a:lnTo>
                  <a:lnTo>
                    <a:pt x="1202" y="562"/>
                  </a:lnTo>
                  <a:lnTo>
                    <a:pt x="1197" y="562"/>
                  </a:lnTo>
                  <a:lnTo>
                    <a:pt x="1195" y="562"/>
                  </a:lnTo>
                  <a:lnTo>
                    <a:pt x="1194" y="570"/>
                  </a:lnTo>
                  <a:lnTo>
                    <a:pt x="1192" y="571"/>
                  </a:lnTo>
                  <a:lnTo>
                    <a:pt x="1192" y="576"/>
                  </a:lnTo>
                  <a:lnTo>
                    <a:pt x="1192" y="581"/>
                  </a:lnTo>
                  <a:lnTo>
                    <a:pt x="1192" y="583"/>
                  </a:lnTo>
                  <a:lnTo>
                    <a:pt x="1192" y="584"/>
                  </a:lnTo>
                  <a:lnTo>
                    <a:pt x="1189" y="588"/>
                  </a:lnTo>
                  <a:lnTo>
                    <a:pt x="1187" y="588"/>
                  </a:lnTo>
                  <a:lnTo>
                    <a:pt x="1182" y="586"/>
                  </a:lnTo>
                  <a:lnTo>
                    <a:pt x="1179" y="583"/>
                  </a:lnTo>
                  <a:lnTo>
                    <a:pt x="1174" y="583"/>
                  </a:lnTo>
                  <a:lnTo>
                    <a:pt x="1172" y="584"/>
                  </a:lnTo>
                  <a:lnTo>
                    <a:pt x="1171" y="586"/>
                  </a:lnTo>
                  <a:lnTo>
                    <a:pt x="1174" y="588"/>
                  </a:lnTo>
                  <a:lnTo>
                    <a:pt x="1176" y="591"/>
                  </a:lnTo>
                  <a:lnTo>
                    <a:pt x="1174" y="592"/>
                  </a:lnTo>
                  <a:lnTo>
                    <a:pt x="1172" y="596"/>
                  </a:lnTo>
                  <a:lnTo>
                    <a:pt x="1166" y="609"/>
                  </a:lnTo>
                  <a:lnTo>
                    <a:pt x="1164" y="617"/>
                  </a:lnTo>
                  <a:lnTo>
                    <a:pt x="1167" y="625"/>
                  </a:lnTo>
                  <a:lnTo>
                    <a:pt x="1167" y="628"/>
                  </a:lnTo>
                  <a:lnTo>
                    <a:pt x="1162" y="631"/>
                  </a:lnTo>
                  <a:lnTo>
                    <a:pt x="1159" y="638"/>
                  </a:lnTo>
                  <a:lnTo>
                    <a:pt x="1164" y="641"/>
                  </a:lnTo>
                  <a:lnTo>
                    <a:pt x="1166" y="644"/>
                  </a:lnTo>
                  <a:lnTo>
                    <a:pt x="1162" y="644"/>
                  </a:lnTo>
                  <a:lnTo>
                    <a:pt x="1154" y="644"/>
                  </a:lnTo>
                  <a:lnTo>
                    <a:pt x="1147" y="649"/>
                  </a:lnTo>
                  <a:lnTo>
                    <a:pt x="1147" y="651"/>
                  </a:lnTo>
                  <a:lnTo>
                    <a:pt x="1147" y="654"/>
                  </a:lnTo>
                  <a:lnTo>
                    <a:pt x="1149" y="659"/>
                  </a:lnTo>
                  <a:lnTo>
                    <a:pt x="1151" y="664"/>
                  </a:lnTo>
                  <a:lnTo>
                    <a:pt x="1157" y="665"/>
                  </a:lnTo>
                  <a:lnTo>
                    <a:pt x="1159" y="667"/>
                  </a:lnTo>
                  <a:lnTo>
                    <a:pt x="1159" y="672"/>
                  </a:lnTo>
                  <a:lnTo>
                    <a:pt x="1154" y="677"/>
                  </a:lnTo>
                  <a:lnTo>
                    <a:pt x="1152" y="685"/>
                  </a:lnTo>
                  <a:lnTo>
                    <a:pt x="1154" y="686"/>
                  </a:lnTo>
                  <a:lnTo>
                    <a:pt x="1156" y="689"/>
                  </a:lnTo>
                  <a:lnTo>
                    <a:pt x="1159" y="694"/>
                  </a:lnTo>
                  <a:lnTo>
                    <a:pt x="1156" y="701"/>
                  </a:lnTo>
                  <a:lnTo>
                    <a:pt x="1152" y="701"/>
                  </a:lnTo>
                  <a:lnTo>
                    <a:pt x="1154" y="707"/>
                  </a:lnTo>
                  <a:lnTo>
                    <a:pt x="1157" y="714"/>
                  </a:lnTo>
                  <a:lnTo>
                    <a:pt x="1154" y="719"/>
                  </a:lnTo>
                  <a:lnTo>
                    <a:pt x="1154" y="720"/>
                  </a:lnTo>
                  <a:lnTo>
                    <a:pt x="1156" y="727"/>
                  </a:lnTo>
                  <a:lnTo>
                    <a:pt x="1159" y="728"/>
                  </a:lnTo>
                  <a:lnTo>
                    <a:pt x="1162" y="733"/>
                  </a:lnTo>
                  <a:lnTo>
                    <a:pt x="1161" y="738"/>
                  </a:lnTo>
                  <a:lnTo>
                    <a:pt x="1159" y="746"/>
                  </a:lnTo>
                  <a:lnTo>
                    <a:pt x="1156" y="749"/>
                  </a:lnTo>
                  <a:lnTo>
                    <a:pt x="1156" y="751"/>
                  </a:lnTo>
                  <a:lnTo>
                    <a:pt x="1159" y="754"/>
                  </a:lnTo>
                  <a:lnTo>
                    <a:pt x="1161" y="753"/>
                  </a:lnTo>
                  <a:lnTo>
                    <a:pt x="1171" y="749"/>
                  </a:lnTo>
                  <a:lnTo>
                    <a:pt x="1172" y="756"/>
                  </a:lnTo>
                  <a:lnTo>
                    <a:pt x="1172" y="757"/>
                  </a:lnTo>
                  <a:lnTo>
                    <a:pt x="1171" y="759"/>
                  </a:lnTo>
                  <a:lnTo>
                    <a:pt x="1162" y="759"/>
                  </a:lnTo>
                  <a:lnTo>
                    <a:pt x="1162" y="764"/>
                  </a:lnTo>
                  <a:lnTo>
                    <a:pt x="1164" y="766"/>
                  </a:lnTo>
                  <a:lnTo>
                    <a:pt x="1161" y="772"/>
                  </a:lnTo>
                  <a:lnTo>
                    <a:pt x="1159" y="778"/>
                  </a:lnTo>
                  <a:lnTo>
                    <a:pt x="1161" y="782"/>
                  </a:lnTo>
                  <a:lnTo>
                    <a:pt x="1162" y="782"/>
                  </a:lnTo>
                  <a:lnTo>
                    <a:pt x="1166" y="778"/>
                  </a:lnTo>
                  <a:lnTo>
                    <a:pt x="1167" y="775"/>
                  </a:lnTo>
                  <a:lnTo>
                    <a:pt x="1172" y="772"/>
                  </a:lnTo>
                  <a:lnTo>
                    <a:pt x="1174" y="775"/>
                  </a:lnTo>
                  <a:lnTo>
                    <a:pt x="1172" y="777"/>
                  </a:lnTo>
                  <a:lnTo>
                    <a:pt x="1167" y="783"/>
                  </a:lnTo>
                  <a:lnTo>
                    <a:pt x="1167" y="785"/>
                  </a:lnTo>
                  <a:lnTo>
                    <a:pt x="1166" y="790"/>
                  </a:lnTo>
                  <a:lnTo>
                    <a:pt x="1166" y="791"/>
                  </a:lnTo>
                  <a:lnTo>
                    <a:pt x="1161" y="791"/>
                  </a:lnTo>
                  <a:lnTo>
                    <a:pt x="1154" y="796"/>
                  </a:lnTo>
                  <a:lnTo>
                    <a:pt x="1157" y="801"/>
                  </a:lnTo>
                  <a:lnTo>
                    <a:pt x="1164" y="803"/>
                  </a:lnTo>
                  <a:lnTo>
                    <a:pt x="1166" y="803"/>
                  </a:lnTo>
                  <a:lnTo>
                    <a:pt x="1171" y="806"/>
                  </a:lnTo>
                  <a:lnTo>
                    <a:pt x="1177" y="811"/>
                  </a:lnTo>
                  <a:lnTo>
                    <a:pt x="1179" y="816"/>
                  </a:lnTo>
                  <a:lnTo>
                    <a:pt x="1179" y="817"/>
                  </a:lnTo>
                  <a:lnTo>
                    <a:pt x="1176" y="822"/>
                  </a:lnTo>
                  <a:lnTo>
                    <a:pt x="1176" y="827"/>
                  </a:lnTo>
                  <a:lnTo>
                    <a:pt x="1176" y="830"/>
                  </a:lnTo>
                  <a:lnTo>
                    <a:pt x="1174" y="835"/>
                  </a:lnTo>
                  <a:lnTo>
                    <a:pt x="1171" y="837"/>
                  </a:lnTo>
                  <a:lnTo>
                    <a:pt x="1169" y="837"/>
                  </a:lnTo>
                  <a:lnTo>
                    <a:pt x="1164" y="837"/>
                  </a:lnTo>
                  <a:lnTo>
                    <a:pt x="1159" y="835"/>
                  </a:lnTo>
                  <a:lnTo>
                    <a:pt x="1154" y="835"/>
                  </a:lnTo>
                  <a:lnTo>
                    <a:pt x="1151" y="838"/>
                  </a:lnTo>
                  <a:lnTo>
                    <a:pt x="1154" y="840"/>
                  </a:lnTo>
                  <a:lnTo>
                    <a:pt x="1149" y="846"/>
                  </a:lnTo>
                  <a:lnTo>
                    <a:pt x="1147" y="848"/>
                  </a:lnTo>
                  <a:lnTo>
                    <a:pt x="1146" y="855"/>
                  </a:lnTo>
                  <a:lnTo>
                    <a:pt x="1146" y="863"/>
                  </a:lnTo>
                  <a:lnTo>
                    <a:pt x="1151" y="867"/>
                  </a:lnTo>
                  <a:lnTo>
                    <a:pt x="1152" y="867"/>
                  </a:lnTo>
                  <a:lnTo>
                    <a:pt x="1157" y="871"/>
                  </a:lnTo>
                  <a:lnTo>
                    <a:pt x="1159" y="876"/>
                  </a:lnTo>
                  <a:lnTo>
                    <a:pt x="1159" y="877"/>
                  </a:lnTo>
                  <a:lnTo>
                    <a:pt x="1154" y="879"/>
                  </a:lnTo>
                  <a:lnTo>
                    <a:pt x="1152" y="880"/>
                  </a:lnTo>
                  <a:lnTo>
                    <a:pt x="1154" y="887"/>
                  </a:lnTo>
                  <a:lnTo>
                    <a:pt x="1162" y="890"/>
                  </a:lnTo>
                  <a:lnTo>
                    <a:pt x="1164" y="892"/>
                  </a:lnTo>
                  <a:lnTo>
                    <a:pt x="1159" y="895"/>
                  </a:lnTo>
                  <a:lnTo>
                    <a:pt x="1152" y="895"/>
                  </a:lnTo>
                  <a:lnTo>
                    <a:pt x="1154" y="898"/>
                  </a:lnTo>
                  <a:lnTo>
                    <a:pt x="1156" y="900"/>
                  </a:lnTo>
                  <a:lnTo>
                    <a:pt x="1159" y="901"/>
                  </a:lnTo>
                  <a:lnTo>
                    <a:pt x="1157" y="903"/>
                  </a:lnTo>
                  <a:lnTo>
                    <a:pt x="1152" y="906"/>
                  </a:lnTo>
                  <a:lnTo>
                    <a:pt x="1151" y="910"/>
                  </a:lnTo>
                  <a:lnTo>
                    <a:pt x="1149" y="918"/>
                  </a:lnTo>
                  <a:lnTo>
                    <a:pt x="1156" y="922"/>
                  </a:lnTo>
                  <a:lnTo>
                    <a:pt x="1156" y="926"/>
                  </a:lnTo>
                  <a:lnTo>
                    <a:pt x="1156" y="929"/>
                  </a:lnTo>
                  <a:lnTo>
                    <a:pt x="1159" y="934"/>
                  </a:lnTo>
                  <a:lnTo>
                    <a:pt x="1157" y="940"/>
                  </a:lnTo>
                  <a:lnTo>
                    <a:pt x="1157" y="944"/>
                  </a:lnTo>
                  <a:lnTo>
                    <a:pt x="1154" y="952"/>
                  </a:lnTo>
                  <a:lnTo>
                    <a:pt x="1152" y="953"/>
                  </a:lnTo>
                  <a:lnTo>
                    <a:pt x="1147" y="956"/>
                  </a:lnTo>
                  <a:lnTo>
                    <a:pt x="1136" y="956"/>
                  </a:lnTo>
                  <a:lnTo>
                    <a:pt x="1129" y="963"/>
                  </a:lnTo>
                  <a:lnTo>
                    <a:pt x="1129" y="965"/>
                  </a:lnTo>
                  <a:lnTo>
                    <a:pt x="1133" y="968"/>
                  </a:lnTo>
                  <a:lnTo>
                    <a:pt x="1131" y="973"/>
                  </a:lnTo>
                  <a:lnTo>
                    <a:pt x="1131" y="976"/>
                  </a:lnTo>
                  <a:lnTo>
                    <a:pt x="1133" y="979"/>
                  </a:lnTo>
                  <a:lnTo>
                    <a:pt x="1131" y="984"/>
                  </a:lnTo>
                  <a:lnTo>
                    <a:pt x="1121" y="984"/>
                  </a:lnTo>
                  <a:lnTo>
                    <a:pt x="1119" y="986"/>
                  </a:lnTo>
                  <a:lnTo>
                    <a:pt x="1119" y="987"/>
                  </a:lnTo>
                  <a:lnTo>
                    <a:pt x="1118" y="994"/>
                  </a:lnTo>
                  <a:lnTo>
                    <a:pt x="1116" y="997"/>
                  </a:lnTo>
                  <a:lnTo>
                    <a:pt x="1109" y="1002"/>
                  </a:lnTo>
                  <a:lnTo>
                    <a:pt x="1108" y="1003"/>
                  </a:lnTo>
                  <a:lnTo>
                    <a:pt x="1109" y="1008"/>
                  </a:lnTo>
                  <a:lnTo>
                    <a:pt x="1106" y="1016"/>
                  </a:lnTo>
                  <a:lnTo>
                    <a:pt x="1103" y="1020"/>
                  </a:lnTo>
                  <a:lnTo>
                    <a:pt x="1093" y="1021"/>
                  </a:lnTo>
                  <a:lnTo>
                    <a:pt x="1093" y="1023"/>
                  </a:lnTo>
                  <a:lnTo>
                    <a:pt x="1086" y="1028"/>
                  </a:lnTo>
                  <a:lnTo>
                    <a:pt x="1085" y="1033"/>
                  </a:lnTo>
                  <a:lnTo>
                    <a:pt x="1083" y="1036"/>
                  </a:lnTo>
                  <a:lnTo>
                    <a:pt x="1081" y="1037"/>
                  </a:lnTo>
                  <a:lnTo>
                    <a:pt x="1080" y="1039"/>
                  </a:lnTo>
                  <a:lnTo>
                    <a:pt x="1076" y="1042"/>
                  </a:lnTo>
                  <a:lnTo>
                    <a:pt x="1075" y="1042"/>
                  </a:lnTo>
                  <a:lnTo>
                    <a:pt x="1068" y="1042"/>
                  </a:lnTo>
                  <a:lnTo>
                    <a:pt x="1068" y="1050"/>
                  </a:lnTo>
                  <a:lnTo>
                    <a:pt x="1068" y="1054"/>
                  </a:lnTo>
                  <a:lnTo>
                    <a:pt x="1066" y="1055"/>
                  </a:lnTo>
                  <a:lnTo>
                    <a:pt x="1065" y="1055"/>
                  </a:lnTo>
                  <a:lnTo>
                    <a:pt x="1061" y="1052"/>
                  </a:lnTo>
                  <a:lnTo>
                    <a:pt x="1058" y="1050"/>
                  </a:lnTo>
                  <a:lnTo>
                    <a:pt x="1056" y="1050"/>
                  </a:lnTo>
                  <a:lnTo>
                    <a:pt x="1052" y="1049"/>
                  </a:lnTo>
                  <a:lnTo>
                    <a:pt x="1050" y="1050"/>
                  </a:lnTo>
                  <a:lnTo>
                    <a:pt x="1047" y="1050"/>
                  </a:lnTo>
                  <a:lnTo>
                    <a:pt x="1043" y="1058"/>
                  </a:lnTo>
                  <a:lnTo>
                    <a:pt x="1042" y="1065"/>
                  </a:lnTo>
                  <a:lnTo>
                    <a:pt x="1042" y="1067"/>
                  </a:lnTo>
                  <a:lnTo>
                    <a:pt x="1042" y="1070"/>
                  </a:lnTo>
                  <a:lnTo>
                    <a:pt x="1040" y="1071"/>
                  </a:lnTo>
                  <a:lnTo>
                    <a:pt x="1040" y="1073"/>
                  </a:lnTo>
                  <a:lnTo>
                    <a:pt x="1035" y="1075"/>
                  </a:lnTo>
                  <a:lnTo>
                    <a:pt x="1033" y="1075"/>
                  </a:lnTo>
                  <a:lnTo>
                    <a:pt x="1030" y="1075"/>
                  </a:lnTo>
                  <a:lnTo>
                    <a:pt x="1025" y="1076"/>
                  </a:lnTo>
                  <a:lnTo>
                    <a:pt x="1020" y="1078"/>
                  </a:lnTo>
                  <a:lnTo>
                    <a:pt x="1015" y="1073"/>
                  </a:lnTo>
                  <a:lnTo>
                    <a:pt x="1013" y="1073"/>
                  </a:lnTo>
                  <a:lnTo>
                    <a:pt x="1010" y="1079"/>
                  </a:lnTo>
                  <a:lnTo>
                    <a:pt x="1009" y="1084"/>
                  </a:lnTo>
                  <a:lnTo>
                    <a:pt x="1009" y="1086"/>
                  </a:lnTo>
                  <a:lnTo>
                    <a:pt x="1012" y="1097"/>
                  </a:lnTo>
                  <a:lnTo>
                    <a:pt x="1012" y="1099"/>
                  </a:lnTo>
                  <a:lnTo>
                    <a:pt x="1009" y="1104"/>
                  </a:lnTo>
                  <a:lnTo>
                    <a:pt x="1005" y="1105"/>
                  </a:lnTo>
                  <a:lnTo>
                    <a:pt x="1000" y="1109"/>
                  </a:lnTo>
                  <a:lnTo>
                    <a:pt x="995" y="1115"/>
                  </a:lnTo>
                  <a:lnTo>
                    <a:pt x="989" y="1120"/>
                  </a:lnTo>
                  <a:lnTo>
                    <a:pt x="987" y="1122"/>
                  </a:lnTo>
                  <a:lnTo>
                    <a:pt x="987" y="1125"/>
                  </a:lnTo>
                  <a:lnTo>
                    <a:pt x="987" y="1128"/>
                  </a:lnTo>
                  <a:lnTo>
                    <a:pt x="987" y="1136"/>
                  </a:lnTo>
                  <a:lnTo>
                    <a:pt x="987" y="1138"/>
                  </a:lnTo>
                  <a:lnTo>
                    <a:pt x="992" y="1143"/>
                  </a:lnTo>
                  <a:lnTo>
                    <a:pt x="990" y="1157"/>
                  </a:lnTo>
                  <a:lnTo>
                    <a:pt x="990" y="1164"/>
                  </a:lnTo>
                  <a:lnTo>
                    <a:pt x="989" y="1173"/>
                  </a:lnTo>
                  <a:lnTo>
                    <a:pt x="989" y="1175"/>
                  </a:lnTo>
                  <a:lnTo>
                    <a:pt x="987" y="1178"/>
                  </a:lnTo>
                  <a:lnTo>
                    <a:pt x="985" y="1189"/>
                  </a:lnTo>
                  <a:lnTo>
                    <a:pt x="985" y="1191"/>
                  </a:lnTo>
                  <a:lnTo>
                    <a:pt x="985" y="1199"/>
                  </a:lnTo>
                  <a:lnTo>
                    <a:pt x="984" y="1201"/>
                  </a:lnTo>
                  <a:lnTo>
                    <a:pt x="977" y="1207"/>
                  </a:lnTo>
                  <a:lnTo>
                    <a:pt x="977" y="1214"/>
                  </a:lnTo>
                  <a:lnTo>
                    <a:pt x="975" y="1220"/>
                  </a:lnTo>
                  <a:lnTo>
                    <a:pt x="974" y="1227"/>
                  </a:lnTo>
                  <a:lnTo>
                    <a:pt x="972" y="1232"/>
                  </a:lnTo>
                  <a:lnTo>
                    <a:pt x="961" y="1246"/>
                  </a:lnTo>
                  <a:lnTo>
                    <a:pt x="959" y="1248"/>
                  </a:lnTo>
                  <a:lnTo>
                    <a:pt x="946" y="1259"/>
                  </a:lnTo>
                  <a:lnTo>
                    <a:pt x="944" y="1269"/>
                  </a:lnTo>
                  <a:lnTo>
                    <a:pt x="944" y="1270"/>
                  </a:lnTo>
                  <a:lnTo>
                    <a:pt x="947" y="1275"/>
                  </a:lnTo>
                  <a:lnTo>
                    <a:pt x="949" y="1280"/>
                  </a:lnTo>
                  <a:lnTo>
                    <a:pt x="947" y="1283"/>
                  </a:lnTo>
                  <a:lnTo>
                    <a:pt x="942" y="1290"/>
                  </a:lnTo>
                  <a:lnTo>
                    <a:pt x="941" y="1291"/>
                  </a:lnTo>
                  <a:lnTo>
                    <a:pt x="941" y="1295"/>
                  </a:lnTo>
                  <a:lnTo>
                    <a:pt x="939" y="1304"/>
                  </a:lnTo>
                  <a:lnTo>
                    <a:pt x="937" y="1306"/>
                  </a:lnTo>
                  <a:lnTo>
                    <a:pt x="936" y="1308"/>
                  </a:lnTo>
                  <a:lnTo>
                    <a:pt x="927" y="1312"/>
                  </a:lnTo>
                  <a:lnTo>
                    <a:pt x="927" y="1314"/>
                  </a:lnTo>
                  <a:lnTo>
                    <a:pt x="926" y="1317"/>
                  </a:lnTo>
                  <a:lnTo>
                    <a:pt x="926" y="1324"/>
                  </a:lnTo>
                  <a:lnTo>
                    <a:pt x="926" y="1327"/>
                  </a:lnTo>
                  <a:lnTo>
                    <a:pt x="927" y="1334"/>
                  </a:lnTo>
                  <a:lnTo>
                    <a:pt x="929" y="1338"/>
                  </a:lnTo>
                  <a:lnTo>
                    <a:pt x="932" y="1342"/>
                  </a:lnTo>
                  <a:lnTo>
                    <a:pt x="934" y="1343"/>
                  </a:lnTo>
                  <a:lnTo>
                    <a:pt x="934" y="1350"/>
                  </a:lnTo>
                  <a:lnTo>
                    <a:pt x="934" y="1353"/>
                  </a:lnTo>
                  <a:lnTo>
                    <a:pt x="937" y="1359"/>
                  </a:lnTo>
                  <a:lnTo>
                    <a:pt x="939" y="1364"/>
                  </a:lnTo>
                  <a:lnTo>
                    <a:pt x="937" y="1366"/>
                  </a:lnTo>
                  <a:lnTo>
                    <a:pt x="932" y="1366"/>
                  </a:lnTo>
                  <a:lnTo>
                    <a:pt x="927" y="1371"/>
                  </a:lnTo>
                  <a:lnTo>
                    <a:pt x="927" y="1377"/>
                  </a:lnTo>
                  <a:lnTo>
                    <a:pt x="929" y="1380"/>
                  </a:lnTo>
                  <a:lnTo>
                    <a:pt x="927" y="1389"/>
                  </a:lnTo>
                  <a:lnTo>
                    <a:pt x="929" y="1390"/>
                  </a:lnTo>
                  <a:lnTo>
                    <a:pt x="934" y="1395"/>
                  </a:lnTo>
                  <a:lnTo>
                    <a:pt x="936" y="1398"/>
                  </a:lnTo>
                  <a:lnTo>
                    <a:pt x="934" y="1401"/>
                  </a:lnTo>
                  <a:lnTo>
                    <a:pt x="932" y="1403"/>
                  </a:lnTo>
                  <a:lnTo>
                    <a:pt x="932" y="1405"/>
                  </a:lnTo>
                  <a:lnTo>
                    <a:pt x="929" y="1410"/>
                  </a:lnTo>
                  <a:lnTo>
                    <a:pt x="929" y="1411"/>
                  </a:lnTo>
                  <a:lnTo>
                    <a:pt x="931" y="1414"/>
                  </a:lnTo>
                  <a:lnTo>
                    <a:pt x="939" y="1416"/>
                  </a:lnTo>
                  <a:lnTo>
                    <a:pt x="941" y="1424"/>
                  </a:lnTo>
                  <a:lnTo>
                    <a:pt x="942" y="1429"/>
                  </a:lnTo>
                  <a:lnTo>
                    <a:pt x="944" y="1431"/>
                  </a:lnTo>
                  <a:lnTo>
                    <a:pt x="946" y="1432"/>
                  </a:lnTo>
                  <a:lnTo>
                    <a:pt x="949" y="1435"/>
                  </a:lnTo>
                  <a:lnTo>
                    <a:pt x="951" y="1437"/>
                  </a:lnTo>
                  <a:lnTo>
                    <a:pt x="952" y="1445"/>
                  </a:lnTo>
                  <a:lnTo>
                    <a:pt x="952" y="1448"/>
                  </a:lnTo>
                  <a:lnTo>
                    <a:pt x="956" y="1463"/>
                  </a:lnTo>
                  <a:lnTo>
                    <a:pt x="957" y="1465"/>
                  </a:lnTo>
                  <a:lnTo>
                    <a:pt x="959" y="1468"/>
                  </a:lnTo>
                  <a:lnTo>
                    <a:pt x="964" y="1473"/>
                  </a:lnTo>
                  <a:lnTo>
                    <a:pt x="966" y="1478"/>
                  </a:lnTo>
                  <a:lnTo>
                    <a:pt x="966" y="1479"/>
                  </a:lnTo>
                  <a:lnTo>
                    <a:pt x="964" y="1482"/>
                  </a:lnTo>
                  <a:lnTo>
                    <a:pt x="964" y="1489"/>
                  </a:lnTo>
                  <a:lnTo>
                    <a:pt x="964" y="1492"/>
                  </a:lnTo>
                  <a:lnTo>
                    <a:pt x="959" y="1500"/>
                  </a:lnTo>
                  <a:lnTo>
                    <a:pt x="956" y="1507"/>
                  </a:lnTo>
                  <a:lnTo>
                    <a:pt x="956" y="1508"/>
                  </a:lnTo>
                  <a:lnTo>
                    <a:pt x="954" y="1510"/>
                  </a:lnTo>
                  <a:lnTo>
                    <a:pt x="949" y="1513"/>
                  </a:lnTo>
                  <a:lnTo>
                    <a:pt x="944" y="1515"/>
                  </a:lnTo>
                  <a:lnTo>
                    <a:pt x="936" y="1520"/>
                  </a:lnTo>
                  <a:lnTo>
                    <a:pt x="941" y="1529"/>
                  </a:lnTo>
                  <a:lnTo>
                    <a:pt x="942" y="1531"/>
                  </a:lnTo>
                  <a:lnTo>
                    <a:pt x="949" y="1534"/>
                  </a:lnTo>
                  <a:lnTo>
                    <a:pt x="951" y="1536"/>
                  </a:lnTo>
                  <a:lnTo>
                    <a:pt x="944" y="1544"/>
                  </a:lnTo>
                  <a:lnTo>
                    <a:pt x="942" y="1545"/>
                  </a:lnTo>
                  <a:lnTo>
                    <a:pt x="937" y="1557"/>
                  </a:lnTo>
                  <a:lnTo>
                    <a:pt x="937" y="1558"/>
                  </a:lnTo>
                  <a:lnTo>
                    <a:pt x="937" y="1568"/>
                  </a:lnTo>
                  <a:lnTo>
                    <a:pt x="937" y="1570"/>
                  </a:lnTo>
                  <a:lnTo>
                    <a:pt x="936" y="1581"/>
                  </a:lnTo>
                  <a:lnTo>
                    <a:pt x="936" y="1583"/>
                  </a:lnTo>
                  <a:lnTo>
                    <a:pt x="937" y="1589"/>
                  </a:lnTo>
                  <a:lnTo>
                    <a:pt x="939" y="1591"/>
                  </a:lnTo>
                  <a:lnTo>
                    <a:pt x="941" y="1597"/>
                  </a:lnTo>
                  <a:lnTo>
                    <a:pt x="941" y="1599"/>
                  </a:lnTo>
                  <a:lnTo>
                    <a:pt x="942" y="1602"/>
                  </a:lnTo>
                  <a:lnTo>
                    <a:pt x="942" y="1604"/>
                  </a:lnTo>
                  <a:lnTo>
                    <a:pt x="932" y="1604"/>
                  </a:lnTo>
                  <a:lnTo>
                    <a:pt x="921" y="1601"/>
                  </a:lnTo>
                  <a:lnTo>
                    <a:pt x="919" y="1599"/>
                  </a:lnTo>
                  <a:lnTo>
                    <a:pt x="918" y="1599"/>
                  </a:lnTo>
                  <a:lnTo>
                    <a:pt x="908" y="1597"/>
                  </a:lnTo>
                  <a:lnTo>
                    <a:pt x="906" y="1599"/>
                  </a:lnTo>
                  <a:lnTo>
                    <a:pt x="903" y="1601"/>
                  </a:lnTo>
                  <a:lnTo>
                    <a:pt x="891" y="1601"/>
                  </a:lnTo>
                  <a:lnTo>
                    <a:pt x="870" y="1604"/>
                  </a:lnTo>
                  <a:lnTo>
                    <a:pt x="868" y="1605"/>
                  </a:lnTo>
                  <a:lnTo>
                    <a:pt x="863" y="1613"/>
                  </a:lnTo>
                  <a:lnTo>
                    <a:pt x="861" y="1615"/>
                  </a:lnTo>
                  <a:lnTo>
                    <a:pt x="860" y="1617"/>
                  </a:lnTo>
                  <a:lnTo>
                    <a:pt x="856" y="1618"/>
                  </a:lnTo>
                  <a:lnTo>
                    <a:pt x="846" y="1618"/>
                  </a:lnTo>
                  <a:lnTo>
                    <a:pt x="843" y="1623"/>
                  </a:lnTo>
                  <a:lnTo>
                    <a:pt x="841" y="1626"/>
                  </a:lnTo>
                  <a:lnTo>
                    <a:pt x="840" y="1626"/>
                  </a:lnTo>
                  <a:lnTo>
                    <a:pt x="827" y="1634"/>
                  </a:lnTo>
                  <a:lnTo>
                    <a:pt x="823" y="1636"/>
                  </a:lnTo>
                  <a:lnTo>
                    <a:pt x="815" y="1639"/>
                  </a:lnTo>
                  <a:lnTo>
                    <a:pt x="813" y="1641"/>
                  </a:lnTo>
                  <a:lnTo>
                    <a:pt x="810" y="1641"/>
                  </a:lnTo>
                  <a:lnTo>
                    <a:pt x="805" y="1639"/>
                  </a:lnTo>
                  <a:lnTo>
                    <a:pt x="802" y="1639"/>
                  </a:lnTo>
                  <a:lnTo>
                    <a:pt x="798" y="1641"/>
                  </a:lnTo>
                  <a:lnTo>
                    <a:pt x="790" y="1641"/>
                  </a:lnTo>
                  <a:lnTo>
                    <a:pt x="789" y="1643"/>
                  </a:lnTo>
                  <a:lnTo>
                    <a:pt x="780" y="1651"/>
                  </a:lnTo>
                  <a:lnTo>
                    <a:pt x="780" y="1652"/>
                  </a:lnTo>
                  <a:lnTo>
                    <a:pt x="767" y="1657"/>
                  </a:lnTo>
                  <a:lnTo>
                    <a:pt x="762" y="1660"/>
                  </a:lnTo>
                  <a:lnTo>
                    <a:pt x="757" y="1664"/>
                  </a:lnTo>
                  <a:lnTo>
                    <a:pt x="757" y="1665"/>
                  </a:lnTo>
                  <a:lnTo>
                    <a:pt x="752" y="1677"/>
                  </a:lnTo>
                  <a:lnTo>
                    <a:pt x="751" y="1678"/>
                  </a:lnTo>
                  <a:lnTo>
                    <a:pt x="749" y="1680"/>
                  </a:lnTo>
                  <a:lnTo>
                    <a:pt x="746" y="1685"/>
                  </a:lnTo>
                  <a:lnTo>
                    <a:pt x="744" y="1686"/>
                  </a:lnTo>
                  <a:lnTo>
                    <a:pt x="742" y="1686"/>
                  </a:lnTo>
                  <a:lnTo>
                    <a:pt x="741" y="1688"/>
                  </a:lnTo>
                  <a:lnTo>
                    <a:pt x="739" y="1688"/>
                  </a:lnTo>
                  <a:lnTo>
                    <a:pt x="734" y="1690"/>
                  </a:lnTo>
                  <a:lnTo>
                    <a:pt x="732" y="1693"/>
                  </a:lnTo>
                  <a:lnTo>
                    <a:pt x="727" y="1707"/>
                  </a:lnTo>
                  <a:lnTo>
                    <a:pt x="724" y="1711"/>
                  </a:lnTo>
                  <a:lnTo>
                    <a:pt x="714" y="1715"/>
                  </a:lnTo>
                  <a:lnTo>
                    <a:pt x="699" y="1720"/>
                  </a:lnTo>
                  <a:lnTo>
                    <a:pt x="699" y="1722"/>
                  </a:lnTo>
                  <a:lnTo>
                    <a:pt x="698" y="1723"/>
                  </a:lnTo>
                  <a:lnTo>
                    <a:pt x="688" y="1736"/>
                  </a:lnTo>
                  <a:lnTo>
                    <a:pt x="676" y="1743"/>
                  </a:lnTo>
                  <a:lnTo>
                    <a:pt x="673" y="1745"/>
                  </a:lnTo>
                  <a:lnTo>
                    <a:pt x="669" y="1745"/>
                  </a:lnTo>
                  <a:lnTo>
                    <a:pt x="661" y="1743"/>
                  </a:lnTo>
                  <a:lnTo>
                    <a:pt x="660" y="1741"/>
                  </a:lnTo>
                  <a:lnTo>
                    <a:pt x="655" y="1741"/>
                  </a:lnTo>
                  <a:lnTo>
                    <a:pt x="653" y="1743"/>
                  </a:lnTo>
                  <a:lnTo>
                    <a:pt x="651" y="1746"/>
                  </a:lnTo>
                  <a:lnTo>
                    <a:pt x="650" y="1753"/>
                  </a:lnTo>
                  <a:lnTo>
                    <a:pt x="646" y="1754"/>
                  </a:lnTo>
                  <a:lnTo>
                    <a:pt x="636" y="1757"/>
                  </a:lnTo>
                  <a:lnTo>
                    <a:pt x="633" y="1759"/>
                  </a:lnTo>
                  <a:lnTo>
                    <a:pt x="631" y="1759"/>
                  </a:lnTo>
                  <a:lnTo>
                    <a:pt x="630" y="1761"/>
                  </a:lnTo>
                  <a:lnTo>
                    <a:pt x="623" y="1767"/>
                  </a:lnTo>
                  <a:lnTo>
                    <a:pt x="623" y="1769"/>
                  </a:lnTo>
                  <a:lnTo>
                    <a:pt x="622" y="1770"/>
                  </a:lnTo>
                  <a:lnTo>
                    <a:pt x="620" y="1770"/>
                  </a:lnTo>
                  <a:lnTo>
                    <a:pt x="618" y="1772"/>
                  </a:lnTo>
                  <a:lnTo>
                    <a:pt x="600" y="1779"/>
                  </a:lnTo>
                  <a:lnTo>
                    <a:pt x="598" y="1780"/>
                  </a:lnTo>
                  <a:lnTo>
                    <a:pt x="597" y="1780"/>
                  </a:lnTo>
                  <a:lnTo>
                    <a:pt x="582" y="1783"/>
                  </a:lnTo>
                  <a:lnTo>
                    <a:pt x="580" y="1783"/>
                  </a:lnTo>
                  <a:lnTo>
                    <a:pt x="569" y="1779"/>
                  </a:lnTo>
                  <a:lnTo>
                    <a:pt x="565" y="1780"/>
                  </a:lnTo>
                  <a:lnTo>
                    <a:pt x="560" y="1783"/>
                  </a:lnTo>
                  <a:lnTo>
                    <a:pt x="560" y="1793"/>
                  </a:lnTo>
                  <a:lnTo>
                    <a:pt x="560" y="1795"/>
                  </a:lnTo>
                  <a:lnTo>
                    <a:pt x="554" y="1801"/>
                  </a:lnTo>
                  <a:lnTo>
                    <a:pt x="550" y="1801"/>
                  </a:lnTo>
                  <a:lnTo>
                    <a:pt x="536" y="1791"/>
                  </a:lnTo>
                  <a:lnTo>
                    <a:pt x="532" y="1790"/>
                  </a:lnTo>
                  <a:lnTo>
                    <a:pt x="529" y="1788"/>
                  </a:lnTo>
                  <a:lnTo>
                    <a:pt x="526" y="1788"/>
                  </a:lnTo>
                  <a:lnTo>
                    <a:pt x="522" y="1787"/>
                  </a:lnTo>
                  <a:lnTo>
                    <a:pt x="519" y="1783"/>
                  </a:lnTo>
                  <a:lnTo>
                    <a:pt x="516" y="1780"/>
                  </a:lnTo>
                  <a:lnTo>
                    <a:pt x="514" y="1780"/>
                  </a:lnTo>
                  <a:lnTo>
                    <a:pt x="509" y="1787"/>
                  </a:lnTo>
                  <a:lnTo>
                    <a:pt x="504" y="1788"/>
                  </a:lnTo>
                  <a:lnTo>
                    <a:pt x="502" y="1787"/>
                  </a:lnTo>
                  <a:lnTo>
                    <a:pt x="499" y="1783"/>
                  </a:lnTo>
                  <a:lnTo>
                    <a:pt x="494" y="1779"/>
                  </a:lnTo>
                  <a:lnTo>
                    <a:pt x="494" y="1777"/>
                  </a:lnTo>
                  <a:lnTo>
                    <a:pt x="486" y="1780"/>
                  </a:lnTo>
                  <a:lnTo>
                    <a:pt x="486" y="1782"/>
                  </a:lnTo>
                  <a:lnTo>
                    <a:pt x="483" y="1787"/>
                  </a:lnTo>
                  <a:lnTo>
                    <a:pt x="481" y="1787"/>
                  </a:lnTo>
                  <a:lnTo>
                    <a:pt x="478" y="1782"/>
                  </a:lnTo>
                  <a:lnTo>
                    <a:pt x="476" y="1780"/>
                  </a:lnTo>
                  <a:lnTo>
                    <a:pt x="473" y="1777"/>
                  </a:lnTo>
                  <a:lnTo>
                    <a:pt x="468" y="1783"/>
                  </a:lnTo>
                  <a:lnTo>
                    <a:pt x="466" y="1785"/>
                  </a:lnTo>
                  <a:lnTo>
                    <a:pt x="461" y="1788"/>
                  </a:lnTo>
                  <a:lnTo>
                    <a:pt x="458" y="1788"/>
                  </a:lnTo>
                  <a:lnTo>
                    <a:pt x="453" y="1785"/>
                  </a:lnTo>
                  <a:lnTo>
                    <a:pt x="450" y="1787"/>
                  </a:lnTo>
                  <a:lnTo>
                    <a:pt x="448" y="1788"/>
                  </a:lnTo>
                  <a:lnTo>
                    <a:pt x="448" y="1790"/>
                  </a:lnTo>
                  <a:lnTo>
                    <a:pt x="443" y="1801"/>
                  </a:lnTo>
                  <a:lnTo>
                    <a:pt x="441" y="1804"/>
                  </a:lnTo>
                  <a:lnTo>
                    <a:pt x="441" y="1806"/>
                  </a:lnTo>
                  <a:lnTo>
                    <a:pt x="438" y="1808"/>
                  </a:lnTo>
                  <a:lnTo>
                    <a:pt x="433" y="1811"/>
                  </a:lnTo>
                  <a:lnTo>
                    <a:pt x="431" y="1812"/>
                  </a:lnTo>
                  <a:lnTo>
                    <a:pt x="428" y="1814"/>
                  </a:lnTo>
                  <a:lnTo>
                    <a:pt x="413" y="1811"/>
                  </a:lnTo>
                  <a:lnTo>
                    <a:pt x="410" y="1809"/>
                  </a:lnTo>
                  <a:lnTo>
                    <a:pt x="400" y="1811"/>
                  </a:lnTo>
                  <a:lnTo>
                    <a:pt x="398" y="1812"/>
                  </a:lnTo>
                  <a:lnTo>
                    <a:pt x="397" y="1812"/>
                  </a:lnTo>
                  <a:lnTo>
                    <a:pt x="390" y="1816"/>
                  </a:lnTo>
                  <a:lnTo>
                    <a:pt x="387" y="1817"/>
                  </a:lnTo>
                  <a:lnTo>
                    <a:pt x="378" y="1819"/>
                  </a:lnTo>
                  <a:lnTo>
                    <a:pt x="377" y="1819"/>
                  </a:lnTo>
                  <a:lnTo>
                    <a:pt x="373" y="1821"/>
                  </a:lnTo>
                  <a:lnTo>
                    <a:pt x="372" y="1821"/>
                  </a:lnTo>
                  <a:lnTo>
                    <a:pt x="370" y="1822"/>
                  </a:lnTo>
                  <a:lnTo>
                    <a:pt x="367" y="1822"/>
                  </a:lnTo>
                  <a:lnTo>
                    <a:pt x="365" y="1821"/>
                  </a:lnTo>
                  <a:lnTo>
                    <a:pt x="360" y="1812"/>
                  </a:lnTo>
                  <a:lnTo>
                    <a:pt x="359" y="1809"/>
                  </a:lnTo>
                  <a:lnTo>
                    <a:pt x="349" y="1800"/>
                  </a:lnTo>
                  <a:lnTo>
                    <a:pt x="339" y="1791"/>
                  </a:lnTo>
                  <a:lnTo>
                    <a:pt x="337" y="1791"/>
                  </a:lnTo>
                  <a:lnTo>
                    <a:pt x="327" y="1787"/>
                  </a:lnTo>
                  <a:lnTo>
                    <a:pt x="325" y="1787"/>
                  </a:lnTo>
                  <a:lnTo>
                    <a:pt x="314" y="1791"/>
                  </a:lnTo>
                  <a:lnTo>
                    <a:pt x="312" y="1793"/>
                  </a:lnTo>
                  <a:lnTo>
                    <a:pt x="304" y="1800"/>
                  </a:lnTo>
                  <a:lnTo>
                    <a:pt x="302" y="1800"/>
                  </a:lnTo>
                  <a:lnTo>
                    <a:pt x="301" y="1801"/>
                  </a:lnTo>
                  <a:lnTo>
                    <a:pt x="292" y="1800"/>
                  </a:lnTo>
                  <a:lnTo>
                    <a:pt x="291" y="1798"/>
                  </a:lnTo>
                  <a:lnTo>
                    <a:pt x="287" y="1795"/>
                  </a:lnTo>
                  <a:lnTo>
                    <a:pt x="281" y="1787"/>
                  </a:lnTo>
                  <a:lnTo>
                    <a:pt x="281" y="1785"/>
                  </a:lnTo>
                  <a:lnTo>
                    <a:pt x="276" y="1780"/>
                  </a:lnTo>
                  <a:lnTo>
                    <a:pt x="274" y="1780"/>
                  </a:lnTo>
                  <a:lnTo>
                    <a:pt x="268" y="1777"/>
                  </a:lnTo>
                  <a:lnTo>
                    <a:pt x="259" y="1777"/>
                  </a:lnTo>
                  <a:lnTo>
                    <a:pt x="256" y="1779"/>
                  </a:lnTo>
                  <a:lnTo>
                    <a:pt x="248" y="1787"/>
                  </a:lnTo>
                  <a:lnTo>
                    <a:pt x="248" y="1788"/>
                  </a:lnTo>
                  <a:lnTo>
                    <a:pt x="246" y="1790"/>
                  </a:lnTo>
                  <a:lnTo>
                    <a:pt x="235" y="1795"/>
                  </a:lnTo>
                  <a:lnTo>
                    <a:pt x="233" y="1796"/>
                  </a:lnTo>
                  <a:lnTo>
                    <a:pt x="231" y="1796"/>
                  </a:lnTo>
                  <a:lnTo>
                    <a:pt x="230" y="1798"/>
                  </a:lnTo>
                  <a:lnTo>
                    <a:pt x="220" y="1806"/>
                  </a:lnTo>
                  <a:lnTo>
                    <a:pt x="218" y="1809"/>
                  </a:lnTo>
                  <a:lnTo>
                    <a:pt x="216" y="1811"/>
                  </a:lnTo>
                  <a:lnTo>
                    <a:pt x="210" y="1817"/>
                  </a:lnTo>
                  <a:lnTo>
                    <a:pt x="208" y="1817"/>
                  </a:lnTo>
                  <a:lnTo>
                    <a:pt x="205" y="1819"/>
                  </a:lnTo>
                  <a:lnTo>
                    <a:pt x="190" y="1817"/>
                  </a:lnTo>
                  <a:lnTo>
                    <a:pt x="188" y="1816"/>
                  </a:lnTo>
                  <a:lnTo>
                    <a:pt x="173" y="1812"/>
                  </a:lnTo>
                  <a:lnTo>
                    <a:pt x="172" y="1812"/>
                  </a:lnTo>
                  <a:lnTo>
                    <a:pt x="162" y="1819"/>
                  </a:lnTo>
                  <a:lnTo>
                    <a:pt x="160" y="1819"/>
                  </a:lnTo>
                  <a:lnTo>
                    <a:pt x="149" y="1819"/>
                  </a:lnTo>
                  <a:lnTo>
                    <a:pt x="142" y="1814"/>
                  </a:lnTo>
                  <a:lnTo>
                    <a:pt x="140" y="1814"/>
                  </a:lnTo>
                  <a:lnTo>
                    <a:pt x="134" y="1806"/>
                  </a:lnTo>
                  <a:lnTo>
                    <a:pt x="125" y="1809"/>
                  </a:lnTo>
                  <a:lnTo>
                    <a:pt x="125" y="1811"/>
                  </a:lnTo>
                  <a:lnTo>
                    <a:pt x="117" y="1811"/>
                  </a:lnTo>
                  <a:lnTo>
                    <a:pt x="112" y="1811"/>
                  </a:lnTo>
                  <a:lnTo>
                    <a:pt x="109" y="1811"/>
                  </a:lnTo>
                  <a:lnTo>
                    <a:pt x="107" y="1809"/>
                  </a:lnTo>
                  <a:lnTo>
                    <a:pt x="101" y="1804"/>
                  </a:lnTo>
                  <a:lnTo>
                    <a:pt x="99" y="1803"/>
                  </a:lnTo>
                  <a:lnTo>
                    <a:pt x="97" y="1803"/>
                  </a:lnTo>
                  <a:lnTo>
                    <a:pt x="89" y="1806"/>
                  </a:lnTo>
                  <a:lnTo>
                    <a:pt x="87" y="1806"/>
                  </a:lnTo>
                  <a:lnTo>
                    <a:pt x="82" y="1806"/>
                  </a:lnTo>
                  <a:lnTo>
                    <a:pt x="81" y="1804"/>
                  </a:lnTo>
                  <a:lnTo>
                    <a:pt x="77" y="1803"/>
                  </a:lnTo>
                  <a:lnTo>
                    <a:pt x="77" y="1801"/>
                  </a:lnTo>
                  <a:lnTo>
                    <a:pt x="76" y="1800"/>
                  </a:lnTo>
                  <a:lnTo>
                    <a:pt x="76" y="1793"/>
                  </a:lnTo>
                  <a:lnTo>
                    <a:pt x="77" y="1791"/>
                  </a:lnTo>
                  <a:lnTo>
                    <a:pt x="79" y="1791"/>
                  </a:lnTo>
                  <a:lnTo>
                    <a:pt x="86" y="1775"/>
                  </a:lnTo>
                  <a:lnTo>
                    <a:pt x="87" y="1770"/>
                  </a:lnTo>
                  <a:lnTo>
                    <a:pt x="92" y="1767"/>
                  </a:lnTo>
                  <a:lnTo>
                    <a:pt x="94" y="1766"/>
                  </a:lnTo>
                  <a:lnTo>
                    <a:pt x="96" y="1764"/>
                  </a:lnTo>
                  <a:lnTo>
                    <a:pt x="99" y="1756"/>
                  </a:lnTo>
                  <a:lnTo>
                    <a:pt x="109" y="1753"/>
                  </a:lnTo>
                  <a:lnTo>
                    <a:pt x="112" y="1753"/>
                  </a:lnTo>
                  <a:lnTo>
                    <a:pt x="119" y="1754"/>
                  </a:lnTo>
                  <a:lnTo>
                    <a:pt x="122" y="1746"/>
                  </a:lnTo>
                  <a:lnTo>
                    <a:pt x="130" y="1746"/>
                  </a:lnTo>
                  <a:lnTo>
                    <a:pt x="144" y="1757"/>
                  </a:lnTo>
                  <a:lnTo>
                    <a:pt x="145" y="1757"/>
                  </a:lnTo>
                  <a:lnTo>
                    <a:pt x="155" y="1757"/>
                  </a:lnTo>
                  <a:lnTo>
                    <a:pt x="158" y="1754"/>
                  </a:lnTo>
                  <a:lnTo>
                    <a:pt x="158" y="1753"/>
                  </a:lnTo>
                  <a:lnTo>
                    <a:pt x="163" y="1745"/>
                  </a:lnTo>
                  <a:lnTo>
                    <a:pt x="165" y="1745"/>
                  </a:lnTo>
                  <a:lnTo>
                    <a:pt x="167" y="1743"/>
                  </a:lnTo>
                  <a:lnTo>
                    <a:pt x="168" y="1743"/>
                  </a:lnTo>
                  <a:lnTo>
                    <a:pt x="185" y="1743"/>
                  </a:lnTo>
                  <a:lnTo>
                    <a:pt x="188" y="1743"/>
                  </a:lnTo>
                  <a:lnTo>
                    <a:pt x="196" y="1740"/>
                  </a:lnTo>
                  <a:lnTo>
                    <a:pt x="200" y="1740"/>
                  </a:lnTo>
                  <a:lnTo>
                    <a:pt x="201" y="1738"/>
                  </a:lnTo>
                  <a:lnTo>
                    <a:pt x="203" y="1735"/>
                  </a:lnTo>
                  <a:lnTo>
                    <a:pt x="213" y="1725"/>
                  </a:lnTo>
                  <a:lnTo>
                    <a:pt x="230" y="1717"/>
                  </a:lnTo>
                  <a:lnTo>
                    <a:pt x="231" y="1715"/>
                  </a:lnTo>
                  <a:lnTo>
                    <a:pt x="233" y="1714"/>
                  </a:lnTo>
                  <a:lnTo>
                    <a:pt x="248" y="1704"/>
                  </a:lnTo>
                  <a:lnTo>
                    <a:pt x="249" y="1702"/>
                  </a:lnTo>
                  <a:lnTo>
                    <a:pt x="251" y="1701"/>
                  </a:lnTo>
                  <a:lnTo>
                    <a:pt x="266" y="1690"/>
                  </a:lnTo>
                  <a:lnTo>
                    <a:pt x="268" y="1688"/>
                  </a:lnTo>
                  <a:lnTo>
                    <a:pt x="276" y="1681"/>
                  </a:lnTo>
                  <a:lnTo>
                    <a:pt x="278" y="1680"/>
                  </a:lnTo>
                  <a:lnTo>
                    <a:pt x="281" y="1677"/>
                  </a:lnTo>
                  <a:lnTo>
                    <a:pt x="284" y="1675"/>
                  </a:lnTo>
                  <a:lnTo>
                    <a:pt x="291" y="1672"/>
                  </a:lnTo>
                  <a:lnTo>
                    <a:pt x="297" y="1664"/>
                  </a:lnTo>
                  <a:lnTo>
                    <a:pt x="299" y="1662"/>
                  </a:lnTo>
                  <a:lnTo>
                    <a:pt x="299" y="1659"/>
                  </a:lnTo>
                  <a:lnTo>
                    <a:pt x="306" y="1646"/>
                  </a:lnTo>
                  <a:lnTo>
                    <a:pt x="309" y="1643"/>
                  </a:lnTo>
                  <a:lnTo>
                    <a:pt x="319" y="1633"/>
                  </a:lnTo>
                  <a:lnTo>
                    <a:pt x="321" y="1631"/>
                  </a:lnTo>
                  <a:lnTo>
                    <a:pt x="330" y="1630"/>
                  </a:lnTo>
                  <a:lnTo>
                    <a:pt x="334" y="1628"/>
                  </a:lnTo>
                  <a:lnTo>
                    <a:pt x="335" y="1628"/>
                  </a:lnTo>
                  <a:lnTo>
                    <a:pt x="337" y="1622"/>
                  </a:lnTo>
                  <a:lnTo>
                    <a:pt x="335" y="1620"/>
                  </a:lnTo>
                  <a:lnTo>
                    <a:pt x="334" y="1618"/>
                  </a:lnTo>
                  <a:lnTo>
                    <a:pt x="332" y="1617"/>
                  </a:lnTo>
                  <a:lnTo>
                    <a:pt x="317" y="1612"/>
                  </a:lnTo>
                  <a:lnTo>
                    <a:pt x="316" y="1610"/>
                  </a:lnTo>
                  <a:lnTo>
                    <a:pt x="312" y="1610"/>
                  </a:lnTo>
                  <a:lnTo>
                    <a:pt x="311" y="1609"/>
                  </a:lnTo>
                  <a:lnTo>
                    <a:pt x="297" y="1609"/>
                  </a:lnTo>
                  <a:lnTo>
                    <a:pt x="296" y="1609"/>
                  </a:lnTo>
                  <a:lnTo>
                    <a:pt x="292" y="1609"/>
                  </a:lnTo>
                  <a:lnTo>
                    <a:pt x="278" y="1610"/>
                  </a:lnTo>
                  <a:lnTo>
                    <a:pt x="274" y="1610"/>
                  </a:lnTo>
                  <a:lnTo>
                    <a:pt x="273" y="1610"/>
                  </a:lnTo>
                  <a:lnTo>
                    <a:pt x="261" y="1607"/>
                  </a:lnTo>
                  <a:lnTo>
                    <a:pt x="258" y="1605"/>
                  </a:lnTo>
                  <a:lnTo>
                    <a:pt x="249" y="1602"/>
                  </a:lnTo>
                  <a:lnTo>
                    <a:pt x="246" y="1596"/>
                  </a:lnTo>
                  <a:lnTo>
                    <a:pt x="248" y="1591"/>
                  </a:lnTo>
                  <a:lnTo>
                    <a:pt x="248" y="1589"/>
                  </a:lnTo>
                  <a:lnTo>
                    <a:pt x="249" y="1584"/>
                  </a:lnTo>
                  <a:lnTo>
                    <a:pt x="249" y="1581"/>
                  </a:lnTo>
                  <a:lnTo>
                    <a:pt x="249" y="1579"/>
                  </a:lnTo>
                  <a:lnTo>
                    <a:pt x="235" y="1567"/>
                  </a:lnTo>
                  <a:lnTo>
                    <a:pt x="233" y="1565"/>
                  </a:lnTo>
                  <a:lnTo>
                    <a:pt x="220" y="1557"/>
                  </a:lnTo>
                  <a:lnTo>
                    <a:pt x="218" y="1554"/>
                  </a:lnTo>
                  <a:lnTo>
                    <a:pt x="215" y="1547"/>
                  </a:lnTo>
                  <a:lnTo>
                    <a:pt x="210" y="1539"/>
                  </a:lnTo>
                  <a:lnTo>
                    <a:pt x="215" y="1524"/>
                  </a:lnTo>
                  <a:lnTo>
                    <a:pt x="223" y="1513"/>
                  </a:lnTo>
                  <a:lnTo>
                    <a:pt x="225" y="1512"/>
                  </a:lnTo>
                  <a:lnTo>
                    <a:pt x="226" y="1508"/>
                  </a:lnTo>
                  <a:lnTo>
                    <a:pt x="226" y="1499"/>
                  </a:lnTo>
                  <a:lnTo>
                    <a:pt x="231" y="1490"/>
                  </a:lnTo>
                  <a:lnTo>
                    <a:pt x="231" y="1489"/>
                  </a:lnTo>
                  <a:lnTo>
                    <a:pt x="233" y="1487"/>
                  </a:lnTo>
                  <a:lnTo>
                    <a:pt x="235" y="1481"/>
                  </a:lnTo>
                  <a:lnTo>
                    <a:pt x="239" y="1476"/>
                  </a:lnTo>
                  <a:lnTo>
                    <a:pt x="241" y="1474"/>
                  </a:lnTo>
                  <a:lnTo>
                    <a:pt x="251" y="1468"/>
                  </a:lnTo>
                  <a:lnTo>
                    <a:pt x="253" y="1466"/>
                  </a:lnTo>
                  <a:lnTo>
                    <a:pt x="254" y="1463"/>
                  </a:lnTo>
                  <a:lnTo>
                    <a:pt x="256" y="1456"/>
                  </a:lnTo>
                  <a:lnTo>
                    <a:pt x="258" y="1455"/>
                  </a:lnTo>
                  <a:lnTo>
                    <a:pt x="258" y="1452"/>
                  </a:lnTo>
                  <a:lnTo>
                    <a:pt x="258" y="1450"/>
                  </a:lnTo>
                  <a:lnTo>
                    <a:pt x="258" y="1440"/>
                  </a:lnTo>
                  <a:lnTo>
                    <a:pt x="258" y="1439"/>
                  </a:lnTo>
                  <a:lnTo>
                    <a:pt x="258" y="1432"/>
                  </a:lnTo>
                  <a:lnTo>
                    <a:pt x="258" y="1431"/>
                  </a:lnTo>
                  <a:lnTo>
                    <a:pt x="258" y="1426"/>
                  </a:lnTo>
                  <a:lnTo>
                    <a:pt x="258" y="1421"/>
                  </a:lnTo>
                  <a:lnTo>
                    <a:pt x="259" y="1416"/>
                  </a:lnTo>
                  <a:lnTo>
                    <a:pt x="254" y="1410"/>
                  </a:lnTo>
                  <a:lnTo>
                    <a:pt x="253" y="1408"/>
                  </a:lnTo>
                  <a:lnTo>
                    <a:pt x="244" y="1408"/>
                  </a:lnTo>
                  <a:lnTo>
                    <a:pt x="239" y="1408"/>
                  </a:lnTo>
                  <a:lnTo>
                    <a:pt x="233" y="1408"/>
                  </a:lnTo>
                  <a:lnTo>
                    <a:pt x="221" y="1406"/>
                  </a:lnTo>
                  <a:lnTo>
                    <a:pt x="220" y="1406"/>
                  </a:lnTo>
                  <a:lnTo>
                    <a:pt x="218" y="1406"/>
                  </a:lnTo>
                  <a:lnTo>
                    <a:pt x="206" y="1403"/>
                  </a:lnTo>
                  <a:lnTo>
                    <a:pt x="196" y="1403"/>
                  </a:lnTo>
                  <a:lnTo>
                    <a:pt x="193" y="1403"/>
                  </a:lnTo>
                  <a:lnTo>
                    <a:pt x="192" y="1405"/>
                  </a:lnTo>
                  <a:lnTo>
                    <a:pt x="183" y="1410"/>
                  </a:lnTo>
                  <a:lnTo>
                    <a:pt x="183" y="1411"/>
                  </a:lnTo>
                  <a:lnTo>
                    <a:pt x="182" y="1421"/>
                  </a:lnTo>
                  <a:lnTo>
                    <a:pt x="182" y="1423"/>
                  </a:lnTo>
                  <a:lnTo>
                    <a:pt x="180" y="1424"/>
                  </a:lnTo>
                  <a:lnTo>
                    <a:pt x="180" y="1426"/>
                  </a:lnTo>
                  <a:lnTo>
                    <a:pt x="173" y="1432"/>
                  </a:lnTo>
                  <a:lnTo>
                    <a:pt x="170" y="1432"/>
                  </a:lnTo>
                  <a:lnTo>
                    <a:pt x="163" y="1434"/>
                  </a:lnTo>
                  <a:lnTo>
                    <a:pt x="162" y="1435"/>
                  </a:lnTo>
                  <a:lnTo>
                    <a:pt x="155" y="1435"/>
                  </a:lnTo>
                  <a:lnTo>
                    <a:pt x="152" y="1431"/>
                  </a:lnTo>
                  <a:lnTo>
                    <a:pt x="152" y="1426"/>
                  </a:lnTo>
                  <a:lnTo>
                    <a:pt x="147" y="1411"/>
                  </a:lnTo>
                  <a:lnTo>
                    <a:pt x="147" y="1380"/>
                  </a:lnTo>
                  <a:lnTo>
                    <a:pt x="147" y="1359"/>
                  </a:lnTo>
                  <a:lnTo>
                    <a:pt x="147" y="1355"/>
                  </a:lnTo>
                  <a:lnTo>
                    <a:pt x="147" y="1348"/>
                  </a:lnTo>
                  <a:lnTo>
                    <a:pt x="149" y="1342"/>
                  </a:lnTo>
                  <a:lnTo>
                    <a:pt x="152" y="1337"/>
                  </a:lnTo>
                  <a:lnTo>
                    <a:pt x="153" y="1334"/>
                  </a:lnTo>
                  <a:lnTo>
                    <a:pt x="155" y="1330"/>
                  </a:lnTo>
                  <a:lnTo>
                    <a:pt x="153" y="1327"/>
                  </a:lnTo>
                  <a:lnTo>
                    <a:pt x="142" y="1327"/>
                  </a:lnTo>
                  <a:lnTo>
                    <a:pt x="140" y="1327"/>
                  </a:lnTo>
                  <a:lnTo>
                    <a:pt x="132" y="1325"/>
                  </a:lnTo>
                  <a:lnTo>
                    <a:pt x="130" y="1325"/>
                  </a:lnTo>
                  <a:lnTo>
                    <a:pt x="127" y="1324"/>
                  </a:lnTo>
                  <a:lnTo>
                    <a:pt x="124" y="1321"/>
                  </a:lnTo>
                  <a:lnTo>
                    <a:pt x="120" y="1319"/>
                  </a:lnTo>
                  <a:lnTo>
                    <a:pt x="97" y="1308"/>
                  </a:lnTo>
                  <a:lnTo>
                    <a:pt x="87" y="1309"/>
                  </a:lnTo>
                  <a:lnTo>
                    <a:pt x="86" y="1311"/>
                  </a:lnTo>
                  <a:lnTo>
                    <a:pt x="81" y="1312"/>
                  </a:lnTo>
                  <a:lnTo>
                    <a:pt x="77" y="1314"/>
                  </a:lnTo>
                  <a:lnTo>
                    <a:pt x="72" y="1316"/>
                  </a:lnTo>
                  <a:lnTo>
                    <a:pt x="69" y="1317"/>
                  </a:lnTo>
                  <a:lnTo>
                    <a:pt x="67" y="1319"/>
                  </a:lnTo>
                  <a:lnTo>
                    <a:pt x="48" y="1316"/>
                  </a:lnTo>
                  <a:lnTo>
                    <a:pt x="46" y="1316"/>
                  </a:lnTo>
                  <a:lnTo>
                    <a:pt x="43" y="1317"/>
                  </a:lnTo>
                  <a:lnTo>
                    <a:pt x="38" y="1314"/>
                  </a:lnTo>
                  <a:lnTo>
                    <a:pt x="36" y="1314"/>
                  </a:lnTo>
                  <a:lnTo>
                    <a:pt x="33" y="1312"/>
                  </a:lnTo>
                  <a:lnTo>
                    <a:pt x="18" y="1308"/>
                  </a:lnTo>
                  <a:lnTo>
                    <a:pt x="11" y="1304"/>
                  </a:lnTo>
                  <a:lnTo>
                    <a:pt x="6" y="1301"/>
                  </a:lnTo>
                  <a:lnTo>
                    <a:pt x="5" y="1300"/>
                  </a:lnTo>
                  <a:lnTo>
                    <a:pt x="0" y="1288"/>
                  </a:lnTo>
                  <a:lnTo>
                    <a:pt x="0" y="1287"/>
                  </a:lnTo>
                  <a:lnTo>
                    <a:pt x="5" y="1283"/>
                  </a:lnTo>
                  <a:lnTo>
                    <a:pt x="11" y="1277"/>
                  </a:lnTo>
                  <a:lnTo>
                    <a:pt x="13" y="1277"/>
                  </a:lnTo>
                  <a:lnTo>
                    <a:pt x="23" y="1280"/>
                  </a:lnTo>
                  <a:lnTo>
                    <a:pt x="26" y="1282"/>
                  </a:lnTo>
                  <a:lnTo>
                    <a:pt x="29" y="1282"/>
                  </a:lnTo>
                  <a:lnTo>
                    <a:pt x="36" y="1285"/>
                  </a:lnTo>
                  <a:lnTo>
                    <a:pt x="39" y="1285"/>
                  </a:lnTo>
                  <a:lnTo>
                    <a:pt x="46" y="1287"/>
                  </a:lnTo>
                  <a:lnTo>
                    <a:pt x="48" y="1285"/>
                  </a:lnTo>
                  <a:lnTo>
                    <a:pt x="59" y="1280"/>
                  </a:lnTo>
                  <a:lnTo>
                    <a:pt x="59" y="1278"/>
                  </a:lnTo>
                  <a:lnTo>
                    <a:pt x="66" y="1274"/>
                  </a:lnTo>
                  <a:lnTo>
                    <a:pt x="66" y="1272"/>
                  </a:lnTo>
                  <a:lnTo>
                    <a:pt x="67" y="1270"/>
                  </a:lnTo>
                  <a:lnTo>
                    <a:pt x="69" y="1269"/>
                  </a:lnTo>
                  <a:lnTo>
                    <a:pt x="72" y="1267"/>
                  </a:lnTo>
                  <a:lnTo>
                    <a:pt x="79" y="1259"/>
                  </a:lnTo>
                  <a:lnTo>
                    <a:pt x="81" y="1257"/>
                  </a:lnTo>
                  <a:lnTo>
                    <a:pt x="81" y="1256"/>
                  </a:lnTo>
                  <a:lnTo>
                    <a:pt x="82" y="1256"/>
                  </a:lnTo>
                  <a:lnTo>
                    <a:pt x="87" y="1248"/>
                  </a:lnTo>
                  <a:lnTo>
                    <a:pt x="87" y="1245"/>
                  </a:lnTo>
                  <a:lnTo>
                    <a:pt x="84" y="1235"/>
                  </a:lnTo>
                  <a:lnTo>
                    <a:pt x="84" y="1233"/>
                  </a:lnTo>
                  <a:lnTo>
                    <a:pt x="84" y="1228"/>
                  </a:lnTo>
                  <a:lnTo>
                    <a:pt x="86" y="1222"/>
                  </a:lnTo>
                  <a:lnTo>
                    <a:pt x="87" y="1219"/>
                  </a:lnTo>
                  <a:lnTo>
                    <a:pt x="89" y="1217"/>
                  </a:lnTo>
                  <a:lnTo>
                    <a:pt x="92" y="1215"/>
                  </a:lnTo>
                  <a:lnTo>
                    <a:pt x="94" y="1212"/>
                  </a:lnTo>
                  <a:lnTo>
                    <a:pt x="105" y="1188"/>
                  </a:lnTo>
                  <a:lnTo>
                    <a:pt x="117" y="1173"/>
                  </a:lnTo>
                  <a:lnTo>
                    <a:pt x="119" y="1172"/>
                  </a:lnTo>
                  <a:lnTo>
                    <a:pt x="120" y="1170"/>
                  </a:lnTo>
                  <a:lnTo>
                    <a:pt x="125" y="1164"/>
                  </a:lnTo>
                  <a:lnTo>
                    <a:pt x="127" y="1162"/>
                  </a:lnTo>
                  <a:lnTo>
                    <a:pt x="130" y="1154"/>
                  </a:lnTo>
                  <a:lnTo>
                    <a:pt x="129" y="1152"/>
                  </a:lnTo>
                  <a:lnTo>
                    <a:pt x="129" y="1151"/>
                  </a:lnTo>
                  <a:lnTo>
                    <a:pt x="124" y="1141"/>
                  </a:lnTo>
                  <a:lnTo>
                    <a:pt x="122" y="1139"/>
                  </a:lnTo>
                  <a:lnTo>
                    <a:pt x="117" y="1131"/>
                  </a:lnTo>
                  <a:lnTo>
                    <a:pt x="112" y="1128"/>
                  </a:lnTo>
                  <a:lnTo>
                    <a:pt x="97" y="1120"/>
                  </a:lnTo>
                  <a:lnTo>
                    <a:pt x="92" y="1115"/>
                  </a:lnTo>
                  <a:lnTo>
                    <a:pt x="84" y="1109"/>
                  </a:lnTo>
                  <a:lnTo>
                    <a:pt x="82" y="1104"/>
                  </a:lnTo>
                  <a:lnTo>
                    <a:pt x="82" y="1102"/>
                  </a:lnTo>
                  <a:lnTo>
                    <a:pt x="86" y="1096"/>
                  </a:lnTo>
                  <a:lnTo>
                    <a:pt x="86" y="1094"/>
                  </a:lnTo>
                  <a:lnTo>
                    <a:pt x="86" y="1092"/>
                  </a:lnTo>
                  <a:lnTo>
                    <a:pt x="82" y="1083"/>
                  </a:lnTo>
                  <a:lnTo>
                    <a:pt x="82" y="1081"/>
                  </a:lnTo>
                  <a:lnTo>
                    <a:pt x="79" y="1073"/>
                  </a:lnTo>
                  <a:lnTo>
                    <a:pt x="79" y="1071"/>
                  </a:lnTo>
                  <a:lnTo>
                    <a:pt x="79" y="1068"/>
                  </a:lnTo>
                  <a:lnTo>
                    <a:pt x="82" y="1062"/>
                  </a:lnTo>
                  <a:lnTo>
                    <a:pt x="82" y="1060"/>
                  </a:lnTo>
                  <a:lnTo>
                    <a:pt x="86" y="1057"/>
                  </a:lnTo>
                  <a:lnTo>
                    <a:pt x="87" y="1055"/>
                  </a:lnTo>
                  <a:lnTo>
                    <a:pt x="91" y="1047"/>
                  </a:lnTo>
                  <a:lnTo>
                    <a:pt x="89" y="1041"/>
                  </a:lnTo>
                  <a:lnTo>
                    <a:pt x="91" y="1036"/>
                  </a:lnTo>
                  <a:lnTo>
                    <a:pt x="94" y="1034"/>
                  </a:lnTo>
                  <a:lnTo>
                    <a:pt x="96" y="1034"/>
                  </a:lnTo>
                  <a:lnTo>
                    <a:pt x="97" y="1034"/>
                  </a:lnTo>
                  <a:lnTo>
                    <a:pt x="105" y="1042"/>
                  </a:lnTo>
                  <a:lnTo>
                    <a:pt x="107" y="1044"/>
                  </a:lnTo>
                  <a:lnTo>
                    <a:pt x="109" y="1045"/>
                  </a:lnTo>
                  <a:lnTo>
                    <a:pt x="119" y="1050"/>
                  </a:lnTo>
                  <a:lnTo>
                    <a:pt x="120" y="1052"/>
                  </a:lnTo>
                  <a:lnTo>
                    <a:pt x="125" y="1060"/>
                  </a:lnTo>
                  <a:lnTo>
                    <a:pt x="127" y="1062"/>
                  </a:lnTo>
                  <a:lnTo>
                    <a:pt x="135" y="1065"/>
                  </a:lnTo>
                  <a:lnTo>
                    <a:pt x="137" y="1067"/>
                  </a:lnTo>
                  <a:lnTo>
                    <a:pt x="139" y="1068"/>
                  </a:lnTo>
                  <a:lnTo>
                    <a:pt x="147" y="1078"/>
                  </a:lnTo>
                  <a:lnTo>
                    <a:pt x="152" y="1083"/>
                  </a:lnTo>
                  <a:lnTo>
                    <a:pt x="153" y="1084"/>
                  </a:lnTo>
                  <a:lnTo>
                    <a:pt x="162" y="1079"/>
                  </a:lnTo>
                  <a:lnTo>
                    <a:pt x="165" y="1076"/>
                  </a:lnTo>
                  <a:lnTo>
                    <a:pt x="170" y="1075"/>
                  </a:lnTo>
                  <a:lnTo>
                    <a:pt x="180" y="1067"/>
                  </a:lnTo>
                  <a:lnTo>
                    <a:pt x="182" y="1065"/>
                  </a:lnTo>
                  <a:lnTo>
                    <a:pt x="187" y="1062"/>
                  </a:lnTo>
                  <a:lnTo>
                    <a:pt x="195" y="1057"/>
                  </a:lnTo>
                  <a:lnTo>
                    <a:pt x="200" y="1052"/>
                  </a:lnTo>
                  <a:lnTo>
                    <a:pt x="203" y="1050"/>
                  </a:lnTo>
                  <a:lnTo>
                    <a:pt x="208" y="1042"/>
                  </a:lnTo>
                  <a:lnTo>
                    <a:pt x="208" y="1041"/>
                  </a:lnTo>
                  <a:lnTo>
                    <a:pt x="203" y="1013"/>
                  </a:lnTo>
                  <a:lnTo>
                    <a:pt x="203" y="1011"/>
                  </a:lnTo>
                  <a:lnTo>
                    <a:pt x="198" y="994"/>
                  </a:lnTo>
                  <a:lnTo>
                    <a:pt x="198" y="992"/>
                  </a:lnTo>
                  <a:lnTo>
                    <a:pt x="198" y="986"/>
                  </a:lnTo>
                  <a:lnTo>
                    <a:pt x="200" y="984"/>
                  </a:lnTo>
                  <a:lnTo>
                    <a:pt x="200" y="976"/>
                  </a:lnTo>
                  <a:lnTo>
                    <a:pt x="205" y="973"/>
                  </a:lnTo>
                  <a:lnTo>
                    <a:pt x="206" y="973"/>
                  </a:lnTo>
                  <a:lnTo>
                    <a:pt x="208" y="973"/>
                  </a:lnTo>
                  <a:lnTo>
                    <a:pt x="213" y="966"/>
                  </a:lnTo>
                  <a:lnTo>
                    <a:pt x="213" y="965"/>
                  </a:lnTo>
                  <a:lnTo>
                    <a:pt x="213" y="963"/>
                  </a:lnTo>
                  <a:lnTo>
                    <a:pt x="218" y="956"/>
                  </a:lnTo>
                  <a:lnTo>
                    <a:pt x="220" y="955"/>
                  </a:lnTo>
                  <a:lnTo>
                    <a:pt x="223" y="952"/>
                  </a:lnTo>
                  <a:lnTo>
                    <a:pt x="225" y="948"/>
                  </a:lnTo>
                  <a:lnTo>
                    <a:pt x="226" y="945"/>
                  </a:lnTo>
                  <a:lnTo>
                    <a:pt x="225" y="939"/>
                  </a:lnTo>
                  <a:lnTo>
                    <a:pt x="218" y="937"/>
                  </a:lnTo>
                  <a:lnTo>
                    <a:pt x="213" y="935"/>
                  </a:lnTo>
                  <a:lnTo>
                    <a:pt x="208" y="935"/>
                  </a:lnTo>
                  <a:lnTo>
                    <a:pt x="206" y="934"/>
                  </a:lnTo>
                  <a:lnTo>
                    <a:pt x="203" y="932"/>
                  </a:lnTo>
                  <a:lnTo>
                    <a:pt x="203" y="929"/>
                  </a:lnTo>
                  <a:lnTo>
                    <a:pt x="206" y="926"/>
                  </a:lnTo>
                  <a:lnTo>
                    <a:pt x="210" y="922"/>
                  </a:lnTo>
                  <a:lnTo>
                    <a:pt x="213" y="921"/>
                  </a:lnTo>
                  <a:lnTo>
                    <a:pt x="215" y="921"/>
                  </a:lnTo>
                  <a:lnTo>
                    <a:pt x="221" y="919"/>
                  </a:lnTo>
                  <a:lnTo>
                    <a:pt x="223" y="919"/>
                  </a:lnTo>
                  <a:lnTo>
                    <a:pt x="233" y="919"/>
                  </a:lnTo>
                  <a:lnTo>
                    <a:pt x="235" y="919"/>
                  </a:lnTo>
                  <a:lnTo>
                    <a:pt x="243" y="921"/>
                  </a:lnTo>
                  <a:lnTo>
                    <a:pt x="246" y="922"/>
                  </a:lnTo>
                  <a:lnTo>
                    <a:pt x="256" y="927"/>
                  </a:lnTo>
                  <a:lnTo>
                    <a:pt x="258" y="929"/>
                  </a:lnTo>
                  <a:lnTo>
                    <a:pt x="261" y="931"/>
                  </a:lnTo>
                  <a:lnTo>
                    <a:pt x="268" y="935"/>
                  </a:lnTo>
                  <a:lnTo>
                    <a:pt x="269" y="937"/>
                  </a:lnTo>
                  <a:lnTo>
                    <a:pt x="276" y="939"/>
                  </a:lnTo>
                  <a:lnTo>
                    <a:pt x="282" y="939"/>
                  </a:lnTo>
                  <a:lnTo>
                    <a:pt x="284" y="939"/>
                  </a:lnTo>
                  <a:lnTo>
                    <a:pt x="286" y="939"/>
                  </a:lnTo>
                  <a:lnTo>
                    <a:pt x="297" y="939"/>
                  </a:lnTo>
                  <a:lnTo>
                    <a:pt x="299" y="940"/>
                  </a:lnTo>
                  <a:lnTo>
                    <a:pt x="312" y="942"/>
                  </a:lnTo>
                  <a:lnTo>
                    <a:pt x="319" y="942"/>
                  </a:lnTo>
                  <a:lnTo>
                    <a:pt x="321" y="944"/>
                  </a:lnTo>
                  <a:lnTo>
                    <a:pt x="322" y="944"/>
                  </a:lnTo>
                  <a:lnTo>
                    <a:pt x="330" y="944"/>
                  </a:lnTo>
                  <a:lnTo>
                    <a:pt x="332" y="944"/>
                  </a:lnTo>
                  <a:lnTo>
                    <a:pt x="339" y="944"/>
                  </a:lnTo>
                  <a:lnTo>
                    <a:pt x="357" y="944"/>
                  </a:lnTo>
                  <a:lnTo>
                    <a:pt x="370" y="942"/>
                  </a:lnTo>
                  <a:lnTo>
                    <a:pt x="372" y="940"/>
                  </a:lnTo>
                  <a:lnTo>
                    <a:pt x="373" y="937"/>
                  </a:lnTo>
                  <a:lnTo>
                    <a:pt x="373" y="934"/>
                  </a:lnTo>
                  <a:lnTo>
                    <a:pt x="375" y="929"/>
                  </a:lnTo>
                  <a:lnTo>
                    <a:pt x="377" y="927"/>
                  </a:lnTo>
                  <a:lnTo>
                    <a:pt x="382" y="916"/>
                  </a:lnTo>
                  <a:lnTo>
                    <a:pt x="380" y="914"/>
                  </a:lnTo>
                  <a:lnTo>
                    <a:pt x="380" y="906"/>
                  </a:lnTo>
                  <a:lnTo>
                    <a:pt x="380" y="905"/>
                  </a:lnTo>
                  <a:lnTo>
                    <a:pt x="380" y="897"/>
                  </a:lnTo>
                  <a:lnTo>
                    <a:pt x="380" y="895"/>
                  </a:lnTo>
                  <a:lnTo>
                    <a:pt x="385" y="887"/>
                  </a:lnTo>
                  <a:lnTo>
                    <a:pt x="387" y="885"/>
                  </a:lnTo>
                  <a:lnTo>
                    <a:pt x="395" y="882"/>
                  </a:lnTo>
                  <a:lnTo>
                    <a:pt x="397" y="879"/>
                  </a:lnTo>
                  <a:lnTo>
                    <a:pt x="405" y="874"/>
                  </a:lnTo>
                  <a:lnTo>
                    <a:pt x="408" y="872"/>
                  </a:lnTo>
                  <a:lnTo>
                    <a:pt x="420" y="871"/>
                  </a:lnTo>
                  <a:lnTo>
                    <a:pt x="421" y="871"/>
                  </a:lnTo>
                  <a:lnTo>
                    <a:pt x="425" y="867"/>
                  </a:lnTo>
                  <a:lnTo>
                    <a:pt x="423" y="859"/>
                  </a:lnTo>
                  <a:lnTo>
                    <a:pt x="425" y="856"/>
                  </a:lnTo>
                  <a:lnTo>
                    <a:pt x="426" y="855"/>
                  </a:lnTo>
                  <a:lnTo>
                    <a:pt x="426" y="845"/>
                  </a:lnTo>
                  <a:lnTo>
                    <a:pt x="426" y="840"/>
                  </a:lnTo>
                  <a:lnTo>
                    <a:pt x="435" y="833"/>
                  </a:lnTo>
                  <a:lnTo>
                    <a:pt x="438" y="833"/>
                  </a:lnTo>
                  <a:lnTo>
                    <a:pt x="440" y="833"/>
                  </a:lnTo>
                  <a:lnTo>
                    <a:pt x="454" y="829"/>
                  </a:lnTo>
                  <a:lnTo>
                    <a:pt x="456" y="827"/>
                  </a:lnTo>
                  <a:lnTo>
                    <a:pt x="456" y="819"/>
                  </a:lnTo>
                  <a:lnTo>
                    <a:pt x="454" y="817"/>
                  </a:lnTo>
                  <a:lnTo>
                    <a:pt x="453" y="809"/>
                  </a:lnTo>
                  <a:lnTo>
                    <a:pt x="451" y="806"/>
                  </a:lnTo>
                  <a:lnTo>
                    <a:pt x="448" y="803"/>
                  </a:lnTo>
                  <a:lnTo>
                    <a:pt x="448" y="800"/>
                  </a:lnTo>
                  <a:lnTo>
                    <a:pt x="450" y="798"/>
                  </a:lnTo>
                  <a:lnTo>
                    <a:pt x="450" y="795"/>
                  </a:lnTo>
                  <a:lnTo>
                    <a:pt x="450" y="791"/>
                  </a:lnTo>
                  <a:lnTo>
                    <a:pt x="446" y="790"/>
                  </a:lnTo>
                  <a:lnTo>
                    <a:pt x="441" y="788"/>
                  </a:lnTo>
                  <a:lnTo>
                    <a:pt x="440" y="787"/>
                  </a:lnTo>
                  <a:lnTo>
                    <a:pt x="440" y="780"/>
                  </a:lnTo>
                  <a:lnTo>
                    <a:pt x="443" y="775"/>
                  </a:lnTo>
                  <a:lnTo>
                    <a:pt x="445" y="772"/>
                  </a:lnTo>
                  <a:lnTo>
                    <a:pt x="451" y="769"/>
                  </a:lnTo>
                  <a:lnTo>
                    <a:pt x="453" y="767"/>
                  </a:lnTo>
                  <a:lnTo>
                    <a:pt x="458" y="764"/>
                  </a:lnTo>
                  <a:lnTo>
                    <a:pt x="458" y="762"/>
                  </a:lnTo>
                  <a:lnTo>
                    <a:pt x="458" y="761"/>
                  </a:lnTo>
                  <a:lnTo>
                    <a:pt x="461" y="756"/>
                  </a:lnTo>
                  <a:lnTo>
                    <a:pt x="464" y="751"/>
                  </a:lnTo>
                  <a:lnTo>
                    <a:pt x="468" y="748"/>
                  </a:lnTo>
                  <a:lnTo>
                    <a:pt x="469" y="746"/>
                  </a:lnTo>
                  <a:lnTo>
                    <a:pt x="478" y="738"/>
                  </a:lnTo>
                  <a:lnTo>
                    <a:pt x="479" y="736"/>
                  </a:lnTo>
                  <a:lnTo>
                    <a:pt x="481" y="735"/>
                  </a:lnTo>
                  <a:lnTo>
                    <a:pt x="483" y="732"/>
                  </a:lnTo>
                  <a:lnTo>
                    <a:pt x="493" y="719"/>
                  </a:lnTo>
                  <a:lnTo>
                    <a:pt x="493" y="717"/>
                  </a:lnTo>
                  <a:lnTo>
                    <a:pt x="494" y="717"/>
                  </a:lnTo>
                  <a:lnTo>
                    <a:pt x="502" y="711"/>
                  </a:lnTo>
                  <a:lnTo>
                    <a:pt x="504" y="709"/>
                  </a:lnTo>
                  <a:lnTo>
                    <a:pt x="506" y="707"/>
                  </a:lnTo>
                  <a:lnTo>
                    <a:pt x="507" y="706"/>
                  </a:lnTo>
                  <a:lnTo>
                    <a:pt x="507" y="704"/>
                  </a:lnTo>
                  <a:lnTo>
                    <a:pt x="521" y="691"/>
                  </a:lnTo>
                  <a:lnTo>
                    <a:pt x="522" y="688"/>
                  </a:lnTo>
                  <a:lnTo>
                    <a:pt x="524" y="686"/>
                  </a:lnTo>
                  <a:lnTo>
                    <a:pt x="540" y="680"/>
                  </a:lnTo>
                  <a:lnTo>
                    <a:pt x="542" y="680"/>
                  </a:lnTo>
                  <a:lnTo>
                    <a:pt x="544" y="680"/>
                  </a:lnTo>
                  <a:lnTo>
                    <a:pt x="557" y="680"/>
                  </a:lnTo>
                  <a:lnTo>
                    <a:pt x="559" y="678"/>
                  </a:lnTo>
                  <a:lnTo>
                    <a:pt x="567" y="672"/>
                  </a:lnTo>
                  <a:lnTo>
                    <a:pt x="570" y="670"/>
                  </a:lnTo>
                  <a:lnTo>
                    <a:pt x="574" y="667"/>
                  </a:lnTo>
                  <a:lnTo>
                    <a:pt x="580" y="662"/>
                  </a:lnTo>
                  <a:lnTo>
                    <a:pt x="582" y="662"/>
                  </a:lnTo>
                  <a:lnTo>
                    <a:pt x="585" y="662"/>
                  </a:lnTo>
                  <a:lnTo>
                    <a:pt x="587" y="662"/>
                  </a:lnTo>
                  <a:lnTo>
                    <a:pt x="595" y="664"/>
                  </a:lnTo>
                  <a:lnTo>
                    <a:pt x="597" y="664"/>
                  </a:lnTo>
                  <a:lnTo>
                    <a:pt x="598" y="664"/>
                  </a:lnTo>
                  <a:lnTo>
                    <a:pt x="607" y="665"/>
                  </a:lnTo>
                  <a:lnTo>
                    <a:pt x="608" y="667"/>
                  </a:lnTo>
                  <a:lnTo>
                    <a:pt x="620" y="668"/>
                  </a:lnTo>
                  <a:lnTo>
                    <a:pt x="628" y="668"/>
                  </a:lnTo>
                  <a:lnTo>
                    <a:pt x="631" y="667"/>
                  </a:lnTo>
                  <a:lnTo>
                    <a:pt x="633" y="665"/>
                  </a:lnTo>
                  <a:lnTo>
                    <a:pt x="650" y="657"/>
                  </a:lnTo>
                  <a:lnTo>
                    <a:pt x="653" y="657"/>
                  </a:lnTo>
                  <a:lnTo>
                    <a:pt x="660" y="651"/>
                  </a:lnTo>
                  <a:lnTo>
                    <a:pt x="661" y="649"/>
                  </a:lnTo>
                  <a:lnTo>
                    <a:pt x="668" y="641"/>
                  </a:lnTo>
                  <a:lnTo>
                    <a:pt x="666" y="639"/>
                  </a:lnTo>
                  <a:lnTo>
                    <a:pt x="665" y="636"/>
                  </a:lnTo>
                  <a:lnTo>
                    <a:pt x="658" y="630"/>
                  </a:lnTo>
                  <a:lnTo>
                    <a:pt x="651" y="623"/>
                  </a:lnTo>
                  <a:lnTo>
                    <a:pt x="651" y="620"/>
                  </a:lnTo>
                  <a:lnTo>
                    <a:pt x="651" y="607"/>
                  </a:lnTo>
                  <a:lnTo>
                    <a:pt x="648" y="597"/>
                  </a:lnTo>
                  <a:lnTo>
                    <a:pt x="650" y="586"/>
                  </a:lnTo>
                  <a:lnTo>
                    <a:pt x="651" y="573"/>
                  </a:lnTo>
                  <a:lnTo>
                    <a:pt x="648" y="570"/>
                  </a:lnTo>
                  <a:lnTo>
                    <a:pt x="648" y="566"/>
                  </a:lnTo>
                  <a:lnTo>
                    <a:pt x="650" y="563"/>
                  </a:lnTo>
                  <a:lnTo>
                    <a:pt x="651" y="562"/>
                  </a:lnTo>
                  <a:lnTo>
                    <a:pt x="658" y="554"/>
                  </a:lnTo>
                  <a:lnTo>
                    <a:pt x="658" y="552"/>
                  </a:lnTo>
                  <a:lnTo>
                    <a:pt x="658" y="550"/>
                  </a:lnTo>
                  <a:lnTo>
                    <a:pt x="656" y="542"/>
                  </a:lnTo>
                  <a:lnTo>
                    <a:pt x="655" y="541"/>
                  </a:lnTo>
                  <a:lnTo>
                    <a:pt x="650" y="534"/>
                  </a:lnTo>
                  <a:lnTo>
                    <a:pt x="643" y="526"/>
                  </a:lnTo>
                  <a:lnTo>
                    <a:pt x="641" y="521"/>
                  </a:lnTo>
                  <a:lnTo>
                    <a:pt x="643" y="518"/>
                  </a:lnTo>
                  <a:lnTo>
                    <a:pt x="646" y="511"/>
                  </a:lnTo>
                  <a:lnTo>
                    <a:pt x="648" y="511"/>
                  </a:lnTo>
                  <a:lnTo>
                    <a:pt x="658" y="505"/>
                  </a:lnTo>
                  <a:lnTo>
                    <a:pt x="660" y="505"/>
                  </a:lnTo>
                  <a:lnTo>
                    <a:pt x="673" y="502"/>
                  </a:lnTo>
                  <a:lnTo>
                    <a:pt x="676" y="500"/>
                  </a:lnTo>
                  <a:lnTo>
                    <a:pt x="681" y="494"/>
                  </a:lnTo>
                  <a:lnTo>
                    <a:pt x="681" y="492"/>
                  </a:lnTo>
                  <a:lnTo>
                    <a:pt x="679" y="487"/>
                  </a:lnTo>
                  <a:lnTo>
                    <a:pt x="676" y="478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65"/>
                  </a:lnTo>
                  <a:lnTo>
                    <a:pt x="681" y="461"/>
                  </a:lnTo>
                  <a:lnTo>
                    <a:pt x="674" y="456"/>
                  </a:lnTo>
                  <a:lnTo>
                    <a:pt x="665" y="455"/>
                  </a:lnTo>
                  <a:lnTo>
                    <a:pt x="663" y="453"/>
                  </a:lnTo>
                  <a:lnTo>
                    <a:pt x="660" y="453"/>
                  </a:lnTo>
                  <a:lnTo>
                    <a:pt x="650" y="450"/>
                  </a:lnTo>
                  <a:lnTo>
                    <a:pt x="648" y="448"/>
                  </a:lnTo>
                  <a:lnTo>
                    <a:pt x="645" y="440"/>
                  </a:lnTo>
                  <a:lnTo>
                    <a:pt x="645" y="439"/>
                  </a:lnTo>
                  <a:lnTo>
                    <a:pt x="645" y="437"/>
                  </a:lnTo>
                  <a:lnTo>
                    <a:pt x="645" y="424"/>
                  </a:lnTo>
                  <a:lnTo>
                    <a:pt x="648" y="422"/>
                  </a:lnTo>
                  <a:lnTo>
                    <a:pt x="653" y="422"/>
                  </a:lnTo>
                  <a:lnTo>
                    <a:pt x="655" y="422"/>
                  </a:lnTo>
                  <a:lnTo>
                    <a:pt x="660" y="416"/>
                  </a:lnTo>
                  <a:lnTo>
                    <a:pt x="658" y="414"/>
                  </a:lnTo>
                  <a:lnTo>
                    <a:pt x="663" y="406"/>
                  </a:lnTo>
                  <a:lnTo>
                    <a:pt x="669" y="401"/>
                  </a:lnTo>
                  <a:lnTo>
                    <a:pt x="673" y="410"/>
                  </a:lnTo>
                  <a:lnTo>
                    <a:pt x="678" y="408"/>
                  </a:lnTo>
                  <a:lnTo>
                    <a:pt x="678" y="406"/>
                  </a:lnTo>
                  <a:lnTo>
                    <a:pt x="681" y="405"/>
                  </a:lnTo>
                  <a:lnTo>
                    <a:pt x="683" y="405"/>
                  </a:lnTo>
                  <a:lnTo>
                    <a:pt x="686" y="410"/>
                  </a:lnTo>
                  <a:lnTo>
                    <a:pt x="688" y="410"/>
                  </a:lnTo>
                  <a:lnTo>
                    <a:pt x="694" y="403"/>
                  </a:lnTo>
                  <a:lnTo>
                    <a:pt x="696" y="401"/>
                  </a:lnTo>
                  <a:lnTo>
                    <a:pt x="698" y="400"/>
                  </a:lnTo>
                  <a:lnTo>
                    <a:pt x="699" y="398"/>
                  </a:lnTo>
                  <a:lnTo>
                    <a:pt x="708" y="397"/>
                  </a:lnTo>
                  <a:lnTo>
                    <a:pt x="706" y="395"/>
                  </a:lnTo>
                  <a:lnTo>
                    <a:pt x="706" y="389"/>
                  </a:lnTo>
                  <a:lnTo>
                    <a:pt x="698" y="384"/>
                  </a:lnTo>
                  <a:lnTo>
                    <a:pt x="696" y="382"/>
                  </a:lnTo>
                  <a:lnTo>
                    <a:pt x="693" y="374"/>
                  </a:lnTo>
                  <a:lnTo>
                    <a:pt x="691" y="367"/>
                  </a:lnTo>
                  <a:lnTo>
                    <a:pt x="684" y="356"/>
                  </a:lnTo>
                  <a:lnTo>
                    <a:pt x="681" y="355"/>
                  </a:lnTo>
                  <a:lnTo>
                    <a:pt x="678" y="351"/>
                  </a:lnTo>
                  <a:lnTo>
                    <a:pt x="676" y="348"/>
                  </a:lnTo>
                  <a:lnTo>
                    <a:pt x="674" y="346"/>
                  </a:lnTo>
                  <a:lnTo>
                    <a:pt x="668" y="338"/>
                  </a:lnTo>
                  <a:lnTo>
                    <a:pt x="666" y="338"/>
                  </a:lnTo>
                  <a:lnTo>
                    <a:pt x="661" y="342"/>
                  </a:lnTo>
                  <a:lnTo>
                    <a:pt x="660" y="340"/>
                  </a:lnTo>
                  <a:lnTo>
                    <a:pt x="658" y="337"/>
                  </a:lnTo>
                  <a:lnTo>
                    <a:pt x="655" y="335"/>
                  </a:lnTo>
                  <a:lnTo>
                    <a:pt x="650" y="340"/>
                  </a:lnTo>
                  <a:lnTo>
                    <a:pt x="648" y="343"/>
                  </a:lnTo>
                  <a:lnTo>
                    <a:pt x="645" y="345"/>
                  </a:lnTo>
                  <a:lnTo>
                    <a:pt x="641" y="343"/>
                  </a:lnTo>
                  <a:lnTo>
                    <a:pt x="635" y="345"/>
                  </a:lnTo>
                  <a:lnTo>
                    <a:pt x="633" y="345"/>
                  </a:lnTo>
                  <a:lnTo>
                    <a:pt x="630" y="340"/>
                  </a:lnTo>
                  <a:lnTo>
                    <a:pt x="631" y="338"/>
                  </a:lnTo>
                  <a:lnTo>
                    <a:pt x="636" y="329"/>
                  </a:lnTo>
                  <a:lnTo>
                    <a:pt x="628" y="325"/>
                  </a:lnTo>
                  <a:lnTo>
                    <a:pt x="625" y="325"/>
                  </a:lnTo>
                  <a:lnTo>
                    <a:pt x="620" y="329"/>
                  </a:lnTo>
                  <a:lnTo>
                    <a:pt x="617" y="322"/>
                  </a:lnTo>
                  <a:lnTo>
                    <a:pt x="617" y="317"/>
                  </a:lnTo>
                  <a:lnTo>
                    <a:pt x="618" y="316"/>
                  </a:lnTo>
                  <a:lnTo>
                    <a:pt x="623" y="312"/>
                  </a:lnTo>
                  <a:lnTo>
                    <a:pt x="622" y="309"/>
                  </a:lnTo>
                  <a:lnTo>
                    <a:pt x="617" y="308"/>
                  </a:lnTo>
                  <a:lnTo>
                    <a:pt x="615" y="308"/>
                  </a:lnTo>
                  <a:lnTo>
                    <a:pt x="610" y="309"/>
                  </a:lnTo>
                  <a:lnTo>
                    <a:pt x="607" y="312"/>
                  </a:lnTo>
                  <a:lnTo>
                    <a:pt x="605" y="311"/>
                  </a:lnTo>
                  <a:lnTo>
                    <a:pt x="600" y="309"/>
                  </a:lnTo>
                  <a:lnTo>
                    <a:pt x="595" y="301"/>
                  </a:lnTo>
                  <a:lnTo>
                    <a:pt x="588" y="298"/>
                  </a:lnTo>
                  <a:lnTo>
                    <a:pt x="582" y="298"/>
                  </a:lnTo>
                  <a:lnTo>
                    <a:pt x="580" y="298"/>
                  </a:lnTo>
                  <a:lnTo>
                    <a:pt x="579" y="298"/>
                  </a:lnTo>
                  <a:lnTo>
                    <a:pt x="574" y="303"/>
                  </a:lnTo>
                  <a:lnTo>
                    <a:pt x="570" y="300"/>
                  </a:lnTo>
                  <a:lnTo>
                    <a:pt x="570" y="298"/>
                  </a:lnTo>
                  <a:lnTo>
                    <a:pt x="567" y="295"/>
                  </a:lnTo>
                  <a:lnTo>
                    <a:pt x="565" y="295"/>
                  </a:lnTo>
                  <a:lnTo>
                    <a:pt x="562" y="296"/>
                  </a:lnTo>
                  <a:lnTo>
                    <a:pt x="555" y="301"/>
                  </a:lnTo>
                  <a:lnTo>
                    <a:pt x="552" y="309"/>
                  </a:lnTo>
                  <a:lnTo>
                    <a:pt x="550" y="311"/>
                  </a:lnTo>
                  <a:lnTo>
                    <a:pt x="544" y="309"/>
                  </a:lnTo>
                  <a:lnTo>
                    <a:pt x="542" y="309"/>
                  </a:lnTo>
                  <a:lnTo>
                    <a:pt x="536" y="306"/>
                  </a:lnTo>
                  <a:lnTo>
                    <a:pt x="532" y="306"/>
                  </a:lnTo>
                  <a:lnTo>
                    <a:pt x="527" y="306"/>
                  </a:lnTo>
                  <a:lnTo>
                    <a:pt x="519" y="303"/>
                  </a:lnTo>
                  <a:lnTo>
                    <a:pt x="511" y="311"/>
                  </a:lnTo>
                  <a:lnTo>
                    <a:pt x="509" y="311"/>
                  </a:lnTo>
                  <a:lnTo>
                    <a:pt x="502" y="309"/>
                  </a:lnTo>
                  <a:lnTo>
                    <a:pt x="501" y="306"/>
                  </a:lnTo>
                  <a:lnTo>
                    <a:pt x="494" y="304"/>
                  </a:lnTo>
                  <a:lnTo>
                    <a:pt x="493" y="303"/>
                  </a:lnTo>
                  <a:lnTo>
                    <a:pt x="491" y="301"/>
                  </a:lnTo>
                  <a:lnTo>
                    <a:pt x="484" y="291"/>
                  </a:lnTo>
                  <a:lnTo>
                    <a:pt x="483" y="290"/>
                  </a:lnTo>
                  <a:lnTo>
                    <a:pt x="474" y="282"/>
                  </a:lnTo>
                  <a:lnTo>
                    <a:pt x="474" y="278"/>
                  </a:lnTo>
                  <a:lnTo>
                    <a:pt x="468" y="264"/>
                  </a:lnTo>
                  <a:lnTo>
                    <a:pt x="468" y="256"/>
                  </a:lnTo>
                  <a:lnTo>
                    <a:pt x="466" y="254"/>
                  </a:lnTo>
                  <a:lnTo>
                    <a:pt x="464" y="253"/>
                  </a:lnTo>
                  <a:lnTo>
                    <a:pt x="461" y="246"/>
                  </a:lnTo>
                  <a:lnTo>
                    <a:pt x="459" y="244"/>
                  </a:lnTo>
                  <a:lnTo>
                    <a:pt x="458" y="235"/>
                  </a:lnTo>
                  <a:lnTo>
                    <a:pt x="456" y="227"/>
                  </a:lnTo>
                  <a:lnTo>
                    <a:pt x="456" y="225"/>
                  </a:lnTo>
                  <a:lnTo>
                    <a:pt x="454" y="222"/>
                  </a:lnTo>
                  <a:lnTo>
                    <a:pt x="456" y="217"/>
                  </a:lnTo>
                  <a:lnTo>
                    <a:pt x="456" y="214"/>
                  </a:lnTo>
                  <a:lnTo>
                    <a:pt x="456" y="212"/>
                  </a:lnTo>
                  <a:lnTo>
                    <a:pt x="456" y="206"/>
                  </a:lnTo>
                  <a:lnTo>
                    <a:pt x="456" y="204"/>
                  </a:lnTo>
                  <a:lnTo>
                    <a:pt x="451" y="188"/>
                  </a:lnTo>
                  <a:lnTo>
                    <a:pt x="451" y="186"/>
                  </a:lnTo>
                  <a:lnTo>
                    <a:pt x="451" y="183"/>
                  </a:lnTo>
                  <a:lnTo>
                    <a:pt x="456" y="17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3" name="Freeform 33"/>
            <p:cNvSpPr>
              <a:spLocks/>
            </p:cNvSpPr>
            <p:nvPr/>
          </p:nvSpPr>
          <p:spPr bwMode="auto">
            <a:xfrm>
              <a:off x="4294187" y="4658520"/>
              <a:ext cx="561975" cy="1308100"/>
            </a:xfrm>
            <a:custGeom>
              <a:avLst/>
              <a:gdLst>
                <a:gd name="T0" fmla="*/ 188 w 708"/>
                <a:gd name="T1" fmla="*/ 1646 h 1649"/>
                <a:gd name="T2" fmla="*/ 125 w 708"/>
                <a:gd name="T3" fmla="*/ 1641 h 1649"/>
                <a:gd name="T4" fmla="*/ 82 w 708"/>
                <a:gd name="T5" fmla="*/ 1636 h 1649"/>
                <a:gd name="T6" fmla="*/ 92 w 708"/>
                <a:gd name="T7" fmla="*/ 1597 h 1649"/>
                <a:gd name="T8" fmla="*/ 145 w 708"/>
                <a:gd name="T9" fmla="*/ 1587 h 1649"/>
                <a:gd name="T10" fmla="*/ 196 w 708"/>
                <a:gd name="T11" fmla="*/ 1570 h 1649"/>
                <a:gd name="T12" fmla="*/ 251 w 708"/>
                <a:gd name="T13" fmla="*/ 1531 h 1649"/>
                <a:gd name="T14" fmla="*/ 299 w 708"/>
                <a:gd name="T15" fmla="*/ 1489 h 1649"/>
                <a:gd name="T16" fmla="*/ 334 w 708"/>
                <a:gd name="T17" fmla="*/ 1448 h 1649"/>
                <a:gd name="T18" fmla="*/ 274 w 708"/>
                <a:gd name="T19" fmla="*/ 1440 h 1649"/>
                <a:gd name="T20" fmla="*/ 249 w 708"/>
                <a:gd name="T21" fmla="*/ 1409 h 1649"/>
                <a:gd name="T22" fmla="*/ 226 w 708"/>
                <a:gd name="T23" fmla="*/ 1338 h 1649"/>
                <a:gd name="T24" fmla="*/ 254 w 708"/>
                <a:gd name="T25" fmla="*/ 1293 h 1649"/>
                <a:gd name="T26" fmla="*/ 258 w 708"/>
                <a:gd name="T27" fmla="*/ 1251 h 1649"/>
                <a:gd name="T28" fmla="*/ 206 w 708"/>
                <a:gd name="T29" fmla="*/ 1233 h 1649"/>
                <a:gd name="T30" fmla="*/ 173 w 708"/>
                <a:gd name="T31" fmla="*/ 1262 h 1649"/>
                <a:gd name="T32" fmla="*/ 147 w 708"/>
                <a:gd name="T33" fmla="*/ 1185 h 1649"/>
                <a:gd name="T34" fmla="*/ 130 w 708"/>
                <a:gd name="T35" fmla="*/ 1155 h 1649"/>
                <a:gd name="T36" fmla="*/ 69 w 708"/>
                <a:gd name="T37" fmla="*/ 1147 h 1649"/>
                <a:gd name="T38" fmla="*/ 6 w 708"/>
                <a:gd name="T39" fmla="*/ 1131 h 1649"/>
                <a:gd name="T40" fmla="*/ 36 w 708"/>
                <a:gd name="T41" fmla="*/ 1115 h 1649"/>
                <a:gd name="T42" fmla="*/ 72 w 708"/>
                <a:gd name="T43" fmla="*/ 1097 h 1649"/>
                <a:gd name="T44" fmla="*/ 86 w 708"/>
                <a:gd name="T45" fmla="*/ 1052 h 1649"/>
                <a:gd name="T46" fmla="*/ 127 w 708"/>
                <a:gd name="T47" fmla="*/ 992 h 1649"/>
                <a:gd name="T48" fmla="*/ 84 w 708"/>
                <a:gd name="T49" fmla="*/ 939 h 1649"/>
                <a:gd name="T50" fmla="*/ 79 w 708"/>
                <a:gd name="T51" fmla="*/ 898 h 1649"/>
                <a:gd name="T52" fmla="*/ 97 w 708"/>
                <a:gd name="T53" fmla="*/ 864 h 1649"/>
                <a:gd name="T54" fmla="*/ 139 w 708"/>
                <a:gd name="T55" fmla="*/ 898 h 1649"/>
                <a:gd name="T56" fmla="*/ 195 w 708"/>
                <a:gd name="T57" fmla="*/ 887 h 1649"/>
                <a:gd name="T58" fmla="*/ 200 w 708"/>
                <a:gd name="T59" fmla="*/ 814 h 1649"/>
                <a:gd name="T60" fmla="*/ 223 w 708"/>
                <a:gd name="T61" fmla="*/ 782 h 1649"/>
                <a:gd name="T62" fmla="*/ 206 w 708"/>
                <a:gd name="T63" fmla="*/ 756 h 1649"/>
                <a:gd name="T64" fmla="*/ 256 w 708"/>
                <a:gd name="T65" fmla="*/ 757 h 1649"/>
                <a:gd name="T66" fmla="*/ 299 w 708"/>
                <a:gd name="T67" fmla="*/ 770 h 1649"/>
                <a:gd name="T68" fmla="*/ 372 w 708"/>
                <a:gd name="T69" fmla="*/ 770 h 1649"/>
                <a:gd name="T70" fmla="*/ 380 w 708"/>
                <a:gd name="T71" fmla="*/ 725 h 1649"/>
                <a:gd name="T72" fmla="*/ 423 w 708"/>
                <a:gd name="T73" fmla="*/ 689 h 1649"/>
                <a:gd name="T74" fmla="*/ 456 w 708"/>
                <a:gd name="T75" fmla="*/ 649 h 1649"/>
                <a:gd name="T76" fmla="*/ 441 w 708"/>
                <a:gd name="T77" fmla="*/ 618 h 1649"/>
                <a:gd name="T78" fmla="*/ 461 w 708"/>
                <a:gd name="T79" fmla="*/ 586 h 1649"/>
                <a:gd name="T80" fmla="*/ 494 w 708"/>
                <a:gd name="T81" fmla="*/ 547 h 1649"/>
                <a:gd name="T82" fmla="*/ 542 w 708"/>
                <a:gd name="T83" fmla="*/ 510 h 1649"/>
                <a:gd name="T84" fmla="*/ 587 w 708"/>
                <a:gd name="T85" fmla="*/ 492 h 1649"/>
                <a:gd name="T86" fmla="*/ 650 w 708"/>
                <a:gd name="T87" fmla="*/ 487 h 1649"/>
                <a:gd name="T88" fmla="*/ 651 w 708"/>
                <a:gd name="T89" fmla="*/ 437 h 1649"/>
                <a:gd name="T90" fmla="*/ 658 w 708"/>
                <a:gd name="T91" fmla="*/ 380 h 1649"/>
                <a:gd name="T92" fmla="*/ 660 w 708"/>
                <a:gd name="T93" fmla="*/ 335 h 1649"/>
                <a:gd name="T94" fmla="*/ 681 w 708"/>
                <a:gd name="T95" fmla="*/ 291 h 1649"/>
                <a:gd name="T96" fmla="*/ 645 w 708"/>
                <a:gd name="T97" fmla="*/ 254 h 1649"/>
                <a:gd name="T98" fmla="*/ 678 w 708"/>
                <a:gd name="T99" fmla="*/ 236 h 1649"/>
                <a:gd name="T100" fmla="*/ 706 w 708"/>
                <a:gd name="T101" fmla="*/ 225 h 1649"/>
                <a:gd name="T102" fmla="*/ 674 w 708"/>
                <a:gd name="T103" fmla="*/ 176 h 1649"/>
                <a:gd name="T104" fmla="*/ 641 w 708"/>
                <a:gd name="T105" fmla="*/ 173 h 1649"/>
                <a:gd name="T106" fmla="*/ 617 w 708"/>
                <a:gd name="T107" fmla="*/ 147 h 1649"/>
                <a:gd name="T108" fmla="*/ 595 w 708"/>
                <a:gd name="T109" fmla="*/ 131 h 1649"/>
                <a:gd name="T110" fmla="*/ 562 w 708"/>
                <a:gd name="T111" fmla="*/ 126 h 1649"/>
                <a:gd name="T112" fmla="*/ 511 w 708"/>
                <a:gd name="T113" fmla="*/ 141 h 1649"/>
                <a:gd name="T114" fmla="*/ 474 w 708"/>
                <a:gd name="T115" fmla="*/ 108 h 1649"/>
                <a:gd name="T116" fmla="*/ 454 w 708"/>
                <a:gd name="T117" fmla="*/ 52 h 1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8" h="1649">
                  <a:moveTo>
                    <a:pt x="231" y="1626"/>
                  </a:moveTo>
                  <a:lnTo>
                    <a:pt x="230" y="1628"/>
                  </a:lnTo>
                  <a:lnTo>
                    <a:pt x="220" y="1636"/>
                  </a:lnTo>
                  <a:lnTo>
                    <a:pt x="218" y="1639"/>
                  </a:lnTo>
                  <a:lnTo>
                    <a:pt x="216" y="1641"/>
                  </a:lnTo>
                  <a:lnTo>
                    <a:pt x="210" y="1647"/>
                  </a:lnTo>
                  <a:lnTo>
                    <a:pt x="208" y="1647"/>
                  </a:lnTo>
                  <a:lnTo>
                    <a:pt x="205" y="1649"/>
                  </a:lnTo>
                  <a:lnTo>
                    <a:pt x="190" y="1647"/>
                  </a:lnTo>
                  <a:lnTo>
                    <a:pt x="188" y="1646"/>
                  </a:lnTo>
                  <a:lnTo>
                    <a:pt x="173" y="1642"/>
                  </a:lnTo>
                  <a:lnTo>
                    <a:pt x="172" y="1642"/>
                  </a:lnTo>
                  <a:lnTo>
                    <a:pt x="162" y="1649"/>
                  </a:lnTo>
                  <a:lnTo>
                    <a:pt x="160" y="1649"/>
                  </a:lnTo>
                  <a:lnTo>
                    <a:pt x="149" y="1649"/>
                  </a:lnTo>
                  <a:lnTo>
                    <a:pt x="142" y="1644"/>
                  </a:lnTo>
                  <a:lnTo>
                    <a:pt x="140" y="1644"/>
                  </a:lnTo>
                  <a:lnTo>
                    <a:pt x="134" y="1636"/>
                  </a:lnTo>
                  <a:lnTo>
                    <a:pt x="125" y="1639"/>
                  </a:lnTo>
                  <a:lnTo>
                    <a:pt x="125" y="1641"/>
                  </a:lnTo>
                  <a:lnTo>
                    <a:pt x="117" y="1641"/>
                  </a:lnTo>
                  <a:lnTo>
                    <a:pt x="112" y="1641"/>
                  </a:lnTo>
                  <a:lnTo>
                    <a:pt x="109" y="1641"/>
                  </a:lnTo>
                  <a:lnTo>
                    <a:pt x="107" y="1639"/>
                  </a:lnTo>
                  <a:lnTo>
                    <a:pt x="101" y="1634"/>
                  </a:lnTo>
                  <a:lnTo>
                    <a:pt x="99" y="1633"/>
                  </a:lnTo>
                  <a:lnTo>
                    <a:pt x="97" y="1633"/>
                  </a:lnTo>
                  <a:lnTo>
                    <a:pt x="89" y="1636"/>
                  </a:lnTo>
                  <a:lnTo>
                    <a:pt x="87" y="1636"/>
                  </a:lnTo>
                  <a:lnTo>
                    <a:pt x="82" y="1636"/>
                  </a:lnTo>
                  <a:lnTo>
                    <a:pt x="81" y="1634"/>
                  </a:lnTo>
                  <a:lnTo>
                    <a:pt x="77" y="1633"/>
                  </a:lnTo>
                  <a:lnTo>
                    <a:pt x="77" y="1631"/>
                  </a:lnTo>
                  <a:lnTo>
                    <a:pt x="76" y="1630"/>
                  </a:lnTo>
                  <a:lnTo>
                    <a:pt x="76" y="1623"/>
                  </a:lnTo>
                  <a:lnTo>
                    <a:pt x="77" y="1621"/>
                  </a:lnTo>
                  <a:lnTo>
                    <a:pt x="79" y="1621"/>
                  </a:lnTo>
                  <a:lnTo>
                    <a:pt x="86" y="1605"/>
                  </a:lnTo>
                  <a:lnTo>
                    <a:pt x="87" y="1600"/>
                  </a:lnTo>
                  <a:lnTo>
                    <a:pt x="92" y="1597"/>
                  </a:lnTo>
                  <a:lnTo>
                    <a:pt x="94" y="1596"/>
                  </a:lnTo>
                  <a:lnTo>
                    <a:pt x="96" y="1594"/>
                  </a:lnTo>
                  <a:lnTo>
                    <a:pt x="99" y="1586"/>
                  </a:lnTo>
                  <a:lnTo>
                    <a:pt x="109" y="1583"/>
                  </a:lnTo>
                  <a:lnTo>
                    <a:pt x="112" y="1583"/>
                  </a:lnTo>
                  <a:lnTo>
                    <a:pt x="119" y="1584"/>
                  </a:lnTo>
                  <a:lnTo>
                    <a:pt x="122" y="1576"/>
                  </a:lnTo>
                  <a:lnTo>
                    <a:pt x="130" y="1576"/>
                  </a:lnTo>
                  <a:lnTo>
                    <a:pt x="144" y="1587"/>
                  </a:lnTo>
                  <a:lnTo>
                    <a:pt x="145" y="1587"/>
                  </a:lnTo>
                  <a:lnTo>
                    <a:pt x="155" y="1587"/>
                  </a:lnTo>
                  <a:lnTo>
                    <a:pt x="158" y="1584"/>
                  </a:lnTo>
                  <a:lnTo>
                    <a:pt x="158" y="1583"/>
                  </a:lnTo>
                  <a:lnTo>
                    <a:pt x="163" y="1575"/>
                  </a:lnTo>
                  <a:lnTo>
                    <a:pt x="165" y="1575"/>
                  </a:lnTo>
                  <a:lnTo>
                    <a:pt x="167" y="1573"/>
                  </a:lnTo>
                  <a:lnTo>
                    <a:pt x="168" y="1573"/>
                  </a:lnTo>
                  <a:lnTo>
                    <a:pt x="185" y="1573"/>
                  </a:lnTo>
                  <a:lnTo>
                    <a:pt x="188" y="1573"/>
                  </a:lnTo>
                  <a:lnTo>
                    <a:pt x="196" y="1570"/>
                  </a:lnTo>
                  <a:lnTo>
                    <a:pt x="200" y="1570"/>
                  </a:lnTo>
                  <a:lnTo>
                    <a:pt x="201" y="1568"/>
                  </a:lnTo>
                  <a:lnTo>
                    <a:pt x="203" y="1565"/>
                  </a:lnTo>
                  <a:lnTo>
                    <a:pt x="213" y="1555"/>
                  </a:lnTo>
                  <a:lnTo>
                    <a:pt x="230" y="1547"/>
                  </a:lnTo>
                  <a:lnTo>
                    <a:pt x="231" y="1545"/>
                  </a:lnTo>
                  <a:lnTo>
                    <a:pt x="233" y="1544"/>
                  </a:lnTo>
                  <a:lnTo>
                    <a:pt x="248" y="1534"/>
                  </a:lnTo>
                  <a:lnTo>
                    <a:pt x="249" y="1532"/>
                  </a:lnTo>
                  <a:lnTo>
                    <a:pt x="251" y="1531"/>
                  </a:lnTo>
                  <a:lnTo>
                    <a:pt x="266" y="1520"/>
                  </a:lnTo>
                  <a:lnTo>
                    <a:pt x="268" y="1518"/>
                  </a:lnTo>
                  <a:lnTo>
                    <a:pt x="276" y="1511"/>
                  </a:lnTo>
                  <a:lnTo>
                    <a:pt x="278" y="1510"/>
                  </a:lnTo>
                  <a:lnTo>
                    <a:pt x="281" y="1507"/>
                  </a:lnTo>
                  <a:lnTo>
                    <a:pt x="284" y="1505"/>
                  </a:lnTo>
                  <a:lnTo>
                    <a:pt x="291" y="1502"/>
                  </a:lnTo>
                  <a:lnTo>
                    <a:pt x="297" y="1494"/>
                  </a:lnTo>
                  <a:lnTo>
                    <a:pt x="299" y="1492"/>
                  </a:lnTo>
                  <a:lnTo>
                    <a:pt x="299" y="1489"/>
                  </a:lnTo>
                  <a:lnTo>
                    <a:pt x="306" y="1476"/>
                  </a:lnTo>
                  <a:lnTo>
                    <a:pt x="309" y="1473"/>
                  </a:lnTo>
                  <a:lnTo>
                    <a:pt x="319" y="1463"/>
                  </a:lnTo>
                  <a:lnTo>
                    <a:pt x="321" y="1461"/>
                  </a:lnTo>
                  <a:lnTo>
                    <a:pt x="330" y="1460"/>
                  </a:lnTo>
                  <a:lnTo>
                    <a:pt x="334" y="1458"/>
                  </a:lnTo>
                  <a:lnTo>
                    <a:pt x="335" y="1458"/>
                  </a:lnTo>
                  <a:lnTo>
                    <a:pt x="337" y="1452"/>
                  </a:lnTo>
                  <a:lnTo>
                    <a:pt x="335" y="1450"/>
                  </a:lnTo>
                  <a:lnTo>
                    <a:pt x="334" y="1448"/>
                  </a:lnTo>
                  <a:lnTo>
                    <a:pt x="332" y="1447"/>
                  </a:lnTo>
                  <a:lnTo>
                    <a:pt x="317" y="1442"/>
                  </a:lnTo>
                  <a:lnTo>
                    <a:pt x="316" y="1440"/>
                  </a:lnTo>
                  <a:lnTo>
                    <a:pt x="312" y="1440"/>
                  </a:lnTo>
                  <a:lnTo>
                    <a:pt x="311" y="1439"/>
                  </a:lnTo>
                  <a:lnTo>
                    <a:pt x="297" y="1439"/>
                  </a:lnTo>
                  <a:lnTo>
                    <a:pt x="296" y="1439"/>
                  </a:lnTo>
                  <a:lnTo>
                    <a:pt x="292" y="1439"/>
                  </a:lnTo>
                  <a:lnTo>
                    <a:pt x="278" y="1440"/>
                  </a:lnTo>
                  <a:lnTo>
                    <a:pt x="274" y="1440"/>
                  </a:lnTo>
                  <a:lnTo>
                    <a:pt x="273" y="1440"/>
                  </a:lnTo>
                  <a:lnTo>
                    <a:pt x="261" y="1437"/>
                  </a:lnTo>
                  <a:lnTo>
                    <a:pt x="258" y="1435"/>
                  </a:lnTo>
                  <a:lnTo>
                    <a:pt x="249" y="1432"/>
                  </a:lnTo>
                  <a:lnTo>
                    <a:pt x="246" y="1426"/>
                  </a:lnTo>
                  <a:lnTo>
                    <a:pt x="248" y="1421"/>
                  </a:lnTo>
                  <a:lnTo>
                    <a:pt x="248" y="1419"/>
                  </a:lnTo>
                  <a:lnTo>
                    <a:pt x="249" y="1414"/>
                  </a:lnTo>
                  <a:lnTo>
                    <a:pt x="249" y="1411"/>
                  </a:lnTo>
                  <a:lnTo>
                    <a:pt x="249" y="1409"/>
                  </a:lnTo>
                  <a:lnTo>
                    <a:pt x="235" y="1397"/>
                  </a:lnTo>
                  <a:lnTo>
                    <a:pt x="233" y="1395"/>
                  </a:lnTo>
                  <a:lnTo>
                    <a:pt x="220" y="1387"/>
                  </a:lnTo>
                  <a:lnTo>
                    <a:pt x="218" y="1384"/>
                  </a:lnTo>
                  <a:lnTo>
                    <a:pt x="215" y="1377"/>
                  </a:lnTo>
                  <a:lnTo>
                    <a:pt x="210" y="1369"/>
                  </a:lnTo>
                  <a:lnTo>
                    <a:pt x="215" y="1354"/>
                  </a:lnTo>
                  <a:lnTo>
                    <a:pt x="223" y="1343"/>
                  </a:lnTo>
                  <a:lnTo>
                    <a:pt x="225" y="1342"/>
                  </a:lnTo>
                  <a:lnTo>
                    <a:pt x="226" y="1338"/>
                  </a:lnTo>
                  <a:lnTo>
                    <a:pt x="226" y="1329"/>
                  </a:lnTo>
                  <a:lnTo>
                    <a:pt x="231" y="1320"/>
                  </a:lnTo>
                  <a:lnTo>
                    <a:pt x="231" y="1319"/>
                  </a:lnTo>
                  <a:lnTo>
                    <a:pt x="233" y="1317"/>
                  </a:lnTo>
                  <a:lnTo>
                    <a:pt x="235" y="1311"/>
                  </a:lnTo>
                  <a:lnTo>
                    <a:pt x="239" y="1306"/>
                  </a:lnTo>
                  <a:lnTo>
                    <a:pt x="241" y="1304"/>
                  </a:lnTo>
                  <a:lnTo>
                    <a:pt x="251" y="1298"/>
                  </a:lnTo>
                  <a:lnTo>
                    <a:pt x="253" y="1296"/>
                  </a:lnTo>
                  <a:lnTo>
                    <a:pt x="254" y="1293"/>
                  </a:lnTo>
                  <a:lnTo>
                    <a:pt x="256" y="1286"/>
                  </a:lnTo>
                  <a:lnTo>
                    <a:pt x="258" y="1285"/>
                  </a:lnTo>
                  <a:lnTo>
                    <a:pt x="258" y="1282"/>
                  </a:lnTo>
                  <a:lnTo>
                    <a:pt x="258" y="1280"/>
                  </a:lnTo>
                  <a:lnTo>
                    <a:pt x="258" y="1270"/>
                  </a:lnTo>
                  <a:lnTo>
                    <a:pt x="258" y="1269"/>
                  </a:lnTo>
                  <a:lnTo>
                    <a:pt x="258" y="1262"/>
                  </a:lnTo>
                  <a:lnTo>
                    <a:pt x="258" y="1261"/>
                  </a:lnTo>
                  <a:lnTo>
                    <a:pt x="258" y="1256"/>
                  </a:lnTo>
                  <a:lnTo>
                    <a:pt x="258" y="1251"/>
                  </a:lnTo>
                  <a:lnTo>
                    <a:pt x="259" y="1246"/>
                  </a:lnTo>
                  <a:lnTo>
                    <a:pt x="254" y="1240"/>
                  </a:lnTo>
                  <a:lnTo>
                    <a:pt x="253" y="1238"/>
                  </a:lnTo>
                  <a:lnTo>
                    <a:pt x="244" y="1238"/>
                  </a:lnTo>
                  <a:lnTo>
                    <a:pt x="239" y="1238"/>
                  </a:lnTo>
                  <a:lnTo>
                    <a:pt x="233" y="1238"/>
                  </a:lnTo>
                  <a:lnTo>
                    <a:pt x="221" y="1236"/>
                  </a:lnTo>
                  <a:lnTo>
                    <a:pt x="220" y="1236"/>
                  </a:lnTo>
                  <a:lnTo>
                    <a:pt x="218" y="1236"/>
                  </a:lnTo>
                  <a:lnTo>
                    <a:pt x="206" y="1233"/>
                  </a:lnTo>
                  <a:lnTo>
                    <a:pt x="196" y="1233"/>
                  </a:lnTo>
                  <a:lnTo>
                    <a:pt x="193" y="1233"/>
                  </a:lnTo>
                  <a:lnTo>
                    <a:pt x="192" y="1235"/>
                  </a:lnTo>
                  <a:lnTo>
                    <a:pt x="183" y="1240"/>
                  </a:lnTo>
                  <a:lnTo>
                    <a:pt x="183" y="1241"/>
                  </a:lnTo>
                  <a:lnTo>
                    <a:pt x="182" y="1251"/>
                  </a:lnTo>
                  <a:lnTo>
                    <a:pt x="182" y="1253"/>
                  </a:lnTo>
                  <a:lnTo>
                    <a:pt x="180" y="1254"/>
                  </a:lnTo>
                  <a:lnTo>
                    <a:pt x="180" y="1256"/>
                  </a:lnTo>
                  <a:lnTo>
                    <a:pt x="173" y="1262"/>
                  </a:lnTo>
                  <a:lnTo>
                    <a:pt x="170" y="1262"/>
                  </a:lnTo>
                  <a:lnTo>
                    <a:pt x="163" y="1264"/>
                  </a:lnTo>
                  <a:lnTo>
                    <a:pt x="162" y="1265"/>
                  </a:lnTo>
                  <a:lnTo>
                    <a:pt x="155" y="1265"/>
                  </a:lnTo>
                  <a:lnTo>
                    <a:pt x="152" y="1261"/>
                  </a:lnTo>
                  <a:lnTo>
                    <a:pt x="152" y="1256"/>
                  </a:lnTo>
                  <a:lnTo>
                    <a:pt x="147" y="1241"/>
                  </a:lnTo>
                  <a:lnTo>
                    <a:pt x="147" y="1210"/>
                  </a:lnTo>
                  <a:lnTo>
                    <a:pt x="147" y="1189"/>
                  </a:lnTo>
                  <a:lnTo>
                    <a:pt x="147" y="1185"/>
                  </a:lnTo>
                  <a:lnTo>
                    <a:pt x="147" y="1178"/>
                  </a:lnTo>
                  <a:lnTo>
                    <a:pt x="149" y="1172"/>
                  </a:lnTo>
                  <a:lnTo>
                    <a:pt x="152" y="1167"/>
                  </a:lnTo>
                  <a:lnTo>
                    <a:pt x="153" y="1164"/>
                  </a:lnTo>
                  <a:lnTo>
                    <a:pt x="155" y="1160"/>
                  </a:lnTo>
                  <a:lnTo>
                    <a:pt x="153" y="1157"/>
                  </a:lnTo>
                  <a:lnTo>
                    <a:pt x="142" y="1157"/>
                  </a:lnTo>
                  <a:lnTo>
                    <a:pt x="140" y="1157"/>
                  </a:lnTo>
                  <a:lnTo>
                    <a:pt x="132" y="1155"/>
                  </a:lnTo>
                  <a:lnTo>
                    <a:pt x="130" y="1155"/>
                  </a:lnTo>
                  <a:lnTo>
                    <a:pt x="127" y="1154"/>
                  </a:lnTo>
                  <a:lnTo>
                    <a:pt x="124" y="1151"/>
                  </a:lnTo>
                  <a:lnTo>
                    <a:pt x="120" y="1149"/>
                  </a:lnTo>
                  <a:lnTo>
                    <a:pt x="97" y="1138"/>
                  </a:lnTo>
                  <a:lnTo>
                    <a:pt x="87" y="1139"/>
                  </a:lnTo>
                  <a:lnTo>
                    <a:pt x="86" y="1141"/>
                  </a:lnTo>
                  <a:lnTo>
                    <a:pt x="81" y="1142"/>
                  </a:lnTo>
                  <a:lnTo>
                    <a:pt x="77" y="1144"/>
                  </a:lnTo>
                  <a:lnTo>
                    <a:pt x="72" y="1146"/>
                  </a:lnTo>
                  <a:lnTo>
                    <a:pt x="69" y="1147"/>
                  </a:lnTo>
                  <a:lnTo>
                    <a:pt x="67" y="1149"/>
                  </a:lnTo>
                  <a:lnTo>
                    <a:pt x="48" y="1146"/>
                  </a:lnTo>
                  <a:lnTo>
                    <a:pt x="46" y="1146"/>
                  </a:lnTo>
                  <a:lnTo>
                    <a:pt x="43" y="1147"/>
                  </a:lnTo>
                  <a:lnTo>
                    <a:pt x="38" y="1144"/>
                  </a:lnTo>
                  <a:lnTo>
                    <a:pt x="36" y="1144"/>
                  </a:lnTo>
                  <a:lnTo>
                    <a:pt x="33" y="1142"/>
                  </a:lnTo>
                  <a:lnTo>
                    <a:pt x="18" y="1138"/>
                  </a:lnTo>
                  <a:lnTo>
                    <a:pt x="11" y="1134"/>
                  </a:lnTo>
                  <a:lnTo>
                    <a:pt x="6" y="1131"/>
                  </a:lnTo>
                  <a:lnTo>
                    <a:pt x="5" y="1130"/>
                  </a:lnTo>
                  <a:lnTo>
                    <a:pt x="0" y="1118"/>
                  </a:lnTo>
                  <a:lnTo>
                    <a:pt x="0" y="1117"/>
                  </a:lnTo>
                  <a:lnTo>
                    <a:pt x="5" y="1113"/>
                  </a:lnTo>
                  <a:lnTo>
                    <a:pt x="11" y="1107"/>
                  </a:lnTo>
                  <a:lnTo>
                    <a:pt x="13" y="1107"/>
                  </a:lnTo>
                  <a:lnTo>
                    <a:pt x="23" y="1110"/>
                  </a:lnTo>
                  <a:lnTo>
                    <a:pt x="26" y="1112"/>
                  </a:lnTo>
                  <a:lnTo>
                    <a:pt x="29" y="1112"/>
                  </a:lnTo>
                  <a:lnTo>
                    <a:pt x="36" y="1115"/>
                  </a:lnTo>
                  <a:lnTo>
                    <a:pt x="39" y="1115"/>
                  </a:lnTo>
                  <a:lnTo>
                    <a:pt x="46" y="1117"/>
                  </a:lnTo>
                  <a:lnTo>
                    <a:pt x="48" y="1115"/>
                  </a:lnTo>
                  <a:lnTo>
                    <a:pt x="59" y="1110"/>
                  </a:lnTo>
                  <a:lnTo>
                    <a:pt x="59" y="1108"/>
                  </a:lnTo>
                  <a:lnTo>
                    <a:pt x="66" y="1104"/>
                  </a:lnTo>
                  <a:lnTo>
                    <a:pt x="66" y="1102"/>
                  </a:lnTo>
                  <a:lnTo>
                    <a:pt x="67" y="1100"/>
                  </a:lnTo>
                  <a:lnTo>
                    <a:pt x="69" y="1099"/>
                  </a:lnTo>
                  <a:lnTo>
                    <a:pt x="72" y="1097"/>
                  </a:lnTo>
                  <a:lnTo>
                    <a:pt x="79" y="1089"/>
                  </a:lnTo>
                  <a:lnTo>
                    <a:pt x="81" y="1087"/>
                  </a:lnTo>
                  <a:lnTo>
                    <a:pt x="81" y="1086"/>
                  </a:lnTo>
                  <a:lnTo>
                    <a:pt x="82" y="1086"/>
                  </a:lnTo>
                  <a:lnTo>
                    <a:pt x="87" y="1078"/>
                  </a:lnTo>
                  <a:lnTo>
                    <a:pt x="87" y="1075"/>
                  </a:lnTo>
                  <a:lnTo>
                    <a:pt x="84" y="1065"/>
                  </a:lnTo>
                  <a:lnTo>
                    <a:pt x="84" y="1063"/>
                  </a:lnTo>
                  <a:lnTo>
                    <a:pt x="84" y="1058"/>
                  </a:lnTo>
                  <a:lnTo>
                    <a:pt x="86" y="1052"/>
                  </a:lnTo>
                  <a:lnTo>
                    <a:pt x="87" y="1049"/>
                  </a:lnTo>
                  <a:lnTo>
                    <a:pt x="89" y="1047"/>
                  </a:lnTo>
                  <a:lnTo>
                    <a:pt x="92" y="1045"/>
                  </a:lnTo>
                  <a:lnTo>
                    <a:pt x="94" y="1042"/>
                  </a:lnTo>
                  <a:lnTo>
                    <a:pt x="105" y="1018"/>
                  </a:lnTo>
                  <a:lnTo>
                    <a:pt x="117" y="1003"/>
                  </a:lnTo>
                  <a:lnTo>
                    <a:pt x="119" y="1002"/>
                  </a:lnTo>
                  <a:lnTo>
                    <a:pt x="120" y="1000"/>
                  </a:lnTo>
                  <a:lnTo>
                    <a:pt x="125" y="994"/>
                  </a:lnTo>
                  <a:lnTo>
                    <a:pt x="127" y="992"/>
                  </a:lnTo>
                  <a:lnTo>
                    <a:pt x="130" y="984"/>
                  </a:lnTo>
                  <a:lnTo>
                    <a:pt x="129" y="982"/>
                  </a:lnTo>
                  <a:lnTo>
                    <a:pt x="129" y="981"/>
                  </a:lnTo>
                  <a:lnTo>
                    <a:pt x="124" y="971"/>
                  </a:lnTo>
                  <a:lnTo>
                    <a:pt x="122" y="969"/>
                  </a:lnTo>
                  <a:lnTo>
                    <a:pt x="117" y="961"/>
                  </a:lnTo>
                  <a:lnTo>
                    <a:pt x="112" y="958"/>
                  </a:lnTo>
                  <a:lnTo>
                    <a:pt x="97" y="950"/>
                  </a:lnTo>
                  <a:lnTo>
                    <a:pt x="92" y="945"/>
                  </a:lnTo>
                  <a:lnTo>
                    <a:pt x="84" y="939"/>
                  </a:lnTo>
                  <a:lnTo>
                    <a:pt x="82" y="934"/>
                  </a:lnTo>
                  <a:lnTo>
                    <a:pt x="82" y="932"/>
                  </a:lnTo>
                  <a:lnTo>
                    <a:pt x="86" y="926"/>
                  </a:lnTo>
                  <a:lnTo>
                    <a:pt x="86" y="924"/>
                  </a:lnTo>
                  <a:lnTo>
                    <a:pt x="86" y="922"/>
                  </a:lnTo>
                  <a:lnTo>
                    <a:pt x="82" y="913"/>
                  </a:lnTo>
                  <a:lnTo>
                    <a:pt x="82" y="911"/>
                  </a:lnTo>
                  <a:lnTo>
                    <a:pt x="79" y="903"/>
                  </a:lnTo>
                  <a:lnTo>
                    <a:pt x="79" y="901"/>
                  </a:lnTo>
                  <a:lnTo>
                    <a:pt x="79" y="898"/>
                  </a:lnTo>
                  <a:lnTo>
                    <a:pt x="82" y="892"/>
                  </a:lnTo>
                  <a:lnTo>
                    <a:pt x="82" y="890"/>
                  </a:lnTo>
                  <a:lnTo>
                    <a:pt x="86" y="887"/>
                  </a:lnTo>
                  <a:lnTo>
                    <a:pt x="87" y="885"/>
                  </a:lnTo>
                  <a:lnTo>
                    <a:pt x="91" y="877"/>
                  </a:lnTo>
                  <a:lnTo>
                    <a:pt x="89" y="871"/>
                  </a:lnTo>
                  <a:lnTo>
                    <a:pt x="91" y="866"/>
                  </a:lnTo>
                  <a:lnTo>
                    <a:pt x="94" y="864"/>
                  </a:lnTo>
                  <a:lnTo>
                    <a:pt x="96" y="864"/>
                  </a:lnTo>
                  <a:lnTo>
                    <a:pt x="97" y="864"/>
                  </a:lnTo>
                  <a:lnTo>
                    <a:pt x="105" y="872"/>
                  </a:lnTo>
                  <a:lnTo>
                    <a:pt x="107" y="874"/>
                  </a:lnTo>
                  <a:lnTo>
                    <a:pt x="109" y="875"/>
                  </a:lnTo>
                  <a:lnTo>
                    <a:pt x="119" y="880"/>
                  </a:lnTo>
                  <a:lnTo>
                    <a:pt x="120" y="882"/>
                  </a:lnTo>
                  <a:lnTo>
                    <a:pt x="125" y="890"/>
                  </a:lnTo>
                  <a:lnTo>
                    <a:pt x="127" y="892"/>
                  </a:lnTo>
                  <a:lnTo>
                    <a:pt x="135" y="895"/>
                  </a:lnTo>
                  <a:lnTo>
                    <a:pt x="137" y="897"/>
                  </a:lnTo>
                  <a:lnTo>
                    <a:pt x="139" y="898"/>
                  </a:lnTo>
                  <a:lnTo>
                    <a:pt x="147" y="908"/>
                  </a:lnTo>
                  <a:lnTo>
                    <a:pt x="152" y="913"/>
                  </a:lnTo>
                  <a:lnTo>
                    <a:pt x="153" y="914"/>
                  </a:lnTo>
                  <a:lnTo>
                    <a:pt x="162" y="909"/>
                  </a:lnTo>
                  <a:lnTo>
                    <a:pt x="165" y="906"/>
                  </a:lnTo>
                  <a:lnTo>
                    <a:pt x="170" y="905"/>
                  </a:lnTo>
                  <a:lnTo>
                    <a:pt x="180" y="897"/>
                  </a:lnTo>
                  <a:lnTo>
                    <a:pt x="182" y="895"/>
                  </a:lnTo>
                  <a:lnTo>
                    <a:pt x="187" y="892"/>
                  </a:lnTo>
                  <a:lnTo>
                    <a:pt x="195" y="887"/>
                  </a:lnTo>
                  <a:lnTo>
                    <a:pt x="200" y="882"/>
                  </a:lnTo>
                  <a:lnTo>
                    <a:pt x="203" y="880"/>
                  </a:lnTo>
                  <a:lnTo>
                    <a:pt x="208" y="872"/>
                  </a:lnTo>
                  <a:lnTo>
                    <a:pt x="208" y="871"/>
                  </a:lnTo>
                  <a:lnTo>
                    <a:pt x="203" y="843"/>
                  </a:lnTo>
                  <a:lnTo>
                    <a:pt x="203" y="841"/>
                  </a:lnTo>
                  <a:lnTo>
                    <a:pt x="198" y="824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200" y="814"/>
                  </a:lnTo>
                  <a:lnTo>
                    <a:pt x="200" y="806"/>
                  </a:lnTo>
                  <a:lnTo>
                    <a:pt x="205" y="803"/>
                  </a:lnTo>
                  <a:lnTo>
                    <a:pt x="206" y="803"/>
                  </a:lnTo>
                  <a:lnTo>
                    <a:pt x="208" y="803"/>
                  </a:lnTo>
                  <a:lnTo>
                    <a:pt x="213" y="796"/>
                  </a:lnTo>
                  <a:lnTo>
                    <a:pt x="213" y="795"/>
                  </a:lnTo>
                  <a:lnTo>
                    <a:pt x="213" y="793"/>
                  </a:lnTo>
                  <a:lnTo>
                    <a:pt x="218" y="786"/>
                  </a:lnTo>
                  <a:lnTo>
                    <a:pt x="220" y="785"/>
                  </a:lnTo>
                  <a:lnTo>
                    <a:pt x="223" y="782"/>
                  </a:lnTo>
                  <a:lnTo>
                    <a:pt x="225" y="778"/>
                  </a:lnTo>
                  <a:lnTo>
                    <a:pt x="226" y="775"/>
                  </a:lnTo>
                  <a:lnTo>
                    <a:pt x="225" y="769"/>
                  </a:lnTo>
                  <a:lnTo>
                    <a:pt x="218" y="767"/>
                  </a:lnTo>
                  <a:lnTo>
                    <a:pt x="213" y="765"/>
                  </a:lnTo>
                  <a:lnTo>
                    <a:pt x="208" y="765"/>
                  </a:lnTo>
                  <a:lnTo>
                    <a:pt x="206" y="764"/>
                  </a:lnTo>
                  <a:lnTo>
                    <a:pt x="203" y="762"/>
                  </a:lnTo>
                  <a:lnTo>
                    <a:pt x="203" y="759"/>
                  </a:lnTo>
                  <a:lnTo>
                    <a:pt x="206" y="756"/>
                  </a:lnTo>
                  <a:lnTo>
                    <a:pt x="210" y="752"/>
                  </a:lnTo>
                  <a:lnTo>
                    <a:pt x="213" y="751"/>
                  </a:lnTo>
                  <a:lnTo>
                    <a:pt x="215" y="751"/>
                  </a:lnTo>
                  <a:lnTo>
                    <a:pt x="221" y="749"/>
                  </a:lnTo>
                  <a:lnTo>
                    <a:pt x="223" y="749"/>
                  </a:lnTo>
                  <a:lnTo>
                    <a:pt x="233" y="749"/>
                  </a:lnTo>
                  <a:lnTo>
                    <a:pt x="235" y="749"/>
                  </a:lnTo>
                  <a:lnTo>
                    <a:pt x="243" y="751"/>
                  </a:lnTo>
                  <a:lnTo>
                    <a:pt x="246" y="752"/>
                  </a:lnTo>
                  <a:lnTo>
                    <a:pt x="256" y="757"/>
                  </a:lnTo>
                  <a:lnTo>
                    <a:pt x="258" y="759"/>
                  </a:lnTo>
                  <a:lnTo>
                    <a:pt x="261" y="761"/>
                  </a:lnTo>
                  <a:lnTo>
                    <a:pt x="268" y="765"/>
                  </a:lnTo>
                  <a:lnTo>
                    <a:pt x="269" y="767"/>
                  </a:lnTo>
                  <a:lnTo>
                    <a:pt x="276" y="769"/>
                  </a:lnTo>
                  <a:lnTo>
                    <a:pt x="282" y="769"/>
                  </a:lnTo>
                  <a:lnTo>
                    <a:pt x="284" y="769"/>
                  </a:lnTo>
                  <a:lnTo>
                    <a:pt x="286" y="769"/>
                  </a:lnTo>
                  <a:lnTo>
                    <a:pt x="297" y="769"/>
                  </a:lnTo>
                  <a:lnTo>
                    <a:pt x="299" y="770"/>
                  </a:lnTo>
                  <a:lnTo>
                    <a:pt x="312" y="772"/>
                  </a:lnTo>
                  <a:lnTo>
                    <a:pt x="319" y="772"/>
                  </a:lnTo>
                  <a:lnTo>
                    <a:pt x="321" y="774"/>
                  </a:lnTo>
                  <a:lnTo>
                    <a:pt x="322" y="774"/>
                  </a:lnTo>
                  <a:lnTo>
                    <a:pt x="330" y="774"/>
                  </a:lnTo>
                  <a:lnTo>
                    <a:pt x="332" y="774"/>
                  </a:lnTo>
                  <a:lnTo>
                    <a:pt x="339" y="774"/>
                  </a:lnTo>
                  <a:lnTo>
                    <a:pt x="357" y="774"/>
                  </a:lnTo>
                  <a:lnTo>
                    <a:pt x="370" y="772"/>
                  </a:lnTo>
                  <a:lnTo>
                    <a:pt x="372" y="770"/>
                  </a:lnTo>
                  <a:lnTo>
                    <a:pt x="373" y="767"/>
                  </a:lnTo>
                  <a:lnTo>
                    <a:pt x="373" y="764"/>
                  </a:lnTo>
                  <a:lnTo>
                    <a:pt x="375" y="759"/>
                  </a:lnTo>
                  <a:lnTo>
                    <a:pt x="377" y="757"/>
                  </a:lnTo>
                  <a:lnTo>
                    <a:pt x="382" y="746"/>
                  </a:lnTo>
                  <a:lnTo>
                    <a:pt x="380" y="744"/>
                  </a:lnTo>
                  <a:lnTo>
                    <a:pt x="380" y="736"/>
                  </a:lnTo>
                  <a:lnTo>
                    <a:pt x="380" y="735"/>
                  </a:lnTo>
                  <a:lnTo>
                    <a:pt x="380" y="727"/>
                  </a:lnTo>
                  <a:lnTo>
                    <a:pt x="380" y="725"/>
                  </a:lnTo>
                  <a:lnTo>
                    <a:pt x="385" y="717"/>
                  </a:lnTo>
                  <a:lnTo>
                    <a:pt x="387" y="715"/>
                  </a:lnTo>
                  <a:lnTo>
                    <a:pt x="395" y="712"/>
                  </a:lnTo>
                  <a:lnTo>
                    <a:pt x="397" y="709"/>
                  </a:lnTo>
                  <a:lnTo>
                    <a:pt x="405" y="704"/>
                  </a:lnTo>
                  <a:lnTo>
                    <a:pt x="408" y="702"/>
                  </a:lnTo>
                  <a:lnTo>
                    <a:pt x="420" y="701"/>
                  </a:lnTo>
                  <a:lnTo>
                    <a:pt x="421" y="701"/>
                  </a:lnTo>
                  <a:lnTo>
                    <a:pt x="425" y="697"/>
                  </a:lnTo>
                  <a:lnTo>
                    <a:pt x="423" y="689"/>
                  </a:lnTo>
                  <a:lnTo>
                    <a:pt x="425" y="686"/>
                  </a:lnTo>
                  <a:lnTo>
                    <a:pt x="426" y="685"/>
                  </a:lnTo>
                  <a:lnTo>
                    <a:pt x="426" y="675"/>
                  </a:lnTo>
                  <a:lnTo>
                    <a:pt x="426" y="670"/>
                  </a:lnTo>
                  <a:lnTo>
                    <a:pt x="435" y="663"/>
                  </a:lnTo>
                  <a:lnTo>
                    <a:pt x="438" y="663"/>
                  </a:lnTo>
                  <a:lnTo>
                    <a:pt x="440" y="663"/>
                  </a:lnTo>
                  <a:lnTo>
                    <a:pt x="454" y="659"/>
                  </a:lnTo>
                  <a:lnTo>
                    <a:pt x="456" y="657"/>
                  </a:lnTo>
                  <a:lnTo>
                    <a:pt x="456" y="649"/>
                  </a:lnTo>
                  <a:lnTo>
                    <a:pt x="454" y="647"/>
                  </a:lnTo>
                  <a:lnTo>
                    <a:pt x="453" y="639"/>
                  </a:lnTo>
                  <a:lnTo>
                    <a:pt x="451" y="636"/>
                  </a:lnTo>
                  <a:lnTo>
                    <a:pt x="448" y="633"/>
                  </a:lnTo>
                  <a:lnTo>
                    <a:pt x="448" y="630"/>
                  </a:lnTo>
                  <a:lnTo>
                    <a:pt x="450" y="628"/>
                  </a:lnTo>
                  <a:lnTo>
                    <a:pt x="450" y="625"/>
                  </a:lnTo>
                  <a:lnTo>
                    <a:pt x="450" y="621"/>
                  </a:lnTo>
                  <a:lnTo>
                    <a:pt x="446" y="620"/>
                  </a:lnTo>
                  <a:lnTo>
                    <a:pt x="441" y="618"/>
                  </a:lnTo>
                  <a:lnTo>
                    <a:pt x="440" y="617"/>
                  </a:lnTo>
                  <a:lnTo>
                    <a:pt x="440" y="610"/>
                  </a:lnTo>
                  <a:lnTo>
                    <a:pt x="443" y="605"/>
                  </a:lnTo>
                  <a:lnTo>
                    <a:pt x="445" y="602"/>
                  </a:lnTo>
                  <a:lnTo>
                    <a:pt x="451" y="599"/>
                  </a:lnTo>
                  <a:lnTo>
                    <a:pt x="453" y="597"/>
                  </a:lnTo>
                  <a:lnTo>
                    <a:pt x="458" y="594"/>
                  </a:lnTo>
                  <a:lnTo>
                    <a:pt x="458" y="592"/>
                  </a:lnTo>
                  <a:lnTo>
                    <a:pt x="458" y="591"/>
                  </a:lnTo>
                  <a:lnTo>
                    <a:pt x="461" y="586"/>
                  </a:lnTo>
                  <a:lnTo>
                    <a:pt x="464" y="581"/>
                  </a:lnTo>
                  <a:lnTo>
                    <a:pt x="468" y="578"/>
                  </a:lnTo>
                  <a:lnTo>
                    <a:pt x="469" y="576"/>
                  </a:lnTo>
                  <a:lnTo>
                    <a:pt x="478" y="568"/>
                  </a:lnTo>
                  <a:lnTo>
                    <a:pt x="479" y="566"/>
                  </a:lnTo>
                  <a:lnTo>
                    <a:pt x="481" y="565"/>
                  </a:lnTo>
                  <a:lnTo>
                    <a:pt x="483" y="562"/>
                  </a:lnTo>
                  <a:lnTo>
                    <a:pt x="493" y="549"/>
                  </a:lnTo>
                  <a:lnTo>
                    <a:pt x="493" y="547"/>
                  </a:lnTo>
                  <a:lnTo>
                    <a:pt x="494" y="547"/>
                  </a:lnTo>
                  <a:lnTo>
                    <a:pt x="502" y="541"/>
                  </a:lnTo>
                  <a:lnTo>
                    <a:pt x="504" y="539"/>
                  </a:lnTo>
                  <a:lnTo>
                    <a:pt x="506" y="537"/>
                  </a:lnTo>
                  <a:lnTo>
                    <a:pt x="507" y="536"/>
                  </a:lnTo>
                  <a:lnTo>
                    <a:pt x="507" y="534"/>
                  </a:lnTo>
                  <a:lnTo>
                    <a:pt x="521" y="521"/>
                  </a:lnTo>
                  <a:lnTo>
                    <a:pt x="522" y="518"/>
                  </a:lnTo>
                  <a:lnTo>
                    <a:pt x="524" y="516"/>
                  </a:lnTo>
                  <a:lnTo>
                    <a:pt x="540" y="510"/>
                  </a:lnTo>
                  <a:lnTo>
                    <a:pt x="542" y="510"/>
                  </a:lnTo>
                  <a:lnTo>
                    <a:pt x="544" y="510"/>
                  </a:lnTo>
                  <a:lnTo>
                    <a:pt x="557" y="510"/>
                  </a:lnTo>
                  <a:lnTo>
                    <a:pt x="559" y="508"/>
                  </a:lnTo>
                  <a:lnTo>
                    <a:pt x="567" y="502"/>
                  </a:lnTo>
                  <a:lnTo>
                    <a:pt x="570" y="500"/>
                  </a:lnTo>
                  <a:lnTo>
                    <a:pt x="574" y="497"/>
                  </a:lnTo>
                  <a:lnTo>
                    <a:pt x="580" y="492"/>
                  </a:lnTo>
                  <a:lnTo>
                    <a:pt x="582" y="492"/>
                  </a:lnTo>
                  <a:lnTo>
                    <a:pt x="585" y="492"/>
                  </a:lnTo>
                  <a:lnTo>
                    <a:pt x="587" y="492"/>
                  </a:lnTo>
                  <a:lnTo>
                    <a:pt x="595" y="494"/>
                  </a:lnTo>
                  <a:lnTo>
                    <a:pt x="597" y="494"/>
                  </a:lnTo>
                  <a:lnTo>
                    <a:pt x="598" y="494"/>
                  </a:lnTo>
                  <a:lnTo>
                    <a:pt x="607" y="495"/>
                  </a:lnTo>
                  <a:lnTo>
                    <a:pt x="608" y="497"/>
                  </a:lnTo>
                  <a:lnTo>
                    <a:pt x="620" y="498"/>
                  </a:lnTo>
                  <a:lnTo>
                    <a:pt x="628" y="498"/>
                  </a:lnTo>
                  <a:lnTo>
                    <a:pt x="631" y="497"/>
                  </a:lnTo>
                  <a:lnTo>
                    <a:pt x="633" y="495"/>
                  </a:lnTo>
                  <a:lnTo>
                    <a:pt x="650" y="487"/>
                  </a:lnTo>
                  <a:lnTo>
                    <a:pt x="653" y="487"/>
                  </a:lnTo>
                  <a:lnTo>
                    <a:pt x="660" y="481"/>
                  </a:lnTo>
                  <a:lnTo>
                    <a:pt x="661" y="479"/>
                  </a:lnTo>
                  <a:lnTo>
                    <a:pt x="668" y="471"/>
                  </a:lnTo>
                  <a:lnTo>
                    <a:pt x="666" y="469"/>
                  </a:lnTo>
                  <a:lnTo>
                    <a:pt x="665" y="466"/>
                  </a:lnTo>
                  <a:lnTo>
                    <a:pt x="658" y="460"/>
                  </a:lnTo>
                  <a:lnTo>
                    <a:pt x="651" y="453"/>
                  </a:lnTo>
                  <a:lnTo>
                    <a:pt x="651" y="450"/>
                  </a:lnTo>
                  <a:lnTo>
                    <a:pt x="651" y="437"/>
                  </a:lnTo>
                  <a:lnTo>
                    <a:pt x="648" y="427"/>
                  </a:lnTo>
                  <a:lnTo>
                    <a:pt x="650" y="416"/>
                  </a:lnTo>
                  <a:lnTo>
                    <a:pt x="651" y="403"/>
                  </a:lnTo>
                  <a:lnTo>
                    <a:pt x="648" y="400"/>
                  </a:lnTo>
                  <a:lnTo>
                    <a:pt x="648" y="396"/>
                  </a:lnTo>
                  <a:lnTo>
                    <a:pt x="650" y="393"/>
                  </a:lnTo>
                  <a:lnTo>
                    <a:pt x="651" y="392"/>
                  </a:lnTo>
                  <a:lnTo>
                    <a:pt x="658" y="384"/>
                  </a:lnTo>
                  <a:lnTo>
                    <a:pt x="658" y="382"/>
                  </a:lnTo>
                  <a:lnTo>
                    <a:pt x="658" y="380"/>
                  </a:lnTo>
                  <a:lnTo>
                    <a:pt x="656" y="372"/>
                  </a:lnTo>
                  <a:lnTo>
                    <a:pt x="655" y="371"/>
                  </a:lnTo>
                  <a:lnTo>
                    <a:pt x="650" y="364"/>
                  </a:lnTo>
                  <a:lnTo>
                    <a:pt x="643" y="356"/>
                  </a:lnTo>
                  <a:lnTo>
                    <a:pt x="641" y="351"/>
                  </a:lnTo>
                  <a:lnTo>
                    <a:pt x="643" y="348"/>
                  </a:lnTo>
                  <a:lnTo>
                    <a:pt x="646" y="341"/>
                  </a:lnTo>
                  <a:lnTo>
                    <a:pt x="648" y="341"/>
                  </a:lnTo>
                  <a:lnTo>
                    <a:pt x="658" y="335"/>
                  </a:lnTo>
                  <a:lnTo>
                    <a:pt x="660" y="335"/>
                  </a:lnTo>
                  <a:lnTo>
                    <a:pt x="673" y="332"/>
                  </a:lnTo>
                  <a:lnTo>
                    <a:pt x="676" y="330"/>
                  </a:lnTo>
                  <a:lnTo>
                    <a:pt x="681" y="324"/>
                  </a:lnTo>
                  <a:lnTo>
                    <a:pt x="681" y="322"/>
                  </a:lnTo>
                  <a:lnTo>
                    <a:pt x="679" y="317"/>
                  </a:lnTo>
                  <a:lnTo>
                    <a:pt x="676" y="308"/>
                  </a:lnTo>
                  <a:lnTo>
                    <a:pt x="681" y="303"/>
                  </a:lnTo>
                  <a:lnTo>
                    <a:pt x="681" y="301"/>
                  </a:lnTo>
                  <a:lnTo>
                    <a:pt x="681" y="295"/>
                  </a:lnTo>
                  <a:lnTo>
                    <a:pt x="681" y="291"/>
                  </a:lnTo>
                  <a:lnTo>
                    <a:pt x="674" y="286"/>
                  </a:lnTo>
                  <a:lnTo>
                    <a:pt x="665" y="285"/>
                  </a:lnTo>
                  <a:lnTo>
                    <a:pt x="663" y="283"/>
                  </a:lnTo>
                  <a:lnTo>
                    <a:pt x="660" y="283"/>
                  </a:lnTo>
                  <a:lnTo>
                    <a:pt x="650" y="280"/>
                  </a:lnTo>
                  <a:lnTo>
                    <a:pt x="648" y="278"/>
                  </a:lnTo>
                  <a:lnTo>
                    <a:pt x="645" y="270"/>
                  </a:lnTo>
                  <a:lnTo>
                    <a:pt x="645" y="269"/>
                  </a:lnTo>
                  <a:lnTo>
                    <a:pt x="645" y="267"/>
                  </a:lnTo>
                  <a:lnTo>
                    <a:pt x="645" y="254"/>
                  </a:lnTo>
                  <a:lnTo>
                    <a:pt x="648" y="252"/>
                  </a:lnTo>
                  <a:lnTo>
                    <a:pt x="653" y="252"/>
                  </a:lnTo>
                  <a:lnTo>
                    <a:pt x="655" y="252"/>
                  </a:lnTo>
                  <a:lnTo>
                    <a:pt x="660" y="246"/>
                  </a:lnTo>
                  <a:lnTo>
                    <a:pt x="658" y="244"/>
                  </a:lnTo>
                  <a:lnTo>
                    <a:pt x="663" y="236"/>
                  </a:lnTo>
                  <a:lnTo>
                    <a:pt x="669" y="231"/>
                  </a:lnTo>
                  <a:lnTo>
                    <a:pt x="673" y="240"/>
                  </a:lnTo>
                  <a:lnTo>
                    <a:pt x="678" y="238"/>
                  </a:lnTo>
                  <a:lnTo>
                    <a:pt x="678" y="236"/>
                  </a:lnTo>
                  <a:lnTo>
                    <a:pt x="681" y="235"/>
                  </a:lnTo>
                  <a:lnTo>
                    <a:pt x="683" y="235"/>
                  </a:lnTo>
                  <a:lnTo>
                    <a:pt x="686" y="240"/>
                  </a:lnTo>
                  <a:lnTo>
                    <a:pt x="688" y="240"/>
                  </a:lnTo>
                  <a:lnTo>
                    <a:pt x="694" y="233"/>
                  </a:lnTo>
                  <a:lnTo>
                    <a:pt x="696" y="231"/>
                  </a:lnTo>
                  <a:lnTo>
                    <a:pt x="698" y="230"/>
                  </a:lnTo>
                  <a:lnTo>
                    <a:pt x="699" y="228"/>
                  </a:lnTo>
                  <a:lnTo>
                    <a:pt x="708" y="227"/>
                  </a:lnTo>
                  <a:lnTo>
                    <a:pt x="706" y="225"/>
                  </a:lnTo>
                  <a:lnTo>
                    <a:pt x="706" y="219"/>
                  </a:lnTo>
                  <a:lnTo>
                    <a:pt x="698" y="214"/>
                  </a:lnTo>
                  <a:lnTo>
                    <a:pt x="696" y="212"/>
                  </a:lnTo>
                  <a:lnTo>
                    <a:pt x="693" y="204"/>
                  </a:lnTo>
                  <a:lnTo>
                    <a:pt x="691" y="197"/>
                  </a:lnTo>
                  <a:lnTo>
                    <a:pt x="684" y="186"/>
                  </a:lnTo>
                  <a:lnTo>
                    <a:pt x="681" y="185"/>
                  </a:lnTo>
                  <a:lnTo>
                    <a:pt x="678" y="181"/>
                  </a:lnTo>
                  <a:lnTo>
                    <a:pt x="676" y="178"/>
                  </a:lnTo>
                  <a:lnTo>
                    <a:pt x="674" y="176"/>
                  </a:lnTo>
                  <a:lnTo>
                    <a:pt x="668" y="168"/>
                  </a:lnTo>
                  <a:lnTo>
                    <a:pt x="666" y="168"/>
                  </a:lnTo>
                  <a:lnTo>
                    <a:pt x="661" y="172"/>
                  </a:lnTo>
                  <a:lnTo>
                    <a:pt x="660" y="170"/>
                  </a:lnTo>
                  <a:lnTo>
                    <a:pt x="658" y="167"/>
                  </a:lnTo>
                  <a:lnTo>
                    <a:pt x="655" y="165"/>
                  </a:lnTo>
                  <a:lnTo>
                    <a:pt x="650" y="170"/>
                  </a:lnTo>
                  <a:lnTo>
                    <a:pt x="648" y="173"/>
                  </a:lnTo>
                  <a:lnTo>
                    <a:pt x="645" y="175"/>
                  </a:lnTo>
                  <a:lnTo>
                    <a:pt x="641" y="173"/>
                  </a:lnTo>
                  <a:lnTo>
                    <a:pt x="635" y="175"/>
                  </a:lnTo>
                  <a:lnTo>
                    <a:pt x="633" y="175"/>
                  </a:lnTo>
                  <a:lnTo>
                    <a:pt x="630" y="170"/>
                  </a:lnTo>
                  <a:lnTo>
                    <a:pt x="631" y="168"/>
                  </a:lnTo>
                  <a:lnTo>
                    <a:pt x="636" y="159"/>
                  </a:lnTo>
                  <a:lnTo>
                    <a:pt x="628" y="155"/>
                  </a:lnTo>
                  <a:lnTo>
                    <a:pt x="625" y="155"/>
                  </a:lnTo>
                  <a:lnTo>
                    <a:pt x="620" y="159"/>
                  </a:lnTo>
                  <a:lnTo>
                    <a:pt x="617" y="152"/>
                  </a:lnTo>
                  <a:lnTo>
                    <a:pt x="617" y="147"/>
                  </a:lnTo>
                  <a:lnTo>
                    <a:pt x="618" y="146"/>
                  </a:lnTo>
                  <a:lnTo>
                    <a:pt x="623" y="142"/>
                  </a:lnTo>
                  <a:lnTo>
                    <a:pt x="622" y="139"/>
                  </a:lnTo>
                  <a:lnTo>
                    <a:pt x="617" y="138"/>
                  </a:lnTo>
                  <a:lnTo>
                    <a:pt x="615" y="138"/>
                  </a:lnTo>
                  <a:lnTo>
                    <a:pt x="610" y="139"/>
                  </a:lnTo>
                  <a:lnTo>
                    <a:pt x="607" y="142"/>
                  </a:lnTo>
                  <a:lnTo>
                    <a:pt x="605" y="141"/>
                  </a:lnTo>
                  <a:lnTo>
                    <a:pt x="600" y="139"/>
                  </a:lnTo>
                  <a:lnTo>
                    <a:pt x="595" y="131"/>
                  </a:lnTo>
                  <a:lnTo>
                    <a:pt x="588" y="128"/>
                  </a:lnTo>
                  <a:lnTo>
                    <a:pt x="582" y="128"/>
                  </a:lnTo>
                  <a:lnTo>
                    <a:pt x="580" y="128"/>
                  </a:lnTo>
                  <a:lnTo>
                    <a:pt x="579" y="128"/>
                  </a:lnTo>
                  <a:lnTo>
                    <a:pt x="574" y="133"/>
                  </a:lnTo>
                  <a:lnTo>
                    <a:pt x="570" y="130"/>
                  </a:lnTo>
                  <a:lnTo>
                    <a:pt x="570" y="128"/>
                  </a:lnTo>
                  <a:lnTo>
                    <a:pt x="567" y="125"/>
                  </a:lnTo>
                  <a:lnTo>
                    <a:pt x="565" y="125"/>
                  </a:lnTo>
                  <a:lnTo>
                    <a:pt x="562" y="126"/>
                  </a:lnTo>
                  <a:lnTo>
                    <a:pt x="555" y="131"/>
                  </a:lnTo>
                  <a:lnTo>
                    <a:pt x="552" y="139"/>
                  </a:lnTo>
                  <a:lnTo>
                    <a:pt x="550" y="141"/>
                  </a:lnTo>
                  <a:lnTo>
                    <a:pt x="544" y="139"/>
                  </a:lnTo>
                  <a:lnTo>
                    <a:pt x="542" y="139"/>
                  </a:lnTo>
                  <a:lnTo>
                    <a:pt x="536" y="136"/>
                  </a:lnTo>
                  <a:lnTo>
                    <a:pt x="532" y="136"/>
                  </a:lnTo>
                  <a:lnTo>
                    <a:pt x="527" y="136"/>
                  </a:lnTo>
                  <a:lnTo>
                    <a:pt x="519" y="133"/>
                  </a:lnTo>
                  <a:lnTo>
                    <a:pt x="511" y="141"/>
                  </a:lnTo>
                  <a:lnTo>
                    <a:pt x="509" y="141"/>
                  </a:lnTo>
                  <a:lnTo>
                    <a:pt x="502" y="139"/>
                  </a:lnTo>
                  <a:lnTo>
                    <a:pt x="501" y="136"/>
                  </a:lnTo>
                  <a:lnTo>
                    <a:pt x="494" y="134"/>
                  </a:lnTo>
                  <a:lnTo>
                    <a:pt x="493" y="133"/>
                  </a:lnTo>
                  <a:lnTo>
                    <a:pt x="491" y="131"/>
                  </a:lnTo>
                  <a:lnTo>
                    <a:pt x="484" y="121"/>
                  </a:lnTo>
                  <a:lnTo>
                    <a:pt x="483" y="120"/>
                  </a:lnTo>
                  <a:lnTo>
                    <a:pt x="474" y="112"/>
                  </a:lnTo>
                  <a:lnTo>
                    <a:pt x="474" y="108"/>
                  </a:lnTo>
                  <a:lnTo>
                    <a:pt x="468" y="94"/>
                  </a:lnTo>
                  <a:lnTo>
                    <a:pt x="468" y="86"/>
                  </a:lnTo>
                  <a:lnTo>
                    <a:pt x="466" y="84"/>
                  </a:lnTo>
                  <a:lnTo>
                    <a:pt x="464" y="83"/>
                  </a:lnTo>
                  <a:lnTo>
                    <a:pt x="461" y="76"/>
                  </a:lnTo>
                  <a:lnTo>
                    <a:pt x="459" y="74"/>
                  </a:lnTo>
                  <a:lnTo>
                    <a:pt x="458" y="65"/>
                  </a:lnTo>
                  <a:lnTo>
                    <a:pt x="456" y="57"/>
                  </a:lnTo>
                  <a:lnTo>
                    <a:pt x="456" y="55"/>
                  </a:lnTo>
                  <a:lnTo>
                    <a:pt x="454" y="52"/>
                  </a:lnTo>
                  <a:lnTo>
                    <a:pt x="456" y="47"/>
                  </a:lnTo>
                  <a:lnTo>
                    <a:pt x="456" y="44"/>
                  </a:lnTo>
                  <a:lnTo>
                    <a:pt x="456" y="42"/>
                  </a:lnTo>
                  <a:lnTo>
                    <a:pt x="456" y="36"/>
                  </a:lnTo>
                  <a:lnTo>
                    <a:pt x="456" y="34"/>
                  </a:lnTo>
                  <a:lnTo>
                    <a:pt x="451" y="18"/>
                  </a:lnTo>
                  <a:lnTo>
                    <a:pt x="451" y="16"/>
                  </a:lnTo>
                  <a:lnTo>
                    <a:pt x="451" y="13"/>
                  </a:lnTo>
                  <a:lnTo>
                    <a:pt x="45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4" name="Freeform 34"/>
            <p:cNvSpPr>
              <a:spLocks/>
            </p:cNvSpPr>
            <p:nvPr/>
          </p:nvSpPr>
          <p:spPr bwMode="auto">
            <a:xfrm>
              <a:off x="4478337" y="4910933"/>
              <a:ext cx="801688" cy="1058863"/>
            </a:xfrm>
            <a:custGeom>
              <a:avLst/>
              <a:gdLst>
                <a:gd name="T0" fmla="*/ 731 w 1011"/>
                <a:gd name="T1" fmla="*/ 29 h 1333"/>
                <a:gd name="T2" fmla="*/ 749 w 1011"/>
                <a:gd name="T3" fmla="*/ 40 h 1333"/>
                <a:gd name="T4" fmla="*/ 768 w 1011"/>
                <a:gd name="T5" fmla="*/ 40 h 1333"/>
                <a:gd name="T6" fmla="*/ 796 w 1011"/>
                <a:gd name="T7" fmla="*/ 32 h 1333"/>
                <a:gd name="T8" fmla="*/ 817 w 1011"/>
                <a:gd name="T9" fmla="*/ 16 h 1333"/>
                <a:gd name="T10" fmla="*/ 845 w 1011"/>
                <a:gd name="T11" fmla="*/ 0 h 1333"/>
                <a:gd name="T12" fmla="*/ 877 w 1011"/>
                <a:gd name="T13" fmla="*/ 22 h 1333"/>
                <a:gd name="T14" fmla="*/ 885 w 1011"/>
                <a:gd name="T15" fmla="*/ 34 h 1333"/>
                <a:gd name="T16" fmla="*/ 920 w 1011"/>
                <a:gd name="T17" fmla="*/ 35 h 1333"/>
                <a:gd name="T18" fmla="*/ 938 w 1011"/>
                <a:gd name="T19" fmla="*/ 14 h 1333"/>
                <a:gd name="T20" fmla="*/ 968 w 1011"/>
                <a:gd name="T21" fmla="*/ 6 h 1333"/>
                <a:gd name="T22" fmla="*/ 993 w 1011"/>
                <a:gd name="T23" fmla="*/ 37 h 1333"/>
                <a:gd name="T24" fmla="*/ 1009 w 1011"/>
                <a:gd name="T25" fmla="*/ 45 h 1333"/>
                <a:gd name="T26" fmla="*/ 984 w 1011"/>
                <a:gd name="T27" fmla="*/ 58 h 1333"/>
                <a:gd name="T28" fmla="*/ 961 w 1011"/>
                <a:gd name="T29" fmla="*/ 92 h 1333"/>
                <a:gd name="T30" fmla="*/ 943 w 1011"/>
                <a:gd name="T31" fmla="*/ 99 h 1333"/>
                <a:gd name="T32" fmla="*/ 933 w 1011"/>
                <a:gd name="T33" fmla="*/ 152 h 1333"/>
                <a:gd name="T34" fmla="*/ 928 w 1011"/>
                <a:gd name="T35" fmla="*/ 178 h 1333"/>
                <a:gd name="T36" fmla="*/ 926 w 1011"/>
                <a:gd name="T37" fmla="*/ 225 h 1333"/>
                <a:gd name="T38" fmla="*/ 928 w 1011"/>
                <a:gd name="T39" fmla="*/ 265 h 1333"/>
                <a:gd name="T40" fmla="*/ 928 w 1011"/>
                <a:gd name="T41" fmla="*/ 289 h 1333"/>
                <a:gd name="T42" fmla="*/ 935 w 1011"/>
                <a:gd name="T43" fmla="*/ 301 h 1333"/>
                <a:gd name="T44" fmla="*/ 948 w 1011"/>
                <a:gd name="T45" fmla="*/ 328 h 1333"/>
                <a:gd name="T46" fmla="*/ 920 w 1011"/>
                <a:gd name="T47" fmla="*/ 349 h 1333"/>
                <a:gd name="T48" fmla="*/ 928 w 1011"/>
                <a:gd name="T49" fmla="*/ 388 h 1333"/>
                <a:gd name="T50" fmla="*/ 928 w 1011"/>
                <a:gd name="T51" fmla="*/ 412 h 1333"/>
                <a:gd name="T52" fmla="*/ 926 w 1011"/>
                <a:gd name="T53" fmla="*/ 455 h 1333"/>
                <a:gd name="T54" fmla="*/ 902 w 1011"/>
                <a:gd name="T55" fmla="*/ 490 h 1333"/>
                <a:gd name="T56" fmla="*/ 875 w 1011"/>
                <a:gd name="T57" fmla="*/ 527 h 1333"/>
                <a:gd name="T58" fmla="*/ 844 w 1011"/>
                <a:gd name="T59" fmla="*/ 553 h 1333"/>
                <a:gd name="T60" fmla="*/ 819 w 1011"/>
                <a:gd name="T61" fmla="*/ 561 h 1333"/>
                <a:gd name="T62" fmla="*/ 799 w 1011"/>
                <a:gd name="T63" fmla="*/ 586 h 1333"/>
                <a:gd name="T64" fmla="*/ 778 w 1011"/>
                <a:gd name="T65" fmla="*/ 615 h 1333"/>
                <a:gd name="T66" fmla="*/ 761 w 1011"/>
                <a:gd name="T67" fmla="*/ 654 h 1333"/>
                <a:gd name="T68" fmla="*/ 746 w 1011"/>
                <a:gd name="T69" fmla="*/ 718 h 1333"/>
                <a:gd name="T70" fmla="*/ 716 w 1011"/>
                <a:gd name="T71" fmla="*/ 786 h 1333"/>
                <a:gd name="T72" fmla="*/ 696 w 1011"/>
                <a:gd name="T73" fmla="*/ 825 h 1333"/>
                <a:gd name="T74" fmla="*/ 706 w 1011"/>
                <a:gd name="T75" fmla="*/ 870 h 1333"/>
                <a:gd name="T76" fmla="*/ 705 w 1011"/>
                <a:gd name="T77" fmla="*/ 909 h 1333"/>
                <a:gd name="T78" fmla="*/ 713 w 1011"/>
                <a:gd name="T79" fmla="*/ 942 h 1333"/>
                <a:gd name="T80" fmla="*/ 735 w 1011"/>
                <a:gd name="T81" fmla="*/ 989 h 1333"/>
                <a:gd name="T82" fmla="*/ 713 w 1011"/>
                <a:gd name="T83" fmla="*/ 1026 h 1333"/>
                <a:gd name="T84" fmla="*/ 706 w 1011"/>
                <a:gd name="T85" fmla="*/ 1079 h 1333"/>
                <a:gd name="T86" fmla="*/ 701 w 1011"/>
                <a:gd name="T87" fmla="*/ 1115 h 1333"/>
                <a:gd name="T88" fmla="*/ 632 w 1011"/>
                <a:gd name="T89" fmla="*/ 1124 h 1333"/>
                <a:gd name="T90" fmla="*/ 584 w 1011"/>
                <a:gd name="T91" fmla="*/ 1150 h 1333"/>
                <a:gd name="T92" fmla="*/ 536 w 1011"/>
                <a:gd name="T93" fmla="*/ 1168 h 1333"/>
                <a:gd name="T94" fmla="*/ 510 w 1011"/>
                <a:gd name="T95" fmla="*/ 1199 h 1333"/>
                <a:gd name="T96" fmla="*/ 457 w 1011"/>
                <a:gd name="T97" fmla="*/ 1247 h 1333"/>
                <a:gd name="T98" fmla="*/ 415 w 1011"/>
                <a:gd name="T99" fmla="*/ 1265 h 1333"/>
                <a:gd name="T100" fmla="*/ 369 w 1011"/>
                <a:gd name="T101" fmla="*/ 1290 h 1333"/>
                <a:gd name="T102" fmla="*/ 323 w 1011"/>
                <a:gd name="T103" fmla="*/ 1312 h 1333"/>
                <a:gd name="T104" fmla="*/ 278 w 1011"/>
                <a:gd name="T105" fmla="*/ 1298 h 1333"/>
                <a:gd name="T106" fmla="*/ 247 w 1011"/>
                <a:gd name="T107" fmla="*/ 1293 h 1333"/>
                <a:gd name="T108" fmla="*/ 217 w 1011"/>
                <a:gd name="T109" fmla="*/ 1301 h 1333"/>
                <a:gd name="T110" fmla="*/ 169 w 1011"/>
                <a:gd name="T111" fmla="*/ 1322 h 1333"/>
                <a:gd name="T112" fmla="*/ 136 w 1011"/>
                <a:gd name="T113" fmla="*/ 1333 h 1333"/>
                <a:gd name="T114" fmla="*/ 81 w 1011"/>
                <a:gd name="T115" fmla="*/ 1304 h 1333"/>
                <a:gd name="T116" fmla="*/ 43 w 1011"/>
                <a:gd name="T117" fmla="*/ 1291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11" h="1333">
                  <a:moveTo>
                    <a:pt x="703" y="29"/>
                  </a:moveTo>
                  <a:lnTo>
                    <a:pt x="706" y="29"/>
                  </a:lnTo>
                  <a:lnTo>
                    <a:pt x="708" y="31"/>
                  </a:lnTo>
                  <a:lnTo>
                    <a:pt x="711" y="27"/>
                  </a:lnTo>
                  <a:lnTo>
                    <a:pt x="715" y="26"/>
                  </a:lnTo>
                  <a:lnTo>
                    <a:pt x="716" y="27"/>
                  </a:lnTo>
                  <a:lnTo>
                    <a:pt x="721" y="31"/>
                  </a:lnTo>
                  <a:lnTo>
                    <a:pt x="725" y="31"/>
                  </a:lnTo>
                  <a:lnTo>
                    <a:pt x="728" y="31"/>
                  </a:lnTo>
                  <a:lnTo>
                    <a:pt x="731" y="29"/>
                  </a:lnTo>
                  <a:lnTo>
                    <a:pt x="736" y="31"/>
                  </a:lnTo>
                  <a:lnTo>
                    <a:pt x="731" y="37"/>
                  </a:lnTo>
                  <a:lnTo>
                    <a:pt x="730" y="42"/>
                  </a:lnTo>
                  <a:lnTo>
                    <a:pt x="731" y="44"/>
                  </a:lnTo>
                  <a:lnTo>
                    <a:pt x="738" y="42"/>
                  </a:lnTo>
                  <a:lnTo>
                    <a:pt x="741" y="39"/>
                  </a:lnTo>
                  <a:lnTo>
                    <a:pt x="743" y="39"/>
                  </a:lnTo>
                  <a:lnTo>
                    <a:pt x="744" y="39"/>
                  </a:lnTo>
                  <a:lnTo>
                    <a:pt x="746" y="40"/>
                  </a:lnTo>
                  <a:lnTo>
                    <a:pt x="749" y="40"/>
                  </a:lnTo>
                  <a:lnTo>
                    <a:pt x="751" y="39"/>
                  </a:lnTo>
                  <a:lnTo>
                    <a:pt x="754" y="32"/>
                  </a:lnTo>
                  <a:lnTo>
                    <a:pt x="758" y="31"/>
                  </a:lnTo>
                  <a:lnTo>
                    <a:pt x="758" y="34"/>
                  </a:lnTo>
                  <a:lnTo>
                    <a:pt x="759" y="37"/>
                  </a:lnTo>
                  <a:lnTo>
                    <a:pt x="763" y="35"/>
                  </a:lnTo>
                  <a:lnTo>
                    <a:pt x="766" y="32"/>
                  </a:lnTo>
                  <a:lnTo>
                    <a:pt x="768" y="32"/>
                  </a:lnTo>
                  <a:lnTo>
                    <a:pt x="771" y="35"/>
                  </a:lnTo>
                  <a:lnTo>
                    <a:pt x="768" y="40"/>
                  </a:lnTo>
                  <a:lnTo>
                    <a:pt x="766" y="44"/>
                  </a:lnTo>
                  <a:lnTo>
                    <a:pt x="768" y="47"/>
                  </a:lnTo>
                  <a:lnTo>
                    <a:pt x="771" y="47"/>
                  </a:lnTo>
                  <a:lnTo>
                    <a:pt x="773" y="48"/>
                  </a:lnTo>
                  <a:lnTo>
                    <a:pt x="774" y="53"/>
                  </a:lnTo>
                  <a:lnTo>
                    <a:pt x="781" y="53"/>
                  </a:lnTo>
                  <a:lnTo>
                    <a:pt x="781" y="52"/>
                  </a:lnTo>
                  <a:lnTo>
                    <a:pt x="789" y="37"/>
                  </a:lnTo>
                  <a:lnTo>
                    <a:pt x="791" y="34"/>
                  </a:lnTo>
                  <a:lnTo>
                    <a:pt x="796" y="32"/>
                  </a:lnTo>
                  <a:lnTo>
                    <a:pt x="801" y="32"/>
                  </a:lnTo>
                  <a:lnTo>
                    <a:pt x="802" y="32"/>
                  </a:lnTo>
                  <a:lnTo>
                    <a:pt x="804" y="21"/>
                  </a:lnTo>
                  <a:lnTo>
                    <a:pt x="806" y="21"/>
                  </a:lnTo>
                  <a:lnTo>
                    <a:pt x="809" y="21"/>
                  </a:lnTo>
                  <a:lnTo>
                    <a:pt x="809" y="18"/>
                  </a:lnTo>
                  <a:lnTo>
                    <a:pt x="811" y="16"/>
                  </a:lnTo>
                  <a:lnTo>
                    <a:pt x="814" y="16"/>
                  </a:lnTo>
                  <a:lnTo>
                    <a:pt x="816" y="18"/>
                  </a:lnTo>
                  <a:lnTo>
                    <a:pt x="817" y="16"/>
                  </a:lnTo>
                  <a:lnTo>
                    <a:pt x="817" y="11"/>
                  </a:lnTo>
                  <a:lnTo>
                    <a:pt x="822" y="11"/>
                  </a:lnTo>
                  <a:lnTo>
                    <a:pt x="824" y="13"/>
                  </a:lnTo>
                  <a:lnTo>
                    <a:pt x="827" y="10"/>
                  </a:lnTo>
                  <a:lnTo>
                    <a:pt x="829" y="8"/>
                  </a:lnTo>
                  <a:lnTo>
                    <a:pt x="830" y="5"/>
                  </a:lnTo>
                  <a:lnTo>
                    <a:pt x="837" y="8"/>
                  </a:lnTo>
                  <a:lnTo>
                    <a:pt x="840" y="6"/>
                  </a:lnTo>
                  <a:lnTo>
                    <a:pt x="844" y="0"/>
                  </a:lnTo>
                  <a:lnTo>
                    <a:pt x="845" y="0"/>
                  </a:lnTo>
                  <a:lnTo>
                    <a:pt x="847" y="1"/>
                  </a:lnTo>
                  <a:lnTo>
                    <a:pt x="850" y="3"/>
                  </a:lnTo>
                  <a:lnTo>
                    <a:pt x="855" y="5"/>
                  </a:lnTo>
                  <a:lnTo>
                    <a:pt x="857" y="10"/>
                  </a:lnTo>
                  <a:lnTo>
                    <a:pt x="862" y="8"/>
                  </a:lnTo>
                  <a:lnTo>
                    <a:pt x="865" y="8"/>
                  </a:lnTo>
                  <a:lnTo>
                    <a:pt x="867" y="11"/>
                  </a:lnTo>
                  <a:lnTo>
                    <a:pt x="870" y="16"/>
                  </a:lnTo>
                  <a:lnTo>
                    <a:pt x="873" y="19"/>
                  </a:lnTo>
                  <a:lnTo>
                    <a:pt x="877" y="22"/>
                  </a:lnTo>
                  <a:lnTo>
                    <a:pt x="880" y="21"/>
                  </a:lnTo>
                  <a:lnTo>
                    <a:pt x="880" y="16"/>
                  </a:lnTo>
                  <a:lnTo>
                    <a:pt x="887" y="14"/>
                  </a:lnTo>
                  <a:lnTo>
                    <a:pt x="893" y="18"/>
                  </a:lnTo>
                  <a:lnTo>
                    <a:pt x="893" y="21"/>
                  </a:lnTo>
                  <a:lnTo>
                    <a:pt x="892" y="22"/>
                  </a:lnTo>
                  <a:lnTo>
                    <a:pt x="885" y="24"/>
                  </a:lnTo>
                  <a:lnTo>
                    <a:pt x="882" y="29"/>
                  </a:lnTo>
                  <a:lnTo>
                    <a:pt x="882" y="31"/>
                  </a:lnTo>
                  <a:lnTo>
                    <a:pt x="885" y="34"/>
                  </a:lnTo>
                  <a:lnTo>
                    <a:pt x="887" y="35"/>
                  </a:lnTo>
                  <a:lnTo>
                    <a:pt x="890" y="35"/>
                  </a:lnTo>
                  <a:lnTo>
                    <a:pt x="895" y="37"/>
                  </a:lnTo>
                  <a:lnTo>
                    <a:pt x="897" y="39"/>
                  </a:lnTo>
                  <a:lnTo>
                    <a:pt x="902" y="40"/>
                  </a:lnTo>
                  <a:lnTo>
                    <a:pt x="903" y="39"/>
                  </a:lnTo>
                  <a:lnTo>
                    <a:pt x="908" y="39"/>
                  </a:lnTo>
                  <a:lnTo>
                    <a:pt x="913" y="39"/>
                  </a:lnTo>
                  <a:lnTo>
                    <a:pt x="916" y="35"/>
                  </a:lnTo>
                  <a:lnTo>
                    <a:pt x="920" y="35"/>
                  </a:lnTo>
                  <a:lnTo>
                    <a:pt x="921" y="39"/>
                  </a:lnTo>
                  <a:lnTo>
                    <a:pt x="925" y="42"/>
                  </a:lnTo>
                  <a:lnTo>
                    <a:pt x="926" y="42"/>
                  </a:lnTo>
                  <a:lnTo>
                    <a:pt x="928" y="39"/>
                  </a:lnTo>
                  <a:lnTo>
                    <a:pt x="928" y="37"/>
                  </a:lnTo>
                  <a:lnTo>
                    <a:pt x="928" y="32"/>
                  </a:lnTo>
                  <a:lnTo>
                    <a:pt x="931" y="29"/>
                  </a:lnTo>
                  <a:lnTo>
                    <a:pt x="938" y="24"/>
                  </a:lnTo>
                  <a:lnTo>
                    <a:pt x="935" y="19"/>
                  </a:lnTo>
                  <a:lnTo>
                    <a:pt x="938" y="14"/>
                  </a:lnTo>
                  <a:lnTo>
                    <a:pt x="943" y="18"/>
                  </a:lnTo>
                  <a:lnTo>
                    <a:pt x="948" y="14"/>
                  </a:lnTo>
                  <a:lnTo>
                    <a:pt x="948" y="10"/>
                  </a:lnTo>
                  <a:lnTo>
                    <a:pt x="951" y="6"/>
                  </a:lnTo>
                  <a:lnTo>
                    <a:pt x="953" y="6"/>
                  </a:lnTo>
                  <a:lnTo>
                    <a:pt x="953" y="8"/>
                  </a:lnTo>
                  <a:lnTo>
                    <a:pt x="958" y="11"/>
                  </a:lnTo>
                  <a:lnTo>
                    <a:pt x="963" y="11"/>
                  </a:lnTo>
                  <a:lnTo>
                    <a:pt x="966" y="6"/>
                  </a:lnTo>
                  <a:lnTo>
                    <a:pt x="968" y="6"/>
                  </a:lnTo>
                  <a:lnTo>
                    <a:pt x="974" y="13"/>
                  </a:lnTo>
                  <a:lnTo>
                    <a:pt x="976" y="16"/>
                  </a:lnTo>
                  <a:lnTo>
                    <a:pt x="976" y="19"/>
                  </a:lnTo>
                  <a:lnTo>
                    <a:pt x="973" y="24"/>
                  </a:lnTo>
                  <a:lnTo>
                    <a:pt x="974" y="26"/>
                  </a:lnTo>
                  <a:lnTo>
                    <a:pt x="979" y="29"/>
                  </a:lnTo>
                  <a:lnTo>
                    <a:pt x="984" y="31"/>
                  </a:lnTo>
                  <a:lnTo>
                    <a:pt x="988" y="35"/>
                  </a:lnTo>
                  <a:lnTo>
                    <a:pt x="989" y="39"/>
                  </a:lnTo>
                  <a:lnTo>
                    <a:pt x="993" y="37"/>
                  </a:lnTo>
                  <a:lnTo>
                    <a:pt x="997" y="34"/>
                  </a:lnTo>
                  <a:lnTo>
                    <a:pt x="999" y="35"/>
                  </a:lnTo>
                  <a:lnTo>
                    <a:pt x="1001" y="40"/>
                  </a:lnTo>
                  <a:lnTo>
                    <a:pt x="1001" y="42"/>
                  </a:lnTo>
                  <a:lnTo>
                    <a:pt x="1004" y="40"/>
                  </a:lnTo>
                  <a:lnTo>
                    <a:pt x="1007" y="37"/>
                  </a:lnTo>
                  <a:lnTo>
                    <a:pt x="1009" y="37"/>
                  </a:lnTo>
                  <a:lnTo>
                    <a:pt x="1011" y="39"/>
                  </a:lnTo>
                  <a:lnTo>
                    <a:pt x="1011" y="44"/>
                  </a:lnTo>
                  <a:lnTo>
                    <a:pt x="1009" y="45"/>
                  </a:lnTo>
                  <a:lnTo>
                    <a:pt x="1006" y="48"/>
                  </a:lnTo>
                  <a:lnTo>
                    <a:pt x="1007" y="55"/>
                  </a:lnTo>
                  <a:lnTo>
                    <a:pt x="1011" y="60"/>
                  </a:lnTo>
                  <a:lnTo>
                    <a:pt x="1006" y="61"/>
                  </a:lnTo>
                  <a:lnTo>
                    <a:pt x="1004" y="60"/>
                  </a:lnTo>
                  <a:lnTo>
                    <a:pt x="996" y="61"/>
                  </a:lnTo>
                  <a:lnTo>
                    <a:pt x="994" y="61"/>
                  </a:lnTo>
                  <a:lnTo>
                    <a:pt x="993" y="61"/>
                  </a:lnTo>
                  <a:lnTo>
                    <a:pt x="988" y="58"/>
                  </a:lnTo>
                  <a:lnTo>
                    <a:pt x="984" y="58"/>
                  </a:lnTo>
                  <a:lnTo>
                    <a:pt x="983" y="63"/>
                  </a:lnTo>
                  <a:lnTo>
                    <a:pt x="981" y="65"/>
                  </a:lnTo>
                  <a:lnTo>
                    <a:pt x="974" y="68"/>
                  </a:lnTo>
                  <a:lnTo>
                    <a:pt x="971" y="73"/>
                  </a:lnTo>
                  <a:lnTo>
                    <a:pt x="966" y="73"/>
                  </a:lnTo>
                  <a:lnTo>
                    <a:pt x="964" y="73"/>
                  </a:lnTo>
                  <a:lnTo>
                    <a:pt x="963" y="81"/>
                  </a:lnTo>
                  <a:lnTo>
                    <a:pt x="961" y="82"/>
                  </a:lnTo>
                  <a:lnTo>
                    <a:pt x="961" y="87"/>
                  </a:lnTo>
                  <a:lnTo>
                    <a:pt x="961" y="92"/>
                  </a:lnTo>
                  <a:lnTo>
                    <a:pt x="961" y="94"/>
                  </a:lnTo>
                  <a:lnTo>
                    <a:pt x="961" y="95"/>
                  </a:lnTo>
                  <a:lnTo>
                    <a:pt x="958" y="99"/>
                  </a:lnTo>
                  <a:lnTo>
                    <a:pt x="956" y="99"/>
                  </a:lnTo>
                  <a:lnTo>
                    <a:pt x="951" y="97"/>
                  </a:lnTo>
                  <a:lnTo>
                    <a:pt x="948" y="94"/>
                  </a:lnTo>
                  <a:lnTo>
                    <a:pt x="943" y="94"/>
                  </a:lnTo>
                  <a:lnTo>
                    <a:pt x="941" y="95"/>
                  </a:lnTo>
                  <a:lnTo>
                    <a:pt x="940" y="97"/>
                  </a:lnTo>
                  <a:lnTo>
                    <a:pt x="943" y="99"/>
                  </a:lnTo>
                  <a:lnTo>
                    <a:pt x="945" y="102"/>
                  </a:lnTo>
                  <a:lnTo>
                    <a:pt x="943" y="103"/>
                  </a:lnTo>
                  <a:lnTo>
                    <a:pt x="941" y="107"/>
                  </a:lnTo>
                  <a:lnTo>
                    <a:pt x="935" y="120"/>
                  </a:lnTo>
                  <a:lnTo>
                    <a:pt x="933" y="128"/>
                  </a:lnTo>
                  <a:lnTo>
                    <a:pt x="936" y="136"/>
                  </a:lnTo>
                  <a:lnTo>
                    <a:pt x="936" y="139"/>
                  </a:lnTo>
                  <a:lnTo>
                    <a:pt x="931" y="142"/>
                  </a:lnTo>
                  <a:lnTo>
                    <a:pt x="928" y="149"/>
                  </a:lnTo>
                  <a:lnTo>
                    <a:pt x="933" y="152"/>
                  </a:lnTo>
                  <a:lnTo>
                    <a:pt x="935" y="155"/>
                  </a:lnTo>
                  <a:lnTo>
                    <a:pt x="931" y="155"/>
                  </a:lnTo>
                  <a:lnTo>
                    <a:pt x="923" y="155"/>
                  </a:lnTo>
                  <a:lnTo>
                    <a:pt x="916" y="160"/>
                  </a:lnTo>
                  <a:lnTo>
                    <a:pt x="916" y="162"/>
                  </a:lnTo>
                  <a:lnTo>
                    <a:pt x="916" y="165"/>
                  </a:lnTo>
                  <a:lnTo>
                    <a:pt x="918" y="170"/>
                  </a:lnTo>
                  <a:lnTo>
                    <a:pt x="920" y="175"/>
                  </a:lnTo>
                  <a:lnTo>
                    <a:pt x="926" y="176"/>
                  </a:lnTo>
                  <a:lnTo>
                    <a:pt x="928" y="178"/>
                  </a:lnTo>
                  <a:lnTo>
                    <a:pt x="928" y="183"/>
                  </a:lnTo>
                  <a:lnTo>
                    <a:pt x="923" y="188"/>
                  </a:lnTo>
                  <a:lnTo>
                    <a:pt x="921" y="196"/>
                  </a:lnTo>
                  <a:lnTo>
                    <a:pt x="923" y="197"/>
                  </a:lnTo>
                  <a:lnTo>
                    <a:pt x="925" y="200"/>
                  </a:lnTo>
                  <a:lnTo>
                    <a:pt x="928" y="205"/>
                  </a:lnTo>
                  <a:lnTo>
                    <a:pt x="925" y="212"/>
                  </a:lnTo>
                  <a:lnTo>
                    <a:pt x="921" y="212"/>
                  </a:lnTo>
                  <a:lnTo>
                    <a:pt x="923" y="218"/>
                  </a:lnTo>
                  <a:lnTo>
                    <a:pt x="926" y="225"/>
                  </a:lnTo>
                  <a:lnTo>
                    <a:pt x="923" y="230"/>
                  </a:lnTo>
                  <a:lnTo>
                    <a:pt x="923" y="231"/>
                  </a:lnTo>
                  <a:lnTo>
                    <a:pt x="925" y="238"/>
                  </a:lnTo>
                  <a:lnTo>
                    <a:pt x="928" y="239"/>
                  </a:lnTo>
                  <a:lnTo>
                    <a:pt x="931" y="244"/>
                  </a:lnTo>
                  <a:lnTo>
                    <a:pt x="930" y="249"/>
                  </a:lnTo>
                  <a:lnTo>
                    <a:pt x="928" y="257"/>
                  </a:lnTo>
                  <a:lnTo>
                    <a:pt x="925" y="260"/>
                  </a:lnTo>
                  <a:lnTo>
                    <a:pt x="925" y="262"/>
                  </a:lnTo>
                  <a:lnTo>
                    <a:pt x="928" y="265"/>
                  </a:lnTo>
                  <a:lnTo>
                    <a:pt x="930" y="264"/>
                  </a:lnTo>
                  <a:lnTo>
                    <a:pt x="940" y="260"/>
                  </a:lnTo>
                  <a:lnTo>
                    <a:pt x="941" y="267"/>
                  </a:lnTo>
                  <a:lnTo>
                    <a:pt x="941" y="268"/>
                  </a:lnTo>
                  <a:lnTo>
                    <a:pt x="940" y="270"/>
                  </a:lnTo>
                  <a:lnTo>
                    <a:pt x="931" y="270"/>
                  </a:lnTo>
                  <a:lnTo>
                    <a:pt x="931" y="275"/>
                  </a:lnTo>
                  <a:lnTo>
                    <a:pt x="933" y="277"/>
                  </a:lnTo>
                  <a:lnTo>
                    <a:pt x="930" y="283"/>
                  </a:lnTo>
                  <a:lnTo>
                    <a:pt x="928" y="289"/>
                  </a:lnTo>
                  <a:lnTo>
                    <a:pt x="930" y="293"/>
                  </a:lnTo>
                  <a:lnTo>
                    <a:pt x="931" y="293"/>
                  </a:lnTo>
                  <a:lnTo>
                    <a:pt x="935" y="289"/>
                  </a:lnTo>
                  <a:lnTo>
                    <a:pt x="936" y="286"/>
                  </a:lnTo>
                  <a:lnTo>
                    <a:pt x="941" y="283"/>
                  </a:lnTo>
                  <a:lnTo>
                    <a:pt x="943" y="286"/>
                  </a:lnTo>
                  <a:lnTo>
                    <a:pt x="941" y="288"/>
                  </a:lnTo>
                  <a:lnTo>
                    <a:pt x="936" y="294"/>
                  </a:lnTo>
                  <a:lnTo>
                    <a:pt x="936" y="296"/>
                  </a:lnTo>
                  <a:lnTo>
                    <a:pt x="935" y="301"/>
                  </a:lnTo>
                  <a:lnTo>
                    <a:pt x="935" y="302"/>
                  </a:lnTo>
                  <a:lnTo>
                    <a:pt x="930" y="302"/>
                  </a:lnTo>
                  <a:lnTo>
                    <a:pt x="923" y="307"/>
                  </a:lnTo>
                  <a:lnTo>
                    <a:pt x="926" y="312"/>
                  </a:lnTo>
                  <a:lnTo>
                    <a:pt x="933" y="314"/>
                  </a:lnTo>
                  <a:lnTo>
                    <a:pt x="935" y="314"/>
                  </a:lnTo>
                  <a:lnTo>
                    <a:pt x="940" y="317"/>
                  </a:lnTo>
                  <a:lnTo>
                    <a:pt x="946" y="322"/>
                  </a:lnTo>
                  <a:lnTo>
                    <a:pt x="948" y="327"/>
                  </a:lnTo>
                  <a:lnTo>
                    <a:pt x="948" y="328"/>
                  </a:lnTo>
                  <a:lnTo>
                    <a:pt x="945" y="333"/>
                  </a:lnTo>
                  <a:lnTo>
                    <a:pt x="945" y="338"/>
                  </a:lnTo>
                  <a:lnTo>
                    <a:pt x="945" y="341"/>
                  </a:lnTo>
                  <a:lnTo>
                    <a:pt x="943" y="346"/>
                  </a:lnTo>
                  <a:lnTo>
                    <a:pt x="940" y="348"/>
                  </a:lnTo>
                  <a:lnTo>
                    <a:pt x="938" y="348"/>
                  </a:lnTo>
                  <a:lnTo>
                    <a:pt x="933" y="348"/>
                  </a:lnTo>
                  <a:lnTo>
                    <a:pt x="928" y="346"/>
                  </a:lnTo>
                  <a:lnTo>
                    <a:pt x="923" y="346"/>
                  </a:lnTo>
                  <a:lnTo>
                    <a:pt x="920" y="349"/>
                  </a:lnTo>
                  <a:lnTo>
                    <a:pt x="923" y="351"/>
                  </a:lnTo>
                  <a:lnTo>
                    <a:pt x="918" y="357"/>
                  </a:lnTo>
                  <a:lnTo>
                    <a:pt x="916" y="359"/>
                  </a:lnTo>
                  <a:lnTo>
                    <a:pt x="915" y="366"/>
                  </a:lnTo>
                  <a:lnTo>
                    <a:pt x="915" y="374"/>
                  </a:lnTo>
                  <a:lnTo>
                    <a:pt x="920" y="378"/>
                  </a:lnTo>
                  <a:lnTo>
                    <a:pt x="921" y="378"/>
                  </a:lnTo>
                  <a:lnTo>
                    <a:pt x="926" y="382"/>
                  </a:lnTo>
                  <a:lnTo>
                    <a:pt x="928" y="387"/>
                  </a:lnTo>
                  <a:lnTo>
                    <a:pt x="928" y="388"/>
                  </a:lnTo>
                  <a:lnTo>
                    <a:pt x="923" y="390"/>
                  </a:lnTo>
                  <a:lnTo>
                    <a:pt x="921" y="391"/>
                  </a:lnTo>
                  <a:lnTo>
                    <a:pt x="923" y="398"/>
                  </a:lnTo>
                  <a:lnTo>
                    <a:pt x="931" y="401"/>
                  </a:lnTo>
                  <a:lnTo>
                    <a:pt x="933" y="403"/>
                  </a:lnTo>
                  <a:lnTo>
                    <a:pt x="928" y="406"/>
                  </a:lnTo>
                  <a:lnTo>
                    <a:pt x="921" y="406"/>
                  </a:lnTo>
                  <a:lnTo>
                    <a:pt x="923" y="409"/>
                  </a:lnTo>
                  <a:lnTo>
                    <a:pt x="925" y="411"/>
                  </a:lnTo>
                  <a:lnTo>
                    <a:pt x="928" y="412"/>
                  </a:lnTo>
                  <a:lnTo>
                    <a:pt x="926" y="414"/>
                  </a:lnTo>
                  <a:lnTo>
                    <a:pt x="921" y="417"/>
                  </a:lnTo>
                  <a:lnTo>
                    <a:pt x="920" y="421"/>
                  </a:lnTo>
                  <a:lnTo>
                    <a:pt x="918" y="429"/>
                  </a:lnTo>
                  <a:lnTo>
                    <a:pt x="925" y="433"/>
                  </a:lnTo>
                  <a:lnTo>
                    <a:pt x="925" y="437"/>
                  </a:lnTo>
                  <a:lnTo>
                    <a:pt x="925" y="440"/>
                  </a:lnTo>
                  <a:lnTo>
                    <a:pt x="928" y="445"/>
                  </a:lnTo>
                  <a:lnTo>
                    <a:pt x="926" y="451"/>
                  </a:lnTo>
                  <a:lnTo>
                    <a:pt x="926" y="455"/>
                  </a:lnTo>
                  <a:lnTo>
                    <a:pt x="923" y="463"/>
                  </a:lnTo>
                  <a:lnTo>
                    <a:pt x="921" y="464"/>
                  </a:lnTo>
                  <a:lnTo>
                    <a:pt x="916" y="467"/>
                  </a:lnTo>
                  <a:lnTo>
                    <a:pt x="905" y="467"/>
                  </a:lnTo>
                  <a:lnTo>
                    <a:pt x="898" y="474"/>
                  </a:lnTo>
                  <a:lnTo>
                    <a:pt x="898" y="476"/>
                  </a:lnTo>
                  <a:lnTo>
                    <a:pt x="902" y="479"/>
                  </a:lnTo>
                  <a:lnTo>
                    <a:pt x="900" y="484"/>
                  </a:lnTo>
                  <a:lnTo>
                    <a:pt x="900" y="487"/>
                  </a:lnTo>
                  <a:lnTo>
                    <a:pt x="902" y="490"/>
                  </a:lnTo>
                  <a:lnTo>
                    <a:pt x="900" y="495"/>
                  </a:lnTo>
                  <a:lnTo>
                    <a:pt x="890" y="495"/>
                  </a:lnTo>
                  <a:lnTo>
                    <a:pt x="888" y="497"/>
                  </a:lnTo>
                  <a:lnTo>
                    <a:pt x="888" y="498"/>
                  </a:lnTo>
                  <a:lnTo>
                    <a:pt x="887" y="505"/>
                  </a:lnTo>
                  <a:lnTo>
                    <a:pt x="885" y="508"/>
                  </a:lnTo>
                  <a:lnTo>
                    <a:pt x="878" y="513"/>
                  </a:lnTo>
                  <a:lnTo>
                    <a:pt x="877" y="514"/>
                  </a:lnTo>
                  <a:lnTo>
                    <a:pt x="878" y="519"/>
                  </a:lnTo>
                  <a:lnTo>
                    <a:pt x="875" y="527"/>
                  </a:lnTo>
                  <a:lnTo>
                    <a:pt x="872" y="531"/>
                  </a:lnTo>
                  <a:lnTo>
                    <a:pt x="862" y="532"/>
                  </a:lnTo>
                  <a:lnTo>
                    <a:pt x="862" y="534"/>
                  </a:lnTo>
                  <a:lnTo>
                    <a:pt x="855" y="539"/>
                  </a:lnTo>
                  <a:lnTo>
                    <a:pt x="854" y="544"/>
                  </a:lnTo>
                  <a:lnTo>
                    <a:pt x="852" y="547"/>
                  </a:lnTo>
                  <a:lnTo>
                    <a:pt x="850" y="548"/>
                  </a:lnTo>
                  <a:lnTo>
                    <a:pt x="849" y="550"/>
                  </a:lnTo>
                  <a:lnTo>
                    <a:pt x="845" y="553"/>
                  </a:lnTo>
                  <a:lnTo>
                    <a:pt x="844" y="553"/>
                  </a:lnTo>
                  <a:lnTo>
                    <a:pt x="837" y="553"/>
                  </a:lnTo>
                  <a:lnTo>
                    <a:pt x="837" y="561"/>
                  </a:lnTo>
                  <a:lnTo>
                    <a:pt x="837" y="565"/>
                  </a:lnTo>
                  <a:lnTo>
                    <a:pt x="835" y="566"/>
                  </a:lnTo>
                  <a:lnTo>
                    <a:pt x="834" y="566"/>
                  </a:lnTo>
                  <a:lnTo>
                    <a:pt x="830" y="563"/>
                  </a:lnTo>
                  <a:lnTo>
                    <a:pt x="827" y="561"/>
                  </a:lnTo>
                  <a:lnTo>
                    <a:pt x="825" y="561"/>
                  </a:lnTo>
                  <a:lnTo>
                    <a:pt x="821" y="560"/>
                  </a:lnTo>
                  <a:lnTo>
                    <a:pt x="819" y="561"/>
                  </a:lnTo>
                  <a:lnTo>
                    <a:pt x="816" y="561"/>
                  </a:lnTo>
                  <a:lnTo>
                    <a:pt x="812" y="569"/>
                  </a:lnTo>
                  <a:lnTo>
                    <a:pt x="811" y="576"/>
                  </a:lnTo>
                  <a:lnTo>
                    <a:pt x="811" y="578"/>
                  </a:lnTo>
                  <a:lnTo>
                    <a:pt x="811" y="581"/>
                  </a:lnTo>
                  <a:lnTo>
                    <a:pt x="809" y="582"/>
                  </a:lnTo>
                  <a:lnTo>
                    <a:pt x="809" y="584"/>
                  </a:lnTo>
                  <a:lnTo>
                    <a:pt x="804" y="586"/>
                  </a:lnTo>
                  <a:lnTo>
                    <a:pt x="802" y="586"/>
                  </a:lnTo>
                  <a:lnTo>
                    <a:pt x="799" y="586"/>
                  </a:lnTo>
                  <a:lnTo>
                    <a:pt x="794" y="587"/>
                  </a:lnTo>
                  <a:lnTo>
                    <a:pt x="789" y="589"/>
                  </a:lnTo>
                  <a:lnTo>
                    <a:pt x="784" y="584"/>
                  </a:lnTo>
                  <a:lnTo>
                    <a:pt x="782" y="584"/>
                  </a:lnTo>
                  <a:lnTo>
                    <a:pt x="779" y="590"/>
                  </a:lnTo>
                  <a:lnTo>
                    <a:pt x="778" y="595"/>
                  </a:lnTo>
                  <a:lnTo>
                    <a:pt x="778" y="597"/>
                  </a:lnTo>
                  <a:lnTo>
                    <a:pt x="781" y="608"/>
                  </a:lnTo>
                  <a:lnTo>
                    <a:pt x="781" y="610"/>
                  </a:lnTo>
                  <a:lnTo>
                    <a:pt x="778" y="615"/>
                  </a:lnTo>
                  <a:lnTo>
                    <a:pt x="774" y="616"/>
                  </a:lnTo>
                  <a:lnTo>
                    <a:pt x="769" y="620"/>
                  </a:lnTo>
                  <a:lnTo>
                    <a:pt x="764" y="626"/>
                  </a:lnTo>
                  <a:lnTo>
                    <a:pt x="758" y="631"/>
                  </a:lnTo>
                  <a:lnTo>
                    <a:pt x="756" y="633"/>
                  </a:lnTo>
                  <a:lnTo>
                    <a:pt x="756" y="636"/>
                  </a:lnTo>
                  <a:lnTo>
                    <a:pt x="756" y="639"/>
                  </a:lnTo>
                  <a:lnTo>
                    <a:pt x="756" y="647"/>
                  </a:lnTo>
                  <a:lnTo>
                    <a:pt x="756" y="649"/>
                  </a:lnTo>
                  <a:lnTo>
                    <a:pt x="761" y="654"/>
                  </a:lnTo>
                  <a:lnTo>
                    <a:pt x="759" y="668"/>
                  </a:lnTo>
                  <a:lnTo>
                    <a:pt x="759" y="675"/>
                  </a:lnTo>
                  <a:lnTo>
                    <a:pt x="758" y="684"/>
                  </a:lnTo>
                  <a:lnTo>
                    <a:pt x="758" y="686"/>
                  </a:lnTo>
                  <a:lnTo>
                    <a:pt x="756" y="689"/>
                  </a:lnTo>
                  <a:lnTo>
                    <a:pt x="754" y="700"/>
                  </a:lnTo>
                  <a:lnTo>
                    <a:pt x="754" y="702"/>
                  </a:lnTo>
                  <a:lnTo>
                    <a:pt x="754" y="710"/>
                  </a:lnTo>
                  <a:lnTo>
                    <a:pt x="753" y="712"/>
                  </a:lnTo>
                  <a:lnTo>
                    <a:pt x="746" y="718"/>
                  </a:lnTo>
                  <a:lnTo>
                    <a:pt x="746" y="725"/>
                  </a:lnTo>
                  <a:lnTo>
                    <a:pt x="744" y="731"/>
                  </a:lnTo>
                  <a:lnTo>
                    <a:pt x="743" y="738"/>
                  </a:lnTo>
                  <a:lnTo>
                    <a:pt x="741" y="743"/>
                  </a:lnTo>
                  <a:lnTo>
                    <a:pt x="730" y="757"/>
                  </a:lnTo>
                  <a:lnTo>
                    <a:pt x="728" y="759"/>
                  </a:lnTo>
                  <a:lnTo>
                    <a:pt x="715" y="770"/>
                  </a:lnTo>
                  <a:lnTo>
                    <a:pt x="713" y="780"/>
                  </a:lnTo>
                  <a:lnTo>
                    <a:pt x="713" y="781"/>
                  </a:lnTo>
                  <a:lnTo>
                    <a:pt x="716" y="786"/>
                  </a:lnTo>
                  <a:lnTo>
                    <a:pt x="718" y="791"/>
                  </a:lnTo>
                  <a:lnTo>
                    <a:pt x="716" y="794"/>
                  </a:lnTo>
                  <a:lnTo>
                    <a:pt x="711" y="801"/>
                  </a:lnTo>
                  <a:lnTo>
                    <a:pt x="710" y="802"/>
                  </a:lnTo>
                  <a:lnTo>
                    <a:pt x="710" y="806"/>
                  </a:lnTo>
                  <a:lnTo>
                    <a:pt x="708" y="815"/>
                  </a:lnTo>
                  <a:lnTo>
                    <a:pt x="706" y="817"/>
                  </a:lnTo>
                  <a:lnTo>
                    <a:pt x="705" y="819"/>
                  </a:lnTo>
                  <a:lnTo>
                    <a:pt x="696" y="823"/>
                  </a:lnTo>
                  <a:lnTo>
                    <a:pt x="696" y="825"/>
                  </a:lnTo>
                  <a:lnTo>
                    <a:pt x="695" y="828"/>
                  </a:lnTo>
                  <a:lnTo>
                    <a:pt x="695" y="835"/>
                  </a:lnTo>
                  <a:lnTo>
                    <a:pt x="695" y="838"/>
                  </a:lnTo>
                  <a:lnTo>
                    <a:pt x="696" y="845"/>
                  </a:lnTo>
                  <a:lnTo>
                    <a:pt x="698" y="849"/>
                  </a:lnTo>
                  <a:lnTo>
                    <a:pt x="701" y="853"/>
                  </a:lnTo>
                  <a:lnTo>
                    <a:pt x="703" y="854"/>
                  </a:lnTo>
                  <a:lnTo>
                    <a:pt x="703" y="861"/>
                  </a:lnTo>
                  <a:lnTo>
                    <a:pt x="703" y="864"/>
                  </a:lnTo>
                  <a:lnTo>
                    <a:pt x="706" y="870"/>
                  </a:lnTo>
                  <a:lnTo>
                    <a:pt x="708" y="875"/>
                  </a:lnTo>
                  <a:lnTo>
                    <a:pt x="706" y="877"/>
                  </a:lnTo>
                  <a:lnTo>
                    <a:pt x="701" y="877"/>
                  </a:lnTo>
                  <a:lnTo>
                    <a:pt x="696" y="882"/>
                  </a:lnTo>
                  <a:lnTo>
                    <a:pt x="696" y="888"/>
                  </a:lnTo>
                  <a:lnTo>
                    <a:pt x="698" y="891"/>
                  </a:lnTo>
                  <a:lnTo>
                    <a:pt x="696" y="900"/>
                  </a:lnTo>
                  <a:lnTo>
                    <a:pt x="698" y="901"/>
                  </a:lnTo>
                  <a:lnTo>
                    <a:pt x="703" y="906"/>
                  </a:lnTo>
                  <a:lnTo>
                    <a:pt x="705" y="909"/>
                  </a:lnTo>
                  <a:lnTo>
                    <a:pt x="703" y="912"/>
                  </a:lnTo>
                  <a:lnTo>
                    <a:pt x="701" y="914"/>
                  </a:lnTo>
                  <a:lnTo>
                    <a:pt x="701" y="916"/>
                  </a:lnTo>
                  <a:lnTo>
                    <a:pt x="698" y="921"/>
                  </a:lnTo>
                  <a:lnTo>
                    <a:pt x="698" y="922"/>
                  </a:lnTo>
                  <a:lnTo>
                    <a:pt x="700" y="925"/>
                  </a:lnTo>
                  <a:lnTo>
                    <a:pt x="708" y="927"/>
                  </a:lnTo>
                  <a:lnTo>
                    <a:pt x="710" y="935"/>
                  </a:lnTo>
                  <a:lnTo>
                    <a:pt x="711" y="940"/>
                  </a:lnTo>
                  <a:lnTo>
                    <a:pt x="713" y="942"/>
                  </a:lnTo>
                  <a:lnTo>
                    <a:pt x="715" y="943"/>
                  </a:lnTo>
                  <a:lnTo>
                    <a:pt x="718" y="946"/>
                  </a:lnTo>
                  <a:lnTo>
                    <a:pt x="720" y="948"/>
                  </a:lnTo>
                  <a:lnTo>
                    <a:pt x="721" y="956"/>
                  </a:lnTo>
                  <a:lnTo>
                    <a:pt x="721" y="959"/>
                  </a:lnTo>
                  <a:lnTo>
                    <a:pt x="725" y="974"/>
                  </a:lnTo>
                  <a:lnTo>
                    <a:pt x="726" y="976"/>
                  </a:lnTo>
                  <a:lnTo>
                    <a:pt x="728" y="979"/>
                  </a:lnTo>
                  <a:lnTo>
                    <a:pt x="733" y="984"/>
                  </a:lnTo>
                  <a:lnTo>
                    <a:pt x="735" y="989"/>
                  </a:lnTo>
                  <a:lnTo>
                    <a:pt x="735" y="990"/>
                  </a:lnTo>
                  <a:lnTo>
                    <a:pt x="733" y="993"/>
                  </a:lnTo>
                  <a:lnTo>
                    <a:pt x="733" y="1000"/>
                  </a:lnTo>
                  <a:lnTo>
                    <a:pt x="733" y="1003"/>
                  </a:lnTo>
                  <a:lnTo>
                    <a:pt x="728" y="1011"/>
                  </a:lnTo>
                  <a:lnTo>
                    <a:pt x="725" y="1018"/>
                  </a:lnTo>
                  <a:lnTo>
                    <a:pt x="725" y="1019"/>
                  </a:lnTo>
                  <a:lnTo>
                    <a:pt x="723" y="1021"/>
                  </a:lnTo>
                  <a:lnTo>
                    <a:pt x="718" y="1024"/>
                  </a:lnTo>
                  <a:lnTo>
                    <a:pt x="713" y="1026"/>
                  </a:lnTo>
                  <a:lnTo>
                    <a:pt x="705" y="1031"/>
                  </a:lnTo>
                  <a:lnTo>
                    <a:pt x="710" y="1040"/>
                  </a:lnTo>
                  <a:lnTo>
                    <a:pt x="711" y="1042"/>
                  </a:lnTo>
                  <a:lnTo>
                    <a:pt x="718" y="1045"/>
                  </a:lnTo>
                  <a:lnTo>
                    <a:pt x="720" y="1047"/>
                  </a:lnTo>
                  <a:lnTo>
                    <a:pt x="713" y="1055"/>
                  </a:lnTo>
                  <a:lnTo>
                    <a:pt x="711" y="1056"/>
                  </a:lnTo>
                  <a:lnTo>
                    <a:pt x="706" y="1068"/>
                  </a:lnTo>
                  <a:lnTo>
                    <a:pt x="706" y="1069"/>
                  </a:lnTo>
                  <a:lnTo>
                    <a:pt x="706" y="1079"/>
                  </a:lnTo>
                  <a:lnTo>
                    <a:pt x="706" y="1081"/>
                  </a:lnTo>
                  <a:lnTo>
                    <a:pt x="705" y="1092"/>
                  </a:lnTo>
                  <a:lnTo>
                    <a:pt x="705" y="1094"/>
                  </a:lnTo>
                  <a:lnTo>
                    <a:pt x="706" y="1100"/>
                  </a:lnTo>
                  <a:lnTo>
                    <a:pt x="708" y="1102"/>
                  </a:lnTo>
                  <a:lnTo>
                    <a:pt x="710" y="1108"/>
                  </a:lnTo>
                  <a:lnTo>
                    <a:pt x="710" y="1110"/>
                  </a:lnTo>
                  <a:lnTo>
                    <a:pt x="711" y="1113"/>
                  </a:lnTo>
                  <a:lnTo>
                    <a:pt x="711" y="1115"/>
                  </a:lnTo>
                  <a:lnTo>
                    <a:pt x="701" y="1115"/>
                  </a:lnTo>
                  <a:lnTo>
                    <a:pt x="690" y="1112"/>
                  </a:lnTo>
                  <a:lnTo>
                    <a:pt x="688" y="1110"/>
                  </a:lnTo>
                  <a:lnTo>
                    <a:pt x="687" y="1110"/>
                  </a:lnTo>
                  <a:lnTo>
                    <a:pt x="677" y="1108"/>
                  </a:lnTo>
                  <a:lnTo>
                    <a:pt x="675" y="1110"/>
                  </a:lnTo>
                  <a:lnTo>
                    <a:pt x="672" y="1112"/>
                  </a:lnTo>
                  <a:lnTo>
                    <a:pt x="660" y="1112"/>
                  </a:lnTo>
                  <a:lnTo>
                    <a:pt x="639" y="1115"/>
                  </a:lnTo>
                  <a:lnTo>
                    <a:pt x="637" y="1116"/>
                  </a:lnTo>
                  <a:lnTo>
                    <a:pt x="632" y="1124"/>
                  </a:lnTo>
                  <a:lnTo>
                    <a:pt x="630" y="1126"/>
                  </a:lnTo>
                  <a:lnTo>
                    <a:pt x="629" y="1128"/>
                  </a:lnTo>
                  <a:lnTo>
                    <a:pt x="625" y="1129"/>
                  </a:lnTo>
                  <a:lnTo>
                    <a:pt x="615" y="1129"/>
                  </a:lnTo>
                  <a:lnTo>
                    <a:pt x="612" y="1134"/>
                  </a:lnTo>
                  <a:lnTo>
                    <a:pt x="610" y="1137"/>
                  </a:lnTo>
                  <a:lnTo>
                    <a:pt x="609" y="1137"/>
                  </a:lnTo>
                  <a:lnTo>
                    <a:pt x="596" y="1145"/>
                  </a:lnTo>
                  <a:lnTo>
                    <a:pt x="592" y="1147"/>
                  </a:lnTo>
                  <a:lnTo>
                    <a:pt x="584" y="1150"/>
                  </a:lnTo>
                  <a:lnTo>
                    <a:pt x="582" y="1152"/>
                  </a:lnTo>
                  <a:lnTo>
                    <a:pt x="579" y="1152"/>
                  </a:lnTo>
                  <a:lnTo>
                    <a:pt x="574" y="1150"/>
                  </a:lnTo>
                  <a:lnTo>
                    <a:pt x="571" y="1150"/>
                  </a:lnTo>
                  <a:lnTo>
                    <a:pt x="567" y="1152"/>
                  </a:lnTo>
                  <a:lnTo>
                    <a:pt x="559" y="1152"/>
                  </a:lnTo>
                  <a:lnTo>
                    <a:pt x="558" y="1154"/>
                  </a:lnTo>
                  <a:lnTo>
                    <a:pt x="549" y="1162"/>
                  </a:lnTo>
                  <a:lnTo>
                    <a:pt x="549" y="1163"/>
                  </a:lnTo>
                  <a:lnTo>
                    <a:pt x="536" y="1168"/>
                  </a:lnTo>
                  <a:lnTo>
                    <a:pt x="531" y="1171"/>
                  </a:lnTo>
                  <a:lnTo>
                    <a:pt x="526" y="1175"/>
                  </a:lnTo>
                  <a:lnTo>
                    <a:pt x="526" y="1176"/>
                  </a:lnTo>
                  <a:lnTo>
                    <a:pt x="521" y="1188"/>
                  </a:lnTo>
                  <a:lnTo>
                    <a:pt x="520" y="1189"/>
                  </a:lnTo>
                  <a:lnTo>
                    <a:pt x="518" y="1191"/>
                  </a:lnTo>
                  <a:lnTo>
                    <a:pt x="515" y="1196"/>
                  </a:lnTo>
                  <a:lnTo>
                    <a:pt x="513" y="1197"/>
                  </a:lnTo>
                  <a:lnTo>
                    <a:pt x="511" y="1197"/>
                  </a:lnTo>
                  <a:lnTo>
                    <a:pt x="510" y="1199"/>
                  </a:lnTo>
                  <a:lnTo>
                    <a:pt x="508" y="1199"/>
                  </a:lnTo>
                  <a:lnTo>
                    <a:pt x="503" y="1201"/>
                  </a:lnTo>
                  <a:lnTo>
                    <a:pt x="501" y="1204"/>
                  </a:lnTo>
                  <a:lnTo>
                    <a:pt x="496" y="1218"/>
                  </a:lnTo>
                  <a:lnTo>
                    <a:pt x="493" y="1222"/>
                  </a:lnTo>
                  <a:lnTo>
                    <a:pt x="483" y="1226"/>
                  </a:lnTo>
                  <a:lnTo>
                    <a:pt x="468" y="1231"/>
                  </a:lnTo>
                  <a:lnTo>
                    <a:pt x="468" y="1233"/>
                  </a:lnTo>
                  <a:lnTo>
                    <a:pt x="467" y="1234"/>
                  </a:lnTo>
                  <a:lnTo>
                    <a:pt x="457" y="1247"/>
                  </a:lnTo>
                  <a:lnTo>
                    <a:pt x="445" y="1254"/>
                  </a:lnTo>
                  <a:lnTo>
                    <a:pt x="442" y="1256"/>
                  </a:lnTo>
                  <a:lnTo>
                    <a:pt x="438" y="1256"/>
                  </a:lnTo>
                  <a:lnTo>
                    <a:pt x="430" y="1254"/>
                  </a:lnTo>
                  <a:lnTo>
                    <a:pt x="429" y="1252"/>
                  </a:lnTo>
                  <a:lnTo>
                    <a:pt x="424" y="1252"/>
                  </a:lnTo>
                  <a:lnTo>
                    <a:pt x="422" y="1254"/>
                  </a:lnTo>
                  <a:lnTo>
                    <a:pt x="420" y="1257"/>
                  </a:lnTo>
                  <a:lnTo>
                    <a:pt x="419" y="1264"/>
                  </a:lnTo>
                  <a:lnTo>
                    <a:pt x="415" y="1265"/>
                  </a:lnTo>
                  <a:lnTo>
                    <a:pt x="405" y="1268"/>
                  </a:lnTo>
                  <a:lnTo>
                    <a:pt x="402" y="1270"/>
                  </a:lnTo>
                  <a:lnTo>
                    <a:pt x="400" y="1270"/>
                  </a:lnTo>
                  <a:lnTo>
                    <a:pt x="399" y="1272"/>
                  </a:lnTo>
                  <a:lnTo>
                    <a:pt x="392" y="1278"/>
                  </a:lnTo>
                  <a:lnTo>
                    <a:pt x="392" y="1280"/>
                  </a:lnTo>
                  <a:lnTo>
                    <a:pt x="391" y="1281"/>
                  </a:lnTo>
                  <a:lnTo>
                    <a:pt x="389" y="1281"/>
                  </a:lnTo>
                  <a:lnTo>
                    <a:pt x="387" y="1283"/>
                  </a:lnTo>
                  <a:lnTo>
                    <a:pt x="369" y="1290"/>
                  </a:lnTo>
                  <a:lnTo>
                    <a:pt x="367" y="1291"/>
                  </a:lnTo>
                  <a:lnTo>
                    <a:pt x="366" y="1291"/>
                  </a:lnTo>
                  <a:lnTo>
                    <a:pt x="351" y="1294"/>
                  </a:lnTo>
                  <a:lnTo>
                    <a:pt x="349" y="1294"/>
                  </a:lnTo>
                  <a:lnTo>
                    <a:pt x="338" y="1290"/>
                  </a:lnTo>
                  <a:lnTo>
                    <a:pt x="334" y="1291"/>
                  </a:lnTo>
                  <a:lnTo>
                    <a:pt x="329" y="1294"/>
                  </a:lnTo>
                  <a:lnTo>
                    <a:pt x="329" y="1304"/>
                  </a:lnTo>
                  <a:lnTo>
                    <a:pt x="329" y="1306"/>
                  </a:lnTo>
                  <a:lnTo>
                    <a:pt x="323" y="1312"/>
                  </a:lnTo>
                  <a:lnTo>
                    <a:pt x="319" y="1312"/>
                  </a:lnTo>
                  <a:lnTo>
                    <a:pt x="305" y="1302"/>
                  </a:lnTo>
                  <a:lnTo>
                    <a:pt x="301" y="1301"/>
                  </a:lnTo>
                  <a:lnTo>
                    <a:pt x="298" y="1299"/>
                  </a:lnTo>
                  <a:lnTo>
                    <a:pt x="295" y="1299"/>
                  </a:lnTo>
                  <a:lnTo>
                    <a:pt x="291" y="1298"/>
                  </a:lnTo>
                  <a:lnTo>
                    <a:pt x="288" y="1294"/>
                  </a:lnTo>
                  <a:lnTo>
                    <a:pt x="285" y="1291"/>
                  </a:lnTo>
                  <a:lnTo>
                    <a:pt x="283" y="1291"/>
                  </a:lnTo>
                  <a:lnTo>
                    <a:pt x="278" y="1298"/>
                  </a:lnTo>
                  <a:lnTo>
                    <a:pt x="273" y="1299"/>
                  </a:lnTo>
                  <a:lnTo>
                    <a:pt x="271" y="1298"/>
                  </a:lnTo>
                  <a:lnTo>
                    <a:pt x="268" y="1294"/>
                  </a:lnTo>
                  <a:lnTo>
                    <a:pt x="263" y="1290"/>
                  </a:lnTo>
                  <a:lnTo>
                    <a:pt x="263" y="1288"/>
                  </a:lnTo>
                  <a:lnTo>
                    <a:pt x="255" y="1291"/>
                  </a:lnTo>
                  <a:lnTo>
                    <a:pt x="255" y="1293"/>
                  </a:lnTo>
                  <a:lnTo>
                    <a:pt x="252" y="1298"/>
                  </a:lnTo>
                  <a:lnTo>
                    <a:pt x="250" y="1298"/>
                  </a:lnTo>
                  <a:lnTo>
                    <a:pt x="247" y="1293"/>
                  </a:lnTo>
                  <a:lnTo>
                    <a:pt x="245" y="1291"/>
                  </a:lnTo>
                  <a:lnTo>
                    <a:pt x="242" y="1288"/>
                  </a:lnTo>
                  <a:lnTo>
                    <a:pt x="237" y="1294"/>
                  </a:lnTo>
                  <a:lnTo>
                    <a:pt x="235" y="1296"/>
                  </a:lnTo>
                  <a:lnTo>
                    <a:pt x="230" y="1299"/>
                  </a:lnTo>
                  <a:lnTo>
                    <a:pt x="227" y="1299"/>
                  </a:lnTo>
                  <a:lnTo>
                    <a:pt x="222" y="1296"/>
                  </a:lnTo>
                  <a:lnTo>
                    <a:pt x="219" y="1298"/>
                  </a:lnTo>
                  <a:lnTo>
                    <a:pt x="217" y="1299"/>
                  </a:lnTo>
                  <a:lnTo>
                    <a:pt x="217" y="1301"/>
                  </a:lnTo>
                  <a:lnTo>
                    <a:pt x="212" y="1312"/>
                  </a:lnTo>
                  <a:lnTo>
                    <a:pt x="210" y="1315"/>
                  </a:lnTo>
                  <a:lnTo>
                    <a:pt x="210" y="1317"/>
                  </a:lnTo>
                  <a:lnTo>
                    <a:pt x="207" y="1319"/>
                  </a:lnTo>
                  <a:lnTo>
                    <a:pt x="202" y="1322"/>
                  </a:lnTo>
                  <a:lnTo>
                    <a:pt x="200" y="1323"/>
                  </a:lnTo>
                  <a:lnTo>
                    <a:pt x="197" y="1325"/>
                  </a:lnTo>
                  <a:lnTo>
                    <a:pt x="182" y="1322"/>
                  </a:lnTo>
                  <a:lnTo>
                    <a:pt x="179" y="1320"/>
                  </a:lnTo>
                  <a:lnTo>
                    <a:pt x="169" y="1322"/>
                  </a:lnTo>
                  <a:lnTo>
                    <a:pt x="167" y="1323"/>
                  </a:lnTo>
                  <a:lnTo>
                    <a:pt x="166" y="1323"/>
                  </a:lnTo>
                  <a:lnTo>
                    <a:pt x="159" y="1327"/>
                  </a:lnTo>
                  <a:lnTo>
                    <a:pt x="156" y="1328"/>
                  </a:lnTo>
                  <a:lnTo>
                    <a:pt x="147" y="1330"/>
                  </a:lnTo>
                  <a:lnTo>
                    <a:pt x="146" y="1330"/>
                  </a:lnTo>
                  <a:lnTo>
                    <a:pt x="142" y="1332"/>
                  </a:lnTo>
                  <a:lnTo>
                    <a:pt x="141" y="1332"/>
                  </a:lnTo>
                  <a:lnTo>
                    <a:pt x="139" y="1333"/>
                  </a:lnTo>
                  <a:lnTo>
                    <a:pt x="136" y="1333"/>
                  </a:lnTo>
                  <a:lnTo>
                    <a:pt x="134" y="1332"/>
                  </a:lnTo>
                  <a:lnTo>
                    <a:pt x="129" y="1323"/>
                  </a:lnTo>
                  <a:lnTo>
                    <a:pt x="128" y="1320"/>
                  </a:lnTo>
                  <a:lnTo>
                    <a:pt x="118" y="1311"/>
                  </a:lnTo>
                  <a:lnTo>
                    <a:pt x="108" y="1302"/>
                  </a:lnTo>
                  <a:lnTo>
                    <a:pt x="106" y="1302"/>
                  </a:lnTo>
                  <a:lnTo>
                    <a:pt x="96" y="1298"/>
                  </a:lnTo>
                  <a:lnTo>
                    <a:pt x="94" y="1298"/>
                  </a:lnTo>
                  <a:lnTo>
                    <a:pt x="83" y="1302"/>
                  </a:lnTo>
                  <a:lnTo>
                    <a:pt x="81" y="1304"/>
                  </a:lnTo>
                  <a:lnTo>
                    <a:pt x="73" y="1311"/>
                  </a:lnTo>
                  <a:lnTo>
                    <a:pt x="71" y="1311"/>
                  </a:lnTo>
                  <a:lnTo>
                    <a:pt x="70" y="1312"/>
                  </a:lnTo>
                  <a:lnTo>
                    <a:pt x="61" y="1311"/>
                  </a:lnTo>
                  <a:lnTo>
                    <a:pt x="60" y="1309"/>
                  </a:lnTo>
                  <a:lnTo>
                    <a:pt x="56" y="1306"/>
                  </a:lnTo>
                  <a:lnTo>
                    <a:pt x="50" y="1298"/>
                  </a:lnTo>
                  <a:lnTo>
                    <a:pt x="50" y="1296"/>
                  </a:lnTo>
                  <a:lnTo>
                    <a:pt x="45" y="1291"/>
                  </a:lnTo>
                  <a:lnTo>
                    <a:pt x="43" y="1291"/>
                  </a:lnTo>
                  <a:lnTo>
                    <a:pt x="37" y="1288"/>
                  </a:lnTo>
                  <a:lnTo>
                    <a:pt x="28" y="1288"/>
                  </a:lnTo>
                  <a:lnTo>
                    <a:pt x="25" y="1290"/>
                  </a:lnTo>
                  <a:lnTo>
                    <a:pt x="17" y="1298"/>
                  </a:lnTo>
                  <a:lnTo>
                    <a:pt x="17" y="1299"/>
                  </a:lnTo>
                  <a:lnTo>
                    <a:pt x="15" y="1301"/>
                  </a:lnTo>
                  <a:lnTo>
                    <a:pt x="4" y="1306"/>
                  </a:lnTo>
                  <a:lnTo>
                    <a:pt x="2" y="1307"/>
                  </a:lnTo>
                  <a:lnTo>
                    <a:pt x="0" y="130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5" name="Freeform 35"/>
            <p:cNvSpPr>
              <a:spLocks/>
            </p:cNvSpPr>
            <p:nvPr/>
          </p:nvSpPr>
          <p:spPr bwMode="auto">
            <a:xfrm>
              <a:off x="4656137" y="4523583"/>
              <a:ext cx="379413" cy="409575"/>
            </a:xfrm>
            <a:custGeom>
              <a:avLst/>
              <a:gdLst>
                <a:gd name="T0" fmla="*/ 18 w 478"/>
                <a:gd name="T1" fmla="*/ 175 h 518"/>
                <a:gd name="T2" fmla="*/ 63 w 478"/>
                <a:gd name="T3" fmla="*/ 172 h 518"/>
                <a:gd name="T4" fmla="*/ 86 w 478"/>
                <a:gd name="T5" fmla="*/ 162 h 518"/>
                <a:gd name="T6" fmla="*/ 104 w 478"/>
                <a:gd name="T7" fmla="*/ 122 h 518"/>
                <a:gd name="T8" fmla="*/ 99 w 478"/>
                <a:gd name="T9" fmla="*/ 94 h 518"/>
                <a:gd name="T10" fmla="*/ 98 w 478"/>
                <a:gd name="T11" fmla="*/ 50 h 518"/>
                <a:gd name="T12" fmla="*/ 116 w 478"/>
                <a:gd name="T13" fmla="*/ 23 h 518"/>
                <a:gd name="T14" fmla="*/ 132 w 478"/>
                <a:gd name="T15" fmla="*/ 8 h 518"/>
                <a:gd name="T16" fmla="*/ 151 w 478"/>
                <a:gd name="T17" fmla="*/ 3 h 518"/>
                <a:gd name="T18" fmla="*/ 172 w 478"/>
                <a:gd name="T19" fmla="*/ 10 h 518"/>
                <a:gd name="T20" fmla="*/ 177 w 478"/>
                <a:gd name="T21" fmla="*/ 26 h 518"/>
                <a:gd name="T22" fmla="*/ 200 w 478"/>
                <a:gd name="T23" fmla="*/ 39 h 518"/>
                <a:gd name="T24" fmla="*/ 217 w 478"/>
                <a:gd name="T25" fmla="*/ 49 h 518"/>
                <a:gd name="T26" fmla="*/ 228 w 478"/>
                <a:gd name="T27" fmla="*/ 66 h 518"/>
                <a:gd name="T28" fmla="*/ 243 w 478"/>
                <a:gd name="T29" fmla="*/ 71 h 518"/>
                <a:gd name="T30" fmla="*/ 247 w 478"/>
                <a:gd name="T31" fmla="*/ 89 h 518"/>
                <a:gd name="T32" fmla="*/ 250 w 478"/>
                <a:gd name="T33" fmla="*/ 105 h 518"/>
                <a:gd name="T34" fmla="*/ 240 w 478"/>
                <a:gd name="T35" fmla="*/ 123 h 518"/>
                <a:gd name="T36" fmla="*/ 230 w 478"/>
                <a:gd name="T37" fmla="*/ 133 h 518"/>
                <a:gd name="T38" fmla="*/ 213 w 478"/>
                <a:gd name="T39" fmla="*/ 139 h 518"/>
                <a:gd name="T40" fmla="*/ 223 w 478"/>
                <a:gd name="T41" fmla="*/ 155 h 518"/>
                <a:gd name="T42" fmla="*/ 233 w 478"/>
                <a:gd name="T43" fmla="*/ 165 h 518"/>
                <a:gd name="T44" fmla="*/ 247 w 478"/>
                <a:gd name="T45" fmla="*/ 181 h 518"/>
                <a:gd name="T46" fmla="*/ 253 w 478"/>
                <a:gd name="T47" fmla="*/ 191 h 518"/>
                <a:gd name="T48" fmla="*/ 270 w 478"/>
                <a:gd name="T49" fmla="*/ 212 h 518"/>
                <a:gd name="T50" fmla="*/ 288 w 478"/>
                <a:gd name="T51" fmla="*/ 219 h 518"/>
                <a:gd name="T52" fmla="*/ 298 w 478"/>
                <a:gd name="T53" fmla="*/ 227 h 518"/>
                <a:gd name="T54" fmla="*/ 295 w 478"/>
                <a:gd name="T55" fmla="*/ 241 h 518"/>
                <a:gd name="T56" fmla="*/ 299 w 478"/>
                <a:gd name="T57" fmla="*/ 259 h 518"/>
                <a:gd name="T58" fmla="*/ 318 w 478"/>
                <a:gd name="T59" fmla="*/ 267 h 518"/>
                <a:gd name="T60" fmla="*/ 326 w 478"/>
                <a:gd name="T61" fmla="*/ 277 h 518"/>
                <a:gd name="T62" fmla="*/ 334 w 478"/>
                <a:gd name="T63" fmla="*/ 280 h 518"/>
                <a:gd name="T64" fmla="*/ 333 w 478"/>
                <a:gd name="T65" fmla="*/ 298 h 518"/>
                <a:gd name="T66" fmla="*/ 323 w 478"/>
                <a:gd name="T67" fmla="*/ 308 h 518"/>
                <a:gd name="T68" fmla="*/ 328 w 478"/>
                <a:gd name="T69" fmla="*/ 329 h 518"/>
                <a:gd name="T70" fmla="*/ 356 w 478"/>
                <a:gd name="T71" fmla="*/ 340 h 518"/>
                <a:gd name="T72" fmla="*/ 359 w 478"/>
                <a:gd name="T73" fmla="*/ 355 h 518"/>
                <a:gd name="T74" fmla="*/ 354 w 478"/>
                <a:gd name="T75" fmla="*/ 374 h 518"/>
                <a:gd name="T76" fmla="*/ 349 w 478"/>
                <a:gd name="T77" fmla="*/ 392 h 518"/>
                <a:gd name="T78" fmla="*/ 333 w 478"/>
                <a:gd name="T79" fmla="*/ 408 h 518"/>
                <a:gd name="T80" fmla="*/ 344 w 478"/>
                <a:gd name="T81" fmla="*/ 416 h 518"/>
                <a:gd name="T82" fmla="*/ 366 w 478"/>
                <a:gd name="T83" fmla="*/ 431 h 518"/>
                <a:gd name="T84" fmla="*/ 372 w 478"/>
                <a:gd name="T85" fmla="*/ 422 h 518"/>
                <a:gd name="T86" fmla="*/ 389 w 478"/>
                <a:gd name="T87" fmla="*/ 421 h 518"/>
                <a:gd name="T88" fmla="*/ 390 w 478"/>
                <a:gd name="T89" fmla="*/ 437 h 518"/>
                <a:gd name="T90" fmla="*/ 399 w 478"/>
                <a:gd name="T91" fmla="*/ 448 h 518"/>
                <a:gd name="T92" fmla="*/ 399 w 478"/>
                <a:gd name="T93" fmla="*/ 461 h 518"/>
                <a:gd name="T94" fmla="*/ 410 w 478"/>
                <a:gd name="T95" fmla="*/ 469 h 518"/>
                <a:gd name="T96" fmla="*/ 407 w 478"/>
                <a:gd name="T97" fmla="*/ 484 h 518"/>
                <a:gd name="T98" fmla="*/ 420 w 478"/>
                <a:gd name="T99" fmla="*/ 474 h 518"/>
                <a:gd name="T100" fmla="*/ 430 w 478"/>
                <a:gd name="T101" fmla="*/ 469 h 518"/>
                <a:gd name="T102" fmla="*/ 443 w 478"/>
                <a:gd name="T103" fmla="*/ 468 h 518"/>
                <a:gd name="T104" fmla="*/ 448 w 478"/>
                <a:gd name="T105" fmla="*/ 476 h 518"/>
                <a:gd name="T106" fmla="*/ 447 w 478"/>
                <a:gd name="T107" fmla="*/ 489 h 518"/>
                <a:gd name="T108" fmla="*/ 452 w 478"/>
                <a:gd name="T109" fmla="*/ 502 h 518"/>
                <a:gd name="T110" fmla="*/ 468 w 478"/>
                <a:gd name="T111" fmla="*/ 497 h 518"/>
                <a:gd name="T112" fmla="*/ 476 w 478"/>
                <a:gd name="T113" fmla="*/ 508 h 518"/>
                <a:gd name="T114" fmla="*/ 476 w 478"/>
                <a:gd name="T115" fmla="*/ 518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8" h="518">
                  <a:moveTo>
                    <a:pt x="0" y="170"/>
                  </a:moveTo>
                  <a:lnTo>
                    <a:pt x="3" y="172"/>
                  </a:lnTo>
                  <a:lnTo>
                    <a:pt x="17" y="173"/>
                  </a:lnTo>
                  <a:lnTo>
                    <a:pt x="18" y="175"/>
                  </a:lnTo>
                  <a:lnTo>
                    <a:pt x="27" y="175"/>
                  </a:lnTo>
                  <a:lnTo>
                    <a:pt x="28" y="175"/>
                  </a:lnTo>
                  <a:lnTo>
                    <a:pt x="56" y="173"/>
                  </a:lnTo>
                  <a:lnTo>
                    <a:pt x="63" y="172"/>
                  </a:lnTo>
                  <a:lnTo>
                    <a:pt x="66" y="170"/>
                  </a:lnTo>
                  <a:lnTo>
                    <a:pt x="70" y="170"/>
                  </a:lnTo>
                  <a:lnTo>
                    <a:pt x="81" y="164"/>
                  </a:lnTo>
                  <a:lnTo>
                    <a:pt x="86" y="162"/>
                  </a:lnTo>
                  <a:lnTo>
                    <a:pt x="96" y="149"/>
                  </a:lnTo>
                  <a:lnTo>
                    <a:pt x="104" y="139"/>
                  </a:lnTo>
                  <a:lnTo>
                    <a:pt x="104" y="136"/>
                  </a:lnTo>
                  <a:lnTo>
                    <a:pt x="104" y="122"/>
                  </a:lnTo>
                  <a:lnTo>
                    <a:pt x="104" y="115"/>
                  </a:lnTo>
                  <a:lnTo>
                    <a:pt x="104" y="112"/>
                  </a:lnTo>
                  <a:lnTo>
                    <a:pt x="99" y="96"/>
                  </a:lnTo>
                  <a:lnTo>
                    <a:pt x="99" y="94"/>
                  </a:lnTo>
                  <a:lnTo>
                    <a:pt x="99" y="89"/>
                  </a:lnTo>
                  <a:lnTo>
                    <a:pt x="98" y="70"/>
                  </a:lnTo>
                  <a:lnTo>
                    <a:pt x="98" y="68"/>
                  </a:lnTo>
                  <a:lnTo>
                    <a:pt x="98" y="50"/>
                  </a:lnTo>
                  <a:lnTo>
                    <a:pt x="98" y="45"/>
                  </a:lnTo>
                  <a:lnTo>
                    <a:pt x="99" y="42"/>
                  </a:lnTo>
                  <a:lnTo>
                    <a:pt x="111" y="28"/>
                  </a:lnTo>
                  <a:lnTo>
                    <a:pt x="116" y="23"/>
                  </a:lnTo>
                  <a:lnTo>
                    <a:pt x="121" y="15"/>
                  </a:lnTo>
                  <a:lnTo>
                    <a:pt x="123" y="13"/>
                  </a:lnTo>
                  <a:lnTo>
                    <a:pt x="124" y="11"/>
                  </a:lnTo>
                  <a:lnTo>
                    <a:pt x="132" y="8"/>
                  </a:lnTo>
                  <a:lnTo>
                    <a:pt x="134" y="7"/>
                  </a:lnTo>
                  <a:lnTo>
                    <a:pt x="142" y="5"/>
                  </a:lnTo>
                  <a:lnTo>
                    <a:pt x="146" y="5"/>
                  </a:lnTo>
                  <a:lnTo>
                    <a:pt x="151" y="3"/>
                  </a:lnTo>
                  <a:lnTo>
                    <a:pt x="157" y="2"/>
                  </a:lnTo>
                  <a:lnTo>
                    <a:pt x="162" y="2"/>
                  </a:lnTo>
                  <a:lnTo>
                    <a:pt x="164" y="0"/>
                  </a:lnTo>
                  <a:lnTo>
                    <a:pt x="172" y="10"/>
                  </a:lnTo>
                  <a:lnTo>
                    <a:pt x="174" y="11"/>
                  </a:lnTo>
                  <a:lnTo>
                    <a:pt x="175" y="21"/>
                  </a:lnTo>
                  <a:lnTo>
                    <a:pt x="177" y="23"/>
                  </a:lnTo>
                  <a:lnTo>
                    <a:pt x="177" y="26"/>
                  </a:lnTo>
                  <a:lnTo>
                    <a:pt x="184" y="36"/>
                  </a:lnTo>
                  <a:lnTo>
                    <a:pt x="185" y="37"/>
                  </a:lnTo>
                  <a:lnTo>
                    <a:pt x="194" y="39"/>
                  </a:lnTo>
                  <a:lnTo>
                    <a:pt x="200" y="39"/>
                  </a:lnTo>
                  <a:lnTo>
                    <a:pt x="207" y="41"/>
                  </a:lnTo>
                  <a:lnTo>
                    <a:pt x="209" y="42"/>
                  </a:lnTo>
                  <a:lnTo>
                    <a:pt x="213" y="45"/>
                  </a:lnTo>
                  <a:lnTo>
                    <a:pt x="217" y="49"/>
                  </a:lnTo>
                  <a:lnTo>
                    <a:pt x="218" y="50"/>
                  </a:lnTo>
                  <a:lnTo>
                    <a:pt x="218" y="57"/>
                  </a:lnTo>
                  <a:lnTo>
                    <a:pt x="227" y="65"/>
                  </a:lnTo>
                  <a:lnTo>
                    <a:pt x="228" y="66"/>
                  </a:lnTo>
                  <a:lnTo>
                    <a:pt x="235" y="70"/>
                  </a:lnTo>
                  <a:lnTo>
                    <a:pt x="237" y="70"/>
                  </a:lnTo>
                  <a:lnTo>
                    <a:pt x="242" y="70"/>
                  </a:lnTo>
                  <a:lnTo>
                    <a:pt x="243" y="71"/>
                  </a:lnTo>
                  <a:lnTo>
                    <a:pt x="245" y="75"/>
                  </a:lnTo>
                  <a:lnTo>
                    <a:pt x="247" y="78"/>
                  </a:lnTo>
                  <a:lnTo>
                    <a:pt x="247" y="84"/>
                  </a:lnTo>
                  <a:lnTo>
                    <a:pt x="247" y="89"/>
                  </a:lnTo>
                  <a:lnTo>
                    <a:pt x="247" y="91"/>
                  </a:lnTo>
                  <a:lnTo>
                    <a:pt x="250" y="96"/>
                  </a:lnTo>
                  <a:lnTo>
                    <a:pt x="252" y="99"/>
                  </a:lnTo>
                  <a:lnTo>
                    <a:pt x="250" y="105"/>
                  </a:lnTo>
                  <a:lnTo>
                    <a:pt x="250" y="112"/>
                  </a:lnTo>
                  <a:lnTo>
                    <a:pt x="248" y="118"/>
                  </a:lnTo>
                  <a:lnTo>
                    <a:pt x="245" y="122"/>
                  </a:lnTo>
                  <a:lnTo>
                    <a:pt x="240" y="123"/>
                  </a:lnTo>
                  <a:lnTo>
                    <a:pt x="235" y="128"/>
                  </a:lnTo>
                  <a:lnTo>
                    <a:pt x="232" y="130"/>
                  </a:lnTo>
                  <a:lnTo>
                    <a:pt x="232" y="131"/>
                  </a:lnTo>
                  <a:lnTo>
                    <a:pt x="230" y="133"/>
                  </a:lnTo>
                  <a:lnTo>
                    <a:pt x="225" y="130"/>
                  </a:lnTo>
                  <a:lnTo>
                    <a:pt x="222" y="133"/>
                  </a:lnTo>
                  <a:lnTo>
                    <a:pt x="215" y="136"/>
                  </a:lnTo>
                  <a:lnTo>
                    <a:pt x="213" y="139"/>
                  </a:lnTo>
                  <a:lnTo>
                    <a:pt x="215" y="147"/>
                  </a:lnTo>
                  <a:lnTo>
                    <a:pt x="217" y="151"/>
                  </a:lnTo>
                  <a:lnTo>
                    <a:pt x="220" y="155"/>
                  </a:lnTo>
                  <a:lnTo>
                    <a:pt x="223" y="155"/>
                  </a:lnTo>
                  <a:lnTo>
                    <a:pt x="227" y="160"/>
                  </a:lnTo>
                  <a:lnTo>
                    <a:pt x="230" y="162"/>
                  </a:lnTo>
                  <a:lnTo>
                    <a:pt x="232" y="164"/>
                  </a:lnTo>
                  <a:lnTo>
                    <a:pt x="233" y="165"/>
                  </a:lnTo>
                  <a:lnTo>
                    <a:pt x="237" y="170"/>
                  </a:lnTo>
                  <a:lnTo>
                    <a:pt x="242" y="173"/>
                  </a:lnTo>
                  <a:lnTo>
                    <a:pt x="245" y="178"/>
                  </a:lnTo>
                  <a:lnTo>
                    <a:pt x="247" y="181"/>
                  </a:lnTo>
                  <a:lnTo>
                    <a:pt x="250" y="181"/>
                  </a:lnTo>
                  <a:lnTo>
                    <a:pt x="253" y="185"/>
                  </a:lnTo>
                  <a:lnTo>
                    <a:pt x="253" y="189"/>
                  </a:lnTo>
                  <a:lnTo>
                    <a:pt x="253" y="191"/>
                  </a:lnTo>
                  <a:lnTo>
                    <a:pt x="258" y="196"/>
                  </a:lnTo>
                  <a:lnTo>
                    <a:pt x="263" y="206"/>
                  </a:lnTo>
                  <a:lnTo>
                    <a:pt x="268" y="212"/>
                  </a:lnTo>
                  <a:lnTo>
                    <a:pt x="270" y="212"/>
                  </a:lnTo>
                  <a:lnTo>
                    <a:pt x="273" y="215"/>
                  </a:lnTo>
                  <a:lnTo>
                    <a:pt x="280" y="215"/>
                  </a:lnTo>
                  <a:lnTo>
                    <a:pt x="286" y="217"/>
                  </a:lnTo>
                  <a:lnTo>
                    <a:pt x="288" y="219"/>
                  </a:lnTo>
                  <a:lnTo>
                    <a:pt x="291" y="222"/>
                  </a:lnTo>
                  <a:lnTo>
                    <a:pt x="295" y="220"/>
                  </a:lnTo>
                  <a:lnTo>
                    <a:pt x="298" y="223"/>
                  </a:lnTo>
                  <a:lnTo>
                    <a:pt x="298" y="227"/>
                  </a:lnTo>
                  <a:lnTo>
                    <a:pt x="295" y="232"/>
                  </a:lnTo>
                  <a:lnTo>
                    <a:pt x="295" y="233"/>
                  </a:lnTo>
                  <a:lnTo>
                    <a:pt x="293" y="236"/>
                  </a:lnTo>
                  <a:lnTo>
                    <a:pt x="295" y="241"/>
                  </a:lnTo>
                  <a:lnTo>
                    <a:pt x="293" y="249"/>
                  </a:lnTo>
                  <a:lnTo>
                    <a:pt x="296" y="254"/>
                  </a:lnTo>
                  <a:lnTo>
                    <a:pt x="298" y="256"/>
                  </a:lnTo>
                  <a:lnTo>
                    <a:pt x="299" y="259"/>
                  </a:lnTo>
                  <a:lnTo>
                    <a:pt x="306" y="259"/>
                  </a:lnTo>
                  <a:lnTo>
                    <a:pt x="308" y="262"/>
                  </a:lnTo>
                  <a:lnTo>
                    <a:pt x="308" y="264"/>
                  </a:lnTo>
                  <a:lnTo>
                    <a:pt x="318" y="267"/>
                  </a:lnTo>
                  <a:lnTo>
                    <a:pt x="319" y="269"/>
                  </a:lnTo>
                  <a:lnTo>
                    <a:pt x="323" y="274"/>
                  </a:lnTo>
                  <a:lnTo>
                    <a:pt x="324" y="275"/>
                  </a:lnTo>
                  <a:lnTo>
                    <a:pt x="326" y="277"/>
                  </a:lnTo>
                  <a:lnTo>
                    <a:pt x="328" y="275"/>
                  </a:lnTo>
                  <a:lnTo>
                    <a:pt x="329" y="272"/>
                  </a:lnTo>
                  <a:lnTo>
                    <a:pt x="331" y="272"/>
                  </a:lnTo>
                  <a:lnTo>
                    <a:pt x="334" y="280"/>
                  </a:lnTo>
                  <a:lnTo>
                    <a:pt x="336" y="287"/>
                  </a:lnTo>
                  <a:lnTo>
                    <a:pt x="338" y="293"/>
                  </a:lnTo>
                  <a:lnTo>
                    <a:pt x="334" y="293"/>
                  </a:lnTo>
                  <a:lnTo>
                    <a:pt x="333" y="298"/>
                  </a:lnTo>
                  <a:lnTo>
                    <a:pt x="331" y="301"/>
                  </a:lnTo>
                  <a:lnTo>
                    <a:pt x="333" y="304"/>
                  </a:lnTo>
                  <a:lnTo>
                    <a:pt x="329" y="308"/>
                  </a:lnTo>
                  <a:lnTo>
                    <a:pt x="323" y="308"/>
                  </a:lnTo>
                  <a:lnTo>
                    <a:pt x="321" y="311"/>
                  </a:lnTo>
                  <a:lnTo>
                    <a:pt x="321" y="317"/>
                  </a:lnTo>
                  <a:lnTo>
                    <a:pt x="321" y="322"/>
                  </a:lnTo>
                  <a:lnTo>
                    <a:pt x="328" y="329"/>
                  </a:lnTo>
                  <a:lnTo>
                    <a:pt x="333" y="329"/>
                  </a:lnTo>
                  <a:lnTo>
                    <a:pt x="341" y="337"/>
                  </a:lnTo>
                  <a:lnTo>
                    <a:pt x="342" y="338"/>
                  </a:lnTo>
                  <a:lnTo>
                    <a:pt x="356" y="340"/>
                  </a:lnTo>
                  <a:lnTo>
                    <a:pt x="357" y="340"/>
                  </a:lnTo>
                  <a:lnTo>
                    <a:pt x="359" y="350"/>
                  </a:lnTo>
                  <a:lnTo>
                    <a:pt x="359" y="351"/>
                  </a:lnTo>
                  <a:lnTo>
                    <a:pt x="359" y="355"/>
                  </a:lnTo>
                  <a:lnTo>
                    <a:pt x="354" y="359"/>
                  </a:lnTo>
                  <a:lnTo>
                    <a:pt x="352" y="363"/>
                  </a:lnTo>
                  <a:lnTo>
                    <a:pt x="352" y="372"/>
                  </a:lnTo>
                  <a:lnTo>
                    <a:pt x="354" y="374"/>
                  </a:lnTo>
                  <a:lnTo>
                    <a:pt x="354" y="384"/>
                  </a:lnTo>
                  <a:lnTo>
                    <a:pt x="354" y="385"/>
                  </a:lnTo>
                  <a:lnTo>
                    <a:pt x="352" y="387"/>
                  </a:lnTo>
                  <a:lnTo>
                    <a:pt x="349" y="392"/>
                  </a:lnTo>
                  <a:lnTo>
                    <a:pt x="347" y="393"/>
                  </a:lnTo>
                  <a:lnTo>
                    <a:pt x="346" y="395"/>
                  </a:lnTo>
                  <a:lnTo>
                    <a:pt x="339" y="400"/>
                  </a:lnTo>
                  <a:lnTo>
                    <a:pt x="333" y="408"/>
                  </a:lnTo>
                  <a:lnTo>
                    <a:pt x="331" y="410"/>
                  </a:lnTo>
                  <a:lnTo>
                    <a:pt x="334" y="414"/>
                  </a:lnTo>
                  <a:lnTo>
                    <a:pt x="338" y="414"/>
                  </a:lnTo>
                  <a:lnTo>
                    <a:pt x="344" y="416"/>
                  </a:lnTo>
                  <a:lnTo>
                    <a:pt x="351" y="416"/>
                  </a:lnTo>
                  <a:lnTo>
                    <a:pt x="356" y="421"/>
                  </a:lnTo>
                  <a:lnTo>
                    <a:pt x="361" y="426"/>
                  </a:lnTo>
                  <a:lnTo>
                    <a:pt x="366" y="431"/>
                  </a:lnTo>
                  <a:lnTo>
                    <a:pt x="367" y="427"/>
                  </a:lnTo>
                  <a:lnTo>
                    <a:pt x="362" y="422"/>
                  </a:lnTo>
                  <a:lnTo>
                    <a:pt x="367" y="418"/>
                  </a:lnTo>
                  <a:lnTo>
                    <a:pt x="372" y="422"/>
                  </a:lnTo>
                  <a:lnTo>
                    <a:pt x="381" y="427"/>
                  </a:lnTo>
                  <a:lnTo>
                    <a:pt x="381" y="421"/>
                  </a:lnTo>
                  <a:lnTo>
                    <a:pt x="387" y="419"/>
                  </a:lnTo>
                  <a:lnTo>
                    <a:pt x="389" y="421"/>
                  </a:lnTo>
                  <a:lnTo>
                    <a:pt x="389" y="422"/>
                  </a:lnTo>
                  <a:lnTo>
                    <a:pt x="394" y="427"/>
                  </a:lnTo>
                  <a:lnTo>
                    <a:pt x="392" y="431"/>
                  </a:lnTo>
                  <a:lnTo>
                    <a:pt x="390" y="437"/>
                  </a:lnTo>
                  <a:lnTo>
                    <a:pt x="389" y="444"/>
                  </a:lnTo>
                  <a:lnTo>
                    <a:pt x="392" y="448"/>
                  </a:lnTo>
                  <a:lnTo>
                    <a:pt x="394" y="450"/>
                  </a:lnTo>
                  <a:lnTo>
                    <a:pt x="399" y="448"/>
                  </a:lnTo>
                  <a:lnTo>
                    <a:pt x="402" y="452"/>
                  </a:lnTo>
                  <a:lnTo>
                    <a:pt x="399" y="455"/>
                  </a:lnTo>
                  <a:lnTo>
                    <a:pt x="397" y="460"/>
                  </a:lnTo>
                  <a:lnTo>
                    <a:pt x="399" y="461"/>
                  </a:lnTo>
                  <a:lnTo>
                    <a:pt x="404" y="461"/>
                  </a:lnTo>
                  <a:lnTo>
                    <a:pt x="405" y="468"/>
                  </a:lnTo>
                  <a:lnTo>
                    <a:pt x="409" y="468"/>
                  </a:lnTo>
                  <a:lnTo>
                    <a:pt x="410" y="469"/>
                  </a:lnTo>
                  <a:lnTo>
                    <a:pt x="410" y="473"/>
                  </a:lnTo>
                  <a:lnTo>
                    <a:pt x="405" y="479"/>
                  </a:lnTo>
                  <a:lnTo>
                    <a:pt x="405" y="482"/>
                  </a:lnTo>
                  <a:lnTo>
                    <a:pt x="407" y="484"/>
                  </a:lnTo>
                  <a:lnTo>
                    <a:pt x="410" y="484"/>
                  </a:lnTo>
                  <a:lnTo>
                    <a:pt x="415" y="479"/>
                  </a:lnTo>
                  <a:lnTo>
                    <a:pt x="417" y="476"/>
                  </a:lnTo>
                  <a:lnTo>
                    <a:pt x="420" y="474"/>
                  </a:lnTo>
                  <a:lnTo>
                    <a:pt x="422" y="476"/>
                  </a:lnTo>
                  <a:lnTo>
                    <a:pt x="424" y="476"/>
                  </a:lnTo>
                  <a:lnTo>
                    <a:pt x="428" y="474"/>
                  </a:lnTo>
                  <a:lnTo>
                    <a:pt x="430" y="469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40" y="468"/>
                  </a:lnTo>
                  <a:lnTo>
                    <a:pt x="443" y="468"/>
                  </a:lnTo>
                  <a:lnTo>
                    <a:pt x="445" y="468"/>
                  </a:lnTo>
                  <a:lnTo>
                    <a:pt x="450" y="469"/>
                  </a:lnTo>
                  <a:lnTo>
                    <a:pt x="450" y="471"/>
                  </a:lnTo>
                  <a:lnTo>
                    <a:pt x="448" y="476"/>
                  </a:lnTo>
                  <a:lnTo>
                    <a:pt x="442" y="476"/>
                  </a:lnTo>
                  <a:lnTo>
                    <a:pt x="443" y="486"/>
                  </a:lnTo>
                  <a:lnTo>
                    <a:pt x="445" y="487"/>
                  </a:lnTo>
                  <a:lnTo>
                    <a:pt x="447" y="489"/>
                  </a:lnTo>
                  <a:lnTo>
                    <a:pt x="448" y="494"/>
                  </a:lnTo>
                  <a:lnTo>
                    <a:pt x="448" y="497"/>
                  </a:lnTo>
                  <a:lnTo>
                    <a:pt x="450" y="502"/>
                  </a:lnTo>
                  <a:lnTo>
                    <a:pt x="452" y="502"/>
                  </a:lnTo>
                  <a:lnTo>
                    <a:pt x="455" y="495"/>
                  </a:lnTo>
                  <a:lnTo>
                    <a:pt x="460" y="497"/>
                  </a:lnTo>
                  <a:lnTo>
                    <a:pt x="467" y="495"/>
                  </a:lnTo>
                  <a:lnTo>
                    <a:pt x="468" y="497"/>
                  </a:lnTo>
                  <a:lnTo>
                    <a:pt x="463" y="503"/>
                  </a:lnTo>
                  <a:lnTo>
                    <a:pt x="468" y="505"/>
                  </a:lnTo>
                  <a:lnTo>
                    <a:pt x="478" y="505"/>
                  </a:lnTo>
                  <a:lnTo>
                    <a:pt x="476" y="508"/>
                  </a:lnTo>
                  <a:lnTo>
                    <a:pt x="475" y="513"/>
                  </a:lnTo>
                  <a:lnTo>
                    <a:pt x="473" y="515"/>
                  </a:lnTo>
                  <a:lnTo>
                    <a:pt x="473" y="516"/>
                  </a:lnTo>
                  <a:lnTo>
                    <a:pt x="476" y="518"/>
                  </a:lnTo>
                  <a:lnTo>
                    <a:pt x="478" y="51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6" name="Freeform 36"/>
            <p:cNvSpPr>
              <a:spLocks/>
            </p:cNvSpPr>
            <p:nvPr/>
          </p:nvSpPr>
          <p:spPr bwMode="auto">
            <a:xfrm>
              <a:off x="4918075" y="4791870"/>
              <a:ext cx="873125" cy="1003300"/>
            </a:xfrm>
            <a:custGeom>
              <a:avLst/>
              <a:gdLst>
                <a:gd name="T0" fmla="*/ 1082 w 1098"/>
                <a:gd name="T1" fmla="*/ 108 h 1264"/>
                <a:gd name="T2" fmla="*/ 1057 w 1098"/>
                <a:gd name="T3" fmla="*/ 152 h 1264"/>
                <a:gd name="T4" fmla="*/ 1010 w 1098"/>
                <a:gd name="T5" fmla="*/ 188 h 1264"/>
                <a:gd name="T6" fmla="*/ 991 w 1098"/>
                <a:gd name="T7" fmla="*/ 248 h 1264"/>
                <a:gd name="T8" fmla="*/ 966 w 1098"/>
                <a:gd name="T9" fmla="*/ 290 h 1264"/>
                <a:gd name="T10" fmla="*/ 977 w 1098"/>
                <a:gd name="T11" fmla="*/ 353 h 1264"/>
                <a:gd name="T12" fmla="*/ 991 w 1098"/>
                <a:gd name="T13" fmla="*/ 430 h 1264"/>
                <a:gd name="T14" fmla="*/ 1010 w 1098"/>
                <a:gd name="T15" fmla="*/ 484 h 1264"/>
                <a:gd name="T16" fmla="*/ 961 w 1098"/>
                <a:gd name="T17" fmla="*/ 557 h 1264"/>
                <a:gd name="T18" fmla="*/ 913 w 1098"/>
                <a:gd name="T19" fmla="*/ 646 h 1264"/>
                <a:gd name="T20" fmla="*/ 951 w 1098"/>
                <a:gd name="T21" fmla="*/ 727 h 1264"/>
                <a:gd name="T22" fmla="*/ 1001 w 1098"/>
                <a:gd name="T23" fmla="*/ 801 h 1264"/>
                <a:gd name="T24" fmla="*/ 1053 w 1098"/>
                <a:gd name="T25" fmla="*/ 909 h 1264"/>
                <a:gd name="T26" fmla="*/ 1037 w 1098"/>
                <a:gd name="T27" fmla="*/ 1076 h 1264"/>
                <a:gd name="T28" fmla="*/ 1050 w 1098"/>
                <a:gd name="T29" fmla="*/ 1210 h 1264"/>
                <a:gd name="T30" fmla="*/ 1017 w 1098"/>
                <a:gd name="T31" fmla="*/ 1248 h 1264"/>
                <a:gd name="T32" fmla="*/ 933 w 1098"/>
                <a:gd name="T33" fmla="*/ 1243 h 1264"/>
                <a:gd name="T34" fmla="*/ 843 w 1098"/>
                <a:gd name="T35" fmla="*/ 1220 h 1264"/>
                <a:gd name="T36" fmla="*/ 752 w 1098"/>
                <a:gd name="T37" fmla="*/ 1223 h 1264"/>
                <a:gd name="T38" fmla="*/ 678 w 1098"/>
                <a:gd name="T39" fmla="*/ 1173 h 1264"/>
                <a:gd name="T40" fmla="*/ 625 w 1098"/>
                <a:gd name="T41" fmla="*/ 1165 h 1264"/>
                <a:gd name="T42" fmla="*/ 506 w 1098"/>
                <a:gd name="T43" fmla="*/ 1162 h 1264"/>
                <a:gd name="T44" fmla="*/ 394 w 1098"/>
                <a:gd name="T45" fmla="*/ 1207 h 1264"/>
                <a:gd name="T46" fmla="*/ 291 w 1098"/>
                <a:gd name="T47" fmla="*/ 1233 h 1264"/>
                <a:gd name="T48" fmla="*/ 190 w 1098"/>
                <a:gd name="T49" fmla="*/ 1244 h 1264"/>
                <a:gd name="T50" fmla="*/ 164 w 1098"/>
                <a:gd name="T51" fmla="*/ 1196 h 1264"/>
                <a:gd name="T52" fmla="*/ 165 w 1098"/>
                <a:gd name="T53" fmla="*/ 1105 h 1264"/>
                <a:gd name="T54" fmla="*/ 145 w 1098"/>
                <a:gd name="T55" fmla="*/ 1026 h 1264"/>
                <a:gd name="T56" fmla="*/ 160 w 1098"/>
                <a:gd name="T57" fmla="*/ 943 h 1264"/>
                <a:gd name="T58" fmla="*/ 203 w 1098"/>
                <a:gd name="T59" fmla="*/ 817 h 1264"/>
                <a:gd name="T60" fmla="*/ 243 w 1098"/>
                <a:gd name="T61" fmla="*/ 735 h 1264"/>
                <a:gd name="T62" fmla="*/ 289 w 1098"/>
                <a:gd name="T63" fmla="*/ 702 h 1264"/>
                <a:gd name="T64" fmla="*/ 344 w 1098"/>
                <a:gd name="T65" fmla="*/ 633 h 1264"/>
                <a:gd name="T66" fmla="*/ 365 w 1098"/>
                <a:gd name="T67" fmla="*/ 555 h 1264"/>
                <a:gd name="T68" fmla="*/ 382 w 1098"/>
                <a:gd name="T69" fmla="*/ 497 h 1264"/>
                <a:gd name="T70" fmla="*/ 385 w 1098"/>
                <a:gd name="T71" fmla="*/ 432 h 1264"/>
                <a:gd name="T72" fmla="*/ 372 w 1098"/>
                <a:gd name="T73" fmla="*/ 388 h 1264"/>
                <a:gd name="T74" fmla="*/ 367 w 1098"/>
                <a:gd name="T75" fmla="*/ 304 h 1264"/>
                <a:gd name="T76" fmla="*/ 405 w 1098"/>
                <a:gd name="T77" fmla="*/ 244 h 1264"/>
                <a:gd name="T78" fmla="*/ 450 w 1098"/>
                <a:gd name="T79" fmla="*/ 197 h 1264"/>
                <a:gd name="T80" fmla="*/ 412 w 1098"/>
                <a:gd name="T81" fmla="*/ 155 h 1264"/>
                <a:gd name="T82" fmla="*/ 360 w 1098"/>
                <a:gd name="T83" fmla="*/ 184 h 1264"/>
                <a:gd name="T84" fmla="*/ 314 w 1098"/>
                <a:gd name="T85" fmla="*/ 165 h 1264"/>
                <a:gd name="T86" fmla="*/ 255 w 1098"/>
                <a:gd name="T87" fmla="*/ 165 h 1264"/>
                <a:gd name="T88" fmla="*/ 207 w 1098"/>
                <a:gd name="T89" fmla="*/ 184 h 1264"/>
                <a:gd name="T90" fmla="*/ 159 w 1098"/>
                <a:gd name="T91" fmla="*/ 175 h 1264"/>
                <a:gd name="T92" fmla="*/ 116 w 1098"/>
                <a:gd name="T93" fmla="*/ 149 h 1264"/>
                <a:gd name="T94" fmla="*/ 74 w 1098"/>
                <a:gd name="T95" fmla="*/ 142 h 1264"/>
                <a:gd name="T96" fmla="*/ 50 w 1098"/>
                <a:gd name="T97" fmla="*/ 81 h 1264"/>
                <a:gd name="T98" fmla="*/ 23 w 1098"/>
                <a:gd name="T99" fmla="*/ 44 h 1264"/>
                <a:gd name="T100" fmla="*/ 122 w 1098"/>
                <a:gd name="T101" fmla="*/ 24 h 1264"/>
                <a:gd name="T102" fmla="*/ 213 w 1098"/>
                <a:gd name="T103" fmla="*/ 70 h 1264"/>
                <a:gd name="T104" fmla="*/ 332 w 1098"/>
                <a:gd name="T105" fmla="*/ 63 h 1264"/>
                <a:gd name="T106" fmla="*/ 446 w 1098"/>
                <a:gd name="T107" fmla="*/ 52 h 1264"/>
                <a:gd name="T108" fmla="*/ 514 w 1098"/>
                <a:gd name="T109" fmla="*/ 34 h 1264"/>
                <a:gd name="T110" fmla="*/ 597 w 1098"/>
                <a:gd name="T111" fmla="*/ 31 h 1264"/>
                <a:gd name="T112" fmla="*/ 681 w 1098"/>
                <a:gd name="T113" fmla="*/ 42 h 1264"/>
                <a:gd name="T114" fmla="*/ 754 w 1098"/>
                <a:gd name="T115" fmla="*/ 53 h 1264"/>
                <a:gd name="T116" fmla="*/ 850 w 1098"/>
                <a:gd name="T117" fmla="*/ 37 h 1264"/>
                <a:gd name="T118" fmla="*/ 921 w 1098"/>
                <a:gd name="T119" fmla="*/ 53 h 1264"/>
                <a:gd name="T120" fmla="*/ 969 w 1098"/>
                <a:gd name="T121" fmla="*/ 82 h 1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98" h="1264">
                  <a:moveTo>
                    <a:pt x="986" y="86"/>
                  </a:moveTo>
                  <a:lnTo>
                    <a:pt x="991" y="94"/>
                  </a:lnTo>
                  <a:lnTo>
                    <a:pt x="991" y="95"/>
                  </a:lnTo>
                  <a:lnTo>
                    <a:pt x="1001" y="94"/>
                  </a:lnTo>
                  <a:lnTo>
                    <a:pt x="1001" y="92"/>
                  </a:lnTo>
                  <a:lnTo>
                    <a:pt x="1010" y="86"/>
                  </a:lnTo>
                  <a:lnTo>
                    <a:pt x="1017" y="81"/>
                  </a:lnTo>
                  <a:lnTo>
                    <a:pt x="1019" y="81"/>
                  </a:lnTo>
                  <a:lnTo>
                    <a:pt x="1025" y="86"/>
                  </a:lnTo>
                  <a:lnTo>
                    <a:pt x="1027" y="86"/>
                  </a:lnTo>
                  <a:lnTo>
                    <a:pt x="1039" y="84"/>
                  </a:lnTo>
                  <a:lnTo>
                    <a:pt x="1047" y="87"/>
                  </a:lnTo>
                  <a:lnTo>
                    <a:pt x="1052" y="91"/>
                  </a:lnTo>
                  <a:lnTo>
                    <a:pt x="1052" y="92"/>
                  </a:lnTo>
                  <a:lnTo>
                    <a:pt x="1057" y="95"/>
                  </a:lnTo>
                  <a:lnTo>
                    <a:pt x="1058" y="94"/>
                  </a:lnTo>
                  <a:lnTo>
                    <a:pt x="1063" y="86"/>
                  </a:lnTo>
                  <a:lnTo>
                    <a:pt x="1077" y="99"/>
                  </a:lnTo>
                  <a:lnTo>
                    <a:pt x="1075" y="107"/>
                  </a:lnTo>
                  <a:lnTo>
                    <a:pt x="1082" y="110"/>
                  </a:lnTo>
                  <a:lnTo>
                    <a:pt x="1082" y="108"/>
                  </a:lnTo>
                  <a:lnTo>
                    <a:pt x="1088" y="108"/>
                  </a:lnTo>
                  <a:lnTo>
                    <a:pt x="1087" y="116"/>
                  </a:lnTo>
                  <a:lnTo>
                    <a:pt x="1087" y="118"/>
                  </a:lnTo>
                  <a:lnTo>
                    <a:pt x="1091" y="123"/>
                  </a:lnTo>
                  <a:lnTo>
                    <a:pt x="1090" y="128"/>
                  </a:lnTo>
                  <a:lnTo>
                    <a:pt x="1095" y="128"/>
                  </a:lnTo>
                  <a:lnTo>
                    <a:pt x="1096" y="129"/>
                  </a:lnTo>
                  <a:lnTo>
                    <a:pt x="1091" y="134"/>
                  </a:lnTo>
                  <a:lnTo>
                    <a:pt x="1091" y="139"/>
                  </a:lnTo>
                  <a:lnTo>
                    <a:pt x="1096" y="136"/>
                  </a:lnTo>
                  <a:lnTo>
                    <a:pt x="1098" y="138"/>
                  </a:lnTo>
                  <a:lnTo>
                    <a:pt x="1095" y="144"/>
                  </a:lnTo>
                  <a:lnTo>
                    <a:pt x="1083" y="147"/>
                  </a:lnTo>
                  <a:lnTo>
                    <a:pt x="1082" y="146"/>
                  </a:lnTo>
                  <a:lnTo>
                    <a:pt x="1080" y="141"/>
                  </a:lnTo>
                  <a:lnTo>
                    <a:pt x="1078" y="141"/>
                  </a:lnTo>
                  <a:lnTo>
                    <a:pt x="1077" y="142"/>
                  </a:lnTo>
                  <a:lnTo>
                    <a:pt x="1070" y="146"/>
                  </a:lnTo>
                  <a:lnTo>
                    <a:pt x="1063" y="152"/>
                  </a:lnTo>
                  <a:lnTo>
                    <a:pt x="1062" y="152"/>
                  </a:lnTo>
                  <a:lnTo>
                    <a:pt x="1057" y="152"/>
                  </a:lnTo>
                  <a:lnTo>
                    <a:pt x="1055" y="154"/>
                  </a:lnTo>
                  <a:lnTo>
                    <a:pt x="1053" y="154"/>
                  </a:lnTo>
                  <a:lnTo>
                    <a:pt x="1048" y="155"/>
                  </a:lnTo>
                  <a:lnTo>
                    <a:pt x="1048" y="157"/>
                  </a:lnTo>
                  <a:lnTo>
                    <a:pt x="1048" y="159"/>
                  </a:lnTo>
                  <a:lnTo>
                    <a:pt x="1045" y="163"/>
                  </a:lnTo>
                  <a:lnTo>
                    <a:pt x="1044" y="163"/>
                  </a:lnTo>
                  <a:lnTo>
                    <a:pt x="1040" y="165"/>
                  </a:lnTo>
                  <a:lnTo>
                    <a:pt x="1039" y="167"/>
                  </a:lnTo>
                  <a:lnTo>
                    <a:pt x="1034" y="165"/>
                  </a:lnTo>
                  <a:lnTo>
                    <a:pt x="1032" y="163"/>
                  </a:lnTo>
                  <a:lnTo>
                    <a:pt x="1027" y="165"/>
                  </a:lnTo>
                  <a:lnTo>
                    <a:pt x="1029" y="171"/>
                  </a:lnTo>
                  <a:lnTo>
                    <a:pt x="1029" y="176"/>
                  </a:lnTo>
                  <a:lnTo>
                    <a:pt x="1029" y="178"/>
                  </a:lnTo>
                  <a:lnTo>
                    <a:pt x="1024" y="181"/>
                  </a:lnTo>
                  <a:lnTo>
                    <a:pt x="1019" y="183"/>
                  </a:lnTo>
                  <a:lnTo>
                    <a:pt x="1017" y="183"/>
                  </a:lnTo>
                  <a:lnTo>
                    <a:pt x="1015" y="181"/>
                  </a:lnTo>
                  <a:lnTo>
                    <a:pt x="1010" y="186"/>
                  </a:lnTo>
                  <a:lnTo>
                    <a:pt x="1010" y="188"/>
                  </a:lnTo>
                  <a:lnTo>
                    <a:pt x="1012" y="189"/>
                  </a:lnTo>
                  <a:lnTo>
                    <a:pt x="1012" y="196"/>
                  </a:lnTo>
                  <a:lnTo>
                    <a:pt x="1017" y="205"/>
                  </a:lnTo>
                  <a:lnTo>
                    <a:pt x="1015" y="207"/>
                  </a:lnTo>
                  <a:lnTo>
                    <a:pt x="1004" y="210"/>
                  </a:lnTo>
                  <a:lnTo>
                    <a:pt x="999" y="204"/>
                  </a:lnTo>
                  <a:lnTo>
                    <a:pt x="994" y="209"/>
                  </a:lnTo>
                  <a:lnTo>
                    <a:pt x="997" y="217"/>
                  </a:lnTo>
                  <a:lnTo>
                    <a:pt x="997" y="218"/>
                  </a:lnTo>
                  <a:lnTo>
                    <a:pt x="999" y="226"/>
                  </a:lnTo>
                  <a:lnTo>
                    <a:pt x="989" y="231"/>
                  </a:lnTo>
                  <a:lnTo>
                    <a:pt x="981" y="228"/>
                  </a:lnTo>
                  <a:lnTo>
                    <a:pt x="974" y="226"/>
                  </a:lnTo>
                  <a:lnTo>
                    <a:pt x="976" y="225"/>
                  </a:lnTo>
                  <a:lnTo>
                    <a:pt x="972" y="222"/>
                  </a:lnTo>
                  <a:lnTo>
                    <a:pt x="969" y="225"/>
                  </a:lnTo>
                  <a:lnTo>
                    <a:pt x="971" y="233"/>
                  </a:lnTo>
                  <a:lnTo>
                    <a:pt x="972" y="239"/>
                  </a:lnTo>
                  <a:lnTo>
                    <a:pt x="974" y="239"/>
                  </a:lnTo>
                  <a:lnTo>
                    <a:pt x="979" y="241"/>
                  </a:lnTo>
                  <a:lnTo>
                    <a:pt x="991" y="248"/>
                  </a:lnTo>
                  <a:lnTo>
                    <a:pt x="994" y="249"/>
                  </a:lnTo>
                  <a:lnTo>
                    <a:pt x="994" y="252"/>
                  </a:lnTo>
                  <a:lnTo>
                    <a:pt x="984" y="256"/>
                  </a:lnTo>
                  <a:lnTo>
                    <a:pt x="984" y="257"/>
                  </a:lnTo>
                  <a:lnTo>
                    <a:pt x="986" y="262"/>
                  </a:lnTo>
                  <a:lnTo>
                    <a:pt x="986" y="264"/>
                  </a:lnTo>
                  <a:lnTo>
                    <a:pt x="989" y="269"/>
                  </a:lnTo>
                  <a:lnTo>
                    <a:pt x="989" y="270"/>
                  </a:lnTo>
                  <a:lnTo>
                    <a:pt x="987" y="272"/>
                  </a:lnTo>
                  <a:lnTo>
                    <a:pt x="986" y="273"/>
                  </a:lnTo>
                  <a:lnTo>
                    <a:pt x="982" y="273"/>
                  </a:lnTo>
                  <a:lnTo>
                    <a:pt x="981" y="275"/>
                  </a:lnTo>
                  <a:lnTo>
                    <a:pt x="981" y="277"/>
                  </a:lnTo>
                  <a:lnTo>
                    <a:pt x="984" y="280"/>
                  </a:lnTo>
                  <a:lnTo>
                    <a:pt x="982" y="283"/>
                  </a:lnTo>
                  <a:lnTo>
                    <a:pt x="974" y="283"/>
                  </a:lnTo>
                  <a:lnTo>
                    <a:pt x="972" y="283"/>
                  </a:lnTo>
                  <a:lnTo>
                    <a:pt x="971" y="283"/>
                  </a:lnTo>
                  <a:lnTo>
                    <a:pt x="966" y="285"/>
                  </a:lnTo>
                  <a:lnTo>
                    <a:pt x="966" y="288"/>
                  </a:lnTo>
                  <a:lnTo>
                    <a:pt x="966" y="290"/>
                  </a:lnTo>
                  <a:lnTo>
                    <a:pt x="971" y="293"/>
                  </a:lnTo>
                  <a:lnTo>
                    <a:pt x="971" y="294"/>
                  </a:lnTo>
                  <a:lnTo>
                    <a:pt x="971" y="303"/>
                  </a:lnTo>
                  <a:lnTo>
                    <a:pt x="981" y="306"/>
                  </a:lnTo>
                  <a:lnTo>
                    <a:pt x="981" y="307"/>
                  </a:lnTo>
                  <a:lnTo>
                    <a:pt x="972" y="312"/>
                  </a:lnTo>
                  <a:lnTo>
                    <a:pt x="972" y="320"/>
                  </a:lnTo>
                  <a:lnTo>
                    <a:pt x="971" y="320"/>
                  </a:lnTo>
                  <a:lnTo>
                    <a:pt x="966" y="324"/>
                  </a:lnTo>
                  <a:lnTo>
                    <a:pt x="966" y="330"/>
                  </a:lnTo>
                  <a:lnTo>
                    <a:pt x="966" y="332"/>
                  </a:lnTo>
                  <a:lnTo>
                    <a:pt x="966" y="333"/>
                  </a:lnTo>
                  <a:lnTo>
                    <a:pt x="962" y="340"/>
                  </a:lnTo>
                  <a:lnTo>
                    <a:pt x="962" y="343"/>
                  </a:lnTo>
                  <a:lnTo>
                    <a:pt x="962" y="346"/>
                  </a:lnTo>
                  <a:lnTo>
                    <a:pt x="966" y="349"/>
                  </a:lnTo>
                  <a:lnTo>
                    <a:pt x="969" y="349"/>
                  </a:lnTo>
                  <a:lnTo>
                    <a:pt x="971" y="348"/>
                  </a:lnTo>
                  <a:lnTo>
                    <a:pt x="974" y="348"/>
                  </a:lnTo>
                  <a:lnTo>
                    <a:pt x="976" y="348"/>
                  </a:lnTo>
                  <a:lnTo>
                    <a:pt x="977" y="353"/>
                  </a:lnTo>
                  <a:lnTo>
                    <a:pt x="984" y="359"/>
                  </a:lnTo>
                  <a:lnTo>
                    <a:pt x="989" y="361"/>
                  </a:lnTo>
                  <a:lnTo>
                    <a:pt x="994" y="361"/>
                  </a:lnTo>
                  <a:lnTo>
                    <a:pt x="996" y="362"/>
                  </a:lnTo>
                  <a:lnTo>
                    <a:pt x="996" y="369"/>
                  </a:lnTo>
                  <a:lnTo>
                    <a:pt x="992" y="371"/>
                  </a:lnTo>
                  <a:lnTo>
                    <a:pt x="986" y="375"/>
                  </a:lnTo>
                  <a:lnTo>
                    <a:pt x="984" y="377"/>
                  </a:lnTo>
                  <a:lnTo>
                    <a:pt x="984" y="385"/>
                  </a:lnTo>
                  <a:lnTo>
                    <a:pt x="989" y="387"/>
                  </a:lnTo>
                  <a:lnTo>
                    <a:pt x="991" y="388"/>
                  </a:lnTo>
                  <a:lnTo>
                    <a:pt x="994" y="390"/>
                  </a:lnTo>
                  <a:lnTo>
                    <a:pt x="996" y="393"/>
                  </a:lnTo>
                  <a:lnTo>
                    <a:pt x="996" y="395"/>
                  </a:lnTo>
                  <a:lnTo>
                    <a:pt x="991" y="401"/>
                  </a:lnTo>
                  <a:lnTo>
                    <a:pt x="991" y="406"/>
                  </a:lnTo>
                  <a:lnTo>
                    <a:pt x="989" y="411"/>
                  </a:lnTo>
                  <a:lnTo>
                    <a:pt x="991" y="419"/>
                  </a:lnTo>
                  <a:lnTo>
                    <a:pt x="992" y="424"/>
                  </a:lnTo>
                  <a:lnTo>
                    <a:pt x="991" y="429"/>
                  </a:lnTo>
                  <a:lnTo>
                    <a:pt x="991" y="430"/>
                  </a:lnTo>
                  <a:lnTo>
                    <a:pt x="997" y="430"/>
                  </a:lnTo>
                  <a:lnTo>
                    <a:pt x="997" y="432"/>
                  </a:lnTo>
                  <a:lnTo>
                    <a:pt x="999" y="437"/>
                  </a:lnTo>
                  <a:lnTo>
                    <a:pt x="1002" y="435"/>
                  </a:lnTo>
                  <a:lnTo>
                    <a:pt x="1004" y="434"/>
                  </a:lnTo>
                  <a:lnTo>
                    <a:pt x="1012" y="434"/>
                  </a:lnTo>
                  <a:lnTo>
                    <a:pt x="1017" y="437"/>
                  </a:lnTo>
                  <a:lnTo>
                    <a:pt x="1019" y="438"/>
                  </a:lnTo>
                  <a:lnTo>
                    <a:pt x="1017" y="448"/>
                  </a:lnTo>
                  <a:lnTo>
                    <a:pt x="1012" y="445"/>
                  </a:lnTo>
                  <a:lnTo>
                    <a:pt x="1007" y="447"/>
                  </a:lnTo>
                  <a:lnTo>
                    <a:pt x="1007" y="448"/>
                  </a:lnTo>
                  <a:lnTo>
                    <a:pt x="1007" y="455"/>
                  </a:lnTo>
                  <a:lnTo>
                    <a:pt x="1005" y="461"/>
                  </a:lnTo>
                  <a:lnTo>
                    <a:pt x="1012" y="464"/>
                  </a:lnTo>
                  <a:lnTo>
                    <a:pt x="1012" y="468"/>
                  </a:lnTo>
                  <a:lnTo>
                    <a:pt x="1014" y="471"/>
                  </a:lnTo>
                  <a:lnTo>
                    <a:pt x="1015" y="474"/>
                  </a:lnTo>
                  <a:lnTo>
                    <a:pt x="1012" y="482"/>
                  </a:lnTo>
                  <a:lnTo>
                    <a:pt x="1009" y="482"/>
                  </a:lnTo>
                  <a:lnTo>
                    <a:pt x="1010" y="484"/>
                  </a:lnTo>
                  <a:lnTo>
                    <a:pt x="1009" y="489"/>
                  </a:lnTo>
                  <a:lnTo>
                    <a:pt x="1007" y="492"/>
                  </a:lnTo>
                  <a:lnTo>
                    <a:pt x="1005" y="500"/>
                  </a:lnTo>
                  <a:lnTo>
                    <a:pt x="996" y="500"/>
                  </a:lnTo>
                  <a:lnTo>
                    <a:pt x="994" y="502"/>
                  </a:lnTo>
                  <a:lnTo>
                    <a:pt x="991" y="508"/>
                  </a:lnTo>
                  <a:lnTo>
                    <a:pt x="992" y="510"/>
                  </a:lnTo>
                  <a:lnTo>
                    <a:pt x="994" y="516"/>
                  </a:lnTo>
                  <a:lnTo>
                    <a:pt x="996" y="519"/>
                  </a:lnTo>
                  <a:lnTo>
                    <a:pt x="997" y="523"/>
                  </a:lnTo>
                  <a:lnTo>
                    <a:pt x="994" y="532"/>
                  </a:lnTo>
                  <a:lnTo>
                    <a:pt x="992" y="534"/>
                  </a:lnTo>
                  <a:lnTo>
                    <a:pt x="986" y="539"/>
                  </a:lnTo>
                  <a:lnTo>
                    <a:pt x="979" y="542"/>
                  </a:lnTo>
                  <a:lnTo>
                    <a:pt x="979" y="544"/>
                  </a:lnTo>
                  <a:lnTo>
                    <a:pt x="976" y="550"/>
                  </a:lnTo>
                  <a:lnTo>
                    <a:pt x="967" y="550"/>
                  </a:lnTo>
                  <a:lnTo>
                    <a:pt x="966" y="549"/>
                  </a:lnTo>
                  <a:lnTo>
                    <a:pt x="959" y="553"/>
                  </a:lnTo>
                  <a:lnTo>
                    <a:pt x="959" y="555"/>
                  </a:lnTo>
                  <a:lnTo>
                    <a:pt x="961" y="557"/>
                  </a:lnTo>
                  <a:lnTo>
                    <a:pt x="961" y="560"/>
                  </a:lnTo>
                  <a:lnTo>
                    <a:pt x="959" y="566"/>
                  </a:lnTo>
                  <a:lnTo>
                    <a:pt x="961" y="571"/>
                  </a:lnTo>
                  <a:lnTo>
                    <a:pt x="961" y="573"/>
                  </a:lnTo>
                  <a:lnTo>
                    <a:pt x="961" y="574"/>
                  </a:lnTo>
                  <a:lnTo>
                    <a:pt x="951" y="581"/>
                  </a:lnTo>
                  <a:lnTo>
                    <a:pt x="948" y="595"/>
                  </a:lnTo>
                  <a:lnTo>
                    <a:pt x="944" y="602"/>
                  </a:lnTo>
                  <a:lnTo>
                    <a:pt x="943" y="604"/>
                  </a:lnTo>
                  <a:lnTo>
                    <a:pt x="933" y="608"/>
                  </a:lnTo>
                  <a:lnTo>
                    <a:pt x="933" y="610"/>
                  </a:lnTo>
                  <a:lnTo>
                    <a:pt x="929" y="618"/>
                  </a:lnTo>
                  <a:lnTo>
                    <a:pt x="929" y="620"/>
                  </a:lnTo>
                  <a:lnTo>
                    <a:pt x="928" y="621"/>
                  </a:lnTo>
                  <a:lnTo>
                    <a:pt x="924" y="626"/>
                  </a:lnTo>
                  <a:lnTo>
                    <a:pt x="923" y="626"/>
                  </a:lnTo>
                  <a:lnTo>
                    <a:pt x="918" y="629"/>
                  </a:lnTo>
                  <a:lnTo>
                    <a:pt x="916" y="631"/>
                  </a:lnTo>
                  <a:lnTo>
                    <a:pt x="916" y="634"/>
                  </a:lnTo>
                  <a:lnTo>
                    <a:pt x="915" y="638"/>
                  </a:lnTo>
                  <a:lnTo>
                    <a:pt x="913" y="646"/>
                  </a:lnTo>
                  <a:lnTo>
                    <a:pt x="911" y="650"/>
                  </a:lnTo>
                  <a:lnTo>
                    <a:pt x="908" y="659"/>
                  </a:lnTo>
                  <a:lnTo>
                    <a:pt x="908" y="668"/>
                  </a:lnTo>
                  <a:lnTo>
                    <a:pt x="906" y="670"/>
                  </a:lnTo>
                  <a:lnTo>
                    <a:pt x="905" y="671"/>
                  </a:lnTo>
                  <a:lnTo>
                    <a:pt x="896" y="683"/>
                  </a:lnTo>
                  <a:lnTo>
                    <a:pt x="896" y="684"/>
                  </a:lnTo>
                  <a:lnTo>
                    <a:pt x="896" y="697"/>
                  </a:lnTo>
                  <a:lnTo>
                    <a:pt x="898" y="699"/>
                  </a:lnTo>
                  <a:lnTo>
                    <a:pt x="898" y="702"/>
                  </a:lnTo>
                  <a:lnTo>
                    <a:pt x="903" y="709"/>
                  </a:lnTo>
                  <a:lnTo>
                    <a:pt x="906" y="710"/>
                  </a:lnTo>
                  <a:lnTo>
                    <a:pt x="915" y="714"/>
                  </a:lnTo>
                  <a:lnTo>
                    <a:pt x="916" y="714"/>
                  </a:lnTo>
                  <a:lnTo>
                    <a:pt x="919" y="714"/>
                  </a:lnTo>
                  <a:lnTo>
                    <a:pt x="929" y="720"/>
                  </a:lnTo>
                  <a:lnTo>
                    <a:pt x="931" y="720"/>
                  </a:lnTo>
                  <a:lnTo>
                    <a:pt x="933" y="722"/>
                  </a:lnTo>
                  <a:lnTo>
                    <a:pt x="946" y="725"/>
                  </a:lnTo>
                  <a:lnTo>
                    <a:pt x="948" y="725"/>
                  </a:lnTo>
                  <a:lnTo>
                    <a:pt x="951" y="727"/>
                  </a:lnTo>
                  <a:lnTo>
                    <a:pt x="961" y="728"/>
                  </a:lnTo>
                  <a:lnTo>
                    <a:pt x="962" y="730"/>
                  </a:lnTo>
                  <a:lnTo>
                    <a:pt x="964" y="731"/>
                  </a:lnTo>
                  <a:lnTo>
                    <a:pt x="966" y="733"/>
                  </a:lnTo>
                  <a:lnTo>
                    <a:pt x="972" y="736"/>
                  </a:lnTo>
                  <a:lnTo>
                    <a:pt x="974" y="736"/>
                  </a:lnTo>
                  <a:lnTo>
                    <a:pt x="976" y="738"/>
                  </a:lnTo>
                  <a:lnTo>
                    <a:pt x="977" y="738"/>
                  </a:lnTo>
                  <a:lnTo>
                    <a:pt x="986" y="738"/>
                  </a:lnTo>
                  <a:lnTo>
                    <a:pt x="991" y="738"/>
                  </a:lnTo>
                  <a:lnTo>
                    <a:pt x="999" y="741"/>
                  </a:lnTo>
                  <a:lnTo>
                    <a:pt x="999" y="744"/>
                  </a:lnTo>
                  <a:lnTo>
                    <a:pt x="999" y="746"/>
                  </a:lnTo>
                  <a:lnTo>
                    <a:pt x="1001" y="756"/>
                  </a:lnTo>
                  <a:lnTo>
                    <a:pt x="1001" y="759"/>
                  </a:lnTo>
                  <a:lnTo>
                    <a:pt x="1002" y="762"/>
                  </a:lnTo>
                  <a:lnTo>
                    <a:pt x="1002" y="770"/>
                  </a:lnTo>
                  <a:lnTo>
                    <a:pt x="1002" y="772"/>
                  </a:lnTo>
                  <a:lnTo>
                    <a:pt x="1007" y="786"/>
                  </a:lnTo>
                  <a:lnTo>
                    <a:pt x="1005" y="788"/>
                  </a:lnTo>
                  <a:lnTo>
                    <a:pt x="1001" y="801"/>
                  </a:lnTo>
                  <a:lnTo>
                    <a:pt x="1001" y="804"/>
                  </a:lnTo>
                  <a:lnTo>
                    <a:pt x="999" y="806"/>
                  </a:lnTo>
                  <a:lnTo>
                    <a:pt x="997" y="809"/>
                  </a:lnTo>
                  <a:lnTo>
                    <a:pt x="996" y="816"/>
                  </a:lnTo>
                  <a:lnTo>
                    <a:pt x="996" y="817"/>
                  </a:lnTo>
                  <a:lnTo>
                    <a:pt x="996" y="820"/>
                  </a:lnTo>
                  <a:lnTo>
                    <a:pt x="996" y="825"/>
                  </a:lnTo>
                  <a:lnTo>
                    <a:pt x="997" y="827"/>
                  </a:lnTo>
                  <a:lnTo>
                    <a:pt x="1004" y="840"/>
                  </a:lnTo>
                  <a:lnTo>
                    <a:pt x="1010" y="849"/>
                  </a:lnTo>
                  <a:lnTo>
                    <a:pt x="1015" y="861"/>
                  </a:lnTo>
                  <a:lnTo>
                    <a:pt x="1017" y="861"/>
                  </a:lnTo>
                  <a:lnTo>
                    <a:pt x="1030" y="866"/>
                  </a:lnTo>
                  <a:lnTo>
                    <a:pt x="1032" y="867"/>
                  </a:lnTo>
                  <a:lnTo>
                    <a:pt x="1035" y="867"/>
                  </a:lnTo>
                  <a:lnTo>
                    <a:pt x="1047" y="879"/>
                  </a:lnTo>
                  <a:lnTo>
                    <a:pt x="1048" y="882"/>
                  </a:lnTo>
                  <a:lnTo>
                    <a:pt x="1052" y="896"/>
                  </a:lnTo>
                  <a:lnTo>
                    <a:pt x="1052" y="898"/>
                  </a:lnTo>
                  <a:lnTo>
                    <a:pt x="1053" y="906"/>
                  </a:lnTo>
                  <a:lnTo>
                    <a:pt x="1053" y="909"/>
                  </a:lnTo>
                  <a:lnTo>
                    <a:pt x="1055" y="919"/>
                  </a:lnTo>
                  <a:lnTo>
                    <a:pt x="1055" y="935"/>
                  </a:lnTo>
                  <a:lnTo>
                    <a:pt x="1055" y="937"/>
                  </a:lnTo>
                  <a:lnTo>
                    <a:pt x="1057" y="947"/>
                  </a:lnTo>
                  <a:lnTo>
                    <a:pt x="1057" y="951"/>
                  </a:lnTo>
                  <a:lnTo>
                    <a:pt x="1058" y="953"/>
                  </a:lnTo>
                  <a:lnTo>
                    <a:pt x="1055" y="987"/>
                  </a:lnTo>
                  <a:lnTo>
                    <a:pt x="1052" y="998"/>
                  </a:lnTo>
                  <a:lnTo>
                    <a:pt x="1052" y="1002"/>
                  </a:lnTo>
                  <a:lnTo>
                    <a:pt x="1048" y="1013"/>
                  </a:lnTo>
                  <a:lnTo>
                    <a:pt x="1048" y="1015"/>
                  </a:lnTo>
                  <a:lnTo>
                    <a:pt x="1037" y="1024"/>
                  </a:lnTo>
                  <a:lnTo>
                    <a:pt x="1037" y="1026"/>
                  </a:lnTo>
                  <a:lnTo>
                    <a:pt x="1035" y="1029"/>
                  </a:lnTo>
                  <a:lnTo>
                    <a:pt x="1034" y="1044"/>
                  </a:lnTo>
                  <a:lnTo>
                    <a:pt x="1034" y="1045"/>
                  </a:lnTo>
                  <a:lnTo>
                    <a:pt x="1037" y="1060"/>
                  </a:lnTo>
                  <a:lnTo>
                    <a:pt x="1037" y="1061"/>
                  </a:lnTo>
                  <a:lnTo>
                    <a:pt x="1035" y="1063"/>
                  </a:lnTo>
                  <a:lnTo>
                    <a:pt x="1035" y="1074"/>
                  </a:lnTo>
                  <a:lnTo>
                    <a:pt x="1037" y="1076"/>
                  </a:lnTo>
                  <a:lnTo>
                    <a:pt x="1037" y="1078"/>
                  </a:lnTo>
                  <a:lnTo>
                    <a:pt x="1045" y="1079"/>
                  </a:lnTo>
                  <a:lnTo>
                    <a:pt x="1047" y="1081"/>
                  </a:lnTo>
                  <a:lnTo>
                    <a:pt x="1048" y="1083"/>
                  </a:lnTo>
                  <a:lnTo>
                    <a:pt x="1050" y="1084"/>
                  </a:lnTo>
                  <a:lnTo>
                    <a:pt x="1052" y="1095"/>
                  </a:lnTo>
                  <a:lnTo>
                    <a:pt x="1052" y="1099"/>
                  </a:lnTo>
                  <a:lnTo>
                    <a:pt x="1058" y="1110"/>
                  </a:lnTo>
                  <a:lnTo>
                    <a:pt x="1058" y="1113"/>
                  </a:lnTo>
                  <a:lnTo>
                    <a:pt x="1058" y="1131"/>
                  </a:lnTo>
                  <a:lnTo>
                    <a:pt x="1053" y="1146"/>
                  </a:lnTo>
                  <a:lnTo>
                    <a:pt x="1053" y="1149"/>
                  </a:lnTo>
                  <a:lnTo>
                    <a:pt x="1052" y="1150"/>
                  </a:lnTo>
                  <a:lnTo>
                    <a:pt x="1052" y="1154"/>
                  </a:lnTo>
                  <a:lnTo>
                    <a:pt x="1053" y="1163"/>
                  </a:lnTo>
                  <a:lnTo>
                    <a:pt x="1048" y="1175"/>
                  </a:lnTo>
                  <a:lnTo>
                    <a:pt x="1047" y="1176"/>
                  </a:lnTo>
                  <a:lnTo>
                    <a:pt x="1047" y="1178"/>
                  </a:lnTo>
                  <a:lnTo>
                    <a:pt x="1045" y="1180"/>
                  </a:lnTo>
                  <a:lnTo>
                    <a:pt x="1045" y="1181"/>
                  </a:lnTo>
                  <a:lnTo>
                    <a:pt x="1050" y="1210"/>
                  </a:lnTo>
                  <a:lnTo>
                    <a:pt x="1050" y="1212"/>
                  </a:lnTo>
                  <a:lnTo>
                    <a:pt x="1048" y="1218"/>
                  </a:lnTo>
                  <a:lnTo>
                    <a:pt x="1048" y="1220"/>
                  </a:lnTo>
                  <a:lnTo>
                    <a:pt x="1048" y="1225"/>
                  </a:lnTo>
                  <a:lnTo>
                    <a:pt x="1048" y="1227"/>
                  </a:lnTo>
                  <a:lnTo>
                    <a:pt x="1050" y="1228"/>
                  </a:lnTo>
                  <a:lnTo>
                    <a:pt x="1050" y="1230"/>
                  </a:lnTo>
                  <a:lnTo>
                    <a:pt x="1058" y="1233"/>
                  </a:lnTo>
                  <a:lnTo>
                    <a:pt x="1060" y="1235"/>
                  </a:lnTo>
                  <a:lnTo>
                    <a:pt x="1063" y="1239"/>
                  </a:lnTo>
                  <a:lnTo>
                    <a:pt x="1063" y="1241"/>
                  </a:lnTo>
                  <a:lnTo>
                    <a:pt x="1065" y="1244"/>
                  </a:lnTo>
                  <a:lnTo>
                    <a:pt x="1067" y="1246"/>
                  </a:lnTo>
                  <a:lnTo>
                    <a:pt x="1058" y="1249"/>
                  </a:lnTo>
                  <a:lnTo>
                    <a:pt x="1055" y="1249"/>
                  </a:lnTo>
                  <a:lnTo>
                    <a:pt x="1039" y="1248"/>
                  </a:lnTo>
                  <a:lnTo>
                    <a:pt x="1037" y="1248"/>
                  </a:lnTo>
                  <a:lnTo>
                    <a:pt x="1034" y="1248"/>
                  </a:lnTo>
                  <a:lnTo>
                    <a:pt x="1032" y="1248"/>
                  </a:lnTo>
                  <a:lnTo>
                    <a:pt x="1019" y="1248"/>
                  </a:lnTo>
                  <a:lnTo>
                    <a:pt x="1017" y="1248"/>
                  </a:lnTo>
                  <a:lnTo>
                    <a:pt x="1014" y="1243"/>
                  </a:lnTo>
                  <a:lnTo>
                    <a:pt x="1012" y="1241"/>
                  </a:lnTo>
                  <a:lnTo>
                    <a:pt x="1012" y="1238"/>
                  </a:lnTo>
                  <a:lnTo>
                    <a:pt x="1007" y="1231"/>
                  </a:lnTo>
                  <a:lnTo>
                    <a:pt x="1005" y="1231"/>
                  </a:lnTo>
                  <a:lnTo>
                    <a:pt x="1004" y="1233"/>
                  </a:lnTo>
                  <a:lnTo>
                    <a:pt x="996" y="1239"/>
                  </a:lnTo>
                  <a:lnTo>
                    <a:pt x="994" y="1239"/>
                  </a:lnTo>
                  <a:lnTo>
                    <a:pt x="984" y="1236"/>
                  </a:lnTo>
                  <a:lnTo>
                    <a:pt x="984" y="1235"/>
                  </a:lnTo>
                  <a:lnTo>
                    <a:pt x="971" y="1230"/>
                  </a:lnTo>
                  <a:lnTo>
                    <a:pt x="969" y="1231"/>
                  </a:lnTo>
                  <a:lnTo>
                    <a:pt x="966" y="1233"/>
                  </a:lnTo>
                  <a:lnTo>
                    <a:pt x="954" y="1236"/>
                  </a:lnTo>
                  <a:lnTo>
                    <a:pt x="951" y="1236"/>
                  </a:lnTo>
                  <a:lnTo>
                    <a:pt x="949" y="1235"/>
                  </a:lnTo>
                  <a:lnTo>
                    <a:pt x="941" y="1233"/>
                  </a:lnTo>
                  <a:lnTo>
                    <a:pt x="938" y="1231"/>
                  </a:lnTo>
                  <a:lnTo>
                    <a:pt x="934" y="1231"/>
                  </a:lnTo>
                  <a:lnTo>
                    <a:pt x="933" y="1231"/>
                  </a:lnTo>
                  <a:lnTo>
                    <a:pt x="933" y="1243"/>
                  </a:lnTo>
                  <a:lnTo>
                    <a:pt x="928" y="1256"/>
                  </a:lnTo>
                  <a:lnTo>
                    <a:pt x="924" y="1257"/>
                  </a:lnTo>
                  <a:lnTo>
                    <a:pt x="923" y="1257"/>
                  </a:lnTo>
                  <a:lnTo>
                    <a:pt x="919" y="1257"/>
                  </a:lnTo>
                  <a:lnTo>
                    <a:pt x="918" y="1257"/>
                  </a:lnTo>
                  <a:lnTo>
                    <a:pt x="905" y="1254"/>
                  </a:lnTo>
                  <a:lnTo>
                    <a:pt x="903" y="1252"/>
                  </a:lnTo>
                  <a:lnTo>
                    <a:pt x="898" y="1249"/>
                  </a:lnTo>
                  <a:lnTo>
                    <a:pt x="895" y="1248"/>
                  </a:lnTo>
                  <a:lnTo>
                    <a:pt x="891" y="1248"/>
                  </a:lnTo>
                  <a:lnTo>
                    <a:pt x="886" y="1248"/>
                  </a:lnTo>
                  <a:lnTo>
                    <a:pt x="885" y="1246"/>
                  </a:lnTo>
                  <a:lnTo>
                    <a:pt x="883" y="1244"/>
                  </a:lnTo>
                  <a:lnTo>
                    <a:pt x="873" y="1244"/>
                  </a:lnTo>
                  <a:lnTo>
                    <a:pt x="872" y="1244"/>
                  </a:lnTo>
                  <a:lnTo>
                    <a:pt x="870" y="1246"/>
                  </a:lnTo>
                  <a:lnTo>
                    <a:pt x="850" y="1235"/>
                  </a:lnTo>
                  <a:lnTo>
                    <a:pt x="848" y="1235"/>
                  </a:lnTo>
                  <a:lnTo>
                    <a:pt x="848" y="1233"/>
                  </a:lnTo>
                  <a:lnTo>
                    <a:pt x="845" y="1222"/>
                  </a:lnTo>
                  <a:lnTo>
                    <a:pt x="843" y="1220"/>
                  </a:lnTo>
                  <a:lnTo>
                    <a:pt x="842" y="1220"/>
                  </a:lnTo>
                  <a:lnTo>
                    <a:pt x="832" y="1215"/>
                  </a:lnTo>
                  <a:lnTo>
                    <a:pt x="830" y="1215"/>
                  </a:lnTo>
                  <a:lnTo>
                    <a:pt x="825" y="1215"/>
                  </a:lnTo>
                  <a:lnTo>
                    <a:pt x="817" y="1217"/>
                  </a:lnTo>
                  <a:lnTo>
                    <a:pt x="815" y="1217"/>
                  </a:lnTo>
                  <a:lnTo>
                    <a:pt x="814" y="1225"/>
                  </a:lnTo>
                  <a:lnTo>
                    <a:pt x="812" y="1227"/>
                  </a:lnTo>
                  <a:lnTo>
                    <a:pt x="810" y="1228"/>
                  </a:lnTo>
                  <a:lnTo>
                    <a:pt x="800" y="1231"/>
                  </a:lnTo>
                  <a:lnTo>
                    <a:pt x="797" y="1231"/>
                  </a:lnTo>
                  <a:lnTo>
                    <a:pt x="794" y="1233"/>
                  </a:lnTo>
                  <a:lnTo>
                    <a:pt x="787" y="1231"/>
                  </a:lnTo>
                  <a:lnTo>
                    <a:pt x="786" y="1230"/>
                  </a:lnTo>
                  <a:lnTo>
                    <a:pt x="784" y="1228"/>
                  </a:lnTo>
                  <a:lnTo>
                    <a:pt x="774" y="1218"/>
                  </a:lnTo>
                  <a:lnTo>
                    <a:pt x="772" y="1218"/>
                  </a:lnTo>
                  <a:lnTo>
                    <a:pt x="771" y="1218"/>
                  </a:lnTo>
                  <a:lnTo>
                    <a:pt x="761" y="1222"/>
                  </a:lnTo>
                  <a:lnTo>
                    <a:pt x="759" y="1222"/>
                  </a:lnTo>
                  <a:lnTo>
                    <a:pt x="752" y="1223"/>
                  </a:lnTo>
                  <a:lnTo>
                    <a:pt x="749" y="1222"/>
                  </a:lnTo>
                  <a:lnTo>
                    <a:pt x="744" y="1218"/>
                  </a:lnTo>
                  <a:lnTo>
                    <a:pt x="743" y="1214"/>
                  </a:lnTo>
                  <a:lnTo>
                    <a:pt x="741" y="1210"/>
                  </a:lnTo>
                  <a:lnTo>
                    <a:pt x="733" y="1210"/>
                  </a:lnTo>
                  <a:lnTo>
                    <a:pt x="731" y="1212"/>
                  </a:lnTo>
                  <a:lnTo>
                    <a:pt x="728" y="1212"/>
                  </a:lnTo>
                  <a:lnTo>
                    <a:pt x="723" y="1210"/>
                  </a:lnTo>
                  <a:lnTo>
                    <a:pt x="719" y="1210"/>
                  </a:lnTo>
                  <a:lnTo>
                    <a:pt x="709" y="1207"/>
                  </a:lnTo>
                  <a:lnTo>
                    <a:pt x="695" y="1207"/>
                  </a:lnTo>
                  <a:lnTo>
                    <a:pt x="693" y="1209"/>
                  </a:lnTo>
                  <a:lnTo>
                    <a:pt x="681" y="1207"/>
                  </a:lnTo>
                  <a:lnTo>
                    <a:pt x="680" y="1207"/>
                  </a:lnTo>
                  <a:lnTo>
                    <a:pt x="673" y="1199"/>
                  </a:lnTo>
                  <a:lnTo>
                    <a:pt x="673" y="1191"/>
                  </a:lnTo>
                  <a:lnTo>
                    <a:pt x="673" y="1188"/>
                  </a:lnTo>
                  <a:lnTo>
                    <a:pt x="673" y="1186"/>
                  </a:lnTo>
                  <a:lnTo>
                    <a:pt x="675" y="1178"/>
                  </a:lnTo>
                  <a:lnTo>
                    <a:pt x="676" y="1175"/>
                  </a:lnTo>
                  <a:lnTo>
                    <a:pt x="678" y="1173"/>
                  </a:lnTo>
                  <a:lnTo>
                    <a:pt x="680" y="1167"/>
                  </a:lnTo>
                  <a:lnTo>
                    <a:pt x="680" y="1163"/>
                  </a:lnTo>
                  <a:lnTo>
                    <a:pt x="680" y="1154"/>
                  </a:lnTo>
                  <a:lnTo>
                    <a:pt x="678" y="1147"/>
                  </a:lnTo>
                  <a:lnTo>
                    <a:pt x="673" y="1142"/>
                  </a:lnTo>
                  <a:lnTo>
                    <a:pt x="671" y="1142"/>
                  </a:lnTo>
                  <a:lnTo>
                    <a:pt x="665" y="1146"/>
                  </a:lnTo>
                  <a:lnTo>
                    <a:pt x="663" y="1146"/>
                  </a:lnTo>
                  <a:lnTo>
                    <a:pt x="650" y="1147"/>
                  </a:lnTo>
                  <a:lnTo>
                    <a:pt x="648" y="1147"/>
                  </a:lnTo>
                  <a:lnTo>
                    <a:pt x="645" y="1146"/>
                  </a:lnTo>
                  <a:lnTo>
                    <a:pt x="635" y="1142"/>
                  </a:lnTo>
                  <a:lnTo>
                    <a:pt x="632" y="1142"/>
                  </a:lnTo>
                  <a:lnTo>
                    <a:pt x="615" y="1144"/>
                  </a:lnTo>
                  <a:lnTo>
                    <a:pt x="614" y="1146"/>
                  </a:lnTo>
                  <a:lnTo>
                    <a:pt x="614" y="1147"/>
                  </a:lnTo>
                  <a:lnTo>
                    <a:pt x="612" y="1149"/>
                  </a:lnTo>
                  <a:lnTo>
                    <a:pt x="609" y="1155"/>
                  </a:lnTo>
                  <a:lnTo>
                    <a:pt x="610" y="1157"/>
                  </a:lnTo>
                  <a:lnTo>
                    <a:pt x="623" y="1163"/>
                  </a:lnTo>
                  <a:lnTo>
                    <a:pt x="625" y="1165"/>
                  </a:lnTo>
                  <a:lnTo>
                    <a:pt x="625" y="1168"/>
                  </a:lnTo>
                  <a:lnTo>
                    <a:pt x="617" y="1173"/>
                  </a:lnTo>
                  <a:lnTo>
                    <a:pt x="614" y="1173"/>
                  </a:lnTo>
                  <a:lnTo>
                    <a:pt x="600" y="1181"/>
                  </a:lnTo>
                  <a:lnTo>
                    <a:pt x="599" y="1183"/>
                  </a:lnTo>
                  <a:lnTo>
                    <a:pt x="590" y="1186"/>
                  </a:lnTo>
                  <a:lnTo>
                    <a:pt x="585" y="1189"/>
                  </a:lnTo>
                  <a:lnTo>
                    <a:pt x="584" y="1189"/>
                  </a:lnTo>
                  <a:lnTo>
                    <a:pt x="579" y="1181"/>
                  </a:lnTo>
                  <a:lnTo>
                    <a:pt x="577" y="1180"/>
                  </a:lnTo>
                  <a:lnTo>
                    <a:pt x="577" y="1173"/>
                  </a:lnTo>
                  <a:lnTo>
                    <a:pt x="575" y="1172"/>
                  </a:lnTo>
                  <a:lnTo>
                    <a:pt x="572" y="1167"/>
                  </a:lnTo>
                  <a:lnTo>
                    <a:pt x="569" y="1167"/>
                  </a:lnTo>
                  <a:lnTo>
                    <a:pt x="567" y="1168"/>
                  </a:lnTo>
                  <a:lnTo>
                    <a:pt x="556" y="1167"/>
                  </a:lnTo>
                  <a:lnTo>
                    <a:pt x="547" y="1163"/>
                  </a:lnTo>
                  <a:lnTo>
                    <a:pt x="534" y="1160"/>
                  </a:lnTo>
                  <a:lnTo>
                    <a:pt x="532" y="1160"/>
                  </a:lnTo>
                  <a:lnTo>
                    <a:pt x="518" y="1160"/>
                  </a:lnTo>
                  <a:lnTo>
                    <a:pt x="506" y="1162"/>
                  </a:lnTo>
                  <a:lnTo>
                    <a:pt x="503" y="1163"/>
                  </a:lnTo>
                  <a:lnTo>
                    <a:pt x="491" y="1168"/>
                  </a:lnTo>
                  <a:lnTo>
                    <a:pt x="488" y="1170"/>
                  </a:lnTo>
                  <a:lnTo>
                    <a:pt x="476" y="1176"/>
                  </a:lnTo>
                  <a:lnTo>
                    <a:pt x="463" y="1184"/>
                  </a:lnTo>
                  <a:lnTo>
                    <a:pt x="460" y="1184"/>
                  </a:lnTo>
                  <a:lnTo>
                    <a:pt x="453" y="1189"/>
                  </a:lnTo>
                  <a:lnTo>
                    <a:pt x="451" y="1191"/>
                  </a:lnTo>
                  <a:lnTo>
                    <a:pt x="448" y="1199"/>
                  </a:lnTo>
                  <a:lnTo>
                    <a:pt x="440" y="1201"/>
                  </a:lnTo>
                  <a:lnTo>
                    <a:pt x="435" y="1201"/>
                  </a:lnTo>
                  <a:lnTo>
                    <a:pt x="435" y="1202"/>
                  </a:lnTo>
                  <a:lnTo>
                    <a:pt x="430" y="1209"/>
                  </a:lnTo>
                  <a:lnTo>
                    <a:pt x="423" y="1215"/>
                  </a:lnTo>
                  <a:lnTo>
                    <a:pt x="417" y="1218"/>
                  </a:lnTo>
                  <a:lnTo>
                    <a:pt x="415" y="1220"/>
                  </a:lnTo>
                  <a:lnTo>
                    <a:pt x="410" y="1220"/>
                  </a:lnTo>
                  <a:lnTo>
                    <a:pt x="405" y="1220"/>
                  </a:lnTo>
                  <a:lnTo>
                    <a:pt x="403" y="1220"/>
                  </a:lnTo>
                  <a:lnTo>
                    <a:pt x="400" y="1215"/>
                  </a:lnTo>
                  <a:lnTo>
                    <a:pt x="394" y="1207"/>
                  </a:lnTo>
                  <a:lnTo>
                    <a:pt x="389" y="1202"/>
                  </a:lnTo>
                  <a:lnTo>
                    <a:pt x="387" y="1201"/>
                  </a:lnTo>
                  <a:lnTo>
                    <a:pt x="377" y="1201"/>
                  </a:lnTo>
                  <a:lnTo>
                    <a:pt x="375" y="1202"/>
                  </a:lnTo>
                  <a:lnTo>
                    <a:pt x="372" y="1204"/>
                  </a:lnTo>
                  <a:lnTo>
                    <a:pt x="362" y="1210"/>
                  </a:lnTo>
                  <a:lnTo>
                    <a:pt x="360" y="1212"/>
                  </a:lnTo>
                  <a:lnTo>
                    <a:pt x="342" y="1223"/>
                  </a:lnTo>
                  <a:lnTo>
                    <a:pt x="342" y="1225"/>
                  </a:lnTo>
                  <a:lnTo>
                    <a:pt x="341" y="1228"/>
                  </a:lnTo>
                  <a:lnTo>
                    <a:pt x="336" y="1235"/>
                  </a:lnTo>
                  <a:lnTo>
                    <a:pt x="334" y="1235"/>
                  </a:lnTo>
                  <a:lnTo>
                    <a:pt x="331" y="1235"/>
                  </a:lnTo>
                  <a:lnTo>
                    <a:pt x="321" y="1236"/>
                  </a:lnTo>
                  <a:lnTo>
                    <a:pt x="319" y="1236"/>
                  </a:lnTo>
                  <a:lnTo>
                    <a:pt x="312" y="1238"/>
                  </a:lnTo>
                  <a:lnTo>
                    <a:pt x="311" y="1236"/>
                  </a:lnTo>
                  <a:lnTo>
                    <a:pt x="299" y="1238"/>
                  </a:lnTo>
                  <a:lnTo>
                    <a:pt x="298" y="1238"/>
                  </a:lnTo>
                  <a:lnTo>
                    <a:pt x="293" y="1235"/>
                  </a:lnTo>
                  <a:lnTo>
                    <a:pt x="291" y="1233"/>
                  </a:lnTo>
                  <a:lnTo>
                    <a:pt x="288" y="1231"/>
                  </a:lnTo>
                  <a:lnTo>
                    <a:pt x="281" y="1228"/>
                  </a:lnTo>
                  <a:lnTo>
                    <a:pt x="279" y="1230"/>
                  </a:lnTo>
                  <a:lnTo>
                    <a:pt x="271" y="1238"/>
                  </a:lnTo>
                  <a:lnTo>
                    <a:pt x="269" y="1239"/>
                  </a:lnTo>
                  <a:lnTo>
                    <a:pt x="268" y="1241"/>
                  </a:lnTo>
                  <a:lnTo>
                    <a:pt x="260" y="1239"/>
                  </a:lnTo>
                  <a:lnTo>
                    <a:pt x="258" y="1238"/>
                  </a:lnTo>
                  <a:lnTo>
                    <a:pt x="255" y="1238"/>
                  </a:lnTo>
                  <a:lnTo>
                    <a:pt x="241" y="1239"/>
                  </a:lnTo>
                  <a:lnTo>
                    <a:pt x="238" y="1241"/>
                  </a:lnTo>
                  <a:lnTo>
                    <a:pt x="236" y="1241"/>
                  </a:lnTo>
                  <a:lnTo>
                    <a:pt x="235" y="1241"/>
                  </a:lnTo>
                  <a:lnTo>
                    <a:pt x="225" y="1241"/>
                  </a:lnTo>
                  <a:lnTo>
                    <a:pt x="223" y="1243"/>
                  </a:lnTo>
                  <a:lnTo>
                    <a:pt x="222" y="1243"/>
                  </a:lnTo>
                  <a:lnTo>
                    <a:pt x="212" y="1243"/>
                  </a:lnTo>
                  <a:lnTo>
                    <a:pt x="203" y="1239"/>
                  </a:lnTo>
                  <a:lnTo>
                    <a:pt x="193" y="1241"/>
                  </a:lnTo>
                  <a:lnTo>
                    <a:pt x="192" y="1243"/>
                  </a:lnTo>
                  <a:lnTo>
                    <a:pt x="190" y="1244"/>
                  </a:lnTo>
                  <a:lnTo>
                    <a:pt x="180" y="1249"/>
                  </a:lnTo>
                  <a:lnTo>
                    <a:pt x="174" y="1252"/>
                  </a:lnTo>
                  <a:lnTo>
                    <a:pt x="172" y="1252"/>
                  </a:lnTo>
                  <a:lnTo>
                    <a:pt x="170" y="1254"/>
                  </a:lnTo>
                  <a:lnTo>
                    <a:pt x="167" y="1254"/>
                  </a:lnTo>
                  <a:lnTo>
                    <a:pt x="165" y="1256"/>
                  </a:lnTo>
                  <a:lnTo>
                    <a:pt x="155" y="1264"/>
                  </a:lnTo>
                  <a:lnTo>
                    <a:pt x="155" y="1262"/>
                  </a:lnTo>
                  <a:lnTo>
                    <a:pt x="154" y="1259"/>
                  </a:lnTo>
                  <a:lnTo>
                    <a:pt x="154" y="1257"/>
                  </a:lnTo>
                  <a:lnTo>
                    <a:pt x="152" y="1251"/>
                  </a:lnTo>
                  <a:lnTo>
                    <a:pt x="150" y="1249"/>
                  </a:lnTo>
                  <a:lnTo>
                    <a:pt x="149" y="1243"/>
                  </a:lnTo>
                  <a:lnTo>
                    <a:pt x="149" y="1241"/>
                  </a:lnTo>
                  <a:lnTo>
                    <a:pt x="150" y="1230"/>
                  </a:lnTo>
                  <a:lnTo>
                    <a:pt x="150" y="1228"/>
                  </a:lnTo>
                  <a:lnTo>
                    <a:pt x="150" y="1218"/>
                  </a:lnTo>
                  <a:lnTo>
                    <a:pt x="150" y="1217"/>
                  </a:lnTo>
                  <a:lnTo>
                    <a:pt x="155" y="1205"/>
                  </a:lnTo>
                  <a:lnTo>
                    <a:pt x="157" y="1204"/>
                  </a:lnTo>
                  <a:lnTo>
                    <a:pt x="164" y="1196"/>
                  </a:lnTo>
                  <a:lnTo>
                    <a:pt x="162" y="1194"/>
                  </a:lnTo>
                  <a:lnTo>
                    <a:pt x="155" y="1191"/>
                  </a:lnTo>
                  <a:lnTo>
                    <a:pt x="154" y="1189"/>
                  </a:lnTo>
                  <a:lnTo>
                    <a:pt x="149" y="1180"/>
                  </a:lnTo>
                  <a:lnTo>
                    <a:pt x="157" y="1175"/>
                  </a:lnTo>
                  <a:lnTo>
                    <a:pt x="162" y="1173"/>
                  </a:lnTo>
                  <a:lnTo>
                    <a:pt x="167" y="1170"/>
                  </a:lnTo>
                  <a:lnTo>
                    <a:pt x="169" y="1168"/>
                  </a:lnTo>
                  <a:lnTo>
                    <a:pt x="169" y="1167"/>
                  </a:lnTo>
                  <a:lnTo>
                    <a:pt x="172" y="1160"/>
                  </a:lnTo>
                  <a:lnTo>
                    <a:pt x="177" y="1152"/>
                  </a:lnTo>
                  <a:lnTo>
                    <a:pt x="177" y="1149"/>
                  </a:lnTo>
                  <a:lnTo>
                    <a:pt x="177" y="1142"/>
                  </a:lnTo>
                  <a:lnTo>
                    <a:pt x="179" y="1139"/>
                  </a:lnTo>
                  <a:lnTo>
                    <a:pt x="179" y="1138"/>
                  </a:lnTo>
                  <a:lnTo>
                    <a:pt x="177" y="1133"/>
                  </a:lnTo>
                  <a:lnTo>
                    <a:pt x="172" y="1128"/>
                  </a:lnTo>
                  <a:lnTo>
                    <a:pt x="170" y="1125"/>
                  </a:lnTo>
                  <a:lnTo>
                    <a:pt x="169" y="1123"/>
                  </a:lnTo>
                  <a:lnTo>
                    <a:pt x="165" y="1108"/>
                  </a:lnTo>
                  <a:lnTo>
                    <a:pt x="165" y="1105"/>
                  </a:lnTo>
                  <a:lnTo>
                    <a:pt x="164" y="1097"/>
                  </a:lnTo>
                  <a:lnTo>
                    <a:pt x="162" y="1095"/>
                  </a:lnTo>
                  <a:lnTo>
                    <a:pt x="159" y="1092"/>
                  </a:lnTo>
                  <a:lnTo>
                    <a:pt x="157" y="1091"/>
                  </a:lnTo>
                  <a:lnTo>
                    <a:pt x="155" y="1089"/>
                  </a:lnTo>
                  <a:lnTo>
                    <a:pt x="154" y="1084"/>
                  </a:lnTo>
                  <a:lnTo>
                    <a:pt x="152" y="1076"/>
                  </a:lnTo>
                  <a:lnTo>
                    <a:pt x="144" y="1074"/>
                  </a:lnTo>
                  <a:lnTo>
                    <a:pt x="142" y="1071"/>
                  </a:lnTo>
                  <a:lnTo>
                    <a:pt x="142" y="1070"/>
                  </a:lnTo>
                  <a:lnTo>
                    <a:pt x="145" y="1065"/>
                  </a:lnTo>
                  <a:lnTo>
                    <a:pt x="145" y="1063"/>
                  </a:lnTo>
                  <a:lnTo>
                    <a:pt x="147" y="1061"/>
                  </a:lnTo>
                  <a:lnTo>
                    <a:pt x="149" y="1058"/>
                  </a:lnTo>
                  <a:lnTo>
                    <a:pt x="147" y="1055"/>
                  </a:lnTo>
                  <a:lnTo>
                    <a:pt x="142" y="1050"/>
                  </a:lnTo>
                  <a:lnTo>
                    <a:pt x="140" y="1049"/>
                  </a:lnTo>
                  <a:lnTo>
                    <a:pt x="142" y="1040"/>
                  </a:lnTo>
                  <a:lnTo>
                    <a:pt x="140" y="1037"/>
                  </a:lnTo>
                  <a:lnTo>
                    <a:pt x="140" y="1031"/>
                  </a:lnTo>
                  <a:lnTo>
                    <a:pt x="145" y="1026"/>
                  </a:lnTo>
                  <a:lnTo>
                    <a:pt x="150" y="1026"/>
                  </a:lnTo>
                  <a:lnTo>
                    <a:pt x="152" y="1024"/>
                  </a:lnTo>
                  <a:lnTo>
                    <a:pt x="150" y="1019"/>
                  </a:lnTo>
                  <a:lnTo>
                    <a:pt x="147" y="1013"/>
                  </a:lnTo>
                  <a:lnTo>
                    <a:pt x="147" y="1010"/>
                  </a:lnTo>
                  <a:lnTo>
                    <a:pt x="147" y="1003"/>
                  </a:lnTo>
                  <a:lnTo>
                    <a:pt x="145" y="1002"/>
                  </a:lnTo>
                  <a:lnTo>
                    <a:pt x="142" y="998"/>
                  </a:lnTo>
                  <a:lnTo>
                    <a:pt x="140" y="994"/>
                  </a:lnTo>
                  <a:lnTo>
                    <a:pt x="139" y="987"/>
                  </a:lnTo>
                  <a:lnTo>
                    <a:pt x="139" y="984"/>
                  </a:lnTo>
                  <a:lnTo>
                    <a:pt x="139" y="977"/>
                  </a:lnTo>
                  <a:lnTo>
                    <a:pt x="140" y="974"/>
                  </a:lnTo>
                  <a:lnTo>
                    <a:pt x="140" y="972"/>
                  </a:lnTo>
                  <a:lnTo>
                    <a:pt x="149" y="968"/>
                  </a:lnTo>
                  <a:lnTo>
                    <a:pt x="150" y="966"/>
                  </a:lnTo>
                  <a:lnTo>
                    <a:pt x="152" y="964"/>
                  </a:lnTo>
                  <a:lnTo>
                    <a:pt x="154" y="955"/>
                  </a:lnTo>
                  <a:lnTo>
                    <a:pt x="154" y="951"/>
                  </a:lnTo>
                  <a:lnTo>
                    <a:pt x="155" y="950"/>
                  </a:lnTo>
                  <a:lnTo>
                    <a:pt x="160" y="943"/>
                  </a:lnTo>
                  <a:lnTo>
                    <a:pt x="162" y="940"/>
                  </a:lnTo>
                  <a:lnTo>
                    <a:pt x="160" y="935"/>
                  </a:lnTo>
                  <a:lnTo>
                    <a:pt x="157" y="930"/>
                  </a:lnTo>
                  <a:lnTo>
                    <a:pt x="157" y="929"/>
                  </a:lnTo>
                  <a:lnTo>
                    <a:pt x="159" y="919"/>
                  </a:lnTo>
                  <a:lnTo>
                    <a:pt x="172" y="908"/>
                  </a:lnTo>
                  <a:lnTo>
                    <a:pt x="174" y="906"/>
                  </a:lnTo>
                  <a:lnTo>
                    <a:pt x="185" y="892"/>
                  </a:lnTo>
                  <a:lnTo>
                    <a:pt x="187" y="887"/>
                  </a:lnTo>
                  <a:lnTo>
                    <a:pt x="188" y="880"/>
                  </a:lnTo>
                  <a:lnTo>
                    <a:pt x="190" y="874"/>
                  </a:lnTo>
                  <a:lnTo>
                    <a:pt x="190" y="867"/>
                  </a:lnTo>
                  <a:lnTo>
                    <a:pt x="197" y="861"/>
                  </a:lnTo>
                  <a:lnTo>
                    <a:pt x="198" y="859"/>
                  </a:lnTo>
                  <a:lnTo>
                    <a:pt x="198" y="851"/>
                  </a:lnTo>
                  <a:lnTo>
                    <a:pt x="198" y="849"/>
                  </a:lnTo>
                  <a:lnTo>
                    <a:pt x="200" y="838"/>
                  </a:lnTo>
                  <a:lnTo>
                    <a:pt x="202" y="835"/>
                  </a:lnTo>
                  <a:lnTo>
                    <a:pt x="202" y="833"/>
                  </a:lnTo>
                  <a:lnTo>
                    <a:pt x="203" y="824"/>
                  </a:lnTo>
                  <a:lnTo>
                    <a:pt x="203" y="817"/>
                  </a:lnTo>
                  <a:lnTo>
                    <a:pt x="205" y="803"/>
                  </a:lnTo>
                  <a:lnTo>
                    <a:pt x="200" y="798"/>
                  </a:lnTo>
                  <a:lnTo>
                    <a:pt x="200" y="796"/>
                  </a:lnTo>
                  <a:lnTo>
                    <a:pt x="200" y="788"/>
                  </a:lnTo>
                  <a:lnTo>
                    <a:pt x="200" y="785"/>
                  </a:lnTo>
                  <a:lnTo>
                    <a:pt x="200" y="782"/>
                  </a:lnTo>
                  <a:lnTo>
                    <a:pt x="202" y="780"/>
                  </a:lnTo>
                  <a:lnTo>
                    <a:pt x="208" y="775"/>
                  </a:lnTo>
                  <a:lnTo>
                    <a:pt x="213" y="769"/>
                  </a:lnTo>
                  <a:lnTo>
                    <a:pt x="218" y="765"/>
                  </a:lnTo>
                  <a:lnTo>
                    <a:pt x="222" y="764"/>
                  </a:lnTo>
                  <a:lnTo>
                    <a:pt x="225" y="759"/>
                  </a:lnTo>
                  <a:lnTo>
                    <a:pt x="225" y="757"/>
                  </a:lnTo>
                  <a:lnTo>
                    <a:pt x="222" y="746"/>
                  </a:lnTo>
                  <a:lnTo>
                    <a:pt x="222" y="744"/>
                  </a:lnTo>
                  <a:lnTo>
                    <a:pt x="223" y="739"/>
                  </a:lnTo>
                  <a:lnTo>
                    <a:pt x="226" y="733"/>
                  </a:lnTo>
                  <a:lnTo>
                    <a:pt x="228" y="733"/>
                  </a:lnTo>
                  <a:lnTo>
                    <a:pt x="233" y="738"/>
                  </a:lnTo>
                  <a:lnTo>
                    <a:pt x="238" y="736"/>
                  </a:lnTo>
                  <a:lnTo>
                    <a:pt x="243" y="735"/>
                  </a:lnTo>
                  <a:lnTo>
                    <a:pt x="246" y="735"/>
                  </a:lnTo>
                  <a:lnTo>
                    <a:pt x="248" y="735"/>
                  </a:lnTo>
                  <a:lnTo>
                    <a:pt x="253" y="733"/>
                  </a:lnTo>
                  <a:lnTo>
                    <a:pt x="253" y="731"/>
                  </a:lnTo>
                  <a:lnTo>
                    <a:pt x="255" y="730"/>
                  </a:lnTo>
                  <a:lnTo>
                    <a:pt x="255" y="727"/>
                  </a:lnTo>
                  <a:lnTo>
                    <a:pt x="255" y="725"/>
                  </a:lnTo>
                  <a:lnTo>
                    <a:pt x="256" y="718"/>
                  </a:lnTo>
                  <a:lnTo>
                    <a:pt x="260" y="710"/>
                  </a:lnTo>
                  <a:lnTo>
                    <a:pt x="263" y="710"/>
                  </a:lnTo>
                  <a:lnTo>
                    <a:pt x="265" y="709"/>
                  </a:lnTo>
                  <a:lnTo>
                    <a:pt x="269" y="710"/>
                  </a:lnTo>
                  <a:lnTo>
                    <a:pt x="271" y="710"/>
                  </a:lnTo>
                  <a:lnTo>
                    <a:pt x="274" y="712"/>
                  </a:lnTo>
                  <a:lnTo>
                    <a:pt x="278" y="715"/>
                  </a:lnTo>
                  <a:lnTo>
                    <a:pt x="279" y="715"/>
                  </a:lnTo>
                  <a:lnTo>
                    <a:pt x="281" y="714"/>
                  </a:lnTo>
                  <a:lnTo>
                    <a:pt x="281" y="710"/>
                  </a:lnTo>
                  <a:lnTo>
                    <a:pt x="281" y="702"/>
                  </a:lnTo>
                  <a:lnTo>
                    <a:pt x="288" y="702"/>
                  </a:lnTo>
                  <a:lnTo>
                    <a:pt x="289" y="702"/>
                  </a:lnTo>
                  <a:lnTo>
                    <a:pt x="293" y="699"/>
                  </a:lnTo>
                  <a:lnTo>
                    <a:pt x="294" y="697"/>
                  </a:lnTo>
                  <a:lnTo>
                    <a:pt x="296" y="696"/>
                  </a:lnTo>
                  <a:lnTo>
                    <a:pt x="298" y="693"/>
                  </a:lnTo>
                  <a:lnTo>
                    <a:pt x="299" y="688"/>
                  </a:lnTo>
                  <a:lnTo>
                    <a:pt x="306" y="683"/>
                  </a:lnTo>
                  <a:lnTo>
                    <a:pt x="306" y="681"/>
                  </a:lnTo>
                  <a:lnTo>
                    <a:pt x="316" y="680"/>
                  </a:lnTo>
                  <a:lnTo>
                    <a:pt x="319" y="676"/>
                  </a:lnTo>
                  <a:lnTo>
                    <a:pt x="322" y="668"/>
                  </a:lnTo>
                  <a:lnTo>
                    <a:pt x="321" y="663"/>
                  </a:lnTo>
                  <a:lnTo>
                    <a:pt x="322" y="662"/>
                  </a:lnTo>
                  <a:lnTo>
                    <a:pt x="329" y="657"/>
                  </a:lnTo>
                  <a:lnTo>
                    <a:pt x="331" y="654"/>
                  </a:lnTo>
                  <a:lnTo>
                    <a:pt x="332" y="647"/>
                  </a:lnTo>
                  <a:lnTo>
                    <a:pt x="332" y="646"/>
                  </a:lnTo>
                  <a:lnTo>
                    <a:pt x="334" y="644"/>
                  </a:lnTo>
                  <a:lnTo>
                    <a:pt x="344" y="644"/>
                  </a:lnTo>
                  <a:lnTo>
                    <a:pt x="346" y="639"/>
                  </a:lnTo>
                  <a:lnTo>
                    <a:pt x="344" y="636"/>
                  </a:lnTo>
                  <a:lnTo>
                    <a:pt x="344" y="633"/>
                  </a:lnTo>
                  <a:lnTo>
                    <a:pt x="346" y="628"/>
                  </a:lnTo>
                  <a:lnTo>
                    <a:pt x="342" y="625"/>
                  </a:lnTo>
                  <a:lnTo>
                    <a:pt x="342" y="623"/>
                  </a:lnTo>
                  <a:lnTo>
                    <a:pt x="349" y="616"/>
                  </a:lnTo>
                  <a:lnTo>
                    <a:pt x="360" y="616"/>
                  </a:lnTo>
                  <a:lnTo>
                    <a:pt x="365" y="613"/>
                  </a:lnTo>
                  <a:lnTo>
                    <a:pt x="367" y="612"/>
                  </a:lnTo>
                  <a:lnTo>
                    <a:pt x="370" y="604"/>
                  </a:lnTo>
                  <a:lnTo>
                    <a:pt x="370" y="600"/>
                  </a:lnTo>
                  <a:lnTo>
                    <a:pt x="372" y="594"/>
                  </a:lnTo>
                  <a:lnTo>
                    <a:pt x="369" y="589"/>
                  </a:lnTo>
                  <a:lnTo>
                    <a:pt x="369" y="586"/>
                  </a:lnTo>
                  <a:lnTo>
                    <a:pt x="369" y="582"/>
                  </a:lnTo>
                  <a:lnTo>
                    <a:pt x="362" y="578"/>
                  </a:lnTo>
                  <a:lnTo>
                    <a:pt x="364" y="570"/>
                  </a:lnTo>
                  <a:lnTo>
                    <a:pt x="365" y="566"/>
                  </a:lnTo>
                  <a:lnTo>
                    <a:pt x="370" y="563"/>
                  </a:lnTo>
                  <a:lnTo>
                    <a:pt x="372" y="561"/>
                  </a:lnTo>
                  <a:lnTo>
                    <a:pt x="369" y="560"/>
                  </a:lnTo>
                  <a:lnTo>
                    <a:pt x="367" y="558"/>
                  </a:lnTo>
                  <a:lnTo>
                    <a:pt x="365" y="555"/>
                  </a:lnTo>
                  <a:lnTo>
                    <a:pt x="372" y="555"/>
                  </a:lnTo>
                  <a:lnTo>
                    <a:pt x="377" y="552"/>
                  </a:lnTo>
                  <a:lnTo>
                    <a:pt x="375" y="550"/>
                  </a:lnTo>
                  <a:lnTo>
                    <a:pt x="367" y="547"/>
                  </a:lnTo>
                  <a:lnTo>
                    <a:pt x="365" y="540"/>
                  </a:lnTo>
                  <a:lnTo>
                    <a:pt x="367" y="539"/>
                  </a:lnTo>
                  <a:lnTo>
                    <a:pt x="372" y="537"/>
                  </a:lnTo>
                  <a:lnTo>
                    <a:pt x="372" y="536"/>
                  </a:lnTo>
                  <a:lnTo>
                    <a:pt x="370" y="531"/>
                  </a:lnTo>
                  <a:lnTo>
                    <a:pt x="365" y="527"/>
                  </a:lnTo>
                  <a:lnTo>
                    <a:pt x="364" y="527"/>
                  </a:lnTo>
                  <a:lnTo>
                    <a:pt x="359" y="523"/>
                  </a:lnTo>
                  <a:lnTo>
                    <a:pt x="359" y="515"/>
                  </a:lnTo>
                  <a:lnTo>
                    <a:pt x="360" y="508"/>
                  </a:lnTo>
                  <a:lnTo>
                    <a:pt x="362" y="506"/>
                  </a:lnTo>
                  <a:lnTo>
                    <a:pt x="367" y="500"/>
                  </a:lnTo>
                  <a:lnTo>
                    <a:pt x="364" y="498"/>
                  </a:lnTo>
                  <a:lnTo>
                    <a:pt x="367" y="495"/>
                  </a:lnTo>
                  <a:lnTo>
                    <a:pt x="372" y="495"/>
                  </a:lnTo>
                  <a:lnTo>
                    <a:pt x="377" y="497"/>
                  </a:lnTo>
                  <a:lnTo>
                    <a:pt x="382" y="497"/>
                  </a:lnTo>
                  <a:lnTo>
                    <a:pt x="384" y="497"/>
                  </a:lnTo>
                  <a:lnTo>
                    <a:pt x="387" y="495"/>
                  </a:lnTo>
                  <a:lnTo>
                    <a:pt x="389" y="490"/>
                  </a:lnTo>
                  <a:lnTo>
                    <a:pt x="389" y="487"/>
                  </a:lnTo>
                  <a:lnTo>
                    <a:pt x="389" y="482"/>
                  </a:lnTo>
                  <a:lnTo>
                    <a:pt x="392" y="477"/>
                  </a:lnTo>
                  <a:lnTo>
                    <a:pt x="392" y="476"/>
                  </a:lnTo>
                  <a:lnTo>
                    <a:pt x="390" y="471"/>
                  </a:lnTo>
                  <a:lnTo>
                    <a:pt x="384" y="466"/>
                  </a:lnTo>
                  <a:lnTo>
                    <a:pt x="379" y="463"/>
                  </a:lnTo>
                  <a:lnTo>
                    <a:pt x="377" y="463"/>
                  </a:lnTo>
                  <a:lnTo>
                    <a:pt x="370" y="461"/>
                  </a:lnTo>
                  <a:lnTo>
                    <a:pt x="367" y="456"/>
                  </a:lnTo>
                  <a:lnTo>
                    <a:pt x="374" y="451"/>
                  </a:lnTo>
                  <a:lnTo>
                    <a:pt x="379" y="451"/>
                  </a:lnTo>
                  <a:lnTo>
                    <a:pt x="379" y="450"/>
                  </a:lnTo>
                  <a:lnTo>
                    <a:pt x="380" y="445"/>
                  </a:lnTo>
                  <a:lnTo>
                    <a:pt x="380" y="443"/>
                  </a:lnTo>
                  <a:lnTo>
                    <a:pt x="385" y="437"/>
                  </a:lnTo>
                  <a:lnTo>
                    <a:pt x="387" y="435"/>
                  </a:lnTo>
                  <a:lnTo>
                    <a:pt x="385" y="432"/>
                  </a:lnTo>
                  <a:lnTo>
                    <a:pt x="380" y="435"/>
                  </a:lnTo>
                  <a:lnTo>
                    <a:pt x="379" y="438"/>
                  </a:lnTo>
                  <a:lnTo>
                    <a:pt x="375" y="442"/>
                  </a:lnTo>
                  <a:lnTo>
                    <a:pt x="374" y="442"/>
                  </a:lnTo>
                  <a:lnTo>
                    <a:pt x="372" y="438"/>
                  </a:lnTo>
                  <a:lnTo>
                    <a:pt x="374" y="432"/>
                  </a:lnTo>
                  <a:lnTo>
                    <a:pt x="377" y="426"/>
                  </a:lnTo>
                  <a:lnTo>
                    <a:pt x="375" y="424"/>
                  </a:lnTo>
                  <a:lnTo>
                    <a:pt x="375" y="419"/>
                  </a:lnTo>
                  <a:lnTo>
                    <a:pt x="384" y="419"/>
                  </a:lnTo>
                  <a:lnTo>
                    <a:pt x="385" y="417"/>
                  </a:lnTo>
                  <a:lnTo>
                    <a:pt x="385" y="416"/>
                  </a:lnTo>
                  <a:lnTo>
                    <a:pt x="384" y="409"/>
                  </a:lnTo>
                  <a:lnTo>
                    <a:pt x="374" y="413"/>
                  </a:lnTo>
                  <a:lnTo>
                    <a:pt x="372" y="414"/>
                  </a:lnTo>
                  <a:lnTo>
                    <a:pt x="369" y="411"/>
                  </a:lnTo>
                  <a:lnTo>
                    <a:pt x="369" y="409"/>
                  </a:lnTo>
                  <a:lnTo>
                    <a:pt x="372" y="406"/>
                  </a:lnTo>
                  <a:lnTo>
                    <a:pt x="374" y="398"/>
                  </a:lnTo>
                  <a:lnTo>
                    <a:pt x="375" y="393"/>
                  </a:lnTo>
                  <a:lnTo>
                    <a:pt x="372" y="388"/>
                  </a:lnTo>
                  <a:lnTo>
                    <a:pt x="369" y="387"/>
                  </a:lnTo>
                  <a:lnTo>
                    <a:pt x="367" y="380"/>
                  </a:lnTo>
                  <a:lnTo>
                    <a:pt x="367" y="379"/>
                  </a:lnTo>
                  <a:lnTo>
                    <a:pt x="370" y="374"/>
                  </a:lnTo>
                  <a:lnTo>
                    <a:pt x="367" y="367"/>
                  </a:lnTo>
                  <a:lnTo>
                    <a:pt x="365" y="361"/>
                  </a:lnTo>
                  <a:lnTo>
                    <a:pt x="369" y="361"/>
                  </a:lnTo>
                  <a:lnTo>
                    <a:pt x="372" y="354"/>
                  </a:lnTo>
                  <a:lnTo>
                    <a:pt x="369" y="349"/>
                  </a:lnTo>
                  <a:lnTo>
                    <a:pt x="367" y="346"/>
                  </a:lnTo>
                  <a:lnTo>
                    <a:pt x="365" y="345"/>
                  </a:lnTo>
                  <a:lnTo>
                    <a:pt x="367" y="337"/>
                  </a:lnTo>
                  <a:lnTo>
                    <a:pt x="372" y="332"/>
                  </a:lnTo>
                  <a:lnTo>
                    <a:pt x="372" y="327"/>
                  </a:lnTo>
                  <a:lnTo>
                    <a:pt x="370" y="325"/>
                  </a:lnTo>
                  <a:lnTo>
                    <a:pt x="364" y="324"/>
                  </a:lnTo>
                  <a:lnTo>
                    <a:pt x="362" y="319"/>
                  </a:lnTo>
                  <a:lnTo>
                    <a:pt x="360" y="314"/>
                  </a:lnTo>
                  <a:lnTo>
                    <a:pt x="360" y="311"/>
                  </a:lnTo>
                  <a:lnTo>
                    <a:pt x="360" y="309"/>
                  </a:lnTo>
                  <a:lnTo>
                    <a:pt x="367" y="304"/>
                  </a:lnTo>
                  <a:lnTo>
                    <a:pt x="375" y="304"/>
                  </a:lnTo>
                  <a:lnTo>
                    <a:pt x="379" y="304"/>
                  </a:lnTo>
                  <a:lnTo>
                    <a:pt x="377" y="301"/>
                  </a:lnTo>
                  <a:lnTo>
                    <a:pt x="372" y="298"/>
                  </a:lnTo>
                  <a:lnTo>
                    <a:pt x="375" y="291"/>
                  </a:lnTo>
                  <a:lnTo>
                    <a:pt x="380" y="288"/>
                  </a:lnTo>
                  <a:lnTo>
                    <a:pt x="380" y="285"/>
                  </a:lnTo>
                  <a:lnTo>
                    <a:pt x="377" y="277"/>
                  </a:lnTo>
                  <a:lnTo>
                    <a:pt x="379" y="269"/>
                  </a:lnTo>
                  <a:lnTo>
                    <a:pt x="385" y="256"/>
                  </a:lnTo>
                  <a:lnTo>
                    <a:pt x="387" y="252"/>
                  </a:lnTo>
                  <a:lnTo>
                    <a:pt x="389" y="251"/>
                  </a:lnTo>
                  <a:lnTo>
                    <a:pt x="387" y="248"/>
                  </a:lnTo>
                  <a:lnTo>
                    <a:pt x="384" y="246"/>
                  </a:lnTo>
                  <a:lnTo>
                    <a:pt x="385" y="244"/>
                  </a:lnTo>
                  <a:lnTo>
                    <a:pt x="387" y="243"/>
                  </a:lnTo>
                  <a:lnTo>
                    <a:pt x="392" y="243"/>
                  </a:lnTo>
                  <a:lnTo>
                    <a:pt x="395" y="246"/>
                  </a:lnTo>
                  <a:lnTo>
                    <a:pt x="400" y="248"/>
                  </a:lnTo>
                  <a:lnTo>
                    <a:pt x="402" y="248"/>
                  </a:lnTo>
                  <a:lnTo>
                    <a:pt x="405" y="244"/>
                  </a:lnTo>
                  <a:lnTo>
                    <a:pt x="405" y="243"/>
                  </a:lnTo>
                  <a:lnTo>
                    <a:pt x="405" y="241"/>
                  </a:lnTo>
                  <a:lnTo>
                    <a:pt x="405" y="236"/>
                  </a:lnTo>
                  <a:lnTo>
                    <a:pt x="405" y="231"/>
                  </a:lnTo>
                  <a:lnTo>
                    <a:pt x="407" y="230"/>
                  </a:lnTo>
                  <a:lnTo>
                    <a:pt x="408" y="222"/>
                  </a:lnTo>
                  <a:lnTo>
                    <a:pt x="410" y="222"/>
                  </a:lnTo>
                  <a:lnTo>
                    <a:pt x="415" y="222"/>
                  </a:lnTo>
                  <a:lnTo>
                    <a:pt x="418" y="217"/>
                  </a:lnTo>
                  <a:lnTo>
                    <a:pt x="425" y="214"/>
                  </a:lnTo>
                  <a:lnTo>
                    <a:pt x="427" y="212"/>
                  </a:lnTo>
                  <a:lnTo>
                    <a:pt x="428" y="207"/>
                  </a:lnTo>
                  <a:lnTo>
                    <a:pt x="432" y="207"/>
                  </a:lnTo>
                  <a:lnTo>
                    <a:pt x="437" y="210"/>
                  </a:lnTo>
                  <a:lnTo>
                    <a:pt x="438" y="210"/>
                  </a:lnTo>
                  <a:lnTo>
                    <a:pt x="440" y="210"/>
                  </a:lnTo>
                  <a:lnTo>
                    <a:pt x="448" y="209"/>
                  </a:lnTo>
                  <a:lnTo>
                    <a:pt x="450" y="210"/>
                  </a:lnTo>
                  <a:lnTo>
                    <a:pt x="455" y="209"/>
                  </a:lnTo>
                  <a:lnTo>
                    <a:pt x="451" y="204"/>
                  </a:lnTo>
                  <a:lnTo>
                    <a:pt x="450" y="197"/>
                  </a:lnTo>
                  <a:lnTo>
                    <a:pt x="453" y="194"/>
                  </a:lnTo>
                  <a:lnTo>
                    <a:pt x="455" y="193"/>
                  </a:lnTo>
                  <a:lnTo>
                    <a:pt x="455" y="188"/>
                  </a:lnTo>
                  <a:lnTo>
                    <a:pt x="453" y="186"/>
                  </a:lnTo>
                  <a:lnTo>
                    <a:pt x="451" y="186"/>
                  </a:lnTo>
                  <a:lnTo>
                    <a:pt x="448" y="189"/>
                  </a:lnTo>
                  <a:lnTo>
                    <a:pt x="445" y="191"/>
                  </a:lnTo>
                  <a:lnTo>
                    <a:pt x="445" y="189"/>
                  </a:lnTo>
                  <a:lnTo>
                    <a:pt x="443" y="184"/>
                  </a:lnTo>
                  <a:lnTo>
                    <a:pt x="441" y="183"/>
                  </a:lnTo>
                  <a:lnTo>
                    <a:pt x="437" y="186"/>
                  </a:lnTo>
                  <a:lnTo>
                    <a:pt x="433" y="188"/>
                  </a:lnTo>
                  <a:lnTo>
                    <a:pt x="432" y="184"/>
                  </a:lnTo>
                  <a:lnTo>
                    <a:pt x="428" y="180"/>
                  </a:lnTo>
                  <a:lnTo>
                    <a:pt x="423" y="178"/>
                  </a:lnTo>
                  <a:lnTo>
                    <a:pt x="418" y="175"/>
                  </a:lnTo>
                  <a:lnTo>
                    <a:pt x="417" y="173"/>
                  </a:lnTo>
                  <a:lnTo>
                    <a:pt x="420" y="168"/>
                  </a:lnTo>
                  <a:lnTo>
                    <a:pt x="420" y="165"/>
                  </a:lnTo>
                  <a:lnTo>
                    <a:pt x="418" y="162"/>
                  </a:lnTo>
                  <a:lnTo>
                    <a:pt x="412" y="155"/>
                  </a:lnTo>
                  <a:lnTo>
                    <a:pt x="410" y="155"/>
                  </a:lnTo>
                  <a:lnTo>
                    <a:pt x="407" y="160"/>
                  </a:lnTo>
                  <a:lnTo>
                    <a:pt x="402" y="160"/>
                  </a:lnTo>
                  <a:lnTo>
                    <a:pt x="397" y="157"/>
                  </a:lnTo>
                  <a:lnTo>
                    <a:pt x="397" y="155"/>
                  </a:lnTo>
                  <a:lnTo>
                    <a:pt x="395" y="155"/>
                  </a:lnTo>
                  <a:lnTo>
                    <a:pt x="392" y="159"/>
                  </a:lnTo>
                  <a:lnTo>
                    <a:pt x="392" y="163"/>
                  </a:lnTo>
                  <a:lnTo>
                    <a:pt x="387" y="167"/>
                  </a:lnTo>
                  <a:lnTo>
                    <a:pt x="382" y="163"/>
                  </a:lnTo>
                  <a:lnTo>
                    <a:pt x="379" y="168"/>
                  </a:lnTo>
                  <a:lnTo>
                    <a:pt x="382" y="173"/>
                  </a:lnTo>
                  <a:lnTo>
                    <a:pt x="375" y="178"/>
                  </a:lnTo>
                  <a:lnTo>
                    <a:pt x="372" y="181"/>
                  </a:lnTo>
                  <a:lnTo>
                    <a:pt x="372" y="186"/>
                  </a:lnTo>
                  <a:lnTo>
                    <a:pt x="372" y="188"/>
                  </a:lnTo>
                  <a:lnTo>
                    <a:pt x="370" y="191"/>
                  </a:lnTo>
                  <a:lnTo>
                    <a:pt x="369" y="191"/>
                  </a:lnTo>
                  <a:lnTo>
                    <a:pt x="365" y="188"/>
                  </a:lnTo>
                  <a:lnTo>
                    <a:pt x="364" y="184"/>
                  </a:lnTo>
                  <a:lnTo>
                    <a:pt x="360" y="184"/>
                  </a:lnTo>
                  <a:lnTo>
                    <a:pt x="357" y="188"/>
                  </a:lnTo>
                  <a:lnTo>
                    <a:pt x="352" y="188"/>
                  </a:lnTo>
                  <a:lnTo>
                    <a:pt x="347" y="188"/>
                  </a:lnTo>
                  <a:lnTo>
                    <a:pt x="346" y="189"/>
                  </a:lnTo>
                  <a:lnTo>
                    <a:pt x="341" y="188"/>
                  </a:lnTo>
                  <a:lnTo>
                    <a:pt x="339" y="186"/>
                  </a:lnTo>
                  <a:lnTo>
                    <a:pt x="334" y="184"/>
                  </a:lnTo>
                  <a:lnTo>
                    <a:pt x="331" y="184"/>
                  </a:lnTo>
                  <a:lnTo>
                    <a:pt x="329" y="183"/>
                  </a:lnTo>
                  <a:lnTo>
                    <a:pt x="326" y="180"/>
                  </a:lnTo>
                  <a:lnTo>
                    <a:pt x="326" y="178"/>
                  </a:lnTo>
                  <a:lnTo>
                    <a:pt x="329" y="173"/>
                  </a:lnTo>
                  <a:lnTo>
                    <a:pt x="336" y="171"/>
                  </a:lnTo>
                  <a:lnTo>
                    <a:pt x="337" y="170"/>
                  </a:lnTo>
                  <a:lnTo>
                    <a:pt x="337" y="167"/>
                  </a:lnTo>
                  <a:lnTo>
                    <a:pt x="331" y="163"/>
                  </a:lnTo>
                  <a:lnTo>
                    <a:pt x="324" y="165"/>
                  </a:lnTo>
                  <a:lnTo>
                    <a:pt x="324" y="170"/>
                  </a:lnTo>
                  <a:lnTo>
                    <a:pt x="321" y="171"/>
                  </a:lnTo>
                  <a:lnTo>
                    <a:pt x="317" y="168"/>
                  </a:lnTo>
                  <a:lnTo>
                    <a:pt x="314" y="165"/>
                  </a:lnTo>
                  <a:lnTo>
                    <a:pt x="311" y="160"/>
                  </a:lnTo>
                  <a:lnTo>
                    <a:pt x="309" y="157"/>
                  </a:lnTo>
                  <a:lnTo>
                    <a:pt x="306" y="157"/>
                  </a:lnTo>
                  <a:lnTo>
                    <a:pt x="301" y="159"/>
                  </a:lnTo>
                  <a:lnTo>
                    <a:pt x="299" y="154"/>
                  </a:lnTo>
                  <a:lnTo>
                    <a:pt x="294" y="152"/>
                  </a:lnTo>
                  <a:lnTo>
                    <a:pt x="291" y="150"/>
                  </a:lnTo>
                  <a:lnTo>
                    <a:pt x="289" y="149"/>
                  </a:lnTo>
                  <a:lnTo>
                    <a:pt x="288" y="149"/>
                  </a:lnTo>
                  <a:lnTo>
                    <a:pt x="284" y="155"/>
                  </a:lnTo>
                  <a:lnTo>
                    <a:pt x="281" y="157"/>
                  </a:lnTo>
                  <a:lnTo>
                    <a:pt x="274" y="154"/>
                  </a:lnTo>
                  <a:lnTo>
                    <a:pt x="273" y="157"/>
                  </a:lnTo>
                  <a:lnTo>
                    <a:pt x="271" y="159"/>
                  </a:lnTo>
                  <a:lnTo>
                    <a:pt x="268" y="162"/>
                  </a:lnTo>
                  <a:lnTo>
                    <a:pt x="266" y="160"/>
                  </a:lnTo>
                  <a:lnTo>
                    <a:pt x="261" y="160"/>
                  </a:lnTo>
                  <a:lnTo>
                    <a:pt x="261" y="165"/>
                  </a:lnTo>
                  <a:lnTo>
                    <a:pt x="260" y="167"/>
                  </a:lnTo>
                  <a:lnTo>
                    <a:pt x="258" y="165"/>
                  </a:lnTo>
                  <a:lnTo>
                    <a:pt x="255" y="165"/>
                  </a:lnTo>
                  <a:lnTo>
                    <a:pt x="253" y="167"/>
                  </a:lnTo>
                  <a:lnTo>
                    <a:pt x="253" y="170"/>
                  </a:lnTo>
                  <a:lnTo>
                    <a:pt x="250" y="170"/>
                  </a:lnTo>
                  <a:lnTo>
                    <a:pt x="248" y="170"/>
                  </a:lnTo>
                  <a:lnTo>
                    <a:pt x="246" y="181"/>
                  </a:lnTo>
                  <a:lnTo>
                    <a:pt x="245" y="181"/>
                  </a:lnTo>
                  <a:lnTo>
                    <a:pt x="240" y="181"/>
                  </a:lnTo>
                  <a:lnTo>
                    <a:pt x="235" y="183"/>
                  </a:lnTo>
                  <a:lnTo>
                    <a:pt x="233" y="186"/>
                  </a:lnTo>
                  <a:lnTo>
                    <a:pt x="225" y="201"/>
                  </a:lnTo>
                  <a:lnTo>
                    <a:pt x="225" y="202"/>
                  </a:lnTo>
                  <a:lnTo>
                    <a:pt x="218" y="202"/>
                  </a:lnTo>
                  <a:lnTo>
                    <a:pt x="217" y="197"/>
                  </a:lnTo>
                  <a:lnTo>
                    <a:pt x="215" y="196"/>
                  </a:lnTo>
                  <a:lnTo>
                    <a:pt x="212" y="196"/>
                  </a:lnTo>
                  <a:lnTo>
                    <a:pt x="210" y="193"/>
                  </a:lnTo>
                  <a:lnTo>
                    <a:pt x="212" y="189"/>
                  </a:lnTo>
                  <a:lnTo>
                    <a:pt x="215" y="184"/>
                  </a:lnTo>
                  <a:lnTo>
                    <a:pt x="212" y="181"/>
                  </a:lnTo>
                  <a:lnTo>
                    <a:pt x="210" y="181"/>
                  </a:lnTo>
                  <a:lnTo>
                    <a:pt x="207" y="184"/>
                  </a:lnTo>
                  <a:lnTo>
                    <a:pt x="203" y="186"/>
                  </a:lnTo>
                  <a:lnTo>
                    <a:pt x="202" y="183"/>
                  </a:lnTo>
                  <a:lnTo>
                    <a:pt x="202" y="180"/>
                  </a:lnTo>
                  <a:lnTo>
                    <a:pt x="198" y="181"/>
                  </a:lnTo>
                  <a:lnTo>
                    <a:pt x="195" y="188"/>
                  </a:lnTo>
                  <a:lnTo>
                    <a:pt x="193" y="189"/>
                  </a:lnTo>
                  <a:lnTo>
                    <a:pt x="190" y="189"/>
                  </a:lnTo>
                  <a:lnTo>
                    <a:pt x="188" y="188"/>
                  </a:lnTo>
                  <a:lnTo>
                    <a:pt x="187" y="188"/>
                  </a:lnTo>
                  <a:lnTo>
                    <a:pt x="185" y="188"/>
                  </a:lnTo>
                  <a:lnTo>
                    <a:pt x="182" y="191"/>
                  </a:lnTo>
                  <a:lnTo>
                    <a:pt x="175" y="193"/>
                  </a:lnTo>
                  <a:lnTo>
                    <a:pt x="174" y="191"/>
                  </a:lnTo>
                  <a:lnTo>
                    <a:pt x="175" y="186"/>
                  </a:lnTo>
                  <a:lnTo>
                    <a:pt x="180" y="180"/>
                  </a:lnTo>
                  <a:lnTo>
                    <a:pt x="175" y="178"/>
                  </a:lnTo>
                  <a:lnTo>
                    <a:pt x="172" y="180"/>
                  </a:lnTo>
                  <a:lnTo>
                    <a:pt x="169" y="180"/>
                  </a:lnTo>
                  <a:lnTo>
                    <a:pt x="165" y="180"/>
                  </a:lnTo>
                  <a:lnTo>
                    <a:pt x="160" y="176"/>
                  </a:lnTo>
                  <a:lnTo>
                    <a:pt x="159" y="175"/>
                  </a:lnTo>
                  <a:lnTo>
                    <a:pt x="155" y="176"/>
                  </a:lnTo>
                  <a:lnTo>
                    <a:pt x="152" y="180"/>
                  </a:lnTo>
                  <a:lnTo>
                    <a:pt x="150" y="178"/>
                  </a:lnTo>
                  <a:lnTo>
                    <a:pt x="147" y="178"/>
                  </a:lnTo>
                  <a:lnTo>
                    <a:pt x="145" y="178"/>
                  </a:lnTo>
                  <a:lnTo>
                    <a:pt x="142" y="176"/>
                  </a:lnTo>
                  <a:lnTo>
                    <a:pt x="142" y="175"/>
                  </a:lnTo>
                  <a:lnTo>
                    <a:pt x="144" y="173"/>
                  </a:lnTo>
                  <a:lnTo>
                    <a:pt x="145" y="168"/>
                  </a:lnTo>
                  <a:lnTo>
                    <a:pt x="147" y="165"/>
                  </a:lnTo>
                  <a:lnTo>
                    <a:pt x="137" y="165"/>
                  </a:lnTo>
                  <a:lnTo>
                    <a:pt x="132" y="163"/>
                  </a:lnTo>
                  <a:lnTo>
                    <a:pt x="137" y="157"/>
                  </a:lnTo>
                  <a:lnTo>
                    <a:pt x="136" y="155"/>
                  </a:lnTo>
                  <a:lnTo>
                    <a:pt x="129" y="157"/>
                  </a:lnTo>
                  <a:lnTo>
                    <a:pt x="124" y="155"/>
                  </a:lnTo>
                  <a:lnTo>
                    <a:pt x="121" y="162"/>
                  </a:lnTo>
                  <a:lnTo>
                    <a:pt x="119" y="162"/>
                  </a:lnTo>
                  <a:lnTo>
                    <a:pt x="117" y="157"/>
                  </a:lnTo>
                  <a:lnTo>
                    <a:pt x="117" y="154"/>
                  </a:lnTo>
                  <a:lnTo>
                    <a:pt x="116" y="149"/>
                  </a:lnTo>
                  <a:lnTo>
                    <a:pt x="114" y="147"/>
                  </a:lnTo>
                  <a:lnTo>
                    <a:pt x="112" y="146"/>
                  </a:lnTo>
                  <a:lnTo>
                    <a:pt x="111" y="136"/>
                  </a:lnTo>
                  <a:lnTo>
                    <a:pt x="117" y="136"/>
                  </a:lnTo>
                  <a:lnTo>
                    <a:pt x="119" y="131"/>
                  </a:lnTo>
                  <a:lnTo>
                    <a:pt x="119" y="129"/>
                  </a:lnTo>
                  <a:lnTo>
                    <a:pt x="114" y="128"/>
                  </a:lnTo>
                  <a:lnTo>
                    <a:pt x="112" y="128"/>
                  </a:lnTo>
                  <a:lnTo>
                    <a:pt x="109" y="128"/>
                  </a:lnTo>
                  <a:lnTo>
                    <a:pt x="107" y="128"/>
                  </a:lnTo>
                  <a:lnTo>
                    <a:pt x="101" y="128"/>
                  </a:lnTo>
                  <a:lnTo>
                    <a:pt x="99" y="129"/>
                  </a:lnTo>
                  <a:lnTo>
                    <a:pt x="97" y="134"/>
                  </a:lnTo>
                  <a:lnTo>
                    <a:pt x="93" y="136"/>
                  </a:lnTo>
                  <a:lnTo>
                    <a:pt x="91" y="136"/>
                  </a:lnTo>
                  <a:lnTo>
                    <a:pt x="89" y="134"/>
                  </a:lnTo>
                  <a:lnTo>
                    <a:pt x="86" y="136"/>
                  </a:lnTo>
                  <a:lnTo>
                    <a:pt x="84" y="139"/>
                  </a:lnTo>
                  <a:lnTo>
                    <a:pt x="79" y="144"/>
                  </a:lnTo>
                  <a:lnTo>
                    <a:pt x="76" y="144"/>
                  </a:lnTo>
                  <a:lnTo>
                    <a:pt x="74" y="142"/>
                  </a:lnTo>
                  <a:lnTo>
                    <a:pt x="74" y="139"/>
                  </a:lnTo>
                  <a:lnTo>
                    <a:pt x="79" y="133"/>
                  </a:lnTo>
                  <a:lnTo>
                    <a:pt x="79" y="129"/>
                  </a:lnTo>
                  <a:lnTo>
                    <a:pt x="78" y="128"/>
                  </a:lnTo>
                  <a:lnTo>
                    <a:pt x="74" y="128"/>
                  </a:lnTo>
                  <a:lnTo>
                    <a:pt x="73" y="121"/>
                  </a:lnTo>
                  <a:lnTo>
                    <a:pt x="68" y="121"/>
                  </a:lnTo>
                  <a:lnTo>
                    <a:pt x="66" y="120"/>
                  </a:lnTo>
                  <a:lnTo>
                    <a:pt x="68" y="115"/>
                  </a:lnTo>
                  <a:lnTo>
                    <a:pt x="71" y="112"/>
                  </a:lnTo>
                  <a:lnTo>
                    <a:pt x="68" y="108"/>
                  </a:lnTo>
                  <a:lnTo>
                    <a:pt x="63" y="110"/>
                  </a:lnTo>
                  <a:lnTo>
                    <a:pt x="61" y="108"/>
                  </a:lnTo>
                  <a:lnTo>
                    <a:pt x="58" y="104"/>
                  </a:lnTo>
                  <a:lnTo>
                    <a:pt x="59" y="97"/>
                  </a:lnTo>
                  <a:lnTo>
                    <a:pt x="61" y="91"/>
                  </a:lnTo>
                  <a:lnTo>
                    <a:pt x="63" y="87"/>
                  </a:lnTo>
                  <a:lnTo>
                    <a:pt x="58" y="82"/>
                  </a:lnTo>
                  <a:lnTo>
                    <a:pt x="58" y="81"/>
                  </a:lnTo>
                  <a:lnTo>
                    <a:pt x="56" y="79"/>
                  </a:lnTo>
                  <a:lnTo>
                    <a:pt x="50" y="81"/>
                  </a:lnTo>
                  <a:lnTo>
                    <a:pt x="50" y="87"/>
                  </a:lnTo>
                  <a:lnTo>
                    <a:pt x="41" y="82"/>
                  </a:lnTo>
                  <a:lnTo>
                    <a:pt x="36" y="78"/>
                  </a:lnTo>
                  <a:lnTo>
                    <a:pt x="31" y="82"/>
                  </a:lnTo>
                  <a:lnTo>
                    <a:pt x="36" y="87"/>
                  </a:lnTo>
                  <a:lnTo>
                    <a:pt x="35" y="91"/>
                  </a:lnTo>
                  <a:lnTo>
                    <a:pt x="30" y="86"/>
                  </a:lnTo>
                  <a:lnTo>
                    <a:pt x="25" y="81"/>
                  </a:lnTo>
                  <a:lnTo>
                    <a:pt x="20" y="76"/>
                  </a:lnTo>
                  <a:lnTo>
                    <a:pt x="13" y="76"/>
                  </a:lnTo>
                  <a:lnTo>
                    <a:pt x="7" y="74"/>
                  </a:lnTo>
                  <a:lnTo>
                    <a:pt x="3" y="7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8" y="60"/>
                  </a:lnTo>
                  <a:lnTo>
                    <a:pt x="15" y="55"/>
                  </a:lnTo>
                  <a:lnTo>
                    <a:pt x="16" y="53"/>
                  </a:lnTo>
                  <a:lnTo>
                    <a:pt x="18" y="52"/>
                  </a:lnTo>
                  <a:lnTo>
                    <a:pt x="21" y="47"/>
                  </a:lnTo>
                  <a:lnTo>
                    <a:pt x="23" y="45"/>
                  </a:lnTo>
                  <a:lnTo>
                    <a:pt x="23" y="44"/>
                  </a:lnTo>
                  <a:lnTo>
                    <a:pt x="23" y="34"/>
                  </a:lnTo>
                  <a:lnTo>
                    <a:pt x="21" y="32"/>
                  </a:lnTo>
                  <a:lnTo>
                    <a:pt x="21" y="23"/>
                  </a:lnTo>
                  <a:lnTo>
                    <a:pt x="23" y="19"/>
                  </a:lnTo>
                  <a:lnTo>
                    <a:pt x="28" y="15"/>
                  </a:lnTo>
                  <a:lnTo>
                    <a:pt x="28" y="11"/>
                  </a:lnTo>
                  <a:lnTo>
                    <a:pt x="28" y="10"/>
                  </a:lnTo>
                  <a:lnTo>
                    <a:pt x="26" y="0"/>
                  </a:lnTo>
                  <a:lnTo>
                    <a:pt x="31" y="2"/>
                  </a:lnTo>
                  <a:lnTo>
                    <a:pt x="38" y="5"/>
                  </a:lnTo>
                  <a:lnTo>
                    <a:pt x="50" y="8"/>
                  </a:lnTo>
                  <a:lnTo>
                    <a:pt x="53" y="8"/>
                  </a:lnTo>
                  <a:lnTo>
                    <a:pt x="63" y="11"/>
                  </a:lnTo>
                  <a:lnTo>
                    <a:pt x="71" y="11"/>
                  </a:lnTo>
                  <a:lnTo>
                    <a:pt x="78" y="13"/>
                  </a:lnTo>
                  <a:lnTo>
                    <a:pt x="79" y="15"/>
                  </a:lnTo>
                  <a:lnTo>
                    <a:pt x="93" y="16"/>
                  </a:lnTo>
                  <a:lnTo>
                    <a:pt x="109" y="19"/>
                  </a:lnTo>
                  <a:lnTo>
                    <a:pt x="111" y="21"/>
                  </a:lnTo>
                  <a:lnTo>
                    <a:pt x="112" y="21"/>
                  </a:lnTo>
                  <a:lnTo>
                    <a:pt x="122" y="24"/>
                  </a:lnTo>
                  <a:lnTo>
                    <a:pt x="126" y="26"/>
                  </a:lnTo>
                  <a:lnTo>
                    <a:pt x="131" y="27"/>
                  </a:lnTo>
                  <a:lnTo>
                    <a:pt x="136" y="26"/>
                  </a:lnTo>
                  <a:lnTo>
                    <a:pt x="144" y="27"/>
                  </a:lnTo>
                  <a:lnTo>
                    <a:pt x="145" y="29"/>
                  </a:lnTo>
                  <a:lnTo>
                    <a:pt x="149" y="31"/>
                  </a:lnTo>
                  <a:lnTo>
                    <a:pt x="154" y="32"/>
                  </a:lnTo>
                  <a:lnTo>
                    <a:pt x="157" y="36"/>
                  </a:lnTo>
                  <a:lnTo>
                    <a:pt x="157" y="40"/>
                  </a:lnTo>
                  <a:lnTo>
                    <a:pt x="162" y="40"/>
                  </a:lnTo>
                  <a:lnTo>
                    <a:pt x="167" y="40"/>
                  </a:lnTo>
                  <a:lnTo>
                    <a:pt x="170" y="40"/>
                  </a:lnTo>
                  <a:lnTo>
                    <a:pt x="177" y="40"/>
                  </a:lnTo>
                  <a:lnTo>
                    <a:pt x="187" y="45"/>
                  </a:lnTo>
                  <a:lnTo>
                    <a:pt x="193" y="52"/>
                  </a:lnTo>
                  <a:lnTo>
                    <a:pt x="195" y="57"/>
                  </a:lnTo>
                  <a:lnTo>
                    <a:pt x="197" y="61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212" y="70"/>
                  </a:lnTo>
                  <a:lnTo>
                    <a:pt x="213" y="70"/>
                  </a:lnTo>
                  <a:lnTo>
                    <a:pt x="223" y="70"/>
                  </a:lnTo>
                  <a:lnTo>
                    <a:pt x="228" y="71"/>
                  </a:lnTo>
                  <a:lnTo>
                    <a:pt x="230" y="73"/>
                  </a:lnTo>
                  <a:lnTo>
                    <a:pt x="235" y="73"/>
                  </a:lnTo>
                  <a:lnTo>
                    <a:pt x="238" y="74"/>
                  </a:lnTo>
                  <a:lnTo>
                    <a:pt x="245" y="76"/>
                  </a:lnTo>
                  <a:lnTo>
                    <a:pt x="263" y="79"/>
                  </a:lnTo>
                  <a:lnTo>
                    <a:pt x="265" y="79"/>
                  </a:lnTo>
                  <a:lnTo>
                    <a:pt x="271" y="81"/>
                  </a:lnTo>
                  <a:lnTo>
                    <a:pt x="276" y="81"/>
                  </a:lnTo>
                  <a:lnTo>
                    <a:pt x="279" y="84"/>
                  </a:lnTo>
                  <a:lnTo>
                    <a:pt x="284" y="84"/>
                  </a:lnTo>
                  <a:lnTo>
                    <a:pt x="289" y="82"/>
                  </a:lnTo>
                  <a:lnTo>
                    <a:pt x="308" y="79"/>
                  </a:lnTo>
                  <a:lnTo>
                    <a:pt x="312" y="73"/>
                  </a:lnTo>
                  <a:lnTo>
                    <a:pt x="314" y="71"/>
                  </a:lnTo>
                  <a:lnTo>
                    <a:pt x="316" y="68"/>
                  </a:lnTo>
                  <a:lnTo>
                    <a:pt x="317" y="66"/>
                  </a:lnTo>
                  <a:lnTo>
                    <a:pt x="324" y="65"/>
                  </a:lnTo>
                  <a:lnTo>
                    <a:pt x="329" y="63"/>
                  </a:lnTo>
                  <a:lnTo>
                    <a:pt x="332" y="63"/>
                  </a:lnTo>
                  <a:lnTo>
                    <a:pt x="334" y="61"/>
                  </a:lnTo>
                  <a:lnTo>
                    <a:pt x="346" y="55"/>
                  </a:lnTo>
                  <a:lnTo>
                    <a:pt x="355" y="50"/>
                  </a:lnTo>
                  <a:lnTo>
                    <a:pt x="357" y="49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5" y="40"/>
                  </a:lnTo>
                  <a:lnTo>
                    <a:pt x="377" y="40"/>
                  </a:lnTo>
                  <a:lnTo>
                    <a:pt x="382" y="36"/>
                  </a:lnTo>
                  <a:lnTo>
                    <a:pt x="390" y="34"/>
                  </a:lnTo>
                  <a:lnTo>
                    <a:pt x="394" y="34"/>
                  </a:lnTo>
                  <a:lnTo>
                    <a:pt x="402" y="34"/>
                  </a:lnTo>
                  <a:lnTo>
                    <a:pt x="403" y="34"/>
                  </a:lnTo>
                  <a:lnTo>
                    <a:pt x="412" y="37"/>
                  </a:lnTo>
                  <a:lnTo>
                    <a:pt x="415" y="37"/>
                  </a:lnTo>
                  <a:lnTo>
                    <a:pt x="423" y="40"/>
                  </a:lnTo>
                  <a:lnTo>
                    <a:pt x="428" y="40"/>
                  </a:lnTo>
                  <a:lnTo>
                    <a:pt x="433" y="40"/>
                  </a:lnTo>
                  <a:lnTo>
                    <a:pt x="438" y="44"/>
                  </a:lnTo>
                  <a:lnTo>
                    <a:pt x="443" y="49"/>
                  </a:lnTo>
                  <a:lnTo>
                    <a:pt x="446" y="52"/>
                  </a:lnTo>
                  <a:lnTo>
                    <a:pt x="448" y="53"/>
                  </a:lnTo>
                  <a:lnTo>
                    <a:pt x="451" y="53"/>
                  </a:lnTo>
                  <a:lnTo>
                    <a:pt x="455" y="53"/>
                  </a:lnTo>
                  <a:lnTo>
                    <a:pt x="460" y="52"/>
                  </a:lnTo>
                  <a:lnTo>
                    <a:pt x="463" y="53"/>
                  </a:lnTo>
                  <a:lnTo>
                    <a:pt x="465" y="55"/>
                  </a:lnTo>
                  <a:lnTo>
                    <a:pt x="466" y="57"/>
                  </a:lnTo>
                  <a:lnTo>
                    <a:pt x="471" y="61"/>
                  </a:lnTo>
                  <a:lnTo>
                    <a:pt x="476" y="61"/>
                  </a:lnTo>
                  <a:lnTo>
                    <a:pt x="478" y="61"/>
                  </a:lnTo>
                  <a:lnTo>
                    <a:pt x="484" y="63"/>
                  </a:lnTo>
                  <a:lnTo>
                    <a:pt x="486" y="63"/>
                  </a:lnTo>
                  <a:lnTo>
                    <a:pt x="489" y="63"/>
                  </a:lnTo>
                  <a:lnTo>
                    <a:pt x="494" y="61"/>
                  </a:lnTo>
                  <a:lnTo>
                    <a:pt x="496" y="58"/>
                  </a:lnTo>
                  <a:lnTo>
                    <a:pt x="501" y="53"/>
                  </a:lnTo>
                  <a:lnTo>
                    <a:pt x="503" y="53"/>
                  </a:lnTo>
                  <a:lnTo>
                    <a:pt x="509" y="52"/>
                  </a:lnTo>
                  <a:lnTo>
                    <a:pt x="511" y="34"/>
                  </a:lnTo>
                  <a:lnTo>
                    <a:pt x="513" y="34"/>
                  </a:lnTo>
                  <a:lnTo>
                    <a:pt x="514" y="34"/>
                  </a:lnTo>
                  <a:lnTo>
                    <a:pt x="523" y="32"/>
                  </a:lnTo>
                  <a:lnTo>
                    <a:pt x="523" y="31"/>
                  </a:lnTo>
                  <a:lnTo>
                    <a:pt x="529" y="24"/>
                  </a:lnTo>
                  <a:lnTo>
                    <a:pt x="536" y="23"/>
                  </a:lnTo>
                  <a:lnTo>
                    <a:pt x="541" y="21"/>
                  </a:lnTo>
                  <a:lnTo>
                    <a:pt x="546" y="23"/>
                  </a:lnTo>
                  <a:lnTo>
                    <a:pt x="547" y="23"/>
                  </a:lnTo>
                  <a:lnTo>
                    <a:pt x="549" y="23"/>
                  </a:lnTo>
                  <a:lnTo>
                    <a:pt x="552" y="19"/>
                  </a:lnTo>
                  <a:lnTo>
                    <a:pt x="557" y="19"/>
                  </a:lnTo>
                  <a:lnTo>
                    <a:pt x="559" y="21"/>
                  </a:lnTo>
                  <a:lnTo>
                    <a:pt x="564" y="19"/>
                  </a:lnTo>
                  <a:lnTo>
                    <a:pt x="567" y="18"/>
                  </a:lnTo>
                  <a:lnTo>
                    <a:pt x="569" y="18"/>
                  </a:lnTo>
                  <a:lnTo>
                    <a:pt x="571" y="18"/>
                  </a:lnTo>
                  <a:lnTo>
                    <a:pt x="575" y="21"/>
                  </a:lnTo>
                  <a:lnTo>
                    <a:pt x="582" y="24"/>
                  </a:lnTo>
                  <a:lnTo>
                    <a:pt x="585" y="27"/>
                  </a:lnTo>
                  <a:lnTo>
                    <a:pt x="585" y="29"/>
                  </a:lnTo>
                  <a:lnTo>
                    <a:pt x="590" y="32"/>
                  </a:lnTo>
                  <a:lnTo>
                    <a:pt x="597" y="31"/>
                  </a:lnTo>
                  <a:lnTo>
                    <a:pt x="605" y="29"/>
                  </a:lnTo>
                  <a:lnTo>
                    <a:pt x="607" y="29"/>
                  </a:lnTo>
                  <a:lnTo>
                    <a:pt x="615" y="32"/>
                  </a:lnTo>
                  <a:lnTo>
                    <a:pt x="620" y="36"/>
                  </a:lnTo>
                  <a:lnTo>
                    <a:pt x="628" y="39"/>
                  </a:lnTo>
                  <a:lnTo>
                    <a:pt x="635" y="42"/>
                  </a:lnTo>
                  <a:lnTo>
                    <a:pt x="637" y="44"/>
                  </a:lnTo>
                  <a:lnTo>
                    <a:pt x="640" y="44"/>
                  </a:lnTo>
                  <a:lnTo>
                    <a:pt x="643" y="44"/>
                  </a:lnTo>
                  <a:lnTo>
                    <a:pt x="645" y="40"/>
                  </a:lnTo>
                  <a:lnTo>
                    <a:pt x="645" y="39"/>
                  </a:lnTo>
                  <a:lnTo>
                    <a:pt x="650" y="39"/>
                  </a:lnTo>
                  <a:lnTo>
                    <a:pt x="652" y="39"/>
                  </a:lnTo>
                  <a:lnTo>
                    <a:pt x="660" y="37"/>
                  </a:lnTo>
                  <a:lnTo>
                    <a:pt x="661" y="40"/>
                  </a:lnTo>
                  <a:lnTo>
                    <a:pt x="663" y="44"/>
                  </a:lnTo>
                  <a:lnTo>
                    <a:pt x="665" y="44"/>
                  </a:lnTo>
                  <a:lnTo>
                    <a:pt x="668" y="45"/>
                  </a:lnTo>
                  <a:lnTo>
                    <a:pt x="671" y="47"/>
                  </a:lnTo>
                  <a:lnTo>
                    <a:pt x="673" y="47"/>
                  </a:lnTo>
                  <a:lnTo>
                    <a:pt x="681" y="42"/>
                  </a:lnTo>
                  <a:lnTo>
                    <a:pt x="688" y="44"/>
                  </a:lnTo>
                  <a:lnTo>
                    <a:pt x="691" y="44"/>
                  </a:lnTo>
                  <a:lnTo>
                    <a:pt x="695" y="50"/>
                  </a:lnTo>
                  <a:lnTo>
                    <a:pt x="696" y="52"/>
                  </a:lnTo>
                  <a:lnTo>
                    <a:pt x="701" y="50"/>
                  </a:lnTo>
                  <a:lnTo>
                    <a:pt x="703" y="49"/>
                  </a:lnTo>
                  <a:lnTo>
                    <a:pt x="704" y="49"/>
                  </a:lnTo>
                  <a:lnTo>
                    <a:pt x="709" y="44"/>
                  </a:lnTo>
                  <a:lnTo>
                    <a:pt x="714" y="44"/>
                  </a:lnTo>
                  <a:lnTo>
                    <a:pt x="718" y="42"/>
                  </a:lnTo>
                  <a:lnTo>
                    <a:pt x="721" y="42"/>
                  </a:lnTo>
                  <a:lnTo>
                    <a:pt x="723" y="42"/>
                  </a:lnTo>
                  <a:lnTo>
                    <a:pt x="728" y="49"/>
                  </a:lnTo>
                  <a:lnTo>
                    <a:pt x="731" y="50"/>
                  </a:lnTo>
                  <a:lnTo>
                    <a:pt x="733" y="52"/>
                  </a:lnTo>
                  <a:lnTo>
                    <a:pt x="738" y="52"/>
                  </a:lnTo>
                  <a:lnTo>
                    <a:pt x="741" y="52"/>
                  </a:lnTo>
                  <a:lnTo>
                    <a:pt x="743" y="52"/>
                  </a:lnTo>
                  <a:lnTo>
                    <a:pt x="744" y="53"/>
                  </a:lnTo>
                  <a:lnTo>
                    <a:pt x="746" y="53"/>
                  </a:lnTo>
                  <a:lnTo>
                    <a:pt x="754" y="53"/>
                  </a:lnTo>
                  <a:lnTo>
                    <a:pt x="761" y="45"/>
                  </a:lnTo>
                  <a:lnTo>
                    <a:pt x="766" y="45"/>
                  </a:lnTo>
                  <a:lnTo>
                    <a:pt x="767" y="45"/>
                  </a:lnTo>
                  <a:lnTo>
                    <a:pt x="777" y="44"/>
                  </a:lnTo>
                  <a:lnTo>
                    <a:pt x="781" y="42"/>
                  </a:lnTo>
                  <a:lnTo>
                    <a:pt x="797" y="39"/>
                  </a:lnTo>
                  <a:lnTo>
                    <a:pt x="799" y="37"/>
                  </a:lnTo>
                  <a:lnTo>
                    <a:pt x="807" y="37"/>
                  </a:lnTo>
                  <a:lnTo>
                    <a:pt x="809" y="36"/>
                  </a:lnTo>
                  <a:lnTo>
                    <a:pt x="810" y="36"/>
                  </a:lnTo>
                  <a:lnTo>
                    <a:pt x="815" y="29"/>
                  </a:lnTo>
                  <a:lnTo>
                    <a:pt x="824" y="31"/>
                  </a:lnTo>
                  <a:lnTo>
                    <a:pt x="825" y="32"/>
                  </a:lnTo>
                  <a:lnTo>
                    <a:pt x="833" y="27"/>
                  </a:lnTo>
                  <a:lnTo>
                    <a:pt x="837" y="24"/>
                  </a:lnTo>
                  <a:lnTo>
                    <a:pt x="842" y="26"/>
                  </a:lnTo>
                  <a:lnTo>
                    <a:pt x="842" y="27"/>
                  </a:lnTo>
                  <a:lnTo>
                    <a:pt x="843" y="34"/>
                  </a:lnTo>
                  <a:lnTo>
                    <a:pt x="843" y="36"/>
                  </a:lnTo>
                  <a:lnTo>
                    <a:pt x="847" y="37"/>
                  </a:lnTo>
                  <a:lnTo>
                    <a:pt x="850" y="37"/>
                  </a:lnTo>
                  <a:lnTo>
                    <a:pt x="852" y="31"/>
                  </a:lnTo>
                  <a:lnTo>
                    <a:pt x="853" y="27"/>
                  </a:lnTo>
                  <a:lnTo>
                    <a:pt x="858" y="24"/>
                  </a:lnTo>
                  <a:lnTo>
                    <a:pt x="867" y="21"/>
                  </a:lnTo>
                  <a:lnTo>
                    <a:pt x="868" y="21"/>
                  </a:lnTo>
                  <a:lnTo>
                    <a:pt x="870" y="26"/>
                  </a:lnTo>
                  <a:lnTo>
                    <a:pt x="870" y="27"/>
                  </a:lnTo>
                  <a:lnTo>
                    <a:pt x="872" y="29"/>
                  </a:lnTo>
                  <a:lnTo>
                    <a:pt x="876" y="34"/>
                  </a:lnTo>
                  <a:lnTo>
                    <a:pt x="876" y="24"/>
                  </a:lnTo>
                  <a:lnTo>
                    <a:pt x="876" y="21"/>
                  </a:lnTo>
                  <a:lnTo>
                    <a:pt x="881" y="24"/>
                  </a:lnTo>
                  <a:lnTo>
                    <a:pt x="886" y="32"/>
                  </a:lnTo>
                  <a:lnTo>
                    <a:pt x="888" y="39"/>
                  </a:lnTo>
                  <a:lnTo>
                    <a:pt x="888" y="40"/>
                  </a:lnTo>
                  <a:lnTo>
                    <a:pt x="891" y="47"/>
                  </a:lnTo>
                  <a:lnTo>
                    <a:pt x="893" y="47"/>
                  </a:lnTo>
                  <a:lnTo>
                    <a:pt x="901" y="50"/>
                  </a:lnTo>
                  <a:lnTo>
                    <a:pt x="910" y="50"/>
                  </a:lnTo>
                  <a:lnTo>
                    <a:pt x="913" y="50"/>
                  </a:lnTo>
                  <a:lnTo>
                    <a:pt x="921" y="53"/>
                  </a:lnTo>
                  <a:lnTo>
                    <a:pt x="923" y="53"/>
                  </a:lnTo>
                  <a:lnTo>
                    <a:pt x="931" y="49"/>
                  </a:lnTo>
                  <a:lnTo>
                    <a:pt x="938" y="50"/>
                  </a:lnTo>
                  <a:lnTo>
                    <a:pt x="939" y="52"/>
                  </a:lnTo>
                  <a:lnTo>
                    <a:pt x="941" y="53"/>
                  </a:lnTo>
                  <a:lnTo>
                    <a:pt x="936" y="65"/>
                  </a:lnTo>
                  <a:lnTo>
                    <a:pt x="939" y="71"/>
                  </a:lnTo>
                  <a:lnTo>
                    <a:pt x="943" y="76"/>
                  </a:lnTo>
                  <a:lnTo>
                    <a:pt x="944" y="78"/>
                  </a:lnTo>
                  <a:lnTo>
                    <a:pt x="948" y="76"/>
                  </a:lnTo>
                  <a:lnTo>
                    <a:pt x="949" y="74"/>
                  </a:lnTo>
                  <a:lnTo>
                    <a:pt x="953" y="76"/>
                  </a:lnTo>
                  <a:lnTo>
                    <a:pt x="956" y="76"/>
                  </a:lnTo>
                  <a:lnTo>
                    <a:pt x="958" y="74"/>
                  </a:lnTo>
                  <a:lnTo>
                    <a:pt x="958" y="66"/>
                  </a:lnTo>
                  <a:lnTo>
                    <a:pt x="961" y="66"/>
                  </a:lnTo>
                  <a:lnTo>
                    <a:pt x="967" y="65"/>
                  </a:lnTo>
                  <a:lnTo>
                    <a:pt x="971" y="66"/>
                  </a:lnTo>
                  <a:lnTo>
                    <a:pt x="971" y="74"/>
                  </a:lnTo>
                  <a:lnTo>
                    <a:pt x="969" y="81"/>
                  </a:lnTo>
                  <a:lnTo>
                    <a:pt x="969" y="82"/>
                  </a:lnTo>
                  <a:lnTo>
                    <a:pt x="979" y="89"/>
                  </a:lnTo>
                  <a:lnTo>
                    <a:pt x="981" y="89"/>
                  </a:lnTo>
                  <a:lnTo>
                    <a:pt x="986" y="86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7" name="Freeform 37"/>
            <p:cNvSpPr>
              <a:spLocks/>
            </p:cNvSpPr>
            <p:nvPr/>
          </p:nvSpPr>
          <p:spPr bwMode="auto">
            <a:xfrm>
              <a:off x="4918075" y="4791870"/>
              <a:ext cx="782638" cy="519113"/>
            </a:xfrm>
            <a:custGeom>
              <a:avLst/>
              <a:gdLst>
                <a:gd name="T0" fmla="*/ 342 w 986"/>
                <a:gd name="T1" fmla="*/ 625 h 654"/>
                <a:gd name="T2" fmla="*/ 369 w 986"/>
                <a:gd name="T3" fmla="*/ 586 h 654"/>
                <a:gd name="T4" fmla="*/ 372 w 986"/>
                <a:gd name="T5" fmla="*/ 555 h 654"/>
                <a:gd name="T6" fmla="*/ 364 w 986"/>
                <a:gd name="T7" fmla="*/ 527 h 654"/>
                <a:gd name="T8" fmla="*/ 382 w 986"/>
                <a:gd name="T9" fmla="*/ 497 h 654"/>
                <a:gd name="T10" fmla="*/ 379 w 986"/>
                <a:gd name="T11" fmla="*/ 463 h 654"/>
                <a:gd name="T12" fmla="*/ 387 w 986"/>
                <a:gd name="T13" fmla="*/ 435 h 654"/>
                <a:gd name="T14" fmla="*/ 375 w 986"/>
                <a:gd name="T15" fmla="*/ 419 h 654"/>
                <a:gd name="T16" fmla="*/ 374 w 986"/>
                <a:gd name="T17" fmla="*/ 398 h 654"/>
                <a:gd name="T18" fmla="*/ 372 w 986"/>
                <a:gd name="T19" fmla="*/ 354 h 654"/>
                <a:gd name="T20" fmla="*/ 360 w 986"/>
                <a:gd name="T21" fmla="*/ 314 h 654"/>
                <a:gd name="T22" fmla="*/ 380 w 986"/>
                <a:gd name="T23" fmla="*/ 285 h 654"/>
                <a:gd name="T24" fmla="*/ 392 w 986"/>
                <a:gd name="T25" fmla="*/ 243 h 654"/>
                <a:gd name="T26" fmla="*/ 408 w 986"/>
                <a:gd name="T27" fmla="*/ 222 h 654"/>
                <a:gd name="T28" fmla="*/ 440 w 986"/>
                <a:gd name="T29" fmla="*/ 210 h 654"/>
                <a:gd name="T30" fmla="*/ 451 w 986"/>
                <a:gd name="T31" fmla="*/ 186 h 654"/>
                <a:gd name="T32" fmla="*/ 423 w 986"/>
                <a:gd name="T33" fmla="*/ 178 h 654"/>
                <a:gd name="T34" fmla="*/ 397 w 986"/>
                <a:gd name="T35" fmla="*/ 157 h 654"/>
                <a:gd name="T36" fmla="*/ 372 w 986"/>
                <a:gd name="T37" fmla="*/ 181 h 654"/>
                <a:gd name="T38" fmla="*/ 347 w 986"/>
                <a:gd name="T39" fmla="*/ 188 h 654"/>
                <a:gd name="T40" fmla="*/ 336 w 986"/>
                <a:gd name="T41" fmla="*/ 171 h 654"/>
                <a:gd name="T42" fmla="*/ 309 w 986"/>
                <a:gd name="T43" fmla="*/ 157 h 654"/>
                <a:gd name="T44" fmla="*/ 274 w 986"/>
                <a:gd name="T45" fmla="*/ 154 h 654"/>
                <a:gd name="T46" fmla="*/ 253 w 986"/>
                <a:gd name="T47" fmla="*/ 167 h 654"/>
                <a:gd name="T48" fmla="*/ 225 w 986"/>
                <a:gd name="T49" fmla="*/ 202 h 654"/>
                <a:gd name="T50" fmla="*/ 207 w 986"/>
                <a:gd name="T51" fmla="*/ 184 h 654"/>
                <a:gd name="T52" fmla="*/ 185 w 986"/>
                <a:gd name="T53" fmla="*/ 188 h 654"/>
                <a:gd name="T54" fmla="*/ 160 w 986"/>
                <a:gd name="T55" fmla="*/ 176 h 654"/>
                <a:gd name="T56" fmla="*/ 145 w 986"/>
                <a:gd name="T57" fmla="*/ 168 h 654"/>
                <a:gd name="T58" fmla="*/ 117 w 986"/>
                <a:gd name="T59" fmla="*/ 157 h 654"/>
                <a:gd name="T60" fmla="*/ 112 w 986"/>
                <a:gd name="T61" fmla="*/ 128 h 654"/>
                <a:gd name="T62" fmla="*/ 84 w 986"/>
                <a:gd name="T63" fmla="*/ 139 h 654"/>
                <a:gd name="T64" fmla="*/ 68 w 986"/>
                <a:gd name="T65" fmla="*/ 121 h 654"/>
                <a:gd name="T66" fmla="*/ 63 w 986"/>
                <a:gd name="T67" fmla="*/ 87 h 654"/>
                <a:gd name="T68" fmla="*/ 35 w 986"/>
                <a:gd name="T69" fmla="*/ 91 h 654"/>
                <a:gd name="T70" fmla="*/ 15 w 986"/>
                <a:gd name="T71" fmla="*/ 55 h 654"/>
                <a:gd name="T72" fmla="*/ 28 w 986"/>
                <a:gd name="T73" fmla="*/ 15 h 654"/>
                <a:gd name="T74" fmla="*/ 78 w 986"/>
                <a:gd name="T75" fmla="*/ 13 h 654"/>
                <a:gd name="T76" fmla="*/ 144 w 986"/>
                <a:gd name="T77" fmla="*/ 27 h 654"/>
                <a:gd name="T78" fmla="*/ 187 w 986"/>
                <a:gd name="T79" fmla="*/ 45 h 654"/>
                <a:gd name="T80" fmla="*/ 230 w 986"/>
                <a:gd name="T81" fmla="*/ 73 h 654"/>
                <a:gd name="T82" fmla="*/ 289 w 986"/>
                <a:gd name="T83" fmla="*/ 82 h 654"/>
                <a:gd name="T84" fmla="*/ 346 w 986"/>
                <a:gd name="T85" fmla="*/ 55 h 654"/>
                <a:gd name="T86" fmla="*/ 402 w 986"/>
                <a:gd name="T87" fmla="*/ 34 h 654"/>
                <a:gd name="T88" fmla="*/ 448 w 986"/>
                <a:gd name="T89" fmla="*/ 53 h 654"/>
                <a:gd name="T90" fmla="*/ 484 w 986"/>
                <a:gd name="T91" fmla="*/ 63 h 654"/>
                <a:gd name="T92" fmla="*/ 514 w 986"/>
                <a:gd name="T93" fmla="*/ 34 h 654"/>
                <a:gd name="T94" fmla="*/ 557 w 986"/>
                <a:gd name="T95" fmla="*/ 19 h 654"/>
                <a:gd name="T96" fmla="*/ 590 w 986"/>
                <a:gd name="T97" fmla="*/ 32 h 654"/>
                <a:gd name="T98" fmla="*/ 643 w 986"/>
                <a:gd name="T99" fmla="*/ 44 h 654"/>
                <a:gd name="T100" fmla="*/ 671 w 986"/>
                <a:gd name="T101" fmla="*/ 47 h 654"/>
                <a:gd name="T102" fmla="*/ 709 w 986"/>
                <a:gd name="T103" fmla="*/ 44 h 654"/>
                <a:gd name="T104" fmla="*/ 743 w 986"/>
                <a:gd name="T105" fmla="*/ 52 h 654"/>
                <a:gd name="T106" fmla="*/ 799 w 986"/>
                <a:gd name="T107" fmla="*/ 37 h 654"/>
                <a:gd name="T108" fmla="*/ 842 w 986"/>
                <a:gd name="T109" fmla="*/ 27 h 654"/>
                <a:gd name="T110" fmla="*/ 870 w 986"/>
                <a:gd name="T111" fmla="*/ 26 h 654"/>
                <a:gd name="T112" fmla="*/ 891 w 986"/>
                <a:gd name="T113" fmla="*/ 47 h 654"/>
                <a:gd name="T114" fmla="*/ 941 w 986"/>
                <a:gd name="T115" fmla="*/ 53 h 654"/>
                <a:gd name="T116" fmla="*/ 958 w 986"/>
                <a:gd name="T117" fmla="*/ 66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86" h="654">
                  <a:moveTo>
                    <a:pt x="331" y="654"/>
                  </a:moveTo>
                  <a:lnTo>
                    <a:pt x="332" y="647"/>
                  </a:lnTo>
                  <a:lnTo>
                    <a:pt x="332" y="646"/>
                  </a:lnTo>
                  <a:lnTo>
                    <a:pt x="334" y="644"/>
                  </a:lnTo>
                  <a:lnTo>
                    <a:pt x="344" y="644"/>
                  </a:lnTo>
                  <a:lnTo>
                    <a:pt x="346" y="639"/>
                  </a:lnTo>
                  <a:lnTo>
                    <a:pt x="344" y="636"/>
                  </a:lnTo>
                  <a:lnTo>
                    <a:pt x="344" y="633"/>
                  </a:lnTo>
                  <a:lnTo>
                    <a:pt x="346" y="628"/>
                  </a:lnTo>
                  <a:lnTo>
                    <a:pt x="342" y="625"/>
                  </a:lnTo>
                  <a:lnTo>
                    <a:pt x="342" y="623"/>
                  </a:lnTo>
                  <a:lnTo>
                    <a:pt x="349" y="616"/>
                  </a:lnTo>
                  <a:lnTo>
                    <a:pt x="360" y="616"/>
                  </a:lnTo>
                  <a:lnTo>
                    <a:pt x="365" y="613"/>
                  </a:lnTo>
                  <a:lnTo>
                    <a:pt x="367" y="612"/>
                  </a:lnTo>
                  <a:lnTo>
                    <a:pt x="370" y="604"/>
                  </a:lnTo>
                  <a:lnTo>
                    <a:pt x="370" y="600"/>
                  </a:lnTo>
                  <a:lnTo>
                    <a:pt x="372" y="594"/>
                  </a:lnTo>
                  <a:lnTo>
                    <a:pt x="369" y="589"/>
                  </a:lnTo>
                  <a:lnTo>
                    <a:pt x="369" y="586"/>
                  </a:lnTo>
                  <a:lnTo>
                    <a:pt x="369" y="582"/>
                  </a:lnTo>
                  <a:lnTo>
                    <a:pt x="362" y="578"/>
                  </a:lnTo>
                  <a:lnTo>
                    <a:pt x="364" y="570"/>
                  </a:lnTo>
                  <a:lnTo>
                    <a:pt x="365" y="566"/>
                  </a:lnTo>
                  <a:lnTo>
                    <a:pt x="370" y="563"/>
                  </a:lnTo>
                  <a:lnTo>
                    <a:pt x="372" y="561"/>
                  </a:lnTo>
                  <a:lnTo>
                    <a:pt x="369" y="560"/>
                  </a:lnTo>
                  <a:lnTo>
                    <a:pt x="367" y="558"/>
                  </a:lnTo>
                  <a:lnTo>
                    <a:pt x="365" y="555"/>
                  </a:lnTo>
                  <a:lnTo>
                    <a:pt x="372" y="555"/>
                  </a:lnTo>
                  <a:lnTo>
                    <a:pt x="377" y="552"/>
                  </a:lnTo>
                  <a:lnTo>
                    <a:pt x="375" y="550"/>
                  </a:lnTo>
                  <a:lnTo>
                    <a:pt x="367" y="547"/>
                  </a:lnTo>
                  <a:lnTo>
                    <a:pt x="365" y="540"/>
                  </a:lnTo>
                  <a:lnTo>
                    <a:pt x="367" y="539"/>
                  </a:lnTo>
                  <a:lnTo>
                    <a:pt x="372" y="537"/>
                  </a:lnTo>
                  <a:lnTo>
                    <a:pt x="372" y="536"/>
                  </a:lnTo>
                  <a:lnTo>
                    <a:pt x="370" y="531"/>
                  </a:lnTo>
                  <a:lnTo>
                    <a:pt x="365" y="527"/>
                  </a:lnTo>
                  <a:lnTo>
                    <a:pt x="364" y="527"/>
                  </a:lnTo>
                  <a:lnTo>
                    <a:pt x="359" y="523"/>
                  </a:lnTo>
                  <a:lnTo>
                    <a:pt x="359" y="515"/>
                  </a:lnTo>
                  <a:lnTo>
                    <a:pt x="360" y="508"/>
                  </a:lnTo>
                  <a:lnTo>
                    <a:pt x="362" y="506"/>
                  </a:lnTo>
                  <a:lnTo>
                    <a:pt x="367" y="500"/>
                  </a:lnTo>
                  <a:lnTo>
                    <a:pt x="364" y="498"/>
                  </a:lnTo>
                  <a:lnTo>
                    <a:pt x="367" y="495"/>
                  </a:lnTo>
                  <a:lnTo>
                    <a:pt x="372" y="495"/>
                  </a:lnTo>
                  <a:lnTo>
                    <a:pt x="377" y="497"/>
                  </a:lnTo>
                  <a:lnTo>
                    <a:pt x="382" y="497"/>
                  </a:lnTo>
                  <a:lnTo>
                    <a:pt x="384" y="497"/>
                  </a:lnTo>
                  <a:lnTo>
                    <a:pt x="387" y="495"/>
                  </a:lnTo>
                  <a:lnTo>
                    <a:pt x="389" y="490"/>
                  </a:lnTo>
                  <a:lnTo>
                    <a:pt x="389" y="487"/>
                  </a:lnTo>
                  <a:lnTo>
                    <a:pt x="389" y="482"/>
                  </a:lnTo>
                  <a:lnTo>
                    <a:pt x="392" y="477"/>
                  </a:lnTo>
                  <a:lnTo>
                    <a:pt x="392" y="476"/>
                  </a:lnTo>
                  <a:lnTo>
                    <a:pt x="390" y="471"/>
                  </a:lnTo>
                  <a:lnTo>
                    <a:pt x="384" y="466"/>
                  </a:lnTo>
                  <a:lnTo>
                    <a:pt x="379" y="463"/>
                  </a:lnTo>
                  <a:lnTo>
                    <a:pt x="377" y="463"/>
                  </a:lnTo>
                  <a:lnTo>
                    <a:pt x="370" y="461"/>
                  </a:lnTo>
                  <a:lnTo>
                    <a:pt x="367" y="456"/>
                  </a:lnTo>
                  <a:lnTo>
                    <a:pt x="374" y="451"/>
                  </a:lnTo>
                  <a:lnTo>
                    <a:pt x="379" y="451"/>
                  </a:lnTo>
                  <a:lnTo>
                    <a:pt x="379" y="450"/>
                  </a:lnTo>
                  <a:lnTo>
                    <a:pt x="380" y="445"/>
                  </a:lnTo>
                  <a:lnTo>
                    <a:pt x="380" y="443"/>
                  </a:lnTo>
                  <a:lnTo>
                    <a:pt x="385" y="437"/>
                  </a:lnTo>
                  <a:lnTo>
                    <a:pt x="387" y="435"/>
                  </a:lnTo>
                  <a:lnTo>
                    <a:pt x="385" y="432"/>
                  </a:lnTo>
                  <a:lnTo>
                    <a:pt x="380" y="435"/>
                  </a:lnTo>
                  <a:lnTo>
                    <a:pt x="379" y="438"/>
                  </a:lnTo>
                  <a:lnTo>
                    <a:pt x="375" y="442"/>
                  </a:lnTo>
                  <a:lnTo>
                    <a:pt x="374" y="442"/>
                  </a:lnTo>
                  <a:lnTo>
                    <a:pt x="372" y="438"/>
                  </a:lnTo>
                  <a:lnTo>
                    <a:pt x="374" y="432"/>
                  </a:lnTo>
                  <a:lnTo>
                    <a:pt x="377" y="426"/>
                  </a:lnTo>
                  <a:lnTo>
                    <a:pt x="375" y="424"/>
                  </a:lnTo>
                  <a:lnTo>
                    <a:pt x="375" y="419"/>
                  </a:lnTo>
                  <a:lnTo>
                    <a:pt x="384" y="419"/>
                  </a:lnTo>
                  <a:lnTo>
                    <a:pt x="385" y="417"/>
                  </a:lnTo>
                  <a:lnTo>
                    <a:pt x="385" y="416"/>
                  </a:lnTo>
                  <a:lnTo>
                    <a:pt x="384" y="409"/>
                  </a:lnTo>
                  <a:lnTo>
                    <a:pt x="374" y="413"/>
                  </a:lnTo>
                  <a:lnTo>
                    <a:pt x="372" y="414"/>
                  </a:lnTo>
                  <a:lnTo>
                    <a:pt x="369" y="411"/>
                  </a:lnTo>
                  <a:lnTo>
                    <a:pt x="369" y="409"/>
                  </a:lnTo>
                  <a:lnTo>
                    <a:pt x="372" y="406"/>
                  </a:lnTo>
                  <a:lnTo>
                    <a:pt x="374" y="398"/>
                  </a:lnTo>
                  <a:lnTo>
                    <a:pt x="375" y="393"/>
                  </a:lnTo>
                  <a:lnTo>
                    <a:pt x="372" y="388"/>
                  </a:lnTo>
                  <a:lnTo>
                    <a:pt x="369" y="387"/>
                  </a:lnTo>
                  <a:lnTo>
                    <a:pt x="367" y="380"/>
                  </a:lnTo>
                  <a:lnTo>
                    <a:pt x="367" y="379"/>
                  </a:lnTo>
                  <a:lnTo>
                    <a:pt x="370" y="374"/>
                  </a:lnTo>
                  <a:lnTo>
                    <a:pt x="367" y="367"/>
                  </a:lnTo>
                  <a:lnTo>
                    <a:pt x="365" y="361"/>
                  </a:lnTo>
                  <a:lnTo>
                    <a:pt x="369" y="361"/>
                  </a:lnTo>
                  <a:lnTo>
                    <a:pt x="372" y="354"/>
                  </a:lnTo>
                  <a:lnTo>
                    <a:pt x="369" y="349"/>
                  </a:lnTo>
                  <a:lnTo>
                    <a:pt x="367" y="346"/>
                  </a:lnTo>
                  <a:lnTo>
                    <a:pt x="365" y="345"/>
                  </a:lnTo>
                  <a:lnTo>
                    <a:pt x="367" y="337"/>
                  </a:lnTo>
                  <a:lnTo>
                    <a:pt x="372" y="332"/>
                  </a:lnTo>
                  <a:lnTo>
                    <a:pt x="372" y="327"/>
                  </a:lnTo>
                  <a:lnTo>
                    <a:pt x="370" y="325"/>
                  </a:lnTo>
                  <a:lnTo>
                    <a:pt x="364" y="324"/>
                  </a:lnTo>
                  <a:lnTo>
                    <a:pt x="362" y="319"/>
                  </a:lnTo>
                  <a:lnTo>
                    <a:pt x="360" y="314"/>
                  </a:lnTo>
                  <a:lnTo>
                    <a:pt x="360" y="311"/>
                  </a:lnTo>
                  <a:lnTo>
                    <a:pt x="360" y="309"/>
                  </a:lnTo>
                  <a:lnTo>
                    <a:pt x="367" y="304"/>
                  </a:lnTo>
                  <a:lnTo>
                    <a:pt x="375" y="304"/>
                  </a:lnTo>
                  <a:lnTo>
                    <a:pt x="379" y="304"/>
                  </a:lnTo>
                  <a:lnTo>
                    <a:pt x="377" y="301"/>
                  </a:lnTo>
                  <a:lnTo>
                    <a:pt x="372" y="298"/>
                  </a:lnTo>
                  <a:lnTo>
                    <a:pt x="375" y="291"/>
                  </a:lnTo>
                  <a:lnTo>
                    <a:pt x="380" y="288"/>
                  </a:lnTo>
                  <a:lnTo>
                    <a:pt x="380" y="285"/>
                  </a:lnTo>
                  <a:lnTo>
                    <a:pt x="377" y="277"/>
                  </a:lnTo>
                  <a:lnTo>
                    <a:pt x="379" y="269"/>
                  </a:lnTo>
                  <a:lnTo>
                    <a:pt x="385" y="256"/>
                  </a:lnTo>
                  <a:lnTo>
                    <a:pt x="387" y="252"/>
                  </a:lnTo>
                  <a:lnTo>
                    <a:pt x="389" y="251"/>
                  </a:lnTo>
                  <a:lnTo>
                    <a:pt x="387" y="248"/>
                  </a:lnTo>
                  <a:lnTo>
                    <a:pt x="384" y="246"/>
                  </a:lnTo>
                  <a:lnTo>
                    <a:pt x="385" y="244"/>
                  </a:lnTo>
                  <a:lnTo>
                    <a:pt x="387" y="243"/>
                  </a:lnTo>
                  <a:lnTo>
                    <a:pt x="392" y="243"/>
                  </a:lnTo>
                  <a:lnTo>
                    <a:pt x="395" y="246"/>
                  </a:lnTo>
                  <a:lnTo>
                    <a:pt x="400" y="248"/>
                  </a:lnTo>
                  <a:lnTo>
                    <a:pt x="402" y="248"/>
                  </a:lnTo>
                  <a:lnTo>
                    <a:pt x="405" y="244"/>
                  </a:lnTo>
                  <a:lnTo>
                    <a:pt x="405" y="243"/>
                  </a:lnTo>
                  <a:lnTo>
                    <a:pt x="405" y="241"/>
                  </a:lnTo>
                  <a:lnTo>
                    <a:pt x="405" y="236"/>
                  </a:lnTo>
                  <a:lnTo>
                    <a:pt x="405" y="231"/>
                  </a:lnTo>
                  <a:lnTo>
                    <a:pt x="407" y="230"/>
                  </a:lnTo>
                  <a:lnTo>
                    <a:pt x="408" y="222"/>
                  </a:lnTo>
                  <a:lnTo>
                    <a:pt x="410" y="222"/>
                  </a:lnTo>
                  <a:lnTo>
                    <a:pt x="415" y="222"/>
                  </a:lnTo>
                  <a:lnTo>
                    <a:pt x="418" y="217"/>
                  </a:lnTo>
                  <a:lnTo>
                    <a:pt x="425" y="214"/>
                  </a:lnTo>
                  <a:lnTo>
                    <a:pt x="427" y="212"/>
                  </a:lnTo>
                  <a:lnTo>
                    <a:pt x="428" y="207"/>
                  </a:lnTo>
                  <a:lnTo>
                    <a:pt x="432" y="207"/>
                  </a:lnTo>
                  <a:lnTo>
                    <a:pt x="437" y="210"/>
                  </a:lnTo>
                  <a:lnTo>
                    <a:pt x="438" y="210"/>
                  </a:lnTo>
                  <a:lnTo>
                    <a:pt x="440" y="210"/>
                  </a:lnTo>
                  <a:lnTo>
                    <a:pt x="448" y="209"/>
                  </a:lnTo>
                  <a:lnTo>
                    <a:pt x="450" y="210"/>
                  </a:lnTo>
                  <a:lnTo>
                    <a:pt x="455" y="209"/>
                  </a:lnTo>
                  <a:lnTo>
                    <a:pt x="451" y="204"/>
                  </a:lnTo>
                  <a:lnTo>
                    <a:pt x="450" y="197"/>
                  </a:lnTo>
                  <a:lnTo>
                    <a:pt x="453" y="194"/>
                  </a:lnTo>
                  <a:lnTo>
                    <a:pt x="455" y="193"/>
                  </a:lnTo>
                  <a:lnTo>
                    <a:pt x="455" y="188"/>
                  </a:lnTo>
                  <a:lnTo>
                    <a:pt x="453" y="186"/>
                  </a:lnTo>
                  <a:lnTo>
                    <a:pt x="451" y="186"/>
                  </a:lnTo>
                  <a:lnTo>
                    <a:pt x="448" y="189"/>
                  </a:lnTo>
                  <a:lnTo>
                    <a:pt x="445" y="191"/>
                  </a:lnTo>
                  <a:lnTo>
                    <a:pt x="445" y="189"/>
                  </a:lnTo>
                  <a:lnTo>
                    <a:pt x="443" y="184"/>
                  </a:lnTo>
                  <a:lnTo>
                    <a:pt x="441" y="183"/>
                  </a:lnTo>
                  <a:lnTo>
                    <a:pt x="437" y="186"/>
                  </a:lnTo>
                  <a:lnTo>
                    <a:pt x="433" y="188"/>
                  </a:lnTo>
                  <a:lnTo>
                    <a:pt x="432" y="184"/>
                  </a:lnTo>
                  <a:lnTo>
                    <a:pt x="428" y="180"/>
                  </a:lnTo>
                  <a:lnTo>
                    <a:pt x="423" y="178"/>
                  </a:lnTo>
                  <a:lnTo>
                    <a:pt x="418" y="175"/>
                  </a:lnTo>
                  <a:lnTo>
                    <a:pt x="417" y="173"/>
                  </a:lnTo>
                  <a:lnTo>
                    <a:pt x="420" y="168"/>
                  </a:lnTo>
                  <a:lnTo>
                    <a:pt x="420" y="165"/>
                  </a:lnTo>
                  <a:lnTo>
                    <a:pt x="418" y="162"/>
                  </a:lnTo>
                  <a:lnTo>
                    <a:pt x="412" y="155"/>
                  </a:lnTo>
                  <a:lnTo>
                    <a:pt x="410" y="155"/>
                  </a:lnTo>
                  <a:lnTo>
                    <a:pt x="407" y="160"/>
                  </a:lnTo>
                  <a:lnTo>
                    <a:pt x="402" y="160"/>
                  </a:lnTo>
                  <a:lnTo>
                    <a:pt x="397" y="157"/>
                  </a:lnTo>
                  <a:lnTo>
                    <a:pt x="397" y="155"/>
                  </a:lnTo>
                  <a:lnTo>
                    <a:pt x="395" y="155"/>
                  </a:lnTo>
                  <a:lnTo>
                    <a:pt x="392" y="159"/>
                  </a:lnTo>
                  <a:lnTo>
                    <a:pt x="392" y="163"/>
                  </a:lnTo>
                  <a:lnTo>
                    <a:pt x="387" y="167"/>
                  </a:lnTo>
                  <a:lnTo>
                    <a:pt x="382" y="163"/>
                  </a:lnTo>
                  <a:lnTo>
                    <a:pt x="379" y="168"/>
                  </a:lnTo>
                  <a:lnTo>
                    <a:pt x="382" y="173"/>
                  </a:lnTo>
                  <a:lnTo>
                    <a:pt x="375" y="178"/>
                  </a:lnTo>
                  <a:lnTo>
                    <a:pt x="372" y="181"/>
                  </a:lnTo>
                  <a:lnTo>
                    <a:pt x="372" y="186"/>
                  </a:lnTo>
                  <a:lnTo>
                    <a:pt x="372" y="188"/>
                  </a:lnTo>
                  <a:lnTo>
                    <a:pt x="370" y="191"/>
                  </a:lnTo>
                  <a:lnTo>
                    <a:pt x="369" y="191"/>
                  </a:lnTo>
                  <a:lnTo>
                    <a:pt x="365" y="188"/>
                  </a:lnTo>
                  <a:lnTo>
                    <a:pt x="364" y="184"/>
                  </a:lnTo>
                  <a:lnTo>
                    <a:pt x="360" y="184"/>
                  </a:lnTo>
                  <a:lnTo>
                    <a:pt x="357" y="188"/>
                  </a:lnTo>
                  <a:lnTo>
                    <a:pt x="352" y="188"/>
                  </a:lnTo>
                  <a:lnTo>
                    <a:pt x="347" y="188"/>
                  </a:lnTo>
                  <a:lnTo>
                    <a:pt x="346" y="189"/>
                  </a:lnTo>
                  <a:lnTo>
                    <a:pt x="341" y="188"/>
                  </a:lnTo>
                  <a:lnTo>
                    <a:pt x="339" y="186"/>
                  </a:lnTo>
                  <a:lnTo>
                    <a:pt x="334" y="184"/>
                  </a:lnTo>
                  <a:lnTo>
                    <a:pt x="331" y="184"/>
                  </a:lnTo>
                  <a:lnTo>
                    <a:pt x="329" y="183"/>
                  </a:lnTo>
                  <a:lnTo>
                    <a:pt x="326" y="180"/>
                  </a:lnTo>
                  <a:lnTo>
                    <a:pt x="326" y="178"/>
                  </a:lnTo>
                  <a:lnTo>
                    <a:pt x="329" y="173"/>
                  </a:lnTo>
                  <a:lnTo>
                    <a:pt x="336" y="171"/>
                  </a:lnTo>
                  <a:lnTo>
                    <a:pt x="337" y="170"/>
                  </a:lnTo>
                  <a:lnTo>
                    <a:pt x="337" y="167"/>
                  </a:lnTo>
                  <a:lnTo>
                    <a:pt x="331" y="163"/>
                  </a:lnTo>
                  <a:lnTo>
                    <a:pt x="324" y="165"/>
                  </a:lnTo>
                  <a:lnTo>
                    <a:pt x="324" y="170"/>
                  </a:lnTo>
                  <a:lnTo>
                    <a:pt x="321" y="171"/>
                  </a:lnTo>
                  <a:lnTo>
                    <a:pt x="317" y="168"/>
                  </a:lnTo>
                  <a:lnTo>
                    <a:pt x="314" y="165"/>
                  </a:lnTo>
                  <a:lnTo>
                    <a:pt x="311" y="160"/>
                  </a:lnTo>
                  <a:lnTo>
                    <a:pt x="309" y="157"/>
                  </a:lnTo>
                  <a:lnTo>
                    <a:pt x="306" y="157"/>
                  </a:lnTo>
                  <a:lnTo>
                    <a:pt x="301" y="159"/>
                  </a:lnTo>
                  <a:lnTo>
                    <a:pt x="299" y="154"/>
                  </a:lnTo>
                  <a:lnTo>
                    <a:pt x="294" y="152"/>
                  </a:lnTo>
                  <a:lnTo>
                    <a:pt x="291" y="150"/>
                  </a:lnTo>
                  <a:lnTo>
                    <a:pt x="289" y="149"/>
                  </a:lnTo>
                  <a:lnTo>
                    <a:pt x="288" y="149"/>
                  </a:lnTo>
                  <a:lnTo>
                    <a:pt x="284" y="155"/>
                  </a:lnTo>
                  <a:lnTo>
                    <a:pt x="281" y="157"/>
                  </a:lnTo>
                  <a:lnTo>
                    <a:pt x="274" y="154"/>
                  </a:lnTo>
                  <a:lnTo>
                    <a:pt x="273" y="157"/>
                  </a:lnTo>
                  <a:lnTo>
                    <a:pt x="271" y="159"/>
                  </a:lnTo>
                  <a:lnTo>
                    <a:pt x="268" y="162"/>
                  </a:lnTo>
                  <a:lnTo>
                    <a:pt x="266" y="160"/>
                  </a:lnTo>
                  <a:lnTo>
                    <a:pt x="261" y="160"/>
                  </a:lnTo>
                  <a:lnTo>
                    <a:pt x="261" y="165"/>
                  </a:lnTo>
                  <a:lnTo>
                    <a:pt x="260" y="167"/>
                  </a:lnTo>
                  <a:lnTo>
                    <a:pt x="258" y="165"/>
                  </a:lnTo>
                  <a:lnTo>
                    <a:pt x="255" y="165"/>
                  </a:lnTo>
                  <a:lnTo>
                    <a:pt x="253" y="167"/>
                  </a:lnTo>
                  <a:lnTo>
                    <a:pt x="253" y="170"/>
                  </a:lnTo>
                  <a:lnTo>
                    <a:pt x="250" y="170"/>
                  </a:lnTo>
                  <a:lnTo>
                    <a:pt x="248" y="170"/>
                  </a:lnTo>
                  <a:lnTo>
                    <a:pt x="246" y="181"/>
                  </a:lnTo>
                  <a:lnTo>
                    <a:pt x="245" y="181"/>
                  </a:lnTo>
                  <a:lnTo>
                    <a:pt x="240" y="181"/>
                  </a:lnTo>
                  <a:lnTo>
                    <a:pt x="235" y="183"/>
                  </a:lnTo>
                  <a:lnTo>
                    <a:pt x="233" y="186"/>
                  </a:lnTo>
                  <a:lnTo>
                    <a:pt x="225" y="201"/>
                  </a:lnTo>
                  <a:lnTo>
                    <a:pt x="225" y="202"/>
                  </a:lnTo>
                  <a:lnTo>
                    <a:pt x="218" y="202"/>
                  </a:lnTo>
                  <a:lnTo>
                    <a:pt x="217" y="197"/>
                  </a:lnTo>
                  <a:lnTo>
                    <a:pt x="215" y="196"/>
                  </a:lnTo>
                  <a:lnTo>
                    <a:pt x="212" y="196"/>
                  </a:lnTo>
                  <a:lnTo>
                    <a:pt x="210" y="193"/>
                  </a:lnTo>
                  <a:lnTo>
                    <a:pt x="212" y="189"/>
                  </a:lnTo>
                  <a:lnTo>
                    <a:pt x="215" y="184"/>
                  </a:lnTo>
                  <a:lnTo>
                    <a:pt x="212" y="181"/>
                  </a:lnTo>
                  <a:lnTo>
                    <a:pt x="210" y="181"/>
                  </a:lnTo>
                  <a:lnTo>
                    <a:pt x="207" y="184"/>
                  </a:lnTo>
                  <a:lnTo>
                    <a:pt x="203" y="186"/>
                  </a:lnTo>
                  <a:lnTo>
                    <a:pt x="202" y="183"/>
                  </a:lnTo>
                  <a:lnTo>
                    <a:pt x="202" y="180"/>
                  </a:lnTo>
                  <a:lnTo>
                    <a:pt x="198" y="181"/>
                  </a:lnTo>
                  <a:lnTo>
                    <a:pt x="195" y="188"/>
                  </a:lnTo>
                  <a:lnTo>
                    <a:pt x="193" y="189"/>
                  </a:lnTo>
                  <a:lnTo>
                    <a:pt x="190" y="189"/>
                  </a:lnTo>
                  <a:lnTo>
                    <a:pt x="188" y="188"/>
                  </a:lnTo>
                  <a:lnTo>
                    <a:pt x="187" y="188"/>
                  </a:lnTo>
                  <a:lnTo>
                    <a:pt x="185" y="188"/>
                  </a:lnTo>
                  <a:lnTo>
                    <a:pt x="182" y="191"/>
                  </a:lnTo>
                  <a:lnTo>
                    <a:pt x="175" y="193"/>
                  </a:lnTo>
                  <a:lnTo>
                    <a:pt x="174" y="191"/>
                  </a:lnTo>
                  <a:lnTo>
                    <a:pt x="175" y="186"/>
                  </a:lnTo>
                  <a:lnTo>
                    <a:pt x="180" y="180"/>
                  </a:lnTo>
                  <a:lnTo>
                    <a:pt x="175" y="178"/>
                  </a:lnTo>
                  <a:lnTo>
                    <a:pt x="172" y="180"/>
                  </a:lnTo>
                  <a:lnTo>
                    <a:pt x="169" y="180"/>
                  </a:lnTo>
                  <a:lnTo>
                    <a:pt x="165" y="180"/>
                  </a:lnTo>
                  <a:lnTo>
                    <a:pt x="160" y="176"/>
                  </a:lnTo>
                  <a:lnTo>
                    <a:pt x="159" y="175"/>
                  </a:lnTo>
                  <a:lnTo>
                    <a:pt x="155" y="176"/>
                  </a:lnTo>
                  <a:lnTo>
                    <a:pt x="152" y="180"/>
                  </a:lnTo>
                  <a:lnTo>
                    <a:pt x="150" y="178"/>
                  </a:lnTo>
                  <a:lnTo>
                    <a:pt x="147" y="178"/>
                  </a:lnTo>
                  <a:lnTo>
                    <a:pt x="145" y="178"/>
                  </a:lnTo>
                  <a:lnTo>
                    <a:pt x="142" y="176"/>
                  </a:lnTo>
                  <a:lnTo>
                    <a:pt x="142" y="175"/>
                  </a:lnTo>
                  <a:lnTo>
                    <a:pt x="144" y="173"/>
                  </a:lnTo>
                  <a:lnTo>
                    <a:pt x="145" y="168"/>
                  </a:lnTo>
                  <a:lnTo>
                    <a:pt x="147" y="165"/>
                  </a:lnTo>
                  <a:lnTo>
                    <a:pt x="137" y="165"/>
                  </a:lnTo>
                  <a:lnTo>
                    <a:pt x="132" y="163"/>
                  </a:lnTo>
                  <a:lnTo>
                    <a:pt x="137" y="157"/>
                  </a:lnTo>
                  <a:lnTo>
                    <a:pt x="136" y="155"/>
                  </a:lnTo>
                  <a:lnTo>
                    <a:pt x="129" y="157"/>
                  </a:lnTo>
                  <a:lnTo>
                    <a:pt x="124" y="155"/>
                  </a:lnTo>
                  <a:lnTo>
                    <a:pt x="121" y="162"/>
                  </a:lnTo>
                  <a:lnTo>
                    <a:pt x="119" y="162"/>
                  </a:lnTo>
                  <a:lnTo>
                    <a:pt x="117" y="157"/>
                  </a:lnTo>
                  <a:lnTo>
                    <a:pt x="117" y="154"/>
                  </a:lnTo>
                  <a:lnTo>
                    <a:pt x="116" y="149"/>
                  </a:lnTo>
                  <a:lnTo>
                    <a:pt x="114" y="147"/>
                  </a:lnTo>
                  <a:lnTo>
                    <a:pt x="112" y="146"/>
                  </a:lnTo>
                  <a:lnTo>
                    <a:pt x="111" y="136"/>
                  </a:lnTo>
                  <a:lnTo>
                    <a:pt x="117" y="136"/>
                  </a:lnTo>
                  <a:lnTo>
                    <a:pt x="119" y="131"/>
                  </a:lnTo>
                  <a:lnTo>
                    <a:pt x="119" y="129"/>
                  </a:lnTo>
                  <a:lnTo>
                    <a:pt x="114" y="128"/>
                  </a:lnTo>
                  <a:lnTo>
                    <a:pt x="112" y="128"/>
                  </a:lnTo>
                  <a:lnTo>
                    <a:pt x="109" y="128"/>
                  </a:lnTo>
                  <a:lnTo>
                    <a:pt x="107" y="128"/>
                  </a:lnTo>
                  <a:lnTo>
                    <a:pt x="101" y="128"/>
                  </a:lnTo>
                  <a:lnTo>
                    <a:pt x="99" y="129"/>
                  </a:lnTo>
                  <a:lnTo>
                    <a:pt x="97" y="134"/>
                  </a:lnTo>
                  <a:lnTo>
                    <a:pt x="93" y="136"/>
                  </a:lnTo>
                  <a:lnTo>
                    <a:pt x="91" y="136"/>
                  </a:lnTo>
                  <a:lnTo>
                    <a:pt x="89" y="134"/>
                  </a:lnTo>
                  <a:lnTo>
                    <a:pt x="86" y="136"/>
                  </a:lnTo>
                  <a:lnTo>
                    <a:pt x="84" y="139"/>
                  </a:lnTo>
                  <a:lnTo>
                    <a:pt x="79" y="144"/>
                  </a:lnTo>
                  <a:lnTo>
                    <a:pt x="76" y="144"/>
                  </a:lnTo>
                  <a:lnTo>
                    <a:pt x="74" y="142"/>
                  </a:lnTo>
                  <a:lnTo>
                    <a:pt x="74" y="139"/>
                  </a:lnTo>
                  <a:lnTo>
                    <a:pt x="79" y="133"/>
                  </a:lnTo>
                  <a:lnTo>
                    <a:pt x="79" y="129"/>
                  </a:lnTo>
                  <a:lnTo>
                    <a:pt x="78" y="128"/>
                  </a:lnTo>
                  <a:lnTo>
                    <a:pt x="74" y="128"/>
                  </a:lnTo>
                  <a:lnTo>
                    <a:pt x="73" y="121"/>
                  </a:lnTo>
                  <a:lnTo>
                    <a:pt x="68" y="121"/>
                  </a:lnTo>
                  <a:lnTo>
                    <a:pt x="66" y="120"/>
                  </a:lnTo>
                  <a:lnTo>
                    <a:pt x="68" y="115"/>
                  </a:lnTo>
                  <a:lnTo>
                    <a:pt x="71" y="112"/>
                  </a:lnTo>
                  <a:lnTo>
                    <a:pt x="68" y="108"/>
                  </a:lnTo>
                  <a:lnTo>
                    <a:pt x="63" y="110"/>
                  </a:lnTo>
                  <a:lnTo>
                    <a:pt x="61" y="108"/>
                  </a:lnTo>
                  <a:lnTo>
                    <a:pt x="58" y="104"/>
                  </a:lnTo>
                  <a:lnTo>
                    <a:pt x="59" y="97"/>
                  </a:lnTo>
                  <a:lnTo>
                    <a:pt x="61" y="91"/>
                  </a:lnTo>
                  <a:lnTo>
                    <a:pt x="63" y="87"/>
                  </a:lnTo>
                  <a:lnTo>
                    <a:pt x="58" y="82"/>
                  </a:lnTo>
                  <a:lnTo>
                    <a:pt x="58" y="81"/>
                  </a:lnTo>
                  <a:lnTo>
                    <a:pt x="56" y="79"/>
                  </a:lnTo>
                  <a:lnTo>
                    <a:pt x="50" y="81"/>
                  </a:lnTo>
                  <a:lnTo>
                    <a:pt x="50" y="87"/>
                  </a:lnTo>
                  <a:lnTo>
                    <a:pt x="41" y="82"/>
                  </a:lnTo>
                  <a:lnTo>
                    <a:pt x="36" y="78"/>
                  </a:lnTo>
                  <a:lnTo>
                    <a:pt x="31" y="82"/>
                  </a:lnTo>
                  <a:lnTo>
                    <a:pt x="36" y="87"/>
                  </a:lnTo>
                  <a:lnTo>
                    <a:pt x="35" y="91"/>
                  </a:lnTo>
                  <a:lnTo>
                    <a:pt x="30" y="86"/>
                  </a:lnTo>
                  <a:lnTo>
                    <a:pt x="25" y="81"/>
                  </a:lnTo>
                  <a:lnTo>
                    <a:pt x="20" y="76"/>
                  </a:lnTo>
                  <a:lnTo>
                    <a:pt x="13" y="76"/>
                  </a:lnTo>
                  <a:lnTo>
                    <a:pt x="7" y="74"/>
                  </a:lnTo>
                  <a:lnTo>
                    <a:pt x="3" y="7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8" y="60"/>
                  </a:lnTo>
                  <a:lnTo>
                    <a:pt x="15" y="55"/>
                  </a:lnTo>
                  <a:lnTo>
                    <a:pt x="16" y="53"/>
                  </a:lnTo>
                  <a:lnTo>
                    <a:pt x="18" y="52"/>
                  </a:lnTo>
                  <a:lnTo>
                    <a:pt x="21" y="47"/>
                  </a:lnTo>
                  <a:lnTo>
                    <a:pt x="23" y="45"/>
                  </a:lnTo>
                  <a:lnTo>
                    <a:pt x="23" y="44"/>
                  </a:lnTo>
                  <a:lnTo>
                    <a:pt x="23" y="34"/>
                  </a:lnTo>
                  <a:lnTo>
                    <a:pt x="21" y="32"/>
                  </a:lnTo>
                  <a:lnTo>
                    <a:pt x="21" y="23"/>
                  </a:lnTo>
                  <a:lnTo>
                    <a:pt x="23" y="19"/>
                  </a:lnTo>
                  <a:lnTo>
                    <a:pt x="28" y="15"/>
                  </a:lnTo>
                  <a:lnTo>
                    <a:pt x="28" y="11"/>
                  </a:lnTo>
                  <a:lnTo>
                    <a:pt x="28" y="10"/>
                  </a:lnTo>
                  <a:lnTo>
                    <a:pt x="26" y="0"/>
                  </a:lnTo>
                  <a:lnTo>
                    <a:pt x="31" y="2"/>
                  </a:lnTo>
                  <a:lnTo>
                    <a:pt x="38" y="5"/>
                  </a:lnTo>
                  <a:lnTo>
                    <a:pt x="50" y="8"/>
                  </a:lnTo>
                  <a:lnTo>
                    <a:pt x="53" y="8"/>
                  </a:lnTo>
                  <a:lnTo>
                    <a:pt x="63" y="11"/>
                  </a:lnTo>
                  <a:lnTo>
                    <a:pt x="71" y="11"/>
                  </a:lnTo>
                  <a:lnTo>
                    <a:pt x="78" y="13"/>
                  </a:lnTo>
                  <a:lnTo>
                    <a:pt x="79" y="15"/>
                  </a:lnTo>
                  <a:lnTo>
                    <a:pt x="93" y="16"/>
                  </a:lnTo>
                  <a:lnTo>
                    <a:pt x="109" y="19"/>
                  </a:lnTo>
                  <a:lnTo>
                    <a:pt x="111" y="21"/>
                  </a:lnTo>
                  <a:lnTo>
                    <a:pt x="112" y="21"/>
                  </a:lnTo>
                  <a:lnTo>
                    <a:pt x="122" y="24"/>
                  </a:lnTo>
                  <a:lnTo>
                    <a:pt x="126" y="26"/>
                  </a:lnTo>
                  <a:lnTo>
                    <a:pt x="131" y="27"/>
                  </a:lnTo>
                  <a:lnTo>
                    <a:pt x="136" y="26"/>
                  </a:lnTo>
                  <a:lnTo>
                    <a:pt x="144" y="27"/>
                  </a:lnTo>
                  <a:lnTo>
                    <a:pt x="145" y="29"/>
                  </a:lnTo>
                  <a:lnTo>
                    <a:pt x="149" y="31"/>
                  </a:lnTo>
                  <a:lnTo>
                    <a:pt x="154" y="32"/>
                  </a:lnTo>
                  <a:lnTo>
                    <a:pt x="157" y="36"/>
                  </a:lnTo>
                  <a:lnTo>
                    <a:pt x="157" y="40"/>
                  </a:lnTo>
                  <a:lnTo>
                    <a:pt x="162" y="40"/>
                  </a:lnTo>
                  <a:lnTo>
                    <a:pt x="167" y="40"/>
                  </a:lnTo>
                  <a:lnTo>
                    <a:pt x="170" y="40"/>
                  </a:lnTo>
                  <a:lnTo>
                    <a:pt x="177" y="40"/>
                  </a:lnTo>
                  <a:lnTo>
                    <a:pt x="187" y="45"/>
                  </a:lnTo>
                  <a:lnTo>
                    <a:pt x="193" y="52"/>
                  </a:lnTo>
                  <a:lnTo>
                    <a:pt x="195" y="57"/>
                  </a:lnTo>
                  <a:lnTo>
                    <a:pt x="197" y="61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212" y="70"/>
                  </a:lnTo>
                  <a:lnTo>
                    <a:pt x="213" y="70"/>
                  </a:lnTo>
                  <a:lnTo>
                    <a:pt x="223" y="70"/>
                  </a:lnTo>
                  <a:lnTo>
                    <a:pt x="228" y="71"/>
                  </a:lnTo>
                  <a:lnTo>
                    <a:pt x="230" y="73"/>
                  </a:lnTo>
                  <a:lnTo>
                    <a:pt x="235" y="73"/>
                  </a:lnTo>
                  <a:lnTo>
                    <a:pt x="238" y="74"/>
                  </a:lnTo>
                  <a:lnTo>
                    <a:pt x="245" y="76"/>
                  </a:lnTo>
                  <a:lnTo>
                    <a:pt x="263" y="79"/>
                  </a:lnTo>
                  <a:lnTo>
                    <a:pt x="265" y="79"/>
                  </a:lnTo>
                  <a:lnTo>
                    <a:pt x="271" y="81"/>
                  </a:lnTo>
                  <a:lnTo>
                    <a:pt x="276" y="81"/>
                  </a:lnTo>
                  <a:lnTo>
                    <a:pt x="279" y="84"/>
                  </a:lnTo>
                  <a:lnTo>
                    <a:pt x="284" y="84"/>
                  </a:lnTo>
                  <a:lnTo>
                    <a:pt x="289" y="82"/>
                  </a:lnTo>
                  <a:lnTo>
                    <a:pt x="308" y="79"/>
                  </a:lnTo>
                  <a:lnTo>
                    <a:pt x="312" y="73"/>
                  </a:lnTo>
                  <a:lnTo>
                    <a:pt x="314" y="71"/>
                  </a:lnTo>
                  <a:lnTo>
                    <a:pt x="316" y="68"/>
                  </a:lnTo>
                  <a:lnTo>
                    <a:pt x="317" y="66"/>
                  </a:lnTo>
                  <a:lnTo>
                    <a:pt x="324" y="65"/>
                  </a:lnTo>
                  <a:lnTo>
                    <a:pt x="329" y="63"/>
                  </a:lnTo>
                  <a:lnTo>
                    <a:pt x="332" y="63"/>
                  </a:lnTo>
                  <a:lnTo>
                    <a:pt x="334" y="61"/>
                  </a:lnTo>
                  <a:lnTo>
                    <a:pt x="346" y="55"/>
                  </a:lnTo>
                  <a:lnTo>
                    <a:pt x="355" y="50"/>
                  </a:lnTo>
                  <a:lnTo>
                    <a:pt x="357" y="49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5" y="40"/>
                  </a:lnTo>
                  <a:lnTo>
                    <a:pt x="377" y="40"/>
                  </a:lnTo>
                  <a:lnTo>
                    <a:pt x="382" y="36"/>
                  </a:lnTo>
                  <a:lnTo>
                    <a:pt x="390" y="34"/>
                  </a:lnTo>
                  <a:lnTo>
                    <a:pt x="394" y="34"/>
                  </a:lnTo>
                  <a:lnTo>
                    <a:pt x="402" y="34"/>
                  </a:lnTo>
                  <a:lnTo>
                    <a:pt x="403" y="34"/>
                  </a:lnTo>
                  <a:lnTo>
                    <a:pt x="412" y="37"/>
                  </a:lnTo>
                  <a:lnTo>
                    <a:pt x="415" y="37"/>
                  </a:lnTo>
                  <a:lnTo>
                    <a:pt x="423" y="40"/>
                  </a:lnTo>
                  <a:lnTo>
                    <a:pt x="428" y="40"/>
                  </a:lnTo>
                  <a:lnTo>
                    <a:pt x="433" y="40"/>
                  </a:lnTo>
                  <a:lnTo>
                    <a:pt x="438" y="44"/>
                  </a:lnTo>
                  <a:lnTo>
                    <a:pt x="443" y="49"/>
                  </a:lnTo>
                  <a:lnTo>
                    <a:pt x="446" y="52"/>
                  </a:lnTo>
                  <a:lnTo>
                    <a:pt x="448" y="53"/>
                  </a:lnTo>
                  <a:lnTo>
                    <a:pt x="451" y="53"/>
                  </a:lnTo>
                  <a:lnTo>
                    <a:pt x="455" y="53"/>
                  </a:lnTo>
                  <a:lnTo>
                    <a:pt x="460" y="52"/>
                  </a:lnTo>
                  <a:lnTo>
                    <a:pt x="463" y="53"/>
                  </a:lnTo>
                  <a:lnTo>
                    <a:pt x="465" y="55"/>
                  </a:lnTo>
                  <a:lnTo>
                    <a:pt x="466" y="57"/>
                  </a:lnTo>
                  <a:lnTo>
                    <a:pt x="471" y="61"/>
                  </a:lnTo>
                  <a:lnTo>
                    <a:pt x="476" y="61"/>
                  </a:lnTo>
                  <a:lnTo>
                    <a:pt x="478" y="61"/>
                  </a:lnTo>
                  <a:lnTo>
                    <a:pt x="484" y="63"/>
                  </a:lnTo>
                  <a:lnTo>
                    <a:pt x="486" y="63"/>
                  </a:lnTo>
                  <a:lnTo>
                    <a:pt x="489" y="63"/>
                  </a:lnTo>
                  <a:lnTo>
                    <a:pt x="494" y="61"/>
                  </a:lnTo>
                  <a:lnTo>
                    <a:pt x="496" y="58"/>
                  </a:lnTo>
                  <a:lnTo>
                    <a:pt x="501" y="53"/>
                  </a:lnTo>
                  <a:lnTo>
                    <a:pt x="503" y="53"/>
                  </a:lnTo>
                  <a:lnTo>
                    <a:pt x="509" y="52"/>
                  </a:lnTo>
                  <a:lnTo>
                    <a:pt x="511" y="34"/>
                  </a:lnTo>
                  <a:lnTo>
                    <a:pt x="513" y="34"/>
                  </a:lnTo>
                  <a:lnTo>
                    <a:pt x="514" y="34"/>
                  </a:lnTo>
                  <a:lnTo>
                    <a:pt x="523" y="32"/>
                  </a:lnTo>
                  <a:lnTo>
                    <a:pt x="523" y="31"/>
                  </a:lnTo>
                  <a:lnTo>
                    <a:pt x="529" y="24"/>
                  </a:lnTo>
                  <a:lnTo>
                    <a:pt x="536" y="23"/>
                  </a:lnTo>
                  <a:lnTo>
                    <a:pt x="541" y="21"/>
                  </a:lnTo>
                  <a:lnTo>
                    <a:pt x="546" y="23"/>
                  </a:lnTo>
                  <a:lnTo>
                    <a:pt x="547" y="23"/>
                  </a:lnTo>
                  <a:lnTo>
                    <a:pt x="549" y="23"/>
                  </a:lnTo>
                  <a:lnTo>
                    <a:pt x="552" y="19"/>
                  </a:lnTo>
                  <a:lnTo>
                    <a:pt x="557" y="19"/>
                  </a:lnTo>
                  <a:lnTo>
                    <a:pt x="559" y="21"/>
                  </a:lnTo>
                  <a:lnTo>
                    <a:pt x="564" y="19"/>
                  </a:lnTo>
                  <a:lnTo>
                    <a:pt x="567" y="18"/>
                  </a:lnTo>
                  <a:lnTo>
                    <a:pt x="569" y="18"/>
                  </a:lnTo>
                  <a:lnTo>
                    <a:pt x="571" y="18"/>
                  </a:lnTo>
                  <a:lnTo>
                    <a:pt x="575" y="21"/>
                  </a:lnTo>
                  <a:lnTo>
                    <a:pt x="582" y="24"/>
                  </a:lnTo>
                  <a:lnTo>
                    <a:pt x="585" y="27"/>
                  </a:lnTo>
                  <a:lnTo>
                    <a:pt x="585" y="29"/>
                  </a:lnTo>
                  <a:lnTo>
                    <a:pt x="590" y="32"/>
                  </a:lnTo>
                  <a:lnTo>
                    <a:pt x="597" y="31"/>
                  </a:lnTo>
                  <a:lnTo>
                    <a:pt x="605" y="29"/>
                  </a:lnTo>
                  <a:lnTo>
                    <a:pt x="607" y="29"/>
                  </a:lnTo>
                  <a:lnTo>
                    <a:pt x="615" y="32"/>
                  </a:lnTo>
                  <a:lnTo>
                    <a:pt x="620" y="36"/>
                  </a:lnTo>
                  <a:lnTo>
                    <a:pt x="628" y="39"/>
                  </a:lnTo>
                  <a:lnTo>
                    <a:pt x="635" y="42"/>
                  </a:lnTo>
                  <a:lnTo>
                    <a:pt x="637" y="44"/>
                  </a:lnTo>
                  <a:lnTo>
                    <a:pt x="640" y="44"/>
                  </a:lnTo>
                  <a:lnTo>
                    <a:pt x="643" y="44"/>
                  </a:lnTo>
                  <a:lnTo>
                    <a:pt x="645" y="40"/>
                  </a:lnTo>
                  <a:lnTo>
                    <a:pt x="645" y="39"/>
                  </a:lnTo>
                  <a:lnTo>
                    <a:pt x="650" y="39"/>
                  </a:lnTo>
                  <a:lnTo>
                    <a:pt x="652" y="39"/>
                  </a:lnTo>
                  <a:lnTo>
                    <a:pt x="660" y="37"/>
                  </a:lnTo>
                  <a:lnTo>
                    <a:pt x="661" y="40"/>
                  </a:lnTo>
                  <a:lnTo>
                    <a:pt x="663" y="44"/>
                  </a:lnTo>
                  <a:lnTo>
                    <a:pt x="665" y="44"/>
                  </a:lnTo>
                  <a:lnTo>
                    <a:pt x="668" y="45"/>
                  </a:lnTo>
                  <a:lnTo>
                    <a:pt x="671" y="47"/>
                  </a:lnTo>
                  <a:lnTo>
                    <a:pt x="673" y="47"/>
                  </a:lnTo>
                  <a:lnTo>
                    <a:pt x="681" y="42"/>
                  </a:lnTo>
                  <a:lnTo>
                    <a:pt x="688" y="44"/>
                  </a:lnTo>
                  <a:lnTo>
                    <a:pt x="691" y="44"/>
                  </a:lnTo>
                  <a:lnTo>
                    <a:pt x="695" y="50"/>
                  </a:lnTo>
                  <a:lnTo>
                    <a:pt x="696" y="52"/>
                  </a:lnTo>
                  <a:lnTo>
                    <a:pt x="701" y="50"/>
                  </a:lnTo>
                  <a:lnTo>
                    <a:pt x="703" y="49"/>
                  </a:lnTo>
                  <a:lnTo>
                    <a:pt x="704" y="49"/>
                  </a:lnTo>
                  <a:lnTo>
                    <a:pt x="709" y="44"/>
                  </a:lnTo>
                  <a:lnTo>
                    <a:pt x="714" y="44"/>
                  </a:lnTo>
                  <a:lnTo>
                    <a:pt x="718" y="42"/>
                  </a:lnTo>
                  <a:lnTo>
                    <a:pt x="721" y="42"/>
                  </a:lnTo>
                  <a:lnTo>
                    <a:pt x="723" y="42"/>
                  </a:lnTo>
                  <a:lnTo>
                    <a:pt x="728" y="49"/>
                  </a:lnTo>
                  <a:lnTo>
                    <a:pt x="731" y="50"/>
                  </a:lnTo>
                  <a:lnTo>
                    <a:pt x="733" y="52"/>
                  </a:lnTo>
                  <a:lnTo>
                    <a:pt x="738" y="52"/>
                  </a:lnTo>
                  <a:lnTo>
                    <a:pt x="741" y="52"/>
                  </a:lnTo>
                  <a:lnTo>
                    <a:pt x="743" y="52"/>
                  </a:lnTo>
                  <a:lnTo>
                    <a:pt x="744" y="53"/>
                  </a:lnTo>
                  <a:lnTo>
                    <a:pt x="746" y="53"/>
                  </a:lnTo>
                  <a:lnTo>
                    <a:pt x="754" y="53"/>
                  </a:lnTo>
                  <a:lnTo>
                    <a:pt x="761" y="45"/>
                  </a:lnTo>
                  <a:lnTo>
                    <a:pt x="766" y="45"/>
                  </a:lnTo>
                  <a:lnTo>
                    <a:pt x="767" y="45"/>
                  </a:lnTo>
                  <a:lnTo>
                    <a:pt x="777" y="44"/>
                  </a:lnTo>
                  <a:lnTo>
                    <a:pt x="781" y="42"/>
                  </a:lnTo>
                  <a:lnTo>
                    <a:pt x="797" y="39"/>
                  </a:lnTo>
                  <a:lnTo>
                    <a:pt x="799" y="37"/>
                  </a:lnTo>
                  <a:lnTo>
                    <a:pt x="807" y="37"/>
                  </a:lnTo>
                  <a:lnTo>
                    <a:pt x="809" y="36"/>
                  </a:lnTo>
                  <a:lnTo>
                    <a:pt x="810" y="36"/>
                  </a:lnTo>
                  <a:lnTo>
                    <a:pt x="815" y="29"/>
                  </a:lnTo>
                  <a:lnTo>
                    <a:pt x="824" y="31"/>
                  </a:lnTo>
                  <a:lnTo>
                    <a:pt x="825" y="32"/>
                  </a:lnTo>
                  <a:lnTo>
                    <a:pt x="833" y="27"/>
                  </a:lnTo>
                  <a:lnTo>
                    <a:pt x="837" y="24"/>
                  </a:lnTo>
                  <a:lnTo>
                    <a:pt x="842" y="26"/>
                  </a:lnTo>
                  <a:lnTo>
                    <a:pt x="842" y="27"/>
                  </a:lnTo>
                  <a:lnTo>
                    <a:pt x="843" y="34"/>
                  </a:lnTo>
                  <a:lnTo>
                    <a:pt x="843" y="36"/>
                  </a:lnTo>
                  <a:lnTo>
                    <a:pt x="847" y="37"/>
                  </a:lnTo>
                  <a:lnTo>
                    <a:pt x="850" y="37"/>
                  </a:lnTo>
                  <a:lnTo>
                    <a:pt x="852" y="31"/>
                  </a:lnTo>
                  <a:lnTo>
                    <a:pt x="853" y="27"/>
                  </a:lnTo>
                  <a:lnTo>
                    <a:pt x="858" y="24"/>
                  </a:lnTo>
                  <a:lnTo>
                    <a:pt x="867" y="21"/>
                  </a:lnTo>
                  <a:lnTo>
                    <a:pt x="868" y="21"/>
                  </a:lnTo>
                  <a:lnTo>
                    <a:pt x="870" y="26"/>
                  </a:lnTo>
                  <a:lnTo>
                    <a:pt x="870" y="27"/>
                  </a:lnTo>
                  <a:lnTo>
                    <a:pt x="872" y="29"/>
                  </a:lnTo>
                  <a:lnTo>
                    <a:pt x="876" y="34"/>
                  </a:lnTo>
                  <a:lnTo>
                    <a:pt x="876" y="24"/>
                  </a:lnTo>
                  <a:lnTo>
                    <a:pt x="876" y="21"/>
                  </a:lnTo>
                  <a:lnTo>
                    <a:pt x="881" y="24"/>
                  </a:lnTo>
                  <a:lnTo>
                    <a:pt x="886" y="32"/>
                  </a:lnTo>
                  <a:lnTo>
                    <a:pt x="888" y="39"/>
                  </a:lnTo>
                  <a:lnTo>
                    <a:pt x="888" y="40"/>
                  </a:lnTo>
                  <a:lnTo>
                    <a:pt x="891" y="47"/>
                  </a:lnTo>
                  <a:lnTo>
                    <a:pt x="893" y="47"/>
                  </a:lnTo>
                  <a:lnTo>
                    <a:pt x="901" y="50"/>
                  </a:lnTo>
                  <a:lnTo>
                    <a:pt x="910" y="50"/>
                  </a:lnTo>
                  <a:lnTo>
                    <a:pt x="913" y="50"/>
                  </a:lnTo>
                  <a:lnTo>
                    <a:pt x="921" y="53"/>
                  </a:lnTo>
                  <a:lnTo>
                    <a:pt x="923" y="53"/>
                  </a:lnTo>
                  <a:lnTo>
                    <a:pt x="931" y="49"/>
                  </a:lnTo>
                  <a:lnTo>
                    <a:pt x="938" y="50"/>
                  </a:lnTo>
                  <a:lnTo>
                    <a:pt x="939" y="52"/>
                  </a:lnTo>
                  <a:lnTo>
                    <a:pt x="941" y="53"/>
                  </a:lnTo>
                  <a:lnTo>
                    <a:pt x="936" y="65"/>
                  </a:lnTo>
                  <a:lnTo>
                    <a:pt x="939" y="71"/>
                  </a:lnTo>
                  <a:lnTo>
                    <a:pt x="943" y="76"/>
                  </a:lnTo>
                  <a:lnTo>
                    <a:pt x="944" y="78"/>
                  </a:lnTo>
                  <a:lnTo>
                    <a:pt x="948" y="76"/>
                  </a:lnTo>
                  <a:lnTo>
                    <a:pt x="949" y="74"/>
                  </a:lnTo>
                  <a:lnTo>
                    <a:pt x="953" y="76"/>
                  </a:lnTo>
                  <a:lnTo>
                    <a:pt x="956" y="76"/>
                  </a:lnTo>
                  <a:lnTo>
                    <a:pt x="958" y="74"/>
                  </a:lnTo>
                  <a:lnTo>
                    <a:pt x="958" y="66"/>
                  </a:lnTo>
                  <a:lnTo>
                    <a:pt x="961" y="66"/>
                  </a:lnTo>
                  <a:lnTo>
                    <a:pt x="967" y="65"/>
                  </a:lnTo>
                  <a:lnTo>
                    <a:pt x="971" y="66"/>
                  </a:lnTo>
                  <a:lnTo>
                    <a:pt x="971" y="74"/>
                  </a:lnTo>
                  <a:lnTo>
                    <a:pt x="969" y="81"/>
                  </a:lnTo>
                  <a:lnTo>
                    <a:pt x="969" y="82"/>
                  </a:lnTo>
                  <a:lnTo>
                    <a:pt x="979" y="89"/>
                  </a:lnTo>
                  <a:lnTo>
                    <a:pt x="981" y="89"/>
                  </a:lnTo>
                  <a:lnTo>
                    <a:pt x="986" y="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8" name="Freeform 38"/>
            <p:cNvSpPr>
              <a:spLocks/>
            </p:cNvSpPr>
            <p:nvPr/>
          </p:nvSpPr>
          <p:spPr bwMode="auto">
            <a:xfrm>
              <a:off x="5029200" y="4996658"/>
              <a:ext cx="736600" cy="798513"/>
            </a:xfrm>
            <a:custGeom>
              <a:avLst/>
              <a:gdLst>
                <a:gd name="T0" fmla="*/ 842 w 928"/>
                <a:gd name="T1" fmla="*/ 20 h 1007"/>
                <a:gd name="T2" fmla="*/ 832 w 928"/>
                <a:gd name="T3" fmla="*/ 37 h 1007"/>
                <a:gd name="T4" fmla="*/ 827 w 928"/>
                <a:gd name="T5" fmla="*/ 76 h 1007"/>
                <a:gd name="T6" fmla="*/ 845 w 928"/>
                <a:gd name="T7" fmla="*/ 102 h 1007"/>
                <a:gd name="T8" fmla="*/ 852 w 928"/>
                <a:gd name="T9" fmla="*/ 131 h 1007"/>
                <a:gd name="T10" fmla="*/ 852 w 928"/>
                <a:gd name="T11" fmla="*/ 173 h 1007"/>
                <a:gd name="T12" fmla="*/ 873 w 928"/>
                <a:gd name="T13" fmla="*/ 188 h 1007"/>
                <a:gd name="T14" fmla="*/ 870 w 928"/>
                <a:gd name="T15" fmla="*/ 225 h 1007"/>
                <a:gd name="T16" fmla="*/ 857 w 928"/>
                <a:gd name="T17" fmla="*/ 262 h 1007"/>
                <a:gd name="T18" fmla="*/ 820 w 928"/>
                <a:gd name="T19" fmla="*/ 296 h 1007"/>
                <a:gd name="T20" fmla="*/ 805 w 928"/>
                <a:gd name="T21" fmla="*/ 345 h 1007"/>
                <a:gd name="T22" fmla="*/ 777 w 928"/>
                <a:gd name="T23" fmla="*/ 374 h 1007"/>
                <a:gd name="T24" fmla="*/ 757 w 928"/>
                <a:gd name="T25" fmla="*/ 427 h 1007"/>
                <a:gd name="T26" fmla="*/ 792 w 928"/>
                <a:gd name="T27" fmla="*/ 463 h 1007"/>
                <a:gd name="T28" fmla="*/ 835 w 928"/>
                <a:gd name="T29" fmla="*/ 479 h 1007"/>
                <a:gd name="T30" fmla="*/ 863 w 928"/>
                <a:gd name="T31" fmla="*/ 505 h 1007"/>
                <a:gd name="T32" fmla="*/ 857 w 928"/>
                <a:gd name="T33" fmla="*/ 560 h 1007"/>
                <a:gd name="T34" fmla="*/ 896 w 928"/>
                <a:gd name="T35" fmla="*/ 610 h 1007"/>
                <a:gd name="T36" fmla="*/ 918 w 928"/>
                <a:gd name="T37" fmla="*/ 690 h 1007"/>
                <a:gd name="T38" fmla="*/ 896 w 928"/>
                <a:gd name="T39" fmla="*/ 772 h 1007"/>
                <a:gd name="T40" fmla="*/ 908 w 928"/>
                <a:gd name="T41" fmla="*/ 824 h 1007"/>
                <a:gd name="T42" fmla="*/ 913 w 928"/>
                <a:gd name="T43" fmla="*/ 893 h 1007"/>
                <a:gd name="T44" fmla="*/ 909 w 928"/>
                <a:gd name="T45" fmla="*/ 961 h 1007"/>
                <a:gd name="T46" fmla="*/ 926 w 928"/>
                <a:gd name="T47" fmla="*/ 987 h 1007"/>
                <a:gd name="T48" fmla="*/ 875 w 928"/>
                <a:gd name="T49" fmla="*/ 986 h 1007"/>
                <a:gd name="T50" fmla="*/ 832 w 928"/>
                <a:gd name="T51" fmla="*/ 973 h 1007"/>
                <a:gd name="T52" fmla="*/ 794 w 928"/>
                <a:gd name="T53" fmla="*/ 986 h 1007"/>
                <a:gd name="T54" fmla="*/ 752 w 928"/>
                <a:gd name="T55" fmla="*/ 991 h 1007"/>
                <a:gd name="T56" fmla="*/ 706 w 928"/>
                <a:gd name="T57" fmla="*/ 965 h 1007"/>
                <a:gd name="T58" fmla="*/ 671 w 928"/>
                <a:gd name="T59" fmla="*/ 971 h 1007"/>
                <a:gd name="T60" fmla="*/ 622 w 928"/>
                <a:gd name="T61" fmla="*/ 965 h 1007"/>
                <a:gd name="T62" fmla="*/ 584 w 928"/>
                <a:gd name="T63" fmla="*/ 953 h 1007"/>
                <a:gd name="T64" fmla="*/ 534 w 928"/>
                <a:gd name="T65" fmla="*/ 929 h 1007"/>
                <a:gd name="T66" fmla="*/ 526 w 928"/>
                <a:gd name="T67" fmla="*/ 889 h 1007"/>
                <a:gd name="T68" fmla="*/ 473 w 928"/>
                <a:gd name="T69" fmla="*/ 892 h 1007"/>
                <a:gd name="T70" fmla="*/ 451 w 928"/>
                <a:gd name="T71" fmla="*/ 929 h 1007"/>
                <a:gd name="T72" fmla="*/ 417 w 928"/>
                <a:gd name="T73" fmla="*/ 910 h 1007"/>
                <a:gd name="T74" fmla="*/ 324 w 928"/>
                <a:gd name="T75" fmla="*/ 927 h 1007"/>
                <a:gd name="T76" fmla="*/ 278 w 928"/>
                <a:gd name="T77" fmla="*/ 961 h 1007"/>
                <a:gd name="T78" fmla="*/ 236 w 928"/>
                <a:gd name="T79" fmla="*/ 945 h 1007"/>
                <a:gd name="T80" fmla="*/ 182 w 928"/>
                <a:gd name="T81" fmla="*/ 979 h 1007"/>
                <a:gd name="T82" fmla="*/ 140 w 928"/>
                <a:gd name="T83" fmla="*/ 973 h 1007"/>
                <a:gd name="T84" fmla="*/ 96 w 928"/>
                <a:gd name="T85" fmla="*/ 984 h 1007"/>
                <a:gd name="T86" fmla="*/ 35 w 928"/>
                <a:gd name="T87" fmla="*/ 995 h 1007"/>
                <a:gd name="T88" fmla="*/ 11 w 928"/>
                <a:gd name="T89" fmla="*/ 992 h 1007"/>
                <a:gd name="T90" fmla="*/ 23 w 928"/>
                <a:gd name="T91" fmla="*/ 937 h 1007"/>
                <a:gd name="T92" fmla="*/ 38 w 928"/>
                <a:gd name="T93" fmla="*/ 895 h 1007"/>
                <a:gd name="T94" fmla="*/ 26 w 928"/>
                <a:gd name="T95" fmla="*/ 848 h 1007"/>
                <a:gd name="T96" fmla="*/ 3 w 928"/>
                <a:gd name="T97" fmla="*/ 813 h 1007"/>
                <a:gd name="T98" fmla="*/ 1 w 928"/>
                <a:gd name="T99" fmla="*/ 774 h 1007"/>
                <a:gd name="T100" fmla="*/ 1 w 928"/>
                <a:gd name="T101" fmla="*/ 737 h 1007"/>
                <a:gd name="T102" fmla="*/ 15 w 928"/>
                <a:gd name="T103" fmla="*/ 694 h 1007"/>
                <a:gd name="T104" fmla="*/ 46 w 928"/>
                <a:gd name="T105" fmla="*/ 635 h 1007"/>
                <a:gd name="T106" fmla="*/ 63 w 928"/>
                <a:gd name="T107" fmla="*/ 578 h 1007"/>
                <a:gd name="T108" fmla="*/ 63 w 928"/>
                <a:gd name="T109" fmla="*/ 523 h 1007"/>
                <a:gd name="T110" fmla="*/ 87 w 928"/>
                <a:gd name="T111" fmla="*/ 476 h 1007"/>
                <a:gd name="T112" fmla="*/ 116 w 928"/>
                <a:gd name="T113" fmla="*/ 470 h 1007"/>
                <a:gd name="T114" fmla="*/ 140 w 928"/>
                <a:gd name="T115" fmla="*/ 458 h 1007"/>
                <a:gd name="T116" fmla="*/ 160 w 928"/>
                <a:gd name="T117" fmla="*/ 431 h 1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28" h="1007">
                  <a:moveTo>
                    <a:pt x="845" y="0"/>
                  </a:moveTo>
                  <a:lnTo>
                    <a:pt x="847" y="5"/>
                  </a:lnTo>
                  <a:lnTo>
                    <a:pt x="847" y="7"/>
                  </a:lnTo>
                  <a:lnTo>
                    <a:pt x="850" y="12"/>
                  </a:lnTo>
                  <a:lnTo>
                    <a:pt x="850" y="13"/>
                  </a:lnTo>
                  <a:lnTo>
                    <a:pt x="848" y="15"/>
                  </a:lnTo>
                  <a:lnTo>
                    <a:pt x="847" y="16"/>
                  </a:lnTo>
                  <a:lnTo>
                    <a:pt x="843" y="16"/>
                  </a:lnTo>
                  <a:lnTo>
                    <a:pt x="842" y="18"/>
                  </a:lnTo>
                  <a:lnTo>
                    <a:pt x="842" y="20"/>
                  </a:lnTo>
                  <a:lnTo>
                    <a:pt x="845" y="23"/>
                  </a:lnTo>
                  <a:lnTo>
                    <a:pt x="843" y="26"/>
                  </a:lnTo>
                  <a:lnTo>
                    <a:pt x="835" y="26"/>
                  </a:lnTo>
                  <a:lnTo>
                    <a:pt x="833" y="26"/>
                  </a:lnTo>
                  <a:lnTo>
                    <a:pt x="832" y="26"/>
                  </a:lnTo>
                  <a:lnTo>
                    <a:pt x="827" y="28"/>
                  </a:lnTo>
                  <a:lnTo>
                    <a:pt x="827" y="31"/>
                  </a:lnTo>
                  <a:lnTo>
                    <a:pt x="827" y="33"/>
                  </a:lnTo>
                  <a:lnTo>
                    <a:pt x="832" y="36"/>
                  </a:lnTo>
                  <a:lnTo>
                    <a:pt x="832" y="37"/>
                  </a:lnTo>
                  <a:lnTo>
                    <a:pt x="832" y="46"/>
                  </a:lnTo>
                  <a:lnTo>
                    <a:pt x="842" y="49"/>
                  </a:lnTo>
                  <a:lnTo>
                    <a:pt x="842" y="50"/>
                  </a:lnTo>
                  <a:lnTo>
                    <a:pt x="833" y="55"/>
                  </a:lnTo>
                  <a:lnTo>
                    <a:pt x="833" y="63"/>
                  </a:lnTo>
                  <a:lnTo>
                    <a:pt x="832" y="63"/>
                  </a:lnTo>
                  <a:lnTo>
                    <a:pt x="827" y="67"/>
                  </a:lnTo>
                  <a:lnTo>
                    <a:pt x="827" y="73"/>
                  </a:lnTo>
                  <a:lnTo>
                    <a:pt x="827" y="75"/>
                  </a:lnTo>
                  <a:lnTo>
                    <a:pt x="827" y="76"/>
                  </a:lnTo>
                  <a:lnTo>
                    <a:pt x="823" y="83"/>
                  </a:lnTo>
                  <a:lnTo>
                    <a:pt x="823" y="86"/>
                  </a:lnTo>
                  <a:lnTo>
                    <a:pt x="823" y="89"/>
                  </a:lnTo>
                  <a:lnTo>
                    <a:pt x="827" y="92"/>
                  </a:lnTo>
                  <a:lnTo>
                    <a:pt x="830" y="92"/>
                  </a:lnTo>
                  <a:lnTo>
                    <a:pt x="832" y="91"/>
                  </a:lnTo>
                  <a:lnTo>
                    <a:pt x="835" y="91"/>
                  </a:lnTo>
                  <a:lnTo>
                    <a:pt x="837" y="91"/>
                  </a:lnTo>
                  <a:lnTo>
                    <a:pt x="838" y="96"/>
                  </a:lnTo>
                  <a:lnTo>
                    <a:pt x="845" y="102"/>
                  </a:lnTo>
                  <a:lnTo>
                    <a:pt x="850" y="104"/>
                  </a:lnTo>
                  <a:lnTo>
                    <a:pt x="855" y="104"/>
                  </a:lnTo>
                  <a:lnTo>
                    <a:pt x="857" y="105"/>
                  </a:lnTo>
                  <a:lnTo>
                    <a:pt x="857" y="112"/>
                  </a:lnTo>
                  <a:lnTo>
                    <a:pt x="853" y="114"/>
                  </a:lnTo>
                  <a:lnTo>
                    <a:pt x="847" y="118"/>
                  </a:lnTo>
                  <a:lnTo>
                    <a:pt x="845" y="120"/>
                  </a:lnTo>
                  <a:lnTo>
                    <a:pt x="845" y="128"/>
                  </a:lnTo>
                  <a:lnTo>
                    <a:pt x="850" y="130"/>
                  </a:lnTo>
                  <a:lnTo>
                    <a:pt x="852" y="131"/>
                  </a:lnTo>
                  <a:lnTo>
                    <a:pt x="855" y="133"/>
                  </a:lnTo>
                  <a:lnTo>
                    <a:pt x="857" y="136"/>
                  </a:lnTo>
                  <a:lnTo>
                    <a:pt x="857" y="138"/>
                  </a:lnTo>
                  <a:lnTo>
                    <a:pt x="852" y="144"/>
                  </a:lnTo>
                  <a:lnTo>
                    <a:pt x="852" y="149"/>
                  </a:lnTo>
                  <a:lnTo>
                    <a:pt x="850" y="154"/>
                  </a:lnTo>
                  <a:lnTo>
                    <a:pt x="852" y="162"/>
                  </a:lnTo>
                  <a:lnTo>
                    <a:pt x="853" y="167"/>
                  </a:lnTo>
                  <a:lnTo>
                    <a:pt x="852" y="172"/>
                  </a:lnTo>
                  <a:lnTo>
                    <a:pt x="852" y="173"/>
                  </a:lnTo>
                  <a:lnTo>
                    <a:pt x="858" y="173"/>
                  </a:lnTo>
                  <a:lnTo>
                    <a:pt x="858" y="175"/>
                  </a:lnTo>
                  <a:lnTo>
                    <a:pt x="860" y="180"/>
                  </a:lnTo>
                  <a:lnTo>
                    <a:pt x="863" y="178"/>
                  </a:lnTo>
                  <a:lnTo>
                    <a:pt x="865" y="177"/>
                  </a:lnTo>
                  <a:lnTo>
                    <a:pt x="873" y="177"/>
                  </a:lnTo>
                  <a:lnTo>
                    <a:pt x="878" y="180"/>
                  </a:lnTo>
                  <a:lnTo>
                    <a:pt x="880" y="181"/>
                  </a:lnTo>
                  <a:lnTo>
                    <a:pt x="878" y="191"/>
                  </a:lnTo>
                  <a:lnTo>
                    <a:pt x="873" y="188"/>
                  </a:lnTo>
                  <a:lnTo>
                    <a:pt x="868" y="190"/>
                  </a:lnTo>
                  <a:lnTo>
                    <a:pt x="868" y="191"/>
                  </a:lnTo>
                  <a:lnTo>
                    <a:pt x="868" y="198"/>
                  </a:lnTo>
                  <a:lnTo>
                    <a:pt x="866" y="204"/>
                  </a:lnTo>
                  <a:lnTo>
                    <a:pt x="873" y="207"/>
                  </a:lnTo>
                  <a:lnTo>
                    <a:pt x="873" y="211"/>
                  </a:lnTo>
                  <a:lnTo>
                    <a:pt x="875" y="214"/>
                  </a:lnTo>
                  <a:lnTo>
                    <a:pt x="876" y="217"/>
                  </a:lnTo>
                  <a:lnTo>
                    <a:pt x="873" y="225"/>
                  </a:lnTo>
                  <a:lnTo>
                    <a:pt x="870" y="225"/>
                  </a:lnTo>
                  <a:lnTo>
                    <a:pt x="871" y="227"/>
                  </a:lnTo>
                  <a:lnTo>
                    <a:pt x="870" y="232"/>
                  </a:lnTo>
                  <a:lnTo>
                    <a:pt x="868" y="235"/>
                  </a:lnTo>
                  <a:lnTo>
                    <a:pt x="866" y="243"/>
                  </a:lnTo>
                  <a:lnTo>
                    <a:pt x="857" y="243"/>
                  </a:lnTo>
                  <a:lnTo>
                    <a:pt x="855" y="245"/>
                  </a:lnTo>
                  <a:lnTo>
                    <a:pt x="852" y="251"/>
                  </a:lnTo>
                  <a:lnTo>
                    <a:pt x="853" y="253"/>
                  </a:lnTo>
                  <a:lnTo>
                    <a:pt x="855" y="259"/>
                  </a:lnTo>
                  <a:lnTo>
                    <a:pt x="857" y="262"/>
                  </a:lnTo>
                  <a:lnTo>
                    <a:pt x="858" y="266"/>
                  </a:lnTo>
                  <a:lnTo>
                    <a:pt x="855" y="275"/>
                  </a:lnTo>
                  <a:lnTo>
                    <a:pt x="853" y="277"/>
                  </a:lnTo>
                  <a:lnTo>
                    <a:pt x="847" y="282"/>
                  </a:lnTo>
                  <a:lnTo>
                    <a:pt x="840" y="285"/>
                  </a:lnTo>
                  <a:lnTo>
                    <a:pt x="840" y="287"/>
                  </a:lnTo>
                  <a:lnTo>
                    <a:pt x="837" y="293"/>
                  </a:lnTo>
                  <a:lnTo>
                    <a:pt x="828" y="293"/>
                  </a:lnTo>
                  <a:lnTo>
                    <a:pt x="827" y="292"/>
                  </a:lnTo>
                  <a:lnTo>
                    <a:pt x="820" y="296"/>
                  </a:lnTo>
                  <a:lnTo>
                    <a:pt x="820" y="298"/>
                  </a:lnTo>
                  <a:lnTo>
                    <a:pt x="822" y="300"/>
                  </a:lnTo>
                  <a:lnTo>
                    <a:pt x="822" y="303"/>
                  </a:lnTo>
                  <a:lnTo>
                    <a:pt x="820" y="309"/>
                  </a:lnTo>
                  <a:lnTo>
                    <a:pt x="822" y="314"/>
                  </a:lnTo>
                  <a:lnTo>
                    <a:pt x="822" y="316"/>
                  </a:lnTo>
                  <a:lnTo>
                    <a:pt x="822" y="317"/>
                  </a:lnTo>
                  <a:lnTo>
                    <a:pt x="812" y="324"/>
                  </a:lnTo>
                  <a:lnTo>
                    <a:pt x="809" y="338"/>
                  </a:lnTo>
                  <a:lnTo>
                    <a:pt x="805" y="345"/>
                  </a:lnTo>
                  <a:lnTo>
                    <a:pt x="804" y="347"/>
                  </a:lnTo>
                  <a:lnTo>
                    <a:pt x="794" y="351"/>
                  </a:lnTo>
                  <a:lnTo>
                    <a:pt x="794" y="353"/>
                  </a:lnTo>
                  <a:lnTo>
                    <a:pt x="790" y="361"/>
                  </a:lnTo>
                  <a:lnTo>
                    <a:pt x="790" y="363"/>
                  </a:lnTo>
                  <a:lnTo>
                    <a:pt x="789" y="364"/>
                  </a:lnTo>
                  <a:lnTo>
                    <a:pt x="785" y="369"/>
                  </a:lnTo>
                  <a:lnTo>
                    <a:pt x="784" y="369"/>
                  </a:lnTo>
                  <a:lnTo>
                    <a:pt x="779" y="372"/>
                  </a:lnTo>
                  <a:lnTo>
                    <a:pt x="777" y="374"/>
                  </a:lnTo>
                  <a:lnTo>
                    <a:pt x="777" y="377"/>
                  </a:lnTo>
                  <a:lnTo>
                    <a:pt x="776" y="381"/>
                  </a:lnTo>
                  <a:lnTo>
                    <a:pt x="774" y="389"/>
                  </a:lnTo>
                  <a:lnTo>
                    <a:pt x="772" y="393"/>
                  </a:lnTo>
                  <a:lnTo>
                    <a:pt x="769" y="402"/>
                  </a:lnTo>
                  <a:lnTo>
                    <a:pt x="769" y="411"/>
                  </a:lnTo>
                  <a:lnTo>
                    <a:pt x="767" y="413"/>
                  </a:lnTo>
                  <a:lnTo>
                    <a:pt x="766" y="414"/>
                  </a:lnTo>
                  <a:lnTo>
                    <a:pt x="757" y="426"/>
                  </a:lnTo>
                  <a:lnTo>
                    <a:pt x="757" y="427"/>
                  </a:lnTo>
                  <a:lnTo>
                    <a:pt x="757" y="440"/>
                  </a:lnTo>
                  <a:lnTo>
                    <a:pt x="759" y="442"/>
                  </a:lnTo>
                  <a:lnTo>
                    <a:pt x="759" y="445"/>
                  </a:lnTo>
                  <a:lnTo>
                    <a:pt x="764" y="452"/>
                  </a:lnTo>
                  <a:lnTo>
                    <a:pt x="767" y="453"/>
                  </a:lnTo>
                  <a:lnTo>
                    <a:pt x="776" y="457"/>
                  </a:lnTo>
                  <a:lnTo>
                    <a:pt x="777" y="457"/>
                  </a:lnTo>
                  <a:lnTo>
                    <a:pt x="780" y="457"/>
                  </a:lnTo>
                  <a:lnTo>
                    <a:pt x="790" y="463"/>
                  </a:lnTo>
                  <a:lnTo>
                    <a:pt x="792" y="463"/>
                  </a:lnTo>
                  <a:lnTo>
                    <a:pt x="794" y="465"/>
                  </a:lnTo>
                  <a:lnTo>
                    <a:pt x="807" y="468"/>
                  </a:lnTo>
                  <a:lnTo>
                    <a:pt x="809" y="468"/>
                  </a:lnTo>
                  <a:lnTo>
                    <a:pt x="812" y="470"/>
                  </a:lnTo>
                  <a:lnTo>
                    <a:pt x="822" y="471"/>
                  </a:lnTo>
                  <a:lnTo>
                    <a:pt x="823" y="473"/>
                  </a:lnTo>
                  <a:lnTo>
                    <a:pt x="825" y="474"/>
                  </a:lnTo>
                  <a:lnTo>
                    <a:pt x="827" y="476"/>
                  </a:lnTo>
                  <a:lnTo>
                    <a:pt x="833" y="479"/>
                  </a:lnTo>
                  <a:lnTo>
                    <a:pt x="835" y="479"/>
                  </a:lnTo>
                  <a:lnTo>
                    <a:pt x="837" y="481"/>
                  </a:lnTo>
                  <a:lnTo>
                    <a:pt x="838" y="481"/>
                  </a:lnTo>
                  <a:lnTo>
                    <a:pt x="847" y="481"/>
                  </a:lnTo>
                  <a:lnTo>
                    <a:pt x="852" y="481"/>
                  </a:lnTo>
                  <a:lnTo>
                    <a:pt x="860" y="484"/>
                  </a:lnTo>
                  <a:lnTo>
                    <a:pt x="860" y="487"/>
                  </a:lnTo>
                  <a:lnTo>
                    <a:pt x="860" y="489"/>
                  </a:lnTo>
                  <a:lnTo>
                    <a:pt x="862" y="499"/>
                  </a:lnTo>
                  <a:lnTo>
                    <a:pt x="862" y="502"/>
                  </a:lnTo>
                  <a:lnTo>
                    <a:pt x="863" y="505"/>
                  </a:lnTo>
                  <a:lnTo>
                    <a:pt x="863" y="513"/>
                  </a:lnTo>
                  <a:lnTo>
                    <a:pt x="863" y="515"/>
                  </a:lnTo>
                  <a:lnTo>
                    <a:pt x="868" y="529"/>
                  </a:lnTo>
                  <a:lnTo>
                    <a:pt x="866" y="531"/>
                  </a:lnTo>
                  <a:lnTo>
                    <a:pt x="862" y="544"/>
                  </a:lnTo>
                  <a:lnTo>
                    <a:pt x="862" y="547"/>
                  </a:lnTo>
                  <a:lnTo>
                    <a:pt x="860" y="549"/>
                  </a:lnTo>
                  <a:lnTo>
                    <a:pt x="858" y="552"/>
                  </a:lnTo>
                  <a:lnTo>
                    <a:pt x="857" y="559"/>
                  </a:lnTo>
                  <a:lnTo>
                    <a:pt x="857" y="560"/>
                  </a:lnTo>
                  <a:lnTo>
                    <a:pt x="857" y="563"/>
                  </a:lnTo>
                  <a:lnTo>
                    <a:pt x="857" y="568"/>
                  </a:lnTo>
                  <a:lnTo>
                    <a:pt x="858" y="570"/>
                  </a:lnTo>
                  <a:lnTo>
                    <a:pt x="865" y="583"/>
                  </a:lnTo>
                  <a:lnTo>
                    <a:pt x="871" y="592"/>
                  </a:lnTo>
                  <a:lnTo>
                    <a:pt x="876" y="604"/>
                  </a:lnTo>
                  <a:lnTo>
                    <a:pt x="878" y="604"/>
                  </a:lnTo>
                  <a:lnTo>
                    <a:pt x="891" y="609"/>
                  </a:lnTo>
                  <a:lnTo>
                    <a:pt x="893" y="610"/>
                  </a:lnTo>
                  <a:lnTo>
                    <a:pt x="896" y="610"/>
                  </a:lnTo>
                  <a:lnTo>
                    <a:pt x="908" y="622"/>
                  </a:lnTo>
                  <a:lnTo>
                    <a:pt x="909" y="625"/>
                  </a:lnTo>
                  <a:lnTo>
                    <a:pt x="913" y="639"/>
                  </a:lnTo>
                  <a:lnTo>
                    <a:pt x="913" y="641"/>
                  </a:lnTo>
                  <a:lnTo>
                    <a:pt x="914" y="649"/>
                  </a:lnTo>
                  <a:lnTo>
                    <a:pt x="914" y="652"/>
                  </a:lnTo>
                  <a:lnTo>
                    <a:pt x="916" y="662"/>
                  </a:lnTo>
                  <a:lnTo>
                    <a:pt x="916" y="678"/>
                  </a:lnTo>
                  <a:lnTo>
                    <a:pt x="916" y="680"/>
                  </a:lnTo>
                  <a:lnTo>
                    <a:pt x="918" y="690"/>
                  </a:lnTo>
                  <a:lnTo>
                    <a:pt x="918" y="694"/>
                  </a:lnTo>
                  <a:lnTo>
                    <a:pt x="919" y="696"/>
                  </a:lnTo>
                  <a:lnTo>
                    <a:pt x="916" y="730"/>
                  </a:lnTo>
                  <a:lnTo>
                    <a:pt x="913" y="741"/>
                  </a:lnTo>
                  <a:lnTo>
                    <a:pt x="913" y="745"/>
                  </a:lnTo>
                  <a:lnTo>
                    <a:pt x="909" y="756"/>
                  </a:lnTo>
                  <a:lnTo>
                    <a:pt x="909" y="758"/>
                  </a:lnTo>
                  <a:lnTo>
                    <a:pt x="898" y="767"/>
                  </a:lnTo>
                  <a:lnTo>
                    <a:pt x="898" y="769"/>
                  </a:lnTo>
                  <a:lnTo>
                    <a:pt x="896" y="772"/>
                  </a:lnTo>
                  <a:lnTo>
                    <a:pt x="895" y="787"/>
                  </a:lnTo>
                  <a:lnTo>
                    <a:pt x="895" y="788"/>
                  </a:lnTo>
                  <a:lnTo>
                    <a:pt x="898" y="803"/>
                  </a:lnTo>
                  <a:lnTo>
                    <a:pt x="898" y="804"/>
                  </a:lnTo>
                  <a:lnTo>
                    <a:pt x="896" y="806"/>
                  </a:lnTo>
                  <a:lnTo>
                    <a:pt x="896" y="817"/>
                  </a:lnTo>
                  <a:lnTo>
                    <a:pt x="898" y="819"/>
                  </a:lnTo>
                  <a:lnTo>
                    <a:pt x="898" y="821"/>
                  </a:lnTo>
                  <a:lnTo>
                    <a:pt x="906" y="822"/>
                  </a:lnTo>
                  <a:lnTo>
                    <a:pt x="908" y="824"/>
                  </a:lnTo>
                  <a:lnTo>
                    <a:pt x="909" y="826"/>
                  </a:lnTo>
                  <a:lnTo>
                    <a:pt x="911" y="827"/>
                  </a:lnTo>
                  <a:lnTo>
                    <a:pt x="913" y="838"/>
                  </a:lnTo>
                  <a:lnTo>
                    <a:pt x="913" y="842"/>
                  </a:lnTo>
                  <a:lnTo>
                    <a:pt x="919" y="853"/>
                  </a:lnTo>
                  <a:lnTo>
                    <a:pt x="919" y="856"/>
                  </a:lnTo>
                  <a:lnTo>
                    <a:pt x="919" y="874"/>
                  </a:lnTo>
                  <a:lnTo>
                    <a:pt x="914" y="889"/>
                  </a:lnTo>
                  <a:lnTo>
                    <a:pt x="914" y="892"/>
                  </a:lnTo>
                  <a:lnTo>
                    <a:pt x="913" y="893"/>
                  </a:lnTo>
                  <a:lnTo>
                    <a:pt x="913" y="897"/>
                  </a:lnTo>
                  <a:lnTo>
                    <a:pt x="914" y="906"/>
                  </a:lnTo>
                  <a:lnTo>
                    <a:pt x="909" y="918"/>
                  </a:lnTo>
                  <a:lnTo>
                    <a:pt x="908" y="919"/>
                  </a:lnTo>
                  <a:lnTo>
                    <a:pt x="908" y="921"/>
                  </a:lnTo>
                  <a:lnTo>
                    <a:pt x="906" y="923"/>
                  </a:lnTo>
                  <a:lnTo>
                    <a:pt x="906" y="924"/>
                  </a:lnTo>
                  <a:lnTo>
                    <a:pt x="911" y="953"/>
                  </a:lnTo>
                  <a:lnTo>
                    <a:pt x="911" y="955"/>
                  </a:lnTo>
                  <a:lnTo>
                    <a:pt x="909" y="961"/>
                  </a:lnTo>
                  <a:lnTo>
                    <a:pt x="909" y="963"/>
                  </a:lnTo>
                  <a:lnTo>
                    <a:pt x="909" y="968"/>
                  </a:lnTo>
                  <a:lnTo>
                    <a:pt x="909" y="970"/>
                  </a:lnTo>
                  <a:lnTo>
                    <a:pt x="911" y="971"/>
                  </a:lnTo>
                  <a:lnTo>
                    <a:pt x="911" y="973"/>
                  </a:lnTo>
                  <a:lnTo>
                    <a:pt x="919" y="976"/>
                  </a:lnTo>
                  <a:lnTo>
                    <a:pt x="921" y="978"/>
                  </a:lnTo>
                  <a:lnTo>
                    <a:pt x="924" y="982"/>
                  </a:lnTo>
                  <a:lnTo>
                    <a:pt x="924" y="984"/>
                  </a:lnTo>
                  <a:lnTo>
                    <a:pt x="926" y="987"/>
                  </a:lnTo>
                  <a:lnTo>
                    <a:pt x="928" y="989"/>
                  </a:lnTo>
                  <a:lnTo>
                    <a:pt x="919" y="992"/>
                  </a:lnTo>
                  <a:lnTo>
                    <a:pt x="916" y="992"/>
                  </a:lnTo>
                  <a:lnTo>
                    <a:pt x="900" y="991"/>
                  </a:lnTo>
                  <a:lnTo>
                    <a:pt x="898" y="991"/>
                  </a:lnTo>
                  <a:lnTo>
                    <a:pt x="895" y="991"/>
                  </a:lnTo>
                  <a:lnTo>
                    <a:pt x="893" y="991"/>
                  </a:lnTo>
                  <a:lnTo>
                    <a:pt x="880" y="991"/>
                  </a:lnTo>
                  <a:lnTo>
                    <a:pt x="878" y="991"/>
                  </a:lnTo>
                  <a:lnTo>
                    <a:pt x="875" y="986"/>
                  </a:lnTo>
                  <a:lnTo>
                    <a:pt x="873" y="984"/>
                  </a:lnTo>
                  <a:lnTo>
                    <a:pt x="873" y="981"/>
                  </a:lnTo>
                  <a:lnTo>
                    <a:pt x="868" y="974"/>
                  </a:lnTo>
                  <a:lnTo>
                    <a:pt x="866" y="974"/>
                  </a:lnTo>
                  <a:lnTo>
                    <a:pt x="865" y="976"/>
                  </a:lnTo>
                  <a:lnTo>
                    <a:pt x="857" y="982"/>
                  </a:lnTo>
                  <a:lnTo>
                    <a:pt x="855" y="982"/>
                  </a:lnTo>
                  <a:lnTo>
                    <a:pt x="845" y="979"/>
                  </a:lnTo>
                  <a:lnTo>
                    <a:pt x="845" y="978"/>
                  </a:lnTo>
                  <a:lnTo>
                    <a:pt x="832" y="973"/>
                  </a:lnTo>
                  <a:lnTo>
                    <a:pt x="830" y="974"/>
                  </a:lnTo>
                  <a:lnTo>
                    <a:pt x="827" y="976"/>
                  </a:lnTo>
                  <a:lnTo>
                    <a:pt x="815" y="979"/>
                  </a:lnTo>
                  <a:lnTo>
                    <a:pt x="812" y="979"/>
                  </a:lnTo>
                  <a:lnTo>
                    <a:pt x="810" y="978"/>
                  </a:lnTo>
                  <a:lnTo>
                    <a:pt x="802" y="976"/>
                  </a:lnTo>
                  <a:lnTo>
                    <a:pt x="799" y="974"/>
                  </a:lnTo>
                  <a:lnTo>
                    <a:pt x="795" y="974"/>
                  </a:lnTo>
                  <a:lnTo>
                    <a:pt x="794" y="974"/>
                  </a:lnTo>
                  <a:lnTo>
                    <a:pt x="794" y="986"/>
                  </a:lnTo>
                  <a:lnTo>
                    <a:pt x="789" y="999"/>
                  </a:lnTo>
                  <a:lnTo>
                    <a:pt x="785" y="1000"/>
                  </a:lnTo>
                  <a:lnTo>
                    <a:pt x="784" y="1000"/>
                  </a:lnTo>
                  <a:lnTo>
                    <a:pt x="780" y="1000"/>
                  </a:lnTo>
                  <a:lnTo>
                    <a:pt x="779" y="1000"/>
                  </a:lnTo>
                  <a:lnTo>
                    <a:pt x="766" y="997"/>
                  </a:lnTo>
                  <a:lnTo>
                    <a:pt x="764" y="995"/>
                  </a:lnTo>
                  <a:lnTo>
                    <a:pt x="759" y="992"/>
                  </a:lnTo>
                  <a:lnTo>
                    <a:pt x="756" y="991"/>
                  </a:lnTo>
                  <a:lnTo>
                    <a:pt x="752" y="991"/>
                  </a:lnTo>
                  <a:lnTo>
                    <a:pt x="747" y="991"/>
                  </a:lnTo>
                  <a:lnTo>
                    <a:pt x="746" y="989"/>
                  </a:lnTo>
                  <a:lnTo>
                    <a:pt x="744" y="987"/>
                  </a:lnTo>
                  <a:lnTo>
                    <a:pt x="734" y="987"/>
                  </a:lnTo>
                  <a:lnTo>
                    <a:pt x="733" y="987"/>
                  </a:lnTo>
                  <a:lnTo>
                    <a:pt x="731" y="989"/>
                  </a:lnTo>
                  <a:lnTo>
                    <a:pt x="711" y="978"/>
                  </a:lnTo>
                  <a:lnTo>
                    <a:pt x="709" y="978"/>
                  </a:lnTo>
                  <a:lnTo>
                    <a:pt x="709" y="976"/>
                  </a:lnTo>
                  <a:lnTo>
                    <a:pt x="706" y="965"/>
                  </a:lnTo>
                  <a:lnTo>
                    <a:pt x="704" y="963"/>
                  </a:lnTo>
                  <a:lnTo>
                    <a:pt x="703" y="963"/>
                  </a:lnTo>
                  <a:lnTo>
                    <a:pt x="693" y="958"/>
                  </a:lnTo>
                  <a:lnTo>
                    <a:pt x="691" y="958"/>
                  </a:lnTo>
                  <a:lnTo>
                    <a:pt x="686" y="958"/>
                  </a:lnTo>
                  <a:lnTo>
                    <a:pt x="678" y="960"/>
                  </a:lnTo>
                  <a:lnTo>
                    <a:pt x="676" y="960"/>
                  </a:lnTo>
                  <a:lnTo>
                    <a:pt x="675" y="968"/>
                  </a:lnTo>
                  <a:lnTo>
                    <a:pt x="673" y="970"/>
                  </a:lnTo>
                  <a:lnTo>
                    <a:pt x="671" y="971"/>
                  </a:lnTo>
                  <a:lnTo>
                    <a:pt x="661" y="974"/>
                  </a:lnTo>
                  <a:lnTo>
                    <a:pt x="658" y="974"/>
                  </a:lnTo>
                  <a:lnTo>
                    <a:pt x="655" y="976"/>
                  </a:lnTo>
                  <a:lnTo>
                    <a:pt x="648" y="974"/>
                  </a:lnTo>
                  <a:lnTo>
                    <a:pt x="647" y="973"/>
                  </a:lnTo>
                  <a:lnTo>
                    <a:pt x="645" y="971"/>
                  </a:lnTo>
                  <a:lnTo>
                    <a:pt x="635" y="961"/>
                  </a:lnTo>
                  <a:lnTo>
                    <a:pt x="633" y="961"/>
                  </a:lnTo>
                  <a:lnTo>
                    <a:pt x="632" y="961"/>
                  </a:lnTo>
                  <a:lnTo>
                    <a:pt x="622" y="965"/>
                  </a:lnTo>
                  <a:lnTo>
                    <a:pt x="620" y="965"/>
                  </a:lnTo>
                  <a:lnTo>
                    <a:pt x="613" y="966"/>
                  </a:lnTo>
                  <a:lnTo>
                    <a:pt x="610" y="965"/>
                  </a:lnTo>
                  <a:lnTo>
                    <a:pt x="605" y="961"/>
                  </a:lnTo>
                  <a:lnTo>
                    <a:pt x="604" y="957"/>
                  </a:lnTo>
                  <a:lnTo>
                    <a:pt x="602" y="953"/>
                  </a:lnTo>
                  <a:lnTo>
                    <a:pt x="594" y="953"/>
                  </a:lnTo>
                  <a:lnTo>
                    <a:pt x="592" y="955"/>
                  </a:lnTo>
                  <a:lnTo>
                    <a:pt x="589" y="955"/>
                  </a:lnTo>
                  <a:lnTo>
                    <a:pt x="584" y="953"/>
                  </a:lnTo>
                  <a:lnTo>
                    <a:pt x="580" y="953"/>
                  </a:lnTo>
                  <a:lnTo>
                    <a:pt x="570" y="950"/>
                  </a:lnTo>
                  <a:lnTo>
                    <a:pt x="556" y="950"/>
                  </a:lnTo>
                  <a:lnTo>
                    <a:pt x="554" y="952"/>
                  </a:lnTo>
                  <a:lnTo>
                    <a:pt x="542" y="950"/>
                  </a:lnTo>
                  <a:lnTo>
                    <a:pt x="541" y="950"/>
                  </a:lnTo>
                  <a:lnTo>
                    <a:pt x="534" y="942"/>
                  </a:lnTo>
                  <a:lnTo>
                    <a:pt x="534" y="934"/>
                  </a:lnTo>
                  <a:lnTo>
                    <a:pt x="534" y="931"/>
                  </a:lnTo>
                  <a:lnTo>
                    <a:pt x="534" y="929"/>
                  </a:lnTo>
                  <a:lnTo>
                    <a:pt x="536" y="921"/>
                  </a:lnTo>
                  <a:lnTo>
                    <a:pt x="537" y="918"/>
                  </a:lnTo>
                  <a:lnTo>
                    <a:pt x="539" y="916"/>
                  </a:lnTo>
                  <a:lnTo>
                    <a:pt x="541" y="910"/>
                  </a:lnTo>
                  <a:lnTo>
                    <a:pt x="541" y="906"/>
                  </a:lnTo>
                  <a:lnTo>
                    <a:pt x="541" y="897"/>
                  </a:lnTo>
                  <a:lnTo>
                    <a:pt x="539" y="890"/>
                  </a:lnTo>
                  <a:lnTo>
                    <a:pt x="534" y="885"/>
                  </a:lnTo>
                  <a:lnTo>
                    <a:pt x="532" y="885"/>
                  </a:lnTo>
                  <a:lnTo>
                    <a:pt x="526" y="889"/>
                  </a:lnTo>
                  <a:lnTo>
                    <a:pt x="524" y="889"/>
                  </a:lnTo>
                  <a:lnTo>
                    <a:pt x="511" y="890"/>
                  </a:lnTo>
                  <a:lnTo>
                    <a:pt x="509" y="890"/>
                  </a:lnTo>
                  <a:lnTo>
                    <a:pt x="506" y="889"/>
                  </a:lnTo>
                  <a:lnTo>
                    <a:pt x="496" y="885"/>
                  </a:lnTo>
                  <a:lnTo>
                    <a:pt x="493" y="885"/>
                  </a:lnTo>
                  <a:lnTo>
                    <a:pt x="476" y="887"/>
                  </a:lnTo>
                  <a:lnTo>
                    <a:pt x="475" y="889"/>
                  </a:lnTo>
                  <a:lnTo>
                    <a:pt x="475" y="890"/>
                  </a:lnTo>
                  <a:lnTo>
                    <a:pt x="473" y="892"/>
                  </a:lnTo>
                  <a:lnTo>
                    <a:pt x="470" y="898"/>
                  </a:lnTo>
                  <a:lnTo>
                    <a:pt x="471" y="900"/>
                  </a:lnTo>
                  <a:lnTo>
                    <a:pt x="484" y="906"/>
                  </a:lnTo>
                  <a:lnTo>
                    <a:pt x="486" y="908"/>
                  </a:lnTo>
                  <a:lnTo>
                    <a:pt x="486" y="911"/>
                  </a:lnTo>
                  <a:lnTo>
                    <a:pt x="478" y="916"/>
                  </a:lnTo>
                  <a:lnTo>
                    <a:pt x="475" y="916"/>
                  </a:lnTo>
                  <a:lnTo>
                    <a:pt x="461" y="924"/>
                  </a:lnTo>
                  <a:lnTo>
                    <a:pt x="460" y="926"/>
                  </a:lnTo>
                  <a:lnTo>
                    <a:pt x="451" y="929"/>
                  </a:lnTo>
                  <a:lnTo>
                    <a:pt x="446" y="932"/>
                  </a:lnTo>
                  <a:lnTo>
                    <a:pt x="445" y="932"/>
                  </a:lnTo>
                  <a:lnTo>
                    <a:pt x="440" y="924"/>
                  </a:lnTo>
                  <a:lnTo>
                    <a:pt x="438" y="923"/>
                  </a:lnTo>
                  <a:lnTo>
                    <a:pt x="438" y="916"/>
                  </a:lnTo>
                  <a:lnTo>
                    <a:pt x="436" y="915"/>
                  </a:lnTo>
                  <a:lnTo>
                    <a:pt x="433" y="910"/>
                  </a:lnTo>
                  <a:lnTo>
                    <a:pt x="430" y="910"/>
                  </a:lnTo>
                  <a:lnTo>
                    <a:pt x="428" y="911"/>
                  </a:lnTo>
                  <a:lnTo>
                    <a:pt x="417" y="910"/>
                  </a:lnTo>
                  <a:lnTo>
                    <a:pt x="408" y="906"/>
                  </a:lnTo>
                  <a:lnTo>
                    <a:pt x="395" y="903"/>
                  </a:lnTo>
                  <a:lnTo>
                    <a:pt x="393" y="903"/>
                  </a:lnTo>
                  <a:lnTo>
                    <a:pt x="379" y="903"/>
                  </a:lnTo>
                  <a:lnTo>
                    <a:pt x="367" y="905"/>
                  </a:lnTo>
                  <a:lnTo>
                    <a:pt x="364" y="906"/>
                  </a:lnTo>
                  <a:lnTo>
                    <a:pt x="352" y="911"/>
                  </a:lnTo>
                  <a:lnTo>
                    <a:pt x="349" y="913"/>
                  </a:lnTo>
                  <a:lnTo>
                    <a:pt x="337" y="919"/>
                  </a:lnTo>
                  <a:lnTo>
                    <a:pt x="324" y="927"/>
                  </a:lnTo>
                  <a:lnTo>
                    <a:pt x="321" y="927"/>
                  </a:lnTo>
                  <a:lnTo>
                    <a:pt x="314" y="932"/>
                  </a:lnTo>
                  <a:lnTo>
                    <a:pt x="312" y="934"/>
                  </a:lnTo>
                  <a:lnTo>
                    <a:pt x="309" y="942"/>
                  </a:lnTo>
                  <a:lnTo>
                    <a:pt x="301" y="944"/>
                  </a:lnTo>
                  <a:lnTo>
                    <a:pt x="296" y="944"/>
                  </a:lnTo>
                  <a:lnTo>
                    <a:pt x="296" y="945"/>
                  </a:lnTo>
                  <a:lnTo>
                    <a:pt x="291" y="952"/>
                  </a:lnTo>
                  <a:lnTo>
                    <a:pt x="284" y="958"/>
                  </a:lnTo>
                  <a:lnTo>
                    <a:pt x="278" y="961"/>
                  </a:lnTo>
                  <a:lnTo>
                    <a:pt x="276" y="963"/>
                  </a:lnTo>
                  <a:lnTo>
                    <a:pt x="271" y="963"/>
                  </a:lnTo>
                  <a:lnTo>
                    <a:pt x="266" y="963"/>
                  </a:lnTo>
                  <a:lnTo>
                    <a:pt x="264" y="963"/>
                  </a:lnTo>
                  <a:lnTo>
                    <a:pt x="261" y="958"/>
                  </a:lnTo>
                  <a:lnTo>
                    <a:pt x="255" y="950"/>
                  </a:lnTo>
                  <a:lnTo>
                    <a:pt x="250" y="945"/>
                  </a:lnTo>
                  <a:lnTo>
                    <a:pt x="248" y="944"/>
                  </a:lnTo>
                  <a:lnTo>
                    <a:pt x="238" y="944"/>
                  </a:lnTo>
                  <a:lnTo>
                    <a:pt x="236" y="945"/>
                  </a:lnTo>
                  <a:lnTo>
                    <a:pt x="233" y="947"/>
                  </a:lnTo>
                  <a:lnTo>
                    <a:pt x="223" y="953"/>
                  </a:lnTo>
                  <a:lnTo>
                    <a:pt x="221" y="955"/>
                  </a:lnTo>
                  <a:lnTo>
                    <a:pt x="203" y="966"/>
                  </a:lnTo>
                  <a:lnTo>
                    <a:pt x="203" y="968"/>
                  </a:lnTo>
                  <a:lnTo>
                    <a:pt x="202" y="971"/>
                  </a:lnTo>
                  <a:lnTo>
                    <a:pt x="197" y="978"/>
                  </a:lnTo>
                  <a:lnTo>
                    <a:pt x="195" y="978"/>
                  </a:lnTo>
                  <a:lnTo>
                    <a:pt x="192" y="978"/>
                  </a:lnTo>
                  <a:lnTo>
                    <a:pt x="182" y="979"/>
                  </a:lnTo>
                  <a:lnTo>
                    <a:pt x="180" y="979"/>
                  </a:lnTo>
                  <a:lnTo>
                    <a:pt x="173" y="981"/>
                  </a:lnTo>
                  <a:lnTo>
                    <a:pt x="172" y="979"/>
                  </a:lnTo>
                  <a:lnTo>
                    <a:pt x="160" y="981"/>
                  </a:lnTo>
                  <a:lnTo>
                    <a:pt x="159" y="981"/>
                  </a:lnTo>
                  <a:lnTo>
                    <a:pt x="154" y="978"/>
                  </a:lnTo>
                  <a:lnTo>
                    <a:pt x="152" y="976"/>
                  </a:lnTo>
                  <a:lnTo>
                    <a:pt x="149" y="974"/>
                  </a:lnTo>
                  <a:lnTo>
                    <a:pt x="142" y="971"/>
                  </a:lnTo>
                  <a:lnTo>
                    <a:pt x="140" y="973"/>
                  </a:lnTo>
                  <a:lnTo>
                    <a:pt x="132" y="981"/>
                  </a:lnTo>
                  <a:lnTo>
                    <a:pt x="130" y="982"/>
                  </a:lnTo>
                  <a:lnTo>
                    <a:pt x="129" y="984"/>
                  </a:lnTo>
                  <a:lnTo>
                    <a:pt x="121" y="982"/>
                  </a:lnTo>
                  <a:lnTo>
                    <a:pt x="119" y="981"/>
                  </a:lnTo>
                  <a:lnTo>
                    <a:pt x="116" y="981"/>
                  </a:lnTo>
                  <a:lnTo>
                    <a:pt x="102" y="982"/>
                  </a:lnTo>
                  <a:lnTo>
                    <a:pt x="99" y="984"/>
                  </a:lnTo>
                  <a:lnTo>
                    <a:pt x="97" y="984"/>
                  </a:lnTo>
                  <a:lnTo>
                    <a:pt x="96" y="984"/>
                  </a:lnTo>
                  <a:lnTo>
                    <a:pt x="86" y="984"/>
                  </a:lnTo>
                  <a:lnTo>
                    <a:pt x="84" y="986"/>
                  </a:lnTo>
                  <a:lnTo>
                    <a:pt x="83" y="986"/>
                  </a:lnTo>
                  <a:lnTo>
                    <a:pt x="73" y="986"/>
                  </a:lnTo>
                  <a:lnTo>
                    <a:pt x="64" y="982"/>
                  </a:lnTo>
                  <a:lnTo>
                    <a:pt x="54" y="984"/>
                  </a:lnTo>
                  <a:lnTo>
                    <a:pt x="53" y="986"/>
                  </a:lnTo>
                  <a:lnTo>
                    <a:pt x="51" y="987"/>
                  </a:lnTo>
                  <a:lnTo>
                    <a:pt x="41" y="992"/>
                  </a:lnTo>
                  <a:lnTo>
                    <a:pt x="35" y="995"/>
                  </a:lnTo>
                  <a:lnTo>
                    <a:pt x="33" y="995"/>
                  </a:lnTo>
                  <a:lnTo>
                    <a:pt x="31" y="997"/>
                  </a:lnTo>
                  <a:lnTo>
                    <a:pt x="28" y="997"/>
                  </a:lnTo>
                  <a:lnTo>
                    <a:pt x="26" y="999"/>
                  </a:lnTo>
                  <a:lnTo>
                    <a:pt x="16" y="1007"/>
                  </a:lnTo>
                  <a:lnTo>
                    <a:pt x="16" y="1005"/>
                  </a:lnTo>
                  <a:lnTo>
                    <a:pt x="15" y="1002"/>
                  </a:lnTo>
                  <a:lnTo>
                    <a:pt x="15" y="1000"/>
                  </a:lnTo>
                  <a:lnTo>
                    <a:pt x="13" y="994"/>
                  </a:lnTo>
                  <a:lnTo>
                    <a:pt x="11" y="992"/>
                  </a:lnTo>
                  <a:lnTo>
                    <a:pt x="10" y="986"/>
                  </a:lnTo>
                  <a:lnTo>
                    <a:pt x="10" y="984"/>
                  </a:lnTo>
                  <a:lnTo>
                    <a:pt x="11" y="973"/>
                  </a:lnTo>
                  <a:lnTo>
                    <a:pt x="11" y="971"/>
                  </a:lnTo>
                  <a:lnTo>
                    <a:pt x="11" y="961"/>
                  </a:lnTo>
                  <a:lnTo>
                    <a:pt x="11" y="960"/>
                  </a:lnTo>
                  <a:lnTo>
                    <a:pt x="16" y="948"/>
                  </a:lnTo>
                  <a:lnTo>
                    <a:pt x="18" y="947"/>
                  </a:lnTo>
                  <a:lnTo>
                    <a:pt x="25" y="939"/>
                  </a:lnTo>
                  <a:lnTo>
                    <a:pt x="23" y="937"/>
                  </a:lnTo>
                  <a:lnTo>
                    <a:pt x="16" y="934"/>
                  </a:lnTo>
                  <a:lnTo>
                    <a:pt x="15" y="932"/>
                  </a:lnTo>
                  <a:lnTo>
                    <a:pt x="10" y="923"/>
                  </a:lnTo>
                  <a:lnTo>
                    <a:pt x="18" y="918"/>
                  </a:lnTo>
                  <a:lnTo>
                    <a:pt x="23" y="916"/>
                  </a:lnTo>
                  <a:lnTo>
                    <a:pt x="28" y="913"/>
                  </a:lnTo>
                  <a:lnTo>
                    <a:pt x="30" y="911"/>
                  </a:lnTo>
                  <a:lnTo>
                    <a:pt x="30" y="910"/>
                  </a:lnTo>
                  <a:lnTo>
                    <a:pt x="33" y="903"/>
                  </a:lnTo>
                  <a:lnTo>
                    <a:pt x="38" y="895"/>
                  </a:lnTo>
                  <a:lnTo>
                    <a:pt x="38" y="892"/>
                  </a:lnTo>
                  <a:lnTo>
                    <a:pt x="38" y="885"/>
                  </a:lnTo>
                  <a:lnTo>
                    <a:pt x="40" y="882"/>
                  </a:lnTo>
                  <a:lnTo>
                    <a:pt x="40" y="881"/>
                  </a:lnTo>
                  <a:lnTo>
                    <a:pt x="38" y="876"/>
                  </a:lnTo>
                  <a:lnTo>
                    <a:pt x="33" y="871"/>
                  </a:lnTo>
                  <a:lnTo>
                    <a:pt x="31" y="868"/>
                  </a:lnTo>
                  <a:lnTo>
                    <a:pt x="30" y="866"/>
                  </a:lnTo>
                  <a:lnTo>
                    <a:pt x="26" y="851"/>
                  </a:lnTo>
                  <a:lnTo>
                    <a:pt x="26" y="848"/>
                  </a:lnTo>
                  <a:lnTo>
                    <a:pt x="25" y="840"/>
                  </a:lnTo>
                  <a:lnTo>
                    <a:pt x="23" y="838"/>
                  </a:lnTo>
                  <a:lnTo>
                    <a:pt x="20" y="835"/>
                  </a:lnTo>
                  <a:lnTo>
                    <a:pt x="18" y="834"/>
                  </a:lnTo>
                  <a:lnTo>
                    <a:pt x="16" y="832"/>
                  </a:lnTo>
                  <a:lnTo>
                    <a:pt x="15" y="827"/>
                  </a:lnTo>
                  <a:lnTo>
                    <a:pt x="13" y="819"/>
                  </a:lnTo>
                  <a:lnTo>
                    <a:pt x="5" y="817"/>
                  </a:lnTo>
                  <a:lnTo>
                    <a:pt x="3" y="814"/>
                  </a:lnTo>
                  <a:lnTo>
                    <a:pt x="3" y="813"/>
                  </a:lnTo>
                  <a:lnTo>
                    <a:pt x="6" y="808"/>
                  </a:lnTo>
                  <a:lnTo>
                    <a:pt x="6" y="806"/>
                  </a:lnTo>
                  <a:lnTo>
                    <a:pt x="8" y="804"/>
                  </a:lnTo>
                  <a:lnTo>
                    <a:pt x="10" y="801"/>
                  </a:lnTo>
                  <a:lnTo>
                    <a:pt x="8" y="798"/>
                  </a:lnTo>
                  <a:lnTo>
                    <a:pt x="3" y="793"/>
                  </a:lnTo>
                  <a:lnTo>
                    <a:pt x="1" y="792"/>
                  </a:lnTo>
                  <a:lnTo>
                    <a:pt x="3" y="783"/>
                  </a:lnTo>
                  <a:lnTo>
                    <a:pt x="1" y="780"/>
                  </a:lnTo>
                  <a:lnTo>
                    <a:pt x="1" y="774"/>
                  </a:lnTo>
                  <a:lnTo>
                    <a:pt x="6" y="769"/>
                  </a:lnTo>
                  <a:lnTo>
                    <a:pt x="11" y="769"/>
                  </a:lnTo>
                  <a:lnTo>
                    <a:pt x="13" y="767"/>
                  </a:lnTo>
                  <a:lnTo>
                    <a:pt x="11" y="762"/>
                  </a:lnTo>
                  <a:lnTo>
                    <a:pt x="8" y="756"/>
                  </a:lnTo>
                  <a:lnTo>
                    <a:pt x="8" y="753"/>
                  </a:lnTo>
                  <a:lnTo>
                    <a:pt x="8" y="746"/>
                  </a:lnTo>
                  <a:lnTo>
                    <a:pt x="6" y="745"/>
                  </a:lnTo>
                  <a:lnTo>
                    <a:pt x="3" y="741"/>
                  </a:lnTo>
                  <a:lnTo>
                    <a:pt x="1" y="737"/>
                  </a:lnTo>
                  <a:lnTo>
                    <a:pt x="0" y="730"/>
                  </a:lnTo>
                  <a:lnTo>
                    <a:pt x="0" y="727"/>
                  </a:lnTo>
                  <a:lnTo>
                    <a:pt x="0" y="720"/>
                  </a:lnTo>
                  <a:lnTo>
                    <a:pt x="1" y="717"/>
                  </a:lnTo>
                  <a:lnTo>
                    <a:pt x="1" y="715"/>
                  </a:lnTo>
                  <a:lnTo>
                    <a:pt x="10" y="711"/>
                  </a:lnTo>
                  <a:lnTo>
                    <a:pt x="11" y="709"/>
                  </a:lnTo>
                  <a:lnTo>
                    <a:pt x="13" y="707"/>
                  </a:lnTo>
                  <a:lnTo>
                    <a:pt x="15" y="698"/>
                  </a:lnTo>
                  <a:lnTo>
                    <a:pt x="15" y="694"/>
                  </a:lnTo>
                  <a:lnTo>
                    <a:pt x="16" y="693"/>
                  </a:lnTo>
                  <a:lnTo>
                    <a:pt x="21" y="686"/>
                  </a:lnTo>
                  <a:lnTo>
                    <a:pt x="23" y="683"/>
                  </a:lnTo>
                  <a:lnTo>
                    <a:pt x="21" y="678"/>
                  </a:lnTo>
                  <a:lnTo>
                    <a:pt x="18" y="673"/>
                  </a:lnTo>
                  <a:lnTo>
                    <a:pt x="18" y="672"/>
                  </a:lnTo>
                  <a:lnTo>
                    <a:pt x="20" y="662"/>
                  </a:lnTo>
                  <a:lnTo>
                    <a:pt x="33" y="651"/>
                  </a:lnTo>
                  <a:lnTo>
                    <a:pt x="35" y="649"/>
                  </a:lnTo>
                  <a:lnTo>
                    <a:pt x="46" y="635"/>
                  </a:lnTo>
                  <a:lnTo>
                    <a:pt x="48" y="630"/>
                  </a:lnTo>
                  <a:lnTo>
                    <a:pt x="49" y="623"/>
                  </a:lnTo>
                  <a:lnTo>
                    <a:pt x="51" y="617"/>
                  </a:lnTo>
                  <a:lnTo>
                    <a:pt x="51" y="610"/>
                  </a:lnTo>
                  <a:lnTo>
                    <a:pt x="58" y="604"/>
                  </a:lnTo>
                  <a:lnTo>
                    <a:pt x="59" y="602"/>
                  </a:lnTo>
                  <a:lnTo>
                    <a:pt x="59" y="594"/>
                  </a:lnTo>
                  <a:lnTo>
                    <a:pt x="59" y="592"/>
                  </a:lnTo>
                  <a:lnTo>
                    <a:pt x="61" y="581"/>
                  </a:lnTo>
                  <a:lnTo>
                    <a:pt x="63" y="578"/>
                  </a:lnTo>
                  <a:lnTo>
                    <a:pt x="63" y="576"/>
                  </a:lnTo>
                  <a:lnTo>
                    <a:pt x="64" y="567"/>
                  </a:lnTo>
                  <a:lnTo>
                    <a:pt x="64" y="560"/>
                  </a:lnTo>
                  <a:lnTo>
                    <a:pt x="66" y="546"/>
                  </a:lnTo>
                  <a:lnTo>
                    <a:pt x="61" y="541"/>
                  </a:lnTo>
                  <a:lnTo>
                    <a:pt x="61" y="539"/>
                  </a:lnTo>
                  <a:lnTo>
                    <a:pt x="61" y="531"/>
                  </a:lnTo>
                  <a:lnTo>
                    <a:pt x="61" y="528"/>
                  </a:lnTo>
                  <a:lnTo>
                    <a:pt x="61" y="525"/>
                  </a:lnTo>
                  <a:lnTo>
                    <a:pt x="63" y="523"/>
                  </a:lnTo>
                  <a:lnTo>
                    <a:pt x="69" y="518"/>
                  </a:lnTo>
                  <a:lnTo>
                    <a:pt x="74" y="512"/>
                  </a:lnTo>
                  <a:lnTo>
                    <a:pt x="79" y="508"/>
                  </a:lnTo>
                  <a:lnTo>
                    <a:pt x="83" y="507"/>
                  </a:lnTo>
                  <a:lnTo>
                    <a:pt x="86" y="502"/>
                  </a:lnTo>
                  <a:lnTo>
                    <a:pt x="86" y="500"/>
                  </a:lnTo>
                  <a:lnTo>
                    <a:pt x="83" y="489"/>
                  </a:lnTo>
                  <a:lnTo>
                    <a:pt x="83" y="487"/>
                  </a:lnTo>
                  <a:lnTo>
                    <a:pt x="84" y="482"/>
                  </a:lnTo>
                  <a:lnTo>
                    <a:pt x="87" y="476"/>
                  </a:lnTo>
                  <a:lnTo>
                    <a:pt x="89" y="476"/>
                  </a:lnTo>
                  <a:lnTo>
                    <a:pt x="94" y="481"/>
                  </a:lnTo>
                  <a:lnTo>
                    <a:pt x="99" y="479"/>
                  </a:lnTo>
                  <a:lnTo>
                    <a:pt x="104" y="478"/>
                  </a:lnTo>
                  <a:lnTo>
                    <a:pt x="107" y="478"/>
                  </a:lnTo>
                  <a:lnTo>
                    <a:pt x="109" y="478"/>
                  </a:lnTo>
                  <a:lnTo>
                    <a:pt x="114" y="476"/>
                  </a:lnTo>
                  <a:lnTo>
                    <a:pt x="114" y="474"/>
                  </a:lnTo>
                  <a:lnTo>
                    <a:pt x="116" y="473"/>
                  </a:lnTo>
                  <a:lnTo>
                    <a:pt x="116" y="470"/>
                  </a:lnTo>
                  <a:lnTo>
                    <a:pt x="116" y="468"/>
                  </a:lnTo>
                  <a:lnTo>
                    <a:pt x="117" y="461"/>
                  </a:lnTo>
                  <a:lnTo>
                    <a:pt x="121" y="453"/>
                  </a:lnTo>
                  <a:lnTo>
                    <a:pt x="124" y="453"/>
                  </a:lnTo>
                  <a:lnTo>
                    <a:pt x="126" y="452"/>
                  </a:lnTo>
                  <a:lnTo>
                    <a:pt x="130" y="453"/>
                  </a:lnTo>
                  <a:lnTo>
                    <a:pt x="132" y="453"/>
                  </a:lnTo>
                  <a:lnTo>
                    <a:pt x="135" y="455"/>
                  </a:lnTo>
                  <a:lnTo>
                    <a:pt x="139" y="458"/>
                  </a:lnTo>
                  <a:lnTo>
                    <a:pt x="140" y="458"/>
                  </a:lnTo>
                  <a:lnTo>
                    <a:pt x="142" y="457"/>
                  </a:lnTo>
                  <a:lnTo>
                    <a:pt x="142" y="453"/>
                  </a:lnTo>
                  <a:lnTo>
                    <a:pt x="142" y="445"/>
                  </a:lnTo>
                  <a:lnTo>
                    <a:pt x="149" y="445"/>
                  </a:lnTo>
                  <a:lnTo>
                    <a:pt x="150" y="445"/>
                  </a:lnTo>
                  <a:lnTo>
                    <a:pt x="154" y="442"/>
                  </a:lnTo>
                  <a:lnTo>
                    <a:pt x="155" y="440"/>
                  </a:lnTo>
                  <a:lnTo>
                    <a:pt x="157" y="439"/>
                  </a:lnTo>
                  <a:lnTo>
                    <a:pt x="159" y="436"/>
                  </a:lnTo>
                  <a:lnTo>
                    <a:pt x="160" y="431"/>
                  </a:lnTo>
                  <a:lnTo>
                    <a:pt x="167" y="426"/>
                  </a:lnTo>
                  <a:lnTo>
                    <a:pt x="167" y="424"/>
                  </a:lnTo>
                  <a:lnTo>
                    <a:pt x="177" y="423"/>
                  </a:lnTo>
                  <a:lnTo>
                    <a:pt x="180" y="419"/>
                  </a:lnTo>
                  <a:lnTo>
                    <a:pt x="183" y="411"/>
                  </a:lnTo>
                  <a:lnTo>
                    <a:pt x="182" y="406"/>
                  </a:lnTo>
                  <a:lnTo>
                    <a:pt x="183" y="405"/>
                  </a:lnTo>
                  <a:lnTo>
                    <a:pt x="190" y="400"/>
                  </a:lnTo>
                  <a:lnTo>
                    <a:pt x="192" y="3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39" name="Freeform 39"/>
            <p:cNvSpPr>
              <a:spLocks/>
            </p:cNvSpPr>
            <p:nvPr/>
          </p:nvSpPr>
          <p:spPr bwMode="auto">
            <a:xfrm>
              <a:off x="5688012" y="4856958"/>
              <a:ext cx="103188" cy="139700"/>
            </a:xfrm>
            <a:custGeom>
              <a:avLst/>
              <a:gdLst>
                <a:gd name="T0" fmla="*/ 22 w 129"/>
                <a:gd name="T1" fmla="*/ 13 h 176"/>
                <a:gd name="T2" fmla="*/ 32 w 129"/>
                <a:gd name="T3" fmla="*/ 13 h 176"/>
                <a:gd name="T4" fmla="*/ 41 w 129"/>
                <a:gd name="T5" fmla="*/ 5 h 176"/>
                <a:gd name="T6" fmla="*/ 50 w 129"/>
                <a:gd name="T7" fmla="*/ 0 h 176"/>
                <a:gd name="T8" fmla="*/ 58 w 129"/>
                <a:gd name="T9" fmla="*/ 5 h 176"/>
                <a:gd name="T10" fmla="*/ 78 w 129"/>
                <a:gd name="T11" fmla="*/ 6 h 176"/>
                <a:gd name="T12" fmla="*/ 83 w 129"/>
                <a:gd name="T13" fmla="*/ 11 h 176"/>
                <a:gd name="T14" fmla="*/ 89 w 129"/>
                <a:gd name="T15" fmla="*/ 13 h 176"/>
                <a:gd name="T16" fmla="*/ 108 w 129"/>
                <a:gd name="T17" fmla="*/ 18 h 176"/>
                <a:gd name="T18" fmla="*/ 113 w 129"/>
                <a:gd name="T19" fmla="*/ 29 h 176"/>
                <a:gd name="T20" fmla="*/ 119 w 129"/>
                <a:gd name="T21" fmla="*/ 27 h 176"/>
                <a:gd name="T22" fmla="*/ 118 w 129"/>
                <a:gd name="T23" fmla="*/ 37 h 176"/>
                <a:gd name="T24" fmla="*/ 121 w 129"/>
                <a:gd name="T25" fmla="*/ 47 h 176"/>
                <a:gd name="T26" fmla="*/ 127 w 129"/>
                <a:gd name="T27" fmla="*/ 48 h 176"/>
                <a:gd name="T28" fmla="*/ 122 w 129"/>
                <a:gd name="T29" fmla="*/ 58 h 176"/>
                <a:gd name="T30" fmla="*/ 129 w 129"/>
                <a:gd name="T31" fmla="*/ 57 h 176"/>
                <a:gd name="T32" fmla="*/ 114 w 129"/>
                <a:gd name="T33" fmla="*/ 66 h 176"/>
                <a:gd name="T34" fmla="*/ 111 w 129"/>
                <a:gd name="T35" fmla="*/ 60 h 176"/>
                <a:gd name="T36" fmla="*/ 108 w 129"/>
                <a:gd name="T37" fmla="*/ 61 h 176"/>
                <a:gd name="T38" fmla="*/ 94 w 129"/>
                <a:gd name="T39" fmla="*/ 71 h 176"/>
                <a:gd name="T40" fmla="*/ 88 w 129"/>
                <a:gd name="T41" fmla="*/ 71 h 176"/>
                <a:gd name="T42" fmla="*/ 84 w 129"/>
                <a:gd name="T43" fmla="*/ 73 h 176"/>
                <a:gd name="T44" fmla="*/ 79 w 129"/>
                <a:gd name="T45" fmla="*/ 76 h 176"/>
                <a:gd name="T46" fmla="*/ 76 w 129"/>
                <a:gd name="T47" fmla="*/ 82 h 176"/>
                <a:gd name="T48" fmla="*/ 71 w 129"/>
                <a:gd name="T49" fmla="*/ 84 h 176"/>
                <a:gd name="T50" fmla="*/ 65 w 129"/>
                <a:gd name="T51" fmla="*/ 84 h 176"/>
                <a:gd name="T52" fmla="*/ 58 w 129"/>
                <a:gd name="T53" fmla="*/ 84 h 176"/>
                <a:gd name="T54" fmla="*/ 60 w 129"/>
                <a:gd name="T55" fmla="*/ 95 h 176"/>
                <a:gd name="T56" fmla="*/ 55 w 129"/>
                <a:gd name="T57" fmla="*/ 100 h 176"/>
                <a:gd name="T58" fmla="*/ 48 w 129"/>
                <a:gd name="T59" fmla="*/ 102 h 176"/>
                <a:gd name="T60" fmla="*/ 41 w 129"/>
                <a:gd name="T61" fmla="*/ 105 h 176"/>
                <a:gd name="T62" fmla="*/ 43 w 129"/>
                <a:gd name="T63" fmla="*/ 108 h 176"/>
                <a:gd name="T64" fmla="*/ 48 w 129"/>
                <a:gd name="T65" fmla="*/ 124 h 176"/>
                <a:gd name="T66" fmla="*/ 35 w 129"/>
                <a:gd name="T67" fmla="*/ 129 h 176"/>
                <a:gd name="T68" fmla="*/ 25 w 129"/>
                <a:gd name="T69" fmla="*/ 128 h 176"/>
                <a:gd name="T70" fmla="*/ 28 w 129"/>
                <a:gd name="T71" fmla="*/ 137 h 176"/>
                <a:gd name="T72" fmla="*/ 20 w 129"/>
                <a:gd name="T73" fmla="*/ 150 h 176"/>
                <a:gd name="T74" fmla="*/ 5 w 129"/>
                <a:gd name="T75" fmla="*/ 145 h 176"/>
                <a:gd name="T76" fmla="*/ 3 w 129"/>
                <a:gd name="T77" fmla="*/ 141 h 176"/>
                <a:gd name="T78" fmla="*/ 2 w 129"/>
                <a:gd name="T79" fmla="*/ 152 h 176"/>
                <a:gd name="T80" fmla="*/ 5 w 129"/>
                <a:gd name="T81" fmla="*/ 158 h 176"/>
                <a:gd name="T82" fmla="*/ 22 w 129"/>
                <a:gd name="T83" fmla="*/ 167 h 176"/>
                <a:gd name="T84" fmla="*/ 25 w 129"/>
                <a:gd name="T85" fmla="*/ 171 h 176"/>
                <a:gd name="T86" fmla="*/ 15 w 129"/>
                <a:gd name="T87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9" h="176">
                  <a:moveTo>
                    <a:pt x="17" y="5"/>
                  </a:moveTo>
                  <a:lnTo>
                    <a:pt x="22" y="13"/>
                  </a:lnTo>
                  <a:lnTo>
                    <a:pt x="22" y="14"/>
                  </a:lnTo>
                  <a:lnTo>
                    <a:pt x="32" y="13"/>
                  </a:lnTo>
                  <a:lnTo>
                    <a:pt x="32" y="11"/>
                  </a:lnTo>
                  <a:lnTo>
                    <a:pt x="41" y="5"/>
                  </a:lnTo>
                  <a:lnTo>
                    <a:pt x="48" y="0"/>
                  </a:lnTo>
                  <a:lnTo>
                    <a:pt x="50" y="0"/>
                  </a:lnTo>
                  <a:lnTo>
                    <a:pt x="56" y="5"/>
                  </a:lnTo>
                  <a:lnTo>
                    <a:pt x="58" y="5"/>
                  </a:lnTo>
                  <a:lnTo>
                    <a:pt x="70" y="3"/>
                  </a:lnTo>
                  <a:lnTo>
                    <a:pt x="78" y="6"/>
                  </a:lnTo>
                  <a:lnTo>
                    <a:pt x="83" y="10"/>
                  </a:lnTo>
                  <a:lnTo>
                    <a:pt x="83" y="11"/>
                  </a:lnTo>
                  <a:lnTo>
                    <a:pt x="88" y="14"/>
                  </a:lnTo>
                  <a:lnTo>
                    <a:pt x="89" y="13"/>
                  </a:lnTo>
                  <a:lnTo>
                    <a:pt x="94" y="5"/>
                  </a:lnTo>
                  <a:lnTo>
                    <a:pt x="108" y="18"/>
                  </a:lnTo>
                  <a:lnTo>
                    <a:pt x="106" y="26"/>
                  </a:lnTo>
                  <a:lnTo>
                    <a:pt x="113" y="29"/>
                  </a:lnTo>
                  <a:lnTo>
                    <a:pt x="113" y="27"/>
                  </a:lnTo>
                  <a:lnTo>
                    <a:pt x="119" y="27"/>
                  </a:lnTo>
                  <a:lnTo>
                    <a:pt x="118" y="35"/>
                  </a:lnTo>
                  <a:lnTo>
                    <a:pt x="118" y="37"/>
                  </a:lnTo>
                  <a:lnTo>
                    <a:pt x="122" y="42"/>
                  </a:lnTo>
                  <a:lnTo>
                    <a:pt x="121" y="47"/>
                  </a:lnTo>
                  <a:lnTo>
                    <a:pt x="126" y="47"/>
                  </a:lnTo>
                  <a:lnTo>
                    <a:pt x="127" y="48"/>
                  </a:lnTo>
                  <a:lnTo>
                    <a:pt x="122" y="53"/>
                  </a:lnTo>
                  <a:lnTo>
                    <a:pt x="122" y="58"/>
                  </a:lnTo>
                  <a:lnTo>
                    <a:pt x="127" y="55"/>
                  </a:lnTo>
                  <a:lnTo>
                    <a:pt x="129" y="57"/>
                  </a:lnTo>
                  <a:lnTo>
                    <a:pt x="126" y="63"/>
                  </a:lnTo>
                  <a:lnTo>
                    <a:pt x="114" y="66"/>
                  </a:lnTo>
                  <a:lnTo>
                    <a:pt x="113" y="65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8" y="61"/>
                  </a:lnTo>
                  <a:lnTo>
                    <a:pt x="101" y="65"/>
                  </a:lnTo>
                  <a:lnTo>
                    <a:pt x="94" y="71"/>
                  </a:lnTo>
                  <a:lnTo>
                    <a:pt x="93" y="71"/>
                  </a:lnTo>
                  <a:lnTo>
                    <a:pt x="88" y="71"/>
                  </a:lnTo>
                  <a:lnTo>
                    <a:pt x="86" y="73"/>
                  </a:lnTo>
                  <a:lnTo>
                    <a:pt x="84" y="73"/>
                  </a:lnTo>
                  <a:lnTo>
                    <a:pt x="79" y="74"/>
                  </a:lnTo>
                  <a:lnTo>
                    <a:pt x="79" y="76"/>
                  </a:lnTo>
                  <a:lnTo>
                    <a:pt x="79" y="78"/>
                  </a:lnTo>
                  <a:lnTo>
                    <a:pt x="76" y="82"/>
                  </a:lnTo>
                  <a:lnTo>
                    <a:pt x="75" y="82"/>
                  </a:lnTo>
                  <a:lnTo>
                    <a:pt x="71" y="84"/>
                  </a:lnTo>
                  <a:lnTo>
                    <a:pt x="70" y="86"/>
                  </a:lnTo>
                  <a:lnTo>
                    <a:pt x="65" y="84"/>
                  </a:lnTo>
                  <a:lnTo>
                    <a:pt x="63" y="82"/>
                  </a:lnTo>
                  <a:lnTo>
                    <a:pt x="58" y="84"/>
                  </a:lnTo>
                  <a:lnTo>
                    <a:pt x="60" y="90"/>
                  </a:lnTo>
                  <a:lnTo>
                    <a:pt x="60" y="95"/>
                  </a:lnTo>
                  <a:lnTo>
                    <a:pt x="60" y="97"/>
                  </a:lnTo>
                  <a:lnTo>
                    <a:pt x="55" y="100"/>
                  </a:lnTo>
                  <a:lnTo>
                    <a:pt x="50" y="102"/>
                  </a:lnTo>
                  <a:lnTo>
                    <a:pt x="48" y="102"/>
                  </a:lnTo>
                  <a:lnTo>
                    <a:pt x="46" y="100"/>
                  </a:lnTo>
                  <a:lnTo>
                    <a:pt x="41" y="105"/>
                  </a:lnTo>
                  <a:lnTo>
                    <a:pt x="41" y="107"/>
                  </a:lnTo>
                  <a:lnTo>
                    <a:pt x="43" y="108"/>
                  </a:lnTo>
                  <a:lnTo>
                    <a:pt x="43" y="115"/>
                  </a:lnTo>
                  <a:lnTo>
                    <a:pt x="48" y="124"/>
                  </a:lnTo>
                  <a:lnTo>
                    <a:pt x="46" y="126"/>
                  </a:lnTo>
                  <a:lnTo>
                    <a:pt x="35" y="129"/>
                  </a:lnTo>
                  <a:lnTo>
                    <a:pt x="30" y="123"/>
                  </a:lnTo>
                  <a:lnTo>
                    <a:pt x="25" y="128"/>
                  </a:lnTo>
                  <a:lnTo>
                    <a:pt x="28" y="136"/>
                  </a:lnTo>
                  <a:lnTo>
                    <a:pt x="28" y="137"/>
                  </a:lnTo>
                  <a:lnTo>
                    <a:pt x="30" y="145"/>
                  </a:lnTo>
                  <a:lnTo>
                    <a:pt x="20" y="150"/>
                  </a:lnTo>
                  <a:lnTo>
                    <a:pt x="12" y="147"/>
                  </a:lnTo>
                  <a:lnTo>
                    <a:pt x="5" y="145"/>
                  </a:lnTo>
                  <a:lnTo>
                    <a:pt x="7" y="144"/>
                  </a:lnTo>
                  <a:lnTo>
                    <a:pt x="3" y="141"/>
                  </a:lnTo>
                  <a:lnTo>
                    <a:pt x="0" y="144"/>
                  </a:lnTo>
                  <a:lnTo>
                    <a:pt x="2" y="152"/>
                  </a:lnTo>
                  <a:lnTo>
                    <a:pt x="3" y="158"/>
                  </a:lnTo>
                  <a:lnTo>
                    <a:pt x="5" y="158"/>
                  </a:lnTo>
                  <a:lnTo>
                    <a:pt x="10" y="160"/>
                  </a:lnTo>
                  <a:lnTo>
                    <a:pt x="22" y="167"/>
                  </a:lnTo>
                  <a:lnTo>
                    <a:pt x="25" y="168"/>
                  </a:lnTo>
                  <a:lnTo>
                    <a:pt x="25" y="171"/>
                  </a:lnTo>
                  <a:lnTo>
                    <a:pt x="15" y="175"/>
                  </a:lnTo>
                  <a:lnTo>
                    <a:pt x="15" y="17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0" name="Freeform 40"/>
            <p:cNvSpPr>
              <a:spLocks/>
            </p:cNvSpPr>
            <p:nvPr/>
          </p:nvSpPr>
          <p:spPr bwMode="auto">
            <a:xfrm>
              <a:off x="4711700" y="3788570"/>
              <a:ext cx="571500" cy="1071563"/>
            </a:xfrm>
            <a:custGeom>
              <a:avLst/>
              <a:gdLst>
                <a:gd name="T0" fmla="*/ 362 w 719"/>
                <a:gd name="T1" fmla="*/ 30 h 1349"/>
                <a:gd name="T2" fmla="*/ 368 w 719"/>
                <a:gd name="T3" fmla="*/ 92 h 1349"/>
                <a:gd name="T4" fmla="*/ 352 w 719"/>
                <a:gd name="T5" fmla="*/ 171 h 1349"/>
                <a:gd name="T6" fmla="*/ 372 w 719"/>
                <a:gd name="T7" fmla="*/ 216 h 1349"/>
                <a:gd name="T8" fmla="*/ 350 w 719"/>
                <a:gd name="T9" fmla="*/ 273 h 1349"/>
                <a:gd name="T10" fmla="*/ 377 w 719"/>
                <a:gd name="T11" fmla="*/ 304 h 1349"/>
                <a:gd name="T12" fmla="*/ 454 w 719"/>
                <a:gd name="T13" fmla="*/ 289 h 1349"/>
                <a:gd name="T14" fmla="*/ 489 w 719"/>
                <a:gd name="T15" fmla="*/ 268 h 1349"/>
                <a:gd name="T16" fmla="*/ 534 w 719"/>
                <a:gd name="T17" fmla="*/ 302 h 1349"/>
                <a:gd name="T18" fmla="*/ 564 w 719"/>
                <a:gd name="T19" fmla="*/ 362 h 1349"/>
                <a:gd name="T20" fmla="*/ 618 w 719"/>
                <a:gd name="T21" fmla="*/ 396 h 1349"/>
                <a:gd name="T22" fmla="*/ 633 w 719"/>
                <a:gd name="T23" fmla="*/ 441 h 1349"/>
                <a:gd name="T24" fmla="*/ 658 w 719"/>
                <a:gd name="T25" fmla="*/ 466 h 1349"/>
                <a:gd name="T26" fmla="*/ 664 w 719"/>
                <a:gd name="T27" fmla="*/ 488 h 1349"/>
                <a:gd name="T28" fmla="*/ 686 w 719"/>
                <a:gd name="T29" fmla="*/ 479 h 1349"/>
                <a:gd name="T30" fmla="*/ 714 w 719"/>
                <a:gd name="T31" fmla="*/ 491 h 1349"/>
                <a:gd name="T32" fmla="*/ 689 w 719"/>
                <a:gd name="T33" fmla="*/ 546 h 1349"/>
                <a:gd name="T34" fmla="*/ 673 w 719"/>
                <a:gd name="T35" fmla="*/ 623 h 1349"/>
                <a:gd name="T36" fmla="*/ 676 w 719"/>
                <a:gd name="T37" fmla="*/ 716 h 1349"/>
                <a:gd name="T38" fmla="*/ 693 w 719"/>
                <a:gd name="T39" fmla="*/ 783 h 1349"/>
                <a:gd name="T40" fmla="*/ 658 w 719"/>
                <a:gd name="T41" fmla="*/ 856 h 1349"/>
                <a:gd name="T42" fmla="*/ 651 w 719"/>
                <a:gd name="T43" fmla="*/ 912 h 1349"/>
                <a:gd name="T44" fmla="*/ 607 w 719"/>
                <a:gd name="T45" fmla="*/ 970 h 1349"/>
                <a:gd name="T46" fmla="*/ 635 w 719"/>
                <a:gd name="T47" fmla="*/ 1008 h 1349"/>
                <a:gd name="T48" fmla="*/ 573 w 719"/>
                <a:gd name="T49" fmla="*/ 1011 h 1349"/>
                <a:gd name="T50" fmla="*/ 506 w 719"/>
                <a:gd name="T51" fmla="*/ 1029 h 1349"/>
                <a:gd name="T52" fmla="*/ 486 w 719"/>
                <a:gd name="T53" fmla="*/ 1072 h 1349"/>
                <a:gd name="T54" fmla="*/ 487 w 719"/>
                <a:gd name="T55" fmla="*/ 1119 h 1349"/>
                <a:gd name="T56" fmla="*/ 501 w 719"/>
                <a:gd name="T57" fmla="*/ 1173 h 1349"/>
                <a:gd name="T58" fmla="*/ 560 w 719"/>
                <a:gd name="T59" fmla="*/ 1213 h 1349"/>
                <a:gd name="T60" fmla="*/ 618 w 719"/>
                <a:gd name="T61" fmla="*/ 1208 h 1349"/>
                <a:gd name="T62" fmla="*/ 608 w 719"/>
                <a:gd name="T63" fmla="*/ 1310 h 1349"/>
                <a:gd name="T64" fmla="*/ 569 w 719"/>
                <a:gd name="T65" fmla="*/ 1344 h 1349"/>
                <a:gd name="T66" fmla="*/ 489 w 719"/>
                <a:gd name="T67" fmla="*/ 1336 h 1349"/>
                <a:gd name="T68" fmla="*/ 428 w 719"/>
                <a:gd name="T69" fmla="*/ 1305 h 1349"/>
                <a:gd name="T70" fmla="*/ 373 w 719"/>
                <a:gd name="T71" fmla="*/ 1286 h 1349"/>
                <a:gd name="T72" fmla="*/ 287 w 719"/>
                <a:gd name="T73" fmla="*/ 1265 h 1349"/>
                <a:gd name="T74" fmla="*/ 261 w 719"/>
                <a:gd name="T75" fmla="*/ 1226 h 1349"/>
                <a:gd name="T76" fmla="*/ 249 w 719"/>
                <a:gd name="T77" fmla="*/ 1194 h 1349"/>
                <a:gd name="T78" fmla="*/ 225 w 719"/>
                <a:gd name="T79" fmla="*/ 1157 h 1349"/>
                <a:gd name="T80" fmla="*/ 188 w 719"/>
                <a:gd name="T81" fmla="*/ 1121 h 1349"/>
                <a:gd name="T82" fmla="*/ 157 w 719"/>
                <a:gd name="T83" fmla="*/ 1085 h 1349"/>
                <a:gd name="T84" fmla="*/ 165 w 719"/>
                <a:gd name="T85" fmla="*/ 1053 h 1349"/>
                <a:gd name="T86" fmla="*/ 175 w 719"/>
                <a:gd name="T87" fmla="*/ 1000 h 1349"/>
                <a:gd name="T88" fmla="*/ 137 w 719"/>
                <a:gd name="T89" fmla="*/ 966 h 1349"/>
                <a:gd name="T90" fmla="*/ 94 w 719"/>
                <a:gd name="T91" fmla="*/ 911 h 1349"/>
                <a:gd name="T92" fmla="*/ 86 w 719"/>
                <a:gd name="T93" fmla="*/ 872 h 1349"/>
                <a:gd name="T94" fmla="*/ 74 w 719"/>
                <a:gd name="T95" fmla="*/ 822 h 1349"/>
                <a:gd name="T96" fmla="*/ 53 w 719"/>
                <a:gd name="T97" fmla="*/ 763 h 1349"/>
                <a:gd name="T98" fmla="*/ 44 w 719"/>
                <a:gd name="T99" fmla="*/ 694 h 1349"/>
                <a:gd name="T100" fmla="*/ 13 w 719"/>
                <a:gd name="T101" fmla="*/ 650 h 1349"/>
                <a:gd name="T102" fmla="*/ 21 w 719"/>
                <a:gd name="T103" fmla="*/ 577 h 1349"/>
                <a:gd name="T104" fmla="*/ 5 w 719"/>
                <a:gd name="T105" fmla="*/ 479 h 1349"/>
                <a:gd name="T106" fmla="*/ 1 w 719"/>
                <a:gd name="T107" fmla="*/ 404 h 1349"/>
                <a:gd name="T108" fmla="*/ 56 w 719"/>
                <a:gd name="T109" fmla="*/ 349 h 1349"/>
                <a:gd name="T110" fmla="*/ 86 w 719"/>
                <a:gd name="T111" fmla="*/ 302 h 1349"/>
                <a:gd name="T112" fmla="*/ 107 w 719"/>
                <a:gd name="T113" fmla="*/ 276 h 1349"/>
                <a:gd name="T114" fmla="*/ 122 w 719"/>
                <a:gd name="T115" fmla="*/ 246 h 1349"/>
                <a:gd name="T116" fmla="*/ 134 w 719"/>
                <a:gd name="T117" fmla="*/ 205 h 1349"/>
                <a:gd name="T118" fmla="*/ 223 w 719"/>
                <a:gd name="T119" fmla="*/ 163 h 1349"/>
                <a:gd name="T120" fmla="*/ 281 w 719"/>
                <a:gd name="T121" fmla="*/ 108 h 1349"/>
                <a:gd name="T122" fmla="*/ 304 w 719"/>
                <a:gd name="T123" fmla="*/ 53 h 1349"/>
                <a:gd name="T124" fmla="*/ 335 w 719"/>
                <a:gd name="T125" fmla="*/ 4 h 1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9" h="1349">
                  <a:moveTo>
                    <a:pt x="335" y="0"/>
                  </a:moveTo>
                  <a:lnTo>
                    <a:pt x="347" y="0"/>
                  </a:lnTo>
                  <a:lnTo>
                    <a:pt x="349" y="0"/>
                  </a:lnTo>
                  <a:lnTo>
                    <a:pt x="363" y="0"/>
                  </a:lnTo>
                  <a:lnTo>
                    <a:pt x="365" y="0"/>
                  </a:lnTo>
                  <a:lnTo>
                    <a:pt x="377" y="0"/>
                  </a:lnTo>
                  <a:lnTo>
                    <a:pt x="380" y="1"/>
                  </a:lnTo>
                  <a:lnTo>
                    <a:pt x="380" y="3"/>
                  </a:lnTo>
                  <a:lnTo>
                    <a:pt x="378" y="8"/>
                  </a:lnTo>
                  <a:lnTo>
                    <a:pt x="375" y="12"/>
                  </a:lnTo>
                  <a:lnTo>
                    <a:pt x="373" y="16"/>
                  </a:lnTo>
                  <a:lnTo>
                    <a:pt x="362" y="30"/>
                  </a:lnTo>
                  <a:lnTo>
                    <a:pt x="362" y="34"/>
                  </a:lnTo>
                  <a:lnTo>
                    <a:pt x="360" y="35"/>
                  </a:lnTo>
                  <a:lnTo>
                    <a:pt x="358" y="53"/>
                  </a:lnTo>
                  <a:lnTo>
                    <a:pt x="360" y="55"/>
                  </a:lnTo>
                  <a:lnTo>
                    <a:pt x="362" y="58"/>
                  </a:lnTo>
                  <a:lnTo>
                    <a:pt x="365" y="68"/>
                  </a:lnTo>
                  <a:lnTo>
                    <a:pt x="367" y="69"/>
                  </a:lnTo>
                  <a:lnTo>
                    <a:pt x="367" y="72"/>
                  </a:lnTo>
                  <a:lnTo>
                    <a:pt x="365" y="79"/>
                  </a:lnTo>
                  <a:lnTo>
                    <a:pt x="365" y="82"/>
                  </a:lnTo>
                  <a:lnTo>
                    <a:pt x="365" y="84"/>
                  </a:lnTo>
                  <a:lnTo>
                    <a:pt x="368" y="92"/>
                  </a:lnTo>
                  <a:lnTo>
                    <a:pt x="370" y="92"/>
                  </a:lnTo>
                  <a:lnTo>
                    <a:pt x="372" y="98"/>
                  </a:lnTo>
                  <a:lnTo>
                    <a:pt x="372" y="100"/>
                  </a:lnTo>
                  <a:lnTo>
                    <a:pt x="360" y="119"/>
                  </a:lnTo>
                  <a:lnTo>
                    <a:pt x="358" y="121"/>
                  </a:lnTo>
                  <a:lnTo>
                    <a:pt x="358" y="123"/>
                  </a:lnTo>
                  <a:lnTo>
                    <a:pt x="357" y="126"/>
                  </a:lnTo>
                  <a:lnTo>
                    <a:pt x="352" y="145"/>
                  </a:lnTo>
                  <a:lnTo>
                    <a:pt x="350" y="148"/>
                  </a:lnTo>
                  <a:lnTo>
                    <a:pt x="350" y="160"/>
                  </a:lnTo>
                  <a:lnTo>
                    <a:pt x="350" y="163"/>
                  </a:lnTo>
                  <a:lnTo>
                    <a:pt x="352" y="171"/>
                  </a:lnTo>
                  <a:lnTo>
                    <a:pt x="352" y="173"/>
                  </a:lnTo>
                  <a:lnTo>
                    <a:pt x="355" y="176"/>
                  </a:lnTo>
                  <a:lnTo>
                    <a:pt x="355" y="186"/>
                  </a:lnTo>
                  <a:lnTo>
                    <a:pt x="355" y="187"/>
                  </a:lnTo>
                  <a:lnTo>
                    <a:pt x="355" y="190"/>
                  </a:lnTo>
                  <a:lnTo>
                    <a:pt x="360" y="202"/>
                  </a:lnTo>
                  <a:lnTo>
                    <a:pt x="362" y="205"/>
                  </a:lnTo>
                  <a:lnTo>
                    <a:pt x="363" y="207"/>
                  </a:lnTo>
                  <a:lnTo>
                    <a:pt x="368" y="210"/>
                  </a:lnTo>
                  <a:lnTo>
                    <a:pt x="370" y="212"/>
                  </a:lnTo>
                  <a:lnTo>
                    <a:pt x="370" y="213"/>
                  </a:lnTo>
                  <a:lnTo>
                    <a:pt x="372" y="216"/>
                  </a:lnTo>
                  <a:lnTo>
                    <a:pt x="372" y="221"/>
                  </a:lnTo>
                  <a:lnTo>
                    <a:pt x="373" y="223"/>
                  </a:lnTo>
                  <a:lnTo>
                    <a:pt x="372" y="229"/>
                  </a:lnTo>
                  <a:lnTo>
                    <a:pt x="370" y="231"/>
                  </a:lnTo>
                  <a:lnTo>
                    <a:pt x="370" y="233"/>
                  </a:lnTo>
                  <a:lnTo>
                    <a:pt x="368" y="234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0" y="247"/>
                  </a:lnTo>
                  <a:lnTo>
                    <a:pt x="354" y="258"/>
                  </a:lnTo>
                  <a:lnTo>
                    <a:pt x="354" y="260"/>
                  </a:lnTo>
                  <a:lnTo>
                    <a:pt x="350" y="273"/>
                  </a:lnTo>
                  <a:lnTo>
                    <a:pt x="350" y="276"/>
                  </a:lnTo>
                  <a:lnTo>
                    <a:pt x="350" y="279"/>
                  </a:lnTo>
                  <a:lnTo>
                    <a:pt x="350" y="283"/>
                  </a:lnTo>
                  <a:lnTo>
                    <a:pt x="352" y="286"/>
                  </a:lnTo>
                  <a:lnTo>
                    <a:pt x="352" y="289"/>
                  </a:lnTo>
                  <a:lnTo>
                    <a:pt x="354" y="291"/>
                  </a:lnTo>
                  <a:lnTo>
                    <a:pt x="357" y="296"/>
                  </a:lnTo>
                  <a:lnTo>
                    <a:pt x="358" y="297"/>
                  </a:lnTo>
                  <a:lnTo>
                    <a:pt x="362" y="302"/>
                  </a:lnTo>
                  <a:lnTo>
                    <a:pt x="365" y="304"/>
                  </a:lnTo>
                  <a:lnTo>
                    <a:pt x="375" y="304"/>
                  </a:lnTo>
                  <a:lnTo>
                    <a:pt x="377" y="304"/>
                  </a:lnTo>
                  <a:lnTo>
                    <a:pt x="393" y="299"/>
                  </a:lnTo>
                  <a:lnTo>
                    <a:pt x="395" y="299"/>
                  </a:lnTo>
                  <a:lnTo>
                    <a:pt x="397" y="299"/>
                  </a:lnTo>
                  <a:lnTo>
                    <a:pt x="398" y="297"/>
                  </a:lnTo>
                  <a:lnTo>
                    <a:pt x="401" y="297"/>
                  </a:lnTo>
                  <a:lnTo>
                    <a:pt x="403" y="297"/>
                  </a:lnTo>
                  <a:lnTo>
                    <a:pt x="421" y="296"/>
                  </a:lnTo>
                  <a:lnTo>
                    <a:pt x="423" y="296"/>
                  </a:lnTo>
                  <a:lnTo>
                    <a:pt x="425" y="296"/>
                  </a:lnTo>
                  <a:lnTo>
                    <a:pt x="436" y="292"/>
                  </a:lnTo>
                  <a:lnTo>
                    <a:pt x="453" y="289"/>
                  </a:lnTo>
                  <a:lnTo>
                    <a:pt x="454" y="289"/>
                  </a:lnTo>
                  <a:lnTo>
                    <a:pt x="469" y="284"/>
                  </a:lnTo>
                  <a:lnTo>
                    <a:pt x="471" y="283"/>
                  </a:lnTo>
                  <a:lnTo>
                    <a:pt x="471" y="278"/>
                  </a:lnTo>
                  <a:lnTo>
                    <a:pt x="473" y="276"/>
                  </a:lnTo>
                  <a:lnTo>
                    <a:pt x="474" y="275"/>
                  </a:lnTo>
                  <a:lnTo>
                    <a:pt x="474" y="273"/>
                  </a:lnTo>
                  <a:lnTo>
                    <a:pt x="478" y="271"/>
                  </a:lnTo>
                  <a:lnTo>
                    <a:pt x="479" y="268"/>
                  </a:lnTo>
                  <a:lnTo>
                    <a:pt x="481" y="268"/>
                  </a:lnTo>
                  <a:lnTo>
                    <a:pt x="484" y="267"/>
                  </a:lnTo>
                  <a:lnTo>
                    <a:pt x="487" y="268"/>
                  </a:lnTo>
                  <a:lnTo>
                    <a:pt x="489" y="268"/>
                  </a:lnTo>
                  <a:lnTo>
                    <a:pt x="492" y="278"/>
                  </a:lnTo>
                  <a:lnTo>
                    <a:pt x="492" y="279"/>
                  </a:lnTo>
                  <a:lnTo>
                    <a:pt x="494" y="283"/>
                  </a:lnTo>
                  <a:lnTo>
                    <a:pt x="496" y="288"/>
                  </a:lnTo>
                  <a:lnTo>
                    <a:pt x="496" y="289"/>
                  </a:lnTo>
                  <a:lnTo>
                    <a:pt x="502" y="299"/>
                  </a:lnTo>
                  <a:lnTo>
                    <a:pt x="506" y="299"/>
                  </a:lnTo>
                  <a:lnTo>
                    <a:pt x="514" y="301"/>
                  </a:lnTo>
                  <a:lnTo>
                    <a:pt x="524" y="301"/>
                  </a:lnTo>
                  <a:lnTo>
                    <a:pt x="526" y="302"/>
                  </a:lnTo>
                  <a:lnTo>
                    <a:pt x="527" y="302"/>
                  </a:lnTo>
                  <a:lnTo>
                    <a:pt x="534" y="302"/>
                  </a:lnTo>
                  <a:lnTo>
                    <a:pt x="535" y="304"/>
                  </a:lnTo>
                  <a:lnTo>
                    <a:pt x="542" y="305"/>
                  </a:lnTo>
                  <a:lnTo>
                    <a:pt x="554" y="317"/>
                  </a:lnTo>
                  <a:lnTo>
                    <a:pt x="554" y="318"/>
                  </a:lnTo>
                  <a:lnTo>
                    <a:pt x="554" y="320"/>
                  </a:lnTo>
                  <a:lnTo>
                    <a:pt x="555" y="323"/>
                  </a:lnTo>
                  <a:lnTo>
                    <a:pt x="557" y="339"/>
                  </a:lnTo>
                  <a:lnTo>
                    <a:pt x="555" y="341"/>
                  </a:lnTo>
                  <a:lnTo>
                    <a:pt x="555" y="344"/>
                  </a:lnTo>
                  <a:lnTo>
                    <a:pt x="560" y="359"/>
                  </a:lnTo>
                  <a:lnTo>
                    <a:pt x="562" y="360"/>
                  </a:lnTo>
                  <a:lnTo>
                    <a:pt x="564" y="362"/>
                  </a:lnTo>
                  <a:lnTo>
                    <a:pt x="565" y="364"/>
                  </a:lnTo>
                  <a:lnTo>
                    <a:pt x="573" y="372"/>
                  </a:lnTo>
                  <a:lnTo>
                    <a:pt x="575" y="372"/>
                  </a:lnTo>
                  <a:lnTo>
                    <a:pt x="577" y="373"/>
                  </a:lnTo>
                  <a:lnTo>
                    <a:pt x="580" y="375"/>
                  </a:lnTo>
                  <a:lnTo>
                    <a:pt x="593" y="378"/>
                  </a:lnTo>
                  <a:lnTo>
                    <a:pt x="595" y="378"/>
                  </a:lnTo>
                  <a:lnTo>
                    <a:pt x="603" y="385"/>
                  </a:lnTo>
                  <a:lnTo>
                    <a:pt x="608" y="388"/>
                  </a:lnTo>
                  <a:lnTo>
                    <a:pt x="613" y="390"/>
                  </a:lnTo>
                  <a:lnTo>
                    <a:pt x="618" y="390"/>
                  </a:lnTo>
                  <a:lnTo>
                    <a:pt x="618" y="396"/>
                  </a:lnTo>
                  <a:lnTo>
                    <a:pt x="616" y="399"/>
                  </a:lnTo>
                  <a:lnTo>
                    <a:pt x="616" y="402"/>
                  </a:lnTo>
                  <a:lnTo>
                    <a:pt x="618" y="409"/>
                  </a:lnTo>
                  <a:lnTo>
                    <a:pt x="618" y="412"/>
                  </a:lnTo>
                  <a:lnTo>
                    <a:pt x="618" y="414"/>
                  </a:lnTo>
                  <a:lnTo>
                    <a:pt x="618" y="415"/>
                  </a:lnTo>
                  <a:lnTo>
                    <a:pt x="616" y="424"/>
                  </a:lnTo>
                  <a:lnTo>
                    <a:pt x="616" y="427"/>
                  </a:lnTo>
                  <a:lnTo>
                    <a:pt x="621" y="440"/>
                  </a:lnTo>
                  <a:lnTo>
                    <a:pt x="623" y="440"/>
                  </a:lnTo>
                  <a:lnTo>
                    <a:pt x="630" y="440"/>
                  </a:lnTo>
                  <a:lnTo>
                    <a:pt x="633" y="441"/>
                  </a:lnTo>
                  <a:lnTo>
                    <a:pt x="635" y="441"/>
                  </a:lnTo>
                  <a:lnTo>
                    <a:pt x="640" y="443"/>
                  </a:lnTo>
                  <a:lnTo>
                    <a:pt x="641" y="445"/>
                  </a:lnTo>
                  <a:lnTo>
                    <a:pt x="645" y="451"/>
                  </a:lnTo>
                  <a:lnTo>
                    <a:pt x="646" y="457"/>
                  </a:lnTo>
                  <a:lnTo>
                    <a:pt x="650" y="459"/>
                  </a:lnTo>
                  <a:lnTo>
                    <a:pt x="651" y="456"/>
                  </a:lnTo>
                  <a:lnTo>
                    <a:pt x="653" y="453"/>
                  </a:lnTo>
                  <a:lnTo>
                    <a:pt x="656" y="453"/>
                  </a:lnTo>
                  <a:lnTo>
                    <a:pt x="658" y="457"/>
                  </a:lnTo>
                  <a:lnTo>
                    <a:pt x="658" y="459"/>
                  </a:lnTo>
                  <a:lnTo>
                    <a:pt x="658" y="466"/>
                  </a:lnTo>
                  <a:lnTo>
                    <a:pt x="653" y="466"/>
                  </a:lnTo>
                  <a:lnTo>
                    <a:pt x="653" y="469"/>
                  </a:lnTo>
                  <a:lnTo>
                    <a:pt x="651" y="472"/>
                  </a:lnTo>
                  <a:lnTo>
                    <a:pt x="653" y="477"/>
                  </a:lnTo>
                  <a:lnTo>
                    <a:pt x="655" y="477"/>
                  </a:lnTo>
                  <a:lnTo>
                    <a:pt x="658" y="477"/>
                  </a:lnTo>
                  <a:lnTo>
                    <a:pt x="661" y="480"/>
                  </a:lnTo>
                  <a:lnTo>
                    <a:pt x="659" y="482"/>
                  </a:lnTo>
                  <a:lnTo>
                    <a:pt x="656" y="483"/>
                  </a:lnTo>
                  <a:lnTo>
                    <a:pt x="656" y="485"/>
                  </a:lnTo>
                  <a:lnTo>
                    <a:pt x="659" y="487"/>
                  </a:lnTo>
                  <a:lnTo>
                    <a:pt x="664" y="488"/>
                  </a:lnTo>
                  <a:lnTo>
                    <a:pt x="664" y="493"/>
                  </a:lnTo>
                  <a:lnTo>
                    <a:pt x="661" y="496"/>
                  </a:lnTo>
                  <a:lnTo>
                    <a:pt x="661" y="500"/>
                  </a:lnTo>
                  <a:lnTo>
                    <a:pt x="663" y="501"/>
                  </a:lnTo>
                  <a:lnTo>
                    <a:pt x="666" y="501"/>
                  </a:lnTo>
                  <a:lnTo>
                    <a:pt x="676" y="495"/>
                  </a:lnTo>
                  <a:lnTo>
                    <a:pt x="678" y="495"/>
                  </a:lnTo>
                  <a:lnTo>
                    <a:pt x="686" y="488"/>
                  </a:lnTo>
                  <a:lnTo>
                    <a:pt x="688" y="487"/>
                  </a:lnTo>
                  <a:lnTo>
                    <a:pt x="688" y="485"/>
                  </a:lnTo>
                  <a:lnTo>
                    <a:pt x="686" y="480"/>
                  </a:lnTo>
                  <a:lnTo>
                    <a:pt x="686" y="479"/>
                  </a:lnTo>
                  <a:lnTo>
                    <a:pt x="686" y="477"/>
                  </a:lnTo>
                  <a:lnTo>
                    <a:pt x="691" y="474"/>
                  </a:lnTo>
                  <a:lnTo>
                    <a:pt x="693" y="475"/>
                  </a:lnTo>
                  <a:lnTo>
                    <a:pt x="698" y="479"/>
                  </a:lnTo>
                  <a:lnTo>
                    <a:pt x="701" y="479"/>
                  </a:lnTo>
                  <a:lnTo>
                    <a:pt x="707" y="479"/>
                  </a:lnTo>
                  <a:lnTo>
                    <a:pt x="709" y="479"/>
                  </a:lnTo>
                  <a:lnTo>
                    <a:pt x="712" y="474"/>
                  </a:lnTo>
                  <a:lnTo>
                    <a:pt x="719" y="475"/>
                  </a:lnTo>
                  <a:lnTo>
                    <a:pt x="717" y="479"/>
                  </a:lnTo>
                  <a:lnTo>
                    <a:pt x="717" y="482"/>
                  </a:lnTo>
                  <a:lnTo>
                    <a:pt x="714" y="491"/>
                  </a:lnTo>
                  <a:lnTo>
                    <a:pt x="706" y="493"/>
                  </a:lnTo>
                  <a:lnTo>
                    <a:pt x="706" y="500"/>
                  </a:lnTo>
                  <a:lnTo>
                    <a:pt x="704" y="508"/>
                  </a:lnTo>
                  <a:lnTo>
                    <a:pt x="707" y="511"/>
                  </a:lnTo>
                  <a:lnTo>
                    <a:pt x="707" y="517"/>
                  </a:lnTo>
                  <a:lnTo>
                    <a:pt x="706" y="517"/>
                  </a:lnTo>
                  <a:lnTo>
                    <a:pt x="701" y="522"/>
                  </a:lnTo>
                  <a:lnTo>
                    <a:pt x="701" y="524"/>
                  </a:lnTo>
                  <a:lnTo>
                    <a:pt x="698" y="532"/>
                  </a:lnTo>
                  <a:lnTo>
                    <a:pt x="699" y="535"/>
                  </a:lnTo>
                  <a:lnTo>
                    <a:pt x="694" y="542"/>
                  </a:lnTo>
                  <a:lnTo>
                    <a:pt x="689" y="546"/>
                  </a:lnTo>
                  <a:lnTo>
                    <a:pt x="688" y="548"/>
                  </a:lnTo>
                  <a:lnTo>
                    <a:pt x="683" y="551"/>
                  </a:lnTo>
                  <a:lnTo>
                    <a:pt x="681" y="553"/>
                  </a:lnTo>
                  <a:lnTo>
                    <a:pt x="676" y="558"/>
                  </a:lnTo>
                  <a:lnTo>
                    <a:pt x="676" y="561"/>
                  </a:lnTo>
                  <a:lnTo>
                    <a:pt x="676" y="566"/>
                  </a:lnTo>
                  <a:lnTo>
                    <a:pt x="674" y="580"/>
                  </a:lnTo>
                  <a:lnTo>
                    <a:pt x="674" y="584"/>
                  </a:lnTo>
                  <a:lnTo>
                    <a:pt x="671" y="598"/>
                  </a:lnTo>
                  <a:lnTo>
                    <a:pt x="671" y="602"/>
                  </a:lnTo>
                  <a:lnTo>
                    <a:pt x="671" y="614"/>
                  </a:lnTo>
                  <a:lnTo>
                    <a:pt x="673" y="623"/>
                  </a:lnTo>
                  <a:lnTo>
                    <a:pt x="678" y="631"/>
                  </a:lnTo>
                  <a:lnTo>
                    <a:pt x="681" y="640"/>
                  </a:lnTo>
                  <a:lnTo>
                    <a:pt x="681" y="644"/>
                  </a:lnTo>
                  <a:lnTo>
                    <a:pt x="683" y="650"/>
                  </a:lnTo>
                  <a:lnTo>
                    <a:pt x="684" y="657"/>
                  </a:lnTo>
                  <a:lnTo>
                    <a:pt x="681" y="665"/>
                  </a:lnTo>
                  <a:lnTo>
                    <a:pt x="676" y="673"/>
                  </a:lnTo>
                  <a:lnTo>
                    <a:pt x="674" y="687"/>
                  </a:lnTo>
                  <a:lnTo>
                    <a:pt x="674" y="689"/>
                  </a:lnTo>
                  <a:lnTo>
                    <a:pt x="674" y="692"/>
                  </a:lnTo>
                  <a:lnTo>
                    <a:pt x="673" y="699"/>
                  </a:lnTo>
                  <a:lnTo>
                    <a:pt x="676" y="716"/>
                  </a:lnTo>
                  <a:lnTo>
                    <a:pt x="676" y="720"/>
                  </a:lnTo>
                  <a:lnTo>
                    <a:pt x="678" y="721"/>
                  </a:lnTo>
                  <a:lnTo>
                    <a:pt x="678" y="724"/>
                  </a:lnTo>
                  <a:lnTo>
                    <a:pt x="681" y="741"/>
                  </a:lnTo>
                  <a:lnTo>
                    <a:pt x="681" y="742"/>
                  </a:lnTo>
                  <a:lnTo>
                    <a:pt x="683" y="746"/>
                  </a:lnTo>
                  <a:lnTo>
                    <a:pt x="688" y="758"/>
                  </a:lnTo>
                  <a:lnTo>
                    <a:pt x="689" y="763"/>
                  </a:lnTo>
                  <a:lnTo>
                    <a:pt x="691" y="768"/>
                  </a:lnTo>
                  <a:lnTo>
                    <a:pt x="693" y="771"/>
                  </a:lnTo>
                  <a:lnTo>
                    <a:pt x="694" y="781"/>
                  </a:lnTo>
                  <a:lnTo>
                    <a:pt x="693" y="783"/>
                  </a:lnTo>
                  <a:lnTo>
                    <a:pt x="681" y="794"/>
                  </a:lnTo>
                  <a:lnTo>
                    <a:pt x="679" y="796"/>
                  </a:lnTo>
                  <a:lnTo>
                    <a:pt x="674" y="805"/>
                  </a:lnTo>
                  <a:lnTo>
                    <a:pt x="673" y="807"/>
                  </a:lnTo>
                  <a:lnTo>
                    <a:pt x="673" y="810"/>
                  </a:lnTo>
                  <a:lnTo>
                    <a:pt x="671" y="820"/>
                  </a:lnTo>
                  <a:lnTo>
                    <a:pt x="671" y="822"/>
                  </a:lnTo>
                  <a:lnTo>
                    <a:pt x="666" y="831"/>
                  </a:lnTo>
                  <a:lnTo>
                    <a:pt x="664" y="833"/>
                  </a:lnTo>
                  <a:lnTo>
                    <a:pt x="663" y="838"/>
                  </a:lnTo>
                  <a:lnTo>
                    <a:pt x="659" y="847"/>
                  </a:lnTo>
                  <a:lnTo>
                    <a:pt x="658" y="856"/>
                  </a:lnTo>
                  <a:lnTo>
                    <a:pt x="658" y="859"/>
                  </a:lnTo>
                  <a:lnTo>
                    <a:pt x="655" y="867"/>
                  </a:lnTo>
                  <a:lnTo>
                    <a:pt x="653" y="872"/>
                  </a:lnTo>
                  <a:lnTo>
                    <a:pt x="653" y="873"/>
                  </a:lnTo>
                  <a:lnTo>
                    <a:pt x="650" y="881"/>
                  </a:lnTo>
                  <a:lnTo>
                    <a:pt x="650" y="885"/>
                  </a:lnTo>
                  <a:lnTo>
                    <a:pt x="650" y="891"/>
                  </a:lnTo>
                  <a:lnTo>
                    <a:pt x="650" y="894"/>
                  </a:lnTo>
                  <a:lnTo>
                    <a:pt x="653" y="901"/>
                  </a:lnTo>
                  <a:lnTo>
                    <a:pt x="653" y="902"/>
                  </a:lnTo>
                  <a:lnTo>
                    <a:pt x="653" y="909"/>
                  </a:lnTo>
                  <a:lnTo>
                    <a:pt x="651" y="912"/>
                  </a:lnTo>
                  <a:lnTo>
                    <a:pt x="650" y="922"/>
                  </a:lnTo>
                  <a:lnTo>
                    <a:pt x="650" y="925"/>
                  </a:lnTo>
                  <a:lnTo>
                    <a:pt x="648" y="927"/>
                  </a:lnTo>
                  <a:lnTo>
                    <a:pt x="643" y="936"/>
                  </a:lnTo>
                  <a:lnTo>
                    <a:pt x="641" y="938"/>
                  </a:lnTo>
                  <a:lnTo>
                    <a:pt x="638" y="940"/>
                  </a:lnTo>
                  <a:lnTo>
                    <a:pt x="628" y="945"/>
                  </a:lnTo>
                  <a:lnTo>
                    <a:pt x="615" y="953"/>
                  </a:lnTo>
                  <a:lnTo>
                    <a:pt x="615" y="954"/>
                  </a:lnTo>
                  <a:lnTo>
                    <a:pt x="607" y="959"/>
                  </a:lnTo>
                  <a:lnTo>
                    <a:pt x="605" y="961"/>
                  </a:lnTo>
                  <a:lnTo>
                    <a:pt x="607" y="970"/>
                  </a:lnTo>
                  <a:lnTo>
                    <a:pt x="608" y="972"/>
                  </a:lnTo>
                  <a:lnTo>
                    <a:pt x="608" y="974"/>
                  </a:lnTo>
                  <a:lnTo>
                    <a:pt x="618" y="979"/>
                  </a:lnTo>
                  <a:lnTo>
                    <a:pt x="620" y="979"/>
                  </a:lnTo>
                  <a:lnTo>
                    <a:pt x="621" y="979"/>
                  </a:lnTo>
                  <a:lnTo>
                    <a:pt x="635" y="983"/>
                  </a:lnTo>
                  <a:lnTo>
                    <a:pt x="636" y="985"/>
                  </a:lnTo>
                  <a:lnTo>
                    <a:pt x="638" y="987"/>
                  </a:lnTo>
                  <a:lnTo>
                    <a:pt x="638" y="995"/>
                  </a:lnTo>
                  <a:lnTo>
                    <a:pt x="638" y="1001"/>
                  </a:lnTo>
                  <a:lnTo>
                    <a:pt x="636" y="1006"/>
                  </a:lnTo>
                  <a:lnTo>
                    <a:pt x="635" y="1008"/>
                  </a:lnTo>
                  <a:lnTo>
                    <a:pt x="630" y="1013"/>
                  </a:lnTo>
                  <a:lnTo>
                    <a:pt x="625" y="1016"/>
                  </a:lnTo>
                  <a:lnTo>
                    <a:pt x="623" y="1017"/>
                  </a:lnTo>
                  <a:lnTo>
                    <a:pt x="618" y="1019"/>
                  </a:lnTo>
                  <a:lnTo>
                    <a:pt x="613" y="1021"/>
                  </a:lnTo>
                  <a:lnTo>
                    <a:pt x="605" y="1021"/>
                  </a:lnTo>
                  <a:lnTo>
                    <a:pt x="603" y="1021"/>
                  </a:lnTo>
                  <a:lnTo>
                    <a:pt x="600" y="1021"/>
                  </a:lnTo>
                  <a:lnTo>
                    <a:pt x="588" y="1017"/>
                  </a:lnTo>
                  <a:lnTo>
                    <a:pt x="585" y="1016"/>
                  </a:lnTo>
                  <a:lnTo>
                    <a:pt x="575" y="1011"/>
                  </a:lnTo>
                  <a:lnTo>
                    <a:pt x="573" y="1011"/>
                  </a:lnTo>
                  <a:lnTo>
                    <a:pt x="562" y="1011"/>
                  </a:lnTo>
                  <a:lnTo>
                    <a:pt x="560" y="1013"/>
                  </a:lnTo>
                  <a:lnTo>
                    <a:pt x="550" y="1016"/>
                  </a:lnTo>
                  <a:lnTo>
                    <a:pt x="545" y="1017"/>
                  </a:lnTo>
                  <a:lnTo>
                    <a:pt x="539" y="1024"/>
                  </a:lnTo>
                  <a:lnTo>
                    <a:pt x="537" y="1024"/>
                  </a:lnTo>
                  <a:lnTo>
                    <a:pt x="535" y="1025"/>
                  </a:lnTo>
                  <a:lnTo>
                    <a:pt x="526" y="1029"/>
                  </a:lnTo>
                  <a:lnTo>
                    <a:pt x="522" y="1029"/>
                  </a:lnTo>
                  <a:lnTo>
                    <a:pt x="521" y="1030"/>
                  </a:lnTo>
                  <a:lnTo>
                    <a:pt x="509" y="1029"/>
                  </a:lnTo>
                  <a:lnTo>
                    <a:pt x="506" y="1029"/>
                  </a:lnTo>
                  <a:lnTo>
                    <a:pt x="499" y="1032"/>
                  </a:lnTo>
                  <a:lnTo>
                    <a:pt x="491" y="1040"/>
                  </a:lnTo>
                  <a:lnTo>
                    <a:pt x="489" y="1042"/>
                  </a:lnTo>
                  <a:lnTo>
                    <a:pt x="486" y="1047"/>
                  </a:lnTo>
                  <a:lnTo>
                    <a:pt x="484" y="1050"/>
                  </a:lnTo>
                  <a:lnTo>
                    <a:pt x="481" y="1055"/>
                  </a:lnTo>
                  <a:lnTo>
                    <a:pt x="478" y="1061"/>
                  </a:lnTo>
                  <a:lnTo>
                    <a:pt x="474" y="1064"/>
                  </a:lnTo>
                  <a:lnTo>
                    <a:pt x="474" y="1068"/>
                  </a:lnTo>
                  <a:lnTo>
                    <a:pt x="476" y="1072"/>
                  </a:lnTo>
                  <a:lnTo>
                    <a:pt x="479" y="1072"/>
                  </a:lnTo>
                  <a:lnTo>
                    <a:pt x="486" y="1072"/>
                  </a:lnTo>
                  <a:lnTo>
                    <a:pt x="489" y="1071"/>
                  </a:lnTo>
                  <a:lnTo>
                    <a:pt x="494" y="1068"/>
                  </a:lnTo>
                  <a:lnTo>
                    <a:pt x="496" y="1068"/>
                  </a:lnTo>
                  <a:lnTo>
                    <a:pt x="502" y="1069"/>
                  </a:lnTo>
                  <a:lnTo>
                    <a:pt x="502" y="1079"/>
                  </a:lnTo>
                  <a:lnTo>
                    <a:pt x="499" y="1090"/>
                  </a:lnTo>
                  <a:lnTo>
                    <a:pt x="497" y="1097"/>
                  </a:lnTo>
                  <a:lnTo>
                    <a:pt x="496" y="1105"/>
                  </a:lnTo>
                  <a:lnTo>
                    <a:pt x="494" y="1108"/>
                  </a:lnTo>
                  <a:lnTo>
                    <a:pt x="494" y="1111"/>
                  </a:lnTo>
                  <a:lnTo>
                    <a:pt x="489" y="1118"/>
                  </a:lnTo>
                  <a:lnTo>
                    <a:pt x="487" y="1119"/>
                  </a:lnTo>
                  <a:lnTo>
                    <a:pt x="483" y="1123"/>
                  </a:lnTo>
                  <a:lnTo>
                    <a:pt x="479" y="1124"/>
                  </a:lnTo>
                  <a:lnTo>
                    <a:pt x="474" y="1129"/>
                  </a:lnTo>
                  <a:lnTo>
                    <a:pt x="473" y="1131"/>
                  </a:lnTo>
                  <a:lnTo>
                    <a:pt x="473" y="1137"/>
                  </a:lnTo>
                  <a:lnTo>
                    <a:pt x="474" y="1139"/>
                  </a:lnTo>
                  <a:lnTo>
                    <a:pt x="478" y="1145"/>
                  </a:lnTo>
                  <a:lnTo>
                    <a:pt x="489" y="1145"/>
                  </a:lnTo>
                  <a:lnTo>
                    <a:pt x="491" y="1147"/>
                  </a:lnTo>
                  <a:lnTo>
                    <a:pt x="494" y="1157"/>
                  </a:lnTo>
                  <a:lnTo>
                    <a:pt x="496" y="1166"/>
                  </a:lnTo>
                  <a:lnTo>
                    <a:pt x="501" y="1173"/>
                  </a:lnTo>
                  <a:lnTo>
                    <a:pt x="501" y="1176"/>
                  </a:lnTo>
                  <a:lnTo>
                    <a:pt x="509" y="1187"/>
                  </a:lnTo>
                  <a:lnTo>
                    <a:pt x="511" y="1187"/>
                  </a:lnTo>
                  <a:lnTo>
                    <a:pt x="516" y="1191"/>
                  </a:lnTo>
                  <a:lnTo>
                    <a:pt x="522" y="1194"/>
                  </a:lnTo>
                  <a:lnTo>
                    <a:pt x="524" y="1195"/>
                  </a:lnTo>
                  <a:lnTo>
                    <a:pt x="535" y="1197"/>
                  </a:lnTo>
                  <a:lnTo>
                    <a:pt x="537" y="1200"/>
                  </a:lnTo>
                  <a:lnTo>
                    <a:pt x="549" y="1203"/>
                  </a:lnTo>
                  <a:lnTo>
                    <a:pt x="550" y="1203"/>
                  </a:lnTo>
                  <a:lnTo>
                    <a:pt x="559" y="1212"/>
                  </a:lnTo>
                  <a:lnTo>
                    <a:pt x="560" y="1213"/>
                  </a:lnTo>
                  <a:lnTo>
                    <a:pt x="564" y="1220"/>
                  </a:lnTo>
                  <a:lnTo>
                    <a:pt x="567" y="1220"/>
                  </a:lnTo>
                  <a:lnTo>
                    <a:pt x="573" y="1215"/>
                  </a:lnTo>
                  <a:lnTo>
                    <a:pt x="575" y="1213"/>
                  </a:lnTo>
                  <a:lnTo>
                    <a:pt x="583" y="1208"/>
                  </a:lnTo>
                  <a:lnTo>
                    <a:pt x="585" y="1208"/>
                  </a:lnTo>
                  <a:lnTo>
                    <a:pt x="592" y="1208"/>
                  </a:lnTo>
                  <a:lnTo>
                    <a:pt x="597" y="1208"/>
                  </a:lnTo>
                  <a:lnTo>
                    <a:pt x="598" y="1208"/>
                  </a:lnTo>
                  <a:lnTo>
                    <a:pt x="602" y="1208"/>
                  </a:lnTo>
                  <a:lnTo>
                    <a:pt x="603" y="1208"/>
                  </a:lnTo>
                  <a:lnTo>
                    <a:pt x="618" y="1208"/>
                  </a:lnTo>
                  <a:lnTo>
                    <a:pt x="620" y="1210"/>
                  </a:lnTo>
                  <a:lnTo>
                    <a:pt x="625" y="1215"/>
                  </a:lnTo>
                  <a:lnTo>
                    <a:pt x="628" y="1218"/>
                  </a:lnTo>
                  <a:lnTo>
                    <a:pt x="630" y="1221"/>
                  </a:lnTo>
                  <a:lnTo>
                    <a:pt x="630" y="1223"/>
                  </a:lnTo>
                  <a:lnTo>
                    <a:pt x="631" y="1239"/>
                  </a:lnTo>
                  <a:lnTo>
                    <a:pt x="628" y="1252"/>
                  </a:lnTo>
                  <a:lnTo>
                    <a:pt x="628" y="1255"/>
                  </a:lnTo>
                  <a:lnTo>
                    <a:pt x="626" y="1257"/>
                  </a:lnTo>
                  <a:lnTo>
                    <a:pt x="623" y="1270"/>
                  </a:lnTo>
                  <a:lnTo>
                    <a:pt x="618" y="1284"/>
                  </a:lnTo>
                  <a:lnTo>
                    <a:pt x="608" y="1310"/>
                  </a:lnTo>
                  <a:lnTo>
                    <a:pt x="607" y="1315"/>
                  </a:lnTo>
                  <a:lnTo>
                    <a:pt x="607" y="1318"/>
                  </a:lnTo>
                  <a:lnTo>
                    <a:pt x="607" y="1320"/>
                  </a:lnTo>
                  <a:lnTo>
                    <a:pt x="595" y="1326"/>
                  </a:lnTo>
                  <a:lnTo>
                    <a:pt x="593" y="1328"/>
                  </a:lnTo>
                  <a:lnTo>
                    <a:pt x="590" y="1328"/>
                  </a:lnTo>
                  <a:lnTo>
                    <a:pt x="585" y="1330"/>
                  </a:lnTo>
                  <a:lnTo>
                    <a:pt x="578" y="1331"/>
                  </a:lnTo>
                  <a:lnTo>
                    <a:pt x="577" y="1333"/>
                  </a:lnTo>
                  <a:lnTo>
                    <a:pt x="575" y="1336"/>
                  </a:lnTo>
                  <a:lnTo>
                    <a:pt x="573" y="1338"/>
                  </a:lnTo>
                  <a:lnTo>
                    <a:pt x="569" y="1344"/>
                  </a:lnTo>
                  <a:lnTo>
                    <a:pt x="550" y="1347"/>
                  </a:lnTo>
                  <a:lnTo>
                    <a:pt x="545" y="1349"/>
                  </a:lnTo>
                  <a:lnTo>
                    <a:pt x="540" y="1349"/>
                  </a:lnTo>
                  <a:lnTo>
                    <a:pt x="537" y="1346"/>
                  </a:lnTo>
                  <a:lnTo>
                    <a:pt x="532" y="1346"/>
                  </a:lnTo>
                  <a:lnTo>
                    <a:pt x="526" y="1344"/>
                  </a:lnTo>
                  <a:lnTo>
                    <a:pt x="524" y="1344"/>
                  </a:lnTo>
                  <a:lnTo>
                    <a:pt x="506" y="1341"/>
                  </a:lnTo>
                  <a:lnTo>
                    <a:pt x="499" y="1339"/>
                  </a:lnTo>
                  <a:lnTo>
                    <a:pt x="496" y="1338"/>
                  </a:lnTo>
                  <a:lnTo>
                    <a:pt x="491" y="1338"/>
                  </a:lnTo>
                  <a:lnTo>
                    <a:pt x="489" y="1336"/>
                  </a:lnTo>
                  <a:lnTo>
                    <a:pt x="484" y="1335"/>
                  </a:lnTo>
                  <a:lnTo>
                    <a:pt x="474" y="1335"/>
                  </a:lnTo>
                  <a:lnTo>
                    <a:pt x="473" y="1335"/>
                  </a:lnTo>
                  <a:lnTo>
                    <a:pt x="459" y="1330"/>
                  </a:lnTo>
                  <a:lnTo>
                    <a:pt x="459" y="1328"/>
                  </a:lnTo>
                  <a:lnTo>
                    <a:pt x="458" y="1326"/>
                  </a:lnTo>
                  <a:lnTo>
                    <a:pt x="456" y="1322"/>
                  </a:lnTo>
                  <a:lnTo>
                    <a:pt x="454" y="1317"/>
                  </a:lnTo>
                  <a:lnTo>
                    <a:pt x="448" y="1310"/>
                  </a:lnTo>
                  <a:lnTo>
                    <a:pt x="438" y="1305"/>
                  </a:lnTo>
                  <a:lnTo>
                    <a:pt x="431" y="1305"/>
                  </a:lnTo>
                  <a:lnTo>
                    <a:pt x="428" y="1305"/>
                  </a:lnTo>
                  <a:lnTo>
                    <a:pt x="423" y="1305"/>
                  </a:lnTo>
                  <a:lnTo>
                    <a:pt x="418" y="1305"/>
                  </a:lnTo>
                  <a:lnTo>
                    <a:pt x="418" y="1301"/>
                  </a:lnTo>
                  <a:lnTo>
                    <a:pt x="415" y="1297"/>
                  </a:lnTo>
                  <a:lnTo>
                    <a:pt x="410" y="1296"/>
                  </a:lnTo>
                  <a:lnTo>
                    <a:pt x="406" y="1294"/>
                  </a:lnTo>
                  <a:lnTo>
                    <a:pt x="405" y="1292"/>
                  </a:lnTo>
                  <a:lnTo>
                    <a:pt x="397" y="1291"/>
                  </a:lnTo>
                  <a:lnTo>
                    <a:pt x="392" y="1292"/>
                  </a:lnTo>
                  <a:lnTo>
                    <a:pt x="387" y="1291"/>
                  </a:lnTo>
                  <a:lnTo>
                    <a:pt x="383" y="1289"/>
                  </a:lnTo>
                  <a:lnTo>
                    <a:pt x="373" y="1286"/>
                  </a:lnTo>
                  <a:lnTo>
                    <a:pt x="372" y="1286"/>
                  </a:lnTo>
                  <a:lnTo>
                    <a:pt x="370" y="1284"/>
                  </a:lnTo>
                  <a:lnTo>
                    <a:pt x="354" y="1281"/>
                  </a:lnTo>
                  <a:lnTo>
                    <a:pt x="340" y="1280"/>
                  </a:lnTo>
                  <a:lnTo>
                    <a:pt x="339" y="1278"/>
                  </a:lnTo>
                  <a:lnTo>
                    <a:pt x="332" y="1276"/>
                  </a:lnTo>
                  <a:lnTo>
                    <a:pt x="324" y="1276"/>
                  </a:lnTo>
                  <a:lnTo>
                    <a:pt x="314" y="1273"/>
                  </a:lnTo>
                  <a:lnTo>
                    <a:pt x="311" y="1273"/>
                  </a:lnTo>
                  <a:lnTo>
                    <a:pt x="299" y="1270"/>
                  </a:lnTo>
                  <a:lnTo>
                    <a:pt x="292" y="1267"/>
                  </a:lnTo>
                  <a:lnTo>
                    <a:pt x="287" y="1265"/>
                  </a:lnTo>
                  <a:lnTo>
                    <a:pt x="286" y="1265"/>
                  </a:lnTo>
                  <a:lnTo>
                    <a:pt x="272" y="1263"/>
                  </a:lnTo>
                  <a:lnTo>
                    <a:pt x="271" y="1262"/>
                  </a:lnTo>
                  <a:lnTo>
                    <a:pt x="263" y="1254"/>
                  </a:lnTo>
                  <a:lnTo>
                    <a:pt x="258" y="1254"/>
                  </a:lnTo>
                  <a:lnTo>
                    <a:pt x="251" y="1247"/>
                  </a:lnTo>
                  <a:lnTo>
                    <a:pt x="251" y="1242"/>
                  </a:lnTo>
                  <a:lnTo>
                    <a:pt x="251" y="1236"/>
                  </a:lnTo>
                  <a:lnTo>
                    <a:pt x="253" y="1233"/>
                  </a:lnTo>
                  <a:lnTo>
                    <a:pt x="259" y="1233"/>
                  </a:lnTo>
                  <a:lnTo>
                    <a:pt x="263" y="1229"/>
                  </a:lnTo>
                  <a:lnTo>
                    <a:pt x="261" y="1226"/>
                  </a:lnTo>
                  <a:lnTo>
                    <a:pt x="263" y="1223"/>
                  </a:lnTo>
                  <a:lnTo>
                    <a:pt x="264" y="1218"/>
                  </a:lnTo>
                  <a:lnTo>
                    <a:pt x="268" y="1218"/>
                  </a:lnTo>
                  <a:lnTo>
                    <a:pt x="266" y="1212"/>
                  </a:lnTo>
                  <a:lnTo>
                    <a:pt x="264" y="1205"/>
                  </a:lnTo>
                  <a:lnTo>
                    <a:pt x="261" y="1197"/>
                  </a:lnTo>
                  <a:lnTo>
                    <a:pt x="259" y="1197"/>
                  </a:lnTo>
                  <a:lnTo>
                    <a:pt x="258" y="1200"/>
                  </a:lnTo>
                  <a:lnTo>
                    <a:pt x="256" y="1202"/>
                  </a:lnTo>
                  <a:lnTo>
                    <a:pt x="254" y="1200"/>
                  </a:lnTo>
                  <a:lnTo>
                    <a:pt x="253" y="1199"/>
                  </a:lnTo>
                  <a:lnTo>
                    <a:pt x="249" y="1194"/>
                  </a:lnTo>
                  <a:lnTo>
                    <a:pt x="248" y="1192"/>
                  </a:lnTo>
                  <a:lnTo>
                    <a:pt x="238" y="1189"/>
                  </a:lnTo>
                  <a:lnTo>
                    <a:pt x="238" y="1187"/>
                  </a:lnTo>
                  <a:lnTo>
                    <a:pt x="236" y="1184"/>
                  </a:lnTo>
                  <a:lnTo>
                    <a:pt x="229" y="1184"/>
                  </a:lnTo>
                  <a:lnTo>
                    <a:pt x="228" y="1181"/>
                  </a:lnTo>
                  <a:lnTo>
                    <a:pt x="226" y="1179"/>
                  </a:lnTo>
                  <a:lnTo>
                    <a:pt x="223" y="1174"/>
                  </a:lnTo>
                  <a:lnTo>
                    <a:pt x="225" y="1166"/>
                  </a:lnTo>
                  <a:lnTo>
                    <a:pt x="223" y="1161"/>
                  </a:lnTo>
                  <a:lnTo>
                    <a:pt x="225" y="1158"/>
                  </a:lnTo>
                  <a:lnTo>
                    <a:pt x="225" y="1157"/>
                  </a:lnTo>
                  <a:lnTo>
                    <a:pt x="228" y="1152"/>
                  </a:lnTo>
                  <a:lnTo>
                    <a:pt x="228" y="1148"/>
                  </a:lnTo>
                  <a:lnTo>
                    <a:pt x="225" y="1145"/>
                  </a:lnTo>
                  <a:lnTo>
                    <a:pt x="221" y="1147"/>
                  </a:lnTo>
                  <a:lnTo>
                    <a:pt x="218" y="1144"/>
                  </a:lnTo>
                  <a:lnTo>
                    <a:pt x="216" y="1142"/>
                  </a:lnTo>
                  <a:lnTo>
                    <a:pt x="210" y="1140"/>
                  </a:lnTo>
                  <a:lnTo>
                    <a:pt x="203" y="1140"/>
                  </a:lnTo>
                  <a:lnTo>
                    <a:pt x="200" y="1137"/>
                  </a:lnTo>
                  <a:lnTo>
                    <a:pt x="198" y="1137"/>
                  </a:lnTo>
                  <a:lnTo>
                    <a:pt x="193" y="1131"/>
                  </a:lnTo>
                  <a:lnTo>
                    <a:pt x="188" y="1121"/>
                  </a:lnTo>
                  <a:lnTo>
                    <a:pt x="183" y="1116"/>
                  </a:lnTo>
                  <a:lnTo>
                    <a:pt x="183" y="1114"/>
                  </a:lnTo>
                  <a:lnTo>
                    <a:pt x="183" y="1110"/>
                  </a:lnTo>
                  <a:lnTo>
                    <a:pt x="180" y="1106"/>
                  </a:lnTo>
                  <a:lnTo>
                    <a:pt x="177" y="1106"/>
                  </a:lnTo>
                  <a:lnTo>
                    <a:pt x="175" y="1103"/>
                  </a:lnTo>
                  <a:lnTo>
                    <a:pt x="172" y="1098"/>
                  </a:lnTo>
                  <a:lnTo>
                    <a:pt x="167" y="1095"/>
                  </a:lnTo>
                  <a:lnTo>
                    <a:pt x="163" y="1090"/>
                  </a:lnTo>
                  <a:lnTo>
                    <a:pt x="162" y="1089"/>
                  </a:lnTo>
                  <a:lnTo>
                    <a:pt x="160" y="1087"/>
                  </a:lnTo>
                  <a:lnTo>
                    <a:pt x="157" y="1085"/>
                  </a:lnTo>
                  <a:lnTo>
                    <a:pt x="153" y="1080"/>
                  </a:lnTo>
                  <a:lnTo>
                    <a:pt x="150" y="1080"/>
                  </a:lnTo>
                  <a:lnTo>
                    <a:pt x="147" y="1076"/>
                  </a:lnTo>
                  <a:lnTo>
                    <a:pt x="145" y="1072"/>
                  </a:lnTo>
                  <a:lnTo>
                    <a:pt x="143" y="1064"/>
                  </a:lnTo>
                  <a:lnTo>
                    <a:pt x="145" y="1061"/>
                  </a:lnTo>
                  <a:lnTo>
                    <a:pt x="152" y="1058"/>
                  </a:lnTo>
                  <a:lnTo>
                    <a:pt x="155" y="1055"/>
                  </a:lnTo>
                  <a:lnTo>
                    <a:pt x="160" y="1058"/>
                  </a:lnTo>
                  <a:lnTo>
                    <a:pt x="162" y="1056"/>
                  </a:lnTo>
                  <a:lnTo>
                    <a:pt x="162" y="1055"/>
                  </a:lnTo>
                  <a:lnTo>
                    <a:pt x="165" y="1053"/>
                  </a:lnTo>
                  <a:lnTo>
                    <a:pt x="170" y="1048"/>
                  </a:lnTo>
                  <a:lnTo>
                    <a:pt x="175" y="1047"/>
                  </a:lnTo>
                  <a:lnTo>
                    <a:pt x="178" y="1043"/>
                  </a:lnTo>
                  <a:lnTo>
                    <a:pt x="180" y="1037"/>
                  </a:lnTo>
                  <a:lnTo>
                    <a:pt x="180" y="1030"/>
                  </a:lnTo>
                  <a:lnTo>
                    <a:pt x="182" y="1024"/>
                  </a:lnTo>
                  <a:lnTo>
                    <a:pt x="180" y="1021"/>
                  </a:lnTo>
                  <a:lnTo>
                    <a:pt x="177" y="1016"/>
                  </a:lnTo>
                  <a:lnTo>
                    <a:pt x="177" y="1014"/>
                  </a:lnTo>
                  <a:lnTo>
                    <a:pt x="177" y="1009"/>
                  </a:lnTo>
                  <a:lnTo>
                    <a:pt x="177" y="1003"/>
                  </a:lnTo>
                  <a:lnTo>
                    <a:pt x="175" y="1000"/>
                  </a:lnTo>
                  <a:lnTo>
                    <a:pt x="173" y="996"/>
                  </a:lnTo>
                  <a:lnTo>
                    <a:pt x="172" y="995"/>
                  </a:lnTo>
                  <a:lnTo>
                    <a:pt x="167" y="995"/>
                  </a:lnTo>
                  <a:lnTo>
                    <a:pt x="165" y="995"/>
                  </a:lnTo>
                  <a:lnTo>
                    <a:pt x="158" y="991"/>
                  </a:lnTo>
                  <a:lnTo>
                    <a:pt x="157" y="990"/>
                  </a:lnTo>
                  <a:lnTo>
                    <a:pt x="148" y="982"/>
                  </a:lnTo>
                  <a:lnTo>
                    <a:pt x="148" y="975"/>
                  </a:lnTo>
                  <a:lnTo>
                    <a:pt x="147" y="974"/>
                  </a:lnTo>
                  <a:lnTo>
                    <a:pt x="143" y="970"/>
                  </a:lnTo>
                  <a:lnTo>
                    <a:pt x="139" y="967"/>
                  </a:lnTo>
                  <a:lnTo>
                    <a:pt x="137" y="966"/>
                  </a:lnTo>
                  <a:lnTo>
                    <a:pt x="130" y="964"/>
                  </a:lnTo>
                  <a:lnTo>
                    <a:pt x="124" y="964"/>
                  </a:lnTo>
                  <a:lnTo>
                    <a:pt x="115" y="962"/>
                  </a:lnTo>
                  <a:lnTo>
                    <a:pt x="114" y="961"/>
                  </a:lnTo>
                  <a:lnTo>
                    <a:pt x="107" y="951"/>
                  </a:lnTo>
                  <a:lnTo>
                    <a:pt x="107" y="948"/>
                  </a:lnTo>
                  <a:lnTo>
                    <a:pt x="105" y="946"/>
                  </a:lnTo>
                  <a:lnTo>
                    <a:pt x="104" y="936"/>
                  </a:lnTo>
                  <a:lnTo>
                    <a:pt x="102" y="935"/>
                  </a:lnTo>
                  <a:lnTo>
                    <a:pt x="94" y="925"/>
                  </a:lnTo>
                  <a:lnTo>
                    <a:pt x="96" y="920"/>
                  </a:lnTo>
                  <a:lnTo>
                    <a:pt x="94" y="911"/>
                  </a:lnTo>
                  <a:lnTo>
                    <a:pt x="91" y="906"/>
                  </a:lnTo>
                  <a:lnTo>
                    <a:pt x="89" y="904"/>
                  </a:lnTo>
                  <a:lnTo>
                    <a:pt x="87" y="901"/>
                  </a:lnTo>
                  <a:lnTo>
                    <a:pt x="86" y="896"/>
                  </a:lnTo>
                  <a:lnTo>
                    <a:pt x="84" y="896"/>
                  </a:lnTo>
                  <a:lnTo>
                    <a:pt x="82" y="893"/>
                  </a:lnTo>
                  <a:lnTo>
                    <a:pt x="81" y="888"/>
                  </a:lnTo>
                  <a:lnTo>
                    <a:pt x="81" y="886"/>
                  </a:lnTo>
                  <a:lnTo>
                    <a:pt x="79" y="885"/>
                  </a:lnTo>
                  <a:lnTo>
                    <a:pt x="81" y="877"/>
                  </a:lnTo>
                  <a:lnTo>
                    <a:pt x="84" y="872"/>
                  </a:lnTo>
                  <a:lnTo>
                    <a:pt x="86" y="872"/>
                  </a:lnTo>
                  <a:lnTo>
                    <a:pt x="91" y="867"/>
                  </a:lnTo>
                  <a:lnTo>
                    <a:pt x="91" y="865"/>
                  </a:lnTo>
                  <a:lnTo>
                    <a:pt x="87" y="860"/>
                  </a:lnTo>
                  <a:lnTo>
                    <a:pt x="86" y="859"/>
                  </a:lnTo>
                  <a:lnTo>
                    <a:pt x="84" y="851"/>
                  </a:lnTo>
                  <a:lnTo>
                    <a:pt x="84" y="847"/>
                  </a:lnTo>
                  <a:lnTo>
                    <a:pt x="86" y="841"/>
                  </a:lnTo>
                  <a:lnTo>
                    <a:pt x="86" y="839"/>
                  </a:lnTo>
                  <a:lnTo>
                    <a:pt x="86" y="831"/>
                  </a:lnTo>
                  <a:lnTo>
                    <a:pt x="84" y="830"/>
                  </a:lnTo>
                  <a:lnTo>
                    <a:pt x="76" y="823"/>
                  </a:lnTo>
                  <a:lnTo>
                    <a:pt x="74" y="822"/>
                  </a:lnTo>
                  <a:lnTo>
                    <a:pt x="69" y="813"/>
                  </a:lnTo>
                  <a:lnTo>
                    <a:pt x="69" y="812"/>
                  </a:lnTo>
                  <a:lnTo>
                    <a:pt x="66" y="809"/>
                  </a:lnTo>
                  <a:lnTo>
                    <a:pt x="62" y="805"/>
                  </a:lnTo>
                  <a:lnTo>
                    <a:pt x="61" y="804"/>
                  </a:lnTo>
                  <a:lnTo>
                    <a:pt x="59" y="801"/>
                  </a:lnTo>
                  <a:lnTo>
                    <a:pt x="56" y="794"/>
                  </a:lnTo>
                  <a:lnTo>
                    <a:pt x="51" y="784"/>
                  </a:lnTo>
                  <a:lnTo>
                    <a:pt x="49" y="778"/>
                  </a:lnTo>
                  <a:lnTo>
                    <a:pt x="51" y="767"/>
                  </a:lnTo>
                  <a:lnTo>
                    <a:pt x="51" y="765"/>
                  </a:lnTo>
                  <a:lnTo>
                    <a:pt x="53" y="763"/>
                  </a:lnTo>
                  <a:lnTo>
                    <a:pt x="56" y="752"/>
                  </a:lnTo>
                  <a:lnTo>
                    <a:pt x="56" y="750"/>
                  </a:lnTo>
                  <a:lnTo>
                    <a:pt x="59" y="744"/>
                  </a:lnTo>
                  <a:lnTo>
                    <a:pt x="61" y="742"/>
                  </a:lnTo>
                  <a:lnTo>
                    <a:pt x="62" y="739"/>
                  </a:lnTo>
                  <a:lnTo>
                    <a:pt x="64" y="728"/>
                  </a:lnTo>
                  <a:lnTo>
                    <a:pt x="64" y="715"/>
                  </a:lnTo>
                  <a:lnTo>
                    <a:pt x="62" y="713"/>
                  </a:lnTo>
                  <a:lnTo>
                    <a:pt x="57" y="703"/>
                  </a:lnTo>
                  <a:lnTo>
                    <a:pt x="54" y="700"/>
                  </a:lnTo>
                  <a:lnTo>
                    <a:pt x="48" y="695"/>
                  </a:lnTo>
                  <a:lnTo>
                    <a:pt x="44" y="694"/>
                  </a:lnTo>
                  <a:lnTo>
                    <a:pt x="43" y="689"/>
                  </a:lnTo>
                  <a:lnTo>
                    <a:pt x="43" y="687"/>
                  </a:lnTo>
                  <a:lnTo>
                    <a:pt x="49" y="679"/>
                  </a:lnTo>
                  <a:lnTo>
                    <a:pt x="49" y="678"/>
                  </a:lnTo>
                  <a:lnTo>
                    <a:pt x="48" y="669"/>
                  </a:lnTo>
                  <a:lnTo>
                    <a:pt x="34" y="663"/>
                  </a:lnTo>
                  <a:lnTo>
                    <a:pt x="26" y="661"/>
                  </a:lnTo>
                  <a:lnTo>
                    <a:pt x="16" y="658"/>
                  </a:lnTo>
                  <a:lnTo>
                    <a:pt x="13" y="658"/>
                  </a:lnTo>
                  <a:lnTo>
                    <a:pt x="11" y="657"/>
                  </a:lnTo>
                  <a:lnTo>
                    <a:pt x="11" y="655"/>
                  </a:lnTo>
                  <a:lnTo>
                    <a:pt x="13" y="650"/>
                  </a:lnTo>
                  <a:lnTo>
                    <a:pt x="14" y="642"/>
                  </a:lnTo>
                  <a:lnTo>
                    <a:pt x="16" y="639"/>
                  </a:lnTo>
                  <a:lnTo>
                    <a:pt x="5" y="631"/>
                  </a:lnTo>
                  <a:lnTo>
                    <a:pt x="5" y="627"/>
                  </a:lnTo>
                  <a:lnTo>
                    <a:pt x="1" y="624"/>
                  </a:lnTo>
                  <a:lnTo>
                    <a:pt x="1" y="621"/>
                  </a:lnTo>
                  <a:lnTo>
                    <a:pt x="3" y="619"/>
                  </a:lnTo>
                  <a:lnTo>
                    <a:pt x="11" y="602"/>
                  </a:lnTo>
                  <a:lnTo>
                    <a:pt x="11" y="600"/>
                  </a:lnTo>
                  <a:lnTo>
                    <a:pt x="18" y="589"/>
                  </a:lnTo>
                  <a:lnTo>
                    <a:pt x="19" y="585"/>
                  </a:lnTo>
                  <a:lnTo>
                    <a:pt x="21" y="577"/>
                  </a:lnTo>
                  <a:lnTo>
                    <a:pt x="21" y="576"/>
                  </a:lnTo>
                  <a:lnTo>
                    <a:pt x="24" y="568"/>
                  </a:lnTo>
                  <a:lnTo>
                    <a:pt x="23" y="559"/>
                  </a:lnTo>
                  <a:lnTo>
                    <a:pt x="19" y="546"/>
                  </a:lnTo>
                  <a:lnTo>
                    <a:pt x="18" y="538"/>
                  </a:lnTo>
                  <a:lnTo>
                    <a:pt x="16" y="534"/>
                  </a:lnTo>
                  <a:lnTo>
                    <a:pt x="16" y="532"/>
                  </a:lnTo>
                  <a:lnTo>
                    <a:pt x="11" y="516"/>
                  </a:lnTo>
                  <a:lnTo>
                    <a:pt x="11" y="514"/>
                  </a:lnTo>
                  <a:lnTo>
                    <a:pt x="8" y="500"/>
                  </a:lnTo>
                  <a:lnTo>
                    <a:pt x="6" y="496"/>
                  </a:lnTo>
                  <a:lnTo>
                    <a:pt x="5" y="479"/>
                  </a:lnTo>
                  <a:lnTo>
                    <a:pt x="3" y="475"/>
                  </a:lnTo>
                  <a:lnTo>
                    <a:pt x="3" y="474"/>
                  </a:lnTo>
                  <a:lnTo>
                    <a:pt x="3" y="470"/>
                  </a:lnTo>
                  <a:lnTo>
                    <a:pt x="1" y="466"/>
                  </a:lnTo>
                  <a:lnTo>
                    <a:pt x="1" y="464"/>
                  </a:lnTo>
                  <a:lnTo>
                    <a:pt x="3" y="446"/>
                  </a:lnTo>
                  <a:lnTo>
                    <a:pt x="1" y="445"/>
                  </a:lnTo>
                  <a:lnTo>
                    <a:pt x="0" y="428"/>
                  </a:lnTo>
                  <a:lnTo>
                    <a:pt x="0" y="425"/>
                  </a:lnTo>
                  <a:lnTo>
                    <a:pt x="1" y="415"/>
                  </a:lnTo>
                  <a:lnTo>
                    <a:pt x="1" y="407"/>
                  </a:lnTo>
                  <a:lnTo>
                    <a:pt x="1" y="404"/>
                  </a:lnTo>
                  <a:lnTo>
                    <a:pt x="5" y="399"/>
                  </a:lnTo>
                  <a:lnTo>
                    <a:pt x="6" y="398"/>
                  </a:lnTo>
                  <a:lnTo>
                    <a:pt x="11" y="391"/>
                  </a:lnTo>
                  <a:lnTo>
                    <a:pt x="13" y="390"/>
                  </a:lnTo>
                  <a:lnTo>
                    <a:pt x="19" y="383"/>
                  </a:lnTo>
                  <a:lnTo>
                    <a:pt x="21" y="381"/>
                  </a:lnTo>
                  <a:lnTo>
                    <a:pt x="31" y="372"/>
                  </a:lnTo>
                  <a:lnTo>
                    <a:pt x="33" y="370"/>
                  </a:lnTo>
                  <a:lnTo>
                    <a:pt x="39" y="367"/>
                  </a:lnTo>
                  <a:lnTo>
                    <a:pt x="48" y="360"/>
                  </a:lnTo>
                  <a:lnTo>
                    <a:pt x="48" y="359"/>
                  </a:lnTo>
                  <a:lnTo>
                    <a:pt x="56" y="349"/>
                  </a:lnTo>
                  <a:lnTo>
                    <a:pt x="56" y="336"/>
                  </a:lnTo>
                  <a:lnTo>
                    <a:pt x="54" y="326"/>
                  </a:lnTo>
                  <a:lnTo>
                    <a:pt x="57" y="322"/>
                  </a:lnTo>
                  <a:lnTo>
                    <a:pt x="66" y="322"/>
                  </a:lnTo>
                  <a:lnTo>
                    <a:pt x="67" y="320"/>
                  </a:lnTo>
                  <a:lnTo>
                    <a:pt x="66" y="313"/>
                  </a:lnTo>
                  <a:lnTo>
                    <a:pt x="66" y="310"/>
                  </a:lnTo>
                  <a:lnTo>
                    <a:pt x="69" y="309"/>
                  </a:lnTo>
                  <a:lnTo>
                    <a:pt x="72" y="309"/>
                  </a:lnTo>
                  <a:lnTo>
                    <a:pt x="77" y="299"/>
                  </a:lnTo>
                  <a:lnTo>
                    <a:pt x="81" y="301"/>
                  </a:lnTo>
                  <a:lnTo>
                    <a:pt x="86" y="302"/>
                  </a:lnTo>
                  <a:lnTo>
                    <a:pt x="87" y="297"/>
                  </a:lnTo>
                  <a:lnTo>
                    <a:pt x="86" y="296"/>
                  </a:lnTo>
                  <a:lnTo>
                    <a:pt x="82" y="292"/>
                  </a:lnTo>
                  <a:lnTo>
                    <a:pt x="86" y="288"/>
                  </a:lnTo>
                  <a:lnTo>
                    <a:pt x="94" y="288"/>
                  </a:lnTo>
                  <a:lnTo>
                    <a:pt x="96" y="289"/>
                  </a:lnTo>
                  <a:lnTo>
                    <a:pt x="100" y="286"/>
                  </a:lnTo>
                  <a:lnTo>
                    <a:pt x="97" y="283"/>
                  </a:lnTo>
                  <a:lnTo>
                    <a:pt x="100" y="278"/>
                  </a:lnTo>
                  <a:lnTo>
                    <a:pt x="104" y="276"/>
                  </a:lnTo>
                  <a:lnTo>
                    <a:pt x="105" y="275"/>
                  </a:lnTo>
                  <a:lnTo>
                    <a:pt x="107" y="276"/>
                  </a:lnTo>
                  <a:lnTo>
                    <a:pt x="112" y="273"/>
                  </a:lnTo>
                  <a:lnTo>
                    <a:pt x="114" y="271"/>
                  </a:lnTo>
                  <a:lnTo>
                    <a:pt x="115" y="268"/>
                  </a:lnTo>
                  <a:lnTo>
                    <a:pt x="119" y="265"/>
                  </a:lnTo>
                  <a:lnTo>
                    <a:pt x="119" y="260"/>
                  </a:lnTo>
                  <a:lnTo>
                    <a:pt x="117" y="260"/>
                  </a:lnTo>
                  <a:lnTo>
                    <a:pt x="114" y="260"/>
                  </a:lnTo>
                  <a:lnTo>
                    <a:pt x="112" y="257"/>
                  </a:lnTo>
                  <a:lnTo>
                    <a:pt x="114" y="254"/>
                  </a:lnTo>
                  <a:lnTo>
                    <a:pt x="119" y="254"/>
                  </a:lnTo>
                  <a:lnTo>
                    <a:pt x="120" y="249"/>
                  </a:lnTo>
                  <a:lnTo>
                    <a:pt x="122" y="246"/>
                  </a:lnTo>
                  <a:lnTo>
                    <a:pt x="122" y="244"/>
                  </a:lnTo>
                  <a:lnTo>
                    <a:pt x="122" y="241"/>
                  </a:lnTo>
                  <a:lnTo>
                    <a:pt x="124" y="236"/>
                  </a:lnTo>
                  <a:lnTo>
                    <a:pt x="120" y="234"/>
                  </a:lnTo>
                  <a:lnTo>
                    <a:pt x="117" y="239"/>
                  </a:lnTo>
                  <a:lnTo>
                    <a:pt x="115" y="239"/>
                  </a:lnTo>
                  <a:lnTo>
                    <a:pt x="112" y="236"/>
                  </a:lnTo>
                  <a:lnTo>
                    <a:pt x="110" y="218"/>
                  </a:lnTo>
                  <a:lnTo>
                    <a:pt x="114" y="218"/>
                  </a:lnTo>
                  <a:lnTo>
                    <a:pt x="120" y="213"/>
                  </a:lnTo>
                  <a:lnTo>
                    <a:pt x="132" y="207"/>
                  </a:lnTo>
                  <a:lnTo>
                    <a:pt x="134" y="205"/>
                  </a:lnTo>
                  <a:lnTo>
                    <a:pt x="142" y="202"/>
                  </a:lnTo>
                  <a:lnTo>
                    <a:pt x="157" y="197"/>
                  </a:lnTo>
                  <a:lnTo>
                    <a:pt x="172" y="192"/>
                  </a:lnTo>
                  <a:lnTo>
                    <a:pt x="173" y="192"/>
                  </a:lnTo>
                  <a:lnTo>
                    <a:pt x="182" y="189"/>
                  </a:lnTo>
                  <a:lnTo>
                    <a:pt x="188" y="186"/>
                  </a:lnTo>
                  <a:lnTo>
                    <a:pt x="191" y="182"/>
                  </a:lnTo>
                  <a:lnTo>
                    <a:pt x="198" y="165"/>
                  </a:lnTo>
                  <a:lnTo>
                    <a:pt x="203" y="158"/>
                  </a:lnTo>
                  <a:lnTo>
                    <a:pt x="211" y="163"/>
                  </a:lnTo>
                  <a:lnTo>
                    <a:pt x="213" y="166"/>
                  </a:lnTo>
                  <a:lnTo>
                    <a:pt x="223" y="163"/>
                  </a:lnTo>
                  <a:lnTo>
                    <a:pt x="231" y="158"/>
                  </a:lnTo>
                  <a:lnTo>
                    <a:pt x="233" y="158"/>
                  </a:lnTo>
                  <a:lnTo>
                    <a:pt x="239" y="157"/>
                  </a:lnTo>
                  <a:lnTo>
                    <a:pt x="249" y="152"/>
                  </a:lnTo>
                  <a:lnTo>
                    <a:pt x="253" y="145"/>
                  </a:lnTo>
                  <a:lnTo>
                    <a:pt x="259" y="140"/>
                  </a:lnTo>
                  <a:lnTo>
                    <a:pt x="261" y="137"/>
                  </a:lnTo>
                  <a:lnTo>
                    <a:pt x="264" y="127"/>
                  </a:lnTo>
                  <a:lnTo>
                    <a:pt x="264" y="126"/>
                  </a:lnTo>
                  <a:lnTo>
                    <a:pt x="271" y="119"/>
                  </a:lnTo>
                  <a:lnTo>
                    <a:pt x="272" y="118"/>
                  </a:lnTo>
                  <a:lnTo>
                    <a:pt x="281" y="108"/>
                  </a:lnTo>
                  <a:lnTo>
                    <a:pt x="282" y="105"/>
                  </a:lnTo>
                  <a:lnTo>
                    <a:pt x="282" y="103"/>
                  </a:lnTo>
                  <a:lnTo>
                    <a:pt x="282" y="101"/>
                  </a:lnTo>
                  <a:lnTo>
                    <a:pt x="286" y="93"/>
                  </a:lnTo>
                  <a:lnTo>
                    <a:pt x="287" y="92"/>
                  </a:lnTo>
                  <a:lnTo>
                    <a:pt x="294" y="87"/>
                  </a:lnTo>
                  <a:lnTo>
                    <a:pt x="296" y="84"/>
                  </a:lnTo>
                  <a:lnTo>
                    <a:pt x="301" y="74"/>
                  </a:lnTo>
                  <a:lnTo>
                    <a:pt x="301" y="71"/>
                  </a:lnTo>
                  <a:lnTo>
                    <a:pt x="301" y="61"/>
                  </a:lnTo>
                  <a:lnTo>
                    <a:pt x="301" y="59"/>
                  </a:lnTo>
                  <a:lnTo>
                    <a:pt x="304" y="53"/>
                  </a:lnTo>
                  <a:lnTo>
                    <a:pt x="304" y="51"/>
                  </a:lnTo>
                  <a:lnTo>
                    <a:pt x="312" y="48"/>
                  </a:lnTo>
                  <a:lnTo>
                    <a:pt x="314" y="48"/>
                  </a:lnTo>
                  <a:lnTo>
                    <a:pt x="317" y="46"/>
                  </a:lnTo>
                  <a:lnTo>
                    <a:pt x="324" y="45"/>
                  </a:lnTo>
                  <a:lnTo>
                    <a:pt x="334" y="40"/>
                  </a:lnTo>
                  <a:lnTo>
                    <a:pt x="337" y="30"/>
                  </a:lnTo>
                  <a:lnTo>
                    <a:pt x="339" y="27"/>
                  </a:lnTo>
                  <a:lnTo>
                    <a:pt x="339" y="17"/>
                  </a:lnTo>
                  <a:lnTo>
                    <a:pt x="339" y="11"/>
                  </a:lnTo>
                  <a:lnTo>
                    <a:pt x="337" y="9"/>
                  </a:lnTo>
                  <a:lnTo>
                    <a:pt x="335" y="4"/>
                  </a:lnTo>
                  <a:lnTo>
                    <a:pt x="335" y="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1" name="Freeform 41"/>
            <p:cNvSpPr>
              <a:spLocks/>
            </p:cNvSpPr>
            <p:nvPr/>
          </p:nvSpPr>
          <p:spPr bwMode="auto">
            <a:xfrm>
              <a:off x="4711700" y="3788570"/>
              <a:ext cx="571500" cy="1071563"/>
            </a:xfrm>
            <a:custGeom>
              <a:avLst/>
              <a:gdLst>
                <a:gd name="T0" fmla="*/ 664 w 719"/>
                <a:gd name="T1" fmla="*/ 488 h 1349"/>
                <a:gd name="T2" fmla="*/ 688 w 719"/>
                <a:gd name="T3" fmla="*/ 485 h 1349"/>
                <a:gd name="T4" fmla="*/ 712 w 719"/>
                <a:gd name="T5" fmla="*/ 474 h 1349"/>
                <a:gd name="T6" fmla="*/ 706 w 719"/>
                <a:gd name="T7" fmla="*/ 517 h 1349"/>
                <a:gd name="T8" fmla="*/ 676 w 719"/>
                <a:gd name="T9" fmla="*/ 558 h 1349"/>
                <a:gd name="T10" fmla="*/ 681 w 719"/>
                <a:gd name="T11" fmla="*/ 640 h 1349"/>
                <a:gd name="T12" fmla="*/ 676 w 719"/>
                <a:gd name="T13" fmla="*/ 716 h 1349"/>
                <a:gd name="T14" fmla="*/ 693 w 719"/>
                <a:gd name="T15" fmla="*/ 771 h 1349"/>
                <a:gd name="T16" fmla="*/ 666 w 719"/>
                <a:gd name="T17" fmla="*/ 831 h 1349"/>
                <a:gd name="T18" fmla="*/ 650 w 719"/>
                <a:gd name="T19" fmla="*/ 885 h 1349"/>
                <a:gd name="T20" fmla="*/ 643 w 719"/>
                <a:gd name="T21" fmla="*/ 936 h 1349"/>
                <a:gd name="T22" fmla="*/ 608 w 719"/>
                <a:gd name="T23" fmla="*/ 974 h 1349"/>
                <a:gd name="T24" fmla="*/ 635 w 719"/>
                <a:gd name="T25" fmla="*/ 1008 h 1349"/>
                <a:gd name="T26" fmla="*/ 585 w 719"/>
                <a:gd name="T27" fmla="*/ 1016 h 1349"/>
                <a:gd name="T28" fmla="*/ 526 w 719"/>
                <a:gd name="T29" fmla="*/ 1029 h 1349"/>
                <a:gd name="T30" fmla="*/ 481 w 719"/>
                <a:gd name="T31" fmla="*/ 1055 h 1349"/>
                <a:gd name="T32" fmla="*/ 502 w 719"/>
                <a:gd name="T33" fmla="*/ 1069 h 1349"/>
                <a:gd name="T34" fmla="*/ 479 w 719"/>
                <a:gd name="T35" fmla="*/ 1124 h 1349"/>
                <a:gd name="T36" fmla="*/ 501 w 719"/>
                <a:gd name="T37" fmla="*/ 1173 h 1349"/>
                <a:gd name="T38" fmla="*/ 550 w 719"/>
                <a:gd name="T39" fmla="*/ 1203 h 1349"/>
                <a:gd name="T40" fmla="*/ 597 w 719"/>
                <a:gd name="T41" fmla="*/ 1208 h 1349"/>
                <a:gd name="T42" fmla="*/ 631 w 719"/>
                <a:gd name="T43" fmla="*/ 1239 h 1349"/>
                <a:gd name="T44" fmla="*/ 595 w 719"/>
                <a:gd name="T45" fmla="*/ 1326 h 1349"/>
                <a:gd name="T46" fmla="*/ 545 w 719"/>
                <a:gd name="T47" fmla="*/ 1349 h 1349"/>
                <a:gd name="T48" fmla="*/ 489 w 719"/>
                <a:gd name="T49" fmla="*/ 1336 h 1349"/>
                <a:gd name="T50" fmla="*/ 438 w 719"/>
                <a:gd name="T51" fmla="*/ 1305 h 1349"/>
                <a:gd name="T52" fmla="*/ 397 w 719"/>
                <a:gd name="T53" fmla="*/ 1291 h 1349"/>
                <a:gd name="T54" fmla="*/ 332 w 719"/>
                <a:gd name="T55" fmla="*/ 1276 h 1349"/>
                <a:gd name="T56" fmla="*/ 263 w 719"/>
                <a:gd name="T57" fmla="*/ 1254 h 1349"/>
                <a:gd name="T58" fmla="*/ 264 w 719"/>
                <a:gd name="T59" fmla="*/ 1218 h 1349"/>
                <a:gd name="T60" fmla="*/ 249 w 719"/>
                <a:gd name="T61" fmla="*/ 1194 h 1349"/>
                <a:gd name="T62" fmla="*/ 223 w 719"/>
                <a:gd name="T63" fmla="*/ 1161 h 1349"/>
                <a:gd name="T64" fmla="*/ 203 w 719"/>
                <a:gd name="T65" fmla="*/ 1140 h 1349"/>
                <a:gd name="T66" fmla="*/ 175 w 719"/>
                <a:gd name="T67" fmla="*/ 1103 h 1349"/>
                <a:gd name="T68" fmla="*/ 145 w 719"/>
                <a:gd name="T69" fmla="*/ 1072 h 1349"/>
                <a:gd name="T70" fmla="*/ 175 w 719"/>
                <a:gd name="T71" fmla="*/ 1047 h 1349"/>
                <a:gd name="T72" fmla="*/ 175 w 719"/>
                <a:gd name="T73" fmla="*/ 1000 h 1349"/>
                <a:gd name="T74" fmla="*/ 143 w 719"/>
                <a:gd name="T75" fmla="*/ 970 h 1349"/>
                <a:gd name="T76" fmla="*/ 104 w 719"/>
                <a:gd name="T77" fmla="*/ 936 h 1349"/>
                <a:gd name="T78" fmla="*/ 82 w 719"/>
                <a:gd name="T79" fmla="*/ 893 h 1349"/>
                <a:gd name="T80" fmla="*/ 86 w 719"/>
                <a:gd name="T81" fmla="*/ 859 h 1349"/>
                <a:gd name="T82" fmla="*/ 69 w 719"/>
                <a:gd name="T83" fmla="*/ 812 h 1349"/>
                <a:gd name="T84" fmla="*/ 53 w 719"/>
                <a:gd name="T85" fmla="*/ 763 h 1349"/>
                <a:gd name="T86" fmla="*/ 54 w 719"/>
                <a:gd name="T87" fmla="*/ 700 h 1349"/>
                <a:gd name="T88" fmla="*/ 16 w 719"/>
                <a:gd name="T89" fmla="*/ 658 h 1349"/>
                <a:gd name="T90" fmla="*/ 1 w 719"/>
                <a:gd name="T91" fmla="*/ 621 h 1349"/>
                <a:gd name="T92" fmla="*/ 19 w 719"/>
                <a:gd name="T93" fmla="*/ 546 h 1349"/>
                <a:gd name="T94" fmla="*/ 3 w 719"/>
                <a:gd name="T95" fmla="*/ 474 h 1349"/>
                <a:gd name="T96" fmla="*/ 1 w 719"/>
                <a:gd name="T97" fmla="*/ 404 h 1349"/>
                <a:gd name="T98" fmla="*/ 48 w 719"/>
                <a:gd name="T99" fmla="*/ 360 h 1349"/>
                <a:gd name="T100" fmla="*/ 69 w 719"/>
                <a:gd name="T101" fmla="*/ 309 h 1349"/>
                <a:gd name="T102" fmla="*/ 96 w 719"/>
                <a:gd name="T103" fmla="*/ 289 h 1349"/>
                <a:gd name="T104" fmla="*/ 119 w 719"/>
                <a:gd name="T105" fmla="*/ 265 h 1349"/>
                <a:gd name="T106" fmla="*/ 122 w 719"/>
                <a:gd name="T107" fmla="*/ 241 h 1349"/>
                <a:gd name="T108" fmla="*/ 134 w 719"/>
                <a:gd name="T109" fmla="*/ 205 h 1349"/>
                <a:gd name="T110" fmla="*/ 211 w 719"/>
                <a:gd name="T111" fmla="*/ 163 h 1349"/>
                <a:gd name="T112" fmla="*/ 264 w 719"/>
                <a:gd name="T113" fmla="*/ 127 h 1349"/>
                <a:gd name="T114" fmla="*/ 294 w 719"/>
                <a:gd name="T115" fmla="*/ 87 h 1349"/>
                <a:gd name="T116" fmla="*/ 317 w 719"/>
                <a:gd name="T117" fmla="*/ 46 h 1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9" h="1349">
                  <a:moveTo>
                    <a:pt x="651" y="472"/>
                  </a:moveTo>
                  <a:lnTo>
                    <a:pt x="653" y="477"/>
                  </a:lnTo>
                  <a:lnTo>
                    <a:pt x="655" y="477"/>
                  </a:lnTo>
                  <a:lnTo>
                    <a:pt x="658" y="477"/>
                  </a:lnTo>
                  <a:lnTo>
                    <a:pt x="661" y="480"/>
                  </a:lnTo>
                  <a:lnTo>
                    <a:pt x="659" y="482"/>
                  </a:lnTo>
                  <a:lnTo>
                    <a:pt x="656" y="483"/>
                  </a:lnTo>
                  <a:lnTo>
                    <a:pt x="656" y="485"/>
                  </a:lnTo>
                  <a:lnTo>
                    <a:pt x="659" y="487"/>
                  </a:lnTo>
                  <a:lnTo>
                    <a:pt x="664" y="488"/>
                  </a:lnTo>
                  <a:lnTo>
                    <a:pt x="664" y="493"/>
                  </a:lnTo>
                  <a:lnTo>
                    <a:pt x="661" y="496"/>
                  </a:lnTo>
                  <a:lnTo>
                    <a:pt x="661" y="500"/>
                  </a:lnTo>
                  <a:lnTo>
                    <a:pt x="663" y="501"/>
                  </a:lnTo>
                  <a:lnTo>
                    <a:pt x="666" y="501"/>
                  </a:lnTo>
                  <a:lnTo>
                    <a:pt x="676" y="495"/>
                  </a:lnTo>
                  <a:lnTo>
                    <a:pt x="678" y="495"/>
                  </a:lnTo>
                  <a:lnTo>
                    <a:pt x="686" y="488"/>
                  </a:lnTo>
                  <a:lnTo>
                    <a:pt x="688" y="487"/>
                  </a:lnTo>
                  <a:lnTo>
                    <a:pt x="688" y="485"/>
                  </a:lnTo>
                  <a:lnTo>
                    <a:pt x="686" y="480"/>
                  </a:lnTo>
                  <a:lnTo>
                    <a:pt x="686" y="479"/>
                  </a:lnTo>
                  <a:lnTo>
                    <a:pt x="686" y="477"/>
                  </a:lnTo>
                  <a:lnTo>
                    <a:pt x="691" y="474"/>
                  </a:lnTo>
                  <a:lnTo>
                    <a:pt x="693" y="475"/>
                  </a:lnTo>
                  <a:lnTo>
                    <a:pt x="698" y="479"/>
                  </a:lnTo>
                  <a:lnTo>
                    <a:pt x="701" y="479"/>
                  </a:lnTo>
                  <a:lnTo>
                    <a:pt x="707" y="479"/>
                  </a:lnTo>
                  <a:lnTo>
                    <a:pt x="709" y="479"/>
                  </a:lnTo>
                  <a:lnTo>
                    <a:pt x="712" y="474"/>
                  </a:lnTo>
                  <a:lnTo>
                    <a:pt x="719" y="475"/>
                  </a:lnTo>
                  <a:lnTo>
                    <a:pt x="717" y="479"/>
                  </a:lnTo>
                  <a:lnTo>
                    <a:pt x="717" y="482"/>
                  </a:lnTo>
                  <a:lnTo>
                    <a:pt x="714" y="491"/>
                  </a:lnTo>
                  <a:lnTo>
                    <a:pt x="706" y="493"/>
                  </a:lnTo>
                  <a:lnTo>
                    <a:pt x="706" y="500"/>
                  </a:lnTo>
                  <a:lnTo>
                    <a:pt x="704" y="508"/>
                  </a:lnTo>
                  <a:lnTo>
                    <a:pt x="707" y="511"/>
                  </a:lnTo>
                  <a:lnTo>
                    <a:pt x="707" y="517"/>
                  </a:lnTo>
                  <a:lnTo>
                    <a:pt x="706" y="517"/>
                  </a:lnTo>
                  <a:lnTo>
                    <a:pt x="701" y="522"/>
                  </a:lnTo>
                  <a:lnTo>
                    <a:pt x="701" y="524"/>
                  </a:lnTo>
                  <a:lnTo>
                    <a:pt x="698" y="532"/>
                  </a:lnTo>
                  <a:lnTo>
                    <a:pt x="699" y="535"/>
                  </a:lnTo>
                  <a:lnTo>
                    <a:pt x="694" y="542"/>
                  </a:lnTo>
                  <a:lnTo>
                    <a:pt x="689" y="546"/>
                  </a:lnTo>
                  <a:lnTo>
                    <a:pt x="688" y="548"/>
                  </a:lnTo>
                  <a:lnTo>
                    <a:pt x="683" y="551"/>
                  </a:lnTo>
                  <a:lnTo>
                    <a:pt x="681" y="553"/>
                  </a:lnTo>
                  <a:lnTo>
                    <a:pt x="676" y="558"/>
                  </a:lnTo>
                  <a:lnTo>
                    <a:pt x="676" y="561"/>
                  </a:lnTo>
                  <a:lnTo>
                    <a:pt x="676" y="566"/>
                  </a:lnTo>
                  <a:lnTo>
                    <a:pt x="674" y="580"/>
                  </a:lnTo>
                  <a:lnTo>
                    <a:pt x="674" y="584"/>
                  </a:lnTo>
                  <a:lnTo>
                    <a:pt x="671" y="598"/>
                  </a:lnTo>
                  <a:lnTo>
                    <a:pt x="671" y="602"/>
                  </a:lnTo>
                  <a:lnTo>
                    <a:pt x="671" y="614"/>
                  </a:lnTo>
                  <a:lnTo>
                    <a:pt x="673" y="623"/>
                  </a:lnTo>
                  <a:lnTo>
                    <a:pt x="678" y="631"/>
                  </a:lnTo>
                  <a:lnTo>
                    <a:pt x="681" y="640"/>
                  </a:lnTo>
                  <a:lnTo>
                    <a:pt x="681" y="644"/>
                  </a:lnTo>
                  <a:lnTo>
                    <a:pt x="683" y="650"/>
                  </a:lnTo>
                  <a:lnTo>
                    <a:pt x="684" y="657"/>
                  </a:lnTo>
                  <a:lnTo>
                    <a:pt x="681" y="665"/>
                  </a:lnTo>
                  <a:lnTo>
                    <a:pt x="676" y="673"/>
                  </a:lnTo>
                  <a:lnTo>
                    <a:pt x="674" y="687"/>
                  </a:lnTo>
                  <a:lnTo>
                    <a:pt x="674" y="689"/>
                  </a:lnTo>
                  <a:lnTo>
                    <a:pt x="674" y="692"/>
                  </a:lnTo>
                  <a:lnTo>
                    <a:pt x="673" y="699"/>
                  </a:lnTo>
                  <a:lnTo>
                    <a:pt x="676" y="716"/>
                  </a:lnTo>
                  <a:lnTo>
                    <a:pt x="676" y="720"/>
                  </a:lnTo>
                  <a:lnTo>
                    <a:pt x="678" y="721"/>
                  </a:lnTo>
                  <a:lnTo>
                    <a:pt x="678" y="724"/>
                  </a:lnTo>
                  <a:lnTo>
                    <a:pt x="681" y="741"/>
                  </a:lnTo>
                  <a:lnTo>
                    <a:pt x="681" y="742"/>
                  </a:lnTo>
                  <a:lnTo>
                    <a:pt x="683" y="746"/>
                  </a:lnTo>
                  <a:lnTo>
                    <a:pt x="688" y="758"/>
                  </a:lnTo>
                  <a:lnTo>
                    <a:pt x="689" y="763"/>
                  </a:lnTo>
                  <a:lnTo>
                    <a:pt x="691" y="768"/>
                  </a:lnTo>
                  <a:lnTo>
                    <a:pt x="693" y="771"/>
                  </a:lnTo>
                  <a:lnTo>
                    <a:pt x="694" y="781"/>
                  </a:lnTo>
                  <a:lnTo>
                    <a:pt x="693" y="783"/>
                  </a:lnTo>
                  <a:lnTo>
                    <a:pt x="681" y="794"/>
                  </a:lnTo>
                  <a:lnTo>
                    <a:pt x="679" y="796"/>
                  </a:lnTo>
                  <a:lnTo>
                    <a:pt x="674" y="805"/>
                  </a:lnTo>
                  <a:lnTo>
                    <a:pt x="673" y="807"/>
                  </a:lnTo>
                  <a:lnTo>
                    <a:pt x="673" y="810"/>
                  </a:lnTo>
                  <a:lnTo>
                    <a:pt x="671" y="820"/>
                  </a:lnTo>
                  <a:lnTo>
                    <a:pt x="671" y="822"/>
                  </a:lnTo>
                  <a:lnTo>
                    <a:pt x="666" y="831"/>
                  </a:lnTo>
                  <a:lnTo>
                    <a:pt x="664" y="833"/>
                  </a:lnTo>
                  <a:lnTo>
                    <a:pt x="663" y="838"/>
                  </a:lnTo>
                  <a:lnTo>
                    <a:pt x="659" y="847"/>
                  </a:lnTo>
                  <a:lnTo>
                    <a:pt x="658" y="856"/>
                  </a:lnTo>
                  <a:lnTo>
                    <a:pt x="658" y="859"/>
                  </a:lnTo>
                  <a:lnTo>
                    <a:pt x="655" y="867"/>
                  </a:lnTo>
                  <a:lnTo>
                    <a:pt x="653" y="872"/>
                  </a:lnTo>
                  <a:lnTo>
                    <a:pt x="653" y="873"/>
                  </a:lnTo>
                  <a:lnTo>
                    <a:pt x="650" y="881"/>
                  </a:lnTo>
                  <a:lnTo>
                    <a:pt x="650" y="885"/>
                  </a:lnTo>
                  <a:lnTo>
                    <a:pt x="650" y="891"/>
                  </a:lnTo>
                  <a:lnTo>
                    <a:pt x="650" y="894"/>
                  </a:lnTo>
                  <a:lnTo>
                    <a:pt x="653" y="901"/>
                  </a:lnTo>
                  <a:lnTo>
                    <a:pt x="653" y="902"/>
                  </a:lnTo>
                  <a:lnTo>
                    <a:pt x="653" y="909"/>
                  </a:lnTo>
                  <a:lnTo>
                    <a:pt x="651" y="912"/>
                  </a:lnTo>
                  <a:lnTo>
                    <a:pt x="650" y="922"/>
                  </a:lnTo>
                  <a:lnTo>
                    <a:pt x="650" y="925"/>
                  </a:lnTo>
                  <a:lnTo>
                    <a:pt x="648" y="927"/>
                  </a:lnTo>
                  <a:lnTo>
                    <a:pt x="643" y="936"/>
                  </a:lnTo>
                  <a:lnTo>
                    <a:pt x="641" y="938"/>
                  </a:lnTo>
                  <a:lnTo>
                    <a:pt x="638" y="940"/>
                  </a:lnTo>
                  <a:lnTo>
                    <a:pt x="628" y="945"/>
                  </a:lnTo>
                  <a:lnTo>
                    <a:pt x="615" y="953"/>
                  </a:lnTo>
                  <a:lnTo>
                    <a:pt x="615" y="954"/>
                  </a:lnTo>
                  <a:lnTo>
                    <a:pt x="607" y="959"/>
                  </a:lnTo>
                  <a:lnTo>
                    <a:pt x="605" y="961"/>
                  </a:lnTo>
                  <a:lnTo>
                    <a:pt x="607" y="970"/>
                  </a:lnTo>
                  <a:lnTo>
                    <a:pt x="608" y="972"/>
                  </a:lnTo>
                  <a:lnTo>
                    <a:pt x="608" y="974"/>
                  </a:lnTo>
                  <a:lnTo>
                    <a:pt x="618" y="979"/>
                  </a:lnTo>
                  <a:lnTo>
                    <a:pt x="620" y="979"/>
                  </a:lnTo>
                  <a:lnTo>
                    <a:pt x="621" y="979"/>
                  </a:lnTo>
                  <a:lnTo>
                    <a:pt x="635" y="983"/>
                  </a:lnTo>
                  <a:lnTo>
                    <a:pt x="636" y="985"/>
                  </a:lnTo>
                  <a:lnTo>
                    <a:pt x="638" y="987"/>
                  </a:lnTo>
                  <a:lnTo>
                    <a:pt x="638" y="995"/>
                  </a:lnTo>
                  <a:lnTo>
                    <a:pt x="638" y="1001"/>
                  </a:lnTo>
                  <a:lnTo>
                    <a:pt x="636" y="1006"/>
                  </a:lnTo>
                  <a:lnTo>
                    <a:pt x="635" y="1008"/>
                  </a:lnTo>
                  <a:lnTo>
                    <a:pt x="630" y="1013"/>
                  </a:lnTo>
                  <a:lnTo>
                    <a:pt x="625" y="1016"/>
                  </a:lnTo>
                  <a:lnTo>
                    <a:pt x="623" y="1017"/>
                  </a:lnTo>
                  <a:lnTo>
                    <a:pt x="618" y="1019"/>
                  </a:lnTo>
                  <a:lnTo>
                    <a:pt x="613" y="1021"/>
                  </a:lnTo>
                  <a:lnTo>
                    <a:pt x="605" y="1021"/>
                  </a:lnTo>
                  <a:lnTo>
                    <a:pt x="603" y="1021"/>
                  </a:lnTo>
                  <a:lnTo>
                    <a:pt x="600" y="1021"/>
                  </a:lnTo>
                  <a:lnTo>
                    <a:pt x="588" y="1017"/>
                  </a:lnTo>
                  <a:lnTo>
                    <a:pt x="585" y="1016"/>
                  </a:lnTo>
                  <a:lnTo>
                    <a:pt x="575" y="1011"/>
                  </a:lnTo>
                  <a:lnTo>
                    <a:pt x="573" y="1011"/>
                  </a:lnTo>
                  <a:lnTo>
                    <a:pt x="562" y="1011"/>
                  </a:lnTo>
                  <a:lnTo>
                    <a:pt x="560" y="1013"/>
                  </a:lnTo>
                  <a:lnTo>
                    <a:pt x="550" y="1016"/>
                  </a:lnTo>
                  <a:lnTo>
                    <a:pt x="545" y="1017"/>
                  </a:lnTo>
                  <a:lnTo>
                    <a:pt x="539" y="1024"/>
                  </a:lnTo>
                  <a:lnTo>
                    <a:pt x="537" y="1024"/>
                  </a:lnTo>
                  <a:lnTo>
                    <a:pt x="535" y="1025"/>
                  </a:lnTo>
                  <a:lnTo>
                    <a:pt x="526" y="1029"/>
                  </a:lnTo>
                  <a:lnTo>
                    <a:pt x="522" y="1029"/>
                  </a:lnTo>
                  <a:lnTo>
                    <a:pt x="521" y="1030"/>
                  </a:lnTo>
                  <a:lnTo>
                    <a:pt x="509" y="1029"/>
                  </a:lnTo>
                  <a:lnTo>
                    <a:pt x="506" y="1029"/>
                  </a:lnTo>
                  <a:lnTo>
                    <a:pt x="499" y="1032"/>
                  </a:lnTo>
                  <a:lnTo>
                    <a:pt x="491" y="1040"/>
                  </a:lnTo>
                  <a:lnTo>
                    <a:pt x="489" y="1042"/>
                  </a:lnTo>
                  <a:lnTo>
                    <a:pt x="486" y="1047"/>
                  </a:lnTo>
                  <a:lnTo>
                    <a:pt x="484" y="1050"/>
                  </a:lnTo>
                  <a:lnTo>
                    <a:pt x="481" y="1055"/>
                  </a:lnTo>
                  <a:lnTo>
                    <a:pt x="478" y="1061"/>
                  </a:lnTo>
                  <a:lnTo>
                    <a:pt x="474" y="1064"/>
                  </a:lnTo>
                  <a:lnTo>
                    <a:pt x="474" y="1068"/>
                  </a:lnTo>
                  <a:lnTo>
                    <a:pt x="476" y="1072"/>
                  </a:lnTo>
                  <a:lnTo>
                    <a:pt x="479" y="1072"/>
                  </a:lnTo>
                  <a:lnTo>
                    <a:pt x="486" y="1072"/>
                  </a:lnTo>
                  <a:lnTo>
                    <a:pt x="489" y="1071"/>
                  </a:lnTo>
                  <a:lnTo>
                    <a:pt x="494" y="1068"/>
                  </a:lnTo>
                  <a:lnTo>
                    <a:pt x="496" y="1068"/>
                  </a:lnTo>
                  <a:lnTo>
                    <a:pt x="502" y="1069"/>
                  </a:lnTo>
                  <a:lnTo>
                    <a:pt x="502" y="1079"/>
                  </a:lnTo>
                  <a:lnTo>
                    <a:pt x="499" y="1090"/>
                  </a:lnTo>
                  <a:lnTo>
                    <a:pt x="497" y="1097"/>
                  </a:lnTo>
                  <a:lnTo>
                    <a:pt x="496" y="1105"/>
                  </a:lnTo>
                  <a:lnTo>
                    <a:pt x="494" y="1108"/>
                  </a:lnTo>
                  <a:lnTo>
                    <a:pt x="494" y="1111"/>
                  </a:lnTo>
                  <a:lnTo>
                    <a:pt x="489" y="1118"/>
                  </a:lnTo>
                  <a:lnTo>
                    <a:pt x="487" y="1119"/>
                  </a:lnTo>
                  <a:lnTo>
                    <a:pt x="483" y="1123"/>
                  </a:lnTo>
                  <a:lnTo>
                    <a:pt x="479" y="1124"/>
                  </a:lnTo>
                  <a:lnTo>
                    <a:pt x="474" y="1129"/>
                  </a:lnTo>
                  <a:lnTo>
                    <a:pt x="473" y="1131"/>
                  </a:lnTo>
                  <a:lnTo>
                    <a:pt x="473" y="1137"/>
                  </a:lnTo>
                  <a:lnTo>
                    <a:pt x="474" y="1139"/>
                  </a:lnTo>
                  <a:lnTo>
                    <a:pt x="478" y="1145"/>
                  </a:lnTo>
                  <a:lnTo>
                    <a:pt x="489" y="1145"/>
                  </a:lnTo>
                  <a:lnTo>
                    <a:pt x="491" y="1147"/>
                  </a:lnTo>
                  <a:lnTo>
                    <a:pt x="494" y="1157"/>
                  </a:lnTo>
                  <a:lnTo>
                    <a:pt x="496" y="1166"/>
                  </a:lnTo>
                  <a:lnTo>
                    <a:pt x="501" y="1173"/>
                  </a:lnTo>
                  <a:lnTo>
                    <a:pt x="501" y="1176"/>
                  </a:lnTo>
                  <a:lnTo>
                    <a:pt x="509" y="1187"/>
                  </a:lnTo>
                  <a:lnTo>
                    <a:pt x="511" y="1187"/>
                  </a:lnTo>
                  <a:lnTo>
                    <a:pt x="516" y="1191"/>
                  </a:lnTo>
                  <a:lnTo>
                    <a:pt x="522" y="1194"/>
                  </a:lnTo>
                  <a:lnTo>
                    <a:pt x="524" y="1195"/>
                  </a:lnTo>
                  <a:lnTo>
                    <a:pt x="535" y="1197"/>
                  </a:lnTo>
                  <a:lnTo>
                    <a:pt x="537" y="1200"/>
                  </a:lnTo>
                  <a:lnTo>
                    <a:pt x="549" y="1203"/>
                  </a:lnTo>
                  <a:lnTo>
                    <a:pt x="550" y="1203"/>
                  </a:lnTo>
                  <a:lnTo>
                    <a:pt x="559" y="1212"/>
                  </a:lnTo>
                  <a:lnTo>
                    <a:pt x="560" y="1213"/>
                  </a:lnTo>
                  <a:lnTo>
                    <a:pt x="564" y="1220"/>
                  </a:lnTo>
                  <a:lnTo>
                    <a:pt x="567" y="1220"/>
                  </a:lnTo>
                  <a:lnTo>
                    <a:pt x="573" y="1215"/>
                  </a:lnTo>
                  <a:lnTo>
                    <a:pt x="575" y="1213"/>
                  </a:lnTo>
                  <a:lnTo>
                    <a:pt x="583" y="1208"/>
                  </a:lnTo>
                  <a:lnTo>
                    <a:pt x="585" y="1208"/>
                  </a:lnTo>
                  <a:lnTo>
                    <a:pt x="592" y="1208"/>
                  </a:lnTo>
                  <a:lnTo>
                    <a:pt x="597" y="1208"/>
                  </a:lnTo>
                  <a:lnTo>
                    <a:pt x="598" y="1208"/>
                  </a:lnTo>
                  <a:lnTo>
                    <a:pt x="602" y="1208"/>
                  </a:lnTo>
                  <a:lnTo>
                    <a:pt x="603" y="1208"/>
                  </a:lnTo>
                  <a:lnTo>
                    <a:pt x="618" y="1208"/>
                  </a:lnTo>
                  <a:lnTo>
                    <a:pt x="620" y="1210"/>
                  </a:lnTo>
                  <a:lnTo>
                    <a:pt x="625" y="1215"/>
                  </a:lnTo>
                  <a:lnTo>
                    <a:pt x="628" y="1218"/>
                  </a:lnTo>
                  <a:lnTo>
                    <a:pt x="630" y="1221"/>
                  </a:lnTo>
                  <a:lnTo>
                    <a:pt x="630" y="1223"/>
                  </a:lnTo>
                  <a:lnTo>
                    <a:pt x="631" y="1239"/>
                  </a:lnTo>
                  <a:lnTo>
                    <a:pt x="628" y="1252"/>
                  </a:lnTo>
                  <a:lnTo>
                    <a:pt x="628" y="1255"/>
                  </a:lnTo>
                  <a:lnTo>
                    <a:pt x="626" y="1257"/>
                  </a:lnTo>
                  <a:lnTo>
                    <a:pt x="623" y="1270"/>
                  </a:lnTo>
                  <a:lnTo>
                    <a:pt x="618" y="1284"/>
                  </a:lnTo>
                  <a:lnTo>
                    <a:pt x="608" y="1310"/>
                  </a:lnTo>
                  <a:lnTo>
                    <a:pt x="607" y="1315"/>
                  </a:lnTo>
                  <a:lnTo>
                    <a:pt x="607" y="1318"/>
                  </a:lnTo>
                  <a:lnTo>
                    <a:pt x="607" y="1320"/>
                  </a:lnTo>
                  <a:lnTo>
                    <a:pt x="595" y="1326"/>
                  </a:lnTo>
                  <a:lnTo>
                    <a:pt x="593" y="1328"/>
                  </a:lnTo>
                  <a:lnTo>
                    <a:pt x="590" y="1328"/>
                  </a:lnTo>
                  <a:lnTo>
                    <a:pt x="585" y="1330"/>
                  </a:lnTo>
                  <a:lnTo>
                    <a:pt x="578" y="1331"/>
                  </a:lnTo>
                  <a:lnTo>
                    <a:pt x="577" y="1333"/>
                  </a:lnTo>
                  <a:lnTo>
                    <a:pt x="575" y="1336"/>
                  </a:lnTo>
                  <a:lnTo>
                    <a:pt x="573" y="1338"/>
                  </a:lnTo>
                  <a:lnTo>
                    <a:pt x="569" y="1344"/>
                  </a:lnTo>
                  <a:lnTo>
                    <a:pt x="550" y="1347"/>
                  </a:lnTo>
                  <a:lnTo>
                    <a:pt x="545" y="1349"/>
                  </a:lnTo>
                  <a:lnTo>
                    <a:pt x="540" y="1349"/>
                  </a:lnTo>
                  <a:lnTo>
                    <a:pt x="537" y="1346"/>
                  </a:lnTo>
                  <a:lnTo>
                    <a:pt x="532" y="1346"/>
                  </a:lnTo>
                  <a:lnTo>
                    <a:pt x="526" y="1344"/>
                  </a:lnTo>
                  <a:lnTo>
                    <a:pt x="524" y="1344"/>
                  </a:lnTo>
                  <a:lnTo>
                    <a:pt x="506" y="1341"/>
                  </a:lnTo>
                  <a:lnTo>
                    <a:pt x="499" y="1339"/>
                  </a:lnTo>
                  <a:lnTo>
                    <a:pt x="496" y="1338"/>
                  </a:lnTo>
                  <a:lnTo>
                    <a:pt x="491" y="1338"/>
                  </a:lnTo>
                  <a:lnTo>
                    <a:pt x="489" y="1336"/>
                  </a:lnTo>
                  <a:lnTo>
                    <a:pt x="484" y="1335"/>
                  </a:lnTo>
                  <a:lnTo>
                    <a:pt x="474" y="1335"/>
                  </a:lnTo>
                  <a:lnTo>
                    <a:pt x="473" y="1335"/>
                  </a:lnTo>
                  <a:lnTo>
                    <a:pt x="459" y="1330"/>
                  </a:lnTo>
                  <a:lnTo>
                    <a:pt x="459" y="1328"/>
                  </a:lnTo>
                  <a:lnTo>
                    <a:pt x="458" y="1326"/>
                  </a:lnTo>
                  <a:lnTo>
                    <a:pt x="456" y="1322"/>
                  </a:lnTo>
                  <a:lnTo>
                    <a:pt x="454" y="1317"/>
                  </a:lnTo>
                  <a:lnTo>
                    <a:pt x="448" y="1310"/>
                  </a:lnTo>
                  <a:lnTo>
                    <a:pt x="438" y="1305"/>
                  </a:lnTo>
                  <a:lnTo>
                    <a:pt x="431" y="1305"/>
                  </a:lnTo>
                  <a:lnTo>
                    <a:pt x="428" y="1305"/>
                  </a:lnTo>
                  <a:lnTo>
                    <a:pt x="423" y="1305"/>
                  </a:lnTo>
                  <a:lnTo>
                    <a:pt x="418" y="1305"/>
                  </a:lnTo>
                  <a:lnTo>
                    <a:pt x="418" y="1301"/>
                  </a:lnTo>
                  <a:lnTo>
                    <a:pt x="415" y="1297"/>
                  </a:lnTo>
                  <a:lnTo>
                    <a:pt x="410" y="1296"/>
                  </a:lnTo>
                  <a:lnTo>
                    <a:pt x="406" y="1294"/>
                  </a:lnTo>
                  <a:lnTo>
                    <a:pt x="405" y="1292"/>
                  </a:lnTo>
                  <a:lnTo>
                    <a:pt x="397" y="1291"/>
                  </a:lnTo>
                  <a:lnTo>
                    <a:pt x="392" y="1292"/>
                  </a:lnTo>
                  <a:lnTo>
                    <a:pt x="387" y="1291"/>
                  </a:lnTo>
                  <a:lnTo>
                    <a:pt x="383" y="1289"/>
                  </a:lnTo>
                  <a:lnTo>
                    <a:pt x="373" y="1286"/>
                  </a:lnTo>
                  <a:lnTo>
                    <a:pt x="372" y="1286"/>
                  </a:lnTo>
                  <a:lnTo>
                    <a:pt x="370" y="1284"/>
                  </a:lnTo>
                  <a:lnTo>
                    <a:pt x="354" y="1281"/>
                  </a:lnTo>
                  <a:lnTo>
                    <a:pt x="340" y="1280"/>
                  </a:lnTo>
                  <a:lnTo>
                    <a:pt x="339" y="1278"/>
                  </a:lnTo>
                  <a:lnTo>
                    <a:pt x="332" y="1276"/>
                  </a:lnTo>
                  <a:lnTo>
                    <a:pt x="324" y="1276"/>
                  </a:lnTo>
                  <a:lnTo>
                    <a:pt x="314" y="1273"/>
                  </a:lnTo>
                  <a:lnTo>
                    <a:pt x="311" y="1273"/>
                  </a:lnTo>
                  <a:lnTo>
                    <a:pt x="299" y="1270"/>
                  </a:lnTo>
                  <a:lnTo>
                    <a:pt x="292" y="1267"/>
                  </a:lnTo>
                  <a:lnTo>
                    <a:pt x="287" y="1265"/>
                  </a:lnTo>
                  <a:lnTo>
                    <a:pt x="286" y="1265"/>
                  </a:lnTo>
                  <a:lnTo>
                    <a:pt x="272" y="1263"/>
                  </a:lnTo>
                  <a:lnTo>
                    <a:pt x="271" y="1262"/>
                  </a:lnTo>
                  <a:lnTo>
                    <a:pt x="263" y="1254"/>
                  </a:lnTo>
                  <a:lnTo>
                    <a:pt x="258" y="1254"/>
                  </a:lnTo>
                  <a:lnTo>
                    <a:pt x="251" y="1247"/>
                  </a:lnTo>
                  <a:lnTo>
                    <a:pt x="251" y="1242"/>
                  </a:lnTo>
                  <a:lnTo>
                    <a:pt x="251" y="1236"/>
                  </a:lnTo>
                  <a:lnTo>
                    <a:pt x="253" y="1233"/>
                  </a:lnTo>
                  <a:lnTo>
                    <a:pt x="259" y="1233"/>
                  </a:lnTo>
                  <a:lnTo>
                    <a:pt x="263" y="1229"/>
                  </a:lnTo>
                  <a:lnTo>
                    <a:pt x="261" y="1226"/>
                  </a:lnTo>
                  <a:lnTo>
                    <a:pt x="263" y="1223"/>
                  </a:lnTo>
                  <a:lnTo>
                    <a:pt x="264" y="1218"/>
                  </a:lnTo>
                  <a:lnTo>
                    <a:pt x="268" y="1218"/>
                  </a:lnTo>
                  <a:lnTo>
                    <a:pt x="266" y="1212"/>
                  </a:lnTo>
                  <a:lnTo>
                    <a:pt x="264" y="1205"/>
                  </a:lnTo>
                  <a:lnTo>
                    <a:pt x="261" y="1197"/>
                  </a:lnTo>
                  <a:lnTo>
                    <a:pt x="259" y="1197"/>
                  </a:lnTo>
                  <a:lnTo>
                    <a:pt x="258" y="1200"/>
                  </a:lnTo>
                  <a:lnTo>
                    <a:pt x="256" y="1202"/>
                  </a:lnTo>
                  <a:lnTo>
                    <a:pt x="254" y="1200"/>
                  </a:lnTo>
                  <a:lnTo>
                    <a:pt x="253" y="1199"/>
                  </a:lnTo>
                  <a:lnTo>
                    <a:pt x="249" y="1194"/>
                  </a:lnTo>
                  <a:lnTo>
                    <a:pt x="248" y="1192"/>
                  </a:lnTo>
                  <a:lnTo>
                    <a:pt x="238" y="1189"/>
                  </a:lnTo>
                  <a:lnTo>
                    <a:pt x="238" y="1187"/>
                  </a:lnTo>
                  <a:lnTo>
                    <a:pt x="236" y="1184"/>
                  </a:lnTo>
                  <a:lnTo>
                    <a:pt x="229" y="1184"/>
                  </a:lnTo>
                  <a:lnTo>
                    <a:pt x="228" y="1181"/>
                  </a:lnTo>
                  <a:lnTo>
                    <a:pt x="226" y="1179"/>
                  </a:lnTo>
                  <a:lnTo>
                    <a:pt x="223" y="1174"/>
                  </a:lnTo>
                  <a:lnTo>
                    <a:pt x="225" y="1166"/>
                  </a:lnTo>
                  <a:lnTo>
                    <a:pt x="223" y="1161"/>
                  </a:lnTo>
                  <a:lnTo>
                    <a:pt x="225" y="1158"/>
                  </a:lnTo>
                  <a:lnTo>
                    <a:pt x="225" y="1157"/>
                  </a:lnTo>
                  <a:lnTo>
                    <a:pt x="228" y="1152"/>
                  </a:lnTo>
                  <a:lnTo>
                    <a:pt x="228" y="1148"/>
                  </a:lnTo>
                  <a:lnTo>
                    <a:pt x="225" y="1145"/>
                  </a:lnTo>
                  <a:lnTo>
                    <a:pt x="221" y="1147"/>
                  </a:lnTo>
                  <a:lnTo>
                    <a:pt x="218" y="1144"/>
                  </a:lnTo>
                  <a:lnTo>
                    <a:pt x="216" y="1142"/>
                  </a:lnTo>
                  <a:lnTo>
                    <a:pt x="210" y="1140"/>
                  </a:lnTo>
                  <a:lnTo>
                    <a:pt x="203" y="1140"/>
                  </a:lnTo>
                  <a:lnTo>
                    <a:pt x="200" y="1137"/>
                  </a:lnTo>
                  <a:lnTo>
                    <a:pt x="198" y="1137"/>
                  </a:lnTo>
                  <a:lnTo>
                    <a:pt x="193" y="1131"/>
                  </a:lnTo>
                  <a:lnTo>
                    <a:pt x="188" y="1121"/>
                  </a:lnTo>
                  <a:lnTo>
                    <a:pt x="183" y="1116"/>
                  </a:lnTo>
                  <a:lnTo>
                    <a:pt x="183" y="1114"/>
                  </a:lnTo>
                  <a:lnTo>
                    <a:pt x="183" y="1110"/>
                  </a:lnTo>
                  <a:lnTo>
                    <a:pt x="180" y="1106"/>
                  </a:lnTo>
                  <a:lnTo>
                    <a:pt x="177" y="1106"/>
                  </a:lnTo>
                  <a:lnTo>
                    <a:pt x="175" y="1103"/>
                  </a:lnTo>
                  <a:lnTo>
                    <a:pt x="172" y="1098"/>
                  </a:lnTo>
                  <a:lnTo>
                    <a:pt x="167" y="1095"/>
                  </a:lnTo>
                  <a:lnTo>
                    <a:pt x="163" y="1090"/>
                  </a:lnTo>
                  <a:lnTo>
                    <a:pt x="162" y="1089"/>
                  </a:lnTo>
                  <a:lnTo>
                    <a:pt x="160" y="1087"/>
                  </a:lnTo>
                  <a:lnTo>
                    <a:pt x="157" y="1085"/>
                  </a:lnTo>
                  <a:lnTo>
                    <a:pt x="153" y="1080"/>
                  </a:lnTo>
                  <a:lnTo>
                    <a:pt x="150" y="1080"/>
                  </a:lnTo>
                  <a:lnTo>
                    <a:pt x="147" y="1076"/>
                  </a:lnTo>
                  <a:lnTo>
                    <a:pt x="145" y="1072"/>
                  </a:lnTo>
                  <a:lnTo>
                    <a:pt x="143" y="1064"/>
                  </a:lnTo>
                  <a:lnTo>
                    <a:pt x="145" y="1061"/>
                  </a:lnTo>
                  <a:lnTo>
                    <a:pt x="152" y="1058"/>
                  </a:lnTo>
                  <a:lnTo>
                    <a:pt x="155" y="1055"/>
                  </a:lnTo>
                  <a:lnTo>
                    <a:pt x="160" y="1058"/>
                  </a:lnTo>
                  <a:lnTo>
                    <a:pt x="162" y="1056"/>
                  </a:lnTo>
                  <a:lnTo>
                    <a:pt x="162" y="1055"/>
                  </a:lnTo>
                  <a:lnTo>
                    <a:pt x="165" y="1053"/>
                  </a:lnTo>
                  <a:lnTo>
                    <a:pt x="170" y="1048"/>
                  </a:lnTo>
                  <a:lnTo>
                    <a:pt x="175" y="1047"/>
                  </a:lnTo>
                  <a:lnTo>
                    <a:pt x="178" y="1043"/>
                  </a:lnTo>
                  <a:lnTo>
                    <a:pt x="180" y="1037"/>
                  </a:lnTo>
                  <a:lnTo>
                    <a:pt x="180" y="1030"/>
                  </a:lnTo>
                  <a:lnTo>
                    <a:pt x="182" y="1024"/>
                  </a:lnTo>
                  <a:lnTo>
                    <a:pt x="180" y="1021"/>
                  </a:lnTo>
                  <a:lnTo>
                    <a:pt x="177" y="1016"/>
                  </a:lnTo>
                  <a:lnTo>
                    <a:pt x="177" y="1014"/>
                  </a:lnTo>
                  <a:lnTo>
                    <a:pt x="177" y="1009"/>
                  </a:lnTo>
                  <a:lnTo>
                    <a:pt x="177" y="1003"/>
                  </a:lnTo>
                  <a:lnTo>
                    <a:pt x="175" y="1000"/>
                  </a:lnTo>
                  <a:lnTo>
                    <a:pt x="173" y="996"/>
                  </a:lnTo>
                  <a:lnTo>
                    <a:pt x="172" y="995"/>
                  </a:lnTo>
                  <a:lnTo>
                    <a:pt x="167" y="995"/>
                  </a:lnTo>
                  <a:lnTo>
                    <a:pt x="165" y="995"/>
                  </a:lnTo>
                  <a:lnTo>
                    <a:pt x="158" y="991"/>
                  </a:lnTo>
                  <a:lnTo>
                    <a:pt x="157" y="990"/>
                  </a:lnTo>
                  <a:lnTo>
                    <a:pt x="148" y="982"/>
                  </a:lnTo>
                  <a:lnTo>
                    <a:pt x="148" y="975"/>
                  </a:lnTo>
                  <a:lnTo>
                    <a:pt x="147" y="974"/>
                  </a:lnTo>
                  <a:lnTo>
                    <a:pt x="143" y="970"/>
                  </a:lnTo>
                  <a:lnTo>
                    <a:pt x="139" y="967"/>
                  </a:lnTo>
                  <a:lnTo>
                    <a:pt x="137" y="966"/>
                  </a:lnTo>
                  <a:lnTo>
                    <a:pt x="130" y="964"/>
                  </a:lnTo>
                  <a:lnTo>
                    <a:pt x="124" y="964"/>
                  </a:lnTo>
                  <a:lnTo>
                    <a:pt x="115" y="962"/>
                  </a:lnTo>
                  <a:lnTo>
                    <a:pt x="114" y="961"/>
                  </a:lnTo>
                  <a:lnTo>
                    <a:pt x="107" y="951"/>
                  </a:lnTo>
                  <a:lnTo>
                    <a:pt x="107" y="948"/>
                  </a:lnTo>
                  <a:lnTo>
                    <a:pt x="105" y="946"/>
                  </a:lnTo>
                  <a:lnTo>
                    <a:pt x="104" y="936"/>
                  </a:lnTo>
                  <a:lnTo>
                    <a:pt x="102" y="935"/>
                  </a:lnTo>
                  <a:lnTo>
                    <a:pt x="94" y="925"/>
                  </a:lnTo>
                  <a:lnTo>
                    <a:pt x="96" y="920"/>
                  </a:lnTo>
                  <a:lnTo>
                    <a:pt x="94" y="911"/>
                  </a:lnTo>
                  <a:lnTo>
                    <a:pt x="91" y="906"/>
                  </a:lnTo>
                  <a:lnTo>
                    <a:pt x="89" y="904"/>
                  </a:lnTo>
                  <a:lnTo>
                    <a:pt x="87" y="901"/>
                  </a:lnTo>
                  <a:lnTo>
                    <a:pt x="86" y="896"/>
                  </a:lnTo>
                  <a:lnTo>
                    <a:pt x="84" y="896"/>
                  </a:lnTo>
                  <a:lnTo>
                    <a:pt x="82" y="893"/>
                  </a:lnTo>
                  <a:lnTo>
                    <a:pt x="81" y="888"/>
                  </a:lnTo>
                  <a:lnTo>
                    <a:pt x="81" y="886"/>
                  </a:lnTo>
                  <a:lnTo>
                    <a:pt x="79" y="885"/>
                  </a:lnTo>
                  <a:lnTo>
                    <a:pt x="81" y="877"/>
                  </a:lnTo>
                  <a:lnTo>
                    <a:pt x="84" y="872"/>
                  </a:lnTo>
                  <a:lnTo>
                    <a:pt x="86" y="872"/>
                  </a:lnTo>
                  <a:lnTo>
                    <a:pt x="91" y="867"/>
                  </a:lnTo>
                  <a:lnTo>
                    <a:pt x="91" y="865"/>
                  </a:lnTo>
                  <a:lnTo>
                    <a:pt x="87" y="860"/>
                  </a:lnTo>
                  <a:lnTo>
                    <a:pt x="86" y="859"/>
                  </a:lnTo>
                  <a:lnTo>
                    <a:pt x="84" y="851"/>
                  </a:lnTo>
                  <a:lnTo>
                    <a:pt x="84" y="847"/>
                  </a:lnTo>
                  <a:lnTo>
                    <a:pt x="86" y="841"/>
                  </a:lnTo>
                  <a:lnTo>
                    <a:pt x="86" y="839"/>
                  </a:lnTo>
                  <a:lnTo>
                    <a:pt x="86" y="831"/>
                  </a:lnTo>
                  <a:lnTo>
                    <a:pt x="84" y="830"/>
                  </a:lnTo>
                  <a:lnTo>
                    <a:pt x="76" y="823"/>
                  </a:lnTo>
                  <a:lnTo>
                    <a:pt x="74" y="822"/>
                  </a:lnTo>
                  <a:lnTo>
                    <a:pt x="69" y="813"/>
                  </a:lnTo>
                  <a:lnTo>
                    <a:pt x="69" y="812"/>
                  </a:lnTo>
                  <a:lnTo>
                    <a:pt x="66" y="809"/>
                  </a:lnTo>
                  <a:lnTo>
                    <a:pt x="62" y="805"/>
                  </a:lnTo>
                  <a:lnTo>
                    <a:pt x="61" y="804"/>
                  </a:lnTo>
                  <a:lnTo>
                    <a:pt x="59" y="801"/>
                  </a:lnTo>
                  <a:lnTo>
                    <a:pt x="56" y="794"/>
                  </a:lnTo>
                  <a:lnTo>
                    <a:pt x="51" y="784"/>
                  </a:lnTo>
                  <a:lnTo>
                    <a:pt x="49" y="778"/>
                  </a:lnTo>
                  <a:lnTo>
                    <a:pt x="51" y="767"/>
                  </a:lnTo>
                  <a:lnTo>
                    <a:pt x="51" y="765"/>
                  </a:lnTo>
                  <a:lnTo>
                    <a:pt x="53" y="763"/>
                  </a:lnTo>
                  <a:lnTo>
                    <a:pt x="56" y="752"/>
                  </a:lnTo>
                  <a:lnTo>
                    <a:pt x="56" y="750"/>
                  </a:lnTo>
                  <a:lnTo>
                    <a:pt x="59" y="744"/>
                  </a:lnTo>
                  <a:lnTo>
                    <a:pt x="61" y="742"/>
                  </a:lnTo>
                  <a:lnTo>
                    <a:pt x="62" y="739"/>
                  </a:lnTo>
                  <a:lnTo>
                    <a:pt x="64" y="728"/>
                  </a:lnTo>
                  <a:lnTo>
                    <a:pt x="64" y="715"/>
                  </a:lnTo>
                  <a:lnTo>
                    <a:pt x="62" y="713"/>
                  </a:lnTo>
                  <a:lnTo>
                    <a:pt x="57" y="703"/>
                  </a:lnTo>
                  <a:lnTo>
                    <a:pt x="54" y="700"/>
                  </a:lnTo>
                  <a:lnTo>
                    <a:pt x="48" y="695"/>
                  </a:lnTo>
                  <a:lnTo>
                    <a:pt x="44" y="694"/>
                  </a:lnTo>
                  <a:lnTo>
                    <a:pt x="43" y="689"/>
                  </a:lnTo>
                  <a:lnTo>
                    <a:pt x="43" y="687"/>
                  </a:lnTo>
                  <a:lnTo>
                    <a:pt x="49" y="679"/>
                  </a:lnTo>
                  <a:lnTo>
                    <a:pt x="49" y="678"/>
                  </a:lnTo>
                  <a:lnTo>
                    <a:pt x="48" y="669"/>
                  </a:lnTo>
                  <a:lnTo>
                    <a:pt x="34" y="663"/>
                  </a:lnTo>
                  <a:lnTo>
                    <a:pt x="26" y="661"/>
                  </a:lnTo>
                  <a:lnTo>
                    <a:pt x="16" y="658"/>
                  </a:lnTo>
                  <a:lnTo>
                    <a:pt x="13" y="658"/>
                  </a:lnTo>
                  <a:lnTo>
                    <a:pt x="11" y="657"/>
                  </a:lnTo>
                  <a:lnTo>
                    <a:pt x="11" y="655"/>
                  </a:lnTo>
                  <a:lnTo>
                    <a:pt x="13" y="650"/>
                  </a:lnTo>
                  <a:lnTo>
                    <a:pt x="14" y="642"/>
                  </a:lnTo>
                  <a:lnTo>
                    <a:pt x="16" y="639"/>
                  </a:lnTo>
                  <a:lnTo>
                    <a:pt x="5" y="631"/>
                  </a:lnTo>
                  <a:lnTo>
                    <a:pt x="5" y="627"/>
                  </a:lnTo>
                  <a:lnTo>
                    <a:pt x="1" y="624"/>
                  </a:lnTo>
                  <a:lnTo>
                    <a:pt x="1" y="621"/>
                  </a:lnTo>
                  <a:lnTo>
                    <a:pt x="3" y="619"/>
                  </a:lnTo>
                  <a:lnTo>
                    <a:pt x="11" y="602"/>
                  </a:lnTo>
                  <a:lnTo>
                    <a:pt x="11" y="600"/>
                  </a:lnTo>
                  <a:lnTo>
                    <a:pt x="18" y="589"/>
                  </a:lnTo>
                  <a:lnTo>
                    <a:pt x="19" y="585"/>
                  </a:lnTo>
                  <a:lnTo>
                    <a:pt x="21" y="577"/>
                  </a:lnTo>
                  <a:lnTo>
                    <a:pt x="21" y="576"/>
                  </a:lnTo>
                  <a:lnTo>
                    <a:pt x="24" y="568"/>
                  </a:lnTo>
                  <a:lnTo>
                    <a:pt x="23" y="559"/>
                  </a:lnTo>
                  <a:lnTo>
                    <a:pt x="19" y="546"/>
                  </a:lnTo>
                  <a:lnTo>
                    <a:pt x="18" y="538"/>
                  </a:lnTo>
                  <a:lnTo>
                    <a:pt x="16" y="534"/>
                  </a:lnTo>
                  <a:lnTo>
                    <a:pt x="16" y="532"/>
                  </a:lnTo>
                  <a:lnTo>
                    <a:pt x="11" y="516"/>
                  </a:lnTo>
                  <a:lnTo>
                    <a:pt x="11" y="514"/>
                  </a:lnTo>
                  <a:lnTo>
                    <a:pt x="8" y="500"/>
                  </a:lnTo>
                  <a:lnTo>
                    <a:pt x="6" y="496"/>
                  </a:lnTo>
                  <a:lnTo>
                    <a:pt x="5" y="479"/>
                  </a:lnTo>
                  <a:lnTo>
                    <a:pt x="3" y="475"/>
                  </a:lnTo>
                  <a:lnTo>
                    <a:pt x="3" y="474"/>
                  </a:lnTo>
                  <a:lnTo>
                    <a:pt x="3" y="470"/>
                  </a:lnTo>
                  <a:lnTo>
                    <a:pt x="1" y="466"/>
                  </a:lnTo>
                  <a:lnTo>
                    <a:pt x="1" y="464"/>
                  </a:lnTo>
                  <a:lnTo>
                    <a:pt x="3" y="446"/>
                  </a:lnTo>
                  <a:lnTo>
                    <a:pt x="1" y="445"/>
                  </a:lnTo>
                  <a:lnTo>
                    <a:pt x="0" y="428"/>
                  </a:lnTo>
                  <a:lnTo>
                    <a:pt x="0" y="425"/>
                  </a:lnTo>
                  <a:lnTo>
                    <a:pt x="1" y="415"/>
                  </a:lnTo>
                  <a:lnTo>
                    <a:pt x="1" y="407"/>
                  </a:lnTo>
                  <a:lnTo>
                    <a:pt x="1" y="404"/>
                  </a:lnTo>
                  <a:lnTo>
                    <a:pt x="5" y="399"/>
                  </a:lnTo>
                  <a:lnTo>
                    <a:pt x="6" y="398"/>
                  </a:lnTo>
                  <a:lnTo>
                    <a:pt x="11" y="391"/>
                  </a:lnTo>
                  <a:lnTo>
                    <a:pt x="13" y="390"/>
                  </a:lnTo>
                  <a:lnTo>
                    <a:pt x="19" y="383"/>
                  </a:lnTo>
                  <a:lnTo>
                    <a:pt x="21" y="381"/>
                  </a:lnTo>
                  <a:lnTo>
                    <a:pt x="31" y="372"/>
                  </a:lnTo>
                  <a:lnTo>
                    <a:pt x="33" y="370"/>
                  </a:lnTo>
                  <a:lnTo>
                    <a:pt x="39" y="367"/>
                  </a:lnTo>
                  <a:lnTo>
                    <a:pt x="48" y="360"/>
                  </a:lnTo>
                  <a:lnTo>
                    <a:pt x="48" y="359"/>
                  </a:lnTo>
                  <a:lnTo>
                    <a:pt x="56" y="349"/>
                  </a:lnTo>
                  <a:lnTo>
                    <a:pt x="56" y="336"/>
                  </a:lnTo>
                  <a:lnTo>
                    <a:pt x="54" y="326"/>
                  </a:lnTo>
                  <a:lnTo>
                    <a:pt x="57" y="322"/>
                  </a:lnTo>
                  <a:lnTo>
                    <a:pt x="66" y="322"/>
                  </a:lnTo>
                  <a:lnTo>
                    <a:pt x="67" y="320"/>
                  </a:lnTo>
                  <a:lnTo>
                    <a:pt x="66" y="313"/>
                  </a:lnTo>
                  <a:lnTo>
                    <a:pt x="66" y="310"/>
                  </a:lnTo>
                  <a:lnTo>
                    <a:pt x="69" y="309"/>
                  </a:lnTo>
                  <a:lnTo>
                    <a:pt x="72" y="309"/>
                  </a:lnTo>
                  <a:lnTo>
                    <a:pt x="77" y="299"/>
                  </a:lnTo>
                  <a:lnTo>
                    <a:pt x="81" y="301"/>
                  </a:lnTo>
                  <a:lnTo>
                    <a:pt x="86" y="302"/>
                  </a:lnTo>
                  <a:lnTo>
                    <a:pt x="87" y="297"/>
                  </a:lnTo>
                  <a:lnTo>
                    <a:pt x="86" y="296"/>
                  </a:lnTo>
                  <a:lnTo>
                    <a:pt x="82" y="292"/>
                  </a:lnTo>
                  <a:lnTo>
                    <a:pt x="86" y="288"/>
                  </a:lnTo>
                  <a:lnTo>
                    <a:pt x="94" y="288"/>
                  </a:lnTo>
                  <a:lnTo>
                    <a:pt x="96" y="289"/>
                  </a:lnTo>
                  <a:lnTo>
                    <a:pt x="100" y="286"/>
                  </a:lnTo>
                  <a:lnTo>
                    <a:pt x="97" y="283"/>
                  </a:lnTo>
                  <a:lnTo>
                    <a:pt x="100" y="278"/>
                  </a:lnTo>
                  <a:lnTo>
                    <a:pt x="104" y="276"/>
                  </a:lnTo>
                  <a:lnTo>
                    <a:pt x="105" y="275"/>
                  </a:lnTo>
                  <a:lnTo>
                    <a:pt x="107" y="276"/>
                  </a:lnTo>
                  <a:lnTo>
                    <a:pt x="112" y="273"/>
                  </a:lnTo>
                  <a:lnTo>
                    <a:pt x="114" y="271"/>
                  </a:lnTo>
                  <a:lnTo>
                    <a:pt x="115" y="268"/>
                  </a:lnTo>
                  <a:lnTo>
                    <a:pt x="119" y="265"/>
                  </a:lnTo>
                  <a:lnTo>
                    <a:pt x="119" y="260"/>
                  </a:lnTo>
                  <a:lnTo>
                    <a:pt x="117" y="260"/>
                  </a:lnTo>
                  <a:lnTo>
                    <a:pt x="114" y="260"/>
                  </a:lnTo>
                  <a:lnTo>
                    <a:pt x="112" y="257"/>
                  </a:lnTo>
                  <a:lnTo>
                    <a:pt x="114" y="254"/>
                  </a:lnTo>
                  <a:lnTo>
                    <a:pt x="119" y="254"/>
                  </a:lnTo>
                  <a:lnTo>
                    <a:pt x="120" y="249"/>
                  </a:lnTo>
                  <a:lnTo>
                    <a:pt x="122" y="246"/>
                  </a:lnTo>
                  <a:lnTo>
                    <a:pt x="122" y="244"/>
                  </a:lnTo>
                  <a:lnTo>
                    <a:pt x="122" y="241"/>
                  </a:lnTo>
                  <a:lnTo>
                    <a:pt x="124" y="236"/>
                  </a:lnTo>
                  <a:lnTo>
                    <a:pt x="120" y="234"/>
                  </a:lnTo>
                  <a:lnTo>
                    <a:pt x="117" y="239"/>
                  </a:lnTo>
                  <a:lnTo>
                    <a:pt x="115" y="239"/>
                  </a:lnTo>
                  <a:lnTo>
                    <a:pt x="112" y="236"/>
                  </a:lnTo>
                  <a:lnTo>
                    <a:pt x="110" y="218"/>
                  </a:lnTo>
                  <a:lnTo>
                    <a:pt x="114" y="218"/>
                  </a:lnTo>
                  <a:lnTo>
                    <a:pt x="120" y="213"/>
                  </a:lnTo>
                  <a:lnTo>
                    <a:pt x="132" y="207"/>
                  </a:lnTo>
                  <a:lnTo>
                    <a:pt x="134" y="205"/>
                  </a:lnTo>
                  <a:lnTo>
                    <a:pt x="142" y="202"/>
                  </a:lnTo>
                  <a:lnTo>
                    <a:pt x="157" y="197"/>
                  </a:lnTo>
                  <a:lnTo>
                    <a:pt x="172" y="192"/>
                  </a:lnTo>
                  <a:lnTo>
                    <a:pt x="173" y="192"/>
                  </a:lnTo>
                  <a:lnTo>
                    <a:pt x="182" y="189"/>
                  </a:lnTo>
                  <a:lnTo>
                    <a:pt x="188" y="186"/>
                  </a:lnTo>
                  <a:lnTo>
                    <a:pt x="191" y="182"/>
                  </a:lnTo>
                  <a:lnTo>
                    <a:pt x="198" y="165"/>
                  </a:lnTo>
                  <a:lnTo>
                    <a:pt x="203" y="158"/>
                  </a:lnTo>
                  <a:lnTo>
                    <a:pt x="211" y="163"/>
                  </a:lnTo>
                  <a:lnTo>
                    <a:pt x="213" y="166"/>
                  </a:lnTo>
                  <a:lnTo>
                    <a:pt x="223" y="163"/>
                  </a:lnTo>
                  <a:lnTo>
                    <a:pt x="231" y="158"/>
                  </a:lnTo>
                  <a:lnTo>
                    <a:pt x="233" y="158"/>
                  </a:lnTo>
                  <a:lnTo>
                    <a:pt x="239" y="157"/>
                  </a:lnTo>
                  <a:lnTo>
                    <a:pt x="249" y="152"/>
                  </a:lnTo>
                  <a:lnTo>
                    <a:pt x="253" y="145"/>
                  </a:lnTo>
                  <a:lnTo>
                    <a:pt x="259" y="140"/>
                  </a:lnTo>
                  <a:lnTo>
                    <a:pt x="261" y="137"/>
                  </a:lnTo>
                  <a:lnTo>
                    <a:pt x="264" y="127"/>
                  </a:lnTo>
                  <a:lnTo>
                    <a:pt x="264" y="126"/>
                  </a:lnTo>
                  <a:lnTo>
                    <a:pt x="271" y="119"/>
                  </a:lnTo>
                  <a:lnTo>
                    <a:pt x="272" y="118"/>
                  </a:lnTo>
                  <a:lnTo>
                    <a:pt x="281" y="108"/>
                  </a:lnTo>
                  <a:lnTo>
                    <a:pt x="282" y="105"/>
                  </a:lnTo>
                  <a:lnTo>
                    <a:pt x="282" y="103"/>
                  </a:lnTo>
                  <a:lnTo>
                    <a:pt x="282" y="101"/>
                  </a:lnTo>
                  <a:lnTo>
                    <a:pt x="286" y="93"/>
                  </a:lnTo>
                  <a:lnTo>
                    <a:pt x="287" y="92"/>
                  </a:lnTo>
                  <a:lnTo>
                    <a:pt x="294" y="87"/>
                  </a:lnTo>
                  <a:lnTo>
                    <a:pt x="296" y="84"/>
                  </a:lnTo>
                  <a:lnTo>
                    <a:pt x="301" y="74"/>
                  </a:lnTo>
                  <a:lnTo>
                    <a:pt x="301" y="71"/>
                  </a:lnTo>
                  <a:lnTo>
                    <a:pt x="301" y="61"/>
                  </a:lnTo>
                  <a:lnTo>
                    <a:pt x="301" y="59"/>
                  </a:lnTo>
                  <a:lnTo>
                    <a:pt x="304" y="53"/>
                  </a:lnTo>
                  <a:lnTo>
                    <a:pt x="304" y="51"/>
                  </a:lnTo>
                  <a:lnTo>
                    <a:pt x="312" y="48"/>
                  </a:lnTo>
                  <a:lnTo>
                    <a:pt x="314" y="48"/>
                  </a:lnTo>
                  <a:lnTo>
                    <a:pt x="317" y="46"/>
                  </a:lnTo>
                  <a:lnTo>
                    <a:pt x="324" y="45"/>
                  </a:lnTo>
                  <a:lnTo>
                    <a:pt x="334" y="40"/>
                  </a:lnTo>
                  <a:lnTo>
                    <a:pt x="337" y="30"/>
                  </a:lnTo>
                  <a:lnTo>
                    <a:pt x="339" y="27"/>
                  </a:lnTo>
                  <a:lnTo>
                    <a:pt x="339" y="17"/>
                  </a:lnTo>
                  <a:lnTo>
                    <a:pt x="339" y="11"/>
                  </a:lnTo>
                  <a:lnTo>
                    <a:pt x="337" y="9"/>
                  </a:lnTo>
                  <a:lnTo>
                    <a:pt x="335" y="4"/>
                  </a:lnTo>
                  <a:lnTo>
                    <a:pt x="33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2" name="Freeform 42"/>
            <p:cNvSpPr>
              <a:spLocks/>
            </p:cNvSpPr>
            <p:nvPr/>
          </p:nvSpPr>
          <p:spPr bwMode="auto">
            <a:xfrm>
              <a:off x="4978400" y="3788570"/>
              <a:ext cx="255588" cy="374650"/>
            </a:xfrm>
            <a:custGeom>
              <a:avLst/>
              <a:gdLst>
                <a:gd name="T0" fmla="*/ 14 w 323"/>
                <a:gd name="T1" fmla="*/ 0 h 472"/>
                <a:gd name="T2" fmla="*/ 42 w 323"/>
                <a:gd name="T3" fmla="*/ 0 h 472"/>
                <a:gd name="T4" fmla="*/ 43 w 323"/>
                <a:gd name="T5" fmla="*/ 8 h 472"/>
                <a:gd name="T6" fmla="*/ 27 w 323"/>
                <a:gd name="T7" fmla="*/ 30 h 472"/>
                <a:gd name="T8" fmla="*/ 23 w 323"/>
                <a:gd name="T9" fmla="*/ 53 h 472"/>
                <a:gd name="T10" fmla="*/ 30 w 323"/>
                <a:gd name="T11" fmla="*/ 68 h 472"/>
                <a:gd name="T12" fmla="*/ 30 w 323"/>
                <a:gd name="T13" fmla="*/ 79 h 472"/>
                <a:gd name="T14" fmla="*/ 33 w 323"/>
                <a:gd name="T15" fmla="*/ 92 h 472"/>
                <a:gd name="T16" fmla="*/ 37 w 323"/>
                <a:gd name="T17" fmla="*/ 100 h 472"/>
                <a:gd name="T18" fmla="*/ 23 w 323"/>
                <a:gd name="T19" fmla="*/ 123 h 472"/>
                <a:gd name="T20" fmla="*/ 15 w 323"/>
                <a:gd name="T21" fmla="*/ 148 h 472"/>
                <a:gd name="T22" fmla="*/ 17 w 323"/>
                <a:gd name="T23" fmla="*/ 171 h 472"/>
                <a:gd name="T24" fmla="*/ 20 w 323"/>
                <a:gd name="T25" fmla="*/ 186 h 472"/>
                <a:gd name="T26" fmla="*/ 25 w 323"/>
                <a:gd name="T27" fmla="*/ 202 h 472"/>
                <a:gd name="T28" fmla="*/ 33 w 323"/>
                <a:gd name="T29" fmla="*/ 210 h 472"/>
                <a:gd name="T30" fmla="*/ 37 w 323"/>
                <a:gd name="T31" fmla="*/ 216 h 472"/>
                <a:gd name="T32" fmla="*/ 37 w 323"/>
                <a:gd name="T33" fmla="*/ 229 h 472"/>
                <a:gd name="T34" fmla="*/ 33 w 323"/>
                <a:gd name="T35" fmla="*/ 234 h 472"/>
                <a:gd name="T36" fmla="*/ 25 w 323"/>
                <a:gd name="T37" fmla="*/ 247 h 472"/>
                <a:gd name="T38" fmla="*/ 15 w 323"/>
                <a:gd name="T39" fmla="*/ 273 h 472"/>
                <a:gd name="T40" fmla="*/ 15 w 323"/>
                <a:gd name="T41" fmla="*/ 283 h 472"/>
                <a:gd name="T42" fmla="*/ 19 w 323"/>
                <a:gd name="T43" fmla="*/ 291 h 472"/>
                <a:gd name="T44" fmla="*/ 27 w 323"/>
                <a:gd name="T45" fmla="*/ 302 h 472"/>
                <a:gd name="T46" fmla="*/ 42 w 323"/>
                <a:gd name="T47" fmla="*/ 304 h 472"/>
                <a:gd name="T48" fmla="*/ 62 w 323"/>
                <a:gd name="T49" fmla="*/ 299 h 472"/>
                <a:gd name="T50" fmla="*/ 68 w 323"/>
                <a:gd name="T51" fmla="*/ 297 h 472"/>
                <a:gd name="T52" fmla="*/ 90 w 323"/>
                <a:gd name="T53" fmla="*/ 296 h 472"/>
                <a:gd name="T54" fmla="*/ 119 w 323"/>
                <a:gd name="T55" fmla="*/ 289 h 472"/>
                <a:gd name="T56" fmla="*/ 136 w 323"/>
                <a:gd name="T57" fmla="*/ 278 h 472"/>
                <a:gd name="T58" fmla="*/ 139 w 323"/>
                <a:gd name="T59" fmla="*/ 273 h 472"/>
                <a:gd name="T60" fmla="*/ 146 w 323"/>
                <a:gd name="T61" fmla="*/ 268 h 472"/>
                <a:gd name="T62" fmla="*/ 154 w 323"/>
                <a:gd name="T63" fmla="*/ 268 h 472"/>
                <a:gd name="T64" fmla="*/ 159 w 323"/>
                <a:gd name="T65" fmla="*/ 283 h 472"/>
                <a:gd name="T66" fmla="*/ 167 w 323"/>
                <a:gd name="T67" fmla="*/ 299 h 472"/>
                <a:gd name="T68" fmla="*/ 189 w 323"/>
                <a:gd name="T69" fmla="*/ 301 h 472"/>
                <a:gd name="T70" fmla="*/ 199 w 323"/>
                <a:gd name="T71" fmla="*/ 302 h 472"/>
                <a:gd name="T72" fmla="*/ 219 w 323"/>
                <a:gd name="T73" fmla="*/ 317 h 472"/>
                <a:gd name="T74" fmla="*/ 220 w 323"/>
                <a:gd name="T75" fmla="*/ 323 h 472"/>
                <a:gd name="T76" fmla="*/ 220 w 323"/>
                <a:gd name="T77" fmla="*/ 344 h 472"/>
                <a:gd name="T78" fmla="*/ 229 w 323"/>
                <a:gd name="T79" fmla="*/ 362 h 472"/>
                <a:gd name="T80" fmla="*/ 240 w 323"/>
                <a:gd name="T81" fmla="*/ 372 h 472"/>
                <a:gd name="T82" fmla="*/ 258 w 323"/>
                <a:gd name="T83" fmla="*/ 378 h 472"/>
                <a:gd name="T84" fmla="*/ 273 w 323"/>
                <a:gd name="T85" fmla="*/ 388 h 472"/>
                <a:gd name="T86" fmla="*/ 283 w 323"/>
                <a:gd name="T87" fmla="*/ 396 h 472"/>
                <a:gd name="T88" fmla="*/ 283 w 323"/>
                <a:gd name="T89" fmla="*/ 409 h 472"/>
                <a:gd name="T90" fmla="*/ 283 w 323"/>
                <a:gd name="T91" fmla="*/ 415 h 472"/>
                <a:gd name="T92" fmla="*/ 286 w 323"/>
                <a:gd name="T93" fmla="*/ 440 h 472"/>
                <a:gd name="T94" fmla="*/ 298 w 323"/>
                <a:gd name="T95" fmla="*/ 441 h 472"/>
                <a:gd name="T96" fmla="*/ 306 w 323"/>
                <a:gd name="T97" fmla="*/ 445 h 472"/>
                <a:gd name="T98" fmla="*/ 315 w 323"/>
                <a:gd name="T99" fmla="*/ 459 h 472"/>
                <a:gd name="T100" fmla="*/ 321 w 323"/>
                <a:gd name="T101" fmla="*/ 453 h 472"/>
                <a:gd name="T102" fmla="*/ 323 w 323"/>
                <a:gd name="T103" fmla="*/ 466 h 472"/>
                <a:gd name="T104" fmla="*/ 316 w 323"/>
                <a:gd name="T105" fmla="*/ 472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3" h="472">
                  <a:moveTo>
                    <a:pt x="0" y="0"/>
                  </a:moveTo>
                  <a:lnTo>
                    <a:pt x="12" y="0"/>
                  </a:lnTo>
                  <a:lnTo>
                    <a:pt x="14" y="0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2" y="0"/>
                  </a:lnTo>
                  <a:lnTo>
                    <a:pt x="45" y="1"/>
                  </a:lnTo>
                  <a:lnTo>
                    <a:pt x="45" y="3"/>
                  </a:lnTo>
                  <a:lnTo>
                    <a:pt x="43" y="8"/>
                  </a:lnTo>
                  <a:lnTo>
                    <a:pt x="40" y="12"/>
                  </a:lnTo>
                  <a:lnTo>
                    <a:pt x="38" y="16"/>
                  </a:lnTo>
                  <a:lnTo>
                    <a:pt x="27" y="30"/>
                  </a:lnTo>
                  <a:lnTo>
                    <a:pt x="27" y="34"/>
                  </a:lnTo>
                  <a:lnTo>
                    <a:pt x="25" y="35"/>
                  </a:lnTo>
                  <a:lnTo>
                    <a:pt x="23" y="53"/>
                  </a:lnTo>
                  <a:lnTo>
                    <a:pt x="25" y="55"/>
                  </a:lnTo>
                  <a:lnTo>
                    <a:pt x="27" y="58"/>
                  </a:lnTo>
                  <a:lnTo>
                    <a:pt x="30" y="68"/>
                  </a:lnTo>
                  <a:lnTo>
                    <a:pt x="32" y="69"/>
                  </a:lnTo>
                  <a:lnTo>
                    <a:pt x="32" y="72"/>
                  </a:lnTo>
                  <a:lnTo>
                    <a:pt x="30" y="79"/>
                  </a:lnTo>
                  <a:lnTo>
                    <a:pt x="30" y="82"/>
                  </a:lnTo>
                  <a:lnTo>
                    <a:pt x="30" y="84"/>
                  </a:lnTo>
                  <a:lnTo>
                    <a:pt x="33" y="92"/>
                  </a:lnTo>
                  <a:lnTo>
                    <a:pt x="35" y="92"/>
                  </a:lnTo>
                  <a:lnTo>
                    <a:pt x="37" y="98"/>
                  </a:lnTo>
                  <a:lnTo>
                    <a:pt x="37" y="100"/>
                  </a:lnTo>
                  <a:lnTo>
                    <a:pt x="25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2" y="126"/>
                  </a:lnTo>
                  <a:lnTo>
                    <a:pt x="17" y="145"/>
                  </a:lnTo>
                  <a:lnTo>
                    <a:pt x="15" y="148"/>
                  </a:lnTo>
                  <a:lnTo>
                    <a:pt x="15" y="160"/>
                  </a:lnTo>
                  <a:lnTo>
                    <a:pt x="15" y="163"/>
                  </a:lnTo>
                  <a:lnTo>
                    <a:pt x="17" y="171"/>
                  </a:lnTo>
                  <a:lnTo>
                    <a:pt x="17" y="173"/>
                  </a:lnTo>
                  <a:lnTo>
                    <a:pt x="20" y="176"/>
                  </a:lnTo>
                  <a:lnTo>
                    <a:pt x="20" y="186"/>
                  </a:lnTo>
                  <a:lnTo>
                    <a:pt x="20" y="187"/>
                  </a:lnTo>
                  <a:lnTo>
                    <a:pt x="20" y="190"/>
                  </a:lnTo>
                  <a:lnTo>
                    <a:pt x="25" y="202"/>
                  </a:lnTo>
                  <a:lnTo>
                    <a:pt x="27" y="205"/>
                  </a:lnTo>
                  <a:lnTo>
                    <a:pt x="28" y="207"/>
                  </a:lnTo>
                  <a:lnTo>
                    <a:pt x="33" y="210"/>
                  </a:lnTo>
                  <a:lnTo>
                    <a:pt x="35" y="212"/>
                  </a:lnTo>
                  <a:lnTo>
                    <a:pt x="35" y="213"/>
                  </a:lnTo>
                  <a:lnTo>
                    <a:pt x="37" y="216"/>
                  </a:lnTo>
                  <a:lnTo>
                    <a:pt x="37" y="221"/>
                  </a:lnTo>
                  <a:lnTo>
                    <a:pt x="38" y="223"/>
                  </a:lnTo>
                  <a:lnTo>
                    <a:pt x="37" y="229"/>
                  </a:lnTo>
                  <a:lnTo>
                    <a:pt x="35" y="231"/>
                  </a:lnTo>
                  <a:lnTo>
                    <a:pt x="35" y="233"/>
                  </a:lnTo>
                  <a:lnTo>
                    <a:pt x="33" y="234"/>
                  </a:lnTo>
                  <a:lnTo>
                    <a:pt x="27" y="244"/>
                  </a:lnTo>
                  <a:lnTo>
                    <a:pt x="27" y="246"/>
                  </a:lnTo>
                  <a:lnTo>
                    <a:pt x="25" y="247"/>
                  </a:lnTo>
                  <a:lnTo>
                    <a:pt x="19" y="258"/>
                  </a:lnTo>
                  <a:lnTo>
                    <a:pt x="19" y="260"/>
                  </a:lnTo>
                  <a:lnTo>
                    <a:pt x="15" y="273"/>
                  </a:lnTo>
                  <a:lnTo>
                    <a:pt x="15" y="276"/>
                  </a:lnTo>
                  <a:lnTo>
                    <a:pt x="15" y="279"/>
                  </a:lnTo>
                  <a:lnTo>
                    <a:pt x="15" y="283"/>
                  </a:lnTo>
                  <a:lnTo>
                    <a:pt x="17" y="286"/>
                  </a:lnTo>
                  <a:lnTo>
                    <a:pt x="17" y="289"/>
                  </a:lnTo>
                  <a:lnTo>
                    <a:pt x="19" y="291"/>
                  </a:lnTo>
                  <a:lnTo>
                    <a:pt x="22" y="296"/>
                  </a:lnTo>
                  <a:lnTo>
                    <a:pt x="23" y="297"/>
                  </a:lnTo>
                  <a:lnTo>
                    <a:pt x="27" y="302"/>
                  </a:lnTo>
                  <a:lnTo>
                    <a:pt x="30" y="304"/>
                  </a:lnTo>
                  <a:lnTo>
                    <a:pt x="40" y="304"/>
                  </a:lnTo>
                  <a:lnTo>
                    <a:pt x="42" y="304"/>
                  </a:lnTo>
                  <a:lnTo>
                    <a:pt x="58" y="299"/>
                  </a:lnTo>
                  <a:lnTo>
                    <a:pt x="60" y="299"/>
                  </a:lnTo>
                  <a:lnTo>
                    <a:pt x="62" y="299"/>
                  </a:lnTo>
                  <a:lnTo>
                    <a:pt x="63" y="297"/>
                  </a:lnTo>
                  <a:lnTo>
                    <a:pt x="66" y="297"/>
                  </a:lnTo>
                  <a:lnTo>
                    <a:pt x="68" y="297"/>
                  </a:lnTo>
                  <a:lnTo>
                    <a:pt x="86" y="296"/>
                  </a:lnTo>
                  <a:lnTo>
                    <a:pt x="88" y="296"/>
                  </a:lnTo>
                  <a:lnTo>
                    <a:pt x="90" y="296"/>
                  </a:lnTo>
                  <a:lnTo>
                    <a:pt x="101" y="292"/>
                  </a:lnTo>
                  <a:lnTo>
                    <a:pt x="118" y="289"/>
                  </a:lnTo>
                  <a:lnTo>
                    <a:pt x="119" y="289"/>
                  </a:lnTo>
                  <a:lnTo>
                    <a:pt x="134" y="284"/>
                  </a:lnTo>
                  <a:lnTo>
                    <a:pt x="136" y="283"/>
                  </a:lnTo>
                  <a:lnTo>
                    <a:pt x="136" y="278"/>
                  </a:lnTo>
                  <a:lnTo>
                    <a:pt x="138" y="276"/>
                  </a:lnTo>
                  <a:lnTo>
                    <a:pt x="139" y="275"/>
                  </a:lnTo>
                  <a:lnTo>
                    <a:pt x="139" y="273"/>
                  </a:lnTo>
                  <a:lnTo>
                    <a:pt x="143" y="271"/>
                  </a:lnTo>
                  <a:lnTo>
                    <a:pt x="144" y="268"/>
                  </a:lnTo>
                  <a:lnTo>
                    <a:pt x="146" y="268"/>
                  </a:lnTo>
                  <a:lnTo>
                    <a:pt x="149" y="267"/>
                  </a:lnTo>
                  <a:lnTo>
                    <a:pt x="152" y="268"/>
                  </a:lnTo>
                  <a:lnTo>
                    <a:pt x="154" y="268"/>
                  </a:lnTo>
                  <a:lnTo>
                    <a:pt x="157" y="278"/>
                  </a:lnTo>
                  <a:lnTo>
                    <a:pt x="157" y="279"/>
                  </a:lnTo>
                  <a:lnTo>
                    <a:pt x="159" y="283"/>
                  </a:lnTo>
                  <a:lnTo>
                    <a:pt x="161" y="288"/>
                  </a:lnTo>
                  <a:lnTo>
                    <a:pt x="161" y="289"/>
                  </a:lnTo>
                  <a:lnTo>
                    <a:pt x="167" y="299"/>
                  </a:lnTo>
                  <a:lnTo>
                    <a:pt x="171" y="299"/>
                  </a:lnTo>
                  <a:lnTo>
                    <a:pt x="179" y="301"/>
                  </a:lnTo>
                  <a:lnTo>
                    <a:pt x="189" y="301"/>
                  </a:lnTo>
                  <a:lnTo>
                    <a:pt x="191" y="302"/>
                  </a:lnTo>
                  <a:lnTo>
                    <a:pt x="192" y="302"/>
                  </a:lnTo>
                  <a:lnTo>
                    <a:pt x="199" y="302"/>
                  </a:lnTo>
                  <a:lnTo>
                    <a:pt x="200" y="304"/>
                  </a:lnTo>
                  <a:lnTo>
                    <a:pt x="207" y="305"/>
                  </a:lnTo>
                  <a:lnTo>
                    <a:pt x="219" y="317"/>
                  </a:lnTo>
                  <a:lnTo>
                    <a:pt x="219" y="318"/>
                  </a:lnTo>
                  <a:lnTo>
                    <a:pt x="219" y="320"/>
                  </a:lnTo>
                  <a:lnTo>
                    <a:pt x="220" y="323"/>
                  </a:lnTo>
                  <a:lnTo>
                    <a:pt x="222" y="339"/>
                  </a:lnTo>
                  <a:lnTo>
                    <a:pt x="220" y="341"/>
                  </a:lnTo>
                  <a:lnTo>
                    <a:pt x="220" y="344"/>
                  </a:lnTo>
                  <a:lnTo>
                    <a:pt x="225" y="359"/>
                  </a:lnTo>
                  <a:lnTo>
                    <a:pt x="227" y="360"/>
                  </a:lnTo>
                  <a:lnTo>
                    <a:pt x="229" y="362"/>
                  </a:lnTo>
                  <a:lnTo>
                    <a:pt x="230" y="364"/>
                  </a:lnTo>
                  <a:lnTo>
                    <a:pt x="238" y="372"/>
                  </a:lnTo>
                  <a:lnTo>
                    <a:pt x="240" y="372"/>
                  </a:lnTo>
                  <a:lnTo>
                    <a:pt x="242" y="373"/>
                  </a:lnTo>
                  <a:lnTo>
                    <a:pt x="245" y="375"/>
                  </a:lnTo>
                  <a:lnTo>
                    <a:pt x="258" y="378"/>
                  </a:lnTo>
                  <a:lnTo>
                    <a:pt x="260" y="378"/>
                  </a:lnTo>
                  <a:lnTo>
                    <a:pt x="268" y="385"/>
                  </a:lnTo>
                  <a:lnTo>
                    <a:pt x="273" y="388"/>
                  </a:lnTo>
                  <a:lnTo>
                    <a:pt x="278" y="390"/>
                  </a:lnTo>
                  <a:lnTo>
                    <a:pt x="283" y="390"/>
                  </a:lnTo>
                  <a:lnTo>
                    <a:pt x="283" y="396"/>
                  </a:lnTo>
                  <a:lnTo>
                    <a:pt x="281" y="399"/>
                  </a:lnTo>
                  <a:lnTo>
                    <a:pt x="281" y="402"/>
                  </a:lnTo>
                  <a:lnTo>
                    <a:pt x="283" y="409"/>
                  </a:lnTo>
                  <a:lnTo>
                    <a:pt x="283" y="412"/>
                  </a:lnTo>
                  <a:lnTo>
                    <a:pt x="283" y="414"/>
                  </a:lnTo>
                  <a:lnTo>
                    <a:pt x="283" y="415"/>
                  </a:lnTo>
                  <a:lnTo>
                    <a:pt x="281" y="424"/>
                  </a:lnTo>
                  <a:lnTo>
                    <a:pt x="281" y="427"/>
                  </a:lnTo>
                  <a:lnTo>
                    <a:pt x="286" y="440"/>
                  </a:lnTo>
                  <a:lnTo>
                    <a:pt x="288" y="440"/>
                  </a:lnTo>
                  <a:lnTo>
                    <a:pt x="295" y="440"/>
                  </a:lnTo>
                  <a:lnTo>
                    <a:pt x="298" y="441"/>
                  </a:lnTo>
                  <a:lnTo>
                    <a:pt x="300" y="441"/>
                  </a:lnTo>
                  <a:lnTo>
                    <a:pt x="305" y="443"/>
                  </a:lnTo>
                  <a:lnTo>
                    <a:pt x="306" y="445"/>
                  </a:lnTo>
                  <a:lnTo>
                    <a:pt x="310" y="451"/>
                  </a:lnTo>
                  <a:lnTo>
                    <a:pt x="311" y="457"/>
                  </a:lnTo>
                  <a:lnTo>
                    <a:pt x="315" y="459"/>
                  </a:lnTo>
                  <a:lnTo>
                    <a:pt x="316" y="456"/>
                  </a:lnTo>
                  <a:lnTo>
                    <a:pt x="318" y="453"/>
                  </a:lnTo>
                  <a:lnTo>
                    <a:pt x="321" y="453"/>
                  </a:lnTo>
                  <a:lnTo>
                    <a:pt x="323" y="457"/>
                  </a:lnTo>
                  <a:lnTo>
                    <a:pt x="323" y="459"/>
                  </a:lnTo>
                  <a:lnTo>
                    <a:pt x="323" y="466"/>
                  </a:lnTo>
                  <a:lnTo>
                    <a:pt x="318" y="466"/>
                  </a:lnTo>
                  <a:lnTo>
                    <a:pt x="318" y="469"/>
                  </a:lnTo>
                  <a:lnTo>
                    <a:pt x="316" y="47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3" name="Freeform 43"/>
            <p:cNvSpPr>
              <a:spLocks/>
            </p:cNvSpPr>
            <p:nvPr/>
          </p:nvSpPr>
          <p:spPr bwMode="auto">
            <a:xfrm>
              <a:off x="5086350" y="3931445"/>
              <a:ext cx="930275" cy="931863"/>
            </a:xfrm>
            <a:custGeom>
              <a:avLst/>
              <a:gdLst>
                <a:gd name="T0" fmla="*/ 1109 w 1171"/>
                <a:gd name="T1" fmla="*/ 1 h 1173"/>
                <a:gd name="T2" fmla="*/ 1128 w 1171"/>
                <a:gd name="T3" fmla="*/ 97 h 1173"/>
                <a:gd name="T4" fmla="*/ 1144 w 1171"/>
                <a:gd name="T5" fmla="*/ 160 h 1173"/>
                <a:gd name="T6" fmla="*/ 1141 w 1171"/>
                <a:gd name="T7" fmla="*/ 223 h 1173"/>
                <a:gd name="T8" fmla="*/ 1071 w 1171"/>
                <a:gd name="T9" fmla="*/ 273 h 1173"/>
                <a:gd name="T10" fmla="*/ 1017 w 1171"/>
                <a:gd name="T11" fmla="*/ 346 h 1173"/>
                <a:gd name="T12" fmla="*/ 959 w 1171"/>
                <a:gd name="T13" fmla="*/ 377 h 1173"/>
                <a:gd name="T14" fmla="*/ 899 w 1171"/>
                <a:gd name="T15" fmla="*/ 417 h 1173"/>
                <a:gd name="T16" fmla="*/ 901 w 1171"/>
                <a:gd name="T17" fmla="*/ 526 h 1173"/>
                <a:gd name="T18" fmla="*/ 825 w 1171"/>
                <a:gd name="T19" fmla="*/ 537 h 1173"/>
                <a:gd name="T20" fmla="*/ 825 w 1171"/>
                <a:gd name="T21" fmla="*/ 592 h 1173"/>
                <a:gd name="T22" fmla="*/ 810 w 1171"/>
                <a:gd name="T23" fmla="*/ 649 h 1173"/>
                <a:gd name="T24" fmla="*/ 798 w 1171"/>
                <a:gd name="T25" fmla="*/ 694 h 1173"/>
                <a:gd name="T26" fmla="*/ 807 w 1171"/>
                <a:gd name="T27" fmla="*/ 743 h 1173"/>
                <a:gd name="T28" fmla="*/ 865 w 1171"/>
                <a:gd name="T29" fmla="*/ 697 h 1173"/>
                <a:gd name="T30" fmla="*/ 932 w 1171"/>
                <a:gd name="T31" fmla="*/ 765 h 1173"/>
                <a:gd name="T32" fmla="*/ 919 w 1171"/>
                <a:gd name="T33" fmla="*/ 843 h 1173"/>
                <a:gd name="T34" fmla="*/ 975 w 1171"/>
                <a:gd name="T35" fmla="*/ 877 h 1173"/>
                <a:gd name="T36" fmla="*/ 989 w 1171"/>
                <a:gd name="T37" fmla="*/ 921 h 1173"/>
                <a:gd name="T38" fmla="*/ 1004 w 1171"/>
                <a:gd name="T39" fmla="*/ 951 h 1173"/>
                <a:gd name="T40" fmla="*/ 929 w 1171"/>
                <a:gd name="T41" fmla="*/ 979 h 1173"/>
                <a:gd name="T42" fmla="*/ 886 w 1171"/>
                <a:gd name="T43" fmla="*/ 1013 h 1173"/>
                <a:gd name="T44" fmla="*/ 851 w 1171"/>
                <a:gd name="T45" fmla="*/ 1065 h 1173"/>
                <a:gd name="T46" fmla="*/ 789 w 1171"/>
                <a:gd name="T47" fmla="*/ 1126 h 1173"/>
                <a:gd name="T48" fmla="*/ 755 w 1171"/>
                <a:gd name="T49" fmla="*/ 1149 h 1173"/>
                <a:gd name="T50" fmla="*/ 709 w 1171"/>
                <a:gd name="T51" fmla="*/ 1137 h 1173"/>
                <a:gd name="T52" fmla="*/ 655 w 1171"/>
                <a:gd name="T53" fmla="*/ 1105 h 1173"/>
                <a:gd name="T54" fmla="*/ 595 w 1171"/>
                <a:gd name="T55" fmla="*/ 1121 h 1173"/>
                <a:gd name="T56" fmla="*/ 511 w 1171"/>
                <a:gd name="T57" fmla="*/ 1126 h 1173"/>
                <a:gd name="T58" fmla="*/ 451 w 1171"/>
                <a:gd name="T59" fmla="*/ 1128 h 1173"/>
                <a:gd name="T60" fmla="*/ 378 w 1171"/>
                <a:gd name="T61" fmla="*/ 1116 h 1173"/>
                <a:gd name="T62" fmla="*/ 317 w 1171"/>
                <a:gd name="T63" fmla="*/ 1108 h 1173"/>
                <a:gd name="T64" fmla="*/ 254 w 1171"/>
                <a:gd name="T65" fmla="*/ 1141 h 1173"/>
                <a:gd name="T66" fmla="*/ 182 w 1171"/>
                <a:gd name="T67" fmla="*/ 1118 h 1173"/>
                <a:gd name="T68" fmla="*/ 155 w 1171"/>
                <a:gd name="T69" fmla="*/ 1071 h 1173"/>
                <a:gd name="T70" fmla="*/ 94 w 1171"/>
                <a:gd name="T71" fmla="*/ 1039 h 1173"/>
                <a:gd name="T72" fmla="*/ 18 w 1171"/>
                <a:gd name="T73" fmla="*/ 966 h 1173"/>
                <a:gd name="T74" fmla="*/ 29 w 1171"/>
                <a:gd name="T75" fmla="*/ 888 h 1173"/>
                <a:gd name="T76" fmla="*/ 36 w 1171"/>
                <a:gd name="T77" fmla="*/ 848 h 1173"/>
                <a:gd name="T78" fmla="*/ 132 w 1171"/>
                <a:gd name="T79" fmla="*/ 840 h 1173"/>
                <a:gd name="T80" fmla="*/ 135 w 1171"/>
                <a:gd name="T81" fmla="*/ 791 h 1173"/>
                <a:gd name="T82" fmla="*/ 177 w 1171"/>
                <a:gd name="T83" fmla="*/ 713 h 1173"/>
                <a:gd name="T84" fmla="*/ 201 w 1171"/>
                <a:gd name="T85" fmla="*/ 624 h 1173"/>
                <a:gd name="T86" fmla="*/ 201 w 1171"/>
                <a:gd name="T87" fmla="*/ 511 h 1173"/>
                <a:gd name="T88" fmla="*/ 203 w 1171"/>
                <a:gd name="T89" fmla="*/ 380 h 1173"/>
                <a:gd name="T90" fmla="*/ 241 w 1171"/>
                <a:gd name="T91" fmla="*/ 310 h 1173"/>
                <a:gd name="T92" fmla="*/ 284 w 1171"/>
                <a:gd name="T93" fmla="*/ 280 h 1173"/>
                <a:gd name="T94" fmla="*/ 324 w 1171"/>
                <a:gd name="T95" fmla="*/ 304 h 1173"/>
                <a:gd name="T96" fmla="*/ 365 w 1171"/>
                <a:gd name="T97" fmla="*/ 286 h 1173"/>
                <a:gd name="T98" fmla="*/ 408 w 1171"/>
                <a:gd name="T99" fmla="*/ 302 h 1173"/>
                <a:gd name="T100" fmla="*/ 421 w 1171"/>
                <a:gd name="T101" fmla="*/ 291 h 1173"/>
                <a:gd name="T102" fmla="*/ 459 w 1171"/>
                <a:gd name="T103" fmla="*/ 278 h 1173"/>
                <a:gd name="T104" fmla="*/ 507 w 1171"/>
                <a:gd name="T105" fmla="*/ 243 h 1173"/>
                <a:gd name="T106" fmla="*/ 492 w 1171"/>
                <a:gd name="T107" fmla="*/ 149 h 1173"/>
                <a:gd name="T108" fmla="*/ 496 w 1171"/>
                <a:gd name="T109" fmla="*/ 87 h 1173"/>
                <a:gd name="T110" fmla="*/ 557 w 1171"/>
                <a:gd name="T111" fmla="*/ 39 h 1173"/>
                <a:gd name="T112" fmla="*/ 643 w 1171"/>
                <a:gd name="T113" fmla="*/ 5 h 1173"/>
                <a:gd name="T114" fmla="*/ 696 w 1171"/>
                <a:gd name="T115" fmla="*/ 40 h 1173"/>
                <a:gd name="T116" fmla="*/ 770 w 1171"/>
                <a:gd name="T117" fmla="*/ 42 h 1173"/>
                <a:gd name="T118" fmla="*/ 830 w 1171"/>
                <a:gd name="T119" fmla="*/ 61 h 1173"/>
                <a:gd name="T120" fmla="*/ 871 w 1171"/>
                <a:gd name="T121" fmla="*/ 76 h 1173"/>
                <a:gd name="T122" fmla="*/ 941 w 1171"/>
                <a:gd name="T123" fmla="*/ 50 h 1173"/>
                <a:gd name="T124" fmla="*/ 1028 w 1171"/>
                <a:gd name="T125" fmla="*/ 45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71" h="1173">
                  <a:moveTo>
                    <a:pt x="1042" y="52"/>
                  </a:moveTo>
                  <a:lnTo>
                    <a:pt x="1047" y="50"/>
                  </a:lnTo>
                  <a:lnTo>
                    <a:pt x="1053" y="48"/>
                  </a:lnTo>
                  <a:lnTo>
                    <a:pt x="1063" y="43"/>
                  </a:lnTo>
                  <a:lnTo>
                    <a:pt x="1065" y="43"/>
                  </a:lnTo>
                  <a:lnTo>
                    <a:pt x="1075" y="42"/>
                  </a:lnTo>
                  <a:lnTo>
                    <a:pt x="1078" y="40"/>
                  </a:lnTo>
                  <a:lnTo>
                    <a:pt x="1081" y="39"/>
                  </a:lnTo>
                  <a:lnTo>
                    <a:pt x="1086" y="32"/>
                  </a:lnTo>
                  <a:lnTo>
                    <a:pt x="1088" y="32"/>
                  </a:lnTo>
                  <a:lnTo>
                    <a:pt x="1093" y="24"/>
                  </a:lnTo>
                  <a:lnTo>
                    <a:pt x="1094" y="21"/>
                  </a:lnTo>
                  <a:lnTo>
                    <a:pt x="1099" y="8"/>
                  </a:lnTo>
                  <a:lnTo>
                    <a:pt x="1099" y="6"/>
                  </a:lnTo>
                  <a:lnTo>
                    <a:pt x="1101" y="5"/>
                  </a:lnTo>
                  <a:lnTo>
                    <a:pt x="1108" y="0"/>
                  </a:lnTo>
                  <a:lnTo>
                    <a:pt x="1109" y="1"/>
                  </a:lnTo>
                  <a:lnTo>
                    <a:pt x="1111" y="5"/>
                  </a:lnTo>
                  <a:lnTo>
                    <a:pt x="1113" y="6"/>
                  </a:lnTo>
                  <a:lnTo>
                    <a:pt x="1124" y="18"/>
                  </a:lnTo>
                  <a:lnTo>
                    <a:pt x="1124" y="19"/>
                  </a:lnTo>
                  <a:lnTo>
                    <a:pt x="1124" y="34"/>
                  </a:lnTo>
                  <a:lnTo>
                    <a:pt x="1124" y="35"/>
                  </a:lnTo>
                  <a:lnTo>
                    <a:pt x="1124" y="39"/>
                  </a:lnTo>
                  <a:lnTo>
                    <a:pt x="1128" y="50"/>
                  </a:lnTo>
                  <a:lnTo>
                    <a:pt x="1129" y="52"/>
                  </a:lnTo>
                  <a:lnTo>
                    <a:pt x="1133" y="63"/>
                  </a:lnTo>
                  <a:lnTo>
                    <a:pt x="1133" y="65"/>
                  </a:lnTo>
                  <a:lnTo>
                    <a:pt x="1133" y="68"/>
                  </a:lnTo>
                  <a:lnTo>
                    <a:pt x="1129" y="77"/>
                  </a:lnTo>
                  <a:lnTo>
                    <a:pt x="1129" y="81"/>
                  </a:lnTo>
                  <a:lnTo>
                    <a:pt x="1128" y="92"/>
                  </a:lnTo>
                  <a:lnTo>
                    <a:pt x="1128" y="94"/>
                  </a:lnTo>
                  <a:lnTo>
                    <a:pt x="1128" y="97"/>
                  </a:lnTo>
                  <a:lnTo>
                    <a:pt x="1129" y="103"/>
                  </a:lnTo>
                  <a:lnTo>
                    <a:pt x="1131" y="107"/>
                  </a:lnTo>
                  <a:lnTo>
                    <a:pt x="1131" y="110"/>
                  </a:lnTo>
                  <a:lnTo>
                    <a:pt x="1134" y="118"/>
                  </a:lnTo>
                  <a:lnTo>
                    <a:pt x="1134" y="120"/>
                  </a:lnTo>
                  <a:lnTo>
                    <a:pt x="1137" y="126"/>
                  </a:lnTo>
                  <a:lnTo>
                    <a:pt x="1139" y="129"/>
                  </a:lnTo>
                  <a:lnTo>
                    <a:pt x="1141" y="132"/>
                  </a:lnTo>
                  <a:lnTo>
                    <a:pt x="1141" y="136"/>
                  </a:lnTo>
                  <a:lnTo>
                    <a:pt x="1142" y="137"/>
                  </a:lnTo>
                  <a:lnTo>
                    <a:pt x="1142" y="142"/>
                  </a:lnTo>
                  <a:lnTo>
                    <a:pt x="1139" y="149"/>
                  </a:lnTo>
                  <a:lnTo>
                    <a:pt x="1137" y="152"/>
                  </a:lnTo>
                  <a:lnTo>
                    <a:pt x="1136" y="154"/>
                  </a:lnTo>
                  <a:lnTo>
                    <a:pt x="1134" y="160"/>
                  </a:lnTo>
                  <a:lnTo>
                    <a:pt x="1142" y="160"/>
                  </a:lnTo>
                  <a:lnTo>
                    <a:pt x="1144" y="160"/>
                  </a:lnTo>
                  <a:lnTo>
                    <a:pt x="1147" y="162"/>
                  </a:lnTo>
                  <a:lnTo>
                    <a:pt x="1156" y="163"/>
                  </a:lnTo>
                  <a:lnTo>
                    <a:pt x="1157" y="165"/>
                  </a:lnTo>
                  <a:lnTo>
                    <a:pt x="1164" y="166"/>
                  </a:lnTo>
                  <a:lnTo>
                    <a:pt x="1167" y="166"/>
                  </a:lnTo>
                  <a:lnTo>
                    <a:pt x="1169" y="166"/>
                  </a:lnTo>
                  <a:lnTo>
                    <a:pt x="1171" y="170"/>
                  </a:lnTo>
                  <a:lnTo>
                    <a:pt x="1169" y="173"/>
                  </a:lnTo>
                  <a:lnTo>
                    <a:pt x="1164" y="181"/>
                  </a:lnTo>
                  <a:lnTo>
                    <a:pt x="1162" y="184"/>
                  </a:lnTo>
                  <a:lnTo>
                    <a:pt x="1159" y="191"/>
                  </a:lnTo>
                  <a:lnTo>
                    <a:pt x="1159" y="202"/>
                  </a:lnTo>
                  <a:lnTo>
                    <a:pt x="1157" y="205"/>
                  </a:lnTo>
                  <a:lnTo>
                    <a:pt x="1157" y="207"/>
                  </a:lnTo>
                  <a:lnTo>
                    <a:pt x="1151" y="217"/>
                  </a:lnTo>
                  <a:lnTo>
                    <a:pt x="1149" y="218"/>
                  </a:lnTo>
                  <a:lnTo>
                    <a:pt x="1141" y="223"/>
                  </a:lnTo>
                  <a:lnTo>
                    <a:pt x="1134" y="230"/>
                  </a:lnTo>
                  <a:lnTo>
                    <a:pt x="1134" y="231"/>
                  </a:lnTo>
                  <a:lnTo>
                    <a:pt x="1133" y="238"/>
                  </a:lnTo>
                  <a:lnTo>
                    <a:pt x="1131" y="244"/>
                  </a:lnTo>
                  <a:lnTo>
                    <a:pt x="1128" y="247"/>
                  </a:lnTo>
                  <a:lnTo>
                    <a:pt x="1126" y="252"/>
                  </a:lnTo>
                  <a:lnTo>
                    <a:pt x="1124" y="252"/>
                  </a:lnTo>
                  <a:lnTo>
                    <a:pt x="1123" y="254"/>
                  </a:lnTo>
                  <a:lnTo>
                    <a:pt x="1114" y="259"/>
                  </a:lnTo>
                  <a:lnTo>
                    <a:pt x="1113" y="260"/>
                  </a:lnTo>
                  <a:lnTo>
                    <a:pt x="1109" y="260"/>
                  </a:lnTo>
                  <a:lnTo>
                    <a:pt x="1099" y="264"/>
                  </a:lnTo>
                  <a:lnTo>
                    <a:pt x="1096" y="265"/>
                  </a:lnTo>
                  <a:lnTo>
                    <a:pt x="1090" y="270"/>
                  </a:lnTo>
                  <a:lnTo>
                    <a:pt x="1088" y="272"/>
                  </a:lnTo>
                  <a:lnTo>
                    <a:pt x="1078" y="273"/>
                  </a:lnTo>
                  <a:lnTo>
                    <a:pt x="1071" y="273"/>
                  </a:lnTo>
                  <a:lnTo>
                    <a:pt x="1065" y="276"/>
                  </a:lnTo>
                  <a:lnTo>
                    <a:pt x="1060" y="280"/>
                  </a:lnTo>
                  <a:lnTo>
                    <a:pt x="1058" y="285"/>
                  </a:lnTo>
                  <a:lnTo>
                    <a:pt x="1058" y="288"/>
                  </a:lnTo>
                  <a:lnTo>
                    <a:pt x="1058" y="294"/>
                  </a:lnTo>
                  <a:lnTo>
                    <a:pt x="1056" y="296"/>
                  </a:lnTo>
                  <a:lnTo>
                    <a:pt x="1056" y="298"/>
                  </a:lnTo>
                  <a:lnTo>
                    <a:pt x="1056" y="304"/>
                  </a:lnTo>
                  <a:lnTo>
                    <a:pt x="1056" y="306"/>
                  </a:lnTo>
                  <a:lnTo>
                    <a:pt x="1043" y="322"/>
                  </a:lnTo>
                  <a:lnTo>
                    <a:pt x="1042" y="323"/>
                  </a:lnTo>
                  <a:lnTo>
                    <a:pt x="1038" y="327"/>
                  </a:lnTo>
                  <a:lnTo>
                    <a:pt x="1033" y="335"/>
                  </a:lnTo>
                  <a:lnTo>
                    <a:pt x="1030" y="343"/>
                  </a:lnTo>
                  <a:lnTo>
                    <a:pt x="1028" y="344"/>
                  </a:lnTo>
                  <a:lnTo>
                    <a:pt x="1022" y="348"/>
                  </a:lnTo>
                  <a:lnTo>
                    <a:pt x="1017" y="346"/>
                  </a:lnTo>
                  <a:lnTo>
                    <a:pt x="1008" y="344"/>
                  </a:lnTo>
                  <a:lnTo>
                    <a:pt x="1007" y="346"/>
                  </a:lnTo>
                  <a:lnTo>
                    <a:pt x="1005" y="346"/>
                  </a:lnTo>
                  <a:lnTo>
                    <a:pt x="1002" y="351"/>
                  </a:lnTo>
                  <a:lnTo>
                    <a:pt x="1002" y="353"/>
                  </a:lnTo>
                  <a:lnTo>
                    <a:pt x="1000" y="356"/>
                  </a:lnTo>
                  <a:lnTo>
                    <a:pt x="997" y="357"/>
                  </a:lnTo>
                  <a:lnTo>
                    <a:pt x="995" y="357"/>
                  </a:lnTo>
                  <a:lnTo>
                    <a:pt x="989" y="357"/>
                  </a:lnTo>
                  <a:lnTo>
                    <a:pt x="985" y="356"/>
                  </a:lnTo>
                  <a:lnTo>
                    <a:pt x="982" y="356"/>
                  </a:lnTo>
                  <a:lnTo>
                    <a:pt x="977" y="359"/>
                  </a:lnTo>
                  <a:lnTo>
                    <a:pt x="975" y="362"/>
                  </a:lnTo>
                  <a:lnTo>
                    <a:pt x="972" y="362"/>
                  </a:lnTo>
                  <a:lnTo>
                    <a:pt x="969" y="367"/>
                  </a:lnTo>
                  <a:lnTo>
                    <a:pt x="967" y="369"/>
                  </a:lnTo>
                  <a:lnTo>
                    <a:pt x="959" y="377"/>
                  </a:lnTo>
                  <a:lnTo>
                    <a:pt x="959" y="378"/>
                  </a:lnTo>
                  <a:lnTo>
                    <a:pt x="952" y="387"/>
                  </a:lnTo>
                  <a:lnTo>
                    <a:pt x="952" y="388"/>
                  </a:lnTo>
                  <a:lnTo>
                    <a:pt x="944" y="395"/>
                  </a:lnTo>
                  <a:lnTo>
                    <a:pt x="942" y="398"/>
                  </a:lnTo>
                  <a:lnTo>
                    <a:pt x="936" y="398"/>
                  </a:lnTo>
                  <a:lnTo>
                    <a:pt x="934" y="396"/>
                  </a:lnTo>
                  <a:lnTo>
                    <a:pt x="927" y="393"/>
                  </a:lnTo>
                  <a:lnTo>
                    <a:pt x="922" y="391"/>
                  </a:lnTo>
                  <a:lnTo>
                    <a:pt x="916" y="393"/>
                  </a:lnTo>
                  <a:lnTo>
                    <a:pt x="913" y="395"/>
                  </a:lnTo>
                  <a:lnTo>
                    <a:pt x="911" y="396"/>
                  </a:lnTo>
                  <a:lnTo>
                    <a:pt x="911" y="398"/>
                  </a:lnTo>
                  <a:lnTo>
                    <a:pt x="908" y="406"/>
                  </a:lnTo>
                  <a:lnTo>
                    <a:pt x="906" y="408"/>
                  </a:lnTo>
                  <a:lnTo>
                    <a:pt x="901" y="414"/>
                  </a:lnTo>
                  <a:lnTo>
                    <a:pt x="899" y="417"/>
                  </a:lnTo>
                  <a:lnTo>
                    <a:pt x="898" y="421"/>
                  </a:lnTo>
                  <a:lnTo>
                    <a:pt x="896" y="429"/>
                  </a:lnTo>
                  <a:lnTo>
                    <a:pt x="894" y="442"/>
                  </a:lnTo>
                  <a:lnTo>
                    <a:pt x="894" y="445"/>
                  </a:lnTo>
                  <a:lnTo>
                    <a:pt x="898" y="454"/>
                  </a:lnTo>
                  <a:lnTo>
                    <a:pt x="898" y="458"/>
                  </a:lnTo>
                  <a:lnTo>
                    <a:pt x="901" y="466"/>
                  </a:lnTo>
                  <a:lnTo>
                    <a:pt x="903" y="467"/>
                  </a:lnTo>
                  <a:lnTo>
                    <a:pt x="904" y="472"/>
                  </a:lnTo>
                  <a:lnTo>
                    <a:pt x="911" y="477"/>
                  </a:lnTo>
                  <a:lnTo>
                    <a:pt x="911" y="479"/>
                  </a:lnTo>
                  <a:lnTo>
                    <a:pt x="908" y="488"/>
                  </a:lnTo>
                  <a:lnTo>
                    <a:pt x="909" y="500"/>
                  </a:lnTo>
                  <a:lnTo>
                    <a:pt x="908" y="501"/>
                  </a:lnTo>
                  <a:lnTo>
                    <a:pt x="903" y="513"/>
                  </a:lnTo>
                  <a:lnTo>
                    <a:pt x="901" y="524"/>
                  </a:lnTo>
                  <a:lnTo>
                    <a:pt x="901" y="526"/>
                  </a:lnTo>
                  <a:lnTo>
                    <a:pt x="899" y="537"/>
                  </a:lnTo>
                  <a:lnTo>
                    <a:pt x="899" y="539"/>
                  </a:lnTo>
                  <a:lnTo>
                    <a:pt x="893" y="545"/>
                  </a:lnTo>
                  <a:lnTo>
                    <a:pt x="891" y="545"/>
                  </a:lnTo>
                  <a:lnTo>
                    <a:pt x="888" y="545"/>
                  </a:lnTo>
                  <a:lnTo>
                    <a:pt x="879" y="542"/>
                  </a:lnTo>
                  <a:lnTo>
                    <a:pt x="876" y="542"/>
                  </a:lnTo>
                  <a:lnTo>
                    <a:pt x="868" y="537"/>
                  </a:lnTo>
                  <a:lnTo>
                    <a:pt x="866" y="537"/>
                  </a:lnTo>
                  <a:lnTo>
                    <a:pt x="861" y="537"/>
                  </a:lnTo>
                  <a:lnTo>
                    <a:pt x="855" y="534"/>
                  </a:lnTo>
                  <a:lnTo>
                    <a:pt x="850" y="534"/>
                  </a:lnTo>
                  <a:lnTo>
                    <a:pt x="843" y="534"/>
                  </a:lnTo>
                  <a:lnTo>
                    <a:pt x="841" y="535"/>
                  </a:lnTo>
                  <a:lnTo>
                    <a:pt x="835" y="535"/>
                  </a:lnTo>
                  <a:lnTo>
                    <a:pt x="833" y="535"/>
                  </a:lnTo>
                  <a:lnTo>
                    <a:pt x="825" y="537"/>
                  </a:lnTo>
                  <a:lnTo>
                    <a:pt x="820" y="540"/>
                  </a:lnTo>
                  <a:lnTo>
                    <a:pt x="817" y="543"/>
                  </a:lnTo>
                  <a:lnTo>
                    <a:pt x="808" y="545"/>
                  </a:lnTo>
                  <a:lnTo>
                    <a:pt x="807" y="553"/>
                  </a:lnTo>
                  <a:lnTo>
                    <a:pt x="807" y="555"/>
                  </a:lnTo>
                  <a:lnTo>
                    <a:pt x="802" y="560"/>
                  </a:lnTo>
                  <a:lnTo>
                    <a:pt x="800" y="561"/>
                  </a:lnTo>
                  <a:lnTo>
                    <a:pt x="798" y="563"/>
                  </a:lnTo>
                  <a:lnTo>
                    <a:pt x="798" y="568"/>
                  </a:lnTo>
                  <a:lnTo>
                    <a:pt x="798" y="573"/>
                  </a:lnTo>
                  <a:lnTo>
                    <a:pt x="805" y="574"/>
                  </a:lnTo>
                  <a:lnTo>
                    <a:pt x="810" y="566"/>
                  </a:lnTo>
                  <a:lnTo>
                    <a:pt x="812" y="565"/>
                  </a:lnTo>
                  <a:lnTo>
                    <a:pt x="822" y="579"/>
                  </a:lnTo>
                  <a:lnTo>
                    <a:pt x="825" y="582"/>
                  </a:lnTo>
                  <a:lnTo>
                    <a:pt x="825" y="586"/>
                  </a:lnTo>
                  <a:lnTo>
                    <a:pt x="825" y="592"/>
                  </a:lnTo>
                  <a:lnTo>
                    <a:pt x="825" y="594"/>
                  </a:lnTo>
                  <a:lnTo>
                    <a:pt x="822" y="597"/>
                  </a:lnTo>
                  <a:lnTo>
                    <a:pt x="818" y="602"/>
                  </a:lnTo>
                  <a:lnTo>
                    <a:pt x="815" y="603"/>
                  </a:lnTo>
                  <a:lnTo>
                    <a:pt x="818" y="608"/>
                  </a:lnTo>
                  <a:lnTo>
                    <a:pt x="815" y="613"/>
                  </a:lnTo>
                  <a:lnTo>
                    <a:pt x="810" y="616"/>
                  </a:lnTo>
                  <a:lnTo>
                    <a:pt x="807" y="618"/>
                  </a:lnTo>
                  <a:lnTo>
                    <a:pt x="803" y="618"/>
                  </a:lnTo>
                  <a:lnTo>
                    <a:pt x="803" y="620"/>
                  </a:lnTo>
                  <a:lnTo>
                    <a:pt x="807" y="624"/>
                  </a:lnTo>
                  <a:lnTo>
                    <a:pt x="805" y="629"/>
                  </a:lnTo>
                  <a:lnTo>
                    <a:pt x="802" y="634"/>
                  </a:lnTo>
                  <a:lnTo>
                    <a:pt x="803" y="637"/>
                  </a:lnTo>
                  <a:lnTo>
                    <a:pt x="808" y="639"/>
                  </a:lnTo>
                  <a:lnTo>
                    <a:pt x="807" y="642"/>
                  </a:lnTo>
                  <a:lnTo>
                    <a:pt x="810" y="649"/>
                  </a:lnTo>
                  <a:lnTo>
                    <a:pt x="812" y="654"/>
                  </a:lnTo>
                  <a:lnTo>
                    <a:pt x="815" y="655"/>
                  </a:lnTo>
                  <a:lnTo>
                    <a:pt x="818" y="657"/>
                  </a:lnTo>
                  <a:lnTo>
                    <a:pt x="818" y="658"/>
                  </a:lnTo>
                  <a:lnTo>
                    <a:pt x="815" y="662"/>
                  </a:lnTo>
                  <a:lnTo>
                    <a:pt x="818" y="663"/>
                  </a:lnTo>
                  <a:lnTo>
                    <a:pt x="825" y="665"/>
                  </a:lnTo>
                  <a:lnTo>
                    <a:pt x="825" y="668"/>
                  </a:lnTo>
                  <a:lnTo>
                    <a:pt x="815" y="668"/>
                  </a:lnTo>
                  <a:lnTo>
                    <a:pt x="808" y="668"/>
                  </a:lnTo>
                  <a:lnTo>
                    <a:pt x="813" y="675"/>
                  </a:lnTo>
                  <a:lnTo>
                    <a:pt x="815" y="679"/>
                  </a:lnTo>
                  <a:lnTo>
                    <a:pt x="808" y="689"/>
                  </a:lnTo>
                  <a:lnTo>
                    <a:pt x="810" y="699"/>
                  </a:lnTo>
                  <a:lnTo>
                    <a:pt x="807" y="699"/>
                  </a:lnTo>
                  <a:lnTo>
                    <a:pt x="805" y="694"/>
                  </a:lnTo>
                  <a:lnTo>
                    <a:pt x="798" y="694"/>
                  </a:lnTo>
                  <a:lnTo>
                    <a:pt x="802" y="700"/>
                  </a:lnTo>
                  <a:lnTo>
                    <a:pt x="805" y="704"/>
                  </a:lnTo>
                  <a:lnTo>
                    <a:pt x="800" y="707"/>
                  </a:lnTo>
                  <a:lnTo>
                    <a:pt x="795" y="712"/>
                  </a:lnTo>
                  <a:lnTo>
                    <a:pt x="795" y="713"/>
                  </a:lnTo>
                  <a:lnTo>
                    <a:pt x="798" y="718"/>
                  </a:lnTo>
                  <a:lnTo>
                    <a:pt x="795" y="721"/>
                  </a:lnTo>
                  <a:lnTo>
                    <a:pt x="792" y="723"/>
                  </a:lnTo>
                  <a:lnTo>
                    <a:pt x="789" y="726"/>
                  </a:lnTo>
                  <a:lnTo>
                    <a:pt x="787" y="726"/>
                  </a:lnTo>
                  <a:lnTo>
                    <a:pt x="785" y="731"/>
                  </a:lnTo>
                  <a:lnTo>
                    <a:pt x="789" y="734"/>
                  </a:lnTo>
                  <a:lnTo>
                    <a:pt x="789" y="743"/>
                  </a:lnTo>
                  <a:lnTo>
                    <a:pt x="793" y="746"/>
                  </a:lnTo>
                  <a:lnTo>
                    <a:pt x="795" y="746"/>
                  </a:lnTo>
                  <a:lnTo>
                    <a:pt x="797" y="746"/>
                  </a:lnTo>
                  <a:lnTo>
                    <a:pt x="807" y="743"/>
                  </a:lnTo>
                  <a:lnTo>
                    <a:pt x="817" y="741"/>
                  </a:lnTo>
                  <a:lnTo>
                    <a:pt x="818" y="743"/>
                  </a:lnTo>
                  <a:lnTo>
                    <a:pt x="820" y="743"/>
                  </a:lnTo>
                  <a:lnTo>
                    <a:pt x="825" y="744"/>
                  </a:lnTo>
                  <a:lnTo>
                    <a:pt x="827" y="743"/>
                  </a:lnTo>
                  <a:lnTo>
                    <a:pt x="836" y="736"/>
                  </a:lnTo>
                  <a:lnTo>
                    <a:pt x="840" y="734"/>
                  </a:lnTo>
                  <a:lnTo>
                    <a:pt x="851" y="728"/>
                  </a:lnTo>
                  <a:lnTo>
                    <a:pt x="853" y="728"/>
                  </a:lnTo>
                  <a:lnTo>
                    <a:pt x="863" y="725"/>
                  </a:lnTo>
                  <a:lnTo>
                    <a:pt x="870" y="721"/>
                  </a:lnTo>
                  <a:lnTo>
                    <a:pt x="871" y="715"/>
                  </a:lnTo>
                  <a:lnTo>
                    <a:pt x="866" y="712"/>
                  </a:lnTo>
                  <a:lnTo>
                    <a:pt x="863" y="707"/>
                  </a:lnTo>
                  <a:lnTo>
                    <a:pt x="863" y="702"/>
                  </a:lnTo>
                  <a:lnTo>
                    <a:pt x="863" y="700"/>
                  </a:lnTo>
                  <a:lnTo>
                    <a:pt x="865" y="697"/>
                  </a:lnTo>
                  <a:lnTo>
                    <a:pt x="873" y="697"/>
                  </a:lnTo>
                  <a:lnTo>
                    <a:pt x="876" y="702"/>
                  </a:lnTo>
                  <a:lnTo>
                    <a:pt x="883" y="709"/>
                  </a:lnTo>
                  <a:lnTo>
                    <a:pt x="894" y="715"/>
                  </a:lnTo>
                  <a:lnTo>
                    <a:pt x="899" y="725"/>
                  </a:lnTo>
                  <a:lnTo>
                    <a:pt x="908" y="733"/>
                  </a:lnTo>
                  <a:lnTo>
                    <a:pt x="916" y="736"/>
                  </a:lnTo>
                  <a:lnTo>
                    <a:pt x="922" y="738"/>
                  </a:lnTo>
                  <a:lnTo>
                    <a:pt x="926" y="741"/>
                  </a:lnTo>
                  <a:lnTo>
                    <a:pt x="929" y="744"/>
                  </a:lnTo>
                  <a:lnTo>
                    <a:pt x="934" y="752"/>
                  </a:lnTo>
                  <a:lnTo>
                    <a:pt x="936" y="754"/>
                  </a:lnTo>
                  <a:lnTo>
                    <a:pt x="936" y="755"/>
                  </a:lnTo>
                  <a:lnTo>
                    <a:pt x="936" y="757"/>
                  </a:lnTo>
                  <a:lnTo>
                    <a:pt x="934" y="760"/>
                  </a:lnTo>
                  <a:lnTo>
                    <a:pt x="934" y="762"/>
                  </a:lnTo>
                  <a:lnTo>
                    <a:pt x="932" y="765"/>
                  </a:lnTo>
                  <a:lnTo>
                    <a:pt x="932" y="770"/>
                  </a:lnTo>
                  <a:lnTo>
                    <a:pt x="927" y="773"/>
                  </a:lnTo>
                  <a:lnTo>
                    <a:pt x="931" y="781"/>
                  </a:lnTo>
                  <a:lnTo>
                    <a:pt x="931" y="783"/>
                  </a:lnTo>
                  <a:lnTo>
                    <a:pt x="931" y="789"/>
                  </a:lnTo>
                  <a:lnTo>
                    <a:pt x="939" y="789"/>
                  </a:lnTo>
                  <a:lnTo>
                    <a:pt x="934" y="799"/>
                  </a:lnTo>
                  <a:lnTo>
                    <a:pt x="932" y="809"/>
                  </a:lnTo>
                  <a:lnTo>
                    <a:pt x="939" y="814"/>
                  </a:lnTo>
                  <a:lnTo>
                    <a:pt x="934" y="819"/>
                  </a:lnTo>
                  <a:lnTo>
                    <a:pt x="932" y="820"/>
                  </a:lnTo>
                  <a:lnTo>
                    <a:pt x="929" y="825"/>
                  </a:lnTo>
                  <a:lnTo>
                    <a:pt x="927" y="828"/>
                  </a:lnTo>
                  <a:lnTo>
                    <a:pt x="926" y="832"/>
                  </a:lnTo>
                  <a:lnTo>
                    <a:pt x="929" y="836"/>
                  </a:lnTo>
                  <a:lnTo>
                    <a:pt x="926" y="843"/>
                  </a:lnTo>
                  <a:lnTo>
                    <a:pt x="919" y="843"/>
                  </a:lnTo>
                  <a:lnTo>
                    <a:pt x="916" y="848"/>
                  </a:lnTo>
                  <a:lnTo>
                    <a:pt x="921" y="853"/>
                  </a:lnTo>
                  <a:lnTo>
                    <a:pt x="929" y="849"/>
                  </a:lnTo>
                  <a:lnTo>
                    <a:pt x="931" y="848"/>
                  </a:lnTo>
                  <a:lnTo>
                    <a:pt x="937" y="838"/>
                  </a:lnTo>
                  <a:lnTo>
                    <a:pt x="942" y="833"/>
                  </a:lnTo>
                  <a:lnTo>
                    <a:pt x="947" y="835"/>
                  </a:lnTo>
                  <a:lnTo>
                    <a:pt x="944" y="843"/>
                  </a:lnTo>
                  <a:lnTo>
                    <a:pt x="946" y="844"/>
                  </a:lnTo>
                  <a:lnTo>
                    <a:pt x="951" y="849"/>
                  </a:lnTo>
                  <a:lnTo>
                    <a:pt x="954" y="857"/>
                  </a:lnTo>
                  <a:lnTo>
                    <a:pt x="957" y="859"/>
                  </a:lnTo>
                  <a:lnTo>
                    <a:pt x="961" y="861"/>
                  </a:lnTo>
                  <a:lnTo>
                    <a:pt x="964" y="862"/>
                  </a:lnTo>
                  <a:lnTo>
                    <a:pt x="969" y="870"/>
                  </a:lnTo>
                  <a:lnTo>
                    <a:pt x="969" y="875"/>
                  </a:lnTo>
                  <a:lnTo>
                    <a:pt x="975" y="877"/>
                  </a:lnTo>
                  <a:lnTo>
                    <a:pt x="979" y="880"/>
                  </a:lnTo>
                  <a:lnTo>
                    <a:pt x="977" y="885"/>
                  </a:lnTo>
                  <a:lnTo>
                    <a:pt x="985" y="885"/>
                  </a:lnTo>
                  <a:lnTo>
                    <a:pt x="987" y="887"/>
                  </a:lnTo>
                  <a:lnTo>
                    <a:pt x="990" y="891"/>
                  </a:lnTo>
                  <a:lnTo>
                    <a:pt x="990" y="893"/>
                  </a:lnTo>
                  <a:lnTo>
                    <a:pt x="989" y="895"/>
                  </a:lnTo>
                  <a:lnTo>
                    <a:pt x="982" y="896"/>
                  </a:lnTo>
                  <a:lnTo>
                    <a:pt x="975" y="895"/>
                  </a:lnTo>
                  <a:lnTo>
                    <a:pt x="975" y="901"/>
                  </a:lnTo>
                  <a:lnTo>
                    <a:pt x="977" y="906"/>
                  </a:lnTo>
                  <a:lnTo>
                    <a:pt x="980" y="912"/>
                  </a:lnTo>
                  <a:lnTo>
                    <a:pt x="974" y="916"/>
                  </a:lnTo>
                  <a:lnTo>
                    <a:pt x="972" y="922"/>
                  </a:lnTo>
                  <a:lnTo>
                    <a:pt x="980" y="924"/>
                  </a:lnTo>
                  <a:lnTo>
                    <a:pt x="982" y="922"/>
                  </a:lnTo>
                  <a:lnTo>
                    <a:pt x="989" y="921"/>
                  </a:lnTo>
                  <a:lnTo>
                    <a:pt x="992" y="921"/>
                  </a:lnTo>
                  <a:lnTo>
                    <a:pt x="995" y="927"/>
                  </a:lnTo>
                  <a:lnTo>
                    <a:pt x="989" y="932"/>
                  </a:lnTo>
                  <a:lnTo>
                    <a:pt x="990" y="937"/>
                  </a:lnTo>
                  <a:lnTo>
                    <a:pt x="990" y="943"/>
                  </a:lnTo>
                  <a:lnTo>
                    <a:pt x="989" y="945"/>
                  </a:lnTo>
                  <a:lnTo>
                    <a:pt x="990" y="948"/>
                  </a:lnTo>
                  <a:lnTo>
                    <a:pt x="992" y="948"/>
                  </a:lnTo>
                  <a:lnTo>
                    <a:pt x="999" y="943"/>
                  </a:lnTo>
                  <a:lnTo>
                    <a:pt x="1002" y="942"/>
                  </a:lnTo>
                  <a:lnTo>
                    <a:pt x="1007" y="940"/>
                  </a:lnTo>
                  <a:lnTo>
                    <a:pt x="1015" y="938"/>
                  </a:lnTo>
                  <a:lnTo>
                    <a:pt x="1017" y="940"/>
                  </a:lnTo>
                  <a:lnTo>
                    <a:pt x="1015" y="943"/>
                  </a:lnTo>
                  <a:lnTo>
                    <a:pt x="1010" y="950"/>
                  </a:lnTo>
                  <a:lnTo>
                    <a:pt x="1005" y="951"/>
                  </a:lnTo>
                  <a:lnTo>
                    <a:pt x="1004" y="951"/>
                  </a:lnTo>
                  <a:lnTo>
                    <a:pt x="990" y="951"/>
                  </a:lnTo>
                  <a:lnTo>
                    <a:pt x="989" y="951"/>
                  </a:lnTo>
                  <a:lnTo>
                    <a:pt x="985" y="953"/>
                  </a:lnTo>
                  <a:lnTo>
                    <a:pt x="984" y="953"/>
                  </a:lnTo>
                  <a:lnTo>
                    <a:pt x="974" y="955"/>
                  </a:lnTo>
                  <a:lnTo>
                    <a:pt x="970" y="956"/>
                  </a:lnTo>
                  <a:lnTo>
                    <a:pt x="964" y="958"/>
                  </a:lnTo>
                  <a:lnTo>
                    <a:pt x="959" y="959"/>
                  </a:lnTo>
                  <a:lnTo>
                    <a:pt x="957" y="961"/>
                  </a:lnTo>
                  <a:lnTo>
                    <a:pt x="952" y="966"/>
                  </a:lnTo>
                  <a:lnTo>
                    <a:pt x="949" y="966"/>
                  </a:lnTo>
                  <a:lnTo>
                    <a:pt x="947" y="967"/>
                  </a:lnTo>
                  <a:lnTo>
                    <a:pt x="946" y="967"/>
                  </a:lnTo>
                  <a:lnTo>
                    <a:pt x="941" y="972"/>
                  </a:lnTo>
                  <a:lnTo>
                    <a:pt x="939" y="974"/>
                  </a:lnTo>
                  <a:lnTo>
                    <a:pt x="936" y="976"/>
                  </a:lnTo>
                  <a:lnTo>
                    <a:pt x="929" y="979"/>
                  </a:lnTo>
                  <a:lnTo>
                    <a:pt x="922" y="982"/>
                  </a:lnTo>
                  <a:lnTo>
                    <a:pt x="921" y="984"/>
                  </a:lnTo>
                  <a:lnTo>
                    <a:pt x="921" y="992"/>
                  </a:lnTo>
                  <a:lnTo>
                    <a:pt x="921" y="997"/>
                  </a:lnTo>
                  <a:lnTo>
                    <a:pt x="919" y="998"/>
                  </a:lnTo>
                  <a:lnTo>
                    <a:pt x="913" y="1000"/>
                  </a:lnTo>
                  <a:lnTo>
                    <a:pt x="911" y="1000"/>
                  </a:lnTo>
                  <a:lnTo>
                    <a:pt x="904" y="997"/>
                  </a:lnTo>
                  <a:lnTo>
                    <a:pt x="899" y="995"/>
                  </a:lnTo>
                  <a:lnTo>
                    <a:pt x="894" y="997"/>
                  </a:lnTo>
                  <a:lnTo>
                    <a:pt x="894" y="1005"/>
                  </a:lnTo>
                  <a:lnTo>
                    <a:pt x="894" y="1006"/>
                  </a:lnTo>
                  <a:lnTo>
                    <a:pt x="899" y="1018"/>
                  </a:lnTo>
                  <a:lnTo>
                    <a:pt x="899" y="1019"/>
                  </a:lnTo>
                  <a:lnTo>
                    <a:pt x="893" y="1019"/>
                  </a:lnTo>
                  <a:lnTo>
                    <a:pt x="893" y="1018"/>
                  </a:lnTo>
                  <a:lnTo>
                    <a:pt x="886" y="1013"/>
                  </a:lnTo>
                  <a:lnTo>
                    <a:pt x="876" y="1018"/>
                  </a:lnTo>
                  <a:lnTo>
                    <a:pt x="875" y="1018"/>
                  </a:lnTo>
                  <a:lnTo>
                    <a:pt x="873" y="1019"/>
                  </a:lnTo>
                  <a:lnTo>
                    <a:pt x="868" y="1021"/>
                  </a:lnTo>
                  <a:lnTo>
                    <a:pt x="868" y="1026"/>
                  </a:lnTo>
                  <a:lnTo>
                    <a:pt x="868" y="1027"/>
                  </a:lnTo>
                  <a:lnTo>
                    <a:pt x="871" y="1035"/>
                  </a:lnTo>
                  <a:lnTo>
                    <a:pt x="868" y="1040"/>
                  </a:lnTo>
                  <a:lnTo>
                    <a:pt x="868" y="1044"/>
                  </a:lnTo>
                  <a:lnTo>
                    <a:pt x="865" y="1047"/>
                  </a:lnTo>
                  <a:lnTo>
                    <a:pt x="856" y="1045"/>
                  </a:lnTo>
                  <a:lnTo>
                    <a:pt x="853" y="1048"/>
                  </a:lnTo>
                  <a:lnTo>
                    <a:pt x="848" y="1050"/>
                  </a:lnTo>
                  <a:lnTo>
                    <a:pt x="846" y="1053"/>
                  </a:lnTo>
                  <a:lnTo>
                    <a:pt x="848" y="1056"/>
                  </a:lnTo>
                  <a:lnTo>
                    <a:pt x="851" y="1063"/>
                  </a:lnTo>
                  <a:lnTo>
                    <a:pt x="851" y="1065"/>
                  </a:lnTo>
                  <a:lnTo>
                    <a:pt x="838" y="1071"/>
                  </a:lnTo>
                  <a:lnTo>
                    <a:pt x="836" y="1073"/>
                  </a:lnTo>
                  <a:lnTo>
                    <a:pt x="833" y="1074"/>
                  </a:lnTo>
                  <a:lnTo>
                    <a:pt x="832" y="1076"/>
                  </a:lnTo>
                  <a:lnTo>
                    <a:pt x="820" y="1084"/>
                  </a:lnTo>
                  <a:lnTo>
                    <a:pt x="818" y="1086"/>
                  </a:lnTo>
                  <a:lnTo>
                    <a:pt x="808" y="1099"/>
                  </a:lnTo>
                  <a:lnTo>
                    <a:pt x="807" y="1102"/>
                  </a:lnTo>
                  <a:lnTo>
                    <a:pt x="805" y="1103"/>
                  </a:lnTo>
                  <a:lnTo>
                    <a:pt x="803" y="1107"/>
                  </a:lnTo>
                  <a:lnTo>
                    <a:pt x="802" y="1111"/>
                  </a:lnTo>
                  <a:lnTo>
                    <a:pt x="802" y="1113"/>
                  </a:lnTo>
                  <a:lnTo>
                    <a:pt x="797" y="1118"/>
                  </a:lnTo>
                  <a:lnTo>
                    <a:pt x="795" y="1118"/>
                  </a:lnTo>
                  <a:lnTo>
                    <a:pt x="789" y="1118"/>
                  </a:lnTo>
                  <a:lnTo>
                    <a:pt x="785" y="1121"/>
                  </a:lnTo>
                  <a:lnTo>
                    <a:pt x="789" y="1126"/>
                  </a:lnTo>
                  <a:lnTo>
                    <a:pt x="787" y="1128"/>
                  </a:lnTo>
                  <a:lnTo>
                    <a:pt x="785" y="1137"/>
                  </a:lnTo>
                  <a:lnTo>
                    <a:pt x="784" y="1139"/>
                  </a:lnTo>
                  <a:lnTo>
                    <a:pt x="777" y="1149"/>
                  </a:lnTo>
                  <a:lnTo>
                    <a:pt x="775" y="1150"/>
                  </a:lnTo>
                  <a:lnTo>
                    <a:pt x="775" y="1154"/>
                  </a:lnTo>
                  <a:lnTo>
                    <a:pt x="774" y="1157"/>
                  </a:lnTo>
                  <a:lnTo>
                    <a:pt x="774" y="1162"/>
                  </a:lnTo>
                  <a:lnTo>
                    <a:pt x="774" y="1168"/>
                  </a:lnTo>
                  <a:lnTo>
                    <a:pt x="774" y="1170"/>
                  </a:lnTo>
                  <a:lnTo>
                    <a:pt x="769" y="1173"/>
                  </a:lnTo>
                  <a:lnTo>
                    <a:pt x="767" y="1173"/>
                  </a:lnTo>
                  <a:lnTo>
                    <a:pt x="757" y="1166"/>
                  </a:lnTo>
                  <a:lnTo>
                    <a:pt x="757" y="1165"/>
                  </a:lnTo>
                  <a:lnTo>
                    <a:pt x="759" y="1158"/>
                  </a:lnTo>
                  <a:lnTo>
                    <a:pt x="759" y="1150"/>
                  </a:lnTo>
                  <a:lnTo>
                    <a:pt x="755" y="1149"/>
                  </a:lnTo>
                  <a:lnTo>
                    <a:pt x="749" y="1150"/>
                  </a:lnTo>
                  <a:lnTo>
                    <a:pt x="746" y="1150"/>
                  </a:lnTo>
                  <a:lnTo>
                    <a:pt x="746" y="1158"/>
                  </a:lnTo>
                  <a:lnTo>
                    <a:pt x="744" y="1160"/>
                  </a:lnTo>
                  <a:lnTo>
                    <a:pt x="741" y="1160"/>
                  </a:lnTo>
                  <a:lnTo>
                    <a:pt x="737" y="1158"/>
                  </a:lnTo>
                  <a:lnTo>
                    <a:pt x="736" y="1160"/>
                  </a:lnTo>
                  <a:lnTo>
                    <a:pt x="732" y="1162"/>
                  </a:lnTo>
                  <a:lnTo>
                    <a:pt x="731" y="1160"/>
                  </a:lnTo>
                  <a:lnTo>
                    <a:pt x="727" y="1155"/>
                  </a:lnTo>
                  <a:lnTo>
                    <a:pt x="724" y="1149"/>
                  </a:lnTo>
                  <a:lnTo>
                    <a:pt x="729" y="1137"/>
                  </a:lnTo>
                  <a:lnTo>
                    <a:pt x="727" y="1136"/>
                  </a:lnTo>
                  <a:lnTo>
                    <a:pt x="726" y="1134"/>
                  </a:lnTo>
                  <a:lnTo>
                    <a:pt x="719" y="1133"/>
                  </a:lnTo>
                  <a:lnTo>
                    <a:pt x="711" y="1137"/>
                  </a:lnTo>
                  <a:lnTo>
                    <a:pt x="709" y="1137"/>
                  </a:lnTo>
                  <a:lnTo>
                    <a:pt x="701" y="1134"/>
                  </a:lnTo>
                  <a:lnTo>
                    <a:pt x="698" y="1134"/>
                  </a:lnTo>
                  <a:lnTo>
                    <a:pt x="689" y="1134"/>
                  </a:lnTo>
                  <a:lnTo>
                    <a:pt x="681" y="1131"/>
                  </a:lnTo>
                  <a:lnTo>
                    <a:pt x="679" y="1131"/>
                  </a:lnTo>
                  <a:lnTo>
                    <a:pt x="676" y="1124"/>
                  </a:lnTo>
                  <a:lnTo>
                    <a:pt x="676" y="1123"/>
                  </a:lnTo>
                  <a:lnTo>
                    <a:pt x="674" y="1116"/>
                  </a:lnTo>
                  <a:lnTo>
                    <a:pt x="669" y="1108"/>
                  </a:lnTo>
                  <a:lnTo>
                    <a:pt x="664" y="1105"/>
                  </a:lnTo>
                  <a:lnTo>
                    <a:pt x="664" y="1108"/>
                  </a:lnTo>
                  <a:lnTo>
                    <a:pt x="664" y="1118"/>
                  </a:lnTo>
                  <a:lnTo>
                    <a:pt x="660" y="1113"/>
                  </a:lnTo>
                  <a:lnTo>
                    <a:pt x="658" y="1111"/>
                  </a:lnTo>
                  <a:lnTo>
                    <a:pt x="658" y="1110"/>
                  </a:lnTo>
                  <a:lnTo>
                    <a:pt x="656" y="1105"/>
                  </a:lnTo>
                  <a:lnTo>
                    <a:pt x="655" y="1105"/>
                  </a:lnTo>
                  <a:lnTo>
                    <a:pt x="646" y="1108"/>
                  </a:lnTo>
                  <a:lnTo>
                    <a:pt x="641" y="1111"/>
                  </a:lnTo>
                  <a:lnTo>
                    <a:pt x="640" y="1115"/>
                  </a:lnTo>
                  <a:lnTo>
                    <a:pt x="638" y="1121"/>
                  </a:lnTo>
                  <a:lnTo>
                    <a:pt x="635" y="1121"/>
                  </a:lnTo>
                  <a:lnTo>
                    <a:pt x="631" y="1120"/>
                  </a:lnTo>
                  <a:lnTo>
                    <a:pt x="631" y="1118"/>
                  </a:lnTo>
                  <a:lnTo>
                    <a:pt x="630" y="1111"/>
                  </a:lnTo>
                  <a:lnTo>
                    <a:pt x="630" y="1110"/>
                  </a:lnTo>
                  <a:lnTo>
                    <a:pt x="625" y="1108"/>
                  </a:lnTo>
                  <a:lnTo>
                    <a:pt x="621" y="1111"/>
                  </a:lnTo>
                  <a:lnTo>
                    <a:pt x="613" y="1116"/>
                  </a:lnTo>
                  <a:lnTo>
                    <a:pt x="612" y="1115"/>
                  </a:lnTo>
                  <a:lnTo>
                    <a:pt x="603" y="1113"/>
                  </a:lnTo>
                  <a:lnTo>
                    <a:pt x="598" y="1120"/>
                  </a:lnTo>
                  <a:lnTo>
                    <a:pt x="597" y="1120"/>
                  </a:lnTo>
                  <a:lnTo>
                    <a:pt x="595" y="1121"/>
                  </a:lnTo>
                  <a:lnTo>
                    <a:pt x="587" y="1121"/>
                  </a:lnTo>
                  <a:lnTo>
                    <a:pt x="585" y="1123"/>
                  </a:lnTo>
                  <a:lnTo>
                    <a:pt x="569" y="1126"/>
                  </a:lnTo>
                  <a:lnTo>
                    <a:pt x="565" y="1128"/>
                  </a:lnTo>
                  <a:lnTo>
                    <a:pt x="555" y="1129"/>
                  </a:lnTo>
                  <a:lnTo>
                    <a:pt x="554" y="1129"/>
                  </a:lnTo>
                  <a:lnTo>
                    <a:pt x="549" y="1129"/>
                  </a:lnTo>
                  <a:lnTo>
                    <a:pt x="542" y="1137"/>
                  </a:lnTo>
                  <a:lnTo>
                    <a:pt x="534" y="1137"/>
                  </a:lnTo>
                  <a:lnTo>
                    <a:pt x="532" y="1137"/>
                  </a:lnTo>
                  <a:lnTo>
                    <a:pt x="531" y="1136"/>
                  </a:lnTo>
                  <a:lnTo>
                    <a:pt x="529" y="1136"/>
                  </a:lnTo>
                  <a:lnTo>
                    <a:pt x="526" y="1136"/>
                  </a:lnTo>
                  <a:lnTo>
                    <a:pt x="521" y="1136"/>
                  </a:lnTo>
                  <a:lnTo>
                    <a:pt x="519" y="1134"/>
                  </a:lnTo>
                  <a:lnTo>
                    <a:pt x="516" y="1133"/>
                  </a:lnTo>
                  <a:lnTo>
                    <a:pt x="511" y="1126"/>
                  </a:lnTo>
                  <a:lnTo>
                    <a:pt x="509" y="1126"/>
                  </a:lnTo>
                  <a:lnTo>
                    <a:pt x="506" y="1126"/>
                  </a:lnTo>
                  <a:lnTo>
                    <a:pt x="502" y="1128"/>
                  </a:lnTo>
                  <a:lnTo>
                    <a:pt x="497" y="1128"/>
                  </a:lnTo>
                  <a:lnTo>
                    <a:pt x="492" y="1133"/>
                  </a:lnTo>
                  <a:lnTo>
                    <a:pt x="491" y="1133"/>
                  </a:lnTo>
                  <a:lnTo>
                    <a:pt x="489" y="1134"/>
                  </a:lnTo>
                  <a:lnTo>
                    <a:pt x="484" y="1136"/>
                  </a:lnTo>
                  <a:lnTo>
                    <a:pt x="483" y="1134"/>
                  </a:lnTo>
                  <a:lnTo>
                    <a:pt x="479" y="1128"/>
                  </a:lnTo>
                  <a:lnTo>
                    <a:pt x="476" y="1128"/>
                  </a:lnTo>
                  <a:lnTo>
                    <a:pt x="469" y="1126"/>
                  </a:lnTo>
                  <a:lnTo>
                    <a:pt x="461" y="1131"/>
                  </a:lnTo>
                  <a:lnTo>
                    <a:pt x="459" y="1131"/>
                  </a:lnTo>
                  <a:lnTo>
                    <a:pt x="456" y="1129"/>
                  </a:lnTo>
                  <a:lnTo>
                    <a:pt x="453" y="1128"/>
                  </a:lnTo>
                  <a:lnTo>
                    <a:pt x="451" y="1128"/>
                  </a:lnTo>
                  <a:lnTo>
                    <a:pt x="449" y="1124"/>
                  </a:lnTo>
                  <a:lnTo>
                    <a:pt x="448" y="1121"/>
                  </a:lnTo>
                  <a:lnTo>
                    <a:pt x="440" y="1123"/>
                  </a:lnTo>
                  <a:lnTo>
                    <a:pt x="438" y="1123"/>
                  </a:lnTo>
                  <a:lnTo>
                    <a:pt x="433" y="1123"/>
                  </a:lnTo>
                  <a:lnTo>
                    <a:pt x="433" y="1124"/>
                  </a:lnTo>
                  <a:lnTo>
                    <a:pt x="431" y="1128"/>
                  </a:lnTo>
                  <a:lnTo>
                    <a:pt x="428" y="1128"/>
                  </a:lnTo>
                  <a:lnTo>
                    <a:pt x="425" y="1128"/>
                  </a:lnTo>
                  <a:lnTo>
                    <a:pt x="423" y="1126"/>
                  </a:lnTo>
                  <a:lnTo>
                    <a:pt x="416" y="1123"/>
                  </a:lnTo>
                  <a:lnTo>
                    <a:pt x="408" y="1120"/>
                  </a:lnTo>
                  <a:lnTo>
                    <a:pt x="403" y="1116"/>
                  </a:lnTo>
                  <a:lnTo>
                    <a:pt x="395" y="1113"/>
                  </a:lnTo>
                  <a:lnTo>
                    <a:pt x="393" y="1113"/>
                  </a:lnTo>
                  <a:lnTo>
                    <a:pt x="385" y="1115"/>
                  </a:lnTo>
                  <a:lnTo>
                    <a:pt x="378" y="1116"/>
                  </a:lnTo>
                  <a:lnTo>
                    <a:pt x="373" y="1113"/>
                  </a:lnTo>
                  <a:lnTo>
                    <a:pt x="373" y="1111"/>
                  </a:lnTo>
                  <a:lnTo>
                    <a:pt x="370" y="1108"/>
                  </a:lnTo>
                  <a:lnTo>
                    <a:pt x="363" y="1105"/>
                  </a:lnTo>
                  <a:lnTo>
                    <a:pt x="359" y="1102"/>
                  </a:lnTo>
                  <a:lnTo>
                    <a:pt x="357" y="1102"/>
                  </a:lnTo>
                  <a:lnTo>
                    <a:pt x="355" y="1102"/>
                  </a:lnTo>
                  <a:lnTo>
                    <a:pt x="352" y="1103"/>
                  </a:lnTo>
                  <a:lnTo>
                    <a:pt x="347" y="1105"/>
                  </a:lnTo>
                  <a:lnTo>
                    <a:pt x="345" y="1103"/>
                  </a:lnTo>
                  <a:lnTo>
                    <a:pt x="340" y="1103"/>
                  </a:lnTo>
                  <a:lnTo>
                    <a:pt x="337" y="1107"/>
                  </a:lnTo>
                  <a:lnTo>
                    <a:pt x="335" y="1107"/>
                  </a:lnTo>
                  <a:lnTo>
                    <a:pt x="334" y="1107"/>
                  </a:lnTo>
                  <a:lnTo>
                    <a:pt x="329" y="1105"/>
                  </a:lnTo>
                  <a:lnTo>
                    <a:pt x="324" y="1107"/>
                  </a:lnTo>
                  <a:lnTo>
                    <a:pt x="317" y="1108"/>
                  </a:lnTo>
                  <a:lnTo>
                    <a:pt x="311" y="1115"/>
                  </a:lnTo>
                  <a:lnTo>
                    <a:pt x="311" y="1116"/>
                  </a:lnTo>
                  <a:lnTo>
                    <a:pt x="302" y="1118"/>
                  </a:lnTo>
                  <a:lnTo>
                    <a:pt x="301" y="1118"/>
                  </a:lnTo>
                  <a:lnTo>
                    <a:pt x="299" y="1118"/>
                  </a:lnTo>
                  <a:lnTo>
                    <a:pt x="297" y="1136"/>
                  </a:lnTo>
                  <a:lnTo>
                    <a:pt x="291" y="1137"/>
                  </a:lnTo>
                  <a:lnTo>
                    <a:pt x="289" y="1137"/>
                  </a:lnTo>
                  <a:lnTo>
                    <a:pt x="284" y="1142"/>
                  </a:lnTo>
                  <a:lnTo>
                    <a:pt x="282" y="1145"/>
                  </a:lnTo>
                  <a:lnTo>
                    <a:pt x="277" y="1147"/>
                  </a:lnTo>
                  <a:lnTo>
                    <a:pt x="274" y="1147"/>
                  </a:lnTo>
                  <a:lnTo>
                    <a:pt x="272" y="1147"/>
                  </a:lnTo>
                  <a:lnTo>
                    <a:pt x="266" y="1145"/>
                  </a:lnTo>
                  <a:lnTo>
                    <a:pt x="264" y="1145"/>
                  </a:lnTo>
                  <a:lnTo>
                    <a:pt x="259" y="1145"/>
                  </a:lnTo>
                  <a:lnTo>
                    <a:pt x="254" y="1141"/>
                  </a:lnTo>
                  <a:lnTo>
                    <a:pt x="253" y="1139"/>
                  </a:lnTo>
                  <a:lnTo>
                    <a:pt x="251" y="1137"/>
                  </a:lnTo>
                  <a:lnTo>
                    <a:pt x="248" y="1136"/>
                  </a:lnTo>
                  <a:lnTo>
                    <a:pt x="243" y="1137"/>
                  </a:lnTo>
                  <a:lnTo>
                    <a:pt x="239" y="1137"/>
                  </a:lnTo>
                  <a:lnTo>
                    <a:pt x="236" y="1137"/>
                  </a:lnTo>
                  <a:lnTo>
                    <a:pt x="234" y="1136"/>
                  </a:lnTo>
                  <a:lnTo>
                    <a:pt x="231" y="1133"/>
                  </a:lnTo>
                  <a:lnTo>
                    <a:pt x="226" y="1128"/>
                  </a:lnTo>
                  <a:lnTo>
                    <a:pt x="221" y="1124"/>
                  </a:lnTo>
                  <a:lnTo>
                    <a:pt x="216" y="1124"/>
                  </a:lnTo>
                  <a:lnTo>
                    <a:pt x="211" y="1124"/>
                  </a:lnTo>
                  <a:lnTo>
                    <a:pt x="203" y="1121"/>
                  </a:lnTo>
                  <a:lnTo>
                    <a:pt x="200" y="1121"/>
                  </a:lnTo>
                  <a:lnTo>
                    <a:pt x="191" y="1118"/>
                  </a:lnTo>
                  <a:lnTo>
                    <a:pt x="190" y="1118"/>
                  </a:lnTo>
                  <a:lnTo>
                    <a:pt x="182" y="1118"/>
                  </a:lnTo>
                  <a:lnTo>
                    <a:pt x="178" y="1118"/>
                  </a:lnTo>
                  <a:lnTo>
                    <a:pt x="170" y="1120"/>
                  </a:lnTo>
                  <a:lnTo>
                    <a:pt x="165" y="1124"/>
                  </a:lnTo>
                  <a:lnTo>
                    <a:pt x="163" y="1124"/>
                  </a:lnTo>
                  <a:lnTo>
                    <a:pt x="158" y="1126"/>
                  </a:lnTo>
                  <a:lnTo>
                    <a:pt x="157" y="1126"/>
                  </a:lnTo>
                  <a:lnTo>
                    <a:pt x="145" y="1133"/>
                  </a:lnTo>
                  <a:lnTo>
                    <a:pt x="143" y="1134"/>
                  </a:lnTo>
                  <a:lnTo>
                    <a:pt x="134" y="1139"/>
                  </a:lnTo>
                  <a:lnTo>
                    <a:pt x="134" y="1137"/>
                  </a:lnTo>
                  <a:lnTo>
                    <a:pt x="134" y="1134"/>
                  </a:lnTo>
                  <a:lnTo>
                    <a:pt x="135" y="1129"/>
                  </a:lnTo>
                  <a:lnTo>
                    <a:pt x="145" y="1103"/>
                  </a:lnTo>
                  <a:lnTo>
                    <a:pt x="150" y="1089"/>
                  </a:lnTo>
                  <a:lnTo>
                    <a:pt x="153" y="1076"/>
                  </a:lnTo>
                  <a:lnTo>
                    <a:pt x="155" y="1074"/>
                  </a:lnTo>
                  <a:lnTo>
                    <a:pt x="155" y="1071"/>
                  </a:lnTo>
                  <a:lnTo>
                    <a:pt x="158" y="1058"/>
                  </a:lnTo>
                  <a:lnTo>
                    <a:pt x="157" y="1042"/>
                  </a:lnTo>
                  <a:lnTo>
                    <a:pt x="157" y="1040"/>
                  </a:lnTo>
                  <a:lnTo>
                    <a:pt x="155" y="1037"/>
                  </a:lnTo>
                  <a:lnTo>
                    <a:pt x="152" y="1034"/>
                  </a:lnTo>
                  <a:lnTo>
                    <a:pt x="147" y="1029"/>
                  </a:lnTo>
                  <a:lnTo>
                    <a:pt x="145" y="1027"/>
                  </a:lnTo>
                  <a:lnTo>
                    <a:pt x="130" y="1027"/>
                  </a:lnTo>
                  <a:lnTo>
                    <a:pt x="129" y="1027"/>
                  </a:lnTo>
                  <a:lnTo>
                    <a:pt x="125" y="1027"/>
                  </a:lnTo>
                  <a:lnTo>
                    <a:pt x="124" y="1027"/>
                  </a:lnTo>
                  <a:lnTo>
                    <a:pt x="119" y="1027"/>
                  </a:lnTo>
                  <a:lnTo>
                    <a:pt x="112" y="1027"/>
                  </a:lnTo>
                  <a:lnTo>
                    <a:pt x="110" y="1027"/>
                  </a:lnTo>
                  <a:lnTo>
                    <a:pt x="102" y="1032"/>
                  </a:lnTo>
                  <a:lnTo>
                    <a:pt x="100" y="1034"/>
                  </a:lnTo>
                  <a:lnTo>
                    <a:pt x="94" y="1039"/>
                  </a:lnTo>
                  <a:lnTo>
                    <a:pt x="91" y="1039"/>
                  </a:lnTo>
                  <a:lnTo>
                    <a:pt x="87" y="1032"/>
                  </a:lnTo>
                  <a:lnTo>
                    <a:pt x="86" y="1031"/>
                  </a:lnTo>
                  <a:lnTo>
                    <a:pt x="77" y="1022"/>
                  </a:lnTo>
                  <a:lnTo>
                    <a:pt x="76" y="1022"/>
                  </a:lnTo>
                  <a:lnTo>
                    <a:pt x="64" y="1019"/>
                  </a:lnTo>
                  <a:lnTo>
                    <a:pt x="62" y="1016"/>
                  </a:lnTo>
                  <a:lnTo>
                    <a:pt x="51" y="1014"/>
                  </a:lnTo>
                  <a:lnTo>
                    <a:pt x="49" y="1013"/>
                  </a:lnTo>
                  <a:lnTo>
                    <a:pt x="43" y="1010"/>
                  </a:lnTo>
                  <a:lnTo>
                    <a:pt x="38" y="1006"/>
                  </a:lnTo>
                  <a:lnTo>
                    <a:pt x="36" y="1006"/>
                  </a:lnTo>
                  <a:lnTo>
                    <a:pt x="28" y="995"/>
                  </a:lnTo>
                  <a:lnTo>
                    <a:pt x="28" y="992"/>
                  </a:lnTo>
                  <a:lnTo>
                    <a:pt x="23" y="985"/>
                  </a:lnTo>
                  <a:lnTo>
                    <a:pt x="21" y="976"/>
                  </a:lnTo>
                  <a:lnTo>
                    <a:pt x="18" y="966"/>
                  </a:lnTo>
                  <a:lnTo>
                    <a:pt x="16" y="964"/>
                  </a:lnTo>
                  <a:lnTo>
                    <a:pt x="5" y="964"/>
                  </a:lnTo>
                  <a:lnTo>
                    <a:pt x="1" y="958"/>
                  </a:lnTo>
                  <a:lnTo>
                    <a:pt x="0" y="956"/>
                  </a:lnTo>
                  <a:lnTo>
                    <a:pt x="0" y="950"/>
                  </a:lnTo>
                  <a:lnTo>
                    <a:pt x="1" y="948"/>
                  </a:lnTo>
                  <a:lnTo>
                    <a:pt x="6" y="943"/>
                  </a:lnTo>
                  <a:lnTo>
                    <a:pt x="10" y="942"/>
                  </a:lnTo>
                  <a:lnTo>
                    <a:pt x="14" y="938"/>
                  </a:lnTo>
                  <a:lnTo>
                    <a:pt x="16" y="937"/>
                  </a:lnTo>
                  <a:lnTo>
                    <a:pt x="21" y="930"/>
                  </a:lnTo>
                  <a:lnTo>
                    <a:pt x="21" y="927"/>
                  </a:lnTo>
                  <a:lnTo>
                    <a:pt x="23" y="924"/>
                  </a:lnTo>
                  <a:lnTo>
                    <a:pt x="24" y="916"/>
                  </a:lnTo>
                  <a:lnTo>
                    <a:pt x="26" y="909"/>
                  </a:lnTo>
                  <a:lnTo>
                    <a:pt x="29" y="898"/>
                  </a:lnTo>
                  <a:lnTo>
                    <a:pt x="29" y="888"/>
                  </a:lnTo>
                  <a:lnTo>
                    <a:pt x="23" y="887"/>
                  </a:lnTo>
                  <a:lnTo>
                    <a:pt x="21" y="887"/>
                  </a:lnTo>
                  <a:lnTo>
                    <a:pt x="16" y="890"/>
                  </a:lnTo>
                  <a:lnTo>
                    <a:pt x="13" y="891"/>
                  </a:lnTo>
                  <a:lnTo>
                    <a:pt x="6" y="891"/>
                  </a:lnTo>
                  <a:lnTo>
                    <a:pt x="3" y="891"/>
                  </a:lnTo>
                  <a:lnTo>
                    <a:pt x="1" y="887"/>
                  </a:lnTo>
                  <a:lnTo>
                    <a:pt x="1" y="883"/>
                  </a:lnTo>
                  <a:lnTo>
                    <a:pt x="5" y="880"/>
                  </a:lnTo>
                  <a:lnTo>
                    <a:pt x="8" y="874"/>
                  </a:lnTo>
                  <a:lnTo>
                    <a:pt x="11" y="869"/>
                  </a:lnTo>
                  <a:lnTo>
                    <a:pt x="13" y="866"/>
                  </a:lnTo>
                  <a:lnTo>
                    <a:pt x="16" y="861"/>
                  </a:lnTo>
                  <a:lnTo>
                    <a:pt x="18" y="859"/>
                  </a:lnTo>
                  <a:lnTo>
                    <a:pt x="26" y="851"/>
                  </a:lnTo>
                  <a:lnTo>
                    <a:pt x="33" y="848"/>
                  </a:lnTo>
                  <a:lnTo>
                    <a:pt x="36" y="848"/>
                  </a:lnTo>
                  <a:lnTo>
                    <a:pt x="48" y="849"/>
                  </a:lnTo>
                  <a:lnTo>
                    <a:pt x="49" y="848"/>
                  </a:lnTo>
                  <a:lnTo>
                    <a:pt x="53" y="848"/>
                  </a:lnTo>
                  <a:lnTo>
                    <a:pt x="62" y="844"/>
                  </a:lnTo>
                  <a:lnTo>
                    <a:pt x="64" y="843"/>
                  </a:lnTo>
                  <a:lnTo>
                    <a:pt x="66" y="843"/>
                  </a:lnTo>
                  <a:lnTo>
                    <a:pt x="72" y="836"/>
                  </a:lnTo>
                  <a:lnTo>
                    <a:pt x="77" y="835"/>
                  </a:lnTo>
                  <a:lnTo>
                    <a:pt x="87" y="832"/>
                  </a:lnTo>
                  <a:lnTo>
                    <a:pt x="89" y="830"/>
                  </a:lnTo>
                  <a:lnTo>
                    <a:pt x="100" y="830"/>
                  </a:lnTo>
                  <a:lnTo>
                    <a:pt x="102" y="830"/>
                  </a:lnTo>
                  <a:lnTo>
                    <a:pt x="112" y="835"/>
                  </a:lnTo>
                  <a:lnTo>
                    <a:pt x="115" y="836"/>
                  </a:lnTo>
                  <a:lnTo>
                    <a:pt x="127" y="840"/>
                  </a:lnTo>
                  <a:lnTo>
                    <a:pt x="130" y="840"/>
                  </a:lnTo>
                  <a:lnTo>
                    <a:pt x="132" y="840"/>
                  </a:lnTo>
                  <a:lnTo>
                    <a:pt x="140" y="840"/>
                  </a:lnTo>
                  <a:lnTo>
                    <a:pt x="145" y="838"/>
                  </a:lnTo>
                  <a:lnTo>
                    <a:pt x="150" y="836"/>
                  </a:lnTo>
                  <a:lnTo>
                    <a:pt x="152" y="835"/>
                  </a:lnTo>
                  <a:lnTo>
                    <a:pt x="157" y="832"/>
                  </a:lnTo>
                  <a:lnTo>
                    <a:pt x="162" y="827"/>
                  </a:lnTo>
                  <a:lnTo>
                    <a:pt x="163" y="825"/>
                  </a:lnTo>
                  <a:lnTo>
                    <a:pt x="165" y="820"/>
                  </a:lnTo>
                  <a:lnTo>
                    <a:pt x="165" y="814"/>
                  </a:lnTo>
                  <a:lnTo>
                    <a:pt x="165" y="806"/>
                  </a:lnTo>
                  <a:lnTo>
                    <a:pt x="163" y="804"/>
                  </a:lnTo>
                  <a:lnTo>
                    <a:pt x="162" y="802"/>
                  </a:lnTo>
                  <a:lnTo>
                    <a:pt x="148" y="798"/>
                  </a:lnTo>
                  <a:lnTo>
                    <a:pt x="147" y="798"/>
                  </a:lnTo>
                  <a:lnTo>
                    <a:pt x="145" y="798"/>
                  </a:lnTo>
                  <a:lnTo>
                    <a:pt x="135" y="793"/>
                  </a:lnTo>
                  <a:lnTo>
                    <a:pt x="135" y="791"/>
                  </a:lnTo>
                  <a:lnTo>
                    <a:pt x="134" y="789"/>
                  </a:lnTo>
                  <a:lnTo>
                    <a:pt x="132" y="780"/>
                  </a:lnTo>
                  <a:lnTo>
                    <a:pt x="134" y="778"/>
                  </a:lnTo>
                  <a:lnTo>
                    <a:pt x="142" y="773"/>
                  </a:lnTo>
                  <a:lnTo>
                    <a:pt x="142" y="772"/>
                  </a:lnTo>
                  <a:lnTo>
                    <a:pt x="155" y="764"/>
                  </a:lnTo>
                  <a:lnTo>
                    <a:pt x="165" y="759"/>
                  </a:lnTo>
                  <a:lnTo>
                    <a:pt x="168" y="757"/>
                  </a:lnTo>
                  <a:lnTo>
                    <a:pt x="170" y="755"/>
                  </a:lnTo>
                  <a:lnTo>
                    <a:pt x="175" y="746"/>
                  </a:lnTo>
                  <a:lnTo>
                    <a:pt x="177" y="744"/>
                  </a:lnTo>
                  <a:lnTo>
                    <a:pt x="177" y="741"/>
                  </a:lnTo>
                  <a:lnTo>
                    <a:pt x="178" y="731"/>
                  </a:lnTo>
                  <a:lnTo>
                    <a:pt x="180" y="728"/>
                  </a:lnTo>
                  <a:lnTo>
                    <a:pt x="180" y="721"/>
                  </a:lnTo>
                  <a:lnTo>
                    <a:pt x="180" y="720"/>
                  </a:lnTo>
                  <a:lnTo>
                    <a:pt x="177" y="713"/>
                  </a:lnTo>
                  <a:lnTo>
                    <a:pt x="177" y="710"/>
                  </a:lnTo>
                  <a:lnTo>
                    <a:pt x="177" y="704"/>
                  </a:lnTo>
                  <a:lnTo>
                    <a:pt x="177" y="700"/>
                  </a:lnTo>
                  <a:lnTo>
                    <a:pt x="180" y="692"/>
                  </a:lnTo>
                  <a:lnTo>
                    <a:pt x="180" y="691"/>
                  </a:lnTo>
                  <a:lnTo>
                    <a:pt x="182" y="686"/>
                  </a:lnTo>
                  <a:lnTo>
                    <a:pt x="185" y="678"/>
                  </a:lnTo>
                  <a:lnTo>
                    <a:pt x="185" y="675"/>
                  </a:lnTo>
                  <a:lnTo>
                    <a:pt x="186" y="666"/>
                  </a:lnTo>
                  <a:lnTo>
                    <a:pt x="190" y="657"/>
                  </a:lnTo>
                  <a:lnTo>
                    <a:pt x="191" y="652"/>
                  </a:lnTo>
                  <a:lnTo>
                    <a:pt x="193" y="650"/>
                  </a:lnTo>
                  <a:lnTo>
                    <a:pt x="198" y="641"/>
                  </a:lnTo>
                  <a:lnTo>
                    <a:pt x="198" y="639"/>
                  </a:lnTo>
                  <a:lnTo>
                    <a:pt x="200" y="629"/>
                  </a:lnTo>
                  <a:lnTo>
                    <a:pt x="200" y="626"/>
                  </a:lnTo>
                  <a:lnTo>
                    <a:pt x="201" y="624"/>
                  </a:lnTo>
                  <a:lnTo>
                    <a:pt x="206" y="615"/>
                  </a:lnTo>
                  <a:lnTo>
                    <a:pt x="208" y="613"/>
                  </a:lnTo>
                  <a:lnTo>
                    <a:pt x="220" y="602"/>
                  </a:lnTo>
                  <a:lnTo>
                    <a:pt x="221" y="600"/>
                  </a:lnTo>
                  <a:lnTo>
                    <a:pt x="220" y="590"/>
                  </a:lnTo>
                  <a:lnTo>
                    <a:pt x="218" y="587"/>
                  </a:lnTo>
                  <a:lnTo>
                    <a:pt x="216" y="582"/>
                  </a:lnTo>
                  <a:lnTo>
                    <a:pt x="215" y="577"/>
                  </a:lnTo>
                  <a:lnTo>
                    <a:pt x="210" y="565"/>
                  </a:lnTo>
                  <a:lnTo>
                    <a:pt x="208" y="561"/>
                  </a:lnTo>
                  <a:lnTo>
                    <a:pt x="208" y="560"/>
                  </a:lnTo>
                  <a:lnTo>
                    <a:pt x="205" y="543"/>
                  </a:lnTo>
                  <a:lnTo>
                    <a:pt x="205" y="540"/>
                  </a:lnTo>
                  <a:lnTo>
                    <a:pt x="203" y="539"/>
                  </a:lnTo>
                  <a:lnTo>
                    <a:pt x="203" y="535"/>
                  </a:lnTo>
                  <a:lnTo>
                    <a:pt x="200" y="518"/>
                  </a:lnTo>
                  <a:lnTo>
                    <a:pt x="201" y="511"/>
                  </a:lnTo>
                  <a:lnTo>
                    <a:pt x="201" y="508"/>
                  </a:lnTo>
                  <a:lnTo>
                    <a:pt x="201" y="506"/>
                  </a:lnTo>
                  <a:lnTo>
                    <a:pt x="203" y="492"/>
                  </a:lnTo>
                  <a:lnTo>
                    <a:pt x="208" y="484"/>
                  </a:lnTo>
                  <a:lnTo>
                    <a:pt x="211" y="476"/>
                  </a:lnTo>
                  <a:lnTo>
                    <a:pt x="210" y="469"/>
                  </a:lnTo>
                  <a:lnTo>
                    <a:pt x="208" y="463"/>
                  </a:lnTo>
                  <a:lnTo>
                    <a:pt x="208" y="459"/>
                  </a:lnTo>
                  <a:lnTo>
                    <a:pt x="205" y="450"/>
                  </a:lnTo>
                  <a:lnTo>
                    <a:pt x="200" y="442"/>
                  </a:lnTo>
                  <a:lnTo>
                    <a:pt x="198" y="433"/>
                  </a:lnTo>
                  <a:lnTo>
                    <a:pt x="198" y="421"/>
                  </a:lnTo>
                  <a:lnTo>
                    <a:pt x="198" y="417"/>
                  </a:lnTo>
                  <a:lnTo>
                    <a:pt x="201" y="403"/>
                  </a:lnTo>
                  <a:lnTo>
                    <a:pt x="201" y="399"/>
                  </a:lnTo>
                  <a:lnTo>
                    <a:pt x="203" y="385"/>
                  </a:lnTo>
                  <a:lnTo>
                    <a:pt x="203" y="380"/>
                  </a:lnTo>
                  <a:lnTo>
                    <a:pt x="203" y="377"/>
                  </a:lnTo>
                  <a:lnTo>
                    <a:pt x="208" y="372"/>
                  </a:lnTo>
                  <a:lnTo>
                    <a:pt x="210" y="370"/>
                  </a:lnTo>
                  <a:lnTo>
                    <a:pt x="215" y="367"/>
                  </a:lnTo>
                  <a:lnTo>
                    <a:pt x="216" y="365"/>
                  </a:lnTo>
                  <a:lnTo>
                    <a:pt x="221" y="361"/>
                  </a:lnTo>
                  <a:lnTo>
                    <a:pt x="226" y="354"/>
                  </a:lnTo>
                  <a:lnTo>
                    <a:pt x="225" y="351"/>
                  </a:lnTo>
                  <a:lnTo>
                    <a:pt x="228" y="343"/>
                  </a:lnTo>
                  <a:lnTo>
                    <a:pt x="228" y="341"/>
                  </a:lnTo>
                  <a:lnTo>
                    <a:pt x="233" y="336"/>
                  </a:lnTo>
                  <a:lnTo>
                    <a:pt x="234" y="336"/>
                  </a:lnTo>
                  <a:lnTo>
                    <a:pt x="234" y="330"/>
                  </a:lnTo>
                  <a:lnTo>
                    <a:pt x="231" y="327"/>
                  </a:lnTo>
                  <a:lnTo>
                    <a:pt x="233" y="319"/>
                  </a:lnTo>
                  <a:lnTo>
                    <a:pt x="233" y="312"/>
                  </a:lnTo>
                  <a:lnTo>
                    <a:pt x="241" y="310"/>
                  </a:lnTo>
                  <a:lnTo>
                    <a:pt x="244" y="301"/>
                  </a:lnTo>
                  <a:lnTo>
                    <a:pt x="249" y="302"/>
                  </a:lnTo>
                  <a:lnTo>
                    <a:pt x="253" y="302"/>
                  </a:lnTo>
                  <a:lnTo>
                    <a:pt x="256" y="304"/>
                  </a:lnTo>
                  <a:lnTo>
                    <a:pt x="264" y="306"/>
                  </a:lnTo>
                  <a:lnTo>
                    <a:pt x="266" y="306"/>
                  </a:lnTo>
                  <a:lnTo>
                    <a:pt x="266" y="302"/>
                  </a:lnTo>
                  <a:lnTo>
                    <a:pt x="266" y="301"/>
                  </a:lnTo>
                  <a:lnTo>
                    <a:pt x="268" y="299"/>
                  </a:lnTo>
                  <a:lnTo>
                    <a:pt x="271" y="298"/>
                  </a:lnTo>
                  <a:lnTo>
                    <a:pt x="271" y="296"/>
                  </a:lnTo>
                  <a:lnTo>
                    <a:pt x="272" y="289"/>
                  </a:lnTo>
                  <a:lnTo>
                    <a:pt x="274" y="288"/>
                  </a:lnTo>
                  <a:lnTo>
                    <a:pt x="276" y="283"/>
                  </a:lnTo>
                  <a:lnTo>
                    <a:pt x="279" y="278"/>
                  </a:lnTo>
                  <a:lnTo>
                    <a:pt x="284" y="276"/>
                  </a:lnTo>
                  <a:lnTo>
                    <a:pt x="284" y="280"/>
                  </a:lnTo>
                  <a:lnTo>
                    <a:pt x="281" y="286"/>
                  </a:lnTo>
                  <a:lnTo>
                    <a:pt x="289" y="286"/>
                  </a:lnTo>
                  <a:lnTo>
                    <a:pt x="291" y="286"/>
                  </a:lnTo>
                  <a:lnTo>
                    <a:pt x="297" y="283"/>
                  </a:lnTo>
                  <a:lnTo>
                    <a:pt x="304" y="281"/>
                  </a:lnTo>
                  <a:lnTo>
                    <a:pt x="306" y="281"/>
                  </a:lnTo>
                  <a:lnTo>
                    <a:pt x="304" y="288"/>
                  </a:lnTo>
                  <a:lnTo>
                    <a:pt x="301" y="289"/>
                  </a:lnTo>
                  <a:lnTo>
                    <a:pt x="297" y="298"/>
                  </a:lnTo>
                  <a:lnTo>
                    <a:pt x="299" y="298"/>
                  </a:lnTo>
                  <a:lnTo>
                    <a:pt x="304" y="299"/>
                  </a:lnTo>
                  <a:lnTo>
                    <a:pt x="307" y="299"/>
                  </a:lnTo>
                  <a:lnTo>
                    <a:pt x="311" y="299"/>
                  </a:lnTo>
                  <a:lnTo>
                    <a:pt x="312" y="299"/>
                  </a:lnTo>
                  <a:lnTo>
                    <a:pt x="319" y="302"/>
                  </a:lnTo>
                  <a:lnTo>
                    <a:pt x="320" y="304"/>
                  </a:lnTo>
                  <a:lnTo>
                    <a:pt x="324" y="304"/>
                  </a:lnTo>
                  <a:lnTo>
                    <a:pt x="332" y="306"/>
                  </a:lnTo>
                  <a:lnTo>
                    <a:pt x="334" y="307"/>
                  </a:lnTo>
                  <a:lnTo>
                    <a:pt x="342" y="307"/>
                  </a:lnTo>
                  <a:lnTo>
                    <a:pt x="342" y="306"/>
                  </a:lnTo>
                  <a:lnTo>
                    <a:pt x="344" y="301"/>
                  </a:lnTo>
                  <a:lnTo>
                    <a:pt x="349" y="301"/>
                  </a:lnTo>
                  <a:lnTo>
                    <a:pt x="349" y="306"/>
                  </a:lnTo>
                  <a:lnTo>
                    <a:pt x="349" y="307"/>
                  </a:lnTo>
                  <a:lnTo>
                    <a:pt x="352" y="309"/>
                  </a:lnTo>
                  <a:lnTo>
                    <a:pt x="354" y="309"/>
                  </a:lnTo>
                  <a:lnTo>
                    <a:pt x="359" y="306"/>
                  </a:lnTo>
                  <a:lnTo>
                    <a:pt x="359" y="302"/>
                  </a:lnTo>
                  <a:lnTo>
                    <a:pt x="363" y="301"/>
                  </a:lnTo>
                  <a:lnTo>
                    <a:pt x="365" y="301"/>
                  </a:lnTo>
                  <a:lnTo>
                    <a:pt x="372" y="298"/>
                  </a:lnTo>
                  <a:lnTo>
                    <a:pt x="368" y="293"/>
                  </a:lnTo>
                  <a:lnTo>
                    <a:pt x="365" y="286"/>
                  </a:lnTo>
                  <a:lnTo>
                    <a:pt x="365" y="285"/>
                  </a:lnTo>
                  <a:lnTo>
                    <a:pt x="367" y="283"/>
                  </a:lnTo>
                  <a:lnTo>
                    <a:pt x="375" y="286"/>
                  </a:lnTo>
                  <a:lnTo>
                    <a:pt x="377" y="288"/>
                  </a:lnTo>
                  <a:lnTo>
                    <a:pt x="383" y="294"/>
                  </a:lnTo>
                  <a:lnTo>
                    <a:pt x="383" y="298"/>
                  </a:lnTo>
                  <a:lnTo>
                    <a:pt x="387" y="304"/>
                  </a:lnTo>
                  <a:lnTo>
                    <a:pt x="387" y="306"/>
                  </a:lnTo>
                  <a:lnTo>
                    <a:pt x="387" y="312"/>
                  </a:lnTo>
                  <a:lnTo>
                    <a:pt x="387" y="315"/>
                  </a:lnTo>
                  <a:lnTo>
                    <a:pt x="388" y="317"/>
                  </a:lnTo>
                  <a:lnTo>
                    <a:pt x="397" y="312"/>
                  </a:lnTo>
                  <a:lnTo>
                    <a:pt x="402" y="310"/>
                  </a:lnTo>
                  <a:lnTo>
                    <a:pt x="403" y="312"/>
                  </a:lnTo>
                  <a:lnTo>
                    <a:pt x="406" y="314"/>
                  </a:lnTo>
                  <a:lnTo>
                    <a:pt x="408" y="309"/>
                  </a:lnTo>
                  <a:lnTo>
                    <a:pt x="408" y="302"/>
                  </a:lnTo>
                  <a:lnTo>
                    <a:pt x="413" y="302"/>
                  </a:lnTo>
                  <a:lnTo>
                    <a:pt x="413" y="307"/>
                  </a:lnTo>
                  <a:lnTo>
                    <a:pt x="413" y="309"/>
                  </a:lnTo>
                  <a:lnTo>
                    <a:pt x="416" y="312"/>
                  </a:lnTo>
                  <a:lnTo>
                    <a:pt x="420" y="310"/>
                  </a:lnTo>
                  <a:lnTo>
                    <a:pt x="420" y="307"/>
                  </a:lnTo>
                  <a:lnTo>
                    <a:pt x="420" y="304"/>
                  </a:lnTo>
                  <a:lnTo>
                    <a:pt x="425" y="304"/>
                  </a:lnTo>
                  <a:lnTo>
                    <a:pt x="425" y="306"/>
                  </a:lnTo>
                  <a:lnTo>
                    <a:pt x="431" y="302"/>
                  </a:lnTo>
                  <a:lnTo>
                    <a:pt x="431" y="301"/>
                  </a:lnTo>
                  <a:lnTo>
                    <a:pt x="431" y="296"/>
                  </a:lnTo>
                  <a:lnTo>
                    <a:pt x="430" y="296"/>
                  </a:lnTo>
                  <a:lnTo>
                    <a:pt x="428" y="294"/>
                  </a:lnTo>
                  <a:lnTo>
                    <a:pt x="425" y="289"/>
                  </a:lnTo>
                  <a:lnTo>
                    <a:pt x="423" y="291"/>
                  </a:lnTo>
                  <a:lnTo>
                    <a:pt x="421" y="291"/>
                  </a:lnTo>
                  <a:lnTo>
                    <a:pt x="416" y="289"/>
                  </a:lnTo>
                  <a:lnTo>
                    <a:pt x="416" y="286"/>
                  </a:lnTo>
                  <a:lnTo>
                    <a:pt x="418" y="285"/>
                  </a:lnTo>
                  <a:lnTo>
                    <a:pt x="420" y="281"/>
                  </a:lnTo>
                  <a:lnTo>
                    <a:pt x="423" y="278"/>
                  </a:lnTo>
                  <a:lnTo>
                    <a:pt x="426" y="278"/>
                  </a:lnTo>
                  <a:lnTo>
                    <a:pt x="431" y="288"/>
                  </a:lnTo>
                  <a:lnTo>
                    <a:pt x="435" y="285"/>
                  </a:lnTo>
                  <a:lnTo>
                    <a:pt x="441" y="283"/>
                  </a:lnTo>
                  <a:lnTo>
                    <a:pt x="441" y="288"/>
                  </a:lnTo>
                  <a:lnTo>
                    <a:pt x="448" y="288"/>
                  </a:lnTo>
                  <a:lnTo>
                    <a:pt x="453" y="288"/>
                  </a:lnTo>
                  <a:lnTo>
                    <a:pt x="454" y="283"/>
                  </a:lnTo>
                  <a:lnTo>
                    <a:pt x="449" y="280"/>
                  </a:lnTo>
                  <a:lnTo>
                    <a:pt x="453" y="276"/>
                  </a:lnTo>
                  <a:lnTo>
                    <a:pt x="454" y="276"/>
                  </a:lnTo>
                  <a:lnTo>
                    <a:pt x="459" y="278"/>
                  </a:lnTo>
                  <a:lnTo>
                    <a:pt x="463" y="276"/>
                  </a:lnTo>
                  <a:lnTo>
                    <a:pt x="471" y="280"/>
                  </a:lnTo>
                  <a:lnTo>
                    <a:pt x="479" y="281"/>
                  </a:lnTo>
                  <a:lnTo>
                    <a:pt x="481" y="281"/>
                  </a:lnTo>
                  <a:lnTo>
                    <a:pt x="484" y="281"/>
                  </a:lnTo>
                  <a:lnTo>
                    <a:pt x="486" y="281"/>
                  </a:lnTo>
                  <a:lnTo>
                    <a:pt x="489" y="280"/>
                  </a:lnTo>
                  <a:lnTo>
                    <a:pt x="492" y="280"/>
                  </a:lnTo>
                  <a:lnTo>
                    <a:pt x="492" y="278"/>
                  </a:lnTo>
                  <a:lnTo>
                    <a:pt x="494" y="268"/>
                  </a:lnTo>
                  <a:lnTo>
                    <a:pt x="496" y="267"/>
                  </a:lnTo>
                  <a:lnTo>
                    <a:pt x="497" y="262"/>
                  </a:lnTo>
                  <a:lnTo>
                    <a:pt x="496" y="254"/>
                  </a:lnTo>
                  <a:lnTo>
                    <a:pt x="494" y="251"/>
                  </a:lnTo>
                  <a:lnTo>
                    <a:pt x="497" y="247"/>
                  </a:lnTo>
                  <a:lnTo>
                    <a:pt x="499" y="246"/>
                  </a:lnTo>
                  <a:lnTo>
                    <a:pt x="507" y="243"/>
                  </a:lnTo>
                  <a:lnTo>
                    <a:pt x="517" y="217"/>
                  </a:lnTo>
                  <a:lnTo>
                    <a:pt x="517" y="215"/>
                  </a:lnTo>
                  <a:lnTo>
                    <a:pt x="517" y="212"/>
                  </a:lnTo>
                  <a:lnTo>
                    <a:pt x="519" y="204"/>
                  </a:lnTo>
                  <a:lnTo>
                    <a:pt x="521" y="200"/>
                  </a:lnTo>
                  <a:lnTo>
                    <a:pt x="521" y="199"/>
                  </a:lnTo>
                  <a:lnTo>
                    <a:pt x="519" y="186"/>
                  </a:lnTo>
                  <a:lnTo>
                    <a:pt x="514" y="183"/>
                  </a:lnTo>
                  <a:lnTo>
                    <a:pt x="511" y="183"/>
                  </a:lnTo>
                  <a:lnTo>
                    <a:pt x="509" y="183"/>
                  </a:lnTo>
                  <a:lnTo>
                    <a:pt x="507" y="183"/>
                  </a:lnTo>
                  <a:lnTo>
                    <a:pt x="494" y="176"/>
                  </a:lnTo>
                  <a:lnTo>
                    <a:pt x="492" y="175"/>
                  </a:lnTo>
                  <a:lnTo>
                    <a:pt x="489" y="168"/>
                  </a:lnTo>
                  <a:lnTo>
                    <a:pt x="492" y="155"/>
                  </a:lnTo>
                  <a:lnTo>
                    <a:pt x="492" y="154"/>
                  </a:lnTo>
                  <a:lnTo>
                    <a:pt x="492" y="149"/>
                  </a:lnTo>
                  <a:lnTo>
                    <a:pt x="488" y="139"/>
                  </a:lnTo>
                  <a:lnTo>
                    <a:pt x="486" y="137"/>
                  </a:lnTo>
                  <a:lnTo>
                    <a:pt x="484" y="137"/>
                  </a:lnTo>
                  <a:lnTo>
                    <a:pt x="481" y="134"/>
                  </a:lnTo>
                  <a:lnTo>
                    <a:pt x="469" y="124"/>
                  </a:lnTo>
                  <a:lnTo>
                    <a:pt x="468" y="123"/>
                  </a:lnTo>
                  <a:lnTo>
                    <a:pt x="468" y="121"/>
                  </a:lnTo>
                  <a:lnTo>
                    <a:pt x="463" y="113"/>
                  </a:lnTo>
                  <a:lnTo>
                    <a:pt x="461" y="111"/>
                  </a:lnTo>
                  <a:lnTo>
                    <a:pt x="461" y="107"/>
                  </a:lnTo>
                  <a:lnTo>
                    <a:pt x="464" y="98"/>
                  </a:lnTo>
                  <a:lnTo>
                    <a:pt x="468" y="98"/>
                  </a:lnTo>
                  <a:lnTo>
                    <a:pt x="479" y="97"/>
                  </a:lnTo>
                  <a:lnTo>
                    <a:pt x="481" y="95"/>
                  </a:lnTo>
                  <a:lnTo>
                    <a:pt x="488" y="90"/>
                  </a:lnTo>
                  <a:lnTo>
                    <a:pt x="489" y="90"/>
                  </a:lnTo>
                  <a:lnTo>
                    <a:pt x="496" y="87"/>
                  </a:lnTo>
                  <a:lnTo>
                    <a:pt x="496" y="86"/>
                  </a:lnTo>
                  <a:lnTo>
                    <a:pt x="499" y="81"/>
                  </a:lnTo>
                  <a:lnTo>
                    <a:pt x="499" y="77"/>
                  </a:lnTo>
                  <a:lnTo>
                    <a:pt x="502" y="73"/>
                  </a:lnTo>
                  <a:lnTo>
                    <a:pt x="507" y="66"/>
                  </a:lnTo>
                  <a:lnTo>
                    <a:pt x="509" y="66"/>
                  </a:lnTo>
                  <a:lnTo>
                    <a:pt x="521" y="63"/>
                  </a:lnTo>
                  <a:lnTo>
                    <a:pt x="522" y="61"/>
                  </a:lnTo>
                  <a:lnTo>
                    <a:pt x="529" y="58"/>
                  </a:lnTo>
                  <a:lnTo>
                    <a:pt x="535" y="53"/>
                  </a:lnTo>
                  <a:lnTo>
                    <a:pt x="535" y="52"/>
                  </a:lnTo>
                  <a:lnTo>
                    <a:pt x="540" y="47"/>
                  </a:lnTo>
                  <a:lnTo>
                    <a:pt x="542" y="47"/>
                  </a:lnTo>
                  <a:lnTo>
                    <a:pt x="545" y="45"/>
                  </a:lnTo>
                  <a:lnTo>
                    <a:pt x="547" y="45"/>
                  </a:lnTo>
                  <a:lnTo>
                    <a:pt x="555" y="40"/>
                  </a:lnTo>
                  <a:lnTo>
                    <a:pt x="557" y="39"/>
                  </a:lnTo>
                  <a:lnTo>
                    <a:pt x="560" y="32"/>
                  </a:lnTo>
                  <a:lnTo>
                    <a:pt x="562" y="31"/>
                  </a:lnTo>
                  <a:lnTo>
                    <a:pt x="564" y="29"/>
                  </a:lnTo>
                  <a:lnTo>
                    <a:pt x="575" y="21"/>
                  </a:lnTo>
                  <a:lnTo>
                    <a:pt x="577" y="19"/>
                  </a:lnTo>
                  <a:lnTo>
                    <a:pt x="588" y="14"/>
                  </a:lnTo>
                  <a:lnTo>
                    <a:pt x="590" y="13"/>
                  </a:lnTo>
                  <a:lnTo>
                    <a:pt x="592" y="11"/>
                  </a:lnTo>
                  <a:lnTo>
                    <a:pt x="592" y="8"/>
                  </a:lnTo>
                  <a:lnTo>
                    <a:pt x="613" y="5"/>
                  </a:lnTo>
                  <a:lnTo>
                    <a:pt x="615" y="6"/>
                  </a:lnTo>
                  <a:lnTo>
                    <a:pt x="625" y="9"/>
                  </a:lnTo>
                  <a:lnTo>
                    <a:pt x="626" y="8"/>
                  </a:lnTo>
                  <a:lnTo>
                    <a:pt x="628" y="8"/>
                  </a:lnTo>
                  <a:lnTo>
                    <a:pt x="638" y="3"/>
                  </a:lnTo>
                  <a:lnTo>
                    <a:pt x="640" y="5"/>
                  </a:lnTo>
                  <a:lnTo>
                    <a:pt x="643" y="5"/>
                  </a:lnTo>
                  <a:lnTo>
                    <a:pt x="645" y="5"/>
                  </a:lnTo>
                  <a:lnTo>
                    <a:pt x="651" y="11"/>
                  </a:lnTo>
                  <a:lnTo>
                    <a:pt x="653" y="13"/>
                  </a:lnTo>
                  <a:lnTo>
                    <a:pt x="655" y="14"/>
                  </a:lnTo>
                  <a:lnTo>
                    <a:pt x="663" y="21"/>
                  </a:lnTo>
                  <a:lnTo>
                    <a:pt x="664" y="22"/>
                  </a:lnTo>
                  <a:lnTo>
                    <a:pt x="666" y="22"/>
                  </a:lnTo>
                  <a:lnTo>
                    <a:pt x="671" y="26"/>
                  </a:lnTo>
                  <a:lnTo>
                    <a:pt x="673" y="27"/>
                  </a:lnTo>
                  <a:lnTo>
                    <a:pt x="678" y="31"/>
                  </a:lnTo>
                  <a:lnTo>
                    <a:pt x="679" y="31"/>
                  </a:lnTo>
                  <a:lnTo>
                    <a:pt x="683" y="27"/>
                  </a:lnTo>
                  <a:lnTo>
                    <a:pt x="686" y="26"/>
                  </a:lnTo>
                  <a:lnTo>
                    <a:pt x="689" y="24"/>
                  </a:lnTo>
                  <a:lnTo>
                    <a:pt x="691" y="26"/>
                  </a:lnTo>
                  <a:lnTo>
                    <a:pt x="694" y="34"/>
                  </a:lnTo>
                  <a:lnTo>
                    <a:pt x="696" y="40"/>
                  </a:lnTo>
                  <a:lnTo>
                    <a:pt x="701" y="40"/>
                  </a:lnTo>
                  <a:lnTo>
                    <a:pt x="706" y="42"/>
                  </a:lnTo>
                  <a:lnTo>
                    <a:pt x="707" y="43"/>
                  </a:lnTo>
                  <a:lnTo>
                    <a:pt x="709" y="43"/>
                  </a:lnTo>
                  <a:lnTo>
                    <a:pt x="714" y="45"/>
                  </a:lnTo>
                  <a:lnTo>
                    <a:pt x="717" y="43"/>
                  </a:lnTo>
                  <a:lnTo>
                    <a:pt x="721" y="42"/>
                  </a:lnTo>
                  <a:lnTo>
                    <a:pt x="727" y="39"/>
                  </a:lnTo>
                  <a:lnTo>
                    <a:pt x="729" y="39"/>
                  </a:lnTo>
                  <a:lnTo>
                    <a:pt x="739" y="40"/>
                  </a:lnTo>
                  <a:lnTo>
                    <a:pt x="741" y="40"/>
                  </a:lnTo>
                  <a:lnTo>
                    <a:pt x="749" y="45"/>
                  </a:lnTo>
                  <a:lnTo>
                    <a:pt x="750" y="45"/>
                  </a:lnTo>
                  <a:lnTo>
                    <a:pt x="754" y="45"/>
                  </a:lnTo>
                  <a:lnTo>
                    <a:pt x="762" y="45"/>
                  </a:lnTo>
                  <a:lnTo>
                    <a:pt x="764" y="45"/>
                  </a:lnTo>
                  <a:lnTo>
                    <a:pt x="770" y="42"/>
                  </a:lnTo>
                  <a:lnTo>
                    <a:pt x="777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90" y="37"/>
                  </a:lnTo>
                  <a:lnTo>
                    <a:pt x="793" y="35"/>
                  </a:lnTo>
                  <a:lnTo>
                    <a:pt x="798" y="37"/>
                  </a:lnTo>
                  <a:lnTo>
                    <a:pt x="802" y="37"/>
                  </a:lnTo>
                  <a:lnTo>
                    <a:pt x="808" y="37"/>
                  </a:lnTo>
                  <a:lnTo>
                    <a:pt x="812" y="37"/>
                  </a:lnTo>
                  <a:lnTo>
                    <a:pt x="813" y="35"/>
                  </a:lnTo>
                  <a:lnTo>
                    <a:pt x="817" y="35"/>
                  </a:lnTo>
                  <a:lnTo>
                    <a:pt x="820" y="35"/>
                  </a:lnTo>
                  <a:lnTo>
                    <a:pt x="827" y="39"/>
                  </a:lnTo>
                  <a:lnTo>
                    <a:pt x="828" y="40"/>
                  </a:lnTo>
                  <a:lnTo>
                    <a:pt x="832" y="56"/>
                  </a:lnTo>
                  <a:lnTo>
                    <a:pt x="832" y="60"/>
                  </a:lnTo>
                  <a:lnTo>
                    <a:pt x="830" y="61"/>
                  </a:lnTo>
                  <a:lnTo>
                    <a:pt x="830" y="63"/>
                  </a:lnTo>
                  <a:lnTo>
                    <a:pt x="832" y="74"/>
                  </a:lnTo>
                  <a:lnTo>
                    <a:pt x="832" y="76"/>
                  </a:lnTo>
                  <a:lnTo>
                    <a:pt x="832" y="82"/>
                  </a:lnTo>
                  <a:lnTo>
                    <a:pt x="832" y="86"/>
                  </a:lnTo>
                  <a:lnTo>
                    <a:pt x="833" y="90"/>
                  </a:lnTo>
                  <a:lnTo>
                    <a:pt x="835" y="94"/>
                  </a:lnTo>
                  <a:lnTo>
                    <a:pt x="836" y="97"/>
                  </a:lnTo>
                  <a:lnTo>
                    <a:pt x="841" y="92"/>
                  </a:lnTo>
                  <a:lnTo>
                    <a:pt x="843" y="90"/>
                  </a:lnTo>
                  <a:lnTo>
                    <a:pt x="845" y="90"/>
                  </a:lnTo>
                  <a:lnTo>
                    <a:pt x="851" y="89"/>
                  </a:lnTo>
                  <a:lnTo>
                    <a:pt x="853" y="87"/>
                  </a:lnTo>
                  <a:lnTo>
                    <a:pt x="858" y="79"/>
                  </a:lnTo>
                  <a:lnTo>
                    <a:pt x="858" y="77"/>
                  </a:lnTo>
                  <a:lnTo>
                    <a:pt x="861" y="76"/>
                  </a:lnTo>
                  <a:lnTo>
                    <a:pt x="871" y="76"/>
                  </a:lnTo>
                  <a:lnTo>
                    <a:pt x="878" y="74"/>
                  </a:lnTo>
                  <a:lnTo>
                    <a:pt x="881" y="71"/>
                  </a:lnTo>
                  <a:lnTo>
                    <a:pt x="883" y="71"/>
                  </a:lnTo>
                  <a:lnTo>
                    <a:pt x="886" y="69"/>
                  </a:lnTo>
                  <a:lnTo>
                    <a:pt x="888" y="69"/>
                  </a:lnTo>
                  <a:lnTo>
                    <a:pt x="893" y="65"/>
                  </a:lnTo>
                  <a:lnTo>
                    <a:pt x="896" y="61"/>
                  </a:lnTo>
                  <a:lnTo>
                    <a:pt x="899" y="60"/>
                  </a:lnTo>
                  <a:lnTo>
                    <a:pt x="904" y="63"/>
                  </a:lnTo>
                  <a:lnTo>
                    <a:pt x="909" y="58"/>
                  </a:lnTo>
                  <a:lnTo>
                    <a:pt x="913" y="56"/>
                  </a:lnTo>
                  <a:lnTo>
                    <a:pt x="916" y="56"/>
                  </a:lnTo>
                  <a:lnTo>
                    <a:pt x="924" y="53"/>
                  </a:lnTo>
                  <a:lnTo>
                    <a:pt x="929" y="53"/>
                  </a:lnTo>
                  <a:lnTo>
                    <a:pt x="931" y="55"/>
                  </a:lnTo>
                  <a:lnTo>
                    <a:pt x="939" y="52"/>
                  </a:lnTo>
                  <a:lnTo>
                    <a:pt x="941" y="50"/>
                  </a:lnTo>
                  <a:lnTo>
                    <a:pt x="946" y="43"/>
                  </a:lnTo>
                  <a:lnTo>
                    <a:pt x="947" y="42"/>
                  </a:lnTo>
                  <a:lnTo>
                    <a:pt x="954" y="39"/>
                  </a:lnTo>
                  <a:lnTo>
                    <a:pt x="956" y="39"/>
                  </a:lnTo>
                  <a:lnTo>
                    <a:pt x="964" y="39"/>
                  </a:lnTo>
                  <a:lnTo>
                    <a:pt x="965" y="39"/>
                  </a:lnTo>
                  <a:lnTo>
                    <a:pt x="972" y="39"/>
                  </a:lnTo>
                  <a:lnTo>
                    <a:pt x="982" y="39"/>
                  </a:lnTo>
                  <a:lnTo>
                    <a:pt x="985" y="42"/>
                  </a:lnTo>
                  <a:lnTo>
                    <a:pt x="990" y="48"/>
                  </a:lnTo>
                  <a:lnTo>
                    <a:pt x="994" y="48"/>
                  </a:lnTo>
                  <a:lnTo>
                    <a:pt x="1002" y="50"/>
                  </a:lnTo>
                  <a:lnTo>
                    <a:pt x="1004" y="50"/>
                  </a:lnTo>
                  <a:lnTo>
                    <a:pt x="1012" y="47"/>
                  </a:lnTo>
                  <a:lnTo>
                    <a:pt x="1013" y="47"/>
                  </a:lnTo>
                  <a:lnTo>
                    <a:pt x="1027" y="45"/>
                  </a:lnTo>
                  <a:lnTo>
                    <a:pt x="1028" y="45"/>
                  </a:lnTo>
                  <a:lnTo>
                    <a:pt x="1035" y="48"/>
                  </a:lnTo>
                  <a:lnTo>
                    <a:pt x="1037" y="50"/>
                  </a:lnTo>
                  <a:lnTo>
                    <a:pt x="1042" y="52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4" name="Freeform 44"/>
            <p:cNvSpPr>
              <a:spLocks/>
            </p:cNvSpPr>
            <p:nvPr/>
          </p:nvSpPr>
          <p:spPr bwMode="auto">
            <a:xfrm>
              <a:off x="5086350" y="3934620"/>
              <a:ext cx="827088" cy="908050"/>
            </a:xfrm>
            <a:custGeom>
              <a:avLst/>
              <a:gdLst>
                <a:gd name="T0" fmla="*/ 534 w 1042"/>
                <a:gd name="T1" fmla="*/ 1134 h 1144"/>
                <a:gd name="T2" fmla="*/ 506 w 1042"/>
                <a:gd name="T3" fmla="*/ 1123 h 1144"/>
                <a:gd name="T4" fmla="*/ 469 w 1042"/>
                <a:gd name="T5" fmla="*/ 1123 h 1144"/>
                <a:gd name="T6" fmla="*/ 433 w 1042"/>
                <a:gd name="T7" fmla="*/ 1120 h 1144"/>
                <a:gd name="T8" fmla="*/ 393 w 1042"/>
                <a:gd name="T9" fmla="*/ 1110 h 1144"/>
                <a:gd name="T10" fmla="*/ 352 w 1042"/>
                <a:gd name="T11" fmla="*/ 1100 h 1144"/>
                <a:gd name="T12" fmla="*/ 311 w 1042"/>
                <a:gd name="T13" fmla="*/ 1112 h 1144"/>
                <a:gd name="T14" fmla="*/ 277 w 1042"/>
                <a:gd name="T15" fmla="*/ 1144 h 1144"/>
                <a:gd name="T16" fmla="*/ 243 w 1042"/>
                <a:gd name="T17" fmla="*/ 1134 h 1144"/>
                <a:gd name="T18" fmla="*/ 200 w 1042"/>
                <a:gd name="T19" fmla="*/ 1118 h 1144"/>
                <a:gd name="T20" fmla="*/ 145 w 1042"/>
                <a:gd name="T21" fmla="*/ 1130 h 1144"/>
                <a:gd name="T22" fmla="*/ 155 w 1042"/>
                <a:gd name="T23" fmla="*/ 1068 h 1144"/>
                <a:gd name="T24" fmla="*/ 125 w 1042"/>
                <a:gd name="T25" fmla="*/ 1024 h 1144"/>
                <a:gd name="T26" fmla="*/ 86 w 1042"/>
                <a:gd name="T27" fmla="*/ 1028 h 1144"/>
                <a:gd name="T28" fmla="*/ 28 w 1042"/>
                <a:gd name="T29" fmla="*/ 992 h 1144"/>
                <a:gd name="T30" fmla="*/ 1 w 1042"/>
                <a:gd name="T31" fmla="*/ 945 h 1144"/>
                <a:gd name="T32" fmla="*/ 29 w 1042"/>
                <a:gd name="T33" fmla="*/ 895 h 1144"/>
                <a:gd name="T34" fmla="*/ 5 w 1042"/>
                <a:gd name="T35" fmla="*/ 877 h 1144"/>
                <a:gd name="T36" fmla="*/ 49 w 1042"/>
                <a:gd name="T37" fmla="*/ 845 h 1144"/>
                <a:gd name="T38" fmla="*/ 102 w 1042"/>
                <a:gd name="T39" fmla="*/ 827 h 1144"/>
                <a:gd name="T40" fmla="*/ 157 w 1042"/>
                <a:gd name="T41" fmla="*/ 829 h 1144"/>
                <a:gd name="T42" fmla="*/ 145 w 1042"/>
                <a:gd name="T43" fmla="*/ 795 h 1144"/>
                <a:gd name="T44" fmla="*/ 168 w 1042"/>
                <a:gd name="T45" fmla="*/ 754 h 1144"/>
                <a:gd name="T46" fmla="*/ 177 w 1042"/>
                <a:gd name="T47" fmla="*/ 707 h 1144"/>
                <a:gd name="T48" fmla="*/ 191 w 1042"/>
                <a:gd name="T49" fmla="*/ 649 h 1144"/>
                <a:gd name="T50" fmla="*/ 221 w 1042"/>
                <a:gd name="T51" fmla="*/ 597 h 1144"/>
                <a:gd name="T52" fmla="*/ 203 w 1042"/>
                <a:gd name="T53" fmla="*/ 536 h 1144"/>
                <a:gd name="T54" fmla="*/ 208 w 1042"/>
                <a:gd name="T55" fmla="*/ 460 h 1144"/>
                <a:gd name="T56" fmla="*/ 203 w 1042"/>
                <a:gd name="T57" fmla="*/ 377 h 1144"/>
                <a:gd name="T58" fmla="*/ 228 w 1042"/>
                <a:gd name="T59" fmla="*/ 338 h 1144"/>
                <a:gd name="T60" fmla="*/ 253 w 1042"/>
                <a:gd name="T61" fmla="*/ 299 h 1144"/>
                <a:gd name="T62" fmla="*/ 274 w 1042"/>
                <a:gd name="T63" fmla="*/ 285 h 1144"/>
                <a:gd name="T64" fmla="*/ 306 w 1042"/>
                <a:gd name="T65" fmla="*/ 278 h 1144"/>
                <a:gd name="T66" fmla="*/ 320 w 1042"/>
                <a:gd name="T67" fmla="*/ 301 h 1144"/>
                <a:gd name="T68" fmla="*/ 352 w 1042"/>
                <a:gd name="T69" fmla="*/ 306 h 1144"/>
                <a:gd name="T70" fmla="*/ 367 w 1042"/>
                <a:gd name="T71" fmla="*/ 280 h 1144"/>
                <a:gd name="T72" fmla="*/ 397 w 1042"/>
                <a:gd name="T73" fmla="*/ 309 h 1144"/>
                <a:gd name="T74" fmla="*/ 420 w 1042"/>
                <a:gd name="T75" fmla="*/ 307 h 1144"/>
                <a:gd name="T76" fmla="*/ 425 w 1042"/>
                <a:gd name="T77" fmla="*/ 286 h 1144"/>
                <a:gd name="T78" fmla="*/ 435 w 1042"/>
                <a:gd name="T79" fmla="*/ 282 h 1144"/>
                <a:gd name="T80" fmla="*/ 463 w 1042"/>
                <a:gd name="T81" fmla="*/ 273 h 1144"/>
                <a:gd name="T82" fmla="*/ 496 w 1042"/>
                <a:gd name="T83" fmla="*/ 264 h 1144"/>
                <a:gd name="T84" fmla="*/ 519 w 1042"/>
                <a:gd name="T85" fmla="*/ 201 h 1144"/>
                <a:gd name="T86" fmla="*/ 489 w 1042"/>
                <a:gd name="T87" fmla="*/ 165 h 1144"/>
                <a:gd name="T88" fmla="*/ 468 w 1042"/>
                <a:gd name="T89" fmla="*/ 118 h 1144"/>
                <a:gd name="T90" fmla="*/ 496 w 1042"/>
                <a:gd name="T91" fmla="*/ 84 h 1144"/>
                <a:gd name="T92" fmla="*/ 535 w 1042"/>
                <a:gd name="T93" fmla="*/ 50 h 1144"/>
                <a:gd name="T94" fmla="*/ 564 w 1042"/>
                <a:gd name="T95" fmla="*/ 26 h 1144"/>
                <a:gd name="T96" fmla="*/ 626 w 1042"/>
                <a:gd name="T97" fmla="*/ 5 h 1144"/>
                <a:gd name="T98" fmla="*/ 664 w 1042"/>
                <a:gd name="T99" fmla="*/ 19 h 1144"/>
                <a:gd name="T100" fmla="*/ 694 w 1042"/>
                <a:gd name="T101" fmla="*/ 31 h 1144"/>
                <a:gd name="T102" fmla="*/ 729 w 1042"/>
                <a:gd name="T103" fmla="*/ 36 h 1144"/>
                <a:gd name="T104" fmla="*/ 782 w 1042"/>
                <a:gd name="T105" fmla="*/ 37 h 1144"/>
                <a:gd name="T106" fmla="*/ 820 w 1042"/>
                <a:gd name="T107" fmla="*/ 32 h 1144"/>
                <a:gd name="T108" fmla="*/ 832 w 1042"/>
                <a:gd name="T109" fmla="*/ 83 h 1144"/>
                <a:gd name="T110" fmla="*/ 858 w 1042"/>
                <a:gd name="T111" fmla="*/ 74 h 1144"/>
                <a:gd name="T112" fmla="*/ 899 w 1042"/>
                <a:gd name="T113" fmla="*/ 57 h 1144"/>
                <a:gd name="T114" fmla="*/ 946 w 1042"/>
                <a:gd name="T115" fmla="*/ 40 h 1144"/>
                <a:gd name="T116" fmla="*/ 994 w 1042"/>
                <a:gd name="T117" fmla="*/ 45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42" h="1144">
                  <a:moveTo>
                    <a:pt x="595" y="1118"/>
                  </a:moveTo>
                  <a:lnTo>
                    <a:pt x="587" y="1118"/>
                  </a:lnTo>
                  <a:lnTo>
                    <a:pt x="585" y="1120"/>
                  </a:lnTo>
                  <a:lnTo>
                    <a:pt x="569" y="1123"/>
                  </a:lnTo>
                  <a:lnTo>
                    <a:pt x="565" y="1125"/>
                  </a:lnTo>
                  <a:lnTo>
                    <a:pt x="555" y="1126"/>
                  </a:lnTo>
                  <a:lnTo>
                    <a:pt x="554" y="1126"/>
                  </a:lnTo>
                  <a:lnTo>
                    <a:pt x="549" y="1126"/>
                  </a:lnTo>
                  <a:lnTo>
                    <a:pt x="542" y="1134"/>
                  </a:lnTo>
                  <a:lnTo>
                    <a:pt x="534" y="1134"/>
                  </a:lnTo>
                  <a:lnTo>
                    <a:pt x="532" y="1134"/>
                  </a:lnTo>
                  <a:lnTo>
                    <a:pt x="531" y="1133"/>
                  </a:lnTo>
                  <a:lnTo>
                    <a:pt x="529" y="1133"/>
                  </a:lnTo>
                  <a:lnTo>
                    <a:pt x="526" y="1133"/>
                  </a:lnTo>
                  <a:lnTo>
                    <a:pt x="521" y="1133"/>
                  </a:lnTo>
                  <a:lnTo>
                    <a:pt x="519" y="1131"/>
                  </a:lnTo>
                  <a:lnTo>
                    <a:pt x="516" y="1130"/>
                  </a:lnTo>
                  <a:lnTo>
                    <a:pt x="511" y="1123"/>
                  </a:lnTo>
                  <a:lnTo>
                    <a:pt x="509" y="1123"/>
                  </a:lnTo>
                  <a:lnTo>
                    <a:pt x="506" y="1123"/>
                  </a:lnTo>
                  <a:lnTo>
                    <a:pt x="502" y="1125"/>
                  </a:lnTo>
                  <a:lnTo>
                    <a:pt x="497" y="1125"/>
                  </a:lnTo>
                  <a:lnTo>
                    <a:pt x="492" y="1130"/>
                  </a:lnTo>
                  <a:lnTo>
                    <a:pt x="491" y="1130"/>
                  </a:lnTo>
                  <a:lnTo>
                    <a:pt x="489" y="1131"/>
                  </a:lnTo>
                  <a:lnTo>
                    <a:pt x="484" y="1133"/>
                  </a:lnTo>
                  <a:lnTo>
                    <a:pt x="483" y="1131"/>
                  </a:lnTo>
                  <a:lnTo>
                    <a:pt x="479" y="1125"/>
                  </a:lnTo>
                  <a:lnTo>
                    <a:pt x="476" y="1125"/>
                  </a:lnTo>
                  <a:lnTo>
                    <a:pt x="469" y="1123"/>
                  </a:lnTo>
                  <a:lnTo>
                    <a:pt x="461" y="1128"/>
                  </a:lnTo>
                  <a:lnTo>
                    <a:pt x="459" y="1128"/>
                  </a:lnTo>
                  <a:lnTo>
                    <a:pt x="456" y="1126"/>
                  </a:lnTo>
                  <a:lnTo>
                    <a:pt x="453" y="1125"/>
                  </a:lnTo>
                  <a:lnTo>
                    <a:pt x="451" y="1125"/>
                  </a:lnTo>
                  <a:lnTo>
                    <a:pt x="449" y="1121"/>
                  </a:lnTo>
                  <a:lnTo>
                    <a:pt x="448" y="1118"/>
                  </a:lnTo>
                  <a:lnTo>
                    <a:pt x="440" y="1120"/>
                  </a:lnTo>
                  <a:lnTo>
                    <a:pt x="438" y="1120"/>
                  </a:lnTo>
                  <a:lnTo>
                    <a:pt x="433" y="1120"/>
                  </a:lnTo>
                  <a:lnTo>
                    <a:pt x="433" y="1121"/>
                  </a:lnTo>
                  <a:lnTo>
                    <a:pt x="431" y="1125"/>
                  </a:lnTo>
                  <a:lnTo>
                    <a:pt x="428" y="1125"/>
                  </a:lnTo>
                  <a:lnTo>
                    <a:pt x="425" y="1125"/>
                  </a:lnTo>
                  <a:lnTo>
                    <a:pt x="423" y="1123"/>
                  </a:lnTo>
                  <a:lnTo>
                    <a:pt x="416" y="1120"/>
                  </a:lnTo>
                  <a:lnTo>
                    <a:pt x="408" y="1117"/>
                  </a:lnTo>
                  <a:lnTo>
                    <a:pt x="403" y="1113"/>
                  </a:lnTo>
                  <a:lnTo>
                    <a:pt x="395" y="1110"/>
                  </a:lnTo>
                  <a:lnTo>
                    <a:pt x="393" y="1110"/>
                  </a:lnTo>
                  <a:lnTo>
                    <a:pt x="385" y="1112"/>
                  </a:lnTo>
                  <a:lnTo>
                    <a:pt x="378" y="1113"/>
                  </a:lnTo>
                  <a:lnTo>
                    <a:pt x="373" y="1110"/>
                  </a:lnTo>
                  <a:lnTo>
                    <a:pt x="373" y="1108"/>
                  </a:lnTo>
                  <a:lnTo>
                    <a:pt x="370" y="1105"/>
                  </a:lnTo>
                  <a:lnTo>
                    <a:pt x="363" y="1102"/>
                  </a:lnTo>
                  <a:lnTo>
                    <a:pt x="359" y="1099"/>
                  </a:lnTo>
                  <a:lnTo>
                    <a:pt x="357" y="1099"/>
                  </a:lnTo>
                  <a:lnTo>
                    <a:pt x="355" y="1099"/>
                  </a:lnTo>
                  <a:lnTo>
                    <a:pt x="352" y="1100"/>
                  </a:lnTo>
                  <a:lnTo>
                    <a:pt x="347" y="1102"/>
                  </a:lnTo>
                  <a:lnTo>
                    <a:pt x="345" y="1100"/>
                  </a:lnTo>
                  <a:lnTo>
                    <a:pt x="340" y="1100"/>
                  </a:lnTo>
                  <a:lnTo>
                    <a:pt x="337" y="1104"/>
                  </a:lnTo>
                  <a:lnTo>
                    <a:pt x="335" y="1104"/>
                  </a:lnTo>
                  <a:lnTo>
                    <a:pt x="334" y="1104"/>
                  </a:lnTo>
                  <a:lnTo>
                    <a:pt x="329" y="1102"/>
                  </a:lnTo>
                  <a:lnTo>
                    <a:pt x="324" y="1104"/>
                  </a:lnTo>
                  <a:lnTo>
                    <a:pt x="317" y="1105"/>
                  </a:lnTo>
                  <a:lnTo>
                    <a:pt x="311" y="1112"/>
                  </a:lnTo>
                  <a:lnTo>
                    <a:pt x="311" y="1113"/>
                  </a:lnTo>
                  <a:lnTo>
                    <a:pt x="302" y="1115"/>
                  </a:lnTo>
                  <a:lnTo>
                    <a:pt x="301" y="1115"/>
                  </a:lnTo>
                  <a:lnTo>
                    <a:pt x="299" y="1115"/>
                  </a:lnTo>
                  <a:lnTo>
                    <a:pt x="297" y="1133"/>
                  </a:lnTo>
                  <a:lnTo>
                    <a:pt x="291" y="1134"/>
                  </a:lnTo>
                  <a:lnTo>
                    <a:pt x="289" y="1134"/>
                  </a:lnTo>
                  <a:lnTo>
                    <a:pt x="284" y="1139"/>
                  </a:lnTo>
                  <a:lnTo>
                    <a:pt x="282" y="1142"/>
                  </a:lnTo>
                  <a:lnTo>
                    <a:pt x="277" y="1144"/>
                  </a:lnTo>
                  <a:lnTo>
                    <a:pt x="274" y="1144"/>
                  </a:lnTo>
                  <a:lnTo>
                    <a:pt x="272" y="1144"/>
                  </a:lnTo>
                  <a:lnTo>
                    <a:pt x="266" y="1142"/>
                  </a:lnTo>
                  <a:lnTo>
                    <a:pt x="264" y="1142"/>
                  </a:lnTo>
                  <a:lnTo>
                    <a:pt x="259" y="1142"/>
                  </a:lnTo>
                  <a:lnTo>
                    <a:pt x="254" y="1138"/>
                  </a:lnTo>
                  <a:lnTo>
                    <a:pt x="253" y="1136"/>
                  </a:lnTo>
                  <a:lnTo>
                    <a:pt x="251" y="1134"/>
                  </a:lnTo>
                  <a:lnTo>
                    <a:pt x="248" y="1133"/>
                  </a:lnTo>
                  <a:lnTo>
                    <a:pt x="243" y="1134"/>
                  </a:lnTo>
                  <a:lnTo>
                    <a:pt x="239" y="1134"/>
                  </a:lnTo>
                  <a:lnTo>
                    <a:pt x="236" y="1134"/>
                  </a:lnTo>
                  <a:lnTo>
                    <a:pt x="234" y="1133"/>
                  </a:lnTo>
                  <a:lnTo>
                    <a:pt x="231" y="1130"/>
                  </a:lnTo>
                  <a:lnTo>
                    <a:pt x="226" y="1125"/>
                  </a:lnTo>
                  <a:lnTo>
                    <a:pt x="221" y="1121"/>
                  </a:lnTo>
                  <a:lnTo>
                    <a:pt x="216" y="1121"/>
                  </a:lnTo>
                  <a:lnTo>
                    <a:pt x="211" y="1121"/>
                  </a:lnTo>
                  <a:lnTo>
                    <a:pt x="203" y="1118"/>
                  </a:lnTo>
                  <a:lnTo>
                    <a:pt x="200" y="1118"/>
                  </a:lnTo>
                  <a:lnTo>
                    <a:pt x="191" y="1115"/>
                  </a:lnTo>
                  <a:lnTo>
                    <a:pt x="190" y="1115"/>
                  </a:lnTo>
                  <a:lnTo>
                    <a:pt x="182" y="1115"/>
                  </a:lnTo>
                  <a:lnTo>
                    <a:pt x="178" y="1115"/>
                  </a:lnTo>
                  <a:lnTo>
                    <a:pt x="170" y="1117"/>
                  </a:lnTo>
                  <a:lnTo>
                    <a:pt x="165" y="1121"/>
                  </a:lnTo>
                  <a:lnTo>
                    <a:pt x="163" y="1121"/>
                  </a:lnTo>
                  <a:lnTo>
                    <a:pt x="158" y="1123"/>
                  </a:lnTo>
                  <a:lnTo>
                    <a:pt x="157" y="1123"/>
                  </a:lnTo>
                  <a:lnTo>
                    <a:pt x="145" y="1130"/>
                  </a:lnTo>
                  <a:lnTo>
                    <a:pt x="143" y="1131"/>
                  </a:lnTo>
                  <a:lnTo>
                    <a:pt x="134" y="1136"/>
                  </a:lnTo>
                  <a:lnTo>
                    <a:pt x="134" y="1134"/>
                  </a:lnTo>
                  <a:lnTo>
                    <a:pt x="134" y="1131"/>
                  </a:lnTo>
                  <a:lnTo>
                    <a:pt x="135" y="1126"/>
                  </a:lnTo>
                  <a:lnTo>
                    <a:pt x="145" y="1100"/>
                  </a:lnTo>
                  <a:lnTo>
                    <a:pt x="150" y="1086"/>
                  </a:lnTo>
                  <a:lnTo>
                    <a:pt x="153" y="1073"/>
                  </a:lnTo>
                  <a:lnTo>
                    <a:pt x="155" y="1071"/>
                  </a:lnTo>
                  <a:lnTo>
                    <a:pt x="155" y="1068"/>
                  </a:lnTo>
                  <a:lnTo>
                    <a:pt x="158" y="1055"/>
                  </a:lnTo>
                  <a:lnTo>
                    <a:pt x="157" y="1039"/>
                  </a:lnTo>
                  <a:lnTo>
                    <a:pt x="157" y="1037"/>
                  </a:lnTo>
                  <a:lnTo>
                    <a:pt x="155" y="1034"/>
                  </a:lnTo>
                  <a:lnTo>
                    <a:pt x="152" y="1031"/>
                  </a:lnTo>
                  <a:lnTo>
                    <a:pt x="147" y="1026"/>
                  </a:lnTo>
                  <a:lnTo>
                    <a:pt x="145" y="1024"/>
                  </a:lnTo>
                  <a:lnTo>
                    <a:pt x="130" y="1024"/>
                  </a:lnTo>
                  <a:lnTo>
                    <a:pt x="129" y="1024"/>
                  </a:lnTo>
                  <a:lnTo>
                    <a:pt x="125" y="1024"/>
                  </a:lnTo>
                  <a:lnTo>
                    <a:pt x="124" y="1024"/>
                  </a:lnTo>
                  <a:lnTo>
                    <a:pt x="119" y="1024"/>
                  </a:lnTo>
                  <a:lnTo>
                    <a:pt x="112" y="1024"/>
                  </a:lnTo>
                  <a:lnTo>
                    <a:pt x="110" y="1024"/>
                  </a:lnTo>
                  <a:lnTo>
                    <a:pt x="102" y="1029"/>
                  </a:lnTo>
                  <a:lnTo>
                    <a:pt x="100" y="1031"/>
                  </a:lnTo>
                  <a:lnTo>
                    <a:pt x="94" y="1036"/>
                  </a:lnTo>
                  <a:lnTo>
                    <a:pt x="91" y="1036"/>
                  </a:lnTo>
                  <a:lnTo>
                    <a:pt x="87" y="1029"/>
                  </a:lnTo>
                  <a:lnTo>
                    <a:pt x="86" y="1028"/>
                  </a:lnTo>
                  <a:lnTo>
                    <a:pt x="77" y="1019"/>
                  </a:lnTo>
                  <a:lnTo>
                    <a:pt x="76" y="1019"/>
                  </a:lnTo>
                  <a:lnTo>
                    <a:pt x="64" y="1016"/>
                  </a:lnTo>
                  <a:lnTo>
                    <a:pt x="62" y="1013"/>
                  </a:lnTo>
                  <a:lnTo>
                    <a:pt x="51" y="1011"/>
                  </a:lnTo>
                  <a:lnTo>
                    <a:pt x="49" y="1010"/>
                  </a:lnTo>
                  <a:lnTo>
                    <a:pt x="43" y="1007"/>
                  </a:lnTo>
                  <a:lnTo>
                    <a:pt x="38" y="1003"/>
                  </a:lnTo>
                  <a:lnTo>
                    <a:pt x="36" y="1003"/>
                  </a:lnTo>
                  <a:lnTo>
                    <a:pt x="28" y="992"/>
                  </a:lnTo>
                  <a:lnTo>
                    <a:pt x="28" y="989"/>
                  </a:lnTo>
                  <a:lnTo>
                    <a:pt x="23" y="982"/>
                  </a:lnTo>
                  <a:lnTo>
                    <a:pt x="21" y="973"/>
                  </a:lnTo>
                  <a:lnTo>
                    <a:pt x="18" y="963"/>
                  </a:lnTo>
                  <a:lnTo>
                    <a:pt x="16" y="961"/>
                  </a:lnTo>
                  <a:lnTo>
                    <a:pt x="5" y="961"/>
                  </a:lnTo>
                  <a:lnTo>
                    <a:pt x="1" y="955"/>
                  </a:lnTo>
                  <a:lnTo>
                    <a:pt x="0" y="953"/>
                  </a:lnTo>
                  <a:lnTo>
                    <a:pt x="0" y="947"/>
                  </a:lnTo>
                  <a:lnTo>
                    <a:pt x="1" y="945"/>
                  </a:lnTo>
                  <a:lnTo>
                    <a:pt x="6" y="940"/>
                  </a:lnTo>
                  <a:lnTo>
                    <a:pt x="10" y="939"/>
                  </a:lnTo>
                  <a:lnTo>
                    <a:pt x="14" y="935"/>
                  </a:lnTo>
                  <a:lnTo>
                    <a:pt x="16" y="934"/>
                  </a:lnTo>
                  <a:lnTo>
                    <a:pt x="21" y="927"/>
                  </a:lnTo>
                  <a:lnTo>
                    <a:pt x="21" y="924"/>
                  </a:lnTo>
                  <a:lnTo>
                    <a:pt x="23" y="921"/>
                  </a:lnTo>
                  <a:lnTo>
                    <a:pt x="24" y="913"/>
                  </a:lnTo>
                  <a:lnTo>
                    <a:pt x="26" y="906"/>
                  </a:lnTo>
                  <a:lnTo>
                    <a:pt x="29" y="895"/>
                  </a:lnTo>
                  <a:lnTo>
                    <a:pt x="29" y="885"/>
                  </a:lnTo>
                  <a:lnTo>
                    <a:pt x="23" y="884"/>
                  </a:lnTo>
                  <a:lnTo>
                    <a:pt x="21" y="884"/>
                  </a:lnTo>
                  <a:lnTo>
                    <a:pt x="16" y="887"/>
                  </a:lnTo>
                  <a:lnTo>
                    <a:pt x="13" y="888"/>
                  </a:lnTo>
                  <a:lnTo>
                    <a:pt x="6" y="888"/>
                  </a:lnTo>
                  <a:lnTo>
                    <a:pt x="3" y="888"/>
                  </a:lnTo>
                  <a:lnTo>
                    <a:pt x="1" y="884"/>
                  </a:lnTo>
                  <a:lnTo>
                    <a:pt x="1" y="880"/>
                  </a:lnTo>
                  <a:lnTo>
                    <a:pt x="5" y="877"/>
                  </a:lnTo>
                  <a:lnTo>
                    <a:pt x="8" y="871"/>
                  </a:lnTo>
                  <a:lnTo>
                    <a:pt x="11" y="866"/>
                  </a:lnTo>
                  <a:lnTo>
                    <a:pt x="13" y="863"/>
                  </a:lnTo>
                  <a:lnTo>
                    <a:pt x="16" y="858"/>
                  </a:lnTo>
                  <a:lnTo>
                    <a:pt x="18" y="856"/>
                  </a:lnTo>
                  <a:lnTo>
                    <a:pt x="26" y="848"/>
                  </a:lnTo>
                  <a:lnTo>
                    <a:pt x="33" y="845"/>
                  </a:lnTo>
                  <a:lnTo>
                    <a:pt x="36" y="845"/>
                  </a:lnTo>
                  <a:lnTo>
                    <a:pt x="48" y="846"/>
                  </a:lnTo>
                  <a:lnTo>
                    <a:pt x="49" y="845"/>
                  </a:lnTo>
                  <a:lnTo>
                    <a:pt x="53" y="845"/>
                  </a:lnTo>
                  <a:lnTo>
                    <a:pt x="62" y="841"/>
                  </a:lnTo>
                  <a:lnTo>
                    <a:pt x="64" y="840"/>
                  </a:lnTo>
                  <a:lnTo>
                    <a:pt x="66" y="840"/>
                  </a:lnTo>
                  <a:lnTo>
                    <a:pt x="72" y="833"/>
                  </a:lnTo>
                  <a:lnTo>
                    <a:pt x="77" y="832"/>
                  </a:lnTo>
                  <a:lnTo>
                    <a:pt x="87" y="829"/>
                  </a:lnTo>
                  <a:lnTo>
                    <a:pt x="89" y="827"/>
                  </a:lnTo>
                  <a:lnTo>
                    <a:pt x="100" y="827"/>
                  </a:lnTo>
                  <a:lnTo>
                    <a:pt x="102" y="827"/>
                  </a:lnTo>
                  <a:lnTo>
                    <a:pt x="112" y="832"/>
                  </a:lnTo>
                  <a:lnTo>
                    <a:pt x="115" y="833"/>
                  </a:lnTo>
                  <a:lnTo>
                    <a:pt x="127" y="837"/>
                  </a:lnTo>
                  <a:lnTo>
                    <a:pt x="130" y="837"/>
                  </a:lnTo>
                  <a:lnTo>
                    <a:pt x="132" y="837"/>
                  </a:lnTo>
                  <a:lnTo>
                    <a:pt x="140" y="837"/>
                  </a:lnTo>
                  <a:lnTo>
                    <a:pt x="145" y="835"/>
                  </a:lnTo>
                  <a:lnTo>
                    <a:pt x="150" y="833"/>
                  </a:lnTo>
                  <a:lnTo>
                    <a:pt x="152" y="832"/>
                  </a:lnTo>
                  <a:lnTo>
                    <a:pt x="157" y="829"/>
                  </a:lnTo>
                  <a:lnTo>
                    <a:pt x="162" y="824"/>
                  </a:lnTo>
                  <a:lnTo>
                    <a:pt x="163" y="822"/>
                  </a:lnTo>
                  <a:lnTo>
                    <a:pt x="165" y="817"/>
                  </a:lnTo>
                  <a:lnTo>
                    <a:pt x="165" y="811"/>
                  </a:lnTo>
                  <a:lnTo>
                    <a:pt x="165" y="803"/>
                  </a:lnTo>
                  <a:lnTo>
                    <a:pt x="163" y="801"/>
                  </a:lnTo>
                  <a:lnTo>
                    <a:pt x="162" y="799"/>
                  </a:lnTo>
                  <a:lnTo>
                    <a:pt x="148" y="795"/>
                  </a:lnTo>
                  <a:lnTo>
                    <a:pt x="147" y="795"/>
                  </a:lnTo>
                  <a:lnTo>
                    <a:pt x="145" y="795"/>
                  </a:lnTo>
                  <a:lnTo>
                    <a:pt x="135" y="790"/>
                  </a:lnTo>
                  <a:lnTo>
                    <a:pt x="135" y="788"/>
                  </a:lnTo>
                  <a:lnTo>
                    <a:pt x="134" y="786"/>
                  </a:lnTo>
                  <a:lnTo>
                    <a:pt x="132" y="777"/>
                  </a:lnTo>
                  <a:lnTo>
                    <a:pt x="134" y="775"/>
                  </a:lnTo>
                  <a:lnTo>
                    <a:pt x="142" y="770"/>
                  </a:lnTo>
                  <a:lnTo>
                    <a:pt x="142" y="769"/>
                  </a:lnTo>
                  <a:lnTo>
                    <a:pt x="155" y="761"/>
                  </a:lnTo>
                  <a:lnTo>
                    <a:pt x="165" y="756"/>
                  </a:lnTo>
                  <a:lnTo>
                    <a:pt x="168" y="754"/>
                  </a:lnTo>
                  <a:lnTo>
                    <a:pt x="170" y="752"/>
                  </a:lnTo>
                  <a:lnTo>
                    <a:pt x="175" y="743"/>
                  </a:lnTo>
                  <a:lnTo>
                    <a:pt x="177" y="741"/>
                  </a:lnTo>
                  <a:lnTo>
                    <a:pt x="177" y="738"/>
                  </a:lnTo>
                  <a:lnTo>
                    <a:pt x="178" y="728"/>
                  </a:lnTo>
                  <a:lnTo>
                    <a:pt x="180" y="725"/>
                  </a:lnTo>
                  <a:lnTo>
                    <a:pt x="180" y="718"/>
                  </a:lnTo>
                  <a:lnTo>
                    <a:pt x="180" y="717"/>
                  </a:lnTo>
                  <a:lnTo>
                    <a:pt x="177" y="710"/>
                  </a:lnTo>
                  <a:lnTo>
                    <a:pt x="177" y="707"/>
                  </a:lnTo>
                  <a:lnTo>
                    <a:pt x="177" y="701"/>
                  </a:lnTo>
                  <a:lnTo>
                    <a:pt x="177" y="697"/>
                  </a:lnTo>
                  <a:lnTo>
                    <a:pt x="180" y="689"/>
                  </a:lnTo>
                  <a:lnTo>
                    <a:pt x="180" y="688"/>
                  </a:lnTo>
                  <a:lnTo>
                    <a:pt x="182" y="683"/>
                  </a:lnTo>
                  <a:lnTo>
                    <a:pt x="185" y="675"/>
                  </a:lnTo>
                  <a:lnTo>
                    <a:pt x="185" y="672"/>
                  </a:lnTo>
                  <a:lnTo>
                    <a:pt x="186" y="663"/>
                  </a:lnTo>
                  <a:lnTo>
                    <a:pt x="190" y="654"/>
                  </a:lnTo>
                  <a:lnTo>
                    <a:pt x="191" y="649"/>
                  </a:lnTo>
                  <a:lnTo>
                    <a:pt x="193" y="647"/>
                  </a:lnTo>
                  <a:lnTo>
                    <a:pt x="198" y="638"/>
                  </a:lnTo>
                  <a:lnTo>
                    <a:pt x="198" y="636"/>
                  </a:lnTo>
                  <a:lnTo>
                    <a:pt x="200" y="626"/>
                  </a:lnTo>
                  <a:lnTo>
                    <a:pt x="200" y="623"/>
                  </a:lnTo>
                  <a:lnTo>
                    <a:pt x="201" y="621"/>
                  </a:lnTo>
                  <a:lnTo>
                    <a:pt x="206" y="612"/>
                  </a:lnTo>
                  <a:lnTo>
                    <a:pt x="208" y="610"/>
                  </a:lnTo>
                  <a:lnTo>
                    <a:pt x="220" y="599"/>
                  </a:lnTo>
                  <a:lnTo>
                    <a:pt x="221" y="597"/>
                  </a:lnTo>
                  <a:lnTo>
                    <a:pt x="220" y="587"/>
                  </a:lnTo>
                  <a:lnTo>
                    <a:pt x="218" y="584"/>
                  </a:lnTo>
                  <a:lnTo>
                    <a:pt x="216" y="579"/>
                  </a:lnTo>
                  <a:lnTo>
                    <a:pt x="215" y="574"/>
                  </a:lnTo>
                  <a:lnTo>
                    <a:pt x="210" y="562"/>
                  </a:lnTo>
                  <a:lnTo>
                    <a:pt x="208" y="558"/>
                  </a:lnTo>
                  <a:lnTo>
                    <a:pt x="208" y="557"/>
                  </a:lnTo>
                  <a:lnTo>
                    <a:pt x="205" y="540"/>
                  </a:lnTo>
                  <a:lnTo>
                    <a:pt x="205" y="537"/>
                  </a:lnTo>
                  <a:lnTo>
                    <a:pt x="203" y="536"/>
                  </a:lnTo>
                  <a:lnTo>
                    <a:pt x="203" y="532"/>
                  </a:lnTo>
                  <a:lnTo>
                    <a:pt x="200" y="515"/>
                  </a:lnTo>
                  <a:lnTo>
                    <a:pt x="201" y="508"/>
                  </a:lnTo>
                  <a:lnTo>
                    <a:pt x="201" y="505"/>
                  </a:lnTo>
                  <a:lnTo>
                    <a:pt x="201" y="503"/>
                  </a:lnTo>
                  <a:lnTo>
                    <a:pt x="203" y="489"/>
                  </a:lnTo>
                  <a:lnTo>
                    <a:pt x="208" y="481"/>
                  </a:lnTo>
                  <a:lnTo>
                    <a:pt x="211" y="473"/>
                  </a:lnTo>
                  <a:lnTo>
                    <a:pt x="210" y="466"/>
                  </a:lnTo>
                  <a:lnTo>
                    <a:pt x="208" y="460"/>
                  </a:lnTo>
                  <a:lnTo>
                    <a:pt x="208" y="456"/>
                  </a:lnTo>
                  <a:lnTo>
                    <a:pt x="205" y="447"/>
                  </a:lnTo>
                  <a:lnTo>
                    <a:pt x="200" y="439"/>
                  </a:lnTo>
                  <a:lnTo>
                    <a:pt x="198" y="430"/>
                  </a:lnTo>
                  <a:lnTo>
                    <a:pt x="198" y="418"/>
                  </a:lnTo>
                  <a:lnTo>
                    <a:pt x="198" y="414"/>
                  </a:lnTo>
                  <a:lnTo>
                    <a:pt x="201" y="400"/>
                  </a:lnTo>
                  <a:lnTo>
                    <a:pt x="201" y="396"/>
                  </a:lnTo>
                  <a:lnTo>
                    <a:pt x="203" y="382"/>
                  </a:lnTo>
                  <a:lnTo>
                    <a:pt x="203" y="377"/>
                  </a:lnTo>
                  <a:lnTo>
                    <a:pt x="203" y="374"/>
                  </a:lnTo>
                  <a:lnTo>
                    <a:pt x="208" y="369"/>
                  </a:lnTo>
                  <a:lnTo>
                    <a:pt x="210" y="367"/>
                  </a:lnTo>
                  <a:lnTo>
                    <a:pt x="215" y="364"/>
                  </a:lnTo>
                  <a:lnTo>
                    <a:pt x="216" y="362"/>
                  </a:lnTo>
                  <a:lnTo>
                    <a:pt x="221" y="358"/>
                  </a:lnTo>
                  <a:lnTo>
                    <a:pt x="226" y="351"/>
                  </a:lnTo>
                  <a:lnTo>
                    <a:pt x="225" y="348"/>
                  </a:lnTo>
                  <a:lnTo>
                    <a:pt x="228" y="340"/>
                  </a:lnTo>
                  <a:lnTo>
                    <a:pt x="228" y="338"/>
                  </a:lnTo>
                  <a:lnTo>
                    <a:pt x="233" y="333"/>
                  </a:lnTo>
                  <a:lnTo>
                    <a:pt x="234" y="333"/>
                  </a:lnTo>
                  <a:lnTo>
                    <a:pt x="234" y="327"/>
                  </a:lnTo>
                  <a:lnTo>
                    <a:pt x="231" y="324"/>
                  </a:lnTo>
                  <a:lnTo>
                    <a:pt x="233" y="316"/>
                  </a:lnTo>
                  <a:lnTo>
                    <a:pt x="233" y="309"/>
                  </a:lnTo>
                  <a:lnTo>
                    <a:pt x="241" y="307"/>
                  </a:lnTo>
                  <a:lnTo>
                    <a:pt x="244" y="298"/>
                  </a:lnTo>
                  <a:lnTo>
                    <a:pt x="249" y="299"/>
                  </a:lnTo>
                  <a:lnTo>
                    <a:pt x="253" y="299"/>
                  </a:lnTo>
                  <a:lnTo>
                    <a:pt x="256" y="301"/>
                  </a:lnTo>
                  <a:lnTo>
                    <a:pt x="264" y="303"/>
                  </a:lnTo>
                  <a:lnTo>
                    <a:pt x="266" y="303"/>
                  </a:lnTo>
                  <a:lnTo>
                    <a:pt x="266" y="299"/>
                  </a:lnTo>
                  <a:lnTo>
                    <a:pt x="266" y="298"/>
                  </a:lnTo>
                  <a:lnTo>
                    <a:pt x="268" y="296"/>
                  </a:lnTo>
                  <a:lnTo>
                    <a:pt x="271" y="295"/>
                  </a:lnTo>
                  <a:lnTo>
                    <a:pt x="271" y="293"/>
                  </a:lnTo>
                  <a:lnTo>
                    <a:pt x="272" y="286"/>
                  </a:lnTo>
                  <a:lnTo>
                    <a:pt x="274" y="285"/>
                  </a:lnTo>
                  <a:lnTo>
                    <a:pt x="276" y="280"/>
                  </a:lnTo>
                  <a:lnTo>
                    <a:pt x="279" y="275"/>
                  </a:lnTo>
                  <a:lnTo>
                    <a:pt x="284" y="273"/>
                  </a:lnTo>
                  <a:lnTo>
                    <a:pt x="284" y="277"/>
                  </a:lnTo>
                  <a:lnTo>
                    <a:pt x="281" y="283"/>
                  </a:lnTo>
                  <a:lnTo>
                    <a:pt x="289" y="283"/>
                  </a:lnTo>
                  <a:lnTo>
                    <a:pt x="291" y="283"/>
                  </a:lnTo>
                  <a:lnTo>
                    <a:pt x="297" y="280"/>
                  </a:lnTo>
                  <a:lnTo>
                    <a:pt x="304" y="278"/>
                  </a:lnTo>
                  <a:lnTo>
                    <a:pt x="306" y="278"/>
                  </a:lnTo>
                  <a:lnTo>
                    <a:pt x="304" y="285"/>
                  </a:lnTo>
                  <a:lnTo>
                    <a:pt x="301" y="286"/>
                  </a:lnTo>
                  <a:lnTo>
                    <a:pt x="297" y="295"/>
                  </a:lnTo>
                  <a:lnTo>
                    <a:pt x="299" y="295"/>
                  </a:lnTo>
                  <a:lnTo>
                    <a:pt x="304" y="296"/>
                  </a:lnTo>
                  <a:lnTo>
                    <a:pt x="307" y="296"/>
                  </a:lnTo>
                  <a:lnTo>
                    <a:pt x="311" y="296"/>
                  </a:lnTo>
                  <a:lnTo>
                    <a:pt x="312" y="296"/>
                  </a:lnTo>
                  <a:lnTo>
                    <a:pt x="319" y="299"/>
                  </a:lnTo>
                  <a:lnTo>
                    <a:pt x="320" y="301"/>
                  </a:lnTo>
                  <a:lnTo>
                    <a:pt x="324" y="301"/>
                  </a:lnTo>
                  <a:lnTo>
                    <a:pt x="332" y="303"/>
                  </a:lnTo>
                  <a:lnTo>
                    <a:pt x="334" y="304"/>
                  </a:lnTo>
                  <a:lnTo>
                    <a:pt x="342" y="304"/>
                  </a:lnTo>
                  <a:lnTo>
                    <a:pt x="342" y="303"/>
                  </a:lnTo>
                  <a:lnTo>
                    <a:pt x="344" y="298"/>
                  </a:lnTo>
                  <a:lnTo>
                    <a:pt x="349" y="298"/>
                  </a:lnTo>
                  <a:lnTo>
                    <a:pt x="349" y="303"/>
                  </a:lnTo>
                  <a:lnTo>
                    <a:pt x="349" y="304"/>
                  </a:lnTo>
                  <a:lnTo>
                    <a:pt x="352" y="306"/>
                  </a:lnTo>
                  <a:lnTo>
                    <a:pt x="354" y="306"/>
                  </a:lnTo>
                  <a:lnTo>
                    <a:pt x="359" y="303"/>
                  </a:lnTo>
                  <a:lnTo>
                    <a:pt x="359" y="299"/>
                  </a:lnTo>
                  <a:lnTo>
                    <a:pt x="363" y="298"/>
                  </a:lnTo>
                  <a:lnTo>
                    <a:pt x="365" y="298"/>
                  </a:lnTo>
                  <a:lnTo>
                    <a:pt x="372" y="295"/>
                  </a:lnTo>
                  <a:lnTo>
                    <a:pt x="368" y="290"/>
                  </a:lnTo>
                  <a:lnTo>
                    <a:pt x="365" y="283"/>
                  </a:lnTo>
                  <a:lnTo>
                    <a:pt x="365" y="282"/>
                  </a:lnTo>
                  <a:lnTo>
                    <a:pt x="367" y="280"/>
                  </a:lnTo>
                  <a:lnTo>
                    <a:pt x="375" y="283"/>
                  </a:lnTo>
                  <a:lnTo>
                    <a:pt x="377" y="285"/>
                  </a:lnTo>
                  <a:lnTo>
                    <a:pt x="383" y="291"/>
                  </a:lnTo>
                  <a:lnTo>
                    <a:pt x="383" y="295"/>
                  </a:lnTo>
                  <a:lnTo>
                    <a:pt x="387" y="301"/>
                  </a:lnTo>
                  <a:lnTo>
                    <a:pt x="387" y="303"/>
                  </a:lnTo>
                  <a:lnTo>
                    <a:pt x="387" y="309"/>
                  </a:lnTo>
                  <a:lnTo>
                    <a:pt x="387" y="312"/>
                  </a:lnTo>
                  <a:lnTo>
                    <a:pt x="388" y="314"/>
                  </a:lnTo>
                  <a:lnTo>
                    <a:pt x="397" y="309"/>
                  </a:lnTo>
                  <a:lnTo>
                    <a:pt x="402" y="307"/>
                  </a:lnTo>
                  <a:lnTo>
                    <a:pt x="403" y="309"/>
                  </a:lnTo>
                  <a:lnTo>
                    <a:pt x="406" y="311"/>
                  </a:lnTo>
                  <a:lnTo>
                    <a:pt x="408" y="306"/>
                  </a:lnTo>
                  <a:lnTo>
                    <a:pt x="408" y="299"/>
                  </a:lnTo>
                  <a:lnTo>
                    <a:pt x="413" y="299"/>
                  </a:lnTo>
                  <a:lnTo>
                    <a:pt x="413" y="304"/>
                  </a:lnTo>
                  <a:lnTo>
                    <a:pt x="413" y="306"/>
                  </a:lnTo>
                  <a:lnTo>
                    <a:pt x="416" y="309"/>
                  </a:lnTo>
                  <a:lnTo>
                    <a:pt x="420" y="307"/>
                  </a:lnTo>
                  <a:lnTo>
                    <a:pt x="420" y="304"/>
                  </a:lnTo>
                  <a:lnTo>
                    <a:pt x="420" y="301"/>
                  </a:lnTo>
                  <a:lnTo>
                    <a:pt x="425" y="301"/>
                  </a:lnTo>
                  <a:lnTo>
                    <a:pt x="425" y="303"/>
                  </a:lnTo>
                  <a:lnTo>
                    <a:pt x="431" y="299"/>
                  </a:lnTo>
                  <a:lnTo>
                    <a:pt x="431" y="298"/>
                  </a:lnTo>
                  <a:lnTo>
                    <a:pt x="431" y="293"/>
                  </a:lnTo>
                  <a:lnTo>
                    <a:pt x="430" y="293"/>
                  </a:lnTo>
                  <a:lnTo>
                    <a:pt x="428" y="291"/>
                  </a:lnTo>
                  <a:lnTo>
                    <a:pt x="425" y="286"/>
                  </a:lnTo>
                  <a:lnTo>
                    <a:pt x="423" y="288"/>
                  </a:lnTo>
                  <a:lnTo>
                    <a:pt x="421" y="288"/>
                  </a:lnTo>
                  <a:lnTo>
                    <a:pt x="416" y="286"/>
                  </a:lnTo>
                  <a:lnTo>
                    <a:pt x="416" y="283"/>
                  </a:lnTo>
                  <a:lnTo>
                    <a:pt x="418" y="282"/>
                  </a:lnTo>
                  <a:lnTo>
                    <a:pt x="420" y="278"/>
                  </a:lnTo>
                  <a:lnTo>
                    <a:pt x="423" y="275"/>
                  </a:lnTo>
                  <a:lnTo>
                    <a:pt x="426" y="275"/>
                  </a:lnTo>
                  <a:lnTo>
                    <a:pt x="431" y="285"/>
                  </a:lnTo>
                  <a:lnTo>
                    <a:pt x="435" y="282"/>
                  </a:lnTo>
                  <a:lnTo>
                    <a:pt x="441" y="280"/>
                  </a:lnTo>
                  <a:lnTo>
                    <a:pt x="441" y="285"/>
                  </a:lnTo>
                  <a:lnTo>
                    <a:pt x="448" y="285"/>
                  </a:lnTo>
                  <a:lnTo>
                    <a:pt x="453" y="285"/>
                  </a:lnTo>
                  <a:lnTo>
                    <a:pt x="454" y="280"/>
                  </a:lnTo>
                  <a:lnTo>
                    <a:pt x="449" y="277"/>
                  </a:lnTo>
                  <a:lnTo>
                    <a:pt x="453" y="273"/>
                  </a:lnTo>
                  <a:lnTo>
                    <a:pt x="454" y="273"/>
                  </a:lnTo>
                  <a:lnTo>
                    <a:pt x="459" y="275"/>
                  </a:lnTo>
                  <a:lnTo>
                    <a:pt x="463" y="273"/>
                  </a:lnTo>
                  <a:lnTo>
                    <a:pt x="471" y="277"/>
                  </a:lnTo>
                  <a:lnTo>
                    <a:pt x="479" y="278"/>
                  </a:lnTo>
                  <a:lnTo>
                    <a:pt x="481" y="278"/>
                  </a:lnTo>
                  <a:lnTo>
                    <a:pt x="484" y="278"/>
                  </a:lnTo>
                  <a:lnTo>
                    <a:pt x="486" y="278"/>
                  </a:lnTo>
                  <a:lnTo>
                    <a:pt x="489" y="277"/>
                  </a:lnTo>
                  <a:lnTo>
                    <a:pt x="492" y="277"/>
                  </a:lnTo>
                  <a:lnTo>
                    <a:pt x="492" y="275"/>
                  </a:lnTo>
                  <a:lnTo>
                    <a:pt x="494" y="265"/>
                  </a:lnTo>
                  <a:lnTo>
                    <a:pt x="496" y="264"/>
                  </a:lnTo>
                  <a:lnTo>
                    <a:pt x="497" y="259"/>
                  </a:lnTo>
                  <a:lnTo>
                    <a:pt x="496" y="251"/>
                  </a:lnTo>
                  <a:lnTo>
                    <a:pt x="494" y="248"/>
                  </a:lnTo>
                  <a:lnTo>
                    <a:pt x="497" y="244"/>
                  </a:lnTo>
                  <a:lnTo>
                    <a:pt x="499" y="243"/>
                  </a:lnTo>
                  <a:lnTo>
                    <a:pt x="507" y="240"/>
                  </a:lnTo>
                  <a:lnTo>
                    <a:pt x="517" y="214"/>
                  </a:lnTo>
                  <a:lnTo>
                    <a:pt x="517" y="212"/>
                  </a:lnTo>
                  <a:lnTo>
                    <a:pt x="517" y="209"/>
                  </a:lnTo>
                  <a:lnTo>
                    <a:pt x="519" y="201"/>
                  </a:lnTo>
                  <a:lnTo>
                    <a:pt x="521" y="197"/>
                  </a:lnTo>
                  <a:lnTo>
                    <a:pt x="521" y="196"/>
                  </a:lnTo>
                  <a:lnTo>
                    <a:pt x="519" y="183"/>
                  </a:lnTo>
                  <a:lnTo>
                    <a:pt x="514" y="180"/>
                  </a:lnTo>
                  <a:lnTo>
                    <a:pt x="511" y="180"/>
                  </a:lnTo>
                  <a:lnTo>
                    <a:pt x="509" y="180"/>
                  </a:lnTo>
                  <a:lnTo>
                    <a:pt x="507" y="180"/>
                  </a:lnTo>
                  <a:lnTo>
                    <a:pt x="494" y="173"/>
                  </a:lnTo>
                  <a:lnTo>
                    <a:pt x="492" y="172"/>
                  </a:lnTo>
                  <a:lnTo>
                    <a:pt x="489" y="165"/>
                  </a:lnTo>
                  <a:lnTo>
                    <a:pt x="492" y="152"/>
                  </a:lnTo>
                  <a:lnTo>
                    <a:pt x="492" y="151"/>
                  </a:lnTo>
                  <a:lnTo>
                    <a:pt x="492" y="146"/>
                  </a:lnTo>
                  <a:lnTo>
                    <a:pt x="488" y="136"/>
                  </a:lnTo>
                  <a:lnTo>
                    <a:pt x="486" y="134"/>
                  </a:lnTo>
                  <a:lnTo>
                    <a:pt x="484" y="134"/>
                  </a:lnTo>
                  <a:lnTo>
                    <a:pt x="481" y="131"/>
                  </a:lnTo>
                  <a:lnTo>
                    <a:pt x="469" y="121"/>
                  </a:lnTo>
                  <a:lnTo>
                    <a:pt x="468" y="120"/>
                  </a:lnTo>
                  <a:lnTo>
                    <a:pt x="468" y="118"/>
                  </a:lnTo>
                  <a:lnTo>
                    <a:pt x="463" y="110"/>
                  </a:lnTo>
                  <a:lnTo>
                    <a:pt x="461" y="108"/>
                  </a:lnTo>
                  <a:lnTo>
                    <a:pt x="461" y="104"/>
                  </a:lnTo>
                  <a:lnTo>
                    <a:pt x="464" y="95"/>
                  </a:lnTo>
                  <a:lnTo>
                    <a:pt x="468" y="95"/>
                  </a:lnTo>
                  <a:lnTo>
                    <a:pt x="479" y="94"/>
                  </a:lnTo>
                  <a:lnTo>
                    <a:pt x="481" y="92"/>
                  </a:lnTo>
                  <a:lnTo>
                    <a:pt x="488" y="87"/>
                  </a:lnTo>
                  <a:lnTo>
                    <a:pt x="489" y="87"/>
                  </a:lnTo>
                  <a:lnTo>
                    <a:pt x="496" y="84"/>
                  </a:lnTo>
                  <a:lnTo>
                    <a:pt x="496" y="83"/>
                  </a:lnTo>
                  <a:lnTo>
                    <a:pt x="499" y="78"/>
                  </a:lnTo>
                  <a:lnTo>
                    <a:pt x="499" y="74"/>
                  </a:lnTo>
                  <a:lnTo>
                    <a:pt x="502" y="70"/>
                  </a:lnTo>
                  <a:lnTo>
                    <a:pt x="507" y="63"/>
                  </a:lnTo>
                  <a:lnTo>
                    <a:pt x="509" y="63"/>
                  </a:lnTo>
                  <a:lnTo>
                    <a:pt x="521" y="60"/>
                  </a:lnTo>
                  <a:lnTo>
                    <a:pt x="522" y="58"/>
                  </a:lnTo>
                  <a:lnTo>
                    <a:pt x="529" y="55"/>
                  </a:lnTo>
                  <a:lnTo>
                    <a:pt x="535" y="50"/>
                  </a:lnTo>
                  <a:lnTo>
                    <a:pt x="535" y="49"/>
                  </a:lnTo>
                  <a:lnTo>
                    <a:pt x="540" y="44"/>
                  </a:lnTo>
                  <a:lnTo>
                    <a:pt x="542" y="44"/>
                  </a:lnTo>
                  <a:lnTo>
                    <a:pt x="545" y="42"/>
                  </a:lnTo>
                  <a:lnTo>
                    <a:pt x="547" y="42"/>
                  </a:lnTo>
                  <a:lnTo>
                    <a:pt x="555" y="37"/>
                  </a:lnTo>
                  <a:lnTo>
                    <a:pt x="557" y="36"/>
                  </a:lnTo>
                  <a:lnTo>
                    <a:pt x="560" y="29"/>
                  </a:lnTo>
                  <a:lnTo>
                    <a:pt x="562" y="28"/>
                  </a:lnTo>
                  <a:lnTo>
                    <a:pt x="564" y="26"/>
                  </a:lnTo>
                  <a:lnTo>
                    <a:pt x="575" y="18"/>
                  </a:lnTo>
                  <a:lnTo>
                    <a:pt x="577" y="16"/>
                  </a:lnTo>
                  <a:lnTo>
                    <a:pt x="588" y="11"/>
                  </a:lnTo>
                  <a:lnTo>
                    <a:pt x="590" y="10"/>
                  </a:lnTo>
                  <a:lnTo>
                    <a:pt x="592" y="8"/>
                  </a:lnTo>
                  <a:lnTo>
                    <a:pt x="592" y="5"/>
                  </a:lnTo>
                  <a:lnTo>
                    <a:pt x="613" y="2"/>
                  </a:lnTo>
                  <a:lnTo>
                    <a:pt x="615" y="3"/>
                  </a:lnTo>
                  <a:lnTo>
                    <a:pt x="625" y="6"/>
                  </a:lnTo>
                  <a:lnTo>
                    <a:pt x="626" y="5"/>
                  </a:lnTo>
                  <a:lnTo>
                    <a:pt x="628" y="5"/>
                  </a:lnTo>
                  <a:lnTo>
                    <a:pt x="638" y="0"/>
                  </a:lnTo>
                  <a:lnTo>
                    <a:pt x="640" y="2"/>
                  </a:lnTo>
                  <a:lnTo>
                    <a:pt x="643" y="2"/>
                  </a:lnTo>
                  <a:lnTo>
                    <a:pt x="645" y="2"/>
                  </a:lnTo>
                  <a:lnTo>
                    <a:pt x="651" y="8"/>
                  </a:lnTo>
                  <a:lnTo>
                    <a:pt x="653" y="10"/>
                  </a:lnTo>
                  <a:lnTo>
                    <a:pt x="655" y="11"/>
                  </a:lnTo>
                  <a:lnTo>
                    <a:pt x="663" y="18"/>
                  </a:lnTo>
                  <a:lnTo>
                    <a:pt x="664" y="19"/>
                  </a:lnTo>
                  <a:lnTo>
                    <a:pt x="666" y="19"/>
                  </a:lnTo>
                  <a:lnTo>
                    <a:pt x="671" y="23"/>
                  </a:lnTo>
                  <a:lnTo>
                    <a:pt x="673" y="24"/>
                  </a:lnTo>
                  <a:lnTo>
                    <a:pt x="678" y="28"/>
                  </a:lnTo>
                  <a:lnTo>
                    <a:pt x="679" y="28"/>
                  </a:lnTo>
                  <a:lnTo>
                    <a:pt x="683" y="24"/>
                  </a:lnTo>
                  <a:lnTo>
                    <a:pt x="686" y="23"/>
                  </a:lnTo>
                  <a:lnTo>
                    <a:pt x="689" y="21"/>
                  </a:lnTo>
                  <a:lnTo>
                    <a:pt x="691" y="23"/>
                  </a:lnTo>
                  <a:lnTo>
                    <a:pt x="694" y="31"/>
                  </a:lnTo>
                  <a:lnTo>
                    <a:pt x="696" y="37"/>
                  </a:lnTo>
                  <a:lnTo>
                    <a:pt x="701" y="37"/>
                  </a:lnTo>
                  <a:lnTo>
                    <a:pt x="706" y="39"/>
                  </a:lnTo>
                  <a:lnTo>
                    <a:pt x="707" y="40"/>
                  </a:lnTo>
                  <a:lnTo>
                    <a:pt x="709" y="40"/>
                  </a:lnTo>
                  <a:lnTo>
                    <a:pt x="714" y="42"/>
                  </a:lnTo>
                  <a:lnTo>
                    <a:pt x="717" y="40"/>
                  </a:lnTo>
                  <a:lnTo>
                    <a:pt x="721" y="39"/>
                  </a:lnTo>
                  <a:lnTo>
                    <a:pt x="727" y="36"/>
                  </a:lnTo>
                  <a:lnTo>
                    <a:pt x="729" y="36"/>
                  </a:lnTo>
                  <a:lnTo>
                    <a:pt x="739" y="37"/>
                  </a:lnTo>
                  <a:lnTo>
                    <a:pt x="741" y="37"/>
                  </a:lnTo>
                  <a:lnTo>
                    <a:pt x="749" y="42"/>
                  </a:lnTo>
                  <a:lnTo>
                    <a:pt x="750" y="42"/>
                  </a:lnTo>
                  <a:lnTo>
                    <a:pt x="754" y="42"/>
                  </a:lnTo>
                  <a:lnTo>
                    <a:pt x="762" y="42"/>
                  </a:lnTo>
                  <a:lnTo>
                    <a:pt x="764" y="42"/>
                  </a:lnTo>
                  <a:lnTo>
                    <a:pt x="770" y="39"/>
                  </a:lnTo>
                  <a:lnTo>
                    <a:pt x="777" y="37"/>
                  </a:lnTo>
                  <a:lnTo>
                    <a:pt x="782" y="37"/>
                  </a:lnTo>
                  <a:lnTo>
                    <a:pt x="784" y="37"/>
                  </a:lnTo>
                  <a:lnTo>
                    <a:pt x="790" y="34"/>
                  </a:lnTo>
                  <a:lnTo>
                    <a:pt x="793" y="32"/>
                  </a:lnTo>
                  <a:lnTo>
                    <a:pt x="798" y="34"/>
                  </a:lnTo>
                  <a:lnTo>
                    <a:pt x="802" y="34"/>
                  </a:lnTo>
                  <a:lnTo>
                    <a:pt x="808" y="34"/>
                  </a:lnTo>
                  <a:lnTo>
                    <a:pt x="812" y="34"/>
                  </a:lnTo>
                  <a:lnTo>
                    <a:pt x="813" y="32"/>
                  </a:lnTo>
                  <a:lnTo>
                    <a:pt x="817" y="32"/>
                  </a:lnTo>
                  <a:lnTo>
                    <a:pt x="820" y="32"/>
                  </a:lnTo>
                  <a:lnTo>
                    <a:pt x="827" y="36"/>
                  </a:lnTo>
                  <a:lnTo>
                    <a:pt x="828" y="37"/>
                  </a:lnTo>
                  <a:lnTo>
                    <a:pt x="832" y="53"/>
                  </a:lnTo>
                  <a:lnTo>
                    <a:pt x="832" y="57"/>
                  </a:lnTo>
                  <a:lnTo>
                    <a:pt x="830" y="58"/>
                  </a:lnTo>
                  <a:lnTo>
                    <a:pt x="830" y="60"/>
                  </a:lnTo>
                  <a:lnTo>
                    <a:pt x="832" y="71"/>
                  </a:lnTo>
                  <a:lnTo>
                    <a:pt x="832" y="73"/>
                  </a:lnTo>
                  <a:lnTo>
                    <a:pt x="832" y="79"/>
                  </a:lnTo>
                  <a:lnTo>
                    <a:pt x="832" y="83"/>
                  </a:lnTo>
                  <a:lnTo>
                    <a:pt x="833" y="87"/>
                  </a:lnTo>
                  <a:lnTo>
                    <a:pt x="835" y="91"/>
                  </a:lnTo>
                  <a:lnTo>
                    <a:pt x="836" y="94"/>
                  </a:lnTo>
                  <a:lnTo>
                    <a:pt x="841" y="89"/>
                  </a:lnTo>
                  <a:lnTo>
                    <a:pt x="843" y="87"/>
                  </a:lnTo>
                  <a:lnTo>
                    <a:pt x="845" y="87"/>
                  </a:lnTo>
                  <a:lnTo>
                    <a:pt x="851" y="86"/>
                  </a:lnTo>
                  <a:lnTo>
                    <a:pt x="853" y="84"/>
                  </a:lnTo>
                  <a:lnTo>
                    <a:pt x="858" y="76"/>
                  </a:lnTo>
                  <a:lnTo>
                    <a:pt x="858" y="74"/>
                  </a:lnTo>
                  <a:lnTo>
                    <a:pt x="861" y="73"/>
                  </a:lnTo>
                  <a:lnTo>
                    <a:pt x="871" y="73"/>
                  </a:lnTo>
                  <a:lnTo>
                    <a:pt x="878" y="71"/>
                  </a:lnTo>
                  <a:lnTo>
                    <a:pt x="881" y="68"/>
                  </a:lnTo>
                  <a:lnTo>
                    <a:pt x="883" y="68"/>
                  </a:lnTo>
                  <a:lnTo>
                    <a:pt x="886" y="66"/>
                  </a:lnTo>
                  <a:lnTo>
                    <a:pt x="888" y="66"/>
                  </a:lnTo>
                  <a:lnTo>
                    <a:pt x="893" y="62"/>
                  </a:lnTo>
                  <a:lnTo>
                    <a:pt x="896" y="58"/>
                  </a:lnTo>
                  <a:lnTo>
                    <a:pt x="899" y="57"/>
                  </a:lnTo>
                  <a:lnTo>
                    <a:pt x="904" y="60"/>
                  </a:lnTo>
                  <a:lnTo>
                    <a:pt x="909" y="55"/>
                  </a:lnTo>
                  <a:lnTo>
                    <a:pt x="913" y="53"/>
                  </a:lnTo>
                  <a:lnTo>
                    <a:pt x="916" y="53"/>
                  </a:lnTo>
                  <a:lnTo>
                    <a:pt x="924" y="50"/>
                  </a:lnTo>
                  <a:lnTo>
                    <a:pt x="929" y="50"/>
                  </a:lnTo>
                  <a:lnTo>
                    <a:pt x="931" y="52"/>
                  </a:lnTo>
                  <a:lnTo>
                    <a:pt x="939" y="49"/>
                  </a:lnTo>
                  <a:lnTo>
                    <a:pt x="941" y="47"/>
                  </a:lnTo>
                  <a:lnTo>
                    <a:pt x="946" y="40"/>
                  </a:lnTo>
                  <a:lnTo>
                    <a:pt x="947" y="39"/>
                  </a:lnTo>
                  <a:lnTo>
                    <a:pt x="954" y="36"/>
                  </a:lnTo>
                  <a:lnTo>
                    <a:pt x="956" y="36"/>
                  </a:lnTo>
                  <a:lnTo>
                    <a:pt x="964" y="36"/>
                  </a:lnTo>
                  <a:lnTo>
                    <a:pt x="965" y="36"/>
                  </a:lnTo>
                  <a:lnTo>
                    <a:pt x="972" y="36"/>
                  </a:lnTo>
                  <a:lnTo>
                    <a:pt x="982" y="36"/>
                  </a:lnTo>
                  <a:lnTo>
                    <a:pt x="985" y="39"/>
                  </a:lnTo>
                  <a:lnTo>
                    <a:pt x="990" y="45"/>
                  </a:lnTo>
                  <a:lnTo>
                    <a:pt x="994" y="45"/>
                  </a:lnTo>
                  <a:lnTo>
                    <a:pt x="1002" y="47"/>
                  </a:lnTo>
                  <a:lnTo>
                    <a:pt x="1004" y="47"/>
                  </a:lnTo>
                  <a:lnTo>
                    <a:pt x="1012" y="44"/>
                  </a:lnTo>
                  <a:lnTo>
                    <a:pt x="1013" y="44"/>
                  </a:lnTo>
                  <a:lnTo>
                    <a:pt x="1027" y="42"/>
                  </a:lnTo>
                  <a:lnTo>
                    <a:pt x="1028" y="42"/>
                  </a:lnTo>
                  <a:lnTo>
                    <a:pt x="1035" y="45"/>
                  </a:lnTo>
                  <a:lnTo>
                    <a:pt x="1037" y="47"/>
                  </a:lnTo>
                  <a:lnTo>
                    <a:pt x="1042" y="4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5" name="Freeform 45"/>
            <p:cNvSpPr>
              <a:spLocks/>
            </p:cNvSpPr>
            <p:nvPr/>
          </p:nvSpPr>
          <p:spPr bwMode="auto">
            <a:xfrm>
              <a:off x="5559425" y="3931445"/>
              <a:ext cx="457200" cy="931863"/>
            </a:xfrm>
            <a:custGeom>
              <a:avLst/>
              <a:gdLst>
                <a:gd name="T0" fmla="*/ 486 w 576"/>
                <a:gd name="T1" fmla="*/ 39 h 1173"/>
                <a:gd name="T2" fmla="*/ 513 w 576"/>
                <a:gd name="T3" fmla="*/ 0 h 1173"/>
                <a:gd name="T4" fmla="*/ 529 w 576"/>
                <a:gd name="T5" fmla="*/ 39 h 1173"/>
                <a:gd name="T6" fmla="*/ 533 w 576"/>
                <a:gd name="T7" fmla="*/ 92 h 1173"/>
                <a:gd name="T8" fmla="*/ 542 w 576"/>
                <a:gd name="T9" fmla="*/ 126 h 1173"/>
                <a:gd name="T10" fmla="*/ 541 w 576"/>
                <a:gd name="T11" fmla="*/ 154 h 1173"/>
                <a:gd name="T12" fmla="*/ 572 w 576"/>
                <a:gd name="T13" fmla="*/ 166 h 1173"/>
                <a:gd name="T14" fmla="*/ 562 w 576"/>
                <a:gd name="T15" fmla="*/ 205 h 1173"/>
                <a:gd name="T16" fmla="*/ 536 w 576"/>
                <a:gd name="T17" fmla="*/ 244 h 1173"/>
                <a:gd name="T18" fmla="*/ 504 w 576"/>
                <a:gd name="T19" fmla="*/ 264 h 1173"/>
                <a:gd name="T20" fmla="*/ 463 w 576"/>
                <a:gd name="T21" fmla="*/ 285 h 1173"/>
                <a:gd name="T22" fmla="*/ 447 w 576"/>
                <a:gd name="T23" fmla="*/ 323 h 1173"/>
                <a:gd name="T24" fmla="*/ 412 w 576"/>
                <a:gd name="T25" fmla="*/ 346 h 1173"/>
                <a:gd name="T26" fmla="*/ 390 w 576"/>
                <a:gd name="T27" fmla="*/ 356 h 1173"/>
                <a:gd name="T28" fmla="*/ 364 w 576"/>
                <a:gd name="T29" fmla="*/ 378 h 1173"/>
                <a:gd name="T30" fmla="*/ 327 w 576"/>
                <a:gd name="T31" fmla="*/ 391 h 1173"/>
                <a:gd name="T32" fmla="*/ 304 w 576"/>
                <a:gd name="T33" fmla="*/ 417 h 1173"/>
                <a:gd name="T34" fmla="*/ 308 w 576"/>
                <a:gd name="T35" fmla="*/ 467 h 1173"/>
                <a:gd name="T36" fmla="*/ 306 w 576"/>
                <a:gd name="T37" fmla="*/ 524 h 1173"/>
                <a:gd name="T38" fmla="*/ 281 w 576"/>
                <a:gd name="T39" fmla="*/ 542 h 1173"/>
                <a:gd name="T40" fmla="*/ 240 w 576"/>
                <a:gd name="T41" fmla="*/ 535 h 1173"/>
                <a:gd name="T42" fmla="*/ 207 w 576"/>
                <a:gd name="T43" fmla="*/ 560 h 1173"/>
                <a:gd name="T44" fmla="*/ 227 w 576"/>
                <a:gd name="T45" fmla="*/ 579 h 1173"/>
                <a:gd name="T46" fmla="*/ 223 w 576"/>
                <a:gd name="T47" fmla="*/ 608 h 1173"/>
                <a:gd name="T48" fmla="*/ 207 w 576"/>
                <a:gd name="T49" fmla="*/ 634 h 1173"/>
                <a:gd name="T50" fmla="*/ 223 w 576"/>
                <a:gd name="T51" fmla="*/ 658 h 1173"/>
                <a:gd name="T52" fmla="*/ 220 w 576"/>
                <a:gd name="T53" fmla="*/ 679 h 1173"/>
                <a:gd name="T54" fmla="*/ 205 w 576"/>
                <a:gd name="T55" fmla="*/ 707 h 1173"/>
                <a:gd name="T56" fmla="*/ 190 w 576"/>
                <a:gd name="T57" fmla="*/ 731 h 1173"/>
                <a:gd name="T58" fmla="*/ 223 w 576"/>
                <a:gd name="T59" fmla="*/ 743 h 1173"/>
                <a:gd name="T60" fmla="*/ 268 w 576"/>
                <a:gd name="T61" fmla="*/ 725 h 1173"/>
                <a:gd name="T62" fmla="*/ 278 w 576"/>
                <a:gd name="T63" fmla="*/ 697 h 1173"/>
                <a:gd name="T64" fmla="*/ 331 w 576"/>
                <a:gd name="T65" fmla="*/ 741 h 1173"/>
                <a:gd name="T66" fmla="*/ 337 w 576"/>
                <a:gd name="T67" fmla="*/ 765 h 1173"/>
                <a:gd name="T68" fmla="*/ 337 w 576"/>
                <a:gd name="T69" fmla="*/ 809 h 1173"/>
                <a:gd name="T70" fmla="*/ 331 w 576"/>
                <a:gd name="T71" fmla="*/ 843 h 1173"/>
                <a:gd name="T72" fmla="*/ 352 w 576"/>
                <a:gd name="T73" fmla="*/ 835 h 1173"/>
                <a:gd name="T74" fmla="*/ 374 w 576"/>
                <a:gd name="T75" fmla="*/ 870 h 1173"/>
                <a:gd name="T76" fmla="*/ 395 w 576"/>
                <a:gd name="T77" fmla="*/ 893 h 1173"/>
                <a:gd name="T78" fmla="*/ 377 w 576"/>
                <a:gd name="T79" fmla="*/ 922 h 1173"/>
                <a:gd name="T80" fmla="*/ 395 w 576"/>
                <a:gd name="T81" fmla="*/ 943 h 1173"/>
                <a:gd name="T82" fmla="*/ 422 w 576"/>
                <a:gd name="T83" fmla="*/ 940 h 1173"/>
                <a:gd name="T84" fmla="*/ 389 w 576"/>
                <a:gd name="T85" fmla="*/ 953 h 1173"/>
                <a:gd name="T86" fmla="*/ 352 w 576"/>
                <a:gd name="T87" fmla="*/ 967 h 1173"/>
                <a:gd name="T88" fmla="*/ 326 w 576"/>
                <a:gd name="T89" fmla="*/ 992 h 1173"/>
                <a:gd name="T90" fmla="*/ 299 w 576"/>
                <a:gd name="T91" fmla="*/ 1005 h 1173"/>
                <a:gd name="T92" fmla="*/ 280 w 576"/>
                <a:gd name="T93" fmla="*/ 1018 h 1173"/>
                <a:gd name="T94" fmla="*/ 270 w 576"/>
                <a:gd name="T95" fmla="*/ 1047 h 1173"/>
                <a:gd name="T96" fmla="*/ 243 w 576"/>
                <a:gd name="T97" fmla="*/ 1071 h 1173"/>
                <a:gd name="T98" fmla="*/ 210 w 576"/>
                <a:gd name="T99" fmla="*/ 1103 h 1173"/>
                <a:gd name="T100" fmla="*/ 194 w 576"/>
                <a:gd name="T101" fmla="*/ 1126 h 1173"/>
                <a:gd name="T102" fmla="*/ 179 w 576"/>
                <a:gd name="T103" fmla="*/ 1162 h 1173"/>
                <a:gd name="T104" fmla="*/ 164 w 576"/>
                <a:gd name="T105" fmla="*/ 1150 h 1173"/>
                <a:gd name="T106" fmla="*/ 141 w 576"/>
                <a:gd name="T107" fmla="*/ 1160 h 1173"/>
                <a:gd name="T108" fmla="*/ 124 w 576"/>
                <a:gd name="T109" fmla="*/ 1133 h 1173"/>
                <a:gd name="T110" fmla="*/ 81 w 576"/>
                <a:gd name="T111" fmla="*/ 1124 h 1173"/>
                <a:gd name="T112" fmla="*/ 63 w 576"/>
                <a:gd name="T113" fmla="*/ 1111 h 1173"/>
                <a:gd name="T114" fmla="*/ 40 w 576"/>
                <a:gd name="T115" fmla="*/ 1121 h 1173"/>
                <a:gd name="T116" fmla="*/ 17 w 576"/>
                <a:gd name="T117" fmla="*/ 1115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6" h="1173">
                  <a:moveTo>
                    <a:pt x="447" y="52"/>
                  </a:moveTo>
                  <a:lnTo>
                    <a:pt x="452" y="50"/>
                  </a:lnTo>
                  <a:lnTo>
                    <a:pt x="458" y="48"/>
                  </a:lnTo>
                  <a:lnTo>
                    <a:pt x="468" y="43"/>
                  </a:lnTo>
                  <a:lnTo>
                    <a:pt x="470" y="43"/>
                  </a:lnTo>
                  <a:lnTo>
                    <a:pt x="480" y="42"/>
                  </a:lnTo>
                  <a:lnTo>
                    <a:pt x="483" y="40"/>
                  </a:lnTo>
                  <a:lnTo>
                    <a:pt x="486" y="39"/>
                  </a:lnTo>
                  <a:lnTo>
                    <a:pt x="491" y="32"/>
                  </a:lnTo>
                  <a:lnTo>
                    <a:pt x="493" y="32"/>
                  </a:lnTo>
                  <a:lnTo>
                    <a:pt x="498" y="24"/>
                  </a:lnTo>
                  <a:lnTo>
                    <a:pt x="499" y="21"/>
                  </a:lnTo>
                  <a:lnTo>
                    <a:pt x="504" y="8"/>
                  </a:lnTo>
                  <a:lnTo>
                    <a:pt x="504" y="6"/>
                  </a:lnTo>
                  <a:lnTo>
                    <a:pt x="506" y="5"/>
                  </a:lnTo>
                  <a:lnTo>
                    <a:pt x="513" y="0"/>
                  </a:lnTo>
                  <a:lnTo>
                    <a:pt x="514" y="1"/>
                  </a:lnTo>
                  <a:lnTo>
                    <a:pt x="516" y="5"/>
                  </a:lnTo>
                  <a:lnTo>
                    <a:pt x="518" y="6"/>
                  </a:lnTo>
                  <a:lnTo>
                    <a:pt x="529" y="18"/>
                  </a:lnTo>
                  <a:lnTo>
                    <a:pt x="529" y="19"/>
                  </a:lnTo>
                  <a:lnTo>
                    <a:pt x="529" y="34"/>
                  </a:lnTo>
                  <a:lnTo>
                    <a:pt x="529" y="35"/>
                  </a:lnTo>
                  <a:lnTo>
                    <a:pt x="529" y="39"/>
                  </a:lnTo>
                  <a:lnTo>
                    <a:pt x="533" y="50"/>
                  </a:lnTo>
                  <a:lnTo>
                    <a:pt x="534" y="52"/>
                  </a:lnTo>
                  <a:lnTo>
                    <a:pt x="538" y="63"/>
                  </a:lnTo>
                  <a:lnTo>
                    <a:pt x="538" y="65"/>
                  </a:lnTo>
                  <a:lnTo>
                    <a:pt x="538" y="68"/>
                  </a:lnTo>
                  <a:lnTo>
                    <a:pt x="534" y="77"/>
                  </a:lnTo>
                  <a:lnTo>
                    <a:pt x="534" y="81"/>
                  </a:lnTo>
                  <a:lnTo>
                    <a:pt x="533" y="92"/>
                  </a:lnTo>
                  <a:lnTo>
                    <a:pt x="533" y="94"/>
                  </a:lnTo>
                  <a:lnTo>
                    <a:pt x="533" y="97"/>
                  </a:lnTo>
                  <a:lnTo>
                    <a:pt x="534" y="103"/>
                  </a:lnTo>
                  <a:lnTo>
                    <a:pt x="536" y="107"/>
                  </a:lnTo>
                  <a:lnTo>
                    <a:pt x="536" y="110"/>
                  </a:lnTo>
                  <a:lnTo>
                    <a:pt x="539" y="118"/>
                  </a:lnTo>
                  <a:lnTo>
                    <a:pt x="539" y="120"/>
                  </a:lnTo>
                  <a:lnTo>
                    <a:pt x="542" y="126"/>
                  </a:lnTo>
                  <a:lnTo>
                    <a:pt x="544" y="129"/>
                  </a:lnTo>
                  <a:lnTo>
                    <a:pt x="546" y="132"/>
                  </a:lnTo>
                  <a:lnTo>
                    <a:pt x="546" y="136"/>
                  </a:lnTo>
                  <a:lnTo>
                    <a:pt x="547" y="137"/>
                  </a:lnTo>
                  <a:lnTo>
                    <a:pt x="547" y="142"/>
                  </a:lnTo>
                  <a:lnTo>
                    <a:pt x="544" y="149"/>
                  </a:lnTo>
                  <a:lnTo>
                    <a:pt x="542" y="152"/>
                  </a:lnTo>
                  <a:lnTo>
                    <a:pt x="541" y="154"/>
                  </a:lnTo>
                  <a:lnTo>
                    <a:pt x="539" y="160"/>
                  </a:lnTo>
                  <a:lnTo>
                    <a:pt x="547" y="160"/>
                  </a:lnTo>
                  <a:lnTo>
                    <a:pt x="549" y="160"/>
                  </a:lnTo>
                  <a:lnTo>
                    <a:pt x="552" y="162"/>
                  </a:lnTo>
                  <a:lnTo>
                    <a:pt x="561" y="163"/>
                  </a:lnTo>
                  <a:lnTo>
                    <a:pt x="562" y="165"/>
                  </a:lnTo>
                  <a:lnTo>
                    <a:pt x="569" y="166"/>
                  </a:lnTo>
                  <a:lnTo>
                    <a:pt x="572" y="166"/>
                  </a:lnTo>
                  <a:lnTo>
                    <a:pt x="574" y="166"/>
                  </a:lnTo>
                  <a:lnTo>
                    <a:pt x="576" y="170"/>
                  </a:lnTo>
                  <a:lnTo>
                    <a:pt x="574" y="173"/>
                  </a:lnTo>
                  <a:lnTo>
                    <a:pt x="569" y="181"/>
                  </a:lnTo>
                  <a:lnTo>
                    <a:pt x="567" y="184"/>
                  </a:lnTo>
                  <a:lnTo>
                    <a:pt x="564" y="191"/>
                  </a:lnTo>
                  <a:lnTo>
                    <a:pt x="564" y="202"/>
                  </a:lnTo>
                  <a:lnTo>
                    <a:pt x="562" y="205"/>
                  </a:lnTo>
                  <a:lnTo>
                    <a:pt x="562" y="207"/>
                  </a:lnTo>
                  <a:lnTo>
                    <a:pt x="556" y="217"/>
                  </a:lnTo>
                  <a:lnTo>
                    <a:pt x="554" y="218"/>
                  </a:lnTo>
                  <a:lnTo>
                    <a:pt x="546" y="223"/>
                  </a:lnTo>
                  <a:lnTo>
                    <a:pt x="539" y="230"/>
                  </a:lnTo>
                  <a:lnTo>
                    <a:pt x="539" y="231"/>
                  </a:lnTo>
                  <a:lnTo>
                    <a:pt x="538" y="238"/>
                  </a:lnTo>
                  <a:lnTo>
                    <a:pt x="536" y="244"/>
                  </a:lnTo>
                  <a:lnTo>
                    <a:pt x="533" y="247"/>
                  </a:lnTo>
                  <a:lnTo>
                    <a:pt x="531" y="252"/>
                  </a:lnTo>
                  <a:lnTo>
                    <a:pt x="529" y="252"/>
                  </a:lnTo>
                  <a:lnTo>
                    <a:pt x="528" y="254"/>
                  </a:lnTo>
                  <a:lnTo>
                    <a:pt x="519" y="259"/>
                  </a:lnTo>
                  <a:lnTo>
                    <a:pt x="518" y="260"/>
                  </a:lnTo>
                  <a:lnTo>
                    <a:pt x="514" y="260"/>
                  </a:lnTo>
                  <a:lnTo>
                    <a:pt x="504" y="264"/>
                  </a:lnTo>
                  <a:lnTo>
                    <a:pt x="501" y="265"/>
                  </a:lnTo>
                  <a:lnTo>
                    <a:pt x="495" y="270"/>
                  </a:lnTo>
                  <a:lnTo>
                    <a:pt x="493" y="272"/>
                  </a:lnTo>
                  <a:lnTo>
                    <a:pt x="483" y="273"/>
                  </a:lnTo>
                  <a:lnTo>
                    <a:pt x="476" y="273"/>
                  </a:lnTo>
                  <a:lnTo>
                    <a:pt x="470" y="276"/>
                  </a:lnTo>
                  <a:lnTo>
                    <a:pt x="465" y="280"/>
                  </a:lnTo>
                  <a:lnTo>
                    <a:pt x="463" y="285"/>
                  </a:lnTo>
                  <a:lnTo>
                    <a:pt x="463" y="288"/>
                  </a:lnTo>
                  <a:lnTo>
                    <a:pt x="463" y="294"/>
                  </a:lnTo>
                  <a:lnTo>
                    <a:pt x="461" y="296"/>
                  </a:lnTo>
                  <a:lnTo>
                    <a:pt x="461" y="298"/>
                  </a:lnTo>
                  <a:lnTo>
                    <a:pt x="461" y="304"/>
                  </a:lnTo>
                  <a:lnTo>
                    <a:pt x="461" y="306"/>
                  </a:lnTo>
                  <a:lnTo>
                    <a:pt x="448" y="322"/>
                  </a:lnTo>
                  <a:lnTo>
                    <a:pt x="447" y="323"/>
                  </a:lnTo>
                  <a:lnTo>
                    <a:pt x="443" y="327"/>
                  </a:lnTo>
                  <a:lnTo>
                    <a:pt x="438" y="335"/>
                  </a:lnTo>
                  <a:lnTo>
                    <a:pt x="435" y="343"/>
                  </a:lnTo>
                  <a:lnTo>
                    <a:pt x="433" y="344"/>
                  </a:lnTo>
                  <a:lnTo>
                    <a:pt x="427" y="348"/>
                  </a:lnTo>
                  <a:lnTo>
                    <a:pt x="422" y="346"/>
                  </a:lnTo>
                  <a:lnTo>
                    <a:pt x="413" y="344"/>
                  </a:lnTo>
                  <a:lnTo>
                    <a:pt x="412" y="346"/>
                  </a:lnTo>
                  <a:lnTo>
                    <a:pt x="410" y="346"/>
                  </a:lnTo>
                  <a:lnTo>
                    <a:pt x="407" y="351"/>
                  </a:lnTo>
                  <a:lnTo>
                    <a:pt x="407" y="353"/>
                  </a:lnTo>
                  <a:lnTo>
                    <a:pt x="405" y="356"/>
                  </a:lnTo>
                  <a:lnTo>
                    <a:pt x="402" y="357"/>
                  </a:lnTo>
                  <a:lnTo>
                    <a:pt x="400" y="357"/>
                  </a:lnTo>
                  <a:lnTo>
                    <a:pt x="394" y="357"/>
                  </a:lnTo>
                  <a:lnTo>
                    <a:pt x="390" y="356"/>
                  </a:lnTo>
                  <a:lnTo>
                    <a:pt x="387" y="356"/>
                  </a:lnTo>
                  <a:lnTo>
                    <a:pt x="382" y="359"/>
                  </a:lnTo>
                  <a:lnTo>
                    <a:pt x="380" y="362"/>
                  </a:lnTo>
                  <a:lnTo>
                    <a:pt x="377" y="362"/>
                  </a:lnTo>
                  <a:lnTo>
                    <a:pt x="374" y="367"/>
                  </a:lnTo>
                  <a:lnTo>
                    <a:pt x="372" y="369"/>
                  </a:lnTo>
                  <a:lnTo>
                    <a:pt x="364" y="377"/>
                  </a:lnTo>
                  <a:lnTo>
                    <a:pt x="364" y="378"/>
                  </a:lnTo>
                  <a:lnTo>
                    <a:pt x="357" y="387"/>
                  </a:lnTo>
                  <a:lnTo>
                    <a:pt x="357" y="388"/>
                  </a:lnTo>
                  <a:lnTo>
                    <a:pt x="349" y="395"/>
                  </a:lnTo>
                  <a:lnTo>
                    <a:pt x="347" y="398"/>
                  </a:lnTo>
                  <a:lnTo>
                    <a:pt x="341" y="398"/>
                  </a:lnTo>
                  <a:lnTo>
                    <a:pt x="339" y="396"/>
                  </a:lnTo>
                  <a:lnTo>
                    <a:pt x="332" y="393"/>
                  </a:lnTo>
                  <a:lnTo>
                    <a:pt x="327" y="391"/>
                  </a:lnTo>
                  <a:lnTo>
                    <a:pt x="321" y="393"/>
                  </a:lnTo>
                  <a:lnTo>
                    <a:pt x="318" y="395"/>
                  </a:lnTo>
                  <a:lnTo>
                    <a:pt x="316" y="396"/>
                  </a:lnTo>
                  <a:lnTo>
                    <a:pt x="316" y="398"/>
                  </a:lnTo>
                  <a:lnTo>
                    <a:pt x="313" y="406"/>
                  </a:lnTo>
                  <a:lnTo>
                    <a:pt x="311" y="408"/>
                  </a:lnTo>
                  <a:lnTo>
                    <a:pt x="306" y="414"/>
                  </a:lnTo>
                  <a:lnTo>
                    <a:pt x="304" y="417"/>
                  </a:lnTo>
                  <a:lnTo>
                    <a:pt x="303" y="421"/>
                  </a:lnTo>
                  <a:lnTo>
                    <a:pt x="301" y="429"/>
                  </a:lnTo>
                  <a:lnTo>
                    <a:pt x="299" y="442"/>
                  </a:lnTo>
                  <a:lnTo>
                    <a:pt x="299" y="445"/>
                  </a:lnTo>
                  <a:lnTo>
                    <a:pt x="303" y="454"/>
                  </a:lnTo>
                  <a:lnTo>
                    <a:pt x="303" y="458"/>
                  </a:lnTo>
                  <a:lnTo>
                    <a:pt x="306" y="466"/>
                  </a:lnTo>
                  <a:lnTo>
                    <a:pt x="308" y="467"/>
                  </a:lnTo>
                  <a:lnTo>
                    <a:pt x="309" y="472"/>
                  </a:lnTo>
                  <a:lnTo>
                    <a:pt x="316" y="477"/>
                  </a:lnTo>
                  <a:lnTo>
                    <a:pt x="316" y="479"/>
                  </a:lnTo>
                  <a:lnTo>
                    <a:pt x="313" y="488"/>
                  </a:lnTo>
                  <a:lnTo>
                    <a:pt x="314" y="500"/>
                  </a:lnTo>
                  <a:lnTo>
                    <a:pt x="313" y="501"/>
                  </a:lnTo>
                  <a:lnTo>
                    <a:pt x="308" y="513"/>
                  </a:lnTo>
                  <a:lnTo>
                    <a:pt x="306" y="524"/>
                  </a:lnTo>
                  <a:lnTo>
                    <a:pt x="306" y="526"/>
                  </a:lnTo>
                  <a:lnTo>
                    <a:pt x="304" y="537"/>
                  </a:lnTo>
                  <a:lnTo>
                    <a:pt x="304" y="539"/>
                  </a:lnTo>
                  <a:lnTo>
                    <a:pt x="298" y="545"/>
                  </a:lnTo>
                  <a:lnTo>
                    <a:pt x="296" y="545"/>
                  </a:lnTo>
                  <a:lnTo>
                    <a:pt x="293" y="545"/>
                  </a:lnTo>
                  <a:lnTo>
                    <a:pt x="284" y="542"/>
                  </a:lnTo>
                  <a:lnTo>
                    <a:pt x="281" y="542"/>
                  </a:lnTo>
                  <a:lnTo>
                    <a:pt x="273" y="537"/>
                  </a:lnTo>
                  <a:lnTo>
                    <a:pt x="271" y="537"/>
                  </a:lnTo>
                  <a:lnTo>
                    <a:pt x="266" y="537"/>
                  </a:lnTo>
                  <a:lnTo>
                    <a:pt x="260" y="534"/>
                  </a:lnTo>
                  <a:lnTo>
                    <a:pt x="255" y="534"/>
                  </a:lnTo>
                  <a:lnTo>
                    <a:pt x="248" y="534"/>
                  </a:lnTo>
                  <a:lnTo>
                    <a:pt x="246" y="535"/>
                  </a:lnTo>
                  <a:lnTo>
                    <a:pt x="240" y="535"/>
                  </a:lnTo>
                  <a:lnTo>
                    <a:pt x="238" y="535"/>
                  </a:lnTo>
                  <a:lnTo>
                    <a:pt x="230" y="537"/>
                  </a:lnTo>
                  <a:lnTo>
                    <a:pt x="225" y="540"/>
                  </a:lnTo>
                  <a:lnTo>
                    <a:pt x="222" y="543"/>
                  </a:lnTo>
                  <a:lnTo>
                    <a:pt x="213" y="545"/>
                  </a:lnTo>
                  <a:lnTo>
                    <a:pt x="212" y="553"/>
                  </a:lnTo>
                  <a:lnTo>
                    <a:pt x="212" y="555"/>
                  </a:lnTo>
                  <a:lnTo>
                    <a:pt x="207" y="560"/>
                  </a:lnTo>
                  <a:lnTo>
                    <a:pt x="205" y="561"/>
                  </a:lnTo>
                  <a:lnTo>
                    <a:pt x="203" y="563"/>
                  </a:lnTo>
                  <a:lnTo>
                    <a:pt x="203" y="568"/>
                  </a:lnTo>
                  <a:lnTo>
                    <a:pt x="203" y="573"/>
                  </a:lnTo>
                  <a:lnTo>
                    <a:pt x="210" y="574"/>
                  </a:lnTo>
                  <a:lnTo>
                    <a:pt x="215" y="566"/>
                  </a:lnTo>
                  <a:lnTo>
                    <a:pt x="217" y="565"/>
                  </a:lnTo>
                  <a:lnTo>
                    <a:pt x="227" y="579"/>
                  </a:lnTo>
                  <a:lnTo>
                    <a:pt x="230" y="582"/>
                  </a:lnTo>
                  <a:lnTo>
                    <a:pt x="230" y="586"/>
                  </a:lnTo>
                  <a:lnTo>
                    <a:pt x="230" y="592"/>
                  </a:lnTo>
                  <a:lnTo>
                    <a:pt x="230" y="594"/>
                  </a:lnTo>
                  <a:lnTo>
                    <a:pt x="227" y="597"/>
                  </a:lnTo>
                  <a:lnTo>
                    <a:pt x="223" y="602"/>
                  </a:lnTo>
                  <a:lnTo>
                    <a:pt x="220" y="603"/>
                  </a:lnTo>
                  <a:lnTo>
                    <a:pt x="223" y="608"/>
                  </a:lnTo>
                  <a:lnTo>
                    <a:pt x="220" y="613"/>
                  </a:lnTo>
                  <a:lnTo>
                    <a:pt x="215" y="616"/>
                  </a:lnTo>
                  <a:lnTo>
                    <a:pt x="212" y="618"/>
                  </a:lnTo>
                  <a:lnTo>
                    <a:pt x="208" y="618"/>
                  </a:lnTo>
                  <a:lnTo>
                    <a:pt x="208" y="620"/>
                  </a:lnTo>
                  <a:lnTo>
                    <a:pt x="212" y="624"/>
                  </a:lnTo>
                  <a:lnTo>
                    <a:pt x="210" y="629"/>
                  </a:lnTo>
                  <a:lnTo>
                    <a:pt x="207" y="634"/>
                  </a:lnTo>
                  <a:lnTo>
                    <a:pt x="208" y="637"/>
                  </a:lnTo>
                  <a:lnTo>
                    <a:pt x="213" y="639"/>
                  </a:lnTo>
                  <a:lnTo>
                    <a:pt x="212" y="642"/>
                  </a:lnTo>
                  <a:lnTo>
                    <a:pt x="215" y="649"/>
                  </a:lnTo>
                  <a:lnTo>
                    <a:pt x="217" y="654"/>
                  </a:lnTo>
                  <a:lnTo>
                    <a:pt x="220" y="655"/>
                  </a:lnTo>
                  <a:lnTo>
                    <a:pt x="223" y="657"/>
                  </a:lnTo>
                  <a:lnTo>
                    <a:pt x="223" y="658"/>
                  </a:lnTo>
                  <a:lnTo>
                    <a:pt x="220" y="662"/>
                  </a:lnTo>
                  <a:lnTo>
                    <a:pt x="223" y="663"/>
                  </a:lnTo>
                  <a:lnTo>
                    <a:pt x="230" y="665"/>
                  </a:lnTo>
                  <a:lnTo>
                    <a:pt x="230" y="668"/>
                  </a:lnTo>
                  <a:lnTo>
                    <a:pt x="220" y="668"/>
                  </a:lnTo>
                  <a:lnTo>
                    <a:pt x="213" y="668"/>
                  </a:lnTo>
                  <a:lnTo>
                    <a:pt x="218" y="675"/>
                  </a:lnTo>
                  <a:lnTo>
                    <a:pt x="220" y="679"/>
                  </a:lnTo>
                  <a:lnTo>
                    <a:pt x="213" y="689"/>
                  </a:lnTo>
                  <a:lnTo>
                    <a:pt x="215" y="699"/>
                  </a:lnTo>
                  <a:lnTo>
                    <a:pt x="212" y="699"/>
                  </a:lnTo>
                  <a:lnTo>
                    <a:pt x="210" y="694"/>
                  </a:lnTo>
                  <a:lnTo>
                    <a:pt x="203" y="694"/>
                  </a:lnTo>
                  <a:lnTo>
                    <a:pt x="207" y="700"/>
                  </a:lnTo>
                  <a:lnTo>
                    <a:pt x="210" y="704"/>
                  </a:lnTo>
                  <a:lnTo>
                    <a:pt x="205" y="707"/>
                  </a:lnTo>
                  <a:lnTo>
                    <a:pt x="200" y="712"/>
                  </a:lnTo>
                  <a:lnTo>
                    <a:pt x="200" y="713"/>
                  </a:lnTo>
                  <a:lnTo>
                    <a:pt x="203" y="718"/>
                  </a:lnTo>
                  <a:lnTo>
                    <a:pt x="200" y="721"/>
                  </a:lnTo>
                  <a:lnTo>
                    <a:pt x="197" y="723"/>
                  </a:lnTo>
                  <a:lnTo>
                    <a:pt x="194" y="726"/>
                  </a:lnTo>
                  <a:lnTo>
                    <a:pt x="192" y="726"/>
                  </a:lnTo>
                  <a:lnTo>
                    <a:pt x="190" y="731"/>
                  </a:lnTo>
                  <a:lnTo>
                    <a:pt x="194" y="734"/>
                  </a:lnTo>
                  <a:lnTo>
                    <a:pt x="194" y="743"/>
                  </a:lnTo>
                  <a:lnTo>
                    <a:pt x="198" y="746"/>
                  </a:lnTo>
                  <a:lnTo>
                    <a:pt x="200" y="746"/>
                  </a:lnTo>
                  <a:lnTo>
                    <a:pt x="202" y="746"/>
                  </a:lnTo>
                  <a:lnTo>
                    <a:pt x="212" y="743"/>
                  </a:lnTo>
                  <a:lnTo>
                    <a:pt x="222" y="741"/>
                  </a:lnTo>
                  <a:lnTo>
                    <a:pt x="223" y="743"/>
                  </a:lnTo>
                  <a:lnTo>
                    <a:pt x="225" y="743"/>
                  </a:lnTo>
                  <a:lnTo>
                    <a:pt x="230" y="744"/>
                  </a:lnTo>
                  <a:lnTo>
                    <a:pt x="232" y="743"/>
                  </a:lnTo>
                  <a:lnTo>
                    <a:pt x="241" y="736"/>
                  </a:lnTo>
                  <a:lnTo>
                    <a:pt x="245" y="734"/>
                  </a:lnTo>
                  <a:lnTo>
                    <a:pt x="256" y="728"/>
                  </a:lnTo>
                  <a:lnTo>
                    <a:pt x="258" y="728"/>
                  </a:lnTo>
                  <a:lnTo>
                    <a:pt x="268" y="725"/>
                  </a:lnTo>
                  <a:lnTo>
                    <a:pt x="275" y="721"/>
                  </a:lnTo>
                  <a:lnTo>
                    <a:pt x="276" y="715"/>
                  </a:lnTo>
                  <a:lnTo>
                    <a:pt x="271" y="712"/>
                  </a:lnTo>
                  <a:lnTo>
                    <a:pt x="268" y="707"/>
                  </a:lnTo>
                  <a:lnTo>
                    <a:pt x="268" y="702"/>
                  </a:lnTo>
                  <a:lnTo>
                    <a:pt x="268" y="700"/>
                  </a:lnTo>
                  <a:lnTo>
                    <a:pt x="270" y="697"/>
                  </a:lnTo>
                  <a:lnTo>
                    <a:pt x="278" y="697"/>
                  </a:lnTo>
                  <a:lnTo>
                    <a:pt x="281" y="702"/>
                  </a:lnTo>
                  <a:lnTo>
                    <a:pt x="288" y="709"/>
                  </a:lnTo>
                  <a:lnTo>
                    <a:pt x="299" y="715"/>
                  </a:lnTo>
                  <a:lnTo>
                    <a:pt x="304" y="725"/>
                  </a:lnTo>
                  <a:lnTo>
                    <a:pt x="313" y="733"/>
                  </a:lnTo>
                  <a:lnTo>
                    <a:pt x="321" y="736"/>
                  </a:lnTo>
                  <a:lnTo>
                    <a:pt x="327" y="738"/>
                  </a:lnTo>
                  <a:lnTo>
                    <a:pt x="331" y="741"/>
                  </a:lnTo>
                  <a:lnTo>
                    <a:pt x="334" y="744"/>
                  </a:lnTo>
                  <a:lnTo>
                    <a:pt x="339" y="752"/>
                  </a:lnTo>
                  <a:lnTo>
                    <a:pt x="341" y="754"/>
                  </a:lnTo>
                  <a:lnTo>
                    <a:pt x="341" y="755"/>
                  </a:lnTo>
                  <a:lnTo>
                    <a:pt x="341" y="757"/>
                  </a:lnTo>
                  <a:lnTo>
                    <a:pt x="339" y="760"/>
                  </a:lnTo>
                  <a:lnTo>
                    <a:pt x="339" y="762"/>
                  </a:lnTo>
                  <a:lnTo>
                    <a:pt x="337" y="765"/>
                  </a:lnTo>
                  <a:lnTo>
                    <a:pt x="337" y="770"/>
                  </a:lnTo>
                  <a:lnTo>
                    <a:pt x="332" y="773"/>
                  </a:lnTo>
                  <a:lnTo>
                    <a:pt x="336" y="781"/>
                  </a:lnTo>
                  <a:lnTo>
                    <a:pt x="336" y="783"/>
                  </a:lnTo>
                  <a:lnTo>
                    <a:pt x="336" y="789"/>
                  </a:lnTo>
                  <a:lnTo>
                    <a:pt x="344" y="789"/>
                  </a:lnTo>
                  <a:lnTo>
                    <a:pt x="339" y="799"/>
                  </a:lnTo>
                  <a:lnTo>
                    <a:pt x="337" y="809"/>
                  </a:lnTo>
                  <a:lnTo>
                    <a:pt x="344" y="814"/>
                  </a:lnTo>
                  <a:lnTo>
                    <a:pt x="339" y="819"/>
                  </a:lnTo>
                  <a:lnTo>
                    <a:pt x="337" y="820"/>
                  </a:lnTo>
                  <a:lnTo>
                    <a:pt x="334" y="825"/>
                  </a:lnTo>
                  <a:lnTo>
                    <a:pt x="332" y="828"/>
                  </a:lnTo>
                  <a:lnTo>
                    <a:pt x="331" y="832"/>
                  </a:lnTo>
                  <a:lnTo>
                    <a:pt x="334" y="836"/>
                  </a:lnTo>
                  <a:lnTo>
                    <a:pt x="331" y="843"/>
                  </a:lnTo>
                  <a:lnTo>
                    <a:pt x="324" y="843"/>
                  </a:lnTo>
                  <a:lnTo>
                    <a:pt x="321" y="848"/>
                  </a:lnTo>
                  <a:lnTo>
                    <a:pt x="326" y="853"/>
                  </a:lnTo>
                  <a:lnTo>
                    <a:pt x="334" y="849"/>
                  </a:lnTo>
                  <a:lnTo>
                    <a:pt x="336" y="848"/>
                  </a:lnTo>
                  <a:lnTo>
                    <a:pt x="342" y="838"/>
                  </a:lnTo>
                  <a:lnTo>
                    <a:pt x="347" y="833"/>
                  </a:lnTo>
                  <a:lnTo>
                    <a:pt x="352" y="835"/>
                  </a:lnTo>
                  <a:lnTo>
                    <a:pt x="349" y="843"/>
                  </a:lnTo>
                  <a:lnTo>
                    <a:pt x="351" y="844"/>
                  </a:lnTo>
                  <a:lnTo>
                    <a:pt x="356" y="849"/>
                  </a:lnTo>
                  <a:lnTo>
                    <a:pt x="359" y="857"/>
                  </a:lnTo>
                  <a:lnTo>
                    <a:pt x="362" y="859"/>
                  </a:lnTo>
                  <a:lnTo>
                    <a:pt x="366" y="861"/>
                  </a:lnTo>
                  <a:lnTo>
                    <a:pt x="369" y="862"/>
                  </a:lnTo>
                  <a:lnTo>
                    <a:pt x="374" y="870"/>
                  </a:lnTo>
                  <a:lnTo>
                    <a:pt x="374" y="875"/>
                  </a:lnTo>
                  <a:lnTo>
                    <a:pt x="380" y="877"/>
                  </a:lnTo>
                  <a:lnTo>
                    <a:pt x="384" y="880"/>
                  </a:lnTo>
                  <a:lnTo>
                    <a:pt x="382" y="885"/>
                  </a:lnTo>
                  <a:lnTo>
                    <a:pt x="390" y="885"/>
                  </a:lnTo>
                  <a:lnTo>
                    <a:pt x="392" y="887"/>
                  </a:lnTo>
                  <a:lnTo>
                    <a:pt x="395" y="891"/>
                  </a:lnTo>
                  <a:lnTo>
                    <a:pt x="395" y="893"/>
                  </a:lnTo>
                  <a:lnTo>
                    <a:pt x="394" y="895"/>
                  </a:lnTo>
                  <a:lnTo>
                    <a:pt x="387" y="896"/>
                  </a:lnTo>
                  <a:lnTo>
                    <a:pt x="380" y="895"/>
                  </a:lnTo>
                  <a:lnTo>
                    <a:pt x="380" y="901"/>
                  </a:lnTo>
                  <a:lnTo>
                    <a:pt x="382" y="906"/>
                  </a:lnTo>
                  <a:lnTo>
                    <a:pt x="385" y="912"/>
                  </a:lnTo>
                  <a:lnTo>
                    <a:pt x="379" y="916"/>
                  </a:lnTo>
                  <a:lnTo>
                    <a:pt x="377" y="922"/>
                  </a:lnTo>
                  <a:lnTo>
                    <a:pt x="385" y="924"/>
                  </a:lnTo>
                  <a:lnTo>
                    <a:pt x="387" y="922"/>
                  </a:lnTo>
                  <a:lnTo>
                    <a:pt x="394" y="921"/>
                  </a:lnTo>
                  <a:lnTo>
                    <a:pt x="397" y="921"/>
                  </a:lnTo>
                  <a:lnTo>
                    <a:pt x="400" y="927"/>
                  </a:lnTo>
                  <a:lnTo>
                    <a:pt x="394" y="932"/>
                  </a:lnTo>
                  <a:lnTo>
                    <a:pt x="395" y="937"/>
                  </a:lnTo>
                  <a:lnTo>
                    <a:pt x="395" y="943"/>
                  </a:lnTo>
                  <a:lnTo>
                    <a:pt x="394" y="945"/>
                  </a:lnTo>
                  <a:lnTo>
                    <a:pt x="395" y="948"/>
                  </a:lnTo>
                  <a:lnTo>
                    <a:pt x="397" y="948"/>
                  </a:lnTo>
                  <a:lnTo>
                    <a:pt x="404" y="943"/>
                  </a:lnTo>
                  <a:lnTo>
                    <a:pt x="407" y="942"/>
                  </a:lnTo>
                  <a:lnTo>
                    <a:pt x="412" y="940"/>
                  </a:lnTo>
                  <a:lnTo>
                    <a:pt x="420" y="938"/>
                  </a:lnTo>
                  <a:lnTo>
                    <a:pt x="422" y="940"/>
                  </a:lnTo>
                  <a:lnTo>
                    <a:pt x="420" y="943"/>
                  </a:lnTo>
                  <a:lnTo>
                    <a:pt x="415" y="950"/>
                  </a:lnTo>
                  <a:lnTo>
                    <a:pt x="410" y="951"/>
                  </a:lnTo>
                  <a:lnTo>
                    <a:pt x="409" y="951"/>
                  </a:lnTo>
                  <a:lnTo>
                    <a:pt x="395" y="951"/>
                  </a:lnTo>
                  <a:lnTo>
                    <a:pt x="394" y="951"/>
                  </a:lnTo>
                  <a:lnTo>
                    <a:pt x="390" y="953"/>
                  </a:lnTo>
                  <a:lnTo>
                    <a:pt x="389" y="953"/>
                  </a:lnTo>
                  <a:lnTo>
                    <a:pt x="379" y="955"/>
                  </a:lnTo>
                  <a:lnTo>
                    <a:pt x="375" y="956"/>
                  </a:lnTo>
                  <a:lnTo>
                    <a:pt x="369" y="958"/>
                  </a:lnTo>
                  <a:lnTo>
                    <a:pt x="364" y="959"/>
                  </a:lnTo>
                  <a:lnTo>
                    <a:pt x="362" y="961"/>
                  </a:lnTo>
                  <a:lnTo>
                    <a:pt x="357" y="966"/>
                  </a:lnTo>
                  <a:lnTo>
                    <a:pt x="354" y="966"/>
                  </a:lnTo>
                  <a:lnTo>
                    <a:pt x="352" y="967"/>
                  </a:lnTo>
                  <a:lnTo>
                    <a:pt x="351" y="967"/>
                  </a:lnTo>
                  <a:lnTo>
                    <a:pt x="346" y="972"/>
                  </a:lnTo>
                  <a:lnTo>
                    <a:pt x="344" y="974"/>
                  </a:lnTo>
                  <a:lnTo>
                    <a:pt x="341" y="976"/>
                  </a:lnTo>
                  <a:lnTo>
                    <a:pt x="334" y="979"/>
                  </a:lnTo>
                  <a:lnTo>
                    <a:pt x="327" y="982"/>
                  </a:lnTo>
                  <a:lnTo>
                    <a:pt x="326" y="984"/>
                  </a:lnTo>
                  <a:lnTo>
                    <a:pt x="326" y="992"/>
                  </a:lnTo>
                  <a:lnTo>
                    <a:pt x="326" y="997"/>
                  </a:lnTo>
                  <a:lnTo>
                    <a:pt x="324" y="998"/>
                  </a:lnTo>
                  <a:lnTo>
                    <a:pt x="318" y="1000"/>
                  </a:lnTo>
                  <a:lnTo>
                    <a:pt x="316" y="1000"/>
                  </a:lnTo>
                  <a:lnTo>
                    <a:pt x="309" y="997"/>
                  </a:lnTo>
                  <a:lnTo>
                    <a:pt x="304" y="995"/>
                  </a:lnTo>
                  <a:lnTo>
                    <a:pt x="299" y="997"/>
                  </a:lnTo>
                  <a:lnTo>
                    <a:pt x="299" y="1005"/>
                  </a:lnTo>
                  <a:lnTo>
                    <a:pt x="299" y="1006"/>
                  </a:lnTo>
                  <a:lnTo>
                    <a:pt x="304" y="1018"/>
                  </a:lnTo>
                  <a:lnTo>
                    <a:pt x="304" y="1019"/>
                  </a:lnTo>
                  <a:lnTo>
                    <a:pt x="298" y="1019"/>
                  </a:lnTo>
                  <a:lnTo>
                    <a:pt x="298" y="1018"/>
                  </a:lnTo>
                  <a:lnTo>
                    <a:pt x="291" y="1013"/>
                  </a:lnTo>
                  <a:lnTo>
                    <a:pt x="281" y="1018"/>
                  </a:lnTo>
                  <a:lnTo>
                    <a:pt x="280" y="1018"/>
                  </a:lnTo>
                  <a:lnTo>
                    <a:pt x="278" y="1019"/>
                  </a:lnTo>
                  <a:lnTo>
                    <a:pt x="273" y="1021"/>
                  </a:lnTo>
                  <a:lnTo>
                    <a:pt x="273" y="1026"/>
                  </a:lnTo>
                  <a:lnTo>
                    <a:pt x="273" y="1027"/>
                  </a:lnTo>
                  <a:lnTo>
                    <a:pt x="276" y="1035"/>
                  </a:lnTo>
                  <a:lnTo>
                    <a:pt x="273" y="1040"/>
                  </a:lnTo>
                  <a:lnTo>
                    <a:pt x="273" y="1044"/>
                  </a:lnTo>
                  <a:lnTo>
                    <a:pt x="270" y="1047"/>
                  </a:lnTo>
                  <a:lnTo>
                    <a:pt x="261" y="1045"/>
                  </a:lnTo>
                  <a:lnTo>
                    <a:pt x="258" y="1048"/>
                  </a:lnTo>
                  <a:lnTo>
                    <a:pt x="253" y="1050"/>
                  </a:lnTo>
                  <a:lnTo>
                    <a:pt x="251" y="1053"/>
                  </a:lnTo>
                  <a:lnTo>
                    <a:pt x="253" y="1056"/>
                  </a:lnTo>
                  <a:lnTo>
                    <a:pt x="256" y="1063"/>
                  </a:lnTo>
                  <a:lnTo>
                    <a:pt x="256" y="1065"/>
                  </a:lnTo>
                  <a:lnTo>
                    <a:pt x="243" y="1071"/>
                  </a:lnTo>
                  <a:lnTo>
                    <a:pt x="241" y="1073"/>
                  </a:lnTo>
                  <a:lnTo>
                    <a:pt x="238" y="1074"/>
                  </a:lnTo>
                  <a:lnTo>
                    <a:pt x="237" y="1076"/>
                  </a:lnTo>
                  <a:lnTo>
                    <a:pt x="225" y="1084"/>
                  </a:lnTo>
                  <a:lnTo>
                    <a:pt x="223" y="1086"/>
                  </a:lnTo>
                  <a:lnTo>
                    <a:pt x="213" y="1099"/>
                  </a:lnTo>
                  <a:lnTo>
                    <a:pt x="212" y="1102"/>
                  </a:lnTo>
                  <a:lnTo>
                    <a:pt x="210" y="1103"/>
                  </a:lnTo>
                  <a:lnTo>
                    <a:pt x="208" y="1107"/>
                  </a:lnTo>
                  <a:lnTo>
                    <a:pt x="207" y="1111"/>
                  </a:lnTo>
                  <a:lnTo>
                    <a:pt x="207" y="1113"/>
                  </a:lnTo>
                  <a:lnTo>
                    <a:pt x="202" y="1118"/>
                  </a:lnTo>
                  <a:lnTo>
                    <a:pt x="200" y="1118"/>
                  </a:lnTo>
                  <a:lnTo>
                    <a:pt x="194" y="1118"/>
                  </a:lnTo>
                  <a:lnTo>
                    <a:pt x="190" y="1121"/>
                  </a:lnTo>
                  <a:lnTo>
                    <a:pt x="194" y="1126"/>
                  </a:lnTo>
                  <a:lnTo>
                    <a:pt x="192" y="1128"/>
                  </a:lnTo>
                  <a:lnTo>
                    <a:pt x="190" y="1137"/>
                  </a:lnTo>
                  <a:lnTo>
                    <a:pt x="189" y="1139"/>
                  </a:lnTo>
                  <a:lnTo>
                    <a:pt x="182" y="1149"/>
                  </a:lnTo>
                  <a:lnTo>
                    <a:pt x="180" y="1150"/>
                  </a:lnTo>
                  <a:lnTo>
                    <a:pt x="180" y="1154"/>
                  </a:lnTo>
                  <a:lnTo>
                    <a:pt x="179" y="1157"/>
                  </a:lnTo>
                  <a:lnTo>
                    <a:pt x="179" y="1162"/>
                  </a:lnTo>
                  <a:lnTo>
                    <a:pt x="179" y="1168"/>
                  </a:lnTo>
                  <a:lnTo>
                    <a:pt x="179" y="1170"/>
                  </a:lnTo>
                  <a:lnTo>
                    <a:pt x="174" y="1173"/>
                  </a:lnTo>
                  <a:lnTo>
                    <a:pt x="172" y="1173"/>
                  </a:lnTo>
                  <a:lnTo>
                    <a:pt x="162" y="1166"/>
                  </a:lnTo>
                  <a:lnTo>
                    <a:pt x="162" y="1165"/>
                  </a:lnTo>
                  <a:lnTo>
                    <a:pt x="164" y="1158"/>
                  </a:lnTo>
                  <a:lnTo>
                    <a:pt x="164" y="1150"/>
                  </a:lnTo>
                  <a:lnTo>
                    <a:pt x="160" y="1149"/>
                  </a:lnTo>
                  <a:lnTo>
                    <a:pt x="154" y="1150"/>
                  </a:lnTo>
                  <a:lnTo>
                    <a:pt x="151" y="1150"/>
                  </a:lnTo>
                  <a:lnTo>
                    <a:pt x="151" y="1158"/>
                  </a:lnTo>
                  <a:lnTo>
                    <a:pt x="149" y="1160"/>
                  </a:lnTo>
                  <a:lnTo>
                    <a:pt x="146" y="1160"/>
                  </a:lnTo>
                  <a:lnTo>
                    <a:pt x="142" y="1158"/>
                  </a:lnTo>
                  <a:lnTo>
                    <a:pt x="141" y="1160"/>
                  </a:lnTo>
                  <a:lnTo>
                    <a:pt x="137" y="1162"/>
                  </a:lnTo>
                  <a:lnTo>
                    <a:pt x="136" y="1160"/>
                  </a:lnTo>
                  <a:lnTo>
                    <a:pt x="132" y="1155"/>
                  </a:lnTo>
                  <a:lnTo>
                    <a:pt x="129" y="1149"/>
                  </a:lnTo>
                  <a:lnTo>
                    <a:pt x="134" y="1137"/>
                  </a:lnTo>
                  <a:lnTo>
                    <a:pt x="132" y="1136"/>
                  </a:lnTo>
                  <a:lnTo>
                    <a:pt x="131" y="1134"/>
                  </a:lnTo>
                  <a:lnTo>
                    <a:pt x="124" y="1133"/>
                  </a:lnTo>
                  <a:lnTo>
                    <a:pt x="116" y="1137"/>
                  </a:lnTo>
                  <a:lnTo>
                    <a:pt x="114" y="1137"/>
                  </a:lnTo>
                  <a:lnTo>
                    <a:pt x="106" y="1134"/>
                  </a:lnTo>
                  <a:lnTo>
                    <a:pt x="103" y="1134"/>
                  </a:lnTo>
                  <a:lnTo>
                    <a:pt x="94" y="1134"/>
                  </a:lnTo>
                  <a:lnTo>
                    <a:pt x="86" y="1131"/>
                  </a:lnTo>
                  <a:lnTo>
                    <a:pt x="84" y="1131"/>
                  </a:lnTo>
                  <a:lnTo>
                    <a:pt x="81" y="1124"/>
                  </a:lnTo>
                  <a:lnTo>
                    <a:pt x="81" y="1123"/>
                  </a:lnTo>
                  <a:lnTo>
                    <a:pt x="79" y="1116"/>
                  </a:lnTo>
                  <a:lnTo>
                    <a:pt x="74" y="1108"/>
                  </a:lnTo>
                  <a:lnTo>
                    <a:pt x="69" y="1105"/>
                  </a:lnTo>
                  <a:lnTo>
                    <a:pt x="69" y="1108"/>
                  </a:lnTo>
                  <a:lnTo>
                    <a:pt x="69" y="1118"/>
                  </a:lnTo>
                  <a:lnTo>
                    <a:pt x="65" y="1113"/>
                  </a:lnTo>
                  <a:lnTo>
                    <a:pt x="63" y="1111"/>
                  </a:lnTo>
                  <a:lnTo>
                    <a:pt x="63" y="1110"/>
                  </a:lnTo>
                  <a:lnTo>
                    <a:pt x="61" y="1105"/>
                  </a:lnTo>
                  <a:lnTo>
                    <a:pt x="60" y="1105"/>
                  </a:lnTo>
                  <a:lnTo>
                    <a:pt x="51" y="1108"/>
                  </a:lnTo>
                  <a:lnTo>
                    <a:pt x="46" y="1111"/>
                  </a:lnTo>
                  <a:lnTo>
                    <a:pt x="45" y="1115"/>
                  </a:lnTo>
                  <a:lnTo>
                    <a:pt x="43" y="1121"/>
                  </a:lnTo>
                  <a:lnTo>
                    <a:pt x="40" y="1121"/>
                  </a:lnTo>
                  <a:lnTo>
                    <a:pt x="36" y="1120"/>
                  </a:lnTo>
                  <a:lnTo>
                    <a:pt x="36" y="1118"/>
                  </a:lnTo>
                  <a:lnTo>
                    <a:pt x="35" y="1111"/>
                  </a:lnTo>
                  <a:lnTo>
                    <a:pt x="35" y="1110"/>
                  </a:lnTo>
                  <a:lnTo>
                    <a:pt x="30" y="1108"/>
                  </a:lnTo>
                  <a:lnTo>
                    <a:pt x="26" y="1111"/>
                  </a:lnTo>
                  <a:lnTo>
                    <a:pt x="18" y="1116"/>
                  </a:lnTo>
                  <a:lnTo>
                    <a:pt x="17" y="1115"/>
                  </a:lnTo>
                  <a:lnTo>
                    <a:pt x="8" y="1113"/>
                  </a:lnTo>
                  <a:lnTo>
                    <a:pt x="3" y="1120"/>
                  </a:lnTo>
                  <a:lnTo>
                    <a:pt x="2" y="1120"/>
                  </a:lnTo>
                  <a:lnTo>
                    <a:pt x="0" y="112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6" name="Freeform 46"/>
            <p:cNvSpPr>
              <a:spLocks/>
            </p:cNvSpPr>
            <p:nvPr/>
          </p:nvSpPr>
          <p:spPr bwMode="auto">
            <a:xfrm>
              <a:off x="3365500" y="3710783"/>
              <a:ext cx="1012825" cy="1230313"/>
            </a:xfrm>
            <a:custGeom>
              <a:avLst/>
              <a:gdLst>
                <a:gd name="T0" fmla="*/ 586 w 1275"/>
                <a:gd name="T1" fmla="*/ 83 h 1551"/>
                <a:gd name="T2" fmla="*/ 685 w 1275"/>
                <a:gd name="T3" fmla="*/ 107 h 1551"/>
                <a:gd name="T4" fmla="*/ 751 w 1275"/>
                <a:gd name="T5" fmla="*/ 135 h 1551"/>
                <a:gd name="T6" fmla="*/ 769 w 1275"/>
                <a:gd name="T7" fmla="*/ 183 h 1551"/>
                <a:gd name="T8" fmla="*/ 817 w 1275"/>
                <a:gd name="T9" fmla="*/ 235 h 1551"/>
                <a:gd name="T10" fmla="*/ 869 w 1275"/>
                <a:gd name="T11" fmla="*/ 258 h 1551"/>
                <a:gd name="T12" fmla="*/ 943 w 1275"/>
                <a:gd name="T13" fmla="*/ 251 h 1551"/>
                <a:gd name="T14" fmla="*/ 976 w 1275"/>
                <a:gd name="T15" fmla="*/ 246 h 1551"/>
                <a:gd name="T16" fmla="*/ 1064 w 1275"/>
                <a:gd name="T17" fmla="*/ 293 h 1551"/>
                <a:gd name="T18" fmla="*/ 1137 w 1275"/>
                <a:gd name="T19" fmla="*/ 311 h 1551"/>
                <a:gd name="T20" fmla="*/ 1209 w 1275"/>
                <a:gd name="T21" fmla="*/ 303 h 1551"/>
                <a:gd name="T22" fmla="*/ 1247 w 1275"/>
                <a:gd name="T23" fmla="*/ 348 h 1551"/>
                <a:gd name="T24" fmla="*/ 1236 w 1275"/>
                <a:gd name="T25" fmla="*/ 478 h 1551"/>
                <a:gd name="T26" fmla="*/ 1158 w 1275"/>
                <a:gd name="T27" fmla="*/ 620 h 1551"/>
                <a:gd name="T28" fmla="*/ 1089 w 1275"/>
                <a:gd name="T29" fmla="*/ 708 h 1551"/>
                <a:gd name="T30" fmla="*/ 1181 w 1275"/>
                <a:gd name="T31" fmla="*/ 801 h 1551"/>
                <a:gd name="T32" fmla="*/ 1170 w 1275"/>
                <a:gd name="T33" fmla="*/ 869 h 1551"/>
                <a:gd name="T34" fmla="*/ 1125 w 1275"/>
                <a:gd name="T35" fmla="*/ 955 h 1551"/>
                <a:gd name="T36" fmla="*/ 1105 w 1275"/>
                <a:gd name="T37" fmla="*/ 1020 h 1551"/>
                <a:gd name="T38" fmla="*/ 1047 w 1275"/>
                <a:gd name="T39" fmla="*/ 1057 h 1551"/>
                <a:gd name="T40" fmla="*/ 993 w 1275"/>
                <a:gd name="T41" fmla="*/ 1065 h 1551"/>
                <a:gd name="T42" fmla="*/ 951 w 1275"/>
                <a:gd name="T43" fmla="*/ 1078 h 1551"/>
                <a:gd name="T44" fmla="*/ 933 w 1275"/>
                <a:gd name="T45" fmla="*/ 1135 h 1551"/>
                <a:gd name="T46" fmla="*/ 908 w 1275"/>
                <a:gd name="T47" fmla="*/ 1178 h 1551"/>
                <a:gd name="T48" fmla="*/ 862 w 1275"/>
                <a:gd name="T49" fmla="*/ 1206 h 1551"/>
                <a:gd name="T50" fmla="*/ 831 w 1275"/>
                <a:gd name="T51" fmla="*/ 1269 h 1551"/>
                <a:gd name="T52" fmla="*/ 816 w 1275"/>
                <a:gd name="T53" fmla="*/ 1337 h 1551"/>
                <a:gd name="T54" fmla="*/ 763 w 1275"/>
                <a:gd name="T55" fmla="*/ 1381 h 1551"/>
                <a:gd name="T56" fmla="*/ 687 w 1275"/>
                <a:gd name="T57" fmla="*/ 1405 h 1551"/>
                <a:gd name="T58" fmla="*/ 635 w 1275"/>
                <a:gd name="T59" fmla="*/ 1452 h 1551"/>
                <a:gd name="T60" fmla="*/ 568 w 1275"/>
                <a:gd name="T61" fmla="*/ 1428 h 1551"/>
                <a:gd name="T62" fmla="*/ 538 w 1275"/>
                <a:gd name="T63" fmla="*/ 1463 h 1551"/>
                <a:gd name="T64" fmla="*/ 427 w 1275"/>
                <a:gd name="T65" fmla="*/ 1457 h 1551"/>
                <a:gd name="T66" fmla="*/ 344 w 1275"/>
                <a:gd name="T67" fmla="*/ 1483 h 1551"/>
                <a:gd name="T68" fmla="*/ 240 w 1275"/>
                <a:gd name="T69" fmla="*/ 1497 h 1551"/>
                <a:gd name="T70" fmla="*/ 153 w 1275"/>
                <a:gd name="T71" fmla="*/ 1526 h 1551"/>
                <a:gd name="T72" fmla="*/ 108 w 1275"/>
                <a:gd name="T73" fmla="*/ 1518 h 1551"/>
                <a:gd name="T74" fmla="*/ 100 w 1275"/>
                <a:gd name="T75" fmla="*/ 1454 h 1551"/>
                <a:gd name="T76" fmla="*/ 108 w 1275"/>
                <a:gd name="T77" fmla="*/ 1379 h 1551"/>
                <a:gd name="T78" fmla="*/ 65 w 1275"/>
                <a:gd name="T79" fmla="*/ 1369 h 1551"/>
                <a:gd name="T80" fmla="*/ 15 w 1275"/>
                <a:gd name="T81" fmla="*/ 1345 h 1551"/>
                <a:gd name="T82" fmla="*/ 63 w 1275"/>
                <a:gd name="T83" fmla="*/ 1259 h 1551"/>
                <a:gd name="T84" fmla="*/ 119 w 1275"/>
                <a:gd name="T85" fmla="*/ 1102 h 1551"/>
                <a:gd name="T86" fmla="*/ 52 w 1275"/>
                <a:gd name="T87" fmla="*/ 1044 h 1551"/>
                <a:gd name="T88" fmla="*/ 75 w 1275"/>
                <a:gd name="T89" fmla="*/ 928 h 1551"/>
                <a:gd name="T90" fmla="*/ 113 w 1275"/>
                <a:gd name="T91" fmla="*/ 844 h 1551"/>
                <a:gd name="T92" fmla="*/ 60 w 1275"/>
                <a:gd name="T93" fmla="*/ 798 h 1551"/>
                <a:gd name="T94" fmla="*/ 45 w 1275"/>
                <a:gd name="T95" fmla="*/ 708 h 1551"/>
                <a:gd name="T96" fmla="*/ 71 w 1275"/>
                <a:gd name="T97" fmla="*/ 586 h 1551"/>
                <a:gd name="T98" fmla="*/ 86 w 1275"/>
                <a:gd name="T99" fmla="*/ 526 h 1551"/>
                <a:gd name="T100" fmla="*/ 88 w 1275"/>
                <a:gd name="T101" fmla="*/ 479 h 1551"/>
                <a:gd name="T102" fmla="*/ 106 w 1275"/>
                <a:gd name="T103" fmla="*/ 408 h 1551"/>
                <a:gd name="T104" fmla="*/ 136 w 1275"/>
                <a:gd name="T105" fmla="*/ 345 h 1551"/>
                <a:gd name="T106" fmla="*/ 187 w 1275"/>
                <a:gd name="T107" fmla="*/ 292 h 1551"/>
                <a:gd name="T108" fmla="*/ 207 w 1275"/>
                <a:gd name="T109" fmla="*/ 224 h 1551"/>
                <a:gd name="T110" fmla="*/ 250 w 1275"/>
                <a:gd name="T111" fmla="*/ 190 h 1551"/>
                <a:gd name="T112" fmla="*/ 234 w 1275"/>
                <a:gd name="T113" fmla="*/ 135 h 1551"/>
                <a:gd name="T114" fmla="*/ 252 w 1275"/>
                <a:gd name="T115" fmla="*/ 51 h 1551"/>
                <a:gd name="T116" fmla="*/ 308 w 1275"/>
                <a:gd name="T117" fmla="*/ 93 h 1551"/>
                <a:gd name="T118" fmla="*/ 283 w 1275"/>
                <a:gd name="T119" fmla="*/ 4 h 1551"/>
                <a:gd name="T120" fmla="*/ 404 w 1275"/>
                <a:gd name="T121" fmla="*/ 49 h 1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75" h="1551">
                  <a:moveTo>
                    <a:pt x="492" y="72"/>
                  </a:moveTo>
                  <a:lnTo>
                    <a:pt x="501" y="77"/>
                  </a:lnTo>
                  <a:lnTo>
                    <a:pt x="515" y="77"/>
                  </a:lnTo>
                  <a:lnTo>
                    <a:pt x="516" y="83"/>
                  </a:lnTo>
                  <a:lnTo>
                    <a:pt x="518" y="85"/>
                  </a:lnTo>
                  <a:lnTo>
                    <a:pt x="525" y="86"/>
                  </a:lnTo>
                  <a:lnTo>
                    <a:pt x="526" y="99"/>
                  </a:lnTo>
                  <a:lnTo>
                    <a:pt x="530" y="109"/>
                  </a:lnTo>
                  <a:lnTo>
                    <a:pt x="543" y="99"/>
                  </a:lnTo>
                  <a:lnTo>
                    <a:pt x="546" y="98"/>
                  </a:lnTo>
                  <a:lnTo>
                    <a:pt x="558" y="93"/>
                  </a:lnTo>
                  <a:lnTo>
                    <a:pt x="568" y="85"/>
                  </a:lnTo>
                  <a:lnTo>
                    <a:pt x="569" y="85"/>
                  </a:lnTo>
                  <a:lnTo>
                    <a:pt x="579" y="83"/>
                  </a:lnTo>
                  <a:lnTo>
                    <a:pt x="581" y="85"/>
                  </a:lnTo>
                  <a:lnTo>
                    <a:pt x="586" y="83"/>
                  </a:lnTo>
                  <a:lnTo>
                    <a:pt x="597" y="78"/>
                  </a:lnTo>
                  <a:lnTo>
                    <a:pt x="607" y="80"/>
                  </a:lnTo>
                  <a:lnTo>
                    <a:pt x="611" y="80"/>
                  </a:lnTo>
                  <a:lnTo>
                    <a:pt x="616" y="80"/>
                  </a:lnTo>
                  <a:lnTo>
                    <a:pt x="617" y="81"/>
                  </a:lnTo>
                  <a:lnTo>
                    <a:pt x="624" y="86"/>
                  </a:lnTo>
                  <a:lnTo>
                    <a:pt x="626" y="88"/>
                  </a:lnTo>
                  <a:lnTo>
                    <a:pt x="637" y="94"/>
                  </a:lnTo>
                  <a:lnTo>
                    <a:pt x="640" y="94"/>
                  </a:lnTo>
                  <a:lnTo>
                    <a:pt x="649" y="94"/>
                  </a:lnTo>
                  <a:lnTo>
                    <a:pt x="659" y="96"/>
                  </a:lnTo>
                  <a:lnTo>
                    <a:pt x="660" y="98"/>
                  </a:lnTo>
                  <a:lnTo>
                    <a:pt x="670" y="99"/>
                  </a:lnTo>
                  <a:lnTo>
                    <a:pt x="672" y="101"/>
                  </a:lnTo>
                  <a:lnTo>
                    <a:pt x="677" y="109"/>
                  </a:lnTo>
                  <a:lnTo>
                    <a:pt x="685" y="107"/>
                  </a:lnTo>
                  <a:lnTo>
                    <a:pt x="693" y="109"/>
                  </a:lnTo>
                  <a:lnTo>
                    <a:pt x="700" y="106"/>
                  </a:lnTo>
                  <a:lnTo>
                    <a:pt x="707" y="106"/>
                  </a:lnTo>
                  <a:lnTo>
                    <a:pt x="712" y="102"/>
                  </a:lnTo>
                  <a:lnTo>
                    <a:pt x="713" y="102"/>
                  </a:lnTo>
                  <a:lnTo>
                    <a:pt x="718" y="104"/>
                  </a:lnTo>
                  <a:lnTo>
                    <a:pt x="726" y="109"/>
                  </a:lnTo>
                  <a:lnTo>
                    <a:pt x="728" y="110"/>
                  </a:lnTo>
                  <a:lnTo>
                    <a:pt x="726" y="115"/>
                  </a:lnTo>
                  <a:lnTo>
                    <a:pt x="725" y="120"/>
                  </a:lnTo>
                  <a:lnTo>
                    <a:pt x="733" y="123"/>
                  </a:lnTo>
                  <a:lnTo>
                    <a:pt x="735" y="125"/>
                  </a:lnTo>
                  <a:lnTo>
                    <a:pt x="743" y="123"/>
                  </a:lnTo>
                  <a:lnTo>
                    <a:pt x="743" y="125"/>
                  </a:lnTo>
                  <a:lnTo>
                    <a:pt x="750" y="132"/>
                  </a:lnTo>
                  <a:lnTo>
                    <a:pt x="751" y="135"/>
                  </a:lnTo>
                  <a:lnTo>
                    <a:pt x="755" y="143"/>
                  </a:lnTo>
                  <a:lnTo>
                    <a:pt x="756" y="149"/>
                  </a:lnTo>
                  <a:lnTo>
                    <a:pt x="753" y="151"/>
                  </a:lnTo>
                  <a:lnTo>
                    <a:pt x="753" y="154"/>
                  </a:lnTo>
                  <a:lnTo>
                    <a:pt x="755" y="157"/>
                  </a:lnTo>
                  <a:lnTo>
                    <a:pt x="759" y="157"/>
                  </a:lnTo>
                  <a:lnTo>
                    <a:pt x="761" y="157"/>
                  </a:lnTo>
                  <a:lnTo>
                    <a:pt x="764" y="161"/>
                  </a:lnTo>
                  <a:lnTo>
                    <a:pt x="763" y="164"/>
                  </a:lnTo>
                  <a:lnTo>
                    <a:pt x="764" y="166"/>
                  </a:lnTo>
                  <a:lnTo>
                    <a:pt x="763" y="167"/>
                  </a:lnTo>
                  <a:lnTo>
                    <a:pt x="761" y="169"/>
                  </a:lnTo>
                  <a:lnTo>
                    <a:pt x="763" y="172"/>
                  </a:lnTo>
                  <a:lnTo>
                    <a:pt x="764" y="175"/>
                  </a:lnTo>
                  <a:lnTo>
                    <a:pt x="768" y="182"/>
                  </a:lnTo>
                  <a:lnTo>
                    <a:pt x="769" y="183"/>
                  </a:lnTo>
                  <a:lnTo>
                    <a:pt x="776" y="180"/>
                  </a:lnTo>
                  <a:lnTo>
                    <a:pt x="778" y="182"/>
                  </a:lnTo>
                  <a:lnTo>
                    <a:pt x="783" y="185"/>
                  </a:lnTo>
                  <a:lnTo>
                    <a:pt x="789" y="188"/>
                  </a:lnTo>
                  <a:lnTo>
                    <a:pt x="794" y="188"/>
                  </a:lnTo>
                  <a:lnTo>
                    <a:pt x="801" y="188"/>
                  </a:lnTo>
                  <a:lnTo>
                    <a:pt x="804" y="188"/>
                  </a:lnTo>
                  <a:lnTo>
                    <a:pt x="804" y="191"/>
                  </a:lnTo>
                  <a:lnTo>
                    <a:pt x="804" y="198"/>
                  </a:lnTo>
                  <a:lnTo>
                    <a:pt x="807" y="199"/>
                  </a:lnTo>
                  <a:lnTo>
                    <a:pt x="809" y="203"/>
                  </a:lnTo>
                  <a:lnTo>
                    <a:pt x="811" y="211"/>
                  </a:lnTo>
                  <a:lnTo>
                    <a:pt x="811" y="214"/>
                  </a:lnTo>
                  <a:lnTo>
                    <a:pt x="811" y="216"/>
                  </a:lnTo>
                  <a:lnTo>
                    <a:pt x="809" y="224"/>
                  </a:lnTo>
                  <a:lnTo>
                    <a:pt x="817" y="235"/>
                  </a:lnTo>
                  <a:lnTo>
                    <a:pt x="819" y="237"/>
                  </a:lnTo>
                  <a:lnTo>
                    <a:pt x="821" y="238"/>
                  </a:lnTo>
                  <a:lnTo>
                    <a:pt x="831" y="243"/>
                  </a:lnTo>
                  <a:lnTo>
                    <a:pt x="834" y="243"/>
                  </a:lnTo>
                  <a:lnTo>
                    <a:pt x="836" y="243"/>
                  </a:lnTo>
                  <a:lnTo>
                    <a:pt x="845" y="245"/>
                  </a:lnTo>
                  <a:lnTo>
                    <a:pt x="852" y="246"/>
                  </a:lnTo>
                  <a:lnTo>
                    <a:pt x="855" y="246"/>
                  </a:lnTo>
                  <a:lnTo>
                    <a:pt x="855" y="251"/>
                  </a:lnTo>
                  <a:lnTo>
                    <a:pt x="852" y="256"/>
                  </a:lnTo>
                  <a:lnTo>
                    <a:pt x="857" y="258"/>
                  </a:lnTo>
                  <a:lnTo>
                    <a:pt x="862" y="259"/>
                  </a:lnTo>
                  <a:lnTo>
                    <a:pt x="862" y="256"/>
                  </a:lnTo>
                  <a:lnTo>
                    <a:pt x="865" y="256"/>
                  </a:lnTo>
                  <a:lnTo>
                    <a:pt x="867" y="258"/>
                  </a:lnTo>
                  <a:lnTo>
                    <a:pt x="869" y="258"/>
                  </a:lnTo>
                  <a:lnTo>
                    <a:pt x="875" y="258"/>
                  </a:lnTo>
                  <a:lnTo>
                    <a:pt x="879" y="256"/>
                  </a:lnTo>
                  <a:lnTo>
                    <a:pt x="880" y="255"/>
                  </a:lnTo>
                  <a:lnTo>
                    <a:pt x="884" y="255"/>
                  </a:lnTo>
                  <a:lnTo>
                    <a:pt x="885" y="256"/>
                  </a:lnTo>
                  <a:lnTo>
                    <a:pt x="890" y="259"/>
                  </a:lnTo>
                  <a:lnTo>
                    <a:pt x="892" y="256"/>
                  </a:lnTo>
                  <a:lnTo>
                    <a:pt x="898" y="256"/>
                  </a:lnTo>
                  <a:lnTo>
                    <a:pt x="903" y="256"/>
                  </a:lnTo>
                  <a:lnTo>
                    <a:pt x="913" y="256"/>
                  </a:lnTo>
                  <a:lnTo>
                    <a:pt x="920" y="253"/>
                  </a:lnTo>
                  <a:lnTo>
                    <a:pt x="928" y="251"/>
                  </a:lnTo>
                  <a:lnTo>
                    <a:pt x="931" y="248"/>
                  </a:lnTo>
                  <a:lnTo>
                    <a:pt x="936" y="251"/>
                  </a:lnTo>
                  <a:lnTo>
                    <a:pt x="938" y="251"/>
                  </a:lnTo>
                  <a:lnTo>
                    <a:pt x="943" y="251"/>
                  </a:lnTo>
                  <a:lnTo>
                    <a:pt x="945" y="250"/>
                  </a:lnTo>
                  <a:lnTo>
                    <a:pt x="950" y="250"/>
                  </a:lnTo>
                  <a:lnTo>
                    <a:pt x="950" y="253"/>
                  </a:lnTo>
                  <a:lnTo>
                    <a:pt x="951" y="251"/>
                  </a:lnTo>
                  <a:lnTo>
                    <a:pt x="953" y="250"/>
                  </a:lnTo>
                  <a:lnTo>
                    <a:pt x="956" y="250"/>
                  </a:lnTo>
                  <a:lnTo>
                    <a:pt x="956" y="255"/>
                  </a:lnTo>
                  <a:lnTo>
                    <a:pt x="960" y="255"/>
                  </a:lnTo>
                  <a:lnTo>
                    <a:pt x="965" y="258"/>
                  </a:lnTo>
                  <a:lnTo>
                    <a:pt x="966" y="258"/>
                  </a:lnTo>
                  <a:lnTo>
                    <a:pt x="970" y="256"/>
                  </a:lnTo>
                  <a:lnTo>
                    <a:pt x="971" y="255"/>
                  </a:lnTo>
                  <a:lnTo>
                    <a:pt x="971" y="253"/>
                  </a:lnTo>
                  <a:lnTo>
                    <a:pt x="973" y="250"/>
                  </a:lnTo>
                  <a:lnTo>
                    <a:pt x="974" y="248"/>
                  </a:lnTo>
                  <a:lnTo>
                    <a:pt x="976" y="246"/>
                  </a:lnTo>
                  <a:lnTo>
                    <a:pt x="984" y="250"/>
                  </a:lnTo>
                  <a:lnTo>
                    <a:pt x="988" y="251"/>
                  </a:lnTo>
                  <a:lnTo>
                    <a:pt x="996" y="248"/>
                  </a:lnTo>
                  <a:lnTo>
                    <a:pt x="1008" y="253"/>
                  </a:lnTo>
                  <a:lnTo>
                    <a:pt x="1016" y="259"/>
                  </a:lnTo>
                  <a:lnTo>
                    <a:pt x="1017" y="261"/>
                  </a:lnTo>
                  <a:lnTo>
                    <a:pt x="1029" y="267"/>
                  </a:lnTo>
                  <a:lnTo>
                    <a:pt x="1031" y="267"/>
                  </a:lnTo>
                  <a:lnTo>
                    <a:pt x="1039" y="274"/>
                  </a:lnTo>
                  <a:lnTo>
                    <a:pt x="1039" y="276"/>
                  </a:lnTo>
                  <a:lnTo>
                    <a:pt x="1044" y="284"/>
                  </a:lnTo>
                  <a:lnTo>
                    <a:pt x="1047" y="285"/>
                  </a:lnTo>
                  <a:lnTo>
                    <a:pt x="1056" y="287"/>
                  </a:lnTo>
                  <a:lnTo>
                    <a:pt x="1057" y="290"/>
                  </a:lnTo>
                  <a:lnTo>
                    <a:pt x="1060" y="293"/>
                  </a:lnTo>
                  <a:lnTo>
                    <a:pt x="1064" y="293"/>
                  </a:lnTo>
                  <a:lnTo>
                    <a:pt x="1065" y="293"/>
                  </a:lnTo>
                  <a:lnTo>
                    <a:pt x="1074" y="300"/>
                  </a:lnTo>
                  <a:lnTo>
                    <a:pt x="1075" y="300"/>
                  </a:lnTo>
                  <a:lnTo>
                    <a:pt x="1080" y="300"/>
                  </a:lnTo>
                  <a:lnTo>
                    <a:pt x="1085" y="300"/>
                  </a:lnTo>
                  <a:lnTo>
                    <a:pt x="1089" y="301"/>
                  </a:lnTo>
                  <a:lnTo>
                    <a:pt x="1090" y="303"/>
                  </a:lnTo>
                  <a:lnTo>
                    <a:pt x="1099" y="308"/>
                  </a:lnTo>
                  <a:lnTo>
                    <a:pt x="1105" y="308"/>
                  </a:lnTo>
                  <a:lnTo>
                    <a:pt x="1113" y="305"/>
                  </a:lnTo>
                  <a:lnTo>
                    <a:pt x="1115" y="305"/>
                  </a:lnTo>
                  <a:lnTo>
                    <a:pt x="1117" y="301"/>
                  </a:lnTo>
                  <a:lnTo>
                    <a:pt x="1123" y="303"/>
                  </a:lnTo>
                  <a:lnTo>
                    <a:pt x="1125" y="305"/>
                  </a:lnTo>
                  <a:lnTo>
                    <a:pt x="1125" y="310"/>
                  </a:lnTo>
                  <a:lnTo>
                    <a:pt x="1137" y="311"/>
                  </a:lnTo>
                  <a:lnTo>
                    <a:pt x="1142" y="311"/>
                  </a:lnTo>
                  <a:lnTo>
                    <a:pt x="1146" y="311"/>
                  </a:lnTo>
                  <a:lnTo>
                    <a:pt x="1148" y="311"/>
                  </a:lnTo>
                  <a:lnTo>
                    <a:pt x="1155" y="308"/>
                  </a:lnTo>
                  <a:lnTo>
                    <a:pt x="1163" y="306"/>
                  </a:lnTo>
                  <a:lnTo>
                    <a:pt x="1170" y="305"/>
                  </a:lnTo>
                  <a:lnTo>
                    <a:pt x="1178" y="306"/>
                  </a:lnTo>
                  <a:lnTo>
                    <a:pt x="1178" y="310"/>
                  </a:lnTo>
                  <a:lnTo>
                    <a:pt x="1176" y="318"/>
                  </a:lnTo>
                  <a:lnTo>
                    <a:pt x="1178" y="319"/>
                  </a:lnTo>
                  <a:lnTo>
                    <a:pt x="1188" y="319"/>
                  </a:lnTo>
                  <a:lnTo>
                    <a:pt x="1191" y="314"/>
                  </a:lnTo>
                  <a:lnTo>
                    <a:pt x="1201" y="313"/>
                  </a:lnTo>
                  <a:lnTo>
                    <a:pt x="1209" y="311"/>
                  </a:lnTo>
                  <a:lnTo>
                    <a:pt x="1209" y="306"/>
                  </a:lnTo>
                  <a:lnTo>
                    <a:pt x="1209" y="303"/>
                  </a:lnTo>
                  <a:lnTo>
                    <a:pt x="1208" y="300"/>
                  </a:lnTo>
                  <a:lnTo>
                    <a:pt x="1211" y="297"/>
                  </a:lnTo>
                  <a:lnTo>
                    <a:pt x="1213" y="293"/>
                  </a:lnTo>
                  <a:lnTo>
                    <a:pt x="1209" y="292"/>
                  </a:lnTo>
                  <a:lnTo>
                    <a:pt x="1213" y="288"/>
                  </a:lnTo>
                  <a:lnTo>
                    <a:pt x="1214" y="288"/>
                  </a:lnTo>
                  <a:lnTo>
                    <a:pt x="1219" y="295"/>
                  </a:lnTo>
                  <a:lnTo>
                    <a:pt x="1219" y="297"/>
                  </a:lnTo>
                  <a:lnTo>
                    <a:pt x="1219" y="301"/>
                  </a:lnTo>
                  <a:lnTo>
                    <a:pt x="1219" y="319"/>
                  </a:lnTo>
                  <a:lnTo>
                    <a:pt x="1221" y="326"/>
                  </a:lnTo>
                  <a:lnTo>
                    <a:pt x="1228" y="332"/>
                  </a:lnTo>
                  <a:lnTo>
                    <a:pt x="1236" y="339"/>
                  </a:lnTo>
                  <a:lnTo>
                    <a:pt x="1237" y="340"/>
                  </a:lnTo>
                  <a:lnTo>
                    <a:pt x="1246" y="347"/>
                  </a:lnTo>
                  <a:lnTo>
                    <a:pt x="1247" y="348"/>
                  </a:lnTo>
                  <a:lnTo>
                    <a:pt x="1256" y="350"/>
                  </a:lnTo>
                  <a:lnTo>
                    <a:pt x="1257" y="352"/>
                  </a:lnTo>
                  <a:lnTo>
                    <a:pt x="1264" y="356"/>
                  </a:lnTo>
                  <a:lnTo>
                    <a:pt x="1266" y="360"/>
                  </a:lnTo>
                  <a:lnTo>
                    <a:pt x="1275" y="368"/>
                  </a:lnTo>
                  <a:lnTo>
                    <a:pt x="1269" y="381"/>
                  </a:lnTo>
                  <a:lnTo>
                    <a:pt x="1267" y="386"/>
                  </a:lnTo>
                  <a:lnTo>
                    <a:pt x="1264" y="403"/>
                  </a:lnTo>
                  <a:lnTo>
                    <a:pt x="1264" y="407"/>
                  </a:lnTo>
                  <a:lnTo>
                    <a:pt x="1262" y="408"/>
                  </a:lnTo>
                  <a:lnTo>
                    <a:pt x="1256" y="428"/>
                  </a:lnTo>
                  <a:lnTo>
                    <a:pt x="1254" y="431"/>
                  </a:lnTo>
                  <a:lnTo>
                    <a:pt x="1242" y="455"/>
                  </a:lnTo>
                  <a:lnTo>
                    <a:pt x="1242" y="458"/>
                  </a:lnTo>
                  <a:lnTo>
                    <a:pt x="1241" y="460"/>
                  </a:lnTo>
                  <a:lnTo>
                    <a:pt x="1236" y="478"/>
                  </a:lnTo>
                  <a:lnTo>
                    <a:pt x="1231" y="497"/>
                  </a:lnTo>
                  <a:lnTo>
                    <a:pt x="1229" y="500"/>
                  </a:lnTo>
                  <a:lnTo>
                    <a:pt x="1229" y="504"/>
                  </a:lnTo>
                  <a:lnTo>
                    <a:pt x="1228" y="509"/>
                  </a:lnTo>
                  <a:lnTo>
                    <a:pt x="1226" y="520"/>
                  </a:lnTo>
                  <a:lnTo>
                    <a:pt x="1228" y="523"/>
                  </a:lnTo>
                  <a:lnTo>
                    <a:pt x="1214" y="541"/>
                  </a:lnTo>
                  <a:lnTo>
                    <a:pt x="1213" y="543"/>
                  </a:lnTo>
                  <a:lnTo>
                    <a:pt x="1199" y="562"/>
                  </a:lnTo>
                  <a:lnTo>
                    <a:pt x="1196" y="565"/>
                  </a:lnTo>
                  <a:lnTo>
                    <a:pt x="1176" y="594"/>
                  </a:lnTo>
                  <a:lnTo>
                    <a:pt x="1175" y="596"/>
                  </a:lnTo>
                  <a:lnTo>
                    <a:pt x="1175" y="598"/>
                  </a:lnTo>
                  <a:lnTo>
                    <a:pt x="1173" y="599"/>
                  </a:lnTo>
                  <a:lnTo>
                    <a:pt x="1171" y="601"/>
                  </a:lnTo>
                  <a:lnTo>
                    <a:pt x="1158" y="620"/>
                  </a:lnTo>
                  <a:lnTo>
                    <a:pt x="1155" y="625"/>
                  </a:lnTo>
                  <a:lnTo>
                    <a:pt x="1153" y="628"/>
                  </a:lnTo>
                  <a:lnTo>
                    <a:pt x="1151" y="630"/>
                  </a:lnTo>
                  <a:lnTo>
                    <a:pt x="1140" y="649"/>
                  </a:lnTo>
                  <a:lnTo>
                    <a:pt x="1132" y="662"/>
                  </a:lnTo>
                  <a:lnTo>
                    <a:pt x="1130" y="664"/>
                  </a:lnTo>
                  <a:lnTo>
                    <a:pt x="1128" y="666"/>
                  </a:lnTo>
                  <a:lnTo>
                    <a:pt x="1127" y="667"/>
                  </a:lnTo>
                  <a:lnTo>
                    <a:pt x="1125" y="669"/>
                  </a:lnTo>
                  <a:lnTo>
                    <a:pt x="1122" y="674"/>
                  </a:lnTo>
                  <a:lnTo>
                    <a:pt x="1108" y="687"/>
                  </a:lnTo>
                  <a:lnTo>
                    <a:pt x="1105" y="688"/>
                  </a:lnTo>
                  <a:lnTo>
                    <a:pt x="1103" y="690"/>
                  </a:lnTo>
                  <a:lnTo>
                    <a:pt x="1102" y="691"/>
                  </a:lnTo>
                  <a:lnTo>
                    <a:pt x="1090" y="706"/>
                  </a:lnTo>
                  <a:lnTo>
                    <a:pt x="1089" y="708"/>
                  </a:lnTo>
                  <a:lnTo>
                    <a:pt x="1089" y="716"/>
                  </a:lnTo>
                  <a:lnTo>
                    <a:pt x="1089" y="730"/>
                  </a:lnTo>
                  <a:lnTo>
                    <a:pt x="1089" y="732"/>
                  </a:lnTo>
                  <a:lnTo>
                    <a:pt x="1095" y="745"/>
                  </a:lnTo>
                  <a:lnTo>
                    <a:pt x="1097" y="750"/>
                  </a:lnTo>
                  <a:lnTo>
                    <a:pt x="1099" y="751"/>
                  </a:lnTo>
                  <a:lnTo>
                    <a:pt x="1130" y="764"/>
                  </a:lnTo>
                  <a:lnTo>
                    <a:pt x="1138" y="759"/>
                  </a:lnTo>
                  <a:lnTo>
                    <a:pt x="1142" y="759"/>
                  </a:lnTo>
                  <a:lnTo>
                    <a:pt x="1151" y="764"/>
                  </a:lnTo>
                  <a:lnTo>
                    <a:pt x="1160" y="780"/>
                  </a:lnTo>
                  <a:lnTo>
                    <a:pt x="1160" y="782"/>
                  </a:lnTo>
                  <a:lnTo>
                    <a:pt x="1166" y="795"/>
                  </a:lnTo>
                  <a:lnTo>
                    <a:pt x="1166" y="797"/>
                  </a:lnTo>
                  <a:lnTo>
                    <a:pt x="1175" y="801"/>
                  </a:lnTo>
                  <a:lnTo>
                    <a:pt x="1181" y="801"/>
                  </a:lnTo>
                  <a:lnTo>
                    <a:pt x="1189" y="805"/>
                  </a:lnTo>
                  <a:lnTo>
                    <a:pt x="1191" y="803"/>
                  </a:lnTo>
                  <a:lnTo>
                    <a:pt x="1194" y="805"/>
                  </a:lnTo>
                  <a:lnTo>
                    <a:pt x="1199" y="811"/>
                  </a:lnTo>
                  <a:lnTo>
                    <a:pt x="1199" y="813"/>
                  </a:lnTo>
                  <a:lnTo>
                    <a:pt x="1199" y="818"/>
                  </a:lnTo>
                  <a:lnTo>
                    <a:pt x="1199" y="821"/>
                  </a:lnTo>
                  <a:lnTo>
                    <a:pt x="1189" y="824"/>
                  </a:lnTo>
                  <a:lnTo>
                    <a:pt x="1188" y="826"/>
                  </a:lnTo>
                  <a:lnTo>
                    <a:pt x="1183" y="831"/>
                  </a:lnTo>
                  <a:lnTo>
                    <a:pt x="1181" y="837"/>
                  </a:lnTo>
                  <a:lnTo>
                    <a:pt x="1180" y="844"/>
                  </a:lnTo>
                  <a:lnTo>
                    <a:pt x="1183" y="852"/>
                  </a:lnTo>
                  <a:lnTo>
                    <a:pt x="1181" y="858"/>
                  </a:lnTo>
                  <a:lnTo>
                    <a:pt x="1173" y="868"/>
                  </a:lnTo>
                  <a:lnTo>
                    <a:pt x="1170" y="869"/>
                  </a:lnTo>
                  <a:lnTo>
                    <a:pt x="1168" y="878"/>
                  </a:lnTo>
                  <a:lnTo>
                    <a:pt x="1170" y="879"/>
                  </a:lnTo>
                  <a:lnTo>
                    <a:pt x="1171" y="884"/>
                  </a:lnTo>
                  <a:lnTo>
                    <a:pt x="1170" y="890"/>
                  </a:lnTo>
                  <a:lnTo>
                    <a:pt x="1168" y="895"/>
                  </a:lnTo>
                  <a:lnTo>
                    <a:pt x="1161" y="910"/>
                  </a:lnTo>
                  <a:lnTo>
                    <a:pt x="1156" y="915"/>
                  </a:lnTo>
                  <a:lnTo>
                    <a:pt x="1156" y="916"/>
                  </a:lnTo>
                  <a:lnTo>
                    <a:pt x="1153" y="926"/>
                  </a:lnTo>
                  <a:lnTo>
                    <a:pt x="1151" y="928"/>
                  </a:lnTo>
                  <a:lnTo>
                    <a:pt x="1150" y="931"/>
                  </a:lnTo>
                  <a:lnTo>
                    <a:pt x="1146" y="937"/>
                  </a:lnTo>
                  <a:lnTo>
                    <a:pt x="1135" y="942"/>
                  </a:lnTo>
                  <a:lnTo>
                    <a:pt x="1133" y="944"/>
                  </a:lnTo>
                  <a:lnTo>
                    <a:pt x="1127" y="952"/>
                  </a:lnTo>
                  <a:lnTo>
                    <a:pt x="1125" y="955"/>
                  </a:lnTo>
                  <a:lnTo>
                    <a:pt x="1125" y="958"/>
                  </a:lnTo>
                  <a:lnTo>
                    <a:pt x="1123" y="968"/>
                  </a:lnTo>
                  <a:lnTo>
                    <a:pt x="1123" y="970"/>
                  </a:lnTo>
                  <a:lnTo>
                    <a:pt x="1130" y="981"/>
                  </a:lnTo>
                  <a:lnTo>
                    <a:pt x="1130" y="983"/>
                  </a:lnTo>
                  <a:lnTo>
                    <a:pt x="1130" y="989"/>
                  </a:lnTo>
                  <a:lnTo>
                    <a:pt x="1130" y="991"/>
                  </a:lnTo>
                  <a:lnTo>
                    <a:pt x="1135" y="999"/>
                  </a:lnTo>
                  <a:lnTo>
                    <a:pt x="1135" y="1000"/>
                  </a:lnTo>
                  <a:lnTo>
                    <a:pt x="1135" y="1012"/>
                  </a:lnTo>
                  <a:lnTo>
                    <a:pt x="1135" y="1015"/>
                  </a:lnTo>
                  <a:lnTo>
                    <a:pt x="1133" y="1018"/>
                  </a:lnTo>
                  <a:lnTo>
                    <a:pt x="1118" y="1005"/>
                  </a:lnTo>
                  <a:lnTo>
                    <a:pt x="1110" y="1010"/>
                  </a:lnTo>
                  <a:lnTo>
                    <a:pt x="1105" y="1018"/>
                  </a:lnTo>
                  <a:lnTo>
                    <a:pt x="1105" y="1020"/>
                  </a:lnTo>
                  <a:lnTo>
                    <a:pt x="1105" y="1023"/>
                  </a:lnTo>
                  <a:lnTo>
                    <a:pt x="1092" y="1025"/>
                  </a:lnTo>
                  <a:lnTo>
                    <a:pt x="1090" y="1026"/>
                  </a:lnTo>
                  <a:lnTo>
                    <a:pt x="1089" y="1028"/>
                  </a:lnTo>
                  <a:lnTo>
                    <a:pt x="1085" y="1028"/>
                  </a:lnTo>
                  <a:lnTo>
                    <a:pt x="1080" y="1030"/>
                  </a:lnTo>
                  <a:lnTo>
                    <a:pt x="1075" y="1033"/>
                  </a:lnTo>
                  <a:lnTo>
                    <a:pt x="1064" y="1031"/>
                  </a:lnTo>
                  <a:lnTo>
                    <a:pt x="1062" y="1033"/>
                  </a:lnTo>
                  <a:lnTo>
                    <a:pt x="1060" y="1033"/>
                  </a:lnTo>
                  <a:lnTo>
                    <a:pt x="1054" y="1036"/>
                  </a:lnTo>
                  <a:lnTo>
                    <a:pt x="1052" y="1038"/>
                  </a:lnTo>
                  <a:lnTo>
                    <a:pt x="1052" y="1039"/>
                  </a:lnTo>
                  <a:lnTo>
                    <a:pt x="1049" y="1047"/>
                  </a:lnTo>
                  <a:lnTo>
                    <a:pt x="1049" y="1051"/>
                  </a:lnTo>
                  <a:lnTo>
                    <a:pt x="1047" y="1057"/>
                  </a:lnTo>
                  <a:lnTo>
                    <a:pt x="1047" y="1059"/>
                  </a:lnTo>
                  <a:lnTo>
                    <a:pt x="1047" y="1062"/>
                  </a:lnTo>
                  <a:lnTo>
                    <a:pt x="1041" y="1067"/>
                  </a:lnTo>
                  <a:lnTo>
                    <a:pt x="1039" y="1067"/>
                  </a:lnTo>
                  <a:lnTo>
                    <a:pt x="1034" y="1067"/>
                  </a:lnTo>
                  <a:lnTo>
                    <a:pt x="1032" y="1068"/>
                  </a:lnTo>
                  <a:lnTo>
                    <a:pt x="1031" y="1070"/>
                  </a:lnTo>
                  <a:lnTo>
                    <a:pt x="1024" y="1072"/>
                  </a:lnTo>
                  <a:lnTo>
                    <a:pt x="1019" y="1070"/>
                  </a:lnTo>
                  <a:lnTo>
                    <a:pt x="1017" y="1068"/>
                  </a:lnTo>
                  <a:lnTo>
                    <a:pt x="1016" y="1064"/>
                  </a:lnTo>
                  <a:lnTo>
                    <a:pt x="1014" y="1064"/>
                  </a:lnTo>
                  <a:lnTo>
                    <a:pt x="1008" y="1062"/>
                  </a:lnTo>
                  <a:lnTo>
                    <a:pt x="1001" y="1059"/>
                  </a:lnTo>
                  <a:lnTo>
                    <a:pt x="994" y="1064"/>
                  </a:lnTo>
                  <a:lnTo>
                    <a:pt x="993" y="1065"/>
                  </a:lnTo>
                  <a:lnTo>
                    <a:pt x="996" y="1070"/>
                  </a:lnTo>
                  <a:lnTo>
                    <a:pt x="993" y="1073"/>
                  </a:lnTo>
                  <a:lnTo>
                    <a:pt x="993" y="1075"/>
                  </a:lnTo>
                  <a:lnTo>
                    <a:pt x="991" y="1077"/>
                  </a:lnTo>
                  <a:lnTo>
                    <a:pt x="988" y="1075"/>
                  </a:lnTo>
                  <a:lnTo>
                    <a:pt x="986" y="1077"/>
                  </a:lnTo>
                  <a:lnTo>
                    <a:pt x="979" y="1077"/>
                  </a:lnTo>
                  <a:lnTo>
                    <a:pt x="976" y="1073"/>
                  </a:lnTo>
                  <a:lnTo>
                    <a:pt x="976" y="1072"/>
                  </a:lnTo>
                  <a:lnTo>
                    <a:pt x="973" y="1068"/>
                  </a:lnTo>
                  <a:lnTo>
                    <a:pt x="971" y="1070"/>
                  </a:lnTo>
                  <a:lnTo>
                    <a:pt x="970" y="1070"/>
                  </a:lnTo>
                  <a:lnTo>
                    <a:pt x="961" y="1070"/>
                  </a:lnTo>
                  <a:lnTo>
                    <a:pt x="955" y="1073"/>
                  </a:lnTo>
                  <a:lnTo>
                    <a:pt x="955" y="1077"/>
                  </a:lnTo>
                  <a:lnTo>
                    <a:pt x="951" y="1078"/>
                  </a:lnTo>
                  <a:lnTo>
                    <a:pt x="943" y="1078"/>
                  </a:lnTo>
                  <a:lnTo>
                    <a:pt x="943" y="1081"/>
                  </a:lnTo>
                  <a:lnTo>
                    <a:pt x="943" y="1083"/>
                  </a:lnTo>
                  <a:lnTo>
                    <a:pt x="943" y="1088"/>
                  </a:lnTo>
                  <a:lnTo>
                    <a:pt x="945" y="1093"/>
                  </a:lnTo>
                  <a:lnTo>
                    <a:pt x="945" y="1096"/>
                  </a:lnTo>
                  <a:lnTo>
                    <a:pt x="940" y="1102"/>
                  </a:lnTo>
                  <a:lnTo>
                    <a:pt x="940" y="1104"/>
                  </a:lnTo>
                  <a:lnTo>
                    <a:pt x="938" y="1106"/>
                  </a:lnTo>
                  <a:lnTo>
                    <a:pt x="935" y="1114"/>
                  </a:lnTo>
                  <a:lnTo>
                    <a:pt x="933" y="1117"/>
                  </a:lnTo>
                  <a:lnTo>
                    <a:pt x="931" y="1119"/>
                  </a:lnTo>
                  <a:lnTo>
                    <a:pt x="933" y="1128"/>
                  </a:lnTo>
                  <a:lnTo>
                    <a:pt x="933" y="1130"/>
                  </a:lnTo>
                  <a:lnTo>
                    <a:pt x="933" y="1132"/>
                  </a:lnTo>
                  <a:lnTo>
                    <a:pt x="933" y="1135"/>
                  </a:lnTo>
                  <a:lnTo>
                    <a:pt x="931" y="1141"/>
                  </a:lnTo>
                  <a:lnTo>
                    <a:pt x="931" y="1143"/>
                  </a:lnTo>
                  <a:lnTo>
                    <a:pt x="928" y="1149"/>
                  </a:lnTo>
                  <a:lnTo>
                    <a:pt x="925" y="1153"/>
                  </a:lnTo>
                  <a:lnTo>
                    <a:pt x="923" y="1153"/>
                  </a:lnTo>
                  <a:lnTo>
                    <a:pt x="918" y="1151"/>
                  </a:lnTo>
                  <a:lnTo>
                    <a:pt x="920" y="1156"/>
                  </a:lnTo>
                  <a:lnTo>
                    <a:pt x="915" y="1159"/>
                  </a:lnTo>
                  <a:lnTo>
                    <a:pt x="913" y="1164"/>
                  </a:lnTo>
                  <a:lnTo>
                    <a:pt x="915" y="1169"/>
                  </a:lnTo>
                  <a:lnTo>
                    <a:pt x="915" y="1170"/>
                  </a:lnTo>
                  <a:lnTo>
                    <a:pt x="913" y="1170"/>
                  </a:lnTo>
                  <a:lnTo>
                    <a:pt x="912" y="1170"/>
                  </a:lnTo>
                  <a:lnTo>
                    <a:pt x="908" y="1174"/>
                  </a:lnTo>
                  <a:lnTo>
                    <a:pt x="908" y="1175"/>
                  </a:lnTo>
                  <a:lnTo>
                    <a:pt x="908" y="1178"/>
                  </a:lnTo>
                  <a:lnTo>
                    <a:pt x="903" y="1182"/>
                  </a:lnTo>
                  <a:lnTo>
                    <a:pt x="903" y="1183"/>
                  </a:lnTo>
                  <a:lnTo>
                    <a:pt x="900" y="1185"/>
                  </a:lnTo>
                  <a:lnTo>
                    <a:pt x="895" y="1183"/>
                  </a:lnTo>
                  <a:lnTo>
                    <a:pt x="893" y="1185"/>
                  </a:lnTo>
                  <a:lnTo>
                    <a:pt x="888" y="1188"/>
                  </a:lnTo>
                  <a:lnTo>
                    <a:pt x="888" y="1191"/>
                  </a:lnTo>
                  <a:lnTo>
                    <a:pt x="887" y="1195"/>
                  </a:lnTo>
                  <a:lnTo>
                    <a:pt x="885" y="1198"/>
                  </a:lnTo>
                  <a:lnTo>
                    <a:pt x="884" y="1198"/>
                  </a:lnTo>
                  <a:lnTo>
                    <a:pt x="880" y="1196"/>
                  </a:lnTo>
                  <a:lnTo>
                    <a:pt x="877" y="1198"/>
                  </a:lnTo>
                  <a:lnTo>
                    <a:pt x="869" y="1201"/>
                  </a:lnTo>
                  <a:lnTo>
                    <a:pt x="869" y="1203"/>
                  </a:lnTo>
                  <a:lnTo>
                    <a:pt x="865" y="1204"/>
                  </a:lnTo>
                  <a:lnTo>
                    <a:pt x="862" y="1206"/>
                  </a:lnTo>
                  <a:lnTo>
                    <a:pt x="857" y="1208"/>
                  </a:lnTo>
                  <a:lnTo>
                    <a:pt x="857" y="1209"/>
                  </a:lnTo>
                  <a:lnTo>
                    <a:pt x="855" y="1212"/>
                  </a:lnTo>
                  <a:lnTo>
                    <a:pt x="854" y="1214"/>
                  </a:lnTo>
                  <a:lnTo>
                    <a:pt x="850" y="1221"/>
                  </a:lnTo>
                  <a:lnTo>
                    <a:pt x="850" y="1222"/>
                  </a:lnTo>
                  <a:lnTo>
                    <a:pt x="850" y="1225"/>
                  </a:lnTo>
                  <a:lnTo>
                    <a:pt x="850" y="1232"/>
                  </a:lnTo>
                  <a:lnTo>
                    <a:pt x="850" y="1234"/>
                  </a:lnTo>
                  <a:lnTo>
                    <a:pt x="850" y="1237"/>
                  </a:lnTo>
                  <a:lnTo>
                    <a:pt x="845" y="1245"/>
                  </a:lnTo>
                  <a:lnTo>
                    <a:pt x="844" y="1248"/>
                  </a:lnTo>
                  <a:lnTo>
                    <a:pt x="842" y="1256"/>
                  </a:lnTo>
                  <a:lnTo>
                    <a:pt x="837" y="1263"/>
                  </a:lnTo>
                  <a:lnTo>
                    <a:pt x="834" y="1267"/>
                  </a:lnTo>
                  <a:lnTo>
                    <a:pt x="831" y="1269"/>
                  </a:lnTo>
                  <a:lnTo>
                    <a:pt x="829" y="1271"/>
                  </a:lnTo>
                  <a:lnTo>
                    <a:pt x="827" y="1272"/>
                  </a:lnTo>
                  <a:lnTo>
                    <a:pt x="824" y="1276"/>
                  </a:lnTo>
                  <a:lnTo>
                    <a:pt x="824" y="1277"/>
                  </a:lnTo>
                  <a:lnTo>
                    <a:pt x="819" y="1284"/>
                  </a:lnTo>
                  <a:lnTo>
                    <a:pt x="821" y="1290"/>
                  </a:lnTo>
                  <a:lnTo>
                    <a:pt x="822" y="1292"/>
                  </a:lnTo>
                  <a:lnTo>
                    <a:pt x="821" y="1301"/>
                  </a:lnTo>
                  <a:lnTo>
                    <a:pt x="821" y="1306"/>
                  </a:lnTo>
                  <a:lnTo>
                    <a:pt x="819" y="1319"/>
                  </a:lnTo>
                  <a:lnTo>
                    <a:pt x="819" y="1321"/>
                  </a:lnTo>
                  <a:lnTo>
                    <a:pt x="819" y="1323"/>
                  </a:lnTo>
                  <a:lnTo>
                    <a:pt x="819" y="1324"/>
                  </a:lnTo>
                  <a:lnTo>
                    <a:pt x="817" y="1326"/>
                  </a:lnTo>
                  <a:lnTo>
                    <a:pt x="817" y="1329"/>
                  </a:lnTo>
                  <a:lnTo>
                    <a:pt x="816" y="1337"/>
                  </a:lnTo>
                  <a:lnTo>
                    <a:pt x="814" y="1342"/>
                  </a:lnTo>
                  <a:lnTo>
                    <a:pt x="814" y="1344"/>
                  </a:lnTo>
                  <a:lnTo>
                    <a:pt x="812" y="1355"/>
                  </a:lnTo>
                  <a:lnTo>
                    <a:pt x="812" y="1358"/>
                  </a:lnTo>
                  <a:lnTo>
                    <a:pt x="809" y="1369"/>
                  </a:lnTo>
                  <a:lnTo>
                    <a:pt x="807" y="1371"/>
                  </a:lnTo>
                  <a:lnTo>
                    <a:pt x="806" y="1373"/>
                  </a:lnTo>
                  <a:lnTo>
                    <a:pt x="801" y="1378"/>
                  </a:lnTo>
                  <a:lnTo>
                    <a:pt x="799" y="1379"/>
                  </a:lnTo>
                  <a:lnTo>
                    <a:pt x="791" y="1386"/>
                  </a:lnTo>
                  <a:lnTo>
                    <a:pt x="791" y="1387"/>
                  </a:lnTo>
                  <a:lnTo>
                    <a:pt x="788" y="1389"/>
                  </a:lnTo>
                  <a:lnTo>
                    <a:pt x="783" y="1390"/>
                  </a:lnTo>
                  <a:lnTo>
                    <a:pt x="774" y="1387"/>
                  </a:lnTo>
                  <a:lnTo>
                    <a:pt x="773" y="1386"/>
                  </a:lnTo>
                  <a:lnTo>
                    <a:pt x="763" y="1381"/>
                  </a:lnTo>
                  <a:lnTo>
                    <a:pt x="759" y="1379"/>
                  </a:lnTo>
                  <a:lnTo>
                    <a:pt x="751" y="1381"/>
                  </a:lnTo>
                  <a:lnTo>
                    <a:pt x="748" y="1382"/>
                  </a:lnTo>
                  <a:lnTo>
                    <a:pt x="746" y="1382"/>
                  </a:lnTo>
                  <a:lnTo>
                    <a:pt x="735" y="1387"/>
                  </a:lnTo>
                  <a:lnTo>
                    <a:pt x="733" y="1389"/>
                  </a:lnTo>
                  <a:lnTo>
                    <a:pt x="730" y="1389"/>
                  </a:lnTo>
                  <a:lnTo>
                    <a:pt x="718" y="1390"/>
                  </a:lnTo>
                  <a:lnTo>
                    <a:pt x="716" y="1390"/>
                  </a:lnTo>
                  <a:lnTo>
                    <a:pt x="707" y="1389"/>
                  </a:lnTo>
                  <a:lnTo>
                    <a:pt x="705" y="1389"/>
                  </a:lnTo>
                  <a:lnTo>
                    <a:pt x="697" y="1394"/>
                  </a:lnTo>
                  <a:lnTo>
                    <a:pt x="695" y="1397"/>
                  </a:lnTo>
                  <a:lnTo>
                    <a:pt x="693" y="1399"/>
                  </a:lnTo>
                  <a:lnTo>
                    <a:pt x="688" y="1405"/>
                  </a:lnTo>
                  <a:lnTo>
                    <a:pt x="687" y="1405"/>
                  </a:lnTo>
                  <a:lnTo>
                    <a:pt x="680" y="1410"/>
                  </a:lnTo>
                  <a:lnTo>
                    <a:pt x="677" y="1416"/>
                  </a:lnTo>
                  <a:lnTo>
                    <a:pt x="675" y="1423"/>
                  </a:lnTo>
                  <a:lnTo>
                    <a:pt x="675" y="1426"/>
                  </a:lnTo>
                  <a:lnTo>
                    <a:pt x="672" y="1434"/>
                  </a:lnTo>
                  <a:lnTo>
                    <a:pt x="672" y="1436"/>
                  </a:lnTo>
                  <a:lnTo>
                    <a:pt x="670" y="1437"/>
                  </a:lnTo>
                  <a:lnTo>
                    <a:pt x="669" y="1439"/>
                  </a:lnTo>
                  <a:lnTo>
                    <a:pt x="664" y="1444"/>
                  </a:lnTo>
                  <a:lnTo>
                    <a:pt x="659" y="1449"/>
                  </a:lnTo>
                  <a:lnTo>
                    <a:pt x="654" y="1452"/>
                  </a:lnTo>
                  <a:lnTo>
                    <a:pt x="649" y="1454"/>
                  </a:lnTo>
                  <a:lnTo>
                    <a:pt x="647" y="1455"/>
                  </a:lnTo>
                  <a:lnTo>
                    <a:pt x="645" y="1457"/>
                  </a:lnTo>
                  <a:lnTo>
                    <a:pt x="642" y="1457"/>
                  </a:lnTo>
                  <a:lnTo>
                    <a:pt x="635" y="1452"/>
                  </a:lnTo>
                  <a:lnTo>
                    <a:pt x="634" y="1450"/>
                  </a:lnTo>
                  <a:lnTo>
                    <a:pt x="630" y="1449"/>
                  </a:lnTo>
                  <a:lnTo>
                    <a:pt x="626" y="1445"/>
                  </a:lnTo>
                  <a:lnTo>
                    <a:pt x="622" y="1444"/>
                  </a:lnTo>
                  <a:lnTo>
                    <a:pt x="617" y="1439"/>
                  </a:lnTo>
                  <a:lnTo>
                    <a:pt x="616" y="1437"/>
                  </a:lnTo>
                  <a:lnTo>
                    <a:pt x="609" y="1436"/>
                  </a:lnTo>
                  <a:lnTo>
                    <a:pt x="607" y="1436"/>
                  </a:lnTo>
                  <a:lnTo>
                    <a:pt x="604" y="1437"/>
                  </a:lnTo>
                  <a:lnTo>
                    <a:pt x="594" y="1436"/>
                  </a:lnTo>
                  <a:lnTo>
                    <a:pt x="591" y="1434"/>
                  </a:lnTo>
                  <a:lnTo>
                    <a:pt x="583" y="1433"/>
                  </a:lnTo>
                  <a:lnTo>
                    <a:pt x="579" y="1431"/>
                  </a:lnTo>
                  <a:lnTo>
                    <a:pt x="573" y="1429"/>
                  </a:lnTo>
                  <a:lnTo>
                    <a:pt x="571" y="1429"/>
                  </a:lnTo>
                  <a:lnTo>
                    <a:pt x="568" y="1428"/>
                  </a:lnTo>
                  <a:lnTo>
                    <a:pt x="564" y="1424"/>
                  </a:lnTo>
                  <a:lnTo>
                    <a:pt x="563" y="1421"/>
                  </a:lnTo>
                  <a:lnTo>
                    <a:pt x="558" y="1424"/>
                  </a:lnTo>
                  <a:lnTo>
                    <a:pt x="558" y="1426"/>
                  </a:lnTo>
                  <a:lnTo>
                    <a:pt x="556" y="1428"/>
                  </a:lnTo>
                  <a:lnTo>
                    <a:pt x="554" y="1429"/>
                  </a:lnTo>
                  <a:lnTo>
                    <a:pt x="553" y="1431"/>
                  </a:lnTo>
                  <a:lnTo>
                    <a:pt x="546" y="1437"/>
                  </a:lnTo>
                  <a:lnTo>
                    <a:pt x="546" y="1439"/>
                  </a:lnTo>
                  <a:lnTo>
                    <a:pt x="544" y="1444"/>
                  </a:lnTo>
                  <a:lnTo>
                    <a:pt x="544" y="1449"/>
                  </a:lnTo>
                  <a:lnTo>
                    <a:pt x="544" y="1450"/>
                  </a:lnTo>
                  <a:lnTo>
                    <a:pt x="544" y="1454"/>
                  </a:lnTo>
                  <a:lnTo>
                    <a:pt x="541" y="1460"/>
                  </a:lnTo>
                  <a:lnTo>
                    <a:pt x="540" y="1463"/>
                  </a:lnTo>
                  <a:lnTo>
                    <a:pt x="538" y="1463"/>
                  </a:lnTo>
                  <a:lnTo>
                    <a:pt x="536" y="1465"/>
                  </a:lnTo>
                  <a:lnTo>
                    <a:pt x="535" y="1465"/>
                  </a:lnTo>
                  <a:lnTo>
                    <a:pt x="528" y="1471"/>
                  </a:lnTo>
                  <a:lnTo>
                    <a:pt x="513" y="1475"/>
                  </a:lnTo>
                  <a:lnTo>
                    <a:pt x="511" y="1475"/>
                  </a:lnTo>
                  <a:lnTo>
                    <a:pt x="498" y="1476"/>
                  </a:lnTo>
                  <a:lnTo>
                    <a:pt x="492" y="1476"/>
                  </a:lnTo>
                  <a:lnTo>
                    <a:pt x="485" y="1476"/>
                  </a:lnTo>
                  <a:lnTo>
                    <a:pt x="482" y="1475"/>
                  </a:lnTo>
                  <a:lnTo>
                    <a:pt x="475" y="1473"/>
                  </a:lnTo>
                  <a:lnTo>
                    <a:pt x="473" y="1473"/>
                  </a:lnTo>
                  <a:lnTo>
                    <a:pt x="465" y="1467"/>
                  </a:lnTo>
                  <a:lnTo>
                    <a:pt x="463" y="1465"/>
                  </a:lnTo>
                  <a:lnTo>
                    <a:pt x="452" y="1462"/>
                  </a:lnTo>
                  <a:lnTo>
                    <a:pt x="442" y="1460"/>
                  </a:lnTo>
                  <a:lnTo>
                    <a:pt x="427" y="1457"/>
                  </a:lnTo>
                  <a:lnTo>
                    <a:pt x="417" y="1452"/>
                  </a:lnTo>
                  <a:lnTo>
                    <a:pt x="402" y="1452"/>
                  </a:lnTo>
                  <a:lnTo>
                    <a:pt x="401" y="1454"/>
                  </a:lnTo>
                  <a:lnTo>
                    <a:pt x="394" y="1457"/>
                  </a:lnTo>
                  <a:lnTo>
                    <a:pt x="391" y="1457"/>
                  </a:lnTo>
                  <a:lnTo>
                    <a:pt x="381" y="1463"/>
                  </a:lnTo>
                  <a:lnTo>
                    <a:pt x="379" y="1465"/>
                  </a:lnTo>
                  <a:lnTo>
                    <a:pt x="374" y="1473"/>
                  </a:lnTo>
                  <a:lnTo>
                    <a:pt x="372" y="1476"/>
                  </a:lnTo>
                  <a:lnTo>
                    <a:pt x="369" y="1486"/>
                  </a:lnTo>
                  <a:lnTo>
                    <a:pt x="368" y="1488"/>
                  </a:lnTo>
                  <a:lnTo>
                    <a:pt x="366" y="1489"/>
                  </a:lnTo>
                  <a:lnTo>
                    <a:pt x="358" y="1494"/>
                  </a:lnTo>
                  <a:lnTo>
                    <a:pt x="354" y="1492"/>
                  </a:lnTo>
                  <a:lnTo>
                    <a:pt x="346" y="1486"/>
                  </a:lnTo>
                  <a:lnTo>
                    <a:pt x="344" y="1483"/>
                  </a:lnTo>
                  <a:lnTo>
                    <a:pt x="341" y="1478"/>
                  </a:lnTo>
                  <a:lnTo>
                    <a:pt x="333" y="1478"/>
                  </a:lnTo>
                  <a:lnTo>
                    <a:pt x="331" y="1479"/>
                  </a:lnTo>
                  <a:lnTo>
                    <a:pt x="329" y="1479"/>
                  </a:lnTo>
                  <a:lnTo>
                    <a:pt x="321" y="1484"/>
                  </a:lnTo>
                  <a:lnTo>
                    <a:pt x="320" y="1484"/>
                  </a:lnTo>
                  <a:lnTo>
                    <a:pt x="308" y="1486"/>
                  </a:lnTo>
                  <a:lnTo>
                    <a:pt x="296" y="1483"/>
                  </a:lnTo>
                  <a:lnTo>
                    <a:pt x="295" y="1483"/>
                  </a:lnTo>
                  <a:lnTo>
                    <a:pt x="286" y="1481"/>
                  </a:lnTo>
                  <a:lnTo>
                    <a:pt x="283" y="1481"/>
                  </a:lnTo>
                  <a:lnTo>
                    <a:pt x="273" y="1481"/>
                  </a:lnTo>
                  <a:lnTo>
                    <a:pt x="265" y="1481"/>
                  </a:lnTo>
                  <a:lnTo>
                    <a:pt x="255" y="1486"/>
                  </a:lnTo>
                  <a:lnTo>
                    <a:pt x="242" y="1496"/>
                  </a:lnTo>
                  <a:lnTo>
                    <a:pt x="240" y="1497"/>
                  </a:lnTo>
                  <a:lnTo>
                    <a:pt x="239" y="1497"/>
                  </a:lnTo>
                  <a:lnTo>
                    <a:pt x="227" y="1502"/>
                  </a:lnTo>
                  <a:lnTo>
                    <a:pt x="222" y="1507"/>
                  </a:lnTo>
                  <a:lnTo>
                    <a:pt x="219" y="1510"/>
                  </a:lnTo>
                  <a:lnTo>
                    <a:pt x="210" y="1517"/>
                  </a:lnTo>
                  <a:lnTo>
                    <a:pt x="196" y="1515"/>
                  </a:lnTo>
                  <a:lnTo>
                    <a:pt x="196" y="1517"/>
                  </a:lnTo>
                  <a:lnTo>
                    <a:pt x="194" y="1518"/>
                  </a:lnTo>
                  <a:lnTo>
                    <a:pt x="189" y="1522"/>
                  </a:lnTo>
                  <a:lnTo>
                    <a:pt x="187" y="1520"/>
                  </a:lnTo>
                  <a:lnTo>
                    <a:pt x="177" y="1520"/>
                  </a:lnTo>
                  <a:lnTo>
                    <a:pt x="176" y="1522"/>
                  </a:lnTo>
                  <a:lnTo>
                    <a:pt x="174" y="1523"/>
                  </a:lnTo>
                  <a:lnTo>
                    <a:pt x="164" y="1528"/>
                  </a:lnTo>
                  <a:lnTo>
                    <a:pt x="161" y="1526"/>
                  </a:lnTo>
                  <a:lnTo>
                    <a:pt x="153" y="1526"/>
                  </a:lnTo>
                  <a:lnTo>
                    <a:pt x="149" y="1526"/>
                  </a:lnTo>
                  <a:lnTo>
                    <a:pt x="141" y="1533"/>
                  </a:lnTo>
                  <a:lnTo>
                    <a:pt x="138" y="1536"/>
                  </a:lnTo>
                  <a:lnTo>
                    <a:pt x="136" y="1538"/>
                  </a:lnTo>
                  <a:lnTo>
                    <a:pt x="133" y="1541"/>
                  </a:lnTo>
                  <a:lnTo>
                    <a:pt x="131" y="1546"/>
                  </a:lnTo>
                  <a:lnTo>
                    <a:pt x="124" y="1551"/>
                  </a:lnTo>
                  <a:lnTo>
                    <a:pt x="114" y="1551"/>
                  </a:lnTo>
                  <a:lnTo>
                    <a:pt x="111" y="1546"/>
                  </a:lnTo>
                  <a:lnTo>
                    <a:pt x="110" y="1543"/>
                  </a:lnTo>
                  <a:lnTo>
                    <a:pt x="108" y="1536"/>
                  </a:lnTo>
                  <a:lnTo>
                    <a:pt x="108" y="1531"/>
                  </a:lnTo>
                  <a:lnTo>
                    <a:pt x="106" y="1530"/>
                  </a:lnTo>
                  <a:lnTo>
                    <a:pt x="106" y="1526"/>
                  </a:lnTo>
                  <a:lnTo>
                    <a:pt x="108" y="1523"/>
                  </a:lnTo>
                  <a:lnTo>
                    <a:pt x="108" y="1518"/>
                  </a:lnTo>
                  <a:lnTo>
                    <a:pt x="110" y="1517"/>
                  </a:lnTo>
                  <a:lnTo>
                    <a:pt x="111" y="1512"/>
                  </a:lnTo>
                  <a:lnTo>
                    <a:pt x="110" y="1507"/>
                  </a:lnTo>
                  <a:lnTo>
                    <a:pt x="108" y="1505"/>
                  </a:lnTo>
                  <a:lnTo>
                    <a:pt x="105" y="1505"/>
                  </a:lnTo>
                  <a:lnTo>
                    <a:pt x="101" y="1501"/>
                  </a:lnTo>
                  <a:lnTo>
                    <a:pt x="101" y="1499"/>
                  </a:lnTo>
                  <a:lnTo>
                    <a:pt x="98" y="1492"/>
                  </a:lnTo>
                  <a:lnTo>
                    <a:pt x="96" y="1483"/>
                  </a:lnTo>
                  <a:lnTo>
                    <a:pt x="96" y="1478"/>
                  </a:lnTo>
                  <a:lnTo>
                    <a:pt x="96" y="1476"/>
                  </a:lnTo>
                  <a:lnTo>
                    <a:pt x="96" y="1471"/>
                  </a:lnTo>
                  <a:lnTo>
                    <a:pt x="96" y="1470"/>
                  </a:lnTo>
                  <a:lnTo>
                    <a:pt x="96" y="1463"/>
                  </a:lnTo>
                  <a:lnTo>
                    <a:pt x="96" y="1462"/>
                  </a:lnTo>
                  <a:lnTo>
                    <a:pt x="100" y="1454"/>
                  </a:lnTo>
                  <a:lnTo>
                    <a:pt x="98" y="1444"/>
                  </a:lnTo>
                  <a:lnTo>
                    <a:pt x="98" y="1441"/>
                  </a:lnTo>
                  <a:lnTo>
                    <a:pt x="98" y="1436"/>
                  </a:lnTo>
                  <a:lnTo>
                    <a:pt x="98" y="1434"/>
                  </a:lnTo>
                  <a:lnTo>
                    <a:pt x="98" y="1431"/>
                  </a:lnTo>
                  <a:lnTo>
                    <a:pt x="98" y="1423"/>
                  </a:lnTo>
                  <a:lnTo>
                    <a:pt x="98" y="1420"/>
                  </a:lnTo>
                  <a:lnTo>
                    <a:pt x="98" y="1418"/>
                  </a:lnTo>
                  <a:lnTo>
                    <a:pt x="101" y="1407"/>
                  </a:lnTo>
                  <a:lnTo>
                    <a:pt x="101" y="1405"/>
                  </a:lnTo>
                  <a:lnTo>
                    <a:pt x="101" y="1402"/>
                  </a:lnTo>
                  <a:lnTo>
                    <a:pt x="103" y="1400"/>
                  </a:lnTo>
                  <a:lnTo>
                    <a:pt x="106" y="1392"/>
                  </a:lnTo>
                  <a:lnTo>
                    <a:pt x="108" y="1384"/>
                  </a:lnTo>
                  <a:lnTo>
                    <a:pt x="108" y="1381"/>
                  </a:lnTo>
                  <a:lnTo>
                    <a:pt x="108" y="1379"/>
                  </a:lnTo>
                  <a:lnTo>
                    <a:pt x="110" y="1366"/>
                  </a:lnTo>
                  <a:lnTo>
                    <a:pt x="108" y="1361"/>
                  </a:lnTo>
                  <a:lnTo>
                    <a:pt x="108" y="1360"/>
                  </a:lnTo>
                  <a:lnTo>
                    <a:pt x="105" y="1358"/>
                  </a:lnTo>
                  <a:lnTo>
                    <a:pt x="105" y="1356"/>
                  </a:lnTo>
                  <a:lnTo>
                    <a:pt x="101" y="1358"/>
                  </a:lnTo>
                  <a:lnTo>
                    <a:pt x="98" y="1358"/>
                  </a:lnTo>
                  <a:lnTo>
                    <a:pt x="95" y="1360"/>
                  </a:lnTo>
                  <a:lnTo>
                    <a:pt x="91" y="1363"/>
                  </a:lnTo>
                  <a:lnTo>
                    <a:pt x="88" y="1365"/>
                  </a:lnTo>
                  <a:lnTo>
                    <a:pt x="85" y="1368"/>
                  </a:lnTo>
                  <a:lnTo>
                    <a:pt x="80" y="1371"/>
                  </a:lnTo>
                  <a:lnTo>
                    <a:pt x="78" y="1373"/>
                  </a:lnTo>
                  <a:lnTo>
                    <a:pt x="71" y="1371"/>
                  </a:lnTo>
                  <a:lnTo>
                    <a:pt x="68" y="1371"/>
                  </a:lnTo>
                  <a:lnTo>
                    <a:pt x="65" y="1369"/>
                  </a:lnTo>
                  <a:lnTo>
                    <a:pt x="60" y="1366"/>
                  </a:lnTo>
                  <a:lnTo>
                    <a:pt x="55" y="1365"/>
                  </a:lnTo>
                  <a:lnTo>
                    <a:pt x="52" y="1365"/>
                  </a:lnTo>
                  <a:lnTo>
                    <a:pt x="47" y="1365"/>
                  </a:lnTo>
                  <a:lnTo>
                    <a:pt x="43" y="1365"/>
                  </a:lnTo>
                  <a:lnTo>
                    <a:pt x="42" y="1365"/>
                  </a:lnTo>
                  <a:lnTo>
                    <a:pt x="40" y="1366"/>
                  </a:lnTo>
                  <a:lnTo>
                    <a:pt x="35" y="1368"/>
                  </a:lnTo>
                  <a:lnTo>
                    <a:pt x="33" y="1368"/>
                  </a:lnTo>
                  <a:lnTo>
                    <a:pt x="30" y="1369"/>
                  </a:lnTo>
                  <a:lnTo>
                    <a:pt x="22" y="1373"/>
                  </a:lnTo>
                  <a:lnTo>
                    <a:pt x="20" y="1371"/>
                  </a:lnTo>
                  <a:lnTo>
                    <a:pt x="19" y="1365"/>
                  </a:lnTo>
                  <a:lnTo>
                    <a:pt x="17" y="1352"/>
                  </a:lnTo>
                  <a:lnTo>
                    <a:pt x="17" y="1348"/>
                  </a:lnTo>
                  <a:lnTo>
                    <a:pt x="15" y="1345"/>
                  </a:lnTo>
                  <a:lnTo>
                    <a:pt x="15" y="1342"/>
                  </a:lnTo>
                  <a:lnTo>
                    <a:pt x="15" y="1339"/>
                  </a:lnTo>
                  <a:lnTo>
                    <a:pt x="15" y="1335"/>
                  </a:lnTo>
                  <a:lnTo>
                    <a:pt x="15" y="1327"/>
                  </a:lnTo>
                  <a:lnTo>
                    <a:pt x="15" y="1316"/>
                  </a:lnTo>
                  <a:lnTo>
                    <a:pt x="5" y="1314"/>
                  </a:lnTo>
                  <a:lnTo>
                    <a:pt x="0" y="1311"/>
                  </a:lnTo>
                  <a:lnTo>
                    <a:pt x="5" y="1303"/>
                  </a:lnTo>
                  <a:lnTo>
                    <a:pt x="14" y="1300"/>
                  </a:lnTo>
                  <a:lnTo>
                    <a:pt x="20" y="1290"/>
                  </a:lnTo>
                  <a:lnTo>
                    <a:pt x="23" y="1276"/>
                  </a:lnTo>
                  <a:lnTo>
                    <a:pt x="25" y="1264"/>
                  </a:lnTo>
                  <a:lnTo>
                    <a:pt x="38" y="1263"/>
                  </a:lnTo>
                  <a:lnTo>
                    <a:pt x="42" y="1263"/>
                  </a:lnTo>
                  <a:lnTo>
                    <a:pt x="48" y="1263"/>
                  </a:lnTo>
                  <a:lnTo>
                    <a:pt x="63" y="1259"/>
                  </a:lnTo>
                  <a:lnTo>
                    <a:pt x="93" y="1259"/>
                  </a:lnTo>
                  <a:lnTo>
                    <a:pt x="96" y="1250"/>
                  </a:lnTo>
                  <a:lnTo>
                    <a:pt x="96" y="1248"/>
                  </a:lnTo>
                  <a:lnTo>
                    <a:pt x="95" y="1245"/>
                  </a:lnTo>
                  <a:lnTo>
                    <a:pt x="103" y="1219"/>
                  </a:lnTo>
                  <a:lnTo>
                    <a:pt x="103" y="1216"/>
                  </a:lnTo>
                  <a:lnTo>
                    <a:pt x="101" y="1208"/>
                  </a:lnTo>
                  <a:lnTo>
                    <a:pt x="106" y="1188"/>
                  </a:lnTo>
                  <a:lnTo>
                    <a:pt x="111" y="1170"/>
                  </a:lnTo>
                  <a:lnTo>
                    <a:pt x="114" y="1161"/>
                  </a:lnTo>
                  <a:lnTo>
                    <a:pt x="118" y="1151"/>
                  </a:lnTo>
                  <a:lnTo>
                    <a:pt x="119" y="1145"/>
                  </a:lnTo>
                  <a:lnTo>
                    <a:pt x="121" y="1143"/>
                  </a:lnTo>
                  <a:lnTo>
                    <a:pt x="121" y="1140"/>
                  </a:lnTo>
                  <a:lnTo>
                    <a:pt x="121" y="1104"/>
                  </a:lnTo>
                  <a:lnTo>
                    <a:pt x="119" y="1102"/>
                  </a:lnTo>
                  <a:lnTo>
                    <a:pt x="113" y="1098"/>
                  </a:lnTo>
                  <a:lnTo>
                    <a:pt x="111" y="1098"/>
                  </a:lnTo>
                  <a:lnTo>
                    <a:pt x="110" y="1096"/>
                  </a:lnTo>
                  <a:lnTo>
                    <a:pt x="108" y="1096"/>
                  </a:lnTo>
                  <a:lnTo>
                    <a:pt x="101" y="1094"/>
                  </a:lnTo>
                  <a:lnTo>
                    <a:pt x="91" y="1091"/>
                  </a:lnTo>
                  <a:lnTo>
                    <a:pt x="83" y="1088"/>
                  </a:lnTo>
                  <a:lnTo>
                    <a:pt x="73" y="1081"/>
                  </a:lnTo>
                  <a:lnTo>
                    <a:pt x="70" y="1078"/>
                  </a:lnTo>
                  <a:lnTo>
                    <a:pt x="66" y="1075"/>
                  </a:lnTo>
                  <a:lnTo>
                    <a:pt x="65" y="1073"/>
                  </a:lnTo>
                  <a:lnTo>
                    <a:pt x="62" y="1067"/>
                  </a:lnTo>
                  <a:lnTo>
                    <a:pt x="60" y="1065"/>
                  </a:lnTo>
                  <a:lnTo>
                    <a:pt x="57" y="1056"/>
                  </a:lnTo>
                  <a:lnTo>
                    <a:pt x="57" y="1054"/>
                  </a:lnTo>
                  <a:lnTo>
                    <a:pt x="52" y="1044"/>
                  </a:lnTo>
                  <a:lnTo>
                    <a:pt x="52" y="1041"/>
                  </a:lnTo>
                  <a:lnTo>
                    <a:pt x="47" y="1025"/>
                  </a:lnTo>
                  <a:lnTo>
                    <a:pt x="47" y="1023"/>
                  </a:lnTo>
                  <a:lnTo>
                    <a:pt x="50" y="989"/>
                  </a:lnTo>
                  <a:lnTo>
                    <a:pt x="48" y="983"/>
                  </a:lnTo>
                  <a:lnTo>
                    <a:pt x="52" y="976"/>
                  </a:lnTo>
                  <a:lnTo>
                    <a:pt x="50" y="973"/>
                  </a:lnTo>
                  <a:lnTo>
                    <a:pt x="50" y="963"/>
                  </a:lnTo>
                  <a:lnTo>
                    <a:pt x="52" y="955"/>
                  </a:lnTo>
                  <a:lnTo>
                    <a:pt x="53" y="950"/>
                  </a:lnTo>
                  <a:lnTo>
                    <a:pt x="55" y="945"/>
                  </a:lnTo>
                  <a:lnTo>
                    <a:pt x="57" y="939"/>
                  </a:lnTo>
                  <a:lnTo>
                    <a:pt x="63" y="934"/>
                  </a:lnTo>
                  <a:lnTo>
                    <a:pt x="68" y="931"/>
                  </a:lnTo>
                  <a:lnTo>
                    <a:pt x="73" y="929"/>
                  </a:lnTo>
                  <a:lnTo>
                    <a:pt x="75" y="928"/>
                  </a:lnTo>
                  <a:lnTo>
                    <a:pt x="76" y="926"/>
                  </a:lnTo>
                  <a:lnTo>
                    <a:pt x="85" y="916"/>
                  </a:lnTo>
                  <a:lnTo>
                    <a:pt x="88" y="915"/>
                  </a:lnTo>
                  <a:lnTo>
                    <a:pt x="95" y="897"/>
                  </a:lnTo>
                  <a:lnTo>
                    <a:pt x="98" y="892"/>
                  </a:lnTo>
                  <a:lnTo>
                    <a:pt x="100" y="889"/>
                  </a:lnTo>
                  <a:lnTo>
                    <a:pt x="96" y="881"/>
                  </a:lnTo>
                  <a:lnTo>
                    <a:pt x="96" y="876"/>
                  </a:lnTo>
                  <a:lnTo>
                    <a:pt x="95" y="873"/>
                  </a:lnTo>
                  <a:lnTo>
                    <a:pt x="100" y="861"/>
                  </a:lnTo>
                  <a:lnTo>
                    <a:pt x="103" y="853"/>
                  </a:lnTo>
                  <a:lnTo>
                    <a:pt x="103" y="850"/>
                  </a:lnTo>
                  <a:lnTo>
                    <a:pt x="103" y="848"/>
                  </a:lnTo>
                  <a:lnTo>
                    <a:pt x="106" y="845"/>
                  </a:lnTo>
                  <a:lnTo>
                    <a:pt x="111" y="845"/>
                  </a:lnTo>
                  <a:lnTo>
                    <a:pt x="113" y="844"/>
                  </a:lnTo>
                  <a:lnTo>
                    <a:pt x="114" y="842"/>
                  </a:lnTo>
                  <a:lnTo>
                    <a:pt x="114" y="839"/>
                  </a:lnTo>
                  <a:lnTo>
                    <a:pt x="113" y="834"/>
                  </a:lnTo>
                  <a:lnTo>
                    <a:pt x="111" y="829"/>
                  </a:lnTo>
                  <a:lnTo>
                    <a:pt x="110" y="826"/>
                  </a:lnTo>
                  <a:lnTo>
                    <a:pt x="108" y="824"/>
                  </a:lnTo>
                  <a:lnTo>
                    <a:pt x="103" y="822"/>
                  </a:lnTo>
                  <a:lnTo>
                    <a:pt x="100" y="822"/>
                  </a:lnTo>
                  <a:lnTo>
                    <a:pt x="96" y="822"/>
                  </a:lnTo>
                  <a:lnTo>
                    <a:pt x="91" y="822"/>
                  </a:lnTo>
                  <a:lnTo>
                    <a:pt x="81" y="821"/>
                  </a:lnTo>
                  <a:lnTo>
                    <a:pt x="76" y="819"/>
                  </a:lnTo>
                  <a:lnTo>
                    <a:pt x="71" y="818"/>
                  </a:lnTo>
                  <a:lnTo>
                    <a:pt x="63" y="811"/>
                  </a:lnTo>
                  <a:lnTo>
                    <a:pt x="60" y="803"/>
                  </a:lnTo>
                  <a:lnTo>
                    <a:pt x="60" y="798"/>
                  </a:lnTo>
                  <a:lnTo>
                    <a:pt x="58" y="793"/>
                  </a:lnTo>
                  <a:lnTo>
                    <a:pt x="55" y="784"/>
                  </a:lnTo>
                  <a:lnTo>
                    <a:pt x="50" y="774"/>
                  </a:lnTo>
                  <a:lnTo>
                    <a:pt x="48" y="764"/>
                  </a:lnTo>
                  <a:lnTo>
                    <a:pt x="47" y="759"/>
                  </a:lnTo>
                  <a:lnTo>
                    <a:pt x="43" y="756"/>
                  </a:lnTo>
                  <a:lnTo>
                    <a:pt x="42" y="750"/>
                  </a:lnTo>
                  <a:lnTo>
                    <a:pt x="43" y="746"/>
                  </a:lnTo>
                  <a:lnTo>
                    <a:pt x="45" y="743"/>
                  </a:lnTo>
                  <a:lnTo>
                    <a:pt x="45" y="740"/>
                  </a:lnTo>
                  <a:lnTo>
                    <a:pt x="43" y="737"/>
                  </a:lnTo>
                  <a:lnTo>
                    <a:pt x="42" y="735"/>
                  </a:lnTo>
                  <a:lnTo>
                    <a:pt x="42" y="725"/>
                  </a:lnTo>
                  <a:lnTo>
                    <a:pt x="42" y="722"/>
                  </a:lnTo>
                  <a:lnTo>
                    <a:pt x="45" y="711"/>
                  </a:lnTo>
                  <a:lnTo>
                    <a:pt x="45" y="708"/>
                  </a:lnTo>
                  <a:lnTo>
                    <a:pt x="48" y="696"/>
                  </a:lnTo>
                  <a:lnTo>
                    <a:pt x="47" y="695"/>
                  </a:lnTo>
                  <a:lnTo>
                    <a:pt x="48" y="685"/>
                  </a:lnTo>
                  <a:lnTo>
                    <a:pt x="57" y="685"/>
                  </a:lnTo>
                  <a:lnTo>
                    <a:pt x="57" y="680"/>
                  </a:lnTo>
                  <a:lnTo>
                    <a:pt x="55" y="678"/>
                  </a:lnTo>
                  <a:lnTo>
                    <a:pt x="52" y="672"/>
                  </a:lnTo>
                  <a:lnTo>
                    <a:pt x="58" y="646"/>
                  </a:lnTo>
                  <a:lnTo>
                    <a:pt x="58" y="638"/>
                  </a:lnTo>
                  <a:lnTo>
                    <a:pt x="58" y="633"/>
                  </a:lnTo>
                  <a:lnTo>
                    <a:pt x="60" y="630"/>
                  </a:lnTo>
                  <a:lnTo>
                    <a:pt x="60" y="615"/>
                  </a:lnTo>
                  <a:lnTo>
                    <a:pt x="63" y="607"/>
                  </a:lnTo>
                  <a:lnTo>
                    <a:pt x="65" y="604"/>
                  </a:lnTo>
                  <a:lnTo>
                    <a:pt x="70" y="593"/>
                  </a:lnTo>
                  <a:lnTo>
                    <a:pt x="71" y="586"/>
                  </a:lnTo>
                  <a:lnTo>
                    <a:pt x="71" y="583"/>
                  </a:lnTo>
                  <a:lnTo>
                    <a:pt x="70" y="581"/>
                  </a:lnTo>
                  <a:lnTo>
                    <a:pt x="70" y="575"/>
                  </a:lnTo>
                  <a:lnTo>
                    <a:pt x="70" y="573"/>
                  </a:lnTo>
                  <a:lnTo>
                    <a:pt x="70" y="567"/>
                  </a:lnTo>
                  <a:lnTo>
                    <a:pt x="71" y="562"/>
                  </a:lnTo>
                  <a:lnTo>
                    <a:pt x="76" y="557"/>
                  </a:lnTo>
                  <a:lnTo>
                    <a:pt x="81" y="552"/>
                  </a:lnTo>
                  <a:lnTo>
                    <a:pt x="81" y="551"/>
                  </a:lnTo>
                  <a:lnTo>
                    <a:pt x="88" y="546"/>
                  </a:lnTo>
                  <a:lnTo>
                    <a:pt x="88" y="544"/>
                  </a:lnTo>
                  <a:lnTo>
                    <a:pt x="90" y="541"/>
                  </a:lnTo>
                  <a:lnTo>
                    <a:pt x="91" y="539"/>
                  </a:lnTo>
                  <a:lnTo>
                    <a:pt x="91" y="536"/>
                  </a:lnTo>
                  <a:lnTo>
                    <a:pt x="88" y="531"/>
                  </a:lnTo>
                  <a:lnTo>
                    <a:pt x="86" y="526"/>
                  </a:lnTo>
                  <a:lnTo>
                    <a:pt x="83" y="525"/>
                  </a:lnTo>
                  <a:lnTo>
                    <a:pt x="81" y="523"/>
                  </a:lnTo>
                  <a:lnTo>
                    <a:pt x="78" y="522"/>
                  </a:lnTo>
                  <a:lnTo>
                    <a:pt x="75" y="518"/>
                  </a:lnTo>
                  <a:lnTo>
                    <a:pt x="71" y="517"/>
                  </a:lnTo>
                  <a:lnTo>
                    <a:pt x="71" y="513"/>
                  </a:lnTo>
                  <a:lnTo>
                    <a:pt x="73" y="510"/>
                  </a:lnTo>
                  <a:lnTo>
                    <a:pt x="73" y="509"/>
                  </a:lnTo>
                  <a:lnTo>
                    <a:pt x="76" y="507"/>
                  </a:lnTo>
                  <a:lnTo>
                    <a:pt x="78" y="507"/>
                  </a:lnTo>
                  <a:lnTo>
                    <a:pt x="83" y="505"/>
                  </a:lnTo>
                  <a:lnTo>
                    <a:pt x="83" y="504"/>
                  </a:lnTo>
                  <a:lnTo>
                    <a:pt x="86" y="499"/>
                  </a:lnTo>
                  <a:lnTo>
                    <a:pt x="86" y="497"/>
                  </a:lnTo>
                  <a:lnTo>
                    <a:pt x="88" y="486"/>
                  </a:lnTo>
                  <a:lnTo>
                    <a:pt x="88" y="479"/>
                  </a:lnTo>
                  <a:lnTo>
                    <a:pt x="90" y="473"/>
                  </a:lnTo>
                  <a:lnTo>
                    <a:pt x="90" y="471"/>
                  </a:lnTo>
                  <a:lnTo>
                    <a:pt x="93" y="463"/>
                  </a:lnTo>
                  <a:lnTo>
                    <a:pt x="93" y="462"/>
                  </a:lnTo>
                  <a:lnTo>
                    <a:pt x="96" y="457"/>
                  </a:lnTo>
                  <a:lnTo>
                    <a:pt x="98" y="452"/>
                  </a:lnTo>
                  <a:lnTo>
                    <a:pt x="98" y="445"/>
                  </a:lnTo>
                  <a:lnTo>
                    <a:pt x="98" y="442"/>
                  </a:lnTo>
                  <a:lnTo>
                    <a:pt x="98" y="441"/>
                  </a:lnTo>
                  <a:lnTo>
                    <a:pt x="101" y="434"/>
                  </a:lnTo>
                  <a:lnTo>
                    <a:pt x="100" y="431"/>
                  </a:lnTo>
                  <a:lnTo>
                    <a:pt x="101" y="424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103" y="411"/>
                  </a:lnTo>
                  <a:lnTo>
                    <a:pt x="106" y="408"/>
                  </a:lnTo>
                  <a:lnTo>
                    <a:pt x="106" y="407"/>
                  </a:lnTo>
                  <a:lnTo>
                    <a:pt x="111" y="400"/>
                  </a:lnTo>
                  <a:lnTo>
                    <a:pt x="113" y="397"/>
                  </a:lnTo>
                  <a:lnTo>
                    <a:pt x="123" y="384"/>
                  </a:lnTo>
                  <a:lnTo>
                    <a:pt x="126" y="379"/>
                  </a:lnTo>
                  <a:lnTo>
                    <a:pt x="131" y="373"/>
                  </a:lnTo>
                  <a:lnTo>
                    <a:pt x="133" y="368"/>
                  </a:lnTo>
                  <a:lnTo>
                    <a:pt x="131" y="366"/>
                  </a:lnTo>
                  <a:lnTo>
                    <a:pt x="129" y="366"/>
                  </a:lnTo>
                  <a:lnTo>
                    <a:pt x="128" y="363"/>
                  </a:lnTo>
                  <a:lnTo>
                    <a:pt x="128" y="361"/>
                  </a:lnTo>
                  <a:lnTo>
                    <a:pt x="126" y="358"/>
                  </a:lnTo>
                  <a:lnTo>
                    <a:pt x="129" y="358"/>
                  </a:lnTo>
                  <a:lnTo>
                    <a:pt x="133" y="353"/>
                  </a:lnTo>
                  <a:lnTo>
                    <a:pt x="131" y="348"/>
                  </a:lnTo>
                  <a:lnTo>
                    <a:pt x="136" y="345"/>
                  </a:lnTo>
                  <a:lnTo>
                    <a:pt x="143" y="339"/>
                  </a:lnTo>
                  <a:lnTo>
                    <a:pt x="143" y="337"/>
                  </a:lnTo>
                  <a:lnTo>
                    <a:pt x="146" y="334"/>
                  </a:lnTo>
                  <a:lnTo>
                    <a:pt x="154" y="327"/>
                  </a:lnTo>
                  <a:lnTo>
                    <a:pt x="156" y="326"/>
                  </a:lnTo>
                  <a:lnTo>
                    <a:pt x="159" y="321"/>
                  </a:lnTo>
                  <a:lnTo>
                    <a:pt x="161" y="319"/>
                  </a:lnTo>
                  <a:lnTo>
                    <a:pt x="166" y="314"/>
                  </a:lnTo>
                  <a:lnTo>
                    <a:pt x="167" y="313"/>
                  </a:lnTo>
                  <a:lnTo>
                    <a:pt x="172" y="311"/>
                  </a:lnTo>
                  <a:lnTo>
                    <a:pt x="174" y="310"/>
                  </a:lnTo>
                  <a:lnTo>
                    <a:pt x="176" y="306"/>
                  </a:lnTo>
                  <a:lnTo>
                    <a:pt x="177" y="303"/>
                  </a:lnTo>
                  <a:lnTo>
                    <a:pt x="177" y="300"/>
                  </a:lnTo>
                  <a:lnTo>
                    <a:pt x="186" y="293"/>
                  </a:lnTo>
                  <a:lnTo>
                    <a:pt x="187" y="292"/>
                  </a:lnTo>
                  <a:lnTo>
                    <a:pt x="187" y="290"/>
                  </a:lnTo>
                  <a:lnTo>
                    <a:pt x="196" y="284"/>
                  </a:lnTo>
                  <a:lnTo>
                    <a:pt x="197" y="282"/>
                  </a:lnTo>
                  <a:lnTo>
                    <a:pt x="202" y="277"/>
                  </a:lnTo>
                  <a:lnTo>
                    <a:pt x="204" y="267"/>
                  </a:lnTo>
                  <a:lnTo>
                    <a:pt x="200" y="261"/>
                  </a:lnTo>
                  <a:lnTo>
                    <a:pt x="197" y="258"/>
                  </a:lnTo>
                  <a:lnTo>
                    <a:pt x="197" y="256"/>
                  </a:lnTo>
                  <a:lnTo>
                    <a:pt x="196" y="253"/>
                  </a:lnTo>
                  <a:lnTo>
                    <a:pt x="192" y="245"/>
                  </a:lnTo>
                  <a:lnTo>
                    <a:pt x="196" y="238"/>
                  </a:lnTo>
                  <a:lnTo>
                    <a:pt x="196" y="235"/>
                  </a:lnTo>
                  <a:lnTo>
                    <a:pt x="196" y="232"/>
                  </a:lnTo>
                  <a:lnTo>
                    <a:pt x="200" y="229"/>
                  </a:lnTo>
                  <a:lnTo>
                    <a:pt x="204" y="225"/>
                  </a:lnTo>
                  <a:lnTo>
                    <a:pt x="207" y="224"/>
                  </a:lnTo>
                  <a:lnTo>
                    <a:pt x="210" y="224"/>
                  </a:lnTo>
                  <a:lnTo>
                    <a:pt x="214" y="224"/>
                  </a:lnTo>
                  <a:lnTo>
                    <a:pt x="217" y="224"/>
                  </a:lnTo>
                  <a:lnTo>
                    <a:pt x="222" y="219"/>
                  </a:lnTo>
                  <a:lnTo>
                    <a:pt x="227" y="217"/>
                  </a:lnTo>
                  <a:lnTo>
                    <a:pt x="229" y="216"/>
                  </a:lnTo>
                  <a:lnTo>
                    <a:pt x="232" y="214"/>
                  </a:lnTo>
                  <a:lnTo>
                    <a:pt x="237" y="211"/>
                  </a:lnTo>
                  <a:lnTo>
                    <a:pt x="243" y="206"/>
                  </a:lnTo>
                  <a:lnTo>
                    <a:pt x="245" y="204"/>
                  </a:lnTo>
                  <a:lnTo>
                    <a:pt x="248" y="201"/>
                  </a:lnTo>
                  <a:lnTo>
                    <a:pt x="250" y="199"/>
                  </a:lnTo>
                  <a:lnTo>
                    <a:pt x="250" y="196"/>
                  </a:lnTo>
                  <a:lnTo>
                    <a:pt x="252" y="195"/>
                  </a:lnTo>
                  <a:lnTo>
                    <a:pt x="252" y="193"/>
                  </a:lnTo>
                  <a:lnTo>
                    <a:pt x="250" y="190"/>
                  </a:lnTo>
                  <a:lnTo>
                    <a:pt x="247" y="188"/>
                  </a:lnTo>
                  <a:lnTo>
                    <a:pt x="243" y="187"/>
                  </a:lnTo>
                  <a:lnTo>
                    <a:pt x="239" y="183"/>
                  </a:lnTo>
                  <a:lnTo>
                    <a:pt x="234" y="182"/>
                  </a:lnTo>
                  <a:lnTo>
                    <a:pt x="232" y="180"/>
                  </a:lnTo>
                  <a:lnTo>
                    <a:pt x="232" y="175"/>
                  </a:lnTo>
                  <a:lnTo>
                    <a:pt x="230" y="172"/>
                  </a:lnTo>
                  <a:lnTo>
                    <a:pt x="232" y="169"/>
                  </a:lnTo>
                  <a:lnTo>
                    <a:pt x="232" y="167"/>
                  </a:lnTo>
                  <a:lnTo>
                    <a:pt x="230" y="164"/>
                  </a:lnTo>
                  <a:lnTo>
                    <a:pt x="232" y="161"/>
                  </a:lnTo>
                  <a:lnTo>
                    <a:pt x="234" y="154"/>
                  </a:lnTo>
                  <a:lnTo>
                    <a:pt x="235" y="151"/>
                  </a:lnTo>
                  <a:lnTo>
                    <a:pt x="235" y="149"/>
                  </a:lnTo>
                  <a:lnTo>
                    <a:pt x="234" y="143"/>
                  </a:lnTo>
                  <a:lnTo>
                    <a:pt x="234" y="135"/>
                  </a:lnTo>
                  <a:lnTo>
                    <a:pt x="235" y="132"/>
                  </a:lnTo>
                  <a:lnTo>
                    <a:pt x="239" y="127"/>
                  </a:lnTo>
                  <a:lnTo>
                    <a:pt x="243" y="125"/>
                  </a:lnTo>
                  <a:lnTo>
                    <a:pt x="253" y="120"/>
                  </a:lnTo>
                  <a:lnTo>
                    <a:pt x="258" y="117"/>
                  </a:lnTo>
                  <a:lnTo>
                    <a:pt x="262" y="114"/>
                  </a:lnTo>
                  <a:lnTo>
                    <a:pt x="260" y="109"/>
                  </a:lnTo>
                  <a:lnTo>
                    <a:pt x="252" y="101"/>
                  </a:lnTo>
                  <a:lnTo>
                    <a:pt x="248" y="91"/>
                  </a:lnTo>
                  <a:lnTo>
                    <a:pt x="243" y="80"/>
                  </a:lnTo>
                  <a:lnTo>
                    <a:pt x="245" y="65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7" y="52"/>
                  </a:lnTo>
                  <a:lnTo>
                    <a:pt x="250" y="51"/>
                  </a:lnTo>
                  <a:lnTo>
                    <a:pt x="252" y="51"/>
                  </a:lnTo>
                  <a:lnTo>
                    <a:pt x="257" y="51"/>
                  </a:lnTo>
                  <a:lnTo>
                    <a:pt x="258" y="51"/>
                  </a:lnTo>
                  <a:lnTo>
                    <a:pt x="262" y="51"/>
                  </a:lnTo>
                  <a:lnTo>
                    <a:pt x="263" y="51"/>
                  </a:lnTo>
                  <a:lnTo>
                    <a:pt x="267" y="52"/>
                  </a:lnTo>
                  <a:lnTo>
                    <a:pt x="272" y="54"/>
                  </a:lnTo>
                  <a:lnTo>
                    <a:pt x="278" y="57"/>
                  </a:lnTo>
                  <a:lnTo>
                    <a:pt x="280" y="59"/>
                  </a:lnTo>
                  <a:lnTo>
                    <a:pt x="282" y="60"/>
                  </a:lnTo>
                  <a:lnTo>
                    <a:pt x="286" y="65"/>
                  </a:lnTo>
                  <a:lnTo>
                    <a:pt x="290" y="68"/>
                  </a:lnTo>
                  <a:lnTo>
                    <a:pt x="293" y="72"/>
                  </a:lnTo>
                  <a:lnTo>
                    <a:pt x="295" y="73"/>
                  </a:lnTo>
                  <a:lnTo>
                    <a:pt x="300" y="78"/>
                  </a:lnTo>
                  <a:lnTo>
                    <a:pt x="303" y="85"/>
                  </a:lnTo>
                  <a:lnTo>
                    <a:pt x="308" y="93"/>
                  </a:lnTo>
                  <a:lnTo>
                    <a:pt x="318" y="89"/>
                  </a:lnTo>
                  <a:lnTo>
                    <a:pt x="321" y="80"/>
                  </a:lnTo>
                  <a:lnTo>
                    <a:pt x="325" y="67"/>
                  </a:lnTo>
                  <a:lnTo>
                    <a:pt x="323" y="62"/>
                  </a:lnTo>
                  <a:lnTo>
                    <a:pt x="321" y="54"/>
                  </a:lnTo>
                  <a:lnTo>
                    <a:pt x="318" y="49"/>
                  </a:lnTo>
                  <a:lnTo>
                    <a:pt x="316" y="46"/>
                  </a:lnTo>
                  <a:lnTo>
                    <a:pt x="315" y="44"/>
                  </a:lnTo>
                  <a:lnTo>
                    <a:pt x="310" y="39"/>
                  </a:lnTo>
                  <a:lnTo>
                    <a:pt x="300" y="33"/>
                  </a:lnTo>
                  <a:lnTo>
                    <a:pt x="291" y="26"/>
                  </a:lnTo>
                  <a:lnTo>
                    <a:pt x="286" y="18"/>
                  </a:lnTo>
                  <a:lnTo>
                    <a:pt x="285" y="17"/>
                  </a:lnTo>
                  <a:lnTo>
                    <a:pt x="283" y="10"/>
                  </a:lnTo>
                  <a:lnTo>
                    <a:pt x="282" y="7"/>
                  </a:lnTo>
                  <a:lnTo>
                    <a:pt x="283" y="4"/>
                  </a:lnTo>
                  <a:lnTo>
                    <a:pt x="285" y="0"/>
                  </a:lnTo>
                  <a:lnTo>
                    <a:pt x="295" y="2"/>
                  </a:lnTo>
                  <a:lnTo>
                    <a:pt x="296" y="2"/>
                  </a:lnTo>
                  <a:lnTo>
                    <a:pt x="303" y="2"/>
                  </a:lnTo>
                  <a:lnTo>
                    <a:pt x="310" y="4"/>
                  </a:lnTo>
                  <a:lnTo>
                    <a:pt x="320" y="7"/>
                  </a:lnTo>
                  <a:lnTo>
                    <a:pt x="333" y="13"/>
                  </a:lnTo>
                  <a:lnTo>
                    <a:pt x="338" y="21"/>
                  </a:lnTo>
                  <a:lnTo>
                    <a:pt x="341" y="23"/>
                  </a:lnTo>
                  <a:lnTo>
                    <a:pt x="348" y="25"/>
                  </a:lnTo>
                  <a:lnTo>
                    <a:pt x="354" y="33"/>
                  </a:lnTo>
                  <a:lnTo>
                    <a:pt x="361" y="43"/>
                  </a:lnTo>
                  <a:lnTo>
                    <a:pt x="368" y="49"/>
                  </a:lnTo>
                  <a:lnTo>
                    <a:pt x="374" y="51"/>
                  </a:lnTo>
                  <a:lnTo>
                    <a:pt x="391" y="51"/>
                  </a:lnTo>
                  <a:lnTo>
                    <a:pt x="404" y="49"/>
                  </a:lnTo>
                  <a:lnTo>
                    <a:pt x="435" y="49"/>
                  </a:lnTo>
                  <a:lnTo>
                    <a:pt x="447" y="54"/>
                  </a:lnTo>
                  <a:lnTo>
                    <a:pt x="455" y="65"/>
                  </a:lnTo>
                  <a:lnTo>
                    <a:pt x="465" y="70"/>
                  </a:lnTo>
                  <a:lnTo>
                    <a:pt x="472" y="80"/>
                  </a:lnTo>
                  <a:lnTo>
                    <a:pt x="485" y="77"/>
                  </a:lnTo>
                  <a:lnTo>
                    <a:pt x="488" y="73"/>
                  </a:lnTo>
                  <a:lnTo>
                    <a:pt x="492" y="72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7" name="Freeform 47"/>
            <p:cNvSpPr>
              <a:spLocks/>
            </p:cNvSpPr>
            <p:nvPr/>
          </p:nvSpPr>
          <p:spPr bwMode="auto">
            <a:xfrm>
              <a:off x="3365500" y="3710783"/>
              <a:ext cx="717550" cy="1230313"/>
            </a:xfrm>
            <a:custGeom>
              <a:avLst/>
              <a:gdLst>
                <a:gd name="T0" fmla="*/ 880 w 903"/>
                <a:gd name="T1" fmla="*/ 1196 h 1551"/>
                <a:gd name="T2" fmla="*/ 850 w 903"/>
                <a:gd name="T3" fmla="*/ 1221 h 1551"/>
                <a:gd name="T4" fmla="*/ 834 w 903"/>
                <a:gd name="T5" fmla="*/ 1267 h 1551"/>
                <a:gd name="T6" fmla="*/ 821 w 903"/>
                <a:gd name="T7" fmla="*/ 1306 h 1551"/>
                <a:gd name="T8" fmla="*/ 812 w 903"/>
                <a:gd name="T9" fmla="*/ 1355 h 1551"/>
                <a:gd name="T10" fmla="*/ 783 w 903"/>
                <a:gd name="T11" fmla="*/ 1390 h 1551"/>
                <a:gd name="T12" fmla="*/ 730 w 903"/>
                <a:gd name="T13" fmla="*/ 1389 h 1551"/>
                <a:gd name="T14" fmla="*/ 680 w 903"/>
                <a:gd name="T15" fmla="*/ 1410 h 1551"/>
                <a:gd name="T16" fmla="*/ 654 w 903"/>
                <a:gd name="T17" fmla="*/ 1452 h 1551"/>
                <a:gd name="T18" fmla="*/ 617 w 903"/>
                <a:gd name="T19" fmla="*/ 1439 h 1551"/>
                <a:gd name="T20" fmla="*/ 571 w 903"/>
                <a:gd name="T21" fmla="*/ 1429 h 1551"/>
                <a:gd name="T22" fmla="*/ 546 w 903"/>
                <a:gd name="T23" fmla="*/ 1439 h 1551"/>
                <a:gd name="T24" fmla="*/ 528 w 903"/>
                <a:gd name="T25" fmla="*/ 1471 h 1551"/>
                <a:gd name="T26" fmla="*/ 463 w 903"/>
                <a:gd name="T27" fmla="*/ 1465 h 1551"/>
                <a:gd name="T28" fmla="*/ 379 w 903"/>
                <a:gd name="T29" fmla="*/ 1465 h 1551"/>
                <a:gd name="T30" fmla="*/ 341 w 903"/>
                <a:gd name="T31" fmla="*/ 1478 h 1551"/>
                <a:gd name="T32" fmla="*/ 283 w 903"/>
                <a:gd name="T33" fmla="*/ 1481 h 1551"/>
                <a:gd name="T34" fmla="*/ 210 w 903"/>
                <a:gd name="T35" fmla="*/ 1517 h 1551"/>
                <a:gd name="T36" fmla="*/ 161 w 903"/>
                <a:gd name="T37" fmla="*/ 1526 h 1551"/>
                <a:gd name="T38" fmla="*/ 111 w 903"/>
                <a:gd name="T39" fmla="*/ 1546 h 1551"/>
                <a:gd name="T40" fmla="*/ 110 w 903"/>
                <a:gd name="T41" fmla="*/ 1507 h 1551"/>
                <a:gd name="T42" fmla="*/ 96 w 903"/>
                <a:gd name="T43" fmla="*/ 1470 h 1551"/>
                <a:gd name="T44" fmla="*/ 98 w 903"/>
                <a:gd name="T45" fmla="*/ 1420 h 1551"/>
                <a:gd name="T46" fmla="*/ 110 w 903"/>
                <a:gd name="T47" fmla="*/ 1366 h 1551"/>
                <a:gd name="T48" fmla="*/ 85 w 903"/>
                <a:gd name="T49" fmla="*/ 1368 h 1551"/>
                <a:gd name="T50" fmla="*/ 43 w 903"/>
                <a:gd name="T51" fmla="*/ 1365 h 1551"/>
                <a:gd name="T52" fmla="*/ 17 w 903"/>
                <a:gd name="T53" fmla="*/ 1348 h 1551"/>
                <a:gd name="T54" fmla="*/ 14 w 903"/>
                <a:gd name="T55" fmla="*/ 1300 h 1551"/>
                <a:gd name="T56" fmla="*/ 96 w 903"/>
                <a:gd name="T57" fmla="*/ 1248 h 1551"/>
                <a:gd name="T58" fmla="*/ 121 w 903"/>
                <a:gd name="T59" fmla="*/ 1143 h 1551"/>
                <a:gd name="T60" fmla="*/ 83 w 903"/>
                <a:gd name="T61" fmla="*/ 1088 h 1551"/>
                <a:gd name="T62" fmla="*/ 52 w 903"/>
                <a:gd name="T63" fmla="*/ 1041 h 1551"/>
                <a:gd name="T64" fmla="*/ 55 w 903"/>
                <a:gd name="T65" fmla="*/ 945 h 1551"/>
                <a:gd name="T66" fmla="*/ 98 w 903"/>
                <a:gd name="T67" fmla="*/ 892 h 1551"/>
                <a:gd name="T68" fmla="*/ 111 w 903"/>
                <a:gd name="T69" fmla="*/ 845 h 1551"/>
                <a:gd name="T70" fmla="*/ 96 w 903"/>
                <a:gd name="T71" fmla="*/ 822 h 1551"/>
                <a:gd name="T72" fmla="*/ 50 w 903"/>
                <a:gd name="T73" fmla="*/ 774 h 1551"/>
                <a:gd name="T74" fmla="*/ 42 w 903"/>
                <a:gd name="T75" fmla="*/ 725 h 1551"/>
                <a:gd name="T76" fmla="*/ 52 w 903"/>
                <a:gd name="T77" fmla="*/ 672 h 1551"/>
                <a:gd name="T78" fmla="*/ 71 w 903"/>
                <a:gd name="T79" fmla="*/ 583 h 1551"/>
                <a:gd name="T80" fmla="*/ 88 w 903"/>
                <a:gd name="T81" fmla="*/ 544 h 1551"/>
                <a:gd name="T82" fmla="*/ 71 w 903"/>
                <a:gd name="T83" fmla="*/ 517 h 1551"/>
                <a:gd name="T84" fmla="*/ 88 w 903"/>
                <a:gd name="T85" fmla="*/ 486 h 1551"/>
                <a:gd name="T86" fmla="*/ 98 w 903"/>
                <a:gd name="T87" fmla="*/ 441 h 1551"/>
                <a:gd name="T88" fmla="*/ 113 w 903"/>
                <a:gd name="T89" fmla="*/ 397 h 1551"/>
                <a:gd name="T90" fmla="*/ 129 w 903"/>
                <a:gd name="T91" fmla="*/ 358 h 1551"/>
                <a:gd name="T92" fmla="*/ 161 w 903"/>
                <a:gd name="T93" fmla="*/ 319 h 1551"/>
                <a:gd name="T94" fmla="*/ 187 w 903"/>
                <a:gd name="T95" fmla="*/ 290 h 1551"/>
                <a:gd name="T96" fmla="*/ 196 w 903"/>
                <a:gd name="T97" fmla="*/ 238 h 1551"/>
                <a:gd name="T98" fmla="*/ 227 w 903"/>
                <a:gd name="T99" fmla="*/ 217 h 1551"/>
                <a:gd name="T100" fmla="*/ 252 w 903"/>
                <a:gd name="T101" fmla="*/ 193 h 1551"/>
                <a:gd name="T102" fmla="*/ 232 w 903"/>
                <a:gd name="T103" fmla="*/ 167 h 1551"/>
                <a:gd name="T104" fmla="*/ 243 w 903"/>
                <a:gd name="T105" fmla="*/ 125 h 1551"/>
                <a:gd name="T106" fmla="*/ 245 w 903"/>
                <a:gd name="T107" fmla="*/ 55 h 1551"/>
                <a:gd name="T108" fmla="*/ 278 w 903"/>
                <a:gd name="T109" fmla="*/ 57 h 1551"/>
                <a:gd name="T110" fmla="*/ 318 w 903"/>
                <a:gd name="T111" fmla="*/ 89 h 1551"/>
                <a:gd name="T112" fmla="*/ 291 w 903"/>
                <a:gd name="T113" fmla="*/ 26 h 1551"/>
                <a:gd name="T114" fmla="*/ 310 w 903"/>
                <a:gd name="T115" fmla="*/ 4 h 1551"/>
                <a:gd name="T116" fmla="*/ 391 w 903"/>
                <a:gd name="T117" fmla="*/ 51 h 1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03" h="1551">
                  <a:moveTo>
                    <a:pt x="903" y="1183"/>
                  </a:moveTo>
                  <a:lnTo>
                    <a:pt x="900" y="1185"/>
                  </a:lnTo>
                  <a:lnTo>
                    <a:pt x="895" y="1183"/>
                  </a:lnTo>
                  <a:lnTo>
                    <a:pt x="893" y="1185"/>
                  </a:lnTo>
                  <a:lnTo>
                    <a:pt x="888" y="1188"/>
                  </a:lnTo>
                  <a:lnTo>
                    <a:pt x="888" y="1191"/>
                  </a:lnTo>
                  <a:lnTo>
                    <a:pt x="887" y="1195"/>
                  </a:lnTo>
                  <a:lnTo>
                    <a:pt x="885" y="1198"/>
                  </a:lnTo>
                  <a:lnTo>
                    <a:pt x="884" y="1198"/>
                  </a:lnTo>
                  <a:lnTo>
                    <a:pt x="880" y="1196"/>
                  </a:lnTo>
                  <a:lnTo>
                    <a:pt x="877" y="1198"/>
                  </a:lnTo>
                  <a:lnTo>
                    <a:pt x="869" y="1201"/>
                  </a:lnTo>
                  <a:lnTo>
                    <a:pt x="869" y="1203"/>
                  </a:lnTo>
                  <a:lnTo>
                    <a:pt x="865" y="1204"/>
                  </a:lnTo>
                  <a:lnTo>
                    <a:pt x="862" y="1206"/>
                  </a:lnTo>
                  <a:lnTo>
                    <a:pt x="857" y="1208"/>
                  </a:lnTo>
                  <a:lnTo>
                    <a:pt x="857" y="1209"/>
                  </a:lnTo>
                  <a:lnTo>
                    <a:pt x="855" y="1212"/>
                  </a:lnTo>
                  <a:lnTo>
                    <a:pt x="854" y="1214"/>
                  </a:lnTo>
                  <a:lnTo>
                    <a:pt x="850" y="1221"/>
                  </a:lnTo>
                  <a:lnTo>
                    <a:pt x="850" y="1222"/>
                  </a:lnTo>
                  <a:lnTo>
                    <a:pt x="850" y="1225"/>
                  </a:lnTo>
                  <a:lnTo>
                    <a:pt x="850" y="1232"/>
                  </a:lnTo>
                  <a:lnTo>
                    <a:pt x="850" y="1234"/>
                  </a:lnTo>
                  <a:lnTo>
                    <a:pt x="850" y="1237"/>
                  </a:lnTo>
                  <a:lnTo>
                    <a:pt x="845" y="1245"/>
                  </a:lnTo>
                  <a:lnTo>
                    <a:pt x="844" y="1248"/>
                  </a:lnTo>
                  <a:lnTo>
                    <a:pt x="842" y="1256"/>
                  </a:lnTo>
                  <a:lnTo>
                    <a:pt x="837" y="1263"/>
                  </a:lnTo>
                  <a:lnTo>
                    <a:pt x="834" y="1267"/>
                  </a:lnTo>
                  <a:lnTo>
                    <a:pt x="831" y="1269"/>
                  </a:lnTo>
                  <a:lnTo>
                    <a:pt x="829" y="1271"/>
                  </a:lnTo>
                  <a:lnTo>
                    <a:pt x="827" y="1272"/>
                  </a:lnTo>
                  <a:lnTo>
                    <a:pt x="824" y="1276"/>
                  </a:lnTo>
                  <a:lnTo>
                    <a:pt x="824" y="1277"/>
                  </a:lnTo>
                  <a:lnTo>
                    <a:pt x="819" y="1284"/>
                  </a:lnTo>
                  <a:lnTo>
                    <a:pt x="821" y="1290"/>
                  </a:lnTo>
                  <a:lnTo>
                    <a:pt x="822" y="1292"/>
                  </a:lnTo>
                  <a:lnTo>
                    <a:pt x="821" y="1301"/>
                  </a:lnTo>
                  <a:lnTo>
                    <a:pt x="821" y="1306"/>
                  </a:lnTo>
                  <a:lnTo>
                    <a:pt x="819" y="1319"/>
                  </a:lnTo>
                  <a:lnTo>
                    <a:pt x="819" y="1321"/>
                  </a:lnTo>
                  <a:lnTo>
                    <a:pt x="819" y="1323"/>
                  </a:lnTo>
                  <a:lnTo>
                    <a:pt x="819" y="1324"/>
                  </a:lnTo>
                  <a:lnTo>
                    <a:pt x="817" y="1326"/>
                  </a:lnTo>
                  <a:lnTo>
                    <a:pt x="817" y="1329"/>
                  </a:lnTo>
                  <a:lnTo>
                    <a:pt x="816" y="1337"/>
                  </a:lnTo>
                  <a:lnTo>
                    <a:pt x="814" y="1342"/>
                  </a:lnTo>
                  <a:lnTo>
                    <a:pt x="814" y="1344"/>
                  </a:lnTo>
                  <a:lnTo>
                    <a:pt x="812" y="1355"/>
                  </a:lnTo>
                  <a:lnTo>
                    <a:pt x="812" y="1358"/>
                  </a:lnTo>
                  <a:lnTo>
                    <a:pt x="809" y="1369"/>
                  </a:lnTo>
                  <a:lnTo>
                    <a:pt x="807" y="1371"/>
                  </a:lnTo>
                  <a:lnTo>
                    <a:pt x="806" y="1373"/>
                  </a:lnTo>
                  <a:lnTo>
                    <a:pt x="801" y="1378"/>
                  </a:lnTo>
                  <a:lnTo>
                    <a:pt x="799" y="1379"/>
                  </a:lnTo>
                  <a:lnTo>
                    <a:pt x="791" y="1386"/>
                  </a:lnTo>
                  <a:lnTo>
                    <a:pt x="791" y="1387"/>
                  </a:lnTo>
                  <a:lnTo>
                    <a:pt x="788" y="1389"/>
                  </a:lnTo>
                  <a:lnTo>
                    <a:pt x="783" y="1390"/>
                  </a:lnTo>
                  <a:lnTo>
                    <a:pt x="774" y="1387"/>
                  </a:lnTo>
                  <a:lnTo>
                    <a:pt x="773" y="1386"/>
                  </a:lnTo>
                  <a:lnTo>
                    <a:pt x="763" y="1381"/>
                  </a:lnTo>
                  <a:lnTo>
                    <a:pt x="759" y="1379"/>
                  </a:lnTo>
                  <a:lnTo>
                    <a:pt x="751" y="1381"/>
                  </a:lnTo>
                  <a:lnTo>
                    <a:pt x="748" y="1382"/>
                  </a:lnTo>
                  <a:lnTo>
                    <a:pt x="746" y="1382"/>
                  </a:lnTo>
                  <a:lnTo>
                    <a:pt x="735" y="1387"/>
                  </a:lnTo>
                  <a:lnTo>
                    <a:pt x="733" y="1389"/>
                  </a:lnTo>
                  <a:lnTo>
                    <a:pt x="730" y="1389"/>
                  </a:lnTo>
                  <a:lnTo>
                    <a:pt x="718" y="1390"/>
                  </a:lnTo>
                  <a:lnTo>
                    <a:pt x="716" y="1390"/>
                  </a:lnTo>
                  <a:lnTo>
                    <a:pt x="707" y="1389"/>
                  </a:lnTo>
                  <a:lnTo>
                    <a:pt x="705" y="1389"/>
                  </a:lnTo>
                  <a:lnTo>
                    <a:pt x="697" y="1394"/>
                  </a:lnTo>
                  <a:lnTo>
                    <a:pt x="695" y="1397"/>
                  </a:lnTo>
                  <a:lnTo>
                    <a:pt x="693" y="1399"/>
                  </a:lnTo>
                  <a:lnTo>
                    <a:pt x="688" y="1405"/>
                  </a:lnTo>
                  <a:lnTo>
                    <a:pt x="687" y="1405"/>
                  </a:lnTo>
                  <a:lnTo>
                    <a:pt x="680" y="1410"/>
                  </a:lnTo>
                  <a:lnTo>
                    <a:pt x="677" y="1416"/>
                  </a:lnTo>
                  <a:lnTo>
                    <a:pt x="675" y="1423"/>
                  </a:lnTo>
                  <a:lnTo>
                    <a:pt x="675" y="1426"/>
                  </a:lnTo>
                  <a:lnTo>
                    <a:pt x="672" y="1434"/>
                  </a:lnTo>
                  <a:lnTo>
                    <a:pt x="672" y="1436"/>
                  </a:lnTo>
                  <a:lnTo>
                    <a:pt x="670" y="1437"/>
                  </a:lnTo>
                  <a:lnTo>
                    <a:pt x="669" y="1439"/>
                  </a:lnTo>
                  <a:lnTo>
                    <a:pt x="664" y="1444"/>
                  </a:lnTo>
                  <a:lnTo>
                    <a:pt x="659" y="1449"/>
                  </a:lnTo>
                  <a:lnTo>
                    <a:pt x="654" y="1452"/>
                  </a:lnTo>
                  <a:lnTo>
                    <a:pt x="649" y="1454"/>
                  </a:lnTo>
                  <a:lnTo>
                    <a:pt x="647" y="1455"/>
                  </a:lnTo>
                  <a:lnTo>
                    <a:pt x="645" y="1457"/>
                  </a:lnTo>
                  <a:lnTo>
                    <a:pt x="642" y="1457"/>
                  </a:lnTo>
                  <a:lnTo>
                    <a:pt x="635" y="1452"/>
                  </a:lnTo>
                  <a:lnTo>
                    <a:pt x="634" y="1450"/>
                  </a:lnTo>
                  <a:lnTo>
                    <a:pt x="630" y="1449"/>
                  </a:lnTo>
                  <a:lnTo>
                    <a:pt x="626" y="1445"/>
                  </a:lnTo>
                  <a:lnTo>
                    <a:pt x="622" y="1444"/>
                  </a:lnTo>
                  <a:lnTo>
                    <a:pt x="617" y="1439"/>
                  </a:lnTo>
                  <a:lnTo>
                    <a:pt x="616" y="1437"/>
                  </a:lnTo>
                  <a:lnTo>
                    <a:pt x="609" y="1436"/>
                  </a:lnTo>
                  <a:lnTo>
                    <a:pt x="607" y="1436"/>
                  </a:lnTo>
                  <a:lnTo>
                    <a:pt x="604" y="1437"/>
                  </a:lnTo>
                  <a:lnTo>
                    <a:pt x="594" y="1436"/>
                  </a:lnTo>
                  <a:lnTo>
                    <a:pt x="591" y="1434"/>
                  </a:lnTo>
                  <a:lnTo>
                    <a:pt x="583" y="1433"/>
                  </a:lnTo>
                  <a:lnTo>
                    <a:pt x="579" y="1431"/>
                  </a:lnTo>
                  <a:lnTo>
                    <a:pt x="573" y="1429"/>
                  </a:lnTo>
                  <a:lnTo>
                    <a:pt x="571" y="1429"/>
                  </a:lnTo>
                  <a:lnTo>
                    <a:pt x="568" y="1428"/>
                  </a:lnTo>
                  <a:lnTo>
                    <a:pt x="564" y="1424"/>
                  </a:lnTo>
                  <a:lnTo>
                    <a:pt x="563" y="1421"/>
                  </a:lnTo>
                  <a:lnTo>
                    <a:pt x="558" y="1424"/>
                  </a:lnTo>
                  <a:lnTo>
                    <a:pt x="558" y="1426"/>
                  </a:lnTo>
                  <a:lnTo>
                    <a:pt x="556" y="1428"/>
                  </a:lnTo>
                  <a:lnTo>
                    <a:pt x="554" y="1429"/>
                  </a:lnTo>
                  <a:lnTo>
                    <a:pt x="553" y="1431"/>
                  </a:lnTo>
                  <a:lnTo>
                    <a:pt x="546" y="1437"/>
                  </a:lnTo>
                  <a:lnTo>
                    <a:pt x="546" y="1439"/>
                  </a:lnTo>
                  <a:lnTo>
                    <a:pt x="544" y="1444"/>
                  </a:lnTo>
                  <a:lnTo>
                    <a:pt x="544" y="1449"/>
                  </a:lnTo>
                  <a:lnTo>
                    <a:pt x="544" y="1450"/>
                  </a:lnTo>
                  <a:lnTo>
                    <a:pt x="544" y="1454"/>
                  </a:lnTo>
                  <a:lnTo>
                    <a:pt x="541" y="1460"/>
                  </a:lnTo>
                  <a:lnTo>
                    <a:pt x="540" y="1463"/>
                  </a:lnTo>
                  <a:lnTo>
                    <a:pt x="538" y="1463"/>
                  </a:lnTo>
                  <a:lnTo>
                    <a:pt x="536" y="1465"/>
                  </a:lnTo>
                  <a:lnTo>
                    <a:pt x="535" y="1465"/>
                  </a:lnTo>
                  <a:lnTo>
                    <a:pt x="528" y="1471"/>
                  </a:lnTo>
                  <a:lnTo>
                    <a:pt x="513" y="1475"/>
                  </a:lnTo>
                  <a:lnTo>
                    <a:pt x="511" y="1475"/>
                  </a:lnTo>
                  <a:lnTo>
                    <a:pt x="498" y="1476"/>
                  </a:lnTo>
                  <a:lnTo>
                    <a:pt x="492" y="1476"/>
                  </a:lnTo>
                  <a:lnTo>
                    <a:pt x="485" y="1476"/>
                  </a:lnTo>
                  <a:lnTo>
                    <a:pt x="482" y="1475"/>
                  </a:lnTo>
                  <a:lnTo>
                    <a:pt x="475" y="1473"/>
                  </a:lnTo>
                  <a:lnTo>
                    <a:pt x="473" y="1473"/>
                  </a:lnTo>
                  <a:lnTo>
                    <a:pt x="465" y="1467"/>
                  </a:lnTo>
                  <a:lnTo>
                    <a:pt x="463" y="1465"/>
                  </a:lnTo>
                  <a:lnTo>
                    <a:pt x="452" y="1462"/>
                  </a:lnTo>
                  <a:lnTo>
                    <a:pt x="442" y="1460"/>
                  </a:lnTo>
                  <a:lnTo>
                    <a:pt x="427" y="1457"/>
                  </a:lnTo>
                  <a:lnTo>
                    <a:pt x="417" y="1452"/>
                  </a:lnTo>
                  <a:lnTo>
                    <a:pt x="402" y="1452"/>
                  </a:lnTo>
                  <a:lnTo>
                    <a:pt x="401" y="1454"/>
                  </a:lnTo>
                  <a:lnTo>
                    <a:pt x="394" y="1457"/>
                  </a:lnTo>
                  <a:lnTo>
                    <a:pt x="391" y="1457"/>
                  </a:lnTo>
                  <a:lnTo>
                    <a:pt x="381" y="1463"/>
                  </a:lnTo>
                  <a:lnTo>
                    <a:pt x="379" y="1465"/>
                  </a:lnTo>
                  <a:lnTo>
                    <a:pt x="374" y="1473"/>
                  </a:lnTo>
                  <a:lnTo>
                    <a:pt x="372" y="1476"/>
                  </a:lnTo>
                  <a:lnTo>
                    <a:pt x="369" y="1486"/>
                  </a:lnTo>
                  <a:lnTo>
                    <a:pt x="368" y="1488"/>
                  </a:lnTo>
                  <a:lnTo>
                    <a:pt x="366" y="1489"/>
                  </a:lnTo>
                  <a:lnTo>
                    <a:pt x="358" y="1494"/>
                  </a:lnTo>
                  <a:lnTo>
                    <a:pt x="354" y="1492"/>
                  </a:lnTo>
                  <a:lnTo>
                    <a:pt x="346" y="1486"/>
                  </a:lnTo>
                  <a:lnTo>
                    <a:pt x="344" y="1483"/>
                  </a:lnTo>
                  <a:lnTo>
                    <a:pt x="341" y="1478"/>
                  </a:lnTo>
                  <a:lnTo>
                    <a:pt x="333" y="1478"/>
                  </a:lnTo>
                  <a:lnTo>
                    <a:pt x="331" y="1479"/>
                  </a:lnTo>
                  <a:lnTo>
                    <a:pt x="329" y="1479"/>
                  </a:lnTo>
                  <a:lnTo>
                    <a:pt x="321" y="1484"/>
                  </a:lnTo>
                  <a:lnTo>
                    <a:pt x="320" y="1484"/>
                  </a:lnTo>
                  <a:lnTo>
                    <a:pt x="308" y="1486"/>
                  </a:lnTo>
                  <a:lnTo>
                    <a:pt x="296" y="1483"/>
                  </a:lnTo>
                  <a:lnTo>
                    <a:pt x="295" y="1483"/>
                  </a:lnTo>
                  <a:lnTo>
                    <a:pt x="286" y="1481"/>
                  </a:lnTo>
                  <a:lnTo>
                    <a:pt x="283" y="1481"/>
                  </a:lnTo>
                  <a:lnTo>
                    <a:pt x="273" y="1481"/>
                  </a:lnTo>
                  <a:lnTo>
                    <a:pt x="265" y="1481"/>
                  </a:lnTo>
                  <a:lnTo>
                    <a:pt x="255" y="1486"/>
                  </a:lnTo>
                  <a:lnTo>
                    <a:pt x="242" y="1496"/>
                  </a:lnTo>
                  <a:lnTo>
                    <a:pt x="240" y="1497"/>
                  </a:lnTo>
                  <a:lnTo>
                    <a:pt x="239" y="1497"/>
                  </a:lnTo>
                  <a:lnTo>
                    <a:pt x="227" y="1502"/>
                  </a:lnTo>
                  <a:lnTo>
                    <a:pt x="222" y="1507"/>
                  </a:lnTo>
                  <a:lnTo>
                    <a:pt x="219" y="1510"/>
                  </a:lnTo>
                  <a:lnTo>
                    <a:pt x="210" y="1517"/>
                  </a:lnTo>
                  <a:lnTo>
                    <a:pt x="196" y="1515"/>
                  </a:lnTo>
                  <a:lnTo>
                    <a:pt x="196" y="1517"/>
                  </a:lnTo>
                  <a:lnTo>
                    <a:pt x="194" y="1518"/>
                  </a:lnTo>
                  <a:lnTo>
                    <a:pt x="189" y="1522"/>
                  </a:lnTo>
                  <a:lnTo>
                    <a:pt x="187" y="1520"/>
                  </a:lnTo>
                  <a:lnTo>
                    <a:pt x="177" y="1520"/>
                  </a:lnTo>
                  <a:lnTo>
                    <a:pt x="176" y="1522"/>
                  </a:lnTo>
                  <a:lnTo>
                    <a:pt x="174" y="1523"/>
                  </a:lnTo>
                  <a:lnTo>
                    <a:pt x="164" y="1528"/>
                  </a:lnTo>
                  <a:lnTo>
                    <a:pt x="161" y="1526"/>
                  </a:lnTo>
                  <a:lnTo>
                    <a:pt x="153" y="1526"/>
                  </a:lnTo>
                  <a:lnTo>
                    <a:pt x="149" y="1526"/>
                  </a:lnTo>
                  <a:lnTo>
                    <a:pt x="141" y="1533"/>
                  </a:lnTo>
                  <a:lnTo>
                    <a:pt x="138" y="1536"/>
                  </a:lnTo>
                  <a:lnTo>
                    <a:pt x="136" y="1538"/>
                  </a:lnTo>
                  <a:lnTo>
                    <a:pt x="133" y="1541"/>
                  </a:lnTo>
                  <a:lnTo>
                    <a:pt x="131" y="1546"/>
                  </a:lnTo>
                  <a:lnTo>
                    <a:pt x="124" y="1551"/>
                  </a:lnTo>
                  <a:lnTo>
                    <a:pt x="114" y="1551"/>
                  </a:lnTo>
                  <a:lnTo>
                    <a:pt x="111" y="1546"/>
                  </a:lnTo>
                  <a:lnTo>
                    <a:pt x="110" y="1543"/>
                  </a:lnTo>
                  <a:lnTo>
                    <a:pt x="108" y="1536"/>
                  </a:lnTo>
                  <a:lnTo>
                    <a:pt x="108" y="1531"/>
                  </a:lnTo>
                  <a:lnTo>
                    <a:pt x="106" y="1530"/>
                  </a:lnTo>
                  <a:lnTo>
                    <a:pt x="106" y="1526"/>
                  </a:lnTo>
                  <a:lnTo>
                    <a:pt x="108" y="1523"/>
                  </a:lnTo>
                  <a:lnTo>
                    <a:pt x="108" y="1518"/>
                  </a:lnTo>
                  <a:lnTo>
                    <a:pt x="110" y="1517"/>
                  </a:lnTo>
                  <a:lnTo>
                    <a:pt x="111" y="1512"/>
                  </a:lnTo>
                  <a:lnTo>
                    <a:pt x="110" y="1507"/>
                  </a:lnTo>
                  <a:lnTo>
                    <a:pt x="108" y="1505"/>
                  </a:lnTo>
                  <a:lnTo>
                    <a:pt x="105" y="1505"/>
                  </a:lnTo>
                  <a:lnTo>
                    <a:pt x="101" y="1501"/>
                  </a:lnTo>
                  <a:lnTo>
                    <a:pt x="101" y="1499"/>
                  </a:lnTo>
                  <a:lnTo>
                    <a:pt x="98" y="1492"/>
                  </a:lnTo>
                  <a:lnTo>
                    <a:pt x="96" y="1483"/>
                  </a:lnTo>
                  <a:lnTo>
                    <a:pt x="96" y="1478"/>
                  </a:lnTo>
                  <a:lnTo>
                    <a:pt x="96" y="1476"/>
                  </a:lnTo>
                  <a:lnTo>
                    <a:pt x="96" y="1471"/>
                  </a:lnTo>
                  <a:lnTo>
                    <a:pt x="96" y="1470"/>
                  </a:lnTo>
                  <a:lnTo>
                    <a:pt x="96" y="1463"/>
                  </a:lnTo>
                  <a:lnTo>
                    <a:pt x="96" y="1462"/>
                  </a:lnTo>
                  <a:lnTo>
                    <a:pt x="100" y="1454"/>
                  </a:lnTo>
                  <a:lnTo>
                    <a:pt x="98" y="1444"/>
                  </a:lnTo>
                  <a:lnTo>
                    <a:pt x="98" y="1441"/>
                  </a:lnTo>
                  <a:lnTo>
                    <a:pt x="98" y="1436"/>
                  </a:lnTo>
                  <a:lnTo>
                    <a:pt x="98" y="1434"/>
                  </a:lnTo>
                  <a:lnTo>
                    <a:pt x="98" y="1431"/>
                  </a:lnTo>
                  <a:lnTo>
                    <a:pt x="98" y="1423"/>
                  </a:lnTo>
                  <a:lnTo>
                    <a:pt x="98" y="1420"/>
                  </a:lnTo>
                  <a:lnTo>
                    <a:pt x="98" y="1418"/>
                  </a:lnTo>
                  <a:lnTo>
                    <a:pt x="101" y="1407"/>
                  </a:lnTo>
                  <a:lnTo>
                    <a:pt x="101" y="1405"/>
                  </a:lnTo>
                  <a:lnTo>
                    <a:pt x="101" y="1402"/>
                  </a:lnTo>
                  <a:lnTo>
                    <a:pt x="103" y="1400"/>
                  </a:lnTo>
                  <a:lnTo>
                    <a:pt x="106" y="1392"/>
                  </a:lnTo>
                  <a:lnTo>
                    <a:pt x="108" y="1384"/>
                  </a:lnTo>
                  <a:lnTo>
                    <a:pt x="108" y="1381"/>
                  </a:lnTo>
                  <a:lnTo>
                    <a:pt x="108" y="1379"/>
                  </a:lnTo>
                  <a:lnTo>
                    <a:pt x="110" y="1366"/>
                  </a:lnTo>
                  <a:lnTo>
                    <a:pt x="108" y="1361"/>
                  </a:lnTo>
                  <a:lnTo>
                    <a:pt x="108" y="1360"/>
                  </a:lnTo>
                  <a:lnTo>
                    <a:pt x="105" y="1358"/>
                  </a:lnTo>
                  <a:lnTo>
                    <a:pt x="105" y="1356"/>
                  </a:lnTo>
                  <a:lnTo>
                    <a:pt x="101" y="1358"/>
                  </a:lnTo>
                  <a:lnTo>
                    <a:pt x="98" y="1358"/>
                  </a:lnTo>
                  <a:lnTo>
                    <a:pt x="95" y="1360"/>
                  </a:lnTo>
                  <a:lnTo>
                    <a:pt x="91" y="1363"/>
                  </a:lnTo>
                  <a:lnTo>
                    <a:pt x="88" y="1365"/>
                  </a:lnTo>
                  <a:lnTo>
                    <a:pt x="85" y="1368"/>
                  </a:lnTo>
                  <a:lnTo>
                    <a:pt x="80" y="1371"/>
                  </a:lnTo>
                  <a:lnTo>
                    <a:pt x="78" y="1373"/>
                  </a:lnTo>
                  <a:lnTo>
                    <a:pt x="71" y="1371"/>
                  </a:lnTo>
                  <a:lnTo>
                    <a:pt x="68" y="1371"/>
                  </a:lnTo>
                  <a:lnTo>
                    <a:pt x="65" y="1369"/>
                  </a:lnTo>
                  <a:lnTo>
                    <a:pt x="60" y="1366"/>
                  </a:lnTo>
                  <a:lnTo>
                    <a:pt x="55" y="1365"/>
                  </a:lnTo>
                  <a:lnTo>
                    <a:pt x="52" y="1365"/>
                  </a:lnTo>
                  <a:lnTo>
                    <a:pt x="47" y="1365"/>
                  </a:lnTo>
                  <a:lnTo>
                    <a:pt x="43" y="1365"/>
                  </a:lnTo>
                  <a:lnTo>
                    <a:pt x="42" y="1365"/>
                  </a:lnTo>
                  <a:lnTo>
                    <a:pt x="40" y="1366"/>
                  </a:lnTo>
                  <a:lnTo>
                    <a:pt x="35" y="1368"/>
                  </a:lnTo>
                  <a:lnTo>
                    <a:pt x="33" y="1368"/>
                  </a:lnTo>
                  <a:lnTo>
                    <a:pt x="30" y="1369"/>
                  </a:lnTo>
                  <a:lnTo>
                    <a:pt x="22" y="1373"/>
                  </a:lnTo>
                  <a:lnTo>
                    <a:pt x="20" y="1371"/>
                  </a:lnTo>
                  <a:lnTo>
                    <a:pt x="19" y="1365"/>
                  </a:lnTo>
                  <a:lnTo>
                    <a:pt x="17" y="1352"/>
                  </a:lnTo>
                  <a:lnTo>
                    <a:pt x="17" y="1348"/>
                  </a:lnTo>
                  <a:lnTo>
                    <a:pt x="15" y="1345"/>
                  </a:lnTo>
                  <a:lnTo>
                    <a:pt x="15" y="1342"/>
                  </a:lnTo>
                  <a:lnTo>
                    <a:pt x="15" y="1339"/>
                  </a:lnTo>
                  <a:lnTo>
                    <a:pt x="15" y="1335"/>
                  </a:lnTo>
                  <a:lnTo>
                    <a:pt x="15" y="1327"/>
                  </a:lnTo>
                  <a:lnTo>
                    <a:pt x="15" y="1316"/>
                  </a:lnTo>
                  <a:lnTo>
                    <a:pt x="5" y="1314"/>
                  </a:lnTo>
                  <a:lnTo>
                    <a:pt x="0" y="1311"/>
                  </a:lnTo>
                  <a:lnTo>
                    <a:pt x="5" y="1303"/>
                  </a:lnTo>
                  <a:lnTo>
                    <a:pt x="14" y="1300"/>
                  </a:lnTo>
                  <a:lnTo>
                    <a:pt x="20" y="1290"/>
                  </a:lnTo>
                  <a:lnTo>
                    <a:pt x="23" y="1276"/>
                  </a:lnTo>
                  <a:lnTo>
                    <a:pt x="25" y="1264"/>
                  </a:lnTo>
                  <a:lnTo>
                    <a:pt x="38" y="1263"/>
                  </a:lnTo>
                  <a:lnTo>
                    <a:pt x="42" y="1263"/>
                  </a:lnTo>
                  <a:lnTo>
                    <a:pt x="48" y="1263"/>
                  </a:lnTo>
                  <a:lnTo>
                    <a:pt x="63" y="1259"/>
                  </a:lnTo>
                  <a:lnTo>
                    <a:pt x="93" y="1259"/>
                  </a:lnTo>
                  <a:lnTo>
                    <a:pt x="96" y="1250"/>
                  </a:lnTo>
                  <a:lnTo>
                    <a:pt x="96" y="1248"/>
                  </a:lnTo>
                  <a:lnTo>
                    <a:pt x="95" y="1245"/>
                  </a:lnTo>
                  <a:lnTo>
                    <a:pt x="103" y="1219"/>
                  </a:lnTo>
                  <a:lnTo>
                    <a:pt x="103" y="1216"/>
                  </a:lnTo>
                  <a:lnTo>
                    <a:pt x="101" y="1208"/>
                  </a:lnTo>
                  <a:lnTo>
                    <a:pt x="106" y="1188"/>
                  </a:lnTo>
                  <a:lnTo>
                    <a:pt x="111" y="1170"/>
                  </a:lnTo>
                  <a:lnTo>
                    <a:pt x="114" y="1161"/>
                  </a:lnTo>
                  <a:lnTo>
                    <a:pt x="118" y="1151"/>
                  </a:lnTo>
                  <a:lnTo>
                    <a:pt x="119" y="1145"/>
                  </a:lnTo>
                  <a:lnTo>
                    <a:pt x="121" y="1143"/>
                  </a:lnTo>
                  <a:lnTo>
                    <a:pt x="121" y="1140"/>
                  </a:lnTo>
                  <a:lnTo>
                    <a:pt x="121" y="1104"/>
                  </a:lnTo>
                  <a:lnTo>
                    <a:pt x="119" y="1102"/>
                  </a:lnTo>
                  <a:lnTo>
                    <a:pt x="113" y="1098"/>
                  </a:lnTo>
                  <a:lnTo>
                    <a:pt x="111" y="1098"/>
                  </a:lnTo>
                  <a:lnTo>
                    <a:pt x="110" y="1096"/>
                  </a:lnTo>
                  <a:lnTo>
                    <a:pt x="108" y="1096"/>
                  </a:lnTo>
                  <a:lnTo>
                    <a:pt x="101" y="1094"/>
                  </a:lnTo>
                  <a:lnTo>
                    <a:pt x="91" y="1091"/>
                  </a:lnTo>
                  <a:lnTo>
                    <a:pt x="83" y="1088"/>
                  </a:lnTo>
                  <a:lnTo>
                    <a:pt x="73" y="1081"/>
                  </a:lnTo>
                  <a:lnTo>
                    <a:pt x="70" y="1078"/>
                  </a:lnTo>
                  <a:lnTo>
                    <a:pt x="66" y="1075"/>
                  </a:lnTo>
                  <a:lnTo>
                    <a:pt x="65" y="1073"/>
                  </a:lnTo>
                  <a:lnTo>
                    <a:pt x="62" y="1067"/>
                  </a:lnTo>
                  <a:lnTo>
                    <a:pt x="60" y="1065"/>
                  </a:lnTo>
                  <a:lnTo>
                    <a:pt x="57" y="1056"/>
                  </a:lnTo>
                  <a:lnTo>
                    <a:pt x="57" y="1054"/>
                  </a:lnTo>
                  <a:lnTo>
                    <a:pt x="52" y="1044"/>
                  </a:lnTo>
                  <a:lnTo>
                    <a:pt x="52" y="1041"/>
                  </a:lnTo>
                  <a:lnTo>
                    <a:pt x="47" y="1025"/>
                  </a:lnTo>
                  <a:lnTo>
                    <a:pt x="47" y="1023"/>
                  </a:lnTo>
                  <a:lnTo>
                    <a:pt x="50" y="989"/>
                  </a:lnTo>
                  <a:lnTo>
                    <a:pt x="48" y="983"/>
                  </a:lnTo>
                  <a:lnTo>
                    <a:pt x="52" y="976"/>
                  </a:lnTo>
                  <a:lnTo>
                    <a:pt x="50" y="973"/>
                  </a:lnTo>
                  <a:lnTo>
                    <a:pt x="50" y="963"/>
                  </a:lnTo>
                  <a:lnTo>
                    <a:pt x="52" y="955"/>
                  </a:lnTo>
                  <a:lnTo>
                    <a:pt x="53" y="950"/>
                  </a:lnTo>
                  <a:lnTo>
                    <a:pt x="55" y="945"/>
                  </a:lnTo>
                  <a:lnTo>
                    <a:pt x="57" y="939"/>
                  </a:lnTo>
                  <a:lnTo>
                    <a:pt x="63" y="934"/>
                  </a:lnTo>
                  <a:lnTo>
                    <a:pt x="68" y="931"/>
                  </a:lnTo>
                  <a:lnTo>
                    <a:pt x="73" y="929"/>
                  </a:lnTo>
                  <a:lnTo>
                    <a:pt x="75" y="928"/>
                  </a:lnTo>
                  <a:lnTo>
                    <a:pt x="76" y="926"/>
                  </a:lnTo>
                  <a:lnTo>
                    <a:pt x="85" y="916"/>
                  </a:lnTo>
                  <a:lnTo>
                    <a:pt x="88" y="915"/>
                  </a:lnTo>
                  <a:lnTo>
                    <a:pt x="95" y="897"/>
                  </a:lnTo>
                  <a:lnTo>
                    <a:pt x="98" y="892"/>
                  </a:lnTo>
                  <a:lnTo>
                    <a:pt x="100" y="889"/>
                  </a:lnTo>
                  <a:lnTo>
                    <a:pt x="96" y="881"/>
                  </a:lnTo>
                  <a:lnTo>
                    <a:pt x="96" y="876"/>
                  </a:lnTo>
                  <a:lnTo>
                    <a:pt x="95" y="873"/>
                  </a:lnTo>
                  <a:lnTo>
                    <a:pt x="100" y="861"/>
                  </a:lnTo>
                  <a:lnTo>
                    <a:pt x="103" y="853"/>
                  </a:lnTo>
                  <a:lnTo>
                    <a:pt x="103" y="850"/>
                  </a:lnTo>
                  <a:lnTo>
                    <a:pt x="103" y="848"/>
                  </a:lnTo>
                  <a:lnTo>
                    <a:pt x="106" y="845"/>
                  </a:lnTo>
                  <a:lnTo>
                    <a:pt x="111" y="845"/>
                  </a:lnTo>
                  <a:lnTo>
                    <a:pt x="113" y="844"/>
                  </a:lnTo>
                  <a:lnTo>
                    <a:pt x="114" y="842"/>
                  </a:lnTo>
                  <a:lnTo>
                    <a:pt x="114" y="839"/>
                  </a:lnTo>
                  <a:lnTo>
                    <a:pt x="113" y="834"/>
                  </a:lnTo>
                  <a:lnTo>
                    <a:pt x="111" y="829"/>
                  </a:lnTo>
                  <a:lnTo>
                    <a:pt x="110" y="826"/>
                  </a:lnTo>
                  <a:lnTo>
                    <a:pt x="108" y="824"/>
                  </a:lnTo>
                  <a:lnTo>
                    <a:pt x="103" y="822"/>
                  </a:lnTo>
                  <a:lnTo>
                    <a:pt x="100" y="822"/>
                  </a:lnTo>
                  <a:lnTo>
                    <a:pt x="96" y="822"/>
                  </a:lnTo>
                  <a:lnTo>
                    <a:pt x="91" y="822"/>
                  </a:lnTo>
                  <a:lnTo>
                    <a:pt x="81" y="821"/>
                  </a:lnTo>
                  <a:lnTo>
                    <a:pt x="76" y="819"/>
                  </a:lnTo>
                  <a:lnTo>
                    <a:pt x="71" y="818"/>
                  </a:lnTo>
                  <a:lnTo>
                    <a:pt x="63" y="811"/>
                  </a:lnTo>
                  <a:lnTo>
                    <a:pt x="60" y="803"/>
                  </a:lnTo>
                  <a:lnTo>
                    <a:pt x="60" y="798"/>
                  </a:lnTo>
                  <a:lnTo>
                    <a:pt x="58" y="793"/>
                  </a:lnTo>
                  <a:lnTo>
                    <a:pt x="55" y="784"/>
                  </a:lnTo>
                  <a:lnTo>
                    <a:pt x="50" y="774"/>
                  </a:lnTo>
                  <a:lnTo>
                    <a:pt x="48" y="764"/>
                  </a:lnTo>
                  <a:lnTo>
                    <a:pt x="47" y="759"/>
                  </a:lnTo>
                  <a:lnTo>
                    <a:pt x="43" y="756"/>
                  </a:lnTo>
                  <a:lnTo>
                    <a:pt x="42" y="750"/>
                  </a:lnTo>
                  <a:lnTo>
                    <a:pt x="43" y="746"/>
                  </a:lnTo>
                  <a:lnTo>
                    <a:pt x="45" y="743"/>
                  </a:lnTo>
                  <a:lnTo>
                    <a:pt x="45" y="740"/>
                  </a:lnTo>
                  <a:lnTo>
                    <a:pt x="43" y="737"/>
                  </a:lnTo>
                  <a:lnTo>
                    <a:pt x="42" y="735"/>
                  </a:lnTo>
                  <a:lnTo>
                    <a:pt x="42" y="725"/>
                  </a:lnTo>
                  <a:lnTo>
                    <a:pt x="42" y="722"/>
                  </a:lnTo>
                  <a:lnTo>
                    <a:pt x="45" y="711"/>
                  </a:lnTo>
                  <a:lnTo>
                    <a:pt x="45" y="708"/>
                  </a:lnTo>
                  <a:lnTo>
                    <a:pt x="48" y="696"/>
                  </a:lnTo>
                  <a:lnTo>
                    <a:pt x="47" y="695"/>
                  </a:lnTo>
                  <a:lnTo>
                    <a:pt x="48" y="685"/>
                  </a:lnTo>
                  <a:lnTo>
                    <a:pt x="57" y="685"/>
                  </a:lnTo>
                  <a:lnTo>
                    <a:pt x="57" y="680"/>
                  </a:lnTo>
                  <a:lnTo>
                    <a:pt x="55" y="678"/>
                  </a:lnTo>
                  <a:lnTo>
                    <a:pt x="52" y="672"/>
                  </a:lnTo>
                  <a:lnTo>
                    <a:pt x="58" y="646"/>
                  </a:lnTo>
                  <a:lnTo>
                    <a:pt x="58" y="638"/>
                  </a:lnTo>
                  <a:lnTo>
                    <a:pt x="58" y="633"/>
                  </a:lnTo>
                  <a:lnTo>
                    <a:pt x="60" y="630"/>
                  </a:lnTo>
                  <a:lnTo>
                    <a:pt x="60" y="615"/>
                  </a:lnTo>
                  <a:lnTo>
                    <a:pt x="63" y="607"/>
                  </a:lnTo>
                  <a:lnTo>
                    <a:pt x="65" y="604"/>
                  </a:lnTo>
                  <a:lnTo>
                    <a:pt x="70" y="593"/>
                  </a:lnTo>
                  <a:lnTo>
                    <a:pt x="71" y="586"/>
                  </a:lnTo>
                  <a:lnTo>
                    <a:pt x="71" y="583"/>
                  </a:lnTo>
                  <a:lnTo>
                    <a:pt x="70" y="581"/>
                  </a:lnTo>
                  <a:lnTo>
                    <a:pt x="70" y="575"/>
                  </a:lnTo>
                  <a:lnTo>
                    <a:pt x="70" y="573"/>
                  </a:lnTo>
                  <a:lnTo>
                    <a:pt x="70" y="567"/>
                  </a:lnTo>
                  <a:lnTo>
                    <a:pt x="71" y="562"/>
                  </a:lnTo>
                  <a:lnTo>
                    <a:pt x="76" y="557"/>
                  </a:lnTo>
                  <a:lnTo>
                    <a:pt x="81" y="552"/>
                  </a:lnTo>
                  <a:lnTo>
                    <a:pt x="81" y="551"/>
                  </a:lnTo>
                  <a:lnTo>
                    <a:pt x="88" y="546"/>
                  </a:lnTo>
                  <a:lnTo>
                    <a:pt x="88" y="544"/>
                  </a:lnTo>
                  <a:lnTo>
                    <a:pt x="90" y="541"/>
                  </a:lnTo>
                  <a:lnTo>
                    <a:pt x="91" y="539"/>
                  </a:lnTo>
                  <a:lnTo>
                    <a:pt x="91" y="536"/>
                  </a:lnTo>
                  <a:lnTo>
                    <a:pt x="88" y="531"/>
                  </a:lnTo>
                  <a:lnTo>
                    <a:pt x="86" y="526"/>
                  </a:lnTo>
                  <a:lnTo>
                    <a:pt x="83" y="525"/>
                  </a:lnTo>
                  <a:lnTo>
                    <a:pt x="81" y="523"/>
                  </a:lnTo>
                  <a:lnTo>
                    <a:pt x="78" y="522"/>
                  </a:lnTo>
                  <a:lnTo>
                    <a:pt x="75" y="518"/>
                  </a:lnTo>
                  <a:lnTo>
                    <a:pt x="71" y="517"/>
                  </a:lnTo>
                  <a:lnTo>
                    <a:pt x="71" y="513"/>
                  </a:lnTo>
                  <a:lnTo>
                    <a:pt x="73" y="510"/>
                  </a:lnTo>
                  <a:lnTo>
                    <a:pt x="73" y="509"/>
                  </a:lnTo>
                  <a:lnTo>
                    <a:pt x="76" y="507"/>
                  </a:lnTo>
                  <a:lnTo>
                    <a:pt x="78" y="507"/>
                  </a:lnTo>
                  <a:lnTo>
                    <a:pt x="83" y="505"/>
                  </a:lnTo>
                  <a:lnTo>
                    <a:pt x="83" y="504"/>
                  </a:lnTo>
                  <a:lnTo>
                    <a:pt x="86" y="499"/>
                  </a:lnTo>
                  <a:lnTo>
                    <a:pt x="86" y="497"/>
                  </a:lnTo>
                  <a:lnTo>
                    <a:pt x="88" y="486"/>
                  </a:lnTo>
                  <a:lnTo>
                    <a:pt x="88" y="479"/>
                  </a:lnTo>
                  <a:lnTo>
                    <a:pt x="90" y="473"/>
                  </a:lnTo>
                  <a:lnTo>
                    <a:pt x="90" y="471"/>
                  </a:lnTo>
                  <a:lnTo>
                    <a:pt x="93" y="463"/>
                  </a:lnTo>
                  <a:lnTo>
                    <a:pt x="93" y="462"/>
                  </a:lnTo>
                  <a:lnTo>
                    <a:pt x="96" y="457"/>
                  </a:lnTo>
                  <a:lnTo>
                    <a:pt x="98" y="452"/>
                  </a:lnTo>
                  <a:lnTo>
                    <a:pt x="98" y="445"/>
                  </a:lnTo>
                  <a:lnTo>
                    <a:pt x="98" y="442"/>
                  </a:lnTo>
                  <a:lnTo>
                    <a:pt x="98" y="441"/>
                  </a:lnTo>
                  <a:lnTo>
                    <a:pt x="101" y="434"/>
                  </a:lnTo>
                  <a:lnTo>
                    <a:pt x="100" y="431"/>
                  </a:lnTo>
                  <a:lnTo>
                    <a:pt x="101" y="424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103" y="411"/>
                  </a:lnTo>
                  <a:lnTo>
                    <a:pt x="106" y="408"/>
                  </a:lnTo>
                  <a:lnTo>
                    <a:pt x="106" y="407"/>
                  </a:lnTo>
                  <a:lnTo>
                    <a:pt x="111" y="400"/>
                  </a:lnTo>
                  <a:lnTo>
                    <a:pt x="113" y="397"/>
                  </a:lnTo>
                  <a:lnTo>
                    <a:pt x="123" y="384"/>
                  </a:lnTo>
                  <a:lnTo>
                    <a:pt x="126" y="379"/>
                  </a:lnTo>
                  <a:lnTo>
                    <a:pt x="131" y="373"/>
                  </a:lnTo>
                  <a:lnTo>
                    <a:pt x="133" y="368"/>
                  </a:lnTo>
                  <a:lnTo>
                    <a:pt x="131" y="366"/>
                  </a:lnTo>
                  <a:lnTo>
                    <a:pt x="129" y="366"/>
                  </a:lnTo>
                  <a:lnTo>
                    <a:pt x="128" y="363"/>
                  </a:lnTo>
                  <a:lnTo>
                    <a:pt x="128" y="361"/>
                  </a:lnTo>
                  <a:lnTo>
                    <a:pt x="126" y="358"/>
                  </a:lnTo>
                  <a:lnTo>
                    <a:pt x="129" y="358"/>
                  </a:lnTo>
                  <a:lnTo>
                    <a:pt x="133" y="353"/>
                  </a:lnTo>
                  <a:lnTo>
                    <a:pt x="131" y="348"/>
                  </a:lnTo>
                  <a:lnTo>
                    <a:pt x="136" y="345"/>
                  </a:lnTo>
                  <a:lnTo>
                    <a:pt x="143" y="339"/>
                  </a:lnTo>
                  <a:lnTo>
                    <a:pt x="143" y="337"/>
                  </a:lnTo>
                  <a:lnTo>
                    <a:pt x="146" y="334"/>
                  </a:lnTo>
                  <a:lnTo>
                    <a:pt x="154" y="327"/>
                  </a:lnTo>
                  <a:lnTo>
                    <a:pt x="156" y="326"/>
                  </a:lnTo>
                  <a:lnTo>
                    <a:pt x="159" y="321"/>
                  </a:lnTo>
                  <a:lnTo>
                    <a:pt x="161" y="319"/>
                  </a:lnTo>
                  <a:lnTo>
                    <a:pt x="166" y="314"/>
                  </a:lnTo>
                  <a:lnTo>
                    <a:pt x="167" y="313"/>
                  </a:lnTo>
                  <a:lnTo>
                    <a:pt x="172" y="311"/>
                  </a:lnTo>
                  <a:lnTo>
                    <a:pt x="174" y="310"/>
                  </a:lnTo>
                  <a:lnTo>
                    <a:pt x="176" y="306"/>
                  </a:lnTo>
                  <a:lnTo>
                    <a:pt x="177" y="303"/>
                  </a:lnTo>
                  <a:lnTo>
                    <a:pt x="177" y="300"/>
                  </a:lnTo>
                  <a:lnTo>
                    <a:pt x="186" y="293"/>
                  </a:lnTo>
                  <a:lnTo>
                    <a:pt x="187" y="292"/>
                  </a:lnTo>
                  <a:lnTo>
                    <a:pt x="187" y="290"/>
                  </a:lnTo>
                  <a:lnTo>
                    <a:pt x="196" y="284"/>
                  </a:lnTo>
                  <a:lnTo>
                    <a:pt x="197" y="282"/>
                  </a:lnTo>
                  <a:lnTo>
                    <a:pt x="202" y="277"/>
                  </a:lnTo>
                  <a:lnTo>
                    <a:pt x="204" y="267"/>
                  </a:lnTo>
                  <a:lnTo>
                    <a:pt x="200" y="261"/>
                  </a:lnTo>
                  <a:lnTo>
                    <a:pt x="197" y="258"/>
                  </a:lnTo>
                  <a:lnTo>
                    <a:pt x="197" y="256"/>
                  </a:lnTo>
                  <a:lnTo>
                    <a:pt x="196" y="253"/>
                  </a:lnTo>
                  <a:lnTo>
                    <a:pt x="192" y="245"/>
                  </a:lnTo>
                  <a:lnTo>
                    <a:pt x="196" y="238"/>
                  </a:lnTo>
                  <a:lnTo>
                    <a:pt x="196" y="235"/>
                  </a:lnTo>
                  <a:lnTo>
                    <a:pt x="196" y="232"/>
                  </a:lnTo>
                  <a:lnTo>
                    <a:pt x="200" y="229"/>
                  </a:lnTo>
                  <a:lnTo>
                    <a:pt x="204" y="225"/>
                  </a:lnTo>
                  <a:lnTo>
                    <a:pt x="207" y="224"/>
                  </a:lnTo>
                  <a:lnTo>
                    <a:pt x="210" y="224"/>
                  </a:lnTo>
                  <a:lnTo>
                    <a:pt x="214" y="224"/>
                  </a:lnTo>
                  <a:lnTo>
                    <a:pt x="217" y="224"/>
                  </a:lnTo>
                  <a:lnTo>
                    <a:pt x="222" y="219"/>
                  </a:lnTo>
                  <a:lnTo>
                    <a:pt x="227" y="217"/>
                  </a:lnTo>
                  <a:lnTo>
                    <a:pt x="229" y="216"/>
                  </a:lnTo>
                  <a:lnTo>
                    <a:pt x="232" y="214"/>
                  </a:lnTo>
                  <a:lnTo>
                    <a:pt x="237" y="211"/>
                  </a:lnTo>
                  <a:lnTo>
                    <a:pt x="243" y="206"/>
                  </a:lnTo>
                  <a:lnTo>
                    <a:pt x="245" y="204"/>
                  </a:lnTo>
                  <a:lnTo>
                    <a:pt x="248" y="201"/>
                  </a:lnTo>
                  <a:lnTo>
                    <a:pt x="250" y="199"/>
                  </a:lnTo>
                  <a:lnTo>
                    <a:pt x="250" y="196"/>
                  </a:lnTo>
                  <a:lnTo>
                    <a:pt x="252" y="195"/>
                  </a:lnTo>
                  <a:lnTo>
                    <a:pt x="252" y="193"/>
                  </a:lnTo>
                  <a:lnTo>
                    <a:pt x="250" y="190"/>
                  </a:lnTo>
                  <a:lnTo>
                    <a:pt x="247" y="188"/>
                  </a:lnTo>
                  <a:lnTo>
                    <a:pt x="243" y="187"/>
                  </a:lnTo>
                  <a:lnTo>
                    <a:pt x="239" y="183"/>
                  </a:lnTo>
                  <a:lnTo>
                    <a:pt x="234" y="182"/>
                  </a:lnTo>
                  <a:lnTo>
                    <a:pt x="232" y="180"/>
                  </a:lnTo>
                  <a:lnTo>
                    <a:pt x="232" y="175"/>
                  </a:lnTo>
                  <a:lnTo>
                    <a:pt x="230" y="172"/>
                  </a:lnTo>
                  <a:lnTo>
                    <a:pt x="232" y="169"/>
                  </a:lnTo>
                  <a:lnTo>
                    <a:pt x="232" y="167"/>
                  </a:lnTo>
                  <a:lnTo>
                    <a:pt x="230" y="164"/>
                  </a:lnTo>
                  <a:lnTo>
                    <a:pt x="232" y="161"/>
                  </a:lnTo>
                  <a:lnTo>
                    <a:pt x="234" y="154"/>
                  </a:lnTo>
                  <a:lnTo>
                    <a:pt x="235" y="151"/>
                  </a:lnTo>
                  <a:lnTo>
                    <a:pt x="235" y="149"/>
                  </a:lnTo>
                  <a:lnTo>
                    <a:pt x="234" y="143"/>
                  </a:lnTo>
                  <a:lnTo>
                    <a:pt x="234" y="135"/>
                  </a:lnTo>
                  <a:lnTo>
                    <a:pt x="235" y="132"/>
                  </a:lnTo>
                  <a:lnTo>
                    <a:pt x="239" y="127"/>
                  </a:lnTo>
                  <a:lnTo>
                    <a:pt x="243" y="125"/>
                  </a:lnTo>
                  <a:lnTo>
                    <a:pt x="253" y="120"/>
                  </a:lnTo>
                  <a:lnTo>
                    <a:pt x="258" y="117"/>
                  </a:lnTo>
                  <a:lnTo>
                    <a:pt x="262" y="114"/>
                  </a:lnTo>
                  <a:lnTo>
                    <a:pt x="260" y="109"/>
                  </a:lnTo>
                  <a:lnTo>
                    <a:pt x="252" y="101"/>
                  </a:lnTo>
                  <a:lnTo>
                    <a:pt x="248" y="91"/>
                  </a:lnTo>
                  <a:lnTo>
                    <a:pt x="243" y="80"/>
                  </a:lnTo>
                  <a:lnTo>
                    <a:pt x="245" y="65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7" y="52"/>
                  </a:lnTo>
                  <a:lnTo>
                    <a:pt x="250" y="51"/>
                  </a:lnTo>
                  <a:lnTo>
                    <a:pt x="252" y="51"/>
                  </a:lnTo>
                  <a:lnTo>
                    <a:pt x="257" y="51"/>
                  </a:lnTo>
                  <a:lnTo>
                    <a:pt x="258" y="51"/>
                  </a:lnTo>
                  <a:lnTo>
                    <a:pt x="262" y="51"/>
                  </a:lnTo>
                  <a:lnTo>
                    <a:pt x="263" y="51"/>
                  </a:lnTo>
                  <a:lnTo>
                    <a:pt x="267" y="52"/>
                  </a:lnTo>
                  <a:lnTo>
                    <a:pt x="272" y="54"/>
                  </a:lnTo>
                  <a:lnTo>
                    <a:pt x="278" y="57"/>
                  </a:lnTo>
                  <a:lnTo>
                    <a:pt x="280" y="59"/>
                  </a:lnTo>
                  <a:lnTo>
                    <a:pt x="282" y="60"/>
                  </a:lnTo>
                  <a:lnTo>
                    <a:pt x="286" y="65"/>
                  </a:lnTo>
                  <a:lnTo>
                    <a:pt x="290" y="68"/>
                  </a:lnTo>
                  <a:lnTo>
                    <a:pt x="293" y="72"/>
                  </a:lnTo>
                  <a:lnTo>
                    <a:pt x="295" y="73"/>
                  </a:lnTo>
                  <a:lnTo>
                    <a:pt x="300" y="78"/>
                  </a:lnTo>
                  <a:lnTo>
                    <a:pt x="303" y="85"/>
                  </a:lnTo>
                  <a:lnTo>
                    <a:pt x="308" y="93"/>
                  </a:lnTo>
                  <a:lnTo>
                    <a:pt x="318" y="89"/>
                  </a:lnTo>
                  <a:lnTo>
                    <a:pt x="321" y="80"/>
                  </a:lnTo>
                  <a:lnTo>
                    <a:pt x="325" y="67"/>
                  </a:lnTo>
                  <a:lnTo>
                    <a:pt x="323" y="62"/>
                  </a:lnTo>
                  <a:lnTo>
                    <a:pt x="321" y="54"/>
                  </a:lnTo>
                  <a:lnTo>
                    <a:pt x="318" y="49"/>
                  </a:lnTo>
                  <a:lnTo>
                    <a:pt x="316" y="46"/>
                  </a:lnTo>
                  <a:lnTo>
                    <a:pt x="315" y="44"/>
                  </a:lnTo>
                  <a:lnTo>
                    <a:pt x="310" y="39"/>
                  </a:lnTo>
                  <a:lnTo>
                    <a:pt x="300" y="33"/>
                  </a:lnTo>
                  <a:lnTo>
                    <a:pt x="291" y="26"/>
                  </a:lnTo>
                  <a:lnTo>
                    <a:pt x="286" y="18"/>
                  </a:lnTo>
                  <a:lnTo>
                    <a:pt x="285" y="17"/>
                  </a:lnTo>
                  <a:lnTo>
                    <a:pt x="283" y="10"/>
                  </a:lnTo>
                  <a:lnTo>
                    <a:pt x="282" y="7"/>
                  </a:lnTo>
                  <a:lnTo>
                    <a:pt x="283" y="4"/>
                  </a:lnTo>
                  <a:lnTo>
                    <a:pt x="285" y="0"/>
                  </a:lnTo>
                  <a:lnTo>
                    <a:pt x="295" y="2"/>
                  </a:lnTo>
                  <a:lnTo>
                    <a:pt x="296" y="2"/>
                  </a:lnTo>
                  <a:lnTo>
                    <a:pt x="303" y="2"/>
                  </a:lnTo>
                  <a:lnTo>
                    <a:pt x="310" y="4"/>
                  </a:lnTo>
                  <a:lnTo>
                    <a:pt x="320" y="7"/>
                  </a:lnTo>
                  <a:lnTo>
                    <a:pt x="333" y="13"/>
                  </a:lnTo>
                  <a:lnTo>
                    <a:pt x="338" y="21"/>
                  </a:lnTo>
                  <a:lnTo>
                    <a:pt x="341" y="23"/>
                  </a:lnTo>
                  <a:lnTo>
                    <a:pt x="348" y="25"/>
                  </a:lnTo>
                  <a:lnTo>
                    <a:pt x="354" y="33"/>
                  </a:lnTo>
                  <a:lnTo>
                    <a:pt x="361" y="43"/>
                  </a:lnTo>
                  <a:lnTo>
                    <a:pt x="368" y="49"/>
                  </a:lnTo>
                  <a:lnTo>
                    <a:pt x="374" y="51"/>
                  </a:lnTo>
                  <a:lnTo>
                    <a:pt x="391" y="51"/>
                  </a:lnTo>
                  <a:lnTo>
                    <a:pt x="404" y="49"/>
                  </a:lnTo>
                  <a:lnTo>
                    <a:pt x="435" y="49"/>
                  </a:lnTo>
                  <a:lnTo>
                    <a:pt x="447" y="54"/>
                  </a:lnTo>
                  <a:lnTo>
                    <a:pt x="455" y="65"/>
                  </a:lnTo>
                  <a:lnTo>
                    <a:pt x="465" y="70"/>
                  </a:lnTo>
                  <a:lnTo>
                    <a:pt x="472" y="80"/>
                  </a:lnTo>
                  <a:lnTo>
                    <a:pt x="485" y="77"/>
                  </a:lnTo>
                  <a:lnTo>
                    <a:pt x="488" y="73"/>
                  </a:lnTo>
                  <a:lnTo>
                    <a:pt x="492" y="7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8" name="Freeform 48"/>
            <p:cNvSpPr>
              <a:spLocks/>
            </p:cNvSpPr>
            <p:nvPr/>
          </p:nvSpPr>
          <p:spPr bwMode="auto">
            <a:xfrm>
              <a:off x="3756025" y="3767933"/>
              <a:ext cx="622300" cy="882650"/>
            </a:xfrm>
            <a:custGeom>
              <a:avLst/>
              <a:gdLst>
                <a:gd name="T0" fmla="*/ 34 w 783"/>
                <a:gd name="T1" fmla="*/ 27 h 1111"/>
                <a:gd name="T2" fmla="*/ 87 w 783"/>
                <a:gd name="T3" fmla="*/ 11 h 1111"/>
                <a:gd name="T4" fmla="*/ 125 w 783"/>
                <a:gd name="T5" fmla="*/ 9 h 1111"/>
                <a:gd name="T6" fmla="*/ 168 w 783"/>
                <a:gd name="T7" fmla="*/ 26 h 1111"/>
                <a:gd name="T8" fmla="*/ 215 w 783"/>
                <a:gd name="T9" fmla="*/ 34 h 1111"/>
                <a:gd name="T10" fmla="*/ 233 w 783"/>
                <a:gd name="T11" fmla="*/ 48 h 1111"/>
                <a:gd name="T12" fmla="*/ 263 w 783"/>
                <a:gd name="T13" fmla="*/ 71 h 1111"/>
                <a:gd name="T14" fmla="*/ 272 w 783"/>
                <a:gd name="T15" fmla="*/ 89 h 1111"/>
                <a:gd name="T16" fmla="*/ 276 w 783"/>
                <a:gd name="T17" fmla="*/ 110 h 1111"/>
                <a:gd name="T18" fmla="*/ 309 w 783"/>
                <a:gd name="T19" fmla="*/ 116 h 1111"/>
                <a:gd name="T20" fmla="*/ 319 w 783"/>
                <a:gd name="T21" fmla="*/ 142 h 1111"/>
                <a:gd name="T22" fmla="*/ 342 w 783"/>
                <a:gd name="T23" fmla="*/ 171 h 1111"/>
                <a:gd name="T24" fmla="*/ 365 w 783"/>
                <a:gd name="T25" fmla="*/ 186 h 1111"/>
                <a:gd name="T26" fmla="*/ 387 w 783"/>
                <a:gd name="T27" fmla="*/ 184 h 1111"/>
                <a:gd name="T28" fmla="*/ 411 w 783"/>
                <a:gd name="T29" fmla="*/ 184 h 1111"/>
                <a:gd name="T30" fmla="*/ 451 w 783"/>
                <a:gd name="T31" fmla="*/ 179 h 1111"/>
                <a:gd name="T32" fmla="*/ 464 w 783"/>
                <a:gd name="T33" fmla="*/ 183 h 1111"/>
                <a:gd name="T34" fmla="*/ 481 w 783"/>
                <a:gd name="T35" fmla="*/ 178 h 1111"/>
                <a:gd name="T36" fmla="*/ 524 w 783"/>
                <a:gd name="T37" fmla="*/ 187 h 1111"/>
                <a:gd name="T38" fmla="*/ 555 w 783"/>
                <a:gd name="T39" fmla="*/ 213 h 1111"/>
                <a:gd name="T40" fmla="*/ 583 w 783"/>
                <a:gd name="T41" fmla="*/ 228 h 1111"/>
                <a:gd name="T42" fmla="*/ 621 w 783"/>
                <a:gd name="T43" fmla="*/ 233 h 1111"/>
                <a:gd name="T44" fmla="*/ 650 w 783"/>
                <a:gd name="T45" fmla="*/ 239 h 1111"/>
                <a:gd name="T46" fmla="*/ 686 w 783"/>
                <a:gd name="T47" fmla="*/ 238 h 1111"/>
                <a:gd name="T48" fmla="*/ 717 w 783"/>
                <a:gd name="T49" fmla="*/ 234 h 1111"/>
                <a:gd name="T50" fmla="*/ 722 w 783"/>
                <a:gd name="T51" fmla="*/ 216 h 1111"/>
                <a:gd name="T52" fmla="*/ 744 w 783"/>
                <a:gd name="T53" fmla="*/ 267 h 1111"/>
                <a:gd name="T54" fmla="*/ 774 w 783"/>
                <a:gd name="T55" fmla="*/ 288 h 1111"/>
                <a:gd name="T56" fmla="*/ 764 w 783"/>
                <a:gd name="T57" fmla="*/ 356 h 1111"/>
                <a:gd name="T58" fmla="*/ 737 w 783"/>
                <a:gd name="T59" fmla="*/ 428 h 1111"/>
                <a:gd name="T60" fmla="*/ 707 w 783"/>
                <a:gd name="T61" fmla="*/ 490 h 1111"/>
                <a:gd name="T62" fmla="*/ 666 w 783"/>
                <a:gd name="T63" fmla="*/ 548 h 1111"/>
                <a:gd name="T64" fmla="*/ 636 w 783"/>
                <a:gd name="T65" fmla="*/ 594 h 1111"/>
                <a:gd name="T66" fmla="*/ 610 w 783"/>
                <a:gd name="T67" fmla="*/ 619 h 1111"/>
                <a:gd name="T68" fmla="*/ 605 w 783"/>
                <a:gd name="T69" fmla="*/ 678 h 1111"/>
                <a:gd name="T70" fmla="*/ 668 w 783"/>
                <a:gd name="T71" fmla="*/ 710 h 1111"/>
                <a:gd name="T72" fmla="*/ 702 w 783"/>
                <a:gd name="T73" fmla="*/ 733 h 1111"/>
                <a:gd name="T74" fmla="*/ 691 w 783"/>
                <a:gd name="T75" fmla="*/ 759 h 1111"/>
                <a:gd name="T76" fmla="*/ 676 w 783"/>
                <a:gd name="T77" fmla="*/ 806 h 1111"/>
                <a:gd name="T78" fmla="*/ 664 w 783"/>
                <a:gd name="T79" fmla="*/ 844 h 1111"/>
                <a:gd name="T80" fmla="*/ 635 w 783"/>
                <a:gd name="T81" fmla="*/ 880 h 1111"/>
                <a:gd name="T82" fmla="*/ 638 w 783"/>
                <a:gd name="T83" fmla="*/ 917 h 1111"/>
                <a:gd name="T84" fmla="*/ 626 w 783"/>
                <a:gd name="T85" fmla="*/ 933 h 1111"/>
                <a:gd name="T86" fmla="*/ 597 w 783"/>
                <a:gd name="T87" fmla="*/ 956 h 1111"/>
                <a:gd name="T88" fmla="*/ 562 w 783"/>
                <a:gd name="T89" fmla="*/ 964 h 1111"/>
                <a:gd name="T90" fmla="*/ 555 w 783"/>
                <a:gd name="T91" fmla="*/ 990 h 1111"/>
                <a:gd name="T92" fmla="*/ 527 w 783"/>
                <a:gd name="T93" fmla="*/ 998 h 1111"/>
                <a:gd name="T94" fmla="*/ 501 w 783"/>
                <a:gd name="T95" fmla="*/ 993 h 1111"/>
                <a:gd name="T96" fmla="*/ 487 w 783"/>
                <a:gd name="T97" fmla="*/ 1005 h 1111"/>
                <a:gd name="T98" fmla="*/ 463 w 783"/>
                <a:gd name="T99" fmla="*/ 1001 h 1111"/>
                <a:gd name="T100" fmla="*/ 453 w 783"/>
                <a:gd name="T101" fmla="*/ 1021 h 1111"/>
                <a:gd name="T102" fmla="*/ 439 w 783"/>
                <a:gd name="T103" fmla="*/ 1047 h 1111"/>
                <a:gd name="T104" fmla="*/ 436 w 783"/>
                <a:gd name="T105" fmla="*/ 1077 h 1111"/>
                <a:gd name="T106" fmla="*/ 423 w 783"/>
                <a:gd name="T107" fmla="*/ 1097 h 1111"/>
                <a:gd name="T108" fmla="*/ 411 w 783"/>
                <a:gd name="T109" fmla="*/ 1110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3" h="1111">
                  <a:moveTo>
                    <a:pt x="0" y="0"/>
                  </a:moveTo>
                  <a:lnTo>
                    <a:pt x="9" y="5"/>
                  </a:lnTo>
                  <a:lnTo>
                    <a:pt x="23" y="5"/>
                  </a:lnTo>
                  <a:lnTo>
                    <a:pt x="24" y="11"/>
                  </a:lnTo>
                  <a:lnTo>
                    <a:pt x="26" y="13"/>
                  </a:lnTo>
                  <a:lnTo>
                    <a:pt x="33" y="14"/>
                  </a:lnTo>
                  <a:lnTo>
                    <a:pt x="34" y="27"/>
                  </a:lnTo>
                  <a:lnTo>
                    <a:pt x="38" y="37"/>
                  </a:lnTo>
                  <a:lnTo>
                    <a:pt x="51" y="27"/>
                  </a:lnTo>
                  <a:lnTo>
                    <a:pt x="54" y="26"/>
                  </a:lnTo>
                  <a:lnTo>
                    <a:pt x="66" y="21"/>
                  </a:lnTo>
                  <a:lnTo>
                    <a:pt x="76" y="13"/>
                  </a:lnTo>
                  <a:lnTo>
                    <a:pt x="77" y="13"/>
                  </a:lnTo>
                  <a:lnTo>
                    <a:pt x="87" y="11"/>
                  </a:lnTo>
                  <a:lnTo>
                    <a:pt x="89" y="13"/>
                  </a:lnTo>
                  <a:lnTo>
                    <a:pt x="94" y="11"/>
                  </a:lnTo>
                  <a:lnTo>
                    <a:pt x="105" y="6"/>
                  </a:lnTo>
                  <a:lnTo>
                    <a:pt x="115" y="8"/>
                  </a:lnTo>
                  <a:lnTo>
                    <a:pt x="119" y="8"/>
                  </a:lnTo>
                  <a:lnTo>
                    <a:pt x="124" y="8"/>
                  </a:lnTo>
                  <a:lnTo>
                    <a:pt x="125" y="9"/>
                  </a:lnTo>
                  <a:lnTo>
                    <a:pt x="132" y="14"/>
                  </a:lnTo>
                  <a:lnTo>
                    <a:pt x="134" y="16"/>
                  </a:lnTo>
                  <a:lnTo>
                    <a:pt x="145" y="22"/>
                  </a:lnTo>
                  <a:lnTo>
                    <a:pt x="148" y="22"/>
                  </a:lnTo>
                  <a:lnTo>
                    <a:pt x="157" y="22"/>
                  </a:lnTo>
                  <a:lnTo>
                    <a:pt x="167" y="24"/>
                  </a:lnTo>
                  <a:lnTo>
                    <a:pt x="168" y="26"/>
                  </a:lnTo>
                  <a:lnTo>
                    <a:pt x="178" y="27"/>
                  </a:lnTo>
                  <a:lnTo>
                    <a:pt x="180" y="29"/>
                  </a:lnTo>
                  <a:lnTo>
                    <a:pt x="185" y="37"/>
                  </a:lnTo>
                  <a:lnTo>
                    <a:pt x="193" y="35"/>
                  </a:lnTo>
                  <a:lnTo>
                    <a:pt x="201" y="37"/>
                  </a:lnTo>
                  <a:lnTo>
                    <a:pt x="208" y="34"/>
                  </a:lnTo>
                  <a:lnTo>
                    <a:pt x="215" y="34"/>
                  </a:lnTo>
                  <a:lnTo>
                    <a:pt x="220" y="30"/>
                  </a:lnTo>
                  <a:lnTo>
                    <a:pt x="221" y="30"/>
                  </a:lnTo>
                  <a:lnTo>
                    <a:pt x="226" y="32"/>
                  </a:lnTo>
                  <a:lnTo>
                    <a:pt x="234" y="37"/>
                  </a:lnTo>
                  <a:lnTo>
                    <a:pt x="236" y="38"/>
                  </a:lnTo>
                  <a:lnTo>
                    <a:pt x="234" y="43"/>
                  </a:lnTo>
                  <a:lnTo>
                    <a:pt x="233" y="48"/>
                  </a:lnTo>
                  <a:lnTo>
                    <a:pt x="241" y="51"/>
                  </a:lnTo>
                  <a:lnTo>
                    <a:pt x="243" y="53"/>
                  </a:lnTo>
                  <a:lnTo>
                    <a:pt x="251" y="51"/>
                  </a:lnTo>
                  <a:lnTo>
                    <a:pt x="251" y="53"/>
                  </a:lnTo>
                  <a:lnTo>
                    <a:pt x="258" y="60"/>
                  </a:lnTo>
                  <a:lnTo>
                    <a:pt x="259" y="63"/>
                  </a:lnTo>
                  <a:lnTo>
                    <a:pt x="263" y="71"/>
                  </a:lnTo>
                  <a:lnTo>
                    <a:pt x="264" y="77"/>
                  </a:lnTo>
                  <a:lnTo>
                    <a:pt x="261" y="79"/>
                  </a:lnTo>
                  <a:lnTo>
                    <a:pt x="261" y="82"/>
                  </a:lnTo>
                  <a:lnTo>
                    <a:pt x="263" y="85"/>
                  </a:lnTo>
                  <a:lnTo>
                    <a:pt x="267" y="85"/>
                  </a:lnTo>
                  <a:lnTo>
                    <a:pt x="269" y="85"/>
                  </a:lnTo>
                  <a:lnTo>
                    <a:pt x="272" y="89"/>
                  </a:lnTo>
                  <a:lnTo>
                    <a:pt x="271" y="92"/>
                  </a:lnTo>
                  <a:lnTo>
                    <a:pt x="272" y="94"/>
                  </a:lnTo>
                  <a:lnTo>
                    <a:pt x="271" y="95"/>
                  </a:lnTo>
                  <a:lnTo>
                    <a:pt x="269" y="97"/>
                  </a:lnTo>
                  <a:lnTo>
                    <a:pt x="271" y="100"/>
                  </a:lnTo>
                  <a:lnTo>
                    <a:pt x="272" y="103"/>
                  </a:lnTo>
                  <a:lnTo>
                    <a:pt x="276" y="110"/>
                  </a:lnTo>
                  <a:lnTo>
                    <a:pt x="277" y="111"/>
                  </a:lnTo>
                  <a:lnTo>
                    <a:pt x="284" y="108"/>
                  </a:lnTo>
                  <a:lnTo>
                    <a:pt x="286" y="110"/>
                  </a:lnTo>
                  <a:lnTo>
                    <a:pt x="291" y="113"/>
                  </a:lnTo>
                  <a:lnTo>
                    <a:pt x="297" y="116"/>
                  </a:lnTo>
                  <a:lnTo>
                    <a:pt x="302" y="116"/>
                  </a:lnTo>
                  <a:lnTo>
                    <a:pt x="309" y="116"/>
                  </a:lnTo>
                  <a:lnTo>
                    <a:pt x="312" y="116"/>
                  </a:lnTo>
                  <a:lnTo>
                    <a:pt x="312" y="119"/>
                  </a:lnTo>
                  <a:lnTo>
                    <a:pt x="312" y="126"/>
                  </a:lnTo>
                  <a:lnTo>
                    <a:pt x="315" y="127"/>
                  </a:lnTo>
                  <a:lnTo>
                    <a:pt x="317" y="131"/>
                  </a:lnTo>
                  <a:lnTo>
                    <a:pt x="319" y="139"/>
                  </a:lnTo>
                  <a:lnTo>
                    <a:pt x="319" y="142"/>
                  </a:lnTo>
                  <a:lnTo>
                    <a:pt x="319" y="144"/>
                  </a:lnTo>
                  <a:lnTo>
                    <a:pt x="317" y="152"/>
                  </a:lnTo>
                  <a:lnTo>
                    <a:pt x="325" y="163"/>
                  </a:lnTo>
                  <a:lnTo>
                    <a:pt x="327" y="165"/>
                  </a:lnTo>
                  <a:lnTo>
                    <a:pt x="329" y="166"/>
                  </a:lnTo>
                  <a:lnTo>
                    <a:pt x="339" y="171"/>
                  </a:lnTo>
                  <a:lnTo>
                    <a:pt x="342" y="171"/>
                  </a:lnTo>
                  <a:lnTo>
                    <a:pt x="344" y="171"/>
                  </a:lnTo>
                  <a:lnTo>
                    <a:pt x="353" y="173"/>
                  </a:lnTo>
                  <a:lnTo>
                    <a:pt x="360" y="174"/>
                  </a:lnTo>
                  <a:lnTo>
                    <a:pt x="363" y="174"/>
                  </a:lnTo>
                  <a:lnTo>
                    <a:pt x="363" y="179"/>
                  </a:lnTo>
                  <a:lnTo>
                    <a:pt x="360" y="184"/>
                  </a:lnTo>
                  <a:lnTo>
                    <a:pt x="365" y="186"/>
                  </a:lnTo>
                  <a:lnTo>
                    <a:pt x="370" y="187"/>
                  </a:lnTo>
                  <a:lnTo>
                    <a:pt x="370" y="184"/>
                  </a:lnTo>
                  <a:lnTo>
                    <a:pt x="373" y="184"/>
                  </a:lnTo>
                  <a:lnTo>
                    <a:pt x="375" y="186"/>
                  </a:lnTo>
                  <a:lnTo>
                    <a:pt x="377" y="186"/>
                  </a:lnTo>
                  <a:lnTo>
                    <a:pt x="383" y="186"/>
                  </a:lnTo>
                  <a:lnTo>
                    <a:pt x="387" y="184"/>
                  </a:lnTo>
                  <a:lnTo>
                    <a:pt x="388" y="183"/>
                  </a:lnTo>
                  <a:lnTo>
                    <a:pt x="392" y="183"/>
                  </a:lnTo>
                  <a:lnTo>
                    <a:pt x="393" y="184"/>
                  </a:lnTo>
                  <a:lnTo>
                    <a:pt x="398" y="187"/>
                  </a:lnTo>
                  <a:lnTo>
                    <a:pt x="400" y="184"/>
                  </a:lnTo>
                  <a:lnTo>
                    <a:pt x="406" y="184"/>
                  </a:lnTo>
                  <a:lnTo>
                    <a:pt x="411" y="184"/>
                  </a:lnTo>
                  <a:lnTo>
                    <a:pt x="421" y="184"/>
                  </a:lnTo>
                  <a:lnTo>
                    <a:pt x="428" y="181"/>
                  </a:lnTo>
                  <a:lnTo>
                    <a:pt x="436" y="179"/>
                  </a:lnTo>
                  <a:lnTo>
                    <a:pt x="439" y="176"/>
                  </a:lnTo>
                  <a:lnTo>
                    <a:pt x="444" y="179"/>
                  </a:lnTo>
                  <a:lnTo>
                    <a:pt x="446" y="179"/>
                  </a:lnTo>
                  <a:lnTo>
                    <a:pt x="451" y="179"/>
                  </a:lnTo>
                  <a:lnTo>
                    <a:pt x="453" y="178"/>
                  </a:lnTo>
                  <a:lnTo>
                    <a:pt x="458" y="178"/>
                  </a:lnTo>
                  <a:lnTo>
                    <a:pt x="458" y="181"/>
                  </a:lnTo>
                  <a:lnTo>
                    <a:pt x="459" y="179"/>
                  </a:lnTo>
                  <a:lnTo>
                    <a:pt x="461" y="178"/>
                  </a:lnTo>
                  <a:lnTo>
                    <a:pt x="464" y="178"/>
                  </a:lnTo>
                  <a:lnTo>
                    <a:pt x="464" y="183"/>
                  </a:lnTo>
                  <a:lnTo>
                    <a:pt x="468" y="183"/>
                  </a:lnTo>
                  <a:lnTo>
                    <a:pt x="473" y="186"/>
                  </a:lnTo>
                  <a:lnTo>
                    <a:pt x="474" y="186"/>
                  </a:lnTo>
                  <a:lnTo>
                    <a:pt x="478" y="184"/>
                  </a:lnTo>
                  <a:lnTo>
                    <a:pt x="479" y="183"/>
                  </a:lnTo>
                  <a:lnTo>
                    <a:pt x="479" y="181"/>
                  </a:lnTo>
                  <a:lnTo>
                    <a:pt x="481" y="178"/>
                  </a:lnTo>
                  <a:lnTo>
                    <a:pt x="482" y="176"/>
                  </a:lnTo>
                  <a:lnTo>
                    <a:pt x="484" y="174"/>
                  </a:lnTo>
                  <a:lnTo>
                    <a:pt x="492" y="178"/>
                  </a:lnTo>
                  <a:lnTo>
                    <a:pt x="496" y="179"/>
                  </a:lnTo>
                  <a:lnTo>
                    <a:pt x="504" y="176"/>
                  </a:lnTo>
                  <a:lnTo>
                    <a:pt x="516" y="181"/>
                  </a:lnTo>
                  <a:lnTo>
                    <a:pt x="524" y="187"/>
                  </a:lnTo>
                  <a:lnTo>
                    <a:pt x="525" y="189"/>
                  </a:lnTo>
                  <a:lnTo>
                    <a:pt x="537" y="195"/>
                  </a:lnTo>
                  <a:lnTo>
                    <a:pt x="539" y="195"/>
                  </a:lnTo>
                  <a:lnTo>
                    <a:pt x="547" y="202"/>
                  </a:lnTo>
                  <a:lnTo>
                    <a:pt x="547" y="204"/>
                  </a:lnTo>
                  <a:lnTo>
                    <a:pt x="552" y="212"/>
                  </a:lnTo>
                  <a:lnTo>
                    <a:pt x="555" y="213"/>
                  </a:lnTo>
                  <a:lnTo>
                    <a:pt x="564" y="215"/>
                  </a:lnTo>
                  <a:lnTo>
                    <a:pt x="565" y="218"/>
                  </a:lnTo>
                  <a:lnTo>
                    <a:pt x="568" y="221"/>
                  </a:lnTo>
                  <a:lnTo>
                    <a:pt x="572" y="221"/>
                  </a:lnTo>
                  <a:lnTo>
                    <a:pt x="573" y="221"/>
                  </a:lnTo>
                  <a:lnTo>
                    <a:pt x="582" y="228"/>
                  </a:lnTo>
                  <a:lnTo>
                    <a:pt x="583" y="228"/>
                  </a:lnTo>
                  <a:lnTo>
                    <a:pt x="588" y="228"/>
                  </a:lnTo>
                  <a:lnTo>
                    <a:pt x="593" y="228"/>
                  </a:lnTo>
                  <a:lnTo>
                    <a:pt x="597" y="229"/>
                  </a:lnTo>
                  <a:lnTo>
                    <a:pt x="598" y="231"/>
                  </a:lnTo>
                  <a:lnTo>
                    <a:pt x="607" y="236"/>
                  </a:lnTo>
                  <a:lnTo>
                    <a:pt x="613" y="236"/>
                  </a:lnTo>
                  <a:lnTo>
                    <a:pt x="621" y="233"/>
                  </a:lnTo>
                  <a:lnTo>
                    <a:pt x="623" y="233"/>
                  </a:lnTo>
                  <a:lnTo>
                    <a:pt x="625" y="229"/>
                  </a:lnTo>
                  <a:lnTo>
                    <a:pt x="631" y="231"/>
                  </a:lnTo>
                  <a:lnTo>
                    <a:pt x="633" y="233"/>
                  </a:lnTo>
                  <a:lnTo>
                    <a:pt x="633" y="238"/>
                  </a:lnTo>
                  <a:lnTo>
                    <a:pt x="645" y="239"/>
                  </a:lnTo>
                  <a:lnTo>
                    <a:pt x="650" y="239"/>
                  </a:lnTo>
                  <a:lnTo>
                    <a:pt x="654" y="239"/>
                  </a:lnTo>
                  <a:lnTo>
                    <a:pt x="656" y="239"/>
                  </a:lnTo>
                  <a:lnTo>
                    <a:pt x="663" y="236"/>
                  </a:lnTo>
                  <a:lnTo>
                    <a:pt x="671" y="234"/>
                  </a:lnTo>
                  <a:lnTo>
                    <a:pt x="678" y="233"/>
                  </a:lnTo>
                  <a:lnTo>
                    <a:pt x="686" y="234"/>
                  </a:lnTo>
                  <a:lnTo>
                    <a:pt x="686" y="238"/>
                  </a:lnTo>
                  <a:lnTo>
                    <a:pt x="684" y="246"/>
                  </a:lnTo>
                  <a:lnTo>
                    <a:pt x="686" y="247"/>
                  </a:lnTo>
                  <a:lnTo>
                    <a:pt x="696" y="247"/>
                  </a:lnTo>
                  <a:lnTo>
                    <a:pt x="699" y="242"/>
                  </a:lnTo>
                  <a:lnTo>
                    <a:pt x="709" y="241"/>
                  </a:lnTo>
                  <a:lnTo>
                    <a:pt x="717" y="239"/>
                  </a:lnTo>
                  <a:lnTo>
                    <a:pt x="717" y="234"/>
                  </a:lnTo>
                  <a:lnTo>
                    <a:pt x="717" y="231"/>
                  </a:lnTo>
                  <a:lnTo>
                    <a:pt x="716" y="228"/>
                  </a:lnTo>
                  <a:lnTo>
                    <a:pt x="719" y="225"/>
                  </a:lnTo>
                  <a:lnTo>
                    <a:pt x="721" y="221"/>
                  </a:lnTo>
                  <a:lnTo>
                    <a:pt x="717" y="220"/>
                  </a:lnTo>
                  <a:lnTo>
                    <a:pt x="721" y="216"/>
                  </a:lnTo>
                  <a:lnTo>
                    <a:pt x="722" y="216"/>
                  </a:lnTo>
                  <a:lnTo>
                    <a:pt x="727" y="223"/>
                  </a:lnTo>
                  <a:lnTo>
                    <a:pt x="727" y="225"/>
                  </a:lnTo>
                  <a:lnTo>
                    <a:pt x="727" y="229"/>
                  </a:lnTo>
                  <a:lnTo>
                    <a:pt x="727" y="247"/>
                  </a:lnTo>
                  <a:lnTo>
                    <a:pt x="729" y="254"/>
                  </a:lnTo>
                  <a:lnTo>
                    <a:pt x="736" y="260"/>
                  </a:lnTo>
                  <a:lnTo>
                    <a:pt x="744" y="267"/>
                  </a:lnTo>
                  <a:lnTo>
                    <a:pt x="745" y="268"/>
                  </a:lnTo>
                  <a:lnTo>
                    <a:pt x="754" y="275"/>
                  </a:lnTo>
                  <a:lnTo>
                    <a:pt x="755" y="276"/>
                  </a:lnTo>
                  <a:lnTo>
                    <a:pt x="764" y="278"/>
                  </a:lnTo>
                  <a:lnTo>
                    <a:pt x="765" y="280"/>
                  </a:lnTo>
                  <a:lnTo>
                    <a:pt x="772" y="284"/>
                  </a:lnTo>
                  <a:lnTo>
                    <a:pt x="774" y="288"/>
                  </a:lnTo>
                  <a:lnTo>
                    <a:pt x="783" y="296"/>
                  </a:lnTo>
                  <a:lnTo>
                    <a:pt x="777" y="309"/>
                  </a:lnTo>
                  <a:lnTo>
                    <a:pt x="775" y="314"/>
                  </a:lnTo>
                  <a:lnTo>
                    <a:pt x="772" y="331"/>
                  </a:lnTo>
                  <a:lnTo>
                    <a:pt x="772" y="335"/>
                  </a:lnTo>
                  <a:lnTo>
                    <a:pt x="770" y="336"/>
                  </a:lnTo>
                  <a:lnTo>
                    <a:pt x="764" y="356"/>
                  </a:lnTo>
                  <a:lnTo>
                    <a:pt x="762" y="359"/>
                  </a:lnTo>
                  <a:lnTo>
                    <a:pt x="750" y="383"/>
                  </a:lnTo>
                  <a:lnTo>
                    <a:pt x="750" y="386"/>
                  </a:lnTo>
                  <a:lnTo>
                    <a:pt x="749" y="388"/>
                  </a:lnTo>
                  <a:lnTo>
                    <a:pt x="744" y="406"/>
                  </a:lnTo>
                  <a:lnTo>
                    <a:pt x="739" y="425"/>
                  </a:lnTo>
                  <a:lnTo>
                    <a:pt x="737" y="428"/>
                  </a:lnTo>
                  <a:lnTo>
                    <a:pt x="737" y="432"/>
                  </a:lnTo>
                  <a:lnTo>
                    <a:pt x="736" y="437"/>
                  </a:lnTo>
                  <a:lnTo>
                    <a:pt x="734" y="448"/>
                  </a:lnTo>
                  <a:lnTo>
                    <a:pt x="736" y="451"/>
                  </a:lnTo>
                  <a:lnTo>
                    <a:pt x="722" y="469"/>
                  </a:lnTo>
                  <a:lnTo>
                    <a:pt x="721" y="471"/>
                  </a:lnTo>
                  <a:lnTo>
                    <a:pt x="707" y="490"/>
                  </a:lnTo>
                  <a:lnTo>
                    <a:pt x="704" y="493"/>
                  </a:lnTo>
                  <a:lnTo>
                    <a:pt x="684" y="522"/>
                  </a:lnTo>
                  <a:lnTo>
                    <a:pt x="683" y="524"/>
                  </a:lnTo>
                  <a:lnTo>
                    <a:pt x="683" y="526"/>
                  </a:lnTo>
                  <a:lnTo>
                    <a:pt x="681" y="527"/>
                  </a:lnTo>
                  <a:lnTo>
                    <a:pt x="679" y="529"/>
                  </a:lnTo>
                  <a:lnTo>
                    <a:pt x="666" y="548"/>
                  </a:lnTo>
                  <a:lnTo>
                    <a:pt x="663" y="553"/>
                  </a:lnTo>
                  <a:lnTo>
                    <a:pt x="661" y="556"/>
                  </a:lnTo>
                  <a:lnTo>
                    <a:pt x="659" y="558"/>
                  </a:lnTo>
                  <a:lnTo>
                    <a:pt x="648" y="577"/>
                  </a:lnTo>
                  <a:lnTo>
                    <a:pt x="640" y="590"/>
                  </a:lnTo>
                  <a:lnTo>
                    <a:pt x="638" y="592"/>
                  </a:lnTo>
                  <a:lnTo>
                    <a:pt x="636" y="594"/>
                  </a:lnTo>
                  <a:lnTo>
                    <a:pt x="635" y="595"/>
                  </a:lnTo>
                  <a:lnTo>
                    <a:pt x="633" y="597"/>
                  </a:lnTo>
                  <a:lnTo>
                    <a:pt x="630" y="602"/>
                  </a:lnTo>
                  <a:lnTo>
                    <a:pt x="616" y="615"/>
                  </a:lnTo>
                  <a:lnTo>
                    <a:pt x="613" y="616"/>
                  </a:lnTo>
                  <a:lnTo>
                    <a:pt x="611" y="618"/>
                  </a:lnTo>
                  <a:lnTo>
                    <a:pt x="610" y="619"/>
                  </a:lnTo>
                  <a:lnTo>
                    <a:pt x="598" y="634"/>
                  </a:lnTo>
                  <a:lnTo>
                    <a:pt x="597" y="636"/>
                  </a:lnTo>
                  <a:lnTo>
                    <a:pt x="597" y="644"/>
                  </a:lnTo>
                  <a:lnTo>
                    <a:pt x="597" y="658"/>
                  </a:lnTo>
                  <a:lnTo>
                    <a:pt x="597" y="660"/>
                  </a:lnTo>
                  <a:lnTo>
                    <a:pt x="603" y="673"/>
                  </a:lnTo>
                  <a:lnTo>
                    <a:pt x="605" y="678"/>
                  </a:lnTo>
                  <a:lnTo>
                    <a:pt x="607" y="679"/>
                  </a:lnTo>
                  <a:lnTo>
                    <a:pt x="638" y="692"/>
                  </a:lnTo>
                  <a:lnTo>
                    <a:pt x="646" y="687"/>
                  </a:lnTo>
                  <a:lnTo>
                    <a:pt x="650" y="687"/>
                  </a:lnTo>
                  <a:lnTo>
                    <a:pt x="659" y="692"/>
                  </a:lnTo>
                  <a:lnTo>
                    <a:pt x="668" y="708"/>
                  </a:lnTo>
                  <a:lnTo>
                    <a:pt x="668" y="710"/>
                  </a:lnTo>
                  <a:lnTo>
                    <a:pt x="674" y="723"/>
                  </a:lnTo>
                  <a:lnTo>
                    <a:pt x="674" y="725"/>
                  </a:lnTo>
                  <a:lnTo>
                    <a:pt x="683" y="729"/>
                  </a:lnTo>
                  <a:lnTo>
                    <a:pt x="689" y="729"/>
                  </a:lnTo>
                  <a:lnTo>
                    <a:pt x="697" y="733"/>
                  </a:lnTo>
                  <a:lnTo>
                    <a:pt x="699" y="731"/>
                  </a:lnTo>
                  <a:lnTo>
                    <a:pt x="702" y="733"/>
                  </a:lnTo>
                  <a:lnTo>
                    <a:pt x="707" y="739"/>
                  </a:lnTo>
                  <a:lnTo>
                    <a:pt x="707" y="741"/>
                  </a:lnTo>
                  <a:lnTo>
                    <a:pt x="707" y="746"/>
                  </a:lnTo>
                  <a:lnTo>
                    <a:pt x="707" y="749"/>
                  </a:lnTo>
                  <a:lnTo>
                    <a:pt x="697" y="752"/>
                  </a:lnTo>
                  <a:lnTo>
                    <a:pt x="696" y="754"/>
                  </a:lnTo>
                  <a:lnTo>
                    <a:pt x="691" y="759"/>
                  </a:lnTo>
                  <a:lnTo>
                    <a:pt x="689" y="765"/>
                  </a:lnTo>
                  <a:lnTo>
                    <a:pt x="688" y="772"/>
                  </a:lnTo>
                  <a:lnTo>
                    <a:pt x="691" y="780"/>
                  </a:lnTo>
                  <a:lnTo>
                    <a:pt x="689" y="786"/>
                  </a:lnTo>
                  <a:lnTo>
                    <a:pt x="681" y="796"/>
                  </a:lnTo>
                  <a:lnTo>
                    <a:pt x="678" y="797"/>
                  </a:lnTo>
                  <a:lnTo>
                    <a:pt x="676" y="806"/>
                  </a:lnTo>
                  <a:lnTo>
                    <a:pt x="678" y="807"/>
                  </a:lnTo>
                  <a:lnTo>
                    <a:pt x="679" y="812"/>
                  </a:lnTo>
                  <a:lnTo>
                    <a:pt x="678" y="818"/>
                  </a:lnTo>
                  <a:lnTo>
                    <a:pt x="676" y="823"/>
                  </a:lnTo>
                  <a:lnTo>
                    <a:pt x="669" y="838"/>
                  </a:lnTo>
                  <a:lnTo>
                    <a:pt x="664" y="843"/>
                  </a:lnTo>
                  <a:lnTo>
                    <a:pt x="664" y="844"/>
                  </a:lnTo>
                  <a:lnTo>
                    <a:pt x="661" y="854"/>
                  </a:lnTo>
                  <a:lnTo>
                    <a:pt x="659" y="856"/>
                  </a:lnTo>
                  <a:lnTo>
                    <a:pt x="658" y="859"/>
                  </a:lnTo>
                  <a:lnTo>
                    <a:pt x="654" y="865"/>
                  </a:lnTo>
                  <a:lnTo>
                    <a:pt x="643" y="870"/>
                  </a:lnTo>
                  <a:lnTo>
                    <a:pt x="641" y="872"/>
                  </a:lnTo>
                  <a:lnTo>
                    <a:pt x="635" y="880"/>
                  </a:lnTo>
                  <a:lnTo>
                    <a:pt x="633" y="883"/>
                  </a:lnTo>
                  <a:lnTo>
                    <a:pt x="633" y="886"/>
                  </a:lnTo>
                  <a:lnTo>
                    <a:pt x="631" y="896"/>
                  </a:lnTo>
                  <a:lnTo>
                    <a:pt x="631" y="898"/>
                  </a:lnTo>
                  <a:lnTo>
                    <a:pt x="638" y="909"/>
                  </a:lnTo>
                  <a:lnTo>
                    <a:pt x="638" y="911"/>
                  </a:lnTo>
                  <a:lnTo>
                    <a:pt x="638" y="917"/>
                  </a:lnTo>
                  <a:lnTo>
                    <a:pt x="638" y="919"/>
                  </a:lnTo>
                  <a:lnTo>
                    <a:pt x="643" y="927"/>
                  </a:lnTo>
                  <a:lnTo>
                    <a:pt x="643" y="928"/>
                  </a:lnTo>
                  <a:lnTo>
                    <a:pt x="643" y="940"/>
                  </a:lnTo>
                  <a:lnTo>
                    <a:pt x="643" y="943"/>
                  </a:lnTo>
                  <a:lnTo>
                    <a:pt x="641" y="946"/>
                  </a:lnTo>
                  <a:lnTo>
                    <a:pt x="626" y="933"/>
                  </a:lnTo>
                  <a:lnTo>
                    <a:pt x="618" y="938"/>
                  </a:lnTo>
                  <a:lnTo>
                    <a:pt x="613" y="946"/>
                  </a:lnTo>
                  <a:lnTo>
                    <a:pt x="613" y="948"/>
                  </a:lnTo>
                  <a:lnTo>
                    <a:pt x="613" y="951"/>
                  </a:lnTo>
                  <a:lnTo>
                    <a:pt x="600" y="953"/>
                  </a:lnTo>
                  <a:lnTo>
                    <a:pt x="598" y="954"/>
                  </a:lnTo>
                  <a:lnTo>
                    <a:pt x="597" y="956"/>
                  </a:lnTo>
                  <a:lnTo>
                    <a:pt x="593" y="956"/>
                  </a:lnTo>
                  <a:lnTo>
                    <a:pt x="588" y="958"/>
                  </a:lnTo>
                  <a:lnTo>
                    <a:pt x="583" y="961"/>
                  </a:lnTo>
                  <a:lnTo>
                    <a:pt x="572" y="959"/>
                  </a:lnTo>
                  <a:lnTo>
                    <a:pt x="570" y="961"/>
                  </a:lnTo>
                  <a:lnTo>
                    <a:pt x="568" y="961"/>
                  </a:lnTo>
                  <a:lnTo>
                    <a:pt x="562" y="964"/>
                  </a:lnTo>
                  <a:lnTo>
                    <a:pt x="560" y="966"/>
                  </a:lnTo>
                  <a:lnTo>
                    <a:pt x="560" y="967"/>
                  </a:lnTo>
                  <a:lnTo>
                    <a:pt x="557" y="975"/>
                  </a:lnTo>
                  <a:lnTo>
                    <a:pt x="557" y="979"/>
                  </a:lnTo>
                  <a:lnTo>
                    <a:pt x="555" y="985"/>
                  </a:lnTo>
                  <a:lnTo>
                    <a:pt x="555" y="987"/>
                  </a:lnTo>
                  <a:lnTo>
                    <a:pt x="555" y="990"/>
                  </a:lnTo>
                  <a:lnTo>
                    <a:pt x="549" y="995"/>
                  </a:lnTo>
                  <a:lnTo>
                    <a:pt x="547" y="995"/>
                  </a:lnTo>
                  <a:lnTo>
                    <a:pt x="542" y="995"/>
                  </a:lnTo>
                  <a:lnTo>
                    <a:pt x="540" y="996"/>
                  </a:lnTo>
                  <a:lnTo>
                    <a:pt x="539" y="998"/>
                  </a:lnTo>
                  <a:lnTo>
                    <a:pt x="532" y="1000"/>
                  </a:lnTo>
                  <a:lnTo>
                    <a:pt x="527" y="998"/>
                  </a:lnTo>
                  <a:lnTo>
                    <a:pt x="525" y="996"/>
                  </a:lnTo>
                  <a:lnTo>
                    <a:pt x="524" y="992"/>
                  </a:lnTo>
                  <a:lnTo>
                    <a:pt x="522" y="992"/>
                  </a:lnTo>
                  <a:lnTo>
                    <a:pt x="516" y="990"/>
                  </a:lnTo>
                  <a:lnTo>
                    <a:pt x="509" y="987"/>
                  </a:lnTo>
                  <a:lnTo>
                    <a:pt x="502" y="992"/>
                  </a:lnTo>
                  <a:lnTo>
                    <a:pt x="501" y="993"/>
                  </a:lnTo>
                  <a:lnTo>
                    <a:pt x="504" y="998"/>
                  </a:lnTo>
                  <a:lnTo>
                    <a:pt x="501" y="1001"/>
                  </a:lnTo>
                  <a:lnTo>
                    <a:pt x="501" y="1003"/>
                  </a:lnTo>
                  <a:lnTo>
                    <a:pt x="499" y="1005"/>
                  </a:lnTo>
                  <a:lnTo>
                    <a:pt x="496" y="1003"/>
                  </a:lnTo>
                  <a:lnTo>
                    <a:pt x="494" y="1005"/>
                  </a:lnTo>
                  <a:lnTo>
                    <a:pt x="487" y="1005"/>
                  </a:lnTo>
                  <a:lnTo>
                    <a:pt x="484" y="1001"/>
                  </a:lnTo>
                  <a:lnTo>
                    <a:pt x="484" y="1000"/>
                  </a:lnTo>
                  <a:lnTo>
                    <a:pt x="481" y="996"/>
                  </a:lnTo>
                  <a:lnTo>
                    <a:pt x="479" y="998"/>
                  </a:lnTo>
                  <a:lnTo>
                    <a:pt x="478" y="998"/>
                  </a:lnTo>
                  <a:lnTo>
                    <a:pt x="469" y="998"/>
                  </a:lnTo>
                  <a:lnTo>
                    <a:pt x="463" y="1001"/>
                  </a:lnTo>
                  <a:lnTo>
                    <a:pt x="463" y="1005"/>
                  </a:lnTo>
                  <a:lnTo>
                    <a:pt x="459" y="1006"/>
                  </a:lnTo>
                  <a:lnTo>
                    <a:pt x="451" y="1006"/>
                  </a:lnTo>
                  <a:lnTo>
                    <a:pt x="451" y="1009"/>
                  </a:lnTo>
                  <a:lnTo>
                    <a:pt x="451" y="1011"/>
                  </a:lnTo>
                  <a:lnTo>
                    <a:pt x="451" y="1016"/>
                  </a:lnTo>
                  <a:lnTo>
                    <a:pt x="453" y="1021"/>
                  </a:lnTo>
                  <a:lnTo>
                    <a:pt x="453" y="1024"/>
                  </a:lnTo>
                  <a:lnTo>
                    <a:pt x="448" y="1030"/>
                  </a:lnTo>
                  <a:lnTo>
                    <a:pt x="448" y="1032"/>
                  </a:lnTo>
                  <a:lnTo>
                    <a:pt x="446" y="1034"/>
                  </a:lnTo>
                  <a:lnTo>
                    <a:pt x="443" y="1042"/>
                  </a:lnTo>
                  <a:lnTo>
                    <a:pt x="441" y="1045"/>
                  </a:lnTo>
                  <a:lnTo>
                    <a:pt x="439" y="1047"/>
                  </a:lnTo>
                  <a:lnTo>
                    <a:pt x="441" y="1056"/>
                  </a:lnTo>
                  <a:lnTo>
                    <a:pt x="441" y="1058"/>
                  </a:lnTo>
                  <a:lnTo>
                    <a:pt x="441" y="1060"/>
                  </a:lnTo>
                  <a:lnTo>
                    <a:pt x="441" y="1063"/>
                  </a:lnTo>
                  <a:lnTo>
                    <a:pt x="439" y="1069"/>
                  </a:lnTo>
                  <a:lnTo>
                    <a:pt x="439" y="1071"/>
                  </a:lnTo>
                  <a:lnTo>
                    <a:pt x="436" y="1077"/>
                  </a:lnTo>
                  <a:lnTo>
                    <a:pt x="433" y="1081"/>
                  </a:lnTo>
                  <a:lnTo>
                    <a:pt x="431" y="1081"/>
                  </a:lnTo>
                  <a:lnTo>
                    <a:pt x="426" y="1079"/>
                  </a:lnTo>
                  <a:lnTo>
                    <a:pt x="428" y="1084"/>
                  </a:lnTo>
                  <a:lnTo>
                    <a:pt x="423" y="1087"/>
                  </a:lnTo>
                  <a:lnTo>
                    <a:pt x="421" y="1092"/>
                  </a:lnTo>
                  <a:lnTo>
                    <a:pt x="423" y="1097"/>
                  </a:lnTo>
                  <a:lnTo>
                    <a:pt x="423" y="1098"/>
                  </a:lnTo>
                  <a:lnTo>
                    <a:pt x="421" y="1098"/>
                  </a:lnTo>
                  <a:lnTo>
                    <a:pt x="420" y="1098"/>
                  </a:lnTo>
                  <a:lnTo>
                    <a:pt x="416" y="1102"/>
                  </a:lnTo>
                  <a:lnTo>
                    <a:pt x="416" y="1103"/>
                  </a:lnTo>
                  <a:lnTo>
                    <a:pt x="416" y="1106"/>
                  </a:lnTo>
                  <a:lnTo>
                    <a:pt x="411" y="1110"/>
                  </a:lnTo>
                  <a:lnTo>
                    <a:pt x="411" y="111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49" name="Freeform 49"/>
            <p:cNvSpPr>
              <a:spLocks/>
            </p:cNvSpPr>
            <p:nvPr/>
          </p:nvSpPr>
          <p:spPr bwMode="auto">
            <a:xfrm>
              <a:off x="3273425" y="4509295"/>
              <a:ext cx="1582738" cy="1466850"/>
            </a:xfrm>
            <a:custGeom>
              <a:avLst/>
              <a:gdLst>
                <a:gd name="T0" fmla="*/ 1779 w 1993"/>
                <a:gd name="T1" fmla="*/ 322 h 1848"/>
                <a:gd name="T2" fmla="*/ 1890 w 1993"/>
                <a:gd name="T3" fmla="*/ 329 h 1848"/>
                <a:gd name="T4" fmla="*/ 1951 w 1993"/>
                <a:gd name="T5" fmla="*/ 356 h 1848"/>
                <a:gd name="T6" fmla="*/ 1948 w 1993"/>
                <a:gd name="T7" fmla="*/ 424 h 1848"/>
                <a:gd name="T8" fmla="*/ 1945 w 1993"/>
                <a:gd name="T9" fmla="*/ 523 h 1848"/>
                <a:gd name="T10" fmla="*/ 1953 w 1993"/>
                <a:gd name="T11" fmla="*/ 659 h 1848"/>
                <a:gd name="T12" fmla="*/ 1809 w 1993"/>
                <a:gd name="T13" fmla="*/ 704 h 1848"/>
                <a:gd name="T14" fmla="*/ 1725 w 1993"/>
                <a:gd name="T15" fmla="*/ 798 h 1848"/>
                <a:gd name="T16" fmla="*/ 1693 w 1993"/>
                <a:gd name="T17" fmla="*/ 890 h 1848"/>
                <a:gd name="T18" fmla="*/ 1584 w 1993"/>
                <a:gd name="T19" fmla="*/ 958 h 1848"/>
                <a:gd name="T20" fmla="*/ 1503 w 1993"/>
                <a:gd name="T21" fmla="*/ 955 h 1848"/>
                <a:gd name="T22" fmla="*/ 1467 w 1993"/>
                <a:gd name="T23" fmla="*/ 1083 h 1848"/>
                <a:gd name="T24" fmla="*/ 1367 w 1993"/>
                <a:gd name="T25" fmla="*/ 1078 h 1848"/>
                <a:gd name="T26" fmla="*/ 1402 w 1993"/>
                <a:gd name="T27" fmla="*/ 1191 h 1848"/>
                <a:gd name="T28" fmla="*/ 1321 w 1993"/>
                <a:gd name="T29" fmla="*/ 1303 h 1848"/>
                <a:gd name="T30" fmla="*/ 1382 w 1993"/>
                <a:gd name="T31" fmla="*/ 1326 h 1848"/>
                <a:gd name="T32" fmla="*/ 1465 w 1993"/>
                <a:gd name="T33" fmla="*/ 1442 h 1848"/>
                <a:gd name="T34" fmla="*/ 1543 w 1993"/>
                <a:gd name="T35" fmla="*/ 1473 h 1848"/>
                <a:gd name="T36" fmla="*/ 1533 w 1993"/>
                <a:gd name="T37" fmla="*/ 1609 h 1848"/>
                <a:gd name="T38" fmla="*/ 1584 w 1993"/>
                <a:gd name="T39" fmla="*/ 1677 h 1848"/>
                <a:gd name="T40" fmla="*/ 1448 w 1993"/>
                <a:gd name="T41" fmla="*/ 1763 h 1848"/>
                <a:gd name="T42" fmla="*/ 1341 w 1993"/>
                <a:gd name="T43" fmla="*/ 1809 h 1848"/>
                <a:gd name="T44" fmla="*/ 1286 w 1993"/>
                <a:gd name="T45" fmla="*/ 1839 h 1848"/>
                <a:gd name="T46" fmla="*/ 1200 w 1993"/>
                <a:gd name="T47" fmla="*/ 1837 h 1848"/>
                <a:gd name="T48" fmla="*/ 1119 w 1993"/>
                <a:gd name="T49" fmla="*/ 1787 h 1848"/>
                <a:gd name="T50" fmla="*/ 1053 w 1993"/>
                <a:gd name="T51" fmla="*/ 1829 h 1848"/>
                <a:gd name="T52" fmla="*/ 954 w 1993"/>
                <a:gd name="T53" fmla="*/ 1784 h 1848"/>
                <a:gd name="T54" fmla="*/ 855 w 1993"/>
                <a:gd name="T55" fmla="*/ 1712 h 1848"/>
                <a:gd name="T56" fmla="*/ 863 w 1993"/>
                <a:gd name="T57" fmla="*/ 1606 h 1848"/>
                <a:gd name="T58" fmla="*/ 784 w 1993"/>
                <a:gd name="T59" fmla="*/ 1572 h 1848"/>
                <a:gd name="T60" fmla="*/ 655 w 1993"/>
                <a:gd name="T61" fmla="*/ 1585 h 1848"/>
                <a:gd name="T62" fmla="*/ 593 w 1993"/>
                <a:gd name="T63" fmla="*/ 1631 h 1848"/>
                <a:gd name="T64" fmla="*/ 479 w 1993"/>
                <a:gd name="T65" fmla="*/ 1517 h 1848"/>
                <a:gd name="T66" fmla="*/ 319 w 1993"/>
                <a:gd name="T67" fmla="*/ 1471 h 1848"/>
                <a:gd name="T68" fmla="*/ 259 w 1993"/>
                <a:gd name="T69" fmla="*/ 1551 h 1848"/>
                <a:gd name="T70" fmla="*/ 181 w 1993"/>
                <a:gd name="T71" fmla="*/ 1483 h 1848"/>
                <a:gd name="T72" fmla="*/ 109 w 1993"/>
                <a:gd name="T73" fmla="*/ 1428 h 1848"/>
                <a:gd name="T74" fmla="*/ 46 w 1993"/>
                <a:gd name="T75" fmla="*/ 1437 h 1848"/>
                <a:gd name="T76" fmla="*/ 18 w 1993"/>
                <a:gd name="T77" fmla="*/ 1361 h 1848"/>
                <a:gd name="T78" fmla="*/ 24 w 1993"/>
                <a:gd name="T79" fmla="*/ 1240 h 1848"/>
                <a:gd name="T80" fmla="*/ 24 w 1993"/>
                <a:gd name="T81" fmla="*/ 1156 h 1848"/>
                <a:gd name="T82" fmla="*/ 112 w 1993"/>
                <a:gd name="T83" fmla="*/ 1182 h 1848"/>
                <a:gd name="T84" fmla="*/ 170 w 1993"/>
                <a:gd name="T85" fmla="*/ 1136 h 1848"/>
                <a:gd name="T86" fmla="*/ 225 w 1993"/>
                <a:gd name="T87" fmla="*/ 1060 h 1848"/>
                <a:gd name="T88" fmla="*/ 297 w 1993"/>
                <a:gd name="T89" fmla="*/ 1012 h 1848"/>
                <a:gd name="T90" fmla="*/ 269 w 1993"/>
                <a:gd name="T91" fmla="*/ 898 h 1848"/>
                <a:gd name="T92" fmla="*/ 233 w 1993"/>
                <a:gd name="T93" fmla="*/ 741 h 1848"/>
                <a:gd name="T94" fmla="*/ 223 w 1993"/>
                <a:gd name="T95" fmla="*/ 562 h 1848"/>
                <a:gd name="T96" fmla="*/ 309 w 1993"/>
                <a:gd name="T97" fmla="*/ 513 h 1848"/>
                <a:gd name="T98" fmla="*/ 469 w 1993"/>
                <a:gd name="T99" fmla="*/ 487 h 1848"/>
                <a:gd name="T100" fmla="*/ 628 w 1993"/>
                <a:gd name="T101" fmla="*/ 470 h 1848"/>
                <a:gd name="T102" fmla="*/ 709 w 1993"/>
                <a:gd name="T103" fmla="*/ 431 h 1848"/>
                <a:gd name="T104" fmla="*/ 802 w 1993"/>
                <a:gd name="T105" fmla="*/ 400 h 1848"/>
                <a:gd name="T106" fmla="*/ 922 w 1993"/>
                <a:gd name="T107" fmla="*/ 366 h 1848"/>
                <a:gd name="T108" fmla="*/ 959 w 1993"/>
                <a:gd name="T109" fmla="*/ 243 h 1848"/>
                <a:gd name="T110" fmla="*/ 1018 w 1993"/>
                <a:gd name="T111" fmla="*/ 178 h 1848"/>
                <a:gd name="T112" fmla="*/ 1055 w 1993"/>
                <a:gd name="T113" fmla="*/ 99 h 1848"/>
                <a:gd name="T114" fmla="*/ 1116 w 1993"/>
                <a:gd name="T115" fmla="*/ 54 h 1848"/>
                <a:gd name="T116" fmla="*/ 1204 w 1993"/>
                <a:gd name="T117" fmla="*/ 23 h 1848"/>
                <a:gd name="T118" fmla="*/ 1316 w 1993"/>
                <a:gd name="T119" fmla="*/ 102 h 1848"/>
                <a:gd name="T120" fmla="*/ 1450 w 1993"/>
                <a:gd name="T121" fmla="*/ 91 h 1848"/>
                <a:gd name="T122" fmla="*/ 1602 w 1993"/>
                <a:gd name="T123" fmla="*/ 109 h 1848"/>
                <a:gd name="T124" fmla="*/ 1690 w 1993"/>
                <a:gd name="T125" fmla="*/ 161 h 1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93" h="1848">
                  <a:moveTo>
                    <a:pt x="1741" y="188"/>
                  </a:moveTo>
                  <a:lnTo>
                    <a:pt x="1736" y="201"/>
                  </a:lnTo>
                  <a:lnTo>
                    <a:pt x="1736" y="204"/>
                  </a:lnTo>
                  <a:lnTo>
                    <a:pt x="1736" y="206"/>
                  </a:lnTo>
                  <a:lnTo>
                    <a:pt x="1741" y="222"/>
                  </a:lnTo>
                  <a:lnTo>
                    <a:pt x="1741" y="224"/>
                  </a:lnTo>
                  <a:lnTo>
                    <a:pt x="1741" y="230"/>
                  </a:lnTo>
                  <a:lnTo>
                    <a:pt x="1741" y="232"/>
                  </a:lnTo>
                  <a:lnTo>
                    <a:pt x="1741" y="235"/>
                  </a:lnTo>
                  <a:lnTo>
                    <a:pt x="1739" y="240"/>
                  </a:lnTo>
                  <a:lnTo>
                    <a:pt x="1741" y="243"/>
                  </a:lnTo>
                  <a:lnTo>
                    <a:pt x="1741" y="245"/>
                  </a:lnTo>
                  <a:lnTo>
                    <a:pt x="1743" y="253"/>
                  </a:lnTo>
                  <a:lnTo>
                    <a:pt x="1744" y="262"/>
                  </a:lnTo>
                  <a:lnTo>
                    <a:pt x="1746" y="264"/>
                  </a:lnTo>
                  <a:lnTo>
                    <a:pt x="1749" y="271"/>
                  </a:lnTo>
                  <a:lnTo>
                    <a:pt x="1751" y="272"/>
                  </a:lnTo>
                  <a:lnTo>
                    <a:pt x="1753" y="274"/>
                  </a:lnTo>
                  <a:lnTo>
                    <a:pt x="1753" y="282"/>
                  </a:lnTo>
                  <a:lnTo>
                    <a:pt x="1759" y="296"/>
                  </a:lnTo>
                  <a:lnTo>
                    <a:pt x="1759" y="300"/>
                  </a:lnTo>
                  <a:lnTo>
                    <a:pt x="1768" y="308"/>
                  </a:lnTo>
                  <a:lnTo>
                    <a:pt x="1769" y="309"/>
                  </a:lnTo>
                  <a:lnTo>
                    <a:pt x="1776" y="319"/>
                  </a:lnTo>
                  <a:lnTo>
                    <a:pt x="1778" y="321"/>
                  </a:lnTo>
                  <a:lnTo>
                    <a:pt x="1779" y="322"/>
                  </a:lnTo>
                  <a:lnTo>
                    <a:pt x="1786" y="324"/>
                  </a:lnTo>
                  <a:lnTo>
                    <a:pt x="1787" y="327"/>
                  </a:lnTo>
                  <a:lnTo>
                    <a:pt x="1794" y="329"/>
                  </a:lnTo>
                  <a:lnTo>
                    <a:pt x="1796" y="329"/>
                  </a:lnTo>
                  <a:lnTo>
                    <a:pt x="1804" y="321"/>
                  </a:lnTo>
                  <a:lnTo>
                    <a:pt x="1812" y="324"/>
                  </a:lnTo>
                  <a:lnTo>
                    <a:pt x="1817" y="324"/>
                  </a:lnTo>
                  <a:lnTo>
                    <a:pt x="1821" y="324"/>
                  </a:lnTo>
                  <a:lnTo>
                    <a:pt x="1827" y="327"/>
                  </a:lnTo>
                  <a:lnTo>
                    <a:pt x="1829" y="327"/>
                  </a:lnTo>
                  <a:lnTo>
                    <a:pt x="1835" y="329"/>
                  </a:lnTo>
                  <a:lnTo>
                    <a:pt x="1837" y="327"/>
                  </a:lnTo>
                  <a:lnTo>
                    <a:pt x="1840" y="319"/>
                  </a:lnTo>
                  <a:lnTo>
                    <a:pt x="1847" y="314"/>
                  </a:lnTo>
                  <a:lnTo>
                    <a:pt x="1850" y="313"/>
                  </a:lnTo>
                  <a:lnTo>
                    <a:pt x="1852" y="313"/>
                  </a:lnTo>
                  <a:lnTo>
                    <a:pt x="1855" y="316"/>
                  </a:lnTo>
                  <a:lnTo>
                    <a:pt x="1855" y="318"/>
                  </a:lnTo>
                  <a:lnTo>
                    <a:pt x="1859" y="321"/>
                  </a:lnTo>
                  <a:lnTo>
                    <a:pt x="1864" y="316"/>
                  </a:lnTo>
                  <a:lnTo>
                    <a:pt x="1865" y="316"/>
                  </a:lnTo>
                  <a:lnTo>
                    <a:pt x="1867" y="316"/>
                  </a:lnTo>
                  <a:lnTo>
                    <a:pt x="1873" y="316"/>
                  </a:lnTo>
                  <a:lnTo>
                    <a:pt x="1880" y="319"/>
                  </a:lnTo>
                  <a:lnTo>
                    <a:pt x="1885" y="327"/>
                  </a:lnTo>
                  <a:lnTo>
                    <a:pt x="1890" y="329"/>
                  </a:lnTo>
                  <a:lnTo>
                    <a:pt x="1892" y="330"/>
                  </a:lnTo>
                  <a:lnTo>
                    <a:pt x="1895" y="327"/>
                  </a:lnTo>
                  <a:lnTo>
                    <a:pt x="1900" y="326"/>
                  </a:lnTo>
                  <a:lnTo>
                    <a:pt x="1902" y="326"/>
                  </a:lnTo>
                  <a:lnTo>
                    <a:pt x="1907" y="327"/>
                  </a:lnTo>
                  <a:lnTo>
                    <a:pt x="1908" y="330"/>
                  </a:lnTo>
                  <a:lnTo>
                    <a:pt x="1903" y="334"/>
                  </a:lnTo>
                  <a:lnTo>
                    <a:pt x="1902" y="335"/>
                  </a:lnTo>
                  <a:lnTo>
                    <a:pt x="1902" y="340"/>
                  </a:lnTo>
                  <a:lnTo>
                    <a:pt x="1905" y="347"/>
                  </a:lnTo>
                  <a:lnTo>
                    <a:pt x="1910" y="343"/>
                  </a:lnTo>
                  <a:lnTo>
                    <a:pt x="1913" y="343"/>
                  </a:lnTo>
                  <a:lnTo>
                    <a:pt x="1921" y="347"/>
                  </a:lnTo>
                  <a:lnTo>
                    <a:pt x="1916" y="356"/>
                  </a:lnTo>
                  <a:lnTo>
                    <a:pt x="1915" y="358"/>
                  </a:lnTo>
                  <a:lnTo>
                    <a:pt x="1918" y="363"/>
                  </a:lnTo>
                  <a:lnTo>
                    <a:pt x="1920" y="363"/>
                  </a:lnTo>
                  <a:lnTo>
                    <a:pt x="1926" y="361"/>
                  </a:lnTo>
                  <a:lnTo>
                    <a:pt x="1930" y="363"/>
                  </a:lnTo>
                  <a:lnTo>
                    <a:pt x="1933" y="361"/>
                  </a:lnTo>
                  <a:lnTo>
                    <a:pt x="1935" y="358"/>
                  </a:lnTo>
                  <a:lnTo>
                    <a:pt x="1940" y="353"/>
                  </a:lnTo>
                  <a:lnTo>
                    <a:pt x="1943" y="355"/>
                  </a:lnTo>
                  <a:lnTo>
                    <a:pt x="1945" y="358"/>
                  </a:lnTo>
                  <a:lnTo>
                    <a:pt x="1946" y="360"/>
                  </a:lnTo>
                  <a:lnTo>
                    <a:pt x="1951" y="356"/>
                  </a:lnTo>
                  <a:lnTo>
                    <a:pt x="1953" y="356"/>
                  </a:lnTo>
                  <a:lnTo>
                    <a:pt x="1959" y="364"/>
                  </a:lnTo>
                  <a:lnTo>
                    <a:pt x="1961" y="366"/>
                  </a:lnTo>
                  <a:lnTo>
                    <a:pt x="1963" y="369"/>
                  </a:lnTo>
                  <a:lnTo>
                    <a:pt x="1966" y="373"/>
                  </a:lnTo>
                  <a:lnTo>
                    <a:pt x="1969" y="374"/>
                  </a:lnTo>
                  <a:lnTo>
                    <a:pt x="1976" y="385"/>
                  </a:lnTo>
                  <a:lnTo>
                    <a:pt x="1978" y="392"/>
                  </a:lnTo>
                  <a:lnTo>
                    <a:pt x="1981" y="400"/>
                  </a:lnTo>
                  <a:lnTo>
                    <a:pt x="1983" y="402"/>
                  </a:lnTo>
                  <a:lnTo>
                    <a:pt x="1991" y="407"/>
                  </a:lnTo>
                  <a:lnTo>
                    <a:pt x="1991" y="413"/>
                  </a:lnTo>
                  <a:lnTo>
                    <a:pt x="1993" y="415"/>
                  </a:lnTo>
                  <a:lnTo>
                    <a:pt x="1984" y="416"/>
                  </a:lnTo>
                  <a:lnTo>
                    <a:pt x="1983" y="418"/>
                  </a:lnTo>
                  <a:lnTo>
                    <a:pt x="1981" y="419"/>
                  </a:lnTo>
                  <a:lnTo>
                    <a:pt x="1979" y="421"/>
                  </a:lnTo>
                  <a:lnTo>
                    <a:pt x="1973" y="428"/>
                  </a:lnTo>
                  <a:lnTo>
                    <a:pt x="1971" y="428"/>
                  </a:lnTo>
                  <a:lnTo>
                    <a:pt x="1968" y="423"/>
                  </a:lnTo>
                  <a:lnTo>
                    <a:pt x="1966" y="423"/>
                  </a:lnTo>
                  <a:lnTo>
                    <a:pt x="1963" y="424"/>
                  </a:lnTo>
                  <a:lnTo>
                    <a:pt x="1963" y="426"/>
                  </a:lnTo>
                  <a:lnTo>
                    <a:pt x="1958" y="428"/>
                  </a:lnTo>
                  <a:lnTo>
                    <a:pt x="1954" y="419"/>
                  </a:lnTo>
                  <a:lnTo>
                    <a:pt x="1948" y="424"/>
                  </a:lnTo>
                  <a:lnTo>
                    <a:pt x="1943" y="432"/>
                  </a:lnTo>
                  <a:lnTo>
                    <a:pt x="1945" y="434"/>
                  </a:lnTo>
                  <a:lnTo>
                    <a:pt x="1940" y="440"/>
                  </a:lnTo>
                  <a:lnTo>
                    <a:pt x="1938" y="440"/>
                  </a:lnTo>
                  <a:lnTo>
                    <a:pt x="1933" y="440"/>
                  </a:lnTo>
                  <a:lnTo>
                    <a:pt x="1930" y="442"/>
                  </a:lnTo>
                  <a:lnTo>
                    <a:pt x="1930" y="455"/>
                  </a:lnTo>
                  <a:lnTo>
                    <a:pt x="1930" y="457"/>
                  </a:lnTo>
                  <a:lnTo>
                    <a:pt x="1930" y="458"/>
                  </a:lnTo>
                  <a:lnTo>
                    <a:pt x="1933" y="466"/>
                  </a:lnTo>
                  <a:lnTo>
                    <a:pt x="1935" y="468"/>
                  </a:lnTo>
                  <a:lnTo>
                    <a:pt x="1945" y="471"/>
                  </a:lnTo>
                  <a:lnTo>
                    <a:pt x="1948" y="471"/>
                  </a:lnTo>
                  <a:lnTo>
                    <a:pt x="1950" y="473"/>
                  </a:lnTo>
                  <a:lnTo>
                    <a:pt x="1959" y="474"/>
                  </a:lnTo>
                  <a:lnTo>
                    <a:pt x="1966" y="479"/>
                  </a:lnTo>
                  <a:lnTo>
                    <a:pt x="1966" y="483"/>
                  </a:lnTo>
                  <a:lnTo>
                    <a:pt x="1966" y="489"/>
                  </a:lnTo>
                  <a:lnTo>
                    <a:pt x="1966" y="491"/>
                  </a:lnTo>
                  <a:lnTo>
                    <a:pt x="1961" y="496"/>
                  </a:lnTo>
                  <a:lnTo>
                    <a:pt x="1964" y="505"/>
                  </a:lnTo>
                  <a:lnTo>
                    <a:pt x="1966" y="510"/>
                  </a:lnTo>
                  <a:lnTo>
                    <a:pt x="1966" y="512"/>
                  </a:lnTo>
                  <a:lnTo>
                    <a:pt x="1961" y="518"/>
                  </a:lnTo>
                  <a:lnTo>
                    <a:pt x="1958" y="520"/>
                  </a:lnTo>
                  <a:lnTo>
                    <a:pt x="1945" y="523"/>
                  </a:lnTo>
                  <a:lnTo>
                    <a:pt x="1943" y="523"/>
                  </a:lnTo>
                  <a:lnTo>
                    <a:pt x="1933" y="529"/>
                  </a:lnTo>
                  <a:lnTo>
                    <a:pt x="1931" y="529"/>
                  </a:lnTo>
                  <a:lnTo>
                    <a:pt x="1928" y="536"/>
                  </a:lnTo>
                  <a:lnTo>
                    <a:pt x="1926" y="539"/>
                  </a:lnTo>
                  <a:lnTo>
                    <a:pt x="1928" y="544"/>
                  </a:lnTo>
                  <a:lnTo>
                    <a:pt x="1935" y="552"/>
                  </a:lnTo>
                  <a:lnTo>
                    <a:pt x="1940" y="559"/>
                  </a:lnTo>
                  <a:lnTo>
                    <a:pt x="1941" y="560"/>
                  </a:lnTo>
                  <a:lnTo>
                    <a:pt x="1943" y="568"/>
                  </a:lnTo>
                  <a:lnTo>
                    <a:pt x="1943" y="570"/>
                  </a:lnTo>
                  <a:lnTo>
                    <a:pt x="1943" y="572"/>
                  </a:lnTo>
                  <a:lnTo>
                    <a:pt x="1936" y="580"/>
                  </a:lnTo>
                  <a:lnTo>
                    <a:pt x="1935" y="581"/>
                  </a:lnTo>
                  <a:lnTo>
                    <a:pt x="1933" y="584"/>
                  </a:lnTo>
                  <a:lnTo>
                    <a:pt x="1933" y="588"/>
                  </a:lnTo>
                  <a:lnTo>
                    <a:pt x="1936" y="591"/>
                  </a:lnTo>
                  <a:lnTo>
                    <a:pt x="1935" y="604"/>
                  </a:lnTo>
                  <a:lnTo>
                    <a:pt x="1933" y="615"/>
                  </a:lnTo>
                  <a:lnTo>
                    <a:pt x="1936" y="625"/>
                  </a:lnTo>
                  <a:lnTo>
                    <a:pt x="1936" y="638"/>
                  </a:lnTo>
                  <a:lnTo>
                    <a:pt x="1936" y="641"/>
                  </a:lnTo>
                  <a:lnTo>
                    <a:pt x="1943" y="648"/>
                  </a:lnTo>
                  <a:lnTo>
                    <a:pt x="1950" y="654"/>
                  </a:lnTo>
                  <a:lnTo>
                    <a:pt x="1951" y="657"/>
                  </a:lnTo>
                  <a:lnTo>
                    <a:pt x="1953" y="659"/>
                  </a:lnTo>
                  <a:lnTo>
                    <a:pt x="1946" y="667"/>
                  </a:lnTo>
                  <a:lnTo>
                    <a:pt x="1945" y="669"/>
                  </a:lnTo>
                  <a:lnTo>
                    <a:pt x="1938" y="675"/>
                  </a:lnTo>
                  <a:lnTo>
                    <a:pt x="1935" y="675"/>
                  </a:lnTo>
                  <a:lnTo>
                    <a:pt x="1918" y="683"/>
                  </a:lnTo>
                  <a:lnTo>
                    <a:pt x="1916" y="685"/>
                  </a:lnTo>
                  <a:lnTo>
                    <a:pt x="1913" y="686"/>
                  </a:lnTo>
                  <a:lnTo>
                    <a:pt x="1905" y="686"/>
                  </a:lnTo>
                  <a:lnTo>
                    <a:pt x="1893" y="685"/>
                  </a:lnTo>
                  <a:lnTo>
                    <a:pt x="1892" y="683"/>
                  </a:lnTo>
                  <a:lnTo>
                    <a:pt x="1883" y="682"/>
                  </a:lnTo>
                  <a:lnTo>
                    <a:pt x="1882" y="682"/>
                  </a:lnTo>
                  <a:lnTo>
                    <a:pt x="1880" y="682"/>
                  </a:lnTo>
                  <a:lnTo>
                    <a:pt x="1872" y="680"/>
                  </a:lnTo>
                  <a:lnTo>
                    <a:pt x="1870" y="680"/>
                  </a:lnTo>
                  <a:lnTo>
                    <a:pt x="1867" y="680"/>
                  </a:lnTo>
                  <a:lnTo>
                    <a:pt x="1865" y="680"/>
                  </a:lnTo>
                  <a:lnTo>
                    <a:pt x="1859" y="685"/>
                  </a:lnTo>
                  <a:lnTo>
                    <a:pt x="1855" y="688"/>
                  </a:lnTo>
                  <a:lnTo>
                    <a:pt x="1852" y="690"/>
                  </a:lnTo>
                  <a:lnTo>
                    <a:pt x="1844" y="696"/>
                  </a:lnTo>
                  <a:lnTo>
                    <a:pt x="1842" y="698"/>
                  </a:lnTo>
                  <a:lnTo>
                    <a:pt x="1829" y="698"/>
                  </a:lnTo>
                  <a:lnTo>
                    <a:pt x="1827" y="698"/>
                  </a:lnTo>
                  <a:lnTo>
                    <a:pt x="1825" y="698"/>
                  </a:lnTo>
                  <a:lnTo>
                    <a:pt x="1809" y="704"/>
                  </a:lnTo>
                  <a:lnTo>
                    <a:pt x="1807" y="706"/>
                  </a:lnTo>
                  <a:lnTo>
                    <a:pt x="1806" y="709"/>
                  </a:lnTo>
                  <a:lnTo>
                    <a:pt x="1792" y="722"/>
                  </a:lnTo>
                  <a:lnTo>
                    <a:pt x="1792" y="724"/>
                  </a:lnTo>
                  <a:lnTo>
                    <a:pt x="1791" y="725"/>
                  </a:lnTo>
                  <a:lnTo>
                    <a:pt x="1789" y="727"/>
                  </a:lnTo>
                  <a:lnTo>
                    <a:pt x="1787" y="729"/>
                  </a:lnTo>
                  <a:lnTo>
                    <a:pt x="1779" y="735"/>
                  </a:lnTo>
                  <a:lnTo>
                    <a:pt x="1778" y="735"/>
                  </a:lnTo>
                  <a:lnTo>
                    <a:pt x="1778" y="737"/>
                  </a:lnTo>
                  <a:lnTo>
                    <a:pt x="1768" y="750"/>
                  </a:lnTo>
                  <a:lnTo>
                    <a:pt x="1766" y="753"/>
                  </a:lnTo>
                  <a:lnTo>
                    <a:pt x="1764" y="754"/>
                  </a:lnTo>
                  <a:lnTo>
                    <a:pt x="1763" y="756"/>
                  </a:lnTo>
                  <a:lnTo>
                    <a:pt x="1754" y="764"/>
                  </a:lnTo>
                  <a:lnTo>
                    <a:pt x="1753" y="766"/>
                  </a:lnTo>
                  <a:lnTo>
                    <a:pt x="1749" y="769"/>
                  </a:lnTo>
                  <a:lnTo>
                    <a:pt x="1746" y="774"/>
                  </a:lnTo>
                  <a:lnTo>
                    <a:pt x="1743" y="779"/>
                  </a:lnTo>
                  <a:lnTo>
                    <a:pt x="1743" y="780"/>
                  </a:lnTo>
                  <a:lnTo>
                    <a:pt x="1743" y="782"/>
                  </a:lnTo>
                  <a:lnTo>
                    <a:pt x="1738" y="785"/>
                  </a:lnTo>
                  <a:lnTo>
                    <a:pt x="1736" y="787"/>
                  </a:lnTo>
                  <a:lnTo>
                    <a:pt x="1730" y="790"/>
                  </a:lnTo>
                  <a:lnTo>
                    <a:pt x="1728" y="793"/>
                  </a:lnTo>
                  <a:lnTo>
                    <a:pt x="1725" y="798"/>
                  </a:lnTo>
                  <a:lnTo>
                    <a:pt x="1725" y="805"/>
                  </a:lnTo>
                  <a:lnTo>
                    <a:pt x="1726" y="806"/>
                  </a:lnTo>
                  <a:lnTo>
                    <a:pt x="1731" y="808"/>
                  </a:lnTo>
                  <a:lnTo>
                    <a:pt x="1735" y="809"/>
                  </a:lnTo>
                  <a:lnTo>
                    <a:pt x="1735" y="813"/>
                  </a:lnTo>
                  <a:lnTo>
                    <a:pt x="1735" y="816"/>
                  </a:lnTo>
                  <a:lnTo>
                    <a:pt x="1733" y="818"/>
                  </a:lnTo>
                  <a:lnTo>
                    <a:pt x="1733" y="821"/>
                  </a:lnTo>
                  <a:lnTo>
                    <a:pt x="1736" y="824"/>
                  </a:lnTo>
                  <a:lnTo>
                    <a:pt x="1738" y="827"/>
                  </a:lnTo>
                  <a:lnTo>
                    <a:pt x="1739" y="835"/>
                  </a:lnTo>
                  <a:lnTo>
                    <a:pt x="1741" y="837"/>
                  </a:lnTo>
                  <a:lnTo>
                    <a:pt x="1741" y="845"/>
                  </a:lnTo>
                  <a:lnTo>
                    <a:pt x="1739" y="847"/>
                  </a:lnTo>
                  <a:lnTo>
                    <a:pt x="1725" y="851"/>
                  </a:lnTo>
                  <a:lnTo>
                    <a:pt x="1723" y="851"/>
                  </a:lnTo>
                  <a:lnTo>
                    <a:pt x="1720" y="851"/>
                  </a:lnTo>
                  <a:lnTo>
                    <a:pt x="1711" y="858"/>
                  </a:lnTo>
                  <a:lnTo>
                    <a:pt x="1711" y="863"/>
                  </a:lnTo>
                  <a:lnTo>
                    <a:pt x="1711" y="873"/>
                  </a:lnTo>
                  <a:lnTo>
                    <a:pt x="1710" y="874"/>
                  </a:lnTo>
                  <a:lnTo>
                    <a:pt x="1708" y="877"/>
                  </a:lnTo>
                  <a:lnTo>
                    <a:pt x="1710" y="885"/>
                  </a:lnTo>
                  <a:lnTo>
                    <a:pt x="1706" y="889"/>
                  </a:lnTo>
                  <a:lnTo>
                    <a:pt x="1705" y="889"/>
                  </a:lnTo>
                  <a:lnTo>
                    <a:pt x="1693" y="890"/>
                  </a:lnTo>
                  <a:lnTo>
                    <a:pt x="1690" y="892"/>
                  </a:lnTo>
                  <a:lnTo>
                    <a:pt x="1682" y="897"/>
                  </a:lnTo>
                  <a:lnTo>
                    <a:pt x="1680" y="900"/>
                  </a:lnTo>
                  <a:lnTo>
                    <a:pt x="1672" y="903"/>
                  </a:lnTo>
                  <a:lnTo>
                    <a:pt x="1670" y="905"/>
                  </a:lnTo>
                  <a:lnTo>
                    <a:pt x="1665" y="913"/>
                  </a:lnTo>
                  <a:lnTo>
                    <a:pt x="1665" y="915"/>
                  </a:lnTo>
                  <a:lnTo>
                    <a:pt x="1665" y="923"/>
                  </a:lnTo>
                  <a:lnTo>
                    <a:pt x="1665" y="924"/>
                  </a:lnTo>
                  <a:lnTo>
                    <a:pt x="1665" y="932"/>
                  </a:lnTo>
                  <a:lnTo>
                    <a:pt x="1667" y="934"/>
                  </a:lnTo>
                  <a:lnTo>
                    <a:pt x="1662" y="945"/>
                  </a:lnTo>
                  <a:lnTo>
                    <a:pt x="1660" y="947"/>
                  </a:lnTo>
                  <a:lnTo>
                    <a:pt x="1658" y="952"/>
                  </a:lnTo>
                  <a:lnTo>
                    <a:pt x="1658" y="955"/>
                  </a:lnTo>
                  <a:lnTo>
                    <a:pt x="1657" y="958"/>
                  </a:lnTo>
                  <a:lnTo>
                    <a:pt x="1655" y="960"/>
                  </a:lnTo>
                  <a:lnTo>
                    <a:pt x="1642" y="962"/>
                  </a:lnTo>
                  <a:lnTo>
                    <a:pt x="1624" y="962"/>
                  </a:lnTo>
                  <a:lnTo>
                    <a:pt x="1617" y="962"/>
                  </a:lnTo>
                  <a:lnTo>
                    <a:pt x="1615" y="962"/>
                  </a:lnTo>
                  <a:lnTo>
                    <a:pt x="1607" y="962"/>
                  </a:lnTo>
                  <a:lnTo>
                    <a:pt x="1606" y="962"/>
                  </a:lnTo>
                  <a:lnTo>
                    <a:pt x="1604" y="960"/>
                  </a:lnTo>
                  <a:lnTo>
                    <a:pt x="1597" y="960"/>
                  </a:lnTo>
                  <a:lnTo>
                    <a:pt x="1584" y="958"/>
                  </a:lnTo>
                  <a:lnTo>
                    <a:pt x="1582" y="957"/>
                  </a:lnTo>
                  <a:lnTo>
                    <a:pt x="1571" y="957"/>
                  </a:lnTo>
                  <a:lnTo>
                    <a:pt x="1569" y="957"/>
                  </a:lnTo>
                  <a:lnTo>
                    <a:pt x="1567" y="957"/>
                  </a:lnTo>
                  <a:lnTo>
                    <a:pt x="1561" y="957"/>
                  </a:lnTo>
                  <a:lnTo>
                    <a:pt x="1554" y="955"/>
                  </a:lnTo>
                  <a:lnTo>
                    <a:pt x="1553" y="953"/>
                  </a:lnTo>
                  <a:lnTo>
                    <a:pt x="1546" y="949"/>
                  </a:lnTo>
                  <a:lnTo>
                    <a:pt x="1543" y="947"/>
                  </a:lnTo>
                  <a:lnTo>
                    <a:pt x="1541" y="945"/>
                  </a:lnTo>
                  <a:lnTo>
                    <a:pt x="1531" y="940"/>
                  </a:lnTo>
                  <a:lnTo>
                    <a:pt x="1528" y="939"/>
                  </a:lnTo>
                  <a:lnTo>
                    <a:pt x="1520" y="937"/>
                  </a:lnTo>
                  <a:lnTo>
                    <a:pt x="1518" y="937"/>
                  </a:lnTo>
                  <a:lnTo>
                    <a:pt x="1508" y="937"/>
                  </a:lnTo>
                  <a:lnTo>
                    <a:pt x="1506" y="937"/>
                  </a:lnTo>
                  <a:lnTo>
                    <a:pt x="1500" y="939"/>
                  </a:lnTo>
                  <a:lnTo>
                    <a:pt x="1498" y="939"/>
                  </a:lnTo>
                  <a:lnTo>
                    <a:pt x="1495" y="940"/>
                  </a:lnTo>
                  <a:lnTo>
                    <a:pt x="1491" y="944"/>
                  </a:lnTo>
                  <a:lnTo>
                    <a:pt x="1488" y="947"/>
                  </a:lnTo>
                  <a:lnTo>
                    <a:pt x="1488" y="950"/>
                  </a:lnTo>
                  <a:lnTo>
                    <a:pt x="1491" y="952"/>
                  </a:lnTo>
                  <a:lnTo>
                    <a:pt x="1493" y="953"/>
                  </a:lnTo>
                  <a:lnTo>
                    <a:pt x="1498" y="953"/>
                  </a:lnTo>
                  <a:lnTo>
                    <a:pt x="1503" y="955"/>
                  </a:lnTo>
                  <a:lnTo>
                    <a:pt x="1510" y="957"/>
                  </a:lnTo>
                  <a:lnTo>
                    <a:pt x="1511" y="963"/>
                  </a:lnTo>
                  <a:lnTo>
                    <a:pt x="1510" y="966"/>
                  </a:lnTo>
                  <a:lnTo>
                    <a:pt x="1508" y="970"/>
                  </a:lnTo>
                  <a:lnTo>
                    <a:pt x="1505" y="973"/>
                  </a:lnTo>
                  <a:lnTo>
                    <a:pt x="1503" y="974"/>
                  </a:lnTo>
                  <a:lnTo>
                    <a:pt x="1498" y="981"/>
                  </a:lnTo>
                  <a:lnTo>
                    <a:pt x="1498" y="983"/>
                  </a:lnTo>
                  <a:lnTo>
                    <a:pt x="1498" y="984"/>
                  </a:lnTo>
                  <a:lnTo>
                    <a:pt x="1493" y="991"/>
                  </a:lnTo>
                  <a:lnTo>
                    <a:pt x="1491" y="991"/>
                  </a:lnTo>
                  <a:lnTo>
                    <a:pt x="1490" y="991"/>
                  </a:lnTo>
                  <a:lnTo>
                    <a:pt x="1485" y="994"/>
                  </a:lnTo>
                  <a:lnTo>
                    <a:pt x="1485" y="1002"/>
                  </a:lnTo>
                  <a:lnTo>
                    <a:pt x="1483" y="1004"/>
                  </a:lnTo>
                  <a:lnTo>
                    <a:pt x="1483" y="1010"/>
                  </a:lnTo>
                  <a:lnTo>
                    <a:pt x="1483" y="1012"/>
                  </a:lnTo>
                  <a:lnTo>
                    <a:pt x="1488" y="1029"/>
                  </a:lnTo>
                  <a:lnTo>
                    <a:pt x="1488" y="1031"/>
                  </a:lnTo>
                  <a:lnTo>
                    <a:pt x="1493" y="1059"/>
                  </a:lnTo>
                  <a:lnTo>
                    <a:pt x="1493" y="1060"/>
                  </a:lnTo>
                  <a:lnTo>
                    <a:pt x="1488" y="1068"/>
                  </a:lnTo>
                  <a:lnTo>
                    <a:pt x="1485" y="1070"/>
                  </a:lnTo>
                  <a:lnTo>
                    <a:pt x="1480" y="1075"/>
                  </a:lnTo>
                  <a:lnTo>
                    <a:pt x="1472" y="1080"/>
                  </a:lnTo>
                  <a:lnTo>
                    <a:pt x="1467" y="1083"/>
                  </a:lnTo>
                  <a:lnTo>
                    <a:pt x="1465" y="1085"/>
                  </a:lnTo>
                  <a:lnTo>
                    <a:pt x="1455" y="1093"/>
                  </a:lnTo>
                  <a:lnTo>
                    <a:pt x="1450" y="1094"/>
                  </a:lnTo>
                  <a:lnTo>
                    <a:pt x="1447" y="1097"/>
                  </a:lnTo>
                  <a:lnTo>
                    <a:pt x="1438" y="1102"/>
                  </a:lnTo>
                  <a:lnTo>
                    <a:pt x="1437" y="1101"/>
                  </a:lnTo>
                  <a:lnTo>
                    <a:pt x="1432" y="1096"/>
                  </a:lnTo>
                  <a:lnTo>
                    <a:pt x="1424" y="1086"/>
                  </a:lnTo>
                  <a:lnTo>
                    <a:pt x="1422" y="1085"/>
                  </a:lnTo>
                  <a:lnTo>
                    <a:pt x="1420" y="1083"/>
                  </a:lnTo>
                  <a:lnTo>
                    <a:pt x="1412" y="1080"/>
                  </a:lnTo>
                  <a:lnTo>
                    <a:pt x="1410" y="1078"/>
                  </a:lnTo>
                  <a:lnTo>
                    <a:pt x="1405" y="1070"/>
                  </a:lnTo>
                  <a:lnTo>
                    <a:pt x="1404" y="1068"/>
                  </a:lnTo>
                  <a:lnTo>
                    <a:pt x="1394" y="1063"/>
                  </a:lnTo>
                  <a:lnTo>
                    <a:pt x="1392" y="1062"/>
                  </a:lnTo>
                  <a:lnTo>
                    <a:pt x="1390" y="1060"/>
                  </a:lnTo>
                  <a:lnTo>
                    <a:pt x="1382" y="1052"/>
                  </a:lnTo>
                  <a:lnTo>
                    <a:pt x="1381" y="1052"/>
                  </a:lnTo>
                  <a:lnTo>
                    <a:pt x="1379" y="1052"/>
                  </a:lnTo>
                  <a:lnTo>
                    <a:pt x="1376" y="1054"/>
                  </a:lnTo>
                  <a:lnTo>
                    <a:pt x="1374" y="1059"/>
                  </a:lnTo>
                  <a:lnTo>
                    <a:pt x="1376" y="1065"/>
                  </a:lnTo>
                  <a:lnTo>
                    <a:pt x="1372" y="1073"/>
                  </a:lnTo>
                  <a:lnTo>
                    <a:pt x="1371" y="1075"/>
                  </a:lnTo>
                  <a:lnTo>
                    <a:pt x="1367" y="1078"/>
                  </a:lnTo>
                  <a:lnTo>
                    <a:pt x="1367" y="1080"/>
                  </a:lnTo>
                  <a:lnTo>
                    <a:pt x="1364" y="1086"/>
                  </a:lnTo>
                  <a:lnTo>
                    <a:pt x="1364" y="1089"/>
                  </a:lnTo>
                  <a:lnTo>
                    <a:pt x="1364" y="1091"/>
                  </a:lnTo>
                  <a:lnTo>
                    <a:pt x="1367" y="1099"/>
                  </a:lnTo>
                  <a:lnTo>
                    <a:pt x="1367" y="1101"/>
                  </a:lnTo>
                  <a:lnTo>
                    <a:pt x="1371" y="1110"/>
                  </a:lnTo>
                  <a:lnTo>
                    <a:pt x="1371" y="1112"/>
                  </a:lnTo>
                  <a:lnTo>
                    <a:pt x="1371" y="1114"/>
                  </a:lnTo>
                  <a:lnTo>
                    <a:pt x="1367" y="1120"/>
                  </a:lnTo>
                  <a:lnTo>
                    <a:pt x="1367" y="1122"/>
                  </a:lnTo>
                  <a:lnTo>
                    <a:pt x="1369" y="1127"/>
                  </a:lnTo>
                  <a:lnTo>
                    <a:pt x="1377" y="1133"/>
                  </a:lnTo>
                  <a:lnTo>
                    <a:pt x="1382" y="1138"/>
                  </a:lnTo>
                  <a:lnTo>
                    <a:pt x="1397" y="1146"/>
                  </a:lnTo>
                  <a:lnTo>
                    <a:pt x="1402" y="1149"/>
                  </a:lnTo>
                  <a:lnTo>
                    <a:pt x="1407" y="1157"/>
                  </a:lnTo>
                  <a:lnTo>
                    <a:pt x="1409" y="1159"/>
                  </a:lnTo>
                  <a:lnTo>
                    <a:pt x="1414" y="1169"/>
                  </a:lnTo>
                  <a:lnTo>
                    <a:pt x="1414" y="1170"/>
                  </a:lnTo>
                  <a:lnTo>
                    <a:pt x="1415" y="1172"/>
                  </a:lnTo>
                  <a:lnTo>
                    <a:pt x="1412" y="1180"/>
                  </a:lnTo>
                  <a:lnTo>
                    <a:pt x="1410" y="1182"/>
                  </a:lnTo>
                  <a:lnTo>
                    <a:pt x="1405" y="1188"/>
                  </a:lnTo>
                  <a:lnTo>
                    <a:pt x="1404" y="1190"/>
                  </a:lnTo>
                  <a:lnTo>
                    <a:pt x="1402" y="1191"/>
                  </a:lnTo>
                  <a:lnTo>
                    <a:pt x="1390" y="1206"/>
                  </a:lnTo>
                  <a:lnTo>
                    <a:pt x="1379" y="1230"/>
                  </a:lnTo>
                  <a:lnTo>
                    <a:pt x="1377" y="1233"/>
                  </a:lnTo>
                  <a:lnTo>
                    <a:pt x="1374" y="1235"/>
                  </a:lnTo>
                  <a:lnTo>
                    <a:pt x="1372" y="1237"/>
                  </a:lnTo>
                  <a:lnTo>
                    <a:pt x="1371" y="1240"/>
                  </a:lnTo>
                  <a:lnTo>
                    <a:pt x="1369" y="1246"/>
                  </a:lnTo>
                  <a:lnTo>
                    <a:pt x="1369" y="1251"/>
                  </a:lnTo>
                  <a:lnTo>
                    <a:pt x="1369" y="1253"/>
                  </a:lnTo>
                  <a:lnTo>
                    <a:pt x="1372" y="1263"/>
                  </a:lnTo>
                  <a:lnTo>
                    <a:pt x="1372" y="1266"/>
                  </a:lnTo>
                  <a:lnTo>
                    <a:pt x="1367" y="1274"/>
                  </a:lnTo>
                  <a:lnTo>
                    <a:pt x="1366" y="1274"/>
                  </a:lnTo>
                  <a:lnTo>
                    <a:pt x="1366" y="1275"/>
                  </a:lnTo>
                  <a:lnTo>
                    <a:pt x="1364" y="1277"/>
                  </a:lnTo>
                  <a:lnTo>
                    <a:pt x="1357" y="1285"/>
                  </a:lnTo>
                  <a:lnTo>
                    <a:pt x="1354" y="1287"/>
                  </a:lnTo>
                  <a:lnTo>
                    <a:pt x="1352" y="1288"/>
                  </a:lnTo>
                  <a:lnTo>
                    <a:pt x="1351" y="1290"/>
                  </a:lnTo>
                  <a:lnTo>
                    <a:pt x="1351" y="1292"/>
                  </a:lnTo>
                  <a:lnTo>
                    <a:pt x="1344" y="1296"/>
                  </a:lnTo>
                  <a:lnTo>
                    <a:pt x="1344" y="1298"/>
                  </a:lnTo>
                  <a:lnTo>
                    <a:pt x="1333" y="1303"/>
                  </a:lnTo>
                  <a:lnTo>
                    <a:pt x="1331" y="1305"/>
                  </a:lnTo>
                  <a:lnTo>
                    <a:pt x="1324" y="1303"/>
                  </a:lnTo>
                  <a:lnTo>
                    <a:pt x="1321" y="1303"/>
                  </a:lnTo>
                  <a:lnTo>
                    <a:pt x="1314" y="1300"/>
                  </a:lnTo>
                  <a:lnTo>
                    <a:pt x="1311" y="1300"/>
                  </a:lnTo>
                  <a:lnTo>
                    <a:pt x="1308" y="1298"/>
                  </a:lnTo>
                  <a:lnTo>
                    <a:pt x="1298" y="1295"/>
                  </a:lnTo>
                  <a:lnTo>
                    <a:pt x="1296" y="1295"/>
                  </a:lnTo>
                  <a:lnTo>
                    <a:pt x="1290" y="1301"/>
                  </a:lnTo>
                  <a:lnTo>
                    <a:pt x="1285" y="1305"/>
                  </a:lnTo>
                  <a:lnTo>
                    <a:pt x="1285" y="1306"/>
                  </a:lnTo>
                  <a:lnTo>
                    <a:pt x="1290" y="1318"/>
                  </a:lnTo>
                  <a:lnTo>
                    <a:pt x="1291" y="1319"/>
                  </a:lnTo>
                  <a:lnTo>
                    <a:pt x="1296" y="1322"/>
                  </a:lnTo>
                  <a:lnTo>
                    <a:pt x="1303" y="1326"/>
                  </a:lnTo>
                  <a:lnTo>
                    <a:pt x="1318" y="1330"/>
                  </a:lnTo>
                  <a:lnTo>
                    <a:pt x="1321" y="1332"/>
                  </a:lnTo>
                  <a:lnTo>
                    <a:pt x="1323" y="1332"/>
                  </a:lnTo>
                  <a:lnTo>
                    <a:pt x="1328" y="1335"/>
                  </a:lnTo>
                  <a:lnTo>
                    <a:pt x="1331" y="1334"/>
                  </a:lnTo>
                  <a:lnTo>
                    <a:pt x="1333" y="1334"/>
                  </a:lnTo>
                  <a:lnTo>
                    <a:pt x="1352" y="1337"/>
                  </a:lnTo>
                  <a:lnTo>
                    <a:pt x="1354" y="1335"/>
                  </a:lnTo>
                  <a:lnTo>
                    <a:pt x="1357" y="1334"/>
                  </a:lnTo>
                  <a:lnTo>
                    <a:pt x="1362" y="1332"/>
                  </a:lnTo>
                  <a:lnTo>
                    <a:pt x="1366" y="1330"/>
                  </a:lnTo>
                  <a:lnTo>
                    <a:pt x="1371" y="1329"/>
                  </a:lnTo>
                  <a:lnTo>
                    <a:pt x="1372" y="1327"/>
                  </a:lnTo>
                  <a:lnTo>
                    <a:pt x="1382" y="1326"/>
                  </a:lnTo>
                  <a:lnTo>
                    <a:pt x="1405" y="1337"/>
                  </a:lnTo>
                  <a:lnTo>
                    <a:pt x="1409" y="1339"/>
                  </a:lnTo>
                  <a:lnTo>
                    <a:pt x="1412" y="1342"/>
                  </a:lnTo>
                  <a:lnTo>
                    <a:pt x="1415" y="1343"/>
                  </a:lnTo>
                  <a:lnTo>
                    <a:pt x="1417" y="1343"/>
                  </a:lnTo>
                  <a:lnTo>
                    <a:pt x="1425" y="1345"/>
                  </a:lnTo>
                  <a:lnTo>
                    <a:pt x="1427" y="1345"/>
                  </a:lnTo>
                  <a:lnTo>
                    <a:pt x="1438" y="1345"/>
                  </a:lnTo>
                  <a:lnTo>
                    <a:pt x="1440" y="1348"/>
                  </a:lnTo>
                  <a:lnTo>
                    <a:pt x="1438" y="1352"/>
                  </a:lnTo>
                  <a:lnTo>
                    <a:pt x="1437" y="1355"/>
                  </a:lnTo>
                  <a:lnTo>
                    <a:pt x="1434" y="1360"/>
                  </a:lnTo>
                  <a:lnTo>
                    <a:pt x="1432" y="1366"/>
                  </a:lnTo>
                  <a:lnTo>
                    <a:pt x="1432" y="1373"/>
                  </a:lnTo>
                  <a:lnTo>
                    <a:pt x="1432" y="1377"/>
                  </a:lnTo>
                  <a:lnTo>
                    <a:pt x="1432" y="1398"/>
                  </a:lnTo>
                  <a:lnTo>
                    <a:pt x="1432" y="1429"/>
                  </a:lnTo>
                  <a:lnTo>
                    <a:pt x="1437" y="1444"/>
                  </a:lnTo>
                  <a:lnTo>
                    <a:pt x="1437" y="1449"/>
                  </a:lnTo>
                  <a:lnTo>
                    <a:pt x="1440" y="1453"/>
                  </a:lnTo>
                  <a:lnTo>
                    <a:pt x="1447" y="1453"/>
                  </a:lnTo>
                  <a:lnTo>
                    <a:pt x="1448" y="1452"/>
                  </a:lnTo>
                  <a:lnTo>
                    <a:pt x="1455" y="1450"/>
                  </a:lnTo>
                  <a:lnTo>
                    <a:pt x="1458" y="1450"/>
                  </a:lnTo>
                  <a:lnTo>
                    <a:pt x="1465" y="1444"/>
                  </a:lnTo>
                  <a:lnTo>
                    <a:pt x="1465" y="1442"/>
                  </a:lnTo>
                  <a:lnTo>
                    <a:pt x="1467" y="1441"/>
                  </a:lnTo>
                  <a:lnTo>
                    <a:pt x="1467" y="1439"/>
                  </a:lnTo>
                  <a:lnTo>
                    <a:pt x="1468" y="1429"/>
                  </a:lnTo>
                  <a:lnTo>
                    <a:pt x="1468" y="1428"/>
                  </a:lnTo>
                  <a:lnTo>
                    <a:pt x="1477" y="1423"/>
                  </a:lnTo>
                  <a:lnTo>
                    <a:pt x="1478" y="1421"/>
                  </a:lnTo>
                  <a:lnTo>
                    <a:pt x="1481" y="1421"/>
                  </a:lnTo>
                  <a:lnTo>
                    <a:pt x="1491" y="1421"/>
                  </a:lnTo>
                  <a:lnTo>
                    <a:pt x="1503" y="1424"/>
                  </a:lnTo>
                  <a:lnTo>
                    <a:pt x="1505" y="1424"/>
                  </a:lnTo>
                  <a:lnTo>
                    <a:pt x="1506" y="1424"/>
                  </a:lnTo>
                  <a:lnTo>
                    <a:pt x="1518" y="1426"/>
                  </a:lnTo>
                  <a:lnTo>
                    <a:pt x="1524" y="1426"/>
                  </a:lnTo>
                  <a:lnTo>
                    <a:pt x="1529" y="1426"/>
                  </a:lnTo>
                  <a:lnTo>
                    <a:pt x="1538" y="1426"/>
                  </a:lnTo>
                  <a:lnTo>
                    <a:pt x="1539" y="1428"/>
                  </a:lnTo>
                  <a:lnTo>
                    <a:pt x="1544" y="1434"/>
                  </a:lnTo>
                  <a:lnTo>
                    <a:pt x="1543" y="1439"/>
                  </a:lnTo>
                  <a:lnTo>
                    <a:pt x="1543" y="1444"/>
                  </a:lnTo>
                  <a:lnTo>
                    <a:pt x="1543" y="1449"/>
                  </a:lnTo>
                  <a:lnTo>
                    <a:pt x="1543" y="1450"/>
                  </a:lnTo>
                  <a:lnTo>
                    <a:pt x="1543" y="1457"/>
                  </a:lnTo>
                  <a:lnTo>
                    <a:pt x="1543" y="1458"/>
                  </a:lnTo>
                  <a:lnTo>
                    <a:pt x="1543" y="1468"/>
                  </a:lnTo>
                  <a:lnTo>
                    <a:pt x="1543" y="1470"/>
                  </a:lnTo>
                  <a:lnTo>
                    <a:pt x="1543" y="1473"/>
                  </a:lnTo>
                  <a:lnTo>
                    <a:pt x="1541" y="1474"/>
                  </a:lnTo>
                  <a:lnTo>
                    <a:pt x="1539" y="1481"/>
                  </a:lnTo>
                  <a:lnTo>
                    <a:pt x="1538" y="1484"/>
                  </a:lnTo>
                  <a:lnTo>
                    <a:pt x="1536" y="1486"/>
                  </a:lnTo>
                  <a:lnTo>
                    <a:pt x="1526" y="1492"/>
                  </a:lnTo>
                  <a:lnTo>
                    <a:pt x="1524" y="1494"/>
                  </a:lnTo>
                  <a:lnTo>
                    <a:pt x="1520" y="1499"/>
                  </a:lnTo>
                  <a:lnTo>
                    <a:pt x="1518" y="1505"/>
                  </a:lnTo>
                  <a:lnTo>
                    <a:pt x="1516" y="1507"/>
                  </a:lnTo>
                  <a:lnTo>
                    <a:pt x="1516" y="1508"/>
                  </a:lnTo>
                  <a:lnTo>
                    <a:pt x="1511" y="1517"/>
                  </a:lnTo>
                  <a:lnTo>
                    <a:pt x="1511" y="1526"/>
                  </a:lnTo>
                  <a:lnTo>
                    <a:pt x="1510" y="1530"/>
                  </a:lnTo>
                  <a:lnTo>
                    <a:pt x="1508" y="1531"/>
                  </a:lnTo>
                  <a:lnTo>
                    <a:pt x="1500" y="1542"/>
                  </a:lnTo>
                  <a:lnTo>
                    <a:pt x="1495" y="1557"/>
                  </a:lnTo>
                  <a:lnTo>
                    <a:pt x="1500" y="1565"/>
                  </a:lnTo>
                  <a:lnTo>
                    <a:pt x="1503" y="1572"/>
                  </a:lnTo>
                  <a:lnTo>
                    <a:pt x="1505" y="1575"/>
                  </a:lnTo>
                  <a:lnTo>
                    <a:pt x="1518" y="1583"/>
                  </a:lnTo>
                  <a:lnTo>
                    <a:pt x="1520" y="1585"/>
                  </a:lnTo>
                  <a:lnTo>
                    <a:pt x="1534" y="1597"/>
                  </a:lnTo>
                  <a:lnTo>
                    <a:pt x="1534" y="1599"/>
                  </a:lnTo>
                  <a:lnTo>
                    <a:pt x="1534" y="1602"/>
                  </a:lnTo>
                  <a:lnTo>
                    <a:pt x="1533" y="1607"/>
                  </a:lnTo>
                  <a:lnTo>
                    <a:pt x="1533" y="1609"/>
                  </a:lnTo>
                  <a:lnTo>
                    <a:pt x="1531" y="1614"/>
                  </a:lnTo>
                  <a:lnTo>
                    <a:pt x="1534" y="1620"/>
                  </a:lnTo>
                  <a:lnTo>
                    <a:pt x="1543" y="1623"/>
                  </a:lnTo>
                  <a:lnTo>
                    <a:pt x="1546" y="1625"/>
                  </a:lnTo>
                  <a:lnTo>
                    <a:pt x="1558" y="1628"/>
                  </a:lnTo>
                  <a:lnTo>
                    <a:pt x="1559" y="1628"/>
                  </a:lnTo>
                  <a:lnTo>
                    <a:pt x="1563" y="1628"/>
                  </a:lnTo>
                  <a:lnTo>
                    <a:pt x="1577" y="1627"/>
                  </a:lnTo>
                  <a:lnTo>
                    <a:pt x="1581" y="1627"/>
                  </a:lnTo>
                  <a:lnTo>
                    <a:pt x="1582" y="1627"/>
                  </a:lnTo>
                  <a:lnTo>
                    <a:pt x="1596" y="1627"/>
                  </a:lnTo>
                  <a:lnTo>
                    <a:pt x="1597" y="1628"/>
                  </a:lnTo>
                  <a:lnTo>
                    <a:pt x="1601" y="1628"/>
                  </a:lnTo>
                  <a:lnTo>
                    <a:pt x="1602" y="1630"/>
                  </a:lnTo>
                  <a:lnTo>
                    <a:pt x="1617" y="1635"/>
                  </a:lnTo>
                  <a:lnTo>
                    <a:pt x="1619" y="1636"/>
                  </a:lnTo>
                  <a:lnTo>
                    <a:pt x="1620" y="1638"/>
                  </a:lnTo>
                  <a:lnTo>
                    <a:pt x="1622" y="1640"/>
                  </a:lnTo>
                  <a:lnTo>
                    <a:pt x="1620" y="1646"/>
                  </a:lnTo>
                  <a:lnTo>
                    <a:pt x="1619" y="1646"/>
                  </a:lnTo>
                  <a:lnTo>
                    <a:pt x="1615" y="1648"/>
                  </a:lnTo>
                  <a:lnTo>
                    <a:pt x="1606" y="1649"/>
                  </a:lnTo>
                  <a:lnTo>
                    <a:pt x="1604" y="1651"/>
                  </a:lnTo>
                  <a:lnTo>
                    <a:pt x="1594" y="1661"/>
                  </a:lnTo>
                  <a:lnTo>
                    <a:pt x="1591" y="1664"/>
                  </a:lnTo>
                  <a:lnTo>
                    <a:pt x="1584" y="1677"/>
                  </a:lnTo>
                  <a:lnTo>
                    <a:pt x="1584" y="1680"/>
                  </a:lnTo>
                  <a:lnTo>
                    <a:pt x="1582" y="1682"/>
                  </a:lnTo>
                  <a:lnTo>
                    <a:pt x="1576" y="1690"/>
                  </a:lnTo>
                  <a:lnTo>
                    <a:pt x="1569" y="1693"/>
                  </a:lnTo>
                  <a:lnTo>
                    <a:pt x="1566" y="1695"/>
                  </a:lnTo>
                  <a:lnTo>
                    <a:pt x="1563" y="1698"/>
                  </a:lnTo>
                  <a:lnTo>
                    <a:pt x="1561" y="1699"/>
                  </a:lnTo>
                  <a:lnTo>
                    <a:pt x="1553" y="1706"/>
                  </a:lnTo>
                  <a:lnTo>
                    <a:pt x="1551" y="1708"/>
                  </a:lnTo>
                  <a:lnTo>
                    <a:pt x="1536" y="1719"/>
                  </a:lnTo>
                  <a:lnTo>
                    <a:pt x="1534" y="1720"/>
                  </a:lnTo>
                  <a:lnTo>
                    <a:pt x="1533" y="1722"/>
                  </a:lnTo>
                  <a:lnTo>
                    <a:pt x="1518" y="1732"/>
                  </a:lnTo>
                  <a:lnTo>
                    <a:pt x="1516" y="1733"/>
                  </a:lnTo>
                  <a:lnTo>
                    <a:pt x="1515" y="1735"/>
                  </a:lnTo>
                  <a:lnTo>
                    <a:pt x="1498" y="1743"/>
                  </a:lnTo>
                  <a:lnTo>
                    <a:pt x="1488" y="1753"/>
                  </a:lnTo>
                  <a:lnTo>
                    <a:pt x="1486" y="1756"/>
                  </a:lnTo>
                  <a:lnTo>
                    <a:pt x="1485" y="1758"/>
                  </a:lnTo>
                  <a:lnTo>
                    <a:pt x="1481" y="1758"/>
                  </a:lnTo>
                  <a:lnTo>
                    <a:pt x="1473" y="1761"/>
                  </a:lnTo>
                  <a:lnTo>
                    <a:pt x="1470" y="1761"/>
                  </a:lnTo>
                  <a:lnTo>
                    <a:pt x="1453" y="1761"/>
                  </a:lnTo>
                  <a:lnTo>
                    <a:pt x="1452" y="1761"/>
                  </a:lnTo>
                  <a:lnTo>
                    <a:pt x="1450" y="1763"/>
                  </a:lnTo>
                  <a:lnTo>
                    <a:pt x="1448" y="1763"/>
                  </a:lnTo>
                  <a:lnTo>
                    <a:pt x="1443" y="1771"/>
                  </a:lnTo>
                  <a:lnTo>
                    <a:pt x="1443" y="1772"/>
                  </a:lnTo>
                  <a:lnTo>
                    <a:pt x="1440" y="1775"/>
                  </a:lnTo>
                  <a:lnTo>
                    <a:pt x="1430" y="1775"/>
                  </a:lnTo>
                  <a:lnTo>
                    <a:pt x="1429" y="1775"/>
                  </a:lnTo>
                  <a:lnTo>
                    <a:pt x="1415" y="1764"/>
                  </a:lnTo>
                  <a:lnTo>
                    <a:pt x="1407" y="1764"/>
                  </a:lnTo>
                  <a:lnTo>
                    <a:pt x="1404" y="1772"/>
                  </a:lnTo>
                  <a:lnTo>
                    <a:pt x="1397" y="1771"/>
                  </a:lnTo>
                  <a:lnTo>
                    <a:pt x="1394" y="1771"/>
                  </a:lnTo>
                  <a:lnTo>
                    <a:pt x="1384" y="1774"/>
                  </a:lnTo>
                  <a:lnTo>
                    <a:pt x="1381" y="1782"/>
                  </a:lnTo>
                  <a:lnTo>
                    <a:pt x="1379" y="1784"/>
                  </a:lnTo>
                  <a:lnTo>
                    <a:pt x="1377" y="1785"/>
                  </a:lnTo>
                  <a:lnTo>
                    <a:pt x="1372" y="1788"/>
                  </a:lnTo>
                  <a:lnTo>
                    <a:pt x="1371" y="1793"/>
                  </a:lnTo>
                  <a:lnTo>
                    <a:pt x="1364" y="1809"/>
                  </a:lnTo>
                  <a:lnTo>
                    <a:pt x="1362" y="1809"/>
                  </a:lnTo>
                  <a:lnTo>
                    <a:pt x="1361" y="1811"/>
                  </a:lnTo>
                  <a:lnTo>
                    <a:pt x="1361" y="1818"/>
                  </a:lnTo>
                  <a:lnTo>
                    <a:pt x="1359" y="1814"/>
                  </a:lnTo>
                  <a:lnTo>
                    <a:pt x="1359" y="1813"/>
                  </a:lnTo>
                  <a:lnTo>
                    <a:pt x="1351" y="1809"/>
                  </a:lnTo>
                  <a:lnTo>
                    <a:pt x="1349" y="1809"/>
                  </a:lnTo>
                  <a:lnTo>
                    <a:pt x="1343" y="1809"/>
                  </a:lnTo>
                  <a:lnTo>
                    <a:pt x="1341" y="1809"/>
                  </a:lnTo>
                  <a:lnTo>
                    <a:pt x="1336" y="1814"/>
                  </a:lnTo>
                  <a:lnTo>
                    <a:pt x="1334" y="1818"/>
                  </a:lnTo>
                  <a:lnTo>
                    <a:pt x="1331" y="1821"/>
                  </a:lnTo>
                  <a:lnTo>
                    <a:pt x="1328" y="1821"/>
                  </a:lnTo>
                  <a:lnTo>
                    <a:pt x="1326" y="1821"/>
                  </a:lnTo>
                  <a:lnTo>
                    <a:pt x="1319" y="1821"/>
                  </a:lnTo>
                  <a:lnTo>
                    <a:pt x="1314" y="1821"/>
                  </a:lnTo>
                  <a:lnTo>
                    <a:pt x="1311" y="1819"/>
                  </a:lnTo>
                  <a:lnTo>
                    <a:pt x="1308" y="1819"/>
                  </a:lnTo>
                  <a:lnTo>
                    <a:pt x="1306" y="1818"/>
                  </a:lnTo>
                  <a:lnTo>
                    <a:pt x="1303" y="1816"/>
                  </a:lnTo>
                  <a:lnTo>
                    <a:pt x="1303" y="1813"/>
                  </a:lnTo>
                  <a:lnTo>
                    <a:pt x="1301" y="1811"/>
                  </a:lnTo>
                  <a:lnTo>
                    <a:pt x="1300" y="1808"/>
                  </a:lnTo>
                  <a:lnTo>
                    <a:pt x="1298" y="1805"/>
                  </a:lnTo>
                  <a:lnTo>
                    <a:pt x="1293" y="1801"/>
                  </a:lnTo>
                  <a:lnTo>
                    <a:pt x="1291" y="1803"/>
                  </a:lnTo>
                  <a:lnTo>
                    <a:pt x="1288" y="1805"/>
                  </a:lnTo>
                  <a:lnTo>
                    <a:pt x="1286" y="1809"/>
                  </a:lnTo>
                  <a:lnTo>
                    <a:pt x="1286" y="1813"/>
                  </a:lnTo>
                  <a:lnTo>
                    <a:pt x="1288" y="1821"/>
                  </a:lnTo>
                  <a:lnTo>
                    <a:pt x="1288" y="1827"/>
                  </a:lnTo>
                  <a:lnTo>
                    <a:pt x="1288" y="1829"/>
                  </a:lnTo>
                  <a:lnTo>
                    <a:pt x="1288" y="1832"/>
                  </a:lnTo>
                  <a:lnTo>
                    <a:pt x="1288" y="1835"/>
                  </a:lnTo>
                  <a:lnTo>
                    <a:pt x="1286" y="1839"/>
                  </a:lnTo>
                  <a:lnTo>
                    <a:pt x="1285" y="1840"/>
                  </a:lnTo>
                  <a:lnTo>
                    <a:pt x="1276" y="1842"/>
                  </a:lnTo>
                  <a:lnTo>
                    <a:pt x="1273" y="1842"/>
                  </a:lnTo>
                  <a:lnTo>
                    <a:pt x="1270" y="1843"/>
                  </a:lnTo>
                  <a:lnTo>
                    <a:pt x="1266" y="1843"/>
                  </a:lnTo>
                  <a:lnTo>
                    <a:pt x="1265" y="1845"/>
                  </a:lnTo>
                  <a:lnTo>
                    <a:pt x="1260" y="1845"/>
                  </a:lnTo>
                  <a:lnTo>
                    <a:pt x="1258" y="1845"/>
                  </a:lnTo>
                  <a:lnTo>
                    <a:pt x="1257" y="1843"/>
                  </a:lnTo>
                  <a:lnTo>
                    <a:pt x="1253" y="1842"/>
                  </a:lnTo>
                  <a:lnTo>
                    <a:pt x="1250" y="1843"/>
                  </a:lnTo>
                  <a:lnTo>
                    <a:pt x="1245" y="1843"/>
                  </a:lnTo>
                  <a:lnTo>
                    <a:pt x="1242" y="1847"/>
                  </a:lnTo>
                  <a:lnTo>
                    <a:pt x="1240" y="1847"/>
                  </a:lnTo>
                  <a:lnTo>
                    <a:pt x="1235" y="1848"/>
                  </a:lnTo>
                  <a:lnTo>
                    <a:pt x="1233" y="1848"/>
                  </a:lnTo>
                  <a:lnTo>
                    <a:pt x="1230" y="1847"/>
                  </a:lnTo>
                  <a:lnTo>
                    <a:pt x="1223" y="1847"/>
                  </a:lnTo>
                  <a:lnTo>
                    <a:pt x="1222" y="1845"/>
                  </a:lnTo>
                  <a:lnTo>
                    <a:pt x="1220" y="1840"/>
                  </a:lnTo>
                  <a:lnTo>
                    <a:pt x="1218" y="1839"/>
                  </a:lnTo>
                  <a:lnTo>
                    <a:pt x="1218" y="1834"/>
                  </a:lnTo>
                  <a:lnTo>
                    <a:pt x="1215" y="1832"/>
                  </a:lnTo>
                  <a:lnTo>
                    <a:pt x="1214" y="1832"/>
                  </a:lnTo>
                  <a:lnTo>
                    <a:pt x="1202" y="1835"/>
                  </a:lnTo>
                  <a:lnTo>
                    <a:pt x="1200" y="1837"/>
                  </a:lnTo>
                  <a:lnTo>
                    <a:pt x="1192" y="1835"/>
                  </a:lnTo>
                  <a:lnTo>
                    <a:pt x="1190" y="1834"/>
                  </a:lnTo>
                  <a:lnTo>
                    <a:pt x="1190" y="1830"/>
                  </a:lnTo>
                  <a:lnTo>
                    <a:pt x="1190" y="1829"/>
                  </a:lnTo>
                  <a:lnTo>
                    <a:pt x="1190" y="1826"/>
                  </a:lnTo>
                  <a:lnTo>
                    <a:pt x="1190" y="1822"/>
                  </a:lnTo>
                  <a:lnTo>
                    <a:pt x="1189" y="1821"/>
                  </a:lnTo>
                  <a:lnTo>
                    <a:pt x="1187" y="1819"/>
                  </a:lnTo>
                  <a:lnTo>
                    <a:pt x="1177" y="1819"/>
                  </a:lnTo>
                  <a:lnTo>
                    <a:pt x="1171" y="1822"/>
                  </a:lnTo>
                  <a:lnTo>
                    <a:pt x="1167" y="1824"/>
                  </a:lnTo>
                  <a:lnTo>
                    <a:pt x="1166" y="1824"/>
                  </a:lnTo>
                  <a:lnTo>
                    <a:pt x="1161" y="1824"/>
                  </a:lnTo>
                  <a:lnTo>
                    <a:pt x="1157" y="1824"/>
                  </a:lnTo>
                  <a:lnTo>
                    <a:pt x="1146" y="1819"/>
                  </a:lnTo>
                  <a:lnTo>
                    <a:pt x="1144" y="1819"/>
                  </a:lnTo>
                  <a:lnTo>
                    <a:pt x="1134" y="1819"/>
                  </a:lnTo>
                  <a:lnTo>
                    <a:pt x="1132" y="1819"/>
                  </a:lnTo>
                  <a:lnTo>
                    <a:pt x="1128" y="1814"/>
                  </a:lnTo>
                  <a:lnTo>
                    <a:pt x="1126" y="1813"/>
                  </a:lnTo>
                  <a:lnTo>
                    <a:pt x="1126" y="1809"/>
                  </a:lnTo>
                  <a:lnTo>
                    <a:pt x="1126" y="1806"/>
                  </a:lnTo>
                  <a:lnTo>
                    <a:pt x="1124" y="1801"/>
                  </a:lnTo>
                  <a:lnTo>
                    <a:pt x="1126" y="1795"/>
                  </a:lnTo>
                  <a:lnTo>
                    <a:pt x="1124" y="1792"/>
                  </a:lnTo>
                  <a:lnTo>
                    <a:pt x="1119" y="1787"/>
                  </a:lnTo>
                  <a:lnTo>
                    <a:pt x="1118" y="1785"/>
                  </a:lnTo>
                  <a:lnTo>
                    <a:pt x="1113" y="1782"/>
                  </a:lnTo>
                  <a:lnTo>
                    <a:pt x="1111" y="1780"/>
                  </a:lnTo>
                  <a:lnTo>
                    <a:pt x="1111" y="1779"/>
                  </a:lnTo>
                  <a:lnTo>
                    <a:pt x="1109" y="1774"/>
                  </a:lnTo>
                  <a:lnTo>
                    <a:pt x="1109" y="1771"/>
                  </a:lnTo>
                  <a:lnTo>
                    <a:pt x="1104" y="1766"/>
                  </a:lnTo>
                  <a:lnTo>
                    <a:pt x="1101" y="1766"/>
                  </a:lnTo>
                  <a:lnTo>
                    <a:pt x="1096" y="1766"/>
                  </a:lnTo>
                  <a:lnTo>
                    <a:pt x="1094" y="1767"/>
                  </a:lnTo>
                  <a:lnTo>
                    <a:pt x="1086" y="1772"/>
                  </a:lnTo>
                  <a:lnTo>
                    <a:pt x="1085" y="1774"/>
                  </a:lnTo>
                  <a:lnTo>
                    <a:pt x="1083" y="1779"/>
                  </a:lnTo>
                  <a:lnTo>
                    <a:pt x="1081" y="1782"/>
                  </a:lnTo>
                  <a:lnTo>
                    <a:pt x="1080" y="1785"/>
                  </a:lnTo>
                  <a:lnTo>
                    <a:pt x="1080" y="1787"/>
                  </a:lnTo>
                  <a:lnTo>
                    <a:pt x="1076" y="1792"/>
                  </a:lnTo>
                  <a:lnTo>
                    <a:pt x="1078" y="1795"/>
                  </a:lnTo>
                  <a:lnTo>
                    <a:pt x="1081" y="1803"/>
                  </a:lnTo>
                  <a:lnTo>
                    <a:pt x="1081" y="1806"/>
                  </a:lnTo>
                  <a:lnTo>
                    <a:pt x="1080" y="1818"/>
                  </a:lnTo>
                  <a:lnTo>
                    <a:pt x="1080" y="1819"/>
                  </a:lnTo>
                  <a:lnTo>
                    <a:pt x="1076" y="1827"/>
                  </a:lnTo>
                  <a:lnTo>
                    <a:pt x="1073" y="1829"/>
                  </a:lnTo>
                  <a:lnTo>
                    <a:pt x="1058" y="1829"/>
                  </a:lnTo>
                  <a:lnTo>
                    <a:pt x="1053" y="1829"/>
                  </a:lnTo>
                  <a:lnTo>
                    <a:pt x="1051" y="1829"/>
                  </a:lnTo>
                  <a:lnTo>
                    <a:pt x="1043" y="1829"/>
                  </a:lnTo>
                  <a:lnTo>
                    <a:pt x="1040" y="1829"/>
                  </a:lnTo>
                  <a:lnTo>
                    <a:pt x="1032" y="1822"/>
                  </a:lnTo>
                  <a:lnTo>
                    <a:pt x="1030" y="1821"/>
                  </a:lnTo>
                  <a:lnTo>
                    <a:pt x="1023" y="1816"/>
                  </a:lnTo>
                  <a:lnTo>
                    <a:pt x="1022" y="1814"/>
                  </a:lnTo>
                  <a:lnTo>
                    <a:pt x="1013" y="1814"/>
                  </a:lnTo>
                  <a:lnTo>
                    <a:pt x="1012" y="1813"/>
                  </a:lnTo>
                  <a:lnTo>
                    <a:pt x="1008" y="1809"/>
                  </a:lnTo>
                  <a:lnTo>
                    <a:pt x="1007" y="1808"/>
                  </a:lnTo>
                  <a:lnTo>
                    <a:pt x="1000" y="1805"/>
                  </a:lnTo>
                  <a:lnTo>
                    <a:pt x="994" y="1803"/>
                  </a:lnTo>
                  <a:lnTo>
                    <a:pt x="990" y="1801"/>
                  </a:lnTo>
                  <a:lnTo>
                    <a:pt x="987" y="1801"/>
                  </a:lnTo>
                  <a:lnTo>
                    <a:pt x="985" y="1800"/>
                  </a:lnTo>
                  <a:lnTo>
                    <a:pt x="979" y="1798"/>
                  </a:lnTo>
                  <a:lnTo>
                    <a:pt x="975" y="1797"/>
                  </a:lnTo>
                  <a:lnTo>
                    <a:pt x="972" y="1793"/>
                  </a:lnTo>
                  <a:lnTo>
                    <a:pt x="969" y="1792"/>
                  </a:lnTo>
                  <a:lnTo>
                    <a:pt x="967" y="1790"/>
                  </a:lnTo>
                  <a:lnTo>
                    <a:pt x="965" y="1790"/>
                  </a:lnTo>
                  <a:lnTo>
                    <a:pt x="959" y="1787"/>
                  </a:lnTo>
                  <a:lnTo>
                    <a:pt x="957" y="1785"/>
                  </a:lnTo>
                  <a:lnTo>
                    <a:pt x="956" y="1785"/>
                  </a:lnTo>
                  <a:lnTo>
                    <a:pt x="954" y="1784"/>
                  </a:lnTo>
                  <a:lnTo>
                    <a:pt x="952" y="1782"/>
                  </a:lnTo>
                  <a:lnTo>
                    <a:pt x="949" y="1780"/>
                  </a:lnTo>
                  <a:lnTo>
                    <a:pt x="931" y="1767"/>
                  </a:lnTo>
                  <a:lnTo>
                    <a:pt x="929" y="1766"/>
                  </a:lnTo>
                  <a:lnTo>
                    <a:pt x="914" y="1758"/>
                  </a:lnTo>
                  <a:lnTo>
                    <a:pt x="911" y="1758"/>
                  </a:lnTo>
                  <a:lnTo>
                    <a:pt x="899" y="1751"/>
                  </a:lnTo>
                  <a:lnTo>
                    <a:pt x="896" y="1751"/>
                  </a:lnTo>
                  <a:lnTo>
                    <a:pt x="888" y="1745"/>
                  </a:lnTo>
                  <a:lnTo>
                    <a:pt x="884" y="1743"/>
                  </a:lnTo>
                  <a:lnTo>
                    <a:pt x="883" y="1741"/>
                  </a:lnTo>
                  <a:lnTo>
                    <a:pt x="879" y="1738"/>
                  </a:lnTo>
                  <a:lnTo>
                    <a:pt x="878" y="1737"/>
                  </a:lnTo>
                  <a:lnTo>
                    <a:pt x="876" y="1737"/>
                  </a:lnTo>
                  <a:lnTo>
                    <a:pt x="870" y="1733"/>
                  </a:lnTo>
                  <a:lnTo>
                    <a:pt x="866" y="1732"/>
                  </a:lnTo>
                  <a:lnTo>
                    <a:pt x="865" y="1729"/>
                  </a:lnTo>
                  <a:lnTo>
                    <a:pt x="866" y="1727"/>
                  </a:lnTo>
                  <a:lnTo>
                    <a:pt x="870" y="1724"/>
                  </a:lnTo>
                  <a:lnTo>
                    <a:pt x="873" y="1722"/>
                  </a:lnTo>
                  <a:lnTo>
                    <a:pt x="873" y="1719"/>
                  </a:lnTo>
                  <a:lnTo>
                    <a:pt x="871" y="1717"/>
                  </a:lnTo>
                  <a:lnTo>
                    <a:pt x="868" y="1716"/>
                  </a:lnTo>
                  <a:lnTo>
                    <a:pt x="865" y="1716"/>
                  </a:lnTo>
                  <a:lnTo>
                    <a:pt x="858" y="1714"/>
                  </a:lnTo>
                  <a:lnTo>
                    <a:pt x="855" y="1712"/>
                  </a:lnTo>
                  <a:lnTo>
                    <a:pt x="851" y="1711"/>
                  </a:lnTo>
                  <a:lnTo>
                    <a:pt x="846" y="1709"/>
                  </a:lnTo>
                  <a:lnTo>
                    <a:pt x="845" y="1709"/>
                  </a:lnTo>
                  <a:lnTo>
                    <a:pt x="835" y="1711"/>
                  </a:lnTo>
                  <a:lnTo>
                    <a:pt x="833" y="1709"/>
                  </a:lnTo>
                  <a:lnTo>
                    <a:pt x="830" y="1703"/>
                  </a:lnTo>
                  <a:lnTo>
                    <a:pt x="830" y="1699"/>
                  </a:lnTo>
                  <a:lnTo>
                    <a:pt x="830" y="1690"/>
                  </a:lnTo>
                  <a:lnTo>
                    <a:pt x="830" y="1688"/>
                  </a:lnTo>
                  <a:lnTo>
                    <a:pt x="828" y="1685"/>
                  </a:lnTo>
                  <a:lnTo>
                    <a:pt x="823" y="1678"/>
                  </a:lnTo>
                  <a:lnTo>
                    <a:pt x="823" y="1677"/>
                  </a:lnTo>
                  <a:lnTo>
                    <a:pt x="820" y="1667"/>
                  </a:lnTo>
                  <a:lnTo>
                    <a:pt x="820" y="1664"/>
                  </a:lnTo>
                  <a:lnTo>
                    <a:pt x="822" y="1661"/>
                  </a:lnTo>
                  <a:lnTo>
                    <a:pt x="830" y="1649"/>
                  </a:lnTo>
                  <a:lnTo>
                    <a:pt x="833" y="1648"/>
                  </a:lnTo>
                  <a:lnTo>
                    <a:pt x="840" y="1640"/>
                  </a:lnTo>
                  <a:lnTo>
                    <a:pt x="841" y="1638"/>
                  </a:lnTo>
                  <a:lnTo>
                    <a:pt x="846" y="1631"/>
                  </a:lnTo>
                  <a:lnTo>
                    <a:pt x="846" y="1630"/>
                  </a:lnTo>
                  <a:lnTo>
                    <a:pt x="846" y="1627"/>
                  </a:lnTo>
                  <a:lnTo>
                    <a:pt x="851" y="1615"/>
                  </a:lnTo>
                  <a:lnTo>
                    <a:pt x="853" y="1612"/>
                  </a:lnTo>
                  <a:lnTo>
                    <a:pt x="860" y="1607"/>
                  </a:lnTo>
                  <a:lnTo>
                    <a:pt x="863" y="1606"/>
                  </a:lnTo>
                  <a:lnTo>
                    <a:pt x="865" y="1604"/>
                  </a:lnTo>
                  <a:lnTo>
                    <a:pt x="868" y="1594"/>
                  </a:lnTo>
                  <a:lnTo>
                    <a:pt x="868" y="1593"/>
                  </a:lnTo>
                  <a:lnTo>
                    <a:pt x="866" y="1591"/>
                  </a:lnTo>
                  <a:lnTo>
                    <a:pt x="858" y="1588"/>
                  </a:lnTo>
                  <a:lnTo>
                    <a:pt x="856" y="1586"/>
                  </a:lnTo>
                  <a:lnTo>
                    <a:pt x="851" y="1583"/>
                  </a:lnTo>
                  <a:lnTo>
                    <a:pt x="848" y="1581"/>
                  </a:lnTo>
                  <a:lnTo>
                    <a:pt x="848" y="1580"/>
                  </a:lnTo>
                  <a:lnTo>
                    <a:pt x="843" y="1575"/>
                  </a:lnTo>
                  <a:lnTo>
                    <a:pt x="843" y="1573"/>
                  </a:lnTo>
                  <a:lnTo>
                    <a:pt x="840" y="1563"/>
                  </a:lnTo>
                  <a:lnTo>
                    <a:pt x="836" y="1562"/>
                  </a:lnTo>
                  <a:lnTo>
                    <a:pt x="835" y="1560"/>
                  </a:lnTo>
                  <a:lnTo>
                    <a:pt x="828" y="1562"/>
                  </a:lnTo>
                  <a:lnTo>
                    <a:pt x="825" y="1562"/>
                  </a:lnTo>
                  <a:lnTo>
                    <a:pt x="820" y="1567"/>
                  </a:lnTo>
                  <a:lnTo>
                    <a:pt x="817" y="1568"/>
                  </a:lnTo>
                  <a:lnTo>
                    <a:pt x="812" y="1580"/>
                  </a:lnTo>
                  <a:lnTo>
                    <a:pt x="808" y="1583"/>
                  </a:lnTo>
                  <a:lnTo>
                    <a:pt x="805" y="1585"/>
                  </a:lnTo>
                  <a:lnTo>
                    <a:pt x="792" y="1589"/>
                  </a:lnTo>
                  <a:lnTo>
                    <a:pt x="792" y="1588"/>
                  </a:lnTo>
                  <a:lnTo>
                    <a:pt x="788" y="1581"/>
                  </a:lnTo>
                  <a:lnTo>
                    <a:pt x="785" y="1575"/>
                  </a:lnTo>
                  <a:lnTo>
                    <a:pt x="784" y="1572"/>
                  </a:lnTo>
                  <a:lnTo>
                    <a:pt x="780" y="1565"/>
                  </a:lnTo>
                  <a:lnTo>
                    <a:pt x="780" y="1563"/>
                  </a:lnTo>
                  <a:lnTo>
                    <a:pt x="774" y="1554"/>
                  </a:lnTo>
                  <a:lnTo>
                    <a:pt x="772" y="1552"/>
                  </a:lnTo>
                  <a:lnTo>
                    <a:pt x="759" y="1546"/>
                  </a:lnTo>
                  <a:lnTo>
                    <a:pt x="755" y="1546"/>
                  </a:lnTo>
                  <a:lnTo>
                    <a:pt x="747" y="1551"/>
                  </a:lnTo>
                  <a:lnTo>
                    <a:pt x="745" y="1554"/>
                  </a:lnTo>
                  <a:lnTo>
                    <a:pt x="744" y="1557"/>
                  </a:lnTo>
                  <a:lnTo>
                    <a:pt x="742" y="1559"/>
                  </a:lnTo>
                  <a:lnTo>
                    <a:pt x="736" y="1568"/>
                  </a:lnTo>
                  <a:lnTo>
                    <a:pt x="726" y="1572"/>
                  </a:lnTo>
                  <a:lnTo>
                    <a:pt x="721" y="1573"/>
                  </a:lnTo>
                  <a:lnTo>
                    <a:pt x="712" y="1575"/>
                  </a:lnTo>
                  <a:lnTo>
                    <a:pt x="711" y="1576"/>
                  </a:lnTo>
                  <a:lnTo>
                    <a:pt x="704" y="1580"/>
                  </a:lnTo>
                  <a:lnTo>
                    <a:pt x="702" y="1581"/>
                  </a:lnTo>
                  <a:lnTo>
                    <a:pt x="699" y="1588"/>
                  </a:lnTo>
                  <a:lnTo>
                    <a:pt x="698" y="1588"/>
                  </a:lnTo>
                  <a:lnTo>
                    <a:pt x="691" y="1593"/>
                  </a:lnTo>
                  <a:lnTo>
                    <a:pt x="688" y="1593"/>
                  </a:lnTo>
                  <a:lnTo>
                    <a:pt x="679" y="1593"/>
                  </a:lnTo>
                  <a:lnTo>
                    <a:pt x="678" y="1591"/>
                  </a:lnTo>
                  <a:lnTo>
                    <a:pt x="671" y="1586"/>
                  </a:lnTo>
                  <a:lnTo>
                    <a:pt x="669" y="1585"/>
                  </a:lnTo>
                  <a:lnTo>
                    <a:pt x="655" y="1585"/>
                  </a:lnTo>
                  <a:lnTo>
                    <a:pt x="653" y="1585"/>
                  </a:lnTo>
                  <a:lnTo>
                    <a:pt x="648" y="1589"/>
                  </a:lnTo>
                  <a:lnTo>
                    <a:pt x="648" y="1591"/>
                  </a:lnTo>
                  <a:lnTo>
                    <a:pt x="646" y="1594"/>
                  </a:lnTo>
                  <a:lnTo>
                    <a:pt x="640" y="1599"/>
                  </a:lnTo>
                  <a:lnTo>
                    <a:pt x="638" y="1599"/>
                  </a:lnTo>
                  <a:lnTo>
                    <a:pt x="636" y="1599"/>
                  </a:lnTo>
                  <a:lnTo>
                    <a:pt x="630" y="1601"/>
                  </a:lnTo>
                  <a:lnTo>
                    <a:pt x="626" y="1601"/>
                  </a:lnTo>
                  <a:lnTo>
                    <a:pt x="616" y="1599"/>
                  </a:lnTo>
                  <a:lnTo>
                    <a:pt x="615" y="1599"/>
                  </a:lnTo>
                  <a:lnTo>
                    <a:pt x="613" y="1606"/>
                  </a:lnTo>
                  <a:lnTo>
                    <a:pt x="615" y="1610"/>
                  </a:lnTo>
                  <a:lnTo>
                    <a:pt x="616" y="1612"/>
                  </a:lnTo>
                  <a:lnTo>
                    <a:pt x="616" y="1617"/>
                  </a:lnTo>
                  <a:lnTo>
                    <a:pt x="616" y="1620"/>
                  </a:lnTo>
                  <a:lnTo>
                    <a:pt x="616" y="1623"/>
                  </a:lnTo>
                  <a:lnTo>
                    <a:pt x="616" y="1627"/>
                  </a:lnTo>
                  <a:lnTo>
                    <a:pt x="615" y="1631"/>
                  </a:lnTo>
                  <a:lnTo>
                    <a:pt x="615" y="1633"/>
                  </a:lnTo>
                  <a:lnTo>
                    <a:pt x="613" y="1638"/>
                  </a:lnTo>
                  <a:lnTo>
                    <a:pt x="612" y="1640"/>
                  </a:lnTo>
                  <a:lnTo>
                    <a:pt x="608" y="1640"/>
                  </a:lnTo>
                  <a:lnTo>
                    <a:pt x="602" y="1638"/>
                  </a:lnTo>
                  <a:lnTo>
                    <a:pt x="600" y="1636"/>
                  </a:lnTo>
                  <a:lnTo>
                    <a:pt x="593" y="1631"/>
                  </a:lnTo>
                  <a:lnTo>
                    <a:pt x="592" y="1630"/>
                  </a:lnTo>
                  <a:lnTo>
                    <a:pt x="582" y="1622"/>
                  </a:lnTo>
                  <a:lnTo>
                    <a:pt x="573" y="1614"/>
                  </a:lnTo>
                  <a:lnTo>
                    <a:pt x="570" y="1612"/>
                  </a:lnTo>
                  <a:lnTo>
                    <a:pt x="560" y="1602"/>
                  </a:lnTo>
                  <a:lnTo>
                    <a:pt x="559" y="1601"/>
                  </a:lnTo>
                  <a:lnTo>
                    <a:pt x="554" y="1593"/>
                  </a:lnTo>
                  <a:lnTo>
                    <a:pt x="550" y="1591"/>
                  </a:lnTo>
                  <a:lnTo>
                    <a:pt x="539" y="1578"/>
                  </a:lnTo>
                  <a:lnTo>
                    <a:pt x="537" y="1576"/>
                  </a:lnTo>
                  <a:lnTo>
                    <a:pt x="526" y="1565"/>
                  </a:lnTo>
                  <a:lnTo>
                    <a:pt x="526" y="1563"/>
                  </a:lnTo>
                  <a:lnTo>
                    <a:pt x="524" y="1562"/>
                  </a:lnTo>
                  <a:lnTo>
                    <a:pt x="519" y="1555"/>
                  </a:lnTo>
                  <a:lnTo>
                    <a:pt x="517" y="1554"/>
                  </a:lnTo>
                  <a:lnTo>
                    <a:pt x="512" y="1549"/>
                  </a:lnTo>
                  <a:lnTo>
                    <a:pt x="511" y="1547"/>
                  </a:lnTo>
                  <a:lnTo>
                    <a:pt x="509" y="1546"/>
                  </a:lnTo>
                  <a:lnTo>
                    <a:pt x="507" y="1542"/>
                  </a:lnTo>
                  <a:lnTo>
                    <a:pt x="506" y="1538"/>
                  </a:lnTo>
                  <a:lnTo>
                    <a:pt x="497" y="1533"/>
                  </a:lnTo>
                  <a:lnTo>
                    <a:pt x="496" y="1533"/>
                  </a:lnTo>
                  <a:lnTo>
                    <a:pt x="489" y="1531"/>
                  </a:lnTo>
                  <a:lnTo>
                    <a:pt x="484" y="1530"/>
                  </a:lnTo>
                  <a:lnTo>
                    <a:pt x="481" y="1518"/>
                  </a:lnTo>
                  <a:lnTo>
                    <a:pt x="479" y="1517"/>
                  </a:lnTo>
                  <a:lnTo>
                    <a:pt x="476" y="1513"/>
                  </a:lnTo>
                  <a:lnTo>
                    <a:pt x="473" y="1515"/>
                  </a:lnTo>
                  <a:lnTo>
                    <a:pt x="469" y="1515"/>
                  </a:lnTo>
                  <a:lnTo>
                    <a:pt x="464" y="1510"/>
                  </a:lnTo>
                  <a:lnTo>
                    <a:pt x="463" y="1507"/>
                  </a:lnTo>
                  <a:lnTo>
                    <a:pt x="456" y="1500"/>
                  </a:lnTo>
                  <a:lnTo>
                    <a:pt x="453" y="1499"/>
                  </a:lnTo>
                  <a:lnTo>
                    <a:pt x="436" y="1499"/>
                  </a:lnTo>
                  <a:lnTo>
                    <a:pt x="406" y="1502"/>
                  </a:lnTo>
                  <a:lnTo>
                    <a:pt x="401" y="1502"/>
                  </a:lnTo>
                  <a:lnTo>
                    <a:pt x="398" y="1504"/>
                  </a:lnTo>
                  <a:lnTo>
                    <a:pt x="392" y="1507"/>
                  </a:lnTo>
                  <a:lnTo>
                    <a:pt x="390" y="1508"/>
                  </a:lnTo>
                  <a:lnTo>
                    <a:pt x="378" y="1513"/>
                  </a:lnTo>
                  <a:lnTo>
                    <a:pt x="377" y="1512"/>
                  </a:lnTo>
                  <a:lnTo>
                    <a:pt x="367" y="1508"/>
                  </a:lnTo>
                  <a:lnTo>
                    <a:pt x="363" y="1507"/>
                  </a:lnTo>
                  <a:lnTo>
                    <a:pt x="352" y="1502"/>
                  </a:lnTo>
                  <a:lnTo>
                    <a:pt x="342" y="1487"/>
                  </a:lnTo>
                  <a:lnTo>
                    <a:pt x="340" y="1486"/>
                  </a:lnTo>
                  <a:lnTo>
                    <a:pt x="339" y="1484"/>
                  </a:lnTo>
                  <a:lnTo>
                    <a:pt x="334" y="1476"/>
                  </a:lnTo>
                  <a:lnTo>
                    <a:pt x="330" y="1470"/>
                  </a:lnTo>
                  <a:lnTo>
                    <a:pt x="327" y="1468"/>
                  </a:lnTo>
                  <a:lnTo>
                    <a:pt x="325" y="1470"/>
                  </a:lnTo>
                  <a:lnTo>
                    <a:pt x="319" y="1471"/>
                  </a:lnTo>
                  <a:lnTo>
                    <a:pt x="317" y="1473"/>
                  </a:lnTo>
                  <a:lnTo>
                    <a:pt x="306" y="1474"/>
                  </a:lnTo>
                  <a:lnTo>
                    <a:pt x="302" y="1474"/>
                  </a:lnTo>
                  <a:lnTo>
                    <a:pt x="297" y="1478"/>
                  </a:lnTo>
                  <a:lnTo>
                    <a:pt x="296" y="1479"/>
                  </a:lnTo>
                  <a:lnTo>
                    <a:pt x="284" y="1484"/>
                  </a:lnTo>
                  <a:lnTo>
                    <a:pt x="281" y="1484"/>
                  </a:lnTo>
                  <a:lnTo>
                    <a:pt x="277" y="1484"/>
                  </a:lnTo>
                  <a:lnTo>
                    <a:pt x="272" y="1487"/>
                  </a:lnTo>
                  <a:lnTo>
                    <a:pt x="272" y="1489"/>
                  </a:lnTo>
                  <a:lnTo>
                    <a:pt x="274" y="1497"/>
                  </a:lnTo>
                  <a:lnTo>
                    <a:pt x="274" y="1499"/>
                  </a:lnTo>
                  <a:lnTo>
                    <a:pt x="281" y="1507"/>
                  </a:lnTo>
                  <a:lnTo>
                    <a:pt x="282" y="1508"/>
                  </a:lnTo>
                  <a:lnTo>
                    <a:pt x="286" y="1513"/>
                  </a:lnTo>
                  <a:lnTo>
                    <a:pt x="287" y="1515"/>
                  </a:lnTo>
                  <a:lnTo>
                    <a:pt x="286" y="1523"/>
                  </a:lnTo>
                  <a:lnTo>
                    <a:pt x="286" y="1526"/>
                  </a:lnTo>
                  <a:lnTo>
                    <a:pt x="281" y="1539"/>
                  </a:lnTo>
                  <a:lnTo>
                    <a:pt x="281" y="1541"/>
                  </a:lnTo>
                  <a:lnTo>
                    <a:pt x="272" y="1552"/>
                  </a:lnTo>
                  <a:lnTo>
                    <a:pt x="271" y="1552"/>
                  </a:lnTo>
                  <a:lnTo>
                    <a:pt x="268" y="1552"/>
                  </a:lnTo>
                  <a:lnTo>
                    <a:pt x="266" y="1552"/>
                  </a:lnTo>
                  <a:lnTo>
                    <a:pt x="261" y="1552"/>
                  </a:lnTo>
                  <a:lnTo>
                    <a:pt x="259" y="1551"/>
                  </a:lnTo>
                  <a:lnTo>
                    <a:pt x="258" y="1549"/>
                  </a:lnTo>
                  <a:lnTo>
                    <a:pt x="256" y="1547"/>
                  </a:lnTo>
                  <a:lnTo>
                    <a:pt x="249" y="1541"/>
                  </a:lnTo>
                  <a:lnTo>
                    <a:pt x="248" y="1539"/>
                  </a:lnTo>
                  <a:lnTo>
                    <a:pt x="246" y="1539"/>
                  </a:lnTo>
                  <a:lnTo>
                    <a:pt x="239" y="1534"/>
                  </a:lnTo>
                  <a:lnTo>
                    <a:pt x="234" y="1526"/>
                  </a:lnTo>
                  <a:lnTo>
                    <a:pt x="233" y="1523"/>
                  </a:lnTo>
                  <a:lnTo>
                    <a:pt x="231" y="1518"/>
                  </a:lnTo>
                  <a:lnTo>
                    <a:pt x="229" y="1517"/>
                  </a:lnTo>
                  <a:lnTo>
                    <a:pt x="226" y="1515"/>
                  </a:lnTo>
                  <a:lnTo>
                    <a:pt x="223" y="1515"/>
                  </a:lnTo>
                  <a:lnTo>
                    <a:pt x="221" y="1513"/>
                  </a:lnTo>
                  <a:lnTo>
                    <a:pt x="220" y="1512"/>
                  </a:lnTo>
                  <a:lnTo>
                    <a:pt x="220" y="1508"/>
                  </a:lnTo>
                  <a:lnTo>
                    <a:pt x="218" y="1505"/>
                  </a:lnTo>
                  <a:lnTo>
                    <a:pt x="218" y="1502"/>
                  </a:lnTo>
                  <a:lnTo>
                    <a:pt x="216" y="1499"/>
                  </a:lnTo>
                  <a:lnTo>
                    <a:pt x="215" y="1497"/>
                  </a:lnTo>
                  <a:lnTo>
                    <a:pt x="213" y="1497"/>
                  </a:lnTo>
                  <a:lnTo>
                    <a:pt x="205" y="1497"/>
                  </a:lnTo>
                  <a:lnTo>
                    <a:pt x="205" y="1496"/>
                  </a:lnTo>
                  <a:lnTo>
                    <a:pt x="198" y="1489"/>
                  </a:lnTo>
                  <a:lnTo>
                    <a:pt x="190" y="1483"/>
                  </a:lnTo>
                  <a:lnTo>
                    <a:pt x="188" y="1483"/>
                  </a:lnTo>
                  <a:lnTo>
                    <a:pt x="181" y="1483"/>
                  </a:lnTo>
                  <a:lnTo>
                    <a:pt x="178" y="1481"/>
                  </a:lnTo>
                  <a:lnTo>
                    <a:pt x="177" y="1481"/>
                  </a:lnTo>
                  <a:lnTo>
                    <a:pt x="173" y="1476"/>
                  </a:lnTo>
                  <a:lnTo>
                    <a:pt x="172" y="1474"/>
                  </a:lnTo>
                  <a:lnTo>
                    <a:pt x="170" y="1473"/>
                  </a:lnTo>
                  <a:lnTo>
                    <a:pt x="158" y="1465"/>
                  </a:lnTo>
                  <a:lnTo>
                    <a:pt x="155" y="1462"/>
                  </a:lnTo>
                  <a:lnTo>
                    <a:pt x="153" y="1462"/>
                  </a:lnTo>
                  <a:lnTo>
                    <a:pt x="148" y="1458"/>
                  </a:lnTo>
                  <a:lnTo>
                    <a:pt x="147" y="1457"/>
                  </a:lnTo>
                  <a:lnTo>
                    <a:pt x="145" y="1455"/>
                  </a:lnTo>
                  <a:lnTo>
                    <a:pt x="143" y="1453"/>
                  </a:lnTo>
                  <a:lnTo>
                    <a:pt x="143" y="1450"/>
                  </a:lnTo>
                  <a:lnTo>
                    <a:pt x="140" y="1439"/>
                  </a:lnTo>
                  <a:lnTo>
                    <a:pt x="140" y="1436"/>
                  </a:lnTo>
                  <a:lnTo>
                    <a:pt x="138" y="1434"/>
                  </a:lnTo>
                  <a:lnTo>
                    <a:pt x="137" y="1432"/>
                  </a:lnTo>
                  <a:lnTo>
                    <a:pt x="129" y="1434"/>
                  </a:lnTo>
                  <a:lnTo>
                    <a:pt x="127" y="1436"/>
                  </a:lnTo>
                  <a:lnTo>
                    <a:pt x="120" y="1439"/>
                  </a:lnTo>
                  <a:lnTo>
                    <a:pt x="117" y="1439"/>
                  </a:lnTo>
                  <a:lnTo>
                    <a:pt x="115" y="1437"/>
                  </a:lnTo>
                  <a:lnTo>
                    <a:pt x="114" y="1436"/>
                  </a:lnTo>
                  <a:lnTo>
                    <a:pt x="112" y="1434"/>
                  </a:lnTo>
                  <a:lnTo>
                    <a:pt x="110" y="1432"/>
                  </a:lnTo>
                  <a:lnTo>
                    <a:pt x="109" y="1428"/>
                  </a:lnTo>
                  <a:lnTo>
                    <a:pt x="109" y="1424"/>
                  </a:lnTo>
                  <a:lnTo>
                    <a:pt x="107" y="1423"/>
                  </a:lnTo>
                  <a:lnTo>
                    <a:pt x="104" y="1419"/>
                  </a:lnTo>
                  <a:lnTo>
                    <a:pt x="102" y="1419"/>
                  </a:lnTo>
                  <a:lnTo>
                    <a:pt x="97" y="1421"/>
                  </a:lnTo>
                  <a:lnTo>
                    <a:pt x="97" y="1424"/>
                  </a:lnTo>
                  <a:lnTo>
                    <a:pt x="94" y="1428"/>
                  </a:lnTo>
                  <a:lnTo>
                    <a:pt x="92" y="1429"/>
                  </a:lnTo>
                  <a:lnTo>
                    <a:pt x="91" y="1431"/>
                  </a:lnTo>
                  <a:lnTo>
                    <a:pt x="89" y="1432"/>
                  </a:lnTo>
                  <a:lnTo>
                    <a:pt x="86" y="1434"/>
                  </a:lnTo>
                  <a:lnTo>
                    <a:pt x="84" y="1436"/>
                  </a:lnTo>
                  <a:lnTo>
                    <a:pt x="82" y="1439"/>
                  </a:lnTo>
                  <a:lnTo>
                    <a:pt x="79" y="1442"/>
                  </a:lnTo>
                  <a:lnTo>
                    <a:pt x="76" y="1444"/>
                  </a:lnTo>
                  <a:lnTo>
                    <a:pt x="74" y="1447"/>
                  </a:lnTo>
                  <a:lnTo>
                    <a:pt x="72" y="1449"/>
                  </a:lnTo>
                  <a:lnTo>
                    <a:pt x="71" y="1453"/>
                  </a:lnTo>
                  <a:lnTo>
                    <a:pt x="71" y="1457"/>
                  </a:lnTo>
                  <a:lnTo>
                    <a:pt x="64" y="1460"/>
                  </a:lnTo>
                  <a:lnTo>
                    <a:pt x="61" y="1452"/>
                  </a:lnTo>
                  <a:lnTo>
                    <a:pt x="59" y="1450"/>
                  </a:lnTo>
                  <a:lnTo>
                    <a:pt x="56" y="1449"/>
                  </a:lnTo>
                  <a:lnTo>
                    <a:pt x="49" y="1441"/>
                  </a:lnTo>
                  <a:lnTo>
                    <a:pt x="48" y="1439"/>
                  </a:lnTo>
                  <a:lnTo>
                    <a:pt x="46" y="1437"/>
                  </a:lnTo>
                  <a:lnTo>
                    <a:pt x="46" y="1431"/>
                  </a:lnTo>
                  <a:lnTo>
                    <a:pt x="36" y="1424"/>
                  </a:lnTo>
                  <a:lnTo>
                    <a:pt x="34" y="1423"/>
                  </a:lnTo>
                  <a:lnTo>
                    <a:pt x="33" y="1421"/>
                  </a:lnTo>
                  <a:lnTo>
                    <a:pt x="31" y="1418"/>
                  </a:lnTo>
                  <a:lnTo>
                    <a:pt x="26" y="1416"/>
                  </a:lnTo>
                  <a:lnTo>
                    <a:pt x="21" y="1410"/>
                  </a:lnTo>
                  <a:lnTo>
                    <a:pt x="18" y="1407"/>
                  </a:lnTo>
                  <a:lnTo>
                    <a:pt x="16" y="1405"/>
                  </a:lnTo>
                  <a:lnTo>
                    <a:pt x="16" y="1403"/>
                  </a:lnTo>
                  <a:lnTo>
                    <a:pt x="14" y="1402"/>
                  </a:lnTo>
                  <a:lnTo>
                    <a:pt x="9" y="1400"/>
                  </a:lnTo>
                  <a:lnTo>
                    <a:pt x="6" y="1398"/>
                  </a:lnTo>
                  <a:lnTo>
                    <a:pt x="3" y="1397"/>
                  </a:lnTo>
                  <a:lnTo>
                    <a:pt x="1" y="1397"/>
                  </a:lnTo>
                  <a:lnTo>
                    <a:pt x="0" y="1394"/>
                  </a:lnTo>
                  <a:lnTo>
                    <a:pt x="0" y="1389"/>
                  </a:lnTo>
                  <a:lnTo>
                    <a:pt x="0" y="1385"/>
                  </a:lnTo>
                  <a:lnTo>
                    <a:pt x="3" y="1382"/>
                  </a:lnTo>
                  <a:lnTo>
                    <a:pt x="9" y="1377"/>
                  </a:lnTo>
                  <a:lnTo>
                    <a:pt x="11" y="1376"/>
                  </a:lnTo>
                  <a:lnTo>
                    <a:pt x="13" y="1374"/>
                  </a:lnTo>
                  <a:lnTo>
                    <a:pt x="16" y="1373"/>
                  </a:lnTo>
                  <a:lnTo>
                    <a:pt x="16" y="1369"/>
                  </a:lnTo>
                  <a:lnTo>
                    <a:pt x="16" y="1364"/>
                  </a:lnTo>
                  <a:lnTo>
                    <a:pt x="18" y="1361"/>
                  </a:lnTo>
                  <a:lnTo>
                    <a:pt x="21" y="1356"/>
                  </a:lnTo>
                  <a:lnTo>
                    <a:pt x="24" y="1353"/>
                  </a:lnTo>
                  <a:lnTo>
                    <a:pt x="26" y="1348"/>
                  </a:lnTo>
                  <a:lnTo>
                    <a:pt x="29" y="1343"/>
                  </a:lnTo>
                  <a:lnTo>
                    <a:pt x="31" y="1342"/>
                  </a:lnTo>
                  <a:lnTo>
                    <a:pt x="34" y="1339"/>
                  </a:lnTo>
                  <a:lnTo>
                    <a:pt x="34" y="1330"/>
                  </a:lnTo>
                  <a:lnTo>
                    <a:pt x="33" y="1330"/>
                  </a:lnTo>
                  <a:lnTo>
                    <a:pt x="28" y="1322"/>
                  </a:lnTo>
                  <a:lnTo>
                    <a:pt x="28" y="1318"/>
                  </a:lnTo>
                  <a:lnTo>
                    <a:pt x="28" y="1311"/>
                  </a:lnTo>
                  <a:lnTo>
                    <a:pt x="28" y="1309"/>
                  </a:lnTo>
                  <a:lnTo>
                    <a:pt x="26" y="1305"/>
                  </a:lnTo>
                  <a:lnTo>
                    <a:pt x="24" y="1300"/>
                  </a:lnTo>
                  <a:lnTo>
                    <a:pt x="26" y="1295"/>
                  </a:lnTo>
                  <a:lnTo>
                    <a:pt x="26" y="1293"/>
                  </a:lnTo>
                  <a:lnTo>
                    <a:pt x="24" y="1285"/>
                  </a:lnTo>
                  <a:lnTo>
                    <a:pt x="24" y="1279"/>
                  </a:lnTo>
                  <a:lnTo>
                    <a:pt x="24" y="1277"/>
                  </a:lnTo>
                  <a:lnTo>
                    <a:pt x="24" y="1274"/>
                  </a:lnTo>
                  <a:lnTo>
                    <a:pt x="24" y="1272"/>
                  </a:lnTo>
                  <a:lnTo>
                    <a:pt x="24" y="1269"/>
                  </a:lnTo>
                  <a:lnTo>
                    <a:pt x="24" y="1263"/>
                  </a:lnTo>
                  <a:lnTo>
                    <a:pt x="24" y="1261"/>
                  </a:lnTo>
                  <a:lnTo>
                    <a:pt x="24" y="1246"/>
                  </a:lnTo>
                  <a:lnTo>
                    <a:pt x="24" y="1240"/>
                  </a:lnTo>
                  <a:lnTo>
                    <a:pt x="24" y="1235"/>
                  </a:lnTo>
                  <a:lnTo>
                    <a:pt x="23" y="1232"/>
                  </a:lnTo>
                  <a:lnTo>
                    <a:pt x="21" y="1229"/>
                  </a:lnTo>
                  <a:lnTo>
                    <a:pt x="18" y="1225"/>
                  </a:lnTo>
                  <a:lnTo>
                    <a:pt x="16" y="1224"/>
                  </a:lnTo>
                  <a:lnTo>
                    <a:pt x="16" y="1219"/>
                  </a:lnTo>
                  <a:lnTo>
                    <a:pt x="16" y="1216"/>
                  </a:lnTo>
                  <a:lnTo>
                    <a:pt x="14" y="1211"/>
                  </a:lnTo>
                  <a:lnTo>
                    <a:pt x="13" y="1207"/>
                  </a:lnTo>
                  <a:lnTo>
                    <a:pt x="8" y="1203"/>
                  </a:lnTo>
                  <a:lnTo>
                    <a:pt x="6" y="1201"/>
                  </a:lnTo>
                  <a:lnTo>
                    <a:pt x="6" y="1198"/>
                  </a:lnTo>
                  <a:lnTo>
                    <a:pt x="11" y="1191"/>
                  </a:lnTo>
                  <a:lnTo>
                    <a:pt x="11" y="1190"/>
                  </a:lnTo>
                  <a:lnTo>
                    <a:pt x="13" y="1182"/>
                  </a:lnTo>
                  <a:lnTo>
                    <a:pt x="13" y="1177"/>
                  </a:lnTo>
                  <a:lnTo>
                    <a:pt x="11" y="1172"/>
                  </a:lnTo>
                  <a:lnTo>
                    <a:pt x="9" y="1170"/>
                  </a:lnTo>
                  <a:lnTo>
                    <a:pt x="9" y="1169"/>
                  </a:lnTo>
                  <a:lnTo>
                    <a:pt x="13" y="1164"/>
                  </a:lnTo>
                  <a:lnTo>
                    <a:pt x="14" y="1164"/>
                  </a:lnTo>
                  <a:lnTo>
                    <a:pt x="16" y="1164"/>
                  </a:lnTo>
                  <a:lnTo>
                    <a:pt x="19" y="1161"/>
                  </a:lnTo>
                  <a:lnTo>
                    <a:pt x="21" y="1159"/>
                  </a:lnTo>
                  <a:lnTo>
                    <a:pt x="23" y="1157"/>
                  </a:lnTo>
                  <a:lnTo>
                    <a:pt x="24" y="1156"/>
                  </a:lnTo>
                  <a:lnTo>
                    <a:pt x="26" y="1157"/>
                  </a:lnTo>
                  <a:lnTo>
                    <a:pt x="31" y="1159"/>
                  </a:lnTo>
                  <a:lnTo>
                    <a:pt x="36" y="1157"/>
                  </a:lnTo>
                  <a:lnTo>
                    <a:pt x="39" y="1157"/>
                  </a:lnTo>
                  <a:lnTo>
                    <a:pt x="39" y="1159"/>
                  </a:lnTo>
                  <a:lnTo>
                    <a:pt x="46" y="1165"/>
                  </a:lnTo>
                  <a:lnTo>
                    <a:pt x="46" y="1169"/>
                  </a:lnTo>
                  <a:lnTo>
                    <a:pt x="51" y="1174"/>
                  </a:lnTo>
                  <a:lnTo>
                    <a:pt x="52" y="1175"/>
                  </a:lnTo>
                  <a:lnTo>
                    <a:pt x="59" y="1180"/>
                  </a:lnTo>
                  <a:lnTo>
                    <a:pt x="61" y="1180"/>
                  </a:lnTo>
                  <a:lnTo>
                    <a:pt x="64" y="1182"/>
                  </a:lnTo>
                  <a:lnTo>
                    <a:pt x="66" y="1182"/>
                  </a:lnTo>
                  <a:lnTo>
                    <a:pt x="72" y="1180"/>
                  </a:lnTo>
                  <a:lnTo>
                    <a:pt x="76" y="1178"/>
                  </a:lnTo>
                  <a:lnTo>
                    <a:pt x="77" y="1180"/>
                  </a:lnTo>
                  <a:lnTo>
                    <a:pt x="84" y="1183"/>
                  </a:lnTo>
                  <a:lnTo>
                    <a:pt x="86" y="1183"/>
                  </a:lnTo>
                  <a:lnTo>
                    <a:pt x="87" y="1185"/>
                  </a:lnTo>
                  <a:lnTo>
                    <a:pt x="91" y="1185"/>
                  </a:lnTo>
                  <a:lnTo>
                    <a:pt x="95" y="1186"/>
                  </a:lnTo>
                  <a:lnTo>
                    <a:pt x="99" y="1186"/>
                  </a:lnTo>
                  <a:lnTo>
                    <a:pt x="104" y="1188"/>
                  </a:lnTo>
                  <a:lnTo>
                    <a:pt x="110" y="1188"/>
                  </a:lnTo>
                  <a:lnTo>
                    <a:pt x="112" y="1183"/>
                  </a:lnTo>
                  <a:lnTo>
                    <a:pt x="112" y="1182"/>
                  </a:lnTo>
                  <a:lnTo>
                    <a:pt x="112" y="1177"/>
                  </a:lnTo>
                  <a:lnTo>
                    <a:pt x="110" y="1174"/>
                  </a:lnTo>
                  <a:lnTo>
                    <a:pt x="109" y="1170"/>
                  </a:lnTo>
                  <a:lnTo>
                    <a:pt x="112" y="1167"/>
                  </a:lnTo>
                  <a:lnTo>
                    <a:pt x="114" y="1165"/>
                  </a:lnTo>
                  <a:lnTo>
                    <a:pt x="115" y="1167"/>
                  </a:lnTo>
                  <a:lnTo>
                    <a:pt x="119" y="1169"/>
                  </a:lnTo>
                  <a:lnTo>
                    <a:pt x="120" y="1170"/>
                  </a:lnTo>
                  <a:lnTo>
                    <a:pt x="124" y="1172"/>
                  </a:lnTo>
                  <a:lnTo>
                    <a:pt x="127" y="1172"/>
                  </a:lnTo>
                  <a:lnTo>
                    <a:pt x="130" y="1170"/>
                  </a:lnTo>
                  <a:lnTo>
                    <a:pt x="130" y="1169"/>
                  </a:lnTo>
                  <a:lnTo>
                    <a:pt x="132" y="1165"/>
                  </a:lnTo>
                  <a:lnTo>
                    <a:pt x="130" y="1161"/>
                  </a:lnTo>
                  <a:lnTo>
                    <a:pt x="134" y="1156"/>
                  </a:lnTo>
                  <a:lnTo>
                    <a:pt x="135" y="1156"/>
                  </a:lnTo>
                  <a:lnTo>
                    <a:pt x="142" y="1154"/>
                  </a:lnTo>
                  <a:lnTo>
                    <a:pt x="145" y="1156"/>
                  </a:lnTo>
                  <a:lnTo>
                    <a:pt x="148" y="1154"/>
                  </a:lnTo>
                  <a:lnTo>
                    <a:pt x="153" y="1154"/>
                  </a:lnTo>
                  <a:lnTo>
                    <a:pt x="155" y="1152"/>
                  </a:lnTo>
                  <a:lnTo>
                    <a:pt x="162" y="1149"/>
                  </a:lnTo>
                  <a:lnTo>
                    <a:pt x="167" y="1144"/>
                  </a:lnTo>
                  <a:lnTo>
                    <a:pt x="170" y="1141"/>
                  </a:lnTo>
                  <a:lnTo>
                    <a:pt x="170" y="1138"/>
                  </a:lnTo>
                  <a:lnTo>
                    <a:pt x="170" y="1136"/>
                  </a:lnTo>
                  <a:lnTo>
                    <a:pt x="170" y="1130"/>
                  </a:lnTo>
                  <a:lnTo>
                    <a:pt x="173" y="1123"/>
                  </a:lnTo>
                  <a:lnTo>
                    <a:pt x="178" y="1123"/>
                  </a:lnTo>
                  <a:lnTo>
                    <a:pt x="181" y="1122"/>
                  </a:lnTo>
                  <a:lnTo>
                    <a:pt x="185" y="1118"/>
                  </a:lnTo>
                  <a:lnTo>
                    <a:pt x="186" y="1117"/>
                  </a:lnTo>
                  <a:lnTo>
                    <a:pt x="188" y="1115"/>
                  </a:lnTo>
                  <a:lnTo>
                    <a:pt x="190" y="1112"/>
                  </a:lnTo>
                  <a:lnTo>
                    <a:pt x="196" y="1112"/>
                  </a:lnTo>
                  <a:lnTo>
                    <a:pt x="201" y="1110"/>
                  </a:lnTo>
                  <a:lnTo>
                    <a:pt x="203" y="1109"/>
                  </a:lnTo>
                  <a:lnTo>
                    <a:pt x="206" y="1106"/>
                  </a:lnTo>
                  <a:lnTo>
                    <a:pt x="210" y="1102"/>
                  </a:lnTo>
                  <a:lnTo>
                    <a:pt x="210" y="1096"/>
                  </a:lnTo>
                  <a:lnTo>
                    <a:pt x="210" y="1091"/>
                  </a:lnTo>
                  <a:lnTo>
                    <a:pt x="210" y="1088"/>
                  </a:lnTo>
                  <a:lnTo>
                    <a:pt x="210" y="1086"/>
                  </a:lnTo>
                  <a:lnTo>
                    <a:pt x="210" y="1085"/>
                  </a:lnTo>
                  <a:lnTo>
                    <a:pt x="210" y="1078"/>
                  </a:lnTo>
                  <a:lnTo>
                    <a:pt x="210" y="1076"/>
                  </a:lnTo>
                  <a:lnTo>
                    <a:pt x="210" y="1073"/>
                  </a:lnTo>
                  <a:lnTo>
                    <a:pt x="211" y="1067"/>
                  </a:lnTo>
                  <a:lnTo>
                    <a:pt x="213" y="1065"/>
                  </a:lnTo>
                  <a:lnTo>
                    <a:pt x="218" y="1062"/>
                  </a:lnTo>
                  <a:lnTo>
                    <a:pt x="220" y="1062"/>
                  </a:lnTo>
                  <a:lnTo>
                    <a:pt x="225" y="1060"/>
                  </a:lnTo>
                  <a:lnTo>
                    <a:pt x="226" y="1059"/>
                  </a:lnTo>
                  <a:lnTo>
                    <a:pt x="231" y="1059"/>
                  </a:lnTo>
                  <a:lnTo>
                    <a:pt x="233" y="1059"/>
                  </a:lnTo>
                  <a:lnTo>
                    <a:pt x="238" y="1057"/>
                  </a:lnTo>
                  <a:lnTo>
                    <a:pt x="241" y="1054"/>
                  </a:lnTo>
                  <a:lnTo>
                    <a:pt x="243" y="1052"/>
                  </a:lnTo>
                  <a:lnTo>
                    <a:pt x="244" y="1051"/>
                  </a:lnTo>
                  <a:lnTo>
                    <a:pt x="251" y="1049"/>
                  </a:lnTo>
                  <a:lnTo>
                    <a:pt x="259" y="1051"/>
                  </a:lnTo>
                  <a:lnTo>
                    <a:pt x="264" y="1051"/>
                  </a:lnTo>
                  <a:lnTo>
                    <a:pt x="271" y="1052"/>
                  </a:lnTo>
                  <a:lnTo>
                    <a:pt x="276" y="1051"/>
                  </a:lnTo>
                  <a:lnTo>
                    <a:pt x="277" y="1051"/>
                  </a:lnTo>
                  <a:lnTo>
                    <a:pt x="282" y="1051"/>
                  </a:lnTo>
                  <a:lnTo>
                    <a:pt x="289" y="1047"/>
                  </a:lnTo>
                  <a:lnTo>
                    <a:pt x="291" y="1047"/>
                  </a:lnTo>
                  <a:lnTo>
                    <a:pt x="296" y="1046"/>
                  </a:lnTo>
                  <a:lnTo>
                    <a:pt x="299" y="1041"/>
                  </a:lnTo>
                  <a:lnTo>
                    <a:pt x="301" y="1039"/>
                  </a:lnTo>
                  <a:lnTo>
                    <a:pt x="299" y="1034"/>
                  </a:lnTo>
                  <a:lnTo>
                    <a:pt x="299" y="1031"/>
                  </a:lnTo>
                  <a:lnTo>
                    <a:pt x="297" y="1021"/>
                  </a:lnTo>
                  <a:lnTo>
                    <a:pt x="297" y="1020"/>
                  </a:lnTo>
                  <a:lnTo>
                    <a:pt x="297" y="1018"/>
                  </a:lnTo>
                  <a:lnTo>
                    <a:pt x="297" y="1015"/>
                  </a:lnTo>
                  <a:lnTo>
                    <a:pt x="297" y="1012"/>
                  </a:lnTo>
                  <a:lnTo>
                    <a:pt x="297" y="1007"/>
                  </a:lnTo>
                  <a:lnTo>
                    <a:pt x="296" y="1002"/>
                  </a:lnTo>
                  <a:lnTo>
                    <a:pt x="296" y="994"/>
                  </a:lnTo>
                  <a:lnTo>
                    <a:pt x="296" y="991"/>
                  </a:lnTo>
                  <a:lnTo>
                    <a:pt x="294" y="987"/>
                  </a:lnTo>
                  <a:lnTo>
                    <a:pt x="294" y="986"/>
                  </a:lnTo>
                  <a:lnTo>
                    <a:pt x="294" y="979"/>
                  </a:lnTo>
                  <a:lnTo>
                    <a:pt x="294" y="978"/>
                  </a:lnTo>
                  <a:lnTo>
                    <a:pt x="292" y="971"/>
                  </a:lnTo>
                  <a:lnTo>
                    <a:pt x="291" y="970"/>
                  </a:lnTo>
                  <a:lnTo>
                    <a:pt x="279" y="953"/>
                  </a:lnTo>
                  <a:lnTo>
                    <a:pt x="277" y="950"/>
                  </a:lnTo>
                  <a:lnTo>
                    <a:pt x="277" y="949"/>
                  </a:lnTo>
                  <a:lnTo>
                    <a:pt x="276" y="940"/>
                  </a:lnTo>
                  <a:lnTo>
                    <a:pt x="276" y="939"/>
                  </a:lnTo>
                  <a:lnTo>
                    <a:pt x="276" y="929"/>
                  </a:lnTo>
                  <a:lnTo>
                    <a:pt x="276" y="928"/>
                  </a:lnTo>
                  <a:lnTo>
                    <a:pt x="276" y="924"/>
                  </a:lnTo>
                  <a:lnTo>
                    <a:pt x="276" y="921"/>
                  </a:lnTo>
                  <a:lnTo>
                    <a:pt x="276" y="918"/>
                  </a:lnTo>
                  <a:lnTo>
                    <a:pt x="277" y="913"/>
                  </a:lnTo>
                  <a:lnTo>
                    <a:pt x="276" y="908"/>
                  </a:lnTo>
                  <a:lnTo>
                    <a:pt x="274" y="903"/>
                  </a:lnTo>
                  <a:lnTo>
                    <a:pt x="272" y="902"/>
                  </a:lnTo>
                  <a:lnTo>
                    <a:pt x="271" y="900"/>
                  </a:lnTo>
                  <a:lnTo>
                    <a:pt x="269" y="898"/>
                  </a:lnTo>
                  <a:lnTo>
                    <a:pt x="266" y="895"/>
                  </a:lnTo>
                  <a:lnTo>
                    <a:pt x="264" y="892"/>
                  </a:lnTo>
                  <a:lnTo>
                    <a:pt x="266" y="889"/>
                  </a:lnTo>
                  <a:lnTo>
                    <a:pt x="266" y="884"/>
                  </a:lnTo>
                  <a:lnTo>
                    <a:pt x="268" y="882"/>
                  </a:lnTo>
                  <a:lnTo>
                    <a:pt x="268" y="881"/>
                  </a:lnTo>
                  <a:lnTo>
                    <a:pt x="263" y="871"/>
                  </a:lnTo>
                  <a:lnTo>
                    <a:pt x="261" y="868"/>
                  </a:lnTo>
                  <a:lnTo>
                    <a:pt x="261" y="863"/>
                  </a:lnTo>
                  <a:lnTo>
                    <a:pt x="256" y="845"/>
                  </a:lnTo>
                  <a:lnTo>
                    <a:pt x="254" y="840"/>
                  </a:lnTo>
                  <a:lnTo>
                    <a:pt x="251" y="829"/>
                  </a:lnTo>
                  <a:lnTo>
                    <a:pt x="248" y="821"/>
                  </a:lnTo>
                  <a:lnTo>
                    <a:pt x="246" y="818"/>
                  </a:lnTo>
                  <a:lnTo>
                    <a:pt x="244" y="813"/>
                  </a:lnTo>
                  <a:lnTo>
                    <a:pt x="243" y="809"/>
                  </a:lnTo>
                  <a:lnTo>
                    <a:pt x="243" y="808"/>
                  </a:lnTo>
                  <a:lnTo>
                    <a:pt x="241" y="805"/>
                  </a:lnTo>
                  <a:lnTo>
                    <a:pt x="241" y="803"/>
                  </a:lnTo>
                  <a:lnTo>
                    <a:pt x="241" y="800"/>
                  </a:lnTo>
                  <a:lnTo>
                    <a:pt x="241" y="790"/>
                  </a:lnTo>
                  <a:lnTo>
                    <a:pt x="239" y="775"/>
                  </a:lnTo>
                  <a:lnTo>
                    <a:pt x="239" y="774"/>
                  </a:lnTo>
                  <a:lnTo>
                    <a:pt x="238" y="769"/>
                  </a:lnTo>
                  <a:lnTo>
                    <a:pt x="233" y="748"/>
                  </a:lnTo>
                  <a:lnTo>
                    <a:pt x="233" y="741"/>
                  </a:lnTo>
                  <a:lnTo>
                    <a:pt x="233" y="740"/>
                  </a:lnTo>
                  <a:lnTo>
                    <a:pt x="231" y="730"/>
                  </a:lnTo>
                  <a:lnTo>
                    <a:pt x="233" y="722"/>
                  </a:lnTo>
                  <a:lnTo>
                    <a:pt x="233" y="720"/>
                  </a:lnTo>
                  <a:lnTo>
                    <a:pt x="233" y="698"/>
                  </a:lnTo>
                  <a:lnTo>
                    <a:pt x="233" y="683"/>
                  </a:lnTo>
                  <a:lnTo>
                    <a:pt x="233" y="680"/>
                  </a:lnTo>
                  <a:lnTo>
                    <a:pt x="233" y="677"/>
                  </a:lnTo>
                  <a:lnTo>
                    <a:pt x="229" y="657"/>
                  </a:lnTo>
                  <a:lnTo>
                    <a:pt x="229" y="656"/>
                  </a:lnTo>
                  <a:lnTo>
                    <a:pt x="229" y="654"/>
                  </a:lnTo>
                  <a:lnTo>
                    <a:pt x="228" y="649"/>
                  </a:lnTo>
                  <a:lnTo>
                    <a:pt x="226" y="631"/>
                  </a:lnTo>
                  <a:lnTo>
                    <a:pt x="226" y="625"/>
                  </a:lnTo>
                  <a:lnTo>
                    <a:pt x="225" y="622"/>
                  </a:lnTo>
                  <a:lnTo>
                    <a:pt x="225" y="609"/>
                  </a:lnTo>
                  <a:lnTo>
                    <a:pt x="225" y="606"/>
                  </a:lnTo>
                  <a:lnTo>
                    <a:pt x="225" y="604"/>
                  </a:lnTo>
                  <a:lnTo>
                    <a:pt x="225" y="602"/>
                  </a:lnTo>
                  <a:lnTo>
                    <a:pt x="225" y="593"/>
                  </a:lnTo>
                  <a:lnTo>
                    <a:pt x="225" y="588"/>
                  </a:lnTo>
                  <a:lnTo>
                    <a:pt x="225" y="584"/>
                  </a:lnTo>
                  <a:lnTo>
                    <a:pt x="225" y="581"/>
                  </a:lnTo>
                  <a:lnTo>
                    <a:pt x="225" y="572"/>
                  </a:lnTo>
                  <a:lnTo>
                    <a:pt x="225" y="570"/>
                  </a:lnTo>
                  <a:lnTo>
                    <a:pt x="223" y="562"/>
                  </a:lnTo>
                  <a:lnTo>
                    <a:pt x="223" y="555"/>
                  </a:lnTo>
                  <a:lnTo>
                    <a:pt x="223" y="552"/>
                  </a:lnTo>
                  <a:lnTo>
                    <a:pt x="223" y="549"/>
                  </a:lnTo>
                  <a:lnTo>
                    <a:pt x="223" y="546"/>
                  </a:lnTo>
                  <a:lnTo>
                    <a:pt x="220" y="533"/>
                  </a:lnTo>
                  <a:lnTo>
                    <a:pt x="223" y="526"/>
                  </a:lnTo>
                  <a:lnTo>
                    <a:pt x="223" y="531"/>
                  </a:lnTo>
                  <a:lnTo>
                    <a:pt x="225" y="538"/>
                  </a:lnTo>
                  <a:lnTo>
                    <a:pt x="226" y="541"/>
                  </a:lnTo>
                  <a:lnTo>
                    <a:pt x="229" y="546"/>
                  </a:lnTo>
                  <a:lnTo>
                    <a:pt x="239" y="546"/>
                  </a:lnTo>
                  <a:lnTo>
                    <a:pt x="246" y="541"/>
                  </a:lnTo>
                  <a:lnTo>
                    <a:pt x="248" y="536"/>
                  </a:lnTo>
                  <a:lnTo>
                    <a:pt x="251" y="533"/>
                  </a:lnTo>
                  <a:lnTo>
                    <a:pt x="253" y="531"/>
                  </a:lnTo>
                  <a:lnTo>
                    <a:pt x="256" y="528"/>
                  </a:lnTo>
                  <a:lnTo>
                    <a:pt x="264" y="521"/>
                  </a:lnTo>
                  <a:lnTo>
                    <a:pt x="268" y="521"/>
                  </a:lnTo>
                  <a:lnTo>
                    <a:pt x="276" y="521"/>
                  </a:lnTo>
                  <a:lnTo>
                    <a:pt x="279" y="523"/>
                  </a:lnTo>
                  <a:lnTo>
                    <a:pt x="289" y="518"/>
                  </a:lnTo>
                  <a:lnTo>
                    <a:pt x="291" y="517"/>
                  </a:lnTo>
                  <a:lnTo>
                    <a:pt x="292" y="515"/>
                  </a:lnTo>
                  <a:lnTo>
                    <a:pt x="302" y="515"/>
                  </a:lnTo>
                  <a:lnTo>
                    <a:pt x="304" y="517"/>
                  </a:lnTo>
                  <a:lnTo>
                    <a:pt x="309" y="513"/>
                  </a:lnTo>
                  <a:lnTo>
                    <a:pt x="311" y="512"/>
                  </a:lnTo>
                  <a:lnTo>
                    <a:pt x="311" y="510"/>
                  </a:lnTo>
                  <a:lnTo>
                    <a:pt x="325" y="512"/>
                  </a:lnTo>
                  <a:lnTo>
                    <a:pt x="334" y="505"/>
                  </a:lnTo>
                  <a:lnTo>
                    <a:pt x="337" y="502"/>
                  </a:lnTo>
                  <a:lnTo>
                    <a:pt x="342" y="497"/>
                  </a:lnTo>
                  <a:lnTo>
                    <a:pt x="354" y="492"/>
                  </a:lnTo>
                  <a:lnTo>
                    <a:pt x="355" y="492"/>
                  </a:lnTo>
                  <a:lnTo>
                    <a:pt x="357" y="491"/>
                  </a:lnTo>
                  <a:lnTo>
                    <a:pt x="370" y="481"/>
                  </a:lnTo>
                  <a:lnTo>
                    <a:pt x="380" y="476"/>
                  </a:lnTo>
                  <a:lnTo>
                    <a:pt x="388" y="476"/>
                  </a:lnTo>
                  <a:lnTo>
                    <a:pt x="398" y="476"/>
                  </a:lnTo>
                  <a:lnTo>
                    <a:pt x="401" y="476"/>
                  </a:lnTo>
                  <a:lnTo>
                    <a:pt x="410" y="478"/>
                  </a:lnTo>
                  <a:lnTo>
                    <a:pt x="411" y="478"/>
                  </a:lnTo>
                  <a:lnTo>
                    <a:pt x="423" y="481"/>
                  </a:lnTo>
                  <a:lnTo>
                    <a:pt x="435" y="479"/>
                  </a:lnTo>
                  <a:lnTo>
                    <a:pt x="436" y="479"/>
                  </a:lnTo>
                  <a:lnTo>
                    <a:pt x="444" y="474"/>
                  </a:lnTo>
                  <a:lnTo>
                    <a:pt x="446" y="474"/>
                  </a:lnTo>
                  <a:lnTo>
                    <a:pt x="448" y="473"/>
                  </a:lnTo>
                  <a:lnTo>
                    <a:pt x="456" y="473"/>
                  </a:lnTo>
                  <a:lnTo>
                    <a:pt x="459" y="478"/>
                  </a:lnTo>
                  <a:lnTo>
                    <a:pt x="461" y="481"/>
                  </a:lnTo>
                  <a:lnTo>
                    <a:pt x="469" y="487"/>
                  </a:lnTo>
                  <a:lnTo>
                    <a:pt x="473" y="489"/>
                  </a:lnTo>
                  <a:lnTo>
                    <a:pt x="481" y="484"/>
                  </a:lnTo>
                  <a:lnTo>
                    <a:pt x="483" y="483"/>
                  </a:lnTo>
                  <a:lnTo>
                    <a:pt x="484" y="481"/>
                  </a:lnTo>
                  <a:lnTo>
                    <a:pt x="487" y="471"/>
                  </a:lnTo>
                  <a:lnTo>
                    <a:pt x="489" y="468"/>
                  </a:lnTo>
                  <a:lnTo>
                    <a:pt x="494" y="460"/>
                  </a:lnTo>
                  <a:lnTo>
                    <a:pt x="496" y="458"/>
                  </a:lnTo>
                  <a:lnTo>
                    <a:pt x="506" y="452"/>
                  </a:lnTo>
                  <a:lnTo>
                    <a:pt x="509" y="452"/>
                  </a:lnTo>
                  <a:lnTo>
                    <a:pt x="516" y="449"/>
                  </a:lnTo>
                  <a:lnTo>
                    <a:pt x="517" y="447"/>
                  </a:lnTo>
                  <a:lnTo>
                    <a:pt x="532" y="447"/>
                  </a:lnTo>
                  <a:lnTo>
                    <a:pt x="542" y="452"/>
                  </a:lnTo>
                  <a:lnTo>
                    <a:pt x="557" y="455"/>
                  </a:lnTo>
                  <a:lnTo>
                    <a:pt x="567" y="457"/>
                  </a:lnTo>
                  <a:lnTo>
                    <a:pt x="578" y="460"/>
                  </a:lnTo>
                  <a:lnTo>
                    <a:pt x="580" y="462"/>
                  </a:lnTo>
                  <a:lnTo>
                    <a:pt x="588" y="468"/>
                  </a:lnTo>
                  <a:lnTo>
                    <a:pt x="590" y="468"/>
                  </a:lnTo>
                  <a:lnTo>
                    <a:pt x="597" y="470"/>
                  </a:lnTo>
                  <a:lnTo>
                    <a:pt x="600" y="471"/>
                  </a:lnTo>
                  <a:lnTo>
                    <a:pt x="607" y="471"/>
                  </a:lnTo>
                  <a:lnTo>
                    <a:pt x="613" y="471"/>
                  </a:lnTo>
                  <a:lnTo>
                    <a:pt x="626" y="470"/>
                  </a:lnTo>
                  <a:lnTo>
                    <a:pt x="628" y="470"/>
                  </a:lnTo>
                  <a:lnTo>
                    <a:pt x="643" y="466"/>
                  </a:lnTo>
                  <a:lnTo>
                    <a:pt x="650" y="460"/>
                  </a:lnTo>
                  <a:lnTo>
                    <a:pt x="651" y="460"/>
                  </a:lnTo>
                  <a:lnTo>
                    <a:pt x="653" y="458"/>
                  </a:lnTo>
                  <a:lnTo>
                    <a:pt x="655" y="458"/>
                  </a:lnTo>
                  <a:lnTo>
                    <a:pt x="656" y="455"/>
                  </a:lnTo>
                  <a:lnTo>
                    <a:pt x="659" y="449"/>
                  </a:lnTo>
                  <a:lnTo>
                    <a:pt x="659" y="445"/>
                  </a:lnTo>
                  <a:lnTo>
                    <a:pt x="659" y="444"/>
                  </a:lnTo>
                  <a:lnTo>
                    <a:pt x="659" y="439"/>
                  </a:lnTo>
                  <a:lnTo>
                    <a:pt x="661" y="434"/>
                  </a:lnTo>
                  <a:lnTo>
                    <a:pt x="661" y="432"/>
                  </a:lnTo>
                  <a:lnTo>
                    <a:pt x="668" y="426"/>
                  </a:lnTo>
                  <a:lnTo>
                    <a:pt x="669" y="424"/>
                  </a:lnTo>
                  <a:lnTo>
                    <a:pt x="671" y="423"/>
                  </a:lnTo>
                  <a:lnTo>
                    <a:pt x="673" y="421"/>
                  </a:lnTo>
                  <a:lnTo>
                    <a:pt x="673" y="419"/>
                  </a:lnTo>
                  <a:lnTo>
                    <a:pt x="678" y="416"/>
                  </a:lnTo>
                  <a:lnTo>
                    <a:pt x="679" y="419"/>
                  </a:lnTo>
                  <a:lnTo>
                    <a:pt x="683" y="423"/>
                  </a:lnTo>
                  <a:lnTo>
                    <a:pt x="686" y="424"/>
                  </a:lnTo>
                  <a:lnTo>
                    <a:pt x="688" y="424"/>
                  </a:lnTo>
                  <a:lnTo>
                    <a:pt x="694" y="426"/>
                  </a:lnTo>
                  <a:lnTo>
                    <a:pt x="698" y="428"/>
                  </a:lnTo>
                  <a:lnTo>
                    <a:pt x="706" y="429"/>
                  </a:lnTo>
                  <a:lnTo>
                    <a:pt x="709" y="431"/>
                  </a:lnTo>
                  <a:lnTo>
                    <a:pt x="719" y="432"/>
                  </a:lnTo>
                  <a:lnTo>
                    <a:pt x="722" y="431"/>
                  </a:lnTo>
                  <a:lnTo>
                    <a:pt x="724" y="431"/>
                  </a:lnTo>
                  <a:lnTo>
                    <a:pt x="731" y="432"/>
                  </a:lnTo>
                  <a:lnTo>
                    <a:pt x="732" y="434"/>
                  </a:lnTo>
                  <a:lnTo>
                    <a:pt x="737" y="439"/>
                  </a:lnTo>
                  <a:lnTo>
                    <a:pt x="741" y="440"/>
                  </a:lnTo>
                  <a:lnTo>
                    <a:pt x="745" y="444"/>
                  </a:lnTo>
                  <a:lnTo>
                    <a:pt x="749" y="445"/>
                  </a:lnTo>
                  <a:lnTo>
                    <a:pt x="750" y="447"/>
                  </a:lnTo>
                  <a:lnTo>
                    <a:pt x="757" y="452"/>
                  </a:lnTo>
                  <a:lnTo>
                    <a:pt x="760" y="452"/>
                  </a:lnTo>
                  <a:lnTo>
                    <a:pt x="762" y="450"/>
                  </a:lnTo>
                  <a:lnTo>
                    <a:pt x="764" y="449"/>
                  </a:lnTo>
                  <a:lnTo>
                    <a:pt x="769" y="447"/>
                  </a:lnTo>
                  <a:lnTo>
                    <a:pt x="774" y="444"/>
                  </a:lnTo>
                  <a:lnTo>
                    <a:pt x="779" y="439"/>
                  </a:lnTo>
                  <a:lnTo>
                    <a:pt x="784" y="434"/>
                  </a:lnTo>
                  <a:lnTo>
                    <a:pt x="785" y="432"/>
                  </a:lnTo>
                  <a:lnTo>
                    <a:pt x="787" y="431"/>
                  </a:lnTo>
                  <a:lnTo>
                    <a:pt x="787" y="429"/>
                  </a:lnTo>
                  <a:lnTo>
                    <a:pt x="790" y="421"/>
                  </a:lnTo>
                  <a:lnTo>
                    <a:pt x="790" y="418"/>
                  </a:lnTo>
                  <a:lnTo>
                    <a:pt x="792" y="411"/>
                  </a:lnTo>
                  <a:lnTo>
                    <a:pt x="795" y="405"/>
                  </a:lnTo>
                  <a:lnTo>
                    <a:pt x="802" y="400"/>
                  </a:lnTo>
                  <a:lnTo>
                    <a:pt x="803" y="400"/>
                  </a:lnTo>
                  <a:lnTo>
                    <a:pt x="808" y="394"/>
                  </a:lnTo>
                  <a:lnTo>
                    <a:pt x="810" y="392"/>
                  </a:lnTo>
                  <a:lnTo>
                    <a:pt x="812" y="389"/>
                  </a:lnTo>
                  <a:lnTo>
                    <a:pt x="820" y="384"/>
                  </a:lnTo>
                  <a:lnTo>
                    <a:pt x="822" y="384"/>
                  </a:lnTo>
                  <a:lnTo>
                    <a:pt x="831" y="385"/>
                  </a:lnTo>
                  <a:lnTo>
                    <a:pt x="833" y="385"/>
                  </a:lnTo>
                  <a:lnTo>
                    <a:pt x="845" y="384"/>
                  </a:lnTo>
                  <a:lnTo>
                    <a:pt x="848" y="384"/>
                  </a:lnTo>
                  <a:lnTo>
                    <a:pt x="850" y="382"/>
                  </a:lnTo>
                  <a:lnTo>
                    <a:pt x="861" y="377"/>
                  </a:lnTo>
                  <a:lnTo>
                    <a:pt x="863" y="377"/>
                  </a:lnTo>
                  <a:lnTo>
                    <a:pt x="866" y="376"/>
                  </a:lnTo>
                  <a:lnTo>
                    <a:pt x="874" y="374"/>
                  </a:lnTo>
                  <a:lnTo>
                    <a:pt x="878" y="376"/>
                  </a:lnTo>
                  <a:lnTo>
                    <a:pt x="888" y="381"/>
                  </a:lnTo>
                  <a:lnTo>
                    <a:pt x="889" y="382"/>
                  </a:lnTo>
                  <a:lnTo>
                    <a:pt x="898" y="385"/>
                  </a:lnTo>
                  <a:lnTo>
                    <a:pt x="903" y="384"/>
                  </a:lnTo>
                  <a:lnTo>
                    <a:pt x="906" y="382"/>
                  </a:lnTo>
                  <a:lnTo>
                    <a:pt x="906" y="381"/>
                  </a:lnTo>
                  <a:lnTo>
                    <a:pt x="914" y="374"/>
                  </a:lnTo>
                  <a:lnTo>
                    <a:pt x="916" y="373"/>
                  </a:lnTo>
                  <a:lnTo>
                    <a:pt x="921" y="368"/>
                  </a:lnTo>
                  <a:lnTo>
                    <a:pt x="922" y="366"/>
                  </a:lnTo>
                  <a:lnTo>
                    <a:pt x="924" y="364"/>
                  </a:lnTo>
                  <a:lnTo>
                    <a:pt x="927" y="353"/>
                  </a:lnTo>
                  <a:lnTo>
                    <a:pt x="927" y="350"/>
                  </a:lnTo>
                  <a:lnTo>
                    <a:pt x="929" y="339"/>
                  </a:lnTo>
                  <a:lnTo>
                    <a:pt x="929" y="337"/>
                  </a:lnTo>
                  <a:lnTo>
                    <a:pt x="931" y="332"/>
                  </a:lnTo>
                  <a:lnTo>
                    <a:pt x="932" y="324"/>
                  </a:lnTo>
                  <a:lnTo>
                    <a:pt x="932" y="321"/>
                  </a:lnTo>
                  <a:lnTo>
                    <a:pt x="934" y="319"/>
                  </a:lnTo>
                  <a:lnTo>
                    <a:pt x="934" y="318"/>
                  </a:lnTo>
                  <a:lnTo>
                    <a:pt x="934" y="316"/>
                  </a:lnTo>
                  <a:lnTo>
                    <a:pt x="934" y="314"/>
                  </a:lnTo>
                  <a:lnTo>
                    <a:pt x="936" y="301"/>
                  </a:lnTo>
                  <a:lnTo>
                    <a:pt x="936" y="296"/>
                  </a:lnTo>
                  <a:lnTo>
                    <a:pt x="937" y="287"/>
                  </a:lnTo>
                  <a:lnTo>
                    <a:pt x="936" y="285"/>
                  </a:lnTo>
                  <a:lnTo>
                    <a:pt x="934" y="279"/>
                  </a:lnTo>
                  <a:lnTo>
                    <a:pt x="939" y="272"/>
                  </a:lnTo>
                  <a:lnTo>
                    <a:pt x="939" y="271"/>
                  </a:lnTo>
                  <a:lnTo>
                    <a:pt x="942" y="267"/>
                  </a:lnTo>
                  <a:lnTo>
                    <a:pt x="944" y="266"/>
                  </a:lnTo>
                  <a:lnTo>
                    <a:pt x="946" y="264"/>
                  </a:lnTo>
                  <a:lnTo>
                    <a:pt x="949" y="262"/>
                  </a:lnTo>
                  <a:lnTo>
                    <a:pt x="952" y="258"/>
                  </a:lnTo>
                  <a:lnTo>
                    <a:pt x="957" y="251"/>
                  </a:lnTo>
                  <a:lnTo>
                    <a:pt x="959" y="243"/>
                  </a:lnTo>
                  <a:lnTo>
                    <a:pt x="960" y="240"/>
                  </a:lnTo>
                  <a:lnTo>
                    <a:pt x="965" y="232"/>
                  </a:lnTo>
                  <a:lnTo>
                    <a:pt x="965" y="229"/>
                  </a:lnTo>
                  <a:lnTo>
                    <a:pt x="965" y="227"/>
                  </a:lnTo>
                  <a:lnTo>
                    <a:pt x="965" y="220"/>
                  </a:lnTo>
                  <a:lnTo>
                    <a:pt x="965" y="217"/>
                  </a:lnTo>
                  <a:lnTo>
                    <a:pt x="965" y="216"/>
                  </a:lnTo>
                  <a:lnTo>
                    <a:pt x="969" y="209"/>
                  </a:lnTo>
                  <a:lnTo>
                    <a:pt x="970" y="207"/>
                  </a:lnTo>
                  <a:lnTo>
                    <a:pt x="972" y="204"/>
                  </a:lnTo>
                  <a:lnTo>
                    <a:pt x="972" y="203"/>
                  </a:lnTo>
                  <a:lnTo>
                    <a:pt x="977" y="201"/>
                  </a:lnTo>
                  <a:lnTo>
                    <a:pt x="980" y="199"/>
                  </a:lnTo>
                  <a:lnTo>
                    <a:pt x="984" y="198"/>
                  </a:lnTo>
                  <a:lnTo>
                    <a:pt x="984" y="196"/>
                  </a:lnTo>
                  <a:lnTo>
                    <a:pt x="992" y="193"/>
                  </a:lnTo>
                  <a:lnTo>
                    <a:pt x="995" y="191"/>
                  </a:lnTo>
                  <a:lnTo>
                    <a:pt x="999" y="193"/>
                  </a:lnTo>
                  <a:lnTo>
                    <a:pt x="1000" y="193"/>
                  </a:lnTo>
                  <a:lnTo>
                    <a:pt x="1002" y="190"/>
                  </a:lnTo>
                  <a:lnTo>
                    <a:pt x="1003" y="186"/>
                  </a:lnTo>
                  <a:lnTo>
                    <a:pt x="1003" y="183"/>
                  </a:lnTo>
                  <a:lnTo>
                    <a:pt x="1008" y="180"/>
                  </a:lnTo>
                  <a:lnTo>
                    <a:pt x="1010" y="178"/>
                  </a:lnTo>
                  <a:lnTo>
                    <a:pt x="1015" y="180"/>
                  </a:lnTo>
                  <a:lnTo>
                    <a:pt x="1018" y="178"/>
                  </a:lnTo>
                  <a:lnTo>
                    <a:pt x="1018" y="177"/>
                  </a:lnTo>
                  <a:lnTo>
                    <a:pt x="1023" y="173"/>
                  </a:lnTo>
                  <a:lnTo>
                    <a:pt x="1023" y="170"/>
                  </a:lnTo>
                  <a:lnTo>
                    <a:pt x="1023" y="169"/>
                  </a:lnTo>
                  <a:lnTo>
                    <a:pt x="1027" y="165"/>
                  </a:lnTo>
                  <a:lnTo>
                    <a:pt x="1028" y="165"/>
                  </a:lnTo>
                  <a:lnTo>
                    <a:pt x="1030" y="165"/>
                  </a:lnTo>
                  <a:lnTo>
                    <a:pt x="1030" y="164"/>
                  </a:lnTo>
                  <a:lnTo>
                    <a:pt x="1028" y="159"/>
                  </a:lnTo>
                  <a:lnTo>
                    <a:pt x="1030" y="154"/>
                  </a:lnTo>
                  <a:lnTo>
                    <a:pt x="1035" y="151"/>
                  </a:lnTo>
                  <a:lnTo>
                    <a:pt x="1033" y="146"/>
                  </a:lnTo>
                  <a:lnTo>
                    <a:pt x="1038" y="148"/>
                  </a:lnTo>
                  <a:lnTo>
                    <a:pt x="1040" y="148"/>
                  </a:lnTo>
                  <a:lnTo>
                    <a:pt x="1043" y="144"/>
                  </a:lnTo>
                  <a:lnTo>
                    <a:pt x="1046" y="138"/>
                  </a:lnTo>
                  <a:lnTo>
                    <a:pt x="1046" y="136"/>
                  </a:lnTo>
                  <a:lnTo>
                    <a:pt x="1048" y="130"/>
                  </a:lnTo>
                  <a:lnTo>
                    <a:pt x="1048" y="127"/>
                  </a:lnTo>
                  <a:lnTo>
                    <a:pt x="1048" y="125"/>
                  </a:lnTo>
                  <a:lnTo>
                    <a:pt x="1048" y="123"/>
                  </a:lnTo>
                  <a:lnTo>
                    <a:pt x="1046" y="114"/>
                  </a:lnTo>
                  <a:lnTo>
                    <a:pt x="1048" y="112"/>
                  </a:lnTo>
                  <a:lnTo>
                    <a:pt x="1050" y="109"/>
                  </a:lnTo>
                  <a:lnTo>
                    <a:pt x="1053" y="101"/>
                  </a:lnTo>
                  <a:lnTo>
                    <a:pt x="1055" y="99"/>
                  </a:lnTo>
                  <a:lnTo>
                    <a:pt x="1055" y="97"/>
                  </a:lnTo>
                  <a:lnTo>
                    <a:pt x="1060" y="91"/>
                  </a:lnTo>
                  <a:lnTo>
                    <a:pt x="1060" y="88"/>
                  </a:lnTo>
                  <a:lnTo>
                    <a:pt x="1058" y="83"/>
                  </a:lnTo>
                  <a:lnTo>
                    <a:pt x="1058" y="78"/>
                  </a:lnTo>
                  <a:lnTo>
                    <a:pt x="1058" y="76"/>
                  </a:lnTo>
                  <a:lnTo>
                    <a:pt x="1058" y="73"/>
                  </a:lnTo>
                  <a:lnTo>
                    <a:pt x="1066" y="73"/>
                  </a:lnTo>
                  <a:lnTo>
                    <a:pt x="1070" y="72"/>
                  </a:lnTo>
                  <a:lnTo>
                    <a:pt x="1070" y="68"/>
                  </a:lnTo>
                  <a:lnTo>
                    <a:pt x="1076" y="65"/>
                  </a:lnTo>
                  <a:lnTo>
                    <a:pt x="1085" y="65"/>
                  </a:lnTo>
                  <a:lnTo>
                    <a:pt x="1086" y="65"/>
                  </a:lnTo>
                  <a:lnTo>
                    <a:pt x="1088" y="63"/>
                  </a:lnTo>
                  <a:lnTo>
                    <a:pt x="1091" y="67"/>
                  </a:lnTo>
                  <a:lnTo>
                    <a:pt x="1091" y="68"/>
                  </a:lnTo>
                  <a:lnTo>
                    <a:pt x="1094" y="72"/>
                  </a:lnTo>
                  <a:lnTo>
                    <a:pt x="1101" y="72"/>
                  </a:lnTo>
                  <a:lnTo>
                    <a:pt x="1103" y="70"/>
                  </a:lnTo>
                  <a:lnTo>
                    <a:pt x="1106" y="72"/>
                  </a:lnTo>
                  <a:lnTo>
                    <a:pt x="1108" y="70"/>
                  </a:lnTo>
                  <a:lnTo>
                    <a:pt x="1108" y="68"/>
                  </a:lnTo>
                  <a:lnTo>
                    <a:pt x="1111" y="65"/>
                  </a:lnTo>
                  <a:lnTo>
                    <a:pt x="1108" y="60"/>
                  </a:lnTo>
                  <a:lnTo>
                    <a:pt x="1109" y="59"/>
                  </a:lnTo>
                  <a:lnTo>
                    <a:pt x="1116" y="54"/>
                  </a:lnTo>
                  <a:lnTo>
                    <a:pt x="1123" y="57"/>
                  </a:lnTo>
                  <a:lnTo>
                    <a:pt x="1129" y="59"/>
                  </a:lnTo>
                  <a:lnTo>
                    <a:pt x="1131" y="59"/>
                  </a:lnTo>
                  <a:lnTo>
                    <a:pt x="1132" y="63"/>
                  </a:lnTo>
                  <a:lnTo>
                    <a:pt x="1134" y="65"/>
                  </a:lnTo>
                  <a:lnTo>
                    <a:pt x="1139" y="67"/>
                  </a:lnTo>
                  <a:lnTo>
                    <a:pt x="1146" y="65"/>
                  </a:lnTo>
                  <a:lnTo>
                    <a:pt x="1147" y="63"/>
                  </a:lnTo>
                  <a:lnTo>
                    <a:pt x="1149" y="62"/>
                  </a:lnTo>
                  <a:lnTo>
                    <a:pt x="1154" y="62"/>
                  </a:lnTo>
                  <a:lnTo>
                    <a:pt x="1156" y="62"/>
                  </a:lnTo>
                  <a:lnTo>
                    <a:pt x="1162" y="57"/>
                  </a:lnTo>
                  <a:lnTo>
                    <a:pt x="1162" y="54"/>
                  </a:lnTo>
                  <a:lnTo>
                    <a:pt x="1162" y="52"/>
                  </a:lnTo>
                  <a:lnTo>
                    <a:pt x="1164" y="46"/>
                  </a:lnTo>
                  <a:lnTo>
                    <a:pt x="1164" y="42"/>
                  </a:lnTo>
                  <a:lnTo>
                    <a:pt x="1167" y="34"/>
                  </a:lnTo>
                  <a:lnTo>
                    <a:pt x="1167" y="33"/>
                  </a:lnTo>
                  <a:lnTo>
                    <a:pt x="1169" y="31"/>
                  </a:lnTo>
                  <a:lnTo>
                    <a:pt x="1175" y="28"/>
                  </a:lnTo>
                  <a:lnTo>
                    <a:pt x="1177" y="28"/>
                  </a:lnTo>
                  <a:lnTo>
                    <a:pt x="1179" y="26"/>
                  </a:lnTo>
                  <a:lnTo>
                    <a:pt x="1190" y="28"/>
                  </a:lnTo>
                  <a:lnTo>
                    <a:pt x="1195" y="25"/>
                  </a:lnTo>
                  <a:lnTo>
                    <a:pt x="1200" y="23"/>
                  </a:lnTo>
                  <a:lnTo>
                    <a:pt x="1204" y="23"/>
                  </a:lnTo>
                  <a:lnTo>
                    <a:pt x="1205" y="21"/>
                  </a:lnTo>
                  <a:lnTo>
                    <a:pt x="1207" y="20"/>
                  </a:lnTo>
                  <a:lnTo>
                    <a:pt x="1220" y="18"/>
                  </a:lnTo>
                  <a:lnTo>
                    <a:pt x="1220" y="15"/>
                  </a:lnTo>
                  <a:lnTo>
                    <a:pt x="1220" y="13"/>
                  </a:lnTo>
                  <a:lnTo>
                    <a:pt x="1225" y="5"/>
                  </a:lnTo>
                  <a:lnTo>
                    <a:pt x="1233" y="0"/>
                  </a:lnTo>
                  <a:lnTo>
                    <a:pt x="1248" y="13"/>
                  </a:lnTo>
                  <a:lnTo>
                    <a:pt x="1255" y="21"/>
                  </a:lnTo>
                  <a:lnTo>
                    <a:pt x="1257" y="23"/>
                  </a:lnTo>
                  <a:lnTo>
                    <a:pt x="1265" y="36"/>
                  </a:lnTo>
                  <a:lnTo>
                    <a:pt x="1268" y="39"/>
                  </a:lnTo>
                  <a:lnTo>
                    <a:pt x="1275" y="44"/>
                  </a:lnTo>
                  <a:lnTo>
                    <a:pt x="1276" y="44"/>
                  </a:lnTo>
                  <a:lnTo>
                    <a:pt x="1285" y="49"/>
                  </a:lnTo>
                  <a:lnTo>
                    <a:pt x="1286" y="51"/>
                  </a:lnTo>
                  <a:lnTo>
                    <a:pt x="1286" y="54"/>
                  </a:lnTo>
                  <a:lnTo>
                    <a:pt x="1286" y="62"/>
                  </a:lnTo>
                  <a:lnTo>
                    <a:pt x="1286" y="63"/>
                  </a:lnTo>
                  <a:lnTo>
                    <a:pt x="1285" y="75"/>
                  </a:lnTo>
                  <a:lnTo>
                    <a:pt x="1286" y="83"/>
                  </a:lnTo>
                  <a:lnTo>
                    <a:pt x="1288" y="88"/>
                  </a:lnTo>
                  <a:lnTo>
                    <a:pt x="1303" y="91"/>
                  </a:lnTo>
                  <a:lnTo>
                    <a:pt x="1306" y="93"/>
                  </a:lnTo>
                  <a:lnTo>
                    <a:pt x="1314" y="101"/>
                  </a:lnTo>
                  <a:lnTo>
                    <a:pt x="1316" y="102"/>
                  </a:lnTo>
                  <a:lnTo>
                    <a:pt x="1326" y="112"/>
                  </a:lnTo>
                  <a:lnTo>
                    <a:pt x="1328" y="114"/>
                  </a:lnTo>
                  <a:lnTo>
                    <a:pt x="1334" y="123"/>
                  </a:lnTo>
                  <a:lnTo>
                    <a:pt x="1334" y="127"/>
                  </a:lnTo>
                  <a:lnTo>
                    <a:pt x="1344" y="131"/>
                  </a:lnTo>
                  <a:lnTo>
                    <a:pt x="1347" y="131"/>
                  </a:lnTo>
                  <a:lnTo>
                    <a:pt x="1351" y="130"/>
                  </a:lnTo>
                  <a:lnTo>
                    <a:pt x="1352" y="130"/>
                  </a:lnTo>
                  <a:lnTo>
                    <a:pt x="1364" y="120"/>
                  </a:lnTo>
                  <a:lnTo>
                    <a:pt x="1366" y="118"/>
                  </a:lnTo>
                  <a:lnTo>
                    <a:pt x="1369" y="117"/>
                  </a:lnTo>
                  <a:lnTo>
                    <a:pt x="1371" y="117"/>
                  </a:lnTo>
                  <a:lnTo>
                    <a:pt x="1374" y="114"/>
                  </a:lnTo>
                  <a:lnTo>
                    <a:pt x="1377" y="110"/>
                  </a:lnTo>
                  <a:lnTo>
                    <a:pt x="1379" y="110"/>
                  </a:lnTo>
                  <a:lnTo>
                    <a:pt x="1384" y="109"/>
                  </a:lnTo>
                  <a:lnTo>
                    <a:pt x="1390" y="107"/>
                  </a:lnTo>
                  <a:lnTo>
                    <a:pt x="1410" y="102"/>
                  </a:lnTo>
                  <a:lnTo>
                    <a:pt x="1414" y="102"/>
                  </a:lnTo>
                  <a:lnTo>
                    <a:pt x="1422" y="99"/>
                  </a:lnTo>
                  <a:lnTo>
                    <a:pt x="1425" y="97"/>
                  </a:lnTo>
                  <a:lnTo>
                    <a:pt x="1432" y="93"/>
                  </a:lnTo>
                  <a:lnTo>
                    <a:pt x="1434" y="93"/>
                  </a:lnTo>
                  <a:lnTo>
                    <a:pt x="1442" y="91"/>
                  </a:lnTo>
                  <a:lnTo>
                    <a:pt x="1443" y="91"/>
                  </a:lnTo>
                  <a:lnTo>
                    <a:pt x="1450" y="91"/>
                  </a:lnTo>
                  <a:lnTo>
                    <a:pt x="1452" y="93"/>
                  </a:lnTo>
                  <a:lnTo>
                    <a:pt x="1463" y="102"/>
                  </a:lnTo>
                  <a:lnTo>
                    <a:pt x="1467" y="104"/>
                  </a:lnTo>
                  <a:lnTo>
                    <a:pt x="1477" y="109"/>
                  </a:lnTo>
                  <a:lnTo>
                    <a:pt x="1478" y="112"/>
                  </a:lnTo>
                  <a:lnTo>
                    <a:pt x="1488" y="117"/>
                  </a:lnTo>
                  <a:lnTo>
                    <a:pt x="1493" y="117"/>
                  </a:lnTo>
                  <a:lnTo>
                    <a:pt x="1495" y="117"/>
                  </a:lnTo>
                  <a:lnTo>
                    <a:pt x="1508" y="122"/>
                  </a:lnTo>
                  <a:lnTo>
                    <a:pt x="1510" y="122"/>
                  </a:lnTo>
                  <a:lnTo>
                    <a:pt x="1521" y="118"/>
                  </a:lnTo>
                  <a:lnTo>
                    <a:pt x="1523" y="118"/>
                  </a:lnTo>
                  <a:lnTo>
                    <a:pt x="1534" y="117"/>
                  </a:lnTo>
                  <a:lnTo>
                    <a:pt x="1536" y="117"/>
                  </a:lnTo>
                  <a:lnTo>
                    <a:pt x="1539" y="114"/>
                  </a:lnTo>
                  <a:lnTo>
                    <a:pt x="1544" y="109"/>
                  </a:lnTo>
                  <a:lnTo>
                    <a:pt x="1544" y="107"/>
                  </a:lnTo>
                  <a:lnTo>
                    <a:pt x="1548" y="97"/>
                  </a:lnTo>
                  <a:lnTo>
                    <a:pt x="1549" y="96"/>
                  </a:lnTo>
                  <a:lnTo>
                    <a:pt x="1558" y="94"/>
                  </a:lnTo>
                  <a:lnTo>
                    <a:pt x="1559" y="96"/>
                  </a:lnTo>
                  <a:lnTo>
                    <a:pt x="1571" y="102"/>
                  </a:lnTo>
                  <a:lnTo>
                    <a:pt x="1574" y="102"/>
                  </a:lnTo>
                  <a:lnTo>
                    <a:pt x="1587" y="107"/>
                  </a:lnTo>
                  <a:lnTo>
                    <a:pt x="1589" y="107"/>
                  </a:lnTo>
                  <a:lnTo>
                    <a:pt x="1602" y="109"/>
                  </a:lnTo>
                  <a:lnTo>
                    <a:pt x="1604" y="109"/>
                  </a:lnTo>
                  <a:lnTo>
                    <a:pt x="1610" y="109"/>
                  </a:lnTo>
                  <a:lnTo>
                    <a:pt x="1614" y="109"/>
                  </a:lnTo>
                  <a:lnTo>
                    <a:pt x="1620" y="104"/>
                  </a:lnTo>
                  <a:lnTo>
                    <a:pt x="1622" y="102"/>
                  </a:lnTo>
                  <a:lnTo>
                    <a:pt x="1625" y="97"/>
                  </a:lnTo>
                  <a:lnTo>
                    <a:pt x="1629" y="94"/>
                  </a:lnTo>
                  <a:lnTo>
                    <a:pt x="1632" y="94"/>
                  </a:lnTo>
                  <a:lnTo>
                    <a:pt x="1635" y="94"/>
                  </a:lnTo>
                  <a:lnTo>
                    <a:pt x="1640" y="97"/>
                  </a:lnTo>
                  <a:lnTo>
                    <a:pt x="1645" y="102"/>
                  </a:lnTo>
                  <a:lnTo>
                    <a:pt x="1645" y="104"/>
                  </a:lnTo>
                  <a:lnTo>
                    <a:pt x="1645" y="109"/>
                  </a:lnTo>
                  <a:lnTo>
                    <a:pt x="1647" y="115"/>
                  </a:lnTo>
                  <a:lnTo>
                    <a:pt x="1647" y="118"/>
                  </a:lnTo>
                  <a:lnTo>
                    <a:pt x="1649" y="127"/>
                  </a:lnTo>
                  <a:lnTo>
                    <a:pt x="1650" y="128"/>
                  </a:lnTo>
                  <a:lnTo>
                    <a:pt x="1657" y="135"/>
                  </a:lnTo>
                  <a:lnTo>
                    <a:pt x="1657" y="138"/>
                  </a:lnTo>
                  <a:lnTo>
                    <a:pt x="1658" y="140"/>
                  </a:lnTo>
                  <a:lnTo>
                    <a:pt x="1663" y="149"/>
                  </a:lnTo>
                  <a:lnTo>
                    <a:pt x="1665" y="152"/>
                  </a:lnTo>
                  <a:lnTo>
                    <a:pt x="1668" y="156"/>
                  </a:lnTo>
                  <a:lnTo>
                    <a:pt x="1670" y="159"/>
                  </a:lnTo>
                  <a:lnTo>
                    <a:pt x="1682" y="162"/>
                  </a:lnTo>
                  <a:lnTo>
                    <a:pt x="1690" y="161"/>
                  </a:lnTo>
                  <a:lnTo>
                    <a:pt x="1696" y="161"/>
                  </a:lnTo>
                  <a:lnTo>
                    <a:pt x="1701" y="162"/>
                  </a:lnTo>
                  <a:lnTo>
                    <a:pt x="1703" y="164"/>
                  </a:lnTo>
                  <a:lnTo>
                    <a:pt x="1711" y="170"/>
                  </a:lnTo>
                  <a:lnTo>
                    <a:pt x="1711" y="172"/>
                  </a:lnTo>
                  <a:lnTo>
                    <a:pt x="1728" y="178"/>
                  </a:lnTo>
                  <a:lnTo>
                    <a:pt x="1730" y="178"/>
                  </a:lnTo>
                  <a:lnTo>
                    <a:pt x="1739" y="186"/>
                  </a:lnTo>
                  <a:lnTo>
                    <a:pt x="1741" y="188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0" name="Freeform 50"/>
            <p:cNvSpPr>
              <a:spLocks/>
            </p:cNvSpPr>
            <p:nvPr/>
          </p:nvSpPr>
          <p:spPr bwMode="auto">
            <a:xfrm>
              <a:off x="3279775" y="4509295"/>
              <a:ext cx="1376363" cy="957263"/>
            </a:xfrm>
            <a:custGeom>
              <a:avLst/>
              <a:gdLst>
                <a:gd name="T0" fmla="*/ 3 w 1735"/>
                <a:gd name="T1" fmla="*/ 1170 h 1207"/>
                <a:gd name="T2" fmla="*/ 25 w 1735"/>
                <a:gd name="T3" fmla="*/ 1159 h 1207"/>
                <a:gd name="T4" fmla="*/ 58 w 1735"/>
                <a:gd name="T5" fmla="*/ 1182 h 1207"/>
                <a:gd name="T6" fmla="*/ 93 w 1735"/>
                <a:gd name="T7" fmla="*/ 1186 h 1207"/>
                <a:gd name="T8" fmla="*/ 109 w 1735"/>
                <a:gd name="T9" fmla="*/ 1167 h 1207"/>
                <a:gd name="T10" fmla="*/ 129 w 1735"/>
                <a:gd name="T11" fmla="*/ 1156 h 1207"/>
                <a:gd name="T12" fmla="*/ 164 w 1735"/>
                <a:gd name="T13" fmla="*/ 1136 h 1207"/>
                <a:gd name="T14" fmla="*/ 195 w 1735"/>
                <a:gd name="T15" fmla="*/ 1110 h 1207"/>
                <a:gd name="T16" fmla="*/ 204 w 1735"/>
                <a:gd name="T17" fmla="*/ 1076 h 1207"/>
                <a:gd name="T18" fmla="*/ 232 w 1735"/>
                <a:gd name="T19" fmla="*/ 1057 h 1207"/>
                <a:gd name="T20" fmla="*/ 276 w 1735"/>
                <a:gd name="T21" fmla="*/ 1051 h 1207"/>
                <a:gd name="T22" fmla="*/ 291 w 1735"/>
                <a:gd name="T23" fmla="*/ 1018 h 1207"/>
                <a:gd name="T24" fmla="*/ 288 w 1735"/>
                <a:gd name="T25" fmla="*/ 978 h 1207"/>
                <a:gd name="T26" fmla="*/ 270 w 1735"/>
                <a:gd name="T27" fmla="*/ 924 h 1207"/>
                <a:gd name="T28" fmla="*/ 258 w 1735"/>
                <a:gd name="T29" fmla="*/ 892 h 1207"/>
                <a:gd name="T30" fmla="*/ 245 w 1735"/>
                <a:gd name="T31" fmla="*/ 829 h 1207"/>
                <a:gd name="T32" fmla="*/ 233 w 1735"/>
                <a:gd name="T33" fmla="*/ 775 h 1207"/>
                <a:gd name="T34" fmla="*/ 227 w 1735"/>
                <a:gd name="T35" fmla="*/ 683 h 1207"/>
                <a:gd name="T36" fmla="*/ 219 w 1735"/>
                <a:gd name="T37" fmla="*/ 609 h 1207"/>
                <a:gd name="T38" fmla="*/ 217 w 1735"/>
                <a:gd name="T39" fmla="*/ 562 h 1207"/>
                <a:gd name="T40" fmla="*/ 223 w 1735"/>
                <a:gd name="T41" fmla="*/ 546 h 1207"/>
                <a:gd name="T42" fmla="*/ 273 w 1735"/>
                <a:gd name="T43" fmla="*/ 523 h 1207"/>
                <a:gd name="T44" fmla="*/ 328 w 1735"/>
                <a:gd name="T45" fmla="*/ 505 h 1207"/>
                <a:gd name="T46" fmla="*/ 395 w 1735"/>
                <a:gd name="T47" fmla="*/ 476 h 1207"/>
                <a:gd name="T48" fmla="*/ 453 w 1735"/>
                <a:gd name="T49" fmla="*/ 478 h 1207"/>
                <a:gd name="T50" fmla="*/ 490 w 1735"/>
                <a:gd name="T51" fmla="*/ 458 h 1207"/>
                <a:gd name="T52" fmla="*/ 574 w 1735"/>
                <a:gd name="T53" fmla="*/ 462 h 1207"/>
                <a:gd name="T54" fmla="*/ 644 w 1735"/>
                <a:gd name="T55" fmla="*/ 460 h 1207"/>
                <a:gd name="T56" fmla="*/ 655 w 1735"/>
                <a:gd name="T57" fmla="*/ 432 h 1207"/>
                <a:gd name="T58" fmla="*/ 682 w 1735"/>
                <a:gd name="T59" fmla="*/ 424 h 1207"/>
                <a:gd name="T60" fmla="*/ 731 w 1735"/>
                <a:gd name="T61" fmla="*/ 439 h 1207"/>
                <a:gd name="T62" fmla="*/ 768 w 1735"/>
                <a:gd name="T63" fmla="*/ 444 h 1207"/>
                <a:gd name="T64" fmla="*/ 796 w 1735"/>
                <a:gd name="T65" fmla="*/ 400 h 1207"/>
                <a:gd name="T66" fmla="*/ 842 w 1735"/>
                <a:gd name="T67" fmla="*/ 384 h 1207"/>
                <a:gd name="T68" fmla="*/ 897 w 1735"/>
                <a:gd name="T69" fmla="*/ 384 h 1207"/>
                <a:gd name="T70" fmla="*/ 923 w 1735"/>
                <a:gd name="T71" fmla="*/ 339 h 1207"/>
                <a:gd name="T72" fmla="*/ 930 w 1735"/>
                <a:gd name="T73" fmla="*/ 296 h 1207"/>
                <a:gd name="T74" fmla="*/ 946 w 1735"/>
                <a:gd name="T75" fmla="*/ 258 h 1207"/>
                <a:gd name="T76" fmla="*/ 963 w 1735"/>
                <a:gd name="T77" fmla="*/ 209 h 1207"/>
                <a:gd name="T78" fmla="*/ 993 w 1735"/>
                <a:gd name="T79" fmla="*/ 193 h 1207"/>
                <a:gd name="T80" fmla="*/ 1017 w 1735"/>
                <a:gd name="T81" fmla="*/ 173 h 1207"/>
                <a:gd name="T82" fmla="*/ 1027 w 1735"/>
                <a:gd name="T83" fmla="*/ 146 h 1207"/>
                <a:gd name="T84" fmla="*/ 1040 w 1735"/>
                <a:gd name="T85" fmla="*/ 114 h 1207"/>
                <a:gd name="T86" fmla="*/ 1052 w 1735"/>
                <a:gd name="T87" fmla="*/ 76 h 1207"/>
                <a:gd name="T88" fmla="*/ 1085 w 1735"/>
                <a:gd name="T89" fmla="*/ 68 h 1207"/>
                <a:gd name="T90" fmla="*/ 1110 w 1735"/>
                <a:gd name="T91" fmla="*/ 54 h 1207"/>
                <a:gd name="T92" fmla="*/ 1148 w 1735"/>
                <a:gd name="T93" fmla="*/ 62 h 1207"/>
                <a:gd name="T94" fmla="*/ 1169 w 1735"/>
                <a:gd name="T95" fmla="*/ 28 h 1207"/>
                <a:gd name="T96" fmla="*/ 1214 w 1735"/>
                <a:gd name="T97" fmla="*/ 15 h 1207"/>
                <a:gd name="T98" fmla="*/ 1270 w 1735"/>
                <a:gd name="T99" fmla="*/ 44 h 1207"/>
                <a:gd name="T100" fmla="*/ 1300 w 1735"/>
                <a:gd name="T101" fmla="*/ 93 h 1207"/>
                <a:gd name="T102" fmla="*/ 1346 w 1735"/>
                <a:gd name="T103" fmla="*/ 130 h 1207"/>
                <a:gd name="T104" fmla="*/ 1404 w 1735"/>
                <a:gd name="T105" fmla="*/ 102 h 1207"/>
                <a:gd name="T106" fmla="*/ 1457 w 1735"/>
                <a:gd name="T107" fmla="*/ 102 h 1207"/>
                <a:gd name="T108" fmla="*/ 1517 w 1735"/>
                <a:gd name="T109" fmla="*/ 118 h 1207"/>
                <a:gd name="T110" fmla="*/ 1565 w 1735"/>
                <a:gd name="T111" fmla="*/ 102 h 1207"/>
                <a:gd name="T112" fmla="*/ 1619 w 1735"/>
                <a:gd name="T113" fmla="*/ 97 h 1207"/>
                <a:gd name="T114" fmla="*/ 1643 w 1735"/>
                <a:gd name="T115" fmla="*/ 127 h 1207"/>
                <a:gd name="T116" fmla="*/ 1684 w 1735"/>
                <a:gd name="T117" fmla="*/ 161 h 1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35" h="1207">
                  <a:moveTo>
                    <a:pt x="7" y="1207"/>
                  </a:moveTo>
                  <a:lnTo>
                    <a:pt x="2" y="1203"/>
                  </a:lnTo>
                  <a:lnTo>
                    <a:pt x="0" y="1201"/>
                  </a:lnTo>
                  <a:lnTo>
                    <a:pt x="0" y="1198"/>
                  </a:lnTo>
                  <a:lnTo>
                    <a:pt x="5" y="1191"/>
                  </a:lnTo>
                  <a:lnTo>
                    <a:pt x="5" y="1190"/>
                  </a:lnTo>
                  <a:lnTo>
                    <a:pt x="7" y="1182"/>
                  </a:lnTo>
                  <a:lnTo>
                    <a:pt x="7" y="1177"/>
                  </a:lnTo>
                  <a:lnTo>
                    <a:pt x="5" y="1172"/>
                  </a:lnTo>
                  <a:lnTo>
                    <a:pt x="3" y="1170"/>
                  </a:lnTo>
                  <a:lnTo>
                    <a:pt x="3" y="1169"/>
                  </a:lnTo>
                  <a:lnTo>
                    <a:pt x="7" y="1164"/>
                  </a:lnTo>
                  <a:lnTo>
                    <a:pt x="8" y="1164"/>
                  </a:lnTo>
                  <a:lnTo>
                    <a:pt x="10" y="1164"/>
                  </a:lnTo>
                  <a:lnTo>
                    <a:pt x="13" y="1161"/>
                  </a:lnTo>
                  <a:lnTo>
                    <a:pt x="15" y="1159"/>
                  </a:lnTo>
                  <a:lnTo>
                    <a:pt x="17" y="1157"/>
                  </a:lnTo>
                  <a:lnTo>
                    <a:pt x="18" y="1156"/>
                  </a:lnTo>
                  <a:lnTo>
                    <a:pt x="20" y="1157"/>
                  </a:lnTo>
                  <a:lnTo>
                    <a:pt x="25" y="1159"/>
                  </a:lnTo>
                  <a:lnTo>
                    <a:pt x="30" y="1157"/>
                  </a:lnTo>
                  <a:lnTo>
                    <a:pt x="33" y="1157"/>
                  </a:lnTo>
                  <a:lnTo>
                    <a:pt x="33" y="1159"/>
                  </a:lnTo>
                  <a:lnTo>
                    <a:pt x="40" y="1165"/>
                  </a:lnTo>
                  <a:lnTo>
                    <a:pt x="40" y="1169"/>
                  </a:lnTo>
                  <a:lnTo>
                    <a:pt x="45" y="1174"/>
                  </a:lnTo>
                  <a:lnTo>
                    <a:pt x="46" y="1175"/>
                  </a:lnTo>
                  <a:lnTo>
                    <a:pt x="53" y="1180"/>
                  </a:lnTo>
                  <a:lnTo>
                    <a:pt x="55" y="1180"/>
                  </a:lnTo>
                  <a:lnTo>
                    <a:pt x="58" y="1182"/>
                  </a:lnTo>
                  <a:lnTo>
                    <a:pt x="60" y="1182"/>
                  </a:lnTo>
                  <a:lnTo>
                    <a:pt x="66" y="1180"/>
                  </a:lnTo>
                  <a:lnTo>
                    <a:pt x="70" y="1178"/>
                  </a:lnTo>
                  <a:lnTo>
                    <a:pt x="71" y="1180"/>
                  </a:lnTo>
                  <a:lnTo>
                    <a:pt x="78" y="1183"/>
                  </a:lnTo>
                  <a:lnTo>
                    <a:pt x="80" y="1183"/>
                  </a:lnTo>
                  <a:lnTo>
                    <a:pt x="81" y="1185"/>
                  </a:lnTo>
                  <a:lnTo>
                    <a:pt x="85" y="1185"/>
                  </a:lnTo>
                  <a:lnTo>
                    <a:pt x="89" y="1186"/>
                  </a:lnTo>
                  <a:lnTo>
                    <a:pt x="93" y="1186"/>
                  </a:lnTo>
                  <a:lnTo>
                    <a:pt x="98" y="1188"/>
                  </a:lnTo>
                  <a:lnTo>
                    <a:pt x="104" y="1188"/>
                  </a:lnTo>
                  <a:lnTo>
                    <a:pt x="106" y="1183"/>
                  </a:lnTo>
                  <a:lnTo>
                    <a:pt x="106" y="1182"/>
                  </a:lnTo>
                  <a:lnTo>
                    <a:pt x="106" y="1177"/>
                  </a:lnTo>
                  <a:lnTo>
                    <a:pt x="104" y="1174"/>
                  </a:lnTo>
                  <a:lnTo>
                    <a:pt x="103" y="1170"/>
                  </a:lnTo>
                  <a:lnTo>
                    <a:pt x="106" y="1167"/>
                  </a:lnTo>
                  <a:lnTo>
                    <a:pt x="108" y="1165"/>
                  </a:lnTo>
                  <a:lnTo>
                    <a:pt x="109" y="1167"/>
                  </a:lnTo>
                  <a:lnTo>
                    <a:pt x="113" y="1169"/>
                  </a:lnTo>
                  <a:lnTo>
                    <a:pt x="114" y="1170"/>
                  </a:lnTo>
                  <a:lnTo>
                    <a:pt x="118" y="1172"/>
                  </a:lnTo>
                  <a:lnTo>
                    <a:pt x="121" y="1172"/>
                  </a:lnTo>
                  <a:lnTo>
                    <a:pt x="124" y="1170"/>
                  </a:lnTo>
                  <a:lnTo>
                    <a:pt x="124" y="1169"/>
                  </a:lnTo>
                  <a:lnTo>
                    <a:pt x="126" y="1165"/>
                  </a:lnTo>
                  <a:lnTo>
                    <a:pt x="124" y="1161"/>
                  </a:lnTo>
                  <a:lnTo>
                    <a:pt x="128" y="1156"/>
                  </a:lnTo>
                  <a:lnTo>
                    <a:pt x="129" y="1156"/>
                  </a:lnTo>
                  <a:lnTo>
                    <a:pt x="136" y="1154"/>
                  </a:lnTo>
                  <a:lnTo>
                    <a:pt x="139" y="1156"/>
                  </a:lnTo>
                  <a:lnTo>
                    <a:pt x="142" y="1154"/>
                  </a:lnTo>
                  <a:lnTo>
                    <a:pt x="147" y="1154"/>
                  </a:lnTo>
                  <a:lnTo>
                    <a:pt x="149" y="1152"/>
                  </a:lnTo>
                  <a:lnTo>
                    <a:pt x="156" y="1149"/>
                  </a:lnTo>
                  <a:lnTo>
                    <a:pt x="161" y="1144"/>
                  </a:lnTo>
                  <a:lnTo>
                    <a:pt x="164" y="1141"/>
                  </a:lnTo>
                  <a:lnTo>
                    <a:pt x="164" y="1138"/>
                  </a:lnTo>
                  <a:lnTo>
                    <a:pt x="164" y="1136"/>
                  </a:lnTo>
                  <a:lnTo>
                    <a:pt x="164" y="1130"/>
                  </a:lnTo>
                  <a:lnTo>
                    <a:pt x="167" y="1123"/>
                  </a:lnTo>
                  <a:lnTo>
                    <a:pt x="172" y="1123"/>
                  </a:lnTo>
                  <a:lnTo>
                    <a:pt x="175" y="1122"/>
                  </a:lnTo>
                  <a:lnTo>
                    <a:pt x="179" y="1118"/>
                  </a:lnTo>
                  <a:lnTo>
                    <a:pt x="180" y="1117"/>
                  </a:lnTo>
                  <a:lnTo>
                    <a:pt x="182" y="1115"/>
                  </a:lnTo>
                  <a:lnTo>
                    <a:pt x="184" y="1112"/>
                  </a:lnTo>
                  <a:lnTo>
                    <a:pt x="190" y="1112"/>
                  </a:lnTo>
                  <a:lnTo>
                    <a:pt x="195" y="1110"/>
                  </a:lnTo>
                  <a:lnTo>
                    <a:pt x="197" y="1109"/>
                  </a:lnTo>
                  <a:lnTo>
                    <a:pt x="200" y="1106"/>
                  </a:lnTo>
                  <a:lnTo>
                    <a:pt x="204" y="1102"/>
                  </a:lnTo>
                  <a:lnTo>
                    <a:pt x="204" y="1096"/>
                  </a:lnTo>
                  <a:lnTo>
                    <a:pt x="204" y="1091"/>
                  </a:lnTo>
                  <a:lnTo>
                    <a:pt x="204" y="1088"/>
                  </a:lnTo>
                  <a:lnTo>
                    <a:pt x="204" y="1086"/>
                  </a:lnTo>
                  <a:lnTo>
                    <a:pt x="204" y="1085"/>
                  </a:lnTo>
                  <a:lnTo>
                    <a:pt x="204" y="1078"/>
                  </a:lnTo>
                  <a:lnTo>
                    <a:pt x="204" y="1076"/>
                  </a:lnTo>
                  <a:lnTo>
                    <a:pt x="204" y="1073"/>
                  </a:lnTo>
                  <a:lnTo>
                    <a:pt x="205" y="1067"/>
                  </a:lnTo>
                  <a:lnTo>
                    <a:pt x="207" y="1065"/>
                  </a:lnTo>
                  <a:lnTo>
                    <a:pt x="212" y="1062"/>
                  </a:lnTo>
                  <a:lnTo>
                    <a:pt x="214" y="1062"/>
                  </a:lnTo>
                  <a:lnTo>
                    <a:pt x="219" y="1060"/>
                  </a:lnTo>
                  <a:lnTo>
                    <a:pt x="220" y="1059"/>
                  </a:lnTo>
                  <a:lnTo>
                    <a:pt x="225" y="1059"/>
                  </a:lnTo>
                  <a:lnTo>
                    <a:pt x="227" y="1059"/>
                  </a:lnTo>
                  <a:lnTo>
                    <a:pt x="232" y="1057"/>
                  </a:lnTo>
                  <a:lnTo>
                    <a:pt x="235" y="1054"/>
                  </a:lnTo>
                  <a:lnTo>
                    <a:pt x="237" y="1052"/>
                  </a:lnTo>
                  <a:lnTo>
                    <a:pt x="238" y="1051"/>
                  </a:lnTo>
                  <a:lnTo>
                    <a:pt x="245" y="1049"/>
                  </a:lnTo>
                  <a:lnTo>
                    <a:pt x="253" y="1051"/>
                  </a:lnTo>
                  <a:lnTo>
                    <a:pt x="258" y="1051"/>
                  </a:lnTo>
                  <a:lnTo>
                    <a:pt x="265" y="1052"/>
                  </a:lnTo>
                  <a:lnTo>
                    <a:pt x="270" y="1051"/>
                  </a:lnTo>
                  <a:lnTo>
                    <a:pt x="271" y="1051"/>
                  </a:lnTo>
                  <a:lnTo>
                    <a:pt x="276" y="1051"/>
                  </a:lnTo>
                  <a:lnTo>
                    <a:pt x="283" y="1047"/>
                  </a:lnTo>
                  <a:lnTo>
                    <a:pt x="285" y="1047"/>
                  </a:lnTo>
                  <a:lnTo>
                    <a:pt x="290" y="1046"/>
                  </a:lnTo>
                  <a:lnTo>
                    <a:pt x="293" y="1041"/>
                  </a:lnTo>
                  <a:lnTo>
                    <a:pt x="295" y="1039"/>
                  </a:lnTo>
                  <a:lnTo>
                    <a:pt x="293" y="1034"/>
                  </a:lnTo>
                  <a:lnTo>
                    <a:pt x="293" y="1031"/>
                  </a:lnTo>
                  <a:lnTo>
                    <a:pt x="291" y="1021"/>
                  </a:lnTo>
                  <a:lnTo>
                    <a:pt x="291" y="1020"/>
                  </a:lnTo>
                  <a:lnTo>
                    <a:pt x="291" y="1018"/>
                  </a:lnTo>
                  <a:lnTo>
                    <a:pt x="291" y="1015"/>
                  </a:lnTo>
                  <a:lnTo>
                    <a:pt x="291" y="1012"/>
                  </a:lnTo>
                  <a:lnTo>
                    <a:pt x="291" y="1007"/>
                  </a:lnTo>
                  <a:lnTo>
                    <a:pt x="290" y="1002"/>
                  </a:lnTo>
                  <a:lnTo>
                    <a:pt x="290" y="994"/>
                  </a:lnTo>
                  <a:lnTo>
                    <a:pt x="290" y="991"/>
                  </a:lnTo>
                  <a:lnTo>
                    <a:pt x="288" y="987"/>
                  </a:lnTo>
                  <a:lnTo>
                    <a:pt x="288" y="986"/>
                  </a:lnTo>
                  <a:lnTo>
                    <a:pt x="288" y="979"/>
                  </a:lnTo>
                  <a:lnTo>
                    <a:pt x="288" y="978"/>
                  </a:lnTo>
                  <a:lnTo>
                    <a:pt x="286" y="971"/>
                  </a:lnTo>
                  <a:lnTo>
                    <a:pt x="285" y="970"/>
                  </a:lnTo>
                  <a:lnTo>
                    <a:pt x="273" y="953"/>
                  </a:lnTo>
                  <a:lnTo>
                    <a:pt x="271" y="950"/>
                  </a:lnTo>
                  <a:lnTo>
                    <a:pt x="271" y="949"/>
                  </a:lnTo>
                  <a:lnTo>
                    <a:pt x="270" y="940"/>
                  </a:lnTo>
                  <a:lnTo>
                    <a:pt x="270" y="939"/>
                  </a:lnTo>
                  <a:lnTo>
                    <a:pt x="270" y="929"/>
                  </a:lnTo>
                  <a:lnTo>
                    <a:pt x="270" y="928"/>
                  </a:lnTo>
                  <a:lnTo>
                    <a:pt x="270" y="924"/>
                  </a:lnTo>
                  <a:lnTo>
                    <a:pt x="270" y="921"/>
                  </a:lnTo>
                  <a:lnTo>
                    <a:pt x="270" y="918"/>
                  </a:lnTo>
                  <a:lnTo>
                    <a:pt x="271" y="913"/>
                  </a:lnTo>
                  <a:lnTo>
                    <a:pt x="270" y="908"/>
                  </a:lnTo>
                  <a:lnTo>
                    <a:pt x="268" y="903"/>
                  </a:lnTo>
                  <a:lnTo>
                    <a:pt x="266" y="902"/>
                  </a:lnTo>
                  <a:lnTo>
                    <a:pt x="265" y="900"/>
                  </a:lnTo>
                  <a:lnTo>
                    <a:pt x="263" y="898"/>
                  </a:lnTo>
                  <a:lnTo>
                    <a:pt x="260" y="895"/>
                  </a:lnTo>
                  <a:lnTo>
                    <a:pt x="258" y="892"/>
                  </a:lnTo>
                  <a:lnTo>
                    <a:pt x="260" y="889"/>
                  </a:lnTo>
                  <a:lnTo>
                    <a:pt x="260" y="884"/>
                  </a:lnTo>
                  <a:lnTo>
                    <a:pt x="262" y="882"/>
                  </a:lnTo>
                  <a:lnTo>
                    <a:pt x="262" y="881"/>
                  </a:lnTo>
                  <a:lnTo>
                    <a:pt x="257" y="871"/>
                  </a:lnTo>
                  <a:lnTo>
                    <a:pt x="255" y="868"/>
                  </a:lnTo>
                  <a:lnTo>
                    <a:pt x="255" y="863"/>
                  </a:lnTo>
                  <a:lnTo>
                    <a:pt x="250" y="845"/>
                  </a:lnTo>
                  <a:lnTo>
                    <a:pt x="248" y="840"/>
                  </a:lnTo>
                  <a:lnTo>
                    <a:pt x="245" y="829"/>
                  </a:lnTo>
                  <a:lnTo>
                    <a:pt x="242" y="821"/>
                  </a:lnTo>
                  <a:lnTo>
                    <a:pt x="240" y="818"/>
                  </a:lnTo>
                  <a:lnTo>
                    <a:pt x="238" y="813"/>
                  </a:lnTo>
                  <a:lnTo>
                    <a:pt x="237" y="809"/>
                  </a:lnTo>
                  <a:lnTo>
                    <a:pt x="237" y="808"/>
                  </a:lnTo>
                  <a:lnTo>
                    <a:pt x="235" y="805"/>
                  </a:lnTo>
                  <a:lnTo>
                    <a:pt x="235" y="803"/>
                  </a:lnTo>
                  <a:lnTo>
                    <a:pt x="235" y="800"/>
                  </a:lnTo>
                  <a:lnTo>
                    <a:pt x="235" y="790"/>
                  </a:lnTo>
                  <a:lnTo>
                    <a:pt x="233" y="775"/>
                  </a:lnTo>
                  <a:lnTo>
                    <a:pt x="233" y="774"/>
                  </a:lnTo>
                  <a:lnTo>
                    <a:pt x="232" y="769"/>
                  </a:lnTo>
                  <a:lnTo>
                    <a:pt x="227" y="748"/>
                  </a:lnTo>
                  <a:lnTo>
                    <a:pt x="227" y="741"/>
                  </a:lnTo>
                  <a:lnTo>
                    <a:pt x="227" y="740"/>
                  </a:lnTo>
                  <a:lnTo>
                    <a:pt x="225" y="730"/>
                  </a:lnTo>
                  <a:lnTo>
                    <a:pt x="227" y="722"/>
                  </a:lnTo>
                  <a:lnTo>
                    <a:pt x="227" y="720"/>
                  </a:lnTo>
                  <a:lnTo>
                    <a:pt x="227" y="698"/>
                  </a:lnTo>
                  <a:lnTo>
                    <a:pt x="227" y="683"/>
                  </a:lnTo>
                  <a:lnTo>
                    <a:pt x="227" y="680"/>
                  </a:lnTo>
                  <a:lnTo>
                    <a:pt x="227" y="677"/>
                  </a:lnTo>
                  <a:lnTo>
                    <a:pt x="223" y="657"/>
                  </a:lnTo>
                  <a:lnTo>
                    <a:pt x="223" y="656"/>
                  </a:lnTo>
                  <a:lnTo>
                    <a:pt x="223" y="654"/>
                  </a:lnTo>
                  <a:lnTo>
                    <a:pt x="222" y="649"/>
                  </a:lnTo>
                  <a:lnTo>
                    <a:pt x="220" y="631"/>
                  </a:lnTo>
                  <a:lnTo>
                    <a:pt x="220" y="625"/>
                  </a:lnTo>
                  <a:lnTo>
                    <a:pt x="219" y="622"/>
                  </a:lnTo>
                  <a:lnTo>
                    <a:pt x="219" y="609"/>
                  </a:lnTo>
                  <a:lnTo>
                    <a:pt x="219" y="606"/>
                  </a:lnTo>
                  <a:lnTo>
                    <a:pt x="219" y="604"/>
                  </a:lnTo>
                  <a:lnTo>
                    <a:pt x="219" y="602"/>
                  </a:lnTo>
                  <a:lnTo>
                    <a:pt x="219" y="593"/>
                  </a:lnTo>
                  <a:lnTo>
                    <a:pt x="219" y="588"/>
                  </a:lnTo>
                  <a:lnTo>
                    <a:pt x="219" y="584"/>
                  </a:lnTo>
                  <a:lnTo>
                    <a:pt x="219" y="581"/>
                  </a:lnTo>
                  <a:lnTo>
                    <a:pt x="219" y="572"/>
                  </a:lnTo>
                  <a:lnTo>
                    <a:pt x="219" y="570"/>
                  </a:lnTo>
                  <a:lnTo>
                    <a:pt x="217" y="562"/>
                  </a:lnTo>
                  <a:lnTo>
                    <a:pt x="217" y="555"/>
                  </a:lnTo>
                  <a:lnTo>
                    <a:pt x="217" y="552"/>
                  </a:lnTo>
                  <a:lnTo>
                    <a:pt x="217" y="549"/>
                  </a:lnTo>
                  <a:lnTo>
                    <a:pt x="217" y="546"/>
                  </a:lnTo>
                  <a:lnTo>
                    <a:pt x="214" y="533"/>
                  </a:lnTo>
                  <a:lnTo>
                    <a:pt x="217" y="526"/>
                  </a:lnTo>
                  <a:lnTo>
                    <a:pt x="217" y="531"/>
                  </a:lnTo>
                  <a:lnTo>
                    <a:pt x="219" y="538"/>
                  </a:lnTo>
                  <a:lnTo>
                    <a:pt x="220" y="541"/>
                  </a:lnTo>
                  <a:lnTo>
                    <a:pt x="223" y="546"/>
                  </a:lnTo>
                  <a:lnTo>
                    <a:pt x="233" y="546"/>
                  </a:lnTo>
                  <a:lnTo>
                    <a:pt x="240" y="541"/>
                  </a:lnTo>
                  <a:lnTo>
                    <a:pt x="242" y="536"/>
                  </a:lnTo>
                  <a:lnTo>
                    <a:pt x="245" y="533"/>
                  </a:lnTo>
                  <a:lnTo>
                    <a:pt x="247" y="531"/>
                  </a:lnTo>
                  <a:lnTo>
                    <a:pt x="250" y="528"/>
                  </a:lnTo>
                  <a:lnTo>
                    <a:pt x="258" y="521"/>
                  </a:lnTo>
                  <a:lnTo>
                    <a:pt x="262" y="521"/>
                  </a:lnTo>
                  <a:lnTo>
                    <a:pt x="270" y="521"/>
                  </a:lnTo>
                  <a:lnTo>
                    <a:pt x="273" y="523"/>
                  </a:lnTo>
                  <a:lnTo>
                    <a:pt x="283" y="518"/>
                  </a:lnTo>
                  <a:lnTo>
                    <a:pt x="285" y="517"/>
                  </a:lnTo>
                  <a:lnTo>
                    <a:pt x="286" y="515"/>
                  </a:lnTo>
                  <a:lnTo>
                    <a:pt x="296" y="515"/>
                  </a:lnTo>
                  <a:lnTo>
                    <a:pt x="298" y="517"/>
                  </a:lnTo>
                  <a:lnTo>
                    <a:pt x="303" y="513"/>
                  </a:lnTo>
                  <a:lnTo>
                    <a:pt x="305" y="512"/>
                  </a:lnTo>
                  <a:lnTo>
                    <a:pt x="305" y="510"/>
                  </a:lnTo>
                  <a:lnTo>
                    <a:pt x="319" y="512"/>
                  </a:lnTo>
                  <a:lnTo>
                    <a:pt x="328" y="505"/>
                  </a:lnTo>
                  <a:lnTo>
                    <a:pt x="331" y="502"/>
                  </a:lnTo>
                  <a:lnTo>
                    <a:pt x="336" y="497"/>
                  </a:lnTo>
                  <a:lnTo>
                    <a:pt x="348" y="492"/>
                  </a:lnTo>
                  <a:lnTo>
                    <a:pt x="349" y="492"/>
                  </a:lnTo>
                  <a:lnTo>
                    <a:pt x="351" y="491"/>
                  </a:lnTo>
                  <a:lnTo>
                    <a:pt x="364" y="481"/>
                  </a:lnTo>
                  <a:lnTo>
                    <a:pt x="374" y="476"/>
                  </a:lnTo>
                  <a:lnTo>
                    <a:pt x="382" y="476"/>
                  </a:lnTo>
                  <a:lnTo>
                    <a:pt x="392" y="476"/>
                  </a:lnTo>
                  <a:lnTo>
                    <a:pt x="395" y="476"/>
                  </a:lnTo>
                  <a:lnTo>
                    <a:pt x="404" y="478"/>
                  </a:lnTo>
                  <a:lnTo>
                    <a:pt x="405" y="478"/>
                  </a:lnTo>
                  <a:lnTo>
                    <a:pt x="417" y="481"/>
                  </a:lnTo>
                  <a:lnTo>
                    <a:pt x="429" y="479"/>
                  </a:lnTo>
                  <a:lnTo>
                    <a:pt x="430" y="479"/>
                  </a:lnTo>
                  <a:lnTo>
                    <a:pt x="438" y="474"/>
                  </a:lnTo>
                  <a:lnTo>
                    <a:pt x="440" y="474"/>
                  </a:lnTo>
                  <a:lnTo>
                    <a:pt x="442" y="473"/>
                  </a:lnTo>
                  <a:lnTo>
                    <a:pt x="450" y="473"/>
                  </a:lnTo>
                  <a:lnTo>
                    <a:pt x="453" y="478"/>
                  </a:lnTo>
                  <a:lnTo>
                    <a:pt x="455" y="481"/>
                  </a:lnTo>
                  <a:lnTo>
                    <a:pt x="463" y="487"/>
                  </a:lnTo>
                  <a:lnTo>
                    <a:pt x="467" y="489"/>
                  </a:lnTo>
                  <a:lnTo>
                    <a:pt x="475" y="484"/>
                  </a:lnTo>
                  <a:lnTo>
                    <a:pt x="477" y="483"/>
                  </a:lnTo>
                  <a:lnTo>
                    <a:pt x="478" y="481"/>
                  </a:lnTo>
                  <a:lnTo>
                    <a:pt x="481" y="471"/>
                  </a:lnTo>
                  <a:lnTo>
                    <a:pt x="483" y="468"/>
                  </a:lnTo>
                  <a:lnTo>
                    <a:pt x="488" y="460"/>
                  </a:lnTo>
                  <a:lnTo>
                    <a:pt x="490" y="458"/>
                  </a:lnTo>
                  <a:lnTo>
                    <a:pt x="500" y="452"/>
                  </a:lnTo>
                  <a:lnTo>
                    <a:pt x="503" y="452"/>
                  </a:lnTo>
                  <a:lnTo>
                    <a:pt x="510" y="449"/>
                  </a:lnTo>
                  <a:lnTo>
                    <a:pt x="511" y="447"/>
                  </a:lnTo>
                  <a:lnTo>
                    <a:pt x="526" y="447"/>
                  </a:lnTo>
                  <a:lnTo>
                    <a:pt x="536" y="452"/>
                  </a:lnTo>
                  <a:lnTo>
                    <a:pt x="551" y="455"/>
                  </a:lnTo>
                  <a:lnTo>
                    <a:pt x="561" y="457"/>
                  </a:lnTo>
                  <a:lnTo>
                    <a:pt x="572" y="460"/>
                  </a:lnTo>
                  <a:lnTo>
                    <a:pt x="574" y="462"/>
                  </a:lnTo>
                  <a:lnTo>
                    <a:pt x="582" y="468"/>
                  </a:lnTo>
                  <a:lnTo>
                    <a:pt x="584" y="468"/>
                  </a:lnTo>
                  <a:lnTo>
                    <a:pt x="591" y="470"/>
                  </a:lnTo>
                  <a:lnTo>
                    <a:pt x="594" y="471"/>
                  </a:lnTo>
                  <a:lnTo>
                    <a:pt x="601" y="471"/>
                  </a:lnTo>
                  <a:lnTo>
                    <a:pt x="607" y="471"/>
                  </a:lnTo>
                  <a:lnTo>
                    <a:pt x="620" y="470"/>
                  </a:lnTo>
                  <a:lnTo>
                    <a:pt x="622" y="470"/>
                  </a:lnTo>
                  <a:lnTo>
                    <a:pt x="637" y="466"/>
                  </a:lnTo>
                  <a:lnTo>
                    <a:pt x="644" y="460"/>
                  </a:lnTo>
                  <a:lnTo>
                    <a:pt x="645" y="460"/>
                  </a:lnTo>
                  <a:lnTo>
                    <a:pt x="647" y="458"/>
                  </a:lnTo>
                  <a:lnTo>
                    <a:pt x="649" y="458"/>
                  </a:lnTo>
                  <a:lnTo>
                    <a:pt x="650" y="455"/>
                  </a:lnTo>
                  <a:lnTo>
                    <a:pt x="653" y="449"/>
                  </a:lnTo>
                  <a:lnTo>
                    <a:pt x="653" y="445"/>
                  </a:lnTo>
                  <a:lnTo>
                    <a:pt x="653" y="444"/>
                  </a:lnTo>
                  <a:lnTo>
                    <a:pt x="653" y="439"/>
                  </a:lnTo>
                  <a:lnTo>
                    <a:pt x="655" y="434"/>
                  </a:lnTo>
                  <a:lnTo>
                    <a:pt x="655" y="432"/>
                  </a:lnTo>
                  <a:lnTo>
                    <a:pt x="662" y="426"/>
                  </a:lnTo>
                  <a:lnTo>
                    <a:pt x="663" y="424"/>
                  </a:lnTo>
                  <a:lnTo>
                    <a:pt x="665" y="423"/>
                  </a:lnTo>
                  <a:lnTo>
                    <a:pt x="667" y="421"/>
                  </a:lnTo>
                  <a:lnTo>
                    <a:pt x="667" y="419"/>
                  </a:lnTo>
                  <a:lnTo>
                    <a:pt x="672" y="416"/>
                  </a:lnTo>
                  <a:lnTo>
                    <a:pt x="673" y="419"/>
                  </a:lnTo>
                  <a:lnTo>
                    <a:pt x="677" y="423"/>
                  </a:lnTo>
                  <a:lnTo>
                    <a:pt x="680" y="424"/>
                  </a:lnTo>
                  <a:lnTo>
                    <a:pt x="682" y="424"/>
                  </a:lnTo>
                  <a:lnTo>
                    <a:pt x="688" y="426"/>
                  </a:lnTo>
                  <a:lnTo>
                    <a:pt x="692" y="428"/>
                  </a:lnTo>
                  <a:lnTo>
                    <a:pt x="700" y="429"/>
                  </a:lnTo>
                  <a:lnTo>
                    <a:pt x="703" y="431"/>
                  </a:lnTo>
                  <a:lnTo>
                    <a:pt x="713" y="432"/>
                  </a:lnTo>
                  <a:lnTo>
                    <a:pt x="716" y="431"/>
                  </a:lnTo>
                  <a:lnTo>
                    <a:pt x="718" y="431"/>
                  </a:lnTo>
                  <a:lnTo>
                    <a:pt x="725" y="432"/>
                  </a:lnTo>
                  <a:lnTo>
                    <a:pt x="726" y="434"/>
                  </a:lnTo>
                  <a:lnTo>
                    <a:pt x="731" y="439"/>
                  </a:lnTo>
                  <a:lnTo>
                    <a:pt x="735" y="440"/>
                  </a:lnTo>
                  <a:lnTo>
                    <a:pt x="739" y="444"/>
                  </a:lnTo>
                  <a:lnTo>
                    <a:pt x="743" y="445"/>
                  </a:lnTo>
                  <a:lnTo>
                    <a:pt x="744" y="447"/>
                  </a:lnTo>
                  <a:lnTo>
                    <a:pt x="751" y="452"/>
                  </a:lnTo>
                  <a:lnTo>
                    <a:pt x="754" y="452"/>
                  </a:lnTo>
                  <a:lnTo>
                    <a:pt x="756" y="450"/>
                  </a:lnTo>
                  <a:lnTo>
                    <a:pt x="758" y="449"/>
                  </a:lnTo>
                  <a:lnTo>
                    <a:pt x="763" y="447"/>
                  </a:lnTo>
                  <a:lnTo>
                    <a:pt x="768" y="444"/>
                  </a:lnTo>
                  <a:lnTo>
                    <a:pt x="773" y="439"/>
                  </a:lnTo>
                  <a:lnTo>
                    <a:pt x="778" y="434"/>
                  </a:lnTo>
                  <a:lnTo>
                    <a:pt x="779" y="432"/>
                  </a:lnTo>
                  <a:lnTo>
                    <a:pt x="781" y="431"/>
                  </a:lnTo>
                  <a:lnTo>
                    <a:pt x="781" y="429"/>
                  </a:lnTo>
                  <a:lnTo>
                    <a:pt x="784" y="421"/>
                  </a:lnTo>
                  <a:lnTo>
                    <a:pt x="784" y="418"/>
                  </a:lnTo>
                  <a:lnTo>
                    <a:pt x="786" y="411"/>
                  </a:lnTo>
                  <a:lnTo>
                    <a:pt x="789" y="405"/>
                  </a:lnTo>
                  <a:lnTo>
                    <a:pt x="796" y="400"/>
                  </a:lnTo>
                  <a:lnTo>
                    <a:pt x="797" y="400"/>
                  </a:lnTo>
                  <a:lnTo>
                    <a:pt x="802" y="394"/>
                  </a:lnTo>
                  <a:lnTo>
                    <a:pt x="804" y="392"/>
                  </a:lnTo>
                  <a:lnTo>
                    <a:pt x="806" y="389"/>
                  </a:lnTo>
                  <a:lnTo>
                    <a:pt x="814" y="384"/>
                  </a:lnTo>
                  <a:lnTo>
                    <a:pt x="816" y="384"/>
                  </a:lnTo>
                  <a:lnTo>
                    <a:pt x="825" y="385"/>
                  </a:lnTo>
                  <a:lnTo>
                    <a:pt x="827" y="385"/>
                  </a:lnTo>
                  <a:lnTo>
                    <a:pt x="839" y="384"/>
                  </a:lnTo>
                  <a:lnTo>
                    <a:pt x="842" y="384"/>
                  </a:lnTo>
                  <a:lnTo>
                    <a:pt x="844" y="382"/>
                  </a:lnTo>
                  <a:lnTo>
                    <a:pt x="855" y="377"/>
                  </a:lnTo>
                  <a:lnTo>
                    <a:pt x="857" y="377"/>
                  </a:lnTo>
                  <a:lnTo>
                    <a:pt x="860" y="376"/>
                  </a:lnTo>
                  <a:lnTo>
                    <a:pt x="868" y="374"/>
                  </a:lnTo>
                  <a:lnTo>
                    <a:pt x="872" y="376"/>
                  </a:lnTo>
                  <a:lnTo>
                    <a:pt x="882" y="381"/>
                  </a:lnTo>
                  <a:lnTo>
                    <a:pt x="883" y="382"/>
                  </a:lnTo>
                  <a:lnTo>
                    <a:pt x="892" y="385"/>
                  </a:lnTo>
                  <a:lnTo>
                    <a:pt x="897" y="384"/>
                  </a:lnTo>
                  <a:lnTo>
                    <a:pt x="900" y="382"/>
                  </a:lnTo>
                  <a:lnTo>
                    <a:pt x="900" y="381"/>
                  </a:lnTo>
                  <a:lnTo>
                    <a:pt x="908" y="374"/>
                  </a:lnTo>
                  <a:lnTo>
                    <a:pt x="910" y="373"/>
                  </a:lnTo>
                  <a:lnTo>
                    <a:pt x="915" y="368"/>
                  </a:lnTo>
                  <a:lnTo>
                    <a:pt x="916" y="366"/>
                  </a:lnTo>
                  <a:lnTo>
                    <a:pt x="918" y="364"/>
                  </a:lnTo>
                  <a:lnTo>
                    <a:pt x="921" y="353"/>
                  </a:lnTo>
                  <a:lnTo>
                    <a:pt x="921" y="350"/>
                  </a:lnTo>
                  <a:lnTo>
                    <a:pt x="923" y="339"/>
                  </a:lnTo>
                  <a:lnTo>
                    <a:pt x="923" y="337"/>
                  </a:lnTo>
                  <a:lnTo>
                    <a:pt x="925" y="332"/>
                  </a:lnTo>
                  <a:lnTo>
                    <a:pt x="926" y="324"/>
                  </a:lnTo>
                  <a:lnTo>
                    <a:pt x="926" y="321"/>
                  </a:lnTo>
                  <a:lnTo>
                    <a:pt x="928" y="319"/>
                  </a:lnTo>
                  <a:lnTo>
                    <a:pt x="928" y="318"/>
                  </a:lnTo>
                  <a:lnTo>
                    <a:pt x="928" y="316"/>
                  </a:lnTo>
                  <a:lnTo>
                    <a:pt x="928" y="314"/>
                  </a:lnTo>
                  <a:lnTo>
                    <a:pt x="930" y="301"/>
                  </a:lnTo>
                  <a:lnTo>
                    <a:pt x="930" y="296"/>
                  </a:lnTo>
                  <a:lnTo>
                    <a:pt x="931" y="287"/>
                  </a:lnTo>
                  <a:lnTo>
                    <a:pt x="930" y="285"/>
                  </a:lnTo>
                  <a:lnTo>
                    <a:pt x="928" y="279"/>
                  </a:lnTo>
                  <a:lnTo>
                    <a:pt x="933" y="272"/>
                  </a:lnTo>
                  <a:lnTo>
                    <a:pt x="933" y="271"/>
                  </a:lnTo>
                  <a:lnTo>
                    <a:pt x="936" y="267"/>
                  </a:lnTo>
                  <a:lnTo>
                    <a:pt x="938" y="266"/>
                  </a:lnTo>
                  <a:lnTo>
                    <a:pt x="940" y="264"/>
                  </a:lnTo>
                  <a:lnTo>
                    <a:pt x="943" y="262"/>
                  </a:lnTo>
                  <a:lnTo>
                    <a:pt x="946" y="258"/>
                  </a:lnTo>
                  <a:lnTo>
                    <a:pt x="951" y="251"/>
                  </a:lnTo>
                  <a:lnTo>
                    <a:pt x="953" y="243"/>
                  </a:lnTo>
                  <a:lnTo>
                    <a:pt x="954" y="240"/>
                  </a:lnTo>
                  <a:lnTo>
                    <a:pt x="959" y="232"/>
                  </a:lnTo>
                  <a:lnTo>
                    <a:pt x="959" y="229"/>
                  </a:lnTo>
                  <a:lnTo>
                    <a:pt x="959" y="227"/>
                  </a:lnTo>
                  <a:lnTo>
                    <a:pt x="959" y="220"/>
                  </a:lnTo>
                  <a:lnTo>
                    <a:pt x="959" y="217"/>
                  </a:lnTo>
                  <a:lnTo>
                    <a:pt x="959" y="216"/>
                  </a:lnTo>
                  <a:lnTo>
                    <a:pt x="963" y="209"/>
                  </a:lnTo>
                  <a:lnTo>
                    <a:pt x="964" y="207"/>
                  </a:lnTo>
                  <a:lnTo>
                    <a:pt x="966" y="204"/>
                  </a:lnTo>
                  <a:lnTo>
                    <a:pt x="966" y="203"/>
                  </a:lnTo>
                  <a:lnTo>
                    <a:pt x="971" y="201"/>
                  </a:lnTo>
                  <a:lnTo>
                    <a:pt x="974" y="199"/>
                  </a:lnTo>
                  <a:lnTo>
                    <a:pt x="978" y="198"/>
                  </a:lnTo>
                  <a:lnTo>
                    <a:pt x="978" y="196"/>
                  </a:lnTo>
                  <a:lnTo>
                    <a:pt x="986" y="193"/>
                  </a:lnTo>
                  <a:lnTo>
                    <a:pt x="989" y="191"/>
                  </a:lnTo>
                  <a:lnTo>
                    <a:pt x="993" y="193"/>
                  </a:lnTo>
                  <a:lnTo>
                    <a:pt x="994" y="193"/>
                  </a:lnTo>
                  <a:lnTo>
                    <a:pt x="996" y="190"/>
                  </a:lnTo>
                  <a:lnTo>
                    <a:pt x="997" y="186"/>
                  </a:lnTo>
                  <a:lnTo>
                    <a:pt x="997" y="183"/>
                  </a:lnTo>
                  <a:lnTo>
                    <a:pt x="1002" y="180"/>
                  </a:lnTo>
                  <a:lnTo>
                    <a:pt x="1004" y="178"/>
                  </a:lnTo>
                  <a:lnTo>
                    <a:pt x="1009" y="180"/>
                  </a:lnTo>
                  <a:lnTo>
                    <a:pt x="1012" y="178"/>
                  </a:lnTo>
                  <a:lnTo>
                    <a:pt x="1012" y="177"/>
                  </a:lnTo>
                  <a:lnTo>
                    <a:pt x="1017" y="173"/>
                  </a:lnTo>
                  <a:lnTo>
                    <a:pt x="1017" y="170"/>
                  </a:lnTo>
                  <a:lnTo>
                    <a:pt x="1017" y="169"/>
                  </a:lnTo>
                  <a:lnTo>
                    <a:pt x="1021" y="165"/>
                  </a:lnTo>
                  <a:lnTo>
                    <a:pt x="1022" y="165"/>
                  </a:lnTo>
                  <a:lnTo>
                    <a:pt x="1024" y="165"/>
                  </a:lnTo>
                  <a:lnTo>
                    <a:pt x="1024" y="164"/>
                  </a:lnTo>
                  <a:lnTo>
                    <a:pt x="1022" y="159"/>
                  </a:lnTo>
                  <a:lnTo>
                    <a:pt x="1024" y="154"/>
                  </a:lnTo>
                  <a:lnTo>
                    <a:pt x="1029" y="151"/>
                  </a:lnTo>
                  <a:lnTo>
                    <a:pt x="1027" y="146"/>
                  </a:lnTo>
                  <a:lnTo>
                    <a:pt x="1032" y="148"/>
                  </a:lnTo>
                  <a:lnTo>
                    <a:pt x="1034" y="148"/>
                  </a:lnTo>
                  <a:lnTo>
                    <a:pt x="1037" y="144"/>
                  </a:lnTo>
                  <a:lnTo>
                    <a:pt x="1040" y="138"/>
                  </a:lnTo>
                  <a:lnTo>
                    <a:pt x="1040" y="136"/>
                  </a:lnTo>
                  <a:lnTo>
                    <a:pt x="1042" y="130"/>
                  </a:lnTo>
                  <a:lnTo>
                    <a:pt x="1042" y="127"/>
                  </a:lnTo>
                  <a:lnTo>
                    <a:pt x="1042" y="125"/>
                  </a:lnTo>
                  <a:lnTo>
                    <a:pt x="1042" y="123"/>
                  </a:lnTo>
                  <a:lnTo>
                    <a:pt x="1040" y="114"/>
                  </a:lnTo>
                  <a:lnTo>
                    <a:pt x="1042" y="112"/>
                  </a:lnTo>
                  <a:lnTo>
                    <a:pt x="1044" y="109"/>
                  </a:lnTo>
                  <a:lnTo>
                    <a:pt x="1047" y="101"/>
                  </a:lnTo>
                  <a:lnTo>
                    <a:pt x="1049" y="99"/>
                  </a:lnTo>
                  <a:lnTo>
                    <a:pt x="1049" y="97"/>
                  </a:lnTo>
                  <a:lnTo>
                    <a:pt x="1054" y="91"/>
                  </a:lnTo>
                  <a:lnTo>
                    <a:pt x="1054" y="88"/>
                  </a:lnTo>
                  <a:lnTo>
                    <a:pt x="1052" y="83"/>
                  </a:lnTo>
                  <a:lnTo>
                    <a:pt x="1052" y="78"/>
                  </a:lnTo>
                  <a:lnTo>
                    <a:pt x="1052" y="76"/>
                  </a:lnTo>
                  <a:lnTo>
                    <a:pt x="1052" y="73"/>
                  </a:lnTo>
                  <a:lnTo>
                    <a:pt x="1060" y="73"/>
                  </a:lnTo>
                  <a:lnTo>
                    <a:pt x="1064" y="72"/>
                  </a:lnTo>
                  <a:lnTo>
                    <a:pt x="1064" y="68"/>
                  </a:lnTo>
                  <a:lnTo>
                    <a:pt x="1070" y="65"/>
                  </a:lnTo>
                  <a:lnTo>
                    <a:pt x="1079" y="65"/>
                  </a:lnTo>
                  <a:lnTo>
                    <a:pt x="1080" y="65"/>
                  </a:lnTo>
                  <a:lnTo>
                    <a:pt x="1082" y="63"/>
                  </a:lnTo>
                  <a:lnTo>
                    <a:pt x="1085" y="67"/>
                  </a:lnTo>
                  <a:lnTo>
                    <a:pt x="1085" y="68"/>
                  </a:lnTo>
                  <a:lnTo>
                    <a:pt x="1088" y="72"/>
                  </a:lnTo>
                  <a:lnTo>
                    <a:pt x="1095" y="72"/>
                  </a:lnTo>
                  <a:lnTo>
                    <a:pt x="1097" y="70"/>
                  </a:lnTo>
                  <a:lnTo>
                    <a:pt x="1100" y="72"/>
                  </a:lnTo>
                  <a:lnTo>
                    <a:pt x="1102" y="70"/>
                  </a:lnTo>
                  <a:lnTo>
                    <a:pt x="1102" y="68"/>
                  </a:lnTo>
                  <a:lnTo>
                    <a:pt x="1105" y="65"/>
                  </a:lnTo>
                  <a:lnTo>
                    <a:pt x="1102" y="60"/>
                  </a:lnTo>
                  <a:lnTo>
                    <a:pt x="1103" y="59"/>
                  </a:lnTo>
                  <a:lnTo>
                    <a:pt x="1110" y="54"/>
                  </a:lnTo>
                  <a:lnTo>
                    <a:pt x="1117" y="57"/>
                  </a:lnTo>
                  <a:lnTo>
                    <a:pt x="1123" y="59"/>
                  </a:lnTo>
                  <a:lnTo>
                    <a:pt x="1125" y="59"/>
                  </a:lnTo>
                  <a:lnTo>
                    <a:pt x="1126" y="63"/>
                  </a:lnTo>
                  <a:lnTo>
                    <a:pt x="1128" y="65"/>
                  </a:lnTo>
                  <a:lnTo>
                    <a:pt x="1133" y="67"/>
                  </a:lnTo>
                  <a:lnTo>
                    <a:pt x="1140" y="65"/>
                  </a:lnTo>
                  <a:lnTo>
                    <a:pt x="1141" y="63"/>
                  </a:lnTo>
                  <a:lnTo>
                    <a:pt x="1143" y="62"/>
                  </a:lnTo>
                  <a:lnTo>
                    <a:pt x="1148" y="62"/>
                  </a:lnTo>
                  <a:lnTo>
                    <a:pt x="1150" y="62"/>
                  </a:lnTo>
                  <a:lnTo>
                    <a:pt x="1156" y="57"/>
                  </a:lnTo>
                  <a:lnTo>
                    <a:pt x="1156" y="54"/>
                  </a:lnTo>
                  <a:lnTo>
                    <a:pt x="1156" y="52"/>
                  </a:lnTo>
                  <a:lnTo>
                    <a:pt x="1158" y="46"/>
                  </a:lnTo>
                  <a:lnTo>
                    <a:pt x="1158" y="42"/>
                  </a:lnTo>
                  <a:lnTo>
                    <a:pt x="1161" y="34"/>
                  </a:lnTo>
                  <a:lnTo>
                    <a:pt x="1161" y="33"/>
                  </a:lnTo>
                  <a:lnTo>
                    <a:pt x="1163" y="31"/>
                  </a:lnTo>
                  <a:lnTo>
                    <a:pt x="1169" y="28"/>
                  </a:lnTo>
                  <a:lnTo>
                    <a:pt x="1171" y="28"/>
                  </a:lnTo>
                  <a:lnTo>
                    <a:pt x="1173" y="26"/>
                  </a:lnTo>
                  <a:lnTo>
                    <a:pt x="1184" y="28"/>
                  </a:lnTo>
                  <a:lnTo>
                    <a:pt x="1189" y="25"/>
                  </a:lnTo>
                  <a:lnTo>
                    <a:pt x="1194" y="23"/>
                  </a:lnTo>
                  <a:lnTo>
                    <a:pt x="1198" y="23"/>
                  </a:lnTo>
                  <a:lnTo>
                    <a:pt x="1199" y="21"/>
                  </a:lnTo>
                  <a:lnTo>
                    <a:pt x="1201" y="20"/>
                  </a:lnTo>
                  <a:lnTo>
                    <a:pt x="1214" y="18"/>
                  </a:lnTo>
                  <a:lnTo>
                    <a:pt x="1214" y="15"/>
                  </a:lnTo>
                  <a:lnTo>
                    <a:pt x="1214" y="13"/>
                  </a:lnTo>
                  <a:lnTo>
                    <a:pt x="1219" y="5"/>
                  </a:lnTo>
                  <a:lnTo>
                    <a:pt x="1227" y="0"/>
                  </a:lnTo>
                  <a:lnTo>
                    <a:pt x="1242" y="13"/>
                  </a:lnTo>
                  <a:lnTo>
                    <a:pt x="1249" y="21"/>
                  </a:lnTo>
                  <a:lnTo>
                    <a:pt x="1251" y="23"/>
                  </a:lnTo>
                  <a:lnTo>
                    <a:pt x="1259" y="36"/>
                  </a:lnTo>
                  <a:lnTo>
                    <a:pt x="1262" y="39"/>
                  </a:lnTo>
                  <a:lnTo>
                    <a:pt x="1269" y="44"/>
                  </a:lnTo>
                  <a:lnTo>
                    <a:pt x="1270" y="44"/>
                  </a:lnTo>
                  <a:lnTo>
                    <a:pt x="1279" y="49"/>
                  </a:lnTo>
                  <a:lnTo>
                    <a:pt x="1280" y="51"/>
                  </a:lnTo>
                  <a:lnTo>
                    <a:pt x="1280" y="54"/>
                  </a:lnTo>
                  <a:lnTo>
                    <a:pt x="1280" y="62"/>
                  </a:lnTo>
                  <a:lnTo>
                    <a:pt x="1280" y="63"/>
                  </a:lnTo>
                  <a:lnTo>
                    <a:pt x="1279" y="75"/>
                  </a:lnTo>
                  <a:lnTo>
                    <a:pt x="1280" y="83"/>
                  </a:lnTo>
                  <a:lnTo>
                    <a:pt x="1282" y="88"/>
                  </a:lnTo>
                  <a:lnTo>
                    <a:pt x="1297" y="91"/>
                  </a:lnTo>
                  <a:lnTo>
                    <a:pt x="1300" y="93"/>
                  </a:lnTo>
                  <a:lnTo>
                    <a:pt x="1308" y="101"/>
                  </a:lnTo>
                  <a:lnTo>
                    <a:pt x="1310" y="102"/>
                  </a:lnTo>
                  <a:lnTo>
                    <a:pt x="1320" y="112"/>
                  </a:lnTo>
                  <a:lnTo>
                    <a:pt x="1322" y="114"/>
                  </a:lnTo>
                  <a:lnTo>
                    <a:pt x="1328" y="123"/>
                  </a:lnTo>
                  <a:lnTo>
                    <a:pt x="1328" y="127"/>
                  </a:lnTo>
                  <a:lnTo>
                    <a:pt x="1338" y="131"/>
                  </a:lnTo>
                  <a:lnTo>
                    <a:pt x="1341" y="131"/>
                  </a:lnTo>
                  <a:lnTo>
                    <a:pt x="1345" y="130"/>
                  </a:lnTo>
                  <a:lnTo>
                    <a:pt x="1346" y="130"/>
                  </a:lnTo>
                  <a:lnTo>
                    <a:pt x="1358" y="120"/>
                  </a:lnTo>
                  <a:lnTo>
                    <a:pt x="1360" y="118"/>
                  </a:lnTo>
                  <a:lnTo>
                    <a:pt x="1363" y="117"/>
                  </a:lnTo>
                  <a:lnTo>
                    <a:pt x="1365" y="117"/>
                  </a:lnTo>
                  <a:lnTo>
                    <a:pt x="1368" y="114"/>
                  </a:lnTo>
                  <a:lnTo>
                    <a:pt x="1371" y="110"/>
                  </a:lnTo>
                  <a:lnTo>
                    <a:pt x="1373" y="110"/>
                  </a:lnTo>
                  <a:lnTo>
                    <a:pt x="1378" y="109"/>
                  </a:lnTo>
                  <a:lnTo>
                    <a:pt x="1384" y="107"/>
                  </a:lnTo>
                  <a:lnTo>
                    <a:pt x="1404" y="102"/>
                  </a:lnTo>
                  <a:lnTo>
                    <a:pt x="1408" y="102"/>
                  </a:lnTo>
                  <a:lnTo>
                    <a:pt x="1416" y="99"/>
                  </a:lnTo>
                  <a:lnTo>
                    <a:pt x="1419" y="97"/>
                  </a:lnTo>
                  <a:lnTo>
                    <a:pt x="1426" y="93"/>
                  </a:lnTo>
                  <a:lnTo>
                    <a:pt x="1428" y="93"/>
                  </a:lnTo>
                  <a:lnTo>
                    <a:pt x="1436" y="91"/>
                  </a:lnTo>
                  <a:lnTo>
                    <a:pt x="1437" y="91"/>
                  </a:lnTo>
                  <a:lnTo>
                    <a:pt x="1444" y="91"/>
                  </a:lnTo>
                  <a:lnTo>
                    <a:pt x="1446" y="93"/>
                  </a:lnTo>
                  <a:lnTo>
                    <a:pt x="1457" y="102"/>
                  </a:lnTo>
                  <a:lnTo>
                    <a:pt x="1461" y="104"/>
                  </a:lnTo>
                  <a:lnTo>
                    <a:pt x="1471" y="109"/>
                  </a:lnTo>
                  <a:lnTo>
                    <a:pt x="1472" y="112"/>
                  </a:lnTo>
                  <a:lnTo>
                    <a:pt x="1482" y="117"/>
                  </a:lnTo>
                  <a:lnTo>
                    <a:pt x="1487" y="117"/>
                  </a:lnTo>
                  <a:lnTo>
                    <a:pt x="1489" y="117"/>
                  </a:lnTo>
                  <a:lnTo>
                    <a:pt x="1502" y="122"/>
                  </a:lnTo>
                  <a:lnTo>
                    <a:pt x="1504" y="122"/>
                  </a:lnTo>
                  <a:lnTo>
                    <a:pt x="1515" y="118"/>
                  </a:lnTo>
                  <a:lnTo>
                    <a:pt x="1517" y="118"/>
                  </a:lnTo>
                  <a:lnTo>
                    <a:pt x="1528" y="117"/>
                  </a:lnTo>
                  <a:lnTo>
                    <a:pt x="1530" y="117"/>
                  </a:lnTo>
                  <a:lnTo>
                    <a:pt x="1533" y="114"/>
                  </a:lnTo>
                  <a:lnTo>
                    <a:pt x="1538" y="109"/>
                  </a:lnTo>
                  <a:lnTo>
                    <a:pt x="1538" y="107"/>
                  </a:lnTo>
                  <a:lnTo>
                    <a:pt x="1542" y="97"/>
                  </a:lnTo>
                  <a:lnTo>
                    <a:pt x="1543" y="96"/>
                  </a:lnTo>
                  <a:lnTo>
                    <a:pt x="1552" y="94"/>
                  </a:lnTo>
                  <a:lnTo>
                    <a:pt x="1553" y="96"/>
                  </a:lnTo>
                  <a:lnTo>
                    <a:pt x="1565" y="102"/>
                  </a:lnTo>
                  <a:lnTo>
                    <a:pt x="1568" y="102"/>
                  </a:lnTo>
                  <a:lnTo>
                    <a:pt x="1581" y="107"/>
                  </a:lnTo>
                  <a:lnTo>
                    <a:pt x="1583" y="107"/>
                  </a:lnTo>
                  <a:lnTo>
                    <a:pt x="1596" y="109"/>
                  </a:lnTo>
                  <a:lnTo>
                    <a:pt x="1598" y="109"/>
                  </a:lnTo>
                  <a:lnTo>
                    <a:pt x="1604" y="109"/>
                  </a:lnTo>
                  <a:lnTo>
                    <a:pt x="1608" y="109"/>
                  </a:lnTo>
                  <a:lnTo>
                    <a:pt x="1614" y="104"/>
                  </a:lnTo>
                  <a:lnTo>
                    <a:pt x="1616" y="102"/>
                  </a:lnTo>
                  <a:lnTo>
                    <a:pt x="1619" y="97"/>
                  </a:lnTo>
                  <a:lnTo>
                    <a:pt x="1623" y="94"/>
                  </a:lnTo>
                  <a:lnTo>
                    <a:pt x="1626" y="94"/>
                  </a:lnTo>
                  <a:lnTo>
                    <a:pt x="1629" y="94"/>
                  </a:lnTo>
                  <a:lnTo>
                    <a:pt x="1634" y="97"/>
                  </a:lnTo>
                  <a:lnTo>
                    <a:pt x="1639" y="102"/>
                  </a:lnTo>
                  <a:lnTo>
                    <a:pt x="1639" y="104"/>
                  </a:lnTo>
                  <a:lnTo>
                    <a:pt x="1639" y="109"/>
                  </a:lnTo>
                  <a:lnTo>
                    <a:pt x="1641" y="115"/>
                  </a:lnTo>
                  <a:lnTo>
                    <a:pt x="1641" y="118"/>
                  </a:lnTo>
                  <a:lnTo>
                    <a:pt x="1643" y="127"/>
                  </a:lnTo>
                  <a:lnTo>
                    <a:pt x="1644" y="128"/>
                  </a:lnTo>
                  <a:lnTo>
                    <a:pt x="1651" y="135"/>
                  </a:lnTo>
                  <a:lnTo>
                    <a:pt x="1651" y="138"/>
                  </a:lnTo>
                  <a:lnTo>
                    <a:pt x="1652" y="140"/>
                  </a:lnTo>
                  <a:lnTo>
                    <a:pt x="1657" y="149"/>
                  </a:lnTo>
                  <a:lnTo>
                    <a:pt x="1659" y="152"/>
                  </a:lnTo>
                  <a:lnTo>
                    <a:pt x="1662" y="156"/>
                  </a:lnTo>
                  <a:lnTo>
                    <a:pt x="1664" y="159"/>
                  </a:lnTo>
                  <a:lnTo>
                    <a:pt x="1676" y="162"/>
                  </a:lnTo>
                  <a:lnTo>
                    <a:pt x="1684" y="161"/>
                  </a:lnTo>
                  <a:lnTo>
                    <a:pt x="1690" y="161"/>
                  </a:lnTo>
                  <a:lnTo>
                    <a:pt x="1695" y="162"/>
                  </a:lnTo>
                  <a:lnTo>
                    <a:pt x="1697" y="164"/>
                  </a:lnTo>
                  <a:lnTo>
                    <a:pt x="1705" y="170"/>
                  </a:lnTo>
                  <a:lnTo>
                    <a:pt x="1705" y="172"/>
                  </a:lnTo>
                  <a:lnTo>
                    <a:pt x="1722" y="178"/>
                  </a:lnTo>
                  <a:lnTo>
                    <a:pt x="1724" y="178"/>
                  </a:lnTo>
                  <a:lnTo>
                    <a:pt x="1733" y="186"/>
                  </a:lnTo>
                  <a:lnTo>
                    <a:pt x="1735" y="18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1" name="Freeform 51"/>
            <p:cNvSpPr>
              <a:spLocks/>
            </p:cNvSpPr>
            <p:nvPr/>
          </p:nvSpPr>
          <p:spPr bwMode="auto">
            <a:xfrm>
              <a:off x="3273425" y="5466558"/>
              <a:ext cx="1289050" cy="509588"/>
            </a:xfrm>
            <a:custGeom>
              <a:avLst/>
              <a:gdLst>
                <a:gd name="T0" fmla="*/ 1543 w 1622"/>
                <a:gd name="T1" fmla="*/ 232 h 641"/>
                <a:gd name="T2" fmla="*/ 1539 w 1622"/>
                <a:gd name="T3" fmla="*/ 274 h 641"/>
                <a:gd name="T4" fmla="*/ 1511 w 1622"/>
                <a:gd name="T5" fmla="*/ 319 h 641"/>
                <a:gd name="T6" fmla="*/ 1534 w 1622"/>
                <a:gd name="T7" fmla="*/ 390 h 641"/>
                <a:gd name="T8" fmla="*/ 1559 w 1622"/>
                <a:gd name="T9" fmla="*/ 421 h 641"/>
                <a:gd name="T10" fmla="*/ 1619 w 1622"/>
                <a:gd name="T11" fmla="*/ 429 h 641"/>
                <a:gd name="T12" fmla="*/ 1584 w 1622"/>
                <a:gd name="T13" fmla="*/ 470 h 641"/>
                <a:gd name="T14" fmla="*/ 1536 w 1622"/>
                <a:gd name="T15" fmla="*/ 512 h 641"/>
                <a:gd name="T16" fmla="*/ 1481 w 1622"/>
                <a:gd name="T17" fmla="*/ 551 h 641"/>
                <a:gd name="T18" fmla="*/ 1430 w 1622"/>
                <a:gd name="T19" fmla="*/ 568 h 641"/>
                <a:gd name="T20" fmla="*/ 1377 w 1622"/>
                <a:gd name="T21" fmla="*/ 578 h 641"/>
                <a:gd name="T22" fmla="*/ 1349 w 1622"/>
                <a:gd name="T23" fmla="*/ 602 h 641"/>
                <a:gd name="T24" fmla="*/ 1311 w 1622"/>
                <a:gd name="T25" fmla="*/ 612 h 641"/>
                <a:gd name="T26" fmla="*/ 1288 w 1622"/>
                <a:gd name="T27" fmla="*/ 598 h 641"/>
                <a:gd name="T28" fmla="*/ 1276 w 1622"/>
                <a:gd name="T29" fmla="*/ 635 h 641"/>
                <a:gd name="T30" fmla="*/ 1245 w 1622"/>
                <a:gd name="T31" fmla="*/ 636 h 641"/>
                <a:gd name="T32" fmla="*/ 1218 w 1622"/>
                <a:gd name="T33" fmla="*/ 627 h 641"/>
                <a:gd name="T34" fmla="*/ 1190 w 1622"/>
                <a:gd name="T35" fmla="*/ 615 h 641"/>
                <a:gd name="T36" fmla="*/ 1144 w 1622"/>
                <a:gd name="T37" fmla="*/ 612 h 641"/>
                <a:gd name="T38" fmla="*/ 1119 w 1622"/>
                <a:gd name="T39" fmla="*/ 580 h 641"/>
                <a:gd name="T40" fmla="*/ 1094 w 1622"/>
                <a:gd name="T41" fmla="*/ 560 h 641"/>
                <a:gd name="T42" fmla="*/ 1081 w 1622"/>
                <a:gd name="T43" fmla="*/ 599 h 641"/>
                <a:gd name="T44" fmla="*/ 1032 w 1622"/>
                <a:gd name="T45" fmla="*/ 615 h 641"/>
                <a:gd name="T46" fmla="*/ 990 w 1622"/>
                <a:gd name="T47" fmla="*/ 594 h 641"/>
                <a:gd name="T48" fmla="*/ 957 w 1622"/>
                <a:gd name="T49" fmla="*/ 578 h 641"/>
                <a:gd name="T50" fmla="*/ 896 w 1622"/>
                <a:gd name="T51" fmla="*/ 544 h 641"/>
                <a:gd name="T52" fmla="*/ 866 w 1622"/>
                <a:gd name="T53" fmla="*/ 520 h 641"/>
                <a:gd name="T54" fmla="*/ 846 w 1622"/>
                <a:gd name="T55" fmla="*/ 502 h 641"/>
                <a:gd name="T56" fmla="*/ 823 w 1622"/>
                <a:gd name="T57" fmla="*/ 470 h 641"/>
                <a:gd name="T58" fmla="*/ 846 w 1622"/>
                <a:gd name="T59" fmla="*/ 420 h 641"/>
                <a:gd name="T60" fmla="*/ 856 w 1622"/>
                <a:gd name="T61" fmla="*/ 379 h 641"/>
                <a:gd name="T62" fmla="*/ 825 w 1622"/>
                <a:gd name="T63" fmla="*/ 355 h 641"/>
                <a:gd name="T64" fmla="*/ 784 w 1622"/>
                <a:gd name="T65" fmla="*/ 365 h 641"/>
                <a:gd name="T66" fmla="*/ 742 w 1622"/>
                <a:gd name="T67" fmla="*/ 352 h 641"/>
                <a:gd name="T68" fmla="*/ 691 w 1622"/>
                <a:gd name="T69" fmla="*/ 386 h 641"/>
                <a:gd name="T70" fmla="*/ 646 w 1622"/>
                <a:gd name="T71" fmla="*/ 387 h 641"/>
                <a:gd name="T72" fmla="*/ 616 w 1622"/>
                <a:gd name="T73" fmla="*/ 405 h 641"/>
                <a:gd name="T74" fmla="*/ 602 w 1622"/>
                <a:gd name="T75" fmla="*/ 431 h 641"/>
                <a:gd name="T76" fmla="*/ 550 w 1622"/>
                <a:gd name="T77" fmla="*/ 384 h 641"/>
                <a:gd name="T78" fmla="*/ 509 w 1622"/>
                <a:gd name="T79" fmla="*/ 339 h 641"/>
                <a:gd name="T80" fmla="*/ 473 w 1622"/>
                <a:gd name="T81" fmla="*/ 308 h 641"/>
                <a:gd name="T82" fmla="*/ 392 w 1622"/>
                <a:gd name="T83" fmla="*/ 300 h 641"/>
                <a:gd name="T84" fmla="*/ 334 w 1622"/>
                <a:gd name="T85" fmla="*/ 269 h 641"/>
                <a:gd name="T86" fmla="*/ 284 w 1622"/>
                <a:gd name="T87" fmla="*/ 277 h 641"/>
                <a:gd name="T88" fmla="*/ 287 w 1622"/>
                <a:gd name="T89" fmla="*/ 308 h 641"/>
                <a:gd name="T90" fmla="*/ 259 w 1622"/>
                <a:gd name="T91" fmla="*/ 344 h 641"/>
                <a:gd name="T92" fmla="*/ 229 w 1622"/>
                <a:gd name="T93" fmla="*/ 310 h 641"/>
                <a:gd name="T94" fmla="*/ 213 w 1622"/>
                <a:gd name="T95" fmla="*/ 290 h 641"/>
                <a:gd name="T96" fmla="*/ 172 w 1622"/>
                <a:gd name="T97" fmla="*/ 267 h 641"/>
                <a:gd name="T98" fmla="*/ 140 w 1622"/>
                <a:gd name="T99" fmla="*/ 232 h 641"/>
                <a:gd name="T100" fmla="*/ 112 w 1622"/>
                <a:gd name="T101" fmla="*/ 227 h 641"/>
                <a:gd name="T102" fmla="*/ 92 w 1622"/>
                <a:gd name="T103" fmla="*/ 222 h 641"/>
                <a:gd name="T104" fmla="*/ 71 w 1622"/>
                <a:gd name="T105" fmla="*/ 246 h 641"/>
                <a:gd name="T106" fmla="*/ 36 w 1622"/>
                <a:gd name="T107" fmla="*/ 217 h 641"/>
                <a:gd name="T108" fmla="*/ 9 w 1622"/>
                <a:gd name="T109" fmla="*/ 193 h 641"/>
                <a:gd name="T110" fmla="*/ 13 w 1622"/>
                <a:gd name="T111" fmla="*/ 167 h 641"/>
                <a:gd name="T112" fmla="*/ 34 w 1622"/>
                <a:gd name="T113" fmla="*/ 132 h 641"/>
                <a:gd name="T114" fmla="*/ 26 w 1622"/>
                <a:gd name="T115" fmla="*/ 86 h 641"/>
                <a:gd name="T116" fmla="*/ 24 w 1622"/>
                <a:gd name="T117" fmla="*/ 33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22" h="641">
                  <a:moveTo>
                    <a:pt x="1503" y="217"/>
                  </a:moveTo>
                  <a:lnTo>
                    <a:pt x="1505" y="217"/>
                  </a:lnTo>
                  <a:lnTo>
                    <a:pt x="1506" y="217"/>
                  </a:lnTo>
                  <a:lnTo>
                    <a:pt x="1518" y="219"/>
                  </a:lnTo>
                  <a:lnTo>
                    <a:pt x="1524" y="219"/>
                  </a:lnTo>
                  <a:lnTo>
                    <a:pt x="1529" y="219"/>
                  </a:lnTo>
                  <a:lnTo>
                    <a:pt x="1538" y="219"/>
                  </a:lnTo>
                  <a:lnTo>
                    <a:pt x="1539" y="221"/>
                  </a:lnTo>
                  <a:lnTo>
                    <a:pt x="1544" y="227"/>
                  </a:lnTo>
                  <a:lnTo>
                    <a:pt x="1543" y="232"/>
                  </a:lnTo>
                  <a:lnTo>
                    <a:pt x="1543" y="237"/>
                  </a:lnTo>
                  <a:lnTo>
                    <a:pt x="1543" y="242"/>
                  </a:lnTo>
                  <a:lnTo>
                    <a:pt x="1543" y="243"/>
                  </a:lnTo>
                  <a:lnTo>
                    <a:pt x="1543" y="250"/>
                  </a:lnTo>
                  <a:lnTo>
                    <a:pt x="1543" y="251"/>
                  </a:lnTo>
                  <a:lnTo>
                    <a:pt x="1543" y="261"/>
                  </a:lnTo>
                  <a:lnTo>
                    <a:pt x="1543" y="263"/>
                  </a:lnTo>
                  <a:lnTo>
                    <a:pt x="1543" y="266"/>
                  </a:lnTo>
                  <a:lnTo>
                    <a:pt x="1541" y="267"/>
                  </a:lnTo>
                  <a:lnTo>
                    <a:pt x="1539" y="274"/>
                  </a:lnTo>
                  <a:lnTo>
                    <a:pt x="1538" y="277"/>
                  </a:lnTo>
                  <a:lnTo>
                    <a:pt x="1536" y="279"/>
                  </a:lnTo>
                  <a:lnTo>
                    <a:pt x="1526" y="285"/>
                  </a:lnTo>
                  <a:lnTo>
                    <a:pt x="1524" y="287"/>
                  </a:lnTo>
                  <a:lnTo>
                    <a:pt x="1520" y="292"/>
                  </a:lnTo>
                  <a:lnTo>
                    <a:pt x="1518" y="298"/>
                  </a:lnTo>
                  <a:lnTo>
                    <a:pt x="1516" y="300"/>
                  </a:lnTo>
                  <a:lnTo>
                    <a:pt x="1516" y="301"/>
                  </a:lnTo>
                  <a:lnTo>
                    <a:pt x="1511" y="310"/>
                  </a:lnTo>
                  <a:lnTo>
                    <a:pt x="1511" y="319"/>
                  </a:lnTo>
                  <a:lnTo>
                    <a:pt x="1510" y="323"/>
                  </a:lnTo>
                  <a:lnTo>
                    <a:pt x="1508" y="324"/>
                  </a:lnTo>
                  <a:lnTo>
                    <a:pt x="1500" y="335"/>
                  </a:lnTo>
                  <a:lnTo>
                    <a:pt x="1495" y="350"/>
                  </a:lnTo>
                  <a:lnTo>
                    <a:pt x="1500" y="358"/>
                  </a:lnTo>
                  <a:lnTo>
                    <a:pt x="1503" y="365"/>
                  </a:lnTo>
                  <a:lnTo>
                    <a:pt x="1505" y="368"/>
                  </a:lnTo>
                  <a:lnTo>
                    <a:pt x="1518" y="376"/>
                  </a:lnTo>
                  <a:lnTo>
                    <a:pt x="1520" y="378"/>
                  </a:lnTo>
                  <a:lnTo>
                    <a:pt x="1534" y="390"/>
                  </a:lnTo>
                  <a:lnTo>
                    <a:pt x="1534" y="392"/>
                  </a:lnTo>
                  <a:lnTo>
                    <a:pt x="1534" y="395"/>
                  </a:lnTo>
                  <a:lnTo>
                    <a:pt x="1533" y="400"/>
                  </a:lnTo>
                  <a:lnTo>
                    <a:pt x="1533" y="402"/>
                  </a:lnTo>
                  <a:lnTo>
                    <a:pt x="1531" y="407"/>
                  </a:lnTo>
                  <a:lnTo>
                    <a:pt x="1534" y="413"/>
                  </a:lnTo>
                  <a:lnTo>
                    <a:pt x="1543" y="416"/>
                  </a:lnTo>
                  <a:lnTo>
                    <a:pt x="1546" y="418"/>
                  </a:lnTo>
                  <a:lnTo>
                    <a:pt x="1558" y="421"/>
                  </a:lnTo>
                  <a:lnTo>
                    <a:pt x="1559" y="421"/>
                  </a:lnTo>
                  <a:lnTo>
                    <a:pt x="1563" y="421"/>
                  </a:lnTo>
                  <a:lnTo>
                    <a:pt x="1577" y="420"/>
                  </a:lnTo>
                  <a:lnTo>
                    <a:pt x="1581" y="420"/>
                  </a:lnTo>
                  <a:lnTo>
                    <a:pt x="1582" y="420"/>
                  </a:lnTo>
                  <a:lnTo>
                    <a:pt x="1596" y="420"/>
                  </a:lnTo>
                  <a:lnTo>
                    <a:pt x="1597" y="421"/>
                  </a:lnTo>
                  <a:lnTo>
                    <a:pt x="1601" y="421"/>
                  </a:lnTo>
                  <a:lnTo>
                    <a:pt x="1602" y="423"/>
                  </a:lnTo>
                  <a:lnTo>
                    <a:pt x="1617" y="428"/>
                  </a:lnTo>
                  <a:lnTo>
                    <a:pt x="1619" y="429"/>
                  </a:lnTo>
                  <a:lnTo>
                    <a:pt x="1620" y="431"/>
                  </a:lnTo>
                  <a:lnTo>
                    <a:pt x="1622" y="433"/>
                  </a:lnTo>
                  <a:lnTo>
                    <a:pt x="1620" y="439"/>
                  </a:lnTo>
                  <a:lnTo>
                    <a:pt x="1619" y="439"/>
                  </a:lnTo>
                  <a:lnTo>
                    <a:pt x="1615" y="441"/>
                  </a:lnTo>
                  <a:lnTo>
                    <a:pt x="1606" y="442"/>
                  </a:lnTo>
                  <a:lnTo>
                    <a:pt x="1604" y="444"/>
                  </a:lnTo>
                  <a:lnTo>
                    <a:pt x="1594" y="454"/>
                  </a:lnTo>
                  <a:lnTo>
                    <a:pt x="1591" y="457"/>
                  </a:lnTo>
                  <a:lnTo>
                    <a:pt x="1584" y="470"/>
                  </a:lnTo>
                  <a:lnTo>
                    <a:pt x="1584" y="473"/>
                  </a:lnTo>
                  <a:lnTo>
                    <a:pt x="1582" y="475"/>
                  </a:lnTo>
                  <a:lnTo>
                    <a:pt x="1576" y="483"/>
                  </a:lnTo>
                  <a:lnTo>
                    <a:pt x="1569" y="486"/>
                  </a:lnTo>
                  <a:lnTo>
                    <a:pt x="1566" y="488"/>
                  </a:lnTo>
                  <a:lnTo>
                    <a:pt x="1563" y="491"/>
                  </a:lnTo>
                  <a:lnTo>
                    <a:pt x="1561" y="492"/>
                  </a:lnTo>
                  <a:lnTo>
                    <a:pt x="1553" y="499"/>
                  </a:lnTo>
                  <a:lnTo>
                    <a:pt x="1551" y="501"/>
                  </a:lnTo>
                  <a:lnTo>
                    <a:pt x="1536" y="512"/>
                  </a:lnTo>
                  <a:lnTo>
                    <a:pt x="1534" y="513"/>
                  </a:lnTo>
                  <a:lnTo>
                    <a:pt x="1533" y="515"/>
                  </a:lnTo>
                  <a:lnTo>
                    <a:pt x="1518" y="525"/>
                  </a:lnTo>
                  <a:lnTo>
                    <a:pt x="1516" y="526"/>
                  </a:lnTo>
                  <a:lnTo>
                    <a:pt x="1515" y="528"/>
                  </a:lnTo>
                  <a:lnTo>
                    <a:pt x="1498" y="536"/>
                  </a:lnTo>
                  <a:lnTo>
                    <a:pt x="1488" y="546"/>
                  </a:lnTo>
                  <a:lnTo>
                    <a:pt x="1486" y="549"/>
                  </a:lnTo>
                  <a:lnTo>
                    <a:pt x="1485" y="551"/>
                  </a:lnTo>
                  <a:lnTo>
                    <a:pt x="1481" y="551"/>
                  </a:lnTo>
                  <a:lnTo>
                    <a:pt x="1473" y="554"/>
                  </a:lnTo>
                  <a:lnTo>
                    <a:pt x="1470" y="554"/>
                  </a:lnTo>
                  <a:lnTo>
                    <a:pt x="1453" y="554"/>
                  </a:lnTo>
                  <a:lnTo>
                    <a:pt x="1452" y="554"/>
                  </a:lnTo>
                  <a:lnTo>
                    <a:pt x="1450" y="556"/>
                  </a:lnTo>
                  <a:lnTo>
                    <a:pt x="1448" y="556"/>
                  </a:lnTo>
                  <a:lnTo>
                    <a:pt x="1443" y="564"/>
                  </a:lnTo>
                  <a:lnTo>
                    <a:pt x="1443" y="565"/>
                  </a:lnTo>
                  <a:lnTo>
                    <a:pt x="1440" y="568"/>
                  </a:lnTo>
                  <a:lnTo>
                    <a:pt x="1430" y="568"/>
                  </a:lnTo>
                  <a:lnTo>
                    <a:pt x="1429" y="568"/>
                  </a:lnTo>
                  <a:lnTo>
                    <a:pt x="1415" y="557"/>
                  </a:lnTo>
                  <a:lnTo>
                    <a:pt x="1407" y="557"/>
                  </a:lnTo>
                  <a:lnTo>
                    <a:pt x="1404" y="565"/>
                  </a:lnTo>
                  <a:lnTo>
                    <a:pt x="1397" y="564"/>
                  </a:lnTo>
                  <a:lnTo>
                    <a:pt x="1394" y="564"/>
                  </a:lnTo>
                  <a:lnTo>
                    <a:pt x="1384" y="567"/>
                  </a:lnTo>
                  <a:lnTo>
                    <a:pt x="1381" y="575"/>
                  </a:lnTo>
                  <a:lnTo>
                    <a:pt x="1379" y="577"/>
                  </a:lnTo>
                  <a:lnTo>
                    <a:pt x="1377" y="578"/>
                  </a:lnTo>
                  <a:lnTo>
                    <a:pt x="1372" y="581"/>
                  </a:lnTo>
                  <a:lnTo>
                    <a:pt x="1371" y="586"/>
                  </a:lnTo>
                  <a:lnTo>
                    <a:pt x="1364" y="602"/>
                  </a:lnTo>
                  <a:lnTo>
                    <a:pt x="1362" y="602"/>
                  </a:lnTo>
                  <a:lnTo>
                    <a:pt x="1361" y="604"/>
                  </a:lnTo>
                  <a:lnTo>
                    <a:pt x="1361" y="611"/>
                  </a:lnTo>
                  <a:lnTo>
                    <a:pt x="1359" y="607"/>
                  </a:lnTo>
                  <a:lnTo>
                    <a:pt x="1359" y="606"/>
                  </a:lnTo>
                  <a:lnTo>
                    <a:pt x="1351" y="602"/>
                  </a:lnTo>
                  <a:lnTo>
                    <a:pt x="1349" y="602"/>
                  </a:lnTo>
                  <a:lnTo>
                    <a:pt x="1343" y="602"/>
                  </a:lnTo>
                  <a:lnTo>
                    <a:pt x="1341" y="602"/>
                  </a:lnTo>
                  <a:lnTo>
                    <a:pt x="1336" y="607"/>
                  </a:lnTo>
                  <a:lnTo>
                    <a:pt x="1334" y="611"/>
                  </a:lnTo>
                  <a:lnTo>
                    <a:pt x="1331" y="614"/>
                  </a:lnTo>
                  <a:lnTo>
                    <a:pt x="1328" y="614"/>
                  </a:lnTo>
                  <a:lnTo>
                    <a:pt x="1326" y="614"/>
                  </a:lnTo>
                  <a:lnTo>
                    <a:pt x="1319" y="614"/>
                  </a:lnTo>
                  <a:lnTo>
                    <a:pt x="1314" y="614"/>
                  </a:lnTo>
                  <a:lnTo>
                    <a:pt x="1311" y="612"/>
                  </a:lnTo>
                  <a:lnTo>
                    <a:pt x="1308" y="612"/>
                  </a:lnTo>
                  <a:lnTo>
                    <a:pt x="1306" y="611"/>
                  </a:lnTo>
                  <a:lnTo>
                    <a:pt x="1303" y="609"/>
                  </a:lnTo>
                  <a:lnTo>
                    <a:pt x="1303" y="606"/>
                  </a:lnTo>
                  <a:lnTo>
                    <a:pt x="1301" y="604"/>
                  </a:lnTo>
                  <a:lnTo>
                    <a:pt x="1300" y="601"/>
                  </a:lnTo>
                  <a:lnTo>
                    <a:pt x="1298" y="598"/>
                  </a:lnTo>
                  <a:lnTo>
                    <a:pt x="1293" y="594"/>
                  </a:lnTo>
                  <a:lnTo>
                    <a:pt x="1291" y="596"/>
                  </a:lnTo>
                  <a:lnTo>
                    <a:pt x="1288" y="598"/>
                  </a:lnTo>
                  <a:lnTo>
                    <a:pt x="1286" y="602"/>
                  </a:lnTo>
                  <a:lnTo>
                    <a:pt x="1286" y="606"/>
                  </a:lnTo>
                  <a:lnTo>
                    <a:pt x="1288" y="614"/>
                  </a:lnTo>
                  <a:lnTo>
                    <a:pt x="1288" y="620"/>
                  </a:lnTo>
                  <a:lnTo>
                    <a:pt x="1288" y="622"/>
                  </a:lnTo>
                  <a:lnTo>
                    <a:pt x="1288" y="625"/>
                  </a:lnTo>
                  <a:lnTo>
                    <a:pt x="1288" y="628"/>
                  </a:lnTo>
                  <a:lnTo>
                    <a:pt x="1286" y="632"/>
                  </a:lnTo>
                  <a:lnTo>
                    <a:pt x="1285" y="633"/>
                  </a:lnTo>
                  <a:lnTo>
                    <a:pt x="1276" y="635"/>
                  </a:lnTo>
                  <a:lnTo>
                    <a:pt x="1273" y="635"/>
                  </a:lnTo>
                  <a:lnTo>
                    <a:pt x="1270" y="636"/>
                  </a:lnTo>
                  <a:lnTo>
                    <a:pt x="1266" y="636"/>
                  </a:lnTo>
                  <a:lnTo>
                    <a:pt x="1265" y="638"/>
                  </a:lnTo>
                  <a:lnTo>
                    <a:pt x="1260" y="638"/>
                  </a:lnTo>
                  <a:lnTo>
                    <a:pt x="1258" y="638"/>
                  </a:lnTo>
                  <a:lnTo>
                    <a:pt x="1257" y="636"/>
                  </a:lnTo>
                  <a:lnTo>
                    <a:pt x="1253" y="635"/>
                  </a:lnTo>
                  <a:lnTo>
                    <a:pt x="1250" y="636"/>
                  </a:lnTo>
                  <a:lnTo>
                    <a:pt x="1245" y="636"/>
                  </a:lnTo>
                  <a:lnTo>
                    <a:pt x="1242" y="640"/>
                  </a:lnTo>
                  <a:lnTo>
                    <a:pt x="1240" y="640"/>
                  </a:lnTo>
                  <a:lnTo>
                    <a:pt x="1235" y="641"/>
                  </a:lnTo>
                  <a:lnTo>
                    <a:pt x="1233" y="641"/>
                  </a:lnTo>
                  <a:lnTo>
                    <a:pt x="1230" y="640"/>
                  </a:lnTo>
                  <a:lnTo>
                    <a:pt x="1223" y="640"/>
                  </a:lnTo>
                  <a:lnTo>
                    <a:pt x="1222" y="638"/>
                  </a:lnTo>
                  <a:lnTo>
                    <a:pt x="1220" y="633"/>
                  </a:lnTo>
                  <a:lnTo>
                    <a:pt x="1218" y="632"/>
                  </a:lnTo>
                  <a:lnTo>
                    <a:pt x="1218" y="627"/>
                  </a:lnTo>
                  <a:lnTo>
                    <a:pt x="1215" y="625"/>
                  </a:lnTo>
                  <a:lnTo>
                    <a:pt x="1214" y="625"/>
                  </a:lnTo>
                  <a:lnTo>
                    <a:pt x="1202" y="628"/>
                  </a:lnTo>
                  <a:lnTo>
                    <a:pt x="1200" y="630"/>
                  </a:lnTo>
                  <a:lnTo>
                    <a:pt x="1192" y="628"/>
                  </a:lnTo>
                  <a:lnTo>
                    <a:pt x="1190" y="627"/>
                  </a:lnTo>
                  <a:lnTo>
                    <a:pt x="1190" y="623"/>
                  </a:lnTo>
                  <a:lnTo>
                    <a:pt x="1190" y="622"/>
                  </a:lnTo>
                  <a:lnTo>
                    <a:pt x="1190" y="619"/>
                  </a:lnTo>
                  <a:lnTo>
                    <a:pt x="1190" y="615"/>
                  </a:lnTo>
                  <a:lnTo>
                    <a:pt x="1189" y="614"/>
                  </a:lnTo>
                  <a:lnTo>
                    <a:pt x="1187" y="612"/>
                  </a:lnTo>
                  <a:lnTo>
                    <a:pt x="1177" y="612"/>
                  </a:lnTo>
                  <a:lnTo>
                    <a:pt x="1171" y="615"/>
                  </a:lnTo>
                  <a:lnTo>
                    <a:pt x="1167" y="617"/>
                  </a:lnTo>
                  <a:lnTo>
                    <a:pt x="1166" y="617"/>
                  </a:lnTo>
                  <a:lnTo>
                    <a:pt x="1161" y="617"/>
                  </a:lnTo>
                  <a:lnTo>
                    <a:pt x="1157" y="617"/>
                  </a:lnTo>
                  <a:lnTo>
                    <a:pt x="1146" y="612"/>
                  </a:lnTo>
                  <a:lnTo>
                    <a:pt x="1144" y="612"/>
                  </a:lnTo>
                  <a:lnTo>
                    <a:pt x="1134" y="612"/>
                  </a:lnTo>
                  <a:lnTo>
                    <a:pt x="1132" y="612"/>
                  </a:lnTo>
                  <a:lnTo>
                    <a:pt x="1128" y="607"/>
                  </a:lnTo>
                  <a:lnTo>
                    <a:pt x="1126" y="606"/>
                  </a:lnTo>
                  <a:lnTo>
                    <a:pt x="1126" y="602"/>
                  </a:lnTo>
                  <a:lnTo>
                    <a:pt x="1126" y="599"/>
                  </a:lnTo>
                  <a:lnTo>
                    <a:pt x="1124" y="594"/>
                  </a:lnTo>
                  <a:lnTo>
                    <a:pt x="1126" y="588"/>
                  </a:lnTo>
                  <a:lnTo>
                    <a:pt x="1124" y="585"/>
                  </a:lnTo>
                  <a:lnTo>
                    <a:pt x="1119" y="580"/>
                  </a:lnTo>
                  <a:lnTo>
                    <a:pt x="1118" y="578"/>
                  </a:lnTo>
                  <a:lnTo>
                    <a:pt x="1113" y="575"/>
                  </a:lnTo>
                  <a:lnTo>
                    <a:pt x="1111" y="573"/>
                  </a:lnTo>
                  <a:lnTo>
                    <a:pt x="1111" y="572"/>
                  </a:lnTo>
                  <a:lnTo>
                    <a:pt x="1109" y="567"/>
                  </a:lnTo>
                  <a:lnTo>
                    <a:pt x="1109" y="564"/>
                  </a:lnTo>
                  <a:lnTo>
                    <a:pt x="1104" y="559"/>
                  </a:lnTo>
                  <a:lnTo>
                    <a:pt x="1101" y="559"/>
                  </a:lnTo>
                  <a:lnTo>
                    <a:pt x="1096" y="559"/>
                  </a:lnTo>
                  <a:lnTo>
                    <a:pt x="1094" y="560"/>
                  </a:lnTo>
                  <a:lnTo>
                    <a:pt x="1086" y="565"/>
                  </a:lnTo>
                  <a:lnTo>
                    <a:pt x="1085" y="567"/>
                  </a:lnTo>
                  <a:lnTo>
                    <a:pt x="1083" y="572"/>
                  </a:lnTo>
                  <a:lnTo>
                    <a:pt x="1081" y="575"/>
                  </a:lnTo>
                  <a:lnTo>
                    <a:pt x="1080" y="578"/>
                  </a:lnTo>
                  <a:lnTo>
                    <a:pt x="1080" y="580"/>
                  </a:lnTo>
                  <a:lnTo>
                    <a:pt x="1076" y="585"/>
                  </a:lnTo>
                  <a:lnTo>
                    <a:pt x="1078" y="588"/>
                  </a:lnTo>
                  <a:lnTo>
                    <a:pt x="1081" y="596"/>
                  </a:lnTo>
                  <a:lnTo>
                    <a:pt x="1081" y="599"/>
                  </a:lnTo>
                  <a:lnTo>
                    <a:pt x="1080" y="611"/>
                  </a:lnTo>
                  <a:lnTo>
                    <a:pt x="1080" y="612"/>
                  </a:lnTo>
                  <a:lnTo>
                    <a:pt x="1076" y="620"/>
                  </a:lnTo>
                  <a:lnTo>
                    <a:pt x="1073" y="622"/>
                  </a:lnTo>
                  <a:lnTo>
                    <a:pt x="1058" y="622"/>
                  </a:lnTo>
                  <a:lnTo>
                    <a:pt x="1053" y="622"/>
                  </a:lnTo>
                  <a:lnTo>
                    <a:pt x="1051" y="622"/>
                  </a:lnTo>
                  <a:lnTo>
                    <a:pt x="1043" y="622"/>
                  </a:lnTo>
                  <a:lnTo>
                    <a:pt x="1040" y="622"/>
                  </a:lnTo>
                  <a:lnTo>
                    <a:pt x="1032" y="615"/>
                  </a:lnTo>
                  <a:lnTo>
                    <a:pt x="1030" y="614"/>
                  </a:lnTo>
                  <a:lnTo>
                    <a:pt x="1023" y="609"/>
                  </a:lnTo>
                  <a:lnTo>
                    <a:pt x="1022" y="607"/>
                  </a:lnTo>
                  <a:lnTo>
                    <a:pt x="1013" y="607"/>
                  </a:lnTo>
                  <a:lnTo>
                    <a:pt x="1012" y="606"/>
                  </a:lnTo>
                  <a:lnTo>
                    <a:pt x="1008" y="602"/>
                  </a:lnTo>
                  <a:lnTo>
                    <a:pt x="1007" y="601"/>
                  </a:lnTo>
                  <a:lnTo>
                    <a:pt x="1000" y="598"/>
                  </a:lnTo>
                  <a:lnTo>
                    <a:pt x="994" y="596"/>
                  </a:lnTo>
                  <a:lnTo>
                    <a:pt x="990" y="594"/>
                  </a:lnTo>
                  <a:lnTo>
                    <a:pt x="987" y="594"/>
                  </a:lnTo>
                  <a:lnTo>
                    <a:pt x="985" y="593"/>
                  </a:lnTo>
                  <a:lnTo>
                    <a:pt x="979" y="591"/>
                  </a:lnTo>
                  <a:lnTo>
                    <a:pt x="975" y="590"/>
                  </a:lnTo>
                  <a:lnTo>
                    <a:pt x="972" y="586"/>
                  </a:lnTo>
                  <a:lnTo>
                    <a:pt x="969" y="585"/>
                  </a:lnTo>
                  <a:lnTo>
                    <a:pt x="967" y="583"/>
                  </a:lnTo>
                  <a:lnTo>
                    <a:pt x="965" y="583"/>
                  </a:lnTo>
                  <a:lnTo>
                    <a:pt x="959" y="580"/>
                  </a:lnTo>
                  <a:lnTo>
                    <a:pt x="957" y="578"/>
                  </a:lnTo>
                  <a:lnTo>
                    <a:pt x="956" y="578"/>
                  </a:lnTo>
                  <a:lnTo>
                    <a:pt x="954" y="577"/>
                  </a:lnTo>
                  <a:lnTo>
                    <a:pt x="952" y="575"/>
                  </a:lnTo>
                  <a:lnTo>
                    <a:pt x="949" y="573"/>
                  </a:lnTo>
                  <a:lnTo>
                    <a:pt x="931" y="560"/>
                  </a:lnTo>
                  <a:lnTo>
                    <a:pt x="929" y="559"/>
                  </a:lnTo>
                  <a:lnTo>
                    <a:pt x="914" y="551"/>
                  </a:lnTo>
                  <a:lnTo>
                    <a:pt x="911" y="551"/>
                  </a:lnTo>
                  <a:lnTo>
                    <a:pt x="899" y="544"/>
                  </a:lnTo>
                  <a:lnTo>
                    <a:pt x="896" y="544"/>
                  </a:lnTo>
                  <a:lnTo>
                    <a:pt x="888" y="538"/>
                  </a:lnTo>
                  <a:lnTo>
                    <a:pt x="884" y="536"/>
                  </a:lnTo>
                  <a:lnTo>
                    <a:pt x="883" y="534"/>
                  </a:lnTo>
                  <a:lnTo>
                    <a:pt x="879" y="531"/>
                  </a:lnTo>
                  <a:lnTo>
                    <a:pt x="878" y="530"/>
                  </a:lnTo>
                  <a:lnTo>
                    <a:pt x="876" y="530"/>
                  </a:lnTo>
                  <a:lnTo>
                    <a:pt x="870" y="526"/>
                  </a:lnTo>
                  <a:lnTo>
                    <a:pt x="866" y="525"/>
                  </a:lnTo>
                  <a:lnTo>
                    <a:pt x="865" y="522"/>
                  </a:lnTo>
                  <a:lnTo>
                    <a:pt x="866" y="520"/>
                  </a:lnTo>
                  <a:lnTo>
                    <a:pt x="870" y="517"/>
                  </a:lnTo>
                  <a:lnTo>
                    <a:pt x="873" y="515"/>
                  </a:lnTo>
                  <a:lnTo>
                    <a:pt x="873" y="512"/>
                  </a:lnTo>
                  <a:lnTo>
                    <a:pt x="871" y="510"/>
                  </a:lnTo>
                  <a:lnTo>
                    <a:pt x="868" y="509"/>
                  </a:lnTo>
                  <a:lnTo>
                    <a:pt x="865" y="509"/>
                  </a:lnTo>
                  <a:lnTo>
                    <a:pt x="858" y="507"/>
                  </a:lnTo>
                  <a:lnTo>
                    <a:pt x="855" y="505"/>
                  </a:lnTo>
                  <a:lnTo>
                    <a:pt x="851" y="504"/>
                  </a:lnTo>
                  <a:lnTo>
                    <a:pt x="846" y="502"/>
                  </a:lnTo>
                  <a:lnTo>
                    <a:pt x="845" y="502"/>
                  </a:lnTo>
                  <a:lnTo>
                    <a:pt x="835" y="504"/>
                  </a:lnTo>
                  <a:lnTo>
                    <a:pt x="833" y="502"/>
                  </a:lnTo>
                  <a:lnTo>
                    <a:pt x="830" y="496"/>
                  </a:lnTo>
                  <a:lnTo>
                    <a:pt x="830" y="492"/>
                  </a:lnTo>
                  <a:lnTo>
                    <a:pt x="830" y="483"/>
                  </a:lnTo>
                  <a:lnTo>
                    <a:pt x="830" y="481"/>
                  </a:lnTo>
                  <a:lnTo>
                    <a:pt x="828" y="478"/>
                  </a:lnTo>
                  <a:lnTo>
                    <a:pt x="823" y="471"/>
                  </a:lnTo>
                  <a:lnTo>
                    <a:pt x="823" y="470"/>
                  </a:lnTo>
                  <a:lnTo>
                    <a:pt x="820" y="460"/>
                  </a:lnTo>
                  <a:lnTo>
                    <a:pt x="820" y="457"/>
                  </a:lnTo>
                  <a:lnTo>
                    <a:pt x="822" y="454"/>
                  </a:lnTo>
                  <a:lnTo>
                    <a:pt x="830" y="442"/>
                  </a:lnTo>
                  <a:lnTo>
                    <a:pt x="833" y="441"/>
                  </a:lnTo>
                  <a:lnTo>
                    <a:pt x="840" y="433"/>
                  </a:lnTo>
                  <a:lnTo>
                    <a:pt x="841" y="431"/>
                  </a:lnTo>
                  <a:lnTo>
                    <a:pt x="846" y="424"/>
                  </a:lnTo>
                  <a:lnTo>
                    <a:pt x="846" y="423"/>
                  </a:lnTo>
                  <a:lnTo>
                    <a:pt x="846" y="420"/>
                  </a:lnTo>
                  <a:lnTo>
                    <a:pt x="851" y="408"/>
                  </a:lnTo>
                  <a:lnTo>
                    <a:pt x="853" y="405"/>
                  </a:lnTo>
                  <a:lnTo>
                    <a:pt x="860" y="400"/>
                  </a:lnTo>
                  <a:lnTo>
                    <a:pt x="863" y="399"/>
                  </a:lnTo>
                  <a:lnTo>
                    <a:pt x="865" y="397"/>
                  </a:lnTo>
                  <a:lnTo>
                    <a:pt x="868" y="387"/>
                  </a:lnTo>
                  <a:lnTo>
                    <a:pt x="868" y="386"/>
                  </a:lnTo>
                  <a:lnTo>
                    <a:pt x="866" y="384"/>
                  </a:lnTo>
                  <a:lnTo>
                    <a:pt x="858" y="381"/>
                  </a:lnTo>
                  <a:lnTo>
                    <a:pt x="856" y="379"/>
                  </a:lnTo>
                  <a:lnTo>
                    <a:pt x="851" y="376"/>
                  </a:lnTo>
                  <a:lnTo>
                    <a:pt x="848" y="374"/>
                  </a:lnTo>
                  <a:lnTo>
                    <a:pt x="848" y="373"/>
                  </a:lnTo>
                  <a:lnTo>
                    <a:pt x="843" y="368"/>
                  </a:lnTo>
                  <a:lnTo>
                    <a:pt x="843" y="366"/>
                  </a:lnTo>
                  <a:lnTo>
                    <a:pt x="840" y="356"/>
                  </a:lnTo>
                  <a:lnTo>
                    <a:pt x="836" y="355"/>
                  </a:lnTo>
                  <a:lnTo>
                    <a:pt x="835" y="353"/>
                  </a:lnTo>
                  <a:lnTo>
                    <a:pt x="828" y="355"/>
                  </a:lnTo>
                  <a:lnTo>
                    <a:pt x="825" y="355"/>
                  </a:lnTo>
                  <a:lnTo>
                    <a:pt x="820" y="360"/>
                  </a:lnTo>
                  <a:lnTo>
                    <a:pt x="817" y="361"/>
                  </a:lnTo>
                  <a:lnTo>
                    <a:pt x="812" y="373"/>
                  </a:lnTo>
                  <a:lnTo>
                    <a:pt x="808" y="376"/>
                  </a:lnTo>
                  <a:lnTo>
                    <a:pt x="805" y="378"/>
                  </a:lnTo>
                  <a:lnTo>
                    <a:pt x="792" y="382"/>
                  </a:lnTo>
                  <a:lnTo>
                    <a:pt x="792" y="381"/>
                  </a:lnTo>
                  <a:lnTo>
                    <a:pt x="788" y="374"/>
                  </a:lnTo>
                  <a:lnTo>
                    <a:pt x="785" y="368"/>
                  </a:lnTo>
                  <a:lnTo>
                    <a:pt x="784" y="365"/>
                  </a:lnTo>
                  <a:lnTo>
                    <a:pt x="780" y="358"/>
                  </a:lnTo>
                  <a:lnTo>
                    <a:pt x="780" y="356"/>
                  </a:lnTo>
                  <a:lnTo>
                    <a:pt x="774" y="347"/>
                  </a:lnTo>
                  <a:lnTo>
                    <a:pt x="772" y="345"/>
                  </a:lnTo>
                  <a:lnTo>
                    <a:pt x="759" y="339"/>
                  </a:lnTo>
                  <a:lnTo>
                    <a:pt x="755" y="339"/>
                  </a:lnTo>
                  <a:lnTo>
                    <a:pt x="747" y="344"/>
                  </a:lnTo>
                  <a:lnTo>
                    <a:pt x="745" y="347"/>
                  </a:lnTo>
                  <a:lnTo>
                    <a:pt x="744" y="350"/>
                  </a:lnTo>
                  <a:lnTo>
                    <a:pt x="742" y="352"/>
                  </a:lnTo>
                  <a:lnTo>
                    <a:pt x="736" y="361"/>
                  </a:lnTo>
                  <a:lnTo>
                    <a:pt x="726" y="365"/>
                  </a:lnTo>
                  <a:lnTo>
                    <a:pt x="721" y="366"/>
                  </a:lnTo>
                  <a:lnTo>
                    <a:pt x="712" y="368"/>
                  </a:lnTo>
                  <a:lnTo>
                    <a:pt x="711" y="369"/>
                  </a:lnTo>
                  <a:lnTo>
                    <a:pt x="704" y="373"/>
                  </a:lnTo>
                  <a:lnTo>
                    <a:pt x="702" y="374"/>
                  </a:lnTo>
                  <a:lnTo>
                    <a:pt x="699" y="381"/>
                  </a:lnTo>
                  <a:lnTo>
                    <a:pt x="698" y="381"/>
                  </a:lnTo>
                  <a:lnTo>
                    <a:pt x="691" y="386"/>
                  </a:lnTo>
                  <a:lnTo>
                    <a:pt x="688" y="386"/>
                  </a:lnTo>
                  <a:lnTo>
                    <a:pt x="679" y="386"/>
                  </a:lnTo>
                  <a:lnTo>
                    <a:pt x="678" y="384"/>
                  </a:lnTo>
                  <a:lnTo>
                    <a:pt x="671" y="379"/>
                  </a:lnTo>
                  <a:lnTo>
                    <a:pt x="669" y="378"/>
                  </a:lnTo>
                  <a:lnTo>
                    <a:pt x="655" y="378"/>
                  </a:lnTo>
                  <a:lnTo>
                    <a:pt x="653" y="378"/>
                  </a:lnTo>
                  <a:lnTo>
                    <a:pt x="648" y="382"/>
                  </a:lnTo>
                  <a:lnTo>
                    <a:pt x="648" y="384"/>
                  </a:lnTo>
                  <a:lnTo>
                    <a:pt x="646" y="387"/>
                  </a:lnTo>
                  <a:lnTo>
                    <a:pt x="640" y="392"/>
                  </a:lnTo>
                  <a:lnTo>
                    <a:pt x="638" y="392"/>
                  </a:lnTo>
                  <a:lnTo>
                    <a:pt x="636" y="392"/>
                  </a:lnTo>
                  <a:lnTo>
                    <a:pt x="630" y="394"/>
                  </a:lnTo>
                  <a:lnTo>
                    <a:pt x="626" y="394"/>
                  </a:lnTo>
                  <a:lnTo>
                    <a:pt x="616" y="392"/>
                  </a:lnTo>
                  <a:lnTo>
                    <a:pt x="615" y="392"/>
                  </a:lnTo>
                  <a:lnTo>
                    <a:pt x="613" y="399"/>
                  </a:lnTo>
                  <a:lnTo>
                    <a:pt x="615" y="403"/>
                  </a:lnTo>
                  <a:lnTo>
                    <a:pt x="616" y="405"/>
                  </a:lnTo>
                  <a:lnTo>
                    <a:pt x="616" y="410"/>
                  </a:lnTo>
                  <a:lnTo>
                    <a:pt x="616" y="413"/>
                  </a:lnTo>
                  <a:lnTo>
                    <a:pt x="616" y="416"/>
                  </a:lnTo>
                  <a:lnTo>
                    <a:pt x="616" y="420"/>
                  </a:lnTo>
                  <a:lnTo>
                    <a:pt x="615" y="424"/>
                  </a:lnTo>
                  <a:lnTo>
                    <a:pt x="615" y="426"/>
                  </a:lnTo>
                  <a:lnTo>
                    <a:pt x="613" y="431"/>
                  </a:lnTo>
                  <a:lnTo>
                    <a:pt x="612" y="433"/>
                  </a:lnTo>
                  <a:lnTo>
                    <a:pt x="608" y="433"/>
                  </a:lnTo>
                  <a:lnTo>
                    <a:pt x="602" y="431"/>
                  </a:lnTo>
                  <a:lnTo>
                    <a:pt x="600" y="429"/>
                  </a:lnTo>
                  <a:lnTo>
                    <a:pt x="593" y="424"/>
                  </a:lnTo>
                  <a:lnTo>
                    <a:pt x="592" y="423"/>
                  </a:lnTo>
                  <a:lnTo>
                    <a:pt x="582" y="415"/>
                  </a:lnTo>
                  <a:lnTo>
                    <a:pt x="573" y="407"/>
                  </a:lnTo>
                  <a:lnTo>
                    <a:pt x="570" y="405"/>
                  </a:lnTo>
                  <a:lnTo>
                    <a:pt x="560" y="395"/>
                  </a:lnTo>
                  <a:lnTo>
                    <a:pt x="559" y="394"/>
                  </a:lnTo>
                  <a:lnTo>
                    <a:pt x="554" y="386"/>
                  </a:lnTo>
                  <a:lnTo>
                    <a:pt x="550" y="384"/>
                  </a:lnTo>
                  <a:lnTo>
                    <a:pt x="539" y="371"/>
                  </a:lnTo>
                  <a:lnTo>
                    <a:pt x="537" y="369"/>
                  </a:lnTo>
                  <a:lnTo>
                    <a:pt x="526" y="358"/>
                  </a:lnTo>
                  <a:lnTo>
                    <a:pt x="526" y="356"/>
                  </a:lnTo>
                  <a:lnTo>
                    <a:pt x="524" y="355"/>
                  </a:lnTo>
                  <a:lnTo>
                    <a:pt x="519" y="348"/>
                  </a:lnTo>
                  <a:lnTo>
                    <a:pt x="517" y="347"/>
                  </a:lnTo>
                  <a:lnTo>
                    <a:pt x="512" y="342"/>
                  </a:lnTo>
                  <a:lnTo>
                    <a:pt x="511" y="340"/>
                  </a:lnTo>
                  <a:lnTo>
                    <a:pt x="509" y="339"/>
                  </a:lnTo>
                  <a:lnTo>
                    <a:pt x="507" y="335"/>
                  </a:lnTo>
                  <a:lnTo>
                    <a:pt x="506" y="331"/>
                  </a:lnTo>
                  <a:lnTo>
                    <a:pt x="497" y="326"/>
                  </a:lnTo>
                  <a:lnTo>
                    <a:pt x="496" y="326"/>
                  </a:lnTo>
                  <a:lnTo>
                    <a:pt x="489" y="324"/>
                  </a:lnTo>
                  <a:lnTo>
                    <a:pt x="484" y="323"/>
                  </a:lnTo>
                  <a:lnTo>
                    <a:pt x="481" y="311"/>
                  </a:lnTo>
                  <a:lnTo>
                    <a:pt x="479" y="310"/>
                  </a:lnTo>
                  <a:lnTo>
                    <a:pt x="476" y="306"/>
                  </a:lnTo>
                  <a:lnTo>
                    <a:pt x="473" y="308"/>
                  </a:lnTo>
                  <a:lnTo>
                    <a:pt x="469" y="308"/>
                  </a:lnTo>
                  <a:lnTo>
                    <a:pt x="464" y="303"/>
                  </a:lnTo>
                  <a:lnTo>
                    <a:pt x="463" y="300"/>
                  </a:lnTo>
                  <a:lnTo>
                    <a:pt x="456" y="293"/>
                  </a:lnTo>
                  <a:lnTo>
                    <a:pt x="453" y="292"/>
                  </a:lnTo>
                  <a:lnTo>
                    <a:pt x="436" y="292"/>
                  </a:lnTo>
                  <a:lnTo>
                    <a:pt x="406" y="295"/>
                  </a:lnTo>
                  <a:lnTo>
                    <a:pt x="401" y="295"/>
                  </a:lnTo>
                  <a:lnTo>
                    <a:pt x="398" y="297"/>
                  </a:lnTo>
                  <a:lnTo>
                    <a:pt x="392" y="300"/>
                  </a:lnTo>
                  <a:lnTo>
                    <a:pt x="390" y="301"/>
                  </a:lnTo>
                  <a:lnTo>
                    <a:pt x="378" y="306"/>
                  </a:lnTo>
                  <a:lnTo>
                    <a:pt x="377" y="305"/>
                  </a:lnTo>
                  <a:lnTo>
                    <a:pt x="367" y="301"/>
                  </a:lnTo>
                  <a:lnTo>
                    <a:pt x="363" y="300"/>
                  </a:lnTo>
                  <a:lnTo>
                    <a:pt x="352" y="295"/>
                  </a:lnTo>
                  <a:lnTo>
                    <a:pt x="342" y="280"/>
                  </a:lnTo>
                  <a:lnTo>
                    <a:pt x="340" y="279"/>
                  </a:lnTo>
                  <a:lnTo>
                    <a:pt x="339" y="277"/>
                  </a:lnTo>
                  <a:lnTo>
                    <a:pt x="334" y="269"/>
                  </a:lnTo>
                  <a:lnTo>
                    <a:pt x="330" y="263"/>
                  </a:lnTo>
                  <a:lnTo>
                    <a:pt x="327" y="261"/>
                  </a:lnTo>
                  <a:lnTo>
                    <a:pt x="325" y="263"/>
                  </a:lnTo>
                  <a:lnTo>
                    <a:pt x="319" y="264"/>
                  </a:lnTo>
                  <a:lnTo>
                    <a:pt x="317" y="266"/>
                  </a:lnTo>
                  <a:lnTo>
                    <a:pt x="306" y="267"/>
                  </a:lnTo>
                  <a:lnTo>
                    <a:pt x="302" y="267"/>
                  </a:lnTo>
                  <a:lnTo>
                    <a:pt x="297" y="271"/>
                  </a:lnTo>
                  <a:lnTo>
                    <a:pt x="296" y="272"/>
                  </a:lnTo>
                  <a:lnTo>
                    <a:pt x="284" y="277"/>
                  </a:lnTo>
                  <a:lnTo>
                    <a:pt x="281" y="277"/>
                  </a:lnTo>
                  <a:lnTo>
                    <a:pt x="277" y="277"/>
                  </a:lnTo>
                  <a:lnTo>
                    <a:pt x="272" y="280"/>
                  </a:lnTo>
                  <a:lnTo>
                    <a:pt x="272" y="282"/>
                  </a:lnTo>
                  <a:lnTo>
                    <a:pt x="274" y="290"/>
                  </a:lnTo>
                  <a:lnTo>
                    <a:pt x="274" y="292"/>
                  </a:lnTo>
                  <a:lnTo>
                    <a:pt x="281" y="300"/>
                  </a:lnTo>
                  <a:lnTo>
                    <a:pt x="282" y="301"/>
                  </a:lnTo>
                  <a:lnTo>
                    <a:pt x="286" y="306"/>
                  </a:lnTo>
                  <a:lnTo>
                    <a:pt x="287" y="308"/>
                  </a:lnTo>
                  <a:lnTo>
                    <a:pt x="286" y="316"/>
                  </a:lnTo>
                  <a:lnTo>
                    <a:pt x="286" y="319"/>
                  </a:lnTo>
                  <a:lnTo>
                    <a:pt x="281" y="332"/>
                  </a:lnTo>
                  <a:lnTo>
                    <a:pt x="281" y="334"/>
                  </a:lnTo>
                  <a:lnTo>
                    <a:pt x="272" y="345"/>
                  </a:lnTo>
                  <a:lnTo>
                    <a:pt x="271" y="345"/>
                  </a:lnTo>
                  <a:lnTo>
                    <a:pt x="268" y="345"/>
                  </a:lnTo>
                  <a:lnTo>
                    <a:pt x="266" y="345"/>
                  </a:lnTo>
                  <a:lnTo>
                    <a:pt x="261" y="345"/>
                  </a:lnTo>
                  <a:lnTo>
                    <a:pt x="259" y="344"/>
                  </a:lnTo>
                  <a:lnTo>
                    <a:pt x="258" y="342"/>
                  </a:lnTo>
                  <a:lnTo>
                    <a:pt x="256" y="340"/>
                  </a:lnTo>
                  <a:lnTo>
                    <a:pt x="249" y="334"/>
                  </a:lnTo>
                  <a:lnTo>
                    <a:pt x="248" y="332"/>
                  </a:lnTo>
                  <a:lnTo>
                    <a:pt x="246" y="332"/>
                  </a:lnTo>
                  <a:lnTo>
                    <a:pt x="239" y="327"/>
                  </a:lnTo>
                  <a:lnTo>
                    <a:pt x="234" y="319"/>
                  </a:lnTo>
                  <a:lnTo>
                    <a:pt x="233" y="316"/>
                  </a:lnTo>
                  <a:lnTo>
                    <a:pt x="231" y="311"/>
                  </a:lnTo>
                  <a:lnTo>
                    <a:pt x="229" y="310"/>
                  </a:lnTo>
                  <a:lnTo>
                    <a:pt x="226" y="308"/>
                  </a:lnTo>
                  <a:lnTo>
                    <a:pt x="223" y="308"/>
                  </a:lnTo>
                  <a:lnTo>
                    <a:pt x="221" y="306"/>
                  </a:lnTo>
                  <a:lnTo>
                    <a:pt x="220" y="305"/>
                  </a:lnTo>
                  <a:lnTo>
                    <a:pt x="220" y="301"/>
                  </a:lnTo>
                  <a:lnTo>
                    <a:pt x="218" y="298"/>
                  </a:lnTo>
                  <a:lnTo>
                    <a:pt x="218" y="295"/>
                  </a:lnTo>
                  <a:lnTo>
                    <a:pt x="216" y="292"/>
                  </a:lnTo>
                  <a:lnTo>
                    <a:pt x="215" y="290"/>
                  </a:lnTo>
                  <a:lnTo>
                    <a:pt x="213" y="290"/>
                  </a:lnTo>
                  <a:lnTo>
                    <a:pt x="205" y="290"/>
                  </a:lnTo>
                  <a:lnTo>
                    <a:pt x="205" y="289"/>
                  </a:lnTo>
                  <a:lnTo>
                    <a:pt x="198" y="282"/>
                  </a:lnTo>
                  <a:lnTo>
                    <a:pt x="190" y="276"/>
                  </a:lnTo>
                  <a:lnTo>
                    <a:pt x="188" y="276"/>
                  </a:lnTo>
                  <a:lnTo>
                    <a:pt x="181" y="276"/>
                  </a:lnTo>
                  <a:lnTo>
                    <a:pt x="178" y="274"/>
                  </a:lnTo>
                  <a:lnTo>
                    <a:pt x="177" y="274"/>
                  </a:lnTo>
                  <a:lnTo>
                    <a:pt x="173" y="269"/>
                  </a:lnTo>
                  <a:lnTo>
                    <a:pt x="172" y="267"/>
                  </a:lnTo>
                  <a:lnTo>
                    <a:pt x="170" y="266"/>
                  </a:lnTo>
                  <a:lnTo>
                    <a:pt x="158" y="258"/>
                  </a:lnTo>
                  <a:lnTo>
                    <a:pt x="155" y="255"/>
                  </a:lnTo>
                  <a:lnTo>
                    <a:pt x="153" y="255"/>
                  </a:lnTo>
                  <a:lnTo>
                    <a:pt x="148" y="251"/>
                  </a:lnTo>
                  <a:lnTo>
                    <a:pt x="147" y="250"/>
                  </a:lnTo>
                  <a:lnTo>
                    <a:pt x="145" y="248"/>
                  </a:lnTo>
                  <a:lnTo>
                    <a:pt x="143" y="246"/>
                  </a:lnTo>
                  <a:lnTo>
                    <a:pt x="143" y="243"/>
                  </a:lnTo>
                  <a:lnTo>
                    <a:pt x="140" y="232"/>
                  </a:lnTo>
                  <a:lnTo>
                    <a:pt x="140" y="229"/>
                  </a:lnTo>
                  <a:lnTo>
                    <a:pt x="138" y="227"/>
                  </a:lnTo>
                  <a:lnTo>
                    <a:pt x="137" y="225"/>
                  </a:lnTo>
                  <a:lnTo>
                    <a:pt x="129" y="227"/>
                  </a:lnTo>
                  <a:lnTo>
                    <a:pt x="127" y="229"/>
                  </a:lnTo>
                  <a:lnTo>
                    <a:pt x="120" y="232"/>
                  </a:lnTo>
                  <a:lnTo>
                    <a:pt x="117" y="232"/>
                  </a:lnTo>
                  <a:lnTo>
                    <a:pt x="115" y="230"/>
                  </a:lnTo>
                  <a:lnTo>
                    <a:pt x="114" y="229"/>
                  </a:lnTo>
                  <a:lnTo>
                    <a:pt x="112" y="227"/>
                  </a:lnTo>
                  <a:lnTo>
                    <a:pt x="110" y="225"/>
                  </a:lnTo>
                  <a:lnTo>
                    <a:pt x="109" y="221"/>
                  </a:lnTo>
                  <a:lnTo>
                    <a:pt x="109" y="217"/>
                  </a:lnTo>
                  <a:lnTo>
                    <a:pt x="107" y="216"/>
                  </a:lnTo>
                  <a:lnTo>
                    <a:pt x="104" y="212"/>
                  </a:lnTo>
                  <a:lnTo>
                    <a:pt x="102" y="212"/>
                  </a:lnTo>
                  <a:lnTo>
                    <a:pt x="97" y="214"/>
                  </a:lnTo>
                  <a:lnTo>
                    <a:pt x="97" y="217"/>
                  </a:lnTo>
                  <a:lnTo>
                    <a:pt x="94" y="221"/>
                  </a:lnTo>
                  <a:lnTo>
                    <a:pt x="92" y="222"/>
                  </a:lnTo>
                  <a:lnTo>
                    <a:pt x="91" y="224"/>
                  </a:lnTo>
                  <a:lnTo>
                    <a:pt x="89" y="225"/>
                  </a:lnTo>
                  <a:lnTo>
                    <a:pt x="86" y="227"/>
                  </a:lnTo>
                  <a:lnTo>
                    <a:pt x="84" y="229"/>
                  </a:lnTo>
                  <a:lnTo>
                    <a:pt x="82" y="232"/>
                  </a:lnTo>
                  <a:lnTo>
                    <a:pt x="79" y="235"/>
                  </a:lnTo>
                  <a:lnTo>
                    <a:pt x="76" y="237"/>
                  </a:lnTo>
                  <a:lnTo>
                    <a:pt x="74" y="240"/>
                  </a:lnTo>
                  <a:lnTo>
                    <a:pt x="72" y="242"/>
                  </a:lnTo>
                  <a:lnTo>
                    <a:pt x="71" y="246"/>
                  </a:lnTo>
                  <a:lnTo>
                    <a:pt x="71" y="250"/>
                  </a:lnTo>
                  <a:lnTo>
                    <a:pt x="64" y="253"/>
                  </a:lnTo>
                  <a:lnTo>
                    <a:pt x="61" y="245"/>
                  </a:lnTo>
                  <a:lnTo>
                    <a:pt x="59" y="243"/>
                  </a:lnTo>
                  <a:lnTo>
                    <a:pt x="56" y="242"/>
                  </a:lnTo>
                  <a:lnTo>
                    <a:pt x="49" y="234"/>
                  </a:lnTo>
                  <a:lnTo>
                    <a:pt x="48" y="232"/>
                  </a:lnTo>
                  <a:lnTo>
                    <a:pt x="46" y="230"/>
                  </a:lnTo>
                  <a:lnTo>
                    <a:pt x="46" y="224"/>
                  </a:lnTo>
                  <a:lnTo>
                    <a:pt x="36" y="217"/>
                  </a:lnTo>
                  <a:lnTo>
                    <a:pt x="34" y="216"/>
                  </a:lnTo>
                  <a:lnTo>
                    <a:pt x="33" y="214"/>
                  </a:lnTo>
                  <a:lnTo>
                    <a:pt x="31" y="211"/>
                  </a:lnTo>
                  <a:lnTo>
                    <a:pt x="26" y="209"/>
                  </a:lnTo>
                  <a:lnTo>
                    <a:pt x="21" y="203"/>
                  </a:lnTo>
                  <a:lnTo>
                    <a:pt x="18" y="200"/>
                  </a:lnTo>
                  <a:lnTo>
                    <a:pt x="16" y="198"/>
                  </a:lnTo>
                  <a:lnTo>
                    <a:pt x="16" y="196"/>
                  </a:lnTo>
                  <a:lnTo>
                    <a:pt x="14" y="195"/>
                  </a:lnTo>
                  <a:lnTo>
                    <a:pt x="9" y="193"/>
                  </a:lnTo>
                  <a:lnTo>
                    <a:pt x="6" y="191"/>
                  </a:lnTo>
                  <a:lnTo>
                    <a:pt x="3" y="190"/>
                  </a:lnTo>
                  <a:lnTo>
                    <a:pt x="1" y="190"/>
                  </a:lnTo>
                  <a:lnTo>
                    <a:pt x="0" y="187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3" y="175"/>
                  </a:lnTo>
                  <a:lnTo>
                    <a:pt x="9" y="170"/>
                  </a:lnTo>
                  <a:lnTo>
                    <a:pt x="11" y="169"/>
                  </a:lnTo>
                  <a:lnTo>
                    <a:pt x="13" y="167"/>
                  </a:lnTo>
                  <a:lnTo>
                    <a:pt x="16" y="166"/>
                  </a:lnTo>
                  <a:lnTo>
                    <a:pt x="16" y="162"/>
                  </a:lnTo>
                  <a:lnTo>
                    <a:pt x="16" y="157"/>
                  </a:lnTo>
                  <a:lnTo>
                    <a:pt x="18" y="154"/>
                  </a:lnTo>
                  <a:lnTo>
                    <a:pt x="21" y="149"/>
                  </a:lnTo>
                  <a:lnTo>
                    <a:pt x="24" y="146"/>
                  </a:lnTo>
                  <a:lnTo>
                    <a:pt x="26" y="141"/>
                  </a:lnTo>
                  <a:lnTo>
                    <a:pt x="29" y="136"/>
                  </a:lnTo>
                  <a:lnTo>
                    <a:pt x="31" y="135"/>
                  </a:lnTo>
                  <a:lnTo>
                    <a:pt x="34" y="132"/>
                  </a:lnTo>
                  <a:lnTo>
                    <a:pt x="34" y="123"/>
                  </a:lnTo>
                  <a:lnTo>
                    <a:pt x="33" y="123"/>
                  </a:lnTo>
                  <a:lnTo>
                    <a:pt x="28" y="115"/>
                  </a:lnTo>
                  <a:lnTo>
                    <a:pt x="28" y="111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6" y="98"/>
                  </a:lnTo>
                  <a:lnTo>
                    <a:pt x="24" y="93"/>
                  </a:lnTo>
                  <a:lnTo>
                    <a:pt x="26" y="88"/>
                  </a:lnTo>
                  <a:lnTo>
                    <a:pt x="26" y="86"/>
                  </a:lnTo>
                  <a:lnTo>
                    <a:pt x="24" y="78"/>
                  </a:lnTo>
                  <a:lnTo>
                    <a:pt x="24" y="72"/>
                  </a:lnTo>
                  <a:lnTo>
                    <a:pt x="24" y="70"/>
                  </a:lnTo>
                  <a:lnTo>
                    <a:pt x="24" y="67"/>
                  </a:lnTo>
                  <a:lnTo>
                    <a:pt x="24" y="65"/>
                  </a:lnTo>
                  <a:lnTo>
                    <a:pt x="24" y="62"/>
                  </a:lnTo>
                  <a:lnTo>
                    <a:pt x="24" y="56"/>
                  </a:lnTo>
                  <a:lnTo>
                    <a:pt x="24" y="54"/>
                  </a:lnTo>
                  <a:lnTo>
                    <a:pt x="24" y="39"/>
                  </a:lnTo>
                  <a:lnTo>
                    <a:pt x="24" y="33"/>
                  </a:lnTo>
                  <a:lnTo>
                    <a:pt x="24" y="28"/>
                  </a:lnTo>
                  <a:lnTo>
                    <a:pt x="23" y="25"/>
                  </a:lnTo>
                  <a:lnTo>
                    <a:pt x="21" y="22"/>
                  </a:lnTo>
                  <a:lnTo>
                    <a:pt x="18" y="18"/>
                  </a:lnTo>
                  <a:lnTo>
                    <a:pt x="16" y="17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4" y="4"/>
                  </a:lnTo>
                  <a:lnTo>
                    <a:pt x="1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2" name="Freeform 52"/>
            <p:cNvSpPr>
              <a:spLocks/>
            </p:cNvSpPr>
            <p:nvPr/>
          </p:nvSpPr>
          <p:spPr bwMode="auto">
            <a:xfrm>
              <a:off x="4294187" y="4658520"/>
              <a:ext cx="561975" cy="1003300"/>
            </a:xfrm>
            <a:custGeom>
              <a:avLst/>
              <a:gdLst>
                <a:gd name="T0" fmla="*/ 456 w 708"/>
                <a:gd name="T1" fmla="*/ 44 h 1265"/>
                <a:gd name="T2" fmla="*/ 464 w 708"/>
                <a:gd name="T3" fmla="*/ 83 h 1265"/>
                <a:gd name="T4" fmla="*/ 491 w 708"/>
                <a:gd name="T5" fmla="*/ 131 h 1265"/>
                <a:gd name="T6" fmla="*/ 527 w 708"/>
                <a:gd name="T7" fmla="*/ 136 h 1265"/>
                <a:gd name="T8" fmla="*/ 562 w 708"/>
                <a:gd name="T9" fmla="*/ 126 h 1265"/>
                <a:gd name="T10" fmla="*/ 582 w 708"/>
                <a:gd name="T11" fmla="*/ 128 h 1265"/>
                <a:gd name="T12" fmla="*/ 617 w 708"/>
                <a:gd name="T13" fmla="*/ 138 h 1265"/>
                <a:gd name="T14" fmla="*/ 628 w 708"/>
                <a:gd name="T15" fmla="*/ 155 h 1265"/>
                <a:gd name="T16" fmla="*/ 648 w 708"/>
                <a:gd name="T17" fmla="*/ 173 h 1265"/>
                <a:gd name="T18" fmla="*/ 674 w 708"/>
                <a:gd name="T19" fmla="*/ 176 h 1265"/>
                <a:gd name="T20" fmla="*/ 698 w 708"/>
                <a:gd name="T21" fmla="*/ 214 h 1265"/>
                <a:gd name="T22" fmla="*/ 688 w 708"/>
                <a:gd name="T23" fmla="*/ 240 h 1265"/>
                <a:gd name="T24" fmla="*/ 663 w 708"/>
                <a:gd name="T25" fmla="*/ 236 h 1265"/>
                <a:gd name="T26" fmla="*/ 645 w 708"/>
                <a:gd name="T27" fmla="*/ 269 h 1265"/>
                <a:gd name="T28" fmla="*/ 681 w 708"/>
                <a:gd name="T29" fmla="*/ 291 h 1265"/>
                <a:gd name="T30" fmla="*/ 676 w 708"/>
                <a:gd name="T31" fmla="*/ 330 h 1265"/>
                <a:gd name="T32" fmla="*/ 643 w 708"/>
                <a:gd name="T33" fmla="*/ 356 h 1265"/>
                <a:gd name="T34" fmla="*/ 650 w 708"/>
                <a:gd name="T35" fmla="*/ 393 h 1265"/>
                <a:gd name="T36" fmla="*/ 651 w 708"/>
                <a:gd name="T37" fmla="*/ 453 h 1265"/>
                <a:gd name="T38" fmla="*/ 650 w 708"/>
                <a:gd name="T39" fmla="*/ 487 h 1265"/>
                <a:gd name="T40" fmla="*/ 597 w 708"/>
                <a:gd name="T41" fmla="*/ 494 h 1265"/>
                <a:gd name="T42" fmla="*/ 567 w 708"/>
                <a:gd name="T43" fmla="*/ 502 h 1265"/>
                <a:gd name="T44" fmla="*/ 521 w 708"/>
                <a:gd name="T45" fmla="*/ 521 h 1265"/>
                <a:gd name="T46" fmla="*/ 493 w 708"/>
                <a:gd name="T47" fmla="*/ 549 h 1265"/>
                <a:gd name="T48" fmla="*/ 461 w 708"/>
                <a:gd name="T49" fmla="*/ 586 h 1265"/>
                <a:gd name="T50" fmla="*/ 440 w 708"/>
                <a:gd name="T51" fmla="*/ 610 h 1265"/>
                <a:gd name="T52" fmla="*/ 448 w 708"/>
                <a:gd name="T53" fmla="*/ 633 h 1265"/>
                <a:gd name="T54" fmla="*/ 438 w 708"/>
                <a:gd name="T55" fmla="*/ 663 h 1265"/>
                <a:gd name="T56" fmla="*/ 421 w 708"/>
                <a:gd name="T57" fmla="*/ 701 h 1265"/>
                <a:gd name="T58" fmla="*/ 380 w 708"/>
                <a:gd name="T59" fmla="*/ 725 h 1265"/>
                <a:gd name="T60" fmla="*/ 373 w 708"/>
                <a:gd name="T61" fmla="*/ 764 h 1265"/>
                <a:gd name="T62" fmla="*/ 322 w 708"/>
                <a:gd name="T63" fmla="*/ 774 h 1265"/>
                <a:gd name="T64" fmla="*/ 282 w 708"/>
                <a:gd name="T65" fmla="*/ 769 h 1265"/>
                <a:gd name="T66" fmla="*/ 243 w 708"/>
                <a:gd name="T67" fmla="*/ 751 h 1265"/>
                <a:gd name="T68" fmla="*/ 206 w 708"/>
                <a:gd name="T69" fmla="*/ 756 h 1265"/>
                <a:gd name="T70" fmla="*/ 226 w 708"/>
                <a:gd name="T71" fmla="*/ 775 h 1265"/>
                <a:gd name="T72" fmla="*/ 208 w 708"/>
                <a:gd name="T73" fmla="*/ 803 h 1265"/>
                <a:gd name="T74" fmla="*/ 203 w 708"/>
                <a:gd name="T75" fmla="*/ 841 h 1265"/>
                <a:gd name="T76" fmla="*/ 182 w 708"/>
                <a:gd name="T77" fmla="*/ 895 h 1265"/>
                <a:gd name="T78" fmla="*/ 139 w 708"/>
                <a:gd name="T79" fmla="*/ 898 h 1265"/>
                <a:gd name="T80" fmla="*/ 107 w 708"/>
                <a:gd name="T81" fmla="*/ 874 h 1265"/>
                <a:gd name="T82" fmla="*/ 87 w 708"/>
                <a:gd name="T83" fmla="*/ 885 h 1265"/>
                <a:gd name="T84" fmla="*/ 82 w 708"/>
                <a:gd name="T85" fmla="*/ 913 h 1265"/>
                <a:gd name="T86" fmla="*/ 97 w 708"/>
                <a:gd name="T87" fmla="*/ 950 h 1265"/>
                <a:gd name="T88" fmla="*/ 127 w 708"/>
                <a:gd name="T89" fmla="*/ 992 h 1265"/>
                <a:gd name="T90" fmla="*/ 89 w 708"/>
                <a:gd name="T91" fmla="*/ 1047 h 1265"/>
                <a:gd name="T92" fmla="*/ 82 w 708"/>
                <a:gd name="T93" fmla="*/ 1086 h 1265"/>
                <a:gd name="T94" fmla="*/ 66 w 708"/>
                <a:gd name="T95" fmla="*/ 1104 h 1265"/>
                <a:gd name="T96" fmla="*/ 26 w 708"/>
                <a:gd name="T97" fmla="*/ 1112 h 1265"/>
                <a:gd name="T98" fmla="*/ 6 w 708"/>
                <a:gd name="T99" fmla="*/ 1131 h 1265"/>
                <a:gd name="T100" fmla="*/ 48 w 708"/>
                <a:gd name="T101" fmla="*/ 1146 h 1265"/>
                <a:gd name="T102" fmla="*/ 97 w 708"/>
                <a:gd name="T103" fmla="*/ 1138 h 1265"/>
                <a:gd name="T104" fmla="*/ 153 w 708"/>
                <a:gd name="T105" fmla="*/ 1157 h 1265"/>
                <a:gd name="T106" fmla="*/ 147 w 708"/>
                <a:gd name="T107" fmla="*/ 1210 h 1265"/>
                <a:gd name="T108" fmla="*/ 173 w 708"/>
                <a:gd name="T109" fmla="*/ 1262 h 1265"/>
                <a:gd name="T110" fmla="*/ 193 w 708"/>
                <a:gd name="T111" fmla="*/ 1233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08" h="1265">
                  <a:moveTo>
                    <a:pt x="456" y="0"/>
                  </a:moveTo>
                  <a:lnTo>
                    <a:pt x="451" y="13"/>
                  </a:lnTo>
                  <a:lnTo>
                    <a:pt x="451" y="16"/>
                  </a:lnTo>
                  <a:lnTo>
                    <a:pt x="451" y="18"/>
                  </a:lnTo>
                  <a:lnTo>
                    <a:pt x="456" y="34"/>
                  </a:lnTo>
                  <a:lnTo>
                    <a:pt x="456" y="36"/>
                  </a:lnTo>
                  <a:lnTo>
                    <a:pt x="456" y="42"/>
                  </a:lnTo>
                  <a:lnTo>
                    <a:pt x="456" y="44"/>
                  </a:lnTo>
                  <a:lnTo>
                    <a:pt x="456" y="47"/>
                  </a:lnTo>
                  <a:lnTo>
                    <a:pt x="454" y="52"/>
                  </a:lnTo>
                  <a:lnTo>
                    <a:pt x="456" y="55"/>
                  </a:lnTo>
                  <a:lnTo>
                    <a:pt x="456" y="57"/>
                  </a:lnTo>
                  <a:lnTo>
                    <a:pt x="458" y="65"/>
                  </a:lnTo>
                  <a:lnTo>
                    <a:pt x="459" y="74"/>
                  </a:lnTo>
                  <a:lnTo>
                    <a:pt x="461" y="76"/>
                  </a:lnTo>
                  <a:lnTo>
                    <a:pt x="464" y="83"/>
                  </a:lnTo>
                  <a:lnTo>
                    <a:pt x="466" y="84"/>
                  </a:lnTo>
                  <a:lnTo>
                    <a:pt x="468" y="86"/>
                  </a:lnTo>
                  <a:lnTo>
                    <a:pt x="468" y="94"/>
                  </a:lnTo>
                  <a:lnTo>
                    <a:pt x="474" y="108"/>
                  </a:lnTo>
                  <a:lnTo>
                    <a:pt x="474" y="112"/>
                  </a:lnTo>
                  <a:lnTo>
                    <a:pt x="483" y="120"/>
                  </a:lnTo>
                  <a:lnTo>
                    <a:pt x="484" y="121"/>
                  </a:lnTo>
                  <a:lnTo>
                    <a:pt x="491" y="131"/>
                  </a:lnTo>
                  <a:lnTo>
                    <a:pt x="493" y="133"/>
                  </a:lnTo>
                  <a:lnTo>
                    <a:pt x="494" y="134"/>
                  </a:lnTo>
                  <a:lnTo>
                    <a:pt x="501" y="136"/>
                  </a:lnTo>
                  <a:lnTo>
                    <a:pt x="502" y="139"/>
                  </a:lnTo>
                  <a:lnTo>
                    <a:pt x="509" y="141"/>
                  </a:lnTo>
                  <a:lnTo>
                    <a:pt x="511" y="141"/>
                  </a:lnTo>
                  <a:lnTo>
                    <a:pt x="519" y="133"/>
                  </a:lnTo>
                  <a:lnTo>
                    <a:pt x="527" y="136"/>
                  </a:lnTo>
                  <a:lnTo>
                    <a:pt x="532" y="136"/>
                  </a:lnTo>
                  <a:lnTo>
                    <a:pt x="536" y="136"/>
                  </a:lnTo>
                  <a:lnTo>
                    <a:pt x="542" y="139"/>
                  </a:lnTo>
                  <a:lnTo>
                    <a:pt x="544" y="139"/>
                  </a:lnTo>
                  <a:lnTo>
                    <a:pt x="550" y="141"/>
                  </a:lnTo>
                  <a:lnTo>
                    <a:pt x="552" y="139"/>
                  </a:lnTo>
                  <a:lnTo>
                    <a:pt x="555" y="131"/>
                  </a:lnTo>
                  <a:lnTo>
                    <a:pt x="562" y="126"/>
                  </a:lnTo>
                  <a:lnTo>
                    <a:pt x="565" y="125"/>
                  </a:lnTo>
                  <a:lnTo>
                    <a:pt x="567" y="125"/>
                  </a:lnTo>
                  <a:lnTo>
                    <a:pt x="570" y="128"/>
                  </a:lnTo>
                  <a:lnTo>
                    <a:pt x="570" y="130"/>
                  </a:lnTo>
                  <a:lnTo>
                    <a:pt x="574" y="133"/>
                  </a:lnTo>
                  <a:lnTo>
                    <a:pt x="579" y="128"/>
                  </a:lnTo>
                  <a:lnTo>
                    <a:pt x="580" y="128"/>
                  </a:lnTo>
                  <a:lnTo>
                    <a:pt x="582" y="128"/>
                  </a:lnTo>
                  <a:lnTo>
                    <a:pt x="588" y="128"/>
                  </a:lnTo>
                  <a:lnTo>
                    <a:pt x="595" y="131"/>
                  </a:lnTo>
                  <a:lnTo>
                    <a:pt x="600" y="139"/>
                  </a:lnTo>
                  <a:lnTo>
                    <a:pt x="605" y="141"/>
                  </a:lnTo>
                  <a:lnTo>
                    <a:pt x="607" y="142"/>
                  </a:lnTo>
                  <a:lnTo>
                    <a:pt x="610" y="139"/>
                  </a:lnTo>
                  <a:lnTo>
                    <a:pt x="615" y="138"/>
                  </a:lnTo>
                  <a:lnTo>
                    <a:pt x="617" y="138"/>
                  </a:lnTo>
                  <a:lnTo>
                    <a:pt x="622" y="139"/>
                  </a:lnTo>
                  <a:lnTo>
                    <a:pt x="623" y="142"/>
                  </a:lnTo>
                  <a:lnTo>
                    <a:pt x="618" y="146"/>
                  </a:lnTo>
                  <a:lnTo>
                    <a:pt x="617" y="147"/>
                  </a:lnTo>
                  <a:lnTo>
                    <a:pt x="617" y="152"/>
                  </a:lnTo>
                  <a:lnTo>
                    <a:pt x="620" y="159"/>
                  </a:lnTo>
                  <a:lnTo>
                    <a:pt x="625" y="155"/>
                  </a:lnTo>
                  <a:lnTo>
                    <a:pt x="628" y="155"/>
                  </a:lnTo>
                  <a:lnTo>
                    <a:pt x="636" y="159"/>
                  </a:lnTo>
                  <a:lnTo>
                    <a:pt x="631" y="168"/>
                  </a:lnTo>
                  <a:lnTo>
                    <a:pt x="630" y="170"/>
                  </a:lnTo>
                  <a:lnTo>
                    <a:pt x="633" y="175"/>
                  </a:lnTo>
                  <a:lnTo>
                    <a:pt x="635" y="175"/>
                  </a:lnTo>
                  <a:lnTo>
                    <a:pt x="641" y="173"/>
                  </a:lnTo>
                  <a:lnTo>
                    <a:pt x="645" y="175"/>
                  </a:lnTo>
                  <a:lnTo>
                    <a:pt x="648" y="173"/>
                  </a:lnTo>
                  <a:lnTo>
                    <a:pt x="650" y="170"/>
                  </a:lnTo>
                  <a:lnTo>
                    <a:pt x="655" y="165"/>
                  </a:lnTo>
                  <a:lnTo>
                    <a:pt x="658" y="167"/>
                  </a:lnTo>
                  <a:lnTo>
                    <a:pt x="660" y="170"/>
                  </a:lnTo>
                  <a:lnTo>
                    <a:pt x="661" y="172"/>
                  </a:lnTo>
                  <a:lnTo>
                    <a:pt x="666" y="168"/>
                  </a:lnTo>
                  <a:lnTo>
                    <a:pt x="668" y="168"/>
                  </a:lnTo>
                  <a:lnTo>
                    <a:pt x="674" y="176"/>
                  </a:lnTo>
                  <a:lnTo>
                    <a:pt x="676" y="178"/>
                  </a:lnTo>
                  <a:lnTo>
                    <a:pt x="678" y="181"/>
                  </a:lnTo>
                  <a:lnTo>
                    <a:pt x="681" y="185"/>
                  </a:lnTo>
                  <a:lnTo>
                    <a:pt x="684" y="186"/>
                  </a:lnTo>
                  <a:lnTo>
                    <a:pt x="691" y="197"/>
                  </a:lnTo>
                  <a:lnTo>
                    <a:pt x="693" y="204"/>
                  </a:lnTo>
                  <a:lnTo>
                    <a:pt x="696" y="212"/>
                  </a:lnTo>
                  <a:lnTo>
                    <a:pt x="698" y="214"/>
                  </a:lnTo>
                  <a:lnTo>
                    <a:pt x="706" y="219"/>
                  </a:lnTo>
                  <a:lnTo>
                    <a:pt x="706" y="225"/>
                  </a:lnTo>
                  <a:lnTo>
                    <a:pt x="708" y="227"/>
                  </a:lnTo>
                  <a:lnTo>
                    <a:pt x="699" y="228"/>
                  </a:lnTo>
                  <a:lnTo>
                    <a:pt x="698" y="230"/>
                  </a:lnTo>
                  <a:lnTo>
                    <a:pt x="696" y="231"/>
                  </a:lnTo>
                  <a:lnTo>
                    <a:pt x="694" y="233"/>
                  </a:lnTo>
                  <a:lnTo>
                    <a:pt x="688" y="240"/>
                  </a:lnTo>
                  <a:lnTo>
                    <a:pt x="686" y="240"/>
                  </a:lnTo>
                  <a:lnTo>
                    <a:pt x="683" y="235"/>
                  </a:lnTo>
                  <a:lnTo>
                    <a:pt x="681" y="235"/>
                  </a:lnTo>
                  <a:lnTo>
                    <a:pt x="678" y="236"/>
                  </a:lnTo>
                  <a:lnTo>
                    <a:pt x="678" y="238"/>
                  </a:lnTo>
                  <a:lnTo>
                    <a:pt x="673" y="240"/>
                  </a:lnTo>
                  <a:lnTo>
                    <a:pt x="669" y="231"/>
                  </a:lnTo>
                  <a:lnTo>
                    <a:pt x="663" y="236"/>
                  </a:lnTo>
                  <a:lnTo>
                    <a:pt x="658" y="244"/>
                  </a:lnTo>
                  <a:lnTo>
                    <a:pt x="660" y="246"/>
                  </a:lnTo>
                  <a:lnTo>
                    <a:pt x="655" y="252"/>
                  </a:lnTo>
                  <a:lnTo>
                    <a:pt x="653" y="252"/>
                  </a:lnTo>
                  <a:lnTo>
                    <a:pt x="648" y="252"/>
                  </a:lnTo>
                  <a:lnTo>
                    <a:pt x="645" y="254"/>
                  </a:lnTo>
                  <a:lnTo>
                    <a:pt x="645" y="267"/>
                  </a:lnTo>
                  <a:lnTo>
                    <a:pt x="645" y="269"/>
                  </a:lnTo>
                  <a:lnTo>
                    <a:pt x="645" y="270"/>
                  </a:lnTo>
                  <a:lnTo>
                    <a:pt x="648" y="278"/>
                  </a:lnTo>
                  <a:lnTo>
                    <a:pt x="650" y="280"/>
                  </a:lnTo>
                  <a:lnTo>
                    <a:pt x="660" y="283"/>
                  </a:lnTo>
                  <a:lnTo>
                    <a:pt x="663" y="283"/>
                  </a:lnTo>
                  <a:lnTo>
                    <a:pt x="665" y="285"/>
                  </a:lnTo>
                  <a:lnTo>
                    <a:pt x="674" y="286"/>
                  </a:lnTo>
                  <a:lnTo>
                    <a:pt x="681" y="291"/>
                  </a:lnTo>
                  <a:lnTo>
                    <a:pt x="681" y="295"/>
                  </a:lnTo>
                  <a:lnTo>
                    <a:pt x="681" y="301"/>
                  </a:lnTo>
                  <a:lnTo>
                    <a:pt x="681" y="303"/>
                  </a:lnTo>
                  <a:lnTo>
                    <a:pt x="676" y="308"/>
                  </a:lnTo>
                  <a:lnTo>
                    <a:pt x="679" y="317"/>
                  </a:lnTo>
                  <a:lnTo>
                    <a:pt x="681" y="322"/>
                  </a:lnTo>
                  <a:lnTo>
                    <a:pt x="681" y="324"/>
                  </a:lnTo>
                  <a:lnTo>
                    <a:pt x="676" y="330"/>
                  </a:lnTo>
                  <a:lnTo>
                    <a:pt x="673" y="332"/>
                  </a:lnTo>
                  <a:lnTo>
                    <a:pt x="660" y="335"/>
                  </a:lnTo>
                  <a:lnTo>
                    <a:pt x="658" y="335"/>
                  </a:lnTo>
                  <a:lnTo>
                    <a:pt x="648" y="341"/>
                  </a:lnTo>
                  <a:lnTo>
                    <a:pt x="646" y="341"/>
                  </a:lnTo>
                  <a:lnTo>
                    <a:pt x="643" y="348"/>
                  </a:lnTo>
                  <a:lnTo>
                    <a:pt x="641" y="351"/>
                  </a:lnTo>
                  <a:lnTo>
                    <a:pt x="643" y="356"/>
                  </a:lnTo>
                  <a:lnTo>
                    <a:pt x="650" y="364"/>
                  </a:lnTo>
                  <a:lnTo>
                    <a:pt x="655" y="371"/>
                  </a:lnTo>
                  <a:lnTo>
                    <a:pt x="656" y="372"/>
                  </a:lnTo>
                  <a:lnTo>
                    <a:pt x="658" y="380"/>
                  </a:lnTo>
                  <a:lnTo>
                    <a:pt x="658" y="382"/>
                  </a:lnTo>
                  <a:lnTo>
                    <a:pt x="658" y="384"/>
                  </a:lnTo>
                  <a:lnTo>
                    <a:pt x="651" y="392"/>
                  </a:lnTo>
                  <a:lnTo>
                    <a:pt x="650" y="393"/>
                  </a:lnTo>
                  <a:lnTo>
                    <a:pt x="648" y="396"/>
                  </a:lnTo>
                  <a:lnTo>
                    <a:pt x="648" y="400"/>
                  </a:lnTo>
                  <a:lnTo>
                    <a:pt x="651" y="403"/>
                  </a:lnTo>
                  <a:lnTo>
                    <a:pt x="650" y="416"/>
                  </a:lnTo>
                  <a:lnTo>
                    <a:pt x="648" y="427"/>
                  </a:lnTo>
                  <a:lnTo>
                    <a:pt x="651" y="437"/>
                  </a:lnTo>
                  <a:lnTo>
                    <a:pt x="651" y="450"/>
                  </a:lnTo>
                  <a:lnTo>
                    <a:pt x="651" y="453"/>
                  </a:lnTo>
                  <a:lnTo>
                    <a:pt x="658" y="460"/>
                  </a:lnTo>
                  <a:lnTo>
                    <a:pt x="665" y="466"/>
                  </a:lnTo>
                  <a:lnTo>
                    <a:pt x="666" y="469"/>
                  </a:lnTo>
                  <a:lnTo>
                    <a:pt x="668" y="471"/>
                  </a:lnTo>
                  <a:lnTo>
                    <a:pt x="661" y="479"/>
                  </a:lnTo>
                  <a:lnTo>
                    <a:pt x="660" y="481"/>
                  </a:lnTo>
                  <a:lnTo>
                    <a:pt x="653" y="487"/>
                  </a:lnTo>
                  <a:lnTo>
                    <a:pt x="650" y="487"/>
                  </a:lnTo>
                  <a:lnTo>
                    <a:pt x="633" y="495"/>
                  </a:lnTo>
                  <a:lnTo>
                    <a:pt x="631" y="497"/>
                  </a:lnTo>
                  <a:lnTo>
                    <a:pt x="628" y="498"/>
                  </a:lnTo>
                  <a:lnTo>
                    <a:pt x="620" y="498"/>
                  </a:lnTo>
                  <a:lnTo>
                    <a:pt x="608" y="497"/>
                  </a:lnTo>
                  <a:lnTo>
                    <a:pt x="607" y="495"/>
                  </a:lnTo>
                  <a:lnTo>
                    <a:pt x="598" y="494"/>
                  </a:lnTo>
                  <a:lnTo>
                    <a:pt x="597" y="494"/>
                  </a:lnTo>
                  <a:lnTo>
                    <a:pt x="595" y="494"/>
                  </a:lnTo>
                  <a:lnTo>
                    <a:pt x="587" y="492"/>
                  </a:lnTo>
                  <a:lnTo>
                    <a:pt x="585" y="492"/>
                  </a:lnTo>
                  <a:lnTo>
                    <a:pt x="582" y="492"/>
                  </a:lnTo>
                  <a:lnTo>
                    <a:pt x="580" y="492"/>
                  </a:lnTo>
                  <a:lnTo>
                    <a:pt x="574" y="497"/>
                  </a:lnTo>
                  <a:lnTo>
                    <a:pt x="570" y="500"/>
                  </a:lnTo>
                  <a:lnTo>
                    <a:pt x="567" y="502"/>
                  </a:lnTo>
                  <a:lnTo>
                    <a:pt x="559" y="508"/>
                  </a:lnTo>
                  <a:lnTo>
                    <a:pt x="557" y="510"/>
                  </a:lnTo>
                  <a:lnTo>
                    <a:pt x="544" y="510"/>
                  </a:lnTo>
                  <a:lnTo>
                    <a:pt x="542" y="510"/>
                  </a:lnTo>
                  <a:lnTo>
                    <a:pt x="540" y="510"/>
                  </a:lnTo>
                  <a:lnTo>
                    <a:pt x="524" y="516"/>
                  </a:lnTo>
                  <a:lnTo>
                    <a:pt x="522" y="518"/>
                  </a:lnTo>
                  <a:lnTo>
                    <a:pt x="521" y="521"/>
                  </a:lnTo>
                  <a:lnTo>
                    <a:pt x="507" y="534"/>
                  </a:lnTo>
                  <a:lnTo>
                    <a:pt x="507" y="536"/>
                  </a:lnTo>
                  <a:lnTo>
                    <a:pt x="506" y="537"/>
                  </a:lnTo>
                  <a:lnTo>
                    <a:pt x="504" y="539"/>
                  </a:lnTo>
                  <a:lnTo>
                    <a:pt x="502" y="541"/>
                  </a:lnTo>
                  <a:lnTo>
                    <a:pt x="494" y="547"/>
                  </a:lnTo>
                  <a:lnTo>
                    <a:pt x="493" y="547"/>
                  </a:lnTo>
                  <a:lnTo>
                    <a:pt x="493" y="549"/>
                  </a:lnTo>
                  <a:lnTo>
                    <a:pt x="483" y="562"/>
                  </a:lnTo>
                  <a:lnTo>
                    <a:pt x="481" y="565"/>
                  </a:lnTo>
                  <a:lnTo>
                    <a:pt x="479" y="566"/>
                  </a:lnTo>
                  <a:lnTo>
                    <a:pt x="478" y="568"/>
                  </a:lnTo>
                  <a:lnTo>
                    <a:pt x="469" y="576"/>
                  </a:lnTo>
                  <a:lnTo>
                    <a:pt x="468" y="578"/>
                  </a:lnTo>
                  <a:lnTo>
                    <a:pt x="464" y="581"/>
                  </a:lnTo>
                  <a:lnTo>
                    <a:pt x="461" y="586"/>
                  </a:lnTo>
                  <a:lnTo>
                    <a:pt x="458" y="591"/>
                  </a:lnTo>
                  <a:lnTo>
                    <a:pt x="458" y="592"/>
                  </a:lnTo>
                  <a:lnTo>
                    <a:pt x="458" y="594"/>
                  </a:lnTo>
                  <a:lnTo>
                    <a:pt x="453" y="597"/>
                  </a:lnTo>
                  <a:lnTo>
                    <a:pt x="451" y="599"/>
                  </a:lnTo>
                  <a:lnTo>
                    <a:pt x="445" y="602"/>
                  </a:lnTo>
                  <a:lnTo>
                    <a:pt x="443" y="605"/>
                  </a:lnTo>
                  <a:lnTo>
                    <a:pt x="440" y="610"/>
                  </a:lnTo>
                  <a:lnTo>
                    <a:pt x="440" y="617"/>
                  </a:lnTo>
                  <a:lnTo>
                    <a:pt x="441" y="618"/>
                  </a:lnTo>
                  <a:lnTo>
                    <a:pt x="446" y="620"/>
                  </a:lnTo>
                  <a:lnTo>
                    <a:pt x="450" y="621"/>
                  </a:lnTo>
                  <a:lnTo>
                    <a:pt x="450" y="625"/>
                  </a:lnTo>
                  <a:lnTo>
                    <a:pt x="450" y="628"/>
                  </a:lnTo>
                  <a:lnTo>
                    <a:pt x="448" y="630"/>
                  </a:lnTo>
                  <a:lnTo>
                    <a:pt x="448" y="633"/>
                  </a:lnTo>
                  <a:lnTo>
                    <a:pt x="451" y="636"/>
                  </a:lnTo>
                  <a:lnTo>
                    <a:pt x="453" y="639"/>
                  </a:lnTo>
                  <a:lnTo>
                    <a:pt x="454" y="647"/>
                  </a:lnTo>
                  <a:lnTo>
                    <a:pt x="456" y="649"/>
                  </a:lnTo>
                  <a:lnTo>
                    <a:pt x="456" y="657"/>
                  </a:lnTo>
                  <a:lnTo>
                    <a:pt x="454" y="659"/>
                  </a:lnTo>
                  <a:lnTo>
                    <a:pt x="440" y="663"/>
                  </a:lnTo>
                  <a:lnTo>
                    <a:pt x="438" y="663"/>
                  </a:lnTo>
                  <a:lnTo>
                    <a:pt x="435" y="663"/>
                  </a:lnTo>
                  <a:lnTo>
                    <a:pt x="426" y="670"/>
                  </a:lnTo>
                  <a:lnTo>
                    <a:pt x="426" y="675"/>
                  </a:lnTo>
                  <a:lnTo>
                    <a:pt x="426" y="685"/>
                  </a:lnTo>
                  <a:lnTo>
                    <a:pt x="425" y="686"/>
                  </a:lnTo>
                  <a:lnTo>
                    <a:pt x="423" y="689"/>
                  </a:lnTo>
                  <a:lnTo>
                    <a:pt x="425" y="697"/>
                  </a:lnTo>
                  <a:lnTo>
                    <a:pt x="421" y="701"/>
                  </a:lnTo>
                  <a:lnTo>
                    <a:pt x="420" y="701"/>
                  </a:lnTo>
                  <a:lnTo>
                    <a:pt x="408" y="702"/>
                  </a:lnTo>
                  <a:lnTo>
                    <a:pt x="405" y="704"/>
                  </a:lnTo>
                  <a:lnTo>
                    <a:pt x="397" y="709"/>
                  </a:lnTo>
                  <a:lnTo>
                    <a:pt x="395" y="712"/>
                  </a:lnTo>
                  <a:lnTo>
                    <a:pt x="387" y="715"/>
                  </a:lnTo>
                  <a:lnTo>
                    <a:pt x="385" y="717"/>
                  </a:lnTo>
                  <a:lnTo>
                    <a:pt x="380" y="725"/>
                  </a:lnTo>
                  <a:lnTo>
                    <a:pt x="380" y="727"/>
                  </a:lnTo>
                  <a:lnTo>
                    <a:pt x="380" y="735"/>
                  </a:lnTo>
                  <a:lnTo>
                    <a:pt x="380" y="736"/>
                  </a:lnTo>
                  <a:lnTo>
                    <a:pt x="380" y="744"/>
                  </a:lnTo>
                  <a:lnTo>
                    <a:pt x="382" y="746"/>
                  </a:lnTo>
                  <a:lnTo>
                    <a:pt x="377" y="757"/>
                  </a:lnTo>
                  <a:lnTo>
                    <a:pt x="375" y="759"/>
                  </a:lnTo>
                  <a:lnTo>
                    <a:pt x="373" y="764"/>
                  </a:lnTo>
                  <a:lnTo>
                    <a:pt x="373" y="767"/>
                  </a:lnTo>
                  <a:lnTo>
                    <a:pt x="372" y="770"/>
                  </a:lnTo>
                  <a:lnTo>
                    <a:pt x="370" y="772"/>
                  </a:lnTo>
                  <a:lnTo>
                    <a:pt x="357" y="774"/>
                  </a:lnTo>
                  <a:lnTo>
                    <a:pt x="339" y="774"/>
                  </a:lnTo>
                  <a:lnTo>
                    <a:pt x="332" y="774"/>
                  </a:lnTo>
                  <a:lnTo>
                    <a:pt x="330" y="774"/>
                  </a:lnTo>
                  <a:lnTo>
                    <a:pt x="322" y="774"/>
                  </a:lnTo>
                  <a:lnTo>
                    <a:pt x="321" y="774"/>
                  </a:lnTo>
                  <a:lnTo>
                    <a:pt x="319" y="772"/>
                  </a:lnTo>
                  <a:lnTo>
                    <a:pt x="312" y="772"/>
                  </a:lnTo>
                  <a:lnTo>
                    <a:pt x="299" y="770"/>
                  </a:lnTo>
                  <a:lnTo>
                    <a:pt x="297" y="769"/>
                  </a:lnTo>
                  <a:lnTo>
                    <a:pt x="286" y="769"/>
                  </a:lnTo>
                  <a:lnTo>
                    <a:pt x="284" y="769"/>
                  </a:lnTo>
                  <a:lnTo>
                    <a:pt x="282" y="769"/>
                  </a:lnTo>
                  <a:lnTo>
                    <a:pt x="276" y="769"/>
                  </a:lnTo>
                  <a:lnTo>
                    <a:pt x="269" y="767"/>
                  </a:lnTo>
                  <a:lnTo>
                    <a:pt x="268" y="765"/>
                  </a:lnTo>
                  <a:lnTo>
                    <a:pt x="261" y="761"/>
                  </a:lnTo>
                  <a:lnTo>
                    <a:pt x="258" y="759"/>
                  </a:lnTo>
                  <a:lnTo>
                    <a:pt x="256" y="757"/>
                  </a:lnTo>
                  <a:lnTo>
                    <a:pt x="246" y="752"/>
                  </a:lnTo>
                  <a:lnTo>
                    <a:pt x="243" y="751"/>
                  </a:lnTo>
                  <a:lnTo>
                    <a:pt x="235" y="749"/>
                  </a:lnTo>
                  <a:lnTo>
                    <a:pt x="233" y="749"/>
                  </a:lnTo>
                  <a:lnTo>
                    <a:pt x="223" y="749"/>
                  </a:lnTo>
                  <a:lnTo>
                    <a:pt x="221" y="749"/>
                  </a:lnTo>
                  <a:lnTo>
                    <a:pt x="215" y="751"/>
                  </a:lnTo>
                  <a:lnTo>
                    <a:pt x="213" y="751"/>
                  </a:lnTo>
                  <a:lnTo>
                    <a:pt x="210" y="752"/>
                  </a:lnTo>
                  <a:lnTo>
                    <a:pt x="206" y="756"/>
                  </a:lnTo>
                  <a:lnTo>
                    <a:pt x="203" y="759"/>
                  </a:lnTo>
                  <a:lnTo>
                    <a:pt x="203" y="762"/>
                  </a:lnTo>
                  <a:lnTo>
                    <a:pt x="206" y="764"/>
                  </a:lnTo>
                  <a:lnTo>
                    <a:pt x="208" y="765"/>
                  </a:lnTo>
                  <a:lnTo>
                    <a:pt x="213" y="765"/>
                  </a:lnTo>
                  <a:lnTo>
                    <a:pt x="218" y="767"/>
                  </a:lnTo>
                  <a:lnTo>
                    <a:pt x="225" y="769"/>
                  </a:lnTo>
                  <a:lnTo>
                    <a:pt x="226" y="775"/>
                  </a:lnTo>
                  <a:lnTo>
                    <a:pt x="225" y="778"/>
                  </a:lnTo>
                  <a:lnTo>
                    <a:pt x="223" y="782"/>
                  </a:lnTo>
                  <a:lnTo>
                    <a:pt x="220" y="785"/>
                  </a:lnTo>
                  <a:lnTo>
                    <a:pt x="218" y="786"/>
                  </a:lnTo>
                  <a:lnTo>
                    <a:pt x="213" y="793"/>
                  </a:lnTo>
                  <a:lnTo>
                    <a:pt x="213" y="795"/>
                  </a:lnTo>
                  <a:lnTo>
                    <a:pt x="213" y="796"/>
                  </a:lnTo>
                  <a:lnTo>
                    <a:pt x="208" y="803"/>
                  </a:lnTo>
                  <a:lnTo>
                    <a:pt x="206" y="803"/>
                  </a:lnTo>
                  <a:lnTo>
                    <a:pt x="205" y="803"/>
                  </a:lnTo>
                  <a:lnTo>
                    <a:pt x="200" y="806"/>
                  </a:lnTo>
                  <a:lnTo>
                    <a:pt x="200" y="814"/>
                  </a:lnTo>
                  <a:lnTo>
                    <a:pt x="198" y="816"/>
                  </a:lnTo>
                  <a:lnTo>
                    <a:pt x="198" y="822"/>
                  </a:lnTo>
                  <a:lnTo>
                    <a:pt x="198" y="824"/>
                  </a:lnTo>
                  <a:lnTo>
                    <a:pt x="203" y="841"/>
                  </a:lnTo>
                  <a:lnTo>
                    <a:pt x="203" y="843"/>
                  </a:lnTo>
                  <a:lnTo>
                    <a:pt x="208" y="871"/>
                  </a:lnTo>
                  <a:lnTo>
                    <a:pt x="208" y="872"/>
                  </a:lnTo>
                  <a:lnTo>
                    <a:pt x="203" y="880"/>
                  </a:lnTo>
                  <a:lnTo>
                    <a:pt x="200" y="882"/>
                  </a:lnTo>
                  <a:lnTo>
                    <a:pt x="195" y="887"/>
                  </a:lnTo>
                  <a:lnTo>
                    <a:pt x="187" y="892"/>
                  </a:lnTo>
                  <a:lnTo>
                    <a:pt x="182" y="895"/>
                  </a:lnTo>
                  <a:lnTo>
                    <a:pt x="180" y="897"/>
                  </a:lnTo>
                  <a:lnTo>
                    <a:pt x="170" y="905"/>
                  </a:lnTo>
                  <a:lnTo>
                    <a:pt x="165" y="906"/>
                  </a:lnTo>
                  <a:lnTo>
                    <a:pt x="162" y="909"/>
                  </a:lnTo>
                  <a:lnTo>
                    <a:pt x="153" y="914"/>
                  </a:lnTo>
                  <a:lnTo>
                    <a:pt x="152" y="913"/>
                  </a:lnTo>
                  <a:lnTo>
                    <a:pt x="147" y="908"/>
                  </a:lnTo>
                  <a:lnTo>
                    <a:pt x="139" y="898"/>
                  </a:lnTo>
                  <a:lnTo>
                    <a:pt x="137" y="897"/>
                  </a:lnTo>
                  <a:lnTo>
                    <a:pt x="135" y="895"/>
                  </a:lnTo>
                  <a:lnTo>
                    <a:pt x="127" y="892"/>
                  </a:lnTo>
                  <a:lnTo>
                    <a:pt x="125" y="890"/>
                  </a:lnTo>
                  <a:lnTo>
                    <a:pt x="120" y="882"/>
                  </a:lnTo>
                  <a:lnTo>
                    <a:pt x="119" y="880"/>
                  </a:lnTo>
                  <a:lnTo>
                    <a:pt x="109" y="875"/>
                  </a:lnTo>
                  <a:lnTo>
                    <a:pt x="107" y="874"/>
                  </a:lnTo>
                  <a:lnTo>
                    <a:pt x="105" y="872"/>
                  </a:lnTo>
                  <a:lnTo>
                    <a:pt x="97" y="864"/>
                  </a:lnTo>
                  <a:lnTo>
                    <a:pt x="96" y="864"/>
                  </a:lnTo>
                  <a:lnTo>
                    <a:pt x="94" y="864"/>
                  </a:lnTo>
                  <a:lnTo>
                    <a:pt x="91" y="866"/>
                  </a:lnTo>
                  <a:lnTo>
                    <a:pt x="89" y="871"/>
                  </a:lnTo>
                  <a:lnTo>
                    <a:pt x="91" y="877"/>
                  </a:lnTo>
                  <a:lnTo>
                    <a:pt x="87" y="885"/>
                  </a:lnTo>
                  <a:lnTo>
                    <a:pt x="86" y="887"/>
                  </a:lnTo>
                  <a:lnTo>
                    <a:pt x="82" y="890"/>
                  </a:lnTo>
                  <a:lnTo>
                    <a:pt x="82" y="892"/>
                  </a:lnTo>
                  <a:lnTo>
                    <a:pt x="79" y="898"/>
                  </a:lnTo>
                  <a:lnTo>
                    <a:pt x="79" y="901"/>
                  </a:lnTo>
                  <a:lnTo>
                    <a:pt x="79" y="903"/>
                  </a:lnTo>
                  <a:lnTo>
                    <a:pt x="82" y="911"/>
                  </a:lnTo>
                  <a:lnTo>
                    <a:pt x="82" y="913"/>
                  </a:lnTo>
                  <a:lnTo>
                    <a:pt x="86" y="922"/>
                  </a:lnTo>
                  <a:lnTo>
                    <a:pt x="86" y="924"/>
                  </a:lnTo>
                  <a:lnTo>
                    <a:pt x="86" y="926"/>
                  </a:lnTo>
                  <a:lnTo>
                    <a:pt x="82" y="932"/>
                  </a:lnTo>
                  <a:lnTo>
                    <a:pt x="82" y="934"/>
                  </a:lnTo>
                  <a:lnTo>
                    <a:pt x="84" y="939"/>
                  </a:lnTo>
                  <a:lnTo>
                    <a:pt x="92" y="945"/>
                  </a:lnTo>
                  <a:lnTo>
                    <a:pt x="97" y="950"/>
                  </a:lnTo>
                  <a:lnTo>
                    <a:pt x="112" y="958"/>
                  </a:lnTo>
                  <a:lnTo>
                    <a:pt x="117" y="961"/>
                  </a:lnTo>
                  <a:lnTo>
                    <a:pt x="122" y="969"/>
                  </a:lnTo>
                  <a:lnTo>
                    <a:pt x="124" y="971"/>
                  </a:lnTo>
                  <a:lnTo>
                    <a:pt x="129" y="981"/>
                  </a:lnTo>
                  <a:lnTo>
                    <a:pt x="129" y="982"/>
                  </a:lnTo>
                  <a:lnTo>
                    <a:pt x="130" y="984"/>
                  </a:lnTo>
                  <a:lnTo>
                    <a:pt x="127" y="992"/>
                  </a:lnTo>
                  <a:lnTo>
                    <a:pt x="125" y="994"/>
                  </a:lnTo>
                  <a:lnTo>
                    <a:pt x="120" y="1000"/>
                  </a:lnTo>
                  <a:lnTo>
                    <a:pt x="119" y="1002"/>
                  </a:lnTo>
                  <a:lnTo>
                    <a:pt x="117" y="1003"/>
                  </a:lnTo>
                  <a:lnTo>
                    <a:pt x="105" y="1018"/>
                  </a:lnTo>
                  <a:lnTo>
                    <a:pt x="94" y="1042"/>
                  </a:lnTo>
                  <a:lnTo>
                    <a:pt x="92" y="1045"/>
                  </a:lnTo>
                  <a:lnTo>
                    <a:pt x="89" y="1047"/>
                  </a:lnTo>
                  <a:lnTo>
                    <a:pt x="87" y="1049"/>
                  </a:lnTo>
                  <a:lnTo>
                    <a:pt x="86" y="1052"/>
                  </a:lnTo>
                  <a:lnTo>
                    <a:pt x="84" y="1058"/>
                  </a:lnTo>
                  <a:lnTo>
                    <a:pt x="84" y="1063"/>
                  </a:lnTo>
                  <a:lnTo>
                    <a:pt x="84" y="1065"/>
                  </a:lnTo>
                  <a:lnTo>
                    <a:pt x="87" y="1075"/>
                  </a:lnTo>
                  <a:lnTo>
                    <a:pt x="87" y="1078"/>
                  </a:lnTo>
                  <a:lnTo>
                    <a:pt x="82" y="1086"/>
                  </a:lnTo>
                  <a:lnTo>
                    <a:pt x="81" y="1086"/>
                  </a:lnTo>
                  <a:lnTo>
                    <a:pt x="81" y="1087"/>
                  </a:lnTo>
                  <a:lnTo>
                    <a:pt x="79" y="1089"/>
                  </a:lnTo>
                  <a:lnTo>
                    <a:pt x="72" y="1097"/>
                  </a:lnTo>
                  <a:lnTo>
                    <a:pt x="69" y="1099"/>
                  </a:lnTo>
                  <a:lnTo>
                    <a:pt x="67" y="1100"/>
                  </a:lnTo>
                  <a:lnTo>
                    <a:pt x="66" y="1102"/>
                  </a:lnTo>
                  <a:lnTo>
                    <a:pt x="66" y="1104"/>
                  </a:lnTo>
                  <a:lnTo>
                    <a:pt x="59" y="1108"/>
                  </a:lnTo>
                  <a:lnTo>
                    <a:pt x="59" y="1110"/>
                  </a:lnTo>
                  <a:lnTo>
                    <a:pt x="48" y="1115"/>
                  </a:lnTo>
                  <a:lnTo>
                    <a:pt x="46" y="1117"/>
                  </a:lnTo>
                  <a:lnTo>
                    <a:pt x="39" y="1115"/>
                  </a:lnTo>
                  <a:lnTo>
                    <a:pt x="36" y="1115"/>
                  </a:lnTo>
                  <a:lnTo>
                    <a:pt x="29" y="1112"/>
                  </a:lnTo>
                  <a:lnTo>
                    <a:pt x="26" y="1112"/>
                  </a:lnTo>
                  <a:lnTo>
                    <a:pt x="23" y="1110"/>
                  </a:lnTo>
                  <a:lnTo>
                    <a:pt x="13" y="1107"/>
                  </a:lnTo>
                  <a:lnTo>
                    <a:pt x="11" y="1107"/>
                  </a:lnTo>
                  <a:lnTo>
                    <a:pt x="5" y="1113"/>
                  </a:lnTo>
                  <a:lnTo>
                    <a:pt x="0" y="1117"/>
                  </a:lnTo>
                  <a:lnTo>
                    <a:pt x="0" y="1118"/>
                  </a:lnTo>
                  <a:lnTo>
                    <a:pt x="5" y="1130"/>
                  </a:lnTo>
                  <a:lnTo>
                    <a:pt x="6" y="1131"/>
                  </a:lnTo>
                  <a:lnTo>
                    <a:pt x="11" y="1134"/>
                  </a:lnTo>
                  <a:lnTo>
                    <a:pt x="18" y="1138"/>
                  </a:lnTo>
                  <a:lnTo>
                    <a:pt x="33" y="1142"/>
                  </a:lnTo>
                  <a:lnTo>
                    <a:pt x="36" y="1144"/>
                  </a:lnTo>
                  <a:lnTo>
                    <a:pt x="38" y="1144"/>
                  </a:lnTo>
                  <a:lnTo>
                    <a:pt x="43" y="1147"/>
                  </a:lnTo>
                  <a:lnTo>
                    <a:pt x="46" y="1146"/>
                  </a:lnTo>
                  <a:lnTo>
                    <a:pt x="48" y="1146"/>
                  </a:lnTo>
                  <a:lnTo>
                    <a:pt x="67" y="1149"/>
                  </a:lnTo>
                  <a:lnTo>
                    <a:pt x="69" y="1147"/>
                  </a:lnTo>
                  <a:lnTo>
                    <a:pt x="72" y="1146"/>
                  </a:lnTo>
                  <a:lnTo>
                    <a:pt x="77" y="1144"/>
                  </a:lnTo>
                  <a:lnTo>
                    <a:pt x="81" y="1142"/>
                  </a:lnTo>
                  <a:lnTo>
                    <a:pt x="86" y="1141"/>
                  </a:lnTo>
                  <a:lnTo>
                    <a:pt x="87" y="1139"/>
                  </a:lnTo>
                  <a:lnTo>
                    <a:pt x="97" y="1138"/>
                  </a:lnTo>
                  <a:lnTo>
                    <a:pt x="120" y="1149"/>
                  </a:lnTo>
                  <a:lnTo>
                    <a:pt x="124" y="1151"/>
                  </a:lnTo>
                  <a:lnTo>
                    <a:pt x="127" y="1154"/>
                  </a:lnTo>
                  <a:lnTo>
                    <a:pt x="130" y="1155"/>
                  </a:lnTo>
                  <a:lnTo>
                    <a:pt x="132" y="1155"/>
                  </a:lnTo>
                  <a:lnTo>
                    <a:pt x="140" y="1157"/>
                  </a:lnTo>
                  <a:lnTo>
                    <a:pt x="142" y="1157"/>
                  </a:lnTo>
                  <a:lnTo>
                    <a:pt x="153" y="1157"/>
                  </a:lnTo>
                  <a:lnTo>
                    <a:pt x="155" y="1160"/>
                  </a:lnTo>
                  <a:lnTo>
                    <a:pt x="153" y="1164"/>
                  </a:lnTo>
                  <a:lnTo>
                    <a:pt x="152" y="1167"/>
                  </a:lnTo>
                  <a:lnTo>
                    <a:pt x="149" y="1172"/>
                  </a:lnTo>
                  <a:lnTo>
                    <a:pt x="147" y="1178"/>
                  </a:lnTo>
                  <a:lnTo>
                    <a:pt x="147" y="1185"/>
                  </a:lnTo>
                  <a:lnTo>
                    <a:pt x="147" y="1189"/>
                  </a:lnTo>
                  <a:lnTo>
                    <a:pt x="147" y="1210"/>
                  </a:lnTo>
                  <a:lnTo>
                    <a:pt x="147" y="1241"/>
                  </a:lnTo>
                  <a:lnTo>
                    <a:pt x="152" y="1256"/>
                  </a:lnTo>
                  <a:lnTo>
                    <a:pt x="152" y="1261"/>
                  </a:lnTo>
                  <a:lnTo>
                    <a:pt x="155" y="1265"/>
                  </a:lnTo>
                  <a:lnTo>
                    <a:pt x="162" y="1265"/>
                  </a:lnTo>
                  <a:lnTo>
                    <a:pt x="163" y="1264"/>
                  </a:lnTo>
                  <a:lnTo>
                    <a:pt x="170" y="1262"/>
                  </a:lnTo>
                  <a:lnTo>
                    <a:pt x="173" y="1262"/>
                  </a:lnTo>
                  <a:lnTo>
                    <a:pt x="180" y="1256"/>
                  </a:lnTo>
                  <a:lnTo>
                    <a:pt x="180" y="1254"/>
                  </a:lnTo>
                  <a:lnTo>
                    <a:pt x="182" y="1253"/>
                  </a:lnTo>
                  <a:lnTo>
                    <a:pt x="182" y="1251"/>
                  </a:lnTo>
                  <a:lnTo>
                    <a:pt x="183" y="1241"/>
                  </a:lnTo>
                  <a:lnTo>
                    <a:pt x="183" y="1240"/>
                  </a:lnTo>
                  <a:lnTo>
                    <a:pt x="192" y="1235"/>
                  </a:lnTo>
                  <a:lnTo>
                    <a:pt x="193" y="1233"/>
                  </a:lnTo>
                  <a:lnTo>
                    <a:pt x="196" y="1233"/>
                  </a:lnTo>
                  <a:lnTo>
                    <a:pt x="206" y="1233"/>
                  </a:lnTo>
                  <a:lnTo>
                    <a:pt x="218" y="123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3" name="Freeform 53"/>
            <p:cNvSpPr>
              <a:spLocks/>
            </p:cNvSpPr>
            <p:nvPr/>
          </p:nvSpPr>
          <p:spPr bwMode="auto">
            <a:xfrm>
              <a:off x="4000500" y="2532858"/>
              <a:ext cx="1419225" cy="1114425"/>
            </a:xfrm>
            <a:custGeom>
              <a:avLst/>
              <a:gdLst>
                <a:gd name="T0" fmla="*/ 131 w 1790"/>
                <a:gd name="T1" fmla="*/ 59 h 1403"/>
                <a:gd name="T2" fmla="*/ 177 w 1790"/>
                <a:gd name="T3" fmla="*/ 79 h 1403"/>
                <a:gd name="T4" fmla="*/ 276 w 1790"/>
                <a:gd name="T5" fmla="*/ 113 h 1403"/>
                <a:gd name="T6" fmla="*/ 364 w 1790"/>
                <a:gd name="T7" fmla="*/ 179 h 1403"/>
                <a:gd name="T8" fmla="*/ 412 w 1790"/>
                <a:gd name="T9" fmla="*/ 244 h 1403"/>
                <a:gd name="T10" fmla="*/ 447 w 1790"/>
                <a:gd name="T11" fmla="*/ 312 h 1403"/>
                <a:gd name="T12" fmla="*/ 503 w 1790"/>
                <a:gd name="T13" fmla="*/ 364 h 1403"/>
                <a:gd name="T14" fmla="*/ 596 w 1790"/>
                <a:gd name="T15" fmla="*/ 404 h 1403"/>
                <a:gd name="T16" fmla="*/ 627 w 1790"/>
                <a:gd name="T17" fmla="*/ 508 h 1403"/>
                <a:gd name="T18" fmla="*/ 741 w 1790"/>
                <a:gd name="T19" fmla="*/ 514 h 1403"/>
                <a:gd name="T20" fmla="*/ 824 w 1790"/>
                <a:gd name="T21" fmla="*/ 446 h 1403"/>
                <a:gd name="T22" fmla="*/ 903 w 1790"/>
                <a:gd name="T23" fmla="*/ 349 h 1403"/>
                <a:gd name="T24" fmla="*/ 892 w 1790"/>
                <a:gd name="T25" fmla="*/ 299 h 1403"/>
                <a:gd name="T26" fmla="*/ 935 w 1790"/>
                <a:gd name="T27" fmla="*/ 212 h 1403"/>
                <a:gd name="T28" fmla="*/ 1021 w 1790"/>
                <a:gd name="T29" fmla="*/ 280 h 1403"/>
                <a:gd name="T30" fmla="*/ 1115 w 1790"/>
                <a:gd name="T31" fmla="*/ 213 h 1403"/>
                <a:gd name="T32" fmla="*/ 1196 w 1790"/>
                <a:gd name="T33" fmla="*/ 265 h 1403"/>
                <a:gd name="T34" fmla="*/ 1249 w 1790"/>
                <a:gd name="T35" fmla="*/ 292 h 1403"/>
                <a:gd name="T36" fmla="*/ 1320 w 1790"/>
                <a:gd name="T37" fmla="*/ 233 h 1403"/>
                <a:gd name="T38" fmla="*/ 1442 w 1790"/>
                <a:gd name="T39" fmla="*/ 239 h 1403"/>
                <a:gd name="T40" fmla="*/ 1504 w 1790"/>
                <a:gd name="T41" fmla="*/ 276 h 1403"/>
                <a:gd name="T42" fmla="*/ 1474 w 1790"/>
                <a:gd name="T43" fmla="*/ 349 h 1403"/>
                <a:gd name="T44" fmla="*/ 1505 w 1790"/>
                <a:gd name="T45" fmla="*/ 456 h 1403"/>
                <a:gd name="T46" fmla="*/ 1489 w 1790"/>
                <a:gd name="T47" fmla="*/ 538 h 1403"/>
                <a:gd name="T48" fmla="*/ 1436 w 1790"/>
                <a:gd name="T49" fmla="*/ 566 h 1403"/>
                <a:gd name="T50" fmla="*/ 1375 w 1790"/>
                <a:gd name="T51" fmla="*/ 691 h 1403"/>
                <a:gd name="T52" fmla="*/ 1360 w 1790"/>
                <a:gd name="T53" fmla="*/ 822 h 1403"/>
                <a:gd name="T54" fmla="*/ 1444 w 1790"/>
                <a:gd name="T55" fmla="*/ 907 h 1403"/>
                <a:gd name="T56" fmla="*/ 1563 w 1790"/>
                <a:gd name="T57" fmla="*/ 956 h 1403"/>
                <a:gd name="T58" fmla="*/ 1694 w 1790"/>
                <a:gd name="T59" fmla="*/ 1017 h 1403"/>
                <a:gd name="T60" fmla="*/ 1753 w 1790"/>
                <a:gd name="T61" fmla="*/ 1058 h 1403"/>
                <a:gd name="T62" fmla="*/ 1780 w 1790"/>
                <a:gd name="T63" fmla="*/ 1152 h 1403"/>
                <a:gd name="T64" fmla="*/ 1709 w 1790"/>
                <a:gd name="T65" fmla="*/ 1085 h 1403"/>
                <a:gd name="T66" fmla="*/ 1623 w 1790"/>
                <a:gd name="T67" fmla="*/ 1149 h 1403"/>
                <a:gd name="T68" fmla="*/ 1603 w 1790"/>
                <a:gd name="T69" fmla="*/ 1271 h 1403"/>
                <a:gd name="T70" fmla="*/ 1556 w 1790"/>
                <a:gd name="T71" fmla="*/ 1365 h 1403"/>
                <a:gd name="T72" fmla="*/ 1515 w 1790"/>
                <a:gd name="T73" fmla="*/ 1359 h 1403"/>
                <a:gd name="T74" fmla="*/ 1434 w 1790"/>
                <a:gd name="T75" fmla="*/ 1271 h 1403"/>
                <a:gd name="T76" fmla="*/ 1337 w 1790"/>
                <a:gd name="T77" fmla="*/ 1236 h 1403"/>
                <a:gd name="T78" fmla="*/ 1214 w 1790"/>
                <a:gd name="T79" fmla="*/ 1238 h 1403"/>
                <a:gd name="T80" fmla="*/ 1158 w 1790"/>
                <a:gd name="T81" fmla="*/ 1305 h 1403"/>
                <a:gd name="T82" fmla="*/ 1016 w 1790"/>
                <a:gd name="T83" fmla="*/ 1364 h 1403"/>
                <a:gd name="T84" fmla="*/ 916 w 1790"/>
                <a:gd name="T85" fmla="*/ 1317 h 1403"/>
                <a:gd name="T86" fmla="*/ 864 w 1790"/>
                <a:gd name="T87" fmla="*/ 1270 h 1403"/>
                <a:gd name="T88" fmla="*/ 849 w 1790"/>
                <a:gd name="T89" fmla="*/ 1197 h 1403"/>
                <a:gd name="T90" fmla="*/ 756 w 1790"/>
                <a:gd name="T91" fmla="*/ 1103 h 1403"/>
                <a:gd name="T92" fmla="*/ 696 w 1790"/>
                <a:gd name="T93" fmla="*/ 1192 h 1403"/>
                <a:gd name="T94" fmla="*/ 572 w 1790"/>
                <a:gd name="T95" fmla="*/ 1118 h 1403"/>
                <a:gd name="T96" fmla="*/ 493 w 1790"/>
                <a:gd name="T97" fmla="*/ 974 h 1403"/>
                <a:gd name="T98" fmla="*/ 619 w 1790"/>
                <a:gd name="T99" fmla="*/ 907 h 1403"/>
                <a:gd name="T100" fmla="*/ 501 w 1790"/>
                <a:gd name="T101" fmla="*/ 919 h 1403"/>
                <a:gd name="T102" fmla="*/ 453 w 1790"/>
                <a:gd name="T103" fmla="*/ 810 h 1403"/>
                <a:gd name="T104" fmla="*/ 404 w 1790"/>
                <a:gd name="T105" fmla="*/ 728 h 1403"/>
                <a:gd name="T106" fmla="*/ 356 w 1790"/>
                <a:gd name="T107" fmla="*/ 610 h 1403"/>
                <a:gd name="T108" fmla="*/ 331 w 1790"/>
                <a:gd name="T109" fmla="*/ 514 h 1403"/>
                <a:gd name="T110" fmla="*/ 247 w 1790"/>
                <a:gd name="T111" fmla="*/ 474 h 1403"/>
                <a:gd name="T112" fmla="*/ 151 w 1790"/>
                <a:gd name="T113" fmla="*/ 459 h 1403"/>
                <a:gd name="T114" fmla="*/ 70 w 1790"/>
                <a:gd name="T115" fmla="*/ 492 h 1403"/>
                <a:gd name="T116" fmla="*/ 8 w 1790"/>
                <a:gd name="T117" fmla="*/ 414 h 1403"/>
                <a:gd name="T118" fmla="*/ 35 w 1790"/>
                <a:gd name="T119" fmla="*/ 270 h 1403"/>
                <a:gd name="T120" fmla="*/ 8 w 1790"/>
                <a:gd name="T121" fmla="*/ 121 h 1403"/>
                <a:gd name="T122" fmla="*/ 40 w 1790"/>
                <a:gd name="T123" fmla="*/ 45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90" h="1403">
                  <a:moveTo>
                    <a:pt x="42" y="0"/>
                  </a:moveTo>
                  <a:lnTo>
                    <a:pt x="53" y="14"/>
                  </a:lnTo>
                  <a:lnTo>
                    <a:pt x="61" y="25"/>
                  </a:lnTo>
                  <a:lnTo>
                    <a:pt x="66" y="34"/>
                  </a:lnTo>
                  <a:lnTo>
                    <a:pt x="71" y="35"/>
                  </a:lnTo>
                  <a:lnTo>
                    <a:pt x="78" y="29"/>
                  </a:lnTo>
                  <a:lnTo>
                    <a:pt x="83" y="27"/>
                  </a:lnTo>
                  <a:lnTo>
                    <a:pt x="88" y="27"/>
                  </a:lnTo>
                  <a:lnTo>
                    <a:pt x="89" y="27"/>
                  </a:lnTo>
                  <a:lnTo>
                    <a:pt x="94" y="32"/>
                  </a:lnTo>
                  <a:lnTo>
                    <a:pt x="98" y="42"/>
                  </a:lnTo>
                  <a:lnTo>
                    <a:pt x="91" y="50"/>
                  </a:lnTo>
                  <a:lnTo>
                    <a:pt x="88" y="56"/>
                  </a:lnTo>
                  <a:lnTo>
                    <a:pt x="89" y="64"/>
                  </a:lnTo>
                  <a:lnTo>
                    <a:pt x="93" y="69"/>
                  </a:lnTo>
                  <a:lnTo>
                    <a:pt x="103" y="66"/>
                  </a:lnTo>
                  <a:lnTo>
                    <a:pt x="108" y="63"/>
                  </a:lnTo>
                  <a:lnTo>
                    <a:pt x="113" y="59"/>
                  </a:lnTo>
                  <a:lnTo>
                    <a:pt x="116" y="58"/>
                  </a:lnTo>
                  <a:lnTo>
                    <a:pt x="121" y="56"/>
                  </a:lnTo>
                  <a:lnTo>
                    <a:pt x="128" y="56"/>
                  </a:lnTo>
                  <a:lnTo>
                    <a:pt x="131" y="59"/>
                  </a:lnTo>
                  <a:lnTo>
                    <a:pt x="131" y="63"/>
                  </a:lnTo>
                  <a:lnTo>
                    <a:pt x="132" y="69"/>
                  </a:lnTo>
                  <a:lnTo>
                    <a:pt x="132" y="72"/>
                  </a:lnTo>
                  <a:lnTo>
                    <a:pt x="131" y="76"/>
                  </a:lnTo>
                  <a:lnTo>
                    <a:pt x="129" y="82"/>
                  </a:lnTo>
                  <a:lnTo>
                    <a:pt x="131" y="90"/>
                  </a:lnTo>
                  <a:lnTo>
                    <a:pt x="131" y="97"/>
                  </a:lnTo>
                  <a:lnTo>
                    <a:pt x="132" y="98"/>
                  </a:lnTo>
                  <a:lnTo>
                    <a:pt x="134" y="100"/>
                  </a:lnTo>
                  <a:lnTo>
                    <a:pt x="136" y="102"/>
                  </a:lnTo>
                  <a:lnTo>
                    <a:pt x="137" y="103"/>
                  </a:lnTo>
                  <a:lnTo>
                    <a:pt x="141" y="106"/>
                  </a:lnTo>
                  <a:lnTo>
                    <a:pt x="147" y="110"/>
                  </a:lnTo>
                  <a:lnTo>
                    <a:pt x="149" y="108"/>
                  </a:lnTo>
                  <a:lnTo>
                    <a:pt x="151" y="98"/>
                  </a:lnTo>
                  <a:lnTo>
                    <a:pt x="152" y="95"/>
                  </a:lnTo>
                  <a:lnTo>
                    <a:pt x="159" y="89"/>
                  </a:lnTo>
                  <a:lnTo>
                    <a:pt x="161" y="85"/>
                  </a:lnTo>
                  <a:lnTo>
                    <a:pt x="166" y="79"/>
                  </a:lnTo>
                  <a:lnTo>
                    <a:pt x="167" y="77"/>
                  </a:lnTo>
                  <a:lnTo>
                    <a:pt x="171" y="77"/>
                  </a:lnTo>
                  <a:lnTo>
                    <a:pt x="177" y="79"/>
                  </a:lnTo>
                  <a:lnTo>
                    <a:pt x="179" y="79"/>
                  </a:lnTo>
                  <a:lnTo>
                    <a:pt x="185" y="77"/>
                  </a:lnTo>
                  <a:lnTo>
                    <a:pt x="192" y="71"/>
                  </a:lnTo>
                  <a:lnTo>
                    <a:pt x="195" y="69"/>
                  </a:lnTo>
                  <a:lnTo>
                    <a:pt x="200" y="72"/>
                  </a:lnTo>
                  <a:lnTo>
                    <a:pt x="200" y="76"/>
                  </a:lnTo>
                  <a:lnTo>
                    <a:pt x="199" y="81"/>
                  </a:lnTo>
                  <a:lnTo>
                    <a:pt x="202" y="82"/>
                  </a:lnTo>
                  <a:lnTo>
                    <a:pt x="207" y="84"/>
                  </a:lnTo>
                  <a:lnTo>
                    <a:pt x="215" y="84"/>
                  </a:lnTo>
                  <a:lnTo>
                    <a:pt x="217" y="85"/>
                  </a:lnTo>
                  <a:lnTo>
                    <a:pt x="218" y="85"/>
                  </a:lnTo>
                  <a:lnTo>
                    <a:pt x="223" y="89"/>
                  </a:lnTo>
                  <a:lnTo>
                    <a:pt x="233" y="92"/>
                  </a:lnTo>
                  <a:lnTo>
                    <a:pt x="237" y="95"/>
                  </a:lnTo>
                  <a:lnTo>
                    <a:pt x="243" y="102"/>
                  </a:lnTo>
                  <a:lnTo>
                    <a:pt x="245" y="103"/>
                  </a:lnTo>
                  <a:lnTo>
                    <a:pt x="252" y="108"/>
                  </a:lnTo>
                  <a:lnTo>
                    <a:pt x="253" y="108"/>
                  </a:lnTo>
                  <a:lnTo>
                    <a:pt x="265" y="111"/>
                  </a:lnTo>
                  <a:lnTo>
                    <a:pt x="273" y="114"/>
                  </a:lnTo>
                  <a:lnTo>
                    <a:pt x="276" y="113"/>
                  </a:lnTo>
                  <a:lnTo>
                    <a:pt x="278" y="108"/>
                  </a:lnTo>
                  <a:lnTo>
                    <a:pt x="280" y="106"/>
                  </a:lnTo>
                  <a:lnTo>
                    <a:pt x="290" y="108"/>
                  </a:lnTo>
                  <a:lnTo>
                    <a:pt x="291" y="110"/>
                  </a:lnTo>
                  <a:lnTo>
                    <a:pt x="295" y="123"/>
                  </a:lnTo>
                  <a:lnTo>
                    <a:pt x="295" y="126"/>
                  </a:lnTo>
                  <a:lnTo>
                    <a:pt x="300" y="139"/>
                  </a:lnTo>
                  <a:lnTo>
                    <a:pt x="301" y="142"/>
                  </a:lnTo>
                  <a:lnTo>
                    <a:pt x="303" y="144"/>
                  </a:lnTo>
                  <a:lnTo>
                    <a:pt x="306" y="147"/>
                  </a:lnTo>
                  <a:lnTo>
                    <a:pt x="308" y="148"/>
                  </a:lnTo>
                  <a:lnTo>
                    <a:pt x="311" y="152"/>
                  </a:lnTo>
                  <a:lnTo>
                    <a:pt x="321" y="157"/>
                  </a:lnTo>
                  <a:lnTo>
                    <a:pt x="324" y="157"/>
                  </a:lnTo>
                  <a:lnTo>
                    <a:pt x="328" y="158"/>
                  </a:lnTo>
                  <a:lnTo>
                    <a:pt x="339" y="165"/>
                  </a:lnTo>
                  <a:lnTo>
                    <a:pt x="343" y="166"/>
                  </a:lnTo>
                  <a:lnTo>
                    <a:pt x="344" y="168"/>
                  </a:lnTo>
                  <a:lnTo>
                    <a:pt x="346" y="168"/>
                  </a:lnTo>
                  <a:lnTo>
                    <a:pt x="354" y="174"/>
                  </a:lnTo>
                  <a:lnTo>
                    <a:pt x="357" y="176"/>
                  </a:lnTo>
                  <a:lnTo>
                    <a:pt x="364" y="179"/>
                  </a:lnTo>
                  <a:lnTo>
                    <a:pt x="366" y="179"/>
                  </a:lnTo>
                  <a:lnTo>
                    <a:pt x="369" y="181"/>
                  </a:lnTo>
                  <a:lnTo>
                    <a:pt x="372" y="184"/>
                  </a:lnTo>
                  <a:lnTo>
                    <a:pt x="374" y="186"/>
                  </a:lnTo>
                  <a:lnTo>
                    <a:pt x="377" y="191"/>
                  </a:lnTo>
                  <a:lnTo>
                    <a:pt x="374" y="194"/>
                  </a:lnTo>
                  <a:lnTo>
                    <a:pt x="372" y="195"/>
                  </a:lnTo>
                  <a:lnTo>
                    <a:pt x="371" y="200"/>
                  </a:lnTo>
                  <a:lnTo>
                    <a:pt x="381" y="202"/>
                  </a:lnTo>
                  <a:lnTo>
                    <a:pt x="382" y="202"/>
                  </a:lnTo>
                  <a:lnTo>
                    <a:pt x="384" y="203"/>
                  </a:lnTo>
                  <a:lnTo>
                    <a:pt x="389" y="208"/>
                  </a:lnTo>
                  <a:lnTo>
                    <a:pt x="390" y="208"/>
                  </a:lnTo>
                  <a:lnTo>
                    <a:pt x="397" y="210"/>
                  </a:lnTo>
                  <a:lnTo>
                    <a:pt x="399" y="212"/>
                  </a:lnTo>
                  <a:lnTo>
                    <a:pt x="399" y="213"/>
                  </a:lnTo>
                  <a:lnTo>
                    <a:pt x="409" y="225"/>
                  </a:lnTo>
                  <a:lnTo>
                    <a:pt x="410" y="226"/>
                  </a:lnTo>
                  <a:lnTo>
                    <a:pt x="409" y="233"/>
                  </a:lnTo>
                  <a:lnTo>
                    <a:pt x="409" y="236"/>
                  </a:lnTo>
                  <a:lnTo>
                    <a:pt x="409" y="239"/>
                  </a:lnTo>
                  <a:lnTo>
                    <a:pt x="412" y="244"/>
                  </a:lnTo>
                  <a:lnTo>
                    <a:pt x="412" y="247"/>
                  </a:lnTo>
                  <a:lnTo>
                    <a:pt x="412" y="249"/>
                  </a:lnTo>
                  <a:lnTo>
                    <a:pt x="412" y="260"/>
                  </a:lnTo>
                  <a:lnTo>
                    <a:pt x="412" y="262"/>
                  </a:lnTo>
                  <a:lnTo>
                    <a:pt x="415" y="265"/>
                  </a:lnTo>
                  <a:lnTo>
                    <a:pt x="417" y="267"/>
                  </a:lnTo>
                  <a:lnTo>
                    <a:pt x="422" y="268"/>
                  </a:lnTo>
                  <a:lnTo>
                    <a:pt x="424" y="268"/>
                  </a:lnTo>
                  <a:lnTo>
                    <a:pt x="425" y="273"/>
                  </a:lnTo>
                  <a:lnTo>
                    <a:pt x="425" y="275"/>
                  </a:lnTo>
                  <a:lnTo>
                    <a:pt x="425" y="276"/>
                  </a:lnTo>
                  <a:lnTo>
                    <a:pt x="432" y="281"/>
                  </a:lnTo>
                  <a:lnTo>
                    <a:pt x="435" y="289"/>
                  </a:lnTo>
                  <a:lnTo>
                    <a:pt x="443" y="289"/>
                  </a:lnTo>
                  <a:lnTo>
                    <a:pt x="447" y="289"/>
                  </a:lnTo>
                  <a:lnTo>
                    <a:pt x="453" y="291"/>
                  </a:lnTo>
                  <a:lnTo>
                    <a:pt x="455" y="292"/>
                  </a:lnTo>
                  <a:lnTo>
                    <a:pt x="453" y="299"/>
                  </a:lnTo>
                  <a:lnTo>
                    <a:pt x="450" y="301"/>
                  </a:lnTo>
                  <a:lnTo>
                    <a:pt x="448" y="302"/>
                  </a:lnTo>
                  <a:lnTo>
                    <a:pt x="447" y="305"/>
                  </a:lnTo>
                  <a:lnTo>
                    <a:pt x="447" y="312"/>
                  </a:lnTo>
                  <a:lnTo>
                    <a:pt x="443" y="318"/>
                  </a:lnTo>
                  <a:lnTo>
                    <a:pt x="448" y="322"/>
                  </a:lnTo>
                  <a:lnTo>
                    <a:pt x="448" y="323"/>
                  </a:lnTo>
                  <a:lnTo>
                    <a:pt x="450" y="325"/>
                  </a:lnTo>
                  <a:lnTo>
                    <a:pt x="452" y="330"/>
                  </a:lnTo>
                  <a:lnTo>
                    <a:pt x="455" y="338"/>
                  </a:lnTo>
                  <a:lnTo>
                    <a:pt x="453" y="339"/>
                  </a:lnTo>
                  <a:lnTo>
                    <a:pt x="453" y="346"/>
                  </a:lnTo>
                  <a:lnTo>
                    <a:pt x="453" y="348"/>
                  </a:lnTo>
                  <a:lnTo>
                    <a:pt x="458" y="349"/>
                  </a:lnTo>
                  <a:lnTo>
                    <a:pt x="460" y="348"/>
                  </a:lnTo>
                  <a:lnTo>
                    <a:pt x="463" y="344"/>
                  </a:lnTo>
                  <a:lnTo>
                    <a:pt x="467" y="346"/>
                  </a:lnTo>
                  <a:lnTo>
                    <a:pt x="468" y="348"/>
                  </a:lnTo>
                  <a:lnTo>
                    <a:pt x="470" y="348"/>
                  </a:lnTo>
                  <a:lnTo>
                    <a:pt x="475" y="356"/>
                  </a:lnTo>
                  <a:lnTo>
                    <a:pt x="480" y="357"/>
                  </a:lnTo>
                  <a:lnTo>
                    <a:pt x="485" y="360"/>
                  </a:lnTo>
                  <a:lnTo>
                    <a:pt x="486" y="362"/>
                  </a:lnTo>
                  <a:lnTo>
                    <a:pt x="493" y="365"/>
                  </a:lnTo>
                  <a:lnTo>
                    <a:pt x="495" y="364"/>
                  </a:lnTo>
                  <a:lnTo>
                    <a:pt x="503" y="364"/>
                  </a:lnTo>
                  <a:lnTo>
                    <a:pt x="505" y="364"/>
                  </a:lnTo>
                  <a:lnTo>
                    <a:pt x="513" y="362"/>
                  </a:lnTo>
                  <a:lnTo>
                    <a:pt x="515" y="360"/>
                  </a:lnTo>
                  <a:lnTo>
                    <a:pt x="520" y="357"/>
                  </a:lnTo>
                  <a:lnTo>
                    <a:pt x="523" y="357"/>
                  </a:lnTo>
                  <a:lnTo>
                    <a:pt x="528" y="359"/>
                  </a:lnTo>
                  <a:lnTo>
                    <a:pt x="531" y="357"/>
                  </a:lnTo>
                  <a:lnTo>
                    <a:pt x="536" y="354"/>
                  </a:lnTo>
                  <a:lnTo>
                    <a:pt x="543" y="352"/>
                  </a:lnTo>
                  <a:lnTo>
                    <a:pt x="546" y="352"/>
                  </a:lnTo>
                  <a:lnTo>
                    <a:pt x="556" y="362"/>
                  </a:lnTo>
                  <a:lnTo>
                    <a:pt x="558" y="364"/>
                  </a:lnTo>
                  <a:lnTo>
                    <a:pt x="561" y="373"/>
                  </a:lnTo>
                  <a:lnTo>
                    <a:pt x="563" y="375"/>
                  </a:lnTo>
                  <a:lnTo>
                    <a:pt x="567" y="378"/>
                  </a:lnTo>
                  <a:lnTo>
                    <a:pt x="571" y="383"/>
                  </a:lnTo>
                  <a:lnTo>
                    <a:pt x="574" y="386"/>
                  </a:lnTo>
                  <a:lnTo>
                    <a:pt x="577" y="388"/>
                  </a:lnTo>
                  <a:lnTo>
                    <a:pt x="587" y="396"/>
                  </a:lnTo>
                  <a:lnTo>
                    <a:pt x="589" y="398"/>
                  </a:lnTo>
                  <a:lnTo>
                    <a:pt x="592" y="401"/>
                  </a:lnTo>
                  <a:lnTo>
                    <a:pt x="596" y="404"/>
                  </a:lnTo>
                  <a:lnTo>
                    <a:pt x="597" y="406"/>
                  </a:lnTo>
                  <a:lnTo>
                    <a:pt x="599" y="407"/>
                  </a:lnTo>
                  <a:lnTo>
                    <a:pt x="606" y="412"/>
                  </a:lnTo>
                  <a:lnTo>
                    <a:pt x="607" y="414"/>
                  </a:lnTo>
                  <a:lnTo>
                    <a:pt x="614" y="419"/>
                  </a:lnTo>
                  <a:lnTo>
                    <a:pt x="615" y="430"/>
                  </a:lnTo>
                  <a:lnTo>
                    <a:pt x="615" y="433"/>
                  </a:lnTo>
                  <a:lnTo>
                    <a:pt x="615" y="443"/>
                  </a:lnTo>
                  <a:lnTo>
                    <a:pt x="615" y="446"/>
                  </a:lnTo>
                  <a:lnTo>
                    <a:pt x="615" y="448"/>
                  </a:lnTo>
                  <a:lnTo>
                    <a:pt x="619" y="449"/>
                  </a:lnTo>
                  <a:lnTo>
                    <a:pt x="622" y="453"/>
                  </a:lnTo>
                  <a:lnTo>
                    <a:pt x="624" y="453"/>
                  </a:lnTo>
                  <a:lnTo>
                    <a:pt x="625" y="458"/>
                  </a:lnTo>
                  <a:lnTo>
                    <a:pt x="625" y="461"/>
                  </a:lnTo>
                  <a:lnTo>
                    <a:pt x="624" y="462"/>
                  </a:lnTo>
                  <a:lnTo>
                    <a:pt x="625" y="466"/>
                  </a:lnTo>
                  <a:lnTo>
                    <a:pt x="630" y="475"/>
                  </a:lnTo>
                  <a:lnTo>
                    <a:pt x="630" y="479"/>
                  </a:lnTo>
                  <a:lnTo>
                    <a:pt x="629" y="492"/>
                  </a:lnTo>
                  <a:lnTo>
                    <a:pt x="625" y="501"/>
                  </a:lnTo>
                  <a:lnTo>
                    <a:pt x="627" y="508"/>
                  </a:lnTo>
                  <a:lnTo>
                    <a:pt x="629" y="508"/>
                  </a:lnTo>
                  <a:lnTo>
                    <a:pt x="632" y="508"/>
                  </a:lnTo>
                  <a:lnTo>
                    <a:pt x="649" y="506"/>
                  </a:lnTo>
                  <a:lnTo>
                    <a:pt x="650" y="508"/>
                  </a:lnTo>
                  <a:lnTo>
                    <a:pt x="665" y="511"/>
                  </a:lnTo>
                  <a:lnTo>
                    <a:pt x="668" y="513"/>
                  </a:lnTo>
                  <a:lnTo>
                    <a:pt x="670" y="513"/>
                  </a:lnTo>
                  <a:lnTo>
                    <a:pt x="678" y="521"/>
                  </a:lnTo>
                  <a:lnTo>
                    <a:pt x="680" y="524"/>
                  </a:lnTo>
                  <a:lnTo>
                    <a:pt x="682" y="534"/>
                  </a:lnTo>
                  <a:lnTo>
                    <a:pt x="698" y="535"/>
                  </a:lnTo>
                  <a:lnTo>
                    <a:pt x="701" y="532"/>
                  </a:lnTo>
                  <a:lnTo>
                    <a:pt x="711" y="524"/>
                  </a:lnTo>
                  <a:lnTo>
                    <a:pt x="713" y="524"/>
                  </a:lnTo>
                  <a:lnTo>
                    <a:pt x="716" y="524"/>
                  </a:lnTo>
                  <a:lnTo>
                    <a:pt x="721" y="514"/>
                  </a:lnTo>
                  <a:lnTo>
                    <a:pt x="725" y="513"/>
                  </a:lnTo>
                  <a:lnTo>
                    <a:pt x="728" y="511"/>
                  </a:lnTo>
                  <a:lnTo>
                    <a:pt x="731" y="511"/>
                  </a:lnTo>
                  <a:lnTo>
                    <a:pt x="736" y="511"/>
                  </a:lnTo>
                  <a:lnTo>
                    <a:pt x="739" y="513"/>
                  </a:lnTo>
                  <a:lnTo>
                    <a:pt x="741" y="514"/>
                  </a:lnTo>
                  <a:lnTo>
                    <a:pt x="748" y="522"/>
                  </a:lnTo>
                  <a:lnTo>
                    <a:pt x="751" y="522"/>
                  </a:lnTo>
                  <a:lnTo>
                    <a:pt x="753" y="524"/>
                  </a:lnTo>
                  <a:lnTo>
                    <a:pt x="763" y="526"/>
                  </a:lnTo>
                  <a:lnTo>
                    <a:pt x="768" y="527"/>
                  </a:lnTo>
                  <a:lnTo>
                    <a:pt x="773" y="527"/>
                  </a:lnTo>
                  <a:lnTo>
                    <a:pt x="779" y="514"/>
                  </a:lnTo>
                  <a:lnTo>
                    <a:pt x="786" y="513"/>
                  </a:lnTo>
                  <a:lnTo>
                    <a:pt x="791" y="511"/>
                  </a:lnTo>
                  <a:lnTo>
                    <a:pt x="797" y="506"/>
                  </a:lnTo>
                  <a:lnTo>
                    <a:pt x="799" y="508"/>
                  </a:lnTo>
                  <a:lnTo>
                    <a:pt x="806" y="501"/>
                  </a:lnTo>
                  <a:lnTo>
                    <a:pt x="804" y="500"/>
                  </a:lnTo>
                  <a:lnTo>
                    <a:pt x="802" y="488"/>
                  </a:lnTo>
                  <a:lnTo>
                    <a:pt x="811" y="483"/>
                  </a:lnTo>
                  <a:lnTo>
                    <a:pt x="812" y="483"/>
                  </a:lnTo>
                  <a:lnTo>
                    <a:pt x="816" y="477"/>
                  </a:lnTo>
                  <a:lnTo>
                    <a:pt x="819" y="472"/>
                  </a:lnTo>
                  <a:lnTo>
                    <a:pt x="817" y="470"/>
                  </a:lnTo>
                  <a:lnTo>
                    <a:pt x="817" y="458"/>
                  </a:lnTo>
                  <a:lnTo>
                    <a:pt x="821" y="453"/>
                  </a:lnTo>
                  <a:lnTo>
                    <a:pt x="824" y="446"/>
                  </a:lnTo>
                  <a:lnTo>
                    <a:pt x="827" y="445"/>
                  </a:lnTo>
                  <a:lnTo>
                    <a:pt x="832" y="440"/>
                  </a:lnTo>
                  <a:lnTo>
                    <a:pt x="834" y="438"/>
                  </a:lnTo>
                  <a:lnTo>
                    <a:pt x="849" y="438"/>
                  </a:lnTo>
                  <a:lnTo>
                    <a:pt x="850" y="440"/>
                  </a:lnTo>
                  <a:lnTo>
                    <a:pt x="868" y="435"/>
                  </a:lnTo>
                  <a:lnTo>
                    <a:pt x="870" y="433"/>
                  </a:lnTo>
                  <a:lnTo>
                    <a:pt x="880" y="427"/>
                  </a:lnTo>
                  <a:lnTo>
                    <a:pt x="880" y="424"/>
                  </a:lnTo>
                  <a:lnTo>
                    <a:pt x="882" y="415"/>
                  </a:lnTo>
                  <a:lnTo>
                    <a:pt x="882" y="409"/>
                  </a:lnTo>
                  <a:lnTo>
                    <a:pt x="892" y="403"/>
                  </a:lnTo>
                  <a:lnTo>
                    <a:pt x="898" y="391"/>
                  </a:lnTo>
                  <a:lnTo>
                    <a:pt x="893" y="381"/>
                  </a:lnTo>
                  <a:lnTo>
                    <a:pt x="892" y="375"/>
                  </a:lnTo>
                  <a:lnTo>
                    <a:pt x="900" y="370"/>
                  </a:lnTo>
                  <a:lnTo>
                    <a:pt x="902" y="365"/>
                  </a:lnTo>
                  <a:lnTo>
                    <a:pt x="900" y="364"/>
                  </a:lnTo>
                  <a:lnTo>
                    <a:pt x="898" y="359"/>
                  </a:lnTo>
                  <a:lnTo>
                    <a:pt x="898" y="356"/>
                  </a:lnTo>
                  <a:lnTo>
                    <a:pt x="898" y="351"/>
                  </a:lnTo>
                  <a:lnTo>
                    <a:pt x="903" y="349"/>
                  </a:lnTo>
                  <a:lnTo>
                    <a:pt x="905" y="349"/>
                  </a:lnTo>
                  <a:lnTo>
                    <a:pt x="905" y="344"/>
                  </a:lnTo>
                  <a:lnTo>
                    <a:pt x="902" y="341"/>
                  </a:lnTo>
                  <a:lnTo>
                    <a:pt x="895" y="338"/>
                  </a:lnTo>
                  <a:lnTo>
                    <a:pt x="893" y="333"/>
                  </a:lnTo>
                  <a:lnTo>
                    <a:pt x="897" y="331"/>
                  </a:lnTo>
                  <a:lnTo>
                    <a:pt x="898" y="331"/>
                  </a:lnTo>
                  <a:lnTo>
                    <a:pt x="902" y="330"/>
                  </a:lnTo>
                  <a:lnTo>
                    <a:pt x="897" y="325"/>
                  </a:lnTo>
                  <a:lnTo>
                    <a:pt x="895" y="323"/>
                  </a:lnTo>
                  <a:lnTo>
                    <a:pt x="892" y="320"/>
                  </a:lnTo>
                  <a:lnTo>
                    <a:pt x="892" y="315"/>
                  </a:lnTo>
                  <a:lnTo>
                    <a:pt x="892" y="307"/>
                  </a:lnTo>
                  <a:lnTo>
                    <a:pt x="888" y="307"/>
                  </a:lnTo>
                  <a:lnTo>
                    <a:pt x="883" y="307"/>
                  </a:lnTo>
                  <a:lnTo>
                    <a:pt x="878" y="304"/>
                  </a:lnTo>
                  <a:lnTo>
                    <a:pt x="875" y="302"/>
                  </a:lnTo>
                  <a:lnTo>
                    <a:pt x="875" y="301"/>
                  </a:lnTo>
                  <a:lnTo>
                    <a:pt x="877" y="297"/>
                  </a:lnTo>
                  <a:lnTo>
                    <a:pt x="880" y="299"/>
                  </a:lnTo>
                  <a:lnTo>
                    <a:pt x="885" y="299"/>
                  </a:lnTo>
                  <a:lnTo>
                    <a:pt x="892" y="299"/>
                  </a:lnTo>
                  <a:lnTo>
                    <a:pt x="890" y="297"/>
                  </a:lnTo>
                  <a:lnTo>
                    <a:pt x="890" y="294"/>
                  </a:lnTo>
                  <a:lnTo>
                    <a:pt x="888" y="289"/>
                  </a:lnTo>
                  <a:lnTo>
                    <a:pt x="900" y="288"/>
                  </a:lnTo>
                  <a:lnTo>
                    <a:pt x="898" y="281"/>
                  </a:lnTo>
                  <a:lnTo>
                    <a:pt x="897" y="280"/>
                  </a:lnTo>
                  <a:lnTo>
                    <a:pt x="897" y="275"/>
                  </a:lnTo>
                  <a:lnTo>
                    <a:pt x="905" y="273"/>
                  </a:lnTo>
                  <a:lnTo>
                    <a:pt x="913" y="267"/>
                  </a:lnTo>
                  <a:lnTo>
                    <a:pt x="923" y="265"/>
                  </a:lnTo>
                  <a:lnTo>
                    <a:pt x="921" y="260"/>
                  </a:lnTo>
                  <a:lnTo>
                    <a:pt x="920" y="259"/>
                  </a:lnTo>
                  <a:lnTo>
                    <a:pt x="920" y="254"/>
                  </a:lnTo>
                  <a:lnTo>
                    <a:pt x="925" y="250"/>
                  </a:lnTo>
                  <a:lnTo>
                    <a:pt x="926" y="242"/>
                  </a:lnTo>
                  <a:lnTo>
                    <a:pt x="926" y="241"/>
                  </a:lnTo>
                  <a:lnTo>
                    <a:pt x="925" y="229"/>
                  </a:lnTo>
                  <a:lnTo>
                    <a:pt x="925" y="226"/>
                  </a:lnTo>
                  <a:lnTo>
                    <a:pt x="926" y="220"/>
                  </a:lnTo>
                  <a:lnTo>
                    <a:pt x="928" y="216"/>
                  </a:lnTo>
                  <a:lnTo>
                    <a:pt x="931" y="212"/>
                  </a:lnTo>
                  <a:lnTo>
                    <a:pt x="935" y="212"/>
                  </a:lnTo>
                  <a:lnTo>
                    <a:pt x="936" y="208"/>
                  </a:lnTo>
                  <a:lnTo>
                    <a:pt x="941" y="207"/>
                  </a:lnTo>
                  <a:lnTo>
                    <a:pt x="943" y="208"/>
                  </a:lnTo>
                  <a:lnTo>
                    <a:pt x="950" y="213"/>
                  </a:lnTo>
                  <a:lnTo>
                    <a:pt x="951" y="215"/>
                  </a:lnTo>
                  <a:lnTo>
                    <a:pt x="959" y="213"/>
                  </a:lnTo>
                  <a:lnTo>
                    <a:pt x="961" y="213"/>
                  </a:lnTo>
                  <a:lnTo>
                    <a:pt x="964" y="215"/>
                  </a:lnTo>
                  <a:lnTo>
                    <a:pt x="971" y="213"/>
                  </a:lnTo>
                  <a:lnTo>
                    <a:pt x="981" y="212"/>
                  </a:lnTo>
                  <a:lnTo>
                    <a:pt x="983" y="212"/>
                  </a:lnTo>
                  <a:lnTo>
                    <a:pt x="989" y="218"/>
                  </a:lnTo>
                  <a:lnTo>
                    <a:pt x="997" y="225"/>
                  </a:lnTo>
                  <a:lnTo>
                    <a:pt x="997" y="226"/>
                  </a:lnTo>
                  <a:lnTo>
                    <a:pt x="999" y="229"/>
                  </a:lnTo>
                  <a:lnTo>
                    <a:pt x="1001" y="231"/>
                  </a:lnTo>
                  <a:lnTo>
                    <a:pt x="1001" y="234"/>
                  </a:lnTo>
                  <a:lnTo>
                    <a:pt x="1002" y="244"/>
                  </a:lnTo>
                  <a:lnTo>
                    <a:pt x="1011" y="250"/>
                  </a:lnTo>
                  <a:lnTo>
                    <a:pt x="1019" y="259"/>
                  </a:lnTo>
                  <a:lnTo>
                    <a:pt x="1021" y="271"/>
                  </a:lnTo>
                  <a:lnTo>
                    <a:pt x="1021" y="280"/>
                  </a:lnTo>
                  <a:lnTo>
                    <a:pt x="1024" y="284"/>
                  </a:lnTo>
                  <a:lnTo>
                    <a:pt x="1027" y="286"/>
                  </a:lnTo>
                  <a:lnTo>
                    <a:pt x="1031" y="288"/>
                  </a:lnTo>
                  <a:lnTo>
                    <a:pt x="1036" y="289"/>
                  </a:lnTo>
                  <a:lnTo>
                    <a:pt x="1045" y="284"/>
                  </a:lnTo>
                  <a:lnTo>
                    <a:pt x="1045" y="276"/>
                  </a:lnTo>
                  <a:lnTo>
                    <a:pt x="1049" y="273"/>
                  </a:lnTo>
                  <a:lnTo>
                    <a:pt x="1054" y="268"/>
                  </a:lnTo>
                  <a:lnTo>
                    <a:pt x="1059" y="263"/>
                  </a:lnTo>
                  <a:lnTo>
                    <a:pt x="1064" y="255"/>
                  </a:lnTo>
                  <a:lnTo>
                    <a:pt x="1065" y="254"/>
                  </a:lnTo>
                  <a:lnTo>
                    <a:pt x="1072" y="252"/>
                  </a:lnTo>
                  <a:lnTo>
                    <a:pt x="1079" y="246"/>
                  </a:lnTo>
                  <a:lnTo>
                    <a:pt x="1080" y="237"/>
                  </a:lnTo>
                  <a:lnTo>
                    <a:pt x="1088" y="234"/>
                  </a:lnTo>
                  <a:lnTo>
                    <a:pt x="1100" y="233"/>
                  </a:lnTo>
                  <a:lnTo>
                    <a:pt x="1103" y="231"/>
                  </a:lnTo>
                  <a:lnTo>
                    <a:pt x="1107" y="228"/>
                  </a:lnTo>
                  <a:lnTo>
                    <a:pt x="1107" y="221"/>
                  </a:lnTo>
                  <a:lnTo>
                    <a:pt x="1107" y="216"/>
                  </a:lnTo>
                  <a:lnTo>
                    <a:pt x="1107" y="212"/>
                  </a:lnTo>
                  <a:lnTo>
                    <a:pt x="1115" y="213"/>
                  </a:lnTo>
                  <a:lnTo>
                    <a:pt x="1122" y="225"/>
                  </a:lnTo>
                  <a:lnTo>
                    <a:pt x="1123" y="226"/>
                  </a:lnTo>
                  <a:lnTo>
                    <a:pt x="1136" y="228"/>
                  </a:lnTo>
                  <a:lnTo>
                    <a:pt x="1140" y="226"/>
                  </a:lnTo>
                  <a:lnTo>
                    <a:pt x="1150" y="225"/>
                  </a:lnTo>
                  <a:lnTo>
                    <a:pt x="1151" y="225"/>
                  </a:lnTo>
                  <a:lnTo>
                    <a:pt x="1158" y="231"/>
                  </a:lnTo>
                  <a:lnTo>
                    <a:pt x="1165" y="234"/>
                  </a:lnTo>
                  <a:lnTo>
                    <a:pt x="1166" y="236"/>
                  </a:lnTo>
                  <a:lnTo>
                    <a:pt x="1168" y="241"/>
                  </a:lnTo>
                  <a:lnTo>
                    <a:pt x="1171" y="239"/>
                  </a:lnTo>
                  <a:lnTo>
                    <a:pt x="1174" y="242"/>
                  </a:lnTo>
                  <a:lnTo>
                    <a:pt x="1174" y="247"/>
                  </a:lnTo>
                  <a:lnTo>
                    <a:pt x="1176" y="252"/>
                  </a:lnTo>
                  <a:lnTo>
                    <a:pt x="1181" y="254"/>
                  </a:lnTo>
                  <a:lnTo>
                    <a:pt x="1183" y="254"/>
                  </a:lnTo>
                  <a:lnTo>
                    <a:pt x="1183" y="249"/>
                  </a:lnTo>
                  <a:lnTo>
                    <a:pt x="1189" y="249"/>
                  </a:lnTo>
                  <a:lnTo>
                    <a:pt x="1191" y="250"/>
                  </a:lnTo>
                  <a:lnTo>
                    <a:pt x="1193" y="257"/>
                  </a:lnTo>
                  <a:lnTo>
                    <a:pt x="1193" y="263"/>
                  </a:lnTo>
                  <a:lnTo>
                    <a:pt x="1196" y="265"/>
                  </a:lnTo>
                  <a:lnTo>
                    <a:pt x="1204" y="267"/>
                  </a:lnTo>
                  <a:lnTo>
                    <a:pt x="1204" y="268"/>
                  </a:lnTo>
                  <a:lnTo>
                    <a:pt x="1203" y="275"/>
                  </a:lnTo>
                  <a:lnTo>
                    <a:pt x="1201" y="276"/>
                  </a:lnTo>
                  <a:lnTo>
                    <a:pt x="1198" y="281"/>
                  </a:lnTo>
                  <a:lnTo>
                    <a:pt x="1206" y="283"/>
                  </a:lnTo>
                  <a:lnTo>
                    <a:pt x="1208" y="286"/>
                  </a:lnTo>
                  <a:lnTo>
                    <a:pt x="1209" y="289"/>
                  </a:lnTo>
                  <a:lnTo>
                    <a:pt x="1209" y="296"/>
                  </a:lnTo>
                  <a:lnTo>
                    <a:pt x="1209" y="299"/>
                  </a:lnTo>
                  <a:lnTo>
                    <a:pt x="1214" y="299"/>
                  </a:lnTo>
                  <a:lnTo>
                    <a:pt x="1221" y="302"/>
                  </a:lnTo>
                  <a:lnTo>
                    <a:pt x="1221" y="309"/>
                  </a:lnTo>
                  <a:lnTo>
                    <a:pt x="1222" y="310"/>
                  </a:lnTo>
                  <a:lnTo>
                    <a:pt x="1231" y="309"/>
                  </a:lnTo>
                  <a:lnTo>
                    <a:pt x="1232" y="309"/>
                  </a:lnTo>
                  <a:lnTo>
                    <a:pt x="1237" y="310"/>
                  </a:lnTo>
                  <a:lnTo>
                    <a:pt x="1241" y="310"/>
                  </a:lnTo>
                  <a:lnTo>
                    <a:pt x="1242" y="310"/>
                  </a:lnTo>
                  <a:lnTo>
                    <a:pt x="1247" y="307"/>
                  </a:lnTo>
                  <a:lnTo>
                    <a:pt x="1249" y="296"/>
                  </a:lnTo>
                  <a:lnTo>
                    <a:pt x="1249" y="292"/>
                  </a:lnTo>
                  <a:lnTo>
                    <a:pt x="1251" y="286"/>
                  </a:lnTo>
                  <a:lnTo>
                    <a:pt x="1251" y="283"/>
                  </a:lnTo>
                  <a:lnTo>
                    <a:pt x="1252" y="280"/>
                  </a:lnTo>
                  <a:lnTo>
                    <a:pt x="1252" y="270"/>
                  </a:lnTo>
                  <a:lnTo>
                    <a:pt x="1254" y="268"/>
                  </a:lnTo>
                  <a:lnTo>
                    <a:pt x="1255" y="260"/>
                  </a:lnTo>
                  <a:lnTo>
                    <a:pt x="1257" y="254"/>
                  </a:lnTo>
                  <a:lnTo>
                    <a:pt x="1259" y="250"/>
                  </a:lnTo>
                  <a:lnTo>
                    <a:pt x="1264" y="249"/>
                  </a:lnTo>
                  <a:lnTo>
                    <a:pt x="1265" y="247"/>
                  </a:lnTo>
                  <a:lnTo>
                    <a:pt x="1270" y="242"/>
                  </a:lnTo>
                  <a:lnTo>
                    <a:pt x="1272" y="242"/>
                  </a:lnTo>
                  <a:lnTo>
                    <a:pt x="1285" y="241"/>
                  </a:lnTo>
                  <a:lnTo>
                    <a:pt x="1295" y="237"/>
                  </a:lnTo>
                  <a:lnTo>
                    <a:pt x="1297" y="239"/>
                  </a:lnTo>
                  <a:lnTo>
                    <a:pt x="1298" y="239"/>
                  </a:lnTo>
                  <a:lnTo>
                    <a:pt x="1308" y="239"/>
                  </a:lnTo>
                  <a:lnTo>
                    <a:pt x="1310" y="237"/>
                  </a:lnTo>
                  <a:lnTo>
                    <a:pt x="1312" y="234"/>
                  </a:lnTo>
                  <a:lnTo>
                    <a:pt x="1313" y="231"/>
                  </a:lnTo>
                  <a:lnTo>
                    <a:pt x="1317" y="233"/>
                  </a:lnTo>
                  <a:lnTo>
                    <a:pt x="1320" y="233"/>
                  </a:lnTo>
                  <a:lnTo>
                    <a:pt x="1327" y="231"/>
                  </a:lnTo>
                  <a:lnTo>
                    <a:pt x="1327" y="225"/>
                  </a:lnTo>
                  <a:lnTo>
                    <a:pt x="1335" y="223"/>
                  </a:lnTo>
                  <a:lnTo>
                    <a:pt x="1337" y="225"/>
                  </a:lnTo>
                  <a:lnTo>
                    <a:pt x="1338" y="226"/>
                  </a:lnTo>
                  <a:lnTo>
                    <a:pt x="1346" y="237"/>
                  </a:lnTo>
                  <a:lnTo>
                    <a:pt x="1348" y="241"/>
                  </a:lnTo>
                  <a:lnTo>
                    <a:pt x="1356" y="259"/>
                  </a:lnTo>
                  <a:lnTo>
                    <a:pt x="1356" y="263"/>
                  </a:lnTo>
                  <a:lnTo>
                    <a:pt x="1358" y="267"/>
                  </a:lnTo>
                  <a:lnTo>
                    <a:pt x="1365" y="275"/>
                  </a:lnTo>
                  <a:lnTo>
                    <a:pt x="1378" y="276"/>
                  </a:lnTo>
                  <a:lnTo>
                    <a:pt x="1380" y="278"/>
                  </a:lnTo>
                  <a:lnTo>
                    <a:pt x="1394" y="283"/>
                  </a:lnTo>
                  <a:lnTo>
                    <a:pt x="1396" y="281"/>
                  </a:lnTo>
                  <a:lnTo>
                    <a:pt x="1404" y="270"/>
                  </a:lnTo>
                  <a:lnTo>
                    <a:pt x="1406" y="268"/>
                  </a:lnTo>
                  <a:lnTo>
                    <a:pt x="1418" y="259"/>
                  </a:lnTo>
                  <a:lnTo>
                    <a:pt x="1431" y="249"/>
                  </a:lnTo>
                  <a:lnTo>
                    <a:pt x="1434" y="247"/>
                  </a:lnTo>
                  <a:lnTo>
                    <a:pt x="1441" y="241"/>
                  </a:lnTo>
                  <a:lnTo>
                    <a:pt x="1442" y="239"/>
                  </a:lnTo>
                  <a:lnTo>
                    <a:pt x="1442" y="237"/>
                  </a:lnTo>
                  <a:lnTo>
                    <a:pt x="1447" y="229"/>
                  </a:lnTo>
                  <a:lnTo>
                    <a:pt x="1449" y="226"/>
                  </a:lnTo>
                  <a:lnTo>
                    <a:pt x="1452" y="226"/>
                  </a:lnTo>
                  <a:lnTo>
                    <a:pt x="1461" y="226"/>
                  </a:lnTo>
                  <a:lnTo>
                    <a:pt x="1474" y="228"/>
                  </a:lnTo>
                  <a:lnTo>
                    <a:pt x="1495" y="233"/>
                  </a:lnTo>
                  <a:lnTo>
                    <a:pt x="1499" y="233"/>
                  </a:lnTo>
                  <a:lnTo>
                    <a:pt x="1502" y="233"/>
                  </a:lnTo>
                  <a:lnTo>
                    <a:pt x="1505" y="233"/>
                  </a:lnTo>
                  <a:lnTo>
                    <a:pt x="1505" y="242"/>
                  </a:lnTo>
                  <a:lnTo>
                    <a:pt x="1505" y="247"/>
                  </a:lnTo>
                  <a:lnTo>
                    <a:pt x="1499" y="254"/>
                  </a:lnTo>
                  <a:lnTo>
                    <a:pt x="1495" y="259"/>
                  </a:lnTo>
                  <a:lnTo>
                    <a:pt x="1504" y="260"/>
                  </a:lnTo>
                  <a:lnTo>
                    <a:pt x="1509" y="263"/>
                  </a:lnTo>
                  <a:lnTo>
                    <a:pt x="1515" y="267"/>
                  </a:lnTo>
                  <a:lnTo>
                    <a:pt x="1520" y="271"/>
                  </a:lnTo>
                  <a:lnTo>
                    <a:pt x="1518" y="276"/>
                  </a:lnTo>
                  <a:lnTo>
                    <a:pt x="1512" y="275"/>
                  </a:lnTo>
                  <a:lnTo>
                    <a:pt x="1509" y="273"/>
                  </a:lnTo>
                  <a:lnTo>
                    <a:pt x="1504" y="276"/>
                  </a:lnTo>
                  <a:lnTo>
                    <a:pt x="1502" y="278"/>
                  </a:lnTo>
                  <a:lnTo>
                    <a:pt x="1497" y="278"/>
                  </a:lnTo>
                  <a:lnTo>
                    <a:pt x="1495" y="275"/>
                  </a:lnTo>
                  <a:lnTo>
                    <a:pt x="1492" y="270"/>
                  </a:lnTo>
                  <a:lnTo>
                    <a:pt x="1490" y="268"/>
                  </a:lnTo>
                  <a:lnTo>
                    <a:pt x="1479" y="271"/>
                  </a:lnTo>
                  <a:lnTo>
                    <a:pt x="1484" y="283"/>
                  </a:lnTo>
                  <a:lnTo>
                    <a:pt x="1484" y="284"/>
                  </a:lnTo>
                  <a:lnTo>
                    <a:pt x="1479" y="291"/>
                  </a:lnTo>
                  <a:lnTo>
                    <a:pt x="1475" y="297"/>
                  </a:lnTo>
                  <a:lnTo>
                    <a:pt x="1477" y="304"/>
                  </a:lnTo>
                  <a:lnTo>
                    <a:pt x="1475" y="305"/>
                  </a:lnTo>
                  <a:lnTo>
                    <a:pt x="1472" y="310"/>
                  </a:lnTo>
                  <a:lnTo>
                    <a:pt x="1474" y="320"/>
                  </a:lnTo>
                  <a:lnTo>
                    <a:pt x="1469" y="323"/>
                  </a:lnTo>
                  <a:lnTo>
                    <a:pt x="1467" y="325"/>
                  </a:lnTo>
                  <a:lnTo>
                    <a:pt x="1466" y="330"/>
                  </a:lnTo>
                  <a:lnTo>
                    <a:pt x="1467" y="331"/>
                  </a:lnTo>
                  <a:lnTo>
                    <a:pt x="1469" y="336"/>
                  </a:lnTo>
                  <a:lnTo>
                    <a:pt x="1470" y="339"/>
                  </a:lnTo>
                  <a:lnTo>
                    <a:pt x="1474" y="341"/>
                  </a:lnTo>
                  <a:lnTo>
                    <a:pt x="1474" y="349"/>
                  </a:lnTo>
                  <a:lnTo>
                    <a:pt x="1475" y="357"/>
                  </a:lnTo>
                  <a:lnTo>
                    <a:pt x="1477" y="357"/>
                  </a:lnTo>
                  <a:lnTo>
                    <a:pt x="1484" y="364"/>
                  </a:lnTo>
                  <a:lnTo>
                    <a:pt x="1494" y="364"/>
                  </a:lnTo>
                  <a:lnTo>
                    <a:pt x="1495" y="362"/>
                  </a:lnTo>
                  <a:lnTo>
                    <a:pt x="1499" y="360"/>
                  </a:lnTo>
                  <a:lnTo>
                    <a:pt x="1502" y="362"/>
                  </a:lnTo>
                  <a:lnTo>
                    <a:pt x="1505" y="370"/>
                  </a:lnTo>
                  <a:lnTo>
                    <a:pt x="1512" y="380"/>
                  </a:lnTo>
                  <a:lnTo>
                    <a:pt x="1507" y="385"/>
                  </a:lnTo>
                  <a:lnTo>
                    <a:pt x="1510" y="393"/>
                  </a:lnTo>
                  <a:lnTo>
                    <a:pt x="1510" y="399"/>
                  </a:lnTo>
                  <a:lnTo>
                    <a:pt x="1510" y="403"/>
                  </a:lnTo>
                  <a:lnTo>
                    <a:pt x="1507" y="407"/>
                  </a:lnTo>
                  <a:lnTo>
                    <a:pt x="1505" y="417"/>
                  </a:lnTo>
                  <a:lnTo>
                    <a:pt x="1505" y="422"/>
                  </a:lnTo>
                  <a:lnTo>
                    <a:pt x="1505" y="424"/>
                  </a:lnTo>
                  <a:lnTo>
                    <a:pt x="1504" y="430"/>
                  </a:lnTo>
                  <a:lnTo>
                    <a:pt x="1504" y="433"/>
                  </a:lnTo>
                  <a:lnTo>
                    <a:pt x="1502" y="435"/>
                  </a:lnTo>
                  <a:lnTo>
                    <a:pt x="1499" y="449"/>
                  </a:lnTo>
                  <a:lnTo>
                    <a:pt x="1505" y="456"/>
                  </a:lnTo>
                  <a:lnTo>
                    <a:pt x="1505" y="464"/>
                  </a:lnTo>
                  <a:lnTo>
                    <a:pt x="1505" y="467"/>
                  </a:lnTo>
                  <a:lnTo>
                    <a:pt x="1504" y="470"/>
                  </a:lnTo>
                  <a:lnTo>
                    <a:pt x="1502" y="479"/>
                  </a:lnTo>
                  <a:lnTo>
                    <a:pt x="1504" y="483"/>
                  </a:lnTo>
                  <a:lnTo>
                    <a:pt x="1504" y="496"/>
                  </a:lnTo>
                  <a:lnTo>
                    <a:pt x="1504" y="501"/>
                  </a:lnTo>
                  <a:lnTo>
                    <a:pt x="1504" y="503"/>
                  </a:lnTo>
                  <a:lnTo>
                    <a:pt x="1500" y="509"/>
                  </a:lnTo>
                  <a:lnTo>
                    <a:pt x="1499" y="519"/>
                  </a:lnTo>
                  <a:lnTo>
                    <a:pt x="1500" y="524"/>
                  </a:lnTo>
                  <a:lnTo>
                    <a:pt x="1502" y="526"/>
                  </a:lnTo>
                  <a:lnTo>
                    <a:pt x="1505" y="529"/>
                  </a:lnTo>
                  <a:lnTo>
                    <a:pt x="1510" y="530"/>
                  </a:lnTo>
                  <a:lnTo>
                    <a:pt x="1512" y="532"/>
                  </a:lnTo>
                  <a:lnTo>
                    <a:pt x="1513" y="535"/>
                  </a:lnTo>
                  <a:lnTo>
                    <a:pt x="1513" y="538"/>
                  </a:lnTo>
                  <a:lnTo>
                    <a:pt x="1507" y="545"/>
                  </a:lnTo>
                  <a:lnTo>
                    <a:pt x="1499" y="542"/>
                  </a:lnTo>
                  <a:lnTo>
                    <a:pt x="1495" y="542"/>
                  </a:lnTo>
                  <a:lnTo>
                    <a:pt x="1492" y="540"/>
                  </a:lnTo>
                  <a:lnTo>
                    <a:pt x="1489" y="538"/>
                  </a:lnTo>
                  <a:lnTo>
                    <a:pt x="1485" y="538"/>
                  </a:lnTo>
                  <a:lnTo>
                    <a:pt x="1484" y="537"/>
                  </a:lnTo>
                  <a:lnTo>
                    <a:pt x="1482" y="538"/>
                  </a:lnTo>
                  <a:lnTo>
                    <a:pt x="1480" y="542"/>
                  </a:lnTo>
                  <a:lnTo>
                    <a:pt x="1475" y="542"/>
                  </a:lnTo>
                  <a:lnTo>
                    <a:pt x="1474" y="547"/>
                  </a:lnTo>
                  <a:lnTo>
                    <a:pt x="1475" y="550"/>
                  </a:lnTo>
                  <a:lnTo>
                    <a:pt x="1472" y="553"/>
                  </a:lnTo>
                  <a:lnTo>
                    <a:pt x="1470" y="553"/>
                  </a:lnTo>
                  <a:lnTo>
                    <a:pt x="1469" y="551"/>
                  </a:lnTo>
                  <a:lnTo>
                    <a:pt x="1466" y="548"/>
                  </a:lnTo>
                  <a:lnTo>
                    <a:pt x="1461" y="543"/>
                  </a:lnTo>
                  <a:lnTo>
                    <a:pt x="1456" y="542"/>
                  </a:lnTo>
                  <a:lnTo>
                    <a:pt x="1452" y="543"/>
                  </a:lnTo>
                  <a:lnTo>
                    <a:pt x="1447" y="548"/>
                  </a:lnTo>
                  <a:lnTo>
                    <a:pt x="1446" y="551"/>
                  </a:lnTo>
                  <a:lnTo>
                    <a:pt x="1444" y="555"/>
                  </a:lnTo>
                  <a:lnTo>
                    <a:pt x="1441" y="556"/>
                  </a:lnTo>
                  <a:lnTo>
                    <a:pt x="1436" y="556"/>
                  </a:lnTo>
                  <a:lnTo>
                    <a:pt x="1434" y="559"/>
                  </a:lnTo>
                  <a:lnTo>
                    <a:pt x="1436" y="563"/>
                  </a:lnTo>
                  <a:lnTo>
                    <a:pt x="1436" y="566"/>
                  </a:lnTo>
                  <a:lnTo>
                    <a:pt x="1432" y="569"/>
                  </a:lnTo>
                  <a:lnTo>
                    <a:pt x="1432" y="571"/>
                  </a:lnTo>
                  <a:lnTo>
                    <a:pt x="1429" y="576"/>
                  </a:lnTo>
                  <a:lnTo>
                    <a:pt x="1426" y="579"/>
                  </a:lnTo>
                  <a:lnTo>
                    <a:pt x="1416" y="585"/>
                  </a:lnTo>
                  <a:lnTo>
                    <a:pt x="1413" y="602"/>
                  </a:lnTo>
                  <a:lnTo>
                    <a:pt x="1411" y="603"/>
                  </a:lnTo>
                  <a:lnTo>
                    <a:pt x="1413" y="618"/>
                  </a:lnTo>
                  <a:lnTo>
                    <a:pt x="1411" y="619"/>
                  </a:lnTo>
                  <a:lnTo>
                    <a:pt x="1409" y="623"/>
                  </a:lnTo>
                  <a:lnTo>
                    <a:pt x="1399" y="626"/>
                  </a:lnTo>
                  <a:lnTo>
                    <a:pt x="1398" y="629"/>
                  </a:lnTo>
                  <a:lnTo>
                    <a:pt x="1393" y="634"/>
                  </a:lnTo>
                  <a:lnTo>
                    <a:pt x="1388" y="636"/>
                  </a:lnTo>
                  <a:lnTo>
                    <a:pt x="1383" y="639"/>
                  </a:lnTo>
                  <a:lnTo>
                    <a:pt x="1380" y="642"/>
                  </a:lnTo>
                  <a:lnTo>
                    <a:pt x="1378" y="650"/>
                  </a:lnTo>
                  <a:lnTo>
                    <a:pt x="1381" y="658"/>
                  </a:lnTo>
                  <a:lnTo>
                    <a:pt x="1380" y="660"/>
                  </a:lnTo>
                  <a:lnTo>
                    <a:pt x="1376" y="668"/>
                  </a:lnTo>
                  <a:lnTo>
                    <a:pt x="1380" y="679"/>
                  </a:lnTo>
                  <a:lnTo>
                    <a:pt x="1375" y="691"/>
                  </a:lnTo>
                  <a:lnTo>
                    <a:pt x="1370" y="695"/>
                  </a:lnTo>
                  <a:lnTo>
                    <a:pt x="1368" y="699"/>
                  </a:lnTo>
                  <a:lnTo>
                    <a:pt x="1365" y="708"/>
                  </a:lnTo>
                  <a:lnTo>
                    <a:pt x="1365" y="710"/>
                  </a:lnTo>
                  <a:lnTo>
                    <a:pt x="1366" y="715"/>
                  </a:lnTo>
                  <a:lnTo>
                    <a:pt x="1368" y="720"/>
                  </a:lnTo>
                  <a:lnTo>
                    <a:pt x="1373" y="729"/>
                  </a:lnTo>
                  <a:lnTo>
                    <a:pt x="1378" y="741"/>
                  </a:lnTo>
                  <a:lnTo>
                    <a:pt x="1391" y="755"/>
                  </a:lnTo>
                  <a:lnTo>
                    <a:pt x="1393" y="759"/>
                  </a:lnTo>
                  <a:lnTo>
                    <a:pt x="1393" y="763"/>
                  </a:lnTo>
                  <a:lnTo>
                    <a:pt x="1389" y="767"/>
                  </a:lnTo>
                  <a:lnTo>
                    <a:pt x="1388" y="768"/>
                  </a:lnTo>
                  <a:lnTo>
                    <a:pt x="1383" y="775"/>
                  </a:lnTo>
                  <a:lnTo>
                    <a:pt x="1383" y="776"/>
                  </a:lnTo>
                  <a:lnTo>
                    <a:pt x="1380" y="784"/>
                  </a:lnTo>
                  <a:lnTo>
                    <a:pt x="1375" y="791"/>
                  </a:lnTo>
                  <a:lnTo>
                    <a:pt x="1371" y="797"/>
                  </a:lnTo>
                  <a:lnTo>
                    <a:pt x="1370" y="799"/>
                  </a:lnTo>
                  <a:lnTo>
                    <a:pt x="1363" y="810"/>
                  </a:lnTo>
                  <a:lnTo>
                    <a:pt x="1361" y="812"/>
                  </a:lnTo>
                  <a:lnTo>
                    <a:pt x="1360" y="822"/>
                  </a:lnTo>
                  <a:lnTo>
                    <a:pt x="1360" y="825"/>
                  </a:lnTo>
                  <a:lnTo>
                    <a:pt x="1358" y="830"/>
                  </a:lnTo>
                  <a:lnTo>
                    <a:pt x="1350" y="833"/>
                  </a:lnTo>
                  <a:lnTo>
                    <a:pt x="1343" y="841"/>
                  </a:lnTo>
                  <a:lnTo>
                    <a:pt x="1341" y="843"/>
                  </a:lnTo>
                  <a:lnTo>
                    <a:pt x="1343" y="846"/>
                  </a:lnTo>
                  <a:lnTo>
                    <a:pt x="1345" y="852"/>
                  </a:lnTo>
                  <a:lnTo>
                    <a:pt x="1346" y="854"/>
                  </a:lnTo>
                  <a:lnTo>
                    <a:pt x="1353" y="873"/>
                  </a:lnTo>
                  <a:lnTo>
                    <a:pt x="1363" y="886"/>
                  </a:lnTo>
                  <a:lnTo>
                    <a:pt x="1365" y="891"/>
                  </a:lnTo>
                  <a:lnTo>
                    <a:pt x="1366" y="893"/>
                  </a:lnTo>
                  <a:lnTo>
                    <a:pt x="1376" y="893"/>
                  </a:lnTo>
                  <a:lnTo>
                    <a:pt x="1378" y="893"/>
                  </a:lnTo>
                  <a:lnTo>
                    <a:pt x="1384" y="894"/>
                  </a:lnTo>
                  <a:lnTo>
                    <a:pt x="1396" y="894"/>
                  </a:lnTo>
                  <a:lnTo>
                    <a:pt x="1408" y="898"/>
                  </a:lnTo>
                  <a:lnTo>
                    <a:pt x="1419" y="906"/>
                  </a:lnTo>
                  <a:lnTo>
                    <a:pt x="1423" y="907"/>
                  </a:lnTo>
                  <a:lnTo>
                    <a:pt x="1431" y="907"/>
                  </a:lnTo>
                  <a:lnTo>
                    <a:pt x="1434" y="907"/>
                  </a:lnTo>
                  <a:lnTo>
                    <a:pt x="1444" y="907"/>
                  </a:lnTo>
                  <a:lnTo>
                    <a:pt x="1452" y="912"/>
                  </a:lnTo>
                  <a:lnTo>
                    <a:pt x="1454" y="917"/>
                  </a:lnTo>
                  <a:lnTo>
                    <a:pt x="1452" y="919"/>
                  </a:lnTo>
                  <a:lnTo>
                    <a:pt x="1457" y="925"/>
                  </a:lnTo>
                  <a:lnTo>
                    <a:pt x="1461" y="925"/>
                  </a:lnTo>
                  <a:lnTo>
                    <a:pt x="1464" y="930"/>
                  </a:lnTo>
                  <a:lnTo>
                    <a:pt x="1467" y="930"/>
                  </a:lnTo>
                  <a:lnTo>
                    <a:pt x="1477" y="930"/>
                  </a:lnTo>
                  <a:lnTo>
                    <a:pt x="1479" y="932"/>
                  </a:lnTo>
                  <a:lnTo>
                    <a:pt x="1485" y="937"/>
                  </a:lnTo>
                  <a:lnTo>
                    <a:pt x="1499" y="941"/>
                  </a:lnTo>
                  <a:lnTo>
                    <a:pt x="1509" y="949"/>
                  </a:lnTo>
                  <a:lnTo>
                    <a:pt x="1510" y="951"/>
                  </a:lnTo>
                  <a:lnTo>
                    <a:pt x="1518" y="956"/>
                  </a:lnTo>
                  <a:lnTo>
                    <a:pt x="1537" y="953"/>
                  </a:lnTo>
                  <a:lnTo>
                    <a:pt x="1538" y="954"/>
                  </a:lnTo>
                  <a:lnTo>
                    <a:pt x="1542" y="954"/>
                  </a:lnTo>
                  <a:lnTo>
                    <a:pt x="1548" y="958"/>
                  </a:lnTo>
                  <a:lnTo>
                    <a:pt x="1550" y="958"/>
                  </a:lnTo>
                  <a:lnTo>
                    <a:pt x="1558" y="956"/>
                  </a:lnTo>
                  <a:lnTo>
                    <a:pt x="1560" y="958"/>
                  </a:lnTo>
                  <a:lnTo>
                    <a:pt x="1563" y="956"/>
                  </a:lnTo>
                  <a:lnTo>
                    <a:pt x="1566" y="953"/>
                  </a:lnTo>
                  <a:lnTo>
                    <a:pt x="1566" y="951"/>
                  </a:lnTo>
                  <a:lnTo>
                    <a:pt x="1570" y="943"/>
                  </a:lnTo>
                  <a:lnTo>
                    <a:pt x="1575" y="938"/>
                  </a:lnTo>
                  <a:lnTo>
                    <a:pt x="1576" y="938"/>
                  </a:lnTo>
                  <a:lnTo>
                    <a:pt x="1585" y="945"/>
                  </a:lnTo>
                  <a:lnTo>
                    <a:pt x="1586" y="948"/>
                  </a:lnTo>
                  <a:lnTo>
                    <a:pt x="1595" y="953"/>
                  </a:lnTo>
                  <a:lnTo>
                    <a:pt x="1604" y="961"/>
                  </a:lnTo>
                  <a:lnTo>
                    <a:pt x="1608" y="964"/>
                  </a:lnTo>
                  <a:lnTo>
                    <a:pt x="1609" y="966"/>
                  </a:lnTo>
                  <a:lnTo>
                    <a:pt x="1626" y="977"/>
                  </a:lnTo>
                  <a:lnTo>
                    <a:pt x="1628" y="980"/>
                  </a:lnTo>
                  <a:lnTo>
                    <a:pt x="1631" y="982"/>
                  </a:lnTo>
                  <a:lnTo>
                    <a:pt x="1634" y="983"/>
                  </a:lnTo>
                  <a:lnTo>
                    <a:pt x="1638" y="987"/>
                  </a:lnTo>
                  <a:lnTo>
                    <a:pt x="1642" y="990"/>
                  </a:lnTo>
                  <a:lnTo>
                    <a:pt x="1672" y="1004"/>
                  </a:lnTo>
                  <a:lnTo>
                    <a:pt x="1681" y="1013"/>
                  </a:lnTo>
                  <a:lnTo>
                    <a:pt x="1682" y="1014"/>
                  </a:lnTo>
                  <a:lnTo>
                    <a:pt x="1685" y="1016"/>
                  </a:lnTo>
                  <a:lnTo>
                    <a:pt x="1694" y="1017"/>
                  </a:lnTo>
                  <a:lnTo>
                    <a:pt x="1697" y="1017"/>
                  </a:lnTo>
                  <a:lnTo>
                    <a:pt x="1699" y="1016"/>
                  </a:lnTo>
                  <a:lnTo>
                    <a:pt x="1704" y="1011"/>
                  </a:lnTo>
                  <a:lnTo>
                    <a:pt x="1705" y="1009"/>
                  </a:lnTo>
                  <a:lnTo>
                    <a:pt x="1705" y="1008"/>
                  </a:lnTo>
                  <a:lnTo>
                    <a:pt x="1705" y="1003"/>
                  </a:lnTo>
                  <a:lnTo>
                    <a:pt x="1714" y="1004"/>
                  </a:lnTo>
                  <a:lnTo>
                    <a:pt x="1717" y="1006"/>
                  </a:lnTo>
                  <a:lnTo>
                    <a:pt x="1719" y="1008"/>
                  </a:lnTo>
                  <a:lnTo>
                    <a:pt x="1719" y="1009"/>
                  </a:lnTo>
                  <a:lnTo>
                    <a:pt x="1725" y="1016"/>
                  </a:lnTo>
                  <a:lnTo>
                    <a:pt x="1729" y="1019"/>
                  </a:lnTo>
                  <a:lnTo>
                    <a:pt x="1730" y="1019"/>
                  </a:lnTo>
                  <a:lnTo>
                    <a:pt x="1733" y="1021"/>
                  </a:lnTo>
                  <a:lnTo>
                    <a:pt x="1737" y="1022"/>
                  </a:lnTo>
                  <a:lnTo>
                    <a:pt x="1743" y="1029"/>
                  </a:lnTo>
                  <a:lnTo>
                    <a:pt x="1743" y="1030"/>
                  </a:lnTo>
                  <a:lnTo>
                    <a:pt x="1747" y="1038"/>
                  </a:lnTo>
                  <a:lnTo>
                    <a:pt x="1747" y="1040"/>
                  </a:lnTo>
                  <a:lnTo>
                    <a:pt x="1752" y="1047"/>
                  </a:lnTo>
                  <a:lnTo>
                    <a:pt x="1752" y="1050"/>
                  </a:lnTo>
                  <a:lnTo>
                    <a:pt x="1753" y="1058"/>
                  </a:lnTo>
                  <a:lnTo>
                    <a:pt x="1753" y="1060"/>
                  </a:lnTo>
                  <a:lnTo>
                    <a:pt x="1760" y="1063"/>
                  </a:lnTo>
                  <a:lnTo>
                    <a:pt x="1762" y="1063"/>
                  </a:lnTo>
                  <a:lnTo>
                    <a:pt x="1772" y="1060"/>
                  </a:lnTo>
                  <a:lnTo>
                    <a:pt x="1775" y="1058"/>
                  </a:lnTo>
                  <a:lnTo>
                    <a:pt x="1776" y="1060"/>
                  </a:lnTo>
                  <a:lnTo>
                    <a:pt x="1780" y="1061"/>
                  </a:lnTo>
                  <a:lnTo>
                    <a:pt x="1786" y="1066"/>
                  </a:lnTo>
                  <a:lnTo>
                    <a:pt x="1790" y="1079"/>
                  </a:lnTo>
                  <a:lnTo>
                    <a:pt x="1788" y="1082"/>
                  </a:lnTo>
                  <a:lnTo>
                    <a:pt x="1783" y="1095"/>
                  </a:lnTo>
                  <a:lnTo>
                    <a:pt x="1781" y="1098"/>
                  </a:lnTo>
                  <a:lnTo>
                    <a:pt x="1780" y="1100"/>
                  </a:lnTo>
                  <a:lnTo>
                    <a:pt x="1776" y="1108"/>
                  </a:lnTo>
                  <a:lnTo>
                    <a:pt x="1776" y="1110"/>
                  </a:lnTo>
                  <a:lnTo>
                    <a:pt x="1776" y="1116"/>
                  </a:lnTo>
                  <a:lnTo>
                    <a:pt x="1783" y="1121"/>
                  </a:lnTo>
                  <a:lnTo>
                    <a:pt x="1783" y="1127"/>
                  </a:lnTo>
                  <a:lnTo>
                    <a:pt x="1788" y="1134"/>
                  </a:lnTo>
                  <a:lnTo>
                    <a:pt x="1785" y="1140"/>
                  </a:lnTo>
                  <a:lnTo>
                    <a:pt x="1783" y="1142"/>
                  </a:lnTo>
                  <a:lnTo>
                    <a:pt x="1780" y="1152"/>
                  </a:lnTo>
                  <a:lnTo>
                    <a:pt x="1780" y="1160"/>
                  </a:lnTo>
                  <a:lnTo>
                    <a:pt x="1783" y="1163"/>
                  </a:lnTo>
                  <a:lnTo>
                    <a:pt x="1785" y="1165"/>
                  </a:lnTo>
                  <a:lnTo>
                    <a:pt x="1786" y="1166"/>
                  </a:lnTo>
                  <a:lnTo>
                    <a:pt x="1783" y="1171"/>
                  </a:lnTo>
                  <a:lnTo>
                    <a:pt x="1780" y="1171"/>
                  </a:lnTo>
                  <a:lnTo>
                    <a:pt x="1773" y="1168"/>
                  </a:lnTo>
                  <a:lnTo>
                    <a:pt x="1773" y="1149"/>
                  </a:lnTo>
                  <a:lnTo>
                    <a:pt x="1773" y="1145"/>
                  </a:lnTo>
                  <a:lnTo>
                    <a:pt x="1772" y="1142"/>
                  </a:lnTo>
                  <a:lnTo>
                    <a:pt x="1767" y="1132"/>
                  </a:lnTo>
                  <a:lnTo>
                    <a:pt x="1757" y="1116"/>
                  </a:lnTo>
                  <a:lnTo>
                    <a:pt x="1757" y="1113"/>
                  </a:lnTo>
                  <a:lnTo>
                    <a:pt x="1748" y="1105"/>
                  </a:lnTo>
                  <a:lnTo>
                    <a:pt x="1747" y="1102"/>
                  </a:lnTo>
                  <a:lnTo>
                    <a:pt x="1745" y="1100"/>
                  </a:lnTo>
                  <a:lnTo>
                    <a:pt x="1738" y="1092"/>
                  </a:lnTo>
                  <a:lnTo>
                    <a:pt x="1737" y="1092"/>
                  </a:lnTo>
                  <a:lnTo>
                    <a:pt x="1730" y="1089"/>
                  </a:lnTo>
                  <a:lnTo>
                    <a:pt x="1720" y="1087"/>
                  </a:lnTo>
                  <a:lnTo>
                    <a:pt x="1710" y="1082"/>
                  </a:lnTo>
                  <a:lnTo>
                    <a:pt x="1709" y="1085"/>
                  </a:lnTo>
                  <a:lnTo>
                    <a:pt x="1702" y="1084"/>
                  </a:lnTo>
                  <a:lnTo>
                    <a:pt x="1694" y="1085"/>
                  </a:lnTo>
                  <a:lnTo>
                    <a:pt x="1689" y="1089"/>
                  </a:lnTo>
                  <a:lnTo>
                    <a:pt x="1676" y="1089"/>
                  </a:lnTo>
                  <a:lnTo>
                    <a:pt x="1674" y="1095"/>
                  </a:lnTo>
                  <a:lnTo>
                    <a:pt x="1671" y="1093"/>
                  </a:lnTo>
                  <a:lnTo>
                    <a:pt x="1664" y="1092"/>
                  </a:lnTo>
                  <a:lnTo>
                    <a:pt x="1661" y="1093"/>
                  </a:lnTo>
                  <a:lnTo>
                    <a:pt x="1662" y="1103"/>
                  </a:lnTo>
                  <a:lnTo>
                    <a:pt x="1651" y="1105"/>
                  </a:lnTo>
                  <a:lnTo>
                    <a:pt x="1647" y="1118"/>
                  </a:lnTo>
                  <a:lnTo>
                    <a:pt x="1641" y="1123"/>
                  </a:lnTo>
                  <a:lnTo>
                    <a:pt x="1638" y="1129"/>
                  </a:lnTo>
                  <a:lnTo>
                    <a:pt x="1636" y="1129"/>
                  </a:lnTo>
                  <a:lnTo>
                    <a:pt x="1631" y="1127"/>
                  </a:lnTo>
                  <a:lnTo>
                    <a:pt x="1628" y="1131"/>
                  </a:lnTo>
                  <a:lnTo>
                    <a:pt x="1629" y="1132"/>
                  </a:lnTo>
                  <a:lnTo>
                    <a:pt x="1629" y="1137"/>
                  </a:lnTo>
                  <a:lnTo>
                    <a:pt x="1621" y="1136"/>
                  </a:lnTo>
                  <a:lnTo>
                    <a:pt x="1618" y="1144"/>
                  </a:lnTo>
                  <a:lnTo>
                    <a:pt x="1621" y="1147"/>
                  </a:lnTo>
                  <a:lnTo>
                    <a:pt x="1623" y="1149"/>
                  </a:lnTo>
                  <a:lnTo>
                    <a:pt x="1623" y="1152"/>
                  </a:lnTo>
                  <a:lnTo>
                    <a:pt x="1624" y="1152"/>
                  </a:lnTo>
                  <a:lnTo>
                    <a:pt x="1626" y="1155"/>
                  </a:lnTo>
                  <a:lnTo>
                    <a:pt x="1628" y="1160"/>
                  </a:lnTo>
                  <a:lnTo>
                    <a:pt x="1631" y="1179"/>
                  </a:lnTo>
                  <a:lnTo>
                    <a:pt x="1629" y="1181"/>
                  </a:lnTo>
                  <a:lnTo>
                    <a:pt x="1626" y="1197"/>
                  </a:lnTo>
                  <a:lnTo>
                    <a:pt x="1618" y="1204"/>
                  </a:lnTo>
                  <a:lnTo>
                    <a:pt x="1616" y="1212"/>
                  </a:lnTo>
                  <a:lnTo>
                    <a:pt x="1611" y="1218"/>
                  </a:lnTo>
                  <a:lnTo>
                    <a:pt x="1608" y="1221"/>
                  </a:lnTo>
                  <a:lnTo>
                    <a:pt x="1606" y="1226"/>
                  </a:lnTo>
                  <a:lnTo>
                    <a:pt x="1604" y="1229"/>
                  </a:lnTo>
                  <a:lnTo>
                    <a:pt x="1603" y="1236"/>
                  </a:lnTo>
                  <a:lnTo>
                    <a:pt x="1603" y="1238"/>
                  </a:lnTo>
                  <a:lnTo>
                    <a:pt x="1604" y="1242"/>
                  </a:lnTo>
                  <a:lnTo>
                    <a:pt x="1603" y="1244"/>
                  </a:lnTo>
                  <a:lnTo>
                    <a:pt x="1598" y="1250"/>
                  </a:lnTo>
                  <a:lnTo>
                    <a:pt x="1596" y="1252"/>
                  </a:lnTo>
                  <a:lnTo>
                    <a:pt x="1596" y="1260"/>
                  </a:lnTo>
                  <a:lnTo>
                    <a:pt x="1604" y="1268"/>
                  </a:lnTo>
                  <a:lnTo>
                    <a:pt x="1603" y="1271"/>
                  </a:lnTo>
                  <a:lnTo>
                    <a:pt x="1599" y="1284"/>
                  </a:lnTo>
                  <a:lnTo>
                    <a:pt x="1599" y="1286"/>
                  </a:lnTo>
                  <a:lnTo>
                    <a:pt x="1601" y="1293"/>
                  </a:lnTo>
                  <a:lnTo>
                    <a:pt x="1599" y="1294"/>
                  </a:lnTo>
                  <a:lnTo>
                    <a:pt x="1595" y="1296"/>
                  </a:lnTo>
                  <a:lnTo>
                    <a:pt x="1593" y="1301"/>
                  </a:lnTo>
                  <a:lnTo>
                    <a:pt x="1593" y="1304"/>
                  </a:lnTo>
                  <a:lnTo>
                    <a:pt x="1590" y="1307"/>
                  </a:lnTo>
                  <a:lnTo>
                    <a:pt x="1585" y="1315"/>
                  </a:lnTo>
                  <a:lnTo>
                    <a:pt x="1581" y="1315"/>
                  </a:lnTo>
                  <a:lnTo>
                    <a:pt x="1580" y="1315"/>
                  </a:lnTo>
                  <a:lnTo>
                    <a:pt x="1578" y="1317"/>
                  </a:lnTo>
                  <a:lnTo>
                    <a:pt x="1578" y="1327"/>
                  </a:lnTo>
                  <a:lnTo>
                    <a:pt x="1565" y="1333"/>
                  </a:lnTo>
                  <a:lnTo>
                    <a:pt x="1563" y="1336"/>
                  </a:lnTo>
                  <a:lnTo>
                    <a:pt x="1560" y="1343"/>
                  </a:lnTo>
                  <a:lnTo>
                    <a:pt x="1560" y="1344"/>
                  </a:lnTo>
                  <a:lnTo>
                    <a:pt x="1560" y="1348"/>
                  </a:lnTo>
                  <a:lnTo>
                    <a:pt x="1555" y="1352"/>
                  </a:lnTo>
                  <a:lnTo>
                    <a:pt x="1553" y="1354"/>
                  </a:lnTo>
                  <a:lnTo>
                    <a:pt x="1552" y="1362"/>
                  </a:lnTo>
                  <a:lnTo>
                    <a:pt x="1556" y="1365"/>
                  </a:lnTo>
                  <a:lnTo>
                    <a:pt x="1558" y="1367"/>
                  </a:lnTo>
                  <a:lnTo>
                    <a:pt x="1560" y="1370"/>
                  </a:lnTo>
                  <a:lnTo>
                    <a:pt x="1556" y="1375"/>
                  </a:lnTo>
                  <a:lnTo>
                    <a:pt x="1555" y="1377"/>
                  </a:lnTo>
                  <a:lnTo>
                    <a:pt x="1552" y="1378"/>
                  </a:lnTo>
                  <a:lnTo>
                    <a:pt x="1552" y="1386"/>
                  </a:lnTo>
                  <a:lnTo>
                    <a:pt x="1550" y="1386"/>
                  </a:lnTo>
                  <a:lnTo>
                    <a:pt x="1545" y="1390"/>
                  </a:lnTo>
                  <a:lnTo>
                    <a:pt x="1542" y="1391"/>
                  </a:lnTo>
                  <a:lnTo>
                    <a:pt x="1535" y="1398"/>
                  </a:lnTo>
                  <a:lnTo>
                    <a:pt x="1533" y="1399"/>
                  </a:lnTo>
                  <a:lnTo>
                    <a:pt x="1532" y="1403"/>
                  </a:lnTo>
                  <a:lnTo>
                    <a:pt x="1522" y="1403"/>
                  </a:lnTo>
                  <a:lnTo>
                    <a:pt x="1522" y="1399"/>
                  </a:lnTo>
                  <a:lnTo>
                    <a:pt x="1518" y="1391"/>
                  </a:lnTo>
                  <a:lnTo>
                    <a:pt x="1520" y="1388"/>
                  </a:lnTo>
                  <a:lnTo>
                    <a:pt x="1527" y="1383"/>
                  </a:lnTo>
                  <a:lnTo>
                    <a:pt x="1528" y="1382"/>
                  </a:lnTo>
                  <a:lnTo>
                    <a:pt x="1525" y="1375"/>
                  </a:lnTo>
                  <a:lnTo>
                    <a:pt x="1522" y="1370"/>
                  </a:lnTo>
                  <a:lnTo>
                    <a:pt x="1520" y="1367"/>
                  </a:lnTo>
                  <a:lnTo>
                    <a:pt x="1515" y="1359"/>
                  </a:lnTo>
                  <a:lnTo>
                    <a:pt x="1515" y="1352"/>
                  </a:lnTo>
                  <a:lnTo>
                    <a:pt x="1510" y="1351"/>
                  </a:lnTo>
                  <a:lnTo>
                    <a:pt x="1512" y="1343"/>
                  </a:lnTo>
                  <a:lnTo>
                    <a:pt x="1513" y="1341"/>
                  </a:lnTo>
                  <a:lnTo>
                    <a:pt x="1515" y="1336"/>
                  </a:lnTo>
                  <a:lnTo>
                    <a:pt x="1515" y="1330"/>
                  </a:lnTo>
                  <a:lnTo>
                    <a:pt x="1509" y="1323"/>
                  </a:lnTo>
                  <a:lnTo>
                    <a:pt x="1504" y="1317"/>
                  </a:lnTo>
                  <a:lnTo>
                    <a:pt x="1500" y="1315"/>
                  </a:lnTo>
                  <a:lnTo>
                    <a:pt x="1495" y="1307"/>
                  </a:lnTo>
                  <a:lnTo>
                    <a:pt x="1489" y="1301"/>
                  </a:lnTo>
                  <a:lnTo>
                    <a:pt x="1484" y="1296"/>
                  </a:lnTo>
                  <a:lnTo>
                    <a:pt x="1475" y="1294"/>
                  </a:lnTo>
                  <a:lnTo>
                    <a:pt x="1475" y="1297"/>
                  </a:lnTo>
                  <a:lnTo>
                    <a:pt x="1469" y="1291"/>
                  </a:lnTo>
                  <a:lnTo>
                    <a:pt x="1467" y="1289"/>
                  </a:lnTo>
                  <a:lnTo>
                    <a:pt x="1462" y="1281"/>
                  </a:lnTo>
                  <a:lnTo>
                    <a:pt x="1461" y="1280"/>
                  </a:lnTo>
                  <a:lnTo>
                    <a:pt x="1449" y="1276"/>
                  </a:lnTo>
                  <a:lnTo>
                    <a:pt x="1442" y="1271"/>
                  </a:lnTo>
                  <a:lnTo>
                    <a:pt x="1436" y="1271"/>
                  </a:lnTo>
                  <a:lnTo>
                    <a:pt x="1434" y="1271"/>
                  </a:lnTo>
                  <a:lnTo>
                    <a:pt x="1431" y="1270"/>
                  </a:lnTo>
                  <a:lnTo>
                    <a:pt x="1429" y="1270"/>
                  </a:lnTo>
                  <a:lnTo>
                    <a:pt x="1424" y="1271"/>
                  </a:lnTo>
                  <a:lnTo>
                    <a:pt x="1421" y="1271"/>
                  </a:lnTo>
                  <a:lnTo>
                    <a:pt x="1418" y="1273"/>
                  </a:lnTo>
                  <a:lnTo>
                    <a:pt x="1416" y="1273"/>
                  </a:lnTo>
                  <a:lnTo>
                    <a:pt x="1408" y="1275"/>
                  </a:lnTo>
                  <a:lnTo>
                    <a:pt x="1404" y="1273"/>
                  </a:lnTo>
                  <a:lnTo>
                    <a:pt x="1399" y="1275"/>
                  </a:lnTo>
                  <a:lnTo>
                    <a:pt x="1398" y="1273"/>
                  </a:lnTo>
                  <a:lnTo>
                    <a:pt x="1391" y="1271"/>
                  </a:lnTo>
                  <a:lnTo>
                    <a:pt x="1389" y="1271"/>
                  </a:lnTo>
                  <a:lnTo>
                    <a:pt x="1380" y="1267"/>
                  </a:lnTo>
                  <a:lnTo>
                    <a:pt x="1375" y="1260"/>
                  </a:lnTo>
                  <a:lnTo>
                    <a:pt x="1375" y="1259"/>
                  </a:lnTo>
                  <a:lnTo>
                    <a:pt x="1371" y="1250"/>
                  </a:lnTo>
                  <a:lnTo>
                    <a:pt x="1370" y="1249"/>
                  </a:lnTo>
                  <a:lnTo>
                    <a:pt x="1358" y="1249"/>
                  </a:lnTo>
                  <a:lnTo>
                    <a:pt x="1356" y="1249"/>
                  </a:lnTo>
                  <a:lnTo>
                    <a:pt x="1355" y="1247"/>
                  </a:lnTo>
                  <a:lnTo>
                    <a:pt x="1345" y="1244"/>
                  </a:lnTo>
                  <a:lnTo>
                    <a:pt x="1337" y="1236"/>
                  </a:lnTo>
                  <a:lnTo>
                    <a:pt x="1335" y="1234"/>
                  </a:lnTo>
                  <a:lnTo>
                    <a:pt x="1330" y="1233"/>
                  </a:lnTo>
                  <a:lnTo>
                    <a:pt x="1327" y="1233"/>
                  </a:lnTo>
                  <a:lnTo>
                    <a:pt x="1323" y="1234"/>
                  </a:lnTo>
                  <a:lnTo>
                    <a:pt x="1317" y="1234"/>
                  </a:lnTo>
                  <a:lnTo>
                    <a:pt x="1315" y="1231"/>
                  </a:lnTo>
                  <a:lnTo>
                    <a:pt x="1313" y="1229"/>
                  </a:lnTo>
                  <a:lnTo>
                    <a:pt x="1310" y="1228"/>
                  </a:lnTo>
                  <a:lnTo>
                    <a:pt x="1307" y="1233"/>
                  </a:lnTo>
                  <a:lnTo>
                    <a:pt x="1300" y="1231"/>
                  </a:lnTo>
                  <a:lnTo>
                    <a:pt x="1297" y="1229"/>
                  </a:lnTo>
                  <a:lnTo>
                    <a:pt x="1285" y="1234"/>
                  </a:lnTo>
                  <a:lnTo>
                    <a:pt x="1284" y="1239"/>
                  </a:lnTo>
                  <a:lnTo>
                    <a:pt x="1280" y="1244"/>
                  </a:lnTo>
                  <a:lnTo>
                    <a:pt x="1279" y="1244"/>
                  </a:lnTo>
                  <a:lnTo>
                    <a:pt x="1264" y="1242"/>
                  </a:lnTo>
                  <a:lnTo>
                    <a:pt x="1264" y="1241"/>
                  </a:lnTo>
                  <a:lnTo>
                    <a:pt x="1255" y="1238"/>
                  </a:lnTo>
                  <a:lnTo>
                    <a:pt x="1251" y="1239"/>
                  </a:lnTo>
                  <a:lnTo>
                    <a:pt x="1241" y="1244"/>
                  </a:lnTo>
                  <a:lnTo>
                    <a:pt x="1227" y="1239"/>
                  </a:lnTo>
                  <a:lnTo>
                    <a:pt x="1214" y="1238"/>
                  </a:lnTo>
                  <a:lnTo>
                    <a:pt x="1212" y="1236"/>
                  </a:lnTo>
                  <a:lnTo>
                    <a:pt x="1206" y="1234"/>
                  </a:lnTo>
                  <a:lnTo>
                    <a:pt x="1196" y="1229"/>
                  </a:lnTo>
                  <a:lnTo>
                    <a:pt x="1193" y="1233"/>
                  </a:lnTo>
                  <a:lnTo>
                    <a:pt x="1191" y="1234"/>
                  </a:lnTo>
                  <a:lnTo>
                    <a:pt x="1189" y="1238"/>
                  </a:lnTo>
                  <a:lnTo>
                    <a:pt x="1191" y="1242"/>
                  </a:lnTo>
                  <a:lnTo>
                    <a:pt x="1193" y="1244"/>
                  </a:lnTo>
                  <a:lnTo>
                    <a:pt x="1189" y="1249"/>
                  </a:lnTo>
                  <a:lnTo>
                    <a:pt x="1188" y="1250"/>
                  </a:lnTo>
                  <a:lnTo>
                    <a:pt x="1186" y="1260"/>
                  </a:lnTo>
                  <a:lnTo>
                    <a:pt x="1183" y="1262"/>
                  </a:lnTo>
                  <a:lnTo>
                    <a:pt x="1178" y="1263"/>
                  </a:lnTo>
                  <a:lnTo>
                    <a:pt x="1176" y="1265"/>
                  </a:lnTo>
                  <a:lnTo>
                    <a:pt x="1176" y="1267"/>
                  </a:lnTo>
                  <a:lnTo>
                    <a:pt x="1176" y="1278"/>
                  </a:lnTo>
                  <a:lnTo>
                    <a:pt x="1176" y="1284"/>
                  </a:lnTo>
                  <a:lnTo>
                    <a:pt x="1166" y="1293"/>
                  </a:lnTo>
                  <a:lnTo>
                    <a:pt x="1165" y="1294"/>
                  </a:lnTo>
                  <a:lnTo>
                    <a:pt x="1163" y="1304"/>
                  </a:lnTo>
                  <a:lnTo>
                    <a:pt x="1161" y="1305"/>
                  </a:lnTo>
                  <a:lnTo>
                    <a:pt x="1158" y="1305"/>
                  </a:lnTo>
                  <a:lnTo>
                    <a:pt x="1146" y="1304"/>
                  </a:lnTo>
                  <a:lnTo>
                    <a:pt x="1145" y="1304"/>
                  </a:lnTo>
                  <a:lnTo>
                    <a:pt x="1143" y="1305"/>
                  </a:lnTo>
                  <a:lnTo>
                    <a:pt x="1141" y="1305"/>
                  </a:lnTo>
                  <a:lnTo>
                    <a:pt x="1131" y="1312"/>
                  </a:lnTo>
                  <a:lnTo>
                    <a:pt x="1131" y="1314"/>
                  </a:lnTo>
                  <a:lnTo>
                    <a:pt x="1118" y="1315"/>
                  </a:lnTo>
                  <a:lnTo>
                    <a:pt x="1115" y="1317"/>
                  </a:lnTo>
                  <a:lnTo>
                    <a:pt x="1107" y="1322"/>
                  </a:lnTo>
                  <a:lnTo>
                    <a:pt x="1105" y="1325"/>
                  </a:lnTo>
                  <a:lnTo>
                    <a:pt x="1095" y="1330"/>
                  </a:lnTo>
                  <a:lnTo>
                    <a:pt x="1087" y="1335"/>
                  </a:lnTo>
                  <a:lnTo>
                    <a:pt x="1079" y="1338"/>
                  </a:lnTo>
                  <a:lnTo>
                    <a:pt x="1069" y="1338"/>
                  </a:lnTo>
                  <a:lnTo>
                    <a:pt x="1059" y="1346"/>
                  </a:lnTo>
                  <a:lnTo>
                    <a:pt x="1050" y="1352"/>
                  </a:lnTo>
                  <a:lnTo>
                    <a:pt x="1047" y="1354"/>
                  </a:lnTo>
                  <a:lnTo>
                    <a:pt x="1045" y="1356"/>
                  </a:lnTo>
                  <a:lnTo>
                    <a:pt x="1044" y="1356"/>
                  </a:lnTo>
                  <a:lnTo>
                    <a:pt x="1024" y="1364"/>
                  </a:lnTo>
                  <a:lnTo>
                    <a:pt x="1022" y="1364"/>
                  </a:lnTo>
                  <a:lnTo>
                    <a:pt x="1016" y="1364"/>
                  </a:lnTo>
                  <a:lnTo>
                    <a:pt x="1012" y="1364"/>
                  </a:lnTo>
                  <a:lnTo>
                    <a:pt x="1011" y="1364"/>
                  </a:lnTo>
                  <a:lnTo>
                    <a:pt x="996" y="1365"/>
                  </a:lnTo>
                  <a:lnTo>
                    <a:pt x="993" y="1365"/>
                  </a:lnTo>
                  <a:lnTo>
                    <a:pt x="989" y="1365"/>
                  </a:lnTo>
                  <a:lnTo>
                    <a:pt x="988" y="1365"/>
                  </a:lnTo>
                  <a:lnTo>
                    <a:pt x="979" y="1359"/>
                  </a:lnTo>
                  <a:lnTo>
                    <a:pt x="976" y="1357"/>
                  </a:lnTo>
                  <a:lnTo>
                    <a:pt x="974" y="1356"/>
                  </a:lnTo>
                  <a:lnTo>
                    <a:pt x="963" y="1348"/>
                  </a:lnTo>
                  <a:lnTo>
                    <a:pt x="959" y="1344"/>
                  </a:lnTo>
                  <a:lnTo>
                    <a:pt x="945" y="1330"/>
                  </a:lnTo>
                  <a:lnTo>
                    <a:pt x="940" y="1328"/>
                  </a:lnTo>
                  <a:lnTo>
                    <a:pt x="935" y="1325"/>
                  </a:lnTo>
                  <a:lnTo>
                    <a:pt x="933" y="1325"/>
                  </a:lnTo>
                  <a:lnTo>
                    <a:pt x="931" y="1323"/>
                  </a:lnTo>
                  <a:lnTo>
                    <a:pt x="928" y="1322"/>
                  </a:lnTo>
                  <a:lnTo>
                    <a:pt x="925" y="1318"/>
                  </a:lnTo>
                  <a:lnTo>
                    <a:pt x="923" y="1318"/>
                  </a:lnTo>
                  <a:lnTo>
                    <a:pt x="920" y="1317"/>
                  </a:lnTo>
                  <a:lnTo>
                    <a:pt x="918" y="1317"/>
                  </a:lnTo>
                  <a:lnTo>
                    <a:pt x="916" y="1317"/>
                  </a:lnTo>
                  <a:lnTo>
                    <a:pt x="913" y="1317"/>
                  </a:lnTo>
                  <a:lnTo>
                    <a:pt x="900" y="1323"/>
                  </a:lnTo>
                  <a:lnTo>
                    <a:pt x="898" y="1325"/>
                  </a:lnTo>
                  <a:lnTo>
                    <a:pt x="898" y="1327"/>
                  </a:lnTo>
                  <a:lnTo>
                    <a:pt x="893" y="1328"/>
                  </a:lnTo>
                  <a:lnTo>
                    <a:pt x="887" y="1331"/>
                  </a:lnTo>
                  <a:lnTo>
                    <a:pt x="885" y="1333"/>
                  </a:lnTo>
                  <a:lnTo>
                    <a:pt x="880" y="1335"/>
                  </a:lnTo>
                  <a:lnTo>
                    <a:pt x="877" y="1335"/>
                  </a:lnTo>
                  <a:lnTo>
                    <a:pt x="875" y="1330"/>
                  </a:lnTo>
                  <a:lnTo>
                    <a:pt x="877" y="1328"/>
                  </a:lnTo>
                  <a:lnTo>
                    <a:pt x="877" y="1325"/>
                  </a:lnTo>
                  <a:lnTo>
                    <a:pt x="872" y="1317"/>
                  </a:lnTo>
                  <a:lnTo>
                    <a:pt x="870" y="1315"/>
                  </a:lnTo>
                  <a:lnTo>
                    <a:pt x="864" y="1304"/>
                  </a:lnTo>
                  <a:lnTo>
                    <a:pt x="864" y="1301"/>
                  </a:lnTo>
                  <a:lnTo>
                    <a:pt x="862" y="1289"/>
                  </a:lnTo>
                  <a:lnTo>
                    <a:pt x="862" y="1286"/>
                  </a:lnTo>
                  <a:lnTo>
                    <a:pt x="862" y="1280"/>
                  </a:lnTo>
                  <a:lnTo>
                    <a:pt x="862" y="1275"/>
                  </a:lnTo>
                  <a:lnTo>
                    <a:pt x="862" y="1273"/>
                  </a:lnTo>
                  <a:lnTo>
                    <a:pt x="864" y="1270"/>
                  </a:lnTo>
                  <a:lnTo>
                    <a:pt x="870" y="1267"/>
                  </a:lnTo>
                  <a:lnTo>
                    <a:pt x="872" y="1265"/>
                  </a:lnTo>
                  <a:lnTo>
                    <a:pt x="873" y="1257"/>
                  </a:lnTo>
                  <a:lnTo>
                    <a:pt x="873" y="1255"/>
                  </a:lnTo>
                  <a:lnTo>
                    <a:pt x="872" y="1252"/>
                  </a:lnTo>
                  <a:lnTo>
                    <a:pt x="868" y="1249"/>
                  </a:lnTo>
                  <a:lnTo>
                    <a:pt x="867" y="1249"/>
                  </a:lnTo>
                  <a:lnTo>
                    <a:pt x="864" y="1247"/>
                  </a:lnTo>
                  <a:lnTo>
                    <a:pt x="864" y="1244"/>
                  </a:lnTo>
                  <a:lnTo>
                    <a:pt x="860" y="1239"/>
                  </a:lnTo>
                  <a:lnTo>
                    <a:pt x="862" y="1234"/>
                  </a:lnTo>
                  <a:lnTo>
                    <a:pt x="864" y="1231"/>
                  </a:lnTo>
                  <a:lnTo>
                    <a:pt x="867" y="1231"/>
                  </a:lnTo>
                  <a:lnTo>
                    <a:pt x="877" y="1226"/>
                  </a:lnTo>
                  <a:lnTo>
                    <a:pt x="882" y="1218"/>
                  </a:lnTo>
                  <a:lnTo>
                    <a:pt x="882" y="1216"/>
                  </a:lnTo>
                  <a:lnTo>
                    <a:pt x="868" y="1208"/>
                  </a:lnTo>
                  <a:lnTo>
                    <a:pt x="867" y="1208"/>
                  </a:lnTo>
                  <a:lnTo>
                    <a:pt x="854" y="1200"/>
                  </a:lnTo>
                  <a:lnTo>
                    <a:pt x="852" y="1200"/>
                  </a:lnTo>
                  <a:lnTo>
                    <a:pt x="849" y="1199"/>
                  </a:lnTo>
                  <a:lnTo>
                    <a:pt x="849" y="1197"/>
                  </a:lnTo>
                  <a:lnTo>
                    <a:pt x="847" y="1194"/>
                  </a:lnTo>
                  <a:lnTo>
                    <a:pt x="834" y="1174"/>
                  </a:lnTo>
                  <a:lnTo>
                    <a:pt x="832" y="1171"/>
                  </a:lnTo>
                  <a:lnTo>
                    <a:pt x="824" y="1163"/>
                  </a:lnTo>
                  <a:lnTo>
                    <a:pt x="821" y="1161"/>
                  </a:lnTo>
                  <a:lnTo>
                    <a:pt x="819" y="1161"/>
                  </a:lnTo>
                  <a:lnTo>
                    <a:pt x="816" y="1160"/>
                  </a:lnTo>
                  <a:lnTo>
                    <a:pt x="806" y="1153"/>
                  </a:lnTo>
                  <a:lnTo>
                    <a:pt x="806" y="1152"/>
                  </a:lnTo>
                  <a:lnTo>
                    <a:pt x="804" y="1149"/>
                  </a:lnTo>
                  <a:lnTo>
                    <a:pt x="789" y="1144"/>
                  </a:lnTo>
                  <a:lnTo>
                    <a:pt x="787" y="1142"/>
                  </a:lnTo>
                  <a:lnTo>
                    <a:pt x="782" y="1140"/>
                  </a:lnTo>
                  <a:lnTo>
                    <a:pt x="776" y="1139"/>
                  </a:lnTo>
                  <a:lnTo>
                    <a:pt x="773" y="1139"/>
                  </a:lnTo>
                  <a:lnTo>
                    <a:pt x="766" y="1132"/>
                  </a:lnTo>
                  <a:lnTo>
                    <a:pt x="764" y="1132"/>
                  </a:lnTo>
                  <a:lnTo>
                    <a:pt x="761" y="1127"/>
                  </a:lnTo>
                  <a:lnTo>
                    <a:pt x="759" y="1124"/>
                  </a:lnTo>
                  <a:lnTo>
                    <a:pt x="759" y="1123"/>
                  </a:lnTo>
                  <a:lnTo>
                    <a:pt x="758" y="1106"/>
                  </a:lnTo>
                  <a:lnTo>
                    <a:pt x="756" y="1103"/>
                  </a:lnTo>
                  <a:lnTo>
                    <a:pt x="754" y="1100"/>
                  </a:lnTo>
                  <a:lnTo>
                    <a:pt x="754" y="1097"/>
                  </a:lnTo>
                  <a:lnTo>
                    <a:pt x="743" y="1106"/>
                  </a:lnTo>
                  <a:lnTo>
                    <a:pt x="743" y="1110"/>
                  </a:lnTo>
                  <a:lnTo>
                    <a:pt x="741" y="1113"/>
                  </a:lnTo>
                  <a:lnTo>
                    <a:pt x="733" y="1121"/>
                  </a:lnTo>
                  <a:lnTo>
                    <a:pt x="731" y="1124"/>
                  </a:lnTo>
                  <a:lnTo>
                    <a:pt x="730" y="1126"/>
                  </a:lnTo>
                  <a:lnTo>
                    <a:pt x="723" y="1136"/>
                  </a:lnTo>
                  <a:lnTo>
                    <a:pt x="723" y="1137"/>
                  </a:lnTo>
                  <a:lnTo>
                    <a:pt x="723" y="1139"/>
                  </a:lnTo>
                  <a:lnTo>
                    <a:pt x="723" y="1140"/>
                  </a:lnTo>
                  <a:lnTo>
                    <a:pt x="720" y="1153"/>
                  </a:lnTo>
                  <a:lnTo>
                    <a:pt x="721" y="1157"/>
                  </a:lnTo>
                  <a:lnTo>
                    <a:pt x="721" y="1158"/>
                  </a:lnTo>
                  <a:lnTo>
                    <a:pt x="721" y="1160"/>
                  </a:lnTo>
                  <a:lnTo>
                    <a:pt x="721" y="1179"/>
                  </a:lnTo>
                  <a:lnTo>
                    <a:pt x="721" y="1181"/>
                  </a:lnTo>
                  <a:lnTo>
                    <a:pt x="720" y="1182"/>
                  </a:lnTo>
                  <a:lnTo>
                    <a:pt x="713" y="1194"/>
                  </a:lnTo>
                  <a:lnTo>
                    <a:pt x="711" y="1197"/>
                  </a:lnTo>
                  <a:lnTo>
                    <a:pt x="696" y="1192"/>
                  </a:lnTo>
                  <a:lnTo>
                    <a:pt x="685" y="1189"/>
                  </a:lnTo>
                  <a:lnTo>
                    <a:pt x="680" y="1187"/>
                  </a:lnTo>
                  <a:lnTo>
                    <a:pt x="652" y="1165"/>
                  </a:lnTo>
                  <a:lnTo>
                    <a:pt x="650" y="1165"/>
                  </a:lnTo>
                  <a:lnTo>
                    <a:pt x="649" y="1163"/>
                  </a:lnTo>
                  <a:lnTo>
                    <a:pt x="637" y="1157"/>
                  </a:lnTo>
                  <a:lnTo>
                    <a:pt x="635" y="1155"/>
                  </a:lnTo>
                  <a:lnTo>
                    <a:pt x="634" y="1155"/>
                  </a:lnTo>
                  <a:lnTo>
                    <a:pt x="627" y="1152"/>
                  </a:lnTo>
                  <a:lnTo>
                    <a:pt x="624" y="1150"/>
                  </a:lnTo>
                  <a:lnTo>
                    <a:pt x="620" y="1150"/>
                  </a:lnTo>
                  <a:lnTo>
                    <a:pt x="617" y="1149"/>
                  </a:lnTo>
                  <a:lnTo>
                    <a:pt x="614" y="1149"/>
                  </a:lnTo>
                  <a:lnTo>
                    <a:pt x="610" y="1149"/>
                  </a:lnTo>
                  <a:lnTo>
                    <a:pt x="609" y="1147"/>
                  </a:lnTo>
                  <a:lnTo>
                    <a:pt x="604" y="1142"/>
                  </a:lnTo>
                  <a:lnTo>
                    <a:pt x="601" y="1139"/>
                  </a:lnTo>
                  <a:lnTo>
                    <a:pt x="591" y="1134"/>
                  </a:lnTo>
                  <a:lnTo>
                    <a:pt x="582" y="1127"/>
                  </a:lnTo>
                  <a:lnTo>
                    <a:pt x="581" y="1126"/>
                  </a:lnTo>
                  <a:lnTo>
                    <a:pt x="574" y="1119"/>
                  </a:lnTo>
                  <a:lnTo>
                    <a:pt x="572" y="1118"/>
                  </a:lnTo>
                  <a:lnTo>
                    <a:pt x="566" y="1110"/>
                  </a:lnTo>
                  <a:lnTo>
                    <a:pt x="559" y="1102"/>
                  </a:lnTo>
                  <a:lnTo>
                    <a:pt x="558" y="1100"/>
                  </a:lnTo>
                  <a:lnTo>
                    <a:pt x="551" y="1092"/>
                  </a:lnTo>
                  <a:lnTo>
                    <a:pt x="546" y="1082"/>
                  </a:lnTo>
                  <a:lnTo>
                    <a:pt x="543" y="1071"/>
                  </a:lnTo>
                  <a:lnTo>
                    <a:pt x="541" y="1066"/>
                  </a:lnTo>
                  <a:lnTo>
                    <a:pt x="538" y="1060"/>
                  </a:lnTo>
                  <a:lnTo>
                    <a:pt x="534" y="1051"/>
                  </a:lnTo>
                  <a:lnTo>
                    <a:pt x="533" y="1043"/>
                  </a:lnTo>
                  <a:lnTo>
                    <a:pt x="529" y="1037"/>
                  </a:lnTo>
                  <a:lnTo>
                    <a:pt x="526" y="1027"/>
                  </a:lnTo>
                  <a:lnTo>
                    <a:pt x="524" y="1019"/>
                  </a:lnTo>
                  <a:lnTo>
                    <a:pt x="521" y="1016"/>
                  </a:lnTo>
                  <a:lnTo>
                    <a:pt x="516" y="1011"/>
                  </a:lnTo>
                  <a:lnTo>
                    <a:pt x="515" y="1009"/>
                  </a:lnTo>
                  <a:lnTo>
                    <a:pt x="510" y="1003"/>
                  </a:lnTo>
                  <a:lnTo>
                    <a:pt x="510" y="1001"/>
                  </a:lnTo>
                  <a:lnTo>
                    <a:pt x="505" y="992"/>
                  </a:lnTo>
                  <a:lnTo>
                    <a:pt x="503" y="990"/>
                  </a:lnTo>
                  <a:lnTo>
                    <a:pt x="498" y="980"/>
                  </a:lnTo>
                  <a:lnTo>
                    <a:pt x="493" y="974"/>
                  </a:lnTo>
                  <a:lnTo>
                    <a:pt x="491" y="966"/>
                  </a:lnTo>
                  <a:lnTo>
                    <a:pt x="498" y="964"/>
                  </a:lnTo>
                  <a:lnTo>
                    <a:pt x="500" y="962"/>
                  </a:lnTo>
                  <a:lnTo>
                    <a:pt x="506" y="961"/>
                  </a:lnTo>
                  <a:lnTo>
                    <a:pt x="506" y="959"/>
                  </a:lnTo>
                  <a:lnTo>
                    <a:pt x="511" y="951"/>
                  </a:lnTo>
                  <a:lnTo>
                    <a:pt x="513" y="949"/>
                  </a:lnTo>
                  <a:lnTo>
                    <a:pt x="520" y="943"/>
                  </a:lnTo>
                  <a:lnTo>
                    <a:pt x="521" y="941"/>
                  </a:lnTo>
                  <a:lnTo>
                    <a:pt x="523" y="941"/>
                  </a:lnTo>
                  <a:lnTo>
                    <a:pt x="529" y="937"/>
                  </a:lnTo>
                  <a:lnTo>
                    <a:pt x="541" y="932"/>
                  </a:lnTo>
                  <a:lnTo>
                    <a:pt x="544" y="932"/>
                  </a:lnTo>
                  <a:lnTo>
                    <a:pt x="558" y="930"/>
                  </a:lnTo>
                  <a:lnTo>
                    <a:pt x="571" y="932"/>
                  </a:lnTo>
                  <a:lnTo>
                    <a:pt x="581" y="928"/>
                  </a:lnTo>
                  <a:lnTo>
                    <a:pt x="594" y="925"/>
                  </a:lnTo>
                  <a:lnTo>
                    <a:pt x="596" y="925"/>
                  </a:lnTo>
                  <a:lnTo>
                    <a:pt x="604" y="919"/>
                  </a:lnTo>
                  <a:lnTo>
                    <a:pt x="610" y="917"/>
                  </a:lnTo>
                  <a:lnTo>
                    <a:pt x="614" y="914"/>
                  </a:lnTo>
                  <a:lnTo>
                    <a:pt x="619" y="907"/>
                  </a:lnTo>
                  <a:lnTo>
                    <a:pt x="624" y="901"/>
                  </a:lnTo>
                  <a:lnTo>
                    <a:pt x="622" y="893"/>
                  </a:lnTo>
                  <a:lnTo>
                    <a:pt x="615" y="893"/>
                  </a:lnTo>
                  <a:lnTo>
                    <a:pt x="607" y="894"/>
                  </a:lnTo>
                  <a:lnTo>
                    <a:pt x="594" y="899"/>
                  </a:lnTo>
                  <a:lnTo>
                    <a:pt x="586" y="899"/>
                  </a:lnTo>
                  <a:lnTo>
                    <a:pt x="576" y="899"/>
                  </a:lnTo>
                  <a:lnTo>
                    <a:pt x="574" y="901"/>
                  </a:lnTo>
                  <a:lnTo>
                    <a:pt x="564" y="901"/>
                  </a:lnTo>
                  <a:lnTo>
                    <a:pt x="561" y="901"/>
                  </a:lnTo>
                  <a:lnTo>
                    <a:pt x="553" y="898"/>
                  </a:lnTo>
                  <a:lnTo>
                    <a:pt x="549" y="891"/>
                  </a:lnTo>
                  <a:lnTo>
                    <a:pt x="543" y="886"/>
                  </a:lnTo>
                  <a:lnTo>
                    <a:pt x="538" y="888"/>
                  </a:lnTo>
                  <a:lnTo>
                    <a:pt x="536" y="890"/>
                  </a:lnTo>
                  <a:lnTo>
                    <a:pt x="531" y="893"/>
                  </a:lnTo>
                  <a:lnTo>
                    <a:pt x="526" y="896"/>
                  </a:lnTo>
                  <a:lnTo>
                    <a:pt x="524" y="899"/>
                  </a:lnTo>
                  <a:lnTo>
                    <a:pt x="518" y="906"/>
                  </a:lnTo>
                  <a:lnTo>
                    <a:pt x="516" y="907"/>
                  </a:lnTo>
                  <a:lnTo>
                    <a:pt x="510" y="912"/>
                  </a:lnTo>
                  <a:lnTo>
                    <a:pt x="501" y="919"/>
                  </a:lnTo>
                  <a:lnTo>
                    <a:pt x="496" y="922"/>
                  </a:lnTo>
                  <a:lnTo>
                    <a:pt x="493" y="919"/>
                  </a:lnTo>
                  <a:lnTo>
                    <a:pt x="491" y="914"/>
                  </a:lnTo>
                  <a:lnTo>
                    <a:pt x="486" y="911"/>
                  </a:lnTo>
                  <a:lnTo>
                    <a:pt x="485" y="909"/>
                  </a:lnTo>
                  <a:lnTo>
                    <a:pt x="480" y="906"/>
                  </a:lnTo>
                  <a:lnTo>
                    <a:pt x="480" y="899"/>
                  </a:lnTo>
                  <a:lnTo>
                    <a:pt x="480" y="894"/>
                  </a:lnTo>
                  <a:lnTo>
                    <a:pt x="480" y="891"/>
                  </a:lnTo>
                  <a:lnTo>
                    <a:pt x="481" y="885"/>
                  </a:lnTo>
                  <a:lnTo>
                    <a:pt x="481" y="880"/>
                  </a:lnTo>
                  <a:lnTo>
                    <a:pt x="475" y="880"/>
                  </a:lnTo>
                  <a:lnTo>
                    <a:pt x="468" y="882"/>
                  </a:lnTo>
                  <a:lnTo>
                    <a:pt x="462" y="880"/>
                  </a:lnTo>
                  <a:lnTo>
                    <a:pt x="455" y="880"/>
                  </a:lnTo>
                  <a:lnTo>
                    <a:pt x="457" y="872"/>
                  </a:lnTo>
                  <a:lnTo>
                    <a:pt x="457" y="865"/>
                  </a:lnTo>
                  <a:lnTo>
                    <a:pt x="458" y="852"/>
                  </a:lnTo>
                  <a:lnTo>
                    <a:pt x="458" y="839"/>
                  </a:lnTo>
                  <a:lnTo>
                    <a:pt x="457" y="828"/>
                  </a:lnTo>
                  <a:lnTo>
                    <a:pt x="455" y="817"/>
                  </a:lnTo>
                  <a:lnTo>
                    <a:pt x="453" y="810"/>
                  </a:lnTo>
                  <a:lnTo>
                    <a:pt x="448" y="801"/>
                  </a:lnTo>
                  <a:lnTo>
                    <a:pt x="445" y="793"/>
                  </a:lnTo>
                  <a:lnTo>
                    <a:pt x="440" y="784"/>
                  </a:lnTo>
                  <a:lnTo>
                    <a:pt x="433" y="784"/>
                  </a:lnTo>
                  <a:lnTo>
                    <a:pt x="432" y="783"/>
                  </a:lnTo>
                  <a:lnTo>
                    <a:pt x="424" y="783"/>
                  </a:lnTo>
                  <a:lnTo>
                    <a:pt x="422" y="783"/>
                  </a:lnTo>
                  <a:lnTo>
                    <a:pt x="412" y="781"/>
                  </a:lnTo>
                  <a:lnTo>
                    <a:pt x="404" y="778"/>
                  </a:lnTo>
                  <a:lnTo>
                    <a:pt x="402" y="778"/>
                  </a:lnTo>
                  <a:lnTo>
                    <a:pt x="394" y="773"/>
                  </a:lnTo>
                  <a:lnTo>
                    <a:pt x="389" y="770"/>
                  </a:lnTo>
                  <a:lnTo>
                    <a:pt x="390" y="767"/>
                  </a:lnTo>
                  <a:lnTo>
                    <a:pt x="392" y="765"/>
                  </a:lnTo>
                  <a:lnTo>
                    <a:pt x="395" y="759"/>
                  </a:lnTo>
                  <a:lnTo>
                    <a:pt x="397" y="757"/>
                  </a:lnTo>
                  <a:lnTo>
                    <a:pt x="402" y="750"/>
                  </a:lnTo>
                  <a:lnTo>
                    <a:pt x="402" y="747"/>
                  </a:lnTo>
                  <a:lnTo>
                    <a:pt x="407" y="737"/>
                  </a:lnTo>
                  <a:lnTo>
                    <a:pt x="407" y="736"/>
                  </a:lnTo>
                  <a:lnTo>
                    <a:pt x="407" y="734"/>
                  </a:lnTo>
                  <a:lnTo>
                    <a:pt x="404" y="728"/>
                  </a:lnTo>
                  <a:lnTo>
                    <a:pt x="404" y="725"/>
                  </a:lnTo>
                  <a:lnTo>
                    <a:pt x="405" y="720"/>
                  </a:lnTo>
                  <a:lnTo>
                    <a:pt x="405" y="712"/>
                  </a:lnTo>
                  <a:lnTo>
                    <a:pt x="404" y="710"/>
                  </a:lnTo>
                  <a:lnTo>
                    <a:pt x="404" y="708"/>
                  </a:lnTo>
                  <a:lnTo>
                    <a:pt x="399" y="694"/>
                  </a:lnTo>
                  <a:lnTo>
                    <a:pt x="397" y="692"/>
                  </a:lnTo>
                  <a:lnTo>
                    <a:pt x="397" y="689"/>
                  </a:lnTo>
                  <a:lnTo>
                    <a:pt x="390" y="673"/>
                  </a:lnTo>
                  <a:lnTo>
                    <a:pt x="390" y="671"/>
                  </a:lnTo>
                  <a:lnTo>
                    <a:pt x="389" y="670"/>
                  </a:lnTo>
                  <a:lnTo>
                    <a:pt x="389" y="668"/>
                  </a:lnTo>
                  <a:lnTo>
                    <a:pt x="384" y="650"/>
                  </a:lnTo>
                  <a:lnTo>
                    <a:pt x="382" y="647"/>
                  </a:lnTo>
                  <a:lnTo>
                    <a:pt x="381" y="645"/>
                  </a:lnTo>
                  <a:lnTo>
                    <a:pt x="374" y="634"/>
                  </a:lnTo>
                  <a:lnTo>
                    <a:pt x="374" y="632"/>
                  </a:lnTo>
                  <a:lnTo>
                    <a:pt x="372" y="629"/>
                  </a:lnTo>
                  <a:lnTo>
                    <a:pt x="362" y="619"/>
                  </a:lnTo>
                  <a:lnTo>
                    <a:pt x="361" y="616"/>
                  </a:lnTo>
                  <a:lnTo>
                    <a:pt x="356" y="611"/>
                  </a:lnTo>
                  <a:lnTo>
                    <a:pt x="356" y="610"/>
                  </a:lnTo>
                  <a:lnTo>
                    <a:pt x="354" y="606"/>
                  </a:lnTo>
                  <a:lnTo>
                    <a:pt x="351" y="600"/>
                  </a:lnTo>
                  <a:lnTo>
                    <a:pt x="349" y="598"/>
                  </a:lnTo>
                  <a:lnTo>
                    <a:pt x="344" y="590"/>
                  </a:lnTo>
                  <a:lnTo>
                    <a:pt x="343" y="589"/>
                  </a:lnTo>
                  <a:lnTo>
                    <a:pt x="343" y="587"/>
                  </a:lnTo>
                  <a:lnTo>
                    <a:pt x="341" y="585"/>
                  </a:lnTo>
                  <a:lnTo>
                    <a:pt x="339" y="576"/>
                  </a:lnTo>
                  <a:lnTo>
                    <a:pt x="339" y="572"/>
                  </a:lnTo>
                  <a:lnTo>
                    <a:pt x="339" y="569"/>
                  </a:lnTo>
                  <a:lnTo>
                    <a:pt x="339" y="568"/>
                  </a:lnTo>
                  <a:lnTo>
                    <a:pt x="338" y="555"/>
                  </a:lnTo>
                  <a:lnTo>
                    <a:pt x="338" y="553"/>
                  </a:lnTo>
                  <a:lnTo>
                    <a:pt x="336" y="550"/>
                  </a:lnTo>
                  <a:lnTo>
                    <a:pt x="336" y="547"/>
                  </a:lnTo>
                  <a:lnTo>
                    <a:pt x="334" y="545"/>
                  </a:lnTo>
                  <a:lnTo>
                    <a:pt x="333" y="542"/>
                  </a:lnTo>
                  <a:lnTo>
                    <a:pt x="333" y="538"/>
                  </a:lnTo>
                  <a:lnTo>
                    <a:pt x="333" y="529"/>
                  </a:lnTo>
                  <a:lnTo>
                    <a:pt x="331" y="527"/>
                  </a:lnTo>
                  <a:lnTo>
                    <a:pt x="333" y="517"/>
                  </a:lnTo>
                  <a:lnTo>
                    <a:pt x="331" y="514"/>
                  </a:lnTo>
                  <a:lnTo>
                    <a:pt x="331" y="509"/>
                  </a:lnTo>
                  <a:lnTo>
                    <a:pt x="331" y="508"/>
                  </a:lnTo>
                  <a:lnTo>
                    <a:pt x="329" y="500"/>
                  </a:lnTo>
                  <a:lnTo>
                    <a:pt x="329" y="498"/>
                  </a:lnTo>
                  <a:lnTo>
                    <a:pt x="329" y="495"/>
                  </a:lnTo>
                  <a:lnTo>
                    <a:pt x="328" y="493"/>
                  </a:lnTo>
                  <a:lnTo>
                    <a:pt x="324" y="475"/>
                  </a:lnTo>
                  <a:lnTo>
                    <a:pt x="324" y="472"/>
                  </a:lnTo>
                  <a:lnTo>
                    <a:pt x="324" y="470"/>
                  </a:lnTo>
                  <a:lnTo>
                    <a:pt x="321" y="449"/>
                  </a:lnTo>
                  <a:lnTo>
                    <a:pt x="309" y="454"/>
                  </a:lnTo>
                  <a:lnTo>
                    <a:pt x="306" y="456"/>
                  </a:lnTo>
                  <a:lnTo>
                    <a:pt x="291" y="454"/>
                  </a:lnTo>
                  <a:lnTo>
                    <a:pt x="290" y="454"/>
                  </a:lnTo>
                  <a:lnTo>
                    <a:pt x="281" y="453"/>
                  </a:lnTo>
                  <a:lnTo>
                    <a:pt x="273" y="453"/>
                  </a:lnTo>
                  <a:lnTo>
                    <a:pt x="270" y="454"/>
                  </a:lnTo>
                  <a:lnTo>
                    <a:pt x="268" y="456"/>
                  </a:lnTo>
                  <a:lnTo>
                    <a:pt x="258" y="467"/>
                  </a:lnTo>
                  <a:lnTo>
                    <a:pt x="258" y="469"/>
                  </a:lnTo>
                  <a:lnTo>
                    <a:pt x="248" y="474"/>
                  </a:lnTo>
                  <a:lnTo>
                    <a:pt x="247" y="474"/>
                  </a:lnTo>
                  <a:lnTo>
                    <a:pt x="243" y="474"/>
                  </a:lnTo>
                  <a:lnTo>
                    <a:pt x="233" y="466"/>
                  </a:lnTo>
                  <a:lnTo>
                    <a:pt x="230" y="464"/>
                  </a:lnTo>
                  <a:lnTo>
                    <a:pt x="228" y="464"/>
                  </a:lnTo>
                  <a:lnTo>
                    <a:pt x="220" y="466"/>
                  </a:lnTo>
                  <a:lnTo>
                    <a:pt x="218" y="466"/>
                  </a:lnTo>
                  <a:lnTo>
                    <a:pt x="215" y="466"/>
                  </a:lnTo>
                  <a:lnTo>
                    <a:pt x="214" y="466"/>
                  </a:lnTo>
                  <a:lnTo>
                    <a:pt x="204" y="466"/>
                  </a:lnTo>
                  <a:lnTo>
                    <a:pt x="202" y="464"/>
                  </a:lnTo>
                  <a:lnTo>
                    <a:pt x="200" y="464"/>
                  </a:lnTo>
                  <a:lnTo>
                    <a:pt x="190" y="459"/>
                  </a:lnTo>
                  <a:lnTo>
                    <a:pt x="187" y="458"/>
                  </a:lnTo>
                  <a:lnTo>
                    <a:pt x="185" y="458"/>
                  </a:lnTo>
                  <a:lnTo>
                    <a:pt x="179" y="459"/>
                  </a:lnTo>
                  <a:lnTo>
                    <a:pt x="177" y="459"/>
                  </a:lnTo>
                  <a:lnTo>
                    <a:pt x="171" y="459"/>
                  </a:lnTo>
                  <a:lnTo>
                    <a:pt x="169" y="462"/>
                  </a:lnTo>
                  <a:lnTo>
                    <a:pt x="166" y="462"/>
                  </a:lnTo>
                  <a:lnTo>
                    <a:pt x="157" y="461"/>
                  </a:lnTo>
                  <a:lnTo>
                    <a:pt x="154" y="461"/>
                  </a:lnTo>
                  <a:lnTo>
                    <a:pt x="151" y="459"/>
                  </a:lnTo>
                  <a:lnTo>
                    <a:pt x="147" y="459"/>
                  </a:lnTo>
                  <a:lnTo>
                    <a:pt x="137" y="461"/>
                  </a:lnTo>
                  <a:lnTo>
                    <a:pt x="134" y="464"/>
                  </a:lnTo>
                  <a:lnTo>
                    <a:pt x="131" y="469"/>
                  </a:lnTo>
                  <a:lnTo>
                    <a:pt x="129" y="472"/>
                  </a:lnTo>
                  <a:lnTo>
                    <a:pt x="129" y="474"/>
                  </a:lnTo>
                  <a:lnTo>
                    <a:pt x="124" y="477"/>
                  </a:lnTo>
                  <a:lnTo>
                    <a:pt x="118" y="485"/>
                  </a:lnTo>
                  <a:lnTo>
                    <a:pt x="118" y="487"/>
                  </a:lnTo>
                  <a:lnTo>
                    <a:pt x="118" y="488"/>
                  </a:lnTo>
                  <a:lnTo>
                    <a:pt x="113" y="495"/>
                  </a:lnTo>
                  <a:lnTo>
                    <a:pt x="111" y="496"/>
                  </a:lnTo>
                  <a:lnTo>
                    <a:pt x="109" y="496"/>
                  </a:lnTo>
                  <a:lnTo>
                    <a:pt x="101" y="492"/>
                  </a:lnTo>
                  <a:lnTo>
                    <a:pt x="99" y="490"/>
                  </a:lnTo>
                  <a:lnTo>
                    <a:pt x="96" y="487"/>
                  </a:lnTo>
                  <a:lnTo>
                    <a:pt x="94" y="485"/>
                  </a:lnTo>
                  <a:lnTo>
                    <a:pt x="89" y="483"/>
                  </a:lnTo>
                  <a:lnTo>
                    <a:pt x="88" y="483"/>
                  </a:lnTo>
                  <a:lnTo>
                    <a:pt x="83" y="483"/>
                  </a:lnTo>
                  <a:lnTo>
                    <a:pt x="80" y="487"/>
                  </a:lnTo>
                  <a:lnTo>
                    <a:pt x="70" y="492"/>
                  </a:lnTo>
                  <a:lnTo>
                    <a:pt x="63" y="482"/>
                  </a:lnTo>
                  <a:lnTo>
                    <a:pt x="61" y="480"/>
                  </a:lnTo>
                  <a:lnTo>
                    <a:pt x="60" y="479"/>
                  </a:lnTo>
                  <a:lnTo>
                    <a:pt x="46" y="477"/>
                  </a:lnTo>
                  <a:lnTo>
                    <a:pt x="45" y="475"/>
                  </a:lnTo>
                  <a:lnTo>
                    <a:pt x="35" y="472"/>
                  </a:lnTo>
                  <a:lnTo>
                    <a:pt x="32" y="472"/>
                  </a:lnTo>
                  <a:lnTo>
                    <a:pt x="27" y="477"/>
                  </a:lnTo>
                  <a:lnTo>
                    <a:pt x="25" y="477"/>
                  </a:lnTo>
                  <a:lnTo>
                    <a:pt x="22" y="479"/>
                  </a:lnTo>
                  <a:lnTo>
                    <a:pt x="20" y="477"/>
                  </a:lnTo>
                  <a:lnTo>
                    <a:pt x="18" y="474"/>
                  </a:lnTo>
                  <a:lnTo>
                    <a:pt x="18" y="470"/>
                  </a:lnTo>
                  <a:lnTo>
                    <a:pt x="17" y="466"/>
                  </a:lnTo>
                  <a:lnTo>
                    <a:pt x="17" y="459"/>
                  </a:lnTo>
                  <a:lnTo>
                    <a:pt x="15" y="449"/>
                  </a:lnTo>
                  <a:lnTo>
                    <a:pt x="15" y="446"/>
                  </a:lnTo>
                  <a:lnTo>
                    <a:pt x="15" y="445"/>
                  </a:lnTo>
                  <a:lnTo>
                    <a:pt x="12" y="432"/>
                  </a:lnTo>
                  <a:lnTo>
                    <a:pt x="12" y="428"/>
                  </a:lnTo>
                  <a:lnTo>
                    <a:pt x="10" y="425"/>
                  </a:lnTo>
                  <a:lnTo>
                    <a:pt x="8" y="414"/>
                  </a:lnTo>
                  <a:lnTo>
                    <a:pt x="8" y="411"/>
                  </a:lnTo>
                  <a:lnTo>
                    <a:pt x="5" y="398"/>
                  </a:lnTo>
                  <a:lnTo>
                    <a:pt x="5" y="396"/>
                  </a:lnTo>
                  <a:lnTo>
                    <a:pt x="5" y="394"/>
                  </a:lnTo>
                  <a:lnTo>
                    <a:pt x="5" y="391"/>
                  </a:lnTo>
                  <a:lnTo>
                    <a:pt x="5" y="390"/>
                  </a:lnTo>
                  <a:lnTo>
                    <a:pt x="2" y="380"/>
                  </a:lnTo>
                  <a:lnTo>
                    <a:pt x="0" y="378"/>
                  </a:lnTo>
                  <a:lnTo>
                    <a:pt x="2" y="370"/>
                  </a:lnTo>
                  <a:lnTo>
                    <a:pt x="2" y="365"/>
                  </a:lnTo>
                  <a:lnTo>
                    <a:pt x="5" y="359"/>
                  </a:lnTo>
                  <a:lnTo>
                    <a:pt x="7" y="357"/>
                  </a:lnTo>
                  <a:lnTo>
                    <a:pt x="12" y="348"/>
                  </a:lnTo>
                  <a:lnTo>
                    <a:pt x="12" y="344"/>
                  </a:lnTo>
                  <a:lnTo>
                    <a:pt x="12" y="335"/>
                  </a:lnTo>
                  <a:lnTo>
                    <a:pt x="22" y="328"/>
                  </a:lnTo>
                  <a:lnTo>
                    <a:pt x="30" y="326"/>
                  </a:lnTo>
                  <a:lnTo>
                    <a:pt x="30" y="325"/>
                  </a:lnTo>
                  <a:lnTo>
                    <a:pt x="27" y="317"/>
                  </a:lnTo>
                  <a:lnTo>
                    <a:pt x="23" y="309"/>
                  </a:lnTo>
                  <a:lnTo>
                    <a:pt x="33" y="281"/>
                  </a:lnTo>
                  <a:lnTo>
                    <a:pt x="35" y="270"/>
                  </a:lnTo>
                  <a:lnTo>
                    <a:pt x="35" y="268"/>
                  </a:lnTo>
                  <a:lnTo>
                    <a:pt x="35" y="260"/>
                  </a:lnTo>
                  <a:lnTo>
                    <a:pt x="35" y="252"/>
                  </a:lnTo>
                  <a:lnTo>
                    <a:pt x="35" y="249"/>
                  </a:lnTo>
                  <a:lnTo>
                    <a:pt x="35" y="247"/>
                  </a:lnTo>
                  <a:lnTo>
                    <a:pt x="33" y="233"/>
                  </a:lnTo>
                  <a:lnTo>
                    <a:pt x="32" y="229"/>
                  </a:lnTo>
                  <a:lnTo>
                    <a:pt x="30" y="228"/>
                  </a:lnTo>
                  <a:lnTo>
                    <a:pt x="25" y="216"/>
                  </a:lnTo>
                  <a:lnTo>
                    <a:pt x="25" y="213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2" y="208"/>
                  </a:lnTo>
                  <a:lnTo>
                    <a:pt x="12" y="163"/>
                  </a:lnTo>
                  <a:lnTo>
                    <a:pt x="12" y="161"/>
                  </a:lnTo>
                  <a:lnTo>
                    <a:pt x="10" y="158"/>
                  </a:lnTo>
                  <a:lnTo>
                    <a:pt x="10" y="157"/>
                  </a:lnTo>
                  <a:lnTo>
                    <a:pt x="7" y="136"/>
                  </a:lnTo>
                  <a:lnTo>
                    <a:pt x="7" y="132"/>
                  </a:lnTo>
                  <a:lnTo>
                    <a:pt x="7" y="131"/>
                  </a:lnTo>
                  <a:lnTo>
                    <a:pt x="8" y="127"/>
                  </a:lnTo>
                  <a:lnTo>
                    <a:pt x="8" y="121"/>
                  </a:lnTo>
                  <a:lnTo>
                    <a:pt x="8" y="118"/>
                  </a:lnTo>
                  <a:lnTo>
                    <a:pt x="7" y="116"/>
                  </a:lnTo>
                  <a:lnTo>
                    <a:pt x="5" y="116"/>
                  </a:lnTo>
                  <a:lnTo>
                    <a:pt x="3" y="110"/>
                  </a:lnTo>
                  <a:lnTo>
                    <a:pt x="3" y="108"/>
                  </a:lnTo>
                  <a:lnTo>
                    <a:pt x="12" y="105"/>
                  </a:lnTo>
                  <a:lnTo>
                    <a:pt x="15" y="103"/>
                  </a:lnTo>
                  <a:lnTo>
                    <a:pt x="25" y="105"/>
                  </a:lnTo>
                  <a:lnTo>
                    <a:pt x="27" y="103"/>
                  </a:lnTo>
                  <a:lnTo>
                    <a:pt x="27" y="102"/>
                  </a:lnTo>
                  <a:lnTo>
                    <a:pt x="23" y="93"/>
                  </a:lnTo>
                  <a:lnTo>
                    <a:pt x="23" y="92"/>
                  </a:lnTo>
                  <a:lnTo>
                    <a:pt x="27" y="79"/>
                  </a:lnTo>
                  <a:lnTo>
                    <a:pt x="27" y="76"/>
                  </a:lnTo>
                  <a:lnTo>
                    <a:pt x="27" y="72"/>
                  </a:lnTo>
                  <a:lnTo>
                    <a:pt x="27" y="68"/>
                  </a:lnTo>
                  <a:lnTo>
                    <a:pt x="28" y="66"/>
                  </a:lnTo>
                  <a:lnTo>
                    <a:pt x="33" y="59"/>
                  </a:lnTo>
                  <a:lnTo>
                    <a:pt x="35" y="58"/>
                  </a:lnTo>
                  <a:lnTo>
                    <a:pt x="37" y="56"/>
                  </a:lnTo>
                  <a:lnTo>
                    <a:pt x="40" y="47"/>
                  </a:lnTo>
                  <a:lnTo>
                    <a:pt x="40" y="45"/>
                  </a:lnTo>
                  <a:lnTo>
                    <a:pt x="40" y="30"/>
                  </a:lnTo>
                  <a:lnTo>
                    <a:pt x="40" y="27"/>
                  </a:lnTo>
                  <a:lnTo>
                    <a:pt x="38" y="13"/>
                  </a:lnTo>
                  <a:lnTo>
                    <a:pt x="38" y="11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4" name="Freeform 54"/>
            <p:cNvSpPr>
              <a:spLocks/>
            </p:cNvSpPr>
            <p:nvPr/>
          </p:nvSpPr>
          <p:spPr bwMode="auto">
            <a:xfrm>
              <a:off x="4000500" y="2532858"/>
              <a:ext cx="1270000" cy="1114425"/>
            </a:xfrm>
            <a:custGeom>
              <a:avLst/>
              <a:gdLst>
                <a:gd name="T0" fmla="*/ 1581 w 1601"/>
                <a:gd name="T1" fmla="*/ 1315 h 1403"/>
                <a:gd name="T2" fmla="*/ 1553 w 1601"/>
                <a:gd name="T3" fmla="*/ 1354 h 1403"/>
                <a:gd name="T4" fmla="*/ 1545 w 1601"/>
                <a:gd name="T5" fmla="*/ 1390 h 1403"/>
                <a:gd name="T6" fmla="*/ 1528 w 1601"/>
                <a:gd name="T7" fmla="*/ 1382 h 1403"/>
                <a:gd name="T8" fmla="*/ 1515 w 1601"/>
                <a:gd name="T9" fmla="*/ 1330 h 1403"/>
                <a:gd name="T10" fmla="*/ 1467 w 1601"/>
                <a:gd name="T11" fmla="*/ 1289 h 1403"/>
                <a:gd name="T12" fmla="*/ 1421 w 1601"/>
                <a:gd name="T13" fmla="*/ 1271 h 1403"/>
                <a:gd name="T14" fmla="*/ 1375 w 1601"/>
                <a:gd name="T15" fmla="*/ 1260 h 1403"/>
                <a:gd name="T16" fmla="*/ 1330 w 1601"/>
                <a:gd name="T17" fmla="*/ 1233 h 1403"/>
                <a:gd name="T18" fmla="*/ 1285 w 1601"/>
                <a:gd name="T19" fmla="*/ 1234 h 1403"/>
                <a:gd name="T20" fmla="*/ 1214 w 1601"/>
                <a:gd name="T21" fmla="*/ 1238 h 1403"/>
                <a:gd name="T22" fmla="*/ 1188 w 1601"/>
                <a:gd name="T23" fmla="*/ 1250 h 1403"/>
                <a:gd name="T24" fmla="*/ 1163 w 1601"/>
                <a:gd name="T25" fmla="*/ 1304 h 1403"/>
                <a:gd name="T26" fmla="*/ 1115 w 1601"/>
                <a:gd name="T27" fmla="*/ 1317 h 1403"/>
                <a:gd name="T28" fmla="*/ 1045 w 1601"/>
                <a:gd name="T29" fmla="*/ 1356 h 1403"/>
                <a:gd name="T30" fmla="*/ 988 w 1601"/>
                <a:gd name="T31" fmla="*/ 1365 h 1403"/>
                <a:gd name="T32" fmla="*/ 931 w 1601"/>
                <a:gd name="T33" fmla="*/ 1323 h 1403"/>
                <a:gd name="T34" fmla="*/ 898 w 1601"/>
                <a:gd name="T35" fmla="*/ 1327 h 1403"/>
                <a:gd name="T36" fmla="*/ 870 w 1601"/>
                <a:gd name="T37" fmla="*/ 1315 h 1403"/>
                <a:gd name="T38" fmla="*/ 872 w 1601"/>
                <a:gd name="T39" fmla="*/ 1265 h 1403"/>
                <a:gd name="T40" fmla="*/ 864 w 1601"/>
                <a:gd name="T41" fmla="*/ 1231 h 1403"/>
                <a:gd name="T42" fmla="*/ 849 w 1601"/>
                <a:gd name="T43" fmla="*/ 1197 h 1403"/>
                <a:gd name="T44" fmla="*/ 804 w 1601"/>
                <a:gd name="T45" fmla="*/ 1149 h 1403"/>
                <a:gd name="T46" fmla="*/ 759 w 1601"/>
                <a:gd name="T47" fmla="*/ 1123 h 1403"/>
                <a:gd name="T48" fmla="*/ 730 w 1601"/>
                <a:gd name="T49" fmla="*/ 1126 h 1403"/>
                <a:gd name="T50" fmla="*/ 721 w 1601"/>
                <a:gd name="T51" fmla="*/ 1181 h 1403"/>
                <a:gd name="T52" fmla="*/ 637 w 1601"/>
                <a:gd name="T53" fmla="*/ 1157 h 1403"/>
                <a:gd name="T54" fmla="*/ 604 w 1601"/>
                <a:gd name="T55" fmla="*/ 1142 h 1403"/>
                <a:gd name="T56" fmla="*/ 551 w 1601"/>
                <a:gd name="T57" fmla="*/ 1092 h 1403"/>
                <a:gd name="T58" fmla="*/ 521 w 1601"/>
                <a:gd name="T59" fmla="*/ 1016 h 1403"/>
                <a:gd name="T60" fmla="*/ 498 w 1601"/>
                <a:gd name="T61" fmla="*/ 964 h 1403"/>
                <a:gd name="T62" fmla="*/ 541 w 1601"/>
                <a:gd name="T63" fmla="*/ 932 h 1403"/>
                <a:gd name="T64" fmla="*/ 619 w 1601"/>
                <a:gd name="T65" fmla="*/ 907 h 1403"/>
                <a:gd name="T66" fmla="*/ 561 w 1601"/>
                <a:gd name="T67" fmla="*/ 901 h 1403"/>
                <a:gd name="T68" fmla="*/ 516 w 1601"/>
                <a:gd name="T69" fmla="*/ 907 h 1403"/>
                <a:gd name="T70" fmla="*/ 480 w 1601"/>
                <a:gd name="T71" fmla="*/ 894 h 1403"/>
                <a:gd name="T72" fmla="*/ 458 w 1601"/>
                <a:gd name="T73" fmla="*/ 852 h 1403"/>
                <a:gd name="T74" fmla="*/ 424 w 1601"/>
                <a:gd name="T75" fmla="*/ 783 h 1403"/>
                <a:gd name="T76" fmla="*/ 397 w 1601"/>
                <a:gd name="T77" fmla="*/ 757 h 1403"/>
                <a:gd name="T78" fmla="*/ 404 w 1601"/>
                <a:gd name="T79" fmla="*/ 710 h 1403"/>
                <a:gd name="T80" fmla="*/ 382 w 1601"/>
                <a:gd name="T81" fmla="*/ 647 h 1403"/>
                <a:gd name="T82" fmla="*/ 351 w 1601"/>
                <a:gd name="T83" fmla="*/ 600 h 1403"/>
                <a:gd name="T84" fmla="*/ 338 w 1601"/>
                <a:gd name="T85" fmla="*/ 555 h 1403"/>
                <a:gd name="T86" fmla="*/ 331 w 1601"/>
                <a:gd name="T87" fmla="*/ 514 h 1403"/>
                <a:gd name="T88" fmla="*/ 321 w 1601"/>
                <a:gd name="T89" fmla="*/ 449 h 1403"/>
                <a:gd name="T90" fmla="*/ 258 w 1601"/>
                <a:gd name="T91" fmla="*/ 469 h 1403"/>
                <a:gd name="T92" fmla="*/ 214 w 1601"/>
                <a:gd name="T93" fmla="*/ 466 h 1403"/>
                <a:gd name="T94" fmla="*/ 169 w 1601"/>
                <a:gd name="T95" fmla="*/ 462 h 1403"/>
                <a:gd name="T96" fmla="*/ 129 w 1601"/>
                <a:gd name="T97" fmla="*/ 474 h 1403"/>
                <a:gd name="T98" fmla="*/ 96 w 1601"/>
                <a:gd name="T99" fmla="*/ 487 h 1403"/>
                <a:gd name="T100" fmla="*/ 46 w 1601"/>
                <a:gd name="T101" fmla="*/ 477 h 1403"/>
                <a:gd name="T102" fmla="*/ 17 w 1601"/>
                <a:gd name="T103" fmla="*/ 466 h 1403"/>
                <a:gd name="T104" fmla="*/ 5 w 1601"/>
                <a:gd name="T105" fmla="*/ 398 h 1403"/>
                <a:gd name="T106" fmla="*/ 7 w 1601"/>
                <a:gd name="T107" fmla="*/ 357 h 1403"/>
                <a:gd name="T108" fmla="*/ 35 w 1601"/>
                <a:gd name="T109" fmla="*/ 270 h 1403"/>
                <a:gd name="T110" fmla="*/ 25 w 1601"/>
                <a:gd name="T111" fmla="*/ 213 h 1403"/>
                <a:gd name="T112" fmla="*/ 7 w 1601"/>
                <a:gd name="T113" fmla="*/ 131 h 1403"/>
                <a:gd name="T114" fmla="*/ 25 w 1601"/>
                <a:gd name="T115" fmla="*/ 105 h 1403"/>
                <a:gd name="T116" fmla="*/ 33 w 1601"/>
                <a:gd name="T117" fmla="*/ 59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01" h="1403">
                  <a:moveTo>
                    <a:pt x="1599" y="1284"/>
                  </a:moveTo>
                  <a:lnTo>
                    <a:pt x="1599" y="1286"/>
                  </a:lnTo>
                  <a:lnTo>
                    <a:pt x="1601" y="1293"/>
                  </a:lnTo>
                  <a:lnTo>
                    <a:pt x="1599" y="1294"/>
                  </a:lnTo>
                  <a:lnTo>
                    <a:pt x="1595" y="1296"/>
                  </a:lnTo>
                  <a:lnTo>
                    <a:pt x="1593" y="1301"/>
                  </a:lnTo>
                  <a:lnTo>
                    <a:pt x="1593" y="1304"/>
                  </a:lnTo>
                  <a:lnTo>
                    <a:pt x="1590" y="1307"/>
                  </a:lnTo>
                  <a:lnTo>
                    <a:pt x="1585" y="1315"/>
                  </a:lnTo>
                  <a:lnTo>
                    <a:pt x="1581" y="1315"/>
                  </a:lnTo>
                  <a:lnTo>
                    <a:pt x="1580" y="1315"/>
                  </a:lnTo>
                  <a:lnTo>
                    <a:pt x="1578" y="1317"/>
                  </a:lnTo>
                  <a:lnTo>
                    <a:pt x="1578" y="1327"/>
                  </a:lnTo>
                  <a:lnTo>
                    <a:pt x="1565" y="1333"/>
                  </a:lnTo>
                  <a:lnTo>
                    <a:pt x="1563" y="1336"/>
                  </a:lnTo>
                  <a:lnTo>
                    <a:pt x="1560" y="1343"/>
                  </a:lnTo>
                  <a:lnTo>
                    <a:pt x="1560" y="1344"/>
                  </a:lnTo>
                  <a:lnTo>
                    <a:pt x="1560" y="1348"/>
                  </a:lnTo>
                  <a:lnTo>
                    <a:pt x="1555" y="1352"/>
                  </a:lnTo>
                  <a:lnTo>
                    <a:pt x="1553" y="1354"/>
                  </a:lnTo>
                  <a:lnTo>
                    <a:pt x="1552" y="1362"/>
                  </a:lnTo>
                  <a:lnTo>
                    <a:pt x="1556" y="1365"/>
                  </a:lnTo>
                  <a:lnTo>
                    <a:pt x="1558" y="1367"/>
                  </a:lnTo>
                  <a:lnTo>
                    <a:pt x="1560" y="1370"/>
                  </a:lnTo>
                  <a:lnTo>
                    <a:pt x="1556" y="1375"/>
                  </a:lnTo>
                  <a:lnTo>
                    <a:pt x="1555" y="1377"/>
                  </a:lnTo>
                  <a:lnTo>
                    <a:pt x="1552" y="1378"/>
                  </a:lnTo>
                  <a:lnTo>
                    <a:pt x="1552" y="1386"/>
                  </a:lnTo>
                  <a:lnTo>
                    <a:pt x="1550" y="1386"/>
                  </a:lnTo>
                  <a:lnTo>
                    <a:pt x="1545" y="1390"/>
                  </a:lnTo>
                  <a:lnTo>
                    <a:pt x="1542" y="1391"/>
                  </a:lnTo>
                  <a:lnTo>
                    <a:pt x="1535" y="1398"/>
                  </a:lnTo>
                  <a:lnTo>
                    <a:pt x="1533" y="1399"/>
                  </a:lnTo>
                  <a:lnTo>
                    <a:pt x="1532" y="1403"/>
                  </a:lnTo>
                  <a:lnTo>
                    <a:pt x="1522" y="1403"/>
                  </a:lnTo>
                  <a:lnTo>
                    <a:pt x="1522" y="1399"/>
                  </a:lnTo>
                  <a:lnTo>
                    <a:pt x="1518" y="1391"/>
                  </a:lnTo>
                  <a:lnTo>
                    <a:pt x="1520" y="1388"/>
                  </a:lnTo>
                  <a:lnTo>
                    <a:pt x="1527" y="1383"/>
                  </a:lnTo>
                  <a:lnTo>
                    <a:pt x="1528" y="1382"/>
                  </a:lnTo>
                  <a:lnTo>
                    <a:pt x="1525" y="1375"/>
                  </a:lnTo>
                  <a:lnTo>
                    <a:pt x="1522" y="1370"/>
                  </a:lnTo>
                  <a:lnTo>
                    <a:pt x="1520" y="1367"/>
                  </a:lnTo>
                  <a:lnTo>
                    <a:pt x="1515" y="1359"/>
                  </a:lnTo>
                  <a:lnTo>
                    <a:pt x="1515" y="1352"/>
                  </a:lnTo>
                  <a:lnTo>
                    <a:pt x="1510" y="1351"/>
                  </a:lnTo>
                  <a:lnTo>
                    <a:pt x="1512" y="1343"/>
                  </a:lnTo>
                  <a:lnTo>
                    <a:pt x="1513" y="1341"/>
                  </a:lnTo>
                  <a:lnTo>
                    <a:pt x="1515" y="1336"/>
                  </a:lnTo>
                  <a:lnTo>
                    <a:pt x="1515" y="1330"/>
                  </a:lnTo>
                  <a:lnTo>
                    <a:pt x="1509" y="1323"/>
                  </a:lnTo>
                  <a:lnTo>
                    <a:pt x="1504" y="1317"/>
                  </a:lnTo>
                  <a:lnTo>
                    <a:pt x="1500" y="1315"/>
                  </a:lnTo>
                  <a:lnTo>
                    <a:pt x="1495" y="1307"/>
                  </a:lnTo>
                  <a:lnTo>
                    <a:pt x="1489" y="1301"/>
                  </a:lnTo>
                  <a:lnTo>
                    <a:pt x="1484" y="1296"/>
                  </a:lnTo>
                  <a:lnTo>
                    <a:pt x="1475" y="1294"/>
                  </a:lnTo>
                  <a:lnTo>
                    <a:pt x="1475" y="1297"/>
                  </a:lnTo>
                  <a:lnTo>
                    <a:pt x="1469" y="1291"/>
                  </a:lnTo>
                  <a:lnTo>
                    <a:pt x="1467" y="1289"/>
                  </a:lnTo>
                  <a:lnTo>
                    <a:pt x="1462" y="1281"/>
                  </a:lnTo>
                  <a:lnTo>
                    <a:pt x="1461" y="1280"/>
                  </a:lnTo>
                  <a:lnTo>
                    <a:pt x="1449" y="1276"/>
                  </a:lnTo>
                  <a:lnTo>
                    <a:pt x="1442" y="1271"/>
                  </a:lnTo>
                  <a:lnTo>
                    <a:pt x="1436" y="1271"/>
                  </a:lnTo>
                  <a:lnTo>
                    <a:pt x="1434" y="1271"/>
                  </a:lnTo>
                  <a:lnTo>
                    <a:pt x="1431" y="1270"/>
                  </a:lnTo>
                  <a:lnTo>
                    <a:pt x="1429" y="1270"/>
                  </a:lnTo>
                  <a:lnTo>
                    <a:pt x="1424" y="1271"/>
                  </a:lnTo>
                  <a:lnTo>
                    <a:pt x="1421" y="1271"/>
                  </a:lnTo>
                  <a:lnTo>
                    <a:pt x="1418" y="1273"/>
                  </a:lnTo>
                  <a:lnTo>
                    <a:pt x="1416" y="1273"/>
                  </a:lnTo>
                  <a:lnTo>
                    <a:pt x="1408" y="1275"/>
                  </a:lnTo>
                  <a:lnTo>
                    <a:pt x="1404" y="1273"/>
                  </a:lnTo>
                  <a:lnTo>
                    <a:pt x="1399" y="1275"/>
                  </a:lnTo>
                  <a:lnTo>
                    <a:pt x="1398" y="1273"/>
                  </a:lnTo>
                  <a:lnTo>
                    <a:pt x="1391" y="1271"/>
                  </a:lnTo>
                  <a:lnTo>
                    <a:pt x="1389" y="1271"/>
                  </a:lnTo>
                  <a:lnTo>
                    <a:pt x="1380" y="1267"/>
                  </a:lnTo>
                  <a:lnTo>
                    <a:pt x="1375" y="1260"/>
                  </a:lnTo>
                  <a:lnTo>
                    <a:pt x="1375" y="1259"/>
                  </a:lnTo>
                  <a:lnTo>
                    <a:pt x="1371" y="1250"/>
                  </a:lnTo>
                  <a:lnTo>
                    <a:pt x="1370" y="1249"/>
                  </a:lnTo>
                  <a:lnTo>
                    <a:pt x="1358" y="1249"/>
                  </a:lnTo>
                  <a:lnTo>
                    <a:pt x="1356" y="1249"/>
                  </a:lnTo>
                  <a:lnTo>
                    <a:pt x="1355" y="1247"/>
                  </a:lnTo>
                  <a:lnTo>
                    <a:pt x="1345" y="1244"/>
                  </a:lnTo>
                  <a:lnTo>
                    <a:pt x="1337" y="1236"/>
                  </a:lnTo>
                  <a:lnTo>
                    <a:pt x="1335" y="1234"/>
                  </a:lnTo>
                  <a:lnTo>
                    <a:pt x="1330" y="1233"/>
                  </a:lnTo>
                  <a:lnTo>
                    <a:pt x="1327" y="1233"/>
                  </a:lnTo>
                  <a:lnTo>
                    <a:pt x="1323" y="1234"/>
                  </a:lnTo>
                  <a:lnTo>
                    <a:pt x="1317" y="1234"/>
                  </a:lnTo>
                  <a:lnTo>
                    <a:pt x="1315" y="1231"/>
                  </a:lnTo>
                  <a:lnTo>
                    <a:pt x="1313" y="1229"/>
                  </a:lnTo>
                  <a:lnTo>
                    <a:pt x="1310" y="1228"/>
                  </a:lnTo>
                  <a:lnTo>
                    <a:pt x="1307" y="1233"/>
                  </a:lnTo>
                  <a:lnTo>
                    <a:pt x="1300" y="1231"/>
                  </a:lnTo>
                  <a:lnTo>
                    <a:pt x="1297" y="1229"/>
                  </a:lnTo>
                  <a:lnTo>
                    <a:pt x="1285" y="1234"/>
                  </a:lnTo>
                  <a:lnTo>
                    <a:pt x="1284" y="1239"/>
                  </a:lnTo>
                  <a:lnTo>
                    <a:pt x="1280" y="1244"/>
                  </a:lnTo>
                  <a:lnTo>
                    <a:pt x="1279" y="1244"/>
                  </a:lnTo>
                  <a:lnTo>
                    <a:pt x="1264" y="1242"/>
                  </a:lnTo>
                  <a:lnTo>
                    <a:pt x="1264" y="1241"/>
                  </a:lnTo>
                  <a:lnTo>
                    <a:pt x="1255" y="1238"/>
                  </a:lnTo>
                  <a:lnTo>
                    <a:pt x="1251" y="1239"/>
                  </a:lnTo>
                  <a:lnTo>
                    <a:pt x="1241" y="1244"/>
                  </a:lnTo>
                  <a:lnTo>
                    <a:pt x="1227" y="1239"/>
                  </a:lnTo>
                  <a:lnTo>
                    <a:pt x="1214" y="1238"/>
                  </a:lnTo>
                  <a:lnTo>
                    <a:pt x="1212" y="1236"/>
                  </a:lnTo>
                  <a:lnTo>
                    <a:pt x="1206" y="1234"/>
                  </a:lnTo>
                  <a:lnTo>
                    <a:pt x="1196" y="1229"/>
                  </a:lnTo>
                  <a:lnTo>
                    <a:pt x="1193" y="1233"/>
                  </a:lnTo>
                  <a:lnTo>
                    <a:pt x="1191" y="1234"/>
                  </a:lnTo>
                  <a:lnTo>
                    <a:pt x="1189" y="1238"/>
                  </a:lnTo>
                  <a:lnTo>
                    <a:pt x="1191" y="1242"/>
                  </a:lnTo>
                  <a:lnTo>
                    <a:pt x="1193" y="1244"/>
                  </a:lnTo>
                  <a:lnTo>
                    <a:pt x="1189" y="1249"/>
                  </a:lnTo>
                  <a:lnTo>
                    <a:pt x="1188" y="1250"/>
                  </a:lnTo>
                  <a:lnTo>
                    <a:pt x="1186" y="1260"/>
                  </a:lnTo>
                  <a:lnTo>
                    <a:pt x="1183" y="1262"/>
                  </a:lnTo>
                  <a:lnTo>
                    <a:pt x="1178" y="1263"/>
                  </a:lnTo>
                  <a:lnTo>
                    <a:pt x="1176" y="1265"/>
                  </a:lnTo>
                  <a:lnTo>
                    <a:pt x="1176" y="1267"/>
                  </a:lnTo>
                  <a:lnTo>
                    <a:pt x="1176" y="1278"/>
                  </a:lnTo>
                  <a:lnTo>
                    <a:pt x="1176" y="1284"/>
                  </a:lnTo>
                  <a:lnTo>
                    <a:pt x="1166" y="1293"/>
                  </a:lnTo>
                  <a:lnTo>
                    <a:pt x="1165" y="1294"/>
                  </a:lnTo>
                  <a:lnTo>
                    <a:pt x="1163" y="1304"/>
                  </a:lnTo>
                  <a:lnTo>
                    <a:pt x="1161" y="1305"/>
                  </a:lnTo>
                  <a:lnTo>
                    <a:pt x="1158" y="1305"/>
                  </a:lnTo>
                  <a:lnTo>
                    <a:pt x="1146" y="1304"/>
                  </a:lnTo>
                  <a:lnTo>
                    <a:pt x="1145" y="1304"/>
                  </a:lnTo>
                  <a:lnTo>
                    <a:pt x="1143" y="1305"/>
                  </a:lnTo>
                  <a:lnTo>
                    <a:pt x="1141" y="1305"/>
                  </a:lnTo>
                  <a:lnTo>
                    <a:pt x="1131" y="1312"/>
                  </a:lnTo>
                  <a:lnTo>
                    <a:pt x="1131" y="1314"/>
                  </a:lnTo>
                  <a:lnTo>
                    <a:pt x="1118" y="1315"/>
                  </a:lnTo>
                  <a:lnTo>
                    <a:pt x="1115" y="1317"/>
                  </a:lnTo>
                  <a:lnTo>
                    <a:pt x="1107" y="1322"/>
                  </a:lnTo>
                  <a:lnTo>
                    <a:pt x="1105" y="1325"/>
                  </a:lnTo>
                  <a:lnTo>
                    <a:pt x="1095" y="1330"/>
                  </a:lnTo>
                  <a:lnTo>
                    <a:pt x="1087" y="1335"/>
                  </a:lnTo>
                  <a:lnTo>
                    <a:pt x="1079" y="1338"/>
                  </a:lnTo>
                  <a:lnTo>
                    <a:pt x="1069" y="1338"/>
                  </a:lnTo>
                  <a:lnTo>
                    <a:pt x="1059" y="1346"/>
                  </a:lnTo>
                  <a:lnTo>
                    <a:pt x="1050" y="1352"/>
                  </a:lnTo>
                  <a:lnTo>
                    <a:pt x="1047" y="1354"/>
                  </a:lnTo>
                  <a:lnTo>
                    <a:pt x="1045" y="1356"/>
                  </a:lnTo>
                  <a:lnTo>
                    <a:pt x="1044" y="1356"/>
                  </a:lnTo>
                  <a:lnTo>
                    <a:pt x="1024" y="1364"/>
                  </a:lnTo>
                  <a:lnTo>
                    <a:pt x="1022" y="1364"/>
                  </a:lnTo>
                  <a:lnTo>
                    <a:pt x="1016" y="1364"/>
                  </a:lnTo>
                  <a:lnTo>
                    <a:pt x="1012" y="1364"/>
                  </a:lnTo>
                  <a:lnTo>
                    <a:pt x="1011" y="1364"/>
                  </a:lnTo>
                  <a:lnTo>
                    <a:pt x="996" y="1365"/>
                  </a:lnTo>
                  <a:lnTo>
                    <a:pt x="993" y="1365"/>
                  </a:lnTo>
                  <a:lnTo>
                    <a:pt x="989" y="1365"/>
                  </a:lnTo>
                  <a:lnTo>
                    <a:pt x="988" y="1365"/>
                  </a:lnTo>
                  <a:lnTo>
                    <a:pt x="979" y="1359"/>
                  </a:lnTo>
                  <a:lnTo>
                    <a:pt x="976" y="1357"/>
                  </a:lnTo>
                  <a:lnTo>
                    <a:pt x="974" y="1356"/>
                  </a:lnTo>
                  <a:lnTo>
                    <a:pt x="963" y="1348"/>
                  </a:lnTo>
                  <a:lnTo>
                    <a:pt x="959" y="1344"/>
                  </a:lnTo>
                  <a:lnTo>
                    <a:pt x="945" y="1330"/>
                  </a:lnTo>
                  <a:lnTo>
                    <a:pt x="940" y="1328"/>
                  </a:lnTo>
                  <a:lnTo>
                    <a:pt x="935" y="1325"/>
                  </a:lnTo>
                  <a:lnTo>
                    <a:pt x="933" y="1325"/>
                  </a:lnTo>
                  <a:lnTo>
                    <a:pt x="931" y="1323"/>
                  </a:lnTo>
                  <a:lnTo>
                    <a:pt x="928" y="1322"/>
                  </a:lnTo>
                  <a:lnTo>
                    <a:pt x="925" y="1318"/>
                  </a:lnTo>
                  <a:lnTo>
                    <a:pt x="923" y="1318"/>
                  </a:lnTo>
                  <a:lnTo>
                    <a:pt x="920" y="1317"/>
                  </a:lnTo>
                  <a:lnTo>
                    <a:pt x="918" y="1317"/>
                  </a:lnTo>
                  <a:lnTo>
                    <a:pt x="916" y="1317"/>
                  </a:lnTo>
                  <a:lnTo>
                    <a:pt x="913" y="1317"/>
                  </a:lnTo>
                  <a:lnTo>
                    <a:pt x="900" y="1323"/>
                  </a:lnTo>
                  <a:lnTo>
                    <a:pt x="898" y="1325"/>
                  </a:lnTo>
                  <a:lnTo>
                    <a:pt x="898" y="1327"/>
                  </a:lnTo>
                  <a:lnTo>
                    <a:pt x="893" y="1328"/>
                  </a:lnTo>
                  <a:lnTo>
                    <a:pt x="887" y="1331"/>
                  </a:lnTo>
                  <a:lnTo>
                    <a:pt x="885" y="1333"/>
                  </a:lnTo>
                  <a:lnTo>
                    <a:pt x="880" y="1335"/>
                  </a:lnTo>
                  <a:lnTo>
                    <a:pt x="877" y="1335"/>
                  </a:lnTo>
                  <a:lnTo>
                    <a:pt x="875" y="1330"/>
                  </a:lnTo>
                  <a:lnTo>
                    <a:pt x="877" y="1328"/>
                  </a:lnTo>
                  <a:lnTo>
                    <a:pt x="877" y="1325"/>
                  </a:lnTo>
                  <a:lnTo>
                    <a:pt x="872" y="1317"/>
                  </a:lnTo>
                  <a:lnTo>
                    <a:pt x="870" y="1315"/>
                  </a:lnTo>
                  <a:lnTo>
                    <a:pt x="864" y="1304"/>
                  </a:lnTo>
                  <a:lnTo>
                    <a:pt x="864" y="1301"/>
                  </a:lnTo>
                  <a:lnTo>
                    <a:pt x="862" y="1289"/>
                  </a:lnTo>
                  <a:lnTo>
                    <a:pt x="862" y="1286"/>
                  </a:lnTo>
                  <a:lnTo>
                    <a:pt x="862" y="1280"/>
                  </a:lnTo>
                  <a:lnTo>
                    <a:pt x="862" y="1275"/>
                  </a:lnTo>
                  <a:lnTo>
                    <a:pt x="862" y="1273"/>
                  </a:lnTo>
                  <a:lnTo>
                    <a:pt x="864" y="1270"/>
                  </a:lnTo>
                  <a:lnTo>
                    <a:pt x="870" y="1267"/>
                  </a:lnTo>
                  <a:lnTo>
                    <a:pt x="872" y="1265"/>
                  </a:lnTo>
                  <a:lnTo>
                    <a:pt x="873" y="1257"/>
                  </a:lnTo>
                  <a:lnTo>
                    <a:pt x="873" y="1255"/>
                  </a:lnTo>
                  <a:lnTo>
                    <a:pt x="872" y="1252"/>
                  </a:lnTo>
                  <a:lnTo>
                    <a:pt x="868" y="1249"/>
                  </a:lnTo>
                  <a:lnTo>
                    <a:pt x="867" y="1249"/>
                  </a:lnTo>
                  <a:lnTo>
                    <a:pt x="864" y="1247"/>
                  </a:lnTo>
                  <a:lnTo>
                    <a:pt x="864" y="1244"/>
                  </a:lnTo>
                  <a:lnTo>
                    <a:pt x="860" y="1239"/>
                  </a:lnTo>
                  <a:lnTo>
                    <a:pt x="862" y="1234"/>
                  </a:lnTo>
                  <a:lnTo>
                    <a:pt x="864" y="1231"/>
                  </a:lnTo>
                  <a:lnTo>
                    <a:pt x="867" y="1231"/>
                  </a:lnTo>
                  <a:lnTo>
                    <a:pt x="877" y="1226"/>
                  </a:lnTo>
                  <a:lnTo>
                    <a:pt x="882" y="1218"/>
                  </a:lnTo>
                  <a:lnTo>
                    <a:pt x="882" y="1216"/>
                  </a:lnTo>
                  <a:lnTo>
                    <a:pt x="868" y="1208"/>
                  </a:lnTo>
                  <a:lnTo>
                    <a:pt x="867" y="1208"/>
                  </a:lnTo>
                  <a:lnTo>
                    <a:pt x="854" y="1200"/>
                  </a:lnTo>
                  <a:lnTo>
                    <a:pt x="852" y="1200"/>
                  </a:lnTo>
                  <a:lnTo>
                    <a:pt x="849" y="1199"/>
                  </a:lnTo>
                  <a:lnTo>
                    <a:pt x="849" y="1197"/>
                  </a:lnTo>
                  <a:lnTo>
                    <a:pt x="847" y="1194"/>
                  </a:lnTo>
                  <a:lnTo>
                    <a:pt x="834" y="1174"/>
                  </a:lnTo>
                  <a:lnTo>
                    <a:pt x="832" y="1171"/>
                  </a:lnTo>
                  <a:lnTo>
                    <a:pt x="824" y="1163"/>
                  </a:lnTo>
                  <a:lnTo>
                    <a:pt x="821" y="1161"/>
                  </a:lnTo>
                  <a:lnTo>
                    <a:pt x="819" y="1161"/>
                  </a:lnTo>
                  <a:lnTo>
                    <a:pt x="816" y="1160"/>
                  </a:lnTo>
                  <a:lnTo>
                    <a:pt x="806" y="1153"/>
                  </a:lnTo>
                  <a:lnTo>
                    <a:pt x="806" y="1152"/>
                  </a:lnTo>
                  <a:lnTo>
                    <a:pt x="804" y="1149"/>
                  </a:lnTo>
                  <a:lnTo>
                    <a:pt x="789" y="1144"/>
                  </a:lnTo>
                  <a:lnTo>
                    <a:pt x="787" y="1142"/>
                  </a:lnTo>
                  <a:lnTo>
                    <a:pt x="782" y="1140"/>
                  </a:lnTo>
                  <a:lnTo>
                    <a:pt x="776" y="1139"/>
                  </a:lnTo>
                  <a:lnTo>
                    <a:pt x="773" y="1139"/>
                  </a:lnTo>
                  <a:lnTo>
                    <a:pt x="766" y="1132"/>
                  </a:lnTo>
                  <a:lnTo>
                    <a:pt x="764" y="1132"/>
                  </a:lnTo>
                  <a:lnTo>
                    <a:pt x="761" y="1127"/>
                  </a:lnTo>
                  <a:lnTo>
                    <a:pt x="759" y="1124"/>
                  </a:lnTo>
                  <a:lnTo>
                    <a:pt x="759" y="1123"/>
                  </a:lnTo>
                  <a:lnTo>
                    <a:pt x="758" y="1106"/>
                  </a:lnTo>
                  <a:lnTo>
                    <a:pt x="756" y="1103"/>
                  </a:lnTo>
                  <a:lnTo>
                    <a:pt x="754" y="1100"/>
                  </a:lnTo>
                  <a:lnTo>
                    <a:pt x="754" y="1097"/>
                  </a:lnTo>
                  <a:lnTo>
                    <a:pt x="743" y="1106"/>
                  </a:lnTo>
                  <a:lnTo>
                    <a:pt x="743" y="1110"/>
                  </a:lnTo>
                  <a:lnTo>
                    <a:pt x="741" y="1113"/>
                  </a:lnTo>
                  <a:lnTo>
                    <a:pt x="733" y="1121"/>
                  </a:lnTo>
                  <a:lnTo>
                    <a:pt x="731" y="1124"/>
                  </a:lnTo>
                  <a:lnTo>
                    <a:pt x="730" y="1126"/>
                  </a:lnTo>
                  <a:lnTo>
                    <a:pt x="723" y="1136"/>
                  </a:lnTo>
                  <a:lnTo>
                    <a:pt x="723" y="1137"/>
                  </a:lnTo>
                  <a:lnTo>
                    <a:pt x="723" y="1139"/>
                  </a:lnTo>
                  <a:lnTo>
                    <a:pt x="723" y="1140"/>
                  </a:lnTo>
                  <a:lnTo>
                    <a:pt x="720" y="1153"/>
                  </a:lnTo>
                  <a:lnTo>
                    <a:pt x="721" y="1157"/>
                  </a:lnTo>
                  <a:lnTo>
                    <a:pt x="721" y="1158"/>
                  </a:lnTo>
                  <a:lnTo>
                    <a:pt x="721" y="1160"/>
                  </a:lnTo>
                  <a:lnTo>
                    <a:pt x="721" y="1179"/>
                  </a:lnTo>
                  <a:lnTo>
                    <a:pt x="721" y="1181"/>
                  </a:lnTo>
                  <a:lnTo>
                    <a:pt x="720" y="1182"/>
                  </a:lnTo>
                  <a:lnTo>
                    <a:pt x="713" y="1194"/>
                  </a:lnTo>
                  <a:lnTo>
                    <a:pt x="711" y="1197"/>
                  </a:lnTo>
                  <a:lnTo>
                    <a:pt x="696" y="1192"/>
                  </a:lnTo>
                  <a:lnTo>
                    <a:pt x="685" y="1189"/>
                  </a:lnTo>
                  <a:lnTo>
                    <a:pt x="680" y="1187"/>
                  </a:lnTo>
                  <a:lnTo>
                    <a:pt x="652" y="1165"/>
                  </a:lnTo>
                  <a:lnTo>
                    <a:pt x="650" y="1165"/>
                  </a:lnTo>
                  <a:lnTo>
                    <a:pt x="649" y="1163"/>
                  </a:lnTo>
                  <a:lnTo>
                    <a:pt x="637" y="1157"/>
                  </a:lnTo>
                  <a:lnTo>
                    <a:pt x="635" y="1155"/>
                  </a:lnTo>
                  <a:lnTo>
                    <a:pt x="634" y="1155"/>
                  </a:lnTo>
                  <a:lnTo>
                    <a:pt x="627" y="1152"/>
                  </a:lnTo>
                  <a:lnTo>
                    <a:pt x="624" y="1150"/>
                  </a:lnTo>
                  <a:lnTo>
                    <a:pt x="620" y="1150"/>
                  </a:lnTo>
                  <a:lnTo>
                    <a:pt x="617" y="1149"/>
                  </a:lnTo>
                  <a:lnTo>
                    <a:pt x="614" y="1149"/>
                  </a:lnTo>
                  <a:lnTo>
                    <a:pt x="610" y="1149"/>
                  </a:lnTo>
                  <a:lnTo>
                    <a:pt x="609" y="1147"/>
                  </a:lnTo>
                  <a:lnTo>
                    <a:pt x="604" y="1142"/>
                  </a:lnTo>
                  <a:lnTo>
                    <a:pt x="601" y="1139"/>
                  </a:lnTo>
                  <a:lnTo>
                    <a:pt x="591" y="1134"/>
                  </a:lnTo>
                  <a:lnTo>
                    <a:pt x="582" y="1127"/>
                  </a:lnTo>
                  <a:lnTo>
                    <a:pt x="581" y="1126"/>
                  </a:lnTo>
                  <a:lnTo>
                    <a:pt x="574" y="1119"/>
                  </a:lnTo>
                  <a:lnTo>
                    <a:pt x="572" y="1118"/>
                  </a:lnTo>
                  <a:lnTo>
                    <a:pt x="566" y="1110"/>
                  </a:lnTo>
                  <a:lnTo>
                    <a:pt x="559" y="1102"/>
                  </a:lnTo>
                  <a:lnTo>
                    <a:pt x="558" y="1100"/>
                  </a:lnTo>
                  <a:lnTo>
                    <a:pt x="551" y="1092"/>
                  </a:lnTo>
                  <a:lnTo>
                    <a:pt x="546" y="1082"/>
                  </a:lnTo>
                  <a:lnTo>
                    <a:pt x="543" y="1071"/>
                  </a:lnTo>
                  <a:lnTo>
                    <a:pt x="541" y="1066"/>
                  </a:lnTo>
                  <a:lnTo>
                    <a:pt x="538" y="1060"/>
                  </a:lnTo>
                  <a:lnTo>
                    <a:pt x="534" y="1051"/>
                  </a:lnTo>
                  <a:lnTo>
                    <a:pt x="533" y="1043"/>
                  </a:lnTo>
                  <a:lnTo>
                    <a:pt x="529" y="1037"/>
                  </a:lnTo>
                  <a:lnTo>
                    <a:pt x="526" y="1027"/>
                  </a:lnTo>
                  <a:lnTo>
                    <a:pt x="524" y="1019"/>
                  </a:lnTo>
                  <a:lnTo>
                    <a:pt x="521" y="1016"/>
                  </a:lnTo>
                  <a:lnTo>
                    <a:pt x="516" y="1011"/>
                  </a:lnTo>
                  <a:lnTo>
                    <a:pt x="515" y="1009"/>
                  </a:lnTo>
                  <a:lnTo>
                    <a:pt x="510" y="1003"/>
                  </a:lnTo>
                  <a:lnTo>
                    <a:pt x="510" y="1001"/>
                  </a:lnTo>
                  <a:lnTo>
                    <a:pt x="505" y="992"/>
                  </a:lnTo>
                  <a:lnTo>
                    <a:pt x="503" y="990"/>
                  </a:lnTo>
                  <a:lnTo>
                    <a:pt x="498" y="980"/>
                  </a:lnTo>
                  <a:lnTo>
                    <a:pt x="493" y="974"/>
                  </a:lnTo>
                  <a:lnTo>
                    <a:pt x="491" y="966"/>
                  </a:lnTo>
                  <a:lnTo>
                    <a:pt x="498" y="964"/>
                  </a:lnTo>
                  <a:lnTo>
                    <a:pt x="500" y="962"/>
                  </a:lnTo>
                  <a:lnTo>
                    <a:pt x="506" y="961"/>
                  </a:lnTo>
                  <a:lnTo>
                    <a:pt x="506" y="959"/>
                  </a:lnTo>
                  <a:lnTo>
                    <a:pt x="511" y="951"/>
                  </a:lnTo>
                  <a:lnTo>
                    <a:pt x="513" y="949"/>
                  </a:lnTo>
                  <a:lnTo>
                    <a:pt x="520" y="943"/>
                  </a:lnTo>
                  <a:lnTo>
                    <a:pt x="521" y="941"/>
                  </a:lnTo>
                  <a:lnTo>
                    <a:pt x="523" y="941"/>
                  </a:lnTo>
                  <a:lnTo>
                    <a:pt x="529" y="937"/>
                  </a:lnTo>
                  <a:lnTo>
                    <a:pt x="541" y="932"/>
                  </a:lnTo>
                  <a:lnTo>
                    <a:pt x="544" y="932"/>
                  </a:lnTo>
                  <a:lnTo>
                    <a:pt x="558" y="930"/>
                  </a:lnTo>
                  <a:lnTo>
                    <a:pt x="571" y="932"/>
                  </a:lnTo>
                  <a:lnTo>
                    <a:pt x="581" y="928"/>
                  </a:lnTo>
                  <a:lnTo>
                    <a:pt x="594" y="925"/>
                  </a:lnTo>
                  <a:lnTo>
                    <a:pt x="596" y="925"/>
                  </a:lnTo>
                  <a:lnTo>
                    <a:pt x="604" y="919"/>
                  </a:lnTo>
                  <a:lnTo>
                    <a:pt x="610" y="917"/>
                  </a:lnTo>
                  <a:lnTo>
                    <a:pt x="614" y="914"/>
                  </a:lnTo>
                  <a:lnTo>
                    <a:pt x="619" y="907"/>
                  </a:lnTo>
                  <a:lnTo>
                    <a:pt x="624" y="901"/>
                  </a:lnTo>
                  <a:lnTo>
                    <a:pt x="622" y="893"/>
                  </a:lnTo>
                  <a:lnTo>
                    <a:pt x="615" y="893"/>
                  </a:lnTo>
                  <a:lnTo>
                    <a:pt x="607" y="894"/>
                  </a:lnTo>
                  <a:lnTo>
                    <a:pt x="594" y="899"/>
                  </a:lnTo>
                  <a:lnTo>
                    <a:pt x="586" y="899"/>
                  </a:lnTo>
                  <a:lnTo>
                    <a:pt x="576" y="899"/>
                  </a:lnTo>
                  <a:lnTo>
                    <a:pt x="574" y="901"/>
                  </a:lnTo>
                  <a:lnTo>
                    <a:pt x="564" y="901"/>
                  </a:lnTo>
                  <a:lnTo>
                    <a:pt x="561" y="901"/>
                  </a:lnTo>
                  <a:lnTo>
                    <a:pt x="553" y="898"/>
                  </a:lnTo>
                  <a:lnTo>
                    <a:pt x="549" y="891"/>
                  </a:lnTo>
                  <a:lnTo>
                    <a:pt x="543" y="886"/>
                  </a:lnTo>
                  <a:lnTo>
                    <a:pt x="538" y="888"/>
                  </a:lnTo>
                  <a:lnTo>
                    <a:pt x="536" y="890"/>
                  </a:lnTo>
                  <a:lnTo>
                    <a:pt x="531" y="893"/>
                  </a:lnTo>
                  <a:lnTo>
                    <a:pt x="526" y="896"/>
                  </a:lnTo>
                  <a:lnTo>
                    <a:pt x="524" y="899"/>
                  </a:lnTo>
                  <a:lnTo>
                    <a:pt x="518" y="906"/>
                  </a:lnTo>
                  <a:lnTo>
                    <a:pt x="516" y="907"/>
                  </a:lnTo>
                  <a:lnTo>
                    <a:pt x="510" y="912"/>
                  </a:lnTo>
                  <a:lnTo>
                    <a:pt x="501" y="919"/>
                  </a:lnTo>
                  <a:lnTo>
                    <a:pt x="496" y="922"/>
                  </a:lnTo>
                  <a:lnTo>
                    <a:pt x="493" y="919"/>
                  </a:lnTo>
                  <a:lnTo>
                    <a:pt x="491" y="914"/>
                  </a:lnTo>
                  <a:lnTo>
                    <a:pt x="486" y="911"/>
                  </a:lnTo>
                  <a:lnTo>
                    <a:pt x="485" y="909"/>
                  </a:lnTo>
                  <a:lnTo>
                    <a:pt x="480" y="906"/>
                  </a:lnTo>
                  <a:lnTo>
                    <a:pt x="480" y="899"/>
                  </a:lnTo>
                  <a:lnTo>
                    <a:pt x="480" y="894"/>
                  </a:lnTo>
                  <a:lnTo>
                    <a:pt x="480" y="891"/>
                  </a:lnTo>
                  <a:lnTo>
                    <a:pt x="481" y="885"/>
                  </a:lnTo>
                  <a:lnTo>
                    <a:pt x="481" y="880"/>
                  </a:lnTo>
                  <a:lnTo>
                    <a:pt x="475" y="880"/>
                  </a:lnTo>
                  <a:lnTo>
                    <a:pt x="468" y="882"/>
                  </a:lnTo>
                  <a:lnTo>
                    <a:pt x="462" y="880"/>
                  </a:lnTo>
                  <a:lnTo>
                    <a:pt x="455" y="880"/>
                  </a:lnTo>
                  <a:lnTo>
                    <a:pt x="457" y="872"/>
                  </a:lnTo>
                  <a:lnTo>
                    <a:pt x="457" y="865"/>
                  </a:lnTo>
                  <a:lnTo>
                    <a:pt x="458" y="852"/>
                  </a:lnTo>
                  <a:lnTo>
                    <a:pt x="458" y="839"/>
                  </a:lnTo>
                  <a:lnTo>
                    <a:pt x="457" y="828"/>
                  </a:lnTo>
                  <a:lnTo>
                    <a:pt x="455" y="817"/>
                  </a:lnTo>
                  <a:lnTo>
                    <a:pt x="453" y="810"/>
                  </a:lnTo>
                  <a:lnTo>
                    <a:pt x="448" y="801"/>
                  </a:lnTo>
                  <a:lnTo>
                    <a:pt x="445" y="793"/>
                  </a:lnTo>
                  <a:lnTo>
                    <a:pt x="440" y="784"/>
                  </a:lnTo>
                  <a:lnTo>
                    <a:pt x="433" y="784"/>
                  </a:lnTo>
                  <a:lnTo>
                    <a:pt x="432" y="783"/>
                  </a:lnTo>
                  <a:lnTo>
                    <a:pt x="424" y="783"/>
                  </a:lnTo>
                  <a:lnTo>
                    <a:pt x="422" y="783"/>
                  </a:lnTo>
                  <a:lnTo>
                    <a:pt x="412" y="781"/>
                  </a:lnTo>
                  <a:lnTo>
                    <a:pt x="404" y="778"/>
                  </a:lnTo>
                  <a:lnTo>
                    <a:pt x="402" y="778"/>
                  </a:lnTo>
                  <a:lnTo>
                    <a:pt x="394" y="773"/>
                  </a:lnTo>
                  <a:lnTo>
                    <a:pt x="389" y="770"/>
                  </a:lnTo>
                  <a:lnTo>
                    <a:pt x="390" y="767"/>
                  </a:lnTo>
                  <a:lnTo>
                    <a:pt x="392" y="765"/>
                  </a:lnTo>
                  <a:lnTo>
                    <a:pt x="395" y="759"/>
                  </a:lnTo>
                  <a:lnTo>
                    <a:pt x="397" y="757"/>
                  </a:lnTo>
                  <a:lnTo>
                    <a:pt x="402" y="750"/>
                  </a:lnTo>
                  <a:lnTo>
                    <a:pt x="402" y="747"/>
                  </a:lnTo>
                  <a:lnTo>
                    <a:pt x="407" y="737"/>
                  </a:lnTo>
                  <a:lnTo>
                    <a:pt x="407" y="736"/>
                  </a:lnTo>
                  <a:lnTo>
                    <a:pt x="407" y="734"/>
                  </a:lnTo>
                  <a:lnTo>
                    <a:pt x="404" y="728"/>
                  </a:lnTo>
                  <a:lnTo>
                    <a:pt x="404" y="725"/>
                  </a:lnTo>
                  <a:lnTo>
                    <a:pt x="405" y="720"/>
                  </a:lnTo>
                  <a:lnTo>
                    <a:pt x="405" y="712"/>
                  </a:lnTo>
                  <a:lnTo>
                    <a:pt x="404" y="710"/>
                  </a:lnTo>
                  <a:lnTo>
                    <a:pt x="404" y="708"/>
                  </a:lnTo>
                  <a:lnTo>
                    <a:pt x="399" y="694"/>
                  </a:lnTo>
                  <a:lnTo>
                    <a:pt x="397" y="692"/>
                  </a:lnTo>
                  <a:lnTo>
                    <a:pt x="397" y="689"/>
                  </a:lnTo>
                  <a:lnTo>
                    <a:pt x="390" y="673"/>
                  </a:lnTo>
                  <a:lnTo>
                    <a:pt x="390" y="671"/>
                  </a:lnTo>
                  <a:lnTo>
                    <a:pt x="389" y="670"/>
                  </a:lnTo>
                  <a:lnTo>
                    <a:pt x="389" y="668"/>
                  </a:lnTo>
                  <a:lnTo>
                    <a:pt x="384" y="650"/>
                  </a:lnTo>
                  <a:lnTo>
                    <a:pt x="382" y="647"/>
                  </a:lnTo>
                  <a:lnTo>
                    <a:pt x="381" y="645"/>
                  </a:lnTo>
                  <a:lnTo>
                    <a:pt x="374" y="634"/>
                  </a:lnTo>
                  <a:lnTo>
                    <a:pt x="374" y="632"/>
                  </a:lnTo>
                  <a:lnTo>
                    <a:pt x="372" y="629"/>
                  </a:lnTo>
                  <a:lnTo>
                    <a:pt x="362" y="619"/>
                  </a:lnTo>
                  <a:lnTo>
                    <a:pt x="361" y="616"/>
                  </a:lnTo>
                  <a:lnTo>
                    <a:pt x="356" y="611"/>
                  </a:lnTo>
                  <a:lnTo>
                    <a:pt x="356" y="610"/>
                  </a:lnTo>
                  <a:lnTo>
                    <a:pt x="354" y="606"/>
                  </a:lnTo>
                  <a:lnTo>
                    <a:pt x="351" y="600"/>
                  </a:lnTo>
                  <a:lnTo>
                    <a:pt x="349" y="598"/>
                  </a:lnTo>
                  <a:lnTo>
                    <a:pt x="344" y="590"/>
                  </a:lnTo>
                  <a:lnTo>
                    <a:pt x="343" y="589"/>
                  </a:lnTo>
                  <a:lnTo>
                    <a:pt x="343" y="587"/>
                  </a:lnTo>
                  <a:lnTo>
                    <a:pt x="341" y="585"/>
                  </a:lnTo>
                  <a:lnTo>
                    <a:pt x="339" y="576"/>
                  </a:lnTo>
                  <a:lnTo>
                    <a:pt x="339" y="572"/>
                  </a:lnTo>
                  <a:lnTo>
                    <a:pt x="339" y="569"/>
                  </a:lnTo>
                  <a:lnTo>
                    <a:pt x="339" y="568"/>
                  </a:lnTo>
                  <a:lnTo>
                    <a:pt x="338" y="555"/>
                  </a:lnTo>
                  <a:lnTo>
                    <a:pt x="338" y="553"/>
                  </a:lnTo>
                  <a:lnTo>
                    <a:pt x="336" y="550"/>
                  </a:lnTo>
                  <a:lnTo>
                    <a:pt x="336" y="547"/>
                  </a:lnTo>
                  <a:lnTo>
                    <a:pt x="334" y="545"/>
                  </a:lnTo>
                  <a:lnTo>
                    <a:pt x="333" y="542"/>
                  </a:lnTo>
                  <a:lnTo>
                    <a:pt x="333" y="538"/>
                  </a:lnTo>
                  <a:lnTo>
                    <a:pt x="333" y="529"/>
                  </a:lnTo>
                  <a:lnTo>
                    <a:pt x="331" y="527"/>
                  </a:lnTo>
                  <a:lnTo>
                    <a:pt x="333" y="517"/>
                  </a:lnTo>
                  <a:lnTo>
                    <a:pt x="331" y="514"/>
                  </a:lnTo>
                  <a:lnTo>
                    <a:pt x="331" y="509"/>
                  </a:lnTo>
                  <a:lnTo>
                    <a:pt x="331" y="508"/>
                  </a:lnTo>
                  <a:lnTo>
                    <a:pt x="329" y="500"/>
                  </a:lnTo>
                  <a:lnTo>
                    <a:pt x="329" y="498"/>
                  </a:lnTo>
                  <a:lnTo>
                    <a:pt x="329" y="495"/>
                  </a:lnTo>
                  <a:lnTo>
                    <a:pt x="328" y="493"/>
                  </a:lnTo>
                  <a:lnTo>
                    <a:pt x="324" y="475"/>
                  </a:lnTo>
                  <a:lnTo>
                    <a:pt x="324" y="472"/>
                  </a:lnTo>
                  <a:lnTo>
                    <a:pt x="324" y="470"/>
                  </a:lnTo>
                  <a:lnTo>
                    <a:pt x="321" y="449"/>
                  </a:lnTo>
                  <a:lnTo>
                    <a:pt x="309" y="454"/>
                  </a:lnTo>
                  <a:lnTo>
                    <a:pt x="306" y="456"/>
                  </a:lnTo>
                  <a:lnTo>
                    <a:pt x="291" y="454"/>
                  </a:lnTo>
                  <a:lnTo>
                    <a:pt x="290" y="454"/>
                  </a:lnTo>
                  <a:lnTo>
                    <a:pt x="281" y="453"/>
                  </a:lnTo>
                  <a:lnTo>
                    <a:pt x="273" y="453"/>
                  </a:lnTo>
                  <a:lnTo>
                    <a:pt x="270" y="454"/>
                  </a:lnTo>
                  <a:lnTo>
                    <a:pt x="268" y="456"/>
                  </a:lnTo>
                  <a:lnTo>
                    <a:pt x="258" y="467"/>
                  </a:lnTo>
                  <a:lnTo>
                    <a:pt x="258" y="469"/>
                  </a:lnTo>
                  <a:lnTo>
                    <a:pt x="248" y="474"/>
                  </a:lnTo>
                  <a:lnTo>
                    <a:pt x="247" y="474"/>
                  </a:lnTo>
                  <a:lnTo>
                    <a:pt x="243" y="474"/>
                  </a:lnTo>
                  <a:lnTo>
                    <a:pt x="233" y="466"/>
                  </a:lnTo>
                  <a:lnTo>
                    <a:pt x="230" y="464"/>
                  </a:lnTo>
                  <a:lnTo>
                    <a:pt x="228" y="464"/>
                  </a:lnTo>
                  <a:lnTo>
                    <a:pt x="220" y="466"/>
                  </a:lnTo>
                  <a:lnTo>
                    <a:pt x="218" y="466"/>
                  </a:lnTo>
                  <a:lnTo>
                    <a:pt x="215" y="466"/>
                  </a:lnTo>
                  <a:lnTo>
                    <a:pt x="214" y="466"/>
                  </a:lnTo>
                  <a:lnTo>
                    <a:pt x="204" y="466"/>
                  </a:lnTo>
                  <a:lnTo>
                    <a:pt x="202" y="464"/>
                  </a:lnTo>
                  <a:lnTo>
                    <a:pt x="200" y="464"/>
                  </a:lnTo>
                  <a:lnTo>
                    <a:pt x="190" y="459"/>
                  </a:lnTo>
                  <a:lnTo>
                    <a:pt x="187" y="458"/>
                  </a:lnTo>
                  <a:lnTo>
                    <a:pt x="185" y="458"/>
                  </a:lnTo>
                  <a:lnTo>
                    <a:pt x="179" y="459"/>
                  </a:lnTo>
                  <a:lnTo>
                    <a:pt x="177" y="459"/>
                  </a:lnTo>
                  <a:lnTo>
                    <a:pt x="171" y="459"/>
                  </a:lnTo>
                  <a:lnTo>
                    <a:pt x="169" y="462"/>
                  </a:lnTo>
                  <a:lnTo>
                    <a:pt x="166" y="462"/>
                  </a:lnTo>
                  <a:lnTo>
                    <a:pt x="157" y="461"/>
                  </a:lnTo>
                  <a:lnTo>
                    <a:pt x="154" y="461"/>
                  </a:lnTo>
                  <a:lnTo>
                    <a:pt x="151" y="459"/>
                  </a:lnTo>
                  <a:lnTo>
                    <a:pt x="147" y="459"/>
                  </a:lnTo>
                  <a:lnTo>
                    <a:pt x="137" y="461"/>
                  </a:lnTo>
                  <a:lnTo>
                    <a:pt x="134" y="464"/>
                  </a:lnTo>
                  <a:lnTo>
                    <a:pt x="131" y="469"/>
                  </a:lnTo>
                  <a:lnTo>
                    <a:pt x="129" y="472"/>
                  </a:lnTo>
                  <a:lnTo>
                    <a:pt x="129" y="474"/>
                  </a:lnTo>
                  <a:lnTo>
                    <a:pt x="124" y="477"/>
                  </a:lnTo>
                  <a:lnTo>
                    <a:pt x="118" y="485"/>
                  </a:lnTo>
                  <a:lnTo>
                    <a:pt x="118" y="487"/>
                  </a:lnTo>
                  <a:lnTo>
                    <a:pt x="118" y="488"/>
                  </a:lnTo>
                  <a:lnTo>
                    <a:pt x="113" y="495"/>
                  </a:lnTo>
                  <a:lnTo>
                    <a:pt x="111" y="496"/>
                  </a:lnTo>
                  <a:lnTo>
                    <a:pt x="109" y="496"/>
                  </a:lnTo>
                  <a:lnTo>
                    <a:pt x="101" y="492"/>
                  </a:lnTo>
                  <a:lnTo>
                    <a:pt x="99" y="490"/>
                  </a:lnTo>
                  <a:lnTo>
                    <a:pt x="96" y="487"/>
                  </a:lnTo>
                  <a:lnTo>
                    <a:pt x="94" y="485"/>
                  </a:lnTo>
                  <a:lnTo>
                    <a:pt x="89" y="483"/>
                  </a:lnTo>
                  <a:lnTo>
                    <a:pt x="88" y="483"/>
                  </a:lnTo>
                  <a:lnTo>
                    <a:pt x="83" y="483"/>
                  </a:lnTo>
                  <a:lnTo>
                    <a:pt x="80" y="487"/>
                  </a:lnTo>
                  <a:lnTo>
                    <a:pt x="70" y="492"/>
                  </a:lnTo>
                  <a:lnTo>
                    <a:pt x="63" y="482"/>
                  </a:lnTo>
                  <a:lnTo>
                    <a:pt x="61" y="480"/>
                  </a:lnTo>
                  <a:lnTo>
                    <a:pt x="60" y="479"/>
                  </a:lnTo>
                  <a:lnTo>
                    <a:pt x="46" y="477"/>
                  </a:lnTo>
                  <a:lnTo>
                    <a:pt x="45" y="475"/>
                  </a:lnTo>
                  <a:lnTo>
                    <a:pt x="35" y="472"/>
                  </a:lnTo>
                  <a:lnTo>
                    <a:pt x="32" y="472"/>
                  </a:lnTo>
                  <a:lnTo>
                    <a:pt x="27" y="477"/>
                  </a:lnTo>
                  <a:lnTo>
                    <a:pt x="25" y="477"/>
                  </a:lnTo>
                  <a:lnTo>
                    <a:pt x="22" y="479"/>
                  </a:lnTo>
                  <a:lnTo>
                    <a:pt x="20" y="477"/>
                  </a:lnTo>
                  <a:lnTo>
                    <a:pt x="18" y="474"/>
                  </a:lnTo>
                  <a:lnTo>
                    <a:pt x="18" y="470"/>
                  </a:lnTo>
                  <a:lnTo>
                    <a:pt x="17" y="466"/>
                  </a:lnTo>
                  <a:lnTo>
                    <a:pt x="17" y="459"/>
                  </a:lnTo>
                  <a:lnTo>
                    <a:pt x="15" y="449"/>
                  </a:lnTo>
                  <a:lnTo>
                    <a:pt x="15" y="446"/>
                  </a:lnTo>
                  <a:lnTo>
                    <a:pt x="15" y="445"/>
                  </a:lnTo>
                  <a:lnTo>
                    <a:pt x="12" y="432"/>
                  </a:lnTo>
                  <a:lnTo>
                    <a:pt x="12" y="428"/>
                  </a:lnTo>
                  <a:lnTo>
                    <a:pt x="10" y="425"/>
                  </a:lnTo>
                  <a:lnTo>
                    <a:pt x="8" y="414"/>
                  </a:lnTo>
                  <a:lnTo>
                    <a:pt x="8" y="411"/>
                  </a:lnTo>
                  <a:lnTo>
                    <a:pt x="5" y="398"/>
                  </a:lnTo>
                  <a:lnTo>
                    <a:pt x="5" y="396"/>
                  </a:lnTo>
                  <a:lnTo>
                    <a:pt x="5" y="394"/>
                  </a:lnTo>
                  <a:lnTo>
                    <a:pt x="5" y="391"/>
                  </a:lnTo>
                  <a:lnTo>
                    <a:pt x="5" y="390"/>
                  </a:lnTo>
                  <a:lnTo>
                    <a:pt x="2" y="380"/>
                  </a:lnTo>
                  <a:lnTo>
                    <a:pt x="0" y="378"/>
                  </a:lnTo>
                  <a:lnTo>
                    <a:pt x="2" y="370"/>
                  </a:lnTo>
                  <a:lnTo>
                    <a:pt x="2" y="365"/>
                  </a:lnTo>
                  <a:lnTo>
                    <a:pt x="5" y="359"/>
                  </a:lnTo>
                  <a:lnTo>
                    <a:pt x="7" y="357"/>
                  </a:lnTo>
                  <a:lnTo>
                    <a:pt x="12" y="348"/>
                  </a:lnTo>
                  <a:lnTo>
                    <a:pt x="12" y="344"/>
                  </a:lnTo>
                  <a:lnTo>
                    <a:pt x="12" y="335"/>
                  </a:lnTo>
                  <a:lnTo>
                    <a:pt x="22" y="328"/>
                  </a:lnTo>
                  <a:lnTo>
                    <a:pt x="30" y="326"/>
                  </a:lnTo>
                  <a:lnTo>
                    <a:pt x="30" y="325"/>
                  </a:lnTo>
                  <a:lnTo>
                    <a:pt x="27" y="317"/>
                  </a:lnTo>
                  <a:lnTo>
                    <a:pt x="23" y="309"/>
                  </a:lnTo>
                  <a:lnTo>
                    <a:pt x="33" y="281"/>
                  </a:lnTo>
                  <a:lnTo>
                    <a:pt x="35" y="270"/>
                  </a:lnTo>
                  <a:lnTo>
                    <a:pt x="35" y="268"/>
                  </a:lnTo>
                  <a:lnTo>
                    <a:pt x="35" y="260"/>
                  </a:lnTo>
                  <a:lnTo>
                    <a:pt x="35" y="252"/>
                  </a:lnTo>
                  <a:lnTo>
                    <a:pt x="35" y="249"/>
                  </a:lnTo>
                  <a:lnTo>
                    <a:pt x="35" y="247"/>
                  </a:lnTo>
                  <a:lnTo>
                    <a:pt x="33" y="233"/>
                  </a:lnTo>
                  <a:lnTo>
                    <a:pt x="32" y="229"/>
                  </a:lnTo>
                  <a:lnTo>
                    <a:pt x="30" y="228"/>
                  </a:lnTo>
                  <a:lnTo>
                    <a:pt x="25" y="216"/>
                  </a:lnTo>
                  <a:lnTo>
                    <a:pt x="25" y="213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2" y="208"/>
                  </a:lnTo>
                  <a:lnTo>
                    <a:pt x="12" y="163"/>
                  </a:lnTo>
                  <a:lnTo>
                    <a:pt x="12" y="161"/>
                  </a:lnTo>
                  <a:lnTo>
                    <a:pt x="10" y="158"/>
                  </a:lnTo>
                  <a:lnTo>
                    <a:pt x="10" y="157"/>
                  </a:lnTo>
                  <a:lnTo>
                    <a:pt x="7" y="136"/>
                  </a:lnTo>
                  <a:lnTo>
                    <a:pt x="7" y="132"/>
                  </a:lnTo>
                  <a:lnTo>
                    <a:pt x="7" y="131"/>
                  </a:lnTo>
                  <a:lnTo>
                    <a:pt x="8" y="127"/>
                  </a:lnTo>
                  <a:lnTo>
                    <a:pt x="8" y="121"/>
                  </a:lnTo>
                  <a:lnTo>
                    <a:pt x="8" y="118"/>
                  </a:lnTo>
                  <a:lnTo>
                    <a:pt x="7" y="116"/>
                  </a:lnTo>
                  <a:lnTo>
                    <a:pt x="5" y="116"/>
                  </a:lnTo>
                  <a:lnTo>
                    <a:pt x="3" y="110"/>
                  </a:lnTo>
                  <a:lnTo>
                    <a:pt x="3" y="108"/>
                  </a:lnTo>
                  <a:lnTo>
                    <a:pt x="12" y="105"/>
                  </a:lnTo>
                  <a:lnTo>
                    <a:pt x="15" y="103"/>
                  </a:lnTo>
                  <a:lnTo>
                    <a:pt x="25" y="105"/>
                  </a:lnTo>
                  <a:lnTo>
                    <a:pt x="27" y="103"/>
                  </a:lnTo>
                  <a:lnTo>
                    <a:pt x="27" y="102"/>
                  </a:lnTo>
                  <a:lnTo>
                    <a:pt x="23" y="93"/>
                  </a:lnTo>
                  <a:lnTo>
                    <a:pt x="23" y="92"/>
                  </a:lnTo>
                  <a:lnTo>
                    <a:pt x="27" y="79"/>
                  </a:lnTo>
                  <a:lnTo>
                    <a:pt x="27" y="76"/>
                  </a:lnTo>
                  <a:lnTo>
                    <a:pt x="27" y="72"/>
                  </a:lnTo>
                  <a:lnTo>
                    <a:pt x="27" y="68"/>
                  </a:lnTo>
                  <a:lnTo>
                    <a:pt x="28" y="66"/>
                  </a:lnTo>
                  <a:lnTo>
                    <a:pt x="33" y="59"/>
                  </a:lnTo>
                  <a:lnTo>
                    <a:pt x="35" y="58"/>
                  </a:lnTo>
                  <a:lnTo>
                    <a:pt x="37" y="56"/>
                  </a:lnTo>
                  <a:lnTo>
                    <a:pt x="40" y="47"/>
                  </a:lnTo>
                  <a:lnTo>
                    <a:pt x="40" y="45"/>
                  </a:lnTo>
                  <a:lnTo>
                    <a:pt x="40" y="30"/>
                  </a:lnTo>
                  <a:lnTo>
                    <a:pt x="40" y="27"/>
                  </a:lnTo>
                  <a:lnTo>
                    <a:pt x="38" y="13"/>
                  </a:lnTo>
                  <a:lnTo>
                    <a:pt x="38" y="11"/>
                  </a:lnTo>
                  <a:lnTo>
                    <a:pt x="4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5" name="Freeform 55"/>
            <p:cNvSpPr>
              <a:spLocks/>
            </p:cNvSpPr>
            <p:nvPr/>
          </p:nvSpPr>
          <p:spPr bwMode="auto">
            <a:xfrm>
              <a:off x="4465637" y="2697958"/>
              <a:ext cx="954088" cy="855663"/>
            </a:xfrm>
            <a:custGeom>
              <a:avLst/>
              <a:gdLst>
                <a:gd name="T0" fmla="*/ 28 w 1203"/>
                <a:gd name="T1" fmla="*/ 223 h 1077"/>
                <a:gd name="T2" fmla="*/ 37 w 1203"/>
                <a:gd name="T3" fmla="*/ 255 h 1077"/>
                <a:gd name="T4" fmla="*/ 63 w 1203"/>
                <a:gd name="T5" fmla="*/ 301 h 1077"/>
                <a:gd name="T6" fmla="*/ 126 w 1203"/>
                <a:gd name="T7" fmla="*/ 317 h 1077"/>
                <a:gd name="T8" fmla="*/ 164 w 1203"/>
                <a:gd name="T9" fmla="*/ 315 h 1077"/>
                <a:gd name="T10" fmla="*/ 219 w 1203"/>
                <a:gd name="T11" fmla="*/ 294 h 1077"/>
                <a:gd name="T12" fmla="*/ 237 w 1203"/>
                <a:gd name="T13" fmla="*/ 239 h 1077"/>
                <a:gd name="T14" fmla="*/ 295 w 1203"/>
                <a:gd name="T15" fmla="*/ 208 h 1077"/>
                <a:gd name="T16" fmla="*/ 311 w 1203"/>
                <a:gd name="T17" fmla="*/ 149 h 1077"/>
                <a:gd name="T18" fmla="*/ 315 w 1203"/>
                <a:gd name="T19" fmla="*/ 123 h 1077"/>
                <a:gd name="T20" fmla="*/ 288 w 1203"/>
                <a:gd name="T21" fmla="*/ 94 h 1077"/>
                <a:gd name="T22" fmla="*/ 310 w 1203"/>
                <a:gd name="T23" fmla="*/ 73 h 1077"/>
                <a:gd name="T24" fmla="*/ 339 w 1203"/>
                <a:gd name="T25" fmla="*/ 34 h 1077"/>
                <a:gd name="T26" fmla="*/ 363 w 1203"/>
                <a:gd name="T27" fmla="*/ 6 h 1077"/>
                <a:gd name="T28" fmla="*/ 410 w 1203"/>
                <a:gd name="T29" fmla="*/ 19 h 1077"/>
                <a:gd name="T30" fmla="*/ 440 w 1203"/>
                <a:gd name="T31" fmla="*/ 79 h 1077"/>
                <a:gd name="T32" fmla="*/ 485 w 1203"/>
                <a:gd name="T33" fmla="*/ 45 h 1077"/>
                <a:gd name="T34" fmla="*/ 528 w 1203"/>
                <a:gd name="T35" fmla="*/ 6 h 1077"/>
                <a:gd name="T36" fmla="*/ 581 w 1203"/>
                <a:gd name="T37" fmla="*/ 34 h 1077"/>
                <a:gd name="T38" fmla="*/ 606 w 1203"/>
                <a:gd name="T39" fmla="*/ 50 h 1077"/>
                <a:gd name="T40" fmla="*/ 622 w 1203"/>
                <a:gd name="T41" fmla="*/ 82 h 1077"/>
                <a:gd name="T42" fmla="*/ 654 w 1203"/>
                <a:gd name="T43" fmla="*/ 103 h 1077"/>
                <a:gd name="T44" fmla="*/ 668 w 1203"/>
                <a:gd name="T45" fmla="*/ 53 h 1077"/>
                <a:gd name="T46" fmla="*/ 711 w 1203"/>
                <a:gd name="T47" fmla="*/ 32 h 1077"/>
                <a:gd name="T48" fmla="*/ 750 w 1203"/>
                <a:gd name="T49" fmla="*/ 18 h 1077"/>
                <a:gd name="T50" fmla="*/ 807 w 1203"/>
                <a:gd name="T51" fmla="*/ 76 h 1077"/>
                <a:gd name="T52" fmla="*/ 860 w 1203"/>
                <a:gd name="T53" fmla="*/ 22 h 1077"/>
                <a:gd name="T54" fmla="*/ 918 w 1203"/>
                <a:gd name="T55" fmla="*/ 40 h 1077"/>
                <a:gd name="T56" fmla="*/ 917 w 1203"/>
                <a:gd name="T57" fmla="*/ 69 h 1077"/>
                <a:gd name="T58" fmla="*/ 888 w 1203"/>
                <a:gd name="T59" fmla="*/ 90 h 1077"/>
                <a:gd name="T60" fmla="*/ 883 w 1203"/>
                <a:gd name="T61" fmla="*/ 132 h 1077"/>
                <a:gd name="T62" fmla="*/ 918 w 1203"/>
                <a:gd name="T63" fmla="*/ 163 h 1077"/>
                <a:gd name="T64" fmla="*/ 917 w 1203"/>
                <a:gd name="T65" fmla="*/ 223 h 1077"/>
                <a:gd name="T66" fmla="*/ 917 w 1203"/>
                <a:gd name="T67" fmla="*/ 289 h 1077"/>
                <a:gd name="T68" fmla="*/ 926 w 1203"/>
                <a:gd name="T69" fmla="*/ 328 h 1077"/>
                <a:gd name="T70" fmla="*/ 893 w 1203"/>
                <a:gd name="T71" fmla="*/ 335 h 1077"/>
                <a:gd name="T72" fmla="*/ 865 w 1203"/>
                <a:gd name="T73" fmla="*/ 336 h 1077"/>
                <a:gd name="T74" fmla="*/ 845 w 1203"/>
                <a:gd name="T75" fmla="*/ 364 h 1077"/>
                <a:gd name="T76" fmla="*/ 811 w 1203"/>
                <a:gd name="T77" fmla="*/ 422 h 1077"/>
                <a:gd name="T78" fmla="*/ 788 w 1203"/>
                <a:gd name="T79" fmla="*/ 484 h 1077"/>
                <a:gd name="T80" fmla="*/ 806 w 1203"/>
                <a:gd name="T81" fmla="*/ 552 h 1077"/>
                <a:gd name="T82" fmla="*/ 776 w 1203"/>
                <a:gd name="T83" fmla="*/ 603 h 1077"/>
                <a:gd name="T84" fmla="*/ 759 w 1203"/>
                <a:gd name="T85" fmla="*/ 647 h 1077"/>
                <a:gd name="T86" fmla="*/ 832 w 1203"/>
                <a:gd name="T87" fmla="*/ 699 h 1077"/>
                <a:gd name="T88" fmla="*/ 877 w 1203"/>
                <a:gd name="T89" fmla="*/ 723 h 1077"/>
                <a:gd name="T90" fmla="*/ 951 w 1203"/>
                <a:gd name="T91" fmla="*/ 747 h 1077"/>
                <a:gd name="T92" fmla="*/ 988 w 1203"/>
                <a:gd name="T93" fmla="*/ 731 h 1077"/>
                <a:gd name="T94" fmla="*/ 1044 w 1203"/>
                <a:gd name="T95" fmla="*/ 775 h 1077"/>
                <a:gd name="T96" fmla="*/ 1112 w 1203"/>
                <a:gd name="T97" fmla="*/ 809 h 1077"/>
                <a:gd name="T98" fmla="*/ 1142 w 1203"/>
                <a:gd name="T99" fmla="*/ 812 h 1077"/>
                <a:gd name="T100" fmla="*/ 1166 w 1203"/>
                <a:gd name="T101" fmla="*/ 851 h 1077"/>
                <a:gd name="T102" fmla="*/ 1201 w 1203"/>
                <a:gd name="T103" fmla="*/ 875 h 1077"/>
                <a:gd name="T104" fmla="*/ 1198 w 1203"/>
                <a:gd name="T105" fmla="*/ 933 h 1077"/>
                <a:gd name="T106" fmla="*/ 1186 w 1203"/>
                <a:gd name="T107" fmla="*/ 942 h 1077"/>
                <a:gd name="T108" fmla="*/ 1150 w 1203"/>
                <a:gd name="T109" fmla="*/ 885 h 1077"/>
                <a:gd name="T110" fmla="*/ 1084 w 1203"/>
                <a:gd name="T111" fmla="*/ 886 h 1077"/>
                <a:gd name="T112" fmla="*/ 1041 w 1203"/>
                <a:gd name="T113" fmla="*/ 924 h 1077"/>
                <a:gd name="T114" fmla="*/ 1041 w 1203"/>
                <a:gd name="T115" fmla="*/ 953 h 1077"/>
                <a:gd name="T116" fmla="*/ 1016 w 1203"/>
                <a:gd name="T117" fmla="*/ 1029 h 10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03" h="1077">
                  <a:moveTo>
                    <a:pt x="0" y="189"/>
                  </a:moveTo>
                  <a:lnTo>
                    <a:pt x="2" y="191"/>
                  </a:lnTo>
                  <a:lnTo>
                    <a:pt x="5" y="194"/>
                  </a:lnTo>
                  <a:lnTo>
                    <a:pt x="9" y="197"/>
                  </a:lnTo>
                  <a:lnTo>
                    <a:pt x="10" y="199"/>
                  </a:lnTo>
                  <a:lnTo>
                    <a:pt x="12" y="200"/>
                  </a:lnTo>
                  <a:lnTo>
                    <a:pt x="19" y="205"/>
                  </a:lnTo>
                  <a:lnTo>
                    <a:pt x="20" y="207"/>
                  </a:lnTo>
                  <a:lnTo>
                    <a:pt x="27" y="212"/>
                  </a:lnTo>
                  <a:lnTo>
                    <a:pt x="28" y="223"/>
                  </a:lnTo>
                  <a:lnTo>
                    <a:pt x="28" y="226"/>
                  </a:lnTo>
                  <a:lnTo>
                    <a:pt x="28" y="236"/>
                  </a:lnTo>
                  <a:lnTo>
                    <a:pt x="28" y="239"/>
                  </a:lnTo>
                  <a:lnTo>
                    <a:pt x="28" y="241"/>
                  </a:lnTo>
                  <a:lnTo>
                    <a:pt x="32" y="242"/>
                  </a:lnTo>
                  <a:lnTo>
                    <a:pt x="35" y="246"/>
                  </a:lnTo>
                  <a:lnTo>
                    <a:pt x="37" y="246"/>
                  </a:lnTo>
                  <a:lnTo>
                    <a:pt x="38" y="251"/>
                  </a:lnTo>
                  <a:lnTo>
                    <a:pt x="38" y="254"/>
                  </a:lnTo>
                  <a:lnTo>
                    <a:pt x="37" y="255"/>
                  </a:lnTo>
                  <a:lnTo>
                    <a:pt x="38" y="259"/>
                  </a:lnTo>
                  <a:lnTo>
                    <a:pt x="43" y="268"/>
                  </a:lnTo>
                  <a:lnTo>
                    <a:pt x="43" y="272"/>
                  </a:lnTo>
                  <a:lnTo>
                    <a:pt x="42" y="285"/>
                  </a:lnTo>
                  <a:lnTo>
                    <a:pt x="38" y="294"/>
                  </a:lnTo>
                  <a:lnTo>
                    <a:pt x="40" y="301"/>
                  </a:lnTo>
                  <a:lnTo>
                    <a:pt x="42" y="301"/>
                  </a:lnTo>
                  <a:lnTo>
                    <a:pt x="45" y="301"/>
                  </a:lnTo>
                  <a:lnTo>
                    <a:pt x="62" y="299"/>
                  </a:lnTo>
                  <a:lnTo>
                    <a:pt x="63" y="301"/>
                  </a:lnTo>
                  <a:lnTo>
                    <a:pt x="78" y="304"/>
                  </a:lnTo>
                  <a:lnTo>
                    <a:pt x="81" y="306"/>
                  </a:lnTo>
                  <a:lnTo>
                    <a:pt x="83" y="306"/>
                  </a:lnTo>
                  <a:lnTo>
                    <a:pt x="91" y="314"/>
                  </a:lnTo>
                  <a:lnTo>
                    <a:pt x="93" y="317"/>
                  </a:lnTo>
                  <a:lnTo>
                    <a:pt x="95" y="327"/>
                  </a:lnTo>
                  <a:lnTo>
                    <a:pt x="111" y="328"/>
                  </a:lnTo>
                  <a:lnTo>
                    <a:pt x="114" y="325"/>
                  </a:lnTo>
                  <a:lnTo>
                    <a:pt x="124" y="317"/>
                  </a:lnTo>
                  <a:lnTo>
                    <a:pt x="126" y="317"/>
                  </a:lnTo>
                  <a:lnTo>
                    <a:pt x="129" y="317"/>
                  </a:lnTo>
                  <a:lnTo>
                    <a:pt x="134" y="307"/>
                  </a:lnTo>
                  <a:lnTo>
                    <a:pt x="138" y="306"/>
                  </a:lnTo>
                  <a:lnTo>
                    <a:pt x="141" y="304"/>
                  </a:lnTo>
                  <a:lnTo>
                    <a:pt x="144" y="304"/>
                  </a:lnTo>
                  <a:lnTo>
                    <a:pt x="149" y="304"/>
                  </a:lnTo>
                  <a:lnTo>
                    <a:pt x="152" y="306"/>
                  </a:lnTo>
                  <a:lnTo>
                    <a:pt x="154" y="307"/>
                  </a:lnTo>
                  <a:lnTo>
                    <a:pt x="161" y="315"/>
                  </a:lnTo>
                  <a:lnTo>
                    <a:pt x="164" y="315"/>
                  </a:lnTo>
                  <a:lnTo>
                    <a:pt x="166" y="317"/>
                  </a:lnTo>
                  <a:lnTo>
                    <a:pt x="176" y="319"/>
                  </a:lnTo>
                  <a:lnTo>
                    <a:pt x="181" y="320"/>
                  </a:lnTo>
                  <a:lnTo>
                    <a:pt x="186" y="320"/>
                  </a:lnTo>
                  <a:lnTo>
                    <a:pt x="192" y="307"/>
                  </a:lnTo>
                  <a:lnTo>
                    <a:pt x="199" y="306"/>
                  </a:lnTo>
                  <a:lnTo>
                    <a:pt x="204" y="304"/>
                  </a:lnTo>
                  <a:lnTo>
                    <a:pt x="210" y="299"/>
                  </a:lnTo>
                  <a:lnTo>
                    <a:pt x="212" y="301"/>
                  </a:lnTo>
                  <a:lnTo>
                    <a:pt x="219" y="294"/>
                  </a:lnTo>
                  <a:lnTo>
                    <a:pt x="217" y="293"/>
                  </a:lnTo>
                  <a:lnTo>
                    <a:pt x="215" y="281"/>
                  </a:lnTo>
                  <a:lnTo>
                    <a:pt x="224" y="276"/>
                  </a:lnTo>
                  <a:lnTo>
                    <a:pt x="225" y="276"/>
                  </a:lnTo>
                  <a:lnTo>
                    <a:pt x="229" y="270"/>
                  </a:lnTo>
                  <a:lnTo>
                    <a:pt x="232" y="265"/>
                  </a:lnTo>
                  <a:lnTo>
                    <a:pt x="230" y="263"/>
                  </a:lnTo>
                  <a:lnTo>
                    <a:pt x="230" y="251"/>
                  </a:lnTo>
                  <a:lnTo>
                    <a:pt x="234" y="246"/>
                  </a:lnTo>
                  <a:lnTo>
                    <a:pt x="237" y="239"/>
                  </a:lnTo>
                  <a:lnTo>
                    <a:pt x="240" y="238"/>
                  </a:lnTo>
                  <a:lnTo>
                    <a:pt x="245" y="233"/>
                  </a:lnTo>
                  <a:lnTo>
                    <a:pt x="247" y="231"/>
                  </a:lnTo>
                  <a:lnTo>
                    <a:pt x="262" y="231"/>
                  </a:lnTo>
                  <a:lnTo>
                    <a:pt x="263" y="233"/>
                  </a:lnTo>
                  <a:lnTo>
                    <a:pt x="281" y="228"/>
                  </a:lnTo>
                  <a:lnTo>
                    <a:pt x="283" y="226"/>
                  </a:lnTo>
                  <a:lnTo>
                    <a:pt x="293" y="220"/>
                  </a:lnTo>
                  <a:lnTo>
                    <a:pt x="293" y="217"/>
                  </a:lnTo>
                  <a:lnTo>
                    <a:pt x="295" y="208"/>
                  </a:lnTo>
                  <a:lnTo>
                    <a:pt x="295" y="202"/>
                  </a:lnTo>
                  <a:lnTo>
                    <a:pt x="305" y="196"/>
                  </a:lnTo>
                  <a:lnTo>
                    <a:pt x="311" y="184"/>
                  </a:lnTo>
                  <a:lnTo>
                    <a:pt x="306" y="174"/>
                  </a:lnTo>
                  <a:lnTo>
                    <a:pt x="305" y="168"/>
                  </a:lnTo>
                  <a:lnTo>
                    <a:pt x="313" y="163"/>
                  </a:lnTo>
                  <a:lnTo>
                    <a:pt x="315" y="158"/>
                  </a:lnTo>
                  <a:lnTo>
                    <a:pt x="313" y="157"/>
                  </a:lnTo>
                  <a:lnTo>
                    <a:pt x="311" y="152"/>
                  </a:lnTo>
                  <a:lnTo>
                    <a:pt x="311" y="149"/>
                  </a:lnTo>
                  <a:lnTo>
                    <a:pt x="311" y="144"/>
                  </a:lnTo>
                  <a:lnTo>
                    <a:pt x="316" y="142"/>
                  </a:lnTo>
                  <a:lnTo>
                    <a:pt x="318" y="142"/>
                  </a:lnTo>
                  <a:lnTo>
                    <a:pt x="318" y="137"/>
                  </a:lnTo>
                  <a:lnTo>
                    <a:pt x="315" y="134"/>
                  </a:lnTo>
                  <a:lnTo>
                    <a:pt x="308" y="131"/>
                  </a:lnTo>
                  <a:lnTo>
                    <a:pt x="306" y="126"/>
                  </a:lnTo>
                  <a:lnTo>
                    <a:pt x="310" y="124"/>
                  </a:lnTo>
                  <a:lnTo>
                    <a:pt x="311" y="124"/>
                  </a:lnTo>
                  <a:lnTo>
                    <a:pt x="315" y="123"/>
                  </a:lnTo>
                  <a:lnTo>
                    <a:pt x="310" y="118"/>
                  </a:lnTo>
                  <a:lnTo>
                    <a:pt x="308" y="116"/>
                  </a:lnTo>
                  <a:lnTo>
                    <a:pt x="305" y="113"/>
                  </a:lnTo>
                  <a:lnTo>
                    <a:pt x="305" y="108"/>
                  </a:lnTo>
                  <a:lnTo>
                    <a:pt x="305" y="100"/>
                  </a:lnTo>
                  <a:lnTo>
                    <a:pt x="301" y="100"/>
                  </a:lnTo>
                  <a:lnTo>
                    <a:pt x="296" y="100"/>
                  </a:lnTo>
                  <a:lnTo>
                    <a:pt x="291" y="97"/>
                  </a:lnTo>
                  <a:lnTo>
                    <a:pt x="288" y="95"/>
                  </a:lnTo>
                  <a:lnTo>
                    <a:pt x="288" y="94"/>
                  </a:lnTo>
                  <a:lnTo>
                    <a:pt x="290" y="90"/>
                  </a:lnTo>
                  <a:lnTo>
                    <a:pt x="293" y="92"/>
                  </a:lnTo>
                  <a:lnTo>
                    <a:pt x="298" y="92"/>
                  </a:lnTo>
                  <a:lnTo>
                    <a:pt x="305" y="92"/>
                  </a:lnTo>
                  <a:lnTo>
                    <a:pt x="303" y="90"/>
                  </a:lnTo>
                  <a:lnTo>
                    <a:pt x="303" y="87"/>
                  </a:lnTo>
                  <a:lnTo>
                    <a:pt x="301" y="82"/>
                  </a:lnTo>
                  <a:lnTo>
                    <a:pt x="313" y="81"/>
                  </a:lnTo>
                  <a:lnTo>
                    <a:pt x="311" y="74"/>
                  </a:lnTo>
                  <a:lnTo>
                    <a:pt x="310" y="73"/>
                  </a:lnTo>
                  <a:lnTo>
                    <a:pt x="310" y="68"/>
                  </a:lnTo>
                  <a:lnTo>
                    <a:pt x="318" y="66"/>
                  </a:lnTo>
                  <a:lnTo>
                    <a:pt x="326" y="60"/>
                  </a:lnTo>
                  <a:lnTo>
                    <a:pt x="336" y="58"/>
                  </a:lnTo>
                  <a:lnTo>
                    <a:pt x="334" y="53"/>
                  </a:lnTo>
                  <a:lnTo>
                    <a:pt x="333" y="52"/>
                  </a:lnTo>
                  <a:lnTo>
                    <a:pt x="333" y="47"/>
                  </a:lnTo>
                  <a:lnTo>
                    <a:pt x="338" y="43"/>
                  </a:lnTo>
                  <a:lnTo>
                    <a:pt x="339" y="35"/>
                  </a:lnTo>
                  <a:lnTo>
                    <a:pt x="339" y="34"/>
                  </a:lnTo>
                  <a:lnTo>
                    <a:pt x="338" y="22"/>
                  </a:lnTo>
                  <a:lnTo>
                    <a:pt x="338" y="19"/>
                  </a:lnTo>
                  <a:lnTo>
                    <a:pt x="339" y="13"/>
                  </a:lnTo>
                  <a:lnTo>
                    <a:pt x="341" y="9"/>
                  </a:lnTo>
                  <a:lnTo>
                    <a:pt x="344" y="5"/>
                  </a:lnTo>
                  <a:lnTo>
                    <a:pt x="348" y="5"/>
                  </a:lnTo>
                  <a:lnTo>
                    <a:pt x="349" y="1"/>
                  </a:lnTo>
                  <a:lnTo>
                    <a:pt x="354" y="0"/>
                  </a:lnTo>
                  <a:lnTo>
                    <a:pt x="356" y="1"/>
                  </a:lnTo>
                  <a:lnTo>
                    <a:pt x="363" y="6"/>
                  </a:lnTo>
                  <a:lnTo>
                    <a:pt x="364" y="8"/>
                  </a:lnTo>
                  <a:lnTo>
                    <a:pt x="372" y="6"/>
                  </a:lnTo>
                  <a:lnTo>
                    <a:pt x="374" y="6"/>
                  </a:lnTo>
                  <a:lnTo>
                    <a:pt x="377" y="8"/>
                  </a:lnTo>
                  <a:lnTo>
                    <a:pt x="384" y="6"/>
                  </a:lnTo>
                  <a:lnTo>
                    <a:pt x="394" y="5"/>
                  </a:lnTo>
                  <a:lnTo>
                    <a:pt x="396" y="5"/>
                  </a:lnTo>
                  <a:lnTo>
                    <a:pt x="402" y="11"/>
                  </a:lnTo>
                  <a:lnTo>
                    <a:pt x="410" y="18"/>
                  </a:lnTo>
                  <a:lnTo>
                    <a:pt x="410" y="19"/>
                  </a:lnTo>
                  <a:lnTo>
                    <a:pt x="412" y="22"/>
                  </a:lnTo>
                  <a:lnTo>
                    <a:pt x="414" y="24"/>
                  </a:lnTo>
                  <a:lnTo>
                    <a:pt x="414" y="27"/>
                  </a:lnTo>
                  <a:lnTo>
                    <a:pt x="415" y="37"/>
                  </a:lnTo>
                  <a:lnTo>
                    <a:pt x="424" y="43"/>
                  </a:lnTo>
                  <a:lnTo>
                    <a:pt x="432" y="52"/>
                  </a:lnTo>
                  <a:lnTo>
                    <a:pt x="434" y="64"/>
                  </a:lnTo>
                  <a:lnTo>
                    <a:pt x="434" y="73"/>
                  </a:lnTo>
                  <a:lnTo>
                    <a:pt x="437" y="77"/>
                  </a:lnTo>
                  <a:lnTo>
                    <a:pt x="440" y="79"/>
                  </a:lnTo>
                  <a:lnTo>
                    <a:pt x="444" y="81"/>
                  </a:lnTo>
                  <a:lnTo>
                    <a:pt x="449" y="82"/>
                  </a:lnTo>
                  <a:lnTo>
                    <a:pt x="458" y="77"/>
                  </a:lnTo>
                  <a:lnTo>
                    <a:pt x="458" y="69"/>
                  </a:lnTo>
                  <a:lnTo>
                    <a:pt x="462" y="66"/>
                  </a:lnTo>
                  <a:lnTo>
                    <a:pt x="467" y="61"/>
                  </a:lnTo>
                  <a:lnTo>
                    <a:pt x="472" y="56"/>
                  </a:lnTo>
                  <a:lnTo>
                    <a:pt x="477" y="48"/>
                  </a:lnTo>
                  <a:lnTo>
                    <a:pt x="478" y="47"/>
                  </a:lnTo>
                  <a:lnTo>
                    <a:pt x="485" y="45"/>
                  </a:lnTo>
                  <a:lnTo>
                    <a:pt x="492" y="39"/>
                  </a:lnTo>
                  <a:lnTo>
                    <a:pt x="493" y="30"/>
                  </a:lnTo>
                  <a:lnTo>
                    <a:pt x="501" y="27"/>
                  </a:lnTo>
                  <a:lnTo>
                    <a:pt x="513" y="26"/>
                  </a:lnTo>
                  <a:lnTo>
                    <a:pt x="516" y="24"/>
                  </a:lnTo>
                  <a:lnTo>
                    <a:pt x="520" y="21"/>
                  </a:lnTo>
                  <a:lnTo>
                    <a:pt x="520" y="14"/>
                  </a:lnTo>
                  <a:lnTo>
                    <a:pt x="520" y="9"/>
                  </a:lnTo>
                  <a:lnTo>
                    <a:pt x="520" y="5"/>
                  </a:lnTo>
                  <a:lnTo>
                    <a:pt x="528" y="6"/>
                  </a:lnTo>
                  <a:lnTo>
                    <a:pt x="535" y="18"/>
                  </a:lnTo>
                  <a:lnTo>
                    <a:pt x="536" y="19"/>
                  </a:lnTo>
                  <a:lnTo>
                    <a:pt x="549" y="21"/>
                  </a:lnTo>
                  <a:lnTo>
                    <a:pt x="553" y="19"/>
                  </a:lnTo>
                  <a:lnTo>
                    <a:pt x="563" y="18"/>
                  </a:lnTo>
                  <a:lnTo>
                    <a:pt x="564" y="18"/>
                  </a:lnTo>
                  <a:lnTo>
                    <a:pt x="571" y="24"/>
                  </a:lnTo>
                  <a:lnTo>
                    <a:pt x="578" y="27"/>
                  </a:lnTo>
                  <a:lnTo>
                    <a:pt x="579" y="29"/>
                  </a:lnTo>
                  <a:lnTo>
                    <a:pt x="581" y="34"/>
                  </a:lnTo>
                  <a:lnTo>
                    <a:pt x="584" y="32"/>
                  </a:lnTo>
                  <a:lnTo>
                    <a:pt x="587" y="35"/>
                  </a:lnTo>
                  <a:lnTo>
                    <a:pt x="587" y="40"/>
                  </a:lnTo>
                  <a:lnTo>
                    <a:pt x="589" y="45"/>
                  </a:lnTo>
                  <a:lnTo>
                    <a:pt x="594" y="47"/>
                  </a:lnTo>
                  <a:lnTo>
                    <a:pt x="596" y="47"/>
                  </a:lnTo>
                  <a:lnTo>
                    <a:pt x="596" y="42"/>
                  </a:lnTo>
                  <a:lnTo>
                    <a:pt x="602" y="42"/>
                  </a:lnTo>
                  <a:lnTo>
                    <a:pt x="604" y="43"/>
                  </a:lnTo>
                  <a:lnTo>
                    <a:pt x="606" y="50"/>
                  </a:lnTo>
                  <a:lnTo>
                    <a:pt x="606" y="56"/>
                  </a:lnTo>
                  <a:lnTo>
                    <a:pt x="609" y="58"/>
                  </a:lnTo>
                  <a:lnTo>
                    <a:pt x="617" y="60"/>
                  </a:lnTo>
                  <a:lnTo>
                    <a:pt x="617" y="61"/>
                  </a:lnTo>
                  <a:lnTo>
                    <a:pt x="616" y="68"/>
                  </a:lnTo>
                  <a:lnTo>
                    <a:pt x="614" y="69"/>
                  </a:lnTo>
                  <a:lnTo>
                    <a:pt x="611" y="74"/>
                  </a:lnTo>
                  <a:lnTo>
                    <a:pt x="619" y="76"/>
                  </a:lnTo>
                  <a:lnTo>
                    <a:pt x="621" y="79"/>
                  </a:lnTo>
                  <a:lnTo>
                    <a:pt x="622" y="82"/>
                  </a:lnTo>
                  <a:lnTo>
                    <a:pt x="622" y="89"/>
                  </a:lnTo>
                  <a:lnTo>
                    <a:pt x="622" y="92"/>
                  </a:lnTo>
                  <a:lnTo>
                    <a:pt x="627" y="92"/>
                  </a:lnTo>
                  <a:lnTo>
                    <a:pt x="634" y="95"/>
                  </a:lnTo>
                  <a:lnTo>
                    <a:pt x="634" y="102"/>
                  </a:lnTo>
                  <a:lnTo>
                    <a:pt x="635" y="103"/>
                  </a:lnTo>
                  <a:lnTo>
                    <a:pt x="644" y="102"/>
                  </a:lnTo>
                  <a:lnTo>
                    <a:pt x="645" y="102"/>
                  </a:lnTo>
                  <a:lnTo>
                    <a:pt x="650" y="103"/>
                  </a:lnTo>
                  <a:lnTo>
                    <a:pt x="654" y="103"/>
                  </a:lnTo>
                  <a:lnTo>
                    <a:pt x="655" y="103"/>
                  </a:lnTo>
                  <a:lnTo>
                    <a:pt x="660" y="100"/>
                  </a:lnTo>
                  <a:lnTo>
                    <a:pt x="662" y="89"/>
                  </a:lnTo>
                  <a:lnTo>
                    <a:pt x="662" y="85"/>
                  </a:lnTo>
                  <a:lnTo>
                    <a:pt x="664" y="79"/>
                  </a:lnTo>
                  <a:lnTo>
                    <a:pt x="664" y="76"/>
                  </a:lnTo>
                  <a:lnTo>
                    <a:pt x="665" y="73"/>
                  </a:lnTo>
                  <a:lnTo>
                    <a:pt x="665" y="63"/>
                  </a:lnTo>
                  <a:lnTo>
                    <a:pt x="667" y="61"/>
                  </a:lnTo>
                  <a:lnTo>
                    <a:pt x="668" y="53"/>
                  </a:lnTo>
                  <a:lnTo>
                    <a:pt x="670" y="47"/>
                  </a:lnTo>
                  <a:lnTo>
                    <a:pt x="672" y="43"/>
                  </a:lnTo>
                  <a:lnTo>
                    <a:pt x="677" y="42"/>
                  </a:lnTo>
                  <a:lnTo>
                    <a:pt x="678" y="40"/>
                  </a:lnTo>
                  <a:lnTo>
                    <a:pt x="683" y="35"/>
                  </a:lnTo>
                  <a:lnTo>
                    <a:pt x="685" y="35"/>
                  </a:lnTo>
                  <a:lnTo>
                    <a:pt x="698" y="34"/>
                  </a:lnTo>
                  <a:lnTo>
                    <a:pt x="708" y="30"/>
                  </a:lnTo>
                  <a:lnTo>
                    <a:pt x="710" y="32"/>
                  </a:lnTo>
                  <a:lnTo>
                    <a:pt x="711" y="32"/>
                  </a:lnTo>
                  <a:lnTo>
                    <a:pt x="721" y="32"/>
                  </a:lnTo>
                  <a:lnTo>
                    <a:pt x="723" y="30"/>
                  </a:lnTo>
                  <a:lnTo>
                    <a:pt x="725" y="27"/>
                  </a:lnTo>
                  <a:lnTo>
                    <a:pt x="726" y="24"/>
                  </a:lnTo>
                  <a:lnTo>
                    <a:pt x="730" y="26"/>
                  </a:lnTo>
                  <a:lnTo>
                    <a:pt x="733" y="26"/>
                  </a:lnTo>
                  <a:lnTo>
                    <a:pt x="740" y="24"/>
                  </a:lnTo>
                  <a:lnTo>
                    <a:pt x="740" y="18"/>
                  </a:lnTo>
                  <a:lnTo>
                    <a:pt x="748" y="16"/>
                  </a:lnTo>
                  <a:lnTo>
                    <a:pt x="750" y="18"/>
                  </a:lnTo>
                  <a:lnTo>
                    <a:pt x="751" y="19"/>
                  </a:lnTo>
                  <a:lnTo>
                    <a:pt x="759" y="30"/>
                  </a:lnTo>
                  <a:lnTo>
                    <a:pt x="761" y="34"/>
                  </a:lnTo>
                  <a:lnTo>
                    <a:pt x="769" y="52"/>
                  </a:lnTo>
                  <a:lnTo>
                    <a:pt x="769" y="56"/>
                  </a:lnTo>
                  <a:lnTo>
                    <a:pt x="771" y="60"/>
                  </a:lnTo>
                  <a:lnTo>
                    <a:pt x="778" y="68"/>
                  </a:lnTo>
                  <a:lnTo>
                    <a:pt x="791" y="69"/>
                  </a:lnTo>
                  <a:lnTo>
                    <a:pt x="793" y="71"/>
                  </a:lnTo>
                  <a:lnTo>
                    <a:pt x="807" y="76"/>
                  </a:lnTo>
                  <a:lnTo>
                    <a:pt x="809" y="74"/>
                  </a:lnTo>
                  <a:lnTo>
                    <a:pt x="817" y="63"/>
                  </a:lnTo>
                  <a:lnTo>
                    <a:pt x="819" y="61"/>
                  </a:lnTo>
                  <a:lnTo>
                    <a:pt x="831" y="52"/>
                  </a:lnTo>
                  <a:lnTo>
                    <a:pt x="844" y="42"/>
                  </a:lnTo>
                  <a:lnTo>
                    <a:pt x="847" y="40"/>
                  </a:lnTo>
                  <a:lnTo>
                    <a:pt x="854" y="34"/>
                  </a:lnTo>
                  <a:lnTo>
                    <a:pt x="855" y="32"/>
                  </a:lnTo>
                  <a:lnTo>
                    <a:pt x="855" y="30"/>
                  </a:lnTo>
                  <a:lnTo>
                    <a:pt x="860" y="22"/>
                  </a:lnTo>
                  <a:lnTo>
                    <a:pt x="862" y="19"/>
                  </a:lnTo>
                  <a:lnTo>
                    <a:pt x="865" y="19"/>
                  </a:lnTo>
                  <a:lnTo>
                    <a:pt x="874" y="19"/>
                  </a:lnTo>
                  <a:lnTo>
                    <a:pt x="887" y="21"/>
                  </a:lnTo>
                  <a:lnTo>
                    <a:pt x="908" y="26"/>
                  </a:lnTo>
                  <a:lnTo>
                    <a:pt x="912" y="26"/>
                  </a:lnTo>
                  <a:lnTo>
                    <a:pt x="915" y="26"/>
                  </a:lnTo>
                  <a:lnTo>
                    <a:pt x="918" y="26"/>
                  </a:lnTo>
                  <a:lnTo>
                    <a:pt x="918" y="35"/>
                  </a:lnTo>
                  <a:lnTo>
                    <a:pt x="918" y="40"/>
                  </a:lnTo>
                  <a:lnTo>
                    <a:pt x="912" y="47"/>
                  </a:lnTo>
                  <a:lnTo>
                    <a:pt x="908" y="52"/>
                  </a:lnTo>
                  <a:lnTo>
                    <a:pt x="917" y="53"/>
                  </a:lnTo>
                  <a:lnTo>
                    <a:pt x="922" y="56"/>
                  </a:lnTo>
                  <a:lnTo>
                    <a:pt x="928" y="60"/>
                  </a:lnTo>
                  <a:lnTo>
                    <a:pt x="933" y="64"/>
                  </a:lnTo>
                  <a:lnTo>
                    <a:pt x="931" y="69"/>
                  </a:lnTo>
                  <a:lnTo>
                    <a:pt x="925" y="68"/>
                  </a:lnTo>
                  <a:lnTo>
                    <a:pt x="922" y="66"/>
                  </a:lnTo>
                  <a:lnTo>
                    <a:pt x="917" y="69"/>
                  </a:lnTo>
                  <a:lnTo>
                    <a:pt x="915" y="71"/>
                  </a:lnTo>
                  <a:lnTo>
                    <a:pt x="910" y="71"/>
                  </a:lnTo>
                  <a:lnTo>
                    <a:pt x="908" y="68"/>
                  </a:lnTo>
                  <a:lnTo>
                    <a:pt x="905" y="63"/>
                  </a:lnTo>
                  <a:lnTo>
                    <a:pt x="903" y="61"/>
                  </a:lnTo>
                  <a:lnTo>
                    <a:pt x="892" y="64"/>
                  </a:lnTo>
                  <a:lnTo>
                    <a:pt x="897" y="76"/>
                  </a:lnTo>
                  <a:lnTo>
                    <a:pt x="897" y="77"/>
                  </a:lnTo>
                  <a:lnTo>
                    <a:pt x="892" y="84"/>
                  </a:lnTo>
                  <a:lnTo>
                    <a:pt x="888" y="90"/>
                  </a:lnTo>
                  <a:lnTo>
                    <a:pt x="890" y="97"/>
                  </a:lnTo>
                  <a:lnTo>
                    <a:pt x="888" y="98"/>
                  </a:lnTo>
                  <a:lnTo>
                    <a:pt x="885" y="103"/>
                  </a:lnTo>
                  <a:lnTo>
                    <a:pt x="887" y="113"/>
                  </a:lnTo>
                  <a:lnTo>
                    <a:pt x="882" y="116"/>
                  </a:lnTo>
                  <a:lnTo>
                    <a:pt x="880" y="118"/>
                  </a:lnTo>
                  <a:lnTo>
                    <a:pt x="879" y="123"/>
                  </a:lnTo>
                  <a:lnTo>
                    <a:pt x="880" y="124"/>
                  </a:lnTo>
                  <a:lnTo>
                    <a:pt x="882" y="129"/>
                  </a:lnTo>
                  <a:lnTo>
                    <a:pt x="883" y="132"/>
                  </a:lnTo>
                  <a:lnTo>
                    <a:pt x="887" y="134"/>
                  </a:lnTo>
                  <a:lnTo>
                    <a:pt x="887" y="142"/>
                  </a:lnTo>
                  <a:lnTo>
                    <a:pt x="888" y="150"/>
                  </a:lnTo>
                  <a:lnTo>
                    <a:pt x="890" y="150"/>
                  </a:lnTo>
                  <a:lnTo>
                    <a:pt x="897" y="157"/>
                  </a:lnTo>
                  <a:lnTo>
                    <a:pt x="907" y="157"/>
                  </a:lnTo>
                  <a:lnTo>
                    <a:pt x="908" y="155"/>
                  </a:lnTo>
                  <a:lnTo>
                    <a:pt x="912" y="153"/>
                  </a:lnTo>
                  <a:lnTo>
                    <a:pt x="915" y="155"/>
                  </a:lnTo>
                  <a:lnTo>
                    <a:pt x="918" y="163"/>
                  </a:lnTo>
                  <a:lnTo>
                    <a:pt x="925" y="173"/>
                  </a:lnTo>
                  <a:lnTo>
                    <a:pt x="920" y="178"/>
                  </a:lnTo>
                  <a:lnTo>
                    <a:pt x="923" y="186"/>
                  </a:lnTo>
                  <a:lnTo>
                    <a:pt x="923" y="192"/>
                  </a:lnTo>
                  <a:lnTo>
                    <a:pt x="923" y="196"/>
                  </a:lnTo>
                  <a:lnTo>
                    <a:pt x="920" y="200"/>
                  </a:lnTo>
                  <a:lnTo>
                    <a:pt x="918" y="210"/>
                  </a:lnTo>
                  <a:lnTo>
                    <a:pt x="918" y="215"/>
                  </a:lnTo>
                  <a:lnTo>
                    <a:pt x="918" y="217"/>
                  </a:lnTo>
                  <a:lnTo>
                    <a:pt x="917" y="223"/>
                  </a:lnTo>
                  <a:lnTo>
                    <a:pt x="917" y="226"/>
                  </a:lnTo>
                  <a:lnTo>
                    <a:pt x="915" y="228"/>
                  </a:lnTo>
                  <a:lnTo>
                    <a:pt x="912" y="242"/>
                  </a:lnTo>
                  <a:lnTo>
                    <a:pt x="918" y="249"/>
                  </a:lnTo>
                  <a:lnTo>
                    <a:pt x="918" y="257"/>
                  </a:lnTo>
                  <a:lnTo>
                    <a:pt x="918" y="260"/>
                  </a:lnTo>
                  <a:lnTo>
                    <a:pt x="917" y="263"/>
                  </a:lnTo>
                  <a:lnTo>
                    <a:pt x="915" y="272"/>
                  </a:lnTo>
                  <a:lnTo>
                    <a:pt x="917" y="276"/>
                  </a:lnTo>
                  <a:lnTo>
                    <a:pt x="917" y="289"/>
                  </a:lnTo>
                  <a:lnTo>
                    <a:pt x="917" y="294"/>
                  </a:lnTo>
                  <a:lnTo>
                    <a:pt x="917" y="296"/>
                  </a:lnTo>
                  <a:lnTo>
                    <a:pt x="913" y="302"/>
                  </a:lnTo>
                  <a:lnTo>
                    <a:pt x="912" y="312"/>
                  </a:lnTo>
                  <a:lnTo>
                    <a:pt x="913" y="317"/>
                  </a:lnTo>
                  <a:lnTo>
                    <a:pt x="915" y="319"/>
                  </a:lnTo>
                  <a:lnTo>
                    <a:pt x="918" y="322"/>
                  </a:lnTo>
                  <a:lnTo>
                    <a:pt x="923" y="323"/>
                  </a:lnTo>
                  <a:lnTo>
                    <a:pt x="925" y="325"/>
                  </a:lnTo>
                  <a:lnTo>
                    <a:pt x="926" y="328"/>
                  </a:lnTo>
                  <a:lnTo>
                    <a:pt x="926" y="331"/>
                  </a:lnTo>
                  <a:lnTo>
                    <a:pt x="920" y="338"/>
                  </a:lnTo>
                  <a:lnTo>
                    <a:pt x="912" y="335"/>
                  </a:lnTo>
                  <a:lnTo>
                    <a:pt x="908" y="335"/>
                  </a:lnTo>
                  <a:lnTo>
                    <a:pt x="905" y="333"/>
                  </a:lnTo>
                  <a:lnTo>
                    <a:pt x="902" y="331"/>
                  </a:lnTo>
                  <a:lnTo>
                    <a:pt x="898" y="331"/>
                  </a:lnTo>
                  <a:lnTo>
                    <a:pt x="897" y="330"/>
                  </a:lnTo>
                  <a:lnTo>
                    <a:pt x="895" y="331"/>
                  </a:lnTo>
                  <a:lnTo>
                    <a:pt x="893" y="335"/>
                  </a:lnTo>
                  <a:lnTo>
                    <a:pt x="888" y="335"/>
                  </a:lnTo>
                  <a:lnTo>
                    <a:pt x="887" y="340"/>
                  </a:lnTo>
                  <a:lnTo>
                    <a:pt x="888" y="343"/>
                  </a:lnTo>
                  <a:lnTo>
                    <a:pt x="885" y="346"/>
                  </a:lnTo>
                  <a:lnTo>
                    <a:pt x="883" y="346"/>
                  </a:lnTo>
                  <a:lnTo>
                    <a:pt x="882" y="344"/>
                  </a:lnTo>
                  <a:lnTo>
                    <a:pt x="879" y="341"/>
                  </a:lnTo>
                  <a:lnTo>
                    <a:pt x="874" y="336"/>
                  </a:lnTo>
                  <a:lnTo>
                    <a:pt x="869" y="335"/>
                  </a:lnTo>
                  <a:lnTo>
                    <a:pt x="865" y="336"/>
                  </a:lnTo>
                  <a:lnTo>
                    <a:pt x="860" y="341"/>
                  </a:lnTo>
                  <a:lnTo>
                    <a:pt x="859" y="344"/>
                  </a:lnTo>
                  <a:lnTo>
                    <a:pt x="857" y="348"/>
                  </a:lnTo>
                  <a:lnTo>
                    <a:pt x="854" y="349"/>
                  </a:lnTo>
                  <a:lnTo>
                    <a:pt x="849" y="349"/>
                  </a:lnTo>
                  <a:lnTo>
                    <a:pt x="847" y="352"/>
                  </a:lnTo>
                  <a:lnTo>
                    <a:pt x="849" y="356"/>
                  </a:lnTo>
                  <a:lnTo>
                    <a:pt x="849" y="359"/>
                  </a:lnTo>
                  <a:lnTo>
                    <a:pt x="845" y="362"/>
                  </a:lnTo>
                  <a:lnTo>
                    <a:pt x="845" y="364"/>
                  </a:lnTo>
                  <a:lnTo>
                    <a:pt x="842" y="369"/>
                  </a:lnTo>
                  <a:lnTo>
                    <a:pt x="839" y="372"/>
                  </a:lnTo>
                  <a:lnTo>
                    <a:pt x="829" y="378"/>
                  </a:lnTo>
                  <a:lnTo>
                    <a:pt x="826" y="395"/>
                  </a:lnTo>
                  <a:lnTo>
                    <a:pt x="824" y="396"/>
                  </a:lnTo>
                  <a:lnTo>
                    <a:pt x="826" y="411"/>
                  </a:lnTo>
                  <a:lnTo>
                    <a:pt x="824" y="412"/>
                  </a:lnTo>
                  <a:lnTo>
                    <a:pt x="822" y="416"/>
                  </a:lnTo>
                  <a:lnTo>
                    <a:pt x="812" y="419"/>
                  </a:lnTo>
                  <a:lnTo>
                    <a:pt x="811" y="422"/>
                  </a:lnTo>
                  <a:lnTo>
                    <a:pt x="806" y="427"/>
                  </a:lnTo>
                  <a:lnTo>
                    <a:pt x="801" y="429"/>
                  </a:lnTo>
                  <a:lnTo>
                    <a:pt x="796" y="432"/>
                  </a:lnTo>
                  <a:lnTo>
                    <a:pt x="793" y="435"/>
                  </a:lnTo>
                  <a:lnTo>
                    <a:pt x="791" y="443"/>
                  </a:lnTo>
                  <a:lnTo>
                    <a:pt x="794" y="451"/>
                  </a:lnTo>
                  <a:lnTo>
                    <a:pt x="793" y="453"/>
                  </a:lnTo>
                  <a:lnTo>
                    <a:pt x="789" y="461"/>
                  </a:lnTo>
                  <a:lnTo>
                    <a:pt x="793" y="472"/>
                  </a:lnTo>
                  <a:lnTo>
                    <a:pt x="788" y="484"/>
                  </a:lnTo>
                  <a:lnTo>
                    <a:pt x="783" y="488"/>
                  </a:lnTo>
                  <a:lnTo>
                    <a:pt x="781" y="492"/>
                  </a:lnTo>
                  <a:lnTo>
                    <a:pt x="778" y="501"/>
                  </a:lnTo>
                  <a:lnTo>
                    <a:pt x="778" y="503"/>
                  </a:lnTo>
                  <a:lnTo>
                    <a:pt x="779" y="508"/>
                  </a:lnTo>
                  <a:lnTo>
                    <a:pt x="781" y="513"/>
                  </a:lnTo>
                  <a:lnTo>
                    <a:pt x="786" y="522"/>
                  </a:lnTo>
                  <a:lnTo>
                    <a:pt x="791" y="534"/>
                  </a:lnTo>
                  <a:lnTo>
                    <a:pt x="804" y="548"/>
                  </a:lnTo>
                  <a:lnTo>
                    <a:pt x="806" y="552"/>
                  </a:lnTo>
                  <a:lnTo>
                    <a:pt x="806" y="556"/>
                  </a:lnTo>
                  <a:lnTo>
                    <a:pt x="802" y="560"/>
                  </a:lnTo>
                  <a:lnTo>
                    <a:pt x="801" y="561"/>
                  </a:lnTo>
                  <a:lnTo>
                    <a:pt x="796" y="568"/>
                  </a:lnTo>
                  <a:lnTo>
                    <a:pt x="796" y="569"/>
                  </a:lnTo>
                  <a:lnTo>
                    <a:pt x="793" y="577"/>
                  </a:lnTo>
                  <a:lnTo>
                    <a:pt x="788" y="584"/>
                  </a:lnTo>
                  <a:lnTo>
                    <a:pt x="784" y="590"/>
                  </a:lnTo>
                  <a:lnTo>
                    <a:pt x="783" y="592"/>
                  </a:lnTo>
                  <a:lnTo>
                    <a:pt x="776" y="603"/>
                  </a:lnTo>
                  <a:lnTo>
                    <a:pt x="774" y="605"/>
                  </a:lnTo>
                  <a:lnTo>
                    <a:pt x="773" y="615"/>
                  </a:lnTo>
                  <a:lnTo>
                    <a:pt x="773" y="618"/>
                  </a:lnTo>
                  <a:lnTo>
                    <a:pt x="771" y="623"/>
                  </a:lnTo>
                  <a:lnTo>
                    <a:pt x="763" y="626"/>
                  </a:lnTo>
                  <a:lnTo>
                    <a:pt x="756" y="634"/>
                  </a:lnTo>
                  <a:lnTo>
                    <a:pt x="754" y="636"/>
                  </a:lnTo>
                  <a:lnTo>
                    <a:pt x="756" y="639"/>
                  </a:lnTo>
                  <a:lnTo>
                    <a:pt x="758" y="645"/>
                  </a:lnTo>
                  <a:lnTo>
                    <a:pt x="759" y="647"/>
                  </a:lnTo>
                  <a:lnTo>
                    <a:pt x="766" y="666"/>
                  </a:lnTo>
                  <a:lnTo>
                    <a:pt x="776" y="679"/>
                  </a:lnTo>
                  <a:lnTo>
                    <a:pt x="778" y="684"/>
                  </a:lnTo>
                  <a:lnTo>
                    <a:pt x="779" y="686"/>
                  </a:lnTo>
                  <a:lnTo>
                    <a:pt x="789" y="686"/>
                  </a:lnTo>
                  <a:lnTo>
                    <a:pt x="791" y="686"/>
                  </a:lnTo>
                  <a:lnTo>
                    <a:pt x="797" y="687"/>
                  </a:lnTo>
                  <a:lnTo>
                    <a:pt x="809" y="687"/>
                  </a:lnTo>
                  <a:lnTo>
                    <a:pt x="821" y="691"/>
                  </a:lnTo>
                  <a:lnTo>
                    <a:pt x="832" y="699"/>
                  </a:lnTo>
                  <a:lnTo>
                    <a:pt x="836" y="700"/>
                  </a:lnTo>
                  <a:lnTo>
                    <a:pt x="844" y="700"/>
                  </a:lnTo>
                  <a:lnTo>
                    <a:pt x="847" y="700"/>
                  </a:lnTo>
                  <a:lnTo>
                    <a:pt x="857" y="700"/>
                  </a:lnTo>
                  <a:lnTo>
                    <a:pt x="865" y="705"/>
                  </a:lnTo>
                  <a:lnTo>
                    <a:pt x="867" y="710"/>
                  </a:lnTo>
                  <a:lnTo>
                    <a:pt x="865" y="712"/>
                  </a:lnTo>
                  <a:lnTo>
                    <a:pt x="870" y="718"/>
                  </a:lnTo>
                  <a:lnTo>
                    <a:pt x="874" y="718"/>
                  </a:lnTo>
                  <a:lnTo>
                    <a:pt x="877" y="723"/>
                  </a:lnTo>
                  <a:lnTo>
                    <a:pt x="880" y="723"/>
                  </a:lnTo>
                  <a:lnTo>
                    <a:pt x="890" y="723"/>
                  </a:lnTo>
                  <a:lnTo>
                    <a:pt x="892" y="725"/>
                  </a:lnTo>
                  <a:lnTo>
                    <a:pt x="898" y="730"/>
                  </a:lnTo>
                  <a:lnTo>
                    <a:pt x="912" y="734"/>
                  </a:lnTo>
                  <a:lnTo>
                    <a:pt x="922" y="742"/>
                  </a:lnTo>
                  <a:lnTo>
                    <a:pt x="923" y="744"/>
                  </a:lnTo>
                  <a:lnTo>
                    <a:pt x="931" y="749"/>
                  </a:lnTo>
                  <a:lnTo>
                    <a:pt x="950" y="746"/>
                  </a:lnTo>
                  <a:lnTo>
                    <a:pt x="951" y="747"/>
                  </a:lnTo>
                  <a:lnTo>
                    <a:pt x="955" y="747"/>
                  </a:lnTo>
                  <a:lnTo>
                    <a:pt x="961" y="751"/>
                  </a:lnTo>
                  <a:lnTo>
                    <a:pt x="963" y="751"/>
                  </a:lnTo>
                  <a:lnTo>
                    <a:pt x="971" y="749"/>
                  </a:lnTo>
                  <a:lnTo>
                    <a:pt x="973" y="751"/>
                  </a:lnTo>
                  <a:lnTo>
                    <a:pt x="976" y="749"/>
                  </a:lnTo>
                  <a:lnTo>
                    <a:pt x="979" y="746"/>
                  </a:lnTo>
                  <a:lnTo>
                    <a:pt x="979" y="744"/>
                  </a:lnTo>
                  <a:lnTo>
                    <a:pt x="983" y="736"/>
                  </a:lnTo>
                  <a:lnTo>
                    <a:pt x="988" y="731"/>
                  </a:lnTo>
                  <a:lnTo>
                    <a:pt x="989" y="731"/>
                  </a:lnTo>
                  <a:lnTo>
                    <a:pt x="998" y="738"/>
                  </a:lnTo>
                  <a:lnTo>
                    <a:pt x="999" y="741"/>
                  </a:lnTo>
                  <a:lnTo>
                    <a:pt x="1008" y="746"/>
                  </a:lnTo>
                  <a:lnTo>
                    <a:pt x="1017" y="754"/>
                  </a:lnTo>
                  <a:lnTo>
                    <a:pt x="1021" y="757"/>
                  </a:lnTo>
                  <a:lnTo>
                    <a:pt x="1022" y="759"/>
                  </a:lnTo>
                  <a:lnTo>
                    <a:pt x="1039" y="770"/>
                  </a:lnTo>
                  <a:lnTo>
                    <a:pt x="1041" y="773"/>
                  </a:lnTo>
                  <a:lnTo>
                    <a:pt x="1044" y="775"/>
                  </a:lnTo>
                  <a:lnTo>
                    <a:pt x="1047" y="776"/>
                  </a:lnTo>
                  <a:lnTo>
                    <a:pt x="1051" y="780"/>
                  </a:lnTo>
                  <a:lnTo>
                    <a:pt x="1055" y="783"/>
                  </a:lnTo>
                  <a:lnTo>
                    <a:pt x="1085" y="797"/>
                  </a:lnTo>
                  <a:lnTo>
                    <a:pt x="1094" y="806"/>
                  </a:lnTo>
                  <a:lnTo>
                    <a:pt x="1095" y="807"/>
                  </a:lnTo>
                  <a:lnTo>
                    <a:pt x="1098" y="809"/>
                  </a:lnTo>
                  <a:lnTo>
                    <a:pt x="1107" y="810"/>
                  </a:lnTo>
                  <a:lnTo>
                    <a:pt x="1110" y="810"/>
                  </a:lnTo>
                  <a:lnTo>
                    <a:pt x="1112" y="809"/>
                  </a:lnTo>
                  <a:lnTo>
                    <a:pt x="1117" y="804"/>
                  </a:lnTo>
                  <a:lnTo>
                    <a:pt x="1118" y="802"/>
                  </a:lnTo>
                  <a:lnTo>
                    <a:pt x="1118" y="801"/>
                  </a:lnTo>
                  <a:lnTo>
                    <a:pt x="1118" y="796"/>
                  </a:lnTo>
                  <a:lnTo>
                    <a:pt x="1127" y="797"/>
                  </a:lnTo>
                  <a:lnTo>
                    <a:pt x="1130" y="799"/>
                  </a:lnTo>
                  <a:lnTo>
                    <a:pt x="1132" y="801"/>
                  </a:lnTo>
                  <a:lnTo>
                    <a:pt x="1132" y="802"/>
                  </a:lnTo>
                  <a:lnTo>
                    <a:pt x="1138" y="809"/>
                  </a:lnTo>
                  <a:lnTo>
                    <a:pt x="1142" y="812"/>
                  </a:lnTo>
                  <a:lnTo>
                    <a:pt x="1143" y="812"/>
                  </a:lnTo>
                  <a:lnTo>
                    <a:pt x="1146" y="814"/>
                  </a:lnTo>
                  <a:lnTo>
                    <a:pt x="1150" y="815"/>
                  </a:lnTo>
                  <a:lnTo>
                    <a:pt x="1156" y="822"/>
                  </a:lnTo>
                  <a:lnTo>
                    <a:pt x="1156" y="823"/>
                  </a:lnTo>
                  <a:lnTo>
                    <a:pt x="1160" y="831"/>
                  </a:lnTo>
                  <a:lnTo>
                    <a:pt x="1160" y="833"/>
                  </a:lnTo>
                  <a:lnTo>
                    <a:pt x="1165" y="840"/>
                  </a:lnTo>
                  <a:lnTo>
                    <a:pt x="1165" y="843"/>
                  </a:lnTo>
                  <a:lnTo>
                    <a:pt x="1166" y="851"/>
                  </a:lnTo>
                  <a:lnTo>
                    <a:pt x="1166" y="853"/>
                  </a:lnTo>
                  <a:lnTo>
                    <a:pt x="1173" y="856"/>
                  </a:lnTo>
                  <a:lnTo>
                    <a:pt x="1175" y="856"/>
                  </a:lnTo>
                  <a:lnTo>
                    <a:pt x="1185" y="853"/>
                  </a:lnTo>
                  <a:lnTo>
                    <a:pt x="1188" y="851"/>
                  </a:lnTo>
                  <a:lnTo>
                    <a:pt x="1189" y="853"/>
                  </a:lnTo>
                  <a:lnTo>
                    <a:pt x="1193" y="854"/>
                  </a:lnTo>
                  <a:lnTo>
                    <a:pt x="1199" y="859"/>
                  </a:lnTo>
                  <a:lnTo>
                    <a:pt x="1203" y="872"/>
                  </a:lnTo>
                  <a:lnTo>
                    <a:pt x="1201" y="875"/>
                  </a:lnTo>
                  <a:lnTo>
                    <a:pt x="1196" y="888"/>
                  </a:lnTo>
                  <a:lnTo>
                    <a:pt x="1194" y="891"/>
                  </a:lnTo>
                  <a:lnTo>
                    <a:pt x="1193" y="893"/>
                  </a:lnTo>
                  <a:lnTo>
                    <a:pt x="1189" y="901"/>
                  </a:lnTo>
                  <a:lnTo>
                    <a:pt x="1189" y="903"/>
                  </a:lnTo>
                  <a:lnTo>
                    <a:pt x="1189" y="909"/>
                  </a:lnTo>
                  <a:lnTo>
                    <a:pt x="1196" y="914"/>
                  </a:lnTo>
                  <a:lnTo>
                    <a:pt x="1196" y="920"/>
                  </a:lnTo>
                  <a:lnTo>
                    <a:pt x="1201" y="927"/>
                  </a:lnTo>
                  <a:lnTo>
                    <a:pt x="1198" y="933"/>
                  </a:lnTo>
                  <a:lnTo>
                    <a:pt x="1196" y="935"/>
                  </a:lnTo>
                  <a:lnTo>
                    <a:pt x="1193" y="945"/>
                  </a:lnTo>
                  <a:lnTo>
                    <a:pt x="1193" y="953"/>
                  </a:lnTo>
                  <a:lnTo>
                    <a:pt x="1196" y="956"/>
                  </a:lnTo>
                  <a:lnTo>
                    <a:pt x="1198" y="958"/>
                  </a:lnTo>
                  <a:lnTo>
                    <a:pt x="1199" y="959"/>
                  </a:lnTo>
                  <a:lnTo>
                    <a:pt x="1196" y="964"/>
                  </a:lnTo>
                  <a:lnTo>
                    <a:pt x="1193" y="964"/>
                  </a:lnTo>
                  <a:lnTo>
                    <a:pt x="1186" y="961"/>
                  </a:lnTo>
                  <a:lnTo>
                    <a:pt x="1186" y="942"/>
                  </a:lnTo>
                  <a:lnTo>
                    <a:pt x="1186" y="938"/>
                  </a:lnTo>
                  <a:lnTo>
                    <a:pt x="1185" y="935"/>
                  </a:lnTo>
                  <a:lnTo>
                    <a:pt x="1180" y="925"/>
                  </a:lnTo>
                  <a:lnTo>
                    <a:pt x="1170" y="909"/>
                  </a:lnTo>
                  <a:lnTo>
                    <a:pt x="1170" y="906"/>
                  </a:lnTo>
                  <a:lnTo>
                    <a:pt x="1161" y="898"/>
                  </a:lnTo>
                  <a:lnTo>
                    <a:pt x="1160" y="895"/>
                  </a:lnTo>
                  <a:lnTo>
                    <a:pt x="1158" y="893"/>
                  </a:lnTo>
                  <a:lnTo>
                    <a:pt x="1151" y="885"/>
                  </a:lnTo>
                  <a:lnTo>
                    <a:pt x="1150" y="885"/>
                  </a:lnTo>
                  <a:lnTo>
                    <a:pt x="1143" y="882"/>
                  </a:lnTo>
                  <a:lnTo>
                    <a:pt x="1133" y="880"/>
                  </a:lnTo>
                  <a:lnTo>
                    <a:pt x="1123" y="875"/>
                  </a:lnTo>
                  <a:lnTo>
                    <a:pt x="1122" y="878"/>
                  </a:lnTo>
                  <a:lnTo>
                    <a:pt x="1115" y="877"/>
                  </a:lnTo>
                  <a:lnTo>
                    <a:pt x="1107" y="878"/>
                  </a:lnTo>
                  <a:lnTo>
                    <a:pt x="1102" y="882"/>
                  </a:lnTo>
                  <a:lnTo>
                    <a:pt x="1089" y="882"/>
                  </a:lnTo>
                  <a:lnTo>
                    <a:pt x="1087" y="888"/>
                  </a:lnTo>
                  <a:lnTo>
                    <a:pt x="1084" y="886"/>
                  </a:lnTo>
                  <a:lnTo>
                    <a:pt x="1077" y="885"/>
                  </a:lnTo>
                  <a:lnTo>
                    <a:pt x="1074" y="886"/>
                  </a:lnTo>
                  <a:lnTo>
                    <a:pt x="1075" y="896"/>
                  </a:lnTo>
                  <a:lnTo>
                    <a:pt x="1064" y="898"/>
                  </a:lnTo>
                  <a:lnTo>
                    <a:pt x="1060" y="911"/>
                  </a:lnTo>
                  <a:lnTo>
                    <a:pt x="1054" y="916"/>
                  </a:lnTo>
                  <a:lnTo>
                    <a:pt x="1051" y="922"/>
                  </a:lnTo>
                  <a:lnTo>
                    <a:pt x="1049" y="922"/>
                  </a:lnTo>
                  <a:lnTo>
                    <a:pt x="1044" y="920"/>
                  </a:lnTo>
                  <a:lnTo>
                    <a:pt x="1041" y="924"/>
                  </a:lnTo>
                  <a:lnTo>
                    <a:pt x="1042" y="925"/>
                  </a:lnTo>
                  <a:lnTo>
                    <a:pt x="1042" y="930"/>
                  </a:lnTo>
                  <a:lnTo>
                    <a:pt x="1034" y="929"/>
                  </a:lnTo>
                  <a:lnTo>
                    <a:pt x="1031" y="937"/>
                  </a:lnTo>
                  <a:lnTo>
                    <a:pt x="1034" y="940"/>
                  </a:lnTo>
                  <a:lnTo>
                    <a:pt x="1036" y="942"/>
                  </a:lnTo>
                  <a:lnTo>
                    <a:pt x="1036" y="945"/>
                  </a:lnTo>
                  <a:lnTo>
                    <a:pt x="1037" y="945"/>
                  </a:lnTo>
                  <a:lnTo>
                    <a:pt x="1039" y="948"/>
                  </a:lnTo>
                  <a:lnTo>
                    <a:pt x="1041" y="953"/>
                  </a:lnTo>
                  <a:lnTo>
                    <a:pt x="1044" y="972"/>
                  </a:lnTo>
                  <a:lnTo>
                    <a:pt x="1042" y="974"/>
                  </a:lnTo>
                  <a:lnTo>
                    <a:pt x="1039" y="990"/>
                  </a:lnTo>
                  <a:lnTo>
                    <a:pt x="1031" y="997"/>
                  </a:lnTo>
                  <a:lnTo>
                    <a:pt x="1029" y="1005"/>
                  </a:lnTo>
                  <a:lnTo>
                    <a:pt x="1024" y="1011"/>
                  </a:lnTo>
                  <a:lnTo>
                    <a:pt x="1021" y="1014"/>
                  </a:lnTo>
                  <a:lnTo>
                    <a:pt x="1019" y="1019"/>
                  </a:lnTo>
                  <a:lnTo>
                    <a:pt x="1017" y="1022"/>
                  </a:lnTo>
                  <a:lnTo>
                    <a:pt x="1016" y="1029"/>
                  </a:lnTo>
                  <a:lnTo>
                    <a:pt x="1016" y="1031"/>
                  </a:lnTo>
                  <a:lnTo>
                    <a:pt x="1017" y="1035"/>
                  </a:lnTo>
                  <a:lnTo>
                    <a:pt x="1016" y="1037"/>
                  </a:lnTo>
                  <a:lnTo>
                    <a:pt x="1011" y="1043"/>
                  </a:lnTo>
                  <a:lnTo>
                    <a:pt x="1009" y="1045"/>
                  </a:lnTo>
                  <a:lnTo>
                    <a:pt x="1009" y="1053"/>
                  </a:lnTo>
                  <a:lnTo>
                    <a:pt x="1017" y="1061"/>
                  </a:lnTo>
                  <a:lnTo>
                    <a:pt x="1016" y="1064"/>
                  </a:lnTo>
                  <a:lnTo>
                    <a:pt x="1012" y="107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6" name="Freeform 56"/>
            <p:cNvSpPr>
              <a:spLocks/>
            </p:cNvSpPr>
            <p:nvPr/>
          </p:nvSpPr>
          <p:spPr bwMode="auto">
            <a:xfrm>
              <a:off x="4032250" y="2532858"/>
              <a:ext cx="433388" cy="315913"/>
            </a:xfrm>
            <a:custGeom>
              <a:avLst/>
              <a:gdLst>
                <a:gd name="T0" fmla="*/ 19 w 545"/>
                <a:gd name="T1" fmla="*/ 25 h 396"/>
                <a:gd name="T2" fmla="*/ 36 w 545"/>
                <a:gd name="T3" fmla="*/ 29 h 396"/>
                <a:gd name="T4" fmla="*/ 47 w 545"/>
                <a:gd name="T5" fmla="*/ 27 h 396"/>
                <a:gd name="T6" fmla="*/ 49 w 545"/>
                <a:gd name="T7" fmla="*/ 50 h 396"/>
                <a:gd name="T8" fmla="*/ 51 w 545"/>
                <a:gd name="T9" fmla="*/ 69 h 396"/>
                <a:gd name="T10" fmla="*/ 71 w 545"/>
                <a:gd name="T11" fmla="*/ 59 h 396"/>
                <a:gd name="T12" fmla="*/ 86 w 545"/>
                <a:gd name="T13" fmla="*/ 56 h 396"/>
                <a:gd name="T14" fmla="*/ 90 w 545"/>
                <a:gd name="T15" fmla="*/ 69 h 396"/>
                <a:gd name="T16" fmla="*/ 87 w 545"/>
                <a:gd name="T17" fmla="*/ 82 h 396"/>
                <a:gd name="T18" fmla="*/ 90 w 545"/>
                <a:gd name="T19" fmla="*/ 98 h 396"/>
                <a:gd name="T20" fmla="*/ 95 w 545"/>
                <a:gd name="T21" fmla="*/ 103 h 396"/>
                <a:gd name="T22" fmla="*/ 107 w 545"/>
                <a:gd name="T23" fmla="*/ 108 h 396"/>
                <a:gd name="T24" fmla="*/ 117 w 545"/>
                <a:gd name="T25" fmla="*/ 89 h 396"/>
                <a:gd name="T26" fmla="*/ 125 w 545"/>
                <a:gd name="T27" fmla="*/ 77 h 396"/>
                <a:gd name="T28" fmla="*/ 137 w 545"/>
                <a:gd name="T29" fmla="*/ 79 h 396"/>
                <a:gd name="T30" fmla="*/ 153 w 545"/>
                <a:gd name="T31" fmla="*/ 69 h 396"/>
                <a:gd name="T32" fmla="*/ 157 w 545"/>
                <a:gd name="T33" fmla="*/ 81 h 396"/>
                <a:gd name="T34" fmla="*/ 173 w 545"/>
                <a:gd name="T35" fmla="*/ 84 h 396"/>
                <a:gd name="T36" fmla="*/ 181 w 545"/>
                <a:gd name="T37" fmla="*/ 89 h 396"/>
                <a:gd name="T38" fmla="*/ 201 w 545"/>
                <a:gd name="T39" fmla="*/ 102 h 396"/>
                <a:gd name="T40" fmla="*/ 211 w 545"/>
                <a:gd name="T41" fmla="*/ 108 h 396"/>
                <a:gd name="T42" fmla="*/ 234 w 545"/>
                <a:gd name="T43" fmla="*/ 113 h 396"/>
                <a:gd name="T44" fmla="*/ 248 w 545"/>
                <a:gd name="T45" fmla="*/ 108 h 396"/>
                <a:gd name="T46" fmla="*/ 253 w 545"/>
                <a:gd name="T47" fmla="*/ 126 h 396"/>
                <a:gd name="T48" fmla="*/ 261 w 545"/>
                <a:gd name="T49" fmla="*/ 144 h 396"/>
                <a:gd name="T50" fmla="*/ 269 w 545"/>
                <a:gd name="T51" fmla="*/ 152 h 396"/>
                <a:gd name="T52" fmla="*/ 286 w 545"/>
                <a:gd name="T53" fmla="*/ 158 h 396"/>
                <a:gd name="T54" fmla="*/ 302 w 545"/>
                <a:gd name="T55" fmla="*/ 168 h 396"/>
                <a:gd name="T56" fmla="*/ 315 w 545"/>
                <a:gd name="T57" fmla="*/ 176 h 396"/>
                <a:gd name="T58" fmla="*/ 327 w 545"/>
                <a:gd name="T59" fmla="*/ 181 h 396"/>
                <a:gd name="T60" fmla="*/ 335 w 545"/>
                <a:gd name="T61" fmla="*/ 191 h 396"/>
                <a:gd name="T62" fmla="*/ 329 w 545"/>
                <a:gd name="T63" fmla="*/ 200 h 396"/>
                <a:gd name="T64" fmla="*/ 342 w 545"/>
                <a:gd name="T65" fmla="*/ 203 h 396"/>
                <a:gd name="T66" fmla="*/ 355 w 545"/>
                <a:gd name="T67" fmla="*/ 210 h 396"/>
                <a:gd name="T68" fmla="*/ 367 w 545"/>
                <a:gd name="T69" fmla="*/ 225 h 396"/>
                <a:gd name="T70" fmla="*/ 367 w 545"/>
                <a:gd name="T71" fmla="*/ 236 h 396"/>
                <a:gd name="T72" fmla="*/ 370 w 545"/>
                <a:gd name="T73" fmla="*/ 247 h 396"/>
                <a:gd name="T74" fmla="*/ 370 w 545"/>
                <a:gd name="T75" fmla="*/ 262 h 396"/>
                <a:gd name="T76" fmla="*/ 380 w 545"/>
                <a:gd name="T77" fmla="*/ 268 h 396"/>
                <a:gd name="T78" fmla="*/ 383 w 545"/>
                <a:gd name="T79" fmla="*/ 275 h 396"/>
                <a:gd name="T80" fmla="*/ 393 w 545"/>
                <a:gd name="T81" fmla="*/ 289 h 396"/>
                <a:gd name="T82" fmla="*/ 411 w 545"/>
                <a:gd name="T83" fmla="*/ 291 h 396"/>
                <a:gd name="T84" fmla="*/ 408 w 545"/>
                <a:gd name="T85" fmla="*/ 301 h 396"/>
                <a:gd name="T86" fmla="*/ 405 w 545"/>
                <a:gd name="T87" fmla="*/ 312 h 396"/>
                <a:gd name="T88" fmla="*/ 406 w 545"/>
                <a:gd name="T89" fmla="*/ 323 h 396"/>
                <a:gd name="T90" fmla="*/ 413 w 545"/>
                <a:gd name="T91" fmla="*/ 338 h 396"/>
                <a:gd name="T92" fmla="*/ 411 w 545"/>
                <a:gd name="T93" fmla="*/ 348 h 396"/>
                <a:gd name="T94" fmla="*/ 421 w 545"/>
                <a:gd name="T95" fmla="*/ 344 h 396"/>
                <a:gd name="T96" fmla="*/ 428 w 545"/>
                <a:gd name="T97" fmla="*/ 348 h 396"/>
                <a:gd name="T98" fmla="*/ 443 w 545"/>
                <a:gd name="T99" fmla="*/ 360 h 396"/>
                <a:gd name="T100" fmla="*/ 453 w 545"/>
                <a:gd name="T101" fmla="*/ 364 h 396"/>
                <a:gd name="T102" fmla="*/ 471 w 545"/>
                <a:gd name="T103" fmla="*/ 362 h 396"/>
                <a:gd name="T104" fmla="*/ 481 w 545"/>
                <a:gd name="T105" fmla="*/ 357 h 396"/>
                <a:gd name="T106" fmla="*/ 494 w 545"/>
                <a:gd name="T107" fmla="*/ 354 h 396"/>
                <a:gd name="T108" fmla="*/ 514 w 545"/>
                <a:gd name="T109" fmla="*/ 362 h 396"/>
                <a:gd name="T110" fmla="*/ 521 w 545"/>
                <a:gd name="T111" fmla="*/ 375 h 396"/>
                <a:gd name="T112" fmla="*/ 532 w 545"/>
                <a:gd name="T113" fmla="*/ 386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45" h="396">
                  <a:moveTo>
                    <a:pt x="0" y="0"/>
                  </a:moveTo>
                  <a:lnTo>
                    <a:pt x="11" y="14"/>
                  </a:lnTo>
                  <a:lnTo>
                    <a:pt x="19" y="25"/>
                  </a:lnTo>
                  <a:lnTo>
                    <a:pt x="24" y="34"/>
                  </a:lnTo>
                  <a:lnTo>
                    <a:pt x="29" y="35"/>
                  </a:lnTo>
                  <a:lnTo>
                    <a:pt x="36" y="29"/>
                  </a:lnTo>
                  <a:lnTo>
                    <a:pt x="41" y="27"/>
                  </a:lnTo>
                  <a:lnTo>
                    <a:pt x="46" y="27"/>
                  </a:lnTo>
                  <a:lnTo>
                    <a:pt x="47" y="27"/>
                  </a:lnTo>
                  <a:lnTo>
                    <a:pt x="52" y="32"/>
                  </a:lnTo>
                  <a:lnTo>
                    <a:pt x="56" y="42"/>
                  </a:lnTo>
                  <a:lnTo>
                    <a:pt x="49" y="50"/>
                  </a:lnTo>
                  <a:lnTo>
                    <a:pt x="46" y="56"/>
                  </a:lnTo>
                  <a:lnTo>
                    <a:pt x="47" y="64"/>
                  </a:lnTo>
                  <a:lnTo>
                    <a:pt x="51" y="69"/>
                  </a:lnTo>
                  <a:lnTo>
                    <a:pt x="61" y="66"/>
                  </a:lnTo>
                  <a:lnTo>
                    <a:pt x="66" y="63"/>
                  </a:lnTo>
                  <a:lnTo>
                    <a:pt x="71" y="59"/>
                  </a:lnTo>
                  <a:lnTo>
                    <a:pt x="74" y="58"/>
                  </a:lnTo>
                  <a:lnTo>
                    <a:pt x="79" y="56"/>
                  </a:lnTo>
                  <a:lnTo>
                    <a:pt x="86" y="56"/>
                  </a:lnTo>
                  <a:lnTo>
                    <a:pt x="89" y="59"/>
                  </a:lnTo>
                  <a:lnTo>
                    <a:pt x="89" y="63"/>
                  </a:lnTo>
                  <a:lnTo>
                    <a:pt x="90" y="69"/>
                  </a:lnTo>
                  <a:lnTo>
                    <a:pt x="90" y="72"/>
                  </a:lnTo>
                  <a:lnTo>
                    <a:pt x="89" y="76"/>
                  </a:lnTo>
                  <a:lnTo>
                    <a:pt x="87" y="82"/>
                  </a:lnTo>
                  <a:lnTo>
                    <a:pt x="89" y="90"/>
                  </a:lnTo>
                  <a:lnTo>
                    <a:pt x="89" y="97"/>
                  </a:lnTo>
                  <a:lnTo>
                    <a:pt x="90" y="98"/>
                  </a:lnTo>
                  <a:lnTo>
                    <a:pt x="92" y="100"/>
                  </a:lnTo>
                  <a:lnTo>
                    <a:pt x="94" y="102"/>
                  </a:lnTo>
                  <a:lnTo>
                    <a:pt x="95" y="103"/>
                  </a:lnTo>
                  <a:lnTo>
                    <a:pt x="99" y="106"/>
                  </a:lnTo>
                  <a:lnTo>
                    <a:pt x="105" y="110"/>
                  </a:lnTo>
                  <a:lnTo>
                    <a:pt x="107" y="108"/>
                  </a:lnTo>
                  <a:lnTo>
                    <a:pt x="109" y="98"/>
                  </a:lnTo>
                  <a:lnTo>
                    <a:pt x="110" y="95"/>
                  </a:lnTo>
                  <a:lnTo>
                    <a:pt x="117" y="89"/>
                  </a:lnTo>
                  <a:lnTo>
                    <a:pt x="119" y="85"/>
                  </a:lnTo>
                  <a:lnTo>
                    <a:pt x="124" y="79"/>
                  </a:lnTo>
                  <a:lnTo>
                    <a:pt x="125" y="77"/>
                  </a:lnTo>
                  <a:lnTo>
                    <a:pt x="129" y="77"/>
                  </a:lnTo>
                  <a:lnTo>
                    <a:pt x="135" y="79"/>
                  </a:lnTo>
                  <a:lnTo>
                    <a:pt x="137" y="79"/>
                  </a:lnTo>
                  <a:lnTo>
                    <a:pt x="143" y="77"/>
                  </a:lnTo>
                  <a:lnTo>
                    <a:pt x="150" y="71"/>
                  </a:lnTo>
                  <a:lnTo>
                    <a:pt x="153" y="69"/>
                  </a:lnTo>
                  <a:lnTo>
                    <a:pt x="158" y="72"/>
                  </a:lnTo>
                  <a:lnTo>
                    <a:pt x="158" y="76"/>
                  </a:lnTo>
                  <a:lnTo>
                    <a:pt x="157" y="81"/>
                  </a:lnTo>
                  <a:lnTo>
                    <a:pt x="160" y="82"/>
                  </a:lnTo>
                  <a:lnTo>
                    <a:pt x="165" y="84"/>
                  </a:lnTo>
                  <a:lnTo>
                    <a:pt x="173" y="84"/>
                  </a:lnTo>
                  <a:lnTo>
                    <a:pt x="175" y="85"/>
                  </a:lnTo>
                  <a:lnTo>
                    <a:pt x="176" y="85"/>
                  </a:lnTo>
                  <a:lnTo>
                    <a:pt x="181" y="89"/>
                  </a:lnTo>
                  <a:lnTo>
                    <a:pt x="191" y="92"/>
                  </a:lnTo>
                  <a:lnTo>
                    <a:pt x="195" y="95"/>
                  </a:lnTo>
                  <a:lnTo>
                    <a:pt x="201" y="102"/>
                  </a:lnTo>
                  <a:lnTo>
                    <a:pt x="203" y="103"/>
                  </a:lnTo>
                  <a:lnTo>
                    <a:pt x="210" y="108"/>
                  </a:lnTo>
                  <a:lnTo>
                    <a:pt x="211" y="108"/>
                  </a:lnTo>
                  <a:lnTo>
                    <a:pt x="223" y="111"/>
                  </a:lnTo>
                  <a:lnTo>
                    <a:pt x="231" y="114"/>
                  </a:lnTo>
                  <a:lnTo>
                    <a:pt x="234" y="113"/>
                  </a:lnTo>
                  <a:lnTo>
                    <a:pt x="236" y="108"/>
                  </a:lnTo>
                  <a:lnTo>
                    <a:pt x="238" y="106"/>
                  </a:lnTo>
                  <a:lnTo>
                    <a:pt x="248" y="108"/>
                  </a:lnTo>
                  <a:lnTo>
                    <a:pt x="249" y="110"/>
                  </a:lnTo>
                  <a:lnTo>
                    <a:pt x="253" y="123"/>
                  </a:lnTo>
                  <a:lnTo>
                    <a:pt x="253" y="126"/>
                  </a:lnTo>
                  <a:lnTo>
                    <a:pt x="258" y="139"/>
                  </a:lnTo>
                  <a:lnTo>
                    <a:pt x="259" y="142"/>
                  </a:lnTo>
                  <a:lnTo>
                    <a:pt x="261" y="144"/>
                  </a:lnTo>
                  <a:lnTo>
                    <a:pt x="264" y="147"/>
                  </a:lnTo>
                  <a:lnTo>
                    <a:pt x="266" y="148"/>
                  </a:lnTo>
                  <a:lnTo>
                    <a:pt x="269" y="152"/>
                  </a:lnTo>
                  <a:lnTo>
                    <a:pt x="279" y="157"/>
                  </a:lnTo>
                  <a:lnTo>
                    <a:pt x="282" y="157"/>
                  </a:lnTo>
                  <a:lnTo>
                    <a:pt x="286" y="158"/>
                  </a:lnTo>
                  <a:lnTo>
                    <a:pt x="297" y="165"/>
                  </a:lnTo>
                  <a:lnTo>
                    <a:pt x="301" y="166"/>
                  </a:lnTo>
                  <a:lnTo>
                    <a:pt x="302" y="168"/>
                  </a:lnTo>
                  <a:lnTo>
                    <a:pt x="304" y="168"/>
                  </a:lnTo>
                  <a:lnTo>
                    <a:pt x="312" y="174"/>
                  </a:lnTo>
                  <a:lnTo>
                    <a:pt x="315" y="176"/>
                  </a:lnTo>
                  <a:lnTo>
                    <a:pt x="322" y="179"/>
                  </a:lnTo>
                  <a:lnTo>
                    <a:pt x="324" y="179"/>
                  </a:lnTo>
                  <a:lnTo>
                    <a:pt x="327" y="181"/>
                  </a:lnTo>
                  <a:lnTo>
                    <a:pt x="330" y="184"/>
                  </a:lnTo>
                  <a:lnTo>
                    <a:pt x="332" y="186"/>
                  </a:lnTo>
                  <a:lnTo>
                    <a:pt x="335" y="191"/>
                  </a:lnTo>
                  <a:lnTo>
                    <a:pt x="332" y="194"/>
                  </a:lnTo>
                  <a:lnTo>
                    <a:pt x="330" y="195"/>
                  </a:lnTo>
                  <a:lnTo>
                    <a:pt x="329" y="200"/>
                  </a:lnTo>
                  <a:lnTo>
                    <a:pt x="339" y="202"/>
                  </a:lnTo>
                  <a:lnTo>
                    <a:pt x="340" y="202"/>
                  </a:lnTo>
                  <a:lnTo>
                    <a:pt x="342" y="203"/>
                  </a:lnTo>
                  <a:lnTo>
                    <a:pt x="347" y="208"/>
                  </a:lnTo>
                  <a:lnTo>
                    <a:pt x="348" y="208"/>
                  </a:lnTo>
                  <a:lnTo>
                    <a:pt x="355" y="210"/>
                  </a:lnTo>
                  <a:lnTo>
                    <a:pt x="357" y="212"/>
                  </a:lnTo>
                  <a:lnTo>
                    <a:pt x="357" y="213"/>
                  </a:lnTo>
                  <a:lnTo>
                    <a:pt x="367" y="225"/>
                  </a:lnTo>
                  <a:lnTo>
                    <a:pt x="368" y="226"/>
                  </a:lnTo>
                  <a:lnTo>
                    <a:pt x="367" y="233"/>
                  </a:lnTo>
                  <a:lnTo>
                    <a:pt x="367" y="236"/>
                  </a:lnTo>
                  <a:lnTo>
                    <a:pt x="367" y="239"/>
                  </a:lnTo>
                  <a:lnTo>
                    <a:pt x="370" y="244"/>
                  </a:lnTo>
                  <a:lnTo>
                    <a:pt x="370" y="247"/>
                  </a:lnTo>
                  <a:lnTo>
                    <a:pt x="370" y="249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3" y="265"/>
                  </a:lnTo>
                  <a:lnTo>
                    <a:pt x="375" y="267"/>
                  </a:lnTo>
                  <a:lnTo>
                    <a:pt x="380" y="268"/>
                  </a:lnTo>
                  <a:lnTo>
                    <a:pt x="382" y="268"/>
                  </a:lnTo>
                  <a:lnTo>
                    <a:pt x="383" y="273"/>
                  </a:lnTo>
                  <a:lnTo>
                    <a:pt x="383" y="275"/>
                  </a:lnTo>
                  <a:lnTo>
                    <a:pt x="383" y="276"/>
                  </a:lnTo>
                  <a:lnTo>
                    <a:pt x="390" y="281"/>
                  </a:lnTo>
                  <a:lnTo>
                    <a:pt x="393" y="289"/>
                  </a:lnTo>
                  <a:lnTo>
                    <a:pt x="401" y="289"/>
                  </a:lnTo>
                  <a:lnTo>
                    <a:pt x="405" y="289"/>
                  </a:lnTo>
                  <a:lnTo>
                    <a:pt x="411" y="291"/>
                  </a:lnTo>
                  <a:lnTo>
                    <a:pt x="413" y="292"/>
                  </a:lnTo>
                  <a:lnTo>
                    <a:pt x="411" y="299"/>
                  </a:lnTo>
                  <a:lnTo>
                    <a:pt x="408" y="301"/>
                  </a:lnTo>
                  <a:lnTo>
                    <a:pt x="406" y="302"/>
                  </a:lnTo>
                  <a:lnTo>
                    <a:pt x="405" y="305"/>
                  </a:lnTo>
                  <a:lnTo>
                    <a:pt x="405" y="312"/>
                  </a:lnTo>
                  <a:lnTo>
                    <a:pt x="401" y="318"/>
                  </a:lnTo>
                  <a:lnTo>
                    <a:pt x="406" y="322"/>
                  </a:lnTo>
                  <a:lnTo>
                    <a:pt x="406" y="323"/>
                  </a:lnTo>
                  <a:lnTo>
                    <a:pt x="408" y="325"/>
                  </a:lnTo>
                  <a:lnTo>
                    <a:pt x="410" y="330"/>
                  </a:lnTo>
                  <a:lnTo>
                    <a:pt x="413" y="338"/>
                  </a:lnTo>
                  <a:lnTo>
                    <a:pt x="411" y="339"/>
                  </a:lnTo>
                  <a:lnTo>
                    <a:pt x="411" y="346"/>
                  </a:lnTo>
                  <a:lnTo>
                    <a:pt x="411" y="348"/>
                  </a:lnTo>
                  <a:lnTo>
                    <a:pt x="416" y="349"/>
                  </a:lnTo>
                  <a:lnTo>
                    <a:pt x="418" y="348"/>
                  </a:lnTo>
                  <a:lnTo>
                    <a:pt x="421" y="344"/>
                  </a:lnTo>
                  <a:lnTo>
                    <a:pt x="425" y="346"/>
                  </a:lnTo>
                  <a:lnTo>
                    <a:pt x="426" y="348"/>
                  </a:lnTo>
                  <a:lnTo>
                    <a:pt x="428" y="348"/>
                  </a:lnTo>
                  <a:lnTo>
                    <a:pt x="433" y="356"/>
                  </a:lnTo>
                  <a:lnTo>
                    <a:pt x="438" y="357"/>
                  </a:lnTo>
                  <a:lnTo>
                    <a:pt x="443" y="360"/>
                  </a:lnTo>
                  <a:lnTo>
                    <a:pt x="444" y="362"/>
                  </a:lnTo>
                  <a:lnTo>
                    <a:pt x="451" y="365"/>
                  </a:lnTo>
                  <a:lnTo>
                    <a:pt x="453" y="364"/>
                  </a:lnTo>
                  <a:lnTo>
                    <a:pt x="461" y="364"/>
                  </a:lnTo>
                  <a:lnTo>
                    <a:pt x="463" y="364"/>
                  </a:lnTo>
                  <a:lnTo>
                    <a:pt x="471" y="362"/>
                  </a:lnTo>
                  <a:lnTo>
                    <a:pt x="473" y="360"/>
                  </a:lnTo>
                  <a:lnTo>
                    <a:pt x="478" y="357"/>
                  </a:lnTo>
                  <a:lnTo>
                    <a:pt x="481" y="357"/>
                  </a:lnTo>
                  <a:lnTo>
                    <a:pt x="486" y="359"/>
                  </a:lnTo>
                  <a:lnTo>
                    <a:pt x="489" y="357"/>
                  </a:lnTo>
                  <a:lnTo>
                    <a:pt x="494" y="354"/>
                  </a:lnTo>
                  <a:lnTo>
                    <a:pt x="501" y="352"/>
                  </a:lnTo>
                  <a:lnTo>
                    <a:pt x="504" y="352"/>
                  </a:lnTo>
                  <a:lnTo>
                    <a:pt x="514" y="362"/>
                  </a:lnTo>
                  <a:lnTo>
                    <a:pt x="516" y="364"/>
                  </a:lnTo>
                  <a:lnTo>
                    <a:pt x="519" y="373"/>
                  </a:lnTo>
                  <a:lnTo>
                    <a:pt x="521" y="375"/>
                  </a:lnTo>
                  <a:lnTo>
                    <a:pt x="525" y="378"/>
                  </a:lnTo>
                  <a:lnTo>
                    <a:pt x="529" y="383"/>
                  </a:lnTo>
                  <a:lnTo>
                    <a:pt x="532" y="386"/>
                  </a:lnTo>
                  <a:lnTo>
                    <a:pt x="535" y="388"/>
                  </a:lnTo>
                  <a:lnTo>
                    <a:pt x="545" y="39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7" name="Freeform 57"/>
            <p:cNvSpPr>
              <a:spLocks/>
            </p:cNvSpPr>
            <p:nvPr/>
          </p:nvSpPr>
          <p:spPr bwMode="auto">
            <a:xfrm>
              <a:off x="4032250" y="2223295"/>
              <a:ext cx="1843088" cy="735013"/>
            </a:xfrm>
            <a:custGeom>
              <a:avLst/>
              <a:gdLst>
                <a:gd name="T0" fmla="*/ 140 w 2322"/>
                <a:gd name="T1" fmla="*/ 325 h 927"/>
                <a:gd name="T2" fmla="*/ 254 w 2322"/>
                <a:gd name="T3" fmla="*/ 426 h 927"/>
                <a:gd name="T4" fmla="*/ 406 w 2322"/>
                <a:gd name="T5" fmla="*/ 502 h 927"/>
                <a:gd name="T6" fmla="*/ 559 w 2322"/>
                <a:gd name="T7" fmla="*/ 524 h 927"/>
                <a:gd name="T8" fmla="*/ 587 w 2322"/>
                <a:gd name="T9" fmla="*/ 628 h 927"/>
                <a:gd name="T10" fmla="*/ 669 w 2322"/>
                <a:gd name="T11" fmla="*/ 701 h 927"/>
                <a:gd name="T12" fmla="*/ 694 w 2322"/>
                <a:gd name="T13" fmla="*/ 621 h 927"/>
                <a:gd name="T14" fmla="*/ 818 w 2322"/>
                <a:gd name="T15" fmla="*/ 549 h 927"/>
                <a:gd name="T16" fmla="*/ 952 w 2322"/>
                <a:gd name="T17" fmla="*/ 485 h 927"/>
                <a:gd name="T18" fmla="*/ 1080 w 2322"/>
                <a:gd name="T19" fmla="*/ 498 h 927"/>
                <a:gd name="T20" fmla="*/ 1123 w 2322"/>
                <a:gd name="T21" fmla="*/ 346 h 927"/>
                <a:gd name="T22" fmla="*/ 1194 w 2322"/>
                <a:gd name="T23" fmla="*/ 251 h 927"/>
                <a:gd name="T24" fmla="*/ 1303 w 2322"/>
                <a:gd name="T25" fmla="*/ 178 h 927"/>
                <a:gd name="T26" fmla="*/ 1299 w 2322"/>
                <a:gd name="T27" fmla="*/ 108 h 927"/>
                <a:gd name="T28" fmla="*/ 1402 w 2322"/>
                <a:gd name="T29" fmla="*/ 15 h 927"/>
                <a:gd name="T30" fmla="*/ 1508 w 2322"/>
                <a:gd name="T31" fmla="*/ 13 h 927"/>
                <a:gd name="T32" fmla="*/ 1627 w 2322"/>
                <a:gd name="T33" fmla="*/ 34 h 927"/>
                <a:gd name="T34" fmla="*/ 1753 w 2322"/>
                <a:gd name="T35" fmla="*/ 89 h 927"/>
                <a:gd name="T36" fmla="*/ 1863 w 2322"/>
                <a:gd name="T37" fmla="*/ 118 h 927"/>
                <a:gd name="T38" fmla="*/ 2017 w 2322"/>
                <a:gd name="T39" fmla="*/ 147 h 927"/>
                <a:gd name="T40" fmla="*/ 2168 w 2322"/>
                <a:gd name="T41" fmla="*/ 230 h 927"/>
                <a:gd name="T42" fmla="*/ 2250 w 2322"/>
                <a:gd name="T43" fmla="*/ 382 h 927"/>
                <a:gd name="T44" fmla="*/ 2310 w 2322"/>
                <a:gd name="T45" fmla="*/ 474 h 927"/>
                <a:gd name="T46" fmla="*/ 2246 w 2322"/>
                <a:gd name="T47" fmla="*/ 519 h 927"/>
                <a:gd name="T48" fmla="*/ 2153 w 2322"/>
                <a:gd name="T49" fmla="*/ 615 h 927"/>
                <a:gd name="T50" fmla="*/ 2123 w 2322"/>
                <a:gd name="T51" fmla="*/ 670 h 927"/>
                <a:gd name="T52" fmla="*/ 2093 w 2322"/>
                <a:gd name="T53" fmla="*/ 735 h 927"/>
                <a:gd name="T54" fmla="*/ 2035 w 2322"/>
                <a:gd name="T55" fmla="*/ 668 h 927"/>
                <a:gd name="T56" fmla="*/ 1969 w 2322"/>
                <a:gd name="T57" fmla="*/ 620 h 927"/>
                <a:gd name="T58" fmla="*/ 1895 w 2322"/>
                <a:gd name="T59" fmla="*/ 657 h 927"/>
                <a:gd name="T60" fmla="*/ 1875 w 2322"/>
                <a:gd name="T61" fmla="*/ 563 h 927"/>
                <a:gd name="T62" fmla="*/ 1837 w 2322"/>
                <a:gd name="T63" fmla="*/ 579 h 927"/>
                <a:gd name="T64" fmla="*/ 1741 w 2322"/>
                <a:gd name="T65" fmla="*/ 523 h 927"/>
                <a:gd name="T66" fmla="*/ 1711 w 2322"/>
                <a:gd name="T67" fmla="*/ 473 h 927"/>
                <a:gd name="T68" fmla="*/ 1639 w 2322"/>
                <a:gd name="T69" fmla="*/ 422 h 927"/>
                <a:gd name="T70" fmla="*/ 1571 w 2322"/>
                <a:gd name="T71" fmla="*/ 424 h 927"/>
                <a:gd name="T72" fmla="*/ 1538 w 2322"/>
                <a:gd name="T73" fmla="*/ 490 h 927"/>
                <a:gd name="T74" fmla="*/ 1463 w 2322"/>
                <a:gd name="T75" fmla="*/ 498 h 927"/>
                <a:gd name="T76" fmla="*/ 1470 w 2322"/>
                <a:gd name="T77" fmla="*/ 545 h 927"/>
                <a:gd name="T78" fmla="*/ 1463 w 2322"/>
                <a:gd name="T79" fmla="*/ 625 h 927"/>
                <a:gd name="T80" fmla="*/ 1316 w 2322"/>
                <a:gd name="T81" fmla="*/ 659 h 927"/>
                <a:gd name="T82" fmla="*/ 1223 w 2322"/>
                <a:gd name="T83" fmla="*/ 639 h 927"/>
                <a:gd name="T84" fmla="*/ 1167 w 2322"/>
                <a:gd name="T85" fmla="*/ 691 h 927"/>
                <a:gd name="T86" fmla="*/ 1126 w 2322"/>
                <a:gd name="T87" fmla="*/ 633 h 927"/>
                <a:gd name="T88" fmla="*/ 1022 w 2322"/>
                <a:gd name="T89" fmla="*/ 647 h 927"/>
                <a:gd name="T90" fmla="*/ 939 w 2322"/>
                <a:gd name="T91" fmla="*/ 604 h 927"/>
                <a:gd name="T92" fmla="*/ 881 w 2322"/>
                <a:gd name="T93" fmla="*/ 657 h 927"/>
                <a:gd name="T94" fmla="*/ 853 w 2322"/>
                <a:gd name="T95" fmla="*/ 715 h 927"/>
                <a:gd name="T96" fmla="*/ 840 w 2322"/>
                <a:gd name="T97" fmla="*/ 807 h 927"/>
                <a:gd name="T98" fmla="*/ 755 w 2322"/>
                <a:gd name="T99" fmla="*/ 898 h 927"/>
                <a:gd name="T100" fmla="*/ 640 w 2322"/>
                <a:gd name="T101" fmla="*/ 926 h 927"/>
                <a:gd name="T102" fmla="*/ 573 w 2322"/>
                <a:gd name="T103" fmla="*/ 840 h 927"/>
                <a:gd name="T104" fmla="*/ 504 w 2322"/>
                <a:gd name="T105" fmla="*/ 744 h 927"/>
                <a:gd name="T106" fmla="*/ 416 w 2322"/>
                <a:gd name="T107" fmla="*/ 741 h 927"/>
                <a:gd name="T108" fmla="*/ 383 w 2322"/>
                <a:gd name="T109" fmla="*/ 667 h 927"/>
                <a:gd name="T110" fmla="*/ 340 w 2322"/>
                <a:gd name="T111" fmla="*/ 594 h 927"/>
                <a:gd name="T112" fmla="*/ 264 w 2322"/>
                <a:gd name="T113" fmla="*/ 539 h 927"/>
                <a:gd name="T114" fmla="*/ 173 w 2322"/>
                <a:gd name="T115" fmla="*/ 476 h 927"/>
                <a:gd name="T116" fmla="*/ 94 w 2322"/>
                <a:gd name="T117" fmla="*/ 494 h 927"/>
                <a:gd name="T118" fmla="*/ 52 w 2322"/>
                <a:gd name="T119" fmla="*/ 424 h 927"/>
                <a:gd name="T120" fmla="*/ 14 w 2322"/>
                <a:gd name="T121" fmla="*/ 343 h 927"/>
                <a:gd name="T122" fmla="*/ 54 w 2322"/>
                <a:gd name="T123" fmla="*/ 280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22" h="927">
                  <a:moveTo>
                    <a:pt x="56" y="252"/>
                  </a:moveTo>
                  <a:lnTo>
                    <a:pt x="66" y="257"/>
                  </a:lnTo>
                  <a:lnTo>
                    <a:pt x="71" y="259"/>
                  </a:lnTo>
                  <a:lnTo>
                    <a:pt x="84" y="259"/>
                  </a:lnTo>
                  <a:lnTo>
                    <a:pt x="87" y="259"/>
                  </a:lnTo>
                  <a:lnTo>
                    <a:pt x="89" y="259"/>
                  </a:lnTo>
                  <a:lnTo>
                    <a:pt x="99" y="259"/>
                  </a:lnTo>
                  <a:lnTo>
                    <a:pt x="100" y="261"/>
                  </a:lnTo>
                  <a:lnTo>
                    <a:pt x="104" y="262"/>
                  </a:lnTo>
                  <a:lnTo>
                    <a:pt x="107" y="262"/>
                  </a:lnTo>
                  <a:lnTo>
                    <a:pt x="119" y="270"/>
                  </a:lnTo>
                  <a:lnTo>
                    <a:pt x="120" y="272"/>
                  </a:lnTo>
                  <a:lnTo>
                    <a:pt x="120" y="273"/>
                  </a:lnTo>
                  <a:lnTo>
                    <a:pt x="122" y="275"/>
                  </a:lnTo>
                  <a:lnTo>
                    <a:pt x="124" y="282"/>
                  </a:lnTo>
                  <a:lnTo>
                    <a:pt x="125" y="283"/>
                  </a:lnTo>
                  <a:lnTo>
                    <a:pt x="129" y="295"/>
                  </a:lnTo>
                  <a:lnTo>
                    <a:pt x="129" y="298"/>
                  </a:lnTo>
                  <a:lnTo>
                    <a:pt x="133" y="309"/>
                  </a:lnTo>
                  <a:lnTo>
                    <a:pt x="135" y="311"/>
                  </a:lnTo>
                  <a:lnTo>
                    <a:pt x="138" y="322"/>
                  </a:lnTo>
                  <a:lnTo>
                    <a:pt x="140" y="325"/>
                  </a:lnTo>
                  <a:lnTo>
                    <a:pt x="147" y="332"/>
                  </a:lnTo>
                  <a:lnTo>
                    <a:pt x="153" y="332"/>
                  </a:lnTo>
                  <a:lnTo>
                    <a:pt x="155" y="335"/>
                  </a:lnTo>
                  <a:lnTo>
                    <a:pt x="162" y="340"/>
                  </a:lnTo>
                  <a:lnTo>
                    <a:pt x="165" y="343"/>
                  </a:lnTo>
                  <a:lnTo>
                    <a:pt x="173" y="350"/>
                  </a:lnTo>
                  <a:lnTo>
                    <a:pt x="175" y="351"/>
                  </a:lnTo>
                  <a:lnTo>
                    <a:pt x="178" y="356"/>
                  </a:lnTo>
                  <a:lnTo>
                    <a:pt x="183" y="364"/>
                  </a:lnTo>
                  <a:lnTo>
                    <a:pt x="196" y="371"/>
                  </a:lnTo>
                  <a:lnTo>
                    <a:pt x="198" y="372"/>
                  </a:lnTo>
                  <a:lnTo>
                    <a:pt x="208" y="379"/>
                  </a:lnTo>
                  <a:lnTo>
                    <a:pt x="208" y="380"/>
                  </a:lnTo>
                  <a:lnTo>
                    <a:pt x="210" y="382"/>
                  </a:lnTo>
                  <a:lnTo>
                    <a:pt x="216" y="392"/>
                  </a:lnTo>
                  <a:lnTo>
                    <a:pt x="224" y="405"/>
                  </a:lnTo>
                  <a:lnTo>
                    <a:pt x="226" y="406"/>
                  </a:lnTo>
                  <a:lnTo>
                    <a:pt x="229" y="409"/>
                  </a:lnTo>
                  <a:lnTo>
                    <a:pt x="234" y="414"/>
                  </a:lnTo>
                  <a:lnTo>
                    <a:pt x="241" y="422"/>
                  </a:lnTo>
                  <a:lnTo>
                    <a:pt x="243" y="424"/>
                  </a:lnTo>
                  <a:lnTo>
                    <a:pt x="254" y="426"/>
                  </a:lnTo>
                  <a:lnTo>
                    <a:pt x="262" y="430"/>
                  </a:lnTo>
                  <a:lnTo>
                    <a:pt x="274" y="435"/>
                  </a:lnTo>
                  <a:lnTo>
                    <a:pt x="277" y="435"/>
                  </a:lnTo>
                  <a:lnTo>
                    <a:pt x="296" y="437"/>
                  </a:lnTo>
                  <a:lnTo>
                    <a:pt x="297" y="439"/>
                  </a:lnTo>
                  <a:lnTo>
                    <a:pt x="317" y="443"/>
                  </a:lnTo>
                  <a:lnTo>
                    <a:pt x="319" y="443"/>
                  </a:lnTo>
                  <a:lnTo>
                    <a:pt x="322" y="445"/>
                  </a:lnTo>
                  <a:lnTo>
                    <a:pt x="337" y="451"/>
                  </a:lnTo>
                  <a:lnTo>
                    <a:pt x="339" y="453"/>
                  </a:lnTo>
                  <a:lnTo>
                    <a:pt x="352" y="460"/>
                  </a:lnTo>
                  <a:lnTo>
                    <a:pt x="353" y="461"/>
                  </a:lnTo>
                  <a:lnTo>
                    <a:pt x="365" y="469"/>
                  </a:lnTo>
                  <a:lnTo>
                    <a:pt x="372" y="474"/>
                  </a:lnTo>
                  <a:lnTo>
                    <a:pt x="375" y="477"/>
                  </a:lnTo>
                  <a:lnTo>
                    <a:pt x="377" y="481"/>
                  </a:lnTo>
                  <a:lnTo>
                    <a:pt x="377" y="484"/>
                  </a:lnTo>
                  <a:lnTo>
                    <a:pt x="382" y="490"/>
                  </a:lnTo>
                  <a:lnTo>
                    <a:pt x="390" y="494"/>
                  </a:lnTo>
                  <a:lnTo>
                    <a:pt x="391" y="495"/>
                  </a:lnTo>
                  <a:lnTo>
                    <a:pt x="393" y="495"/>
                  </a:lnTo>
                  <a:lnTo>
                    <a:pt x="406" y="502"/>
                  </a:lnTo>
                  <a:lnTo>
                    <a:pt x="408" y="503"/>
                  </a:lnTo>
                  <a:lnTo>
                    <a:pt x="418" y="508"/>
                  </a:lnTo>
                  <a:lnTo>
                    <a:pt x="434" y="513"/>
                  </a:lnTo>
                  <a:lnTo>
                    <a:pt x="438" y="515"/>
                  </a:lnTo>
                  <a:lnTo>
                    <a:pt x="444" y="518"/>
                  </a:lnTo>
                  <a:lnTo>
                    <a:pt x="454" y="523"/>
                  </a:lnTo>
                  <a:lnTo>
                    <a:pt x="456" y="523"/>
                  </a:lnTo>
                  <a:lnTo>
                    <a:pt x="466" y="523"/>
                  </a:lnTo>
                  <a:lnTo>
                    <a:pt x="478" y="519"/>
                  </a:lnTo>
                  <a:lnTo>
                    <a:pt x="486" y="518"/>
                  </a:lnTo>
                  <a:lnTo>
                    <a:pt x="494" y="518"/>
                  </a:lnTo>
                  <a:lnTo>
                    <a:pt x="499" y="519"/>
                  </a:lnTo>
                  <a:lnTo>
                    <a:pt x="504" y="523"/>
                  </a:lnTo>
                  <a:lnTo>
                    <a:pt x="514" y="526"/>
                  </a:lnTo>
                  <a:lnTo>
                    <a:pt x="517" y="524"/>
                  </a:lnTo>
                  <a:lnTo>
                    <a:pt x="525" y="523"/>
                  </a:lnTo>
                  <a:lnTo>
                    <a:pt x="529" y="521"/>
                  </a:lnTo>
                  <a:lnTo>
                    <a:pt x="534" y="519"/>
                  </a:lnTo>
                  <a:lnTo>
                    <a:pt x="539" y="519"/>
                  </a:lnTo>
                  <a:lnTo>
                    <a:pt x="547" y="521"/>
                  </a:lnTo>
                  <a:lnTo>
                    <a:pt x="550" y="523"/>
                  </a:lnTo>
                  <a:lnTo>
                    <a:pt x="559" y="524"/>
                  </a:lnTo>
                  <a:lnTo>
                    <a:pt x="562" y="526"/>
                  </a:lnTo>
                  <a:lnTo>
                    <a:pt x="572" y="526"/>
                  </a:lnTo>
                  <a:lnTo>
                    <a:pt x="573" y="526"/>
                  </a:lnTo>
                  <a:lnTo>
                    <a:pt x="582" y="528"/>
                  </a:lnTo>
                  <a:lnTo>
                    <a:pt x="583" y="528"/>
                  </a:lnTo>
                  <a:lnTo>
                    <a:pt x="590" y="531"/>
                  </a:lnTo>
                  <a:lnTo>
                    <a:pt x="595" y="534"/>
                  </a:lnTo>
                  <a:lnTo>
                    <a:pt x="598" y="539"/>
                  </a:lnTo>
                  <a:lnTo>
                    <a:pt x="602" y="544"/>
                  </a:lnTo>
                  <a:lnTo>
                    <a:pt x="603" y="552"/>
                  </a:lnTo>
                  <a:lnTo>
                    <a:pt x="605" y="560"/>
                  </a:lnTo>
                  <a:lnTo>
                    <a:pt x="605" y="563"/>
                  </a:lnTo>
                  <a:lnTo>
                    <a:pt x="605" y="573"/>
                  </a:lnTo>
                  <a:lnTo>
                    <a:pt x="605" y="574"/>
                  </a:lnTo>
                  <a:lnTo>
                    <a:pt x="605" y="578"/>
                  </a:lnTo>
                  <a:lnTo>
                    <a:pt x="605" y="584"/>
                  </a:lnTo>
                  <a:lnTo>
                    <a:pt x="602" y="595"/>
                  </a:lnTo>
                  <a:lnTo>
                    <a:pt x="597" y="605"/>
                  </a:lnTo>
                  <a:lnTo>
                    <a:pt x="597" y="607"/>
                  </a:lnTo>
                  <a:lnTo>
                    <a:pt x="593" y="617"/>
                  </a:lnTo>
                  <a:lnTo>
                    <a:pt x="592" y="618"/>
                  </a:lnTo>
                  <a:lnTo>
                    <a:pt x="587" y="628"/>
                  </a:lnTo>
                  <a:lnTo>
                    <a:pt x="587" y="629"/>
                  </a:lnTo>
                  <a:lnTo>
                    <a:pt x="583" y="636"/>
                  </a:lnTo>
                  <a:lnTo>
                    <a:pt x="582" y="638"/>
                  </a:lnTo>
                  <a:lnTo>
                    <a:pt x="580" y="641"/>
                  </a:lnTo>
                  <a:lnTo>
                    <a:pt x="578" y="646"/>
                  </a:lnTo>
                  <a:lnTo>
                    <a:pt x="578" y="649"/>
                  </a:lnTo>
                  <a:lnTo>
                    <a:pt x="580" y="657"/>
                  </a:lnTo>
                  <a:lnTo>
                    <a:pt x="585" y="663"/>
                  </a:lnTo>
                  <a:lnTo>
                    <a:pt x="593" y="667"/>
                  </a:lnTo>
                  <a:lnTo>
                    <a:pt x="597" y="668"/>
                  </a:lnTo>
                  <a:lnTo>
                    <a:pt x="607" y="668"/>
                  </a:lnTo>
                  <a:lnTo>
                    <a:pt x="616" y="668"/>
                  </a:lnTo>
                  <a:lnTo>
                    <a:pt x="625" y="670"/>
                  </a:lnTo>
                  <a:lnTo>
                    <a:pt x="628" y="672"/>
                  </a:lnTo>
                  <a:lnTo>
                    <a:pt x="636" y="675"/>
                  </a:lnTo>
                  <a:lnTo>
                    <a:pt x="638" y="675"/>
                  </a:lnTo>
                  <a:lnTo>
                    <a:pt x="640" y="676"/>
                  </a:lnTo>
                  <a:lnTo>
                    <a:pt x="650" y="684"/>
                  </a:lnTo>
                  <a:lnTo>
                    <a:pt x="651" y="688"/>
                  </a:lnTo>
                  <a:lnTo>
                    <a:pt x="659" y="696"/>
                  </a:lnTo>
                  <a:lnTo>
                    <a:pt x="663" y="697"/>
                  </a:lnTo>
                  <a:lnTo>
                    <a:pt x="669" y="701"/>
                  </a:lnTo>
                  <a:lnTo>
                    <a:pt x="676" y="701"/>
                  </a:lnTo>
                  <a:lnTo>
                    <a:pt x="678" y="701"/>
                  </a:lnTo>
                  <a:lnTo>
                    <a:pt x="683" y="699"/>
                  </a:lnTo>
                  <a:lnTo>
                    <a:pt x="688" y="694"/>
                  </a:lnTo>
                  <a:lnTo>
                    <a:pt x="689" y="693"/>
                  </a:lnTo>
                  <a:lnTo>
                    <a:pt x="691" y="683"/>
                  </a:lnTo>
                  <a:lnTo>
                    <a:pt x="691" y="681"/>
                  </a:lnTo>
                  <a:lnTo>
                    <a:pt x="689" y="680"/>
                  </a:lnTo>
                  <a:lnTo>
                    <a:pt x="688" y="676"/>
                  </a:lnTo>
                  <a:lnTo>
                    <a:pt x="686" y="673"/>
                  </a:lnTo>
                  <a:lnTo>
                    <a:pt x="684" y="672"/>
                  </a:lnTo>
                  <a:lnTo>
                    <a:pt x="683" y="672"/>
                  </a:lnTo>
                  <a:lnTo>
                    <a:pt x="676" y="663"/>
                  </a:lnTo>
                  <a:lnTo>
                    <a:pt x="674" y="662"/>
                  </a:lnTo>
                  <a:lnTo>
                    <a:pt x="673" y="655"/>
                  </a:lnTo>
                  <a:lnTo>
                    <a:pt x="673" y="652"/>
                  </a:lnTo>
                  <a:lnTo>
                    <a:pt x="673" y="644"/>
                  </a:lnTo>
                  <a:lnTo>
                    <a:pt x="674" y="641"/>
                  </a:lnTo>
                  <a:lnTo>
                    <a:pt x="679" y="633"/>
                  </a:lnTo>
                  <a:lnTo>
                    <a:pt x="681" y="631"/>
                  </a:lnTo>
                  <a:lnTo>
                    <a:pt x="688" y="625"/>
                  </a:lnTo>
                  <a:lnTo>
                    <a:pt x="694" y="621"/>
                  </a:lnTo>
                  <a:lnTo>
                    <a:pt x="697" y="621"/>
                  </a:lnTo>
                  <a:lnTo>
                    <a:pt x="704" y="620"/>
                  </a:lnTo>
                  <a:lnTo>
                    <a:pt x="707" y="618"/>
                  </a:lnTo>
                  <a:lnTo>
                    <a:pt x="712" y="618"/>
                  </a:lnTo>
                  <a:lnTo>
                    <a:pt x="722" y="615"/>
                  </a:lnTo>
                  <a:lnTo>
                    <a:pt x="736" y="612"/>
                  </a:lnTo>
                  <a:lnTo>
                    <a:pt x="752" y="604"/>
                  </a:lnTo>
                  <a:lnTo>
                    <a:pt x="754" y="604"/>
                  </a:lnTo>
                  <a:lnTo>
                    <a:pt x="764" y="595"/>
                  </a:lnTo>
                  <a:lnTo>
                    <a:pt x="765" y="594"/>
                  </a:lnTo>
                  <a:lnTo>
                    <a:pt x="770" y="589"/>
                  </a:lnTo>
                  <a:lnTo>
                    <a:pt x="774" y="586"/>
                  </a:lnTo>
                  <a:lnTo>
                    <a:pt x="774" y="584"/>
                  </a:lnTo>
                  <a:lnTo>
                    <a:pt x="779" y="574"/>
                  </a:lnTo>
                  <a:lnTo>
                    <a:pt x="780" y="571"/>
                  </a:lnTo>
                  <a:lnTo>
                    <a:pt x="785" y="563"/>
                  </a:lnTo>
                  <a:lnTo>
                    <a:pt x="785" y="562"/>
                  </a:lnTo>
                  <a:lnTo>
                    <a:pt x="793" y="553"/>
                  </a:lnTo>
                  <a:lnTo>
                    <a:pt x="797" y="553"/>
                  </a:lnTo>
                  <a:lnTo>
                    <a:pt x="813" y="549"/>
                  </a:lnTo>
                  <a:lnTo>
                    <a:pt x="815" y="549"/>
                  </a:lnTo>
                  <a:lnTo>
                    <a:pt x="818" y="549"/>
                  </a:lnTo>
                  <a:lnTo>
                    <a:pt x="833" y="544"/>
                  </a:lnTo>
                  <a:lnTo>
                    <a:pt x="835" y="542"/>
                  </a:lnTo>
                  <a:lnTo>
                    <a:pt x="848" y="531"/>
                  </a:lnTo>
                  <a:lnTo>
                    <a:pt x="850" y="529"/>
                  </a:lnTo>
                  <a:lnTo>
                    <a:pt x="851" y="526"/>
                  </a:lnTo>
                  <a:lnTo>
                    <a:pt x="861" y="518"/>
                  </a:lnTo>
                  <a:lnTo>
                    <a:pt x="863" y="516"/>
                  </a:lnTo>
                  <a:lnTo>
                    <a:pt x="876" y="510"/>
                  </a:lnTo>
                  <a:lnTo>
                    <a:pt x="893" y="506"/>
                  </a:lnTo>
                  <a:lnTo>
                    <a:pt x="896" y="506"/>
                  </a:lnTo>
                  <a:lnTo>
                    <a:pt x="903" y="506"/>
                  </a:lnTo>
                  <a:lnTo>
                    <a:pt x="904" y="505"/>
                  </a:lnTo>
                  <a:lnTo>
                    <a:pt x="908" y="505"/>
                  </a:lnTo>
                  <a:lnTo>
                    <a:pt x="911" y="505"/>
                  </a:lnTo>
                  <a:lnTo>
                    <a:pt x="921" y="503"/>
                  </a:lnTo>
                  <a:lnTo>
                    <a:pt x="924" y="502"/>
                  </a:lnTo>
                  <a:lnTo>
                    <a:pt x="926" y="500"/>
                  </a:lnTo>
                  <a:lnTo>
                    <a:pt x="937" y="495"/>
                  </a:lnTo>
                  <a:lnTo>
                    <a:pt x="939" y="494"/>
                  </a:lnTo>
                  <a:lnTo>
                    <a:pt x="941" y="492"/>
                  </a:lnTo>
                  <a:lnTo>
                    <a:pt x="949" y="487"/>
                  </a:lnTo>
                  <a:lnTo>
                    <a:pt x="952" y="485"/>
                  </a:lnTo>
                  <a:lnTo>
                    <a:pt x="964" y="481"/>
                  </a:lnTo>
                  <a:lnTo>
                    <a:pt x="975" y="479"/>
                  </a:lnTo>
                  <a:lnTo>
                    <a:pt x="979" y="479"/>
                  </a:lnTo>
                  <a:lnTo>
                    <a:pt x="980" y="479"/>
                  </a:lnTo>
                  <a:lnTo>
                    <a:pt x="990" y="481"/>
                  </a:lnTo>
                  <a:lnTo>
                    <a:pt x="1002" y="485"/>
                  </a:lnTo>
                  <a:lnTo>
                    <a:pt x="1003" y="485"/>
                  </a:lnTo>
                  <a:lnTo>
                    <a:pt x="1010" y="490"/>
                  </a:lnTo>
                  <a:lnTo>
                    <a:pt x="1018" y="495"/>
                  </a:lnTo>
                  <a:lnTo>
                    <a:pt x="1023" y="498"/>
                  </a:lnTo>
                  <a:lnTo>
                    <a:pt x="1028" y="500"/>
                  </a:lnTo>
                  <a:lnTo>
                    <a:pt x="1033" y="503"/>
                  </a:lnTo>
                  <a:lnTo>
                    <a:pt x="1035" y="505"/>
                  </a:lnTo>
                  <a:lnTo>
                    <a:pt x="1038" y="506"/>
                  </a:lnTo>
                  <a:lnTo>
                    <a:pt x="1040" y="511"/>
                  </a:lnTo>
                  <a:lnTo>
                    <a:pt x="1045" y="515"/>
                  </a:lnTo>
                  <a:lnTo>
                    <a:pt x="1053" y="518"/>
                  </a:lnTo>
                  <a:lnTo>
                    <a:pt x="1060" y="516"/>
                  </a:lnTo>
                  <a:lnTo>
                    <a:pt x="1061" y="515"/>
                  </a:lnTo>
                  <a:lnTo>
                    <a:pt x="1070" y="510"/>
                  </a:lnTo>
                  <a:lnTo>
                    <a:pt x="1070" y="508"/>
                  </a:lnTo>
                  <a:lnTo>
                    <a:pt x="1080" y="498"/>
                  </a:lnTo>
                  <a:lnTo>
                    <a:pt x="1081" y="497"/>
                  </a:lnTo>
                  <a:lnTo>
                    <a:pt x="1088" y="489"/>
                  </a:lnTo>
                  <a:lnTo>
                    <a:pt x="1089" y="487"/>
                  </a:lnTo>
                  <a:lnTo>
                    <a:pt x="1094" y="481"/>
                  </a:lnTo>
                  <a:lnTo>
                    <a:pt x="1103" y="468"/>
                  </a:lnTo>
                  <a:lnTo>
                    <a:pt x="1106" y="461"/>
                  </a:lnTo>
                  <a:lnTo>
                    <a:pt x="1111" y="450"/>
                  </a:lnTo>
                  <a:lnTo>
                    <a:pt x="1114" y="437"/>
                  </a:lnTo>
                  <a:lnTo>
                    <a:pt x="1111" y="427"/>
                  </a:lnTo>
                  <a:lnTo>
                    <a:pt x="1111" y="426"/>
                  </a:lnTo>
                  <a:lnTo>
                    <a:pt x="1108" y="419"/>
                  </a:lnTo>
                  <a:lnTo>
                    <a:pt x="1108" y="417"/>
                  </a:lnTo>
                  <a:lnTo>
                    <a:pt x="1104" y="406"/>
                  </a:lnTo>
                  <a:lnTo>
                    <a:pt x="1106" y="403"/>
                  </a:lnTo>
                  <a:lnTo>
                    <a:pt x="1108" y="398"/>
                  </a:lnTo>
                  <a:lnTo>
                    <a:pt x="1109" y="392"/>
                  </a:lnTo>
                  <a:lnTo>
                    <a:pt x="1114" y="374"/>
                  </a:lnTo>
                  <a:lnTo>
                    <a:pt x="1111" y="362"/>
                  </a:lnTo>
                  <a:lnTo>
                    <a:pt x="1114" y="354"/>
                  </a:lnTo>
                  <a:lnTo>
                    <a:pt x="1119" y="348"/>
                  </a:lnTo>
                  <a:lnTo>
                    <a:pt x="1121" y="348"/>
                  </a:lnTo>
                  <a:lnTo>
                    <a:pt x="1123" y="346"/>
                  </a:lnTo>
                  <a:lnTo>
                    <a:pt x="1127" y="343"/>
                  </a:lnTo>
                  <a:lnTo>
                    <a:pt x="1129" y="341"/>
                  </a:lnTo>
                  <a:lnTo>
                    <a:pt x="1131" y="340"/>
                  </a:lnTo>
                  <a:lnTo>
                    <a:pt x="1137" y="337"/>
                  </a:lnTo>
                  <a:lnTo>
                    <a:pt x="1142" y="333"/>
                  </a:lnTo>
                  <a:lnTo>
                    <a:pt x="1151" y="330"/>
                  </a:lnTo>
                  <a:lnTo>
                    <a:pt x="1154" y="328"/>
                  </a:lnTo>
                  <a:lnTo>
                    <a:pt x="1159" y="325"/>
                  </a:lnTo>
                  <a:lnTo>
                    <a:pt x="1161" y="325"/>
                  </a:lnTo>
                  <a:lnTo>
                    <a:pt x="1169" y="319"/>
                  </a:lnTo>
                  <a:lnTo>
                    <a:pt x="1172" y="316"/>
                  </a:lnTo>
                  <a:lnTo>
                    <a:pt x="1179" y="311"/>
                  </a:lnTo>
                  <a:lnTo>
                    <a:pt x="1180" y="309"/>
                  </a:lnTo>
                  <a:lnTo>
                    <a:pt x="1185" y="304"/>
                  </a:lnTo>
                  <a:lnTo>
                    <a:pt x="1187" y="301"/>
                  </a:lnTo>
                  <a:lnTo>
                    <a:pt x="1192" y="296"/>
                  </a:lnTo>
                  <a:lnTo>
                    <a:pt x="1200" y="283"/>
                  </a:lnTo>
                  <a:lnTo>
                    <a:pt x="1202" y="272"/>
                  </a:lnTo>
                  <a:lnTo>
                    <a:pt x="1200" y="270"/>
                  </a:lnTo>
                  <a:lnTo>
                    <a:pt x="1197" y="262"/>
                  </a:lnTo>
                  <a:lnTo>
                    <a:pt x="1194" y="252"/>
                  </a:lnTo>
                  <a:lnTo>
                    <a:pt x="1194" y="251"/>
                  </a:lnTo>
                  <a:lnTo>
                    <a:pt x="1194" y="246"/>
                  </a:lnTo>
                  <a:lnTo>
                    <a:pt x="1192" y="243"/>
                  </a:lnTo>
                  <a:lnTo>
                    <a:pt x="1192" y="238"/>
                  </a:lnTo>
                  <a:lnTo>
                    <a:pt x="1197" y="231"/>
                  </a:lnTo>
                  <a:lnTo>
                    <a:pt x="1197" y="230"/>
                  </a:lnTo>
                  <a:lnTo>
                    <a:pt x="1200" y="223"/>
                  </a:lnTo>
                  <a:lnTo>
                    <a:pt x="1202" y="222"/>
                  </a:lnTo>
                  <a:lnTo>
                    <a:pt x="1207" y="217"/>
                  </a:lnTo>
                  <a:lnTo>
                    <a:pt x="1210" y="214"/>
                  </a:lnTo>
                  <a:lnTo>
                    <a:pt x="1213" y="210"/>
                  </a:lnTo>
                  <a:lnTo>
                    <a:pt x="1227" y="199"/>
                  </a:lnTo>
                  <a:lnTo>
                    <a:pt x="1237" y="196"/>
                  </a:lnTo>
                  <a:lnTo>
                    <a:pt x="1248" y="194"/>
                  </a:lnTo>
                  <a:lnTo>
                    <a:pt x="1256" y="193"/>
                  </a:lnTo>
                  <a:lnTo>
                    <a:pt x="1258" y="193"/>
                  </a:lnTo>
                  <a:lnTo>
                    <a:pt x="1260" y="191"/>
                  </a:lnTo>
                  <a:lnTo>
                    <a:pt x="1270" y="189"/>
                  </a:lnTo>
                  <a:lnTo>
                    <a:pt x="1283" y="183"/>
                  </a:lnTo>
                  <a:lnTo>
                    <a:pt x="1285" y="183"/>
                  </a:lnTo>
                  <a:lnTo>
                    <a:pt x="1293" y="178"/>
                  </a:lnTo>
                  <a:lnTo>
                    <a:pt x="1296" y="178"/>
                  </a:lnTo>
                  <a:lnTo>
                    <a:pt x="1303" y="178"/>
                  </a:lnTo>
                  <a:lnTo>
                    <a:pt x="1304" y="178"/>
                  </a:lnTo>
                  <a:lnTo>
                    <a:pt x="1311" y="178"/>
                  </a:lnTo>
                  <a:lnTo>
                    <a:pt x="1326" y="175"/>
                  </a:lnTo>
                  <a:lnTo>
                    <a:pt x="1328" y="175"/>
                  </a:lnTo>
                  <a:lnTo>
                    <a:pt x="1334" y="170"/>
                  </a:lnTo>
                  <a:lnTo>
                    <a:pt x="1342" y="165"/>
                  </a:lnTo>
                  <a:lnTo>
                    <a:pt x="1346" y="162"/>
                  </a:lnTo>
                  <a:lnTo>
                    <a:pt x="1351" y="159"/>
                  </a:lnTo>
                  <a:lnTo>
                    <a:pt x="1352" y="157"/>
                  </a:lnTo>
                  <a:lnTo>
                    <a:pt x="1351" y="146"/>
                  </a:lnTo>
                  <a:lnTo>
                    <a:pt x="1351" y="141"/>
                  </a:lnTo>
                  <a:lnTo>
                    <a:pt x="1349" y="138"/>
                  </a:lnTo>
                  <a:lnTo>
                    <a:pt x="1346" y="134"/>
                  </a:lnTo>
                  <a:lnTo>
                    <a:pt x="1338" y="129"/>
                  </a:lnTo>
                  <a:lnTo>
                    <a:pt x="1326" y="123"/>
                  </a:lnTo>
                  <a:lnTo>
                    <a:pt x="1321" y="121"/>
                  </a:lnTo>
                  <a:lnTo>
                    <a:pt x="1319" y="120"/>
                  </a:lnTo>
                  <a:lnTo>
                    <a:pt x="1316" y="118"/>
                  </a:lnTo>
                  <a:lnTo>
                    <a:pt x="1311" y="117"/>
                  </a:lnTo>
                  <a:lnTo>
                    <a:pt x="1308" y="113"/>
                  </a:lnTo>
                  <a:lnTo>
                    <a:pt x="1304" y="110"/>
                  </a:lnTo>
                  <a:lnTo>
                    <a:pt x="1299" y="108"/>
                  </a:lnTo>
                  <a:lnTo>
                    <a:pt x="1296" y="100"/>
                  </a:lnTo>
                  <a:lnTo>
                    <a:pt x="1296" y="99"/>
                  </a:lnTo>
                  <a:lnTo>
                    <a:pt x="1306" y="78"/>
                  </a:lnTo>
                  <a:lnTo>
                    <a:pt x="1309" y="76"/>
                  </a:lnTo>
                  <a:lnTo>
                    <a:pt x="1313" y="71"/>
                  </a:lnTo>
                  <a:lnTo>
                    <a:pt x="1318" y="68"/>
                  </a:lnTo>
                  <a:lnTo>
                    <a:pt x="1321" y="66"/>
                  </a:lnTo>
                  <a:lnTo>
                    <a:pt x="1328" y="63"/>
                  </a:lnTo>
                  <a:lnTo>
                    <a:pt x="1329" y="61"/>
                  </a:lnTo>
                  <a:lnTo>
                    <a:pt x="1339" y="52"/>
                  </a:lnTo>
                  <a:lnTo>
                    <a:pt x="1341" y="49"/>
                  </a:lnTo>
                  <a:lnTo>
                    <a:pt x="1346" y="37"/>
                  </a:lnTo>
                  <a:lnTo>
                    <a:pt x="1346" y="34"/>
                  </a:lnTo>
                  <a:lnTo>
                    <a:pt x="1352" y="28"/>
                  </a:lnTo>
                  <a:lnTo>
                    <a:pt x="1356" y="24"/>
                  </a:lnTo>
                  <a:lnTo>
                    <a:pt x="1371" y="19"/>
                  </a:lnTo>
                  <a:lnTo>
                    <a:pt x="1372" y="18"/>
                  </a:lnTo>
                  <a:lnTo>
                    <a:pt x="1385" y="18"/>
                  </a:lnTo>
                  <a:lnTo>
                    <a:pt x="1389" y="18"/>
                  </a:lnTo>
                  <a:lnTo>
                    <a:pt x="1394" y="16"/>
                  </a:lnTo>
                  <a:lnTo>
                    <a:pt x="1395" y="16"/>
                  </a:lnTo>
                  <a:lnTo>
                    <a:pt x="1402" y="15"/>
                  </a:lnTo>
                  <a:lnTo>
                    <a:pt x="1404" y="15"/>
                  </a:lnTo>
                  <a:lnTo>
                    <a:pt x="1407" y="15"/>
                  </a:lnTo>
                  <a:lnTo>
                    <a:pt x="1419" y="13"/>
                  </a:lnTo>
                  <a:lnTo>
                    <a:pt x="1420" y="13"/>
                  </a:lnTo>
                  <a:lnTo>
                    <a:pt x="1422" y="13"/>
                  </a:lnTo>
                  <a:lnTo>
                    <a:pt x="1430" y="11"/>
                  </a:lnTo>
                  <a:lnTo>
                    <a:pt x="1433" y="10"/>
                  </a:lnTo>
                  <a:lnTo>
                    <a:pt x="1435" y="10"/>
                  </a:lnTo>
                  <a:lnTo>
                    <a:pt x="1437" y="8"/>
                  </a:lnTo>
                  <a:lnTo>
                    <a:pt x="1445" y="3"/>
                  </a:lnTo>
                  <a:lnTo>
                    <a:pt x="1447" y="3"/>
                  </a:lnTo>
                  <a:lnTo>
                    <a:pt x="1452" y="2"/>
                  </a:lnTo>
                  <a:lnTo>
                    <a:pt x="1453" y="0"/>
                  </a:lnTo>
                  <a:lnTo>
                    <a:pt x="1458" y="0"/>
                  </a:lnTo>
                  <a:lnTo>
                    <a:pt x="1467" y="0"/>
                  </a:lnTo>
                  <a:lnTo>
                    <a:pt x="1470" y="2"/>
                  </a:lnTo>
                  <a:lnTo>
                    <a:pt x="1480" y="2"/>
                  </a:lnTo>
                  <a:lnTo>
                    <a:pt x="1490" y="5"/>
                  </a:lnTo>
                  <a:lnTo>
                    <a:pt x="1493" y="6"/>
                  </a:lnTo>
                  <a:lnTo>
                    <a:pt x="1503" y="11"/>
                  </a:lnTo>
                  <a:lnTo>
                    <a:pt x="1505" y="13"/>
                  </a:lnTo>
                  <a:lnTo>
                    <a:pt x="1508" y="13"/>
                  </a:lnTo>
                  <a:lnTo>
                    <a:pt x="1510" y="15"/>
                  </a:lnTo>
                  <a:lnTo>
                    <a:pt x="1513" y="16"/>
                  </a:lnTo>
                  <a:lnTo>
                    <a:pt x="1521" y="19"/>
                  </a:lnTo>
                  <a:lnTo>
                    <a:pt x="1529" y="24"/>
                  </a:lnTo>
                  <a:lnTo>
                    <a:pt x="1536" y="24"/>
                  </a:lnTo>
                  <a:lnTo>
                    <a:pt x="1541" y="23"/>
                  </a:lnTo>
                  <a:lnTo>
                    <a:pt x="1546" y="23"/>
                  </a:lnTo>
                  <a:lnTo>
                    <a:pt x="1548" y="23"/>
                  </a:lnTo>
                  <a:lnTo>
                    <a:pt x="1549" y="23"/>
                  </a:lnTo>
                  <a:lnTo>
                    <a:pt x="1554" y="24"/>
                  </a:lnTo>
                  <a:lnTo>
                    <a:pt x="1557" y="26"/>
                  </a:lnTo>
                  <a:lnTo>
                    <a:pt x="1561" y="26"/>
                  </a:lnTo>
                  <a:lnTo>
                    <a:pt x="1574" y="28"/>
                  </a:lnTo>
                  <a:lnTo>
                    <a:pt x="1577" y="28"/>
                  </a:lnTo>
                  <a:lnTo>
                    <a:pt x="1586" y="24"/>
                  </a:lnTo>
                  <a:lnTo>
                    <a:pt x="1589" y="24"/>
                  </a:lnTo>
                  <a:lnTo>
                    <a:pt x="1599" y="23"/>
                  </a:lnTo>
                  <a:lnTo>
                    <a:pt x="1604" y="24"/>
                  </a:lnTo>
                  <a:lnTo>
                    <a:pt x="1612" y="26"/>
                  </a:lnTo>
                  <a:lnTo>
                    <a:pt x="1614" y="28"/>
                  </a:lnTo>
                  <a:lnTo>
                    <a:pt x="1625" y="32"/>
                  </a:lnTo>
                  <a:lnTo>
                    <a:pt x="1627" y="34"/>
                  </a:lnTo>
                  <a:lnTo>
                    <a:pt x="1634" y="36"/>
                  </a:lnTo>
                  <a:lnTo>
                    <a:pt x="1642" y="40"/>
                  </a:lnTo>
                  <a:lnTo>
                    <a:pt x="1645" y="42"/>
                  </a:lnTo>
                  <a:lnTo>
                    <a:pt x="1650" y="44"/>
                  </a:lnTo>
                  <a:lnTo>
                    <a:pt x="1657" y="47"/>
                  </a:lnTo>
                  <a:lnTo>
                    <a:pt x="1658" y="47"/>
                  </a:lnTo>
                  <a:lnTo>
                    <a:pt x="1673" y="47"/>
                  </a:lnTo>
                  <a:lnTo>
                    <a:pt x="1675" y="47"/>
                  </a:lnTo>
                  <a:lnTo>
                    <a:pt x="1688" y="47"/>
                  </a:lnTo>
                  <a:lnTo>
                    <a:pt x="1691" y="47"/>
                  </a:lnTo>
                  <a:lnTo>
                    <a:pt x="1698" y="49"/>
                  </a:lnTo>
                  <a:lnTo>
                    <a:pt x="1701" y="50"/>
                  </a:lnTo>
                  <a:lnTo>
                    <a:pt x="1703" y="52"/>
                  </a:lnTo>
                  <a:lnTo>
                    <a:pt x="1711" y="58"/>
                  </a:lnTo>
                  <a:lnTo>
                    <a:pt x="1713" y="60"/>
                  </a:lnTo>
                  <a:lnTo>
                    <a:pt x="1716" y="61"/>
                  </a:lnTo>
                  <a:lnTo>
                    <a:pt x="1721" y="63"/>
                  </a:lnTo>
                  <a:lnTo>
                    <a:pt x="1725" y="65"/>
                  </a:lnTo>
                  <a:lnTo>
                    <a:pt x="1739" y="78"/>
                  </a:lnTo>
                  <a:lnTo>
                    <a:pt x="1741" y="79"/>
                  </a:lnTo>
                  <a:lnTo>
                    <a:pt x="1749" y="87"/>
                  </a:lnTo>
                  <a:lnTo>
                    <a:pt x="1753" y="89"/>
                  </a:lnTo>
                  <a:lnTo>
                    <a:pt x="1754" y="91"/>
                  </a:lnTo>
                  <a:lnTo>
                    <a:pt x="1761" y="95"/>
                  </a:lnTo>
                  <a:lnTo>
                    <a:pt x="1768" y="99"/>
                  </a:lnTo>
                  <a:lnTo>
                    <a:pt x="1769" y="100"/>
                  </a:lnTo>
                  <a:lnTo>
                    <a:pt x="1773" y="102"/>
                  </a:lnTo>
                  <a:lnTo>
                    <a:pt x="1777" y="105"/>
                  </a:lnTo>
                  <a:lnTo>
                    <a:pt x="1779" y="107"/>
                  </a:lnTo>
                  <a:lnTo>
                    <a:pt x="1791" y="112"/>
                  </a:lnTo>
                  <a:lnTo>
                    <a:pt x="1792" y="113"/>
                  </a:lnTo>
                  <a:lnTo>
                    <a:pt x="1794" y="113"/>
                  </a:lnTo>
                  <a:lnTo>
                    <a:pt x="1796" y="115"/>
                  </a:lnTo>
                  <a:lnTo>
                    <a:pt x="1799" y="115"/>
                  </a:lnTo>
                  <a:lnTo>
                    <a:pt x="1812" y="115"/>
                  </a:lnTo>
                  <a:lnTo>
                    <a:pt x="1816" y="115"/>
                  </a:lnTo>
                  <a:lnTo>
                    <a:pt x="1817" y="115"/>
                  </a:lnTo>
                  <a:lnTo>
                    <a:pt x="1834" y="113"/>
                  </a:lnTo>
                  <a:lnTo>
                    <a:pt x="1835" y="113"/>
                  </a:lnTo>
                  <a:lnTo>
                    <a:pt x="1842" y="118"/>
                  </a:lnTo>
                  <a:lnTo>
                    <a:pt x="1845" y="118"/>
                  </a:lnTo>
                  <a:lnTo>
                    <a:pt x="1855" y="118"/>
                  </a:lnTo>
                  <a:lnTo>
                    <a:pt x="1860" y="118"/>
                  </a:lnTo>
                  <a:lnTo>
                    <a:pt x="1863" y="118"/>
                  </a:lnTo>
                  <a:lnTo>
                    <a:pt x="1867" y="118"/>
                  </a:lnTo>
                  <a:lnTo>
                    <a:pt x="1880" y="118"/>
                  </a:lnTo>
                  <a:lnTo>
                    <a:pt x="1882" y="118"/>
                  </a:lnTo>
                  <a:lnTo>
                    <a:pt x="1883" y="118"/>
                  </a:lnTo>
                  <a:lnTo>
                    <a:pt x="1885" y="117"/>
                  </a:lnTo>
                  <a:lnTo>
                    <a:pt x="1897" y="117"/>
                  </a:lnTo>
                  <a:lnTo>
                    <a:pt x="1900" y="117"/>
                  </a:lnTo>
                  <a:lnTo>
                    <a:pt x="1921" y="118"/>
                  </a:lnTo>
                  <a:lnTo>
                    <a:pt x="1943" y="138"/>
                  </a:lnTo>
                  <a:lnTo>
                    <a:pt x="1943" y="142"/>
                  </a:lnTo>
                  <a:lnTo>
                    <a:pt x="1956" y="165"/>
                  </a:lnTo>
                  <a:lnTo>
                    <a:pt x="1959" y="168"/>
                  </a:lnTo>
                  <a:lnTo>
                    <a:pt x="1963" y="172"/>
                  </a:lnTo>
                  <a:lnTo>
                    <a:pt x="1969" y="178"/>
                  </a:lnTo>
                  <a:lnTo>
                    <a:pt x="1974" y="178"/>
                  </a:lnTo>
                  <a:lnTo>
                    <a:pt x="1978" y="178"/>
                  </a:lnTo>
                  <a:lnTo>
                    <a:pt x="1991" y="175"/>
                  </a:lnTo>
                  <a:lnTo>
                    <a:pt x="1992" y="173"/>
                  </a:lnTo>
                  <a:lnTo>
                    <a:pt x="1999" y="168"/>
                  </a:lnTo>
                  <a:lnTo>
                    <a:pt x="2007" y="157"/>
                  </a:lnTo>
                  <a:lnTo>
                    <a:pt x="2007" y="155"/>
                  </a:lnTo>
                  <a:lnTo>
                    <a:pt x="2017" y="147"/>
                  </a:lnTo>
                  <a:lnTo>
                    <a:pt x="2019" y="146"/>
                  </a:lnTo>
                  <a:lnTo>
                    <a:pt x="2031" y="138"/>
                  </a:lnTo>
                  <a:lnTo>
                    <a:pt x="2032" y="136"/>
                  </a:lnTo>
                  <a:lnTo>
                    <a:pt x="2044" y="129"/>
                  </a:lnTo>
                  <a:lnTo>
                    <a:pt x="2045" y="128"/>
                  </a:lnTo>
                  <a:lnTo>
                    <a:pt x="2047" y="128"/>
                  </a:lnTo>
                  <a:lnTo>
                    <a:pt x="2070" y="120"/>
                  </a:lnTo>
                  <a:lnTo>
                    <a:pt x="2082" y="121"/>
                  </a:lnTo>
                  <a:lnTo>
                    <a:pt x="2093" y="126"/>
                  </a:lnTo>
                  <a:lnTo>
                    <a:pt x="2095" y="128"/>
                  </a:lnTo>
                  <a:lnTo>
                    <a:pt x="2103" y="134"/>
                  </a:lnTo>
                  <a:lnTo>
                    <a:pt x="2105" y="138"/>
                  </a:lnTo>
                  <a:lnTo>
                    <a:pt x="2117" y="155"/>
                  </a:lnTo>
                  <a:lnTo>
                    <a:pt x="2128" y="173"/>
                  </a:lnTo>
                  <a:lnTo>
                    <a:pt x="2135" y="186"/>
                  </a:lnTo>
                  <a:lnTo>
                    <a:pt x="2136" y="189"/>
                  </a:lnTo>
                  <a:lnTo>
                    <a:pt x="2145" y="199"/>
                  </a:lnTo>
                  <a:lnTo>
                    <a:pt x="2148" y="204"/>
                  </a:lnTo>
                  <a:lnTo>
                    <a:pt x="2151" y="207"/>
                  </a:lnTo>
                  <a:lnTo>
                    <a:pt x="2153" y="210"/>
                  </a:lnTo>
                  <a:lnTo>
                    <a:pt x="2161" y="222"/>
                  </a:lnTo>
                  <a:lnTo>
                    <a:pt x="2168" y="230"/>
                  </a:lnTo>
                  <a:lnTo>
                    <a:pt x="2169" y="231"/>
                  </a:lnTo>
                  <a:lnTo>
                    <a:pt x="2171" y="235"/>
                  </a:lnTo>
                  <a:lnTo>
                    <a:pt x="2179" y="243"/>
                  </a:lnTo>
                  <a:lnTo>
                    <a:pt x="2179" y="244"/>
                  </a:lnTo>
                  <a:lnTo>
                    <a:pt x="2188" y="257"/>
                  </a:lnTo>
                  <a:lnTo>
                    <a:pt x="2188" y="259"/>
                  </a:lnTo>
                  <a:lnTo>
                    <a:pt x="2189" y="273"/>
                  </a:lnTo>
                  <a:lnTo>
                    <a:pt x="2189" y="275"/>
                  </a:lnTo>
                  <a:lnTo>
                    <a:pt x="2191" y="278"/>
                  </a:lnTo>
                  <a:lnTo>
                    <a:pt x="2211" y="304"/>
                  </a:lnTo>
                  <a:lnTo>
                    <a:pt x="2216" y="316"/>
                  </a:lnTo>
                  <a:lnTo>
                    <a:pt x="2216" y="317"/>
                  </a:lnTo>
                  <a:lnTo>
                    <a:pt x="2217" y="319"/>
                  </a:lnTo>
                  <a:lnTo>
                    <a:pt x="2222" y="335"/>
                  </a:lnTo>
                  <a:lnTo>
                    <a:pt x="2222" y="338"/>
                  </a:lnTo>
                  <a:lnTo>
                    <a:pt x="2224" y="341"/>
                  </a:lnTo>
                  <a:lnTo>
                    <a:pt x="2224" y="343"/>
                  </a:lnTo>
                  <a:lnTo>
                    <a:pt x="2232" y="361"/>
                  </a:lnTo>
                  <a:lnTo>
                    <a:pt x="2234" y="364"/>
                  </a:lnTo>
                  <a:lnTo>
                    <a:pt x="2236" y="366"/>
                  </a:lnTo>
                  <a:lnTo>
                    <a:pt x="2249" y="382"/>
                  </a:lnTo>
                  <a:lnTo>
                    <a:pt x="2250" y="382"/>
                  </a:lnTo>
                  <a:lnTo>
                    <a:pt x="2262" y="395"/>
                  </a:lnTo>
                  <a:lnTo>
                    <a:pt x="2269" y="403"/>
                  </a:lnTo>
                  <a:lnTo>
                    <a:pt x="2270" y="405"/>
                  </a:lnTo>
                  <a:lnTo>
                    <a:pt x="2277" y="413"/>
                  </a:lnTo>
                  <a:lnTo>
                    <a:pt x="2280" y="416"/>
                  </a:lnTo>
                  <a:lnTo>
                    <a:pt x="2282" y="417"/>
                  </a:lnTo>
                  <a:lnTo>
                    <a:pt x="2284" y="419"/>
                  </a:lnTo>
                  <a:lnTo>
                    <a:pt x="2285" y="421"/>
                  </a:lnTo>
                  <a:lnTo>
                    <a:pt x="2295" y="432"/>
                  </a:lnTo>
                  <a:lnTo>
                    <a:pt x="2297" y="434"/>
                  </a:lnTo>
                  <a:lnTo>
                    <a:pt x="2298" y="434"/>
                  </a:lnTo>
                  <a:lnTo>
                    <a:pt x="2308" y="443"/>
                  </a:lnTo>
                  <a:lnTo>
                    <a:pt x="2308" y="445"/>
                  </a:lnTo>
                  <a:lnTo>
                    <a:pt x="2312" y="448"/>
                  </a:lnTo>
                  <a:lnTo>
                    <a:pt x="2315" y="451"/>
                  </a:lnTo>
                  <a:lnTo>
                    <a:pt x="2318" y="456"/>
                  </a:lnTo>
                  <a:lnTo>
                    <a:pt x="2320" y="460"/>
                  </a:lnTo>
                  <a:lnTo>
                    <a:pt x="2322" y="463"/>
                  </a:lnTo>
                  <a:lnTo>
                    <a:pt x="2318" y="469"/>
                  </a:lnTo>
                  <a:lnTo>
                    <a:pt x="2317" y="474"/>
                  </a:lnTo>
                  <a:lnTo>
                    <a:pt x="2315" y="474"/>
                  </a:lnTo>
                  <a:lnTo>
                    <a:pt x="2310" y="474"/>
                  </a:lnTo>
                  <a:lnTo>
                    <a:pt x="2307" y="481"/>
                  </a:lnTo>
                  <a:lnTo>
                    <a:pt x="2303" y="484"/>
                  </a:lnTo>
                  <a:lnTo>
                    <a:pt x="2302" y="485"/>
                  </a:lnTo>
                  <a:lnTo>
                    <a:pt x="2295" y="479"/>
                  </a:lnTo>
                  <a:lnTo>
                    <a:pt x="2292" y="471"/>
                  </a:lnTo>
                  <a:lnTo>
                    <a:pt x="2285" y="469"/>
                  </a:lnTo>
                  <a:lnTo>
                    <a:pt x="2284" y="469"/>
                  </a:lnTo>
                  <a:lnTo>
                    <a:pt x="2280" y="477"/>
                  </a:lnTo>
                  <a:lnTo>
                    <a:pt x="2274" y="482"/>
                  </a:lnTo>
                  <a:lnTo>
                    <a:pt x="2270" y="485"/>
                  </a:lnTo>
                  <a:lnTo>
                    <a:pt x="2260" y="484"/>
                  </a:lnTo>
                  <a:lnTo>
                    <a:pt x="2255" y="484"/>
                  </a:lnTo>
                  <a:lnTo>
                    <a:pt x="2250" y="484"/>
                  </a:lnTo>
                  <a:lnTo>
                    <a:pt x="2246" y="484"/>
                  </a:lnTo>
                  <a:lnTo>
                    <a:pt x="2242" y="487"/>
                  </a:lnTo>
                  <a:lnTo>
                    <a:pt x="2242" y="489"/>
                  </a:lnTo>
                  <a:lnTo>
                    <a:pt x="2242" y="492"/>
                  </a:lnTo>
                  <a:lnTo>
                    <a:pt x="2242" y="498"/>
                  </a:lnTo>
                  <a:lnTo>
                    <a:pt x="2246" y="506"/>
                  </a:lnTo>
                  <a:lnTo>
                    <a:pt x="2246" y="508"/>
                  </a:lnTo>
                  <a:lnTo>
                    <a:pt x="2244" y="518"/>
                  </a:lnTo>
                  <a:lnTo>
                    <a:pt x="2246" y="519"/>
                  </a:lnTo>
                  <a:lnTo>
                    <a:pt x="2252" y="531"/>
                  </a:lnTo>
                  <a:lnTo>
                    <a:pt x="2255" y="536"/>
                  </a:lnTo>
                  <a:lnTo>
                    <a:pt x="2259" y="537"/>
                  </a:lnTo>
                  <a:lnTo>
                    <a:pt x="2260" y="540"/>
                  </a:lnTo>
                  <a:lnTo>
                    <a:pt x="2264" y="552"/>
                  </a:lnTo>
                  <a:lnTo>
                    <a:pt x="2247" y="571"/>
                  </a:lnTo>
                  <a:lnTo>
                    <a:pt x="2236" y="583"/>
                  </a:lnTo>
                  <a:lnTo>
                    <a:pt x="2229" y="591"/>
                  </a:lnTo>
                  <a:lnTo>
                    <a:pt x="2227" y="591"/>
                  </a:lnTo>
                  <a:lnTo>
                    <a:pt x="2212" y="607"/>
                  </a:lnTo>
                  <a:lnTo>
                    <a:pt x="2212" y="608"/>
                  </a:lnTo>
                  <a:lnTo>
                    <a:pt x="2206" y="617"/>
                  </a:lnTo>
                  <a:lnTo>
                    <a:pt x="2199" y="623"/>
                  </a:lnTo>
                  <a:lnTo>
                    <a:pt x="2194" y="621"/>
                  </a:lnTo>
                  <a:lnTo>
                    <a:pt x="2189" y="620"/>
                  </a:lnTo>
                  <a:lnTo>
                    <a:pt x="2188" y="618"/>
                  </a:lnTo>
                  <a:lnTo>
                    <a:pt x="2178" y="612"/>
                  </a:lnTo>
                  <a:lnTo>
                    <a:pt x="2174" y="612"/>
                  </a:lnTo>
                  <a:lnTo>
                    <a:pt x="2164" y="612"/>
                  </a:lnTo>
                  <a:lnTo>
                    <a:pt x="2163" y="612"/>
                  </a:lnTo>
                  <a:lnTo>
                    <a:pt x="2161" y="613"/>
                  </a:lnTo>
                  <a:lnTo>
                    <a:pt x="2153" y="615"/>
                  </a:lnTo>
                  <a:lnTo>
                    <a:pt x="2151" y="613"/>
                  </a:lnTo>
                  <a:lnTo>
                    <a:pt x="2145" y="612"/>
                  </a:lnTo>
                  <a:lnTo>
                    <a:pt x="2138" y="610"/>
                  </a:lnTo>
                  <a:lnTo>
                    <a:pt x="2133" y="612"/>
                  </a:lnTo>
                  <a:lnTo>
                    <a:pt x="2126" y="608"/>
                  </a:lnTo>
                  <a:lnTo>
                    <a:pt x="2121" y="605"/>
                  </a:lnTo>
                  <a:lnTo>
                    <a:pt x="2118" y="605"/>
                  </a:lnTo>
                  <a:lnTo>
                    <a:pt x="2115" y="613"/>
                  </a:lnTo>
                  <a:lnTo>
                    <a:pt x="2110" y="621"/>
                  </a:lnTo>
                  <a:lnTo>
                    <a:pt x="2105" y="626"/>
                  </a:lnTo>
                  <a:lnTo>
                    <a:pt x="2098" y="628"/>
                  </a:lnTo>
                  <a:lnTo>
                    <a:pt x="2098" y="629"/>
                  </a:lnTo>
                  <a:lnTo>
                    <a:pt x="2100" y="633"/>
                  </a:lnTo>
                  <a:lnTo>
                    <a:pt x="2102" y="636"/>
                  </a:lnTo>
                  <a:lnTo>
                    <a:pt x="2100" y="638"/>
                  </a:lnTo>
                  <a:lnTo>
                    <a:pt x="2100" y="641"/>
                  </a:lnTo>
                  <a:lnTo>
                    <a:pt x="2098" y="642"/>
                  </a:lnTo>
                  <a:lnTo>
                    <a:pt x="2102" y="647"/>
                  </a:lnTo>
                  <a:lnTo>
                    <a:pt x="2120" y="655"/>
                  </a:lnTo>
                  <a:lnTo>
                    <a:pt x="2117" y="660"/>
                  </a:lnTo>
                  <a:lnTo>
                    <a:pt x="2120" y="665"/>
                  </a:lnTo>
                  <a:lnTo>
                    <a:pt x="2123" y="670"/>
                  </a:lnTo>
                  <a:lnTo>
                    <a:pt x="2131" y="676"/>
                  </a:lnTo>
                  <a:lnTo>
                    <a:pt x="2130" y="681"/>
                  </a:lnTo>
                  <a:lnTo>
                    <a:pt x="2133" y="688"/>
                  </a:lnTo>
                  <a:lnTo>
                    <a:pt x="2130" y="691"/>
                  </a:lnTo>
                  <a:lnTo>
                    <a:pt x="2128" y="694"/>
                  </a:lnTo>
                  <a:lnTo>
                    <a:pt x="2125" y="694"/>
                  </a:lnTo>
                  <a:lnTo>
                    <a:pt x="2121" y="694"/>
                  </a:lnTo>
                  <a:lnTo>
                    <a:pt x="2120" y="694"/>
                  </a:lnTo>
                  <a:lnTo>
                    <a:pt x="2117" y="694"/>
                  </a:lnTo>
                  <a:lnTo>
                    <a:pt x="2115" y="696"/>
                  </a:lnTo>
                  <a:lnTo>
                    <a:pt x="2112" y="699"/>
                  </a:lnTo>
                  <a:lnTo>
                    <a:pt x="2112" y="707"/>
                  </a:lnTo>
                  <a:lnTo>
                    <a:pt x="2112" y="709"/>
                  </a:lnTo>
                  <a:lnTo>
                    <a:pt x="2113" y="718"/>
                  </a:lnTo>
                  <a:lnTo>
                    <a:pt x="2113" y="720"/>
                  </a:lnTo>
                  <a:lnTo>
                    <a:pt x="2107" y="720"/>
                  </a:lnTo>
                  <a:lnTo>
                    <a:pt x="2102" y="718"/>
                  </a:lnTo>
                  <a:lnTo>
                    <a:pt x="2100" y="720"/>
                  </a:lnTo>
                  <a:lnTo>
                    <a:pt x="2100" y="727"/>
                  </a:lnTo>
                  <a:lnTo>
                    <a:pt x="2100" y="730"/>
                  </a:lnTo>
                  <a:lnTo>
                    <a:pt x="2098" y="730"/>
                  </a:lnTo>
                  <a:lnTo>
                    <a:pt x="2093" y="735"/>
                  </a:lnTo>
                  <a:lnTo>
                    <a:pt x="2085" y="730"/>
                  </a:lnTo>
                  <a:lnTo>
                    <a:pt x="2088" y="725"/>
                  </a:lnTo>
                  <a:lnTo>
                    <a:pt x="2085" y="722"/>
                  </a:lnTo>
                  <a:lnTo>
                    <a:pt x="2082" y="723"/>
                  </a:lnTo>
                  <a:lnTo>
                    <a:pt x="2078" y="728"/>
                  </a:lnTo>
                  <a:lnTo>
                    <a:pt x="2075" y="736"/>
                  </a:lnTo>
                  <a:lnTo>
                    <a:pt x="2067" y="731"/>
                  </a:lnTo>
                  <a:lnTo>
                    <a:pt x="2064" y="731"/>
                  </a:lnTo>
                  <a:lnTo>
                    <a:pt x="2057" y="725"/>
                  </a:lnTo>
                  <a:lnTo>
                    <a:pt x="2054" y="725"/>
                  </a:lnTo>
                  <a:lnTo>
                    <a:pt x="2050" y="717"/>
                  </a:lnTo>
                  <a:lnTo>
                    <a:pt x="2050" y="712"/>
                  </a:lnTo>
                  <a:lnTo>
                    <a:pt x="2049" y="709"/>
                  </a:lnTo>
                  <a:lnTo>
                    <a:pt x="2047" y="702"/>
                  </a:lnTo>
                  <a:lnTo>
                    <a:pt x="2044" y="697"/>
                  </a:lnTo>
                  <a:lnTo>
                    <a:pt x="2040" y="693"/>
                  </a:lnTo>
                  <a:lnTo>
                    <a:pt x="2037" y="689"/>
                  </a:lnTo>
                  <a:lnTo>
                    <a:pt x="2034" y="688"/>
                  </a:lnTo>
                  <a:lnTo>
                    <a:pt x="2029" y="681"/>
                  </a:lnTo>
                  <a:lnTo>
                    <a:pt x="2031" y="675"/>
                  </a:lnTo>
                  <a:lnTo>
                    <a:pt x="2032" y="673"/>
                  </a:lnTo>
                  <a:lnTo>
                    <a:pt x="2035" y="668"/>
                  </a:lnTo>
                  <a:lnTo>
                    <a:pt x="2035" y="667"/>
                  </a:lnTo>
                  <a:lnTo>
                    <a:pt x="2031" y="659"/>
                  </a:lnTo>
                  <a:lnTo>
                    <a:pt x="2029" y="657"/>
                  </a:lnTo>
                  <a:lnTo>
                    <a:pt x="2031" y="647"/>
                  </a:lnTo>
                  <a:lnTo>
                    <a:pt x="2029" y="646"/>
                  </a:lnTo>
                  <a:lnTo>
                    <a:pt x="2022" y="647"/>
                  </a:lnTo>
                  <a:lnTo>
                    <a:pt x="2019" y="652"/>
                  </a:lnTo>
                  <a:lnTo>
                    <a:pt x="2014" y="654"/>
                  </a:lnTo>
                  <a:lnTo>
                    <a:pt x="2012" y="655"/>
                  </a:lnTo>
                  <a:lnTo>
                    <a:pt x="2007" y="652"/>
                  </a:lnTo>
                  <a:lnTo>
                    <a:pt x="2007" y="644"/>
                  </a:lnTo>
                  <a:lnTo>
                    <a:pt x="2011" y="633"/>
                  </a:lnTo>
                  <a:lnTo>
                    <a:pt x="2011" y="631"/>
                  </a:lnTo>
                  <a:lnTo>
                    <a:pt x="2016" y="621"/>
                  </a:lnTo>
                  <a:lnTo>
                    <a:pt x="2004" y="621"/>
                  </a:lnTo>
                  <a:lnTo>
                    <a:pt x="1994" y="623"/>
                  </a:lnTo>
                  <a:lnTo>
                    <a:pt x="1992" y="623"/>
                  </a:lnTo>
                  <a:lnTo>
                    <a:pt x="1981" y="628"/>
                  </a:lnTo>
                  <a:lnTo>
                    <a:pt x="1979" y="629"/>
                  </a:lnTo>
                  <a:lnTo>
                    <a:pt x="1968" y="634"/>
                  </a:lnTo>
                  <a:lnTo>
                    <a:pt x="1969" y="626"/>
                  </a:lnTo>
                  <a:lnTo>
                    <a:pt x="1969" y="620"/>
                  </a:lnTo>
                  <a:lnTo>
                    <a:pt x="1961" y="617"/>
                  </a:lnTo>
                  <a:lnTo>
                    <a:pt x="1959" y="615"/>
                  </a:lnTo>
                  <a:lnTo>
                    <a:pt x="1949" y="620"/>
                  </a:lnTo>
                  <a:lnTo>
                    <a:pt x="1933" y="631"/>
                  </a:lnTo>
                  <a:lnTo>
                    <a:pt x="1930" y="631"/>
                  </a:lnTo>
                  <a:lnTo>
                    <a:pt x="1928" y="631"/>
                  </a:lnTo>
                  <a:lnTo>
                    <a:pt x="1925" y="626"/>
                  </a:lnTo>
                  <a:lnTo>
                    <a:pt x="1916" y="628"/>
                  </a:lnTo>
                  <a:lnTo>
                    <a:pt x="1915" y="628"/>
                  </a:lnTo>
                  <a:lnTo>
                    <a:pt x="1913" y="628"/>
                  </a:lnTo>
                  <a:lnTo>
                    <a:pt x="1903" y="626"/>
                  </a:lnTo>
                  <a:lnTo>
                    <a:pt x="1902" y="625"/>
                  </a:lnTo>
                  <a:lnTo>
                    <a:pt x="1900" y="625"/>
                  </a:lnTo>
                  <a:lnTo>
                    <a:pt x="1893" y="623"/>
                  </a:lnTo>
                  <a:lnTo>
                    <a:pt x="1892" y="626"/>
                  </a:lnTo>
                  <a:lnTo>
                    <a:pt x="1893" y="631"/>
                  </a:lnTo>
                  <a:lnTo>
                    <a:pt x="1895" y="633"/>
                  </a:lnTo>
                  <a:lnTo>
                    <a:pt x="1906" y="641"/>
                  </a:lnTo>
                  <a:lnTo>
                    <a:pt x="1908" y="641"/>
                  </a:lnTo>
                  <a:lnTo>
                    <a:pt x="1908" y="649"/>
                  </a:lnTo>
                  <a:lnTo>
                    <a:pt x="1903" y="655"/>
                  </a:lnTo>
                  <a:lnTo>
                    <a:pt x="1895" y="657"/>
                  </a:lnTo>
                  <a:lnTo>
                    <a:pt x="1893" y="655"/>
                  </a:lnTo>
                  <a:lnTo>
                    <a:pt x="1888" y="647"/>
                  </a:lnTo>
                  <a:lnTo>
                    <a:pt x="1880" y="642"/>
                  </a:lnTo>
                  <a:lnTo>
                    <a:pt x="1872" y="636"/>
                  </a:lnTo>
                  <a:lnTo>
                    <a:pt x="1868" y="626"/>
                  </a:lnTo>
                  <a:lnTo>
                    <a:pt x="1867" y="625"/>
                  </a:lnTo>
                  <a:lnTo>
                    <a:pt x="1862" y="620"/>
                  </a:lnTo>
                  <a:lnTo>
                    <a:pt x="1862" y="618"/>
                  </a:lnTo>
                  <a:lnTo>
                    <a:pt x="1862" y="610"/>
                  </a:lnTo>
                  <a:lnTo>
                    <a:pt x="1863" y="608"/>
                  </a:lnTo>
                  <a:lnTo>
                    <a:pt x="1872" y="607"/>
                  </a:lnTo>
                  <a:lnTo>
                    <a:pt x="1875" y="605"/>
                  </a:lnTo>
                  <a:lnTo>
                    <a:pt x="1883" y="604"/>
                  </a:lnTo>
                  <a:lnTo>
                    <a:pt x="1880" y="599"/>
                  </a:lnTo>
                  <a:lnTo>
                    <a:pt x="1878" y="599"/>
                  </a:lnTo>
                  <a:lnTo>
                    <a:pt x="1872" y="592"/>
                  </a:lnTo>
                  <a:lnTo>
                    <a:pt x="1872" y="584"/>
                  </a:lnTo>
                  <a:lnTo>
                    <a:pt x="1873" y="583"/>
                  </a:lnTo>
                  <a:lnTo>
                    <a:pt x="1875" y="581"/>
                  </a:lnTo>
                  <a:lnTo>
                    <a:pt x="1880" y="568"/>
                  </a:lnTo>
                  <a:lnTo>
                    <a:pt x="1878" y="566"/>
                  </a:lnTo>
                  <a:lnTo>
                    <a:pt x="1875" y="563"/>
                  </a:lnTo>
                  <a:lnTo>
                    <a:pt x="1870" y="565"/>
                  </a:lnTo>
                  <a:lnTo>
                    <a:pt x="1865" y="570"/>
                  </a:lnTo>
                  <a:lnTo>
                    <a:pt x="1863" y="571"/>
                  </a:lnTo>
                  <a:lnTo>
                    <a:pt x="1854" y="574"/>
                  </a:lnTo>
                  <a:lnTo>
                    <a:pt x="1852" y="568"/>
                  </a:lnTo>
                  <a:lnTo>
                    <a:pt x="1857" y="560"/>
                  </a:lnTo>
                  <a:lnTo>
                    <a:pt x="1862" y="552"/>
                  </a:lnTo>
                  <a:lnTo>
                    <a:pt x="1862" y="544"/>
                  </a:lnTo>
                  <a:lnTo>
                    <a:pt x="1862" y="542"/>
                  </a:lnTo>
                  <a:lnTo>
                    <a:pt x="1855" y="539"/>
                  </a:lnTo>
                  <a:lnTo>
                    <a:pt x="1854" y="540"/>
                  </a:lnTo>
                  <a:lnTo>
                    <a:pt x="1852" y="544"/>
                  </a:lnTo>
                  <a:lnTo>
                    <a:pt x="1852" y="549"/>
                  </a:lnTo>
                  <a:lnTo>
                    <a:pt x="1849" y="555"/>
                  </a:lnTo>
                  <a:lnTo>
                    <a:pt x="1845" y="560"/>
                  </a:lnTo>
                  <a:lnTo>
                    <a:pt x="1844" y="563"/>
                  </a:lnTo>
                  <a:lnTo>
                    <a:pt x="1844" y="571"/>
                  </a:lnTo>
                  <a:lnTo>
                    <a:pt x="1844" y="573"/>
                  </a:lnTo>
                  <a:lnTo>
                    <a:pt x="1845" y="574"/>
                  </a:lnTo>
                  <a:lnTo>
                    <a:pt x="1845" y="581"/>
                  </a:lnTo>
                  <a:lnTo>
                    <a:pt x="1844" y="583"/>
                  </a:lnTo>
                  <a:lnTo>
                    <a:pt x="1837" y="579"/>
                  </a:lnTo>
                  <a:lnTo>
                    <a:pt x="1835" y="579"/>
                  </a:lnTo>
                  <a:lnTo>
                    <a:pt x="1834" y="578"/>
                  </a:lnTo>
                  <a:lnTo>
                    <a:pt x="1825" y="571"/>
                  </a:lnTo>
                  <a:lnTo>
                    <a:pt x="1824" y="571"/>
                  </a:lnTo>
                  <a:lnTo>
                    <a:pt x="1814" y="566"/>
                  </a:lnTo>
                  <a:lnTo>
                    <a:pt x="1811" y="553"/>
                  </a:lnTo>
                  <a:lnTo>
                    <a:pt x="1807" y="552"/>
                  </a:lnTo>
                  <a:lnTo>
                    <a:pt x="1792" y="553"/>
                  </a:lnTo>
                  <a:lnTo>
                    <a:pt x="1792" y="549"/>
                  </a:lnTo>
                  <a:lnTo>
                    <a:pt x="1784" y="542"/>
                  </a:lnTo>
                  <a:lnTo>
                    <a:pt x="1782" y="540"/>
                  </a:lnTo>
                  <a:lnTo>
                    <a:pt x="1771" y="539"/>
                  </a:lnTo>
                  <a:lnTo>
                    <a:pt x="1768" y="540"/>
                  </a:lnTo>
                  <a:lnTo>
                    <a:pt x="1766" y="540"/>
                  </a:lnTo>
                  <a:lnTo>
                    <a:pt x="1749" y="544"/>
                  </a:lnTo>
                  <a:lnTo>
                    <a:pt x="1748" y="542"/>
                  </a:lnTo>
                  <a:lnTo>
                    <a:pt x="1748" y="532"/>
                  </a:lnTo>
                  <a:lnTo>
                    <a:pt x="1754" y="524"/>
                  </a:lnTo>
                  <a:lnTo>
                    <a:pt x="1754" y="523"/>
                  </a:lnTo>
                  <a:lnTo>
                    <a:pt x="1748" y="519"/>
                  </a:lnTo>
                  <a:lnTo>
                    <a:pt x="1746" y="519"/>
                  </a:lnTo>
                  <a:lnTo>
                    <a:pt x="1741" y="523"/>
                  </a:lnTo>
                  <a:lnTo>
                    <a:pt x="1739" y="526"/>
                  </a:lnTo>
                  <a:lnTo>
                    <a:pt x="1730" y="528"/>
                  </a:lnTo>
                  <a:lnTo>
                    <a:pt x="1728" y="528"/>
                  </a:lnTo>
                  <a:lnTo>
                    <a:pt x="1725" y="526"/>
                  </a:lnTo>
                  <a:lnTo>
                    <a:pt x="1725" y="523"/>
                  </a:lnTo>
                  <a:lnTo>
                    <a:pt x="1725" y="515"/>
                  </a:lnTo>
                  <a:lnTo>
                    <a:pt x="1723" y="515"/>
                  </a:lnTo>
                  <a:lnTo>
                    <a:pt x="1715" y="519"/>
                  </a:lnTo>
                  <a:lnTo>
                    <a:pt x="1708" y="519"/>
                  </a:lnTo>
                  <a:lnTo>
                    <a:pt x="1708" y="515"/>
                  </a:lnTo>
                  <a:lnTo>
                    <a:pt x="1710" y="506"/>
                  </a:lnTo>
                  <a:lnTo>
                    <a:pt x="1706" y="502"/>
                  </a:lnTo>
                  <a:lnTo>
                    <a:pt x="1705" y="500"/>
                  </a:lnTo>
                  <a:lnTo>
                    <a:pt x="1705" y="494"/>
                  </a:lnTo>
                  <a:lnTo>
                    <a:pt x="1705" y="490"/>
                  </a:lnTo>
                  <a:lnTo>
                    <a:pt x="1713" y="485"/>
                  </a:lnTo>
                  <a:lnTo>
                    <a:pt x="1721" y="484"/>
                  </a:lnTo>
                  <a:lnTo>
                    <a:pt x="1721" y="482"/>
                  </a:lnTo>
                  <a:lnTo>
                    <a:pt x="1728" y="477"/>
                  </a:lnTo>
                  <a:lnTo>
                    <a:pt x="1726" y="474"/>
                  </a:lnTo>
                  <a:lnTo>
                    <a:pt x="1720" y="473"/>
                  </a:lnTo>
                  <a:lnTo>
                    <a:pt x="1711" y="473"/>
                  </a:lnTo>
                  <a:lnTo>
                    <a:pt x="1703" y="473"/>
                  </a:lnTo>
                  <a:lnTo>
                    <a:pt x="1701" y="473"/>
                  </a:lnTo>
                  <a:lnTo>
                    <a:pt x="1691" y="473"/>
                  </a:lnTo>
                  <a:lnTo>
                    <a:pt x="1690" y="471"/>
                  </a:lnTo>
                  <a:lnTo>
                    <a:pt x="1690" y="469"/>
                  </a:lnTo>
                  <a:lnTo>
                    <a:pt x="1690" y="463"/>
                  </a:lnTo>
                  <a:lnTo>
                    <a:pt x="1690" y="460"/>
                  </a:lnTo>
                  <a:lnTo>
                    <a:pt x="1691" y="458"/>
                  </a:lnTo>
                  <a:lnTo>
                    <a:pt x="1683" y="447"/>
                  </a:lnTo>
                  <a:lnTo>
                    <a:pt x="1682" y="440"/>
                  </a:lnTo>
                  <a:lnTo>
                    <a:pt x="1682" y="439"/>
                  </a:lnTo>
                  <a:lnTo>
                    <a:pt x="1678" y="437"/>
                  </a:lnTo>
                  <a:lnTo>
                    <a:pt x="1672" y="435"/>
                  </a:lnTo>
                  <a:lnTo>
                    <a:pt x="1670" y="442"/>
                  </a:lnTo>
                  <a:lnTo>
                    <a:pt x="1668" y="445"/>
                  </a:lnTo>
                  <a:lnTo>
                    <a:pt x="1663" y="448"/>
                  </a:lnTo>
                  <a:lnTo>
                    <a:pt x="1662" y="447"/>
                  </a:lnTo>
                  <a:lnTo>
                    <a:pt x="1658" y="440"/>
                  </a:lnTo>
                  <a:lnTo>
                    <a:pt x="1653" y="434"/>
                  </a:lnTo>
                  <a:lnTo>
                    <a:pt x="1652" y="432"/>
                  </a:lnTo>
                  <a:lnTo>
                    <a:pt x="1643" y="429"/>
                  </a:lnTo>
                  <a:lnTo>
                    <a:pt x="1639" y="422"/>
                  </a:lnTo>
                  <a:lnTo>
                    <a:pt x="1632" y="421"/>
                  </a:lnTo>
                  <a:lnTo>
                    <a:pt x="1629" y="419"/>
                  </a:lnTo>
                  <a:lnTo>
                    <a:pt x="1620" y="414"/>
                  </a:lnTo>
                  <a:lnTo>
                    <a:pt x="1620" y="413"/>
                  </a:lnTo>
                  <a:lnTo>
                    <a:pt x="1624" y="408"/>
                  </a:lnTo>
                  <a:lnTo>
                    <a:pt x="1625" y="403"/>
                  </a:lnTo>
                  <a:lnTo>
                    <a:pt x="1624" y="396"/>
                  </a:lnTo>
                  <a:lnTo>
                    <a:pt x="1620" y="395"/>
                  </a:lnTo>
                  <a:lnTo>
                    <a:pt x="1612" y="396"/>
                  </a:lnTo>
                  <a:lnTo>
                    <a:pt x="1612" y="401"/>
                  </a:lnTo>
                  <a:lnTo>
                    <a:pt x="1612" y="403"/>
                  </a:lnTo>
                  <a:lnTo>
                    <a:pt x="1612" y="409"/>
                  </a:lnTo>
                  <a:lnTo>
                    <a:pt x="1609" y="413"/>
                  </a:lnTo>
                  <a:lnTo>
                    <a:pt x="1607" y="413"/>
                  </a:lnTo>
                  <a:lnTo>
                    <a:pt x="1600" y="417"/>
                  </a:lnTo>
                  <a:lnTo>
                    <a:pt x="1599" y="414"/>
                  </a:lnTo>
                  <a:lnTo>
                    <a:pt x="1591" y="408"/>
                  </a:lnTo>
                  <a:lnTo>
                    <a:pt x="1589" y="408"/>
                  </a:lnTo>
                  <a:lnTo>
                    <a:pt x="1582" y="414"/>
                  </a:lnTo>
                  <a:lnTo>
                    <a:pt x="1579" y="421"/>
                  </a:lnTo>
                  <a:lnTo>
                    <a:pt x="1577" y="421"/>
                  </a:lnTo>
                  <a:lnTo>
                    <a:pt x="1571" y="424"/>
                  </a:lnTo>
                  <a:lnTo>
                    <a:pt x="1571" y="429"/>
                  </a:lnTo>
                  <a:lnTo>
                    <a:pt x="1571" y="434"/>
                  </a:lnTo>
                  <a:lnTo>
                    <a:pt x="1569" y="447"/>
                  </a:lnTo>
                  <a:lnTo>
                    <a:pt x="1569" y="456"/>
                  </a:lnTo>
                  <a:lnTo>
                    <a:pt x="1569" y="466"/>
                  </a:lnTo>
                  <a:lnTo>
                    <a:pt x="1572" y="477"/>
                  </a:lnTo>
                  <a:lnTo>
                    <a:pt x="1572" y="479"/>
                  </a:lnTo>
                  <a:lnTo>
                    <a:pt x="1574" y="481"/>
                  </a:lnTo>
                  <a:lnTo>
                    <a:pt x="1577" y="489"/>
                  </a:lnTo>
                  <a:lnTo>
                    <a:pt x="1577" y="490"/>
                  </a:lnTo>
                  <a:lnTo>
                    <a:pt x="1571" y="494"/>
                  </a:lnTo>
                  <a:lnTo>
                    <a:pt x="1569" y="492"/>
                  </a:lnTo>
                  <a:lnTo>
                    <a:pt x="1567" y="497"/>
                  </a:lnTo>
                  <a:lnTo>
                    <a:pt x="1567" y="498"/>
                  </a:lnTo>
                  <a:lnTo>
                    <a:pt x="1561" y="500"/>
                  </a:lnTo>
                  <a:lnTo>
                    <a:pt x="1559" y="498"/>
                  </a:lnTo>
                  <a:lnTo>
                    <a:pt x="1557" y="497"/>
                  </a:lnTo>
                  <a:lnTo>
                    <a:pt x="1554" y="492"/>
                  </a:lnTo>
                  <a:lnTo>
                    <a:pt x="1553" y="490"/>
                  </a:lnTo>
                  <a:lnTo>
                    <a:pt x="1549" y="487"/>
                  </a:lnTo>
                  <a:lnTo>
                    <a:pt x="1543" y="489"/>
                  </a:lnTo>
                  <a:lnTo>
                    <a:pt x="1538" y="490"/>
                  </a:lnTo>
                  <a:lnTo>
                    <a:pt x="1534" y="498"/>
                  </a:lnTo>
                  <a:lnTo>
                    <a:pt x="1528" y="502"/>
                  </a:lnTo>
                  <a:lnTo>
                    <a:pt x="1519" y="498"/>
                  </a:lnTo>
                  <a:lnTo>
                    <a:pt x="1516" y="498"/>
                  </a:lnTo>
                  <a:lnTo>
                    <a:pt x="1514" y="498"/>
                  </a:lnTo>
                  <a:lnTo>
                    <a:pt x="1508" y="506"/>
                  </a:lnTo>
                  <a:lnTo>
                    <a:pt x="1508" y="508"/>
                  </a:lnTo>
                  <a:lnTo>
                    <a:pt x="1513" y="513"/>
                  </a:lnTo>
                  <a:lnTo>
                    <a:pt x="1514" y="513"/>
                  </a:lnTo>
                  <a:lnTo>
                    <a:pt x="1518" y="519"/>
                  </a:lnTo>
                  <a:lnTo>
                    <a:pt x="1516" y="519"/>
                  </a:lnTo>
                  <a:lnTo>
                    <a:pt x="1510" y="523"/>
                  </a:lnTo>
                  <a:lnTo>
                    <a:pt x="1506" y="523"/>
                  </a:lnTo>
                  <a:lnTo>
                    <a:pt x="1503" y="519"/>
                  </a:lnTo>
                  <a:lnTo>
                    <a:pt x="1498" y="516"/>
                  </a:lnTo>
                  <a:lnTo>
                    <a:pt x="1496" y="516"/>
                  </a:lnTo>
                  <a:lnTo>
                    <a:pt x="1496" y="511"/>
                  </a:lnTo>
                  <a:lnTo>
                    <a:pt x="1495" y="506"/>
                  </a:lnTo>
                  <a:lnTo>
                    <a:pt x="1486" y="506"/>
                  </a:lnTo>
                  <a:lnTo>
                    <a:pt x="1475" y="500"/>
                  </a:lnTo>
                  <a:lnTo>
                    <a:pt x="1465" y="497"/>
                  </a:lnTo>
                  <a:lnTo>
                    <a:pt x="1463" y="498"/>
                  </a:lnTo>
                  <a:lnTo>
                    <a:pt x="1462" y="500"/>
                  </a:lnTo>
                  <a:lnTo>
                    <a:pt x="1462" y="503"/>
                  </a:lnTo>
                  <a:lnTo>
                    <a:pt x="1460" y="505"/>
                  </a:lnTo>
                  <a:lnTo>
                    <a:pt x="1455" y="505"/>
                  </a:lnTo>
                  <a:lnTo>
                    <a:pt x="1453" y="503"/>
                  </a:lnTo>
                  <a:lnTo>
                    <a:pt x="1450" y="508"/>
                  </a:lnTo>
                  <a:lnTo>
                    <a:pt x="1452" y="511"/>
                  </a:lnTo>
                  <a:lnTo>
                    <a:pt x="1452" y="513"/>
                  </a:lnTo>
                  <a:lnTo>
                    <a:pt x="1452" y="515"/>
                  </a:lnTo>
                  <a:lnTo>
                    <a:pt x="1452" y="518"/>
                  </a:lnTo>
                  <a:lnTo>
                    <a:pt x="1452" y="519"/>
                  </a:lnTo>
                  <a:lnTo>
                    <a:pt x="1452" y="523"/>
                  </a:lnTo>
                  <a:lnTo>
                    <a:pt x="1452" y="524"/>
                  </a:lnTo>
                  <a:lnTo>
                    <a:pt x="1450" y="526"/>
                  </a:lnTo>
                  <a:lnTo>
                    <a:pt x="1450" y="529"/>
                  </a:lnTo>
                  <a:lnTo>
                    <a:pt x="1450" y="531"/>
                  </a:lnTo>
                  <a:lnTo>
                    <a:pt x="1452" y="536"/>
                  </a:lnTo>
                  <a:lnTo>
                    <a:pt x="1452" y="537"/>
                  </a:lnTo>
                  <a:lnTo>
                    <a:pt x="1458" y="540"/>
                  </a:lnTo>
                  <a:lnTo>
                    <a:pt x="1462" y="540"/>
                  </a:lnTo>
                  <a:lnTo>
                    <a:pt x="1468" y="544"/>
                  </a:lnTo>
                  <a:lnTo>
                    <a:pt x="1470" y="545"/>
                  </a:lnTo>
                  <a:lnTo>
                    <a:pt x="1468" y="550"/>
                  </a:lnTo>
                  <a:lnTo>
                    <a:pt x="1467" y="552"/>
                  </a:lnTo>
                  <a:lnTo>
                    <a:pt x="1468" y="555"/>
                  </a:lnTo>
                  <a:lnTo>
                    <a:pt x="1473" y="558"/>
                  </a:lnTo>
                  <a:lnTo>
                    <a:pt x="1478" y="563"/>
                  </a:lnTo>
                  <a:lnTo>
                    <a:pt x="1475" y="568"/>
                  </a:lnTo>
                  <a:lnTo>
                    <a:pt x="1467" y="568"/>
                  </a:lnTo>
                  <a:lnTo>
                    <a:pt x="1462" y="565"/>
                  </a:lnTo>
                  <a:lnTo>
                    <a:pt x="1453" y="566"/>
                  </a:lnTo>
                  <a:lnTo>
                    <a:pt x="1453" y="570"/>
                  </a:lnTo>
                  <a:lnTo>
                    <a:pt x="1457" y="573"/>
                  </a:lnTo>
                  <a:lnTo>
                    <a:pt x="1460" y="578"/>
                  </a:lnTo>
                  <a:lnTo>
                    <a:pt x="1462" y="584"/>
                  </a:lnTo>
                  <a:lnTo>
                    <a:pt x="1460" y="592"/>
                  </a:lnTo>
                  <a:lnTo>
                    <a:pt x="1462" y="594"/>
                  </a:lnTo>
                  <a:lnTo>
                    <a:pt x="1470" y="599"/>
                  </a:lnTo>
                  <a:lnTo>
                    <a:pt x="1473" y="599"/>
                  </a:lnTo>
                  <a:lnTo>
                    <a:pt x="1475" y="600"/>
                  </a:lnTo>
                  <a:lnTo>
                    <a:pt x="1475" y="605"/>
                  </a:lnTo>
                  <a:lnTo>
                    <a:pt x="1475" y="610"/>
                  </a:lnTo>
                  <a:lnTo>
                    <a:pt x="1476" y="625"/>
                  </a:lnTo>
                  <a:lnTo>
                    <a:pt x="1463" y="625"/>
                  </a:lnTo>
                  <a:lnTo>
                    <a:pt x="1460" y="625"/>
                  </a:lnTo>
                  <a:lnTo>
                    <a:pt x="1457" y="625"/>
                  </a:lnTo>
                  <a:lnTo>
                    <a:pt x="1453" y="625"/>
                  </a:lnTo>
                  <a:lnTo>
                    <a:pt x="1432" y="620"/>
                  </a:lnTo>
                  <a:lnTo>
                    <a:pt x="1419" y="618"/>
                  </a:lnTo>
                  <a:lnTo>
                    <a:pt x="1410" y="618"/>
                  </a:lnTo>
                  <a:lnTo>
                    <a:pt x="1407" y="618"/>
                  </a:lnTo>
                  <a:lnTo>
                    <a:pt x="1405" y="621"/>
                  </a:lnTo>
                  <a:lnTo>
                    <a:pt x="1400" y="629"/>
                  </a:lnTo>
                  <a:lnTo>
                    <a:pt x="1400" y="631"/>
                  </a:lnTo>
                  <a:lnTo>
                    <a:pt x="1399" y="633"/>
                  </a:lnTo>
                  <a:lnTo>
                    <a:pt x="1392" y="639"/>
                  </a:lnTo>
                  <a:lnTo>
                    <a:pt x="1389" y="641"/>
                  </a:lnTo>
                  <a:lnTo>
                    <a:pt x="1376" y="651"/>
                  </a:lnTo>
                  <a:lnTo>
                    <a:pt x="1364" y="660"/>
                  </a:lnTo>
                  <a:lnTo>
                    <a:pt x="1362" y="662"/>
                  </a:lnTo>
                  <a:lnTo>
                    <a:pt x="1354" y="673"/>
                  </a:lnTo>
                  <a:lnTo>
                    <a:pt x="1352" y="675"/>
                  </a:lnTo>
                  <a:lnTo>
                    <a:pt x="1338" y="670"/>
                  </a:lnTo>
                  <a:lnTo>
                    <a:pt x="1336" y="668"/>
                  </a:lnTo>
                  <a:lnTo>
                    <a:pt x="1323" y="667"/>
                  </a:lnTo>
                  <a:lnTo>
                    <a:pt x="1316" y="659"/>
                  </a:lnTo>
                  <a:lnTo>
                    <a:pt x="1314" y="655"/>
                  </a:lnTo>
                  <a:lnTo>
                    <a:pt x="1314" y="651"/>
                  </a:lnTo>
                  <a:lnTo>
                    <a:pt x="1306" y="633"/>
                  </a:lnTo>
                  <a:lnTo>
                    <a:pt x="1304" y="629"/>
                  </a:lnTo>
                  <a:lnTo>
                    <a:pt x="1296" y="618"/>
                  </a:lnTo>
                  <a:lnTo>
                    <a:pt x="1295" y="617"/>
                  </a:lnTo>
                  <a:lnTo>
                    <a:pt x="1293" y="615"/>
                  </a:lnTo>
                  <a:lnTo>
                    <a:pt x="1285" y="617"/>
                  </a:lnTo>
                  <a:lnTo>
                    <a:pt x="1285" y="623"/>
                  </a:lnTo>
                  <a:lnTo>
                    <a:pt x="1278" y="625"/>
                  </a:lnTo>
                  <a:lnTo>
                    <a:pt x="1275" y="625"/>
                  </a:lnTo>
                  <a:lnTo>
                    <a:pt x="1271" y="623"/>
                  </a:lnTo>
                  <a:lnTo>
                    <a:pt x="1270" y="626"/>
                  </a:lnTo>
                  <a:lnTo>
                    <a:pt x="1268" y="629"/>
                  </a:lnTo>
                  <a:lnTo>
                    <a:pt x="1266" y="631"/>
                  </a:lnTo>
                  <a:lnTo>
                    <a:pt x="1256" y="631"/>
                  </a:lnTo>
                  <a:lnTo>
                    <a:pt x="1255" y="631"/>
                  </a:lnTo>
                  <a:lnTo>
                    <a:pt x="1253" y="629"/>
                  </a:lnTo>
                  <a:lnTo>
                    <a:pt x="1243" y="633"/>
                  </a:lnTo>
                  <a:lnTo>
                    <a:pt x="1230" y="634"/>
                  </a:lnTo>
                  <a:lnTo>
                    <a:pt x="1228" y="634"/>
                  </a:lnTo>
                  <a:lnTo>
                    <a:pt x="1223" y="639"/>
                  </a:lnTo>
                  <a:lnTo>
                    <a:pt x="1222" y="641"/>
                  </a:lnTo>
                  <a:lnTo>
                    <a:pt x="1217" y="642"/>
                  </a:lnTo>
                  <a:lnTo>
                    <a:pt x="1215" y="646"/>
                  </a:lnTo>
                  <a:lnTo>
                    <a:pt x="1213" y="652"/>
                  </a:lnTo>
                  <a:lnTo>
                    <a:pt x="1212" y="660"/>
                  </a:lnTo>
                  <a:lnTo>
                    <a:pt x="1210" y="662"/>
                  </a:lnTo>
                  <a:lnTo>
                    <a:pt x="1210" y="672"/>
                  </a:lnTo>
                  <a:lnTo>
                    <a:pt x="1209" y="675"/>
                  </a:lnTo>
                  <a:lnTo>
                    <a:pt x="1209" y="678"/>
                  </a:lnTo>
                  <a:lnTo>
                    <a:pt x="1207" y="684"/>
                  </a:lnTo>
                  <a:lnTo>
                    <a:pt x="1207" y="688"/>
                  </a:lnTo>
                  <a:lnTo>
                    <a:pt x="1205" y="699"/>
                  </a:lnTo>
                  <a:lnTo>
                    <a:pt x="1200" y="702"/>
                  </a:lnTo>
                  <a:lnTo>
                    <a:pt x="1199" y="702"/>
                  </a:lnTo>
                  <a:lnTo>
                    <a:pt x="1195" y="702"/>
                  </a:lnTo>
                  <a:lnTo>
                    <a:pt x="1190" y="701"/>
                  </a:lnTo>
                  <a:lnTo>
                    <a:pt x="1189" y="701"/>
                  </a:lnTo>
                  <a:lnTo>
                    <a:pt x="1180" y="702"/>
                  </a:lnTo>
                  <a:lnTo>
                    <a:pt x="1179" y="701"/>
                  </a:lnTo>
                  <a:lnTo>
                    <a:pt x="1179" y="694"/>
                  </a:lnTo>
                  <a:lnTo>
                    <a:pt x="1172" y="691"/>
                  </a:lnTo>
                  <a:lnTo>
                    <a:pt x="1167" y="691"/>
                  </a:lnTo>
                  <a:lnTo>
                    <a:pt x="1167" y="688"/>
                  </a:lnTo>
                  <a:lnTo>
                    <a:pt x="1167" y="681"/>
                  </a:lnTo>
                  <a:lnTo>
                    <a:pt x="1166" y="678"/>
                  </a:lnTo>
                  <a:lnTo>
                    <a:pt x="1164" y="675"/>
                  </a:lnTo>
                  <a:lnTo>
                    <a:pt x="1156" y="673"/>
                  </a:lnTo>
                  <a:lnTo>
                    <a:pt x="1159" y="668"/>
                  </a:lnTo>
                  <a:lnTo>
                    <a:pt x="1161" y="667"/>
                  </a:lnTo>
                  <a:lnTo>
                    <a:pt x="1162" y="660"/>
                  </a:lnTo>
                  <a:lnTo>
                    <a:pt x="1162" y="659"/>
                  </a:lnTo>
                  <a:lnTo>
                    <a:pt x="1154" y="657"/>
                  </a:lnTo>
                  <a:lnTo>
                    <a:pt x="1151" y="655"/>
                  </a:lnTo>
                  <a:lnTo>
                    <a:pt x="1151" y="649"/>
                  </a:lnTo>
                  <a:lnTo>
                    <a:pt x="1149" y="642"/>
                  </a:lnTo>
                  <a:lnTo>
                    <a:pt x="1147" y="641"/>
                  </a:lnTo>
                  <a:lnTo>
                    <a:pt x="1141" y="641"/>
                  </a:lnTo>
                  <a:lnTo>
                    <a:pt x="1141" y="646"/>
                  </a:lnTo>
                  <a:lnTo>
                    <a:pt x="1139" y="646"/>
                  </a:lnTo>
                  <a:lnTo>
                    <a:pt x="1134" y="644"/>
                  </a:lnTo>
                  <a:lnTo>
                    <a:pt x="1132" y="639"/>
                  </a:lnTo>
                  <a:lnTo>
                    <a:pt x="1132" y="634"/>
                  </a:lnTo>
                  <a:lnTo>
                    <a:pt x="1129" y="631"/>
                  </a:lnTo>
                  <a:lnTo>
                    <a:pt x="1126" y="633"/>
                  </a:lnTo>
                  <a:lnTo>
                    <a:pt x="1124" y="628"/>
                  </a:lnTo>
                  <a:lnTo>
                    <a:pt x="1123" y="626"/>
                  </a:lnTo>
                  <a:lnTo>
                    <a:pt x="1116" y="623"/>
                  </a:lnTo>
                  <a:lnTo>
                    <a:pt x="1109" y="617"/>
                  </a:lnTo>
                  <a:lnTo>
                    <a:pt x="1108" y="617"/>
                  </a:lnTo>
                  <a:lnTo>
                    <a:pt x="1098" y="618"/>
                  </a:lnTo>
                  <a:lnTo>
                    <a:pt x="1094" y="620"/>
                  </a:lnTo>
                  <a:lnTo>
                    <a:pt x="1081" y="618"/>
                  </a:lnTo>
                  <a:lnTo>
                    <a:pt x="1080" y="617"/>
                  </a:lnTo>
                  <a:lnTo>
                    <a:pt x="1073" y="605"/>
                  </a:lnTo>
                  <a:lnTo>
                    <a:pt x="1065" y="604"/>
                  </a:lnTo>
                  <a:lnTo>
                    <a:pt x="1065" y="608"/>
                  </a:lnTo>
                  <a:lnTo>
                    <a:pt x="1065" y="613"/>
                  </a:lnTo>
                  <a:lnTo>
                    <a:pt x="1065" y="620"/>
                  </a:lnTo>
                  <a:lnTo>
                    <a:pt x="1061" y="623"/>
                  </a:lnTo>
                  <a:lnTo>
                    <a:pt x="1058" y="625"/>
                  </a:lnTo>
                  <a:lnTo>
                    <a:pt x="1046" y="626"/>
                  </a:lnTo>
                  <a:lnTo>
                    <a:pt x="1038" y="629"/>
                  </a:lnTo>
                  <a:lnTo>
                    <a:pt x="1037" y="638"/>
                  </a:lnTo>
                  <a:lnTo>
                    <a:pt x="1030" y="644"/>
                  </a:lnTo>
                  <a:lnTo>
                    <a:pt x="1023" y="646"/>
                  </a:lnTo>
                  <a:lnTo>
                    <a:pt x="1022" y="647"/>
                  </a:lnTo>
                  <a:lnTo>
                    <a:pt x="1017" y="655"/>
                  </a:lnTo>
                  <a:lnTo>
                    <a:pt x="1012" y="660"/>
                  </a:lnTo>
                  <a:lnTo>
                    <a:pt x="1007" y="665"/>
                  </a:lnTo>
                  <a:lnTo>
                    <a:pt x="1003" y="668"/>
                  </a:lnTo>
                  <a:lnTo>
                    <a:pt x="1003" y="676"/>
                  </a:lnTo>
                  <a:lnTo>
                    <a:pt x="994" y="681"/>
                  </a:lnTo>
                  <a:lnTo>
                    <a:pt x="989" y="680"/>
                  </a:lnTo>
                  <a:lnTo>
                    <a:pt x="985" y="678"/>
                  </a:lnTo>
                  <a:lnTo>
                    <a:pt x="982" y="676"/>
                  </a:lnTo>
                  <a:lnTo>
                    <a:pt x="979" y="672"/>
                  </a:lnTo>
                  <a:lnTo>
                    <a:pt x="979" y="663"/>
                  </a:lnTo>
                  <a:lnTo>
                    <a:pt x="977" y="651"/>
                  </a:lnTo>
                  <a:lnTo>
                    <a:pt x="969" y="642"/>
                  </a:lnTo>
                  <a:lnTo>
                    <a:pt x="960" y="636"/>
                  </a:lnTo>
                  <a:lnTo>
                    <a:pt x="959" y="626"/>
                  </a:lnTo>
                  <a:lnTo>
                    <a:pt x="959" y="623"/>
                  </a:lnTo>
                  <a:lnTo>
                    <a:pt x="957" y="621"/>
                  </a:lnTo>
                  <a:lnTo>
                    <a:pt x="955" y="618"/>
                  </a:lnTo>
                  <a:lnTo>
                    <a:pt x="955" y="617"/>
                  </a:lnTo>
                  <a:lnTo>
                    <a:pt x="947" y="610"/>
                  </a:lnTo>
                  <a:lnTo>
                    <a:pt x="941" y="604"/>
                  </a:lnTo>
                  <a:lnTo>
                    <a:pt x="939" y="604"/>
                  </a:lnTo>
                  <a:lnTo>
                    <a:pt x="929" y="605"/>
                  </a:lnTo>
                  <a:lnTo>
                    <a:pt x="922" y="607"/>
                  </a:lnTo>
                  <a:lnTo>
                    <a:pt x="919" y="605"/>
                  </a:lnTo>
                  <a:lnTo>
                    <a:pt x="917" y="605"/>
                  </a:lnTo>
                  <a:lnTo>
                    <a:pt x="909" y="607"/>
                  </a:lnTo>
                  <a:lnTo>
                    <a:pt x="908" y="605"/>
                  </a:lnTo>
                  <a:lnTo>
                    <a:pt x="901" y="600"/>
                  </a:lnTo>
                  <a:lnTo>
                    <a:pt x="899" y="599"/>
                  </a:lnTo>
                  <a:lnTo>
                    <a:pt x="894" y="600"/>
                  </a:lnTo>
                  <a:lnTo>
                    <a:pt x="893" y="604"/>
                  </a:lnTo>
                  <a:lnTo>
                    <a:pt x="889" y="604"/>
                  </a:lnTo>
                  <a:lnTo>
                    <a:pt x="886" y="608"/>
                  </a:lnTo>
                  <a:lnTo>
                    <a:pt x="884" y="612"/>
                  </a:lnTo>
                  <a:lnTo>
                    <a:pt x="883" y="618"/>
                  </a:lnTo>
                  <a:lnTo>
                    <a:pt x="883" y="621"/>
                  </a:lnTo>
                  <a:lnTo>
                    <a:pt x="884" y="633"/>
                  </a:lnTo>
                  <a:lnTo>
                    <a:pt x="884" y="634"/>
                  </a:lnTo>
                  <a:lnTo>
                    <a:pt x="883" y="642"/>
                  </a:lnTo>
                  <a:lnTo>
                    <a:pt x="878" y="646"/>
                  </a:lnTo>
                  <a:lnTo>
                    <a:pt x="878" y="651"/>
                  </a:lnTo>
                  <a:lnTo>
                    <a:pt x="879" y="652"/>
                  </a:lnTo>
                  <a:lnTo>
                    <a:pt x="881" y="657"/>
                  </a:lnTo>
                  <a:lnTo>
                    <a:pt x="871" y="659"/>
                  </a:lnTo>
                  <a:lnTo>
                    <a:pt x="863" y="665"/>
                  </a:lnTo>
                  <a:lnTo>
                    <a:pt x="855" y="667"/>
                  </a:lnTo>
                  <a:lnTo>
                    <a:pt x="855" y="672"/>
                  </a:lnTo>
                  <a:lnTo>
                    <a:pt x="856" y="673"/>
                  </a:lnTo>
                  <a:lnTo>
                    <a:pt x="858" y="680"/>
                  </a:lnTo>
                  <a:lnTo>
                    <a:pt x="846" y="681"/>
                  </a:lnTo>
                  <a:lnTo>
                    <a:pt x="848" y="686"/>
                  </a:lnTo>
                  <a:lnTo>
                    <a:pt x="848" y="689"/>
                  </a:lnTo>
                  <a:lnTo>
                    <a:pt x="850" y="691"/>
                  </a:lnTo>
                  <a:lnTo>
                    <a:pt x="843" y="691"/>
                  </a:lnTo>
                  <a:lnTo>
                    <a:pt x="838" y="691"/>
                  </a:lnTo>
                  <a:lnTo>
                    <a:pt x="835" y="689"/>
                  </a:lnTo>
                  <a:lnTo>
                    <a:pt x="833" y="693"/>
                  </a:lnTo>
                  <a:lnTo>
                    <a:pt x="833" y="694"/>
                  </a:lnTo>
                  <a:lnTo>
                    <a:pt x="836" y="696"/>
                  </a:lnTo>
                  <a:lnTo>
                    <a:pt x="841" y="699"/>
                  </a:lnTo>
                  <a:lnTo>
                    <a:pt x="846" y="699"/>
                  </a:lnTo>
                  <a:lnTo>
                    <a:pt x="850" y="699"/>
                  </a:lnTo>
                  <a:lnTo>
                    <a:pt x="850" y="707"/>
                  </a:lnTo>
                  <a:lnTo>
                    <a:pt x="850" y="712"/>
                  </a:lnTo>
                  <a:lnTo>
                    <a:pt x="853" y="715"/>
                  </a:lnTo>
                  <a:lnTo>
                    <a:pt x="855" y="717"/>
                  </a:lnTo>
                  <a:lnTo>
                    <a:pt x="860" y="722"/>
                  </a:lnTo>
                  <a:lnTo>
                    <a:pt x="856" y="723"/>
                  </a:lnTo>
                  <a:lnTo>
                    <a:pt x="855" y="723"/>
                  </a:lnTo>
                  <a:lnTo>
                    <a:pt x="851" y="725"/>
                  </a:lnTo>
                  <a:lnTo>
                    <a:pt x="853" y="730"/>
                  </a:lnTo>
                  <a:lnTo>
                    <a:pt x="860" y="733"/>
                  </a:lnTo>
                  <a:lnTo>
                    <a:pt x="863" y="736"/>
                  </a:lnTo>
                  <a:lnTo>
                    <a:pt x="863" y="741"/>
                  </a:lnTo>
                  <a:lnTo>
                    <a:pt x="861" y="741"/>
                  </a:lnTo>
                  <a:lnTo>
                    <a:pt x="856" y="743"/>
                  </a:lnTo>
                  <a:lnTo>
                    <a:pt x="856" y="748"/>
                  </a:lnTo>
                  <a:lnTo>
                    <a:pt x="856" y="751"/>
                  </a:lnTo>
                  <a:lnTo>
                    <a:pt x="858" y="756"/>
                  </a:lnTo>
                  <a:lnTo>
                    <a:pt x="860" y="757"/>
                  </a:lnTo>
                  <a:lnTo>
                    <a:pt x="858" y="762"/>
                  </a:lnTo>
                  <a:lnTo>
                    <a:pt x="850" y="767"/>
                  </a:lnTo>
                  <a:lnTo>
                    <a:pt x="851" y="773"/>
                  </a:lnTo>
                  <a:lnTo>
                    <a:pt x="856" y="783"/>
                  </a:lnTo>
                  <a:lnTo>
                    <a:pt x="850" y="795"/>
                  </a:lnTo>
                  <a:lnTo>
                    <a:pt x="840" y="801"/>
                  </a:lnTo>
                  <a:lnTo>
                    <a:pt x="840" y="807"/>
                  </a:lnTo>
                  <a:lnTo>
                    <a:pt x="838" y="816"/>
                  </a:lnTo>
                  <a:lnTo>
                    <a:pt x="838" y="819"/>
                  </a:lnTo>
                  <a:lnTo>
                    <a:pt x="828" y="825"/>
                  </a:lnTo>
                  <a:lnTo>
                    <a:pt x="826" y="827"/>
                  </a:lnTo>
                  <a:lnTo>
                    <a:pt x="808" y="832"/>
                  </a:lnTo>
                  <a:lnTo>
                    <a:pt x="807" y="830"/>
                  </a:lnTo>
                  <a:lnTo>
                    <a:pt x="792" y="830"/>
                  </a:lnTo>
                  <a:lnTo>
                    <a:pt x="790" y="832"/>
                  </a:lnTo>
                  <a:lnTo>
                    <a:pt x="785" y="837"/>
                  </a:lnTo>
                  <a:lnTo>
                    <a:pt x="782" y="838"/>
                  </a:lnTo>
                  <a:lnTo>
                    <a:pt x="779" y="845"/>
                  </a:lnTo>
                  <a:lnTo>
                    <a:pt x="775" y="850"/>
                  </a:lnTo>
                  <a:lnTo>
                    <a:pt x="775" y="862"/>
                  </a:lnTo>
                  <a:lnTo>
                    <a:pt x="777" y="864"/>
                  </a:lnTo>
                  <a:lnTo>
                    <a:pt x="774" y="869"/>
                  </a:lnTo>
                  <a:lnTo>
                    <a:pt x="770" y="875"/>
                  </a:lnTo>
                  <a:lnTo>
                    <a:pt x="769" y="875"/>
                  </a:lnTo>
                  <a:lnTo>
                    <a:pt x="760" y="880"/>
                  </a:lnTo>
                  <a:lnTo>
                    <a:pt x="762" y="892"/>
                  </a:lnTo>
                  <a:lnTo>
                    <a:pt x="764" y="893"/>
                  </a:lnTo>
                  <a:lnTo>
                    <a:pt x="757" y="900"/>
                  </a:lnTo>
                  <a:lnTo>
                    <a:pt x="755" y="898"/>
                  </a:lnTo>
                  <a:lnTo>
                    <a:pt x="749" y="903"/>
                  </a:lnTo>
                  <a:lnTo>
                    <a:pt x="744" y="905"/>
                  </a:lnTo>
                  <a:lnTo>
                    <a:pt x="737" y="906"/>
                  </a:lnTo>
                  <a:lnTo>
                    <a:pt x="731" y="919"/>
                  </a:lnTo>
                  <a:lnTo>
                    <a:pt x="726" y="919"/>
                  </a:lnTo>
                  <a:lnTo>
                    <a:pt x="721" y="918"/>
                  </a:lnTo>
                  <a:lnTo>
                    <a:pt x="711" y="916"/>
                  </a:lnTo>
                  <a:lnTo>
                    <a:pt x="709" y="914"/>
                  </a:lnTo>
                  <a:lnTo>
                    <a:pt x="706" y="914"/>
                  </a:lnTo>
                  <a:lnTo>
                    <a:pt x="699" y="906"/>
                  </a:lnTo>
                  <a:lnTo>
                    <a:pt x="697" y="905"/>
                  </a:lnTo>
                  <a:lnTo>
                    <a:pt x="694" y="903"/>
                  </a:lnTo>
                  <a:lnTo>
                    <a:pt x="689" y="903"/>
                  </a:lnTo>
                  <a:lnTo>
                    <a:pt x="686" y="903"/>
                  </a:lnTo>
                  <a:lnTo>
                    <a:pt x="683" y="905"/>
                  </a:lnTo>
                  <a:lnTo>
                    <a:pt x="679" y="906"/>
                  </a:lnTo>
                  <a:lnTo>
                    <a:pt x="674" y="916"/>
                  </a:lnTo>
                  <a:lnTo>
                    <a:pt x="671" y="916"/>
                  </a:lnTo>
                  <a:lnTo>
                    <a:pt x="669" y="916"/>
                  </a:lnTo>
                  <a:lnTo>
                    <a:pt x="659" y="924"/>
                  </a:lnTo>
                  <a:lnTo>
                    <a:pt x="656" y="927"/>
                  </a:lnTo>
                  <a:lnTo>
                    <a:pt x="640" y="926"/>
                  </a:lnTo>
                  <a:lnTo>
                    <a:pt x="638" y="916"/>
                  </a:lnTo>
                  <a:lnTo>
                    <a:pt x="636" y="913"/>
                  </a:lnTo>
                  <a:lnTo>
                    <a:pt x="628" y="905"/>
                  </a:lnTo>
                  <a:lnTo>
                    <a:pt x="626" y="905"/>
                  </a:lnTo>
                  <a:lnTo>
                    <a:pt x="623" y="903"/>
                  </a:lnTo>
                  <a:lnTo>
                    <a:pt x="608" y="900"/>
                  </a:lnTo>
                  <a:lnTo>
                    <a:pt x="607" y="898"/>
                  </a:lnTo>
                  <a:lnTo>
                    <a:pt x="590" y="900"/>
                  </a:lnTo>
                  <a:lnTo>
                    <a:pt x="587" y="900"/>
                  </a:lnTo>
                  <a:lnTo>
                    <a:pt x="585" y="900"/>
                  </a:lnTo>
                  <a:lnTo>
                    <a:pt x="583" y="893"/>
                  </a:lnTo>
                  <a:lnTo>
                    <a:pt x="587" y="884"/>
                  </a:lnTo>
                  <a:lnTo>
                    <a:pt x="588" y="871"/>
                  </a:lnTo>
                  <a:lnTo>
                    <a:pt x="588" y="867"/>
                  </a:lnTo>
                  <a:lnTo>
                    <a:pt x="583" y="858"/>
                  </a:lnTo>
                  <a:lnTo>
                    <a:pt x="582" y="854"/>
                  </a:lnTo>
                  <a:lnTo>
                    <a:pt x="583" y="853"/>
                  </a:lnTo>
                  <a:lnTo>
                    <a:pt x="583" y="850"/>
                  </a:lnTo>
                  <a:lnTo>
                    <a:pt x="582" y="845"/>
                  </a:lnTo>
                  <a:lnTo>
                    <a:pt x="580" y="845"/>
                  </a:lnTo>
                  <a:lnTo>
                    <a:pt x="577" y="841"/>
                  </a:lnTo>
                  <a:lnTo>
                    <a:pt x="573" y="840"/>
                  </a:lnTo>
                  <a:lnTo>
                    <a:pt x="573" y="838"/>
                  </a:lnTo>
                  <a:lnTo>
                    <a:pt x="573" y="835"/>
                  </a:lnTo>
                  <a:lnTo>
                    <a:pt x="573" y="825"/>
                  </a:lnTo>
                  <a:lnTo>
                    <a:pt x="573" y="822"/>
                  </a:lnTo>
                  <a:lnTo>
                    <a:pt x="572" y="811"/>
                  </a:lnTo>
                  <a:lnTo>
                    <a:pt x="565" y="806"/>
                  </a:lnTo>
                  <a:lnTo>
                    <a:pt x="564" y="804"/>
                  </a:lnTo>
                  <a:lnTo>
                    <a:pt x="557" y="799"/>
                  </a:lnTo>
                  <a:lnTo>
                    <a:pt x="555" y="798"/>
                  </a:lnTo>
                  <a:lnTo>
                    <a:pt x="554" y="796"/>
                  </a:lnTo>
                  <a:lnTo>
                    <a:pt x="550" y="793"/>
                  </a:lnTo>
                  <a:lnTo>
                    <a:pt x="547" y="790"/>
                  </a:lnTo>
                  <a:lnTo>
                    <a:pt x="545" y="788"/>
                  </a:lnTo>
                  <a:lnTo>
                    <a:pt x="535" y="780"/>
                  </a:lnTo>
                  <a:lnTo>
                    <a:pt x="532" y="778"/>
                  </a:lnTo>
                  <a:lnTo>
                    <a:pt x="529" y="775"/>
                  </a:lnTo>
                  <a:lnTo>
                    <a:pt x="525" y="770"/>
                  </a:lnTo>
                  <a:lnTo>
                    <a:pt x="521" y="767"/>
                  </a:lnTo>
                  <a:lnTo>
                    <a:pt x="519" y="765"/>
                  </a:lnTo>
                  <a:lnTo>
                    <a:pt x="516" y="756"/>
                  </a:lnTo>
                  <a:lnTo>
                    <a:pt x="514" y="754"/>
                  </a:lnTo>
                  <a:lnTo>
                    <a:pt x="504" y="744"/>
                  </a:lnTo>
                  <a:lnTo>
                    <a:pt x="501" y="744"/>
                  </a:lnTo>
                  <a:lnTo>
                    <a:pt x="494" y="746"/>
                  </a:lnTo>
                  <a:lnTo>
                    <a:pt x="489" y="749"/>
                  </a:lnTo>
                  <a:lnTo>
                    <a:pt x="486" y="751"/>
                  </a:lnTo>
                  <a:lnTo>
                    <a:pt x="481" y="749"/>
                  </a:lnTo>
                  <a:lnTo>
                    <a:pt x="478" y="749"/>
                  </a:lnTo>
                  <a:lnTo>
                    <a:pt x="473" y="752"/>
                  </a:lnTo>
                  <a:lnTo>
                    <a:pt x="471" y="754"/>
                  </a:lnTo>
                  <a:lnTo>
                    <a:pt x="463" y="756"/>
                  </a:lnTo>
                  <a:lnTo>
                    <a:pt x="461" y="756"/>
                  </a:lnTo>
                  <a:lnTo>
                    <a:pt x="453" y="756"/>
                  </a:lnTo>
                  <a:lnTo>
                    <a:pt x="451" y="757"/>
                  </a:lnTo>
                  <a:lnTo>
                    <a:pt x="444" y="754"/>
                  </a:lnTo>
                  <a:lnTo>
                    <a:pt x="443" y="752"/>
                  </a:lnTo>
                  <a:lnTo>
                    <a:pt x="438" y="749"/>
                  </a:lnTo>
                  <a:lnTo>
                    <a:pt x="433" y="748"/>
                  </a:lnTo>
                  <a:lnTo>
                    <a:pt x="428" y="740"/>
                  </a:lnTo>
                  <a:lnTo>
                    <a:pt x="426" y="740"/>
                  </a:lnTo>
                  <a:lnTo>
                    <a:pt x="425" y="738"/>
                  </a:lnTo>
                  <a:lnTo>
                    <a:pt x="421" y="736"/>
                  </a:lnTo>
                  <a:lnTo>
                    <a:pt x="418" y="740"/>
                  </a:lnTo>
                  <a:lnTo>
                    <a:pt x="416" y="741"/>
                  </a:lnTo>
                  <a:lnTo>
                    <a:pt x="411" y="740"/>
                  </a:lnTo>
                  <a:lnTo>
                    <a:pt x="411" y="738"/>
                  </a:lnTo>
                  <a:lnTo>
                    <a:pt x="411" y="731"/>
                  </a:lnTo>
                  <a:lnTo>
                    <a:pt x="413" y="730"/>
                  </a:lnTo>
                  <a:lnTo>
                    <a:pt x="410" y="722"/>
                  </a:lnTo>
                  <a:lnTo>
                    <a:pt x="408" y="717"/>
                  </a:lnTo>
                  <a:lnTo>
                    <a:pt x="406" y="715"/>
                  </a:lnTo>
                  <a:lnTo>
                    <a:pt x="406" y="714"/>
                  </a:lnTo>
                  <a:lnTo>
                    <a:pt x="401" y="710"/>
                  </a:lnTo>
                  <a:lnTo>
                    <a:pt x="405" y="704"/>
                  </a:lnTo>
                  <a:lnTo>
                    <a:pt x="405" y="697"/>
                  </a:lnTo>
                  <a:lnTo>
                    <a:pt x="406" y="694"/>
                  </a:lnTo>
                  <a:lnTo>
                    <a:pt x="408" y="693"/>
                  </a:lnTo>
                  <a:lnTo>
                    <a:pt x="411" y="691"/>
                  </a:lnTo>
                  <a:lnTo>
                    <a:pt x="413" y="684"/>
                  </a:lnTo>
                  <a:lnTo>
                    <a:pt x="411" y="683"/>
                  </a:lnTo>
                  <a:lnTo>
                    <a:pt x="405" y="681"/>
                  </a:lnTo>
                  <a:lnTo>
                    <a:pt x="401" y="681"/>
                  </a:lnTo>
                  <a:lnTo>
                    <a:pt x="393" y="681"/>
                  </a:lnTo>
                  <a:lnTo>
                    <a:pt x="390" y="673"/>
                  </a:lnTo>
                  <a:lnTo>
                    <a:pt x="383" y="668"/>
                  </a:lnTo>
                  <a:lnTo>
                    <a:pt x="383" y="667"/>
                  </a:lnTo>
                  <a:lnTo>
                    <a:pt x="383" y="665"/>
                  </a:lnTo>
                  <a:lnTo>
                    <a:pt x="382" y="660"/>
                  </a:lnTo>
                  <a:lnTo>
                    <a:pt x="380" y="660"/>
                  </a:lnTo>
                  <a:lnTo>
                    <a:pt x="375" y="659"/>
                  </a:lnTo>
                  <a:lnTo>
                    <a:pt x="373" y="657"/>
                  </a:lnTo>
                  <a:lnTo>
                    <a:pt x="370" y="654"/>
                  </a:lnTo>
                  <a:lnTo>
                    <a:pt x="370" y="652"/>
                  </a:lnTo>
                  <a:lnTo>
                    <a:pt x="370" y="641"/>
                  </a:lnTo>
                  <a:lnTo>
                    <a:pt x="370" y="639"/>
                  </a:lnTo>
                  <a:lnTo>
                    <a:pt x="370" y="636"/>
                  </a:lnTo>
                  <a:lnTo>
                    <a:pt x="367" y="631"/>
                  </a:lnTo>
                  <a:lnTo>
                    <a:pt x="367" y="628"/>
                  </a:lnTo>
                  <a:lnTo>
                    <a:pt x="367" y="625"/>
                  </a:lnTo>
                  <a:lnTo>
                    <a:pt x="368" y="618"/>
                  </a:lnTo>
                  <a:lnTo>
                    <a:pt x="367" y="617"/>
                  </a:lnTo>
                  <a:lnTo>
                    <a:pt x="357" y="605"/>
                  </a:lnTo>
                  <a:lnTo>
                    <a:pt x="357" y="604"/>
                  </a:lnTo>
                  <a:lnTo>
                    <a:pt x="355" y="602"/>
                  </a:lnTo>
                  <a:lnTo>
                    <a:pt x="348" y="600"/>
                  </a:lnTo>
                  <a:lnTo>
                    <a:pt x="347" y="600"/>
                  </a:lnTo>
                  <a:lnTo>
                    <a:pt x="342" y="595"/>
                  </a:lnTo>
                  <a:lnTo>
                    <a:pt x="340" y="594"/>
                  </a:lnTo>
                  <a:lnTo>
                    <a:pt x="339" y="594"/>
                  </a:lnTo>
                  <a:lnTo>
                    <a:pt x="329" y="592"/>
                  </a:lnTo>
                  <a:lnTo>
                    <a:pt x="330" y="587"/>
                  </a:lnTo>
                  <a:lnTo>
                    <a:pt x="332" y="586"/>
                  </a:lnTo>
                  <a:lnTo>
                    <a:pt x="335" y="583"/>
                  </a:lnTo>
                  <a:lnTo>
                    <a:pt x="332" y="578"/>
                  </a:lnTo>
                  <a:lnTo>
                    <a:pt x="330" y="576"/>
                  </a:lnTo>
                  <a:lnTo>
                    <a:pt x="327" y="573"/>
                  </a:lnTo>
                  <a:lnTo>
                    <a:pt x="324" y="571"/>
                  </a:lnTo>
                  <a:lnTo>
                    <a:pt x="322" y="571"/>
                  </a:lnTo>
                  <a:lnTo>
                    <a:pt x="315" y="568"/>
                  </a:lnTo>
                  <a:lnTo>
                    <a:pt x="312" y="566"/>
                  </a:lnTo>
                  <a:lnTo>
                    <a:pt x="304" y="560"/>
                  </a:lnTo>
                  <a:lnTo>
                    <a:pt x="302" y="560"/>
                  </a:lnTo>
                  <a:lnTo>
                    <a:pt x="301" y="558"/>
                  </a:lnTo>
                  <a:lnTo>
                    <a:pt x="297" y="557"/>
                  </a:lnTo>
                  <a:lnTo>
                    <a:pt x="286" y="550"/>
                  </a:lnTo>
                  <a:lnTo>
                    <a:pt x="282" y="549"/>
                  </a:lnTo>
                  <a:lnTo>
                    <a:pt x="279" y="549"/>
                  </a:lnTo>
                  <a:lnTo>
                    <a:pt x="269" y="544"/>
                  </a:lnTo>
                  <a:lnTo>
                    <a:pt x="266" y="540"/>
                  </a:lnTo>
                  <a:lnTo>
                    <a:pt x="264" y="539"/>
                  </a:lnTo>
                  <a:lnTo>
                    <a:pt x="261" y="536"/>
                  </a:lnTo>
                  <a:lnTo>
                    <a:pt x="259" y="534"/>
                  </a:lnTo>
                  <a:lnTo>
                    <a:pt x="258" y="531"/>
                  </a:lnTo>
                  <a:lnTo>
                    <a:pt x="253" y="518"/>
                  </a:lnTo>
                  <a:lnTo>
                    <a:pt x="253" y="515"/>
                  </a:lnTo>
                  <a:lnTo>
                    <a:pt x="249" y="502"/>
                  </a:lnTo>
                  <a:lnTo>
                    <a:pt x="248" y="500"/>
                  </a:lnTo>
                  <a:lnTo>
                    <a:pt x="238" y="498"/>
                  </a:lnTo>
                  <a:lnTo>
                    <a:pt x="236" y="500"/>
                  </a:lnTo>
                  <a:lnTo>
                    <a:pt x="234" y="505"/>
                  </a:lnTo>
                  <a:lnTo>
                    <a:pt x="231" y="506"/>
                  </a:lnTo>
                  <a:lnTo>
                    <a:pt x="223" y="503"/>
                  </a:lnTo>
                  <a:lnTo>
                    <a:pt x="211" y="500"/>
                  </a:lnTo>
                  <a:lnTo>
                    <a:pt x="210" y="500"/>
                  </a:lnTo>
                  <a:lnTo>
                    <a:pt x="203" y="495"/>
                  </a:lnTo>
                  <a:lnTo>
                    <a:pt x="201" y="494"/>
                  </a:lnTo>
                  <a:lnTo>
                    <a:pt x="195" y="487"/>
                  </a:lnTo>
                  <a:lnTo>
                    <a:pt x="191" y="484"/>
                  </a:lnTo>
                  <a:lnTo>
                    <a:pt x="181" y="481"/>
                  </a:lnTo>
                  <a:lnTo>
                    <a:pt x="176" y="477"/>
                  </a:lnTo>
                  <a:lnTo>
                    <a:pt x="175" y="477"/>
                  </a:lnTo>
                  <a:lnTo>
                    <a:pt x="173" y="476"/>
                  </a:lnTo>
                  <a:lnTo>
                    <a:pt x="165" y="476"/>
                  </a:lnTo>
                  <a:lnTo>
                    <a:pt x="160" y="474"/>
                  </a:lnTo>
                  <a:lnTo>
                    <a:pt x="157" y="473"/>
                  </a:lnTo>
                  <a:lnTo>
                    <a:pt x="158" y="468"/>
                  </a:lnTo>
                  <a:lnTo>
                    <a:pt x="158" y="464"/>
                  </a:lnTo>
                  <a:lnTo>
                    <a:pt x="153" y="461"/>
                  </a:lnTo>
                  <a:lnTo>
                    <a:pt x="150" y="463"/>
                  </a:lnTo>
                  <a:lnTo>
                    <a:pt x="143" y="469"/>
                  </a:lnTo>
                  <a:lnTo>
                    <a:pt x="137" y="471"/>
                  </a:lnTo>
                  <a:lnTo>
                    <a:pt x="135" y="471"/>
                  </a:lnTo>
                  <a:lnTo>
                    <a:pt x="129" y="469"/>
                  </a:lnTo>
                  <a:lnTo>
                    <a:pt x="125" y="469"/>
                  </a:lnTo>
                  <a:lnTo>
                    <a:pt x="124" y="471"/>
                  </a:lnTo>
                  <a:lnTo>
                    <a:pt x="119" y="477"/>
                  </a:lnTo>
                  <a:lnTo>
                    <a:pt x="117" y="481"/>
                  </a:lnTo>
                  <a:lnTo>
                    <a:pt x="110" y="487"/>
                  </a:lnTo>
                  <a:lnTo>
                    <a:pt x="109" y="490"/>
                  </a:lnTo>
                  <a:lnTo>
                    <a:pt x="107" y="500"/>
                  </a:lnTo>
                  <a:lnTo>
                    <a:pt x="105" y="502"/>
                  </a:lnTo>
                  <a:lnTo>
                    <a:pt x="99" y="498"/>
                  </a:lnTo>
                  <a:lnTo>
                    <a:pt x="95" y="495"/>
                  </a:lnTo>
                  <a:lnTo>
                    <a:pt x="94" y="494"/>
                  </a:lnTo>
                  <a:lnTo>
                    <a:pt x="92" y="492"/>
                  </a:lnTo>
                  <a:lnTo>
                    <a:pt x="90" y="490"/>
                  </a:lnTo>
                  <a:lnTo>
                    <a:pt x="89" y="489"/>
                  </a:lnTo>
                  <a:lnTo>
                    <a:pt x="89" y="482"/>
                  </a:lnTo>
                  <a:lnTo>
                    <a:pt x="87" y="474"/>
                  </a:lnTo>
                  <a:lnTo>
                    <a:pt x="89" y="468"/>
                  </a:lnTo>
                  <a:lnTo>
                    <a:pt x="90" y="464"/>
                  </a:lnTo>
                  <a:lnTo>
                    <a:pt x="90" y="461"/>
                  </a:lnTo>
                  <a:lnTo>
                    <a:pt x="89" y="455"/>
                  </a:lnTo>
                  <a:lnTo>
                    <a:pt x="89" y="451"/>
                  </a:lnTo>
                  <a:lnTo>
                    <a:pt x="86" y="448"/>
                  </a:lnTo>
                  <a:lnTo>
                    <a:pt x="79" y="448"/>
                  </a:lnTo>
                  <a:lnTo>
                    <a:pt x="74" y="450"/>
                  </a:lnTo>
                  <a:lnTo>
                    <a:pt x="71" y="451"/>
                  </a:lnTo>
                  <a:lnTo>
                    <a:pt x="66" y="455"/>
                  </a:lnTo>
                  <a:lnTo>
                    <a:pt x="61" y="458"/>
                  </a:lnTo>
                  <a:lnTo>
                    <a:pt x="51" y="461"/>
                  </a:lnTo>
                  <a:lnTo>
                    <a:pt x="47" y="456"/>
                  </a:lnTo>
                  <a:lnTo>
                    <a:pt x="46" y="448"/>
                  </a:lnTo>
                  <a:lnTo>
                    <a:pt x="49" y="442"/>
                  </a:lnTo>
                  <a:lnTo>
                    <a:pt x="56" y="434"/>
                  </a:lnTo>
                  <a:lnTo>
                    <a:pt x="52" y="424"/>
                  </a:lnTo>
                  <a:lnTo>
                    <a:pt x="47" y="419"/>
                  </a:lnTo>
                  <a:lnTo>
                    <a:pt x="46" y="419"/>
                  </a:lnTo>
                  <a:lnTo>
                    <a:pt x="41" y="419"/>
                  </a:lnTo>
                  <a:lnTo>
                    <a:pt x="36" y="421"/>
                  </a:lnTo>
                  <a:lnTo>
                    <a:pt x="29" y="427"/>
                  </a:lnTo>
                  <a:lnTo>
                    <a:pt x="24" y="426"/>
                  </a:lnTo>
                  <a:lnTo>
                    <a:pt x="19" y="417"/>
                  </a:lnTo>
                  <a:lnTo>
                    <a:pt x="11" y="406"/>
                  </a:lnTo>
                  <a:lnTo>
                    <a:pt x="0" y="392"/>
                  </a:lnTo>
                  <a:lnTo>
                    <a:pt x="0" y="388"/>
                  </a:lnTo>
                  <a:lnTo>
                    <a:pt x="0" y="385"/>
                  </a:lnTo>
                  <a:lnTo>
                    <a:pt x="0" y="384"/>
                  </a:lnTo>
                  <a:lnTo>
                    <a:pt x="1" y="380"/>
                  </a:lnTo>
                  <a:lnTo>
                    <a:pt x="1" y="379"/>
                  </a:lnTo>
                  <a:lnTo>
                    <a:pt x="4" y="375"/>
                  </a:lnTo>
                  <a:lnTo>
                    <a:pt x="6" y="374"/>
                  </a:lnTo>
                  <a:lnTo>
                    <a:pt x="8" y="369"/>
                  </a:lnTo>
                  <a:lnTo>
                    <a:pt x="8" y="367"/>
                  </a:lnTo>
                  <a:lnTo>
                    <a:pt x="9" y="359"/>
                  </a:lnTo>
                  <a:lnTo>
                    <a:pt x="9" y="356"/>
                  </a:lnTo>
                  <a:lnTo>
                    <a:pt x="11" y="354"/>
                  </a:lnTo>
                  <a:lnTo>
                    <a:pt x="14" y="343"/>
                  </a:lnTo>
                  <a:lnTo>
                    <a:pt x="14" y="341"/>
                  </a:lnTo>
                  <a:lnTo>
                    <a:pt x="14" y="340"/>
                  </a:lnTo>
                  <a:lnTo>
                    <a:pt x="14" y="337"/>
                  </a:lnTo>
                  <a:lnTo>
                    <a:pt x="16" y="335"/>
                  </a:lnTo>
                  <a:lnTo>
                    <a:pt x="14" y="333"/>
                  </a:lnTo>
                  <a:lnTo>
                    <a:pt x="14" y="325"/>
                  </a:lnTo>
                  <a:lnTo>
                    <a:pt x="16" y="324"/>
                  </a:lnTo>
                  <a:lnTo>
                    <a:pt x="16" y="320"/>
                  </a:lnTo>
                  <a:lnTo>
                    <a:pt x="21" y="317"/>
                  </a:lnTo>
                  <a:lnTo>
                    <a:pt x="23" y="316"/>
                  </a:lnTo>
                  <a:lnTo>
                    <a:pt x="36" y="311"/>
                  </a:lnTo>
                  <a:lnTo>
                    <a:pt x="38" y="311"/>
                  </a:lnTo>
                  <a:lnTo>
                    <a:pt x="44" y="309"/>
                  </a:lnTo>
                  <a:lnTo>
                    <a:pt x="47" y="307"/>
                  </a:lnTo>
                  <a:lnTo>
                    <a:pt x="49" y="306"/>
                  </a:lnTo>
                  <a:lnTo>
                    <a:pt x="54" y="299"/>
                  </a:lnTo>
                  <a:lnTo>
                    <a:pt x="54" y="298"/>
                  </a:lnTo>
                  <a:lnTo>
                    <a:pt x="52" y="291"/>
                  </a:lnTo>
                  <a:lnTo>
                    <a:pt x="52" y="290"/>
                  </a:lnTo>
                  <a:lnTo>
                    <a:pt x="54" y="286"/>
                  </a:lnTo>
                  <a:lnTo>
                    <a:pt x="54" y="283"/>
                  </a:lnTo>
                  <a:lnTo>
                    <a:pt x="54" y="280"/>
                  </a:lnTo>
                  <a:lnTo>
                    <a:pt x="54" y="273"/>
                  </a:lnTo>
                  <a:lnTo>
                    <a:pt x="54" y="272"/>
                  </a:lnTo>
                  <a:lnTo>
                    <a:pt x="54" y="265"/>
                  </a:lnTo>
                  <a:lnTo>
                    <a:pt x="54" y="264"/>
                  </a:lnTo>
                  <a:lnTo>
                    <a:pt x="54" y="262"/>
                  </a:lnTo>
                  <a:lnTo>
                    <a:pt x="56" y="252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258" name="Freeform 58"/>
            <p:cNvSpPr>
              <a:spLocks/>
            </p:cNvSpPr>
            <p:nvPr/>
          </p:nvSpPr>
          <p:spPr bwMode="auto">
            <a:xfrm>
              <a:off x="4032250" y="2423320"/>
              <a:ext cx="1293813" cy="534988"/>
            </a:xfrm>
            <a:custGeom>
              <a:avLst/>
              <a:gdLst>
                <a:gd name="T0" fmla="*/ 1612 w 1629"/>
                <a:gd name="T1" fmla="*/ 151 h 675"/>
                <a:gd name="T2" fmla="*/ 1577 w 1629"/>
                <a:gd name="T3" fmla="*/ 169 h 675"/>
                <a:gd name="T4" fmla="*/ 1577 w 1629"/>
                <a:gd name="T5" fmla="*/ 237 h 675"/>
                <a:gd name="T6" fmla="*/ 1553 w 1629"/>
                <a:gd name="T7" fmla="*/ 238 h 675"/>
                <a:gd name="T8" fmla="*/ 1508 w 1629"/>
                <a:gd name="T9" fmla="*/ 256 h 675"/>
                <a:gd name="T10" fmla="*/ 1496 w 1629"/>
                <a:gd name="T11" fmla="*/ 259 h 675"/>
                <a:gd name="T12" fmla="*/ 1453 w 1629"/>
                <a:gd name="T13" fmla="*/ 251 h 675"/>
                <a:gd name="T14" fmla="*/ 1450 w 1629"/>
                <a:gd name="T15" fmla="*/ 277 h 675"/>
                <a:gd name="T16" fmla="*/ 1468 w 1629"/>
                <a:gd name="T17" fmla="*/ 303 h 675"/>
                <a:gd name="T18" fmla="*/ 1462 w 1629"/>
                <a:gd name="T19" fmla="*/ 332 h 675"/>
                <a:gd name="T20" fmla="*/ 1460 w 1629"/>
                <a:gd name="T21" fmla="*/ 373 h 675"/>
                <a:gd name="T22" fmla="*/ 1399 w 1629"/>
                <a:gd name="T23" fmla="*/ 381 h 675"/>
                <a:gd name="T24" fmla="*/ 1323 w 1629"/>
                <a:gd name="T25" fmla="*/ 415 h 675"/>
                <a:gd name="T26" fmla="*/ 1285 w 1629"/>
                <a:gd name="T27" fmla="*/ 371 h 675"/>
                <a:gd name="T28" fmla="*/ 1243 w 1629"/>
                <a:gd name="T29" fmla="*/ 381 h 675"/>
                <a:gd name="T30" fmla="*/ 1210 w 1629"/>
                <a:gd name="T31" fmla="*/ 420 h 675"/>
                <a:gd name="T32" fmla="*/ 1189 w 1629"/>
                <a:gd name="T33" fmla="*/ 449 h 675"/>
                <a:gd name="T34" fmla="*/ 1156 w 1629"/>
                <a:gd name="T35" fmla="*/ 421 h 675"/>
                <a:gd name="T36" fmla="*/ 1141 w 1629"/>
                <a:gd name="T37" fmla="*/ 389 h 675"/>
                <a:gd name="T38" fmla="*/ 1116 w 1629"/>
                <a:gd name="T39" fmla="*/ 371 h 675"/>
                <a:gd name="T40" fmla="*/ 1065 w 1629"/>
                <a:gd name="T41" fmla="*/ 361 h 675"/>
                <a:gd name="T42" fmla="*/ 1017 w 1629"/>
                <a:gd name="T43" fmla="*/ 403 h 675"/>
                <a:gd name="T44" fmla="*/ 979 w 1629"/>
                <a:gd name="T45" fmla="*/ 411 h 675"/>
                <a:gd name="T46" fmla="*/ 941 w 1629"/>
                <a:gd name="T47" fmla="*/ 352 h 675"/>
                <a:gd name="T48" fmla="*/ 894 w 1629"/>
                <a:gd name="T49" fmla="*/ 348 h 675"/>
                <a:gd name="T50" fmla="*/ 878 w 1629"/>
                <a:gd name="T51" fmla="*/ 394 h 675"/>
                <a:gd name="T52" fmla="*/ 846 w 1629"/>
                <a:gd name="T53" fmla="*/ 429 h 675"/>
                <a:gd name="T54" fmla="*/ 841 w 1629"/>
                <a:gd name="T55" fmla="*/ 447 h 675"/>
                <a:gd name="T56" fmla="*/ 851 w 1629"/>
                <a:gd name="T57" fmla="*/ 473 h 675"/>
                <a:gd name="T58" fmla="*/ 860 w 1629"/>
                <a:gd name="T59" fmla="*/ 505 h 675"/>
                <a:gd name="T60" fmla="*/ 828 w 1629"/>
                <a:gd name="T61" fmla="*/ 573 h 675"/>
                <a:gd name="T62" fmla="*/ 775 w 1629"/>
                <a:gd name="T63" fmla="*/ 610 h 675"/>
                <a:gd name="T64" fmla="*/ 749 w 1629"/>
                <a:gd name="T65" fmla="*/ 651 h 675"/>
                <a:gd name="T66" fmla="*/ 697 w 1629"/>
                <a:gd name="T67" fmla="*/ 653 h 675"/>
                <a:gd name="T68" fmla="*/ 656 w 1629"/>
                <a:gd name="T69" fmla="*/ 675 h 675"/>
                <a:gd name="T70" fmla="*/ 587 w 1629"/>
                <a:gd name="T71" fmla="*/ 648 h 675"/>
                <a:gd name="T72" fmla="*/ 582 w 1629"/>
                <a:gd name="T73" fmla="*/ 593 h 675"/>
                <a:gd name="T74" fmla="*/ 564 w 1629"/>
                <a:gd name="T75" fmla="*/ 552 h 675"/>
                <a:gd name="T76" fmla="*/ 525 w 1629"/>
                <a:gd name="T77" fmla="*/ 518 h 675"/>
                <a:gd name="T78" fmla="*/ 481 w 1629"/>
                <a:gd name="T79" fmla="*/ 497 h 675"/>
                <a:gd name="T80" fmla="*/ 438 w 1629"/>
                <a:gd name="T81" fmla="*/ 497 h 675"/>
                <a:gd name="T82" fmla="*/ 411 w 1629"/>
                <a:gd name="T83" fmla="*/ 479 h 675"/>
                <a:gd name="T84" fmla="*/ 408 w 1629"/>
                <a:gd name="T85" fmla="*/ 441 h 675"/>
                <a:gd name="T86" fmla="*/ 383 w 1629"/>
                <a:gd name="T87" fmla="*/ 413 h 675"/>
                <a:gd name="T88" fmla="*/ 367 w 1629"/>
                <a:gd name="T89" fmla="*/ 379 h 675"/>
                <a:gd name="T90" fmla="*/ 342 w 1629"/>
                <a:gd name="T91" fmla="*/ 343 h 675"/>
                <a:gd name="T92" fmla="*/ 324 w 1629"/>
                <a:gd name="T93" fmla="*/ 319 h 675"/>
                <a:gd name="T94" fmla="*/ 279 w 1629"/>
                <a:gd name="T95" fmla="*/ 297 h 675"/>
                <a:gd name="T96" fmla="*/ 248 w 1629"/>
                <a:gd name="T97" fmla="*/ 248 h 675"/>
                <a:gd name="T98" fmla="*/ 195 w 1629"/>
                <a:gd name="T99" fmla="*/ 235 h 675"/>
                <a:gd name="T100" fmla="*/ 158 w 1629"/>
                <a:gd name="T101" fmla="*/ 212 h 675"/>
                <a:gd name="T102" fmla="*/ 117 w 1629"/>
                <a:gd name="T103" fmla="*/ 229 h 675"/>
                <a:gd name="T104" fmla="*/ 89 w 1629"/>
                <a:gd name="T105" fmla="*/ 237 h 675"/>
                <a:gd name="T106" fmla="*/ 74 w 1629"/>
                <a:gd name="T107" fmla="*/ 198 h 675"/>
                <a:gd name="T108" fmla="*/ 47 w 1629"/>
                <a:gd name="T109" fmla="*/ 167 h 675"/>
                <a:gd name="T110" fmla="*/ 0 w 1629"/>
                <a:gd name="T111" fmla="*/ 133 h 675"/>
                <a:gd name="T112" fmla="*/ 11 w 1629"/>
                <a:gd name="T113" fmla="*/ 102 h 675"/>
                <a:gd name="T114" fmla="*/ 21 w 1629"/>
                <a:gd name="T115" fmla="*/ 65 h 675"/>
                <a:gd name="T116" fmla="*/ 52 w 1629"/>
                <a:gd name="T117" fmla="*/ 38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29" h="675">
                  <a:moveTo>
                    <a:pt x="1629" y="167"/>
                  </a:moveTo>
                  <a:lnTo>
                    <a:pt x="1620" y="162"/>
                  </a:lnTo>
                  <a:lnTo>
                    <a:pt x="1620" y="161"/>
                  </a:lnTo>
                  <a:lnTo>
                    <a:pt x="1624" y="156"/>
                  </a:lnTo>
                  <a:lnTo>
                    <a:pt x="1625" y="151"/>
                  </a:lnTo>
                  <a:lnTo>
                    <a:pt x="1624" y="144"/>
                  </a:lnTo>
                  <a:lnTo>
                    <a:pt x="1620" y="143"/>
                  </a:lnTo>
                  <a:lnTo>
                    <a:pt x="1612" y="144"/>
                  </a:lnTo>
                  <a:lnTo>
                    <a:pt x="1612" y="149"/>
                  </a:lnTo>
                  <a:lnTo>
                    <a:pt x="1612" y="151"/>
                  </a:lnTo>
                  <a:lnTo>
                    <a:pt x="1612" y="157"/>
                  </a:lnTo>
                  <a:lnTo>
                    <a:pt x="1609" y="161"/>
                  </a:lnTo>
                  <a:lnTo>
                    <a:pt x="1607" y="161"/>
                  </a:lnTo>
                  <a:lnTo>
                    <a:pt x="1600" y="165"/>
                  </a:lnTo>
                  <a:lnTo>
                    <a:pt x="1599" y="162"/>
                  </a:lnTo>
                  <a:lnTo>
                    <a:pt x="1591" y="156"/>
                  </a:lnTo>
                  <a:lnTo>
                    <a:pt x="1589" y="156"/>
                  </a:lnTo>
                  <a:lnTo>
                    <a:pt x="1582" y="162"/>
                  </a:lnTo>
                  <a:lnTo>
                    <a:pt x="1579" y="169"/>
                  </a:lnTo>
                  <a:lnTo>
                    <a:pt x="1577" y="169"/>
                  </a:lnTo>
                  <a:lnTo>
                    <a:pt x="1571" y="172"/>
                  </a:lnTo>
                  <a:lnTo>
                    <a:pt x="1571" y="177"/>
                  </a:lnTo>
                  <a:lnTo>
                    <a:pt x="1571" y="182"/>
                  </a:lnTo>
                  <a:lnTo>
                    <a:pt x="1569" y="195"/>
                  </a:lnTo>
                  <a:lnTo>
                    <a:pt x="1569" y="204"/>
                  </a:lnTo>
                  <a:lnTo>
                    <a:pt x="1569" y="214"/>
                  </a:lnTo>
                  <a:lnTo>
                    <a:pt x="1572" y="225"/>
                  </a:lnTo>
                  <a:lnTo>
                    <a:pt x="1572" y="227"/>
                  </a:lnTo>
                  <a:lnTo>
                    <a:pt x="1574" y="229"/>
                  </a:lnTo>
                  <a:lnTo>
                    <a:pt x="1577" y="237"/>
                  </a:lnTo>
                  <a:lnTo>
                    <a:pt x="1577" y="238"/>
                  </a:lnTo>
                  <a:lnTo>
                    <a:pt x="1571" y="242"/>
                  </a:lnTo>
                  <a:lnTo>
                    <a:pt x="1569" y="240"/>
                  </a:lnTo>
                  <a:lnTo>
                    <a:pt x="1567" y="245"/>
                  </a:lnTo>
                  <a:lnTo>
                    <a:pt x="1567" y="246"/>
                  </a:lnTo>
                  <a:lnTo>
                    <a:pt x="1561" y="248"/>
                  </a:lnTo>
                  <a:lnTo>
                    <a:pt x="1559" y="246"/>
                  </a:lnTo>
                  <a:lnTo>
                    <a:pt x="1557" y="245"/>
                  </a:lnTo>
                  <a:lnTo>
                    <a:pt x="1554" y="240"/>
                  </a:lnTo>
                  <a:lnTo>
                    <a:pt x="1553" y="238"/>
                  </a:lnTo>
                  <a:lnTo>
                    <a:pt x="1549" y="235"/>
                  </a:lnTo>
                  <a:lnTo>
                    <a:pt x="1543" y="237"/>
                  </a:lnTo>
                  <a:lnTo>
                    <a:pt x="1538" y="238"/>
                  </a:lnTo>
                  <a:lnTo>
                    <a:pt x="1534" y="246"/>
                  </a:lnTo>
                  <a:lnTo>
                    <a:pt x="1528" y="250"/>
                  </a:lnTo>
                  <a:lnTo>
                    <a:pt x="1519" y="246"/>
                  </a:lnTo>
                  <a:lnTo>
                    <a:pt x="1516" y="246"/>
                  </a:lnTo>
                  <a:lnTo>
                    <a:pt x="1514" y="246"/>
                  </a:lnTo>
                  <a:lnTo>
                    <a:pt x="1508" y="254"/>
                  </a:lnTo>
                  <a:lnTo>
                    <a:pt x="1508" y="256"/>
                  </a:lnTo>
                  <a:lnTo>
                    <a:pt x="1513" y="261"/>
                  </a:lnTo>
                  <a:lnTo>
                    <a:pt x="1514" y="261"/>
                  </a:lnTo>
                  <a:lnTo>
                    <a:pt x="1518" y="267"/>
                  </a:lnTo>
                  <a:lnTo>
                    <a:pt x="1516" y="267"/>
                  </a:lnTo>
                  <a:lnTo>
                    <a:pt x="1510" y="271"/>
                  </a:lnTo>
                  <a:lnTo>
                    <a:pt x="1506" y="271"/>
                  </a:lnTo>
                  <a:lnTo>
                    <a:pt x="1503" y="267"/>
                  </a:lnTo>
                  <a:lnTo>
                    <a:pt x="1498" y="264"/>
                  </a:lnTo>
                  <a:lnTo>
                    <a:pt x="1496" y="264"/>
                  </a:lnTo>
                  <a:lnTo>
                    <a:pt x="1496" y="259"/>
                  </a:lnTo>
                  <a:lnTo>
                    <a:pt x="1495" y="254"/>
                  </a:lnTo>
                  <a:lnTo>
                    <a:pt x="1486" y="254"/>
                  </a:lnTo>
                  <a:lnTo>
                    <a:pt x="1475" y="248"/>
                  </a:lnTo>
                  <a:lnTo>
                    <a:pt x="1465" y="245"/>
                  </a:lnTo>
                  <a:lnTo>
                    <a:pt x="1463" y="246"/>
                  </a:lnTo>
                  <a:lnTo>
                    <a:pt x="1462" y="248"/>
                  </a:lnTo>
                  <a:lnTo>
                    <a:pt x="1462" y="251"/>
                  </a:lnTo>
                  <a:lnTo>
                    <a:pt x="1460" y="253"/>
                  </a:lnTo>
                  <a:lnTo>
                    <a:pt x="1455" y="253"/>
                  </a:lnTo>
                  <a:lnTo>
                    <a:pt x="1453" y="251"/>
                  </a:lnTo>
                  <a:lnTo>
                    <a:pt x="1450" y="256"/>
                  </a:lnTo>
                  <a:lnTo>
                    <a:pt x="1452" y="259"/>
                  </a:lnTo>
                  <a:lnTo>
                    <a:pt x="1452" y="261"/>
                  </a:lnTo>
                  <a:lnTo>
                    <a:pt x="1452" y="263"/>
                  </a:lnTo>
                  <a:lnTo>
                    <a:pt x="1452" y="266"/>
                  </a:lnTo>
                  <a:lnTo>
                    <a:pt x="1452" y="267"/>
                  </a:lnTo>
                  <a:lnTo>
                    <a:pt x="1452" y="271"/>
                  </a:lnTo>
                  <a:lnTo>
                    <a:pt x="1452" y="272"/>
                  </a:lnTo>
                  <a:lnTo>
                    <a:pt x="1450" y="274"/>
                  </a:lnTo>
                  <a:lnTo>
                    <a:pt x="1450" y="277"/>
                  </a:lnTo>
                  <a:lnTo>
                    <a:pt x="1450" y="279"/>
                  </a:lnTo>
                  <a:lnTo>
                    <a:pt x="1452" y="284"/>
                  </a:lnTo>
                  <a:lnTo>
                    <a:pt x="1452" y="285"/>
                  </a:lnTo>
                  <a:lnTo>
                    <a:pt x="1458" y="288"/>
                  </a:lnTo>
                  <a:lnTo>
                    <a:pt x="1462" y="288"/>
                  </a:lnTo>
                  <a:lnTo>
                    <a:pt x="1468" y="292"/>
                  </a:lnTo>
                  <a:lnTo>
                    <a:pt x="1470" y="293"/>
                  </a:lnTo>
                  <a:lnTo>
                    <a:pt x="1468" y="298"/>
                  </a:lnTo>
                  <a:lnTo>
                    <a:pt x="1467" y="300"/>
                  </a:lnTo>
                  <a:lnTo>
                    <a:pt x="1468" y="303"/>
                  </a:lnTo>
                  <a:lnTo>
                    <a:pt x="1473" y="306"/>
                  </a:lnTo>
                  <a:lnTo>
                    <a:pt x="1478" y="311"/>
                  </a:lnTo>
                  <a:lnTo>
                    <a:pt x="1475" y="316"/>
                  </a:lnTo>
                  <a:lnTo>
                    <a:pt x="1467" y="316"/>
                  </a:lnTo>
                  <a:lnTo>
                    <a:pt x="1462" y="313"/>
                  </a:lnTo>
                  <a:lnTo>
                    <a:pt x="1453" y="314"/>
                  </a:lnTo>
                  <a:lnTo>
                    <a:pt x="1453" y="318"/>
                  </a:lnTo>
                  <a:lnTo>
                    <a:pt x="1457" y="321"/>
                  </a:lnTo>
                  <a:lnTo>
                    <a:pt x="1460" y="326"/>
                  </a:lnTo>
                  <a:lnTo>
                    <a:pt x="1462" y="332"/>
                  </a:lnTo>
                  <a:lnTo>
                    <a:pt x="1460" y="340"/>
                  </a:lnTo>
                  <a:lnTo>
                    <a:pt x="1462" y="342"/>
                  </a:lnTo>
                  <a:lnTo>
                    <a:pt x="1470" y="347"/>
                  </a:lnTo>
                  <a:lnTo>
                    <a:pt x="1473" y="347"/>
                  </a:lnTo>
                  <a:lnTo>
                    <a:pt x="1475" y="348"/>
                  </a:lnTo>
                  <a:lnTo>
                    <a:pt x="1475" y="353"/>
                  </a:lnTo>
                  <a:lnTo>
                    <a:pt x="1475" y="358"/>
                  </a:lnTo>
                  <a:lnTo>
                    <a:pt x="1476" y="373"/>
                  </a:lnTo>
                  <a:lnTo>
                    <a:pt x="1463" y="373"/>
                  </a:lnTo>
                  <a:lnTo>
                    <a:pt x="1460" y="373"/>
                  </a:lnTo>
                  <a:lnTo>
                    <a:pt x="1457" y="373"/>
                  </a:lnTo>
                  <a:lnTo>
                    <a:pt x="1453" y="373"/>
                  </a:lnTo>
                  <a:lnTo>
                    <a:pt x="1432" y="368"/>
                  </a:lnTo>
                  <a:lnTo>
                    <a:pt x="1419" y="366"/>
                  </a:lnTo>
                  <a:lnTo>
                    <a:pt x="1410" y="366"/>
                  </a:lnTo>
                  <a:lnTo>
                    <a:pt x="1407" y="366"/>
                  </a:lnTo>
                  <a:lnTo>
                    <a:pt x="1405" y="369"/>
                  </a:lnTo>
                  <a:lnTo>
                    <a:pt x="1400" y="377"/>
                  </a:lnTo>
                  <a:lnTo>
                    <a:pt x="1400" y="379"/>
                  </a:lnTo>
                  <a:lnTo>
                    <a:pt x="1399" y="381"/>
                  </a:lnTo>
                  <a:lnTo>
                    <a:pt x="1392" y="387"/>
                  </a:lnTo>
                  <a:lnTo>
                    <a:pt x="1389" y="389"/>
                  </a:lnTo>
                  <a:lnTo>
                    <a:pt x="1376" y="399"/>
                  </a:lnTo>
                  <a:lnTo>
                    <a:pt x="1364" y="408"/>
                  </a:lnTo>
                  <a:lnTo>
                    <a:pt x="1362" y="410"/>
                  </a:lnTo>
                  <a:lnTo>
                    <a:pt x="1354" y="421"/>
                  </a:lnTo>
                  <a:lnTo>
                    <a:pt x="1352" y="423"/>
                  </a:lnTo>
                  <a:lnTo>
                    <a:pt x="1338" y="418"/>
                  </a:lnTo>
                  <a:lnTo>
                    <a:pt x="1336" y="416"/>
                  </a:lnTo>
                  <a:lnTo>
                    <a:pt x="1323" y="415"/>
                  </a:lnTo>
                  <a:lnTo>
                    <a:pt x="1316" y="407"/>
                  </a:lnTo>
                  <a:lnTo>
                    <a:pt x="1314" y="403"/>
                  </a:lnTo>
                  <a:lnTo>
                    <a:pt x="1314" y="399"/>
                  </a:lnTo>
                  <a:lnTo>
                    <a:pt x="1306" y="381"/>
                  </a:lnTo>
                  <a:lnTo>
                    <a:pt x="1304" y="377"/>
                  </a:lnTo>
                  <a:lnTo>
                    <a:pt x="1296" y="366"/>
                  </a:lnTo>
                  <a:lnTo>
                    <a:pt x="1295" y="365"/>
                  </a:lnTo>
                  <a:lnTo>
                    <a:pt x="1293" y="363"/>
                  </a:lnTo>
                  <a:lnTo>
                    <a:pt x="1285" y="365"/>
                  </a:lnTo>
                  <a:lnTo>
                    <a:pt x="1285" y="371"/>
                  </a:lnTo>
                  <a:lnTo>
                    <a:pt x="1278" y="373"/>
                  </a:lnTo>
                  <a:lnTo>
                    <a:pt x="1275" y="373"/>
                  </a:lnTo>
                  <a:lnTo>
                    <a:pt x="1271" y="371"/>
                  </a:lnTo>
                  <a:lnTo>
                    <a:pt x="1270" y="374"/>
                  </a:lnTo>
                  <a:lnTo>
                    <a:pt x="1268" y="377"/>
                  </a:lnTo>
                  <a:lnTo>
                    <a:pt x="1266" y="379"/>
                  </a:lnTo>
                  <a:lnTo>
                    <a:pt x="1256" y="379"/>
                  </a:lnTo>
                  <a:lnTo>
                    <a:pt x="1255" y="379"/>
                  </a:lnTo>
                  <a:lnTo>
                    <a:pt x="1253" y="377"/>
                  </a:lnTo>
                  <a:lnTo>
                    <a:pt x="1243" y="381"/>
                  </a:lnTo>
                  <a:lnTo>
                    <a:pt x="1230" y="382"/>
                  </a:lnTo>
                  <a:lnTo>
                    <a:pt x="1228" y="382"/>
                  </a:lnTo>
                  <a:lnTo>
                    <a:pt x="1223" y="387"/>
                  </a:lnTo>
                  <a:lnTo>
                    <a:pt x="1222" y="389"/>
                  </a:lnTo>
                  <a:lnTo>
                    <a:pt x="1217" y="390"/>
                  </a:lnTo>
                  <a:lnTo>
                    <a:pt x="1215" y="394"/>
                  </a:lnTo>
                  <a:lnTo>
                    <a:pt x="1213" y="400"/>
                  </a:lnTo>
                  <a:lnTo>
                    <a:pt x="1212" y="408"/>
                  </a:lnTo>
                  <a:lnTo>
                    <a:pt x="1210" y="410"/>
                  </a:lnTo>
                  <a:lnTo>
                    <a:pt x="1210" y="420"/>
                  </a:lnTo>
                  <a:lnTo>
                    <a:pt x="1209" y="423"/>
                  </a:lnTo>
                  <a:lnTo>
                    <a:pt x="1209" y="426"/>
                  </a:lnTo>
                  <a:lnTo>
                    <a:pt x="1207" y="432"/>
                  </a:lnTo>
                  <a:lnTo>
                    <a:pt x="1207" y="436"/>
                  </a:lnTo>
                  <a:lnTo>
                    <a:pt x="1205" y="447"/>
                  </a:lnTo>
                  <a:lnTo>
                    <a:pt x="1200" y="450"/>
                  </a:lnTo>
                  <a:lnTo>
                    <a:pt x="1199" y="450"/>
                  </a:lnTo>
                  <a:lnTo>
                    <a:pt x="1195" y="450"/>
                  </a:lnTo>
                  <a:lnTo>
                    <a:pt x="1190" y="449"/>
                  </a:lnTo>
                  <a:lnTo>
                    <a:pt x="1189" y="449"/>
                  </a:lnTo>
                  <a:lnTo>
                    <a:pt x="1180" y="450"/>
                  </a:lnTo>
                  <a:lnTo>
                    <a:pt x="1179" y="449"/>
                  </a:lnTo>
                  <a:lnTo>
                    <a:pt x="1179" y="442"/>
                  </a:lnTo>
                  <a:lnTo>
                    <a:pt x="1172" y="439"/>
                  </a:lnTo>
                  <a:lnTo>
                    <a:pt x="1167" y="439"/>
                  </a:lnTo>
                  <a:lnTo>
                    <a:pt x="1167" y="436"/>
                  </a:lnTo>
                  <a:lnTo>
                    <a:pt x="1167" y="429"/>
                  </a:lnTo>
                  <a:lnTo>
                    <a:pt x="1166" y="426"/>
                  </a:lnTo>
                  <a:lnTo>
                    <a:pt x="1164" y="423"/>
                  </a:lnTo>
                  <a:lnTo>
                    <a:pt x="1156" y="421"/>
                  </a:lnTo>
                  <a:lnTo>
                    <a:pt x="1159" y="416"/>
                  </a:lnTo>
                  <a:lnTo>
                    <a:pt x="1161" y="415"/>
                  </a:lnTo>
                  <a:lnTo>
                    <a:pt x="1162" y="408"/>
                  </a:lnTo>
                  <a:lnTo>
                    <a:pt x="1162" y="407"/>
                  </a:lnTo>
                  <a:lnTo>
                    <a:pt x="1154" y="405"/>
                  </a:lnTo>
                  <a:lnTo>
                    <a:pt x="1151" y="403"/>
                  </a:lnTo>
                  <a:lnTo>
                    <a:pt x="1151" y="397"/>
                  </a:lnTo>
                  <a:lnTo>
                    <a:pt x="1149" y="390"/>
                  </a:lnTo>
                  <a:lnTo>
                    <a:pt x="1147" y="389"/>
                  </a:lnTo>
                  <a:lnTo>
                    <a:pt x="1141" y="389"/>
                  </a:lnTo>
                  <a:lnTo>
                    <a:pt x="1141" y="394"/>
                  </a:lnTo>
                  <a:lnTo>
                    <a:pt x="1139" y="394"/>
                  </a:lnTo>
                  <a:lnTo>
                    <a:pt x="1134" y="392"/>
                  </a:lnTo>
                  <a:lnTo>
                    <a:pt x="1132" y="387"/>
                  </a:lnTo>
                  <a:lnTo>
                    <a:pt x="1132" y="382"/>
                  </a:lnTo>
                  <a:lnTo>
                    <a:pt x="1129" y="379"/>
                  </a:lnTo>
                  <a:lnTo>
                    <a:pt x="1126" y="381"/>
                  </a:lnTo>
                  <a:lnTo>
                    <a:pt x="1124" y="376"/>
                  </a:lnTo>
                  <a:lnTo>
                    <a:pt x="1123" y="374"/>
                  </a:lnTo>
                  <a:lnTo>
                    <a:pt x="1116" y="371"/>
                  </a:lnTo>
                  <a:lnTo>
                    <a:pt x="1109" y="365"/>
                  </a:lnTo>
                  <a:lnTo>
                    <a:pt x="1108" y="365"/>
                  </a:lnTo>
                  <a:lnTo>
                    <a:pt x="1098" y="366"/>
                  </a:lnTo>
                  <a:lnTo>
                    <a:pt x="1094" y="368"/>
                  </a:lnTo>
                  <a:lnTo>
                    <a:pt x="1081" y="366"/>
                  </a:lnTo>
                  <a:lnTo>
                    <a:pt x="1080" y="365"/>
                  </a:lnTo>
                  <a:lnTo>
                    <a:pt x="1073" y="353"/>
                  </a:lnTo>
                  <a:lnTo>
                    <a:pt x="1065" y="352"/>
                  </a:lnTo>
                  <a:lnTo>
                    <a:pt x="1065" y="356"/>
                  </a:lnTo>
                  <a:lnTo>
                    <a:pt x="1065" y="361"/>
                  </a:lnTo>
                  <a:lnTo>
                    <a:pt x="1065" y="368"/>
                  </a:lnTo>
                  <a:lnTo>
                    <a:pt x="1061" y="371"/>
                  </a:lnTo>
                  <a:lnTo>
                    <a:pt x="1058" y="373"/>
                  </a:lnTo>
                  <a:lnTo>
                    <a:pt x="1046" y="374"/>
                  </a:lnTo>
                  <a:lnTo>
                    <a:pt x="1038" y="377"/>
                  </a:lnTo>
                  <a:lnTo>
                    <a:pt x="1037" y="386"/>
                  </a:lnTo>
                  <a:lnTo>
                    <a:pt x="1030" y="392"/>
                  </a:lnTo>
                  <a:lnTo>
                    <a:pt x="1023" y="394"/>
                  </a:lnTo>
                  <a:lnTo>
                    <a:pt x="1022" y="395"/>
                  </a:lnTo>
                  <a:lnTo>
                    <a:pt x="1017" y="403"/>
                  </a:lnTo>
                  <a:lnTo>
                    <a:pt x="1012" y="408"/>
                  </a:lnTo>
                  <a:lnTo>
                    <a:pt x="1007" y="413"/>
                  </a:lnTo>
                  <a:lnTo>
                    <a:pt x="1003" y="416"/>
                  </a:lnTo>
                  <a:lnTo>
                    <a:pt x="1003" y="424"/>
                  </a:lnTo>
                  <a:lnTo>
                    <a:pt x="994" y="429"/>
                  </a:lnTo>
                  <a:lnTo>
                    <a:pt x="989" y="428"/>
                  </a:lnTo>
                  <a:lnTo>
                    <a:pt x="985" y="426"/>
                  </a:lnTo>
                  <a:lnTo>
                    <a:pt x="982" y="424"/>
                  </a:lnTo>
                  <a:lnTo>
                    <a:pt x="979" y="420"/>
                  </a:lnTo>
                  <a:lnTo>
                    <a:pt x="979" y="411"/>
                  </a:lnTo>
                  <a:lnTo>
                    <a:pt x="977" y="399"/>
                  </a:lnTo>
                  <a:lnTo>
                    <a:pt x="969" y="390"/>
                  </a:lnTo>
                  <a:lnTo>
                    <a:pt x="960" y="384"/>
                  </a:lnTo>
                  <a:lnTo>
                    <a:pt x="959" y="374"/>
                  </a:lnTo>
                  <a:lnTo>
                    <a:pt x="959" y="371"/>
                  </a:lnTo>
                  <a:lnTo>
                    <a:pt x="957" y="369"/>
                  </a:lnTo>
                  <a:lnTo>
                    <a:pt x="955" y="366"/>
                  </a:lnTo>
                  <a:lnTo>
                    <a:pt x="955" y="365"/>
                  </a:lnTo>
                  <a:lnTo>
                    <a:pt x="947" y="358"/>
                  </a:lnTo>
                  <a:lnTo>
                    <a:pt x="941" y="352"/>
                  </a:lnTo>
                  <a:lnTo>
                    <a:pt x="939" y="352"/>
                  </a:lnTo>
                  <a:lnTo>
                    <a:pt x="929" y="353"/>
                  </a:lnTo>
                  <a:lnTo>
                    <a:pt x="922" y="355"/>
                  </a:lnTo>
                  <a:lnTo>
                    <a:pt x="919" y="353"/>
                  </a:lnTo>
                  <a:lnTo>
                    <a:pt x="917" y="353"/>
                  </a:lnTo>
                  <a:lnTo>
                    <a:pt x="909" y="355"/>
                  </a:lnTo>
                  <a:lnTo>
                    <a:pt x="908" y="353"/>
                  </a:lnTo>
                  <a:lnTo>
                    <a:pt x="901" y="348"/>
                  </a:lnTo>
                  <a:lnTo>
                    <a:pt x="899" y="347"/>
                  </a:lnTo>
                  <a:lnTo>
                    <a:pt x="894" y="348"/>
                  </a:lnTo>
                  <a:lnTo>
                    <a:pt x="893" y="352"/>
                  </a:lnTo>
                  <a:lnTo>
                    <a:pt x="889" y="352"/>
                  </a:lnTo>
                  <a:lnTo>
                    <a:pt x="886" y="356"/>
                  </a:lnTo>
                  <a:lnTo>
                    <a:pt x="884" y="360"/>
                  </a:lnTo>
                  <a:lnTo>
                    <a:pt x="883" y="366"/>
                  </a:lnTo>
                  <a:lnTo>
                    <a:pt x="883" y="369"/>
                  </a:lnTo>
                  <a:lnTo>
                    <a:pt x="884" y="381"/>
                  </a:lnTo>
                  <a:lnTo>
                    <a:pt x="884" y="382"/>
                  </a:lnTo>
                  <a:lnTo>
                    <a:pt x="883" y="390"/>
                  </a:lnTo>
                  <a:lnTo>
                    <a:pt x="878" y="394"/>
                  </a:lnTo>
                  <a:lnTo>
                    <a:pt x="878" y="399"/>
                  </a:lnTo>
                  <a:lnTo>
                    <a:pt x="879" y="400"/>
                  </a:lnTo>
                  <a:lnTo>
                    <a:pt x="881" y="405"/>
                  </a:lnTo>
                  <a:lnTo>
                    <a:pt x="871" y="407"/>
                  </a:lnTo>
                  <a:lnTo>
                    <a:pt x="863" y="413"/>
                  </a:lnTo>
                  <a:lnTo>
                    <a:pt x="855" y="415"/>
                  </a:lnTo>
                  <a:lnTo>
                    <a:pt x="855" y="420"/>
                  </a:lnTo>
                  <a:lnTo>
                    <a:pt x="856" y="421"/>
                  </a:lnTo>
                  <a:lnTo>
                    <a:pt x="858" y="428"/>
                  </a:lnTo>
                  <a:lnTo>
                    <a:pt x="846" y="429"/>
                  </a:lnTo>
                  <a:lnTo>
                    <a:pt x="848" y="434"/>
                  </a:lnTo>
                  <a:lnTo>
                    <a:pt x="848" y="437"/>
                  </a:lnTo>
                  <a:lnTo>
                    <a:pt x="850" y="439"/>
                  </a:lnTo>
                  <a:lnTo>
                    <a:pt x="843" y="439"/>
                  </a:lnTo>
                  <a:lnTo>
                    <a:pt x="838" y="439"/>
                  </a:lnTo>
                  <a:lnTo>
                    <a:pt x="835" y="437"/>
                  </a:lnTo>
                  <a:lnTo>
                    <a:pt x="833" y="441"/>
                  </a:lnTo>
                  <a:lnTo>
                    <a:pt x="833" y="442"/>
                  </a:lnTo>
                  <a:lnTo>
                    <a:pt x="836" y="444"/>
                  </a:lnTo>
                  <a:lnTo>
                    <a:pt x="841" y="447"/>
                  </a:lnTo>
                  <a:lnTo>
                    <a:pt x="846" y="447"/>
                  </a:lnTo>
                  <a:lnTo>
                    <a:pt x="850" y="447"/>
                  </a:lnTo>
                  <a:lnTo>
                    <a:pt x="850" y="455"/>
                  </a:lnTo>
                  <a:lnTo>
                    <a:pt x="850" y="460"/>
                  </a:lnTo>
                  <a:lnTo>
                    <a:pt x="853" y="463"/>
                  </a:lnTo>
                  <a:lnTo>
                    <a:pt x="855" y="465"/>
                  </a:lnTo>
                  <a:lnTo>
                    <a:pt x="860" y="470"/>
                  </a:lnTo>
                  <a:lnTo>
                    <a:pt x="856" y="471"/>
                  </a:lnTo>
                  <a:lnTo>
                    <a:pt x="855" y="471"/>
                  </a:lnTo>
                  <a:lnTo>
                    <a:pt x="851" y="473"/>
                  </a:lnTo>
                  <a:lnTo>
                    <a:pt x="853" y="478"/>
                  </a:lnTo>
                  <a:lnTo>
                    <a:pt x="860" y="481"/>
                  </a:lnTo>
                  <a:lnTo>
                    <a:pt x="863" y="484"/>
                  </a:lnTo>
                  <a:lnTo>
                    <a:pt x="863" y="489"/>
                  </a:lnTo>
                  <a:lnTo>
                    <a:pt x="861" y="489"/>
                  </a:lnTo>
                  <a:lnTo>
                    <a:pt x="856" y="491"/>
                  </a:lnTo>
                  <a:lnTo>
                    <a:pt x="856" y="496"/>
                  </a:lnTo>
                  <a:lnTo>
                    <a:pt x="856" y="499"/>
                  </a:lnTo>
                  <a:lnTo>
                    <a:pt x="858" y="504"/>
                  </a:lnTo>
                  <a:lnTo>
                    <a:pt x="860" y="505"/>
                  </a:lnTo>
                  <a:lnTo>
                    <a:pt x="858" y="510"/>
                  </a:lnTo>
                  <a:lnTo>
                    <a:pt x="850" y="515"/>
                  </a:lnTo>
                  <a:lnTo>
                    <a:pt x="851" y="521"/>
                  </a:lnTo>
                  <a:lnTo>
                    <a:pt x="856" y="531"/>
                  </a:lnTo>
                  <a:lnTo>
                    <a:pt x="850" y="543"/>
                  </a:lnTo>
                  <a:lnTo>
                    <a:pt x="840" y="549"/>
                  </a:lnTo>
                  <a:lnTo>
                    <a:pt x="840" y="555"/>
                  </a:lnTo>
                  <a:lnTo>
                    <a:pt x="838" y="564"/>
                  </a:lnTo>
                  <a:lnTo>
                    <a:pt x="838" y="567"/>
                  </a:lnTo>
                  <a:lnTo>
                    <a:pt x="828" y="573"/>
                  </a:lnTo>
                  <a:lnTo>
                    <a:pt x="826" y="575"/>
                  </a:lnTo>
                  <a:lnTo>
                    <a:pt x="808" y="580"/>
                  </a:lnTo>
                  <a:lnTo>
                    <a:pt x="807" y="578"/>
                  </a:lnTo>
                  <a:lnTo>
                    <a:pt x="792" y="578"/>
                  </a:lnTo>
                  <a:lnTo>
                    <a:pt x="790" y="580"/>
                  </a:lnTo>
                  <a:lnTo>
                    <a:pt x="785" y="585"/>
                  </a:lnTo>
                  <a:lnTo>
                    <a:pt x="782" y="586"/>
                  </a:lnTo>
                  <a:lnTo>
                    <a:pt x="779" y="593"/>
                  </a:lnTo>
                  <a:lnTo>
                    <a:pt x="775" y="598"/>
                  </a:lnTo>
                  <a:lnTo>
                    <a:pt x="775" y="610"/>
                  </a:lnTo>
                  <a:lnTo>
                    <a:pt x="777" y="612"/>
                  </a:lnTo>
                  <a:lnTo>
                    <a:pt x="774" y="617"/>
                  </a:lnTo>
                  <a:lnTo>
                    <a:pt x="770" y="623"/>
                  </a:lnTo>
                  <a:lnTo>
                    <a:pt x="769" y="623"/>
                  </a:lnTo>
                  <a:lnTo>
                    <a:pt x="760" y="628"/>
                  </a:lnTo>
                  <a:lnTo>
                    <a:pt x="762" y="640"/>
                  </a:lnTo>
                  <a:lnTo>
                    <a:pt x="764" y="641"/>
                  </a:lnTo>
                  <a:lnTo>
                    <a:pt x="757" y="648"/>
                  </a:lnTo>
                  <a:lnTo>
                    <a:pt x="755" y="646"/>
                  </a:lnTo>
                  <a:lnTo>
                    <a:pt x="749" y="651"/>
                  </a:lnTo>
                  <a:lnTo>
                    <a:pt x="744" y="653"/>
                  </a:lnTo>
                  <a:lnTo>
                    <a:pt x="737" y="654"/>
                  </a:lnTo>
                  <a:lnTo>
                    <a:pt x="731" y="667"/>
                  </a:lnTo>
                  <a:lnTo>
                    <a:pt x="726" y="667"/>
                  </a:lnTo>
                  <a:lnTo>
                    <a:pt x="721" y="666"/>
                  </a:lnTo>
                  <a:lnTo>
                    <a:pt x="711" y="664"/>
                  </a:lnTo>
                  <a:lnTo>
                    <a:pt x="709" y="662"/>
                  </a:lnTo>
                  <a:lnTo>
                    <a:pt x="706" y="662"/>
                  </a:lnTo>
                  <a:lnTo>
                    <a:pt x="699" y="654"/>
                  </a:lnTo>
                  <a:lnTo>
                    <a:pt x="697" y="653"/>
                  </a:lnTo>
                  <a:lnTo>
                    <a:pt x="694" y="651"/>
                  </a:lnTo>
                  <a:lnTo>
                    <a:pt x="689" y="651"/>
                  </a:lnTo>
                  <a:lnTo>
                    <a:pt x="686" y="651"/>
                  </a:lnTo>
                  <a:lnTo>
                    <a:pt x="683" y="653"/>
                  </a:lnTo>
                  <a:lnTo>
                    <a:pt x="679" y="654"/>
                  </a:lnTo>
                  <a:lnTo>
                    <a:pt x="674" y="664"/>
                  </a:lnTo>
                  <a:lnTo>
                    <a:pt x="671" y="664"/>
                  </a:lnTo>
                  <a:lnTo>
                    <a:pt x="669" y="664"/>
                  </a:lnTo>
                  <a:lnTo>
                    <a:pt x="659" y="672"/>
                  </a:lnTo>
                  <a:lnTo>
                    <a:pt x="656" y="675"/>
                  </a:lnTo>
                  <a:lnTo>
                    <a:pt x="640" y="674"/>
                  </a:lnTo>
                  <a:lnTo>
                    <a:pt x="638" y="664"/>
                  </a:lnTo>
                  <a:lnTo>
                    <a:pt x="636" y="661"/>
                  </a:lnTo>
                  <a:lnTo>
                    <a:pt x="628" y="653"/>
                  </a:lnTo>
                  <a:lnTo>
                    <a:pt x="626" y="653"/>
                  </a:lnTo>
                  <a:lnTo>
                    <a:pt x="623" y="651"/>
                  </a:lnTo>
                  <a:lnTo>
                    <a:pt x="608" y="648"/>
                  </a:lnTo>
                  <a:lnTo>
                    <a:pt x="607" y="646"/>
                  </a:lnTo>
                  <a:lnTo>
                    <a:pt x="590" y="648"/>
                  </a:lnTo>
                  <a:lnTo>
                    <a:pt x="587" y="648"/>
                  </a:lnTo>
                  <a:lnTo>
                    <a:pt x="585" y="648"/>
                  </a:lnTo>
                  <a:lnTo>
                    <a:pt x="583" y="641"/>
                  </a:lnTo>
                  <a:lnTo>
                    <a:pt x="587" y="632"/>
                  </a:lnTo>
                  <a:lnTo>
                    <a:pt x="588" y="619"/>
                  </a:lnTo>
                  <a:lnTo>
                    <a:pt x="588" y="615"/>
                  </a:lnTo>
                  <a:lnTo>
                    <a:pt x="583" y="606"/>
                  </a:lnTo>
                  <a:lnTo>
                    <a:pt x="582" y="602"/>
                  </a:lnTo>
                  <a:lnTo>
                    <a:pt x="583" y="601"/>
                  </a:lnTo>
                  <a:lnTo>
                    <a:pt x="583" y="598"/>
                  </a:lnTo>
                  <a:lnTo>
                    <a:pt x="582" y="593"/>
                  </a:lnTo>
                  <a:lnTo>
                    <a:pt x="580" y="593"/>
                  </a:lnTo>
                  <a:lnTo>
                    <a:pt x="577" y="589"/>
                  </a:lnTo>
                  <a:lnTo>
                    <a:pt x="573" y="588"/>
                  </a:lnTo>
                  <a:lnTo>
                    <a:pt x="573" y="586"/>
                  </a:lnTo>
                  <a:lnTo>
                    <a:pt x="573" y="583"/>
                  </a:lnTo>
                  <a:lnTo>
                    <a:pt x="573" y="573"/>
                  </a:lnTo>
                  <a:lnTo>
                    <a:pt x="573" y="570"/>
                  </a:lnTo>
                  <a:lnTo>
                    <a:pt x="572" y="559"/>
                  </a:lnTo>
                  <a:lnTo>
                    <a:pt x="565" y="554"/>
                  </a:lnTo>
                  <a:lnTo>
                    <a:pt x="564" y="552"/>
                  </a:lnTo>
                  <a:lnTo>
                    <a:pt x="557" y="547"/>
                  </a:lnTo>
                  <a:lnTo>
                    <a:pt x="555" y="546"/>
                  </a:lnTo>
                  <a:lnTo>
                    <a:pt x="554" y="544"/>
                  </a:lnTo>
                  <a:lnTo>
                    <a:pt x="550" y="541"/>
                  </a:lnTo>
                  <a:lnTo>
                    <a:pt x="547" y="538"/>
                  </a:lnTo>
                  <a:lnTo>
                    <a:pt x="545" y="536"/>
                  </a:lnTo>
                  <a:lnTo>
                    <a:pt x="535" y="528"/>
                  </a:lnTo>
                  <a:lnTo>
                    <a:pt x="532" y="526"/>
                  </a:lnTo>
                  <a:lnTo>
                    <a:pt x="529" y="523"/>
                  </a:lnTo>
                  <a:lnTo>
                    <a:pt x="525" y="518"/>
                  </a:lnTo>
                  <a:lnTo>
                    <a:pt x="521" y="515"/>
                  </a:lnTo>
                  <a:lnTo>
                    <a:pt x="519" y="513"/>
                  </a:lnTo>
                  <a:lnTo>
                    <a:pt x="516" y="504"/>
                  </a:lnTo>
                  <a:lnTo>
                    <a:pt x="514" y="502"/>
                  </a:lnTo>
                  <a:lnTo>
                    <a:pt x="504" y="492"/>
                  </a:lnTo>
                  <a:lnTo>
                    <a:pt x="501" y="492"/>
                  </a:lnTo>
                  <a:lnTo>
                    <a:pt x="494" y="494"/>
                  </a:lnTo>
                  <a:lnTo>
                    <a:pt x="489" y="497"/>
                  </a:lnTo>
                  <a:lnTo>
                    <a:pt x="486" y="499"/>
                  </a:lnTo>
                  <a:lnTo>
                    <a:pt x="481" y="497"/>
                  </a:lnTo>
                  <a:lnTo>
                    <a:pt x="478" y="497"/>
                  </a:lnTo>
                  <a:lnTo>
                    <a:pt x="473" y="500"/>
                  </a:lnTo>
                  <a:lnTo>
                    <a:pt x="471" y="502"/>
                  </a:lnTo>
                  <a:lnTo>
                    <a:pt x="463" y="504"/>
                  </a:lnTo>
                  <a:lnTo>
                    <a:pt x="461" y="504"/>
                  </a:lnTo>
                  <a:lnTo>
                    <a:pt x="453" y="504"/>
                  </a:lnTo>
                  <a:lnTo>
                    <a:pt x="451" y="505"/>
                  </a:lnTo>
                  <a:lnTo>
                    <a:pt x="444" y="502"/>
                  </a:lnTo>
                  <a:lnTo>
                    <a:pt x="443" y="500"/>
                  </a:lnTo>
                  <a:lnTo>
                    <a:pt x="438" y="497"/>
                  </a:lnTo>
                  <a:lnTo>
                    <a:pt x="433" y="496"/>
                  </a:lnTo>
                  <a:lnTo>
                    <a:pt x="428" y="488"/>
                  </a:lnTo>
                  <a:lnTo>
                    <a:pt x="426" y="488"/>
                  </a:lnTo>
                  <a:lnTo>
                    <a:pt x="425" y="486"/>
                  </a:lnTo>
                  <a:lnTo>
                    <a:pt x="421" y="484"/>
                  </a:lnTo>
                  <a:lnTo>
                    <a:pt x="418" y="488"/>
                  </a:lnTo>
                  <a:lnTo>
                    <a:pt x="416" y="489"/>
                  </a:lnTo>
                  <a:lnTo>
                    <a:pt x="411" y="488"/>
                  </a:lnTo>
                  <a:lnTo>
                    <a:pt x="411" y="486"/>
                  </a:lnTo>
                  <a:lnTo>
                    <a:pt x="411" y="479"/>
                  </a:lnTo>
                  <a:lnTo>
                    <a:pt x="413" y="478"/>
                  </a:lnTo>
                  <a:lnTo>
                    <a:pt x="410" y="470"/>
                  </a:lnTo>
                  <a:lnTo>
                    <a:pt x="408" y="465"/>
                  </a:lnTo>
                  <a:lnTo>
                    <a:pt x="406" y="463"/>
                  </a:lnTo>
                  <a:lnTo>
                    <a:pt x="406" y="462"/>
                  </a:lnTo>
                  <a:lnTo>
                    <a:pt x="401" y="458"/>
                  </a:lnTo>
                  <a:lnTo>
                    <a:pt x="405" y="452"/>
                  </a:lnTo>
                  <a:lnTo>
                    <a:pt x="405" y="445"/>
                  </a:lnTo>
                  <a:lnTo>
                    <a:pt x="406" y="442"/>
                  </a:lnTo>
                  <a:lnTo>
                    <a:pt x="408" y="441"/>
                  </a:lnTo>
                  <a:lnTo>
                    <a:pt x="411" y="439"/>
                  </a:lnTo>
                  <a:lnTo>
                    <a:pt x="413" y="432"/>
                  </a:lnTo>
                  <a:lnTo>
                    <a:pt x="411" y="431"/>
                  </a:lnTo>
                  <a:lnTo>
                    <a:pt x="405" y="429"/>
                  </a:lnTo>
                  <a:lnTo>
                    <a:pt x="401" y="429"/>
                  </a:lnTo>
                  <a:lnTo>
                    <a:pt x="393" y="429"/>
                  </a:lnTo>
                  <a:lnTo>
                    <a:pt x="390" y="421"/>
                  </a:lnTo>
                  <a:lnTo>
                    <a:pt x="383" y="416"/>
                  </a:lnTo>
                  <a:lnTo>
                    <a:pt x="383" y="415"/>
                  </a:lnTo>
                  <a:lnTo>
                    <a:pt x="383" y="413"/>
                  </a:lnTo>
                  <a:lnTo>
                    <a:pt x="382" y="408"/>
                  </a:lnTo>
                  <a:lnTo>
                    <a:pt x="380" y="408"/>
                  </a:lnTo>
                  <a:lnTo>
                    <a:pt x="375" y="407"/>
                  </a:lnTo>
                  <a:lnTo>
                    <a:pt x="373" y="405"/>
                  </a:lnTo>
                  <a:lnTo>
                    <a:pt x="370" y="402"/>
                  </a:lnTo>
                  <a:lnTo>
                    <a:pt x="370" y="400"/>
                  </a:lnTo>
                  <a:lnTo>
                    <a:pt x="370" y="389"/>
                  </a:lnTo>
                  <a:lnTo>
                    <a:pt x="370" y="387"/>
                  </a:lnTo>
                  <a:lnTo>
                    <a:pt x="370" y="384"/>
                  </a:lnTo>
                  <a:lnTo>
                    <a:pt x="367" y="379"/>
                  </a:lnTo>
                  <a:lnTo>
                    <a:pt x="367" y="376"/>
                  </a:lnTo>
                  <a:lnTo>
                    <a:pt x="367" y="373"/>
                  </a:lnTo>
                  <a:lnTo>
                    <a:pt x="368" y="366"/>
                  </a:lnTo>
                  <a:lnTo>
                    <a:pt x="367" y="365"/>
                  </a:lnTo>
                  <a:lnTo>
                    <a:pt x="357" y="353"/>
                  </a:lnTo>
                  <a:lnTo>
                    <a:pt x="357" y="352"/>
                  </a:lnTo>
                  <a:lnTo>
                    <a:pt x="355" y="350"/>
                  </a:lnTo>
                  <a:lnTo>
                    <a:pt x="348" y="348"/>
                  </a:lnTo>
                  <a:lnTo>
                    <a:pt x="347" y="348"/>
                  </a:lnTo>
                  <a:lnTo>
                    <a:pt x="342" y="343"/>
                  </a:lnTo>
                  <a:lnTo>
                    <a:pt x="340" y="342"/>
                  </a:lnTo>
                  <a:lnTo>
                    <a:pt x="339" y="342"/>
                  </a:lnTo>
                  <a:lnTo>
                    <a:pt x="329" y="340"/>
                  </a:lnTo>
                  <a:lnTo>
                    <a:pt x="330" y="335"/>
                  </a:lnTo>
                  <a:lnTo>
                    <a:pt x="332" y="334"/>
                  </a:lnTo>
                  <a:lnTo>
                    <a:pt x="335" y="331"/>
                  </a:lnTo>
                  <a:lnTo>
                    <a:pt x="332" y="326"/>
                  </a:lnTo>
                  <a:lnTo>
                    <a:pt x="330" y="324"/>
                  </a:lnTo>
                  <a:lnTo>
                    <a:pt x="327" y="321"/>
                  </a:lnTo>
                  <a:lnTo>
                    <a:pt x="324" y="319"/>
                  </a:lnTo>
                  <a:lnTo>
                    <a:pt x="322" y="319"/>
                  </a:lnTo>
                  <a:lnTo>
                    <a:pt x="315" y="316"/>
                  </a:lnTo>
                  <a:lnTo>
                    <a:pt x="312" y="314"/>
                  </a:lnTo>
                  <a:lnTo>
                    <a:pt x="304" y="308"/>
                  </a:lnTo>
                  <a:lnTo>
                    <a:pt x="302" y="308"/>
                  </a:lnTo>
                  <a:lnTo>
                    <a:pt x="301" y="306"/>
                  </a:lnTo>
                  <a:lnTo>
                    <a:pt x="297" y="305"/>
                  </a:lnTo>
                  <a:lnTo>
                    <a:pt x="286" y="298"/>
                  </a:lnTo>
                  <a:lnTo>
                    <a:pt x="282" y="297"/>
                  </a:lnTo>
                  <a:lnTo>
                    <a:pt x="279" y="297"/>
                  </a:lnTo>
                  <a:lnTo>
                    <a:pt x="269" y="292"/>
                  </a:lnTo>
                  <a:lnTo>
                    <a:pt x="266" y="288"/>
                  </a:lnTo>
                  <a:lnTo>
                    <a:pt x="264" y="287"/>
                  </a:lnTo>
                  <a:lnTo>
                    <a:pt x="261" y="284"/>
                  </a:lnTo>
                  <a:lnTo>
                    <a:pt x="259" y="282"/>
                  </a:lnTo>
                  <a:lnTo>
                    <a:pt x="258" y="279"/>
                  </a:lnTo>
                  <a:lnTo>
                    <a:pt x="253" y="266"/>
                  </a:lnTo>
                  <a:lnTo>
                    <a:pt x="253" y="263"/>
                  </a:lnTo>
                  <a:lnTo>
                    <a:pt x="249" y="250"/>
                  </a:lnTo>
                  <a:lnTo>
                    <a:pt x="248" y="248"/>
                  </a:lnTo>
                  <a:lnTo>
                    <a:pt x="238" y="246"/>
                  </a:lnTo>
                  <a:lnTo>
                    <a:pt x="236" y="248"/>
                  </a:lnTo>
                  <a:lnTo>
                    <a:pt x="234" y="253"/>
                  </a:lnTo>
                  <a:lnTo>
                    <a:pt x="231" y="254"/>
                  </a:lnTo>
                  <a:lnTo>
                    <a:pt x="223" y="251"/>
                  </a:lnTo>
                  <a:lnTo>
                    <a:pt x="211" y="248"/>
                  </a:lnTo>
                  <a:lnTo>
                    <a:pt x="210" y="248"/>
                  </a:lnTo>
                  <a:lnTo>
                    <a:pt x="203" y="243"/>
                  </a:lnTo>
                  <a:lnTo>
                    <a:pt x="201" y="242"/>
                  </a:lnTo>
                  <a:lnTo>
                    <a:pt x="195" y="235"/>
                  </a:lnTo>
                  <a:lnTo>
                    <a:pt x="191" y="232"/>
                  </a:lnTo>
                  <a:lnTo>
                    <a:pt x="181" y="229"/>
                  </a:lnTo>
                  <a:lnTo>
                    <a:pt x="176" y="225"/>
                  </a:lnTo>
                  <a:lnTo>
                    <a:pt x="175" y="225"/>
                  </a:lnTo>
                  <a:lnTo>
                    <a:pt x="173" y="224"/>
                  </a:lnTo>
                  <a:lnTo>
                    <a:pt x="165" y="224"/>
                  </a:lnTo>
                  <a:lnTo>
                    <a:pt x="160" y="222"/>
                  </a:lnTo>
                  <a:lnTo>
                    <a:pt x="157" y="221"/>
                  </a:lnTo>
                  <a:lnTo>
                    <a:pt x="158" y="216"/>
                  </a:lnTo>
                  <a:lnTo>
                    <a:pt x="158" y="212"/>
                  </a:lnTo>
                  <a:lnTo>
                    <a:pt x="153" y="209"/>
                  </a:lnTo>
                  <a:lnTo>
                    <a:pt x="150" y="211"/>
                  </a:lnTo>
                  <a:lnTo>
                    <a:pt x="143" y="217"/>
                  </a:lnTo>
                  <a:lnTo>
                    <a:pt x="137" y="219"/>
                  </a:lnTo>
                  <a:lnTo>
                    <a:pt x="135" y="219"/>
                  </a:lnTo>
                  <a:lnTo>
                    <a:pt x="129" y="217"/>
                  </a:lnTo>
                  <a:lnTo>
                    <a:pt x="125" y="217"/>
                  </a:lnTo>
                  <a:lnTo>
                    <a:pt x="124" y="219"/>
                  </a:lnTo>
                  <a:lnTo>
                    <a:pt x="119" y="225"/>
                  </a:lnTo>
                  <a:lnTo>
                    <a:pt x="117" y="229"/>
                  </a:lnTo>
                  <a:lnTo>
                    <a:pt x="110" y="235"/>
                  </a:lnTo>
                  <a:lnTo>
                    <a:pt x="109" y="238"/>
                  </a:lnTo>
                  <a:lnTo>
                    <a:pt x="107" y="248"/>
                  </a:lnTo>
                  <a:lnTo>
                    <a:pt x="105" y="250"/>
                  </a:lnTo>
                  <a:lnTo>
                    <a:pt x="99" y="246"/>
                  </a:lnTo>
                  <a:lnTo>
                    <a:pt x="95" y="243"/>
                  </a:lnTo>
                  <a:lnTo>
                    <a:pt x="94" y="242"/>
                  </a:lnTo>
                  <a:lnTo>
                    <a:pt x="92" y="240"/>
                  </a:lnTo>
                  <a:lnTo>
                    <a:pt x="90" y="238"/>
                  </a:lnTo>
                  <a:lnTo>
                    <a:pt x="89" y="237"/>
                  </a:lnTo>
                  <a:lnTo>
                    <a:pt x="89" y="230"/>
                  </a:lnTo>
                  <a:lnTo>
                    <a:pt x="87" y="222"/>
                  </a:lnTo>
                  <a:lnTo>
                    <a:pt x="89" y="216"/>
                  </a:lnTo>
                  <a:lnTo>
                    <a:pt x="90" y="212"/>
                  </a:lnTo>
                  <a:lnTo>
                    <a:pt x="90" y="209"/>
                  </a:lnTo>
                  <a:lnTo>
                    <a:pt x="89" y="203"/>
                  </a:lnTo>
                  <a:lnTo>
                    <a:pt x="89" y="199"/>
                  </a:lnTo>
                  <a:lnTo>
                    <a:pt x="86" y="196"/>
                  </a:lnTo>
                  <a:lnTo>
                    <a:pt x="79" y="196"/>
                  </a:lnTo>
                  <a:lnTo>
                    <a:pt x="74" y="198"/>
                  </a:lnTo>
                  <a:lnTo>
                    <a:pt x="71" y="199"/>
                  </a:lnTo>
                  <a:lnTo>
                    <a:pt x="66" y="203"/>
                  </a:lnTo>
                  <a:lnTo>
                    <a:pt x="61" y="206"/>
                  </a:lnTo>
                  <a:lnTo>
                    <a:pt x="51" y="209"/>
                  </a:lnTo>
                  <a:lnTo>
                    <a:pt x="47" y="204"/>
                  </a:lnTo>
                  <a:lnTo>
                    <a:pt x="46" y="196"/>
                  </a:lnTo>
                  <a:lnTo>
                    <a:pt x="49" y="190"/>
                  </a:lnTo>
                  <a:lnTo>
                    <a:pt x="56" y="182"/>
                  </a:lnTo>
                  <a:lnTo>
                    <a:pt x="52" y="172"/>
                  </a:lnTo>
                  <a:lnTo>
                    <a:pt x="47" y="167"/>
                  </a:lnTo>
                  <a:lnTo>
                    <a:pt x="46" y="167"/>
                  </a:lnTo>
                  <a:lnTo>
                    <a:pt x="41" y="167"/>
                  </a:lnTo>
                  <a:lnTo>
                    <a:pt x="36" y="169"/>
                  </a:lnTo>
                  <a:lnTo>
                    <a:pt x="29" y="175"/>
                  </a:lnTo>
                  <a:lnTo>
                    <a:pt x="24" y="174"/>
                  </a:lnTo>
                  <a:lnTo>
                    <a:pt x="19" y="165"/>
                  </a:lnTo>
                  <a:lnTo>
                    <a:pt x="11" y="154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3"/>
                  </a:lnTo>
                  <a:lnTo>
                    <a:pt x="0" y="132"/>
                  </a:lnTo>
                  <a:lnTo>
                    <a:pt x="1" y="128"/>
                  </a:lnTo>
                  <a:lnTo>
                    <a:pt x="1" y="127"/>
                  </a:lnTo>
                  <a:lnTo>
                    <a:pt x="4" y="123"/>
                  </a:lnTo>
                  <a:lnTo>
                    <a:pt x="6" y="122"/>
                  </a:lnTo>
                  <a:lnTo>
                    <a:pt x="8" y="117"/>
                  </a:lnTo>
                  <a:lnTo>
                    <a:pt x="8" y="115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11" y="102"/>
                  </a:lnTo>
                  <a:lnTo>
                    <a:pt x="14" y="91"/>
                  </a:lnTo>
                  <a:lnTo>
                    <a:pt x="14" y="89"/>
                  </a:lnTo>
                  <a:lnTo>
                    <a:pt x="14" y="88"/>
                  </a:lnTo>
                  <a:lnTo>
                    <a:pt x="14" y="85"/>
                  </a:lnTo>
                  <a:lnTo>
                    <a:pt x="16" y="83"/>
                  </a:lnTo>
                  <a:lnTo>
                    <a:pt x="14" y="81"/>
                  </a:lnTo>
                  <a:lnTo>
                    <a:pt x="14" y="73"/>
                  </a:lnTo>
                  <a:lnTo>
                    <a:pt x="16" y="72"/>
                  </a:lnTo>
                  <a:lnTo>
                    <a:pt x="16" y="68"/>
                  </a:lnTo>
                  <a:lnTo>
                    <a:pt x="21" y="65"/>
                  </a:lnTo>
                  <a:lnTo>
                    <a:pt x="23" y="64"/>
                  </a:lnTo>
                  <a:lnTo>
                    <a:pt x="36" y="59"/>
                  </a:lnTo>
                  <a:lnTo>
                    <a:pt x="38" y="59"/>
                  </a:lnTo>
                  <a:lnTo>
                    <a:pt x="44" y="57"/>
                  </a:lnTo>
                  <a:lnTo>
                    <a:pt x="47" y="55"/>
                  </a:lnTo>
                  <a:lnTo>
                    <a:pt x="49" y="54"/>
                  </a:lnTo>
                  <a:lnTo>
                    <a:pt x="54" y="47"/>
                  </a:lnTo>
                  <a:lnTo>
                    <a:pt x="54" y="46"/>
                  </a:lnTo>
                  <a:lnTo>
                    <a:pt x="52" y="39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4" y="31"/>
                  </a:lnTo>
                  <a:lnTo>
                    <a:pt x="54" y="28"/>
                  </a:lnTo>
                  <a:lnTo>
                    <a:pt x="54" y="21"/>
                  </a:lnTo>
                  <a:lnTo>
                    <a:pt x="54" y="20"/>
                  </a:lnTo>
                  <a:lnTo>
                    <a:pt x="54" y="13"/>
                  </a:lnTo>
                  <a:lnTo>
                    <a:pt x="54" y="12"/>
                  </a:lnTo>
                  <a:lnTo>
                    <a:pt x="54" y="10"/>
                  </a:lnTo>
                  <a:lnTo>
                    <a:pt x="5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59" name="Freeform 59"/>
            <p:cNvSpPr>
              <a:spLocks/>
            </p:cNvSpPr>
            <p:nvPr/>
          </p:nvSpPr>
          <p:spPr bwMode="auto">
            <a:xfrm>
              <a:off x="4678362" y="2223295"/>
              <a:ext cx="1196975" cy="584200"/>
            </a:xfrm>
            <a:custGeom>
              <a:avLst/>
              <a:gdLst>
                <a:gd name="T0" fmla="*/ 50 w 1509"/>
                <a:gd name="T1" fmla="*/ 516 h 736"/>
                <a:gd name="T2" fmla="*/ 113 w 1509"/>
                <a:gd name="T3" fmla="*/ 500 h 736"/>
                <a:gd name="T4" fmla="*/ 177 w 1509"/>
                <a:gd name="T5" fmla="*/ 481 h 736"/>
                <a:gd name="T6" fmla="*/ 227 w 1509"/>
                <a:gd name="T7" fmla="*/ 511 h 736"/>
                <a:gd name="T8" fmla="*/ 276 w 1509"/>
                <a:gd name="T9" fmla="*/ 487 h 736"/>
                <a:gd name="T10" fmla="*/ 291 w 1509"/>
                <a:gd name="T11" fmla="*/ 406 h 736"/>
                <a:gd name="T12" fmla="*/ 314 w 1509"/>
                <a:gd name="T13" fmla="*/ 343 h 736"/>
                <a:gd name="T14" fmla="*/ 359 w 1509"/>
                <a:gd name="T15" fmla="*/ 316 h 736"/>
                <a:gd name="T16" fmla="*/ 381 w 1509"/>
                <a:gd name="T17" fmla="*/ 252 h 736"/>
                <a:gd name="T18" fmla="*/ 397 w 1509"/>
                <a:gd name="T19" fmla="*/ 214 h 736"/>
                <a:gd name="T20" fmla="*/ 472 w 1509"/>
                <a:gd name="T21" fmla="*/ 183 h 736"/>
                <a:gd name="T22" fmla="*/ 533 w 1509"/>
                <a:gd name="T23" fmla="*/ 162 h 736"/>
                <a:gd name="T24" fmla="*/ 506 w 1509"/>
                <a:gd name="T25" fmla="*/ 120 h 736"/>
                <a:gd name="T26" fmla="*/ 500 w 1509"/>
                <a:gd name="T27" fmla="*/ 71 h 736"/>
                <a:gd name="T28" fmla="*/ 543 w 1509"/>
                <a:gd name="T29" fmla="*/ 24 h 736"/>
                <a:gd name="T30" fmla="*/ 606 w 1509"/>
                <a:gd name="T31" fmla="*/ 13 h 736"/>
                <a:gd name="T32" fmla="*/ 640 w 1509"/>
                <a:gd name="T33" fmla="*/ 0 h 736"/>
                <a:gd name="T34" fmla="*/ 697 w 1509"/>
                <a:gd name="T35" fmla="*/ 15 h 736"/>
                <a:gd name="T36" fmla="*/ 744 w 1509"/>
                <a:gd name="T37" fmla="*/ 26 h 736"/>
                <a:gd name="T38" fmla="*/ 812 w 1509"/>
                <a:gd name="T39" fmla="*/ 32 h 736"/>
                <a:gd name="T40" fmla="*/ 875 w 1509"/>
                <a:gd name="T41" fmla="*/ 47 h 736"/>
                <a:gd name="T42" fmla="*/ 926 w 1509"/>
                <a:gd name="T43" fmla="*/ 78 h 736"/>
                <a:gd name="T44" fmla="*/ 966 w 1509"/>
                <a:gd name="T45" fmla="*/ 107 h 736"/>
                <a:gd name="T46" fmla="*/ 1022 w 1509"/>
                <a:gd name="T47" fmla="*/ 113 h 736"/>
                <a:gd name="T48" fmla="*/ 1072 w 1509"/>
                <a:gd name="T49" fmla="*/ 117 h 736"/>
                <a:gd name="T50" fmla="*/ 1161 w 1509"/>
                <a:gd name="T51" fmla="*/ 178 h 736"/>
                <a:gd name="T52" fmla="*/ 1219 w 1509"/>
                <a:gd name="T53" fmla="*/ 136 h 736"/>
                <a:gd name="T54" fmla="*/ 1304 w 1509"/>
                <a:gd name="T55" fmla="*/ 155 h 736"/>
                <a:gd name="T56" fmla="*/ 1356 w 1509"/>
                <a:gd name="T57" fmla="*/ 231 h 736"/>
                <a:gd name="T58" fmla="*/ 1403 w 1509"/>
                <a:gd name="T59" fmla="*/ 316 h 736"/>
                <a:gd name="T60" fmla="*/ 1436 w 1509"/>
                <a:gd name="T61" fmla="*/ 382 h 736"/>
                <a:gd name="T62" fmla="*/ 1482 w 1509"/>
                <a:gd name="T63" fmla="*/ 432 h 736"/>
                <a:gd name="T64" fmla="*/ 1505 w 1509"/>
                <a:gd name="T65" fmla="*/ 469 h 736"/>
                <a:gd name="T66" fmla="*/ 1471 w 1509"/>
                <a:gd name="T67" fmla="*/ 469 h 736"/>
                <a:gd name="T68" fmla="*/ 1429 w 1509"/>
                <a:gd name="T69" fmla="*/ 492 h 736"/>
                <a:gd name="T70" fmla="*/ 1451 w 1509"/>
                <a:gd name="T71" fmla="*/ 552 h 736"/>
                <a:gd name="T72" fmla="*/ 1376 w 1509"/>
                <a:gd name="T73" fmla="*/ 620 h 736"/>
                <a:gd name="T74" fmla="*/ 1325 w 1509"/>
                <a:gd name="T75" fmla="*/ 610 h 736"/>
                <a:gd name="T76" fmla="*/ 1287 w 1509"/>
                <a:gd name="T77" fmla="*/ 633 h 736"/>
                <a:gd name="T78" fmla="*/ 1318 w 1509"/>
                <a:gd name="T79" fmla="*/ 676 h 736"/>
                <a:gd name="T80" fmla="*/ 1299 w 1509"/>
                <a:gd name="T81" fmla="*/ 699 h 736"/>
                <a:gd name="T82" fmla="*/ 1285 w 1509"/>
                <a:gd name="T83" fmla="*/ 730 h 736"/>
                <a:gd name="T84" fmla="*/ 1244 w 1509"/>
                <a:gd name="T85" fmla="*/ 725 h 736"/>
                <a:gd name="T86" fmla="*/ 1216 w 1509"/>
                <a:gd name="T87" fmla="*/ 681 h 736"/>
                <a:gd name="T88" fmla="*/ 1206 w 1509"/>
                <a:gd name="T89" fmla="*/ 652 h 736"/>
                <a:gd name="T90" fmla="*/ 1179 w 1509"/>
                <a:gd name="T91" fmla="*/ 623 h 736"/>
                <a:gd name="T92" fmla="*/ 1117 w 1509"/>
                <a:gd name="T93" fmla="*/ 631 h 736"/>
                <a:gd name="T94" fmla="*/ 1079 w 1509"/>
                <a:gd name="T95" fmla="*/ 626 h 736"/>
                <a:gd name="T96" fmla="*/ 1067 w 1509"/>
                <a:gd name="T97" fmla="*/ 642 h 736"/>
                <a:gd name="T98" fmla="*/ 1070 w 1509"/>
                <a:gd name="T99" fmla="*/ 604 h 736"/>
                <a:gd name="T100" fmla="*/ 1057 w 1509"/>
                <a:gd name="T101" fmla="*/ 565 h 736"/>
                <a:gd name="T102" fmla="*/ 1041 w 1509"/>
                <a:gd name="T103" fmla="*/ 540 h 736"/>
                <a:gd name="T104" fmla="*/ 1031 w 1509"/>
                <a:gd name="T105" fmla="*/ 583 h 736"/>
                <a:gd name="T106" fmla="*/ 979 w 1509"/>
                <a:gd name="T107" fmla="*/ 549 h 736"/>
                <a:gd name="T108" fmla="*/ 941 w 1509"/>
                <a:gd name="T109" fmla="*/ 523 h 736"/>
                <a:gd name="T110" fmla="*/ 910 w 1509"/>
                <a:gd name="T111" fmla="*/ 515 h 736"/>
                <a:gd name="T112" fmla="*/ 908 w 1509"/>
                <a:gd name="T113" fmla="*/ 484 h 736"/>
                <a:gd name="T114" fmla="*/ 877 w 1509"/>
                <a:gd name="T115" fmla="*/ 469 h 736"/>
                <a:gd name="T116" fmla="*/ 855 w 1509"/>
                <a:gd name="T117" fmla="*/ 445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09" h="736">
                  <a:moveTo>
                    <a:pt x="0" y="549"/>
                  </a:moveTo>
                  <a:lnTo>
                    <a:pt x="2" y="549"/>
                  </a:lnTo>
                  <a:lnTo>
                    <a:pt x="5" y="549"/>
                  </a:lnTo>
                  <a:lnTo>
                    <a:pt x="20" y="544"/>
                  </a:lnTo>
                  <a:lnTo>
                    <a:pt x="22" y="542"/>
                  </a:lnTo>
                  <a:lnTo>
                    <a:pt x="35" y="531"/>
                  </a:lnTo>
                  <a:lnTo>
                    <a:pt x="37" y="529"/>
                  </a:lnTo>
                  <a:lnTo>
                    <a:pt x="38" y="526"/>
                  </a:lnTo>
                  <a:lnTo>
                    <a:pt x="48" y="518"/>
                  </a:lnTo>
                  <a:lnTo>
                    <a:pt x="50" y="516"/>
                  </a:lnTo>
                  <a:lnTo>
                    <a:pt x="63" y="510"/>
                  </a:lnTo>
                  <a:lnTo>
                    <a:pt x="80" y="506"/>
                  </a:lnTo>
                  <a:lnTo>
                    <a:pt x="83" y="506"/>
                  </a:lnTo>
                  <a:lnTo>
                    <a:pt x="90" y="506"/>
                  </a:lnTo>
                  <a:lnTo>
                    <a:pt x="91" y="505"/>
                  </a:lnTo>
                  <a:lnTo>
                    <a:pt x="95" y="505"/>
                  </a:lnTo>
                  <a:lnTo>
                    <a:pt x="98" y="505"/>
                  </a:lnTo>
                  <a:lnTo>
                    <a:pt x="108" y="503"/>
                  </a:lnTo>
                  <a:lnTo>
                    <a:pt x="111" y="502"/>
                  </a:lnTo>
                  <a:lnTo>
                    <a:pt x="113" y="500"/>
                  </a:lnTo>
                  <a:lnTo>
                    <a:pt x="124" y="495"/>
                  </a:lnTo>
                  <a:lnTo>
                    <a:pt x="126" y="494"/>
                  </a:lnTo>
                  <a:lnTo>
                    <a:pt x="128" y="492"/>
                  </a:lnTo>
                  <a:lnTo>
                    <a:pt x="136" y="487"/>
                  </a:lnTo>
                  <a:lnTo>
                    <a:pt x="139" y="485"/>
                  </a:lnTo>
                  <a:lnTo>
                    <a:pt x="151" y="481"/>
                  </a:lnTo>
                  <a:lnTo>
                    <a:pt x="162" y="479"/>
                  </a:lnTo>
                  <a:lnTo>
                    <a:pt x="166" y="479"/>
                  </a:lnTo>
                  <a:lnTo>
                    <a:pt x="167" y="479"/>
                  </a:lnTo>
                  <a:lnTo>
                    <a:pt x="177" y="481"/>
                  </a:lnTo>
                  <a:lnTo>
                    <a:pt x="189" y="485"/>
                  </a:lnTo>
                  <a:lnTo>
                    <a:pt x="190" y="485"/>
                  </a:lnTo>
                  <a:lnTo>
                    <a:pt x="197" y="490"/>
                  </a:lnTo>
                  <a:lnTo>
                    <a:pt x="205" y="495"/>
                  </a:lnTo>
                  <a:lnTo>
                    <a:pt x="210" y="498"/>
                  </a:lnTo>
                  <a:lnTo>
                    <a:pt x="215" y="500"/>
                  </a:lnTo>
                  <a:lnTo>
                    <a:pt x="220" y="503"/>
                  </a:lnTo>
                  <a:lnTo>
                    <a:pt x="222" y="505"/>
                  </a:lnTo>
                  <a:lnTo>
                    <a:pt x="225" y="506"/>
                  </a:lnTo>
                  <a:lnTo>
                    <a:pt x="227" y="511"/>
                  </a:lnTo>
                  <a:lnTo>
                    <a:pt x="232" y="515"/>
                  </a:lnTo>
                  <a:lnTo>
                    <a:pt x="240" y="518"/>
                  </a:lnTo>
                  <a:lnTo>
                    <a:pt x="247" y="516"/>
                  </a:lnTo>
                  <a:lnTo>
                    <a:pt x="248" y="515"/>
                  </a:lnTo>
                  <a:lnTo>
                    <a:pt x="257" y="510"/>
                  </a:lnTo>
                  <a:lnTo>
                    <a:pt x="257" y="508"/>
                  </a:lnTo>
                  <a:lnTo>
                    <a:pt x="267" y="498"/>
                  </a:lnTo>
                  <a:lnTo>
                    <a:pt x="268" y="497"/>
                  </a:lnTo>
                  <a:lnTo>
                    <a:pt x="275" y="489"/>
                  </a:lnTo>
                  <a:lnTo>
                    <a:pt x="276" y="487"/>
                  </a:lnTo>
                  <a:lnTo>
                    <a:pt x="281" y="481"/>
                  </a:lnTo>
                  <a:lnTo>
                    <a:pt x="290" y="468"/>
                  </a:lnTo>
                  <a:lnTo>
                    <a:pt x="293" y="461"/>
                  </a:lnTo>
                  <a:lnTo>
                    <a:pt x="298" y="450"/>
                  </a:lnTo>
                  <a:lnTo>
                    <a:pt x="301" y="437"/>
                  </a:lnTo>
                  <a:lnTo>
                    <a:pt x="298" y="427"/>
                  </a:lnTo>
                  <a:lnTo>
                    <a:pt x="298" y="426"/>
                  </a:lnTo>
                  <a:lnTo>
                    <a:pt x="295" y="419"/>
                  </a:lnTo>
                  <a:lnTo>
                    <a:pt x="295" y="417"/>
                  </a:lnTo>
                  <a:lnTo>
                    <a:pt x="291" y="406"/>
                  </a:lnTo>
                  <a:lnTo>
                    <a:pt x="293" y="403"/>
                  </a:lnTo>
                  <a:lnTo>
                    <a:pt x="295" y="398"/>
                  </a:lnTo>
                  <a:lnTo>
                    <a:pt x="296" y="392"/>
                  </a:lnTo>
                  <a:lnTo>
                    <a:pt x="301" y="374"/>
                  </a:lnTo>
                  <a:lnTo>
                    <a:pt x="298" y="362"/>
                  </a:lnTo>
                  <a:lnTo>
                    <a:pt x="301" y="354"/>
                  </a:lnTo>
                  <a:lnTo>
                    <a:pt x="306" y="348"/>
                  </a:lnTo>
                  <a:lnTo>
                    <a:pt x="308" y="348"/>
                  </a:lnTo>
                  <a:lnTo>
                    <a:pt x="310" y="346"/>
                  </a:lnTo>
                  <a:lnTo>
                    <a:pt x="314" y="343"/>
                  </a:lnTo>
                  <a:lnTo>
                    <a:pt x="316" y="341"/>
                  </a:lnTo>
                  <a:lnTo>
                    <a:pt x="318" y="340"/>
                  </a:lnTo>
                  <a:lnTo>
                    <a:pt x="324" y="337"/>
                  </a:lnTo>
                  <a:lnTo>
                    <a:pt x="329" y="333"/>
                  </a:lnTo>
                  <a:lnTo>
                    <a:pt x="338" y="330"/>
                  </a:lnTo>
                  <a:lnTo>
                    <a:pt x="341" y="328"/>
                  </a:lnTo>
                  <a:lnTo>
                    <a:pt x="346" y="325"/>
                  </a:lnTo>
                  <a:lnTo>
                    <a:pt x="348" y="325"/>
                  </a:lnTo>
                  <a:lnTo>
                    <a:pt x="356" y="319"/>
                  </a:lnTo>
                  <a:lnTo>
                    <a:pt x="359" y="316"/>
                  </a:lnTo>
                  <a:lnTo>
                    <a:pt x="366" y="311"/>
                  </a:lnTo>
                  <a:lnTo>
                    <a:pt x="367" y="309"/>
                  </a:lnTo>
                  <a:lnTo>
                    <a:pt x="372" y="304"/>
                  </a:lnTo>
                  <a:lnTo>
                    <a:pt x="374" y="301"/>
                  </a:lnTo>
                  <a:lnTo>
                    <a:pt x="379" y="296"/>
                  </a:lnTo>
                  <a:lnTo>
                    <a:pt x="387" y="283"/>
                  </a:lnTo>
                  <a:lnTo>
                    <a:pt x="389" y="272"/>
                  </a:lnTo>
                  <a:lnTo>
                    <a:pt x="387" y="270"/>
                  </a:lnTo>
                  <a:lnTo>
                    <a:pt x="384" y="262"/>
                  </a:lnTo>
                  <a:lnTo>
                    <a:pt x="381" y="252"/>
                  </a:lnTo>
                  <a:lnTo>
                    <a:pt x="381" y="251"/>
                  </a:lnTo>
                  <a:lnTo>
                    <a:pt x="381" y="246"/>
                  </a:lnTo>
                  <a:lnTo>
                    <a:pt x="379" y="243"/>
                  </a:lnTo>
                  <a:lnTo>
                    <a:pt x="379" y="238"/>
                  </a:lnTo>
                  <a:lnTo>
                    <a:pt x="384" y="231"/>
                  </a:lnTo>
                  <a:lnTo>
                    <a:pt x="384" y="230"/>
                  </a:lnTo>
                  <a:lnTo>
                    <a:pt x="387" y="223"/>
                  </a:lnTo>
                  <a:lnTo>
                    <a:pt x="389" y="222"/>
                  </a:lnTo>
                  <a:lnTo>
                    <a:pt x="394" y="217"/>
                  </a:lnTo>
                  <a:lnTo>
                    <a:pt x="397" y="214"/>
                  </a:lnTo>
                  <a:lnTo>
                    <a:pt x="400" y="210"/>
                  </a:lnTo>
                  <a:lnTo>
                    <a:pt x="414" y="199"/>
                  </a:lnTo>
                  <a:lnTo>
                    <a:pt x="424" y="196"/>
                  </a:lnTo>
                  <a:lnTo>
                    <a:pt x="435" y="194"/>
                  </a:lnTo>
                  <a:lnTo>
                    <a:pt x="443" y="193"/>
                  </a:lnTo>
                  <a:lnTo>
                    <a:pt x="445" y="193"/>
                  </a:lnTo>
                  <a:lnTo>
                    <a:pt x="447" y="191"/>
                  </a:lnTo>
                  <a:lnTo>
                    <a:pt x="457" y="189"/>
                  </a:lnTo>
                  <a:lnTo>
                    <a:pt x="470" y="183"/>
                  </a:lnTo>
                  <a:lnTo>
                    <a:pt x="472" y="183"/>
                  </a:lnTo>
                  <a:lnTo>
                    <a:pt x="480" y="178"/>
                  </a:lnTo>
                  <a:lnTo>
                    <a:pt x="483" y="178"/>
                  </a:lnTo>
                  <a:lnTo>
                    <a:pt x="490" y="178"/>
                  </a:lnTo>
                  <a:lnTo>
                    <a:pt x="491" y="178"/>
                  </a:lnTo>
                  <a:lnTo>
                    <a:pt x="498" y="178"/>
                  </a:lnTo>
                  <a:lnTo>
                    <a:pt x="513" y="175"/>
                  </a:lnTo>
                  <a:lnTo>
                    <a:pt x="515" y="175"/>
                  </a:lnTo>
                  <a:lnTo>
                    <a:pt x="521" y="170"/>
                  </a:lnTo>
                  <a:lnTo>
                    <a:pt x="529" y="165"/>
                  </a:lnTo>
                  <a:lnTo>
                    <a:pt x="533" y="162"/>
                  </a:lnTo>
                  <a:lnTo>
                    <a:pt x="538" y="159"/>
                  </a:lnTo>
                  <a:lnTo>
                    <a:pt x="539" y="157"/>
                  </a:lnTo>
                  <a:lnTo>
                    <a:pt x="538" y="146"/>
                  </a:lnTo>
                  <a:lnTo>
                    <a:pt x="538" y="141"/>
                  </a:lnTo>
                  <a:lnTo>
                    <a:pt x="536" y="138"/>
                  </a:lnTo>
                  <a:lnTo>
                    <a:pt x="533" y="134"/>
                  </a:lnTo>
                  <a:lnTo>
                    <a:pt x="525" y="129"/>
                  </a:lnTo>
                  <a:lnTo>
                    <a:pt x="513" y="123"/>
                  </a:lnTo>
                  <a:lnTo>
                    <a:pt x="508" y="121"/>
                  </a:lnTo>
                  <a:lnTo>
                    <a:pt x="506" y="120"/>
                  </a:lnTo>
                  <a:lnTo>
                    <a:pt x="503" y="118"/>
                  </a:lnTo>
                  <a:lnTo>
                    <a:pt x="498" y="117"/>
                  </a:lnTo>
                  <a:lnTo>
                    <a:pt x="495" y="113"/>
                  </a:lnTo>
                  <a:lnTo>
                    <a:pt x="491" y="110"/>
                  </a:lnTo>
                  <a:lnTo>
                    <a:pt x="486" y="108"/>
                  </a:lnTo>
                  <a:lnTo>
                    <a:pt x="483" y="100"/>
                  </a:lnTo>
                  <a:lnTo>
                    <a:pt x="483" y="99"/>
                  </a:lnTo>
                  <a:lnTo>
                    <a:pt x="493" y="78"/>
                  </a:lnTo>
                  <a:lnTo>
                    <a:pt x="496" y="76"/>
                  </a:lnTo>
                  <a:lnTo>
                    <a:pt x="500" y="71"/>
                  </a:lnTo>
                  <a:lnTo>
                    <a:pt x="505" y="68"/>
                  </a:lnTo>
                  <a:lnTo>
                    <a:pt x="508" y="66"/>
                  </a:lnTo>
                  <a:lnTo>
                    <a:pt x="515" y="63"/>
                  </a:lnTo>
                  <a:lnTo>
                    <a:pt x="516" y="61"/>
                  </a:lnTo>
                  <a:lnTo>
                    <a:pt x="526" y="52"/>
                  </a:lnTo>
                  <a:lnTo>
                    <a:pt x="528" y="49"/>
                  </a:lnTo>
                  <a:lnTo>
                    <a:pt x="533" y="37"/>
                  </a:lnTo>
                  <a:lnTo>
                    <a:pt x="533" y="34"/>
                  </a:lnTo>
                  <a:lnTo>
                    <a:pt x="539" y="28"/>
                  </a:lnTo>
                  <a:lnTo>
                    <a:pt x="543" y="24"/>
                  </a:lnTo>
                  <a:lnTo>
                    <a:pt x="558" y="19"/>
                  </a:lnTo>
                  <a:lnTo>
                    <a:pt x="559" y="18"/>
                  </a:lnTo>
                  <a:lnTo>
                    <a:pt x="572" y="18"/>
                  </a:lnTo>
                  <a:lnTo>
                    <a:pt x="576" y="18"/>
                  </a:lnTo>
                  <a:lnTo>
                    <a:pt x="581" y="16"/>
                  </a:lnTo>
                  <a:lnTo>
                    <a:pt x="582" y="16"/>
                  </a:lnTo>
                  <a:lnTo>
                    <a:pt x="589" y="15"/>
                  </a:lnTo>
                  <a:lnTo>
                    <a:pt x="591" y="15"/>
                  </a:lnTo>
                  <a:lnTo>
                    <a:pt x="594" y="15"/>
                  </a:lnTo>
                  <a:lnTo>
                    <a:pt x="606" y="13"/>
                  </a:lnTo>
                  <a:lnTo>
                    <a:pt x="607" y="13"/>
                  </a:lnTo>
                  <a:lnTo>
                    <a:pt x="609" y="13"/>
                  </a:lnTo>
                  <a:lnTo>
                    <a:pt x="617" y="11"/>
                  </a:lnTo>
                  <a:lnTo>
                    <a:pt x="620" y="10"/>
                  </a:lnTo>
                  <a:lnTo>
                    <a:pt x="622" y="10"/>
                  </a:lnTo>
                  <a:lnTo>
                    <a:pt x="624" y="8"/>
                  </a:lnTo>
                  <a:lnTo>
                    <a:pt x="632" y="3"/>
                  </a:lnTo>
                  <a:lnTo>
                    <a:pt x="634" y="3"/>
                  </a:lnTo>
                  <a:lnTo>
                    <a:pt x="639" y="2"/>
                  </a:lnTo>
                  <a:lnTo>
                    <a:pt x="640" y="0"/>
                  </a:lnTo>
                  <a:lnTo>
                    <a:pt x="645" y="0"/>
                  </a:lnTo>
                  <a:lnTo>
                    <a:pt x="654" y="0"/>
                  </a:lnTo>
                  <a:lnTo>
                    <a:pt x="657" y="2"/>
                  </a:lnTo>
                  <a:lnTo>
                    <a:pt x="667" y="2"/>
                  </a:lnTo>
                  <a:lnTo>
                    <a:pt x="677" y="5"/>
                  </a:lnTo>
                  <a:lnTo>
                    <a:pt x="680" y="6"/>
                  </a:lnTo>
                  <a:lnTo>
                    <a:pt x="690" y="11"/>
                  </a:lnTo>
                  <a:lnTo>
                    <a:pt x="692" y="13"/>
                  </a:lnTo>
                  <a:lnTo>
                    <a:pt x="695" y="13"/>
                  </a:lnTo>
                  <a:lnTo>
                    <a:pt x="697" y="15"/>
                  </a:lnTo>
                  <a:lnTo>
                    <a:pt x="700" y="16"/>
                  </a:lnTo>
                  <a:lnTo>
                    <a:pt x="708" y="19"/>
                  </a:lnTo>
                  <a:lnTo>
                    <a:pt x="716" y="24"/>
                  </a:lnTo>
                  <a:lnTo>
                    <a:pt x="723" y="24"/>
                  </a:lnTo>
                  <a:lnTo>
                    <a:pt x="728" y="23"/>
                  </a:lnTo>
                  <a:lnTo>
                    <a:pt x="733" y="23"/>
                  </a:lnTo>
                  <a:lnTo>
                    <a:pt x="735" y="23"/>
                  </a:lnTo>
                  <a:lnTo>
                    <a:pt x="736" y="23"/>
                  </a:lnTo>
                  <a:lnTo>
                    <a:pt x="741" y="24"/>
                  </a:lnTo>
                  <a:lnTo>
                    <a:pt x="744" y="26"/>
                  </a:lnTo>
                  <a:lnTo>
                    <a:pt x="748" y="26"/>
                  </a:lnTo>
                  <a:lnTo>
                    <a:pt x="761" y="28"/>
                  </a:lnTo>
                  <a:lnTo>
                    <a:pt x="764" y="28"/>
                  </a:lnTo>
                  <a:lnTo>
                    <a:pt x="773" y="24"/>
                  </a:lnTo>
                  <a:lnTo>
                    <a:pt x="776" y="24"/>
                  </a:lnTo>
                  <a:lnTo>
                    <a:pt x="786" y="23"/>
                  </a:lnTo>
                  <a:lnTo>
                    <a:pt x="791" y="24"/>
                  </a:lnTo>
                  <a:lnTo>
                    <a:pt x="799" y="26"/>
                  </a:lnTo>
                  <a:lnTo>
                    <a:pt x="801" y="28"/>
                  </a:lnTo>
                  <a:lnTo>
                    <a:pt x="812" y="32"/>
                  </a:lnTo>
                  <a:lnTo>
                    <a:pt x="814" y="34"/>
                  </a:lnTo>
                  <a:lnTo>
                    <a:pt x="821" y="36"/>
                  </a:lnTo>
                  <a:lnTo>
                    <a:pt x="829" y="40"/>
                  </a:lnTo>
                  <a:lnTo>
                    <a:pt x="832" y="42"/>
                  </a:lnTo>
                  <a:lnTo>
                    <a:pt x="837" y="44"/>
                  </a:lnTo>
                  <a:lnTo>
                    <a:pt x="844" y="47"/>
                  </a:lnTo>
                  <a:lnTo>
                    <a:pt x="845" y="47"/>
                  </a:lnTo>
                  <a:lnTo>
                    <a:pt x="860" y="47"/>
                  </a:lnTo>
                  <a:lnTo>
                    <a:pt x="862" y="47"/>
                  </a:lnTo>
                  <a:lnTo>
                    <a:pt x="875" y="47"/>
                  </a:lnTo>
                  <a:lnTo>
                    <a:pt x="878" y="47"/>
                  </a:lnTo>
                  <a:lnTo>
                    <a:pt x="885" y="49"/>
                  </a:lnTo>
                  <a:lnTo>
                    <a:pt x="888" y="50"/>
                  </a:lnTo>
                  <a:lnTo>
                    <a:pt x="890" y="52"/>
                  </a:lnTo>
                  <a:lnTo>
                    <a:pt x="898" y="58"/>
                  </a:lnTo>
                  <a:lnTo>
                    <a:pt x="900" y="60"/>
                  </a:lnTo>
                  <a:lnTo>
                    <a:pt x="903" y="61"/>
                  </a:lnTo>
                  <a:lnTo>
                    <a:pt x="908" y="63"/>
                  </a:lnTo>
                  <a:lnTo>
                    <a:pt x="912" y="65"/>
                  </a:lnTo>
                  <a:lnTo>
                    <a:pt x="926" y="78"/>
                  </a:lnTo>
                  <a:lnTo>
                    <a:pt x="928" y="79"/>
                  </a:lnTo>
                  <a:lnTo>
                    <a:pt x="936" y="87"/>
                  </a:lnTo>
                  <a:lnTo>
                    <a:pt x="940" y="89"/>
                  </a:lnTo>
                  <a:lnTo>
                    <a:pt x="941" y="91"/>
                  </a:lnTo>
                  <a:lnTo>
                    <a:pt x="948" y="95"/>
                  </a:lnTo>
                  <a:lnTo>
                    <a:pt x="955" y="99"/>
                  </a:lnTo>
                  <a:lnTo>
                    <a:pt x="956" y="100"/>
                  </a:lnTo>
                  <a:lnTo>
                    <a:pt x="960" y="102"/>
                  </a:lnTo>
                  <a:lnTo>
                    <a:pt x="964" y="105"/>
                  </a:lnTo>
                  <a:lnTo>
                    <a:pt x="966" y="107"/>
                  </a:lnTo>
                  <a:lnTo>
                    <a:pt x="978" y="112"/>
                  </a:lnTo>
                  <a:lnTo>
                    <a:pt x="979" y="113"/>
                  </a:lnTo>
                  <a:lnTo>
                    <a:pt x="981" y="113"/>
                  </a:lnTo>
                  <a:lnTo>
                    <a:pt x="983" y="115"/>
                  </a:lnTo>
                  <a:lnTo>
                    <a:pt x="986" y="115"/>
                  </a:lnTo>
                  <a:lnTo>
                    <a:pt x="999" y="115"/>
                  </a:lnTo>
                  <a:lnTo>
                    <a:pt x="1003" y="115"/>
                  </a:lnTo>
                  <a:lnTo>
                    <a:pt x="1004" y="115"/>
                  </a:lnTo>
                  <a:lnTo>
                    <a:pt x="1021" y="113"/>
                  </a:lnTo>
                  <a:lnTo>
                    <a:pt x="1022" y="113"/>
                  </a:lnTo>
                  <a:lnTo>
                    <a:pt x="1029" y="118"/>
                  </a:lnTo>
                  <a:lnTo>
                    <a:pt x="1032" y="118"/>
                  </a:lnTo>
                  <a:lnTo>
                    <a:pt x="1042" y="118"/>
                  </a:lnTo>
                  <a:lnTo>
                    <a:pt x="1047" y="118"/>
                  </a:lnTo>
                  <a:lnTo>
                    <a:pt x="1050" y="118"/>
                  </a:lnTo>
                  <a:lnTo>
                    <a:pt x="1054" y="118"/>
                  </a:lnTo>
                  <a:lnTo>
                    <a:pt x="1067" y="118"/>
                  </a:lnTo>
                  <a:lnTo>
                    <a:pt x="1069" y="118"/>
                  </a:lnTo>
                  <a:lnTo>
                    <a:pt x="1070" y="118"/>
                  </a:lnTo>
                  <a:lnTo>
                    <a:pt x="1072" y="117"/>
                  </a:lnTo>
                  <a:lnTo>
                    <a:pt x="1084" y="117"/>
                  </a:lnTo>
                  <a:lnTo>
                    <a:pt x="1087" y="117"/>
                  </a:lnTo>
                  <a:lnTo>
                    <a:pt x="1108" y="118"/>
                  </a:lnTo>
                  <a:lnTo>
                    <a:pt x="1130" y="138"/>
                  </a:lnTo>
                  <a:lnTo>
                    <a:pt x="1130" y="142"/>
                  </a:lnTo>
                  <a:lnTo>
                    <a:pt x="1143" y="165"/>
                  </a:lnTo>
                  <a:lnTo>
                    <a:pt x="1146" y="168"/>
                  </a:lnTo>
                  <a:lnTo>
                    <a:pt x="1150" y="172"/>
                  </a:lnTo>
                  <a:lnTo>
                    <a:pt x="1156" y="178"/>
                  </a:lnTo>
                  <a:lnTo>
                    <a:pt x="1161" y="178"/>
                  </a:lnTo>
                  <a:lnTo>
                    <a:pt x="1165" y="178"/>
                  </a:lnTo>
                  <a:lnTo>
                    <a:pt x="1178" y="175"/>
                  </a:lnTo>
                  <a:lnTo>
                    <a:pt x="1179" y="173"/>
                  </a:lnTo>
                  <a:lnTo>
                    <a:pt x="1186" y="168"/>
                  </a:lnTo>
                  <a:lnTo>
                    <a:pt x="1194" y="157"/>
                  </a:lnTo>
                  <a:lnTo>
                    <a:pt x="1194" y="155"/>
                  </a:lnTo>
                  <a:lnTo>
                    <a:pt x="1204" y="147"/>
                  </a:lnTo>
                  <a:lnTo>
                    <a:pt x="1206" y="146"/>
                  </a:lnTo>
                  <a:lnTo>
                    <a:pt x="1218" y="138"/>
                  </a:lnTo>
                  <a:lnTo>
                    <a:pt x="1219" y="136"/>
                  </a:lnTo>
                  <a:lnTo>
                    <a:pt x="1231" y="129"/>
                  </a:lnTo>
                  <a:lnTo>
                    <a:pt x="1232" y="128"/>
                  </a:lnTo>
                  <a:lnTo>
                    <a:pt x="1234" y="128"/>
                  </a:lnTo>
                  <a:lnTo>
                    <a:pt x="1257" y="120"/>
                  </a:lnTo>
                  <a:lnTo>
                    <a:pt x="1269" y="121"/>
                  </a:lnTo>
                  <a:lnTo>
                    <a:pt x="1280" y="126"/>
                  </a:lnTo>
                  <a:lnTo>
                    <a:pt x="1282" y="128"/>
                  </a:lnTo>
                  <a:lnTo>
                    <a:pt x="1290" y="134"/>
                  </a:lnTo>
                  <a:lnTo>
                    <a:pt x="1292" y="138"/>
                  </a:lnTo>
                  <a:lnTo>
                    <a:pt x="1304" y="155"/>
                  </a:lnTo>
                  <a:lnTo>
                    <a:pt x="1315" y="173"/>
                  </a:lnTo>
                  <a:lnTo>
                    <a:pt x="1322" y="186"/>
                  </a:lnTo>
                  <a:lnTo>
                    <a:pt x="1323" y="189"/>
                  </a:lnTo>
                  <a:lnTo>
                    <a:pt x="1332" y="199"/>
                  </a:lnTo>
                  <a:lnTo>
                    <a:pt x="1335" y="204"/>
                  </a:lnTo>
                  <a:lnTo>
                    <a:pt x="1338" y="207"/>
                  </a:lnTo>
                  <a:lnTo>
                    <a:pt x="1340" y="210"/>
                  </a:lnTo>
                  <a:lnTo>
                    <a:pt x="1348" y="222"/>
                  </a:lnTo>
                  <a:lnTo>
                    <a:pt x="1355" y="230"/>
                  </a:lnTo>
                  <a:lnTo>
                    <a:pt x="1356" y="231"/>
                  </a:lnTo>
                  <a:lnTo>
                    <a:pt x="1358" y="235"/>
                  </a:lnTo>
                  <a:lnTo>
                    <a:pt x="1366" y="243"/>
                  </a:lnTo>
                  <a:lnTo>
                    <a:pt x="1366" y="244"/>
                  </a:lnTo>
                  <a:lnTo>
                    <a:pt x="1375" y="257"/>
                  </a:lnTo>
                  <a:lnTo>
                    <a:pt x="1375" y="259"/>
                  </a:lnTo>
                  <a:lnTo>
                    <a:pt x="1376" y="273"/>
                  </a:lnTo>
                  <a:lnTo>
                    <a:pt x="1376" y="275"/>
                  </a:lnTo>
                  <a:lnTo>
                    <a:pt x="1378" y="278"/>
                  </a:lnTo>
                  <a:lnTo>
                    <a:pt x="1398" y="304"/>
                  </a:lnTo>
                  <a:lnTo>
                    <a:pt x="1403" y="316"/>
                  </a:lnTo>
                  <a:lnTo>
                    <a:pt x="1403" y="317"/>
                  </a:lnTo>
                  <a:lnTo>
                    <a:pt x="1404" y="319"/>
                  </a:lnTo>
                  <a:lnTo>
                    <a:pt x="1409" y="335"/>
                  </a:lnTo>
                  <a:lnTo>
                    <a:pt x="1409" y="338"/>
                  </a:lnTo>
                  <a:lnTo>
                    <a:pt x="1411" y="341"/>
                  </a:lnTo>
                  <a:lnTo>
                    <a:pt x="1411" y="343"/>
                  </a:lnTo>
                  <a:lnTo>
                    <a:pt x="1419" y="361"/>
                  </a:lnTo>
                  <a:lnTo>
                    <a:pt x="1421" y="364"/>
                  </a:lnTo>
                  <a:lnTo>
                    <a:pt x="1423" y="366"/>
                  </a:lnTo>
                  <a:lnTo>
                    <a:pt x="1436" y="382"/>
                  </a:lnTo>
                  <a:lnTo>
                    <a:pt x="1437" y="382"/>
                  </a:lnTo>
                  <a:lnTo>
                    <a:pt x="1449" y="395"/>
                  </a:lnTo>
                  <a:lnTo>
                    <a:pt x="1456" y="403"/>
                  </a:lnTo>
                  <a:lnTo>
                    <a:pt x="1457" y="405"/>
                  </a:lnTo>
                  <a:lnTo>
                    <a:pt x="1464" y="413"/>
                  </a:lnTo>
                  <a:lnTo>
                    <a:pt x="1467" y="416"/>
                  </a:lnTo>
                  <a:lnTo>
                    <a:pt x="1469" y="417"/>
                  </a:lnTo>
                  <a:lnTo>
                    <a:pt x="1471" y="419"/>
                  </a:lnTo>
                  <a:lnTo>
                    <a:pt x="1472" y="421"/>
                  </a:lnTo>
                  <a:lnTo>
                    <a:pt x="1482" y="432"/>
                  </a:lnTo>
                  <a:lnTo>
                    <a:pt x="1484" y="434"/>
                  </a:lnTo>
                  <a:lnTo>
                    <a:pt x="1485" y="434"/>
                  </a:lnTo>
                  <a:lnTo>
                    <a:pt x="1495" y="443"/>
                  </a:lnTo>
                  <a:lnTo>
                    <a:pt x="1495" y="445"/>
                  </a:lnTo>
                  <a:lnTo>
                    <a:pt x="1499" y="448"/>
                  </a:lnTo>
                  <a:lnTo>
                    <a:pt x="1502" y="451"/>
                  </a:lnTo>
                  <a:lnTo>
                    <a:pt x="1505" y="456"/>
                  </a:lnTo>
                  <a:lnTo>
                    <a:pt x="1507" y="460"/>
                  </a:lnTo>
                  <a:lnTo>
                    <a:pt x="1509" y="463"/>
                  </a:lnTo>
                  <a:lnTo>
                    <a:pt x="1505" y="469"/>
                  </a:lnTo>
                  <a:lnTo>
                    <a:pt x="1504" y="474"/>
                  </a:lnTo>
                  <a:lnTo>
                    <a:pt x="1502" y="474"/>
                  </a:lnTo>
                  <a:lnTo>
                    <a:pt x="1497" y="474"/>
                  </a:lnTo>
                  <a:lnTo>
                    <a:pt x="1494" y="481"/>
                  </a:lnTo>
                  <a:lnTo>
                    <a:pt x="1490" y="484"/>
                  </a:lnTo>
                  <a:lnTo>
                    <a:pt x="1489" y="485"/>
                  </a:lnTo>
                  <a:lnTo>
                    <a:pt x="1482" y="479"/>
                  </a:lnTo>
                  <a:lnTo>
                    <a:pt x="1479" y="471"/>
                  </a:lnTo>
                  <a:lnTo>
                    <a:pt x="1472" y="469"/>
                  </a:lnTo>
                  <a:lnTo>
                    <a:pt x="1471" y="469"/>
                  </a:lnTo>
                  <a:lnTo>
                    <a:pt x="1467" y="477"/>
                  </a:lnTo>
                  <a:lnTo>
                    <a:pt x="1461" y="482"/>
                  </a:lnTo>
                  <a:lnTo>
                    <a:pt x="1457" y="485"/>
                  </a:lnTo>
                  <a:lnTo>
                    <a:pt x="1447" y="484"/>
                  </a:lnTo>
                  <a:lnTo>
                    <a:pt x="1442" y="484"/>
                  </a:lnTo>
                  <a:lnTo>
                    <a:pt x="1437" y="484"/>
                  </a:lnTo>
                  <a:lnTo>
                    <a:pt x="1433" y="484"/>
                  </a:lnTo>
                  <a:lnTo>
                    <a:pt x="1429" y="487"/>
                  </a:lnTo>
                  <a:lnTo>
                    <a:pt x="1429" y="489"/>
                  </a:lnTo>
                  <a:lnTo>
                    <a:pt x="1429" y="492"/>
                  </a:lnTo>
                  <a:lnTo>
                    <a:pt x="1429" y="498"/>
                  </a:lnTo>
                  <a:lnTo>
                    <a:pt x="1433" y="506"/>
                  </a:lnTo>
                  <a:lnTo>
                    <a:pt x="1433" y="508"/>
                  </a:lnTo>
                  <a:lnTo>
                    <a:pt x="1431" y="518"/>
                  </a:lnTo>
                  <a:lnTo>
                    <a:pt x="1433" y="519"/>
                  </a:lnTo>
                  <a:lnTo>
                    <a:pt x="1439" y="531"/>
                  </a:lnTo>
                  <a:lnTo>
                    <a:pt x="1442" y="536"/>
                  </a:lnTo>
                  <a:lnTo>
                    <a:pt x="1446" y="537"/>
                  </a:lnTo>
                  <a:lnTo>
                    <a:pt x="1447" y="540"/>
                  </a:lnTo>
                  <a:lnTo>
                    <a:pt x="1451" y="552"/>
                  </a:lnTo>
                  <a:lnTo>
                    <a:pt x="1434" y="571"/>
                  </a:lnTo>
                  <a:lnTo>
                    <a:pt x="1423" y="583"/>
                  </a:lnTo>
                  <a:lnTo>
                    <a:pt x="1416" y="591"/>
                  </a:lnTo>
                  <a:lnTo>
                    <a:pt x="1414" y="591"/>
                  </a:lnTo>
                  <a:lnTo>
                    <a:pt x="1399" y="607"/>
                  </a:lnTo>
                  <a:lnTo>
                    <a:pt x="1399" y="608"/>
                  </a:lnTo>
                  <a:lnTo>
                    <a:pt x="1393" y="617"/>
                  </a:lnTo>
                  <a:lnTo>
                    <a:pt x="1386" y="623"/>
                  </a:lnTo>
                  <a:lnTo>
                    <a:pt x="1381" y="621"/>
                  </a:lnTo>
                  <a:lnTo>
                    <a:pt x="1376" y="620"/>
                  </a:lnTo>
                  <a:lnTo>
                    <a:pt x="1375" y="618"/>
                  </a:lnTo>
                  <a:lnTo>
                    <a:pt x="1365" y="612"/>
                  </a:lnTo>
                  <a:lnTo>
                    <a:pt x="1361" y="612"/>
                  </a:lnTo>
                  <a:lnTo>
                    <a:pt x="1351" y="612"/>
                  </a:lnTo>
                  <a:lnTo>
                    <a:pt x="1350" y="612"/>
                  </a:lnTo>
                  <a:lnTo>
                    <a:pt x="1348" y="613"/>
                  </a:lnTo>
                  <a:lnTo>
                    <a:pt x="1340" y="615"/>
                  </a:lnTo>
                  <a:lnTo>
                    <a:pt x="1338" y="613"/>
                  </a:lnTo>
                  <a:lnTo>
                    <a:pt x="1332" y="612"/>
                  </a:lnTo>
                  <a:lnTo>
                    <a:pt x="1325" y="610"/>
                  </a:lnTo>
                  <a:lnTo>
                    <a:pt x="1320" y="612"/>
                  </a:lnTo>
                  <a:lnTo>
                    <a:pt x="1313" y="608"/>
                  </a:lnTo>
                  <a:lnTo>
                    <a:pt x="1308" y="605"/>
                  </a:lnTo>
                  <a:lnTo>
                    <a:pt x="1305" y="605"/>
                  </a:lnTo>
                  <a:lnTo>
                    <a:pt x="1302" y="613"/>
                  </a:lnTo>
                  <a:lnTo>
                    <a:pt x="1297" y="621"/>
                  </a:lnTo>
                  <a:lnTo>
                    <a:pt x="1292" y="626"/>
                  </a:lnTo>
                  <a:lnTo>
                    <a:pt x="1285" y="628"/>
                  </a:lnTo>
                  <a:lnTo>
                    <a:pt x="1285" y="629"/>
                  </a:lnTo>
                  <a:lnTo>
                    <a:pt x="1287" y="633"/>
                  </a:lnTo>
                  <a:lnTo>
                    <a:pt x="1289" y="636"/>
                  </a:lnTo>
                  <a:lnTo>
                    <a:pt x="1287" y="638"/>
                  </a:lnTo>
                  <a:lnTo>
                    <a:pt x="1287" y="641"/>
                  </a:lnTo>
                  <a:lnTo>
                    <a:pt x="1285" y="642"/>
                  </a:lnTo>
                  <a:lnTo>
                    <a:pt x="1289" y="647"/>
                  </a:lnTo>
                  <a:lnTo>
                    <a:pt x="1307" y="655"/>
                  </a:lnTo>
                  <a:lnTo>
                    <a:pt x="1304" y="660"/>
                  </a:lnTo>
                  <a:lnTo>
                    <a:pt x="1307" y="665"/>
                  </a:lnTo>
                  <a:lnTo>
                    <a:pt x="1310" y="670"/>
                  </a:lnTo>
                  <a:lnTo>
                    <a:pt x="1318" y="676"/>
                  </a:lnTo>
                  <a:lnTo>
                    <a:pt x="1317" y="681"/>
                  </a:lnTo>
                  <a:lnTo>
                    <a:pt x="1320" y="688"/>
                  </a:lnTo>
                  <a:lnTo>
                    <a:pt x="1317" y="691"/>
                  </a:lnTo>
                  <a:lnTo>
                    <a:pt x="1315" y="694"/>
                  </a:lnTo>
                  <a:lnTo>
                    <a:pt x="1312" y="694"/>
                  </a:lnTo>
                  <a:lnTo>
                    <a:pt x="1308" y="694"/>
                  </a:lnTo>
                  <a:lnTo>
                    <a:pt x="1307" y="694"/>
                  </a:lnTo>
                  <a:lnTo>
                    <a:pt x="1304" y="694"/>
                  </a:lnTo>
                  <a:lnTo>
                    <a:pt x="1302" y="696"/>
                  </a:lnTo>
                  <a:lnTo>
                    <a:pt x="1299" y="699"/>
                  </a:lnTo>
                  <a:lnTo>
                    <a:pt x="1299" y="707"/>
                  </a:lnTo>
                  <a:lnTo>
                    <a:pt x="1299" y="709"/>
                  </a:lnTo>
                  <a:lnTo>
                    <a:pt x="1300" y="718"/>
                  </a:lnTo>
                  <a:lnTo>
                    <a:pt x="1300" y="720"/>
                  </a:lnTo>
                  <a:lnTo>
                    <a:pt x="1294" y="720"/>
                  </a:lnTo>
                  <a:lnTo>
                    <a:pt x="1289" y="718"/>
                  </a:lnTo>
                  <a:lnTo>
                    <a:pt x="1287" y="720"/>
                  </a:lnTo>
                  <a:lnTo>
                    <a:pt x="1287" y="727"/>
                  </a:lnTo>
                  <a:lnTo>
                    <a:pt x="1287" y="730"/>
                  </a:lnTo>
                  <a:lnTo>
                    <a:pt x="1285" y="730"/>
                  </a:lnTo>
                  <a:lnTo>
                    <a:pt x="1280" y="735"/>
                  </a:lnTo>
                  <a:lnTo>
                    <a:pt x="1272" y="730"/>
                  </a:lnTo>
                  <a:lnTo>
                    <a:pt x="1275" y="725"/>
                  </a:lnTo>
                  <a:lnTo>
                    <a:pt x="1272" y="722"/>
                  </a:lnTo>
                  <a:lnTo>
                    <a:pt x="1269" y="723"/>
                  </a:lnTo>
                  <a:lnTo>
                    <a:pt x="1265" y="728"/>
                  </a:lnTo>
                  <a:lnTo>
                    <a:pt x="1262" y="736"/>
                  </a:lnTo>
                  <a:lnTo>
                    <a:pt x="1254" y="731"/>
                  </a:lnTo>
                  <a:lnTo>
                    <a:pt x="1251" y="731"/>
                  </a:lnTo>
                  <a:lnTo>
                    <a:pt x="1244" y="725"/>
                  </a:lnTo>
                  <a:lnTo>
                    <a:pt x="1241" y="725"/>
                  </a:lnTo>
                  <a:lnTo>
                    <a:pt x="1237" y="717"/>
                  </a:lnTo>
                  <a:lnTo>
                    <a:pt x="1237" y="712"/>
                  </a:lnTo>
                  <a:lnTo>
                    <a:pt x="1236" y="709"/>
                  </a:lnTo>
                  <a:lnTo>
                    <a:pt x="1234" y="702"/>
                  </a:lnTo>
                  <a:lnTo>
                    <a:pt x="1231" y="697"/>
                  </a:lnTo>
                  <a:lnTo>
                    <a:pt x="1227" y="693"/>
                  </a:lnTo>
                  <a:lnTo>
                    <a:pt x="1224" y="689"/>
                  </a:lnTo>
                  <a:lnTo>
                    <a:pt x="1221" y="688"/>
                  </a:lnTo>
                  <a:lnTo>
                    <a:pt x="1216" y="681"/>
                  </a:lnTo>
                  <a:lnTo>
                    <a:pt x="1218" y="675"/>
                  </a:lnTo>
                  <a:lnTo>
                    <a:pt x="1219" y="673"/>
                  </a:lnTo>
                  <a:lnTo>
                    <a:pt x="1222" y="668"/>
                  </a:lnTo>
                  <a:lnTo>
                    <a:pt x="1222" y="667"/>
                  </a:lnTo>
                  <a:lnTo>
                    <a:pt x="1218" y="659"/>
                  </a:lnTo>
                  <a:lnTo>
                    <a:pt x="1216" y="657"/>
                  </a:lnTo>
                  <a:lnTo>
                    <a:pt x="1218" y="647"/>
                  </a:lnTo>
                  <a:lnTo>
                    <a:pt x="1216" y="646"/>
                  </a:lnTo>
                  <a:lnTo>
                    <a:pt x="1209" y="647"/>
                  </a:lnTo>
                  <a:lnTo>
                    <a:pt x="1206" y="652"/>
                  </a:lnTo>
                  <a:lnTo>
                    <a:pt x="1201" y="654"/>
                  </a:lnTo>
                  <a:lnTo>
                    <a:pt x="1199" y="655"/>
                  </a:lnTo>
                  <a:lnTo>
                    <a:pt x="1194" y="652"/>
                  </a:lnTo>
                  <a:lnTo>
                    <a:pt x="1194" y="644"/>
                  </a:lnTo>
                  <a:lnTo>
                    <a:pt x="1198" y="633"/>
                  </a:lnTo>
                  <a:lnTo>
                    <a:pt x="1198" y="631"/>
                  </a:lnTo>
                  <a:lnTo>
                    <a:pt x="1203" y="621"/>
                  </a:lnTo>
                  <a:lnTo>
                    <a:pt x="1191" y="621"/>
                  </a:lnTo>
                  <a:lnTo>
                    <a:pt x="1181" y="623"/>
                  </a:lnTo>
                  <a:lnTo>
                    <a:pt x="1179" y="623"/>
                  </a:lnTo>
                  <a:lnTo>
                    <a:pt x="1168" y="628"/>
                  </a:lnTo>
                  <a:lnTo>
                    <a:pt x="1166" y="629"/>
                  </a:lnTo>
                  <a:lnTo>
                    <a:pt x="1155" y="634"/>
                  </a:lnTo>
                  <a:lnTo>
                    <a:pt x="1156" y="626"/>
                  </a:lnTo>
                  <a:lnTo>
                    <a:pt x="1156" y="620"/>
                  </a:lnTo>
                  <a:lnTo>
                    <a:pt x="1148" y="617"/>
                  </a:lnTo>
                  <a:lnTo>
                    <a:pt x="1146" y="615"/>
                  </a:lnTo>
                  <a:lnTo>
                    <a:pt x="1136" y="620"/>
                  </a:lnTo>
                  <a:lnTo>
                    <a:pt x="1120" y="631"/>
                  </a:lnTo>
                  <a:lnTo>
                    <a:pt x="1117" y="631"/>
                  </a:lnTo>
                  <a:lnTo>
                    <a:pt x="1115" y="631"/>
                  </a:lnTo>
                  <a:lnTo>
                    <a:pt x="1112" y="626"/>
                  </a:lnTo>
                  <a:lnTo>
                    <a:pt x="1103" y="628"/>
                  </a:lnTo>
                  <a:lnTo>
                    <a:pt x="1102" y="628"/>
                  </a:lnTo>
                  <a:lnTo>
                    <a:pt x="1100" y="628"/>
                  </a:lnTo>
                  <a:lnTo>
                    <a:pt x="1090" y="626"/>
                  </a:lnTo>
                  <a:lnTo>
                    <a:pt x="1089" y="625"/>
                  </a:lnTo>
                  <a:lnTo>
                    <a:pt x="1087" y="625"/>
                  </a:lnTo>
                  <a:lnTo>
                    <a:pt x="1080" y="623"/>
                  </a:lnTo>
                  <a:lnTo>
                    <a:pt x="1079" y="626"/>
                  </a:lnTo>
                  <a:lnTo>
                    <a:pt x="1080" y="631"/>
                  </a:lnTo>
                  <a:lnTo>
                    <a:pt x="1082" y="633"/>
                  </a:lnTo>
                  <a:lnTo>
                    <a:pt x="1093" y="641"/>
                  </a:lnTo>
                  <a:lnTo>
                    <a:pt x="1095" y="641"/>
                  </a:lnTo>
                  <a:lnTo>
                    <a:pt x="1095" y="649"/>
                  </a:lnTo>
                  <a:lnTo>
                    <a:pt x="1090" y="655"/>
                  </a:lnTo>
                  <a:lnTo>
                    <a:pt x="1082" y="657"/>
                  </a:lnTo>
                  <a:lnTo>
                    <a:pt x="1080" y="655"/>
                  </a:lnTo>
                  <a:lnTo>
                    <a:pt x="1075" y="647"/>
                  </a:lnTo>
                  <a:lnTo>
                    <a:pt x="1067" y="642"/>
                  </a:lnTo>
                  <a:lnTo>
                    <a:pt x="1059" y="636"/>
                  </a:lnTo>
                  <a:lnTo>
                    <a:pt x="1055" y="626"/>
                  </a:lnTo>
                  <a:lnTo>
                    <a:pt x="1054" y="625"/>
                  </a:lnTo>
                  <a:lnTo>
                    <a:pt x="1049" y="620"/>
                  </a:lnTo>
                  <a:lnTo>
                    <a:pt x="1049" y="618"/>
                  </a:lnTo>
                  <a:lnTo>
                    <a:pt x="1049" y="610"/>
                  </a:lnTo>
                  <a:lnTo>
                    <a:pt x="1050" y="608"/>
                  </a:lnTo>
                  <a:lnTo>
                    <a:pt x="1059" y="607"/>
                  </a:lnTo>
                  <a:lnTo>
                    <a:pt x="1062" y="605"/>
                  </a:lnTo>
                  <a:lnTo>
                    <a:pt x="1070" y="604"/>
                  </a:lnTo>
                  <a:lnTo>
                    <a:pt x="1067" y="599"/>
                  </a:lnTo>
                  <a:lnTo>
                    <a:pt x="1065" y="599"/>
                  </a:lnTo>
                  <a:lnTo>
                    <a:pt x="1059" y="592"/>
                  </a:lnTo>
                  <a:lnTo>
                    <a:pt x="1059" y="584"/>
                  </a:lnTo>
                  <a:lnTo>
                    <a:pt x="1060" y="583"/>
                  </a:lnTo>
                  <a:lnTo>
                    <a:pt x="1062" y="581"/>
                  </a:lnTo>
                  <a:lnTo>
                    <a:pt x="1067" y="568"/>
                  </a:lnTo>
                  <a:lnTo>
                    <a:pt x="1065" y="566"/>
                  </a:lnTo>
                  <a:lnTo>
                    <a:pt x="1062" y="563"/>
                  </a:lnTo>
                  <a:lnTo>
                    <a:pt x="1057" y="565"/>
                  </a:lnTo>
                  <a:lnTo>
                    <a:pt x="1052" y="570"/>
                  </a:lnTo>
                  <a:lnTo>
                    <a:pt x="1050" y="571"/>
                  </a:lnTo>
                  <a:lnTo>
                    <a:pt x="1041" y="574"/>
                  </a:lnTo>
                  <a:lnTo>
                    <a:pt x="1039" y="568"/>
                  </a:lnTo>
                  <a:lnTo>
                    <a:pt x="1044" y="560"/>
                  </a:lnTo>
                  <a:lnTo>
                    <a:pt x="1049" y="552"/>
                  </a:lnTo>
                  <a:lnTo>
                    <a:pt x="1049" y="544"/>
                  </a:lnTo>
                  <a:lnTo>
                    <a:pt x="1049" y="542"/>
                  </a:lnTo>
                  <a:lnTo>
                    <a:pt x="1042" y="539"/>
                  </a:lnTo>
                  <a:lnTo>
                    <a:pt x="1041" y="540"/>
                  </a:lnTo>
                  <a:lnTo>
                    <a:pt x="1039" y="544"/>
                  </a:lnTo>
                  <a:lnTo>
                    <a:pt x="1039" y="549"/>
                  </a:lnTo>
                  <a:lnTo>
                    <a:pt x="1036" y="555"/>
                  </a:lnTo>
                  <a:lnTo>
                    <a:pt x="1032" y="560"/>
                  </a:lnTo>
                  <a:lnTo>
                    <a:pt x="1031" y="563"/>
                  </a:lnTo>
                  <a:lnTo>
                    <a:pt x="1031" y="571"/>
                  </a:lnTo>
                  <a:lnTo>
                    <a:pt x="1031" y="573"/>
                  </a:lnTo>
                  <a:lnTo>
                    <a:pt x="1032" y="574"/>
                  </a:lnTo>
                  <a:lnTo>
                    <a:pt x="1032" y="581"/>
                  </a:lnTo>
                  <a:lnTo>
                    <a:pt x="1031" y="583"/>
                  </a:lnTo>
                  <a:lnTo>
                    <a:pt x="1024" y="579"/>
                  </a:lnTo>
                  <a:lnTo>
                    <a:pt x="1022" y="579"/>
                  </a:lnTo>
                  <a:lnTo>
                    <a:pt x="1021" y="578"/>
                  </a:lnTo>
                  <a:lnTo>
                    <a:pt x="1012" y="571"/>
                  </a:lnTo>
                  <a:lnTo>
                    <a:pt x="1011" y="571"/>
                  </a:lnTo>
                  <a:lnTo>
                    <a:pt x="1001" y="566"/>
                  </a:lnTo>
                  <a:lnTo>
                    <a:pt x="998" y="553"/>
                  </a:lnTo>
                  <a:lnTo>
                    <a:pt x="994" y="552"/>
                  </a:lnTo>
                  <a:lnTo>
                    <a:pt x="979" y="553"/>
                  </a:lnTo>
                  <a:lnTo>
                    <a:pt x="979" y="549"/>
                  </a:lnTo>
                  <a:lnTo>
                    <a:pt x="971" y="542"/>
                  </a:lnTo>
                  <a:lnTo>
                    <a:pt x="969" y="540"/>
                  </a:lnTo>
                  <a:lnTo>
                    <a:pt x="958" y="539"/>
                  </a:lnTo>
                  <a:lnTo>
                    <a:pt x="955" y="540"/>
                  </a:lnTo>
                  <a:lnTo>
                    <a:pt x="953" y="540"/>
                  </a:lnTo>
                  <a:lnTo>
                    <a:pt x="936" y="544"/>
                  </a:lnTo>
                  <a:lnTo>
                    <a:pt x="935" y="542"/>
                  </a:lnTo>
                  <a:lnTo>
                    <a:pt x="935" y="532"/>
                  </a:lnTo>
                  <a:lnTo>
                    <a:pt x="941" y="524"/>
                  </a:lnTo>
                  <a:lnTo>
                    <a:pt x="941" y="523"/>
                  </a:lnTo>
                  <a:lnTo>
                    <a:pt x="935" y="519"/>
                  </a:lnTo>
                  <a:lnTo>
                    <a:pt x="933" y="519"/>
                  </a:lnTo>
                  <a:lnTo>
                    <a:pt x="928" y="523"/>
                  </a:lnTo>
                  <a:lnTo>
                    <a:pt x="926" y="526"/>
                  </a:lnTo>
                  <a:lnTo>
                    <a:pt x="917" y="528"/>
                  </a:lnTo>
                  <a:lnTo>
                    <a:pt x="915" y="528"/>
                  </a:lnTo>
                  <a:lnTo>
                    <a:pt x="912" y="526"/>
                  </a:lnTo>
                  <a:lnTo>
                    <a:pt x="912" y="523"/>
                  </a:lnTo>
                  <a:lnTo>
                    <a:pt x="912" y="515"/>
                  </a:lnTo>
                  <a:lnTo>
                    <a:pt x="910" y="515"/>
                  </a:lnTo>
                  <a:lnTo>
                    <a:pt x="902" y="519"/>
                  </a:lnTo>
                  <a:lnTo>
                    <a:pt x="895" y="519"/>
                  </a:lnTo>
                  <a:lnTo>
                    <a:pt x="895" y="515"/>
                  </a:lnTo>
                  <a:lnTo>
                    <a:pt x="897" y="506"/>
                  </a:lnTo>
                  <a:lnTo>
                    <a:pt x="893" y="502"/>
                  </a:lnTo>
                  <a:lnTo>
                    <a:pt x="892" y="500"/>
                  </a:lnTo>
                  <a:lnTo>
                    <a:pt x="892" y="494"/>
                  </a:lnTo>
                  <a:lnTo>
                    <a:pt x="892" y="490"/>
                  </a:lnTo>
                  <a:lnTo>
                    <a:pt x="900" y="485"/>
                  </a:lnTo>
                  <a:lnTo>
                    <a:pt x="908" y="484"/>
                  </a:lnTo>
                  <a:lnTo>
                    <a:pt x="908" y="482"/>
                  </a:lnTo>
                  <a:lnTo>
                    <a:pt x="915" y="477"/>
                  </a:lnTo>
                  <a:lnTo>
                    <a:pt x="913" y="474"/>
                  </a:lnTo>
                  <a:lnTo>
                    <a:pt x="907" y="473"/>
                  </a:lnTo>
                  <a:lnTo>
                    <a:pt x="898" y="473"/>
                  </a:lnTo>
                  <a:lnTo>
                    <a:pt x="890" y="473"/>
                  </a:lnTo>
                  <a:lnTo>
                    <a:pt x="888" y="473"/>
                  </a:lnTo>
                  <a:lnTo>
                    <a:pt x="878" y="473"/>
                  </a:lnTo>
                  <a:lnTo>
                    <a:pt x="877" y="471"/>
                  </a:lnTo>
                  <a:lnTo>
                    <a:pt x="877" y="469"/>
                  </a:lnTo>
                  <a:lnTo>
                    <a:pt x="877" y="463"/>
                  </a:lnTo>
                  <a:lnTo>
                    <a:pt x="877" y="460"/>
                  </a:lnTo>
                  <a:lnTo>
                    <a:pt x="878" y="458"/>
                  </a:lnTo>
                  <a:lnTo>
                    <a:pt x="870" y="447"/>
                  </a:lnTo>
                  <a:lnTo>
                    <a:pt x="869" y="440"/>
                  </a:lnTo>
                  <a:lnTo>
                    <a:pt x="869" y="439"/>
                  </a:lnTo>
                  <a:lnTo>
                    <a:pt x="865" y="437"/>
                  </a:lnTo>
                  <a:lnTo>
                    <a:pt x="859" y="435"/>
                  </a:lnTo>
                  <a:lnTo>
                    <a:pt x="857" y="442"/>
                  </a:lnTo>
                  <a:lnTo>
                    <a:pt x="855" y="445"/>
                  </a:lnTo>
                  <a:lnTo>
                    <a:pt x="850" y="448"/>
                  </a:lnTo>
                  <a:lnTo>
                    <a:pt x="849" y="447"/>
                  </a:lnTo>
                  <a:lnTo>
                    <a:pt x="845" y="440"/>
                  </a:lnTo>
                  <a:lnTo>
                    <a:pt x="840" y="434"/>
                  </a:lnTo>
                  <a:lnTo>
                    <a:pt x="839" y="432"/>
                  </a:lnTo>
                  <a:lnTo>
                    <a:pt x="830" y="429"/>
                  </a:lnTo>
                  <a:lnTo>
                    <a:pt x="826" y="422"/>
                  </a:lnTo>
                  <a:lnTo>
                    <a:pt x="819" y="421"/>
                  </a:lnTo>
                  <a:lnTo>
                    <a:pt x="816" y="41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0" name="Freeform 60"/>
            <p:cNvSpPr>
              <a:spLocks/>
            </p:cNvSpPr>
            <p:nvPr/>
          </p:nvSpPr>
          <p:spPr bwMode="auto">
            <a:xfrm>
              <a:off x="4076700" y="2423320"/>
              <a:ext cx="601663" cy="355600"/>
            </a:xfrm>
            <a:custGeom>
              <a:avLst/>
              <a:gdLst>
                <a:gd name="T0" fmla="*/ 15 w 757"/>
                <a:gd name="T1" fmla="*/ 7 h 449"/>
                <a:gd name="T2" fmla="*/ 33 w 757"/>
                <a:gd name="T3" fmla="*/ 7 h 449"/>
                <a:gd name="T4" fmla="*/ 48 w 757"/>
                <a:gd name="T5" fmla="*/ 10 h 449"/>
                <a:gd name="T6" fmla="*/ 64 w 757"/>
                <a:gd name="T7" fmla="*/ 20 h 449"/>
                <a:gd name="T8" fmla="*/ 68 w 757"/>
                <a:gd name="T9" fmla="*/ 30 h 449"/>
                <a:gd name="T10" fmla="*/ 73 w 757"/>
                <a:gd name="T11" fmla="*/ 46 h 449"/>
                <a:gd name="T12" fmla="*/ 82 w 757"/>
                <a:gd name="T13" fmla="*/ 70 h 449"/>
                <a:gd name="T14" fmla="*/ 97 w 757"/>
                <a:gd name="T15" fmla="*/ 80 h 449"/>
                <a:gd name="T16" fmla="*/ 109 w 757"/>
                <a:gd name="T17" fmla="*/ 91 h 449"/>
                <a:gd name="T18" fmla="*/ 122 w 757"/>
                <a:gd name="T19" fmla="*/ 104 h 449"/>
                <a:gd name="T20" fmla="*/ 142 w 757"/>
                <a:gd name="T21" fmla="*/ 120 h 449"/>
                <a:gd name="T22" fmla="*/ 154 w 757"/>
                <a:gd name="T23" fmla="*/ 130 h 449"/>
                <a:gd name="T24" fmla="*/ 170 w 757"/>
                <a:gd name="T25" fmla="*/ 154 h 449"/>
                <a:gd name="T26" fmla="*/ 185 w 757"/>
                <a:gd name="T27" fmla="*/ 170 h 449"/>
                <a:gd name="T28" fmla="*/ 206 w 757"/>
                <a:gd name="T29" fmla="*/ 178 h 449"/>
                <a:gd name="T30" fmla="*/ 240 w 757"/>
                <a:gd name="T31" fmla="*/ 185 h 449"/>
                <a:gd name="T32" fmla="*/ 263 w 757"/>
                <a:gd name="T33" fmla="*/ 191 h 449"/>
                <a:gd name="T34" fmla="*/ 283 w 757"/>
                <a:gd name="T35" fmla="*/ 201 h 449"/>
                <a:gd name="T36" fmla="*/ 309 w 757"/>
                <a:gd name="T37" fmla="*/ 217 h 449"/>
                <a:gd name="T38" fmla="*/ 321 w 757"/>
                <a:gd name="T39" fmla="*/ 229 h 449"/>
                <a:gd name="T40" fmla="*/ 334 w 757"/>
                <a:gd name="T41" fmla="*/ 242 h 449"/>
                <a:gd name="T42" fmla="*/ 350 w 757"/>
                <a:gd name="T43" fmla="*/ 250 h 449"/>
                <a:gd name="T44" fmla="*/ 378 w 757"/>
                <a:gd name="T45" fmla="*/ 261 h 449"/>
                <a:gd name="T46" fmla="*/ 398 w 757"/>
                <a:gd name="T47" fmla="*/ 271 h 449"/>
                <a:gd name="T48" fmla="*/ 422 w 757"/>
                <a:gd name="T49" fmla="*/ 267 h 449"/>
                <a:gd name="T50" fmla="*/ 443 w 757"/>
                <a:gd name="T51" fmla="*/ 267 h 449"/>
                <a:gd name="T52" fmla="*/ 461 w 757"/>
                <a:gd name="T53" fmla="*/ 272 h 449"/>
                <a:gd name="T54" fmla="*/ 478 w 757"/>
                <a:gd name="T55" fmla="*/ 267 h 449"/>
                <a:gd name="T56" fmla="*/ 494 w 757"/>
                <a:gd name="T57" fmla="*/ 271 h 449"/>
                <a:gd name="T58" fmla="*/ 516 w 757"/>
                <a:gd name="T59" fmla="*/ 274 h 449"/>
                <a:gd name="T60" fmla="*/ 527 w 757"/>
                <a:gd name="T61" fmla="*/ 276 h 449"/>
                <a:gd name="T62" fmla="*/ 542 w 757"/>
                <a:gd name="T63" fmla="*/ 287 h 449"/>
                <a:gd name="T64" fmla="*/ 549 w 757"/>
                <a:gd name="T65" fmla="*/ 308 h 449"/>
                <a:gd name="T66" fmla="*/ 549 w 757"/>
                <a:gd name="T67" fmla="*/ 322 h 449"/>
                <a:gd name="T68" fmla="*/ 546 w 757"/>
                <a:gd name="T69" fmla="*/ 343 h 449"/>
                <a:gd name="T70" fmla="*/ 537 w 757"/>
                <a:gd name="T71" fmla="*/ 365 h 449"/>
                <a:gd name="T72" fmla="*/ 531 w 757"/>
                <a:gd name="T73" fmla="*/ 377 h 449"/>
                <a:gd name="T74" fmla="*/ 524 w 757"/>
                <a:gd name="T75" fmla="*/ 389 h 449"/>
                <a:gd name="T76" fmla="*/ 524 w 757"/>
                <a:gd name="T77" fmla="*/ 405 h 449"/>
                <a:gd name="T78" fmla="*/ 541 w 757"/>
                <a:gd name="T79" fmla="*/ 416 h 449"/>
                <a:gd name="T80" fmla="*/ 569 w 757"/>
                <a:gd name="T81" fmla="*/ 418 h 449"/>
                <a:gd name="T82" fmla="*/ 582 w 757"/>
                <a:gd name="T83" fmla="*/ 423 h 449"/>
                <a:gd name="T84" fmla="*/ 595 w 757"/>
                <a:gd name="T85" fmla="*/ 436 h 449"/>
                <a:gd name="T86" fmla="*/ 613 w 757"/>
                <a:gd name="T87" fmla="*/ 449 h 449"/>
                <a:gd name="T88" fmla="*/ 627 w 757"/>
                <a:gd name="T89" fmla="*/ 447 h 449"/>
                <a:gd name="T90" fmla="*/ 635 w 757"/>
                <a:gd name="T91" fmla="*/ 431 h 449"/>
                <a:gd name="T92" fmla="*/ 632 w 757"/>
                <a:gd name="T93" fmla="*/ 424 h 449"/>
                <a:gd name="T94" fmla="*/ 627 w 757"/>
                <a:gd name="T95" fmla="*/ 420 h 449"/>
                <a:gd name="T96" fmla="*/ 617 w 757"/>
                <a:gd name="T97" fmla="*/ 403 h 449"/>
                <a:gd name="T98" fmla="*/ 618 w 757"/>
                <a:gd name="T99" fmla="*/ 389 h 449"/>
                <a:gd name="T100" fmla="*/ 632 w 757"/>
                <a:gd name="T101" fmla="*/ 373 h 449"/>
                <a:gd name="T102" fmla="*/ 648 w 757"/>
                <a:gd name="T103" fmla="*/ 368 h 449"/>
                <a:gd name="T104" fmla="*/ 666 w 757"/>
                <a:gd name="T105" fmla="*/ 363 h 449"/>
                <a:gd name="T106" fmla="*/ 698 w 757"/>
                <a:gd name="T107" fmla="*/ 352 h 449"/>
                <a:gd name="T108" fmla="*/ 714 w 757"/>
                <a:gd name="T109" fmla="*/ 337 h 449"/>
                <a:gd name="T110" fmla="*/ 723 w 757"/>
                <a:gd name="T111" fmla="*/ 322 h 449"/>
                <a:gd name="T112" fmla="*/ 729 w 757"/>
                <a:gd name="T113" fmla="*/ 310 h 449"/>
                <a:gd name="T114" fmla="*/ 757 w 757"/>
                <a:gd name="T115" fmla="*/ 297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7" h="449">
                  <a:moveTo>
                    <a:pt x="0" y="0"/>
                  </a:moveTo>
                  <a:lnTo>
                    <a:pt x="10" y="5"/>
                  </a:lnTo>
                  <a:lnTo>
                    <a:pt x="15" y="7"/>
                  </a:lnTo>
                  <a:lnTo>
                    <a:pt x="28" y="7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43" y="7"/>
                  </a:lnTo>
                  <a:lnTo>
                    <a:pt x="44" y="9"/>
                  </a:lnTo>
                  <a:lnTo>
                    <a:pt x="48" y="10"/>
                  </a:lnTo>
                  <a:lnTo>
                    <a:pt x="51" y="10"/>
                  </a:lnTo>
                  <a:lnTo>
                    <a:pt x="63" y="18"/>
                  </a:lnTo>
                  <a:lnTo>
                    <a:pt x="64" y="20"/>
                  </a:lnTo>
                  <a:lnTo>
                    <a:pt x="64" y="21"/>
                  </a:lnTo>
                  <a:lnTo>
                    <a:pt x="66" y="23"/>
                  </a:lnTo>
                  <a:lnTo>
                    <a:pt x="68" y="30"/>
                  </a:lnTo>
                  <a:lnTo>
                    <a:pt x="69" y="31"/>
                  </a:lnTo>
                  <a:lnTo>
                    <a:pt x="73" y="43"/>
                  </a:lnTo>
                  <a:lnTo>
                    <a:pt x="73" y="46"/>
                  </a:lnTo>
                  <a:lnTo>
                    <a:pt x="77" y="57"/>
                  </a:lnTo>
                  <a:lnTo>
                    <a:pt x="79" y="59"/>
                  </a:lnTo>
                  <a:lnTo>
                    <a:pt x="82" y="70"/>
                  </a:lnTo>
                  <a:lnTo>
                    <a:pt x="84" y="73"/>
                  </a:lnTo>
                  <a:lnTo>
                    <a:pt x="91" y="80"/>
                  </a:lnTo>
                  <a:lnTo>
                    <a:pt x="97" y="80"/>
                  </a:lnTo>
                  <a:lnTo>
                    <a:pt x="99" y="83"/>
                  </a:lnTo>
                  <a:lnTo>
                    <a:pt x="106" y="88"/>
                  </a:lnTo>
                  <a:lnTo>
                    <a:pt x="109" y="91"/>
                  </a:lnTo>
                  <a:lnTo>
                    <a:pt x="117" y="98"/>
                  </a:lnTo>
                  <a:lnTo>
                    <a:pt x="119" y="99"/>
                  </a:lnTo>
                  <a:lnTo>
                    <a:pt x="122" y="104"/>
                  </a:lnTo>
                  <a:lnTo>
                    <a:pt x="127" y="112"/>
                  </a:lnTo>
                  <a:lnTo>
                    <a:pt x="140" y="119"/>
                  </a:lnTo>
                  <a:lnTo>
                    <a:pt x="142" y="120"/>
                  </a:lnTo>
                  <a:lnTo>
                    <a:pt x="152" y="127"/>
                  </a:lnTo>
                  <a:lnTo>
                    <a:pt x="152" y="128"/>
                  </a:lnTo>
                  <a:lnTo>
                    <a:pt x="154" y="130"/>
                  </a:lnTo>
                  <a:lnTo>
                    <a:pt x="160" y="140"/>
                  </a:lnTo>
                  <a:lnTo>
                    <a:pt x="168" y="153"/>
                  </a:lnTo>
                  <a:lnTo>
                    <a:pt x="170" y="154"/>
                  </a:lnTo>
                  <a:lnTo>
                    <a:pt x="173" y="157"/>
                  </a:lnTo>
                  <a:lnTo>
                    <a:pt x="178" y="162"/>
                  </a:lnTo>
                  <a:lnTo>
                    <a:pt x="185" y="170"/>
                  </a:lnTo>
                  <a:lnTo>
                    <a:pt x="187" y="172"/>
                  </a:lnTo>
                  <a:lnTo>
                    <a:pt x="198" y="174"/>
                  </a:lnTo>
                  <a:lnTo>
                    <a:pt x="206" y="178"/>
                  </a:lnTo>
                  <a:lnTo>
                    <a:pt x="218" y="183"/>
                  </a:lnTo>
                  <a:lnTo>
                    <a:pt x="221" y="183"/>
                  </a:lnTo>
                  <a:lnTo>
                    <a:pt x="240" y="185"/>
                  </a:lnTo>
                  <a:lnTo>
                    <a:pt x="241" y="187"/>
                  </a:lnTo>
                  <a:lnTo>
                    <a:pt x="261" y="191"/>
                  </a:lnTo>
                  <a:lnTo>
                    <a:pt x="263" y="191"/>
                  </a:lnTo>
                  <a:lnTo>
                    <a:pt x="266" y="193"/>
                  </a:lnTo>
                  <a:lnTo>
                    <a:pt x="281" y="199"/>
                  </a:lnTo>
                  <a:lnTo>
                    <a:pt x="283" y="201"/>
                  </a:lnTo>
                  <a:lnTo>
                    <a:pt x="296" y="208"/>
                  </a:lnTo>
                  <a:lnTo>
                    <a:pt x="297" y="209"/>
                  </a:lnTo>
                  <a:lnTo>
                    <a:pt x="309" y="217"/>
                  </a:lnTo>
                  <a:lnTo>
                    <a:pt x="316" y="222"/>
                  </a:lnTo>
                  <a:lnTo>
                    <a:pt x="319" y="225"/>
                  </a:lnTo>
                  <a:lnTo>
                    <a:pt x="321" y="229"/>
                  </a:lnTo>
                  <a:lnTo>
                    <a:pt x="321" y="232"/>
                  </a:lnTo>
                  <a:lnTo>
                    <a:pt x="326" y="238"/>
                  </a:lnTo>
                  <a:lnTo>
                    <a:pt x="334" y="242"/>
                  </a:lnTo>
                  <a:lnTo>
                    <a:pt x="335" y="243"/>
                  </a:lnTo>
                  <a:lnTo>
                    <a:pt x="337" y="243"/>
                  </a:lnTo>
                  <a:lnTo>
                    <a:pt x="350" y="250"/>
                  </a:lnTo>
                  <a:lnTo>
                    <a:pt x="352" y="251"/>
                  </a:lnTo>
                  <a:lnTo>
                    <a:pt x="362" y="256"/>
                  </a:lnTo>
                  <a:lnTo>
                    <a:pt x="378" y="261"/>
                  </a:lnTo>
                  <a:lnTo>
                    <a:pt x="382" y="263"/>
                  </a:lnTo>
                  <a:lnTo>
                    <a:pt x="388" y="266"/>
                  </a:lnTo>
                  <a:lnTo>
                    <a:pt x="398" y="271"/>
                  </a:lnTo>
                  <a:lnTo>
                    <a:pt x="400" y="271"/>
                  </a:lnTo>
                  <a:lnTo>
                    <a:pt x="410" y="271"/>
                  </a:lnTo>
                  <a:lnTo>
                    <a:pt x="422" y="267"/>
                  </a:lnTo>
                  <a:lnTo>
                    <a:pt x="430" y="266"/>
                  </a:lnTo>
                  <a:lnTo>
                    <a:pt x="438" y="266"/>
                  </a:lnTo>
                  <a:lnTo>
                    <a:pt x="443" y="267"/>
                  </a:lnTo>
                  <a:lnTo>
                    <a:pt x="448" y="271"/>
                  </a:lnTo>
                  <a:lnTo>
                    <a:pt x="458" y="274"/>
                  </a:lnTo>
                  <a:lnTo>
                    <a:pt x="461" y="272"/>
                  </a:lnTo>
                  <a:lnTo>
                    <a:pt x="469" y="271"/>
                  </a:lnTo>
                  <a:lnTo>
                    <a:pt x="473" y="269"/>
                  </a:lnTo>
                  <a:lnTo>
                    <a:pt x="478" y="267"/>
                  </a:lnTo>
                  <a:lnTo>
                    <a:pt x="483" y="267"/>
                  </a:lnTo>
                  <a:lnTo>
                    <a:pt x="491" y="269"/>
                  </a:lnTo>
                  <a:lnTo>
                    <a:pt x="494" y="271"/>
                  </a:lnTo>
                  <a:lnTo>
                    <a:pt x="503" y="272"/>
                  </a:lnTo>
                  <a:lnTo>
                    <a:pt x="506" y="274"/>
                  </a:lnTo>
                  <a:lnTo>
                    <a:pt x="516" y="274"/>
                  </a:lnTo>
                  <a:lnTo>
                    <a:pt x="517" y="274"/>
                  </a:lnTo>
                  <a:lnTo>
                    <a:pt x="526" y="276"/>
                  </a:lnTo>
                  <a:lnTo>
                    <a:pt x="527" y="276"/>
                  </a:lnTo>
                  <a:lnTo>
                    <a:pt x="534" y="279"/>
                  </a:lnTo>
                  <a:lnTo>
                    <a:pt x="539" y="282"/>
                  </a:lnTo>
                  <a:lnTo>
                    <a:pt x="542" y="287"/>
                  </a:lnTo>
                  <a:lnTo>
                    <a:pt x="546" y="292"/>
                  </a:lnTo>
                  <a:lnTo>
                    <a:pt x="547" y="300"/>
                  </a:lnTo>
                  <a:lnTo>
                    <a:pt x="549" y="308"/>
                  </a:lnTo>
                  <a:lnTo>
                    <a:pt x="549" y="311"/>
                  </a:lnTo>
                  <a:lnTo>
                    <a:pt x="549" y="321"/>
                  </a:lnTo>
                  <a:lnTo>
                    <a:pt x="549" y="322"/>
                  </a:lnTo>
                  <a:lnTo>
                    <a:pt x="549" y="326"/>
                  </a:lnTo>
                  <a:lnTo>
                    <a:pt x="549" y="332"/>
                  </a:lnTo>
                  <a:lnTo>
                    <a:pt x="546" y="343"/>
                  </a:lnTo>
                  <a:lnTo>
                    <a:pt x="541" y="353"/>
                  </a:lnTo>
                  <a:lnTo>
                    <a:pt x="541" y="355"/>
                  </a:lnTo>
                  <a:lnTo>
                    <a:pt x="537" y="365"/>
                  </a:lnTo>
                  <a:lnTo>
                    <a:pt x="536" y="366"/>
                  </a:lnTo>
                  <a:lnTo>
                    <a:pt x="531" y="376"/>
                  </a:lnTo>
                  <a:lnTo>
                    <a:pt x="531" y="377"/>
                  </a:lnTo>
                  <a:lnTo>
                    <a:pt x="527" y="384"/>
                  </a:lnTo>
                  <a:lnTo>
                    <a:pt x="526" y="386"/>
                  </a:lnTo>
                  <a:lnTo>
                    <a:pt x="524" y="389"/>
                  </a:lnTo>
                  <a:lnTo>
                    <a:pt x="522" y="394"/>
                  </a:lnTo>
                  <a:lnTo>
                    <a:pt x="522" y="397"/>
                  </a:lnTo>
                  <a:lnTo>
                    <a:pt x="524" y="405"/>
                  </a:lnTo>
                  <a:lnTo>
                    <a:pt x="529" y="411"/>
                  </a:lnTo>
                  <a:lnTo>
                    <a:pt x="537" y="415"/>
                  </a:lnTo>
                  <a:lnTo>
                    <a:pt x="541" y="416"/>
                  </a:lnTo>
                  <a:lnTo>
                    <a:pt x="551" y="416"/>
                  </a:lnTo>
                  <a:lnTo>
                    <a:pt x="560" y="416"/>
                  </a:lnTo>
                  <a:lnTo>
                    <a:pt x="569" y="418"/>
                  </a:lnTo>
                  <a:lnTo>
                    <a:pt x="572" y="420"/>
                  </a:lnTo>
                  <a:lnTo>
                    <a:pt x="580" y="423"/>
                  </a:lnTo>
                  <a:lnTo>
                    <a:pt x="582" y="423"/>
                  </a:lnTo>
                  <a:lnTo>
                    <a:pt x="584" y="424"/>
                  </a:lnTo>
                  <a:lnTo>
                    <a:pt x="594" y="432"/>
                  </a:lnTo>
                  <a:lnTo>
                    <a:pt x="595" y="436"/>
                  </a:lnTo>
                  <a:lnTo>
                    <a:pt x="603" y="444"/>
                  </a:lnTo>
                  <a:lnTo>
                    <a:pt x="607" y="445"/>
                  </a:lnTo>
                  <a:lnTo>
                    <a:pt x="613" y="449"/>
                  </a:lnTo>
                  <a:lnTo>
                    <a:pt x="620" y="449"/>
                  </a:lnTo>
                  <a:lnTo>
                    <a:pt x="622" y="449"/>
                  </a:lnTo>
                  <a:lnTo>
                    <a:pt x="627" y="447"/>
                  </a:lnTo>
                  <a:lnTo>
                    <a:pt x="632" y="442"/>
                  </a:lnTo>
                  <a:lnTo>
                    <a:pt x="633" y="441"/>
                  </a:lnTo>
                  <a:lnTo>
                    <a:pt x="635" y="431"/>
                  </a:lnTo>
                  <a:lnTo>
                    <a:pt x="635" y="429"/>
                  </a:lnTo>
                  <a:lnTo>
                    <a:pt x="633" y="428"/>
                  </a:lnTo>
                  <a:lnTo>
                    <a:pt x="632" y="424"/>
                  </a:lnTo>
                  <a:lnTo>
                    <a:pt x="630" y="421"/>
                  </a:lnTo>
                  <a:lnTo>
                    <a:pt x="628" y="420"/>
                  </a:lnTo>
                  <a:lnTo>
                    <a:pt x="627" y="420"/>
                  </a:lnTo>
                  <a:lnTo>
                    <a:pt x="620" y="411"/>
                  </a:lnTo>
                  <a:lnTo>
                    <a:pt x="618" y="410"/>
                  </a:lnTo>
                  <a:lnTo>
                    <a:pt x="617" y="403"/>
                  </a:lnTo>
                  <a:lnTo>
                    <a:pt x="617" y="400"/>
                  </a:lnTo>
                  <a:lnTo>
                    <a:pt x="617" y="392"/>
                  </a:lnTo>
                  <a:lnTo>
                    <a:pt x="618" y="389"/>
                  </a:lnTo>
                  <a:lnTo>
                    <a:pt x="623" y="381"/>
                  </a:lnTo>
                  <a:lnTo>
                    <a:pt x="625" y="379"/>
                  </a:lnTo>
                  <a:lnTo>
                    <a:pt x="632" y="373"/>
                  </a:lnTo>
                  <a:lnTo>
                    <a:pt x="638" y="369"/>
                  </a:lnTo>
                  <a:lnTo>
                    <a:pt x="641" y="369"/>
                  </a:lnTo>
                  <a:lnTo>
                    <a:pt x="648" y="368"/>
                  </a:lnTo>
                  <a:lnTo>
                    <a:pt x="651" y="366"/>
                  </a:lnTo>
                  <a:lnTo>
                    <a:pt x="656" y="366"/>
                  </a:lnTo>
                  <a:lnTo>
                    <a:pt x="666" y="363"/>
                  </a:lnTo>
                  <a:lnTo>
                    <a:pt x="680" y="360"/>
                  </a:lnTo>
                  <a:lnTo>
                    <a:pt x="696" y="352"/>
                  </a:lnTo>
                  <a:lnTo>
                    <a:pt x="698" y="352"/>
                  </a:lnTo>
                  <a:lnTo>
                    <a:pt x="708" y="343"/>
                  </a:lnTo>
                  <a:lnTo>
                    <a:pt x="709" y="342"/>
                  </a:lnTo>
                  <a:lnTo>
                    <a:pt x="714" y="337"/>
                  </a:lnTo>
                  <a:lnTo>
                    <a:pt x="718" y="334"/>
                  </a:lnTo>
                  <a:lnTo>
                    <a:pt x="718" y="332"/>
                  </a:lnTo>
                  <a:lnTo>
                    <a:pt x="723" y="322"/>
                  </a:lnTo>
                  <a:lnTo>
                    <a:pt x="724" y="319"/>
                  </a:lnTo>
                  <a:lnTo>
                    <a:pt x="729" y="311"/>
                  </a:lnTo>
                  <a:lnTo>
                    <a:pt x="729" y="310"/>
                  </a:lnTo>
                  <a:lnTo>
                    <a:pt x="737" y="301"/>
                  </a:lnTo>
                  <a:lnTo>
                    <a:pt x="741" y="301"/>
                  </a:lnTo>
                  <a:lnTo>
                    <a:pt x="757" y="2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1" name="Freeform 61"/>
            <p:cNvSpPr>
              <a:spLocks/>
            </p:cNvSpPr>
            <p:nvPr/>
          </p:nvSpPr>
          <p:spPr bwMode="auto">
            <a:xfrm>
              <a:off x="5064125" y="2536033"/>
              <a:ext cx="1022350" cy="1133475"/>
            </a:xfrm>
            <a:custGeom>
              <a:avLst/>
              <a:gdLst>
                <a:gd name="T0" fmla="*/ 179 w 1287"/>
                <a:gd name="T1" fmla="*/ 168 h 1429"/>
                <a:gd name="T2" fmla="*/ 153 w 1287"/>
                <a:gd name="T3" fmla="*/ 120 h 1429"/>
                <a:gd name="T4" fmla="*/ 207 w 1287"/>
                <a:gd name="T5" fmla="*/ 128 h 1429"/>
                <a:gd name="T6" fmla="*/ 258 w 1287"/>
                <a:gd name="T7" fmla="*/ 102 h 1429"/>
                <a:gd name="T8" fmla="*/ 278 w 1287"/>
                <a:gd name="T9" fmla="*/ 26 h 1429"/>
                <a:gd name="T10" fmla="*/ 321 w 1287"/>
                <a:gd name="T11" fmla="*/ 19 h 1429"/>
                <a:gd name="T12" fmla="*/ 391 w 1287"/>
                <a:gd name="T13" fmla="*/ 65 h 1429"/>
                <a:gd name="T14" fmla="*/ 411 w 1287"/>
                <a:gd name="T15" fmla="*/ 111 h 1429"/>
                <a:gd name="T16" fmla="*/ 450 w 1287"/>
                <a:gd name="T17" fmla="*/ 149 h 1429"/>
                <a:gd name="T18" fmla="*/ 546 w 1287"/>
                <a:gd name="T19" fmla="*/ 179 h 1429"/>
                <a:gd name="T20" fmla="*/ 571 w 1287"/>
                <a:gd name="T21" fmla="*/ 170 h 1429"/>
                <a:gd name="T22" fmla="*/ 569 w 1287"/>
                <a:gd name="T23" fmla="*/ 231 h 1429"/>
                <a:gd name="T24" fmla="*/ 616 w 1287"/>
                <a:gd name="T25" fmla="*/ 233 h 1429"/>
                <a:gd name="T26" fmla="*/ 712 w 1287"/>
                <a:gd name="T27" fmla="*/ 236 h 1429"/>
                <a:gd name="T28" fmla="*/ 738 w 1287"/>
                <a:gd name="T29" fmla="*/ 294 h 1429"/>
                <a:gd name="T30" fmla="*/ 799 w 1287"/>
                <a:gd name="T31" fmla="*/ 335 h 1429"/>
                <a:gd name="T32" fmla="*/ 837 w 1287"/>
                <a:gd name="T33" fmla="*/ 301 h 1429"/>
                <a:gd name="T34" fmla="*/ 864 w 1287"/>
                <a:gd name="T35" fmla="*/ 343 h 1429"/>
                <a:gd name="T36" fmla="*/ 894 w 1287"/>
                <a:gd name="T37" fmla="*/ 385 h 1429"/>
                <a:gd name="T38" fmla="*/ 897 w 1287"/>
                <a:gd name="T39" fmla="*/ 442 h 1429"/>
                <a:gd name="T40" fmla="*/ 882 w 1287"/>
                <a:gd name="T41" fmla="*/ 480 h 1429"/>
                <a:gd name="T42" fmla="*/ 875 w 1287"/>
                <a:gd name="T43" fmla="*/ 545 h 1429"/>
                <a:gd name="T44" fmla="*/ 854 w 1287"/>
                <a:gd name="T45" fmla="*/ 616 h 1429"/>
                <a:gd name="T46" fmla="*/ 852 w 1287"/>
                <a:gd name="T47" fmla="*/ 713 h 1429"/>
                <a:gd name="T48" fmla="*/ 899 w 1287"/>
                <a:gd name="T49" fmla="*/ 759 h 1429"/>
                <a:gd name="T50" fmla="*/ 923 w 1287"/>
                <a:gd name="T51" fmla="*/ 746 h 1429"/>
                <a:gd name="T52" fmla="*/ 985 w 1287"/>
                <a:gd name="T53" fmla="*/ 749 h 1429"/>
                <a:gd name="T54" fmla="*/ 1018 w 1287"/>
                <a:gd name="T55" fmla="*/ 725 h 1429"/>
                <a:gd name="T56" fmla="*/ 1107 w 1287"/>
                <a:gd name="T57" fmla="*/ 730 h 1429"/>
                <a:gd name="T58" fmla="*/ 1228 w 1287"/>
                <a:gd name="T59" fmla="*/ 720 h 1429"/>
                <a:gd name="T60" fmla="*/ 1276 w 1287"/>
                <a:gd name="T61" fmla="*/ 819 h 1429"/>
                <a:gd name="T62" fmla="*/ 1277 w 1287"/>
                <a:gd name="T63" fmla="*/ 909 h 1429"/>
                <a:gd name="T64" fmla="*/ 1248 w 1287"/>
                <a:gd name="T65" fmla="*/ 1003 h 1429"/>
                <a:gd name="T66" fmla="*/ 1208 w 1287"/>
                <a:gd name="T67" fmla="*/ 1099 h 1429"/>
                <a:gd name="T68" fmla="*/ 1248 w 1287"/>
                <a:gd name="T69" fmla="*/ 1158 h 1429"/>
                <a:gd name="T70" fmla="*/ 1181 w 1287"/>
                <a:gd name="T71" fmla="*/ 1207 h 1429"/>
                <a:gd name="T72" fmla="*/ 1092 w 1287"/>
                <a:gd name="T73" fmla="*/ 1281 h 1429"/>
                <a:gd name="T74" fmla="*/ 983 w 1287"/>
                <a:gd name="T75" fmla="*/ 1302 h 1429"/>
                <a:gd name="T76" fmla="*/ 897 w 1287"/>
                <a:gd name="T77" fmla="*/ 1374 h 1429"/>
                <a:gd name="T78" fmla="*/ 827 w 1287"/>
                <a:gd name="T79" fmla="*/ 1351 h 1429"/>
                <a:gd name="T80" fmla="*/ 765 w 1287"/>
                <a:gd name="T81" fmla="*/ 1408 h 1429"/>
                <a:gd name="T82" fmla="*/ 698 w 1287"/>
                <a:gd name="T83" fmla="*/ 1387 h 1429"/>
                <a:gd name="T84" fmla="*/ 632 w 1287"/>
                <a:gd name="T85" fmla="*/ 1327 h 1429"/>
                <a:gd name="T86" fmla="*/ 569 w 1287"/>
                <a:gd name="T87" fmla="*/ 1273 h 1429"/>
                <a:gd name="T88" fmla="*/ 556 w 1287"/>
                <a:gd name="T89" fmla="*/ 1218 h 1429"/>
                <a:gd name="T90" fmla="*/ 517 w 1287"/>
                <a:gd name="T91" fmla="*/ 1183 h 1429"/>
                <a:gd name="T92" fmla="*/ 442 w 1287"/>
                <a:gd name="T93" fmla="*/ 1160 h 1429"/>
                <a:gd name="T94" fmla="*/ 435 w 1287"/>
                <a:gd name="T95" fmla="*/ 1057 h 1429"/>
                <a:gd name="T96" fmla="*/ 378 w 1287"/>
                <a:gd name="T97" fmla="*/ 1006 h 1429"/>
                <a:gd name="T98" fmla="*/ 290 w 1287"/>
                <a:gd name="T99" fmla="*/ 979 h 1429"/>
                <a:gd name="T100" fmla="*/ 207 w 1287"/>
                <a:gd name="T101" fmla="*/ 955 h 1429"/>
                <a:gd name="T102" fmla="*/ 103 w 1287"/>
                <a:gd name="T103" fmla="*/ 904 h 1429"/>
                <a:gd name="T104" fmla="*/ 2 w 1287"/>
                <a:gd name="T105" fmla="*/ 838 h 1429"/>
                <a:gd name="T106" fmla="*/ 37 w 1287"/>
                <a:gd name="T107" fmla="*/ 738 h 1429"/>
                <a:gd name="T108" fmla="*/ 57 w 1287"/>
                <a:gd name="T109" fmla="*/ 626 h 1429"/>
                <a:gd name="T110" fmla="*/ 105 w 1287"/>
                <a:gd name="T111" fmla="*/ 548 h 1429"/>
                <a:gd name="T112" fmla="*/ 154 w 1287"/>
                <a:gd name="T113" fmla="*/ 539 h 1429"/>
                <a:gd name="T114" fmla="*/ 164 w 1287"/>
                <a:gd name="T115" fmla="*/ 464 h 1429"/>
                <a:gd name="T116" fmla="*/ 158 w 1287"/>
                <a:gd name="T117" fmla="*/ 357 h 1429"/>
                <a:gd name="T118" fmla="*/ 134 w 1287"/>
                <a:gd name="T119" fmla="*/ 294 h 1429"/>
                <a:gd name="T120" fmla="*/ 154 w 1287"/>
                <a:gd name="T121" fmla="*/ 256 h 1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87" h="1429">
                  <a:moveTo>
                    <a:pt x="164" y="230"/>
                  </a:moveTo>
                  <a:lnTo>
                    <a:pt x="177" y="230"/>
                  </a:lnTo>
                  <a:lnTo>
                    <a:pt x="176" y="215"/>
                  </a:lnTo>
                  <a:lnTo>
                    <a:pt x="176" y="210"/>
                  </a:lnTo>
                  <a:lnTo>
                    <a:pt x="176" y="205"/>
                  </a:lnTo>
                  <a:lnTo>
                    <a:pt x="174" y="204"/>
                  </a:lnTo>
                  <a:lnTo>
                    <a:pt x="171" y="204"/>
                  </a:lnTo>
                  <a:lnTo>
                    <a:pt x="163" y="199"/>
                  </a:lnTo>
                  <a:lnTo>
                    <a:pt x="161" y="197"/>
                  </a:lnTo>
                  <a:lnTo>
                    <a:pt x="163" y="189"/>
                  </a:lnTo>
                  <a:lnTo>
                    <a:pt x="161" y="183"/>
                  </a:lnTo>
                  <a:lnTo>
                    <a:pt x="158" y="178"/>
                  </a:lnTo>
                  <a:lnTo>
                    <a:pt x="154" y="175"/>
                  </a:lnTo>
                  <a:lnTo>
                    <a:pt x="154" y="171"/>
                  </a:lnTo>
                  <a:lnTo>
                    <a:pt x="163" y="170"/>
                  </a:lnTo>
                  <a:lnTo>
                    <a:pt x="168" y="173"/>
                  </a:lnTo>
                  <a:lnTo>
                    <a:pt x="176" y="173"/>
                  </a:lnTo>
                  <a:lnTo>
                    <a:pt x="179" y="168"/>
                  </a:lnTo>
                  <a:lnTo>
                    <a:pt x="174" y="163"/>
                  </a:lnTo>
                  <a:lnTo>
                    <a:pt x="169" y="160"/>
                  </a:lnTo>
                  <a:lnTo>
                    <a:pt x="168" y="157"/>
                  </a:lnTo>
                  <a:lnTo>
                    <a:pt x="169" y="155"/>
                  </a:lnTo>
                  <a:lnTo>
                    <a:pt x="171" y="150"/>
                  </a:lnTo>
                  <a:lnTo>
                    <a:pt x="169" y="149"/>
                  </a:lnTo>
                  <a:lnTo>
                    <a:pt x="163" y="145"/>
                  </a:lnTo>
                  <a:lnTo>
                    <a:pt x="159" y="145"/>
                  </a:lnTo>
                  <a:lnTo>
                    <a:pt x="153" y="142"/>
                  </a:lnTo>
                  <a:lnTo>
                    <a:pt x="153" y="141"/>
                  </a:lnTo>
                  <a:lnTo>
                    <a:pt x="151" y="136"/>
                  </a:lnTo>
                  <a:lnTo>
                    <a:pt x="151" y="134"/>
                  </a:lnTo>
                  <a:lnTo>
                    <a:pt x="151" y="131"/>
                  </a:lnTo>
                  <a:lnTo>
                    <a:pt x="153" y="129"/>
                  </a:lnTo>
                  <a:lnTo>
                    <a:pt x="153" y="128"/>
                  </a:lnTo>
                  <a:lnTo>
                    <a:pt x="153" y="124"/>
                  </a:lnTo>
                  <a:lnTo>
                    <a:pt x="153" y="123"/>
                  </a:lnTo>
                  <a:lnTo>
                    <a:pt x="153" y="120"/>
                  </a:lnTo>
                  <a:lnTo>
                    <a:pt x="153" y="118"/>
                  </a:lnTo>
                  <a:lnTo>
                    <a:pt x="153" y="116"/>
                  </a:lnTo>
                  <a:lnTo>
                    <a:pt x="151" y="113"/>
                  </a:lnTo>
                  <a:lnTo>
                    <a:pt x="154" y="108"/>
                  </a:lnTo>
                  <a:lnTo>
                    <a:pt x="156" y="110"/>
                  </a:lnTo>
                  <a:lnTo>
                    <a:pt x="161" y="110"/>
                  </a:lnTo>
                  <a:lnTo>
                    <a:pt x="163" y="108"/>
                  </a:lnTo>
                  <a:lnTo>
                    <a:pt x="163" y="105"/>
                  </a:lnTo>
                  <a:lnTo>
                    <a:pt x="164" y="103"/>
                  </a:lnTo>
                  <a:lnTo>
                    <a:pt x="166" y="102"/>
                  </a:lnTo>
                  <a:lnTo>
                    <a:pt x="176" y="105"/>
                  </a:lnTo>
                  <a:lnTo>
                    <a:pt x="187" y="111"/>
                  </a:lnTo>
                  <a:lnTo>
                    <a:pt x="196" y="111"/>
                  </a:lnTo>
                  <a:lnTo>
                    <a:pt x="197" y="116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204" y="124"/>
                  </a:lnTo>
                  <a:lnTo>
                    <a:pt x="207" y="128"/>
                  </a:lnTo>
                  <a:lnTo>
                    <a:pt x="211" y="128"/>
                  </a:lnTo>
                  <a:lnTo>
                    <a:pt x="217" y="124"/>
                  </a:lnTo>
                  <a:lnTo>
                    <a:pt x="219" y="124"/>
                  </a:lnTo>
                  <a:lnTo>
                    <a:pt x="215" y="118"/>
                  </a:lnTo>
                  <a:lnTo>
                    <a:pt x="214" y="118"/>
                  </a:lnTo>
                  <a:lnTo>
                    <a:pt x="209" y="113"/>
                  </a:lnTo>
                  <a:lnTo>
                    <a:pt x="209" y="111"/>
                  </a:lnTo>
                  <a:lnTo>
                    <a:pt x="215" y="103"/>
                  </a:lnTo>
                  <a:lnTo>
                    <a:pt x="217" y="103"/>
                  </a:lnTo>
                  <a:lnTo>
                    <a:pt x="220" y="103"/>
                  </a:lnTo>
                  <a:lnTo>
                    <a:pt x="229" y="107"/>
                  </a:lnTo>
                  <a:lnTo>
                    <a:pt x="235" y="103"/>
                  </a:lnTo>
                  <a:lnTo>
                    <a:pt x="239" y="95"/>
                  </a:lnTo>
                  <a:lnTo>
                    <a:pt x="244" y="94"/>
                  </a:lnTo>
                  <a:lnTo>
                    <a:pt x="250" y="92"/>
                  </a:lnTo>
                  <a:lnTo>
                    <a:pt x="254" y="95"/>
                  </a:lnTo>
                  <a:lnTo>
                    <a:pt x="255" y="97"/>
                  </a:lnTo>
                  <a:lnTo>
                    <a:pt x="258" y="102"/>
                  </a:lnTo>
                  <a:lnTo>
                    <a:pt x="260" y="103"/>
                  </a:lnTo>
                  <a:lnTo>
                    <a:pt x="262" y="105"/>
                  </a:lnTo>
                  <a:lnTo>
                    <a:pt x="268" y="103"/>
                  </a:lnTo>
                  <a:lnTo>
                    <a:pt x="268" y="102"/>
                  </a:lnTo>
                  <a:lnTo>
                    <a:pt x="270" y="97"/>
                  </a:lnTo>
                  <a:lnTo>
                    <a:pt x="272" y="99"/>
                  </a:lnTo>
                  <a:lnTo>
                    <a:pt x="278" y="95"/>
                  </a:lnTo>
                  <a:lnTo>
                    <a:pt x="278" y="94"/>
                  </a:lnTo>
                  <a:lnTo>
                    <a:pt x="275" y="86"/>
                  </a:lnTo>
                  <a:lnTo>
                    <a:pt x="273" y="84"/>
                  </a:lnTo>
                  <a:lnTo>
                    <a:pt x="273" y="82"/>
                  </a:lnTo>
                  <a:lnTo>
                    <a:pt x="270" y="71"/>
                  </a:lnTo>
                  <a:lnTo>
                    <a:pt x="270" y="61"/>
                  </a:lnTo>
                  <a:lnTo>
                    <a:pt x="270" y="52"/>
                  </a:lnTo>
                  <a:lnTo>
                    <a:pt x="272" y="39"/>
                  </a:lnTo>
                  <a:lnTo>
                    <a:pt x="272" y="34"/>
                  </a:lnTo>
                  <a:lnTo>
                    <a:pt x="272" y="29"/>
                  </a:lnTo>
                  <a:lnTo>
                    <a:pt x="278" y="26"/>
                  </a:lnTo>
                  <a:lnTo>
                    <a:pt x="280" y="26"/>
                  </a:lnTo>
                  <a:lnTo>
                    <a:pt x="283" y="19"/>
                  </a:lnTo>
                  <a:lnTo>
                    <a:pt x="290" y="13"/>
                  </a:lnTo>
                  <a:lnTo>
                    <a:pt x="292" y="13"/>
                  </a:lnTo>
                  <a:lnTo>
                    <a:pt x="300" y="19"/>
                  </a:lnTo>
                  <a:lnTo>
                    <a:pt x="301" y="22"/>
                  </a:lnTo>
                  <a:lnTo>
                    <a:pt x="308" y="18"/>
                  </a:lnTo>
                  <a:lnTo>
                    <a:pt x="310" y="18"/>
                  </a:lnTo>
                  <a:lnTo>
                    <a:pt x="313" y="14"/>
                  </a:lnTo>
                  <a:lnTo>
                    <a:pt x="313" y="8"/>
                  </a:lnTo>
                  <a:lnTo>
                    <a:pt x="313" y="6"/>
                  </a:lnTo>
                  <a:lnTo>
                    <a:pt x="313" y="1"/>
                  </a:lnTo>
                  <a:lnTo>
                    <a:pt x="321" y="0"/>
                  </a:lnTo>
                  <a:lnTo>
                    <a:pt x="325" y="1"/>
                  </a:lnTo>
                  <a:lnTo>
                    <a:pt x="326" y="8"/>
                  </a:lnTo>
                  <a:lnTo>
                    <a:pt x="325" y="13"/>
                  </a:lnTo>
                  <a:lnTo>
                    <a:pt x="321" y="18"/>
                  </a:lnTo>
                  <a:lnTo>
                    <a:pt x="321" y="19"/>
                  </a:lnTo>
                  <a:lnTo>
                    <a:pt x="330" y="24"/>
                  </a:lnTo>
                  <a:lnTo>
                    <a:pt x="333" y="26"/>
                  </a:lnTo>
                  <a:lnTo>
                    <a:pt x="340" y="27"/>
                  </a:lnTo>
                  <a:lnTo>
                    <a:pt x="344" y="34"/>
                  </a:lnTo>
                  <a:lnTo>
                    <a:pt x="353" y="37"/>
                  </a:lnTo>
                  <a:lnTo>
                    <a:pt x="354" y="39"/>
                  </a:lnTo>
                  <a:lnTo>
                    <a:pt x="359" y="45"/>
                  </a:lnTo>
                  <a:lnTo>
                    <a:pt x="363" y="52"/>
                  </a:lnTo>
                  <a:lnTo>
                    <a:pt x="364" y="53"/>
                  </a:lnTo>
                  <a:lnTo>
                    <a:pt x="369" y="50"/>
                  </a:lnTo>
                  <a:lnTo>
                    <a:pt x="371" y="47"/>
                  </a:lnTo>
                  <a:lnTo>
                    <a:pt x="373" y="40"/>
                  </a:lnTo>
                  <a:lnTo>
                    <a:pt x="379" y="42"/>
                  </a:lnTo>
                  <a:lnTo>
                    <a:pt x="383" y="44"/>
                  </a:lnTo>
                  <a:lnTo>
                    <a:pt x="383" y="45"/>
                  </a:lnTo>
                  <a:lnTo>
                    <a:pt x="384" y="52"/>
                  </a:lnTo>
                  <a:lnTo>
                    <a:pt x="392" y="63"/>
                  </a:lnTo>
                  <a:lnTo>
                    <a:pt x="391" y="65"/>
                  </a:lnTo>
                  <a:lnTo>
                    <a:pt x="391" y="68"/>
                  </a:lnTo>
                  <a:lnTo>
                    <a:pt x="391" y="74"/>
                  </a:lnTo>
                  <a:lnTo>
                    <a:pt x="391" y="76"/>
                  </a:lnTo>
                  <a:lnTo>
                    <a:pt x="392" y="78"/>
                  </a:lnTo>
                  <a:lnTo>
                    <a:pt x="402" y="78"/>
                  </a:lnTo>
                  <a:lnTo>
                    <a:pt x="404" y="78"/>
                  </a:lnTo>
                  <a:lnTo>
                    <a:pt x="412" y="78"/>
                  </a:lnTo>
                  <a:lnTo>
                    <a:pt x="421" y="78"/>
                  </a:lnTo>
                  <a:lnTo>
                    <a:pt x="427" y="79"/>
                  </a:lnTo>
                  <a:lnTo>
                    <a:pt x="429" y="82"/>
                  </a:lnTo>
                  <a:lnTo>
                    <a:pt x="422" y="87"/>
                  </a:lnTo>
                  <a:lnTo>
                    <a:pt x="422" y="89"/>
                  </a:lnTo>
                  <a:lnTo>
                    <a:pt x="414" y="90"/>
                  </a:lnTo>
                  <a:lnTo>
                    <a:pt x="406" y="95"/>
                  </a:lnTo>
                  <a:lnTo>
                    <a:pt x="406" y="99"/>
                  </a:lnTo>
                  <a:lnTo>
                    <a:pt x="406" y="105"/>
                  </a:lnTo>
                  <a:lnTo>
                    <a:pt x="407" y="107"/>
                  </a:lnTo>
                  <a:lnTo>
                    <a:pt x="411" y="111"/>
                  </a:lnTo>
                  <a:lnTo>
                    <a:pt x="409" y="120"/>
                  </a:lnTo>
                  <a:lnTo>
                    <a:pt x="409" y="124"/>
                  </a:lnTo>
                  <a:lnTo>
                    <a:pt x="416" y="124"/>
                  </a:lnTo>
                  <a:lnTo>
                    <a:pt x="424" y="120"/>
                  </a:lnTo>
                  <a:lnTo>
                    <a:pt x="426" y="120"/>
                  </a:lnTo>
                  <a:lnTo>
                    <a:pt x="426" y="128"/>
                  </a:lnTo>
                  <a:lnTo>
                    <a:pt x="426" y="131"/>
                  </a:lnTo>
                  <a:lnTo>
                    <a:pt x="429" y="133"/>
                  </a:lnTo>
                  <a:lnTo>
                    <a:pt x="431" y="133"/>
                  </a:lnTo>
                  <a:lnTo>
                    <a:pt x="440" y="131"/>
                  </a:lnTo>
                  <a:lnTo>
                    <a:pt x="442" y="128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5" y="128"/>
                  </a:lnTo>
                  <a:lnTo>
                    <a:pt x="455" y="129"/>
                  </a:lnTo>
                  <a:lnTo>
                    <a:pt x="449" y="137"/>
                  </a:lnTo>
                  <a:lnTo>
                    <a:pt x="449" y="147"/>
                  </a:lnTo>
                  <a:lnTo>
                    <a:pt x="450" y="149"/>
                  </a:lnTo>
                  <a:lnTo>
                    <a:pt x="467" y="145"/>
                  </a:lnTo>
                  <a:lnTo>
                    <a:pt x="469" y="145"/>
                  </a:lnTo>
                  <a:lnTo>
                    <a:pt x="472" y="144"/>
                  </a:lnTo>
                  <a:lnTo>
                    <a:pt x="483" y="145"/>
                  </a:lnTo>
                  <a:lnTo>
                    <a:pt x="485" y="147"/>
                  </a:lnTo>
                  <a:lnTo>
                    <a:pt x="493" y="154"/>
                  </a:lnTo>
                  <a:lnTo>
                    <a:pt x="493" y="158"/>
                  </a:lnTo>
                  <a:lnTo>
                    <a:pt x="508" y="157"/>
                  </a:lnTo>
                  <a:lnTo>
                    <a:pt x="512" y="158"/>
                  </a:lnTo>
                  <a:lnTo>
                    <a:pt x="515" y="171"/>
                  </a:lnTo>
                  <a:lnTo>
                    <a:pt x="525" y="176"/>
                  </a:lnTo>
                  <a:lnTo>
                    <a:pt x="526" y="176"/>
                  </a:lnTo>
                  <a:lnTo>
                    <a:pt x="535" y="183"/>
                  </a:lnTo>
                  <a:lnTo>
                    <a:pt x="536" y="184"/>
                  </a:lnTo>
                  <a:lnTo>
                    <a:pt x="538" y="184"/>
                  </a:lnTo>
                  <a:lnTo>
                    <a:pt x="545" y="188"/>
                  </a:lnTo>
                  <a:lnTo>
                    <a:pt x="546" y="186"/>
                  </a:lnTo>
                  <a:lnTo>
                    <a:pt x="546" y="179"/>
                  </a:lnTo>
                  <a:lnTo>
                    <a:pt x="545" y="178"/>
                  </a:lnTo>
                  <a:lnTo>
                    <a:pt x="545" y="176"/>
                  </a:lnTo>
                  <a:lnTo>
                    <a:pt x="545" y="168"/>
                  </a:lnTo>
                  <a:lnTo>
                    <a:pt x="546" y="165"/>
                  </a:lnTo>
                  <a:lnTo>
                    <a:pt x="550" y="160"/>
                  </a:lnTo>
                  <a:lnTo>
                    <a:pt x="553" y="154"/>
                  </a:lnTo>
                  <a:lnTo>
                    <a:pt x="553" y="149"/>
                  </a:lnTo>
                  <a:lnTo>
                    <a:pt x="555" y="145"/>
                  </a:lnTo>
                  <a:lnTo>
                    <a:pt x="556" y="144"/>
                  </a:lnTo>
                  <a:lnTo>
                    <a:pt x="563" y="147"/>
                  </a:lnTo>
                  <a:lnTo>
                    <a:pt x="563" y="149"/>
                  </a:lnTo>
                  <a:lnTo>
                    <a:pt x="563" y="157"/>
                  </a:lnTo>
                  <a:lnTo>
                    <a:pt x="558" y="165"/>
                  </a:lnTo>
                  <a:lnTo>
                    <a:pt x="553" y="173"/>
                  </a:lnTo>
                  <a:lnTo>
                    <a:pt x="555" y="179"/>
                  </a:lnTo>
                  <a:lnTo>
                    <a:pt x="564" y="176"/>
                  </a:lnTo>
                  <a:lnTo>
                    <a:pt x="566" y="175"/>
                  </a:lnTo>
                  <a:lnTo>
                    <a:pt x="571" y="170"/>
                  </a:lnTo>
                  <a:lnTo>
                    <a:pt x="576" y="168"/>
                  </a:lnTo>
                  <a:lnTo>
                    <a:pt x="579" y="171"/>
                  </a:lnTo>
                  <a:lnTo>
                    <a:pt x="581" y="173"/>
                  </a:lnTo>
                  <a:lnTo>
                    <a:pt x="576" y="186"/>
                  </a:lnTo>
                  <a:lnTo>
                    <a:pt x="574" y="188"/>
                  </a:lnTo>
                  <a:lnTo>
                    <a:pt x="573" y="189"/>
                  </a:lnTo>
                  <a:lnTo>
                    <a:pt x="573" y="197"/>
                  </a:lnTo>
                  <a:lnTo>
                    <a:pt x="579" y="204"/>
                  </a:lnTo>
                  <a:lnTo>
                    <a:pt x="581" y="204"/>
                  </a:lnTo>
                  <a:lnTo>
                    <a:pt x="584" y="209"/>
                  </a:lnTo>
                  <a:lnTo>
                    <a:pt x="576" y="210"/>
                  </a:lnTo>
                  <a:lnTo>
                    <a:pt x="573" y="212"/>
                  </a:lnTo>
                  <a:lnTo>
                    <a:pt x="564" y="213"/>
                  </a:lnTo>
                  <a:lnTo>
                    <a:pt x="563" y="215"/>
                  </a:lnTo>
                  <a:lnTo>
                    <a:pt x="563" y="223"/>
                  </a:lnTo>
                  <a:lnTo>
                    <a:pt x="563" y="225"/>
                  </a:lnTo>
                  <a:lnTo>
                    <a:pt x="568" y="230"/>
                  </a:lnTo>
                  <a:lnTo>
                    <a:pt x="569" y="231"/>
                  </a:lnTo>
                  <a:lnTo>
                    <a:pt x="573" y="241"/>
                  </a:lnTo>
                  <a:lnTo>
                    <a:pt x="581" y="247"/>
                  </a:lnTo>
                  <a:lnTo>
                    <a:pt x="589" y="252"/>
                  </a:lnTo>
                  <a:lnTo>
                    <a:pt x="594" y="260"/>
                  </a:lnTo>
                  <a:lnTo>
                    <a:pt x="596" y="262"/>
                  </a:lnTo>
                  <a:lnTo>
                    <a:pt x="604" y="260"/>
                  </a:lnTo>
                  <a:lnTo>
                    <a:pt x="609" y="254"/>
                  </a:lnTo>
                  <a:lnTo>
                    <a:pt x="609" y="246"/>
                  </a:lnTo>
                  <a:lnTo>
                    <a:pt x="607" y="246"/>
                  </a:lnTo>
                  <a:lnTo>
                    <a:pt x="596" y="238"/>
                  </a:lnTo>
                  <a:lnTo>
                    <a:pt x="594" y="236"/>
                  </a:lnTo>
                  <a:lnTo>
                    <a:pt x="593" y="231"/>
                  </a:lnTo>
                  <a:lnTo>
                    <a:pt x="594" y="228"/>
                  </a:lnTo>
                  <a:lnTo>
                    <a:pt x="601" y="230"/>
                  </a:lnTo>
                  <a:lnTo>
                    <a:pt x="603" y="230"/>
                  </a:lnTo>
                  <a:lnTo>
                    <a:pt x="604" y="231"/>
                  </a:lnTo>
                  <a:lnTo>
                    <a:pt x="614" y="233"/>
                  </a:lnTo>
                  <a:lnTo>
                    <a:pt x="616" y="233"/>
                  </a:lnTo>
                  <a:lnTo>
                    <a:pt x="617" y="233"/>
                  </a:lnTo>
                  <a:lnTo>
                    <a:pt x="626" y="231"/>
                  </a:lnTo>
                  <a:lnTo>
                    <a:pt x="629" y="236"/>
                  </a:lnTo>
                  <a:lnTo>
                    <a:pt x="631" y="236"/>
                  </a:lnTo>
                  <a:lnTo>
                    <a:pt x="634" y="236"/>
                  </a:lnTo>
                  <a:lnTo>
                    <a:pt x="650" y="225"/>
                  </a:lnTo>
                  <a:lnTo>
                    <a:pt x="660" y="220"/>
                  </a:lnTo>
                  <a:lnTo>
                    <a:pt x="662" y="222"/>
                  </a:lnTo>
                  <a:lnTo>
                    <a:pt x="670" y="225"/>
                  </a:lnTo>
                  <a:lnTo>
                    <a:pt x="670" y="231"/>
                  </a:lnTo>
                  <a:lnTo>
                    <a:pt x="669" y="239"/>
                  </a:lnTo>
                  <a:lnTo>
                    <a:pt x="680" y="234"/>
                  </a:lnTo>
                  <a:lnTo>
                    <a:pt x="682" y="233"/>
                  </a:lnTo>
                  <a:lnTo>
                    <a:pt x="693" y="228"/>
                  </a:lnTo>
                  <a:lnTo>
                    <a:pt x="695" y="228"/>
                  </a:lnTo>
                  <a:lnTo>
                    <a:pt x="705" y="226"/>
                  </a:lnTo>
                  <a:lnTo>
                    <a:pt x="717" y="226"/>
                  </a:lnTo>
                  <a:lnTo>
                    <a:pt x="712" y="236"/>
                  </a:lnTo>
                  <a:lnTo>
                    <a:pt x="712" y="238"/>
                  </a:lnTo>
                  <a:lnTo>
                    <a:pt x="708" y="249"/>
                  </a:lnTo>
                  <a:lnTo>
                    <a:pt x="708" y="257"/>
                  </a:lnTo>
                  <a:lnTo>
                    <a:pt x="713" y="260"/>
                  </a:lnTo>
                  <a:lnTo>
                    <a:pt x="715" y="259"/>
                  </a:lnTo>
                  <a:lnTo>
                    <a:pt x="720" y="257"/>
                  </a:lnTo>
                  <a:lnTo>
                    <a:pt x="723" y="252"/>
                  </a:lnTo>
                  <a:lnTo>
                    <a:pt x="730" y="251"/>
                  </a:lnTo>
                  <a:lnTo>
                    <a:pt x="732" y="252"/>
                  </a:lnTo>
                  <a:lnTo>
                    <a:pt x="730" y="262"/>
                  </a:lnTo>
                  <a:lnTo>
                    <a:pt x="732" y="264"/>
                  </a:lnTo>
                  <a:lnTo>
                    <a:pt x="736" y="272"/>
                  </a:lnTo>
                  <a:lnTo>
                    <a:pt x="736" y="273"/>
                  </a:lnTo>
                  <a:lnTo>
                    <a:pt x="733" y="278"/>
                  </a:lnTo>
                  <a:lnTo>
                    <a:pt x="732" y="280"/>
                  </a:lnTo>
                  <a:lnTo>
                    <a:pt x="730" y="286"/>
                  </a:lnTo>
                  <a:lnTo>
                    <a:pt x="735" y="293"/>
                  </a:lnTo>
                  <a:lnTo>
                    <a:pt x="738" y="294"/>
                  </a:lnTo>
                  <a:lnTo>
                    <a:pt x="741" y="298"/>
                  </a:lnTo>
                  <a:lnTo>
                    <a:pt x="745" y="302"/>
                  </a:lnTo>
                  <a:lnTo>
                    <a:pt x="748" y="307"/>
                  </a:lnTo>
                  <a:lnTo>
                    <a:pt x="750" y="314"/>
                  </a:lnTo>
                  <a:lnTo>
                    <a:pt x="751" y="317"/>
                  </a:lnTo>
                  <a:lnTo>
                    <a:pt x="751" y="322"/>
                  </a:lnTo>
                  <a:lnTo>
                    <a:pt x="755" y="330"/>
                  </a:lnTo>
                  <a:lnTo>
                    <a:pt x="758" y="330"/>
                  </a:lnTo>
                  <a:lnTo>
                    <a:pt x="765" y="336"/>
                  </a:lnTo>
                  <a:lnTo>
                    <a:pt x="768" y="336"/>
                  </a:lnTo>
                  <a:lnTo>
                    <a:pt x="776" y="341"/>
                  </a:lnTo>
                  <a:lnTo>
                    <a:pt x="779" y="333"/>
                  </a:lnTo>
                  <a:lnTo>
                    <a:pt x="783" y="328"/>
                  </a:lnTo>
                  <a:lnTo>
                    <a:pt x="786" y="327"/>
                  </a:lnTo>
                  <a:lnTo>
                    <a:pt x="789" y="330"/>
                  </a:lnTo>
                  <a:lnTo>
                    <a:pt x="786" y="335"/>
                  </a:lnTo>
                  <a:lnTo>
                    <a:pt x="794" y="340"/>
                  </a:lnTo>
                  <a:lnTo>
                    <a:pt x="799" y="335"/>
                  </a:lnTo>
                  <a:lnTo>
                    <a:pt x="801" y="335"/>
                  </a:lnTo>
                  <a:lnTo>
                    <a:pt x="801" y="332"/>
                  </a:lnTo>
                  <a:lnTo>
                    <a:pt x="801" y="325"/>
                  </a:lnTo>
                  <a:lnTo>
                    <a:pt x="803" y="323"/>
                  </a:lnTo>
                  <a:lnTo>
                    <a:pt x="808" y="325"/>
                  </a:lnTo>
                  <a:lnTo>
                    <a:pt x="814" y="325"/>
                  </a:lnTo>
                  <a:lnTo>
                    <a:pt x="814" y="323"/>
                  </a:lnTo>
                  <a:lnTo>
                    <a:pt x="813" y="314"/>
                  </a:lnTo>
                  <a:lnTo>
                    <a:pt x="813" y="312"/>
                  </a:lnTo>
                  <a:lnTo>
                    <a:pt x="813" y="304"/>
                  </a:lnTo>
                  <a:lnTo>
                    <a:pt x="816" y="301"/>
                  </a:lnTo>
                  <a:lnTo>
                    <a:pt x="818" y="299"/>
                  </a:lnTo>
                  <a:lnTo>
                    <a:pt x="821" y="299"/>
                  </a:lnTo>
                  <a:lnTo>
                    <a:pt x="822" y="299"/>
                  </a:lnTo>
                  <a:lnTo>
                    <a:pt x="826" y="299"/>
                  </a:lnTo>
                  <a:lnTo>
                    <a:pt x="829" y="299"/>
                  </a:lnTo>
                  <a:lnTo>
                    <a:pt x="831" y="296"/>
                  </a:lnTo>
                  <a:lnTo>
                    <a:pt x="837" y="301"/>
                  </a:lnTo>
                  <a:lnTo>
                    <a:pt x="839" y="304"/>
                  </a:lnTo>
                  <a:lnTo>
                    <a:pt x="839" y="307"/>
                  </a:lnTo>
                  <a:lnTo>
                    <a:pt x="832" y="311"/>
                  </a:lnTo>
                  <a:lnTo>
                    <a:pt x="829" y="314"/>
                  </a:lnTo>
                  <a:lnTo>
                    <a:pt x="829" y="315"/>
                  </a:lnTo>
                  <a:lnTo>
                    <a:pt x="832" y="325"/>
                  </a:lnTo>
                  <a:lnTo>
                    <a:pt x="834" y="332"/>
                  </a:lnTo>
                  <a:lnTo>
                    <a:pt x="839" y="336"/>
                  </a:lnTo>
                  <a:lnTo>
                    <a:pt x="841" y="341"/>
                  </a:lnTo>
                  <a:lnTo>
                    <a:pt x="841" y="345"/>
                  </a:lnTo>
                  <a:lnTo>
                    <a:pt x="842" y="351"/>
                  </a:lnTo>
                  <a:lnTo>
                    <a:pt x="842" y="354"/>
                  </a:lnTo>
                  <a:lnTo>
                    <a:pt x="846" y="356"/>
                  </a:lnTo>
                  <a:lnTo>
                    <a:pt x="849" y="353"/>
                  </a:lnTo>
                  <a:lnTo>
                    <a:pt x="849" y="349"/>
                  </a:lnTo>
                  <a:lnTo>
                    <a:pt x="852" y="345"/>
                  </a:lnTo>
                  <a:lnTo>
                    <a:pt x="856" y="343"/>
                  </a:lnTo>
                  <a:lnTo>
                    <a:pt x="864" y="343"/>
                  </a:lnTo>
                  <a:lnTo>
                    <a:pt x="865" y="345"/>
                  </a:lnTo>
                  <a:lnTo>
                    <a:pt x="870" y="348"/>
                  </a:lnTo>
                  <a:lnTo>
                    <a:pt x="874" y="351"/>
                  </a:lnTo>
                  <a:lnTo>
                    <a:pt x="877" y="353"/>
                  </a:lnTo>
                  <a:lnTo>
                    <a:pt x="879" y="354"/>
                  </a:lnTo>
                  <a:lnTo>
                    <a:pt x="884" y="361"/>
                  </a:lnTo>
                  <a:lnTo>
                    <a:pt x="880" y="362"/>
                  </a:lnTo>
                  <a:lnTo>
                    <a:pt x="875" y="364"/>
                  </a:lnTo>
                  <a:lnTo>
                    <a:pt x="870" y="369"/>
                  </a:lnTo>
                  <a:lnTo>
                    <a:pt x="872" y="372"/>
                  </a:lnTo>
                  <a:lnTo>
                    <a:pt x="875" y="377"/>
                  </a:lnTo>
                  <a:lnTo>
                    <a:pt x="880" y="372"/>
                  </a:lnTo>
                  <a:lnTo>
                    <a:pt x="882" y="372"/>
                  </a:lnTo>
                  <a:lnTo>
                    <a:pt x="885" y="367"/>
                  </a:lnTo>
                  <a:lnTo>
                    <a:pt x="889" y="370"/>
                  </a:lnTo>
                  <a:lnTo>
                    <a:pt x="890" y="377"/>
                  </a:lnTo>
                  <a:lnTo>
                    <a:pt x="892" y="382"/>
                  </a:lnTo>
                  <a:lnTo>
                    <a:pt x="894" y="385"/>
                  </a:lnTo>
                  <a:lnTo>
                    <a:pt x="894" y="387"/>
                  </a:lnTo>
                  <a:lnTo>
                    <a:pt x="892" y="390"/>
                  </a:lnTo>
                  <a:lnTo>
                    <a:pt x="889" y="388"/>
                  </a:lnTo>
                  <a:lnTo>
                    <a:pt x="884" y="387"/>
                  </a:lnTo>
                  <a:lnTo>
                    <a:pt x="882" y="393"/>
                  </a:lnTo>
                  <a:lnTo>
                    <a:pt x="885" y="396"/>
                  </a:lnTo>
                  <a:lnTo>
                    <a:pt x="889" y="401"/>
                  </a:lnTo>
                  <a:lnTo>
                    <a:pt x="892" y="406"/>
                  </a:lnTo>
                  <a:lnTo>
                    <a:pt x="894" y="411"/>
                  </a:lnTo>
                  <a:lnTo>
                    <a:pt x="894" y="416"/>
                  </a:lnTo>
                  <a:lnTo>
                    <a:pt x="895" y="419"/>
                  </a:lnTo>
                  <a:lnTo>
                    <a:pt x="900" y="421"/>
                  </a:lnTo>
                  <a:lnTo>
                    <a:pt x="897" y="424"/>
                  </a:lnTo>
                  <a:lnTo>
                    <a:pt x="889" y="427"/>
                  </a:lnTo>
                  <a:lnTo>
                    <a:pt x="889" y="429"/>
                  </a:lnTo>
                  <a:lnTo>
                    <a:pt x="890" y="435"/>
                  </a:lnTo>
                  <a:lnTo>
                    <a:pt x="894" y="437"/>
                  </a:lnTo>
                  <a:lnTo>
                    <a:pt x="897" y="442"/>
                  </a:lnTo>
                  <a:lnTo>
                    <a:pt x="904" y="438"/>
                  </a:lnTo>
                  <a:lnTo>
                    <a:pt x="905" y="437"/>
                  </a:lnTo>
                  <a:lnTo>
                    <a:pt x="907" y="440"/>
                  </a:lnTo>
                  <a:lnTo>
                    <a:pt x="904" y="445"/>
                  </a:lnTo>
                  <a:lnTo>
                    <a:pt x="907" y="450"/>
                  </a:lnTo>
                  <a:lnTo>
                    <a:pt x="907" y="451"/>
                  </a:lnTo>
                  <a:lnTo>
                    <a:pt x="904" y="451"/>
                  </a:lnTo>
                  <a:lnTo>
                    <a:pt x="900" y="450"/>
                  </a:lnTo>
                  <a:lnTo>
                    <a:pt x="897" y="451"/>
                  </a:lnTo>
                  <a:lnTo>
                    <a:pt x="895" y="455"/>
                  </a:lnTo>
                  <a:lnTo>
                    <a:pt x="894" y="456"/>
                  </a:lnTo>
                  <a:lnTo>
                    <a:pt x="892" y="458"/>
                  </a:lnTo>
                  <a:lnTo>
                    <a:pt x="892" y="463"/>
                  </a:lnTo>
                  <a:lnTo>
                    <a:pt x="895" y="466"/>
                  </a:lnTo>
                  <a:lnTo>
                    <a:pt x="892" y="474"/>
                  </a:lnTo>
                  <a:lnTo>
                    <a:pt x="889" y="479"/>
                  </a:lnTo>
                  <a:lnTo>
                    <a:pt x="885" y="479"/>
                  </a:lnTo>
                  <a:lnTo>
                    <a:pt x="882" y="480"/>
                  </a:lnTo>
                  <a:lnTo>
                    <a:pt x="877" y="482"/>
                  </a:lnTo>
                  <a:lnTo>
                    <a:pt x="872" y="485"/>
                  </a:lnTo>
                  <a:lnTo>
                    <a:pt x="869" y="484"/>
                  </a:lnTo>
                  <a:lnTo>
                    <a:pt x="862" y="479"/>
                  </a:lnTo>
                  <a:lnTo>
                    <a:pt x="859" y="484"/>
                  </a:lnTo>
                  <a:lnTo>
                    <a:pt x="854" y="480"/>
                  </a:lnTo>
                  <a:lnTo>
                    <a:pt x="851" y="484"/>
                  </a:lnTo>
                  <a:lnTo>
                    <a:pt x="852" y="489"/>
                  </a:lnTo>
                  <a:lnTo>
                    <a:pt x="854" y="497"/>
                  </a:lnTo>
                  <a:lnTo>
                    <a:pt x="854" y="498"/>
                  </a:lnTo>
                  <a:lnTo>
                    <a:pt x="852" y="503"/>
                  </a:lnTo>
                  <a:lnTo>
                    <a:pt x="854" y="505"/>
                  </a:lnTo>
                  <a:lnTo>
                    <a:pt x="856" y="510"/>
                  </a:lnTo>
                  <a:lnTo>
                    <a:pt x="859" y="516"/>
                  </a:lnTo>
                  <a:lnTo>
                    <a:pt x="865" y="521"/>
                  </a:lnTo>
                  <a:lnTo>
                    <a:pt x="870" y="527"/>
                  </a:lnTo>
                  <a:lnTo>
                    <a:pt x="874" y="537"/>
                  </a:lnTo>
                  <a:lnTo>
                    <a:pt x="875" y="545"/>
                  </a:lnTo>
                  <a:lnTo>
                    <a:pt x="874" y="552"/>
                  </a:lnTo>
                  <a:lnTo>
                    <a:pt x="874" y="555"/>
                  </a:lnTo>
                  <a:lnTo>
                    <a:pt x="872" y="560"/>
                  </a:lnTo>
                  <a:lnTo>
                    <a:pt x="867" y="563"/>
                  </a:lnTo>
                  <a:lnTo>
                    <a:pt x="862" y="568"/>
                  </a:lnTo>
                  <a:lnTo>
                    <a:pt x="861" y="569"/>
                  </a:lnTo>
                  <a:lnTo>
                    <a:pt x="861" y="574"/>
                  </a:lnTo>
                  <a:lnTo>
                    <a:pt x="861" y="579"/>
                  </a:lnTo>
                  <a:lnTo>
                    <a:pt x="861" y="581"/>
                  </a:lnTo>
                  <a:lnTo>
                    <a:pt x="861" y="586"/>
                  </a:lnTo>
                  <a:lnTo>
                    <a:pt x="861" y="594"/>
                  </a:lnTo>
                  <a:lnTo>
                    <a:pt x="861" y="599"/>
                  </a:lnTo>
                  <a:lnTo>
                    <a:pt x="861" y="603"/>
                  </a:lnTo>
                  <a:lnTo>
                    <a:pt x="862" y="607"/>
                  </a:lnTo>
                  <a:lnTo>
                    <a:pt x="862" y="608"/>
                  </a:lnTo>
                  <a:lnTo>
                    <a:pt x="856" y="608"/>
                  </a:lnTo>
                  <a:lnTo>
                    <a:pt x="854" y="615"/>
                  </a:lnTo>
                  <a:lnTo>
                    <a:pt x="854" y="616"/>
                  </a:lnTo>
                  <a:lnTo>
                    <a:pt x="856" y="621"/>
                  </a:lnTo>
                  <a:lnTo>
                    <a:pt x="852" y="626"/>
                  </a:lnTo>
                  <a:lnTo>
                    <a:pt x="847" y="633"/>
                  </a:lnTo>
                  <a:lnTo>
                    <a:pt x="844" y="634"/>
                  </a:lnTo>
                  <a:lnTo>
                    <a:pt x="842" y="636"/>
                  </a:lnTo>
                  <a:lnTo>
                    <a:pt x="839" y="641"/>
                  </a:lnTo>
                  <a:lnTo>
                    <a:pt x="836" y="647"/>
                  </a:lnTo>
                  <a:lnTo>
                    <a:pt x="832" y="649"/>
                  </a:lnTo>
                  <a:lnTo>
                    <a:pt x="826" y="652"/>
                  </a:lnTo>
                  <a:lnTo>
                    <a:pt x="829" y="665"/>
                  </a:lnTo>
                  <a:lnTo>
                    <a:pt x="832" y="678"/>
                  </a:lnTo>
                  <a:lnTo>
                    <a:pt x="832" y="679"/>
                  </a:lnTo>
                  <a:lnTo>
                    <a:pt x="839" y="689"/>
                  </a:lnTo>
                  <a:lnTo>
                    <a:pt x="847" y="696"/>
                  </a:lnTo>
                  <a:lnTo>
                    <a:pt x="846" y="704"/>
                  </a:lnTo>
                  <a:lnTo>
                    <a:pt x="847" y="705"/>
                  </a:lnTo>
                  <a:lnTo>
                    <a:pt x="849" y="709"/>
                  </a:lnTo>
                  <a:lnTo>
                    <a:pt x="852" y="713"/>
                  </a:lnTo>
                  <a:lnTo>
                    <a:pt x="854" y="717"/>
                  </a:lnTo>
                  <a:lnTo>
                    <a:pt x="861" y="730"/>
                  </a:lnTo>
                  <a:lnTo>
                    <a:pt x="869" y="739"/>
                  </a:lnTo>
                  <a:lnTo>
                    <a:pt x="874" y="744"/>
                  </a:lnTo>
                  <a:lnTo>
                    <a:pt x="875" y="751"/>
                  </a:lnTo>
                  <a:lnTo>
                    <a:pt x="874" y="759"/>
                  </a:lnTo>
                  <a:lnTo>
                    <a:pt x="875" y="765"/>
                  </a:lnTo>
                  <a:lnTo>
                    <a:pt x="882" y="765"/>
                  </a:lnTo>
                  <a:lnTo>
                    <a:pt x="885" y="765"/>
                  </a:lnTo>
                  <a:lnTo>
                    <a:pt x="890" y="770"/>
                  </a:lnTo>
                  <a:lnTo>
                    <a:pt x="894" y="773"/>
                  </a:lnTo>
                  <a:lnTo>
                    <a:pt x="897" y="777"/>
                  </a:lnTo>
                  <a:lnTo>
                    <a:pt x="900" y="777"/>
                  </a:lnTo>
                  <a:lnTo>
                    <a:pt x="900" y="773"/>
                  </a:lnTo>
                  <a:lnTo>
                    <a:pt x="899" y="768"/>
                  </a:lnTo>
                  <a:lnTo>
                    <a:pt x="900" y="765"/>
                  </a:lnTo>
                  <a:lnTo>
                    <a:pt x="899" y="762"/>
                  </a:lnTo>
                  <a:lnTo>
                    <a:pt x="899" y="759"/>
                  </a:lnTo>
                  <a:lnTo>
                    <a:pt x="904" y="756"/>
                  </a:lnTo>
                  <a:lnTo>
                    <a:pt x="905" y="757"/>
                  </a:lnTo>
                  <a:lnTo>
                    <a:pt x="908" y="762"/>
                  </a:lnTo>
                  <a:lnTo>
                    <a:pt x="912" y="765"/>
                  </a:lnTo>
                  <a:lnTo>
                    <a:pt x="915" y="767"/>
                  </a:lnTo>
                  <a:lnTo>
                    <a:pt x="912" y="773"/>
                  </a:lnTo>
                  <a:lnTo>
                    <a:pt x="913" y="777"/>
                  </a:lnTo>
                  <a:lnTo>
                    <a:pt x="917" y="777"/>
                  </a:lnTo>
                  <a:lnTo>
                    <a:pt x="922" y="773"/>
                  </a:lnTo>
                  <a:lnTo>
                    <a:pt x="923" y="767"/>
                  </a:lnTo>
                  <a:lnTo>
                    <a:pt x="927" y="762"/>
                  </a:lnTo>
                  <a:lnTo>
                    <a:pt x="925" y="757"/>
                  </a:lnTo>
                  <a:lnTo>
                    <a:pt x="920" y="760"/>
                  </a:lnTo>
                  <a:lnTo>
                    <a:pt x="918" y="759"/>
                  </a:lnTo>
                  <a:lnTo>
                    <a:pt x="918" y="756"/>
                  </a:lnTo>
                  <a:lnTo>
                    <a:pt x="917" y="749"/>
                  </a:lnTo>
                  <a:lnTo>
                    <a:pt x="918" y="747"/>
                  </a:lnTo>
                  <a:lnTo>
                    <a:pt x="923" y="746"/>
                  </a:lnTo>
                  <a:lnTo>
                    <a:pt x="928" y="747"/>
                  </a:lnTo>
                  <a:lnTo>
                    <a:pt x="932" y="746"/>
                  </a:lnTo>
                  <a:lnTo>
                    <a:pt x="935" y="746"/>
                  </a:lnTo>
                  <a:lnTo>
                    <a:pt x="938" y="751"/>
                  </a:lnTo>
                  <a:lnTo>
                    <a:pt x="935" y="757"/>
                  </a:lnTo>
                  <a:lnTo>
                    <a:pt x="940" y="759"/>
                  </a:lnTo>
                  <a:lnTo>
                    <a:pt x="942" y="754"/>
                  </a:lnTo>
                  <a:lnTo>
                    <a:pt x="948" y="752"/>
                  </a:lnTo>
                  <a:lnTo>
                    <a:pt x="953" y="751"/>
                  </a:lnTo>
                  <a:lnTo>
                    <a:pt x="951" y="759"/>
                  </a:lnTo>
                  <a:lnTo>
                    <a:pt x="955" y="765"/>
                  </a:lnTo>
                  <a:lnTo>
                    <a:pt x="966" y="767"/>
                  </a:lnTo>
                  <a:lnTo>
                    <a:pt x="966" y="757"/>
                  </a:lnTo>
                  <a:lnTo>
                    <a:pt x="971" y="754"/>
                  </a:lnTo>
                  <a:lnTo>
                    <a:pt x="976" y="756"/>
                  </a:lnTo>
                  <a:lnTo>
                    <a:pt x="978" y="756"/>
                  </a:lnTo>
                  <a:lnTo>
                    <a:pt x="985" y="752"/>
                  </a:lnTo>
                  <a:lnTo>
                    <a:pt x="985" y="749"/>
                  </a:lnTo>
                  <a:lnTo>
                    <a:pt x="973" y="744"/>
                  </a:lnTo>
                  <a:lnTo>
                    <a:pt x="971" y="739"/>
                  </a:lnTo>
                  <a:lnTo>
                    <a:pt x="976" y="741"/>
                  </a:lnTo>
                  <a:lnTo>
                    <a:pt x="980" y="743"/>
                  </a:lnTo>
                  <a:lnTo>
                    <a:pt x="981" y="738"/>
                  </a:lnTo>
                  <a:lnTo>
                    <a:pt x="986" y="733"/>
                  </a:lnTo>
                  <a:lnTo>
                    <a:pt x="1001" y="733"/>
                  </a:lnTo>
                  <a:lnTo>
                    <a:pt x="1003" y="730"/>
                  </a:lnTo>
                  <a:lnTo>
                    <a:pt x="1003" y="725"/>
                  </a:lnTo>
                  <a:lnTo>
                    <a:pt x="999" y="722"/>
                  </a:lnTo>
                  <a:lnTo>
                    <a:pt x="1001" y="720"/>
                  </a:lnTo>
                  <a:lnTo>
                    <a:pt x="1003" y="718"/>
                  </a:lnTo>
                  <a:lnTo>
                    <a:pt x="1008" y="720"/>
                  </a:lnTo>
                  <a:lnTo>
                    <a:pt x="1011" y="720"/>
                  </a:lnTo>
                  <a:lnTo>
                    <a:pt x="1013" y="718"/>
                  </a:lnTo>
                  <a:lnTo>
                    <a:pt x="1014" y="717"/>
                  </a:lnTo>
                  <a:lnTo>
                    <a:pt x="1016" y="722"/>
                  </a:lnTo>
                  <a:lnTo>
                    <a:pt x="1018" y="725"/>
                  </a:lnTo>
                  <a:lnTo>
                    <a:pt x="1019" y="720"/>
                  </a:lnTo>
                  <a:lnTo>
                    <a:pt x="1023" y="723"/>
                  </a:lnTo>
                  <a:lnTo>
                    <a:pt x="1026" y="725"/>
                  </a:lnTo>
                  <a:lnTo>
                    <a:pt x="1028" y="722"/>
                  </a:lnTo>
                  <a:lnTo>
                    <a:pt x="1028" y="720"/>
                  </a:lnTo>
                  <a:lnTo>
                    <a:pt x="1031" y="718"/>
                  </a:lnTo>
                  <a:lnTo>
                    <a:pt x="1033" y="718"/>
                  </a:lnTo>
                  <a:lnTo>
                    <a:pt x="1034" y="720"/>
                  </a:lnTo>
                  <a:lnTo>
                    <a:pt x="1037" y="728"/>
                  </a:lnTo>
                  <a:lnTo>
                    <a:pt x="1046" y="731"/>
                  </a:lnTo>
                  <a:lnTo>
                    <a:pt x="1054" y="736"/>
                  </a:lnTo>
                  <a:lnTo>
                    <a:pt x="1064" y="736"/>
                  </a:lnTo>
                  <a:lnTo>
                    <a:pt x="1067" y="736"/>
                  </a:lnTo>
                  <a:lnTo>
                    <a:pt x="1072" y="733"/>
                  </a:lnTo>
                  <a:lnTo>
                    <a:pt x="1080" y="731"/>
                  </a:lnTo>
                  <a:lnTo>
                    <a:pt x="1095" y="731"/>
                  </a:lnTo>
                  <a:lnTo>
                    <a:pt x="1099" y="731"/>
                  </a:lnTo>
                  <a:lnTo>
                    <a:pt x="1107" y="730"/>
                  </a:lnTo>
                  <a:lnTo>
                    <a:pt x="1117" y="725"/>
                  </a:lnTo>
                  <a:lnTo>
                    <a:pt x="1122" y="725"/>
                  </a:lnTo>
                  <a:lnTo>
                    <a:pt x="1132" y="725"/>
                  </a:lnTo>
                  <a:lnTo>
                    <a:pt x="1133" y="723"/>
                  </a:lnTo>
                  <a:lnTo>
                    <a:pt x="1142" y="720"/>
                  </a:lnTo>
                  <a:lnTo>
                    <a:pt x="1145" y="717"/>
                  </a:lnTo>
                  <a:lnTo>
                    <a:pt x="1148" y="715"/>
                  </a:lnTo>
                  <a:lnTo>
                    <a:pt x="1157" y="713"/>
                  </a:lnTo>
                  <a:lnTo>
                    <a:pt x="1160" y="712"/>
                  </a:lnTo>
                  <a:lnTo>
                    <a:pt x="1163" y="712"/>
                  </a:lnTo>
                  <a:lnTo>
                    <a:pt x="1166" y="712"/>
                  </a:lnTo>
                  <a:lnTo>
                    <a:pt x="1180" y="717"/>
                  </a:lnTo>
                  <a:lnTo>
                    <a:pt x="1188" y="720"/>
                  </a:lnTo>
                  <a:lnTo>
                    <a:pt x="1191" y="718"/>
                  </a:lnTo>
                  <a:lnTo>
                    <a:pt x="1201" y="720"/>
                  </a:lnTo>
                  <a:lnTo>
                    <a:pt x="1209" y="720"/>
                  </a:lnTo>
                  <a:lnTo>
                    <a:pt x="1218" y="720"/>
                  </a:lnTo>
                  <a:lnTo>
                    <a:pt x="1228" y="720"/>
                  </a:lnTo>
                  <a:lnTo>
                    <a:pt x="1231" y="720"/>
                  </a:lnTo>
                  <a:lnTo>
                    <a:pt x="1236" y="718"/>
                  </a:lnTo>
                  <a:lnTo>
                    <a:pt x="1239" y="718"/>
                  </a:lnTo>
                  <a:lnTo>
                    <a:pt x="1256" y="717"/>
                  </a:lnTo>
                  <a:lnTo>
                    <a:pt x="1267" y="722"/>
                  </a:lnTo>
                  <a:lnTo>
                    <a:pt x="1264" y="734"/>
                  </a:lnTo>
                  <a:lnTo>
                    <a:pt x="1264" y="736"/>
                  </a:lnTo>
                  <a:lnTo>
                    <a:pt x="1262" y="747"/>
                  </a:lnTo>
                  <a:lnTo>
                    <a:pt x="1264" y="749"/>
                  </a:lnTo>
                  <a:lnTo>
                    <a:pt x="1264" y="760"/>
                  </a:lnTo>
                  <a:lnTo>
                    <a:pt x="1261" y="773"/>
                  </a:lnTo>
                  <a:lnTo>
                    <a:pt x="1262" y="781"/>
                  </a:lnTo>
                  <a:lnTo>
                    <a:pt x="1264" y="785"/>
                  </a:lnTo>
                  <a:lnTo>
                    <a:pt x="1266" y="794"/>
                  </a:lnTo>
                  <a:lnTo>
                    <a:pt x="1272" y="807"/>
                  </a:lnTo>
                  <a:lnTo>
                    <a:pt x="1272" y="809"/>
                  </a:lnTo>
                  <a:lnTo>
                    <a:pt x="1276" y="817"/>
                  </a:lnTo>
                  <a:lnTo>
                    <a:pt x="1276" y="819"/>
                  </a:lnTo>
                  <a:lnTo>
                    <a:pt x="1272" y="828"/>
                  </a:lnTo>
                  <a:lnTo>
                    <a:pt x="1271" y="830"/>
                  </a:lnTo>
                  <a:lnTo>
                    <a:pt x="1272" y="833"/>
                  </a:lnTo>
                  <a:lnTo>
                    <a:pt x="1271" y="841"/>
                  </a:lnTo>
                  <a:lnTo>
                    <a:pt x="1264" y="845"/>
                  </a:lnTo>
                  <a:lnTo>
                    <a:pt x="1262" y="845"/>
                  </a:lnTo>
                  <a:lnTo>
                    <a:pt x="1257" y="854"/>
                  </a:lnTo>
                  <a:lnTo>
                    <a:pt x="1256" y="857"/>
                  </a:lnTo>
                  <a:lnTo>
                    <a:pt x="1256" y="867"/>
                  </a:lnTo>
                  <a:lnTo>
                    <a:pt x="1256" y="870"/>
                  </a:lnTo>
                  <a:lnTo>
                    <a:pt x="1256" y="872"/>
                  </a:lnTo>
                  <a:lnTo>
                    <a:pt x="1257" y="879"/>
                  </a:lnTo>
                  <a:lnTo>
                    <a:pt x="1259" y="883"/>
                  </a:lnTo>
                  <a:lnTo>
                    <a:pt x="1264" y="891"/>
                  </a:lnTo>
                  <a:lnTo>
                    <a:pt x="1266" y="893"/>
                  </a:lnTo>
                  <a:lnTo>
                    <a:pt x="1269" y="900"/>
                  </a:lnTo>
                  <a:lnTo>
                    <a:pt x="1276" y="908"/>
                  </a:lnTo>
                  <a:lnTo>
                    <a:pt x="1277" y="909"/>
                  </a:lnTo>
                  <a:lnTo>
                    <a:pt x="1279" y="916"/>
                  </a:lnTo>
                  <a:lnTo>
                    <a:pt x="1282" y="919"/>
                  </a:lnTo>
                  <a:lnTo>
                    <a:pt x="1286" y="921"/>
                  </a:lnTo>
                  <a:lnTo>
                    <a:pt x="1287" y="924"/>
                  </a:lnTo>
                  <a:lnTo>
                    <a:pt x="1287" y="927"/>
                  </a:lnTo>
                  <a:lnTo>
                    <a:pt x="1282" y="934"/>
                  </a:lnTo>
                  <a:lnTo>
                    <a:pt x="1277" y="938"/>
                  </a:lnTo>
                  <a:lnTo>
                    <a:pt x="1269" y="945"/>
                  </a:lnTo>
                  <a:lnTo>
                    <a:pt x="1264" y="953"/>
                  </a:lnTo>
                  <a:lnTo>
                    <a:pt x="1264" y="956"/>
                  </a:lnTo>
                  <a:lnTo>
                    <a:pt x="1264" y="964"/>
                  </a:lnTo>
                  <a:lnTo>
                    <a:pt x="1262" y="966"/>
                  </a:lnTo>
                  <a:lnTo>
                    <a:pt x="1256" y="976"/>
                  </a:lnTo>
                  <a:lnTo>
                    <a:pt x="1251" y="984"/>
                  </a:lnTo>
                  <a:lnTo>
                    <a:pt x="1249" y="987"/>
                  </a:lnTo>
                  <a:lnTo>
                    <a:pt x="1248" y="995"/>
                  </a:lnTo>
                  <a:lnTo>
                    <a:pt x="1248" y="998"/>
                  </a:lnTo>
                  <a:lnTo>
                    <a:pt x="1248" y="1003"/>
                  </a:lnTo>
                  <a:lnTo>
                    <a:pt x="1246" y="1005"/>
                  </a:lnTo>
                  <a:lnTo>
                    <a:pt x="1246" y="1014"/>
                  </a:lnTo>
                  <a:lnTo>
                    <a:pt x="1246" y="1021"/>
                  </a:lnTo>
                  <a:lnTo>
                    <a:pt x="1246" y="1023"/>
                  </a:lnTo>
                  <a:lnTo>
                    <a:pt x="1248" y="1027"/>
                  </a:lnTo>
                  <a:lnTo>
                    <a:pt x="1249" y="1032"/>
                  </a:lnTo>
                  <a:lnTo>
                    <a:pt x="1251" y="1034"/>
                  </a:lnTo>
                  <a:lnTo>
                    <a:pt x="1244" y="1048"/>
                  </a:lnTo>
                  <a:lnTo>
                    <a:pt x="1243" y="1052"/>
                  </a:lnTo>
                  <a:lnTo>
                    <a:pt x="1234" y="1058"/>
                  </a:lnTo>
                  <a:lnTo>
                    <a:pt x="1233" y="1060"/>
                  </a:lnTo>
                  <a:lnTo>
                    <a:pt x="1221" y="1069"/>
                  </a:lnTo>
                  <a:lnTo>
                    <a:pt x="1214" y="1074"/>
                  </a:lnTo>
                  <a:lnTo>
                    <a:pt x="1209" y="1079"/>
                  </a:lnTo>
                  <a:lnTo>
                    <a:pt x="1206" y="1084"/>
                  </a:lnTo>
                  <a:lnTo>
                    <a:pt x="1208" y="1089"/>
                  </a:lnTo>
                  <a:lnTo>
                    <a:pt x="1206" y="1092"/>
                  </a:lnTo>
                  <a:lnTo>
                    <a:pt x="1208" y="1099"/>
                  </a:lnTo>
                  <a:lnTo>
                    <a:pt x="1209" y="1102"/>
                  </a:lnTo>
                  <a:lnTo>
                    <a:pt x="1205" y="1103"/>
                  </a:lnTo>
                  <a:lnTo>
                    <a:pt x="1205" y="1108"/>
                  </a:lnTo>
                  <a:lnTo>
                    <a:pt x="1205" y="1112"/>
                  </a:lnTo>
                  <a:lnTo>
                    <a:pt x="1200" y="1112"/>
                  </a:lnTo>
                  <a:lnTo>
                    <a:pt x="1198" y="1118"/>
                  </a:lnTo>
                  <a:lnTo>
                    <a:pt x="1201" y="1121"/>
                  </a:lnTo>
                  <a:lnTo>
                    <a:pt x="1205" y="1118"/>
                  </a:lnTo>
                  <a:lnTo>
                    <a:pt x="1209" y="1120"/>
                  </a:lnTo>
                  <a:lnTo>
                    <a:pt x="1211" y="1126"/>
                  </a:lnTo>
                  <a:lnTo>
                    <a:pt x="1221" y="1129"/>
                  </a:lnTo>
                  <a:lnTo>
                    <a:pt x="1231" y="1136"/>
                  </a:lnTo>
                  <a:lnTo>
                    <a:pt x="1233" y="1144"/>
                  </a:lnTo>
                  <a:lnTo>
                    <a:pt x="1236" y="1149"/>
                  </a:lnTo>
                  <a:lnTo>
                    <a:pt x="1243" y="1149"/>
                  </a:lnTo>
                  <a:lnTo>
                    <a:pt x="1244" y="1149"/>
                  </a:lnTo>
                  <a:lnTo>
                    <a:pt x="1246" y="1154"/>
                  </a:lnTo>
                  <a:lnTo>
                    <a:pt x="1248" y="1158"/>
                  </a:lnTo>
                  <a:lnTo>
                    <a:pt x="1246" y="1163"/>
                  </a:lnTo>
                  <a:lnTo>
                    <a:pt x="1243" y="1167"/>
                  </a:lnTo>
                  <a:lnTo>
                    <a:pt x="1239" y="1170"/>
                  </a:lnTo>
                  <a:lnTo>
                    <a:pt x="1236" y="1170"/>
                  </a:lnTo>
                  <a:lnTo>
                    <a:pt x="1233" y="1171"/>
                  </a:lnTo>
                  <a:lnTo>
                    <a:pt x="1229" y="1170"/>
                  </a:lnTo>
                  <a:lnTo>
                    <a:pt x="1221" y="1173"/>
                  </a:lnTo>
                  <a:lnTo>
                    <a:pt x="1219" y="1176"/>
                  </a:lnTo>
                  <a:lnTo>
                    <a:pt x="1214" y="1178"/>
                  </a:lnTo>
                  <a:lnTo>
                    <a:pt x="1206" y="1178"/>
                  </a:lnTo>
                  <a:lnTo>
                    <a:pt x="1201" y="1184"/>
                  </a:lnTo>
                  <a:lnTo>
                    <a:pt x="1200" y="1192"/>
                  </a:lnTo>
                  <a:lnTo>
                    <a:pt x="1201" y="1199"/>
                  </a:lnTo>
                  <a:lnTo>
                    <a:pt x="1196" y="1202"/>
                  </a:lnTo>
                  <a:lnTo>
                    <a:pt x="1190" y="1204"/>
                  </a:lnTo>
                  <a:lnTo>
                    <a:pt x="1188" y="1205"/>
                  </a:lnTo>
                  <a:lnTo>
                    <a:pt x="1183" y="1205"/>
                  </a:lnTo>
                  <a:lnTo>
                    <a:pt x="1181" y="1207"/>
                  </a:lnTo>
                  <a:lnTo>
                    <a:pt x="1180" y="1207"/>
                  </a:lnTo>
                  <a:lnTo>
                    <a:pt x="1176" y="1212"/>
                  </a:lnTo>
                  <a:lnTo>
                    <a:pt x="1170" y="1210"/>
                  </a:lnTo>
                  <a:lnTo>
                    <a:pt x="1163" y="1212"/>
                  </a:lnTo>
                  <a:lnTo>
                    <a:pt x="1160" y="1215"/>
                  </a:lnTo>
                  <a:lnTo>
                    <a:pt x="1160" y="1217"/>
                  </a:lnTo>
                  <a:lnTo>
                    <a:pt x="1163" y="1225"/>
                  </a:lnTo>
                  <a:lnTo>
                    <a:pt x="1158" y="1235"/>
                  </a:lnTo>
                  <a:lnTo>
                    <a:pt x="1153" y="1243"/>
                  </a:lnTo>
                  <a:lnTo>
                    <a:pt x="1147" y="1254"/>
                  </a:lnTo>
                  <a:lnTo>
                    <a:pt x="1145" y="1260"/>
                  </a:lnTo>
                  <a:lnTo>
                    <a:pt x="1132" y="1264"/>
                  </a:lnTo>
                  <a:lnTo>
                    <a:pt x="1122" y="1267"/>
                  </a:lnTo>
                  <a:lnTo>
                    <a:pt x="1112" y="1273"/>
                  </a:lnTo>
                  <a:lnTo>
                    <a:pt x="1109" y="1275"/>
                  </a:lnTo>
                  <a:lnTo>
                    <a:pt x="1105" y="1277"/>
                  </a:lnTo>
                  <a:lnTo>
                    <a:pt x="1095" y="1280"/>
                  </a:lnTo>
                  <a:lnTo>
                    <a:pt x="1092" y="1281"/>
                  </a:lnTo>
                  <a:lnTo>
                    <a:pt x="1089" y="1285"/>
                  </a:lnTo>
                  <a:lnTo>
                    <a:pt x="1084" y="1290"/>
                  </a:lnTo>
                  <a:lnTo>
                    <a:pt x="1076" y="1298"/>
                  </a:lnTo>
                  <a:lnTo>
                    <a:pt x="1074" y="1298"/>
                  </a:lnTo>
                  <a:lnTo>
                    <a:pt x="1071" y="1298"/>
                  </a:lnTo>
                  <a:lnTo>
                    <a:pt x="1054" y="1298"/>
                  </a:lnTo>
                  <a:lnTo>
                    <a:pt x="1052" y="1299"/>
                  </a:lnTo>
                  <a:lnTo>
                    <a:pt x="1042" y="1307"/>
                  </a:lnTo>
                  <a:lnTo>
                    <a:pt x="1041" y="1309"/>
                  </a:lnTo>
                  <a:lnTo>
                    <a:pt x="1041" y="1311"/>
                  </a:lnTo>
                  <a:lnTo>
                    <a:pt x="1037" y="1315"/>
                  </a:lnTo>
                  <a:lnTo>
                    <a:pt x="1034" y="1315"/>
                  </a:lnTo>
                  <a:lnTo>
                    <a:pt x="1028" y="1312"/>
                  </a:lnTo>
                  <a:lnTo>
                    <a:pt x="1021" y="1309"/>
                  </a:lnTo>
                  <a:lnTo>
                    <a:pt x="1013" y="1306"/>
                  </a:lnTo>
                  <a:lnTo>
                    <a:pt x="996" y="1304"/>
                  </a:lnTo>
                  <a:lnTo>
                    <a:pt x="994" y="1304"/>
                  </a:lnTo>
                  <a:lnTo>
                    <a:pt x="983" y="1302"/>
                  </a:lnTo>
                  <a:lnTo>
                    <a:pt x="966" y="1302"/>
                  </a:lnTo>
                  <a:lnTo>
                    <a:pt x="951" y="1302"/>
                  </a:lnTo>
                  <a:lnTo>
                    <a:pt x="947" y="1309"/>
                  </a:lnTo>
                  <a:lnTo>
                    <a:pt x="948" y="1317"/>
                  </a:lnTo>
                  <a:lnTo>
                    <a:pt x="950" y="1324"/>
                  </a:lnTo>
                  <a:lnTo>
                    <a:pt x="950" y="1327"/>
                  </a:lnTo>
                  <a:lnTo>
                    <a:pt x="948" y="1330"/>
                  </a:lnTo>
                  <a:lnTo>
                    <a:pt x="945" y="1333"/>
                  </a:lnTo>
                  <a:lnTo>
                    <a:pt x="938" y="1340"/>
                  </a:lnTo>
                  <a:lnTo>
                    <a:pt x="937" y="1349"/>
                  </a:lnTo>
                  <a:lnTo>
                    <a:pt x="937" y="1351"/>
                  </a:lnTo>
                  <a:lnTo>
                    <a:pt x="933" y="1357"/>
                  </a:lnTo>
                  <a:lnTo>
                    <a:pt x="927" y="1361"/>
                  </a:lnTo>
                  <a:lnTo>
                    <a:pt x="925" y="1362"/>
                  </a:lnTo>
                  <a:lnTo>
                    <a:pt x="917" y="1366"/>
                  </a:lnTo>
                  <a:lnTo>
                    <a:pt x="910" y="1367"/>
                  </a:lnTo>
                  <a:lnTo>
                    <a:pt x="902" y="1370"/>
                  </a:lnTo>
                  <a:lnTo>
                    <a:pt x="897" y="1374"/>
                  </a:lnTo>
                  <a:lnTo>
                    <a:pt x="894" y="1370"/>
                  </a:lnTo>
                  <a:lnTo>
                    <a:pt x="892" y="1369"/>
                  </a:lnTo>
                  <a:lnTo>
                    <a:pt x="890" y="1367"/>
                  </a:lnTo>
                  <a:lnTo>
                    <a:pt x="890" y="1366"/>
                  </a:lnTo>
                  <a:lnTo>
                    <a:pt x="889" y="1361"/>
                  </a:lnTo>
                  <a:lnTo>
                    <a:pt x="882" y="1356"/>
                  </a:lnTo>
                  <a:lnTo>
                    <a:pt x="874" y="1356"/>
                  </a:lnTo>
                  <a:lnTo>
                    <a:pt x="872" y="1353"/>
                  </a:lnTo>
                  <a:lnTo>
                    <a:pt x="864" y="1353"/>
                  </a:lnTo>
                  <a:lnTo>
                    <a:pt x="862" y="1354"/>
                  </a:lnTo>
                  <a:lnTo>
                    <a:pt x="852" y="1356"/>
                  </a:lnTo>
                  <a:lnTo>
                    <a:pt x="854" y="1343"/>
                  </a:lnTo>
                  <a:lnTo>
                    <a:pt x="849" y="1341"/>
                  </a:lnTo>
                  <a:lnTo>
                    <a:pt x="842" y="1341"/>
                  </a:lnTo>
                  <a:lnTo>
                    <a:pt x="841" y="1343"/>
                  </a:lnTo>
                  <a:lnTo>
                    <a:pt x="836" y="1343"/>
                  </a:lnTo>
                  <a:lnTo>
                    <a:pt x="829" y="1348"/>
                  </a:lnTo>
                  <a:lnTo>
                    <a:pt x="827" y="1351"/>
                  </a:lnTo>
                  <a:lnTo>
                    <a:pt x="822" y="1357"/>
                  </a:lnTo>
                  <a:lnTo>
                    <a:pt x="818" y="1359"/>
                  </a:lnTo>
                  <a:lnTo>
                    <a:pt x="816" y="1361"/>
                  </a:lnTo>
                  <a:lnTo>
                    <a:pt x="803" y="1366"/>
                  </a:lnTo>
                  <a:lnTo>
                    <a:pt x="801" y="1366"/>
                  </a:lnTo>
                  <a:lnTo>
                    <a:pt x="798" y="1366"/>
                  </a:lnTo>
                  <a:lnTo>
                    <a:pt x="794" y="1366"/>
                  </a:lnTo>
                  <a:lnTo>
                    <a:pt x="789" y="1372"/>
                  </a:lnTo>
                  <a:lnTo>
                    <a:pt x="788" y="1374"/>
                  </a:lnTo>
                  <a:lnTo>
                    <a:pt x="788" y="1377"/>
                  </a:lnTo>
                  <a:lnTo>
                    <a:pt x="788" y="1379"/>
                  </a:lnTo>
                  <a:lnTo>
                    <a:pt x="783" y="1387"/>
                  </a:lnTo>
                  <a:lnTo>
                    <a:pt x="779" y="1387"/>
                  </a:lnTo>
                  <a:lnTo>
                    <a:pt x="770" y="1385"/>
                  </a:lnTo>
                  <a:lnTo>
                    <a:pt x="768" y="1387"/>
                  </a:lnTo>
                  <a:lnTo>
                    <a:pt x="766" y="1393"/>
                  </a:lnTo>
                  <a:lnTo>
                    <a:pt x="765" y="1404"/>
                  </a:lnTo>
                  <a:lnTo>
                    <a:pt x="765" y="1408"/>
                  </a:lnTo>
                  <a:lnTo>
                    <a:pt x="761" y="1416"/>
                  </a:lnTo>
                  <a:lnTo>
                    <a:pt x="761" y="1419"/>
                  </a:lnTo>
                  <a:lnTo>
                    <a:pt x="761" y="1421"/>
                  </a:lnTo>
                  <a:lnTo>
                    <a:pt x="756" y="1427"/>
                  </a:lnTo>
                  <a:lnTo>
                    <a:pt x="753" y="1429"/>
                  </a:lnTo>
                  <a:lnTo>
                    <a:pt x="751" y="1427"/>
                  </a:lnTo>
                  <a:lnTo>
                    <a:pt x="746" y="1422"/>
                  </a:lnTo>
                  <a:lnTo>
                    <a:pt x="746" y="1421"/>
                  </a:lnTo>
                  <a:lnTo>
                    <a:pt x="740" y="1414"/>
                  </a:lnTo>
                  <a:lnTo>
                    <a:pt x="738" y="1412"/>
                  </a:lnTo>
                  <a:lnTo>
                    <a:pt x="732" y="1404"/>
                  </a:lnTo>
                  <a:lnTo>
                    <a:pt x="732" y="1403"/>
                  </a:lnTo>
                  <a:lnTo>
                    <a:pt x="723" y="1398"/>
                  </a:lnTo>
                  <a:lnTo>
                    <a:pt x="720" y="1398"/>
                  </a:lnTo>
                  <a:lnTo>
                    <a:pt x="712" y="1395"/>
                  </a:lnTo>
                  <a:lnTo>
                    <a:pt x="708" y="1393"/>
                  </a:lnTo>
                  <a:lnTo>
                    <a:pt x="707" y="1391"/>
                  </a:lnTo>
                  <a:lnTo>
                    <a:pt x="698" y="1387"/>
                  </a:lnTo>
                  <a:lnTo>
                    <a:pt x="695" y="1385"/>
                  </a:lnTo>
                  <a:lnTo>
                    <a:pt x="690" y="1382"/>
                  </a:lnTo>
                  <a:lnTo>
                    <a:pt x="689" y="1382"/>
                  </a:lnTo>
                  <a:lnTo>
                    <a:pt x="685" y="1382"/>
                  </a:lnTo>
                  <a:lnTo>
                    <a:pt x="677" y="1379"/>
                  </a:lnTo>
                  <a:lnTo>
                    <a:pt x="675" y="1379"/>
                  </a:lnTo>
                  <a:lnTo>
                    <a:pt x="675" y="1377"/>
                  </a:lnTo>
                  <a:lnTo>
                    <a:pt x="674" y="1369"/>
                  </a:lnTo>
                  <a:lnTo>
                    <a:pt x="672" y="1367"/>
                  </a:lnTo>
                  <a:lnTo>
                    <a:pt x="664" y="1361"/>
                  </a:lnTo>
                  <a:lnTo>
                    <a:pt x="662" y="1361"/>
                  </a:lnTo>
                  <a:lnTo>
                    <a:pt x="649" y="1359"/>
                  </a:lnTo>
                  <a:lnTo>
                    <a:pt x="646" y="1356"/>
                  </a:lnTo>
                  <a:lnTo>
                    <a:pt x="641" y="1348"/>
                  </a:lnTo>
                  <a:lnTo>
                    <a:pt x="639" y="1338"/>
                  </a:lnTo>
                  <a:lnTo>
                    <a:pt x="639" y="1335"/>
                  </a:lnTo>
                  <a:lnTo>
                    <a:pt x="639" y="1333"/>
                  </a:lnTo>
                  <a:lnTo>
                    <a:pt x="632" y="1327"/>
                  </a:lnTo>
                  <a:lnTo>
                    <a:pt x="629" y="1327"/>
                  </a:lnTo>
                  <a:lnTo>
                    <a:pt x="624" y="1324"/>
                  </a:lnTo>
                  <a:lnTo>
                    <a:pt x="619" y="1319"/>
                  </a:lnTo>
                  <a:lnTo>
                    <a:pt x="612" y="1319"/>
                  </a:lnTo>
                  <a:lnTo>
                    <a:pt x="609" y="1319"/>
                  </a:lnTo>
                  <a:lnTo>
                    <a:pt x="607" y="1317"/>
                  </a:lnTo>
                  <a:lnTo>
                    <a:pt x="606" y="1312"/>
                  </a:lnTo>
                  <a:lnTo>
                    <a:pt x="606" y="1311"/>
                  </a:lnTo>
                  <a:lnTo>
                    <a:pt x="603" y="1307"/>
                  </a:lnTo>
                  <a:lnTo>
                    <a:pt x="598" y="1307"/>
                  </a:lnTo>
                  <a:lnTo>
                    <a:pt x="596" y="1307"/>
                  </a:lnTo>
                  <a:lnTo>
                    <a:pt x="586" y="1306"/>
                  </a:lnTo>
                  <a:lnTo>
                    <a:pt x="584" y="1298"/>
                  </a:lnTo>
                  <a:lnTo>
                    <a:pt x="581" y="1291"/>
                  </a:lnTo>
                  <a:lnTo>
                    <a:pt x="579" y="1286"/>
                  </a:lnTo>
                  <a:lnTo>
                    <a:pt x="579" y="1283"/>
                  </a:lnTo>
                  <a:lnTo>
                    <a:pt x="578" y="1278"/>
                  </a:lnTo>
                  <a:lnTo>
                    <a:pt x="569" y="1273"/>
                  </a:lnTo>
                  <a:lnTo>
                    <a:pt x="568" y="1273"/>
                  </a:lnTo>
                  <a:lnTo>
                    <a:pt x="564" y="1273"/>
                  </a:lnTo>
                  <a:lnTo>
                    <a:pt x="560" y="1268"/>
                  </a:lnTo>
                  <a:lnTo>
                    <a:pt x="561" y="1265"/>
                  </a:lnTo>
                  <a:lnTo>
                    <a:pt x="564" y="1264"/>
                  </a:lnTo>
                  <a:lnTo>
                    <a:pt x="566" y="1262"/>
                  </a:lnTo>
                  <a:lnTo>
                    <a:pt x="571" y="1262"/>
                  </a:lnTo>
                  <a:lnTo>
                    <a:pt x="574" y="1257"/>
                  </a:lnTo>
                  <a:lnTo>
                    <a:pt x="576" y="1256"/>
                  </a:lnTo>
                  <a:lnTo>
                    <a:pt x="583" y="1247"/>
                  </a:lnTo>
                  <a:lnTo>
                    <a:pt x="581" y="1239"/>
                  </a:lnTo>
                  <a:lnTo>
                    <a:pt x="579" y="1231"/>
                  </a:lnTo>
                  <a:lnTo>
                    <a:pt x="578" y="1228"/>
                  </a:lnTo>
                  <a:lnTo>
                    <a:pt x="574" y="1225"/>
                  </a:lnTo>
                  <a:lnTo>
                    <a:pt x="573" y="1223"/>
                  </a:lnTo>
                  <a:lnTo>
                    <a:pt x="564" y="1222"/>
                  </a:lnTo>
                  <a:lnTo>
                    <a:pt x="558" y="1218"/>
                  </a:lnTo>
                  <a:lnTo>
                    <a:pt x="556" y="1218"/>
                  </a:lnTo>
                  <a:lnTo>
                    <a:pt x="553" y="1217"/>
                  </a:lnTo>
                  <a:lnTo>
                    <a:pt x="551" y="1215"/>
                  </a:lnTo>
                  <a:lnTo>
                    <a:pt x="550" y="1215"/>
                  </a:lnTo>
                  <a:lnTo>
                    <a:pt x="546" y="1215"/>
                  </a:lnTo>
                  <a:lnTo>
                    <a:pt x="538" y="1213"/>
                  </a:lnTo>
                  <a:lnTo>
                    <a:pt x="533" y="1205"/>
                  </a:lnTo>
                  <a:lnTo>
                    <a:pt x="533" y="1204"/>
                  </a:lnTo>
                  <a:lnTo>
                    <a:pt x="530" y="1201"/>
                  </a:lnTo>
                  <a:lnTo>
                    <a:pt x="530" y="1199"/>
                  </a:lnTo>
                  <a:lnTo>
                    <a:pt x="521" y="1199"/>
                  </a:lnTo>
                  <a:lnTo>
                    <a:pt x="520" y="1201"/>
                  </a:lnTo>
                  <a:lnTo>
                    <a:pt x="518" y="1202"/>
                  </a:lnTo>
                  <a:lnTo>
                    <a:pt x="513" y="1204"/>
                  </a:lnTo>
                  <a:lnTo>
                    <a:pt x="510" y="1202"/>
                  </a:lnTo>
                  <a:lnTo>
                    <a:pt x="510" y="1194"/>
                  </a:lnTo>
                  <a:lnTo>
                    <a:pt x="510" y="1192"/>
                  </a:lnTo>
                  <a:lnTo>
                    <a:pt x="512" y="1191"/>
                  </a:lnTo>
                  <a:lnTo>
                    <a:pt x="517" y="1183"/>
                  </a:lnTo>
                  <a:lnTo>
                    <a:pt x="517" y="1179"/>
                  </a:lnTo>
                  <a:lnTo>
                    <a:pt x="515" y="1173"/>
                  </a:lnTo>
                  <a:lnTo>
                    <a:pt x="513" y="1171"/>
                  </a:lnTo>
                  <a:lnTo>
                    <a:pt x="505" y="1167"/>
                  </a:lnTo>
                  <a:lnTo>
                    <a:pt x="502" y="1167"/>
                  </a:lnTo>
                  <a:lnTo>
                    <a:pt x="492" y="1162"/>
                  </a:lnTo>
                  <a:lnTo>
                    <a:pt x="490" y="1160"/>
                  </a:lnTo>
                  <a:lnTo>
                    <a:pt x="490" y="1158"/>
                  </a:lnTo>
                  <a:lnTo>
                    <a:pt x="482" y="1154"/>
                  </a:lnTo>
                  <a:lnTo>
                    <a:pt x="480" y="1152"/>
                  </a:lnTo>
                  <a:lnTo>
                    <a:pt x="472" y="1154"/>
                  </a:lnTo>
                  <a:lnTo>
                    <a:pt x="467" y="1154"/>
                  </a:lnTo>
                  <a:lnTo>
                    <a:pt x="460" y="1160"/>
                  </a:lnTo>
                  <a:lnTo>
                    <a:pt x="454" y="1165"/>
                  </a:lnTo>
                  <a:lnTo>
                    <a:pt x="452" y="1165"/>
                  </a:lnTo>
                  <a:lnTo>
                    <a:pt x="445" y="1163"/>
                  </a:lnTo>
                  <a:lnTo>
                    <a:pt x="444" y="1162"/>
                  </a:lnTo>
                  <a:lnTo>
                    <a:pt x="442" y="1160"/>
                  </a:lnTo>
                  <a:lnTo>
                    <a:pt x="439" y="1157"/>
                  </a:lnTo>
                  <a:lnTo>
                    <a:pt x="439" y="1149"/>
                  </a:lnTo>
                  <a:lnTo>
                    <a:pt x="442" y="1139"/>
                  </a:lnTo>
                  <a:lnTo>
                    <a:pt x="444" y="1137"/>
                  </a:lnTo>
                  <a:lnTo>
                    <a:pt x="447" y="1131"/>
                  </a:lnTo>
                  <a:lnTo>
                    <a:pt x="442" y="1124"/>
                  </a:lnTo>
                  <a:lnTo>
                    <a:pt x="442" y="1118"/>
                  </a:lnTo>
                  <a:lnTo>
                    <a:pt x="435" y="1113"/>
                  </a:lnTo>
                  <a:lnTo>
                    <a:pt x="435" y="1107"/>
                  </a:lnTo>
                  <a:lnTo>
                    <a:pt x="435" y="1105"/>
                  </a:lnTo>
                  <a:lnTo>
                    <a:pt x="439" y="1097"/>
                  </a:lnTo>
                  <a:lnTo>
                    <a:pt x="440" y="1095"/>
                  </a:lnTo>
                  <a:lnTo>
                    <a:pt x="442" y="1092"/>
                  </a:lnTo>
                  <a:lnTo>
                    <a:pt x="447" y="1079"/>
                  </a:lnTo>
                  <a:lnTo>
                    <a:pt x="449" y="1076"/>
                  </a:lnTo>
                  <a:lnTo>
                    <a:pt x="445" y="1063"/>
                  </a:lnTo>
                  <a:lnTo>
                    <a:pt x="439" y="1058"/>
                  </a:lnTo>
                  <a:lnTo>
                    <a:pt x="435" y="1057"/>
                  </a:lnTo>
                  <a:lnTo>
                    <a:pt x="434" y="1055"/>
                  </a:lnTo>
                  <a:lnTo>
                    <a:pt x="431" y="1057"/>
                  </a:lnTo>
                  <a:lnTo>
                    <a:pt x="421" y="1060"/>
                  </a:lnTo>
                  <a:lnTo>
                    <a:pt x="419" y="1060"/>
                  </a:lnTo>
                  <a:lnTo>
                    <a:pt x="412" y="1057"/>
                  </a:lnTo>
                  <a:lnTo>
                    <a:pt x="412" y="1055"/>
                  </a:lnTo>
                  <a:lnTo>
                    <a:pt x="411" y="1047"/>
                  </a:lnTo>
                  <a:lnTo>
                    <a:pt x="411" y="1044"/>
                  </a:lnTo>
                  <a:lnTo>
                    <a:pt x="406" y="1037"/>
                  </a:lnTo>
                  <a:lnTo>
                    <a:pt x="406" y="1035"/>
                  </a:lnTo>
                  <a:lnTo>
                    <a:pt x="402" y="1027"/>
                  </a:lnTo>
                  <a:lnTo>
                    <a:pt x="402" y="1026"/>
                  </a:lnTo>
                  <a:lnTo>
                    <a:pt x="396" y="1019"/>
                  </a:lnTo>
                  <a:lnTo>
                    <a:pt x="392" y="1018"/>
                  </a:lnTo>
                  <a:lnTo>
                    <a:pt x="389" y="1016"/>
                  </a:lnTo>
                  <a:lnTo>
                    <a:pt x="388" y="1016"/>
                  </a:lnTo>
                  <a:lnTo>
                    <a:pt x="384" y="1013"/>
                  </a:lnTo>
                  <a:lnTo>
                    <a:pt x="378" y="1006"/>
                  </a:lnTo>
                  <a:lnTo>
                    <a:pt x="378" y="1005"/>
                  </a:lnTo>
                  <a:lnTo>
                    <a:pt x="376" y="1003"/>
                  </a:lnTo>
                  <a:lnTo>
                    <a:pt x="373" y="1001"/>
                  </a:lnTo>
                  <a:lnTo>
                    <a:pt x="364" y="1000"/>
                  </a:lnTo>
                  <a:lnTo>
                    <a:pt x="364" y="1005"/>
                  </a:lnTo>
                  <a:lnTo>
                    <a:pt x="364" y="1006"/>
                  </a:lnTo>
                  <a:lnTo>
                    <a:pt x="363" y="1008"/>
                  </a:lnTo>
                  <a:lnTo>
                    <a:pt x="358" y="1013"/>
                  </a:lnTo>
                  <a:lnTo>
                    <a:pt x="356" y="1014"/>
                  </a:lnTo>
                  <a:lnTo>
                    <a:pt x="353" y="1014"/>
                  </a:lnTo>
                  <a:lnTo>
                    <a:pt x="344" y="1013"/>
                  </a:lnTo>
                  <a:lnTo>
                    <a:pt x="341" y="1011"/>
                  </a:lnTo>
                  <a:lnTo>
                    <a:pt x="340" y="1010"/>
                  </a:lnTo>
                  <a:lnTo>
                    <a:pt x="331" y="1001"/>
                  </a:lnTo>
                  <a:lnTo>
                    <a:pt x="301" y="987"/>
                  </a:lnTo>
                  <a:lnTo>
                    <a:pt x="297" y="984"/>
                  </a:lnTo>
                  <a:lnTo>
                    <a:pt x="293" y="980"/>
                  </a:lnTo>
                  <a:lnTo>
                    <a:pt x="290" y="979"/>
                  </a:lnTo>
                  <a:lnTo>
                    <a:pt x="287" y="977"/>
                  </a:lnTo>
                  <a:lnTo>
                    <a:pt x="285" y="974"/>
                  </a:lnTo>
                  <a:lnTo>
                    <a:pt x="268" y="963"/>
                  </a:lnTo>
                  <a:lnTo>
                    <a:pt x="267" y="961"/>
                  </a:lnTo>
                  <a:lnTo>
                    <a:pt x="263" y="958"/>
                  </a:lnTo>
                  <a:lnTo>
                    <a:pt x="254" y="950"/>
                  </a:lnTo>
                  <a:lnTo>
                    <a:pt x="245" y="945"/>
                  </a:lnTo>
                  <a:lnTo>
                    <a:pt x="244" y="942"/>
                  </a:lnTo>
                  <a:lnTo>
                    <a:pt x="235" y="935"/>
                  </a:lnTo>
                  <a:lnTo>
                    <a:pt x="234" y="935"/>
                  </a:lnTo>
                  <a:lnTo>
                    <a:pt x="229" y="940"/>
                  </a:lnTo>
                  <a:lnTo>
                    <a:pt x="225" y="948"/>
                  </a:lnTo>
                  <a:lnTo>
                    <a:pt x="225" y="950"/>
                  </a:lnTo>
                  <a:lnTo>
                    <a:pt x="222" y="953"/>
                  </a:lnTo>
                  <a:lnTo>
                    <a:pt x="219" y="955"/>
                  </a:lnTo>
                  <a:lnTo>
                    <a:pt x="217" y="953"/>
                  </a:lnTo>
                  <a:lnTo>
                    <a:pt x="209" y="955"/>
                  </a:lnTo>
                  <a:lnTo>
                    <a:pt x="207" y="955"/>
                  </a:lnTo>
                  <a:lnTo>
                    <a:pt x="201" y="951"/>
                  </a:lnTo>
                  <a:lnTo>
                    <a:pt x="197" y="951"/>
                  </a:lnTo>
                  <a:lnTo>
                    <a:pt x="196" y="950"/>
                  </a:lnTo>
                  <a:lnTo>
                    <a:pt x="177" y="953"/>
                  </a:lnTo>
                  <a:lnTo>
                    <a:pt x="169" y="948"/>
                  </a:lnTo>
                  <a:lnTo>
                    <a:pt x="168" y="946"/>
                  </a:lnTo>
                  <a:lnTo>
                    <a:pt x="158" y="938"/>
                  </a:lnTo>
                  <a:lnTo>
                    <a:pt x="144" y="934"/>
                  </a:lnTo>
                  <a:lnTo>
                    <a:pt x="138" y="929"/>
                  </a:lnTo>
                  <a:lnTo>
                    <a:pt x="136" y="927"/>
                  </a:lnTo>
                  <a:lnTo>
                    <a:pt x="126" y="927"/>
                  </a:lnTo>
                  <a:lnTo>
                    <a:pt x="123" y="927"/>
                  </a:lnTo>
                  <a:lnTo>
                    <a:pt x="120" y="922"/>
                  </a:lnTo>
                  <a:lnTo>
                    <a:pt x="116" y="922"/>
                  </a:lnTo>
                  <a:lnTo>
                    <a:pt x="111" y="916"/>
                  </a:lnTo>
                  <a:lnTo>
                    <a:pt x="113" y="914"/>
                  </a:lnTo>
                  <a:lnTo>
                    <a:pt x="111" y="909"/>
                  </a:lnTo>
                  <a:lnTo>
                    <a:pt x="103" y="904"/>
                  </a:lnTo>
                  <a:lnTo>
                    <a:pt x="93" y="904"/>
                  </a:lnTo>
                  <a:lnTo>
                    <a:pt x="90" y="904"/>
                  </a:lnTo>
                  <a:lnTo>
                    <a:pt x="82" y="904"/>
                  </a:lnTo>
                  <a:lnTo>
                    <a:pt x="78" y="903"/>
                  </a:lnTo>
                  <a:lnTo>
                    <a:pt x="67" y="895"/>
                  </a:lnTo>
                  <a:lnTo>
                    <a:pt x="55" y="891"/>
                  </a:lnTo>
                  <a:lnTo>
                    <a:pt x="43" y="891"/>
                  </a:lnTo>
                  <a:lnTo>
                    <a:pt x="37" y="890"/>
                  </a:lnTo>
                  <a:lnTo>
                    <a:pt x="35" y="890"/>
                  </a:lnTo>
                  <a:lnTo>
                    <a:pt x="25" y="890"/>
                  </a:lnTo>
                  <a:lnTo>
                    <a:pt x="24" y="888"/>
                  </a:lnTo>
                  <a:lnTo>
                    <a:pt x="22" y="883"/>
                  </a:lnTo>
                  <a:lnTo>
                    <a:pt x="12" y="870"/>
                  </a:lnTo>
                  <a:lnTo>
                    <a:pt x="5" y="851"/>
                  </a:lnTo>
                  <a:lnTo>
                    <a:pt x="4" y="849"/>
                  </a:lnTo>
                  <a:lnTo>
                    <a:pt x="2" y="843"/>
                  </a:lnTo>
                  <a:lnTo>
                    <a:pt x="0" y="840"/>
                  </a:lnTo>
                  <a:lnTo>
                    <a:pt x="2" y="838"/>
                  </a:lnTo>
                  <a:lnTo>
                    <a:pt x="9" y="830"/>
                  </a:lnTo>
                  <a:lnTo>
                    <a:pt x="17" y="827"/>
                  </a:lnTo>
                  <a:lnTo>
                    <a:pt x="19" y="822"/>
                  </a:lnTo>
                  <a:lnTo>
                    <a:pt x="19" y="819"/>
                  </a:lnTo>
                  <a:lnTo>
                    <a:pt x="20" y="809"/>
                  </a:lnTo>
                  <a:lnTo>
                    <a:pt x="22" y="807"/>
                  </a:lnTo>
                  <a:lnTo>
                    <a:pt x="29" y="796"/>
                  </a:lnTo>
                  <a:lnTo>
                    <a:pt x="30" y="794"/>
                  </a:lnTo>
                  <a:lnTo>
                    <a:pt x="34" y="788"/>
                  </a:lnTo>
                  <a:lnTo>
                    <a:pt x="39" y="781"/>
                  </a:lnTo>
                  <a:lnTo>
                    <a:pt x="42" y="773"/>
                  </a:lnTo>
                  <a:lnTo>
                    <a:pt x="42" y="772"/>
                  </a:lnTo>
                  <a:lnTo>
                    <a:pt x="47" y="765"/>
                  </a:lnTo>
                  <a:lnTo>
                    <a:pt x="48" y="764"/>
                  </a:lnTo>
                  <a:lnTo>
                    <a:pt x="52" y="760"/>
                  </a:lnTo>
                  <a:lnTo>
                    <a:pt x="52" y="756"/>
                  </a:lnTo>
                  <a:lnTo>
                    <a:pt x="50" y="752"/>
                  </a:lnTo>
                  <a:lnTo>
                    <a:pt x="37" y="738"/>
                  </a:lnTo>
                  <a:lnTo>
                    <a:pt x="32" y="726"/>
                  </a:lnTo>
                  <a:lnTo>
                    <a:pt x="27" y="717"/>
                  </a:lnTo>
                  <a:lnTo>
                    <a:pt x="25" y="712"/>
                  </a:lnTo>
                  <a:lnTo>
                    <a:pt x="24" y="707"/>
                  </a:lnTo>
                  <a:lnTo>
                    <a:pt x="24" y="705"/>
                  </a:lnTo>
                  <a:lnTo>
                    <a:pt x="27" y="696"/>
                  </a:lnTo>
                  <a:lnTo>
                    <a:pt x="29" y="692"/>
                  </a:lnTo>
                  <a:lnTo>
                    <a:pt x="34" y="688"/>
                  </a:lnTo>
                  <a:lnTo>
                    <a:pt x="39" y="676"/>
                  </a:lnTo>
                  <a:lnTo>
                    <a:pt x="35" y="665"/>
                  </a:lnTo>
                  <a:lnTo>
                    <a:pt x="39" y="657"/>
                  </a:lnTo>
                  <a:lnTo>
                    <a:pt x="40" y="655"/>
                  </a:lnTo>
                  <a:lnTo>
                    <a:pt x="37" y="647"/>
                  </a:lnTo>
                  <a:lnTo>
                    <a:pt x="39" y="639"/>
                  </a:lnTo>
                  <a:lnTo>
                    <a:pt x="42" y="636"/>
                  </a:lnTo>
                  <a:lnTo>
                    <a:pt x="47" y="633"/>
                  </a:lnTo>
                  <a:lnTo>
                    <a:pt x="52" y="631"/>
                  </a:lnTo>
                  <a:lnTo>
                    <a:pt x="57" y="626"/>
                  </a:lnTo>
                  <a:lnTo>
                    <a:pt x="58" y="623"/>
                  </a:lnTo>
                  <a:lnTo>
                    <a:pt x="68" y="620"/>
                  </a:lnTo>
                  <a:lnTo>
                    <a:pt x="70" y="616"/>
                  </a:lnTo>
                  <a:lnTo>
                    <a:pt x="72" y="615"/>
                  </a:lnTo>
                  <a:lnTo>
                    <a:pt x="70" y="600"/>
                  </a:lnTo>
                  <a:lnTo>
                    <a:pt x="72" y="599"/>
                  </a:lnTo>
                  <a:lnTo>
                    <a:pt x="75" y="582"/>
                  </a:lnTo>
                  <a:lnTo>
                    <a:pt x="85" y="576"/>
                  </a:lnTo>
                  <a:lnTo>
                    <a:pt x="88" y="573"/>
                  </a:lnTo>
                  <a:lnTo>
                    <a:pt x="91" y="568"/>
                  </a:lnTo>
                  <a:lnTo>
                    <a:pt x="91" y="566"/>
                  </a:lnTo>
                  <a:lnTo>
                    <a:pt x="95" y="563"/>
                  </a:lnTo>
                  <a:lnTo>
                    <a:pt x="95" y="560"/>
                  </a:lnTo>
                  <a:lnTo>
                    <a:pt x="93" y="556"/>
                  </a:lnTo>
                  <a:lnTo>
                    <a:pt x="95" y="553"/>
                  </a:lnTo>
                  <a:lnTo>
                    <a:pt x="100" y="553"/>
                  </a:lnTo>
                  <a:lnTo>
                    <a:pt x="103" y="552"/>
                  </a:lnTo>
                  <a:lnTo>
                    <a:pt x="105" y="548"/>
                  </a:lnTo>
                  <a:lnTo>
                    <a:pt x="106" y="545"/>
                  </a:lnTo>
                  <a:lnTo>
                    <a:pt x="111" y="540"/>
                  </a:lnTo>
                  <a:lnTo>
                    <a:pt x="115" y="539"/>
                  </a:lnTo>
                  <a:lnTo>
                    <a:pt x="120" y="540"/>
                  </a:lnTo>
                  <a:lnTo>
                    <a:pt x="125" y="545"/>
                  </a:lnTo>
                  <a:lnTo>
                    <a:pt x="128" y="548"/>
                  </a:lnTo>
                  <a:lnTo>
                    <a:pt x="129" y="550"/>
                  </a:lnTo>
                  <a:lnTo>
                    <a:pt x="131" y="550"/>
                  </a:lnTo>
                  <a:lnTo>
                    <a:pt x="134" y="547"/>
                  </a:lnTo>
                  <a:lnTo>
                    <a:pt x="133" y="544"/>
                  </a:lnTo>
                  <a:lnTo>
                    <a:pt x="134" y="539"/>
                  </a:lnTo>
                  <a:lnTo>
                    <a:pt x="139" y="539"/>
                  </a:lnTo>
                  <a:lnTo>
                    <a:pt x="141" y="535"/>
                  </a:lnTo>
                  <a:lnTo>
                    <a:pt x="143" y="534"/>
                  </a:lnTo>
                  <a:lnTo>
                    <a:pt x="144" y="535"/>
                  </a:lnTo>
                  <a:lnTo>
                    <a:pt x="148" y="535"/>
                  </a:lnTo>
                  <a:lnTo>
                    <a:pt x="151" y="537"/>
                  </a:lnTo>
                  <a:lnTo>
                    <a:pt x="154" y="539"/>
                  </a:lnTo>
                  <a:lnTo>
                    <a:pt x="158" y="539"/>
                  </a:lnTo>
                  <a:lnTo>
                    <a:pt x="166" y="542"/>
                  </a:lnTo>
                  <a:lnTo>
                    <a:pt x="172" y="535"/>
                  </a:lnTo>
                  <a:lnTo>
                    <a:pt x="172" y="532"/>
                  </a:lnTo>
                  <a:lnTo>
                    <a:pt x="171" y="529"/>
                  </a:lnTo>
                  <a:lnTo>
                    <a:pt x="169" y="527"/>
                  </a:lnTo>
                  <a:lnTo>
                    <a:pt x="164" y="526"/>
                  </a:lnTo>
                  <a:lnTo>
                    <a:pt x="161" y="523"/>
                  </a:lnTo>
                  <a:lnTo>
                    <a:pt x="159" y="521"/>
                  </a:lnTo>
                  <a:lnTo>
                    <a:pt x="158" y="516"/>
                  </a:lnTo>
                  <a:lnTo>
                    <a:pt x="159" y="506"/>
                  </a:lnTo>
                  <a:lnTo>
                    <a:pt x="163" y="500"/>
                  </a:lnTo>
                  <a:lnTo>
                    <a:pt x="163" y="498"/>
                  </a:lnTo>
                  <a:lnTo>
                    <a:pt x="163" y="493"/>
                  </a:lnTo>
                  <a:lnTo>
                    <a:pt x="163" y="480"/>
                  </a:lnTo>
                  <a:lnTo>
                    <a:pt x="161" y="476"/>
                  </a:lnTo>
                  <a:lnTo>
                    <a:pt x="163" y="467"/>
                  </a:lnTo>
                  <a:lnTo>
                    <a:pt x="164" y="464"/>
                  </a:lnTo>
                  <a:lnTo>
                    <a:pt x="164" y="461"/>
                  </a:lnTo>
                  <a:lnTo>
                    <a:pt x="164" y="453"/>
                  </a:lnTo>
                  <a:lnTo>
                    <a:pt x="158" y="446"/>
                  </a:lnTo>
                  <a:lnTo>
                    <a:pt x="161" y="432"/>
                  </a:lnTo>
                  <a:lnTo>
                    <a:pt x="163" y="430"/>
                  </a:lnTo>
                  <a:lnTo>
                    <a:pt x="163" y="427"/>
                  </a:lnTo>
                  <a:lnTo>
                    <a:pt x="164" y="421"/>
                  </a:lnTo>
                  <a:lnTo>
                    <a:pt x="164" y="419"/>
                  </a:lnTo>
                  <a:lnTo>
                    <a:pt x="164" y="414"/>
                  </a:lnTo>
                  <a:lnTo>
                    <a:pt x="166" y="404"/>
                  </a:lnTo>
                  <a:lnTo>
                    <a:pt x="169" y="400"/>
                  </a:lnTo>
                  <a:lnTo>
                    <a:pt x="169" y="396"/>
                  </a:lnTo>
                  <a:lnTo>
                    <a:pt x="169" y="390"/>
                  </a:lnTo>
                  <a:lnTo>
                    <a:pt x="166" y="382"/>
                  </a:lnTo>
                  <a:lnTo>
                    <a:pt x="171" y="377"/>
                  </a:lnTo>
                  <a:lnTo>
                    <a:pt x="164" y="367"/>
                  </a:lnTo>
                  <a:lnTo>
                    <a:pt x="161" y="359"/>
                  </a:lnTo>
                  <a:lnTo>
                    <a:pt x="158" y="357"/>
                  </a:lnTo>
                  <a:lnTo>
                    <a:pt x="154" y="359"/>
                  </a:lnTo>
                  <a:lnTo>
                    <a:pt x="153" y="361"/>
                  </a:lnTo>
                  <a:lnTo>
                    <a:pt x="143" y="361"/>
                  </a:lnTo>
                  <a:lnTo>
                    <a:pt x="136" y="354"/>
                  </a:lnTo>
                  <a:lnTo>
                    <a:pt x="134" y="354"/>
                  </a:lnTo>
                  <a:lnTo>
                    <a:pt x="133" y="346"/>
                  </a:lnTo>
                  <a:lnTo>
                    <a:pt x="133" y="338"/>
                  </a:lnTo>
                  <a:lnTo>
                    <a:pt x="129" y="336"/>
                  </a:lnTo>
                  <a:lnTo>
                    <a:pt x="128" y="333"/>
                  </a:lnTo>
                  <a:lnTo>
                    <a:pt x="126" y="328"/>
                  </a:lnTo>
                  <a:lnTo>
                    <a:pt x="125" y="327"/>
                  </a:lnTo>
                  <a:lnTo>
                    <a:pt x="126" y="322"/>
                  </a:lnTo>
                  <a:lnTo>
                    <a:pt x="128" y="320"/>
                  </a:lnTo>
                  <a:lnTo>
                    <a:pt x="133" y="317"/>
                  </a:lnTo>
                  <a:lnTo>
                    <a:pt x="131" y="307"/>
                  </a:lnTo>
                  <a:lnTo>
                    <a:pt x="134" y="302"/>
                  </a:lnTo>
                  <a:lnTo>
                    <a:pt x="136" y="301"/>
                  </a:lnTo>
                  <a:lnTo>
                    <a:pt x="134" y="294"/>
                  </a:lnTo>
                  <a:lnTo>
                    <a:pt x="138" y="288"/>
                  </a:lnTo>
                  <a:lnTo>
                    <a:pt x="143" y="281"/>
                  </a:lnTo>
                  <a:lnTo>
                    <a:pt x="143" y="280"/>
                  </a:lnTo>
                  <a:lnTo>
                    <a:pt x="138" y="268"/>
                  </a:lnTo>
                  <a:lnTo>
                    <a:pt x="149" y="265"/>
                  </a:lnTo>
                  <a:lnTo>
                    <a:pt x="151" y="267"/>
                  </a:lnTo>
                  <a:lnTo>
                    <a:pt x="154" y="272"/>
                  </a:lnTo>
                  <a:lnTo>
                    <a:pt x="156" y="275"/>
                  </a:lnTo>
                  <a:lnTo>
                    <a:pt x="161" y="275"/>
                  </a:lnTo>
                  <a:lnTo>
                    <a:pt x="163" y="273"/>
                  </a:lnTo>
                  <a:lnTo>
                    <a:pt x="168" y="270"/>
                  </a:lnTo>
                  <a:lnTo>
                    <a:pt x="171" y="272"/>
                  </a:lnTo>
                  <a:lnTo>
                    <a:pt x="177" y="273"/>
                  </a:lnTo>
                  <a:lnTo>
                    <a:pt x="179" y="268"/>
                  </a:lnTo>
                  <a:lnTo>
                    <a:pt x="174" y="264"/>
                  </a:lnTo>
                  <a:lnTo>
                    <a:pt x="168" y="260"/>
                  </a:lnTo>
                  <a:lnTo>
                    <a:pt x="163" y="257"/>
                  </a:lnTo>
                  <a:lnTo>
                    <a:pt x="154" y="256"/>
                  </a:lnTo>
                  <a:lnTo>
                    <a:pt x="158" y="251"/>
                  </a:lnTo>
                  <a:lnTo>
                    <a:pt x="164" y="244"/>
                  </a:lnTo>
                  <a:lnTo>
                    <a:pt x="164" y="239"/>
                  </a:lnTo>
                  <a:lnTo>
                    <a:pt x="164" y="23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2" name="Freeform 62"/>
            <p:cNvSpPr>
              <a:spLocks/>
            </p:cNvSpPr>
            <p:nvPr/>
          </p:nvSpPr>
          <p:spPr bwMode="auto">
            <a:xfrm>
              <a:off x="5064125" y="2718595"/>
              <a:ext cx="1022350" cy="950913"/>
            </a:xfrm>
            <a:custGeom>
              <a:avLst/>
              <a:gdLst>
                <a:gd name="T0" fmla="*/ 1037 w 1287"/>
                <a:gd name="T1" fmla="*/ 498 h 1199"/>
                <a:gd name="T2" fmla="*/ 1117 w 1287"/>
                <a:gd name="T3" fmla="*/ 495 h 1199"/>
                <a:gd name="T4" fmla="*/ 1166 w 1287"/>
                <a:gd name="T5" fmla="*/ 482 h 1199"/>
                <a:gd name="T6" fmla="*/ 1239 w 1287"/>
                <a:gd name="T7" fmla="*/ 488 h 1199"/>
                <a:gd name="T8" fmla="*/ 1264 w 1287"/>
                <a:gd name="T9" fmla="*/ 555 h 1199"/>
                <a:gd name="T10" fmla="*/ 1264 w 1287"/>
                <a:gd name="T11" fmla="*/ 615 h 1199"/>
                <a:gd name="T12" fmla="*/ 1266 w 1287"/>
                <a:gd name="T13" fmla="*/ 663 h 1199"/>
                <a:gd name="T14" fmla="*/ 1277 w 1287"/>
                <a:gd name="T15" fmla="*/ 708 h 1199"/>
                <a:gd name="T16" fmla="*/ 1248 w 1287"/>
                <a:gd name="T17" fmla="*/ 768 h 1199"/>
                <a:gd name="T18" fmla="*/ 1243 w 1287"/>
                <a:gd name="T19" fmla="*/ 822 h 1199"/>
                <a:gd name="T20" fmla="*/ 1209 w 1287"/>
                <a:gd name="T21" fmla="*/ 872 h 1199"/>
                <a:gd name="T22" fmla="*/ 1221 w 1287"/>
                <a:gd name="T23" fmla="*/ 899 h 1199"/>
                <a:gd name="T24" fmla="*/ 1239 w 1287"/>
                <a:gd name="T25" fmla="*/ 940 h 1199"/>
                <a:gd name="T26" fmla="*/ 1201 w 1287"/>
                <a:gd name="T27" fmla="*/ 969 h 1199"/>
                <a:gd name="T28" fmla="*/ 1160 w 1287"/>
                <a:gd name="T29" fmla="*/ 985 h 1199"/>
                <a:gd name="T30" fmla="*/ 1109 w 1287"/>
                <a:gd name="T31" fmla="*/ 1045 h 1199"/>
                <a:gd name="T32" fmla="*/ 1052 w 1287"/>
                <a:gd name="T33" fmla="*/ 1069 h 1199"/>
                <a:gd name="T34" fmla="*/ 994 w 1287"/>
                <a:gd name="T35" fmla="*/ 1074 h 1199"/>
                <a:gd name="T36" fmla="*/ 938 w 1287"/>
                <a:gd name="T37" fmla="*/ 1110 h 1199"/>
                <a:gd name="T38" fmla="*/ 894 w 1287"/>
                <a:gd name="T39" fmla="*/ 1140 h 1199"/>
                <a:gd name="T40" fmla="*/ 852 w 1287"/>
                <a:gd name="T41" fmla="*/ 1126 h 1199"/>
                <a:gd name="T42" fmla="*/ 816 w 1287"/>
                <a:gd name="T43" fmla="*/ 1131 h 1199"/>
                <a:gd name="T44" fmla="*/ 779 w 1287"/>
                <a:gd name="T45" fmla="*/ 1157 h 1199"/>
                <a:gd name="T46" fmla="*/ 753 w 1287"/>
                <a:gd name="T47" fmla="*/ 1199 h 1199"/>
                <a:gd name="T48" fmla="*/ 712 w 1287"/>
                <a:gd name="T49" fmla="*/ 1165 h 1199"/>
                <a:gd name="T50" fmla="*/ 675 w 1287"/>
                <a:gd name="T51" fmla="*/ 1147 h 1199"/>
                <a:gd name="T52" fmla="*/ 639 w 1287"/>
                <a:gd name="T53" fmla="*/ 1103 h 1199"/>
                <a:gd name="T54" fmla="*/ 603 w 1287"/>
                <a:gd name="T55" fmla="*/ 1077 h 1199"/>
                <a:gd name="T56" fmla="*/ 568 w 1287"/>
                <a:gd name="T57" fmla="*/ 1043 h 1199"/>
                <a:gd name="T58" fmla="*/ 581 w 1287"/>
                <a:gd name="T59" fmla="*/ 1009 h 1199"/>
                <a:gd name="T60" fmla="*/ 550 w 1287"/>
                <a:gd name="T61" fmla="*/ 985 h 1199"/>
                <a:gd name="T62" fmla="*/ 513 w 1287"/>
                <a:gd name="T63" fmla="*/ 974 h 1199"/>
                <a:gd name="T64" fmla="*/ 502 w 1287"/>
                <a:gd name="T65" fmla="*/ 937 h 1199"/>
                <a:gd name="T66" fmla="*/ 452 w 1287"/>
                <a:gd name="T67" fmla="*/ 935 h 1199"/>
                <a:gd name="T68" fmla="*/ 442 w 1287"/>
                <a:gd name="T69" fmla="*/ 888 h 1199"/>
                <a:gd name="T70" fmla="*/ 439 w 1287"/>
                <a:gd name="T71" fmla="*/ 828 h 1199"/>
                <a:gd name="T72" fmla="*/ 406 w 1287"/>
                <a:gd name="T73" fmla="*/ 807 h 1199"/>
                <a:gd name="T74" fmla="*/ 378 w 1287"/>
                <a:gd name="T75" fmla="*/ 775 h 1199"/>
                <a:gd name="T76" fmla="*/ 344 w 1287"/>
                <a:gd name="T77" fmla="*/ 783 h 1199"/>
                <a:gd name="T78" fmla="*/ 268 w 1287"/>
                <a:gd name="T79" fmla="*/ 733 h 1199"/>
                <a:gd name="T80" fmla="*/ 225 w 1287"/>
                <a:gd name="T81" fmla="*/ 720 h 1199"/>
                <a:gd name="T82" fmla="*/ 169 w 1287"/>
                <a:gd name="T83" fmla="*/ 718 h 1199"/>
                <a:gd name="T84" fmla="*/ 111 w 1287"/>
                <a:gd name="T85" fmla="*/ 686 h 1199"/>
                <a:gd name="T86" fmla="*/ 43 w 1287"/>
                <a:gd name="T87" fmla="*/ 661 h 1199"/>
                <a:gd name="T88" fmla="*/ 0 w 1287"/>
                <a:gd name="T89" fmla="*/ 610 h 1199"/>
                <a:gd name="T90" fmla="*/ 34 w 1287"/>
                <a:gd name="T91" fmla="*/ 558 h 1199"/>
                <a:gd name="T92" fmla="*/ 32 w 1287"/>
                <a:gd name="T93" fmla="*/ 496 h 1199"/>
                <a:gd name="T94" fmla="*/ 39 w 1287"/>
                <a:gd name="T95" fmla="*/ 427 h 1199"/>
                <a:gd name="T96" fmla="*/ 70 w 1287"/>
                <a:gd name="T97" fmla="*/ 386 h 1199"/>
                <a:gd name="T98" fmla="*/ 95 w 1287"/>
                <a:gd name="T99" fmla="*/ 330 h 1199"/>
                <a:gd name="T100" fmla="*/ 125 w 1287"/>
                <a:gd name="T101" fmla="*/ 315 h 1199"/>
                <a:gd name="T102" fmla="*/ 144 w 1287"/>
                <a:gd name="T103" fmla="*/ 305 h 1199"/>
                <a:gd name="T104" fmla="*/ 164 w 1287"/>
                <a:gd name="T105" fmla="*/ 296 h 1199"/>
                <a:gd name="T106" fmla="*/ 163 w 1287"/>
                <a:gd name="T107" fmla="*/ 237 h 1199"/>
                <a:gd name="T108" fmla="*/ 164 w 1287"/>
                <a:gd name="T109" fmla="*/ 184 h 1199"/>
                <a:gd name="T110" fmla="*/ 154 w 1287"/>
                <a:gd name="T111" fmla="*/ 129 h 1199"/>
                <a:gd name="T112" fmla="*/ 125 w 1287"/>
                <a:gd name="T113" fmla="*/ 97 h 1199"/>
                <a:gd name="T114" fmla="*/ 143 w 1287"/>
                <a:gd name="T115" fmla="*/ 50 h 1199"/>
                <a:gd name="T116" fmla="*/ 177 w 1287"/>
                <a:gd name="T117" fmla="*/ 43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87" h="1199">
                  <a:moveTo>
                    <a:pt x="1018" y="495"/>
                  </a:moveTo>
                  <a:lnTo>
                    <a:pt x="1019" y="490"/>
                  </a:lnTo>
                  <a:lnTo>
                    <a:pt x="1023" y="493"/>
                  </a:lnTo>
                  <a:lnTo>
                    <a:pt x="1026" y="495"/>
                  </a:lnTo>
                  <a:lnTo>
                    <a:pt x="1028" y="492"/>
                  </a:lnTo>
                  <a:lnTo>
                    <a:pt x="1028" y="490"/>
                  </a:lnTo>
                  <a:lnTo>
                    <a:pt x="1031" y="488"/>
                  </a:lnTo>
                  <a:lnTo>
                    <a:pt x="1033" y="488"/>
                  </a:lnTo>
                  <a:lnTo>
                    <a:pt x="1034" y="490"/>
                  </a:lnTo>
                  <a:lnTo>
                    <a:pt x="1037" y="498"/>
                  </a:lnTo>
                  <a:lnTo>
                    <a:pt x="1046" y="501"/>
                  </a:lnTo>
                  <a:lnTo>
                    <a:pt x="1054" y="506"/>
                  </a:lnTo>
                  <a:lnTo>
                    <a:pt x="1064" y="506"/>
                  </a:lnTo>
                  <a:lnTo>
                    <a:pt x="1067" y="506"/>
                  </a:lnTo>
                  <a:lnTo>
                    <a:pt x="1072" y="503"/>
                  </a:lnTo>
                  <a:lnTo>
                    <a:pt x="1080" y="501"/>
                  </a:lnTo>
                  <a:lnTo>
                    <a:pt x="1095" y="501"/>
                  </a:lnTo>
                  <a:lnTo>
                    <a:pt x="1099" y="501"/>
                  </a:lnTo>
                  <a:lnTo>
                    <a:pt x="1107" y="500"/>
                  </a:lnTo>
                  <a:lnTo>
                    <a:pt x="1117" y="495"/>
                  </a:lnTo>
                  <a:lnTo>
                    <a:pt x="1122" y="495"/>
                  </a:lnTo>
                  <a:lnTo>
                    <a:pt x="1132" y="495"/>
                  </a:lnTo>
                  <a:lnTo>
                    <a:pt x="1133" y="493"/>
                  </a:lnTo>
                  <a:lnTo>
                    <a:pt x="1142" y="490"/>
                  </a:lnTo>
                  <a:lnTo>
                    <a:pt x="1145" y="487"/>
                  </a:lnTo>
                  <a:lnTo>
                    <a:pt x="1148" y="485"/>
                  </a:lnTo>
                  <a:lnTo>
                    <a:pt x="1157" y="483"/>
                  </a:lnTo>
                  <a:lnTo>
                    <a:pt x="1160" y="482"/>
                  </a:lnTo>
                  <a:lnTo>
                    <a:pt x="1163" y="482"/>
                  </a:lnTo>
                  <a:lnTo>
                    <a:pt x="1166" y="482"/>
                  </a:lnTo>
                  <a:lnTo>
                    <a:pt x="1180" y="487"/>
                  </a:lnTo>
                  <a:lnTo>
                    <a:pt x="1188" y="490"/>
                  </a:lnTo>
                  <a:lnTo>
                    <a:pt x="1191" y="488"/>
                  </a:lnTo>
                  <a:lnTo>
                    <a:pt x="1201" y="490"/>
                  </a:lnTo>
                  <a:lnTo>
                    <a:pt x="1209" y="490"/>
                  </a:lnTo>
                  <a:lnTo>
                    <a:pt x="1218" y="490"/>
                  </a:lnTo>
                  <a:lnTo>
                    <a:pt x="1228" y="490"/>
                  </a:lnTo>
                  <a:lnTo>
                    <a:pt x="1231" y="490"/>
                  </a:lnTo>
                  <a:lnTo>
                    <a:pt x="1236" y="488"/>
                  </a:lnTo>
                  <a:lnTo>
                    <a:pt x="1239" y="488"/>
                  </a:lnTo>
                  <a:lnTo>
                    <a:pt x="1256" y="487"/>
                  </a:lnTo>
                  <a:lnTo>
                    <a:pt x="1267" y="492"/>
                  </a:lnTo>
                  <a:lnTo>
                    <a:pt x="1264" y="504"/>
                  </a:lnTo>
                  <a:lnTo>
                    <a:pt x="1264" y="506"/>
                  </a:lnTo>
                  <a:lnTo>
                    <a:pt x="1262" y="517"/>
                  </a:lnTo>
                  <a:lnTo>
                    <a:pt x="1264" y="519"/>
                  </a:lnTo>
                  <a:lnTo>
                    <a:pt x="1264" y="530"/>
                  </a:lnTo>
                  <a:lnTo>
                    <a:pt x="1261" y="543"/>
                  </a:lnTo>
                  <a:lnTo>
                    <a:pt x="1262" y="551"/>
                  </a:lnTo>
                  <a:lnTo>
                    <a:pt x="1264" y="555"/>
                  </a:lnTo>
                  <a:lnTo>
                    <a:pt x="1266" y="564"/>
                  </a:lnTo>
                  <a:lnTo>
                    <a:pt x="1272" y="577"/>
                  </a:lnTo>
                  <a:lnTo>
                    <a:pt x="1272" y="579"/>
                  </a:lnTo>
                  <a:lnTo>
                    <a:pt x="1276" y="587"/>
                  </a:lnTo>
                  <a:lnTo>
                    <a:pt x="1276" y="589"/>
                  </a:lnTo>
                  <a:lnTo>
                    <a:pt x="1272" y="598"/>
                  </a:lnTo>
                  <a:lnTo>
                    <a:pt x="1271" y="600"/>
                  </a:lnTo>
                  <a:lnTo>
                    <a:pt x="1272" y="603"/>
                  </a:lnTo>
                  <a:lnTo>
                    <a:pt x="1271" y="611"/>
                  </a:lnTo>
                  <a:lnTo>
                    <a:pt x="1264" y="615"/>
                  </a:lnTo>
                  <a:lnTo>
                    <a:pt x="1262" y="615"/>
                  </a:lnTo>
                  <a:lnTo>
                    <a:pt x="1257" y="624"/>
                  </a:lnTo>
                  <a:lnTo>
                    <a:pt x="1256" y="627"/>
                  </a:lnTo>
                  <a:lnTo>
                    <a:pt x="1256" y="637"/>
                  </a:lnTo>
                  <a:lnTo>
                    <a:pt x="1256" y="640"/>
                  </a:lnTo>
                  <a:lnTo>
                    <a:pt x="1256" y="642"/>
                  </a:lnTo>
                  <a:lnTo>
                    <a:pt x="1257" y="649"/>
                  </a:lnTo>
                  <a:lnTo>
                    <a:pt x="1259" y="653"/>
                  </a:lnTo>
                  <a:lnTo>
                    <a:pt x="1264" y="661"/>
                  </a:lnTo>
                  <a:lnTo>
                    <a:pt x="1266" y="663"/>
                  </a:lnTo>
                  <a:lnTo>
                    <a:pt x="1269" y="670"/>
                  </a:lnTo>
                  <a:lnTo>
                    <a:pt x="1276" y="678"/>
                  </a:lnTo>
                  <a:lnTo>
                    <a:pt x="1277" y="679"/>
                  </a:lnTo>
                  <a:lnTo>
                    <a:pt x="1279" y="686"/>
                  </a:lnTo>
                  <a:lnTo>
                    <a:pt x="1282" y="689"/>
                  </a:lnTo>
                  <a:lnTo>
                    <a:pt x="1286" y="691"/>
                  </a:lnTo>
                  <a:lnTo>
                    <a:pt x="1287" y="694"/>
                  </a:lnTo>
                  <a:lnTo>
                    <a:pt x="1287" y="697"/>
                  </a:lnTo>
                  <a:lnTo>
                    <a:pt x="1282" y="704"/>
                  </a:lnTo>
                  <a:lnTo>
                    <a:pt x="1277" y="708"/>
                  </a:lnTo>
                  <a:lnTo>
                    <a:pt x="1269" y="715"/>
                  </a:lnTo>
                  <a:lnTo>
                    <a:pt x="1264" y="723"/>
                  </a:lnTo>
                  <a:lnTo>
                    <a:pt x="1264" y="726"/>
                  </a:lnTo>
                  <a:lnTo>
                    <a:pt x="1264" y="734"/>
                  </a:lnTo>
                  <a:lnTo>
                    <a:pt x="1262" y="736"/>
                  </a:lnTo>
                  <a:lnTo>
                    <a:pt x="1256" y="746"/>
                  </a:lnTo>
                  <a:lnTo>
                    <a:pt x="1251" y="754"/>
                  </a:lnTo>
                  <a:lnTo>
                    <a:pt x="1249" y="757"/>
                  </a:lnTo>
                  <a:lnTo>
                    <a:pt x="1248" y="765"/>
                  </a:lnTo>
                  <a:lnTo>
                    <a:pt x="1248" y="768"/>
                  </a:lnTo>
                  <a:lnTo>
                    <a:pt x="1248" y="773"/>
                  </a:lnTo>
                  <a:lnTo>
                    <a:pt x="1246" y="775"/>
                  </a:lnTo>
                  <a:lnTo>
                    <a:pt x="1246" y="784"/>
                  </a:lnTo>
                  <a:lnTo>
                    <a:pt x="1246" y="791"/>
                  </a:lnTo>
                  <a:lnTo>
                    <a:pt x="1246" y="793"/>
                  </a:lnTo>
                  <a:lnTo>
                    <a:pt x="1248" y="797"/>
                  </a:lnTo>
                  <a:lnTo>
                    <a:pt x="1249" y="802"/>
                  </a:lnTo>
                  <a:lnTo>
                    <a:pt x="1251" y="804"/>
                  </a:lnTo>
                  <a:lnTo>
                    <a:pt x="1244" y="818"/>
                  </a:lnTo>
                  <a:lnTo>
                    <a:pt x="1243" y="822"/>
                  </a:lnTo>
                  <a:lnTo>
                    <a:pt x="1234" y="828"/>
                  </a:lnTo>
                  <a:lnTo>
                    <a:pt x="1233" y="830"/>
                  </a:lnTo>
                  <a:lnTo>
                    <a:pt x="1221" y="839"/>
                  </a:lnTo>
                  <a:lnTo>
                    <a:pt x="1214" y="844"/>
                  </a:lnTo>
                  <a:lnTo>
                    <a:pt x="1209" y="849"/>
                  </a:lnTo>
                  <a:lnTo>
                    <a:pt x="1206" y="854"/>
                  </a:lnTo>
                  <a:lnTo>
                    <a:pt x="1208" y="859"/>
                  </a:lnTo>
                  <a:lnTo>
                    <a:pt x="1206" y="862"/>
                  </a:lnTo>
                  <a:lnTo>
                    <a:pt x="1208" y="869"/>
                  </a:lnTo>
                  <a:lnTo>
                    <a:pt x="1209" y="872"/>
                  </a:lnTo>
                  <a:lnTo>
                    <a:pt x="1205" y="873"/>
                  </a:lnTo>
                  <a:lnTo>
                    <a:pt x="1205" y="878"/>
                  </a:lnTo>
                  <a:lnTo>
                    <a:pt x="1205" y="882"/>
                  </a:lnTo>
                  <a:lnTo>
                    <a:pt x="1200" y="882"/>
                  </a:lnTo>
                  <a:lnTo>
                    <a:pt x="1198" y="888"/>
                  </a:lnTo>
                  <a:lnTo>
                    <a:pt x="1201" y="891"/>
                  </a:lnTo>
                  <a:lnTo>
                    <a:pt x="1205" y="888"/>
                  </a:lnTo>
                  <a:lnTo>
                    <a:pt x="1209" y="890"/>
                  </a:lnTo>
                  <a:lnTo>
                    <a:pt x="1211" y="896"/>
                  </a:lnTo>
                  <a:lnTo>
                    <a:pt x="1221" y="899"/>
                  </a:lnTo>
                  <a:lnTo>
                    <a:pt x="1231" y="906"/>
                  </a:lnTo>
                  <a:lnTo>
                    <a:pt x="1233" y="914"/>
                  </a:lnTo>
                  <a:lnTo>
                    <a:pt x="1236" y="919"/>
                  </a:lnTo>
                  <a:lnTo>
                    <a:pt x="1243" y="919"/>
                  </a:lnTo>
                  <a:lnTo>
                    <a:pt x="1244" y="919"/>
                  </a:lnTo>
                  <a:lnTo>
                    <a:pt x="1246" y="924"/>
                  </a:lnTo>
                  <a:lnTo>
                    <a:pt x="1248" y="928"/>
                  </a:lnTo>
                  <a:lnTo>
                    <a:pt x="1246" y="933"/>
                  </a:lnTo>
                  <a:lnTo>
                    <a:pt x="1243" y="937"/>
                  </a:lnTo>
                  <a:lnTo>
                    <a:pt x="1239" y="940"/>
                  </a:lnTo>
                  <a:lnTo>
                    <a:pt x="1236" y="940"/>
                  </a:lnTo>
                  <a:lnTo>
                    <a:pt x="1233" y="941"/>
                  </a:lnTo>
                  <a:lnTo>
                    <a:pt x="1229" y="940"/>
                  </a:lnTo>
                  <a:lnTo>
                    <a:pt x="1221" y="943"/>
                  </a:lnTo>
                  <a:lnTo>
                    <a:pt x="1219" y="946"/>
                  </a:lnTo>
                  <a:lnTo>
                    <a:pt x="1214" y="948"/>
                  </a:lnTo>
                  <a:lnTo>
                    <a:pt x="1206" y="948"/>
                  </a:lnTo>
                  <a:lnTo>
                    <a:pt x="1201" y="954"/>
                  </a:lnTo>
                  <a:lnTo>
                    <a:pt x="1200" y="962"/>
                  </a:lnTo>
                  <a:lnTo>
                    <a:pt x="1201" y="969"/>
                  </a:lnTo>
                  <a:lnTo>
                    <a:pt x="1196" y="972"/>
                  </a:lnTo>
                  <a:lnTo>
                    <a:pt x="1190" y="974"/>
                  </a:lnTo>
                  <a:lnTo>
                    <a:pt x="1188" y="975"/>
                  </a:lnTo>
                  <a:lnTo>
                    <a:pt x="1183" y="975"/>
                  </a:lnTo>
                  <a:lnTo>
                    <a:pt x="1181" y="977"/>
                  </a:lnTo>
                  <a:lnTo>
                    <a:pt x="1180" y="977"/>
                  </a:lnTo>
                  <a:lnTo>
                    <a:pt x="1176" y="982"/>
                  </a:lnTo>
                  <a:lnTo>
                    <a:pt x="1170" y="980"/>
                  </a:lnTo>
                  <a:lnTo>
                    <a:pt x="1163" y="982"/>
                  </a:lnTo>
                  <a:lnTo>
                    <a:pt x="1160" y="985"/>
                  </a:lnTo>
                  <a:lnTo>
                    <a:pt x="1160" y="987"/>
                  </a:lnTo>
                  <a:lnTo>
                    <a:pt x="1163" y="995"/>
                  </a:lnTo>
                  <a:lnTo>
                    <a:pt x="1158" y="1005"/>
                  </a:lnTo>
                  <a:lnTo>
                    <a:pt x="1153" y="1013"/>
                  </a:lnTo>
                  <a:lnTo>
                    <a:pt x="1147" y="1024"/>
                  </a:lnTo>
                  <a:lnTo>
                    <a:pt x="1145" y="1030"/>
                  </a:lnTo>
                  <a:lnTo>
                    <a:pt x="1132" y="1034"/>
                  </a:lnTo>
                  <a:lnTo>
                    <a:pt x="1122" y="1037"/>
                  </a:lnTo>
                  <a:lnTo>
                    <a:pt x="1112" y="1043"/>
                  </a:lnTo>
                  <a:lnTo>
                    <a:pt x="1109" y="1045"/>
                  </a:lnTo>
                  <a:lnTo>
                    <a:pt x="1105" y="1047"/>
                  </a:lnTo>
                  <a:lnTo>
                    <a:pt x="1095" y="1050"/>
                  </a:lnTo>
                  <a:lnTo>
                    <a:pt x="1092" y="1051"/>
                  </a:lnTo>
                  <a:lnTo>
                    <a:pt x="1089" y="1055"/>
                  </a:lnTo>
                  <a:lnTo>
                    <a:pt x="1084" y="1060"/>
                  </a:lnTo>
                  <a:lnTo>
                    <a:pt x="1076" y="1068"/>
                  </a:lnTo>
                  <a:lnTo>
                    <a:pt x="1074" y="1068"/>
                  </a:lnTo>
                  <a:lnTo>
                    <a:pt x="1071" y="1068"/>
                  </a:lnTo>
                  <a:lnTo>
                    <a:pt x="1054" y="1068"/>
                  </a:lnTo>
                  <a:lnTo>
                    <a:pt x="1052" y="1069"/>
                  </a:lnTo>
                  <a:lnTo>
                    <a:pt x="1042" y="1077"/>
                  </a:lnTo>
                  <a:lnTo>
                    <a:pt x="1041" y="1079"/>
                  </a:lnTo>
                  <a:lnTo>
                    <a:pt x="1041" y="1081"/>
                  </a:lnTo>
                  <a:lnTo>
                    <a:pt x="1037" y="1085"/>
                  </a:lnTo>
                  <a:lnTo>
                    <a:pt x="1034" y="1085"/>
                  </a:lnTo>
                  <a:lnTo>
                    <a:pt x="1028" y="1082"/>
                  </a:lnTo>
                  <a:lnTo>
                    <a:pt x="1021" y="1079"/>
                  </a:lnTo>
                  <a:lnTo>
                    <a:pt x="1013" y="1076"/>
                  </a:lnTo>
                  <a:lnTo>
                    <a:pt x="996" y="1074"/>
                  </a:lnTo>
                  <a:lnTo>
                    <a:pt x="994" y="1074"/>
                  </a:lnTo>
                  <a:lnTo>
                    <a:pt x="983" y="1072"/>
                  </a:lnTo>
                  <a:lnTo>
                    <a:pt x="966" y="1072"/>
                  </a:lnTo>
                  <a:lnTo>
                    <a:pt x="951" y="1072"/>
                  </a:lnTo>
                  <a:lnTo>
                    <a:pt x="947" y="1079"/>
                  </a:lnTo>
                  <a:lnTo>
                    <a:pt x="948" y="1087"/>
                  </a:lnTo>
                  <a:lnTo>
                    <a:pt x="950" y="1094"/>
                  </a:lnTo>
                  <a:lnTo>
                    <a:pt x="950" y="1097"/>
                  </a:lnTo>
                  <a:lnTo>
                    <a:pt x="948" y="1100"/>
                  </a:lnTo>
                  <a:lnTo>
                    <a:pt x="945" y="1103"/>
                  </a:lnTo>
                  <a:lnTo>
                    <a:pt x="938" y="1110"/>
                  </a:lnTo>
                  <a:lnTo>
                    <a:pt x="937" y="1119"/>
                  </a:lnTo>
                  <a:lnTo>
                    <a:pt x="937" y="1121"/>
                  </a:lnTo>
                  <a:lnTo>
                    <a:pt x="933" y="1127"/>
                  </a:lnTo>
                  <a:lnTo>
                    <a:pt x="927" y="1131"/>
                  </a:lnTo>
                  <a:lnTo>
                    <a:pt x="925" y="1132"/>
                  </a:lnTo>
                  <a:lnTo>
                    <a:pt x="917" y="1136"/>
                  </a:lnTo>
                  <a:lnTo>
                    <a:pt x="910" y="1137"/>
                  </a:lnTo>
                  <a:lnTo>
                    <a:pt x="902" y="1140"/>
                  </a:lnTo>
                  <a:lnTo>
                    <a:pt x="897" y="1144"/>
                  </a:lnTo>
                  <a:lnTo>
                    <a:pt x="894" y="1140"/>
                  </a:lnTo>
                  <a:lnTo>
                    <a:pt x="892" y="1139"/>
                  </a:lnTo>
                  <a:lnTo>
                    <a:pt x="890" y="1137"/>
                  </a:lnTo>
                  <a:lnTo>
                    <a:pt x="890" y="1136"/>
                  </a:lnTo>
                  <a:lnTo>
                    <a:pt x="889" y="1131"/>
                  </a:lnTo>
                  <a:lnTo>
                    <a:pt x="882" y="1126"/>
                  </a:lnTo>
                  <a:lnTo>
                    <a:pt x="874" y="1126"/>
                  </a:lnTo>
                  <a:lnTo>
                    <a:pt x="872" y="1123"/>
                  </a:lnTo>
                  <a:lnTo>
                    <a:pt x="864" y="1123"/>
                  </a:lnTo>
                  <a:lnTo>
                    <a:pt x="862" y="1124"/>
                  </a:lnTo>
                  <a:lnTo>
                    <a:pt x="852" y="1126"/>
                  </a:lnTo>
                  <a:lnTo>
                    <a:pt x="854" y="1113"/>
                  </a:lnTo>
                  <a:lnTo>
                    <a:pt x="849" y="1111"/>
                  </a:lnTo>
                  <a:lnTo>
                    <a:pt x="842" y="1111"/>
                  </a:lnTo>
                  <a:lnTo>
                    <a:pt x="841" y="1113"/>
                  </a:lnTo>
                  <a:lnTo>
                    <a:pt x="836" y="1113"/>
                  </a:lnTo>
                  <a:lnTo>
                    <a:pt x="829" y="1118"/>
                  </a:lnTo>
                  <a:lnTo>
                    <a:pt x="827" y="1121"/>
                  </a:lnTo>
                  <a:lnTo>
                    <a:pt x="822" y="1127"/>
                  </a:lnTo>
                  <a:lnTo>
                    <a:pt x="818" y="1129"/>
                  </a:lnTo>
                  <a:lnTo>
                    <a:pt x="816" y="1131"/>
                  </a:lnTo>
                  <a:lnTo>
                    <a:pt x="803" y="1136"/>
                  </a:lnTo>
                  <a:lnTo>
                    <a:pt x="801" y="1136"/>
                  </a:lnTo>
                  <a:lnTo>
                    <a:pt x="798" y="1136"/>
                  </a:lnTo>
                  <a:lnTo>
                    <a:pt x="794" y="1136"/>
                  </a:lnTo>
                  <a:lnTo>
                    <a:pt x="789" y="1142"/>
                  </a:lnTo>
                  <a:lnTo>
                    <a:pt x="788" y="1144"/>
                  </a:lnTo>
                  <a:lnTo>
                    <a:pt x="788" y="1147"/>
                  </a:lnTo>
                  <a:lnTo>
                    <a:pt x="788" y="1149"/>
                  </a:lnTo>
                  <a:lnTo>
                    <a:pt x="783" y="1157"/>
                  </a:lnTo>
                  <a:lnTo>
                    <a:pt x="779" y="1157"/>
                  </a:lnTo>
                  <a:lnTo>
                    <a:pt x="770" y="1155"/>
                  </a:lnTo>
                  <a:lnTo>
                    <a:pt x="768" y="1157"/>
                  </a:lnTo>
                  <a:lnTo>
                    <a:pt x="766" y="1163"/>
                  </a:lnTo>
                  <a:lnTo>
                    <a:pt x="765" y="1174"/>
                  </a:lnTo>
                  <a:lnTo>
                    <a:pt x="765" y="1178"/>
                  </a:lnTo>
                  <a:lnTo>
                    <a:pt x="761" y="1186"/>
                  </a:lnTo>
                  <a:lnTo>
                    <a:pt x="761" y="1189"/>
                  </a:lnTo>
                  <a:lnTo>
                    <a:pt x="761" y="1191"/>
                  </a:lnTo>
                  <a:lnTo>
                    <a:pt x="756" y="1197"/>
                  </a:lnTo>
                  <a:lnTo>
                    <a:pt x="753" y="1199"/>
                  </a:lnTo>
                  <a:lnTo>
                    <a:pt x="751" y="1197"/>
                  </a:lnTo>
                  <a:lnTo>
                    <a:pt x="746" y="1192"/>
                  </a:lnTo>
                  <a:lnTo>
                    <a:pt x="746" y="1191"/>
                  </a:lnTo>
                  <a:lnTo>
                    <a:pt x="740" y="1184"/>
                  </a:lnTo>
                  <a:lnTo>
                    <a:pt x="738" y="1182"/>
                  </a:lnTo>
                  <a:lnTo>
                    <a:pt x="732" y="1174"/>
                  </a:lnTo>
                  <a:lnTo>
                    <a:pt x="732" y="1173"/>
                  </a:lnTo>
                  <a:lnTo>
                    <a:pt x="723" y="1168"/>
                  </a:lnTo>
                  <a:lnTo>
                    <a:pt x="720" y="1168"/>
                  </a:lnTo>
                  <a:lnTo>
                    <a:pt x="712" y="1165"/>
                  </a:lnTo>
                  <a:lnTo>
                    <a:pt x="708" y="1163"/>
                  </a:lnTo>
                  <a:lnTo>
                    <a:pt x="707" y="1161"/>
                  </a:lnTo>
                  <a:lnTo>
                    <a:pt x="698" y="1157"/>
                  </a:lnTo>
                  <a:lnTo>
                    <a:pt x="695" y="1155"/>
                  </a:lnTo>
                  <a:lnTo>
                    <a:pt x="690" y="1152"/>
                  </a:lnTo>
                  <a:lnTo>
                    <a:pt x="689" y="1152"/>
                  </a:lnTo>
                  <a:lnTo>
                    <a:pt x="685" y="1152"/>
                  </a:lnTo>
                  <a:lnTo>
                    <a:pt x="677" y="1149"/>
                  </a:lnTo>
                  <a:lnTo>
                    <a:pt x="675" y="1149"/>
                  </a:lnTo>
                  <a:lnTo>
                    <a:pt x="675" y="1147"/>
                  </a:lnTo>
                  <a:lnTo>
                    <a:pt x="674" y="1139"/>
                  </a:lnTo>
                  <a:lnTo>
                    <a:pt x="672" y="1137"/>
                  </a:lnTo>
                  <a:lnTo>
                    <a:pt x="664" y="1131"/>
                  </a:lnTo>
                  <a:lnTo>
                    <a:pt x="662" y="1131"/>
                  </a:lnTo>
                  <a:lnTo>
                    <a:pt x="649" y="1129"/>
                  </a:lnTo>
                  <a:lnTo>
                    <a:pt x="646" y="1126"/>
                  </a:lnTo>
                  <a:lnTo>
                    <a:pt x="641" y="1118"/>
                  </a:lnTo>
                  <a:lnTo>
                    <a:pt x="639" y="1108"/>
                  </a:lnTo>
                  <a:lnTo>
                    <a:pt x="639" y="1105"/>
                  </a:lnTo>
                  <a:lnTo>
                    <a:pt x="639" y="1103"/>
                  </a:lnTo>
                  <a:lnTo>
                    <a:pt x="632" y="1097"/>
                  </a:lnTo>
                  <a:lnTo>
                    <a:pt x="629" y="1097"/>
                  </a:lnTo>
                  <a:lnTo>
                    <a:pt x="624" y="1094"/>
                  </a:lnTo>
                  <a:lnTo>
                    <a:pt x="619" y="1089"/>
                  </a:lnTo>
                  <a:lnTo>
                    <a:pt x="612" y="1089"/>
                  </a:lnTo>
                  <a:lnTo>
                    <a:pt x="609" y="1089"/>
                  </a:lnTo>
                  <a:lnTo>
                    <a:pt x="607" y="1087"/>
                  </a:lnTo>
                  <a:lnTo>
                    <a:pt x="606" y="1082"/>
                  </a:lnTo>
                  <a:lnTo>
                    <a:pt x="606" y="1081"/>
                  </a:lnTo>
                  <a:lnTo>
                    <a:pt x="603" y="1077"/>
                  </a:lnTo>
                  <a:lnTo>
                    <a:pt x="598" y="1077"/>
                  </a:lnTo>
                  <a:lnTo>
                    <a:pt x="596" y="1077"/>
                  </a:lnTo>
                  <a:lnTo>
                    <a:pt x="586" y="1076"/>
                  </a:lnTo>
                  <a:lnTo>
                    <a:pt x="584" y="1068"/>
                  </a:lnTo>
                  <a:lnTo>
                    <a:pt x="581" y="1061"/>
                  </a:lnTo>
                  <a:lnTo>
                    <a:pt x="579" y="1056"/>
                  </a:lnTo>
                  <a:lnTo>
                    <a:pt x="579" y="1053"/>
                  </a:lnTo>
                  <a:lnTo>
                    <a:pt x="578" y="1048"/>
                  </a:lnTo>
                  <a:lnTo>
                    <a:pt x="569" y="1043"/>
                  </a:lnTo>
                  <a:lnTo>
                    <a:pt x="568" y="1043"/>
                  </a:lnTo>
                  <a:lnTo>
                    <a:pt x="564" y="1043"/>
                  </a:lnTo>
                  <a:lnTo>
                    <a:pt x="560" y="1038"/>
                  </a:lnTo>
                  <a:lnTo>
                    <a:pt x="561" y="1035"/>
                  </a:lnTo>
                  <a:lnTo>
                    <a:pt x="564" y="1034"/>
                  </a:lnTo>
                  <a:lnTo>
                    <a:pt x="566" y="1032"/>
                  </a:lnTo>
                  <a:lnTo>
                    <a:pt x="571" y="1032"/>
                  </a:lnTo>
                  <a:lnTo>
                    <a:pt x="574" y="1027"/>
                  </a:lnTo>
                  <a:lnTo>
                    <a:pt x="576" y="1026"/>
                  </a:lnTo>
                  <a:lnTo>
                    <a:pt x="583" y="1017"/>
                  </a:lnTo>
                  <a:lnTo>
                    <a:pt x="581" y="1009"/>
                  </a:lnTo>
                  <a:lnTo>
                    <a:pt x="579" y="1001"/>
                  </a:lnTo>
                  <a:lnTo>
                    <a:pt x="578" y="998"/>
                  </a:lnTo>
                  <a:lnTo>
                    <a:pt x="574" y="995"/>
                  </a:lnTo>
                  <a:lnTo>
                    <a:pt x="573" y="993"/>
                  </a:lnTo>
                  <a:lnTo>
                    <a:pt x="564" y="992"/>
                  </a:lnTo>
                  <a:lnTo>
                    <a:pt x="558" y="988"/>
                  </a:lnTo>
                  <a:lnTo>
                    <a:pt x="556" y="988"/>
                  </a:lnTo>
                  <a:lnTo>
                    <a:pt x="553" y="987"/>
                  </a:lnTo>
                  <a:lnTo>
                    <a:pt x="551" y="985"/>
                  </a:lnTo>
                  <a:lnTo>
                    <a:pt x="550" y="985"/>
                  </a:lnTo>
                  <a:lnTo>
                    <a:pt x="546" y="985"/>
                  </a:lnTo>
                  <a:lnTo>
                    <a:pt x="538" y="983"/>
                  </a:lnTo>
                  <a:lnTo>
                    <a:pt x="533" y="975"/>
                  </a:lnTo>
                  <a:lnTo>
                    <a:pt x="533" y="974"/>
                  </a:lnTo>
                  <a:lnTo>
                    <a:pt x="530" y="971"/>
                  </a:lnTo>
                  <a:lnTo>
                    <a:pt x="530" y="969"/>
                  </a:lnTo>
                  <a:lnTo>
                    <a:pt x="521" y="969"/>
                  </a:lnTo>
                  <a:lnTo>
                    <a:pt x="520" y="971"/>
                  </a:lnTo>
                  <a:lnTo>
                    <a:pt x="518" y="972"/>
                  </a:lnTo>
                  <a:lnTo>
                    <a:pt x="513" y="974"/>
                  </a:lnTo>
                  <a:lnTo>
                    <a:pt x="510" y="972"/>
                  </a:lnTo>
                  <a:lnTo>
                    <a:pt x="510" y="964"/>
                  </a:lnTo>
                  <a:lnTo>
                    <a:pt x="510" y="962"/>
                  </a:lnTo>
                  <a:lnTo>
                    <a:pt x="512" y="961"/>
                  </a:lnTo>
                  <a:lnTo>
                    <a:pt x="517" y="953"/>
                  </a:lnTo>
                  <a:lnTo>
                    <a:pt x="517" y="949"/>
                  </a:lnTo>
                  <a:lnTo>
                    <a:pt x="515" y="943"/>
                  </a:lnTo>
                  <a:lnTo>
                    <a:pt x="513" y="941"/>
                  </a:lnTo>
                  <a:lnTo>
                    <a:pt x="505" y="937"/>
                  </a:lnTo>
                  <a:lnTo>
                    <a:pt x="502" y="937"/>
                  </a:lnTo>
                  <a:lnTo>
                    <a:pt x="492" y="932"/>
                  </a:lnTo>
                  <a:lnTo>
                    <a:pt x="490" y="930"/>
                  </a:lnTo>
                  <a:lnTo>
                    <a:pt x="490" y="928"/>
                  </a:lnTo>
                  <a:lnTo>
                    <a:pt x="482" y="924"/>
                  </a:lnTo>
                  <a:lnTo>
                    <a:pt x="480" y="922"/>
                  </a:lnTo>
                  <a:lnTo>
                    <a:pt x="472" y="924"/>
                  </a:lnTo>
                  <a:lnTo>
                    <a:pt x="467" y="924"/>
                  </a:lnTo>
                  <a:lnTo>
                    <a:pt x="460" y="930"/>
                  </a:lnTo>
                  <a:lnTo>
                    <a:pt x="454" y="935"/>
                  </a:lnTo>
                  <a:lnTo>
                    <a:pt x="452" y="935"/>
                  </a:lnTo>
                  <a:lnTo>
                    <a:pt x="445" y="933"/>
                  </a:lnTo>
                  <a:lnTo>
                    <a:pt x="444" y="932"/>
                  </a:lnTo>
                  <a:lnTo>
                    <a:pt x="442" y="930"/>
                  </a:lnTo>
                  <a:lnTo>
                    <a:pt x="439" y="927"/>
                  </a:lnTo>
                  <a:lnTo>
                    <a:pt x="439" y="919"/>
                  </a:lnTo>
                  <a:lnTo>
                    <a:pt x="442" y="909"/>
                  </a:lnTo>
                  <a:lnTo>
                    <a:pt x="444" y="907"/>
                  </a:lnTo>
                  <a:lnTo>
                    <a:pt x="447" y="901"/>
                  </a:lnTo>
                  <a:lnTo>
                    <a:pt x="442" y="894"/>
                  </a:lnTo>
                  <a:lnTo>
                    <a:pt x="442" y="888"/>
                  </a:lnTo>
                  <a:lnTo>
                    <a:pt x="435" y="883"/>
                  </a:lnTo>
                  <a:lnTo>
                    <a:pt x="435" y="877"/>
                  </a:lnTo>
                  <a:lnTo>
                    <a:pt x="435" y="875"/>
                  </a:lnTo>
                  <a:lnTo>
                    <a:pt x="439" y="867"/>
                  </a:lnTo>
                  <a:lnTo>
                    <a:pt x="440" y="865"/>
                  </a:lnTo>
                  <a:lnTo>
                    <a:pt x="442" y="862"/>
                  </a:lnTo>
                  <a:lnTo>
                    <a:pt x="447" y="849"/>
                  </a:lnTo>
                  <a:lnTo>
                    <a:pt x="449" y="846"/>
                  </a:lnTo>
                  <a:lnTo>
                    <a:pt x="445" y="833"/>
                  </a:lnTo>
                  <a:lnTo>
                    <a:pt x="439" y="828"/>
                  </a:lnTo>
                  <a:lnTo>
                    <a:pt x="435" y="827"/>
                  </a:lnTo>
                  <a:lnTo>
                    <a:pt x="434" y="825"/>
                  </a:lnTo>
                  <a:lnTo>
                    <a:pt x="431" y="827"/>
                  </a:lnTo>
                  <a:lnTo>
                    <a:pt x="421" y="830"/>
                  </a:lnTo>
                  <a:lnTo>
                    <a:pt x="419" y="830"/>
                  </a:lnTo>
                  <a:lnTo>
                    <a:pt x="412" y="827"/>
                  </a:lnTo>
                  <a:lnTo>
                    <a:pt x="412" y="825"/>
                  </a:lnTo>
                  <a:lnTo>
                    <a:pt x="411" y="817"/>
                  </a:lnTo>
                  <a:lnTo>
                    <a:pt x="411" y="814"/>
                  </a:lnTo>
                  <a:lnTo>
                    <a:pt x="406" y="807"/>
                  </a:lnTo>
                  <a:lnTo>
                    <a:pt x="406" y="805"/>
                  </a:lnTo>
                  <a:lnTo>
                    <a:pt x="402" y="797"/>
                  </a:lnTo>
                  <a:lnTo>
                    <a:pt x="402" y="796"/>
                  </a:lnTo>
                  <a:lnTo>
                    <a:pt x="396" y="789"/>
                  </a:lnTo>
                  <a:lnTo>
                    <a:pt x="392" y="788"/>
                  </a:lnTo>
                  <a:lnTo>
                    <a:pt x="389" y="786"/>
                  </a:lnTo>
                  <a:lnTo>
                    <a:pt x="388" y="786"/>
                  </a:lnTo>
                  <a:lnTo>
                    <a:pt x="384" y="783"/>
                  </a:lnTo>
                  <a:lnTo>
                    <a:pt x="378" y="776"/>
                  </a:lnTo>
                  <a:lnTo>
                    <a:pt x="378" y="775"/>
                  </a:lnTo>
                  <a:lnTo>
                    <a:pt x="376" y="773"/>
                  </a:lnTo>
                  <a:lnTo>
                    <a:pt x="373" y="771"/>
                  </a:lnTo>
                  <a:lnTo>
                    <a:pt x="364" y="770"/>
                  </a:lnTo>
                  <a:lnTo>
                    <a:pt x="364" y="775"/>
                  </a:lnTo>
                  <a:lnTo>
                    <a:pt x="364" y="776"/>
                  </a:lnTo>
                  <a:lnTo>
                    <a:pt x="363" y="778"/>
                  </a:lnTo>
                  <a:lnTo>
                    <a:pt x="358" y="783"/>
                  </a:lnTo>
                  <a:lnTo>
                    <a:pt x="356" y="784"/>
                  </a:lnTo>
                  <a:lnTo>
                    <a:pt x="353" y="784"/>
                  </a:lnTo>
                  <a:lnTo>
                    <a:pt x="344" y="783"/>
                  </a:lnTo>
                  <a:lnTo>
                    <a:pt x="341" y="781"/>
                  </a:lnTo>
                  <a:lnTo>
                    <a:pt x="340" y="780"/>
                  </a:lnTo>
                  <a:lnTo>
                    <a:pt x="331" y="771"/>
                  </a:lnTo>
                  <a:lnTo>
                    <a:pt x="301" y="757"/>
                  </a:lnTo>
                  <a:lnTo>
                    <a:pt x="297" y="754"/>
                  </a:lnTo>
                  <a:lnTo>
                    <a:pt x="293" y="750"/>
                  </a:lnTo>
                  <a:lnTo>
                    <a:pt x="290" y="749"/>
                  </a:lnTo>
                  <a:lnTo>
                    <a:pt x="287" y="747"/>
                  </a:lnTo>
                  <a:lnTo>
                    <a:pt x="285" y="744"/>
                  </a:lnTo>
                  <a:lnTo>
                    <a:pt x="268" y="733"/>
                  </a:lnTo>
                  <a:lnTo>
                    <a:pt x="267" y="731"/>
                  </a:lnTo>
                  <a:lnTo>
                    <a:pt x="263" y="728"/>
                  </a:lnTo>
                  <a:lnTo>
                    <a:pt x="254" y="720"/>
                  </a:lnTo>
                  <a:lnTo>
                    <a:pt x="245" y="715"/>
                  </a:lnTo>
                  <a:lnTo>
                    <a:pt x="244" y="712"/>
                  </a:lnTo>
                  <a:lnTo>
                    <a:pt x="235" y="705"/>
                  </a:lnTo>
                  <a:lnTo>
                    <a:pt x="234" y="705"/>
                  </a:lnTo>
                  <a:lnTo>
                    <a:pt x="229" y="710"/>
                  </a:lnTo>
                  <a:lnTo>
                    <a:pt x="225" y="718"/>
                  </a:lnTo>
                  <a:lnTo>
                    <a:pt x="225" y="720"/>
                  </a:lnTo>
                  <a:lnTo>
                    <a:pt x="222" y="723"/>
                  </a:lnTo>
                  <a:lnTo>
                    <a:pt x="219" y="725"/>
                  </a:lnTo>
                  <a:lnTo>
                    <a:pt x="217" y="723"/>
                  </a:lnTo>
                  <a:lnTo>
                    <a:pt x="209" y="725"/>
                  </a:lnTo>
                  <a:lnTo>
                    <a:pt x="207" y="725"/>
                  </a:lnTo>
                  <a:lnTo>
                    <a:pt x="201" y="721"/>
                  </a:lnTo>
                  <a:lnTo>
                    <a:pt x="197" y="721"/>
                  </a:lnTo>
                  <a:lnTo>
                    <a:pt x="196" y="720"/>
                  </a:lnTo>
                  <a:lnTo>
                    <a:pt x="177" y="723"/>
                  </a:lnTo>
                  <a:lnTo>
                    <a:pt x="169" y="718"/>
                  </a:lnTo>
                  <a:lnTo>
                    <a:pt x="168" y="716"/>
                  </a:lnTo>
                  <a:lnTo>
                    <a:pt x="158" y="708"/>
                  </a:lnTo>
                  <a:lnTo>
                    <a:pt x="144" y="704"/>
                  </a:lnTo>
                  <a:lnTo>
                    <a:pt x="138" y="699"/>
                  </a:lnTo>
                  <a:lnTo>
                    <a:pt x="136" y="697"/>
                  </a:lnTo>
                  <a:lnTo>
                    <a:pt x="126" y="697"/>
                  </a:lnTo>
                  <a:lnTo>
                    <a:pt x="123" y="697"/>
                  </a:lnTo>
                  <a:lnTo>
                    <a:pt x="120" y="692"/>
                  </a:lnTo>
                  <a:lnTo>
                    <a:pt x="116" y="692"/>
                  </a:lnTo>
                  <a:lnTo>
                    <a:pt x="111" y="686"/>
                  </a:lnTo>
                  <a:lnTo>
                    <a:pt x="113" y="684"/>
                  </a:lnTo>
                  <a:lnTo>
                    <a:pt x="111" y="679"/>
                  </a:lnTo>
                  <a:lnTo>
                    <a:pt x="103" y="674"/>
                  </a:lnTo>
                  <a:lnTo>
                    <a:pt x="93" y="674"/>
                  </a:lnTo>
                  <a:lnTo>
                    <a:pt x="90" y="674"/>
                  </a:lnTo>
                  <a:lnTo>
                    <a:pt x="82" y="674"/>
                  </a:lnTo>
                  <a:lnTo>
                    <a:pt x="78" y="673"/>
                  </a:lnTo>
                  <a:lnTo>
                    <a:pt x="67" y="665"/>
                  </a:lnTo>
                  <a:lnTo>
                    <a:pt x="55" y="661"/>
                  </a:lnTo>
                  <a:lnTo>
                    <a:pt x="43" y="661"/>
                  </a:lnTo>
                  <a:lnTo>
                    <a:pt x="37" y="660"/>
                  </a:lnTo>
                  <a:lnTo>
                    <a:pt x="35" y="660"/>
                  </a:lnTo>
                  <a:lnTo>
                    <a:pt x="25" y="660"/>
                  </a:lnTo>
                  <a:lnTo>
                    <a:pt x="24" y="658"/>
                  </a:lnTo>
                  <a:lnTo>
                    <a:pt x="22" y="653"/>
                  </a:lnTo>
                  <a:lnTo>
                    <a:pt x="12" y="640"/>
                  </a:lnTo>
                  <a:lnTo>
                    <a:pt x="5" y="621"/>
                  </a:lnTo>
                  <a:lnTo>
                    <a:pt x="4" y="619"/>
                  </a:lnTo>
                  <a:lnTo>
                    <a:pt x="2" y="613"/>
                  </a:lnTo>
                  <a:lnTo>
                    <a:pt x="0" y="610"/>
                  </a:lnTo>
                  <a:lnTo>
                    <a:pt x="2" y="608"/>
                  </a:lnTo>
                  <a:lnTo>
                    <a:pt x="9" y="600"/>
                  </a:lnTo>
                  <a:lnTo>
                    <a:pt x="17" y="597"/>
                  </a:lnTo>
                  <a:lnTo>
                    <a:pt x="19" y="592"/>
                  </a:lnTo>
                  <a:lnTo>
                    <a:pt x="19" y="589"/>
                  </a:lnTo>
                  <a:lnTo>
                    <a:pt x="20" y="579"/>
                  </a:lnTo>
                  <a:lnTo>
                    <a:pt x="22" y="577"/>
                  </a:lnTo>
                  <a:lnTo>
                    <a:pt x="29" y="566"/>
                  </a:lnTo>
                  <a:lnTo>
                    <a:pt x="30" y="564"/>
                  </a:lnTo>
                  <a:lnTo>
                    <a:pt x="34" y="558"/>
                  </a:lnTo>
                  <a:lnTo>
                    <a:pt x="39" y="551"/>
                  </a:lnTo>
                  <a:lnTo>
                    <a:pt x="42" y="543"/>
                  </a:lnTo>
                  <a:lnTo>
                    <a:pt x="42" y="542"/>
                  </a:lnTo>
                  <a:lnTo>
                    <a:pt x="47" y="535"/>
                  </a:lnTo>
                  <a:lnTo>
                    <a:pt x="48" y="534"/>
                  </a:lnTo>
                  <a:lnTo>
                    <a:pt x="52" y="530"/>
                  </a:lnTo>
                  <a:lnTo>
                    <a:pt x="52" y="526"/>
                  </a:lnTo>
                  <a:lnTo>
                    <a:pt x="50" y="522"/>
                  </a:lnTo>
                  <a:lnTo>
                    <a:pt x="37" y="508"/>
                  </a:lnTo>
                  <a:lnTo>
                    <a:pt x="32" y="496"/>
                  </a:lnTo>
                  <a:lnTo>
                    <a:pt x="27" y="487"/>
                  </a:lnTo>
                  <a:lnTo>
                    <a:pt x="25" y="482"/>
                  </a:lnTo>
                  <a:lnTo>
                    <a:pt x="24" y="477"/>
                  </a:lnTo>
                  <a:lnTo>
                    <a:pt x="24" y="475"/>
                  </a:lnTo>
                  <a:lnTo>
                    <a:pt x="27" y="466"/>
                  </a:lnTo>
                  <a:lnTo>
                    <a:pt x="29" y="462"/>
                  </a:lnTo>
                  <a:lnTo>
                    <a:pt x="34" y="458"/>
                  </a:lnTo>
                  <a:lnTo>
                    <a:pt x="39" y="446"/>
                  </a:lnTo>
                  <a:lnTo>
                    <a:pt x="35" y="435"/>
                  </a:lnTo>
                  <a:lnTo>
                    <a:pt x="39" y="427"/>
                  </a:lnTo>
                  <a:lnTo>
                    <a:pt x="40" y="425"/>
                  </a:lnTo>
                  <a:lnTo>
                    <a:pt x="37" y="417"/>
                  </a:lnTo>
                  <a:lnTo>
                    <a:pt x="39" y="409"/>
                  </a:lnTo>
                  <a:lnTo>
                    <a:pt x="42" y="406"/>
                  </a:lnTo>
                  <a:lnTo>
                    <a:pt x="47" y="403"/>
                  </a:lnTo>
                  <a:lnTo>
                    <a:pt x="52" y="401"/>
                  </a:lnTo>
                  <a:lnTo>
                    <a:pt x="57" y="396"/>
                  </a:lnTo>
                  <a:lnTo>
                    <a:pt x="58" y="393"/>
                  </a:lnTo>
                  <a:lnTo>
                    <a:pt x="68" y="390"/>
                  </a:lnTo>
                  <a:lnTo>
                    <a:pt x="70" y="386"/>
                  </a:lnTo>
                  <a:lnTo>
                    <a:pt x="72" y="385"/>
                  </a:lnTo>
                  <a:lnTo>
                    <a:pt x="70" y="370"/>
                  </a:lnTo>
                  <a:lnTo>
                    <a:pt x="72" y="369"/>
                  </a:lnTo>
                  <a:lnTo>
                    <a:pt x="75" y="352"/>
                  </a:lnTo>
                  <a:lnTo>
                    <a:pt x="85" y="346"/>
                  </a:lnTo>
                  <a:lnTo>
                    <a:pt x="88" y="343"/>
                  </a:lnTo>
                  <a:lnTo>
                    <a:pt x="91" y="338"/>
                  </a:lnTo>
                  <a:lnTo>
                    <a:pt x="91" y="336"/>
                  </a:lnTo>
                  <a:lnTo>
                    <a:pt x="95" y="333"/>
                  </a:lnTo>
                  <a:lnTo>
                    <a:pt x="95" y="330"/>
                  </a:lnTo>
                  <a:lnTo>
                    <a:pt x="93" y="326"/>
                  </a:lnTo>
                  <a:lnTo>
                    <a:pt x="95" y="323"/>
                  </a:lnTo>
                  <a:lnTo>
                    <a:pt x="100" y="323"/>
                  </a:lnTo>
                  <a:lnTo>
                    <a:pt x="103" y="322"/>
                  </a:lnTo>
                  <a:lnTo>
                    <a:pt x="105" y="318"/>
                  </a:lnTo>
                  <a:lnTo>
                    <a:pt x="106" y="315"/>
                  </a:lnTo>
                  <a:lnTo>
                    <a:pt x="111" y="310"/>
                  </a:lnTo>
                  <a:lnTo>
                    <a:pt x="115" y="309"/>
                  </a:lnTo>
                  <a:lnTo>
                    <a:pt x="120" y="310"/>
                  </a:lnTo>
                  <a:lnTo>
                    <a:pt x="125" y="315"/>
                  </a:lnTo>
                  <a:lnTo>
                    <a:pt x="128" y="318"/>
                  </a:lnTo>
                  <a:lnTo>
                    <a:pt x="129" y="320"/>
                  </a:lnTo>
                  <a:lnTo>
                    <a:pt x="131" y="320"/>
                  </a:lnTo>
                  <a:lnTo>
                    <a:pt x="134" y="317"/>
                  </a:lnTo>
                  <a:lnTo>
                    <a:pt x="133" y="314"/>
                  </a:lnTo>
                  <a:lnTo>
                    <a:pt x="134" y="309"/>
                  </a:lnTo>
                  <a:lnTo>
                    <a:pt x="139" y="309"/>
                  </a:lnTo>
                  <a:lnTo>
                    <a:pt x="141" y="305"/>
                  </a:lnTo>
                  <a:lnTo>
                    <a:pt x="143" y="304"/>
                  </a:lnTo>
                  <a:lnTo>
                    <a:pt x="144" y="305"/>
                  </a:lnTo>
                  <a:lnTo>
                    <a:pt x="148" y="305"/>
                  </a:lnTo>
                  <a:lnTo>
                    <a:pt x="151" y="307"/>
                  </a:lnTo>
                  <a:lnTo>
                    <a:pt x="154" y="309"/>
                  </a:lnTo>
                  <a:lnTo>
                    <a:pt x="158" y="309"/>
                  </a:lnTo>
                  <a:lnTo>
                    <a:pt x="166" y="312"/>
                  </a:lnTo>
                  <a:lnTo>
                    <a:pt x="172" y="305"/>
                  </a:lnTo>
                  <a:lnTo>
                    <a:pt x="172" y="302"/>
                  </a:lnTo>
                  <a:lnTo>
                    <a:pt x="171" y="299"/>
                  </a:lnTo>
                  <a:lnTo>
                    <a:pt x="169" y="297"/>
                  </a:lnTo>
                  <a:lnTo>
                    <a:pt x="164" y="296"/>
                  </a:lnTo>
                  <a:lnTo>
                    <a:pt x="161" y="293"/>
                  </a:lnTo>
                  <a:lnTo>
                    <a:pt x="159" y="291"/>
                  </a:lnTo>
                  <a:lnTo>
                    <a:pt x="158" y="286"/>
                  </a:lnTo>
                  <a:lnTo>
                    <a:pt x="159" y="276"/>
                  </a:lnTo>
                  <a:lnTo>
                    <a:pt x="163" y="270"/>
                  </a:lnTo>
                  <a:lnTo>
                    <a:pt x="163" y="268"/>
                  </a:lnTo>
                  <a:lnTo>
                    <a:pt x="163" y="263"/>
                  </a:lnTo>
                  <a:lnTo>
                    <a:pt x="163" y="250"/>
                  </a:lnTo>
                  <a:lnTo>
                    <a:pt x="161" y="246"/>
                  </a:lnTo>
                  <a:lnTo>
                    <a:pt x="163" y="237"/>
                  </a:lnTo>
                  <a:lnTo>
                    <a:pt x="164" y="234"/>
                  </a:lnTo>
                  <a:lnTo>
                    <a:pt x="164" y="231"/>
                  </a:lnTo>
                  <a:lnTo>
                    <a:pt x="164" y="223"/>
                  </a:lnTo>
                  <a:lnTo>
                    <a:pt x="158" y="216"/>
                  </a:lnTo>
                  <a:lnTo>
                    <a:pt x="161" y="202"/>
                  </a:lnTo>
                  <a:lnTo>
                    <a:pt x="163" y="200"/>
                  </a:lnTo>
                  <a:lnTo>
                    <a:pt x="163" y="197"/>
                  </a:lnTo>
                  <a:lnTo>
                    <a:pt x="164" y="191"/>
                  </a:lnTo>
                  <a:lnTo>
                    <a:pt x="164" y="189"/>
                  </a:lnTo>
                  <a:lnTo>
                    <a:pt x="164" y="184"/>
                  </a:lnTo>
                  <a:lnTo>
                    <a:pt x="166" y="174"/>
                  </a:lnTo>
                  <a:lnTo>
                    <a:pt x="169" y="170"/>
                  </a:lnTo>
                  <a:lnTo>
                    <a:pt x="169" y="166"/>
                  </a:lnTo>
                  <a:lnTo>
                    <a:pt x="169" y="160"/>
                  </a:lnTo>
                  <a:lnTo>
                    <a:pt x="166" y="152"/>
                  </a:lnTo>
                  <a:lnTo>
                    <a:pt x="171" y="147"/>
                  </a:lnTo>
                  <a:lnTo>
                    <a:pt x="164" y="137"/>
                  </a:lnTo>
                  <a:lnTo>
                    <a:pt x="161" y="129"/>
                  </a:lnTo>
                  <a:lnTo>
                    <a:pt x="158" y="127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43" y="131"/>
                  </a:lnTo>
                  <a:lnTo>
                    <a:pt x="136" y="124"/>
                  </a:lnTo>
                  <a:lnTo>
                    <a:pt x="134" y="124"/>
                  </a:lnTo>
                  <a:lnTo>
                    <a:pt x="133" y="116"/>
                  </a:lnTo>
                  <a:lnTo>
                    <a:pt x="133" y="108"/>
                  </a:lnTo>
                  <a:lnTo>
                    <a:pt x="129" y="106"/>
                  </a:lnTo>
                  <a:lnTo>
                    <a:pt x="128" y="103"/>
                  </a:lnTo>
                  <a:lnTo>
                    <a:pt x="126" y="98"/>
                  </a:lnTo>
                  <a:lnTo>
                    <a:pt x="125" y="97"/>
                  </a:lnTo>
                  <a:lnTo>
                    <a:pt x="126" y="92"/>
                  </a:lnTo>
                  <a:lnTo>
                    <a:pt x="128" y="90"/>
                  </a:lnTo>
                  <a:lnTo>
                    <a:pt x="133" y="87"/>
                  </a:lnTo>
                  <a:lnTo>
                    <a:pt x="131" y="77"/>
                  </a:lnTo>
                  <a:lnTo>
                    <a:pt x="134" y="72"/>
                  </a:lnTo>
                  <a:lnTo>
                    <a:pt x="136" y="71"/>
                  </a:lnTo>
                  <a:lnTo>
                    <a:pt x="134" y="64"/>
                  </a:lnTo>
                  <a:lnTo>
                    <a:pt x="138" y="58"/>
                  </a:lnTo>
                  <a:lnTo>
                    <a:pt x="143" y="51"/>
                  </a:lnTo>
                  <a:lnTo>
                    <a:pt x="143" y="50"/>
                  </a:lnTo>
                  <a:lnTo>
                    <a:pt x="138" y="38"/>
                  </a:lnTo>
                  <a:lnTo>
                    <a:pt x="149" y="35"/>
                  </a:lnTo>
                  <a:lnTo>
                    <a:pt x="151" y="37"/>
                  </a:lnTo>
                  <a:lnTo>
                    <a:pt x="154" y="42"/>
                  </a:lnTo>
                  <a:lnTo>
                    <a:pt x="156" y="45"/>
                  </a:lnTo>
                  <a:lnTo>
                    <a:pt x="161" y="45"/>
                  </a:lnTo>
                  <a:lnTo>
                    <a:pt x="163" y="43"/>
                  </a:lnTo>
                  <a:lnTo>
                    <a:pt x="168" y="40"/>
                  </a:lnTo>
                  <a:lnTo>
                    <a:pt x="171" y="42"/>
                  </a:lnTo>
                  <a:lnTo>
                    <a:pt x="177" y="43"/>
                  </a:lnTo>
                  <a:lnTo>
                    <a:pt x="179" y="38"/>
                  </a:lnTo>
                  <a:lnTo>
                    <a:pt x="174" y="34"/>
                  </a:lnTo>
                  <a:lnTo>
                    <a:pt x="168" y="30"/>
                  </a:lnTo>
                  <a:lnTo>
                    <a:pt x="163" y="27"/>
                  </a:lnTo>
                  <a:lnTo>
                    <a:pt x="154" y="26"/>
                  </a:lnTo>
                  <a:lnTo>
                    <a:pt x="158" y="21"/>
                  </a:lnTo>
                  <a:lnTo>
                    <a:pt x="164" y="14"/>
                  </a:lnTo>
                  <a:lnTo>
                    <a:pt x="164" y="9"/>
                  </a:lnTo>
                  <a:lnTo>
                    <a:pt x="16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3" name="Freeform 63"/>
            <p:cNvSpPr>
              <a:spLocks/>
            </p:cNvSpPr>
            <p:nvPr/>
          </p:nvSpPr>
          <p:spPr bwMode="auto">
            <a:xfrm>
              <a:off x="5183187" y="2536033"/>
              <a:ext cx="688975" cy="615950"/>
            </a:xfrm>
            <a:custGeom>
              <a:avLst/>
              <a:gdLst>
                <a:gd name="T0" fmla="*/ 12 w 867"/>
                <a:gd name="T1" fmla="*/ 199 h 777"/>
                <a:gd name="T2" fmla="*/ 17 w 867"/>
                <a:gd name="T3" fmla="*/ 173 h 777"/>
                <a:gd name="T4" fmla="*/ 18 w 867"/>
                <a:gd name="T5" fmla="*/ 149 h 777"/>
                <a:gd name="T6" fmla="*/ 2 w 867"/>
                <a:gd name="T7" fmla="*/ 129 h 777"/>
                <a:gd name="T8" fmla="*/ 3 w 867"/>
                <a:gd name="T9" fmla="*/ 108 h 777"/>
                <a:gd name="T10" fmla="*/ 36 w 867"/>
                <a:gd name="T11" fmla="*/ 111 h 777"/>
                <a:gd name="T12" fmla="*/ 66 w 867"/>
                <a:gd name="T13" fmla="*/ 124 h 777"/>
                <a:gd name="T14" fmla="*/ 69 w 867"/>
                <a:gd name="T15" fmla="*/ 103 h 777"/>
                <a:gd name="T16" fmla="*/ 107 w 867"/>
                <a:gd name="T17" fmla="*/ 102 h 777"/>
                <a:gd name="T18" fmla="*/ 127 w 867"/>
                <a:gd name="T19" fmla="*/ 94 h 777"/>
                <a:gd name="T20" fmla="*/ 121 w 867"/>
                <a:gd name="T21" fmla="*/ 34 h 777"/>
                <a:gd name="T22" fmla="*/ 150 w 867"/>
                <a:gd name="T23" fmla="*/ 22 h 777"/>
                <a:gd name="T24" fmla="*/ 174 w 867"/>
                <a:gd name="T25" fmla="*/ 1 h 777"/>
                <a:gd name="T26" fmla="*/ 193 w 867"/>
                <a:gd name="T27" fmla="*/ 34 h 777"/>
                <a:gd name="T28" fmla="*/ 222 w 867"/>
                <a:gd name="T29" fmla="*/ 40 h 777"/>
                <a:gd name="T30" fmla="*/ 240 w 867"/>
                <a:gd name="T31" fmla="*/ 74 h 777"/>
                <a:gd name="T32" fmla="*/ 278 w 867"/>
                <a:gd name="T33" fmla="*/ 82 h 777"/>
                <a:gd name="T34" fmla="*/ 260 w 867"/>
                <a:gd name="T35" fmla="*/ 111 h 777"/>
                <a:gd name="T36" fmla="*/ 278 w 867"/>
                <a:gd name="T37" fmla="*/ 133 h 777"/>
                <a:gd name="T38" fmla="*/ 298 w 867"/>
                <a:gd name="T39" fmla="*/ 137 h 777"/>
                <a:gd name="T40" fmla="*/ 342 w 867"/>
                <a:gd name="T41" fmla="*/ 154 h 777"/>
                <a:gd name="T42" fmla="*/ 385 w 867"/>
                <a:gd name="T43" fmla="*/ 184 h 777"/>
                <a:gd name="T44" fmla="*/ 395 w 867"/>
                <a:gd name="T45" fmla="*/ 165 h 777"/>
                <a:gd name="T46" fmla="*/ 412 w 867"/>
                <a:gd name="T47" fmla="*/ 157 h 777"/>
                <a:gd name="T48" fmla="*/ 428 w 867"/>
                <a:gd name="T49" fmla="*/ 171 h 777"/>
                <a:gd name="T50" fmla="*/ 433 w 867"/>
                <a:gd name="T51" fmla="*/ 209 h 777"/>
                <a:gd name="T52" fmla="*/ 418 w 867"/>
                <a:gd name="T53" fmla="*/ 231 h 777"/>
                <a:gd name="T54" fmla="*/ 458 w 867"/>
                <a:gd name="T55" fmla="*/ 246 h 777"/>
                <a:gd name="T56" fmla="*/ 453 w 867"/>
                <a:gd name="T57" fmla="*/ 231 h 777"/>
                <a:gd name="T58" fmla="*/ 499 w 867"/>
                <a:gd name="T59" fmla="*/ 225 h 777"/>
                <a:gd name="T60" fmla="*/ 542 w 867"/>
                <a:gd name="T61" fmla="*/ 228 h 777"/>
                <a:gd name="T62" fmla="*/ 562 w 867"/>
                <a:gd name="T63" fmla="*/ 260 h 777"/>
                <a:gd name="T64" fmla="*/ 585 w 867"/>
                <a:gd name="T65" fmla="*/ 272 h 777"/>
                <a:gd name="T66" fmla="*/ 594 w 867"/>
                <a:gd name="T67" fmla="*/ 302 h 777"/>
                <a:gd name="T68" fmla="*/ 617 w 867"/>
                <a:gd name="T69" fmla="*/ 336 h 777"/>
                <a:gd name="T70" fmla="*/ 648 w 867"/>
                <a:gd name="T71" fmla="*/ 335 h 777"/>
                <a:gd name="T72" fmla="*/ 662 w 867"/>
                <a:gd name="T73" fmla="*/ 314 h 777"/>
                <a:gd name="T74" fmla="*/ 678 w 867"/>
                <a:gd name="T75" fmla="*/ 299 h 777"/>
                <a:gd name="T76" fmla="*/ 681 w 867"/>
                <a:gd name="T77" fmla="*/ 325 h 777"/>
                <a:gd name="T78" fmla="*/ 698 w 867"/>
                <a:gd name="T79" fmla="*/ 353 h 777"/>
                <a:gd name="T80" fmla="*/ 726 w 867"/>
                <a:gd name="T81" fmla="*/ 353 h 777"/>
                <a:gd name="T82" fmla="*/ 729 w 867"/>
                <a:gd name="T83" fmla="*/ 372 h 777"/>
                <a:gd name="T84" fmla="*/ 741 w 867"/>
                <a:gd name="T85" fmla="*/ 390 h 777"/>
                <a:gd name="T86" fmla="*/ 743 w 867"/>
                <a:gd name="T87" fmla="*/ 416 h 777"/>
                <a:gd name="T88" fmla="*/ 746 w 867"/>
                <a:gd name="T89" fmla="*/ 442 h 777"/>
                <a:gd name="T90" fmla="*/ 749 w 867"/>
                <a:gd name="T91" fmla="*/ 450 h 777"/>
                <a:gd name="T92" fmla="*/ 738 w 867"/>
                <a:gd name="T93" fmla="*/ 479 h 777"/>
                <a:gd name="T94" fmla="*/ 703 w 867"/>
                <a:gd name="T95" fmla="*/ 480 h 777"/>
                <a:gd name="T96" fmla="*/ 708 w 867"/>
                <a:gd name="T97" fmla="*/ 516 h 777"/>
                <a:gd name="T98" fmla="*/ 716 w 867"/>
                <a:gd name="T99" fmla="*/ 563 h 777"/>
                <a:gd name="T100" fmla="*/ 710 w 867"/>
                <a:gd name="T101" fmla="*/ 599 h 777"/>
                <a:gd name="T102" fmla="*/ 701 w 867"/>
                <a:gd name="T103" fmla="*/ 626 h 777"/>
                <a:gd name="T104" fmla="*/ 678 w 867"/>
                <a:gd name="T105" fmla="*/ 665 h 777"/>
                <a:gd name="T106" fmla="*/ 701 w 867"/>
                <a:gd name="T107" fmla="*/ 713 h 777"/>
                <a:gd name="T108" fmla="*/ 731 w 867"/>
                <a:gd name="T109" fmla="*/ 765 h 777"/>
                <a:gd name="T110" fmla="*/ 749 w 867"/>
                <a:gd name="T111" fmla="*/ 765 h 777"/>
                <a:gd name="T112" fmla="*/ 761 w 867"/>
                <a:gd name="T113" fmla="*/ 773 h 777"/>
                <a:gd name="T114" fmla="*/ 767 w 867"/>
                <a:gd name="T115" fmla="*/ 759 h 777"/>
                <a:gd name="T116" fmla="*/ 787 w 867"/>
                <a:gd name="T117" fmla="*/ 751 h 777"/>
                <a:gd name="T118" fmla="*/ 815 w 867"/>
                <a:gd name="T119" fmla="*/ 767 h 777"/>
                <a:gd name="T120" fmla="*/ 820 w 867"/>
                <a:gd name="T121" fmla="*/ 739 h 777"/>
                <a:gd name="T122" fmla="*/ 848 w 867"/>
                <a:gd name="T123" fmla="*/ 722 h 777"/>
                <a:gd name="T124" fmla="*/ 867 w 867"/>
                <a:gd name="T125" fmla="*/ 725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7" h="777">
                  <a:moveTo>
                    <a:pt x="13" y="230"/>
                  </a:moveTo>
                  <a:lnTo>
                    <a:pt x="26" y="230"/>
                  </a:lnTo>
                  <a:lnTo>
                    <a:pt x="25" y="215"/>
                  </a:lnTo>
                  <a:lnTo>
                    <a:pt x="25" y="210"/>
                  </a:lnTo>
                  <a:lnTo>
                    <a:pt x="25" y="205"/>
                  </a:lnTo>
                  <a:lnTo>
                    <a:pt x="23" y="204"/>
                  </a:lnTo>
                  <a:lnTo>
                    <a:pt x="20" y="204"/>
                  </a:lnTo>
                  <a:lnTo>
                    <a:pt x="12" y="199"/>
                  </a:lnTo>
                  <a:lnTo>
                    <a:pt x="10" y="197"/>
                  </a:lnTo>
                  <a:lnTo>
                    <a:pt x="12" y="189"/>
                  </a:lnTo>
                  <a:lnTo>
                    <a:pt x="10" y="183"/>
                  </a:lnTo>
                  <a:lnTo>
                    <a:pt x="7" y="178"/>
                  </a:lnTo>
                  <a:lnTo>
                    <a:pt x="3" y="175"/>
                  </a:lnTo>
                  <a:lnTo>
                    <a:pt x="3" y="171"/>
                  </a:lnTo>
                  <a:lnTo>
                    <a:pt x="12" y="170"/>
                  </a:lnTo>
                  <a:lnTo>
                    <a:pt x="17" y="173"/>
                  </a:lnTo>
                  <a:lnTo>
                    <a:pt x="25" y="173"/>
                  </a:lnTo>
                  <a:lnTo>
                    <a:pt x="28" y="168"/>
                  </a:lnTo>
                  <a:lnTo>
                    <a:pt x="23" y="163"/>
                  </a:lnTo>
                  <a:lnTo>
                    <a:pt x="18" y="160"/>
                  </a:lnTo>
                  <a:lnTo>
                    <a:pt x="17" y="157"/>
                  </a:lnTo>
                  <a:lnTo>
                    <a:pt x="18" y="155"/>
                  </a:lnTo>
                  <a:lnTo>
                    <a:pt x="20" y="150"/>
                  </a:lnTo>
                  <a:lnTo>
                    <a:pt x="18" y="149"/>
                  </a:lnTo>
                  <a:lnTo>
                    <a:pt x="12" y="145"/>
                  </a:lnTo>
                  <a:lnTo>
                    <a:pt x="8" y="145"/>
                  </a:lnTo>
                  <a:lnTo>
                    <a:pt x="2" y="142"/>
                  </a:lnTo>
                  <a:lnTo>
                    <a:pt x="2" y="141"/>
                  </a:lnTo>
                  <a:lnTo>
                    <a:pt x="0" y="136"/>
                  </a:lnTo>
                  <a:lnTo>
                    <a:pt x="0" y="134"/>
                  </a:lnTo>
                  <a:lnTo>
                    <a:pt x="0" y="131"/>
                  </a:lnTo>
                  <a:lnTo>
                    <a:pt x="2" y="129"/>
                  </a:lnTo>
                  <a:lnTo>
                    <a:pt x="2" y="128"/>
                  </a:lnTo>
                  <a:lnTo>
                    <a:pt x="2" y="124"/>
                  </a:lnTo>
                  <a:lnTo>
                    <a:pt x="2" y="123"/>
                  </a:lnTo>
                  <a:lnTo>
                    <a:pt x="2" y="120"/>
                  </a:lnTo>
                  <a:lnTo>
                    <a:pt x="2" y="118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3" y="108"/>
                  </a:lnTo>
                  <a:lnTo>
                    <a:pt x="5" y="110"/>
                  </a:lnTo>
                  <a:lnTo>
                    <a:pt x="10" y="110"/>
                  </a:lnTo>
                  <a:lnTo>
                    <a:pt x="12" y="108"/>
                  </a:lnTo>
                  <a:lnTo>
                    <a:pt x="12" y="105"/>
                  </a:lnTo>
                  <a:lnTo>
                    <a:pt x="13" y="103"/>
                  </a:lnTo>
                  <a:lnTo>
                    <a:pt x="15" y="102"/>
                  </a:lnTo>
                  <a:lnTo>
                    <a:pt x="25" y="105"/>
                  </a:lnTo>
                  <a:lnTo>
                    <a:pt x="36" y="111"/>
                  </a:lnTo>
                  <a:lnTo>
                    <a:pt x="45" y="111"/>
                  </a:lnTo>
                  <a:lnTo>
                    <a:pt x="46" y="116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53" y="124"/>
                  </a:lnTo>
                  <a:lnTo>
                    <a:pt x="56" y="128"/>
                  </a:lnTo>
                  <a:lnTo>
                    <a:pt x="60" y="128"/>
                  </a:lnTo>
                  <a:lnTo>
                    <a:pt x="66" y="124"/>
                  </a:lnTo>
                  <a:lnTo>
                    <a:pt x="68" y="124"/>
                  </a:lnTo>
                  <a:lnTo>
                    <a:pt x="64" y="118"/>
                  </a:lnTo>
                  <a:lnTo>
                    <a:pt x="63" y="118"/>
                  </a:lnTo>
                  <a:lnTo>
                    <a:pt x="58" y="113"/>
                  </a:lnTo>
                  <a:lnTo>
                    <a:pt x="58" y="111"/>
                  </a:lnTo>
                  <a:lnTo>
                    <a:pt x="64" y="103"/>
                  </a:lnTo>
                  <a:lnTo>
                    <a:pt x="66" y="103"/>
                  </a:lnTo>
                  <a:lnTo>
                    <a:pt x="69" y="103"/>
                  </a:lnTo>
                  <a:lnTo>
                    <a:pt x="78" y="107"/>
                  </a:lnTo>
                  <a:lnTo>
                    <a:pt x="84" y="103"/>
                  </a:lnTo>
                  <a:lnTo>
                    <a:pt x="88" y="95"/>
                  </a:lnTo>
                  <a:lnTo>
                    <a:pt x="93" y="94"/>
                  </a:lnTo>
                  <a:lnTo>
                    <a:pt x="99" y="92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7" y="102"/>
                  </a:lnTo>
                  <a:lnTo>
                    <a:pt x="109" y="103"/>
                  </a:lnTo>
                  <a:lnTo>
                    <a:pt x="111" y="105"/>
                  </a:lnTo>
                  <a:lnTo>
                    <a:pt x="117" y="103"/>
                  </a:lnTo>
                  <a:lnTo>
                    <a:pt x="117" y="102"/>
                  </a:lnTo>
                  <a:lnTo>
                    <a:pt x="119" y="97"/>
                  </a:lnTo>
                  <a:lnTo>
                    <a:pt x="121" y="99"/>
                  </a:lnTo>
                  <a:lnTo>
                    <a:pt x="127" y="95"/>
                  </a:lnTo>
                  <a:lnTo>
                    <a:pt x="127" y="94"/>
                  </a:lnTo>
                  <a:lnTo>
                    <a:pt x="124" y="86"/>
                  </a:lnTo>
                  <a:lnTo>
                    <a:pt x="122" y="84"/>
                  </a:lnTo>
                  <a:lnTo>
                    <a:pt x="122" y="82"/>
                  </a:lnTo>
                  <a:lnTo>
                    <a:pt x="119" y="71"/>
                  </a:lnTo>
                  <a:lnTo>
                    <a:pt x="119" y="61"/>
                  </a:lnTo>
                  <a:lnTo>
                    <a:pt x="119" y="52"/>
                  </a:lnTo>
                  <a:lnTo>
                    <a:pt x="121" y="39"/>
                  </a:lnTo>
                  <a:lnTo>
                    <a:pt x="121" y="34"/>
                  </a:lnTo>
                  <a:lnTo>
                    <a:pt x="121" y="29"/>
                  </a:lnTo>
                  <a:lnTo>
                    <a:pt x="127" y="26"/>
                  </a:lnTo>
                  <a:lnTo>
                    <a:pt x="129" y="26"/>
                  </a:lnTo>
                  <a:lnTo>
                    <a:pt x="132" y="19"/>
                  </a:lnTo>
                  <a:lnTo>
                    <a:pt x="139" y="13"/>
                  </a:lnTo>
                  <a:lnTo>
                    <a:pt x="141" y="13"/>
                  </a:lnTo>
                  <a:lnTo>
                    <a:pt x="149" y="19"/>
                  </a:lnTo>
                  <a:lnTo>
                    <a:pt x="150" y="22"/>
                  </a:lnTo>
                  <a:lnTo>
                    <a:pt x="157" y="18"/>
                  </a:lnTo>
                  <a:lnTo>
                    <a:pt x="159" y="18"/>
                  </a:lnTo>
                  <a:lnTo>
                    <a:pt x="162" y="14"/>
                  </a:lnTo>
                  <a:lnTo>
                    <a:pt x="162" y="8"/>
                  </a:lnTo>
                  <a:lnTo>
                    <a:pt x="162" y="6"/>
                  </a:lnTo>
                  <a:lnTo>
                    <a:pt x="162" y="1"/>
                  </a:lnTo>
                  <a:lnTo>
                    <a:pt x="170" y="0"/>
                  </a:lnTo>
                  <a:lnTo>
                    <a:pt x="174" y="1"/>
                  </a:lnTo>
                  <a:lnTo>
                    <a:pt x="175" y="8"/>
                  </a:lnTo>
                  <a:lnTo>
                    <a:pt x="174" y="13"/>
                  </a:lnTo>
                  <a:lnTo>
                    <a:pt x="170" y="18"/>
                  </a:lnTo>
                  <a:lnTo>
                    <a:pt x="170" y="19"/>
                  </a:lnTo>
                  <a:lnTo>
                    <a:pt x="179" y="24"/>
                  </a:lnTo>
                  <a:lnTo>
                    <a:pt x="182" y="26"/>
                  </a:lnTo>
                  <a:lnTo>
                    <a:pt x="189" y="27"/>
                  </a:lnTo>
                  <a:lnTo>
                    <a:pt x="193" y="34"/>
                  </a:lnTo>
                  <a:lnTo>
                    <a:pt x="202" y="37"/>
                  </a:lnTo>
                  <a:lnTo>
                    <a:pt x="203" y="39"/>
                  </a:lnTo>
                  <a:lnTo>
                    <a:pt x="208" y="45"/>
                  </a:lnTo>
                  <a:lnTo>
                    <a:pt x="212" y="52"/>
                  </a:lnTo>
                  <a:lnTo>
                    <a:pt x="213" y="53"/>
                  </a:lnTo>
                  <a:lnTo>
                    <a:pt x="218" y="50"/>
                  </a:lnTo>
                  <a:lnTo>
                    <a:pt x="220" y="47"/>
                  </a:lnTo>
                  <a:lnTo>
                    <a:pt x="222" y="40"/>
                  </a:lnTo>
                  <a:lnTo>
                    <a:pt x="228" y="42"/>
                  </a:lnTo>
                  <a:lnTo>
                    <a:pt x="232" y="44"/>
                  </a:lnTo>
                  <a:lnTo>
                    <a:pt x="232" y="45"/>
                  </a:lnTo>
                  <a:lnTo>
                    <a:pt x="233" y="52"/>
                  </a:lnTo>
                  <a:lnTo>
                    <a:pt x="241" y="63"/>
                  </a:lnTo>
                  <a:lnTo>
                    <a:pt x="240" y="65"/>
                  </a:lnTo>
                  <a:lnTo>
                    <a:pt x="240" y="68"/>
                  </a:lnTo>
                  <a:lnTo>
                    <a:pt x="240" y="74"/>
                  </a:lnTo>
                  <a:lnTo>
                    <a:pt x="240" y="76"/>
                  </a:lnTo>
                  <a:lnTo>
                    <a:pt x="241" y="78"/>
                  </a:lnTo>
                  <a:lnTo>
                    <a:pt x="251" y="78"/>
                  </a:lnTo>
                  <a:lnTo>
                    <a:pt x="253" y="78"/>
                  </a:lnTo>
                  <a:lnTo>
                    <a:pt x="261" y="78"/>
                  </a:lnTo>
                  <a:lnTo>
                    <a:pt x="270" y="78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1" y="87"/>
                  </a:lnTo>
                  <a:lnTo>
                    <a:pt x="271" y="89"/>
                  </a:lnTo>
                  <a:lnTo>
                    <a:pt x="263" y="90"/>
                  </a:lnTo>
                  <a:lnTo>
                    <a:pt x="255" y="95"/>
                  </a:lnTo>
                  <a:lnTo>
                    <a:pt x="255" y="99"/>
                  </a:lnTo>
                  <a:lnTo>
                    <a:pt x="255" y="105"/>
                  </a:lnTo>
                  <a:lnTo>
                    <a:pt x="256" y="107"/>
                  </a:lnTo>
                  <a:lnTo>
                    <a:pt x="260" y="111"/>
                  </a:lnTo>
                  <a:lnTo>
                    <a:pt x="258" y="120"/>
                  </a:lnTo>
                  <a:lnTo>
                    <a:pt x="258" y="124"/>
                  </a:lnTo>
                  <a:lnTo>
                    <a:pt x="265" y="124"/>
                  </a:lnTo>
                  <a:lnTo>
                    <a:pt x="273" y="120"/>
                  </a:lnTo>
                  <a:lnTo>
                    <a:pt x="275" y="120"/>
                  </a:lnTo>
                  <a:lnTo>
                    <a:pt x="275" y="128"/>
                  </a:lnTo>
                  <a:lnTo>
                    <a:pt x="275" y="131"/>
                  </a:lnTo>
                  <a:lnTo>
                    <a:pt x="278" y="133"/>
                  </a:lnTo>
                  <a:lnTo>
                    <a:pt x="280" y="133"/>
                  </a:lnTo>
                  <a:lnTo>
                    <a:pt x="289" y="131"/>
                  </a:lnTo>
                  <a:lnTo>
                    <a:pt x="291" y="128"/>
                  </a:lnTo>
                  <a:lnTo>
                    <a:pt x="296" y="124"/>
                  </a:lnTo>
                  <a:lnTo>
                    <a:pt x="298" y="124"/>
                  </a:lnTo>
                  <a:lnTo>
                    <a:pt x="304" y="128"/>
                  </a:lnTo>
                  <a:lnTo>
                    <a:pt x="304" y="129"/>
                  </a:lnTo>
                  <a:lnTo>
                    <a:pt x="298" y="137"/>
                  </a:lnTo>
                  <a:lnTo>
                    <a:pt x="298" y="147"/>
                  </a:lnTo>
                  <a:lnTo>
                    <a:pt x="299" y="149"/>
                  </a:lnTo>
                  <a:lnTo>
                    <a:pt x="316" y="145"/>
                  </a:lnTo>
                  <a:lnTo>
                    <a:pt x="318" y="145"/>
                  </a:lnTo>
                  <a:lnTo>
                    <a:pt x="321" y="144"/>
                  </a:lnTo>
                  <a:lnTo>
                    <a:pt x="332" y="145"/>
                  </a:lnTo>
                  <a:lnTo>
                    <a:pt x="334" y="147"/>
                  </a:lnTo>
                  <a:lnTo>
                    <a:pt x="342" y="154"/>
                  </a:lnTo>
                  <a:lnTo>
                    <a:pt x="342" y="158"/>
                  </a:lnTo>
                  <a:lnTo>
                    <a:pt x="357" y="157"/>
                  </a:lnTo>
                  <a:lnTo>
                    <a:pt x="361" y="158"/>
                  </a:lnTo>
                  <a:lnTo>
                    <a:pt x="364" y="171"/>
                  </a:lnTo>
                  <a:lnTo>
                    <a:pt x="374" y="176"/>
                  </a:lnTo>
                  <a:lnTo>
                    <a:pt x="375" y="176"/>
                  </a:lnTo>
                  <a:lnTo>
                    <a:pt x="384" y="183"/>
                  </a:lnTo>
                  <a:lnTo>
                    <a:pt x="385" y="184"/>
                  </a:lnTo>
                  <a:lnTo>
                    <a:pt x="387" y="184"/>
                  </a:lnTo>
                  <a:lnTo>
                    <a:pt x="394" y="188"/>
                  </a:lnTo>
                  <a:lnTo>
                    <a:pt x="395" y="186"/>
                  </a:lnTo>
                  <a:lnTo>
                    <a:pt x="395" y="179"/>
                  </a:lnTo>
                  <a:lnTo>
                    <a:pt x="394" y="178"/>
                  </a:lnTo>
                  <a:lnTo>
                    <a:pt x="394" y="176"/>
                  </a:lnTo>
                  <a:lnTo>
                    <a:pt x="394" y="168"/>
                  </a:lnTo>
                  <a:lnTo>
                    <a:pt x="395" y="165"/>
                  </a:lnTo>
                  <a:lnTo>
                    <a:pt x="399" y="160"/>
                  </a:lnTo>
                  <a:lnTo>
                    <a:pt x="402" y="154"/>
                  </a:lnTo>
                  <a:lnTo>
                    <a:pt x="402" y="149"/>
                  </a:lnTo>
                  <a:lnTo>
                    <a:pt x="404" y="145"/>
                  </a:lnTo>
                  <a:lnTo>
                    <a:pt x="405" y="144"/>
                  </a:lnTo>
                  <a:lnTo>
                    <a:pt x="412" y="147"/>
                  </a:lnTo>
                  <a:lnTo>
                    <a:pt x="412" y="149"/>
                  </a:lnTo>
                  <a:lnTo>
                    <a:pt x="412" y="157"/>
                  </a:lnTo>
                  <a:lnTo>
                    <a:pt x="407" y="165"/>
                  </a:lnTo>
                  <a:lnTo>
                    <a:pt x="402" y="173"/>
                  </a:lnTo>
                  <a:lnTo>
                    <a:pt x="404" y="179"/>
                  </a:lnTo>
                  <a:lnTo>
                    <a:pt x="413" y="176"/>
                  </a:lnTo>
                  <a:lnTo>
                    <a:pt x="415" y="175"/>
                  </a:lnTo>
                  <a:lnTo>
                    <a:pt x="420" y="170"/>
                  </a:lnTo>
                  <a:lnTo>
                    <a:pt x="425" y="168"/>
                  </a:lnTo>
                  <a:lnTo>
                    <a:pt x="428" y="171"/>
                  </a:lnTo>
                  <a:lnTo>
                    <a:pt x="430" y="173"/>
                  </a:lnTo>
                  <a:lnTo>
                    <a:pt x="425" y="186"/>
                  </a:lnTo>
                  <a:lnTo>
                    <a:pt x="423" y="188"/>
                  </a:lnTo>
                  <a:lnTo>
                    <a:pt x="422" y="189"/>
                  </a:lnTo>
                  <a:lnTo>
                    <a:pt x="422" y="197"/>
                  </a:lnTo>
                  <a:lnTo>
                    <a:pt x="428" y="204"/>
                  </a:lnTo>
                  <a:lnTo>
                    <a:pt x="430" y="204"/>
                  </a:lnTo>
                  <a:lnTo>
                    <a:pt x="433" y="209"/>
                  </a:lnTo>
                  <a:lnTo>
                    <a:pt x="425" y="210"/>
                  </a:lnTo>
                  <a:lnTo>
                    <a:pt x="422" y="212"/>
                  </a:lnTo>
                  <a:lnTo>
                    <a:pt x="413" y="213"/>
                  </a:lnTo>
                  <a:lnTo>
                    <a:pt x="412" y="215"/>
                  </a:lnTo>
                  <a:lnTo>
                    <a:pt x="412" y="223"/>
                  </a:lnTo>
                  <a:lnTo>
                    <a:pt x="412" y="225"/>
                  </a:lnTo>
                  <a:lnTo>
                    <a:pt x="417" y="230"/>
                  </a:lnTo>
                  <a:lnTo>
                    <a:pt x="418" y="231"/>
                  </a:lnTo>
                  <a:lnTo>
                    <a:pt x="422" y="241"/>
                  </a:lnTo>
                  <a:lnTo>
                    <a:pt x="430" y="247"/>
                  </a:lnTo>
                  <a:lnTo>
                    <a:pt x="438" y="252"/>
                  </a:lnTo>
                  <a:lnTo>
                    <a:pt x="443" y="260"/>
                  </a:lnTo>
                  <a:lnTo>
                    <a:pt x="445" y="262"/>
                  </a:lnTo>
                  <a:lnTo>
                    <a:pt x="453" y="260"/>
                  </a:lnTo>
                  <a:lnTo>
                    <a:pt x="458" y="254"/>
                  </a:lnTo>
                  <a:lnTo>
                    <a:pt x="458" y="246"/>
                  </a:lnTo>
                  <a:lnTo>
                    <a:pt x="456" y="246"/>
                  </a:lnTo>
                  <a:lnTo>
                    <a:pt x="445" y="238"/>
                  </a:lnTo>
                  <a:lnTo>
                    <a:pt x="443" y="236"/>
                  </a:lnTo>
                  <a:lnTo>
                    <a:pt x="442" y="231"/>
                  </a:lnTo>
                  <a:lnTo>
                    <a:pt x="443" y="228"/>
                  </a:lnTo>
                  <a:lnTo>
                    <a:pt x="450" y="230"/>
                  </a:lnTo>
                  <a:lnTo>
                    <a:pt x="452" y="230"/>
                  </a:lnTo>
                  <a:lnTo>
                    <a:pt x="453" y="231"/>
                  </a:lnTo>
                  <a:lnTo>
                    <a:pt x="463" y="233"/>
                  </a:lnTo>
                  <a:lnTo>
                    <a:pt x="465" y="233"/>
                  </a:lnTo>
                  <a:lnTo>
                    <a:pt x="466" y="233"/>
                  </a:lnTo>
                  <a:lnTo>
                    <a:pt x="475" y="231"/>
                  </a:lnTo>
                  <a:lnTo>
                    <a:pt x="478" y="236"/>
                  </a:lnTo>
                  <a:lnTo>
                    <a:pt x="480" y="236"/>
                  </a:lnTo>
                  <a:lnTo>
                    <a:pt x="483" y="236"/>
                  </a:lnTo>
                  <a:lnTo>
                    <a:pt x="499" y="225"/>
                  </a:lnTo>
                  <a:lnTo>
                    <a:pt x="509" y="220"/>
                  </a:lnTo>
                  <a:lnTo>
                    <a:pt x="511" y="222"/>
                  </a:lnTo>
                  <a:lnTo>
                    <a:pt x="519" y="225"/>
                  </a:lnTo>
                  <a:lnTo>
                    <a:pt x="519" y="231"/>
                  </a:lnTo>
                  <a:lnTo>
                    <a:pt x="518" y="239"/>
                  </a:lnTo>
                  <a:lnTo>
                    <a:pt x="529" y="234"/>
                  </a:lnTo>
                  <a:lnTo>
                    <a:pt x="531" y="233"/>
                  </a:lnTo>
                  <a:lnTo>
                    <a:pt x="542" y="228"/>
                  </a:lnTo>
                  <a:lnTo>
                    <a:pt x="544" y="228"/>
                  </a:lnTo>
                  <a:lnTo>
                    <a:pt x="554" y="226"/>
                  </a:lnTo>
                  <a:lnTo>
                    <a:pt x="566" y="226"/>
                  </a:lnTo>
                  <a:lnTo>
                    <a:pt x="561" y="236"/>
                  </a:lnTo>
                  <a:lnTo>
                    <a:pt x="561" y="238"/>
                  </a:lnTo>
                  <a:lnTo>
                    <a:pt x="557" y="249"/>
                  </a:lnTo>
                  <a:lnTo>
                    <a:pt x="557" y="257"/>
                  </a:lnTo>
                  <a:lnTo>
                    <a:pt x="562" y="260"/>
                  </a:lnTo>
                  <a:lnTo>
                    <a:pt x="564" y="259"/>
                  </a:lnTo>
                  <a:lnTo>
                    <a:pt x="569" y="257"/>
                  </a:lnTo>
                  <a:lnTo>
                    <a:pt x="572" y="252"/>
                  </a:lnTo>
                  <a:lnTo>
                    <a:pt x="579" y="251"/>
                  </a:lnTo>
                  <a:lnTo>
                    <a:pt x="581" y="252"/>
                  </a:lnTo>
                  <a:lnTo>
                    <a:pt x="579" y="262"/>
                  </a:lnTo>
                  <a:lnTo>
                    <a:pt x="581" y="264"/>
                  </a:lnTo>
                  <a:lnTo>
                    <a:pt x="585" y="272"/>
                  </a:lnTo>
                  <a:lnTo>
                    <a:pt x="585" y="273"/>
                  </a:lnTo>
                  <a:lnTo>
                    <a:pt x="582" y="278"/>
                  </a:lnTo>
                  <a:lnTo>
                    <a:pt x="581" y="280"/>
                  </a:lnTo>
                  <a:lnTo>
                    <a:pt x="579" y="286"/>
                  </a:lnTo>
                  <a:lnTo>
                    <a:pt x="584" y="293"/>
                  </a:lnTo>
                  <a:lnTo>
                    <a:pt x="587" y="294"/>
                  </a:lnTo>
                  <a:lnTo>
                    <a:pt x="590" y="298"/>
                  </a:lnTo>
                  <a:lnTo>
                    <a:pt x="594" y="302"/>
                  </a:lnTo>
                  <a:lnTo>
                    <a:pt x="597" y="307"/>
                  </a:lnTo>
                  <a:lnTo>
                    <a:pt x="599" y="314"/>
                  </a:lnTo>
                  <a:lnTo>
                    <a:pt x="600" y="317"/>
                  </a:lnTo>
                  <a:lnTo>
                    <a:pt x="600" y="322"/>
                  </a:lnTo>
                  <a:lnTo>
                    <a:pt x="604" y="330"/>
                  </a:lnTo>
                  <a:lnTo>
                    <a:pt x="607" y="330"/>
                  </a:lnTo>
                  <a:lnTo>
                    <a:pt x="614" y="336"/>
                  </a:lnTo>
                  <a:lnTo>
                    <a:pt x="617" y="336"/>
                  </a:lnTo>
                  <a:lnTo>
                    <a:pt x="625" y="341"/>
                  </a:lnTo>
                  <a:lnTo>
                    <a:pt x="628" y="333"/>
                  </a:lnTo>
                  <a:lnTo>
                    <a:pt x="632" y="328"/>
                  </a:lnTo>
                  <a:lnTo>
                    <a:pt x="635" y="327"/>
                  </a:lnTo>
                  <a:lnTo>
                    <a:pt x="638" y="330"/>
                  </a:lnTo>
                  <a:lnTo>
                    <a:pt x="635" y="335"/>
                  </a:lnTo>
                  <a:lnTo>
                    <a:pt x="643" y="340"/>
                  </a:lnTo>
                  <a:lnTo>
                    <a:pt x="648" y="335"/>
                  </a:lnTo>
                  <a:lnTo>
                    <a:pt x="650" y="335"/>
                  </a:lnTo>
                  <a:lnTo>
                    <a:pt x="650" y="332"/>
                  </a:lnTo>
                  <a:lnTo>
                    <a:pt x="650" y="325"/>
                  </a:lnTo>
                  <a:lnTo>
                    <a:pt x="652" y="323"/>
                  </a:lnTo>
                  <a:lnTo>
                    <a:pt x="657" y="325"/>
                  </a:lnTo>
                  <a:lnTo>
                    <a:pt x="663" y="325"/>
                  </a:lnTo>
                  <a:lnTo>
                    <a:pt x="663" y="323"/>
                  </a:lnTo>
                  <a:lnTo>
                    <a:pt x="662" y="314"/>
                  </a:lnTo>
                  <a:lnTo>
                    <a:pt x="662" y="312"/>
                  </a:lnTo>
                  <a:lnTo>
                    <a:pt x="662" y="304"/>
                  </a:lnTo>
                  <a:lnTo>
                    <a:pt x="665" y="301"/>
                  </a:lnTo>
                  <a:lnTo>
                    <a:pt x="667" y="299"/>
                  </a:lnTo>
                  <a:lnTo>
                    <a:pt x="670" y="299"/>
                  </a:lnTo>
                  <a:lnTo>
                    <a:pt x="671" y="299"/>
                  </a:lnTo>
                  <a:lnTo>
                    <a:pt x="675" y="299"/>
                  </a:lnTo>
                  <a:lnTo>
                    <a:pt x="678" y="299"/>
                  </a:lnTo>
                  <a:lnTo>
                    <a:pt x="680" y="296"/>
                  </a:lnTo>
                  <a:lnTo>
                    <a:pt x="686" y="301"/>
                  </a:lnTo>
                  <a:lnTo>
                    <a:pt x="688" y="304"/>
                  </a:lnTo>
                  <a:lnTo>
                    <a:pt x="688" y="307"/>
                  </a:lnTo>
                  <a:lnTo>
                    <a:pt x="681" y="311"/>
                  </a:lnTo>
                  <a:lnTo>
                    <a:pt x="678" y="314"/>
                  </a:lnTo>
                  <a:lnTo>
                    <a:pt x="678" y="315"/>
                  </a:lnTo>
                  <a:lnTo>
                    <a:pt x="681" y="325"/>
                  </a:lnTo>
                  <a:lnTo>
                    <a:pt x="683" y="332"/>
                  </a:lnTo>
                  <a:lnTo>
                    <a:pt x="688" y="336"/>
                  </a:lnTo>
                  <a:lnTo>
                    <a:pt x="690" y="341"/>
                  </a:lnTo>
                  <a:lnTo>
                    <a:pt x="690" y="345"/>
                  </a:lnTo>
                  <a:lnTo>
                    <a:pt x="691" y="351"/>
                  </a:lnTo>
                  <a:lnTo>
                    <a:pt x="691" y="354"/>
                  </a:lnTo>
                  <a:lnTo>
                    <a:pt x="695" y="356"/>
                  </a:lnTo>
                  <a:lnTo>
                    <a:pt x="698" y="353"/>
                  </a:lnTo>
                  <a:lnTo>
                    <a:pt x="698" y="349"/>
                  </a:lnTo>
                  <a:lnTo>
                    <a:pt x="701" y="345"/>
                  </a:lnTo>
                  <a:lnTo>
                    <a:pt x="705" y="343"/>
                  </a:lnTo>
                  <a:lnTo>
                    <a:pt x="713" y="343"/>
                  </a:lnTo>
                  <a:lnTo>
                    <a:pt x="714" y="345"/>
                  </a:lnTo>
                  <a:lnTo>
                    <a:pt x="719" y="348"/>
                  </a:lnTo>
                  <a:lnTo>
                    <a:pt x="723" y="351"/>
                  </a:lnTo>
                  <a:lnTo>
                    <a:pt x="726" y="353"/>
                  </a:lnTo>
                  <a:lnTo>
                    <a:pt x="728" y="354"/>
                  </a:lnTo>
                  <a:lnTo>
                    <a:pt x="733" y="361"/>
                  </a:lnTo>
                  <a:lnTo>
                    <a:pt x="729" y="362"/>
                  </a:lnTo>
                  <a:lnTo>
                    <a:pt x="724" y="364"/>
                  </a:lnTo>
                  <a:lnTo>
                    <a:pt x="719" y="369"/>
                  </a:lnTo>
                  <a:lnTo>
                    <a:pt x="721" y="372"/>
                  </a:lnTo>
                  <a:lnTo>
                    <a:pt x="724" y="377"/>
                  </a:lnTo>
                  <a:lnTo>
                    <a:pt x="729" y="372"/>
                  </a:lnTo>
                  <a:lnTo>
                    <a:pt x="731" y="372"/>
                  </a:lnTo>
                  <a:lnTo>
                    <a:pt x="734" y="367"/>
                  </a:lnTo>
                  <a:lnTo>
                    <a:pt x="738" y="370"/>
                  </a:lnTo>
                  <a:lnTo>
                    <a:pt x="739" y="377"/>
                  </a:lnTo>
                  <a:lnTo>
                    <a:pt x="741" y="382"/>
                  </a:lnTo>
                  <a:lnTo>
                    <a:pt x="743" y="385"/>
                  </a:lnTo>
                  <a:lnTo>
                    <a:pt x="743" y="387"/>
                  </a:lnTo>
                  <a:lnTo>
                    <a:pt x="741" y="390"/>
                  </a:lnTo>
                  <a:lnTo>
                    <a:pt x="738" y="388"/>
                  </a:lnTo>
                  <a:lnTo>
                    <a:pt x="733" y="387"/>
                  </a:lnTo>
                  <a:lnTo>
                    <a:pt x="731" y="393"/>
                  </a:lnTo>
                  <a:lnTo>
                    <a:pt x="734" y="396"/>
                  </a:lnTo>
                  <a:lnTo>
                    <a:pt x="738" y="401"/>
                  </a:lnTo>
                  <a:lnTo>
                    <a:pt x="741" y="406"/>
                  </a:lnTo>
                  <a:lnTo>
                    <a:pt x="743" y="411"/>
                  </a:lnTo>
                  <a:lnTo>
                    <a:pt x="743" y="416"/>
                  </a:lnTo>
                  <a:lnTo>
                    <a:pt x="744" y="419"/>
                  </a:lnTo>
                  <a:lnTo>
                    <a:pt x="749" y="421"/>
                  </a:lnTo>
                  <a:lnTo>
                    <a:pt x="746" y="424"/>
                  </a:lnTo>
                  <a:lnTo>
                    <a:pt x="738" y="427"/>
                  </a:lnTo>
                  <a:lnTo>
                    <a:pt x="738" y="429"/>
                  </a:lnTo>
                  <a:lnTo>
                    <a:pt x="739" y="435"/>
                  </a:lnTo>
                  <a:lnTo>
                    <a:pt x="743" y="437"/>
                  </a:lnTo>
                  <a:lnTo>
                    <a:pt x="746" y="442"/>
                  </a:lnTo>
                  <a:lnTo>
                    <a:pt x="753" y="438"/>
                  </a:lnTo>
                  <a:lnTo>
                    <a:pt x="754" y="437"/>
                  </a:lnTo>
                  <a:lnTo>
                    <a:pt x="756" y="440"/>
                  </a:lnTo>
                  <a:lnTo>
                    <a:pt x="753" y="445"/>
                  </a:lnTo>
                  <a:lnTo>
                    <a:pt x="756" y="450"/>
                  </a:lnTo>
                  <a:lnTo>
                    <a:pt x="756" y="451"/>
                  </a:lnTo>
                  <a:lnTo>
                    <a:pt x="753" y="451"/>
                  </a:lnTo>
                  <a:lnTo>
                    <a:pt x="749" y="450"/>
                  </a:lnTo>
                  <a:lnTo>
                    <a:pt x="746" y="451"/>
                  </a:lnTo>
                  <a:lnTo>
                    <a:pt x="744" y="455"/>
                  </a:lnTo>
                  <a:lnTo>
                    <a:pt x="743" y="456"/>
                  </a:lnTo>
                  <a:lnTo>
                    <a:pt x="741" y="458"/>
                  </a:lnTo>
                  <a:lnTo>
                    <a:pt x="741" y="463"/>
                  </a:lnTo>
                  <a:lnTo>
                    <a:pt x="744" y="466"/>
                  </a:lnTo>
                  <a:lnTo>
                    <a:pt x="741" y="474"/>
                  </a:lnTo>
                  <a:lnTo>
                    <a:pt x="738" y="479"/>
                  </a:lnTo>
                  <a:lnTo>
                    <a:pt x="734" y="479"/>
                  </a:lnTo>
                  <a:lnTo>
                    <a:pt x="731" y="480"/>
                  </a:lnTo>
                  <a:lnTo>
                    <a:pt x="726" y="482"/>
                  </a:lnTo>
                  <a:lnTo>
                    <a:pt x="721" y="485"/>
                  </a:lnTo>
                  <a:lnTo>
                    <a:pt x="718" y="484"/>
                  </a:lnTo>
                  <a:lnTo>
                    <a:pt x="711" y="479"/>
                  </a:lnTo>
                  <a:lnTo>
                    <a:pt x="708" y="484"/>
                  </a:lnTo>
                  <a:lnTo>
                    <a:pt x="703" y="480"/>
                  </a:lnTo>
                  <a:lnTo>
                    <a:pt x="700" y="484"/>
                  </a:lnTo>
                  <a:lnTo>
                    <a:pt x="701" y="489"/>
                  </a:lnTo>
                  <a:lnTo>
                    <a:pt x="703" y="497"/>
                  </a:lnTo>
                  <a:lnTo>
                    <a:pt x="703" y="498"/>
                  </a:lnTo>
                  <a:lnTo>
                    <a:pt x="701" y="503"/>
                  </a:lnTo>
                  <a:lnTo>
                    <a:pt x="703" y="505"/>
                  </a:lnTo>
                  <a:lnTo>
                    <a:pt x="705" y="510"/>
                  </a:lnTo>
                  <a:lnTo>
                    <a:pt x="708" y="516"/>
                  </a:lnTo>
                  <a:lnTo>
                    <a:pt x="714" y="521"/>
                  </a:lnTo>
                  <a:lnTo>
                    <a:pt x="719" y="527"/>
                  </a:lnTo>
                  <a:lnTo>
                    <a:pt x="723" y="537"/>
                  </a:lnTo>
                  <a:lnTo>
                    <a:pt x="724" y="545"/>
                  </a:lnTo>
                  <a:lnTo>
                    <a:pt x="723" y="552"/>
                  </a:lnTo>
                  <a:lnTo>
                    <a:pt x="723" y="555"/>
                  </a:lnTo>
                  <a:lnTo>
                    <a:pt x="721" y="560"/>
                  </a:lnTo>
                  <a:lnTo>
                    <a:pt x="716" y="563"/>
                  </a:lnTo>
                  <a:lnTo>
                    <a:pt x="711" y="568"/>
                  </a:lnTo>
                  <a:lnTo>
                    <a:pt x="710" y="569"/>
                  </a:lnTo>
                  <a:lnTo>
                    <a:pt x="710" y="574"/>
                  </a:lnTo>
                  <a:lnTo>
                    <a:pt x="710" y="579"/>
                  </a:lnTo>
                  <a:lnTo>
                    <a:pt x="710" y="581"/>
                  </a:lnTo>
                  <a:lnTo>
                    <a:pt x="710" y="586"/>
                  </a:lnTo>
                  <a:lnTo>
                    <a:pt x="710" y="594"/>
                  </a:lnTo>
                  <a:lnTo>
                    <a:pt x="710" y="599"/>
                  </a:lnTo>
                  <a:lnTo>
                    <a:pt x="710" y="603"/>
                  </a:lnTo>
                  <a:lnTo>
                    <a:pt x="711" y="607"/>
                  </a:lnTo>
                  <a:lnTo>
                    <a:pt x="711" y="608"/>
                  </a:lnTo>
                  <a:lnTo>
                    <a:pt x="705" y="608"/>
                  </a:lnTo>
                  <a:lnTo>
                    <a:pt x="703" y="615"/>
                  </a:lnTo>
                  <a:lnTo>
                    <a:pt x="703" y="616"/>
                  </a:lnTo>
                  <a:lnTo>
                    <a:pt x="705" y="621"/>
                  </a:lnTo>
                  <a:lnTo>
                    <a:pt x="701" y="626"/>
                  </a:lnTo>
                  <a:lnTo>
                    <a:pt x="696" y="633"/>
                  </a:lnTo>
                  <a:lnTo>
                    <a:pt x="693" y="634"/>
                  </a:lnTo>
                  <a:lnTo>
                    <a:pt x="691" y="636"/>
                  </a:lnTo>
                  <a:lnTo>
                    <a:pt x="688" y="641"/>
                  </a:lnTo>
                  <a:lnTo>
                    <a:pt x="685" y="647"/>
                  </a:lnTo>
                  <a:lnTo>
                    <a:pt x="681" y="649"/>
                  </a:lnTo>
                  <a:lnTo>
                    <a:pt x="675" y="652"/>
                  </a:lnTo>
                  <a:lnTo>
                    <a:pt x="678" y="665"/>
                  </a:lnTo>
                  <a:lnTo>
                    <a:pt x="681" y="678"/>
                  </a:lnTo>
                  <a:lnTo>
                    <a:pt x="681" y="679"/>
                  </a:lnTo>
                  <a:lnTo>
                    <a:pt x="688" y="689"/>
                  </a:lnTo>
                  <a:lnTo>
                    <a:pt x="696" y="696"/>
                  </a:lnTo>
                  <a:lnTo>
                    <a:pt x="695" y="704"/>
                  </a:lnTo>
                  <a:lnTo>
                    <a:pt x="696" y="705"/>
                  </a:lnTo>
                  <a:lnTo>
                    <a:pt x="698" y="709"/>
                  </a:lnTo>
                  <a:lnTo>
                    <a:pt x="701" y="713"/>
                  </a:lnTo>
                  <a:lnTo>
                    <a:pt x="703" y="717"/>
                  </a:lnTo>
                  <a:lnTo>
                    <a:pt x="710" y="730"/>
                  </a:lnTo>
                  <a:lnTo>
                    <a:pt x="718" y="739"/>
                  </a:lnTo>
                  <a:lnTo>
                    <a:pt x="723" y="744"/>
                  </a:lnTo>
                  <a:lnTo>
                    <a:pt x="724" y="751"/>
                  </a:lnTo>
                  <a:lnTo>
                    <a:pt x="723" y="759"/>
                  </a:lnTo>
                  <a:lnTo>
                    <a:pt x="724" y="765"/>
                  </a:lnTo>
                  <a:lnTo>
                    <a:pt x="731" y="765"/>
                  </a:lnTo>
                  <a:lnTo>
                    <a:pt x="734" y="765"/>
                  </a:lnTo>
                  <a:lnTo>
                    <a:pt x="739" y="770"/>
                  </a:lnTo>
                  <a:lnTo>
                    <a:pt x="743" y="773"/>
                  </a:lnTo>
                  <a:lnTo>
                    <a:pt x="746" y="777"/>
                  </a:lnTo>
                  <a:lnTo>
                    <a:pt x="749" y="777"/>
                  </a:lnTo>
                  <a:lnTo>
                    <a:pt x="749" y="773"/>
                  </a:lnTo>
                  <a:lnTo>
                    <a:pt x="748" y="768"/>
                  </a:lnTo>
                  <a:lnTo>
                    <a:pt x="749" y="765"/>
                  </a:lnTo>
                  <a:lnTo>
                    <a:pt x="748" y="762"/>
                  </a:lnTo>
                  <a:lnTo>
                    <a:pt x="748" y="759"/>
                  </a:lnTo>
                  <a:lnTo>
                    <a:pt x="753" y="756"/>
                  </a:lnTo>
                  <a:lnTo>
                    <a:pt x="754" y="757"/>
                  </a:lnTo>
                  <a:lnTo>
                    <a:pt x="757" y="762"/>
                  </a:lnTo>
                  <a:lnTo>
                    <a:pt x="761" y="765"/>
                  </a:lnTo>
                  <a:lnTo>
                    <a:pt x="764" y="767"/>
                  </a:lnTo>
                  <a:lnTo>
                    <a:pt x="761" y="773"/>
                  </a:lnTo>
                  <a:lnTo>
                    <a:pt x="762" y="777"/>
                  </a:lnTo>
                  <a:lnTo>
                    <a:pt x="766" y="777"/>
                  </a:lnTo>
                  <a:lnTo>
                    <a:pt x="771" y="773"/>
                  </a:lnTo>
                  <a:lnTo>
                    <a:pt x="772" y="767"/>
                  </a:lnTo>
                  <a:lnTo>
                    <a:pt x="776" y="762"/>
                  </a:lnTo>
                  <a:lnTo>
                    <a:pt x="774" y="757"/>
                  </a:lnTo>
                  <a:lnTo>
                    <a:pt x="769" y="760"/>
                  </a:lnTo>
                  <a:lnTo>
                    <a:pt x="767" y="759"/>
                  </a:lnTo>
                  <a:lnTo>
                    <a:pt x="767" y="756"/>
                  </a:lnTo>
                  <a:lnTo>
                    <a:pt x="766" y="749"/>
                  </a:lnTo>
                  <a:lnTo>
                    <a:pt x="767" y="747"/>
                  </a:lnTo>
                  <a:lnTo>
                    <a:pt x="772" y="746"/>
                  </a:lnTo>
                  <a:lnTo>
                    <a:pt x="777" y="747"/>
                  </a:lnTo>
                  <a:lnTo>
                    <a:pt x="781" y="746"/>
                  </a:lnTo>
                  <a:lnTo>
                    <a:pt x="784" y="746"/>
                  </a:lnTo>
                  <a:lnTo>
                    <a:pt x="787" y="751"/>
                  </a:lnTo>
                  <a:lnTo>
                    <a:pt x="784" y="757"/>
                  </a:lnTo>
                  <a:lnTo>
                    <a:pt x="789" y="759"/>
                  </a:lnTo>
                  <a:lnTo>
                    <a:pt x="791" y="754"/>
                  </a:lnTo>
                  <a:lnTo>
                    <a:pt x="797" y="752"/>
                  </a:lnTo>
                  <a:lnTo>
                    <a:pt x="802" y="751"/>
                  </a:lnTo>
                  <a:lnTo>
                    <a:pt x="800" y="759"/>
                  </a:lnTo>
                  <a:lnTo>
                    <a:pt x="804" y="765"/>
                  </a:lnTo>
                  <a:lnTo>
                    <a:pt x="815" y="767"/>
                  </a:lnTo>
                  <a:lnTo>
                    <a:pt x="815" y="757"/>
                  </a:lnTo>
                  <a:lnTo>
                    <a:pt x="820" y="754"/>
                  </a:lnTo>
                  <a:lnTo>
                    <a:pt x="825" y="756"/>
                  </a:lnTo>
                  <a:lnTo>
                    <a:pt x="827" y="756"/>
                  </a:lnTo>
                  <a:lnTo>
                    <a:pt x="834" y="752"/>
                  </a:lnTo>
                  <a:lnTo>
                    <a:pt x="834" y="749"/>
                  </a:lnTo>
                  <a:lnTo>
                    <a:pt x="822" y="744"/>
                  </a:lnTo>
                  <a:lnTo>
                    <a:pt x="820" y="739"/>
                  </a:lnTo>
                  <a:lnTo>
                    <a:pt x="825" y="741"/>
                  </a:lnTo>
                  <a:lnTo>
                    <a:pt x="829" y="743"/>
                  </a:lnTo>
                  <a:lnTo>
                    <a:pt x="830" y="738"/>
                  </a:lnTo>
                  <a:lnTo>
                    <a:pt x="835" y="733"/>
                  </a:lnTo>
                  <a:lnTo>
                    <a:pt x="850" y="733"/>
                  </a:lnTo>
                  <a:lnTo>
                    <a:pt x="852" y="730"/>
                  </a:lnTo>
                  <a:lnTo>
                    <a:pt x="852" y="725"/>
                  </a:lnTo>
                  <a:lnTo>
                    <a:pt x="848" y="722"/>
                  </a:lnTo>
                  <a:lnTo>
                    <a:pt x="850" y="720"/>
                  </a:lnTo>
                  <a:lnTo>
                    <a:pt x="852" y="718"/>
                  </a:lnTo>
                  <a:lnTo>
                    <a:pt x="857" y="720"/>
                  </a:lnTo>
                  <a:lnTo>
                    <a:pt x="860" y="720"/>
                  </a:lnTo>
                  <a:lnTo>
                    <a:pt x="862" y="718"/>
                  </a:lnTo>
                  <a:lnTo>
                    <a:pt x="863" y="717"/>
                  </a:lnTo>
                  <a:lnTo>
                    <a:pt x="865" y="722"/>
                  </a:lnTo>
                  <a:lnTo>
                    <a:pt x="867" y="72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4" name="Freeform 64"/>
            <p:cNvSpPr>
              <a:spLocks/>
            </p:cNvSpPr>
            <p:nvPr/>
          </p:nvSpPr>
          <p:spPr bwMode="auto">
            <a:xfrm>
              <a:off x="4933950" y="3393283"/>
              <a:ext cx="984250" cy="793750"/>
            </a:xfrm>
            <a:custGeom>
              <a:avLst/>
              <a:gdLst>
                <a:gd name="T0" fmla="*/ 682 w 1241"/>
                <a:gd name="T1" fmla="*/ 100 h 1000"/>
                <a:gd name="T2" fmla="*/ 715 w 1241"/>
                <a:gd name="T3" fmla="*/ 136 h 1000"/>
                <a:gd name="T4" fmla="*/ 729 w 1241"/>
                <a:gd name="T5" fmla="*/ 185 h 1000"/>
                <a:gd name="T6" fmla="*/ 771 w 1241"/>
                <a:gd name="T7" fmla="*/ 233 h 1000"/>
                <a:gd name="T8" fmla="*/ 837 w 1241"/>
                <a:gd name="T9" fmla="*/ 288 h 1000"/>
                <a:gd name="T10" fmla="*/ 897 w 1241"/>
                <a:gd name="T11" fmla="*/ 325 h 1000"/>
                <a:gd name="T12" fmla="*/ 944 w 1241"/>
                <a:gd name="T13" fmla="*/ 308 h 1000"/>
                <a:gd name="T14" fmla="*/ 1006 w 1241"/>
                <a:gd name="T15" fmla="*/ 264 h 1000"/>
                <a:gd name="T16" fmla="*/ 1067 w 1241"/>
                <a:gd name="T17" fmla="*/ 306 h 1000"/>
                <a:gd name="T18" fmla="*/ 1088 w 1241"/>
                <a:gd name="T19" fmla="*/ 342 h 1000"/>
                <a:gd name="T20" fmla="*/ 1143 w 1241"/>
                <a:gd name="T21" fmla="*/ 421 h 1000"/>
                <a:gd name="T22" fmla="*/ 1184 w 1241"/>
                <a:gd name="T23" fmla="*/ 476 h 1000"/>
                <a:gd name="T24" fmla="*/ 1188 w 1241"/>
                <a:gd name="T25" fmla="*/ 544 h 1000"/>
                <a:gd name="T26" fmla="*/ 1227 w 1241"/>
                <a:gd name="T27" fmla="*/ 625 h 1000"/>
                <a:gd name="T28" fmla="*/ 1198 w 1241"/>
                <a:gd name="T29" fmla="*/ 730 h 1000"/>
                <a:gd name="T30" fmla="*/ 1123 w 1241"/>
                <a:gd name="T31" fmla="*/ 733 h 1000"/>
                <a:gd name="T32" fmla="*/ 1052 w 1241"/>
                <a:gd name="T33" fmla="*/ 757 h 1000"/>
                <a:gd name="T34" fmla="*/ 1026 w 1241"/>
                <a:gd name="T35" fmla="*/ 740 h 1000"/>
                <a:gd name="T36" fmla="*/ 964 w 1241"/>
                <a:gd name="T37" fmla="*/ 722 h 1000"/>
                <a:gd name="T38" fmla="*/ 895 w 1241"/>
                <a:gd name="T39" fmla="*/ 720 h 1000"/>
                <a:gd name="T40" fmla="*/ 845 w 1241"/>
                <a:gd name="T41" fmla="*/ 691 h 1000"/>
                <a:gd name="T42" fmla="*/ 758 w 1241"/>
                <a:gd name="T43" fmla="*/ 709 h 1000"/>
                <a:gd name="T44" fmla="*/ 696 w 1241"/>
                <a:gd name="T45" fmla="*/ 753 h 1000"/>
                <a:gd name="T46" fmla="*/ 663 w 1241"/>
                <a:gd name="T47" fmla="*/ 804 h 1000"/>
                <a:gd name="T48" fmla="*/ 715 w 1241"/>
                <a:gd name="T49" fmla="*/ 879 h 1000"/>
                <a:gd name="T50" fmla="*/ 683 w 1241"/>
                <a:gd name="T51" fmla="*/ 960 h 1000"/>
                <a:gd name="T52" fmla="*/ 629 w 1241"/>
                <a:gd name="T53" fmla="*/ 965 h 1000"/>
                <a:gd name="T54" fmla="*/ 619 w 1241"/>
                <a:gd name="T55" fmla="*/ 986 h 1000"/>
                <a:gd name="T56" fmla="*/ 581 w 1241"/>
                <a:gd name="T57" fmla="*/ 995 h 1000"/>
                <a:gd name="T58" fmla="*/ 553 w 1241"/>
                <a:gd name="T59" fmla="*/ 986 h 1000"/>
                <a:gd name="T60" fmla="*/ 501 w 1241"/>
                <a:gd name="T61" fmla="*/ 979 h 1000"/>
                <a:gd name="T62" fmla="*/ 468 w 1241"/>
                <a:gd name="T63" fmla="*/ 968 h 1000"/>
                <a:gd name="T64" fmla="*/ 430 w 1241"/>
                <a:gd name="T65" fmla="*/ 978 h 1000"/>
                <a:gd name="T66" fmla="*/ 382 w 1241"/>
                <a:gd name="T67" fmla="*/ 999 h 1000"/>
                <a:gd name="T68" fmla="*/ 379 w 1241"/>
                <a:gd name="T69" fmla="*/ 958 h 1000"/>
                <a:gd name="T70" fmla="*/ 337 w 1241"/>
                <a:gd name="T71" fmla="*/ 923 h 1000"/>
                <a:gd name="T72" fmla="*/ 296 w 1241"/>
                <a:gd name="T73" fmla="*/ 871 h 1000"/>
                <a:gd name="T74" fmla="*/ 248 w 1241"/>
                <a:gd name="T75" fmla="*/ 801 h 1000"/>
                <a:gd name="T76" fmla="*/ 199 w 1241"/>
                <a:gd name="T77" fmla="*/ 770 h 1000"/>
                <a:gd name="T78" fmla="*/ 118 w 1241"/>
                <a:gd name="T79" fmla="*/ 798 h 1000"/>
                <a:gd name="T80" fmla="*/ 75 w 1241"/>
                <a:gd name="T81" fmla="*/ 759 h 1000"/>
                <a:gd name="T82" fmla="*/ 83 w 1241"/>
                <a:gd name="T83" fmla="*/ 704 h 1000"/>
                <a:gd name="T84" fmla="*/ 93 w 1241"/>
                <a:gd name="T85" fmla="*/ 599 h 1000"/>
                <a:gd name="T86" fmla="*/ 94 w 1241"/>
                <a:gd name="T87" fmla="*/ 515 h 1000"/>
                <a:gd name="T88" fmla="*/ 56 w 1241"/>
                <a:gd name="T89" fmla="*/ 452 h 1000"/>
                <a:gd name="T90" fmla="*/ 84 w 1241"/>
                <a:gd name="T91" fmla="*/ 346 h 1000"/>
                <a:gd name="T92" fmla="*/ 73 w 1241"/>
                <a:gd name="T93" fmla="*/ 257 h 1000"/>
                <a:gd name="T94" fmla="*/ 15 w 1241"/>
                <a:gd name="T95" fmla="*/ 301 h 1000"/>
                <a:gd name="T96" fmla="*/ 22 w 1241"/>
                <a:gd name="T97" fmla="*/ 211 h 1000"/>
                <a:gd name="T98" fmla="*/ 15 w 1241"/>
                <a:gd name="T99" fmla="*/ 160 h 1000"/>
                <a:gd name="T100" fmla="*/ 108 w 1241"/>
                <a:gd name="T101" fmla="*/ 157 h 1000"/>
                <a:gd name="T102" fmla="*/ 180 w 1241"/>
                <a:gd name="T103" fmla="*/ 167 h 1000"/>
                <a:gd name="T104" fmla="*/ 248 w 1241"/>
                <a:gd name="T105" fmla="*/ 189 h 1000"/>
                <a:gd name="T106" fmla="*/ 324 w 1241"/>
                <a:gd name="T107" fmla="*/ 233 h 1000"/>
                <a:gd name="T108" fmla="*/ 342 w 1241"/>
                <a:gd name="T109" fmla="*/ 309 h 1000"/>
                <a:gd name="T110" fmla="*/ 376 w 1241"/>
                <a:gd name="T111" fmla="*/ 280 h 1000"/>
                <a:gd name="T112" fmla="*/ 419 w 1241"/>
                <a:gd name="T113" fmla="*/ 214 h 1000"/>
                <a:gd name="T114" fmla="*/ 432 w 1241"/>
                <a:gd name="T115" fmla="*/ 139 h 1000"/>
                <a:gd name="T116" fmla="*/ 453 w 1241"/>
                <a:gd name="T117" fmla="*/ 50 h 1000"/>
                <a:gd name="T118" fmla="*/ 526 w 1241"/>
                <a:gd name="T119" fmla="*/ 2 h 1000"/>
                <a:gd name="T120" fmla="*/ 597 w 1241"/>
                <a:gd name="T121" fmla="*/ 86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41" h="1000">
                  <a:moveTo>
                    <a:pt x="610" y="84"/>
                  </a:moveTo>
                  <a:lnTo>
                    <a:pt x="617" y="86"/>
                  </a:lnTo>
                  <a:lnTo>
                    <a:pt x="619" y="86"/>
                  </a:lnTo>
                  <a:lnTo>
                    <a:pt x="625" y="81"/>
                  </a:lnTo>
                  <a:lnTo>
                    <a:pt x="632" y="75"/>
                  </a:lnTo>
                  <a:lnTo>
                    <a:pt x="637" y="75"/>
                  </a:lnTo>
                  <a:lnTo>
                    <a:pt x="645" y="73"/>
                  </a:lnTo>
                  <a:lnTo>
                    <a:pt x="647" y="75"/>
                  </a:lnTo>
                  <a:lnTo>
                    <a:pt x="655" y="79"/>
                  </a:lnTo>
                  <a:lnTo>
                    <a:pt x="655" y="81"/>
                  </a:lnTo>
                  <a:lnTo>
                    <a:pt x="657" y="83"/>
                  </a:lnTo>
                  <a:lnTo>
                    <a:pt x="667" y="88"/>
                  </a:lnTo>
                  <a:lnTo>
                    <a:pt x="670" y="88"/>
                  </a:lnTo>
                  <a:lnTo>
                    <a:pt x="678" y="92"/>
                  </a:lnTo>
                  <a:lnTo>
                    <a:pt x="680" y="94"/>
                  </a:lnTo>
                  <a:lnTo>
                    <a:pt x="682" y="100"/>
                  </a:lnTo>
                  <a:lnTo>
                    <a:pt x="682" y="104"/>
                  </a:lnTo>
                  <a:lnTo>
                    <a:pt x="677" y="112"/>
                  </a:lnTo>
                  <a:lnTo>
                    <a:pt x="675" y="113"/>
                  </a:lnTo>
                  <a:lnTo>
                    <a:pt x="675" y="115"/>
                  </a:lnTo>
                  <a:lnTo>
                    <a:pt x="675" y="123"/>
                  </a:lnTo>
                  <a:lnTo>
                    <a:pt x="678" y="125"/>
                  </a:lnTo>
                  <a:lnTo>
                    <a:pt x="683" y="123"/>
                  </a:lnTo>
                  <a:lnTo>
                    <a:pt x="685" y="122"/>
                  </a:lnTo>
                  <a:lnTo>
                    <a:pt x="686" y="120"/>
                  </a:lnTo>
                  <a:lnTo>
                    <a:pt x="695" y="120"/>
                  </a:lnTo>
                  <a:lnTo>
                    <a:pt x="695" y="122"/>
                  </a:lnTo>
                  <a:lnTo>
                    <a:pt x="698" y="125"/>
                  </a:lnTo>
                  <a:lnTo>
                    <a:pt x="698" y="126"/>
                  </a:lnTo>
                  <a:lnTo>
                    <a:pt x="703" y="134"/>
                  </a:lnTo>
                  <a:lnTo>
                    <a:pt x="711" y="136"/>
                  </a:lnTo>
                  <a:lnTo>
                    <a:pt x="715" y="136"/>
                  </a:lnTo>
                  <a:lnTo>
                    <a:pt x="716" y="136"/>
                  </a:lnTo>
                  <a:lnTo>
                    <a:pt x="718" y="138"/>
                  </a:lnTo>
                  <a:lnTo>
                    <a:pt x="721" y="139"/>
                  </a:lnTo>
                  <a:lnTo>
                    <a:pt x="723" y="139"/>
                  </a:lnTo>
                  <a:lnTo>
                    <a:pt x="729" y="143"/>
                  </a:lnTo>
                  <a:lnTo>
                    <a:pt x="738" y="144"/>
                  </a:lnTo>
                  <a:lnTo>
                    <a:pt x="739" y="146"/>
                  </a:lnTo>
                  <a:lnTo>
                    <a:pt x="743" y="149"/>
                  </a:lnTo>
                  <a:lnTo>
                    <a:pt x="744" y="152"/>
                  </a:lnTo>
                  <a:lnTo>
                    <a:pt x="746" y="160"/>
                  </a:lnTo>
                  <a:lnTo>
                    <a:pt x="748" y="168"/>
                  </a:lnTo>
                  <a:lnTo>
                    <a:pt x="741" y="177"/>
                  </a:lnTo>
                  <a:lnTo>
                    <a:pt x="739" y="178"/>
                  </a:lnTo>
                  <a:lnTo>
                    <a:pt x="736" y="183"/>
                  </a:lnTo>
                  <a:lnTo>
                    <a:pt x="731" y="183"/>
                  </a:lnTo>
                  <a:lnTo>
                    <a:pt x="729" y="185"/>
                  </a:lnTo>
                  <a:lnTo>
                    <a:pt x="726" y="186"/>
                  </a:lnTo>
                  <a:lnTo>
                    <a:pt x="725" y="189"/>
                  </a:lnTo>
                  <a:lnTo>
                    <a:pt x="729" y="194"/>
                  </a:lnTo>
                  <a:lnTo>
                    <a:pt x="733" y="194"/>
                  </a:lnTo>
                  <a:lnTo>
                    <a:pt x="734" y="194"/>
                  </a:lnTo>
                  <a:lnTo>
                    <a:pt x="743" y="199"/>
                  </a:lnTo>
                  <a:lnTo>
                    <a:pt x="744" y="204"/>
                  </a:lnTo>
                  <a:lnTo>
                    <a:pt x="744" y="207"/>
                  </a:lnTo>
                  <a:lnTo>
                    <a:pt x="746" y="212"/>
                  </a:lnTo>
                  <a:lnTo>
                    <a:pt x="749" y="219"/>
                  </a:lnTo>
                  <a:lnTo>
                    <a:pt x="751" y="227"/>
                  </a:lnTo>
                  <a:lnTo>
                    <a:pt x="761" y="228"/>
                  </a:lnTo>
                  <a:lnTo>
                    <a:pt x="763" y="228"/>
                  </a:lnTo>
                  <a:lnTo>
                    <a:pt x="768" y="228"/>
                  </a:lnTo>
                  <a:lnTo>
                    <a:pt x="771" y="232"/>
                  </a:lnTo>
                  <a:lnTo>
                    <a:pt x="771" y="233"/>
                  </a:lnTo>
                  <a:lnTo>
                    <a:pt x="772" y="238"/>
                  </a:lnTo>
                  <a:lnTo>
                    <a:pt x="774" y="240"/>
                  </a:lnTo>
                  <a:lnTo>
                    <a:pt x="777" y="240"/>
                  </a:lnTo>
                  <a:lnTo>
                    <a:pt x="784" y="240"/>
                  </a:lnTo>
                  <a:lnTo>
                    <a:pt x="789" y="245"/>
                  </a:lnTo>
                  <a:lnTo>
                    <a:pt x="794" y="248"/>
                  </a:lnTo>
                  <a:lnTo>
                    <a:pt x="797" y="248"/>
                  </a:lnTo>
                  <a:lnTo>
                    <a:pt x="804" y="254"/>
                  </a:lnTo>
                  <a:lnTo>
                    <a:pt x="804" y="256"/>
                  </a:lnTo>
                  <a:lnTo>
                    <a:pt x="804" y="259"/>
                  </a:lnTo>
                  <a:lnTo>
                    <a:pt x="806" y="269"/>
                  </a:lnTo>
                  <a:lnTo>
                    <a:pt x="811" y="277"/>
                  </a:lnTo>
                  <a:lnTo>
                    <a:pt x="814" y="280"/>
                  </a:lnTo>
                  <a:lnTo>
                    <a:pt x="827" y="282"/>
                  </a:lnTo>
                  <a:lnTo>
                    <a:pt x="829" y="282"/>
                  </a:lnTo>
                  <a:lnTo>
                    <a:pt x="837" y="288"/>
                  </a:lnTo>
                  <a:lnTo>
                    <a:pt x="839" y="290"/>
                  </a:lnTo>
                  <a:lnTo>
                    <a:pt x="840" y="298"/>
                  </a:lnTo>
                  <a:lnTo>
                    <a:pt x="840" y="300"/>
                  </a:lnTo>
                  <a:lnTo>
                    <a:pt x="842" y="300"/>
                  </a:lnTo>
                  <a:lnTo>
                    <a:pt x="850" y="303"/>
                  </a:lnTo>
                  <a:lnTo>
                    <a:pt x="854" y="303"/>
                  </a:lnTo>
                  <a:lnTo>
                    <a:pt x="855" y="303"/>
                  </a:lnTo>
                  <a:lnTo>
                    <a:pt x="860" y="306"/>
                  </a:lnTo>
                  <a:lnTo>
                    <a:pt x="863" y="308"/>
                  </a:lnTo>
                  <a:lnTo>
                    <a:pt x="872" y="312"/>
                  </a:lnTo>
                  <a:lnTo>
                    <a:pt x="873" y="314"/>
                  </a:lnTo>
                  <a:lnTo>
                    <a:pt x="877" y="316"/>
                  </a:lnTo>
                  <a:lnTo>
                    <a:pt x="885" y="319"/>
                  </a:lnTo>
                  <a:lnTo>
                    <a:pt x="888" y="319"/>
                  </a:lnTo>
                  <a:lnTo>
                    <a:pt x="897" y="324"/>
                  </a:lnTo>
                  <a:lnTo>
                    <a:pt x="897" y="325"/>
                  </a:lnTo>
                  <a:lnTo>
                    <a:pt x="903" y="333"/>
                  </a:lnTo>
                  <a:lnTo>
                    <a:pt x="905" y="335"/>
                  </a:lnTo>
                  <a:lnTo>
                    <a:pt x="911" y="342"/>
                  </a:lnTo>
                  <a:lnTo>
                    <a:pt x="911" y="343"/>
                  </a:lnTo>
                  <a:lnTo>
                    <a:pt x="916" y="348"/>
                  </a:lnTo>
                  <a:lnTo>
                    <a:pt x="918" y="350"/>
                  </a:lnTo>
                  <a:lnTo>
                    <a:pt x="921" y="348"/>
                  </a:lnTo>
                  <a:lnTo>
                    <a:pt x="926" y="342"/>
                  </a:lnTo>
                  <a:lnTo>
                    <a:pt x="926" y="340"/>
                  </a:lnTo>
                  <a:lnTo>
                    <a:pt x="926" y="337"/>
                  </a:lnTo>
                  <a:lnTo>
                    <a:pt x="930" y="329"/>
                  </a:lnTo>
                  <a:lnTo>
                    <a:pt x="930" y="325"/>
                  </a:lnTo>
                  <a:lnTo>
                    <a:pt x="931" y="314"/>
                  </a:lnTo>
                  <a:lnTo>
                    <a:pt x="933" y="308"/>
                  </a:lnTo>
                  <a:lnTo>
                    <a:pt x="935" y="306"/>
                  </a:lnTo>
                  <a:lnTo>
                    <a:pt x="944" y="308"/>
                  </a:lnTo>
                  <a:lnTo>
                    <a:pt x="948" y="308"/>
                  </a:lnTo>
                  <a:lnTo>
                    <a:pt x="953" y="300"/>
                  </a:lnTo>
                  <a:lnTo>
                    <a:pt x="953" y="298"/>
                  </a:lnTo>
                  <a:lnTo>
                    <a:pt x="953" y="295"/>
                  </a:lnTo>
                  <a:lnTo>
                    <a:pt x="954" y="293"/>
                  </a:lnTo>
                  <a:lnTo>
                    <a:pt x="959" y="287"/>
                  </a:lnTo>
                  <a:lnTo>
                    <a:pt x="963" y="287"/>
                  </a:lnTo>
                  <a:lnTo>
                    <a:pt x="966" y="287"/>
                  </a:lnTo>
                  <a:lnTo>
                    <a:pt x="968" y="287"/>
                  </a:lnTo>
                  <a:lnTo>
                    <a:pt x="981" y="282"/>
                  </a:lnTo>
                  <a:lnTo>
                    <a:pt x="983" y="280"/>
                  </a:lnTo>
                  <a:lnTo>
                    <a:pt x="987" y="278"/>
                  </a:lnTo>
                  <a:lnTo>
                    <a:pt x="992" y="272"/>
                  </a:lnTo>
                  <a:lnTo>
                    <a:pt x="994" y="269"/>
                  </a:lnTo>
                  <a:lnTo>
                    <a:pt x="1001" y="264"/>
                  </a:lnTo>
                  <a:lnTo>
                    <a:pt x="1006" y="264"/>
                  </a:lnTo>
                  <a:lnTo>
                    <a:pt x="1007" y="262"/>
                  </a:lnTo>
                  <a:lnTo>
                    <a:pt x="1014" y="262"/>
                  </a:lnTo>
                  <a:lnTo>
                    <a:pt x="1019" y="264"/>
                  </a:lnTo>
                  <a:lnTo>
                    <a:pt x="1017" y="277"/>
                  </a:lnTo>
                  <a:lnTo>
                    <a:pt x="1027" y="275"/>
                  </a:lnTo>
                  <a:lnTo>
                    <a:pt x="1029" y="274"/>
                  </a:lnTo>
                  <a:lnTo>
                    <a:pt x="1037" y="274"/>
                  </a:lnTo>
                  <a:lnTo>
                    <a:pt x="1039" y="277"/>
                  </a:lnTo>
                  <a:lnTo>
                    <a:pt x="1047" y="277"/>
                  </a:lnTo>
                  <a:lnTo>
                    <a:pt x="1054" y="282"/>
                  </a:lnTo>
                  <a:lnTo>
                    <a:pt x="1055" y="287"/>
                  </a:lnTo>
                  <a:lnTo>
                    <a:pt x="1055" y="288"/>
                  </a:lnTo>
                  <a:lnTo>
                    <a:pt x="1057" y="290"/>
                  </a:lnTo>
                  <a:lnTo>
                    <a:pt x="1059" y="291"/>
                  </a:lnTo>
                  <a:lnTo>
                    <a:pt x="1062" y="295"/>
                  </a:lnTo>
                  <a:lnTo>
                    <a:pt x="1067" y="306"/>
                  </a:lnTo>
                  <a:lnTo>
                    <a:pt x="1067" y="311"/>
                  </a:lnTo>
                  <a:lnTo>
                    <a:pt x="1072" y="312"/>
                  </a:lnTo>
                  <a:lnTo>
                    <a:pt x="1073" y="312"/>
                  </a:lnTo>
                  <a:lnTo>
                    <a:pt x="1075" y="314"/>
                  </a:lnTo>
                  <a:lnTo>
                    <a:pt x="1077" y="314"/>
                  </a:lnTo>
                  <a:lnTo>
                    <a:pt x="1080" y="314"/>
                  </a:lnTo>
                  <a:lnTo>
                    <a:pt x="1082" y="314"/>
                  </a:lnTo>
                  <a:lnTo>
                    <a:pt x="1083" y="316"/>
                  </a:lnTo>
                  <a:lnTo>
                    <a:pt x="1083" y="319"/>
                  </a:lnTo>
                  <a:lnTo>
                    <a:pt x="1083" y="321"/>
                  </a:lnTo>
                  <a:lnTo>
                    <a:pt x="1083" y="327"/>
                  </a:lnTo>
                  <a:lnTo>
                    <a:pt x="1083" y="329"/>
                  </a:lnTo>
                  <a:lnTo>
                    <a:pt x="1083" y="333"/>
                  </a:lnTo>
                  <a:lnTo>
                    <a:pt x="1085" y="337"/>
                  </a:lnTo>
                  <a:lnTo>
                    <a:pt x="1087" y="340"/>
                  </a:lnTo>
                  <a:lnTo>
                    <a:pt x="1088" y="342"/>
                  </a:lnTo>
                  <a:lnTo>
                    <a:pt x="1100" y="350"/>
                  </a:lnTo>
                  <a:lnTo>
                    <a:pt x="1107" y="359"/>
                  </a:lnTo>
                  <a:lnTo>
                    <a:pt x="1110" y="371"/>
                  </a:lnTo>
                  <a:lnTo>
                    <a:pt x="1112" y="372"/>
                  </a:lnTo>
                  <a:lnTo>
                    <a:pt x="1116" y="372"/>
                  </a:lnTo>
                  <a:lnTo>
                    <a:pt x="1118" y="372"/>
                  </a:lnTo>
                  <a:lnTo>
                    <a:pt x="1121" y="372"/>
                  </a:lnTo>
                  <a:lnTo>
                    <a:pt x="1126" y="379"/>
                  </a:lnTo>
                  <a:lnTo>
                    <a:pt x="1128" y="382"/>
                  </a:lnTo>
                  <a:lnTo>
                    <a:pt x="1126" y="397"/>
                  </a:lnTo>
                  <a:lnTo>
                    <a:pt x="1130" y="401"/>
                  </a:lnTo>
                  <a:lnTo>
                    <a:pt x="1131" y="405"/>
                  </a:lnTo>
                  <a:lnTo>
                    <a:pt x="1133" y="406"/>
                  </a:lnTo>
                  <a:lnTo>
                    <a:pt x="1143" y="416"/>
                  </a:lnTo>
                  <a:lnTo>
                    <a:pt x="1143" y="418"/>
                  </a:lnTo>
                  <a:lnTo>
                    <a:pt x="1143" y="421"/>
                  </a:lnTo>
                  <a:lnTo>
                    <a:pt x="1148" y="432"/>
                  </a:lnTo>
                  <a:lnTo>
                    <a:pt x="1150" y="435"/>
                  </a:lnTo>
                  <a:lnTo>
                    <a:pt x="1156" y="437"/>
                  </a:lnTo>
                  <a:lnTo>
                    <a:pt x="1159" y="435"/>
                  </a:lnTo>
                  <a:lnTo>
                    <a:pt x="1161" y="435"/>
                  </a:lnTo>
                  <a:lnTo>
                    <a:pt x="1166" y="437"/>
                  </a:lnTo>
                  <a:lnTo>
                    <a:pt x="1168" y="439"/>
                  </a:lnTo>
                  <a:lnTo>
                    <a:pt x="1166" y="447"/>
                  </a:lnTo>
                  <a:lnTo>
                    <a:pt x="1166" y="448"/>
                  </a:lnTo>
                  <a:lnTo>
                    <a:pt x="1163" y="455"/>
                  </a:lnTo>
                  <a:lnTo>
                    <a:pt x="1163" y="456"/>
                  </a:lnTo>
                  <a:lnTo>
                    <a:pt x="1169" y="461"/>
                  </a:lnTo>
                  <a:lnTo>
                    <a:pt x="1171" y="461"/>
                  </a:lnTo>
                  <a:lnTo>
                    <a:pt x="1183" y="461"/>
                  </a:lnTo>
                  <a:lnTo>
                    <a:pt x="1184" y="463"/>
                  </a:lnTo>
                  <a:lnTo>
                    <a:pt x="1184" y="476"/>
                  </a:lnTo>
                  <a:lnTo>
                    <a:pt x="1183" y="479"/>
                  </a:lnTo>
                  <a:lnTo>
                    <a:pt x="1181" y="482"/>
                  </a:lnTo>
                  <a:lnTo>
                    <a:pt x="1174" y="494"/>
                  </a:lnTo>
                  <a:lnTo>
                    <a:pt x="1173" y="497"/>
                  </a:lnTo>
                  <a:lnTo>
                    <a:pt x="1176" y="502"/>
                  </a:lnTo>
                  <a:lnTo>
                    <a:pt x="1179" y="505"/>
                  </a:lnTo>
                  <a:lnTo>
                    <a:pt x="1181" y="508"/>
                  </a:lnTo>
                  <a:lnTo>
                    <a:pt x="1178" y="521"/>
                  </a:lnTo>
                  <a:lnTo>
                    <a:pt x="1176" y="524"/>
                  </a:lnTo>
                  <a:lnTo>
                    <a:pt x="1173" y="529"/>
                  </a:lnTo>
                  <a:lnTo>
                    <a:pt x="1171" y="533"/>
                  </a:lnTo>
                  <a:lnTo>
                    <a:pt x="1173" y="536"/>
                  </a:lnTo>
                  <a:lnTo>
                    <a:pt x="1173" y="539"/>
                  </a:lnTo>
                  <a:lnTo>
                    <a:pt x="1174" y="542"/>
                  </a:lnTo>
                  <a:lnTo>
                    <a:pt x="1179" y="545"/>
                  </a:lnTo>
                  <a:lnTo>
                    <a:pt x="1188" y="544"/>
                  </a:lnTo>
                  <a:lnTo>
                    <a:pt x="1189" y="544"/>
                  </a:lnTo>
                  <a:lnTo>
                    <a:pt x="1193" y="542"/>
                  </a:lnTo>
                  <a:lnTo>
                    <a:pt x="1196" y="545"/>
                  </a:lnTo>
                  <a:lnTo>
                    <a:pt x="1202" y="552"/>
                  </a:lnTo>
                  <a:lnTo>
                    <a:pt x="1202" y="555"/>
                  </a:lnTo>
                  <a:lnTo>
                    <a:pt x="1204" y="575"/>
                  </a:lnTo>
                  <a:lnTo>
                    <a:pt x="1202" y="576"/>
                  </a:lnTo>
                  <a:lnTo>
                    <a:pt x="1209" y="583"/>
                  </a:lnTo>
                  <a:lnTo>
                    <a:pt x="1212" y="583"/>
                  </a:lnTo>
                  <a:lnTo>
                    <a:pt x="1214" y="583"/>
                  </a:lnTo>
                  <a:lnTo>
                    <a:pt x="1221" y="592"/>
                  </a:lnTo>
                  <a:lnTo>
                    <a:pt x="1222" y="594"/>
                  </a:lnTo>
                  <a:lnTo>
                    <a:pt x="1224" y="596"/>
                  </a:lnTo>
                  <a:lnTo>
                    <a:pt x="1222" y="613"/>
                  </a:lnTo>
                  <a:lnTo>
                    <a:pt x="1222" y="615"/>
                  </a:lnTo>
                  <a:lnTo>
                    <a:pt x="1227" y="625"/>
                  </a:lnTo>
                  <a:lnTo>
                    <a:pt x="1241" y="630"/>
                  </a:lnTo>
                  <a:lnTo>
                    <a:pt x="1241" y="646"/>
                  </a:lnTo>
                  <a:lnTo>
                    <a:pt x="1241" y="657"/>
                  </a:lnTo>
                  <a:lnTo>
                    <a:pt x="1239" y="662"/>
                  </a:lnTo>
                  <a:lnTo>
                    <a:pt x="1226" y="686"/>
                  </a:lnTo>
                  <a:lnTo>
                    <a:pt x="1237" y="704"/>
                  </a:lnTo>
                  <a:lnTo>
                    <a:pt x="1239" y="709"/>
                  </a:lnTo>
                  <a:lnTo>
                    <a:pt x="1241" y="719"/>
                  </a:lnTo>
                  <a:lnTo>
                    <a:pt x="1236" y="732"/>
                  </a:lnTo>
                  <a:lnTo>
                    <a:pt x="1231" y="730"/>
                  </a:lnTo>
                  <a:lnTo>
                    <a:pt x="1229" y="728"/>
                  </a:lnTo>
                  <a:lnTo>
                    <a:pt x="1222" y="725"/>
                  </a:lnTo>
                  <a:lnTo>
                    <a:pt x="1221" y="725"/>
                  </a:lnTo>
                  <a:lnTo>
                    <a:pt x="1207" y="727"/>
                  </a:lnTo>
                  <a:lnTo>
                    <a:pt x="1206" y="727"/>
                  </a:lnTo>
                  <a:lnTo>
                    <a:pt x="1198" y="730"/>
                  </a:lnTo>
                  <a:lnTo>
                    <a:pt x="1196" y="730"/>
                  </a:lnTo>
                  <a:lnTo>
                    <a:pt x="1188" y="728"/>
                  </a:lnTo>
                  <a:lnTo>
                    <a:pt x="1184" y="728"/>
                  </a:lnTo>
                  <a:lnTo>
                    <a:pt x="1179" y="722"/>
                  </a:lnTo>
                  <a:lnTo>
                    <a:pt x="1176" y="719"/>
                  </a:lnTo>
                  <a:lnTo>
                    <a:pt x="1166" y="719"/>
                  </a:lnTo>
                  <a:lnTo>
                    <a:pt x="1159" y="719"/>
                  </a:lnTo>
                  <a:lnTo>
                    <a:pt x="1158" y="719"/>
                  </a:lnTo>
                  <a:lnTo>
                    <a:pt x="1150" y="719"/>
                  </a:lnTo>
                  <a:lnTo>
                    <a:pt x="1148" y="719"/>
                  </a:lnTo>
                  <a:lnTo>
                    <a:pt x="1141" y="722"/>
                  </a:lnTo>
                  <a:lnTo>
                    <a:pt x="1140" y="723"/>
                  </a:lnTo>
                  <a:lnTo>
                    <a:pt x="1135" y="730"/>
                  </a:lnTo>
                  <a:lnTo>
                    <a:pt x="1133" y="732"/>
                  </a:lnTo>
                  <a:lnTo>
                    <a:pt x="1125" y="735"/>
                  </a:lnTo>
                  <a:lnTo>
                    <a:pt x="1123" y="733"/>
                  </a:lnTo>
                  <a:lnTo>
                    <a:pt x="1118" y="733"/>
                  </a:lnTo>
                  <a:lnTo>
                    <a:pt x="1110" y="736"/>
                  </a:lnTo>
                  <a:lnTo>
                    <a:pt x="1107" y="736"/>
                  </a:lnTo>
                  <a:lnTo>
                    <a:pt x="1103" y="738"/>
                  </a:lnTo>
                  <a:lnTo>
                    <a:pt x="1098" y="743"/>
                  </a:lnTo>
                  <a:lnTo>
                    <a:pt x="1093" y="740"/>
                  </a:lnTo>
                  <a:lnTo>
                    <a:pt x="1090" y="741"/>
                  </a:lnTo>
                  <a:lnTo>
                    <a:pt x="1087" y="745"/>
                  </a:lnTo>
                  <a:lnTo>
                    <a:pt x="1082" y="749"/>
                  </a:lnTo>
                  <a:lnTo>
                    <a:pt x="1080" y="749"/>
                  </a:lnTo>
                  <a:lnTo>
                    <a:pt x="1077" y="751"/>
                  </a:lnTo>
                  <a:lnTo>
                    <a:pt x="1075" y="751"/>
                  </a:lnTo>
                  <a:lnTo>
                    <a:pt x="1072" y="754"/>
                  </a:lnTo>
                  <a:lnTo>
                    <a:pt x="1065" y="756"/>
                  </a:lnTo>
                  <a:lnTo>
                    <a:pt x="1055" y="756"/>
                  </a:lnTo>
                  <a:lnTo>
                    <a:pt x="1052" y="757"/>
                  </a:lnTo>
                  <a:lnTo>
                    <a:pt x="1052" y="759"/>
                  </a:lnTo>
                  <a:lnTo>
                    <a:pt x="1047" y="767"/>
                  </a:lnTo>
                  <a:lnTo>
                    <a:pt x="1045" y="769"/>
                  </a:lnTo>
                  <a:lnTo>
                    <a:pt x="1039" y="770"/>
                  </a:lnTo>
                  <a:lnTo>
                    <a:pt x="1037" y="770"/>
                  </a:lnTo>
                  <a:lnTo>
                    <a:pt x="1035" y="772"/>
                  </a:lnTo>
                  <a:lnTo>
                    <a:pt x="1030" y="777"/>
                  </a:lnTo>
                  <a:lnTo>
                    <a:pt x="1029" y="774"/>
                  </a:lnTo>
                  <a:lnTo>
                    <a:pt x="1027" y="770"/>
                  </a:lnTo>
                  <a:lnTo>
                    <a:pt x="1026" y="766"/>
                  </a:lnTo>
                  <a:lnTo>
                    <a:pt x="1026" y="762"/>
                  </a:lnTo>
                  <a:lnTo>
                    <a:pt x="1026" y="756"/>
                  </a:lnTo>
                  <a:lnTo>
                    <a:pt x="1026" y="754"/>
                  </a:lnTo>
                  <a:lnTo>
                    <a:pt x="1024" y="743"/>
                  </a:lnTo>
                  <a:lnTo>
                    <a:pt x="1024" y="741"/>
                  </a:lnTo>
                  <a:lnTo>
                    <a:pt x="1026" y="740"/>
                  </a:lnTo>
                  <a:lnTo>
                    <a:pt x="1026" y="736"/>
                  </a:lnTo>
                  <a:lnTo>
                    <a:pt x="1022" y="720"/>
                  </a:lnTo>
                  <a:lnTo>
                    <a:pt x="1021" y="719"/>
                  </a:lnTo>
                  <a:lnTo>
                    <a:pt x="1014" y="715"/>
                  </a:lnTo>
                  <a:lnTo>
                    <a:pt x="1011" y="715"/>
                  </a:lnTo>
                  <a:lnTo>
                    <a:pt x="1007" y="715"/>
                  </a:lnTo>
                  <a:lnTo>
                    <a:pt x="1006" y="717"/>
                  </a:lnTo>
                  <a:lnTo>
                    <a:pt x="1002" y="717"/>
                  </a:lnTo>
                  <a:lnTo>
                    <a:pt x="996" y="717"/>
                  </a:lnTo>
                  <a:lnTo>
                    <a:pt x="992" y="717"/>
                  </a:lnTo>
                  <a:lnTo>
                    <a:pt x="987" y="715"/>
                  </a:lnTo>
                  <a:lnTo>
                    <a:pt x="984" y="717"/>
                  </a:lnTo>
                  <a:lnTo>
                    <a:pt x="978" y="720"/>
                  </a:lnTo>
                  <a:lnTo>
                    <a:pt x="976" y="720"/>
                  </a:lnTo>
                  <a:lnTo>
                    <a:pt x="971" y="720"/>
                  </a:lnTo>
                  <a:lnTo>
                    <a:pt x="964" y="722"/>
                  </a:lnTo>
                  <a:lnTo>
                    <a:pt x="958" y="725"/>
                  </a:lnTo>
                  <a:lnTo>
                    <a:pt x="956" y="725"/>
                  </a:lnTo>
                  <a:lnTo>
                    <a:pt x="948" y="725"/>
                  </a:lnTo>
                  <a:lnTo>
                    <a:pt x="944" y="725"/>
                  </a:lnTo>
                  <a:lnTo>
                    <a:pt x="943" y="725"/>
                  </a:lnTo>
                  <a:lnTo>
                    <a:pt x="935" y="720"/>
                  </a:lnTo>
                  <a:lnTo>
                    <a:pt x="933" y="720"/>
                  </a:lnTo>
                  <a:lnTo>
                    <a:pt x="923" y="719"/>
                  </a:lnTo>
                  <a:lnTo>
                    <a:pt x="921" y="719"/>
                  </a:lnTo>
                  <a:lnTo>
                    <a:pt x="915" y="722"/>
                  </a:lnTo>
                  <a:lnTo>
                    <a:pt x="911" y="723"/>
                  </a:lnTo>
                  <a:lnTo>
                    <a:pt x="908" y="725"/>
                  </a:lnTo>
                  <a:lnTo>
                    <a:pt x="903" y="723"/>
                  </a:lnTo>
                  <a:lnTo>
                    <a:pt x="901" y="723"/>
                  </a:lnTo>
                  <a:lnTo>
                    <a:pt x="900" y="722"/>
                  </a:lnTo>
                  <a:lnTo>
                    <a:pt x="895" y="720"/>
                  </a:lnTo>
                  <a:lnTo>
                    <a:pt x="890" y="720"/>
                  </a:lnTo>
                  <a:lnTo>
                    <a:pt x="888" y="714"/>
                  </a:lnTo>
                  <a:lnTo>
                    <a:pt x="885" y="706"/>
                  </a:lnTo>
                  <a:lnTo>
                    <a:pt x="883" y="704"/>
                  </a:lnTo>
                  <a:lnTo>
                    <a:pt x="880" y="706"/>
                  </a:lnTo>
                  <a:lnTo>
                    <a:pt x="877" y="707"/>
                  </a:lnTo>
                  <a:lnTo>
                    <a:pt x="873" y="711"/>
                  </a:lnTo>
                  <a:lnTo>
                    <a:pt x="872" y="711"/>
                  </a:lnTo>
                  <a:lnTo>
                    <a:pt x="867" y="707"/>
                  </a:lnTo>
                  <a:lnTo>
                    <a:pt x="865" y="706"/>
                  </a:lnTo>
                  <a:lnTo>
                    <a:pt x="860" y="702"/>
                  </a:lnTo>
                  <a:lnTo>
                    <a:pt x="858" y="702"/>
                  </a:lnTo>
                  <a:lnTo>
                    <a:pt x="857" y="701"/>
                  </a:lnTo>
                  <a:lnTo>
                    <a:pt x="849" y="694"/>
                  </a:lnTo>
                  <a:lnTo>
                    <a:pt x="847" y="693"/>
                  </a:lnTo>
                  <a:lnTo>
                    <a:pt x="845" y="691"/>
                  </a:lnTo>
                  <a:lnTo>
                    <a:pt x="839" y="685"/>
                  </a:lnTo>
                  <a:lnTo>
                    <a:pt x="837" y="685"/>
                  </a:lnTo>
                  <a:lnTo>
                    <a:pt x="834" y="685"/>
                  </a:lnTo>
                  <a:lnTo>
                    <a:pt x="832" y="683"/>
                  </a:lnTo>
                  <a:lnTo>
                    <a:pt x="822" y="688"/>
                  </a:lnTo>
                  <a:lnTo>
                    <a:pt x="820" y="688"/>
                  </a:lnTo>
                  <a:lnTo>
                    <a:pt x="819" y="689"/>
                  </a:lnTo>
                  <a:lnTo>
                    <a:pt x="809" y="686"/>
                  </a:lnTo>
                  <a:lnTo>
                    <a:pt x="807" y="685"/>
                  </a:lnTo>
                  <a:lnTo>
                    <a:pt x="786" y="688"/>
                  </a:lnTo>
                  <a:lnTo>
                    <a:pt x="786" y="691"/>
                  </a:lnTo>
                  <a:lnTo>
                    <a:pt x="784" y="693"/>
                  </a:lnTo>
                  <a:lnTo>
                    <a:pt x="782" y="694"/>
                  </a:lnTo>
                  <a:lnTo>
                    <a:pt x="771" y="699"/>
                  </a:lnTo>
                  <a:lnTo>
                    <a:pt x="769" y="701"/>
                  </a:lnTo>
                  <a:lnTo>
                    <a:pt x="758" y="709"/>
                  </a:lnTo>
                  <a:lnTo>
                    <a:pt x="756" y="711"/>
                  </a:lnTo>
                  <a:lnTo>
                    <a:pt x="754" y="712"/>
                  </a:lnTo>
                  <a:lnTo>
                    <a:pt x="751" y="719"/>
                  </a:lnTo>
                  <a:lnTo>
                    <a:pt x="749" y="720"/>
                  </a:lnTo>
                  <a:lnTo>
                    <a:pt x="741" y="725"/>
                  </a:lnTo>
                  <a:lnTo>
                    <a:pt x="739" y="725"/>
                  </a:lnTo>
                  <a:lnTo>
                    <a:pt x="736" y="727"/>
                  </a:lnTo>
                  <a:lnTo>
                    <a:pt x="734" y="727"/>
                  </a:lnTo>
                  <a:lnTo>
                    <a:pt x="729" y="732"/>
                  </a:lnTo>
                  <a:lnTo>
                    <a:pt x="729" y="733"/>
                  </a:lnTo>
                  <a:lnTo>
                    <a:pt x="723" y="738"/>
                  </a:lnTo>
                  <a:lnTo>
                    <a:pt x="716" y="741"/>
                  </a:lnTo>
                  <a:lnTo>
                    <a:pt x="715" y="743"/>
                  </a:lnTo>
                  <a:lnTo>
                    <a:pt x="703" y="746"/>
                  </a:lnTo>
                  <a:lnTo>
                    <a:pt x="701" y="746"/>
                  </a:lnTo>
                  <a:lnTo>
                    <a:pt x="696" y="753"/>
                  </a:lnTo>
                  <a:lnTo>
                    <a:pt x="693" y="757"/>
                  </a:lnTo>
                  <a:lnTo>
                    <a:pt x="693" y="761"/>
                  </a:lnTo>
                  <a:lnTo>
                    <a:pt x="690" y="766"/>
                  </a:lnTo>
                  <a:lnTo>
                    <a:pt x="690" y="767"/>
                  </a:lnTo>
                  <a:lnTo>
                    <a:pt x="683" y="770"/>
                  </a:lnTo>
                  <a:lnTo>
                    <a:pt x="682" y="770"/>
                  </a:lnTo>
                  <a:lnTo>
                    <a:pt x="675" y="775"/>
                  </a:lnTo>
                  <a:lnTo>
                    <a:pt x="673" y="777"/>
                  </a:lnTo>
                  <a:lnTo>
                    <a:pt x="662" y="778"/>
                  </a:lnTo>
                  <a:lnTo>
                    <a:pt x="658" y="778"/>
                  </a:lnTo>
                  <a:lnTo>
                    <a:pt x="655" y="787"/>
                  </a:lnTo>
                  <a:lnTo>
                    <a:pt x="655" y="791"/>
                  </a:lnTo>
                  <a:lnTo>
                    <a:pt x="657" y="793"/>
                  </a:lnTo>
                  <a:lnTo>
                    <a:pt x="662" y="801"/>
                  </a:lnTo>
                  <a:lnTo>
                    <a:pt x="662" y="803"/>
                  </a:lnTo>
                  <a:lnTo>
                    <a:pt x="663" y="804"/>
                  </a:lnTo>
                  <a:lnTo>
                    <a:pt x="675" y="814"/>
                  </a:lnTo>
                  <a:lnTo>
                    <a:pt x="678" y="817"/>
                  </a:lnTo>
                  <a:lnTo>
                    <a:pt x="680" y="817"/>
                  </a:lnTo>
                  <a:lnTo>
                    <a:pt x="682" y="819"/>
                  </a:lnTo>
                  <a:lnTo>
                    <a:pt x="686" y="829"/>
                  </a:lnTo>
                  <a:lnTo>
                    <a:pt x="686" y="834"/>
                  </a:lnTo>
                  <a:lnTo>
                    <a:pt x="686" y="835"/>
                  </a:lnTo>
                  <a:lnTo>
                    <a:pt x="683" y="848"/>
                  </a:lnTo>
                  <a:lnTo>
                    <a:pt x="686" y="855"/>
                  </a:lnTo>
                  <a:lnTo>
                    <a:pt x="688" y="856"/>
                  </a:lnTo>
                  <a:lnTo>
                    <a:pt x="701" y="863"/>
                  </a:lnTo>
                  <a:lnTo>
                    <a:pt x="703" y="863"/>
                  </a:lnTo>
                  <a:lnTo>
                    <a:pt x="705" y="863"/>
                  </a:lnTo>
                  <a:lnTo>
                    <a:pt x="708" y="863"/>
                  </a:lnTo>
                  <a:lnTo>
                    <a:pt x="713" y="866"/>
                  </a:lnTo>
                  <a:lnTo>
                    <a:pt x="715" y="879"/>
                  </a:lnTo>
                  <a:lnTo>
                    <a:pt x="715" y="880"/>
                  </a:lnTo>
                  <a:lnTo>
                    <a:pt x="713" y="884"/>
                  </a:lnTo>
                  <a:lnTo>
                    <a:pt x="711" y="892"/>
                  </a:lnTo>
                  <a:lnTo>
                    <a:pt x="711" y="895"/>
                  </a:lnTo>
                  <a:lnTo>
                    <a:pt x="711" y="897"/>
                  </a:lnTo>
                  <a:lnTo>
                    <a:pt x="701" y="923"/>
                  </a:lnTo>
                  <a:lnTo>
                    <a:pt x="693" y="926"/>
                  </a:lnTo>
                  <a:lnTo>
                    <a:pt x="691" y="927"/>
                  </a:lnTo>
                  <a:lnTo>
                    <a:pt x="688" y="931"/>
                  </a:lnTo>
                  <a:lnTo>
                    <a:pt x="690" y="934"/>
                  </a:lnTo>
                  <a:lnTo>
                    <a:pt x="691" y="942"/>
                  </a:lnTo>
                  <a:lnTo>
                    <a:pt x="690" y="947"/>
                  </a:lnTo>
                  <a:lnTo>
                    <a:pt x="688" y="948"/>
                  </a:lnTo>
                  <a:lnTo>
                    <a:pt x="686" y="958"/>
                  </a:lnTo>
                  <a:lnTo>
                    <a:pt x="686" y="960"/>
                  </a:lnTo>
                  <a:lnTo>
                    <a:pt x="683" y="960"/>
                  </a:lnTo>
                  <a:lnTo>
                    <a:pt x="680" y="961"/>
                  </a:lnTo>
                  <a:lnTo>
                    <a:pt x="678" y="961"/>
                  </a:lnTo>
                  <a:lnTo>
                    <a:pt x="675" y="961"/>
                  </a:lnTo>
                  <a:lnTo>
                    <a:pt x="673" y="961"/>
                  </a:lnTo>
                  <a:lnTo>
                    <a:pt x="665" y="960"/>
                  </a:lnTo>
                  <a:lnTo>
                    <a:pt x="657" y="956"/>
                  </a:lnTo>
                  <a:lnTo>
                    <a:pt x="653" y="958"/>
                  </a:lnTo>
                  <a:lnTo>
                    <a:pt x="648" y="956"/>
                  </a:lnTo>
                  <a:lnTo>
                    <a:pt x="647" y="956"/>
                  </a:lnTo>
                  <a:lnTo>
                    <a:pt x="643" y="960"/>
                  </a:lnTo>
                  <a:lnTo>
                    <a:pt x="648" y="963"/>
                  </a:lnTo>
                  <a:lnTo>
                    <a:pt x="647" y="968"/>
                  </a:lnTo>
                  <a:lnTo>
                    <a:pt x="642" y="968"/>
                  </a:lnTo>
                  <a:lnTo>
                    <a:pt x="635" y="968"/>
                  </a:lnTo>
                  <a:lnTo>
                    <a:pt x="635" y="963"/>
                  </a:lnTo>
                  <a:lnTo>
                    <a:pt x="629" y="965"/>
                  </a:lnTo>
                  <a:lnTo>
                    <a:pt x="625" y="968"/>
                  </a:lnTo>
                  <a:lnTo>
                    <a:pt x="620" y="958"/>
                  </a:lnTo>
                  <a:lnTo>
                    <a:pt x="617" y="958"/>
                  </a:lnTo>
                  <a:lnTo>
                    <a:pt x="614" y="961"/>
                  </a:lnTo>
                  <a:lnTo>
                    <a:pt x="612" y="965"/>
                  </a:lnTo>
                  <a:lnTo>
                    <a:pt x="610" y="966"/>
                  </a:lnTo>
                  <a:lnTo>
                    <a:pt x="610" y="969"/>
                  </a:lnTo>
                  <a:lnTo>
                    <a:pt x="615" y="971"/>
                  </a:lnTo>
                  <a:lnTo>
                    <a:pt x="617" y="971"/>
                  </a:lnTo>
                  <a:lnTo>
                    <a:pt x="619" y="969"/>
                  </a:lnTo>
                  <a:lnTo>
                    <a:pt x="622" y="974"/>
                  </a:lnTo>
                  <a:lnTo>
                    <a:pt x="624" y="976"/>
                  </a:lnTo>
                  <a:lnTo>
                    <a:pt x="625" y="976"/>
                  </a:lnTo>
                  <a:lnTo>
                    <a:pt x="625" y="981"/>
                  </a:lnTo>
                  <a:lnTo>
                    <a:pt x="625" y="982"/>
                  </a:lnTo>
                  <a:lnTo>
                    <a:pt x="619" y="986"/>
                  </a:lnTo>
                  <a:lnTo>
                    <a:pt x="619" y="984"/>
                  </a:lnTo>
                  <a:lnTo>
                    <a:pt x="614" y="984"/>
                  </a:lnTo>
                  <a:lnTo>
                    <a:pt x="614" y="987"/>
                  </a:lnTo>
                  <a:lnTo>
                    <a:pt x="614" y="990"/>
                  </a:lnTo>
                  <a:lnTo>
                    <a:pt x="610" y="992"/>
                  </a:lnTo>
                  <a:lnTo>
                    <a:pt x="607" y="989"/>
                  </a:lnTo>
                  <a:lnTo>
                    <a:pt x="607" y="987"/>
                  </a:lnTo>
                  <a:lnTo>
                    <a:pt x="607" y="982"/>
                  </a:lnTo>
                  <a:lnTo>
                    <a:pt x="602" y="982"/>
                  </a:lnTo>
                  <a:lnTo>
                    <a:pt x="602" y="989"/>
                  </a:lnTo>
                  <a:lnTo>
                    <a:pt x="600" y="994"/>
                  </a:lnTo>
                  <a:lnTo>
                    <a:pt x="597" y="992"/>
                  </a:lnTo>
                  <a:lnTo>
                    <a:pt x="596" y="990"/>
                  </a:lnTo>
                  <a:lnTo>
                    <a:pt x="591" y="992"/>
                  </a:lnTo>
                  <a:lnTo>
                    <a:pt x="582" y="997"/>
                  </a:lnTo>
                  <a:lnTo>
                    <a:pt x="581" y="995"/>
                  </a:lnTo>
                  <a:lnTo>
                    <a:pt x="581" y="992"/>
                  </a:lnTo>
                  <a:lnTo>
                    <a:pt x="581" y="986"/>
                  </a:lnTo>
                  <a:lnTo>
                    <a:pt x="581" y="984"/>
                  </a:lnTo>
                  <a:lnTo>
                    <a:pt x="577" y="978"/>
                  </a:lnTo>
                  <a:lnTo>
                    <a:pt x="577" y="974"/>
                  </a:lnTo>
                  <a:lnTo>
                    <a:pt x="571" y="968"/>
                  </a:lnTo>
                  <a:lnTo>
                    <a:pt x="569" y="966"/>
                  </a:lnTo>
                  <a:lnTo>
                    <a:pt x="561" y="963"/>
                  </a:lnTo>
                  <a:lnTo>
                    <a:pt x="559" y="965"/>
                  </a:lnTo>
                  <a:lnTo>
                    <a:pt x="559" y="966"/>
                  </a:lnTo>
                  <a:lnTo>
                    <a:pt x="562" y="973"/>
                  </a:lnTo>
                  <a:lnTo>
                    <a:pt x="566" y="978"/>
                  </a:lnTo>
                  <a:lnTo>
                    <a:pt x="559" y="981"/>
                  </a:lnTo>
                  <a:lnTo>
                    <a:pt x="557" y="981"/>
                  </a:lnTo>
                  <a:lnTo>
                    <a:pt x="553" y="982"/>
                  </a:lnTo>
                  <a:lnTo>
                    <a:pt x="553" y="986"/>
                  </a:lnTo>
                  <a:lnTo>
                    <a:pt x="548" y="989"/>
                  </a:lnTo>
                  <a:lnTo>
                    <a:pt x="546" y="989"/>
                  </a:lnTo>
                  <a:lnTo>
                    <a:pt x="543" y="987"/>
                  </a:lnTo>
                  <a:lnTo>
                    <a:pt x="543" y="986"/>
                  </a:lnTo>
                  <a:lnTo>
                    <a:pt x="543" y="981"/>
                  </a:lnTo>
                  <a:lnTo>
                    <a:pt x="538" y="981"/>
                  </a:lnTo>
                  <a:lnTo>
                    <a:pt x="536" y="986"/>
                  </a:lnTo>
                  <a:lnTo>
                    <a:pt x="536" y="987"/>
                  </a:lnTo>
                  <a:lnTo>
                    <a:pt x="528" y="987"/>
                  </a:lnTo>
                  <a:lnTo>
                    <a:pt x="526" y="986"/>
                  </a:lnTo>
                  <a:lnTo>
                    <a:pt x="518" y="984"/>
                  </a:lnTo>
                  <a:lnTo>
                    <a:pt x="514" y="984"/>
                  </a:lnTo>
                  <a:lnTo>
                    <a:pt x="513" y="982"/>
                  </a:lnTo>
                  <a:lnTo>
                    <a:pt x="506" y="979"/>
                  </a:lnTo>
                  <a:lnTo>
                    <a:pt x="505" y="979"/>
                  </a:lnTo>
                  <a:lnTo>
                    <a:pt x="501" y="979"/>
                  </a:lnTo>
                  <a:lnTo>
                    <a:pt x="498" y="979"/>
                  </a:lnTo>
                  <a:lnTo>
                    <a:pt x="493" y="978"/>
                  </a:lnTo>
                  <a:lnTo>
                    <a:pt x="491" y="978"/>
                  </a:lnTo>
                  <a:lnTo>
                    <a:pt x="495" y="969"/>
                  </a:lnTo>
                  <a:lnTo>
                    <a:pt x="498" y="968"/>
                  </a:lnTo>
                  <a:lnTo>
                    <a:pt x="500" y="961"/>
                  </a:lnTo>
                  <a:lnTo>
                    <a:pt x="498" y="961"/>
                  </a:lnTo>
                  <a:lnTo>
                    <a:pt x="491" y="963"/>
                  </a:lnTo>
                  <a:lnTo>
                    <a:pt x="485" y="966"/>
                  </a:lnTo>
                  <a:lnTo>
                    <a:pt x="483" y="966"/>
                  </a:lnTo>
                  <a:lnTo>
                    <a:pt x="475" y="966"/>
                  </a:lnTo>
                  <a:lnTo>
                    <a:pt x="478" y="960"/>
                  </a:lnTo>
                  <a:lnTo>
                    <a:pt x="478" y="956"/>
                  </a:lnTo>
                  <a:lnTo>
                    <a:pt x="473" y="958"/>
                  </a:lnTo>
                  <a:lnTo>
                    <a:pt x="470" y="963"/>
                  </a:lnTo>
                  <a:lnTo>
                    <a:pt x="468" y="968"/>
                  </a:lnTo>
                  <a:lnTo>
                    <a:pt x="466" y="969"/>
                  </a:lnTo>
                  <a:lnTo>
                    <a:pt x="465" y="976"/>
                  </a:lnTo>
                  <a:lnTo>
                    <a:pt x="465" y="978"/>
                  </a:lnTo>
                  <a:lnTo>
                    <a:pt x="462" y="979"/>
                  </a:lnTo>
                  <a:lnTo>
                    <a:pt x="460" y="981"/>
                  </a:lnTo>
                  <a:lnTo>
                    <a:pt x="460" y="982"/>
                  </a:lnTo>
                  <a:lnTo>
                    <a:pt x="460" y="986"/>
                  </a:lnTo>
                  <a:lnTo>
                    <a:pt x="458" y="986"/>
                  </a:lnTo>
                  <a:lnTo>
                    <a:pt x="450" y="984"/>
                  </a:lnTo>
                  <a:lnTo>
                    <a:pt x="447" y="982"/>
                  </a:lnTo>
                  <a:lnTo>
                    <a:pt x="443" y="982"/>
                  </a:lnTo>
                  <a:lnTo>
                    <a:pt x="438" y="981"/>
                  </a:lnTo>
                  <a:lnTo>
                    <a:pt x="438" y="978"/>
                  </a:lnTo>
                  <a:lnTo>
                    <a:pt x="440" y="974"/>
                  </a:lnTo>
                  <a:lnTo>
                    <a:pt x="433" y="973"/>
                  </a:lnTo>
                  <a:lnTo>
                    <a:pt x="430" y="978"/>
                  </a:lnTo>
                  <a:lnTo>
                    <a:pt x="428" y="978"/>
                  </a:lnTo>
                  <a:lnTo>
                    <a:pt x="422" y="978"/>
                  </a:lnTo>
                  <a:lnTo>
                    <a:pt x="419" y="978"/>
                  </a:lnTo>
                  <a:lnTo>
                    <a:pt x="414" y="974"/>
                  </a:lnTo>
                  <a:lnTo>
                    <a:pt x="412" y="973"/>
                  </a:lnTo>
                  <a:lnTo>
                    <a:pt x="407" y="976"/>
                  </a:lnTo>
                  <a:lnTo>
                    <a:pt x="407" y="978"/>
                  </a:lnTo>
                  <a:lnTo>
                    <a:pt x="407" y="979"/>
                  </a:lnTo>
                  <a:lnTo>
                    <a:pt x="409" y="984"/>
                  </a:lnTo>
                  <a:lnTo>
                    <a:pt x="409" y="986"/>
                  </a:lnTo>
                  <a:lnTo>
                    <a:pt x="407" y="987"/>
                  </a:lnTo>
                  <a:lnTo>
                    <a:pt x="399" y="994"/>
                  </a:lnTo>
                  <a:lnTo>
                    <a:pt x="397" y="994"/>
                  </a:lnTo>
                  <a:lnTo>
                    <a:pt x="387" y="1000"/>
                  </a:lnTo>
                  <a:lnTo>
                    <a:pt x="384" y="1000"/>
                  </a:lnTo>
                  <a:lnTo>
                    <a:pt x="382" y="999"/>
                  </a:lnTo>
                  <a:lnTo>
                    <a:pt x="382" y="995"/>
                  </a:lnTo>
                  <a:lnTo>
                    <a:pt x="385" y="992"/>
                  </a:lnTo>
                  <a:lnTo>
                    <a:pt x="385" y="987"/>
                  </a:lnTo>
                  <a:lnTo>
                    <a:pt x="380" y="986"/>
                  </a:lnTo>
                  <a:lnTo>
                    <a:pt x="377" y="984"/>
                  </a:lnTo>
                  <a:lnTo>
                    <a:pt x="377" y="982"/>
                  </a:lnTo>
                  <a:lnTo>
                    <a:pt x="380" y="981"/>
                  </a:lnTo>
                  <a:lnTo>
                    <a:pt x="382" y="979"/>
                  </a:lnTo>
                  <a:lnTo>
                    <a:pt x="379" y="976"/>
                  </a:lnTo>
                  <a:lnTo>
                    <a:pt x="376" y="976"/>
                  </a:lnTo>
                  <a:lnTo>
                    <a:pt x="374" y="976"/>
                  </a:lnTo>
                  <a:lnTo>
                    <a:pt x="372" y="971"/>
                  </a:lnTo>
                  <a:lnTo>
                    <a:pt x="374" y="968"/>
                  </a:lnTo>
                  <a:lnTo>
                    <a:pt x="374" y="965"/>
                  </a:lnTo>
                  <a:lnTo>
                    <a:pt x="379" y="965"/>
                  </a:lnTo>
                  <a:lnTo>
                    <a:pt x="379" y="958"/>
                  </a:lnTo>
                  <a:lnTo>
                    <a:pt x="379" y="956"/>
                  </a:lnTo>
                  <a:lnTo>
                    <a:pt x="377" y="952"/>
                  </a:lnTo>
                  <a:lnTo>
                    <a:pt x="374" y="952"/>
                  </a:lnTo>
                  <a:lnTo>
                    <a:pt x="372" y="955"/>
                  </a:lnTo>
                  <a:lnTo>
                    <a:pt x="371" y="958"/>
                  </a:lnTo>
                  <a:lnTo>
                    <a:pt x="367" y="956"/>
                  </a:lnTo>
                  <a:lnTo>
                    <a:pt x="366" y="950"/>
                  </a:lnTo>
                  <a:lnTo>
                    <a:pt x="362" y="944"/>
                  </a:lnTo>
                  <a:lnTo>
                    <a:pt x="361" y="942"/>
                  </a:lnTo>
                  <a:lnTo>
                    <a:pt x="356" y="940"/>
                  </a:lnTo>
                  <a:lnTo>
                    <a:pt x="354" y="940"/>
                  </a:lnTo>
                  <a:lnTo>
                    <a:pt x="351" y="939"/>
                  </a:lnTo>
                  <a:lnTo>
                    <a:pt x="344" y="939"/>
                  </a:lnTo>
                  <a:lnTo>
                    <a:pt x="342" y="939"/>
                  </a:lnTo>
                  <a:lnTo>
                    <a:pt x="337" y="926"/>
                  </a:lnTo>
                  <a:lnTo>
                    <a:pt x="337" y="923"/>
                  </a:lnTo>
                  <a:lnTo>
                    <a:pt x="339" y="914"/>
                  </a:lnTo>
                  <a:lnTo>
                    <a:pt x="339" y="913"/>
                  </a:lnTo>
                  <a:lnTo>
                    <a:pt x="339" y="911"/>
                  </a:lnTo>
                  <a:lnTo>
                    <a:pt x="339" y="908"/>
                  </a:lnTo>
                  <a:lnTo>
                    <a:pt x="337" y="901"/>
                  </a:lnTo>
                  <a:lnTo>
                    <a:pt x="337" y="898"/>
                  </a:lnTo>
                  <a:lnTo>
                    <a:pt x="339" y="895"/>
                  </a:lnTo>
                  <a:lnTo>
                    <a:pt x="339" y="889"/>
                  </a:lnTo>
                  <a:lnTo>
                    <a:pt x="334" y="889"/>
                  </a:lnTo>
                  <a:lnTo>
                    <a:pt x="329" y="887"/>
                  </a:lnTo>
                  <a:lnTo>
                    <a:pt x="324" y="884"/>
                  </a:lnTo>
                  <a:lnTo>
                    <a:pt x="316" y="877"/>
                  </a:lnTo>
                  <a:lnTo>
                    <a:pt x="314" y="877"/>
                  </a:lnTo>
                  <a:lnTo>
                    <a:pt x="301" y="874"/>
                  </a:lnTo>
                  <a:lnTo>
                    <a:pt x="298" y="872"/>
                  </a:lnTo>
                  <a:lnTo>
                    <a:pt x="296" y="871"/>
                  </a:lnTo>
                  <a:lnTo>
                    <a:pt x="294" y="871"/>
                  </a:lnTo>
                  <a:lnTo>
                    <a:pt x="286" y="863"/>
                  </a:lnTo>
                  <a:lnTo>
                    <a:pt x="285" y="861"/>
                  </a:lnTo>
                  <a:lnTo>
                    <a:pt x="283" y="859"/>
                  </a:lnTo>
                  <a:lnTo>
                    <a:pt x="281" y="858"/>
                  </a:lnTo>
                  <a:lnTo>
                    <a:pt x="276" y="843"/>
                  </a:lnTo>
                  <a:lnTo>
                    <a:pt x="276" y="840"/>
                  </a:lnTo>
                  <a:lnTo>
                    <a:pt x="278" y="838"/>
                  </a:lnTo>
                  <a:lnTo>
                    <a:pt x="276" y="822"/>
                  </a:lnTo>
                  <a:lnTo>
                    <a:pt x="275" y="819"/>
                  </a:lnTo>
                  <a:lnTo>
                    <a:pt x="275" y="817"/>
                  </a:lnTo>
                  <a:lnTo>
                    <a:pt x="275" y="816"/>
                  </a:lnTo>
                  <a:lnTo>
                    <a:pt x="263" y="804"/>
                  </a:lnTo>
                  <a:lnTo>
                    <a:pt x="256" y="803"/>
                  </a:lnTo>
                  <a:lnTo>
                    <a:pt x="255" y="801"/>
                  </a:lnTo>
                  <a:lnTo>
                    <a:pt x="248" y="801"/>
                  </a:lnTo>
                  <a:lnTo>
                    <a:pt x="247" y="801"/>
                  </a:lnTo>
                  <a:lnTo>
                    <a:pt x="245" y="800"/>
                  </a:lnTo>
                  <a:lnTo>
                    <a:pt x="235" y="800"/>
                  </a:lnTo>
                  <a:lnTo>
                    <a:pt x="227" y="798"/>
                  </a:lnTo>
                  <a:lnTo>
                    <a:pt x="223" y="798"/>
                  </a:lnTo>
                  <a:lnTo>
                    <a:pt x="217" y="788"/>
                  </a:lnTo>
                  <a:lnTo>
                    <a:pt x="217" y="787"/>
                  </a:lnTo>
                  <a:lnTo>
                    <a:pt x="215" y="782"/>
                  </a:lnTo>
                  <a:lnTo>
                    <a:pt x="213" y="778"/>
                  </a:lnTo>
                  <a:lnTo>
                    <a:pt x="213" y="777"/>
                  </a:lnTo>
                  <a:lnTo>
                    <a:pt x="210" y="767"/>
                  </a:lnTo>
                  <a:lnTo>
                    <a:pt x="208" y="767"/>
                  </a:lnTo>
                  <a:lnTo>
                    <a:pt x="205" y="766"/>
                  </a:lnTo>
                  <a:lnTo>
                    <a:pt x="202" y="767"/>
                  </a:lnTo>
                  <a:lnTo>
                    <a:pt x="200" y="767"/>
                  </a:lnTo>
                  <a:lnTo>
                    <a:pt x="199" y="770"/>
                  </a:lnTo>
                  <a:lnTo>
                    <a:pt x="195" y="772"/>
                  </a:lnTo>
                  <a:lnTo>
                    <a:pt x="195" y="774"/>
                  </a:lnTo>
                  <a:lnTo>
                    <a:pt x="194" y="775"/>
                  </a:lnTo>
                  <a:lnTo>
                    <a:pt x="192" y="777"/>
                  </a:lnTo>
                  <a:lnTo>
                    <a:pt x="192" y="782"/>
                  </a:lnTo>
                  <a:lnTo>
                    <a:pt x="190" y="783"/>
                  </a:lnTo>
                  <a:lnTo>
                    <a:pt x="175" y="788"/>
                  </a:lnTo>
                  <a:lnTo>
                    <a:pt x="174" y="788"/>
                  </a:lnTo>
                  <a:lnTo>
                    <a:pt x="157" y="791"/>
                  </a:lnTo>
                  <a:lnTo>
                    <a:pt x="146" y="795"/>
                  </a:lnTo>
                  <a:lnTo>
                    <a:pt x="144" y="795"/>
                  </a:lnTo>
                  <a:lnTo>
                    <a:pt x="142" y="795"/>
                  </a:lnTo>
                  <a:lnTo>
                    <a:pt x="124" y="796"/>
                  </a:lnTo>
                  <a:lnTo>
                    <a:pt x="122" y="796"/>
                  </a:lnTo>
                  <a:lnTo>
                    <a:pt x="119" y="796"/>
                  </a:lnTo>
                  <a:lnTo>
                    <a:pt x="118" y="798"/>
                  </a:lnTo>
                  <a:lnTo>
                    <a:pt x="116" y="798"/>
                  </a:lnTo>
                  <a:lnTo>
                    <a:pt x="114" y="798"/>
                  </a:lnTo>
                  <a:lnTo>
                    <a:pt x="98" y="803"/>
                  </a:lnTo>
                  <a:lnTo>
                    <a:pt x="96" y="803"/>
                  </a:lnTo>
                  <a:lnTo>
                    <a:pt x="86" y="803"/>
                  </a:lnTo>
                  <a:lnTo>
                    <a:pt x="83" y="801"/>
                  </a:lnTo>
                  <a:lnTo>
                    <a:pt x="79" y="796"/>
                  </a:lnTo>
                  <a:lnTo>
                    <a:pt x="78" y="795"/>
                  </a:lnTo>
                  <a:lnTo>
                    <a:pt x="75" y="790"/>
                  </a:lnTo>
                  <a:lnTo>
                    <a:pt x="73" y="788"/>
                  </a:lnTo>
                  <a:lnTo>
                    <a:pt x="73" y="785"/>
                  </a:lnTo>
                  <a:lnTo>
                    <a:pt x="71" y="782"/>
                  </a:lnTo>
                  <a:lnTo>
                    <a:pt x="71" y="778"/>
                  </a:lnTo>
                  <a:lnTo>
                    <a:pt x="71" y="775"/>
                  </a:lnTo>
                  <a:lnTo>
                    <a:pt x="71" y="772"/>
                  </a:lnTo>
                  <a:lnTo>
                    <a:pt x="75" y="759"/>
                  </a:lnTo>
                  <a:lnTo>
                    <a:pt x="75" y="757"/>
                  </a:lnTo>
                  <a:lnTo>
                    <a:pt x="81" y="746"/>
                  </a:lnTo>
                  <a:lnTo>
                    <a:pt x="83" y="745"/>
                  </a:lnTo>
                  <a:lnTo>
                    <a:pt x="83" y="743"/>
                  </a:lnTo>
                  <a:lnTo>
                    <a:pt x="89" y="733"/>
                  </a:lnTo>
                  <a:lnTo>
                    <a:pt x="91" y="732"/>
                  </a:lnTo>
                  <a:lnTo>
                    <a:pt x="91" y="730"/>
                  </a:lnTo>
                  <a:lnTo>
                    <a:pt x="93" y="728"/>
                  </a:lnTo>
                  <a:lnTo>
                    <a:pt x="94" y="722"/>
                  </a:lnTo>
                  <a:lnTo>
                    <a:pt x="93" y="720"/>
                  </a:lnTo>
                  <a:lnTo>
                    <a:pt x="93" y="715"/>
                  </a:lnTo>
                  <a:lnTo>
                    <a:pt x="91" y="712"/>
                  </a:lnTo>
                  <a:lnTo>
                    <a:pt x="91" y="711"/>
                  </a:lnTo>
                  <a:lnTo>
                    <a:pt x="89" y="709"/>
                  </a:lnTo>
                  <a:lnTo>
                    <a:pt x="84" y="706"/>
                  </a:lnTo>
                  <a:lnTo>
                    <a:pt x="83" y="704"/>
                  </a:lnTo>
                  <a:lnTo>
                    <a:pt x="81" y="701"/>
                  </a:lnTo>
                  <a:lnTo>
                    <a:pt x="76" y="689"/>
                  </a:lnTo>
                  <a:lnTo>
                    <a:pt x="76" y="686"/>
                  </a:lnTo>
                  <a:lnTo>
                    <a:pt x="76" y="685"/>
                  </a:lnTo>
                  <a:lnTo>
                    <a:pt x="76" y="675"/>
                  </a:lnTo>
                  <a:lnTo>
                    <a:pt x="73" y="672"/>
                  </a:lnTo>
                  <a:lnTo>
                    <a:pt x="73" y="670"/>
                  </a:lnTo>
                  <a:lnTo>
                    <a:pt x="71" y="662"/>
                  </a:lnTo>
                  <a:lnTo>
                    <a:pt x="71" y="659"/>
                  </a:lnTo>
                  <a:lnTo>
                    <a:pt x="71" y="647"/>
                  </a:lnTo>
                  <a:lnTo>
                    <a:pt x="73" y="644"/>
                  </a:lnTo>
                  <a:lnTo>
                    <a:pt x="78" y="625"/>
                  </a:lnTo>
                  <a:lnTo>
                    <a:pt x="79" y="622"/>
                  </a:lnTo>
                  <a:lnTo>
                    <a:pt x="79" y="620"/>
                  </a:lnTo>
                  <a:lnTo>
                    <a:pt x="81" y="618"/>
                  </a:lnTo>
                  <a:lnTo>
                    <a:pt x="93" y="599"/>
                  </a:lnTo>
                  <a:lnTo>
                    <a:pt x="93" y="597"/>
                  </a:lnTo>
                  <a:lnTo>
                    <a:pt x="91" y="591"/>
                  </a:lnTo>
                  <a:lnTo>
                    <a:pt x="89" y="591"/>
                  </a:lnTo>
                  <a:lnTo>
                    <a:pt x="86" y="583"/>
                  </a:lnTo>
                  <a:lnTo>
                    <a:pt x="86" y="581"/>
                  </a:lnTo>
                  <a:lnTo>
                    <a:pt x="86" y="578"/>
                  </a:lnTo>
                  <a:lnTo>
                    <a:pt x="88" y="571"/>
                  </a:lnTo>
                  <a:lnTo>
                    <a:pt x="88" y="568"/>
                  </a:lnTo>
                  <a:lnTo>
                    <a:pt x="86" y="567"/>
                  </a:lnTo>
                  <a:lnTo>
                    <a:pt x="83" y="557"/>
                  </a:lnTo>
                  <a:lnTo>
                    <a:pt x="81" y="554"/>
                  </a:lnTo>
                  <a:lnTo>
                    <a:pt x="79" y="552"/>
                  </a:lnTo>
                  <a:lnTo>
                    <a:pt x="81" y="534"/>
                  </a:lnTo>
                  <a:lnTo>
                    <a:pt x="83" y="533"/>
                  </a:lnTo>
                  <a:lnTo>
                    <a:pt x="83" y="529"/>
                  </a:lnTo>
                  <a:lnTo>
                    <a:pt x="94" y="515"/>
                  </a:lnTo>
                  <a:lnTo>
                    <a:pt x="96" y="511"/>
                  </a:lnTo>
                  <a:lnTo>
                    <a:pt x="99" y="507"/>
                  </a:lnTo>
                  <a:lnTo>
                    <a:pt x="101" y="502"/>
                  </a:lnTo>
                  <a:lnTo>
                    <a:pt x="101" y="500"/>
                  </a:lnTo>
                  <a:lnTo>
                    <a:pt x="98" y="499"/>
                  </a:lnTo>
                  <a:lnTo>
                    <a:pt x="86" y="499"/>
                  </a:lnTo>
                  <a:lnTo>
                    <a:pt x="84" y="499"/>
                  </a:lnTo>
                  <a:lnTo>
                    <a:pt x="70" y="499"/>
                  </a:lnTo>
                  <a:lnTo>
                    <a:pt x="68" y="499"/>
                  </a:lnTo>
                  <a:lnTo>
                    <a:pt x="56" y="499"/>
                  </a:lnTo>
                  <a:lnTo>
                    <a:pt x="61" y="478"/>
                  </a:lnTo>
                  <a:lnTo>
                    <a:pt x="63" y="476"/>
                  </a:lnTo>
                  <a:lnTo>
                    <a:pt x="65" y="463"/>
                  </a:lnTo>
                  <a:lnTo>
                    <a:pt x="63" y="460"/>
                  </a:lnTo>
                  <a:lnTo>
                    <a:pt x="60" y="453"/>
                  </a:lnTo>
                  <a:lnTo>
                    <a:pt x="56" y="452"/>
                  </a:lnTo>
                  <a:lnTo>
                    <a:pt x="51" y="445"/>
                  </a:lnTo>
                  <a:lnTo>
                    <a:pt x="51" y="444"/>
                  </a:lnTo>
                  <a:lnTo>
                    <a:pt x="51" y="431"/>
                  </a:lnTo>
                  <a:lnTo>
                    <a:pt x="53" y="429"/>
                  </a:lnTo>
                  <a:lnTo>
                    <a:pt x="60" y="416"/>
                  </a:lnTo>
                  <a:lnTo>
                    <a:pt x="61" y="414"/>
                  </a:lnTo>
                  <a:lnTo>
                    <a:pt x="65" y="401"/>
                  </a:lnTo>
                  <a:lnTo>
                    <a:pt x="66" y="400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5" y="376"/>
                  </a:lnTo>
                  <a:lnTo>
                    <a:pt x="56" y="374"/>
                  </a:lnTo>
                  <a:lnTo>
                    <a:pt x="65" y="366"/>
                  </a:lnTo>
                  <a:lnTo>
                    <a:pt x="78" y="359"/>
                  </a:lnTo>
                  <a:lnTo>
                    <a:pt x="79" y="356"/>
                  </a:lnTo>
                  <a:lnTo>
                    <a:pt x="84" y="346"/>
                  </a:lnTo>
                  <a:lnTo>
                    <a:pt x="89" y="333"/>
                  </a:lnTo>
                  <a:lnTo>
                    <a:pt x="89" y="332"/>
                  </a:lnTo>
                  <a:lnTo>
                    <a:pt x="91" y="322"/>
                  </a:lnTo>
                  <a:lnTo>
                    <a:pt x="91" y="321"/>
                  </a:lnTo>
                  <a:lnTo>
                    <a:pt x="89" y="317"/>
                  </a:lnTo>
                  <a:lnTo>
                    <a:pt x="93" y="306"/>
                  </a:lnTo>
                  <a:lnTo>
                    <a:pt x="93" y="304"/>
                  </a:lnTo>
                  <a:lnTo>
                    <a:pt x="88" y="296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1" y="280"/>
                  </a:lnTo>
                  <a:lnTo>
                    <a:pt x="81" y="278"/>
                  </a:lnTo>
                  <a:lnTo>
                    <a:pt x="81" y="274"/>
                  </a:lnTo>
                  <a:lnTo>
                    <a:pt x="81" y="270"/>
                  </a:lnTo>
                  <a:lnTo>
                    <a:pt x="83" y="261"/>
                  </a:lnTo>
                  <a:lnTo>
                    <a:pt x="73" y="257"/>
                  </a:lnTo>
                  <a:lnTo>
                    <a:pt x="68" y="257"/>
                  </a:lnTo>
                  <a:lnTo>
                    <a:pt x="58" y="254"/>
                  </a:lnTo>
                  <a:lnTo>
                    <a:pt x="55" y="254"/>
                  </a:lnTo>
                  <a:lnTo>
                    <a:pt x="46" y="253"/>
                  </a:lnTo>
                  <a:lnTo>
                    <a:pt x="46" y="254"/>
                  </a:lnTo>
                  <a:lnTo>
                    <a:pt x="50" y="262"/>
                  </a:lnTo>
                  <a:lnTo>
                    <a:pt x="51" y="266"/>
                  </a:lnTo>
                  <a:lnTo>
                    <a:pt x="51" y="267"/>
                  </a:lnTo>
                  <a:lnTo>
                    <a:pt x="51" y="278"/>
                  </a:lnTo>
                  <a:lnTo>
                    <a:pt x="50" y="282"/>
                  </a:lnTo>
                  <a:lnTo>
                    <a:pt x="41" y="291"/>
                  </a:lnTo>
                  <a:lnTo>
                    <a:pt x="40" y="293"/>
                  </a:lnTo>
                  <a:lnTo>
                    <a:pt x="32" y="304"/>
                  </a:lnTo>
                  <a:lnTo>
                    <a:pt x="22" y="304"/>
                  </a:lnTo>
                  <a:lnTo>
                    <a:pt x="20" y="304"/>
                  </a:lnTo>
                  <a:lnTo>
                    <a:pt x="15" y="301"/>
                  </a:lnTo>
                  <a:lnTo>
                    <a:pt x="10" y="300"/>
                  </a:lnTo>
                  <a:lnTo>
                    <a:pt x="7" y="285"/>
                  </a:lnTo>
                  <a:lnTo>
                    <a:pt x="7" y="283"/>
                  </a:lnTo>
                  <a:lnTo>
                    <a:pt x="7" y="277"/>
                  </a:lnTo>
                  <a:lnTo>
                    <a:pt x="12" y="272"/>
                  </a:lnTo>
                  <a:lnTo>
                    <a:pt x="17" y="267"/>
                  </a:lnTo>
                  <a:lnTo>
                    <a:pt x="17" y="257"/>
                  </a:lnTo>
                  <a:lnTo>
                    <a:pt x="23" y="251"/>
                  </a:lnTo>
                  <a:lnTo>
                    <a:pt x="23" y="249"/>
                  </a:lnTo>
                  <a:lnTo>
                    <a:pt x="23" y="243"/>
                  </a:lnTo>
                  <a:lnTo>
                    <a:pt x="25" y="240"/>
                  </a:lnTo>
                  <a:lnTo>
                    <a:pt x="25" y="232"/>
                  </a:lnTo>
                  <a:lnTo>
                    <a:pt x="27" y="230"/>
                  </a:lnTo>
                  <a:lnTo>
                    <a:pt x="27" y="222"/>
                  </a:lnTo>
                  <a:lnTo>
                    <a:pt x="25" y="219"/>
                  </a:lnTo>
                  <a:lnTo>
                    <a:pt x="22" y="211"/>
                  </a:lnTo>
                  <a:lnTo>
                    <a:pt x="20" y="209"/>
                  </a:lnTo>
                  <a:lnTo>
                    <a:pt x="15" y="209"/>
                  </a:lnTo>
                  <a:lnTo>
                    <a:pt x="12" y="209"/>
                  </a:lnTo>
                  <a:lnTo>
                    <a:pt x="5" y="207"/>
                  </a:lnTo>
                  <a:lnTo>
                    <a:pt x="2" y="204"/>
                  </a:lnTo>
                  <a:lnTo>
                    <a:pt x="0" y="202"/>
                  </a:lnTo>
                  <a:lnTo>
                    <a:pt x="0" y="196"/>
                  </a:lnTo>
                  <a:lnTo>
                    <a:pt x="0" y="185"/>
                  </a:lnTo>
                  <a:lnTo>
                    <a:pt x="0" y="183"/>
                  </a:lnTo>
                  <a:lnTo>
                    <a:pt x="2" y="181"/>
                  </a:lnTo>
                  <a:lnTo>
                    <a:pt x="7" y="180"/>
                  </a:lnTo>
                  <a:lnTo>
                    <a:pt x="10" y="178"/>
                  </a:lnTo>
                  <a:lnTo>
                    <a:pt x="12" y="168"/>
                  </a:lnTo>
                  <a:lnTo>
                    <a:pt x="13" y="167"/>
                  </a:lnTo>
                  <a:lnTo>
                    <a:pt x="17" y="162"/>
                  </a:lnTo>
                  <a:lnTo>
                    <a:pt x="15" y="160"/>
                  </a:lnTo>
                  <a:lnTo>
                    <a:pt x="13" y="156"/>
                  </a:lnTo>
                  <a:lnTo>
                    <a:pt x="15" y="152"/>
                  </a:lnTo>
                  <a:lnTo>
                    <a:pt x="17" y="151"/>
                  </a:lnTo>
                  <a:lnTo>
                    <a:pt x="20" y="147"/>
                  </a:lnTo>
                  <a:lnTo>
                    <a:pt x="30" y="152"/>
                  </a:lnTo>
                  <a:lnTo>
                    <a:pt x="36" y="154"/>
                  </a:lnTo>
                  <a:lnTo>
                    <a:pt x="38" y="156"/>
                  </a:lnTo>
                  <a:lnTo>
                    <a:pt x="51" y="157"/>
                  </a:lnTo>
                  <a:lnTo>
                    <a:pt x="65" y="162"/>
                  </a:lnTo>
                  <a:lnTo>
                    <a:pt x="75" y="157"/>
                  </a:lnTo>
                  <a:lnTo>
                    <a:pt x="79" y="156"/>
                  </a:lnTo>
                  <a:lnTo>
                    <a:pt x="88" y="159"/>
                  </a:lnTo>
                  <a:lnTo>
                    <a:pt x="88" y="160"/>
                  </a:lnTo>
                  <a:lnTo>
                    <a:pt x="103" y="162"/>
                  </a:lnTo>
                  <a:lnTo>
                    <a:pt x="104" y="162"/>
                  </a:lnTo>
                  <a:lnTo>
                    <a:pt x="108" y="157"/>
                  </a:lnTo>
                  <a:lnTo>
                    <a:pt x="109" y="152"/>
                  </a:lnTo>
                  <a:lnTo>
                    <a:pt x="121" y="147"/>
                  </a:lnTo>
                  <a:lnTo>
                    <a:pt x="124" y="149"/>
                  </a:lnTo>
                  <a:lnTo>
                    <a:pt x="131" y="151"/>
                  </a:lnTo>
                  <a:lnTo>
                    <a:pt x="134" y="146"/>
                  </a:lnTo>
                  <a:lnTo>
                    <a:pt x="137" y="147"/>
                  </a:lnTo>
                  <a:lnTo>
                    <a:pt x="139" y="149"/>
                  </a:lnTo>
                  <a:lnTo>
                    <a:pt x="141" y="152"/>
                  </a:lnTo>
                  <a:lnTo>
                    <a:pt x="147" y="152"/>
                  </a:lnTo>
                  <a:lnTo>
                    <a:pt x="151" y="151"/>
                  </a:lnTo>
                  <a:lnTo>
                    <a:pt x="154" y="151"/>
                  </a:lnTo>
                  <a:lnTo>
                    <a:pt x="159" y="152"/>
                  </a:lnTo>
                  <a:lnTo>
                    <a:pt x="161" y="154"/>
                  </a:lnTo>
                  <a:lnTo>
                    <a:pt x="169" y="162"/>
                  </a:lnTo>
                  <a:lnTo>
                    <a:pt x="179" y="165"/>
                  </a:lnTo>
                  <a:lnTo>
                    <a:pt x="180" y="167"/>
                  </a:lnTo>
                  <a:lnTo>
                    <a:pt x="182" y="167"/>
                  </a:lnTo>
                  <a:lnTo>
                    <a:pt x="194" y="167"/>
                  </a:lnTo>
                  <a:lnTo>
                    <a:pt x="195" y="168"/>
                  </a:lnTo>
                  <a:lnTo>
                    <a:pt x="199" y="177"/>
                  </a:lnTo>
                  <a:lnTo>
                    <a:pt x="199" y="178"/>
                  </a:lnTo>
                  <a:lnTo>
                    <a:pt x="204" y="185"/>
                  </a:lnTo>
                  <a:lnTo>
                    <a:pt x="213" y="189"/>
                  </a:lnTo>
                  <a:lnTo>
                    <a:pt x="215" y="189"/>
                  </a:lnTo>
                  <a:lnTo>
                    <a:pt x="222" y="191"/>
                  </a:lnTo>
                  <a:lnTo>
                    <a:pt x="223" y="193"/>
                  </a:lnTo>
                  <a:lnTo>
                    <a:pt x="228" y="191"/>
                  </a:lnTo>
                  <a:lnTo>
                    <a:pt x="232" y="193"/>
                  </a:lnTo>
                  <a:lnTo>
                    <a:pt x="240" y="191"/>
                  </a:lnTo>
                  <a:lnTo>
                    <a:pt x="242" y="191"/>
                  </a:lnTo>
                  <a:lnTo>
                    <a:pt x="245" y="189"/>
                  </a:lnTo>
                  <a:lnTo>
                    <a:pt x="248" y="189"/>
                  </a:lnTo>
                  <a:lnTo>
                    <a:pt x="253" y="188"/>
                  </a:lnTo>
                  <a:lnTo>
                    <a:pt x="255" y="188"/>
                  </a:lnTo>
                  <a:lnTo>
                    <a:pt x="258" y="189"/>
                  </a:lnTo>
                  <a:lnTo>
                    <a:pt x="260" y="189"/>
                  </a:lnTo>
                  <a:lnTo>
                    <a:pt x="266" y="189"/>
                  </a:lnTo>
                  <a:lnTo>
                    <a:pt x="273" y="194"/>
                  </a:lnTo>
                  <a:lnTo>
                    <a:pt x="285" y="198"/>
                  </a:lnTo>
                  <a:lnTo>
                    <a:pt x="286" y="199"/>
                  </a:lnTo>
                  <a:lnTo>
                    <a:pt x="291" y="207"/>
                  </a:lnTo>
                  <a:lnTo>
                    <a:pt x="293" y="209"/>
                  </a:lnTo>
                  <a:lnTo>
                    <a:pt x="299" y="215"/>
                  </a:lnTo>
                  <a:lnTo>
                    <a:pt x="299" y="212"/>
                  </a:lnTo>
                  <a:lnTo>
                    <a:pt x="308" y="214"/>
                  </a:lnTo>
                  <a:lnTo>
                    <a:pt x="313" y="219"/>
                  </a:lnTo>
                  <a:lnTo>
                    <a:pt x="319" y="225"/>
                  </a:lnTo>
                  <a:lnTo>
                    <a:pt x="324" y="233"/>
                  </a:lnTo>
                  <a:lnTo>
                    <a:pt x="328" y="235"/>
                  </a:lnTo>
                  <a:lnTo>
                    <a:pt x="333" y="241"/>
                  </a:lnTo>
                  <a:lnTo>
                    <a:pt x="339" y="248"/>
                  </a:lnTo>
                  <a:lnTo>
                    <a:pt x="339" y="254"/>
                  </a:lnTo>
                  <a:lnTo>
                    <a:pt x="337" y="259"/>
                  </a:lnTo>
                  <a:lnTo>
                    <a:pt x="336" y="261"/>
                  </a:lnTo>
                  <a:lnTo>
                    <a:pt x="334" y="269"/>
                  </a:lnTo>
                  <a:lnTo>
                    <a:pt x="339" y="270"/>
                  </a:lnTo>
                  <a:lnTo>
                    <a:pt x="339" y="277"/>
                  </a:lnTo>
                  <a:lnTo>
                    <a:pt x="344" y="285"/>
                  </a:lnTo>
                  <a:lnTo>
                    <a:pt x="346" y="288"/>
                  </a:lnTo>
                  <a:lnTo>
                    <a:pt x="349" y="293"/>
                  </a:lnTo>
                  <a:lnTo>
                    <a:pt x="352" y="300"/>
                  </a:lnTo>
                  <a:lnTo>
                    <a:pt x="351" y="301"/>
                  </a:lnTo>
                  <a:lnTo>
                    <a:pt x="344" y="306"/>
                  </a:lnTo>
                  <a:lnTo>
                    <a:pt x="342" y="309"/>
                  </a:lnTo>
                  <a:lnTo>
                    <a:pt x="346" y="317"/>
                  </a:lnTo>
                  <a:lnTo>
                    <a:pt x="346" y="321"/>
                  </a:lnTo>
                  <a:lnTo>
                    <a:pt x="356" y="321"/>
                  </a:lnTo>
                  <a:lnTo>
                    <a:pt x="357" y="317"/>
                  </a:lnTo>
                  <a:lnTo>
                    <a:pt x="359" y="316"/>
                  </a:lnTo>
                  <a:lnTo>
                    <a:pt x="366" y="309"/>
                  </a:lnTo>
                  <a:lnTo>
                    <a:pt x="369" y="308"/>
                  </a:lnTo>
                  <a:lnTo>
                    <a:pt x="374" y="304"/>
                  </a:lnTo>
                  <a:lnTo>
                    <a:pt x="376" y="304"/>
                  </a:lnTo>
                  <a:lnTo>
                    <a:pt x="376" y="296"/>
                  </a:lnTo>
                  <a:lnTo>
                    <a:pt x="379" y="295"/>
                  </a:lnTo>
                  <a:lnTo>
                    <a:pt x="380" y="293"/>
                  </a:lnTo>
                  <a:lnTo>
                    <a:pt x="384" y="288"/>
                  </a:lnTo>
                  <a:lnTo>
                    <a:pt x="382" y="285"/>
                  </a:lnTo>
                  <a:lnTo>
                    <a:pt x="380" y="283"/>
                  </a:lnTo>
                  <a:lnTo>
                    <a:pt x="376" y="280"/>
                  </a:lnTo>
                  <a:lnTo>
                    <a:pt x="377" y="272"/>
                  </a:lnTo>
                  <a:lnTo>
                    <a:pt x="379" y="270"/>
                  </a:lnTo>
                  <a:lnTo>
                    <a:pt x="384" y="266"/>
                  </a:lnTo>
                  <a:lnTo>
                    <a:pt x="384" y="262"/>
                  </a:lnTo>
                  <a:lnTo>
                    <a:pt x="384" y="261"/>
                  </a:lnTo>
                  <a:lnTo>
                    <a:pt x="387" y="254"/>
                  </a:lnTo>
                  <a:lnTo>
                    <a:pt x="389" y="251"/>
                  </a:lnTo>
                  <a:lnTo>
                    <a:pt x="402" y="245"/>
                  </a:lnTo>
                  <a:lnTo>
                    <a:pt x="402" y="235"/>
                  </a:lnTo>
                  <a:lnTo>
                    <a:pt x="404" y="233"/>
                  </a:lnTo>
                  <a:lnTo>
                    <a:pt x="405" y="233"/>
                  </a:lnTo>
                  <a:lnTo>
                    <a:pt x="409" y="233"/>
                  </a:lnTo>
                  <a:lnTo>
                    <a:pt x="414" y="225"/>
                  </a:lnTo>
                  <a:lnTo>
                    <a:pt x="417" y="222"/>
                  </a:lnTo>
                  <a:lnTo>
                    <a:pt x="417" y="219"/>
                  </a:lnTo>
                  <a:lnTo>
                    <a:pt x="419" y="214"/>
                  </a:lnTo>
                  <a:lnTo>
                    <a:pt x="423" y="212"/>
                  </a:lnTo>
                  <a:lnTo>
                    <a:pt x="425" y="211"/>
                  </a:lnTo>
                  <a:lnTo>
                    <a:pt x="423" y="204"/>
                  </a:lnTo>
                  <a:lnTo>
                    <a:pt x="423" y="202"/>
                  </a:lnTo>
                  <a:lnTo>
                    <a:pt x="427" y="189"/>
                  </a:lnTo>
                  <a:lnTo>
                    <a:pt x="428" y="186"/>
                  </a:lnTo>
                  <a:lnTo>
                    <a:pt x="420" y="178"/>
                  </a:lnTo>
                  <a:lnTo>
                    <a:pt x="420" y="170"/>
                  </a:lnTo>
                  <a:lnTo>
                    <a:pt x="422" y="168"/>
                  </a:lnTo>
                  <a:lnTo>
                    <a:pt x="427" y="162"/>
                  </a:lnTo>
                  <a:lnTo>
                    <a:pt x="428" y="160"/>
                  </a:lnTo>
                  <a:lnTo>
                    <a:pt x="427" y="156"/>
                  </a:lnTo>
                  <a:lnTo>
                    <a:pt x="427" y="154"/>
                  </a:lnTo>
                  <a:lnTo>
                    <a:pt x="428" y="147"/>
                  </a:lnTo>
                  <a:lnTo>
                    <a:pt x="430" y="144"/>
                  </a:lnTo>
                  <a:lnTo>
                    <a:pt x="432" y="139"/>
                  </a:lnTo>
                  <a:lnTo>
                    <a:pt x="435" y="136"/>
                  </a:lnTo>
                  <a:lnTo>
                    <a:pt x="440" y="130"/>
                  </a:lnTo>
                  <a:lnTo>
                    <a:pt x="442" y="122"/>
                  </a:lnTo>
                  <a:lnTo>
                    <a:pt x="450" y="115"/>
                  </a:lnTo>
                  <a:lnTo>
                    <a:pt x="453" y="99"/>
                  </a:lnTo>
                  <a:lnTo>
                    <a:pt x="455" y="97"/>
                  </a:lnTo>
                  <a:lnTo>
                    <a:pt x="452" y="78"/>
                  </a:lnTo>
                  <a:lnTo>
                    <a:pt x="450" y="73"/>
                  </a:lnTo>
                  <a:lnTo>
                    <a:pt x="448" y="70"/>
                  </a:lnTo>
                  <a:lnTo>
                    <a:pt x="447" y="70"/>
                  </a:lnTo>
                  <a:lnTo>
                    <a:pt x="447" y="67"/>
                  </a:lnTo>
                  <a:lnTo>
                    <a:pt x="445" y="65"/>
                  </a:lnTo>
                  <a:lnTo>
                    <a:pt x="442" y="62"/>
                  </a:lnTo>
                  <a:lnTo>
                    <a:pt x="445" y="54"/>
                  </a:lnTo>
                  <a:lnTo>
                    <a:pt x="453" y="55"/>
                  </a:lnTo>
                  <a:lnTo>
                    <a:pt x="453" y="50"/>
                  </a:lnTo>
                  <a:lnTo>
                    <a:pt x="452" y="49"/>
                  </a:lnTo>
                  <a:lnTo>
                    <a:pt x="455" y="45"/>
                  </a:lnTo>
                  <a:lnTo>
                    <a:pt x="460" y="47"/>
                  </a:lnTo>
                  <a:lnTo>
                    <a:pt x="462" y="47"/>
                  </a:lnTo>
                  <a:lnTo>
                    <a:pt x="465" y="41"/>
                  </a:lnTo>
                  <a:lnTo>
                    <a:pt x="471" y="36"/>
                  </a:lnTo>
                  <a:lnTo>
                    <a:pt x="475" y="23"/>
                  </a:lnTo>
                  <a:lnTo>
                    <a:pt x="486" y="21"/>
                  </a:lnTo>
                  <a:lnTo>
                    <a:pt x="485" y="11"/>
                  </a:lnTo>
                  <a:lnTo>
                    <a:pt x="488" y="10"/>
                  </a:lnTo>
                  <a:lnTo>
                    <a:pt x="495" y="11"/>
                  </a:lnTo>
                  <a:lnTo>
                    <a:pt x="498" y="13"/>
                  </a:lnTo>
                  <a:lnTo>
                    <a:pt x="500" y="7"/>
                  </a:lnTo>
                  <a:lnTo>
                    <a:pt x="513" y="7"/>
                  </a:lnTo>
                  <a:lnTo>
                    <a:pt x="518" y="3"/>
                  </a:lnTo>
                  <a:lnTo>
                    <a:pt x="526" y="2"/>
                  </a:lnTo>
                  <a:lnTo>
                    <a:pt x="533" y="3"/>
                  </a:lnTo>
                  <a:lnTo>
                    <a:pt x="534" y="0"/>
                  </a:lnTo>
                  <a:lnTo>
                    <a:pt x="544" y="5"/>
                  </a:lnTo>
                  <a:lnTo>
                    <a:pt x="554" y="7"/>
                  </a:lnTo>
                  <a:lnTo>
                    <a:pt x="561" y="10"/>
                  </a:lnTo>
                  <a:lnTo>
                    <a:pt x="562" y="10"/>
                  </a:lnTo>
                  <a:lnTo>
                    <a:pt x="569" y="18"/>
                  </a:lnTo>
                  <a:lnTo>
                    <a:pt x="571" y="20"/>
                  </a:lnTo>
                  <a:lnTo>
                    <a:pt x="572" y="23"/>
                  </a:lnTo>
                  <a:lnTo>
                    <a:pt x="581" y="31"/>
                  </a:lnTo>
                  <a:lnTo>
                    <a:pt x="581" y="34"/>
                  </a:lnTo>
                  <a:lnTo>
                    <a:pt x="591" y="50"/>
                  </a:lnTo>
                  <a:lnTo>
                    <a:pt x="596" y="60"/>
                  </a:lnTo>
                  <a:lnTo>
                    <a:pt x="597" y="63"/>
                  </a:lnTo>
                  <a:lnTo>
                    <a:pt x="597" y="67"/>
                  </a:lnTo>
                  <a:lnTo>
                    <a:pt x="597" y="86"/>
                  </a:lnTo>
                  <a:lnTo>
                    <a:pt x="604" y="89"/>
                  </a:lnTo>
                  <a:lnTo>
                    <a:pt x="607" y="89"/>
                  </a:lnTo>
                  <a:lnTo>
                    <a:pt x="610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5" name="Freeform 65"/>
            <p:cNvSpPr>
              <a:spLocks/>
            </p:cNvSpPr>
            <p:nvPr/>
          </p:nvSpPr>
          <p:spPr bwMode="auto">
            <a:xfrm>
              <a:off x="4933950" y="3393283"/>
              <a:ext cx="566738" cy="793750"/>
            </a:xfrm>
            <a:custGeom>
              <a:avLst/>
              <a:gdLst>
                <a:gd name="T0" fmla="*/ 686 w 715"/>
                <a:gd name="T1" fmla="*/ 834 h 1000"/>
                <a:gd name="T2" fmla="*/ 715 w 715"/>
                <a:gd name="T3" fmla="*/ 879 h 1000"/>
                <a:gd name="T4" fmla="*/ 690 w 715"/>
                <a:gd name="T5" fmla="*/ 934 h 1000"/>
                <a:gd name="T6" fmla="*/ 673 w 715"/>
                <a:gd name="T7" fmla="*/ 961 h 1000"/>
                <a:gd name="T8" fmla="*/ 635 w 715"/>
                <a:gd name="T9" fmla="*/ 968 h 1000"/>
                <a:gd name="T10" fmla="*/ 615 w 715"/>
                <a:gd name="T11" fmla="*/ 971 h 1000"/>
                <a:gd name="T12" fmla="*/ 614 w 715"/>
                <a:gd name="T13" fmla="*/ 984 h 1000"/>
                <a:gd name="T14" fmla="*/ 597 w 715"/>
                <a:gd name="T15" fmla="*/ 992 h 1000"/>
                <a:gd name="T16" fmla="*/ 571 w 715"/>
                <a:gd name="T17" fmla="*/ 968 h 1000"/>
                <a:gd name="T18" fmla="*/ 553 w 715"/>
                <a:gd name="T19" fmla="*/ 986 h 1000"/>
                <a:gd name="T20" fmla="*/ 526 w 715"/>
                <a:gd name="T21" fmla="*/ 986 h 1000"/>
                <a:gd name="T22" fmla="*/ 495 w 715"/>
                <a:gd name="T23" fmla="*/ 969 h 1000"/>
                <a:gd name="T24" fmla="*/ 473 w 715"/>
                <a:gd name="T25" fmla="*/ 958 h 1000"/>
                <a:gd name="T26" fmla="*/ 458 w 715"/>
                <a:gd name="T27" fmla="*/ 986 h 1000"/>
                <a:gd name="T28" fmla="*/ 422 w 715"/>
                <a:gd name="T29" fmla="*/ 978 h 1000"/>
                <a:gd name="T30" fmla="*/ 399 w 715"/>
                <a:gd name="T31" fmla="*/ 994 h 1000"/>
                <a:gd name="T32" fmla="*/ 377 w 715"/>
                <a:gd name="T33" fmla="*/ 982 h 1000"/>
                <a:gd name="T34" fmla="*/ 379 w 715"/>
                <a:gd name="T35" fmla="*/ 958 h 1000"/>
                <a:gd name="T36" fmla="*/ 356 w 715"/>
                <a:gd name="T37" fmla="*/ 940 h 1000"/>
                <a:gd name="T38" fmla="*/ 339 w 715"/>
                <a:gd name="T39" fmla="*/ 908 h 1000"/>
                <a:gd name="T40" fmla="*/ 301 w 715"/>
                <a:gd name="T41" fmla="*/ 874 h 1000"/>
                <a:gd name="T42" fmla="*/ 278 w 715"/>
                <a:gd name="T43" fmla="*/ 838 h 1000"/>
                <a:gd name="T44" fmla="*/ 245 w 715"/>
                <a:gd name="T45" fmla="*/ 800 h 1000"/>
                <a:gd name="T46" fmla="*/ 208 w 715"/>
                <a:gd name="T47" fmla="*/ 767 h 1000"/>
                <a:gd name="T48" fmla="*/ 190 w 715"/>
                <a:gd name="T49" fmla="*/ 783 h 1000"/>
                <a:gd name="T50" fmla="*/ 118 w 715"/>
                <a:gd name="T51" fmla="*/ 798 h 1000"/>
                <a:gd name="T52" fmla="*/ 73 w 715"/>
                <a:gd name="T53" fmla="*/ 788 h 1000"/>
                <a:gd name="T54" fmla="*/ 83 w 715"/>
                <a:gd name="T55" fmla="*/ 743 h 1000"/>
                <a:gd name="T56" fmla="*/ 89 w 715"/>
                <a:gd name="T57" fmla="*/ 709 h 1000"/>
                <a:gd name="T58" fmla="*/ 71 w 715"/>
                <a:gd name="T59" fmla="*/ 662 h 1000"/>
                <a:gd name="T60" fmla="*/ 91 w 715"/>
                <a:gd name="T61" fmla="*/ 591 h 1000"/>
                <a:gd name="T62" fmla="*/ 79 w 715"/>
                <a:gd name="T63" fmla="*/ 552 h 1000"/>
                <a:gd name="T64" fmla="*/ 86 w 715"/>
                <a:gd name="T65" fmla="*/ 499 h 1000"/>
                <a:gd name="T66" fmla="*/ 56 w 715"/>
                <a:gd name="T67" fmla="*/ 452 h 1000"/>
                <a:gd name="T68" fmla="*/ 53 w 715"/>
                <a:gd name="T69" fmla="*/ 382 h 1000"/>
                <a:gd name="T70" fmla="*/ 91 w 715"/>
                <a:gd name="T71" fmla="*/ 321 h 1000"/>
                <a:gd name="T72" fmla="*/ 81 w 715"/>
                <a:gd name="T73" fmla="*/ 270 h 1000"/>
                <a:gd name="T74" fmla="*/ 51 w 715"/>
                <a:gd name="T75" fmla="*/ 267 h 1000"/>
                <a:gd name="T76" fmla="*/ 7 w 715"/>
                <a:gd name="T77" fmla="*/ 285 h 1000"/>
                <a:gd name="T78" fmla="*/ 25 w 715"/>
                <a:gd name="T79" fmla="*/ 232 h 1000"/>
                <a:gd name="T80" fmla="*/ 0 w 715"/>
                <a:gd name="T81" fmla="*/ 202 h 1000"/>
                <a:gd name="T82" fmla="*/ 15 w 715"/>
                <a:gd name="T83" fmla="*/ 160 h 1000"/>
                <a:gd name="T84" fmla="*/ 75 w 715"/>
                <a:gd name="T85" fmla="*/ 157 h 1000"/>
                <a:gd name="T86" fmla="*/ 131 w 715"/>
                <a:gd name="T87" fmla="*/ 151 h 1000"/>
                <a:gd name="T88" fmla="*/ 169 w 715"/>
                <a:gd name="T89" fmla="*/ 162 h 1000"/>
                <a:gd name="T90" fmla="*/ 215 w 715"/>
                <a:gd name="T91" fmla="*/ 189 h 1000"/>
                <a:gd name="T92" fmla="*/ 255 w 715"/>
                <a:gd name="T93" fmla="*/ 188 h 1000"/>
                <a:gd name="T94" fmla="*/ 299 w 715"/>
                <a:gd name="T95" fmla="*/ 212 h 1000"/>
                <a:gd name="T96" fmla="*/ 336 w 715"/>
                <a:gd name="T97" fmla="*/ 261 h 1000"/>
                <a:gd name="T98" fmla="*/ 342 w 715"/>
                <a:gd name="T99" fmla="*/ 309 h 1000"/>
                <a:gd name="T100" fmla="*/ 376 w 715"/>
                <a:gd name="T101" fmla="*/ 296 h 1000"/>
                <a:gd name="T102" fmla="*/ 384 w 715"/>
                <a:gd name="T103" fmla="*/ 262 h 1000"/>
                <a:gd name="T104" fmla="*/ 417 w 715"/>
                <a:gd name="T105" fmla="*/ 222 h 1000"/>
                <a:gd name="T106" fmla="*/ 420 w 715"/>
                <a:gd name="T107" fmla="*/ 170 h 1000"/>
                <a:gd name="T108" fmla="*/ 440 w 715"/>
                <a:gd name="T109" fmla="*/ 130 h 1000"/>
                <a:gd name="T110" fmla="*/ 445 w 715"/>
                <a:gd name="T111" fmla="*/ 65 h 1000"/>
                <a:gd name="T112" fmla="*/ 471 w 715"/>
                <a:gd name="T113" fmla="*/ 36 h 1000"/>
                <a:gd name="T114" fmla="*/ 526 w 715"/>
                <a:gd name="T115" fmla="*/ 2 h 1000"/>
                <a:gd name="T116" fmla="*/ 581 w 715"/>
                <a:gd name="T117" fmla="*/ 31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5" h="1000">
                  <a:moveTo>
                    <a:pt x="657" y="793"/>
                  </a:moveTo>
                  <a:lnTo>
                    <a:pt x="662" y="801"/>
                  </a:lnTo>
                  <a:lnTo>
                    <a:pt x="662" y="803"/>
                  </a:lnTo>
                  <a:lnTo>
                    <a:pt x="663" y="804"/>
                  </a:lnTo>
                  <a:lnTo>
                    <a:pt x="675" y="814"/>
                  </a:lnTo>
                  <a:lnTo>
                    <a:pt x="678" y="817"/>
                  </a:lnTo>
                  <a:lnTo>
                    <a:pt x="680" y="817"/>
                  </a:lnTo>
                  <a:lnTo>
                    <a:pt x="682" y="819"/>
                  </a:lnTo>
                  <a:lnTo>
                    <a:pt x="686" y="829"/>
                  </a:lnTo>
                  <a:lnTo>
                    <a:pt x="686" y="834"/>
                  </a:lnTo>
                  <a:lnTo>
                    <a:pt x="686" y="835"/>
                  </a:lnTo>
                  <a:lnTo>
                    <a:pt x="683" y="848"/>
                  </a:lnTo>
                  <a:lnTo>
                    <a:pt x="686" y="855"/>
                  </a:lnTo>
                  <a:lnTo>
                    <a:pt x="688" y="856"/>
                  </a:lnTo>
                  <a:lnTo>
                    <a:pt x="701" y="863"/>
                  </a:lnTo>
                  <a:lnTo>
                    <a:pt x="703" y="863"/>
                  </a:lnTo>
                  <a:lnTo>
                    <a:pt x="705" y="863"/>
                  </a:lnTo>
                  <a:lnTo>
                    <a:pt x="708" y="863"/>
                  </a:lnTo>
                  <a:lnTo>
                    <a:pt x="713" y="866"/>
                  </a:lnTo>
                  <a:lnTo>
                    <a:pt x="715" y="879"/>
                  </a:lnTo>
                  <a:lnTo>
                    <a:pt x="715" y="880"/>
                  </a:lnTo>
                  <a:lnTo>
                    <a:pt x="713" y="884"/>
                  </a:lnTo>
                  <a:lnTo>
                    <a:pt x="711" y="892"/>
                  </a:lnTo>
                  <a:lnTo>
                    <a:pt x="711" y="895"/>
                  </a:lnTo>
                  <a:lnTo>
                    <a:pt x="711" y="897"/>
                  </a:lnTo>
                  <a:lnTo>
                    <a:pt x="701" y="923"/>
                  </a:lnTo>
                  <a:lnTo>
                    <a:pt x="693" y="926"/>
                  </a:lnTo>
                  <a:lnTo>
                    <a:pt x="691" y="927"/>
                  </a:lnTo>
                  <a:lnTo>
                    <a:pt x="688" y="931"/>
                  </a:lnTo>
                  <a:lnTo>
                    <a:pt x="690" y="934"/>
                  </a:lnTo>
                  <a:lnTo>
                    <a:pt x="691" y="942"/>
                  </a:lnTo>
                  <a:lnTo>
                    <a:pt x="690" y="947"/>
                  </a:lnTo>
                  <a:lnTo>
                    <a:pt x="688" y="948"/>
                  </a:lnTo>
                  <a:lnTo>
                    <a:pt x="686" y="958"/>
                  </a:lnTo>
                  <a:lnTo>
                    <a:pt x="686" y="960"/>
                  </a:lnTo>
                  <a:lnTo>
                    <a:pt x="683" y="960"/>
                  </a:lnTo>
                  <a:lnTo>
                    <a:pt x="680" y="961"/>
                  </a:lnTo>
                  <a:lnTo>
                    <a:pt x="678" y="961"/>
                  </a:lnTo>
                  <a:lnTo>
                    <a:pt x="675" y="961"/>
                  </a:lnTo>
                  <a:lnTo>
                    <a:pt x="673" y="961"/>
                  </a:lnTo>
                  <a:lnTo>
                    <a:pt x="665" y="960"/>
                  </a:lnTo>
                  <a:lnTo>
                    <a:pt x="657" y="956"/>
                  </a:lnTo>
                  <a:lnTo>
                    <a:pt x="653" y="958"/>
                  </a:lnTo>
                  <a:lnTo>
                    <a:pt x="648" y="956"/>
                  </a:lnTo>
                  <a:lnTo>
                    <a:pt x="647" y="956"/>
                  </a:lnTo>
                  <a:lnTo>
                    <a:pt x="643" y="960"/>
                  </a:lnTo>
                  <a:lnTo>
                    <a:pt x="648" y="963"/>
                  </a:lnTo>
                  <a:lnTo>
                    <a:pt x="647" y="968"/>
                  </a:lnTo>
                  <a:lnTo>
                    <a:pt x="642" y="968"/>
                  </a:lnTo>
                  <a:lnTo>
                    <a:pt x="635" y="968"/>
                  </a:lnTo>
                  <a:lnTo>
                    <a:pt x="635" y="963"/>
                  </a:lnTo>
                  <a:lnTo>
                    <a:pt x="629" y="965"/>
                  </a:lnTo>
                  <a:lnTo>
                    <a:pt x="625" y="968"/>
                  </a:lnTo>
                  <a:lnTo>
                    <a:pt x="620" y="958"/>
                  </a:lnTo>
                  <a:lnTo>
                    <a:pt x="617" y="958"/>
                  </a:lnTo>
                  <a:lnTo>
                    <a:pt x="614" y="961"/>
                  </a:lnTo>
                  <a:lnTo>
                    <a:pt x="612" y="965"/>
                  </a:lnTo>
                  <a:lnTo>
                    <a:pt x="610" y="966"/>
                  </a:lnTo>
                  <a:lnTo>
                    <a:pt x="610" y="969"/>
                  </a:lnTo>
                  <a:lnTo>
                    <a:pt x="615" y="971"/>
                  </a:lnTo>
                  <a:lnTo>
                    <a:pt x="617" y="971"/>
                  </a:lnTo>
                  <a:lnTo>
                    <a:pt x="619" y="969"/>
                  </a:lnTo>
                  <a:lnTo>
                    <a:pt x="622" y="974"/>
                  </a:lnTo>
                  <a:lnTo>
                    <a:pt x="624" y="976"/>
                  </a:lnTo>
                  <a:lnTo>
                    <a:pt x="625" y="976"/>
                  </a:lnTo>
                  <a:lnTo>
                    <a:pt x="625" y="981"/>
                  </a:lnTo>
                  <a:lnTo>
                    <a:pt x="625" y="982"/>
                  </a:lnTo>
                  <a:lnTo>
                    <a:pt x="619" y="986"/>
                  </a:lnTo>
                  <a:lnTo>
                    <a:pt x="619" y="984"/>
                  </a:lnTo>
                  <a:lnTo>
                    <a:pt x="614" y="984"/>
                  </a:lnTo>
                  <a:lnTo>
                    <a:pt x="614" y="987"/>
                  </a:lnTo>
                  <a:lnTo>
                    <a:pt x="614" y="990"/>
                  </a:lnTo>
                  <a:lnTo>
                    <a:pt x="610" y="992"/>
                  </a:lnTo>
                  <a:lnTo>
                    <a:pt x="607" y="989"/>
                  </a:lnTo>
                  <a:lnTo>
                    <a:pt x="607" y="987"/>
                  </a:lnTo>
                  <a:lnTo>
                    <a:pt x="607" y="982"/>
                  </a:lnTo>
                  <a:lnTo>
                    <a:pt x="602" y="982"/>
                  </a:lnTo>
                  <a:lnTo>
                    <a:pt x="602" y="989"/>
                  </a:lnTo>
                  <a:lnTo>
                    <a:pt x="600" y="994"/>
                  </a:lnTo>
                  <a:lnTo>
                    <a:pt x="597" y="992"/>
                  </a:lnTo>
                  <a:lnTo>
                    <a:pt x="596" y="990"/>
                  </a:lnTo>
                  <a:lnTo>
                    <a:pt x="591" y="992"/>
                  </a:lnTo>
                  <a:lnTo>
                    <a:pt x="582" y="997"/>
                  </a:lnTo>
                  <a:lnTo>
                    <a:pt x="581" y="995"/>
                  </a:lnTo>
                  <a:lnTo>
                    <a:pt x="581" y="992"/>
                  </a:lnTo>
                  <a:lnTo>
                    <a:pt x="581" y="986"/>
                  </a:lnTo>
                  <a:lnTo>
                    <a:pt x="581" y="984"/>
                  </a:lnTo>
                  <a:lnTo>
                    <a:pt x="577" y="978"/>
                  </a:lnTo>
                  <a:lnTo>
                    <a:pt x="577" y="974"/>
                  </a:lnTo>
                  <a:lnTo>
                    <a:pt x="571" y="968"/>
                  </a:lnTo>
                  <a:lnTo>
                    <a:pt x="569" y="966"/>
                  </a:lnTo>
                  <a:lnTo>
                    <a:pt x="561" y="963"/>
                  </a:lnTo>
                  <a:lnTo>
                    <a:pt x="559" y="965"/>
                  </a:lnTo>
                  <a:lnTo>
                    <a:pt x="559" y="966"/>
                  </a:lnTo>
                  <a:lnTo>
                    <a:pt x="562" y="973"/>
                  </a:lnTo>
                  <a:lnTo>
                    <a:pt x="566" y="978"/>
                  </a:lnTo>
                  <a:lnTo>
                    <a:pt x="559" y="981"/>
                  </a:lnTo>
                  <a:lnTo>
                    <a:pt x="557" y="981"/>
                  </a:lnTo>
                  <a:lnTo>
                    <a:pt x="553" y="982"/>
                  </a:lnTo>
                  <a:lnTo>
                    <a:pt x="553" y="986"/>
                  </a:lnTo>
                  <a:lnTo>
                    <a:pt x="548" y="989"/>
                  </a:lnTo>
                  <a:lnTo>
                    <a:pt x="546" y="989"/>
                  </a:lnTo>
                  <a:lnTo>
                    <a:pt x="543" y="987"/>
                  </a:lnTo>
                  <a:lnTo>
                    <a:pt x="543" y="986"/>
                  </a:lnTo>
                  <a:lnTo>
                    <a:pt x="543" y="981"/>
                  </a:lnTo>
                  <a:lnTo>
                    <a:pt x="538" y="981"/>
                  </a:lnTo>
                  <a:lnTo>
                    <a:pt x="536" y="986"/>
                  </a:lnTo>
                  <a:lnTo>
                    <a:pt x="536" y="987"/>
                  </a:lnTo>
                  <a:lnTo>
                    <a:pt x="528" y="987"/>
                  </a:lnTo>
                  <a:lnTo>
                    <a:pt x="526" y="986"/>
                  </a:lnTo>
                  <a:lnTo>
                    <a:pt x="518" y="984"/>
                  </a:lnTo>
                  <a:lnTo>
                    <a:pt x="514" y="984"/>
                  </a:lnTo>
                  <a:lnTo>
                    <a:pt x="513" y="982"/>
                  </a:lnTo>
                  <a:lnTo>
                    <a:pt x="506" y="979"/>
                  </a:lnTo>
                  <a:lnTo>
                    <a:pt x="505" y="979"/>
                  </a:lnTo>
                  <a:lnTo>
                    <a:pt x="501" y="979"/>
                  </a:lnTo>
                  <a:lnTo>
                    <a:pt x="498" y="979"/>
                  </a:lnTo>
                  <a:lnTo>
                    <a:pt x="493" y="978"/>
                  </a:lnTo>
                  <a:lnTo>
                    <a:pt x="491" y="978"/>
                  </a:lnTo>
                  <a:lnTo>
                    <a:pt x="495" y="969"/>
                  </a:lnTo>
                  <a:lnTo>
                    <a:pt x="498" y="968"/>
                  </a:lnTo>
                  <a:lnTo>
                    <a:pt x="500" y="961"/>
                  </a:lnTo>
                  <a:lnTo>
                    <a:pt x="498" y="961"/>
                  </a:lnTo>
                  <a:lnTo>
                    <a:pt x="491" y="963"/>
                  </a:lnTo>
                  <a:lnTo>
                    <a:pt x="485" y="966"/>
                  </a:lnTo>
                  <a:lnTo>
                    <a:pt x="483" y="966"/>
                  </a:lnTo>
                  <a:lnTo>
                    <a:pt x="475" y="966"/>
                  </a:lnTo>
                  <a:lnTo>
                    <a:pt x="478" y="960"/>
                  </a:lnTo>
                  <a:lnTo>
                    <a:pt x="478" y="956"/>
                  </a:lnTo>
                  <a:lnTo>
                    <a:pt x="473" y="958"/>
                  </a:lnTo>
                  <a:lnTo>
                    <a:pt x="470" y="963"/>
                  </a:lnTo>
                  <a:lnTo>
                    <a:pt x="468" y="968"/>
                  </a:lnTo>
                  <a:lnTo>
                    <a:pt x="466" y="969"/>
                  </a:lnTo>
                  <a:lnTo>
                    <a:pt x="465" y="976"/>
                  </a:lnTo>
                  <a:lnTo>
                    <a:pt x="465" y="978"/>
                  </a:lnTo>
                  <a:lnTo>
                    <a:pt x="462" y="979"/>
                  </a:lnTo>
                  <a:lnTo>
                    <a:pt x="460" y="981"/>
                  </a:lnTo>
                  <a:lnTo>
                    <a:pt x="460" y="982"/>
                  </a:lnTo>
                  <a:lnTo>
                    <a:pt x="460" y="986"/>
                  </a:lnTo>
                  <a:lnTo>
                    <a:pt x="458" y="986"/>
                  </a:lnTo>
                  <a:lnTo>
                    <a:pt x="450" y="984"/>
                  </a:lnTo>
                  <a:lnTo>
                    <a:pt x="447" y="982"/>
                  </a:lnTo>
                  <a:lnTo>
                    <a:pt x="443" y="982"/>
                  </a:lnTo>
                  <a:lnTo>
                    <a:pt x="438" y="981"/>
                  </a:lnTo>
                  <a:lnTo>
                    <a:pt x="438" y="978"/>
                  </a:lnTo>
                  <a:lnTo>
                    <a:pt x="440" y="974"/>
                  </a:lnTo>
                  <a:lnTo>
                    <a:pt x="433" y="973"/>
                  </a:lnTo>
                  <a:lnTo>
                    <a:pt x="430" y="978"/>
                  </a:lnTo>
                  <a:lnTo>
                    <a:pt x="428" y="978"/>
                  </a:lnTo>
                  <a:lnTo>
                    <a:pt x="422" y="978"/>
                  </a:lnTo>
                  <a:lnTo>
                    <a:pt x="419" y="978"/>
                  </a:lnTo>
                  <a:lnTo>
                    <a:pt x="414" y="974"/>
                  </a:lnTo>
                  <a:lnTo>
                    <a:pt x="412" y="973"/>
                  </a:lnTo>
                  <a:lnTo>
                    <a:pt x="407" y="976"/>
                  </a:lnTo>
                  <a:lnTo>
                    <a:pt x="407" y="978"/>
                  </a:lnTo>
                  <a:lnTo>
                    <a:pt x="407" y="979"/>
                  </a:lnTo>
                  <a:lnTo>
                    <a:pt x="409" y="984"/>
                  </a:lnTo>
                  <a:lnTo>
                    <a:pt x="409" y="986"/>
                  </a:lnTo>
                  <a:lnTo>
                    <a:pt x="407" y="987"/>
                  </a:lnTo>
                  <a:lnTo>
                    <a:pt x="399" y="994"/>
                  </a:lnTo>
                  <a:lnTo>
                    <a:pt x="397" y="994"/>
                  </a:lnTo>
                  <a:lnTo>
                    <a:pt x="387" y="1000"/>
                  </a:lnTo>
                  <a:lnTo>
                    <a:pt x="384" y="1000"/>
                  </a:lnTo>
                  <a:lnTo>
                    <a:pt x="382" y="999"/>
                  </a:lnTo>
                  <a:lnTo>
                    <a:pt x="382" y="995"/>
                  </a:lnTo>
                  <a:lnTo>
                    <a:pt x="385" y="992"/>
                  </a:lnTo>
                  <a:lnTo>
                    <a:pt x="385" y="987"/>
                  </a:lnTo>
                  <a:lnTo>
                    <a:pt x="380" y="986"/>
                  </a:lnTo>
                  <a:lnTo>
                    <a:pt x="377" y="984"/>
                  </a:lnTo>
                  <a:lnTo>
                    <a:pt x="377" y="982"/>
                  </a:lnTo>
                  <a:lnTo>
                    <a:pt x="380" y="981"/>
                  </a:lnTo>
                  <a:lnTo>
                    <a:pt x="382" y="979"/>
                  </a:lnTo>
                  <a:lnTo>
                    <a:pt x="379" y="976"/>
                  </a:lnTo>
                  <a:lnTo>
                    <a:pt x="376" y="976"/>
                  </a:lnTo>
                  <a:lnTo>
                    <a:pt x="374" y="976"/>
                  </a:lnTo>
                  <a:lnTo>
                    <a:pt x="372" y="971"/>
                  </a:lnTo>
                  <a:lnTo>
                    <a:pt x="374" y="968"/>
                  </a:lnTo>
                  <a:lnTo>
                    <a:pt x="374" y="965"/>
                  </a:lnTo>
                  <a:lnTo>
                    <a:pt x="379" y="965"/>
                  </a:lnTo>
                  <a:lnTo>
                    <a:pt x="379" y="958"/>
                  </a:lnTo>
                  <a:lnTo>
                    <a:pt x="379" y="956"/>
                  </a:lnTo>
                  <a:lnTo>
                    <a:pt x="377" y="952"/>
                  </a:lnTo>
                  <a:lnTo>
                    <a:pt x="374" y="952"/>
                  </a:lnTo>
                  <a:lnTo>
                    <a:pt x="372" y="955"/>
                  </a:lnTo>
                  <a:lnTo>
                    <a:pt x="371" y="958"/>
                  </a:lnTo>
                  <a:lnTo>
                    <a:pt x="367" y="956"/>
                  </a:lnTo>
                  <a:lnTo>
                    <a:pt x="366" y="950"/>
                  </a:lnTo>
                  <a:lnTo>
                    <a:pt x="362" y="944"/>
                  </a:lnTo>
                  <a:lnTo>
                    <a:pt x="361" y="942"/>
                  </a:lnTo>
                  <a:lnTo>
                    <a:pt x="356" y="940"/>
                  </a:lnTo>
                  <a:lnTo>
                    <a:pt x="354" y="940"/>
                  </a:lnTo>
                  <a:lnTo>
                    <a:pt x="351" y="939"/>
                  </a:lnTo>
                  <a:lnTo>
                    <a:pt x="344" y="939"/>
                  </a:lnTo>
                  <a:lnTo>
                    <a:pt x="342" y="939"/>
                  </a:lnTo>
                  <a:lnTo>
                    <a:pt x="337" y="926"/>
                  </a:lnTo>
                  <a:lnTo>
                    <a:pt x="337" y="923"/>
                  </a:lnTo>
                  <a:lnTo>
                    <a:pt x="339" y="914"/>
                  </a:lnTo>
                  <a:lnTo>
                    <a:pt x="339" y="913"/>
                  </a:lnTo>
                  <a:lnTo>
                    <a:pt x="339" y="911"/>
                  </a:lnTo>
                  <a:lnTo>
                    <a:pt x="339" y="908"/>
                  </a:lnTo>
                  <a:lnTo>
                    <a:pt x="337" y="901"/>
                  </a:lnTo>
                  <a:lnTo>
                    <a:pt x="337" y="898"/>
                  </a:lnTo>
                  <a:lnTo>
                    <a:pt x="339" y="895"/>
                  </a:lnTo>
                  <a:lnTo>
                    <a:pt x="339" y="889"/>
                  </a:lnTo>
                  <a:lnTo>
                    <a:pt x="334" y="889"/>
                  </a:lnTo>
                  <a:lnTo>
                    <a:pt x="329" y="887"/>
                  </a:lnTo>
                  <a:lnTo>
                    <a:pt x="324" y="884"/>
                  </a:lnTo>
                  <a:lnTo>
                    <a:pt x="316" y="877"/>
                  </a:lnTo>
                  <a:lnTo>
                    <a:pt x="314" y="877"/>
                  </a:lnTo>
                  <a:lnTo>
                    <a:pt x="301" y="874"/>
                  </a:lnTo>
                  <a:lnTo>
                    <a:pt x="298" y="872"/>
                  </a:lnTo>
                  <a:lnTo>
                    <a:pt x="296" y="871"/>
                  </a:lnTo>
                  <a:lnTo>
                    <a:pt x="294" y="871"/>
                  </a:lnTo>
                  <a:lnTo>
                    <a:pt x="286" y="863"/>
                  </a:lnTo>
                  <a:lnTo>
                    <a:pt x="285" y="861"/>
                  </a:lnTo>
                  <a:lnTo>
                    <a:pt x="283" y="859"/>
                  </a:lnTo>
                  <a:lnTo>
                    <a:pt x="281" y="858"/>
                  </a:lnTo>
                  <a:lnTo>
                    <a:pt x="276" y="843"/>
                  </a:lnTo>
                  <a:lnTo>
                    <a:pt x="276" y="840"/>
                  </a:lnTo>
                  <a:lnTo>
                    <a:pt x="278" y="838"/>
                  </a:lnTo>
                  <a:lnTo>
                    <a:pt x="276" y="822"/>
                  </a:lnTo>
                  <a:lnTo>
                    <a:pt x="275" y="819"/>
                  </a:lnTo>
                  <a:lnTo>
                    <a:pt x="275" y="817"/>
                  </a:lnTo>
                  <a:lnTo>
                    <a:pt x="275" y="816"/>
                  </a:lnTo>
                  <a:lnTo>
                    <a:pt x="263" y="804"/>
                  </a:lnTo>
                  <a:lnTo>
                    <a:pt x="256" y="803"/>
                  </a:lnTo>
                  <a:lnTo>
                    <a:pt x="255" y="801"/>
                  </a:lnTo>
                  <a:lnTo>
                    <a:pt x="248" y="801"/>
                  </a:lnTo>
                  <a:lnTo>
                    <a:pt x="247" y="801"/>
                  </a:lnTo>
                  <a:lnTo>
                    <a:pt x="245" y="800"/>
                  </a:lnTo>
                  <a:lnTo>
                    <a:pt x="235" y="800"/>
                  </a:lnTo>
                  <a:lnTo>
                    <a:pt x="227" y="798"/>
                  </a:lnTo>
                  <a:lnTo>
                    <a:pt x="223" y="798"/>
                  </a:lnTo>
                  <a:lnTo>
                    <a:pt x="217" y="788"/>
                  </a:lnTo>
                  <a:lnTo>
                    <a:pt x="217" y="787"/>
                  </a:lnTo>
                  <a:lnTo>
                    <a:pt x="215" y="782"/>
                  </a:lnTo>
                  <a:lnTo>
                    <a:pt x="213" y="778"/>
                  </a:lnTo>
                  <a:lnTo>
                    <a:pt x="213" y="777"/>
                  </a:lnTo>
                  <a:lnTo>
                    <a:pt x="210" y="767"/>
                  </a:lnTo>
                  <a:lnTo>
                    <a:pt x="208" y="767"/>
                  </a:lnTo>
                  <a:lnTo>
                    <a:pt x="205" y="766"/>
                  </a:lnTo>
                  <a:lnTo>
                    <a:pt x="202" y="767"/>
                  </a:lnTo>
                  <a:lnTo>
                    <a:pt x="200" y="767"/>
                  </a:lnTo>
                  <a:lnTo>
                    <a:pt x="199" y="770"/>
                  </a:lnTo>
                  <a:lnTo>
                    <a:pt x="195" y="772"/>
                  </a:lnTo>
                  <a:lnTo>
                    <a:pt x="195" y="774"/>
                  </a:lnTo>
                  <a:lnTo>
                    <a:pt x="194" y="775"/>
                  </a:lnTo>
                  <a:lnTo>
                    <a:pt x="192" y="777"/>
                  </a:lnTo>
                  <a:lnTo>
                    <a:pt x="192" y="782"/>
                  </a:lnTo>
                  <a:lnTo>
                    <a:pt x="190" y="783"/>
                  </a:lnTo>
                  <a:lnTo>
                    <a:pt x="175" y="788"/>
                  </a:lnTo>
                  <a:lnTo>
                    <a:pt x="174" y="788"/>
                  </a:lnTo>
                  <a:lnTo>
                    <a:pt x="157" y="791"/>
                  </a:lnTo>
                  <a:lnTo>
                    <a:pt x="146" y="795"/>
                  </a:lnTo>
                  <a:lnTo>
                    <a:pt x="144" y="795"/>
                  </a:lnTo>
                  <a:lnTo>
                    <a:pt x="142" y="795"/>
                  </a:lnTo>
                  <a:lnTo>
                    <a:pt x="124" y="796"/>
                  </a:lnTo>
                  <a:lnTo>
                    <a:pt x="122" y="796"/>
                  </a:lnTo>
                  <a:lnTo>
                    <a:pt x="119" y="796"/>
                  </a:lnTo>
                  <a:lnTo>
                    <a:pt x="118" y="798"/>
                  </a:lnTo>
                  <a:lnTo>
                    <a:pt x="116" y="798"/>
                  </a:lnTo>
                  <a:lnTo>
                    <a:pt x="114" y="798"/>
                  </a:lnTo>
                  <a:lnTo>
                    <a:pt x="98" y="803"/>
                  </a:lnTo>
                  <a:lnTo>
                    <a:pt x="96" y="803"/>
                  </a:lnTo>
                  <a:lnTo>
                    <a:pt x="86" y="803"/>
                  </a:lnTo>
                  <a:lnTo>
                    <a:pt x="83" y="801"/>
                  </a:lnTo>
                  <a:lnTo>
                    <a:pt x="79" y="796"/>
                  </a:lnTo>
                  <a:lnTo>
                    <a:pt x="78" y="795"/>
                  </a:lnTo>
                  <a:lnTo>
                    <a:pt x="75" y="790"/>
                  </a:lnTo>
                  <a:lnTo>
                    <a:pt x="73" y="788"/>
                  </a:lnTo>
                  <a:lnTo>
                    <a:pt x="73" y="785"/>
                  </a:lnTo>
                  <a:lnTo>
                    <a:pt x="71" y="782"/>
                  </a:lnTo>
                  <a:lnTo>
                    <a:pt x="71" y="778"/>
                  </a:lnTo>
                  <a:lnTo>
                    <a:pt x="71" y="775"/>
                  </a:lnTo>
                  <a:lnTo>
                    <a:pt x="71" y="772"/>
                  </a:lnTo>
                  <a:lnTo>
                    <a:pt x="75" y="759"/>
                  </a:lnTo>
                  <a:lnTo>
                    <a:pt x="75" y="757"/>
                  </a:lnTo>
                  <a:lnTo>
                    <a:pt x="81" y="746"/>
                  </a:lnTo>
                  <a:lnTo>
                    <a:pt x="83" y="745"/>
                  </a:lnTo>
                  <a:lnTo>
                    <a:pt x="83" y="743"/>
                  </a:lnTo>
                  <a:lnTo>
                    <a:pt x="89" y="733"/>
                  </a:lnTo>
                  <a:lnTo>
                    <a:pt x="91" y="732"/>
                  </a:lnTo>
                  <a:lnTo>
                    <a:pt x="91" y="730"/>
                  </a:lnTo>
                  <a:lnTo>
                    <a:pt x="93" y="728"/>
                  </a:lnTo>
                  <a:lnTo>
                    <a:pt x="94" y="722"/>
                  </a:lnTo>
                  <a:lnTo>
                    <a:pt x="93" y="720"/>
                  </a:lnTo>
                  <a:lnTo>
                    <a:pt x="93" y="715"/>
                  </a:lnTo>
                  <a:lnTo>
                    <a:pt x="91" y="712"/>
                  </a:lnTo>
                  <a:lnTo>
                    <a:pt x="91" y="711"/>
                  </a:lnTo>
                  <a:lnTo>
                    <a:pt x="89" y="709"/>
                  </a:lnTo>
                  <a:lnTo>
                    <a:pt x="84" y="706"/>
                  </a:lnTo>
                  <a:lnTo>
                    <a:pt x="83" y="704"/>
                  </a:lnTo>
                  <a:lnTo>
                    <a:pt x="81" y="701"/>
                  </a:lnTo>
                  <a:lnTo>
                    <a:pt x="76" y="689"/>
                  </a:lnTo>
                  <a:lnTo>
                    <a:pt x="76" y="686"/>
                  </a:lnTo>
                  <a:lnTo>
                    <a:pt x="76" y="685"/>
                  </a:lnTo>
                  <a:lnTo>
                    <a:pt x="76" y="675"/>
                  </a:lnTo>
                  <a:lnTo>
                    <a:pt x="73" y="672"/>
                  </a:lnTo>
                  <a:lnTo>
                    <a:pt x="73" y="670"/>
                  </a:lnTo>
                  <a:lnTo>
                    <a:pt x="71" y="662"/>
                  </a:lnTo>
                  <a:lnTo>
                    <a:pt x="71" y="659"/>
                  </a:lnTo>
                  <a:lnTo>
                    <a:pt x="71" y="647"/>
                  </a:lnTo>
                  <a:lnTo>
                    <a:pt x="73" y="644"/>
                  </a:lnTo>
                  <a:lnTo>
                    <a:pt x="78" y="625"/>
                  </a:lnTo>
                  <a:lnTo>
                    <a:pt x="79" y="622"/>
                  </a:lnTo>
                  <a:lnTo>
                    <a:pt x="79" y="620"/>
                  </a:lnTo>
                  <a:lnTo>
                    <a:pt x="81" y="618"/>
                  </a:lnTo>
                  <a:lnTo>
                    <a:pt x="93" y="599"/>
                  </a:lnTo>
                  <a:lnTo>
                    <a:pt x="93" y="597"/>
                  </a:lnTo>
                  <a:lnTo>
                    <a:pt x="91" y="591"/>
                  </a:lnTo>
                  <a:lnTo>
                    <a:pt x="89" y="591"/>
                  </a:lnTo>
                  <a:lnTo>
                    <a:pt x="86" y="583"/>
                  </a:lnTo>
                  <a:lnTo>
                    <a:pt x="86" y="581"/>
                  </a:lnTo>
                  <a:lnTo>
                    <a:pt x="86" y="578"/>
                  </a:lnTo>
                  <a:lnTo>
                    <a:pt x="88" y="571"/>
                  </a:lnTo>
                  <a:lnTo>
                    <a:pt x="88" y="568"/>
                  </a:lnTo>
                  <a:lnTo>
                    <a:pt x="86" y="567"/>
                  </a:lnTo>
                  <a:lnTo>
                    <a:pt x="83" y="557"/>
                  </a:lnTo>
                  <a:lnTo>
                    <a:pt x="81" y="554"/>
                  </a:lnTo>
                  <a:lnTo>
                    <a:pt x="79" y="552"/>
                  </a:lnTo>
                  <a:lnTo>
                    <a:pt x="81" y="534"/>
                  </a:lnTo>
                  <a:lnTo>
                    <a:pt x="83" y="533"/>
                  </a:lnTo>
                  <a:lnTo>
                    <a:pt x="83" y="529"/>
                  </a:lnTo>
                  <a:lnTo>
                    <a:pt x="94" y="515"/>
                  </a:lnTo>
                  <a:lnTo>
                    <a:pt x="96" y="511"/>
                  </a:lnTo>
                  <a:lnTo>
                    <a:pt x="99" y="507"/>
                  </a:lnTo>
                  <a:lnTo>
                    <a:pt x="101" y="502"/>
                  </a:lnTo>
                  <a:lnTo>
                    <a:pt x="101" y="500"/>
                  </a:lnTo>
                  <a:lnTo>
                    <a:pt x="98" y="499"/>
                  </a:lnTo>
                  <a:lnTo>
                    <a:pt x="86" y="499"/>
                  </a:lnTo>
                  <a:lnTo>
                    <a:pt x="84" y="499"/>
                  </a:lnTo>
                  <a:lnTo>
                    <a:pt x="70" y="499"/>
                  </a:lnTo>
                  <a:lnTo>
                    <a:pt x="68" y="499"/>
                  </a:lnTo>
                  <a:lnTo>
                    <a:pt x="56" y="499"/>
                  </a:lnTo>
                  <a:lnTo>
                    <a:pt x="61" y="478"/>
                  </a:lnTo>
                  <a:lnTo>
                    <a:pt x="63" y="476"/>
                  </a:lnTo>
                  <a:lnTo>
                    <a:pt x="65" y="463"/>
                  </a:lnTo>
                  <a:lnTo>
                    <a:pt x="63" y="460"/>
                  </a:lnTo>
                  <a:lnTo>
                    <a:pt x="60" y="453"/>
                  </a:lnTo>
                  <a:lnTo>
                    <a:pt x="56" y="452"/>
                  </a:lnTo>
                  <a:lnTo>
                    <a:pt x="51" y="445"/>
                  </a:lnTo>
                  <a:lnTo>
                    <a:pt x="51" y="444"/>
                  </a:lnTo>
                  <a:lnTo>
                    <a:pt x="51" y="431"/>
                  </a:lnTo>
                  <a:lnTo>
                    <a:pt x="53" y="429"/>
                  </a:lnTo>
                  <a:lnTo>
                    <a:pt x="60" y="416"/>
                  </a:lnTo>
                  <a:lnTo>
                    <a:pt x="61" y="414"/>
                  </a:lnTo>
                  <a:lnTo>
                    <a:pt x="65" y="401"/>
                  </a:lnTo>
                  <a:lnTo>
                    <a:pt x="66" y="400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5" y="376"/>
                  </a:lnTo>
                  <a:lnTo>
                    <a:pt x="56" y="374"/>
                  </a:lnTo>
                  <a:lnTo>
                    <a:pt x="65" y="366"/>
                  </a:lnTo>
                  <a:lnTo>
                    <a:pt x="78" y="359"/>
                  </a:lnTo>
                  <a:lnTo>
                    <a:pt x="79" y="356"/>
                  </a:lnTo>
                  <a:lnTo>
                    <a:pt x="84" y="346"/>
                  </a:lnTo>
                  <a:lnTo>
                    <a:pt x="89" y="333"/>
                  </a:lnTo>
                  <a:lnTo>
                    <a:pt x="89" y="332"/>
                  </a:lnTo>
                  <a:lnTo>
                    <a:pt x="91" y="322"/>
                  </a:lnTo>
                  <a:lnTo>
                    <a:pt x="91" y="321"/>
                  </a:lnTo>
                  <a:lnTo>
                    <a:pt x="89" y="317"/>
                  </a:lnTo>
                  <a:lnTo>
                    <a:pt x="93" y="306"/>
                  </a:lnTo>
                  <a:lnTo>
                    <a:pt x="93" y="304"/>
                  </a:lnTo>
                  <a:lnTo>
                    <a:pt x="88" y="296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1" y="280"/>
                  </a:lnTo>
                  <a:lnTo>
                    <a:pt x="81" y="278"/>
                  </a:lnTo>
                  <a:lnTo>
                    <a:pt x="81" y="274"/>
                  </a:lnTo>
                  <a:lnTo>
                    <a:pt x="81" y="270"/>
                  </a:lnTo>
                  <a:lnTo>
                    <a:pt x="83" y="261"/>
                  </a:lnTo>
                  <a:lnTo>
                    <a:pt x="73" y="257"/>
                  </a:lnTo>
                  <a:lnTo>
                    <a:pt x="68" y="257"/>
                  </a:lnTo>
                  <a:lnTo>
                    <a:pt x="58" y="254"/>
                  </a:lnTo>
                  <a:lnTo>
                    <a:pt x="55" y="254"/>
                  </a:lnTo>
                  <a:lnTo>
                    <a:pt x="46" y="253"/>
                  </a:lnTo>
                  <a:lnTo>
                    <a:pt x="46" y="254"/>
                  </a:lnTo>
                  <a:lnTo>
                    <a:pt x="50" y="262"/>
                  </a:lnTo>
                  <a:lnTo>
                    <a:pt x="51" y="266"/>
                  </a:lnTo>
                  <a:lnTo>
                    <a:pt x="51" y="267"/>
                  </a:lnTo>
                  <a:lnTo>
                    <a:pt x="51" y="278"/>
                  </a:lnTo>
                  <a:lnTo>
                    <a:pt x="50" y="282"/>
                  </a:lnTo>
                  <a:lnTo>
                    <a:pt x="41" y="291"/>
                  </a:lnTo>
                  <a:lnTo>
                    <a:pt x="40" y="293"/>
                  </a:lnTo>
                  <a:lnTo>
                    <a:pt x="32" y="304"/>
                  </a:lnTo>
                  <a:lnTo>
                    <a:pt x="22" y="304"/>
                  </a:lnTo>
                  <a:lnTo>
                    <a:pt x="20" y="304"/>
                  </a:lnTo>
                  <a:lnTo>
                    <a:pt x="15" y="301"/>
                  </a:lnTo>
                  <a:lnTo>
                    <a:pt x="10" y="300"/>
                  </a:lnTo>
                  <a:lnTo>
                    <a:pt x="7" y="285"/>
                  </a:lnTo>
                  <a:lnTo>
                    <a:pt x="7" y="283"/>
                  </a:lnTo>
                  <a:lnTo>
                    <a:pt x="7" y="277"/>
                  </a:lnTo>
                  <a:lnTo>
                    <a:pt x="12" y="272"/>
                  </a:lnTo>
                  <a:lnTo>
                    <a:pt x="17" y="267"/>
                  </a:lnTo>
                  <a:lnTo>
                    <a:pt x="17" y="257"/>
                  </a:lnTo>
                  <a:lnTo>
                    <a:pt x="23" y="251"/>
                  </a:lnTo>
                  <a:lnTo>
                    <a:pt x="23" y="249"/>
                  </a:lnTo>
                  <a:lnTo>
                    <a:pt x="23" y="243"/>
                  </a:lnTo>
                  <a:lnTo>
                    <a:pt x="25" y="240"/>
                  </a:lnTo>
                  <a:lnTo>
                    <a:pt x="25" y="232"/>
                  </a:lnTo>
                  <a:lnTo>
                    <a:pt x="27" y="230"/>
                  </a:lnTo>
                  <a:lnTo>
                    <a:pt x="27" y="222"/>
                  </a:lnTo>
                  <a:lnTo>
                    <a:pt x="25" y="219"/>
                  </a:lnTo>
                  <a:lnTo>
                    <a:pt x="22" y="211"/>
                  </a:lnTo>
                  <a:lnTo>
                    <a:pt x="20" y="209"/>
                  </a:lnTo>
                  <a:lnTo>
                    <a:pt x="15" y="209"/>
                  </a:lnTo>
                  <a:lnTo>
                    <a:pt x="12" y="209"/>
                  </a:lnTo>
                  <a:lnTo>
                    <a:pt x="5" y="207"/>
                  </a:lnTo>
                  <a:lnTo>
                    <a:pt x="2" y="204"/>
                  </a:lnTo>
                  <a:lnTo>
                    <a:pt x="0" y="202"/>
                  </a:lnTo>
                  <a:lnTo>
                    <a:pt x="0" y="196"/>
                  </a:lnTo>
                  <a:lnTo>
                    <a:pt x="0" y="185"/>
                  </a:lnTo>
                  <a:lnTo>
                    <a:pt x="0" y="183"/>
                  </a:lnTo>
                  <a:lnTo>
                    <a:pt x="2" y="181"/>
                  </a:lnTo>
                  <a:lnTo>
                    <a:pt x="7" y="180"/>
                  </a:lnTo>
                  <a:lnTo>
                    <a:pt x="10" y="178"/>
                  </a:lnTo>
                  <a:lnTo>
                    <a:pt x="12" y="168"/>
                  </a:lnTo>
                  <a:lnTo>
                    <a:pt x="13" y="167"/>
                  </a:lnTo>
                  <a:lnTo>
                    <a:pt x="17" y="162"/>
                  </a:lnTo>
                  <a:lnTo>
                    <a:pt x="15" y="160"/>
                  </a:lnTo>
                  <a:lnTo>
                    <a:pt x="13" y="156"/>
                  </a:lnTo>
                  <a:lnTo>
                    <a:pt x="15" y="152"/>
                  </a:lnTo>
                  <a:lnTo>
                    <a:pt x="17" y="151"/>
                  </a:lnTo>
                  <a:lnTo>
                    <a:pt x="20" y="147"/>
                  </a:lnTo>
                  <a:lnTo>
                    <a:pt x="30" y="152"/>
                  </a:lnTo>
                  <a:lnTo>
                    <a:pt x="36" y="154"/>
                  </a:lnTo>
                  <a:lnTo>
                    <a:pt x="38" y="156"/>
                  </a:lnTo>
                  <a:lnTo>
                    <a:pt x="51" y="157"/>
                  </a:lnTo>
                  <a:lnTo>
                    <a:pt x="65" y="162"/>
                  </a:lnTo>
                  <a:lnTo>
                    <a:pt x="75" y="157"/>
                  </a:lnTo>
                  <a:lnTo>
                    <a:pt x="79" y="156"/>
                  </a:lnTo>
                  <a:lnTo>
                    <a:pt x="88" y="159"/>
                  </a:lnTo>
                  <a:lnTo>
                    <a:pt x="88" y="160"/>
                  </a:lnTo>
                  <a:lnTo>
                    <a:pt x="103" y="162"/>
                  </a:lnTo>
                  <a:lnTo>
                    <a:pt x="104" y="162"/>
                  </a:lnTo>
                  <a:lnTo>
                    <a:pt x="108" y="157"/>
                  </a:lnTo>
                  <a:lnTo>
                    <a:pt x="109" y="152"/>
                  </a:lnTo>
                  <a:lnTo>
                    <a:pt x="121" y="147"/>
                  </a:lnTo>
                  <a:lnTo>
                    <a:pt x="124" y="149"/>
                  </a:lnTo>
                  <a:lnTo>
                    <a:pt x="131" y="151"/>
                  </a:lnTo>
                  <a:lnTo>
                    <a:pt x="134" y="146"/>
                  </a:lnTo>
                  <a:lnTo>
                    <a:pt x="137" y="147"/>
                  </a:lnTo>
                  <a:lnTo>
                    <a:pt x="139" y="149"/>
                  </a:lnTo>
                  <a:lnTo>
                    <a:pt x="141" y="152"/>
                  </a:lnTo>
                  <a:lnTo>
                    <a:pt x="147" y="152"/>
                  </a:lnTo>
                  <a:lnTo>
                    <a:pt x="151" y="151"/>
                  </a:lnTo>
                  <a:lnTo>
                    <a:pt x="154" y="151"/>
                  </a:lnTo>
                  <a:lnTo>
                    <a:pt x="159" y="152"/>
                  </a:lnTo>
                  <a:lnTo>
                    <a:pt x="161" y="154"/>
                  </a:lnTo>
                  <a:lnTo>
                    <a:pt x="169" y="162"/>
                  </a:lnTo>
                  <a:lnTo>
                    <a:pt x="179" y="165"/>
                  </a:lnTo>
                  <a:lnTo>
                    <a:pt x="180" y="167"/>
                  </a:lnTo>
                  <a:lnTo>
                    <a:pt x="182" y="167"/>
                  </a:lnTo>
                  <a:lnTo>
                    <a:pt x="194" y="167"/>
                  </a:lnTo>
                  <a:lnTo>
                    <a:pt x="195" y="168"/>
                  </a:lnTo>
                  <a:lnTo>
                    <a:pt x="199" y="177"/>
                  </a:lnTo>
                  <a:lnTo>
                    <a:pt x="199" y="178"/>
                  </a:lnTo>
                  <a:lnTo>
                    <a:pt x="204" y="185"/>
                  </a:lnTo>
                  <a:lnTo>
                    <a:pt x="213" y="189"/>
                  </a:lnTo>
                  <a:lnTo>
                    <a:pt x="215" y="189"/>
                  </a:lnTo>
                  <a:lnTo>
                    <a:pt x="222" y="191"/>
                  </a:lnTo>
                  <a:lnTo>
                    <a:pt x="223" y="193"/>
                  </a:lnTo>
                  <a:lnTo>
                    <a:pt x="228" y="191"/>
                  </a:lnTo>
                  <a:lnTo>
                    <a:pt x="232" y="193"/>
                  </a:lnTo>
                  <a:lnTo>
                    <a:pt x="240" y="191"/>
                  </a:lnTo>
                  <a:lnTo>
                    <a:pt x="242" y="191"/>
                  </a:lnTo>
                  <a:lnTo>
                    <a:pt x="245" y="189"/>
                  </a:lnTo>
                  <a:lnTo>
                    <a:pt x="248" y="189"/>
                  </a:lnTo>
                  <a:lnTo>
                    <a:pt x="253" y="188"/>
                  </a:lnTo>
                  <a:lnTo>
                    <a:pt x="255" y="188"/>
                  </a:lnTo>
                  <a:lnTo>
                    <a:pt x="258" y="189"/>
                  </a:lnTo>
                  <a:lnTo>
                    <a:pt x="260" y="189"/>
                  </a:lnTo>
                  <a:lnTo>
                    <a:pt x="266" y="189"/>
                  </a:lnTo>
                  <a:lnTo>
                    <a:pt x="273" y="194"/>
                  </a:lnTo>
                  <a:lnTo>
                    <a:pt x="285" y="198"/>
                  </a:lnTo>
                  <a:lnTo>
                    <a:pt x="286" y="199"/>
                  </a:lnTo>
                  <a:lnTo>
                    <a:pt x="291" y="207"/>
                  </a:lnTo>
                  <a:lnTo>
                    <a:pt x="293" y="209"/>
                  </a:lnTo>
                  <a:lnTo>
                    <a:pt x="299" y="215"/>
                  </a:lnTo>
                  <a:lnTo>
                    <a:pt x="299" y="212"/>
                  </a:lnTo>
                  <a:lnTo>
                    <a:pt x="308" y="214"/>
                  </a:lnTo>
                  <a:lnTo>
                    <a:pt x="313" y="219"/>
                  </a:lnTo>
                  <a:lnTo>
                    <a:pt x="319" y="225"/>
                  </a:lnTo>
                  <a:lnTo>
                    <a:pt x="324" y="233"/>
                  </a:lnTo>
                  <a:lnTo>
                    <a:pt x="328" y="235"/>
                  </a:lnTo>
                  <a:lnTo>
                    <a:pt x="333" y="241"/>
                  </a:lnTo>
                  <a:lnTo>
                    <a:pt x="339" y="248"/>
                  </a:lnTo>
                  <a:lnTo>
                    <a:pt x="339" y="254"/>
                  </a:lnTo>
                  <a:lnTo>
                    <a:pt x="337" y="259"/>
                  </a:lnTo>
                  <a:lnTo>
                    <a:pt x="336" y="261"/>
                  </a:lnTo>
                  <a:lnTo>
                    <a:pt x="334" y="269"/>
                  </a:lnTo>
                  <a:lnTo>
                    <a:pt x="339" y="270"/>
                  </a:lnTo>
                  <a:lnTo>
                    <a:pt x="339" y="277"/>
                  </a:lnTo>
                  <a:lnTo>
                    <a:pt x="344" y="285"/>
                  </a:lnTo>
                  <a:lnTo>
                    <a:pt x="346" y="288"/>
                  </a:lnTo>
                  <a:lnTo>
                    <a:pt x="349" y="293"/>
                  </a:lnTo>
                  <a:lnTo>
                    <a:pt x="352" y="300"/>
                  </a:lnTo>
                  <a:lnTo>
                    <a:pt x="351" y="301"/>
                  </a:lnTo>
                  <a:lnTo>
                    <a:pt x="344" y="306"/>
                  </a:lnTo>
                  <a:lnTo>
                    <a:pt x="342" y="309"/>
                  </a:lnTo>
                  <a:lnTo>
                    <a:pt x="346" y="317"/>
                  </a:lnTo>
                  <a:lnTo>
                    <a:pt x="346" y="321"/>
                  </a:lnTo>
                  <a:lnTo>
                    <a:pt x="356" y="321"/>
                  </a:lnTo>
                  <a:lnTo>
                    <a:pt x="357" y="317"/>
                  </a:lnTo>
                  <a:lnTo>
                    <a:pt x="359" y="316"/>
                  </a:lnTo>
                  <a:lnTo>
                    <a:pt x="366" y="309"/>
                  </a:lnTo>
                  <a:lnTo>
                    <a:pt x="369" y="308"/>
                  </a:lnTo>
                  <a:lnTo>
                    <a:pt x="374" y="304"/>
                  </a:lnTo>
                  <a:lnTo>
                    <a:pt x="376" y="304"/>
                  </a:lnTo>
                  <a:lnTo>
                    <a:pt x="376" y="296"/>
                  </a:lnTo>
                  <a:lnTo>
                    <a:pt x="379" y="295"/>
                  </a:lnTo>
                  <a:lnTo>
                    <a:pt x="380" y="293"/>
                  </a:lnTo>
                  <a:lnTo>
                    <a:pt x="384" y="288"/>
                  </a:lnTo>
                  <a:lnTo>
                    <a:pt x="382" y="285"/>
                  </a:lnTo>
                  <a:lnTo>
                    <a:pt x="380" y="283"/>
                  </a:lnTo>
                  <a:lnTo>
                    <a:pt x="376" y="280"/>
                  </a:lnTo>
                  <a:lnTo>
                    <a:pt x="377" y="272"/>
                  </a:lnTo>
                  <a:lnTo>
                    <a:pt x="379" y="270"/>
                  </a:lnTo>
                  <a:lnTo>
                    <a:pt x="384" y="266"/>
                  </a:lnTo>
                  <a:lnTo>
                    <a:pt x="384" y="262"/>
                  </a:lnTo>
                  <a:lnTo>
                    <a:pt x="384" y="261"/>
                  </a:lnTo>
                  <a:lnTo>
                    <a:pt x="387" y="254"/>
                  </a:lnTo>
                  <a:lnTo>
                    <a:pt x="389" y="251"/>
                  </a:lnTo>
                  <a:lnTo>
                    <a:pt x="402" y="245"/>
                  </a:lnTo>
                  <a:lnTo>
                    <a:pt x="402" y="235"/>
                  </a:lnTo>
                  <a:lnTo>
                    <a:pt x="404" y="233"/>
                  </a:lnTo>
                  <a:lnTo>
                    <a:pt x="405" y="233"/>
                  </a:lnTo>
                  <a:lnTo>
                    <a:pt x="409" y="233"/>
                  </a:lnTo>
                  <a:lnTo>
                    <a:pt x="414" y="225"/>
                  </a:lnTo>
                  <a:lnTo>
                    <a:pt x="417" y="222"/>
                  </a:lnTo>
                  <a:lnTo>
                    <a:pt x="417" y="219"/>
                  </a:lnTo>
                  <a:lnTo>
                    <a:pt x="419" y="214"/>
                  </a:lnTo>
                  <a:lnTo>
                    <a:pt x="423" y="212"/>
                  </a:lnTo>
                  <a:lnTo>
                    <a:pt x="425" y="211"/>
                  </a:lnTo>
                  <a:lnTo>
                    <a:pt x="423" y="204"/>
                  </a:lnTo>
                  <a:lnTo>
                    <a:pt x="423" y="202"/>
                  </a:lnTo>
                  <a:lnTo>
                    <a:pt x="427" y="189"/>
                  </a:lnTo>
                  <a:lnTo>
                    <a:pt x="428" y="186"/>
                  </a:lnTo>
                  <a:lnTo>
                    <a:pt x="420" y="178"/>
                  </a:lnTo>
                  <a:lnTo>
                    <a:pt x="420" y="170"/>
                  </a:lnTo>
                  <a:lnTo>
                    <a:pt x="422" y="168"/>
                  </a:lnTo>
                  <a:lnTo>
                    <a:pt x="427" y="162"/>
                  </a:lnTo>
                  <a:lnTo>
                    <a:pt x="428" y="160"/>
                  </a:lnTo>
                  <a:lnTo>
                    <a:pt x="427" y="156"/>
                  </a:lnTo>
                  <a:lnTo>
                    <a:pt x="427" y="154"/>
                  </a:lnTo>
                  <a:lnTo>
                    <a:pt x="428" y="147"/>
                  </a:lnTo>
                  <a:lnTo>
                    <a:pt x="430" y="144"/>
                  </a:lnTo>
                  <a:lnTo>
                    <a:pt x="432" y="139"/>
                  </a:lnTo>
                  <a:lnTo>
                    <a:pt x="435" y="136"/>
                  </a:lnTo>
                  <a:lnTo>
                    <a:pt x="440" y="130"/>
                  </a:lnTo>
                  <a:lnTo>
                    <a:pt x="442" y="122"/>
                  </a:lnTo>
                  <a:lnTo>
                    <a:pt x="450" y="115"/>
                  </a:lnTo>
                  <a:lnTo>
                    <a:pt x="453" y="99"/>
                  </a:lnTo>
                  <a:lnTo>
                    <a:pt x="455" y="97"/>
                  </a:lnTo>
                  <a:lnTo>
                    <a:pt x="452" y="78"/>
                  </a:lnTo>
                  <a:lnTo>
                    <a:pt x="450" y="73"/>
                  </a:lnTo>
                  <a:lnTo>
                    <a:pt x="448" y="70"/>
                  </a:lnTo>
                  <a:lnTo>
                    <a:pt x="447" y="70"/>
                  </a:lnTo>
                  <a:lnTo>
                    <a:pt x="447" y="67"/>
                  </a:lnTo>
                  <a:lnTo>
                    <a:pt x="445" y="65"/>
                  </a:lnTo>
                  <a:lnTo>
                    <a:pt x="442" y="62"/>
                  </a:lnTo>
                  <a:lnTo>
                    <a:pt x="445" y="54"/>
                  </a:lnTo>
                  <a:lnTo>
                    <a:pt x="453" y="55"/>
                  </a:lnTo>
                  <a:lnTo>
                    <a:pt x="453" y="50"/>
                  </a:lnTo>
                  <a:lnTo>
                    <a:pt x="452" y="49"/>
                  </a:lnTo>
                  <a:lnTo>
                    <a:pt x="455" y="45"/>
                  </a:lnTo>
                  <a:lnTo>
                    <a:pt x="460" y="47"/>
                  </a:lnTo>
                  <a:lnTo>
                    <a:pt x="462" y="47"/>
                  </a:lnTo>
                  <a:lnTo>
                    <a:pt x="465" y="41"/>
                  </a:lnTo>
                  <a:lnTo>
                    <a:pt x="471" y="36"/>
                  </a:lnTo>
                  <a:lnTo>
                    <a:pt x="475" y="23"/>
                  </a:lnTo>
                  <a:lnTo>
                    <a:pt x="486" y="21"/>
                  </a:lnTo>
                  <a:lnTo>
                    <a:pt x="485" y="11"/>
                  </a:lnTo>
                  <a:lnTo>
                    <a:pt x="488" y="10"/>
                  </a:lnTo>
                  <a:lnTo>
                    <a:pt x="495" y="11"/>
                  </a:lnTo>
                  <a:lnTo>
                    <a:pt x="498" y="13"/>
                  </a:lnTo>
                  <a:lnTo>
                    <a:pt x="500" y="7"/>
                  </a:lnTo>
                  <a:lnTo>
                    <a:pt x="513" y="7"/>
                  </a:lnTo>
                  <a:lnTo>
                    <a:pt x="518" y="3"/>
                  </a:lnTo>
                  <a:lnTo>
                    <a:pt x="526" y="2"/>
                  </a:lnTo>
                  <a:lnTo>
                    <a:pt x="533" y="3"/>
                  </a:lnTo>
                  <a:lnTo>
                    <a:pt x="534" y="0"/>
                  </a:lnTo>
                  <a:lnTo>
                    <a:pt x="544" y="5"/>
                  </a:lnTo>
                  <a:lnTo>
                    <a:pt x="554" y="7"/>
                  </a:lnTo>
                  <a:lnTo>
                    <a:pt x="561" y="10"/>
                  </a:lnTo>
                  <a:lnTo>
                    <a:pt x="562" y="10"/>
                  </a:lnTo>
                  <a:lnTo>
                    <a:pt x="569" y="18"/>
                  </a:lnTo>
                  <a:lnTo>
                    <a:pt x="571" y="20"/>
                  </a:lnTo>
                  <a:lnTo>
                    <a:pt x="572" y="23"/>
                  </a:lnTo>
                  <a:lnTo>
                    <a:pt x="581" y="31"/>
                  </a:lnTo>
                  <a:lnTo>
                    <a:pt x="581" y="34"/>
                  </a:lnTo>
                  <a:lnTo>
                    <a:pt x="591" y="50"/>
                  </a:lnTo>
                  <a:lnTo>
                    <a:pt x="596" y="60"/>
                  </a:lnTo>
                  <a:lnTo>
                    <a:pt x="597" y="63"/>
                  </a:lnTo>
                  <a:lnTo>
                    <a:pt x="597" y="67"/>
                  </a:lnTo>
                  <a:lnTo>
                    <a:pt x="597" y="86"/>
                  </a:lnTo>
                  <a:lnTo>
                    <a:pt x="604" y="89"/>
                  </a:lnTo>
                  <a:lnTo>
                    <a:pt x="607" y="89"/>
                  </a:lnTo>
                  <a:lnTo>
                    <a:pt x="610" y="8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6" name="Freeform 66"/>
            <p:cNvSpPr>
              <a:spLocks/>
            </p:cNvSpPr>
            <p:nvPr/>
          </p:nvSpPr>
          <p:spPr bwMode="auto">
            <a:xfrm>
              <a:off x="5418137" y="3450433"/>
              <a:ext cx="500063" cy="571500"/>
            </a:xfrm>
            <a:custGeom>
              <a:avLst/>
              <a:gdLst>
                <a:gd name="T0" fmla="*/ 27 w 631"/>
                <a:gd name="T1" fmla="*/ 2 h 720"/>
                <a:gd name="T2" fmla="*/ 57 w 631"/>
                <a:gd name="T3" fmla="*/ 15 h 720"/>
                <a:gd name="T4" fmla="*/ 67 w 631"/>
                <a:gd name="T5" fmla="*/ 39 h 720"/>
                <a:gd name="T6" fmla="*/ 75 w 631"/>
                <a:gd name="T7" fmla="*/ 49 h 720"/>
                <a:gd name="T8" fmla="*/ 93 w 631"/>
                <a:gd name="T9" fmla="*/ 61 h 720"/>
                <a:gd name="T10" fmla="*/ 113 w 631"/>
                <a:gd name="T11" fmla="*/ 66 h 720"/>
                <a:gd name="T12" fmla="*/ 136 w 631"/>
                <a:gd name="T13" fmla="*/ 87 h 720"/>
                <a:gd name="T14" fmla="*/ 119 w 631"/>
                <a:gd name="T15" fmla="*/ 112 h 720"/>
                <a:gd name="T16" fmla="*/ 133 w 631"/>
                <a:gd name="T17" fmla="*/ 126 h 720"/>
                <a:gd name="T18" fmla="*/ 151 w 631"/>
                <a:gd name="T19" fmla="*/ 155 h 720"/>
                <a:gd name="T20" fmla="*/ 164 w 631"/>
                <a:gd name="T21" fmla="*/ 167 h 720"/>
                <a:gd name="T22" fmla="*/ 194 w 631"/>
                <a:gd name="T23" fmla="*/ 181 h 720"/>
                <a:gd name="T24" fmla="*/ 217 w 631"/>
                <a:gd name="T25" fmla="*/ 209 h 720"/>
                <a:gd name="T26" fmla="*/ 232 w 631"/>
                <a:gd name="T27" fmla="*/ 227 h 720"/>
                <a:gd name="T28" fmla="*/ 262 w 631"/>
                <a:gd name="T29" fmla="*/ 239 h 720"/>
                <a:gd name="T30" fmla="*/ 287 w 631"/>
                <a:gd name="T31" fmla="*/ 252 h 720"/>
                <a:gd name="T32" fmla="*/ 308 w 631"/>
                <a:gd name="T33" fmla="*/ 277 h 720"/>
                <a:gd name="T34" fmla="*/ 320 w 631"/>
                <a:gd name="T35" fmla="*/ 252 h 720"/>
                <a:gd name="T36" fmla="*/ 343 w 631"/>
                <a:gd name="T37" fmla="*/ 227 h 720"/>
                <a:gd name="T38" fmla="*/ 356 w 631"/>
                <a:gd name="T39" fmla="*/ 214 h 720"/>
                <a:gd name="T40" fmla="*/ 384 w 631"/>
                <a:gd name="T41" fmla="*/ 196 h 720"/>
                <a:gd name="T42" fmla="*/ 407 w 631"/>
                <a:gd name="T43" fmla="*/ 204 h 720"/>
                <a:gd name="T44" fmla="*/ 444 w 631"/>
                <a:gd name="T45" fmla="*/ 209 h 720"/>
                <a:gd name="T46" fmla="*/ 457 w 631"/>
                <a:gd name="T47" fmla="*/ 233 h 720"/>
                <a:gd name="T48" fmla="*/ 470 w 631"/>
                <a:gd name="T49" fmla="*/ 241 h 720"/>
                <a:gd name="T50" fmla="*/ 473 w 631"/>
                <a:gd name="T51" fmla="*/ 256 h 720"/>
                <a:gd name="T52" fmla="*/ 497 w 631"/>
                <a:gd name="T53" fmla="*/ 286 h 720"/>
                <a:gd name="T54" fmla="*/ 516 w 631"/>
                <a:gd name="T55" fmla="*/ 306 h 720"/>
                <a:gd name="T56" fmla="*/ 533 w 631"/>
                <a:gd name="T57" fmla="*/ 343 h 720"/>
                <a:gd name="T58" fmla="*/ 549 w 631"/>
                <a:gd name="T59" fmla="*/ 362 h 720"/>
                <a:gd name="T60" fmla="*/ 553 w 631"/>
                <a:gd name="T61" fmla="*/ 382 h 720"/>
                <a:gd name="T62" fmla="*/ 574 w 631"/>
                <a:gd name="T63" fmla="*/ 403 h 720"/>
                <a:gd name="T64" fmla="*/ 569 w 631"/>
                <a:gd name="T65" fmla="*/ 432 h 720"/>
                <a:gd name="T66" fmla="*/ 563 w 631"/>
                <a:gd name="T67" fmla="*/ 463 h 720"/>
                <a:gd name="T68" fmla="*/ 583 w 631"/>
                <a:gd name="T69" fmla="*/ 469 h 720"/>
                <a:gd name="T70" fmla="*/ 599 w 631"/>
                <a:gd name="T71" fmla="*/ 510 h 720"/>
                <a:gd name="T72" fmla="*/ 612 w 631"/>
                <a:gd name="T73" fmla="*/ 540 h 720"/>
                <a:gd name="T74" fmla="*/ 629 w 631"/>
                <a:gd name="T75" fmla="*/ 589 h 720"/>
                <a:gd name="T76" fmla="*/ 621 w 631"/>
                <a:gd name="T77" fmla="*/ 657 h 720"/>
                <a:gd name="T78" fmla="*/ 588 w 631"/>
                <a:gd name="T79" fmla="*/ 657 h 720"/>
                <a:gd name="T80" fmla="*/ 556 w 631"/>
                <a:gd name="T81" fmla="*/ 646 h 720"/>
                <a:gd name="T82" fmla="*/ 530 w 631"/>
                <a:gd name="T83" fmla="*/ 650 h 720"/>
                <a:gd name="T84" fmla="*/ 500 w 631"/>
                <a:gd name="T85" fmla="*/ 663 h 720"/>
                <a:gd name="T86" fmla="*/ 477 w 631"/>
                <a:gd name="T87" fmla="*/ 672 h 720"/>
                <a:gd name="T88" fmla="*/ 455 w 631"/>
                <a:gd name="T89" fmla="*/ 683 h 720"/>
                <a:gd name="T90" fmla="*/ 429 w 631"/>
                <a:gd name="T91" fmla="*/ 697 h 720"/>
                <a:gd name="T92" fmla="*/ 416 w 631"/>
                <a:gd name="T93" fmla="*/ 693 h 720"/>
                <a:gd name="T94" fmla="*/ 416 w 631"/>
                <a:gd name="T95" fmla="*/ 667 h 720"/>
                <a:gd name="T96" fmla="*/ 397 w 631"/>
                <a:gd name="T97" fmla="*/ 642 h 720"/>
                <a:gd name="T98" fmla="*/ 374 w 631"/>
                <a:gd name="T99" fmla="*/ 644 h 720"/>
                <a:gd name="T100" fmla="*/ 346 w 631"/>
                <a:gd name="T101" fmla="*/ 652 h 720"/>
                <a:gd name="T102" fmla="*/ 313 w 631"/>
                <a:gd name="T103" fmla="*/ 646 h 720"/>
                <a:gd name="T104" fmla="*/ 291 w 631"/>
                <a:gd name="T105" fmla="*/ 650 h 720"/>
                <a:gd name="T106" fmla="*/ 273 w 631"/>
                <a:gd name="T107" fmla="*/ 631 h 720"/>
                <a:gd name="T108" fmla="*/ 255 w 631"/>
                <a:gd name="T109" fmla="*/ 633 h 720"/>
                <a:gd name="T110" fmla="*/ 235 w 631"/>
                <a:gd name="T111" fmla="*/ 618 h 720"/>
                <a:gd name="T112" fmla="*/ 210 w 631"/>
                <a:gd name="T113" fmla="*/ 615 h 720"/>
                <a:gd name="T114" fmla="*/ 174 w 631"/>
                <a:gd name="T115" fmla="*/ 620 h 720"/>
                <a:gd name="T116" fmla="*/ 144 w 631"/>
                <a:gd name="T117" fmla="*/ 639 h 720"/>
                <a:gd name="T118" fmla="*/ 124 w 631"/>
                <a:gd name="T119" fmla="*/ 654 h 720"/>
                <a:gd name="T120" fmla="*/ 93 w 631"/>
                <a:gd name="T121" fmla="*/ 673 h 720"/>
                <a:gd name="T122" fmla="*/ 80 w 631"/>
                <a:gd name="T123" fmla="*/ 694 h 720"/>
                <a:gd name="T124" fmla="*/ 48 w 631"/>
                <a:gd name="T125" fmla="*/ 705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1" h="720">
                  <a:moveTo>
                    <a:pt x="0" y="11"/>
                  </a:moveTo>
                  <a:lnTo>
                    <a:pt x="7" y="13"/>
                  </a:lnTo>
                  <a:lnTo>
                    <a:pt x="9" y="13"/>
                  </a:lnTo>
                  <a:lnTo>
                    <a:pt x="15" y="8"/>
                  </a:lnTo>
                  <a:lnTo>
                    <a:pt x="22" y="2"/>
                  </a:lnTo>
                  <a:lnTo>
                    <a:pt x="27" y="2"/>
                  </a:lnTo>
                  <a:lnTo>
                    <a:pt x="35" y="0"/>
                  </a:lnTo>
                  <a:lnTo>
                    <a:pt x="37" y="2"/>
                  </a:lnTo>
                  <a:lnTo>
                    <a:pt x="45" y="6"/>
                  </a:lnTo>
                  <a:lnTo>
                    <a:pt x="45" y="8"/>
                  </a:lnTo>
                  <a:lnTo>
                    <a:pt x="47" y="10"/>
                  </a:lnTo>
                  <a:lnTo>
                    <a:pt x="57" y="15"/>
                  </a:lnTo>
                  <a:lnTo>
                    <a:pt x="60" y="15"/>
                  </a:lnTo>
                  <a:lnTo>
                    <a:pt x="68" y="19"/>
                  </a:lnTo>
                  <a:lnTo>
                    <a:pt x="70" y="21"/>
                  </a:lnTo>
                  <a:lnTo>
                    <a:pt x="72" y="27"/>
                  </a:lnTo>
                  <a:lnTo>
                    <a:pt x="72" y="31"/>
                  </a:lnTo>
                  <a:lnTo>
                    <a:pt x="67" y="39"/>
                  </a:lnTo>
                  <a:lnTo>
                    <a:pt x="65" y="40"/>
                  </a:lnTo>
                  <a:lnTo>
                    <a:pt x="65" y="42"/>
                  </a:lnTo>
                  <a:lnTo>
                    <a:pt x="65" y="50"/>
                  </a:lnTo>
                  <a:lnTo>
                    <a:pt x="68" y="52"/>
                  </a:lnTo>
                  <a:lnTo>
                    <a:pt x="73" y="50"/>
                  </a:lnTo>
                  <a:lnTo>
                    <a:pt x="75" y="49"/>
                  </a:lnTo>
                  <a:lnTo>
                    <a:pt x="76" y="47"/>
                  </a:lnTo>
                  <a:lnTo>
                    <a:pt x="85" y="47"/>
                  </a:lnTo>
                  <a:lnTo>
                    <a:pt x="85" y="49"/>
                  </a:lnTo>
                  <a:lnTo>
                    <a:pt x="88" y="52"/>
                  </a:lnTo>
                  <a:lnTo>
                    <a:pt x="88" y="53"/>
                  </a:lnTo>
                  <a:lnTo>
                    <a:pt x="93" y="61"/>
                  </a:lnTo>
                  <a:lnTo>
                    <a:pt x="101" y="63"/>
                  </a:lnTo>
                  <a:lnTo>
                    <a:pt x="105" y="63"/>
                  </a:lnTo>
                  <a:lnTo>
                    <a:pt x="106" y="63"/>
                  </a:lnTo>
                  <a:lnTo>
                    <a:pt x="108" y="65"/>
                  </a:lnTo>
                  <a:lnTo>
                    <a:pt x="111" y="66"/>
                  </a:lnTo>
                  <a:lnTo>
                    <a:pt x="113" y="66"/>
                  </a:lnTo>
                  <a:lnTo>
                    <a:pt x="119" y="70"/>
                  </a:lnTo>
                  <a:lnTo>
                    <a:pt x="128" y="71"/>
                  </a:lnTo>
                  <a:lnTo>
                    <a:pt x="129" y="73"/>
                  </a:lnTo>
                  <a:lnTo>
                    <a:pt x="133" y="76"/>
                  </a:lnTo>
                  <a:lnTo>
                    <a:pt x="134" y="79"/>
                  </a:lnTo>
                  <a:lnTo>
                    <a:pt x="136" y="87"/>
                  </a:lnTo>
                  <a:lnTo>
                    <a:pt x="138" y="95"/>
                  </a:lnTo>
                  <a:lnTo>
                    <a:pt x="131" y="104"/>
                  </a:lnTo>
                  <a:lnTo>
                    <a:pt x="129" y="105"/>
                  </a:lnTo>
                  <a:lnTo>
                    <a:pt x="126" y="110"/>
                  </a:lnTo>
                  <a:lnTo>
                    <a:pt x="121" y="110"/>
                  </a:lnTo>
                  <a:lnTo>
                    <a:pt x="119" y="112"/>
                  </a:lnTo>
                  <a:lnTo>
                    <a:pt x="116" y="113"/>
                  </a:lnTo>
                  <a:lnTo>
                    <a:pt x="115" y="116"/>
                  </a:lnTo>
                  <a:lnTo>
                    <a:pt x="119" y="121"/>
                  </a:lnTo>
                  <a:lnTo>
                    <a:pt x="123" y="121"/>
                  </a:lnTo>
                  <a:lnTo>
                    <a:pt x="124" y="121"/>
                  </a:lnTo>
                  <a:lnTo>
                    <a:pt x="133" y="126"/>
                  </a:lnTo>
                  <a:lnTo>
                    <a:pt x="134" y="131"/>
                  </a:lnTo>
                  <a:lnTo>
                    <a:pt x="134" y="134"/>
                  </a:lnTo>
                  <a:lnTo>
                    <a:pt x="136" y="139"/>
                  </a:lnTo>
                  <a:lnTo>
                    <a:pt x="139" y="146"/>
                  </a:lnTo>
                  <a:lnTo>
                    <a:pt x="141" y="154"/>
                  </a:lnTo>
                  <a:lnTo>
                    <a:pt x="151" y="155"/>
                  </a:lnTo>
                  <a:lnTo>
                    <a:pt x="153" y="155"/>
                  </a:lnTo>
                  <a:lnTo>
                    <a:pt x="158" y="155"/>
                  </a:lnTo>
                  <a:lnTo>
                    <a:pt x="161" y="159"/>
                  </a:lnTo>
                  <a:lnTo>
                    <a:pt x="161" y="160"/>
                  </a:lnTo>
                  <a:lnTo>
                    <a:pt x="162" y="165"/>
                  </a:lnTo>
                  <a:lnTo>
                    <a:pt x="164" y="167"/>
                  </a:lnTo>
                  <a:lnTo>
                    <a:pt x="167" y="167"/>
                  </a:lnTo>
                  <a:lnTo>
                    <a:pt x="174" y="167"/>
                  </a:lnTo>
                  <a:lnTo>
                    <a:pt x="179" y="172"/>
                  </a:lnTo>
                  <a:lnTo>
                    <a:pt x="184" y="175"/>
                  </a:lnTo>
                  <a:lnTo>
                    <a:pt x="187" y="175"/>
                  </a:lnTo>
                  <a:lnTo>
                    <a:pt x="194" y="181"/>
                  </a:lnTo>
                  <a:lnTo>
                    <a:pt x="194" y="183"/>
                  </a:lnTo>
                  <a:lnTo>
                    <a:pt x="194" y="186"/>
                  </a:lnTo>
                  <a:lnTo>
                    <a:pt x="196" y="196"/>
                  </a:lnTo>
                  <a:lnTo>
                    <a:pt x="201" y="204"/>
                  </a:lnTo>
                  <a:lnTo>
                    <a:pt x="204" y="207"/>
                  </a:lnTo>
                  <a:lnTo>
                    <a:pt x="217" y="209"/>
                  </a:lnTo>
                  <a:lnTo>
                    <a:pt x="219" y="209"/>
                  </a:lnTo>
                  <a:lnTo>
                    <a:pt x="227" y="215"/>
                  </a:lnTo>
                  <a:lnTo>
                    <a:pt x="229" y="217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32" y="227"/>
                  </a:lnTo>
                  <a:lnTo>
                    <a:pt x="240" y="230"/>
                  </a:lnTo>
                  <a:lnTo>
                    <a:pt x="244" y="230"/>
                  </a:lnTo>
                  <a:lnTo>
                    <a:pt x="245" y="230"/>
                  </a:lnTo>
                  <a:lnTo>
                    <a:pt x="250" y="233"/>
                  </a:lnTo>
                  <a:lnTo>
                    <a:pt x="253" y="235"/>
                  </a:lnTo>
                  <a:lnTo>
                    <a:pt x="262" y="239"/>
                  </a:lnTo>
                  <a:lnTo>
                    <a:pt x="263" y="241"/>
                  </a:lnTo>
                  <a:lnTo>
                    <a:pt x="267" y="243"/>
                  </a:lnTo>
                  <a:lnTo>
                    <a:pt x="275" y="246"/>
                  </a:lnTo>
                  <a:lnTo>
                    <a:pt x="278" y="246"/>
                  </a:lnTo>
                  <a:lnTo>
                    <a:pt x="287" y="251"/>
                  </a:lnTo>
                  <a:lnTo>
                    <a:pt x="287" y="252"/>
                  </a:lnTo>
                  <a:lnTo>
                    <a:pt x="293" y="260"/>
                  </a:lnTo>
                  <a:lnTo>
                    <a:pt x="295" y="262"/>
                  </a:lnTo>
                  <a:lnTo>
                    <a:pt x="301" y="269"/>
                  </a:lnTo>
                  <a:lnTo>
                    <a:pt x="301" y="270"/>
                  </a:lnTo>
                  <a:lnTo>
                    <a:pt x="306" y="275"/>
                  </a:lnTo>
                  <a:lnTo>
                    <a:pt x="308" y="277"/>
                  </a:lnTo>
                  <a:lnTo>
                    <a:pt x="311" y="275"/>
                  </a:lnTo>
                  <a:lnTo>
                    <a:pt x="316" y="269"/>
                  </a:lnTo>
                  <a:lnTo>
                    <a:pt x="316" y="267"/>
                  </a:lnTo>
                  <a:lnTo>
                    <a:pt x="316" y="264"/>
                  </a:lnTo>
                  <a:lnTo>
                    <a:pt x="320" y="256"/>
                  </a:lnTo>
                  <a:lnTo>
                    <a:pt x="320" y="252"/>
                  </a:lnTo>
                  <a:lnTo>
                    <a:pt x="321" y="241"/>
                  </a:lnTo>
                  <a:lnTo>
                    <a:pt x="323" y="235"/>
                  </a:lnTo>
                  <a:lnTo>
                    <a:pt x="325" y="233"/>
                  </a:lnTo>
                  <a:lnTo>
                    <a:pt x="334" y="235"/>
                  </a:lnTo>
                  <a:lnTo>
                    <a:pt x="338" y="235"/>
                  </a:lnTo>
                  <a:lnTo>
                    <a:pt x="343" y="227"/>
                  </a:lnTo>
                  <a:lnTo>
                    <a:pt x="343" y="225"/>
                  </a:lnTo>
                  <a:lnTo>
                    <a:pt x="343" y="222"/>
                  </a:lnTo>
                  <a:lnTo>
                    <a:pt x="344" y="220"/>
                  </a:lnTo>
                  <a:lnTo>
                    <a:pt x="349" y="214"/>
                  </a:lnTo>
                  <a:lnTo>
                    <a:pt x="353" y="214"/>
                  </a:lnTo>
                  <a:lnTo>
                    <a:pt x="356" y="214"/>
                  </a:lnTo>
                  <a:lnTo>
                    <a:pt x="358" y="214"/>
                  </a:lnTo>
                  <a:lnTo>
                    <a:pt x="371" y="209"/>
                  </a:lnTo>
                  <a:lnTo>
                    <a:pt x="373" y="207"/>
                  </a:lnTo>
                  <a:lnTo>
                    <a:pt x="377" y="205"/>
                  </a:lnTo>
                  <a:lnTo>
                    <a:pt x="382" y="199"/>
                  </a:lnTo>
                  <a:lnTo>
                    <a:pt x="384" y="196"/>
                  </a:lnTo>
                  <a:lnTo>
                    <a:pt x="391" y="191"/>
                  </a:lnTo>
                  <a:lnTo>
                    <a:pt x="396" y="191"/>
                  </a:lnTo>
                  <a:lnTo>
                    <a:pt x="397" y="189"/>
                  </a:lnTo>
                  <a:lnTo>
                    <a:pt x="404" y="189"/>
                  </a:lnTo>
                  <a:lnTo>
                    <a:pt x="409" y="191"/>
                  </a:lnTo>
                  <a:lnTo>
                    <a:pt x="407" y="204"/>
                  </a:lnTo>
                  <a:lnTo>
                    <a:pt x="417" y="202"/>
                  </a:lnTo>
                  <a:lnTo>
                    <a:pt x="419" y="201"/>
                  </a:lnTo>
                  <a:lnTo>
                    <a:pt x="427" y="201"/>
                  </a:lnTo>
                  <a:lnTo>
                    <a:pt x="429" y="204"/>
                  </a:lnTo>
                  <a:lnTo>
                    <a:pt x="437" y="204"/>
                  </a:lnTo>
                  <a:lnTo>
                    <a:pt x="444" y="209"/>
                  </a:lnTo>
                  <a:lnTo>
                    <a:pt x="445" y="214"/>
                  </a:lnTo>
                  <a:lnTo>
                    <a:pt x="445" y="215"/>
                  </a:lnTo>
                  <a:lnTo>
                    <a:pt x="447" y="217"/>
                  </a:lnTo>
                  <a:lnTo>
                    <a:pt x="449" y="218"/>
                  </a:lnTo>
                  <a:lnTo>
                    <a:pt x="452" y="222"/>
                  </a:lnTo>
                  <a:lnTo>
                    <a:pt x="457" y="233"/>
                  </a:lnTo>
                  <a:lnTo>
                    <a:pt x="457" y="238"/>
                  </a:lnTo>
                  <a:lnTo>
                    <a:pt x="462" y="239"/>
                  </a:lnTo>
                  <a:lnTo>
                    <a:pt x="463" y="239"/>
                  </a:lnTo>
                  <a:lnTo>
                    <a:pt x="465" y="241"/>
                  </a:lnTo>
                  <a:lnTo>
                    <a:pt x="467" y="241"/>
                  </a:lnTo>
                  <a:lnTo>
                    <a:pt x="470" y="241"/>
                  </a:lnTo>
                  <a:lnTo>
                    <a:pt x="472" y="241"/>
                  </a:lnTo>
                  <a:lnTo>
                    <a:pt x="473" y="243"/>
                  </a:lnTo>
                  <a:lnTo>
                    <a:pt x="473" y="246"/>
                  </a:lnTo>
                  <a:lnTo>
                    <a:pt x="473" y="248"/>
                  </a:lnTo>
                  <a:lnTo>
                    <a:pt x="473" y="254"/>
                  </a:lnTo>
                  <a:lnTo>
                    <a:pt x="473" y="256"/>
                  </a:lnTo>
                  <a:lnTo>
                    <a:pt x="473" y="260"/>
                  </a:lnTo>
                  <a:lnTo>
                    <a:pt x="475" y="264"/>
                  </a:lnTo>
                  <a:lnTo>
                    <a:pt x="477" y="267"/>
                  </a:lnTo>
                  <a:lnTo>
                    <a:pt x="478" y="269"/>
                  </a:lnTo>
                  <a:lnTo>
                    <a:pt x="490" y="277"/>
                  </a:lnTo>
                  <a:lnTo>
                    <a:pt x="497" y="286"/>
                  </a:lnTo>
                  <a:lnTo>
                    <a:pt x="500" y="298"/>
                  </a:lnTo>
                  <a:lnTo>
                    <a:pt x="502" y="299"/>
                  </a:lnTo>
                  <a:lnTo>
                    <a:pt x="506" y="299"/>
                  </a:lnTo>
                  <a:lnTo>
                    <a:pt x="508" y="299"/>
                  </a:lnTo>
                  <a:lnTo>
                    <a:pt x="511" y="299"/>
                  </a:lnTo>
                  <a:lnTo>
                    <a:pt x="516" y="306"/>
                  </a:lnTo>
                  <a:lnTo>
                    <a:pt x="518" y="309"/>
                  </a:lnTo>
                  <a:lnTo>
                    <a:pt x="516" y="324"/>
                  </a:lnTo>
                  <a:lnTo>
                    <a:pt x="520" y="328"/>
                  </a:lnTo>
                  <a:lnTo>
                    <a:pt x="521" y="332"/>
                  </a:lnTo>
                  <a:lnTo>
                    <a:pt x="523" y="333"/>
                  </a:lnTo>
                  <a:lnTo>
                    <a:pt x="533" y="343"/>
                  </a:lnTo>
                  <a:lnTo>
                    <a:pt x="533" y="345"/>
                  </a:lnTo>
                  <a:lnTo>
                    <a:pt x="533" y="348"/>
                  </a:lnTo>
                  <a:lnTo>
                    <a:pt x="538" y="359"/>
                  </a:lnTo>
                  <a:lnTo>
                    <a:pt x="540" y="362"/>
                  </a:lnTo>
                  <a:lnTo>
                    <a:pt x="546" y="364"/>
                  </a:lnTo>
                  <a:lnTo>
                    <a:pt x="549" y="362"/>
                  </a:lnTo>
                  <a:lnTo>
                    <a:pt x="551" y="362"/>
                  </a:lnTo>
                  <a:lnTo>
                    <a:pt x="556" y="364"/>
                  </a:lnTo>
                  <a:lnTo>
                    <a:pt x="558" y="366"/>
                  </a:lnTo>
                  <a:lnTo>
                    <a:pt x="556" y="374"/>
                  </a:lnTo>
                  <a:lnTo>
                    <a:pt x="556" y="375"/>
                  </a:lnTo>
                  <a:lnTo>
                    <a:pt x="553" y="382"/>
                  </a:lnTo>
                  <a:lnTo>
                    <a:pt x="553" y="383"/>
                  </a:lnTo>
                  <a:lnTo>
                    <a:pt x="559" y="388"/>
                  </a:lnTo>
                  <a:lnTo>
                    <a:pt x="561" y="388"/>
                  </a:lnTo>
                  <a:lnTo>
                    <a:pt x="573" y="388"/>
                  </a:lnTo>
                  <a:lnTo>
                    <a:pt x="574" y="390"/>
                  </a:lnTo>
                  <a:lnTo>
                    <a:pt x="574" y="403"/>
                  </a:lnTo>
                  <a:lnTo>
                    <a:pt x="573" y="406"/>
                  </a:lnTo>
                  <a:lnTo>
                    <a:pt x="571" y="409"/>
                  </a:lnTo>
                  <a:lnTo>
                    <a:pt x="564" y="421"/>
                  </a:lnTo>
                  <a:lnTo>
                    <a:pt x="563" y="424"/>
                  </a:lnTo>
                  <a:lnTo>
                    <a:pt x="566" y="429"/>
                  </a:lnTo>
                  <a:lnTo>
                    <a:pt x="569" y="432"/>
                  </a:lnTo>
                  <a:lnTo>
                    <a:pt x="571" y="435"/>
                  </a:lnTo>
                  <a:lnTo>
                    <a:pt x="568" y="448"/>
                  </a:lnTo>
                  <a:lnTo>
                    <a:pt x="566" y="451"/>
                  </a:lnTo>
                  <a:lnTo>
                    <a:pt x="563" y="456"/>
                  </a:lnTo>
                  <a:lnTo>
                    <a:pt x="561" y="460"/>
                  </a:lnTo>
                  <a:lnTo>
                    <a:pt x="563" y="463"/>
                  </a:lnTo>
                  <a:lnTo>
                    <a:pt x="563" y="466"/>
                  </a:lnTo>
                  <a:lnTo>
                    <a:pt x="564" y="469"/>
                  </a:lnTo>
                  <a:lnTo>
                    <a:pt x="569" y="472"/>
                  </a:lnTo>
                  <a:lnTo>
                    <a:pt x="578" y="471"/>
                  </a:lnTo>
                  <a:lnTo>
                    <a:pt x="579" y="471"/>
                  </a:lnTo>
                  <a:lnTo>
                    <a:pt x="583" y="469"/>
                  </a:lnTo>
                  <a:lnTo>
                    <a:pt x="586" y="472"/>
                  </a:lnTo>
                  <a:lnTo>
                    <a:pt x="592" y="479"/>
                  </a:lnTo>
                  <a:lnTo>
                    <a:pt x="592" y="482"/>
                  </a:lnTo>
                  <a:lnTo>
                    <a:pt x="594" y="502"/>
                  </a:lnTo>
                  <a:lnTo>
                    <a:pt x="592" y="503"/>
                  </a:lnTo>
                  <a:lnTo>
                    <a:pt x="599" y="510"/>
                  </a:lnTo>
                  <a:lnTo>
                    <a:pt x="602" y="510"/>
                  </a:lnTo>
                  <a:lnTo>
                    <a:pt x="604" y="510"/>
                  </a:lnTo>
                  <a:lnTo>
                    <a:pt x="611" y="519"/>
                  </a:lnTo>
                  <a:lnTo>
                    <a:pt x="612" y="521"/>
                  </a:lnTo>
                  <a:lnTo>
                    <a:pt x="614" y="523"/>
                  </a:lnTo>
                  <a:lnTo>
                    <a:pt x="612" y="540"/>
                  </a:lnTo>
                  <a:lnTo>
                    <a:pt x="612" y="542"/>
                  </a:lnTo>
                  <a:lnTo>
                    <a:pt x="617" y="552"/>
                  </a:lnTo>
                  <a:lnTo>
                    <a:pt x="631" y="557"/>
                  </a:lnTo>
                  <a:lnTo>
                    <a:pt x="631" y="573"/>
                  </a:lnTo>
                  <a:lnTo>
                    <a:pt x="631" y="584"/>
                  </a:lnTo>
                  <a:lnTo>
                    <a:pt x="629" y="589"/>
                  </a:lnTo>
                  <a:lnTo>
                    <a:pt x="616" y="613"/>
                  </a:lnTo>
                  <a:lnTo>
                    <a:pt x="627" y="631"/>
                  </a:lnTo>
                  <a:lnTo>
                    <a:pt x="629" y="636"/>
                  </a:lnTo>
                  <a:lnTo>
                    <a:pt x="631" y="646"/>
                  </a:lnTo>
                  <a:lnTo>
                    <a:pt x="626" y="659"/>
                  </a:lnTo>
                  <a:lnTo>
                    <a:pt x="621" y="657"/>
                  </a:lnTo>
                  <a:lnTo>
                    <a:pt x="619" y="655"/>
                  </a:lnTo>
                  <a:lnTo>
                    <a:pt x="612" y="652"/>
                  </a:lnTo>
                  <a:lnTo>
                    <a:pt x="611" y="652"/>
                  </a:lnTo>
                  <a:lnTo>
                    <a:pt x="597" y="654"/>
                  </a:lnTo>
                  <a:lnTo>
                    <a:pt x="596" y="654"/>
                  </a:lnTo>
                  <a:lnTo>
                    <a:pt x="588" y="657"/>
                  </a:lnTo>
                  <a:lnTo>
                    <a:pt x="586" y="657"/>
                  </a:lnTo>
                  <a:lnTo>
                    <a:pt x="578" y="655"/>
                  </a:lnTo>
                  <a:lnTo>
                    <a:pt x="574" y="655"/>
                  </a:lnTo>
                  <a:lnTo>
                    <a:pt x="569" y="649"/>
                  </a:lnTo>
                  <a:lnTo>
                    <a:pt x="566" y="646"/>
                  </a:lnTo>
                  <a:lnTo>
                    <a:pt x="556" y="646"/>
                  </a:lnTo>
                  <a:lnTo>
                    <a:pt x="549" y="646"/>
                  </a:lnTo>
                  <a:lnTo>
                    <a:pt x="548" y="646"/>
                  </a:lnTo>
                  <a:lnTo>
                    <a:pt x="540" y="646"/>
                  </a:lnTo>
                  <a:lnTo>
                    <a:pt x="538" y="646"/>
                  </a:lnTo>
                  <a:lnTo>
                    <a:pt x="531" y="649"/>
                  </a:lnTo>
                  <a:lnTo>
                    <a:pt x="530" y="650"/>
                  </a:lnTo>
                  <a:lnTo>
                    <a:pt x="525" y="657"/>
                  </a:lnTo>
                  <a:lnTo>
                    <a:pt x="523" y="659"/>
                  </a:lnTo>
                  <a:lnTo>
                    <a:pt x="515" y="662"/>
                  </a:lnTo>
                  <a:lnTo>
                    <a:pt x="513" y="660"/>
                  </a:lnTo>
                  <a:lnTo>
                    <a:pt x="508" y="660"/>
                  </a:lnTo>
                  <a:lnTo>
                    <a:pt x="500" y="663"/>
                  </a:lnTo>
                  <a:lnTo>
                    <a:pt x="497" y="663"/>
                  </a:lnTo>
                  <a:lnTo>
                    <a:pt x="493" y="665"/>
                  </a:lnTo>
                  <a:lnTo>
                    <a:pt x="488" y="670"/>
                  </a:lnTo>
                  <a:lnTo>
                    <a:pt x="483" y="667"/>
                  </a:lnTo>
                  <a:lnTo>
                    <a:pt x="480" y="668"/>
                  </a:lnTo>
                  <a:lnTo>
                    <a:pt x="477" y="672"/>
                  </a:lnTo>
                  <a:lnTo>
                    <a:pt x="472" y="676"/>
                  </a:lnTo>
                  <a:lnTo>
                    <a:pt x="470" y="676"/>
                  </a:lnTo>
                  <a:lnTo>
                    <a:pt x="467" y="678"/>
                  </a:lnTo>
                  <a:lnTo>
                    <a:pt x="465" y="678"/>
                  </a:lnTo>
                  <a:lnTo>
                    <a:pt x="462" y="681"/>
                  </a:lnTo>
                  <a:lnTo>
                    <a:pt x="455" y="683"/>
                  </a:lnTo>
                  <a:lnTo>
                    <a:pt x="445" y="683"/>
                  </a:lnTo>
                  <a:lnTo>
                    <a:pt x="442" y="684"/>
                  </a:lnTo>
                  <a:lnTo>
                    <a:pt x="442" y="686"/>
                  </a:lnTo>
                  <a:lnTo>
                    <a:pt x="437" y="694"/>
                  </a:lnTo>
                  <a:lnTo>
                    <a:pt x="435" y="696"/>
                  </a:lnTo>
                  <a:lnTo>
                    <a:pt x="429" y="697"/>
                  </a:lnTo>
                  <a:lnTo>
                    <a:pt x="427" y="697"/>
                  </a:lnTo>
                  <a:lnTo>
                    <a:pt x="425" y="699"/>
                  </a:lnTo>
                  <a:lnTo>
                    <a:pt x="420" y="704"/>
                  </a:lnTo>
                  <a:lnTo>
                    <a:pt x="419" y="701"/>
                  </a:lnTo>
                  <a:lnTo>
                    <a:pt x="417" y="697"/>
                  </a:lnTo>
                  <a:lnTo>
                    <a:pt x="416" y="693"/>
                  </a:lnTo>
                  <a:lnTo>
                    <a:pt x="416" y="689"/>
                  </a:lnTo>
                  <a:lnTo>
                    <a:pt x="416" y="683"/>
                  </a:lnTo>
                  <a:lnTo>
                    <a:pt x="416" y="681"/>
                  </a:lnTo>
                  <a:lnTo>
                    <a:pt x="414" y="670"/>
                  </a:lnTo>
                  <a:lnTo>
                    <a:pt x="414" y="668"/>
                  </a:lnTo>
                  <a:lnTo>
                    <a:pt x="416" y="667"/>
                  </a:lnTo>
                  <a:lnTo>
                    <a:pt x="416" y="663"/>
                  </a:lnTo>
                  <a:lnTo>
                    <a:pt x="412" y="647"/>
                  </a:lnTo>
                  <a:lnTo>
                    <a:pt x="411" y="646"/>
                  </a:lnTo>
                  <a:lnTo>
                    <a:pt x="404" y="642"/>
                  </a:lnTo>
                  <a:lnTo>
                    <a:pt x="401" y="642"/>
                  </a:lnTo>
                  <a:lnTo>
                    <a:pt x="397" y="642"/>
                  </a:lnTo>
                  <a:lnTo>
                    <a:pt x="396" y="644"/>
                  </a:lnTo>
                  <a:lnTo>
                    <a:pt x="392" y="644"/>
                  </a:lnTo>
                  <a:lnTo>
                    <a:pt x="386" y="644"/>
                  </a:lnTo>
                  <a:lnTo>
                    <a:pt x="382" y="644"/>
                  </a:lnTo>
                  <a:lnTo>
                    <a:pt x="377" y="642"/>
                  </a:lnTo>
                  <a:lnTo>
                    <a:pt x="374" y="644"/>
                  </a:lnTo>
                  <a:lnTo>
                    <a:pt x="368" y="647"/>
                  </a:lnTo>
                  <a:lnTo>
                    <a:pt x="366" y="647"/>
                  </a:lnTo>
                  <a:lnTo>
                    <a:pt x="361" y="647"/>
                  </a:lnTo>
                  <a:lnTo>
                    <a:pt x="354" y="649"/>
                  </a:lnTo>
                  <a:lnTo>
                    <a:pt x="348" y="652"/>
                  </a:lnTo>
                  <a:lnTo>
                    <a:pt x="346" y="652"/>
                  </a:lnTo>
                  <a:lnTo>
                    <a:pt x="338" y="652"/>
                  </a:lnTo>
                  <a:lnTo>
                    <a:pt x="334" y="652"/>
                  </a:lnTo>
                  <a:lnTo>
                    <a:pt x="333" y="652"/>
                  </a:lnTo>
                  <a:lnTo>
                    <a:pt x="325" y="647"/>
                  </a:lnTo>
                  <a:lnTo>
                    <a:pt x="323" y="647"/>
                  </a:lnTo>
                  <a:lnTo>
                    <a:pt x="313" y="646"/>
                  </a:lnTo>
                  <a:lnTo>
                    <a:pt x="311" y="646"/>
                  </a:lnTo>
                  <a:lnTo>
                    <a:pt x="305" y="649"/>
                  </a:lnTo>
                  <a:lnTo>
                    <a:pt x="301" y="650"/>
                  </a:lnTo>
                  <a:lnTo>
                    <a:pt x="298" y="652"/>
                  </a:lnTo>
                  <a:lnTo>
                    <a:pt x="293" y="650"/>
                  </a:lnTo>
                  <a:lnTo>
                    <a:pt x="291" y="650"/>
                  </a:lnTo>
                  <a:lnTo>
                    <a:pt x="290" y="649"/>
                  </a:lnTo>
                  <a:lnTo>
                    <a:pt x="285" y="647"/>
                  </a:lnTo>
                  <a:lnTo>
                    <a:pt x="280" y="647"/>
                  </a:lnTo>
                  <a:lnTo>
                    <a:pt x="278" y="641"/>
                  </a:lnTo>
                  <a:lnTo>
                    <a:pt x="275" y="633"/>
                  </a:lnTo>
                  <a:lnTo>
                    <a:pt x="273" y="631"/>
                  </a:lnTo>
                  <a:lnTo>
                    <a:pt x="270" y="633"/>
                  </a:lnTo>
                  <a:lnTo>
                    <a:pt x="267" y="634"/>
                  </a:lnTo>
                  <a:lnTo>
                    <a:pt x="263" y="638"/>
                  </a:lnTo>
                  <a:lnTo>
                    <a:pt x="262" y="638"/>
                  </a:lnTo>
                  <a:lnTo>
                    <a:pt x="257" y="634"/>
                  </a:lnTo>
                  <a:lnTo>
                    <a:pt x="255" y="633"/>
                  </a:lnTo>
                  <a:lnTo>
                    <a:pt x="250" y="629"/>
                  </a:lnTo>
                  <a:lnTo>
                    <a:pt x="248" y="629"/>
                  </a:lnTo>
                  <a:lnTo>
                    <a:pt x="247" y="628"/>
                  </a:lnTo>
                  <a:lnTo>
                    <a:pt x="239" y="621"/>
                  </a:lnTo>
                  <a:lnTo>
                    <a:pt x="237" y="620"/>
                  </a:lnTo>
                  <a:lnTo>
                    <a:pt x="235" y="618"/>
                  </a:lnTo>
                  <a:lnTo>
                    <a:pt x="229" y="612"/>
                  </a:lnTo>
                  <a:lnTo>
                    <a:pt x="227" y="612"/>
                  </a:lnTo>
                  <a:lnTo>
                    <a:pt x="224" y="612"/>
                  </a:lnTo>
                  <a:lnTo>
                    <a:pt x="222" y="610"/>
                  </a:lnTo>
                  <a:lnTo>
                    <a:pt x="212" y="615"/>
                  </a:lnTo>
                  <a:lnTo>
                    <a:pt x="210" y="615"/>
                  </a:lnTo>
                  <a:lnTo>
                    <a:pt x="209" y="616"/>
                  </a:lnTo>
                  <a:lnTo>
                    <a:pt x="199" y="613"/>
                  </a:lnTo>
                  <a:lnTo>
                    <a:pt x="197" y="612"/>
                  </a:lnTo>
                  <a:lnTo>
                    <a:pt x="176" y="615"/>
                  </a:lnTo>
                  <a:lnTo>
                    <a:pt x="176" y="618"/>
                  </a:lnTo>
                  <a:lnTo>
                    <a:pt x="174" y="620"/>
                  </a:lnTo>
                  <a:lnTo>
                    <a:pt x="172" y="621"/>
                  </a:lnTo>
                  <a:lnTo>
                    <a:pt x="161" y="626"/>
                  </a:lnTo>
                  <a:lnTo>
                    <a:pt x="159" y="628"/>
                  </a:lnTo>
                  <a:lnTo>
                    <a:pt x="148" y="636"/>
                  </a:lnTo>
                  <a:lnTo>
                    <a:pt x="146" y="638"/>
                  </a:lnTo>
                  <a:lnTo>
                    <a:pt x="144" y="639"/>
                  </a:lnTo>
                  <a:lnTo>
                    <a:pt x="141" y="646"/>
                  </a:lnTo>
                  <a:lnTo>
                    <a:pt x="139" y="647"/>
                  </a:lnTo>
                  <a:lnTo>
                    <a:pt x="131" y="652"/>
                  </a:lnTo>
                  <a:lnTo>
                    <a:pt x="129" y="652"/>
                  </a:lnTo>
                  <a:lnTo>
                    <a:pt x="126" y="654"/>
                  </a:lnTo>
                  <a:lnTo>
                    <a:pt x="124" y="654"/>
                  </a:lnTo>
                  <a:lnTo>
                    <a:pt x="119" y="659"/>
                  </a:lnTo>
                  <a:lnTo>
                    <a:pt x="119" y="660"/>
                  </a:lnTo>
                  <a:lnTo>
                    <a:pt x="113" y="665"/>
                  </a:lnTo>
                  <a:lnTo>
                    <a:pt x="106" y="668"/>
                  </a:lnTo>
                  <a:lnTo>
                    <a:pt x="105" y="670"/>
                  </a:lnTo>
                  <a:lnTo>
                    <a:pt x="93" y="673"/>
                  </a:lnTo>
                  <a:lnTo>
                    <a:pt x="91" y="673"/>
                  </a:lnTo>
                  <a:lnTo>
                    <a:pt x="86" y="680"/>
                  </a:lnTo>
                  <a:lnTo>
                    <a:pt x="83" y="684"/>
                  </a:lnTo>
                  <a:lnTo>
                    <a:pt x="83" y="688"/>
                  </a:lnTo>
                  <a:lnTo>
                    <a:pt x="80" y="693"/>
                  </a:lnTo>
                  <a:lnTo>
                    <a:pt x="80" y="694"/>
                  </a:lnTo>
                  <a:lnTo>
                    <a:pt x="73" y="697"/>
                  </a:lnTo>
                  <a:lnTo>
                    <a:pt x="72" y="697"/>
                  </a:lnTo>
                  <a:lnTo>
                    <a:pt x="65" y="702"/>
                  </a:lnTo>
                  <a:lnTo>
                    <a:pt x="63" y="704"/>
                  </a:lnTo>
                  <a:lnTo>
                    <a:pt x="52" y="705"/>
                  </a:lnTo>
                  <a:lnTo>
                    <a:pt x="48" y="705"/>
                  </a:lnTo>
                  <a:lnTo>
                    <a:pt x="45" y="714"/>
                  </a:lnTo>
                  <a:lnTo>
                    <a:pt x="45" y="718"/>
                  </a:lnTo>
                  <a:lnTo>
                    <a:pt x="47" y="72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7" name="Freeform 67"/>
            <p:cNvSpPr>
              <a:spLocks/>
            </p:cNvSpPr>
            <p:nvPr/>
          </p:nvSpPr>
          <p:spPr bwMode="auto">
            <a:xfrm>
              <a:off x="2970212" y="2416970"/>
              <a:ext cx="1144588" cy="1273175"/>
            </a:xfrm>
            <a:custGeom>
              <a:avLst/>
              <a:gdLst>
                <a:gd name="T0" fmla="*/ 1359 w 1440"/>
                <a:gd name="T1" fmla="*/ 71 h 1604"/>
                <a:gd name="T2" fmla="*/ 1338 w 1440"/>
                <a:gd name="T3" fmla="*/ 139 h 1604"/>
                <a:gd name="T4" fmla="*/ 1323 w 1440"/>
                <a:gd name="T5" fmla="*/ 249 h 1604"/>
                <a:gd name="T6" fmla="*/ 1319 w 1440"/>
                <a:gd name="T7" fmla="*/ 358 h 1604"/>
                <a:gd name="T8" fmla="*/ 1308 w 1440"/>
                <a:gd name="T9" fmla="*/ 494 h 1604"/>
                <a:gd name="T10" fmla="*/ 1313 w 1440"/>
                <a:gd name="T11" fmla="*/ 605 h 1604"/>
                <a:gd name="T12" fmla="*/ 1379 w 1440"/>
                <a:gd name="T13" fmla="*/ 660 h 1604"/>
                <a:gd name="T14" fmla="*/ 1412 w 1440"/>
                <a:gd name="T15" fmla="*/ 783 h 1604"/>
                <a:gd name="T16" fmla="*/ 1338 w 1440"/>
                <a:gd name="T17" fmla="*/ 837 h 1604"/>
                <a:gd name="T18" fmla="*/ 1261 w 1440"/>
                <a:gd name="T19" fmla="*/ 859 h 1604"/>
                <a:gd name="T20" fmla="*/ 1295 w 1440"/>
                <a:gd name="T21" fmla="*/ 950 h 1604"/>
                <a:gd name="T22" fmla="*/ 1306 w 1440"/>
                <a:gd name="T23" fmla="*/ 1037 h 1604"/>
                <a:gd name="T24" fmla="*/ 1359 w 1440"/>
                <a:gd name="T25" fmla="*/ 1126 h 1604"/>
                <a:gd name="T26" fmla="*/ 1299 w 1440"/>
                <a:gd name="T27" fmla="*/ 1172 h 1604"/>
                <a:gd name="T28" fmla="*/ 1374 w 1440"/>
                <a:gd name="T29" fmla="*/ 1218 h 1604"/>
                <a:gd name="T30" fmla="*/ 1414 w 1440"/>
                <a:gd name="T31" fmla="*/ 1295 h 1604"/>
                <a:gd name="T32" fmla="*/ 1381 w 1440"/>
                <a:gd name="T33" fmla="*/ 1343 h 1604"/>
                <a:gd name="T34" fmla="*/ 1316 w 1440"/>
                <a:gd name="T35" fmla="*/ 1385 h 1604"/>
                <a:gd name="T36" fmla="*/ 1342 w 1440"/>
                <a:gd name="T37" fmla="*/ 1458 h 1604"/>
                <a:gd name="T38" fmla="*/ 1278 w 1440"/>
                <a:gd name="T39" fmla="*/ 1482 h 1604"/>
                <a:gd name="T40" fmla="*/ 1238 w 1440"/>
                <a:gd name="T41" fmla="*/ 1503 h 1604"/>
                <a:gd name="T42" fmla="*/ 1175 w 1440"/>
                <a:gd name="T43" fmla="*/ 1532 h 1604"/>
                <a:gd name="T44" fmla="*/ 1060 w 1440"/>
                <a:gd name="T45" fmla="*/ 1586 h 1604"/>
                <a:gd name="T46" fmla="*/ 937 w 1440"/>
                <a:gd name="T47" fmla="*/ 1555 h 1604"/>
                <a:gd name="T48" fmla="*/ 926 w 1440"/>
                <a:gd name="T49" fmla="*/ 1450 h 1604"/>
                <a:gd name="T50" fmla="*/ 889 w 1440"/>
                <a:gd name="T51" fmla="*/ 1301 h 1604"/>
                <a:gd name="T52" fmla="*/ 800 w 1440"/>
                <a:gd name="T53" fmla="*/ 1346 h 1604"/>
                <a:gd name="T54" fmla="*/ 729 w 1440"/>
                <a:gd name="T55" fmla="*/ 1259 h 1604"/>
                <a:gd name="T56" fmla="*/ 631 w 1440"/>
                <a:gd name="T57" fmla="*/ 1244 h 1604"/>
                <a:gd name="T58" fmla="*/ 524 w 1440"/>
                <a:gd name="T59" fmla="*/ 1233 h 1604"/>
                <a:gd name="T60" fmla="*/ 453 w 1440"/>
                <a:gd name="T61" fmla="*/ 1209 h 1604"/>
                <a:gd name="T62" fmla="*/ 390 w 1440"/>
                <a:gd name="T63" fmla="*/ 1256 h 1604"/>
                <a:gd name="T64" fmla="*/ 324 w 1440"/>
                <a:gd name="T65" fmla="*/ 1372 h 1604"/>
                <a:gd name="T66" fmla="*/ 286 w 1440"/>
                <a:gd name="T67" fmla="*/ 1448 h 1604"/>
                <a:gd name="T68" fmla="*/ 219 w 1440"/>
                <a:gd name="T69" fmla="*/ 1392 h 1604"/>
                <a:gd name="T70" fmla="*/ 228 w 1440"/>
                <a:gd name="T71" fmla="*/ 1320 h 1604"/>
                <a:gd name="T72" fmla="*/ 261 w 1440"/>
                <a:gd name="T73" fmla="*/ 1201 h 1604"/>
                <a:gd name="T74" fmla="*/ 272 w 1440"/>
                <a:gd name="T75" fmla="*/ 1034 h 1604"/>
                <a:gd name="T76" fmla="*/ 133 w 1440"/>
                <a:gd name="T77" fmla="*/ 964 h 1604"/>
                <a:gd name="T78" fmla="*/ 92 w 1440"/>
                <a:gd name="T79" fmla="*/ 841 h 1604"/>
                <a:gd name="T80" fmla="*/ 1 w 1440"/>
                <a:gd name="T81" fmla="*/ 806 h 1604"/>
                <a:gd name="T82" fmla="*/ 31 w 1440"/>
                <a:gd name="T83" fmla="*/ 727 h 1604"/>
                <a:gd name="T84" fmla="*/ 148 w 1440"/>
                <a:gd name="T85" fmla="*/ 704 h 1604"/>
                <a:gd name="T86" fmla="*/ 215 w 1440"/>
                <a:gd name="T87" fmla="*/ 730 h 1604"/>
                <a:gd name="T88" fmla="*/ 276 w 1440"/>
                <a:gd name="T89" fmla="*/ 778 h 1604"/>
                <a:gd name="T90" fmla="*/ 325 w 1440"/>
                <a:gd name="T91" fmla="*/ 811 h 1604"/>
                <a:gd name="T92" fmla="*/ 385 w 1440"/>
                <a:gd name="T93" fmla="*/ 788 h 1604"/>
                <a:gd name="T94" fmla="*/ 434 w 1440"/>
                <a:gd name="T95" fmla="*/ 730 h 1604"/>
                <a:gd name="T96" fmla="*/ 506 w 1440"/>
                <a:gd name="T97" fmla="*/ 646 h 1604"/>
                <a:gd name="T98" fmla="*/ 577 w 1440"/>
                <a:gd name="T99" fmla="*/ 592 h 1604"/>
                <a:gd name="T100" fmla="*/ 643 w 1440"/>
                <a:gd name="T101" fmla="*/ 555 h 1604"/>
                <a:gd name="T102" fmla="*/ 664 w 1440"/>
                <a:gd name="T103" fmla="*/ 532 h 1604"/>
                <a:gd name="T104" fmla="*/ 719 w 1440"/>
                <a:gd name="T105" fmla="*/ 527 h 1604"/>
                <a:gd name="T106" fmla="*/ 787 w 1440"/>
                <a:gd name="T107" fmla="*/ 474 h 1604"/>
                <a:gd name="T108" fmla="*/ 808 w 1440"/>
                <a:gd name="T109" fmla="*/ 388 h 1604"/>
                <a:gd name="T110" fmla="*/ 860 w 1440"/>
                <a:gd name="T111" fmla="*/ 359 h 1604"/>
                <a:gd name="T112" fmla="*/ 970 w 1440"/>
                <a:gd name="T113" fmla="*/ 340 h 1604"/>
                <a:gd name="T114" fmla="*/ 1010 w 1440"/>
                <a:gd name="T115" fmla="*/ 218 h 1604"/>
                <a:gd name="T116" fmla="*/ 1078 w 1440"/>
                <a:gd name="T117" fmla="*/ 175 h 1604"/>
                <a:gd name="T118" fmla="*/ 1194 w 1440"/>
                <a:gd name="T119" fmla="*/ 170 h 1604"/>
                <a:gd name="T120" fmla="*/ 1268 w 1440"/>
                <a:gd name="T121" fmla="*/ 99 h 1604"/>
                <a:gd name="T122" fmla="*/ 1352 w 1440"/>
                <a:gd name="T123" fmla="*/ 8 h 1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40" h="1604">
                  <a:moveTo>
                    <a:pt x="1394" y="6"/>
                  </a:moveTo>
                  <a:lnTo>
                    <a:pt x="1392" y="16"/>
                  </a:lnTo>
                  <a:lnTo>
                    <a:pt x="1392" y="18"/>
                  </a:lnTo>
                  <a:lnTo>
                    <a:pt x="1392" y="19"/>
                  </a:lnTo>
                  <a:lnTo>
                    <a:pt x="1392" y="26"/>
                  </a:lnTo>
                  <a:lnTo>
                    <a:pt x="1392" y="27"/>
                  </a:lnTo>
                  <a:lnTo>
                    <a:pt x="1392" y="34"/>
                  </a:lnTo>
                  <a:lnTo>
                    <a:pt x="1392" y="37"/>
                  </a:lnTo>
                  <a:lnTo>
                    <a:pt x="1392" y="40"/>
                  </a:lnTo>
                  <a:lnTo>
                    <a:pt x="1390" y="44"/>
                  </a:lnTo>
                  <a:lnTo>
                    <a:pt x="1390" y="45"/>
                  </a:lnTo>
                  <a:lnTo>
                    <a:pt x="1392" y="52"/>
                  </a:lnTo>
                  <a:lnTo>
                    <a:pt x="1392" y="53"/>
                  </a:lnTo>
                  <a:lnTo>
                    <a:pt x="1387" y="60"/>
                  </a:lnTo>
                  <a:lnTo>
                    <a:pt x="1385" y="61"/>
                  </a:lnTo>
                  <a:lnTo>
                    <a:pt x="1382" y="63"/>
                  </a:lnTo>
                  <a:lnTo>
                    <a:pt x="1376" y="65"/>
                  </a:lnTo>
                  <a:lnTo>
                    <a:pt x="1374" y="65"/>
                  </a:lnTo>
                  <a:lnTo>
                    <a:pt x="1361" y="70"/>
                  </a:lnTo>
                  <a:lnTo>
                    <a:pt x="1359" y="71"/>
                  </a:lnTo>
                  <a:lnTo>
                    <a:pt x="1354" y="74"/>
                  </a:lnTo>
                  <a:lnTo>
                    <a:pt x="1354" y="78"/>
                  </a:lnTo>
                  <a:lnTo>
                    <a:pt x="1352" y="79"/>
                  </a:lnTo>
                  <a:lnTo>
                    <a:pt x="1352" y="87"/>
                  </a:lnTo>
                  <a:lnTo>
                    <a:pt x="1354" y="89"/>
                  </a:lnTo>
                  <a:lnTo>
                    <a:pt x="1352" y="91"/>
                  </a:lnTo>
                  <a:lnTo>
                    <a:pt x="1352" y="94"/>
                  </a:lnTo>
                  <a:lnTo>
                    <a:pt x="1352" y="95"/>
                  </a:lnTo>
                  <a:lnTo>
                    <a:pt x="1352" y="97"/>
                  </a:lnTo>
                  <a:lnTo>
                    <a:pt x="1349" y="108"/>
                  </a:lnTo>
                  <a:lnTo>
                    <a:pt x="1347" y="110"/>
                  </a:lnTo>
                  <a:lnTo>
                    <a:pt x="1347" y="113"/>
                  </a:lnTo>
                  <a:lnTo>
                    <a:pt x="1346" y="121"/>
                  </a:lnTo>
                  <a:lnTo>
                    <a:pt x="1346" y="123"/>
                  </a:lnTo>
                  <a:lnTo>
                    <a:pt x="1344" y="128"/>
                  </a:lnTo>
                  <a:lnTo>
                    <a:pt x="1342" y="129"/>
                  </a:lnTo>
                  <a:lnTo>
                    <a:pt x="1339" y="133"/>
                  </a:lnTo>
                  <a:lnTo>
                    <a:pt x="1339" y="134"/>
                  </a:lnTo>
                  <a:lnTo>
                    <a:pt x="1338" y="138"/>
                  </a:lnTo>
                  <a:lnTo>
                    <a:pt x="1338" y="139"/>
                  </a:lnTo>
                  <a:lnTo>
                    <a:pt x="1338" y="142"/>
                  </a:lnTo>
                  <a:lnTo>
                    <a:pt x="1338" y="146"/>
                  </a:lnTo>
                  <a:lnTo>
                    <a:pt x="1334" y="157"/>
                  </a:lnTo>
                  <a:lnTo>
                    <a:pt x="1334" y="159"/>
                  </a:lnTo>
                  <a:lnTo>
                    <a:pt x="1336" y="173"/>
                  </a:lnTo>
                  <a:lnTo>
                    <a:pt x="1336" y="176"/>
                  </a:lnTo>
                  <a:lnTo>
                    <a:pt x="1336" y="191"/>
                  </a:lnTo>
                  <a:lnTo>
                    <a:pt x="1336" y="193"/>
                  </a:lnTo>
                  <a:lnTo>
                    <a:pt x="1333" y="202"/>
                  </a:lnTo>
                  <a:lnTo>
                    <a:pt x="1331" y="204"/>
                  </a:lnTo>
                  <a:lnTo>
                    <a:pt x="1329" y="205"/>
                  </a:lnTo>
                  <a:lnTo>
                    <a:pt x="1324" y="212"/>
                  </a:lnTo>
                  <a:lnTo>
                    <a:pt x="1323" y="214"/>
                  </a:lnTo>
                  <a:lnTo>
                    <a:pt x="1323" y="218"/>
                  </a:lnTo>
                  <a:lnTo>
                    <a:pt x="1323" y="222"/>
                  </a:lnTo>
                  <a:lnTo>
                    <a:pt x="1323" y="225"/>
                  </a:lnTo>
                  <a:lnTo>
                    <a:pt x="1319" y="238"/>
                  </a:lnTo>
                  <a:lnTo>
                    <a:pt x="1319" y="239"/>
                  </a:lnTo>
                  <a:lnTo>
                    <a:pt x="1323" y="248"/>
                  </a:lnTo>
                  <a:lnTo>
                    <a:pt x="1323" y="249"/>
                  </a:lnTo>
                  <a:lnTo>
                    <a:pt x="1321" y="251"/>
                  </a:lnTo>
                  <a:lnTo>
                    <a:pt x="1311" y="249"/>
                  </a:lnTo>
                  <a:lnTo>
                    <a:pt x="1308" y="251"/>
                  </a:lnTo>
                  <a:lnTo>
                    <a:pt x="1299" y="254"/>
                  </a:lnTo>
                  <a:lnTo>
                    <a:pt x="1299" y="256"/>
                  </a:lnTo>
                  <a:lnTo>
                    <a:pt x="1301" y="262"/>
                  </a:lnTo>
                  <a:lnTo>
                    <a:pt x="1303" y="262"/>
                  </a:lnTo>
                  <a:lnTo>
                    <a:pt x="1304" y="264"/>
                  </a:lnTo>
                  <a:lnTo>
                    <a:pt x="1304" y="267"/>
                  </a:lnTo>
                  <a:lnTo>
                    <a:pt x="1304" y="273"/>
                  </a:lnTo>
                  <a:lnTo>
                    <a:pt x="1303" y="277"/>
                  </a:lnTo>
                  <a:lnTo>
                    <a:pt x="1303" y="278"/>
                  </a:lnTo>
                  <a:lnTo>
                    <a:pt x="1303" y="282"/>
                  </a:lnTo>
                  <a:lnTo>
                    <a:pt x="1306" y="303"/>
                  </a:lnTo>
                  <a:lnTo>
                    <a:pt x="1306" y="304"/>
                  </a:lnTo>
                  <a:lnTo>
                    <a:pt x="1308" y="307"/>
                  </a:lnTo>
                  <a:lnTo>
                    <a:pt x="1308" y="309"/>
                  </a:lnTo>
                  <a:lnTo>
                    <a:pt x="1318" y="354"/>
                  </a:lnTo>
                  <a:lnTo>
                    <a:pt x="1319" y="356"/>
                  </a:lnTo>
                  <a:lnTo>
                    <a:pt x="1319" y="358"/>
                  </a:lnTo>
                  <a:lnTo>
                    <a:pt x="1321" y="359"/>
                  </a:lnTo>
                  <a:lnTo>
                    <a:pt x="1321" y="362"/>
                  </a:lnTo>
                  <a:lnTo>
                    <a:pt x="1326" y="374"/>
                  </a:lnTo>
                  <a:lnTo>
                    <a:pt x="1328" y="375"/>
                  </a:lnTo>
                  <a:lnTo>
                    <a:pt x="1329" y="379"/>
                  </a:lnTo>
                  <a:lnTo>
                    <a:pt x="1331" y="393"/>
                  </a:lnTo>
                  <a:lnTo>
                    <a:pt x="1331" y="395"/>
                  </a:lnTo>
                  <a:lnTo>
                    <a:pt x="1331" y="398"/>
                  </a:lnTo>
                  <a:lnTo>
                    <a:pt x="1331" y="406"/>
                  </a:lnTo>
                  <a:lnTo>
                    <a:pt x="1331" y="414"/>
                  </a:lnTo>
                  <a:lnTo>
                    <a:pt x="1331" y="416"/>
                  </a:lnTo>
                  <a:lnTo>
                    <a:pt x="1329" y="427"/>
                  </a:lnTo>
                  <a:lnTo>
                    <a:pt x="1319" y="455"/>
                  </a:lnTo>
                  <a:lnTo>
                    <a:pt x="1323" y="463"/>
                  </a:lnTo>
                  <a:lnTo>
                    <a:pt x="1326" y="471"/>
                  </a:lnTo>
                  <a:lnTo>
                    <a:pt x="1326" y="472"/>
                  </a:lnTo>
                  <a:lnTo>
                    <a:pt x="1318" y="474"/>
                  </a:lnTo>
                  <a:lnTo>
                    <a:pt x="1308" y="481"/>
                  </a:lnTo>
                  <a:lnTo>
                    <a:pt x="1308" y="490"/>
                  </a:lnTo>
                  <a:lnTo>
                    <a:pt x="1308" y="494"/>
                  </a:lnTo>
                  <a:lnTo>
                    <a:pt x="1303" y="503"/>
                  </a:lnTo>
                  <a:lnTo>
                    <a:pt x="1301" y="505"/>
                  </a:lnTo>
                  <a:lnTo>
                    <a:pt x="1298" y="511"/>
                  </a:lnTo>
                  <a:lnTo>
                    <a:pt x="1298" y="516"/>
                  </a:lnTo>
                  <a:lnTo>
                    <a:pt x="1296" y="524"/>
                  </a:lnTo>
                  <a:lnTo>
                    <a:pt x="1298" y="526"/>
                  </a:lnTo>
                  <a:lnTo>
                    <a:pt x="1301" y="536"/>
                  </a:lnTo>
                  <a:lnTo>
                    <a:pt x="1301" y="537"/>
                  </a:lnTo>
                  <a:lnTo>
                    <a:pt x="1301" y="540"/>
                  </a:lnTo>
                  <a:lnTo>
                    <a:pt x="1301" y="542"/>
                  </a:lnTo>
                  <a:lnTo>
                    <a:pt x="1301" y="544"/>
                  </a:lnTo>
                  <a:lnTo>
                    <a:pt x="1304" y="557"/>
                  </a:lnTo>
                  <a:lnTo>
                    <a:pt x="1304" y="560"/>
                  </a:lnTo>
                  <a:lnTo>
                    <a:pt x="1306" y="571"/>
                  </a:lnTo>
                  <a:lnTo>
                    <a:pt x="1308" y="574"/>
                  </a:lnTo>
                  <a:lnTo>
                    <a:pt x="1308" y="578"/>
                  </a:lnTo>
                  <a:lnTo>
                    <a:pt x="1311" y="591"/>
                  </a:lnTo>
                  <a:lnTo>
                    <a:pt x="1311" y="592"/>
                  </a:lnTo>
                  <a:lnTo>
                    <a:pt x="1311" y="595"/>
                  </a:lnTo>
                  <a:lnTo>
                    <a:pt x="1313" y="605"/>
                  </a:lnTo>
                  <a:lnTo>
                    <a:pt x="1313" y="612"/>
                  </a:lnTo>
                  <a:lnTo>
                    <a:pt x="1314" y="616"/>
                  </a:lnTo>
                  <a:lnTo>
                    <a:pt x="1314" y="620"/>
                  </a:lnTo>
                  <a:lnTo>
                    <a:pt x="1316" y="623"/>
                  </a:lnTo>
                  <a:lnTo>
                    <a:pt x="1318" y="625"/>
                  </a:lnTo>
                  <a:lnTo>
                    <a:pt x="1321" y="623"/>
                  </a:lnTo>
                  <a:lnTo>
                    <a:pt x="1323" y="623"/>
                  </a:lnTo>
                  <a:lnTo>
                    <a:pt x="1328" y="618"/>
                  </a:lnTo>
                  <a:lnTo>
                    <a:pt x="1331" y="618"/>
                  </a:lnTo>
                  <a:lnTo>
                    <a:pt x="1341" y="621"/>
                  </a:lnTo>
                  <a:lnTo>
                    <a:pt x="1342" y="623"/>
                  </a:lnTo>
                  <a:lnTo>
                    <a:pt x="1356" y="625"/>
                  </a:lnTo>
                  <a:lnTo>
                    <a:pt x="1357" y="626"/>
                  </a:lnTo>
                  <a:lnTo>
                    <a:pt x="1359" y="628"/>
                  </a:lnTo>
                  <a:lnTo>
                    <a:pt x="1366" y="638"/>
                  </a:lnTo>
                  <a:lnTo>
                    <a:pt x="1369" y="641"/>
                  </a:lnTo>
                  <a:lnTo>
                    <a:pt x="1371" y="642"/>
                  </a:lnTo>
                  <a:lnTo>
                    <a:pt x="1371" y="644"/>
                  </a:lnTo>
                  <a:lnTo>
                    <a:pt x="1376" y="650"/>
                  </a:lnTo>
                  <a:lnTo>
                    <a:pt x="1379" y="660"/>
                  </a:lnTo>
                  <a:lnTo>
                    <a:pt x="1379" y="663"/>
                  </a:lnTo>
                  <a:lnTo>
                    <a:pt x="1394" y="680"/>
                  </a:lnTo>
                  <a:lnTo>
                    <a:pt x="1394" y="681"/>
                  </a:lnTo>
                  <a:lnTo>
                    <a:pt x="1397" y="684"/>
                  </a:lnTo>
                  <a:lnTo>
                    <a:pt x="1400" y="705"/>
                  </a:lnTo>
                  <a:lnTo>
                    <a:pt x="1402" y="707"/>
                  </a:lnTo>
                  <a:lnTo>
                    <a:pt x="1402" y="709"/>
                  </a:lnTo>
                  <a:lnTo>
                    <a:pt x="1404" y="710"/>
                  </a:lnTo>
                  <a:lnTo>
                    <a:pt x="1412" y="720"/>
                  </a:lnTo>
                  <a:lnTo>
                    <a:pt x="1414" y="722"/>
                  </a:lnTo>
                  <a:lnTo>
                    <a:pt x="1415" y="725"/>
                  </a:lnTo>
                  <a:lnTo>
                    <a:pt x="1417" y="741"/>
                  </a:lnTo>
                  <a:lnTo>
                    <a:pt x="1417" y="743"/>
                  </a:lnTo>
                  <a:lnTo>
                    <a:pt x="1419" y="746"/>
                  </a:lnTo>
                  <a:lnTo>
                    <a:pt x="1424" y="761"/>
                  </a:lnTo>
                  <a:lnTo>
                    <a:pt x="1425" y="762"/>
                  </a:lnTo>
                  <a:lnTo>
                    <a:pt x="1422" y="775"/>
                  </a:lnTo>
                  <a:lnTo>
                    <a:pt x="1420" y="777"/>
                  </a:lnTo>
                  <a:lnTo>
                    <a:pt x="1414" y="782"/>
                  </a:lnTo>
                  <a:lnTo>
                    <a:pt x="1412" y="783"/>
                  </a:lnTo>
                  <a:lnTo>
                    <a:pt x="1415" y="791"/>
                  </a:lnTo>
                  <a:lnTo>
                    <a:pt x="1415" y="793"/>
                  </a:lnTo>
                  <a:lnTo>
                    <a:pt x="1415" y="794"/>
                  </a:lnTo>
                  <a:lnTo>
                    <a:pt x="1412" y="799"/>
                  </a:lnTo>
                  <a:lnTo>
                    <a:pt x="1409" y="804"/>
                  </a:lnTo>
                  <a:lnTo>
                    <a:pt x="1407" y="806"/>
                  </a:lnTo>
                  <a:lnTo>
                    <a:pt x="1405" y="806"/>
                  </a:lnTo>
                  <a:lnTo>
                    <a:pt x="1395" y="807"/>
                  </a:lnTo>
                  <a:lnTo>
                    <a:pt x="1394" y="809"/>
                  </a:lnTo>
                  <a:lnTo>
                    <a:pt x="1389" y="812"/>
                  </a:lnTo>
                  <a:lnTo>
                    <a:pt x="1384" y="817"/>
                  </a:lnTo>
                  <a:lnTo>
                    <a:pt x="1384" y="819"/>
                  </a:lnTo>
                  <a:lnTo>
                    <a:pt x="1382" y="822"/>
                  </a:lnTo>
                  <a:lnTo>
                    <a:pt x="1369" y="828"/>
                  </a:lnTo>
                  <a:lnTo>
                    <a:pt x="1366" y="830"/>
                  </a:lnTo>
                  <a:lnTo>
                    <a:pt x="1352" y="832"/>
                  </a:lnTo>
                  <a:lnTo>
                    <a:pt x="1351" y="833"/>
                  </a:lnTo>
                  <a:lnTo>
                    <a:pt x="1349" y="833"/>
                  </a:lnTo>
                  <a:lnTo>
                    <a:pt x="1339" y="835"/>
                  </a:lnTo>
                  <a:lnTo>
                    <a:pt x="1338" y="837"/>
                  </a:lnTo>
                  <a:lnTo>
                    <a:pt x="1334" y="837"/>
                  </a:lnTo>
                  <a:lnTo>
                    <a:pt x="1333" y="838"/>
                  </a:lnTo>
                  <a:lnTo>
                    <a:pt x="1324" y="837"/>
                  </a:lnTo>
                  <a:lnTo>
                    <a:pt x="1323" y="835"/>
                  </a:lnTo>
                  <a:lnTo>
                    <a:pt x="1319" y="833"/>
                  </a:lnTo>
                  <a:lnTo>
                    <a:pt x="1308" y="833"/>
                  </a:lnTo>
                  <a:lnTo>
                    <a:pt x="1304" y="833"/>
                  </a:lnTo>
                  <a:lnTo>
                    <a:pt x="1303" y="835"/>
                  </a:lnTo>
                  <a:lnTo>
                    <a:pt x="1288" y="835"/>
                  </a:lnTo>
                  <a:lnTo>
                    <a:pt x="1286" y="833"/>
                  </a:lnTo>
                  <a:lnTo>
                    <a:pt x="1275" y="830"/>
                  </a:lnTo>
                  <a:lnTo>
                    <a:pt x="1273" y="830"/>
                  </a:lnTo>
                  <a:lnTo>
                    <a:pt x="1265" y="832"/>
                  </a:lnTo>
                  <a:lnTo>
                    <a:pt x="1263" y="837"/>
                  </a:lnTo>
                  <a:lnTo>
                    <a:pt x="1261" y="838"/>
                  </a:lnTo>
                  <a:lnTo>
                    <a:pt x="1263" y="841"/>
                  </a:lnTo>
                  <a:lnTo>
                    <a:pt x="1263" y="846"/>
                  </a:lnTo>
                  <a:lnTo>
                    <a:pt x="1261" y="850"/>
                  </a:lnTo>
                  <a:lnTo>
                    <a:pt x="1261" y="858"/>
                  </a:lnTo>
                  <a:lnTo>
                    <a:pt x="1261" y="859"/>
                  </a:lnTo>
                  <a:lnTo>
                    <a:pt x="1261" y="861"/>
                  </a:lnTo>
                  <a:lnTo>
                    <a:pt x="1266" y="869"/>
                  </a:lnTo>
                  <a:lnTo>
                    <a:pt x="1271" y="875"/>
                  </a:lnTo>
                  <a:lnTo>
                    <a:pt x="1275" y="880"/>
                  </a:lnTo>
                  <a:lnTo>
                    <a:pt x="1273" y="882"/>
                  </a:lnTo>
                  <a:lnTo>
                    <a:pt x="1268" y="885"/>
                  </a:lnTo>
                  <a:lnTo>
                    <a:pt x="1266" y="887"/>
                  </a:lnTo>
                  <a:lnTo>
                    <a:pt x="1265" y="890"/>
                  </a:lnTo>
                  <a:lnTo>
                    <a:pt x="1265" y="893"/>
                  </a:lnTo>
                  <a:lnTo>
                    <a:pt x="1271" y="898"/>
                  </a:lnTo>
                  <a:lnTo>
                    <a:pt x="1273" y="900"/>
                  </a:lnTo>
                  <a:lnTo>
                    <a:pt x="1275" y="901"/>
                  </a:lnTo>
                  <a:lnTo>
                    <a:pt x="1285" y="914"/>
                  </a:lnTo>
                  <a:lnTo>
                    <a:pt x="1285" y="916"/>
                  </a:lnTo>
                  <a:lnTo>
                    <a:pt x="1291" y="926"/>
                  </a:lnTo>
                  <a:lnTo>
                    <a:pt x="1291" y="929"/>
                  </a:lnTo>
                  <a:lnTo>
                    <a:pt x="1291" y="930"/>
                  </a:lnTo>
                  <a:lnTo>
                    <a:pt x="1290" y="939"/>
                  </a:lnTo>
                  <a:lnTo>
                    <a:pt x="1293" y="948"/>
                  </a:lnTo>
                  <a:lnTo>
                    <a:pt x="1295" y="950"/>
                  </a:lnTo>
                  <a:lnTo>
                    <a:pt x="1295" y="951"/>
                  </a:lnTo>
                  <a:lnTo>
                    <a:pt x="1296" y="961"/>
                  </a:lnTo>
                  <a:lnTo>
                    <a:pt x="1296" y="963"/>
                  </a:lnTo>
                  <a:lnTo>
                    <a:pt x="1293" y="964"/>
                  </a:lnTo>
                  <a:lnTo>
                    <a:pt x="1291" y="966"/>
                  </a:lnTo>
                  <a:lnTo>
                    <a:pt x="1290" y="968"/>
                  </a:lnTo>
                  <a:lnTo>
                    <a:pt x="1276" y="971"/>
                  </a:lnTo>
                  <a:lnTo>
                    <a:pt x="1275" y="971"/>
                  </a:lnTo>
                  <a:lnTo>
                    <a:pt x="1265" y="976"/>
                  </a:lnTo>
                  <a:lnTo>
                    <a:pt x="1265" y="977"/>
                  </a:lnTo>
                  <a:lnTo>
                    <a:pt x="1265" y="985"/>
                  </a:lnTo>
                  <a:lnTo>
                    <a:pt x="1266" y="987"/>
                  </a:lnTo>
                  <a:lnTo>
                    <a:pt x="1278" y="1006"/>
                  </a:lnTo>
                  <a:lnTo>
                    <a:pt x="1280" y="1010"/>
                  </a:lnTo>
                  <a:lnTo>
                    <a:pt x="1281" y="1011"/>
                  </a:lnTo>
                  <a:lnTo>
                    <a:pt x="1296" y="1021"/>
                  </a:lnTo>
                  <a:lnTo>
                    <a:pt x="1296" y="1023"/>
                  </a:lnTo>
                  <a:lnTo>
                    <a:pt x="1298" y="1024"/>
                  </a:lnTo>
                  <a:lnTo>
                    <a:pt x="1299" y="1026"/>
                  </a:lnTo>
                  <a:lnTo>
                    <a:pt x="1306" y="1037"/>
                  </a:lnTo>
                  <a:lnTo>
                    <a:pt x="1308" y="1040"/>
                  </a:lnTo>
                  <a:lnTo>
                    <a:pt x="1308" y="1042"/>
                  </a:lnTo>
                  <a:lnTo>
                    <a:pt x="1318" y="1049"/>
                  </a:lnTo>
                  <a:lnTo>
                    <a:pt x="1321" y="1050"/>
                  </a:lnTo>
                  <a:lnTo>
                    <a:pt x="1328" y="1057"/>
                  </a:lnTo>
                  <a:lnTo>
                    <a:pt x="1338" y="1057"/>
                  </a:lnTo>
                  <a:lnTo>
                    <a:pt x="1346" y="1060"/>
                  </a:lnTo>
                  <a:lnTo>
                    <a:pt x="1346" y="1063"/>
                  </a:lnTo>
                  <a:lnTo>
                    <a:pt x="1344" y="1065"/>
                  </a:lnTo>
                  <a:lnTo>
                    <a:pt x="1341" y="1078"/>
                  </a:lnTo>
                  <a:lnTo>
                    <a:pt x="1341" y="1079"/>
                  </a:lnTo>
                  <a:lnTo>
                    <a:pt x="1344" y="1092"/>
                  </a:lnTo>
                  <a:lnTo>
                    <a:pt x="1344" y="1095"/>
                  </a:lnTo>
                  <a:lnTo>
                    <a:pt x="1351" y="1107"/>
                  </a:lnTo>
                  <a:lnTo>
                    <a:pt x="1351" y="1108"/>
                  </a:lnTo>
                  <a:lnTo>
                    <a:pt x="1352" y="1110"/>
                  </a:lnTo>
                  <a:lnTo>
                    <a:pt x="1354" y="1118"/>
                  </a:lnTo>
                  <a:lnTo>
                    <a:pt x="1356" y="1120"/>
                  </a:lnTo>
                  <a:lnTo>
                    <a:pt x="1357" y="1125"/>
                  </a:lnTo>
                  <a:lnTo>
                    <a:pt x="1359" y="1126"/>
                  </a:lnTo>
                  <a:lnTo>
                    <a:pt x="1357" y="1133"/>
                  </a:lnTo>
                  <a:lnTo>
                    <a:pt x="1349" y="1129"/>
                  </a:lnTo>
                  <a:lnTo>
                    <a:pt x="1347" y="1129"/>
                  </a:lnTo>
                  <a:lnTo>
                    <a:pt x="1346" y="1125"/>
                  </a:lnTo>
                  <a:lnTo>
                    <a:pt x="1338" y="1138"/>
                  </a:lnTo>
                  <a:lnTo>
                    <a:pt x="1338" y="1139"/>
                  </a:lnTo>
                  <a:lnTo>
                    <a:pt x="1336" y="1141"/>
                  </a:lnTo>
                  <a:lnTo>
                    <a:pt x="1324" y="1147"/>
                  </a:lnTo>
                  <a:lnTo>
                    <a:pt x="1324" y="1149"/>
                  </a:lnTo>
                  <a:lnTo>
                    <a:pt x="1321" y="1160"/>
                  </a:lnTo>
                  <a:lnTo>
                    <a:pt x="1319" y="1162"/>
                  </a:lnTo>
                  <a:lnTo>
                    <a:pt x="1318" y="1162"/>
                  </a:lnTo>
                  <a:lnTo>
                    <a:pt x="1309" y="1155"/>
                  </a:lnTo>
                  <a:lnTo>
                    <a:pt x="1299" y="1150"/>
                  </a:lnTo>
                  <a:lnTo>
                    <a:pt x="1296" y="1152"/>
                  </a:lnTo>
                  <a:lnTo>
                    <a:pt x="1295" y="1154"/>
                  </a:lnTo>
                  <a:lnTo>
                    <a:pt x="1296" y="1163"/>
                  </a:lnTo>
                  <a:lnTo>
                    <a:pt x="1298" y="1165"/>
                  </a:lnTo>
                  <a:lnTo>
                    <a:pt x="1298" y="1167"/>
                  </a:lnTo>
                  <a:lnTo>
                    <a:pt x="1299" y="1172"/>
                  </a:lnTo>
                  <a:lnTo>
                    <a:pt x="1299" y="1175"/>
                  </a:lnTo>
                  <a:lnTo>
                    <a:pt x="1301" y="1180"/>
                  </a:lnTo>
                  <a:lnTo>
                    <a:pt x="1301" y="1181"/>
                  </a:lnTo>
                  <a:lnTo>
                    <a:pt x="1299" y="1186"/>
                  </a:lnTo>
                  <a:lnTo>
                    <a:pt x="1299" y="1188"/>
                  </a:lnTo>
                  <a:lnTo>
                    <a:pt x="1303" y="1191"/>
                  </a:lnTo>
                  <a:lnTo>
                    <a:pt x="1306" y="1191"/>
                  </a:lnTo>
                  <a:lnTo>
                    <a:pt x="1319" y="1191"/>
                  </a:lnTo>
                  <a:lnTo>
                    <a:pt x="1321" y="1193"/>
                  </a:lnTo>
                  <a:lnTo>
                    <a:pt x="1323" y="1194"/>
                  </a:lnTo>
                  <a:lnTo>
                    <a:pt x="1329" y="1196"/>
                  </a:lnTo>
                  <a:lnTo>
                    <a:pt x="1331" y="1196"/>
                  </a:lnTo>
                  <a:lnTo>
                    <a:pt x="1342" y="1204"/>
                  </a:lnTo>
                  <a:lnTo>
                    <a:pt x="1344" y="1206"/>
                  </a:lnTo>
                  <a:lnTo>
                    <a:pt x="1346" y="1207"/>
                  </a:lnTo>
                  <a:lnTo>
                    <a:pt x="1347" y="1209"/>
                  </a:lnTo>
                  <a:lnTo>
                    <a:pt x="1361" y="1214"/>
                  </a:lnTo>
                  <a:lnTo>
                    <a:pt x="1362" y="1214"/>
                  </a:lnTo>
                  <a:lnTo>
                    <a:pt x="1366" y="1214"/>
                  </a:lnTo>
                  <a:lnTo>
                    <a:pt x="1374" y="1218"/>
                  </a:lnTo>
                  <a:lnTo>
                    <a:pt x="1376" y="1220"/>
                  </a:lnTo>
                  <a:lnTo>
                    <a:pt x="1377" y="1222"/>
                  </a:lnTo>
                  <a:lnTo>
                    <a:pt x="1379" y="1223"/>
                  </a:lnTo>
                  <a:lnTo>
                    <a:pt x="1382" y="1228"/>
                  </a:lnTo>
                  <a:lnTo>
                    <a:pt x="1384" y="1230"/>
                  </a:lnTo>
                  <a:lnTo>
                    <a:pt x="1384" y="1231"/>
                  </a:lnTo>
                  <a:lnTo>
                    <a:pt x="1384" y="1235"/>
                  </a:lnTo>
                  <a:lnTo>
                    <a:pt x="1387" y="1243"/>
                  </a:lnTo>
                  <a:lnTo>
                    <a:pt x="1387" y="1244"/>
                  </a:lnTo>
                  <a:lnTo>
                    <a:pt x="1387" y="1248"/>
                  </a:lnTo>
                  <a:lnTo>
                    <a:pt x="1385" y="1259"/>
                  </a:lnTo>
                  <a:lnTo>
                    <a:pt x="1385" y="1261"/>
                  </a:lnTo>
                  <a:lnTo>
                    <a:pt x="1387" y="1264"/>
                  </a:lnTo>
                  <a:lnTo>
                    <a:pt x="1395" y="1272"/>
                  </a:lnTo>
                  <a:lnTo>
                    <a:pt x="1399" y="1273"/>
                  </a:lnTo>
                  <a:lnTo>
                    <a:pt x="1400" y="1273"/>
                  </a:lnTo>
                  <a:lnTo>
                    <a:pt x="1407" y="1280"/>
                  </a:lnTo>
                  <a:lnTo>
                    <a:pt x="1407" y="1283"/>
                  </a:lnTo>
                  <a:lnTo>
                    <a:pt x="1407" y="1285"/>
                  </a:lnTo>
                  <a:lnTo>
                    <a:pt x="1414" y="1295"/>
                  </a:lnTo>
                  <a:lnTo>
                    <a:pt x="1415" y="1295"/>
                  </a:lnTo>
                  <a:lnTo>
                    <a:pt x="1417" y="1296"/>
                  </a:lnTo>
                  <a:lnTo>
                    <a:pt x="1427" y="1299"/>
                  </a:lnTo>
                  <a:lnTo>
                    <a:pt x="1430" y="1301"/>
                  </a:lnTo>
                  <a:lnTo>
                    <a:pt x="1438" y="1303"/>
                  </a:lnTo>
                  <a:lnTo>
                    <a:pt x="1440" y="1304"/>
                  </a:lnTo>
                  <a:lnTo>
                    <a:pt x="1438" y="1309"/>
                  </a:lnTo>
                  <a:lnTo>
                    <a:pt x="1437" y="1314"/>
                  </a:lnTo>
                  <a:lnTo>
                    <a:pt x="1435" y="1314"/>
                  </a:lnTo>
                  <a:lnTo>
                    <a:pt x="1433" y="1316"/>
                  </a:lnTo>
                  <a:lnTo>
                    <a:pt x="1430" y="1316"/>
                  </a:lnTo>
                  <a:lnTo>
                    <a:pt x="1422" y="1327"/>
                  </a:lnTo>
                  <a:lnTo>
                    <a:pt x="1420" y="1327"/>
                  </a:lnTo>
                  <a:lnTo>
                    <a:pt x="1419" y="1328"/>
                  </a:lnTo>
                  <a:lnTo>
                    <a:pt x="1415" y="1328"/>
                  </a:lnTo>
                  <a:lnTo>
                    <a:pt x="1400" y="1328"/>
                  </a:lnTo>
                  <a:lnTo>
                    <a:pt x="1399" y="1328"/>
                  </a:lnTo>
                  <a:lnTo>
                    <a:pt x="1397" y="1328"/>
                  </a:lnTo>
                  <a:lnTo>
                    <a:pt x="1381" y="1340"/>
                  </a:lnTo>
                  <a:lnTo>
                    <a:pt x="1381" y="1343"/>
                  </a:lnTo>
                  <a:lnTo>
                    <a:pt x="1381" y="1345"/>
                  </a:lnTo>
                  <a:lnTo>
                    <a:pt x="1377" y="1353"/>
                  </a:lnTo>
                  <a:lnTo>
                    <a:pt x="1376" y="1354"/>
                  </a:lnTo>
                  <a:lnTo>
                    <a:pt x="1376" y="1356"/>
                  </a:lnTo>
                  <a:lnTo>
                    <a:pt x="1374" y="1359"/>
                  </a:lnTo>
                  <a:lnTo>
                    <a:pt x="1367" y="1364"/>
                  </a:lnTo>
                  <a:lnTo>
                    <a:pt x="1364" y="1366"/>
                  </a:lnTo>
                  <a:lnTo>
                    <a:pt x="1361" y="1374"/>
                  </a:lnTo>
                  <a:lnTo>
                    <a:pt x="1359" y="1375"/>
                  </a:lnTo>
                  <a:lnTo>
                    <a:pt x="1357" y="1377"/>
                  </a:lnTo>
                  <a:lnTo>
                    <a:pt x="1351" y="1377"/>
                  </a:lnTo>
                  <a:lnTo>
                    <a:pt x="1347" y="1377"/>
                  </a:lnTo>
                  <a:lnTo>
                    <a:pt x="1344" y="1375"/>
                  </a:lnTo>
                  <a:lnTo>
                    <a:pt x="1339" y="1374"/>
                  </a:lnTo>
                  <a:lnTo>
                    <a:pt x="1334" y="1374"/>
                  </a:lnTo>
                  <a:lnTo>
                    <a:pt x="1333" y="1375"/>
                  </a:lnTo>
                  <a:lnTo>
                    <a:pt x="1324" y="1377"/>
                  </a:lnTo>
                  <a:lnTo>
                    <a:pt x="1321" y="1379"/>
                  </a:lnTo>
                  <a:lnTo>
                    <a:pt x="1319" y="1380"/>
                  </a:lnTo>
                  <a:lnTo>
                    <a:pt x="1316" y="1385"/>
                  </a:lnTo>
                  <a:lnTo>
                    <a:pt x="1314" y="1387"/>
                  </a:lnTo>
                  <a:lnTo>
                    <a:pt x="1309" y="1392"/>
                  </a:lnTo>
                  <a:lnTo>
                    <a:pt x="1309" y="1393"/>
                  </a:lnTo>
                  <a:lnTo>
                    <a:pt x="1309" y="1396"/>
                  </a:lnTo>
                  <a:lnTo>
                    <a:pt x="1313" y="1409"/>
                  </a:lnTo>
                  <a:lnTo>
                    <a:pt x="1314" y="1413"/>
                  </a:lnTo>
                  <a:lnTo>
                    <a:pt x="1319" y="1427"/>
                  </a:lnTo>
                  <a:lnTo>
                    <a:pt x="1319" y="1429"/>
                  </a:lnTo>
                  <a:lnTo>
                    <a:pt x="1319" y="1430"/>
                  </a:lnTo>
                  <a:lnTo>
                    <a:pt x="1323" y="1439"/>
                  </a:lnTo>
                  <a:lnTo>
                    <a:pt x="1324" y="1442"/>
                  </a:lnTo>
                  <a:lnTo>
                    <a:pt x="1326" y="1442"/>
                  </a:lnTo>
                  <a:lnTo>
                    <a:pt x="1334" y="1447"/>
                  </a:lnTo>
                  <a:lnTo>
                    <a:pt x="1338" y="1447"/>
                  </a:lnTo>
                  <a:lnTo>
                    <a:pt x="1342" y="1448"/>
                  </a:lnTo>
                  <a:lnTo>
                    <a:pt x="1344" y="1450"/>
                  </a:lnTo>
                  <a:lnTo>
                    <a:pt x="1347" y="1453"/>
                  </a:lnTo>
                  <a:lnTo>
                    <a:pt x="1349" y="1455"/>
                  </a:lnTo>
                  <a:lnTo>
                    <a:pt x="1344" y="1458"/>
                  </a:lnTo>
                  <a:lnTo>
                    <a:pt x="1342" y="1458"/>
                  </a:lnTo>
                  <a:lnTo>
                    <a:pt x="1339" y="1468"/>
                  </a:lnTo>
                  <a:lnTo>
                    <a:pt x="1339" y="1469"/>
                  </a:lnTo>
                  <a:lnTo>
                    <a:pt x="1338" y="1476"/>
                  </a:lnTo>
                  <a:lnTo>
                    <a:pt x="1333" y="1479"/>
                  </a:lnTo>
                  <a:lnTo>
                    <a:pt x="1331" y="1479"/>
                  </a:lnTo>
                  <a:lnTo>
                    <a:pt x="1328" y="1479"/>
                  </a:lnTo>
                  <a:lnTo>
                    <a:pt x="1323" y="1482"/>
                  </a:lnTo>
                  <a:lnTo>
                    <a:pt x="1323" y="1485"/>
                  </a:lnTo>
                  <a:lnTo>
                    <a:pt x="1321" y="1490"/>
                  </a:lnTo>
                  <a:lnTo>
                    <a:pt x="1318" y="1490"/>
                  </a:lnTo>
                  <a:lnTo>
                    <a:pt x="1316" y="1489"/>
                  </a:lnTo>
                  <a:lnTo>
                    <a:pt x="1308" y="1487"/>
                  </a:lnTo>
                  <a:lnTo>
                    <a:pt x="1306" y="1485"/>
                  </a:lnTo>
                  <a:lnTo>
                    <a:pt x="1299" y="1482"/>
                  </a:lnTo>
                  <a:lnTo>
                    <a:pt x="1298" y="1482"/>
                  </a:lnTo>
                  <a:lnTo>
                    <a:pt x="1296" y="1482"/>
                  </a:lnTo>
                  <a:lnTo>
                    <a:pt x="1291" y="1484"/>
                  </a:lnTo>
                  <a:lnTo>
                    <a:pt x="1291" y="1482"/>
                  </a:lnTo>
                  <a:lnTo>
                    <a:pt x="1286" y="1479"/>
                  </a:lnTo>
                  <a:lnTo>
                    <a:pt x="1278" y="1482"/>
                  </a:lnTo>
                  <a:lnTo>
                    <a:pt x="1276" y="1484"/>
                  </a:lnTo>
                  <a:lnTo>
                    <a:pt x="1275" y="1490"/>
                  </a:lnTo>
                  <a:lnTo>
                    <a:pt x="1276" y="1490"/>
                  </a:lnTo>
                  <a:lnTo>
                    <a:pt x="1278" y="1497"/>
                  </a:lnTo>
                  <a:lnTo>
                    <a:pt x="1278" y="1498"/>
                  </a:lnTo>
                  <a:lnTo>
                    <a:pt x="1276" y="1498"/>
                  </a:lnTo>
                  <a:lnTo>
                    <a:pt x="1271" y="1503"/>
                  </a:lnTo>
                  <a:lnTo>
                    <a:pt x="1270" y="1505"/>
                  </a:lnTo>
                  <a:lnTo>
                    <a:pt x="1268" y="1508"/>
                  </a:lnTo>
                  <a:lnTo>
                    <a:pt x="1265" y="1508"/>
                  </a:lnTo>
                  <a:lnTo>
                    <a:pt x="1260" y="1506"/>
                  </a:lnTo>
                  <a:lnTo>
                    <a:pt x="1258" y="1505"/>
                  </a:lnTo>
                  <a:lnTo>
                    <a:pt x="1253" y="1506"/>
                  </a:lnTo>
                  <a:lnTo>
                    <a:pt x="1250" y="1505"/>
                  </a:lnTo>
                  <a:lnTo>
                    <a:pt x="1248" y="1505"/>
                  </a:lnTo>
                  <a:lnTo>
                    <a:pt x="1245" y="1508"/>
                  </a:lnTo>
                  <a:lnTo>
                    <a:pt x="1243" y="1508"/>
                  </a:lnTo>
                  <a:lnTo>
                    <a:pt x="1242" y="1505"/>
                  </a:lnTo>
                  <a:lnTo>
                    <a:pt x="1240" y="1503"/>
                  </a:lnTo>
                  <a:lnTo>
                    <a:pt x="1238" y="1503"/>
                  </a:lnTo>
                  <a:lnTo>
                    <a:pt x="1235" y="1503"/>
                  </a:lnTo>
                  <a:lnTo>
                    <a:pt x="1235" y="1502"/>
                  </a:lnTo>
                  <a:lnTo>
                    <a:pt x="1232" y="1497"/>
                  </a:lnTo>
                  <a:lnTo>
                    <a:pt x="1230" y="1498"/>
                  </a:lnTo>
                  <a:lnTo>
                    <a:pt x="1227" y="1500"/>
                  </a:lnTo>
                  <a:lnTo>
                    <a:pt x="1225" y="1502"/>
                  </a:lnTo>
                  <a:lnTo>
                    <a:pt x="1223" y="1500"/>
                  </a:lnTo>
                  <a:lnTo>
                    <a:pt x="1220" y="1498"/>
                  </a:lnTo>
                  <a:lnTo>
                    <a:pt x="1217" y="1495"/>
                  </a:lnTo>
                  <a:lnTo>
                    <a:pt x="1213" y="1495"/>
                  </a:lnTo>
                  <a:lnTo>
                    <a:pt x="1210" y="1498"/>
                  </a:lnTo>
                  <a:lnTo>
                    <a:pt x="1212" y="1506"/>
                  </a:lnTo>
                  <a:lnTo>
                    <a:pt x="1209" y="1511"/>
                  </a:lnTo>
                  <a:lnTo>
                    <a:pt x="1207" y="1513"/>
                  </a:lnTo>
                  <a:lnTo>
                    <a:pt x="1194" y="1518"/>
                  </a:lnTo>
                  <a:lnTo>
                    <a:pt x="1192" y="1518"/>
                  </a:lnTo>
                  <a:lnTo>
                    <a:pt x="1190" y="1519"/>
                  </a:lnTo>
                  <a:lnTo>
                    <a:pt x="1184" y="1524"/>
                  </a:lnTo>
                  <a:lnTo>
                    <a:pt x="1182" y="1526"/>
                  </a:lnTo>
                  <a:lnTo>
                    <a:pt x="1175" y="1532"/>
                  </a:lnTo>
                  <a:lnTo>
                    <a:pt x="1174" y="1534"/>
                  </a:lnTo>
                  <a:lnTo>
                    <a:pt x="1157" y="1540"/>
                  </a:lnTo>
                  <a:lnTo>
                    <a:pt x="1156" y="1540"/>
                  </a:lnTo>
                  <a:lnTo>
                    <a:pt x="1144" y="1545"/>
                  </a:lnTo>
                  <a:lnTo>
                    <a:pt x="1136" y="1549"/>
                  </a:lnTo>
                  <a:lnTo>
                    <a:pt x="1134" y="1550"/>
                  </a:lnTo>
                  <a:lnTo>
                    <a:pt x="1132" y="1552"/>
                  </a:lnTo>
                  <a:lnTo>
                    <a:pt x="1126" y="1563"/>
                  </a:lnTo>
                  <a:lnTo>
                    <a:pt x="1124" y="1565"/>
                  </a:lnTo>
                  <a:lnTo>
                    <a:pt x="1123" y="1566"/>
                  </a:lnTo>
                  <a:lnTo>
                    <a:pt x="1108" y="1568"/>
                  </a:lnTo>
                  <a:lnTo>
                    <a:pt x="1106" y="1568"/>
                  </a:lnTo>
                  <a:lnTo>
                    <a:pt x="1093" y="1571"/>
                  </a:lnTo>
                  <a:lnTo>
                    <a:pt x="1091" y="1573"/>
                  </a:lnTo>
                  <a:lnTo>
                    <a:pt x="1089" y="1574"/>
                  </a:lnTo>
                  <a:lnTo>
                    <a:pt x="1076" y="1579"/>
                  </a:lnTo>
                  <a:lnTo>
                    <a:pt x="1075" y="1579"/>
                  </a:lnTo>
                  <a:lnTo>
                    <a:pt x="1065" y="1584"/>
                  </a:lnTo>
                  <a:lnTo>
                    <a:pt x="1061" y="1584"/>
                  </a:lnTo>
                  <a:lnTo>
                    <a:pt x="1060" y="1586"/>
                  </a:lnTo>
                  <a:lnTo>
                    <a:pt x="1055" y="1587"/>
                  </a:lnTo>
                  <a:lnTo>
                    <a:pt x="1053" y="1587"/>
                  </a:lnTo>
                  <a:lnTo>
                    <a:pt x="1043" y="1591"/>
                  </a:lnTo>
                  <a:lnTo>
                    <a:pt x="1032" y="1594"/>
                  </a:lnTo>
                  <a:lnTo>
                    <a:pt x="1025" y="1595"/>
                  </a:lnTo>
                  <a:lnTo>
                    <a:pt x="1018" y="1597"/>
                  </a:lnTo>
                  <a:lnTo>
                    <a:pt x="1013" y="1599"/>
                  </a:lnTo>
                  <a:lnTo>
                    <a:pt x="1012" y="1599"/>
                  </a:lnTo>
                  <a:lnTo>
                    <a:pt x="1007" y="1600"/>
                  </a:lnTo>
                  <a:lnTo>
                    <a:pt x="1000" y="1600"/>
                  </a:lnTo>
                  <a:lnTo>
                    <a:pt x="995" y="1600"/>
                  </a:lnTo>
                  <a:lnTo>
                    <a:pt x="992" y="1600"/>
                  </a:lnTo>
                  <a:lnTo>
                    <a:pt x="985" y="1602"/>
                  </a:lnTo>
                  <a:lnTo>
                    <a:pt x="984" y="1602"/>
                  </a:lnTo>
                  <a:lnTo>
                    <a:pt x="979" y="1604"/>
                  </a:lnTo>
                  <a:lnTo>
                    <a:pt x="977" y="1604"/>
                  </a:lnTo>
                  <a:lnTo>
                    <a:pt x="969" y="1597"/>
                  </a:lnTo>
                  <a:lnTo>
                    <a:pt x="957" y="1589"/>
                  </a:lnTo>
                  <a:lnTo>
                    <a:pt x="941" y="1560"/>
                  </a:lnTo>
                  <a:lnTo>
                    <a:pt x="937" y="1555"/>
                  </a:lnTo>
                  <a:lnTo>
                    <a:pt x="937" y="1553"/>
                  </a:lnTo>
                  <a:lnTo>
                    <a:pt x="937" y="1547"/>
                  </a:lnTo>
                  <a:lnTo>
                    <a:pt x="941" y="1544"/>
                  </a:lnTo>
                  <a:lnTo>
                    <a:pt x="947" y="1542"/>
                  </a:lnTo>
                  <a:lnTo>
                    <a:pt x="949" y="1540"/>
                  </a:lnTo>
                  <a:lnTo>
                    <a:pt x="952" y="1540"/>
                  </a:lnTo>
                  <a:lnTo>
                    <a:pt x="962" y="1540"/>
                  </a:lnTo>
                  <a:lnTo>
                    <a:pt x="964" y="1537"/>
                  </a:lnTo>
                  <a:lnTo>
                    <a:pt x="960" y="1531"/>
                  </a:lnTo>
                  <a:lnTo>
                    <a:pt x="960" y="1526"/>
                  </a:lnTo>
                  <a:lnTo>
                    <a:pt x="954" y="1518"/>
                  </a:lnTo>
                  <a:lnTo>
                    <a:pt x="946" y="1513"/>
                  </a:lnTo>
                  <a:lnTo>
                    <a:pt x="936" y="1503"/>
                  </a:lnTo>
                  <a:lnTo>
                    <a:pt x="934" y="1502"/>
                  </a:lnTo>
                  <a:lnTo>
                    <a:pt x="931" y="1495"/>
                  </a:lnTo>
                  <a:lnTo>
                    <a:pt x="929" y="1494"/>
                  </a:lnTo>
                  <a:lnTo>
                    <a:pt x="927" y="1489"/>
                  </a:lnTo>
                  <a:lnTo>
                    <a:pt x="924" y="1477"/>
                  </a:lnTo>
                  <a:lnTo>
                    <a:pt x="926" y="1463"/>
                  </a:lnTo>
                  <a:lnTo>
                    <a:pt x="926" y="1450"/>
                  </a:lnTo>
                  <a:lnTo>
                    <a:pt x="926" y="1443"/>
                  </a:lnTo>
                  <a:lnTo>
                    <a:pt x="927" y="1442"/>
                  </a:lnTo>
                  <a:lnTo>
                    <a:pt x="929" y="1430"/>
                  </a:lnTo>
                  <a:lnTo>
                    <a:pt x="929" y="1429"/>
                  </a:lnTo>
                  <a:lnTo>
                    <a:pt x="931" y="1421"/>
                  </a:lnTo>
                  <a:lnTo>
                    <a:pt x="932" y="1409"/>
                  </a:lnTo>
                  <a:lnTo>
                    <a:pt x="932" y="1398"/>
                  </a:lnTo>
                  <a:lnTo>
                    <a:pt x="929" y="1392"/>
                  </a:lnTo>
                  <a:lnTo>
                    <a:pt x="929" y="1390"/>
                  </a:lnTo>
                  <a:lnTo>
                    <a:pt x="927" y="1385"/>
                  </a:lnTo>
                  <a:lnTo>
                    <a:pt x="926" y="1384"/>
                  </a:lnTo>
                  <a:lnTo>
                    <a:pt x="926" y="1382"/>
                  </a:lnTo>
                  <a:lnTo>
                    <a:pt x="922" y="1377"/>
                  </a:lnTo>
                  <a:lnTo>
                    <a:pt x="919" y="1369"/>
                  </a:lnTo>
                  <a:lnTo>
                    <a:pt x="904" y="1343"/>
                  </a:lnTo>
                  <a:lnTo>
                    <a:pt x="894" y="1320"/>
                  </a:lnTo>
                  <a:lnTo>
                    <a:pt x="894" y="1319"/>
                  </a:lnTo>
                  <a:lnTo>
                    <a:pt x="891" y="1311"/>
                  </a:lnTo>
                  <a:lnTo>
                    <a:pt x="889" y="1303"/>
                  </a:lnTo>
                  <a:lnTo>
                    <a:pt x="889" y="1301"/>
                  </a:lnTo>
                  <a:lnTo>
                    <a:pt x="888" y="1299"/>
                  </a:lnTo>
                  <a:lnTo>
                    <a:pt x="888" y="1295"/>
                  </a:lnTo>
                  <a:lnTo>
                    <a:pt x="888" y="1291"/>
                  </a:lnTo>
                  <a:lnTo>
                    <a:pt x="888" y="1288"/>
                  </a:lnTo>
                  <a:lnTo>
                    <a:pt x="886" y="1288"/>
                  </a:lnTo>
                  <a:lnTo>
                    <a:pt x="883" y="1288"/>
                  </a:lnTo>
                  <a:lnTo>
                    <a:pt x="879" y="1286"/>
                  </a:lnTo>
                  <a:lnTo>
                    <a:pt x="876" y="1285"/>
                  </a:lnTo>
                  <a:lnTo>
                    <a:pt x="873" y="1285"/>
                  </a:lnTo>
                  <a:lnTo>
                    <a:pt x="871" y="1285"/>
                  </a:lnTo>
                  <a:lnTo>
                    <a:pt x="868" y="1298"/>
                  </a:lnTo>
                  <a:lnTo>
                    <a:pt x="856" y="1314"/>
                  </a:lnTo>
                  <a:lnTo>
                    <a:pt x="853" y="1319"/>
                  </a:lnTo>
                  <a:lnTo>
                    <a:pt x="851" y="1322"/>
                  </a:lnTo>
                  <a:lnTo>
                    <a:pt x="846" y="1333"/>
                  </a:lnTo>
                  <a:lnTo>
                    <a:pt x="836" y="1335"/>
                  </a:lnTo>
                  <a:lnTo>
                    <a:pt x="828" y="1338"/>
                  </a:lnTo>
                  <a:lnTo>
                    <a:pt x="822" y="1343"/>
                  </a:lnTo>
                  <a:lnTo>
                    <a:pt x="807" y="1345"/>
                  </a:lnTo>
                  <a:lnTo>
                    <a:pt x="800" y="1346"/>
                  </a:lnTo>
                  <a:lnTo>
                    <a:pt x="798" y="1345"/>
                  </a:lnTo>
                  <a:lnTo>
                    <a:pt x="795" y="1338"/>
                  </a:lnTo>
                  <a:lnTo>
                    <a:pt x="785" y="1330"/>
                  </a:lnTo>
                  <a:lnTo>
                    <a:pt x="779" y="1325"/>
                  </a:lnTo>
                  <a:lnTo>
                    <a:pt x="775" y="1322"/>
                  </a:lnTo>
                  <a:lnTo>
                    <a:pt x="769" y="1307"/>
                  </a:lnTo>
                  <a:lnTo>
                    <a:pt x="769" y="1306"/>
                  </a:lnTo>
                  <a:lnTo>
                    <a:pt x="767" y="1303"/>
                  </a:lnTo>
                  <a:lnTo>
                    <a:pt x="764" y="1291"/>
                  </a:lnTo>
                  <a:lnTo>
                    <a:pt x="764" y="1290"/>
                  </a:lnTo>
                  <a:lnTo>
                    <a:pt x="765" y="1288"/>
                  </a:lnTo>
                  <a:lnTo>
                    <a:pt x="764" y="1286"/>
                  </a:lnTo>
                  <a:lnTo>
                    <a:pt x="752" y="1272"/>
                  </a:lnTo>
                  <a:lnTo>
                    <a:pt x="747" y="1272"/>
                  </a:lnTo>
                  <a:lnTo>
                    <a:pt x="739" y="1269"/>
                  </a:lnTo>
                  <a:lnTo>
                    <a:pt x="737" y="1267"/>
                  </a:lnTo>
                  <a:lnTo>
                    <a:pt x="736" y="1265"/>
                  </a:lnTo>
                  <a:lnTo>
                    <a:pt x="732" y="1262"/>
                  </a:lnTo>
                  <a:lnTo>
                    <a:pt x="731" y="1261"/>
                  </a:lnTo>
                  <a:lnTo>
                    <a:pt x="729" y="1259"/>
                  </a:lnTo>
                  <a:lnTo>
                    <a:pt x="726" y="1256"/>
                  </a:lnTo>
                  <a:lnTo>
                    <a:pt x="724" y="1256"/>
                  </a:lnTo>
                  <a:lnTo>
                    <a:pt x="722" y="1254"/>
                  </a:lnTo>
                  <a:lnTo>
                    <a:pt x="712" y="1251"/>
                  </a:lnTo>
                  <a:lnTo>
                    <a:pt x="707" y="1252"/>
                  </a:lnTo>
                  <a:lnTo>
                    <a:pt x="702" y="1251"/>
                  </a:lnTo>
                  <a:lnTo>
                    <a:pt x="699" y="1243"/>
                  </a:lnTo>
                  <a:lnTo>
                    <a:pt x="694" y="1239"/>
                  </a:lnTo>
                  <a:lnTo>
                    <a:pt x="689" y="1235"/>
                  </a:lnTo>
                  <a:lnTo>
                    <a:pt x="688" y="1236"/>
                  </a:lnTo>
                  <a:lnTo>
                    <a:pt x="683" y="1238"/>
                  </a:lnTo>
                  <a:lnTo>
                    <a:pt x="679" y="1239"/>
                  </a:lnTo>
                  <a:lnTo>
                    <a:pt x="678" y="1241"/>
                  </a:lnTo>
                  <a:lnTo>
                    <a:pt x="669" y="1249"/>
                  </a:lnTo>
                  <a:lnTo>
                    <a:pt x="664" y="1252"/>
                  </a:lnTo>
                  <a:lnTo>
                    <a:pt x="658" y="1254"/>
                  </a:lnTo>
                  <a:lnTo>
                    <a:pt x="650" y="1251"/>
                  </a:lnTo>
                  <a:lnTo>
                    <a:pt x="640" y="1248"/>
                  </a:lnTo>
                  <a:lnTo>
                    <a:pt x="638" y="1246"/>
                  </a:lnTo>
                  <a:lnTo>
                    <a:pt x="631" y="1244"/>
                  </a:lnTo>
                  <a:lnTo>
                    <a:pt x="626" y="1239"/>
                  </a:lnTo>
                  <a:lnTo>
                    <a:pt x="621" y="1236"/>
                  </a:lnTo>
                  <a:lnTo>
                    <a:pt x="618" y="1236"/>
                  </a:lnTo>
                  <a:lnTo>
                    <a:pt x="615" y="1235"/>
                  </a:lnTo>
                  <a:lnTo>
                    <a:pt x="611" y="1238"/>
                  </a:lnTo>
                  <a:lnTo>
                    <a:pt x="611" y="1241"/>
                  </a:lnTo>
                  <a:lnTo>
                    <a:pt x="602" y="1246"/>
                  </a:lnTo>
                  <a:lnTo>
                    <a:pt x="600" y="1246"/>
                  </a:lnTo>
                  <a:lnTo>
                    <a:pt x="593" y="1248"/>
                  </a:lnTo>
                  <a:lnTo>
                    <a:pt x="573" y="1246"/>
                  </a:lnTo>
                  <a:lnTo>
                    <a:pt x="567" y="1246"/>
                  </a:lnTo>
                  <a:lnTo>
                    <a:pt x="563" y="1246"/>
                  </a:lnTo>
                  <a:lnTo>
                    <a:pt x="555" y="1251"/>
                  </a:lnTo>
                  <a:lnTo>
                    <a:pt x="547" y="1256"/>
                  </a:lnTo>
                  <a:lnTo>
                    <a:pt x="540" y="1256"/>
                  </a:lnTo>
                  <a:lnTo>
                    <a:pt x="537" y="1251"/>
                  </a:lnTo>
                  <a:lnTo>
                    <a:pt x="532" y="1246"/>
                  </a:lnTo>
                  <a:lnTo>
                    <a:pt x="527" y="1239"/>
                  </a:lnTo>
                  <a:lnTo>
                    <a:pt x="525" y="1236"/>
                  </a:lnTo>
                  <a:lnTo>
                    <a:pt x="524" y="1233"/>
                  </a:lnTo>
                  <a:lnTo>
                    <a:pt x="520" y="1233"/>
                  </a:lnTo>
                  <a:lnTo>
                    <a:pt x="512" y="1233"/>
                  </a:lnTo>
                  <a:lnTo>
                    <a:pt x="512" y="1231"/>
                  </a:lnTo>
                  <a:lnTo>
                    <a:pt x="504" y="1233"/>
                  </a:lnTo>
                  <a:lnTo>
                    <a:pt x="501" y="1235"/>
                  </a:lnTo>
                  <a:lnTo>
                    <a:pt x="499" y="1235"/>
                  </a:lnTo>
                  <a:lnTo>
                    <a:pt x="496" y="1236"/>
                  </a:lnTo>
                  <a:lnTo>
                    <a:pt x="489" y="1236"/>
                  </a:lnTo>
                  <a:lnTo>
                    <a:pt x="486" y="1236"/>
                  </a:lnTo>
                  <a:lnTo>
                    <a:pt x="484" y="1235"/>
                  </a:lnTo>
                  <a:lnTo>
                    <a:pt x="479" y="1233"/>
                  </a:lnTo>
                  <a:lnTo>
                    <a:pt x="476" y="1231"/>
                  </a:lnTo>
                  <a:lnTo>
                    <a:pt x="474" y="1228"/>
                  </a:lnTo>
                  <a:lnTo>
                    <a:pt x="471" y="1227"/>
                  </a:lnTo>
                  <a:lnTo>
                    <a:pt x="469" y="1223"/>
                  </a:lnTo>
                  <a:lnTo>
                    <a:pt x="464" y="1218"/>
                  </a:lnTo>
                  <a:lnTo>
                    <a:pt x="463" y="1217"/>
                  </a:lnTo>
                  <a:lnTo>
                    <a:pt x="458" y="1214"/>
                  </a:lnTo>
                  <a:lnTo>
                    <a:pt x="454" y="1209"/>
                  </a:lnTo>
                  <a:lnTo>
                    <a:pt x="453" y="1209"/>
                  </a:lnTo>
                  <a:lnTo>
                    <a:pt x="449" y="1207"/>
                  </a:lnTo>
                  <a:lnTo>
                    <a:pt x="446" y="1206"/>
                  </a:lnTo>
                  <a:lnTo>
                    <a:pt x="444" y="1206"/>
                  </a:lnTo>
                  <a:lnTo>
                    <a:pt x="443" y="1202"/>
                  </a:lnTo>
                  <a:lnTo>
                    <a:pt x="439" y="1199"/>
                  </a:lnTo>
                  <a:lnTo>
                    <a:pt x="436" y="1193"/>
                  </a:lnTo>
                  <a:lnTo>
                    <a:pt x="430" y="1193"/>
                  </a:lnTo>
                  <a:lnTo>
                    <a:pt x="421" y="1194"/>
                  </a:lnTo>
                  <a:lnTo>
                    <a:pt x="416" y="1196"/>
                  </a:lnTo>
                  <a:lnTo>
                    <a:pt x="411" y="1201"/>
                  </a:lnTo>
                  <a:lnTo>
                    <a:pt x="405" y="1202"/>
                  </a:lnTo>
                  <a:lnTo>
                    <a:pt x="406" y="1207"/>
                  </a:lnTo>
                  <a:lnTo>
                    <a:pt x="403" y="1214"/>
                  </a:lnTo>
                  <a:lnTo>
                    <a:pt x="403" y="1223"/>
                  </a:lnTo>
                  <a:lnTo>
                    <a:pt x="400" y="1227"/>
                  </a:lnTo>
                  <a:lnTo>
                    <a:pt x="398" y="1235"/>
                  </a:lnTo>
                  <a:lnTo>
                    <a:pt x="398" y="1241"/>
                  </a:lnTo>
                  <a:lnTo>
                    <a:pt x="396" y="1248"/>
                  </a:lnTo>
                  <a:lnTo>
                    <a:pt x="391" y="1254"/>
                  </a:lnTo>
                  <a:lnTo>
                    <a:pt x="390" y="1256"/>
                  </a:lnTo>
                  <a:lnTo>
                    <a:pt x="382" y="1267"/>
                  </a:lnTo>
                  <a:lnTo>
                    <a:pt x="377" y="1275"/>
                  </a:lnTo>
                  <a:lnTo>
                    <a:pt x="375" y="1277"/>
                  </a:lnTo>
                  <a:lnTo>
                    <a:pt x="370" y="1283"/>
                  </a:lnTo>
                  <a:lnTo>
                    <a:pt x="367" y="1288"/>
                  </a:lnTo>
                  <a:lnTo>
                    <a:pt x="365" y="1290"/>
                  </a:lnTo>
                  <a:lnTo>
                    <a:pt x="360" y="1291"/>
                  </a:lnTo>
                  <a:lnTo>
                    <a:pt x="353" y="1295"/>
                  </a:lnTo>
                  <a:lnTo>
                    <a:pt x="352" y="1295"/>
                  </a:lnTo>
                  <a:lnTo>
                    <a:pt x="345" y="1296"/>
                  </a:lnTo>
                  <a:lnTo>
                    <a:pt x="344" y="1298"/>
                  </a:lnTo>
                  <a:lnTo>
                    <a:pt x="337" y="1299"/>
                  </a:lnTo>
                  <a:lnTo>
                    <a:pt x="335" y="1306"/>
                  </a:lnTo>
                  <a:lnTo>
                    <a:pt x="334" y="1311"/>
                  </a:lnTo>
                  <a:lnTo>
                    <a:pt x="335" y="1320"/>
                  </a:lnTo>
                  <a:lnTo>
                    <a:pt x="335" y="1332"/>
                  </a:lnTo>
                  <a:lnTo>
                    <a:pt x="330" y="1348"/>
                  </a:lnTo>
                  <a:lnTo>
                    <a:pt x="329" y="1356"/>
                  </a:lnTo>
                  <a:lnTo>
                    <a:pt x="327" y="1359"/>
                  </a:lnTo>
                  <a:lnTo>
                    <a:pt x="324" y="1372"/>
                  </a:lnTo>
                  <a:lnTo>
                    <a:pt x="324" y="1377"/>
                  </a:lnTo>
                  <a:lnTo>
                    <a:pt x="322" y="1382"/>
                  </a:lnTo>
                  <a:lnTo>
                    <a:pt x="324" y="1387"/>
                  </a:lnTo>
                  <a:lnTo>
                    <a:pt x="322" y="1392"/>
                  </a:lnTo>
                  <a:lnTo>
                    <a:pt x="320" y="1396"/>
                  </a:lnTo>
                  <a:lnTo>
                    <a:pt x="319" y="1400"/>
                  </a:lnTo>
                  <a:lnTo>
                    <a:pt x="317" y="1401"/>
                  </a:lnTo>
                  <a:lnTo>
                    <a:pt x="312" y="1403"/>
                  </a:lnTo>
                  <a:lnTo>
                    <a:pt x="310" y="1408"/>
                  </a:lnTo>
                  <a:lnTo>
                    <a:pt x="310" y="1411"/>
                  </a:lnTo>
                  <a:lnTo>
                    <a:pt x="309" y="1417"/>
                  </a:lnTo>
                  <a:lnTo>
                    <a:pt x="305" y="1427"/>
                  </a:lnTo>
                  <a:lnTo>
                    <a:pt x="305" y="1429"/>
                  </a:lnTo>
                  <a:lnTo>
                    <a:pt x="304" y="1430"/>
                  </a:lnTo>
                  <a:lnTo>
                    <a:pt x="304" y="1435"/>
                  </a:lnTo>
                  <a:lnTo>
                    <a:pt x="304" y="1442"/>
                  </a:lnTo>
                  <a:lnTo>
                    <a:pt x="296" y="1448"/>
                  </a:lnTo>
                  <a:lnTo>
                    <a:pt x="296" y="1450"/>
                  </a:lnTo>
                  <a:lnTo>
                    <a:pt x="287" y="1450"/>
                  </a:lnTo>
                  <a:lnTo>
                    <a:pt x="286" y="1448"/>
                  </a:lnTo>
                  <a:lnTo>
                    <a:pt x="281" y="1448"/>
                  </a:lnTo>
                  <a:lnTo>
                    <a:pt x="277" y="1447"/>
                  </a:lnTo>
                  <a:lnTo>
                    <a:pt x="272" y="1442"/>
                  </a:lnTo>
                  <a:lnTo>
                    <a:pt x="267" y="1440"/>
                  </a:lnTo>
                  <a:lnTo>
                    <a:pt x="264" y="1440"/>
                  </a:lnTo>
                  <a:lnTo>
                    <a:pt x="261" y="1440"/>
                  </a:lnTo>
                  <a:lnTo>
                    <a:pt x="261" y="1437"/>
                  </a:lnTo>
                  <a:lnTo>
                    <a:pt x="261" y="1430"/>
                  </a:lnTo>
                  <a:lnTo>
                    <a:pt x="261" y="1417"/>
                  </a:lnTo>
                  <a:lnTo>
                    <a:pt x="259" y="1416"/>
                  </a:lnTo>
                  <a:lnTo>
                    <a:pt x="253" y="1413"/>
                  </a:lnTo>
                  <a:lnTo>
                    <a:pt x="248" y="1411"/>
                  </a:lnTo>
                  <a:lnTo>
                    <a:pt x="246" y="1411"/>
                  </a:lnTo>
                  <a:lnTo>
                    <a:pt x="238" y="1411"/>
                  </a:lnTo>
                  <a:lnTo>
                    <a:pt x="229" y="1411"/>
                  </a:lnTo>
                  <a:lnTo>
                    <a:pt x="226" y="1409"/>
                  </a:lnTo>
                  <a:lnTo>
                    <a:pt x="221" y="1406"/>
                  </a:lnTo>
                  <a:lnTo>
                    <a:pt x="218" y="1403"/>
                  </a:lnTo>
                  <a:lnTo>
                    <a:pt x="216" y="1395"/>
                  </a:lnTo>
                  <a:lnTo>
                    <a:pt x="219" y="1392"/>
                  </a:lnTo>
                  <a:lnTo>
                    <a:pt x="224" y="1390"/>
                  </a:lnTo>
                  <a:lnTo>
                    <a:pt x="233" y="1385"/>
                  </a:lnTo>
                  <a:lnTo>
                    <a:pt x="231" y="1374"/>
                  </a:lnTo>
                  <a:lnTo>
                    <a:pt x="231" y="1372"/>
                  </a:lnTo>
                  <a:lnTo>
                    <a:pt x="231" y="1369"/>
                  </a:lnTo>
                  <a:lnTo>
                    <a:pt x="231" y="1367"/>
                  </a:lnTo>
                  <a:lnTo>
                    <a:pt x="231" y="1364"/>
                  </a:lnTo>
                  <a:lnTo>
                    <a:pt x="233" y="1361"/>
                  </a:lnTo>
                  <a:lnTo>
                    <a:pt x="231" y="1356"/>
                  </a:lnTo>
                  <a:lnTo>
                    <a:pt x="231" y="1353"/>
                  </a:lnTo>
                  <a:lnTo>
                    <a:pt x="228" y="1348"/>
                  </a:lnTo>
                  <a:lnTo>
                    <a:pt x="226" y="1345"/>
                  </a:lnTo>
                  <a:lnTo>
                    <a:pt x="223" y="1343"/>
                  </a:lnTo>
                  <a:lnTo>
                    <a:pt x="221" y="1340"/>
                  </a:lnTo>
                  <a:lnTo>
                    <a:pt x="216" y="1337"/>
                  </a:lnTo>
                  <a:lnTo>
                    <a:pt x="218" y="1330"/>
                  </a:lnTo>
                  <a:lnTo>
                    <a:pt x="219" y="1327"/>
                  </a:lnTo>
                  <a:lnTo>
                    <a:pt x="221" y="1325"/>
                  </a:lnTo>
                  <a:lnTo>
                    <a:pt x="223" y="1324"/>
                  </a:lnTo>
                  <a:lnTo>
                    <a:pt x="228" y="1320"/>
                  </a:lnTo>
                  <a:lnTo>
                    <a:pt x="231" y="1317"/>
                  </a:lnTo>
                  <a:lnTo>
                    <a:pt x="236" y="1314"/>
                  </a:lnTo>
                  <a:lnTo>
                    <a:pt x="239" y="1309"/>
                  </a:lnTo>
                  <a:lnTo>
                    <a:pt x="239" y="1304"/>
                  </a:lnTo>
                  <a:lnTo>
                    <a:pt x="243" y="1301"/>
                  </a:lnTo>
                  <a:lnTo>
                    <a:pt x="246" y="1299"/>
                  </a:lnTo>
                  <a:lnTo>
                    <a:pt x="244" y="1296"/>
                  </a:lnTo>
                  <a:lnTo>
                    <a:pt x="244" y="1288"/>
                  </a:lnTo>
                  <a:lnTo>
                    <a:pt x="246" y="1282"/>
                  </a:lnTo>
                  <a:lnTo>
                    <a:pt x="248" y="1278"/>
                  </a:lnTo>
                  <a:lnTo>
                    <a:pt x="248" y="1277"/>
                  </a:lnTo>
                  <a:lnTo>
                    <a:pt x="248" y="1270"/>
                  </a:lnTo>
                  <a:lnTo>
                    <a:pt x="248" y="1261"/>
                  </a:lnTo>
                  <a:lnTo>
                    <a:pt x="244" y="1244"/>
                  </a:lnTo>
                  <a:lnTo>
                    <a:pt x="244" y="1239"/>
                  </a:lnTo>
                  <a:lnTo>
                    <a:pt x="248" y="1235"/>
                  </a:lnTo>
                  <a:lnTo>
                    <a:pt x="253" y="1225"/>
                  </a:lnTo>
                  <a:lnTo>
                    <a:pt x="254" y="1222"/>
                  </a:lnTo>
                  <a:lnTo>
                    <a:pt x="256" y="1215"/>
                  </a:lnTo>
                  <a:lnTo>
                    <a:pt x="261" y="1201"/>
                  </a:lnTo>
                  <a:lnTo>
                    <a:pt x="262" y="1196"/>
                  </a:lnTo>
                  <a:lnTo>
                    <a:pt x="262" y="1191"/>
                  </a:lnTo>
                  <a:lnTo>
                    <a:pt x="264" y="1165"/>
                  </a:lnTo>
                  <a:lnTo>
                    <a:pt x="266" y="1146"/>
                  </a:lnTo>
                  <a:lnTo>
                    <a:pt x="266" y="1144"/>
                  </a:lnTo>
                  <a:lnTo>
                    <a:pt x="271" y="1134"/>
                  </a:lnTo>
                  <a:lnTo>
                    <a:pt x="276" y="1125"/>
                  </a:lnTo>
                  <a:lnTo>
                    <a:pt x="277" y="1123"/>
                  </a:lnTo>
                  <a:lnTo>
                    <a:pt x="291" y="1107"/>
                  </a:lnTo>
                  <a:lnTo>
                    <a:pt x="292" y="1104"/>
                  </a:lnTo>
                  <a:lnTo>
                    <a:pt x="296" y="1087"/>
                  </a:lnTo>
                  <a:lnTo>
                    <a:pt x="296" y="1086"/>
                  </a:lnTo>
                  <a:lnTo>
                    <a:pt x="294" y="1068"/>
                  </a:lnTo>
                  <a:lnTo>
                    <a:pt x="291" y="1065"/>
                  </a:lnTo>
                  <a:lnTo>
                    <a:pt x="289" y="1061"/>
                  </a:lnTo>
                  <a:lnTo>
                    <a:pt x="286" y="1055"/>
                  </a:lnTo>
                  <a:lnTo>
                    <a:pt x="284" y="1050"/>
                  </a:lnTo>
                  <a:lnTo>
                    <a:pt x="281" y="1045"/>
                  </a:lnTo>
                  <a:lnTo>
                    <a:pt x="276" y="1037"/>
                  </a:lnTo>
                  <a:lnTo>
                    <a:pt x="272" y="1034"/>
                  </a:lnTo>
                  <a:lnTo>
                    <a:pt x="266" y="1026"/>
                  </a:lnTo>
                  <a:lnTo>
                    <a:pt x="259" y="1026"/>
                  </a:lnTo>
                  <a:lnTo>
                    <a:pt x="251" y="1028"/>
                  </a:lnTo>
                  <a:lnTo>
                    <a:pt x="244" y="1026"/>
                  </a:lnTo>
                  <a:lnTo>
                    <a:pt x="236" y="1019"/>
                  </a:lnTo>
                  <a:lnTo>
                    <a:pt x="229" y="1011"/>
                  </a:lnTo>
                  <a:lnTo>
                    <a:pt x="223" y="1003"/>
                  </a:lnTo>
                  <a:lnTo>
                    <a:pt x="213" y="995"/>
                  </a:lnTo>
                  <a:lnTo>
                    <a:pt x="211" y="994"/>
                  </a:lnTo>
                  <a:lnTo>
                    <a:pt x="196" y="984"/>
                  </a:lnTo>
                  <a:lnTo>
                    <a:pt x="195" y="968"/>
                  </a:lnTo>
                  <a:lnTo>
                    <a:pt x="190" y="966"/>
                  </a:lnTo>
                  <a:lnTo>
                    <a:pt x="175" y="964"/>
                  </a:lnTo>
                  <a:lnTo>
                    <a:pt x="168" y="963"/>
                  </a:lnTo>
                  <a:lnTo>
                    <a:pt x="163" y="963"/>
                  </a:lnTo>
                  <a:lnTo>
                    <a:pt x="157" y="963"/>
                  </a:lnTo>
                  <a:lnTo>
                    <a:pt x="153" y="963"/>
                  </a:lnTo>
                  <a:lnTo>
                    <a:pt x="152" y="961"/>
                  </a:lnTo>
                  <a:lnTo>
                    <a:pt x="140" y="966"/>
                  </a:lnTo>
                  <a:lnTo>
                    <a:pt x="133" y="964"/>
                  </a:lnTo>
                  <a:lnTo>
                    <a:pt x="132" y="966"/>
                  </a:lnTo>
                  <a:lnTo>
                    <a:pt x="119" y="964"/>
                  </a:lnTo>
                  <a:lnTo>
                    <a:pt x="112" y="966"/>
                  </a:lnTo>
                  <a:lnTo>
                    <a:pt x="105" y="966"/>
                  </a:lnTo>
                  <a:lnTo>
                    <a:pt x="97" y="964"/>
                  </a:lnTo>
                  <a:lnTo>
                    <a:pt x="95" y="963"/>
                  </a:lnTo>
                  <a:lnTo>
                    <a:pt x="94" y="961"/>
                  </a:lnTo>
                  <a:lnTo>
                    <a:pt x="94" y="951"/>
                  </a:lnTo>
                  <a:lnTo>
                    <a:pt x="94" y="939"/>
                  </a:lnTo>
                  <a:lnTo>
                    <a:pt x="94" y="937"/>
                  </a:lnTo>
                  <a:lnTo>
                    <a:pt x="97" y="919"/>
                  </a:lnTo>
                  <a:lnTo>
                    <a:pt x="97" y="916"/>
                  </a:lnTo>
                  <a:lnTo>
                    <a:pt x="97" y="901"/>
                  </a:lnTo>
                  <a:lnTo>
                    <a:pt x="95" y="892"/>
                  </a:lnTo>
                  <a:lnTo>
                    <a:pt x="95" y="885"/>
                  </a:lnTo>
                  <a:lnTo>
                    <a:pt x="94" y="861"/>
                  </a:lnTo>
                  <a:lnTo>
                    <a:pt x="94" y="856"/>
                  </a:lnTo>
                  <a:lnTo>
                    <a:pt x="94" y="853"/>
                  </a:lnTo>
                  <a:lnTo>
                    <a:pt x="94" y="845"/>
                  </a:lnTo>
                  <a:lnTo>
                    <a:pt x="92" y="841"/>
                  </a:lnTo>
                  <a:lnTo>
                    <a:pt x="86" y="841"/>
                  </a:lnTo>
                  <a:lnTo>
                    <a:pt x="84" y="838"/>
                  </a:lnTo>
                  <a:lnTo>
                    <a:pt x="72" y="827"/>
                  </a:lnTo>
                  <a:lnTo>
                    <a:pt x="67" y="828"/>
                  </a:lnTo>
                  <a:lnTo>
                    <a:pt x="64" y="828"/>
                  </a:lnTo>
                  <a:lnTo>
                    <a:pt x="59" y="833"/>
                  </a:lnTo>
                  <a:lnTo>
                    <a:pt x="57" y="835"/>
                  </a:lnTo>
                  <a:lnTo>
                    <a:pt x="56" y="835"/>
                  </a:lnTo>
                  <a:lnTo>
                    <a:pt x="51" y="838"/>
                  </a:lnTo>
                  <a:lnTo>
                    <a:pt x="36" y="835"/>
                  </a:lnTo>
                  <a:lnTo>
                    <a:pt x="34" y="835"/>
                  </a:lnTo>
                  <a:lnTo>
                    <a:pt x="28" y="833"/>
                  </a:lnTo>
                  <a:lnTo>
                    <a:pt x="19" y="828"/>
                  </a:lnTo>
                  <a:lnTo>
                    <a:pt x="11" y="825"/>
                  </a:lnTo>
                  <a:lnTo>
                    <a:pt x="9" y="824"/>
                  </a:lnTo>
                  <a:lnTo>
                    <a:pt x="1" y="816"/>
                  </a:lnTo>
                  <a:lnTo>
                    <a:pt x="1" y="814"/>
                  </a:lnTo>
                  <a:lnTo>
                    <a:pt x="0" y="811"/>
                  </a:lnTo>
                  <a:lnTo>
                    <a:pt x="0" y="807"/>
                  </a:lnTo>
                  <a:lnTo>
                    <a:pt x="1" y="806"/>
                  </a:lnTo>
                  <a:lnTo>
                    <a:pt x="1" y="803"/>
                  </a:lnTo>
                  <a:lnTo>
                    <a:pt x="3" y="799"/>
                  </a:lnTo>
                  <a:lnTo>
                    <a:pt x="6" y="794"/>
                  </a:lnTo>
                  <a:lnTo>
                    <a:pt x="11" y="788"/>
                  </a:lnTo>
                  <a:lnTo>
                    <a:pt x="11" y="786"/>
                  </a:lnTo>
                  <a:lnTo>
                    <a:pt x="14" y="783"/>
                  </a:lnTo>
                  <a:lnTo>
                    <a:pt x="19" y="778"/>
                  </a:lnTo>
                  <a:lnTo>
                    <a:pt x="21" y="778"/>
                  </a:lnTo>
                  <a:lnTo>
                    <a:pt x="21" y="777"/>
                  </a:lnTo>
                  <a:lnTo>
                    <a:pt x="26" y="772"/>
                  </a:lnTo>
                  <a:lnTo>
                    <a:pt x="28" y="770"/>
                  </a:lnTo>
                  <a:lnTo>
                    <a:pt x="31" y="767"/>
                  </a:lnTo>
                  <a:lnTo>
                    <a:pt x="33" y="765"/>
                  </a:lnTo>
                  <a:lnTo>
                    <a:pt x="36" y="764"/>
                  </a:lnTo>
                  <a:lnTo>
                    <a:pt x="36" y="761"/>
                  </a:lnTo>
                  <a:lnTo>
                    <a:pt x="38" y="744"/>
                  </a:lnTo>
                  <a:lnTo>
                    <a:pt x="33" y="739"/>
                  </a:lnTo>
                  <a:lnTo>
                    <a:pt x="31" y="731"/>
                  </a:lnTo>
                  <a:lnTo>
                    <a:pt x="31" y="730"/>
                  </a:lnTo>
                  <a:lnTo>
                    <a:pt x="31" y="727"/>
                  </a:lnTo>
                  <a:lnTo>
                    <a:pt x="33" y="717"/>
                  </a:lnTo>
                  <a:lnTo>
                    <a:pt x="36" y="710"/>
                  </a:lnTo>
                  <a:lnTo>
                    <a:pt x="39" y="704"/>
                  </a:lnTo>
                  <a:lnTo>
                    <a:pt x="57" y="694"/>
                  </a:lnTo>
                  <a:lnTo>
                    <a:pt x="59" y="693"/>
                  </a:lnTo>
                  <a:lnTo>
                    <a:pt x="79" y="688"/>
                  </a:lnTo>
                  <a:lnTo>
                    <a:pt x="82" y="691"/>
                  </a:lnTo>
                  <a:lnTo>
                    <a:pt x="84" y="693"/>
                  </a:lnTo>
                  <a:lnTo>
                    <a:pt x="86" y="696"/>
                  </a:lnTo>
                  <a:lnTo>
                    <a:pt x="89" y="702"/>
                  </a:lnTo>
                  <a:lnTo>
                    <a:pt x="99" y="704"/>
                  </a:lnTo>
                  <a:lnTo>
                    <a:pt x="109" y="704"/>
                  </a:lnTo>
                  <a:lnTo>
                    <a:pt x="119" y="701"/>
                  </a:lnTo>
                  <a:lnTo>
                    <a:pt x="122" y="702"/>
                  </a:lnTo>
                  <a:lnTo>
                    <a:pt x="124" y="701"/>
                  </a:lnTo>
                  <a:lnTo>
                    <a:pt x="127" y="702"/>
                  </a:lnTo>
                  <a:lnTo>
                    <a:pt x="130" y="702"/>
                  </a:lnTo>
                  <a:lnTo>
                    <a:pt x="135" y="704"/>
                  </a:lnTo>
                  <a:lnTo>
                    <a:pt x="143" y="705"/>
                  </a:lnTo>
                  <a:lnTo>
                    <a:pt x="148" y="704"/>
                  </a:lnTo>
                  <a:lnTo>
                    <a:pt x="152" y="707"/>
                  </a:lnTo>
                  <a:lnTo>
                    <a:pt x="153" y="709"/>
                  </a:lnTo>
                  <a:lnTo>
                    <a:pt x="157" y="710"/>
                  </a:lnTo>
                  <a:lnTo>
                    <a:pt x="160" y="709"/>
                  </a:lnTo>
                  <a:lnTo>
                    <a:pt x="165" y="710"/>
                  </a:lnTo>
                  <a:lnTo>
                    <a:pt x="170" y="714"/>
                  </a:lnTo>
                  <a:lnTo>
                    <a:pt x="172" y="715"/>
                  </a:lnTo>
                  <a:lnTo>
                    <a:pt x="178" y="718"/>
                  </a:lnTo>
                  <a:lnTo>
                    <a:pt x="180" y="720"/>
                  </a:lnTo>
                  <a:lnTo>
                    <a:pt x="181" y="722"/>
                  </a:lnTo>
                  <a:lnTo>
                    <a:pt x="183" y="722"/>
                  </a:lnTo>
                  <a:lnTo>
                    <a:pt x="185" y="723"/>
                  </a:lnTo>
                  <a:lnTo>
                    <a:pt x="190" y="723"/>
                  </a:lnTo>
                  <a:lnTo>
                    <a:pt x="191" y="725"/>
                  </a:lnTo>
                  <a:lnTo>
                    <a:pt x="195" y="725"/>
                  </a:lnTo>
                  <a:lnTo>
                    <a:pt x="203" y="723"/>
                  </a:lnTo>
                  <a:lnTo>
                    <a:pt x="205" y="723"/>
                  </a:lnTo>
                  <a:lnTo>
                    <a:pt x="211" y="727"/>
                  </a:lnTo>
                  <a:lnTo>
                    <a:pt x="215" y="728"/>
                  </a:lnTo>
                  <a:lnTo>
                    <a:pt x="215" y="730"/>
                  </a:lnTo>
                  <a:lnTo>
                    <a:pt x="226" y="739"/>
                  </a:lnTo>
                  <a:lnTo>
                    <a:pt x="229" y="739"/>
                  </a:lnTo>
                  <a:lnTo>
                    <a:pt x="231" y="739"/>
                  </a:lnTo>
                  <a:lnTo>
                    <a:pt x="238" y="741"/>
                  </a:lnTo>
                  <a:lnTo>
                    <a:pt x="238" y="743"/>
                  </a:lnTo>
                  <a:lnTo>
                    <a:pt x="238" y="749"/>
                  </a:lnTo>
                  <a:lnTo>
                    <a:pt x="238" y="751"/>
                  </a:lnTo>
                  <a:lnTo>
                    <a:pt x="243" y="756"/>
                  </a:lnTo>
                  <a:lnTo>
                    <a:pt x="246" y="757"/>
                  </a:lnTo>
                  <a:lnTo>
                    <a:pt x="249" y="761"/>
                  </a:lnTo>
                  <a:lnTo>
                    <a:pt x="249" y="764"/>
                  </a:lnTo>
                  <a:lnTo>
                    <a:pt x="253" y="769"/>
                  </a:lnTo>
                  <a:lnTo>
                    <a:pt x="254" y="772"/>
                  </a:lnTo>
                  <a:lnTo>
                    <a:pt x="259" y="775"/>
                  </a:lnTo>
                  <a:lnTo>
                    <a:pt x="261" y="778"/>
                  </a:lnTo>
                  <a:lnTo>
                    <a:pt x="262" y="778"/>
                  </a:lnTo>
                  <a:lnTo>
                    <a:pt x="266" y="782"/>
                  </a:lnTo>
                  <a:lnTo>
                    <a:pt x="269" y="782"/>
                  </a:lnTo>
                  <a:lnTo>
                    <a:pt x="272" y="780"/>
                  </a:lnTo>
                  <a:lnTo>
                    <a:pt x="276" y="778"/>
                  </a:lnTo>
                  <a:lnTo>
                    <a:pt x="276" y="777"/>
                  </a:lnTo>
                  <a:lnTo>
                    <a:pt x="279" y="775"/>
                  </a:lnTo>
                  <a:lnTo>
                    <a:pt x="282" y="775"/>
                  </a:lnTo>
                  <a:lnTo>
                    <a:pt x="291" y="775"/>
                  </a:lnTo>
                  <a:lnTo>
                    <a:pt x="294" y="777"/>
                  </a:lnTo>
                  <a:lnTo>
                    <a:pt x="297" y="782"/>
                  </a:lnTo>
                  <a:lnTo>
                    <a:pt x="294" y="785"/>
                  </a:lnTo>
                  <a:lnTo>
                    <a:pt x="296" y="788"/>
                  </a:lnTo>
                  <a:lnTo>
                    <a:pt x="292" y="790"/>
                  </a:lnTo>
                  <a:lnTo>
                    <a:pt x="291" y="793"/>
                  </a:lnTo>
                  <a:lnTo>
                    <a:pt x="294" y="794"/>
                  </a:lnTo>
                  <a:lnTo>
                    <a:pt x="296" y="794"/>
                  </a:lnTo>
                  <a:lnTo>
                    <a:pt x="302" y="798"/>
                  </a:lnTo>
                  <a:lnTo>
                    <a:pt x="305" y="801"/>
                  </a:lnTo>
                  <a:lnTo>
                    <a:pt x="305" y="803"/>
                  </a:lnTo>
                  <a:lnTo>
                    <a:pt x="304" y="806"/>
                  </a:lnTo>
                  <a:lnTo>
                    <a:pt x="305" y="809"/>
                  </a:lnTo>
                  <a:lnTo>
                    <a:pt x="309" y="809"/>
                  </a:lnTo>
                  <a:lnTo>
                    <a:pt x="315" y="807"/>
                  </a:lnTo>
                  <a:lnTo>
                    <a:pt x="325" y="811"/>
                  </a:lnTo>
                  <a:lnTo>
                    <a:pt x="330" y="816"/>
                  </a:lnTo>
                  <a:lnTo>
                    <a:pt x="339" y="816"/>
                  </a:lnTo>
                  <a:lnTo>
                    <a:pt x="340" y="814"/>
                  </a:lnTo>
                  <a:lnTo>
                    <a:pt x="345" y="814"/>
                  </a:lnTo>
                  <a:lnTo>
                    <a:pt x="347" y="816"/>
                  </a:lnTo>
                  <a:lnTo>
                    <a:pt x="347" y="820"/>
                  </a:lnTo>
                  <a:lnTo>
                    <a:pt x="347" y="822"/>
                  </a:lnTo>
                  <a:lnTo>
                    <a:pt x="347" y="824"/>
                  </a:lnTo>
                  <a:lnTo>
                    <a:pt x="353" y="825"/>
                  </a:lnTo>
                  <a:lnTo>
                    <a:pt x="355" y="825"/>
                  </a:lnTo>
                  <a:lnTo>
                    <a:pt x="357" y="825"/>
                  </a:lnTo>
                  <a:lnTo>
                    <a:pt x="362" y="819"/>
                  </a:lnTo>
                  <a:lnTo>
                    <a:pt x="365" y="812"/>
                  </a:lnTo>
                  <a:lnTo>
                    <a:pt x="367" y="811"/>
                  </a:lnTo>
                  <a:lnTo>
                    <a:pt x="363" y="804"/>
                  </a:lnTo>
                  <a:lnTo>
                    <a:pt x="365" y="796"/>
                  </a:lnTo>
                  <a:lnTo>
                    <a:pt x="367" y="794"/>
                  </a:lnTo>
                  <a:lnTo>
                    <a:pt x="375" y="793"/>
                  </a:lnTo>
                  <a:lnTo>
                    <a:pt x="382" y="790"/>
                  </a:lnTo>
                  <a:lnTo>
                    <a:pt x="385" y="788"/>
                  </a:lnTo>
                  <a:lnTo>
                    <a:pt x="382" y="783"/>
                  </a:lnTo>
                  <a:lnTo>
                    <a:pt x="382" y="775"/>
                  </a:lnTo>
                  <a:lnTo>
                    <a:pt x="382" y="773"/>
                  </a:lnTo>
                  <a:lnTo>
                    <a:pt x="378" y="770"/>
                  </a:lnTo>
                  <a:lnTo>
                    <a:pt x="377" y="767"/>
                  </a:lnTo>
                  <a:lnTo>
                    <a:pt x="377" y="764"/>
                  </a:lnTo>
                  <a:lnTo>
                    <a:pt x="377" y="762"/>
                  </a:lnTo>
                  <a:lnTo>
                    <a:pt x="378" y="757"/>
                  </a:lnTo>
                  <a:lnTo>
                    <a:pt x="388" y="757"/>
                  </a:lnTo>
                  <a:lnTo>
                    <a:pt x="390" y="756"/>
                  </a:lnTo>
                  <a:lnTo>
                    <a:pt x="398" y="754"/>
                  </a:lnTo>
                  <a:lnTo>
                    <a:pt x="401" y="754"/>
                  </a:lnTo>
                  <a:lnTo>
                    <a:pt x="411" y="752"/>
                  </a:lnTo>
                  <a:lnTo>
                    <a:pt x="413" y="752"/>
                  </a:lnTo>
                  <a:lnTo>
                    <a:pt x="421" y="751"/>
                  </a:lnTo>
                  <a:lnTo>
                    <a:pt x="423" y="749"/>
                  </a:lnTo>
                  <a:lnTo>
                    <a:pt x="431" y="748"/>
                  </a:lnTo>
                  <a:lnTo>
                    <a:pt x="433" y="741"/>
                  </a:lnTo>
                  <a:lnTo>
                    <a:pt x="433" y="739"/>
                  </a:lnTo>
                  <a:lnTo>
                    <a:pt x="434" y="730"/>
                  </a:lnTo>
                  <a:lnTo>
                    <a:pt x="436" y="728"/>
                  </a:lnTo>
                  <a:lnTo>
                    <a:pt x="438" y="728"/>
                  </a:lnTo>
                  <a:lnTo>
                    <a:pt x="451" y="723"/>
                  </a:lnTo>
                  <a:lnTo>
                    <a:pt x="453" y="722"/>
                  </a:lnTo>
                  <a:lnTo>
                    <a:pt x="453" y="720"/>
                  </a:lnTo>
                  <a:lnTo>
                    <a:pt x="454" y="717"/>
                  </a:lnTo>
                  <a:lnTo>
                    <a:pt x="456" y="709"/>
                  </a:lnTo>
                  <a:lnTo>
                    <a:pt x="456" y="707"/>
                  </a:lnTo>
                  <a:lnTo>
                    <a:pt x="463" y="699"/>
                  </a:lnTo>
                  <a:lnTo>
                    <a:pt x="466" y="686"/>
                  </a:lnTo>
                  <a:lnTo>
                    <a:pt x="466" y="683"/>
                  </a:lnTo>
                  <a:lnTo>
                    <a:pt x="474" y="675"/>
                  </a:lnTo>
                  <a:lnTo>
                    <a:pt x="479" y="670"/>
                  </a:lnTo>
                  <a:lnTo>
                    <a:pt x="481" y="668"/>
                  </a:lnTo>
                  <a:lnTo>
                    <a:pt x="487" y="667"/>
                  </a:lnTo>
                  <a:lnTo>
                    <a:pt x="494" y="665"/>
                  </a:lnTo>
                  <a:lnTo>
                    <a:pt x="496" y="660"/>
                  </a:lnTo>
                  <a:lnTo>
                    <a:pt x="496" y="657"/>
                  </a:lnTo>
                  <a:lnTo>
                    <a:pt x="501" y="652"/>
                  </a:lnTo>
                  <a:lnTo>
                    <a:pt x="506" y="646"/>
                  </a:lnTo>
                  <a:lnTo>
                    <a:pt x="507" y="644"/>
                  </a:lnTo>
                  <a:lnTo>
                    <a:pt x="509" y="642"/>
                  </a:lnTo>
                  <a:lnTo>
                    <a:pt x="517" y="641"/>
                  </a:lnTo>
                  <a:lnTo>
                    <a:pt x="519" y="641"/>
                  </a:lnTo>
                  <a:lnTo>
                    <a:pt x="522" y="634"/>
                  </a:lnTo>
                  <a:lnTo>
                    <a:pt x="520" y="633"/>
                  </a:lnTo>
                  <a:lnTo>
                    <a:pt x="519" y="631"/>
                  </a:lnTo>
                  <a:lnTo>
                    <a:pt x="524" y="621"/>
                  </a:lnTo>
                  <a:lnTo>
                    <a:pt x="530" y="620"/>
                  </a:lnTo>
                  <a:lnTo>
                    <a:pt x="534" y="620"/>
                  </a:lnTo>
                  <a:lnTo>
                    <a:pt x="535" y="618"/>
                  </a:lnTo>
                  <a:lnTo>
                    <a:pt x="545" y="618"/>
                  </a:lnTo>
                  <a:lnTo>
                    <a:pt x="547" y="618"/>
                  </a:lnTo>
                  <a:lnTo>
                    <a:pt x="554" y="612"/>
                  </a:lnTo>
                  <a:lnTo>
                    <a:pt x="555" y="612"/>
                  </a:lnTo>
                  <a:lnTo>
                    <a:pt x="563" y="612"/>
                  </a:lnTo>
                  <a:lnTo>
                    <a:pt x="565" y="612"/>
                  </a:lnTo>
                  <a:lnTo>
                    <a:pt x="572" y="605"/>
                  </a:lnTo>
                  <a:lnTo>
                    <a:pt x="573" y="604"/>
                  </a:lnTo>
                  <a:lnTo>
                    <a:pt x="577" y="592"/>
                  </a:lnTo>
                  <a:lnTo>
                    <a:pt x="578" y="591"/>
                  </a:lnTo>
                  <a:lnTo>
                    <a:pt x="580" y="589"/>
                  </a:lnTo>
                  <a:lnTo>
                    <a:pt x="587" y="589"/>
                  </a:lnTo>
                  <a:lnTo>
                    <a:pt x="595" y="589"/>
                  </a:lnTo>
                  <a:lnTo>
                    <a:pt x="597" y="587"/>
                  </a:lnTo>
                  <a:lnTo>
                    <a:pt x="602" y="584"/>
                  </a:lnTo>
                  <a:lnTo>
                    <a:pt x="602" y="583"/>
                  </a:lnTo>
                  <a:lnTo>
                    <a:pt x="600" y="576"/>
                  </a:lnTo>
                  <a:lnTo>
                    <a:pt x="600" y="574"/>
                  </a:lnTo>
                  <a:lnTo>
                    <a:pt x="608" y="571"/>
                  </a:lnTo>
                  <a:lnTo>
                    <a:pt x="613" y="574"/>
                  </a:lnTo>
                  <a:lnTo>
                    <a:pt x="615" y="576"/>
                  </a:lnTo>
                  <a:lnTo>
                    <a:pt x="620" y="583"/>
                  </a:lnTo>
                  <a:lnTo>
                    <a:pt x="621" y="584"/>
                  </a:lnTo>
                  <a:lnTo>
                    <a:pt x="628" y="581"/>
                  </a:lnTo>
                  <a:lnTo>
                    <a:pt x="630" y="573"/>
                  </a:lnTo>
                  <a:lnTo>
                    <a:pt x="630" y="571"/>
                  </a:lnTo>
                  <a:lnTo>
                    <a:pt x="628" y="563"/>
                  </a:lnTo>
                  <a:lnTo>
                    <a:pt x="636" y="558"/>
                  </a:lnTo>
                  <a:lnTo>
                    <a:pt x="643" y="555"/>
                  </a:lnTo>
                  <a:lnTo>
                    <a:pt x="653" y="547"/>
                  </a:lnTo>
                  <a:lnTo>
                    <a:pt x="648" y="544"/>
                  </a:lnTo>
                  <a:lnTo>
                    <a:pt x="643" y="542"/>
                  </a:lnTo>
                  <a:lnTo>
                    <a:pt x="641" y="540"/>
                  </a:lnTo>
                  <a:lnTo>
                    <a:pt x="633" y="540"/>
                  </a:lnTo>
                  <a:lnTo>
                    <a:pt x="628" y="540"/>
                  </a:lnTo>
                  <a:lnTo>
                    <a:pt x="618" y="539"/>
                  </a:lnTo>
                  <a:lnTo>
                    <a:pt x="618" y="537"/>
                  </a:lnTo>
                  <a:lnTo>
                    <a:pt x="621" y="532"/>
                  </a:lnTo>
                  <a:lnTo>
                    <a:pt x="631" y="529"/>
                  </a:lnTo>
                  <a:lnTo>
                    <a:pt x="633" y="527"/>
                  </a:lnTo>
                  <a:lnTo>
                    <a:pt x="640" y="531"/>
                  </a:lnTo>
                  <a:lnTo>
                    <a:pt x="640" y="532"/>
                  </a:lnTo>
                  <a:lnTo>
                    <a:pt x="643" y="536"/>
                  </a:lnTo>
                  <a:lnTo>
                    <a:pt x="645" y="534"/>
                  </a:lnTo>
                  <a:lnTo>
                    <a:pt x="648" y="531"/>
                  </a:lnTo>
                  <a:lnTo>
                    <a:pt x="650" y="529"/>
                  </a:lnTo>
                  <a:lnTo>
                    <a:pt x="656" y="529"/>
                  </a:lnTo>
                  <a:lnTo>
                    <a:pt x="663" y="532"/>
                  </a:lnTo>
                  <a:lnTo>
                    <a:pt x="664" y="532"/>
                  </a:lnTo>
                  <a:lnTo>
                    <a:pt x="673" y="529"/>
                  </a:lnTo>
                  <a:lnTo>
                    <a:pt x="679" y="523"/>
                  </a:lnTo>
                  <a:lnTo>
                    <a:pt x="679" y="521"/>
                  </a:lnTo>
                  <a:lnTo>
                    <a:pt x="686" y="516"/>
                  </a:lnTo>
                  <a:lnTo>
                    <a:pt x="691" y="511"/>
                  </a:lnTo>
                  <a:lnTo>
                    <a:pt x="691" y="510"/>
                  </a:lnTo>
                  <a:lnTo>
                    <a:pt x="699" y="506"/>
                  </a:lnTo>
                  <a:lnTo>
                    <a:pt x="706" y="502"/>
                  </a:lnTo>
                  <a:lnTo>
                    <a:pt x="707" y="502"/>
                  </a:lnTo>
                  <a:lnTo>
                    <a:pt x="711" y="500"/>
                  </a:lnTo>
                  <a:lnTo>
                    <a:pt x="712" y="506"/>
                  </a:lnTo>
                  <a:lnTo>
                    <a:pt x="706" y="511"/>
                  </a:lnTo>
                  <a:lnTo>
                    <a:pt x="704" y="515"/>
                  </a:lnTo>
                  <a:lnTo>
                    <a:pt x="704" y="516"/>
                  </a:lnTo>
                  <a:lnTo>
                    <a:pt x="709" y="519"/>
                  </a:lnTo>
                  <a:lnTo>
                    <a:pt x="712" y="519"/>
                  </a:lnTo>
                  <a:lnTo>
                    <a:pt x="714" y="518"/>
                  </a:lnTo>
                  <a:lnTo>
                    <a:pt x="721" y="519"/>
                  </a:lnTo>
                  <a:lnTo>
                    <a:pt x="722" y="521"/>
                  </a:lnTo>
                  <a:lnTo>
                    <a:pt x="719" y="527"/>
                  </a:lnTo>
                  <a:lnTo>
                    <a:pt x="717" y="531"/>
                  </a:lnTo>
                  <a:lnTo>
                    <a:pt x="717" y="532"/>
                  </a:lnTo>
                  <a:lnTo>
                    <a:pt x="717" y="539"/>
                  </a:lnTo>
                  <a:lnTo>
                    <a:pt x="724" y="537"/>
                  </a:lnTo>
                  <a:lnTo>
                    <a:pt x="726" y="536"/>
                  </a:lnTo>
                  <a:lnTo>
                    <a:pt x="726" y="531"/>
                  </a:lnTo>
                  <a:lnTo>
                    <a:pt x="729" y="524"/>
                  </a:lnTo>
                  <a:lnTo>
                    <a:pt x="734" y="519"/>
                  </a:lnTo>
                  <a:lnTo>
                    <a:pt x="734" y="516"/>
                  </a:lnTo>
                  <a:lnTo>
                    <a:pt x="729" y="510"/>
                  </a:lnTo>
                  <a:lnTo>
                    <a:pt x="736" y="503"/>
                  </a:lnTo>
                  <a:lnTo>
                    <a:pt x="745" y="495"/>
                  </a:lnTo>
                  <a:lnTo>
                    <a:pt x="755" y="487"/>
                  </a:lnTo>
                  <a:lnTo>
                    <a:pt x="759" y="485"/>
                  </a:lnTo>
                  <a:lnTo>
                    <a:pt x="760" y="484"/>
                  </a:lnTo>
                  <a:lnTo>
                    <a:pt x="767" y="482"/>
                  </a:lnTo>
                  <a:lnTo>
                    <a:pt x="774" y="484"/>
                  </a:lnTo>
                  <a:lnTo>
                    <a:pt x="775" y="482"/>
                  </a:lnTo>
                  <a:lnTo>
                    <a:pt x="783" y="476"/>
                  </a:lnTo>
                  <a:lnTo>
                    <a:pt x="787" y="474"/>
                  </a:lnTo>
                  <a:lnTo>
                    <a:pt x="797" y="471"/>
                  </a:lnTo>
                  <a:lnTo>
                    <a:pt x="800" y="472"/>
                  </a:lnTo>
                  <a:lnTo>
                    <a:pt x="802" y="472"/>
                  </a:lnTo>
                  <a:lnTo>
                    <a:pt x="812" y="471"/>
                  </a:lnTo>
                  <a:lnTo>
                    <a:pt x="812" y="469"/>
                  </a:lnTo>
                  <a:lnTo>
                    <a:pt x="812" y="468"/>
                  </a:lnTo>
                  <a:lnTo>
                    <a:pt x="808" y="460"/>
                  </a:lnTo>
                  <a:lnTo>
                    <a:pt x="800" y="455"/>
                  </a:lnTo>
                  <a:lnTo>
                    <a:pt x="792" y="453"/>
                  </a:lnTo>
                  <a:lnTo>
                    <a:pt x="790" y="451"/>
                  </a:lnTo>
                  <a:lnTo>
                    <a:pt x="788" y="442"/>
                  </a:lnTo>
                  <a:lnTo>
                    <a:pt x="788" y="440"/>
                  </a:lnTo>
                  <a:lnTo>
                    <a:pt x="790" y="432"/>
                  </a:lnTo>
                  <a:lnTo>
                    <a:pt x="790" y="430"/>
                  </a:lnTo>
                  <a:lnTo>
                    <a:pt x="795" y="422"/>
                  </a:lnTo>
                  <a:lnTo>
                    <a:pt x="797" y="421"/>
                  </a:lnTo>
                  <a:lnTo>
                    <a:pt x="805" y="413"/>
                  </a:lnTo>
                  <a:lnTo>
                    <a:pt x="808" y="403"/>
                  </a:lnTo>
                  <a:lnTo>
                    <a:pt x="808" y="400"/>
                  </a:lnTo>
                  <a:lnTo>
                    <a:pt x="808" y="388"/>
                  </a:lnTo>
                  <a:lnTo>
                    <a:pt x="808" y="385"/>
                  </a:lnTo>
                  <a:lnTo>
                    <a:pt x="810" y="383"/>
                  </a:lnTo>
                  <a:lnTo>
                    <a:pt x="817" y="380"/>
                  </a:lnTo>
                  <a:lnTo>
                    <a:pt x="820" y="382"/>
                  </a:lnTo>
                  <a:lnTo>
                    <a:pt x="825" y="388"/>
                  </a:lnTo>
                  <a:lnTo>
                    <a:pt x="825" y="392"/>
                  </a:lnTo>
                  <a:lnTo>
                    <a:pt x="826" y="400"/>
                  </a:lnTo>
                  <a:lnTo>
                    <a:pt x="826" y="401"/>
                  </a:lnTo>
                  <a:lnTo>
                    <a:pt x="826" y="403"/>
                  </a:lnTo>
                  <a:lnTo>
                    <a:pt x="833" y="405"/>
                  </a:lnTo>
                  <a:lnTo>
                    <a:pt x="840" y="401"/>
                  </a:lnTo>
                  <a:lnTo>
                    <a:pt x="841" y="398"/>
                  </a:lnTo>
                  <a:lnTo>
                    <a:pt x="841" y="395"/>
                  </a:lnTo>
                  <a:lnTo>
                    <a:pt x="843" y="393"/>
                  </a:lnTo>
                  <a:lnTo>
                    <a:pt x="846" y="385"/>
                  </a:lnTo>
                  <a:lnTo>
                    <a:pt x="846" y="383"/>
                  </a:lnTo>
                  <a:lnTo>
                    <a:pt x="846" y="382"/>
                  </a:lnTo>
                  <a:lnTo>
                    <a:pt x="850" y="372"/>
                  </a:lnTo>
                  <a:lnTo>
                    <a:pt x="850" y="369"/>
                  </a:lnTo>
                  <a:lnTo>
                    <a:pt x="860" y="359"/>
                  </a:lnTo>
                  <a:lnTo>
                    <a:pt x="861" y="359"/>
                  </a:lnTo>
                  <a:lnTo>
                    <a:pt x="871" y="354"/>
                  </a:lnTo>
                  <a:lnTo>
                    <a:pt x="873" y="354"/>
                  </a:lnTo>
                  <a:lnTo>
                    <a:pt x="881" y="353"/>
                  </a:lnTo>
                  <a:lnTo>
                    <a:pt x="883" y="353"/>
                  </a:lnTo>
                  <a:lnTo>
                    <a:pt x="884" y="351"/>
                  </a:lnTo>
                  <a:lnTo>
                    <a:pt x="899" y="349"/>
                  </a:lnTo>
                  <a:lnTo>
                    <a:pt x="901" y="349"/>
                  </a:lnTo>
                  <a:lnTo>
                    <a:pt x="906" y="348"/>
                  </a:lnTo>
                  <a:lnTo>
                    <a:pt x="911" y="348"/>
                  </a:lnTo>
                  <a:lnTo>
                    <a:pt x="916" y="345"/>
                  </a:lnTo>
                  <a:lnTo>
                    <a:pt x="924" y="341"/>
                  </a:lnTo>
                  <a:lnTo>
                    <a:pt x="931" y="338"/>
                  </a:lnTo>
                  <a:lnTo>
                    <a:pt x="937" y="335"/>
                  </a:lnTo>
                  <a:lnTo>
                    <a:pt x="944" y="335"/>
                  </a:lnTo>
                  <a:lnTo>
                    <a:pt x="946" y="335"/>
                  </a:lnTo>
                  <a:lnTo>
                    <a:pt x="954" y="340"/>
                  </a:lnTo>
                  <a:lnTo>
                    <a:pt x="959" y="345"/>
                  </a:lnTo>
                  <a:lnTo>
                    <a:pt x="962" y="343"/>
                  </a:lnTo>
                  <a:lnTo>
                    <a:pt x="970" y="340"/>
                  </a:lnTo>
                  <a:lnTo>
                    <a:pt x="970" y="338"/>
                  </a:lnTo>
                  <a:lnTo>
                    <a:pt x="979" y="328"/>
                  </a:lnTo>
                  <a:lnTo>
                    <a:pt x="980" y="327"/>
                  </a:lnTo>
                  <a:lnTo>
                    <a:pt x="980" y="325"/>
                  </a:lnTo>
                  <a:lnTo>
                    <a:pt x="984" y="314"/>
                  </a:lnTo>
                  <a:lnTo>
                    <a:pt x="984" y="312"/>
                  </a:lnTo>
                  <a:lnTo>
                    <a:pt x="984" y="311"/>
                  </a:lnTo>
                  <a:lnTo>
                    <a:pt x="980" y="303"/>
                  </a:lnTo>
                  <a:lnTo>
                    <a:pt x="980" y="301"/>
                  </a:lnTo>
                  <a:lnTo>
                    <a:pt x="984" y="288"/>
                  </a:lnTo>
                  <a:lnTo>
                    <a:pt x="987" y="282"/>
                  </a:lnTo>
                  <a:lnTo>
                    <a:pt x="987" y="278"/>
                  </a:lnTo>
                  <a:lnTo>
                    <a:pt x="989" y="270"/>
                  </a:lnTo>
                  <a:lnTo>
                    <a:pt x="987" y="269"/>
                  </a:lnTo>
                  <a:lnTo>
                    <a:pt x="989" y="254"/>
                  </a:lnTo>
                  <a:lnTo>
                    <a:pt x="1000" y="241"/>
                  </a:lnTo>
                  <a:lnTo>
                    <a:pt x="1002" y="238"/>
                  </a:lnTo>
                  <a:lnTo>
                    <a:pt x="1010" y="223"/>
                  </a:lnTo>
                  <a:lnTo>
                    <a:pt x="1010" y="222"/>
                  </a:lnTo>
                  <a:lnTo>
                    <a:pt x="1010" y="218"/>
                  </a:lnTo>
                  <a:lnTo>
                    <a:pt x="1010" y="212"/>
                  </a:lnTo>
                  <a:lnTo>
                    <a:pt x="1010" y="209"/>
                  </a:lnTo>
                  <a:lnTo>
                    <a:pt x="1008" y="207"/>
                  </a:lnTo>
                  <a:lnTo>
                    <a:pt x="1012" y="197"/>
                  </a:lnTo>
                  <a:lnTo>
                    <a:pt x="1017" y="189"/>
                  </a:lnTo>
                  <a:lnTo>
                    <a:pt x="1017" y="188"/>
                  </a:lnTo>
                  <a:lnTo>
                    <a:pt x="1018" y="176"/>
                  </a:lnTo>
                  <a:lnTo>
                    <a:pt x="1020" y="175"/>
                  </a:lnTo>
                  <a:lnTo>
                    <a:pt x="1022" y="173"/>
                  </a:lnTo>
                  <a:lnTo>
                    <a:pt x="1022" y="171"/>
                  </a:lnTo>
                  <a:lnTo>
                    <a:pt x="1032" y="160"/>
                  </a:lnTo>
                  <a:lnTo>
                    <a:pt x="1033" y="157"/>
                  </a:lnTo>
                  <a:lnTo>
                    <a:pt x="1035" y="157"/>
                  </a:lnTo>
                  <a:lnTo>
                    <a:pt x="1038" y="157"/>
                  </a:lnTo>
                  <a:lnTo>
                    <a:pt x="1046" y="160"/>
                  </a:lnTo>
                  <a:lnTo>
                    <a:pt x="1051" y="163"/>
                  </a:lnTo>
                  <a:lnTo>
                    <a:pt x="1053" y="165"/>
                  </a:lnTo>
                  <a:lnTo>
                    <a:pt x="1063" y="168"/>
                  </a:lnTo>
                  <a:lnTo>
                    <a:pt x="1065" y="170"/>
                  </a:lnTo>
                  <a:lnTo>
                    <a:pt x="1078" y="175"/>
                  </a:lnTo>
                  <a:lnTo>
                    <a:pt x="1086" y="178"/>
                  </a:lnTo>
                  <a:lnTo>
                    <a:pt x="1099" y="181"/>
                  </a:lnTo>
                  <a:lnTo>
                    <a:pt x="1111" y="184"/>
                  </a:lnTo>
                  <a:lnTo>
                    <a:pt x="1114" y="186"/>
                  </a:lnTo>
                  <a:lnTo>
                    <a:pt x="1124" y="191"/>
                  </a:lnTo>
                  <a:lnTo>
                    <a:pt x="1126" y="193"/>
                  </a:lnTo>
                  <a:lnTo>
                    <a:pt x="1136" y="199"/>
                  </a:lnTo>
                  <a:lnTo>
                    <a:pt x="1137" y="201"/>
                  </a:lnTo>
                  <a:lnTo>
                    <a:pt x="1146" y="202"/>
                  </a:lnTo>
                  <a:lnTo>
                    <a:pt x="1147" y="202"/>
                  </a:lnTo>
                  <a:lnTo>
                    <a:pt x="1156" y="202"/>
                  </a:lnTo>
                  <a:lnTo>
                    <a:pt x="1157" y="202"/>
                  </a:lnTo>
                  <a:lnTo>
                    <a:pt x="1164" y="199"/>
                  </a:lnTo>
                  <a:lnTo>
                    <a:pt x="1166" y="197"/>
                  </a:lnTo>
                  <a:lnTo>
                    <a:pt x="1175" y="196"/>
                  </a:lnTo>
                  <a:lnTo>
                    <a:pt x="1180" y="191"/>
                  </a:lnTo>
                  <a:lnTo>
                    <a:pt x="1184" y="189"/>
                  </a:lnTo>
                  <a:lnTo>
                    <a:pt x="1189" y="181"/>
                  </a:lnTo>
                  <a:lnTo>
                    <a:pt x="1190" y="180"/>
                  </a:lnTo>
                  <a:lnTo>
                    <a:pt x="1194" y="170"/>
                  </a:lnTo>
                  <a:lnTo>
                    <a:pt x="1195" y="168"/>
                  </a:lnTo>
                  <a:lnTo>
                    <a:pt x="1199" y="159"/>
                  </a:lnTo>
                  <a:lnTo>
                    <a:pt x="1200" y="157"/>
                  </a:lnTo>
                  <a:lnTo>
                    <a:pt x="1205" y="150"/>
                  </a:lnTo>
                  <a:lnTo>
                    <a:pt x="1207" y="149"/>
                  </a:lnTo>
                  <a:lnTo>
                    <a:pt x="1217" y="144"/>
                  </a:lnTo>
                  <a:lnTo>
                    <a:pt x="1220" y="136"/>
                  </a:lnTo>
                  <a:lnTo>
                    <a:pt x="1222" y="134"/>
                  </a:lnTo>
                  <a:lnTo>
                    <a:pt x="1225" y="123"/>
                  </a:lnTo>
                  <a:lnTo>
                    <a:pt x="1227" y="121"/>
                  </a:lnTo>
                  <a:lnTo>
                    <a:pt x="1228" y="120"/>
                  </a:lnTo>
                  <a:lnTo>
                    <a:pt x="1235" y="120"/>
                  </a:lnTo>
                  <a:lnTo>
                    <a:pt x="1237" y="118"/>
                  </a:lnTo>
                  <a:lnTo>
                    <a:pt x="1238" y="116"/>
                  </a:lnTo>
                  <a:lnTo>
                    <a:pt x="1245" y="108"/>
                  </a:lnTo>
                  <a:lnTo>
                    <a:pt x="1247" y="107"/>
                  </a:lnTo>
                  <a:lnTo>
                    <a:pt x="1248" y="105"/>
                  </a:lnTo>
                  <a:lnTo>
                    <a:pt x="1252" y="102"/>
                  </a:lnTo>
                  <a:lnTo>
                    <a:pt x="1266" y="99"/>
                  </a:lnTo>
                  <a:lnTo>
                    <a:pt x="1268" y="99"/>
                  </a:lnTo>
                  <a:lnTo>
                    <a:pt x="1270" y="99"/>
                  </a:lnTo>
                  <a:lnTo>
                    <a:pt x="1281" y="89"/>
                  </a:lnTo>
                  <a:lnTo>
                    <a:pt x="1283" y="87"/>
                  </a:lnTo>
                  <a:lnTo>
                    <a:pt x="1293" y="76"/>
                  </a:lnTo>
                  <a:lnTo>
                    <a:pt x="1295" y="74"/>
                  </a:lnTo>
                  <a:lnTo>
                    <a:pt x="1296" y="73"/>
                  </a:lnTo>
                  <a:lnTo>
                    <a:pt x="1308" y="66"/>
                  </a:lnTo>
                  <a:lnTo>
                    <a:pt x="1311" y="65"/>
                  </a:lnTo>
                  <a:lnTo>
                    <a:pt x="1313" y="63"/>
                  </a:lnTo>
                  <a:lnTo>
                    <a:pt x="1321" y="49"/>
                  </a:lnTo>
                  <a:lnTo>
                    <a:pt x="1321" y="47"/>
                  </a:lnTo>
                  <a:lnTo>
                    <a:pt x="1321" y="45"/>
                  </a:lnTo>
                  <a:lnTo>
                    <a:pt x="1324" y="31"/>
                  </a:lnTo>
                  <a:lnTo>
                    <a:pt x="1326" y="29"/>
                  </a:lnTo>
                  <a:lnTo>
                    <a:pt x="1326" y="26"/>
                  </a:lnTo>
                  <a:lnTo>
                    <a:pt x="1328" y="24"/>
                  </a:lnTo>
                  <a:lnTo>
                    <a:pt x="1338" y="15"/>
                  </a:lnTo>
                  <a:lnTo>
                    <a:pt x="1341" y="13"/>
                  </a:lnTo>
                  <a:lnTo>
                    <a:pt x="1352" y="10"/>
                  </a:lnTo>
                  <a:lnTo>
                    <a:pt x="1352" y="8"/>
                  </a:lnTo>
                  <a:lnTo>
                    <a:pt x="1354" y="6"/>
                  </a:lnTo>
                  <a:lnTo>
                    <a:pt x="1371" y="0"/>
                  </a:lnTo>
                  <a:lnTo>
                    <a:pt x="1374" y="0"/>
                  </a:lnTo>
                  <a:lnTo>
                    <a:pt x="1376" y="0"/>
                  </a:lnTo>
                  <a:lnTo>
                    <a:pt x="1394" y="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8" name="Freeform 68"/>
            <p:cNvSpPr>
              <a:spLocks/>
            </p:cNvSpPr>
            <p:nvPr/>
          </p:nvSpPr>
          <p:spPr bwMode="auto">
            <a:xfrm>
              <a:off x="2970212" y="2416970"/>
              <a:ext cx="1106488" cy="1150938"/>
            </a:xfrm>
            <a:custGeom>
              <a:avLst/>
              <a:gdLst>
                <a:gd name="T0" fmla="*/ 335 w 1394"/>
                <a:gd name="T1" fmla="*/ 1332 h 1450"/>
                <a:gd name="T2" fmla="*/ 319 w 1394"/>
                <a:gd name="T3" fmla="*/ 1400 h 1450"/>
                <a:gd name="T4" fmla="*/ 304 w 1394"/>
                <a:gd name="T5" fmla="*/ 1442 h 1450"/>
                <a:gd name="T6" fmla="*/ 261 w 1394"/>
                <a:gd name="T7" fmla="*/ 1440 h 1450"/>
                <a:gd name="T8" fmla="*/ 226 w 1394"/>
                <a:gd name="T9" fmla="*/ 1409 h 1450"/>
                <a:gd name="T10" fmla="*/ 231 w 1394"/>
                <a:gd name="T11" fmla="*/ 1367 h 1450"/>
                <a:gd name="T12" fmla="*/ 218 w 1394"/>
                <a:gd name="T13" fmla="*/ 1330 h 1450"/>
                <a:gd name="T14" fmla="*/ 246 w 1394"/>
                <a:gd name="T15" fmla="*/ 1299 h 1450"/>
                <a:gd name="T16" fmla="*/ 248 w 1394"/>
                <a:gd name="T17" fmla="*/ 1235 h 1450"/>
                <a:gd name="T18" fmla="*/ 271 w 1394"/>
                <a:gd name="T19" fmla="*/ 1134 h 1450"/>
                <a:gd name="T20" fmla="*/ 286 w 1394"/>
                <a:gd name="T21" fmla="*/ 1055 h 1450"/>
                <a:gd name="T22" fmla="*/ 229 w 1394"/>
                <a:gd name="T23" fmla="*/ 1011 h 1450"/>
                <a:gd name="T24" fmla="*/ 157 w 1394"/>
                <a:gd name="T25" fmla="*/ 963 h 1450"/>
                <a:gd name="T26" fmla="*/ 95 w 1394"/>
                <a:gd name="T27" fmla="*/ 963 h 1450"/>
                <a:gd name="T28" fmla="*/ 94 w 1394"/>
                <a:gd name="T29" fmla="*/ 861 h 1450"/>
                <a:gd name="T30" fmla="*/ 59 w 1394"/>
                <a:gd name="T31" fmla="*/ 833 h 1450"/>
                <a:gd name="T32" fmla="*/ 1 w 1394"/>
                <a:gd name="T33" fmla="*/ 816 h 1450"/>
                <a:gd name="T34" fmla="*/ 14 w 1394"/>
                <a:gd name="T35" fmla="*/ 783 h 1450"/>
                <a:gd name="T36" fmla="*/ 38 w 1394"/>
                <a:gd name="T37" fmla="*/ 744 h 1450"/>
                <a:gd name="T38" fmla="*/ 79 w 1394"/>
                <a:gd name="T39" fmla="*/ 688 h 1450"/>
                <a:gd name="T40" fmla="*/ 127 w 1394"/>
                <a:gd name="T41" fmla="*/ 702 h 1450"/>
                <a:gd name="T42" fmla="*/ 170 w 1394"/>
                <a:gd name="T43" fmla="*/ 714 h 1450"/>
                <a:gd name="T44" fmla="*/ 203 w 1394"/>
                <a:gd name="T45" fmla="*/ 723 h 1450"/>
                <a:gd name="T46" fmla="*/ 238 w 1394"/>
                <a:gd name="T47" fmla="*/ 749 h 1450"/>
                <a:gd name="T48" fmla="*/ 262 w 1394"/>
                <a:gd name="T49" fmla="*/ 778 h 1450"/>
                <a:gd name="T50" fmla="*/ 297 w 1394"/>
                <a:gd name="T51" fmla="*/ 782 h 1450"/>
                <a:gd name="T52" fmla="*/ 304 w 1394"/>
                <a:gd name="T53" fmla="*/ 806 h 1450"/>
                <a:gd name="T54" fmla="*/ 347 w 1394"/>
                <a:gd name="T55" fmla="*/ 820 h 1450"/>
                <a:gd name="T56" fmla="*/ 365 w 1394"/>
                <a:gd name="T57" fmla="*/ 796 h 1450"/>
                <a:gd name="T58" fmla="*/ 377 w 1394"/>
                <a:gd name="T59" fmla="*/ 764 h 1450"/>
                <a:gd name="T60" fmla="*/ 423 w 1394"/>
                <a:gd name="T61" fmla="*/ 749 h 1450"/>
                <a:gd name="T62" fmla="*/ 454 w 1394"/>
                <a:gd name="T63" fmla="*/ 717 h 1450"/>
                <a:gd name="T64" fmla="*/ 494 w 1394"/>
                <a:gd name="T65" fmla="*/ 665 h 1450"/>
                <a:gd name="T66" fmla="*/ 520 w 1394"/>
                <a:gd name="T67" fmla="*/ 633 h 1450"/>
                <a:gd name="T68" fmla="*/ 563 w 1394"/>
                <a:gd name="T69" fmla="*/ 612 h 1450"/>
                <a:gd name="T70" fmla="*/ 602 w 1394"/>
                <a:gd name="T71" fmla="*/ 584 h 1450"/>
                <a:gd name="T72" fmla="*/ 630 w 1394"/>
                <a:gd name="T73" fmla="*/ 573 h 1450"/>
                <a:gd name="T74" fmla="*/ 628 w 1394"/>
                <a:gd name="T75" fmla="*/ 540 h 1450"/>
                <a:gd name="T76" fmla="*/ 648 w 1394"/>
                <a:gd name="T77" fmla="*/ 531 h 1450"/>
                <a:gd name="T78" fmla="*/ 691 w 1394"/>
                <a:gd name="T79" fmla="*/ 510 h 1450"/>
                <a:gd name="T80" fmla="*/ 712 w 1394"/>
                <a:gd name="T81" fmla="*/ 519 h 1450"/>
                <a:gd name="T82" fmla="*/ 726 w 1394"/>
                <a:gd name="T83" fmla="*/ 531 h 1450"/>
                <a:gd name="T84" fmla="*/ 767 w 1394"/>
                <a:gd name="T85" fmla="*/ 482 h 1450"/>
                <a:gd name="T86" fmla="*/ 812 w 1394"/>
                <a:gd name="T87" fmla="*/ 468 h 1450"/>
                <a:gd name="T88" fmla="*/ 797 w 1394"/>
                <a:gd name="T89" fmla="*/ 421 h 1450"/>
                <a:gd name="T90" fmla="*/ 825 w 1394"/>
                <a:gd name="T91" fmla="*/ 392 h 1450"/>
                <a:gd name="T92" fmla="*/ 846 w 1394"/>
                <a:gd name="T93" fmla="*/ 383 h 1450"/>
                <a:gd name="T94" fmla="*/ 884 w 1394"/>
                <a:gd name="T95" fmla="*/ 351 h 1450"/>
                <a:gd name="T96" fmla="*/ 946 w 1394"/>
                <a:gd name="T97" fmla="*/ 335 h 1450"/>
                <a:gd name="T98" fmla="*/ 984 w 1394"/>
                <a:gd name="T99" fmla="*/ 312 h 1450"/>
                <a:gd name="T100" fmla="*/ 1000 w 1394"/>
                <a:gd name="T101" fmla="*/ 241 h 1450"/>
                <a:gd name="T102" fmla="*/ 1017 w 1394"/>
                <a:gd name="T103" fmla="*/ 188 h 1450"/>
                <a:gd name="T104" fmla="*/ 1051 w 1394"/>
                <a:gd name="T105" fmla="*/ 163 h 1450"/>
                <a:gd name="T106" fmla="*/ 1126 w 1394"/>
                <a:gd name="T107" fmla="*/ 193 h 1450"/>
                <a:gd name="T108" fmla="*/ 1180 w 1394"/>
                <a:gd name="T109" fmla="*/ 191 h 1450"/>
                <a:gd name="T110" fmla="*/ 1217 w 1394"/>
                <a:gd name="T111" fmla="*/ 144 h 1450"/>
                <a:gd name="T112" fmla="*/ 1247 w 1394"/>
                <a:gd name="T113" fmla="*/ 107 h 1450"/>
                <a:gd name="T114" fmla="*/ 1296 w 1394"/>
                <a:gd name="T115" fmla="*/ 73 h 1450"/>
                <a:gd name="T116" fmla="*/ 1328 w 1394"/>
                <a:gd name="T117" fmla="*/ 24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94" h="1450">
                  <a:moveTo>
                    <a:pt x="360" y="1291"/>
                  </a:moveTo>
                  <a:lnTo>
                    <a:pt x="353" y="1295"/>
                  </a:lnTo>
                  <a:lnTo>
                    <a:pt x="352" y="1295"/>
                  </a:lnTo>
                  <a:lnTo>
                    <a:pt x="345" y="1296"/>
                  </a:lnTo>
                  <a:lnTo>
                    <a:pt x="344" y="1298"/>
                  </a:lnTo>
                  <a:lnTo>
                    <a:pt x="337" y="1299"/>
                  </a:lnTo>
                  <a:lnTo>
                    <a:pt x="335" y="1306"/>
                  </a:lnTo>
                  <a:lnTo>
                    <a:pt x="334" y="1311"/>
                  </a:lnTo>
                  <a:lnTo>
                    <a:pt x="335" y="1320"/>
                  </a:lnTo>
                  <a:lnTo>
                    <a:pt x="335" y="1332"/>
                  </a:lnTo>
                  <a:lnTo>
                    <a:pt x="330" y="1348"/>
                  </a:lnTo>
                  <a:lnTo>
                    <a:pt x="329" y="1356"/>
                  </a:lnTo>
                  <a:lnTo>
                    <a:pt x="327" y="1359"/>
                  </a:lnTo>
                  <a:lnTo>
                    <a:pt x="324" y="1372"/>
                  </a:lnTo>
                  <a:lnTo>
                    <a:pt x="324" y="1377"/>
                  </a:lnTo>
                  <a:lnTo>
                    <a:pt x="322" y="1382"/>
                  </a:lnTo>
                  <a:lnTo>
                    <a:pt x="324" y="1387"/>
                  </a:lnTo>
                  <a:lnTo>
                    <a:pt x="322" y="1392"/>
                  </a:lnTo>
                  <a:lnTo>
                    <a:pt x="320" y="1396"/>
                  </a:lnTo>
                  <a:lnTo>
                    <a:pt x="319" y="1400"/>
                  </a:lnTo>
                  <a:lnTo>
                    <a:pt x="317" y="1401"/>
                  </a:lnTo>
                  <a:lnTo>
                    <a:pt x="312" y="1403"/>
                  </a:lnTo>
                  <a:lnTo>
                    <a:pt x="310" y="1408"/>
                  </a:lnTo>
                  <a:lnTo>
                    <a:pt x="310" y="1411"/>
                  </a:lnTo>
                  <a:lnTo>
                    <a:pt x="309" y="1417"/>
                  </a:lnTo>
                  <a:lnTo>
                    <a:pt x="305" y="1427"/>
                  </a:lnTo>
                  <a:lnTo>
                    <a:pt x="305" y="1429"/>
                  </a:lnTo>
                  <a:lnTo>
                    <a:pt x="304" y="1430"/>
                  </a:lnTo>
                  <a:lnTo>
                    <a:pt x="304" y="1435"/>
                  </a:lnTo>
                  <a:lnTo>
                    <a:pt x="304" y="1442"/>
                  </a:lnTo>
                  <a:lnTo>
                    <a:pt x="296" y="1448"/>
                  </a:lnTo>
                  <a:lnTo>
                    <a:pt x="296" y="1450"/>
                  </a:lnTo>
                  <a:lnTo>
                    <a:pt x="287" y="1450"/>
                  </a:lnTo>
                  <a:lnTo>
                    <a:pt x="286" y="1448"/>
                  </a:lnTo>
                  <a:lnTo>
                    <a:pt x="281" y="1448"/>
                  </a:lnTo>
                  <a:lnTo>
                    <a:pt x="277" y="1447"/>
                  </a:lnTo>
                  <a:lnTo>
                    <a:pt x="272" y="1442"/>
                  </a:lnTo>
                  <a:lnTo>
                    <a:pt x="267" y="1440"/>
                  </a:lnTo>
                  <a:lnTo>
                    <a:pt x="264" y="1440"/>
                  </a:lnTo>
                  <a:lnTo>
                    <a:pt x="261" y="1440"/>
                  </a:lnTo>
                  <a:lnTo>
                    <a:pt x="261" y="1437"/>
                  </a:lnTo>
                  <a:lnTo>
                    <a:pt x="261" y="1430"/>
                  </a:lnTo>
                  <a:lnTo>
                    <a:pt x="261" y="1417"/>
                  </a:lnTo>
                  <a:lnTo>
                    <a:pt x="259" y="1416"/>
                  </a:lnTo>
                  <a:lnTo>
                    <a:pt x="253" y="1413"/>
                  </a:lnTo>
                  <a:lnTo>
                    <a:pt x="248" y="1411"/>
                  </a:lnTo>
                  <a:lnTo>
                    <a:pt x="246" y="1411"/>
                  </a:lnTo>
                  <a:lnTo>
                    <a:pt x="238" y="1411"/>
                  </a:lnTo>
                  <a:lnTo>
                    <a:pt x="229" y="1411"/>
                  </a:lnTo>
                  <a:lnTo>
                    <a:pt x="226" y="1409"/>
                  </a:lnTo>
                  <a:lnTo>
                    <a:pt x="221" y="1406"/>
                  </a:lnTo>
                  <a:lnTo>
                    <a:pt x="218" y="1403"/>
                  </a:lnTo>
                  <a:lnTo>
                    <a:pt x="216" y="1395"/>
                  </a:lnTo>
                  <a:lnTo>
                    <a:pt x="219" y="1392"/>
                  </a:lnTo>
                  <a:lnTo>
                    <a:pt x="224" y="1390"/>
                  </a:lnTo>
                  <a:lnTo>
                    <a:pt x="233" y="1385"/>
                  </a:lnTo>
                  <a:lnTo>
                    <a:pt x="231" y="1374"/>
                  </a:lnTo>
                  <a:lnTo>
                    <a:pt x="231" y="1372"/>
                  </a:lnTo>
                  <a:lnTo>
                    <a:pt x="231" y="1369"/>
                  </a:lnTo>
                  <a:lnTo>
                    <a:pt x="231" y="1367"/>
                  </a:lnTo>
                  <a:lnTo>
                    <a:pt x="231" y="1364"/>
                  </a:lnTo>
                  <a:lnTo>
                    <a:pt x="233" y="1361"/>
                  </a:lnTo>
                  <a:lnTo>
                    <a:pt x="231" y="1356"/>
                  </a:lnTo>
                  <a:lnTo>
                    <a:pt x="231" y="1353"/>
                  </a:lnTo>
                  <a:lnTo>
                    <a:pt x="228" y="1348"/>
                  </a:lnTo>
                  <a:lnTo>
                    <a:pt x="226" y="1345"/>
                  </a:lnTo>
                  <a:lnTo>
                    <a:pt x="223" y="1343"/>
                  </a:lnTo>
                  <a:lnTo>
                    <a:pt x="221" y="1340"/>
                  </a:lnTo>
                  <a:lnTo>
                    <a:pt x="216" y="1337"/>
                  </a:lnTo>
                  <a:lnTo>
                    <a:pt x="218" y="1330"/>
                  </a:lnTo>
                  <a:lnTo>
                    <a:pt x="219" y="1327"/>
                  </a:lnTo>
                  <a:lnTo>
                    <a:pt x="221" y="1325"/>
                  </a:lnTo>
                  <a:lnTo>
                    <a:pt x="223" y="1324"/>
                  </a:lnTo>
                  <a:lnTo>
                    <a:pt x="228" y="1320"/>
                  </a:lnTo>
                  <a:lnTo>
                    <a:pt x="231" y="1317"/>
                  </a:lnTo>
                  <a:lnTo>
                    <a:pt x="236" y="1314"/>
                  </a:lnTo>
                  <a:lnTo>
                    <a:pt x="239" y="1309"/>
                  </a:lnTo>
                  <a:lnTo>
                    <a:pt x="239" y="1304"/>
                  </a:lnTo>
                  <a:lnTo>
                    <a:pt x="243" y="1301"/>
                  </a:lnTo>
                  <a:lnTo>
                    <a:pt x="246" y="1299"/>
                  </a:lnTo>
                  <a:lnTo>
                    <a:pt x="244" y="1296"/>
                  </a:lnTo>
                  <a:lnTo>
                    <a:pt x="244" y="1288"/>
                  </a:lnTo>
                  <a:lnTo>
                    <a:pt x="246" y="1282"/>
                  </a:lnTo>
                  <a:lnTo>
                    <a:pt x="248" y="1278"/>
                  </a:lnTo>
                  <a:lnTo>
                    <a:pt x="248" y="1277"/>
                  </a:lnTo>
                  <a:lnTo>
                    <a:pt x="248" y="1270"/>
                  </a:lnTo>
                  <a:lnTo>
                    <a:pt x="248" y="1261"/>
                  </a:lnTo>
                  <a:lnTo>
                    <a:pt x="244" y="1244"/>
                  </a:lnTo>
                  <a:lnTo>
                    <a:pt x="244" y="1239"/>
                  </a:lnTo>
                  <a:lnTo>
                    <a:pt x="248" y="1235"/>
                  </a:lnTo>
                  <a:lnTo>
                    <a:pt x="253" y="1225"/>
                  </a:lnTo>
                  <a:lnTo>
                    <a:pt x="254" y="1222"/>
                  </a:lnTo>
                  <a:lnTo>
                    <a:pt x="256" y="1215"/>
                  </a:lnTo>
                  <a:lnTo>
                    <a:pt x="261" y="1201"/>
                  </a:lnTo>
                  <a:lnTo>
                    <a:pt x="262" y="1196"/>
                  </a:lnTo>
                  <a:lnTo>
                    <a:pt x="262" y="1191"/>
                  </a:lnTo>
                  <a:lnTo>
                    <a:pt x="264" y="1165"/>
                  </a:lnTo>
                  <a:lnTo>
                    <a:pt x="266" y="1146"/>
                  </a:lnTo>
                  <a:lnTo>
                    <a:pt x="266" y="1144"/>
                  </a:lnTo>
                  <a:lnTo>
                    <a:pt x="271" y="1134"/>
                  </a:lnTo>
                  <a:lnTo>
                    <a:pt x="276" y="1125"/>
                  </a:lnTo>
                  <a:lnTo>
                    <a:pt x="277" y="1123"/>
                  </a:lnTo>
                  <a:lnTo>
                    <a:pt x="291" y="1107"/>
                  </a:lnTo>
                  <a:lnTo>
                    <a:pt x="292" y="1104"/>
                  </a:lnTo>
                  <a:lnTo>
                    <a:pt x="296" y="1087"/>
                  </a:lnTo>
                  <a:lnTo>
                    <a:pt x="296" y="1086"/>
                  </a:lnTo>
                  <a:lnTo>
                    <a:pt x="294" y="1068"/>
                  </a:lnTo>
                  <a:lnTo>
                    <a:pt x="291" y="1065"/>
                  </a:lnTo>
                  <a:lnTo>
                    <a:pt x="289" y="1061"/>
                  </a:lnTo>
                  <a:lnTo>
                    <a:pt x="286" y="1055"/>
                  </a:lnTo>
                  <a:lnTo>
                    <a:pt x="284" y="1050"/>
                  </a:lnTo>
                  <a:lnTo>
                    <a:pt x="281" y="1045"/>
                  </a:lnTo>
                  <a:lnTo>
                    <a:pt x="276" y="1037"/>
                  </a:lnTo>
                  <a:lnTo>
                    <a:pt x="272" y="1034"/>
                  </a:lnTo>
                  <a:lnTo>
                    <a:pt x="266" y="1026"/>
                  </a:lnTo>
                  <a:lnTo>
                    <a:pt x="259" y="1026"/>
                  </a:lnTo>
                  <a:lnTo>
                    <a:pt x="251" y="1028"/>
                  </a:lnTo>
                  <a:lnTo>
                    <a:pt x="244" y="1026"/>
                  </a:lnTo>
                  <a:lnTo>
                    <a:pt x="236" y="1019"/>
                  </a:lnTo>
                  <a:lnTo>
                    <a:pt x="229" y="1011"/>
                  </a:lnTo>
                  <a:lnTo>
                    <a:pt x="223" y="1003"/>
                  </a:lnTo>
                  <a:lnTo>
                    <a:pt x="213" y="995"/>
                  </a:lnTo>
                  <a:lnTo>
                    <a:pt x="211" y="994"/>
                  </a:lnTo>
                  <a:lnTo>
                    <a:pt x="196" y="984"/>
                  </a:lnTo>
                  <a:lnTo>
                    <a:pt x="195" y="968"/>
                  </a:lnTo>
                  <a:lnTo>
                    <a:pt x="190" y="966"/>
                  </a:lnTo>
                  <a:lnTo>
                    <a:pt x="175" y="964"/>
                  </a:lnTo>
                  <a:lnTo>
                    <a:pt x="168" y="963"/>
                  </a:lnTo>
                  <a:lnTo>
                    <a:pt x="163" y="963"/>
                  </a:lnTo>
                  <a:lnTo>
                    <a:pt x="157" y="963"/>
                  </a:lnTo>
                  <a:lnTo>
                    <a:pt x="153" y="963"/>
                  </a:lnTo>
                  <a:lnTo>
                    <a:pt x="152" y="961"/>
                  </a:lnTo>
                  <a:lnTo>
                    <a:pt x="140" y="966"/>
                  </a:lnTo>
                  <a:lnTo>
                    <a:pt x="133" y="964"/>
                  </a:lnTo>
                  <a:lnTo>
                    <a:pt x="132" y="966"/>
                  </a:lnTo>
                  <a:lnTo>
                    <a:pt x="119" y="964"/>
                  </a:lnTo>
                  <a:lnTo>
                    <a:pt x="112" y="966"/>
                  </a:lnTo>
                  <a:lnTo>
                    <a:pt x="105" y="966"/>
                  </a:lnTo>
                  <a:lnTo>
                    <a:pt x="97" y="964"/>
                  </a:lnTo>
                  <a:lnTo>
                    <a:pt x="95" y="963"/>
                  </a:lnTo>
                  <a:lnTo>
                    <a:pt x="94" y="961"/>
                  </a:lnTo>
                  <a:lnTo>
                    <a:pt x="94" y="951"/>
                  </a:lnTo>
                  <a:lnTo>
                    <a:pt x="94" y="939"/>
                  </a:lnTo>
                  <a:lnTo>
                    <a:pt x="94" y="937"/>
                  </a:lnTo>
                  <a:lnTo>
                    <a:pt x="97" y="919"/>
                  </a:lnTo>
                  <a:lnTo>
                    <a:pt x="97" y="916"/>
                  </a:lnTo>
                  <a:lnTo>
                    <a:pt x="97" y="901"/>
                  </a:lnTo>
                  <a:lnTo>
                    <a:pt x="95" y="892"/>
                  </a:lnTo>
                  <a:lnTo>
                    <a:pt x="95" y="885"/>
                  </a:lnTo>
                  <a:lnTo>
                    <a:pt x="94" y="861"/>
                  </a:lnTo>
                  <a:lnTo>
                    <a:pt x="94" y="856"/>
                  </a:lnTo>
                  <a:lnTo>
                    <a:pt x="94" y="853"/>
                  </a:lnTo>
                  <a:lnTo>
                    <a:pt x="94" y="845"/>
                  </a:lnTo>
                  <a:lnTo>
                    <a:pt x="92" y="841"/>
                  </a:lnTo>
                  <a:lnTo>
                    <a:pt x="86" y="841"/>
                  </a:lnTo>
                  <a:lnTo>
                    <a:pt x="84" y="838"/>
                  </a:lnTo>
                  <a:lnTo>
                    <a:pt x="72" y="827"/>
                  </a:lnTo>
                  <a:lnTo>
                    <a:pt x="67" y="828"/>
                  </a:lnTo>
                  <a:lnTo>
                    <a:pt x="64" y="828"/>
                  </a:lnTo>
                  <a:lnTo>
                    <a:pt x="59" y="833"/>
                  </a:lnTo>
                  <a:lnTo>
                    <a:pt x="57" y="835"/>
                  </a:lnTo>
                  <a:lnTo>
                    <a:pt x="56" y="835"/>
                  </a:lnTo>
                  <a:lnTo>
                    <a:pt x="51" y="838"/>
                  </a:lnTo>
                  <a:lnTo>
                    <a:pt x="36" y="835"/>
                  </a:lnTo>
                  <a:lnTo>
                    <a:pt x="34" y="835"/>
                  </a:lnTo>
                  <a:lnTo>
                    <a:pt x="28" y="833"/>
                  </a:lnTo>
                  <a:lnTo>
                    <a:pt x="19" y="828"/>
                  </a:lnTo>
                  <a:lnTo>
                    <a:pt x="11" y="825"/>
                  </a:lnTo>
                  <a:lnTo>
                    <a:pt x="9" y="824"/>
                  </a:lnTo>
                  <a:lnTo>
                    <a:pt x="1" y="816"/>
                  </a:lnTo>
                  <a:lnTo>
                    <a:pt x="1" y="814"/>
                  </a:lnTo>
                  <a:lnTo>
                    <a:pt x="0" y="811"/>
                  </a:lnTo>
                  <a:lnTo>
                    <a:pt x="0" y="807"/>
                  </a:lnTo>
                  <a:lnTo>
                    <a:pt x="1" y="806"/>
                  </a:lnTo>
                  <a:lnTo>
                    <a:pt x="1" y="803"/>
                  </a:lnTo>
                  <a:lnTo>
                    <a:pt x="3" y="799"/>
                  </a:lnTo>
                  <a:lnTo>
                    <a:pt x="6" y="794"/>
                  </a:lnTo>
                  <a:lnTo>
                    <a:pt x="11" y="788"/>
                  </a:lnTo>
                  <a:lnTo>
                    <a:pt x="11" y="786"/>
                  </a:lnTo>
                  <a:lnTo>
                    <a:pt x="14" y="783"/>
                  </a:lnTo>
                  <a:lnTo>
                    <a:pt x="19" y="778"/>
                  </a:lnTo>
                  <a:lnTo>
                    <a:pt x="21" y="778"/>
                  </a:lnTo>
                  <a:lnTo>
                    <a:pt x="21" y="777"/>
                  </a:lnTo>
                  <a:lnTo>
                    <a:pt x="26" y="772"/>
                  </a:lnTo>
                  <a:lnTo>
                    <a:pt x="28" y="770"/>
                  </a:lnTo>
                  <a:lnTo>
                    <a:pt x="31" y="767"/>
                  </a:lnTo>
                  <a:lnTo>
                    <a:pt x="33" y="765"/>
                  </a:lnTo>
                  <a:lnTo>
                    <a:pt x="36" y="764"/>
                  </a:lnTo>
                  <a:lnTo>
                    <a:pt x="36" y="761"/>
                  </a:lnTo>
                  <a:lnTo>
                    <a:pt x="38" y="744"/>
                  </a:lnTo>
                  <a:lnTo>
                    <a:pt x="33" y="739"/>
                  </a:lnTo>
                  <a:lnTo>
                    <a:pt x="31" y="731"/>
                  </a:lnTo>
                  <a:lnTo>
                    <a:pt x="31" y="730"/>
                  </a:lnTo>
                  <a:lnTo>
                    <a:pt x="31" y="727"/>
                  </a:lnTo>
                  <a:lnTo>
                    <a:pt x="33" y="717"/>
                  </a:lnTo>
                  <a:lnTo>
                    <a:pt x="36" y="710"/>
                  </a:lnTo>
                  <a:lnTo>
                    <a:pt x="39" y="704"/>
                  </a:lnTo>
                  <a:lnTo>
                    <a:pt x="57" y="694"/>
                  </a:lnTo>
                  <a:lnTo>
                    <a:pt x="59" y="693"/>
                  </a:lnTo>
                  <a:lnTo>
                    <a:pt x="79" y="688"/>
                  </a:lnTo>
                  <a:lnTo>
                    <a:pt x="82" y="691"/>
                  </a:lnTo>
                  <a:lnTo>
                    <a:pt x="84" y="693"/>
                  </a:lnTo>
                  <a:lnTo>
                    <a:pt x="86" y="696"/>
                  </a:lnTo>
                  <a:lnTo>
                    <a:pt x="89" y="702"/>
                  </a:lnTo>
                  <a:lnTo>
                    <a:pt x="99" y="704"/>
                  </a:lnTo>
                  <a:lnTo>
                    <a:pt x="109" y="704"/>
                  </a:lnTo>
                  <a:lnTo>
                    <a:pt x="119" y="701"/>
                  </a:lnTo>
                  <a:lnTo>
                    <a:pt x="122" y="702"/>
                  </a:lnTo>
                  <a:lnTo>
                    <a:pt x="124" y="701"/>
                  </a:lnTo>
                  <a:lnTo>
                    <a:pt x="127" y="702"/>
                  </a:lnTo>
                  <a:lnTo>
                    <a:pt x="130" y="702"/>
                  </a:lnTo>
                  <a:lnTo>
                    <a:pt x="135" y="704"/>
                  </a:lnTo>
                  <a:lnTo>
                    <a:pt x="143" y="705"/>
                  </a:lnTo>
                  <a:lnTo>
                    <a:pt x="148" y="704"/>
                  </a:lnTo>
                  <a:lnTo>
                    <a:pt x="152" y="707"/>
                  </a:lnTo>
                  <a:lnTo>
                    <a:pt x="153" y="709"/>
                  </a:lnTo>
                  <a:lnTo>
                    <a:pt x="157" y="710"/>
                  </a:lnTo>
                  <a:lnTo>
                    <a:pt x="160" y="709"/>
                  </a:lnTo>
                  <a:lnTo>
                    <a:pt x="165" y="710"/>
                  </a:lnTo>
                  <a:lnTo>
                    <a:pt x="170" y="714"/>
                  </a:lnTo>
                  <a:lnTo>
                    <a:pt x="172" y="715"/>
                  </a:lnTo>
                  <a:lnTo>
                    <a:pt x="178" y="718"/>
                  </a:lnTo>
                  <a:lnTo>
                    <a:pt x="180" y="720"/>
                  </a:lnTo>
                  <a:lnTo>
                    <a:pt x="181" y="722"/>
                  </a:lnTo>
                  <a:lnTo>
                    <a:pt x="183" y="722"/>
                  </a:lnTo>
                  <a:lnTo>
                    <a:pt x="185" y="723"/>
                  </a:lnTo>
                  <a:lnTo>
                    <a:pt x="190" y="723"/>
                  </a:lnTo>
                  <a:lnTo>
                    <a:pt x="191" y="725"/>
                  </a:lnTo>
                  <a:lnTo>
                    <a:pt x="195" y="725"/>
                  </a:lnTo>
                  <a:lnTo>
                    <a:pt x="203" y="723"/>
                  </a:lnTo>
                  <a:lnTo>
                    <a:pt x="205" y="723"/>
                  </a:lnTo>
                  <a:lnTo>
                    <a:pt x="211" y="727"/>
                  </a:lnTo>
                  <a:lnTo>
                    <a:pt x="215" y="728"/>
                  </a:lnTo>
                  <a:lnTo>
                    <a:pt x="215" y="730"/>
                  </a:lnTo>
                  <a:lnTo>
                    <a:pt x="226" y="739"/>
                  </a:lnTo>
                  <a:lnTo>
                    <a:pt x="229" y="739"/>
                  </a:lnTo>
                  <a:lnTo>
                    <a:pt x="231" y="739"/>
                  </a:lnTo>
                  <a:lnTo>
                    <a:pt x="238" y="741"/>
                  </a:lnTo>
                  <a:lnTo>
                    <a:pt x="238" y="743"/>
                  </a:lnTo>
                  <a:lnTo>
                    <a:pt x="238" y="749"/>
                  </a:lnTo>
                  <a:lnTo>
                    <a:pt x="238" y="751"/>
                  </a:lnTo>
                  <a:lnTo>
                    <a:pt x="243" y="756"/>
                  </a:lnTo>
                  <a:lnTo>
                    <a:pt x="246" y="757"/>
                  </a:lnTo>
                  <a:lnTo>
                    <a:pt x="249" y="761"/>
                  </a:lnTo>
                  <a:lnTo>
                    <a:pt x="249" y="764"/>
                  </a:lnTo>
                  <a:lnTo>
                    <a:pt x="253" y="769"/>
                  </a:lnTo>
                  <a:lnTo>
                    <a:pt x="254" y="772"/>
                  </a:lnTo>
                  <a:lnTo>
                    <a:pt x="259" y="775"/>
                  </a:lnTo>
                  <a:lnTo>
                    <a:pt x="261" y="778"/>
                  </a:lnTo>
                  <a:lnTo>
                    <a:pt x="262" y="778"/>
                  </a:lnTo>
                  <a:lnTo>
                    <a:pt x="266" y="782"/>
                  </a:lnTo>
                  <a:lnTo>
                    <a:pt x="269" y="782"/>
                  </a:lnTo>
                  <a:lnTo>
                    <a:pt x="272" y="780"/>
                  </a:lnTo>
                  <a:lnTo>
                    <a:pt x="276" y="778"/>
                  </a:lnTo>
                  <a:lnTo>
                    <a:pt x="276" y="777"/>
                  </a:lnTo>
                  <a:lnTo>
                    <a:pt x="279" y="775"/>
                  </a:lnTo>
                  <a:lnTo>
                    <a:pt x="282" y="775"/>
                  </a:lnTo>
                  <a:lnTo>
                    <a:pt x="291" y="775"/>
                  </a:lnTo>
                  <a:lnTo>
                    <a:pt x="294" y="777"/>
                  </a:lnTo>
                  <a:lnTo>
                    <a:pt x="297" y="782"/>
                  </a:lnTo>
                  <a:lnTo>
                    <a:pt x="294" y="785"/>
                  </a:lnTo>
                  <a:lnTo>
                    <a:pt x="296" y="788"/>
                  </a:lnTo>
                  <a:lnTo>
                    <a:pt x="292" y="790"/>
                  </a:lnTo>
                  <a:lnTo>
                    <a:pt x="291" y="793"/>
                  </a:lnTo>
                  <a:lnTo>
                    <a:pt x="294" y="794"/>
                  </a:lnTo>
                  <a:lnTo>
                    <a:pt x="296" y="794"/>
                  </a:lnTo>
                  <a:lnTo>
                    <a:pt x="302" y="798"/>
                  </a:lnTo>
                  <a:lnTo>
                    <a:pt x="305" y="801"/>
                  </a:lnTo>
                  <a:lnTo>
                    <a:pt x="305" y="803"/>
                  </a:lnTo>
                  <a:lnTo>
                    <a:pt x="304" y="806"/>
                  </a:lnTo>
                  <a:lnTo>
                    <a:pt x="305" y="809"/>
                  </a:lnTo>
                  <a:lnTo>
                    <a:pt x="309" y="809"/>
                  </a:lnTo>
                  <a:lnTo>
                    <a:pt x="315" y="807"/>
                  </a:lnTo>
                  <a:lnTo>
                    <a:pt x="325" y="811"/>
                  </a:lnTo>
                  <a:lnTo>
                    <a:pt x="330" y="816"/>
                  </a:lnTo>
                  <a:lnTo>
                    <a:pt x="339" y="816"/>
                  </a:lnTo>
                  <a:lnTo>
                    <a:pt x="340" y="814"/>
                  </a:lnTo>
                  <a:lnTo>
                    <a:pt x="345" y="814"/>
                  </a:lnTo>
                  <a:lnTo>
                    <a:pt x="347" y="816"/>
                  </a:lnTo>
                  <a:lnTo>
                    <a:pt x="347" y="820"/>
                  </a:lnTo>
                  <a:lnTo>
                    <a:pt x="347" y="822"/>
                  </a:lnTo>
                  <a:lnTo>
                    <a:pt x="347" y="824"/>
                  </a:lnTo>
                  <a:lnTo>
                    <a:pt x="353" y="825"/>
                  </a:lnTo>
                  <a:lnTo>
                    <a:pt x="355" y="825"/>
                  </a:lnTo>
                  <a:lnTo>
                    <a:pt x="357" y="825"/>
                  </a:lnTo>
                  <a:lnTo>
                    <a:pt x="362" y="819"/>
                  </a:lnTo>
                  <a:lnTo>
                    <a:pt x="365" y="812"/>
                  </a:lnTo>
                  <a:lnTo>
                    <a:pt x="367" y="811"/>
                  </a:lnTo>
                  <a:lnTo>
                    <a:pt x="363" y="804"/>
                  </a:lnTo>
                  <a:lnTo>
                    <a:pt x="365" y="796"/>
                  </a:lnTo>
                  <a:lnTo>
                    <a:pt x="367" y="794"/>
                  </a:lnTo>
                  <a:lnTo>
                    <a:pt x="375" y="793"/>
                  </a:lnTo>
                  <a:lnTo>
                    <a:pt x="382" y="790"/>
                  </a:lnTo>
                  <a:lnTo>
                    <a:pt x="385" y="788"/>
                  </a:lnTo>
                  <a:lnTo>
                    <a:pt x="382" y="783"/>
                  </a:lnTo>
                  <a:lnTo>
                    <a:pt x="382" y="775"/>
                  </a:lnTo>
                  <a:lnTo>
                    <a:pt x="382" y="773"/>
                  </a:lnTo>
                  <a:lnTo>
                    <a:pt x="378" y="770"/>
                  </a:lnTo>
                  <a:lnTo>
                    <a:pt x="377" y="767"/>
                  </a:lnTo>
                  <a:lnTo>
                    <a:pt x="377" y="764"/>
                  </a:lnTo>
                  <a:lnTo>
                    <a:pt x="377" y="762"/>
                  </a:lnTo>
                  <a:lnTo>
                    <a:pt x="378" y="757"/>
                  </a:lnTo>
                  <a:lnTo>
                    <a:pt x="388" y="757"/>
                  </a:lnTo>
                  <a:lnTo>
                    <a:pt x="390" y="756"/>
                  </a:lnTo>
                  <a:lnTo>
                    <a:pt x="398" y="754"/>
                  </a:lnTo>
                  <a:lnTo>
                    <a:pt x="401" y="754"/>
                  </a:lnTo>
                  <a:lnTo>
                    <a:pt x="411" y="752"/>
                  </a:lnTo>
                  <a:lnTo>
                    <a:pt x="413" y="752"/>
                  </a:lnTo>
                  <a:lnTo>
                    <a:pt x="421" y="751"/>
                  </a:lnTo>
                  <a:lnTo>
                    <a:pt x="423" y="749"/>
                  </a:lnTo>
                  <a:lnTo>
                    <a:pt x="431" y="748"/>
                  </a:lnTo>
                  <a:lnTo>
                    <a:pt x="433" y="741"/>
                  </a:lnTo>
                  <a:lnTo>
                    <a:pt x="433" y="739"/>
                  </a:lnTo>
                  <a:lnTo>
                    <a:pt x="434" y="730"/>
                  </a:lnTo>
                  <a:lnTo>
                    <a:pt x="436" y="728"/>
                  </a:lnTo>
                  <a:lnTo>
                    <a:pt x="438" y="728"/>
                  </a:lnTo>
                  <a:lnTo>
                    <a:pt x="451" y="723"/>
                  </a:lnTo>
                  <a:lnTo>
                    <a:pt x="453" y="722"/>
                  </a:lnTo>
                  <a:lnTo>
                    <a:pt x="453" y="720"/>
                  </a:lnTo>
                  <a:lnTo>
                    <a:pt x="454" y="717"/>
                  </a:lnTo>
                  <a:lnTo>
                    <a:pt x="456" y="709"/>
                  </a:lnTo>
                  <a:lnTo>
                    <a:pt x="456" y="707"/>
                  </a:lnTo>
                  <a:lnTo>
                    <a:pt x="463" y="699"/>
                  </a:lnTo>
                  <a:lnTo>
                    <a:pt x="466" y="686"/>
                  </a:lnTo>
                  <a:lnTo>
                    <a:pt x="466" y="683"/>
                  </a:lnTo>
                  <a:lnTo>
                    <a:pt x="474" y="675"/>
                  </a:lnTo>
                  <a:lnTo>
                    <a:pt x="479" y="670"/>
                  </a:lnTo>
                  <a:lnTo>
                    <a:pt x="481" y="668"/>
                  </a:lnTo>
                  <a:lnTo>
                    <a:pt x="487" y="667"/>
                  </a:lnTo>
                  <a:lnTo>
                    <a:pt x="494" y="665"/>
                  </a:lnTo>
                  <a:lnTo>
                    <a:pt x="496" y="660"/>
                  </a:lnTo>
                  <a:lnTo>
                    <a:pt x="496" y="657"/>
                  </a:lnTo>
                  <a:lnTo>
                    <a:pt x="501" y="652"/>
                  </a:lnTo>
                  <a:lnTo>
                    <a:pt x="506" y="646"/>
                  </a:lnTo>
                  <a:lnTo>
                    <a:pt x="507" y="644"/>
                  </a:lnTo>
                  <a:lnTo>
                    <a:pt x="509" y="642"/>
                  </a:lnTo>
                  <a:lnTo>
                    <a:pt x="517" y="641"/>
                  </a:lnTo>
                  <a:lnTo>
                    <a:pt x="519" y="641"/>
                  </a:lnTo>
                  <a:lnTo>
                    <a:pt x="522" y="634"/>
                  </a:lnTo>
                  <a:lnTo>
                    <a:pt x="520" y="633"/>
                  </a:lnTo>
                  <a:lnTo>
                    <a:pt x="519" y="631"/>
                  </a:lnTo>
                  <a:lnTo>
                    <a:pt x="524" y="621"/>
                  </a:lnTo>
                  <a:lnTo>
                    <a:pt x="530" y="620"/>
                  </a:lnTo>
                  <a:lnTo>
                    <a:pt x="534" y="620"/>
                  </a:lnTo>
                  <a:lnTo>
                    <a:pt x="535" y="618"/>
                  </a:lnTo>
                  <a:lnTo>
                    <a:pt x="545" y="618"/>
                  </a:lnTo>
                  <a:lnTo>
                    <a:pt x="547" y="618"/>
                  </a:lnTo>
                  <a:lnTo>
                    <a:pt x="554" y="612"/>
                  </a:lnTo>
                  <a:lnTo>
                    <a:pt x="555" y="612"/>
                  </a:lnTo>
                  <a:lnTo>
                    <a:pt x="563" y="612"/>
                  </a:lnTo>
                  <a:lnTo>
                    <a:pt x="565" y="612"/>
                  </a:lnTo>
                  <a:lnTo>
                    <a:pt x="572" y="605"/>
                  </a:lnTo>
                  <a:lnTo>
                    <a:pt x="573" y="604"/>
                  </a:lnTo>
                  <a:lnTo>
                    <a:pt x="577" y="592"/>
                  </a:lnTo>
                  <a:lnTo>
                    <a:pt x="578" y="591"/>
                  </a:lnTo>
                  <a:lnTo>
                    <a:pt x="580" y="589"/>
                  </a:lnTo>
                  <a:lnTo>
                    <a:pt x="587" y="589"/>
                  </a:lnTo>
                  <a:lnTo>
                    <a:pt x="595" y="589"/>
                  </a:lnTo>
                  <a:lnTo>
                    <a:pt x="597" y="587"/>
                  </a:lnTo>
                  <a:lnTo>
                    <a:pt x="602" y="584"/>
                  </a:lnTo>
                  <a:lnTo>
                    <a:pt x="602" y="583"/>
                  </a:lnTo>
                  <a:lnTo>
                    <a:pt x="600" y="576"/>
                  </a:lnTo>
                  <a:lnTo>
                    <a:pt x="600" y="574"/>
                  </a:lnTo>
                  <a:lnTo>
                    <a:pt x="608" y="571"/>
                  </a:lnTo>
                  <a:lnTo>
                    <a:pt x="613" y="574"/>
                  </a:lnTo>
                  <a:lnTo>
                    <a:pt x="615" y="576"/>
                  </a:lnTo>
                  <a:lnTo>
                    <a:pt x="620" y="583"/>
                  </a:lnTo>
                  <a:lnTo>
                    <a:pt x="621" y="584"/>
                  </a:lnTo>
                  <a:lnTo>
                    <a:pt x="628" y="581"/>
                  </a:lnTo>
                  <a:lnTo>
                    <a:pt x="630" y="573"/>
                  </a:lnTo>
                  <a:lnTo>
                    <a:pt x="630" y="571"/>
                  </a:lnTo>
                  <a:lnTo>
                    <a:pt x="628" y="563"/>
                  </a:lnTo>
                  <a:lnTo>
                    <a:pt x="636" y="558"/>
                  </a:lnTo>
                  <a:lnTo>
                    <a:pt x="643" y="555"/>
                  </a:lnTo>
                  <a:lnTo>
                    <a:pt x="653" y="547"/>
                  </a:lnTo>
                  <a:lnTo>
                    <a:pt x="648" y="544"/>
                  </a:lnTo>
                  <a:lnTo>
                    <a:pt x="643" y="542"/>
                  </a:lnTo>
                  <a:lnTo>
                    <a:pt x="641" y="540"/>
                  </a:lnTo>
                  <a:lnTo>
                    <a:pt x="633" y="540"/>
                  </a:lnTo>
                  <a:lnTo>
                    <a:pt x="628" y="540"/>
                  </a:lnTo>
                  <a:lnTo>
                    <a:pt x="618" y="539"/>
                  </a:lnTo>
                  <a:lnTo>
                    <a:pt x="618" y="537"/>
                  </a:lnTo>
                  <a:lnTo>
                    <a:pt x="621" y="532"/>
                  </a:lnTo>
                  <a:lnTo>
                    <a:pt x="631" y="529"/>
                  </a:lnTo>
                  <a:lnTo>
                    <a:pt x="633" y="527"/>
                  </a:lnTo>
                  <a:lnTo>
                    <a:pt x="640" y="531"/>
                  </a:lnTo>
                  <a:lnTo>
                    <a:pt x="640" y="532"/>
                  </a:lnTo>
                  <a:lnTo>
                    <a:pt x="643" y="536"/>
                  </a:lnTo>
                  <a:lnTo>
                    <a:pt x="645" y="534"/>
                  </a:lnTo>
                  <a:lnTo>
                    <a:pt x="648" y="531"/>
                  </a:lnTo>
                  <a:lnTo>
                    <a:pt x="650" y="529"/>
                  </a:lnTo>
                  <a:lnTo>
                    <a:pt x="656" y="529"/>
                  </a:lnTo>
                  <a:lnTo>
                    <a:pt x="663" y="532"/>
                  </a:lnTo>
                  <a:lnTo>
                    <a:pt x="664" y="532"/>
                  </a:lnTo>
                  <a:lnTo>
                    <a:pt x="673" y="529"/>
                  </a:lnTo>
                  <a:lnTo>
                    <a:pt x="679" y="523"/>
                  </a:lnTo>
                  <a:lnTo>
                    <a:pt x="679" y="521"/>
                  </a:lnTo>
                  <a:lnTo>
                    <a:pt x="686" y="516"/>
                  </a:lnTo>
                  <a:lnTo>
                    <a:pt x="691" y="511"/>
                  </a:lnTo>
                  <a:lnTo>
                    <a:pt x="691" y="510"/>
                  </a:lnTo>
                  <a:lnTo>
                    <a:pt x="699" y="506"/>
                  </a:lnTo>
                  <a:lnTo>
                    <a:pt x="706" y="502"/>
                  </a:lnTo>
                  <a:lnTo>
                    <a:pt x="707" y="502"/>
                  </a:lnTo>
                  <a:lnTo>
                    <a:pt x="711" y="500"/>
                  </a:lnTo>
                  <a:lnTo>
                    <a:pt x="712" y="506"/>
                  </a:lnTo>
                  <a:lnTo>
                    <a:pt x="706" y="511"/>
                  </a:lnTo>
                  <a:lnTo>
                    <a:pt x="704" y="515"/>
                  </a:lnTo>
                  <a:lnTo>
                    <a:pt x="704" y="516"/>
                  </a:lnTo>
                  <a:lnTo>
                    <a:pt x="709" y="519"/>
                  </a:lnTo>
                  <a:lnTo>
                    <a:pt x="712" y="519"/>
                  </a:lnTo>
                  <a:lnTo>
                    <a:pt x="714" y="518"/>
                  </a:lnTo>
                  <a:lnTo>
                    <a:pt x="721" y="519"/>
                  </a:lnTo>
                  <a:lnTo>
                    <a:pt x="722" y="521"/>
                  </a:lnTo>
                  <a:lnTo>
                    <a:pt x="719" y="527"/>
                  </a:lnTo>
                  <a:lnTo>
                    <a:pt x="717" y="531"/>
                  </a:lnTo>
                  <a:lnTo>
                    <a:pt x="717" y="532"/>
                  </a:lnTo>
                  <a:lnTo>
                    <a:pt x="717" y="539"/>
                  </a:lnTo>
                  <a:lnTo>
                    <a:pt x="724" y="537"/>
                  </a:lnTo>
                  <a:lnTo>
                    <a:pt x="726" y="536"/>
                  </a:lnTo>
                  <a:lnTo>
                    <a:pt x="726" y="531"/>
                  </a:lnTo>
                  <a:lnTo>
                    <a:pt x="729" y="524"/>
                  </a:lnTo>
                  <a:lnTo>
                    <a:pt x="734" y="519"/>
                  </a:lnTo>
                  <a:lnTo>
                    <a:pt x="734" y="516"/>
                  </a:lnTo>
                  <a:lnTo>
                    <a:pt x="729" y="510"/>
                  </a:lnTo>
                  <a:lnTo>
                    <a:pt x="736" y="503"/>
                  </a:lnTo>
                  <a:lnTo>
                    <a:pt x="745" y="495"/>
                  </a:lnTo>
                  <a:lnTo>
                    <a:pt x="755" y="487"/>
                  </a:lnTo>
                  <a:lnTo>
                    <a:pt x="759" y="485"/>
                  </a:lnTo>
                  <a:lnTo>
                    <a:pt x="760" y="484"/>
                  </a:lnTo>
                  <a:lnTo>
                    <a:pt x="767" y="482"/>
                  </a:lnTo>
                  <a:lnTo>
                    <a:pt x="774" y="484"/>
                  </a:lnTo>
                  <a:lnTo>
                    <a:pt x="775" y="482"/>
                  </a:lnTo>
                  <a:lnTo>
                    <a:pt x="783" y="476"/>
                  </a:lnTo>
                  <a:lnTo>
                    <a:pt x="787" y="474"/>
                  </a:lnTo>
                  <a:lnTo>
                    <a:pt x="797" y="471"/>
                  </a:lnTo>
                  <a:lnTo>
                    <a:pt x="800" y="472"/>
                  </a:lnTo>
                  <a:lnTo>
                    <a:pt x="802" y="472"/>
                  </a:lnTo>
                  <a:lnTo>
                    <a:pt x="812" y="471"/>
                  </a:lnTo>
                  <a:lnTo>
                    <a:pt x="812" y="469"/>
                  </a:lnTo>
                  <a:lnTo>
                    <a:pt x="812" y="468"/>
                  </a:lnTo>
                  <a:lnTo>
                    <a:pt x="808" y="460"/>
                  </a:lnTo>
                  <a:lnTo>
                    <a:pt x="800" y="455"/>
                  </a:lnTo>
                  <a:lnTo>
                    <a:pt x="792" y="453"/>
                  </a:lnTo>
                  <a:lnTo>
                    <a:pt x="790" y="451"/>
                  </a:lnTo>
                  <a:lnTo>
                    <a:pt x="788" y="442"/>
                  </a:lnTo>
                  <a:lnTo>
                    <a:pt x="788" y="440"/>
                  </a:lnTo>
                  <a:lnTo>
                    <a:pt x="790" y="432"/>
                  </a:lnTo>
                  <a:lnTo>
                    <a:pt x="790" y="430"/>
                  </a:lnTo>
                  <a:lnTo>
                    <a:pt x="795" y="422"/>
                  </a:lnTo>
                  <a:lnTo>
                    <a:pt x="797" y="421"/>
                  </a:lnTo>
                  <a:lnTo>
                    <a:pt x="805" y="413"/>
                  </a:lnTo>
                  <a:lnTo>
                    <a:pt x="808" y="403"/>
                  </a:lnTo>
                  <a:lnTo>
                    <a:pt x="808" y="400"/>
                  </a:lnTo>
                  <a:lnTo>
                    <a:pt x="808" y="388"/>
                  </a:lnTo>
                  <a:lnTo>
                    <a:pt x="808" y="385"/>
                  </a:lnTo>
                  <a:lnTo>
                    <a:pt x="810" y="383"/>
                  </a:lnTo>
                  <a:lnTo>
                    <a:pt x="817" y="380"/>
                  </a:lnTo>
                  <a:lnTo>
                    <a:pt x="820" y="382"/>
                  </a:lnTo>
                  <a:lnTo>
                    <a:pt x="825" y="388"/>
                  </a:lnTo>
                  <a:lnTo>
                    <a:pt x="825" y="392"/>
                  </a:lnTo>
                  <a:lnTo>
                    <a:pt x="826" y="400"/>
                  </a:lnTo>
                  <a:lnTo>
                    <a:pt x="826" y="401"/>
                  </a:lnTo>
                  <a:lnTo>
                    <a:pt x="826" y="403"/>
                  </a:lnTo>
                  <a:lnTo>
                    <a:pt x="833" y="405"/>
                  </a:lnTo>
                  <a:lnTo>
                    <a:pt x="840" y="401"/>
                  </a:lnTo>
                  <a:lnTo>
                    <a:pt x="841" y="398"/>
                  </a:lnTo>
                  <a:lnTo>
                    <a:pt x="841" y="395"/>
                  </a:lnTo>
                  <a:lnTo>
                    <a:pt x="843" y="393"/>
                  </a:lnTo>
                  <a:lnTo>
                    <a:pt x="846" y="385"/>
                  </a:lnTo>
                  <a:lnTo>
                    <a:pt x="846" y="383"/>
                  </a:lnTo>
                  <a:lnTo>
                    <a:pt x="846" y="382"/>
                  </a:lnTo>
                  <a:lnTo>
                    <a:pt x="850" y="372"/>
                  </a:lnTo>
                  <a:lnTo>
                    <a:pt x="850" y="369"/>
                  </a:lnTo>
                  <a:lnTo>
                    <a:pt x="860" y="359"/>
                  </a:lnTo>
                  <a:lnTo>
                    <a:pt x="861" y="359"/>
                  </a:lnTo>
                  <a:lnTo>
                    <a:pt x="871" y="354"/>
                  </a:lnTo>
                  <a:lnTo>
                    <a:pt x="873" y="354"/>
                  </a:lnTo>
                  <a:lnTo>
                    <a:pt x="881" y="353"/>
                  </a:lnTo>
                  <a:lnTo>
                    <a:pt x="883" y="353"/>
                  </a:lnTo>
                  <a:lnTo>
                    <a:pt x="884" y="351"/>
                  </a:lnTo>
                  <a:lnTo>
                    <a:pt x="899" y="349"/>
                  </a:lnTo>
                  <a:lnTo>
                    <a:pt x="901" y="349"/>
                  </a:lnTo>
                  <a:lnTo>
                    <a:pt x="906" y="348"/>
                  </a:lnTo>
                  <a:lnTo>
                    <a:pt x="911" y="348"/>
                  </a:lnTo>
                  <a:lnTo>
                    <a:pt x="916" y="345"/>
                  </a:lnTo>
                  <a:lnTo>
                    <a:pt x="924" y="341"/>
                  </a:lnTo>
                  <a:lnTo>
                    <a:pt x="931" y="338"/>
                  </a:lnTo>
                  <a:lnTo>
                    <a:pt x="937" y="335"/>
                  </a:lnTo>
                  <a:lnTo>
                    <a:pt x="944" y="335"/>
                  </a:lnTo>
                  <a:lnTo>
                    <a:pt x="946" y="335"/>
                  </a:lnTo>
                  <a:lnTo>
                    <a:pt x="954" y="340"/>
                  </a:lnTo>
                  <a:lnTo>
                    <a:pt x="959" y="345"/>
                  </a:lnTo>
                  <a:lnTo>
                    <a:pt x="962" y="343"/>
                  </a:lnTo>
                  <a:lnTo>
                    <a:pt x="970" y="340"/>
                  </a:lnTo>
                  <a:lnTo>
                    <a:pt x="970" y="338"/>
                  </a:lnTo>
                  <a:lnTo>
                    <a:pt x="979" y="328"/>
                  </a:lnTo>
                  <a:lnTo>
                    <a:pt x="980" y="327"/>
                  </a:lnTo>
                  <a:lnTo>
                    <a:pt x="980" y="325"/>
                  </a:lnTo>
                  <a:lnTo>
                    <a:pt x="984" y="314"/>
                  </a:lnTo>
                  <a:lnTo>
                    <a:pt x="984" y="312"/>
                  </a:lnTo>
                  <a:lnTo>
                    <a:pt x="984" y="311"/>
                  </a:lnTo>
                  <a:lnTo>
                    <a:pt x="980" y="303"/>
                  </a:lnTo>
                  <a:lnTo>
                    <a:pt x="980" y="301"/>
                  </a:lnTo>
                  <a:lnTo>
                    <a:pt x="984" y="288"/>
                  </a:lnTo>
                  <a:lnTo>
                    <a:pt x="987" y="282"/>
                  </a:lnTo>
                  <a:lnTo>
                    <a:pt x="987" y="278"/>
                  </a:lnTo>
                  <a:lnTo>
                    <a:pt x="989" y="270"/>
                  </a:lnTo>
                  <a:lnTo>
                    <a:pt x="987" y="269"/>
                  </a:lnTo>
                  <a:lnTo>
                    <a:pt x="989" y="254"/>
                  </a:lnTo>
                  <a:lnTo>
                    <a:pt x="1000" y="241"/>
                  </a:lnTo>
                  <a:lnTo>
                    <a:pt x="1002" y="238"/>
                  </a:lnTo>
                  <a:lnTo>
                    <a:pt x="1010" y="223"/>
                  </a:lnTo>
                  <a:lnTo>
                    <a:pt x="1010" y="222"/>
                  </a:lnTo>
                  <a:lnTo>
                    <a:pt x="1010" y="218"/>
                  </a:lnTo>
                  <a:lnTo>
                    <a:pt x="1010" y="212"/>
                  </a:lnTo>
                  <a:lnTo>
                    <a:pt x="1010" y="209"/>
                  </a:lnTo>
                  <a:lnTo>
                    <a:pt x="1008" y="207"/>
                  </a:lnTo>
                  <a:lnTo>
                    <a:pt x="1012" y="197"/>
                  </a:lnTo>
                  <a:lnTo>
                    <a:pt x="1017" y="189"/>
                  </a:lnTo>
                  <a:lnTo>
                    <a:pt x="1017" y="188"/>
                  </a:lnTo>
                  <a:lnTo>
                    <a:pt x="1018" y="176"/>
                  </a:lnTo>
                  <a:lnTo>
                    <a:pt x="1020" y="175"/>
                  </a:lnTo>
                  <a:lnTo>
                    <a:pt x="1022" y="173"/>
                  </a:lnTo>
                  <a:lnTo>
                    <a:pt x="1022" y="171"/>
                  </a:lnTo>
                  <a:lnTo>
                    <a:pt x="1032" y="160"/>
                  </a:lnTo>
                  <a:lnTo>
                    <a:pt x="1033" y="157"/>
                  </a:lnTo>
                  <a:lnTo>
                    <a:pt x="1035" y="157"/>
                  </a:lnTo>
                  <a:lnTo>
                    <a:pt x="1038" y="157"/>
                  </a:lnTo>
                  <a:lnTo>
                    <a:pt x="1046" y="160"/>
                  </a:lnTo>
                  <a:lnTo>
                    <a:pt x="1051" y="163"/>
                  </a:lnTo>
                  <a:lnTo>
                    <a:pt x="1053" y="165"/>
                  </a:lnTo>
                  <a:lnTo>
                    <a:pt x="1063" y="168"/>
                  </a:lnTo>
                  <a:lnTo>
                    <a:pt x="1065" y="170"/>
                  </a:lnTo>
                  <a:lnTo>
                    <a:pt x="1078" y="175"/>
                  </a:lnTo>
                  <a:lnTo>
                    <a:pt x="1086" y="178"/>
                  </a:lnTo>
                  <a:lnTo>
                    <a:pt x="1099" y="181"/>
                  </a:lnTo>
                  <a:lnTo>
                    <a:pt x="1111" y="184"/>
                  </a:lnTo>
                  <a:lnTo>
                    <a:pt x="1114" y="186"/>
                  </a:lnTo>
                  <a:lnTo>
                    <a:pt x="1124" y="191"/>
                  </a:lnTo>
                  <a:lnTo>
                    <a:pt x="1126" y="193"/>
                  </a:lnTo>
                  <a:lnTo>
                    <a:pt x="1136" y="199"/>
                  </a:lnTo>
                  <a:lnTo>
                    <a:pt x="1137" y="201"/>
                  </a:lnTo>
                  <a:lnTo>
                    <a:pt x="1146" y="202"/>
                  </a:lnTo>
                  <a:lnTo>
                    <a:pt x="1147" y="202"/>
                  </a:lnTo>
                  <a:lnTo>
                    <a:pt x="1156" y="202"/>
                  </a:lnTo>
                  <a:lnTo>
                    <a:pt x="1157" y="202"/>
                  </a:lnTo>
                  <a:lnTo>
                    <a:pt x="1164" y="199"/>
                  </a:lnTo>
                  <a:lnTo>
                    <a:pt x="1166" y="197"/>
                  </a:lnTo>
                  <a:lnTo>
                    <a:pt x="1175" y="196"/>
                  </a:lnTo>
                  <a:lnTo>
                    <a:pt x="1180" y="191"/>
                  </a:lnTo>
                  <a:lnTo>
                    <a:pt x="1184" y="189"/>
                  </a:lnTo>
                  <a:lnTo>
                    <a:pt x="1189" y="181"/>
                  </a:lnTo>
                  <a:lnTo>
                    <a:pt x="1190" y="180"/>
                  </a:lnTo>
                  <a:lnTo>
                    <a:pt x="1194" y="170"/>
                  </a:lnTo>
                  <a:lnTo>
                    <a:pt x="1195" y="168"/>
                  </a:lnTo>
                  <a:lnTo>
                    <a:pt x="1199" y="159"/>
                  </a:lnTo>
                  <a:lnTo>
                    <a:pt x="1200" y="157"/>
                  </a:lnTo>
                  <a:lnTo>
                    <a:pt x="1205" y="150"/>
                  </a:lnTo>
                  <a:lnTo>
                    <a:pt x="1207" y="149"/>
                  </a:lnTo>
                  <a:lnTo>
                    <a:pt x="1217" y="144"/>
                  </a:lnTo>
                  <a:lnTo>
                    <a:pt x="1220" y="136"/>
                  </a:lnTo>
                  <a:lnTo>
                    <a:pt x="1222" y="134"/>
                  </a:lnTo>
                  <a:lnTo>
                    <a:pt x="1225" y="123"/>
                  </a:lnTo>
                  <a:lnTo>
                    <a:pt x="1227" y="121"/>
                  </a:lnTo>
                  <a:lnTo>
                    <a:pt x="1228" y="120"/>
                  </a:lnTo>
                  <a:lnTo>
                    <a:pt x="1235" y="120"/>
                  </a:lnTo>
                  <a:lnTo>
                    <a:pt x="1237" y="118"/>
                  </a:lnTo>
                  <a:lnTo>
                    <a:pt x="1238" y="116"/>
                  </a:lnTo>
                  <a:lnTo>
                    <a:pt x="1245" y="108"/>
                  </a:lnTo>
                  <a:lnTo>
                    <a:pt x="1247" y="107"/>
                  </a:lnTo>
                  <a:lnTo>
                    <a:pt x="1248" y="105"/>
                  </a:lnTo>
                  <a:lnTo>
                    <a:pt x="1252" y="102"/>
                  </a:lnTo>
                  <a:lnTo>
                    <a:pt x="1266" y="99"/>
                  </a:lnTo>
                  <a:lnTo>
                    <a:pt x="1268" y="99"/>
                  </a:lnTo>
                  <a:lnTo>
                    <a:pt x="1270" y="99"/>
                  </a:lnTo>
                  <a:lnTo>
                    <a:pt x="1281" y="89"/>
                  </a:lnTo>
                  <a:lnTo>
                    <a:pt x="1283" y="87"/>
                  </a:lnTo>
                  <a:lnTo>
                    <a:pt x="1293" y="76"/>
                  </a:lnTo>
                  <a:lnTo>
                    <a:pt x="1295" y="74"/>
                  </a:lnTo>
                  <a:lnTo>
                    <a:pt x="1296" y="73"/>
                  </a:lnTo>
                  <a:lnTo>
                    <a:pt x="1308" y="66"/>
                  </a:lnTo>
                  <a:lnTo>
                    <a:pt x="1311" y="65"/>
                  </a:lnTo>
                  <a:lnTo>
                    <a:pt x="1313" y="63"/>
                  </a:lnTo>
                  <a:lnTo>
                    <a:pt x="1321" y="49"/>
                  </a:lnTo>
                  <a:lnTo>
                    <a:pt x="1321" y="47"/>
                  </a:lnTo>
                  <a:lnTo>
                    <a:pt x="1321" y="45"/>
                  </a:lnTo>
                  <a:lnTo>
                    <a:pt x="1324" y="31"/>
                  </a:lnTo>
                  <a:lnTo>
                    <a:pt x="1326" y="29"/>
                  </a:lnTo>
                  <a:lnTo>
                    <a:pt x="1326" y="26"/>
                  </a:lnTo>
                  <a:lnTo>
                    <a:pt x="1328" y="24"/>
                  </a:lnTo>
                  <a:lnTo>
                    <a:pt x="1338" y="15"/>
                  </a:lnTo>
                  <a:lnTo>
                    <a:pt x="1341" y="13"/>
                  </a:lnTo>
                  <a:lnTo>
                    <a:pt x="1352" y="10"/>
                  </a:lnTo>
                  <a:lnTo>
                    <a:pt x="1352" y="8"/>
                  </a:lnTo>
                  <a:lnTo>
                    <a:pt x="1354" y="6"/>
                  </a:lnTo>
                  <a:lnTo>
                    <a:pt x="1371" y="0"/>
                  </a:lnTo>
                  <a:lnTo>
                    <a:pt x="1374" y="0"/>
                  </a:lnTo>
                  <a:lnTo>
                    <a:pt x="1376" y="0"/>
                  </a:lnTo>
                  <a:lnTo>
                    <a:pt x="1394" y="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69" name="Freeform 69"/>
            <p:cNvSpPr>
              <a:spLocks/>
            </p:cNvSpPr>
            <p:nvPr/>
          </p:nvSpPr>
          <p:spPr bwMode="auto">
            <a:xfrm>
              <a:off x="3257550" y="2578895"/>
              <a:ext cx="857250" cy="1111250"/>
            </a:xfrm>
            <a:custGeom>
              <a:avLst/>
              <a:gdLst>
                <a:gd name="T0" fmla="*/ 959 w 1080"/>
                <a:gd name="T1" fmla="*/ 37 h 1402"/>
                <a:gd name="T2" fmla="*/ 944 w 1080"/>
                <a:gd name="T3" fmla="*/ 62 h 1402"/>
                <a:gd name="T4" fmla="*/ 958 w 1080"/>
                <a:gd name="T5" fmla="*/ 152 h 1402"/>
                <a:gd name="T6" fmla="*/ 971 w 1080"/>
                <a:gd name="T7" fmla="*/ 196 h 1402"/>
                <a:gd name="T8" fmla="*/ 948 w 1080"/>
                <a:gd name="T9" fmla="*/ 279 h 1402"/>
                <a:gd name="T10" fmla="*/ 941 w 1080"/>
                <a:gd name="T11" fmla="*/ 335 h 1402"/>
                <a:gd name="T12" fmla="*/ 951 w 1080"/>
                <a:gd name="T13" fmla="*/ 390 h 1402"/>
                <a:gd name="T14" fmla="*/ 968 w 1080"/>
                <a:gd name="T15" fmla="*/ 416 h 1402"/>
                <a:gd name="T16" fmla="*/ 1011 w 1080"/>
                <a:gd name="T17" fmla="*/ 442 h 1402"/>
                <a:gd name="T18" fmla="*/ 1044 w 1080"/>
                <a:gd name="T19" fmla="*/ 508 h 1402"/>
                <a:gd name="T20" fmla="*/ 1060 w 1080"/>
                <a:gd name="T21" fmla="*/ 575 h 1402"/>
                <a:gd name="T22" fmla="*/ 1035 w 1080"/>
                <a:gd name="T23" fmla="*/ 605 h 1402"/>
                <a:gd name="T24" fmla="*/ 989 w 1080"/>
                <a:gd name="T25" fmla="*/ 631 h 1402"/>
                <a:gd name="T26" fmla="*/ 943 w 1080"/>
                <a:gd name="T27" fmla="*/ 633 h 1402"/>
                <a:gd name="T28" fmla="*/ 901 w 1080"/>
                <a:gd name="T29" fmla="*/ 648 h 1402"/>
                <a:gd name="T30" fmla="*/ 905 w 1080"/>
                <a:gd name="T31" fmla="*/ 688 h 1402"/>
                <a:gd name="T32" fmla="*/ 930 w 1080"/>
                <a:gd name="T33" fmla="*/ 737 h 1402"/>
                <a:gd name="T34" fmla="*/ 915 w 1080"/>
                <a:gd name="T35" fmla="*/ 769 h 1402"/>
                <a:gd name="T36" fmla="*/ 938 w 1080"/>
                <a:gd name="T37" fmla="*/ 822 h 1402"/>
                <a:gd name="T38" fmla="*/ 986 w 1080"/>
                <a:gd name="T39" fmla="*/ 861 h 1402"/>
                <a:gd name="T40" fmla="*/ 996 w 1080"/>
                <a:gd name="T41" fmla="*/ 918 h 1402"/>
                <a:gd name="T42" fmla="*/ 964 w 1080"/>
                <a:gd name="T43" fmla="*/ 945 h 1402"/>
                <a:gd name="T44" fmla="*/ 938 w 1080"/>
                <a:gd name="T45" fmla="*/ 963 h 1402"/>
                <a:gd name="T46" fmla="*/ 959 w 1080"/>
                <a:gd name="T47" fmla="*/ 989 h 1402"/>
                <a:gd name="T48" fmla="*/ 1002 w 1080"/>
                <a:gd name="T49" fmla="*/ 1012 h 1402"/>
                <a:gd name="T50" fmla="*/ 1027 w 1080"/>
                <a:gd name="T51" fmla="*/ 1041 h 1402"/>
                <a:gd name="T52" fmla="*/ 1047 w 1080"/>
                <a:gd name="T53" fmla="*/ 1081 h 1402"/>
                <a:gd name="T54" fmla="*/ 1077 w 1080"/>
                <a:gd name="T55" fmla="*/ 1112 h 1402"/>
                <a:gd name="T56" fmla="*/ 1037 w 1080"/>
                <a:gd name="T57" fmla="*/ 1126 h 1402"/>
                <a:gd name="T58" fmla="*/ 1001 w 1080"/>
                <a:gd name="T59" fmla="*/ 1172 h 1402"/>
                <a:gd name="T60" fmla="*/ 961 w 1080"/>
                <a:gd name="T61" fmla="*/ 1177 h 1402"/>
                <a:gd name="T62" fmla="*/ 959 w 1080"/>
                <a:gd name="T63" fmla="*/ 1227 h 1402"/>
                <a:gd name="T64" fmla="*/ 989 w 1080"/>
                <a:gd name="T65" fmla="*/ 1253 h 1402"/>
                <a:gd name="T66" fmla="*/ 963 w 1080"/>
                <a:gd name="T67" fmla="*/ 1283 h 1402"/>
                <a:gd name="T68" fmla="*/ 931 w 1080"/>
                <a:gd name="T69" fmla="*/ 1280 h 1402"/>
                <a:gd name="T70" fmla="*/ 910 w 1080"/>
                <a:gd name="T71" fmla="*/ 1303 h 1402"/>
                <a:gd name="T72" fmla="*/ 882 w 1080"/>
                <a:gd name="T73" fmla="*/ 1303 h 1402"/>
                <a:gd name="T74" fmla="*/ 860 w 1080"/>
                <a:gd name="T75" fmla="*/ 1296 h 1402"/>
                <a:gd name="T76" fmla="*/ 824 w 1080"/>
                <a:gd name="T77" fmla="*/ 1322 h 1402"/>
                <a:gd name="T78" fmla="*/ 766 w 1080"/>
                <a:gd name="T79" fmla="*/ 1361 h 1402"/>
                <a:gd name="T80" fmla="*/ 705 w 1080"/>
                <a:gd name="T81" fmla="*/ 1382 h 1402"/>
                <a:gd name="T82" fmla="*/ 652 w 1080"/>
                <a:gd name="T83" fmla="*/ 1397 h 1402"/>
                <a:gd name="T84" fmla="*/ 597 w 1080"/>
                <a:gd name="T85" fmla="*/ 1387 h 1402"/>
                <a:gd name="T86" fmla="*/ 604 w 1080"/>
                <a:gd name="T87" fmla="*/ 1335 h 1402"/>
                <a:gd name="T88" fmla="*/ 564 w 1080"/>
                <a:gd name="T89" fmla="*/ 1275 h 1402"/>
                <a:gd name="T90" fmla="*/ 569 w 1080"/>
                <a:gd name="T91" fmla="*/ 1190 h 1402"/>
                <a:gd name="T92" fmla="*/ 531 w 1080"/>
                <a:gd name="T93" fmla="*/ 1109 h 1402"/>
                <a:gd name="T94" fmla="*/ 516 w 1080"/>
                <a:gd name="T95" fmla="*/ 1083 h 1402"/>
                <a:gd name="T96" fmla="*/ 462 w 1080"/>
                <a:gd name="T97" fmla="*/ 1141 h 1402"/>
                <a:gd name="T98" fmla="*/ 407 w 1080"/>
                <a:gd name="T99" fmla="*/ 1101 h 1402"/>
                <a:gd name="T100" fmla="*/ 372 w 1080"/>
                <a:gd name="T101" fmla="*/ 1060 h 1402"/>
                <a:gd name="T102" fmla="*/ 334 w 1080"/>
                <a:gd name="T103" fmla="*/ 1037 h 1402"/>
                <a:gd name="T104" fmla="*/ 280 w 1080"/>
                <a:gd name="T105" fmla="*/ 1046 h 1402"/>
                <a:gd name="T106" fmla="*/ 240 w 1080"/>
                <a:gd name="T107" fmla="*/ 1044 h 1402"/>
                <a:gd name="T108" fmla="*/ 167 w 1080"/>
                <a:gd name="T109" fmla="*/ 1037 h 1402"/>
                <a:gd name="T110" fmla="*/ 129 w 1080"/>
                <a:gd name="T111" fmla="*/ 1034 h 1402"/>
                <a:gd name="T112" fmla="*/ 98 w 1080"/>
                <a:gd name="T113" fmla="*/ 1012 h 1402"/>
                <a:gd name="T114" fmla="*/ 61 w 1080"/>
                <a:gd name="T115" fmla="*/ 992 h 1402"/>
                <a:gd name="T116" fmla="*/ 36 w 1080"/>
                <a:gd name="T117" fmla="*/ 1046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0" h="1402">
                  <a:moveTo>
                    <a:pt x="973" y="0"/>
                  </a:moveTo>
                  <a:lnTo>
                    <a:pt x="971" y="2"/>
                  </a:lnTo>
                  <a:lnTo>
                    <a:pt x="969" y="3"/>
                  </a:lnTo>
                  <a:lnTo>
                    <a:pt x="964" y="10"/>
                  </a:lnTo>
                  <a:lnTo>
                    <a:pt x="963" y="12"/>
                  </a:lnTo>
                  <a:lnTo>
                    <a:pt x="963" y="16"/>
                  </a:lnTo>
                  <a:lnTo>
                    <a:pt x="963" y="20"/>
                  </a:lnTo>
                  <a:lnTo>
                    <a:pt x="963" y="23"/>
                  </a:lnTo>
                  <a:lnTo>
                    <a:pt x="959" y="36"/>
                  </a:lnTo>
                  <a:lnTo>
                    <a:pt x="959" y="37"/>
                  </a:lnTo>
                  <a:lnTo>
                    <a:pt x="963" y="46"/>
                  </a:lnTo>
                  <a:lnTo>
                    <a:pt x="963" y="47"/>
                  </a:lnTo>
                  <a:lnTo>
                    <a:pt x="961" y="49"/>
                  </a:lnTo>
                  <a:lnTo>
                    <a:pt x="951" y="47"/>
                  </a:lnTo>
                  <a:lnTo>
                    <a:pt x="948" y="49"/>
                  </a:lnTo>
                  <a:lnTo>
                    <a:pt x="939" y="52"/>
                  </a:lnTo>
                  <a:lnTo>
                    <a:pt x="939" y="54"/>
                  </a:lnTo>
                  <a:lnTo>
                    <a:pt x="941" y="60"/>
                  </a:lnTo>
                  <a:lnTo>
                    <a:pt x="943" y="60"/>
                  </a:lnTo>
                  <a:lnTo>
                    <a:pt x="944" y="62"/>
                  </a:lnTo>
                  <a:lnTo>
                    <a:pt x="944" y="65"/>
                  </a:lnTo>
                  <a:lnTo>
                    <a:pt x="944" y="71"/>
                  </a:lnTo>
                  <a:lnTo>
                    <a:pt x="943" y="75"/>
                  </a:lnTo>
                  <a:lnTo>
                    <a:pt x="943" y="76"/>
                  </a:lnTo>
                  <a:lnTo>
                    <a:pt x="943" y="80"/>
                  </a:lnTo>
                  <a:lnTo>
                    <a:pt x="946" y="101"/>
                  </a:lnTo>
                  <a:lnTo>
                    <a:pt x="946" y="102"/>
                  </a:lnTo>
                  <a:lnTo>
                    <a:pt x="948" y="105"/>
                  </a:lnTo>
                  <a:lnTo>
                    <a:pt x="948" y="107"/>
                  </a:lnTo>
                  <a:lnTo>
                    <a:pt x="958" y="152"/>
                  </a:lnTo>
                  <a:lnTo>
                    <a:pt x="959" y="154"/>
                  </a:lnTo>
                  <a:lnTo>
                    <a:pt x="959" y="156"/>
                  </a:lnTo>
                  <a:lnTo>
                    <a:pt x="961" y="157"/>
                  </a:lnTo>
                  <a:lnTo>
                    <a:pt x="961" y="160"/>
                  </a:lnTo>
                  <a:lnTo>
                    <a:pt x="966" y="172"/>
                  </a:lnTo>
                  <a:lnTo>
                    <a:pt x="968" y="173"/>
                  </a:lnTo>
                  <a:lnTo>
                    <a:pt x="969" y="177"/>
                  </a:lnTo>
                  <a:lnTo>
                    <a:pt x="971" y="191"/>
                  </a:lnTo>
                  <a:lnTo>
                    <a:pt x="971" y="193"/>
                  </a:lnTo>
                  <a:lnTo>
                    <a:pt x="971" y="196"/>
                  </a:lnTo>
                  <a:lnTo>
                    <a:pt x="971" y="204"/>
                  </a:lnTo>
                  <a:lnTo>
                    <a:pt x="971" y="212"/>
                  </a:lnTo>
                  <a:lnTo>
                    <a:pt x="971" y="214"/>
                  </a:lnTo>
                  <a:lnTo>
                    <a:pt x="969" y="225"/>
                  </a:lnTo>
                  <a:lnTo>
                    <a:pt x="959" y="253"/>
                  </a:lnTo>
                  <a:lnTo>
                    <a:pt x="963" y="261"/>
                  </a:lnTo>
                  <a:lnTo>
                    <a:pt x="966" y="269"/>
                  </a:lnTo>
                  <a:lnTo>
                    <a:pt x="966" y="270"/>
                  </a:lnTo>
                  <a:lnTo>
                    <a:pt x="958" y="272"/>
                  </a:lnTo>
                  <a:lnTo>
                    <a:pt x="948" y="279"/>
                  </a:lnTo>
                  <a:lnTo>
                    <a:pt x="948" y="288"/>
                  </a:lnTo>
                  <a:lnTo>
                    <a:pt x="948" y="292"/>
                  </a:lnTo>
                  <a:lnTo>
                    <a:pt x="943" y="301"/>
                  </a:lnTo>
                  <a:lnTo>
                    <a:pt x="941" y="303"/>
                  </a:lnTo>
                  <a:lnTo>
                    <a:pt x="938" y="309"/>
                  </a:lnTo>
                  <a:lnTo>
                    <a:pt x="938" y="314"/>
                  </a:lnTo>
                  <a:lnTo>
                    <a:pt x="936" y="322"/>
                  </a:lnTo>
                  <a:lnTo>
                    <a:pt x="938" y="324"/>
                  </a:lnTo>
                  <a:lnTo>
                    <a:pt x="941" y="334"/>
                  </a:lnTo>
                  <a:lnTo>
                    <a:pt x="941" y="335"/>
                  </a:lnTo>
                  <a:lnTo>
                    <a:pt x="941" y="338"/>
                  </a:lnTo>
                  <a:lnTo>
                    <a:pt x="941" y="340"/>
                  </a:lnTo>
                  <a:lnTo>
                    <a:pt x="941" y="342"/>
                  </a:lnTo>
                  <a:lnTo>
                    <a:pt x="944" y="355"/>
                  </a:lnTo>
                  <a:lnTo>
                    <a:pt x="944" y="358"/>
                  </a:lnTo>
                  <a:lnTo>
                    <a:pt x="946" y="369"/>
                  </a:lnTo>
                  <a:lnTo>
                    <a:pt x="948" y="372"/>
                  </a:lnTo>
                  <a:lnTo>
                    <a:pt x="948" y="376"/>
                  </a:lnTo>
                  <a:lnTo>
                    <a:pt x="951" y="389"/>
                  </a:lnTo>
                  <a:lnTo>
                    <a:pt x="951" y="390"/>
                  </a:lnTo>
                  <a:lnTo>
                    <a:pt x="951" y="393"/>
                  </a:lnTo>
                  <a:lnTo>
                    <a:pt x="953" y="403"/>
                  </a:lnTo>
                  <a:lnTo>
                    <a:pt x="953" y="410"/>
                  </a:lnTo>
                  <a:lnTo>
                    <a:pt x="954" y="414"/>
                  </a:lnTo>
                  <a:lnTo>
                    <a:pt x="954" y="418"/>
                  </a:lnTo>
                  <a:lnTo>
                    <a:pt x="956" y="421"/>
                  </a:lnTo>
                  <a:lnTo>
                    <a:pt x="958" y="423"/>
                  </a:lnTo>
                  <a:lnTo>
                    <a:pt x="961" y="421"/>
                  </a:lnTo>
                  <a:lnTo>
                    <a:pt x="963" y="421"/>
                  </a:lnTo>
                  <a:lnTo>
                    <a:pt x="968" y="416"/>
                  </a:lnTo>
                  <a:lnTo>
                    <a:pt x="971" y="416"/>
                  </a:lnTo>
                  <a:lnTo>
                    <a:pt x="981" y="419"/>
                  </a:lnTo>
                  <a:lnTo>
                    <a:pt x="982" y="421"/>
                  </a:lnTo>
                  <a:lnTo>
                    <a:pt x="996" y="423"/>
                  </a:lnTo>
                  <a:lnTo>
                    <a:pt x="997" y="424"/>
                  </a:lnTo>
                  <a:lnTo>
                    <a:pt x="999" y="426"/>
                  </a:lnTo>
                  <a:lnTo>
                    <a:pt x="1006" y="436"/>
                  </a:lnTo>
                  <a:lnTo>
                    <a:pt x="1009" y="439"/>
                  </a:lnTo>
                  <a:lnTo>
                    <a:pt x="1011" y="440"/>
                  </a:lnTo>
                  <a:lnTo>
                    <a:pt x="1011" y="442"/>
                  </a:lnTo>
                  <a:lnTo>
                    <a:pt x="1016" y="448"/>
                  </a:lnTo>
                  <a:lnTo>
                    <a:pt x="1019" y="458"/>
                  </a:lnTo>
                  <a:lnTo>
                    <a:pt x="1019" y="461"/>
                  </a:lnTo>
                  <a:lnTo>
                    <a:pt x="1034" y="478"/>
                  </a:lnTo>
                  <a:lnTo>
                    <a:pt x="1034" y="479"/>
                  </a:lnTo>
                  <a:lnTo>
                    <a:pt x="1037" y="482"/>
                  </a:lnTo>
                  <a:lnTo>
                    <a:pt x="1040" y="503"/>
                  </a:lnTo>
                  <a:lnTo>
                    <a:pt x="1042" y="505"/>
                  </a:lnTo>
                  <a:lnTo>
                    <a:pt x="1042" y="507"/>
                  </a:lnTo>
                  <a:lnTo>
                    <a:pt x="1044" y="508"/>
                  </a:lnTo>
                  <a:lnTo>
                    <a:pt x="1052" y="518"/>
                  </a:lnTo>
                  <a:lnTo>
                    <a:pt x="1054" y="520"/>
                  </a:lnTo>
                  <a:lnTo>
                    <a:pt x="1055" y="523"/>
                  </a:lnTo>
                  <a:lnTo>
                    <a:pt x="1057" y="539"/>
                  </a:lnTo>
                  <a:lnTo>
                    <a:pt x="1057" y="541"/>
                  </a:lnTo>
                  <a:lnTo>
                    <a:pt x="1059" y="544"/>
                  </a:lnTo>
                  <a:lnTo>
                    <a:pt x="1064" y="559"/>
                  </a:lnTo>
                  <a:lnTo>
                    <a:pt x="1065" y="560"/>
                  </a:lnTo>
                  <a:lnTo>
                    <a:pt x="1062" y="573"/>
                  </a:lnTo>
                  <a:lnTo>
                    <a:pt x="1060" y="575"/>
                  </a:lnTo>
                  <a:lnTo>
                    <a:pt x="1054" y="580"/>
                  </a:lnTo>
                  <a:lnTo>
                    <a:pt x="1052" y="581"/>
                  </a:lnTo>
                  <a:lnTo>
                    <a:pt x="1055" y="589"/>
                  </a:lnTo>
                  <a:lnTo>
                    <a:pt x="1055" y="591"/>
                  </a:lnTo>
                  <a:lnTo>
                    <a:pt x="1055" y="592"/>
                  </a:lnTo>
                  <a:lnTo>
                    <a:pt x="1052" y="597"/>
                  </a:lnTo>
                  <a:lnTo>
                    <a:pt x="1049" y="602"/>
                  </a:lnTo>
                  <a:lnTo>
                    <a:pt x="1047" y="604"/>
                  </a:lnTo>
                  <a:lnTo>
                    <a:pt x="1045" y="604"/>
                  </a:lnTo>
                  <a:lnTo>
                    <a:pt x="1035" y="605"/>
                  </a:lnTo>
                  <a:lnTo>
                    <a:pt x="1034" y="607"/>
                  </a:lnTo>
                  <a:lnTo>
                    <a:pt x="1029" y="610"/>
                  </a:lnTo>
                  <a:lnTo>
                    <a:pt x="1024" y="615"/>
                  </a:lnTo>
                  <a:lnTo>
                    <a:pt x="1024" y="617"/>
                  </a:lnTo>
                  <a:lnTo>
                    <a:pt x="1022" y="620"/>
                  </a:lnTo>
                  <a:lnTo>
                    <a:pt x="1009" y="626"/>
                  </a:lnTo>
                  <a:lnTo>
                    <a:pt x="1006" y="628"/>
                  </a:lnTo>
                  <a:lnTo>
                    <a:pt x="992" y="630"/>
                  </a:lnTo>
                  <a:lnTo>
                    <a:pt x="991" y="631"/>
                  </a:lnTo>
                  <a:lnTo>
                    <a:pt x="989" y="631"/>
                  </a:lnTo>
                  <a:lnTo>
                    <a:pt x="979" y="633"/>
                  </a:lnTo>
                  <a:lnTo>
                    <a:pt x="978" y="635"/>
                  </a:lnTo>
                  <a:lnTo>
                    <a:pt x="974" y="635"/>
                  </a:lnTo>
                  <a:lnTo>
                    <a:pt x="973" y="636"/>
                  </a:lnTo>
                  <a:lnTo>
                    <a:pt x="964" y="635"/>
                  </a:lnTo>
                  <a:lnTo>
                    <a:pt x="963" y="633"/>
                  </a:lnTo>
                  <a:lnTo>
                    <a:pt x="959" y="631"/>
                  </a:lnTo>
                  <a:lnTo>
                    <a:pt x="948" y="631"/>
                  </a:lnTo>
                  <a:lnTo>
                    <a:pt x="944" y="631"/>
                  </a:lnTo>
                  <a:lnTo>
                    <a:pt x="943" y="633"/>
                  </a:lnTo>
                  <a:lnTo>
                    <a:pt x="928" y="633"/>
                  </a:lnTo>
                  <a:lnTo>
                    <a:pt x="926" y="631"/>
                  </a:lnTo>
                  <a:lnTo>
                    <a:pt x="915" y="628"/>
                  </a:lnTo>
                  <a:lnTo>
                    <a:pt x="913" y="628"/>
                  </a:lnTo>
                  <a:lnTo>
                    <a:pt x="905" y="630"/>
                  </a:lnTo>
                  <a:lnTo>
                    <a:pt x="903" y="635"/>
                  </a:lnTo>
                  <a:lnTo>
                    <a:pt x="901" y="636"/>
                  </a:lnTo>
                  <a:lnTo>
                    <a:pt x="903" y="639"/>
                  </a:lnTo>
                  <a:lnTo>
                    <a:pt x="903" y="644"/>
                  </a:lnTo>
                  <a:lnTo>
                    <a:pt x="901" y="648"/>
                  </a:lnTo>
                  <a:lnTo>
                    <a:pt x="901" y="656"/>
                  </a:lnTo>
                  <a:lnTo>
                    <a:pt x="901" y="657"/>
                  </a:lnTo>
                  <a:lnTo>
                    <a:pt x="901" y="659"/>
                  </a:lnTo>
                  <a:lnTo>
                    <a:pt x="906" y="667"/>
                  </a:lnTo>
                  <a:lnTo>
                    <a:pt x="911" y="673"/>
                  </a:lnTo>
                  <a:lnTo>
                    <a:pt x="915" y="678"/>
                  </a:lnTo>
                  <a:lnTo>
                    <a:pt x="913" y="680"/>
                  </a:lnTo>
                  <a:lnTo>
                    <a:pt x="908" y="683"/>
                  </a:lnTo>
                  <a:lnTo>
                    <a:pt x="906" y="685"/>
                  </a:lnTo>
                  <a:lnTo>
                    <a:pt x="905" y="688"/>
                  </a:lnTo>
                  <a:lnTo>
                    <a:pt x="905" y="691"/>
                  </a:lnTo>
                  <a:lnTo>
                    <a:pt x="911" y="696"/>
                  </a:lnTo>
                  <a:lnTo>
                    <a:pt x="913" y="698"/>
                  </a:lnTo>
                  <a:lnTo>
                    <a:pt x="915" y="699"/>
                  </a:lnTo>
                  <a:lnTo>
                    <a:pt x="925" y="712"/>
                  </a:lnTo>
                  <a:lnTo>
                    <a:pt x="925" y="714"/>
                  </a:lnTo>
                  <a:lnTo>
                    <a:pt x="931" y="724"/>
                  </a:lnTo>
                  <a:lnTo>
                    <a:pt x="931" y="727"/>
                  </a:lnTo>
                  <a:lnTo>
                    <a:pt x="931" y="728"/>
                  </a:lnTo>
                  <a:lnTo>
                    <a:pt x="930" y="737"/>
                  </a:lnTo>
                  <a:lnTo>
                    <a:pt x="933" y="746"/>
                  </a:lnTo>
                  <a:lnTo>
                    <a:pt x="935" y="748"/>
                  </a:lnTo>
                  <a:lnTo>
                    <a:pt x="935" y="749"/>
                  </a:lnTo>
                  <a:lnTo>
                    <a:pt x="936" y="759"/>
                  </a:lnTo>
                  <a:lnTo>
                    <a:pt x="936" y="761"/>
                  </a:lnTo>
                  <a:lnTo>
                    <a:pt x="933" y="762"/>
                  </a:lnTo>
                  <a:lnTo>
                    <a:pt x="931" y="764"/>
                  </a:lnTo>
                  <a:lnTo>
                    <a:pt x="930" y="766"/>
                  </a:lnTo>
                  <a:lnTo>
                    <a:pt x="916" y="769"/>
                  </a:lnTo>
                  <a:lnTo>
                    <a:pt x="915" y="769"/>
                  </a:lnTo>
                  <a:lnTo>
                    <a:pt x="905" y="774"/>
                  </a:lnTo>
                  <a:lnTo>
                    <a:pt x="905" y="775"/>
                  </a:lnTo>
                  <a:lnTo>
                    <a:pt x="905" y="783"/>
                  </a:lnTo>
                  <a:lnTo>
                    <a:pt x="906" y="785"/>
                  </a:lnTo>
                  <a:lnTo>
                    <a:pt x="918" y="804"/>
                  </a:lnTo>
                  <a:lnTo>
                    <a:pt x="920" y="808"/>
                  </a:lnTo>
                  <a:lnTo>
                    <a:pt x="921" y="809"/>
                  </a:lnTo>
                  <a:lnTo>
                    <a:pt x="936" y="819"/>
                  </a:lnTo>
                  <a:lnTo>
                    <a:pt x="936" y="821"/>
                  </a:lnTo>
                  <a:lnTo>
                    <a:pt x="938" y="822"/>
                  </a:lnTo>
                  <a:lnTo>
                    <a:pt x="939" y="824"/>
                  </a:lnTo>
                  <a:lnTo>
                    <a:pt x="946" y="835"/>
                  </a:lnTo>
                  <a:lnTo>
                    <a:pt x="948" y="838"/>
                  </a:lnTo>
                  <a:lnTo>
                    <a:pt x="948" y="840"/>
                  </a:lnTo>
                  <a:lnTo>
                    <a:pt x="958" y="847"/>
                  </a:lnTo>
                  <a:lnTo>
                    <a:pt x="961" y="848"/>
                  </a:lnTo>
                  <a:lnTo>
                    <a:pt x="968" y="855"/>
                  </a:lnTo>
                  <a:lnTo>
                    <a:pt x="978" y="855"/>
                  </a:lnTo>
                  <a:lnTo>
                    <a:pt x="986" y="858"/>
                  </a:lnTo>
                  <a:lnTo>
                    <a:pt x="986" y="861"/>
                  </a:lnTo>
                  <a:lnTo>
                    <a:pt x="984" y="863"/>
                  </a:lnTo>
                  <a:lnTo>
                    <a:pt x="981" y="876"/>
                  </a:lnTo>
                  <a:lnTo>
                    <a:pt x="981" y="877"/>
                  </a:lnTo>
                  <a:lnTo>
                    <a:pt x="984" y="890"/>
                  </a:lnTo>
                  <a:lnTo>
                    <a:pt x="984" y="893"/>
                  </a:lnTo>
                  <a:lnTo>
                    <a:pt x="991" y="905"/>
                  </a:lnTo>
                  <a:lnTo>
                    <a:pt x="991" y="906"/>
                  </a:lnTo>
                  <a:lnTo>
                    <a:pt x="992" y="908"/>
                  </a:lnTo>
                  <a:lnTo>
                    <a:pt x="994" y="916"/>
                  </a:lnTo>
                  <a:lnTo>
                    <a:pt x="996" y="918"/>
                  </a:lnTo>
                  <a:lnTo>
                    <a:pt x="997" y="923"/>
                  </a:lnTo>
                  <a:lnTo>
                    <a:pt x="999" y="924"/>
                  </a:lnTo>
                  <a:lnTo>
                    <a:pt x="997" y="931"/>
                  </a:lnTo>
                  <a:lnTo>
                    <a:pt x="989" y="927"/>
                  </a:lnTo>
                  <a:lnTo>
                    <a:pt x="987" y="927"/>
                  </a:lnTo>
                  <a:lnTo>
                    <a:pt x="986" y="923"/>
                  </a:lnTo>
                  <a:lnTo>
                    <a:pt x="978" y="936"/>
                  </a:lnTo>
                  <a:lnTo>
                    <a:pt x="978" y="937"/>
                  </a:lnTo>
                  <a:lnTo>
                    <a:pt x="976" y="939"/>
                  </a:lnTo>
                  <a:lnTo>
                    <a:pt x="964" y="945"/>
                  </a:lnTo>
                  <a:lnTo>
                    <a:pt x="964" y="947"/>
                  </a:lnTo>
                  <a:lnTo>
                    <a:pt x="961" y="958"/>
                  </a:lnTo>
                  <a:lnTo>
                    <a:pt x="959" y="960"/>
                  </a:lnTo>
                  <a:lnTo>
                    <a:pt x="958" y="960"/>
                  </a:lnTo>
                  <a:lnTo>
                    <a:pt x="949" y="953"/>
                  </a:lnTo>
                  <a:lnTo>
                    <a:pt x="939" y="948"/>
                  </a:lnTo>
                  <a:lnTo>
                    <a:pt x="936" y="950"/>
                  </a:lnTo>
                  <a:lnTo>
                    <a:pt x="935" y="952"/>
                  </a:lnTo>
                  <a:lnTo>
                    <a:pt x="936" y="961"/>
                  </a:lnTo>
                  <a:lnTo>
                    <a:pt x="938" y="963"/>
                  </a:lnTo>
                  <a:lnTo>
                    <a:pt x="938" y="965"/>
                  </a:lnTo>
                  <a:lnTo>
                    <a:pt x="939" y="970"/>
                  </a:lnTo>
                  <a:lnTo>
                    <a:pt x="939" y="973"/>
                  </a:lnTo>
                  <a:lnTo>
                    <a:pt x="941" y="978"/>
                  </a:lnTo>
                  <a:lnTo>
                    <a:pt x="941" y="979"/>
                  </a:lnTo>
                  <a:lnTo>
                    <a:pt x="939" y="984"/>
                  </a:lnTo>
                  <a:lnTo>
                    <a:pt x="939" y="986"/>
                  </a:lnTo>
                  <a:lnTo>
                    <a:pt x="943" y="989"/>
                  </a:lnTo>
                  <a:lnTo>
                    <a:pt x="946" y="989"/>
                  </a:lnTo>
                  <a:lnTo>
                    <a:pt x="959" y="989"/>
                  </a:lnTo>
                  <a:lnTo>
                    <a:pt x="961" y="991"/>
                  </a:lnTo>
                  <a:lnTo>
                    <a:pt x="963" y="992"/>
                  </a:lnTo>
                  <a:lnTo>
                    <a:pt x="969" y="994"/>
                  </a:lnTo>
                  <a:lnTo>
                    <a:pt x="971" y="994"/>
                  </a:lnTo>
                  <a:lnTo>
                    <a:pt x="982" y="1002"/>
                  </a:lnTo>
                  <a:lnTo>
                    <a:pt x="984" y="1004"/>
                  </a:lnTo>
                  <a:lnTo>
                    <a:pt x="986" y="1005"/>
                  </a:lnTo>
                  <a:lnTo>
                    <a:pt x="987" y="1007"/>
                  </a:lnTo>
                  <a:lnTo>
                    <a:pt x="1001" y="1012"/>
                  </a:lnTo>
                  <a:lnTo>
                    <a:pt x="1002" y="1012"/>
                  </a:lnTo>
                  <a:lnTo>
                    <a:pt x="1006" y="1012"/>
                  </a:lnTo>
                  <a:lnTo>
                    <a:pt x="1014" y="1016"/>
                  </a:lnTo>
                  <a:lnTo>
                    <a:pt x="1016" y="1018"/>
                  </a:lnTo>
                  <a:lnTo>
                    <a:pt x="1017" y="1020"/>
                  </a:lnTo>
                  <a:lnTo>
                    <a:pt x="1019" y="1021"/>
                  </a:lnTo>
                  <a:lnTo>
                    <a:pt x="1022" y="1026"/>
                  </a:lnTo>
                  <a:lnTo>
                    <a:pt x="1024" y="1028"/>
                  </a:lnTo>
                  <a:lnTo>
                    <a:pt x="1024" y="1029"/>
                  </a:lnTo>
                  <a:lnTo>
                    <a:pt x="1024" y="1033"/>
                  </a:lnTo>
                  <a:lnTo>
                    <a:pt x="1027" y="1041"/>
                  </a:lnTo>
                  <a:lnTo>
                    <a:pt x="1027" y="1042"/>
                  </a:lnTo>
                  <a:lnTo>
                    <a:pt x="1027" y="1046"/>
                  </a:lnTo>
                  <a:lnTo>
                    <a:pt x="1025" y="1057"/>
                  </a:lnTo>
                  <a:lnTo>
                    <a:pt x="1025" y="1059"/>
                  </a:lnTo>
                  <a:lnTo>
                    <a:pt x="1027" y="1062"/>
                  </a:lnTo>
                  <a:lnTo>
                    <a:pt x="1035" y="1070"/>
                  </a:lnTo>
                  <a:lnTo>
                    <a:pt x="1039" y="1071"/>
                  </a:lnTo>
                  <a:lnTo>
                    <a:pt x="1040" y="1071"/>
                  </a:lnTo>
                  <a:lnTo>
                    <a:pt x="1047" y="1078"/>
                  </a:lnTo>
                  <a:lnTo>
                    <a:pt x="1047" y="1081"/>
                  </a:lnTo>
                  <a:lnTo>
                    <a:pt x="1047" y="1083"/>
                  </a:lnTo>
                  <a:lnTo>
                    <a:pt x="1054" y="1093"/>
                  </a:lnTo>
                  <a:lnTo>
                    <a:pt x="1055" y="1093"/>
                  </a:lnTo>
                  <a:lnTo>
                    <a:pt x="1057" y="1094"/>
                  </a:lnTo>
                  <a:lnTo>
                    <a:pt x="1067" y="1097"/>
                  </a:lnTo>
                  <a:lnTo>
                    <a:pt x="1070" y="1099"/>
                  </a:lnTo>
                  <a:lnTo>
                    <a:pt x="1078" y="1101"/>
                  </a:lnTo>
                  <a:lnTo>
                    <a:pt x="1080" y="1102"/>
                  </a:lnTo>
                  <a:lnTo>
                    <a:pt x="1078" y="1107"/>
                  </a:lnTo>
                  <a:lnTo>
                    <a:pt x="1077" y="1112"/>
                  </a:lnTo>
                  <a:lnTo>
                    <a:pt x="1075" y="1112"/>
                  </a:lnTo>
                  <a:lnTo>
                    <a:pt x="1073" y="1114"/>
                  </a:lnTo>
                  <a:lnTo>
                    <a:pt x="1070" y="1114"/>
                  </a:lnTo>
                  <a:lnTo>
                    <a:pt x="1062" y="1125"/>
                  </a:lnTo>
                  <a:lnTo>
                    <a:pt x="1060" y="1125"/>
                  </a:lnTo>
                  <a:lnTo>
                    <a:pt x="1059" y="1126"/>
                  </a:lnTo>
                  <a:lnTo>
                    <a:pt x="1055" y="1126"/>
                  </a:lnTo>
                  <a:lnTo>
                    <a:pt x="1040" y="1126"/>
                  </a:lnTo>
                  <a:lnTo>
                    <a:pt x="1039" y="1126"/>
                  </a:lnTo>
                  <a:lnTo>
                    <a:pt x="1037" y="1126"/>
                  </a:lnTo>
                  <a:lnTo>
                    <a:pt x="1021" y="1138"/>
                  </a:lnTo>
                  <a:lnTo>
                    <a:pt x="1021" y="1141"/>
                  </a:lnTo>
                  <a:lnTo>
                    <a:pt x="1021" y="1143"/>
                  </a:lnTo>
                  <a:lnTo>
                    <a:pt x="1017" y="1151"/>
                  </a:lnTo>
                  <a:lnTo>
                    <a:pt x="1016" y="1152"/>
                  </a:lnTo>
                  <a:lnTo>
                    <a:pt x="1016" y="1154"/>
                  </a:lnTo>
                  <a:lnTo>
                    <a:pt x="1014" y="1157"/>
                  </a:lnTo>
                  <a:lnTo>
                    <a:pt x="1007" y="1162"/>
                  </a:lnTo>
                  <a:lnTo>
                    <a:pt x="1004" y="1164"/>
                  </a:lnTo>
                  <a:lnTo>
                    <a:pt x="1001" y="1172"/>
                  </a:lnTo>
                  <a:lnTo>
                    <a:pt x="999" y="1173"/>
                  </a:lnTo>
                  <a:lnTo>
                    <a:pt x="997" y="1175"/>
                  </a:lnTo>
                  <a:lnTo>
                    <a:pt x="991" y="1175"/>
                  </a:lnTo>
                  <a:lnTo>
                    <a:pt x="987" y="1175"/>
                  </a:lnTo>
                  <a:lnTo>
                    <a:pt x="984" y="1173"/>
                  </a:lnTo>
                  <a:lnTo>
                    <a:pt x="979" y="1172"/>
                  </a:lnTo>
                  <a:lnTo>
                    <a:pt x="974" y="1172"/>
                  </a:lnTo>
                  <a:lnTo>
                    <a:pt x="973" y="1173"/>
                  </a:lnTo>
                  <a:lnTo>
                    <a:pt x="964" y="1175"/>
                  </a:lnTo>
                  <a:lnTo>
                    <a:pt x="961" y="1177"/>
                  </a:lnTo>
                  <a:lnTo>
                    <a:pt x="959" y="1178"/>
                  </a:lnTo>
                  <a:lnTo>
                    <a:pt x="956" y="1183"/>
                  </a:lnTo>
                  <a:lnTo>
                    <a:pt x="954" y="1185"/>
                  </a:lnTo>
                  <a:lnTo>
                    <a:pt x="949" y="1190"/>
                  </a:lnTo>
                  <a:lnTo>
                    <a:pt x="949" y="1191"/>
                  </a:lnTo>
                  <a:lnTo>
                    <a:pt x="949" y="1194"/>
                  </a:lnTo>
                  <a:lnTo>
                    <a:pt x="953" y="1207"/>
                  </a:lnTo>
                  <a:lnTo>
                    <a:pt x="954" y="1211"/>
                  </a:lnTo>
                  <a:lnTo>
                    <a:pt x="959" y="1225"/>
                  </a:lnTo>
                  <a:lnTo>
                    <a:pt x="959" y="1227"/>
                  </a:lnTo>
                  <a:lnTo>
                    <a:pt x="959" y="1228"/>
                  </a:lnTo>
                  <a:lnTo>
                    <a:pt x="963" y="1237"/>
                  </a:lnTo>
                  <a:lnTo>
                    <a:pt x="964" y="1240"/>
                  </a:lnTo>
                  <a:lnTo>
                    <a:pt x="966" y="1240"/>
                  </a:lnTo>
                  <a:lnTo>
                    <a:pt x="974" y="1245"/>
                  </a:lnTo>
                  <a:lnTo>
                    <a:pt x="978" y="1245"/>
                  </a:lnTo>
                  <a:lnTo>
                    <a:pt x="982" y="1246"/>
                  </a:lnTo>
                  <a:lnTo>
                    <a:pt x="984" y="1248"/>
                  </a:lnTo>
                  <a:lnTo>
                    <a:pt x="987" y="1251"/>
                  </a:lnTo>
                  <a:lnTo>
                    <a:pt x="989" y="1253"/>
                  </a:lnTo>
                  <a:lnTo>
                    <a:pt x="984" y="1256"/>
                  </a:lnTo>
                  <a:lnTo>
                    <a:pt x="982" y="1256"/>
                  </a:lnTo>
                  <a:lnTo>
                    <a:pt x="979" y="1266"/>
                  </a:lnTo>
                  <a:lnTo>
                    <a:pt x="979" y="1267"/>
                  </a:lnTo>
                  <a:lnTo>
                    <a:pt x="978" y="1274"/>
                  </a:lnTo>
                  <a:lnTo>
                    <a:pt x="973" y="1277"/>
                  </a:lnTo>
                  <a:lnTo>
                    <a:pt x="971" y="1277"/>
                  </a:lnTo>
                  <a:lnTo>
                    <a:pt x="968" y="1277"/>
                  </a:lnTo>
                  <a:lnTo>
                    <a:pt x="963" y="1280"/>
                  </a:lnTo>
                  <a:lnTo>
                    <a:pt x="963" y="1283"/>
                  </a:lnTo>
                  <a:lnTo>
                    <a:pt x="961" y="1288"/>
                  </a:lnTo>
                  <a:lnTo>
                    <a:pt x="958" y="1288"/>
                  </a:lnTo>
                  <a:lnTo>
                    <a:pt x="956" y="1287"/>
                  </a:lnTo>
                  <a:lnTo>
                    <a:pt x="948" y="1285"/>
                  </a:lnTo>
                  <a:lnTo>
                    <a:pt x="946" y="1283"/>
                  </a:lnTo>
                  <a:lnTo>
                    <a:pt x="939" y="1280"/>
                  </a:lnTo>
                  <a:lnTo>
                    <a:pt x="938" y="1280"/>
                  </a:lnTo>
                  <a:lnTo>
                    <a:pt x="936" y="1280"/>
                  </a:lnTo>
                  <a:lnTo>
                    <a:pt x="931" y="1282"/>
                  </a:lnTo>
                  <a:lnTo>
                    <a:pt x="931" y="1280"/>
                  </a:lnTo>
                  <a:lnTo>
                    <a:pt x="926" y="1277"/>
                  </a:lnTo>
                  <a:lnTo>
                    <a:pt x="918" y="1280"/>
                  </a:lnTo>
                  <a:lnTo>
                    <a:pt x="916" y="1282"/>
                  </a:lnTo>
                  <a:lnTo>
                    <a:pt x="915" y="1288"/>
                  </a:lnTo>
                  <a:lnTo>
                    <a:pt x="916" y="1288"/>
                  </a:lnTo>
                  <a:lnTo>
                    <a:pt x="918" y="1295"/>
                  </a:lnTo>
                  <a:lnTo>
                    <a:pt x="918" y="1296"/>
                  </a:lnTo>
                  <a:lnTo>
                    <a:pt x="916" y="1296"/>
                  </a:lnTo>
                  <a:lnTo>
                    <a:pt x="911" y="1301"/>
                  </a:lnTo>
                  <a:lnTo>
                    <a:pt x="910" y="1303"/>
                  </a:lnTo>
                  <a:lnTo>
                    <a:pt x="908" y="1306"/>
                  </a:lnTo>
                  <a:lnTo>
                    <a:pt x="905" y="1306"/>
                  </a:lnTo>
                  <a:lnTo>
                    <a:pt x="900" y="1304"/>
                  </a:lnTo>
                  <a:lnTo>
                    <a:pt x="898" y="1303"/>
                  </a:lnTo>
                  <a:lnTo>
                    <a:pt x="893" y="1304"/>
                  </a:lnTo>
                  <a:lnTo>
                    <a:pt x="890" y="1303"/>
                  </a:lnTo>
                  <a:lnTo>
                    <a:pt x="888" y="1303"/>
                  </a:lnTo>
                  <a:lnTo>
                    <a:pt x="885" y="1306"/>
                  </a:lnTo>
                  <a:lnTo>
                    <a:pt x="883" y="1306"/>
                  </a:lnTo>
                  <a:lnTo>
                    <a:pt x="882" y="1303"/>
                  </a:lnTo>
                  <a:lnTo>
                    <a:pt x="880" y="1301"/>
                  </a:lnTo>
                  <a:lnTo>
                    <a:pt x="878" y="1301"/>
                  </a:lnTo>
                  <a:lnTo>
                    <a:pt x="875" y="1301"/>
                  </a:lnTo>
                  <a:lnTo>
                    <a:pt x="875" y="1300"/>
                  </a:lnTo>
                  <a:lnTo>
                    <a:pt x="872" y="1295"/>
                  </a:lnTo>
                  <a:lnTo>
                    <a:pt x="870" y="1296"/>
                  </a:lnTo>
                  <a:lnTo>
                    <a:pt x="867" y="1298"/>
                  </a:lnTo>
                  <a:lnTo>
                    <a:pt x="865" y="1300"/>
                  </a:lnTo>
                  <a:lnTo>
                    <a:pt x="863" y="1298"/>
                  </a:lnTo>
                  <a:lnTo>
                    <a:pt x="860" y="1296"/>
                  </a:lnTo>
                  <a:lnTo>
                    <a:pt x="857" y="1293"/>
                  </a:lnTo>
                  <a:lnTo>
                    <a:pt x="853" y="1293"/>
                  </a:lnTo>
                  <a:lnTo>
                    <a:pt x="850" y="1296"/>
                  </a:lnTo>
                  <a:lnTo>
                    <a:pt x="852" y="1304"/>
                  </a:lnTo>
                  <a:lnTo>
                    <a:pt x="849" y="1309"/>
                  </a:lnTo>
                  <a:lnTo>
                    <a:pt x="847" y="1311"/>
                  </a:lnTo>
                  <a:lnTo>
                    <a:pt x="834" y="1316"/>
                  </a:lnTo>
                  <a:lnTo>
                    <a:pt x="832" y="1316"/>
                  </a:lnTo>
                  <a:lnTo>
                    <a:pt x="830" y="1317"/>
                  </a:lnTo>
                  <a:lnTo>
                    <a:pt x="824" y="1322"/>
                  </a:lnTo>
                  <a:lnTo>
                    <a:pt x="822" y="1324"/>
                  </a:lnTo>
                  <a:lnTo>
                    <a:pt x="815" y="1330"/>
                  </a:lnTo>
                  <a:lnTo>
                    <a:pt x="814" y="1332"/>
                  </a:lnTo>
                  <a:lnTo>
                    <a:pt x="797" y="1338"/>
                  </a:lnTo>
                  <a:lnTo>
                    <a:pt x="796" y="1338"/>
                  </a:lnTo>
                  <a:lnTo>
                    <a:pt x="784" y="1343"/>
                  </a:lnTo>
                  <a:lnTo>
                    <a:pt x="776" y="1347"/>
                  </a:lnTo>
                  <a:lnTo>
                    <a:pt x="774" y="1348"/>
                  </a:lnTo>
                  <a:lnTo>
                    <a:pt x="772" y="1350"/>
                  </a:lnTo>
                  <a:lnTo>
                    <a:pt x="766" y="1361"/>
                  </a:lnTo>
                  <a:lnTo>
                    <a:pt x="764" y="1363"/>
                  </a:lnTo>
                  <a:lnTo>
                    <a:pt x="763" y="1364"/>
                  </a:lnTo>
                  <a:lnTo>
                    <a:pt x="748" y="1366"/>
                  </a:lnTo>
                  <a:lnTo>
                    <a:pt x="746" y="1366"/>
                  </a:lnTo>
                  <a:lnTo>
                    <a:pt x="733" y="1369"/>
                  </a:lnTo>
                  <a:lnTo>
                    <a:pt x="731" y="1371"/>
                  </a:lnTo>
                  <a:lnTo>
                    <a:pt x="729" y="1372"/>
                  </a:lnTo>
                  <a:lnTo>
                    <a:pt x="716" y="1377"/>
                  </a:lnTo>
                  <a:lnTo>
                    <a:pt x="715" y="1377"/>
                  </a:lnTo>
                  <a:lnTo>
                    <a:pt x="705" y="1382"/>
                  </a:lnTo>
                  <a:lnTo>
                    <a:pt x="701" y="1382"/>
                  </a:lnTo>
                  <a:lnTo>
                    <a:pt x="700" y="1384"/>
                  </a:lnTo>
                  <a:lnTo>
                    <a:pt x="695" y="1385"/>
                  </a:lnTo>
                  <a:lnTo>
                    <a:pt x="693" y="1385"/>
                  </a:lnTo>
                  <a:lnTo>
                    <a:pt x="683" y="1389"/>
                  </a:lnTo>
                  <a:lnTo>
                    <a:pt x="672" y="1392"/>
                  </a:lnTo>
                  <a:lnTo>
                    <a:pt x="665" y="1393"/>
                  </a:lnTo>
                  <a:lnTo>
                    <a:pt x="658" y="1395"/>
                  </a:lnTo>
                  <a:lnTo>
                    <a:pt x="653" y="1397"/>
                  </a:lnTo>
                  <a:lnTo>
                    <a:pt x="652" y="1397"/>
                  </a:lnTo>
                  <a:lnTo>
                    <a:pt x="647" y="1398"/>
                  </a:lnTo>
                  <a:lnTo>
                    <a:pt x="640" y="1398"/>
                  </a:lnTo>
                  <a:lnTo>
                    <a:pt x="635" y="1398"/>
                  </a:lnTo>
                  <a:lnTo>
                    <a:pt x="632" y="1398"/>
                  </a:lnTo>
                  <a:lnTo>
                    <a:pt x="625" y="1400"/>
                  </a:lnTo>
                  <a:lnTo>
                    <a:pt x="624" y="1400"/>
                  </a:lnTo>
                  <a:lnTo>
                    <a:pt x="619" y="1402"/>
                  </a:lnTo>
                  <a:lnTo>
                    <a:pt x="617" y="1402"/>
                  </a:lnTo>
                  <a:lnTo>
                    <a:pt x="609" y="1395"/>
                  </a:lnTo>
                  <a:lnTo>
                    <a:pt x="597" y="1387"/>
                  </a:lnTo>
                  <a:lnTo>
                    <a:pt x="581" y="1358"/>
                  </a:lnTo>
                  <a:lnTo>
                    <a:pt x="577" y="1353"/>
                  </a:lnTo>
                  <a:lnTo>
                    <a:pt x="577" y="1351"/>
                  </a:lnTo>
                  <a:lnTo>
                    <a:pt x="577" y="1345"/>
                  </a:lnTo>
                  <a:lnTo>
                    <a:pt x="581" y="1342"/>
                  </a:lnTo>
                  <a:lnTo>
                    <a:pt x="587" y="1340"/>
                  </a:lnTo>
                  <a:lnTo>
                    <a:pt x="589" y="1338"/>
                  </a:lnTo>
                  <a:lnTo>
                    <a:pt x="592" y="1338"/>
                  </a:lnTo>
                  <a:lnTo>
                    <a:pt x="602" y="1338"/>
                  </a:lnTo>
                  <a:lnTo>
                    <a:pt x="604" y="1335"/>
                  </a:lnTo>
                  <a:lnTo>
                    <a:pt x="600" y="1329"/>
                  </a:lnTo>
                  <a:lnTo>
                    <a:pt x="600" y="1324"/>
                  </a:lnTo>
                  <a:lnTo>
                    <a:pt x="594" y="1316"/>
                  </a:lnTo>
                  <a:lnTo>
                    <a:pt x="586" y="1311"/>
                  </a:lnTo>
                  <a:lnTo>
                    <a:pt x="576" y="1301"/>
                  </a:lnTo>
                  <a:lnTo>
                    <a:pt x="574" y="1300"/>
                  </a:lnTo>
                  <a:lnTo>
                    <a:pt x="571" y="1293"/>
                  </a:lnTo>
                  <a:lnTo>
                    <a:pt x="569" y="1292"/>
                  </a:lnTo>
                  <a:lnTo>
                    <a:pt x="567" y="1287"/>
                  </a:lnTo>
                  <a:lnTo>
                    <a:pt x="564" y="1275"/>
                  </a:lnTo>
                  <a:lnTo>
                    <a:pt x="566" y="1261"/>
                  </a:lnTo>
                  <a:lnTo>
                    <a:pt x="566" y="1248"/>
                  </a:lnTo>
                  <a:lnTo>
                    <a:pt x="566" y="1241"/>
                  </a:lnTo>
                  <a:lnTo>
                    <a:pt x="567" y="1240"/>
                  </a:lnTo>
                  <a:lnTo>
                    <a:pt x="569" y="1228"/>
                  </a:lnTo>
                  <a:lnTo>
                    <a:pt x="569" y="1227"/>
                  </a:lnTo>
                  <a:lnTo>
                    <a:pt x="571" y="1219"/>
                  </a:lnTo>
                  <a:lnTo>
                    <a:pt x="572" y="1207"/>
                  </a:lnTo>
                  <a:lnTo>
                    <a:pt x="572" y="1196"/>
                  </a:lnTo>
                  <a:lnTo>
                    <a:pt x="569" y="1190"/>
                  </a:lnTo>
                  <a:lnTo>
                    <a:pt x="569" y="1188"/>
                  </a:lnTo>
                  <a:lnTo>
                    <a:pt x="567" y="1183"/>
                  </a:lnTo>
                  <a:lnTo>
                    <a:pt x="566" y="1182"/>
                  </a:lnTo>
                  <a:lnTo>
                    <a:pt x="566" y="1180"/>
                  </a:lnTo>
                  <a:lnTo>
                    <a:pt x="562" y="1175"/>
                  </a:lnTo>
                  <a:lnTo>
                    <a:pt x="559" y="1167"/>
                  </a:lnTo>
                  <a:lnTo>
                    <a:pt x="544" y="1141"/>
                  </a:lnTo>
                  <a:lnTo>
                    <a:pt x="534" y="1118"/>
                  </a:lnTo>
                  <a:lnTo>
                    <a:pt x="534" y="1117"/>
                  </a:lnTo>
                  <a:lnTo>
                    <a:pt x="531" y="1109"/>
                  </a:lnTo>
                  <a:lnTo>
                    <a:pt x="529" y="1101"/>
                  </a:lnTo>
                  <a:lnTo>
                    <a:pt x="529" y="1099"/>
                  </a:lnTo>
                  <a:lnTo>
                    <a:pt x="528" y="1097"/>
                  </a:lnTo>
                  <a:lnTo>
                    <a:pt x="528" y="1093"/>
                  </a:lnTo>
                  <a:lnTo>
                    <a:pt x="528" y="1089"/>
                  </a:lnTo>
                  <a:lnTo>
                    <a:pt x="528" y="1086"/>
                  </a:lnTo>
                  <a:lnTo>
                    <a:pt x="526" y="1086"/>
                  </a:lnTo>
                  <a:lnTo>
                    <a:pt x="523" y="1086"/>
                  </a:lnTo>
                  <a:lnTo>
                    <a:pt x="519" y="1084"/>
                  </a:lnTo>
                  <a:lnTo>
                    <a:pt x="516" y="1083"/>
                  </a:lnTo>
                  <a:lnTo>
                    <a:pt x="513" y="1083"/>
                  </a:lnTo>
                  <a:lnTo>
                    <a:pt x="511" y="1083"/>
                  </a:lnTo>
                  <a:lnTo>
                    <a:pt x="508" y="1096"/>
                  </a:lnTo>
                  <a:lnTo>
                    <a:pt x="496" y="1112"/>
                  </a:lnTo>
                  <a:lnTo>
                    <a:pt x="493" y="1117"/>
                  </a:lnTo>
                  <a:lnTo>
                    <a:pt x="491" y="1120"/>
                  </a:lnTo>
                  <a:lnTo>
                    <a:pt x="486" y="1131"/>
                  </a:lnTo>
                  <a:lnTo>
                    <a:pt x="476" y="1133"/>
                  </a:lnTo>
                  <a:lnTo>
                    <a:pt x="468" y="1136"/>
                  </a:lnTo>
                  <a:lnTo>
                    <a:pt x="462" y="1141"/>
                  </a:lnTo>
                  <a:lnTo>
                    <a:pt x="447" y="1143"/>
                  </a:lnTo>
                  <a:lnTo>
                    <a:pt x="440" y="1144"/>
                  </a:lnTo>
                  <a:lnTo>
                    <a:pt x="438" y="1143"/>
                  </a:lnTo>
                  <a:lnTo>
                    <a:pt x="435" y="1136"/>
                  </a:lnTo>
                  <a:lnTo>
                    <a:pt x="425" y="1128"/>
                  </a:lnTo>
                  <a:lnTo>
                    <a:pt x="419" y="1123"/>
                  </a:lnTo>
                  <a:lnTo>
                    <a:pt x="415" y="1120"/>
                  </a:lnTo>
                  <a:lnTo>
                    <a:pt x="409" y="1105"/>
                  </a:lnTo>
                  <a:lnTo>
                    <a:pt x="409" y="1104"/>
                  </a:lnTo>
                  <a:lnTo>
                    <a:pt x="407" y="1101"/>
                  </a:lnTo>
                  <a:lnTo>
                    <a:pt x="404" y="1089"/>
                  </a:lnTo>
                  <a:lnTo>
                    <a:pt x="404" y="1088"/>
                  </a:lnTo>
                  <a:lnTo>
                    <a:pt x="405" y="1086"/>
                  </a:lnTo>
                  <a:lnTo>
                    <a:pt x="404" y="1084"/>
                  </a:lnTo>
                  <a:lnTo>
                    <a:pt x="392" y="1070"/>
                  </a:lnTo>
                  <a:lnTo>
                    <a:pt x="387" y="1070"/>
                  </a:lnTo>
                  <a:lnTo>
                    <a:pt x="379" y="1067"/>
                  </a:lnTo>
                  <a:lnTo>
                    <a:pt x="377" y="1065"/>
                  </a:lnTo>
                  <a:lnTo>
                    <a:pt x="376" y="1063"/>
                  </a:lnTo>
                  <a:lnTo>
                    <a:pt x="372" y="1060"/>
                  </a:lnTo>
                  <a:lnTo>
                    <a:pt x="371" y="1059"/>
                  </a:lnTo>
                  <a:lnTo>
                    <a:pt x="369" y="1057"/>
                  </a:lnTo>
                  <a:lnTo>
                    <a:pt x="366" y="1054"/>
                  </a:lnTo>
                  <a:lnTo>
                    <a:pt x="364" y="1054"/>
                  </a:lnTo>
                  <a:lnTo>
                    <a:pt x="362" y="1052"/>
                  </a:lnTo>
                  <a:lnTo>
                    <a:pt x="352" y="1049"/>
                  </a:lnTo>
                  <a:lnTo>
                    <a:pt x="347" y="1050"/>
                  </a:lnTo>
                  <a:lnTo>
                    <a:pt x="342" y="1049"/>
                  </a:lnTo>
                  <a:lnTo>
                    <a:pt x="339" y="1041"/>
                  </a:lnTo>
                  <a:lnTo>
                    <a:pt x="334" y="1037"/>
                  </a:lnTo>
                  <a:lnTo>
                    <a:pt x="329" y="1033"/>
                  </a:lnTo>
                  <a:lnTo>
                    <a:pt x="328" y="1034"/>
                  </a:lnTo>
                  <a:lnTo>
                    <a:pt x="323" y="1036"/>
                  </a:lnTo>
                  <a:lnTo>
                    <a:pt x="319" y="1037"/>
                  </a:lnTo>
                  <a:lnTo>
                    <a:pt x="318" y="1039"/>
                  </a:lnTo>
                  <a:lnTo>
                    <a:pt x="309" y="1047"/>
                  </a:lnTo>
                  <a:lnTo>
                    <a:pt x="304" y="1050"/>
                  </a:lnTo>
                  <a:lnTo>
                    <a:pt x="298" y="1052"/>
                  </a:lnTo>
                  <a:lnTo>
                    <a:pt x="290" y="1049"/>
                  </a:lnTo>
                  <a:lnTo>
                    <a:pt x="280" y="1046"/>
                  </a:lnTo>
                  <a:lnTo>
                    <a:pt x="278" y="1044"/>
                  </a:lnTo>
                  <a:lnTo>
                    <a:pt x="271" y="1042"/>
                  </a:lnTo>
                  <a:lnTo>
                    <a:pt x="266" y="1037"/>
                  </a:lnTo>
                  <a:lnTo>
                    <a:pt x="261" y="1034"/>
                  </a:lnTo>
                  <a:lnTo>
                    <a:pt x="258" y="1034"/>
                  </a:lnTo>
                  <a:lnTo>
                    <a:pt x="255" y="1033"/>
                  </a:lnTo>
                  <a:lnTo>
                    <a:pt x="251" y="1036"/>
                  </a:lnTo>
                  <a:lnTo>
                    <a:pt x="251" y="1039"/>
                  </a:lnTo>
                  <a:lnTo>
                    <a:pt x="242" y="1044"/>
                  </a:lnTo>
                  <a:lnTo>
                    <a:pt x="240" y="1044"/>
                  </a:lnTo>
                  <a:lnTo>
                    <a:pt x="233" y="1046"/>
                  </a:lnTo>
                  <a:lnTo>
                    <a:pt x="213" y="1044"/>
                  </a:lnTo>
                  <a:lnTo>
                    <a:pt x="207" y="1044"/>
                  </a:lnTo>
                  <a:lnTo>
                    <a:pt x="203" y="1044"/>
                  </a:lnTo>
                  <a:lnTo>
                    <a:pt x="195" y="1049"/>
                  </a:lnTo>
                  <a:lnTo>
                    <a:pt x="187" y="1054"/>
                  </a:lnTo>
                  <a:lnTo>
                    <a:pt x="180" y="1054"/>
                  </a:lnTo>
                  <a:lnTo>
                    <a:pt x="177" y="1049"/>
                  </a:lnTo>
                  <a:lnTo>
                    <a:pt x="172" y="1044"/>
                  </a:lnTo>
                  <a:lnTo>
                    <a:pt x="167" y="1037"/>
                  </a:lnTo>
                  <a:lnTo>
                    <a:pt x="165" y="1034"/>
                  </a:lnTo>
                  <a:lnTo>
                    <a:pt x="164" y="1031"/>
                  </a:lnTo>
                  <a:lnTo>
                    <a:pt x="160" y="1031"/>
                  </a:lnTo>
                  <a:lnTo>
                    <a:pt x="152" y="1031"/>
                  </a:lnTo>
                  <a:lnTo>
                    <a:pt x="152" y="1029"/>
                  </a:lnTo>
                  <a:lnTo>
                    <a:pt x="144" y="1031"/>
                  </a:lnTo>
                  <a:lnTo>
                    <a:pt x="141" y="1033"/>
                  </a:lnTo>
                  <a:lnTo>
                    <a:pt x="139" y="1033"/>
                  </a:lnTo>
                  <a:lnTo>
                    <a:pt x="136" y="1034"/>
                  </a:lnTo>
                  <a:lnTo>
                    <a:pt x="129" y="1034"/>
                  </a:lnTo>
                  <a:lnTo>
                    <a:pt x="126" y="1034"/>
                  </a:lnTo>
                  <a:lnTo>
                    <a:pt x="124" y="1033"/>
                  </a:lnTo>
                  <a:lnTo>
                    <a:pt x="119" y="1031"/>
                  </a:lnTo>
                  <a:lnTo>
                    <a:pt x="116" y="1029"/>
                  </a:lnTo>
                  <a:lnTo>
                    <a:pt x="114" y="1026"/>
                  </a:lnTo>
                  <a:lnTo>
                    <a:pt x="111" y="1025"/>
                  </a:lnTo>
                  <a:lnTo>
                    <a:pt x="109" y="1021"/>
                  </a:lnTo>
                  <a:lnTo>
                    <a:pt x="104" y="1016"/>
                  </a:lnTo>
                  <a:lnTo>
                    <a:pt x="103" y="1015"/>
                  </a:lnTo>
                  <a:lnTo>
                    <a:pt x="98" y="1012"/>
                  </a:lnTo>
                  <a:lnTo>
                    <a:pt x="94" y="1007"/>
                  </a:lnTo>
                  <a:lnTo>
                    <a:pt x="93" y="1007"/>
                  </a:lnTo>
                  <a:lnTo>
                    <a:pt x="89" y="1005"/>
                  </a:lnTo>
                  <a:lnTo>
                    <a:pt x="86" y="1004"/>
                  </a:lnTo>
                  <a:lnTo>
                    <a:pt x="84" y="1004"/>
                  </a:lnTo>
                  <a:lnTo>
                    <a:pt x="83" y="1000"/>
                  </a:lnTo>
                  <a:lnTo>
                    <a:pt x="79" y="997"/>
                  </a:lnTo>
                  <a:lnTo>
                    <a:pt x="76" y="991"/>
                  </a:lnTo>
                  <a:lnTo>
                    <a:pt x="70" y="991"/>
                  </a:lnTo>
                  <a:lnTo>
                    <a:pt x="61" y="992"/>
                  </a:lnTo>
                  <a:lnTo>
                    <a:pt x="56" y="994"/>
                  </a:lnTo>
                  <a:lnTo>
                    <a:pt x="51" y="999"/>
                  </a:lnTo>
                  <a:lnTo>
                    <a:pt x="45" y="1000"/>
                  </a:lnTo>
                  <a:lnTo>
                    <a:pt x="46" y="1005"/>
                  </a:lnTo>
                  <a:lnTo>
                    <a:pt x="43" y="1012"/>
                  </a:lnTo>
                  <a:lnTo>
                    <a:pt x="43" y="1021"/>
                  </a:lnTo>
                  <a:lnTo>
                    <a:pt x="40" y="1025"/>
                  </a:lnTo>
                  <a:lnTo>
                    <a:pt x="38" y="1033"/>
                  </a:lnTo>
                  <a:lnTo>
                    <a:pt x="38" y="1039"/>
                  </a:lnTo>
                  <a:lnTo>
                    <a:pt x="36" y="1046"/>
                  </a:lnTo>
                  <a:lnTo>
                    <a:pt x="31" y="1052"/>
                  </a:lnTo>
                  <a:lnTo>
                    <a:pt x="30" y="1054"/>
                  </a:lnTo>
                  <a:lnTo>
                    <a:pt x="22" y="1065"/>
                  </a:lnTo>
                  <a:lnTo>
                    <a:pt x="17" y="1073"/>
                  </a:lnTo>
                  <a:lnTo>
                    <a:pt x="15" y="1075"/>
                  </a:lnTo>
                  <a:lnTo>
                    <a:pt x="10" y="1081"/>
                  </a:lnTo>
                  <a:lnTo>
                    <a:pt x="7" y="1086"/>
                  </a:lnTo>
                  <a:lnTo>
                    <a:pt x="5" y="1088"/>
                  </a:lnTo>
                  <a:lnTo>
                    <a:pt x="0" y="108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0" name="Freeform 70"/>
            <p:cNvSpPr>
              <a:spLocks/>
            </p:cNvSpPr>
            <p:nvPr/>
          </p:nvSpPr>
          <p:spPr bwMode="auto">
            <a:xfrm>
              <a:off x="4029075" y="2423320"/>
              <a:ext cx="47625" cy="155575"/>
            </a:xfrm>
            <a:custGeom>
              <a:avLst/>
              <a:gdLst>
                <a:gd name="T0" fmla="*/ 61 w 61"/>
                <a:gd name="T1" fmla="*/ 0 h 196"/>
                <a:gd name="T2" fmla="*/ 59 w 61"/>
                <a:gd name="T3" fmla="*/ 10 h 196"/>
                <a:gd name="T4" fmla="*/ 59 w 61"/>
                <a:gd name="T5" fmla="*/ 12 h 196"/>
                <a:gd name="T6" fmla="*/ 59 w 61"/>
                <a:gd name="T7" fmla="*/ 13 h 196"/>
                <a:gd name="T8" fmla="*/ 59 w 61"/>
                <a:gd name="T9" fmla="*/ 20 h 196"/>
                <a:gd name="T10" fmla="*/ 59 w 61"/>
                <a:gd name="T11" fmla="*/ 21 h 196"/>
                <a:gd name="T12" fmla="*/ 59 w 61"/>
                <a:gd name="T13" fmla="*/ 28 h 196"/>
                <a:gd name="T14" fmla="*/ 59 w 61"/>
                <a:gd name="T15" fmla="*/ 31 h 196"/>
                <a:gd name="T16" fmla="*/ 59 w 61"/>
                <a:gd name="T17" fmla="*/ 34 h 196"/>
                <a:gd name="T18" fmla="*/ 57 w 61"/>
                <a:gd name="T19" fmla="*/ 38 h 196"/>
                <a:gd name="T20" fmla="*/ 57 w 61"/>
                <a:gd name="T21" fmla="*/ 39 h 196"/>
                <a:gd name="T22" fmla="*/ 59 w 61"/>
                <a:gd name="T23" fmla="*/ 46 h 196"/>
                <a:gd name="T24" fmla="*/ 59 w 61"/>
                <a:gd name="T25" fmla="*/ 47 h 196"/>
                <a:gd name="T26" fmla="*/ 54 w 61"/>
                <a:gd name="T27" fmla="*/ 54 h 196"/>
                <a:gd name="T28" fmla="*/ 52 w 61"/>
                <a:gd name="T29" fmla="*/ 55 h 196"/>
                <a:gd name="T30" fmla="*/ 49 w 61"/>
                <a:gd name="T31" fmla="*/ 57 h 196"/>
                <a:gd name="T32" fmla="*/ 43 w 61"/>
                <a:gd name="T33" fmla="*/ 59 h 196"/>
                <a:gd name="T34" fmla="*/ 41 w 61"/>
                <a:gd name="T35" fmla="*/ 59 h 196"/>
                <a:gd name="T36" fmla="*/ 28 w 61"/>
                <a:gd name="T37" fmla="*/ 64 h 196"/>
                <a:gd name="T38" fmla="*/ 26 w 61"/>
                <a:gd name="T39" fmla="*/ 65 h 196"/>
                <a:gd name="T40" fmla="*/ 21 w 61"/>
                <a:gd name="T41" fmla="*/ 68 h 196"/>
                <a:gd name="T42" fmla="*/ 21 w 61"/>
                <a:gd name="T43" fmla="*/ 72 h 196"/>
                <a:gd name="T44" fmla="*/ 19 w 61"/>
                <a:gd name="T45" fmla="*/ 73 h 196"/>
                <a:gd name="T46" fmla="*/ 19 w 61"/>
                <a:gd name="T47" fmla="*/ 81 h 196"/>
                <a:gd name="T48" fmla="*/ 21 w 61"/>
                <a:gd name="T49" fmla="*/ 83 h 196"/>
                <a:gd name="T50" fmla="*/ 19 w 61"/>
                <a:gd name="T51" fmla="*/ 85 h 196"/>
                <a:gd name="T52" fmla="*/ 19 w 61"/>
                <a:gd name="T53" fmla="*/ 88 h 196"/>
                <a:gd name="T54" fmla="*/ 19 w 61"/>
                <a:gd name="T55" fmla="*/ 89 h 196"/>
                <a:gd name="T56" fmla="*/ 19 w 61"/>
                <a:gd name="T57" fmla="*/ 91 h 196"/>
                <a:gd name="T58" fmla="*/ 16 w 61"/>
                <a:gd name="T59" fmla="*/ 102 h 196"/>
                <a:gd name="T60" fmla="*/ 14 w 61"/>
                <a:gd name="T61" fmla="*/ 104 h 196"/>
                <a:gd name="T62" fmla="*/ 14 w 61"/>
                <a:gd name="T63" fmla="*/ 107 h 196"/>
                <a:gd name="T64" fmla="*/ 13 w 61"/>
                <a:gd name="T65" fmla="*/ 115 h 196"/>
                <a:gd name="T66" fmla="*/ 13 w 61"/>
                <a:gd name="T67" fmla="*/ 117 h 196"/>
                <a:gd name="T68" fmla="*/ 11 w 61"/>
                <a:gd name="T69" fmla="*/ 122 h 196"/>
                <a:gd name="T70" fmla="*/ 9 w 61"/>
                <a:gd name="T71" fmla="*/ 123 h 196"/>
                <a:gd name="T72" fmla="*/ 6 w 61"/>
                <a:gd name="T73" fmla="*/ 127 h 196"/>
                <a:gd name="T74" fmla="*/ 6 w 61"/>
                <a:gd name="T75" fmla="*/ 128 h 196"/>
                <a:gd name="T76" fmla="*/ 5 w 61"/>
                <a:gd name="T77" fmla="*/ 132 h 196"/>
                <a:gd name="T78" fmla="*/ 5 w 61"/>
                <a:gd name="T79" fmla="*/ 133 h 196"/>
                <a:gd name="T80" fmla="*/ 5 w 61"/>
                <a:gd name="T81" fmla="*/ 136 h 196"/>
                <a:gd name="T82" fmla="*/ 5 w 61"/>
                <a:gd name="T83" fmla="*/ 140 h 196"/>
                <a:gd name="T84" fmla="*/ 1 w 61"/>
                <a:gd name="T85" fmla="*/ 151 h 196"/>
                <a:gd name="T86" fmla="*/ 1 w 61"/>
                <a:gd name="T87" fmla="*/ 153 h 196"/>
                <a:gd name="T88" fmla="*/ 3 w 61"/>
                <a:gd name="T89" fmla="*/ 167 h 196"/>
                <a:gd name="T90" fmla="*/ 3 w 61"/>
                <a:gd name="T91" fmla="*/ 170 h 196"/>
                <a:gd name="T92" fmla="*/ 3 w 61"/>
                <a:gd name="T93" fmla="*/ 185 h 196"/>
                <a:gd name="T94" fmla="*/ 3 w 61"/>
                <a:gd name="T95" fmla="*/ 187 h 196"/>
                <a:gd name="T96" fmla="*/ 0 w 61"/>
                <a:gd name="T9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1" h="196">
                  <a:moveTo>
                    <a:pt x="61" y="0"/>
                  </a:moveTo>
                  <a:lnTo>
                    <a:pt x="59" y="10"/>
                  </a:lnTo>
                  <a:lnTo>
                    <a:pt x="59" y="12"/>
                  </a:lnTo>
                  <a:lnTo>
                    <a:pt x="59" y="13"/>
                  </a:lnTo>
                  <a:lnTo>
                    <a:pt x="59" y="20"/>
                  </a:lnTo>
                  <a:lnTo>
                    <a:pt x="59" y="21"/>
                  </a:lnTo>
                  <a:lnTo>
                    <a:pt x="59" y="28"/>
                  </a:lnTo>
                  <a:lnTo>
                    <a:pt x="59" y="31"/>
                  </a:lnTo>
                  <a:lnTo>
                    <a:pt x="59" y="34"/>
                  </a:lnTo>
                  <a:lnTo>
                    <a:pt x="57" y="38"/>
                  </a:lnTo>
                  <a:lnTo>
                    <a:pt x="57" y="39"/>
                  </a:lnTo>
                  <a:lnTo>
                    <a:pt x="59" y="46"/>
                  </a:lnTo>
                  <a:lnTo>
                    <a:pt x="59" y="47"/>
                  </a:lnTo>
                  <a:lnTo>
                    <a:pt x="54" y="54"/>
                  </a:lnTo>
                  <a:lnTo>
                    <a:pt x="52" y="55"/>
                  </a:lnTo>
                  <a:lnTo>
                    <a:pt x="49" y="57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28" y="64"/>
                  </a:lnTo>
                  <a:lnTo>
                    <a:pt x="26" y="65"/>
                  </a:lnTo>
                  <a:lnTo>
                    <a:pt x="21" y="68"/>
                  </a:lnTo>
                  <a:lnTo>
                    <a:pt x="21" y="72"/>
                  </a:lnTo>
                  <a:lnTo>
                    <a:pt x="19" y="73"/>
                  </a:lnTo>
                  <a:lnTo>
                    <a:pt x="19" y="81"/>
                  </a:lnTo>
                  <a:lnTo>
                    <a:pt x="21" y="83"/>
                  </a:lnTo>
                  <a:lnTo>
                    <a:pt x="19" y="85"/>
                  </a:lnTo>
                  <a:lnTo>
                    <a:pt x="19" y="88"/>
                  </a:lnTo>
                  <a:lnTo>
                    <a:pt x="19" y="89"/>
                  </a:lnTo>
                  <a:lnTo>
                    <a:pt x="19" y="91"/>
                  </a:lnTo>
                  <a:lnTo>
                    <a:pt x="16" y="102"/>
                  </a:lnTo>
                  <a:lnTo>
                    <a:pt x="14" y="104"/>
                  </a:lnTo>
                  <a:lnTo>
                    <a:pt x="14" y="107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22"/>
                  </a:lnTo>
                  <a:lnTo>
                    <a:pt x="9" y="123"/>
                  </a:lnTo>
                  <a:lnTo>
                    <a:pt x="6" y="127"/>
                  </a:lnTo>
                  <a:lnTo>
                    <a:pt x="6" y="128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6"/>
                  </a:lnTo>
                  <a:lnTo>
                    <a:pt x="5" y="140"/>
                  </a:lnTo>
                  <a:lnTo>
                    <a:pt x="1" y="151"/>
                  </a:lnTo>
                  <a:lnTo>
                    <a:pt x="1" y="153"/>
                  </a:lnTo>
                  <a:lnTo>
                    <a:pt x="3" y="167"/>
                  </a:lnTo>
                  <a:lnTo>
                    <a:pt x="3" y="170"/>
                  </a:lnTo>
                  <a:lnTo>
                    <a:pt x="3" y="185"/>
                  </a:lnTo>
                  <a:lnTo>
                    <a:pt x="3" y="187"/>
                  </a:lnTo>
                  <a:lnTo>
                    <a:pt x="0" y="19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1" name="Freeform 71"/>
            <p:cNvSpPr>
              <a:spLocks/>
            </p:cNvSpPr>
            <p:nvPr/>
          </p:nvSpPr>
          <p:spPr bwMode="auto">
            <a:xfrm>
              <a:off x="3971925" y="2890045"/>
              <a:ext cx="598488" cy="793750"/>
            </a:xfrm>
            <a:custGeom>
              <a:avLst/>
              <a:gdLst>
                <a:gd name="T0" fmla="*/ 753 w 755"/>
                <a:gd name="T1" fmla="*/ 789 h 1000"/>
                <a:gd name="T2" fmla="*/ 735 w 755"/>
                <a:gd name="T3" fmla="*/ 831 h 1000"/>
                <a:gd name="T4" fmla="*/ 697 w 755"/>
                <a:gd name="T5" fmla="*/ 910 h 1000"/>
                <a:gd name="T6" fmla="*/ 684 w 755"/>
                <a:gd name="T7" fmla="*/ 955 h 1000"/>
                <a:gd name="T8" fmla="*/ 664 w 755"/>
                <a:gd name="T9" fmla="*/ 994 h 1000"/>
                <a:gd name="T10" fmla="*/ 583 w 755"/>
                <a:gd name="T11" fmla="*/ 960 h 1000"/>
                <a:gd name="T12" fmla="*/ 530 w 755"/>
                <a:gd name="T13" fmla="*/ 957 h 1000"/>
                <a:gd name="T14" fmla="*/ 493 w 755"/>
                <a:gd name="T15" fmla="*/ 960 h 1000"/>
                <a:gd name="T16" fmla="*/ 457 w 755"/>
                <a:gd name="T17" fmla="*/ 954 h 1000"/>
                <a:gd name="T18" fmla="*/ 414 w 755"/>
                <a:gd name="T19" fmla="*/ 941 h 1000"/>
                <a:gd name="T20" fmla="*/ 386 w 755"/>
                <a:gd name="T21" fmla="*/ 934 h 1000"/>
                <a:gd name="T22" fmla="*/ 368 w 755"/>
                <a:gd name="T23" fmla="*/ 903 h 1000"/>
                <a:gd name="T24" fmla="*/ 364 w 755"/>
                <a:gd name="T25" fmla="*/ 886 h 1000"/>
                <a:gd name="T26" fmla="*/ 344 w 755"/>
                <a:gd name="T27" fmla="*/ 861 h 1000"/>
                <a:gd name="T28" fmla="*/ 305 w 755"/>
                <a:gd name="T29" fmla="*/ 856 h 1000"/>
                <a:gd name="T30" fmla="*/ 258 w 755"/>
                <a:gd name="T31" fmla="*/ 881 h 1000"/>
                <a:gd name="T32" fmla="*/ 217 w 755"/>
                <a:gd name="T33" fmla="*/ 887 h 1000"/>
                <a:gd name="T34" fmla="*/ 184 w 755"/>
                <a:gd name="T35" fmla="*/ 871 h 1000"/>
                <a:gd name="T36" fmla="*/ 141 w 755"/>
                <a:gd name="T37" fmla="*/ 861 h 1000"/>
                <a:gd name="T38" fmla="*/ 77 w 755"/>
                <a:gd name="T39" fmla="*/ 852 h 1000"/>
                <a:gd name="T40" fmla="*/ 48 w 755"/>
                <a:gd name="T41" fmla="*/ 798 h 1000"/>
                <a:gd name="T42" fmla="*/ 86 w 755"/>
                <a:gd name="T43" fmla="*/ 782 h 1000"/>
                <a:gd name="T44" fmla="*/ 120 w 755"/>
                <a:gd name="T45" fmla="*/ 750 h 1000"/>
                <a:gd name="T46" fmla="*/ 172 w 755"/>
                <a:gd name="T47" fmla="*/ 721 h 1000"/>
                <a:gd name="T48" fmla="*/ 146 w 755"/>
                <a:gd name="T49" fmla="*/ 690 h 1000"/>
                <a:gd name="T50" fmla="*/ 126 w 755"/>
                <a:gd name="T51" fmla="*/ 648 h 1000"/>
                <a:gd name="T52" fmla="*/ 100 w 755"/>
                <a:gd name="T53" fmla="*/ 619 h 1000"/>
                <a:gd name="T54" fmla="*/ 42 w 755"/>
                <a:gd name="T55" fmla="*/ 596 h 1000"/>
                <a:gd name="T56" fmla="*/ 35 w 755"/>
                <a:gd name="T57" fmla="*/ 557 h 1000"/>
                <a:gd name="T58" fmla="*/ 85 w 755"/>
                <a:gd name="T59" fmla="*/ 530 h 1000"/>
                <a:gd name="T60" fmla="*/ 83 w 755"/>
                <a:gd name="T61" fmla="*/ 500 h 1000"/>
                <a:gd name="T62" fmla="*/ 47 w 755"/>
                <a:gd name="T63" fmla="*/ 447 h 1000"/>
                <a:gd name="T64" fmla="*/ 4 w 755"/>
                <a:gd name="T65" fmla="*/ 390 h 1000"/>
                <a:gd name="T66" fmla="*/ 34 w 755"/>
                <a:gd name="T67" fmla="*/ 355 h 1000"/>
                <a:gd name="T68" fmla="*/ 4 w 755"/>
                <a:gd name="T69" fmla="*/ 298 h 1000"/>
                <a:gd name="T70" fmla="*/ 0 w 755"/>
                <a:gd name="T71" fmla="*/ 255 h 1000"/>
                <a:gd name="T72" fmla="*/ 43 w 755"/>
                <a:gd name="T73" fmla="*/ 238 h 1000"/>
                <a:gd name="T74" fmla="*/ 91 w 755"/>
                <a:gd name="T75" fmla="*/ 237 h 1000"/>
                <a:gd name="T76" fmla="*/ 148 w 755"/>
                <a:gd name="T77" fmla="*/ 209 h 1000"/>
                <a:gd name="T78" fmla="*/ 158 w 755"/>
                <a:gd name="T79" fmla="*/ 151 h 1000"/>
                <a:gd name="T80" fmla="*/ 133 w 755"/>
                <a:gd name="T81" fmla="*/ 86 h 1000"/>
                <a:gd name="T82" fmla="*/ 123 w 755"/>
                <a:gd name="T83" fmla="*/ 34 h 1000"/>
                <a:gd name="T84" fmla="*/ 153 w 755"/>
                <a:gd name="T85" fmla="*/ 36 h 1000"/>
                <a:gd name="T86" fmla="*/ 201 w 755"/>
                <a:gd name="T87" fmla="*/ 13 h 1000"/>
                <a:gd name="T88" fmla="*/ 249 w 755"/>
                <a:gd name="T89" fmla="*/ 17 h 1000"/>
                <a:gd name="T90" fmla="*/ 293 w 755"/>
                <a:gd name="T91" fmla="*/ 18 h 1000"/>
                <a:gd name="T92" fmla="*/ 359 w 755"/>
                <a:gd name="T93" fmla="*/ 23 h 1000"/>
                <a:gd name="T94" fmla="*/ 368 w 755"/>
                <a:gd name="T95" fmla="*/ 80 h 1000"/>
                <a:gd name="T96" fmla="*/ 374 w 755"/>
                <a:gd name="T97" fmla="*/ 127 h 1000"/>
                <a:gd name="T98" fmla="*/ 397 w 755"/>
                <a:gd name="T99" fmla="*/ 170 h 1000"/>
                <a:gd name="T100" fmla="*/ 432 w 755"/>
                <a:gd name="T101" fmla="*/ 240 h 1000"/>
                <a:gd name="T102" fmla="*/ 442 w 755"/>
                <a:gd name="T103" fmla="*/ 288 h 1000"/>
                <a:gd name="T104" fmla="*/ 447 w 755"/>
                <a:gd name="T105" fmla="*/ 332 h 1000"/>
                <a:gd name="T106" fmla="*/ 493 w 755"/>
                <a:gd name="T107" fmla="*/ 390 h 1000"/>
                <a:gd name="T108" fmla="*/ 515 w 755"/>
                <a:gd name="T109" fmla="*/ 445 h 1000"/>
                <a:gd name="T110" fmla="*/ 553 w 755"/>
                <a:gd name="T111" fmla="*/ 457 h 1000"/>
                <a:gd name="T112" fmla="*/ 609 w 755"/>
                <a:gd name="T113" fmla="*/ 452 h 1000"/>
                <a:gd name="T114" fmla="*/ 639 w 755"/>
                <a:gd name="T115" fmla="*/ 470 h 1000"/>
                <a:gd name="T116" fmla="*/ 555 w 755"/>
                <a:gd name="T117" fmla="*/ 494 h 1000"/>
                <a:gd name="T118" fmla="*/ 540 w 755"/>
                <a:gd name="T119" fmla="*/ 543 h 1000"/>
                <a:gd name="T120" fmla="*/ 573 w 755"/>
                <a:gd name="T121" fmla="*/ 611 h 1000"/>
                <a:gd name="T122" fmla="*/ 617 w 755"/>
                <a:gd name="T123" fmla="*/ 678 h 1000"/>
                <a:gd name="T124" fmla="*/ 669 w 755"/>
                <a:gd name="T125" fmla="*/ 706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55" h="1000">
                  <a:moveTo>
                    <a:pt x="746" y="748"/>
                  </a:moveTo>
                  <a:lnTo>
                    <a:pt x="745" y="756"/>
                  </a:lnTo>
                  <a:lnTo>
                    <a:pt x="746" y="758"/>
                  </a:lnTo>
                  <a:lnTo>
                    <a:pt x="748" y="759"/>
                  </a:lnTo>
                  <a:lnTo>
                    <a:pt x="750" y="763"/>
                  </a:lnTo>
                  <a:lnTo>
                    <a:pt x="753" y="767"/>
                  </a:lnTo>
                  <a:lnTo>
                    <a:pt x="755" y="771"/>
                  </a:lnTo>
                  <a:lnTo>
                    <a:pt x="755" y="776"/>
                  </a:lnTo>
                  <a:lnTo>
                    <a:pt x="755" y="780"/>
                  </a:lnTo>
                  <a:lnTo>
                    <a:pt x="755" y="782"/>
                  </a:lnTo>
                  <a:lnTo>
                    <a:pt x="753" y="789"/>
                  </a:lnTo>
                  <a:lnTo>
                    <a:pt x="751" y="790"/>
                  </a:lnTo>
                  <a:lnTo>
                    <a:pt x="748" y="801"/>
                  </a:lnTo>
                  <a:lnTo>
                    <a:pt x="745" y="808"/>
                  </a:lnTo>
                  <a:lnTo>
                    <a:pt x="743" y="811"/>
                  </a:lnTo>
                  <a:lnTo>
                    <a:pt x="743" y="813"/>
                  </a:lnTo>
                  <a:lnTo>
                    <a:pt x="743" y="816"/>
                  </a:lnTo>
                  <a:lnTo>
                    <a:pt x="740" y="822"/>
                  </a:lnTo>
                  <a:lnTo>
                    <a:pt x="738" y="824"/>
                  </a:lnTo>
                  <a:lnTo>
                    <a:pt x="736" y="826"/>
                  </a:lnTo>
                  <a:lnTo>
                    <a:pt x="736" y="829"/>
                  </a:lnTo>
                  <a:lnTo>
                    <a:pt x="735" y="831"/>
                  </a:lnTo>
                  <a:lnTo>
                    <a:pt x="733" y="832"/>
                  </a:lnTo>
                  <a:lnTo>
                    <a:pt x="728" y="842"/>
                  </a:lnTo>
                  <a:lnTo>
                    <a:pt x="727" y="847"/>
                  </a:lnTo>
                  <a:lnTo>
                    <a:pt x="715" y="868"/>
                  </a:lnTo>
                  <a:lnTo>
                    <a:pt x="712" y="873"/>
                  </a:lnTo>
                  <a:lnTo>
                    <a:pt x="712" y="876"/>
                  </a:lnTo>
                  <a:lnTo>
                    <a:pt x="707" y="887"/>
                  </a:lnTo>
                  <a:lnTo>
                    <a:pt x="705" y="890"/>
                  </a:lnTo>
                  <a:lnTo>
                    <a:pt x="700" y="903"/>
                  </a:lnTo>
                  <a:lnTo>
                    <a:pt x="698" y="905"/>
                  </a:lnTo>
                  <a:lnTo>
                    <a:pt x="697" y="910"/>
                  </a:lnTo>
                  <a:lnTo>
                    <a:pt x="697" y="911"/>
                  </a:lnTo>
                  <a:lnTo>
                    <a:pt x="695" y="913"/>
                  </a:lnTo>
                  <a:lnTo>
                    <a:pt x="693" y="920"/>
                  </a:lnTo>
                  <a:lnTo>
                    <a:pt x="692" y="923"/>
                  </a:lnTo>
                  <a:lnTo>
                    <a:pt x="690" y="926"/>
                  </a:lnTo>
                  <a:lnTo>
                    <a:pt x="690" y="928"/>
                  </a:lnTo>
                  <a:lnTo>
                    <a:pt x="687" y="936"/>
                  </a:lnTo>
                  <a:lnTo>
                    <a:pt x="685" y="941"/>
                  </a:lnTo>
                  <a:lnTo>
                    <a:pt x="685" y="942"/>
                  </a:lnTo>
                  <a:lnTo>
                    <a:pt x="684" y="944"/>
                  </a:lnTo>
                  <a:lnTo>
                    <a:pt x="684" y="955"/>
                  </a:lnTo>
                  <a:lnTo>
                    <a:pt x="684" y="958"/>
                  </a:lnTo>
                  <a:lnTo>
                    <a:pt x="682" y="968"/>
                  </a:lnTo>
                  <a:lnTo>
                    <a:pt x="682" y="978"/>
                  </a:lnTo>
                  <a:lnTo>
                    <a:pt x="685" y="984"/>
                  </a:lnTo>
                  <a:lnTo>
                    <a:pt x="687" y="986"/>
                  </a:lnTo>
                  <a:lnTo>
                    <a:pt x="687" y="992"/>
                  </a:lnTo>
                  <a:lnTo>
                    <a:pt x="685" y="994"/>
                  </a:lnTo>
                  <a:lnTo>
                    <a:pt x="682" y="997"/>
                  </a:lnTo>
                  <a:lnTo>
                    <a:pt x="682" y="999"/>
                  </a:lnTo>
                  <a:lnTo>
                    <a:pt x="675" y="1000"/>
                  </a:lnTo>
                  <a:lnTo>
                    <a:pt x="664" y="994"/>
                  </a:lnTo>
                  <a:lnTo>
                    <a:pt x="660" y="992"/>
                  </a:lnTo>
                  <a:lnTo>
                    <a:pt x="657" y="991"/>
                  </a:lnTo>
                  <a:lnTo>
                    <a:pt x="649" y="988"/>
                  </a:lnTo>
                  <a:lnTo>
                    <a:pt x="644" y="988"/>
                  </a:lnTo>
                  <a:lnTo>
                    <a:pt x="626" y="976"/>
                  </a:lnTo>
                  <a:lnTo>
                    <a:pt x="622" y="976"/>
                  </a:lnTo>
                  <a:lnTo>
                    <a:pt x="621" y="975"/>
                  </a:lnTo>
                  <a:lnTo>
                    <a:pt x="601" y="968"/>
                  </a:lnTo>
                  <a:lnTo>
                    <a:pt x="599" y="966"/>
                  </a:lnTo>
                  <a:lnTo>
                    <a:pt x="598" y="965"/>
                  </a:lnTo>
                  <a:lnTo>
                    <a:pt x="583" y="960"/>
                  </a:lnTo>
                  <a:lnTo>
                    <a:pt x="579" y="958"/>
                  </a:lnTo>
                  <a:lnTo>
                    <a:pt x="576" y="958"/>
                  </a:lnTo>
                  <a:lnTo>
                    <a:pt x="569" y="955"/>
                  </a:lnTo>
                  <a:lnTo>
                    <a:pt x="564" y="954"/>
                  </a:lnTo>
                  <a:lnTo>
                    <a:pt x="561" y="954"/>
                  </a:lnTo>
                  <a:lnTo>
                    <a:pt x="558" y="954"/>
                  </a:lnTo>
                  <a:lnTo>
                    <a:pt x="550" y="954"/>
                  </a:lnTo>
                  <a:lnTo>
                    <a:pt x="546" y="954"/>
                  </a:lnTo>
                  <a:lnTo>
                    <a:pt x="543" y="955"/>
                  </a:lnTo>
                  <a:lnTo>
                    <a:pt x="533" y="957"/>
                  </a:lnTo>
                  <a:lnTo>
                    <a:pt x="530" y="957"/>
                  </a:lnTo>
                  <a:lnTo>
                    <a:pt x="528" y="957"/>
                  </a:lnTo>
                  <a:lnTo>
                    <a:pt x="526" y="958"/>
                  </a:lnTo>
                  <a:lnTo>
                    <a:pt x="516" y="960"/>
                  </a:lnTo>
                  <a:lnTo>
                    <a:pt x="515" y="960"/>
                  </a:lnTo>
                  <a:lnTo>
                    <a:pt x="511" y="960"/>
                  </a:lnTo>
                  <a:lnTo>
                    <a:pt x="510" y="960"/>
                  </a:lnTo>
                  <a:lnTo>
                    <a:pt x="507" y="962"/>
                  </a:lnTo>
                  <a:lnTo>
                    <a:pt x="503" y="962"/>
                  </a:lnTo>
                  <a:lnTo>
                    <a:pt x="498" y="960"/>
                  </a:lnTo>
                  <a:lnTo>
                    <a:pt x="497" y="960"/>
                  </a:lnTo>
                  <a:lnTo>
                    <a:pt x="493" y="960"/>
                  </a:lnTo>
                  <a:lnTo>
                    <a:pt x="492" y="960"/>
                  </a:lnTo>
                  <a:lnTo>
                    <a:pt x="488" y="962"/>
                  </a:lnTo>
                  <a:lnTo>
                    <a:pt x="483" y="963"/>
                  </a:lnTo>
                  <a:lnTo>
                    <a:pt x="480" y="965"/>
                  </a:lnTo>
                  <a:lnTo>
                    <a:pt x="473" y="965"/>
                  </a:lnTo>
                  <a:lnTo>
                    <a:pt x="472" y="965"/>
                  </a:lnTo>
                  <a:lnTo>
                    <a:pt x="468" y="962"/>
                  </a:lnTo>
                  <a:lnTo>
                    <a:pt x="464" y="960"/>
                  </a:lnTo>
                  <a:lnTo>
                    <a:pt x="462" y="958"/>
                  </a:lnTo>
                  <a:lnTo>
                    <a:pt x="459" y="955"/>
                  </a:lnTo>
                  <a:lnTo>
                    <a:pt x="457" y="954"/>
                  </a:lnTo>
                  <a:lnTo>
                    <a:pt x="447" y="945"/>
                  </a:lnTo>
                  <a:lnTo>
                    <a:pt x="445" y="944"/>
                  </a:lnTo>
                  <a:lnTo>
                    <a:pt x="442" y="942"/>
                  </a:lnTo>
                  <a:lnTo>
                    <a:pt x="437" y="937"/>
                  </a:lnTo>
                  <a:lnTo>
                    <a:pt x="429" y="937"/>
                  </a:lnTo>
                  <a:lnTo>
                    <a:pt x="425" y="941"/>
                  </a:lnTo>
                  <a:lnTo>
                    <a:pt x="425" y="944"/>
                  </a:lnTo>
                  <a:lnTo>
                    <a:pt x="422" y="944"/>
                  </a:lnTo>
                  <a:lnTo>
                    <a:pt x="419" y="944"/>
                  </a:lnTo>
                  <a:lnTo>
                    <a:pt x="416" y="942"/>
                  </a:lnTo>
                  <a:lnTo>
                    <a:pt x="414" y="941"/>
                  </a:lnTo>
                  <a:lnTo>
                    <a:pt x="411" y="941"/>
                  </a:lnTo>
                  <a:lnTo>
                    <a:pt x="406" y="937"/>
                  </a:lnTo>
                  <a:lnTo>
                    <a:pt x="402" y="933"/>
                  </a:lnTo>
                  <a:lnTo>
                    <a:pt x="402" y="929"/>
                  </a:lnTo>
                  <a:lnTo>
                    <a:pt x="399" y="926"/>
                  </a:lnTo>
                  <a:lnTo>
                    <a:pt x="397" y="926"/>
                  </a:lnTo>
                  <a:lnTo>
                    <a:pt x="396" y="926"/>
                  </a:lnTo>
                  <a:lnTo>
                    <a:pt x="394" y="931"/>
                  </a:lnTo>
                  <a:lnTo>
                    <a:pt x="394" y="933"/>
                  </a:lnTo>
                  <a:lnTo>
                    <a:pt x="392" y="936"/>
                  </a:lnTo>
                  <a:lnTo>
                    <a:pt x="386" y="934"/>
                  </a:lnTo>
                  <a:lnTo>
                    <a:pt x="386" y="933"/>
                  </a:lnTo>
                  <a:lnTo>
                    <a:pt x="384" y="926"/>
                  </a:lnTo>
                  <a:lnTo>
                    <a:pt x="382" y="923"/>
                  </a:lnTo>
                  <a:lnTo>
                    <a:pt x="384" y="921"/>
                  </a:lnTo>
                  <a:lnTo>
                    <a:pt x="382" y="916"/>
                  </a:lnTo>
                  <a:lnTo>
                    <a:pt x="378" y="915"/>
                  </a:lnTo>
                  <a:lnTo>
                    <a:pt x="374" y="913"/>
                  </a:lnTo>
                  <a:lnTo>
                    <a:pt x="373" y="911"/>
                  </a:lnTo>
                  <a:lnTo>
                    <a:pt x="371" y="910"/>
                  </a:lnTo>
                  <a:lnTo>
                    <a:pt x="369" y="908"/>
                  </a:lnTo>
                  <a:lnTo>
                    <a:pt x="368" y="903"/>
                  </a:lnTo>
                  <a:lnTo>
                    <a:pt x="373" y="903"/>
                  </a:lnTo>
                  <a:lnTo>
                    <a:pt x="374" y="897"/>
                  </a:lnTo>
                  <a:lnTo>
                    <a:pt x="373" y="897"/>
                  </a:lnTo>
                  <a:lnTo>
                    <a:pt x="368" y="897"/>
                  </a:lnTo>
                  <a:lnTo>
                    <a:pt x="364" y="897"/>
                  </a:lnTo>
                  <a:lnTo>
                    <a:pt x="363" y="897"/>
                  </a:lnTo>
                  <a:lnTo>
                    <a:pt x="361" y="897"/>
                  </a:lnTo>
                  <a:lnTo>
                    <a:pt x="361" y="894"/>
                  </a:lnTo>
                  <a:lnTo>
                    <a:pt x="363" y="892"/>
                  </a:lnTo>
                  <a:lnTo>
                    <a:pt x="363" y="890"/>
                  </a:lnTo>
                  <a:lnTo>
                    <a:pt x="364" y="886"/>
                  </a:lnTo>
                  <a:lnTo>
                    <a:pt x="364" y="884"/>
                  </a:lnTo>
                  <a:lnTo>
                    <a:pt x="363" y="882"/>
                  </a:lnTo>
                  <a:lnTo>
                    <a:pt x="358" y="882"/>
                  </a:lnTo>
                  <a:lnTo>
                    <a:pt x="354" y="882"/>
                  </a:lnTo>
                  <a:lnTo>
                    <a:pt x="351" y="882"/>
                  </a:lnTo>
                  <a:lnTo>
                    <a:pt x="349" y="878"/>
                  </a:lnTo>
                  <a:lnTo>
                    <a:pt x="348" y="878"/>
                  </a:lnTo>
                  <a:lnTo>
                    <a:pt x="344" y="873"/>
                  </a:lnTo>
                  <a:lnTo>
                    <a:pt x="348" y="868"/>
                  </a:lnTo>
                  <a:lnTo>
                    <a:pt x="346" y="866"/>
                  </a:lnTo>
                  <a:lnTo>
                    <a:pt x="344" y="861"/>
                  </a:lnTo>
                  <a:lnTo>
                    <a:pt x="339" y="866"/>
                  </a:lnTo>
                  <a:lnTo>
                    <a:pt x="336" y="866"/>
                  </a:lnTo>
                  <a:lnTo>
                    <a:pt x="333" y="863"/>
                  </a:lnTo>
                  <a:lnTo>
                    <a:pt x="331" y="863"/>
                  </a:lnTo>
                  <a:lnTo>
                    <a:pt x="333" y="858"/>
                  </a:lnTo>
                  <a:lnTo>
                    <a:pt x="328" y="855"/>
                  </a:lnTo>
                  <a:lnTo>
                    <a:pt x="325" y="856"/>
                  </a:lnTo>
                  <a:lnTo>
                    <a:pt x="321" y="856"/>
                  </a:lnTo>
                  <a:lnTo>
                    <a:pt x="310" y="855"/>
                  </a:lnTo>
                  <a:lnTo>
                    <a:pt x="308" y="856"/>
                  </a:lnTo>
                  <a:lnTo>
                    <a:pt x="305" y="856"/>
                  </a:lnTo>
                  <a:lnTo>
                    <a:pt x="293" y="853"/>
                  </a:lnTo>
                  <a:lnTo>
                    <a:pt x="287" y="858"/>
                  </a:lnTo>
                  <a:lnTo>
                    <a:pt x="285" y="861"/>
                  </a:lnTo>
                  <a:lnTo>
                    <a:pt x="283" y="868"/>
                  </a:lnTo>
                  <a:lnTo>
                    <a:pt x="280" y="873"/>
                  </a:lnTo>
                  <a:lnTo>
                    <a:pt x="275" y="871"/>
                  </a:lnTo>
                  <a:lnTo>
                    <a:pt x="270" y="873"/>
                  </a:lnTo>
                  <a:lnTo>
                    <a:pt x="268" y="874"/>
                  </a:lnTo>
                  <a:lnTo>
                    <a:pt x="262" y="878"/>
                  </a:lnTo>
                  <a:lnTo>
                    <a:pt x="260" y="879"/>
                  </a:lnTo>
                  <a:lnTo>
                    <a:pt x="258" y="881"/>
                  </a:lnTo>
                  <a:lnTo>
                    <a:pt x="257" y="882"/>
                  </a:lnTo>
                  <a:lnTo>
                    <a:pt x="253" y="886"/>
                  </a:lnTo>
                  <a:lnTo>
                    <a:pt x="252" y="886"/>
                  </a:lnTo>
                  <a:lnTo>
                    <a:pt x="250" y="889"/>
                  </a:lnTo>
                  <a:lnTo>
                    <a:pt x="249" y="890"/>
                  </a:lnTo>
                  <a:lnTo>
                    <a:pt x="244" y="894"/>
                  </a:lnTo>
                  <a:lnTo>
                    <a:pt x="240" y="894"/>
                  </a:lnTo>
                  <a:lnTo>
                    <a:pt x="227" y="892"/>
                  </a:lnTo>
                  <a:lnTo>
                    <a:pt x="225" y="894"/>
                  </a:lnTo>
                  <a:lnTo>
                    <a:pt x="220" y="892"/>
                  </a:lnTo>
                  <a:lnTo>
                    <a:pt x="217" y="887"/>
                  </a:lnTo>
                  <a:lnTo>
                    <a:pt x="215" y="886"/>
                  </a:lnTo>
                  <a:lnTo>
                    <a:pt x="212" y="882"/>
                  </a:lnTo>
                  <a:lnTo>
                    <a:pt x="210" y="881"/>
                  </a:lnTo>
                  <a:lnTo>
                    <a:pt x="206" y="882"/>
                  </a:lnTo>
                  <a:lnTo>
                    <a:pt x="204" y="884"/>
                  </a:lnTo>
                  <a:lnTo>
                    <a:pt x="202" y="886"/>
                  </a:lnTo>
                  <a:lnTo>
                    <a:pt x="194" y="884"/>
                  </a:lnTo>
                  <a:lnTo>
                    <a:pt x="192" y="882"/>
                  </a:lnTo>
                  <a:lnTo>
                    <a:pt x="186" y="879"/>
                  </a:lnTo>
                  <a:lnTo>
                    <a:pt x="184" y="879"/>
                  </a:lnTo>
                  <a:lnTo>
                    <a:pt x="184" y="871"/>
                  </a:lnTo>
                  <a:lnTo>
                    <a:pt x="182" y="869"/>
                  </a:lnTo>
                  <a:lnTo>
                    <a:pt x="172" y="868"/>
                  </a:lnTo>
                  <a:lnTo>
                    <a:pt x="169" y="871"/>
                  </a:lnTo>
                  <a:lnTo>
                    <a:pt x="167" y="871"/>
                  </a:lnTo>
                  <a:lnTo>
                    <a:pt x="158" y="869"/>
                  </a:lnTo>
                  <a:lnTo>
                    <a:pt x="156" y="869"/>
                  </a:lnTo>
                  <a:lnTo>
                    <a:pt x="153" y="869"/>
                  </a:lnTo>
                  <a:lnTo>
                    <a:pt x="148" y="866"/>
                  </a:lnTo>
                  <a:lnTo>
                    <a:pt x="144" y="865"/>
                  </a:lnTo>
                  <a:lnTo>
                    <a:pt x="143" y="861"/>
                  </a:lnTo>
                  <a:lnTo>
                    <a:pt x="141" y="861"/>
                  </a:lnTo>
                  <a:lnTo>
                    <a:pt x="131" y="855"/>
                  </a:lnTo>
                  <a:lnTo>
                    <a:pt x="124" y="855"/>
                  </a:lnTo>
                  <a:lnTo>
                    <a:pt x="120" y="855"/>
                  </a:lnTo>
                  <a:lnTo>
                    <a:pt x="120" y="865"/>
                  </a:lnTo>
                  <a:lnTo>
                    <a:pt x="115" y="866"/>
                  </a:lnTo>
                  <a:lnTo>
                    <a:pt x="110" y="863"/>
                  </a:lnTo>
                  <a:lnTo>
                    <a:pt x="88" y="860"/>
                  </a:lnTo>
                  <a:lnTo>
                    <a:pt x="86" y="858"/>
                  </a:lnTo>
                  <a:lnTo>
                    <a:pt x="83" y="855"/>
                  </a:lnTo>
                  <a:lnTo>
                    <a:pt x="81" y="853"/>
                  </a:lnTo>
                  <a:lnTo>
                    <a:pt x="77" y="852"/>
                  </a:lnTo>
                  <a:lnTo>
                    <a:pt x="73" y="852"/>
                  </a:lnTo>
                  <a:lnTo>
                    <a:pt x="65" y="847"/>
                  </a:lnTo>
                  <a:lnTo>
                    <a:pt x="63" y="847"/>
                  </a:lnTo>
                  <a:lnTo>
                    <a:pt x="62" y="844"/>
                  </a:lnTo>
                  <a:lnTo>
                    <a:pt x="58" y="835"/>
                  </a:lnTo>
                  <a:lnTo>
                    <a:pt x="58" y="834"/>
                  </a:lnTo>
                  <a:lnTo>
                    <a:pt x="58" y="832"/>
                  </a:lnTo>
                  <a:lnTo>
                    <a:pt x="53" y="818"/>
                  </a:lnTo>
                  <a:lnTo>
                    <a:pt x="52" y="814"/>
                  </a:lnTo>
                  <a:lnTo>
                    <a:pt x="48" y="801"/>
                  </a:lnTo>
                  <a:lnTo>
                    <a:pt x="48" y="798"/>
                  </a:lnTo>
                  <a:lnTo>
                    <a:pt x="48" y="797"/>
                  </a:lnTo>
                  <a:lnTo>
                    <a:pt x="53" y="792"/>
                  </a:lnTo>
                  <a:lnTo>
                    <a:pt x="55" y="790"/>
                  </a:lnTo>
                  <a:lnTo>
                    <a:pt x="58" y="785"/>
                  </a:lnTo>
                  <a:lnTo>
                    <a:pt x="60" y="784"/>
                  </a:lnTo>
                  <a:lnTo>
                    <a:pt x="63" y="782"/>
                  </a:lnTo>
                  <a:lnTo>
                    <a:pt x="72" y="780"/>
                  </a:lnTo>
                  <a:lnTo>
                    <a:pt x="73" y="779"/>
                  </a:lnTo>
                  <a:lnTo>
                    <a:pt x="78" y="779"/>
                  </a:lnTo>
                  <a:lnTo>
                    <a:pt x="83" y="780"/>
                  </a:lnTo>
                  <a:lnTo>
                    <a:pt x="86" y="782"/>
                  </a:lnTo>
                  <a:lnTo>
                    <a:pt x="90" y="782"/>
                  </a:lnTo>
                  <a:lnTo>
                    <a:pt x="96" y="782"/>
                  </a:lnTo>
                  <a:lnTo>
                    <a:pt x="98" y="780"/>
                  </a:lnTo>
                  <a:lnTo>
                    <a:pt x="100" y="779"/>
                  </a:lnTo>
                  <a:lnTo>
                    <a:pt x="103" y="771"/>
                  </a:lnTo>
                  <a:lnTo>
                    <a:pt x="106" y="769"/>
                  </a:lnTo>
                  <a:lnTo>
                    <a:pt x="113" y="764"/>
                  </a:lnTo>
                  <a:lnTo>
                    <a:pt x="115" y="761"/>
                  </a:lnTo>
                  <a:lnTo>
                    <a:pt x="115" y="759"/>
                  </a:lnTo>
                  <a:lnTo>
                    <a:pt x="116" y="758"/>
                  </a:lnTo>
                  <a:lnTo>
                    <a:pt x="120" y="750"/>
                  </a:lnTo>
                  <a:lnTo>
                    <a:pt x="120" y="748"/>
                  </a:lnTo>
                  <a:lnTo>
                    <a:pt x="120" y="745"/>
                  </a:lnTo>
                  <a:lnTo>
                    <a:pt x="136" y="733"/>
                  </a:lnTo>
                  <a:lnTo>
                    <a:pt x="138" y="733"/>
                  </a:lnTo>
                  <a:lnTo>
                    <a:pt x="139" y="733"/>
                  </a:lnTo>
                  <a:lnTo>
                    <a:pt x="154" y="733"/>
                  </a:lnTo>
                  <a:lnTo>
                    <a:pt x="158" y="733"/>
                  </a:lnTo>
                  <a:lnTo>
                    <a:pt x="159" y="732"/>
                  </a:lnTo>
                  <a:lnTo>
                    <a:pt x="161" y="732"/>
                  </a:lnTo>
                  <a:lnTo>
                    <a:pt x="169" y="721"/>
                  </a:lnTo>
                  <a:lnTo>
                    <a:pt x="172" y="721"/>
                  </a:lnTo>
                  <a:lnTo>
                    <a:pt x="174" y="719"/>
                  </a:lnTo>
                  <a:lnTo>
                    <a:pt x="176" y="719"/>
                  </a:lnTo>
                  <a:lnTo>
                    <a:pt x="177" y="714"/>
                  </a:lnTo>
                  <a:lnTo>
                    <a:pt x="179" y="709"/>
                  </a:lnTo>
                  <a:lnTo>
                    <a:pt x="177" y="708"/>
                  </a:lnTo>
                  <a:lnTo>
                    <a:pt x="169" y="706"/>
                  </a:lnTo>
                  <a:lnTo>
                    <a:pt x="166" y="704"/>
                  </a:lnTo>
                  <a:lnTo>
                    <a:pt x="156" y="701"/>
                  </a:lnTo>
                  <a:lnTo>
                    <a:pt x="154" y="700"/>
                  </a:lnTo>
                  <a:lnTo>
                    <a:pt x="153" y="700"/>
                  </a:lnTo>
                  <a:lnTo>
                    <a:pt x="146" y="690"/>
                  </a:lnTo>
                  <a:lnTo>
                    <a:pt x="146" y="688"/>
                  </a:lnTo>
                  <a:lnTo>
                    <a:pt x="146" y="685"/>
                  </a:lnTo>
                  <a:lnTo>
                    <a:pt x="139" y="678"/>
                  </a:lnTo>
                  <a:lnTo>
                    <a:pt x="138" y="678"/>
                  </a:lnTo>
                  <a:lnTo>
                    <a:pt x="134" y="677"/>
                  </a:lnTo>
                  <a:lnTo>
                    <a:pt x="126" y="669"/>
                  </a:lnTo>
                  <a:lnTo>
                    <a:pt x="124" y="666"/>
                  </a:lnTo>
                  <a:lnTo>
                    <a:pt x="124" y="664"/>
                  </a:lnTo>
                  <a:lnTo>
                    <a:pt x="126" y="653"/>
                  </a:lnTo>
                  <a:lnTo>
                    <a:pt x="126" y="649"/>
                  </a:lnTo>
                  <a:lnTo>
                    <a:pt x="126" y="648"/>
                  </a:lnTo>
                  <a:lnTo>
                    <a:pt x="123" y="640"/>
                  </a:lnTo>
                  <a:lnTo>
                    <a:pt x="123" y="636"/>
                  </a:lnTo>
                  <a:lnTo>
                    <a:pt x="123" y="635"/>
                  </a:lnTo>
                  <a:lnTo>
                    <a:pt x="121" y="633"/>
                  </a:lnTo>
                  <a:lnTo>
                    <a:pt x="118" y="628"/>
                  </a:lnTo>
                  <a:lnTo>
                    <a:pt x="116" y="627"/>
                  </a:lnTo>
                  <a:lnTo>
                    <a:pt x="115" y="625"/>
                  </a:lnTo>
                  <a:lnTo>
                    <a:pt x="113" y="623"/>
                  </a:lnTo>
                  <a:lnTo>
                    <a:pt x="105" y="619"/>
                  </a:lnTo>
                  <a:lnTo>
                    <a:pt x="101" y="619"/>
                  </a:lnTo>
                  <a:lnTo>
                    <a:pt x="100" y="619"/>
                  </a:lnTo>
                  <a:lnTo>
                    <a:pt x="86" y="614"/>
                  </a:lnTo>
                  <a:lnTo>
                    <a:pt x="85" y="612"/>
                  </a:lnTo>
                  <a:lnTo>
                    <a:pt x="83" y="611"/>
                  </a:lnTo>
                  <a:lnTo>
                    <a:pt x="81" y="609"/>
                  </a:lnTo>
                  <a:lnTo>
                    <a:pt x="70" y="601"/>
                  </a:lnTo>
                  <a:lnTo>
                    <a:pt x="68" y="601"/>
                  </a:lnTo>
                  <a:lnTo>
                    <a:pt x="62" y="599"/>
                  </a:lnTo>
                  <a:lnTo>
                    <a:pt x="60" y="598"/>
                  </a:lnTo>
                  <a:lnTo>
                    <a:pt x="58" y="596"/>
                  </a:lnTo>
                  <a:lnTo>
                    <a:pt x="45" y="596"/>
                  </a:lnTo>
                  <a:lnTo>
                    <a:pt x="42" y="596"/>
                  </a:lnTo>
                  <a:lnTo>
                    <a:pt x="38" y="593"/>
                  </a:lnTo>
                  <a:lnTo>
                    <a:pt x="38" y="591"/>
                  </a:lnTo>
                  <a:lnTo>
                    <a:pt x="40" y="586"/>
                  </a:lnTo>
                  <a:lnTo>
                    <a:pt x="40" y="585"/>
                  </a:lnTo>
                  <a:lnTo>
                    <a:pt x="38" y="580"/>
                  </a:lnTo>
                  <a:lnTo>
                    <a:pt x="38" y="577"/>
                  </a:lnTo>
                  <a:lnTo>
                    <a:pt x="37" y="572"/>
                  </a:lnTo>
                  <a:lnTo>
                    <a:pt x="37" y="570"/>
                  </a:lnTo>
                  <a:lnTo>
                    <a:pt x="35" y="568"/>
                  </a:lnTo>
                  <a:lnTo>
                    <a:pt x="34" y="559"/>
                  </a:lnTo>
                  <a:lnTo>
                    <a:pt x="35" y="557"/>
                  </a:lnTo>
                  <a:lnTo>
                    <a:pt x="38" y="555"/>
                  </a:lnTo>
                  <a:lnTo>
                    <a:pt x="48" y="560"/>
                  </a:lnTo>
                  <a:lnTo>
                    <a:pt x="57" y="567"/>
                  </a:lnTo>
                  <a:lnTo>
                    <a:pt x="58" y="567"/>
                  </a:lnTo>
                  <a:lnTo>
                    <a:pt x="60" y="565"/>
                  </a:lnTo>
                  <a:lnTo>
                    <a:pt x="63" y="554"/>
                  </a:lnTo>
                  <a:lnTo>
                    <a:pt x="63" y="552"/>
                  </a:lnTo>
                  <a:lnTo>
                    <a:pt x="75" y="546"/>
                  </a:lnTo>
                  <a:lnTo>
                    <a:pt x="77" y="544"/>
                  </a:lnTo>
                  <a:lnTo>
                    <a:pt x="77" y="543"/>
                  </a:lnTo>
                  <a:lnTo>
                    <a:pt x="85" y="530"/>
                  </a:lnTo>
                  <a:lnTo>
                    <a:pt x="86" y="534"/>
                  </a:lnTo>
                  <a:lnTo>
                    <a:pt x="88" y="534"/>
                  </a:lnTo>
                  <a:lnTo>
                    <a:pt x="96" y="538"/>
                  </a:lnTo>
                  <a:lnTo>
                    <a:pt x="98" y="531"/>
                  </a:lnTo>
                  <a:lnTo>
                    <a:pt x="96" y="530"/>
                  </a:lnTo>
                  <a:lnTo>
                    <a:pt x="95" y="525"/>
                  </a:lnTo>
                  <a:lnTo>
                    <a:pt x="93" y="523"/>
                  </a:lnTo>
                  <a:lnTo>
                    <a:pt x="91" y="515"/>
                  </a:lnTo>
                  <a:lnTo>
                    <a:pt x="90" y="513"/>
                  </a:lnTo>
                  <a:lnTo>
                    <a:pt x="90" y="512"/>
                  </a:lnTo>
                  <a:lnTo>
                    <a:pt x="83" y="500"/>
                  </a:lnTo>
                  <a:lnTo>
                    <a:pt x="83" y="497"/>
                  </a:lnTo>
                  <a:lnTo>
                    <a:pt x="80" y="484"/>
                  </a:lnTo>
                  <a:lnTo>
                    <a:pt x="80" y="483"/>
                  </a:lnTo>
                  <a:lnTo>
                    <a:pt x="83" y="470"/>
                  </a:lnTo>
                  <a:lnTo>
                    <a:pt x="85" y="468"/>
                  </a:lnTo>
                  <a:lnTo>
                    <a:pt x="85" y="465"/>
                  </a:lnTo>
                  <a:lnTo>
                    <a:pt x="77" y="462"/>
                  </a:lnTo>
                  <a:lnTo>
                    <a:pt x="67" y="462"/>
                  </a:lnTo>
                  <a:lnTo>
                    <a:pt x="60" y="455"/>
                  </a:lnTo>
                  <a:lnTo>
                    <a:pt x="57" y="454"/>
                  </a:lnTo>
                  <a:lnTo>
                    <a:pt x="47" y="447"/>
                  </a:lnTo>
                  <a:lnTo>
                    <a:pt x="47" y="445"/>
                  </a:lnTo>
                  <a:lnTo>
                    <a:pt x="45" y="442"/>
                  </a:lnTo>
                  <a:lnTo>
                    <a:pt x="38" y="431"/>
                  </a:lnTo>
                  <a:lnTo>
                    <a:pt x="37" y="429"/>
                  </a:lnTo>
                  <a:lnTo>
                    <a:pt x="35" y="428"/>
                  </a:lnTo>
                  <a:lnTo>
                    <a:pt x="35" y="426"/>
                  </a:lnTo>
                  <a:lnTo>
                    <a:pt x="20" y="416"/>
                  </a:lnTo>
                  <a:lnTo>
                    <a:pt x="19" y="415"/>
                  </a:lnTo>
                  <a:lnTo>
                    <a:pt x="17" y="411"/>
                  </a:lnTo>
                  <a:lnTo>
                    <a:pt x="5" y="392"/>
                  </a:lnTo>
                  <a:lnTo>
                    <a:pt x="4" y="390"/>
                  </a:lnTo>
                  <a:lnTo>
                    <a:pt x="4" y="382"/>
                  </a:lnTo>
                  <a:lnTo>
                    <a:pt x="4" y="381"/>
                  </a:lnTo>
                  <a:lnTo>
                    <a:pt x="14" y="376"/>
                  </a:lnTo>
                  <a:lnTo>
                    <a:pt x="15" y="376"/>
                  </a:lnTo>
                  <a:lnTo>
                    <a:pt x="29" y="373"/>
                  </a:lnTo>
                  <a:lnTo>
                    <a:pt x="30" y="371"/>
                  </a:lnTo>
                  <a:lnTo>
                    <a:pt x="32" y="369"/>
                  </a:lnTo>
                  <a:lnTo>
                    <a:pt x="35" y="368"/>
                  </a:lnTo>
                  <a:lnTo>
                    <a:pt x="35" y="366"/>
                  </a:lnTo>
                  <a:lnTo>
                    <a:pt x="34" y="356"/>
                  </a:lnTo>
                  <a:lnTo>
                    <a:pt x="34" y="355"/>
                  </a:lnTo>
                  <a:lnTo>
                    <a:pt x="32" y="353"/>
                  </a:lnTo>
                  <a:lnTo>
                    <a:pt x="29" y="344"/>
                  </a:lnTo>
                  <a:lnTo>
                    <a:pt x="30" y="335"/>
                  </a:lnTo>
                  <a:lnTo>
                    <a:pt x="30" y="334"/>
                  </a:lnTo>
                  <a:lnTo>
                    <a:pt x="30" y="331"/>
                  </a:lnTo>
                  <a:lnTo>
                    <a:pt x="24" y="321"/>
                  </a:lnTo>
                  <a:lnTo>
                    <a:pt x="24" y="319"/>
                  </a:lnTo>
                  <a:lnTo>
                    <a:pt x="14" y="306"/>
                  </a:lnTo>
                  <a:lnTo>
                    <a:pt x="12" y="305"/>
                  </a:lnTo>
                  <a:lnTo>
                    <a:pt x="10" y="303"/>
                  </a:lnTo>
                  <a:lnTo>
                    <a:pt x="4" y="298"/>
                  </a:lnTo>
                  <a:lnTo>
                    <a:pt x="4" y="295"/>
                  </a:lnTo>
                  <a:lnTo>
                    <a:pt x="5" y="292"/>
                  </a:lnTo>
                  <a:lnTo>
                    <a:pt x="7" y="290"/>
                  </a:lnTo>
                  <a:lnTo>
                    <a:pt x="12" y="287"/>
                  </a:lnTo>
                  <a:lnTo>
                    <a:pt x="14" y="285"/>
                  </a:lnTo>
                  <a:lnTo>
                    <a:pt x="10" y="280"/>
                  </a:lnTo>
                  <a:lnTo>
                    <a:pt x="5" y="274"/>
                  </a:lnTo>
                  <a:lnTo>
                    <a:pt x="0" y="266"/>
                  </a:lnTo>
                  <a:lnTo>
                    <a:pt x="0" y="264"/>
                  </a:lnTo>
                  <a:lnTo>
                    <a:pt x="0" y="263"/>
                  </a:lnTo>
                  <a:lnTo>
                    <a:pt x="0" y="255"/>
                  </a:lnTo>
                  <a:lnTo>
                    <a:pt x="2" y="251"/>
                  </a:lnTo>
                  <a:lnTo>
                    <a:pt x="2" y="246"/>
                  </a:lnTo>
                  <a:lnTo>
                    <a:pt x="0" y="243"/>
                  </a:lnTo>
                  <a:lnTo>
                    <a:pt x="2" y="242"/>
                  </a:lnTo>
                  <a:lnTo>
                    <a:pt x="4" y="237"/>
                  </a:lnTo>
                  <a:lnTo>
                    <a:pt x="12" y="235"/>
                  </a:lnTo>
                  <a:lnTo>
                    <a:pt x="14" y="235"/>
                  </a:lnTo>
                  <a:lnTo>
                    <a:pt x="25" y="238"/>
                  </a:lnTo>
                  <a:lnTo>
                    <a:pt x="27" y="240"/>
                  </a:lnTo>
                  <a:lnTo>
                    <a:pt x="42" y="240"/>
                  </a:lnTo>
                  <a:lnTo>
                    <a:pt x="43" y="238"/>
                  </a:lnTo>
                  <a:lnTo>
                    <a:pt x="47" y="238"/>
                  </a:lnTo>
                  <a:lnTo>
                    <a:pt x="58" y="238"/>
                  </a:lnTo>
                  <a:lnTo>
                    <a:pt x="62" y="240"/>
                  </a:lnTo>
                  <a:lnTo>
                    <a:pt x="63" y="242"/>
                  </a:lnTo>
                  <a:lnTo>
                    <a:pt x="72" y="243"/>
                  </a:lnTo>
                  <a:lnTo>
                    <a:pt x="73" y="242"/>
                  </a:lnTo>
                  <a:lnTo>
                    <a:pt x="77" y="242"/>
                  </a:lnTo>
                  <a:lnTo>
                    <a:pt x="78" y="240"/>
                  </a:lnTo>
                  <a:lnTo>
                    <a:pt x="88" y="238"/>
                  </a:lnTo>
                  <a:lnTo>
                    <a:pt x="90" y="238"/>
                  </a:lnTo>
                  <a:lnTo>
                    <a:pt x="91" y="237"/>
                  </a:lnTo>
                  <a:lnTo>
                    <a:pt x="105" y="235"/>
                  </a:lnTo>
                  <a:lnTo>
                    <a:pt x="108" y="233"/>
                  </a:lnTo>
                  <a:lnTo>
                    <a:pt x="121" y="227"/>
                  </a:lnTo>
                  <a:lnTo>
                    <a:pt x="123" y="224"/>
                  </a:lnTo>
                  <a:lnTo>
                    <a:pt x="123" y="222"/>
                  </a:lnTo>
                  <a:lnTo>
                    <a:pt x="128" y="217"/>
                  </a:lnTo>
                  <a:lnTo>
                    <a:pt x="133" y="214"/>
                  </a:lnTo>
                  <a:lnTo>
                    <a:pt x="134" y="212"/>
                  </a:lnTo>
                  <a:lnTo>
                    <a:pt x="144" y="211"/>
                  </a:lnTo>
                  <a:lnTo>
                    <a:pt x="146" y="211"/>
                  </a:lnTo>
                  <a:lnTo>
                    <a:pt x="148" y="209"/>
                  </a:lnTo>
                  <a:lnTo>
                    <a:pt x="151" y="204"/>
                  </a:lnTo>
                  <a:lnTo>
                    <a:pt x="154" y="199"/>
                  </a:lnTo>
                  <a:lnTo>
                    <a:pt x="154" y="198"/>
                  </a:lnTo>
                  <a:lnTo>
                    <a:pt x="154" y="196"/>
                  </a:lnTo>
                  <a:lnTo>
                    <a:pt x="151" y="188"/>
                  </a:lnTo>
                  <a:lnTo>
                    <a:pt x="153" y="187"/>
                  </a:lnTo>
                  <a:lnTo>
                    <a:pt x="159" y="182"/>
                  </a:lnTo>
                  <a:lnTo>
                    <a:pt x="161" y="180"/>
                  </a:lnTo>
                  <a:lnTo>
                    <a:pt x="164" y="167"/>
                  </a:lnTo>
                  <a:lnTo>
                    <a:pt x="163" y="166"/>
                  </a:lnTo>
                  <a:lnTo>
                    <a:pt x="158" y="151"/>
                  </a:lnTo>
                  <a:lnTo>
                    <a:pt x="156" y="148"/>
                  </a:lnTo>
                  <a:lnTo>
                    <a:pt x="156" y="146"/>
                  </a:lnTo>
                  <a:lnTo>
                    <a:pt x="154" y="130"/>
                  </a:lnTo>
                  <a:lnTo>
                    <a:pt x="153" y="127"/>
                  </a:lnTo>
                  <a:lnTo>
                    <a:pt x="151" y="125"/>
                  </a:lnTo>
                  <a:lnTo>
                    <a:pt x="143" y="115"/>
                  </a:lnTo>
                  <a:lnTo>
                    <a:pt x="141" y="114"/>
                  </a:lnTo>
                  <a:lnTo>
                    <a:pt x="141" y="112"/>
                  </a:lnTo>
                  <a:lnTo>
                    <a:pt x="139" y="110"/>
                  </a:lnTo>
                  <a:lnTo>
                    <a:pt x="136" y="89"/>
                  </a:lnTo>
                  <a:lnTo>
                    <a:pt x="133" y="86"/>
                  </a:lnTo>
                  <a:lnTo>
                    <a:pt x="133" y="85"/>
                  </a:lnTo>
                  <a:lnTo>
                    <a:pt x="118" y="68"/>
                  </a:lnTo>
                  <a:lnTo>
                    <a:pt x="118" y="65"/>
                  </a:lnTo>
                  <a:lnTo>
                    <a:pt x="115" y="55"/>
                  </a:lnTo>
                  <a:lnTo>
                    <a:pt x="110" y="49"/>
                  </a:lnTo>
                  <a:lnTo>
                    <a:pt x="110" y="47"/>
                  </a:lnTo>
                  <a:lnTo>
                    <a:pt x="108" y="46"/>
                  </a:lnTo>
                  <a:lnTo>
                    <a:pt x="105" y="43"/>
                  </a:lnTo>
                  <a:lnTo>
                    <a:pt x="115" y="38"/>
                  </a:lnTo>
                  <a:lnTo>
                    <a:pt x="118" y="34"/>
                  </a:lnTo>
                  <a:lnTo>
                    <a:pt x="123" y="34"/>
                  </a:lnTo>
                  <a:lnTo>
                    <a:pt x="124" y="34"/>
                  </a:lnTo>
                  <a:lnTo>
                    <a:pt x="129" y="36"/>
                  </a:lnTo>
                  <a:lnTo>
                    <a:pt x="131" y="38"/>
                  </a:lnTo>
                  <a:lnTo>
                    <a:pt x="134" y="41"/>
                  </a:lnTo>
                  <a:lnTo>
                    <a:pt x="136" y="43"/>
                  </a:lnTo>
                  <a:lnTo>
                    <a:pt x="144" y="47"/>
                  </a:lnTo>
                  <a:lnTo>
                    <a:pt x="146" y="47"/>
                  </a:lnTo>
                  <a:lnTo>
                    <a:pt x="148" y="46"/>
                  </a:lnTo>
                  <a:lnTo>
                    <a:pt x="153" y="39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9" y="28"/>
                  </a:lnTo>
                  <a:lnTo>
                    <a:pt x="164" y="25"/>
                  </a:lnTo>
                  <a:lnTo>
                    <a:pt x="164" y="23"/>
                  </a:lnTo>
                  <a:lnTo>
                    <a:pt x="166" y="20"/>
                  </a:lnTo>
                  <a:lnTo>
                    <a:pt x="169" y="15"/>
                  </a:lnTo>
                  <a:lnTo>
                    <a:pt x="172" y="12"/>
                  </a:lnTo>
                  <a:lnTo>
                    <a:pt x="182" y="10"/>
                  </a:lnTo>
                  <a:lnTo>
                    <a:pt x="186" y="10"/>
                  </a:lnTo>
                  <a:lnTo>
                    <a:pt x="189" y="12"/>
                  </a:lnTo>
                  <a:lnTo>
                    <a:pt x="192" y="12"/>
                  </a:lnTo>
                  <a:lnTo>
                    <a:pt x="201" y="13"/>
                  </a:lnTo>
                  <a:lnTo>
                    <a:pt x="204" y="13"/>
                  </a:lnTo>
                  <a:lnTo>
                    <a:pt x="206" y="10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20" y="9"/>
                  </a:lnTo>
                  <a:lnTo>
                    <a:pt x="222" y="9"/>
                  </a:lnTo>
                  <a:lnTo>
                    <a:pt x="225" y="10"/>
                  </a:lnTo>
                  <a:lnTo>
                    <a:pt x="235" y="15"/>
                  </a:lnTo>
                  <a:lnTo>
                    <a:pt x="237" y="15"/>
                  </a:lnTo>
                  <a:lnTo>
                    <a:pt x="239" y="17"/>
                  </a:lnTo>
                  <a:lnTo>
                    <a:pt x="249" y="17"/>
                  </a:lnTo>
                  <a:lnTo>
                    <a:pt x="250" y="17"/>
                  </a:lnTo>
                  <a:lnTo>
                    <a:pt x="253" y="17"/>
                  </a:lnTo>
                  <a:lnTo>
                    <a:pt x="255" y="17"/>
                  </a:lnTo>
                  <a:lnTo>
                    <a:pt x="263" y="15"/>
                  </a:lnTo>
                  <a:lnTo>
                    <a:pt x="265" y="15"/>
                  </a:lnTo>
                  <a:lnTo>
                    <a:pt x="268" y="17"/>
                  </a:lnTo>
                  <a:lnTo>
                    <a:pt x="278" y="25"/>
                  </a:lnTo>
                  <a:lnTo>
                    <a:pt x="282" y="25"/>
                  </a:lnTo>
                  <a:lnTo>
                    <a:pt x="283" y="25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303" y="7"/>
                  </a:lnTo>
                  <a:lnTo>
                    <a:pt x="305" y="5"/>
                  </a:lnTo>
                  <a:lnTo>
                    <a:pt x="308" y="4"/>
                  </a:lnTo>
                  <a:lnTo>
                    <a:pt x="316" y="4"/>
                  </a:lnTo>
                  <a:lnTo>
                    <a:pt x="325" y="5"/>
                  </a:lnTo>
                  <a:lnTo>
                    <a:pt x="326" y="5"/>
                  </a:lnTo>
                  <a:lnTo>
                    <a:pt x="341" y="7"/>
                  </a:lnTo>
                  <a:lnTo>
                    <a:pt x="344" y="5"/>
                  </a:lnTo>
                  <a:lnTo>
                    <a:pt x="356" y="0"/>
                  </a:lnTo>
                  <a:lnTo>
                    <a:pt x="359" y="21"/>
                  </a:lnTo>
                  <a:lnTo>
                    <a:pt x="359" y="23"/>
                  </a:lnTo>
                  <a:lnTo>
                    <a:pt x="359" y="26"/>
                  </a:lnTo>
                  <a:lnTo>
                    <a:pt x="363" y="44"/>
                  </a:lnTo>
                  <a:lnTo>
                    <a:pt x="364" y="46"/>
                  </a:lnTo>
                  <a:lnTo>
                    <a:pt x="364" y="49"/>
                  </a:lnTo>
                  <a:lnTo>
                    <a:pt x="364" y="51"/>
                  </a:lnTo>
                  <a:lnTo>
                    <a:pt x="366" y="59"/>
                  </a:lnTo>
                  <a:lnTo>
                    <a:pt x="366" y="60"/>
                  </a:lnTo>
                  <a:lnTo>
                    <a:pt x="366" y="65"/>
                  </a:lnTo>
                  <a:lnTo>
                    <a:pt x="368" y="68"/>
                  </a:lnTo>
                  <a:lnTo>
                    <a:pt x="366" y="78"/>
                  </a:lnTo>
                  <a:lnTo>
                    <a:pt x="368" y="80"/>
                  </a:lnTo>
                  <a:lnTo>
                    <a:pt x="368" y="89"/>
                  </a:lnTo>
                  <a:lnTo>
                    <a:pt x="368" y="93"/>
                  </a:lnTo>
                  <a:lnTo>
                    <a:pt x="369" y="96"/>
                  </a:lnTo>
                  <a:lnTo>
                    <a:pt x="371" y="98"/>
                  </a:lnTo>
                  <a:lnTo>
                    <a:pt x="371" y="101"/>
                  </a:lnTo>
                  <a:lnTo>
                    <a:pt x="373" y="104"/>
                  </a:lnTo>
                  <a:lnTo>
                    <a:pt x="373" y="106"/>
                  </a:lnTo>
                  <a:lnTo>
                    <a:pt x="374" y="119"/>
                  </a:lnTo>
                  <a:lnTo>
                    <a:pt x="374" y="120"/>
                  </a:lnTo>
                  <a:lnTo>
                    <a:pt x="374" y="123"/>
                  </a:lnTo>
                  <a:lnTo>
                    <a:pt x="374" y="127"/>
                  </a:lnTo>
                  <a:lnTo>
                    <a:pt x="376" y="136"/>
                  </a:lnTo>
                  <a:lnTo>
                    <a:pt x="378" y="138"/>
                  </a:lnTo>
                  <a:lnTo>
                    <a:pt x="378" y="140"/>
                  </a:lnTo>
                  <a:lnTo>
                    <a:pt x="379" y="141"/>
                  </a:lnTo>
                  <a:lnTo>
                    <a:pt x="384" y="149"/>
                  </a:lnTo>
                  <a:lnTo>
                    <a:pt x="386" y="151"/>
                  </a:lnTo>
                  <a:lnTo>
                    <a:pt x="389" y="157"/>
                  </a:lnTo>
                  <a:lnTo>
                    <a:pt x="391" y="161"/>
                  </a:lnTo>
                  <a:lnTo>
                    <a:pt x="391" y="162"/>
                  </a:lnTo>
                  <a:lnTo>
                    <a:pt x="396" y="167"/>
                  </a:lnTo>
                  <a:lnTo>
                    <a:pt x="397" y="170"/>
                  </a:lnTo>
                  <a:lnTo>
                    <a:pt x="407" y="180"/>
                  </a:lnTo>
                  <a:lnTo>
                    <a:pt x="409" y="183"/>
                  </a:lnTo>
                  <a:lnTo>
                    <a:pt x="409" y="185"/>
                  </a:lnTo>
                  <a:lnTo>
                    <a:pt x="416" y="196"/>
                  </a:lnTo>
                  <a:lnTo>
                    <a:pt x="417" y="198"/>
                  </a:lnTo>
                  <a:lnTo>
                    <a:pt x="419" y="201"/>
                  </a:lnTo>
                  <a:lnTo>
                    <a:pt x="424" y="219"/>
                  </a:lnTo>
                  <a:lnTo>
                    <a:pt x="424" y="221"/>
                  </a:lnTo>
                  <a:lnTo>
                    <a:pt x="425" y="222"/>
                  </a:lnTo>
                  <a:lnTo>
                    <a:pt x="425" y="224"/>
                  </a:lnTo>
                  <a:lnTo>
                    <a:pt x="432" y="240"/>
                  </a:lnTo>
                  <a:lnTo>
                    <a:pt x="432" y="243"/>
                  </a:lnTo>
                  <a:lnTo>
                    <a:pt x="434" y="245"/>
                  </a:lnTo>
                  <a:lnTo>
                    <a:pt x="439" y="259"/>
                  </a:lnTo>
                  <a:lnTo>
                    <a:pt x="439" y="261"/>
                  </a:lnTo>
                  <a:lnTo>
                    <a:pt x="440" y="263"/>
                  </a:lnTo>
                  <a:lnTo>
                    <a:pt x="440" y="271"/>
                  </a:lnTo>
                  <a:lnTo>
                    <a:pt x="439" y="276"/>
                  </a:lnTo>
                  <a:lnTo>
                    <a:pt x="439" y="279"/>
                  </a:lnTo>
                  <a:lnTo>
                    <a:pt x="442" y="285"/>
                  </a:lnTo>
                  <a:lnTo>
                    <a:pt x="442" y="287"/>
                  </a:lnTo>
                  <a:lnTo>
                    <a:pt x="442" y="288"/>
                  </a:lnTo>
                  <a:lnTo>
                    <a:pt x="437" y="298"/>
                  </a:lnTo>
                  <a:lnTo>
                    <a:pt x="437" y="301"/>
                  </a:lnTo>
                  <a:lnTo>
                    <a:pt x="432" y="308"/>
                  </a:lnTo>
                  <a:lnTo>
                    <a:pt x="430" y="310"/>
                  </a:lnTo>
                  <a:lnTo>
                    <a:pt x="427" y="316"/>
                  </a:lnTo>
                  <a:lnTo>
                    <a:pt x="425" y="318"/>
                  </a:lnTo>
                  <a:lnTo>
                    <a:pt x="424" y="321"/>
                  </a:lnTo>
                  <a:lnTo>
                    <a:pt x="429" y="324"/>
                  </a:lnTo>
                  <a:lnTo>
                    <a:pt x="437" y="329"/>
                  </a:lnTo>
                  <a:lnTo>
                    <a:pt x="439" y="329"/>
                  </a:lnTo>
                  <a:lnTo>
                    <a:pt x="447" y="332"/>
                  </a:lnTo>
                  <a:lnTo>
                    <a:pt x="457" y="334"/>
                  </a:lnTo>
                  <a:lnTo>
                    <a:pt x="459" y="334"/>
                  </a:lnTo>
                  <a:lnTo>
                    <a:pt x="467" y="334"/>
                  </a:lnTo>
                  <a:lnTo>
                    <a:pt x="468" y="335"/>
                  </a:lnTo>
                  <a:lnTo>
                    <a:pt x="475" y="335"/>
                  </a:lnTo>
                  <a:lnTo>
                    <a:pt x="480" y="344"/>
                  </a:lnTo>
                  <a:lnTo>
                    <a:pt x="483" y="352"/>
                  </a:lnTo>
                  <a:lnTo>
                    <a:pt x="488" y="361"/>
                  </a:lnTo>
                  <a:lnTo>
                    <a:pt x="490" y="368"/>
                  </a:lnTo>
                  <a:lnTo>
                    <a:pt x="492" y="379"/>
                  </a:lnTo>
                  <a:lnTo>
                    <a:pt x="493" y="390"/>
                  </a:lnTo>
                  <a:lnTo>
                    <a:pt x="493" y="403"/>
                  </a:lnTo>
                  <a:lnTo>
                    <a:pt x="492" y="416"/>
                  </a:lnTo>
                  <a:lnTo>
                    <a:pt x="492" y="423"/>
                  </a:lnTo>
                  <a:lnTo>
                    <a:pt x="490" y="431"/>
                  </a:lnTo>
                  <a:lnTo>
                    <a:pt x="497" y="431"/>
                  </a:lnTo>
                  <a:lnTo>
                    <a:pt x="503" y="433"/>
                  </a:lnTo>
                  <a:lnTo>
                    <a:pt x="510" y="431"/>
                  </a:lnTo>
                  <a:lnTo>
                    <a:pt x="516" y="431"/>
                  </a:lnTo>
                  <a:lnTo>
                    <a:pt x="516" y="436"/>
                  </a:lnTo>
                  <a:lnTo>
                    <a:pt x="515" y="442"/>
                  </a:lnTo>
                  <a:lnTo>
                    <a:pt x="515" y="445"/>
                  </a:lnTo>
                  <a:lnTo>
                    <a:pt x="515" y="450"/>
                  </a:lnTo>
                  <a:lnTo>
                    <a:pt x="515" y="457"/>
                  </a:lnTo>
                  <a:lnTo>
                    <a:pt x="520" y="460"/>
                  </a:lnTo>
                  <a:lnTo>
                    <a:pt x="521" y="462"/>
                  </a:lnTo>
                  <a:lnTo>
                    <a:pt x="526" y="465"/>
                  </a:lnTo>
                  <a:lnTo>
                    <a:pt x="528" y="470"/>
                  </a:lnTo>
                  <a:lnTo>
                    <a:pt x="531" y="473"/>
                  </a:lnTo>
                  <a:lnTo>
                    <a:pt x="536" y="470"/>
                  </a:lnTo>
                  <a:lnTo>
                    <a:pt x="545" y="463"/>
                  </a:lnTo>
                  <a:lnTo>
                    <a:pt x="551" y="458"/>
                  </a:lnTo>
                  <a:lnTo>
                    <a:pt x="553" y="457"/>
                  </a:lnTo>
                  <a:lnTo>
                    <a:pt x="559" y="450"/>
                  </a:lnTo>
                  <a:lnTo>
                    <a:pt x="561" y="447"/>
                  </a:lnTo>
                  <a:lnTo>
                    <a:pt x="566" y="444"/>
                  </a:lnTo>
                  <a:lnTo>
                    <a:pt x="571" y="441"/>
                  </a:lnTo>
                  <a:lnTo>
                    <a:pt x="573" y="439"/>
                  </a:lnTo>
                  <a:lnTo>
                    <a:pt x="578" y="437"/>
                  </a:lnTo>
                  <a:lnTo>
                    <a:pt x="584" y="442"/>
                  </a:lnTo>
                  <a:lnTo>
                    <a:pt x="588" y="449"/>
                  </a:lnTo>
                  <a:lnTo>
                    <a:pt x="596" y="452"/>
                  </a:lnTo>
                  <a:lnTo>
                    <a:pt x="599" y="452"/>
                  </a:lnTo>
                  <a:lnTo>
                    <a:pt x="609" y="452"/>
                  </a:lnTo>
                  <a:lnTo>
                    <a:pt x="611" y="450"/>
                  </a:lnTo>
                  <a:lnTo>
                    <a:pt x="621" y="450"/>
                  </a:lnTo>
                  <a:lnTo>
                    <a:pt x="629" y="450"/>
                  </a:lnTo>
                  <a:lnTo>
                    <a:pt x="642" y="445"/>
                  </a:lnTo>
                  <a:lnTo>
                    <a:pt x="650" y="444"/>
                  </a:lnTo>
                  <a:lnTo>
                    <a:pt x="657" y="444"/>
                  </a:lnTo>
                  <a:lnTo>
                    <a:pt x="659" y="452"/>
                  </a:lnTo>
                  <a:lnTo>
                    <a:pt x="654" y="458"/>
                  </a:lnTo>
                  <a:lnTo>
                    <a:pt x="649" y="465"/>
                  </a:lnTo>
                  <a:lnTo>
                    <a:pt x="645" y="468"/>
                  </a:lnTo>
                  <a:lnTo>
                    <a:pt x="639" y="470"/>
                  </a:lnTo>
                  <a:lnTo>
                    <a:pt x="631" y="476"/>
                  </a:lnTo>
                  <a:lnTo>
                    <a:pt x="629" y="476"/>
                  </a:lnTo>
                  <a:lnTo>
                    <a:pt x="616" y="479"/>
                  </a:lnTo>
                  <a:lnTo>
                    <a:pt x="606" y="483"/>
                  </a:lnTo>
                  <a:lnTo>
                    <a:pt x="593" y="481"/>
                  </a:lnTo>
                  <a:lnTo>
                    <a:pt x="579" y="483"/>
                  </a:lnTo>
                  <a:lnTo>
                    <a:pt x="576" y="483"/>
                  </a:lnTo>
                  <a:lnTo>
                    <a:pt x="564" y="488"/>
                  </a:lnTo>
                  <a:lnTo>
                    <a:pt x="558" y="492"/>
                  </a:lnTo>
                  <a:lnTo>
                    <a:pt x="556" y="492"/>
                  </a:lnTo>
                  <a:lnTo>
                    <a:pt x="555" y="494"/>
                  </a:lnTo>
                  <a:lnTo>
                    <a:pt x="548" y="500"/>
                  </a:lnTo>
                  <a:lnTo>
                    <a:pt x="546" y="502"/>
                  </a:lnTo>
                  <a:lnTo>
                    <a:pt x="541" y="510"/>
                  </a:lnTo>
                  <a:lnTo>
                    <a:pt x="541" y="512"/>
                  </a:lnTo>
                  <a:lnTo>
                    <a:pt x="535" y="513"/>
                  </a:lnTo>
                  <a:lnTo>
                    <a:pt x="533" y="515"/>
                  </a:lnTo>
                  <a:lnTo>
                    <a:pt x="526" y="517"/>
                  </a:lnTo>
                  <a:lnTo>
                    <a:pt x="528" y="525"/>
                  </a:lnTo>
                  <a:lnTo>
                    <a:pt x="533" y="531"/>
                  </a:lnTo>
                  <a:lnTo>
                    <a:pt x="538" y="541"/>
                  </a:lnTo>
                  <a:lnTo>
                    <a:pt x="540" y="543"/>
                  </a:lnTo>
                  <a:lnTo>
                    <a:pt x="545" y="552"/>
                  </a:lnTo>
                  <a:lnTo>
                    <a:pt x="545" y="554"/>
                  </a:lnTo>
                  <a:lnTo>
                    <a:pt x="550" y="560"/>
                  </a:lnTo>
                  <a:lnTo>
                    <a:pt x="551" y="562"/>
                  </a:lnTo>
                  <a:lnTo>
                    <a:pt x="556" y="567"/>
                  </a:lnTo>
                  <a:lnTo>
                    <a:pt x="559" y="570"/>
                  </a:lnTo>
                  <a:lnTo>
                    <a:pt x="561" y="578"/>
                  </a:lnTo>
                  <a:lnTo>
                    <a:pt x="564" y="588"/>
                  </a:lnTo>
                  <a:lnTo>
                    <a:pt x="568" y="594"/>
                  </a:lnTo>
                  <a:lnTo>
                    <a:pt x="569" y="602"/>
                  </a:lnTo>
                  <a:lnTo>
                    <a:pt x="573" y="611"/>
                  </a:lnTo>
                  <a:lnTo>
                    <a:pt x="576" y="617"/>
                  </a:lnTo>
                  <a:lnTo>
                    <a:pt x="578" y="622"/>
                  </a:lnTo>
                  <a:lnTo>
                    <a:pt x="581" y="633"/>
                  </a:lnTo>
                  <a:lnTo>
                    <a:pt x="586" y="643"/>
                  </a:lnTo>
                  <a:lnTo>
                    <a:pt x="593" y="651"/>
                  </a:lnTo>
                  <a:lnTo>
                    <a:pt x="594" y="653"/>
                  </a:lnTo>
                  <a:lnTo>
                    <a:pt x="601" y="661"/>
                  </a:lnTo>
                  <a:lnTo>
                    <a:pt x="607" y="669"/>
                  </a:lnTo>
                  <a:lnTo>
                    <a:pt x="609" y="670"/>
                  </a:lnTo>
                  <a:lnTo>
                    <a:pt x="616" y="677"/>
                  </a:lnTo>
                  <a:lnTo>
                    <a:pt x="617" y="678"/>
                  </a:lnTo>
                  <a:lnTo>
                    <a:pt x="626" y="685"/>
                  </a:lnTo>
                  <a:lnTo>
                    <a:pt x="636" y="690"/>
                  </a:lnTo>
                  <a:lnTo>
                    <a:pt x="639" y="693"/>
                  </a:lnTo>
                  <a:lnTo>
                    <a:pt x="644" y="698"/>
                  </a:lnTo>
                  <a:lnTo>
                    <a:pt x="645" y="700"/>
                  </a:lnTo>
                  <a:lnTo>
                    <a:pt x="649" y="700"/>
                  </a:lnTo>
                  <a:lnTo>
                    <a:pt x="652" y="700"/>
                  </a:lnTo>
                  <a:lnTo>
                    <a:pt x="655" y="701"/>
                  </a:lnTo>
                  <a:lnTo>
                    <a:pt x="659" y="701"/>
                  </a:lnTo>
                  <a:lnTo>
                    <a:pt x="662" y="703"/>
                  </a:lnTo>
                  <a:lnTo>
                    <a:pt x="669" y="706"/>
                  </a:lnTo>
                  <a:lnTo>
                    <a:pt x="670" y="706"/>
                  </a:lnTo>
                  <a:lnTo>
                    <a:pt x="672" y="708"/>
                  </a:lnTo>
                  <a:lnTo>
                    <a:pt x="684" y="714"/>
                  </a:lnTo>
                  <a:lnTo>
                    <a:pt x="685" y="716"/>
                  </a:lnTo>
                  <a:lnTo>
                    <a:pt x="687" y="716"/>
                  </a:lnTo>
                  <a:lnTo>
                    <a:pt x="715" y="738"/>
                  </a:lnTo>
                  <a:lnTo>
                    <a:pt x="720" y="740"/>
                  </a:lnTo>
                  <a:lnTo>
                    <a:pt x="731" y="743"/>
                  </a:lnTo>
                  <a:lnTo>
                    <a:pt x="746" y="748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2" name="Freeform 72"/>
            <p:cNvSpPr>
              <a:spLocks/>
            </p:cNvSpPr>
            <p:nvPr/>
          </p:nvSpPr>
          <p:spPr bwMode="auto">
            <a:xfrm>
              <a:off x="3971925" y="2890045"/>
              <a:ext cx="592138" cy="749300"/>
            </a:xfrm>
            <a:custGeom>
              <a:avLst/>
              <a:gdLst>
                <a:gd name="T0" fmla="*/ 402 w 746"/>
                <a:gd name="T1" fmla="*/ 933 h 944"/>
                <a:gd name="T2" fmla="*/ 384 w 746"/>
                <a:gd name="T3" fmla="*/ 926 h 944"/>
                <a:gd name="T4" fmla="*/ 373 w 746"/>
                <a:gd name="T5" fmla="*/ 903 h 944"/>
                <a:gd name="T6" fmla="*/ 364 w 746"/>
                <a:gd name="T7" fmla="*/ 886 h 944"/>
                <a:gd name="T8" fmla="*/ 346 w 746"/>
                <a:gd name="T9" fmla="*/ 866 h 944"/>
                <a:gd name="T10" fmla="*/ 310 w 746"/>
                <a:gd name="T11" fmla="*/ 855 h 944"/>
                <a:gd name="T12" fmla="*/ 268 w 746"/>
                <a:gd name="T13" fmla="*/ 874 h 944"/>
                <a:gd name="T14" fmla="*/ 240 w 746"/>
                <a:gd name="T15" fmla="*/ 894 h 944"/>
                <a:gd name="T16" fmla="*/ 202 w 746"/>
                <a:gd name="T17" fmla="*/ 886 h 944"/>
                <a:gd name="T18" fmla="*/ 158 w 746"/>
                <a:gd name="T19" fmla="*/ 869 h 944"/>
                <a:gd name="T20" fmla="*/ 120 w 746"/>
                <a:gd name="T21" fmla="*/ 865 h 944"/>
                <a:gd name="T22" fmla="*/ 63 w 746"/>
                <a:gd name="T23" fmla="*/ 847 h 944"/>
                <a:gd name="T24" fmla="*/ 53 w 746"/>
                <a:gd name="T25" fmla="*/ 792 h 944"/>
                <a:gd name="T26" fmla="*/ 90 w 746"/>
                <a:gd name="T27" fmla="*/ 782 h 944"/>
                <a:gd name="T28" fmla="*/ 120 w 746"/>
                <a:gd name="T29" fmla="*/ 750 h 944"/>
                <a:gd name="T30" fmla="*/ 169 w 746"/>
                <a:gd name="T31" fmla="*/ 721 h 944"/>
                <a:gd name="T32" fmla="*/ 154 w 746"/>
                <a:gd name="T33" fmla="*/ 700 h 944"/>
                <a:gd name="T34" fmla="*/ 124 w 746"/>
                <a:gd name="T35" fmla="*/ 664 h 944"/>
                <a:gd name="T36" fmla="*/ 115 w 746"/>
                <a:gd name="T37" fmla="*/ 625 h 944"/>
                <a:gd name="T38" fmla="*/ 68 w 746"/>
                <a:gd name="T39" fmla="*/ 601 h 944"/>
                <a:gd name="T40" fmla="*/ 38 w 746"/>
                <a:gd name="T41" fmla="*/ 580 h 944"/>
                <a:gd name="T42" fmla="*/ 58 w 746"/>
                <a:gd name="T43" fmla="*/ 567 h 944"/>
                <a:gd name="T44" fmla="*/ 96 w 746"/>
                <a:gd name="T45" fmla="*/ 538 h 944"/>
                <a:gd name="T46" fmla="*/ 80 w 746"/>
                <a:gd name="T47" fmla="*/ 484 h 944"/>
                <a:gd name="T48" fmla="*/ 47 w 746"/>
                <a:gd name="T49" fmla="*/ 445 h 944"/>
                <a:gd name="T50" fmla="*/ 4 w 746"/>
                <a:gd name="T51" fmla="*/ 390 h 944"/>
                <a:gd name="T52" fmla="*/ 34 w 746"/>
                <a:gd name="T53" fmla="*/ 356 h 944"/>
                <a:gd name="T54" fmla="*/ 12 w 746"/>
                <a:gd name="T55" fmla="*/ 305 h 944"/>
                <a:gd name="T56" fmla="*/ 0 w 746"/>
                <a:gd name="T57" fmla="*/ 266 h 944"/>
                <a:gd name="T58" fmla="*/ 14 w 746"/>
                <a:gd name="T59" fmla="*/ 235 h 944"/>
                <a:gd name="T60" fmla="*/ 73 w 746"/>
                <a:gd name="T61" fmla="*/ 242 h 944"/>
                <a:gd name="T62" fmla="*/ 123 w 746"/>
                <a:gd name="T63" fmla="*/ 222 h 944"/>
                <a:gd name="T64" fmla="*/ 154 w 746"/>
                <a:gd name="T65" fmla="*/ 196 h 944"/>
                <a:gd name="T66" fmla="*/ 154 w 746"/>
                <a:gd name="T67" fmla="*/ 130 h 944"/>
                <a:gd name="T68" fmla="*/ 118 w 746"/>
                <a:gd name="T69" fmla="*/ 68 h 944"/>
                <a:gd name="T70" fmla="*/ 124 w 746"/>
                <a:gd name="T71" fmla="*/ 34 h 944"/>
                <a:gd name="T72" fmla="*/ 153 w 746"/>
                <a:gd name="T73" fmla="*/ 36 h 944"/>
                <a:gd name="T74" fmla="*/ 192 w 746"/>
                <a:gd name="T75" fmla="*/ 12 h 944"/>
                <a:gd name="T76" fmla="*/ 237 w 746"/>
                <a:gd name="T77" fmla="*/ 15 h 944"/>
                <a:gd name="T78" fmla="*/ 282 w 746"/>
                <a:gd name="T79" fmla="*/ 25 h 944"/>
                <a:gd name="T80" fmla="*/ 341 w 746"/>
                <a:gd name="T81" fmla="*/ 7 h 944"/>
                <a:gd name="T82" fmla="*/ 366 w 746"/>
                <a:gd name="T83" fmla="*/ 59 h 944"/>
                <a:gd name="T84" fmla="*/ 371 w 746"/>
                <a:gd name="T85" fmla="*/ 101 h 944"/>
                <a:gd name="T86" fmla="*/ 379 w 746"/>
                <a:gd name="T87" fmla="*/ 141 h 944"/>
                <a:gd name="T88" fmla="*/ 409 w 746"/>
                <a:gd name="T89" fmla="*/ 185 h 944"/>
                <a:gd name="T90" fmla="*/ 434 w 746"/>
                <a:gd name="T91" fmla="*/ 245 h 944"/>
                <a:gd name="T92" fmla="*/ 437 w 746"/>
                <a:gd name="T93" fmla="*/ 298 h 944"/>
                <a:gd name="T94" fmla="*/ 447 w 746"/>
                <a:gd name="T95" fmla="*/ 332 h 944"/>
                <a:gd name="T96" fmla="*/ 492 w 746"/>
                <a:gd name="T97" fmla="*/ 379 h 944"/>
                <a:gd name="T98" fmla="*/ 516 w 746"/>
                <a:gd name="T99" fmla="*/ 436 h 944"/>
                <a:gd name="T100" fmla="*/ 536 w 746"/>
                <a:gd name="T101" fmla="*/ 470 h 944"/>
                <a:gd name="T102" fmla="*/ 584 w 746"/>
                <a:gd name="T103" fmla="*/ 442 h 944"/>
                <a:gd name="T104" fmla="*/ 657 w 746"/>
                <a:gd name="T105" fmla="*/ 444 h 944"/>
                <a:gd name="T106" fmla="*/ 593 w 746"/>
                <a:gd name="T107" fmla="*/ 481 h 944"/>
                <a:gd name="T108" fmla="*/ 541 w 746"/>
                <a:gd name="T109" fmla="*/ 512 h 944"/>
                <a:gd name="T110" fmla="*/ 550 w 746"/>
                <a:gd name="T111" fmla="*/ 560 h 944"/>
                <a:gd name="T112" fmla="*/ 578 w 746"/>
                <a:gd name="T113" fmla="*/ 622 h 944"/>
                <a:gd name="T114" fmla="*/ 626 w 746"/>
                <a:gd name="T115" fmla="*/ 685 h 944"/>
                <a:gd name="T116" fmla="*/ 669 w 746"/>
                <a:gd name="T117" fmla="*/ 70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46" h="944">
                  <a:moveTo>
                    <a:pt x="429" y="937"/>
                  </a:moveTo>
                  <a:lnTo>
                    <a:pt x="425" y="941"/>
                  </a:lnTo>
                  <a:lnTo>
                    <a:pt x="425" y="944"/>
                  </a:lnTo>
                  <a:lnTo>
                    <a:pt x="422" y="944"/>
                  </a:lnTo>
                  <a:lnTo>
                    <a:pt x="419" y="944"/>
                  </a:lnTo>
                  <a:lnTo>
                    <a:pt x="416" y="942"/>
                  </a:lnTo>
                  <a:lnTo>
                    <a:pt x="414" y="941"/>
                  </a:lnTo>
                  <a:lnTo>
                    <a:pt x="411" y="941"/>
                  </a:lnTo>
                  <a:lnTo>
                    <a:pt x="406" y="937"/>
                  </a:lnTo>
                  <a:lnTo>
                    <a:pt x="402" y="933"/>
                  </a:lnTo>
                  <a:lnTo>
                    <a:pt x="402" y="929"/>
                  </a:lnTo>
                  <a:lnTo>
                    <a:pt x="399" y="926"/>
                  </a:lnTo>
                  <a:lnTo>
                    <a:pt x="397" y="926"/>
                  </a:lnTo>
                  <a:lnTo>
                    <a:pt x="396" y="926"/>
                  </a:lnTo>
                  <a:lnTo>
                    <a:pt x="394" y="931"/>
                  </a:lnTo>
                  <a:lnTo>
                    <a:pt x="394" y="933"/>
                  </a:lnTo>
                  <a:lnTo>
                    <a:pt x="392" y="936"/>
                  </a:lnTo>
                  <a:lnTo>
                    <a:pt x="386" y="934"/>
                  </a:lnTo>
                  <a:lnTo>
                    <a:pt x="386" y="933"/>
                  </a:lnTo>
                  <a:lnTo>
                    <a:pt x="384" y="926"/>
                  </a:lnTo>
                  <a:lnTo>
                    <a:pt x="382" y="923"/>
                  </a:lnTo>
                  <a:lnTo>
                    <a:pt x="384" y="921"/>
                  </a:lnTo>
                  <a:lnTo>
                    <a:pt x="382" y="916"/>
                  </a:lnTo>
                  <a:lnTo>
                    <a:pt x="378" y="915"/>
                  </a:lnTo>
                  <a:lnTo>
                    <a:pt x="374" y="913"/>
                  </a:lnTo>
                  <a:lnTo>
                    <a:pt x="373" y="911"/>
                  </a:lnTo>
                  <a:lnTo>
                    <a:pt x="371" y="910"/>
                  </a:lnTo>
                  <a:lnTo>
                    <a:pt x="369" y="908"/>
                  </a:lnTo>
                  <a:lnTo>
                    <a:pt x="368" y="903"/>
                  </a:lnTo>
                  <a:lnTo>
                    <a:pt x="373" y="903"/>
                  </a:lnTo>
                  <a:lnTo>
                    <a:pt x="374" y="897"/>
                  </a:lnTo>
                  <a:lnTo>
                    <a:pt x="373" y="897"/>
                  </a:lnTo>
                  <a:lnTo>
                    <a:pt x="368" y="897"/>
                  </a:lnTo>
                  <a:lnTo>
                    <a:pt x="364" y="897"/>
                  </a:lnTo>
                  <a:lnTo>
                    <a:pt x="363" y="897"/>
                  </a:lnTo>
                  <a:lnTo>
                    <a:pt x="361" y="897"/>
                  </a:lnTo>
                  <a:lnTo>
                    <a:pt x="361" y="894"/>
                  </a:lnTo>
                  <a:lnTo>
                    <a:pt x="363" y="892"/>
                  </a:lnTo>
                  <a:lnTo>
                    <a:pt x="363" y="890"/>
                  </a:lnTo>
                  <a:lnTo>
                    <a:pt x="364" y="886"/>
                  </a:lnTo>
                  <a:lnTo>
                    <a:pt x="364" y="884"/>
                  </a:lnTo>
                  <a:lnTo>
                    <a:pt x="363" y="882"/>
                  </a:lnTo>
                  <a:lnTo>
                    <a:pt x="358" y="882"/>
                  </a:lnTo>
                  <a:lnTo>
                    <a:pt x="354" y="882"/>
                  </a:lnTo>
                  <a:lnTo>
                    <a:pt x="351" y="882"/>
                  </a:lnTo>
                  <a:lnTo>
                    <a:pt x="349" y="878"/>
                  </a:lnTo>
                  <a:lnTo>
                    <a:pt x="348" y="878"/>
                  </a:lnTo>
                  <a:lnTo>
                    <a:pt x="344" y="873"/>
                  </a:lnTo>
                  <a:lnTo>
                    <a:pt x="348" y="868"/>
                  </a:lnTo>
                  <a:lnTo>
                    <a:pt x="346" y="866"/>
                  </a:lnTo>
                  <a:lnTo>
                    <a:pt x="344" y="861"/>
                  </a:lnTo>
                  <a:lnTo>
                    <a:pt x="339" y="866"/>
                  </a:lnTo>
                  <a:lnTo>
                    <a:pt x="336" y="866"/>
                  </a:lnTo>
                  <a:lnTo>
                    <a:pt x="333" y="863"/>
                  </a:lnTo>
                  <a:lnTo>
                    <a:pt x="331" y="863"/>
                  </a:lnTo>
                  <a:lnTo>
                    <a:pt x="333" y="858"/>
                  </a:lnTo>
                  <a:lnTo>
                    <a:pt x="328" y="855"/>
                  </a:lnTo>
                  <a:lnTo>
                    <a:pt x="325" y="856"/>
                  </a:lnTo>
                  <a:lnTo>
                    <a:pt x="321" y="856"/>
                  </a:lnTo>
                  <a:lnTo>
                    <a:pt x="310" y="855"/>
                  </a:lnTo>
                  <a:lnTo>
                    <a:pt x="308" y="856"/>
                  </a:lnTo>
                  <a:lnTo>
                    <a:pt x="305" y="856"/>
                  </a:lnTo>
                  <a:lnTo>
                    <a:pt x="293" y="853"/>
                  </a:lnTo>
                  <a:lnTo>
                    <a:pt x="287" y="858"/>
                  </a:lnTo>
                  <a:lnTo>
                    <a:pt x="285" y="861"/>
                  </a:lnTo>
                  <a:lnTo>
                    <a:pt x="283" y="868"/>
                  </a:lnTo>
                  <a:lnTo>
                    <a:pt x="280" y="873"/>
                  </a:lnTo>
                  <a:lnTo>
                    <a:pt x="275" y="871"/>
                  </a:lnTo>
                  <a:lnTo>
                    <a:pt x="270" y="873"/>
                  </a:lnTo>
                  <a:lnTo>
                    <a:pt x="268" y="874"/>
                  </a:lnTo>
                  <a:lnTo>
                    <a:pt x="262" y="878"/>
                  </a:lnTo>
                  <a:lnTo>
                    <a:pt x="260" y="879"/>
                  </a:lnTo>
                  <a:lnTo>
                    <a:pt x="258" y="881"/>
                  </a:lnTo>
                  <a:lnTo>
                    <a:pt x="257" y="882"/>
                  </a:lnTo>
                  <a:lnTo>
                    <a:pt x="253" y="886"/>
                  </a:lnTo>
                  <a:lnTo>
                    <a:pt x="252" y="886"/>
                  </a:lnTo>
                  <a:lnTo>
                    <a:pt x="250" y="889"/>
                  </a:lnTo>
                  <a:lnTo>
                    <a:pt x="249" y="890"/>
                  </a:lnTo>
                  <a:lnTo>
                    <a:pt x="244" y="894"/>
                  </a:lnTo>
                  <a:lnTo>
                    <a:pt x="240" y="894"/>
                  </a:lnTo>
                  <a:lnTo>
                    <a:pt x="227" y="892"/>
                  </a:lnTo>
                  <a:lnTo>
                    <a:pt x="225" y="894"/>
                  </a:lnTo>
                  <a:lnTo>
                    <a:pt x="220" y="892"/>
                  </a:lnTo>
                  <a:lnTo>
                    <a:pt x="217" y="887"/>
                  </a:lnTo>
                  <a:lnTo>
                    <a:pt x="215" y="886"/>
                  </a:lnTo>
                  <a:lnTo>
                    <a:pt x="212" y="882"/>
                  </a:lnTo>
                  <a:lnTo>
                    <a:pt x="210" y="881"/>
                  </a:lnTo>
                  <a:lnTo>
                    <a:pt x="206" y="882"/>
                  </a:lnTo>
                  <a:lnTo>
                    <a:pt x="204" y="884"/>
                  </a:lnTo>
                  <a:lnTo>
                    <a:pt x="202" y="886"/>
                  </a:lnTo>
                  <a:lnTo>
                    <a:pt x="194" y="884"/>
                  </a:lnTo>
                  <a:lnTo>
                    <a:pt x="192" y="882"/>
                  </a:lnTo>
                  <a:lnTo>
                    <a:pt x="186" y="879"/>
                  </a:lnTo>
                  <a:lnTo>
                    <a:pt x="184" y="879"/>
                  </a:lnTo>
                  <a:lnTo>
                    <a:pt x="184" y="871"/>
                  </a:lnTo>
                  <a:lnTo>
                    <a:pt x="182" y="869"/>
                  </a:lnTo>
                  <a:lnTo>
                    <a:pt x="172" y="868"/>
                  </a:lnTo>
                  <a:lnTo>
                    <a:pt x="169" y="871"/>
                  </a:lnTo>
                  <a:lnTo>
                    <a:pt x="167" y="871"/>
                  </a:lnTo>
                  <a:lnTo>
                    <a:pt x="158" y="869"/>
                  </a:lnTo>
                  <a:lnTo>
                    <a:pt x="156" y="869"/>
                  </a:lnTo>
                  <a:lnTo>
                    <a:pt x="153" y="869"/>
                  </a:lnTo>
                  <a:lnTo>
                    <a:pt x="148" y="866"/>
                  </a:lnTo>
                  <a:lnTo>
                    <a:pt x="144" y="865"/>
                  </a:lnTo>
                  <a:lnTo>
                    <a:pt x="143" y="861"/>
                  </a:lnTo>
                  <a:lnTo>
                    <a:pt x="141" y="861"/>
                  </a:lnTo>
                  <a:lnTo>
                    <a:pt x="131" y="855"/>
                  </a:lnTo>
                  <a:lnTo>
                    <a:pt x="124" y="855"/>
                  </a:lnTo>
                  <a:lnTo>
                    <a:pt x="120" y="855"/>
                  </a:lnTo>
                  <a:lnTo>
                    <a:pt x="120" y="865"/>
                  </a:lnTo>
                  <a:lnTo>
                    <a:pt x="115" y="866"/>
                  </a:lnTo>
                  <a:lnTo>
                    <a:pt x="110" y="863"/>
                  </a:lnTo>
                  <a:lnTo>
                    <a:pt x="88" y="860"/>
                  </a:lnTo>
                  <a:lnTo>
                    <a:pt x="86" y="858"/>
                  </a:lnTo>
                  <a:lnTo>
                    <a:pt x="83" y="855"/>
                  </a:lnTo>
                  <a:lnTo>
                    <a:pt x="81" y="853"/>
                  </a:lnTo>
                  <a:lnTo>
                    <a:pt x="77" y="852"/>
                  </a:lnTo>
                  <a:lnTo>
                    <a:pt x="73" y="852"/>
                  </a:lnTo>
                  <a:lnTo>
                    <a:pt x="65" y="847"/>
                  </a:lnTo>
                  <a:lnTo>
                    <a:pt x="63" y="847"/>
                  </a:lnTo>
                  <a:lnTo>
                    <a:pt x="62" y="844"/>
                  </a:lnTo>
                  <a:lnTo>
                    <a:pt x="58" y="835"/>
                  </a:lnTo>
                  <a:lnTo>
                    <a:pt x="58" y="834"/>
                  </a:lnTo>
                  <a:lnTo>
                    <a:pt x="58" y="832"/>
                  </a:lnTo>
                  <a:lnTo>
                    <a:pt x="53" y="818"/>
                  </a:lnTo>
                  <a:lnTo>
                    <a:pt x="52" y="814"/>
                  </a:lnTo>
                  <a:lnTo>
                    <a:pt x="48" y="801"/>
                  </a:lnTo>
                  <a:lnTo>
                    <a:pt x="48" y="798"/>
                  </a:lnTo>
                  <a:lnTo>
                    <a:pt x="48" y="797"/>
                  </a:lnTo>
                  <a:lnTo>
                    <a:pt x="53" y="792"/>
                  </a:lnTo>
                  <a:lnTo>
                    <a:pt x="55" y="790"/>
                  </a:lnTo>
                  <a:lnTo>
                    <a:pt x="58" y="785"/>
                  </a:lnTo>
                  <a:lnTo>
                    <a:pt x="60" y="784"/>
                  </a:lnTo>
                  <a:lnTo>
                    <a:pt x="63" y="782"/>
                  </a:lnTo>
                  <a:lnTo>
                    <a:pt x="72" y="780"/>
                  </a:lnTo>
                  <a:lnTo>
                    <a:pt x="73" y="779"/>
                  </a:lnTo>
                  <a:lnTo>
                    <a:pt x="78" y="779"/>
                  </a:lnTo>
                  <a:lnTo>
                    <a:pt x="83" y="780"/>
                  </a:lnTo>
                  <a:lnTo>
                    <a:pt x="86" y="782"/>
                  </a:lnTo>
                  <a:lnTo>
                    <a:pt x="90" y="782"/>
                  </a:lnTo>
                  <a:lnTo>
                    <a:pt x="96" y="782"/>
                  </a:lnTo>
                  <a:lnTo>
                    <a:pt x="98" y="780"/>
                  </a:lnTo>
                  <a:lnTo>
                    <a:pt x="100" y="779"/>
                  </a:lnTo>
                  <a:lnTo>
                    <a:pt x="103" y="771"/>
                  </a:lnTo>
                  <a:lnTo>
                    <a:pt x="106" y="769"/>
                  </a:lnTo>
                  <a:lnTo>
                    <a:pt x="113" y="764"/>
                  </a:lnTo>
                  <a:lnTo>
                    <a:pt x="115" y="761"/>
                  </a:lnTo>
                  <a:lnTo>
                    <a:pt x="115" y="759"/>
                  </a:lnTo>
                  <a:lnTo>
                    <a:pt x="116" y="758"/>
                  </a:lnTo>
                  <a:lnTo>
                    <a:pt x="120" y="750"/>
                  </a:lnTo>
                  <a:lnTo>
                    <a:pt x="120" y="748"/>
                  </a:lnTo>
                  <a:lnTo>
                    <a:pt x="120" y="745"/>
                  </a:lnTo>
                  <a:lnTo>
                    <a:pt x="136" y="733"/>
                  </a:lnTo>
                  <a:lnTo>
                    <a:pt x="138" y="733"/>
                  </a:lnTo>
                  <a:lnTo>
                    <a:pt x="139" y="733"/>
                  </a:lnTo>
                  <a:lnTo>
                    <a:pt x="154" y="733"/>
                  </a:lnTo>
                  <a:lnTo>
                    <a:pt x="158" y="733"/>
                  </a:lnTo>
                  <a:lnTo>
                    <a:pt x="159" y="732"/>
                  </a:lnTo>
                  <a:lnTo>
                    <a:pt x="161" y="732"/>
                  </a:lnTo>
                  <a:lnTo>
                    <a:pt x="169" y="721"/>
                  </a:lnTo>
                  <a:lnTo>
                    <a:pt x="172" y="721"/>
                  </a:lnTo>
                  <a:lnTo>
                    <a:pt x="174" y="719"/>
                  </a:lnTo>
                  <a:lnTo>
                    <a:pt x="176" y="719"/>
                  </a:lnTo>
                  <a:lnTo>
                    <a:pt x="177" y="714"/>
                  </a:lnTo>
                  <a:lnTo>
                    <a:pt x="179" y="709"/>
                  </a:lnTo>
                  <a:lnTo>
                    <a:pt x="177" y="708"/>
                  </a:lnTo>
                  <a:lnTo>
                    <a:pt x="169" y="706"/>
                  </a:lnTo>
                  <a:lnTo>
                    <a:pt x="166" y="704"/>
                  </a:lnTo>
                  <a:lnTo>
                    <a:pt x="156" y="701"/>
                  </a:lnTo>
                  <a:lnTo>
                    <a:pt x="154" y="700"/>
                  </a:lnTo>
                  <a:lnTo>
                    <a:pt x="153" y="700"/>
                  </a:lnTo>
                  <a:lnTo>
                    <a:pt x="146" y="690"/>
                  </a:lnTo>
                  <a:lnTo>
                    <a:pt x="146" y="688"/>
                  </a:lnTo>
                  <a:lnTo>
                    <a:pt x="146" y="685"/>
                  </a:lnTo>
                  <a:lnTo>
                    <a:pt x="139" y="678"/>
                  </a:lnTo>
                  <a:lnTo>
                    <a:pt x="138" y="678"/>
                  </a:lnTo>
                  <a:lnTo>
                    <a:pt x="134" y="677"/>
                  </a:lnTo>
                  <a:lnTo>
                    <a:pt x="126" y="669"/>
                  </a:lnTo>
                  <a:lnTo>
                    <a:pt x="124" y="666"/>
                  </a:lnTo>
                  <a:lnTo>
                    <a:pt x="124" y="664"/>
                  </a:lnTo>
                  <a:lnTo>
                    <a:pt x="126" y="653"/>
                  </a:lnTo>
                  <a:lnTo>
                    <a:pt x="126" y="649"/>
                  </a:lnTo>
                  <a:lnTo>
                    <a:pt x="126" y="648"/>
                  </a:lnTo>
                  <a:lnTo>
                    <a:pt x="123" y="640"/>
                  </a:lnTo>
                  <a:lnTo>
                    <a:pt x="123" y="636"/>
                  </a:lnTo>
                  <a:lnTo>
                    <a:pt x="123" y="635"/>
                  </a:lnTo>
                  <a:lnTo>
                    <a:pt x="121" y="633"/>
                  </a:lnTo>
                  <a:lnTo>
                    <a:pt x="118" y="628"/>
                  </a:lnTo>
                  <a:lnTo>
                    <a:pt x="116" y="627"/>
                  </a:lnTo>
                  <a:lnTo>
                    <a:pt x="115" y="625"/>
                  </a:lnTo>
                  <a:lnTo>
                    <a:pt x="113" y="623"/>
                  </a:lnTo>
                  <a:lnTo>
                    <a:pt x="105" y="619"/>
                  </a:lnTo>
                  <a:lnTo>
                    <a:pt x="101" y="619"/>
                  </a:lnTo>
                  <a:lnTo>
                    <a:pt x="100" y="619"/>
                  </a:lnTo>
                  <a:lnTo>
                    <a:pt x="86" y="614"/>
                  </a:lnTo>
                  <a:lnTo>
                    <a:pt x="85" y="612"/>
                  </a:lnTo>
                  <a:lnTo>
                    <a:pt x="83" y="611"/>
                  </a:lnTo>
                  <a:lnTo>
                    <a:pt x="81" y="609"/>
                  </a:lnTo>
                  <a:lnTo>
                    <a:pt x="70" y="601"/>
                  </a:lnTo>
                  <a:lnTo>
                    <a:pt x="68" y="601"/>
                  </a:lnTo>
                  <a:lnTo>
                    <a:pt x="62" y="599"/>
                  </a:lnTo>
                  <a:lnTo>
                    <a:pt x="60" y="598"/>
                  </a:lnTo>
                  <a:lnTo>
                    <a:pt x="58" y="596"/>
                  </a:lnTo>
                  <a:lnTo>
                    <a:pt x="45" y="596"/>
                  </a:lnTo>
                  <a:lnTo>
                    <a:pt x="42" y="596"/>
                  </a:lnTo>
                  <a:lnTo>
                    <a:pt x="38" y="593"/>
                  </a:lnTo>
                  <a:lnTo>
                    <a:pt x="38" y="591"/>
                  </a:lnTo>
                  <a:lnTo>
                    <a:pt x="40" y="586"/>
                  </a:lnTo>
                  <a:lnTo>
                    <a:pt x="40" y="585"/>
                  </a:lnTo>
                  <a:lnTo>
                    <a:pt x="38" y="580"/>
                  </a:lnTo>
                  <a:lnTo>
                    <a:pt x="38" y="577"/>
                  </a:lnTo>
                  <a:lnTo>
                    <a:pt x="37" y="572"/>
                  </a:lnTo>
                  <a:lnTo>
                    <a:pt x="37" y="570"/>
                  </a:lnTo>
                  <a:lnTo>
                    <a:pt x="35" y="568"/>
                  </a:lnTo>
                  <a:lnTo>
                    <a:pt x="34" y="559"/>
                  </a:lnTo>
                  <a:lnTo>
                    <a:pt x="35" y="557"/>
                  </a:lnTo>
                  <a:lnTo>
                    <a:pt x="38" y="555"/>
                  </a:lnTo>
                  <a:lnTo>
                    <a:pt x="48" y="560"/>
                  </a:lnTo>
                  <a:lnTo>
                    <a:pt x="57" y="567"/>
                  </a:lnTo>
                  <a:lnTo>
                    <a:pt x="58" y="567"/>
                  </a:lnTo>
                  <a:lnTo>
                    <a:pt x="60" y="565"/>
                  </a:lnTo>
                  <a:lnTo>
                    <a:pt x="63" y="554"/>
                  </a:lnTo>
                  <a:lnTo>
                    <a:pt x="63" y="552"/>
                  </a:lnTo>
                  <a:lnTo>
                    <a:pt x="75" y="546"/>
                  </a:lnTo>
                  <a:lnTo>
                    <a:pt x="77" y="544"/>
                  </a:lnTo>
                  <a:lnTo>
                    <a:pt x="77" y="543"/>
                  </a:lnTo>
                  <a:lnTo>
                    <a:pt x="85" y="530"/>
                  </a:lnTo>
                  <a:lnTo>
                    <a:pt x="86" y="534"/>
                  </a:lnTo>
                  <a:lnTo>
                    <a:pt x="88" y="534"/>
                  </a:lnTo>
                  <a:lnTo>
                    <a:pt x="96" y="538"/>
                  </a:lnTo>
                  <a:lnTo>
                    <a:pt x="98" y="531"/>
                  </a:lnTo>
                  <a:lnTo>
                    <a:pt x="96" y="530"/>
                  </a:lnTo>
                  <a:lnTo>
                    <a:pt x="95" y="525"/>
                  </a:lnTo>
                  <a:lnTo>
                    <a:pt x="93" y="523"/>
                  </a:lnTo>
                  <a:lnTo>
                    <a:pt x="91" y="515"/>
                  </a:lnTo>
                  <a:lnTo>
                    <a:pt x="90" y="513"/>
                  </a:lnTo>
                  <a:lnTo>
                    <a:pt x="90" y="512"/>
                  </a:lnTo>
                  <a:lnTo>
                    <a:pt x="83" y="500"/>
                  </a:lnTo>
                  <a:lnTo>
                    <a:pt x="83" y="497"/>
                  </a:lnTo>
                  <a:lnTo>
                    <a:pt x="80" y="484"/>
                  </a:lnTo>
                  <a:lnTo>
                    <a:pt x="80" y="483"/>
                  </a:lnTo>
                  <a:lnTo>
                    <a:pt x="83" y="470"/>
                  </a:lnTo>
                  <a:lnTo>
                    <a:pt x="85" y="468"/>
                  </a:lnTo>
                  <a:lnTo>
                    <a:pt x="85" y="465"/>
                  </a:lnTo>
                  <a:lnTo>
                    <a:pt x="77" y="462"/>
                  </a:lnTo>
                  <a:lnTo>
                    <a:pt x="67" y="462"/>
                  </a:lnTo>
                  <a:lnTo>
                    <a:pt x="60" y="455"/>
                  </a:lnTo>
                  <a:lnTo>
                    <a:pt x="57" y="454"/>
                  </a:lnTo>
                  <a:lnTo>
                    <a:pt x="47" y="447"/>
                  </a:lnTo>
                  <a:lnTo>
                    <a:pt x="47" y="445"/>
                  </a:lnTo>
                  <a:lnTo>
                    <a:pt x="45" y="442"/>
                  </a:lnTo>
                  <a:lnTo>
                    <a:pt x="38" y="431"/>
                  </a:lnTo>
                  <a:lnTo>
                    <a:pt x="37" y="429"/>
                  </a:lnTo>
                  <a:lnTo>
                    <a:pt x="35" y="428"/>
                  </a:lnTo>
                  <a:lnTo>
                    <a:pt x="35" y="426"/>
                  </a:lnTo>
                  <a:lnTo>
                    <a:pt x="20" y="416"/>
                  </a:lnTo>
                  <a:lnTo>
                    <a:pt x="19" y="415"/>
                  </a:lnTo>
                  <a:lnTo>
                    <a:pt x="17" y="411"/>
                  </a:lnTo>
                  <a:lnTo>
                    <a:pt x="5" y="392"/>
                  </a:lnTo>
                  <a:lnTo>
                    <a:pt x="4" y="390"/>
                  </a:lnTo>
                  <a:lnTo>
                    <a:pt x="4" y="382"/>
                  </a:lnTo>
                  <a:lnTo>
                    <a:pt x="4" y="381"/>
                  </a:lnTo>
                  <a:lnTo>
                    <a:pt x="14" y="376"/>
                  </a:lnTo>
                  <a:lnTo>
                    <a:pt x="15" y="376"/>
                  </a:lnTo>
                  <a:lnTo>
                    <a:pt x="29" y="373"/>
                  </a:lnTo>
                  <a:lnTo>
                    <a:pt x="30" y="371"/>
                  </a:lnTo>
                  <a:lnTo>
                    <a:pt x="32" y="369"/>
                  </a:lnTo>
                  <a:lnTo>
                    <a:pt x="35" y="368"/>
                  </a:lnTo>
                  <a:lnTo>
                    <a:pt x="35" y="366"/>
                  </a:lnTo>
                  <a:lnTo>
                    <a:pt x="34" y="356"/>
                  </a:lnTo>
                  <a:lnTo>
                    <a:pt x="34" y="355"/>
                  </a:lnTo>
                  <a:lnTo>
                    <a:pt x="32" y="353"/>
                  </a:lnTo>
                  <a:lnTo>
                    <a:pt x="29" y="344"/>
                  </a:lnTo>
                  <a:lnTo>
                    <a:pt x="30" y="335"/>
                  </a:lnTo>
                  <a:lnTo>
                    <a:pt x="30" y="334"/>
                  </a:lnTo>
                  <a:lnTo>
                    <a:pt x="30" y="331"/>
                  </a:lnTo>
                  <a:lnTo>
                    <a:pt x="24" y="321"/>
                  </a:lnTo>
                  <a:lnTo>
                    <a:pt x="24" y="319"/>
                  </a:lnTo>
                  <a:lnTo>
                    <a:pt x="14" y="306"/>
                  </a:lnTo>
                  <a:lnTo>
                    <a:pt x="12" y="305"/>
                  </a:lnTo>
                  <a:lnTo>
                    <a:pt x="10" y="303"/>
                  </a:lnTo>
                  <a:lnTo>
                    <a:pt x="4" y="298"/>
                  </a:lnTo>
                  <a:lnTo>
                    <a:pt x="4" y="295"/>
                  </a:lnTo>
                  <a:lnTo>
                    <a:pt x="5" y="292"/>
                  </a:lnTo>
                  <a:lnTo>
                    <a:pt x="7" y="290"/>
                  </a:lnTo>
                  <a:lnTo>
                    <a:pt x="12" y="287"/>
                  </a:lnTo>
                  <a:lnTo>
                    <a:pt x="14" y="285"/>
                  </a:lnTo>
                  <a:lnTo>
                    <a:pt x="10" y="280"/>
                  </a:lnTo>
                  <a:lnTo>
                    <a:pt x="5" y="274"/>
                  </a:lnTo>
                  <a:lnTo>
                    <a:pt x="0" y="266"/>
                  </a:lnTo>
                  <a:lnTo>
                    <a:pt x="0" y="264"/>
                  </a:lnTo>
                  <a:lnTo>
                    <a:pt x="0" y="263"/>
                  </a:lnTo>
                  <a:lnTo>
                    <a:pt x="0" y="255"/>
                  </a:lnTo>
                  <a:lnTo>
                    <a:pt x="2" y="251"/>
                  </a:lnTo>
                  <a:lnTo>
                    <a:pt x="2" y="246"/>
                  </a:lnTo>
                  <a:lnTo>
                    <a:pt x="0" y="243"/>
                  </a:lnTo>
                  <a:lnTo>
                    <a:pt x="2" y="242"/>
                  </a:lnTo>
                  <a:lnTo>
                    <a:pt x="4" y="237"/>
                  </a:lnTo>
                  <a:lnTo>
                    <a:pt x="12" y="235"/>
                  </a:lnTo>
                  <a:lnTo>
                    <a:pt x="14" y="235"/>
                  </a:lnTo>
                  <a:lnTo>
                    <a:pt x="25" y="238"/>
                  </a:lnTo>
                  <a:lnTo>
                    <a:pt x="27" y="240"/>
                  </a:lnTo>
                  <a:lnTo>
                    <a:pt x="42" y="240"/>
                  </a:lnTo>
                  <a:lnTo>
                    <a:pt x="43" y="238"/>
                  </a:lnTo>
                  <a:lnTo>
                    <a:pt x="47" y="238"/>
                  </a:lnTo>
                  <a:lnTo>
                    <a:pt x="58" y="238"/>
                  </a:lnTo>
                  <a:lnTo>
                    <a:pt x="62" y="240"/>
                  </a:lnTo>
                  <a:lnTo>
                    <a:pt x="63" y="242"/>
                  </a:lnTo>
                  <a:lnTo>
                    <a:pt x="72" y="243"/>
                  </a:lnTo>
                  <a:lnTo>
                    <a:pt x="73" y="242"/>
                  </a:lnTo>
                  <a:lnTo>
                    <a:pt x="77" y="242"/>
                  </a:lnTo>
                  <a:lnTo>
                    <a:pt x="78" y="240"/>
                  </a:lnTo>
                  <a:lnTo>
                    <a:pt x="88" y="238"/>
                  </a:lnTo>
                  <a:lnTo>
                    <a:pt x="90" y="238"/>
                  </a:lnTo>
                  <a:lnTo>
                    <a:pt x="91" y="237"/>
                  </a:lnTo>
                  <a:lnTo>
                    <a:pt x="105" y="235"/>
                  </a:lnTo>
                  <a:lnTo>
                    <a:pt x="108" y="233"/>
                  </a:lnTo>
                  <a:lnTo>
                    <a:pt x="121" y="227"/>
                  </a:lnTo>
                  <a:lnTo>
                    <a:pt x="123" y="224"/>
                  </a:lnTo>
                  <a:lnTo>
                    <a:pt x="123" y="222"/>
                  </a:lnTo>
                  <a:lnTo>
                    <a:pt x="128" y="217"/>
                  </a:lnTo>
                  <a:lnTo>
                    <a:pt x="133" y="214"/>
                  </a:lnTo>
                  <a:lnTo>
                    <a:pt x="134" y="212"/>
                  </a:lnTo>
                  <a:lnTo>
                    <a:pt x="144" y="211"/>
                  </a:lnTo>
                  <a:lnTo>
                    <a:pt x="146" y="211"/>
                  </a:lnTo>
                  <a:lnTo>
                    <a:pt x="148" y="209"/>
                  </a:lnTo>
                  <a:lnTo>
                    <a:pt x="151" y="204"/>
                  </a:lnTo>
                  <a:lnTo>
                    <a:pt x="154" y="199"/>
                  </a:lnTo>
                  <a:lnTo>
                    <a:pt x="154" y="198"/>
                  </a:lnTo>
                  <a:lnTo>
                    <a:pt x="154" y="196"/>
                  </a:lnTo>
                  <a:lnTo>
                    <a:pt x="151" y="188"/>
                  </a:lnTo>
                  <a:lnTo>
                    <a:pt x="153" y="187"/>
                  </a:lnTo>
                  <a:lnTo>
                    <a:pt x="159" y="182"/>
                  </a:lnTo>
                  <a:lnTo>
                    <a:pt x="161" y="180"/>
                  </a:lnTo>
                  <a:lnTo>
                    <a:pt x="164" y="167"/>
                  </a:lnTo>
                  <a:lnTo>
                    <a:pt x="163" y="166"/>
                  </a:lnTo>
                  <a:lnTo>
                    <a:pt x="158" y="151"/>
                  </a:lnTo>
                  <a:lnTo>
                    <a:pt x="156" y="148"/>
                  </a:lnTo>
                  <a:lnTo>
                    <a:pt x="156" y="146"/>
                  </a:lnTo>
                  <a:lnTo>
                    <a:pt x="154" y="130"/>
                  </a:lnTo>
                  <a:lnTo>
                    <a:pt x="153" y="127"/>
                  </a:lnTo>
                  <a:lnTo>
                    <a:pt x="151" y="125"/>
                  </a:lnTo>
                  <a:lnTo>
                    <a:pt x="143" y="115"/>
                  </a:lnTo>
                  <a:lnTo>
                    <a:pt x="141" y="114"/>
                  </a:lnTo>
                  <a:lnTo>
                    <a:pt x="141" y="112"/>
                  </a:lnTo>
                  <a:lnTo>
                    <a:pt x="139" y="110"/>
                  </a:lnTo>
                  <a:lnTo>
                    <a:pt x="136" y="89"/>
                  </a:lnTo>
                  <a:lnTo>
                    <a:pt x="133" y="86"/>
                  </a:lnTo>
                  <a:lnTo>
                    <a:pt x="133" y="85"/>
                  </a:lnTo>
                  <a:lnTo>
                    <a:pt x="118" y="68"/>
                  </a:lnTo>
                  <a:lnTo>
                    <a:pt x="118" y="65"/>
                  </a:lnTo>
                  <a:lnTo>
                    <a:pt x="115" y="55"/>
                  </a:lnTo>
                  <a:lnTo>
                    <a:pt x="110" y="49"/>
                  </a:lnTo>
                  <a:lnTo>
                    <a:pt x="110" y="47"/>
                  </a:lnTo>
                  <a:lnTo>
                    <a:pt x="108" y="46"/>
                  </a:lnTo>
                  <a:lnTo>
                    <a:pt x="105" y="43"/>
                  </a:lnTo>
                  <a:lnTo>
                    <a:pt x="115" y="38"/>
                  </a:lnTo>
                  <a:lnTo>
                    <a:pt x="118" y="34"/>
                  </a:lnTo>
                  <a:lnTo>
                    <a:pt x="123" y="34"/>
                  </a:lnTo>
                  <a:lnTo>
                    <a:pt x="124" y="34"/>
                  </a:lnTo>
                  <a:lnTo>
                    <a:pt x="129" y="36"/>
                  </a:lnTo>
                  <a:lnTo>
                    <a:pt x="131" y="38"/>
                  </a:lnTo>
                  <a:lnTo>
                    <a:pt x="134" y="41"/>
                  </a:lnTo>
                  <a:lnTo>
                    <a:pt x="136" y="43"/>
                  </a:lnTo>
                  <a:lnTo>
                    <a:pt x="144" y="47"/>
                  </a:lnTo>
                  <a:lnTo>
                    <a:pt x="146" y="47"/>
                  </a:lnTo>
                  <a:lnTo>
                    <a:pt x="148" y="46"/>
                  </a:lnTo>
                  <a:lnTo>
                    <a:pt x="153" y="39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9" y="28"/>
                  </a:lnTo>
                  <a:lnTo>
                    <a:pt x="164" y="25"/>
                  </a:lnTo>
                  <a:lnTo>
                    <a:pt x="164" y="23"/>
                  </a:lnTo>
                  <a:lnTo>
                    <a:pt x="166" y="20"/>
                  </a:lnTo>
                  <a:lnTo>
                    <a:pt x="169" y="15"/>
                  </a:lnTo>
                  <a:lnTo>
                    <a:pt x="172" y="12"/>
                  </a:lnTo>
                  <a:lnTo>
                    <a:pt x="182" y="10"/>
                  </a:lnTo>
                  <a:lnTo>
                    <a:pt x="186" y="10"/>
                  </a:lnTo>
                  <a:lnTo>
                    <a:pt x="189" y="12"/>
                  </a:lnTo>
                  <a:lnTo>
                    <a:pt x="192" y="12"/>
                  </a:lnTo>
                  <a:lnTo>
                    <a:pt x="201" y="13"/>
                  </a:lnTo>
                  <a:lnTo>
                    <a:pt x="204" y="13"/>
                  </a:lnTo>
                  <a:lnTo>
                    <a:pt x="206" y="10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20" y="9"/>
                  </a:lnTo>
                  <a:lnTo>
                    <a:pt x="222" y="9"/>
                  </a:lnTo>
                  <a:lnTo>
                    <a:pt x="225" y="10"/>
                  </a:lnTo>
                  <a:lnTo>
                    <a:pt x="235" y="15"/>
                  </a:lnTo>
                  <a:lnTo>
                    <a:pt x="237" y="15"/>
                  </a:lnTo>
                  <a:lnTo>
                    <a:pt x="239" y="17"/>
                  </a:lnTo>
                  <a:lnTo>
                    <a:pt x="249" y="17"/>
                  </a:lnTo>
                  <a:lnTo>
                    <a:pt x="250" y="17"/>
                  </a:lnTo>
                  <a:lnTo>
                    <a:pt x="253" y="17"/>
                  </a:lnTo>
                  <a:lnTo>
                    <a:pt x="255" y="17"/>
                  </a:lnTo>
                  <a:lnTo>
                    <a:pt x="263" y="15"/>
                  </a:lnTo>
                  <a:lnTo>
                    <a:pt x="265" y="15"/>
                  </a:lnTo>
                  <a:lnTo>
                    <a:pt x="268" y="17"/>
                  </a:lnTo>
                  <a:lnTo>
                    <a:pt x="278" y="25"/>
                  </a:lnTo>
                  <a:lnTo>
                    <a:pt x="282" y="25"/>
                  </a:lnTo>
                  <a:lnTo>
                    <a:pt x="283" y="25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303" y="7"/>
                  </a:lnTo>
                  <a:lnTo>
                    <a:pt x="305" y="5"/>
                  </a:lnTo>
                  <a:lnTo>
                    <a:pt x="308" y="4"/>
                  </a:lnTo>
                  <a:lnTo>
                    <a:pt x="316" y="4"/>
                  </a:lnTo>
                  <a:lnTo>
                    <a:pt x="325" y="5"/>
                  </a:lnTo>
                  <a:lnTo>
                    <a:pt x="326" y="5"/>
                  </a:lnTo>
                  <a:lnTo>
                    <a:pt x="341" y="7"/>
                  </a:lnTo>
                  <a:lnTo>
                    <a:pt x="344" y="5"/>
                  </a:lnTo>
                  <a:lnTo>
                    <a:pt x="356" y="0"/>
                  </a:lnTo>
                  <a:lnTo>
                    <a:pt x="359" y="21"/>
                  </a:lnTo>
                  <a:lnTo>
                    <a:pt x="359" y="23"/>
                  </a:lnTo>
                  <a:lnTo>
                    <a:pt x="359" y="26"/>
                  </a:lnTo>
                  <a:lnTo>
                    <a:pt x="363" y="44"/>
                  </a:lnTo>
                  <a:lnTo>
                    <a:pt x="364" y="46"/>
                  </a:lnTo>
                  <a:lnTo>
                    <a:pt x="364" y="49"/>
                  </a:lnTo>
                  <a:lnTo>
                    <a:pt x="364" y="51"/>
                  </a:lnTo>
                  <a:lnTo>
                    <a:pt x="366" y="59"/>
                  </a:lnTo>
                  <a:lnTo>
                    <a:pt x="366" y="60"/>
                  </a:lnTo>
                  <a:lnTo>
                    <a:pt x="366" y="65"/>
                  </a:lnTo>
                  <a:lnTo>
                    <a:pt x="368" y="68"/>
                  </a:lnTo>
                  <a:lnTo>
                    <a:pt x="366" y="78"/>
                  </a:lnTo>
                  <a:lnTo>
                    <a:pt x="368" y="80"/>
                  </a:lnTo>
                  <a:lnTo>
                    <a:pt x="368" y="89"/>
                  </a:lnTo>
                  <a:lnTo>
                    <a:pt x="368" y="93"/>
                  </a:lnTo>
                  <a:lnTo>
                    <a:pt x="369" y="96"/>
                  </a:lnTo>
                  <a:lnTo>
                    <a:pt x="371" y="98"/>
                  </a:lnTo>
                  <a:lnTo>
                    <a:pt x="371" y="101"/>
                  </a:lnTo>
                  <a:lnTo>
                    <a:pt x="373" y="104"/>
                  </a:lnTo>
                  <a:lnTo>
                    <a:pt x="373" y="106"/>
                  </a:lnTo>
                  <a:lnTo>
                    <a:pt x="374" y="119"/>
                  </a:lnTo>
                  <a:lnTo>
                    <a:pt x="374" y="120"/>
                  </a:lnTo>
                  <a:lnTo>
                    <a:pt x="374" y="123"/>
                  </a:lnTo>
                  <a:lnTo>
                    <a:pt x="374" y="127"/>
                  </a:lnTo>
                  <a:lnTo>
                    <a:pt x="376" y="136"/>
                  </a:lnTo>
                  <a:lnTo>
                    <a:pt x="378" y="138"/>
                  </a:lnTo>
                  <a:lnTo>
                    <a:pt x="378" y="140"/>
                  </a:lnTo>
                  <a:lnTo>
                    <a:pt x="379" y="141"/>
                  </a:lnTo>
                  <a:lnTo>
                    <a:pt x="384" y="149"/>
                  </a:lnTo>
                  <a:lnTo>
                    <a:pt x="386" y="151"/>
                  </a:lnTo>
                  <a:lnTo>
                    <a:pt x="389" y="157"/>
                  </a:lnTo>
                  <a:lnTo>
                    <a:pt x="391" y="161"/>
                  </a:lnTo>
                  <a:lnTo>
                    <a:pt x="391" y="162"/>
                  </a:lnTo>
                  <a:lnTo>
                    <a:pt x="396" y="167"/>
                  </a:lnTo>
                  <a:lnTo>
                    <a:pt x="397" y="170"/>
                  </a:lnTo>
                  <a:lnTo>
                    <a:pt x="407" y="180"/>
                  </a:lnTo>
                  <a:lnTo>
                    <a:pt x="409" y="183"/>
                  </a:lnTo>
                  <a:lnTo>
                    <a:pt x="409" y="185"/>
                  </a:lnTo>
                  <a:lnTo>
                    <a:pt x="416" y="196"/>
                  </a:lnTo>
                  <a:lnTo>
                    <a:pt x="417" y="198"/>
                  </a:lnTo>
                  <a:lnTo>
                    <a:pt x="419" y="201"/>
                  </a:lnTo>
                  <a:lnTo>
                    <a:pt x="424" y="219"/>
                  </a:lnTo>
                  <a:lnTo>
                    <a:pt x="424" y="221"/>
                  </a:lnTo>
                  <a:lnTo>
                    <a:pt x="425" y="222"/>
                  </a:lnTo>
                  <a:lnTo>
                    <a:pt x="425" y="224"/>
                  </a:lnTo>
                  <a:lnTo>
                    <a:pt x="432" y="240"/>
                  </a:lnTo>
                  <a:lnTo>
                    <a:pt x="432" y="243"/>
                  </a:lnTo>
                  <a:lnTo>
                    <a:pt x="434" y="245"/>
                  </a:lnTo>
                  <a:lnTo>
                    <a:pt x="439" y="259"/>
                  </a:lnTo>
                  <a:lnTo>
                    <a:pt x="439" y="261"/>
                  </a:lnTo>
                  <a:lnTo>
                    <a:pt x="440" y="263"/>
                  </a:lnTo>
                  <a:lnTo>
                    <a:pt x="440" y="271"/>
                  </a:lnTo>
                  <a:lnTo>
                    <a:pt x="439" y="276"/>
                  </a:lnTo>
                  <a:lnTo>
                    <a:pt x="439" y="279"/>
                  </a:lnTo>
                  <a:lnTo>
                    <a:pt x="442" y="285"/>
                  </a:lnTo>
                  <a:lnTo>
                    <a:pt x="442" y="287"/>
                  </a:lnTo>
                  <a:lnTo>
                    <a:pt x="442" y="288"/>
                  </a:lnTo>
                  <a:lnTo>
                    <a:pt x="437" y="298"/>
                  </a:lnTo>
                  <a:lnTo>
                    <a:pt x="437" y="301"/>
                  </a:lnTo>
                  <a:lnTo>
                    <a:pt x="432" y="308"/>
                  </a:lnTo>
                  <a:lnTo>
                    <a:pt x="430" y="310"/>
                  </a:lnTo>
                  <a:lnTo>
                    <a:pt x="427" y="316"/>
                  </a:lnTo>
                  <a:lnTo>
                    <a:pt x="425" y="318"/>
                  </a:lnTo>
                  <a:lnTo>
                    <a:pt x="424" y="321"/>
                  </a:lnTo>
                  <a:lnTo>
                    <a:pt x="429" y="324"/>
                  </a:lnTo>
                  <a:lnTo>
                    <a:pt x="437" y="329"/>
                  </a:lnTo>
                  <a:lnTo>
                    <a:pt x="439" y="329"/>
                  </a:lnTo>
                  <a:lnTo>
                    <a:pt x="447" y="332"/>
                  </a:lnTo>
                  <a:lnTo>
                    <a:pt x="457" y="334"/>
                  </a:lnTo>
                  <a:lnTo>
                    <a:pt x="459" y="334"/>
                  </a:lnTo>
                  <a:lnTo>
                    <a:pt x="467" y="334"/>
                  </a:lnTo>
                  <a:lnTo>
                    <a:pt x="468" y="335"/>
                  </a:lnTo>
                  <a:lnTo>
                    <a:pt x="475" y="335"/>
                  </a:lnTo>
                  <a:lnTo>
                    <a:pt x="480" y="344"/>
                  </a:lnTo>
                  <a:lnTo>
                    <a:pt x="483" y="352"/>
                  </a:lnTo>
                  <a:lnTo>
                    <a:pt x="488" y="361"/>
                  </a:lnTo>
                  <a:lnTo>
                    <a:pt x="490" y="368"/>
                  </a:lnTo>
                  <a:lnTo>
                    <a:pt x="492" y="379"/>
                  </a:lnTo>
                  <a:lnTo>
                    <a:pt x="493" y="390"/>
                  </a:lnTo>
                  <a:lnTo>
                    <a:pt x="493" y="403"/>
                  </a:lnTo>
                  <a:lnTo>
                    <a:pt x="492" y="416"/>
                  </a:lnTo>
                  <a:lnTo>
                    <a:pt x="492" y="423"/>
                  </a:lnTo>
                  <a:lnTo>
                    <a:pt x="490" y="431"/>
                  </a:lnTo>
                  <a:lnTo>
                    <a:pt x="497" y="431"/>
                  </a:lnTo>
                  <a:lnTo>
                    <a:pt x="503" y="433"/>
                  </a:lnTo>
                  <a:lnTo>
                    <a:pt x="510" y="431"/>
                  </a:lnTo>
                  <a:lnTo>
                    <a:pt x="516" y="431"/>
                  </a:lnTo>
                  <a:lnTo>
                    <a:pt x="516" y="436"/>
                  </a:lnTo>
                  <a:lnTo>
                    <a:pt x="515" y="442"/>
                  </a:lnTo>
                  <a:lnTo>
                    <a:pt x="515" y="445"/>
                  </a:lnTo>
                  <a:lnTo>
                    <a:pt x="515" y="450"/>
                  </a:lnTo>
                  <a:lnTo>
                    <a:pt x="515" y="457"/>
                  </a:lnTo>
                  <a:lnTo>
                    <a:pt x="520" y="460"/>
                  </a:lnTo>
                  <a:lnTo>
                    <a:pt x="521" y="462"/>
                  </a:lnTo>
                  <a:lnTo>
                    <a:pt x="526" y="465"/>
                  </a:lnTo>
                  <a:lnTo>
                    <a:pt x="528" y="470"/>
                  </a:lnTo>
                  <a:lnTo>
                    <a:pt x="531" y="473"/>
                  </a:lnTo>
                  <a:lnTo>
                    <a:pt x="536" y="470"/>
                  </a:lnTo>
                  <a:lnTo>
                    <a:pt x="545" y="463"/>
                  </a:lnTo>
                  <a:lnTo>
                    <a:pt x="551" y="458"/>
                  </a:lnTo>
                  <a:lnTo>
                    <a:pt x="553" y="457"/>
                  </a:lnTo>
                  <a:lnTo>
                    <a:pt x="559" y="450"/>
                  </a:lnTo>
                  <a:lnTo>
                    <a:pt x="561" y="447"/>
                  </a:lnTo>
                  <a:lnTo>
                    <a:pt x="566" y="444"/>
                  </a:lnTo>
                  <a:lnTo>
                    <a:pt x="571" y="441"/>
                  </a:lnTo>
                  <a:lnTo>
                    <a:pt x="573" y="439"/>
                  </a:lnTo>
                  <a:lnTo>
                    <a:pt x="578" y="437"/>
                  </a:lnTo>
                  <a:lnTo>
                    <a:pt x="584" y="442"/>
                  </a:lnTo>
                  <a:lnTo>
                    <a:pt x="588" y="449"/>
                  </a:lnTo>
                  <a:lnTo>
                    <a:pt x="596" y="452"/>
                  </a:lnTo>
                  <a:lnTo>
                    <a:pt x="599" y="452"/>
                  </a:lnTo>
                  <a:lnTo>
                    <a:pt x="609" y="452"/>
                  </a:lnTo>
                  <a:lnTo>
                    <a:pt x="611" y="450"/>
                  </a:lnTo>
                  <a:lnTo>
                    <a:pt x="621" y="450"/>
                  </a:lnTo>
                  <a:lnTo>
                    <a:pt x="629" y="450"/>
                  </a:lnTo>
                  <a:lnTo>
                    <a:pt x="642" y="445"/>
                  </a:lnTo>
                  <a:lnTo>
                    <a:pt x="650" y="444"/>
                  </a:lnTo>
                  <a:lnTo>
                    <a:pt x="657" y="444"/>
                  </a:lnTo>
                  <a:lnTo>
                    <a:pt x="659" y="452"/>
                  </a:lnTo>
                  <a:lnTo>
                    <a:pt x="654" y="458"/>
                  </a:lnTo>
                  <a:lnTo>
                    <a:pt x="649" y="465"/>
                  </a:lnTo>
                  <a:lnTo>
                    <a:pt x="645" y="468"/>
                  </a:lnTo>
                  <a:lnTo>
                    <a:pt x="639" y="470"/>
                  </a:lnTo>
                  <a:lnTo>
                    <a:pt x="631" y="476"/>
                  </a:lnTo>
                  <a:lnTo>
                    <a:pt x="629" y="476"/>
                  </a:lnTo>
                  <a:lnTo>
                    <a:pt x="616" y="479"/>
                  </a:lnTo>
                  <a:lnTo>
                    <a:pt x="606" y="483"/>
                  </a:lnTo>
                  <a:lnTo>
                    <a:pt x="593" y="481"/>
                  </a:lnTo>
                  <a:lnTo>
                    <a:pt x="579" y="483"/>
                  </a:lnTo>
                  <a:lnTo>
                    <a:pt x="576" y="483"/>
                  </a:lnTo>
                  <a:lnTo>
                    <a:pt x="564" y="488"/>
                  </a:lnTo>
                  <a:lnTo>
                    <a:pt x="558" y="492"/>
                  </a:lnTo>
                  <a:lnTo>
                    <a:pt x="556" y="492"/>
                  </a:lnTo>
                  <a:lnTo>
                    <a:pt x="555" y="494"/>
                  </a:lnTo>
                  <a:lnTo>
                    <a:pt x="548" y="500"/>
                  </a:lnTo>
                  <a:lnTo>
                    <a:pt x="546" y="502"/>
                  </a:lnTo>
                  <a:lnTo>
                    <a:pt x="541" y="510"/>
                  </a:lnTo>
                  <a:lnTo>
                    <a:pt x="541" y="512"/>
                  </a:lnTo>
                  <a:lnTo>
                    <a:pt x="535" y="513"/>
                  </a:lnTo>
                  <a:lnTo>
                    <a:pt x="533" y="515"/>
                  </a:lnTo>
                  <a:lnTo>
                    <a:pt x="526" y="517"/>
                  </a:lnTo>
                  <a:lnTo>
                    <a:pt x="528" y="525"/>
                  </a:lnTo>
                  <a:lnTo>
                    <a:pt x="533" y="531"/>
                  </a:lnTo>
                  <a:lnTo>
                    <a:pt x="538" y="541"/>
                  </a:lnTo>
                  <a:lnTo>
                    <a:pt x="540" y="543"/>
                  </a:lnTo>
                  <a:lnTo>
                    <a:pt x="545" y="552"/>
                  </a:lnTo>
                  <a:lnTo>
                    <a:pt x="545" y="554"/>
                  </a:lnTo>
                  <a:lnTo>
                    <a:pt x="550" y="560"/>
                  </a:lnTo>
                  <a:lnTo>
                    <a:pt x="551" y="562"/>
                  </a:lnTo>
                  <a:lnTo>
                    <a:pt x="556" y="567"/>
                  </a:lnTo>
                  <a:lnTo>
                    <a:pt x="559" y="570"/>
                  </a:lnTo>
                  <a:lnTo>
                    <a:pt x="561" y="578"/>
                  </a:lnTo>
                  <a:lnTo>
                    <a:pt x="564" y="588"/>
                  </a:lnTo>
                  <a:lnTo>
                    <a:pt x="568" y="594"/>
                  </a:lnTo>
                  <a:lnTo>
                    <a:pt x="569" y="602"/>
                  </a:lnTo>
                  <a:lnTo>
                    <a:pt x="573" y="611"/>
                  </a:lnTo>
                  <a:lnTo>
                    <a:pt x="576" y="617"/>
                  </a:lnTo>
                  <a:lnTo>
                    <a:pt x="578" y="622"/>
                  </a:lnTo>
                  <a:lnTo>
                    <a:pt x="581" y="633"/>
                  </a:lnTo>
                  <a:lnTo>
                    <a:pt x="586" y="643"/>
                  </a:lnTo>
                  <a:lnTo>
                    <a:pt x="593" y="651"/>
                  </a:lnTo>
                  <a:lnTo>
                    <a:pt x="594" y="653"/>
                  </a:lnTo>
                  <a:lnTo>
                    <a:pt x="601" y="661"/>
                  </a:lnTo>
                  <a:lnTo>
                    <a:pt x="607" y="669"/>
                  </a:lnTo>
                  <a:lnTo>
                    <a:pt x="609" y="670"/>
                  </a:lnTo>
                  <a:lnTo>
                    <a:pt x="616" y="677"/>
                  </a:lnTo>
                  <a:lnTo>
                    <a:pt x="617" y="678"/>
                  </a:lnTo>
                  <a:lnTo>
                    <a:pt x="626" y="685"/>
                  </a:lnTo>
                  <a:lnTo>
                    <a:pt x="636" y="690"/>
                  </a:lnTo>
                  <a:lnTo>
                    <a:pt x="639" y="693"/>
                  </a:lnTo>
                  <a:lnTo>
                    <a:pt x="644" y="698"/>
                  </a:lnTo>
                  <a:lnTo>
                    <a:pt x="645" y="700"/>
                  </a:lnTo>
                  <a:lnTo>
                    <a:pt x="649" y="700"/>
                  </a:lnTo>
                  <a:lnTo>
                    <a:pt x="652" y="700"/>
                  </a:lnTo>
                  <a:lnTo>
                    <a:pt x="655" y="701"/>
                  </a:lnTo>
                  <a:lnTo>
                    <a:pt x="659" y="701"/>
                  </a:lnTo>
                  <a:lnTo>
                    <a:pt x="662" y="703"/>
                  </a:lnTo>
                  <a:lnTo>
                    <a:pt x="669" y="706"/>
                  </a:lnTo>
                  <a:lnTo>
                    <a:pt x="670" y="706"/>
                  </a:lnTo>
                  <a:lnTo>
                    <a:pt x="672" y="708"/>
                  </a:lnTo>
                  <a:lnTo>
                    <a:pt x="684" y="714"/>
                  </a:lnTo>
                  <a:lnTo>
                    <a:pt x="685" y="716"/>
                  </a:lnTo>
                  <a:lnTo>
                    <a:pt x="687" y="716"/>
                  </a:lnTo>
                  <a:lnTo>
                    <a:pt x="715" y="738"/>
                  </a:lnTo>
                  <a:lnTo>
                    <a:pt x="720" y="740"/>
                  </a:lnTo>
                  <a:lnTo>
                    <a:pt x="731" y="743"/>
                  </a:lnTo>
                  <a:lnTo>
                    <a:pt x="746" y="74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3" name="Freeform 73"/>
            <p:cNvSpPr>
              <a:spLocks/>
            </p:cNvSpPr>
            <p:nvPr/>
          </p:nvSpPr>
          <p:spPr bwMode="auto">
            <a:xfrm>
              <a:off x="4311650" y="3483770"/>
              <a:ext cx="258763" cy="200025"/>
            </a:xfrm>
            <a:custGeom>
              <a:avLst/>
              <a:gdLst>
                <a:gd name="T0" fmla="*/ 316 w 326"/>
                <a:gd name="T1" fmla="*/ 8 h 252"/>
                <a:gd name="T2" fmla="*/ 319 w 326"/>
                <a:gd name="T3" fmla="*/ 11 h 252"/>
                <a:gd name="T4" fmla="*/ 324 w 326"/>
                <a:gd name="T5" fmla="*/ 19 h 252"/>
                <a:gd name="T6" fmla="*/ 326 w 326"/>
                <a:gd name="T7" fmla="*/ 28 h 252"/>
                <a:gd name="T8" fmla="*/ 326 w 326"/>
                <a:gd name="T9" fmla="*/ 34 h 252"/>
                <a:gd name="T10" fmla="*/ 322 w 326"/>
                <a:gd name="T11" fmla="*/ 42 h 252"/>
                <a:gd name="T12" fmla="*/ 316 w 326"/>
                <a:gd name="T13" fmla="*/ 60 h 252"/>
                <a:gd name="T14" fmla="*/ 314 w 326"/>
                <a:gd name="T15" fmla="*/ 65 h 252"/>
                <a:gd name="T16" fmla="*/ 311 w 326"/>
                <a:gd name="T17" fmla="*/ 74 h 252"/>
                <a:gd name="T18" fmla="*/ 307 w 326"/>
                <a:gd name="T19" fmla="*/ 78 h 252"/>
                <a:gd name="T20" fmla="*/ 306 w 326"/>
                <a:gd name="T21" fmla="*/ 83 h 252"/>
                <a:gd name="T22" fmla="*/ 299 w 326"/>
                <a:gd name="T23" fmla="*/ 94 h 252"/>
                <a:gd name="T24" fmla="*/ 286 w 326"/>
                <a:gd name="T25" fmla="*/ 120 h 252"/>
                <a:gd name="T26" fmla="*/ 283 w 326"/>
                <a:gd name="T27" fmla="*/ 128 h 252"/>
                <a:gd name="T28" fmla="*/ 276 w 326"/>
                <a:gd name="T29" fmla="*/ 142 h 252"/>
                <a:gd name="T30" fmla="*/ 269 w 326"/>
                <a:gd name="T31" fmla="*/ 157 h 252"/>
                <a:gd name="T32" fmla="*/ 268 w 326"/>
                <a:gd name="T33" fmla="*/ 163 h 252"/>
                <a:gd name="T34" fmla="*/ 264 w 326"/>
                <a:gd name="T35" fmla="*/ 172 h 252"/>
                <a:gd name="T36" fmla="*/ 261 w 326"/>
                <a:gd name="T37" fmla="*/ 178 h 252"/>
                <a:gd name="T38" fmla="*/ 258 w 326"/>
                <a:gd name="T39" fmla="*/ 188 h 252"/>
                <a:gd name="T40" fmla="*/ 256 w 326"/>
                <a:gd name="T41" fmla="*/ 194 h 252"/>
                <a:gd name="T42" fmla="*/ 255 w 326"/>
                <a:gd name="T43" fmla="*/ 207 h 252"/>
                <a:gd name="T44" fmla="*/ 253 w 326"/>
                <a:gd name="T45" fmla="*/ 220 h 252"/>
                <a:gd name="T46" fmla="*/ 256 w 326"/>
                <a:gd name="T47" fmla="*/ 236 h 252"/>
                <a:gd name="T48" fmla="*/ 258 w 326"/>
                <a:gd name="T49" fmla="*/ 244 h 252"/>
                <a:gd name="T50" fmla="*/ 253 w 326"/>
                <a:gd name="T51" fmla="*/ 249 h 252"/>
                <a:gd name="T52" fmla="*/ 246 w 326"/>
                <a:gd name="T53" fmla="*/ 252 h 252"/>
                <a:gd name="T54" fmla="*/ 231 w 326"/>
                <a:gd name="T55" fmla="*/ 244 h 252"/>
                <a:gd name="T56" fmla="*/ 220 w 326"/>
                <a:gd name="T57" fmla="*/ 240 h 252"/>
                <a:gd name="T58" fmla="*/ 197 w 326"/>
                <a:gd name="T59" fmla="*/ 228 h 252"/>
                <a:gd name="T60" fmla="*/ 192 w 326"/>
                <a:gd name="T61" fmla="*/ 227 h 252"/>
                <a:gd name="T62" fmla="*/ 170 w 326"/>
                <a:gd name="T63" fmla="*/ 218 h 252"/>
                <a:gd name="T64" fmla="*/ 154 w 326"/>
                <a:gd name="T65" fmla="*/ 212 h 252"/>
                <a:gd name="T66" fmla="*/ 147 w 326"/>
                <a:gd name="T67" fmla="*/ 210 h 252"/>
                <a:gd name="T68" fmla="*/ 135 w 326"/>
                <a:gd name="T69" fmla="*/ 206 h 252"/>
                <a:gd name="T70" fmla="*/ 129 w 326"/>
                <a:gd name="T71" fmla="*/ 206 h 252"/>
                <a:gd name="T72" fmla="*/ 117 w 326"/>
                <a:gd name="T73" fmla="*/ 206 h 252"/>
                <a:gd name="T74" fmla="*/ 104 w 326"/>
                <a:gd name="T75" fmla="*/ 209 h 252"/>
                <a:gd name="T76" fmla="*/ 99 w 326"/>
                <a:gd name="T77" fmla="*/ 209 h 252"/>
                <a:gd name="T78" fmla="*/ 87 w 326"/>
                <a:gd name="T79" fmla="*/ 212 h 252"/>
                <a:gd name="T80" fmla="*/ 82 w 326"/>
                <a:gd name="T81" fmla="*/ 212 h 252"/>
                <a:gd name="T82" fmla="*/ 78 w 326"/>
                <a:gd name="T83" fmla="*/ 214 h 252"/>
                <a:gd name="T84" fmla="*/ 69 w 326"/>
                <a:gd name="T85" fmla="*/ 212 h 252"/>
                <a:gd name="T86" fmla="*/ 64 w 326"/>
                <a:gd name="T87" fmla="*/ 212 h 252"/>
                <a:gd name="T88" fmla="*/ 59 w 326"/>
                <a:gd name="T89" fmla="*/ 214 h 252"/>
                <a:gd name="T90" fmla="*/ 51 w 326"/>
                <a:gd name="T91" fmla="*/ 217 h 252"/>
                <a:gd name="T92" fmla="*/ 43 w 326"/>
                <a:gd name="T93" fmla="*/ 217 h 252"/>
                <a:gd name="T94" fmla="*/ 35 w 326"/>
                <a:gd name="T95" fmla="*/ 212 h 252"/>
                <a:gd name="T96" fmla="*/ 30 w 326"/>
                <a:gd name="T97" fmla="*/ 207 h 252"/>
                <a:gd name="T98" fmla="*/ 18 w 326"/>
                <a:gd name="T99" fmla="*/ 197 h 252"/>
                <a:gd name="T100" fmla="*/ 13 w 326"/>
                <a:gd name="T101" fmla="*/ 194 h 252"/>
                <a:gd name="T102" fmla="*/ 0 w 326"/>
                <a:gd name="T103" fmla="*/ 189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6" h="252">
                  <a:moveTo>
                    <a:pt x="317" y="0"/>
                  </a:moveTo>
                  <a:lnTo>
                    <a:pt x="316" y="8"/>
                  </a:lnTo>
                  <a:lnTo>
                    <a:pt x="317" y="10"/>
                  </a:lnTo>
                  <a:lnTo>
                    <a:pt x="319" y="11"/>
                  </a:lnTo>
                  <a:lnTo>
                    <a:pt x="321" y="15"/>
                  </a:lnTo>
                  <a:lnTo>
                    <a:pt x="324" y="19"/>
                  </a:lnTo>
                  <a:lnTo>
                    <a:pt x="326" y="23"/>
                  </a:lnTo>
                  <a:lnTo>
                    <a:pt x="326" y="28"/>
                  </a:lnTo>
                  <a:lnTo>
                    <a:pt x="326" y="32"/>
                  </a:lnTo>
                  <a:lnTo>
                    <a:pt x="326" y="34"/>
                  </a:lnTo>
                  <a:lnTo>
                    <a:pt x="324" y="41"/>
                  </a:lnTo>
                  <a:lnTo>
                    <a:pt x="322" y="42"/>
                  </a:lnTo>
                  <a:lnTo>
                    <a:pt x="319" y="53"/>
                  </a:lnTo>
                  <a:lnTo>
                    <a:pt x="316" y="60"/>
                  </a:lnTo>
                  <a:lnTo>
                    <a:pt x="314" y="63"/>
                  </a:lnTo>
                  <a:lnTo>
                    <a:pt x="314" y="65"/>
                  </a:lnTo>
                  <a:lnTo>
                    <a:pt x="314" y="68"/>
                  </a:lnTo>
                  <a:lnTo>
                    <a:pt x="311" y="74"/>
                  </a:lnTo>
                  <a:lnTo>
                    <a:pt x="309" y="76"/>
                  </a:lnTo>
                  <a:lnTo>
                    <a:pt x="307" y="78"/>
                  </a:lnTo>
                  <a:lnTo>
                    <a:pt x="307" y="81"/>
                  </a:lnTo>
                  <a:lnTo>
                    <a:pt x="306" y="83"/>
                  </a:lnTo>
                  <a:lnTo>
                    <a:pt x="304" y="84"/>
                  </a:lnTo>
                  <a:lnTo>
                    <a:pt x="299" y="94"/>
                  </a:lnTo>
                  <a:lnTo>
                    <a:pt x="298" y="99"/>
                  </a:lnTo>
                  <a:lnTo>
                    <a:pt x="286" y="120"/>
                  </a:lnTo>
                  <a:lnTo>
                    <a:pt x="283" y="125"/>
                  </a:lnTo>
                  <a:lnTo>
                    <a:pt x="283" y="128"/>
                  </a:lnTo>
                  <a:lnTo>
                    <a:pt x="278" y="139"/>
                  </a:lnTo>
                  <a:lnTo>
                    <a:pt x="276" y="142"/>
                  </a:lnTo>
                  <a:lnTo>
                    <a:pt x="271" y="155"/>
                  </a:lnTo>
                  <a:lnTo>
                    <a:pt x="269" y="157"/>
                  </a:lnTo>
                  <a:lnTo>
                    <a:pt x="268" y="162"/>
                  </a:lnTo>
                  <a:lnTo>
                    <a:pt x="268" y="163"/>
                  </a:lnTo>
                  <a:lnTo>
                    <a:pt x="266" y="165"/>
                  </a:lnTo>
                  <a:lnTo>
                    <a:pt x="264" y="172"/>
                  </a:lnTo>
                  <a:lnTo>
                    <a:pt x="263" y="175"/>
                  </a:lnTo>
                  <a:lnTo>
                    <a:pt x="261" y="178"/>
                  </a:lnTo>
                  <a:lnTo>
                    <a:pt x="261" y="180"/>
                  </a:lnTo>
                  <a:lnTo>
                    <a:pt x="258" y="188"/>
                  </a:lnTo>
                  <a:lnTo>
                    <a:pt x="256" y="193"/>
                  </a:lnTo>
                  <a:lnTo>
                    <a:pt x="256" y="194"/>
                  </a:lnTo>
                  <a:lnTo>
                    <a:pt x="255" y="196"/>
                  </a:lnTo>
                  <a:lnTo>
                    <a:pt x="255" y="207"/>
                  </a:lnTo>
                  <a:lnTo>
                    <a:pt x="255" y="210"/>
                  </a:lnTo>
                  <a:lnTo>
                    <a:pt x="253" y="220"/>
                  </a:lnTo>
                  <a:lnTo>
                    <a:pt x="253" y="230"/>
                  </a:lnTo>
                  <a:lnTo>
                    <a:pt x="256" y="236"/>
                  </a:lnTo>
                  <a:lnTo>
                    <a:pt x="258" y="238"/>
                  </a:lnTo>
                  <a:lnTo>
                    <a:pt x="258" y="244"/>
                  </a:lnTo>
                  <a:lnTo>
                    <a:pt x="256" y="246"/>
                  </a:lnTo>
                  <a:lnTo>
                    <a:pt x="253" y="249"/>
                  </a:lnTo>
                  <a:lnTo>
                    <a:pt x="253" y="251"/>
                  </a:lnTo>
                  <a:lnTo>
                    <a:pt x="246" y="252"/>
                  </a:lnTo>
                  <a:lnTo>
                    <a:pt x="235" y="246"/>
                  </a:lnTo>
                  <a:lnTo>
                    <a:pt x="231" y="244"/>
                  </a:lnTo>
                  <a:lnTo>
                    <a:pt x="228" y="243"/>
                  </a:lnTo>
                  <a:lnTo>
                    <a:pt x="220" y="240"/>
                  </a:lnTo>
                  <a:lnTo>
                    <a:pt x="215" y="240"/>
                  </a:lnTo>
                  <a:lnTo>
                    <a:pt x="197" y="228"/>
                  </a:lnTo>
                  <a:lnTo>
                    <a:pt x="193" y="228"/>
                  </a:lnTo>
                  <a:lnTo>
                    <a:pt x="192" y="227"/>
                  </a:lnTo>
                  <a:lnTo>
                    <a:pt x="172" y="220"/>
                  </a:lnTo>
                  <a:lnTo>
                    <a:pt x="170" y="218"/>
                  </a:lnTo>
                  <a:lnTo>
                    <a:pt x="169" y="217"/>
                  </a:lnTo>
                  <a:lnTo>
                    <a:pt x="154" y="212"/>
                  </a:lnTo>
                  <a:lnTo>
                    <a:pt x="150" y="210"/>
                  </a:lnTo>
                  <a:lnTo>
                    <a:pt x="147" y="210"/>
                  </a:lnTo>
                  <a:lnTo>
                    <a:pt x="140" y="207"/>
                  </a:lnTo>
                  <a:lnTo>
                    <a:pt x="135" y="206"/>
                  </a:lnTo>
                  <a:lnTo>
                    <a:pt x="132" y="206"/>
                  </a:lnTo>
                  <a:lnTo>
                    <a:pt x="129" y="206"/>
                  </a:lnTo>
                  <a:lnTo>
                    <a:pt x="121" y="206"/>
                  </a:lnTo>
                  <a:lnTo>
                    <a:pt x="117" y="206"/>
                  </a:lnTo>
                  <a:lnTo>
                    <a:pt x="114" y="207"/>
                  </a:lnTo>
                  <a:lnTo>
                    <a:pt x="104" y="209"/>
                  </a:lnTo>
                  <a:lnTo>
                    <a:pt x="101" y="209"/>
                  </a:lnTo>
                  <a:lnTo>
                    <a:pt x="99" y="209"/>
                  </a:lnTo>
                  <a:lnTo>
                    <a:pt x="97" y="210"/>
                  </a:lnTo>
                  <a:lnTo>
                    <a:pt x="87" y="212"/>
                  </a:lnTo>
                  <a:lnTo>
                    <a:pt x="86" y="212"/>
                  </a:lnTo>
                  <a:lnTo>
                    <a:pt x="82" y="212"/>
                  </a:lnTo>
                  <a:lnTo>
                    <a:pt x="81" y="212"/>
                  </a:lnTo>
                  <a:lnTo>
                    <a:pt x="78" y="214"/>
                  </a:lnTo>
                  <a:lnTo>
                    <a:pt x="74" y="214"/>
                  </a:lnTo>
                  <a:lnTo>
                    <a:pt x="69" y="212"/>
                  </a:lnTo>
                  <a:lnTo>
                    <a:pt x="68" y="212"/>
                  </a:lnTo>
                  <a:lnTo>
                    <a:pt x="64" y="212"/>
                  </a:lnTo>
                  <a:lnTo>
                    <a:pt x="63" y="212"/>
                  </a:lnTo>
                  <a:lnTo>
                    <a:pt x="59" y="214"/>
                  </a:lnTo>
                  <a:lnTo>
                    <a:pt x="54" y="215"/>
                  </a:lnTo>
                  <a:lnTo>
                    <a:pt x="51" y="217"/>
                  </a:lnTo>
                  <a:lnTo>
                    <a:pt x="44" y="217"/>
                  </a:lnTo>
                  <a:lnTo>
                    <a:pt x="43" y="217"/>
                  </a:lnTo>
                  <a:lnTo>
                    <a:pt x="39" y="214"/>
                  </a:lnTo>
                  <a:lnTo>
                    <a:pt x="35" y="212"/>
                  </a:lnTo>
                  <a:lnTo>
                    <a:pt x="33" y="210"/>
                  </a:lnTo>
                  <a:lnTo>
                    <a:pt x="30" y="207"/>
                  </a:lnTo>
                  <a:lnTo>
                    <a:pt x="28" y="206"/>
                  </a:lnTo>
                  <a:lnTo>
                    <a:pt x="18" y="197"/>
                  </a:lnTo>
                  <a:lnTo>
                    <a:pt x="16" y="196"/>
                  </a:lnTo>
                  <a:lnTo>
                    <a:pt x="13" y="194"/>
                  </a:lnTo>
                  <a:lnTo>
                    <a:pt x="8" y="189"/>
                  </a:lnTo>
                  <a:lnTo>
                    <a:pt x="0" y="18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4" name="Freeform 74"/>
            <p:cNvSpPr>
              <a:spLocks/>
            </p:cNvSpPr>
            <p:nvPr/>
          </p:nvSpPr>
          <p:spPr bwMode="auto">
            <a:xfrm>
              <a:off x="3756025" y="3404395"/>
              <a:ext cx="1250950" cy="1257300"/>
            </a:xfrm>
            <a:custGeom>
              <a:avLst/>
              <a:gdLst>
                <a:gd name="T0" fmla="*/ 1490 w 1576"/>
                <a:gd name="T1" fmla="*/ 262 h 1584"/>
                <a:gd name="T2" fmla="*/ 1551 w 1576"/>
                <a:gd name="T3" fmla="*/ 242 h 1584"/>
                <a:gd name="T4" fmla="*/ 1561 w 1576"/>
                <a:gd name="T5" fmla="*/ 344 h 1584"/>
                <a:gd name="T6" fmla="*/ 1544 w 1576"/>
                <a:gd name="T7" fmla="*/ 463 h 1584"/>
                <a:gd name="T8" fmla="*/ 1500 w 1576"/>
                <a:gd name="T9" fmla="*/ 568 h 1584"/>
                <a:gd name="T10" fmla="*/ 1427 w 1576"/>
                <a:gd name="T11" fmla="*/ 647 h 1584"/>
                <a:gd name="T12" fmla="*/ 1321 w 1576"/>
                <a:gd name="T13" fmla="*/ 723 h 1584"/>
                <a:gd name="T14" fmla="*/ 1308 w 1576"/>
                <a:gd name="T15" fmla="*/ 760 h 1584"/>
                <a:gd name="T16" fmla="*/ 1261 w 1576"/>
                <a:gd name="T17" fmla="*/ 806 h 1584"/>
                <a:gd name="T18" fmla="*/ 1204 w 1576"/>
                <a:gd name="T19" fmla="*/ 912 h 1584"/>
                <a:gd name="T20" fmla="*/ 1225 w 1576"/>
                <a:gd name="T21" fmla="*/ 1060 h 1584"/>
                <a:gd name="T22" fmla="*/ 1238 w 1576"/>
                <a:gd name="T23" fmla="*/ 1147 h 1584"/>
                <a:gd name="T24" fmla="*/ 1255 w 1576"/>
                <a:gd name="T25" fmla="*/ 1249 h 1584"/>
                <a:gd name="T26" fmla="*/ 1290 w 1576"/>
                <a:gd name="T27" fmla="*/ 1343 h 1584"/>
                <a:gd name="T28" fmla="*/ 1296 w 1576"/>
                <a:gd name="T29" fmla="*/ 1411 h 1584"/>
                <a:gd name="T30" fmla="*/ 1233 w 1576"/>
                <a:gd name="T31" fmla="*/ 1505 h 1584"/>
                <a:gd name="T32" fmla="*/ 1132 w 1576"/>
                <a:gd name="T33" fmla="*/ 1577 h 1584"/>
                <a:gd name="T34" fmla="*/ 1040 w 1576"/>
                <a:gd name="T35" fmla="*/ 1509 h 1584"/>
                <a:gd name="T36" fmla="*/ 964 w 1576"/>
                <a:gd name="T37" fmla="*/ 1493 h 1584"/>
                <a:gd name="T38" fmla="*/ 860 w 1576"/>
                <a:gd name="T39" fmla="*/ 1495 h 1584"/>
                <a:gd name="T40" fmla="*/ 759 w 1576"/>
                <a:gd name="T41" fmla="*/ 1509 h 1584"/>
                <a:gd name="T42" fmla="*/ 679 w 1576"/>
                <a:gd name="T43" fmla="*/ 1445 h 1584"/>
                <a:gd name="T44" fmla="*/ 631 w 1576"/>
                <a:gd name="T45" fmla="*/ 1354 h 1584"/>
                <a:gd name="T46" fmla="*/ 681 w 1576"/>
                <a:gd name="T47" fmla="*/ 1254 h 1584"/>
                <a:gd name="T48" fmla="*/ 668 w 1576"/>
                <a:gd name="T49" fmla="*/ 1168 h 1584"/>
                <a:gd name="T50" fmla="*/ 633 w 1576"/>
                <a:gd name="T51" fmla="*/ 1055 h 1584"/>
                <a:gd name="T52" fmla="*/ 736 w 1576"/>
                <a:gd name="T53" fmla="*/ 909 h 1584"/>
                <a:gd name="T54" fmla="*/ 772 w 1576"/>
                <a:gd name="T55" fmla="*/ 742 h 1584"/>
                <a:gd name="T56" fmla="*/ 717 w 1576"/>
                <a:gd name="T57" fmla="*/ 689 h 1584"/>
                <a:gd name="T58" fmla="*/ 631 w 1576"/>
                <a:gd name="T59" fmla="*/ 689 h 1584"/>
                <a:gd name="T60" fmla="*/ 547 w 1576"/>
                <a:gd name="T61" fmla="*/ 662 h 1584"/>
                <a:gd name="T62" fmla="*/ 464 w 1576"/>
                <a:gd name="T63" fmla="*/ 641 h 1584"/>
                <a:gd name="T64" fmla="*/ 392 w 1576"/>
                <a:gd name="T65" fmla="*/ 641 h 1584"/>
                <a:gd name="T66" fmla="*/ 327 w 1576"/>
                <a:gd name="T67" fmla="*/ 623 h 1584"/>
                <a:gd name="T68" fmla="*/ 272 w 1576"/>
                <a:gd name="T69" fmla="*/ 561 h 1584"/>
                <a:gd name="T70" fmla="*/ 241 w 1576"/>
                <a:gd name="T71" fmla="*/ 509 h 1584"/>
                <a:gd name="T72" fmla="*/ 145 w 1576"/>
                <a:gd name="T73" fmla="*/ 480 h 1584"/>
                <a:gd name="T74" fmla="*/ 26 w 1576"/>
                <a:gd name="T75" fmla="*/ 471 h 1584"/>
                <a:gd name="T76" fmla="*/ 39 w 1576"/>
                <a:gd name="T77" fmla="*/ 420 h 1584"/>
                <a:gd name="T78" fmla="*/ 54 w 1576"/>
                <a:gd name="T79" fmla="*/ 349 h 1584"/>
                <a:gd name="T80" fmla="*/ 147 w 1576"/>
                <a:gd name="T81" fmla="*/ 306 h 1584"/>
                <a:gd name="T82" fmla="*/ 236 w 1576"/>
                <a:gd name="T83" fmla="*/ 259 h 1584"/>
                <a:gd name="T84" fmla="*/ 282 w 1576"/>
                <a:gd name="T85" fmla="*/ 260 h 1584"/>
                <a:gd name="T86" fmla="*/ 334 w 1576"/>
                <a:gd name="T87" fmla="*/ 242 h 1584"/>
                <a:gd name="T88" fmla="*/ 416 w 1576"/>
                <a:gd name="T89" fmla="*/ 217 h 1584"/>
                <a:gd name="T90" fmla="*/ 487 w 1576"/>
                <a:gd name="T91" fmla="*/ 238 h 1584"/>
                <a:gd name="T92" fmla="*/ 555 w 1576"/>
                <a:gd name="T93" fmla="*/ 220 h 1584"/>
                <a:gd name="T94" fmla="*/ 620 w 1576"/>
                <a:gd name="T95" fmla="*/ 230 h 1584"/>
                <a:gd name="T96" fmla="*/ 641 w 1576"/>
                <a:gd name="T97" fmla="*/ 260 h 1584"/>
                <a:gd name="T98" fmla="*/ 678 w 1576"/>
                <a:gd name="T99" fmla="*/ 289 h 1584"/>
                <a:gd name="T100" fmla="*/ 745 w 1576"/>
                <a:gd name="T101" fmla="*/ 317 h 1584"/>
                <a:gd name="T102" fmla="*/ 818 w 1576"/>
                <a:gd name="T103" fmla="*/ 306 h 1584"/>
                <a:gd name="T104" fmla="*/ 936 w 1576"/>
                <a:gd name="T105" fmla="*/ 346 h 1584"/>
                <a:gd name="T106" fmla="*/ 965 w 1576"/>
                <a:gd name="T107" fmla="*/ 272 h 1584"/>
                <a:gd name="T108" fmla="*/ 1015 w 1576"/>
                <a:gd name="T109" fmla="*/ 168 h 1584"/>
                <a:gd name="T110" fmla="*/ 1028 w 1576"/>
                <a:gd name="T111" fmla="*/ 84 h 1584"/>
                <a:gd name="T112" fmla="*/ 1065 w 1576"/>
                <a:gd name="T113" fmla="*/ 9 h 1584"/>
                <a:gd name="T114" fmla="*/ 1141 w 1576"/>
                <a:gd name="T115" fmla="*/ 77 h 1584"/>
                <a:gd name="T116" fmla="*/ 1179 w 1576"/>
                <a:gd name="T117" fmla="*/ 155 h 1584"/>
                <a:gd name="T118" fmla="*/ 1187 w 1576"/>
                <a:gd name="T119" fmla="*/ 238 h 1584"/>
                <a:gd name="T120" fmla="*/ 1266 w 1576"/>
                <a:gd name="T121" fmla="*/ 247 h 1584"/>
                <a:gd name="T122" fmla="*/ 1376 w 1576"/>
                <a:gd name="T123" fmla="*/ 241 h 1584"/>
                <a:gd name="T124" fmla="*/ 1483 w 1576"/>
                <a:gd name="T125" fmla="*/ 187 h 1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76" h="1584">
                  <a:moveTo>
                    <a:pt x="1483" y="187"/>
                  </a:moveTo>
                  <a:lnTo>
                    <a:pt x="1485" y="189"/>
                  </a:lnTo>
                  <a:lnTo>
                    <a:pt x="1488" y="192"/>
                  </a:lnTo>
                  <a:lnTo>
                    <a:pt x="1495" y="194"/>
                  </a:lnTo>
                  <a:lnTo>
                    <a:pt x="1498" y="194"/>
                  </a:lnTo>
                  <a:lnTo>
                    <a:pt x="1503" y="194"/>
                  </a:lnTo>
                  <a:lnTo>
                    <a:pt x="1505" y="196"/>
                  </a:lnTo>
                  <a:lnTo>
                    <a:pt x="1508" y="204"/>
                  </a:lnTo>
                  <a:lnTo>
                    <a:pt x="1510" y="207"/>
                  </a:lnTo>
                  <a:lnTo>
                    <a:pt x="1510" y="215"/>
                  </a:lnTo>
                  <a:lnTo>
                    <a:pt x="1508" y="217"/>
                  </a:lnTo>
                  <a:lnTo>
                    <a:pt x="1508" y="225"/>
                  </a:lnTo>
                  <a:lnTo>
                    <a:pt x="1506" y="228"/>
                  </a:lnTo>
                  <a:lnTo>
                    <a:pt x="1506" y="234"/>
                  </a:lnTo>
                  <a:lnTo>
                    <a:pt x="1506" y="236"/>
                  </a:lnTo>
                  <a:lnTo>
                    <a:pt x="1500" y="242"/>
                  </a:lnTo>
                  <a:lnTo>
                    <a:pt x="1500" y="252"/>
                  </a:lnTo>
                  <a:lnTo>
                    <a:pt x="1495" y="257"/>
                  </a:lnTo>
                  <a:lnTo>
                    <a:pt x="1490" y="262"/>
                  </a:lnTo>
                  <a:lnTo>
                    <a:pt x="1490" y="268"/>
                  </a:lnTo>
                  <a:lnTo>
                    <a:pt x="1490" y="270"/>
                  </a:lnTo>
                  <a:lnTo>
                    <a:pt x="1493" y="285"/>
                  </a:lnTo>
                  <a:lnTo>
                    <a:pt x="1498" y="286"/>
                  </a:lnTo>
                  <a:lnTo>
                    <a:pt x="1503" y="289"/>
                  </a:lnTo>
                  <a:lnTo>
                    <a:pt x="1505" y="289"/>
                  </a:lnTo>
                  <a:lnTo>
                    <a:pt x="1515" y="289"/>
                  </a:lnTo>
                  <a:lnTo>
                    <a:pt x="1523" y="278"/>
                  </a:lnTo>
                  <a:lnTo>
                    <a:pt x="1524" y="276"/>
                  </a:lnTo>
                  <a:lnTo>
                    <a:pt x="1533" y="267"/>
                  </a:lnTo>
                  <a:lnTo>
                    <a:pt x="1534" y="263"/>
                  </a:lnTo>
                  <a:lnTo>
                    <a:pt x="1534" y="252"/>
                  </a:lnTo>
                  <a:lnTo>
                    <a:pt x="1534" y="251"/>
                  </a:lnTo>
                  <a:lnTo>
                    <a:pt x="1533" y="247"/>
                  </a:lnTo>
                  <a:lnTo>
                    <a:pt x="1529" y="239"/>
                  </a:lnTo>
                  <a:lnTo>
                    <a:pt x="1529" y="238"/>
                  </a:lnTo>
                  <a:lnTo>
                    <a:pt x="1538" y="239"/>
                  </a:lnTo>
                  <a:lnTo>
                    <a:pt x="1541" y="239"/>
                  </a:lnTo>
                  <a:lnTo>
                    <a:pt x="1551" y="242"/>
                  </a:lnTo>
                  <a:lnTo>
                    <a:pt x="1556" y="242"/>
                  </a:lnTo>
                  <a:lnTo>
                    <a:pt x="1566" y="246"/>
                  </a:lnTo>
                  <a:lnTo>
                    <a:pt x="1564" y="255"/>
                  </a:lnTo>
                  <a:lnTo>
                    <a:pt x="1564" y="259"/>
                  </a:lnTo>
                  <a:lnTo>
                    <a:pt x="1564" y="263"/>
                  </a:lnTo>
                  <a:lnTo>
                    <a:pt x="1564" y="265"/>
                  </a:lnTo>
                  <a:lnTo>
                    <a:pt x="1569" y="268"/>
                  </a:lnTo>
                  <a:lnTo>
                    <a:pt x="1571" y="270"/>
                  </a:lnTo>
                  <a:lnTo>
                    <a:pt x="1571" y="281"/>
                  </a:lnTo>
                  <a:lnTo>
                    <a:pt x="1576" y="289"/>
                  </a:lnTo>
                  <a:lnTo>
                    <a:pt x="1576" y="291"/>
                  </a:lnTo>
                  <a:lnTo>
                    <a:pt x="1572" y="302"/>
                  </a:lnTo>
                  <a:lnTo>
                    <a:pt x="1574" y="306"/>
                  </a:lnTo>
                  <a:lnTo>
                    <a:pt x="1574" y="307"/>
                  </a:lnTo>
                  <a:lnTo>
                    <a:pt x="1572" y="317"/>
                  </a:lnTo>
                  <a:lnTo>
                    <a:pt x="1572" y="318"/>
                  </a:lnTo>
                  <a:lnTo>
                    <a:pt x="1567" y="331"/>
                  </a:lnTo>
                  <a:lnTo>
                    <a:pt x="1562" y="341"/>
                  </a:lnTo>
                  <a:lnTo>
                    <a:pt x="1561" y="344"/>
                  </a:lnTo>
                  <a:lnTo>
                    <a:pt x="1548" y="351"/>
                  </a:lnTo>
                  <a:lnTo>
                    <a:pt x="1539" y="359"/>
                  </a:lnTo>
                  <a:lnTo>
                    <a:pt x="1538" y="361"/>
                  </a:lnTo>
                  <a:lnTo>
                    <a:pt x="1536" y="367"/>
                  </a:lnTo>
                  <a:lnTo>
                    <a:pt x="1538" y="369"/>
                  </a:lnTo>
                  <a:lnTo>
                    <a:pt x="1549" y="385"/>
                  </a:lnTo>
                  <a:lnTo>
                    <a:pt x="1548" y="386"/>
                  </a:lnTo>
                  <a:lnTo>
                    <a:pt x="1544" y="399"/>
                  </a:lnTo>
                  <a:lnTo>
                    <a:pt x="1543" y="401"/>
                  </a:lnTo>
                  <a:lnTo>
                    <a:pt x="1536" y="414"/>
                  </a:lnTo>
                  <a:lnTo>
                    <a:pt x="1534" y="416"/>
                  </a:lnTo>
                  <a:lnTo>
                    <a:pt x="1534" y="429"/>
                  </a:lnTo>
                  <a:lnTo>
                    <a:pt x="1534" y="430"/>
                  </a:lnTo>
                  <a:lnTo>
                    <a:pt x="1539" y="437"/>
                  </a:lnTo>
                  <a:lnTo>
                    <a:pt x="1543" y="438"/>
                  </a:lnTo>
                  <a:lnTo>
                    <a:pt x="1546" y="445"/>
                  </a:lnTo>
                  <a:lnTo>
                    <a:pt x="1548" y="448"/>
                  </a:lnTo>
                  <a:lnTo>
                    <a:pt x="1546" y="461"/>
                  </a:lnTo>
                  <a:lnTo>
                    <a:pt x="1544" y="463"/>
                  </a:lnTo>
                  <a:lnTo>
                    <a:pt x="1539" y="484"/>
                  </a:lnTo>
                  <a:lnTo>
                    <a:pt x="1539" y="488"/>
                  </a:lnTo>
                  <a:lnTo>
                    <a:pt x="1541" y="493"/>
                  </a:lnTo>
                  <a:lnTo>
                    <a:pt x="1543" y="495"/>
                  </a:lnTo>
                  <a:lnTo>
                    <a:pt x="1543" y="501"/>
                  </a:lnTo>
                  <a:lnTo>
                    <a:pt x="1543" y="511"/>
                  </a:lnTo>
                  <a:lnTo>
                    <a:pt x="1541" y="514"/>
                  </a:lnTo>
                  <a:lnTo>
                    <a:pt x="1538" y="524"/>
                  </a:lnTo>
                  <a:lnTo>
                    <a:pt x="1528" y="529"/>
                  </a:lnTo>
                  <a:lnTo>
                    <a:pt x="1521" y="530"/>
                  </a:lnTo>
                  <a:lnTo>
                    <a:pt x="1518" y="532"/>
                  </a:lnTo>
                  <a:lnTo>
                    <a:pt x="1516" y="532"/>
                  </a:lnTo>
                  <a:lnTo>
                    <a:pt x="1508" y="535"/>
                  </a:lnTo>
                  <a:lnTo>
                    <a:pt x="1508" y="537"/>
                  </a:lnTo>
                  <a:lnTo>
                    <a:pt x="1505" y="543"/>
                  </a:lnTo>
                  <a:lnTo>
                    <a:pt x="1505" y="545"/>
                  </a:lnTo>
                  <a:lnTo>
                    <a:pt x="1505" y="555"/>
                  </a:lnTo>
                  <a:lnTo>
                    <a:pt x="1505" y="558"/>
                  </a:lnTo>
                  <a:lnTo>
                    <a:pt x="1500" y="568"/>
                  </a:lnTo>
                  <a:lnTo>
                    <a:pt x="1498" y="571"/>
                  </a:lnTo>
                  <a:lnTo>
                    <a:pt x="1491" y="576"/>
                  </a:lnTo>
                  <a:lnTo>
                    <a:pt x="1490" y="577"/>
                  </a:lnTo>
                  <a:lnTo>
                    <a:pt x="1486" y="585"/>
                  </a:lnTo>
                  <a:lnTo>
                    <a:pt x="1486" y="587"/>
                  </a:lnTo>
                  <a:lnTo>
                    <a:pt x="1486" y="589"/>
                  </a:lnTo>
                  <a:lnTo>
                    <a:pt x="1485" y="592"/>
                  </a:lnTo>
                  <a:lnTo>
                    <a:pt x="1476" y="602"/>
                  </a:lnTo>
                  <a:lnTo>
                    <a:pt x="1475" y="603"/>
                  </a:lnTo>
                  <a:lnTo>
                    <a:pt x="1468" y="610"/>
                  </a:lnTo>
                  <a:lnTo>
                    <a:pt x="1468" y="611"/>
                  </a:lnTo>
                  <a:lnTo>
                    <a:pt x="1465" y="621"/>
                  </a:lnTo>
                  <a:lnTo>
                    <a:pt x="1463" y="624"/>
                  </a:lnTo>
                  <a:lnTo>
                    <a:pt x="1457" y="629"/>
                  </a:lnTo>
                  <a:lnTo>
                    <a:pt x="1453" y="636"/>
                  </a:lnTo>
                  <a:lnTo>
                    <a:pt x="1443" y="641"/>
                  </a:lnTo>
                  <a:lnTo>
                    <a:pt x="1437" y="642"/>
                  </a:lnTo>
                  <a:lnTo>
                    <a:pt x="1435" y="642"/>
                  </a:lnTo>
                  <a:lnTo>
                    <a:pt x="1427" y="647"/>
                  </a:lnTo>
                  <a:lnTo>
                    <a:pt x="1417" y="650"/>
                  </a:lnTo>
                  <a:lnTo>
                    <a:pt x="1415" y="647"/>
                  </a:lnTo>
                  <a:lnTo>
                    <a:pt x="1407" y="642"/>
                  </a:lnTo>
                  <a:lnTo>
                    <a:pt x="1402" y="649"/>
                  </a:lnTo>
                  <a:lnTo>
                    <a:pt x="1395" y="666"/>
                  </a:lnTo>
                  <a:lnTo>
                    <a:pt x="1392" y="670"/>
                  </a:lnTo>
                  <a:lnTo>
                    <a:pt x="1386" y="673"/>
                  </a:lnTo>
                  <a:lnTo>
                    <a:pt x="1377" y="676"/>
                  </a:lnTo>
                  <a:lnTo>
                    <a:pt x="1376" y="676"/>
                  </a:lnTo>
                  <a:lnTo>
                    <a:pt x="1361" y="681"/>
                  </a:lnTo>
                  <a:lnTo>
                    <a:pt x="1346" y="686"/>
                  </a:lnTo>
                  <a:lnTo>
                    <a:pt x="1338" y="689"/>
                  </a:lnTo>
                  <a:lnTo>
                    <a:pt x="1336" y="691"/>
                  </a:lnTo>
                  <a:lnTo>
                    <a:pt x="1324" y="697"/>
                  </a:lnTo>
                  <a:lnTo>
                    <a:pt x="1318" y="702"/>
                  </a:lnTo>
                  <a:lnTo>
                    <a:pt x="1314" y="702"/>
                  </a:lnTo>
                  <a:lnTo>
                    <a:pt x="1316" y="720"/>
                  </a:lnTo>
                  <a:lnTo>
                    <a:pt x="1319" y="723"/>
                  </a:lnTo>
                  <a:lnTo>
                    <a:pt x="1321" y="723"/>
                  </a:lnTo>
                  <a:lnTo>
                    <a:pt x="1324" y="718"/>
                  </a:lnTo>
                  <a:lnTo>
                    <a:pt x="1328" y="720"/>
                  </a:lnTo>
                  <a:lnTo>
                    <a:pt x="1326" y="725"/>
                  </a:lnTo>
                  <a:lnTo>
                    <a:pt x="1326" y="728"/>
                  </a:lnTo>
                  <a:lnTo>
                    <a:pt x="1326" y="730"/>
                  </a:lnTo>
                  <a:lnTo>
                    <a:pt x="1324" y="733"/>
                  </a:lnTo>
                  <a:lnTo>
                    <a:pt x="1323" y="738"/>
                  </a:lnTo>
                  <a:lnTo>
                    <a:pt x="1318" y="738"/>
                  </a:lnTo>
                  <a:lnTo>
                    <a:pt x="1316" y="741"/>
                  </a:lnTo>
                  <a:lnTo>
                    <a:pt x="1318" y="744"/>
                  </a:lnTo>
                  <a:lnTo>
                    <a:pt x="1321" y="744"/>
                  </a:lnTo>
                  <a:lnTo>
                    <a:pt x="1323" y="744"/>
                  </a:lnTo>
                  <a:lnTo>
                    <a:pt x="1323" y="749"/>
                  </a:lnTo>
                  <a:lnTo>
                    <a:pt x="1319" y="752"/>
                  </a:lnTo>
                  <a:lnTo>
                    <a:pt x="1318" y="755"/>
                  </a:lnTo>
                  <a:lnTo>
                    <a:pt x="1316" y="757"/>
                  </a:lnTo>
                  <a:lnTo>
                    <a:pt x="1311" y="760"/>
                  </a:lnTo>
                  <a:lnTo>
                    <a:pt x="1309" y="759"/>
                  </a:lnTo>
                  <a:lnTo>
                    <a:pt x="1308" y="760"/>
                  </a:lnTo>
                  <a:lnTo>
                    <a:pt x="1304" y="762"/>
                  </a:lnTo>
                  <a:lnTo>
                    <a:pt x="1301" y="767"/>
                  </a:lnTo>
                  <a:lnTo>
                    <a:pt x="1304" y="770"/>
                  </a:lnTo>
                  <a:lnTo>
                    <a:pt x="1300" y="773"/>
                  </a:lnTo>
                  <a:lnTo>
                    <a:pt x="1298" y="772"/>
                  </a:lnTo>
                  <a:lnTo>
                    <a:pt x="1290" y="772"/>
                  </a:lnTo>
                  <a:lnTo>
                    <a:pt x="1286" y="776"/>
                  </a:lnTo>
                  <a:lnTo>
                    <a:pt x="1290" y="780"/>
                  </a:lnTo>
                  <a:lnTo>
                    <a:pt x="1291" y="781"/>
                  </a:lnTo>
                  <a:lnTo>
                    <a:pt x="1290" y="786"/>
                  </a:lnTo>
                  <a:lnTo>
                    <a:pt x="1285" y="785"/>
                  </a:lnTo>
                  <a:lnTo>
                    <a:pt x="1281" y="783"/>
                  </a:lnTo>
                  <a:lnTo>
                    <a:pt x="1276" y="793"/>
                  </a:lnTo>
                  <a:lnTo>
                    <a:pt x="1273" y="793"/>
                  </a:lnTo>
                  <a:lnTo>
                    <a:pt x="1270" y="794"/>
                  </a:lnTo>
                  <a:lnTo>
                    <a:pt x="1270" y="797"/>
                  </a:lnTo>
                  <a:lnTo>
                    <a:pt x="1271" y="804"/>
                  </a:lnTo>
                  <a:lnTo>
                    <a:pt x="1270" y="806"/>
                  </a:lnTo>
                  <a:lnTo>
                    <a:pt x="1261" y="806"/>
                  </a:lnTo>
                  <a:lnTo>
                    <a:pt x="1258" y="810"/>
                  </a:lnTo>
                  <a:lnTo>
                    <a:pt x="1260" y="820"/>
                  </a:lnTo>
                  <a:lnTo>
                    <a:pt x="1260" y="833"/>
                  </a:lnTo>
                  <a:lnTo>
                    <a:pt x="1252" y="843"/>
                  </a:lnTo>
                  <a:lnTo>
                    <a:pt x="1252" y="844"/>
                  </a:lnTo>
                  <a:lnTo>
                    <a:pt x="1243" y="851"/>
                  </a:lnTo>
                  <a:lnTo>
                    <a:pt x="1237" y="854"/>
                  </a:lnTo>
                  <a:lnTo>
                    <a:pt x="1235" y="856"/>
                  </a:lnTo>
                  <a:lnTo>
                    <a:pt x="1225" y="865"/>
                  </a:lnTo>
                  <a:lnTo>
                    <a:pt x="1223" y="867"/>
                  </a:lnTo>
                  <a:lnTo>
                    <a:pt x="1217" y="874"/>
                  </a:lnTo>
                  <a:lnTo>
                    <a:pt x="1215" y="875"/>
                  </a:lnTo>
                  <a:lnTo>
                    <a:pt x="1210" y="882"/>
                  </a:lnTo>
                  <a:lnTo>
                    <a:pt x="1209" y="883"/>
                  </a:lnTo>
                  <a:lnTo>
                    <a:pt x="1205" y="888"/>
                  </a:lnTo>
                  <a:lnTo>
                    <a:pt x="1205" y="891"/>
                  </a:lnTo>
                  <a:lnTo>
                    <a:pt x="1205" y="899"/>
                  </a:lnTo>
                  <a:lnTo>
                    <a:pt x="1204" y="909"/>
                  </a:lnTo>
                  <a:lnTo>
                    <a:pt x="1204" y="912"/>
                  </a:lnTo>
                  <a:lnTo>
                    <a:pt x="1205" y="929"/>
                  </a:lnTo>
                  <a:lnTo>
                    <a:pt x="1207" y="930"/>
                  </a:lnTo>
                  <a:lnTo>
                    <a:pt x="1205" y="948"/>
                  </a:lnTo>
                  <a:lnTo>
                    <a:pt x="1205" y="950"/>
                  </a:lnTo>
                  <a:lnTo>
                    <a:pt x="1207" y="954"/>
                  </a:lnTo>
                  <a:lnTo>
                    <a:pt x="1207" y="958"/>
                  </a:lnTo>
                  <a:lnTo>
                    <a:pt x="1207" y="959"/>
                  </a:lnTo>
                  <a:lnTo>
                    <a:pt x="1209" y="963"/>
                  </a:lnTo>
                  <a:lnTo>
                    <a:pt x="1210" y="980"/>
                  </a:lnTo>
                  <a:lnTo>
                    <a:pt x="1212" y="984"/>
                  </a:lnTo>
                  <a:lnTo>
                    <a:pt x="1215" y="998"/>
                  </a:lnTo>
                  <a:lnTo>
                    <a:pt x="1215" y="1000"/>
                  </a:lnTo>
                  <a:lnTo>
                    <a:pt x="1220" y="1016"/>
                  </a:lnTo>
                  <a:lnTo>
                    <a:pt x="1220" y="1018"/>
                  </a:lnTo>
                  <a:lnTo>
                    <a:pt x="1222" y="1022"/>
                  </a:lnTo>
                  <a:lnTo>
                    <a:pt x="1223" y="1030"/>
                  </a:lnTo>
                  <a:lnTo>
                    <a:pt x="1227" y="1043"/>
                  </a:lnTo>
                  <a:lnTo>
                    <a:pt x="1228" y="1052"/>
                  </a:lnTo>
                  <a:lnTo>
                    <a:pt x="1225" y="1060"/>
                  </a:lnTo>
                  <a:lnTo>
                    <a:pt x="1225" y="1061"/>
                  </a:lnTo>
                  <a:lnTo>
                    <a:pt x="1223" y="1069"/>
                  </a:lnTo>
                  <a:lnTo>
                    <a:pt x="1222" y="1073"/>
                  </a:lnTo>
                  <a:lnTo>
                    <a:pt x="1215" y="1084"/>
                  </a:lnTo>
                  <a:lnTo>
                    <a:pt x="1215" y="1086"/>
                  </a:lnTo>
                  <a:lnTo>
                    <a:pt x="1207" y="1103"/>
                  </a:lnTo>
                  <a:lnTo>
                    <a:pt x="1205" y="1105"/>
                  </a:lnTo>
                  <a:lnTo>
                    <a:pt x="1205" y="1108"/>
                  </a:lnTo>
                  <a:lnTo>
                    <a:pt x="1209" y="1111"/>
                  </a:lnTo>
                  <a:lnTo>
                    <a:pt x="1209" y="1115"/>
                  </a:lnTo>
                  <a:lnTo>
                    <a:pt x="1220" y="1123"/>
                  </a:lnTo>
                  <a:lnTo>
                    <a:pt x="1218" y="1126"/>
                  </a:lnTo>
                  <a:lnTo>
                    <a:pt x="1217" y="1134"/>
                  </a:lnTo>
                  <a:lnTo>
                    <a:pt x="1215" y="1139"/>
                  </a:lnTo>
                  <a:lnTo>
                    <a:pt x="1215" y="1141"/>
                  </a:lnTo>
                  <a:lnTo>
                    <a:pt x="1217" y="1142"/>
                  </a:lnTo>
                  <a:lnTo>
                    <a:pt x="1220" y="1142"/>
                  </a:lnTo>
                  <a:lnTo>
                    <a:pt x="1230" y="1145"/>
                  </a:lnTo>
                  <a:lnTo>
                    <a:pt x="1238" y="1147"/>
                  </a:lnTo>
                  <a:lnTo>
                    <a:pt x="1252" y="1153"/>
                  </a:lnTo>
                  <a:lnTo>
                    <a:pt x="1253" y="1162"/>
                  </a:lnTo>
                  <a:lnTo>
                    <a:pt x="1253" y="1163"/>
                  </a:lnTo>
                  <a:lnTo>
                    <a:pt x="1247" y="1171"/>
                  </a:lnTo>
                  <a:lnTo>
                    <a:pt x="1247" y="1173"/>
                  </a:lnTo>
                  <a:lnTo>
                    <a:pt x="1248" y="1178"/>
                  </a:lnTo>
                  <a:lnTo>
                    <a:pt x="1252" y="1179"/>
                  </a:lnTo>
                  <a:lnTo>
                    <a:pt x="1258" y="1184"/>
                  </a:lnTo>
                  <a:lnTo>
                    <a:pt x="1261" y="1187"/>
                  </a:lnTo>
                  <a:lnTo>
                    <a:pt x="1266" y="1197"/>
                  </a:lnTo>
                  <a:lnTo>
                    <a:pt x="1268" y="1199"/>
                  </a:lnTo>
                  <a:lnTo>
                    <a:pt x="1268" y="1212"/>
                  </a:lnTo>
                  <a:lnTo>
                    <a:pt x="1266" y="1223"/>
                  </a:lnTo>
                  <a:lnTo>
                    <a:pt x="1265" y="1226"/>
                  </a:lnTo>
                  <a:lnTo>
                    <a:pt x="1263" y="1228"/>
                  </a:lnTo>
                  <a:lnTo>
                    <a:pt x="1260" y="1234"/>
                  </a:lnTo>
                  <a:lnTo>
                    <a:pt x="1260" y="1236"/>
                  </a:lnTo>
                  <a:lnTo>
                    <a:pt x="1257" y="1247"/>
                  </a:lnTo>
                  <a:lnTo>
                    <a:pt x="1255" y="1249"/>
                  </a:lnTo>
                  <a:lnTo>
                    <a:pt x="1255" y="1251"/>
                  </a:lnTo>
                  <a:lnTo>
                    <a:pt x="1253" y="1262"/>
                  </a:lnTo>
                  <a:lnTo>
                    <a:pt x="1255" y="1268"/>
                  </a:lnTo>
                  <a:lnTo>
                    <a:pt x="1260" y="1278"/>
                  </a:lnTo>
                  <a:lnTo>
                    <a:pt x="1263" y="1285"/>
                  </a:lnTo>
                  <a:lnTo>
                    <a:pt x="1265" y="1288"/>
                  </a:lnTo>
                  <a:lnTo>
                    <a:pt x="1266" y="1289"/>
                  </a:lnTo>
                  <a:lnTo>
                    <a:pt x="1270" y="1293"/>
                  </a:lnTo>
                  <a:lnTo>
                    <a:pt x="1273" y="1296"/>
                  </a:lnTo>
                  <a:lnTo>
                    <a:pt x="1273" y="1297"/>
                  </a:lnTo>
                  <a:lnTo>
                    <a:pt x="1278" y="1306"/>
                  </a:lnTo>
                  <a:lnTo>
                    <a:pt x="1280" y="1307"/>
                  </a:lnTo>
                  <a:lnTo>
                    <a:pt x="1288" y="1314"/>
                  </a:lnTo>
                  <a:lnTo>
                    <a:pt x="1290" y="1315"/>
                  </a:lnTo>
                  <a:lnTo>
                    <a:pt x="1290" y="1323"/>
                  </a:lnTo>
                  <a:lnTo>
                    <a:pt x="1290" y="1325"/>
                  </a:lnTo>
                  <a:lnTo>
                    <a:pt x="1288" y="1331"/>
                  </a:lnTo>
                  <a:lnTo>
                    <a:pt x="1288" y="1335"/>
                  </a:lnTo>
                  <a:lnTo>
                    <a:pt x="1290" y="1343"/>
                  </a:lnTo>
                  <a:lnTo>
                    <a:pt x="1291" y="1344"/>
                  </a:lnTo>
                  <a:lnTo>
                    <a:pt x="1295" y="1349"/>
                  </a:lnTo>
                  <a:lnTo>
                    <a:pt x="1295" y="1351"/>
                  </a:lnTo>
                  <a:lnTo>
                    <a:pt x="1290" y="1356"/>
                  </a:lnTo>
                  <a:lnTo>
                    <a:pt x="1288" y="1356"/>
                  </a:lnTo>
                  <a:lnTo>
                    <a:pt x="1285" y="1361"/>
                  </a:lnTo>
                  <a:lnTo>
                    <a:pt x="1283" y="1369"/>
                  </a:lnTo>
                  <a:lnTo>
                    <a:pt x="1285" y="1370"/>
                  </a:lnTo>
                  <a:lnTo>
                    <a:pt x="1285" y="1372"/>
                  </a:lnTo>
                  <a:lnTo>
                    <a:pt x="1286" y="1377"/>
                  </a:lnTo>
                  <a:lnTo>
                    <a:pt x="1288" y="1380"/>
                  </a:lnTo>
                  <a:lnTo>
                    <a:pt x="1290" y="1380"/>
                  </a:lnTo>
                  <a:lnTo>
                    <a:pt x="1291" y="1385"/>
                  </a:lnTo>
                  <a:lnTo>
                    <a:pt x="1293" y="1388"/>
                  </a:lnTo>
                  <a:lnTo>
                    <a:pt x="1295" y="1390"/>
                  </a:lnTo>
                  <a:lnTo>
                    <a:pt x="1298" y="1395"/>
                  </a:lnTo>
                  <a:lnTo>
                    <a:pt x="1300" y="1404"/>
                  </a:lnTo>
                  <a:lnTo>
                    <a:pt x="1298" y="1409"/>
                  </a:lnTo>
                  <a:lnTo>
                    <a:pt x="1296" y="1411"/>
                  </a:lnTo>
                  <a:lnTo>
                    <a:pt x="1291" y="1411"/>
                  </a:lnTo>
                  <a:lnTo>
                    <a:pt x="1285" y="1412"/>
                  </a:lnTo>
                  <a:lnTo>
                    <a:pt x="1280" y="1414"/>
                  </a:lnTo>
                  <a:lnTo>
                    <a:pt x="1276" y="1414"/>
                  </a:lnTo>
                  <a:lnTo>
                    <a:pt x="1268" y="1416"/>
                  </a:lnTo>
                  <a:lnTo>
                    <a:pt x="1266" y="1417"/>
                  </a:lnTo>
                  <a:lnTo>
                    <a:pt x="1258" y="1420"/>
                  </a:lnTo>
                  <a:lnTo>
                    <a:pt x="1257" y="1422"/>
                  </a:lnTo>
                  <a:lnTo>
                    <a:pt x="1255" y="1424"/>
                  </a:lnTo>
                  <a:lnTo>
                    <a:pt x="1250" y="1432"/>
                  </a:lnTo>
                  <a:lnTo>
                    <a:pt x="1245" y="1437"/>
                  </a:lnTo>
                  <a:lnTo>
                    <a:pt x="1233" y="1451"/>
                  </a:lnTo>
                  <a:lnTo>
                    <a:pt x="1232" y="1454"/>
                  </a:lnTo>
                  <a:lnTo>
                    <a:pt x="1232" y="1459"/>
                  </a:lnTo>
                  <a:lnTo>
                    <a:pt x="1232" y="1477"/>
                  </a:lnTo>
                  <a:lnTo>
                    <a:pt x="1232" y="1479"/>
                  </a:lnTo>
                  <a:lnTo>
                    <a:pt x="1233" y="1498"/>
                  </a:lnTo>
                  <a:lnTo>
                    <a:pt x="1233" y="1503"/>
                  </a:lnTo>
                  <a:lnTo>
                    <a:pt x="1233" y="1505"/>
                  </a:lnTo>
                  <a:lnTo>
                    <a:pt x="1238" y="1521"/>
                  </a:lnTo>
                  <a:lnTo>
                    <a:pt x="1238" y="1524"/>
                  </a:lnTo>
                  <a:lnTo>
                    <a:pt x="1238" y="1531"/>
                  </a:lnTo>
                  <a:lnTo>
                    <a:pt x="1238" y="1545"/>
                  </a:lnTo>
                  <a:lnTo>
                    <a:pt x="1238" y="1548"/>
                  </a:lnTo>
                  <a:lnTo>
                    <a:pt x="1230" y="1558"/>
                  </a:lnTo>
                  <a:lnTo>
                    <a:pt x="1220" y="1571"/>
                  </a:lnTo>
                  <a:lnTo>
                    <a:pt x="1215" y="1573"/>
                  </a:lnTo>
                  <a:lnTo>
                    <a:pt x="1204" y="1579"/>
                  </a:lnTo>
                  <a:lnTo>
                    <a:pt x="1200" y="1579"/>
                  </a:lnTo>
                  <a:lnTo>
                    <a:pt x="1197" y="1581"/>
                  </a:lnTo>
                  <a:lnTo>
                    <a:pt x="1190" y="1582"/>
                  </a:lnTo>
                  <a:lnTo>
                    <a:pt x="1162" y="1584"/>
                  </a:lnTo>
                  <a:lnTo>
                    <a:pt x="1161" y="1584"/>
                  </a:lnTo>
                  <a:lnTo>
                    <a:pt x="1152" y="1584"/>
                  </a:lnTo>
                  <a:lnTo>
                    <a:pt x="1151" y="1582"/>
                  </a:lnTo>
                  <a:lnTo>
                    <a:pt x="1137" y="1581"/>
                  </a:lnTo>
                  <a:lnTo>
                    <a:pt x="1134" y="1579"/>
                  </a:lnTo>
                  <a:lnTo>
                    <a:pt x="1132" y="1577"/>
                  </a:lnTo>
                  <a:lnTo>
                    <a:pt x="1123" y="1569"/>
                  </a:lnTo>
                  <a:lnTo>
                    <a:pt x="1121" y="1569"/>
                  </a:lnTo>
                  <a:lnTo>
                    <a:pt x="1104" y="1563"/>
                  </a:lnTo>
                  <a:lnTo>
                    <a:pt x="1104" y="1561"/>
                  </a:lnTo>
                  <a:lnTo>
                    <a:pt x="1096" y="1555"/>
                  </a:lnTo>
                  <a:lnTo>
                    <a:pt x="1094" y="1553"/>
                  </a:lnTo>
                  <a:lnTo>
                    <a:pt x="1089" y="1552"/>
                  </a:lnTo>
                  <a:lnTo>
                    <a:pt x="1083" y="1552"/>
                  </a:lnTo>
                  <a:lnTo>
                    <a:pt x="1075" y="1553"/>
                  </a:lnTo>
                  <a:lnTo>
                    <a:pt x="1063" y="1550"/>
                  </a:lnTo>
                  <a:lnTo>
                    <a:pt x="1061" y="1547"/>
                  </a:lnTo>
                  <a:lnTo>
                    <a:pt x="1058" y="1543"/>
                  </a:lnTo>
                  <a:lnTo>
                    <a:pt x="1056" y="1540"/>
                  </a:lnTo>
                  <a:lnTo>
                    <a:pt x="1051" y="1531"/>
                  </a:lnTo>
                  <a:lnTo>
                    <a:pt x="1050" y="1529"/>
                  </a:lnTo>
                  <a:lnTo>
                    <a:pt x="1050" y="1526"/>
                  </a:lnTo>
                  <a:lnTo>
                    <a:pt x="1043" y="1519"/>
                  </a:lnTo>
                  <a:lnTo>
                    <a:pt x="1042" y="1518"/>
                  </a:lnTo>
                  <a:lnTo>
                    <a:pt x="1040" y="1509"/>
                  </a:lnTo>
                  <a:lnTo>
                    <a:pt x="1040" y="1506"/>
                  </a:lnTo>
                  <a:lnTo>
                    <a:pt x="1038" y="1500"/>
                  </a:lnTo>
                  <a:lnTo>
                    <a:pt x="1038" y="1495"/>
                  </a:lnTo>
                  <a:lnTo>
                    <a:pt x="1038" y="1493"/>
                  </a:lnTo>
                  <a:lnTo>
                    <a:pt x="1033" y="1488"/>
                  </a:lnTo>
                  <a:lnTo>
                    <a:pt x="1028" y="1485"/>
                  </a:lnTo>
                  <a:lnTo>
                    <a:pt x="1025" y="1485"/>
                  </a:lnTo>
                  <a:lnTo>
                    <a:pt x="1022" y="1485"/>
                  </a:lnTo>
                  <a:lnTo>
                    <a:pt x="1018" y="1488"/>
                  </a:lnTo>
                  <a:lnTo>
                    <a:pt x="1015" y="1493"/>
                  </a:lnTo>
                  <a:lnTo>
                    <a:pt x="1013" y="1495"/>
                  </a:lnTo>
                  <a:lnTo>
                    <a:pt x="1007" y="1500"/>
                  </a:lnTo>
                  <a:lnTo>
                    <a:pt x="1003" y="1500"/>
                  </a:lnTo>
                  <a:lnTo>
                    <a:pt x="997" y="1500"/>
                  </a:lnTo>
                  <a:lnTo>
                    <a:pt x="995" y="1500"/>
                  </a:lnTo>
                  <a:lnTo>
                    <a:pt x="982" y="1498"/>
                  </a:lnTo>
                  <a:lnTo>
                    <a:pt x="980" y="1498"/>
                  </a:lnTo>
                  <a:lnTo>
                    <a:pt x="967" y="1493"/>
                  </a:lnTo>
                  <a:lnTo>
                    <a:pt x="964" y="1493"/>
                  </a:lnTo>
                  <a:lnTo>
                    <a:pt x="952" y="1487"/>
                  </a:lnTo>
                  <a:lnTo>
                    <a:pt x="951" y="1485"/>
                  </a:lnTo>
                  <a:lnTo>
                    <a:pt x="942" y="1487"/>
                  </a:lnTo>
                  <a:lnTo>
                    <a:pt x="941" y="1488"/>
                  </a:lnTo>
                  <a:lnTo>
                    <a:pt x="937" y="1498"/>
                  </a:lnTo>
                  <a:lnTo>
                    <a:pt x="937" y="1500"/>
                  </a:lnTo>
                  <a:lnTo>
                    <a:pt x="932" y="1505"/>
                  </a:lnTo>
                  <a:lnTo>
                    <a:pt x="929" y="1508"/>
                  </a:lnTo>
                  <a:lnTo>
                    <a:pt x="927" y="1508"/>
                  </a:lnTo>
                  <a:lnTo>
                    <a:pt x="916" y="1509"/>
                  </a:lnTo>
                  <a:lnTo>
                    <a:pt x="914" y="1509"/>
                  </a:lnTo>
                  <a:lnTo>
                    <a:pt x="903" y="1513"/>
                  </a:lnTo>
                  <a:lnTo>
                    <a:pt x="901" y="1513"/>
                  </a:lnTo>
                  <a:lnTo>
                    <a:pt x="888" y="1508"/>
                  </a:lnTo>
                  <a:lnTo>
                    <a:pt x="886" y="1508"/>
                  </a:lnTo>
                  <a:lnTo>
                    <a:pt x="881" y="1508"/>
                  </a:lnTo>
                  <a:lnTo>
                    <a:pt x="871" y="1503"/>
                  </a:lnTo>
                  <a:lnTo>
                    <a:pt x="870" y="1500"/>
                  </a:lnTo>
                  <a:lnTo>
                    <a:pt x="860" y="1495"/>
                  </a:lnTo>
                  <a:lnTo>
                    <a:pt x="856" y="1493"/>
                  </a:lnTo>
                  <a:lnTo>
                    <a:pt x="845" y="1484"/>
                  </a:lnTo>
                  <a:lnTo>
                    <a:pt x="843" y="1482"/>
                  </a:lnTo>
                  <a:lnTo>
                    <a:pt x="836" y="1482"/>
                  </a:lnTo>
                  <a:lnTo>
                    <a:pt x="835" y="1482"/>
                  </a:lnTo>
                  <a:lnTo>
                    <a:pt x="827" y="1484"/>
                  </a:lnTo>
                  <a:lnTo>
                    <a:pt x="825" y="1484"/>
                  </a:lnTo>
                  <a:lnTo>
                    <a:pt x="818" y="1488"/>
                  </a:lnTo>
                  <a:lnTo>
                    <a:pt x="815" y="1490"/>
                  </a:lnTo>
                  <a:lnTo>
                    <a:pt x="807" y="1493"/>
                  </a:lnTo>
                  <a:lnTo>
                    <a:pt x="803" y="1493"/>
                  </a:lnTo>
                  <a:lnTo>
                    <a:pt x="783" y="1498"/>
                  </a:lnTo>
                  <a:lnTo>
                    <a:pt x="777" y="1500"/>
                  </a:lnTo>
                  <a:lnTo>
                    <a:pt x="772" y="1501"/>
                  </a:lnTo>
                  <a:lnTo>
                    <a:pt x="770" y="1501"/>
                  </a:lnTo>
                  <a:lnTo>
                    <a:pt x="767" y="1505"/>
                  </a:lnTo>
                  <a:lnTo>
                    <a:pt x="764" y="1508"/>
                  </a:lnTo>
                  <a:lnTo>
                    <a:pt x="762" y="1508"/>
                  </a:lnTo>
                  <a:lnTo>
                    <a:pt x="759" y="1509"/>
                  </a:lnTo>
                  <a:lnTo>
                    <a:pt x="757" y="1511"/>
                  </a:lnTo>
                  <a:lnTo>
                    <a:pt x="745" y="1521"/>
                  </a:lnTo>
                  <a:lnTo>
                    <a:pt x="744" y="1521"/>
                  </a:lnTo>
                  <a:lnTo>
                    <a:pt x="740" y="1522"/>
                  </a:lnTo>
                  <a:lnTo>
                    <a:pt x="737" y="1522"/>
                  </a:lnTo>
                  <a:lnTo>
                    <a:pt x="727" y="1518"/>
                  </a:lnTo>
                  <a:lnTo>
                    <a:pt x="727" y="1514"/>
                  </a:lnTo>
                  <a:lnTo>
                    <a:pt x="721" y="1505"/>
                  </a:lnTo>
                  <a:lnTo>
                    <a:pt x="719" y="1503"/>
                  </a:lnTo>
                  <a:lnTo>
                    <a:pt x="709" y="1493"/>
                  </a:lnTo>
                  <a:lnTo>
                    <a:pt x="707" y="1492"/>
                  </a:lnTo>
                  <a:lnTo>
                    <a:pt x="699" y="1484"/>
                  </a:lnTo>
                  <a:lnTo>
                    <a:pt x="696" y="1482"/>
                  </a:lnTo>
                  <a:lnTo>
                    <a:pt x="681" y="1479"/>
                  </a:lnTo>
                  <a:lnTo>
                    <a:pt x="679" y="1474"/>
                  </a:lnTo>
                  <a:lnTo>
                    <a:pt x="678" y="1466"/>
                  </a:lnTo>
                  <a:lnTo>
                    <a:pt x="679" y="1454"/>
                  </a:lnTo>
                  <a:lnTo>
                    <a:pt x="679" y="1453"/>
                  </a:lnTo>
                  <a:lnTo>
                    <a:pt x="679" y="1445"/>
                  </a:lnTo>
                  <a:lnTo>
                    <a:pt x="679" y="1442"/>
                  </a:lnTo>
                  <a:lnTo>
                    <a:pt x="678" y="1440"/>
                  </a:lnTo>
                  <a:lnTo>
                    <a:pt x="669" y="1435"/>
                  </a:lnTo>
                  <a:lnTo>
                    <a:pt x="668" y="1435"/>
                  </a:lnTo>
                  <a:lnTo>
                    <a:pt x="661" y="1430"/>
                  </a:lnTo>
                  <a:lnTo>
                    <a:pt x="658" y="1427"/>
                  </a:lnTo>
                  <a:lnTo>
                    <a:pt x="650" y="1414"/>
                  </a:lnTo>
                  <a:lnTo>
                    <a:pt x="648" y="1412"/>
                  </a:lnTo>
                  <a:lnTo>
                    <a:pt x="641" y="1404"/>
                  </a:lnTo>
                  <a:lnTo>
                    <a:pt x="643" y="1401"/>
                  </a:lnTo>
                  <a:lnTo>
                    <a:pt x="643" y="1398"/>
                  </a:lnTo>
                  <a:lnTo>
                    <a:pt x="643" y="1386"/>
                  </a:lnTo>
                  <a:lnTo>
                    <a:pt x="643" y="1385"/>
                  </a:lnTo>
                  <a:lnTo>
                    <a:pt x="638" y="1377"/>
                  </a:lnTo>
                  <a:lnTo>
                    <a:pt x="638" y="1375"/>
                  </a:lnTo>
                  <a:lnTo>
                    <a:pt x="638" y="1369"/>
                  </a:lnTo>
                  <a:lnTo>
                    <a:pt x="638" y="1367"/>
                  </a:lnTo>
                  <a:lnTo>
                    <a:pt x="631" y="1356"/>
                  </a:lnTo>
                  <a:lnTo>
                    <a:pt x="631" y="1354"/>
                  </a:lnTo>
                  <a:lnTo>
                    <a:pt x="633" y="1344"/>
                  </a:lnTo>
                  <a:lnTo>
                    <a:pt x="633" y="1341"/>
                  </a:lnTo>
                  <a:lnTo>
                    <a:pt x="635" y="1338"/>
                  </a:lnTo>
                  <a:lnTo>
                    <a:pt x="641" y="1330"/>
                  </a:lnTo>
                  <a:lnTo>
                    <a:pt x="643" y="1328"/>
                  </a:lnTo>
                  <a:lnTo>
                    <a:pt x="654" y="1323"/>
                  </a:lnTo>
                  <a:lnTo>
                    <a:pt x="658" y="1317"/>
                  </a:lnTo>
                  <a:lnTo>
                    <a:pt x="659" y="1314"/>
                  </a:lnTo>
                  <a:lnTo>
                    <a:pt x="661" y="1312"/>
                  </a:lnTo>
                  <a:lnTo>
                    <a:pt x="664" y="1302"/>
                  </a:lnTo>
                  <a:lnTo>
                    <a:pt x="664" y="1301"/>
                  </a:lnTo>
                  <a:lnTo>
                    <a:pt x="669" y="1296"/>
                  </a:lnTo>
                  <a:lnTo>
                    <a:pt x="676" y="1281"/>
                  </a:lnTo>
                  <a:lnTo>
                    <a:pt x="678" y="1276"/>
                  </a:lnTo>
                  <a:lnTo>
                    <a:pt x="679" y="1270"/>
                  </a:lnTo>
                  <a:lnTo>
                    <a:pt x="678" y="1265"/>
                  </a:lnTo>
                  <a:lnTo>
                    <a:pt x="676" y="1264"/>
                  </a:lnTo>
                  <a:lnTo>
                    <a:pt x="678" y="1255"/>
                  </a:lnTo>
                  <a:lnTo>
                    <a:pt x="681" y="1254"/>
                  </a:lnTo>
                  <a:lnTo>
                    <a:pt x="689" y="1244"/>
                  </a:lnTo>
                  <a:lnTo>
                    <a:pt x="691" y="1238"/>
                  </a:lnTo>
                  <a:lnTo>
                    <a:pt x="688" y="1230"/>
                  </a:lnTo>
                  <a:lnTo>
                    <a:pt x="689" y="1223"/>
                  </a:lnTo>
                  <a:lnTo>
                    <a:pt x="691" y="1217"/>
                  </a:lnTo>
                  <a:lnTo>
                    <a:pt x="696" y="1212"/>
                  </a:lnTo>
                  <a:lnTo>
                    <a:pt x="697" y="1210"/>
                  </a:lnTo>
                  <a:lnTo>
                    <a:pt x="707" y="1207"/>
                  </a:lnTo>
                  <a:lnTo>
                    <a:pt x="707" y="1204"/>
                  </a:lnTo>
                  <a:lnTo>
                    <a:pt x="707" y="1199"/>
                  </a:lnTo>
                  <a:lnTo>
                    <a:pt x="707" y="1197"/>
                  </a:lnTo>
                  <a:lnTo>
                    <a:pt x="702" y="1191"/>
                  </a:lnTo>
                  <a:lnTo>
                    <a:pt x="699" y="1189"/>
                  </a:lnTo>
                  <a:lnTo>
                    <a:pt x="697" y="1191"/>
                  </a:lnTo>
                  <a:lnTo>
                    <a:pt x="689" y="1187"/>
                  </a:lnTo>
                  <a:lnTo>
                    <a:pt x="683" y="1187"/>
                  </a:lnTo>
                  <a:lnTo>
                    <a:pt x="674" y="1183"/>
                  </a:lnTo>
                  <a:lnTo>
                    <a:pt x="674" y="1181"/>
                  </a:lnTo>
                  <a:lnTo>
                    <a:pt x="668" y="1168"/>
                  </a:lnTo>
                  <a:lnTo>
                    <a:pt x="668" y="1166"/>
                  </a:lnTo>
                  <a:lnTo>
                    <a:pt x="659" y="1150"/>
                  </a:lnTo>
                  <a:lnTo>
                    <a:pt x="650" y="1145"/>
                  </a:lnTo>
                  <a:lnTo>
                    <a:pt x="646" y="1145"/>
                  </a:lnTo>
                  <a:lnTo>
                    <a:pt x="638" y="1150"/>
                  </a:lnTo>
                  <a:lnTo>
                    <a:pt x="607" y="1137"/>
                  </a:lnTo>
                  <a:lnTo>
                    <a:pt x="605" y="1136"/>
                  </a:lnTo>
                  <a:lnTo>
                    <a:pt x="603" y="1131"/>
                  </a:lnTo>
                  <a:lnTo>
                    <a:pt x="597" y="1118"/>
                  </a:lnTo>
                  <a:lnTo>
                    <a:pt x="597" y="1116"/>
                  </a:lnTo>
                  <a:lnTo>
                    <a:pt x="597" y="1102"/>
                  </a:lnTo>
                  <a:lnTo>
                    <a:pt x="597" y="1094"/>
                  </a:lnTo>
                  <a:lnTo>
                    <a:pt x="598" y="1092"/>
                  </a:lnTo>
                  <a:lnTo>
                    <a:pt x="610" y="1077"/>
                  </a:lnTo>
                  <a:lnTo>
                    <a:pt x="611" y="1076"/>
                  </a:lnTo>
                  <a:lnTo>
                    <a:pt x="613" y="1074"/>
                  </a:lnTo>
                  <a:lnTo>
                    <a:pt x="616" y="1073"/>
                  </a:lnTo>
                  <a:lnTo>
                    <a:pt x="630" y="1060"/>
                  </a:lnTo>
                  <a:lnTo>
                    <a:pt x="633" y="1055"/>
                  </a:lnTo>
                  <a:lnTo>
                    <a:pt x="635" y="1053"/>
                  </a:lnTo>
                  <a:lnTo>
                    <a:pt x="636" y="1052"/>
                  </a:lnTo>
                  <a:lnTo>
                    <a:pt x="638" y="1050"/>
                  </a:lnTo>
                  <a:lnTo>
                    <a:pt x="640" y="1048"/>
                  </a:lnTo>
                  <a:lnTo>
                    <a:pt x="648" y="1035"/>
                  </a:lnTo>
                  <a:lnTo>
                    <a:pt x="659" y="1016"/>
                  </a:lnTo>
                  <a:lnTo>
                    <a:pt x="661" y="1014"/>
                  </a:lnTo>
                  <a:lnTo>
                    <a:pt x="663" y="1011"/>
                  </a:lnTo>
                  <a:lnTo>
                    <a:pt x="666" y="1006"/>
                  </a:lnTo>
                  <a:lnTo>
                    <a:pt x="679" y="987"/>
                  </a:lnTo>
                  <a:lnTo>
                    <a:pt x="681" y="985"/>
                  </a:lnTo>
                  <a:lnTo>
                    <a:pt x="683" y="984"/>
                  </a:lnTo>
                  <a:lnTo>
                    <a:pt x="683" y="982"/>
                  </a:lnTo>
                  <a:lnTo>
                    <a:pt x="684" y="980"/>
                  </a:lnTo>
                  <a:lnTo>
                    <a:pt x="704" y="951"/>
                  </a:lnTo>
                  <a:lnTo>
                    <a:pt x="707" y="948"/>
                  </a:lnTo>
                  <a:lnTo>
                    <a:pt x="721" y="929"/>
                  </a:lnTo>
                  <a:lnTo>
                    <a:pt x="722" y="927"/>
                  </a:lnTo>
                  <a:lnTo>
                    <a:pt x="736" y="909"/>
                  </a:lnTo>
                  <a:lnTo>
                    <a:pt x="734" y="906"/>
                  </a:lnTo>
                  <a:lnTo>
                    <a:pt x="736" y="895"/>
                  </a:lnTo>
                  <a:lnTo>
                    <a:pt x="737" y="890"/>
                  </a:lnTo>
                  <a:lnTo>
                    <a:pt x="737" y="886"/>
                  </a:lnTo>
                  <a:lnTo>
                    <a:pt x="739" y="883"/>
                  </a:lnTo>
                  <a:lnTo>
                    <a:pt x="744" y="864"/>
                  </a:lnTo>
                  <a:lnTo>
                    <a:pt x="749" y="846"/>
                  </a:lnTo>
                  <a:lnTo>
                    <a:pt x="750" y="844"/>
                  </a:lnTo>
                  <a:lnTo>
                    <a:pt x="750" y="841"/>
                  </a:lnTo>
                  <a:lnTo>
                    <a:pt x="762" y="817"/>
                  </a:lnTo>
                  <a:lnTo>
                    <a:pt x="764" y="814"/>
                  </a:lnTo>
                  <a:lnTo>
                    <a:pt x="770" y="794"/>
                  </a:lnTo>
                  <a:lnTo>
                    <a:pt x="772" y="793"/>
                  </a:lnTo>
                  <a:lnTo>
                    <a:pt x="772" y="789"/>
                  </a:lnTo>
                  <a:lnTo>
                    <a:pt x="775" y="772"/>
                  </a:lnTo>
                  <a:lnTo>
                    <a:pt x="777" y="767"/>
                  </a:lnTo>
                  <a:lnTo>
                    <a:pt x="783" y="754"/>
                  </a:lnTo>
                  <a:lnTo>
                    <a:pt x="774" y="746"/>
                  </a:lnTo>
                  <a:lnTo>
                    <a:pt x="772" y="742"/>
                  </a:lnTo>
                  <a:lnTo>
                    <a:pt x="765" y="738"/>
                  </a:lnTo>
                  <a:lnTo>
                    <a:pt x="764" y="736"/>
                  </a:lnTo>
                  <a:lnTo>
                    <a:pt x="755" y="734"/>
                  </a:lnTo>
                  <a:lnTo>
                    <a:pt x="754" y="733"/>
                  </a:lnTo>
                  <a:lnTo>
                    <a:pt x="745" y="726"/>
                  </a:lnTo>
                  <a:lnTo>
                    <a:pt x="744" y="725"/>
                  </a:lnTo>
                  <a:lnTo>
                    <a:pt x="736" y="718"/>
                  </a:lnTo>
                  <a:lnTo>
                    <a:pt x="729" y="712"/>
                  </a:lnTo>
                  <a:lnTo>
                    <a:pt x="727" y="705"/>
                  </a:lnTo>
                  <a:lnTo>
                    <a:pt x="727" y="687"/>
                  </a:lnTo>
                  <a:lnTo>
                    <a:pt x="727" y="683"/>
                  </a:lnTo>
                  <a:lnTo>
                    <a:pt x="727" y="681"/>
                  </a:lnTo>
                  <a:lnTo>
                    <a:pt x="722" y="674"/>
                  </a:lnTo>
                  <a:lnTo>
                    <a:pt x="721" y="674"/>
                  </a:lnTo>
                  <a:lnTo>
                    <a:pt x="717" y="678"/>
                  </a:lnTo>
                  <a:lnTo>
                    <a:pt x="721" y="679"/>
                  </a:lnTo>
                  <a:lnTo>
                    <a:pt x="719" y="683"/>
                  </a:lnTo>
                  <a:lnTo>
                    <a:pt x="716" y="686"/>
                  </a:lnTo>
                  <a:lnTo>
                    <a:pt x="717" y="689"/>
                  </a:lnTo>
                  <a:lnTo>
                    <a:pt x="717" y="692"/>
                  </a:lnTo>
                  <a:lnTo>
                    <a:pt x="717" y="697"/>
                  </a:lnTo>
                  <a:lnTo>
                    <a:pt x="709" y="699"/>
                  </a:lnTo>
                  <a:lnTo>
                    <a:pt x="699" y="700"/>
                  </a:lnTo>
                  <a:lnTo>
                    <a:pt x="696" y="705"/>
                  </a:lnTo>
                  <a:lnTo>
                    <a:pt x="686" y="705"/>
                  </a:lnTo>
                  <a:lnTo>
                    <a:pt x="684" y="704"/>
                  </a:lnTo>
                  <a:lnTo>
                    <a:pt x="686" y="696"/>
                  </a:lnTo>
                  <a:lnTo>
                    <a:pt x="686" y="692"/>
                  </a:lnTo>
                  <a:lnTo>
                    <a:pt x="678" y="691"/>
                  </a:lnTo>
                  <a:lnTo>
                    <a:pt x="671" y="692"/>
                  </a:lnTo>
                  <a:lnTo>
                    <a:pt x="663" y="694"/>
                  </a:lnTo>
                  <a:lnTo>
                    <a:pt x="656" y="697"/>
                  </a:lnTo>
                  <a:lnTo>
                    <a:pt x="654" y="697"/>
                  </a:lnTo>
                  <a:lnTo>
                    <a:pt x="650" y="697"/>
                  </a:lnTo>
                  <a:lnTo>
                    <a:pt x="645" y="697"/>
                  </a:lnTo>
                  <a:lnTo>
                    <a:pt x="633" y="696"/>
                  </a:lnTo>
                  <a:lnTo>
                    <a:pt x="633" y="691"/>
                  </a:lnTo>
                  <a:lnTo>
                    <a:pt x="631" y="689"/>
                  </a:lnTo>
                  <a:lnTo>
                    <a:pt x="625" y="687"/>
                  </a:lnTo>
                  <a:lnTo>
                    <a:pt x="623" y="691"/>
                  </a:lnTo>
                  <a:lnTo>
                    <a:pt x="621" y="691"/>
                  </a:lnTo>
                  <a:lnTo>
                    <a:pt x="613" y="694"/>
                  </a:lnTo>
                  <a:lnTo>
                    <a:pt x="607" y="694"/>
                  </a:lnTo>
                  <a:lnTo>
                    <a:pt x="598" y="689"/>
                  </a:lnTo>
                  <a:lnTo>
                    <a:pt x="597" y="687"/>
                  </a:lnTo>
                  <a:lnTo>
                    <a:pt x="593" y="686"/>
                  </a:lnTo>
                  <a:lnTo>
                    <a:pt x="588" y="686"/>
                  </a:lnTo>
                  <a:lnTo>
                    <a:pt x="583" y="686"/>
                  </a:lnTo>
                  <a:lnTo>
                    <a:pt x="582" y="686"/>
                  </a:lnTo>
                  <a:lnTo>
                    <a:pt x="573" y="679"/>
                  </a:lnTo>
                  <a:lnTo>
                    <a:pt x="572" y="679"/>
                  </a:lnTo>
                  <a:lnTo>
                    <a:pt x="568" y="679"/>
                  </a:lnTo>
                  <a:lnTo>
                    <a:pt x="565" y="676"/>
                  </a:lnTo>
                  <a:lnTo>
                    <a:pt x="564" y="673"/>
                  </a:lnTo>
                  <a:lnTo>
                    <a:pt x="555" y="671"/>
                  </a:lnTo>
                  <a:lnTo>
                    <a:pt x="552" y="670"/>
                  </a:lnTo>
                  <a:lnTo>
                    <a:pt x="547" y="662"/>
                  </a:lnTo>
                  <a:lnTo>
                    <a:pt x="547" y="660"/>
                  </a:lnTo>
                  <a:lnTo>
                    <a:pt x="539" y="653"/>
                  </a:lnTo>
                  <a:lnTo>
                    <a:pt x="537" y="653"/>
                  </a:lnTo>
                  <a:lnTo>
                    <a:pt x="525" y="647"/>
                  </a:lnTo>
                  <a:lnTo>
                    <a:pt x="524" y="645"/>
                  </a:lnTo>
                  <a:lnTo>
                    <a:pt x="516" y="639"/>
                  </a:lnTo>
                  <a:lnTo>
                    <a:pt x="504" y="634"/>
                  </a:lnTo>
                  <a:lnTo>
                    <a:pt x="496" y="637"/>
                  </a:lnTo>
                  <a:lnTo>
                    <a:pt x="492" y="636"/>
                  </a:lnTo>
                  <a:lnTo>
                    <a:pt x="484" y="632"/>
                  </a:lnTo>
                  <a:lnTo>
                    <a:pt x="482" y="634"/>
                  </a:lnTo>
                  <a:lnTo>
                    <a:pt x="481" y="636"/>
                  </a:lnTo>
                  <a:lnTo>
                    <a:pt x="479" y="639"/>
                  </a:lnTo>
                  <a:lnTo>
                    <a:pt x="479" y="641"/>
                  </a:lnTo>
                  <a:lnTo>
                    <a:pt x="478" y="642"/>
                  </a:lnTo>
                  <a:lnTo>
                    <a:pt x="474" y="644"/>
                  </a:lnTo>
                  <a:lnTo>
                    <a:pt x="473" y="644"/>
                  </a:lnTo>
                  <a:lnTo>
                    <a:pt x="468" y="641"/>
                  </a:lnTo>
                  <a:lnTo>
                    <a:pt x="464" y="641"/>
                  </a:lnTo>
                  <a:lnTo>
                    <a:pt x="464" y="636"/>
                  </a:lnTo>
                  <a:lnTo>
                    <a:pt x="461" y="636"/>
                  </a:lnTo>
                  <a:lnTo>
                    <a:pt x="459" y="637"/>
                  </a:lnTo>
                  <a:lnTo>
                    <a:pt x="458" y="639"/>
                  </a:lnTo>
                  <a:lnTo>
                    <a:pt x="458" y="636"/>
                  </a:lnTo>
                  <a:lnTo>
                    <a:pt x="453" y="636"/>
                  </a:lnTo>
                  <a:lnTo>
                    <a:pt x="451" y="637"/>
                  </a:lnTo>
                  <a:lnTo>
                    <a:pt x="446" y="637"/>
                  </a:lnTo>
                  <a:lnTo>
                    <a:pt x="444" y="637"/>
                  </a:lnTo>
                  <a:lnTo>
                    <a:pt x="439" y="634"/>
                  </a:lnTo>
                  <a:lnTo>
                    <a:pt x="436" y="637"/>
                  </a:lnTo>
                  <a:lnTo>
                    <a:pt x="428" y="639"/>
                  </a:lnTo>
                  <a:lnTo>
                    <a:pt x="421" y="642"/>
                  </a:lnTo>
                  <a:lnTo>
                    <a:pt x="411" y="642"/>
                  </a:lnTo>
                  <a:lnTo>
                    <a:pt x="406" y="642"/>
                  </a:lnTo>
                  <a:lnTo>
                    <a:pt x="400" y="642"/>
                  </a:lnTo>
                  <a:lnTo>
                    <a:pt x="398" y="645"/>
                  </a:lnTo>
                  <a:lnTo>
                    <a:pt x="393" y="642"/>
                  </a:lnTo>
                  <a:lnTo>
                    <a:pt x="392" y="641"/>
                  </a:lnTo>
                  <a:lnTo>
                    <a:pt x="388" y="641"/>
                  </a:lnTo>
                  <a:lnTo>
                    <a:pt x="387" y="642"/>
                  </a:lnTo>
                  <a:lnTo>
                    <a:pt x="383" y="644"/>
                  </a:lnTo>
                  <a:lnTo>
                    <a:pt x="377" y="644"/>
                  </a:lnTo>
                  <a:lnTo>
                    <a:pt x="375" y="644"/>
                  </a:lnTo>
                  <a:lnTo>
                    <a:pt x="373" y="642"/>
                  </a:lnTo>
                  <a:lnTo>
                    <a:pt x="370" y="642"/>
                  </a:lnTo>
                  <a:lnTo>
                    <a:pt x="370" y="645"/>
                  </a:lnTo>
                  <a:lnTo>
                    <a:pt x="365" y="644"/>
                  </a:lnTo>
                  <a:lnTo>
                    <a:pt x="360" y="642"/>
                  </a:lnTo>
                  <a:lnTo>
                    <a:pt x="363" y="637"/>
                  </a:lnTo>
                  <a:lnTo>
                    <a:pt x="363" y="632"/>
                  </a:lnTo>
                  <a:lnTo>
                    <a:pt x="360" y="632"/>
                  </a:lnTo>
                  <a:lnTo>
                    <a:pt x="353" y="631"/>
                  </a:lnTo>
                  <a:lnTo>
                    <a:pt x="344" y="629"/>
                  </a:lnTo>
                  <a:lnTo>
                    <a:pt x="342" y="629"/>
                  </a:lnTo>
                  <a:lnTo>
                    <a:pt x="339" y="629"/>
                  </a:lnTo>
                  <a:lnTo>
                    <a:pt x="329" y="624"/>
                  </a:lnTo>
                  <a:lnTo>
                    <a:pt x="327" y="623"/>
                  </a:lnTo>
                  <a:lnTo>
                    <a:pt x="325" y="621"/>
                  </a:lnTo>
                  <a:lnTo>
                    <a:pt x="317" y="610"/>
                  </a:lnTo>
                  <a:lnTo>
                    <a:pt x="319" y="602"/>
                  </a:lnTo>
                  <a:lnTo>
                    <a:pt x="319" y="600"/>
                  </a:lnTo>
                  <a:lnTo>
                    <a:pt x="319" y="597"/>
                  </a:lnTo>
                  <a:lnTo>
                    <a:pt x="317" y="589"/>
                  </a:lnTo>
                  <a:lnTo>
                    <a:pt x="315" y="585"/>
                  </a:lnTo>
                  <a:lnTo>
                    <a:pt x="312" y="584"/>
                  </a:lnTo>
                  <a:lnTo>
                    <a:pt x="312" y="577"/>
                  </a:lnTo>
                  <a:lnTo>
                    <a:pt x="312" y="574"/>
                  </a:lnTo>
                  <a:lnTo>
                    <a:pt x="309" y="574"/>
                  </a:lnTo>
                  <a:lnTo>
                    <a:pt x="302" y="574"/>
                  </a:lnTo>
                  <a:lnTo>
                    <a:pt x="297" y="574"/>
                  </a:lnTo>
                  <a:lnTo>
                    <a:pt x="291" y="571"/>
                  </a:lnTo>
                  <a:lnTo>
                    <a:pt x="286" y="568"/>
                  </a:lnTo>
                  <a:lnTo>
                    <a:pt x="284" y="566"/>
                  </a:lnTo>
                  <a:lnTo>
                    <a:pt x="277" y="569"/>
                  </a:lnTo>
                  <a:lnTo>
                    <a:pt x="276" y="568"/>
                  </a:lnTo>
                  <a:lnTo>
                    <a:pt x="272" y="561"/>
                  </a:lnTo>
                  <a:lnTo>
                    <a:pt x="271" y="558"/>
                  </a:lnTo>
                  <a:lnTo>
                    <a:pt x="269" y="555"/>
                  </a:lnTo>
                  <a:lnTo>
                    <a:pt x="271" y="553"/>
                  </a:lnTo>
                  <a:lnTo>
                    <a:pt x="272" y="552"/>
                  </a:lnTo>
                  <a:lnTo>
                    <a:pt x="271" y="550"/>
                  </a:lnTo>
                  <a:lnTo>
                    <a:pt x="272" y="547"/>
                  </a:lnTo>
                  <a:lnTo>
                    <a:pt x="269" y="543"/>
                  </a:lnTo>
                  <a:lnTo>
                    <a:pt x="267" y="543"/>
                  </a:lnTo>
                  <a:lnTo>
                    <a:pt x="263" y="543"/>
                  </a:lnTo>
                  <a:lnTo>
                    <a:pt x="261" y="540"/>
                  </a:lnTo>
                  <a:lnTo>
                    <a:pt x="261" y="537"/>
                  </a:lnTo>
                  <a:lnTo>
                    <a:pt x="264" y="535"/>
                  </a:lnTo>
                  <a:lnTo>
                    <a:pt x="263" y="529"/>
                  </a:lnTo>
                  <a:lnTo>
                    <a:pt x="259" y="521"/>
                  </a:lnTo>
                  <a:lnTo>
                    <a:pt x="258" y="518"/>
                  </a:lnTo>
                  <a:lnTo>
                    <a:pt x="251" y="511"/>
                  </a:lnTo>
                  <a:lnTo>
                    <a:pt x="251" y="509"/>
                  </a:lnTo>
                  <a:lnTo>
                    <a:pt x="243" y="511"/>
                  </a:lnTo>
                  <a:lnTo>
                    <a:pt x="241" y="509"/>
                  </a:lnTo>
                  <a:lnTo>
                    <a:pt x="233" y="506"/>
                  </a:lnTo>
                  <a:lnTo>
                    <a:pt x="234" y="501"/>
                  </a:lnTo>
                  <a:lnTo>
                    <a:pt x="236" y="496"/>
                  </a:lnTo>
                  <a:lnTo>
                    <a:pt x="234" y="495"/>
                  </a:lnTo>
                  <a:lnTo>
                    <a:pt x="226" y="490"/>
                  </a:lnTo>
                  <a:lnTo>
                    <a:pt x="221" y="488"/>
                  </a:lnTo>
                  <a:lnTo>
                    <a:pt x="220" y="488"/>
                  </a:lnTo>
                  <a:lnTo>
                    <a:pt x="215" y="492"/>
                  </a:lnTo>
                  <a:lnTo>
                    <a:pt x="208" y="492"/>
                  </a:lnTo>
                  <a:lnTo>
                    <a:pt x="201" y="495"/>
                  </a:lnTo>
                  <a:lnTo>
                    <a:pt x="193" y="493"/>
                  </a:lnTo>
                  <a:lnTo>
                    <a:pt x="185" y="495"/>
                  </a:lnTo>
                  <a:lnTo>
                    <a:pt x="180" y="487"/>
                  </a:lnTo>
                  <a:lnTo>
                    <a:pt x="178" y="485"/>
                  </a:lnTo>
                  <a:lnTo>
                    <a:pt x="168" y="484"/>
                  </a:lnTo>
                  <a:lnTo>
                    <a:pt x="167" y="482"/>
                  </a:lnTo>
                  <a:lnTo>
                    <a:pt x="157" y="480"/>
                  </a:lnTo>
                  <a:lnTo>
                    <a:pt x="148" y="480"/>
                  </a:lnTo>
                  <a:lnTo>
                    <a:pt x="145" y="480"/>
                  </a:lnTo>
                  <a:lnTo>
                    <a:pt x="134" y="474"/>
                  </a:lnTo>
                  <a:lnTo>
                    <a:pt x="132" y="472"/>
                  </a:lnTo>
                  <a:lnTo>
                    <a:pt x="125" y="467"/>
                  </a:lnTo>
                  <a:lnTo>
                    <a:pt x="124" y="466"/>
                  </a:lnTo>
                  <a:lnTo>
                    <a:pt x="119" y="466"/>
                  </a:lnTo>
                  <a:lnTo>
                    <a:pt x="115" y="466"/>
                  </a:lnTo>
                  <a:lnTo>
                    <a:pt x="105" y="464"/>
                  </a:lnTo>
                  <a:lnTo>
                    <a:pt x="94" y="469"/>
                  </a:lnTo>
                  <a:lnTo>
                    <a:pt x="89" y="471"/>
                  </a:lnTo>
                  <a:lnTo>
                    <a:pt x="87" y="469"/>
                  </a:lnTo>
                  <a:lnTo>
                    <a:pt x="77" y="471"/>
                  </a:lnTo>
                  <a:lnTo>
                    <a:pt x="76" y="471"/>
                  </a:lnTo>
                  <a:lnTo>
                    <a:pt x="66" y="479"/>
                  </a:lnTo>
                  <a:lnTo>
                    <a:pt x="54" y="484"/>
                  </a:lnTo>
                  <a:lnTo>
                    <a:pt x="51" y="485"/>
                  </a:lnTo>
                  <a:lnTo>
                    <a:pt x="38" y="495"/>
                  </a:lnTo>
                  <a:lnTo>
                    <a:pt x="34" y="485"/>
                  </a:lnTo>
                  <a:lnTo>
                    <a:pt x="33" y="472"/>
                  </a:lnTo>
                  <a:lnTo>
                    <a:pt x="26" y="471"/>
                  </a:lnTo>
                  <a:lnTo>
                    <a:pt x="24" y="469"/>
                  </a:lnTo>
                  <a:lnTo>
                    <a:pt x="23" y="463"/>
                  </a:lnTo>
                  <a:lnTo>
                    <a:pt x="9" y="463"/>
                  </a:lnTo>
                  <a:lnTo>
                    <a:pt x="0" y="458"/>
                  </a:lnTo>
                  <a:lnTo>
                    <a:pt x="1" y="454"/>
                  </a:lnTo>
                  <a:lnTo>
                    <a:pt x="6" y="453"/>
                  </a:lnTo>
                  <a:lnTo>
                    <a:pt x="14" y="450"/>
                  </a:lnTo>
                  <a:lnTo>
                    <a:pt x="18" y="446"/>
                  </a:lnTo>
                  <a:lnTo>
                    <a:pt x="19" y="445"/>
                  </a:lnTo>
                  <a:lnTo>
                    <a:pt x="23" y="441"/>
                  </a:lnTo>
                  <a:lnTo>
                    <a:pt x="26" y="440"/>
                  </a:lnTo>
                  <a:lnTo>
                    <a:pt x="29" y="438"/>
                  </a:lnTo>
                  <a:lnTo>
                    <a:pt x="31" y="437"/>
                  </a:lnTo>
                  <a:lnTo>
                    <a:pt x="33" y="437"/>
                  </a:lnTo>
                  <a:lnTo>
                    <a:pt x="36" y="433"/>
                  </a:lnTo>
                  <a:lnTo>
                    <a:pt x="36" y="430"/>
                  </a:lnTo>
                  <a:lnTo>
                    <a:pt x="38" y="429"/>
                  </a:lnTo>
                  <a:lnTo>
                    <a:pt x="38" y="425"/>
                  </a:lnTo>
                  <a:lnTo>
                    <a:pt x="39" y="420"/>
                  </a:lnTo>
                  <a:lnTo>
                    <a:pt x="39" y="417"/>
                  </a:lnTo>
                  <a:lnTo>
                    <a:pt x="41" y="412"/>
                  </a:lnTo>
                  <a:lnTo>
                    <a:pt x="43" y="411"/>
                  </a:lnTo>
                  <a:lnTo>
                    <a:pt x="44" y="406"/>
                  </a:lnTo>
                  <a:lnTo>
                    <a:pt x="44" y="404"/>
                  </a:lnTo>
                  <a:lnTo>
                    <a:pt x="48" y="398"/>
                  </a:lnTo>
                  <a:lnTo>
                    <a:pt x="49" y="396"/>
                  </a:lnTo>
                  <a:lnTo>
                    <a:pt x="49" y="395"/>
                  </a:lnTo>
                  <a:lnTo>
                    <a:pt x="49" y="390"/>
                  </a:lnTo>
                  <a:lnTo>
                    <a:pt x="49" y="386"/>
                  </a:lnTo>
                  <a:lnTo>
                    <a:pt x="49" y="383"/>
                  </a:lnTo>
                  <a:lnTo>
                    <a:pt x="48" y="382"/>
                  </a:lnTo>
                  <a:lnTo>
                    <a:pt x="44" y="375"/>
                  </a:lnTo>
                  <a:lnTo>
                    <a:pt x="41" y="369"/>
                  </a:lnTo>
                  <a:lnTo>
                    <a:pt x="44" y="364"/>
                  </a:lnTo>
                  <a:lnTo>
                    <a:pt x="52" y="356"/>
                  </a:lnTo>
                  <a:lnTo>
                    <a:pt x="52" y="354"/>
                  </a:lnTo>
                  <a:lnTo>
                    <a:pt x="52" y="351"/>
                  </a:lnTo>
                  <a:lnTo>
                    <a:pt x="54" y="349"/>
                  </a:lnTo>
                  <a:lnTo>
                    <a:pt x="54" y="348"/>
                  </a:lnTo>
                  <a:lnTo>
                    <a:pt x="64" y="344"/>
                  </a:lnTo>
                  <a:lnTo>
                    <a:pt x="66" y="344"/>
                  </a:lnTo>
                  <a:lnTo>
                    <a:pt x="71" y="343"/>
                  </a:lnTo>
                  <a:lnTo>
                    <a:pt x="72" y="341"/>
                  </a:lnTo>
                  <a:lnTo>
                    <a:pt x="76" y="341"/>
                  </a:lnTo>
                  <a:lnTo>
                    <a:pt x="86" y="336"/>
                  </a:lnTo>
                  <a:lnTo>
                    <a:pt x="87" y="336"/>
                  </a:lnTo>
                  <a:lnTo>
                    <a:pt x="100" y="331"/>
                  </a:lnTo>
                  <a:lnTo>
                    <a:pt x="102" y="330"/>
                  </a:lnTo>
                  <a:lnTo>
                    <a:pt x="104" y="328"/>
                  </a:lnTo>
                  <a:lnTo>
                    <a:pt x="117" y="325"/>
                  </a:lnTo>
                  <a:lnTo>
                    <a:pt x="119" y="325"/>
                  </a:lnTo>
                  <a:lnTo>
                    <a:pt x="134" y="323"/>
                  </a:lnTo>
                  <a:lnTo>
                    <a:pt x="135" y="322"/>
                  </a:lnTo>
                  <a:lnTo>
                    <a:pt x="137" y="320"/>
                  </a:lnTo>
                  <a:lnTo>
                    <a:pt x="143" y="309"/>
                  </a:lnTo>
                  <a:lnTo>
                    <a:pt x="145" y="307"/>
                  </a:lnTo>
                  <a:lnTo>
                    <a:pt x="147" y="306"/>
                  </a:lnTo>
                  <a:lnTo>
                    <a:pt x="155" y="302"/>
                  </a:lnTo>
                  <a:lnTo>
                    <a:pt x="167" y="297"/>
                  </a:lnTo>
                  <a:lnTo>
                    <a:pt x="168" y="297"/>
                  </a:lnTo>
                  <a:lnTo>
                    <a:pt x="185" y="291"/>
                  </a:lnTo>
                  <a:lnTo>
                    <a:pt x="186" y="289"/>
                  </a:lnTo>
                  <a:lnTo>
                    <a:pt x="193" y="283"/>
                  </a:lnTo>
                  <a:lnTo>
                    <a:pt x="195" y="281"/>
                  </a:lnTo>
                  <a:lnTo>
                    <a:pt x="201" y="276"/>
                  </a:lnTo>
                  <a:lnTo>
                    <a:pt x="203" y="275"/>
                  </a:lnTo>
                  <a:lnTo>
                    <a:pt x="205" y="275"/>
                  </a:lnTo>
                  <a:lnTo>
                    <a:pt x="218" y="270"/>
                  </a:lnTo>
                  <a:lnTo>
                    <a:pt x="220" y="268"/>
                  </a:lnTo>
                  <a:lnTo>
                    <a:pt x="223" y="263"/>
                  </a:lnTo>
                  <a:lnTo>
                    <a:pt x="221" y="255"/>
                  </a:lnTo>
                  <a:lnTo>
                    <a:pt x="224" y="252"/>
                  </a:lnTo>
                  <a:lnTo>
                    <a:pt x="228" y="252"/>
                  </a:lnTo>
                  <a:lnTo>
                    <a:pt x="231" y="255"/>
                  </a:lnTo>
                  <a:lnTo>
                    <a:pt x="234" y="257"/>
                  </a:lnTo>
                  <a:lnTo>
                    <a:pt x="236" y="259"/>
                  </a:lnTo>
                  <a:lnTo>
                    <a:pt x="238" y="257"/>
                  </a:lnTo>
                  <a:lnTo>
                    <a:pt x="241" y="255"/>
                  </a:lnTo>
                  <a:lnTo>
                    <a:pt x="243" y="254"/>
                  </a:lnTo>
                  <a:lnTo>
                    <a:pt x="246" y="259"/>
                  </a:lnTo>
                  <a:lnTo>
                    <a:pt x="246" y="260"/>
                  </a:lnTo>
                  <a:lnTo>
                    <a:pt x="249" y="260"/>
                  </a:lnTo>
                  <a:lnTo>
                    <a:pt x="251" y="260"/>
                  </a:lnTo>
                  <a:lnTo>
                    <a:pt x="253" y="262"/>
                  </a:lnTo>
                  <a:lnTo>
                    <a:pt x="254" y="265"/>
                  </a:lnTo>
                  <a:lnTo>
                    <a:pt x="256" y="265"/>
                  </a:lnTo>
                  <a:lnTo>
                    <a:pt x="259" y="262"/>
                  </a:lnTo>
                  <a:lnTo>
                    <a:pt x="261" y="262"/>
                  </a:lnTo>
                  <a:lnTo>
                    <a:pt x="264" y="263"/>
                  </a:lnTo>
                  <a:lnTo>
                    <a:pt x="269" y="262"/>
                  </a:lnTo>
                  <a:lnTo>
                    <a:pt x="271" y="263"/>
                  </a:lnTo>
                  <a:lnTo>
                    <a:pt x="276" y="265"/>
                  </a:lnTo>
                  <a:lnTo>
                    <a:pt x="279" y="265"/>
                  </a:lnTo>
                  <a:lnTo>
                    <a:pt x="281" y="262"/>
                  </a:lnTo>
                  <a:lnTo>
                    <a:pt x="282" y="260"/>
                  </a:lnTo>
                  <a:lnTo>
                    <a:pt x="287" y="255"/>
                  </a:lnTo>
                  <a:lnTo>
                    <a:pt x="289" y="255"/>
                  </a:lnTo>
                  <a:lnTo>
                    <a:pt x="289" y="254"/>
                  </a:lnTo>
                  <a:lnTo>
                    <a:pt x="287" y="247"/>
                  </a:lnTo>
                  <a:lnTo>
                    <a:pt x="286" y="247"/>
                  </a:lnTo>
                  <a:lnTo>
                    <a:pt x="287" y="241"/>
                  </a:lnTo>
                  <a:lnTo>
                    <a:pt x="289" y="239"/>
                  </a:lnTo>
                  <a:lnTo>
                    <a:pt x="297" y="236"/>
                  </a:lnTo>
                  <a:lnTo>
                    <a:pt x="302" y="239"/>
                  </a:lnTo>
                  <a:lnTo>
                    <a:pt x="302" y="241"/>
                  </a:lnTo>
                  <a:lnTo>
                    <a:pt x="307" y="239"/>
                  </a:lnTo>
                  <a:lnTo>
                    <a:pt x="309" y="239"/>
                  </a:lnTo>
                  <a:lnTo>
                    <a:pt x="310" y="239"/>
                  </a:lnTo>
                  <a:lnTo>
                    <a:pt x="317" y="242"/>
                  </a:lnTo>
                  <a:lnTo>
                    <a:pt x="319" y="244"/>
                  </a:lnTo>
                  <a:lnTo>
                    <a:pt x="327" y="246"/>
                  </a:lnTo>
                  <a:lnTo>
                    <a:pt x="329" y="247"/>
                  </a:lnTo>
                  <a:lnTo>
                    <a:pt x="332" y="247"/>
                  </a:lnTo>
                  <a:lnTo>
                    <a:pt x="334" y="242"/>
                  </a:lnTo>
                  <a:lnTo>
                    <a:pt x="334" y="239"/>
                  </a:lnTo>
                  <a:lnTo>
                    <a:pt x="339" y="236"/>
                  </a:lnTo>
                  <a:lnTo>
                    <a:pt x="342" y="236"/>
                  </a:lnTo>
                  <a:lnTo>
                    <a:pt x="344" y="236"/>
                  </a:lnTo>
                  <a:lnTo>
                    <a:pt x="349" y="233"/>
                  </a:lnTo>
                  <a:lnTo>
                    <a:pt x="350" y="226"/>
                  </a:lnTo>
                  <a:lnTo>
                    <a:pt x="350" y="225"/>
                  </a:lnTo>
                  <a:lnTo>
                    <a:pt x="353" y="215"/>
                  </a:lnTo>
                  <a:lnTo>
                    <a:pt x="355" y="215"/>
                  </a:lnTo>
                  <a:lnTo>
                    <a:pt x="360" y="212"/>
                  </a:lnTo>
                  <a:lnTo>
                    <a:pt x="382" y="215"/>
                  </a:lnTo>
                  <a:lnTo>
                    <a:pt x="387" y="218"/>
                  </a:lnTo>
                  <a:lnTo>
                    <a:pt x="392" y="217"/>
                  </a:lnTo>
                  <a:lnTo>
                    <a:pt x="392" y="207"/>
                  </a:lnTo>
                  <a:lnTo>
                    <a:pt x="396" y="207"/>
                  </a:lnTo>
                  <a:lnTo>
                    <a:pt x="403" y="207"/>
                  </a:lnTo>
                  <a:lnTo>
                    <a:pt x="413" y="213"/>
                  </a:lnTo>
                  <a:lnTo>
                    <a:pt x="415" y="213"/>
                  </a:lnTo>
                  <a:lnTo>
                    <a:pt x="416" y="217"/>
                  </a:lnTo>
                  <a:lnTo>
                    <a:pt x="420" y="218"/>
                  </a:lnTo>
                  <a:lnTo>
                    <a:pt x="425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9" y="223"/>
                  </a:lnTo>
                  <a:lnTo>
                    <a:pt x="441" y="223"/>
                  </a:lnTo>
                  <a:lnTo>
                    <a:pt x="444" y="220"/>
                  </a:lnTo>
                  <a:lnTo>
                    <a:pt x="454" y="221"/>
                  </a:lnTo>
                  <a:lnTo>
                    <a:pt x="456" y="223"/>
                  </a:lnTo>
                  <a:lnTo>
                    <a:pt x="456" y="231"/>
                  </a:lnTo>
                  <a:lnTo>
                    <a:pt x="458" y="231"/>
                  </a:lnTo>
                  <a:lnTo>
                    <a:pt x="464" y="234"/>
                  </a:lnTo>
                  <a:lnTo>
                    <a:pt x="466" y="236"/>
                  </a:lnTo>
                  <a:lnTo>
                    <a:pt x="474" y="238"/>
                  </a:lnTo>
                  <a:lnTo>
                    <a:pt x="476" y="236"/>
                  </a:lnTo>
                  <a:lnTo>
                    <a:pt x="478" y="234"/>
                  </a:lnTo>
                  <a:lnTo>
                    <a:pt x="482" y="233"/>
                  </a:lnTo>
                  <a:lnTo>
                    <a:pt x="484" y="234"/>
                  </a:lnTo>
                  <a:lnTo>
                    <a:pt x="487" y="238"/>
                  </a:lnTo>
                  <a:lnTo>
                    <a:pt x="489" y="239"/>
                  </a:lnTo>
                  <a:lnTo>
                    <a:pt x="492" y="244"/>
                  </a:lnTo>
                  <a:lnTo>
                    <a:pt x="497" y="246"/>
                  </a:lnTo>
                  <a:lnTo>
                    <a:pt x="499" y="244"/>
                  </a:lnTo>
                  <a:lnTo>
                    <a:pt x="512" y="246"/>
                  </a:lnTo>
                  <a:lnTo>
                    <a:pt x="516" y="246"/>
                  </a:lnTo>
                  <a:lnTo>
                    <a:pt x="521" y="242"/>
                  </a:lnTo>
                  <a:lnTo>
                    <a:pt x="522" y="241"/>
                  </a:lnTo>
                  <a:lnTo>
                    <a:pt x="524" y="238"/>
                  </a:lnTo>
                  <a:lnTo>
                    <a:pt x="525" y="238"/>
                  </a:lnTo>
                  <a:lnTo>
                    <a:pt x="529" y="234"/>
                  </a:lnTo>
                  <a:lnTo>
                    <a:pt x="530" y="233"/>
                  </a:lnTo>
                  <a:lnTo>
                    <a:pt x="532" y="231"/>
                  </a:lnTo>
                  <a:lnTo>
                    <a:pt x="534" y="230"/>
                  </a:lnTo>
                  <a:lnTo>
                    <a:pt x="540" y="226"/>
                  </a:lnTo>
                  <a:lnTo>
                    <a:pt x="542" y="225"/>
                  </a:lnTo>
                  <a:lnTo>
                    <a:pt x="547" y="223"/>
                  </a:lnTo>
                  <a:lnTo>
                    <a:pt x="552" y="225"/>
                  </a:lnTo>
                  <a:lnTo>
                    <a:pt x="555" y="220"/>
                  </a:lnTo>
                  <a:lnTo>
                    <a:pt x="557" y="213"/>
                  </a:lnTo>
                  <a:lnTo>
                    <a:pt x="559" y="210"/>
                  </a:lnTo>
                  <a:lnTo>
                    <a:pt x="565" y="205"/>
                  </a:lnTo>
                  <a:lnTo>
                    <a:pt x="577" y="208"/>
                  </a:lnTo>
                  <a:lnTo>
                    <a:pt x="580" y="208"/>
                  </a:lnTo>
                  <a:lnTo>
                    <a:pt x="582" y="207"/>
                  </a:lnTo>
                  <a:lnTo>
                    <a:pt x="593" y="208"/>
                  </a:lnTo>
                  <a:lnTo>
                    <a:pt x="597" y="208"/>
                  </a:lnTo>
                  <a:lnTo>
                    <a:pt x="600" y="207"/>
                  </a:lnTo>
                  <a:lnTo>
                    <a:pt x="605" y="210"/>
                  </a:lnTo>
                  <a:lnTo>
                    <a:pt x="603" y="215"/>
                  </a:lnTo>
                  <a:lnTo>
                    <a:pt x="605" y="215"/>
                  </a:lnTo>
                  <a:lnTo>
                    <a:pt x="608" y="218"/>
                  </a:lnTo>
                  <a:lnTo>
                    <a:pt x="611" y="218"/>
                  </a:lnTo>
                  <a:lnTo>
                    <a:pt x="616" y="213"/>
                  </a:lnTo>
                  <a:lnTo>
                    <a:pt x="618" y="218"/>
                  </a:lnTo>
                  <a:lnTo>
                    <a:pt x="620" y="220"/>
                  </a:lnTo>
                  <a:lnTo>
                    <a:pt x="616" y="225"/>
                  </a:lnTo>
                  <a:lnTo>
                    <a:pt x="620" y="230"/>
                  </a:lnTo>
                  <a:lnTo>
                    <a:pt x="621" y="230"/>
                  </a:lnTo>
                  <a:lnTo>
                    <a:pt x="623" y="234"/>
                  </a:lnTo>
                  <a:lnTo>
                    <a:pt x="626" y="234"/>
                  </a:lnTo>
                  <a:lnTo>
                    <a:pt x="630" y="234"/>
                  </a:lnTo>
                  <a:lnTo>
                    <a:pt x="635" y="234"/>
                  </a:lnTo>
                  <a:lnTo>
                    <a:pt x="636" y="236"/>
                  </a:lnTo>
                  <a:lnTo>
                    <a:pt x="636" y="238"/>
                  </a:lnTo>
                  <a:lnTo>
                    <a:pt x="635" y="242"/>
                  </a:lnTo>
                  <a:lnTo>
                    <a:pt x="635" y="244"/>
                  </a:lnTo>
                  <a:lnTo>
                    <a:pt x="633" y="246"/>
                  </a:lnTo>
                  <a:lnTo>
                    <a:pt x="633" y="249"/>
                  </a:lnTo>
                  <a:lnTo>
                    <a:pt x="635" y="249"/>
                  </a:lnTo>
                  <a:lnTo>
                    <a:pt x="636" y="249"/>
                  </a:lnTo>
                  <a:lnTo>
                    <a:pt x="640" y="249"/>
                  </a:lnTo>
                  <a:lnTo>
                    <a:pt x="645" y="249"/>
                  </a:lnTo>
                  <a:lnTo>
                    <a:pt x="646" y="249"/>
                  </a:lnTo>
                  <a:lnTo>
                    <a:pt x="645" y="255"/>
                  </a:lnTo>
                  <a:lnTo>
                    <a:pt x="640" y="255"/>
                  </a:lnTo>
                  <a:lnTo>
                    <a:pt x="641" y="260"/>
                  </a:lnTo>
                  <a:lnTo>
                    <a:pt x="643" y="262"/>
                  </a:lnTo>
                  <a:lnTo>
                    <a:pt x="645" y="263"/>
                  </a:lnTo>
                  <a:lnTo>
                    <a:pt x="646" y="265"/>
                  </a:lnTo>
                  <a:lnTo>
                    <a:pt x="650" y="267"/>
                  </a:lnTo>
                  <a:lnTo>
                    <a:pt x="654" y="268"/>
                  </a:lnTo>
                  <a:lnTo>
                    <a:pt x="656" y="273"/>
                  </a:lnTo>
                  <a:lnTo>
                    <a:pt x="654" y="275"/>
                  </a:lnTo>
                  <a:lnTo>
                    <a:pt x="656" y="278"/>
                  </a:lnTo>
                  <a:lnTo>
                    <a:pt x="658" y="285"/>
                  </a:lnTo>
                  <a:lnTo>
                    <a:pt x="658" y="286"/>
                  </a:lnTo>
                  <a:lnTo>
                    <a:pt x="664" y="288"/>
                  </a:lnTo>
                  <a:lnTo>
                    <a:pt x="666" y="285"/>
                  </a:lnTo>
                  <a:lnTo>
                    <a:pt x="666" y="283"/>
                  </a:lnTo>
                  <a:lnTo>
                    <a:pt x="668" y="278"/>
                  </a:lnTo>
                  <a:lnTo>
                    <a:pt x="669" y="278"/>
                  </a:lnTo>
                  <a:lnTo>
                    <a:pt x="671" y="278"/>
                  </a:lnTo>
                  <a:lnTo>
                    <a:pt x="674" y="281"/>
                  </a:lnTo>
                  <a:lnTo>
                    <a:pt x="674" y="285"/>
                  </a:lnTo>
                  <a:lnTo>
                    <a:pt x="678" y="289"/>
                  </a:lnTo>
                  <a:lnTo>
                    <a:pt x="683" y="293"/>
                  </a:lnTo>
                  <a:lnTo>
                    <a:pt x="686" y="293"/>
                  </a:lnTo>
                  <a:lnTo>
                    <a:pt x="688" y="294"/>
                  </a:lnTo>
                  <a:lnTo>
                    <a:pt x="691" y="296"/>
                  </a:lnTo>
                  <a:lnTo>
                    <a:pt x="694" y="296"/>
                  </a:lnTo>
                  <a:lnTo>
                    <a:pt x="697" y="296"/>
                  </a:lnTo>
                  <a:lnTo>
                    <a:pt x="697" y="293"/>
                  </a:lnTo>
                  <a:lnTo>
                    <a:pt x="701" y="289"/>
                  </a:lnTo>
                  <a:lnTo>
                    <a:pt x="709" y="289"/>
                  </a:lnTo>
                  <a:lnTo>
                    <a:pt x="714" y="294"/>
                  </a:lnTo>
                  <a:lnTo>
                    <a:pt x="717" y="296"/>
                  </a:lnTo>
                  <a:lnTo>
                    <a:pt x="719" y="297"/>
                  </a:lnTo>
                  <a:lnTo>
                    <a:pt x="729" y="306"/>
                  </a:lnTo>
                  <a:lnTo>
                    <a:pt x="731" y="307"/>
                  </a:lnTo>
                  <a:lnTo>
                    <a:pt x="734" y="310"/>
                  </a:lnTo>
                  <a:lnTo>
                    <a:pt x="736" y="312"/>
                  </a:lnTo>
                  <a:lnTo>
                    <a:pt x="740" y="314"/>
                  </a:lnTo>
                  <a:lnTo>
                    <a:pt x="744" y="317"/>
                  </a:lnTo>
                  <a:lnTo>
                    <a:pt x="745" y="317"/>
                  </a:lnTo>
                  <a:lnTo>
                    <a:pt x="752" y="317"/>
                  </a:lnTo>
                  <a:lnTo>
                    <a:pt x="755" y="315"/>
                  </a:lnTo>
                  <a:lnTo>
                    <a:pt x="760" y="314"/>
                  </a:lnTo>
                  <a:lnTo>
                    <a:pt x="764" y="312"/>
                  </a:lnTo>
                  <a:lnTo>
                    <a:pt x="765" y="312"/>
                  </a:lnTo>
                  <a:lnTo>
                    <a:pt x="769" y="312"/>
                  </a:lnTo>
                  <a:lnTo>
                    <a:pt x="770" y="312"/>
                  </a:lnTo>
                  <a:lnTo>
                    <a:pt x="775" y="314"/>
                  </a:lnTo>
                  <a:lnTo>
                    <a:pt x="779" y="314"/>
                  </a:lnTo>
                  <a:lnTo>
                    <a:pt x="782" y="312"/>
                  </a:lnTo>
                  <a:lnTo>
                    <a:pt x="783" y="312"/>
                  </a:lnTo>
                  <a:lnTo>
                    <a:pt x="787" y="312"/>
                  </a:lnTo>
                  <a:lnTo>
                    <a:pt x="788" y="312"/>
                  </a:lnTo>
                  <a:lnTo>
                    <a:pt x="798" y="310"/>
                  </a:lnTo>
                  <a:lnTo>
                    <a:pt x="800" y="309"/>
                  </a:lnTo>
                  <a:lnTo>
                    <a:pt x="802" y="309"/>
                  </a:lnTo>
                  <a:lnTo>
                    <a:pt x="805" y="309"/>
                  </a:lnTo>
                  <a:lnTo>
                    <a:pt x="815" y="307"/>
                  </a:lnTo>
                  <a:lnTo>
                    <a:pt x="818" y="306"/>
                  </a:lnTo>
                  <a:lnTo>
                    <a:pt x="822" y="306"/>
                  </a:lnTo>
                  <a:lnTo>
                    <a:pt x="830" y="306"/>
                  </a:lnTo>
                  <a:lnTo>
                    <a:pt x="833" y="306"/>
                  </a:lnTo>
                  <a:lnTo>
                    <a:pt x="836" y="306"/>
                  </a:lnTo>
                  <a:lnTo>
                    <a:pt x="841" y="307"/>
                  </a:lnTo>
                  <a:lnTo>
                    <a:pt x="848" y="310"/>
                  </a:lnTo>
                  <a:lnTo>
                    <a:pt x="851" y="310"/>
                  </a:lnTo>
                  <a:lnTo>
                    <a:pt x="855" y="312"/>
                  </a:lnTo>
                  <a:lnTo>
                    <a:pt x="870" y="317"/>
                  </a:lnTo>
                  <a:lnTo>
                    <a:pt x="871" y="318"/>
                  </a:lnTo>
                  <a:lnTo>
                    <a:pt x="873" y="320"/>
                  </a:lnTo>
                  <a:lnTo>
                    <a:pt x="893" y="327"/>
                  </a:lnTo>
                  <a:lnTo>
                    <a:pt x="894" y="328"/>
                  </a:lnTo>
                  <a:lnTo>
                    <a:pt x="898" y="328"/>
                  </a:lnTo>
                  <a:lnTo>
                    <a:pt x="916" y="340"/>
                  </a:lnTo>
                  <a:lnTo>
                    <a:pt x="921" y="340"/>
                  </a:lnTo>
                  <a:lnTo>
                    <a:pt x="929" y="343"/>
                  </a:lnTo>
                  <a:lnTo>
                    <a:pt x="932" y="344"/>
                  </a:lnTo>
                  <a:lnTo>
                    <a:pt x="936" y="346"/>
                  </a:lnTo>
                  <a:lnTo>
                    <a:pt x="947" y="352"/>
                  </a:lnTo>
                  <a:lnTo>
                    <a:pt x="954" y="351"/>
                  </a:lnTo>
                  <a:lnTo>
                    <a:pt x="954" y="349"/>
                  </a:lnTo>
                  <a:lnTo>
                    <a:pt x="957" y="346"/>
                  </a:lnTo>
                  <a:lnTo>
                    <a:pt x="959" y="344"/>
                  </a:lnTo>
                  <a:lnTo>
                    <a:pt x="959" y="338"/>
                  </a:lnTo>
                  <a:lnTo>
                    <a:pt x="957" y="336"/>
                  </a:lnTo>
                  <a:lnTo>
                    <a:pt x="954" y="330"/>
                  </a:lnTo>
                  <a:lnTo>
                    <a:pt x="954" y="320"/>
                  </a:lnTo>
                  <a:lnTo>
                    <a:pt x="956" y="310"/>
                  </a:lnTo>
                  <a:lnTo>
                    <a:pt x="956" y="307"/>
                  </a:lnTo>
                  <a:lnTo>
                    <a:pt x="956" y="296"/>
                  </a:lnTo>
                  <a:lnTo>
                    <a:pt x="957" y="294"/>
                  </a:lnTo>
                  <a:lnTo>
                    <a:pt x="957" y="293"/>
                  </a:lnTo>
                  <a:lnTo>
                    <a:pt x="959" y="288"/>
                  </a:lnTo>
                  <a:lnTo>
                    <a:pt x="962" y="280"/>
                  </a:lnTo>
                  <a:lnTo>
                    <a:pt x="962" y="278"/>
                  </a:lnTo>
                  <a:lnTo>
                    <a:pt x="964" y="275"/>
                  </a:lnTo>
                  <a:lnTo>
                    <a:pt x="965" y="272"/>
                  </a:lnTo>
                  <a:lnTo>
                    <a:pt x="967" y="265"/>
                  </a:lnTo>
                  <a:lnTo>
                    <a:pt x="969" y="263"/>
                  </a:lnTo>
                  <a:lnTo>
                    <a:pt x="969" y="262"/>
                  </a:lnTo>
                  <a:lnTo>
                    <a:pt x="970" y="257"/>
                  </a:lnTo>
                  <a:lnTo>
                    <a:pt x="972" y="255"/>
                  </a:lnTo>
                  <a:lnTo>
                    <a:pt x="977" y="242"/>
                  </a:lnTo>
                  <a:lnTo>
                    <a:pt x="979" y="239"/>
                  </a:lnTo>
                  <a:lnTo>
                    <a:pt x="984" y="228"/>
                  </a:lnTo>
                  <a:lnTo>
                    <a:pt x="984" y="225"/>
                  </a:lnTo>
                  <a:lnTo>
                    <a:pt x="987" y="220"/>
                  </a:lnTo>
                  <a:lnTo>
                    <a:pt x="999" y="199"/>
                  </a:lnTo>
                  <a:lnTo>
                    <a:pt x="1000" y="194"/>
                  </a:lnTo>
                  <a:lnTo>
                    <a:pt x="1005" y="184"/>
                  </a:lnTo>
                  <a:lnTo>
                    <a:pt x="1007" y="183"/>
                  </a:lnTo>
                  <a:lnTo>
                    <a:pt x="1008" y="181"/>
                  </a:lnTo>
                  <a:lnTo>
                    <a:pt x="1008" y="178"/>
                  </a:lnTo>
                  <a:lnTo>
                    <a:pt x="1010" y="176"/>
                  </a:lnTo>
                  <a:lnTo>
                    <a:pt x="1012" y="174"/>
                  </a:lnTo>
                  <a:lnTo>
                    <a:pt x="1015" y="168"/>
                  </a:lnTo>
                  <a:lnTo>
                    <a:pt x="1015" y="165"/>
                  </a:lnTo>
                  <a:lnTo>
                    <a:pt x="1015" y="163"/>
                  </a:lnTo>
                  <a:lnTo>
                    <a:pt x="1017" y="160"/>
                  </a:lnTo>
                  <a:lnTo>
                    <a:pt x="1020" y="153"/>
                  </a:lnTo>
                  <a:lnTo>
                    <a:pt x="1023" y="142"/>
                  </a:lnTo>
                  <a:lnTo>
                    <a:pt x="1025" y="141"/>
                  </a:lnTo>
                  <a:lnTo>
                    <a:pt x="1027" y="134"/>
                  </a:lnTo>
                  <a:lnTo>
                    <a:pt x="1027" y="132"/>
                  </a:lnTo>
                  <a:lnTo>
                    <a:pt x="1027" y="128"/>
                  </a:lnTo>
                  <a:lnTo>
                    <a:pt x="1027" y="123"/>
                  </a:lnTo>
                  <a:lnTo>
                    <a:pt x="1025" y="119"/>
                  </a:lnTo>
                  <a:lnTo>
                    <a:pt x="1022" y="115"/>
                  </a:lnTo>
                  <a:lnTo>
                    <a:pt x="1020" y="111"/>
                  </a:lnTo>
                  <a:lnTo>
                    <a:pt x="1018" y="110"/>
                  </a:lnTo>
                  <a:lnTo>
                    <a:pt x="1017" y="108"/>
                  </a:lnTo>
                  <a:lnTo>
                    <a:pt x="1018" y="100"/>
                  </a:lnTo>
                  <a:lnTo>
                    <a:pt x="1020" y="97"/>
                  </a:lnTo>
                  <a:lnTo>
                    <a:pt x="1027" y="85"/>
                  </a:lnTo>
                  <a:lnTo>
                    <a:pt x="1028" y="84"/>
                  </a:lnTo>
                  <a:lnTo>
                    <a:pt x="1028" y="82"/>
                  </a:lnTo>
                  <a:lnTo>
                    <a:pt x="1028" y="63"/>
                  </a:lnTo>
                  <a:lnTo>
                    <a:pt x="1028" y="61"/>
                  </a:lnTo>
                  <a:lnTo>
                    <a:pt x="1028" y="60"/>
                  </a:lnTo>
                  <a:lnTo>
                    <a:pt x="1027" y="56"/>
                  </a:lnTo>
                  <a:lnTo>
                    <a:pt x="1030" y="43"/>
                  </a:lnTo>
                  <a:lnTo>
                    <a:pt x="1030" y="42"/>
                  </a:lnTo>
                  <a:lnTo>
                    <a:pt x="1030" y="40"/>
                  </a:lnTo>
                  <a:lnTo>
                    <a:pt x="1030" y="39"/>
                  </a:lnTo>
                  <a:lnTo>
                    <a:pt x="1037" y="29"/>
                  </a:lnTo>
                  <a:lnTo>
                    <a:pt x="1038" y="27"/>
                  </a:lnTo>
                  <a:lnTo>
                    <a:pt x="1040" y="24"/>
                  </a:lnTo>
                  <a:lnTo>
                    <a:pt x="1048" y="16"/>
                  </a:lnTo>
                  <a:lnTo>
                    <a:pt x="1050" y="13"/>
                  </a:lnTo>
                  <a:lnTo>
                    <a:pt x="1050" y="9"/>
                  </a:lnTo>
                  <a:lnTo>
                    <a:pt x="1061" y="0"/>
                  </a:lnTo>
                  <a:lnTo>
                    <a:pt x="1061" y="3"/>
                  </a:lnTo>
                  <a:lnTo>
                    <a:pt x="1063" y="6"/>
                  </a:lnTo>
                  <a:lnTo>
                    <a:pt x="1065" y="9"/>
                  </a:lnTo>
                  <a:lnTo>
                    <a:pt x="1066" y="26"/>
                  </a:lnTo>
                  <a:lnTo>
                    <a:pt x="1066" y="27"/>
                  </a:lnTo>
                  <a:lnTo>
                    <a:pt x="1068" y="30"/>
                  </a:lnTo>
                  <a:lnTo>
                    <a:pt x="1071" y="35"/>
                  </a:lnTo>
                  <a:lnTo>
                    <a:pt x="1073" y="35"/>
                  </a:lnTo>
                  <a:lnTo>
                    <a:pt x="1080" y="42"/>
                  </a:lnTo>
                  <a:lnTo>
                    <a:pt x="1083" y="42"/>
                  </a:lnTo>
                  <a:lnTo>
                    <a:pt x="1089" y="43"/>
                  </a:lnTo>
                  <a:lnTo>
                    <a:pt x="1094" y="45"/>
                  </a:lnTo>
                  <a:lnTo>
                    <a:pt x="1096" y="47"/>
                  </a:lnTo>
                  <a:lnTo>
                    <a:pt x="1111" y="52"/>
                  </a:lnTo>
                  <a:lnTo>
                    <a:pt x="1113" y="55"/>
                  </a:lnTo>
                  <a:lnTo>
                    <a:pt x="1113" y="56"/>
                  </a:lnTo>
                  <a:lnTo>
                    <a:pt x="1123" y="63"/>
                  </a:lnTo>
                  <a:lnTo>
                    <a:pt x="1126" y="64"/>
                  </a:lnTo>
                  <a:lnTo>
                    <a:pt x="1128" y="64"/>
                  </a:lnTo>
                  <a:lnTo>
                    <a:pt x="1131" y="66"/>
                  </a:lnTo>
                  <a:lnTo>
                    <a:pt x="1139" y="74"/>
                  </a:lnTo>
                  <a:lnTo>
                    <a:pt x="1141" y="77"/>
                  </a:lnTo>
                  <a:lnTo>
                    <a:pt x="1154" y="97"/>
                  </a:lnTo>
                  <a:lnTo>
                    <a:pt x="1156" y="100"/>
                  </a:lnTo>
                  <a:lnTo>
                    <a:pt x="1156" y="102"/>
                  </a:lnTo>
                  <a:lnTo>
                    <a:pt x="1159" y="103"/>
                  </a:lnTo>
                  <a:lnTo>
                    <a:pt x="1161" y="103"/>
                  </a:lnTo>
                  <a:lnTo>
                    <a:pt x="1174" y="111"/>
                  </a:lnTo>
                  <a:lnTo>
                    <a:pt x="1175" y="111"/>
                  </a:lnTo>
                  <a:lnTo>
                    <a:pt x="1189" y="119"/>
                  </a:lnTo>
                  <a:lnTo>
                    <a:pt x="1189" y="121"/>
                  </a:lnTo>
                  <a:lnTo>
                    <a:pt x="1184" y="129"/>
                  </a:lnTo>
                  <a:lnTo>
                    <a:pt x="1174" y="134"/>
                  </a:lnTo>
                  <a:lnTo>
                    <a:pt x="1171" y="134"/>
                  </a:lnTo>
                  <a:lnTo>
                    <a:pt x="1169" y="137"/>
                  </a:lnTo>
                  <a:lnTo>
                    <a:pt x="1167" y="142"/>
                  </a:lnTo>
                  <a:lnTo>
                    <a:pt x="1171" y="147"/>
                  </a:lnTo>
                  <a:lnTo>
                    <a:pt x="1171" y="150"/>
                  </a:lnTo>
                  <a:lnTo>
                    <a:pt x="1174" y="152"/>
                  </a:lnTo>
                  <a:lnTo>
                    <a:pt x="1175" y="152"/>
                  </a:lnTo>
                  <a:lnTo>
                    <a:pt x="1179" y="155"/>
                  </a:lnTo>
                  <a:lnTo>
                    <a:pt x="1180" y="158"/>
                  </a:lnTo>
                  <a:lnTo>
                    <a:pt x="1180" y="160"/>
                  </a:lnTo>
                  <a:lnTo>
                    <a:pt x="1179" y="168"/>
                  </a:lnTo>
                  <a:lnTo>
                    <a:pt x="1177" y="170"/>
                  </a:lnTo>
                  <a:lnTo>
                    <a:pt x="1171" y="173"/>
                  </a:lnTo>
                  <a:lnTo>
                    <a:pt x="1169" y="176"/>
                  </a:lnTo>
                  <a:lnTo>
                    <a:pt x="1169" y="178"/>
                  </a:lnTo>
                  <a:lnTo>
                    <a:pt x="1169" y="183"/>
                  </a:lnTo>
                  <a:lnTo>
                    <a:pt x="1169" y="189"/>
                  </a:lnTo>
                  <a:lnTo>
                    <a:pt x="1169" y="192"/>
                  </a:lnTo>
                  <a:lnTo>
                    <a:pt x="1171" y="204"/>
                  </a:lnTo>
                  <a:lnTo>
                    <a:pt x="1171" y="207"/>
                  </a:lnTo>
                  <a:lnTo>
                    <a:pt x="1177" y="218"/>
                  </a:lnTo>
                  <a:lnTo>
                    <a:pt x="1179" y="220"/>
                  </a:lnTo>
                  <a:lnTo>
                    <a:pt x="1184" y="228"/>
                  </a:lnTo>
                  <a:lnTo>
                    <a:pt x="1184" y="231"/>
                  </a:lnTo>
                  <a:lnTo>
                    <a:pt x="1182" y="233"/>
                  </a:lnTo>
                  <a:lnTo>
                    <a:pt x="1184" y="238"/>
                  </a:lnTo>
                  <a:lnTo>
                    <a:pt x="1187" y="238"/>
                  </a:lnTo>
                  <a:lnTo>
                    <a:pt x="1192" y="236"/>
                  </a:lnTo>
                  <a:lnTo>
                    <a:pt x="1194" y="234"/>
                  </a:lnTo>
                  <a:lnTo>
                    <a:pt x="1200" y="231"/>
                  </a:lnTo>
                  <a:lnTo>
                    <a:pt x="1205" y="230"/>
                  </a:lnTo>
                  <a:lnTo>
                    <a:pt x="1205" y="228"/>
                  </a:lnTo>
                  <a:lnTo>
                    <a:pt x="1207" y="226"/>
                  </a:lnTo>
                  <a:lnTo>
                    <a:pt x="1220" y="220"/>
                  </a:lnTo>
                  <a:lnTo>
                    <a:pt x="1223" y="220"/>
                  </a:lnTo>
                  <a:lnTo>
                    <a:pt x="1225" y="220"/>
                  </a:lnTo>
                  <a:lnTo>
                    <a:pt x="1227" y="220"/>
                  </a:lnTo>
                  <a:lnTo>
                    <a:pt x="1230" y="221"/>
                  </a:lnTo>
                  <a:lnTo>
                    <a:pt x="1232" y="221"/>
                  </a:lnTo>
                  <a:lnTo>
                    <a:pt x="1235" y="225"/>
                  </a:lnTo>
                  <a:lnTo>
                    <a:pt x="1238" y="226"/>
                  </a:lnTo>
                  <a:lnTo>
                    <a:pt x="1240" y="228"/>
                  </a:lnTo>
                  <a:lnTo>
                    <a:pt x="1242" y="228"/>
                  </a:lnTo>
                  <a:lnTo>
                    <a:pt x="1247" y="231"/>
                  </a:lnTo>
                  <a:lnTo>
                    <a:pt x="1252" y="233"/>
                  </a:lnTo>
                  <a:lnTo>
                    <a:pt x="1266" y="247"/>
                  </a:lnTo>
                  <a:lnTo>
                    <a:pt x="1270" y="251"/>
                  </a:lnTo>
                  <a:lnTo>
                    <a:pt x="1281" y="259"/>
                  </a:lnTo>
                  <a:lnTo>
                    <a:pt x="1283" y="260"/>
                  </a:lnTo>
                  <a:lnTo>
                    <a:pt x="1286" y="262"/>
                  </a:lnTo>
                  <a:lnTo>
                    <a:pt x="1295" y="268"/>
                  </a:lnTo>
                  <a:lnTo>
                    <a:pt x="1296" y="268"/>
                  </a:lnTo>
                  <a:lnTo>
                    <a:pt x="1300" y="268"/>
                  </a:lnTo>
                  <a:lnTo>
                    <a:pt x="1303" y="268"/>
                  </a:lnTo>
                  <a:lnTo>
                    <a:pt x="1318" y="267"/>
                  </a:lnTo>
                  <a:lnTo>
                    <a:pt x="1319" y="267"/>
                  </a:lnTo>
                  <a:lnTo>
                    <a:pt x="1323" y="267"/>
                  </a:lnTo>
                  <a:lnTo>
                    <a:pt x="1329" y="267"/>
                  </a:lnTo>
                  <a:lnTo>
                    <a:pt x="1331" y="267"/>
                  </a:lnTo>
                  <a:lnTo>
                    <a:pt x="1351" y="259"/>
                  </a:lnTo>
                  <a:lnTo>
                    <a:pt x="1352" y="259"/>
                  </a:lnTo>
                  <a:lnTo>
                    <a:pt x="1354" y="257"/>
                  </a:lnTo>
                  <a:lnTo>
                    <a:pt x="1357" y="255"/>
                  </a:lnTo>
                  <a:lnTo>
                    <a:pt x="1366" y="249"/>
                  </a:lnTo>
                  <a:lnTo>
                    <a:pt x="1376" y="241"/>
                  </a:lnTo>
                  <a:lnTo>
                    <a:pt x="1386" y="241"/>
                  </a:lnTo>
                  <a:lnTo>
                    <a:pt x="1394" y="238"/>
                  </a:lnTo>
                  <a:lnTo>
                    <a:pt x="1402" y="233"/>
                  </a:lnTo>
                  <a:lnTo>
                    <a:pt x="1412" y="228"/>
                  </a:lnTo>
                  <a:lnTo>
                    <a:pt x="1414" y="225"/>
                  </a:lnTo>
                  <a:lnTo>
                    <a:pt x="1422" y="220"/>
                  </a:lnTo>
                  <a:lnTo>
                    <a:pt x="1425" y="218"/>
                  </a:lnTo>
                  <a:lnTo>
                    <a:pt x="1438" y="217"/>
                  </a:lnTo>
                  <a:lnTo>
                    <a:pt x="1438" y="215"/>
                  </a:lnTo>
                  <a:lnTo>
                    <a:pt x="1448" y="208"/>
                  </a:lnTo>
                  <a:lnTo>
                    <a:pt x="1450" y="208"/>
                  </a:lnTo>
                  <a:lnTo>
                    <a:pt x="1452" y="207"/>
                  </a:lnTo>
                  <a:lnTo>
                    <a:pt x="1453" y="207"/>
                  </a:lnTo>
                  <a:lnTo>
                    <a:pt x="1465" y="208"/>
                  </a:lnTo>
                  <a:lnTo>
                    <a:pt x="1468" y="208"/>
                  </a:lnTo>
                  <a:lnTo>
                    <a:pt x="1470" y="207"/>
                  </a:lnTo>
                  <a:lnTo>
                    <a:pt x="1472" y="197"/>
                  </a:lnTo>
                  <a:lnTo>
                    <a:pt x="1473" y="196"/>
                  </a:lnTo>
                  <a:lnTo>
                    <a:pt x="1483" y="187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5" name="Freeform 75"/>
            <p:cNvSpPr>
              <a:spLocks/>
            </p:cNvSpPr>
            <p:nvPr/>
          </p:nvSpPr>
          <p:spPr bwMode="auto">
            <a:xfrm>
              <a:off x="3756025" y="3404395"/>
              <a:ext cx="1177925" cy="512763"/>
            </a:xfrm>
            <a:custGeom>
              <a:avLst/>
              <a:gdLst>
                <a:gd name="T0" fmla="*/ 464 w 1483"/>
                <a:gd name="T1" fmla="*/ 641 h 645"/>
                <a:gd name="T2" fmla="*/ 439 w 1483"/>
                <a:gd name="T3" fmla="*/ 634 h 645"/>
                <a:gd name="T4" fmla="*/ 388 w 1483"/>
                <a:gd name="T5" fmla="*/ 641 h 645"/>
                <a:gd name="T6" fmla="*/ 363 w 1483"/>
                <a:gd name="T7" fmla="*/ 637 h 645"/>
                <a:gd name="T8" fmla="*/ 317 w 1483"/>
                <a:gd name="T9" fmla="*/ 610 h 645"/>
                <a:gd name="T10" fmla="*/ 302 w 1483"/>
                <a:gd name="T11" fmla="*/ 574 h 645"/>
                <a:gd name="T12" fmla="*/ 271 w 1483"/>
                <a:gd name="T13" fmla="*/ 553 h 645"/>
                <a:gd name="T14" fmla="*/ 263 w 1483"/>
                <a:gd name="T15" fmla="*/ 529 h 645"/>
                <a:gd name="T16" fmla="*/ 234 w 1483"/>
                <a:gd name="T17" fmla="*/ 495 h 645"/>
                <a:gd name="T18" fmla="*/ 178 w 1483"/>
                <a:gd name="T19" fmla="*/ 485 h 645"/>
                <a:gd name="T20" fmla="*/ 119 w 1483"/>
                <a:gd name="T21" fmla="*/ 466 h 645"/>
                <a:gd name="T22" fmla="*/ 51 w 1483"/>
                <a:gd name="T23" fmla="*/ 485 h 645"/>
                <a:gd name="T24" fmla="*/ 6 w 1483"/>
                <a:gd name="T25" fmla="*/ 453 h 645"/>
                <a:gd name="T26" fmla="*/ 36 w 1483"/>
                <a:gd name="T27" fmla="*/ 430 h 645"/>
                <a:gd name="T28" fmla="*/ 49 w 1483"/>
                <a:gd name="T29" fmla="*/ 396 h 645"/>
                <a:gd name="T30" fmla="*/ 52 w 1483"/>
                <a:gd name="T31" fmla="*/ 354 h 645"/>
                <a:gd name="T32" fmla="*/ 87 w 1483"/>
                <a:gd name="T33" fmla="*/ 336 h 645"/>
                <a:gd name="T34" fmla="*/ 145 w 1483"/>
                <a:gd name="T35" fmla="*/ 307 h 645"/>
                <a:gd name="T36" fmla="*/ 203 w 1483"/>
                <a:gd name="T37" fmla="*/ 275 h 645"/>
                <a:gd name="T38" fmla="*/ 236 w 1483"/>
                <a:gd name="T39" fmla="*/ 259 h 645"/>
                <a:gd name="T40" fmla="*/ 256 w 1483"/>
                <a:gd name="T41" fmla="*/ 265 h 645"/>
                <a:gd name="T42" fmla="*/ 287 w 1483"/>
                <a:gd name="T43" fmla="*/ 255 h 645"/>
                <a:gd name="T44" fmla="*/ 307 w 1483"/>
                <a:gd name="T45" fmla="*/ 239 h 645"/>
                <a:gd name="T46" fmla="*/ 339 w 1483"/>
                <a:gd name="T47" fmla="*/ 236 h 645"/>
                <a:gd name="T48" fmla="*/ 387 w 1483"/>
                <a:gd name="T49" fmla="*/ 218 h 645"/>
                <a:gd name="T50" fmla="*/ 428 w 1483"/>
                <a:gd name="T51" fmla="*/ 221 h 645"/>
                <a:gd name="T52" fmla="*/ 466 w 1483"/>
                <a:gd name="T53" fmla="*/ 236 h 645"/>
                <a:gd name="T54" fmla="*/ 499 w 1483"/>
                <a:gd name="T55" fmla="*/ 244 h 645"/>
                <a:gd name="T56" fmla="*/ 534 w 1483"/>
                <a:gd name="T57" fmla="*/ 230 h 645"/>
                <a:gd name="T58" fmla="*/ 580 w 1483"/>
                <a:gd name="T59" fmla="*/ 208 h 645"/>
                <a:gd name="T60" fmla="*/ 616 w 1483"/>
                <a:gd name="T61" fmla="*/ 213 h 645"/>
                <a:gd name="T62" fmla="*/ 636 w 1483"/>
                <a:gd name="T63" fmla="*/ 236 h 645"/>
                <a:gd name="T64" fmla="*/ 646 w 1483"/>
                <a:gd name="T65" fmla="*/ 249 h 645"/>
                <a:gd name="T66" fmla="*/ 654 w 1483"/>
                <a:gd name="T67" fmla="*/ 275 h 645"/>
                <a:gd name="T68" fmla="*/ 674 w 1483"/>
                <a:gd name="T69" fmla="*/ 281 h 645"/>
                <a:gd name="T70" fmla="*/ 701 w 1483"/>
                <a:gd name="T71" fmla="*/ 289 h 645"/>
                <a:gd name="T72" fmla="*/ 744 w 1483"/>
                <a:gd name="T73" fmla="*/ 317 h 645"/>
                <a:gd name="T74" fmla="*/ 779 w 1483"/>
                <a:gd name="T75" fmla="*/ 314 h 645"/>
                <a:gd name="T76" fmla="*/ 818 w 1483"/>
                <a:gd name="T77" fmla="*/ 306 h 645"/>
                <a:gd name="T78" fmla="*/ 871 w 1483"/>
                <a:gd name="T79" fmla="*/ 318 h 645"/>
                <a:gd name="T80" fmla="*/ 947 w 1483"/>
                <a:gd name="T81" fmla="*/ 352 h 645"/>
                <a:gd name="T82" fmla="*/ 956 w 1483"/>
                <a:gd name="T83" fmla="*/ 307 h 645"/>
                <a:gd name="T84" fmla="*/ 969 w 1483"/>
                <a:gd name="T85" fmla="*/ 263 h 645"/>
                <a:gd name="T86" fmla="*/ 1000 w 1483"/>
                <a:gd name="T87" fmla="*/ 194 h 645"/>
                <a:gd name="T88" fmla="*/ 1017 w 1483"/>
                <a:gd name="T89" fmla="*/ 160 h 645"/>
                <a:gd name="T90" fmla="*/ 1020 w 1483"/>
                <a:gd name="T91" fmla="*/ 111 h 645"/>
                <a:gd name="T92" fmla="*/ 1028 w 1483"/>
                <a:gd name="T93" fmla="*/ 60 h 645"/>
                <a:gd name="T94" fmla="*/ 1050 w 1483"/>
                <a:gd name="T95" fmla="*/ 13 h 645"/>
                <a:gd name="T96" fmla="*/ 1073 w 1483"/>
                <a:gd name="T97" fmla="*/ 35 h 645"/>
                <a:gd name="T98" fmla="*/ 1126 w 1483"/>
                <a:gd name="T99" fmla="*/ 64 h 645"/>
                <a:gd name="T100" fmla="*/ 1174 w 1483"/>
                <a:gd name="T101" fmla="*/ 111 h 645"/>
                <a:gd name="T102" fmla="*/ 1171 w 1483"/>
                <a:gd name="T103" fmla="*/ 150 h 645"/>
                <a:gd name="T104" fmla="*/ 1169 w 1483"/>
                <a:gd name="T105" fmla="*/ 178 h 645"/>
                <a:gd name="T106" fmla="*/ 1182 w 1483"/>
                <a:gd name="T107" fmla="*/ 233 h 645"/>
                <a:gd name="T108" fmla="*/ 1223 w 1483"/>
                <a:gd name="T109" fmla="*/ 220 h 645"/>
                <a:gd name="T110" fmla="*/ 1252 w 1483"/>
                <a:gd name="T111" fmla="*/ 233 h 645"/>
                <a:gd name="T112" fmla="*/ 1318 w 1483"/>
                <a:gd name="T113" fmla="*/ 267 h 645"/>
                <a:gd name="T114" fmla="*/ 1376 w 1483"/>
                <a:gd name="T115" fmla="*/ 241 h 645"/>
                <a:gd name="T116" fmla="*/ 1448 w 1483"/>
                <a:gd name="T117" fmla="*/ 208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83" h="645">
                  <a:moveTo>
                    <a:pt x="484" y="632"/>
                  </a:moveTo>
                  <a:lnTo>
                    <a:pt x="482" y="634"/>
                  </a:lnTo>
                  <a:lnTo>
                    <a:pt x="481" y="636"/>
                  </a:lnTo>
                  <a:lnTo>
                    <a:pt x="479" y="639"/>
                  </a:lnTo>
                  <a:lnTo>
                    <a:pt x="479" y="641"/>
                  </a:lnTo>
                  <a:lnTo>
                    <a:pt x="478" y="642"/>
                  </a:lnTo>
                  <a:lnTo>
                    <a:pt x="474" y="644"/>
                  </a:lnTo>
                  <a:lnTo>
                    <a:pt x="473" y="644"/>
                  </a:lnTo>
                  <a:lnTo>
                    <a:pt x="468" y="641"/>
                  </a:lnTo>
                  <a:lnTo>
                    <a:pt x="464" y="641"/>
                  </a:lnTo>
                  <a:lnTo>
                    <a:pt x="464" y="636"/>
                  </a:lnTo>
                  <a:lnTo>
                    <a:pt x="461" y="636"/>
                  </a:lnTo>
                  <a:lnTo>
                    <a:pt x="459" y="637"/>
                  </a:lnTo>
                  <a:lnTo>
                    <a:pt x="458" y="639"/>
                  </a:lnTo>
                  <a:lnTo>
                    <a:pt x="458" y="636"/>
                  </a:lnTo>
                  <a:lnTo>
                    <a:pt x="453" y="636"/>
                  </a:lnTo>
                  <a:lnTo>
                    <a:pt x="451" y="637"/>
                  </a:lnTo>
                  <a:lnTo>
                    <a:pt x="446" y="637"/>
                  </a:lnTo>
                  <a:lnTo>
                    <a:pt x="444" y="637"/>
                  </a:lnTo>
                  <a:lnTo>
                    <a:pt x="439" y="634"/>
                  </a:lnTo>
                  <a:lnTo>
                    <a:pt x="436" y="637"/>
                  </a:lnTo>
                  <a:lnTo>
                    <a:pt x="428" y="639"/>
                  </a:lnTo>
                  <a:lnTo>
                    <a:pt x="421" y="642"/>
                  </a:lnTo>
                  <a:lnTo>
                    <a:pt x="411" y="642"/>
                  </a:lnTo>
                  <a:lnTo>
                    <a:pt x="406" y="642"/>
                  </a:lnTo>
                  <a:lnTo>
                    <a:pt x="400" y="642"/>
                  </a:lnTo>
                  <a:lnTo>
                    <a:pt x="398" y="645"/>
                  </a:lnTo>
                  <a:lnTo>
                    <a:pt x="393" y="642"/>
                  </a:lnTo>
                  <a:lnTo>
                    <a:pt x="392" y="641"/>
                  </a:lnTo>
                  <a:lnTo>
                    <a:pt x="388" y="641"/>
                  </a:lnTo>
                  <a:lnTo>
                    <a:pt x="387" y="642"/>
                  </a:lnTo>
                  <a:lnTo>
                    <a:pt x="383" y="644"/>
                  </a:lnTo>
                  <a:lnTo>
                    <a:pt x="377" y="644"/>
                  </a:lnTo>
                  <a:lnTo>
                    <a:pt x="375" y="644"/>
                  </a:lnTo>
                  <a:lnTo>
                    <a:pt x="373" y="642"/>
                  </a:lnTo>
                  <a:lnTo>
                    <a:pt x="370" y="642"/>
                  </a:lnTo>
                  <a:lnTo>
                    <a:pt x="370" y="645"/>
                  </a:lnTo>
                  <a:lnTo>
                    <a:pt x="365" y="644"/>
                  </a:lnTo>
                  <a:lnTo>
                    <a:pt x="360" y="642"/>
                  </a:lnTo>
                  <a:lnTo>
                    <a:pt x="363" y="637"/>
                  </a:lnTo>
                  <a:lnTo>
                    <a:pt x="363" y="632"/>
                  </a:lnTo>
                  <a:lnTo>
                    <a:pt x="360" y="632"/>
                  </a:lnTo>
                  <a:lnTo>
                    <a:pt x="353" y="631"/>
                  </a:lnTo>
                  <a:lnTo>
                    <a:pt x="344" y="629"/>
                  </a:lnTo>
                  <a:lnTo>
                    <a:pt x="342" y="629"/>
                  </a:lnTo>
                  <a:lnTo>
                    <a:pt x="339" y="629"/>
                  </a:lnTo>
                  <a:lnTo>
                    <a:pt x="329" y="624"/>
                  </a:lnTo>
                  <a:lnTo>
                    <a:pt x="327" y="623"/>
                  </a:lnTo>
                  <a:lnTo>
                    <a:pt x="325" y="621"/>
                  </a:lnTo>
                  <a:lnTo>
                    <a:pt x="317" y="610"/>
                  </a:lnTo>
                  <a:lnTo>
                    <a:pt x="319" y="602"/>
                  </a:lnTo>
                  <a:lnTo>
                    <a:pt x="319" y="600"/>
                  </a:lnTo>
                  <a:lnTo>
                    <a:pt x="319" y="597"/>
                  </a:lnTo>
                  <a:lnTo>
                    <a:pt x="317" y="589"/>
                  </a:lnTo>
                  <a:lnTo>
                    <a:pt x="315" y="585"/>
                  </a:lnTo>
                  <a:lnTo>
                    <a:pt x="312" y="584"/>
                  </a:lnTo>
                  <a:lnTo>
                    <a:pt x="312" y="577"/>
                  </a:lnTo>
                  <a:lnTo>
                    <a:pt x="312" y="574"/>
                  </a:lnTo>
                  <a:lnTo>
                    <a:pt x="309" y="574"/>
                  </a:lnTo>
                  <a:lnTo>
                    <a:pt x="302" y="574"/>
                  </a:lnTo>
                  <a:lnTo>
                    <a:pt x="297" y="574"/>
                  </a:lnTo>
                  <a:lnTo>
                    <a:pt x="291" y="571"/>
                  </a:lnTo>
                  <a:lnTo>
                    <a:pt x="286" y="568"/>
                  </a:lnTo>
                  <a:lnTo>
                    <a:pt x="284" y="566"/>
                  </a:lnTo>
                  <a:lnTo>
                    <a:pt x="277" y="569"/>
                  </a:lnTo>
                  <a:lnTo>
                    <a:pt x="276" y="568"/>
                  </a:lnTo>
                  <a:lnTo>
                    <a:pt x="272" y="561"/>
                  </a:lnTo>
                  <a:lnTo>
                    <a:pt x="271" y="558"/>
                  </a:lnTo>
                  <a:lnTo>
                    <a:pt x="269" y="555"/>
                  </a:lnTo>
                  <a:lnTo>
                    <a:pt x="271" y="553"/>
                  </a:lnTo>
                  <a:lnTo>
                    <a:pt x="272" y="552"/>
                  </a:lnTo>
                  <a:lnTo>
                    <a:pt x="271" y="550"/>
                  </a:lnTo>
                  <a:lnTo>
                    <a:pt x="272" y="547"/>
                  </a:lnTo>
                  <a:lnTo>
                    <a:pt x="269" y="543"/>
                  </a:lnTo>
                  <a:lnTo>
                    <a:pt x="267" y="543"/>
                  </a:lnTo>
                  <a:lnTo>
                    <a:pt x="263" y="543"/>
                  </a:lnTo>
                  <a:lnTo>
                    <a:pt x="261" y="540"/>
                  </a:lnTo>
                  <a:lnTo>
                    <a:pt x="261" y="537"/>
                  </a:lnTo>
                  <a:lnTo>
                    <a:pt x="264" y="535"/>
                  </a:lnTo>
                  <a:lnTo>
                    <a:pt x="263" y="529"/>
                  </a:lnTo>
                  <a:lnTo>
                    <a:pt x="259" y="521"/>
                  </a:lnTo>
                  <a:lnTo>
                    <a:pt x="258" y="518"/>
                  </a:lnTo>
                  <a:lnTo>
                    <a:pt x="251" y="511"/>
                  </a:lnTo>
                  <a:lnTo>
                    <a:pt x="251" y="509"/>
                  </a:lnTo>
                  <a:lnTo>
                    <a:pt x="243" y="511"/>
                  </a:lnTo>
                  <a:lnTo>
                    <a:pt x="241" y="509"/>
                  </a:lnTo>
                  <a:lnTo>
                    <a:pt x="233" y="506"/>
                  </a:lnTo>
                  <a:lnTo>
                    <a:pt x="234" y="501"/>
                  </a:lnTo>
                  <a:lnTo>
                    <a:pt x="236" y="496"/>
                  </a:lnTo>
                  <a:lnTo>
                    <a:pt x="234" y="495"/>
                  </a:lnTo>
                  <a:lnTo>
                    <a:pt x="226" y="490"/>
                  </a:lnTo>
                  <a:lnTo>
                    <a:pt x="221" y="488"/>
                  </a:lnTo>
                  <a:lnTo>
                    <a:pt x="220" y="488"/>
                  </a:lnTo>
                  <a:lnTo>
                    <a:pt x="215" y="492"/>
                  </a:lnTo>
                  <a:lnTo>
                    <a:pt x="208" y="492"/>
                  </a:lnTo>
                  <a:lnTo>
                    <a:pt x="201" y="495"/>
                  </a:lnTo>
                  <a:lnTo>
                    <a:pt x="193" y="493"/>
                  </a:lnTo>
                  <a:lnTo>
                    <a:pt x="185" y="495"/>
                  </a:lnTo>
                  <a:lnTo>
                    <a:pt x="180" y="487"/>
                  </a:lnTo>
                  <a:lnTo>
                    <a:pt x="178" y="485"/>
                  </a:lnTo>
                  <a:lnTo>
                    <a:pt x="168" y="484"/>
                  </a:lnTo>
                  <a:lnTo>
                    <a:pt x="167" y="482"/>
                  </a:lnTo>
                  <a:lnTo>
                    <a:pt x="157" y="480"/>
                  </a:lnTo>
                  <a:lnTo>
                    <a:pt x="148" y="480"/>
                  </a:lnTo>
                  <a:lnTo>
                    <a:pt x="145" y="480"/>
                  </a:lnTo>
                  <a:lnTo>
                    <a:pt x="134" y="474"/>
                  </a:lnTo>
                  <a:lnTo>
                    <a:pt x="132" y="472"/>
                  </a:lnTo>
                  <a:lnTo>
                    <a:pt x="125" y="467"/>
                  </a:lnTo>
                  <a:lnTo>
                    <a:pt x="124" y="466"/>
                  </a:lnTo>
                  <a:lnTo>
                    <a:pt x="119" y="466"/>
                  </a:lnTo>
                  <a:lnTo>
                    <a:pt x="115" y="466"/>
                  </a:lnTo>
                  <a:lnTo>
                    <a:pt x="105" y="464"/>
                  </a:lnTo>
                  <a:lnTo>
                    <a:pt x="94" y="469"/>
                  </a:lnTo>
                  <a:lnTo>
                    <a:pt x="89" y="471"/>
                  </a:lnTo>
                  <a:lnTo>
                    <a:pt x="87" y="469"/>
                  </a:lnTo>
                  <a:lnTo>
                    <a:pt x="77" y="471"/>
                  </a:lnTo>
                  <a:lnTo>
                    <a:pt x="76" y="471"/>
                  </a:lnTo>
                  <a:lnTo>
                    <a:pt x="66" y="479"/>
                  </a:lnTo>
                  <a:lnTo>
                    <a:pt x="54" y="484"/>
                  </a:lnTo>
                  <a:lnTo>
                    <a:pt x="51" y="485"/>
                  </a:lnTo>
                  <a:lnTo>
                    <a:pt x="38" y="495"/>
                  </a:lnTo>
                  <a:lnTo>
                    <a:pt x="34" y="485"/>
                  </a:lnTo>
                  <a:lnTo>
                    <a:pt x="33" y="472"/>
                  </a:lnTo>
                  <a:lnTo>
                    <a:pt x="26" y="471"/>
                  </a:lnTo>
                  <a:lnTo>
                    <a:pt x="24" y="469"/>
                  </a:lnTo>
                  <a:lnTo>
                    <a:pt x="23" y="463"/>
                  </a:lnTo>
                  <a:lnTo>
                    <a:pt x="9" y="463"/>
                  </a:lnTo>
                  <a:lnTo>
                    <a:pt x="0" y="458"/>
                  </a:lnTo>
                  <a:lnTo>
                    <a:pt x="1" y="454"/>
                  </a:lnTo>
                  <a:lnTo>
                    <a:pt x="6" y="453"/>
                  </a:lnTo>
                  <a:lnTo>
                    <a:pt x="14" y="450"/>
                  </a:lnTo>
                  <a:lnTo>
                    <a:pt x="18" y="446"/>
                  </a:lnTo>
                  <a:lnTo>
                    <a:pt x="19" y="445"/>
                  </a:lnTo>
                  <a:lnTo>
                    <a:pt x="23" y="441"/>
                  </a:lnTo>
                  <a:lnTo>
                    <a:pt x="26" y="440"/>
                  </a:lnTo>
                  <a:lnTo>
                    <a:pt x="29" y="438"/>
                  </a:lnTo>
                  <a:lnTo>
                    <a:pt x="31" y="437"/>
                  </a:lnTo>
                  <a:lnTo>
                    <a:pt x="33" y="437"/>
                  </a:lnTo>
                  <a:lnTo>
                    <a:pt x="36" y="433"/>
                  </a:lnTo>
                  <a:lnTo>
                    <a:pt x="36" y="430"/>
                  </a:lnTo>
                  <a:lnTo>
                    <a:pt x="38" y="429"/>
                  </a:lnTo>
                  <a:lnTo>
                    <a:pt x="38" y="425"/>
                  </a:lnTo>
                  <a:lnTo>
                    <a:pt x="39" y="420"/>
                  </a:lnTo>
                  <a:lnTo>
                    <a:pt x="39" y="417"/>
                  </a:lnTo>
                  <a:lnTo>
                    <a:pt x="41" y="412"/>
                  </a:lnTo>
                  <a:lnTo>
                    <a:pt x="43" y="411"/>
                  </a:lnTo>
                  <a:lnTo>
                    <a:pt x="44" y="406"/>
                  </a:lnTo>
                  <a:lnTo>
                    <a:pt x="44" y="404"/>
                  </a:lnTo>
                  <a:lnTo>
                    <a:pt x="48" y="398"/>
                  </a:lnTo>
                  <a:lnTo>
                    <a:pt x="49" y="396"/>
                  </a:lnTo>
                  <a:lnTo>
                    <a:pt x="49" y="395"/>
                  </a:lnTo>
                  <a:lnTo>
                    <a:pt x="49" y="390"/>
                  </a:lnTo>
                  <a:lnTo>
                    <a:pt x="49" y="386"/>
                  </a:lnTo>
                  <a:lnTo>
                    <a:pt x="49" y="383"/>
                  </a:lnTo>
                  <a:lnTo>
                    <a:pt x="48" y="382"/>
                  </a:lnTo>
                  <a:lnTo>
                    <a:pt x="44" y="375"/>
                  </a:lnTo>
                  <a:lnTo>
                    <a:pt x="41" y="369"/>
                  </a:lnTo>
                  <a:lnTo>
                    <a:pt x="44" y="364"/>
                  </a:lnTo>
                  <a:lnTo>
                    <a:pt x="52" y="356"/>
                  </a:lnTo>
                  <a:lnTo>
                    <a:pt x="52" y="354"/>
                  </a:lnTo>
                  <a:lnTo>
                    <a:pt x="52" y="351"/>
                  </a:lnTo>
                  <a:lnTo>
                    <a:pt x="54" y="349"/>
                  </a:lnTo>
                  <a:lnTo>
                    <a:pt x="54" y="348"/>
                  </a:lnTo>
                  <a:lnTo>
                    <a:pt x="64" y="344"/>
                  </a:lnTo>
                  <a:lnTo>
                    <a:pt x="66" y="344"/>
                  </a:lnTo>
                  <a:lnTo>
                    <a:pt x="71" y="343"/>
                  </a:lnTo>
                  <a:lnTo>
                    <a:pt x="72" y="341"/>
                  </a:lnTo>
                  <a:lnTo>
                    <a:pt x="76" y="341"/>
                  </a:lnTo>
                  <a:lnTo>
                    <a:pt x="86" y="336"/>
                  </a:lnTo>
                  <a:lnTo>
                    <a:pt x="87" y="336"/>
                  </a:lnTo>
                  <a:lnTo>
                    <a:pt x="100" y="331"/>
                  </a:lnTo>
                  <a:lnTo>
                    <a:pt x="102" y="330"/>
                  </a:lnTo>
                  <a:lnTo>
                    <a:pt x="104" y="328"/>
                  </a:lnTo>
                  <a:lnTo>
                    <a:pt x="117" y="325"/>
                  </a:lnTo>
                  <a:lnTo>
                    <a:pt x="119" y="325"/>
                  </a:lnTo>
                  <a:lnTo>
                    <a:pt x="134" y="323"/>
                  </a:lnTo>
                  <a:lnTo>
                    <a:pt x="135" y="322"/>
                  </a:lnTo>
                  <a:lnTo>
                    <a:pt x="137" y="320"/>
                  </a:lnTo>
                  <a:lnTo>
                    <a:pt x="143" y="309"/>
                  </a:lnTo>
                  <a:lnTo>
                    <a:pt x="145" y="307"/>
                  </a:lnTo>
                  <a:lnTo>
                    <a:pt x="147" y="306"/>
                  </a:lnTo>
                  <a:lnTo>
                    <a:pt x="155" y="302"/>
                  </a:lnTo>
                  <a:lnTo>
                    <a:pt x="167" y="297"/>
                  </a:lnTo>
                  <a:lnTo>
                    <a:pt x="168" y="297"/>
                  </a:lnTo>
                  <a:lnTo>
                    <a:pt x="185" y="291"/>
                  </a:lnTo>
                  <a:lnTo>
                    <a:pt x="186" y="289"/>
                  </a:lnTo>
                  <a:lnTo>
                    <a:pt x="193" y="283"/>
                  </a:lnTo>
                  <a:lnTo>
                    <a:pt x="195" y="281"/>
                  </a:lnTo>
                  <a:lnTo>
                    <a:pt x="201" y="276"/>
                  </a:lnTo>
                  <a:lnTo>
                    <a:pt x="203" y="275"/>
                  </a:lnTo>
                  <a:lnTo>
                    <a:pt x="205" y="275"/>
                  </a:lnTo>
                  <a:lnTo>
                    <a:pt x="218" y="270"/>
                  </a:lnTo>
                  <a:lnTo>
                    <a:pt x="220" y="268"/>
                  </a:lnTo>
                  <a:lnTo>
                    <a:pt x="223" y="263"/>
                  </a:lnTo>
                  <a:lnTo>
                    <a:pt x="221" y="255"/>
                  </a:lnTo>
                  <a:lnTo>
                    <a:pt x="224" y="252"/>
                  </a:lnTo>
                  <a:lnTo>
                    <a:pt x="228" y="252"/>
                  </a:lnTo>
                  <a:lnTo>
                    <a:pt x="231" y="255"/>
                  </a:lnTo>
                  <a:lnTo>
                    <a:pt x="234" y="257"/>
                  </a:lnTo>
                  <a:lnTo>
                    <a:pt x="236" y="259"/>
                  </a:lnTo>
                  <a:lnTo>
                    <a:pt x="238" y="257"/>
                  </a:lnTo>
                  <a:lnTo>
                    <a:pt x="241" y="255"/>
                  </a:lnTo>
                  <a:lnTo>
                    <a:pt x="243" y="254"/>
                  </a:lnTo>
                  <a:lnTo>
                    <a:pt x="246" y="259"/>
                  </a:lnTo>
                  <a:lnTo>
                    <a:pt x="246" y="260"/>
                  </a:lnTo>
                  <a:lnTo>
                    <a:pt x="249" y="260"/>
                  </a:lnTo>
                  <a:lnTo>
                    <a:pt x="251" y="260"/>
                  </a:lnTo>
                  <a:lnTo>
                    <a:pt x="253" y="262"/>
                  </a:lnTo>
                  <a:lnTo>
                    <a:pt x="254" y="265"/>
                  </a:lnTo>
                  <a:lnTo>
                    <a:pt x="256" y="265"/>
                  </a:lnTo>
                  <a:lnTo>
                    <a:pt x="259" y="262"/>
                  </a:lnTo>
                  <a:lnTo>
                    <a:pt x="261" y="262"/>
                  </a:lnTo>
                  <a:lnTo>
                    <a:pt x="264" y="263"/>
                  </a:lnTo>
                  <a:lnTo>
                    <a:pt x="269" y="262"/>
                  </a:lnTo>
                  <a:lnTo>
                    <a:pt x="271" y="263"/>
                  </a:lnTo>
                  <a:lnTo>
                    <a:pt x="276" y="265"/>
                  </a:lnTo>
                  <a:lnTo>
                    <a:pt x="279" y="265"/>
                  </a:lnTo>
                  <a:lnTo>
                    <a:pt x="281" y="262"/>
                  </a:lnTo>
                  <a:lnTo>
                    <a:pt x="282" y="260"/>
                  </a:lnTo>
                  <a:lnTo>
                    <a:pt x="287" y="255"/>
                  </a:lnTo>
                  <a:lnTo>
                    <a:pt x="289" y="255"/>
                  </a:lnTo>
                  <a:lnTo>
                    <a:pt x="289" y="254"/>
                  </a:lnTo>
                  <a:lnTo>
                    <a:pt x="287" y="247"/>
                  </a:lnTo>
                  <a:lnTo>
                    <a:pt x="286" y="247"/>
                  </a:lnTo>
                  <a:lnTo>
                    <a:pt x="287" y="241"/>
                  </a:lnTo>
                  <a:lnTo>
                    <a:pt x="289" y="239"/>
                  </a:lnTo>
                  <a:lnTo>
                    <a:pt x="297" y="236"/>
                  </a:lnTo>
                  <a:lnTo>
                    <a:pt x="302" y="239"/>
                  </a:lnTo>
                  <a:lnTo>
                    <a:pt x="302" y="241"/>
                  </a:lnTo>
                  <a:lnTo>
                    <a:pt x="307" y="239"/>
                  </a:lnTo>
                  <a:lnTo>
                    <a:pt x="309" y="239"/>
                  </a:lnTo>
                  <a:lnTo>
                    <a:pt x="310" y="239"/>
                  </a:lnTo>
                  <a:lnTo>
                    <a:pt x="317" y="242"/>
                  </a:lnTo>
                  <a:lnTo>
                    <a:pt x="319" y="244"/>
                  </a:lnTo>
                  <a:lnTo>
                    <a:pt x="327" y="246"/>
                  </a:lnTo>
                  <a:lnTo>
                    <a:pt x="329" y="247"/>
                  </a:lnTo>
                  <a:lnTo>
                    <a:pt x="332" y="247"/>
                  </a:lnTo>
                  <a:lnTo>
                    <a:pt x="334" y="242"/>
                  </a:lnTo>
                  <a:lnTo>
                    <a:pt x="334" y="239"/>
                  </a:lnTo>
                  <a:lnTo>
                    <a:pt x="339" y="236"/>
                  </a:lnTo>
                  <a:lnTo>
                    <a:pt x="342" y="236"/>
                  </a:lnTo>
                  <a:lnTo>
                    <a:pt x="344" y="236"/>
                  </a:lnTo>
                  <a:lnTo>
                    <a:pt x="349" y="233"/>
                  </a:lnTo>
                  <a:lnTo>
                    <a:pt x="350" y="226"/>
                  </a:lnTo>
                  <a:lnTo>
                    <a:pt x="350" y="225"/>
                  </a:lnTo>
                  <a:lnTo>
                    <a:pt x="353" y="215"/>
                  </a:lnTo>
                  <a:lnTo>
                    <a:pt x="355" y="215"/>
                  </a:lnTo>
                  <a:lnTo>
                    <a:pt x="360" y="212"/>
                  </a:lnTo>
                  <a:lnTo>
                    <a:pt x="382" y="215"/>
                  </a:lnTo>
                  <a:lnTo>
                    <a:pt x="387" y="218"/>
                  </a:lnTo>
                  <a:lnTo>
                    <a:pt x="392" y="217"/>
                  </a:lnTo>
                  <a:lnTo>
                    <a:pt x="392" y="207"/>
                  </a:lnTo>
                  <a:lnTo>
                    <a:pt x="396" y="207"/>
                  </a:lnTo>
                  <a:lnTo>
                    <a:pt x="403" y="207"/>
                  </a:lnTo>
                  <a:lnTo>
                    <a:pt x="413" y="213"/>
                  </a:lnTo>
                  <a:lnTo>
                    <a:pt x="415" y="213"/>
                  </a:lnTo>
                  <a:lnTo>
                    <a:pt x="416" y="217"/>
                  </a:lnTo>
                  <a:lnTo>
                    <a:pt x="420" y="218"/>
                  </a:lnTo>
                  <a:lnTo>
                    <a:pt x="425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9" y="223"/>
                  </a:lnTo>
                  <a:lnTo>
                    <a:pt x="441" y="223"/>
                  </a:lnTo>
                  <a:lnTo>
                    <a:pt x="444" y="220"/>
                  </a:lnTo>
                  <a:lnTo>
                    <a:pt x="454" y="221"/>
                  </a:lnTo>
                  <a:lnTo>
                    <a:pt x="456" y="223"/>
                  </a:lnTo>
                  <a:lnTo>
                    <a:pt x="456" y="231"/>
                  </a:lnTo>
                  <a:lnTo>
                    <a:pt x="458" y="231"/>
                  </a:lnTo>
                  <a:lnTo>
                    <a:pt x="464" y="234"/>
                  </a:lnTo>
                  <a:lnTo>
                    <a:pt x="466" y="236"/>
                  </a:lnTo>
                  <a:lnTo>
                    <a:pt x="474" y="238"/>
                  </a:lnTo>
                  <a:lnTo>
                    <a:pt x="476" y="236"/>
                  </a:lnTo>
                  <a:lnTo>
                    <a:pt x="478" y="234"/>
                  </a:lnTo>
                  <a:lnTo>
                    <a:pt x="482" y="233"/>
                  </a:lnTo>
                  <a:lnTo>
                    <a:pt x="484" y="234"/>
                  </a:lnTo>
                  <a:lnTo>
                    <a:pt x="487" y="238"/>
                  </a:lnTo>
                  <a:lnTo>
                    <a:pt x="489" y="239"/>
                  </a:lnTo>
                  <a:lnTo>
                    <a:pt x="492" y="244"/>
                  </a:lnTo>
                  <a:lnTo>
                    <a:pt x="497" y="246"/>
                  </a:lnTo>
                  <a:lnTo>
                    <a:pt x="499" y="244"/>
                  </a:lnTo>
                  <a:lnTo>
                    <a:pt x="512" y="246"/>
                  </a:lnTo>
                  <a:lnTo>
                    <a:pt x="516" y="246"/>
                  </a:lnTo>
                  <a:lnTo>
                    <a:pt x="521" y="242"/>
                  </a:lnTo>
                  <a:lnTo>
                    <a:pt x="522" y="241"/>
                  </a:lnTo>
                  <a:lnTo>
                    <a:pt x="524" y="238"/>
                  </a:lnTo>
                  <a:lnTo>
                    <a:pt x="525" y="238"/>
                  </a:lnTo>
                  <a:lnTo>
                    <a:pt x="529" y="234"/>
                  </a:lnTo>
                  <a:lnTo>
                    <a:pt x="530" y="233"/>
                  </a:lnTo>
                  <a:lnTo>
                    <a:pt x="532" y="231"/>
                  </a:lnTo>
                  <a:lnTo>
                    <a:pt x="534" y="230"/>
                  </a:lnTo>
                  <a:lnTo>
                    <a:pt x="540" y="226"/>
                  </a:lnTo>
                  <a:lnTo>
                    <a:pt x="542" y="225"/>
                  </a:lnTo>
                  <a:lnTo>
                    <a:pt x="547" y="223"/>
                  </a:lnTo>
                  <a:lnTo>
                    <a:pt x="552" y="225"/>
                  </a:lnTo>
                  <a:lnTo>
                    <a:pt x="555" y="220"/>
                  </a:lnTo>
                  <a:lnTo>
                    <a:pt x="557" y="213"/>
                  </a:lnTo>
                  <a:lnTo>
                    <a:pt x="559" y="210"/>
                  </a:lnTo>
                  <a:lnTo>
                    <a:pt x="565" y="205"/>
                  </a:lnTo>
                  <a:lnTo>
                    <a:pt x="577" y="208"/>
                  </a:lnTo>
                  <a:lnTo>
                    <a:pt x="580" y="208"/>
                  </a:lnTo>
                  <a:lnTo>
                    <a:pt x="582" y="207"/>
                  </a:lnTo>
                  <a:lnTo>
                    <a:pt x="593" y="208"/>
                  </a:lnTo>
                  <a:lnTo>
                    <a:pt x="597" y="208"/>
                  </a:lnTo>
                  <a:lnTo>
                    <a:pt x="600" y="207"/>
                  </a:lnTo>
                  <a:lnTo>
                    <a:pt x="605" y="210"/>
                  </a:lnTo>
                  <a:lnTo>
                    <a:pt x="603" y="215"/>
                  </a:lnTo>
                  <a:lnTo>
                    <a:pt x="605" y="215"/>
                  </a:lnTo>
                  <a:lnTo>
                    <a:pt x="608" y="218"/>
                  </a:lnTo>
                  <a:lnTo>
                    <a:pt x="611" y="218"/>
                  </a:lnTo>
                  <a:lnTo>
                    <a:pt x="616" y="213"/>
                  </a:lnTo>
                  <a:lnTo>
                    <a:pt x="618" y="218"/>
                  </a:lnTo>
                  <a:lnTo>
                    <a:pt x="620" y="220"/>
                  </a:lnTo>
                  <a:lnTo>
                    <a:pt x="616" y="225"/>
                  </a:lnTo>
                  <a:lnTo>
                    <a:pt x="620" y="230"/>
                  </a:lnTo>
                  <a:lnTo>
                    <a:pt x="621" y="230"/>
                  </a:lnTo>
                  <a:lnTo>
                    <a:pt x="623" y="234"/>
                  </a:lnTo>
                  <a:lnTo>
                    <a:pt x="626" y="234"/>
                  </a:lnTo>
                  <a:lnTo>
                    <a:pt x="630" y="234"/>
                  </a:lnTo>
                  <a:lnTo>
                    <a:pt x="635" y="234"/>
                  </a:lnTo>
                  <a:lnTo>
                    <a:pt x="636" y="236"/>
                  </a:lnTo>
                  <a:lnTo>
                    <a:pt x="636" y="238"/>
                  </a:lnTo>
                  <a:lnTo>
                    <a:pt x="635" y="242"/>
                  </a:lnTo>
                  <a:lnTo>
                    <a:pt x="635" y="244"/>
                  </a:lnTo>
                  <a:lnTo>
                    <a:pt x="633" y="246"/>
                  </a:lnTo>
                  <a:lnTo>
                    <a:pt x="633" y="249"/>
                  </a:lnTo>
                  <a:lnTo>
                    <a:pt x="635" y="249"/>
                  </a:lnTo>
                  <a:lnTo>
                    <a:pt x="636" y="249"/>
                  </a:lnTo>
                  <a:lnTo>
                    <a:pt x="640" y="249"/>
                  </a:lnTo>
                  <a:lnTo>
                    <a:pt x="645" y="249"/>
                  </a:lnTo>
                  <a:lnTo>
                    <a:pt x="646" y="249"/>
                  </a:lnTo>
                  <a:lnTo>
                    <a:pt x="645" y="255"/>
                  </a:lnTo>
                  <a:lnTo>
                    <a:pt x="640" y="255"/>
                  </a:lnTo>
                  <a:lnTo>
                    <a:pt x="641" y="260"/>
                  </a:lnTo>
                  <a:lnTo>
                    <a:pt x="643" y="262"/>
                  </a:lnTo>
                  <a:lnTo>
                    <a:pt x="645" y="263"/>
                  </a:lnTo>
                  <a:lnTo>
                    <a:pt x="646" y="265"/>
                  </a:lnTo>
                  <a:lnTo>
                    <a:pt x="650" y="267"/>
                  </a:lnTo>
                  <a:lnTo>
                    <a:pt x="654" y="268"/>
                  </a:lnTo>
                  <a:lnTo>
                    <a:pt x="656" y="273"/>
                  </a:lnTo>
                  <a:lnTo>
                    <a:pt x="654" y="275"/>
                  </a:lnTo>
                  <a:lnTo>
                    <a:pt x="656" y="278"/>
                  </a:lnTo>
                  <a:lnTo>
                    <a:pt x="658" y="285"/>
                  </a:lnTo>
                  <a:lnTo>
                    <a:pt x="658" y="286"/>
                  </a:lnTo>
                  <a:lnTo>
                    <a:pt x="664" y="288"/>
                  </a:lnTo>
                  <a:lnTo>
                    <a:pt x="666" y="285"/>
                  </a:lnTo>
                  <a:lnTo>
                    <a:pt x="666" y="283"/>
                  </a:lnTo>
                  <a:lnTo>
                    <a:pt x="668" y="278"/>
                  </a:lnTo>
                  <a:lnTo>
                    <a:pt x="669" y="278"/>
                  </a:lnTo>
                  <a:lnTo>
                    <a:pt x="671" y="278"/>
                  </a:lnTo>
                  <a:lnTo>
                    <a:pt x="674" y="281"/>
                  </a:lnTo>
                  <a:lnTo>
                    <a:pt x="674" y="285"/>
                  </a:lnTo>
                  <a:lnTo>
                    <a:pt x="678" y="289"/>
                  </a:lnTo>
                  <a:lnTo>
                    <a:pt x="683" y="293"/>
                  </a:lnTo>
                  <a:lnTo>
                    <a:pt x="686" y="293"/>
                  </a:lnTo>
                  <a:lnTo>
                    <a:pt x="688" y="294"/>
                  </a:lnTo>
                  <a:lnTo>
                    <a:pt x="691" y="296"/>
                  </a:lnTo>
                  <a:lnTo>
                    <a:pt x="694" y="296"/>
                  </a:lnTo>
                  <a:lnTo>
                    <a:pt x="697" y="296"/>
                  </a:lnTo>
                  <a:lnTo>
                    <a:pt x="697" y="293"/>
                  </a:lnTo>
                  <a:lnTo>
                    <a:pt x="701" y="289"/>
                  </a:lnTo>
                  <a:lnTo>
                    <a:pt x="709" y="289"/>
                  </a:lnTo>
                  <a:lnTo>
                    <a:pt x="714" y="294"/>
                  </a:lnTo>
                  <a:lnTo>
                    <a:pt x="717" y="296"/>
                  </a:lnTo>
                  <a:lnTo>
                    <a:pt x="719" y="297"/>
                  </a:lnTo>
                  <a:lnTo>
                    <a:pt x="729" y="306"/>
                  </a:lnTo>
                  <a:lnTo>
                    <a:pt x="731" y="307"/>
                  </a:lnTo>
                  <a:lnTo>
                    <a:pt x="734" y="310"/>
                  </a:lnTo>
                  <a:lnTo>
                    <a:pt x="736" y="312"/>
                  </a:lnTo>
                  <a:lnTo>
                    <a:pt x="740" y="314"/>
                  </a:lnTo>
                  <a:lnTo>
                    <a:pt x="744" y="317"/>
                  </a:lnTo>
                  <a:lnTo>
                    <a:pt x="745" y="317"/>
                  </a:lnTo>
                  <a:lnTo>
                    <a:pt x="752" y="317"/>
                  </a:lnTo>
                  <a:lnTo>
                    <a:pt x="755" y="315"/>
                  </a:lnTo>
                  <a:lnTo>
                    <a:pt x="760" y="314"/>
                  </a:lnTo>
                  <a:lnTo>
                    <a:pt x="764" y="312"/>
                  </a:lnTo>
                  <a:lnTo>
                    <a:pt x="765" y="312"/>
                  </a:lnTo>
                  <a:lnTo>
                    <a:pt x="769" y="312"/>
                  </a:lnTo>
                  <a:lnTo>
                    <a:pt x="770" y="312"/>
                  </a:lnTo>
                  <a:lnTo>
                    <a:pt x="775" y="314"/>
                  </a:lnTo>
                  <a:lnTo>
                    <a:pt x="779" y="314"/>
                  </a:lnTo>
                  <a:lnTo>
                    <a:pt x="782" y="312"/>
                  </a:lnTo>
                  <a:lnTo>
                    <a:pt x="783" y="312"/>
                  </a:lnTo>
                  <a:lnTo>
                    <a:pt x="787" y="312"/>
                  </a:lnTo>
                  <a:lnTo>
                    <a:pt x="788" y="312"/>
                  </a:lnTo>
                  <a:lnTo>
                    <a:pt x="798" y="310"/>
                  </a:lnTo>
                  <a:lnTo>
                    <a:pt x="800" y="309"/>
                  </a:lnTo>
                  <a:lnTo>
                    <a:pt x="802" y="309"/>
                  </a:lnTo>
                  <a:lnTo>
                    <a:pt x="805" y="309"/>
                  </a:lnTo>
                  <a:lnTo>
                    <a:pt x="815" y="307"/>
                  </a:lnTo>
                  <a:lnTo>
                    <a:pt x="818" y="306"/>
                  </a:lnTo>
                  <a:lnTo>
                    <a:pt x="822" y="306"/>
                  </a:lnTo>
                  <a:lnTo>
                    <a:pt x="830" y="306"/>
                  </a:lnTo>
                  <a:lnTo>
                    <a:pt x="833" y="306"/>
                  </a:lnTo>
                  <a:lnTo>
                    <a:pt x="836" y="306"/>
                  </a:lnTo>
                  <a:lnTo>
                    <a:pt x="841" y="307"/>
                  </a:lnTo>
                  <a:lnTo>
                    <a:pt x="848" y="310"/>
                  </a:lnTo>
                  <a:lnTo>
                    <a:pt x="851" y="310"/>
                  </a:lnTo>
                  <a:lnTo>
                    <a:pt x="855" y="312"/>
                  </a:lnTo>
                  <a:lnTo>
                    <a:pt x="870" y="317"/>
                  </a:lnTo>
                  <a:lnTo>
                    <a:pt x="871" y="318"/>
                  </a:lnTo>
                  <a:lnTo>
                    <a:pt x="873" y="320"/>
                  </a:lnTo>
                  <a:lnTo>
                    <a:pt x="893" y="327"/>
                  </a:lnTo>
                  <a:lnTo>
                    <a:pt x="894" y="328"/>
                  </a:lnTo>
                  <a:lnTo>
                    <a:pt x="898" y="328"/>
                  </a:lnTo>
                  <a:lnTo>
                    <a:pt x="916" y="340"/>
                  </a:lnTo>
                  <a:lnTo>
                    <a:pt x="921" y="340"/>
                  </a:lnTo>
                  <a:lnTo>
                    <a:pt x="929" y="343"/>
                  </a:lnTo>
                  <a:lnTo>
                    <a:pt x="932" y="344"/>
                  </a:lnTo>
                  <a:lnTo>
                    <a:pt x="936" y="346"/>
                  </a:lnTo>
                  <a:lnTo>
                    <a:pt x="947" y="352"/>
                  </a:lnTo>
                  <a:lnTo>
                    <a:pt x="954" y="351"/>
                  </a:lnTo>
                  <a:lnTo>
                    <a:pt x="954" y="349"/>
                  </a:lnTo>
                  <a:lnTo>
                    <a:pt x="957" y="346"/>
                  </a:lnTo>
                  <a:lnTo>
                    <a:pt x="959" y="344"/>
                  </a:lnTo>
                  <a:lnTo>
                    <a:pt x="959" y="338"/>
                  </a:lnTo>
                  <a:lnTo>
                    <a:pt x="957" y="336"/>
                  </a:lnTo>
                  <a:lnTo>
                    <a:pt x="954" y="330"/>
                  </a:lnTo>
                  <a:lnTo>
                    <a:pt x="954" y="320"/>
                  </a:lnTo>
                  <a:lnTo>
                    <a:pt x="956" y="310"/>
                  </a:lnTo>
                  <a:lnTo>
                    <a:pt x="956" y="307"/>
                  </a:lnTo>
                  <a:lnTo>
                    <a:pt x="956" y="296"/>
                  </a:lnTo>
                  <a:lnTo>
                    <a:pt x="957" y="294"/>
                  </a:lnTo>
                  <a:lnTo>
                    <a:pt x="957" y="293"/>
                  </a:lnTo>
                  <a:lnTo>
                    <a:pt x="959" y="288"/>
                  </a:lnTo>
                  <a:lnTo>
                    <a:pt x="962" y="280"/>
                  </a:lnTo>
                  <a:lnTo>
                    <a:pt x="962" y="278"/>
                  </a:lnTo>
                  <a:lnTo>
                    <a:pt x="964" y="275"/>
                  </a:lnTo>
                  <a:lnTo>
                    <a:pt x="965" y="272"/>
                  </a:lnTo>
                  <a:lnTo>
                    <a:pt x="967" y="265"/>
                  </a:lnTo>
                  <a:lnTo>
                    <a:pt x="969" y="263"/>
                  </a:lnTo>
                  <a:lnTo>
                    <a:pt x="969" y="262"/>
                  </a:lnTo>
                  <a:lnTo>
                    <a:pt x="970" y="257"/>
                  </a:lnTo>
                  <a:lnTo>
                    <a:pt x="972" y="255"/>
                  </a:lnTo>
                  <a:lnTo>
                    <a:pt x="977" y="242"/>
                  </a:lnTo>
                  <a:lnTo>
                    <a:pt x="979" y="239"/>
                  </a:lnTo>
                  <a:lnTo>
                    <a:pt x="984" y="228"/>
                  </a:lnTo>
                  <a:lnTo>
                    <a:pt x="984" y="225"/>
                  </a:lnTo>
                  <a:lnTo>
                    <a:pt x="987" y="220"/>
                  </a:lnTo>
                  <a:lnTo>
                    <a:pt x="999" y="199"/>
                  </a:lnTo>
                  <a:lnTo>
                    <a:pt x="1000" y="194"/>
                  </a:lnTo>
                  <a:lnTo>
                    <a:pt x="1005" y="184"/>
                  </a:lnTo>
                  <a:lnTo>
                    <a:pt x="1007" y="183"/>
                  </a:lnTo>
                  <a:lnTo>
                    <a:pt x="1008" y="181"/>
                  </a:lnTo>
                  <a:lnTo>
                    <a:pt x="1008" y="178"/>
                  </a:lnTo>
                  <a:lnTo>
                    <a:pt x="1010" y="176"/>
                  </a:lnTo>
                  <a:lnTo>
                    <a:pt x="1012" y="174"/>
                  </a:lnTo>
                  <a:lnTo>
                    <a:pt x="1015" y="168"/>
                  </a:lnTo>
                  <a:lnTo>
                    <a:pt x="1015" y="165"/>
                  </a:lnTo>
                  <a:lnTo>
                    <a:pt x="1015" y="163"/>
                  </a:lnTo>
                  <a:lnTo>
                    <a:pt x="1017" y="160"/>
                  </a:lnTo>
                  <a:lnTo>
                    <a:pt x="1020" y="153"/>
                  </a:lnTo>
                  <a:lnTo>
                    <a:pt x="1023" y="142"/>
                  </a:lnTo>
                  <a:lnTo>
                    <a:pt x="1025" y="141"/>
                  </a:lnTo>
                  <a:lnTo>
                    <a:pt x="1027" y="134"/>
                  </a:lnTo>
                  <a:lnTo>
                    <a:pt x="1027" y="132"/>
                  </a:lnTo>
                  <a:lnTo>
                    <a:pt x="1027" y="128"/>
                  </a:lnTo>
                  <a:lnTo>
                    <a:pt x="1027" y="123"/>
                  </a:lnTo>
                  <a:lnTo>
                    <a:pt x="1025" y="119"/>
                  </a:lnTo>
                  <a:lnTo>
                    <a:pt x="1022" y="115"/>
                  </a:lnTo>
                  <a:lnTo>
                    <a:pt x="1020" y="111"/>
                  </a:lnTo>
                  <a:lnTo>
                    <a:pt x="1018" y="110"/>
                  </a:lnTo>
                  <a:lnTo>
                    <a:pt x="1017" y="108"/>
                  </a:lnTo>
                  <a:lnTo>
                    <a:pt x="1018" y="100"/>
                  </a:lnTo>
                  <a:lnTo>
                    <a:pt x="1020" y="97"/>
                  </a:lnTo>
                  <a:lnTo>
                    <a:pt x="1027" y="85"/>
                  </a:lnTo>
                  <a:lnTo>
                    <a:pt x="1028" y="84"/>
                  </a:lnTo>
                  <a:lnTo>
                    <a:pt x="1028" y="82"/>
                  </a:lnTo>
                  <a:lnTo>
                    <a:pt x="1028" y="63"/>
                  </a:lnTo>
                  <a:lnTo>
                    <a:pt x="1028" y="61"/>
                  </a:lnTo>
                  <a:lnTo>
                    <a:pt x="1028" y="60"/>
                  </a:lnTo>
                  <a:lnTo>
                    <a:pt x="1027" y="56"/>
                  </a:lnTo>
                  <a:lnTo>
                    <a:pt x="1030" y="43"/>
                  </a:lnTo>
                  <a:lnTo>
                    <a:pt x="1030" y="42"/>
                  </a:lnTo>
                  <a:lnTo>
                    <a:pt x="1030" y="40"/>
                  </a:lnTo>
                  <a:lnTo>
                    <a:pt x="1030" y="39"/>
                  </a:lnTo>
                  <a:lnTo>
                    <a:pt x="1037" y="29"/>
                  </a:lnTo>
                  <a:lnTo>
                    <a:pt x="1038" y="27"/>
                  </a:lnTo>
                  <a:lnTo>
                    <a:pt x="1040" y="24"/>
                  </a:lnTo>
                  <a:lnTo>
                    <a:pt x="1048" y="16"/>
                  </a:lnTo>
                  <a:lnTo>
                    <a:pt x="1050" y="13"/>
                  </a:lnTo>
                  <a:lnTo>
                    <a:pt x="1050" y="9"/>
                  </a:lnTo>
                  <a:lnTo>
                    <a:pt x="1061" y="0"/>
                  </a:lnTo>
                  <a:lnTo>
                    <a:pt x="1061" y="3"/>
                  </a:lnTo>
                  <a:lnTo>
                    <a:pt x="1063" y="6"/>
                  </a:lnTo>
                  <a:lnTo>
                    <a:pt x="1065" y="9"/>
                  </a:lnTo>
                  <a:lnTo>
                    <a:pt x="1066" y="26"/>
                  </a:lnTo>
                  <a:lnTo>
                    <a:pt x="1066" y="27"/>
                  </a:lnTo>
                  <a:lnTo>
                    <a:pt x="1068" y="30"/>
                  </a:lnTo>
                  <a:lnTo>
                    <a:pt x="1071" y="35"/>
                  </a:lnTo>
                  <a:lnTo>
                    <a:pt x="1073" y="35"/>
                  </a:lnTo>
                  <a:lnTo>
                    <a:pt x="1080" y="42"/>
                  </a:lnTo>
                  <a:lnTo>
                    <a:pt x="1083" y="42"/>
                  </a:lnTo>
                  <a:lnTo>
                    <a:pt x="1089" y="43"/>
                  </a:lnTo>
                  <a:lnTo>
                    <a:pt x="1094" y="45"/>
                  </a:lnTo>
                  <a:lnTo>
                    <a:pt x="1096" y="47"/>
                  </a:lnTo>
                  <a:lnTo>
                    <a:pt x="1111" y="52"/>
                  </a:lnTo>
                  <a:lnTo>
                    <a:pt x="1113" y="55"/>
                  </a:lnTo>
                  <a:lnTo>
                    <a:pt x="1113" y="56"/>
                  </a:lnTo>
                  <a:lnTo>
                    <a:pt x="1123" y="63"/>
                  </a:lnTo>
                  <a:lnTo>
                    <a:pt x="1126" y="64"/>
                  </a:lnTo>
                  <a:lnTo>
                    <a:pt x="1128" y="64"/>
                  </a:lnTo>
                  <a:lnTo>
                    <a:pt x="1131" y="66"/>
                  </a:lnTo>
                  <a:lnTo>
                    <a:pt x="1139" y="74"/>
                  </a:lnTo>
                  <a:lnTo>
                    <a:pt x="1141" y="77"/>
                  </a:lnTo>
                  <a:lnTo>
                    <a:pt x="1154" y="97"/>
                  </a:lnTo>
                  <a:lnTo>
                    <a:pt x="1156" y="100"/>
                  </a:lnTo>
                  <a:lnTo>
                    <a:pt x="1156" y="102"/>
                  </a:lnTo>
                  <a:lnTo>
                    <a:pt x="1159" y="103"/>
                  </a:lnTo>
                  <a:lnTo>
                    <a:pt x="1161" y="103"/>
                  </a:lnTo>
                  <a:lnTo>
                    <a:pt x="1174" y="111"/>
                  </a:lnTo>
                  <a:lnTo>
                    <a:pt x="1175" y="111"/>
                  </a:lnTo>
                  <a:lnTo>
                    <a:pt x="1189" y="119"/>
                  </a:lnTo>
                  <a:lnTo>
                    <a:pt x="1189" y="121"/>
                  </a:lnTo>
                  <a:lnTo>
                    <a:pt x="1184" y="129"/>
                  </a:lnTo>
                  <a:lnTo>
                    <a:pt x="1174" y="134"/>
                  </a:lnTo>
                  <a:lnTo>
                    <a:pt x="1171" y="134"/>
                  </a:lnTo>
                  <a:lnTo>
                    <a:pt x="1169" y="137"/>
                  </a:lnTo>
                  <a:lnTo>
                    <a:pt x="1167" y="142"/>
                  </a:lnTo>
                  <a:lnTo>
                    <a:pt x="1171" y="147"/>
                  </a:lnTo>
                  <a:lnTo>
                    <a:pt x="1171" y="150"/>
                  </a:lnTo>
                  <a:lnTo>
                    <a:pt x="1174" y="152"/>
                  </a:lnTo>
                  <a:lnTo>
                    <a:pt x="1175" y="152"/>
                  </a:lnTo>
                  <a:lnTo>
                    <a:pt x="1179" y="155"/>
                  </a:lnTo>
                  <a:lnTo>
                    <a:pt x="1180" y="158"/>
                  </a:lnTo>
                  <a:lnTo>
                    <a:pt x="1180" y="160"/>
                  </a:lnTo>
                  <a:lnTo>
                    <a:pt x="1179" y="168"/>
                  </a:lnTo>
                  <a:lnTo>
                    <a:pt x="1177" y="170"/>
                  </a:lnTo>
                  <a:lnTo>
                    <a:pt x="1171" y="173"/>
                  </a:lnTo>
                  <a:lnTo>
                    <a:pt x="1169" y="176"/>
                  </a:lnTo>
                  <a:lnTo>
                    <a:pt x="1169" y="178"/>
                  </a:lnTo>
                  <a:lnTo>
                    <a:pt x="1169" y="183"/>
                  </a:lnTo>
                  <a:lnTo>
                    <a:pt x="1169" y="189"/>
                  </a:lnTo>
                  <a:lnTo>
                    <a:pt x="1169" y="192"/>
                  </a:lnTo>
                  <a:lnTo>
                    <a:pt x="1171" y="204"/>
                  </a:lnTo>
                  <a:lnTo>
                    <a:pt x="1171" y="207"/>
                  </a:lnTo>
                  <a:lnTo>
                    <a:pt x="1177" y="218"/>
                  </a:lnTo>
                  <a:lnTo>
                    <a:pt x="1179" y="220"/>
                  </a:lnTo>
                  <a:lnTo>
                    <a:pt x="1184" y="228"/>
                  </a:lnTo>
                  <a:lnTo>
                    <a:pt x="1184" y="231"/>
                  </a:lnTo>
                  <a:lnTo>
                    <a:pt x="1182" y="233"/>
                  </a:lnTo>
                  <a:lnTo>
                    <a:pt x="1184" y="238"/>
                  </a:lnTo>
                  <a:lnTo>
                    <a:pt x="1187" y="238"/>
                  </a:lnTo>
                  <a:lnTo>
                    <a:pt x="1192" y="236"/>
                  </a:lnTo>
                  <a:lnTo>
                    <a:pt x="1194" y="234"/>
                  </a:lnTo>
                  <a:lnTo>
                    <a:pt x="1200" y="231"/>
                  </a:lnTo>
                  <a:lnTo>
                    <a:pt x="1205" y="230"/>
                  </a:lnTo>
                  <a:lnTo>
                    <a:pt x="1205" y="228"/>
                  </a:lnTo>
                  <a:lnTo>
                    <a:pt x="1207" y="226"/>
                  </a:lnTo>
                  <a:lnTo>
                    <a:pt x="1220" y="220"/>
                  </a:lnTo>
                  <a:lnTo>
                    <a:pt x="1223" y="220"/>
                  </a:lnTo>
                  <a:lnTo>
                    <a:pt x="1225" y="220"/>
                  </a:lnTo>
                  <a:lnTo>
                    <a:pt x="1227" y="220"/>
                  </a:lnTo>
                  <a:lnTo>
                    <a:pt x="1230" y="221"/>
                  </a:lnTo>
                  <a:lnTo>
                    <a:pt x="1232" y="221"/>
                  </a:lnTo>
                  <a:lnTo>
                    <a:pt x="1235" y="225"/>
                  </a:lnTo>
                  <a:lnTo>
                    <a:pt x="1238" y="226"/>
                  </a:lnTo>
                  <a:lnTo>
                    <a:pt x="1240" y="228"/>
                  </a:lnTo>
                  <a:lnTo>
                    <a:pt x="1242" y="228"/>
                  </a:lnTo>
                  <a:lnTo>
                    <a:pt x="1247" y="231"/>
                  </a:lnTo>
                  <a:lnTo>
                    <a:pt x="1252" y="233"/>
                  </a:lnTo>
                  <a:lnTo>
                    <a:pt x="1266" y="247"/>
                  </a:lnTo>
                  <a:lnTo>
                    <a:pt x="1270" y="251"/>
                  </a:lnTo>
                  <a:lnTo>
                    <a:pt x="1281" y="259"/>
                  </a:lnTo>
                  <a:lnTo>
                    <a:pt x="1283" y="260"/>
                  </a:lnTo>
                  <a:lnTo>
                    <a:pt x="1286" y="262"/>
                  </a:lnTo>
                  <a:lnTo>
                    <a:pt x="1295" y="268"/>
                  </a:lnTo>
                  <a:lnTo>
                    <a:pt x="1296" y="268"/>
                  </a:lnTo>
                  <a:lnTo>
                    <a:pt x="1300" y="268"/>
                  </a:lnTo>
                  <a:lnTo>
                    <a:pt x="1303" y="268"/>
                  </a:lnTo>
                  <a:lnTo>
                    <a:pt x="1318" y="267"/>
                  </a:lnTo>
                  <a:lnTo>
                    <a:pt x="1319" y="267"/>
                  </a:lnTo>
                  <a:lnTo>
                    <a:pt x="1323" y="267"/>
                  </a:lnTo>
                  <a:lnTo>
                    <a:pt x="1329" y="267"/>
                  </a:lnTo>
                  <a:lnTo>
                    <a:pt x="1331" y="267"/>
                  </a:lnTo>
                  <a:lnTo>
                    <a:pt x="1351" y="259"/>
                  </a:lnTo>
                  <a:lnTo>
                    <a:pt x="1352" y="259"/>
                  </a:lnTo>
                  <a:lnTo>
                    <a:pt x="1354" y="257"/>
                  </a:lnTo>
                  <a:lnTo>
                    <a:pt x="1357" y="255"/>
                  </a:lnTo>
                  <a:lnTo>
                    <a:pt x="1366" y="249"/>
                  </a:lnTo>
                  <a:lnTo>
                    <a:pt x="1376" y="241"/>
                  </a:lnTo>
                  <a:lnTo>
                    <a:pt x="1386" y="241"/>
                  </a:lnTo>
                  <a:lnTo>
                    <a:pt x="1394" y="238"/>
                  </a:lnTo>
                  <a:lnTo>
                    <a:pt x="1402" y="233"/>
                  </a:lnTo>
                  <a:lnTo>
                    <a:pt x="1412" y="228"/>
                  </a:lnTo>
                  <a:lnTo>
                    <a:pt x="1414" y="225"/>
                  </a:lnTo>
                  <a:lnTo>
                    <a:pt x="1422" y="220"/>
                  </a:lnTo>
                  <a:lnTo>
                    <a:pt x="1425" y="218"/>
                  </a:lnTo>
                  <a:lnTo>
                    <a:pt x="1438" y="217"/>
                  </a:lnTo>
                  <a:lnTo>
                    <a:pt x="1438" y="215"/>
                  </a:lnTo>
                  <a:lnTo>
                    <a:pt x="1448" y="208"/>
                  </a:lnTo>
                  <a:lnTo>
                    <a:pt x="1450" y="208"/>
                  </a:lnTo>
                  <a:lnTo>
                    <a:pt x="1452" y="207"/>
                  </a:lnTo>
                  <a:lnTo>
                    <a:pt x="1453" y="207"/>
                  </a:lnTo>
                  <a:lnTo>
                    <a:pt x="1465" y="208"/>
                  </a:lnTo>
                  <a:lnTo>
                    <a:pt x="1468" y="208"/>
                  </a:lnTo>
                  <a:lnTo>
                    <a:pt x="1470" y="207"/>
                  </a:lnTo>
                  <a:lnTo>
                    <a:pt x="1472" y="197"/>
                  </a:lnTo>
                  <a:lnTo>
                    <a:pt x="1473" y="196"/>
                  </a:lnTo>
                  <a:lnTo>
                    <a:pt x="1483" y="18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6" name="Freeform 76"/>
            <p:cNvSpPr>
              <a:spLocks/>
            </p:cNvSpPr>
            <p:nvPr/>
          </p:nvSpPr>
          <p:spPr bwMode="auto">
            <a:xfrm>
              <a:off x="4140200" y="3553620"/>
              <a:ext cx="866775" cy="1108075"/>
            </a:xfrm>
            <a:custGeom>
              <a:avLst/>
              <a:gdLst>
                <a:gd name="T0" fmla="*/ 1026 w 1092"/>
                <a:gd name="T1" fmla="*/ 28 h 1397"/>
                <a:gd name="T2" fmla="*/ 1006 w 1092"/>
                <a:gd name="T3" fmla="*/ 81 h 1397"/>
                <a:gd name="T4" fmla="*/ 1050 w 1092"/>
                <a:gd name="T5" fmla="*/ 76 h 1397"/>
                <a:gd name="T6" fmla="*/ 1082 w 1092"/>
                <a:gd name="T7" fmla="*/ 59 h 1397"/>
                <a:gd name="T8" fmla="*/ 1088 w 1092"/>
                <a:gd name="T9" fmla="*/ 115 h 1397"/>
                <a:gd name="T10" fmla="*/ 1054 w 1092"/>
                <a:gd name="T11" fmla="*/ 174 h 1397"/>
                <a:gd name="T12" fmla="*/ 1050 w 1092"/>
                <a:gd name="T13" fmla="*/ 243 h 1397"/>
                <a:gd name="T14" fmla="*/ 1059 w 1092"/>
                <a:gd name="T15" fmla="*/ 308 h 1397"/>
                <a:gd name="T16" fmla="*/ 1024 w 1092"/>
                <a:gd name="T17" fmla="*/ 350 h 1397"/>
                <a:gd name="T18" fmla="*/ 1002 w 1092"/>
                <a:gd name="T19" fmla="*/ 400 h 1397"/>
                <a:gd name="T20" fmla="*/ 969 w 1092"/>
                <a:gd name="T21" fmla="*/ 449 h 1397"/>
                <a:gd name="T22" fmla="*/ 908 w 1092"/>
                <a:gd name="T23" fmla="*/ 483 h 1397"/>
                <a:gd name="T24" fmla="*/ 830 w 1092"/>
                <a:gd name="T25" fmla="*/ 515 h 1397"/>
                <a:gd name="T26" fmla="*/ 839 w 1092"/>
                <a:gd name="T27" fmla="*/ 551 h 1397"/>
                <a:gd name="T28" fmla="*/ 827 w 1092"/>
                <a:gd name="T29" fmla="*/ 573 h 1397"/>
                <a:gd name="T30" fmla="*/ 806 w 1092"/>
                <a:gd name="T31" fmla="*/ 593 h 1397"/>
                <a:gd name="T32" fmla="*/ 786 w 1092"/>
                <a:gd name="T33" fmla="*/ 619 h 1397"/>
                <a:gd name="T34" fmla="*/ 741 w 1092"/>
                <a:gd name="T35" fmla="*/ 678 h 1397"/>
                <a:gd name="T36" fmla="*/ 720 w 1092"/>
                <a:gd name="T37" fmla="*/ 725 h 1397"/>
                <a:gd name="T38" fmla="*/ 728 w 1092"/>
                <a:gd name="T39" fmla="*/ 797 h 1397"/>
                <a:gd name="T40" fmla="*/ 741 w 1092"/>
                <a:gd name="T41" fmla="*/ 874 h 1397"/>
                <a:gd name="T42" fmla="*/ 736 w 1092"/>
                <a:gd name="T43" fmla="*/ 936 h 1397"/>
                <a:gd name="T44" fmla="*/ 769 w 1092"/>
                <a:gd name="T45" fmla="*/ 975 h 1397"/>
                <a:gd name="T46" fmla="*/ 784 w 1092"/>
                <a:gd name="T47" fmla="*/ 1025 h 1397"/>
                <a:gd name="T48" fmla="*/ 771 w 1092"/>
                <a:gd name="T49" fmla="*/ 1081 h 1397"/>
                <a:gd name="T50" fmla="*/ 804 w 1092"/>
                <a:gd name="T51" fmla="*/ 1127 h 1397"/>
                <a:gd name="T52" fmla="*/ 806 w 1092"/>
                <a:gd name="T53" fmla="*/ 1169 h 1397"/>
                <a:gd name="T54" fmla="*/ 809 w 1092"/>
                <a:gd name="T55" fmla="*/ 1201 h 1397"/>
                <a:gd name="T56" fmla="*/ 784 w 1092"/>
                <a:gd name="T57" fmla="*/ 1229 h 1397"/>
                <a:gd name="T58" fmla="*/ 748 w 1092"/>
                <a:gd name="T59" fmla="*/ 1290 h 1397"/>
                <a:gd name="T60" fmla="*/ 746 w 1092"/>
                <a:gd name="T61" fmla="*/ 1371 h 1397"/>
                <a:gd name="T62" fmla="*/ 667 w 1092"/>
                <a:gd name="T63" fmla="*/ 1395 h 1397"/>
                <a:gd name="T64" fmla="*/ 605 w 1092"/>
                <a:gd name="T65" fmla="*/ 1365 h 1397"/>
                <a:gd name="T66" fmla="*/ 559 w 1092"/>
                <a:gd name="T67" fmla="*/ 1332 h 1397"/>
                <a:gd name="T68" fmla="*/ 538 w 1092"/>
                <a:gd name="T69" fmla="*/ 1298 h 1397"/>
                <a:gd name="T70" fmla="*/ 483 w 1092"/>
                <a:gd name="T71" fmla="*/ 1306 h 1397"/>
                <a:gd name="T72" fmla="*/ 443 w 1092"/>
                <a:gd name="T73" fmla="*/ 1321 h 1397"/>
                <a:gd name="T74" fmla="*/ 376 w 1092"/>
                <a:gd name="T75" fmla="*/ 1308 h 1397"/>
                <a:gd name="T76" fmla="*/ 323 w 1092"/>
                <a:gd name="T77" fmla="*/ 1306 h 1397"/>
                <a:gd name="T78" fmla="*/ 273 w 1092"/>
                <a:gd name="T79" fmla="*/ 1324 h 1397"/>
                <a:gd name="T80" fmla="*/ 223 w 1092"/>
                <a:gd name="T81" fmla="*/ 1305 h 1397"/>
                <a:gd name="T82" fmla="*/ 194 w 1092"/>
                <a:gd name="T83" fmla="*/ 1253 h 1397"/>
                <a:gd name="T84" fmla="*/ 159 w 1092"/>
                <a:gd name="T85" fmla="*/ 1199 h 1397"/>
                <a:gd name="T86" fmla="*/ 151 w 1092"/>
                <a:gd name="T87" fmla="*/ 1151 h 1397"/>
                <a:gd name="T88" fmla="*/ 192 w 1092"/>
                <a:gd name="T89" fmla="*/ 1094 h 1397"/>
                <a:gd name="T90" fmla="*/ 205 w 1092"/>
                <a:gd name="T91" fmla="*/ 1036 h 1397"/>
                <a:gd name="T92" fmla="*/ 213 w 1092"/>
                <a:gd name="T93" fmla="*/ 1004 h 1397"/>
                <a:gd name="T94" fmla="*/ 154 w 1092"/>
                <a:gd name="T95" fmla="*/ 963 h 1397"/>
                <a:gd name="T96" fmla="*/ 127 w 1092"/>
                <a:gd name="T97" fmla="*/ 889 h 1397"/>
                <a:gd name="T98" fmla="*/ 175 w 1092"/>
                <a:gd name="T99" fmla="*/ 829 h 1397"/>
                <a:gd name="T100" fmla="*/ 223 w 1092"/>
                <a:gd name="T101" fmla="*/ 761 h 1397"/>
                <a:gd name="T102" fmla="*/ 265 w 1092"/>
                <a:gd name="T103" fmla="*/ 659 h 1397"/>
                <a:gd name="T104" fmla="*/ 299 w 1092"/>
                <a:gd name="T105" fmla="*/ 567 h 1397"/>
                <a:gd name="T106" fmla="*/ 245 w 1092"/>
                <a:gd name="T107" fmla="*/ 525 h 1397"/>
                <a:gd name="T108" fmla="*/ 232 w 1092"/>
                <a:gd name="T109" fmla="*/ 499 h 1397"/>
                <a:gd name="T110" fmla="*/ 202 w 1092"/>
                <a:gd name="T111" fmla="*/ 505 h 1397"/>
                <a:gd name="T112" fmla="*/ 147 w 1092"/>
                <a:gd name="T113" fmla="*/ 502 h 1397"/>
                <a:gd name="T114" fmla="*/ 99 w 1092"/>
                <a:gd name="T115" fmla="*/ 499 h 1397"/>
                <a:gd name="T116" fmla="*/ 63 w 1092"/>
                <a:gd name="T117" fmla="*/ 473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92" h="1397">
                  <a:moveTo>
                    <a:pt x="999" y="0"/>
                  </a:moveTo>
                  <a:lnTo>
                    <a:pt x="1001" y="2"/>
                  </a:lnTo>
                  <a:lnTo>
                    <a:pt x="1004" y="5"/>
                  </a:lnTo>
                  <a:lnTo>
                    <a:pt x="1011" y="7"/>
                  </a:lnTo>
                  <a:lnTo>
                    <a:pt x="1014" y="7"/>
                  </a:lnTo>
                  <a:lnTo>
                    <a:pt x="1019" y="7"/>
                  </a:lnTo>
                  <a:lnTo>
                    <a:pt x="1021" y="9"/>
                  </a:lnTo>
                  <a:lnTo>
                    <a:pt x="1024" y="17"/>
                  </a:lnTo>
                  <a:lnTo>
                    <a:pt x="1026" y="20"/>
                  </a:lnTo>
                  <a:lnTo>
                    <a:pt x="1026" y="28"/>
                  </a:lnTo>
                  <a:lnTo>
                    <a:pt x="1024" y="30"/>
                  </a:lnTo>
                  <a:lnTo>
                    <a:pt x="1024" y="38"/>
                  </a:lnTo>
                  <a:lnTo>
                    <a:pt x="1022" y="41"/>
                  </a:lnTo>
                  <a:lnTo>
                    <a:pt x="1022" y="47"/>
                  </a:lnTo>
                  <a:lnTo>
                    <a:pt x="1022" y="49"/>
                  </a:lnTo>
                  <a:lnTo>
                    <a:pt x="1016" y="55"/>
                  </a:lnTo>
                  <a:lnTo>
                    <a:pt x="1016" y="65"/>
                  </a:lnTo>
                  <a:lnTo>
                    <a:pt x="1011" y="70"/>
                  </a:lnTo>
                  <a:lnTo>
                    <a:pt x="1006" y="75"/>
                  </a:lnTo>
                  <a:lnTo>
                    <a:pt x="1006" y="81"/>
                  </a:lnTo>
                  <a:lnTo>
                    <a:pt x="1006" y="83"/>
                  </a:lnTo>
                  <a:lnTo>
                    <a:pt x="1009" y="98"/>
                  </a:lnTo>
                  <a:lnTo>
                    <a:pt x="1014" y="99"/>
                  </a:lnTo>
                  <a:lnTo>
                    <a:pt x="1019" y="102"/>
                  </a:lnTo>
                  <a:lnTo>
                    <a:pt x="1021" y="102"/>
                  </a:lnTo>
                  <a:lnTo>
                    <a:pt x="1031" y="102"/>
                  </a:lnTo>
                  <a:lnTo>
                    <a:pt x="1039" y="91"/>
                  </a:lnTo>
                  <a:lnTo>
                    <a:pt x="1040" y="89"/>
                  </a:lnTo>
                  <a:lnTo>
                    <a:pt x="1049" y="80"/>
                  </a:lnTo>
                  <a:lnTo>
                    <a:pt x="1050" y="76"/>
                  </a:lnTo>
                  <a:lnTo>
                    <a:pt x="1050" y="65"/>
                  </a:lnTo>
                  <a:lnTo>
                    <a:pt x="1050" y="64"/>
                  </a:lnTo>
                  <a:lnTo>
                    <a:pt x="1049" y="60"/>
                  </a:lnTo>
                  <a:lnTo>
                    <a:pt x="1045" y="52"/>
                  </a:lnTo>
                  <a:lnTo>
                    <a:pt x="1045" y="51"/>
                  </a:lnTo>
                  <a:lnTo>
                    <a:pt x="1054" y="52"/>
                  </a:lnTo>
                  <a:lnTo>
                    <a:pt x="1057" y="52"/>
                  </a:lnTo>
                  <a:lnTo>
                    <a:pt x="1067" y="55"/>
                  </a:lnTo>
                  <a:lnTo>
                    <a:pt x="1072" y="55"/>
                  </a:lnTo>
                  <a:lnTo>
                    <a:pt x="1082" y="59"/>
                  </a:lnTo>
                  <a:lnTo>
                    <a:pt x="1080" y="68"/>
                  </a:lnTo>
                  <a:lnTo>
                    <a:pt x="1080" y="72"/>
                  </a:lnTo>
                  <a:lnTo>
                    <a:pt x="1080" y="76"/>
                  </a:lnTo>
                  <a:lnTo>
                    <a:pt x="1080" y="78"/>
                  </a:lnTo>
                  <a:lnTo>
                    <a:pt x="1085" y="81"/>
                  </a:lnTo>
                  <a:lnTo>
                    <a:pt x="1087" y="83"/>
                  </a:lnTo>
                  <a:lnTo>
                    <a:pt x="1087" y="94"/>
                  </a:lnTo>
                  <a:lnTo>
                    <a:pt x="1092" y="102"/>
                  </a:lnTo>
                  <a:lnTo>
                    <a:pt x="1092" y="104"/>
                  </a:lnTo>
                  <a:lnTo>
                    <a:pt x="1088" y="115"/>
                  </a:lnTo>
                  <a:lnTo>
                    <a:pt x="1090" y="119"/>
                  </a:lnTo>
                  <a:lnTo>
                    <a:pt x="1090" y="120"/>
                  </a:lnTo>
                  <a:lnTo>
                    <a:pt x="1088" y="130"/>
                  </a:lnTo>
                  <a:lnTo>
                    <a:pt x="1088" y="131"/>
                  </a:lnTo>
                  <a:lnTo>
                    <a:pt x="1083" y="144"/>
                  </a:lnTo>
                  <a:lnTo>
                    <a:pt x="1078" y="154"/>
                  </a:lnTo>
                  <a:lnTo>
                    <a:pt x="1077" y="157"/>
                  </a:lnTo>
                  <a:lnTo>
                    <a:pt x="1064" y="164"/>
                  </a:lnTo>
                  <a:lnTo>
                    <a:pt x="1055" y="172"/>
                  </a:lnTo>
                  <a:lnTo>
                    <a:pt x="1054" y="174"/>
                  </a:lnTo>
                  <a:lnTo>
                    <a:pt x="1052" y="180"/>
                  </a:lnTo>
                  <a:lnTo>
                    <a:pt x="1054" y="182"/>
                  </a:lnTo>
                  <a:lnTo>
                    <a:pt x="1065" y="198"/>
                  </a:lnTo>
                  <a:lnTo>
                    <a:pt x="1064" y="199"/>
                  </a:lnTo>
                  <a:lnTo>
                    <a:pt x="1060" y="212"/>
                  </a:lnTo>
                  <a:lnTo>
                    <a:pt x="1059" y="214"/>
                  </a:lnTo>
                  <a:lnTo>
                    <a:pt x="1052" y="227"/>
                  </a:lnTo>
                  <a:lnTo>
                    <a:pt x="1050" y="229"/>
                  </a:lnTo>
                  <a:lnTo>
                    <a:pt x="1050" y="242"/>
                  </a:lnTo>
                  <a:lnTo>
                    <a:pt x="1050" y="243"/>
                  </a:lnTo>
                  <a:lnTo>
                    <a:pt x="1055" y="250"/>
                  </a:lnTo>
                  <a:lnTo>
                    <a:pt x="1059" y="251"/>
                  </a:lnTo>
                  <a:lnTo>
                    <a:pt x="1062" y="258"/>
                  </a:lnTo>
                  <a:lnTo>
                    <a:pt x="1064" y="261"/>
                  </a:lnTo>
                  <a:lnTo>
                    <a:pt x="1062" y="274"/>
                  </a:lnTo>
                  <a:lnTo>
                    <a:pt x="1060" y="276"/>
                  </a:lnTo>
                  <a:lnTo>
                    <a:pt x="1055" y="297"/>
                  </a:lnTo>
                  <a:lnTo>
                    <a:pt x="1055" y="301"/>
                  </a:lnTo>
                  <a:lnTo>
                    <a:pt x="1057" y="306"/>
                  </a:lnTo>
                  <a:lnTo>
                    <a:pt x="1059" y="308"/>
                  </a:lnTo>
                  <a:lnTo>
                    <a:pt x="1059" y="314"/>
                  </a:lnTo>
                  <a:lnTo>
                    <a:pt x="1059" y="324"/>
                  </a:lnTo>
                  <a:lnTo>
                    <a:pt x="1057" y="327"/>
                  </a:lnTo>
                  <a:lnTo>
                    <a:pt x="1054" y="337"/>
                  </a:lnTo>
                  <a:lnTo>
                    <a:pt x="1044" y="342"/>
                  </a:lnTo>
                  <a:lnTo>
                    <a:pt x="1037" y="343"/>
                  </a:lnTo>
                  <a:lnTo>
                    <a:pt x="1034" y="345"/>
                  </a:lnTo>
                  <a:lnTo>
                    <a:pt x="1032" y="345"/>
                  </a:lnTo>
                  <a:lnTo>
                    <a:pt x="1024" y="348"/>
                  </a:lnTo>
                  <a:lnTo>
                    <a:pt x="1024" y="350"/>
                  </a:lnTo>
                  <a:lnTo>
                    <a:pt x="1021" y="356"/>
                  </a:lnTo>
                  <a:lnTo>
                    <a:pt x="1021" y="358"/>
                  </a:lnTo>
                  <a:lnTo>
                    <a:pt x="1021" y="368"/>
                  </a:lnTo>
                  <a:lnTo>
                    <a:pt x="1021" y="371"/>
                  </a:lnTo>
                  <a:lnTo>
                    <a:pt x="1016" y="381"/>
                  </a:lnTo>
                  <a:lnTo>
                    <a:pt x="1014" y="384"/>
                  </a:lnTo>
                  <a:lnTo>
                    <a:pt x="1007" y="389"/>
                  </a:lnTo>
                  <a:lnTo>
                    <a:pt x="1006" y="390"/>
                  </a:lnTo>
                  <a:lnTo>
                    <a:pt x="1002" y="398"/>
                  </a:lnTo>
                  <a:lnTo>
                    <a:pt x="1002" y="400"/>
                  </a:lnTo>
                  <a:lnTo>
                    <a:pt x="1002" y="402"/>
                  </a:lnTo>
                  <a:lnTo>
                    <a:pt x="1001" y="405"/>
                  </a:lnTo>
                  <a:lnTo>
                    <a:pt x="992" y="415"/>
                  </a:lnTo>
                  <a:lnTo>
                    <a:pt x="991" y="416"/>
                  </a:lnTo>
                  <a:lnTo>
                    <a:pt x="984" y="423"/>
                  </a:lnTo>
                  <a:lnTo>
                    <a:pt x="984" y="424"/>
                  </a:lnTo>
                  <a:lnTo>
                    <a:pt x="981" y="434"/>
                  </a:lnTo>
                  <a:lnTo>
                    <a:pt x="979" y="437"/>
                  </a:lnTo>
                  <a:lnTo>
                    <a:pt x="973" y="442"/>
                  </a:lnTo>
                  <a:lnTo>
                    <a:pt x="969" y="449"/>
                  </a:lnTo>
                  <a:lnTo>
                    <a:pt x="959" y="454"/>
                  </a:lnTo>
                  <a:lnTo>
                    <a:pt x="953" y="455"/>
                  </a:lnTo>
                  <a:lnTo>
                    <a:pt x="951" y="455"/>
                  </a:lnTo>
                  <a:lnTo>
                    <a:pt x="943" y="460"/>
                  </a:lnTo>
                  <a:lnTo>
                    <a:pt x="933" y="463"/>
                  </a:lnTo>
                  <a:lnTo>
                    <a:pt x="931" y="460"/>
                  </a:lnTo>
                  <a:lnTo>
                    <a:pt x="923" y="455"/>
                  </a:lnTo>
                  <a:lnTo>
                    <a:pt x="918" y="462"/>
                  </a:lnTo>
                  <a:lnTo>
                    <a:pt x="911" y="479"/>
                  </a:lnTo>
                  <a:lnTo>
                    <a:pt x="908" y="483"/>
                  </a:lnTo>
                  <a:lnTo>
                    <a:pt x="902" y="486"/>
                  </a:lnTo>
                  <a:lnTo>
                    <a:pt x="893" y="489"/>
                  </a:lnTo>
                  <a:lnTo>
                    <a:pt x="892" y="489"/>
                  </a:lnTo>
                  <a:lnTo>
                    <a:pt x="877" y="494"/>
                  </a:lnTo>
                  <a:lnTo>
                    <a:pt x="862" y="499"/>
                  </a:lnTo>
                  <a:lnTo>
                    <a:pt x="854" y="502"/>
                  </a:lnTo>
                  <a:lnTo>
                    <a:pt x="852" y="504"/>
                  </a:lnTo>
                  <a:lnTo>
                    <a:pt x="840" y="510"/>
                  </a:lnTo>
                  <a:lnTo>
                    <a:pt x="834" y="515"/>
                  </a:lnTo>
                  <a:lnTo>
                    <a:pt x="830" y="515"/>
                  </a:lnTo>
                  <a:lnTo>
                    <a:pt x="832" y="533"/>
                  </a:lnTo>
                  <a:lnTo>
                    <a:pt x="835" y="536"/>
                  </a:lnTo>
                  <a:lnTo>
                    <a:pt x="837" y="536"/>
                  </a:lnTo>
                  <a:lnTo>
                    <a:pt x="840" y="531"/>
                  </a:lnTo>
                  <a:lnTo>
                    <a:pt x="844" y="533"/>
                  </a:lnTo>
                  <a:lnTo>
                    <a:pt x="842" y="538"/>
                  </a:lnTo>
                  <a:lnTo>
                    <a:pt x="842" y="541"/>
                  </a:lnTo>
                  <a:lnTo>
                    <a:pt x="842" y="543"/>
                  </a:lnTo>
                  <a:lnTo>
                    <a:pt x="840" y="546"/>
                  </a:lnTo>
                  <a:lnTo>
                    <a:pt x="839" y="551"/>
                  </a:lnTo>
                  <a:lnTo>
                    <a:pt x="834" y="551"/>
                  </a:lnTo>
                  <a:lnTo>
                    <a:pt x="832" y="554"/>
                  </a:lnTo>
                  <a:lnTo>
                    <a:pt x="834" y="557"/>
                  </a:lnTo>
                  <a:lnTo>
                    <a:pt x="837" y="557"/>
                  </a:lnTo>
                  <a:lnTo>
                    <a:pt x="839" y="557"/>
                  </a:lnTo>
                  <a:lnTo>
                    <a:pt x="839" y="562"/>
                  </a:lnTo>
                  <a:lnTo>
                    <a:pt x="835" y="565"/>
                  </a:lnTo>
                  <a:lnTo>
                    <a:pt x="834" y="568"/>
                  </a:lnTo>
                  <a:lnTo>
                    <a:pt x="832" y="570"/>
                  </a:lnTo>
                  <a:lnTo>
                    <a:pt x="827" y="573"/>
                  </a:lnTo>
                  <a:lnTo>
                    <a:pt x="825" y="572"/>
                  </a:lnTo>
                  <a:lnTo>
                    <a:pt x="824" y="573"/>
                  </a:lnTo>
                  <a:lnTo>
                    <a:pt x="820" y="575"/>
                  </a:lnTo>
                  <a:lnTo>
                    <a:pt x="817" y="580"/>
                  </a:lnTo>
                  <a:lnTo>
                    <a:pt x="820" y="583"/>
                  </a:lnTo>
                  <a:lnTo>
                    <a:pt x="816" y="586"/>
                  </a:lnTo>
                  <a:lnTo>
                    <a:pt x="814" y="585"/>
                  </a:lnTo>
                  <a:lnTo>
                    <a:pt x="806" y="585"/>
                  </a:lnTo>
                  <a:lnTo>
                    <a:pt x="802" y="589"/>
                  </a:lnTo>
                  <a:lnTo>
                    <a:pt x="806" y="593"/>
                  </a:lnTo>
                  <a:lnTo>
                    <a:pt x="807" y="594"/>
                  </a:lnTo>
                  <a:lnTo>
                    <a:pt x="806" y="599"/>
                  </a:lnTo>
                  <a:lnTo>
                    <a:pt x="801" y="598"/>
                  </a:lnTo>
                  <a:lnTo>
                    <a:pt x="797" y="596"/>
                  </a:lnTo>
                  <a:lnTo>
                    <a:pt x="792" y="606"/>
                  </a:lnTo>
                  <a:lnTo>
                    <a:pt x="789" y="606"/>
                  </a:lnTo>
                  <a:lnTo>
                    <a:pt x="786" y="607"/>
                  </a:lnTo>
                  <a:lnTo>
                    <a:pt x="786" y="610"/>
                  </a:lnTo>
                  <a:lnTo>
                    <a:pt x="787" y="617"/>
                  </a:lnTo>
                  <a:lnTo>
                    <a:pt x="786" y="619"/>
                  </a:lnTo>
                  <a:lnTo>
                    <a:pt x="777" y="619"/>
                  </a:lnTo>
                  <a:lnTo>
                    <a:pt x="774" y="623"/>
                  </a:lnTo>
                  <a:lnTo>
                    <a:pt x="776" y="633"/>
                  </a:lnTo>
                  <a:lnTo>
                    <a:pt x="776" y="646"/>
                  </a:lnTo>
                  <a:lnTo>
                    <a:pt x="768" y="656"/>
                  </a:lnTo>
                  <a:lnTo>
                    <a:pt x="768" y="657"/>
                  </a:lnTo>
                  <a:lnTo>
                    <a:pt x="759" y="664"/>
                  </a:lnTo>
                  <a:lnTo>
                    <a:pt x="753" y="667"/>
                  </a:lnTo>
                  <a:lnTo>
                    <a:pt x="751" y="669"/>
                  </a:lnTo>
                  <a:lnTo>
                    <a:pt x="741" y="678"/>
                  </a:lnTo>
                  <a:lnTo>
                    <a:pt x="739" y="680"/>
                  </a:lnTo>
                  <a:lnTo>
                    <a:pt x="733" y="687"/>
                  </a:lnTo>
                  <a:lnTo>
                    <a:pt x="731" y="688"/>
                  </a:lnTo>
                  <a:lnTo>
                    <a:pt x="726" y="695"/>
                  </a:lnTo>
                  <a:lnTo>
                    <a:pt x="725" y="696"/>
                  </a:lnTo>
                  <a:lnTo>
                    <a:pt x="721" y="701"/>
                  </a:lnTo>
                  <a:lnTo>
                    <a:pt x="721" y="704"/>
                  </a:lnTo>
                  <a:lnTo>
                    <a:pt x="721" y="712"/>
                  </a:lnTo>
                  <a:lnTo>
                    <a:pt x="720" y="722"/>
                  </a:lnTo>
                  <a:lnTo>
                    <a:pt x="720" y="725"/>
                  </a:lnTo>
                  <a:lnTo>
                    <a:pt x="721" y="742"/>
                  </a:lnTo>
                  <a:lnTo>
                    <a:pt x="723" y="743"/>
                  </a:lnTo>
                  <a:lnTo>
                    <a:pt x="721" y="761"/>
                  </a:lnTo>
                  <a:lnTo>
                    <a:pt x="721" y="763"/>
                  </a:lnTo>
                  <a:lnTo>
                    <a:pt x="723" y="767"/>
                  </a:lnTo>
                  <a:lnTo>
                    <a:pt x="723" y="771"/>
                  </a:lnTo>
                  <a:lnTo>
                    <a:pt x="723" y="772"/>
                  </a:lnTo>
                  <a:lnTo>
                    <a:pt x="725" y="776"/>
                  </a:lnTo>
                  <a:lnTo>
                    <a:pt x="726" y="793"/>
                  </a:lnTo>
                  <a:lnTo>
                    <a:pt x="728" y="797"/>
                  </a:lnTo>
                  <a:lnTo>
                    <a:pt x="731" y="811"/>
                  </a:lnTo>
                  <a:lnTo>
                    <a:pt x="731" y="813"/>
                  </a:lnTo>
                  <a:lnTo>
                    <a:pt x="736" y="829"/>
                  </a:lnTo>
                  <a:lnTo>
                    <a:pt x="736" y="831"/>
                  </a:lnTo>
                  <a:lnTo>
                    <a:pt x="738" y="835"/>
                  </a:lnTo>
                  <a:lnTo>
                    <a:pt x="739" y="843"/>
                  </a:lnTo>
                  <a:lnTo>
                    <a:pt x="743" y="856"/>
                  </a:lnTo>
                  <a:lnTo>
                    <a:pt x="744" y="865"/>
                  </a:lnTo>
                  <a:lnTo>
                    <a:pt x="741" y="873"/>
                  </a:lnTo>
                  <a:lnTo>
                    <a:pt x="741" y="874"/>
                  </a:lnTo>
                  <a:lnTo>
                    <a:pt x="739" y="882"/>
                  </a:lnTo>
                  <a:lnTo>
                    <a:pt x="738" y="886"/>
                  </a:lnTo>
                  <a:lnTo>
                    <a:pt x="731" y="897"/>
                  </a:lnTo>
                  <a:lnTo>
                    <a:pt x="731" y="899"/>
                  </a:lnTo>
                  <a:lnTo>
                    <a:pt x="723" y="916"/>
                  </a:lnTo>
                  <a:lnTo>
                    <a:pt x="721" y="918"/>
                  </a:lnTo>
                  <a:lnTo>
                    <a:pt x="721" y="921"/>
                  </a:lnTo>
                  <a:lnTo>
                    <a:pt x="725" y="924"/>
                  </a:lnTo>
                  <a:lnTo>
                    <a:pt x="725" y="928"/>
                  </a:lnTo>
                  <a:lnTo>
                    <a:pt x="736" y="936"/>
                  </a:lnTo>
                  <a:lnTo>
                    <a:pt x="734" y="939"/>
                  </a:lnTo>
                  <a:lnTo>
                    <a:pt x="733" y="947"/>
                  </a:lnTo>
                  <a:lnTo>
                    <a:pt x="731" y="952"/>
                  </a:lnTo>
                  <a:lnTo>
                    <a:pt x="731" y="954"/>
                  </a:lnTo>
                  <a:lnTo>
                    <a:pt x="733" y="955"/>
                  </a:lnTo>
                  <a:lnTo>
                    <a:pt x="736" y="955"/>
                  </a:lnTo>
                  <a:lnTo>
                    <a:pt x="746" y="958"/>
                  </a:lnTo>
                  <a:lnTo>
                    <a:pt x="754" y="960"/>
                  </a:lnTo>
                  <a:lnTo>
                    <a:pt x="768" y="966"/>
                  </a:lnTo>
                  <a:lnTo>
                    <a:pt x="769" y="975"/>
                  </a:lnTo>
                  <a:lnTo>
                    <a:pt x="769" y="976"/>
                  </a:lnTo>
                  <a:lnTo>
                    <a:pt x="763" y="984"/>
                  </a:lnTo>
                  <a:lnTo>
                    <a:pt x="763" y="986"/>
                  </a:lnTo>
                  <a:lnTo>
                    <a:pt x="764" y="991"/>
                  </a:lnTo>
                  <a:lnTo>
                    <a:pt x="768" y="992"/>
                  </a:lnTo>
                  <a:lnTo>
                    <a:pt x="774" y="997"/>
                  </a:lnTo>
                  <a:lnTo>
                    <a:pt x="777" y="1000"/>
                  </a:lnTo>
                  <a:lnTo>
                    <a:pt x="782" y="1010"/>
                  </a:lnTo>
                  <a:lnTo>
                    <a:pt x="784" y="1012"/>
                  </a:lnTo>
                  <a:lnTo>
                    <a:pt x="784" y="1025"/>
                  </a:lnTo>
                  <a:lnTo>
                    <a:pt x="782" y="1036"/>
                  </a:lnTo>
                  <a:lnTo>
                    <a:pt x="781" y="1039"/>
                  </a:lnTo>
                  <a:lnTo>
                    <a:pt x="779" y="1041"/>
                  </a:lnTo>
                  <a:lnTo>
                    <a:pt x="776" y="1047"/>
                  </a:lnTo>
                  <a:lnTo>
                    <a:pt x="776" y="1049"/>
                  </a:lnTo>
                  <a:lnTo>
                    <a:pt x="773" y="1060"/>
                  </a:lnTo>
                  <a:lnTo>
                    <a:pt x="771" y="1062"/>
                  </a:lnTo>
                  <a:lnTo>
                    <a:pt x="771" y="1064"/>
                  </a:lnTo>
                  <a:lnTo>
                    <a:pt x="769" y="1075"/>
                  </a:lnTo>
                  <a:lnTo>
                    <a:pt x="771" y="1081"/>
                  </a:lnTo>
                  <a:lnTo>
                    <a:pt x="776" y="1091"/>
                  </a:lnTo>
                  <a:lnTo>
                    <a:pt x="779" y="1098"/>
                  </a:lnTo>
                  <a:lnTo>
                    <a:pt x="781" y="1101"/>
                  </a:lnTo>
                  <a:lnTo>
                    <a:pt x="782" y="1102"/>
                  </a:lnTo>
                  <a:lnTo>
                    <a:pt x="786" y="1106"/>
                  </a:lnTo>
                  <a:lnTo>
                    <a:pt x="789" y="1109"/>
                  </a:lnTo>
                  <a:lnTo>
                    <a:pt x="789" y="1110"/>
                  </a:lnTo>
                  <a:lnTo>
                    <a:pt x="794" y="1119"/>
                  </a:lnTo>
                  <a:lnTo>
                    <a:pt x="796" y="1120"/>
                  </a:lnTo>
                  <a:lnTo>
                    <a:pt x="804" y="1127"/>
                  </a:lnTo>
                  <a:lnTo>
                    <a:pt x="806" y="1128"/>
                  </a:lnTo>
                  <a:lnTo>
                    <a:pt x="806" y="1136"/>
                  </a:lnTo>
                  <a:lnTo>
                    <a:pt x="806" y="1138"/>
                  </a:lnTo>
                  <a:lnTo>
                    <a:pt x="804" y="1144"/>
                  </a:lnTo>
                  <a:lnTo>
                    <a:pt x="804" y="1148"/>
                  </a:lnTo>
                  <a:lnTo>
                    <a:pt x="806" y="1156"/>
                  </a:lnTo>
                  <a:lnTo>
                    <a:pt x="807" y="1157"/>
                  </a:lnTo>
                  <a:lnTo>
                    <a:pt x="811" y="1162"/>
                  </a:lnTo>
                  <a:lnTo>
                    <a:pt x="811" y="1164"/>
                  </a:lnTo>
                  <a:lnTo>
                    <a:pt x="806" y="1169"/>
                  </a:lnTo>
                  <a:lnTo>
                    <a:pt x="804" y="1169"/>
                  </a:lnTo>
                  <a:lnTo>
                    <a:pt x="801" y="1174"/>
                  </a:lnTo>
                  <a:lnTo>
                    <a:pt x="799" y="1182"/>
                  </a:lnTo>
                  <a:lnTo>
                    <a:pt x="801" y="1183"/>
                  </a:lnTo>
                  <a:lnTo>
                    <a:pt x="801" y="1185"/>
                  </a:lnTo>
                  <a:lnTo>
                    <a:pt x="802" y="1190"/>
                  </a:lnTo>
                  <a:lnTo>
                    <a:pt x="804" y="1193"/>
                  </a:lnTo>
                  <a:lnTo>
                    <a:pt x="806" y="1193"/>
                  </a:lnTo>
                  <a:lnTo>
                    <a:pt x="807" y="1198"/>
                  </a:lnTo>
                  <a:lnTo>
                    <a:pt x="809" y="1201"/>
                  </a:lnTo>
                  <a:lnTo>
                    <a:pt x="811" y="1203"/>
                  </a:lnTo>
                  <a:lnTo>
                    <a:pt x="814" y="1208"/>
                  </a:lnTo>
                  <a:lnTo>
                    <a:pt x="816" y="1217"/>
                  </a:lnTo>
                  <a:lnTo>
                    <a:pt x="814" y="1222"/>
                  </a:lnTo>
                  <a:lnTo>
                    <a:pt x="812" y="1224"/>
                  </a:lnTo>
                  <a:lnTo>
                    <a:pt x="807" y="1224"/>
                  </a:lnTo>
                  <a:lnTo>
                    <a:pt x="801" y="1225"/>
                  </a:lnTo>
                  <a:lnTo>
                    <a:pt x="796" y="1227"/>
                  </a:lnTo>
                  <a:lnTo>
                    <a:pt x="792" y="1227"/>
                  </a:lnTo>
                  <a:lnTo>
                    <a:pt x="784" y="1229"/>
                  </a:lnTo>
                  <a:lnTo>
                    <a:pt x="782" y="1230"/>
                  </a:lnTo>
                  <a:lnTo>
                    <a:pt x="774" y="1233"/>
                  </a:lnTo>
                  <a:lnTo>
                    <a:pt x="773" y="1235"/>
                  </a:lnTo>
                  <a:lnTo>
                    <a:pt x="771" y="1237"/>
                  </a:lnTo>
                  <a:lnTo>
                    <a:pt x="766" y="1245"/>
                  </a:lnTo>
                  <a:lnTo>
                    <a:pt x="761" y="1250"/>
                  </a:lnTo>
                  <a:lnTo>
                    <a:pt x="749" y="1264"/>
                  </a:lnTo>
                  <a:lnTo>
                    <a:pt x="748" y="1267"/>
                  </a:lnTo>
                  <a:lnTo>
                    <a:pt x="748" y="1272"/>
                  </a:lnTo>
                  <a:lnTo>
                    <a:pt x="748" y="1290"/>
                  </a:lnTo>
                  <a:lnTo>
                    <a:pt x="748" y="1292"/>
                  </a:lnTo>
                  <a:lnTo>
                    <a:pt x="749" y="1311"/>
                  </a:lnTo>
                  <a:lnTo>
                    <a:pt x="749" y="1316"/>
                  </a:lnTo>
                  <a:lnTo>
                    <a:pt x="749" y="1318"/>
                  </a:lnTo>
                  <a:lnTo>
                    <a:pt x="754" y="1334"/>
                  </a:lnTo>
                  <a:lnTo>
                    <a:pt x="754" y="1337"/>
                  </a:lnTo>
                  <a:lnTo>
                    <a:pt x="754" y="1344"/>
                  </a:lnTo>
                  <a:lnTo>
                    <a:pt x="754" y="1358"/>
                  </a:lnTo>
                  <a:lnTo>
                    <a:pt x="754" y="1361"/>
                  </a:lnTo>
                  <a:lnTo>
                    <a:pt x="746" y="1371"/>
                  </a:lnTo>
                  <a:lnTo>
                    <a:pt x="736" y="1384"/>
                  </a:lnTo>
                  <a:lnTo>
                    <a:pt x="731" y="1386"/>
                  </a:lnTo>
                  <a:lnTo>
                    <a:pt x="720" y="1392"/>
                  </a:lnTo>
                  <a:lnTo>
                    <a:pt x="716" y="1392"/>
                  </a:lnTo>
                  <a:lnTo>
                    <a:pt x="713" y="1394"/>
                  </a:lnTo>
                  <a:lnTo>
                    <a:pt x="706" y="1395"/>
                  </a:lnTo>
                  <a:lnTo>
                    <a:pt x="678" y="1397"/>
                  </a:lnTo>
                  <a:lnTo>
                    <a:pt x="677" y="1397"/>
                  </a:lnTo>
                  <a:lnTo>
                    <a:pt x="668" y="1397"/>
                  </a:lnTo>
                  <a:lnTo>
                    <a:pt x="667" y="1395"/>
                  </a:lnTo>
                  <a:lnTo>
                    <a:pt x="653" y="1394"/>
                  </a:lnTo>
                  <a:lnTo>
                    <a:pt x="650" y="1392"/>
                  </a:lnTo>
                  <a:lnTo>
                    <a:pt x="648" y="1390"/>
                  </a:lnTo>
                  <a:lnTo>
                    <a:pt x="639" y="1382"/>
                  </a:lnTo>
                  <a:lnTo>
                    <a:pt x="637" y="1382"/>
                  </a:lnTo>
                  <a:lnTo>
                    <a:pt x="620" y="1376"/>
                  </a:lnTo>
                  <a:lnTo>
                    <a:pt x="620" y="1374"/>
                  </a:lnTo>
                  <a:lnTo>
                    <a:pt x="612" y="1368"/>
                  </a:lnTo>
                  <a:lnTo>
                    <a:pt x="610" y="1366"/>
                  </a:lnTo>
                  <a:lnTo>
                    <a:pt x="605" y="1365"/>
                  </a:lnTo>
                  <a:lnTo>
                    <a:pt x="599" y="1365"/>
                  </a:lnTo>
                  <a:lnTo>
                    <a:pt x="591" y="1366"/>
                  </a:lnTo>
                  <a:lnTo>
                    <a:pt x="579" y="1363"/>
                  </a:lnTo>
                  <a:lnTo>
                    <a:pt x="577" y="1360"/>
                  </a:lnTo>
                  <a:lnTo>
                    <a:pt x="574" y="1356"/>
                  </a:lnTo>
                  <a:lnTo>
                    <a:pt x="572" y="1353"/>
                  </a:lnTo>
                  <a:lnTo>
                    <a:pt x="567" y="1344"/>
                  </a:lnTo>
                  <a:lnTo>
                    <a:pt x="566" y="1342"/>
                  </a:lnTo>
                  <a:lnTo>
                    <a:pt x="566" y="1339"/>
                  </a:lnTo>
                  <a:lnTo>
                    <a:pt x="559" y="1332"/>
                  </a:lnTo>
                  <a:lnTo>
                    <a:pt x="558" y="1331"/>
                  </a:lnTo>
                  <a:lnTo>
                    <a:pt x="556" y="1322"/>
                  </a:lnTo>
                  <a:lnTo>
                    <a:pt x="556" y="1319"/>
                  </a:lnTo>
                  <a:lnTo>
                    <a:pt x="554" y="1313"/>
                  </a:lnTo>
                  <a:lnTo>
                    <a:pt x="554" y="1308"/>
                  </a:lnTo>
                  <a:lnTo>
                    <a:pt x="554" y="1306"/>
                  </a:lnTo>
                  <a:lnTo>
                    <a:pt x="549" y="1301"/>
                  </a:lnTo>
                  <a:lnTo>
                    <a:pt x="544" y="1298"/>
                  </a:lnTo>
                  <a:lnTo>
                    <a:pt x="541" y="1298"/>
                  </a:lnTo>
                  <a:lnTo>
                    <a:pt x="538" y="1298"/>
                  </a:lnTo>
                  <a:lnTo>
                    <a:pt x="534" y="1301"/>
                  </a:lnTo>
                  <a:lnTo>
                    <a:pt x="531" y="1306"/>
                  </a:lnTo>
                  <a:lnTo>
                    <a:pt x="529" y="1308"/>
                  </a:lnTo>
                  <a:lnTo>
                    <a:pt x="523" y="1313"/>
                  </a:lnTo>
                  <a:lnTo>
                    <a:pt x="519" y="1313"/>
                  </a:lnTo>
                  <a:lnTo>
                    <a:pt x="513" y="1313"/>
                  </a:lnTo>
                  <a:lnTo>
                    <a:pt x="511" y="1313"/>
                  </a:lnTo>
                  <a:lnTo>
                    <a:pt x="498" y="1311"/>
                  </a:lnTo>
                  <a:lnTo>
                    <a:pt x="496" y="1311"/>
                  </a:lnTo>
                  <a:lnTo>
                    <a:pt x="483" y="1306"/>
                  </a:lnTo>
                  <a:lnTo>
                    <a:pt x="480" y="1306"/>
                  </a:lnTo>
                  <a:lnTo>
                    <a:pt x="468" y="1300"/>
                  </a:lnTo>
                  <a:lnTo>
                    <a:pt x="467" y="1298"/>
                  </a:lnTo>
                  <a:lnTo>
                    <a:pt x="458" y="1300"/>
                  </a:lnTo>
                  <a:lnTo>
                    <a:pt x="457" y="1301"/>
                  </a:lnTo>
                  <a:lnTo>
                    <a:pt x="453" y="1311"/>
                  </a:lnTo>
                  <a:lnTo>
                    <a:pt x="453" y="1313"/>
                  </a:lnTo>
                  <a:lnTo>
                    <a:pt x="448" y="1318"/>
                  </a:lnTo>
                  <a:lnTo>
                    <a:pt x="445" y="1321"/>
                  </a:lnTo>
                  <a:lnTo>
                    <a:pt x="443" y="1321"/>
                  </a:lnTo>
                  <a:lnTo>
                    <a:pt x="432" y="1322"/>
                  </a:lnTo>
                  <a:lnTo>
                    <a:pt x="430" y="1322"/>
                  </a:lnTo>
                  <a:lnTo>
                    <a:pt x="419" y="1326"/>
                  </a:lnTo>
                  <a:lnTo>
                    <a:pt x="417" y="1326"/>
                  </a:lnTo>
                  <a:lnTo>
                    <a:pt x="404" y="1321"/>
                  </a:lnTo>
                  <a:lnTo>
                    <a:pt x="402" y="1321"/>
                  </a:lnTo>
                  <a:lnTo>
                    <a:pt x="397" y="1321"/>
                  </a:lnTo>
                  <a:lnTo>
                    <a:pt x="387" y="1316"/>
                  </a:lnTo>
                  <a:lnTo>
                    <a:pt x="386" y="1313"/>
                  </a:lnTo>
                  <a:lnTo>
                    <a:pt x="376" y="1308"/>
                  </a:lnTo>
                  <a:lnTo>
                    <a:pt x="372" y="1306"/>
                  </a:lnTo>
                  <a:lnTo>
                    <a:pt x="361" y="1297"/>
                  </a:lnTo>
                  <a:lnTo>
                    <a:pt x="359" y="1295"/>
                  </a:lnTo>
                  <a:lnTo>
                    <a:pt x="352" y="1295"/>
                  </a:lnTo>
                  <a:lnTo>
                    <a:pt x="351" y="1295"/>
                  </a:lnTo>
                  <a:lnTo>
                    <a:pt x="343" y="1297"/>
                  </a:lnTo>
                  <a:lnTo>
                    <a:pt x="341" y="1297"/>
                  </a:lnTo>
                  <a:lnTo>
                    <a:pt x="334" y="1301"/>
                  </a:lnTo>
                  <a:lnTo>
                    <a:pt x="331" y="1303"/>
                  </a:lnTo>
                  <a:lnTo>
                    <a:pt x="323" y="1306"/>
                  </a:lnTo>
                  <a:lnTo>
                    <a:pt x="319" y="1306"/>
                  </a:lnTo>
                  <a:lnTo>
                    <a:pt x="299" y="1311"/>
                  </a:lnTo>
                  <a:lnTo>
                    <a:pt x="293" y="1313"/>
                  </a:lnTo>
                  <a:lnTo>
                    <a:pt x="288" y="1314"/>
                  </a:lnTo>
                  <a:lnTo>
                    <a:pt x="286" y="1314"/>
                  </a:lnTo>
                  <a:lnTo>
                    <a:pt x="283" y="1318"/>
                  </a:lnTo>
                  <a:lnTo>
                    <a:pt x="280" y="1321"/>
                  </a:lnTo>
                  <a:lnTo>
                    <a:pt x="278" y="1321"/>
                  </a:lnTo>
                  <a:lnTo>
                    <a:pt x="275" y="1322"/>
                  </a:lnTo>
                  <a:lnTo>
                    <a:pt x="273" y="1324"/>
                  </a:lnTo>
                  <a:lnTo>
                    <a:pt x="261" y="1334"/>
                  </a:lnTo>
                  <a:lnTo>
                    <a:pt x="260" y="1334"/>
                  </a:lnTo>
                  <a:lnTo>
                    <a:pt x="256" y="1335"/>
                  </a:lnTo>
                  <a:lnTo>
                    <a:pt x="253" y="1335"/>
                  </a:lnTo>
                  <a:lnTo>
                    <a:pt x="243" y="1331"/>
                  </a:lnTo>
                  <a:lnTo>
                    <a:pt x="243" y="1327"/>
                  </a:lnTo>
                  <a:lnTo>
                    <a:pt x="237" y="1318"/>
                  </a:lnTo>
                  <a:lnTo>
                    <a:pt x="235" y="1316"/>
                  </a:lnTo>
                  <a:lnTo>
                    <a:pt x="225" y="1306"/>
                  </a:lnTo>
                  <a:lnTo>
                    <a:pt x="223" y="1305"/>
                  </a:lnTo>
                  <a:lnTo>
                    <a:pt x="215" y="1297"/>
                  </a:lnTo>
                  <a:lnTo>
                    <a:pt x="212" y="1295"/>
                  </a:lnTo>
                  <a:lnTo>
                    <a:pt x="197" y="1292"/>
                  </a:lnTo>
                  <a:lnTo>
                    <a:pt x="195" y="1287"/>
                  </a:lnTo>
                  <a:lnTo>
                    <a:pt x="194" y="1279"/>
                  </a:lnTo>
                  <a:lnTo>
                    <a:pt x="195" y="1267"/>
                  </a:lnTo>
                  <a:lnTo>
                    <a:pt x="195" y="1266"/>
                  </a:lnTo>
                  <a:lnTo>
                    <a:pt x="195" y="1258"/>
                  </a:lnTo>
                  <a:lnTo>
                    <a:pt x="195" y="1255"/>
                  </a:lnTo>
                  <a:lnTo>
                    <a:pt x="194" y="1253"/>
                  </a:lnTo>
                  <a:lnTo>
                    <a:pt x="185" y="1248"/>
                  </a:lnTo>
                  <a:lnTo>
                    <a:pt x="184" y="1248"/>
                  </a:lnTo>
                  <a:lnTo>
                    <a:pt x="177" y="1243"/>
                  </a:lnTo>
                  <a:lnTo>
                    <a:pt x="174" y="1240"/>
                  </a:lnTo>
                  <a:lnTo>
                    <a:pt x="166" y="1227"/>
                  </a:lnTo>
                  <a:lnTo>
                    <a:pt x="164" y="1225"/>
                  </a:lnTo>
                  <a:lnTo>
                    <a:pt x="157" y="1217"/>
                  </a:lnTo>
                  <a:lnTo>
                    <a:pt x="159" y="1214"/>
                  </a:lnTo>
                  <a:lnTo>
                    <a:pt x="159" y="1211"/>
                  </a:lnTo>
                  <a:lnTo>
                    <a:pt x="159" y="1199"/>
                  </a:lnTo>
                  <a:lnTo>
                    <a:pt x="159" y="1198"/>
                  </a:lnTo>
                  <a:lnTo>
                    <a:pt x="154" y="1190"/>
                  </a:lnTo>
                  <a:lnTo>
                    <a:pt x="154" y="1188"/>
                  </a:lnTo>
                  <a:lnTo>
                    <a:pt x="154" y="1182"/>
                  </a:lnTo>
                  <a:lnTo>
                    <a:pt x="154" y="1180"/>
                  </a:lnTo>
                  <a:lnTo>
                    <a:pt x="147" y="1169"/>
                  </a:lnTo>
                  <a:lnTo>
                    <a:pt x="147" y="1167"/>
                  </a:lnTo>
                  <a:lnTo>
                    <a:pt x="149" y="1157"/>
                  </a:lnTo>
                  <a:lnTo>
                    <a:pt x="149" y="1154"/>
                  </a:lnTo>
                  <a:lnTo>
                    <a:pt x="151" y="1151"/>
                  </a:lnTo>
                  <a:lnTo>
                    <a:pt x="157" y="1143"/>
                  </a:lnTo>
                  <a:lnTo>
                    <a:pt x="159" y="1141"/>
                  </a:lnTo>
                  <a:lnTo>
                    <a:pt x="170" y="1136"/>
                  </a:lnTo>
                  <a:lnTo>
                    <a:pt x="174" y="1130"/>
                  </a:lnTo>
                  <a:lnTo>
                    <a:pt x="175" y="1127"/>
                  </a:lnTo>
                  <a:lnTo>
                    <a:pt x="177" y="1125"/>
                  </a:lnTo>
                  <a:lnTo>
                    <a:pt x="180" y="1115"/>
                  </a:lnTo>
                  <a:lnTo>
                    <a:pt x="180" y="1114"/>
                  </a:lnTo>
                  <a:lnTo>
                    <a:pt x="185" y="1109"/>
                  </a:lnTo>
                  <a:lnTo>
                    <a:pt x="192" y="1094"/>
                  </a:lnTo>
                  <a:lnTo>
                    <a:pt x="194" y="1089"/>
                  </a:lnTo>
                  <a:lnTo>
                    <a:pt x="195" y="1083"/>
                  </a:lnTo>
                  <a:lnTo>
                    <a:pt x="194" y="1078"/>
                  </a:lnTo>
                  <a:lnTo>
                    <a:pt x="192" y="1077"/>
                  </a:lnTo>
                  <a:lnTo>
                    <a:pt x="194" y="1068"/>
                  </a:lnTo>
                  <a:lnTo>
                    <a:pt x="197" y="1067"/>
                  </a:lnTo>
                  <a:lnTo>
                    <a:pt x="205" y="1057"/>
                  </a:lnTo>
                  <a:lnTo>
                    <a:pt x="207" y="1051"/>
                  </a:lnTo>
                  <a:lnTo>
                    <a:pt x="204" y="1043"/>
                  </a:lnTo>
                  <a:lnTo>
                    <a:pt x="205" y="1036"/>
                  </a:lnTo>
                  <a:lnTo>
                    <a:pt x="207" y="1030"/>
                  </a:lnTo>
                  <a:lnTo>
                    <a:pt x="212" y="1025"/>
                  </a:lnTo>
                  <a:lnTo>
                    <a:pt x="213" y="1023"/>
                  </a:lnTo>
                  <a:lnTo>
                    <a:pt x="223" y="1020"/>
                  </a:lnTo>
                  <a:lnTo>
                    <a:pt x="223" y="1017"/>
                  </a:lnTo>
                  <a:lnTo>
                    <a:pt x="223" y="1012"/>
                  </a:lnTo>
                  <a:lnTo>
                    <a:pt x="223" y="1010"/>
                  </a:lnTo>
                  <a:lnTo>
                    <a:pt x="218" y="1004"/>
                  </a:lnTo>
                  <a:lnTo>
                    <a:pt x="215" y="1002"/>
                  </a:lnTo>
                  <a:lnTo>
                    <a:pt x="213" y="1004"/>
                  </a:lnTo>
                  <a:lnTo>
                    <a:pt x="205" y="1000"/>
                  </a:lnTo>
                  <a:lnTo>
                    <a:pt x="199" y="1000"/>
                  </a:lnTo>
                  <a:lnTo>
                    <a:pt x="190" y="996"/>
                  </a:lnTo>
                  <a:lnTo>
                    <a:pt x="190" y="994"/>
                  </a:lnTo>
                  <a:lnTo>
                    <a:pt x="184" y="981"/>
                  </a:lnTo>
                  <a:lnTo>
                    <a:pt x="184" y="979"/>
                  </a:lnTo>
                  <a:lnTo>
                    <a:pt x="175" y="963"/>
                  </a:lnTo>
                  <a:lnTo>
                    <a:pt x="166" y="958"/>
                  </a:lnTo>
                  <a:lnTo>
                    <a:pt x="162" y="958"/>
                  </a:lnTo>
                  <a:lnTo>
                    <a:pt x="154" y="963"/>
                  </a:lnTo>
                  <a:lnTo>
                    <a:pt x="123" y="950"/>
                  </a:lnTo>
                  <a:lnTo>
                    <a:pt x="121" y="949"/>
                  </a:lnTo>
                  <a:lnTo>
                    <a:pt x="119" y="944"/>
                  </a:lnTo>
                  <a:lnTo>
                    <a:pt x="113" y="931"/>
                  </a:lnTo>
                  <a:lnTo>
                    <a:pt x="113" y="929"/>
                  </a:lnTo>
                  <a:lnTo>
                    <a:pt x="113" y="915"/>
                  </a:lnTo>
                  <a:lnTo>
                    <a:pt x="113" y="907"/>
                  </a:lnTo>
                  <a:lnTo>
                    <a:pt x="114" y="905"/>
                  </a:lnTo>
                  <a:lnTo>
                    <a:pt x="126" y="890"/>
                  </a:lnTo>
                  <a:lnTo>
                    <a:pt x="127" y="889"/>
                  </a:lnTo>
                  <a:lnTo>
                    <a:pt x="129" y="887"/>
                  </a:lnTo>
                  <a:lnTo>
                    <a:pt x="132" y="886"/>
                  </a:lnTo>
                  <a:lnTo>
                    <a:pt x="146" y="873"/>
                  </a:lnTo>
                  <a:lnTo>
                    <a:pt x="149" y="868"/>
                  </a:lnTo>
                  <a:lnTo>
                    <a:pt x="151" y="866"/>
                  </a:lnTo>
                  <a:lnTo>
                    <a:pt x="152" y="865"/>
                  </a:lnTo>
                  <a:lnTo>
                    <a:pt x="154" y="863"/>
                  </a:lnTo>
                  <a:lnTo>
                    <a:pt x="156" y="861"/>
                  </a:lnTo>
                  <a:lnTo>
                    <a:pt x="164" y="848"/>
                  </a:lnTo>
                  <a:lnTo>
                    <a:pt x="175" y="829"/>
                  </a:lnTo>
                  <a:lnTo>
                    <a:pt x="177" y="827"/>
                  </a:lnTo>
                  <a:lnTo>
                    <a:pt x="179" y="824"/>
                  </a:lnTo>
                  <a:lnTo>
                    <a:pt x="182" y="819"/>
                  </a:lnTo>
                  <a:lnTo>
                    <a:pt x="195" y="800"/>
                  </a:lnTo>
                  <a:lnTo>
                    <a:pt x="197" y="798"/>
                  </a:lnTo>
                  <a:lnTo>
                    <a:pt x="199" y="797"/>
                  </a:lnTo>
                  <a:lnTo>
                    <a:pt x="199" y="795"/>
                  </a:lnTo>
                  <a:lnTo>
                    <a:pt x="200" y="793"/>
                  </a:lnTo>
                  <a:lnTo>
                    <a:pt x="220" y="764"/>
                  </a:lnTo>
                  <a:lnTo>
                    <a:pt x="223" y="761"/>
                  </a:lnTo>
                  <a:lnTo>
                    <a:pt x="237" y="742"/>
                  </a:lnTo>
                  <a:lnTo>
                    <a:pt x="238" y="740"/>
                  </a:lnTo>
                  <a:lnTo>
                    <a:pt x="252" y="722"/>
                  </a:lnTo>
                  <a:lnTo>
                    <a:pt x="250" y="719"/>
                  </a:lnTo>
                  <a:lnTo>
                    <a:pt x="252" y="708"/>
                  </a:lnTo>
                  <a:lnTo>
                    <a:pt x="253" y="703"/>
                  </a:lnTo>
                  <a:lnTo>
                    <a:pt x="253" y="699"/>
                  </a:lnTo>
                  <a:lnTo>
                    <a:pt x="255" y="696"/>
                  </a:lnTo>
                  <a:lnTo>
                    <a:pt x="260" y="677"/>
                  </a:lnTo>
                  <a:lnTo>
                    <a:pt x="265" y="659"/>
                  </a:lnTo>
                  <a:lnTo>
                    <a:pt x="266" y="657"/>
                  </a:lnTo>
                  <a:lnTo>
                    <a:pt x="266" y="654"/>
                  </a:lnTo>
                  <a:lnTo>
                    <a:pt x="278" y="630"/>
                  </a:lnTo>
                  <a:lnTo>
                    <a:pt x="280" y="627"/>
                  </a:lnTo>
                  <a:lnTo>
                    <a:pt x="286" y="607"/>
                  </a:lnTo>
                  <a:lnTo>
                    <a:pt x="288" y="606"/>
                  </a:lnTo>
                  <a:lnTo>
                    <a:pt x="288" y="602"/>
                  </a:lnTo>
                  <a:lnTo>
                    <a:pt x="291" y="585"/>
                  </a:lnTo>
                  <a:lnTo>
                    <a:pt x="293" y="580"/>
                  </a:lnTo>
                  <a:lnTo>
                    <a:pt x="299" y="567"/>
                  </a:lnTo>
                  <a:lnTo>
                    <a:pt x="290" y="559"/>
                  </a:lnTo>
                  <a:lnTo>
                    <a:pt x="288" y="555"/>
                  </a:lnTo>
                  <a:lnTo>
                    <a:pt x="281" y="551"/>
                  </a:lnTo>
                  <a:lnTo>
                    <a:pt x="280" y="549"/>
                  </a:lnTo>
                  <a:lnTo>
                    <a:pt x="271" y="547"/>
                  </a:lnTo>
                  <a:lnTo>
                    <a:pt x="270" y="546"/>
                  </a:lnTo>
                  <a:lnTo>
                    <a:pt x="261" y="539"/>
                  </a:lnTo>
                  <a:lnTo>
                    <a:pt x="260" y="538"/>
                  </a:lnTo>
                  <a:lnTo>
                    <a:pt x="252" y="531"/>
                  </a:lnTo>
                  <a:lnTo>
                    <a:pt x="245" y="525"/>
                  </a:lnTo>
                  <a:lnTo>
                    <a:pt x="243" y="518"/>
                  </a:lnTo>
                  <a:lnTo>
                    <a:pt x="243" y="500"/>
                  </a:lnTo>
                  <a:lnTo>
                    <a:pt x="243" y="496"/>
                  </a:lnTo>
                  <a:lnTo>
                    <a:pt x="243" y="494"/>
                  </a:lnTo>
                  <a:lnTo>
                    <a:pt x="238" y="487"/>
                  </a:lnTo>
                  <a:lnTo>
                    <a:pt x="237" y="487"/>
                  </a:lnTo>
                  <a:lnTo>
                    <a:pt x="233" y="491"/>
                  </a:lnTo>
                  <a:lnTo>
                    <a:pt x="237" y="492"/>
                  </a:lnTo>
                  <a:lnTo>
                    <a:pt x="235" y="496"/>
                  </a:lnTo>
                  <a:lnTo>
                    <a:pt x="232" y="499"/>
                  </a:lnTo>
                  <a:lnTo>
                    <a:pt x="233" y="502"/>
                  </a:lnTo>
                  <a:lnTo>
                    <a:pt x="233" y="505"/>
                  </a:lnTo>
                  <a:lnTo>
                    <a:pt x="233" y="510"/>
                  </a:lnTo>
                  <a:lnTo>
                    <a:pt x="225" y="512"/>
                  </a:lnTo>
                  <a:lnTo>
                    <a:pt x="215" y="513"/>
                  </a:lnTo>
                  <a:lnTo>
                    <a:pt x="212" y="518"/>
                  </a:lnTo>
                  <a:lnTo>
                    <a:pt x="202" y="518"/>
                  </a:lnTo>
                  <a:lnTo>
                    <a:pt x="200" y="517"/>
                  </a:lnTo>
                  <a:lnTo>
                    <a:pt x="202" y="509"/>
                  </a:lnTo>
                  <a:lnTo>
                    <a:pt x="202" y="505"/>
                  </a:lnTo>
                  <a:lnTo>
                    <a:pt x="194" y="504"/>
                  </a:lnTo>
                  <a:lnTo>
                    <a:pt x="187" y="505"/>
                  </a:lnTo>
                  <a:lnTo>
                    <a:pt x="179" y="507"/>
                  </a:lnTo>
                  <a:lnTo>
                    <a:pt x="172" y="510"/>
                  </a:lnTo>
                  <a:lnTo>
                    <a:pt x="170" y="510"/>
                  </a:lnTo>
                  <a:lnTo>
                    <a:pt x="166" y="510"/>
                  </a:lnTo>
                  <a:lnTo>
                    <a:pt x="161" y="510"/>
                  </a:lnTo>
                  <a:lnTo>
                    <a:pt x="149" y="509"/>
                  </a:lnTo>
                  <a:lnTo>
                    <a:pt x="149" y="504"/>
                  </a:lnTo>
                  <a:lnTo>
                    <a:pt x="147" y="502"/>
                  </a:lnTo>
                  <a:lnTo>
                    <a:pt x="141" y="500"/>
                  </a:lnTo>
                  <a:lnTo>
                    <a:pt x="139" y="504"/>
                  </a:lnTo>
                  <a:lnTo>
                    <a:pt x="137" y="504"/>
                  </a:lnTo>
                  <a:lnTo>
                    <a:pt x="129" y="507"/>
                  </a:lnTo>
                  <a:lnTo>
                    <a:pt x="123" y="507"/>
                  </a:lnTo>
                  <a:lnTo>
                    <a:pt x="114" y="502"/>
                  </a:lnTo>
                  <a:lnTo>
                    <a:pt x="113" y="500"/>
                  </a:lnTo>
                  <a:lnTo>
                    <a:pt x="109" y="499"/>
                  </a:lnTo>
                  <a:lnTo>
                    <a:pt x="104" y="499"/>
                  </a:lnTo>
                  <a:lnTo>
                    <a:pt x="99" y="499"/>
                  </a:lnTo>
                  <a:lnTo>
                    <a:pt x="98" y="499"/>
                  </a:lnTo>
                  <a:lnTo>
                    <a:pt x="89" y="492"/>
                  </a:lnTo>
                  <a:lnTo>
                    <a:pt x="88" y="492"/>
                  </a:lnTo>
                  <a:lnTo>
                    <a:pt x="84" y="492"/>
                  </a:lnTo>
                  <a:lnTo>
                    <a:pt x="81" y="489"/>
                  </a:lnTo>
                  <a:lnTo>
                    <a:pt x="80" y="486"/>
                  </a:lnTo>
                  <a:lnTo>
                    <a:pt x="71" y="484"/>
                  </a:lnTo>
                  <a:lnTo>
                    <a:pt x="68" y="483"/>
                  </a:lnTo>
                  <a:lnTo>
                    <a:pt x="63" y="475"/>
                  </a:lnTo>
                  <a:lnTo>
                    <a:pt x="63" y="473"/>
                  </a:lnTo>
                  <a:lnTo>
                    <a:pt x="55" y="466"/>
                  </a:lnTo>
                  <a:lnTo>
                    <a:pt x="53" y="466"/>
                  </a:lnTo>
                  <a:lnTo>
                    <a:pt x="41" y="460"/>
                  </a:lnTo>
                  <a:lnTo>
                    <a:pt x="40" y="458"/>
                  </a:lnTo>
                  <a:lnTo>
                    <a:pt x="32" y="452"/>
                  </a:lnTo>
                  <a:lnTo>
                    <a:pt x="20" y="447"/>
                  </a:lnTo>
                  <a:lnTo>
                    <a:pt x="12" y="450"/>
                  </a:lnTo>
                  <a:lnTo>
                    <a:pt x="8" y="449"/>
                  </a:lnTo>
                  <a:lnTo>
                    <a:pt x="0" y="44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7" name="Freeform 77"/>
            <p:cNvSpPr>
              <a:spLocks/>
            </p:cNvSpPr>
            <p:nvPr/>
          </p:nvSpPr>
          <p:spPr bwMode="auto">
            <a:xfrm>
              <a:off x="2162174" y="2275683"/>
              <a:ext cx="1119188" cy="1057275"/>
            </a:xfrm>
            <a:custGeom>
              <a:avLst/>
              <a:gdLst>
                <a:gd name="T0" fmla="*/ 1341 w 1410"/>
                <a:gd name="T1" fmla="*/ 15 h 1332"/>
                <a:gd name="T2" fmla="*/ 1386 w 1410"/>
                <a:gd name="T3" fmla="*/ 39 h 1332"/>
                <a:gd name="T4" fmla="*/ 1377 w 1410"/>
                <a:gd name="T5" fmla="*/ 84 h 1332"/>
                <a:gd name="T6" fmla="*/ 1374 w 1410"/>
                <a:gd name="T7" fmla="*/ 144 h 1332"/>
                <a:gd name="T8" fmla="*/ 1404 w 1410"/>
                <a:gd name="T9" fmla="*/ 202 h 1332"/>
                <a:gd name="T10" fmla="*/ 1382 w 1410"/>
                <a:gd name="T11" fmla="*/ 301 h 1332"/>
                <a:gd name="T12" fmla="*/ 1377 w 1410"/>
                <a:gd name="T13" fmla="*/ 382 h 1332"/>
                <a:gd name="T14" fmla="*/ 1331 w 1410"/>
                <a:gd name="T15" fmla="*/ 437 h 1332"/>
                <a:gd name="T16" fmla="*/ 1280 w 1410"/>
                <a:gd name="T17" fmla="*/ 505 h 1332"/>
                <a:gd name="T18" fmla="*/ 1238 w 1410"/>
                <a:gd name="T19" fmla="*/ 570 h 1332"/>
                <a:gd name="T20" fmla="*/ 1197 w 1410"/>
                <a:gd name="T21" fmla="*/ 634 h 1332"/>
                <a:gd name="T22" fmla="*/ 1181 w 1410"/>
                <a:gd name="T23" fmla="*/ 689 h 1332"/>
                <a:gd name="T24" fmla="*/ 1141 w 1410"/>
                <a:gd name="T25" fmla="*/ 746 h 1332"/>
                <a:gd name="T26" fmla="*/ 1060 w 1410"/>
                <a:gd name="T27" fmla="*/ 746 h 1332"/>
                <a:gd name="T28" fmla="*/ 1010 w 1410"/>
                <a:gd name="T29" fmla="*/ 809 h 1332"/>
                <a:gd name="T30" fmla="*/ 954 w 1410"/>
                <a:gd name="T31" fmla="*/ 879 h 1332"/>
                <a:gd name="T32" fmla="*/ 851 w 1410"/>
                <a:gd name="T33" fmla="*/ 961 h 1332"/>
                <a:gd name="T34" fmla="*/ 777 w 1410"/>
                <a:gd name="T35" fmla="*/ 1029 h 1332"/>
                <a:gd name="T36" fmla="*/ 704 w 1410"/>
                <a:gd name="T37" fmla="*/ 1060 h 1332"/>
                <a:gd name="T38" fmla="*/ 665 w 1410"/>
                <a:gd name="T39" fmla="*/ 1039 h 1332"/>
                <a:gd name="T40" fmla="*/ 565 w 1410"/>
                <a:gd name="T41" fmla="*/ 1065 h 1332"/>
                <a:gd name="T42" fmla="*/ 484 w 1410"/>
                <a:gd name="T43" fmla="*/ 1089 h 1332"/>
                <a:gd name="T44" fmla="*/ 460 w 1410"/>
                <a:gd name="T45" fmla="*/ 1154 h 1332"/>
                <a:gd name="T46" fmla="*/ 428 w 1410"/>
                <a:gd name="T47" fmla="*/ 1163 h 1332"/>
                <a:gd name="T48" fmla="*/ 408 w 1410"/>
                <a:gd name="T49" fmla="*/ 1227 h 1332"/>
                <a:gd name="T50" fmla="*/ 334 w 1410"/>
                <a:gd name="T51" fmla="*/ 1288 h 1332"/>
                <a:gd name="T52" fmla="*/ 226 w 1410"/>
                <a:gd name="T53" fmla="*/ 1296 h 1332"/>
                <a:gd name="T54" fmla="*/ 135 w 1410"/>
                <a:gd name="T55" fmla="*/ 1327 h 1332"/>
                <a:gd name="T56" fmla="*/ 87 w 1410"/>
                <a:gd name="T57" fmla="*/ 1304 h 1332"/>
                <a:gd name="T58" fmla="*/ 87 w 1410"/>
                <a:gd name="T59" fmla="*/ 1246 h 1332"/>
                <a:gd name="T60" fmla="*/ 106 w 1410"/>
                <a:gd name="T61" fmla="*/ 1196 h 1332"/>
                <a:gd name="T62" fmla="*/ 115 w 1410"/>
                <a:gd name="T63" fmla="*/ 1108 h 1332"/>
                <a:gd name="T64" fmla="*/ 115 w 1410"/>
                <a:gd name="T65" fmla="*/ 1055 h 1332"/>
                <a:gd name="T66" fmla="*/ 94 w 1410"/>
                <a:gd name="T67" fmla="*/ 995 h 1332"/>
                <a:gd name="T68" fmla="*/ 33 w 1410"/>
                <a:gd name="T69" fmla="*/ 945 h 1332"/>
                <a:gd name="T70" fmla="*/ 31 w 1410"/>
                <a:gd name="T71" fmla="*/ 890 h 1332"/>
                <a:gd name="T72" fmla="*/ 76 w 1410"/>
                <a:gd name="T73" fmla="*/ 817 h 1332"/>
                <a:gd name="T74" fmla="*/ 43 w 1410"/>
                <a:gd name="T75" fmla="*/ 704 h 1332"/>
                <a:gd name="T76" fmla="*/ 20 w 1410"/>
                <a:gd name="T77" fmla="*/ 646 h 1332"/>
                <a:gd name="T78" fmla="*/ 36 w 1410"/>
                <a:gd name="T79" fmla="*/ 649 h 1332"/>
                <a:gd name="T80" fmla="*/ 99 w 1410"/>
                <a:gd name="T81" fmla="*/ 633 h 1332"/>
                <a:gd name="T82" fmla="*/ 162 w 1410"/>
                <a:gd name="T83" fmla="*/ 586 h 1332"/>
                <a:gd name="T84" fmla="*/ 216 w 1410"/>
                <a:gd name="T85" fmla="*/ 584 h 1332"/>
                <a:gd name="T86" fmla="*/ 299 w 1410"/>
                <a:gd name="T87" fmla="*/ 536 h 1332"/>
                <a:gd name="T88" fmla="*/ 352 w 1410"/>
                <a:gd name="T89" fmla="*/ 492 h 1332"/>
                <a:gd name="T90" fmla="*/ 410 w 1410"/>
                <a:gd name="T91" fmla="*/ 458 h 1332"/>
                <a:gd name="T92" fmla="*/ 451 w 1410"/>
                <a:gd name="T93" fmla="*/ 503 h 1332"/>
                <a:gd name="T94" fmla="*/ 504 w 1410"/>
                <a:gd name="T95" fmla="*/ 497 h 1332"/>
                <a:gd name="T96" fmla="*/ 507 w 1410"/>
                <a:gd name="T97" fmla="*/ 430 h 1332"/>
                <a:gd name="T98" fmla="*/ 565 w 1410"/>
                <a:gd name="T99" fmla="*/ 393 h 1332"/>
                <a:gd name="T100" fmla="*/ 622 w 1410"/>
                <a:gd name="T101" fmla="*/ 393 h 1332"/>
                <a:gd name="T102" fmla="*/ 688 w 1410"/>
                <a:gd name="T103" fmla="*/ 395 h 1332"/>
                <a:gd name="T104" fmla="*/ 739 w 1410"/>
                <a:gd name="T105" fmla="*/ 377 h 1332"/>
                <a:gd name="T106" fmla="*/ 812 w 1410"/>
                <a:gd name="T107" fmla="*/ 372 h 1332"/>
                <a:gd name="T108" fmla="*/ 883 w 1410"/>
                <a:gd name="T109" fmla="*/ 388 h 1332"/>
                <a:gd name="T110" fmla="*/ 942 w 1410"/>
                <a:gd name="T111" fmla="*/ 388 h 1332"/>
                <a:gd name="T112" fmla="*/ 1004 w 1410"/>
                <a:gd name="T113" fmla="*/ 327 h 1332"/>
                <a:gd name="T114" fmla="*/ 1045 w 1410"/>
                <a:gd name="T115" fmla="*/ 311 h 1332"/>
                <a:gd name="T116" fmla="*/ 1075 w 1410"/>
                <a:gd name="T117" fmla="*/ 252 h 1332"/>
                <a:gd name="T118" fmla="*/ 1071 w 1410"/>
                <a:gd name="T119" fmla="*/ 223 h 1332"/>
                <a:gd name="T120" fmla="*/ 1108 w 1410"/>
                <a:gd name="T121" fmla="*/ 170 h 1332"/>
                <a:gd name="T122" fmla="*/ 1181 w 1410"/>
                <a:gd name="T123" fmla="*/ 84 h 1332"/>
                <a:gd name="T124" fmla="*/ 1238 w 1410"/>
                <a:gd name="T125" fmla="*/ 50 h 1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10" h="1332">
                  <a:moveTo>
                    <a:pt x="1296" y="0"/>
                  </a:moveTo>
                  <a:lnTo>
                    <a:pt x="1298" y="0"/>
                  </a:lnTo>
                  <a:lnTo>
                    <a:pt x="1303" y="0"/>
                  </a:lnTo>
                  <a:lnTo>
                    <a:pt x="1308" y="0"/>
                  </a:lnTo>
                  <a:lnTo>
                    <a:pt x="1311" y="5"/>
                  </a:lnTo>
                  <a:lnTo>
                    <a:pt x="1315" y="8"/>
                  </a:lnTo>
                  <a:lnTo>
                    <a:pt x="1318" y="8"/>
                  </a:lnTo>
                  <a:lnTo>
                    <a:pt x="1321" y="11"/>
                  </a:lnTo>
                  <a:lnTo>
                    <a:pt x="1324" y="11"/>
                  </a:lnTo>
                  <a:lnTo>
                    <a:pt x="1328" y="11"/>
                  </a:lnTo>
                  <a:lnTo>
                    <a:pt x="1331" y="11"/>
                  </a:lnTo>
                  <a:lnTo>
                    <a:pt x="1334" y="13"/>
                  </a:lnTo>
                  <a:lnTo>
                    <a:pt x="1336" y="13"/>
                  </a:lnTo>
                  <a:lnTo>
                    <a:pt x="1339" y="15"/>
                  </a:lnTo>
                  <a:lnTo>
                    <a:pt x="1341" y="15"/>
                  </a:lnTo>
                  <a:lnTo>
                    <a:pt x="1344" y="15"/>
                  </a:lnTo>
                  <a:lnTo>
                    <a:pt x="1343" y="19"/>
                  </a:lnTo>
                  <a:lnTo>
                    <a:pt x="1344" y="21"/>
                  </a:lnTo>
                  <a:lnTo>
                    <a:pt x="1351" y="24"/>
                  </a:lnTo>
                  <a:lnTo>
                    <a:pt x="1356" y="27"/>
                  </a:lnTo>
                  <a:lnTo>
                    <a:pt x="1358" y="29"/>
                  </a:lnTo>
                  <a:lnTo>
                    <a:pt x="1361" y="34"/>
                  </a:lnTo>
                  <a:lnTo>
                    <a:pt x="1363" y="39"/>
                  </a:lnTo>
                  <a:lnTo>
                    <a:pt x="1363" y="42"/>
                  </a:lnTo>
                  <a:lnTo>
                    <a:pt x="1367" y="39"/>
                  </a:lnTo>
                  <a:lnTo>
                    <a:pt x="1371" y="37"/>
                  </a:lnTo>
                  <a:lnTo>
                    <a:pt x="1374" y="37"/>
                  </a:lnTo>
                  <a:lnTo>
                    <a:pt x="1379" y="40"/>
                  </a:lnTo>
                  <a:lnTo>
                    <a:pt x="1382" y="39"/>
                  </a:lnTo>
                  <a:lnTo>
                    <a:pt x="1386" y="39"/>
                  </a:lnTo>
                  <a:lnTo>
                    <a:pt x="1391" y="40"/>
                  </a:lnTo>
                  <a:lnTo>
                    <a:pt x="1394" y="42"/>
                  </a:lnTo>
                  <a:lnTo>
                    <a:pt x="1397" y="42"/>
                  </a:lnTo>
                  <a:lnTo>
                    <a:pt x="1401" y="42"/>
                  </a:lnTo>
                  <a:lnTo>
                    <a:pt x="1401" y="47"/>
                  </a:lnTo>
                  <a:lnTo>
                    <a:pt x="1399" y="50"/>
                  </a:lnTo>
                  <a:lnTo>
                    <a:pt x="1401" y="57"/>
                  </a:lnTo>
                  <a:lnTo>
                    <a:pt x="1396" y="61"/>
                  </a:lnTo>
                  <a:lnTo>
                    <a:pt x="1394" y="65"/>
                  </a:lnTo>
                  <a:lnTo>
                    <a:pt x="1389" y="66"/>
                  </a:lnTo>
                  <a:lnTo>
                    <a:pt x="1384" y="70"/>
                  </a:lnTo>
                  <a:lnTo>
                    <a:pt x="1381" y="74"/>
                  </a:lnTo>
                  <a:lnTo>
                    <a:pt x="1377" y="76"/>
                  </a:lnTo>
                  <a:lnTo>
                    <a:pt x="1377" y="79"/>
                  </a:lnTo>
                  <a:lnTo>
                    <a:pt x="1377" y="84"/>
                  </a:lnTo>
                  <a:lnTo>
                    <a:pt x="1371" y="89"/>
                  </a:lnTo>
                  <a:lnTo>
                    <a:pt x="1366" y="92"/>
                  </a:lnTo>
                  <a:lnTo>
                    <a:pt x="1366" y="97"/>
                  </a:lnTo>
                  <a:lnTo>
                    <a:pt x="1369" y="100"/>
                  </a:lnTo>
                  <a:lnTo>
                    <a:pt x="1372" y="105"/>
                  </a:lnTo>
                  <a:lnTo>
                    <a:pt x="1379" y="108"/>
                  </a:lnTo>
                  <a:lnTo>
                    <a:pt x="1381" y="112"/>
                  </a:lnTo>
                  <a:lnTo>
                    <a:pt x="1372" y="120"/>
                  </a:lnTo>
                  <a:lnTo>
                    <a:pt x="1367" y="123"/>
                  </a:lnTo>
                  <a:lnTo>
                    <a:pt x="1366" y="129"/>
                  </a:lnTo>
                  <a:lnTo>
                    <a:pt x="1359" y="131"/>
                  </a:lnTo>
                  <a:lnTo>
                    <a:pt x="1361" y="136"/>
                  </a:lnTo>
                  <a:lnTo>
                    <a:pt x="1367" y="138"/>
                  </a:lnTo>
                  <a:lnTo>
                    <a:pt x="1371" y="141"/>
                  </a:lnTo>
                  <a:lnTo>
                    <a:pt x="1374" y="144"/>
                  </a:lnTo>
                  <a:lnTo>
                    <a:pt x="1376" y="147"/>
                  </a:lnTo>
                  <a:lnTo>
                    <a:pt x="1377" y="150"/>
                  </a:lnTo>
                  <a:lnTo>
                    <a:pt x="1379" y="155"/>
                  </a:lnTo>
                  <a:lnTo>
                    <a:pt x="1381" y="160"/>
                  </a:lnTo>
                  <a:lnTo>
                    <a:pt x="1384" y="163"/>
                  </a:lnTo>
                  <a:lnTo>
                    <a:pt x="1382" y="173"/>
                  </a:lnTo>
                  <a:lnTo>
                    <a:pt x="1382" y="178"/>
                  </a:lnTo>
                  <a:lnTo>
                    <a:pt x="1389" y="180"/>
                  </a:lnTo>
                  <a:lnTo>
                    <a:pt x="1394" y="178"/>
                  </a:lnTo>
                  <a:lnTo>
                    <a:pt x="1396" y="171"/>
                  </a:lnTo>
                  <a:lnTo>
                    <a:pt x="1399" y="173"/>
                  </a:lnTo>
                  <a:lnTo>
                    <a:pt x="1410" y="183"/>
                  </a:lnTo>
                  <a:lnTo>
                    <a:pt x="1410" y="188"/>
                  </a:lnTo>
                  <a:lnTo>
                    <a:pt x="1407" y="194"/>
                  </a:lnTo>
                  <a:lnTo>
                    <a:pt x="1404" y="202"/>
                  </a:lnTo>
                  <a:lnTo>
                    <a:pt x="1404" y="207"/>
                  </a:lnTo>
                  <a:lnTo>
                    <a:pt x="1401" y="212"/>
                  </a:lnTo>
                  <a:lnTo>
                    <a:pt x="1396" y="223"/>
                  </a:lnTo>
                  <a:lnTo>
                    <a:pt x="1396" y="230"/>
                  </a:lnTo>
                  <a:lnTo>
                    <a:pt x="1391" y="244"/>
                  </a:lnTo>
                  <a:lnTo>
                    <a:pt x="1389" y="256"/>
                  </a:lnTo>
                  <a:lnTo>
                    <a:pt x="1389" y="262"/>
                  </a:lnTo>
                  <a:lnTo>
                    <a:pt x="1384" y="269"/>
                  </a:lnTo>
                  <a:lnTo>
                    <a:pt x="1381" y="273"/>
                  </a:lnTo>
                  <a:lnTo>
                    <a:pt x="1379" y="280"/>
                  </a:lnTo>
                  <a:lnTo>
                    <a:pt x="1381" y="283"/>
                  </a:lnTo>
                  <a:lnTo>
                    <a:pt x="1381" y="286"/>
                  </a:lnTo>
                  <a:lnTo>
                    <a:pt x="1382" y="291"/>
                  </a:lnTo>
                  <a:lnTo>
                    <a:pt x="1384" y="293"/>
                  </a:lnTo>
                  <a:lnTo>
                    <a:pt x="1382" y="301"/>
                  </a:lnTo>
                  <a:lnTo>
                    <a:pt x="1382" y="303"/>
                  </a:lnTo>
                  <a:lnTo>
                    <a:pt x="1387" y="314"/>
                  </a:lnTo>
                  <a:lnTo>
                    <a:pt x="1392" y="319"/>
                  </a:lnTo>
                  <a:lnTo>
                    <a:pt x="1392" y="325"/>
                  </a:lnTo>
                  <a:lnTo>
                    <a:pt x="1392" y="333"/>
                  </a:lnTo>
                  <a:lnTo>
                    <a:pt x="1397" y="337"/>
                  </a:lnTo>
                  <a:lnTo>
                    <a:pt x="1399" y="340"/>
                  </a:lnTo>
                  <a:lnTo>
                    <a:pt x="1402" y="345"/>
                  </a:lnTo>
                  <a:lnTo>
                    <a:pt x="1399" y="351"/>
                  </a:lnTo>
                  <a:lnTo>
                    <a:pt x="1396" y="354"/>
                  </a:lnTo>
                  <a:lnTo>
                    <a:pt x="1396" y="361"/>
                  </a:lnTo>
                  <a:lnTo>
                    <a:pt x="1392" y="364"/>
                  </a:lnTo>
                  <a:lnTo>
                    <a:pt x="1384" y="375"/>
                  </a:lnTo>
                  <a:lnTo>
                    <a:pt x="1381" y="379"/>
                  </a:lnTo>
                  <a:lnTo>
                    <a:pt x="1377" y="382"/>
                  </a:lnTo>
                  <a:lnTo>
                    <a:pt x="1374" y="382"/>
                  </a:lnTo>
                  <a:lnTo>
                    <a:pt x="1372" y="375"/>
                  </a:lnTo>
                  <a:lnTo>
                    <a:pt x="1367" y="377"/>
                  </a:lnTo>
                  <a:lnTo>
                    <a:pt x="1363" y="380"/>
                  </a:lnTo>
                  <a:lnTo>
                    <a:pt x="1359" y="385"/>
                  </a:lnTo>
                  <a:lnTo>
                    <a:pt x="1356" y="388"/>
                  </a:lnTo>
                  <a:lnTo>
                    <a:pt x="1351" y="398"/>
                  </a:lnTo>
                  <a:lnTo>
                    <a:pt x="1348" y="401"/>
                  </a:lnTo>
                  <a:lnTo>
                    <a:pt x="1344" y="405"/>
                  </a:lnTo>
                  <a:lnTo>
                    <a:pt x="1344" y="409"/>
                  </a:lnTo>
                  <a:lnTo>
                    <a:pt x="1341" y="413"/>
                  </a:lnTo>
                  <a:lnTo>
                    <a:pt x="1339" y="414"/>
                  </a:lnTo>
                  <a:lnTo>
                    <a:pt x="1334" y="422"/>
                  </a:lnTo>
                  <a:lnTo>
                    <a:pt x="1331" y="430"/>
                  </a:lnTo>
                  <a:lnTo>
                    <a:pt x="1331" y="437"/>
                  </a:lnTo>
                  <a:lnTo>
                    <a:pt x="1331" y="443"/>
                  </a:lnTo>
                  <a:lnTo>
                    <a:pt x="1331" y="447"/>
                  </a:lnTo>
                  <a:lnTo>
                    <a:pt x="1329" y="450"/>
                  </a:lnTo>
                  <a:lnTo>
                    <a:pt x="1328" y="455"/>
                  </a:lnTo>
                  <a:lnTo>
                    <a:pt x="1329" y="458"/>
                  </a:lnTo>
                  <a:lnTo>
                    <a:pt x="1329" y="466"/>
                  </a:lnTo>
                  <a:lnTo>
                    <a:pt x="1329" y="469"/>
                  </a:lnTo>
                  <a:lnTo>
                    <a:pt x="1318" y="474"/>
                  </a:lnTo>
                  <a:lnTo>
                    <a:pt x="1310" y="482"/>
                  </a:lnTo>
                  <a:lnTo>
                    <a:pt x="1306" y="485"/>
                  </a:lnTo>
                  <a:lnTo>
                    <a:pt x="1305" y="492"/>
                  </a:lnTo>
                  <a:lnTo>
                    <a:pt x="1301" y="497"/>
                  </a:lnTo>
                  <a:lnTo>
                    <a:pt x="1291" y="500"/>
                  </a:lnTo>
                  <a:lnTo>
                    <a:pt x="1286" y="502"/>
                  </a:lnTo>
                  <a:lnTo>
                    <a:pt x="1280" y="505"/>
                  </a:lnTo>
                  <a:lnTo>
                    <a:pt x="1278" y="508"/>
                  </a:lnTo>
                  <a:lnTo>
                    <a:pt x="1273" y="510"/>
                  </a:lnTo>
                  <a:lnTo>
                    <a:pt x="1268" y="510"/>
                  </a:lnTo>
                  <a:lnTo>
                    <a:pt x="1265" y="510"/>
                  </a:lnTo>
                  <a:lnTo>
                    <a:pt x="1253" y="513"/>
                  </a:lnTo>
                  <a:lnTo>
                    <a:pt x="1248" y="518"/>
                  </a:lnTo>
                  <a:lnTo>
                    <a:pt x="1243" y="519"/>
                  </a:lnTo>
                  <a:lnTo>
                    <a:pt x="1238" y="523"/>
                  </a:lnTo>
                  <a:lnTo>
                    <a:pt x="1234" y="526"/>
                  </a:lnTo>
                  <a:lnTo>
                    <a:pt x="1230" y="529"/>
                  </a:lnTo>
                  <a:lnTo>
                    <a:pt x="1229" y="534"/>
                  </a:lnTo>
                  <a:lnTo>
                    <a:pt x="1234" y="560"/>
                  </a:lnTo>
                  <a:lnTo>
                    <a:pt x="1235" y="561"/>
                  </a:lnTo>
                  <a:lnTo>
                    <a:pt x="1235" y="565"/>
                  </a:lnTo>
                  <a:lnTo>
                    <a:pt x="1238" y="570"/>
                  </a:lnTo>
                  <a:lnTo>
                    <a:pt x="1240" y="573"/>
                  </a:lnTo>
                  <a:lnTo>
                    <a:pt x="1238" y="579"/>
                  </a:lnTo>
                  <a:lnTo>
                    <a:pt x="1237" y="586"/>
                  </a:lnTo>
                  <a:lnTo>
                    <a:pt x="1237" y="591"/>
                  </a:lnTo>
                  <a:lnTo>
                    <a:pt x="1237" y="597"/>
                  </a:lnTo>
                  <a:lnTo>
                    <a:pt x="1237" y="602"/>
                  </a:lnTo>
                  <a:lnTo>
                    <a:pt x="1235" y="604"/>
                  </a:lnTo>
                  <a:lnTo>
                    <a:pt x="1230" y="604"/>
                  </a:lnTo>
                  <a:lnTo>
                    <a:pt x="1225" y="605"/>
                  </a:lnTo>
                  <a:lnTo>
                    <a:pt x="1219" y="607"/>
                  </a:lnTo>
                  <a:lnTo>
                    <a:pt x="1212" y="610"/>
                  </a:lnTo>
                  <a:lnTo>
                    <a:pt x="1205" y="610"/>
                  </a:lnTo>
                  <a:lnTo>
                    <a:pt x="1199" y="615"/>
                  </a:lnTo>
                  <a:lnTo>
                    <a:pt x="1199" y="620"/>
                  </a:lnTo>
                  <a:lnTo>
                    <a:pt x="1197" y="634"/>
                  </a:lnTo>
                  <a:lnTo>
                    <a:pt x="1202" y="636"/>
                  </a:lnTo>
                  <a:lnTo>
                    <a:pt x="1204" y="639"/>
                  </a:lnTo>
                  <a:lnTo>
                    <a:pt x="1205" y="642"/>
                  </a:lnTo>
                  <a:lnTo>
                    <a:pt x="1209" y="649"/>
                  </a:lnTo>
                  <a:lnTo>
                    <a:pt x="1210" y="654"/>
                  </a:lnTo>
                  <a:lnTo>
                    <a:pt x="1209" y="657"/>
                  </a:lnTo>
                  <a:lnTo>
                    <a:pt x="1207" y="662"/>
                  </a:lnTo>
                  <a:lnTo>
                    <a:pt x="1204" y="667"/>
                  </a:lnTo>
                  <a:lnTo>
                    <a:pt x="1200" y="668"/>
                  </a:lnTo>
                  <a:lnTo>
                    <a:pt x="1195" y="670"/>
                  </a:lnTo>
                  <a:lnTo>
                    <a:pt x="1191" y="672"/>
                  </a:lnTo>
                  <a:lnTo>
                    <a:pt x="1184" y="673"/>
                  </a:lnTo>
                  <a:lnTo>
                    <a:pt x="1181" y="676"/>
                  </a:lnTo>
                  <a:lnTo>
                    <a:pt x="1179" y="683"/>
                  </a:lnTo>
                  <a:lnTo>
                    <a:pt x="1181" y="689"/>
                  </a:lnTo>
                  <a:lnTo>
                    <a:pt x="1184" y="693"/>
                  </a:lnTo>
                  <a:lnTo>
                    <a:pt x="1187" y="694"/>
                  </a:lnTo>
                  <a:lnTo>
                    <a:pt x="1191" y="697"/>
                  </a:lnTo>
                  <a:lnTo>
                    <a:pt x="1192" y="699"/>
                  </a:lnTo>
                  <a:lnTo>
                    <a:pt x="1194" y="701"/>
                  </a:lnTo>
                  <a:lnTo>
                    <a:pt x="1195" y="702"/>
                  </a:lnTo>
                  <a:lnTo>
                    <a:pt x="1194" y="704"/>
                  </a:lnTo>
                  <a:lnTo>
                    <a:pt x="1186" y="720"/>
                  </a:lnTo>
                  <a:lnTo>
                    <a:pt x="1181" y="731"/>
                  </a:lnTo>
                  <a:lnTo>
                    <a:pt x="1174" y="739"/>
                  </a:lnTo>
                  <a:lnTo>
                    <a:pt x="1167" y="743"/>
                  </a:lnTo>
                  <a:lnTo>
                    <a:pt x="1161" y="746"/>
                  </a:lnTo>
                  <a:lnTo>
                    <a:pt x="1156" y="748"/>
                  </a:lnTo>
                  <a:lnTo>
                    <a:pt x="1148" y="748"/>
                  </a:lnTo>
                  <a:lnTo>
                    <a:pt x="1141" y="746"/>
                  </a:lnTo>
                  <a:lnTo>
                    <a:pt x="1133" y="748"/>
                  </a:lnTo>
                  <a:lnTo>
                    <a:pt x="1128" y="748"/>
                  </a:lnTo>
                  <a:lnTo>
                    <a:pt x="1124" y="748"/>
                  </a:lnTo>
                  <a:lnTo>
                    <a:pt x="1116" y="748"/>
                  </a:lnTo>
                  <a:lnTo>
                    <a:pt x="1109" y="749"/>
                  </a:lnTo>
                  <a:lnTo>
                    <a:pt x="1106" y="746"/>
                  </a:lnTo>
                  <a:lnTo>
                    <a:pt x="1103" y="739"/>
                  </a:lnTo>
                  <a:lnTo>
                    <a:pt x="1103" y="733"/>
                  </a:lnTo>
                  <a:lnTo>
                    <a:pt x="1101" y="728"/>
                  </a:lnTo>
                  <a:lnTo>
                    <a:pt x="1098" y="727"/>
                  </a:lnTo>
                  <a:lnTo>
                    <a:pt x="1086" y="730"/>
                  </a:lnTo>
                  <a:lnTo>
                    <a:pt x="1073" y="735"/>
                  </a:lnTo>
                  <a:lnTo>
                    <a:pt x="1068" y="738"/>
                  </a:lnTo>
                  <a:lnTo>
                    <a:pt x="1063" y="743"/>
                  </a:lnTo>
                  <a:lnTo>
                    <a:pt x="1060" y="746"/>
                  </a:lnTo>
                  <a:lnTo>
                    <a:pt x="1057" y="752"/>
                  </a:lnTo>
                  <a:lnTo>
                    <a:pt x="1053" y="759"/>
                  </a:lnTo>
                  <a:lnTo>
                    <a:pt x="1050" y="767"/>
                  </a:lnTo>
                  <a:lnTo>
                    <a:pt x="1047" y="773"/>
                  </a:lnTo>
                  <a:lnTo>
                    <a:pt x="1045" y="778"/>
                  </a:lnTo>
                  <a:lnTo>
                    <a:pt x="1042" y="783"/>
                  </a:lnTo>
                  <a:lnTo>
                    <a:pt x="1042" y="786"/>
                  </a:lnTo>
                  <a:lnTo>
                    <a:pt x="1038" y="788"/>
                  </a:lnTo>
                  <a:lnTo>
                    <a:pt x="1038" y="794"/>
                  </a:lnTo>
                  <a:lnTo>
                    <a:pt x="1037" y="799"/>
                  </a:lnTo>
                  <a:lnTo>
                    <a:pt x="1033" y="803"/>
                  </a:lnTo>
                  <a:lnTo>
                    <a:pt x="1032" y="806"/>
                  </a:lnTo>
                  <a:lnTo>
                    <a:pt x="1027" y="806"/>
                  </a:lnTo>
                  <a:lnTo>
                    <a:pt x="1019" y="807"/>
                  </a:lnTo>
                  <a:lnTo>
                    <a:pt x="1010" y="809"/>
                  </a:lnTo>
                  <a:lnTo>
                    <a:pt x="1005" y="811"/>
                  </a:lnTo>
                  <a:lnTo>
                    <a:pt x="1000" y="816"/>
                  </a:lnTo>
                  <a:lnTo>
                    <a:pt x="997" y="819"/>
                  </a:lnTo>
                  <a:lnTo>
                    <a:pt x="995" y="822"/>
                  </a:lnTo>
                  <a:lnTo>
                    <a:pt x="985" y="830"/>
                  </a:lnTo>
                  <a:lnTo>
                    <a:pt x="982" y="837"/>
                  </a:lnTo>
                  <a:lnTo>
                    <a:pt x="979" y="845"/>
                  </a:lnTo>
                  <a:lnTo>
                    <a:pt x="974" y="850"/>
                  </a:lnTo>
                  <a:lnTo>
                    <a:pt x="969" y="854"/>
                  </a:lnTo>
                  <a:lnTo>
                    <a:pt x="964" y="858"/>
                  </a:lnTo>
                  <a:lnTo>
                    <a:pt x="962" y="862"/>
                  </a:lnTo>
                  <a:lnTo>
                    <a:pt x="962" y="871"/>
                  </a:lnTo>
                  <a:lnTo>
                    <a:pt x="962" y="874"/>
                  </a:lnTo>
                  <a:lnTo>
                    <a:pt x="959" y="875"/>
                  </a:lnTo>
                  <a:lnTo>
                    <a:pt x="954" y="879"/>
                  </a:lnTo>
                  <a:lnTo>
                    <a:pt x="952" y="885"/>
                  </a:lnTo>
                  <a:lnTo>
                    <a:pt x="946" y="898"/>
                  </a:lnTo>
                  <a:lnTo>
                    <a:pt x="937" y="901"/>
                  </a:lnTo>
                  <a:lnTo>
                    <a:pt x="936" y="906"/>
                  </a:lnTo>
                  <a:lnTo>
                    <a:pt x="931" y="913"/>
                  </a:lnTo>
                  <a:lnTo>
                    <a:pt x="924" y="916"/>
                  </a:lnTo>
                  <a:lnTo>
                    <a:pt x="916" y="926"/>
                  </a:lnTo>
                  <a:lnTo>
                    <a:pt x="911" y="929"/>
                  </a:lnTo>
                  <a:lnTo>
                    <a:pt x="894" y="932"/>
                  </a:lnTo>
                  <a:lnTo>
                    <a:pt x="883" y="937"/>
                  </a:lnTo>
                  <a:lnTo>
                    <a:pt x="875" y="939"/>
                  </a:lnTo>
                  <a:lnTo>
                    <a:pt x="866" y="945"/>
                  </a:lnTo>
                  <a:lnTo>
                    <a:pt x="860" y="951"/>
                  </a:lnTo>
                  <a:lnTo>
                    <a:pt x="855" y="956"/>
                  </a:lnTo>
                  <a:lnTo>
                    <a:pt x="851" y="961"/>
                  </a:lnTo>
                  <a:lnTo>
                    <a:pt x="847" y="966"/>
                  </a:lnTo>
                  <a:lnTo>
                    <a:pt x="842" y="969"/>
                  </a:lnTo>
                  <a:lnTo>
                    <a:pt x="835" y="974"/>
                  </a:lnTo>
                  <a:lnTo>
                    <a:pt x="828" y="976"/>
                  </a:lnTo>
                  <a:lnTo>
                    <a:pt x="822" y="976"/>
                  </a:lnTo>
                  <a:lnTo>
                    <a:pt x="818" y="981"/>
                  </a:lnTo>
                  <a:lnTo>
                    <a:pt x="818" y="984"/>
                  </a:lnTo>
                  <a:lnTo>
                    <a:pt x="815" y="987"/>
                  </a:lnTo>
                  <a:lnTo>
                    <a:pt x="808" y="987"/>
                  </a:lnTo>
                  <a:lnTo>
                    <a:pt x="802" y="989"/>
                  </a:lnTo>
                  <a:lnTo>
                    <a:pt x="795" y="992"/>
                  </a:lnTo>
                  <a:lnTo>
                    <a:pt x="790" y="997"/>
                  </a:lnTo>
                  <a:lnTo>
                    <a:pt x="784" y="1010"/>
                  </a:lnTo>
                  <a:lnTo>
                    <a:pt x="780" y="1019"/>
                  </a:lnTo>
                  <a:lnTo>
                    <a:pt x="777" y="1029"/>
                  </a:lnTo>
                  <a:lnTo>
                    <a:pt x="774" y="1037"/>
                  </a:lnTo>
                  <a:lnTo>
                    <a:pt x="770" y="1044"/>
                  </a:lnTo>
                  <a:lnTo>
                    <a:pt x="769" y="1047"/>
                  </a:lnTo>
                  <a:lnTo>
                    <a:pt x="765" y="1049"/>
                  </a:lnTo>
                  <a:lnTo>
                    <a:pt x="761" y="1049"/>
                  </a:lnTo>
                  <a:lnTo>
                    <a:pt x="754" y="1050"/>
                  </a:lnTo>
                  <a:lnTo>
                    <a:pt x="741" y="1057"/>
                  </a:lnTo>
                  <a:lnTo>
                    <a:pt x="736" y="1057"/>
                  </a:lnTo>
                  <a:lnTo>
                    <a:pt x="729" y="1060"/>
                  </a:lnTo>
                  <a:lnTo>
                    <a:pt x="726" y="1058"/>
                  </a:lnTo>
                  <a:lnTo>
                    <a:pt x="719" y="1057"/>
                  </a:lnTo>
                  <a:lnTo>
                    <a:pt x="714" y="1057"/>
                  </a:lnTo>
                  <a:lnTo>
                    <a:pt x="709" y="1058"/>
                  </a:lnTo>
                  <a:lnTo>
                    <a:pt x="708" y="1058"/>
                  </a:lnTo>
                  <a:lnTo>
                    <a:pt x="704" y="1060"/>
                  </a:lnTo>
                  <a:lnTo>
                    <a:pt x="696" y="1058"/>
                  </a:lnTo>
                  <a:lnTo>
                    <a:pt x="693" y="1058"/>
                  </a:lnTo>
                  <a:lnTo>
                    <a:pt x="688" y="1060"/>
                  </a:lnTo>
                  <a:lnTo>
                    <a:pt x="684" y="1060"/>
                  </a:lnTo>
                  <a:lnTo>
                    <a:pt x="683" y="1063"/>
                  </a:lnTo>
                  <a:lnTo>
                    <a:pt x="679" y="1065"/>
                  </a:lnTo>
                  <a:lnTo>
                    <a:pt x="675" y="1066"/>
                  </a:lnTo>
                  <a:lnTo>
                    <a:pt x="670" y="1065"/>
                  </a:lnTo>
                  <a:lnTo>
                    <a:pt x="668" y="1063"/>
                  </a:lnTo>
                  <a:lnTo>
                    <a:pt x="666" y="1061"/>
                  </a:lnTo>
                  <a:lnTo>
                    <a:pt x="666" y="1057"/>
                  </a:lnTo>
                  <a:lnTo>
                    <a:pt x="666" y="1053"/>
                  </a:lnTo>
                  <a:lnTo>
                    <a:pt x="668" y="1045"/>
                  </a:lnTo>
                  <a:lnTo>
                    <a:pt x="668" y="1040"/>
                  </a:lnTo>
                  <a:lnTo>
                    <a:pt x="665" y="1039"/>
                  </a:lnTo>
                  <a:lnTo>
                    <a:pt x="658" y="1042"/>
                  </a:lnTo>
                  <a:lnTo>
                    <a:pt x="656" y="1045"/>
                  </a:lnTo>
                  <a:lnTo>
                    <a:pt x="651" y="1052"/>
                  </a:lnTo>
                  <a:lnTo>
                    <a:pt x="650" y="1053"/>
                  </a:lnTo>
                  <a:lnTo>
                    <a:pt x="623" y="1055"/>
                  </a:lnTo>
                  <a:lnTo>
                    <a:pt x="617" y="1055"/>
                  </a:lnTo>
                  <a:lnTo>
                    <a:pt x="608" y="1055"/>
                  </a:lnTo>
                  <a:lnTo>
                    <a:pt x="605" y="1055"/>
                  </a:lnTo>
                  <a:lnTo>
                    <a:pt x="600" y="1052"/>
                  </a:lnTo>
                  <a:lnTo>
                    <a:pt x="593" y="1050"/>
                  </a:lnTo>
                  <a:lnTo>
                    <a:pt x="587" y="1053"/>
                  </a:lnTo>
                  <a:lnTo>
                    <a:pt x="577" y="1052"/>
                  </a:lnTo>
                  <a:lnTo>
                    <a:pt x="570" y="1058"/>
                  </a:lnTo>
                  <a:lnTo>
                    <a:pt x="570" y="1060"/>
                  </a:lnTo>
                  <a:lnTo>
                    <a:pt x="565" y="1065"/>
                  </a:lnTo>
                  <a:lnTo>
                    <a:pt x="562" y="1066"/>
                  </a:lnTo>
                  <a:lnTo>
                    <a:pt x="550" y="1071"/>
                  </a:lnTo>
                  <a:lnTo>
                    <a:pt x="542" y="1070"/>
                  </a:lnTo>
                  <a:lnTo>
                    <a:pt x="532" y="1078"/>
                  </a:lnTo>
                  <a:lnTo>
                    <a:pt x="531" y="1079"/>
                  </a:lnTo>
                  <a:lnTo>
                    <a:pt x="529" y="1081"/>
                  </a:lnTo>
                  <a:lnTo>
                    <a:pt x="516" y="1087"/>
                  </a:lnTo>
                  <a:lnTo>
                    <a:pt x="514" y="1087"/>
                  </a:lnTo>
                  <a:lnTo>
                    <a:pt x="512" y="1089"/>
                  </a:lnTo>
                  <a:lnTo>
                    <a:pt x="507" y="1091"/>
                  </a:lnTo>
                  <a:lnTo>
                    <a:pt x="501" y="1091"/>
                  </a:lnTo>
                  <a:lnTo>
                    <a:pt x="499" y="1089"/>
                  </a:lnTo>
                  <a:lnTo>
                    <a:pt x="498" y="1087"/>
                  </a:lnTo>
                  <a:lnTo>
                    <a:pt x="491" y="1086"/>
                  </a:lnTo>
                  <a:lnTo>
                    <a:pt x="484" y="1089"/>
                  </a:lnTo>
                  <a:lnTo>
                    <a:pt x="481" y="1089"/>
                  </a:lnTo>
                  <a:lnTo>
                    <a:pt x="474" y="1089"/>
                  </a:lnTo>
                  <a:lnTo>
                    <a:pt x="471" y="1089"/>
                  </a:lnTo>
                  <a:lnTo>
                    <a:pt x="469" y="1094"/>
                  </a:lnTo>
                  <a:lnTo>
                    <a:pt x="471" y="1100"/>
                  </a:lnTo>
                  <a:lnTo>
                    <a:pt x="471" y="1107"/>
                  </a:lnTo>
                  <a:lnTo>
                    <a:pt x="471" y="1108"/>
                  </a:lnTo>
                  <a:lnTo>
                    <a:pt x="468" y="1112"/>
                  </a:lnTo>
                  <a:lnTo>
                    <a:pt x="466" y="1113"/>
                  </a:lnTo>
                  <a:lnTo>
                    <a:pt x="464" y="1117"/>
                  </a:lnTo>
                  <a:lnTo>
                    <a:pt x="463" y="1118"/>
                  </a:lnTo>
                  <a:lnTo>
                    <a:pt x="456" y="1129"/>
                  </a:lnTo>
                  <a:lnTo>
                    <a:pt x="458" y="1138"/>
                  </a:lnTo>
                  <a:lnTo>
                    <a:pt x="458" y="1139"/>
                  </a:lnTo>
                  <a:lnTo>
                    <a:pt x="460" y="1154"/>
                  </a:lnTo>
                  <a:lnTo>
                    <a:pt x="460" y="1157"/>
                  </a:lnTo>
                  <a:lnTo>
                    <a:pt x="460" y="1159"/>
                  </a:lnTo>
                  <a:lnTo>
                    <a:pt x="464" y="1167"/>
                  </a:lnTo>
                  <a:lnTo>
                    <a:pt x="464" y="1168"/>
                  </a:lnTo>
                  <a:lnTo>
                    <a:pt x="468" y="1172"/>
                  </a:lnTo>
                  <a:lnTo>
                    <a:pt x="469" y="1178"/>
                  </a:lnTo>
                  <a:lnTo>
                    <a:pt x="463" y="1180"/>
                  </a:lnTo>
                  <a:lnTo>
                    <a:pt x="458" y="1176"/>
                  </a:lnTo>
                  <a:lnTo>
                    <a:pt x="453" y="1173"/>
                  </a:lnTo>
                  <a:lnTo>
                    <a:pt x="450" y="1172"/>
                  </a:lnTo>
                  <a:lnTo>
                    <a:pt x="445" y="1173"/>
                  </a:lnTo>
                  <a:lnTo>
                    <a:pt x="441" y="1176"/>
                  </a:lnTo>
                  <a:lnTo>
                    <a:pt x="438" y="1173"/>
                  </a:lnTo>
                  <a:lnTo>
                    <a:pt x="435" y="1168"/>
                  </a:lnTo>
                  <a:lnTo>
                    <a:pt x="428" y="1163"/>
                  </a:lnTo>
                  <a:lnTo>
                    <a:pt x="423" y="1165"/>
                  </a:lnTo>
                  <a:lnTo>
                    <a:pt x="418" y="1168"/>
                  </a:lnTo>
                  <a:lnTo>
                    <a:pt x="418" y="1173"/>
                  </a:lnTo>
                  <a:lnTo>
                    <a:pt x="420" y="1184"/>
                  </a:lnTo>
                  <a:lnTo>
                    <a:pt x="420" y="1186"/>
                  </a:lnTo>
                  <a:lnTo>
                    <a:pt x="415" y="1194"/>
                  </a:lnTo>
                  <a:lnTo>
                    <a:pt x="413" y="1197"/>
                  </a:lnTo>
                  <a:lnTo>
                    <a:pt x="410" y="1207"/>
                  </a:lnTo>
                  <a:lnTo>
                    <a:pt x="410" y="1210"/>
                  </a:lnTo>
                  <a:lnTo>
                    <a:pt x="410" y="1212"/>
                  </a:lnTo>
                  <a:lnTo>
                    <a:pt x="412" y="1215"/>
                  </a:lnTo>
                  <a:lnTo>
                    <a:pt x="417" y="1225"/>
                  </a:lnTo>
                  <a:lnTo>
                    <a:pt x="417" y="1227"/>
                  </a:lnTo>
                  <a:lnTo>
                    <a:pt x="412" y="1228"/>
                  </a:lnTo>
                  <a:lnTo>
                    <a:pt x="408" y="1227"/>
                  </a:lnTo>
                  <a:lnTo>
                    <a:pt x="405" y="1228"/>
                  </a:lnTo>
                  <a:lnTo>
                    <a:pt x="400" y="1231"/>
                  </a:lnTo>
                  <a:lnTo>
                    <a:pt x="398" y="1233"/>
                  </a:lnTo>
                  <a:lnTo>
                    <a:pt x="395" y="1246"/>
                  </a:lnTo>
                  <a:lnTo>
                    <a:pt x="393" y="1248"/>
                  </a:lnTo>
                  <a:lnTo>
                    <a:pt x="383" y="1249"/>
                  </a:lnTo>
                  <a:lnTo>
                    <a:pt x="380" y="1252"/>
                  </a:lnTo>
                  <a:lnTo>
                    <a:pt x="374" y="1257"/>
                  </a:lnTo>
                  <a:lnTo>
                    <a:pt x="372" y="1259"/>
                  </a:lnTo>
                  <a:lnTo>
                    <a:pt x="364" y="1264"/>
                  </a:lnTo>
                  <a:lnTo>
                    <a:pt x="355" y="1270"/>
                  </a:lnTo>
                  <a:lnTo>
                    <a:pt x="350" y="1275"/>
                  </a:lnTo>
                  <a:lnTo>
                    <a:pt x="349" y="1277"/>
                  </a:lnTo>
                  <a:lnTo>
                    <a:pt x="345" y="1278"/>
                  </a:lnTo>
                  <a:lnTo>
                    <a:pt x="334" y="1288"/>
                  </a:lnTo>
                  <a:lnTo>
                    <a:pt x="324" y="1298"/>
                  </a:lnTo>
                  <a:lnTo>
                    <a:pt x="316" y="1303"/>
                  </a:lnTo>
                  <a:lnTo>
                    <a:pt x="306" y="1303"/>
                  </a:lnTo>
                  <a:lnTo>
                    <a:pt x="304" y="1303"/>
                  </a:lnTo>
                  <a:lnTo>
                    <a:pt x="301" y="1301"/>
                  </a:lnTo>
                  <a:lnTo>
                    <a:pt x="299" y="1295"/>
                  </a:lnTo>
                  <a:lnTo>
                    <a:pt x="296" y="1290"/>
                  </a:lnTo>
                  <a:lnTo>
                    <a:pt x="291" y="1285"/>
                  </a:lnTo>
                  <a:lnTo>
                    <a:pt x="281" y="1283"/>
                  </a:lnTo>
                  <a:lnTo>
                    <a:pt x="271" y="1283"/>
                  </a:lnTo>
                  <a:lnTo>
                    <a:pt x="259" y="1288"/>
                  </a:lnTo>
                  <a:lnTo>
                    <a:pt x="248" y="1290"/>
                  </a:lnTo>
                  <a:lnTo>
                    <a:pt x="241" y="1290"/>
                  </a:lnTo>
                  <a:lnTo>
                    <a:pt x="233" y="1293"/>
                  </a:lnTo>
                  <a:lnTo>
                    <a:pt x="226" y="1296"/>
                  </a:lnTo>
                  <a:lnTo>
                    <a:pt x="216" y="1303"/>
                  </a:lnTo>
                  <a:lnTo>
                    <a:pt x="206" y="1306"/>
                  </a:lnTo>
                  <a:lnTo>
                    <a:pt x="201" y="1309"/>
                  </a:lnTo>
                  <a:lnTo>
                    <a:pt x="193" y="1312"/>
                  </a:lnTo>
                  <a:lnTo>
                    <a:pt x="187" y="1314"/>
                  </a:lnTo>
                  <a:lnTo>
                    <a:pt x="183" y="1314"/>
                  </a:lnTo>
                  <a:lnTo>
                    <a:pt x="182" y="1314"/>
                  </a:lnTo>
                  <a:lnTo>
                    <a:pt x="177" y="1314"/>
                  </a:lnTo>
                  <a:lnTo>
                    <a:pt x="172" y="1314"/>
                  </a:lnTo>
                  <a:lnTo>
                    <a:pt x="167" y="1319"/>
                  </a:lnTo>
                  <a:lnTo>
                    <a:pt x="162" y="1324"/>
                  </a:lnTo>
                  <a:lnTo>
                    <a:pt x="154" y="1330"/>
                  </a:lnTo>
                  <a:lnTo>
                    <a:pt x="147" y="1332"/>
                  </a:lnTo>
                  <a:lnTo>
                    <a:pt x="139" y="1328"/>
                  </a:lnTo>
                  <a:lnTo>
                    <a:pt x="135" y="1327"/>
                  </a:lnTo>
                  <a:lnTo>
                    <a:pt x="127" y="1320"/>
                  </a:lnTo>
                  <a:lnTo>
                    <a:pt x="124" y="1320"/>
                  </a:lnTo>
                  <a:lnTo>
                    <a:pt x="117" y="1319"/>
                  </a:lnTo>
                  <a:lnTo>
                    <a:pt x="114" y="1312"/>
                  </a:lnTo>
                  <a:lnTo>
                    <a:pt x="111" y="1309"/>
                  </a:lnTo>
                  <a:lnTo>
                    <a:pt x="107" y="1312"/>
                  </a:lnTo>
                  <a:lnTo>
                    <a:pt x="106" y="1319"/>
                  </a:lnTo>
                  <a:lnTo>
                    <a:pt x="101" y="1322"/>
                  </a:lnTo>
                  <a:lnTo>
                    <a:pt x="92" y="1322"/>
                  </a:lnTo>
                  <a:lnTo>
                    <a:pt x="87" y="1325"/>
                  </a:lnTo>
                  <a:lnTo>
                    <a:pt x="86" y="1324"/>
                  </a:lnTo>
                  <a:lnTo>
                    <a:pt x="86" y="1320"/>
                  </a:lnTo>
                  <a:lnTo>
                    <a:pt x="87" y="1319"/>
                  </a:lnTo>
                  <a:lnTo>
                    <a:pt x="87" y="1314"/>
                  </a:lnTo>
                  <a:lnTo>
                    <a:pt x="87" y="1304"/>
                  </a:lnTo>
                  <a:lnTo>
                    <a:pt x="84" y="1293"/>
                  </a:lnTo>
                  <a:lnTo>
                    <a:pt x="91" y="1290"/>
                  </a:lnTo>
                  <a:lnTo>
                    <a:pt x="94" y="1286"/>
                  </a:lnTo>
                  <a:lnTo>
                    <a:pt x="91" y="1285"/>
                  </a:lnTo>
                  <a:lnTo>
                    <a:pt x="91" y="1280"/>
                  </a:lnTo>
                  <a:lnTo>
                    <a:pt x="91" y="1275"/>
                  </a:lnTo>
                  <a:lnTo>
                    <a:pt x="89" y="1272"/>
                  </a:lnTo>
                  <a:lnTo>
                    <a:pt x="86" y="1270"/>
                  </a:lnTo>
                  <a:lnTo>
                    <a:pt x="82" y="1269"/>
                  </a:lnTo>
                  <a:lnTo>
                    <a:pt x="77" y="1264"/>
                  </a:lnTo>
                  <a:lnTo>
                    <a:pt x="72" y="1261"/>
                  </a:lnTo>
                  <a:lnTo>
                    <a:pt x="72" y="1259"/>
                  </a:lnTo>
                  <a:lnTo>
                    <a:pt x="77" y="1256"/>
                  </a:lnTo>
                  <a:lnTo>
                    <a:pt x="82" y="1252"/>
                  </a:lnTo>
                  <a:lnTo>
                    <a:pt x="87" y="1246"/>
                  </a:lnTo>
                  <a:lnTo>
                    <a:pt x="84" y="1243"/>
                  </a:lnTo>
                  <a:lnTo>
                    <a:pt x="81" y="1244"/>
                  </a:lnTo>
                  <a:lnTo>
                    <a:pt x="72" y="1249"/>
                  </a:lnTo>
                  <a:lnTo>
                    <a:pt x="66" y="1248"/>
                  </a:lnTo>
                  <a:lnTo>
                    <a:pt x="66" y="1243"/>
                  </a:lnTo>
                  <a:lnTo>
                    <a:pt x="69" y="1239"/>
                  </a:lnTo>
                  <a:lnTo>
                    <a:pt x="72" y="1236"/>
                  </a:lnTo>
                  <a:lnTo>
                    <a:pt x="72" y="1231"/>
                  </a:lnTo>
                  <a:lnTo>
                    <a:pt x="74" y="1227"/>
                  </a:lnTo>
                  <a:lnTo>
                    <a:pt x="79" y="1220"/>
                  </a:lnTo>
                  <a:lnTo>
                    <a:pt x="82" y="1215"/>
                  </a:lnTo>
                  <a:lnTo>
                    <a:pt x="86" y="1207"/>
                  </a:lnTo>
                  <a:lnTo>
                    <a:pt x="91" y="1202"/>
                  </a:lnTo>
                  <a:lnTo>
                    <a:pt x="97" y="1199"/>
                  </a:lnTo>
                  <a:lnTo>
                    <a:pt x="106" y="1196"/>
                  </a:lnTo>
                  <a:lnTo>
                    <a:pt x="111" y="1191"/>
                  </a:lnTo>
                  <a:lnTo>
                    <a:pt x="114" y="1183"/>
                  </a:lnTo>
                  <a:lnTo>
                    <a:pt x="119" y="1168"/>
                  </a:lnTo>
                  <a:lnTo>
                    <a:pt x="125" y="1154"/>
                  </a:lnTo>
                  <a:lnTo>
                    <a:pt x="125" y="1142"/>
                  </a:lnTo>
                  <a:lnTo>
                    <a:pt x="120" y="1138"/>
                  </a:lnTo>
                  <a:lnTo>
                    <a:pt x="119" y="1134"/>
                  </a:lnTo>
                  <a:lnTo>
                    <a:pt x="119" y="1133"/>
                  </a:lnTo>
                  <a:lnTo>
                    <a:pt x="117" y="1126"/>
                  </a:lnTo>
                  <a:lnTo>
                    <a:pt x="117" y="1123"/>
                  </a:lnTo>
                  <a:lnTo>
                    <a:pt x="120" y="1120"/>
                  </a:lnTo>
                  <a:lnTo>
                    <a:pt x="120" y="1117"/>
                  </a:lnTo>
                  <a:lnTo>
                    <a:pt x="120" y="1113"/>
                  </a:lnTo>
                  <a:lnTo>
                    <a:pt x="119" y="1110"/>
                  </a:lnTo>
                  <a:lnTo>
                    <a:pt x="115" y="1108"/>
                  </a:lnTo>
                  <a:lnTo>
                    <a:pt x="115" y="1107"/>
                  </a:lnTo>
                  <a:lnTo>
                    <a:pt x="119" y="1104"/>
                  </a:lnTo>
                  <a:lnTo>
                    <a:pt x="124" y="1100"/>
                  </a:lnTo>
                  <a:lnTo>
                    <a:pt x="124" y="1095"/>
                  </a:lnTo>
                  <a:lnTo>
                    <a:pt x="120" y="1091"/>
                  </a:lnTo>
                  <a:lnTo>
                    <a:pt x="117" y="1084"/>
                  </a:lnTo>
                  <a:lnTo>
                    <a:pt x="111" y="1081"/>
                  </a:lnTo>
                  <a:lnTo>
                    <a:pt x="106" y="1076"/>
                  </a:lnTo>
                  <a:lnTo>
                    <a:pt x="106" y="1073"/>
                  </a:lnTo>
                  <a:lnTo>
                    <a:pt x="106" y="1070"/>
                  </a:lnTo>
                  <a:lnTo>
                    <a:pt x="104" y="1066"/>
                  </a:lnTo>
                  <a:lnTo>
                    <a:pt x="106" y="1063"/>
                  </a:lnTo>
                  <a:lnTo>
                    <a:pt x="107" y="1060"/>
                  </a:lnTo>
                  <a:lnTo>
                    <a:pt x="111" y="1057"/>
                  </a:lnTo>
                  <a:lnTo>
                    <a:pt x="115" y="1055"/>
                  </a:lnTo>
                  <a:lnTo>
                    <a:pt x="114" y="1052"/>
                  </a:lnTo>
                  <a:lnTo>
                    <a:pt x="112" y="1050"/>
                  </a:lnTo>
                  <a:lnTo>
                    <a:pt x="111" y="1047"/>
                  </a:lnTo>
                  <a:lnTo>
                    <a:pt x="112" y="1040"/>
                  </a:lnTo>
                  <a:lnTo>
                    <a:pt x="109" y="1032"/>
                  </a:lnTo>
                  <a:lnTo>
                    <a:pt x="107" y="1029"/>
                  </a:lnTo>
                  <a:lnTo>
                    <a:pt x="106" y="1026"/>
                  </a:lnTo>
                  <a:lnTo>
                    <a:pt x="107" y="1021"/>
                  </a:lnTo>
                  <a:lnTo>
                    <a:pt x="112" y="1015"/>
                  </a:lnTo>
                  <a:lnTo>
                    <a:pt x="112" y="1008"/>
                  </a:lnTo>
                  <a:lnTo>
                    <a:pt x="106" y="1003"/>
                  </a:lnTo>
                  <a:lnTo>
                    <a:pt x="99" y="1005"/>
                  </a:lnTo>
                  <a:lnTo>
                    <a:pt x="96" y="1003"/>
                  </a:lnTo>
                  <a:lnTo>
                    <a:pt x="96" y="998"/>
                  </a:lnTo>
                  <a:lnTo>
                    <a:pt x="94" y="995"/>
                  </a:lnTo>
                  <a:lnTo>
                    <a:pt x="92" y="989"/>
                  </a:lnTo>
                  <a:lnTo>
                    <a:pt x="87" y="981"/>
                  </a:lnTo>
                  <a:lnTo>
                    <a:pt x="77" y="974"/>
                  </a:lnTo>
                  <a:lnTo>
                    <a:pt x="68" y="964"/>
                  </a:lnTo>
                  <a:lnTo>
                    <a:pt x="59" y="958"/>
                  </a:lnTo>
                  <a:lnTo>
                    <a:pt x="58" y="958"/>
                  </a:lnTo>
                  <a:lnTo>
                    <a:pt x="49" y="960"/>
                  </a:lnTo>
                  <a:lnTo>
                    <a:pt x="46" y="966"/>
                  </a:lnTo>
                  <a:lnTo>
                    <a:pt x="43" y="968"/>
                  </a:lnTo>
                  <a:lnTo>
                    <a:pt x="38" y="968"/>
                  </a:lnTo>
                  <a:lnTo>
                    <a:pt x="31" y="963"/>
                  </a:lnTo>
                  <a:lnTo>
                    <a:pt x="23" y="960"/>
                  </a:lnTo>
                  <a:lnTo>
                    <a:pt x="23" y="953"/>
                  </a:lnTo>
                  <a:lnTo>
                    <a:pt x="26" y="950"/>
                  </a:lnTo>
                  <a:lnTo>
                    <a:pt x="33" y="945"/>
                  </a:lnTo>
                  <a:lnTo>
                    <a:pt x="38" y="942"/>
                  </a:lnTo>
                  <a:lnTo>
                    <a:pt x="41" y="939"/>
                  </a:lnTo>
                  <a:lnTo>
                    <a:pt x="46" y="937"/>
                  </a:lnTo>
                  <a:lnTo>
                    <a:pt x="51" y="934"/>
                  </a:lnTo>
                  <a:lnTo>
                    <a:pt x="49" y="930"/>
                  </a:lnTo>
                  <a:lnTo>
                    <a:pt x="48" y="927"/>
                  </a:lnTo>
                  <a:lnTo>
                    <a:pt x="48" y="926"/>
                  </a:lnTo>
                  <a:lnTo>
                    <a:pt x="46" y="922"/>
                  </a:lnTo>
                  <a:lnTo>
                    <a:pt x="46" y="917"/>
                  </a:lnTo>
                  <a:lnTo>
                    <a:pt x="46" y="916"/>
                  </a:lnTo>
                  <a:lnTo>
                    <a:pt x="46" y="913"/>
                  </a:lnTo>
                  <a:lnTo>
                    <a:pt x="39" y="903"/>
                  </a:lnTo>
                  <a:lnTo>
                    <a:pt x="39" y="901"/>
                  </a:lnTo>
                  <a:lnTo>
                    <a:pt x="33" y="895"/>
                  </a:lnTo>
                  <a:lnTo>
                    <a:pt x="31" y="890"/>
                  </a:lnTo>
                  <a:lnTo>
                    <a:pt x="29" y="883"/>
                  </a:lnTo>
                  <a:lnTo>
                    <a:pt x="29" y="875"/>
                  </a:lnTo>
                  <a:lnTo>
                    <a:pt x="38" y="869"/>
                  </a:lnTo>
                  <a:lnTo>
                    <a:pt x="41" y="869"/>
                  </a:lnTo>
                  <a:lnTo>
                    <a:pt x="44" y="869"/>
                  </a:lnTo>
                  <a:lnTo>
                    <a:pt x="46" y="867"/>
                  </a:lnTo>
                  <a:lnTo>
                    <a:pt x="54" y="862"/>
                  </a:lnTo>
                  <a:lnTo>
                    <a:pt x="56" y="861"/>
                  </a:lnTo>
                  <a:lnTo>
                    <a:pt x="61" y="856"/>
                  </a:lnTo>
                  <a:lnTo>
                    <a:pt x="64" y="851"/>
                  </a:lnTo>
                  <a:lnTo>
                    <a:pt x="71" y="841"/>
                  </a:lnTo>
                  <a:lnTo>
                    <a:pt x="74" y="840"/>
                  </a:lnTo>
                  <a:lnTo>
                    <a:pt x="84" y="832"/>
                  </a:lnTo>
                  <a:lnTo>
                    <a:pt x="79" y="827"/>
                  </a:lnTo>
                  <a:lnTo>
                    <a:pt x="76" y="817"/>
                  </a:lnTo>
                  <a:lnTo>
                    <a:pt x="77" y="812"/>
                  </a:lnTo>
                  <a:lnTo>
                    <a:pt x="82" y="806"/>
                  </a:lnTo>
                  <a:lnTo>
                    <a:pt x="86" y="801"/>
                  </a:lnTo>
                  <a:lnTo>
                    <a:pt x="87" y="796"/>
                  </a:lnTo>
                  <a:lnTo>
                    <a:pt x="87" y="788"/>
                  </a:lnTo>
                  <a:lnTo>
                    <a:pt x="86" y="783"/>
                  </a:lnTo>
                  <a:lnTo>
                    <a:pt x="86" y="777"/>
                  </a:lnTo>
                  <a:lnTo>
                    <a:pt x="84" y="773"/>
                  </a:lnTo>
                  <a:lnTo>
                    <a:pt x="77" y="759"/>
                  </a:lnTo>
                  <a:lnTo>
                    <a:pt x="72" y="736"/>
                  </a:lnTo>
                  <a:lnTo>
                    <a:pt x="69" y="731"/>
                  </a:lnTo>
                  <a:lnTo>
                    <a:pt x="63" y="727"/>
                  </a:lnTo>
                  <a:lnTo>
                    <a:pt x="54" y="720"/>
                  </a:lnTo>
                  <a:lnTo>
                    <a:pt x="49" y="715"/>
                  </a:lnTo>
                  <a:lnTo>
                    <a:pt x="43" y="704"/>
                  </a:lnTo>
                  <a:lnTo>
                    <a:pt x="38" y="701"/>
                  </a:lnTo>
                  <a:lnTo>
                    <a:pt x="34" y="699"/>
                  </a:lnTo>
                  <a:lnTo>
                    <a:pt x="31" y="699"/>
                  </a:lnTo>
                  <a:lnTo>
                    <a:pt x="26" y="694"/>
                  </a:lnTo>
                  <a:lnTo>
                    <a:pt x="23" y="686"/>
                  </a:lnTo>
                  <a:lnTo>
                    <a:pt x="21" y="681"/>
                  </a:lnTo>
                  <a:lnTo>
                    <a:pt x="21" y="675"/>
                  </a:lnTo>
                  <a:lnTo>
                    <a:pt x="25" y="672"/>
                  </a:lnTo>
                  <a:lnTo>
                    <a:pt x="28" y="670"/>
                  </a:lnTo>
                  <a:lnTo>
                    <a:pt x="31" y="662"/>
                  </a:lnTo>
                  <a:lnTo>
                    <a:pt x="29" y="660"/>
                  </a:lnTo>
                  <a:lnTo>
                    <a:pt x="29" y="654"/>
                  </a:lnTo>
                  <a:lnTo>
                    <a:pt x="28" y="649"/>
                  </a:lnTo>
                  <a:lnTo>
                    <a:pt x="23" y="647"/>
                  </a:lnTo>
                  <a:lnTo>
                    <a:pt x="20" y="646"/>
                  </a:lnTo>
                  <a:lnTo>
                    <a:pt x="18" y="641"/>
                  </a:lnTo>
                  <a:lnTo>
                    <a:pt x="15" y="642"/>
                  </a:lnTo>
                  <a:lnTo>
                    <a:pt x="8" y="642"/>
                  </a:lnTo>
                  <a:lnTo>
                    <a:pt x="5" y="641"/>
                  </a:lnTo>
                  <a:lnTo>
                    <a:pt x="1" y="636"/>
                  </a:lnTo>
                  <a:lnTo>
                    <a:pt x="0" y="631"/>
                  </a:lnTo>
                  <a:lnTo>
                    <a:pt x="3" y="631"/>
                  </a:lnTo>
                  <a:lnTo>
                    <a:pt x="5" y="631"/>
                  </a:lnTo>
                  <a:lnTo>
                    <a:pt x="8" y="631"/>
                  </a:lnTo>
                  <a:lnTo>
                    <a:pt x="10" y="631"/>
                  </a:lnTo>
                  <a:lnTo>
                    <a:pt x="11" y="633"/>
                  </a:lnTo>
                  <a:lnTo>
                    <a:pt x="15" y="633"/>
                  </a:lnTo>
                  <a:lnTo>
                    <a:pt x="18" y="636"/>
                  </a:lnTo>
                  <a:lnTo>
                    <a:pt x="33" y="646"/>
                  </a:lnTo>
                  <a:lnTo>
                    <a:pt x="36" y="649"/>
                  </a:lnTo>
                  <a:lnTo>
                    <a:pt x="41" y="652"/>
                  </a:lnTo>
                  <a:lnTo>
                    <a:pt x="44" y="657"/>
                  </a:lnTo>
                  <a:lnTo>
                    <a:pt x="49" y="659"/>
                  </a:lnTo>
                  <a:lnTo>
                    <a:pt x="58" y="659"/>
                  </a:lnTo>
                  <a:lnTo>
                    <a:pt x="66" y="659"/>
                  </a:lnTo>
                  <a:lnTo>
                    <a:pt x="66" y="657"/>
                  </a:lnTo>
                  <a:lnTo>
                    <a:pt x="69" y="654"/>
                  </a:lnTo>
                  <a:lnTo>
                    <a:pt x="71" y="649"/>
                  </a:lnTo>
                  <a:lnTo>
                    <a:pt x="72" y="642"/>
                  </a:lnTo>
                  <a:lnTo>
                    <a:pt x="77" y="639"/>
                  </a:lnTo>
                  <a:lnTo>
                    <a:pt x="81" y="639"/>
                  </a:lnTo>
                  <a:lnTo>
                    <a:pt x="86" y="638"/>
                  </a:lnTo>
                  <a:lnTo>
                    <a:pt x="87" y="638"/>
                  </a:lnTo>
                  <a:lnTo>
                    <a:pt x="94" y="636"/>
                  </a:lnTo>
                  <a:lnTo>
                    <a:pt x="99" y="633"/>
                  </a:lnTo>
                  <a:lnTo>
                    <a:pt x="101" y="629"/>
                  </a:lnTo>
                  <a:lnTo>
                    <a:pt x="104" y="626"/>
                  </a:lnTo>
                  <a:lnTo>
                    <a:pt x="106" y="620"/>
                  </a:lnTo>
                  <a:lnTo>
                    <a:pt x="104" y="613"/>
                  </a:lnTo>
                  <a:lnTo>
                    <a:pt x="104" y="610"/>
                  </a:lnTo>
                  <a:lnTo>
                    <a:pt x="102" y="604"/>
                  </a:lnTo>
                  <a:lnTo>
                    <a:pt x="102" y="602"/>
                  </a:lnTo>
                  <a:lnTo>
                    <a:pt x="106" y="597"/>
                  </a:lnTo>
                  <a:lnTo>
                    <a:pt x="109" y="597"/>
                  </a:lnTo>
                  <a:lnTo>
                    <a:pt x="114" y="597"/>
                  </a:lnTo>
                  <a:lnTo>
                    <a:pt x="119" y="599"/>
                  </a:lnTo>
                  <a:lnTo>
                    <a:pt x="129" y="600"/>
                  </a:lnTo>
                  <a:lnTo>
                    <a:pt x="137" y="599"/>
                  </a:lnTo>
                  <a:lnTo>
                    <a:pt x="149" y="592"/>
                  </a:lnTo>
                  <a:lnTo>
                    <a:pt x="162" y="586"/>
                  </a:lnTo>
                  <a:lnTo>
                    <a:pt x="163" y="586"/>
                  </a:lnTo>
                  <a:lnTo>
                    <a:pt x="167" y="587"/>
                  </a:lnTo>
                  <a:lnTo>
                    <a:pt x="168" y="589"/>
                  </a:lnTo>
                  <a:lnTo>
                    <a:pt x="172" y="594"/>
                  </a:lnTo>
                  <a:lnTo>
                    <a:pt x="175" y="597"/>
                  </a:lnTo>
                  <a:lnTo>
                    <a:pt x="180" y="595"/>
                  </a:lnTo>
                  <a:lnTo>
                    <a:pt x="182" y="594"/>
                  </a:lnTo>
                  <a:lnTo>
                    <a:pt x="188" y="592"/>
                  </a:lnTo>
                  <a:lnTo>
                    <a:pt x="193" y="594"/>
                  </a:lnTo>
                  <a:lnTo>
                    <a:pt x="198" y="592"/>
                  </a:lnTo>
                  <a:lnTo>
                    <a:pt x="203" y="591"/>
                  </a:lnTo>
                  <a:lnTo>
                    <a:pt x="208" y="587"/>
                  </a:lnTo>
                  <a:lnTo>
                    <a:pt x="210" y="584"/>
                  </a:lnTo>
                  <a:lnTo>
                    <a:pt x="213" y="584"/>
                  </a:lnTo>
                  <a:lnTo>
                    <a:pt x="216" y="584"/>
                  </a:lnTo>
                  <a:lnTo>
                    <a:pt x="230" y="584"/>
                  </a:lnTo>
                  <a:lnTo>
                    <a:pt x="233" y="583"/>
                  </a:lnTo>
                  <a:lnTo>
                    <a:pt x="235" y="581"/>
                  </a:lnTo>
                  <a:lnTo>
                    <a:pt x="240" y="578"/>
                  </a:lnTo>
                  <a:lnTo>
                    <a:pt x="248" y="573"/>
                  </a:lnTo>
                  <a:lnTo>
                    <a:pt x="253" y="573"/>
                  </a:lnTo>
                  <a:lnTo>
                    <a:pt x="259" y="573"/>
                  </a:lnTo>
                  <a:lnTo>
                    <a:pt x="266" y="568"/>
                  </a:lnTo>
                  <a:lnTo>
                    <a:pt x="271" y="563"/>
                  </a:lnTo>
                  <a:lnTo>
                    <a:pt x="276" y="555"/>
                  </a:lnTo>
                  <a:lnTo>
                    <a:pt x="281" y="550"/>
                  </a:lnTo>
                  <a:lnTo>
                    <a:pt x="286" y="545"/>
                  </a:lnTo>
                  <a:lnTo>
                    <a:pt x="289" y="539"/>
                  </a:lnTo>
                  <a:lnTo>
                    <a:pt x="294" y="537"/>
                  </a:lnTo>
                  <a:lnTo>
                    <a:pt x="299" y="536"/>
                  </a:lnTo>
                  <a:lnTo>
                    <a:pt x="304" y="531"/>
                  </a:lnTo>
                  <a:lnTo>
                    <a:pt x="312" y="526"/>
                  </a:lnTo>
                  <a:lnTo>
                    <a:pt x="316" y="523"/>
                  </a:lnTo>
                  <a:lnTo>
                    <a:pt x="319" y="521"/>
                  </a:lnTo>
                  <a:lnTo>
                    <a:pt x="324" y="519"/>
                  </a:lnTo>
                  <a:lnTo>
                    <a:pt x="327" y="518"/>
                  </a:lnTo>
                  <a:lnTo>
                    <a:pt x="329" y="515"/>
                  </a:lnTo>
                  <a:lnTo>
                    <a:pt x="330" y="513"/>
                  </a:lnTo>
                  <a:lnTo>
                    <a:pt x="334" y="510"/>
                  </a:lnTo>
                  <a:lnTo>
                    <a:pt x="339" y="506"/>
                  </a:lnTo>
                  <a:lnTo>
                    <a:pt x="340" y="506"/>
                  </a:lnTo>
                  <a:lnTo>
                    <a:pt x="344" y="503"/>
                  </a:lnTo>
                  <a:lnTo>
                    <a:pt x="345" y="502"/>
                  </a:lnTo>
                  <a:lnTo>
                    <a:pt x="347" y="498"/>
                  </a:lnTo>
                  <a:lnTo>
                    <a:pt x="352" y="492"/>
                  </a:lnTo>
                  <a:lnTo>
                    <a:pt x="354" y="485"/>
                  </a:lnTo>
                  <a:lnTo>
                    <a:pt x="359" y="482"/>
                  </a:lnTo>
                  <a:lnTo>
                    <a:pt x="360" y="477"/>
                  </a:lnTo>
                  <a:lnTo>
                    <a:pt x="360" y="471"/>
                  </a:lnTo>
                  <a:lnTo>
                    <a:pt x="367" y="469"/>
                  </a:lnTo>
                  <a:lnTo>
                    <a:pt x="370" y="469"/>
                  </a:lnTo>
                  <a:lnTo>
                    <a:pt x="378" y="464"/>
                  </a:lnTo>
                  <a:lnTo>
                    <a:pt x="382" y="464"/>
                  </a:lnTo>
                  <a:lnTo>
                    <a:pt x="387" y="464"/>
                  </a:lnTo>
                  <a:lnTo>
                    <a:pt x="393" y="463"/>
                  </a:lnTo>
                  <a:lnTo>
                    <a:pt x="398" y="463"/>
                  </a:lnTo>
                  <a:lnTo>
                    <a:pt x="400" y="463"/>
                  </a:lnTo>
                  <a:lnTo>
                    <a:pt x="402" y="463"/>
                  </a:lnTo>
                  <a:lnTo>
                    <a:pt x="405" y="461"/>
                  </a:lnTo>
                  <a:lnTo>
                    <a:pt x="410" y="458"/>
                  </a:lnTo>
                  <a:lnTo>
                    <a:pt x="412" y="458"/>
                  </a:lnTo>
                  <a:lnTo>
                    <a:pt x="417" y="460"/>
                  </a:lnTo>
                  <a:lnTo>
                    <a:pt x="418" y="463"/>
                  </a:lnTo>
                  <a:lnTo>
                    <a:pt x="421" y="468"/>
                  </a:lnTo>
                  <a:lnTo>
                    <a:pt x="423" y="472"/>
                  </a:lnTo>
                  <a:lnTo>
                    <a:pt x="425" y="481"/>
                  </a:lnTo>
                  <a:lnTo>
                    <a:pt x="426" y="482"/>
                  </a:lnTo>
                  <a:lnTo>
                    <a:pt x="430" y="487"/>
                  </a:lnTo>
                  <a:lnTo>
                    <a:pt x="433" y="485"/>
                  </a:lnTo>
                  <a:lnTo>
                    <a:pt x="438" y="484"/>
                  </a:lnTo>
                  <a:lnTo>
                    <a:pt x="443" y="484"/>
                  </a:lnTo>
                  <a:lnTo>
                    <a:pt x="445" y="487"/>
                  </a:lnTo>
                  <a:lnTo>
                    <a:pt x="446" y="492"/>
                  </a:lnTo>
                  <a:lnTo>
                    <a:pt x="448" y="497"/>
                  </a:lnTo>
                  <a:lnTo>
                    <a:pt x="451" y="503"/>
                  </a:lnTo>
                  <a:lnTo>
                    <a:pt x="451" y="505"/>
                  </a:lnTo>
                  <a:lnTo>
                    <a:pt x="453" y="511"/>
                  </a:lnTo>
                  <a:lnTo>
                    <a:pt x="455" y="515"/>
                  </a:lnTo>
                  <a:lnTo>
                    <a:pt x="460" y="521"/>
                  </a:lnTo>
                  <a:lnTo>
                    <a:pt x="463" y="526"/>
                  </a:lnTo>
                  <a:lnTo>
                    <a:pt x="463" y="527"/>
                  </a:lnTo>
                  <a:lnTo>
                    <a:pt x="466" y="534"/>
                  </a:lnTo>
                  <a:lnTo>
                    <a:pt x="484" y="524"/>
                  </a:lnTo>
                  <a:lnTo>
                    <a:pt x="489" y="521"/>
                  </a:lnTo>
                  <a:lnTo>
                    <a:pt x="491" y="519"/>
                  </a:lnTo>
                  <a:lnTo>
                    <a:pt x="494" y="513"/>
                  </a:lnTo>
                  <a:lnTo>
                    <a:pt x="494" y="511"/>
                  </a:lnTo>
                  <a:lnTo>
                    <a:pt x="499" y="505"/>
                  </a:lnTo>
                  <a:lnTo>
                    <a:pt x="504" y="500"/>
                  </a:lnTo>
                  <a:lnTo>
                    <a:pt x="504" y="497"/>
                  </a:lnTo>
                  <a:lnTo>
                    <a:pt x="506" y="490"/>
                  </a:lnTo>
                  <a:lnTo>
                    <a:pt x="506" y="489"/>
                  </a:lnTo>
                  <a:lnTo>
                    <a:pt x="503" y="484"/>
                  </a:lnTo>
                  <a:lnTo>
                    <a:pt x="503" y="481"/>
                  </a:lnTo>
                  <a:lnTo>
                    <a:pt x="501" y="476"/>
                  </a:lnTo>
                  <a:lnTo>
                    <a:pt x="499" y="474"/>
                  </a:lnTo>
                  <a:lnTo>
                    <a:pt x="501" y="466"/>
                  </a:lnTo>
                  <a:lnTo>
                    <a:pt x="501" y="464"/>
                  </a:lnTo>
                  <a:lnTo>
                    <a:pt x="501" y="463"/>
                  </a:lnTo>
                  <a:lnTo>
                    <a:pt x="501" y="453"/>
                  </a:lnTo>
                  <a:lnTo>
                    <a:pt x="499" y="450"/>
                  </a:lnTo>
                  <a:lnTo>
                    <a:pt x="496" y="442"/>
                  </a:lnTo>
                  <a:lnTo>
                    <a:pt x="496" y="440"/>
                  </a:lnTo>
                  <a:lnTo>
                    <a:pt x="506" y="432"/>
                  </a:lnTo>
                  <a:lnTo>
                    <a:pt x="507" y="430"/>
                  </a:lnTo>
                  <a:lnTo>
                    <a:pt x="509" y="430"/>
                  </a:lnTo>
                  <a:lnTo>
                    <a:pt x="522" y="417"/>
                  </a:lnTo>
                  <a:lnTo>
                    <a:pt x="524" y="414"/>
                  </a:lnTo>
                  <a:lnTo>
                    <a:pt x="526" y="413"/>
                  </a:lnTo>
                  <a:lnTo>
                    <a:pt x="527" y="409"/>
                  </a:lnTo>
                  <a:lnTo>
                    <a:pt x="529" y="409"/>
                  </a:lnTo>
                  <a:lnTo>
                    <a:pt x="534" y="405"/>
                  </a:lnTo>
                  <a:lnTo>
                    <a:pt x="537" y="403"/>
                  </a:lnTo>
                  <a:lnTo>
                    <a:pt x="541" y="400"/>
                  </a:lnTo>
                  <a:lnTo>
                    <a:pt x="542" y="398"/>
                  </a:lnTo>
                  <a:lnTo>
                    <a:pt x="547" y="395"/>
                  </a:lnTo>
                  <a:lnTo>
                    <a:pt x="549" y="395"/>
                  </a:lnTo>
                  <a:lnTo>
                    <a:pt x="554" y="392"/>
                  </a:lnTo>
                  <a:lnTo>
                    <a:pt x="557" y="392"/>
                  </a:lnTo>
                  <a:lnTo>
                    <a:pt x="565" y="393"/>
                  </a:lnTo>
                  <a:lnTo>
                    <a:pt x="570" y="400"/>
                  </a:lnTo>
                  <a:lnTo>
                    <a:pt x="572" y="401"/>
                  </a:lnTo>
                  <a:lnTo>
                    <a:pt x="579" y="401"/>
                  </a:lnTo>
                  <a:lnTo>
                    <a:pt x="584" y="398"/>
                  </a:lnTo>
                  <a:lnTo>
                    <a:pt x="585" y="398"/>
                  </a:lnTo>
                  <a:lnTo>
                    <a:pt x="590" y="393"/>
                  </a:lnTo>
                  <a:lnTo>
                    <a:pt x="595" y="392"/>
                  </a:lnTo>
                  <a:lnTo>
                    <a:pt x="598" y="390"/>
                  </a:lnTo>
                  <a:lnTo>
                    <a:pt x="602" y="392"/>
                  </a:lnTo>
                  <a:lnTo>
                    <a:pt x="607" y="392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7" y="393"/>
                  </a:lnTo>
                  <a:lnTo>
                    <a:pt x="620" y="393"/>
                  </a:lnTo>
                  <a:lnTo>
                    <a:pt x="622" y="393"/>
                  </a:lnTo>
                  <a:lnTo>
                    <a:pt x="627" y="395"/>
                  </a:lnTo>
                  <a:lnTo>
                    <a:pt x="630" y="392"/>
                  </a:lnTo>
                  <a:lnTo>
                    <a:pt x="635" y="392"/>
                  </a:lnTo>
                  <a:lnTo>
                    <a:pt x="640" y="392"/>
                  </a:lnTo>
                  <a:lnTo>
                    <a:pt x="645" y="390"/>
                  </a:lnTo>
                  <a:lnTo>
                    <a:pt x="648" y="392"/>
                  </a:lnTo>
                  <a:lnTo>
                    <a:pt x="651" y="392"/>
                  </a:lnTo>
                  <a:lnTo>
                    <a:pt x="653" y="392"/>
                  </a:lnTo>
                  <a:lnTo>
                    <a:pt x="656" y="393"/>
                  </a:lnTo>
                  <a:lnTo>
                    <a:pt x="660" y="395"/>
                  </a:lnTo>
                  <a:lnTo>
                    <a:pt x="665" y="393"/>
                  </a:lnTo>
                  <a:lnTo>
                    <a:pt x="668" y="395"/>
                  </a:lnTo>
                  <a:lnTo>
                    <a:pt x="675" y="396"/>
                  </a:lnTo>
                  <a:lnTo>
                    <a:pt x="681" y="396"/>
                  </a:lnTo>
                  <a:lnTo>
                    <a:pt x="688" y="395"/>
                  </a:lnTo>
                  <a:lnTo>
                    <a:pt x="691" y="396"/>
                  </a:lnTo>
                  <a:lnTo>
                    <a:pt x="694" y="400"/>
                  </a:lnTo>
                  <a:lnTo>
                    <a:pt x="698" y="400"/>
                  </a:lnTo>
                  <a:lnTo>
                    <a:pt x="704" y="400"/>
                  </a:lnTo>
                  <a:lnTo>
                    <a:pt x="708" y="398"/>
                  </a:lnTo>
                  <a:lnTo>
                    <a:pt x="711" y="392"/>
                  </a:lnTo>
                  <a:lnTo>
                    <a:pt x="711" y="385"/>
                  </a:lnTo>
                  <a:lnTo>
                    <a:pt x="714" y="383"/>
                  </a:lnTo>
                  <a:lnTo>
                    <a:pt x="718" y="382"/>
                  </a:lnTo>
                  <a:lnTo>
                    <a:pt x="722" y="382"/>
                  </a:lnTo>
                  <a:lnTo>
                    <a:pt x="726" y="382"/>
                  </a:lnTo>
                  <a:lnTo>
                    <a:pt x="727" y="380"/>
                  </a:lnTo>
                  <a:lnTo>
                    <a:pt x="732" y="380"/>
                  </a:lnTo>
                  <a:lnTo>
                    <a:pt x="737" y="379"/>
                  </a:lnTo>
                  <a:lnTo>
                    <a:pt x="739" y="377"/>
                  </a:lnTo>
                  <a:lnTo>
                    <a:pt x="742" y="372"/>
                  </a:lnTo>
                  <a:lnTo>
                    <a:pt x="744" y="371"/>
                  </a:lnTo>
                  <a:lnTo>
                    <a:pt x="749" y="371"/>
                  </a:lnTo>
                  <a:lnTo>
                    <a:pt x="752" y="372"/>
                  </a:lnTo>
                  <a:lnTo>
                    <a:pt x="762" y="372"/>
                  </a:lnTo>
                  <a:lnTo>
                    <a:pt x="769" y="367"/>
                  </a:lnTo>
                  <a:lnTo>
                    <a:pt x="770" y="367"/>
                  </a:lnTo>
                  <a:lnTo>
                    <a:pt x="775" y="364"/>
                  </a:lnTo>
                  <a:lnTo>
                    <a:pt x="780" y="364"/>
                  </a:lnTo>
                  <a:lnTo>
                    <a:pt x="784" y="366"/>
                  </a:lnTo>
                  <a:lnTo>
                    <a:pt x="787" y="369"/>
                  </a:lnTo>
                  <a:lnTo>
                    <a:pt x="794" y="371"/>
                  </a:lnTo>
                  <a:lnTo>
                    <a:pt x="799" y="371"/>
                  </a:lnTo>
                  <a:lnTo>
                    <a:pt x="804" y="371"/>
                  </a:lnTo>
                  <a:lnTo>
                    <a:pt x="812" y="372"/>
                  </a:lnTo>
                  <a:lnTo>
                    <a:pt x="818" y="374"/>
                  </a:lnTo>
                  <a:lnTo>
                    <a:pt x="822" y="374"/>
                  </a:lnTo>
                  <a:lnTo>
                    <a:pt x="828" y="375"/>
                  </a:lnTo>
                  <a:lnTo>
                    <a:pt x="835" y="374"/>
                  </a:lnTo>
                  <a:lnTo>
                    <a:pt x="842" y="372"/>
                  </a:lnTo>
                  <a:lnTo>
                    <a:pt x="845" y="374"/>
                  </a:lnTo>
                  <a:lnTo>
                    <a:pt x="850" y="375"/>
                  </a:lnTo>
                  <a:lnTo>
                    <a:pt x="853" y="379"/>
                  </a:lnTo>
                  <a:lnTo>
                    <a:pt x="855" y="383"/>
                  </a:lnTo>
                  <a:lnTo>
                    <a:pt x="856" y="387"/>
                  </a:lnTo>
                  <a:lnTo>
                    <a:pt x="863" y="383"/>
                  </a:lnTo>
                  <a:lnTo>
                    <a:pt x="865" y="390"/>
                  </a:lnTo>
                  <a:lnTo>
                    <a:pt x="868" y="390"/>
                  </a:lnTo>
                  <a:lnTo>
                    <a:pt x="876" y="388"/>
                  </a:lnTo>
                  <a:lnTo>
                    <a:pt x="883" y="388"/>
                  </a:lnTo>
                  <a:lnTo>
                    <a:pt x="886" y="385"/>
                  </a:lnTo>
                  <a:lnTo>
                    <a:pt x="888" y="383"/>
                  </a:lnTo>
                  <a:lnTo>
                    <a:pt x="891" y="383"/>
                  </a:lnTo>
                  <a:lnTo>
                    <a:pt x="894" y="383"/>
                  </a:lnTo>
                  <a:lnTo>
                    <a:pt x="898" y="383"/>
                  </a:lnTo>
                  <a:lnTo>
                    <a:pt x="903" y="382"/>
                  </a:lnTo>
                  <a:lnTo>
                    <a:pt x="906" y="382"/>
                  </a:lnTo>
                  <a:lnTo>
                    <a:pt x="908" y="383"/>
                  </a:lnTo>
                  <a:lnTo>
                    <a:pt x="913" y="385"/>
                  </a:lnTo>
                  <a:lnTo>
                    <a:pt x="916" y="385"/>
                  </a:lnTo>
                  <a:lnTo>
                    <a:pt x="921" y="385"/>
                  </a:lnTo>
                  <a:lnTo>
                    <a:pt x="926" y="383"/>
                  </a:lnTo>
                  <a:lnTo>
                    <a:pt x="931" y="385"/>
                  </a:lnTo>
                  <a:lnTo>
                    <a:pt x="936" y="387"/>
                  </a:lnTo>
                  <a:lnTo>
                    <a:pt x="942" y="388"/>
                  </a:lnTo>
                  <a:lnTo>
                    <a:pt x="951" y="390"/>
                  </a:lnTo>
                  <a:lnTo>
                    <a:pt x="954" y="388"/>
                  </a:lnTo>
                  <a:lnTo>
                    <a:pt x="957" y="383"/>
                  </a:lnTo>
                  <a:lnTo>
                    <a:pt x="962" y="377"/>
                  </a:lnTo>
                  <a:lnTo>
                    <a:pt x="967" y="371"/>
                  </a:lnTo>
                  <a:lnTo>
                    <a:pt x="974" y="366"/>
                  </a:lnTo>
                  <a:lnTo>
                    <a:pt x="979" y="362"/>
                  </a:lnTo>
                  <a:lnTo>
                    <a:pt x="982" y="359"/>
                  </a:lnTo>
                  <a:lnTo>
                    <a:pt x="985" y="358"/>
                  </a:lnTo>
                  <a:lnTo>
                    <a:pt x="989" y="354"/>
                  </a:lnTo>
                  <a:lnTo>
                    <a:pt x="992" y="348"/>
                  </a:lnTo>
                  <a:lnTo>
                    <a:pt x="995" y="338"/>
                  </a:lnTo>
                  <a:lnTo>
                    <a:pt x="999" y="333"/>
                  </a:lnTo>
                  <a:lnTo>
                    <a:pt x="1002" y="330"/>
                  </a:lnTo>
                  <a:lnTo>
                    <a:pt x="1004" y="327"/>
                  </a:lnTo>
                  <a:lnTo>
                    <a:pt x="1007" y="324"/>
                  </a:lnTo>
                  <a:lnTo>
                    <a:pt x="1009" y="327"/>
                  </a:lnTo>
                  <a:lnTo>
                    <a:pt x="1012" y="328"/>
                  </a:lnTo>
                  <a:lnTo>
                    <a:pt x="1014" y="328"/>
                  </a:lnTo>
                  <a:lnTo>
                    <a:pt x="1017" y="328"/>
                  </a:lnTo>
                  <a:lnTo>
                    <a:pt x="1019" y="328"/>
                  </a:lnTo>
                  <a:lnTo>
                    <a:pt x="1022" y="330"/>
                  </a:lnTo>
                  <a:lnTo>
                    <a:pt x="1025" y="330"/>
                  </a:lnTo>
                  <a:lnTo>
                    <a:pt x="1028" y="330"/>
                  </a:lnTo>
                  <a:lnTo>
                    <a:pt x="1032" y="330"/>
                  </a:lnTo>
                  <a:lnTo>
                    <a:pt x="1035" y="330"/>
                  </a:lnTo>
                  <a:lnTo>
                    <a:pt x="1040" y="324"/>
                  </a:lnTo>
                  <a:lnTo>
                    <a:pt x="1040" y="320"/>
                  </a:lnTo>
                  <a:lnTo>
                    <a:pt x="1040" y="317"/>
                  </a:lnTo>
                  <a:lnTo>
                    <a:pt x="1045" y="311"/>
                  </a:lnTo>
                  <a:lnTo>
                    <a:pt x="1047" y="306"/>
                  </a:lnTo>
                  <a:lnTo>
                    <a:pt x="1050" y="299"/>
                  </a:lnTo>
                  <a:lnTo>
                    <a:pt x="1057" y="294"/>
                  </a:lnTo>
                  <a:lnTo>
                    <a:pt x="1063" y="290"/>
                  </a:lnTo>
                  <a:lnTo>
                    <a:pt x="1066" y="290"/>
                  </a:lnTo>
                  <a:lnTo>
                    <a:pt x="1068" y="286"/>
                  </a:lnTo>
                  <a:lnTo>
                    <a:pt x="1066" y="283"/>
                  </a:lnTo>
                  <a:lnTo>
                    <a:pt x="1065" y="283"/>
                  </a:lnTo>
                  <a:lnTo>
                    <a:pt x="1063" y="278"/>
                  </a:lnTo>
                  <a:lnTo>
                    <a:pt x="1065" y="277"/>
                  </a:lnTo>
                  <a:lnTo>
                    <a:pt x="1065" y="273"/>
                  </a:lnTo>
                  <a:lnTo>
                    <a:pt x="1065" y="270"/>
                  </a:lnTo>
                  <a:lnTo>
                    <a:pt x="1065" y="267"/>
                  </a:lnTo>
                  <a:lnTo>
                    <a:pt x="1073" y="259"/>
                  </a:lnTo>
                  <a:lnTo>
                    <a:pt x="1075" y="252"/>
                  </a:lnTo>
                  <a:lnTo>
                    <a:pt x="1078" y="252"/>
                  </a:lnTo>
                  <a:lnTo>
                    <a:pt x="1081" y="256"/>
                  </a:lnTo>
                  <a:lnTo>
                    <a:pt x="1085" y="256"/>
                  </a:lnTo>
                  <a:lnTo>
                    <a:pt x="1091" y="252"/>
                  </a:lnTo>
                  <a:lnTo>
                    <a:pt x="1096" y="251"/>
                  </a:lnTo>
                  <a:lnTo>
                    <a:pt x="1100" y="246"/>
                  </a:lnTo>
                  <a:lnTo>
                    <a:pt x="1100" y="243"/>
                  </a:lnTo>
                  <a:lnTo>
                    <a:pt x="1096" y="239"/>
                  </a:lnTo>
                  <a:lnTo>
                    <a:pt x="1091" y="236"/>
                  </a:lnTo>
                  <a:lnTo>
                    <a:pt x="1086" y="233"/>
                  </a:lnTo>
                  <a:lnTo>
                    <a:pt x="1081" y="230"/>
                  </a:lnTo>
                  <a:lnTo>
                    <a:pt x="1078" y="230"/>
                  </a:lnTo>
                  <a:lnTo>
                    <a:pt x="1073" y="230"/>
                  </a:lnTo>
                  <a:lnTo>
                    <a:pt x="1071" y="227"/>
                  </a:lnTo>
                  <a:lnTo>
                    <a:pt x="1071" y="223"/>
                  </a:lnTo>
                  <a:lnTo>
                    <a:pt x="1076" y="218"/>
                  </a:lnTo>
                  <a:lnTo>
                    <a:pt x="1080" y="218"/>
                  </a:lnTo>
                  <a:lnTo>
                    <a:pt x="1085" y="214"/>
                  </a:lnTo>
                  <a:lnTo>
                    <a:pt x="1090" y="214"/>
                  </a:lnTo>
                  <a:lnTo>
                    <a:pt x="1095" y="212"/>
                  </a:lnTo>
                  <a:lnTo>
                    <a:pt x="1098" y="204"/>
                  </a:lnTo>
                  <a:lnTo>
                    <a:pt x="1101" y="204"/>
                  </a:lnTo>
                  <a:lnTo>
                    <a:pt x="1105" y="202"/>
                  </a:lnTo>
                  <a:lnTo>
                    <a:pt x="1109" y="201"/>
                  </a:lnTo>
                  <a:lnTo>
                    <a:pt x="1118" y="194"/>
                  </a:lnTo>
                  <a:lnTo>
                    <a:pt x="1119" y="189"/>
                  </a:lnTo>
                  <a:lnTo>
                    <a:pt x="1119" y="183"/>
                  </a:lnTo>
                  <a:lnTo>
                    <a:pt x="1116" y="180"/>
                  </a:lnTo>
                  <a:lnTo>
                    <a:pt x="1111" y="175"/>
                  </a:lnTo>
                  <a:lnTo>
                    <a:pt x="1108" y="170"/>
                  </a:lnTo>
                  <a:lnTo>
                    <a:pt x="1113" y="160"/>
                  </a:lnTo>
                  <a:lnTo>
                    <a:pt x="1116" y="155"/>
                  </a:lnTo>
                  <a:lnTo>
                    <a:pt x="1118" y="150"/>
                  </a:lnTo>
                  <a:lnTo>
                    <a:pt x="1126" y="142"/>
                  </a:lnTo>
                  <a:lnTo>
                    <a:pt x="1134" y="139"/>
                  </a:lnTo>
                  <a:lnTo>
                    <a:pt x="1138" y="138"/>
                  </a:lnTo>
                  <a:lnTo>
                    <a:pt x="1141" y="131"/>
                  </a:lnTo>
                  <a:lnTo>
                    <a:pt x="1146" y="129"/>
                  </a:lnTo>
                  <a:lnTo>
                    <a:pt x="1152" y="123"/>
                  </a:lnTo>
                  <a:lnTo>
                    <a:pt x="1157" y="118"/>
                  </a:lnTo>
                  <a:lnTo>
                    <a:pt x="1162" y="113"/>
                  </a:lnTo>
                  <a:lnTo>
                    <a:pt x="1166" y="105"/>
                  </a:lnTo>
                  <a:lnTo>
                    <a:pt x="1169" y="99"/>
                  </a:lnTo>
                  <a:lnTo>
                    <a:pt x="1179" y="92"/>
                  </a:lnTo>
                  <a:lnTo>
                    <a:pt x="1181" y="84"/>
                  </a:lnTo>
                  <a:lnTo>
                    <a:pt x="1182" y="81"/>
                  </a:lnTo>
                  <a:lnTo>
                    <a:pt x="1189" y="79"/>
                  </a:lnTo>
                  <a:lnTo>
                    <a:pt x="1195" y="79"/>
                  </a:lnTo>
                  <a:lnTo>
                    <a:pt x="1199" y="84"/>
                  </a:lnTo>
                  <a:lnTo>
                    <a:pt x="1200" y="84"/>
                  </a:lnTo>
                  <a:lnTo>
                    <a:pt x="1202" y="81"/>
                  </a:lnTo>
                  <a:lnTo>
                    <a:pt x="1204" y="74"/>
                  </a:lnTo>
                  <a:lnTo>
                    <a:pt x="1207" y="71"/>
                  </a:lnTo>
                  <a:lnTo>
                    <a:pt x="1210" y="70"/>
                  </a:lnTo>
                  <a:lnTo>
                    <a:pt x="1215" y="66"/>
                  </a:lnTo>
                  <a:lnTo>
                    <a:pt x="1222" y="65"/>
                  </a:lnTo>
                  <a:lnTo>
                    <a:pt x="1227" y="63"/>
                  </a:lnTo>
                  <a:lnTo>
                    <a:pt x="1230" y="58"/>
                  </a:lnTo>
                  <a:lnTo>
                    <a:pt x="1234" y="53"/>
                  </a:lnTo>
                  <a:lnTo>
                    <a:pt x="1238" y="50"/>
                  </a:lnTo>
                  <a:lnTo>
                    <a:pt x="1243" y="49"/>
                  </a:lnTo>
                  <a:lnTo>
                    <a:pt x="1250" y="44"/>
                  </a:lnTo>
                  <a:lnTo>
                    <a:pt x="1258" y="34"/>
                  </a:lnTo>
                  <a:lnTo>
                    <a:pt x="1265" y="27"/>
                  </a:lnTo>
                  <a:lnTo>
                    <a:pt x="1281" y="26"/>
                  </a:lnTo>
                  <a:lnTo>
                    <a:pt x="1283" y="24"/>
                  </a:lnTo>
                  <a:lnTo>
                    <a:pt x="1286" y="19"/>
                  </a:lnTo>
                  <a:lnTo>
                    <a:pt x="1290" y="13"/>
                  </a:lnTo>
                  <a:lnTo>
                    <a:pt x="1291" y="8"/>
                  </a:lnTo>
                  <a:lnTo>
                    <a:pt x="1296" y="0"/>
                  </a:lnTo>
                  <a:close/>
                </a:path>
              </a:pathLst>
            </a:custGeom>
            <a:noFill/>
            <a:ln w="317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278" name="Freeform 78"/>
            <p:cNvSpPr>
              <a:spLocks/>
            </p:cNvSpPr>
            <p:nvPr/>
          </p:nvSpPr>
          <p:spPr bwMode="auto">
            <a:xfrm>
              <a:off x="2162174" y="2275683"/>
              <a:ext cx="1028700" cy="1057275"/>
            </a:xfrm>
            <a:custGeom>
              <a:avLst/>
              <a:gdLst>
                <a:gd name="T0" fmla="*/ 415 w 1296"/>
                <a:gd name="T1" fmla="*/ 1194 h 1332"/>
                <a:gd name="T2" fmla="*/ 405 w 1296"/>
                <a:gd name="T3" fmla="*/ 1228 h 1332"/>
                <a:gd name="T4" fmla="*/ 355 w 1296"/>
                <a:gd name="T5" fmla="*/ 1270 h 1332"/>
                <a:gd name="T6" fmla="*/ 299 w 1296"/>
                <a:gd name="T7" fmla="*/ 1295 h 1332"/>
                <a:gd name="T8" fmla="*/ 216 w 1296"/>
                <a:gd name="T9" fmla="*/ 1303 h 1332"/>
                <a:gd name="T10" fmla="*/ 162 w 1296"/>
                <a:gd name="T11" fmla="*/ 1324 h 1332"/>
                <a:gd name="T12" fmla="*/ 107 w 1296"/>
                <a:gd name="T13" fmla="*/ 1312 h 1332"/>
                <a:gd name="T14" fmla="*/ 84 w 1296"/>
                <a:gd name="T15" fmla="*/ 1293 h 1332"/>
                <a:gd name="T16" fmla="*/ 72 w 1296"/>
                <a:gd name="T17" fmla="*/ 1261 h 1332"/>
                <a:gd name="T18" fmla="*/ 69 w 1296"/>
                <a:gd name="T19" fmla="*/ 1239 h 1332"/>
                <a:gd name="T20" fmla="*/ 111 w 1296"/>
                <a:gd name="T21" fmla="*/ 1191 h 1332"/>
                <a:gd name="T22" fmla="*/ 120 w 1296"/>
                <a:gd name="T23" fmla="*/ 1120 h 1332"/>
                <a:gd name="T24" fmla="*/ 117 w 1296"/>
                <a:gd name="T25" fmla="*/ 1084 h 1332"/>
                <a:gd name="T26" fmla="*/ 114 w 1296"/>
                <a:gd name="T27" fmla="*/ 1052 h 1332"/>
                <a:gd name="T28" fmla="*/ 106 w 1296"/>
                <a:gd name="T29" fmla="*/ 1003 h 1332"/>
                <a:gd name="T30" fmla="*/ 58 w 1296"/>
                <a:gd name="T31" fmla="*/ 958 h 1332"/>
                <a:gd name="T32" fmla="*/ 38 w 1296"/>
                <a:gd name="T33" fmla="*/ 942 h 1332"/>
                <a:gd name="T34" fmla="*/ 46 w 1296"/>
                <a:gd name="T35" fmla="*/ 913 h 1332"/>
                <a:gd name="T36" fmla="*/ 46 w 1296"/>
                <a:gd name="T37" fmla="*/ 867 h 1332"/>
                <a:gd name="T38" fmla="*/ 77 w 1296"/>
                <a:gd name="T39" fmla="*/ 812 h 1332"/>
                <a:gd name="T40" fmla="*/ 69 w 1296"/>
                <a:gd name="T41" fmla="*/ 731 h 1332"/>
                <a:gd name="T42" fmla="*/ 21 w 1296"/>
                <a:gd name="T43" fmla="*/ 681 h 1332"/>
                <a:gd name="T44" fmla="*/ 18 w 1296"/>
                <a:gd name="T45" fmla="*/ 641 h 1332"/>
                <a:gd name="T46" fmla="*/ 11 w 1296"/>
                <a:gd name="T47" fmla="*/ 633 h 1332"/>
                <a:gd name="T48" fmla="*/ 66 w 1296"/>
                <a:gd name="T49" fmla="*/ 657 h 1332"/>
                <a:gd name="T50" fmla="*/ 101 w 1296"/>
                <a:gd name="T51" fmla="*/ 629 h 1332"/>
                <a:gd name="T52" fmla="*/ 119 w 1296"/>
                <a:gd name="T53" fmla="*/ 599 h 1332"/>
                <a:gd name="T54" fmla="*/ 180 w 1296"/>
                <a:gd name="T55" fmla="*/ 595 h 1332"/>
                <a:gd name="T56" fmla="*/ 230 w 1296"/>
                <a:gd name="T57" fmla="*/ 584 h 1332"/>
                <a:gd name="T58" fmla="*/ 281 w 1296"/>
                <a:gd name="T59" fmla="*/ 550 h 1332"/>
                <a:gd name="T60" fmla="*/ 327 w 1296"/>
                <a:gd name="T61" fmla="*/ 518 h 1332"/>
                <a:gd name="T62" fmla="*/ 354 w 1296"/>
                <a:gd name="T63" fmla="*/ 485 h 1332"/>
                <a:gd name="T64" fmla="*/ 398 w 1296"/>
                <a:gd name="T65" fmla="*/ 463 h 1332"/>
                <a:gd name="T66" fmla="*/ 425 w 1296"/>
                <a:gd name="T67" fmla="*/ 481 h 1332"/>
                <a:gd name="T68" fmla="*/ 451 w 1296"/>
                <a:gd name="T69" fmla="*/ 505 h 1332"/>
                <a:gd name="T70" fmla="*/ 494 w 1296"/>
                <a:gd name="T71" fmla="*/ 513 h 1332"/>
                <a:gd name="T72" fmla="*/ 499 w 1296"/>
                <a:gd name="T73" fmla="*/ 474 h 1332"/>
                <a:gd name="T74" fmla="*/ 509 w 1296"/>
                <a:gd name="T75" fmla="*/ 430 h 1332"/>
                <a:gd name="T76" fmla="*/ 547 w 1296"/>
                <a:gd name="T77" fmla="*/ 395 h 1332"/>
                <a:gd name="T78" fmla="*/ 590 w 1296"/>
                <a:gd name="T79" fmla="*/ 393 h 1332"/>
                <a:gd name="T80" fmla="*/ 627 w 1296"/>
                <a:gd name="T81" fmla="*/ 395 h 1332"/>
                <a:gd name="T82" fmla="*/ 665 w 1296"/>
                <a:gd name="T83" fmla="*/ 393 h 1332"/>
                <a:gd name="T84" fmla="*/ 711 w 1296"/>
                <a:gd name="T85" fmla="*/ 392 h 1332"/>
                <a:gd name="T86" fmla="*/ 742 w 1296"/>
                <a:gd name="T87" fmla="*/ 372 h 1332"/>
                <a:gd name="T88" fmla="*/ 787 w 1296"/>
                <a:gd name="T89" fmla="*/ 369 h 1332"/>
                <a:gd name="T90" fmla="*/ 845 w 1296"/>
                <a:gd name="T91" fmla="*/ 374 h 1332"/>
                <a:gd name="T92" fmla="*/ 886 w 1296"/>
                <a:gd name="T93" fmla="*/ 385 h 1332"/>
                <a:gd name="T94" fmla="*/ 921 w 1296"/>
                <a:gd name="T95" fmla="*/ 385 h 1332"/>
                <a:gd name="T96" fmla="*/ 974 w 1296"/>
                <a:gd name="T97" fmla="*/ 366 h 1332"/>
                <a:gd name="T98" fmla="*/ 1007 w 1296"/>
                <a:gd name="T99" fmla="*/ 324 h 1332"/>
                <a:gd name="T100" fmla="*/ 1035 w 1296"/>
                <a:gd name="T101" fmla="*/ 330 h 1332"/>
                <a:gd name="T102" fmla="*/ 1068 w 1296"/>
                <a:gd name="T103" fmla="*/ 286 h 1332"/>
                <a:gd name="T104" fmla="*/ 1078 w 1296"/>
                <a:gd name="T105" fmla="*/ 252 h 1332"/>
                <a:gd name="T106" fmla="*/ 1081 w 1296"/>
                <a:gd name="T107" fmla="*/ 230 h 1332"/>
                <a:gd name="T108" fmla="*/ 1098 w 1296"/>
                <a:gd name="T109" fmla="*/ 204 h 1332"/>
                <a:gd name="T110" fmla="*/ 1113 w 1296"/>
                <a:gd name="T111" fmla="*/ 160 h 1332"/>
                <a:gd name="T112" fmla="*/ 1162 w 1296"/>
                <a:gd name="T113" fmla="*/ 113 h 1332"/>
                <a:gd name="T114" fmla="*/ 1202 w 1296"/>
                <a:gd name="T115" fmla="*/ 81 h 1332"/>
                <a:gd name="T116" fmla="*/ 1243 w 1296"/>
                <a:gd name="T117" fmla="*/ 49 h 1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96" h="1332">
                  <a:moveTo>
                    <a:pt x="441" y="1176"/>
                  </a:moveTo>
                  <a:lnTo>
                    <a:pt x="438" y="1173"/>
                  </a:lnTo>
                  <a:lnTo>
                    <a:pt x="435" y="1168"/>
                  </a:lnTo>
                  <a:lnTo>
                    <a:pt x="428" y="1163"/>
                  </a:lnTo>
                  <a:lnTo>
                    <a:pt x="423" y="1165"/>
                  </a:lnTo>
                  <a:lnTo>
                    <a:pt x="418" y="1168"/>
                  </a:lnTo>
                  <a:lnTo>
                    <a:pt x="418" y="1173"/>
                  </a:lnTo>
                  <a:lnTo>
                    <a:pt x="420" y="1184"/>
                  </a:lnTo>
                  <a:lnTo>
                    <a:pt x="420" y="1186"/>
                  </a:lnTo>
                  <a:lnTo>
                    <a:pt x="415" y="1194"/>
                  </a:lnTo>
                  <a:lnTo>
                    <a:pt x="413" y="1197"/>
                  </a:lnTo>
                  <a:lnTo>
                    <a:pt x="410" y="1207"/>
                  </a:lnTo>
                  <a:lnTo>
                    <a:pt x="410" y="1210"/>
                  </a:lnTo>
                  <a:lnTo>
                    <a:pt x="410" y="1212"/>
                  </a:lnTo>
                  <a:lnTo>
                    <a:pt x="412" y="1215"/>
                  </a:lnTo>
                  <a:lnTo>
                    <a:pt x="417" y="1225"/>
                  </a:lnTo>
                  <a:lnTo>
                    <a:pt x="417" y="1227"/>
                  </a:lnTo>
                  <a:lnTo>
                    <a:pt x="412" y="1228"/>
                  </a:lnTo>
                  <a:lnTo>
                    <a:pt x="408" y="1227"/>
                  </a:lnTo>
                  <a:lnTo>
                    <a:pt x="405" y="1228"/>
                  </a:lnTo>
                  <a:lnTo>
                    <a:pt x="400" y="1231"/>
                  </a:lnTo>
                  <a:lnTo>
                    <a:pt x="398" y="1233"/>
                  </a:lnTo>
                  <a:lnTo>
                    <a:pt x="395" y="1246"/>
                  </a:lnTo>
                  <a:lnTo>
                    <a:pt x="393" y="1248"/>
                  </a:lnTo>
                  <a:lnTo>
                    <a:pt x="383" y="1249"/>
                  </a:lnTo>
                  <a:lnTo>
                    <a:pt x="380" y="1252"/>
                  </a:lnTo>
                  <a:lnTo>
                    <a:pt x="374" y="1257"/>
                  </a:lnTo>
                  <a:lnTo>
                    <a:pt x="372" y="1259"/>
                  </a:lnTo>
                  <a:lnTo>
                    <a:pt x="364" y="1264"/>
                  </a:lnTo>
                  <a:lnTo>
                    <a:pt x="355" y="1270"/>
                  </a:lnTo>
                  <a:lnTo>
                    <a:pt x="350" y="1275"/>
                  </a:lnTo>
                  <a:lnTo>
                    <a:pt x="349" y="1277"/>
                  </a:lnTo>
                  <a:lnTo>
                    <a:pt x="345" y="1278"/>
                  </a:lnTo>
                  <a:lnTo>
                    <a:pt x="334" y="1288"/>
                  </a:lnTo>
                  <a:lnTo>
                    <a:pt x="324" y="1298"/>
                  </a:lnTo>
                  <a:lnTo>
                    <a:pt x="316" y="1303"/>
                  </a:lnTo>
                  <a:lnTo>
                    <a:pt x="306" y="1303"/>
                  </a:lnTo>
                  <a:lnTo>
                    <a:pt x="304" y="1303"/>
                  </a:lnTo>
                  <a:lnTo>
                    <a:pt x="301" y="1301"/>
                  </a:lnTo>
                  <a:lnTo>
                    <a:pt x="299" y="1295"/>
                  </a:lnTo>
                  <a:lnTo>
                    <a:pt x="296" y="1290"/>
                  </a:lnTo>
                  <a:lnTo>
                    <a:pt x="291" y="1285"/>
                  </a:lnTo>
                  <a:lnTo>
                    <a:pt x="281" y="1283"/>
                  </a:lnTo>
                  <a:lnTo>
                    <a:pt x="271" y="1283"/>
                  </a:lnTo>
                  <a:lnTo>
                    <a:pt x="259" y="1288"/>
                  </a:lnTo>
                  <a:lnTo>
                    <a:pt x="248" y="1290"/>
                  </a:lnTo>
                  <a:lnTo>
                    <a:pt x="241" y="1290"/>
                  </a:lnTo>
                  <a:lnTo>
                    <a:pt x="233" y="1293"/>
                  </a:lnTo>
                  <a:lnTo>
                    <a:pt x="226" y="1296"/>
                  </a:lnTo>
                  <a:lnTo>
                    <a:pt x="216" y="1303"/>
                  </a:lnTo>
                  <a:lnTo>
                    <a:pt x="206" y="1306"/>
                  </a:lnTo>
                  <a:lnTo>
                    <a:pt x="201" y="1309"/>
                  </a:lnTo>
                  <a:lnTo>
                    <a:pt x="193" y="1312"/>
                  </a:lnTo>
                  <a:lnTo>
                    <a:pt x="187" y="1314"/>
                  </a:lnTo>
                  <a:lnTo>
                    <a:pt x="183" y="1314"/>
                  </a:lnTo>
                  <a:lnTo>
                    <a:pt x="182" y="1314"/>
                  </a:lnTo>
                  <a:lnTo>
                    <a:pt x="177" y="1314"/>
                  </a:lnTo>
                  <a:lnTo>
                    <a:pt x="172" y="1314"/>
                  </a:lnTo>
                  <a:lnTo>
                    <a:pt x="167" y="1319"/>
                  </a:lnTo>
                  <a:lnTo>
                    <a:pt x="162" y="1324"/>
                  </a:lnTo>
                  <a:lnTo>
                    <a:pt x="154" y="1330"/>
                  </a:lnTo>
                  <a:lnTo>
                    <a:pt x="147" y="1332"/>
                  </a:lnTo>
                  <a:lnTo>
                    <a:pt x="139" y="1328"/>
                  </a:lnTo>
                  <a:lnTo>
                    <a:pt x="135" y="1327"/>
                  </a:lnTo>
                  <a:lnTo>
                    <a:pt x="127" y="1320"/>
                  </a:lnTo>
                  <a:lnTo>
                    <a:pt x="124" y="1320"/>
                  </a:lnTo>
                  <a:lnTo>
                    <a:pt x="117" y="1319"/>
                  </a:lnTo>
                  <a:lnTo>
                    <a:pt x="114" y="1312"/>
                  </a:lnTo>
                  <a:lnTo>
                    <a:pt x="111" y="1309"/>
                  </a:lnTo>
                  <a:lnTo>
                    <a:pt x="107" y="1312"/>
                  </a:lnTo>
                  <a:lnTo>
                    <a:pt x="106" y="1319"/>
                  </a:lnTo>
                  <a:lnTo>
                    <a:pt x="101" y="1322"/>
                  </a:lnTo>
                  <a:lnTo>
                    <a:pt x="92" y="1322"/>
                  </a:lnTo>
                  <a:lnTo>
                    <a:pt x="87" y="1325"/>
                  </a:lnTo>
                  <a:lnTo>
                    <a:pt x="86" y="1324"/>
                  </a:lnTo>
                  <a:lnTo>
                    <a:pt x="86" y="1320"/>
                  </a:lnTo>
                  <a:lnTo>
                    <a:pt x="87" y="1319"/>
                  </a:lnTo>
                  <a:lnTo>
                    <a:pt x="87" y="1314"/>
                  </a:lnTo>
                  <a:lnTo>
                    <a:pt x="87" y="1304"/>
                  </a:lnTo>
                  <a:lnTo>
                    <a:pt x="84" y="1293"/>
                  </a:lnTo>
                  <a:lnTo>
                    <a:pt x="91" y="1290"/>
                  </a:lnTo>
                  <a:lnTo>
                    <a:pt x="94" y="1286"/>
                  </a:lnTo>
                  <a:lnTo>
                    <a:pt x="91" y="1285"/>
                  </a:lnTo>
                  <a:lnTo>
                    <a:pt x="91" y="1280"/>
                  </a:lnTo>
                  <a:lnTo>
                    <a:pt x="91" y="1275"/>
                  </a:lnTo>
                  <a:lnTo>
                    <a:pt x="89" y="1272"/>
                  </a:lnTo>
                  <a:lnTo>
                    <a:pt x="86" y="1270"/>
                  </a:lnTo>
                  <a:lnTo>
                    <a:pt x="82" y="1269"/>
                  </a:lnTo>
                  <a:lnTo>
                    <a:pt x="77" y="1264"/>
                  </a:lnTo>
                  <a:lnTo>
                    <a:pt x="72" y="1261"/>
                  </a:lnTo>
                  <a:lnTo>
                    <a:pt x="72" y="1259"/>
                  </a:lnTo>
                  <a:lnTo>
                    <a:pt x="77" y="1256"/>
                  </a:lnTo>
                  <a:lnTo>
                    <a:pt x="82" y="1252"/>
                  </a:lnTo>
                  <a:lnTo>
                    <a:pt x="87" y="1246"/>
                  </a:lnTo>
                  <a:lnTo>
                    <a:pt x="84" y="1243"/>
                  </a:lnTo>
                  <a:lnTo>
                    <a:pt x="81" y="1244"/>
                  </a:lnTo>
                  <a:lnTo>
                    <a:pt x="72" y="1249"/>
                  </a:lnTo>
                  <a:lnTo>
                    <a:pt x="66" y="1248"/>
                  </a:lnTo>
                  <a:lnTo>
                    <a:pt x="66" y="1243"/>
                  </a:lnTo>
                  <a:lnTo>
                    <a:pt x="69" y="1239"/>
                  </a:lnTo>
                  <a:lnTo>
                    <a:pt x="72" y="1236"/>
                  </a:lnTo>
                  <a:lnTo>
                    <a:pt x="72" y="1231"/>
                  </a:lnTo>
                  <a:lnTo>
                    <a:pt x="74" y="1227"/>
                  </a:lnTo>
                  <a:lnTo>
                    <a:pt x="79" y="1220"/>
                  </a:lnTo>
                  <a:lnTo>
                    <a:pt x="82" y="1215"/>
                  </a:lnTo>
                  <a:lnTo>
                    <a:pt x="86" y="1207"/>
                  </a:lnTo>
                  <a:lnTo>
                    <a:pt x="91" y="1202"/>
                  </a:lnTo>
                  <a:lnTo>
                    <a:pt x="97" y="1199"/>
                  </a:lnTo>
                  <a:lnTo>
                    <a:pt x="106" y="1196"/>
                  </a:lnTo>
                  <a:lnTo>
                    <a:pt x="111" y="1191"/>
                  </a:lnTo>
                  <a:lnTo>
                    <a:pt x="114" y="1183"/>
                  </a:lnTo>
                  <a:lnTo>
                    <a:pt x="119" y="1168"/>
                  </a:lnTo>
                  <a:lnTo>
                    <a:pt x="125" y="1154"/>
                  </a:lnTo>
                  <a:lnTo>
                    <a:pt x="125" y="1142"/>
                  </a:lnTo>
                  <a:lnTo>
                    <a:pt x="120" y="1138"/>
                  </a:lnTo>
                  <a:lnTo>
                    <a:pt x="119" y="1134"/>
                  </a:lnTo>
                  <a:lnTo>
                    <a:pt x="119" y="1133"/>
                  </a:lnTo>
                  <a:lnTo>
                    <a:pt x="117" y="1126"/>
                  </a:lnTo>
                  <a:lnTo>
                    <a:pt x="117" y="1123"/>
                  </a:lnTo>
                  <a:lnTo>
                    <a:pt x="120" y="1120"/>
                  </a:lnTo>
                  <a:lnTo>
                    <a:pt x="120" y="1117"/>
                  </a:lnTo>
                  <a:lnTo>
                    <a:pt x="120" y="1113"/>
                  </a:lnTo>
                  <a:lnTo>
                    <a:pt x="119" y="1110"/>
                  </a:lnTo>
                  <a:lnTo>
                    <a:pt x="115" y="1108"/>
                  </a:lnTo>
                  <a:lnTo>
                    <a:pt x="115" y="1107"/>
                  </a:lnTo>
                  <a:lnTo>
                    <a:pt x="119" y="1104"/>
                  </a:lnTo>
                  <a:lnTo>
                    <a:pt x="124" y="1100"/>
                  </a:lnTo>
                  <a:lnTo>
                    <a:pt x="124" y="1095"/>
                  </a:lnTo>
                  <a:lnTo>
                    <a:pt x="120" y="1091"/>
                  </a:lnTo>
                  <a:lnTo>
                    <a:pt x="117" y="1084"/>
                  </a:lnTo>
                  <a:lnTo>
                    <a:pt x="111" y="1081"/>
                  </a:lnTo>
                  <a:lnTo>
                    <a:pt x="106" y="1076"/>
                  </a:lnTo>
                  <a:lnTo>
                    <a:pt x="106" y="1073"/>
                  </a:lnTo>
                  <a:lnTo>
                    <a:pt x="106" y="1070"/>
                  </a:lnTo>
                  <a:lnTo>
                    <a:pt x="104" y="1066"/>
                  </a:lnTo>
                  <a:lnTo>
                    <a:pt x="106" y="1063"/>
                  </a:lnTo>
                  <a:lnTo>
                    <a:pt x="107" y="1060"/>
                  </a:lnTo>
                  <a:lnTo>
                    <a:pt x="111" y="1057"/>
                  </a:lnTo>
                  <a:lnTo>
                    <a:pt x="115" y="1055"/>
                  </a:lnTo>
                  <a:lnTo>
                    <a:pt x="114" y="1052"/>
                  </a:lnTo>
                  <a:lnTo>
                    <a:pt x="112" y="1050"/>
                  </a:lnTo>
                  <a:lnTo>
                    <a:pt x="111" y="1047"/>
                  </a:lnTo>
                  <a:lnTo>
                    <a:pt x="112" y="1040"/>
                  </a:lnTo>
                  <a:lnTo>
                    <a:pt x="109" y="1032"/>
                  </a:lnTo>
                  <a:lnTo>
                    <a:pt x="107" y="1029"/>
                  </a:lnTo>
                  <a:lnTo>
                    <a:pt x="106" y="1026"/>
                  </a:lnTo>
                  <a:lnTo>
                    <a:pt x="107" y="1021"/>
                  </a:lnTo>
                  <a:lnTo>
                    <a:pt x="112" y="1015"/>
                  </a:lnTo>
                  <a:lnTo>
                    <a:pt x="112" y="1008"/>
                  </a:lnTo>
                  <a:lnTo>
                    <a:pt x="106" y="1003"/>
                  </a:lnTo>
                  <a:lnTo>
                    <a:pt x="99" y="1005"/>
                  </a:lnTo>
                  <a:lnTo>
                    <a:pt x="96" y="1003"/>
                  </a:lnTo>
                  <a:lnTo>
                    <a:pt x="96" y="998"/>
                  </a:lnTo>
                  <a:lnTo>
                    <a:pt x="94" y="995"/>
                  </a:lnTo>
                  <a:lnTo>
                    <a:pt x="92" y="989"/>
                  </a:lnTo>
                  <a:lnTo>
                    <a:pt x="87" y="981"/>
                  </a:lnTo>
                  <a:lnTo>
                    <a:pt x="77" y="974"/>
                  </a:lnTo>
                  <a:lnTo>
                    <a:pt x="68" y="964"/>
                  </a:lnTo>
                  <a:lnTo>
                    <a:pt x="59" y="958"/>
                  </a:lnTo>
                  <a:lnTo>
                    <a:pt x="58" y="958"/>
                  </a:lnTo>
                  <a:lnTo>
                    <a:pt x="49" y="960"/>
                  </a:lnTo>
                  <a:lnTo>
                    <a:pt x="46" y="966"/>
                  </a:lnTo>
                  <a:lnTo>
                    <a:pt x="43" y="968"/>
                  </a:lnTo>
                  <a:lnTo>
                    <a:pt x="38" y="968"/>
                  </a:lnTo>
                  <a:lnTo>
                    <a:pt x="31" y="963"/>
                  </a:lnTo>
                  <a:lnTo>
                    <a:pt x="23" y="960"/>
                  </a:lnTo>
                  <a:lnTo>
                    <a:pt x="23" y="953"/>
                  </a:lnTo>
                  <a:lnTo>
                    <a:pt x="26" y="950"/>
                  </a:lnTo>
                  <a:lnTo>
                    <a:pt x="33" y="945"/>
                  </a:lnTo>
                  <a:lnTo>
                    <a:pt x="38" y="942"/>
                  </a:lnTo>
                  <a:lnTo>
                    <a:pt x="41" y="939"/>
                  </a:lnTo>
                  <a:lnTo>
                    <a:pt x="46" y="937"/>
                  </a:lnTo>
                  <a:lnTo>
                    <a:pt x="51" y="934"/>
                  </a:lnTo>
                  <a:lnTo>
                    <a:pt x="49" y="930"/>
                  </a:lnTo>
                  <a:lnTo>
                    <a:pt x="48" y="927"/>
                  </a:lnTo>
                  <a:lnTo>
                    <a:pt x="48" y="926"/>
                  </a:lnTo>
                  <a:lnTo>
                    <a:pt x="46" y="922"/>
                  </a:lnTo>
                  <a:lnTo>
                    <a:pt x="46" y="917"/>
                  </a:lnTo>
                  <a:lnTo>
                    <a:pt x="46" y="916"/>
                  </a:lnTo>
                  <a:lnTo>
                    <a:pt x="46" y="913"/>
                  </a:lnTo>
                  <a:lnTo>
                    <a:pt x="39" y="903"/>
                  </a:lnTo>
                  <a:lnTo>
                    <a:pt x="39" y="901"/>
                  </a:lnTo>
                  <a:lnTo>
                    <a:pt x="33" y="895"/>
                  </a:lnTo>
                  <a:lnTo>
                    <a:pt x="31" y="890"/>
                  </a:lnTo>
                  <a:lnTo>
                    <a:pt x="29" y="883"/>
                  </a:lnTo>
                  <a:lnTo>
                    <a:pt x="29" y="875"/>
                  </a:lnTo>
                  <a:lnTo>
                    <a:pt x="38" y="869"/>
                  </a:lnTo>
                  <a:lnTo>
                    <a:pt x="41" y="869"/>
                  </a:lnTo>
                  <a:lnTo>
                    <a:pt x="44" y="869"/>
                  </a:lnTo>
                  <a:lnTo>
                    <a:pt x="46" y="867"/>
                  </a:lnTo>
                  <a:lnTo>
                    <a:pt x="54" y="862"/>
                  </a:lnTo>
                  <a:lnTo>
                    <a:pt x="56" y="861"/>
                  </a:lnTo>
                  <a:lnTo>
                    <a:pt x="61" y="856"/>
                  </a:lnTo>
                  <a:lnTo>
                    <a:pt x="64" y="851"/>
                  </a:lnTo>
                  <a:lnTo>
                    <a:pt x="71" y="841"/>
                  </a:lnTo>
                  <a:lnTo>
                    <a:pt x="74" y="840"/>
                  </a:lnTo>
                  <a:lnTo>
                    <a:pt x="84" y="832"/>
                  </a:lnTo>
                  <a:lnTo>
                    <a:pt x="79" y="827"/>
                  </a:lnTo>
                  <a:lnTo>
                    <a:pt x="76" y="817"/>
                  </a:lnTo>
                  <a:lnTo>
                    <a:pt x="77" y="812"/>
                  </a:lnTo>
                  <a:lnTo>
                    <a:pt x="82" y="806"/>
                  </a:lnTo>
                  <a:lnTo>
                    <a:pt x="86" y="801"/>
                  </a:lnTo>
                  <a:lnTo>
                    <a:pt x="87" y="796"/>
                  </a:lnTo>
                  <a:lnTo>
                    <a:pt x="87" y="788"/>
                  </a:lnTo>
                  <a:lnTo>
                    <a:pt x="86" y="783"/>
                  </a:lnTo>
                  <a:lnTo>
                    <a:pt x="86" y="777"/>
                  </a:lnTo>
                  <a:lnTo>
                    <a:pt x="84" y="773"/>
                  </a:lnTo>
                  <a:lnTo>
                    <a:pt x="77" y="759"/>
                  </a:lnTo>
                  <a:lnTo>
                    <a:pt x="72" y="736"/>
                  </a:lnTo>
                  <a:lnTo>
                    <a:pt x="69" y="731"/>
                  </a:lnTo>
                  <a:lnTo>
                    <a:pt x="63" y="727"/>
                  </a:lnTo>
                  <a:lnTo>
                    <a:pt x="54" y="720"/>
                  </a:lnTo>
                  <a:lnTo>
                    <a:pt x="49" y="715"/>
                  </a:lnTo>
                  <a:lnTo>
                    <a:pt x="43" y="704"/>
                  </a:lnTo>
                  <a:lnTo>
                    <a:pt x="38" y="701"/>
                  </a:lnTo>
                  <a:lnTo>
                    <a:pt x="34" y="699"/>
                  </a:lnTo>
                  <a:lnTo>
                    <a:pt x="31" y="699"/>
                  </a:lnTo>
                  <a:lnTo>
                    <a:pt x="26" y="694"/>
                  </a:lnTo>
                  <a:lnTo>
                    <a:pt x="23" y="686"/>
                  </a:lnTo>
                  <a:lnTo>
                    <a:pt x="21" y="681"/>
                  </a:lnTo>
                  <a:lnTo>
                    <a:pt x="21" y="675"/>
                  </a:lnTo>
                  <a:lnTo>
                    <a:pt x="25" y="672"/>
                  </a:lnTo>
                  <a:lnTo>
                    <a:pt x="28" y="670"/>
                  </a:lnTo>
                  <a:lnTo>
                    <a:pt x="31" y="662"/>
                  </a:lnTo>
                  <a:lnTo>
                    <a:pt x="29" y="660"/>
                  </a:lnTo>
                  <a:lnTo>
                    <a:pt x="29" y="654"/>
                  </a:lnTo>
                  <a:lnTo>
                    <a:pt x="28" y="649"/>
                  </a:lnTo>
                  <a:lnTo>
                    <a:pt x="23" y="647"/>
                  </a:lnTo>
                  <a:lnTo>
                    <a:pt x="20" y="646"/>
                  </a:lnTo>
                  <a:lnTo>
                    <a:pt x="18" y="641"/>
                  </a:lnTo>
                  <a:lnTo>
                    <a:pt x="15" y="642"/>
                  </a:lnTo>
                  <a:lnTo>
                    <a:pt x="8" y="642"/>
                  </a:lnTo>
                  <a:lnTo>
                    <a:pt x="5" y="641"/>
                  </a:lnTo>
                  <a:lnTo>
                    <a:pt x="1" y="636"/>
                  </a:lnTo>
                  <a:lnTo>
                    <a:pt x="0" y="631"/>
                  </a:lnTo>
                  <a:lnTo>
                    <a:pt x="3" y="631"/>
                  </a:lnTo>
                  <a:lnTo>
                    <a:pt x="5" y="631"/>
                  </a:lnTo>
                  <a:lnTo>
                    <a:pt x="8" y="631"/>
                  </a:lnTo>
                  <a:lnTo>
                    <a:pt x="10" y="631"/>
                  </a:lnTo>
                  <a:lnTo>
                    <a:pt x="11" y="633"/>
                  </a:lnTo>
                  <a:lnTo>
                    <a:pt x="15" y="633"/>
                  </a:lnTo>
                  <a:lnTo>
                    <a:pt x="18" y="636"/>
                  </a:lnTo>
                  <a:lnTo>
                    <a:pt x="33" y="646"/>
                  </a:lnTo>
                  <a:lnTo>
                    <a:pt x="36" y="649"/>
                  </a:lnTo>
                  <a:lnTo>
                    <a:pt x="41" y="652"/>
                  </a:lnTo>
                  <a:lnTo>
                    <a:pt x="44" y="657"/>
                  </a:lnTo>
                  <a:lnTo>
                    <a:pt x="49" y="659"/>
                  </a:lnTo>
                  <a:lnTo>
                    <a:pt x="58" y="659"/>
                  </a:lnTo>
                  <a:lnTo>
                    <a:pt x="66" y="659"/>
                  </a:lnTo>
                  <a:lnTo>
                    <a:pt x="66" y="657"/>
                  </a:lnTo>
                  <a:lnTo>
                    <a:pt x="69" y="654"/>
                  </a:lnTo>
                  <a:lnTo>
                    <a:pt x="71" y="649"/>
                  </a:lnTo>
                  <a:lnTo>
                    <a:pt x="72" y="642"/>
                  </a:lnTo>
                  <a:lnTo>
                    <a:pt x="77" y="639"/>
                  </a:lnTo>
                  <a:lnTo>
                    <a:pt x="81" y="639"/>
                  </a:lnTo>
                  <a:lnTo>
                    <a:pt x="86" y="638"/>
                  </a:lnTo>
                  <a:lnTo>
                    <a:pt x="87" y="638"/>
                  </a:lnTo>
                  <a:lnTo>
                    <a:pt x="94" y="636"/>
                  </a:lnTo>
                  <a:lnTo>
                    <a:pt x="99" y="633"/>
                  </a:lnTo>
                  <a:lnTo>
                    <a:pt x="101" y="629"/>
                  </a:lnTo>
                  <a:lnTo>
                    <a:pt x="104" y="626"/>
                  </a:lnTo>
                  <a:lnTo>
                    <a:pt x="106" y="620"/>
                  </a:lnTo>
                  <a:lnTo>
                    <a:pt x="104" y="613"/>
                  </a:lnTo>
                  <a:lnTo>
                    <a:pt x="104" y="610"/>
                  </a:lnTo>
                  <a:lnTo>
                    <a:pt x="102" y="604"/>
                  </a:lnTo>
                  <a:lnTo>
                    <a:pt x="102" y="602"/>
                  </a:lnTo>
                  <a:lnTo>
                    <a:pt x="106" y="597"/>
                  </a:lnTo>
                  <a:lnTo>
                    <a:pt x="109" y="597"/>
                  </a:lnTo>
                  <a:lnTo>
                    <a:pt x="114" y="597"/>
                  </a:lnTo>
                  <a:lnTo>
                    <a:pt x="119" y="599"/>
                  </a:lnTo>
                  <a:lnTo>
                    <a:pt x="129" y="600"/>
                  </a:lnTo>
                  <a:lnTo>
                    <a:pt x="137" y="599"/>
                  </a:lnTo>
                  <a:lnTo>
                    <a:pt x="149" y="592"/>
                  </a:lnTo>
                  <a:lnTo>
                    <a:pt x="162" y="586"/>
                  </a:lnTo>
                  <a:lnTo>
                    <a:pt x="163" y="586"/>
                  </a:lnTo>
                  <a:lnTo>
                    <a:pt x="167" y="587"/>
                  </a:lnTo>
                  <a:lnTo>
                    <a:pt x="168" y="589"/>
                  </a:lnTo>
                  <a:lnTo>
                    <a:pt x="172" y="594"/>
                  </a:lnTo>
                  <a:lnTo>
                    <a:pt x="175" y="597"/>
                  </a:lnTo>
                  <a:lnTo>
                    <a:pt x="180" y="595"/>
                  </a:lnTo>
                  <a:lnTo>
                    <a:pt x="182" y="594"/>
                  </a:lnTo>
                  <a:lnTo>
                    <a:pt x="188" y="592"/>
                  </a:lnTo>
                  <a:lnTo>
                    <a:pt x="193" y="594"/>
                  </a:lnTo>
                  <a:lnTo>
                    <a:pt x="198" y="592"/>
                  </a:lnTo>
                  <a:lnTo>
                    <a:pt x="203" y="591"/>
                  </a:lnTo>
                  <a:lnTo>
                    <a:pt x="208" y="587"/>
                  </a:lnTo>
                  <a:lnTo>
                    <a:pt x="210" y="584"/>
                  </a:lnTo>
                  <a:lnTo>
                    <a:pt x="213" y="584"/>
                  </a:lnTo>
                  <a:lnTo>
                    <a:pt x="216" y="584"/>
                  </a:lnTo>
                  <a:lnTo>
                    <a:pt x="230" y="584"/>
                  </a:lnTo>
                  <a:lnTo>
                    <a:pt x="233" y="583"/>
                  </a:lnTo>
                  <a:lnTo>
                    <a:pt x="235" y="581"/>
                  </a:lnTo>
                  <a:lnTo>
                    <a:pt x="240" y="578"/>
                  </a:lnTo>
                  <a:lnTo>
                    <a:pt x="248" y="573"/>
                  </a:lnTo>
                  <a:lnTo>
                    <a:pt x="253" y="573"/>
                  </a:lnTo>
                  <a:lnTo>
                    <a:pt x="259" y="573"/>
                  </a:lnTo>
                  <a:lnTo>
                    <a:pt x="266" y="568"/>
                  </a:lnTo>
                  <a:lnTo>
                    <a:pt x="271" y="563"/>
                  </a:lnTo>
                  <a:lnTo>
                    <a:pt x="276" y="555"/>
                  </a:lnTo>
                  <a:lnTo>
                    <a:pt x="281" y="550"/>
                  </a:lnTo>
                  <a:lnTo>
                    <a:pt x="286" y="545"/>
                  </a:lnTo>
                  <a:lnTo>
                    <a:pt x="289" y="539"/>
                  </a:lnTo>
                  <a:lnTo>
                    <a:pt x="294" y="537"/>
                  </a:lnTo>
                  <a:lnTo>
                    <a:pt x="299" y="536"/>
                  </a:lnTo>
                  <a:lnTo>
                    <a:pt x="304" y="531"/>
                  </a:lnTo>
                  <a:lnTo>
                    <a:pt x="312" y="526"/>
                  </a:lnTo>
                  <a:lnTo>
                    <a:pt x="316" y="523"/>
                  </a:lnTo>
                  <a:lnTo>
                    <a:pt x="319" y="521"/>
                  </a:lnTo>
                  <a:lnTo>
                    <a:pt x="324" y="519"/>
                  </a:lnTo>
                  <a:lnTo>
                    <a:pt x="327" y="518"/>
                  </a:lnTo>
                  <a:lnTo>
                    <a:pt x="329" y="515"/>
                  </a:lnTo>
                  <a:lnTo>
                    <a:pt x="330" y="513"/>
                  </a:lnTo>
                  <a:lnTo>
                    <a:pt x="334" y="510"/>
                  </a:lnTo>
                  <a:lnTo>
                    <a:pt x="339" y="506"/>
                  </a:lnTo>
                  <a:lnTo>
                    <a:pt x="340" y="506"/>
                  </a:lnTo>
                  <a:lnTo>
                    <a:pt x="344" y="503"/>
                  </a:lnTo>
                  <a:lnTo>
                    <a:pt x="345" y="502"/>
                  </a:lnTo>
                  <a:lnTo>
                    <a:pt x="347" y="498"/>
                  </a:lnTo>
                  <a:lnTo>
                    <a:pt x="352" y="492"/>
                  </a:lnTo>
                  <a:lnTo>
                    <a:pt x="354" y="485"/>
                  </a:lnTo>
                  <a:lnTo>
                    <a:pt x="359" y="482"/>
                  </a:lnTo>
                  <a:lnTo>
                    <a:pt x="360" y="477"/>
                  </a:lnTo>
                  <a:lnTo>
                    <a:pt x="360" y="471"/>
                  </a:lnTo>
                  <a:lnTo>
                    <a:pt x="367" y="469"/>
                  </a:lnTo>
                  <a:lnTo>
                    <a:pt x="370" y="469"/>
                  </a:lnTo>
                  <a:lnTo>
                    <a:pt x="378" y="464"/>
                  </a:lnTo>
                  <a:lnTo>
                    <a:pt x="382" y="464"/>
                  </a:lnTo>
                  <a:lnTo>
                    <a:pt x="387" y="464"/>
                  </a:lnTo>
                  <a:lnTo>
                    <a:pt x="393" y="463"/>
                  </a:lnTo>
                  <a:lnTo>
                    <a:pt x="398" y="463"/>
                  </a:lnTo>
                  <a:lnTo>
                    <a:pt x="400" y="463"/>
                  </a:lnTo>
                  <a:lnTo>
                    <a:pt x="402" y="463"/>
                  </a:lnTo>
                  <a:lnTo>
                    <a:pt x="405" y="461"/>
                  </a:lnTo>
                  <a:lnTo>
                    <a:pt x="410" y="458"/>
                  </a:lnTo>
                  <a:lnTo>
                    <a:pt x="412" y="458"/>
                  </a:lnTo>
                  <a:lnTo>
                    <a:pt x="417" y="460"/>
                  </a:lnTo>
                  <a:lnTo>
                    <a:pt x="418" y="463"/>
                  </a:lnTo>
                  <a:lnTo>
                    <a:pt x="421" y="468"/>
                  </a:lnTo>
                  <a:lnTo>
                    <a:pt x="423" y="472"/>
                  </a:lnTo>
                  <a:lnTo>
                    <a:pt x="425" y="481"/>
                  </a:lnTo>
                  <a:lnTo>
                    <a:pt x="426" y="482"/>
                  </a:lnTo>
                  <a:lnTo>
                    <a:pt x="430" y="487"/>
                  </a:lnTo>
                  <a:lnTo>
                    <a:pt x="433" y="485"/>
                  </a:lnTo>
                  <a:lnTo>
                    <a:pt x="438" y="484"/>
                  </a:lnTo>
                  <a:lnTo>
                    <a:pt x="443" y="484"/>
                  </a:lnTo>
                  <a:lnTo>
                    <a:pt x="445" y="487"/>
                  </a:lnTo>
                  <a:lnTo>
                    <a:pt x="446" y="492"/>
                  </a:lnTo>
                  <a:lnTo>
                    <a:pt x="448" y="497"/>
                  </a:lnTo>
                  <a:lnTo>
                    <a:pt x="451" y="503"/>
                  </a:lnTo>
                  <a:lnTo>
                    <a:pt x="451" y="505"/>
                  </a:lnTo>
                  <a:lnTo>
                    <a:pt x="453" y="511"/>
                  </a:lnTo>
                  <a:lnTo>
                    <a:pt x="455" y="515"/>
                  </a:lnTo>
                  <a:lnTo>
                    <a:pt x="460" y="521"/>
                  </a:lnTo>
                  <a:lnTo>
                    <a:pt x="463" y="526"/>
                  </a:lnTo>
                  <a:lnTo>
                    <a:pt x="463" y="527"/>
                  </a:lnTo>
                  <a:lnTo>
                    <a:pt x="466" y="534"/>
                  </a:lnTo>
                  <a:lnTo>
                    <a:pt x="484" y="524"/>
                  </a:lnTo>
                  <a:lnTo>
                    <a:pt x="489" y="521"/>
                  </a:lnTo>
                  <a:lnTo>
                    <a:pt x="491" y="519"/>
                  </a:lnTo>
                  <a:lnTo>
                    <a:pt x="494" y="513"/>
                  </a:lnTo>
                  <a:lnTo>
                    <a:pt x="494" y="511"/>
                  </a:lnTo>
                  <a:lnTo>
                    <a:pt x="499" y="505"/>
                  </a:lnTo>
                  <a:lnTo>
                    <a:pt x="504" y="500"/>
                  </a:lnTo>
                  <a:lnTo>
                    <a:pt x="504" y="497"/>
                  </a:lnTo>
                  <a:lnTo>
                    <a:pt x="506" y="490"/>
                  </a:lnTo>
                  <a:lnTo>
                    <a:pt x="506" y="489"/>
                  </a:lnTo>
                  <a:lnTo>
                    <a:pt x="503" y="484"/>
                  </a:lnTo>
                  <a:lnTo>
                    <a:pt x="503" y="481"/>
                  </a:lnTo>
                  <a:lnTo>
                    <a:pt x="501" y="476"/>
                  </a:lnTo>
                  <a:lnTo>
                    <a:pt x="499" y="474"/>
                  </a:lnTo>
                  <a:lnTo>
                    <a:pt x="501" y="466"/>
                  </a:lnTo>
                  <a:lnTo>
                    <a:pt x="501" y="464"/>
                  </a:lnTo>
                  <a:lnTo>
                    <a:pt x="501" y="463"/>
                  </a:lnTo>
                  <a:lnTo>
                    <a:pt x="501" y="453"/>
                  </a:lnTo>
                  <a:lnTo>
                    <a:pt x="499" y="450"/>
                  </a:lnTo>
                  <a:lnTo>
                    <a:pt x="496" y="442"/>
                  </a:lnTo>
                  <a:lnTo>
                    <a:pt x="496" y="440"/>
                  </a:lnTo>
                  <a:lnTo>
                    <a:pt x="506" y="432"/>
                  </a:lnTo>
                  <a:lnTo>
                    <a:pt x="507" y="430"/>
                  </a:lnTo>
                  <a:lnTo>
                    <a:pt x="509" y="430"/>
                  </a:lnTo>
                  <a:lnTo>
                    <a:pt x="522" y="417"/>
                  </a:lnTo>
                  <a:lnTo>
                    <a:pt x="524" y="414"/>
                  </a:lnTo>
                  <a:lnTo>
                    <a:pt x="526" y="413"/>
                  </a:lnTo>
                  <a:lnTo>
                    <a:pt x="527" y="409"/>
                  </a:lnTo>
                  <a:lnTo>
                    <a:pt x="529" y="409"/>
                  </a:lnTo>
                  <a:lnTo>
                    <a:pt x="534" y="405"/>
                  </a:lnTo>
                  <a:lnTo>
                    <a:pt x="537" y="403"/>
                  </a:lnTo>
                  <a:lnTo>
                    <a:pt x="541" y="400"/>
                  </a:lnTo>
                  <a:lnTo>
                    <a:pt x="542" y="398"/>
                  </a:lnTo>
                  <a:lnTo>
                    <a:pt x="547" y="395"/>
                  </a:lnTo>
                  <a:lnTo>
                    <a:pt x="549" y="395"/>
                  </a:lnTo>
                  <a:lnTo>
                    <a:pt x="554" y="392"/>
                  </a:lnTo>
                  <a:lnTo>
                    <a:pt x="557" y="392"/>
                  </a:lnTo>
                  <a:lnTo>
                    <a:pt x="565" y="393"/>
                  </a:lnTo>
                  <a:lnTo>
                    <a:pt x="570" y="400"/>
                  </a:lnTo>
                  <a:lnTo>
                    <a:pt x="572" y="401"/>
                  </a:lnTo>
                  <a:lnTo>
                    <a:pt x="579" y="401"/>
                  </a:lnTo>
                  <a:lnTo>
                    <a:pt x="584" y="398"/>
                  </a:lnTo>
                  <a:lnTo>
                    <a:pt x="585" y="398"/>
                  </a:lnTo>
                  <a:lnTo>
                    <a:pt x="590" y="393"/>
                  </a:lnTo>
                  <a:lnTo>
                    <a:pt x="595" y="392"/>
                  </a:lnTo>
                  <a:lnTo>
                    <a:pt x="598" y="390"/>
                  </a:lnTo>
                  <a:lnTo>
                    <a:pt x="602" y="392"/>
                  </a:lnTo>
                  <a:lnTo>
                    <a:pt x="607" y="392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7" y="393"/>
                  </a:lnTo>
                  <a:lnTo>
                    <a:pt x="620" y="393"/>
                  </a:lnTo>
                  <a:lnTo>
                    <a:pt x="622" y="393"/>
                  </a:lnTo>
                  <a:lnTo>
                    <a:pt x="627" y="395"/>
                  </a:lnTo>
                  <a:lnTo>
                    <a:pt x="630" y="392"/>
                  </a:lnTo>
                  <a:lnTo>
                    <a:pt x="635" y="392"/>
                  </a:lnTo>
                  <a:lnTo>
                    <a:pt x="640" y="392"/>
                  </a:lnTo>
                  <a:lnTo>
                    <a:pt x="645" y="390"/>
                  </a:lnTo>
                  <a:lnTo>
                    <a:pt x="648" y="392"/>
                  </a:lnTo>
                  <a:lnTo>
                    <a:pt x="651" y="392"/>
                  </a:lnTo>
                  <a:lnTo>
                    <a:pt x="653" y="392"/>
                  </a:lnTo>
                  <a:lnTo>
                    <a:pt x="656" y="393"/>
                  </a:lnTo>
                  <a:lnTo>
                    <a:pt x="660" y="395"/>
                  </a:lnTo>
                  <a:lnTo>
                    <a:pt x="665" y="393"/>
                  </a:lnTo>
                  <a:lnTo>
                    <a:pt x="668" y="395"/>
                  </a:lnTo>
                  <a:lnTo>
                    <a:pt x="675" y="396"/>
                  </a:lnTo>
                  <a:lnTo>
                    <a:pt x="681" y="396"/>
                  </a:lnTo>
                  <a:lnTo>
                    <a:pt x="688" y="395"/>
                  </a:lnTo>
                  <a:lnTo>
                    <a:pt x="691" y="396"/>
                  </a:lnTo>
                  <a:lnTo>
                    <a:pt x="694" y="400"/>
                  </a:lnTo>
                  <a:lnTo>
                    <a:pt x="698" y="400"/>
                  </a:lnTo>
                  <a:lnTo>
                    <a:pt x="704" y="400"/>
                  </a:lnTo>
                  <a:lnTo>
                    <a:pt x="708" y="398"/>
                  </a:lnTo>
                  <a:lnTo>
                    <a:pt x="711" y="392"/>
                  </a:lnTo>
                  <a:lnTo>
                    <a:pt x="711" y="385"/>
                  </a:lnTo>
                  <a:lnTo>
                    <a:pt x="714" y="383"/>
                  </a:lnTo>
                  <a:lnTo>
                    <a:pt x="718" y="382"/>
                  </a:lnTo>
                  <a:lnTo>
                    <a:pt x="722" y="382"/>
                  </a:lnTo>
                  <a:lnTo>
                    <a:pt x="726" y="382"/>
                  </a:lnTo>
                  <a:lnTo>
                    <a:pt x="727" y="380"/>
                  </a:lnTo>
                  <a:lnTo>
                    <a:pt x="732" y="380"/>
                  </a:lnTo>
                  <a:lnTo>
                    <a:pt x="737" y="379"/>
                  </a:lnTo>
                  <a:lnTo>
                    <a:pt x="739" y="377"/>
                  </a:lnTo>
                  <a:lnTo>
                    <a:pt x="742" y="372"/>
                  </a:lnTo>
                  <a:lnTo>
                    <a:pt x="744" y="371"/>
                  </a:lnTo>
                  <a:lnTo>
                    <a:pt x="749" y="371"/>
                  </a:lnTo>
                  <a:lnTo>
                    <a:pt x="752" y="372"/>
                  </a:lnTo>
                  <a:lnTo>
                    <a:pt x="762" y="372"/>
                  </a:lnTo>
                  <a:lnTo>
                    <a:pt x="769" y="367"/>
                  </a:lnTo>
                  <a:lnTo>
                    <a:pt x="770" y="367"/>
                  </a:lnTo>
                  <a:lnTo>
                    <a:pt x="775" y="364"/>
                  </a:lnTo>
                  <a:lnTo>
                    <a:pt x="780" y="364"/>
                  </a:lnTo>
                  <a:lnTo>
                    <a:pt x="784" y="366"/>
                  </a:lnTo>
                  <a:lnTo>
                    <a:pt x="787" y="369"/>
                  </a:lnTo>
                  <a:lnTo>
                    <a:pt x="794" y="371"/>
                  </a:lnTo>
                  <a:lnTo>
                    <a:pt x="799" y="371"/>
                  </a:lnTo>
                  <a:lnTo>
                    <a:pt x="804" y="371"/>
                  </a:lnTo>
                  <a:lnTo>
                    <a:pt x="812" y="372"/>
                  </a:lnTo>
                  <a:lnTo>
                    <a:pt x="818" y="374"/>
                  </a:lnTo>
                  <a:lnTo>
                    <a:pt x="822" y="374"/>
                  </a:lnTo>
                  <a:lnTo>
                    <a:pt x="828" y="375"/>
                  </a:lnTo>
                  <a:lnTo>
                    <a:pt x="835" y="374"/>
                  </a:lnTo>
                  <a:lnTo>
                    <a:pt x="842" y="372"/>
                  </a:lnTo>
                  <a:lnTo>
                    <a:pt x="845" y="374"/>
                  </a:lnTo>
                  <a:lnTo>
                    <a:pt x="850" y="375"/>
                  </a:lnTo>
                  <a:lnTo>
                    <a:pt x="853" y="379"/>
                  </a:lnTo>
                  <a:lnTo>
                    <a:pt x="855" y="383"/>
                  </a:lnTo>
                  <a:lnTo>
                    <a:pt x="856" y="387"/>
                  </a:lnTo>
                  <a:lnTo>
                    <a:pt x="863" y="383"/>
                  </a:lnTo>
                  <a:lnTo>
                    <a:pt x="865" y="390"/>
                  </a:lnTo>
                  <a:lnTo>
                    <a:pt x="868" y="390"/>
                  </a:lnTo>
                  <a:lnTo>
                    <a:pt x="876" y="388"/>
                  </a:lnTo>
                  <a:lnTo>
                    <a:pt x="883" y="388"/>
                  </a:lnTo>
                  <a:lnTo>
                    <a:pt x="886" y="385"/>
                  </a:lnTo>
                  <a:lnTo>
                    <a:pt x="888" y="383"/>
                  </a:lnTo>
                  <a:lnTo>
                    <a:pt x="891" y="383"/>
                  </a:lnTo>
                  <a:lnTo>
                    <a:pt x="894" y="383"/>
                  </a:lnTo>
                  <a:lnTo>
                    <a:pt x="898" y="383"/>
                  </a:lnTo>
                  <a:lnTo>
                    <a:pt x="903" y="382"/>
                  </a:lnTo>
                  <a:lnTo>
                    <a:pt x="906" y="382"/>
                  </a:lnTo>
                  <a:lnTo>
                    <a:pt x="908" y="383"/>
                  </a:lnTo>
                  <a:lnTo>
                    <a:pt x="913" y="385"/>
                  </a:lnTo>
                  <a:lnTo>
                    <a:pt x="916" y="385"/>
                  </a:lnTo>
                  <a:lnTo>
                    <a:pt x="921" y="385"/>
                  </a:lnTo>
                  <a:lnTo>
                    <a:pt x="926" y="383"/>
                  </a:lnTo>
                  <a:lnTo>
                    <a:pt x="931" y="385"/>
                  </a:lnTo>
                  <a:lnTo>
                    <a:pt x="936" y="387"/>
                  </a:lnTo>
                  <a:lnTo>
                    <a:pt x="942" y="388"/>
                  </a:lnTo>
                  <a:lnTo>
                    <a:pt x="951" y="390"/>
                  </a:lnTo>
                  <a:lnTo>
                    <a:pt x="954" y="388"/>
                  </a:lnTo>
                  <a:lnTo>
                    <a:pt x="957" y="383"/>
                  </a:lnTo>
                  <a:lnTo>
                    <a:pt x="962" y="377"/>
                  </a:lnTo>
                  <a:lnTo>
                    <a:pt x="967" y="371"/>
                  </a:lnTo>
                  <a:lnTo>
                    <a:pt x="974" y="366"/>
                  </a:lnTo>
                  <a:lnTo>
                    <a:pt x="979" y="362"/>
                  </a:lnTo>
                  <a:lnTo>
                    <a:pt x="982" y="359"/>
                  </a:lnTo>
                  <a:lnTo>
                    <a:pt x="985" y="358"/>
                  </a:lnTo>
                  <a:lnTo>
                    <a:pt x="989" y="354"/>
                  </a:lnTo>
                  <a:lnTo>
                    <a:pt x="992" y="348"/>
                  </a:lnTo>
                  <a:lnTo>
                    <a:pt x="995" y="338"/>
                  </a:lnTo>
                  <a:lnTo>
                    <a:pt x="999" y="333"/>
                  </a:lnTo>
                  <a:lnTo>
                    <a:pt x="1002" y="330"/>
                  </a:lnTo>
                  <a:lnTo>
                    <a:pt x="1004" y="327"/>
                  </a:lnTo>
                  <a:lnTo>
                    <a:pt x="1007" y="324"/>
                  </a:lnTo>
                  <a:lnTo>
                    <a:pt x="1009" y="327"/>
                  </a:lnTo>
                  <a:lnTo>
                    <a:pt x="1012" y="328"/>
                  </a:lnTo>
                  <a:lnTo>
                    <a:pt x="1014" y="328"/>
                  </a:lnTo>
                  <a:lnTo>
                    <a:pt x="1017" y="328"/>
                  </a:lnTo>
                  <a:lnTo>
                    <a:pt x="1019" y="328"/>
                  </a:lnTo>
                  <a:lnTo>
                    <a:pt x="1022" y="330"/>
                  </a:lnTo>
                  <a:lnTo>
                    <a:pt x="1025" y="330"/>
                  </a:lnTo>
                  <a:lnTo>
                    <a:pt x="1028" y="330"/>
                  </a:lnTo>
                  <a:lnTo>
                    <a:pt x="1032" y="330"/>
                  </a:lnTo>
                  <a:lnTo>
                    <a:pt x="1035" y="330"/>
                  </a:lnTo>
                  <a:lnTo>
                    <a:pt x="1040" y="324"/>
                  </a:lnTo>
                  <a:lnTo>
                    <a:pt x="1040" y="320"/>
                  </a:lnTo>
                  <a:lnTo>
                    <a:pt x="1040" y="317"/>
                  </a:lnTo>
                  <a:lnTo>
                    <a:pt x="1045" y="311"/>
                  </a:lnTo>
                  <a:lnTo>
                    <a:pt x="1047" y="306"/>
                  </a:lnTo>
                  <a:lnTo>
                    <a:pt x="1050" y="299"/>
                  </a:lnTo>
                  <a:lnTo>
                    <a:pt x="1057" y="294"/>
                  </a:lnTo>
                  <a:lnTo>
                    <a:pt x="1063" y="290"/>
                  </a:lnTo>
                  <a:lnTo>
                    <a:pt x="1066" y="290"/>
                  </a:lnTo>
                  <a:lnTo>
                    <a:pt x="1068" y="286"/>
                  </a:lnTo>
                  <a:lnTo>
                    <a:pt x="1066" y="283"/>
                  </a:lnTo>
                  <a:lnTo>
                    <a:pt x="1065" y="283"/>
                  </a:lnTo>
                  <a:lnTo>
                    <a:pt x="1063" y="278"/>
                  </a:lnTo>
                  <a:lnTo>
                    <a:pt x="1065" y="277"/>
                  </a:lnTo>
                  <a:lnTo>
                    <a:pt x="1065" y="273"/>
                  </a:lnTo>
                  <a:lnTo>
                    <a:pt x="1065" y="270"/>
                  </a:lnTo>
                  <a:lnTo>
                    <a:pt x="1065" y="267"/>
                  </a:lnTo>
                  <a:lnTo>
                    <a:pt x="1073" y="259"/>
                  </a:lnTo>
                  <a:lnTo>
                    <a:pt x="1075" y="252"/>
                  </a:lnTo>
                  <a:lnTo>
                    <a:pt x="1078" y="252"/>
                  </a:lnTo>
                  <a:lnTo>
                    <a:pt x="1081" y="256"/>
                  </a:lnTo>
                  <a:lnTo>
                    <a:pt x="1085" y="256"/>
                  </a:lnTo>
                  <a:lnTo>
                    <a:pt x="1091" y="252"/>
                  </a:lnTo>
                  <a:lnTo>
                    <a:pt x="1096" y="251"/>
                  </a:lnTo>
                  <a:lnTo>
                    <a:pt x="1100" y="246"/>
                  </a:lnTo>
                  <a:lnTo>
                    <a:pt x="1100" y="243"/>
                  </a:lnTo>
                  <a:lnTo>
                    <a:pt x="1096" y="239"/>
                  </a:lnTo>
                  <a:lnTo>
                    <a:pt x="1091" y="236"/>
                  </a:lnTo>
                  <a:lnTo>
                    <a:pt x="1086" y="233"/>
                  </a:lnTo>
                  <a:lnTo>
                    <a:pt x="1081" y="230"/>
                  </a:lnTo>
                  <a:lnTo>
                    <a:pt x="1078" y="230"/>
                  </a:lnTo>
                  <a:lnTo>
                    <a:pt x="1073" y="230"/>
                  </a:lnTo>
                  <a:lnTo>
                    <a:pt x="1071" y="227"/>
                  </a:lnTo>
                  <a:lnTo>
                    <a:pt x="1071" y="223"/>
                  </a:lnTo>
                  <a:lnTo>
                    <a:pt x="1076" y="218"/>
                  </a:lnTo>
                  <a:lnTo>
                    <a:pt x="1080" y="218"/>
                  </a:lnTo>
                  <a:lnTo>
                    <a:pt x="1085" y="214"/>
                  </a:lnTo>
                  <a:lnTo>
                    <a:pt x="1090" y="214"/>
                  </a:lnTo>
                  <a:lnTo>
                    <a:pt x="1095" y="212"/>
                  </a:lnTo>
                  <a:lnTo>
                    <a:pt x="1098" y="204"/>
                  </a:lnTo>
                  <a:lnTo>
                    <a:pt x="1101" y="204"/>
                  </a:lnTo>
                  <a:lnTo>
                    <a:pt x="1105" y="202"/>
                  </a:lnTo>
                  <a:lnTo>
                    <a:pt x="1109" y="201"/>
                  </a:lnTo>
                  <a:lnTo>
                    <a:pt x="1118" y="194"/>
                  </a:lnTo>
                  <a:lnTo>
                    <a:pt x="1119" y="189"/>
                  </a:lnTo>
                  <a:lnTo>
                    <a:pt x="1119" y="183"/>
                  </a:lnTo>
                  <a:lnTo>
                    <a:pt x="1116" y="180"/>
                  </a:lnTo>
                  <a:lnTo>
                    <a:pt x="1111" y="175"/>
                  </a:lnTo>
                  <a:lnTo>
                    <a:pt x="1108" y="170"/>
                  </a:lnTo>
                  <a:lnTo>
                    <a:pt x="1113" y="160"/>
                  </a:lnTo>
                  <a:lnTo>
                    <a:pt x="1116" y="155"/>
                  </a:lnTo>
                  <a:lnTo>
                    <a:pt x="1118" y="150"/>
                  </a:lnTo>
                  <a:lnTo>
                    <a:pt x="1126" y="142"/>
                  </a:lnTo>
                  <a:lnTo>
                    <a:pt x="1134" y="139"/>
                  </a:lnTo>
                  <a:lnTo>
                    <a:pt x="1138" y="138"/>
                  </a:lnTo>
                  <a:lnTo>
                    <a:pt x="1141" y="131"/>
                  </a:lnTo>
                  <a:lnTo>
                    <a:pt x="1146" y="129"/>
                  </a:lnTo>
                  <a:lnTo>
                    <a:pt x="1152" y="123"/>
                  </a:lnTo>
                  <a:lnTo>
                    <a:pt x="1157" y="118"/>
                  </a:lnTo>
                  <a:lnTo>
                    <a:pt x="1162" y="113"/>
                  </a:lnTo>
                  <a:lnTo>
                    <a:pt x="1166" y="105"/>
                  </a:lnTo>
                  <a:lnTo>
                    <a:pt x="1169" y="99"/>
                  </a:lnTo>
                  <a:lnTo>
                    <a:pt x="1179" y="92"/>
                  </a:lnTo>
                  <a:lnTo>
                    <a:pt x="1181" y="84"/>
                  </a:lnTo>
                  <a:lnTo>
                    <a:pt x="1182" y="81"/>
                  </a:lnTo>
                  <a:lnTo>
                    <a:pt x="1189" y="79"/>
                  </a:lnTo>
                  <a:lnTo>
                    <a:pt x="1195" y="79"/>
                  </a:lnTo>
                  <a:lnTo>
                    <a:pt x="1199" y="84"/>
                  </a:lnTo>
                  <a:lnTo>
                    <a:pt x="1200" y="84"/>
                  </a:lnTo>
                  <a:lnTo>
                    <a:pt x="1202" y="81"/>
                  </a:lnTo>
                  <a:lnTo>
                    <a:pt x="1204" y="74"/>
                  </a:lnTo>
                  <a:lnTo>
                    <a:pt x="1207" y="71"/>
                  </a:lnTo>
                  <a:lnTo>
                    <a:pt x="1210" y="70"/>
                  </a:lnTo>
                  <a:lnTo>
                    <a:pt x="1215" y="66"/>
                  </a:lnTo>
                  <a:lnTo>
                    <a:pt x="1222" y="65"/>
                  </a:lnTo>
                  <a:lnTo>
                    <a:pt x="1227" y="63"/>
                  </a:lnTo>
                  <a:lnTo>
                    <a:pt x="1230" y="58"/>
                  </a:lnTo>
                  <a:lnTo>
                    <a:pt x="1234" y="53"/>
                  </a:lnTo>
                  <a:lnTo>
                    <a:pt x="1238" y="50"/>
                  </a:lnTo>
                  <a:lnTo>
                    <a:pt x="1243" y="49"/>
                  </a:lnTo>
                  <a:lnTo>
                    <a:pt x="1250" y="44"/>
                  </a:lnTo>
                  <a:lnTo>
                    <a:pt x="1258" y="34"/>
                  </a:lnTo>
                  <a:lnTo>
                    <a:pt x="1265" y="27"/>
                  </a:lnTo>
                  <a:lnTo>
                    <a:pt x="1281" y="26"/>
                  </a:lnTo>
                  <a:lnTo>
                    <a:pt x="1283" y="24"/>
                  </a:lnTo>
                  <a:lnTo>
                    <a:pt x="1286" y="19"/>
                  </a:lnTo>
                  <a:lnTo>
                    <a:pt x="1290" y="13"/>
                  </a:lnTo>
                  <a:lnTo>
                    <a:pt x="1291" y="8"/>
                  </a:lnTo>
                  <a:lnTo>
                    <a:pt x="129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79" name="Freeform 79"/>
            <p:cNvSpPr>
              <a:spLocks/>
            </p:cNvSpPr>
            <p:nvPr/>
          </p:nvSpPr>
          <p:spPr bwMode="auto">
            <a:xfrm>
              <a:off x="2513012" y="2275683"/>
              <a:ext cx="768350" cy="936625"/>
            </a:xfrm>
            <a:custGeom>
              <a:avLst/>
              <a:gdLst>
                <a:gd name="T0" fmla="*/ 874 w 969"/>
                <a:gd name="T1" fmla="*/ 8 h 1180"/>
                <a:gd name="T2" fmla="*/ 893 w 969"/>
                <a:gd name="T3" fmla="*/ 13 h 1180"/>
                <a:gd name="T4" fmla="*/ 903 w 969"/>
                <a:gd name="T5" fmla="*/ 21 h 1180"/>
                <a:gd name="T6" fmla="*/ 922 w 969"/>
                <a:gd name="T7" fmla="*/ 42 h 1180"/>
                <a:gd name="T8" fmla="*/ 945 w 969"/>
                <a:gd name="T9" fmla="*/ 39 h 1180"/>
                <a:gd name="T10" fmla="*/ 958 w 969"/>
                <a:gd name="T11" fmla="*/ 50 h 1180"/>
                <a:gd name="T12" fmla="*/ 940 w 969"/>
                <a:gd name="T13" fmla="*/ 74 h 1180"/>
                <a:gd name="T14" fmla="*/ 925 w 969"/>
                <a:gd name="T15" fmla="*/ 97 h 1180"/>
                <a:gd name="T16" fmla="*/ 926 w 969"/>
                <a:gd name="T17" fmla="*/ 123 h 1180"/>
                <a:gd name="T18" fmla="*/ 933 w 969"/>
                <a:gd name="T19" fmla="*/ 144 h 1180"/>
                <a:gd name="T20" fmla="*/ 941 w 969"/>
                <a:gd name="T21" fmla="*/ 173 h 1180"/>
                <a:gd name="T22" fmla="*/ 969 w 969"/>
                <a:gd name="T23" fmla="*/ 183 h 1180"/>
                <a:gd name="T24" fmla="*/ 955 w 969"/>
                <a:gd name="T25" fmla="*/ 223 h 1180"/>
                <a:gd name="T26" fmla="*/ 940 w 969"/>
                <a:gd name="T27" fmla="*/ 273 h 1180"/>
                <a:gd name="T28" fmla="*/ 941 w 969"/>
                <a:gd name="T29" fmla="*/ 301 h 1180"/>
                <a:gd name="T30" fmla="*/ 956 w 969"/>
                <a:gd name="T31" fmla="*/ 337 h 1180"/>
                <a:gd name="T32" fmla="*/ 951 w 969"/>
                <a:gd name="T33" fmla="*/ 364 h 1180"/>
                <a:gd name="T34" fmla="*/ 926 w 969"/>
                <a:gd name="T35" fmla="*/ 377 h 1180"/>
                <a:gd name="T36" fmla="*/ 903 w 969"/>
                <a:gd name="T37" fmla="*/ 405 h 1180"/>
                <a:gd name="T38" fmla="*/ 890 w 969"/>
                <a:gd name="T39" fmla="*/ 437 h 1180"/>
                <a:gd name="T40" fmla="*/ 888 w 969"/>
                <a:gd name="T41" fmla="*/ 466 h 1180"/>
                <a:gd name="T42" fmla="*/ 860 w 969"/>
                <a:gd name="T43" fmla="*/ 497 h 1180"/>
                <a:gd name="T44" fmla="*/ 827 w 969"/>
                <a:gd name="T45" fmla="*/ 510 h 1180"/>
                <a:gd name="T46" fmla="*/ 793 w 969"/>
                <a:gd name="T47" fmla="*/ 526 h 1180"/>
                <a:gd name="T48" fmla="*/ 797 w 969"/>
                <a:gd name="T49" fmla="*/ 570 h 1180"/>
                <a:gd name="T50" fmla="*/ 796 w 969"/>
                <a:gd name="T51" fmla="*/ 602 h 1180"/>
                <a:gd name="T52" fmla="*/ 764 w 969"/>
                <a:gd name="T53" fmla="*/ 610 h 1180"/>
                <a:gd name="T54" fmla="*/ 764 w 969"/>
                <a:gd name="T55" fmla="*/ 642 h 1180"/>
                <a:gd name="T56" fmla="*/ 759 w 969"/>
                <a:gd name="T57" fmla="*/ 668 h 1180"/>
                <a:gd name="T58" fmla="*/ 740 w 969"/>
                <a:gd name="T59" fmla="*/ 689 h 1180"/>
                <a:gd name="T60" fmla="*/ 754 w 969"/>
                <a:gd name="T61" fmla="*/ 702 h 1180"/>
                <a:gd name="T62" fmla="*/ 720 w 969"/>
                <a:gd name="T63" fmla="*/ 746 h 1180"/>
                <a:gd name="T64" fmla="*/ 683 w 969"/>
                <a:gd name="T65" fmla="*/ 748 h 1180"/>
                <a:gd name="T66" fmla="*/ 660 w 969"/>
                <a:gd name="T67" fmla="*/ 728 h 1180"/>
                <a:gd name="T68" fmla="*/ 619 w 969"/>
                <a:gd name="T69" fmla="*/ 746 h 1180"/>
                <a:gd name="T70" fmla="*/ 601 w 969"/>
                <a:gd name="T71" fmla="*/ 783 h 1180"/>
                <a:gd name="T72" fmla="*/ 591 w 969"/>
                <a:gd name="T73" fmla="*/ 806 h 1180"/>
                <a:gd name="T74" fmla="*/ 556 w 969"/>
                <a:gd name="T75" fmla="*/ 819 h 1180"/>
                <a:gd name="T76" fmla="*/ 528 w 969"/>
                <a:gd name="T77" fmla="*/ 854 h 1180"/>
                <a:gd name="T78" fmla="*/ 513 w 969"/>
                <a:gd name="T79" fmla="*/ 879 h 1180"/>
                <a:gd name="T80" fmla="*/ 483 w 969"/>
                <a:gd name="T81" fmla="*/ 916 h 1180"/>
                <a:gd name="T82" fmla="*/ 425 w 969"/>
                <a:gd name="T83" fmla="*/ 945 h 1180"/>
                <a:gd name="T84" fmla="*/ 394 w 969"/>
                <a:gd name="T85" fmla="*/ 974 h 1180"/>
                <a:gd name="T86" fmla="*/ 367 w 969"/>
                <a:gd name="T87" fmla="*/ 987 h 1180"/>
                <a:gd name="T88" fmla="*/ 336 w 969"/>
                <a:gd name="T89" fmla="*/ 1029 h 1180"/>
                <a:gd name="T90" fmla="*/ 313 w 969"/>
                <a:gd name="T91" fmla="*/ 1050 h 1180"/>
                <a:gd name="T92" fmla="*/ 273 w 969"/>
                <a:gd name="T93" fmla="*/ 1057 h 1180"/>
                <a:gd name="T94" fmla="*/ 247 w 969"/>
                <a:gd name="T95" fmla="*/ 1060 h 1180"/>
                <a:gd name="T96" fmla="*/ 227 w 969"/>
                <a:gd name="T97" fmla="*/ 1063 h 1180"/>
                <a:gd name="T98" fmla="*/ 224 w 969"/>
                <a:gd name="T99" fmla="*/ 1039 h 1180"/>
                <a:gd name="T100" fmla="*/ 176 w 969"/>
                <a:gd name="T101" fmla="*/ 1055 h 1180"/>
                <a:gd name="T102" fmla="*/ 136 w 969"/>
                <a:gd name="T103" fmla="*/ 1052 h 1180"/>
                <a:gd name="T104" fmla="*/ 101 w 969"/>
                <a:gd name="T105" fmla="*/ 1070 h 1180"/>
                <a:gd name="T106" fmla="*/ 71 w 969"/>
                <a:gd name="T107" fmla="*/ 1089 h 1180"/>
                <a:gd name="T108" fmla="*/ 43 w 969"/>
                <a:gd name="T109" fmla="*/ 1089 h 1180"/>
                <a:gd name="T110" fmla="*/ 30 w 969"/>
                <a:gd name="T111" fmla="*/ 1107 h 1180"/>
                <a:gd name="T112" fmla="*/ 15 w 969"/>
                <a:gd name="T113" fmla="*/ 1129 h 1180"/>
                <a:gd name="T114" fmla="*/ 23 w 969"/>
                <a:gd name="T115" fmla="*/ 1167 h 1180"/>
                <a:gd name="T116" fmla="*/ 12 w 969"/>
                <a:gd name="T117" fmla="*/ 1173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69" h="1180">
                  <a:moveTo>
                    <a:pt x="855" y="0"/>
                  </a:moveTo>
                  <a:lnTo>
                    <a:pt x="857" y="0"/>
                  </a:lnTo>
                  <a:lnTo>
                    <a:pt x="862" y="0"/>
                  </a:lnTo>
                  <a:lnTo>
                    <a:pt x="867" y="0"/>
                  </a:lnTo>
                  <a:lnTo>
                    <a:pt x="870" y="5"/>
                  </a:lnTo>
                  <a:lnTo>
                    <a:pt x="874" y="8"/>
                  </a:lnTo>
                  <a:lnTo>
                    <a:pt x="877" y="8"/>
                  </a:lnTo>
                  <a:lnTo>
                    <a:pt x="880" y="11"/>
                  </a:lnTo>
                  <a:lnTo>
                    <a:pt x="883" y="11"/>
                  </a:lnTo>
                  <a:lnTo>
                    <a:pt x="887" y="11"/>
                  </a:lnTo>
                  <a:lnTo>
                    <a:pt x="890" y="11"/>
                  </a:lnTo>
                  <a:lnTo>
                    <a:pt x="893" y="13"/>
                  </a:lnTo>
                  <a:lnTo>
                    <a:pt x="895" y="13"/>
                  </a:lnTo>
                  <a:lnTo>
                    <a:pt x="898" y="15"/>
                  </a:lnTo>
                  <a:lnTo>
                    <a:pt x="900" y="15"/>
                  </a:lnTo>
                  <a:lnTo>
                    <a:pt x="903" y="15"/>
                  </a:lnTo>
                  <a:lnTo>
                    <a:pt x="902" y="19"/>
                  </a:lnTo>
                  <a:lnTo>
                    <a:pt x="903" y="21"/>
                  </a:lnTo>
                  <a:lnTo>
                    <a:pt x="910" y="24"/>
                  </a:lnTo>
                  <a:lnTo>
                    <a:pt x="915" y="27"/>
                  </a:lnTo>
                  <a:lnTo>
                    <a:pt x="917" y="29"/>
                  </a:lnTo>
                  <a:lnTo>
                    <a:pt x="920" y="34"/>
                  </a:lnTo>
                  <a:lnTo>
                    <a:pt x="922" y="39"/>
                  </a:lnTo>
                  <a:lnTo>
                    <a:pt x="922" y="42"/>
                  </a:lnTo>
                  <a:lnTo>
                    <a:pt x="926" y="39"/>
                  </a:lnTo>
                  <a:lnTo>
                    <a:pt x="930" y="37"/>
                  </a:lnTo>
                  <a:lnTo>
                    <a:pt x="933" y="37"/>
                  </a:lnTo>
                  <a:lnTo>
                    <a:pt x="938" y="40"/>
                  </a:lnTo>
                  <a:lnTo>
                    <a:pt x="941" y="39"/>
                  </a:lnTo>
                  <a:lnTo>
                    <a:pt x="945" y="39"/>
                  </a:lnTo>
                  <a:lnTo>
                    <a:pt x="950" y="40"/>
                  </a:lnTo>
                  <a:lnTo>
                    <a:pt x="953" y="42"/>
                  </a:lnTo>
                  <a:lnTo>
                    <a:pt x="956" y="42"/>
                  </a:lnTo>
                  <a:lnTo>
                    <a:pt x="960" y="42"/>
                  </a:lnTo>
                  <a:lnTo>
                    <a:pt x="960" y="47"/>
                  </a:lnTo>
                  <a:lnTo>
                    <a:pt x="958" y="50"/>
                  </a:lnTo>
                  <a:lnTo>
                    <a:pt x="960" y="57"/>
                  </a:lnTo>
                  <a:lnTo>
                    <a:pt x="955" y="61"/>
                  </a:lnTo>
                  <a:lnTo>
                    <a:pt x="953" y="65"/>
                  </a:lnTo>
                  <a:lnTo>
                    <a:pt x="948" y="66"/>
                  </a:lnTo>
                  <a:lnTo>
                    <a:pt x="943" y="70"/>
                  </a:lnTo>
                  <a:lnTo>
                    <a:pt x="940" y="74"/>
                  </a:lnTo>
                  <a:lnTo>
                    <a:pt x="936" y="76"/>
                  </a:lnTo>
                  <a:lnTo>
                    <a:pt x="936" y="79"/>
                  </a:lnTo>
                  <a:lnTo>
                    <a:pt x="936" y="84"/>
                  </a:lnTo>
                  <a:lnTo>
                    <a:pt x="930" y="89"/>
                  </a:lnTo>
                  <a:lnTo>
                    <a:pt x="925" y="92"/>
                  </a:lnTo>
                  <a:lnTo>
                    <a:pt x="925" y="97"/>
                  </a:lnTo>
                  <a:lnTo>
                    <a:pt x="928" y="100"/>
                  </a:lnTo>
                  <a:lnTo>
                    <a:pt x="931" y="105"/>
                  </a:lnTo>
                  <a:lnTo>
                    <a:pt x="938" y="108"/>
                  </a:lnTo>
                  <a:lnTo>
                    <a:pt x="940" y="112"/>
                  </a:lnTo>
                  <a:lnTo>
                    <a:pt x="931" y="120"/>
                  </a:lnTo>
                  <a:lnTo>
                    <a:pt x="926" y="123"/>
                  </a:lnTo>
                  <a:lnTo>
                    <a:pt x="925" y="129"/>
                  </a:lnTo>
                  <a:lnTo>
                    <a:pt x="918" y="131"/>
                  </a:lnTo>
                  <a:lnTo>
                    <a:pt x="920" y="136"/>
                  </a:lnTo>
                  <a:lnTo>
                    <a:pt x="926" y="138"/>
                  </a:lnTo>
                  <a:lnTo>
                    <a:pt x="930" y="141"/>
                  </a:lnTo>
                  <a:lnTo>
                    <a:pt x="933" y="144"/>
                  </a:lnTo>
                  <a:lnTo>
                    <a:pt x="935" y="147"/>
                  </a:lnTo>
                  <a:lnTo>
                    <a:pt x="936" y="150"/>
                  </a:lnTo>
                  <a:lnTo>
                    <a:pt x="938" y="155"/>
                  </a:lnTo>
                  <a:lnTo>
                    <a:pt x="940" y="160"/>
                  </a:lnTo>
                  <a:lnTo>
                    <a:pt x="943" y="163"/>
                  </a:lnTo>
                  <a:lnTo>
                    <a:pt x="941" y="173"/>
                  </a:lnTo>
                  <a:lnTo>
                    <a:pt x="941" y="178"/>
                  </a:lnTo>
                  <a:lnTo>
                    <a:pt x="948" y="180"/>
                  </a:lnTo>
                  <a:lnTo>
                    <a:pt x="953" y="178"/>
                  </a:lnTo>
                  <a:lnTo>
                    <a:pt x="955" y="171"/>
                  </a:lnTo>
                  <a:lnTo>
                    <a:pt x="958" y="173"/>
                  </a:lnTo>
                  <a:lnTo>
                    <a:pt x="969" y="183"/>
                  </a:lnTo>
                  <a:lnTo>
                    <a:pt x="969" y="188"/>
                  </a:lnTo>
                  <a:lnTo>
                    <a:pt x="966" y="194"/>
                  </a:lnTo>
                  <a:lnTo>
                    <a:pt x="963" y="202"/>
                  </a:lnTo>
                  <a:lnTo>
                    <a:pt x="963" y="207"/>
                  </a:lnTo>
                  <a:lnTo>
                    <a:pt x="960" y="212"/>
                  </a:lnTo>
                  <a:lnTo>
                    <a:pt x="955" y="223"/>
                  </a:lnTo>
                  <a:lnTo>
                    <a:pt x="955" y="230"/>
                  </a:lnTo>
                  <a:lnTo>
                    <a:pt x="950" y="244"/>
                  </a:lnTo>
                  <a:lnTo>
                    <a:pt x="948" y="256"/>
                  </a:lnTo>
                  <a:lnTo>
                    <a:pt x="948" y="262"/>
                  </a:lnTo>
                  <a:lnTo>
                    <a:pt x="943" y="269"/>
                  </a:lnTo>
                  <a:lnTo>
                    <a:pt x="940" y="273"/>
                  </a:lnTo>
                  <a:lnTo>
                    <a:pt x="938" y="280"/>
                  </a:lnTo>
                  <a:lnTo>
                    <a:pt x="940" y="283"/>
                  </a:lnTo>
                  <a:lnTo>
                    <a:pt x="940" y="286"/>
                  </a:lnTo>
                  <a:lnTo>
                    <a:pt x="941" y="291"/>
                  </a:lnTo>
                  <a:lnTo>
                    <a:pt x="943" y="293"/>
                  </a:lnTo>
                  <a:lnTo>
                    <a:pt x="941" y="301"/>
                  </a:lnTo>
                  <a:lnTo>
                    <a:pt x="941" y="303"/>
                  </a:lnTo>
                  <a:lnTo>
                    <a:pt x="946" y="314"/>
                  </a:lnTo>
                  <a:lnTo>
                    <a:pt x="951" y="319"/>
                  </a:lnTo>
                  <a:lnTo>
                    <a:pt x="951" y="325"/>
                  </a:lnTo>
                  <a:lnTo>
                    <a:pt x="951" y="333"/>
                  </a:lnTo>
                  <a:lnTo>
                    <a:pt x="956" y="337"/>
                  </a:lnTo>
                  <a:lnTo>
                    <a:pt x="958" y="340"/>
                  </a:lnTo>
                  <a:lnTo>
                    <a:pt x="961" y="345"/>
                  </a:lnTo>
                  <a:lnTo>
                    <a:pt x="958" y="351"/>
                  </a:lnTo>
                  <a:lnTo>
                    <a:pt x="955" y="354"/>
                  </a:lnTo>
                  <a:lnTo>
                    <a:pt x="955" y="361"/>
                  </a:lnTo>
                  <a:lnTo>
                    <a:pt x="951" y="364"/>
                  </a:lnTo>
                  <a:lnTo>
                    <a:pt x="943" y="375"/>
                  </a:lnTo>
                  <a:lnTo>
                    <a:pt x="940" y="379"/>
                  </a:lnTo>
                  <a:lnTo>
                    <a:pt x="936" y="382"/>
                  </a:lnTo>
                  <a:lnTo>
                    <a:pt x="933" y="382"/>
                  </a:lnTo>
                  <a:lnTo>
                    <a:pt x="931" y="375"/>
                  </a:lnTo>
                  <a:lnTo>
                    <a:pt x="926" y="377"/>
                  </a:lnTo>
                  <a:lnTo>
                    <a:pt x="922" y="380"/>
                  </a:lnTo>
                  <a:lnTo>
                    <a:pt x="918" y="385"/>
                  </a:lnTo>
                  <a:lnTo>
                    <a:pt x="915" y="388"/>
                  </a:lnTo>
                  <a:lnTo>
                    <a:pt x="910" y="398"/>
                  </a:lnTo>
                  <a:lnTo>
                    <a:pt x="907" y="401"/>
                  </a:lnTo>
                  <a:lnTo>
                    <a:pt x="903" y="405"/>
                  </a:lnTo>
                  <a:lnTo>
                    <a:pt x="903" y="409"/>
                  </a:lnTo>
                  <a:lnTo>
                    <a:pt x="900" y="413"/>
                  </a:lnTo>
                  <a:lnTo>
                    <a:pt x="898" y="414"/>
                  </a:lnTo>
                  <a:lnTo>
                    <a:pt x="893" y="422"/>
                  </a:lnTo>
                  <a:lnTo>
                    <a:pt x="890" y="430"/>
                  </a:lnTo>
                  <a:lnTo>
                    <a:pt x="890" y="437"/>
                  </a:lnTo>
                  <a:lnTo>
                    <a:pt x="890" y="443"/>
                  </a:lnTo>
                  <a:lnTo>
                    <a:pt x="890" y="447"/>
                  </a:lnTo>
                  <a:lnTo>
                    <a:pt x="888" y="450"/>
                  </a:lnTo>
                  <a:lnTo>
                    <a:pt x="887" y="455"/>
                  </a:lnTo>
                  <a:lnTo>
                    <a:pt x="888" y="458"/>
                  </a:lnTo>
                  <a:lnTo>
                    <a:pt x="888" y="466"/>
                  </a:lnTo>
                  <a:lnTo>
                    <a:pt x="888" y="469"/>
                  </a:lnTo>
                  <a:lnTo>
                    <a:pt x="877" y="474"/>
                  </a:lnTo>
                  <a:lnTo>
                    <a:pt x="869" y="482"/>
                  </a:lnTo>
                  <a:lnTo>
                    <a:pt x="865" y="485"/>
                  </a:lnTo>
                  <a:lnTo>
                    <a:pt x="864" y="492"/>
                  </a:lnTo>
                  <a:lnTo>
                    <a:pt x="860" y="497"/>
                  </a:lnTo>
                  <a:lnTo>
                    <a:pt x="850" y="500"/>
                  </a:lnTo>
                  <a:lnTo>
                    <a:pt x="845" y="502"/>
                  </a:lnTo>
                  <a:lnTo>
                    <a:pt x="839" y="505"/>
                  </a:lnTo>
                  <a:lnTo>
                    <a:pt x="837" y="508"/>
                  </a:lnTo>
                  <a:lnTo>
                    <a:pt x="832" y="510"/>
                  </a:lnTo>
                  <a:lnTo>
                    <a:pt x="827" y="510"/>
                  </a:lnTo>
                  <a:lnTo>
                    <a:pt x="824" y="510"/>
                  </a:lnTo>
                  <a:lnTo>
                    <a:pt x="812" y="513"/>
                  </a:lnTo>
                  <a:lnTo>
                    <a:pt x="807" y="518"/>
                  </a:lnTo>
                  <a:lnTo>
                    <a:pt x="802" y="519"/>
                  </a:lnTo>
                  <a:lnTo>
                    <a:pt x="797" y="523"/>
                  </a:lnTo>
                  <a:lnTo>
                    <a:pt x="793" y="526"/>
                  </a:lnTo>
                  <a:lnTo>
                    <a:pt x="789" y="529"/>
                  </a:lnTo>
                  <a:lnTo>
                    <a:pt x="788" y="534"/>
                  </a:lnTo>
                  <a:lnTo>
                    <a:pt x="793" y="560"/>
                  </a:lnTo>
                  <a:lnTo>
                    <a:pt x="794" y="561"/>
                  </a:lnTo>
                  <a:lnTo>
                    <a:pt x="794" y="565"/>
                  </a:lnTo>
                  <a:lnTo>
                    <a:pt x="797" y="570"/>
                  </a:lnTo>
                  <a:lnTo>
                    <a:pt x="799" y="573"/>
                  </a:lnTo>
                  <a:lnTo>
                    <a:pt x="797" y="579"/>
                  </a:lnTo>
                  <a:lnTo>
                    <a:pt x="796" y="586"/>
                  </a:lnTo>
                  <a:lnTo>
                    <a:pt x="796" y="591"/>
                  </a:lnTo>
                  <a:lnTo>
                    <a:pt x="796" y="597"/>
                  </a:lnTo>
                  <a:lnTo>
                    <a:pt x="796" y="602"/>
                  </a:lnTo>
                  <a:lnTo>
                    <a:pt x="794" y="604"/>
                  </a:lnTo>
                  <a:lnTo>
                    <a:pt x="789" y="604"/>
                  </a:lnTo>
                  <a:lnTo>
                    <a:pt x="784" y="605"/>
                  </a:lnTo>
                  <a:lnTo>
                    <a:pt x="778" y="607"/>
                  </a:lnTo>
                  <a:lnTo>
                    <a:pt x="771" y="610"/>
                  </a:lnTo>
                  <a:lnTo>
                    <a:pt x="764" y="610"/>
                  </a:lnTo>
                  <a:lnTo>
                    <a:pt x="758" y="615"/>
                  </a:lnTo>
                  <a:lnTo>
                    <a:pt x="758" y="620"/>
                  </a:lnTo>
                  <a:lnTo>
                    <a:pt x="756" y="634"/>
                  </a:lnTo>
                  <a:lnTo>
                    <a:pt x="761" y="636"/>
                  </a:lnTo>
                  <a:lnTo>
                    <a:pt x="763" y="639"/>
                  </a:lnTo>
                  <a:lnTo>
                    <a:pt x="764" y="642"/>
                  </a:lnTo>
                  <a:lnTo>
                    <a:pt x="768" y="649"/>
                  </a:lnTo>
                  <a:lnTo>
                    <a:pt x="769" y="654"/>
                  </a:lnTo>
                  <a:lnTo>
                    <a:pt x="768" y="657"/>
                  </a:lnTo>
                  <a:lnTo>
                    <a:pt x="766" y="662"/>
                  </a:lnTo>
                  <a:lnTo>
                    <a:pt x="763" y="667"/>
                  </a:lnTo>
                  <a:lnTo>
                    <a:pt x="759" y="668"/>
                  </a:lnTo>
                  <a:lnTo>
                    <a:pt x="754" y="670"/>
                  </a:lnTo>
                  <a:lnTo>
                    <a:pt x="750" y="672"/>
                  </a:lnTo>
                  <a:lnTo>
                    <a:pt x="743" y="673"/>
                  </a:lnTo>
                  <a:lnTo>
                    <a:pt x="740" y="676"/>
                  </a:lnTo>
                  <a:lnTo>
                    <a:pt x="738" y="683"/>
                  </a:lnTo>
                  <a:lnTo>
                    <a:pt x="740" y="689"/>
                  </a:lnTo>
                  <a:lnTo>
                    <a:pt x="743" y="693"/>
                  </a:lnTo>
                  <a:lnTo>
                    <a:pt x="746" y="694"/>
                  </a:lnTo>
                  <a:lnTo>
                    <a:pt x="750" y="697"/>
                  </a:lnTo>
                  <a:lnTo>
                    <a:pt x="751" y="699"/>
                  </a:lnTo>
                  <a:lnTo>
                    <a:pt x="753" y="701"/>
                  </a:lnTo>
                  <a:lnTo>
                    <a:pt x="754" y="702"/>
                  </a:lnTo>
                  <a:lnTo>
                    <a:pt x="753" y="704"/>
                  </a:lnTo>
                  <a:lnTo>
                    <a:pt x="745" y="720"/>
                  </a:lnTo>
                  <a:lnTo>
                    <a:pt x="740" y="731"/>
                  </a:lnTo>
                  <a:lnTo>
                    <a:pt x="733" y="739"/>
                  </a:lnTo>
                  <a:lnTo>
                    <a:pt x="726" y="743"/>
                  </a:lnTo>
                  <a:lnTo>
                    <a:pt x="720" y="746"/>
                  </a:lnTo>
                  <a:lnTo>
                    <a:pt x="715" y="748"/>
                  </a:lnTo>
                  <a:lnTo>
                    <a:pt x="707" y="748"/>
                  </a:lnTo>
                  <a:lnTo>
                    <a:pt x="700" y="746"/>
                  </a:lnTo>
                  <a:lnTo>
                    <a:pt x="692" y="748"/>
                  </a:lnTo>
                  <a:lnTo>
                    <a:pt x="687" y="748"/>
                  </a:lnTo>
                  <a:lnTo>
                    <a:pt x="683" y="748"/>
                  </a:lnTo>
                  <a:lnTo>
                    <a:pt x="675" y="748"/>
                  </a:lnTo>
                  <a:lnTo>
                    <a:pt x="668" y="749"/>
                  </a:lnTo>
                  <a:lnTo>
                    <a:pt x="665" y="746"/>
                  </a:lnTo>
                  <a:lnTo>
                    <a:pt x="662" y="739"/>
                  </a:lnTo>
                  <a:lnTo>
                    <a:pt x="662" y="733"/>
                  </a:lnTo>
                  <a:lnTo>
                    <a:pt x="660" y="728"/>
                  </a:lnTo>
                  <a:lnTo>
                    <a:pt x="657" y="727"/>
                  </a:lnTo>
                  <a:lnTo>
                    <a:pt x="645" y="730"/>
                  </a:lnTo>
                  <a:lnTo>
                    <a:pt x="632" y="735"/>
                  </a:lnTo>
                  <a:lnTo>
                    <a:pt x="627" y="738"/>
                  </a:lnTo>
                  <a:lnTo>
                    <a:pt x="622" y="743"/>
                  </a:lnTo>
                  <a:lnTo>
                    <a:pt x="619" y="746"/>
                  </a:lnTo>
                  <a:lnTo>
                    <a:pt x="616" y="752"/>
                  </a:lnTo>
                  <a:lnTo>
                    <a:pt x="612" y="759"/>
                  </a:lnTo>
                  <a:lnTo>
                    <a:pt x="609" y="767"/>
                  </a:lnTo>
                  <a:lnTo>
                    <a:pt x="606" y="773"/>
                  </a:lnTo>
                  <a:lnTo>
                    <a:pt x="604" y="778"/>
                  </a:lnTo>
                  <a:lnTo>
                    <a:pt x="601" y="783"/>
                  </a:lnTo>
                  <a:lnTo>
                    <a:pt x="601" y="786"/>
                  </a:lnTo>
                  <a:lnTo>
                    <a:pt x="597" y="788"/>
                  </a:lnTo>
                  <a:lnTo>
                    <a:pt x="597" y="794"/>
                  </a:lnTo>
                  <a:lnTo>
                    <a:pt x="596" y="799"/>
                  </a:lnTo>
                  <a:lnTo>
                    <a:pt x="592" y="803"/>
                  </a:lnTo>
                  <a:lnTo>
                    <a:pt x="591" y="806"/>
                  </a:lnTo>
                  <a:lnTo>
                    <a:pt x="586" y="806"/>
                  </a:lnTo>
                  <a:lnTo>
                    <a:pt x="578" y="807"/>
                  </a:lnTo>
                  <a:lnTo>
                    <a:pt x="569" y="809"/>
                  </a:lnTo>
                  <a:lnTo>
                    <a:pt x="564" y="811"/>
                  </a:lnTo>
                  <a:lnTo>
                    <a:pt x="559" y="816"/>
                  </a:lnTo>
                  <a:lnTo>
                    <a:pt x="556" y="819"/>
                  </a:lnTo>
                  <a:lnTo>
                    <a:pt x="554" y="822"/>
                  </a:lnTo>
                  <a:lnTo>
                    <a:pt x="544" y="830"/>
                  </a:lnTo>
                  <a:lnTo>
                    <a:pt x="541" y="837"/>
                  </a:lnTo>
                  <a:lnTo>
                    <a:pt x="538" y="845"/>
                  </a:lnTo>
                  <a:lnTo>
                    <a:pt x="533" y="850"/>
                  </a:lnTo>
                  <a:lnTo>
                    <a:pt x="528" y="854"/>
                  </a:lnTo>
                  <a:lnTo>
                    <a:pt x="523" y="858"/>
                  </a:lnTo>
                  <a:lnTo>
                    <a:pt x="521" y="862"/>
                  </a:lnTo>
                  <a:lnTo>
                    <a:pt x="521" y="871"/>
                  </a:lnTo>
                  <a:lnTo>
                    <a:pt x="521" y="874"/>
                  </a:lnTo>
                  <a:lnTo>
                    <a:pt x="518" y="875"/>
                  </a:lnTo>
                  <a:lnTo>
                    <a:pt x="513" y="879"/>
                  </a:lnTo>
                  <a:lnTo>
                    <a:pt x="511" y="885"/>
                  </a:lnTo>
                  <a:lnTo>
                    <a:pt x="505" y="898"/>
                  </a:lnTo>
                  <a:lnTo>
                    <a:pt x="496" y="901"/>
                  </a:lnTo>
                  <a:lnTo>
                    <a:pt x="495" y="906"/>
                  </a:lnTo>
                  <a:lnTo>
                    <a:pt x="490" y="913"/>
                  </a:lnTo>
                  <a:lnTo>
                    <a:pt x="483" y="916"/>
                  </a:lnTo>
                  <a:lnTo>
                    <a:pt x="475" y="926"/>
                  </a:lnTo>
                  <a:lnTo>
                    <a:pt x="470" y="929"/>
                  </a:lnTo>
                  <a:lnTo>
                    <a:pt x="453" y="932"/>
                  </a:lnTo>
                  <a:lnTo>
                    <a:pt x="442" y="937"/>
                  </a:lnTo>
                  <a:lnTo>
                    <a:pt x="434" y="939"/>
                  </a:lnTo>
                  <a:lnTo>
                    <a:pt x="425" y="945"/>
                  </a:lnTo>
                  <a:lnTo>
                    <a:pt x="419" y="951"/>
                  </a:lnTo>
                  <a:lnTo>
                    <a:pt x="414" y="956"/>
                  </a:lnTo>
                  <a:lnTo>
                    <a:pt x="410" y="961"/>
                  </a:lnTo>
                  <a:lnTo>
                    <a:pt x="406" y="966"/>
                  </a:lnTo>
                  <a:lnTo>
                    <a:pt x="401" y="969"/>
                  </a:lnTo>
                  <a:lnTo>
                    <a:pt x="394" y="974"/>
                  </a:lnTo>
                  <a:lnTo>
                    <a:pt x="387" y="976"/>
                  </a:lnTo>
                  <a:lnTo>
                    <a:pt x="381" y="976"/>
                  </a:lnTo>
                  <a:lnTo>
                    <a:pt x="377" y="981"/>
                  </a:lnTo>
                  <a:lnTo>
                    <a:pt x="377" y="984"/>
                  </a:lnTo>
                  <a:lnTo>
                    <a:pt x="374" y="987"/>
                  </a:lnTo>
                  <a:lnTo>
                    <a:pt x="367" y="987"/>
                  </a:lnTo>
                  <a:lnTo>
                    <a:pt x="361" y="989"/>
                  </a:lnTo>
                  <a:lnTo>
                    <a:pt x="354" y="992"/>
                  </a:lnTo>
                  <a:lnTo>
                    <a:pt x="349" y="997"/>
                  </a:lnTo>
                  <a:lnTo>
                    <a:pt x="343" y="1010"/>
                  </a:lnTo>
                  <a:lnTo>
                    <a:pt x="339" y="1019"/>
                  </a:lnTo>
                  <a:lnTo>
                    <a:pt x="336" y="1029"/>
                  </a:lnTo>
                  <a:lnTo>
                    <a:pt x="333" y="1037"/>
                  </a:lnTo>
                  <a:lnTo>
                    <a:pt x="329" y="1044"/>
                  </a:lnTo>
                  <a:lnTo>
                    <a:pt x="328" y="1047"/>
                  </a:lnTo>
                  <a:lnTo>
                    <a:pt x="324" y="1049"/>
                  </a:lnTo>
                  <a:lnTo>
                    <a:pt x="320" y="1049"/>
                  </a:lnTo>
                  <a:lnTo>
                    <a:pt x="313" y="1050"/>
                  </a:lnTo>
                  <a:lnTo>
                    <a:pt x="300" y="1057"/>
                  </a:lnTo>
                  <a:lnTo>
                    <a:pt x="295" y="1057"/>
                  </a:lnTo>
                  <a:lnTo>
                    <a:pt x="288" y="1060"/>
                  </a:lnTo>
                  <a:lnTo>
                    <a:pt x="285" y="1058"/>
                  </a:lnTo>
                  <a:lnTo>
                    <a:pt x="278" y="1057"/>
                  </a:lnTo>
                  <a:lnTo>
                    <a:pt x="273" y="1057"/>
                  </a:lnTo>
                  <a:lnTo>
                    <a:pt x="268" y="1058"/>
                  </a:lnTo>
                  <a:lnTo>
                    <a:pt x="267" y="1058"/>
                  </a:lnTo>
                  <a:lnTo>
                    <a:pt x="263" y="1060"/>
                  </a:lnTo>
                  <a:lnTo>
                    <a:pt x="255" y="1058"/>
                  </a:lnTo>
                  <a:lnTo>
                    <a:pt x="252" y="1058"/>
                  </a:lnTo>
                  <a:lnTo>
                    <a:pt x="247" y="1060"/>
                  </a:lnTo>
                  <a:lnTo>
                    <a:pt x="243" y="1060"/>
                  </a:lnTo>
                  <a:lnTo>
                    <a:pt x="242" y="1063"/>
                  </a:lnTo>
                  <a:lnTo>
                    <a:pt x="238" y="1065"/>
                  </a:lnTo>
                  <a:lnTo>
                    <a:pt x="234" y="1066"/>
                  </a:lnTo>
                  <a:lnTo>
                    <a:pt x="229" y="1065"/>
                  </a:lnTo>
                  <a:lnTo>
                    <a:pt x="227" y="1063"/>
                  </a:lnTo>
                  <a:lnTo>
                    <a:pt x="225" y="1061"/>
                  </a:lnTo>
                  <a:lnTo>
                    <a:pt x="225" y="1057"/>
                  </a:lnTo>
                  <a:lnTo>
                    <a:pt x="225" y="1053"/>
                  </a:lnTo>
                  <a:lnTo>
                    <a:pt x="227" y="1045"/>
                  </a:lnTo>
                  <a:lnTo>
                    <a:pt x="227" y="1040"/>
                  </a:lnTo>
                  <a:lnTo>
                    <a:pt x="224" y="1039"/>
                  </a:lnTo>
                  <a:lnTo>
                    <a:pt x="217" y="1042"/>
                  </a:lnTo>
                  <a:lnTo>
                    <a:pt x="215" y="1045"/>
                  </a:lnTo>
                  <a:lnTo>
                    <a:pt x="210" y="1052"/>
                  </a:lnTo>
                  <a:lnTo>
                    <a:pt x="209" y="1053"/>
                  </a:lnTo>
                  <a:lnTo>
                    <a:pt x="182" y="1055"/>
                  </a:lnTo>
                  <a:lnTo>
                    <a:pt x="176" y="1055"/>
                  </a:lnTo>
                  <a:lnTo>
                    <a:pt x="167" y="1055"/>
                  </a:lnTo>
                  <a:lnTo>
                    <a:pt x="164" y="1055"/>
                  </a:lnTo>
                  <a:lnTo>
                    <a:pt x="159" y="1052"/>
                  </a:lnTo>
                  <a:lnTo>
                    <a:pt x="152" y="1050"/>
                  </a:lnTo>
                  <a:lnTo>
                    <a:pt x="146" y="1053"/>
                  </a:lnTo>
                  <a:lnTo>
                    <a:pt x="136" y="1052"/>
                  </a:lnTo>
                  <a:lnTo>
                    <a:pt x="129" y="1058"/>
                  </a:lnTo>
                  <a:lnTo>
                    <a:pt x="129" y="1060"/>
                  </a:lnTo>
                  <a:lnTo>
                    <a:pt x="124" y="1065"/>
                  </a:lnTo>
                  <a:lnTo>
                    <a:pt x="121" y="1066"/>
                  </a:lnTo>
                  <a:lnTo>
                    <a:pt x="109" y="1071"/>
                  </a:lnTo>
                  <a:lnTo>
                    <a:pt x="101" y="1070"/>
                  </a:lnTo>
                  <a:lnTo>
                    <a:pt x="91" y="1078"/>
                  </a:lnTo>
                  <a:lnTo>
                    <a:pt x="90" y="1079"/>
                  </a:lnTo>
                  <a:lnTo>
                    <a:pt x="88" y="1081"/>
                  </a:lnTo>
                  <a:lnTo>
                    <a:pt x="75" y="1087"/>
                  </a:lnTo>
                  <a:lnTo>
                    <a:pt x="73" y="1087"/>
                  </a:lnTo>
                  <a:lnTo>
                    <a:pt x="71" y="1089"/>
                  </a:lnTo>
                  <a:lnTo>
                    <a:pt x="66" y="1091"/>
                  </a:lnTo>
                  <a:lnTo>
                    <a:pt x="60" y="1091"/>
                  </a:lnTo>
                  <a:lnTo>
                    <a:pt x="58" y="1089"/>
                  </a:lnTo>
                  <a:lnTo>
                    <a:pt x="57" y="1087"/>
                  </a:lnTo>
                  <a:lnTo>
                    <a:pt x="50" y="1086"/>
                  </a:lnTo>
                  <a:lnTo>
                    <a:pt x="43" y="1089"/>
                  </a:lnTo>
                  <a:lnTo>
                    <a:pt x="40" y="1089"/>
                  </a:lnTo>
                  <a:lnTo>
                    <a:pt x="33" y="1089"/>
                  </a:lnTo>
                  <a:lnTo>
                    <a:pt x="30" y="1089"/>
                  </a:lnTo>
                  <a:lnTo>
                    <a:pt x="28" y="1094"/>
                  </a:lnTo>
                  <a:lnTo>
                    <a:pt x="30" y="1100"/>
                  </a:lnTo>
                  <a:lnTo>
                    <a:pt x="30" y="1107"/>
                  </a:lnTo>
                  <a:lnTo>
                    <a:pt x="30" y="1108"/>
                  </a:lnTo>
                  <a:lnTo>
                    <a:pt x="27" y="1112"/>
                  </a:lnTo>
                  <a:lnTo>
                    <a:pt x="25" y="1113"/>
                  </a:lnTo>
                  <a:lnTo>
                    <a:pt x="23" y="1117"/>
                  </a:lnTo>
                  <a:lnTo>
                    <a:pt x="22" y="1118"/>
                  </a:lnTo>
                  <a:lnTo>
                    <a:pt x="15" y="1129"/>
                  </a:lnTo>
                  <a:lnTo>
                    <a:pt x="17" y="1138"/>
                  </a:lnTo>
                  <a:lnTo>
                    <a:pt x="17" y="1139"/>
                  </a:lnTo>
                  <a:lnTo>
                    <a:pt x="19" y="1154"/>
                  </a:lnTo>
                  <a:lnTo>
                    <a:pt x="19" y="1157"/>
                  </a:lnTo>
                  <a:lnTo>
                    <a:pt x="19" y="1159"/>
                  </a:lnTo>
                  <a:lnTo>
                    <a:pt x="23" y="1167"/>
                  </a:lnTo>
                  <a:lnTo>
                    <a:pt x="23" y="1168"/>
                  </a:lnTo>
                  <a:lnTo>
                    <a:pt x="27" y="1172"/>
                  </a:lnTo>
                  <a:lnTo>
                    <a:pt x="28" y="1178"/>
                  </a:lnTo>
                  <a:lnTo>
                    <a:pt x="22" y="1180"/>
                  </a:lnTo>
                  <a:lnTo>
                    <a:pt x="17" y="1176"/>
                  </a:lnTo>
                  <a:lnTo>
                    <a:pt x="12" y="1173"/>
                  </a:lnTo>
                  <a:lnTo>
                    <a:pt x="9" y="1172"/>
                  </a:lnTo>
                  <a:lnTo>
                    <a:pt x="4" y="1173"/>
                  </a:lnTo>
                  <a:lnTo>
                    <a:pt x="0" y="117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80" name="Freeform 80"/>
            <p:cNvSpPr>
              <a:spLocks/>
            </p:cNvSpPr>
            <p:nvPr/>
          </p:nvSpPr>
          <p:spPr bwMode="auto">
            <a:xfrm>
              <a:off x="2114549" y="2834483"/>
              <a:ext cx="1090613" cy="1236663"/>
            </a:xfrm>
            <a:custGeom>
              <a:avLst/>
              <a:gdLst>
                <a:gd name="T0" fmla="*/ 1254 w 1375"/>
                <a:gd name="T1" fmla="*/ 86 h 1559"/>
                <a:gd name="T2" fmla="*/ 1227 w 1375"/>
                <a:gd name="T3" fmla="*/ 170 h 1559"/>
                <a:gd name="T4" fmla="*/ 1161 w 1375"/>
                <a:gd name="T5" fmla="*/ 167 h 1559"/>
                <a:gd name="T6" fmla="*/ 1107 w 1375"/>
                <a:gd name="T7" fmla="*/ 246 h 1559"/>
                <a:gd name="T8" fmla="*/ 1088 w 1375"/>
                <a:gd name="T9" fmla="*/ 300 h 1559"/>
                <a:gd name="T10" fmla="*/ 1173 w 1375"/>
                <a:gd name="T11" fmla="*/ 321 h 1559"/>
                <a:gd name="T12" fmla="*/ 1191 w 1375"/>
                <a:gd name="T13" fmla="*/ 442 h 1559"/>
                <a:gd name="T14" fmla="*/ 1302 w 1375"/>
                <a:gd name="T15" fmla="*/ 479 h 1559"/>
                <a:gd name="T16" fmla="*/ 1375 w 1375"/>
                <a:gd name="T17" fmla="*/ 563 h 1559"/>
                <a:gd name="T18" fmla="*/ 1323 w 1375"/>
                <a:gd name="T19" fmla="*/ 715 h 1559"/>
                <a:gd name="T20" fmla="*/ 1302 w 1375"/>
                <a:gd name="T21" fmla="*/ 800 h 1559"/>
                <a:gd name="T22" fmla="*/ 1310 w 1375"/>
                <a:gd name="T23" fmla="*/ 850 h 1559"/>
                <a:gd name="T24" fmla="*/ 1340 w 1375"/>
                <a:gd name="T25" fmla="*/ 913 h 1559"/>
                <a:gd name="T26" fmla="*/ 1277 w 1375"/>
                <a:gd name="T27" fmla="*/ 965 h 1559"/>
                <a:gd name="T28" fmla="*/ 1217 w 1375"/>
                <a:gd name="T29" fmla="*/ 1020 h 1559"/>
                <a:gd name="T30" fmla="*/ 1160 w 1375"/>
                <a:gd name="T31" fmla="*/ 1028 h 1559"/>
                <a:gd name="T32" fmla="*/ 1179 w 1375"/>
                <a:gd name="T33" fmla="*/ 1091 h 1559"/>
                <a:gd name="T34" fmla="*/ 1191 w 1375"/>
                <a:gd name="T35" fmla="*/ 1152 h 1559"/>
                <a:gd name="T36" fmla="*/ 1143 w 1375"/>
                <a:gd name="T37" fmla="*/ 1175 h 1559"/>
                <a:gd name="T38" fmla="*/ 1102 w 1375"/>
                <a:gd name="T39" fmla="*/ 1256 h 1559"/>
                <a:gd name="T40" fmla="*/ 1102 w 1375"/>
                <a:gd name="T41" fmla="*/ 1335 h 1559"/>
                <a:gd name="T42" fmla="*/ 1045 w 1375"/>
                <a:gd name="T43" fmla="*/ 1395 h 1559"/>
                <a:gd name="T44" fmla="*/ 973 w 1375"/>
                <a:gd name="T45" fmla="*/ 1449 h 1559"/>
                <a:gd name="T46" fmla="*/ 936 w 1375"/>
                <a:gd name="T47" fmla="*/ 1508 h 1559"/>
                <a:gd name="T48" fmla="*/ 867 w 1375"/>
                <a:gd name="T49" fmla="*/ 1549 h 1559"/>
                <a:gd name="T50" fmla="*/ 868 w 1375"/>
                <a:gd name="T51" fmla="*/ 1502 h 1559"/>
                <a:gd name="T52" fmla="*/ 824 w 1375"/>
                <a:gd name="T53" fmla="*/ 1431 h 1559"/>
                <a:gd name="T54" fmla="*/ 811 w 1375"/>
                <a:gd name="T55" fmla="*/ 1332 h 1559"/>
                <a:gd name="T56" fmla="*/ 774 w 1375"/>
                <a:gd name="T57" fmla="*/ 1266 h 1559"/>
                <a:gd name="T58" fmla="*/ 705 w 1375"/>
                <a:gd name="T59" fmla="*/ 1304 h 1559"/>
                <a:gd name="T60" fmla="*/ 625 w 1375"/>
                <a:gd name="T61" fmla="*/ 1342 h 1559"/>
                <a:gd name="T62" fmla="*/ 523 w 1375"/>
                <a:gd name="T63" fmla="*/ 1329 h 1559"/>
                <a:gd name="T64" fmla="*/ 427 w 1375"/>
                <a:gd name="T65" fmla="*/ 1301 h 1559"/>
                <a:gd name="T66" fmla="*/ 397 w 1375"/>
                <a:gd name="T67" fmla="*/ 1199 h 1559"/>
                <a:gd name="T68" fmla="*/ 369 w 1375"/>
                <a:gd name="T69" fmla="*/ 1243 h 1559"/>
                <a:gd name="T70" fmla="*/ 300 w 1375"/>
                <a:gd name="T71" fmla="*/ 1233 h 1559"/>
                <a:gd name="T72" fmla="*/ 243 w 1375"/>
                <a:gd name="T73" fmla="*/ 1272 h 1559"/>
                <a:gd name="T74" fmla="*/ 174 w 1375"/>
                <a:gd name="T75" fmla="*/ 1262 h 1559"/>
                <a:gd name="T76" fmla="*/ 76 w 1375"/>
                <a:gd name="T77" fmla="*/ 1232 h 1559"/>
                <a:gd name="T78" fmla="*/ 37 w 1375"/>
                <a:gd name="T79" fmla="*/ 1149 h 1559"/>
                <a:gd name="T80" fmla="*/ 17 w 1375"/>
                <a:gd name="T81" fmla="*/ 1101 h 1559"/>
                <a:gd name="T82" fmla="*/ 78 w 1375"/>
                <a:gd name="T83" fmla="*/ 1028 h 1559"/>
                <a:gd name="T84" fmla="*/ 184 w 1375"/>
                <a:gd name="T85" fmla="*/ 978 h 1559"/>
                <a:gd name="T86" fmla="*/ 273 w 1375"/>
                <a:gd name="T87" fmla="*/ 931 h 1559"/>
                <a:gd name="T88" fmla="*/ 293 w 1375"/>
                <a:gd name="T89" fmla="*/ 847 h 1559"/>
                <a:gd name="T90" fmla="*/ 209 w 1375"/>
                <a:gd name="T91" fmla="*/ 785 h 1559"/>
                <a:gd name="T92" fmla="*/ 144 w 1375"/>
                <a:gd name="T93" fmla="*/ 735 h 1559"/>
                <a:gd name="T94" fmla="*/ 119 w 1375"/>
                <a:gd name="T95" fmla="*/ 636 h 1559"/>
                <a:gd name="T96" fmla="*/ 195 w 1375"/>
                <a:gd name="T97" fmla="*/ 625 h 1559"/>
                <a:gd name="T98" fmla="*/ 293 w 1375"/>
                <a:gd name="T99" fmla="*/ 591 h 1559"/>
                <a:gd name="T100" fmla="*/ 409 w 1375"/>
                <a:gd name="T101" fmla="*/ 575 h 1559"/>
                <a:gd name="T102" fmla="*/ 477 w 1375"/>
                <a:gd name="T103" fmla="*/ 523 h 1559"/>
                <a:gd name="T104" fmla="*/ 505 w 1375"/>
                <a:gd name="T105" fmla="*/ 471 h 1559"/>
                <a:gd name="T106" fmla="*/ 524 w 1375"/>
                <a:gd name="T107" fmla="*/ 415 h 1559"/>
                <a:gd name="T108" fmla="*/ 572 w 1375"/>
                <a:gd name="T109" fmla="*/ 387 h 1559"/>
                <a:gd name="T110" fmla="*/ 665 w 1375"/>
                <a:gd name="T111" fmla="*/ 353 h 1559"/>
                <a:gd name="T112" fmla="*/ 735 w 1375"/>
                <a:gd name="T113" fmla="*/ 364 h 1559"/>
                <a:gd name="T114" fmla="*/ 814 w 1375"/>
                <a:gd name="T115" fmla="*/ 348 h 1559"/>
                <a:gd name="T116" fmla="*/ 882 w 1375"/>
                <a:gd name="T117" fmla="*/ 274 h 1559"/>
                <a:gd name="T118" fmla="*/ 996 w 1375"/>
                <a:gd name="T119" fmla="*/ 204 h 1559"/>
                <a:gd name="T120" fmla="*/ 1057 w 1375"/>
                <a:gd name="T121" fmla="*/ 117 h 1559"/>
                <a:gd name="T122" fmla="*/ 1113 w 1375"/>
                <a:gd name="T123" fmla="*/ 57 h 1559"/>
                <a:gd name="T124" fmla="*/ 1193 w 1375"/>
                <a:gd name="T125" fmla="*/ 46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5" h="1559">
                  <a:moveTo>
                    <a:pt x="1255" y="0"/>
                  </a:moveTo>
                  <a:lnTo>
                    <a:pt x="1265" y="7"/>
                  </a:lnTo>
                  <a:lnTo>
                    <a:pt x="1272" y="12"/>
                  </a:lnTo>
                  <a:lnTo>
                    <a:pt x="1272" y="20"/>
                  </a:lnTo>
                  <a:lnTo>
                    <a:pt x="1270" y="25"/>
                  </a:lnTo>
                  <a:lnTo>
                    <a:pt x="1270" y="33"/>
                  </a:lnTo>
                  <a:lnTo>
                    <a:pt x="1270" y="39"/>
                  </a:lnTo>
                  <a:lnTo>
                    <a:pt x="1270" y="46"/>
                  </a:lnTo>
                  <a:lnTo>
                    <a:pt x="1274" y="46"/>
                  </a:lnTo>
                  <a:lnTo>
                    <a:pt x="1275" y="49"/>
                  </a:lnTo>
                  <a:lnTo>
                    <a:pt x="1269" y="59"/>
                  </a:lnTo>
                  <a:lnTo>
                    <a:pt x="1262" y="67"/>
                  </a:lnTo>
                  <a:lnTo>
                    <a:pt x="1257" y="73"/>
                  </a:lnTo>
                  <a:lnTo>
                    <a:pt x="1255" y="80"/>
                  </a:lnTo>
                  <a:lnTo>
                    <a:pt x="1254" y="83"/>
                  </a:lnTo>
                  <a:lnTo>
                    <a:pt x="1254" y="86"/>
                  </a:lnTo>
                  <a:lnTo>
                    <a:pt x="1257" y="89"/>
                  </a:lnTo>
                  <a:lnTo>
                    <a:pt x="1257" y="99"/>
                  </a:lnTo>
                  <a:lnTo>
                    <a:pt x="1259" y="105"/>
                  </a:lnTo>
                  <a:lnTo>
                    <a:pt x="1259" y="110"/>
                  </a:lnTo>
                  <a:lnTo>
                    <a:pt x="1257" y="117"/>
                  </a:lnTo>
                  <a:lnTo>
                    <a:pt x="1257" y="122"/>
                  </a:lnTo>
                  <a:lnTo>
                    <a:pt x="1255" y="126"/>
                  </a:lnTo>
                  <a:lnTo>
                    <a:pt x="1254" y="133"/>
                  </a:lnTo>
                  <a:lnTo>
                    <a:pt x="1251" y="135"/>
                  </a:lnTo>
                  <a:lnTo>
                    <a:pt x="1249" y="139"/>
                  </a:lnTo>
                  <a:lnTo>
                    <a:pt x="1244" y="149"/>
                  </a:lnTo>
                  <a:lnTo>
                    <a:pt x="1241" y="156"/>
                  </a:lnTo>
                  <a:lnTo>
                    <a:pt x="1236" y="159"/>
                  </a:lnTo>
                  <a:lnTo>
                    <a:pt x="1231" y="162"/>
                  </a:lnTo>
                  <a:lnTo>
                    <a:pt x="1229" y="167"/>
                  </a:lnTo>
                  <a:lnTo>
                    <a:pt x="1227" y="170"/>
                  </a:lnTo>
                  <a:lnTo>
                    <a:pt x="1227" y="173"/>
                  </a:lnTo>
                  <a:lnTo>
                    <a:pt x="1227" y="177"/>
                  </a:lnTo>
                  <a:lnTo>
                    <a:pt x="1227" y="180"/>
                  </a:lnTo>
                  <a:lnTo>
                    <a:pt x="1222" y="181"/>
                  </a:lnTo>
                  <a:lnTo>
                    <a:pt x="1214" y="180"/>
                  </a:lnTo>
                  <a:lnTo>
                    <a:pt x="1209" y="178"/>
                  </a:lnTo>
                  <a:lnTo>
                    <a:pt x="1206" y="178"/>
                  </a:lnTo>
                  <a:lnTo>
                    <a:pt x="1203" y="177"/>
                  </a:lnTo>
                  <a:lnTo>
                    <a:pt x="1201" y="178"/>
                  </a:lnTo>
                  <a:lnTo>
                    <a:pt x="1198" y="177"/>
                  </a:lnTo>
                  <a:lnTo>
                    <a:pt x="1188" y="180"/>
                  </a:lnTo>
                  <a:lnTo>
                    <a:pt x="1178" y="180"/>
                  </a:lnTo>
                  <a:lnTo>
                    <a:pt x="1168" y="178"/>
                  </a:lnTo>
                  <a:lnTo>
                    <a:pt x="1165" y="172"/>
                  </a:lnTo>
                  <a:lnTo>
                    <a:pt x="1163" y="169"/>
                  </a:lnTo>
                  <a:lnTo>
                    <a:pt x="1161" y="167"/>
                  </a:lnTo>
                  <a:lnTo>
                    <a:pt x="1158" y="164"/>
                  </a:lnTo>
                  <a:lnTo>
                    <a:pt x="1138" y="169"/>
                  </a:lnTo>
                  <a:lnTo>
                    <a:pt x="1136" y="170"/>
                  </a:lnTo>
                  <a:lnTo>
                    <a:pt x="1118" y="180"/>
                  </a:lnTo>
                  <a:lnTo>
                    <a:pt x="1115" y="186"/>
                  </a:lnTo>
                  <a:lnTo>
                    <a:pt x="1112" y="193"/>
                  </a:lnTo>
                  <a:lnTo>
                    <a:pt x="1110" y="203"/>
                  </a:lnTo>
                  <a:lnTo>
                    <a:pt x="1110" y="206"/>
                  </a:lnTo>
                  <a:lnTo>
                    <a:pt x="1110" y="207"/>
                  </a:lnTo>
                  <a:lnTo>
                    <a:pt x="1112" y="215"/>
                  </a:lnTo>
                  <a:lnTo>
                    <a:pt x="1117" y="220"/>
                  </a:lnTo>
                  <a:lnTo>
                    <a:pt x="1115" y="237"/>
                  </a:lnTo>
                  <a:lnTo>
                    <a:pt x="1115" y="240"/>
                  </a:lnTo>
                  <a:lnTo>
                    <a:pt x="1112" y="241"/>
                  </a:lnTo>
                  <a:lnTo>
                    <a:pt x="1110" y="243"/>
                  </a:lnTo>
                  <a:lnTo>
                    <a:pt x="1107" y="246"/>
                  </a:lnTo>
                  <a:lnTo>
                    <a:pt x="1105" y="248"/>
                  </a:lnTo>
                  <a:lnTo>
                    <a:pt x="1100" y="253"/>
                  </a:lnTo>
                  <a:lnTo>
                    <a:pt x="1100" y="254"/>
                  </a:lnTo>
                  <a:lnTo>
                    <a:pt x="1098" y="254"/>
                  </a:lnTo>
                  <a:lnTo>
                    <a:pt x="1093" y="259"/>
                  </a:lnTo>
                  <a:lnTo>
                    <a:pt x="1090" y="262"/>
                  </a:lnTo>
                  <a:lnTo>
                    <a:pt x="1090" y="264"/>
                  </a:lnTo>
                  <a:lnTo>
                    <a:pt x="1085" y="270"/>
                  </a:lnTo>
                  <a:lnTo>
                    <a:pt x="1082" y="275"/>
                  </a:lnTo>
                  <a:lnTo>
                    <a:pt x="1080" y="279"/>
                  </a:lnTo>
                  <a:lnTo>
                    <a:pt x="1080" y="282"/>
                  </a:lnTo>
                  <a:lnTo>
                    <a:pt x="1079" y="283"/>
                  </a:lnTo>
                  <a:lnTo>
                    <a:pt x="1079" y="287"/>
                  </a:lnTo>
                  <a:lnTo>
                    <a:pt x="1080" y="290"/>
                  </a:lnTo>
                  <a:lnTo>
                    <a:pt x="1080" y="292"/>
                  </a:lnTo>
                  <a:lnTo>
                    <a:pt x="1088" y="300"/>
                  </a:lnTo>
                  <a:lnTo>
                    <a:pt x="1090" y="301"/>
                  </a:lnTo>
                  <a:lnTo>
                    <a:pt x="1098" y="304"/>
                  </a:lnTo>
                  <a:lnTo>
                    <a:pt x="1107" y="309"/>
                  </a:lnTo>
                  <a:lnTo>
                    <a:pt x="1113" y="311"/>
                  </a:lnTo>
                  <a:lnTo>
                    <a:pt x="1115" y="311"/>
                  </a:lnTo>
                  <a:lnTo>
                    <a:pt x="1130" y="314"/>
                  </a:lnTo>
                  <a:lnTo>
                    <a:pt x="1135" y="311"/>
                  </a:lnTo>
                  <a:lnTo>
                    <a:pt x="1136" y="311"/>
                  </a:lnTo>
                  <a:lnTo>
                    <a:pt x="1138" y="309"/>
                  </a:lnTo>
                  <a:lnTo>
                    <a:pt x="1143" y="304"/>
                  </a:lnTo>
                  <a:lnTo>
                    <a:pt x="1146" y="304"/>
                  </a:lnTo>
                  <a:lnTo>
                    <a:pt x="1151" y="303"/>
                  </a:lnTo>
                  <a:lnTo>
                    <a:pt x="1163" y="314"/>
                  </a:lnTo>
                  <a:lnTo>
                    <a:pt x="1165" y="317"/>
                  </a:lnTo>
                  <a:lnTo>
                    <a:pt x="1171" y="317"/>
                  </a:lnTo>
                  <a:lnTo>
                    <a:pt x="1173" y="321"/>
                  </a:lnTo>
                  <a:lnTo>
                    <a:pt x="1173" y="329"/>
                  </a:lnTo>
                  <a:lnTo>
                    <a:pt x="1173" y="332"/>
                  </a:lnTo>
                  <a:lnTo>
                    <a:pt x="1173" y="337"/>
                  </a:lnTo>
                  <a:lnTo>
                    <a:pt x="1174" y="361"/>
                  </a:lnTo>
                  <a:lnTo>
                    <a:pt x="1174" y="368"/>
                  </a:lnTo>
                  <a:lnTo>
                    <a:pt x="1176" y="377"/>
                  </a:lnTo>
                  <a:lnTo>
                    <a:pt x="1176" y="392"/>
                  </a:lnTo>
                  <a:lnTo>
                    <a:pt x="1176" y="395"/>
                  </a:lnTo>
                  <a:lnTo>
                    <a:pt x="1173" y="413"/>
                  </a:lnTo>
                  <a:lnTo>
                    <a:pt x="1173" y="415"/>
                  </a:lnTo>
                  <a:lnTo>
                    <a:pt x="1173" y="427"/>
                  </a:lnTo>
                  <a:lnTo>
                    <a:pt x="1173" y="437"/>
                  </a:lnTo>
                  <a:lnTo>
                    <a:pt x="1174" y="439"/>
                  </a:lnTo>
                  <a:lnTo>
                    <a:pt x="1176" y="440"/>
                  </a:lnTo>
                  <a:lnTo>
                    <a:pt x="1184" y="442"/>
                  </a:lnTo>
                  <a:lnTo>
                    <a:pt x="1191" y="442"/>
                  </a:lnTo>
                  <a:lnTo>
                    <a:pt x="1198" y="440"/>
                  </a:lnTo>
                  <a:lnTo>
                    <a:pt x="1211" y="442"/>
                  </a:lnTo>
                  <a:lnTo>
                    <a:pt x="1212" y="440"/>
                  </a:lnTo>
                  <a:lnTo>
                    <a:pt x="1219" y="442"/>
                  </a:lnTo>
                  <a:lnTo>
                    <a:pt x="1231" y="437"/>
                  </a:lnTo>
                  <a:lnTo>
                    <a:pt x="1232" y="439"/>
                  </a:lnTo>
                  <a:lnTo>
                    <a:pt x="1236" y="439"/>
                  </a:lnTo>
                  <a:lnTo>
                    <a:pt x="1242" y="439"/>
                  </a:lnTo>
                  <a:lnTo>
                    <a:pt x="1247" y="439"/>
                  </a:lnTo>
                  <a:lnTo>
                    <a:pt x="1254" y="440"/>
                  </a:lnTo>
                  <a:lnTo>
                    <a:pt x="1269" y="442"/>
                  </a:lnTo>
                  <a:lnTo>
                    <a:pt x="1274" y="444"/>
                  </a:lnTo>
                  <a:lnTo>
                    <a:pt x="1275" y="460"/>
                  </a:lnTo>
                  <a:lnTo>
                    <a:pt x="1290" y="470"/>
                  </a:lnTo>
                  <a:lnTo>
                    <a:pt x="1292" y="471"/>
                  </a:lnTo>
                  <a:lnTo>
                    <a:pt x="1302" y="479"/>
                  </a:lnTo>
                  <a:lnTo>
                    <a:pt x="1308" y="487"/>
                  </a:lnTo>
                  <a:lnTo>
                    <a:pt x="1315" y="495"/>
                  </a:lnTo>
                  <a:lnTo>
                    <a:pt x="1323" y="502"/>
                  </a:lnTo>
                  <a:lnTo>
                    <a:pt x="1330" y="504"/>
                  </a:lnTo>
                  <a:lnTo>
                    <a:pt x="1338" y="502"/>
                  </a:lnTo>
                  <a:lnTo>
                    <a:pt x="1345" y="502"/>
                  </a:lnTo>
                  <a:lnTo>
                    <a:pt x="1351" y="510"/>
                  </a:lnTo>
                  <a:lnTo>
                    <a:pt x="1355" y="513"/>
                  </a:lnTo>
                  <a:lnTo>
                    <a:pt x="1360" y="521"/>
                  </a:lnTo>
                  <a:lnTo>
                    <a:pt x="1363" y="526"/>
                  </a:lnTo>
                  <a:lnTo>
                    <a:pt x="1365" y="531"/>
                  </a:lnTo>
                  <a:lnTo>
                    <a:pt x="1368" y="537"/>
                  </a:lnTo>
                  <a:lnTo>
                    <a:pt x="1370" y="541"/>
                  </a:lnTo>
                  <a:lnTo>
                    <a:pt x="1373" y="544"/>
                  </a:lnTo>
                  <a:lnTo>
                    <a:pt x="1375" y="562"/>
                  </a:lnTo>
                  <a:lnTo>
                    <a:pt x="1375" y="563"/>
                  </a:lnTo>
                  <a:lnTo>
                    <a:pt x="1371" y="580"/>
                  </a:lnTo>
                  <a:lnTo>
                    <a:pt x="1370" y="583"/>
                  </a:lnTo>
                  <a:lnTo>
                    <a:pt x="1356" y="599"/>
                  </a:lnTo>
                  <a:lnTo>
                    <a:pt x="1355" y="601"/>
                  </a:lnTo>
                  <a:lnTo>
                    <a:pt x="1350" y="610"/>
                  </a:lnTo>
                  <a:lnTo>
                    <a:pt x="1345" y="620"/>
                  </a:lnTo>
                  <a:lnTo>
                    <a:pt x="1345" y="622"/>
                  </a:lnTo>
                  <a:lnTo>
                    <a:pt x="1343" y="641"/>
                  </a:lnTo>
                  <a:lnTo>
                    <a:pt x="1341" y="667"/>
                  </a:lnTo>
                  <a:lnTo>
                    <a:pt x="1341" y="672"/>
                  </a:lnTo>
                  <a:lnTo>
                    <a:pt x="1340" y="677"/>
                  </a:lnTo>
                  <a:lnTo>
                    <a:pt x="1335" y="691"/>
                  </a:lnTo>
                  <a:lnTo>
                    <a:pt x="1333" y="698"/>
                  </a:lnTo>
                  <a:lnTo>
                    <a:pt x="1332" y="701"/>
                  </a:lnTo>
                  <a:lnTo>
                    <a:pt x="1327" y="711"/>
                  </a:lnTo>
                  <a:lnTo>
                    <a:pt x="1323" y="715"/>
                  </a:lnTo>
                  <a:lnTo>
                    <a:pt x="1323" y="720"/>
                  </a:lnTo>
                  <a:lnTo>
                    <a:pt x="1327" y="737"/>
                  </a:lnTo>
                  <a:lnTo>
                    <a:pt x="1327" y="746"/>
                  </a:lnTo>
                  <a:lnTo>
                    <a:pt x="1327" y="753"/>
                  </a:lnTo>
                  <a:lnTo>
                    <a:pt x="1327" y="754"/>
                  </a:lnTo>
                  <a:lnTo>
                    <a:pt x="1325" y="758"/>
                  </a:lnTo>
                  <a:lnTo>
                    <a:pt x="1323" y="764"/>
                  </a:lnTo>
                  <a:lnTo>
                    <a:pt x="1323" y="772"/>
                  </a:lnTo>
                  <a:lnTo>
                    <a:pt x="1325" y="775"/>
                  </a:lnTo>
                  <a:lnTo>
                    <a:pt x="1322" y="777"/>
                  </a:lnTo>
                  <a:lnTo>
                    <a:pt x="1318" y="780"/>
                  </a:lnTo>
                  <a:lnTo>
                    <a:pt x="1318" y="785"/>
                  </a:lnTo>
                  <a:lnTo>
                    <a:pt x="1315" y="790"/>
                  </a:lnTo>
                  <a:lnTo>
                    <a:pt x="1310" y="793"/>
                  </a:lnTo>
                  <a:lnTo>
                    <a:pt x="1307" y="796"/>
                  </a:lnTo>
                  <a:lnTo>
                    <a:pt x="1302" y="800"/>
                  </a:lnTo>
                  <a:lnTo>
                    <a:pt x="1300" y="801"/>
                  </a:lnTo>
                  <a:lnTo>
                    <a:pt x="1298" y="803"/>
                  </a:lnTo>
                  <a:lnTo>
                    <a:pt x="1297" y="806"/>
                  </a:lnTo>
                  <a:lnTo>
                    <a:pt x="1295" y="813"/>
                  </a:lnTo>
                  <a:lnTo>
                    <a:pt x="1300" y="816"/>
                  </a:lnTo>
                  <a:lnTo>
                    <a:pt x="1302" y="819"/>
                  </a:lnTo>
                  <a:lnTo>
                    <a:pt x="1305" y="821"/>
                  </a:lnTo>
                  <a:lnTo>
                    <a:pt x="1307" y="824"/>
                  </a:lnTo>
                  <a:lnTo>
                    <a:pt x="1310" y="829"/>
                  </a:lnTo>
                  <a:lnTo>
                    <a:pt x="1310" y="832"/>
                  </a:lnTo>
                  <a:lnTo>
                    <a:pt x="1312" y="837"/>
                  </a:lnTo>
                  <a:lnTo>
                    <a:pt x="1310" y="840"/>
                  </a:lnTo>
                  <a:lnTo>
                    <a:pt x="1310" y="843"/>
                  </a:lnTo>
                  <a:lnTo>
                    <a:pt x="1310" y="845"/>
                  </a:lnTo>
                  <a:lnTo>
                    <a:pt x="1310" y="848"/>
                  </a:lnTo>
                  <a:lnTo>
                    <a:pt x="1310" y="850"/>
                  </a:lnTo>
                  <a:lnTo>
                    <a:pt x="1312" y="861"/>
                  </a:lnTo>
                  <a:lnTo>
                    <a:pt x="1303" y="866"/>
                  </a:lnTo>
                  <a:lnTo>
                    <a:pt x="1298" y="868"/>
                  </a:lnTo>
                  <a:lnTo>
                    <a:pt x="1295" y="871"/>
                  </a:lnTo>
                  <a:lnTo>
                    <a:pt x="1297" y="879"/>
                  </a:lnTo>
                  <a:lnTo>
                    <a:pt x="1300" y="882"/>
                  </a:lnTo>
                  <a:lnTo>
                    <a:pt x="1305" y="885"/>
                  </a:lnTo>
                  <a:lnTo>
                    <a:pt x="1308" y="887"/>
                  </a:lnTo>
                  <a:lnTo>
                    <a:pt x="1317" y="887"/>
                  </a:lnTo>
                  <a:lnTo>
                    <a:pt x="1325" y="887"/>
                  </a:lnTo>
                  <a:lnTo>
                    <a:pt x="1327" y="887"/>
                  </a:lnTo>
                  <a:lnTo>
                    <a:pt x="1332" y="889"/>
                  </a:lnTo>
                  <a:lnTo>
                    <a:pt x="1338" y="892"/>
                  </a:lnTo>
                  <a:lnTo>
                    <a:pt x="1340" y="893"/>
                  </a:lnTo>
                  <a:lnTo>
                    <a:pt x="1340" y="906"/>
                  </a:lnTo>
                  <a:lnTo>
                    <a:pt x="1340" y="913"/>
                  </a:lnTo>
                  <a:lnTo>
                    <a:pt x="1340" y="916"/>
                  </a:lnTo>
                  <a:lnTo>
                    <a:pt x="1337" y="916"/>
                  </a:lnTo>
                  <a:lnTo>
                    <a:pt x="1330" y="915"/>
                  </a:lnTo>
                  <a:lnTo>
                    <a:pt x="1323" y="913"/>
                  </a:lnTo>
                  <a:lnTo>
                    <a:pt x="1317" y="913"/>
                  </a:lnTo>
                  <a:lnTo>
                    <a:pt x="1308" y="919"/>
                  </a:lnTo>
                  <a:lnTo>
                    <a:pt x="1302" y="926"/>
                  </a:lnTo>
                  <a:lnTo>
                    <a:pt x="1298" y="931"/>
                  </a:lnTo>
                  <a:lnTo>
                    <a:pt x="1295" y="937"/>
                  </a:lnTo>
                  <a:lnTo>
                    <a:pt x="1294" y="944"/>
                  </a:lnTo>
                  <a:lnTo>
                    <a:pt x="1292" y="950"/>
                  </a:lnTo>
                  <a:lnTo>
                    <a:pt x="1289" y="953"/>
                  </a:lnTo>
                  <a:lnTo>
                    <a:pt x="1287" y="958"/>
                  </a:lnTo>
                  <a:lnTo>
                    <a:pt x="1284" y="960"/>
                  </a:lnTo>
                  <a:lnTo>
                    <a:pt x="1280" y="961"/>
                  </a:lnTo>
                  <a:lnTo>
                    <a:pt x="1277" y="965"/>
                  </a:lnTo>
                  <a:lnTo>
                    <a:pt x="1272" y="968"/>
                  </a:lnTo>
                  <a:lnTo>
                    <a:pt x="1269" y="970"/>
                  </a:lnTo>
                  <a:lnTo>
                    <a:pt x="1264" y="970"/>
                  </a:lnTo>
                  <a:lnTo>
                    <a:pt x="1259" y="971"/>
                  </a:lnTo>
                  <a:lnTo>
                    <a:pt x="1246" y="978"/>
                  </a:lnTo>
                  <a:lnTo>
                    <a:pt x="1241" y="986"/>
                  </a:lnTo>
                  <a:lnTo>
                    <a:pt x="1241" y="992"/>
                  </a:lnTo>
                  <a:lnTo>
                    <a:pt x="1239" y="1004"/>
                  </a:lnTo>
                  <a:lnTo>
                    <a:pt x="1236" y="1004"/>
                  </a:lnTo>
                  <a:lnTo>
                    <a:pt x="1229" y="1000"/>
                  </a:lnTo>
                  <a:lnTo>
                    <a:pt x="1226" y="1000"/>
                  </a:lnTo>
                  <a:lnTo>
                    <a:pt x="1222" y="999"/>
                  </a:lnTo>
                  <a:lnTo>
                    <a:pt x="1216" y="1005"/>
                  </a:lnTo>
                  <a:lnTo>
                    <a:pt x="1214" y="1008"/>
                  </a:lnTo>
                  <a:lnTo>
                    <a:pt x="1217" y="1016"/>
                  </a:lnTo>
                  <a:lnTo>
                    <a:pt x="1217" y="1020"/>
                  </a:lnTo>
                  <a:lnTo>
                    <a:pt x="1216" y="1025"/>
                  </a:lnTo>
                  <a:lnTo>
                    <a:pt x="1216" y="1028"/>
                  </a:lnTo>
                  <a:lnTo>
                    <a:pt x="1216" y="1033"/>
                  </a:lnTo>
                  <a:lnTo>
                    <a:pt x="1214" y="1034"/>
                  </a:lnTo>
                  <a:lnTo>
                    <a:pt x="1211" y="1037"/>
                  </a:lnTo>
                  <a:lnTo>
                    <a:pt x="1206" y="1036"/>
                  </a:lnTo>
                  <a:lnTo>
                    <a:pt x="1203" y="1034"/>
                  </a:lnTo>
                  <a:lnTo>
                    <a:pt x="1196" y="1034"/>
                  </a:lnTo>
                  <a:lnTo>
                    <a:pt x="1188" y="1036"/>
                  </a:lnTo>
                  <a:lnTo>
                    <a:pt x="1183" y="1037"/>
                  </a:lnTo>
                  <a:lnTo>
                    <a:pt x="1178" y="1037"/>
                  </a:lnTo>
                  <a:lnTo>
                    <a:pt x="1174" y="1036"/>
                  </a:lnTo>
                  <a:lnTo>
                    <a:pt x="1173" y="1036"/>
                  </a:lnTo>
                  <a:lnTo>
                    <a:pt x="1168" y="1033"/>
                  </a:lnTo>
                  <a:lnTo>
                    <a:pt x="1165" y="1029"/>
                  </a:lnTo>
                  <a:lnTo>
                    <a:pt x="1160" y="1028"/>
                  </a:lnTo>
                  <a:lnTo>
                    <a:pt x="1163" y="1037"/>
                  </a:lnTo>
                  <a:lnTo>
                    <a:pt x="1165" y="1049"/>
                  </a:lnTo>
                  <a:lnTo>
                    <a:pt x="1163" y="1054"/>
                  </a:lnTo>
                  <a:lnTo>
                    <a:pt x="1160" y="1055"/>
                  </a:lnTo>
                  <a:lnTo>
                    <a:pt x="1155" y="1054"/>
                  </a:lnTo>
                  <a:lnTo>
                    <a:pt x="1153" y="1057"/>
                  </a:lnTo>
                  <a:lnTo>
                    <a:pt x="1155" y="1063"/>
                  </a:lnTo>
                  <a:lnTo>
                    <a:pt x="1155" y="1067"/>
                  </a:lnTo>
                  <a:lnTo>
                    <a:pt x="1158" y="1075"/>
                  </a:lnTo>
                  <a:lnTo>
                    <a:pt x="1161" y="1075"/>
                  </a:lnTo>
                  <a:lnTo>
                    <a:pt x="1166" y="1075"/>
                  </a:lnTo>
                  <a:lnTo>
                    <a:pt x="1171" y="1075"/>
                  </a:lnTo>
                  <a:lnTo>
                    <a:pt x="1174" y="1076"/>
                  </a:lnTo>
                  <a:lnTo>
                    <a:pt x="1176" y="1080"/>
                  </a:lnTo>
                  <a:lnTo>
                    <a:pt x="1179" y="1088"/>
                  </a:lnTo>
                  <a:lnTo>
                    <a:pt x="1179" y="1091"/>
                  </a:lnTo>
                  <a:lnTo>
                    <a:pt x="1178" y="1093"/>
                  </a:lnTo>
                  <a:lnTo>
                    <a:pt x="1174" y="1102"/>
                  </a:lnTo>
                  <a:lnTo>
                    <a:pt x="1174" y="1105"/>
                  </a:lnTo>
                  <a:lnTo>
                    <a:pt x="1181" y="1114"/>
                  </a:lnTo>
                  <a:lnTo>
                    <a:pt x="1188" y="1115"/>
                  </a:lnTo>
                  <a:lnTo>
                    <a:pt x="1193" y="1118"/>
                  </a:lnTo>
                  <a:lnTo>
                    <a:pt x="1194" y="1123"/>
                  </a:lnTo>
                  <a:lnTo>
                    <a:pt x="1193" y="1125"/>
                  </a:lnTo>
                  <a:lnTo>
                    <a:pt x="1186" y="1126"/>
                  </a:lnTo>
                  <a:lnTo>
                    <a:pt x="1186" y="1131"/>
                  </a:lnTo>
                  <a:lnTo>
                    <a:pt x="1186" y="1136"/>
                  </a:lnTo>
                  <a:lnTo>
                    <a:pt x="1186" y="1138"/>
                  </a:lnTo>
                  <a:lnTo>
                    <a:pt x="1191" y="1143"/>
                  </a:lnTo>
                  <a:lnTo>
                    <a:pt x="1194" y="1146"/>
                  </a:lnTo>
                  <a:lnTo>
                    <a:pt x="1193" y="1149"/>
                  </a:lnTo>
                  <a:lnTo>
                    <a:pt x="1191" y="1152"/>
                  </a:lnTo>
                  <a:lnTo>
                    <a:pt x="1194" y="1154"/>
                  </a:lnTo>
                  <a:lnTo>
                    <a:pt x="1196" y="1154"/>
                  </a:lnTo>
                  <a:lnTo>
                    <a:pt x="1199" y="1154"/>
                  </a:lnTo>
                  <a:lnTo>
                    <a:pt x="1203" y="1157"/>
                  </a:lnTo>
                  <a:lnTo>
                    <a:pt x="1204" y="1160"/>
                  </a:lnTo>
                  <a:lnTo>
                    <a:pt x="1203" y="1162"/>
                  </a:lnTo>
                  <a:lnTo>
                    <a:pt x="1194" y="1162"/>
                  </a:lnTo>
                  <a:lnTo>
                    <a:pt x="1189" y="1169"/>
                  </a:lnTo>
                  <a:lnTo>
                    <a:pt x="1189" y="1170"/>
                  </a:lnTo>
                  <a:lnTo>
                    <a:pt x="1188" y="1177"/>
                  </a:lnTo>
                  <a:lnTo>
                    <a:pt x="1186" y="1177"/>
                  </a:lnTo>
                  <a:lnTo>
                    <a:pt x="1178" y="1177"/>
                  </a:lnTo>
                  <a:lnTo>
                    <a:pt x="1176" y="1177"/>
                  </a:lnTo>
                  <a:lnTo>
                    <a:pt x="1166" y="1177"/>
                  </a:lnTo>
                  <a:lnTo>
                    <a:pt x="1153" y="1175"/>
                  </a:lnTo>
                  <a:lnTo>
                    <a:pt x="1143" y="1175"/>
                  </a:lnTo>
                  <a:lnTo>
                    <a:pt x="1140" y="1185"/>
                  </a:lnTo>
                  <a:lnTo>
                    <a:pt x="1138" y="1186"/>
                  </a:lnTo>
                  <a:lnTo>
                    <a:pt x="1131" y="1191"/>
                  </a:lnTo>
                  <a:lnTo>
                    <a:pt x="1130" y="1193"/>
                  </a:lnTo>
                  <a:lnTo>
                    <a:pt x="1120" y="1198"/>
                  </a:lnTo>
                  <a:lnTo>
                    <a:pt x="1115" y="1209"/>
                  </a:lnTo>
                  <a:lnTo>
                    <a:pt x="1115" y="1211"/>
                  </a:lnTo>
                  <a:lnTo>
                    <a:pt x="1115" y="1219"/>
                  </a:lnTo>
                  <a:lnTo>
                    <a:pt x="1115" y="1222"/>
                  </a:lnTo>
                  <a:lnTo>
                    <a:pt x="1115" y="1228"/>
                  </a:lnTo>
                  <a:lnTo>
                    <a:pt x="1113" y="1232"/>
                  </a:lnTo>
                  <a:lnTo>
                    <a:pt x="1110" y="1237"/>
                  </a:lnTo>
                  <a:lnTo>
                    <a:pt x="1108" y="1238"/>
                  </a:lnTo>
                  <a:lnTo>
                    <a:pt x="1108" y="1240"/>
                  </a:lnTo>
                  <a:lnTo>
                    <a:pt x="1103" y="1249"/>
                  </a:lnTo>
                  <a:lnTo>
                    <a:pt x="1102" y="1256"/>
                  </a:lnTo>
                  <a:lnTo>
                    <a:pt x="1102" y="1259"/>
                  </a:lnTo>
                  <a:lnTo>
                    <a:pt x="1102" y="1266"/>
                  </a:lnTo>
                  <a:lnTo>
                    <a:pt x="1102" y="1269"/>
                  </a:lnTo>
                  <a:lnTo>
                    <a:pt x="1105" y="1277"/>
                  </a:lnTo>
                  <a:lnTo>
                    <a:pt x="1105" y="1280"/>
                  </a:lnTo>
                  <a:lnTo>
                    <a:pt x="1107" y="1285"/>
                  </a:lnTo>
                  <a:lnTo>
                    <a:pt x="1107" y="1288"/>
                  </a:lnTo>
                  <a:lnTo>
                    <a:pt x="1110" y="1295"/>
                  </a:lnTo>
                  <a:lnTo>
                    <a:pt x="1112" y="1303"/>
                  </a:lnTo>
                  <a:lnTo>
                    <a:pt x="1112" y="1304"/>
                  </a:lnTo>
                  <a:lnTo>
                    <a:pt x="1110" y="1308"/>
                  </a:lnTo>
                  <a:lnTo>
                    <a:pt x="1107" y="1313"/>
                  </a:lnTo>
                  <a:lnTo>
                    <a:pt x="1102" y="1319"/>
                  </a:lnTo>
                  <a:lnTo>
                    <a:pt x="1102" y="1321"/>
                  </a:lnTo>
                  <a:lnTo>
                    <a:pt x="1103" y="1330"/>
                  </a:lnTo>
                  <a:lnTo>
                    <a:pt x="1102" y="1335"/>
                  </a:lnTo>
                  <a:lnTo>
                    <a:pt x="1098" y="1335"/>
                  </a:lnTo>
                  <a:lnTo>
                    <a:pt x="1092" y="1334"/>
                  </a:lnTo>
                  <a:lnTo>
                    <a:pt x="1088" y="1342"/>
                  </a:lnTo>
                  <a:lnTo>
                    <a:pt x="1088" y="1345"/>
                  </a:lnTo>
                  <a:lnTo>
                    <a:pt x="1088" y="1351"/>
                  </a:lnTo>
                  <a:lnTo>
                    <a:pt x="1083" y="1356"/>
                  </a:lnTo>
                  <a:lnTo>
                    <a:pt x="1075" y="1360"/>
                  </a:lnTo>
                  <a:lnTo>
                    <a:pt x="1067" y="1368"/>
                  </a:lnTo>
                  <a:lnTo>
                    <a:pt x="1069" y="1371"/>
                  </a:lnTo>
                  <a:lnTo>
                    <a:pt x="1069" y="1376"/>
                  </a:lnTo>
                  <a:lnTo>
                    <a:pt x="1057" y="1379"/>
                  </a:lnTo>
                  <a:lnTo>
                    <a:pt x="1055" y="1379"/>
                  </a:lnTo>
                  <a:lnTo>
                    <a:pt x="1050" y="1382"/>
                  </a:lnTo>
                  <a:lnTo>
                    <a:pt x="1049" y="1385"/>
                  </a:lnTo>
                  <a:lnTo>
                    <a:pt x="1045" y="1389"/>
                  </a:lnTo>
                  <a:lnTo>
                    <a:pt x="1045" y="1395"/>
                  </a:lnTo>
                  <a:lnTo>
                    <a:pt x="1050" y="1402"/>
                  </a:lnTo>
                  <a:lnTo>
                    <a:pt x="1054" y="1405"/>
                  </a:lnTo>
                  <a:lnTo>
                    <a:pt x="1055" y="1410"/>
                  </a:lnTo>
                  <a:lnTo>
                    <a:pt x="1055" y="1413"/>
                  </a:lnTo>
                  <a:lnTo>
                    <a:pt x="1047" y="1418"/>
                  </a:lnTo>
                  <a:lnTo>
                    <a:pt x="1037" y="1416"/>
                  </a:lnTo>
                  <a:lnTo>
                    <a:pt x="1027" y="1423"/>
                  </a:lnTo>
                  <a:lnTo>
                    <a:pt x="1026" y="1426"/>
                  </a:lnTo>
                  <a:lnTo>
                    <a:pt x="1019" y="1434"/>
                  </a:lnTo>
                  <a:lnTo>
                    <a:pt x="1019" y="1437"/>
                  </a:lnTo>
                  <a:lnTo>
                    <a:pt x="1011" y="1439"/>
                  </a:lnTo>
                  <a:lnTo>
                    <a:pt x="1009" y="1439"/>
                  </a:lnTo>
                  <a:lnTo>
                    <a:pt x="997" y="1442"/>
                  </a:lnTo>
                  <a:lnTo>
                    <a:pt x="996" y="1444"/>
                  </a:lnTo>
                  <a:lnTo>
                    <a:pt x="984" y="1445"/>
                  </a:lnTo>
                  <a:lnTo>
                    <a:pt x="973" y="1449"/>
                  </a:lnTo>
                  <a:lnTo>
                    <a:pt x="971" y="1450"/>
                  </a:lnTo>
                  <a:lnTo>
                    <a:pt x="959" y="1452"/>
                  </a:lnTo>
                  <a:lnTo>
                    <a:pt x="958" y="1452"/>
                  </a:lnTo>
                  <a:lnTo>
                    <a:pt x="950" y="1452"/>
                  </a:lnTo>
                  <a:lnTo>
                    <a:pt x="950" y="1453"/>
                  </a:lnTo>
                  <a:lnTo>
                    <a:pt x="948" y="1455"/>
                  </a:lnTo>
                  <a:lnTo>
                    <a:pt x="948" y="1466"/>
                  </a:lnTo>
                  <a:lnTo>
                    <a:pt x="948" y="1473"/>
                  </a:lnTo>
                  <a:lnTo>
                    <a:pt x="950" y="1476"/>
                  </a:lnTo>
                  <a:lnTo>
                    <a:pt x="951" y="1482"/>
                  </a:lnTo>
                  <a:lnTo>
                    <a:pt x="951" y="1484"/>
                  </a:lnTo>
                  <a:lnTo>
                    <a:pt x="951" y="1486"/>
                  </a:lnTo>
                  <a:lnTo>
                    <a:pt x="951" y="1494"/>
                  </a:lnTo>
                  <a:lnTo>
                    <a:pt x="943" y="1502"/>
                  </a:lnTo>
                  <a:lnTo>
                    <a:pt x="941" y="1504"/>
                  </a:lnTo>
                  <a:lnTo>
                    <a:pt x="936" y="1508"/>
                  </a:lnTo>
                  <a:lnTo>
                    <a:pt x="933" y="1508"/>
                  </a:lnTo>
                  <a:lnTo>
                    <a:pt x="925" y="1508"/>
                  </a:lnTo>
                  <a:lnTo>
                    <a:pt x="923" y="1510"/>
                  </a:lnTo>
                  <a:lnTo>
                    <a:pt x="913" y="1516"/>
                  </a:lnTo>
                  <a:lnTo>
                    <a:pt x="910" y="1520"/>
                  </a:lnTo>
                  <a:lnTo>
                    <a:pt x="905" y="1531"/>
                  </a:lnTo>
                  <a:lnTo>
                    <a:pt x="905" y="1534"/>
                  </a:lnTo>
                  <a:lnTo>
                    <a:pt x="905" y="1536"/>
                  </a:lnTo>
                  <a:lnTo>
                    <a:pt x="905" y="1539"/>
                  </a:lnTo>
                  <a:lnTo>
                    <a:pt x="900" y="1542"/>
                  </a:lnTo>
                  <a:lnTo>
                    <a:pt x="893" y="1547"/>
                  </a:lnTo>
                  <a:lnTo>
                    <a:pt x="888" y="1549"/>
                  </a:lnTo>
                  <a:lnTo>
                    <a:pt x="883" y="1546"/>
                  </a:lnTo>
                  <a:lnTo>
                    <a:pt x="880" y="1544"/>
                  </a:lnTo>
                  <a:lnTo>
                    <a:pt x="872" y="1547"/>
                  </a:lnTo>
                  <a:lnTo>
                    <a:pt x="867" y="1549"/>
                  </a:lnTo>
                  <a:lnTo>
                    <a:pt x="864" y="1552"/>
                  </a:lnTo>
                  <a:lnTo>
                    <a:pt x="862" y="1554"/>
                  </a:lnTo>
                  <a:lnTo>
                    <a:pt x="857" y="1555"/>
                  </a:lnTo>
                  <a:lnTo>
                    <a:pt x="855" y="1557"/>
                  </a:lnTo>
                  <a:lnTo>
                    <a:pt x="850" y="1557"/>
                  </a:lnTo>
                  <a:lnTo>
                    <a:pt x="849" y="1559"/>
                  </a:lnTo>
                  <a:lnTo>
                    <a:pt x="844" y="1559"/>
                  </a:lnTo>
                  <a:lnTo>
                    <a:pt x="842" y="1557"/>
                  </a:lnTo>
                  <a:lnTo>
                    <a:pt x="844" y="1552"/>
                  </a:lnTo>
                  <a:lnTo>
                    <a:pt x="849" y="1542"/>
                  </a:lnTo>
                  <a:lnTo>
                    <a:pt x="855" y="1534"/>
                  </a:lnTo>
                  <a:lnTo>
                    <a:pt x="859" y="1531"/>
                  </a:lnTo>
                  <a:lnTo>
                    <a:pt x="864" y="1521"/>
                  </a:lnTo>
                  <a:lnTo>
                    <a:pt x="867" y="1513"/>
                  </a:lnTo>
                  <a:lnTo>
                    <a:pt x="867" y="1510"/>
                  </a:lnTo>
                  <a:lnTo>
                    <a:pt x="868" y="1502"/>
                  </a:lnTo>
                  <a:lnTo>
                    <a:pt x="868" y="1492"/>
                  </a:lnTo>
                  <a:lnTo>
                    <a:pt x="867" y="1486"/>
                  </a:lnTo>
                  <a:lnTo>
                    <a:pt x="865" y="1482"/>
                  </a:lnTo>
                  <a:lnTo>
                    <a:pt x="860" y="1478"/>
                  </a:lnTo>
                  <a:lnTo>
                    <a:pt x="855" y="1474"/>
                  </a:lnTo>
                  <a:lnTo>
                    <a:pt x="852" y="1471"/>
                  </a:lnTo>
                  <a:lnTo>
                    <a:pt x="847" y="1468"/>
                  </a:lnTo>
                  <a:lnTo>
                    <a:pt x="840" y="1461"/>
                  </a:lnTo>
                  <a:lnTo>
                    <a:pt x="832" y="1457"/>
                  </a:lnTo>
                  <a:lnTo>
                    <a:pt x="830" y="1455"/>
                  </a:lnTo>
                  <a:lnTo>
                    <a:pt x="825" y="1452"/>
                  </a:lnTo>
                  <a:lnTo>
                    <a:pt x="825" y="1450"/>
                  </a:lnTo>
                  <a:lnTo>
                    <a:pt x="824" y="1444"/>
                  </a:lnTo>
                  <a:lnTo>
                    <a:pt x="822" y="1437"/>
                  </a:lnTo>
                  <a:lnTo>
                    <a:pt x="822" y="1434"/>
                  </a:lnTo>
                  <a:lnTo>
                    <a:pt x="824" y="1431"/>
                  </a:lnTo>
                  <a:lnTo>
                    <a:pt x="819" y="1415"/>
                  </a:lnTo>
                  <a:lnTo>
                    <a:pt x="817" y="1408"/>
                  </a:lnTo>
                  <a:lnTo>
                    <a:pt x="817" y="1406"/>
                  </a:lnTo>
                  <a:lnTo>
                    <a:pt x="817" y="1400"/>
                  </a:lnTo>
                  <a:lnTo>
                    <a:pt x="817" y="1393"/>
                  </a:lnTo>
                  <a:lnTo>
                    <a:pt x="814" y="1390"/>
                  </a:lnTo>
                  <a:lnTo>
                    <a:pt x="809" y="1387"/>
                  </a:lnTo>
                  <a:lnTo>
                    <a:pt x="804" y="1384"/>
                  </a:lnTo>
                  <a:lnTo>
                    <a:pt x="801" y="1377"/>
                  </a:lnTo>
                  <a:lnTo>
                    <a:pt x="801" y="1372"/>
                  </a:lnTo>
                  <a:lnTo>
                    <a:pt x="801" y="1363"/>
                  </a:lnTo>
                  <a:lnTo>
                    <a:pt x="801" y="1356"/>
                  </a:lnTo>
                  <a:lnTo>
                    <a:pt x="801" y="1347"/>
                  </a:lnTo>
                  <a:lnTo>
                    <a:pt x="801" y="1342"/>
                  </a:lnTo>
                  <a:lnTo>
                    <a:pt x="801" y="1337"/>
                  </a:lnTo>
                  <a:lnTo>
                    <a:pt x="811" y="1332"/>
                  </a:lnTo>
                  <a:lnTo>
                    <a:pt x="812" y="1330"/>
                  </a:lnTo>
                  <a:lnTo>
                    <a:pt x="817" y="1327"/>
                  </a:lnTo>
                  <a:lnTo>
                    <a:pt x="817" y="1322"/>
                  </a:lnTo>
                  <a:lnTo>
                    <a:pt x="819" y="1317"/>
                  </a:lnTo>
                  <a:lnTo>
                    <a:pt x="821" y="1311"/>
                  </a:lnTo>
                  <a:lnTo>
                    <a:pt x="821" y="1300"/>
                  </a:lnTo>
                  <a:lnTo>
                    <a:pt x="822" y="1285"/>
                  </a:lnTo>
                  <a:lnTo>
                    <a:pt x="822" y="1272"/>
                  </a:lnTo>
                  <a:lnTo>
                    <a:pt x="821" y="1266"/>
                  </a:lnTo>
                  <a:lnTo>
                    <a:pt x="817" y="1261"/>
                  </a:lnTo>
                  <a:lnTo>
                    <a:pt x="811" y="1258"/>
                  </a:lnTo>
                  <a:lnTo>
                    <a:pt x="806" y="1259"/>
                  </a:lnTo>
                  <a:lnTo>
                    <a:pt x="796" y="1261"/>
                  </a:lnTo>
                  <a:lnTo>
                    <a:pt x="787" y="1266"/>
                  </a:lnTo>
                  <a:lnTo>
                    <a:pt x="776" y="1266"/>
                  </a:lnTo>
                  <a:lnTo>
                    <a:pt x="774" y="1266"/>
                  </a:lnTo>
                  <a:lnTo>
                    <a:pt x="771" y="1266"/>
                  </a:lnTo>
                  <a:lnTo>
                    <a:pt x="766" y="1267"/>
                  </a:lnTo>
                  <a:lnTo>
                    <a:pt x="763" y="1271"/>
                  </a:lnTo>
                  <a:lnTo>
                    <a:pt x="758" y="1272"/>
                  </a:lnTo>
                  <a:lnTo>
                    <a:pt x="751" y="1274"/>
                  </a:lnTo>
                  <a:lnTo>
                    <a:pt x="746" y="1274"/>
                  </a:lnTo>
                  <a:lnTo>
                    <a:pt x="743" y="1275"/>
                  </a:lnTo>
                  <a:lnTo>
                    <a:pt x="741" y="1279"/>
                  </a:lnTo>
                  <a:lnTo>
                    <a:pt x="739" y="1282"/>
                  </a:lnTo>
                  <a:lnTo>
                    <a:pt x="738" y="1283"/>
                  </a:lnTo>
                  <a:lnTo>
                    <a:pt x="731" y="1288"/>
                  </a:lnTo>
                  <a:lnTo>
                    <a:pt x="730" y="1288"/>
                  </a:lnTo>
                  <a:lnTo>
                    <a:pt x="725" y="1290"/>
                  </a:lnTo>
                  <a:lnTo>
                    <a:pt x="720" y="1293"/>
                  </a:lnTo>
                  <a:lnTo>
                    <a:pt x="713" y="1304"/>
                  </a:lnTo>
                  <a:lnTo>
                    <a:pt x="705" y="1304"/>
                  </a:lnTo>
                  <a:lnTo>
                    <a:pt x="701" y="1304"/>
                  </a:lnTo>
                  <a:lnTo>
                    <a:pt x="700" y="1304"/>
                  </a:lnTo>
                  <a:lnTo>
                    <a:pt x="696" y="1308"/>
                  </a:lnTo>
                  <a:lnTo>
                    <a:pt x="693" y="1314"/>
                  </a:lnTo>
                  <a:lnTo>
                    <a:pt x="685" y="1319"/>
                  </a:lnTo>
                  <a:lnTo>
                    <a:pt x="690" y="1326"/>
                  </a:lnTo>
                  <a:lnTo>
                    <a:pt x="687" y="1332"/>
                  </a:lnTo>
                  <a:lnTo>
                    <a:pt x="685" y="1335"/>
                  </a:lnTo>
                  <a:lnTo>
                    <a:pt x="680" y="1337"/>
                  </a:lnTo>
                  <a:lnTo>
                    <a:pt x="678" y="1338"/>
                  </a:lnTo>
                  <a:lnTo>
                    <a:pt x="670" y="1342"/>
                  </a:lnTo>
                  <a:lnTo>
                    <a:pt x="655" y="1342"/>
                  </a:lnTo>
                  <a:lnTo>
                    <a:pt x="635" y="1345"/>
                  </a:lnTo>
                  <a:lnTo>
                    <a:pt x="630" y="1347"/>
                  </a:lnTo>
                  <a:lnTo>
                    <a:pt x="627" y="1347"/>
                  </a:lnTo>
                  <a:lnTo>
                    <a:pt x="625" y="1342"/>
                  </a:lnTo>
                  <a:lnTo>
                    <a:pt x="620" y="1337"/>
                  </a:lnTo>
                  <a:lnTo>
                    <a:pt x="612" y="1330"/>
                  </a:lnTo>
                  <a:lnTo>
                    <a:pt x="606" y="1335"/>
                  </a:lnTo>
                  <a:lnTo>
                    <a:pt x="597" y="1332"/>
                  </a:lnTo>
                  <a:lnTo>
                    <a:pt x="592" y="1324"/>
                  </a:lnTo>
                  <a:lnTo>
                    <a:pt x="584" y="1313"/>
                  </a:lnTo>
                  <a:lnTo>
                    <a:pt x="577" y="1309"/>
                  </a:lnTo>
                  <a:lnTo>
                    <a:pt x="566" y="1316"/>
                  </a:lnTo>
                  <a:lnTo>
                    <a:pt x="561" y="1319"/>
                  </a:lnTo>
                  <a:lnTo>
                    <a:pt x="558" y="1321"/>
                  </a:lnTo>
                  <a:lnTo>
                    <a:pt x="556" y="1322"/>
                  </a:lnTo>
                  <a:lnTo>
                    <a:pt x="549" y="1327"/>
                  </a:lnTo>
                  <a:lnTo>
                    <a:pt x="544" y="1327"/>
                  </a:lnTo>
                  <a:lnTo>
                    <a:pt x="538" y="1326"/>
                  </a:lnTo>
                  <a:lnTo>
                    <a:pt x="529" y="1324"/>
                  </a:lnTo>
                  <a:lnTo>
                    <a:pt x="523" y="1329"/>
                  </a:lnTo>
                  <a:lnTo>
                    <a:pt x="520" y="1329"/>
                  </a:lnTo>
                  <a:lnTo>
                    <a:pt x="516" y="1329"/>
                  </a:lnTo>
                  <a:lnTo>
                    <a:pt x="508" y="1327"/>
                  </a:lnTo>
                  <a:lnTo>
                    <a:pt x="496" y="1324"/>
                  </a:lnTo>
                  <a:lnTo>
                    <a:pt x="488" y="1322"/>
                  </a:lnTo>
                  <a:lnTo>
                    <a:pt x="477" y="1317"/>
                  </a:lnTo>
                  <a:lnTo>
                    <a:pt x="465" y="1316"/>
                  </a:lnTo>
                  <a:lnTo>
                    <a:pt x="460" y="1314"/>
                  </a:lnTo>
                  <a:lnTo>
                    <a:pt x="457" y="1316"/>
                  </a:lnTo>
                  <a:lnTo>
                    <a:pt x="450" y="1321"/>
                  </a:lnTo>
                  <a:lnTo>
                    <a:pt x="447" y="1321"/>
                  </a:lnTo>
                  <a:lnTo>
                    <a:pt x="442" y="1321"/>
                  </a:lnTo>
                  <a:lnTo>
                    <a:pt x="435" y="1317"/>
                  </a:lnTo>
                  <a:lnTo>
                    <a:pt x="430" y="1311"/>
                  </a:lnTo>
                  <a:lnTo>
                    <a:pt x="429" y="1306"/>
                  </a:lnTo>
                  <a:lnTo>
                    <a:pt x="427" y="1301"/>
                  </a:lnTo>
                  <a:lnTo>
                    <a:pt x="427" y="1298"/>
                  </a:lnTo>
                  <a:lnTo>
                    <a:pt x="425" y="1290"/>
                  </a:lnTo>
                  <a:lnTo>
                    <a:pt x="425" y="1282"/>
                  </a:lnTo>
                  <a:lnTo>
                    <a:pt x="427" y="1271"/>
                  </a:lnTo>
                  <a:lnTo>
                    <a:pt x="429" y="1254"/>
                  </a:lnTo>
                  <a:lnTo>
                    <a:pt x="427" y="1246"/>
                  </a:lnTo>
                  <a:lnTo>
                    <a:pt x="429" y="1228"/>
                  </a:lnTo>
                  <a:lnTo>
                    <a:pt x="427" y="1225"/>
                  </a:lnTo>
                  <a:lnTo>
                    <a:pt x="420" y="1219"/>
                  </a:lnTo>
                  <a:lnTo>
                    <a:pt x="419" y="1217"/>
                  </a:lnTo>
                  <a:lnTo>
                    <a:pt x="417" y="1215"/>
                  </a:lnTo>
                  <a:lnTo>
                    <a:pt x="407" y="1209"/>
                  </a:lnTo>
                  <a:lnTo>
                    <a:pt x="407" y="1207"/>
                  </a:lnTo>
                  <a:lnTo>
                    <a:pt x="405" y="1201"/>
                  </a:lnTo>
                  <a:lnTo>
                    <a:pt x="405" y="1199"/>
                  </a:lnTo>
                  <a:lnTo>
                    <a:pt x="397" y="1199"/>
                  </a:lnTo>
                  <a:lnTo>
                    <a:pt x="395" y="1201"/>
                  </a:lnTo>
                  <a:lnTo>
                    <a:pt x="387" y="1204"/>
                  </a:lnTo>
                  <a:lnTo>
                    <a:pt x="387" y="1206"/>
                  </a:lnTo>
                  <a:lnTo>
                    <a:pt x="382" y="1211"/>
                  </a:lnTo>
                  <a:lnTo>
                    <a:pt x="387" y="1214"/>
                  </a:lnTo>
                  <a:lnTo>
                    <a:pt x="389" y="1215"/>
                  </a:lnTo>
                  <a:lnTo>
                    <a:pt x="392" y="1219"/>
                  </a:lnTo>
                  <a:lnTo>
                    <a:pt x="390" y="1225"/>
                  </a:lnTo>
                  <a:lnTo>
                    <a:pt x="386" y="1227"/>
                  </a:lnTo>
                  <a:lnTo>
                    <a:pt x="384" y="1228"/>
                  </a:lnTo>
                  <a:lnTo>
                    <a:pt x="384" y="1233"/>
                  </a:lnTo>
                  <a:lnTo>
                    <a:pt x="386" y="1238"/>
                  </a:lnTo>
                  <a:lnTo>
                    <a:pt x="379" y="1241"/>
                  </a:lnTo>
                  <a:lnTo>
                    <a:pt x="377" y="1245"/>
                  </a:lnTo>
                  <a:lnTo>
                    <a:pt x="371" y="1243"/>
                  </a:lnTo>
                  <a:lnTo>
                    <a:pt x="369" y="1243"/>
                  </a:lnTo>
                  <a:lnTo>
                    <a:pt x="366" y="1243"/>
                  </a:lnTo>
                  <a:lnTo>
                    <a:pt x="364" y="1243"/>
                  </a:lnTo>
                  <a:lnTo>
                    <a:pt x="359" y="1248"/>
                  </a:lnTo>
                  <a:lnTo>
                    <a:pt x="352" y="1251"/>
                  </a:lnTo>
                  <a:lnTo>
                    <a:pt x="347" y="1253"/>
                  </a:lnTo>
                  <a:lnTo>
                    <a:pt x="343" y="1254"/>
                  </a:lnTo>
                  <a:lnTo>
                    <a:pt x="336" y="1254"/>
                  </a:lnTo>
                  <a:lnTo>
                    <a:pt x="329" y="1253"/>
                  </a:lnTo>
                  <a:lnTo>
                    <a:pt x="328" y="1251"/>
                  </a:lnTo>
                  <a:lnTo>
                    <a:pt x="323" y="1249"/>
                  </a:lnTo>
                  <a:lnTo>
                    <a:pt x="319" y="1243"/>
                  </a:lnTo>
                  <a:lnTo>
                    <a:pt x="316" y="1240"/>
                  </a:lnTo>
                  <a:lnTo>
                    <a:pt x="311" y="1237"/>
                  </a:lnTo>
                  <a:lnTo>
                    <a:pt x="306" y="1237"/>
                  </a:lnTo>
                  <a:lnTo>
                    <a:pt x="303" y="1235"/>
                  </a:lnTo>
                  <a:lnTo>
                    <a:pt x="300" y="1233"/>
                  </a:lnTo>
                  <a:lnTo>
                    <a:pt x="291" y="1237"/>
                  </a:lnTo>
                  <a:lnTo>
                    <a:pt x="288" y="1240"/>
                  </a:lnTo>
                  <a:lnTo>
                    <a:pt x="285" y="1241"/>
                  </a:lnTo>
                  <a:lnTo>
                    <a:pt x="283" y="1241"/>
                  </a:lnTo>
                  <a:lnTo>
                    <a:pt x="280" y="1243"/>
                  </a:lnTo>
                  <a:lnTo>
                    <a:pt x="278" y="1245"/>
                  </a:lnTo>
                  <a:lnTo>
                    <a:pt x="276" y="1249"/>
                  </a:lnTo>
                  <a:lnTo>
                    <a:pt x="271" y="1249"/>
                  </a:lnTo>
                  <a:lnTo>
                    <a:pt x="268" y="1251"/>
                  </a:lnTo>
                  <a:lnTo>
                    <a:pt x="268" y="1259"/>
                  </a:lnTo>
                  <a:lnTo>
                    <a:pt x="266" y="1264"/>
                  </a:lnTo>
                  <a:lnTo>
                    <a:pt x="261" y="1269"/>
                  </a:lnTo>
                  <a:lnTo>
                    <a:pt x="257" y="1271"/>
                  </a:lnTo>
                  <a:lnTo>
                    <a:pt x="253" y="1271"/>
                  </a:lnTo>
                  <a:lnTo>
                    <a:pt x="248" y="1271"/>
                  </a:lnTo>
                  <a:lnTo>
                    <a:pt x="243" y="1272"/>
                  </a:lnTo>
                  <a:lnTo>
                    <a:pt x="238" y="1272"/>
                  </a:lnTo>
                  <a:lnTo>
                    <a:pt x="232" y="1271"/>
                  </a:lnTo>
                  <a:lnTo>
                    <a:pt x="228" y="1272"/>
                  </a:lnTo>
                  <a:lnTo>
                    <a:pt x="222" y="1269"/>
                  </a:lnTo>
                  <a:lnTo>
                    <a:pt x="215" y="1262"/>
                  </a:lnTo>
                  <a:lnTo>
                    <a:pt x="212" y="1264"/>
                  </a:lnTo>
                  <a:lnTo>
                    <a:pt x="205" y="1267"/>
                  </a:lnTo>
                  <a:lnTo>
                    <a:pt x="200" y="1267"/>
                  </a:lnTo>
                  <a:lnTo>
                    <a:pt x="194" y="1275"/>
                  </a:lnTo>
                  <a:lnTo>
                    <a:pt x="185" y="1275"/>
                  </a:lnTo>
                  <a:lnTo>
                    <a:pt x="182" y="1274"/>
                  </a:lnTo>
                  <a:lnTo>
                    <a:pt x="187" y="1267"/>
                  </a:lnTo>
                  <a:lnTo>
                    <a:pt x="189" y="1266"/>
                  </a:lnTo>
                  <a:lnTo>
                    <a:pt x="185" y="1264"/>
                  </a:lnTo>
                  <a:lnTo>
                    <a:pt x="179" y="1261"/>
                  </a:lnTo>
                  <a:lnTo>
                    <a:pt x="174" y="1262"/>
                  </a:lnTo>
                  <a:lnTo>
                    <a:pt x="167" y="1267"/>
                  </a:lnTo>
                  <a:lnTo>
                    <a:pt x="162" y="1269"/>
                  </a:lnTo>
                  <a:lnTo>
                    <a:pt x="156" y="1269"/>
                  </a:lnTo>
                  <a:lnTo>
                    <a:pt x="147" y="1272"/>
                  </a:lnTo>
                  <a:lnTo>
                    <a:pt x="137" y="1274"/>
                  </a:lnTo>
                  <a:lnTo>
                    <a:pt x="128" y="1274"/>
                  </a:lnTo>
                  <a:lnTo>
                    <a:pt x="119" y="1274"/>
                  </a:lnTo>
                  <a:lnTo>
                    <a:pt x="116" y="1269"/>
                  </a:lnTo>
                  <a:lnTo>
                    <a:pt x="114" y="1262"/>
                  </a:lnTo>
                  <a:lnTo>
                    <a:pt x="111" y="1258"/>
                  </a:lnTo>
                  <a:lnTo>
                    <a:pt x="106" y="1253"/>
                  </a:lnTo>
                  <a:lnTo>
                    <a:pt x="98" y="1249"/>
                  </a:lnTo>
                  <a:lnTo>
                    <a:pt x="91" y="1246"/>
                  </a:lnTo>
                  <a:lnTo>
                    <a:pt x="83" y="1243"/>
                  </a:lnTo>
                  <a:lnTo>
                    <a:pt x="80" y="1238"/>
                  </a:lnTo>
                  <a:lnTo>
                    <a:pt x="76" y="1232"/>
                  </a:lnTo>
                  <a:lnTo>
                    <a:pt x="75" y="1219"/>
                  </a:lnTo>
                  <a:lnTo>
                    <a:pt x="75" y="1207"/>
                  </a:lnTo>
                  <a:lnTo>
                    <a:pt x="73" y="1199"/>
                  </a:lnTo>
                  <a:lnTo>
                    <a:pt x="71" y="1193"/>
                  </a:lnTo>
                  <a:lnTo>
                    <a:pt x="71" y="1180"/>
                  </a:lnTo>
                  <a:lnTo>
                    <a:pt x="71" y="1169"/>
                  </a:lnTo>
                  <a:lnTo>
                    <a:pt x="71" y="1160"/>
                  </a:lnTo>
                  <a:lnTo>
                    <a:pt x="68" y="1156"/>
                  </a:lnTo>
                  <a:lnTo>
                    <a:pt x="66" y="1152"/>
                  </a:lnTo>
                  <a:lnTo>
                    <a:pt x="63" y="1151"/>
                  </a:lnTo>
                  <a:lnTo>
                    <a:pt x="56" y="1144"/>
                  </a:lnTo>
                  <a:lnTo>
                    <a:pt x="55" y="1144"/>
                  </a:lnTo>
                  <a:lnTo>
                    <a:pt x="50" y="1144"/>
                  </a:lnTo>
                  <a:lnTo>
                    <a:pt x="43" y="1148"/>
                  </a:lnTo>
                  <a:lnTo>
                    <a:pt x="42" y="1148"/>
                  </a:lnTo>
                  <a:lnTo>
                    <a:pt x="37" y="1149"/>
                  </a:lnTo>
                  <a:lnTo>
                    <a:pt x="32" y="1149"/>
                  </a:lnTo>
                  <a:lnTo>
                    <a:pt x="30" y="1151"/>
                  </a:lnTo>
                  <a:lnTo>
                    <a:pt x="28" y="1151"/>
                  </a:lnTo>
                  <a:lnTo>
                    <a:pt x="22" y="1154"/>
                  </a:lnTo>
                  <a:lnTo>
                    <a:pt x="17" y="1149"/>
                  </a:lnTo>
                  <a:lnTo>
                    <a:pt x="13" y="1143"/>
                  </a:lnTo>
                  <a:lnTo>
                    <a:pt x="12" y="1141"/>
                  </a:lnTo>
                  <a:lnTo>
                    <a:pt x="12" y="1135"/>
                  </a:lnTo>
                  <a:lnTo>
                    <a:pt x="10" y="1133"/>
                  </a:lnTo>
                  <a:lnTo>
                    <a:pt x="5" y="1125"/>
                  </a:lnTo>
                  <a:lnTo>
                    <a:pt x="3" y="1125"/>
                  </a:lnTo>
                  <a:lnTo>
                    <a:pt x="0" y="1120"/>
                  </a:lnTo>
                  <a:lnTo>
                    <a:pt x="5" y="1120"/>
                  </a:lnTo>
                  <a:lnTo>
                    <a:pt x="7" y="1114"/>
                  </a:lnTo>
                  <a:lnTo>
                    <a:pt x="10" y="1105"/>
                  </a:lnTo>
                  <a:lnTo>
                    <a:pt x="17" y="1101"/>
                  </a:lnTo>
                  <a:lnTo>
                    <a:pt x="18" y="1099"/>
                  </a:lnTo>
                  <a:lnTo>
                    <a:pt x="20" y="1096"/>
                  </a:lnTo>
                  <a:lnTo>
                    <a:pt x="22" y="1091"/>
                  </a:lnTo>
                  <a:lnTo>
                    <a:pt x="23" y="1088"/>
                  </a:lnTo>
                  <a:lnTo>
                    <a:pt x="30" y="1078"/>
                  </a:lnTo>
                  <a:lnTo>
                    <a:pt x="40" y="1071"/>
                  </a:lnTo>
                  <a:lnTo>
                    <a:pt x="48" y="1070"/>
                  </a:lnTo>
                  <a:lnTo>
                    <a:pt x="56" y="1073"/>
                  </a:lnTo>
                  <a:lnTo>
                    <a:pt x="73" y="1075"/>
                  </a:lnTo>
                  <a:lnTo>
                    <a:pt x="89" y="1071"/>
                  </a:lnTo>
                  <a:lnTo>
                    <a:pt x="93" y="1065"/>
                  </a:lnTo>
                  <a:lnTo>
                    <a:pt x="89" y="1055"/>
                  </a:lnTo>
                  <a:lnTo>
                    <a:pt x="86" y="1047"/>
                  </a:lnTo>
                  <a:lnTo>
                    <a:pt x="85" y="1044"/>
                  </a:lnTo>
                  <a:lnTo>
                    <a:pt x="81" y="1037"/>
                  </a:lnTo>
                  <a:lnTo>
                    <a:pt x="78" y="1028"/>
                  </a:lnTo>
                  <a:lnTo>
                    <a:pt x="83" y="1020"/>
                  </a:lnTo>
                  <a:lnTo>
                    <a:pt x="91" y="1013"/>
                  </a:lnTo>
                  <a:lnTo>
                    <a:pt x="94" y="1012"/>
                  </a:lnTo>
                  <a:lnTo>
                    <a:pt x="101" y="1012"/>
                  </a:lnTo>
                  <a:lnTo>
                    <a:pt x="108" y="1007"/>
                  </a:lnTo>
                  <a:lnTo>
                    <a:pt x="111" y="1002"/>
                  </a:lnTo>
                  <a:lnTo>
                    <a:pt x="113" y="997"/>
                  </a:lnTo>
                  <a:lnTo>
                    <a:pt x="113" y="987"/>
                  </a:lnTo>
                  <a:lnTo>
                    <a:pt x="118" y="979"/>
                  </a:lnTo>
                  <a:lnTo>
                    <a:pt x="123" y="970"/>
                  </a:lnTo>
                  <a:lnTo>
                    <a:pt x="129" y="968"/>
                  </a:lnTo>
                  <a:lnTo>
                    <a:pt x="132" y="968"/>
                  </a:lnTo>
                  <a:lnTo>
                    <a:pt x="144" y="965"/>
                  </a:lnTo>
                  <a:lnTo>
                    <a:pt x="154" y="965"/>
                  </a:lnTo>
                  <a:lnTo>
                    <a:pt x="177" y="974"/>
                  </a:lnTo>
                  <a:lnTo>
                    <a:pt x="184" y="978"/>
                  </a:lnTo>
                  <a:lnTo>
                    <a:pt x="199" y="970"/>
                  </a:lnTo>
                  <a:lnTo>
                    <a:pt x="195" y="961"/>
                  </a:lnTo>
                  <a:lnTo>
                    <a:pt x="187" y="958"/>
                  </a:lnTo>
                  <a:lnTo>
                    <a:pt x="184" y="955"/>
                  </a:lnTo>
                  <a:lnTo>
                    <a:pt x="184" y="950"/>
                  </a:lnTo>
                  <a:lnTo>
                    <a:pt x="184" y="939"/>
                  </a:lnTo>
                  <a:lnTo>
                    <a:pt x="192" y="934"/>
                  </a:lnTo>
                  <a:lnTo>
                    <a:pt x="202" y="932"/>
                  </a:lnTo>
                  <a:lnTo>
                    <a:pt x="214" y="927"/>
                  </a:lnTo>
                  <a:lnTo>
                    <a:pt x="225" y="929"/>
                  </a:lnTo>
                  <a:lnTo>
                    <a:pt x="237" y="937"/>
                  </a:lnTo>
                  <a:lnTo>
                    <a:pt x="247" y="940"/>
                  </a:lnTo>
                  <a:lnTo>
                    <a:pt x="253" y="932"/>
                  </a:lnTo>
                  <a:lnTo>
                    <a:pt x="261" y="936"/>
                  </a:lnTo>
                  <a:lnTo>
                    <a:pt x="270" y="932"/>
                  </a:lnTo>
                  <a:lnTo>
                    <a:pt x="273" y="931"/>
                  </a:lnTo>
                  <a:lnTo>
                    <a:pt x="278" y="927"/>
                  </a:lnTo>
                  <a:lnTo>
                    <a:pt x="278" y="921"/>
                  </a:lnTo>
                  <a:lnTo>
                    <a:pt x="286" y="906"/>
                  </a:lnTo>
                  <a:lnTo>
                    <a:pt x="295" y="906"/>
                  </a:lnTo>
                  <a:lnTo>
                    <a:pt x="295" y="902"/>
                  </a:lnTo>
                  <a:lnTo>
                    <a:pt x="295" y="898"/>
                  </a:lnTo>
                  <a:lnTo>
                    <a:pt x="293" y="895"/>
                  </a:lnTo>
                  <a:lnTo>
                    <a:pt x="295" y="885"/>
                  </a:lnTo>
                  <a:lnTo>
                    <a:pt x="295" y="882"/>
                  </a:lnTo>
                  <a:lnTo>
                    <a:pt x="295" y="877"/>
                  </a:lnTo>
                  <a:lnTo>
                    <a:pt x="293" y="868"/>
                  </a:lnTo>
                  <a:lnTo>
                    <a:pt x="288" y="858"/>
                  </a:lnTo>
                  <a:lnTo>
                    <a:pt x="283" y="850"/>
                  </a:lnTo>
                  <a:lnTo>
                    <a:pt x="290" y="850"/>
                  </a:lnTo>
                  <a:lnTo>
                    <a:pt x="291" y="848"/>
                  </a:lnTo>
                  <a:lnTo>
                    <a:pt x="293" y="847"/>
                  </a:lnTo>
                  <a:lnTo>
                    <a:pt x="293" y="842"/>
                  </a:lnTo>
                  <a:lnTo>
                    <a:pt x="290" y="840"/>
                  </a:lnTo>
                  <a:lnTo>
                    <a:pt x="286" y="838"/>
                  </a:lnTo>
                  <a:lnTo>
                    <a:pt x="280" y="834"/>
                  </a:lnTo>
                  <a:lnTo>
                    <a:pt x="280" y="827"/>
                  </a:lnTo>
                  <a:lnTo>
                    <a:pt x="276" y="822"/>
                  </a:lnTo>
                  <a:lnTo>
                    <a:pt x="273" y="824"/>
                  </a:lnTo>
                  <a:lnTo>
                    <a:pt x="268" y="827"/>
                  </a:lnTo>
                  <a:lnTo>
                    <a:pt x="261" y="822"/>
                  </a:lnTo>
                  <a:lnTo>
                    <a:pt x="260" y="814"/>
                  </a:lnTo>
                  <a:lnTo>
                    <a:pt x="253" y="814"/>
                  </a:lnTo>
                  <a:lnTo>
                    <a:pt x="240" y="804"/>
                  </a:lnTo>
                  <a:lnTo>
                    <a:pt x="230" y="803"/>
                  </a:lnTo>
                  <a:lnTo>
                    <a:pt x="222" y="801"/>
                  </a:lnTo>
                  <a:lnTo>
                    <a:pt x="214" y="792"/>
                  </a:lnTo>
                  <a:lnTo>
                    <a:pt x="209" y="785"/>
                  </a:lnTo>
                  <a:lnTo>
                    <a:pt x="205" y="780"/>
                  </a:lnTo>
                  <a:lnTo>
                    <a:pt x="202" y="779"/>
                  </a:lnTo>
                  <a:lnTo>
                    <a:pt x="199" y="779"/>
                  </a:lnTo>
                  <a:lnTo>
                    <a:pt x="194" y="772"/>
                  </a:lnTo>
                  <a:lnTo>
                    <a:pt x="190" y="764"/>
                  </a:lnTo>
                  <a:lnTo>
                    <a:pt x="189" y="761"/>
                  </a:lnTo>
                  <a:lnTo>
                    <a:pt x="185" y="754"/>
                  </a:lnTo>
                  <a:lnTo>
                    <a:pt x="182" y="749"/>
                  </a:lnTo>
                  <a:lnTo>
                    <a:pt x="177" y="748"/>
                  </a:lnTo>
                  <a:lnTo>
                    <a:pt x="169" y="741"/>
                  </a:lnTo>
                  <a:lnTo>
                    <a:pt x="167" y="732"/>
                  </a:lnTo>
                  <a:lnTo>
                    <a:pt x="162" y="727"/>
                  </a:lnTo>
                  <a:lnTo>
                    <a:pt x="156" y="725"/>
                  </a:lnTo>
                  <a:lnTo>
                    <a:pt x="152" y="727"/>
                  </a:lnTo>
                  <a:lnTo>
                    <a:pt x="149" y="728"/>
                  </a:lnTo>
                  <a:lnTo>
                    <a:pt x="144" y="735"/>
                  </a:lnTo>
                  <a:lnTo>
                    <a:pt x="141" y="735"/>
                  </a:lnTo>
                  <a:lnTo>
                    <a:pt x="124" y="728"/>
                  </a:lnTo>
                  <a:lnTo>
                    <a:pt x="119" y="720"/>
                  </a:lnTo>
                  <a:lnTo>
                    <a:pt x="119" y="717"/>
                  </a:lnTo>
                  <a:lnTo>
                    <a:pt x="124" y="709"/>
                  </a:lnTo>
                  <a:lnTo>
                    <a:pt x="119" y="703"/>
                  </a:lnTo>
                  <a:lnTo>
                    <a:pt x="116" y="698"/>
                  </a:lnTo>
                  <a:lnTo>
                    <a:pt x="119" y="690"/>
                  </a:lnTo>
                  <a:lnTo>
                    <a:pt x="119" y="686"/>
                  </a:lnTo>
                  <a:lnTo>
                    <a:pt x="126" y="680"/>
                  </a:lnTo>
                  <a:lnTo>
                    <a:pt x="129" y="673"/>
                  </a:lnTo>
                  <a:lnTo>
                    <a:pt x="128" y="664"/>
                  </a:lnTo>
                  <a:lnTo>
                    <a:pt x="126" y="652"/>
                  </a:lnTo>
                  <a:lnTo>
                    <a:pt x="123" y="646"/>
                  </a:lnTo>
                  <a:lnTo>
                    <a:pt x="124" y="639"/>
                  </a:lnTo>
                  <a:lnTo>
                    <a:pt x="119" y="636"/>
                  </a:lnTo>
                  <a:lnTo>
                    <a:pt x="121" y="631"/>
                  </a:lnTo>
                  <a:lnTo>
                    <a:pt x="123" y="628"/>
                  </a:lnTo>
                  <a:lnTo>
                    <a:pt x="124" y="628"/>
                  </a:lnTo>
                  <a:lnTo>
                    <a:pt x="136" y="630"/>
                  </a:lnTo>
                  <a:lnTo>
                    <a:pt x="146" y="630"/>
                  </a:lnTo>
                  <a:lnTo>
                    <a:pt x="147" y="623"/>
                  </a:lnTo>
                  <a:lnTo>
                    <a:pt x="152" y="620"/>
                  </a:lnTo>
                  <a:lnTo>
                    <a:pt x="161" y="620"/>
                  </a:lnTo>
                  <a:lnTo>
                    <a:pt x="166" y="617"/>
                  </a:lnTo>
                  <a:lnTo>
                    <a:pt x="167" y="610"/>
                  </a:lnTo>
                  <a:lnTo>
                    <a:pt x="171" y="607"/>
                  </a:lnTo>
                  <a:lnTo>
                    <a:pt x="174" y="610"/>
                  </a:lnTo>
                  <a:lnTo>
                    <a:pt x="177" y="617"/>
                  </a:lnTo>
                  <a:lnTo>
                    <a:pt x="184" y="618"/>
                  </a:lnTo>
                  <a:lnTo>
                    <a:pt x="187" y="618"/>
                  </a:lnTo>
                  <a:lnTo>
                    <a:pt x="195" y="625"/>
                  </a:lnTo>
                  <a:lnTo>
                    <a:pt x="199" y="626"/>
                  </a:lnTo>
                  <a:lnTo>
                    <a:pt x="207" y="630"/>
                  </a:lnTo>
                  <a:lnTo>
                    <a:pt x="214" y="628"/>
                  </a:lnTo>
                  <a:lnTo>
                    <a:pt x="222" y="622"/>
                  </a:lnTo>
                  <a:lnTo>
                    <a:pt x="227" y="617"/>
                  </a:lnTo>
                  <a:lnTo>
                    <a:pt x="232" y="612"/>
                  </a:lnTo>
                  <a:lnTo>
                    <a:pt x="237" y="612"/>
                  </a:lnTo>
                  <a:lnTo>
                    <a:pt x="242" y="612"/>
                  </a:lnTo>
                  <a:lnTo>
                    <a:pt x="243" y="612"/>
                  </a:lnTo>
                  <a:lnTo>
                    <a:pt x="247" y="612"/>
                  </a:lnTo>
                  <a:lnTo>
                    <a:pt x="253" y="610"/>
                  </a:lnTo>
                  <a:lnTo>
                    <a:pt x="261" y="607"/>
                  </a:lnTo>
                  <a:lnTo>
                    <a:pt x="266" y="604"/>
                  </a:lnTo>
                  <a:lnTo>
                    <a:pt x="276" y="601"/>
                  </a:lnTo>
                  <a:lnTo>
                    <a:pt x="286" y="594"/>
                  </a:lnTo>
                  <a:lnTo>
                    <a:pt x="293" y="591"/>
                  </a:lnTo>
                  <a:lnTo>
                    <a:pt x="301" y="588"/>
                  </a:lnTo>
                  <a:lnTo>
                    <a:pt x="308" y="588"/>
                  </a:lnTo>
                  <a:lnTo>
                    <a:pt x="319" y="586"/>
                  </a:lnTo>
                  <a:lnTo>
                    <a:pt x="331" y="581"/>
                  </a:lnTo>
                  <a:lnTo>
                    <a:pt x="341" y="581"/>
                  </a:lnTo>
                  <a:lnTo>
                    <a:pt x="351" y="583"/>
                  </a:lnTo>
                  <a:lnTo>
                    <a:pt x="356" y="588"/>
                  </a:lnTo>
                  <a:lnTo>
                    <a:pt x="359" y="593"/>
                  </a:lnTo>
                  <a:lnTo>
                    <a:pt x="361" y="599"/>
                  </a:lnTo>
                  <a:lnTo>
                    <a:pt x="364" y="601"/>
                  </a:lnTo>
                  <a:lnTo>
                    <a:pt x="366" y="601"/>
                  </a:lnTo>
                  <a:lnTo>
                    <a:pt x="376" y="601"/>
                  </a:lnTo>
                  <a:lnTo>
                    <a:pt x="384" y="596"/>
                  </a:lnTo>
                  <a:lnTo>
                    <a:pt x="394" y="586"/>
                  </a:lnTo>
                  <a:lnTo>
                    <a:pt x="405" y="576"/>
                  </a:lnTo>
                  <a:lnTo>
                    <a:pt x="409" y="575"/>
                  </a:lnTo>
                  <a:lnTo>
                    <a:pt x="410" y="573"/>
                  </a:lnTo>
                  <a:lnTo>
                    <a:pt x="415" y="568"/>
                  </a:lnTo>
                  <a:lnTo>
                    <a:pt x="424" y="562"/>
                  </a:lnTo>
                  <a:lnTo>
                    <a:pt x="432" y="557"/>
                  </a:lnTo>
                  <a:lnTo>
                    <a:pt x="434" y="555"/>
                  </a:lnTo>
                  <a:lnTo>
                    <a:pt x="440" y="550"/>
                  </a:lnTo>
                  <a:lnTo>
                    <a:pt x="443" y="547"/>
                  </a:lnTo>
                  <a:lnTo>
                    <a:pt x="453" y="546"/>
                  </a:lnTo>
                  <a:lnTo>
                    <a:pt x="455" y="544"/>
                  </a:lnTo>
                  <a:lnTo>
                    <a:pt x="458" y="531"/>
                  </a:lnTo>
                  <a:lnTo>
                    <a:pt x="460" y="529"/>
                  </a:lnTo>
                  <a:lnTo>
                    <a:pt x="465" y="526"/>
                  </a:lnTo>
                  <a:lnTo>
                    <a:pt x="468" y="525"/>
                  </a:lnTo>
                  <a:lnTo>
                    <a:pt x="472" y="526"/>
                  </a:lnTo>
                  <a:lnTo>
                    <a:pt x="477" y="525"/>
                  </a:lnTo>
                  <a:lnTo>
                    <a:pt x="477" y="523"/>
                  </a:lnTo>
                  <a:lnTo>
                    <a:pt x="472" y="513"/>
                  </a:lnTo>
                  <a:lnTo>
                    <a:pt x="470" y="510"/>
                  </a:lnTo>
                  <a:lnTo>
                    <a:pt x="470" y="508"/>
                  </a:lnTo>
                  <a:lnTo>
                    <a:pt x="470" y="505"/>
                  </a:lnTo>
                  <a:lnTo>
                    <a:pt x="473" y="495"/>
                  </a:lnTo>
                  <a:lnTo>
                    <a:pt x="475" y="492"/>
                  </a:lnTo>
                  <a:lnTo>
                    <a:pt x="480" y="484"/>
                  </a:lnTo>
                  <a:lnTo>
                    <a:pt x="480" y="482"/>
                  </a:lnTo>
                  <a:lnTo>
                    <a:pt x="478" y="471"/>
                  </a:lnTo>
                  <a:lnTo>
                    <a:pt x="478" y="466"/>
                  </a:lnTo>
                  <a:lnTo>
                    <a:pt x="483" y="463"/>
                  </a:lnTo>
                  <a:lnTo>
                    <a:pt x="488" y="461"/>
                  </a:lnTo>
                  <a:lnTo>
                    <a:pt x="495" y="466"/>
                  </a:lnTo>
                  <a:lnTo>
                    <a:pt x="498" y="471"/>
                  </a:lnTo>
                  <a:lnTo>
                    <a:pt x="501" y="474"/>
                  </a:lnTo>
                  <a:lnTo>
                    <a:pt x="505" y="471"/>
                  </a:lnTo>
                  <a:lnTo>
                    <a:pt x="510" y="470"/>
                  </a:lnTo>
                  <a:lnTo>
                    <a:pt x="513" y="471"/>
                  </a:lnTo>
                  <a:lnTo>
                    <a:pt x="518" y="474"/>
                  </a:lnTo>
                  <a:lnTo>
                    <a:pt x="523" y="478"/>
                  </a:lnTo>
                  <a:lnTo>
                    <a:pt x="529" y="476"/>
                  </a:lnTo>
                  <a:lnTo>
                    <a:pt x="528" y="470"/>
                  </a:lnTo>
                  <a:lnTo>
                    <a:pt x="524" y="466"/>
                  </a:lnTo>
                  <a:lnTo>
                    <a:pt x="524" y="465"/>
                  </a:lnTo>
                  <a:lnTo>
                    <a:pt x="520" y="457"/>
                  </a:lnTo>
                  <a:lnTo>
                    <a:pt x="520" y="455"/>
                  </a:lnTo>
                  <a:lnTo>
                    <a:pt x="520" y="452"/>
                  </a:lnTo>
                  <a:lnTo>
                    <a:pt x="518" y="437"/>
                  </a:lnTo>
                  <a:lnTo>
                    <a:pt x="518" y="436"/>
                  </a:lnTo>
                  <a:lnTo>
                    <a:pt x="516" y="427"/>
                  </a:lnTo>
                  <a:lnTo>
                    <a:pt x="523" y="416"/>
                  </a:lnTo>
                  <a:lnTo>
                    <a:pt x="524" y="415"/>
                  </a:lnTo>
                  <a:lnTo>
                    <a:pt x="526" y="411"/>
                  </a:lnTo>
                  <a:lnTo>
                    <a:pt x="528" y="410"/>
                  </a:lnTo>
                  <a:lnTo>
                    <a:pt x="531" y="406"/>
                  </a:lnTo>
                  <a:lnTo>
                    <a:pt x="531" y="405"/>
                  </a:lnTo>
                  <a:lnTo>
                    <a:pt x="531" y="398"/>
                  </a:lnTo>
                  <a:lnTo>
                    <a:pt x="529" y="392"/>
                  </a:lnTo>
                  <a:lnTo>
                    <a:pt x="531" y="387"/>
                  </a:lnTo>
                  <a:lnTo>
                    <a:pt x="534" y="387"/>
                  </a:lnTo>
                  <a:lnTo>
                    <a:pt x="541" y="387"/>
                  </a:lnTo>
                  <a:lnTo>
                    <a:pt x="544" y="387"/>
                  </a:lnTo>
                  <a:lnTo>
                    <a:pt x="551" y="384"/>
                  </a:lnTo>
                  <a:lnTo>
                    <a:pt x="558" y="385"/>
                  </a:lnTo>
                  <a:lnTo>
                    <a:pt x="559" y="387"/>
                  </a:lnTo>
                  <a:lnTo>
                    <a:pt x="561" y="389"/>
                  </a:lnTo>
                  <a:lnTo>
                    <a:pt x="567" y="389"/>
                  </a:lnTo>
                  <a:lnTo>
                    <a:pt x="572" y="387"/>
                  </a:lnTo>
                  <a:lnTo>
                    <a:pt x="574" y="385"/>
                  </a:lnTo>
                  <a:lnTo>
                    <a:pt x="576" y="385"/>
                  </a:lnTo>
                  <a:lnTo>
                    <a:pt x="589" y="379"/>
                  </a:lnTo>
                  <a:lnTo>
                    <a:pt x="591" y="377"/>
                  </a:lnTo>
                  <a:lnTo>
                    <a:pt x="592" y="376"/>
                  </a:lnTo>
                  <a:lnTo>
                    <a:pt x="602" y="368"/>
                  </a:lnTo>
                  <a:lnTo>
                    <a:pt x="610" y="369"/>
                  </a:lnTo>
                  <a:lnTo>
                    <a:pt x="622" y="364"/>
                  </a:lnTo>
                  <a:lnTo>
                    <a:pt x="625" y="363"/>
                  </a:lnTo>
                  <a:lnTo>
                    <a:pt x="630" y="358"/>
                  </a:lnTo>
                  <a:lnTo>
                    <a:pt x="630" y="356"/>
                  </a:lnTo>
                  <a:lnTo>
                    <a:pt x="637" y="350"/>
                  </a:lnTo>
                  <a:lnTo>
                    <a:pt x="647" y="351"/>
                  </a:lnTo>
                  <a:lnTo>
                    <a:pt x="653" y="348"/>
                  </a:lnTo>
                  <a:lnTo>
                    <a:pt x="660" y="350"/>
                  </a:lnTo>
                  <a:lnTo>
                    <a:pt x="665" y="353"/>
                  </a:lnTo>
                  <a:lnTo>
                    <a:pt x="668" y="353"/>
                  </a:lnTo>
                  <a:lnTo>
                    <a:pt x="677" y="353"/>
                  </a:lnTo>
                  <a:lnTo>
                    <a:pt x="683" y="353"/>
                  </a:lnTo>
                  <a:lnTo>
                    <a:pt x="710" y="351"/>
                  </a:lnTo>
                  <a:lnTo>
                    <a:pt x="711" y="350"/>
                  </a:lnTo>
                  <a:lnTo>
                    <a:pt x="716" y="343"/>
                  </a:lnTo>
                  <a:lnTo>
                    <a:pt x="718" y="340"/>
                  </a:lnTo>
                  <a:lnTo>
                    <a:pt x="725" y="337"/>
                  </a:lnTo>
                  <a:lnTo>
                    <a:pt x="728" y="338"/>
                  </a:lnTo>
                  <a:lnTo>
                    <a:pt x="728" y="343"/>
                  </a:lnTo>
                  <a:lnTo>
                    <a:pt x="726" y="351"/>
                  </a:lnTo>
                  <a:lnTo>
                    <a:pt x="726" y="355"/>
                  </a:lnTo>
                  <a:lnTo>
                    <a:pt x="726" y="359"/>
                  </a:lnTo>
                  <a:lnTo>
                    <a:pt x="728" y="361"/>
                  </a:lnTo>
                  <a:lnTo>
                    <a:pt x="730" y="363"/>
                  </a:lnTo>
                  <a:lnTo>
                    <a:pt x="735" y="364"/>
                  </a:lnTo>
                  <a:lnTo>
                    <a:pt x="739" y="363"/>
                  </a:lnTo>
                  <a:lnTo>
                    <a:pt x="743" y="361"/>
                  </a:lnTo>
                  <a:lnTo>
                    <a:pt x="744" y="358"/>
                  </a:lnTo>
                  <a:lnTo>
                    <a:pt x="748" y="358"/>
                  </a:lnTo>
                  <a:lnTo>
                    <a:pt x="753" y="356"/>
                  </a:lnTo>
                  <a:lnTo>
                    <a:pt x="756" y="356"/>
                  </a:lnTo>
                  <a:lnTo>
                    <a:pt x="764" y="358"/>
                  </a:lnTo>
                  <a:lnTo>
                    <a:pt x="768" y="356"/>
                  </a:lnTo>
                  <a:lnTo>
                    <a:pt x="769" y="356"/>
                  </a:lnTo>
                  <a:lnTo>
                    <a:pt x="774" y="355"/>
                  </a:lnTo>
                  <a:lnTo>
                    <a:pt x="779" y="355"/>
                  </a:lnTo>
                  <a:lnTo>
                    <a:pt x="786" y="356"/>
                  </a:lnTo>
                  <a:lnTo>
                    <a:pt x="789" y="358"/>
                  </a:lnTo>
                  <a:lnTo>
                    <a:pt x="796" y="355"/>
                  </a:lnTo>
                  <a:lnTo>
                    <a:pt x="801" y="355"/>
                  </a:lnTo>
                  <a:lnTo>
                    <a:pt x="814" y="348"/>
                  </a:lnTo>
                  <a:lnTo>
                    <a:pt x="821" y="347"/>
                  </a:lnTo>
                  <a:lnTo>
                    <a:pt x="825" y="347"/>
                  </a:lnTo>
                  <a:lnTo>
                    <a:pt x="829" y="345"/>
                  </a:lnTo>
                  <a:lnTo>
                    <a:pt x="830" y="342"/>
                  </a:lnTo>
                  <a:lnTo>
                    <a:pt x="834" y="335"/>
                  </a:lnTo>
                  <a:lnTo>
                    <a:pt x="837" y="327"/>
                  </a:lnTo>
                  <a:lnTo>
                    <a:pt x="840" y="317"/>
                  </a:lnTo>
                  <a:lnTo>
                    <a:pt x="844" y="308"/>
                  </a:lnTo>
                  <a:lnTo>
                    <a:pt x="850" y="295"/>
                  </a:lnTo>
                  <a:lnTo>
                    <a:pt x="855" y="290"/>
                  </a:lnTo>
                  <a:lnTo>
                    <a:pt x="862" y="287"/>
                  </a:lnTo>
                  <a:lnTo>
                    <a:pt x="868" y="285"/>
                  </a:lnTo>
                  <a:lnTo>
                    <a:pt x="875" y="285"/>
                  </a:lnTo>
                  <a:lnTo>
                    <a:pt x="878" y="282"/>
                  </a:lnTo>
                  <a:lnTo>
                    <a:pt x="878" y="279"/>
                  </a:lnTo>
                  <a:lnTo>
                    <a:pt x="882" y="274"/>
                  </a:lnTo>
                  <a:lnTo>
                    <a:pt x="888" y="274"/>
                  </a:lnTo>
                  <a:lnTo>
                    <a:pt x="895" y="272"/>
                  </a:lnTo>
                  <a:lnTo>
                    <a:pt x="902" y="267"/>
                  </a:lnTo>
                  <a:lnTo>
                    <a:pt x="907" y="264"/>
                  </a:lnTo>
                  <a:lnTo>
                    <a:pt x="911" y="259"/>
                  </a:lnTo>
                  <a:lnTo>
                    <a:pt x="915" y="254"/>
                  </a:lnTo>
                  <a:lnTo>
                    <a:pt x="920" y="249"/>
                  </a:lnTo>
                  <a:lnTo>
                    <a:pt x="926" y="243"/>
                  </a:lnTo>
                  <a:lnTo>
                    <a:pt x="935" y="237"/>
                  </a:lnTo>
                  <a:lnTo>
                    <a:pt x="943" y="235"/>
                  </a:lnTo>
                  <a:lnTo>
                    <a:pt x="954" y="230"/>
                  </a:lnTo>
                  <a:lnTo>
                    <a:pt x="971" y="227"/>
                  </a:lnTo>
                  <a:lnTo>
                    <a:pt x="976" y="224"/>
                  </a:lnTo>
                  <a:lnTo>
                    <a:pt x="984" y="214"/>
                  </a:lnTo>
                  <a:lnTo>
                    <a:pt x="991" y="211"/>
                  </a:lnTo>
                  <a:lnTo>
                    <a:pt x="996" y="204"/>
                  </a:lnTo>
                  <a:lnTo>
                    <a:pt x="997" y="199"/>
                  </a:lnTo>
                  <a:lnTo>
                    <a:pt x="1006" y="196"/>
                  </a:lnTo>
                  <a:lnTo>
                    <a:pt x="1012" y="183"/>
                  </a:lnTo>
                  <a:lnTo>
                    <a:pt x="1014" y="177"/>
                  </a:lnTo>
                  <a:lnTo>
                    <a:pt x="1019" y="173"/>
                  </a:lnTo>
                  <a:lnTo>
                    <a:pt x="1022" y="172"/>
                  </a:lnTo>
                  <a:lnTo>
                    <a:pt x="1022" y="169"/>
                  </a:lnTo>
                  <a:lnTo>
                    <a:pt x="1022" y="160"/>
                  </a:lnTo>
                  <a:lnTo>
                    <a:pt x="1024" y="156"/>
                  </a:lnTo>
                  <a:lnTo>
                    <a:pt x="1029" y="152"/>
                  </a:lnTo>
                  <a:lnTo>
                    <a:pt x="1034" y="148"/>
                  </a:lnTo>
                  <a:lnTo>
                    <a:pt x="1039" y="143"/>
                  </a:lnTo>
                  <a:lnTo>
                    <a:pt x="1042" y="135"/>
                  </a:lnTo>
                  <a:lnTo>
                    <a:pt x="1045" y="128"/>
                  </a:lnTo>
                  <a:lnTo>
                    <a:pt x="1055" y="120"/>
                  </a:lnTo>
                  <a:lnTo>
                    <a:pt x="1057" y="117"/>
                  </a:lnTo>
                  <a:lnTo>
                    <a:pt x="1060" y="114"/>
                  </a:lnTo>
                  <a:lnTo>
                    <a:pt x="1065" y="109"/>
                  </a:lnTo>
                  <a:lnTo>
                    <a:pt x="1070" y="107"/>
                  </a:lnTo>
                  <a:lnTo>
                    <a:pt x="1079" y="105"/>
                  </a:lnTo>
                  <a:lnTo>
                    <a:pt x="1087" y="104"/>
                  </a:lnTo>
                  <a:lnTo>
                    <a:pt x="1092" y="104"/>
                  </a:lnTo>
                  <a:lnTo>
                    <a:pt x="1093" y="101"/>
                  </a:lnTo>
                  <a:lnTo>
                    <a:pt x="1097" y="97"/>
                  </a:lnTo>
                  <a:lnTo>
                    <a:pt x="1098" y="92"/>
                  </a:lnTo>
                  <a:lnTo>
                    <a:pt x="1098" y="86"/>
                  </a:lnTo>
                  <a:lnTo>
                    <a:pt x="1102" y="84"/>
                  </a:lnTo>
                  <a:lnTo>
                    <a:pt x="1102" y="81"/>
                  </a:lnTo>
                  <a:lnTo>
                    <a:pt x="1105" y="76"/>
                  </a:lnTo>
                  <a:lnTo>
                    <a:pt x="1107" y="71"/>
                  </a:lnTo>
                  <a:lnTo>
                    <a:pt x="1110" y="65"/>
                  </a:lnTo>
                  <a:lnTo>
                    <a:pt x="1113" y="57"/>
                  </a:lnTo>
                  <a:lnTo>
                    <a:pt x="1117" y="50"/>
                  </a:lnTo>
                  <a:lnTo>
                    <a:pt x="1120" y="44"/>
                  </a:lnTo>
                  <a:lnTo>
                    <a:pt x="1123" y="41"/>
                  </a:lnTo>
                  <a:lnTo>
                    <a:pt x="1128" y="36"/>
                  </a:lnTo>
                  <a:lnTo>
                    <a:pt x="1133" y="33"/>
                  </a:lnTo>
                  <a:lnTo>
                    <a:pt x="1146" y="28"/>
                  </a:lnTo>
                  <a:lnTo>
                    <a:pt x="1158" y="25"/>
                  </a:lnTo>
                  <a:lnTo>
                    <a:pt x="1161" y="26"/>
                  </a:lnTo>
                  <a:lnTo>
                    <a:pt x="1163" y="31"/>
                  </a:lnTo>
                  <a:lnTo>
                    <a:pt x="1163" y="37"/>
                  </a:lnTo>
                  <a:lnTo>
                    <a:pt x="1166" y="44"/>
                  </a:lnTo>
                  <a:lnTo>
                    <a:pt x="1169" y="47"/>
                  </a:lnTo>
                  <a:lnTo>
                    <a:pt x="1176" y="46"/>
                  </a:lnTo>
                  <a:lnTo>
                    <a:pt x="1184" y="46"/>
                  </a:lnTo>
                  <a:lnTo>
                    <a:pt x="1188" y="46"/>
                  </a:lnTo>
                  <a:lnTo>
                    <a:pt x="1193" y="46"/>
                  </a:lnTo>
                  <a:lnTo>
                    <a:pt x="1201" y="44"/>
                  </a:lnTo>
                  <a:lnTo>
                    <a:pt x="1208" y="46"/>
                  </a:lnTo>
                  <a:lnTo>
                    <a:pt x="1216" y="46"/>
                  </a:lnTo>
                  <a:lnTo>
                    <a:pt x="1221" y="44"/>
                  </a:lnTo>
                  <a:lnTo>
                    <a:pt x="1227" y="41"/>
                  </a:lnTo>
                  <a:lnTo>
                    <a:pt x="1234" y="37"/>
                  </a:lnTo>
                  <a:lnTo>
                    <a:pt x="1241" y="29"/>
                  </a:lnTo>
                  <a:lnTo>
                    <a:pt x="1246" y="18"/>
                  </a:lnTo>
                  <a:lnTo>
                    <a:pt x="1254" y="2"/>
                  </a:lnTo>
                  <a:lnTo>
                    <a:pt x="1255" y="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81" name="Freeform 81"/>
            <p:cNvSpPr>
              <a:spLocks/>
            </p:cNvSpPr>
            <p:nvPr/>
          </p:nvSpPr>
          <p:spPr bwMode="auto">
            <a:xfrm>
              <a:off x="2114549" y="2834483"/>
              <a:ext cx="996950" cy="1171575"/>
            </a:xfrm>
            <a:custGeom>
              <a:avLst/>
              <a:gdLst>
                <a:gd name="T0" fmla="*/ 824 w 1255"/>
                <a:gd name="T1" fmla="*/ 1444 h 1478"/>
                <a:gd name="T2" fmla="*/ 809 w 1255"/>
                <a:gd name="T3" fmla="*/ 1387 h 1478"/>
                <a:gd name="T4" fmla="*/ 812 w 1255"/>
                <a:gd name="T5" fmla="*/ 1330 h 1478"/>
                <a:gd name="T6" fmla="*/ 811 w 1255"/>
                <a:gd name="T7" fmla="*/ 1258 h 1478"/>
                <a:gd name="T8" fmla="*/ 751 w 1255"/>
                <a:gd name="T9" fmla="*/ 1274 h 1478"/>
                <a:gd name="T10" fmla="*/ 713 w 1255"/>
                <a:gd name="T11" fmla="*/ 1304 h 1478"/>
                <a:gd name="T12" fmla="*/ 680 w 1255"/>
                <a:gd name="T13" fmla="*/ 1337 h 1478"/>
                <a:gd name="T14" fmla="*/ 606 w 1255"/>
                <a:gd name="T15" fmla="*/ 1335 h 1478"/>
                <a:gd name="T16" fmla="*/ 544 w 1255"/>
                <a:gd name="T17" fmla="*/ 1327 h 1478"/>
                <a:gd name="T18" fmla="*/ 465 w 1255"/>
                <a:gd name="T19" fmla="*/ 1316 h 1478"/>
                <a:gd name="T20" fmla="*/ 427 w 1255"/>
                <a:gd name="T21" fmla="*/ 1298 h 1478"/>
                <a:gd name="T22" fmla="*/ 417 w 1255"/>
                <a:gd name="T23" fmla="*/ 1215 h 1478"/>
                <a:gd name="T24" fmla="*/ 387 w 1255"/>
                <a:gd name="T25" fmla="*/ 1214 h 1478"/>
                <a:gd name="T26" fmla="*/ 371 w 1255"/>
                <a:gd name="T27" fmla="*/ 1243 h 1478"/>
                <a:gd name="T28" fmla="*/ 328 w 1255"/>
                <a:gd name="T29" fmla="*/ 1251 h 1478"/>
                <a:gd name="T30" fmla="*/ 285 w 1255"/>
                <a:gd name="T31" fmla="*/ 1241 h 1478"/>
                <a:gd name="T32" fmla="*/ 257 w 1255"/>
                <a:gd name="T33" fmla="*/ 1271 h 1478"/>
                <a:gd name="T34" fmla="*/ 205 w 1255"/>
                <a:gd name="T35" fmla="*/ 1267 h 1478"/>
                <a:gd name="T36" fmla="*/ 167 w 1255"/>
                <a:gd name="T37" fmla="*/ 1267 h 1478"/>
                <a:gd name="T38" fmla="*/ 106 w 1255"/>
                <a:gd name="T39" fmla="*/ 1253 h 1478"/>
                <a:gd name="T40" fmla="*/ 71 w 1255"/>
                <a:gd name="T41" fmla="*/ 1180 h 1478"/>
                <a:gd name="T42" fmla="*/ 42 w 1255"/>
                <a:gd name="T43" fmla="*/ 1148 h 1478"/>
                <a:gd name="T44" fmla="*/ 10 w 1255"/>
                <a:gd name="T45" fmla="*/ 1133 h 1478"/>
                <a:gd name="T46" fmla="*/ 22 w 1255"/>
                <a:gd name="T47" fmla="*/ 1091 h 1478"/>
                <a:gd name="T48" fmla="*/ 86 w 1255"/>
                <a:gd name="T49" fmla="*/ 1047 h 1478"/>
                <a:gd name="T50" fmla="*/ 113 w 1255"/>
                <a:gd name="T51" fmla="*/ 997 h 1478"/>
                <a:gd name="T52" fmla="*/ 199 w 1255"/>
                <a:gd name="T53" fmla="*/ 970 h 1478"/>
                <a:gd name="T54" fmla="*/ 237 w 1255"/>
                <a:gd name="T55" fmla="*/ 937 h 1478"/>
                <a:gd name="T56" fmla="*/ 295 w 1255"/>
                <a:gd name="T57" fmla="*/ 902 h 1478"/>
                <a:gd name="T58" fmla="*/ 291 w 1255"/>
                <a:gd name="T59" fmla="*/ 848 h 1478"/>
                <a:gd name="T60" fmla="*/ 261 w 1255"/>
                <a:gd name="T61" fmla="*/ 822 h 1478"/>
                <a:gd name="T62" fmla="*/ 199 w 1255"/>
                <a:gd name="T63" fmla="*/ 779 h 1478"/>
                <a:gd name="T64" fmla="*/ 156 w 1255"/>
                <a:gd name="T65" fmla="*/ 725 h 1478"/>
                <a:gd name="T66" fmla="*/ 116 w 1255"/>
                <a:gd name="T67" fmla="*/ 698 h 1478"/>
                <a:gd name="T68" fmla="*/ 121 w 1255"/>
                <a:gd name="T69" fmla="*/ 631 h 1478"/>
                <a:gd name="T70" fmla="*/ 171 w 1255"/>
                <a:gd name="T71" fmla="*/ 607 h 1478"/>
                <a:gd name="T72" fmla="*/ 227 w 1255"/>
                <a:gd name="T73" fmla="*/ 617 h 1478"/>
                <a:gd name="T74" fmla="*/ 286 w 1255"/>
                <a:gd name="T75" fmla="*/ 594 h 1478"/>
                <a:gd name="T76" fmla="*/ 361 w 1255"/>
                <a:gd name="T77" fmla="*/ 599 h 1478"/>
                <a:gd name="T78" fmla="*/ 424 w 1255"/>
                <a:gd name="T79" fmla="*/ 562 h 1478"/>
                <a:gd name="T80" fmla="*/ 468 w 1255"/>
                <a:gd name="T81" fmla="*/ 525 h 1478"/>
                <a:gd name="T82" fmla="*/ 480 w 1255"/>
                <a:gd name="T83" fmla="*/ 484 h 1478"/>
                <a:gd name="T84" fmla="*/ 510 w 1255"/>
                <a:gd name="T85" fmla="*/ 470 h 1478"/>
                <a:gd name="T86" fmla="*/ 520 w 1255"/>
                <a:gd name="T87" fmla="*/ 452 h 1478"/>
                <a:gd name="T88" fmla="*/ 531 w 1255"/>
                <a:gd name="T89" fmla="*/ 398 h 1478"/>
                <a:gd name="T90" fmla="*/ 567 w 1255"/>
                <a:gd name="T91" fmla="*/ 389 h 1478"/>
                <a:gd name="T92" fmla="*/ 625 w 1255"/>
                <a:gd name="T93" fmla="*/ 363 h 1478"/>
                <a:gd name="T94" fmla="*/ 683 w 1255"/>
                <a:gd name="T95" fmla="*/ 353 h 1478"/>
                <a:gd name="T96" fmla="*/ 726 w 1255"/>
                <a:gd name="T97" fmla="*/ 359 h 1478"/>
                <a:gd name="T98" fmla="*/ 764 w 1255"/>
                <a:gd name="T99" fmla="*/ 358 h 1478"/>
                <a:gd name="T100" fmla="*/ 821 w 1255"/>
                <a:gd name="T101" fmla="*/ 347 h 1478"/>
                <a:gd name="T102" fmla="*/ 862 w 1255"/>
                <a:gd name="T103" fmla="*/ 287 h 1478"/>
                <a:gd name="T104" fmla="*/ 911 w 1255"/>
                <a:gd name="T105" fmla="*/ 259 h 1478"/>
                <a:gd name="T106" fmla="*/ 991 w 1255"/>
                <a:gd name="T107" fmla="*/ 211 h 1478"/>
                <a:gd name="T108" fmla="*/ 1024 w 1255"/>
                <a:gd name="T109" fmla="*/ 156 h 1478"/>
                <a:gd name="T110" fmla="*/ 1070 w 1255"/>
                <a:gd name="T111" fmla="*/ 107 h 1478"/>
                <a:gd name="T112" fmla="*/ 1105 w 1255"/>
                <a:gd name="T113" fmla="*/ 76 h 1478"/>
                <a:gd name="T114" fmla="*/ 1158 w 1255"/>
                <a:gd name="T115" fmla="*/ 25 h 1478"/>
                <a:gd name="T116" fmla="*/ 1201 w 1255"/>
                <a:gd name="T117" fmla="*/ 44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55" h="1478">
                  <a:moveTo>
                    <a:pt x="860" y="1478"/>
                  </a:moveTo>
                  <a:lnTo>
                    <a:pt x="855" y="1474"/>
                  </a:lnTo>
                  <a:lnTo>
                    <a:pt x="852" y="1471"/>
                  </a:lnTo>
                  <a:lnTo>
                    <a:pt x="847" y="1468"/>
                  </a:lnTo>
                  <a:lnTo>
                    <a:pt x="840" y="1461"/>
                  </a:lnTo>
                  <a:lnTo>
                    <a:pt x="832" y="1457"/>
                  </a:lnTo>
                  <a:lnTo>
                    <a:pt x="830" y="1455"/>
                  </a:lnTo>
                  <a:lnTo>
                    <a:pt x="825" y="1452"/>
                  </a:lnTo>
                  <a:lnTo>
                    <a:pt x="825" y="1450"/>
                  </a:lnTo>
                  <a:lnTo>
                    <a:pt x="824" y="1444"/>
                  </a:lnTo>
                  <a:lnTo>
                    <a:pt x="822" y="1437"/>
                  </a:lnTo>
                  <a:lnTo>
                    <a:pt x="822" y="1434"/>
                  </a:lnTo>
                  <a:lnTo>
                    <a:pt x="824" y="1431"/>
                  </a:lnTo>
                  <a:lnTo>
                    <a:pt x="819" y="1415"/>
                  </a:lnTo>
                  <a:lnTo>
                    <a:pt x="817" y="1408"/>
                  </a:lnTo>
                  <a:lnTo>
                    <a:pt x="817" y="1406"/>
                  </a:lnTo>
                  <a:lnTo>
                    <a:pt x="817" y="1400"/>
                  </a:lnTo>
                  <a:lnTo>
                    <a:pt x="817" y="1393"/>
                  </a:lnTo>
                  <a:lnTo>
                    <a:pt x="814" y="1390"/>
                  </a:lnTo>
                  <a:lnTo>
                    <a:pt x="809" y="1387"/>
                  </a:lnTo>
                  <a:lnTo>
                    <a:pt x="804" y="1384"/>
                  </a:lnTo>
                  <a:lnTo>
                    <a:pt x="801" y="1377"/>
                  </a:lnTo>
                  <a:lnTo>
                    <a:pt x="801" y="1372"/>
                  </a:lnTo>
                  <a:lnTo>
                    <a:pt x="801" y="1363"/>
                  </a:lnTo>
                  <a:lnTo>
                    <a:pt x="801" y="1356"/>
                  </a:lnTo>
                  <a:lnTo>
                    <a:pt x="801" y="1347"/>
                  </a:lnTo>
                  <a:lnTo>
                    <a:pt x="801" y="1342"/>
                  </a:lnTo>
                  <a:lnTo>
                    <a:pt x="801" y="1337"/>
                  </a:lnTo>
                  <a:lnTo>
                    <a:pt x="811" y="1332"/>
                  </a:lnTo>
                  <a:lnTo>
                    <a:pt x="812" y="1330"/>
                  </a:lnTo>
                  <a:lnTo>
                    <a:pt x="817" y="1327"/>
                  </a:lnTo>
                  <a:lnTo>
                    <a:pt x="817" y="1322"/>
                  </a:lnTo>
                  <a:lnTo>
                    <a:pt x="819" y="1317"/>
                  </a:lnTo>
                  <a:lnTo>
                    <a:pt x="821" y="1311"/>
                  </a:lnTo>
                  <a:lnTo>
                    <a:pt x="821" y="1300"/>
                  </a:lnTo>
                  <a:lnTo>
                    <a:pt x="822" y="1285"/>
                  </a:lnTo>
                  <a:lnTo>
                    <a:pt x="822" y="1272"/>
                  </a:lnTo>
                  <a:lnTo>
                    <a:pt x="821" y="1266"/>
                  </a:lnTo>
                  <a:lnTo>
                    <a:pt x="817" y="1261"/>
                  </a:lnTo>
                  <a:lnTo>
                    <a:pt x="811" y="1258"/>
                  </a:lnTo>
                  <a:lnTo>
                    <a:pt x="806" y="1259"/>
                  </a:lnTo>
                  <a:lnTo>
                    <a:pt x="796" y="1261"/>
                  </a:lnTo>
                  <a:lnTo>
                    <a:pt x="787" y="1266"/>
                  </a:lnTo>
                  <a:lnTo>
                    <a:pt x="776" y="1266"/>
                  </a:lnTo>
                  <a:lnTo>
                    <a:pt x="774" y="1266"/>
                  </a:lnTo>
                  <a:lnTo>
                    <a:pt x="771" y="1266"/>
                  </a:lnTo>
                  <a:lnTo>
                    <a:pt x="766" y="1267"/>
                  </a:lnTo>
                  <a:lnTo>
                    <a:pt x="763" y="1271"/>
                  </a:lnTo>
                  <a:lnTo>
                    <a:pt x="758" y="1272"/>
                  </a:lnTo>
                  <a:lnTo>
                    <a:pt x="751" y="1274"/>
                  </a:lnTo>
                  <a:lnTo>
                    <a:pt x="746" y="1274"/>
                  </a:lnTo>
                  <a:lnTo>
                    <a:pt x="743" y="1275"/>
                  </a:lnTo>
                  <a:lnTo>
                    <a:pt x="741" y="1279"/>
                  </a:lnTo>
                  <a:lnTo>
                    <a:pt x="739" y="1282"/>
                  </a:lnTo>
                  <a:lnTo>
                    <a:pt x="738" y="1283"/>
                  </a:lnTo>
                  <a:lnTo>
                    <a:pt x="731" y="1288"/>
                  </a:lnTo>
                  <a:lnTo>
                    <a:pt x="730" y="1288"/>
                  </a:lnTo>
                  <a:lnTo>
                    <a:pt x="725" y="1290"/>
                  </a:lnTo>
                  <a:lnTo>
                    <a:pt x="720" y="1293"/>
                  </a:lnTo>
                  <a:lnTo>
                    <a:pt x="713" y="1304"/>
                  </a:lnTo>
                  <a:lnTo>
                    <a:pt x="705" y="1304"/>
                  </a:lnTo>
                  <a:lnTo>
                    <a:pt x="701" y="1304"/>
                  </a:lnTo>
                  <a:lnTo>
                    <a:pt x="700" y="1304"/>
                  </a:lnTo>
                  <a:lnTo>
                    <a:pt x="696" y="1308"/>
                  </a:lnTo>
                  <a:lnTo>
                    <a:pt x="693" y="1314"/>
                  </a:lnTo>
                  <a:lnTo>
                    <a:pt x="685" y="1319"/>
                  </a:lnTo>
                  <a:lnTo>
                    <a:pt x="690" y="1326"/>
                  </a:lnTo>
                  <a:lnTo>
                    <a:pt x="687" y="1332"/>
                  </a:lnTo>
                  <a:lnTo>
                    <a:pt x="685" y="1335"/>
                  </a:lnTo>
                  <a:lnTo>
                    <a:pt x="680" y="1337"/>
                  </a:lnTo>
                  <a:lnTo>
                    <a:pt x="678" y="1338"/>
                  </a:lnTo>
                  <a:lnTo>
                    <a:pt x="670" y="1342"/>
                  </a:lnTo>
                  <a:lnTo>
                    <a:pt x="655" y="1342"/>
                  </a:lnTo>
                  <a:lnTo>
                    <a:pt x="635" y="1345"/>
                  </a:lnTo>
                  <a:lnTo>
                    <a:pt x="630" y="1347"/>
                  </a:lnTo>
                  <a:lnTo>
                    <a:pt x="627" y="1347"/>
                  </a:lnTo>
                  <a:lnTo>
                    <a:pt x="625" y="1342"/>
                  </a:lnTo>
                  <a:lnTo>
                    <a:pt x="620" y="1337"/>
                  </a:lnTo>
                  <a:lnTo>
                    <a:pt x="612" y="1330"/>
                  </a:lnTo>
                  <a:lnTo>
                    <a:pt x="606" y="1335"/>
                  </a:lnTo>
                  <a:lnTo>
                    <a:pt x="597" y="1332"/>
                  </a:lnTo>
                  <a:lnTo>
                    <a:pt x="592" y="1324"/>
                  </a:lnTo>
                  <a:lnTo>
                    <a:pt x="584" y="1313"/>
                  </a:lnTo>
                  <a:lnTo>
                    <a:pt x="577" y="1309"/>
                  </a:lnTo>
                  <a:lnTo>
                    <a:pt x="566" y="1316"/>
                  </a:lnTo>
                  <a:lnTo>
                    <a:pt x="561" y="1319"/>
                  </a:lnTo>
                  <a:lnTo>
                    <a:pt x="558" y="1321"/>
                  </a:lnTo>
                  <a:lnTo>
                    <a:pt x="556" y="1322"/>
                  </a:lnTo>
                  <a:lnTo>
                    <a:pt x="549" y="1327"/>
                  </a:lnTo>
                  <a:lnTo>
                    <a:pt x="544" y="1327"/>
                  </a:lnTo>
                  <a:lnTo>
                    <a:pt x="538" y="1326"/>
                  </a:lnTo>
                  <a:lnTo>
                    <a:pt x="529" y="1324"/>
                  </a:lnTo>
                  <a:lnTo>
                    <a:pt x="523" y="1329"/>
                  </a:lnTo>
                  <a:lnTo>
                    <a:pt x="520" y="1329"/>
                  </a:lnTo>
                  <a:lnTo>
                    <a:pt x="516" y="1329"/>
                  </a:lnTo>
                  <a:lnTo>
                    <a:pt x="508" y="1327"/>
                  </a:lnTo>
                  <a:lnTo>
                    <a:pt x="496" y="1324"/>
                  </a:lnTo>
                  <a:lnTo>
                    <a:pt x="488" y="1322"/>
                  </a:lnTo>
                  <a:lnTo>
                    <a:pt x="477" y="1317"/>
                  </a:lnTo>
                  <a:lnTo>
                    <a:pt x="465" y="1316"/>
                  </a:lnTo>
                  <a:lnTo>
                    <a:pt x="460" y="1314"/>
                  </a:lnTo>
                  <a:lnTo>
                    <a:pt x="457" y="1316"/>
                  </a:lnTo>
                  <a:lnTo>
                    <a:pt x="450" y="1321"/>
                  </a:lnTo>
                  <a:lnTo>
                    <a:pt x="447" y="1321"/>
                  </a:lnTo>
                  <a:lnTo>
                    <a:pt x="442" y="1321"/>
                  </a:lnTo>
                  <a:lnTo>
                    <a:pt x="435" y="1317"/>
                  </a:lnTo>
                  <a:lnTo>
                    <a:pt x="430" y="1311"/>
                  </a:lnTo>
                  <a:lnTo>
                    <a:pt x="429" y="1306"/>
                  </a:lnTo>
                  <a:lnTo>
                    <a:pt x="427" y="1301"/>
                  </a:lnTo>
                  <a:lnTo>
                    <a:pt x="427" y="1298"/>
                  </a:lnTo>
                  <a:lnTo>
                    <a:pt x="425" y="1290"/>
                  </a:lnTo>
                  <a:lnTo>
                    <a:pt x="425" y="1282"/>
                  </a:lnTo>
                  <a:lnTo>
                    <a:pt x="427" y="1271"/>
                  </a:lnTo>
                  <a:lnTo>
                    <a:pt x="429" y="1254"/>
                  </a:lnTo>
                  <a:lnTo>
                    <a:pt x="427" y="1246"/>
                  </a:lnTo>
                  <a:lnTo>
                    <a:pt x="429" y="1228"/>
                  </a:lnTo>
                  <a:lnTo>
                    <a:pt x="427" y="1225"/>
                  </a:lnTo>
                  <a:lnTo>
                    <a:pt x="420" y="1219"/>
                  </a:lnTo>
                  <a:lnTo>
                    <a:pt x="419" y="1217"/>
                  </a:lnTo>
                  <a:lnTo>
                    <a:pt x="417" y="1215"/>
                  </a:lnTo>
                  <a:lnTo>
                    <a:pt x="407" y="1209"/>
                  </a:lnTo>
                  <a:lnTo>
                    <a:pt x="407" y="1207"/>
                  </a:lnTo>
                  <a:lnTo>
                    <a:pt x="405" y="1201"/>
                  </a:lnTo>
                  <a:lnTo>
                    <a:pt x="405" y="1199"/>
                  </a:lnTo>
                  <a:lnTo>
                    <a:pt x="397" y="1199"/>
                  </a:lnTo>
                  <a:lnTo>
                    <a:pt x="395" y="1201"/>
                  </a:lnTo>
                  <a:lnTo>
                    <a:pt x="387" y="1204"/>
                  </a:lnTo>
                  <a:lnTo>
                    <a:pt x="387" y="1206"/>
                  </a:lnTo>
                  <a:lnTo>
                    <a:pt x="382" y="1211"/>
                  </a:lnTo>
                  <a:lnTo>
                    <a:pt x="387" y="1214"/>
                  </a:lnTo>
                  <a:lnTo>
                    <a:pt x="389" y="1215"/>
                  </a:lnTo>
                  <a:lnTo>
                    <a:pt x="392" y="1219"/>
                  </a:lnTo>
                  <a:lnTo>
                    <a:pt x="390" y="1225"/>
                  </a:lnTo>
                  <a:lnTo>
                    <a:pt x="386" y="1227"/>
                  </a:lnTo>
                  <a:lnTo>
                    <a:pt x="384" y="1228"/>
                  </a:lnTo>
                  <a:lnTo>
                    <a:pt x="384" y="1233"/>
                  </a:lnTo>
                  <a:lnTo>
                    <a:pt x="386" y="1238"/>
                  </a:lnTo>
                  <a:lnTo>
                    <a:pt x="379" y="1241"/>
                  </a:lnTo>
                  <a:lnTo>
                    <a:pt x="377" y="1245"/>
                  </a:lnTo>
                  <a:lnTo>
                    <a:pt x="371" y="1243"/>
                  </a:lnTo>
                  <a:lnTo>
                    <a:pt x="369" y="1243"/>
                  </a:lnTo>
                  <a:lnTo>
                    <a:pt x="366" y="1243"/>
                  </a:lnTo>
                  <a:lnTo>
                    <a:pt x="364" y="1243"/>
                  </a:lnTo>
                  <a:lnTo>
                    <a:pt x="359" y="1248"/>
                  </a:lnTo>
                  <a:lnTo>
                    <a:pt x="352" y="1251"/>
                  </a:lnTo>
                  <a:lnTo>
                    <a:pt x="347" y="1253"/>
                  </a:lnTo>
                  <a:lnTo>
                    <a:pt x="343" y="1254"/>
                  </a:lnTo>
                  <a:lnTo>
                    <a:pt x="336" y="1254"/>
                  </a:lnTo>
                  <a:lnTo>
                    <a:pt x="329" y="1253"/>
                  </a:lnTo>
                  <a:lnTo>
                    <a:pt x="328" y="1251"/>
                  </a:lnTo>
                  <a:lnTo>
                    <a:pt x="323" y="1249"/>
                  </a:lnTo>
                  <a:lnTo>
                    <a:pt x="319" y="1243"/>
                  </a:lnTo>
                  <a:lnTo>
                    <a:pt x="316" y="1240"/>
                  </a:lnTo>
                  <a:lnTo>
                    <a:pt x="311" y="1237"/>
                  </a:lnTo>
                  <a:lnTo>
                    <a:pt x="306" y="1237"/>
                  </a:lnTo>
                  <a:lnTo>
                    <a:pt x="303" y="1235"/>
                  </a:lnTo>
                  <a:lnTo>
                    <a:pt x="300" y="1233"/>
                  </a:lnTo>
                  <a:lnTo>
                    <a:pt x="291" y="1237"/>
                  </a:lnTo>
                  <a:lnTo>
                    <a:pt x="288" y="1240"/>
                  </a:lnTo>
                  <a:lnTo>
                    <a:pt x="285" y="1241"/>
                  </a:lnTo>
                  <a:lnTo>
                    <a:pt x="283" y="1241"/>
                  </a:lnTo>
                  <a:lnTo>
                    <a:pt x="280" y="1243"/>
                  </a:lnTo>
                  <a:lnTo>
                    <a:pt x="278" y="1245"/>
                  </a:lnTo>
                  <a:lnTo>
                    <a:pt x="276" y="1249"/>
                  </a:lnTo>
                  <a:lnTo>
                    <a:pt x="271" y="1249"/>
                  </a:lnTo>
                  <a:lnTo>
                    <a:pt x="268" y="1251"/>
                  </a:lnTo>
                  <a:lnTo>
                    <a:pt x="268" y="1259"/>
                  </a:lnTo>
                  <a:lnTo>
                    <a:pt x="266" y="1264"/>
                  </a:lnTo>
                  <a:lnTo>
                    <a:pt x="261" y="1269"/>
                  </a:lnTo>
                  <a:lnTo>
                    <a:pt x="257" y="1271"/>
                  </a:lnTo>
                  <a:lnTo>
                    <a:pt x="253" y="1271"/>
                  </a:lnTo>
                  <a:lnTo>
                    <a:pt x="248" y="1271"/>
                  </a:lnTo>
                  <a:lnTo>
                    <a:pt x="243" y="1272"/>
                  </a:lnTo>
                  <a:lnTo>
                    <a:pt x="238" y="1272"/>
                  </a:lnTo>
                  <a:lnTo>
                    <a:pt x="232" y="1271"/>
                  </a:lnTo>
                  <a:lnTo>
                    <a:pt x="228" y="1272"/>
                  </a:lnTo>
                  <a:lnTo>
                    <a:pt x="222" y="1269"/>
                  </a:lnTo>
                  <a:lnTo>
                    <a:pt x="215" y="1262"/>
                  </a:lnTo>
                  <a:lnTo>
                    <a:pt x="212" y="1264"/>
                  </a:lnTo>
                  <a:lnTo>
                    <a:pt x="205" y="1267"/>
                  </a:lnTo>
                  <a:lnTo>
                    <a:pt x="200" y="1267"/>
                  </a:lnTo>
                  <a:lnTo>
                    <a:pt x="194" y="1275"/>
                  </a:lnTo>
                  <a:lnTo>
                    <a:pt x="185" y="1275"/>
                  </a:lnTo>
                  <a:lnTo>
                    <a:pt x="182" y="1274"/>
                  </a:lnTo>
                  <a:lnTo>
                    <a:pt x="187" y="1267"/>
                  </a:lnTo>
                  <a:lnTo>
                    <a:pt x="189" y="1266"/>
                  </a:lnTo>
                  <a:lnTo>
                    <a:pt x="185" y="1264"/>
                  </a:lnTo>
                  <a:lnTo>
                    <a:pt x="179" y="1261"/>
                  </a:lnTo>
                  <a:lnTo>
                    <a:pt x="174" y="1262"/>
                  </a:lnTo>
                  <a:lnTo>
                    <a:pt x="167" y="1267"/>
                  </a:lnTo>
                  <a:lnTo>
                    <a:pt x="162" y="1269"/>
                  </a:lnTo>
                  <a:lnTo>
                    <a:pt x="156" y="1269"/>
                  </a:lnTo>
                  <a:lnTo>
                    <a:pt x="147" y="1272"/>
                  </a:lnTo>
                  <a:lnTo>
                    <a:pt x="137" y="1274"/>
                  </a:lnTo>
                  <a:lnTo>
                    <a:pt x="128" y="1274"/>
                  </a:lnTo>
                  <a:lnTo>
                    <a:pt x="119" y="1274"/>
                  </a:lnTo>
                  <a:lnTo>
                    <a:pt x="116" y="1269"/>
                  </a:lnTo>
                  <a:lnTo>
                    <a:pt x="114" y="1262"/>
                  </a:lnTo>
                  <a:lnTo>
                    <a:pt x="111" y="1258"/>
                  </a:lnTo>
                  <a:lnTo>
                    <a:pt x="106" y="1253"/>
                  </a:lnTo>
                  <a:lnTo>
                    <a:pt x="98" y="1249"/>
                  </a:lnTo>
                  <a:lnTo>
                    <a:pt x="91" y="1246"/>
                  </a:lnTo>
                  <a:lnTo>
                    <a:pt x="83" y="1243"/>
                  </a:lnTo>
                  <a:lnTo>
                    <a:pt x="80" y="1238"/>
                  </a:lnTo>
                  <a:lnTo>
                    <a:pt x="76" y="1232"/>
                  </a:lnTo>
                  <a:lnTo>
                    <a:pt x="75" y="1219"/>
                  </a:lnTo>
                  <a:lnTo>
                    <a:pt x="75" y="1207"/>
                  </a:lnTo>
                  <a:lnTo>
                    <a:pt x="73" y="1199"/>
                  </a:lnTo>
                  <a:lnTo>
                    <a:pt x="71" y="1193"/>
                  </a:lnTo>
                  <a:lnTo>
                    <a:pt x="71" y="1180"/>
                  </a:lnTo>
                  <a:lnTo>
                    <a:pt x="71" y="1169"/>
                  </a:lnTo>
                  <a:lnTo>
                    <a:pt x="71" y="1160"/>
                  </a:lnTo>
                  <a:lnTo>
                    <a:pt x="68" y="1156"/>
                  </a:lnTo>
                  <a:lnTo>
                    <a:pt x="66" y="1152"/>
                  </a:lnTo>
                  <a:lnTo>
                    <a:pt x="63" y="1151"/>
                  </a:lnTo>
                  <a:lnTo>
                    <a:pt x="56" y="1144"/>
                  </a:lnTo>
                  <a:lnTo>
                    <a:pt x="55" y="1144"/>
                  </a:lnTo>
                  <a:lnTo>
                    <a:pt x="50" y="1144"/>
                  </a:lnTo>
                  <a:lnTo>
                    <a:pt x="43" y="1148"/>
                  </a:lnTo>
                  <a:lnTo>
                    <a:pt x="42" y="1148"/>
                  </a:lnTo>
                  <a:lnTo>
                    <a:pt x="37" y="1149"/>
                  </a:lnTo>
                  <a:lnTo>
                    <a:pt x="32" y="1149"/>
                  </a:lnTo>
                  <a:lnTo>
                    <a:pt x="30" y="1151"/>
                  </a:lnTo>
                  <a:lnTo>
                    <a:pt x="28" y="1151"/>
                  </a:lnTo>
                  <a:lnTo>
                    <a:pt x="22" y="1154"/>
                  </a:lnTo>
                  <a:lnTo>
                    <a:pt x="17" y="1149"/>
                  </a:lnTo>
                  <a:lnTo>
                    <a:pt x="13" y="1143"/>
                  </a:lnTo>
                  <a:lnTo>
                    <a:pt x="12" y="1141"/>
                  </a:lnTo>
                  <a:lnTo>
                    <a:pt x="12" y="1135"/>
                  </a:lnTo>
                  <a:lnTo>
                    <a:pt x="10" y="1133"/>
                  </a:lnTo>
                  <a:lnTo>
                    <a:pt x="5" y="1125"/>
                  </a:lnTo>
                  <a:lnTo>
                    <a:pt x="3" y="1125"/>
                  </a:lnTo>
                  <a:lnTo>
                    <a:pt x="0" y="1120"/>
                  </a:lnTo>
                  <a:lnTo>
                    <a:pt x="5" y="1120"/>
                  </a:lnTo>
                  <a:lnTo>
                    <a:pt x="7" y="1114"/>
                  </a:lnTo>
                  <a:lnTo>
                    <a:pt x="10" y="1105"/>
                  </a:lnTo>
                  <a:lnTo>
                    <a:pt x="17" y="1101"/>
                  </a:lnTo>
                  <a:lnTo>
                    <a:pt x="18" y="1099"/>
                  </a:lnTo>
                  <a:lnTo>
                    <a:pt x="20" y="1096"/>
                  </a:lnTo>
                  <a:lnTo>
                    <a:pt x="22" y="1091"/>
                  </a:lnTo>
                  <a:lnTo>
                    <a:pt x="23" y="1088"/>
                  </a:lnTo>
                  <a:lnTo>
                    <a:pt x="30" y="1078"/>
                  </a:lnTo>
                  <a:lnTo>
                    <a:pt x="40" y="1071"/>
                  </a:lnTo>
                  <a:lnTo>
                    <a:pt x="48" y="1070"/>
                  </a:lnTo>
                  <a:lnTo>
                    <a:pt x="56" y="1073"/>
                  </a:lnTo>
                  <a:lnTo>
                    <a:pt x="73" y="1075"/>
                  </a:lnTo>
                  <a:lnTo>
                    <a:pt x="89" y="1071"/>
                  </a:lnTo>
                  <a:lnTo>
                    <a:pt x="93" y="1065"/>
                  </a:lnTo>
                  <a:lnTo>
                    <a:pt x="89" y="1055"/>
                  </a:lnTo>
                  <a:lnTo>
                    <a:pt x="86" y="1047"/>
                  </a:lnTo>
                  <a:lnTo>
                    <a:pt x="85" y="1044"/>
                  </a:lnTo>
                  <a:lnTo>
                    <a:pt x="81" y="1037"/>
                  </a:lnTo>
                  <a:lnTo>
                    <a:pt x="78" y="1028"/>
                  </a:lnTo>
                  <a:lnTo>
                    <a:pt x="83" y="1020"/>
                  </a:lnTo>
                  <a:lnTo>
                    <a:pt x="91" y="1013"/>
                  </a:lnTo>
                  <a:lnTo>
                    <a:pt x="94" y="1012"/>
                  </a:lnTo>
                  <a:lnTo>
                    <a:pt x="101" y="1012"/>
                  </a:lnTo>
                  <a:lnTo>
                    <a:pt x="108" y="1007"/>
                  </a:lnTo>
                  <a:lnTo>
                    <a:pt x="111" y="1002"/>
                  </a:lnTo>
                  <a:lnTo>
                    <a:pt x="113" y="997"/>
                  </a:lnTo>
                  <a:lnTo>
                    <a:pt x="113" y="987"/>
                  </a:lnTo>
                  <a:lnTo>
                    <a:pt x="118" y="979"/>
                  </a:lnTo>
                  <a:lnTo>
                    <a:pt x="123" y="970"/>
                  </a:lnTo>
                  <a:lnTo>
                    <a:pt x="129" y="968"/>
                  </a:lnTo>
                  <a:lnTo>
                    <a:pt x="132" y="968"/>
                  </a:lnTo>
                  <a:lnTo>
                    <a:pt x="144" y="965"/>
                  </a:lnTo>
                  <a:lnTo>
                    <a:pt x="154" y="965"/>
                  </a:lnTo>
                  <a:lnTo>
                    <a:pt x="177" y="974"/>
                  </a:lnTo>
                  <a:lnTo>
                    <a:pt x="184" y="978"/>
                  </a:lnTo>
                  <a:lnTo>
                    <a:pt x="199" y="970"/>
                  </a:lnTo>
                  <a:lnTo>
                    <a:pt x="195" y="961"/>
                  </a:lnTo>
                  <a:lnTo>
                    <a:pt x="187" y="958"/>
                  </a:lnTo>
                  <a:lnTo>
                    <a:pt x="184" y="955"/>
                  </a:lnTo>
                  <a:lnTo>
                    <a:pt x="184" y="950"/>
                  </a:lnTo>
                  <a:lnTo>
                    <a:pt x="184" y="939"/>
                  </a:lnTo>
                  <a:lnTo>
                    <a:pt x="192" y="934"/>
                  </a:lnTo>
                  <a:lnTo>
                    <a:pt x="202" y="932"/>
                  </a:lnTo>
                  <a:lnTo>
                    <a:pt x="214" y="927"/>
                  </a:lnTo>
                  <a:lnTo>
                    <a:pt x="225" y="929"/>
                  </a:lnTo>
                  <a:lnTo>
                    <a:pt x="237" y="937"/>
                  </a:lnTo>
                  <a:lnTo>
                    <a:pt x="247" y="940"/>
                  </a:lnTo>
                  <a:lnTo>
                    <a:pt x="253" y="932"/>
                  </a:lnTo>
                  <a:lnTo>
                    <a:pt x="261" y="936"/>
                  </a:lnTo>
                  <a:lnTo>
                    <a:pt x="270" y="932"/>
                  </a:lnTo>
                  <a:lnTo>
                    <a:pt x="273" y="931"/>
                  </a:lnTo>
                  <a:lnTo>
                    <a:pt x="278" y="927"/>
                  </a:lnTo>
                  <a:lnTo>
                    <a:pt x="278" y="921"/>
                  </a:lnTo>
                  <a:lnTo>
                    <a:pt x="286" y="906"/>
                  </a:lnTo>
                  <a:lnTo>
                    <a:pt x="295" y="906"/>
                  </a:lnTo>
                  <a:lnTo>
                    <a:pt x="295" y="902"/>
                  </a:lnTo>
                  <a:lnTo>
                    <a:pt x="295" y="898"/>
                  </a:lnTo>
                  <a:lnTo>
                    <a:pt x="293" y="895"/>
                  </a:lnTo>
                  <a:lnTo>
                    <a:pt x="295" y="885"/>
                  </a:lnTo>
                  <a:lnTo>
                    <a:pt x="295" y="882"/>
                  </a:lnTo>
                  <a:lnTo>
                    <a:pt x="295" y="877"/>
                  </a:lnTo>
                  <a:lnTo>
                    <a:pt x="293" y="868"/>
                  </a:lnTo>
                  <a:lnTo>
                    <a:pt x="288" y="858"/>
                  </a:lnTo>
                  <a:lnTo>
                    <a:pt x="283" y="850"/>
                  </a:lnTo>
                  <a:lnTo>
                    <a:pt x="290" y="850"/>
                  </a:lnTo>
                  <a:lnTo>
                    <a:pt x="291" y="848"/>
                  </a:lnTo>
                  <a:lnTo>
                    <a:pt x="293" y="847"/>
                  </a:lnTo>
                  <a:lnTo>
                    <a:pt x="293" y="842"/>
                  </a:lnTo>
                  <a:lnTo>
                    <a:pt x="290" y="840"/>
                  </a:lnTo>
                  <a:lnTo>
                    <a:pt x="286" y="838"/>
                  </a:lnTo>
                  <a:lnTo>
                    <a:pt x="280" y="834"/>
                  </a:lnTo>
                  <a:lnTo>
                    <a:pt x="280" y="827"/>
                  </a:lnTo>
                  <a:lnTo>
                    <a:pt x="276" y="822"/>
                  </a:lnTo>
                  <a:lnTo>
                    <a:pt x="273" y="824"/>
                  </a:lnTo>
                  <a:lnTo>
                    <a:pt x="268" y="827"/>
                  </a:lnTo>
                  <a:lnTo>
                    <a:pt x="261" y="822"/>
                  </a:lnTo>
                  <a:lnTo>
                    <a:pt x="260" y="814"/>
                  </a:lnTo>
                  <a:lnTo>
                    <a:pt x="253" y="814"/>
                  </a:lnTo>
                  <a:lnTo>
                    <a:pt x="240" y="804"/>
                  </a:lnTo>
                  <a:lnTo>
                    <a:pt x="230" y="803"/>
                  </a:lnTo>
                  <a:lnTo>
                    <a:pt x="222" y="801"/>
                  </a:lnTo>
                  <a:lnTo>
                    <a:pt x="214" y="792"/>
                  </a:lnTo>
                  <a:lnTo>
                    <a:pt x="209" y="785"/>
                  </a:lnTo>
                  <a:lnTo>
                    <a:pt x="205" y="780"/>
                  </a:lnTo>
                  <a:lnTo>
                    <a:pt x="202" y="779"/>
                  </a:lnTo>
                  <a:lnTo>
                    <a:pt x="199" y="779"/>
                  </a:lnTo>
                  <a:lnTo>
                    <a:pt x="194" y="772"/>
                  </a:lnTo>
                  <a:lnTo>
                    <a:pt x="190" y="764"/>
                  </a:lnTo>
                  <a:lnTo>
                    <a:pt x="189" y="761"/>
                  </a:lnTo>
                  <a:lnTo>
                    <a:pt x="185" y="754"/>
                  </a:lnTo>
                  <a:lnTo>
                    <a:pt x="182" y="749"/>
                  </a:lnTo>
                  <a:lnTo>
                    <a:pt x="177" y="748"/>
                  </a:lnTo>
                  <a:lnTo>
                    <a:pt x="169" y="741"/>
                  </a:lnTo>
                  <a:lnTo>
                    <a:pt x="167" y="732"/>
                  </a:lnTo>
                  <a:lnTo>
                    <a:pt x="162" y="727"/>
                  </a:lnTo>
                  <a:lnTo>
                    <a:pt x="156" y="725"/>
                  </a:lnTo>
                  <a:lnTo>
                    <a:pt x="152" y="727"/>
                  </a:lnTo>
                  <a:lnTo>
                    <a:pt x="149" y="728"/>
                  </a:lnTo>
                  <a:lnTo>
                    <a:pt x="144" y="735"/>
                  </a:lnTo>
                  <a:lnTo>
                    <a:pt x="141" y="735"/>
                  </a:lnTo>
                  <a:lnTo>
                    <a:pt x="124" y="728"/>
                  </a:lnTo>
                  <a:lnTo>
                    <a:pt x="119" y="720"/>
                  </a:lnTo>
                  <a:lnTo>
                    <a:pt x="119" y="717"/>
                  </a:lnTo>
                  <a:lnTo>
                    <a:pt x="124" y="709"/>
                  </a:lnTo>
                  <a:lnTo>
                    <a:pt x="119" y="703"/>
                  </a:lnTo>
                  <a:lnTo>
                    <a:pt x="116" y="698"/>
                  </a:lnTo>
                  <a:lnTo>
                    <a:pt x="119" y="690"/>
                  </a:lnTo>
                  <a:lnTo>
                    <a:pt x="119" y="686"/>
                  </a:lnTo>
                  <a:lnTo>
                    <a:pt x="126" y="680"/>
                  </a:lnTo>
                  <a:lnTo>
                    <a:pt x="129" y="673"/>
                  </a:lnTo>
                  <a:lnTo>
                    <a:pt x="128" y="664"/>
                  </a:lnTo>
                  <a:lnTo>
                    <a:pt x="126" y="652"/>
                  </a:lnTo>
                  <a:lnTo>
                    <a:pt x="123" y="646"/>
                  </a:lnTo>
                  <a:lnTo>
                    <a:pt x="124" y="639"/>
                  </a:lnTo>
                  <a:lnTo>
                    <a:pt x="119" y="636"/>
                  </a:lnTo>
                  <a:lnTo>
                    <a:pt x="121" y="631"/>
                  </a:lnTo>
                  <a:lnTo>
                    <a:pt x="123" y="628"/>
                  </a:lnTo>
                  <a:lnTo>
                    <a:pt x="124" y="628"/>
                  </a:lnTo>
                  <a:lnTo>
                    <a:pt x="136" y="630"/>
                  </a:lnTo>
                  <a:lnTo>
                    <a:pt x="146" y="630"/>
                  </a:lnTo>
                  <a:lnTo>
                    <a:pt x="147" y="623"/>
                  </a:lnTo>
                  <a:lnTo>
                    <a:pt x="152" y="620"/>
                  </a:lnTo>
                  <a:lnTo>
                    <a:pt x="161" y="620"/>
                  </a:lnTo>
                  <a:lnTo>
                    <a:pt x="166" y="617"/>
                  </a:lnTo>
                  <a:lnTo>
                    <a:pt x="167" y="610"/>
                  </a:lnTo>
                  <a:lnTo>
                    <a:pt x="171" y="607"/>
                  </a:lnTo>
                  <a:lnTo>
                    <a:pt x="174" y="610"/>
                  </a:lnTo>
                  <a:lnTo>
                    <a:pt x="177" y="617"/>
                  </a:lnTo>
                  <a:lnTo>
                    <a:pt x="184" y="618"/>
                  </a:lnTo>
                  <a:lnTo>
                    <a:pt x="187" y="618"/>
                  </a:lnTo>
                  <a:lnTo>
                    <a:pt x="195" y="625"/>
                  </a:lnTo>
                  <a:lnTo>
                    <a:pt x="199" y="626"/>
                  </a:lnTo>
                  <a:lnTo>
                    <a:pt x="207" y="630"/>
                  </a:lnTo>
                  <a:lnTo>
                    <a:pt x="214" y="628"/>
                  </a:lnTo>
                  <a:lnTo>
                    <a:pt x="222" y="622"/>
                  </a:lnTo>
                  <a:lnTo>
                    <a:pt x="227" y="617"/>
                  </a:lnTo>
                  <a:lnTo>
                    <a:pt x="232" y="612"/>
                  </a:lnTo>
                  <a:lnTo>
                    <a:pt x="237" y="612"/>
                  </a:lnTo>
                  <a:lnTo>
                    <a:pt x="242" y="612"/>
                  </a:lnTo>
                  <a:lnTo>
                    <a:pt x="243" y="612"/>
                  </a:lnTo>
                  <a:lnTo>
                    <a:pt x="247" y="612"/>
                  </a:lnTo>
                  <a:lnTo>
                    <a:pt x="253" y="610"/>
                  </a:lnTo>
                  <a:lnTo>
                    <a:pt x="261" y="607"/>
                  </a:lnTo>
                  <a:lnTo>
                    <a:pt x="266" y="604"/>
                  </a:lnTo>
                  <a:lnTo>
                    <a:pt x="276" y="601"/>
                  </a:lnTo>
                  <a:lnTo>
                    <a:pt x="286" y="594"/>
                  </a:lnTo>
                  <a:lnTo>
                    <a:pt x="293" y="591"/>
                  </a:lnTo>
                  <a:lnTo>
                    <a:pt x="301" y="588"/>
                  </a:lnTo>
                  <a:lnTo>
                    <a:pt x="308" y="588"/>
                  </a:lnTo>
                  <a:lnTo>
                    <a:pt x="319" y="586"/>
                  </a:lnTo>
                  <a:lnTo>
                    <a:pt x="331" y="581"/>
                  </a:lnTo>
                  <a:lnTo>
                    <a:pt x="341" y="581"/>
                  </a:lnTo>
                  <a:lnTo>
                    <a:pt x="351" y="583"/>
                  </a:lnTo>
                  <a:lnTo>
                    <a:pt x="356" y="588"/>
                  </a:lnTo>
                  <a:lnTo>
                    <a:pt x="359" y="593"/>
                  </a:lnTo>
                  <a:lnTo>
                    <a:pt x="361" y="599"/>
                  </a:lnTo>
                  <a:lnTo>
                    <a:pt x="364" y="601"/>
                  </a:lnTo>
                  <a:lnTo>
                    <a:pt x="366" y="601"/>
                  </a:lnTo>
                  <a:lnTo>
                    <a:pt x="376" y="601"/>
                  </a:lnTo>
                  <a:lnTo>
                    <a:pt x="384" y="596"/>
                  </a:lnTo>
                  <a:lnTo>
                    <a:pt x="394" y="586"/>
                  </a:lnTo>
                  <a:lnTo>
                    <a:pt x="405" y="576"/>
                  </a:lnTo>
                  <a:lnTo>
                    <a:pt x="409" y="575"/>
                  </a:lnTo>
                  <a:lnTo>
                    <a:pt x="410" y="573"/>
                  </a:lnTo>
                  <a:lnTo>
                    <a:pt x="415" y="568"/>
                  </a:lnTo>
                  <a:lnTo>
                    <a:pt x="424" y="562"/>
                  </a:lnTo>
                  <a:lnTo>
                    <a:pt x="432" y="557"/>
                  </a:lnTo>
                  <a:lnTo>
                    <a:pt x="434" y="555"/>
                  </a:lnTo>
                  <a:lnTo>
                    <a:pt x="440" y="550"/>
                  </a:lnTo>
                  <a:lnTo>
                    <a:pt x="443" y="547"/>
                  </a:lnTo>
                  <a:lnTo>
                    <a:pt x="453" y="546"/>
                  </a:lnTo>
                  <a:lnTo>
                    <a:pt x="455" y="544"/>
                  </a:lnTo>
                  <a:lnTo>
                    <a:pt x="458" y="531"/>
                  </a:lnTo>
                  <a:lnTo>
                    <a:pt x="460" y="529"/>
                  </a:lnTo>
                  <a:lnTo>
                    <a:pt x="465" y="526"/>
                  </a:lnTo>
                  <a:lnTo>
                    <a:pt x="468" y="525"/>
                  </a:lnTo>
                  <a:lnTo>
                    <a:pt x="472" y="526"/>
                  </a:lnTo>
                  <a:lnTo>
                    <a:pt x="477" y="525"/>
                  </a:lnTo>
                  <a:lnTo>
                    <a:pt x="477" y="523"/>
                  </a:lnTo>
                  <a:lnTo>
                    <a:pt x="472" y="513"/>
                  </a:lnTo>
                  <a:lnTo>
                    <a:pt x="470" y="510"/>
                  </a:lnTo>
                  <a:lnTo>
                    <a:pt x="470" y="508"/>
                  </a:lnTo>
                  <a:lnTo>
                    <a:pt x="470" y="505"/>
                  </a:lnTo>
                  <a:lnTo>
                    <a:pt x="473" y="495"/>
                  </a:lnTo>
                  <a:lnTo>
                    <a:pt x="475" y="492"/>
                  </a:lnTo>
                  <a:lnTo>
                    <a:pt x="480" y="484"/>
                  </a:lnTo>
                  <a:lnTo>
                    <a:pt x="480" y="482"/>
                  </a:lnTo>
                  <a:lnTo>
                    <a:pt x="478" y="471"/>
                  </a:lnTo>
                  <a:lnTo>
                    <a:pt x="478" y="466"/>
                  </a:lnTo>
                  <a:lnTo>
                    <a:pt x="483" y="463"/>
                  </a:lnTo>
                  <a:lnTo>
                    <a:pt x="488" y="461"/>
                  </a:lnTo>
                  <a:lnTo>
                    <a:pt x="495" y="466"/>
                  </a:lnTo>
                  <a:lnTo>
                    <a:pt x="498" y="471"/>
                  </a:lnTo>
                  <a:lnTo>
                    <a:pt x="501" y="474"/>
                  </a:lnTo>
                  <a:lnTo>
                    <a:pt x="505" y="471"/>
                  </a:lnTo>
                  <a:lnTo>
                    <a:pt x="510" y="470"/>
                  </a:lnTo>
                  <a:lnTo>
                    <a:pt x="513" y="471"/>
                  </a:lnTo>
                  <a:lnTo>
                    <a:pt x="518" y="474"/>
                  </a:lnTo>
                  <a:lnTo>
                    <a:pt x="523" y="478"/>
                  </a:lnTo>
                  <a:lnTo>
                    <a:pt x="529" y="476"/>
                  </a:lnTo>
                  <a:lnTo>
                    <a:pt x="528" y="470"/>
                  </a:lnTo>
                  <a:lnTo>
                    <a:pt x="524" y="466"/>
                  </a:lnTo>
                  <a:lnTo>
                    <a:pt x="524" y="465"/>
                  </a:lnTo>
                  <a:lnTo>
                    <a:pt x="520" y="457"/>
                  </a:lnTo>
                  <a:lnTo>
                    <a:pt x="520" y="455"/>
                  </a:lnTo>
                  <a:lnTo>
                    <a:pt x="520" y="452"/>
                  </a:lnTo>
                  <a:lnTo>
                    <a:pt x="518" y="437"/>
                  </a:lnTo>
                  <a:lnTo>
                    <a:pt x="518" y="436"/>
                  </a:lnTo>
                  <a:lnTo>
                    <a:pt x="516" y="427"/>
                  </a:lnTo>
                  <a:lnTo>
                    <a:pt x="523" y="416"/>
                  </a:lnTo>
                  <a:lnTo>
                    <a:pt x="524" y="415"/>
                  </a:lnTo>
                  <a:lnTo>
                    <a:pt x="526" y="411"/>
                  </a:lnTo>
                  <a:lnTo>
                    <a:pt x="528" y="410"/>
                  </a:lnTo>
                  <a:lnTo>
                    <a:pt x="531" y="406"/>
                  </a:lnTo>
                  <a:lnTo>
                    <a:pt x="531" y="405"/>
                  </a:lnTo>
                  <a:lnTo>
                    <a:pt x="531" y="398"/>
                  </a:lnTo>
                  <a:lnTo>
                    <a:pt x="529" y="392"/>
                  </a:lnTo>
                  <a:lnTo>
                    <a:pt x="531" y="387"/>
                  </a:lnTo>
                  <a:lnTo>
                    <a:pt x="534" y="387"/>
                  </a:lnTo>
                  <a:lnTo>
                    <a:pt x="541" y="387"/>
                  </a:lnTo>
                  <a:lnTo>
                    <a:pt x="544" y="387"/>
                  </a:lnTo>
                  <a:lnTo>
                    <a:pt x="551" y="384"/>
                  </a:lnTo>
                  <a:lnTo>
                    <a:pt x="558" y="385"/>
                  </a:lnTo>
                  <a:lnTo>
                    <a:pt x="559" y="387"/>
                  </a:lnTo>
                  <a:lnTo>
                    <a:pt x="561" y="389"/>
                  </a:lnTo>
                  <a:lnTo>
                    <a:pt x="567" y="389"/>
                  </a:lnTo>
                  <a:lnTo>
                    <a:pt x="572" y="387"/>
                  </a:lnTo>
                  <a:lnTo>
                    <a:pt x="574" y="385"/>
                  </a:lnTo>
                  <a:lnTo>
                    <a:pt x="576" y="385"/>
                  </a:lnTo>
                  <a:lnTo>
                    <a:pt x="589" y="379"/>
                  </a:lnTo>
                  <a:lnTo>
                    <a:pt x="591" y="377"/>
                  </a:lnTo>
                  <a:lnTo>
                    <a:pt x="592" y="376"/>
                  </a:lnTo>
                  <a:lnTo>
                    <a:pt x="602" y="368"/>
                  </a:lnTo>
                  <a:lnTo>
                    <a:pt x="610" y="369"/>
                  </a:lnTo>
                  <a:lnTo>
                    <a:pt x="622" y="364"/>
                  </a:lnTo>
                  <a:lnTo>
                    <a:pt x="625" y="363"/>
                  </a:lnTo>
                  <a:lnTo>
                    <a:pt x="630" y="358"/>
                  </a:lnTo>
                  <a:lnTo>
                    <a:pt x="630" y="356"/>
                  </a:lnTo>
                  <a:lnTo>
                    <a:pt x="637" y="350"/>
                  </a:lnTo>
                  <a:lnTo>
                    <a:pt x="647" y="351"/>
                  </a:lnTo>
                  <a:lnTo>
                    <a:pt x="653" y="348"/>
                  </a:lnTo>
                  <a:lnTo>
                    <a:pt x="660" y="350"/>
                  </a:lnTo>
                  <a:lnTo>
                    <a:pt x="665" y="353"/>
                  </a:lnTo>
                  <a:lnTo>
                    <a:pt x="668" y="353"/>
                  </a:lnTo>
                  <a:lnTo>
                    <a:pt x="677" y="353"/>
                  </a:lnTo>
                  <a:lnTo>
                    <a:pt x="683" y="353"/>
                  </a:lnTo>
                  <a:lnTo>
                    <a:pt x="710" y="351"/>
                  </a:lnTo>
                  <a:lnTo>
                    <a:pt x="711" y="350"/>
                  </a:lnTo>
                  <a:lnTo>
                    <a:pt x="716" y="343"/>
                  </a:lnTo>
                  <a:lnTo>
                    <a:pt x="718" y="340"/>
                  </a:lnTo>
                  <a:lnTo>
                    <a:pt x="725" y="337"/>
                  </a:lnTo>
                  <a:lnTo>
                    <a:pt x="728" y="338"/>
                  </a:lnTo>
                  <a:lnTo>
                    <a:pt x="728" y="343"/>
                  </a:lnTo>
                  <a:lnTo>
                    <a:pt x="726" y="351"/>
                  </a:lnTo>
                  <a:lnTo>
                    <a:pt x="726" y="355"/>
                  </a:lnTo>
                  <a:lnTo>
                    <a:pt x="726" y="359"/>
                  </a:lnTo>
                  <a:lnTo>
                    <a:pt x="728" y="361"/>
                  </a:lnTo>
                  <a:lnTo>
                    <a:pt x="730" y="363"/>
                  </a:lnTo>
                  <a:lnTo>
                    <a:pt x="735" y="364"/>
                  </a:lnTo>
                  <a:lnTo>
                    <a:pt x="739" y="363"/>
                  </a:lnTo>
                  <a:lnTo>
                    <a:pt x="743" y="361"/>
                  </a:lnTo>
                  <a:lnTo>
                    <a:pt x="744" y="358"/>
                  </a:lnTo>
                  <a:lnTo>
                    <a:pt x="748" y="358"/>
                  </a:lnTo>
                  <a:lnTo>
                    <a:pt x="753" y="356"/>
                  </a:lnTo>
                  <a:lnTo>
                    <a:pt x="756" y="356"/>
                  </a:lnTo>
                  <a:lnTo>
                    <a:pt x="764" y="358"/>
                  </a:lnTo>
                  <a:lnTo>
                    <a:pt x="768" y="356"/>
                  </a:lnTo>
                  <a:lnTo>
                    <a:pt x="769" y="356"/>
                  </a:lnTo>
                  <a:lnTo>
                    <a:pt x="774" y="355"/>
                  </a:lnTo>
                  <a:lnTo>
                    <a:pt x="779" y="355"/>
                  </a:lnTo>
                  <a:lnTo>
                    <a:pt x="786" y="356"/>
                  </a:lnTo>
                  <a:lnTo>
                    <a:pt x="789" y="358"/>
                  </a:lnTo>
                  <a:lnTo>
                    <a:pt x="796" y="355"/>
                  </a:lnTo>
                  <a:lnTo>
                    <a:pt x="801" y="355"/>
                  </a:lnTo>
                  <a:lnTo>
                    <a:pt x="814" y="348"/>
                  </a:lnTo>
                  <a:lnTo>
                    <a:pt x="821" y="347"/>
                  </a:lnTo>
                  <a:lnTo>
                    <a:pt x="825" y="347"/>
                  </a:lnTo>
                  <a:lnTo>
                    <a:pt x="829" y="345"/>
                  </a:lnTo>
                  <a:lnTo>
                    <a:pt x="830" y="342"/>
                  </a:lnTo>
                  <a:lnTo>
                    <a:pt x="834" y="335"/>
                  </a:lnTo>
                  <a:lnTo>
                    <a:pt x="837" y="327"/>
                  </a:lnTo>
                  <a:lnTo>
                    <a:pt x="840" y="317"/>
                  </a:lnTo>
                  <a:lnTo>
                    <a:pt x="844" y="308"/>
                  </a:lnTo>
                  <a:lnTo>
                    <a:pt x="850" y="295"/>
                  </a:lnTo>
                  <a:lnTo>
                    <a:pt x="855" y="290"/>
                  </a:lnTo>
                  <a:lnTo>
                    <a:pt x="862" y="287"/>
                  </a:lnTo>
                  <a:lnTo>
                    <a:pt x="868" y="285"/>
                  </a:lnTo>
                  <a:lnTo>
                    <a:pt x="875" y="285"/>
                  </a:lnTo>
                  <a:lnTo>
                    <a:pt x="878" y="282"/>
                  </a:lnTo>
                  <a:lnTo>
                    <a:pt x="878" y="279"/>
                  </a:lnTo>
                  <a:lnTo>
                    <a:pt x="882" y="274"/>
                  </a:lnTo>
                  <a:lnTo>
                    <a:pt x="888" y="274"/>
                  </a:lnTo>
                  <a:lnTo>
                    <a:pt x="895" y="272"/>
                  </a:lnTo>
                  <a:lnTo>
                    <a:pt x="902" y="267"/>
                  </a:lnTo>
                  <a:lnTo>
                    <a:pt x="907" y="264"/>
                  </a:lnTo>
                  <a:lnTo>
                    <a:pt x="911" y="259"/>
                  </a:lnTo>
                  <a:lnTo>
                    <a:pt x="915" y="254"/>
                  </a:lnTo>
                  <a:lnTo>
                    <a:pt x="920" y="249"/>
                  </a:lnTo>
                  <a:lnTo>
                    <a:pt x="926" y="243"/>
                  </a:lnTo>
                  <a:lnTo>
                    <a:pt x="935" y="237"/>
                  </a:lnTo>
                  <a:lnTo>
                    <a:pt x="943" y="235"/>
                  </a:lnTo>
                  <a:lnTo>
                    <a:pt x="954" y="230"/>
                  </a:lnTo>
                  <a:lnTo>
                    <a:pt x="971" y="227"/>
                  </a:lnTo>
                  <a:lnTo>
                    <a:pt x="976" y="224"/>
                  </a:lnTo>
                  <a:lnTo>
                    <a:pt x="984" y="214"/>
                  </a:lnTo>
                  <a:lnTo>
                    <a:pt x="991" y="211"/>
                  </a:lnTo>
                  <a:lnTo>
                    <a:pt x="996" y="204"/>
                  </a:lnTo>
                  <a:lnTo>
                    <a:pt x="997" y="199"/>
                  </a:lnTo>
                  <a:lnTo>
                    <a:pt x="1006" y="196"/>
                  </a:lnTo>
                  <a:lnTo>
                    <a:pt x="1012" y="183"/>
                  </a:lnTo>
                  <a:lnTo>
                    <a:pt x="1014" y="177"/>
                  </a:lnTo>
                  <a:lnTo>
                    <a:pt x="1019" y="173"/>
                  </a:lnTo>
                  <a:lnTo>
                    <a:pt x="1022" y="172"/>
                  </a:lnTo>
                  <a:lnTo>
                    <a:pt x="1022" y="169"/>
                  </a:lnTo>
                  <a:lnTo>
                    <a:pt x="1022" y="160"/>
                  </a:lnTo>
                  <a:lnTo>
                    <a:pt x="1024" y="156"/>
                  </a:lnTo>
                  <a:lnTo>
                    <a:pt x="1029" y="152"/>
                  </a:lnTo>
                  <a:lnTo>
                    <a:pt x="1034" y="148"/>
                  </a:lnTo>
                  <a:lnTo>
                    <a:pt x="1039" y="143"/>
                  </a:lnTo>
                  <a:lnTo>
                    <a:pt x="1042" y="135"/>
                  </a:lnTo>
                  <a:lnTo>
                    <a:pt x="1045" y="128"/>
                  </a:lnTo>
                  <a:lnTo>
                    <a:pt x="1055" y="120"/>
                  </a:lnTo>
                  <a:lnTo>
                    <a:pt x="1057" y="117"/>
                  </a:lnTo>
                  <a:lnTo>
                    <a:pt x="1060" y="114"/>
                  </a:lnTo>
                  <a:lnTo>
                    <a:pt x="1065" y="109"/>
                  </a:lnTo>
                  <a:lnTo>
                    <a:pt x="1070" y="107"/>
                  </a:lnTo>
                  <a:lnTo>
                    <a:pt x="1079" y="105"/>
                  </a:lnTo>
                  <a:lnTo>
                    <a:pt x="1087" y="104"/>
                  </a:lnTo>
                  <a:lnTo>
                    <a:pt x="1092" y="104"/>
                  </a:lnTo>
                  <a:lnTo>
                    <a:pt x="1093" y="101"/>
                  </a:lnTo>
                  <a:lnTo>
                    <a:pt x="1097" y="97"/>
                  </a:lnTo>
                  <a:lnTo>
                    <a:pt x="1098" y="92"/>
                  </a:lnTo>
                  <a:lnTo>
                    <a:pt x="1098" y="86"/>
                  </a:lnTo>
                  <a:lnTo>
                    <a:pt x="1102" y="84"/>
                  </a:lnTo>
                  <a:lnTo>
                    <a:pt x="1102" y="81"/>
                  </a:lnTo>
                  <a:lnTo>
                    <a:pt x="1105" y="76"/>
                  </a:lnTo>
                  <a:lnTo>
                    <a:pt x="1107" y="71"/>
                  </a:lnTo>
                  <a:lnTo>
                    <a:pt x="1110" y="65"/>
                  </a:lnTo>
                  <a:lnTo>
                    <a:pt x="1113" y="57"/>
                  </a:lnTo>
                  <a:lnTo>
                    <a:pt x="1117" y="50"/>
                  </a:lnTo>
                  <a:lnTo>
                    <a:pt x="1120" y="44"/>
                  </a:lnTo>
                  <a:lnTo>
                    <a:pt x="1123" y="41"/>
                  </a:lnTo>
                  <a:lnTo>
                    <a:pt x="1128" y="36"/>
                  </a:lnTo>
                  <a:lnTo>
                    <a:pt x="1133" y="33"/>
                  </a:lnTo>
                  <a:lnTo>
                    <a:pt x="1146" y="28"/>
                  </a:lnTo>
                  <a:lnTo>
                    <a:pt x="1158" y="25"/>
                  </a:lnTo>
                  <a:lnTo>
                    <a:pt x="1161" y="26"/>
                  </a:lnTo>
                  <a:lnTo>
                    <a:pt x="1163" y="31"/>
                  </a:lnTo>
                  <a:lnTo>
                    <a:pt x="1163" y="37"/>
                  </a:lnTo>
                  <a:lnTo>
                    <a:pt x="1166" y="44"/>
                  </a:lnTo>
                  <a:lnTo>
                    <a:pt x="1169" y="47"/>
                  </a:lnTo>
                  <a:lnTo>
                    <a:pt x="1176" y="46"/>
                  </a:lnTo>
                  <a:lnTo>
                    <a:pt x="1184" y="46"/>
                  </a:lnTo>
                  <a:lnTo>
                    <a:pt x="1188" y="46"/>
                  </a:lnTo>
                  <a:lnTo>
                    <a:pt x="1193" y="46"/>
                  </a:lnTo>
                  <a:lnTo>
                    <a:pt x="1201" y="44"/>
                  </a:lnTo>
                  <a:lnTo>
                    <a:pt x="1208" y="46"/>
                  </a:lnTo>
                  <a:lnTo>
                    <a:pt x="1216" y="46"/>
                  </a:lnTo>
                  <a:lnTo>
                    <a:pt x="1221" y="44"/>
                  </a:lnTo>
                  <a:lnTo>
                    <a:pt x="1227" y="41"/>
                  </a:lnTo>
                  <a:lnTo>
                    <a:pt x="1234" y="37"/>
                  </a:lnTo>
                  <a:lnTo>
                    <a:pt x="1241" y="29"/>
                  </a:lnTo>
                  <a:lnTo>
                    <a:pt x="1246" y="18"/>
                  </a:lnTo>
                  <a:lnTo>
                    <a:pt x="1254" y="2"/>
                  </a:lnTo>
                  <a:lnTo>
                    <a:pt x="125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82" name="Freeform 82"/>
            <p:cNvSpPr>
              <a:spLocks/>
            </p:cNvSpPr>
            <p:nvPr/>
          </p:nvSpPr>
          <p:spPr bwMode="auto">
            <a:xfrm>
              <a:off x="2782887" y="2834483"/>
              <a:ext cx="422275" cy="1236663"/>
            </a:xfrm>
            <a:custGeom>
              <a:avLst/>
              <a:gdLst>
                <a:gd name="T0" fmla="*/ 428 w 533"/>
                <a:gd name="T1" fmla="*/ 39 h 1559"/>
                <a:gd name="T2" fmla="*/ 413 w 533"/>
                <a:gd name="T3" fmla="*/ 80 h 1559"/>
                <a:gd name="T4" fmla="*/ 415 w 533"/>
                <a:gd name="T5" fmla="*/ 117 h 1559"/>
                <a:gd name="T6" fmla="*/ 399 w 533"/>
                <a:gd name="T7" fmla="*/ 156 h 1559"/>
                <a:gd name="T8" fmla="*/ 385 w 533"/>
                <a:gd name="T9" fmla="*/ 180 h 1559"/>
                <a:gd name="T10" fmla="*/ 356 w 533"/>
                <a:gd name="T11" fmla="*/ 177 h 1559"/>
                <a:gd name="T12" fmla="*/ 316 w 533"/>
                <a:gd name="T13" fmla="*/ 164 h 1559"/>
                <a:gd name="T14" fmla="*/ 268 w 533"/>
                <a:gd name="T15" fmla="*/ 206 h 1559"/>
                <a:gd name="T16" fmla="*/ 268 w 533"/>
                <a:gd name="T17" fmla="*/ 243 h 1559"/>
                <a:gd name="T18" fmla="*/ 248 w 533"/>
                <a:gd name="T19" fmla="*/ 262 h 1559"/>
                <a:gd name="T20" fmla="*/ 237 w 533"/>
                <a:gd name="T21" fmla="*/ 287 h 1559"/>
                <a:gd name="T22" fmla="*/ 271 w 533"/>
                <a:gd name="T23" fmla="*/ 311 h 1559"/>
                <a:gd name="T24" fmla="*/ 304 w 533"/>
                <a:gd name="T25" fmla="*/ 304 h 1559"/>
                <a:gd name="T26" fmla="*/ 331 w 533"/>
                <a:gd name="T27" fmla="*/ 332 h 1559"/>
                <a:gd name="T28" fmla="*/ 331 w 533"/>
                <a:gd name="T29" fmla="*/ 413 h 1559"/>
                <a:gd name="T30" fmla="*/ 349 w 533"/>
                <a:gd name="T31" fmla="*/ 442 h 1559"/>
                <a:gd name="T32" fmla="*/ 394 w 533"/>
                <a:gd name="T33" fmla="*/ 439 h 1559"/>
                <a:gd name="T34" fmla="*/ 448 w 533"/>
                <a:gd name="T35" fmla="*/ 470 h 1559"/>
                <a:gd name="T36" fmla="*/ 496 w 533"/>
                <a:gd name="T37" fmla="*/ 502 h 1559"/>
                <a:gd name="T38" fmla="*/ 526 w 533"/>
                <a:gd name="T39" fmla="*/ 537 h 1559"/>
                <a:gd name="T40" fmla="*/ 514 w 533"/>
                <a:gd name="T41" fmla="*/ 599 h 1559"/>
                <a:gd name="T42" fmla="*/ 499 w 533"/>
                <a:gd name="T43" fmla="*/ 672 h 1559"/>
                <a:gd name="T44" fmla="*/ 481 w 533"/>
                <a:gd name="T45" fmla="*/ 720 h 1559"/>
                <a:gd name="T46" fmla="*/ 481 w 533"/>
                <a:gd name="T47" fmla="*/ 772 h 1559"/>
                <a:gd name="T48" fmla="*/ 465 w 533"/>
                <a:gd name="T49" fmla="*/ 796 h 1559"/>
                <a:gd name="T50" fmla="*/ 460 w 533"/>
                <a:gd name="T51" fmla="*/ 819 h 1559"/>
                <a:gd name="T52" fmla="*/ 468 w 533"/>
                <a:gd name="T53" fmla="*/ 843 h 1559"/>
                <a:gd name="T54" fmla="*/ 453 w 533"/>
                <a:gd name="T55" fmla="*/ 871 h 1559"/>
                <a:gd name="T56" fmla="*/ 485 w 533"/>
                <a:gd name="T57" fmla="*/ 887 h 1559"/>
                <a:gd name="T58" fmla="*/ 495 w 533"/>
                <a:gd name="T59" fmla="*/ 916 h 1559"/>
                <a:gd name="T60" fmla="*/ 453 w 533"/>
                <a:gd name="T61" fmla="*/ 937 h 1559"/>
                <a:gd name="T62" fmla="*/ 435 w 533"/>
                <a:gd name="T63" fmla="*/ 965 h 1559"/>
                <a:gd name="T64" fmla="*/ 399 w 533"/>
                <a:gd name="T65" fmla="*/ 992 h 1559"/>
                <a:gd name="T66" fmla="*/ 372 w 533"/>
                <a:gd name="T67" fmla="*/ 1008 h 1559"/>
                <a:gd name="T68" fmla="*/ 369 w 533"/>
                <a:gd name="T69" fmla="*/ 1037 h 1559"/>
                <a:gd name="T70" fmla="*/ 332 w 533"/>
                <a:gd name="T71" fmla="*/ 1036 h 1559"/>
                <a:gd name="T72" fmla="*/ 321 w 533"/>
                <a:gd name="T73" fmla="*/ 1054 h 1559"/>
                <a:gd name="T74" fmla="*/ 319 w 533"/>
                <a:gd name="T75" fmla="*/ 1075 h 1559"/>
                <a:gd name="T76" fmla="*/ 336 w 533"/>
                <a:gd name="T77" fmla="*/ 1093 h 1559"/>
                <a:gd name="T78" fmla="*/ 351 w 533"/>
                <a:gd name="T79" fmla="*/ 1125 h 1559"/>
                <a:gd name="T80" fmla="*/ 351 w 533"/>
                <a:gd name="T81" fmla="*/ 1149 h 1559"/>
                <a:gd name="T82" fmla="*/ 361 w 533"/>
                <a:gd name="T83" fmla="*/ 1162 h 1559"/>
                <a:gd name="T84" fmla="*/ 334 w 533"/>
                <a:gd name="T85" fmla="*/ 1177 h 1559"/>
                <a:gd name="T86" fmla="*/ 288 w 533"/>
                <a:gd name="T87" fmla="*/ 1193 h 1559"/>
                <a:gd name="T88" fmla="*/ 271 w 533"/>
                <a:gd name="T89" fmla="*/ 1232 h 1559"/>
                <a:gd name="T90" fmla="*/ 260 w 533"/>
                <a:gd name="T91" fmla="*/ 1266 h 1559"/>
                <a:gd name="T92" fmla="*/ 270 w 533"/>
                <a:gd name="T93" fmla="*/ 1303 h 1559"/>
                <a:gd name="T94" fmla="*/ 260 w 533"/>
                <a:gd name="T95" fmla="*/ 1335 h 1559"/>
                <a:gd name="T96" fmla="*/ 233 w 533"/>
                <a:gd name="T97" fmla="*/ 1360 h 1559"/>
                <a:gd name="T98" fmla="*/ 207 w 533"/>
                <a:gd name="T99" fmla="*/ 1385 h 1559"/>
                <a:gd name="T100" fmla="*/ 205 w 533"/>
                <a:gd name="T101" fmla="*/ 1418 h 1559"/>
                <a:gd name="T102" fmla="*/ 167 w 533"/>
                <a:gd name="T103" fmla="*/ 1439 h 1559"/>
                <a:gd name="T104" fmla="*/ 116 w 533"/>
                <a:gd name="T105" fmla="*/ 1452 h 1559"/>
                <a:gd name="T106" fmla="*/ 109 w 533"/>
                <a:gd name="T107" fmla="*/ 1482 h 1559"/>
                <a:gd name="T108" fmla="*/ 91 w 533"/>
                <a:gd name="T109" fmla="*/ 1508 h 1559"/>
                <a:gd name="T110" fmla="*/ 63 w 533"/>
                <a:gd name="T111" fmla="*/ 1536 h 1559"/>
                <a:gd name="T112" fmla="*/ 30 w 533"/>
                <a:gd name="T113" fmla="*/ 1547 h 1559"/>
                <a:gd name="T114" fmla="*/ 7 w 533"/>
                <a:gd name="T115" fmla="*/ 1559 h 1559"/>
                <a:gd name="T116" fmla="*/ 22 w 533"/>
                <a:gd name="T117" fmla="*/ 1521 h 1559"/>
                <a:gd name="T118" fmla="*/ 18 w 533"/>
                <a:gd name="T119" fmla="*/ 1478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3" h="1559">
                  <a:moveTo>
                    <a:pt x="413" y="0"/>
                  </a:moveTo>
                  <a:lnTo>
                    <a:pt x="423" y="7"/>
                  </a:lnTo>
                  <a:lnTo>
                    <a:pt x="430" y="12"/>
                  </a:lnTo>
                  <a:lnTo>
                    <a:pt x="430" y="20"/>
                  </a:lnTo>
                  <a:lnTo>
                    <a:pt x="428" y="25"/>
                  </a:lnTo>
                  <a:lnTo>
                    <a:pt x="428" y="33"/>
                  </a:lnTo>
                  <a:lnTo>
                    <a:pt x="428" y="39"/>
                  </a:lnTo>
                  <a:lnTo>
                    <a:pt x="428" y="46"/>
                  </a:lnTo>
                  <a:lnTo>
                    <a:pt x="432" y="46"/>
                  </a:lnTo>
                  <a:lnTo>
                    <a:pt x="433" y="49"/>
                  </a:lnTo>
                  <a:lnTo>
                    <a:pt x="427" y="59"/>
                  </a:lnTo>
                  <a:lnTo>
                    <a:pt x="420" y="67"/>
                  </a:lnTo>
                  <a:lnTo>
                    <a:pt x="415" y="73"/>
                  </a:lnTo>
                  <a:lnTo>
                    <a:pt x="413" y="80"/>
                  </a:lnTo>
                  <a:lnTo>
                    <a:pt x="412" y="83"/>
                  </a:lnTo>
                  <a:lnTo>
                    <a:pt x="412" y="86"/>
                  </a:lnTo>
                  <a:lnTo>
                    <a:pt x="415" y="89"/>
                  </a:lnTo>
                  <a:lnTo>
                    <a:pt x="415" y="99"/>
                  </a:lnTo>
                  <a:lnTo>
                    <a:pt x="417" y="105"/>
                  </a:lnTo>
                  <a:lnTo>
                    <a:pt x="417" y="110"/>
                  </a:lnTo>
                  <a:lnTo>
                    <a:pt x="415" y="117"/>
                  </a:lnTo>
                  <a:lnTo>
                    <a:pt x="415" y="122"/>
                  </a:lnTo>
                  <a:lnTo>
                    <a:pt x="413" y="126"/>
                  </a:lnTo>
                  <a:lnTo>
                    <a:pt x="412" y="133"/>
                  </a:lnTo>
                  <a:lnTo>
                    <a:pt x="409" y="135"/>
                  </a:lnTo>
                  <a:lnTo>
                    <a:pt x="407" y="139"/>
                  </a:lnTo>
                  <a:lnTo>
                    <a:pt x="402" y="149"/>
                  </a:lnTo>
                  <a:lnTo>
                    <a:pt x="399" y="156"/>
                  </a:lnTo>
                  <a:lnTo>
                    <a:pt x="394" y="159"/>
                  </a:lnTo>
                  <a:lnTo>
                    <a:pt x="389" y="162"/>
                  </a:lnTo>
                  <a:lnTo>
                    <a:pt x="387" y="167"/>
                  </a:lnTo>
                  <a:lnTo>
                    <a:pt x="385" y="170"/>
                  </a:lnTo>
                  <a:lnTo>
                    <a:pt x="385" y="173"/>
                  </a:lnTo>
                  <a:lnTo>
                    <a:pt x="385" y="177"/>
                  </a:lnTo>
                  <a:lnTo>
                    <a:pt x="385" y="180"/>
                  </a:lnTo>
                  <a:lnTo>
                    <a:pt x="380" y="181"/>
                  </a:lnTo>
                  <a:lnTo>
                    <a:pt x="372" y="180"/>
                  </a:lnTo>
                  <a:lnTo>
                    <a:pt x="367" y="178"/>
                  </a:lnTo>
                  <a:lnTo>
                    <a:pt x="364" y="178"/>
                  </a:lnTo>
                  <a:lnTo>
                    <a:pt x="361" y="177"/>
                  </a:lnTo>
                  <a:lnTo>
                    <a:pt x="359" y="178"/>
                  </a:lnTo>
                  <a:lnTo>
                    <a:pt x="356" y="177"/>
                  </a:lnTo>
                  <a:lnTo>
                    <a:pt x="346" y="180"/>
                  </a:lnTo>
                  <a:lnTo>
                    <a:pt x="336" y="180"/>
                  </a:lnTo>
                  <a:lnTo>
                    <a:pt x="326" y="178"/>
                  </a:lnTo>
                  <a:lnTo>
                    <a:pt x="323" y="172"/>
                  </a:lnTo>
                  <a:lnTo>
                    <a:pt x="321" y="169"/>
                  </a:lnTo>
                  <a:lnTo>
                    <a:pt x="319" y="167"/>
                  </a:lnTo>
                  <a:lnTo>
                    <a:pt x="316" y="164"/>
                  </a:lnTo>
                  <a:lnTo>
                    <a:pt x="296" y="169"/>
                  </a:lnTo>
                  <a:lnTo>
                    <a:pt x="294" y="170"/>
                  </a:lnTo>
                  <a:lnTo>
                    <a:pt x="276" y="180"/>
                  </a:lnTo>
                  <a:lnTo>
                    <a:pt x="273" y="186"/>
                  </a:lnTo>
                  <a:lnTo>
                    <a:pt x="270" y="193"/>
                  </a:lnTo>
                  <a:lnTo>
                    <a:pt x="268" y="203"/>
                  </a:lnTo>
                  <a:lnTo>
                    <a:pt x="268" y="206"/>
                  </a:lnTo>
                  <a:lnTo>
                    <a:pt x="268" y="207"/>
                  </a:lnTo>
                  <a:lnTo>
                    <a:pt x="270" y="215"/>
                  </a:lnTo>
                  <a:lnTo>
                    <a:pt x="275" y="220"/>
                  </a:lnTo>
                  <a:lnTo>
                    <a:pt x="273" y="237"/>
                  </a:lnTo>
                  <a:lnTo>
                    <a:pt x="273" y="240"/>
                  </a:lnTo>
                  <a:lnTo>
                    <a:pt x="270" y="241"/>
                  </a:lnTo>
                  <a:lnTo>
                    <a:pt x="268" y="243"/>
                  </a:lnTo>
                  <a:lnTo>
                    <a:pt x="265" y="246"/>
                  </a:lnTo>
                  <a:lnTo>
                    <a:pt x="263" y="248"/>
                  </a:lnTo>
                  <a:lnTo>
                    <a:pt x="258" y="253"/>
                  </a:lnTo>
                  <a:lnTo>
                    <a:pt x="258" y="254"/>
                  </a:lnTo>
                  <a:lnTo>
                    <a:pt x="256" y="254"/>
                  </a:lnTo>
                  <a:lnTo>
                    <a:pt x="251" y="259"/>
                  </a:lnTo>
                  <a:lnTo>
                    <a:pt x="248" y="262"/>
                  </a:lnTo>
                  <a:lnTo>
                    <a:pt x="248" y="264"/>
                  </a:lnTo>
                  <a:lnTo>
                    <a:pt x="243" y="270"/>
                  </a:lnTo>
                  <a:lnTo>
                    <a:pt x="240" y="275"/>
                  </a:lnTo>
                  <a:lnTo>
                    <a:pt x="238" y="279"/>
                  </a:lnTo>
                  <a:lnTo>
                    <a:pt x="238" y="282"/>
                  </a:lnTo>
                  <a:lnTo>
                    <a:pt x="237" y="283"/>
                  </a:lnTo>
                  <a:lnTo>
                    <a:pt x="237" y="287"/>
                  </a:lnTo>
                  <a:lnTo>
                    <a:pt x="238" y="290"/>
                  </a:lnTo>
                  <a:lnTo>
                    <a:pt x="238" y="292"/>
                  </a:lnTo>
                  <a:lnTo>
                    <a:pt x="246" y="300"/>
                  </a:lnTo>
                  <a:lnTo>
                    <a:pt x="248" y="301"/>
                  </a:lnTo>
                  <a:lnTo>
                    <a:pt x="256" y="304"/>
                  </a:lnTo>
                  <a:lnTo>
                    <a:pt x="265" y="309"/>
                  </a:lnTo>
                  <a:lnTo>
                    <a:pt x="271" y="311"/>
                  </a:lnTo>
                  <a:lnTo>
                    <a:pt x="273" y="311"/>
                  </a:lnTo>
                  <a:lnTo>
                    <a:pt x="288" y="314"/>
                  </a:lnTo>
                  <a:lnTo>
                    <a:pt x="293" y="311"/>
                  </a:lnTo>
                  <a:lnTo>
                    <a:pt x="294" y="311"/>
                  </a:lnTo>
                  <a:lnTo>
                    <a:pt x="296" y="309"/>
                  </a:lnTo>
                  <a:lnTo>
                    <a:pt x="301" y="304"/>
                  </a:lnTo>
                  <a:lnTo>
                    <a:pt x="304" y="304"/>
                  </a:lnTo>
                  <a:lnTo>
                    <a:pt x="309" y="303"/>
                  </a:lnTo>
                  <a:lnTo>
                    <a:pt x="321" y="314"/>
                  </a:lnTo>
                  <a:lnTo>
                    <a:pt x="323" y="317"/>
                  </a:lnTo>
                  <a:lnTo>
                    <a:pt x="329" y="317"/>
                  </a:lnTo>
                  <a:lnTo>
                    <a:pt x="331" y="321"/>
                  </a:lnTo>
                  <a:lnTo>
                    <a:pt x="331" y="329"/>
                  </a:lnTo>
                  <a:lnTo>
                    <a:pt x="331" y="332"/>
                  </a:lnTo>
                  <a:lnTo>
                    <a:pt x="331" y="337"/>
                  </a:lnTo>
                  <a:lnTo>
                    <a:pt x="332" y="361"/>
                  </a:lnTo>
                  <a:lnTo>
                    <a:pt x="332" y="368"/>
                  </a:lnTo>
                  <a:lnTo>
                    <a:pt x="334" y="377"/>
                  </a:lnTo>
                  <a:lnTo>
                    <a:pt x="334" y="392"/>
                  </a:lnTo>
                  <a:lnTo>
                    <a:pt x="334" y="395"/>
                  </a:lnTo>
                  <a:lnTo>
                    <a:pt x="331" y="413"/>
                  </a:lnTo>
                  <a:lnTo>
                    <a:pt x="331" y="415"/>
                  </a:lnTo>
                  <a:lnTo>
                    <a:pt x="331" y="427"/>
                  </a:lnTo>
                  <a:lnTo>
                    <a:pt x="331" y="437"/>
                  </a:lnTo>
                  <a:lnTo>
                    <a:pt x="332" y="439"/>
                  </a:lnTo>
                  <a:lnTo>
                    <a:pt x="334" y="440"/>
                  </a:lnTo>
                  <a:lnTo>
                    <a:pt x="342" y="442"/>
                  </a:lnTo>
                  <a:lnTo>
                    <a:pt x="349" y="442"/>
                  </a:lnTo>
                  <a:lnTo>
                    <a:pt x="356" y="440"/>
                  </a:lnTo>
                  <a:lnTo>
                    <a:pt x="369" y="442"/>
                  </a:lnTo>
                  <a:lnTo>
                    <a:pt x="370" y="440"/>
                  </a:lnTo>
                  <a:lnTo>
                    <a:pt x="377" y="442"/>
                  </a:lnTo>
                  <a:lnTo>
                    <a:pt x="389" y="437"/>
                  </a:lnTo>
                  <a:lnTo>
                    <a:pt x="390" y="439"/>
                  </a:lnTo>
                  <a:lnTo>
                    <a:pt x="394" y="439"/>
                  </a:lnTo>
                  <a:lnTo>
                    <a:pt x="400" y="439"/>
                  </a:lnTo>
                  <a:lnTo>
                    <a:pt x="405" y="439"/>
                  </a:lnTo>
                  <a:lnTo>
                    <a:pt x="412" y="440"/>
                  </a:lnTo>
                  <a:lnTo>
                    <a:pt x="427" y="442"/>
                  </a:lnTo>
                  <a:lnTo>
                    <a:pt x="432" y="444"/>
                  </a:lnTo>
                  <a:lnTo>
                    <a:pt x="433" y="460"/>
                  </a:lnTo>
                  <a:lnTo>
                    <a:pt x="448" y="470"/>
                  </a:lnTo>
                  <a:lnTo>
                    <a:pt x="450" y="471"/>
                  </a:lnTo>
                  <a:lnTo>
                    <a:pt x="460" y="479"/>
                  </a:lnTo>
                  <a:lnTo>
                    <a:pt x="466" y="487"/>
                  </a:lnTo>
                  <a:lnTo>
                    <a:pt x="473" y="495"/>
                  </a:lnTo>
                  <a:lnTo>
                    <a:pt x="481" y="502"/>
                  </a:lnTo>
                  <a:lnTo>
                    <a:pt x="488" y="504"/>
                  </a:lnTo>
                  <a:lnTo>
                    <a:pt x="496" y="502"/>
                  </a:lnTo>
                  <a:lnTo>
                    <a:pt x="503" y="502"/>
                  </a:lnTo>
                  <a:lnTo>
                    <a:pt x="509" y="510"/>
                  </a:lnTo>
                  <a:lnTo>
                    <a:pt x="513" y="513"/>
                  </a:lnTo>
                  <a:lnTo>
                    <a:pt x="518" y="521"/>
                  </a:lnTo>
                  <a:lnTo>
                    <a:pt x="521" y="526"/>
                  </a:lnTo>
                  <a:lnTo>
                    <a:pt x="523" y="531"/>
                  </a:lnTo>
                  <a:lnTo>
                    <a:pt x="526" y="537"/>
                  </a:lnTo>
                  <a:lnTo>
                    <a:pt x="528" y="541"/>
                  </a:lnTo>
                  <a:lnTo>
                    <a:pt x="531" y="544"/>
                  </a:lnTo>
                  <a:lnTo>
                    <a:pt x="533" y="562"/>
                  </a:lnTo>
                  <a:lnTo>
                    <a:pt x="533" y="563"/>
                  </a:lnTo>
                  <a:lnTo>
                    <a:pt x="529" y="580"/>
                  </a:lnTo>
                  <a:lnTo>
                    <a:pt x="528" y="583"/>
                  </a:lnTo>
                  <a:lnTo>
                    <a:pt x="514" y="599"/>
                  </a:lnTo>
                  <a:lnTo>
                    <a:pt x="513" y="601"/>
                  </a:lnTo>
                  <a:lnTo>
                    <a:pt x="508" y="610"/>
                  </a:lnTo>
                  <a:lnTo>
                    <a:pt x="503" y="620"/>
                  </a:lnTo>
                  <a:lnTo>
                    <a:pt x="503" y="622"/>
                  </a:lnTo>
                  <a:lnTo>
                    <a:pt x="501" y="641"/>
                  </a:lnTo>
                  <a:lnTo>
                    <a:pt x="499" y="667"/>
                  </a:lnTo>
                  <a:lnTo>
                    <a:pt x="499" y="672"/>
                  </a:lnTo>
                  <a:lnTo>
                    <a:pt x="498" y="677"/>
                  </a:lnTo>
                  <a:lnTo>
                    <a:pt x="493" y="691"/>
                  </a:lnTo>
                  <a:lnTo>
                    <a:pt x="491" y="698"/>
                  </a:lnTo>
                  <a:lnTo>
                    <a:pt x="490" y="701"/>
                  </a:lnTo>
                  <a:lnTo>
                    <a:pt x="485" y="711"/>
                  </a:lnTo>
                  <a:lnTo>
                    <a:pt x="481" y="715"/>
                  </a:lnTo>
                  <a:lnTo>
                    <a:pt x="481" y="720"/>
                  </a:lnTo>
                  <a:lnTo>
                    <a:pt x="485" y="737"/>
                  </a:lnTo>
                  <a:lnTo>
                    <a:pt x="485" y="746"/>
                  </a:lnTo>
                  <a:lnTo>
                    <a:pt x="485" y="753"/>
                  </a:lnTo>
                  <a:lnTo>
                    <a:pt x="485" y="754"/>
                  </a:lnTo>
                  <a:lnTo>
                    <a:pt x="483" y="758"/>
                  </a:lnTo>
                  <a:lnTo>
                    <a:pt x="481" y="764"/>
                  </a:lnTo>
                  <a:lnTo>
                    <a:pt x="481" y="772"/>
                  </a:lnTo>
                  <a:lnTo>
                    <a:pt x="483" y="775"/>
                  </a:lnTo>
                  <a:lnTo>
                    <a:pt x="480" y="777"/>
                  </a:lnTo>
                  <a:lnTo>
                    <a:pt x="476" y="780"/>
                  </a:lnTo>
                  <a:lnTo>
                    <a:pt x="476" y="785"/>
                  </a:lnTo>
                  <a:lnTo>
                    <a:pt x="473" y="790"/>
                  </a:lnTo>
                  <a:lnTo>
                    <a:pt x="468" y="793"/>
                  </a:lnTo>
                  <a:lnTo>
                    <a:pt x="465" y="796"/>
                  </a:lnTo>
                  <a:lnTo>
                    <a:pt x="460" y="800"/>
                  </a:lnTo>
                  <a:lnTo>
                    <a:pt x="458" y="801"/>
                  </a:lnTo>
                  <a:lnTo>
                    <a:pt x="456" y="803"/>
                  </a:lnTo>
                  <a:lnTo>
                    <a:pt x="455" y="806"/>
                  </a:lnTo>
                  <a:lnTo>
                    <a:pt x="453" y="813"/>
                  </a:lnTo>
                  <a:lnTo>
                    <a:pt x="458" y="816"/>
                  </a:lnTo>
                  <a:lnTo>
                    <a:pt x="460" y="819"/>
                  </a:lnTo>
                  <a:lnTo>
                    <a:pt x="463" y="821"/>
                  </a:lnTo>
                  <a:lnTo>
                    <a:pt x="465" y="824"/>
                  </a:lnTo>
                  <a:lnTo>
                    <a:pt x="468" y="829"/>
                  </a:lnTo>
                  <a:lnTo>
                    <a:pt x="468" y="832"/>
                  </a:lnTo>
                  <a:lnTo>
                    <a:pt x="470" y="837"/>
                  </a:lnTo>
                  <a:lnTo>
                    <a:pt x="468" y="840"/>
                  </a:lnTo>
                  <a:lnTo>
                    <a:pt x="468" y="843"/>
                  </a:lnTo>
                  <a:lnTo>
                    <a:pt x="468" y="845"/>
                  </a:lnTo>
                  <a:lnTo>
                    <a:pt x="468" y="848"/>
                  </a:lnTo>
                  <a:lnTo>
                    <a:pt x="468" y="850"/>
                  </a:lnTo>
                  <a:lnTo>
                    <a:pt x="470" y="861"/>
                  </a:lnTo>
                  <a:lnTo>
                    <a:pt x="461" y="866"/>
                  </a:lnTo>
                  <a:lnTo>
                    <a:pt x="456" y="868"/>
                  </a:lnTo>
                  <a:lnTo>
                    <a:pt x="453" y="871"/>
                  </a:lnTo>
                  <a:lnTo>
                    <a:pt x="455" y="879"/>
                  </a:lnTo>
                  <a:lnTo>
                    <a:pt x="458" y="882"/>
                  </a:lnTo>
                  <a:lnTo>
                    <a:pt x="463" y="885"/>
                  </a:lnTo>
                  <a:lnTo>
                    <a:pt x="466" y="887"/>
                  </a:lnTo>
                  <a:lnTo>
                    <a:pt x="475" y="887"/>
                  </a:lnTo>
                  <a:lnTo>
                    <a:pt x="483" y="887"/>
                  </a:lnTo>
                  <a:lnTo>
                    <a:pt x="485" y="887"/>
                  </a:lnTo>
                  <a:lnTo>
                    <a:pt x="490" y="889"/>
                  </a:lnTo>
                  <a:lnTo>
                    <a:pt x="496" y="892"/>
                  </a:lnTo>
                  <a:lnTo>
                    <a:pt x="498" y="893"/>
                  </a:lnTo>
                  <a:lnTo>
                    <a:pt x="498" y="906"/>
                  </a:lnTo>
                  <a:lnTo>
                    <a:pt x="498" y="913"/>
                  </a:lnTo>
                  <a:lnTo>
                    <a:pt x="498" y="916"/>
                  </a:lnTo>
                  <a:lnTo>
                    <a:pt x="495" y="916"/>
                  </a:lnTo>
                  <a:lnTo>
                    <a:pt x="488" y="915"/>
                  </a:lnTo>
                  <a:lnTo>
                    <a:pt x="481" y="913"/>
                  </a:lnTo>
                  <a:lnTo>
                    <a:pt x="475" y="913"/>
                  </a:lnTo>
                  <a:lnTo>
                    <a:pt x="466" y="919"/>
                  </a:lnTo>
                  <a:lnTo>
                    <a:pt x="460" y="926"/>
                  </a:lnTo>
                  <a:lnTo>
                    <a:pt x="456" y="931"/>
                  </a:lnTo>
                  <a:lnTo>
                    <a:pt x="453" y="937"/>
                  </a:lnTo>
                  <a:lnTo>
                    <a:pt x="452" y="944"/>
                  </a:lnTo>
                  <a:lnTo>
                    <a:pt x="450" y="950"/>
                  </a:lnTo>
                  <a:lnTo>
                    <a:pt x="447" y="953"/>
                  </a:lnTo>
                  <a:lnTo>
                    <a:pt x="445" y="958"/>
                  </a:lnTo>
                  <a:lnTo>
                    <a:pt x="442" y="960"/>
                  </a:lnTo>
                  <a:lnTo>
                    <a:pt x="438" y="961"/>
                  </a:lnTo>
                  <a:lnTo>
                    <a:pt x="435" y="965"/>
                  </a:lnTo>
                  <a:lnTo>
                    <a:pt x="430" y="968"/>
                  </a:lnTo>
                  <a:lnTo>
                    <a:pt x="427" y="970"/>
                  </a:lnTo>
                  <a:lnTo>
                    <a:pt x="422" y="970"/>
                  </a:lnTo>
                  <a:lnTo>
                    <a:pt x="417" y="971"/>
                  </a:lnTo>
                  <a:lnTo>
                    <a:pt x="404" y="978"/>
                  </a:lnTo>
                  <a:lnTo>
                    <a:pt x="399" y="986"/>
                  </a:lnTo>
                  <a:lnTo>
                    <a:pt x="399" y="992"/>
                  </a:lnTo>
                  <a:lnTo>
                    <a:pt x="397" y="1004"/>
                  </a:lnTo>
                  <a:lnTo>
                    <a:pt x="394" y="1004"/>
                  </a:lnTo>
                  <a:lnTo>
                    <a:pt x="387" y="1000"/>
                  </a:lnTo>
                  <a:lnTo>
                    <a:pt x="384" y="1000"/>
                  </a:lnTo>
                  <a:lnTo>
                    <a:pt x="380" y="999"/>
                  </a:lnTo>
                  <a:lnTo>
                    <a:pt x="374" y="1005"/>
                  </a:lnTo>
                  <a:lnTo>
                    <a:pt x="372" y="1008"/>
                  </a:lnTo>
                  <a:lnTo>
                    <a:pt x="375" y="1016"/>
                  </a:lnTo>
                  <a:lnTo>
                    <a:pt x="375" y="1020"/>
                  </a:lnTo>
                  <a:lnTo>
                    <a:pt x="374" y="1025"/>
                  </a:lnTo>
                  <a:lnTo>
                    <a:pt x="374" y="1028"/>
                  </a:lnTo>
                  <a:lnTo>
                    <a:pt x="374" y="1033"/>
                  </a:lnTo>
                  <a:lnTo>
                    <a:pt x="372" y="1034"/>
                  </a:lnTo>
                  <a:lnTo>
                    <a:pt x="369" y="1037"/>
                  </a:lnTo>
                  <a:lnTo>
                    <a:pt x="364" y="1036"/>
                  </a:lnTo>
                  <a:lnTo>
                    <a:pt x="361" y="1034"/>
                  </a:lnTo>
                  <a:lnTo>
                    <a:pt x="354" y="1034"/>
                  </a:lnTo>
                  <a:lnTo>
                    <a:pt x="346" y="1036"/>
                  </a:lnTo>
                  <a:lnTo>
                    <a:pt x="341" y="1037"/>
                  </a:lnTo>
                  <a:lnTo>
                    <a:pt x="336" y="1037"/>
                  </a:lnTo>
                  <a:lnTo>
                    <a:pt x="332" y="1036"/>
                  </a:lnTo>
                  <a:lnTo>
                    <a:pt x="331" y="1036"/>
                  </a:lnTo>
                  <a:lnTo>
                    <a:pt x="326" y="1033"/>
                  </a:lnTo>
                  <a:lnTo>
                    <a:pt x="323" y="1029"/>
                  </a:lnTo>
                  <a:lnTo>
                    <a:pt x="318" y="1028"/>
                  </a:lnTo>
                  <a:lnTo>
                    <a:pt x="321" y="1037"/>
                  </a:lnTo>
                  <a:lnTo>
                    <a:pt x="323" y="1049"/>
                  </a:lnTo>
                  <a:lnTo>
                    <a:pt x="321" y="1054"/>
                  </a:lnTo>
                  <a:lnTo>
                    <a:pt x="318" y="1055"/>
                  </a:lnTo>
                  <a:lnTo>
                    <a:pt x="313" y="1054"/>
                  </a:lnTo>
                  <a:lnTo>
                    <a:pt x="311" y="1057"/>
                  </a:lnTo>
                  <a:lnTo>
                    <a:pt x="313" y="1063"/>
                  </a:lnTo>
                  <a:lnTo>
                    <a:pt x="313" y="1067"/>
                  </a:lnTo>
                  <a:lnTo>
                    <a:pt x="316" y="1075"/>
                  </a:lnTo>
                  <a:lnTo>
                    <a:pt x="319" y="1075"/>
                  </a:lnTo>
                  <a:lnTo>
                    <a:pt x="324" y="1075"/>
                  </a:lnTo>
                  <a:lnTo>
                    <a:pt x="329" y="1075"/>
                  </a:lnTo>
                  <a:lnTo>
                    <a:pt x="332" y="1076"/>
                  </a:lnTo>
                  <a:lnTo>
                    <a:pt x="334" y="1080"/>
                  </a:lnTo>
                  <a:lnTo>
                    <a:pt x="337" y="1088"/>
                  </a:lnTo>
                  <a:lnTo>
                    <a:pt x="337" y="1091"/>
                  </a:lnTo>
                  <a:lnTo>
                    <a:pt x="336" y="1093"/>
                  </a:lnTo>
                  <a:lnTo>
                    <a:pt x="332" y="1102"/>
                  </a:lnTo>
                  <a:lnTo>
                    <a:pt x="332" y="1105"/>
                  </a:lnTo>
                  <a:lnTo>
                    <a:pt x="339" y="1114"/>
                  </a:lnTo>
                  <a:lnTo>
                    <a:pt x="346" y="1115"/>
                  </a:lnTo>
                  <a:lnTo>
                    <a:pt x="351" y="1118"/>
                  </a:lnTo>
                  <a:lnTo>
                    <a:pt x="352" y="1123"/>
                  </a:lnTo>
                  <a:lnTo>
                    <a:pt x="351" y="1125"/>
                  </a:lnTo>
                  <a:lnTo>
                    <a:pt x="344" y="1126"/>
                  </a:lnTo>
                  <a:lnTo>
                    <a:pt x="344" y="1131"/>
                  </a:lnTo>
                  <a:lnTo>
                    <a:pt x="344" y="1136"/>
                  </a:lnTo>
                  <a:lnTo>
                    <a:pt x="344" y="1138"/>
                  </a:lnTo>
                  <a:lnTo>
                    <a:pt x="349" y="1143"/>
                  </a:lnTo>
                  <a:lnTo>
                    <a:pt x="352" y="1146"/>
                  </a:lnTo>
                  <a:lnTo>
                    <a:pt x="351" y="1149"/>
                  </a:lnTo>
                  <a:lnTo>
                    <a:pt x="349" y="1152"/>
                  </a:lnTo>
                  <a:lnTo>
                    <a:pt x="352" y="1154"/>
                  </a:lnTo>
                  <a:lnTo>
                    <a:pt x="354" y="1154"/>
                  </a:lnTo>
                  <a:lnTo>
                    <a:pt x="357" y="1154"/>
                  </a:lnTo>
                  <a:lnTo>
                    <a:pt x="361" y="1157"/>
                  </a:lnTo>
                  <a:lnTo>
                    <a:pt x="362" y="1160"/>
                  </a:lnTo>
                  <a:lnTo>
                    <a:pt x="361" y="1162"/>
                  </a:lnTo>
                  <a:lnTo>
                    <a:pt x="352" y="1162"/>
                  </a:lnTo>
                  <a:lnTo>
                    <a:pt x="347" y="1169"/>
                  </a:lnTo>
                  <a:lnTo>
                    <a:pt x="347" y="1170"/>
                  </a:lnTo>
                  <a:lnTo>
                    <a:pt x="346" y="1177"/>
                  </a:lnTo>
                  <a:lnTo>
                    <a:pt x="344" y="1177"/>
                  </a:lnTo>
                  <a:lnTo>
                    <a:pt x="336" y="1177"/>
                  </a:lnTo>
                  <a:lnTo>
                    <a:pt x="334" y="1177"/>
                  </a:lnTo>
                  <a:lnTo>
                    <a:pt x="324" y="1177"/>
                  </a:lnTo>
                  <a:lnTo>
                    <a:pt x="311" y="1175"/>
                  </a:lnTo>
                  <a:lnTo>
                    <a:pt x="301" y="1175"/>
                  </a:lnTo>
                  <a:lnTo>
                    <a:pt x="298" y="1185"/>
                  </a:lnTo>
                  <a:lnTo>
                    <a:pt x="296" y="1186"/>
                  </a:lnTo>
                  <a:lnTo>
                    <a:pt x="289" y="1191"/>
                  </a:lnTo>
                  <a:lnTo>
                    <a:pt x="288" y="1193"/>
                  </a:lnTo>
                  <a:lnTo>
                    <a:pt x="278" y="1198"/>
                  </a:lnTo>
                  <a:lnTo>
                    <a:pt x="273" y="1209"/>
                  </a:lnTo>
                  <a:lnTo>
                    <a:pt x="273" y="1211"/>
                  </a:lnTo>
                  <a:lnTo>
                    <a:pt x="273" y="1219"/>
                  </a:lnTo>
                  <a:lnTo>
                    <a:pt x="273" y="1222"/>
                  </a:lnTo>
                  <a:lnTo>
                    <a:pt x="273" y="1228"/>
                  </a:lnTo>
                  <a:lnTo>
                    <a:pt x="271" y="1232"/>
                  </a:lnTo>
                  <a:lnTo>
                    <a:pt x="268" y="1237"/>
                  </a:lnTo>
                  <a:lnTo>
                    <a:pt x="266" y="1238"/>
                  </a:lnTo>
                  <a:lnTo>
                    <a:pt x="266" y="1240"/>
                  </a:lnTo>
                  <a:lnTo>
                    <a:pt x="261" y="1249"/>
                  </a:lnTo>
                  <a:lnTo>
                    <a:pt x="260" y="1256"/>
                  </a:lnTo>
                  <a:lnTo>
                    <a:pt x="260" y="1259"/>
                  </a:lnTo>
                  <a:lnTo>
                    <a:pt x="260" y="1266"/>
                  </a:lnTo>
                  <a:lnTo>
                    <a:pt x="260" y="1269"/>
                  </a:lnTo>
                  <a:lnTo>
                    <a:pt x="263" y="1277"/>
                  </a:lnTo>
                  <a:lnTo>
                    <a:pt x="263" y="1280"/>
                  </a:lnTo>
                  <a:lnTo>
                    <a:pt x="265" y="1285"/>
                  </a:lnTo>
                  <a:lnTo>
                    <a:pt x="265" y="1288"/>
                  </a:lnTo>
                  <a:lnTo>
                    <a:pt x="268" y="1295"/>
                  </a:lnTo>
                  <a:lnTo>
                    <a:pt x="270" y="1303"/>
                  </a:lnTo>
                  <a:lnTo>
                    <a:pt x="270" y="1304"/>
                  </a:lnTo>
                  <a:lnTo>
                    <a:pt x="268" y="1308"/>
                  </a:lnTo>
                  <a:lnTo>
                    <a:pt x="265" y="1313"/>
                  </a:lnTo>
                  <a:lnTo>
                    <a:pt x="260" y="1319"/>
                  </a:lnTo>
                  <a:lnTo>
                    <a:pt x="260" y="1321"/>
                  </a:lnTo>
                  <a:lnTo>
                    <a:pt x="261" y="1330"/>
                  </a:lnTo>
                  <a:lnTo>
                    <a:pt x="260" y="1335"/>
                  </a:lnTo>
                  <a:lnTo>
                    <a:pt x="256" y="1335"/>
                  </a:lnTo>
                  <a:lnTo>
                    <a:pt x="250" y="1334"/>
                  </a:lnTo>
                  <a:lnTo>
                    <a:pt x="246" y="1342"/>
                  </a:lnTo>
                  <a:lnTo>
                    <a:pt x="246" y="1345"/>
                  </a:lnTo>
                  <a:lnTo>
                    <a:pt x="246" y="1351"/>
                  </a:lnTo>
                  <a:lnTo>
                    <a:pt x="241" y="1356"/>
                  </a:lnTo>
                  <a:lnTo>
                    <a:pt x="233" y="1360"/>
                  </a:lnTo>
                  <a:lnTo>
                    <a:pt x="225" y="1368"/>
                  </a:lnTo>
                  <a:lnTo>
                    <a:pt x="227" y="1371"/>
                  </a:lnTo>
                  <a:lnTo>
                    <a:pt x="227" y="1376"/>
                  </a:lnTo>
                  <a:lnTo>
                    <a:pt x="215" y="1379"/>
                  </a:lnTo>
                  <a:lnTo>
                    <a:pt x="213" y="1379"/>
                  </a:lnTo>
                  <a:lnTo>
                    <a:pt x="208" y="1382"/>
                  </a:lnTo>
                  <a:lnTo>
                    <a:pt x="207" y="1385"/>
                  </a:lnTo>
                  <a:lnTo>
                    <a:pt x="203" y="1389"/>
                  </a:lnTo>
                  <a:lnTo>
                    <a:pt x="203" y="1395"/>
                  </a:lnTo>
                  <a:lnTo>
                    <a:pt x="208" y="1402"/>
                  </a:lnTo>
                  <a:lnTo>
                    <a:pt x="212" y="1405"/>
                  </a:lnTo>
                  <a:lnTo>
                    <a:pt x="213" y="1410"/>
                  </a:lnTo>
                  <a:lnTo>
                    <a:pt x="213" y="1413"/>
                  </a:lnTo>
                  <a:lnTo>
                    <a:pt x="205" y="1418"/>
                  </a:lnTo>
                  <a:lnTo>
                    <a:pt x="195" y="1416"/>
                  </a:lnTo>
                  <a:lnTo>
                    <a:pt x="185" y="1423"/>
                  </a:lnTo>
                  <a:lnTo>
                    <a:pt x="184" y="1426"/>
                  </a:lnTo>
                  <a:lnTo>
                    <a:pt x="177" y="1434"/>
                  </a:lnTo>
                  <a:lnTo>
                    <a:pt x="177" y="1437"/>
                  </a:lnTo>
                  <a:lnTo>
                    <a:pt x="169" y="1439"/>
                  </a:lnTo>
                  <a:lnTo>
                    <a:pt x="167" y="1439"/>
                  </a:lnTo>
                  <a:lnTo>
                    <a:pt x="155" y="1442"/>
                  </a:lnTo>
                  <a:lnTo>
                    <a:pt x="154" y="1444"/>
                  </a:lnTo>
                  <a:lnTo>
                    <a:pt x="142" y="1445"/>
                  </a:lnTo>
                  <a:lnTo>
                    <a:pt x="131" y="1449"/>
                  </a:lnTo>
                  <a:lnTo>
                    <a:pt x="129" y="1450"/>
                  </a:lnTo>
                  <a:lnTo>
                    <a:pt x="117" y="1452"/>
                  </a:lnTo>
                  <a:lnTo>
                    <a:pt x="116" y="1452"/>
                  </a:lnTo>
                  <a:lnTo>
                    <a:pt x="108" y="1452"/>
                  </a:lnTo>
                  <a:lnTo>
                    <a:pt x="108" y="1453"/>
                  </a:lnTo>
                  <a:lnTo>
                    <a:pt x="106" y="1455"/>
                  </a:lnTo>
                  <a:lnTo>
                    <a:pt x="106" y="1466"/>
                  </a:lnTo>
                  <a:lnTo>
                    <a:pt x="106" y="1473"/>
                  </a:lnTo>
                  <a:lnTo>
                    <a:pt x="108" y="1476"/>
                  </a:lnTo>
                  <a:lnTo>
                    <a:pt x="109" y="1482"/>
                  </a:lnTo>
                  <a:lnTo>
                    <a:pt x="109" y="1484"/>
                  </a:lnTo>
                  <a:lnTo>
                    <a:pt x="109" y="1486"/>
                  </a:lnTo>
                  <a:lnTo>
                    <a:pt x="109" y="1494"/>
                  </a:lnTo>
                  <a:lnTo>
                    <a:pt x="101" y="1502"/>
                  </a:lnTo>
                  <a:lnTo>
                    <a:pt x="99" y="1504"/>
                  </a:lnTo>
                  <a:lnTo>
                    <a:pt x="94" y="1508"/>
                  </a:lnTo>
                  <a:lnTo>
                    <a:pt x="91" y="1508"/>
                  </a:lnTo>
                  <a:lnTo>
                    <a:pt x="83" y="1508"/>
                  </a:lnTo>
                  <a:lnTo>
                    <a:pt x="81" y="1510"/>
                  </a:lnTo>
                  <a:lnTo>
                    <a:pt x="71" y="1516"/>
                  </a:lnTo>
                  <a:lnTo>
                    <a:pt x="68" y="1520"/>
                  </a:lnTo>
                  <a:lnTo>
                    <a:pt x="63" y="1531"/>
                  </a:lnTo>
                  <a:lnTo>
                    <a:pt x="63" y="1534"/>
                  </a:lnTo>
                  <a:lnTo>
                    <a:pt x="63" y="1536"/>
                  </a:lnTo>
                  <a:lnTo>
                    <a:pt x="63" y="1539"/>
                  </a:lnTo>
                  <a:lnTo>
                    <a:pt x="58" y="1542"/>
                  </a:lnTo>
                  <a:lnTo>
                    <a:pt x="51" y="1547"/>
                  </a:lnTo>
                  <a:lnTo>
                    <a:pt x="46" y="1549"/>
                  </a:lnTo>
                  <a:lnTo>
                    <a:pt x="41" y="1546"/>
                  </a:lnTo>
                  <a:lnTo>
                    <a:pt x="38" y="1544"/>
                  </a:lnTo>
                  <a:lnTo>
                    <a:pt x="30" y="1547"/>
                  </a:lnTo>
                  <a:lnTo>
                    <a:pt x="25" y="1549"/>
                  </a:lnTo>
                  <a:lnTo>
                    <a:pt x="22" y="1552"/>
                  </a:lnTo>
                  <a:lnTo>
                    <a:pt x="20" y="1554"/>
                  </a:lnTo>
                  <a:lnTo>
                    <a:pt x="15" y="1555"/>
                  </a:lnTo>
                  <a:lnTo>
                    <a:pt x="13" y="1557"/>
                  </a:lnTo>
                  <a:lnTo>
                    <a:pt x="8" y="1557"/>
                  </a:lnTo>
                  <a:lnTo>
                    <a:pt x="7" y="1559"/>
                  </a:lnTo>
                  <a:lnTo>
                    <a:pt x="2" y="1559"/>
                  </a:lnTo>
                  <a:lnTo>
                    <a:pt x="0" y="1557"/>
                  </a:lnTo>
                  <a:lnTo>
                    <a:pt x="2" y="1552"/>
                  </a:lnTo>
                  <a:lnTo>
                    <a:pt x="7" y="1542"/>
                  </a:lnTo>
                  <a:lnTo>
                    <a:pt x="13" y="1534"/>
                  </a:lnTo>
                  <a:lnTo>
                    <a:pt x="17" y="1531"/>
                  </a:lnTo>
                  <a:lnTo>
                    <a:pt x="22" y="1521"/>
                  </a:lnTo>
                  <a:lnTo>
                    <a:pt x="25" y="1513"/>
                  </a:lnTo>
                  <a:lnTo>
                    <a:pt x="25" y="1510"/>
                  </a:lnTo>
                  <a:lnTo>
                    <a:pt x="26" y="1502"/>
                  </a:lnTo>
                  <a:lnTo>
                    <a:pt x="26" y="1492"/>
                  </a:lnTo>
                  <a:lnTo>
                    <a:pt x="25" y="1486"/>
                  </a:lnTo>
                  <a:lnTo>
                    <a:pt x="23" y="1482"/>
                  </a:lnTo>
                  <a:lnTo>
                    <a:pt x="18" y="147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83" name="Freeform 83"/>
            <p:cNvSpPr>
              <a:spLocks/>
            </p:cNvSpPr>
            <p:nvPr/>
          </p:nvSpPr>
          <p:spPr bwMode="auto">
            <a:xfrm>
              <a:off x="2238374" y="3785395"/>
              <a:ext cx="669925" cy="633413"/>
            </a:xfrm>
            <a:custGeom>
              <a:avLst/>
              <a:gdLst>
                <a:gd name="T0" fmla="*/ 112 w 845"/>
                <a:gd name="T1" fmla="*/ 60 h 798"/>
                <a:gd name="T2" fmla="*/ 135 w 845"/>
                <a:gd name="T3" fmla="*/ 38 h 798"/>
                <a:gd name="T4" fmla="*/ 173 w 845"/>
                <a:gd name="T5" fmla="*/ 54 h 798"/>
                <a:gd name="T6" fmla="*/ 215 w 845"/>
                <a:gd name="T7" fmla="*/ 44 h 798"/>
                <a:gd name="T8" fmla="*/ 233 w 845"/>
                <a:gd name="T9" fmla="*/ 16 h 798"/>
                <a:gd name="T10" fmla="*/ 251 w 845"/>
                <a:gd name="T11" fmla="*/ 8 h 798"/>
                <a:gd name="T12" fmla="*/ 271 w 845"/>
                <a:gd name="T13" fmla="*/ 72 h 798"/>
                <a:gd name="T14" fmla="*/ 291 w 845"/>
                <a:gd name="T15" fmla="*/ 122 h 798"/>
                <a:gd name="T16" fmla="*/ 360 w 845"/>
                <a:gd name="T17" fmla="*/ 130 h 798"/>
                <a:gd name="T18" fmla="*/ 405 w 845"/>
                <a:gd name="T19" fmla="*/ 120 h 798"/>
                <a:gd name="T20" fmla="*/ 469 w 845"/>
                <a:gd name="T21" fmla="*/ 143 h 798"/>
                <a:gd name="T22" fmla="*/ 531 w 845"/>
                <a:gd name="T23" fmla="*/ 133 h 798"/>
                <a:gd name="T24" fmla="*/ 564 w 845"/>
                <a:gd name="T25" fmla="*/ 94 h 798"/>
                <a:gd name="T26" fmla="*/ 595 w 845"/>
                <a:gd name="T27" fmla="*/ 75 h 798"/>
                <a:gd name="T28" fmla="*/ 650 w 845"/>
                <a:gd name="T29" fmla="*/ 60 h 798"/>
                <a:gd name="T30" fmla="*/ 661 w 845"/>
                <a:gd name="T31" fmla="*/ 123 h 798"/>
                <a:gd name="T32" fmla="*/ 645 w 845"/>
                <a:gd name="T33" fmla="*/ 173 h 798"/>
                <a:gd name="T34" fmla="*/ 663 w 845"/>
                <a:gd name="T35" fmla="*/ 216 h 798"/>
                <a:gd name="T36" fmla="*/ 684 w 845"/>
                <a:gd name="T37" fmla="*/ 262 h 798"/>
                <a:gd name="T38" fmla="*/ 711 w 845"/>
                <a:gd name="T39" fmla="*/ 311 h 798"/>
                <a:gd name="T40" fmla="*/ 693 w 845"/>
                <a:gd name="T41" fmla="*/ 360 h 798"/>
                <a:gd name="T42" fmla="*/ 724 w 845"/>
                <a:gd name="T43" fmla="*/ 353 h 798"/>
                <a:gd name="T44" fmla="*/ 752 w 845"/>
                <a:gd name="T45" fmla="*/ 440 h 798"/>
                <a:gd name="T46" fmla="*/ 722 w 845"/>
                <a:gd name="T47" fmla="*/ 554 h 798"/>
                <a:gd name="T48" fmla="*/ 714 w 845"/>
                <a:gd name="T49" fmla="*/ 643 h 798"/>
                <a:gd name="T50" fmla="*/ 737 w 845"/>
                <a:gd name="T51" fmla="*/ 661 h 798"/>
                <a:gd name="T52" fmla="*/ 822 w 845"/>
                <a:gd name="T53" fmla="*/ 688 h 798"/>
                <a:gd name="T54" fmla="*/ 825 w 845"/>
                <a:gd name="T55" fmla="*/ 714 h 798"/>
                <a:gd name="T56" fmla="*/ 779 w 845"/>
                <a:gd name="T57" fmla="*/ 704 h 798"/>
                <a:gd name="T58" fmla="*/ 742 w 845"/>
                <a:gd name="T59" fmla="*/ 709 h 798"/>
                <a:gd name="T60" fmla="*/ 706 w 845"/>
                <a:gd name="T61" fmla="*/ 722 h 798"/>
                <a:gd name="T62" fmla="*/ 646 w 845"/>
                <a:gd name="T63" fmla="*/ 748 h 798"/>
                <a:gd name="T64" fmla="*/ 623 w 845"/>
                <a:gd name="T65" fmla="*/ 767 h 798"/>
                <a:gd name="T66" fmla="*/ 587 w 845"/>
                <a:gd name="T67" fmla="*/ 798 h 798"/>
                <a:gd name="T68" fmla="*/ 588 w 845"/>
                <a:gd name="T69" fmla="*/ 764 h 798"/>
                <a:gd name="T70" fmla="*/ 537 w 845"/>
                <a:gd name="T71" fmla="*/ 779 h 798"/>
                <a:gd name="T72" fmla="*/ 491 w 845"/>
                <a:gd name="T73" fmla="*/ 775 h 798"/>
                <a:gd name="T74" fmla="*/ 428 w 845"/>
                <a:gd name="T75" fmla="*/ 766 h 798"/>
                <a:gd name="T76" fmla="*/ 383 w 845"/>
                <a:gd name="T77" fmla="*/ 756 h 798"/>
                <a:gd name="T78" fmla="*/ 368 w 845"/>
                <a:gd name="T79" fmla="*/ 717 h 798"/>
                <a:gd name="T80" fmla="*/ 344 w 845"/>
                <a:gd name="T81" fmla="*/ 750 h 798"/>
                <a:gd name="T82" fmla="*/ 307 w 845"/>
                <a:gd name="T83" fmla="*/ 759 h 798"/>
                <a:gd name="T84" fmla="*/ 278 w 845"/>
                <a:gd name="T85" fmla="*/ 756 h 798"/>
                <a:gd name="T86" fmla="*/ 254 w 845"/>
                <a:gd name="T87" fmla="*/ 780 h 798"/>
                <a:gd name="T88" fmla="*/ 218 w 845"/>
                <a:gd name="T89" fmla="*/ 777 h 798"/>
                <a:gd name="T90" fmla="*/ 203 w 845"/>
                <a:gd name="T91" fmla="*/ 748 h 798"/>
                <a:gd name="T92" fmla="*/ 188 w 845"/>
                <a:gd name="T93" fmla="*/ 719 h 798"/>
                <a:gd name="T94" fmla="*/ 165 w 845"/>
                <a:gd name="T95" fmla="*/ 683 h 798"/>
                <a:gd name="T96" fmla="*/ 147 w 845"/>
                <a:gd name="T97" fmla="*/ 644 h 798"/>
                <a:gd name="T98" fmla="*/ 139 w 845"/>
                <a:gd name="T99" fmla="*/ 614 h 798"/>
                <a:gd name="T100" fmla="*/ 120 w 845"/>
                <a:gd name="T101" fmla="*/ 583 h 798"/>
                <a:gd name="T102" fmla="*/ 115 w 845"/>
                <a:gd name="T103" fmla="*/ 544 h 798"/>
                <a:gd name="T104" fmla="*/ 91 w 845"/>
                <a:gd name="T105" fmla="*/ 518 h 798"/>
                <a:gd name="T106" fmla="*/ 69 w 845"/>
                <a:gd name="T107" fmla="*/ 473 h 798"/>
                <a:gd name="T108" fmla="*/ 49 w 845"/>
                <a:gd name="T109" fmla="*/ 439 h 798"/>
                <a:gd name="T110" fmla="*/ 41 w 845"/>
                <a:gd name="T111" fmla="*/ 371 h 798"/>
                <a:gd name="T112" fmla="*/ 19 w 845"/>
                <a:gd name="T113" fmla="*/ 324 h 798"/>
                <a:gd name="T114" fmla="*/ 8 w 845"/>
                <a:gd name="T115" fmla="*/ 261 h 798"/>
                <a:gd name="T116" fmla="*/ 46 w 845"/>
                <a:gd name="T117" fmla="*/ 165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45" h="798">
                  <a:moveTo>
                    <a:pt x="76" y="72"/>
                  </a:moveTo>
                  <a:lnTo>
                    <a:pt x="82" y="73"/>
                  </a:lnTo>
                  <a:lnTo>
                    <a:pt x="87" y="73"/>
                  </a:lnTo>
                  <a:lnTo>
                    <a:pt x="92" y="72"/>
                  </a:lnTo>
                  <a:lnTo>
                    <a:pt x="97" y="72"/>
                  </a:lnTo>
                  <a:lnTo>
                    <a:pt x="101" y="72"/>
                  </a:lnTo>
                  <a:lnTo>
                    <a:pt x="105" y="70"/>
                  </a:lnTo>
                  <a:lnTo>
                    <a:pt x="110" y="65"/>
                  </a:lnTo>
                  <a:lnTo>
                    <a:pt x="112" y="60"/>
                  </a:lnTo>
                  <a:lnTo>
                    <a:pt x="112" y="52"/>
                  </a:lnTo>
                  <a:lnTo>
                    <a:pt x="115" y="50"/>
                  </a:lnTo>
                  <a:lnTo>
                    <a:pt x="120" y="50"/>
                  </a:lnTo>
                  <a:lnTo>
                    <a:pt x="122" y="46"/>
                  </a:lnTo>
                  <a:lnTo>
                    <a:pt x="124" y="44"/>
                  </a:lnTo>
                  <a:lnTo>
                    <a:pt x="127" y="42"/>
                  </a:lnTo>
                  <a:lnTo>
                    <a:pt x="129" y="42"/>
                  </a:lnTo>
                  <a:lnTo>
                    <a:pt x="132" y="41"/>
                  </a:lnTo>
                  <a:lnTo>
                    <a:pt x="135" y="38"/>
                  </a:lnTo>
                  <a:lnTo>
                    <a:pt x="144" y="34"/>
                  </a:lnTo>
                  <a:lnTo>
                    <a:pt x="147" y="36"/>
                  </a:lnTo>
                  <a:lnTo>
                    <a:pt x="150" y="38"/>
                  </a:lnTo>
                  <a:lnTo>
                    <a:pt x="155" y="38"/>
                  </a:lnTo>
                  <a:lnTo>
                    <a:pt x="160" y="41"/>
                  </a:lnTo>
                  <a:lnTo>
                    <a:pt x="163" y="44"/>
                  </a:lnTo>
                  <a:lnTo>
                    <a:pt x="167" y="50"/>
                  </a:lnTo>
                  <a:lnTo>
                    <a:pt x="172" y="52"/>
                  </a:lnTo>
                  <a:lnTo>
                    <a:pt x="173" y="54"/>
                  </a:lnTo>
                  <a:lnTo>
                    <a:pt x="180" y="55"/>
                  </a:lnTo>
                  <a:lnTo>
                    <a:pt x="187" y="55"/>
                  </a:lnTo>
                  <a:lnTo>
                    <a:pt x="191" y="54"/>
                  </a:lnTo>
                  <a:lnTo>
                    <a:pt x="196" y="52"/>
                  </a:lnTo>
                  <a:lnTo>
                    <a:pt x="203" y="49"/>
                  </a:lnTo>
                  <a:lnTo>
                    <a:pt x="208" y="44"/>
                  </a:lnTo>
                  <a:lnTo>
                    <a:pt x="210" y="44"/>
                  </a:lnTo>
                  <a:lnTo>
                    <a:pt x="213" y="44"/>
                  </a:lnTo>
                  <a:lnTo>
                    <a:pt x="215" y="44"/>
                  </a:lnTo>
                  <a:lnTo>
                    <a:pt x="221" y="46"/>
                  </a:lnTo>
                  <a:lnTo>
                    <a:pt x="223" y="42"/>
                  </a:lnTo>
                  <a:lnTo>
                    <a:pt x="230" y="39"/>
                  </a:lnTo>
                  <a:lnTo>
                    <a:pt x="228" y="34"/>
                  </a:lnTo>
                  <a:lnTo>
                    <a:pt x="228" y="29"/>
                  </a:lnTo>
                  <a:lnTo>
                    <a:pt x="230" y="28"/>
                  </a:lnTo>
                  <a:lnTo>
                    <a:pt x="234" y="26"/>
                  </a:lnTo>
                  <a:lnTo>
                    <a:pt x="236" y="20"/>
                  </a:lnTo>
                  <a:lnTo>
                    <a:pt x="233" y="16"/>
                  </a:lnTo>
                  <a:lnTo>
                    <a:pt x="231" y="15"/>
                  </a:lnTo>
                  <a:lnTo>
                    <a:pt x="226" y="12"/>
                  </a:lnTo>
                  <a:lnTo>
                    <a:pt x="231" y="7"/>
                  </a:lnTo>
                  <a:lnTo>
                    <a:pt x="231" y="5"/>
                  </a:lnTo>
                  <a:lnTo>
                    <a:pt x="239" y="2"/>
                  </a:lnTo>
                  <a:lnTo>
                    <a:pt x="241" y="0"/>
                  </a:lnTo>
                  <a:lnTo>
                    <a:pt x="249" y="0"/>
                  </a:lnTo>
                  <a:lnTo>
                    <a:pt x="249" y="2"/>
                  </a:lnTo>
                  <a:lnTo>
                    <a:pt x="251" y="8"/>
                  </a:lnTo>
                  <a:lnTo>
                    <a:pt x="251" y="10"/>
                  </a:lnTo>
                  <a:lnTo>
                    <a:pt x="261" y="16"/>
                  </a:lnTo>
                  <a:lnTo>
                    <a:pt x="263" y="18"/>
                  </a:lnTo>
                  <a:lnTo>
                    <a:pt x="264" y="20"/>
                  </a:lnTo>
                  <a:lnTo>
                    <a:pt x="271" y="26"/>
                  </a:lnTo>
                  <a:lnTo>
                    <a:pt x="273" y="29"/>
                  </a:lnTo>
                  <a:lnTo>
                    <a:pt x="271" y="47"/>
                  </a:lnTo>
                  <a:lnTo>
                    <a:pt x="273" y="55"/>
                  </a:lnTo>
                  <a:lnTo>
                    <a:pt x="271" y="72"/>
                  </a:lnTo>
                  <a:lnTo>
                    <a:pt x="269" y="83"/>
                  </a:lnTo>
                  <a:lnTo>
                    <a:pt x="269" y="91"/>
                  </a:lnTo>
                  <a:lnTo>
                    <a:pt x="271" y="99"/>
                  </a:lnTo>
                  <a:lnTo>
                    <a:pt x="271" y="102"/>
                  </a:lnTo>
                  <a:lnTo>
                    <a:pt x="273" y="107"/>
                  </a:lnTo>
                  <a:lnTo>
                    <a:pt x="274" y="112"/>
                  </a:lnTo>
                  <a:lnTo>
                    <a:pt x="279" y="118"/>
                  </a:lnTo>
                  <a:lnTo>
                    <a:pt x="286" y="122"/>
                  </a:lnTo>
                  <a:lnTo>
                    <a:pt x="291" y="122"/>
                  </a:lnTo>
                  <a:lnTo>
                    <a:pt x="294" y="122"/>
                  </a:lnTo>
                  <a:lnTo>
                    <a:pt x="301" y="117"/>
                  </a:lnTo>
                  <a:lnTo>
                    <a:pt x="304" y="115"/>
                  </a:lnTo>
                  <a:lnTo>
                    <a:pt x="309" y="117"/>
                  </a:lnTo>
                  <a:lnTo>
                    <a:pt x="321" y="118"/>
                  </a:lnTo>
                  <a:lnTo>
                    <a:pt x="332" y="123"/>
                  </a:lnTo>
                  <a:lnTo>
                    <a:pt x="340" y="125"/>
                  </a:lnTo>
                  <a:lnTo>
                    <a:pt x="352" y="128"/>
                  </a:lnTo>
                  <a:lnTo>
                    <a:pt x="360" y="130"/>
                  </a:lnTo>
                  <a:lnTo>
                    <a:pt x="364" y="130"/>
                  </a:lnTo>
                  <a:lnTo>
                    <a:pt x="367" y="130"/>
                  </a:lnTo>
                  <a:lnTo>
                    <a:pt x="373" y="125"/>
                  </a:lnTo>
                  <a:lnTo>
                    <a:pt x="382" y="127"/>
                  </a:lnTo>
                  <a:lnTo>
                    <a:pt x="388" y="128"/>
                  </a:lnTo>
                  <a:lnTo>
                    <a:pt x="393" y="128"/>
                  </a:lnTo>
                  <a:lnTo>
                    <a:pt x="400" y="123"/>
                  </a:lnTo>
                  <a:lnTo>
                    <a:pt x="402" y="122"/>
                  </a:lnTo>
                  <a:lnTo>
                    <a:pt x="405" y="120"/>
                  </a:lnTo>
                  <a:lnTo>
                    <a:pt x="410" y="117"/>
                  </a:lnTo>
                  <a:lnTo>
                    <a:pt x="421" y="110"/>
                  </a:lnTo>
                  <a:lnTo>
                    <a:pt x="428" y="114"/>
                  </a:lnTo>
                  <a:lnTo>
                    <a:pt x="436" y="125"/>
                  </a:lnTo>
                  <a:lnTo>
                    <a:pt x="441" y="133"/>
                  </a:lnTo>
                  <a:lnTo>
                    <a:pt x="450" y="136"/>
                  </a:lnTo>
                  <a:lnTo>
                    <a:pt x="456" y="131"/>
                  </a:lnTo>
                  <a:lnTo>
                    <a:pt x="464" y="138"/>
                  </a:lnTo>
                  <a:lnTo>
                    <a:pt x="469" y="143"/>
                  </a:lnTo>
                  <a:lnTo>
                    <a:pt x="471" y="148"/>
                  </a:lnTo>
                  <a:lnTo>
                    <a:pt x="474" y="148"/>
                  </a:lnTo>
                  <a:lnTo>
                    <a:pt x="479" y="146"/>
                  </a:lnTo>
                  <a:lnTo>
                    <a:pt x="499" y="143"/>
                  </a:lnTo>
                  <a:lnTo>
                    <a:pt x="514" y="143"/>
                  </a:lnTo>
                  <a:lnTo>
                    <a:pt x="522" y="139"/>
                  </a:lnTo>
                  <a:lnTo>
                    <a:pt x="524" y="138"/>
                  </a:lnTo>
                  <a:lnTo>
                    <a:pt x="529" y="136"/>
                  </a:lnTo>
                  <a:lnTo>
                    <a:pt x="531" y="133"/>
                  </a:lnTo>
                  <a:lnTo>
                    <a:pt x="534" y="127"/>
                  </a:lnTo>
                  <a:lnTo>
                    <a:pt x="529" y="120"/>
                  </a:lnTo>
                  <a:lnTo>
                    <a:pt x="537" y="115"/>
                  </a:lnTo>
                  <a:lnTo>
                    <a:pt x="540" y="109"/>
                  </a:lnTo>
                  <a:lnTo>
                    <a:pt x="544" y="105"/>
                  </a:lnTo>
                  <a:lnTo>
                    <a:pt x="545" y="105"/>
                  </a:lnTo>
                  <a:lnTo>
                    <a:pt x="549" y="105"/>
                  </a:lnTo>
                  <a:lnTo>
                    <a:pt x="557" y="105"/>
                  </a:lnTo>
                  <a:lnTo>
                    <a:pt x="564" y="94"/>
                  </a:lnTo>
                  <a:lnTo>
                    <a:pt x="569" y="91"/>
                  </a:lnTo>
                  <a:lnTo>
                    <a:pt x="574" y="89"/>
                  </a:lnTo>
                  <a:lnTo>
                    <a:pt x="575" y="89"/>
                  </a:lnTo>
                  <a:lnTo>
                    <a:pt x="582" y="84"/>
                  </a:lnTo>
                  <a:lnTo>
                    <a:pt x="583" y="83"/>
                  </a:lnTo>
                  <a:lnTo>
                    <a:pt x="585" y="80"/>
                  </a:lnTo>
                  <a:lnTo>
                    <a:pt x="587" y="76"/>
                  </a:lnTo>
                  <a:lnTo>
                    <a:pt x="590" y="75"/>
                  </a:lnTo>
                  <a:lnTo>
                    <a:pt x="595" y="75"/>
                  </a:lnTo>
                  <a:lnTo>
                    <a:pt x="602" y="73"/>
                  </a:lnTo>
                  <a:lnTo>
                    <a:pt x="607" y="72"/>
                  </a:lnTo>
                  <a:lnTo>
                    <a:pt x="610" y="68"/>
                  </a:lnTo>
                  <a:lnTo>
                    <a:pt x="615" y="67"/>
                  </a:lnTo>
                  <a:lnTo>
                    <a:pt x="618" y="67"/>
                  </a:lnTo>
                  <a:lnTo>
                    <a:pt x="620" y="67"/>
                  </a:lnTo>
                  <a:lnTo>
                    <a:pt x="631" y="67"/>
                  </a:lnTo>
                  <a:lnTo>
                    <a:pt x="640" y="62"/>
                  </a:lnTo>
                  <a:lnTo>
                    <a:pt x="650" y="60"/>
                  </a:lnTo>
                  <a:lnTo>
                    <a:pt x="655" y="59"/>
                  </a:lnTo>
                  <a:lnTo>
                    <a:pt x="661" y="62"/>
                  </a:lnTo>
                  <a:lnTo>
                    <a:pt x="665" y="67"/>
                  </a:lnTo>
                  <a:lnTo>
                    <a:pt x="666" y="73"/>
                  </a:lnTo>
                  <a:lnTo>
                    <a:pt x="666" y="86"/>
                  </a:lnTo>
                  <a:lnTo>
                    <a:pt x="665" y="101"/>
                  </a:lnTo>
                  <a:lnTo>
                    <a:pt x="665" y="112"/>
                  </a:lnTo>
                  <a:lnTo>
                    <a:pt x="663" y="118"/>
                  </a:lnTo>
                  <a:lnTo>
                    <a:pt x="661" y="123"/>
                  </a:lnTo>
                  <a:lnTo>
                    <a:pt x="661" y="128"/>
                  </a:lnTo>
                  <a:lnTo>
                    <a:pt x="656" y="131"/>
                  </a:lnTo>
                  <a:lnTo>
                    <a:pt x="655" y="133"/>
                  </a:lnTo>
                  <a:lnTo>
                    <a:pt x="645" y="138"/>
                  </a:lnTo>
                  <a:lnTo>
                    <a:pt x="645" y="143"/>
                  </a:lnTo>
                  <a:lnTo>
                    <a:pt x="645" y="148"/>
                  </a:lnTo>
                  <a:lnTo>
                    <a:pt x="645" y="157"/>
                  </a:lnTo>
                  <a:lnTo>
                    <a:pt x="645" y="164"/>
                  </a:lnTo>
                  <a:lnTo>
                    <a:pt x="645" y="173"/>
                  </a:lnTo>
                  <a:lnTo>
                    <a:pt x="645" y="178"/>
                  </a:lnTo>
                  <a:lnTo>
                    <a:pt x="648" y="185"/>
                  </a:lnTo>
                  <a:lnTo>
                    <a:pt x="653" y="188"/>
                  </a:lnTo>
                  <a:lnTo>
                    <a:pt x="658" y="191"/>
                  </a:lnTo>
                  <a:lnTo>
                    <a:pt x="661" y="194"/>
                  </a:lnTo>
                  <a:lnTo>
                    <a:pt x="661" y="201"/>
                  </a:lnTo>
                  <a:lnTo>
                    <a:pt x="661" y="207"/>
                  </a:lnTo>
                  <a:lnTo>
                    <a:pt x="661" y="209"/>
                  </a:lnTo>
                  <a:lnTo>
                    <a:pt x="663" y="216"/>
                  </a:lnTo>
                  <a:lnTo>
                    <a:pt x="668" y="232"/>
                  </a:lnTo>
                  <a:lnTo>
                    <a:pt x="666" y="235"/>
                  </a:lnTo>
                  <a:lnTo>
                    <a:pt x="666" y="238"/>
                  </a:lnTo>
                  <a:lnTo>
                    <a:pt x="668" y="245"/>
                  </a:lnTo>
                  <a:lnTo>
                    <a:pt x="669" y="251"/>
                  </a:lnTo>
                  <a:lnTo>
                    <a:pt x="669" y="253"/>
                  </a:lnTo>
                  <a:lnTo>
                    <a:pt x="674" y="256"/>
                  </a:lnTo>
                  <a:lnTo>
                    <a:pt x="676" y="258"/>
                  </a:lnTo>
                  <a:lnTo>
                    <a:pt x="684" y="262"/>
                  </a:lnTo>
                  <a:lnTo>
                    <a:pt x="691" y="269"/>
                  </a:lnTo>
                  <a:lnTo>
                    <a:pt x="696" y="272"/>
                  </a:lnTo>
                  <a:lnTo>
                    <a:pt x="699" y="275"/>
                  </a:lnTo>
                  <a:lnTo>
                    <a:pt x="704" y="279"/>
                  </a:lnTo>
                  <a:lnTo>
                    <a:pt x="709" y="283"/>
                  </a:lnTo>
                  <a:lnTo>
                    <a:pt x="711" y="287"/>
                  </a:lnTo>
                  <a:lnTo>
                    <a:pt x="712" y="293"/>
                  </a:lnTo>
                  <a:lnTo>
                    <a:pt x="712" y="303"/>
                  </a:lnTo>
                  <a:lnTo>
                    <a:pt x="711" y="311"/>
                  </a:lnTo>
                  <a:lnTo>
                    <a:pt x="711" y="314"/>
                  </a:lnTo>
                  <a:lnTo>
                    <a:pt x="708" y="322"/>
                  </a:lnTo>
                  <a:lnTo>
                    <a:pt x="703" y="332"/>
                  </a:lnTo>
                  <a:lnTo>
                    <a:pt x="699" y="335"/>
                  </a:lnTo>
                  <a:lnTo>
                    <a:pt x="693" y="343"/>
                  </a:lnTo>
                  <a:lnTo>
                    <a:pt x="688" y="353"/>
                  </a:lnTo>
                  <a:lnTo>
                    <a:pt x="686" y="358"/>
                  </a:lnTo>
                  <a:lnTo>
                    <a:pt x="688" y="360"/>
                  </a:lnTo>
                  <a:lnTo>
                    <a:pt x="693" y="360"/>
                  </a:lnTo>
                  <a:lnTo>
                    <a:pt x="694" y="358"/>
                  </a:lnTo>
                  <a:lnTo>
                    <a:pt x="699" y="358"/>
                  </a:lnTo>
                  <a:lnTo>
                    <a:pt x="701" y="356"/>
                  </a:lnTo>
                  <a:lnTo>
                    <a:pt x="706" y="355"/>
                  </a:lnTo>
                  <a:lnTo>
                    <a:pt x="708" y="353"/>
                  </a:lnTo>
                  <a:lnTo>
                    <a:pt x="711" y="350"/>
                  </a:lnTo>
                  <a:lnTo>
                    <a:pt x="716" y="348"/>
                  </a:lnTo>
                  <a:lnTo>
                    <a:pt x="724" y="345"/>
                  </a:lnTo>
                  <a:lnTo>
                    <a:pt x="724" y="353"/>
                  </a:lnTo>
                  <a:lnTo>
                    <a:pt x="726" y="358"/>
                  </a:lnTo>
                  <a:lnTo>
                    <a:pt x="726" y="371"/>
                  </a:lnTo>
                  <a:lnTo>
                    <a:pt x="729" y="381"/>
                  </a:lnTo>
                  <a:lnTo>
                    <a:pt x="729" y="384"/>
                  </a:lnTo>
                  <a:lnTo>
                    <a:pt x="736" y="403"/>
                  </a:lnTo>
                  <a:lnTo>
                    <a:pt x="739" y="421"/>
                  </a:lnTo>
                  <a:lnTo>
                    <a:pt x="742" y="434"/>
                  </a:lnTo>
                  <a:lnTo>
                    <a:pt x="747" y="437"/>
                  </a:lnTo>
                  <a:lnTo>
                    <a:pt x="752" y="440"/>
                  </a:lnTo>
                  <a:lnTo>
                    <a:pt x="757" y="440"/>
                  </a:lnTo>
                  <a:lnTo>
                    <a:pt x="762" y="442"/>
                  </a:lnTo>
                  <a:lnTo>
                    <a:pt x="767" y="442"/>
                  </a:lnTo>
                  <a:lnTo>
                    <a:pt x="784" y="432"/>
                  </a:lnTo>
                  <a:lnTo>
                    <a:pt x="794" y="424"/>
                  </a:lnTo>
                  <a:lnTo>
                    <a:pt x="798" y="426"/>
                  </a:lnTo>
                  <a:lnTo>
                    <a:pt x="746" y="510"/>
                  </a:lnTo>
                  <a:lnTo>
                    <a:pt x="721" y="549"/>
                  </a:lnTo>
                  <a:lnTo>
                    <a:pt x="722" y="554"/>
                  </a:lnTo>
                  <a:lnTo>
                    <a:pt x="726" y="560"/>
                  </a:lnTo>
                  <a:lnTo>
                    <a:pt x="727" y="568"/>
                  </a:lnTo>
                  <a:lnTo>
                    <a:pt x="731" y="578"/>
                  </a:lnTo>
                  <a:lnTo>
                    <a:pt x="731" y="583"/>
                  </a:lnTo>
                  <a:lnTo>
                    <a:pt x="731" y="589"/>
                  </a:lnTo>
                  <a:lnTo>
                    <a:pt x="731" y="601"/>
                  </a:lnTo>
                  <a:lnTo>
                    <a:pt x="727" y="614"/>
                  </a:lnTo>
                  <a:lnTo>
                    <a:pt x="717" y="633"/>
                  </a:lnTo>
                  <a:lnTo>
                    <a:pt x="714" y="643"/>
                  </a:lnTo>
                  <a:lnTo>
                    <a:pt x="717" y="649"/>
                  </a:lnTo>
                  <a:lnTo>
                    <a:pt x="716" y="651"/>
                  </a:lnTo>
                  <a:lnTo>
                    <a:pt x="712" y="652"/>
                  </a:lnTo>
                  <a:lnTo>
                    <a:pt x="714" y="656"/>
                  </a:lnTo>
                  <a:lnTo>
                    <a:pt x="717" y="656"/>
                  </a:lnTo>
                  <a:lnTo>
                    <a:pt x="722" y="656"/>
                  </a:lnTo>
                  <a:lnTo>
                    <a:pt x="726" y="657"/>
                  </a:lnTo>
                  <a:lnTo>
                    <a:pt x="732" y="659"/>
                  </a:lnTo>
                  <a:lnTo>
                    <a:pt x="737" y="661"/>
                  </a:lnTo>
                  <a:lnTo>
                    <a:pt x="744" y="665"/>
                  </a:lnTo>
                  <a:lnTo>
                    <a:pt x="749" y="670"/>
                  </a:lnTo>
                  <a:lnTo>
                    <a:pt x="757" y="675"/>
                  </a:lnTo>
                  <a:lnTo>
                    <a:pt x="765" y="677"/>
                  </a:lnTo>
                  <a:lnTo>
                    <a:pt x="777" y="678"/>
                  </a:lnTo>
                  <a:lnTo>
                    <a:pt x="795" y="678"/>
                  </a:lnTo>
                  <a:lnTo>
                    <a:pt x="810" y="677"/>
                  </a:lnTo>
                  <a:lnTo>
                    <a:pt x="817" y="682"/>
                  </a:lnTo>
                  <a:lnTo>
                    <a:pt x="822" y="688"/>
                  </a:lnTo>
                  <a:lnTo>
                    <a:pt x="833" y="693"/>
                  </a:lnTo>
                  <a:lnTo>
                    <a:pt x="845" y="691"/>
                  </a:lnTo>
                  <a:lnTo>
                    <a:pt x="843" y="703"/>
                  </a:lnTo>
                  <a:lnTo>
                    <a:pt x="841" y="706"/>
                  </a:lnTo>
                  <a:lnTo>
                    <a:pt x="838" y="707"/>
                  </a:lnTo>
                  <a:lnTo>
                    <a:pt x="835" y="709"/>
                  </a:lnTo>
                  <a:lnTo>
                    <a:pt x="832" y="709"/>
                  </a:lnTo>
                  <a:lnTo>
                    <a:pt x="828" y="712"/>
                  </a:lnTo>
                  <a:lnTo>
                    <a:pt x="825" y="714"/>
                  </a:lnTo>
                  <a:lnTo>
                    <a:pt x="822" y="716"/>
                  </a:lnTo>
                  <a:lnTo>
                    <a:pt x="815" y="714"/>
                  </a:lnTo>
                  <a:lnTo>
                    <a:pt x="812" y="714"/>
                  </a:lnTo>
                  <a:lnTo>
                    <a:pt x="803" y="711"/>
                  </a:lnTo>
                  <a:lnTo>
                    <a:pt x="802" y="709"/>
                  </a:lnTo>
                  <a:lnTo>
                    <a:pt x="798" y="709"/>
                  </a:lnTo>
                  <a:lnTo>
                    <a:pt x="792" y="706"/>
                  </a:lnTo>
                  <a:lnTo>
                    <a:pt x="790" y="704"/>
                  </a:lnTo>
                  <a:lnTo>
                    <a:pt x="779" y="704"/>
                  </a:lnTo>
                  <a:lnTo>
                    <a:pt x="775" y="704"/>
                  </a:lnTo>
                  <a:lnTo>
                    <a:pt x="769" y="707"/>
                  </a:lnTo>
                  <a:lnTo>
                    <a:pt x="767" y="709"/>
                  </a:lnTo>
                  <a:lnTo>
                    <a:pt x="759" y="711"/>
                  </a:lnTo>
                  <a:lnTo>
                    <a:pt x="755" y="711"/>
                  </a:lnTo>
                  <a:lnTo>
                    <a:pt x="754" y="709"/>
                  </a:lnTo>
                  <a:lnTo>
                    <a:pt x="747" y="707"/>
                  </a:lnTo>
                  <a:lnTo>
                    <a:pt x="746" y="709"/>
                  </a:lnTo>
                  <a:lnTo>
                    <a:pt x="742" y="709"/>
                  </a:lnTo>
                  <a:lnTo>
                    <a:pt x="741" y="709"/>
                  </a:lnTo>
                  <a:lnTo>
                    <a:pt x="729" y="711"/>
                  </a:lnTo>
                  <a:lnTo>
                    <a:pt x="726" y="711"/>
                  </a:lnTo>
                  <a:lnTo>
                    <a:pt x="724" y="712"/>
                  </a:lnTo>
                  <a:lnTo>
                    <a:pt x="722" y="714"/>
                  </a:lnTo>
                  <a:lnTo>
                    <a:pt x="714" y="717"/>
                  </a:lnTo>
                  <a:lnTo>
                    <a:pt x="711" y="720"/>
                  </a:lnTo>
                  <a:lnTo>
                    <a:pt x="709" y="720"/>
                  </a:lnTo>
                  <a:lnTo>
                    <a:pt x="706" y="722"/>
                  </a:lnTo>
                  <a:lnTo>
                    <a:pt x="703" y="722"/>
                  </a:lnTo>
                  <a:lnTo>
                    <a:pt x="699" y="724"/>
                  </a:lnTo>
                  <a:lnTo>
                    <a:pt x="694" y="725"/>
                  </a:lnTo>
                  <a:lnTo>
                    <a:pt x="681" y="732"/>
                  </a:lnTo>
                  <a:lnTo>
                    <a:pt x="678" y="733"/>
                  </a:lnTo>
                  <a:lnTo>
                    <a:pt x="663" y="741"/>
                  </a:lnTo>
                  <a:lnTo>
                    <a:pt x="660" y="741"/>
                  </a:lnTo>
                  <a:lnTo>
                    <a:pt x="651" y="743"/>
                  </a:lnTo>
                  <a:lnTo>
                    <a:pt x="646" y="748"/>
                  </a:lnTo>
                  <a:lnTo>
                    <a:pt x="643" y="750"/>
                  </a:lnTo>
                  <a:lnTo>
                    <a:pt x="641" y="754"/>
                  </a:lnTo>
                  <a:lnTo>
                    <a:pt x="640" y="758"/>
                  </a:lnTo>
                  <a:lnTo>
                    <a:pt x="638" y="759"/>
                  </a:lnTo>
                  <a:lnTo>
                    <a:pt x="636" y="761"/>
                  </a:lnTo>
                  <a:lnTo>
                    <a:pt x="631" y="762"/>
                  </a:lnTo>
                  <a:lnTo>
                    <a:pt x="628" y="764"/>
                  </a:lnTo>
                  <a:lnTo>
                    <a:pt x="625" y="766"/>
                  </a:lnTo>
                  <a:lnTo>
                    <a:pt x="623" y="767"/>
                  </a:lnTo>
                  <a:lnTo>
                    <a:pt x="620" y="771"/>
                  </a:lnTo>
                  <a:lnTo>
                    <a:pt x="618" y="774"/>
                  </a:lnTo>
                  <a:lnTo>
                    <a:pt x="613" y="782"/>
                  </a:lnTo>
                  <a:lnTo>
                    <a:pt x="612" y="782"/>
                  </a:lnTo>
                  <a:lnTo>
                    <a:pt x="603" y="784"/>
                  </a:lnTo>
                  <a:lnTo>
                    <a:pt x="602" y="784"/>
                  </a:lnTo>
                  <a:lnTo>
                    <a:pt x="595" y="788"/>
                  </a:lnTo>
                  <a:lnTo>
                    <a:pt x="593" y="790"/>
                  </a:lnTo>
                  <a:lnTo>
                    <a:pt x="587" y="798"/>
                  </a:lnTo>
                  <a:lnTo>
                    <a:pt x="583" y="796"/>
                  </a:lnTo>
                  <a:lnTo>
                    <a:pt x="583" y="792"/>
                  </a:lnTo>
                  <a:lnTo>
                    <a:pt x="588" y="785"/>
                  </a:lnTo>
                  <a:lnTo>
                    <a:pt x="592" y="780"/>
                  </a:lnTo>
                  <a:lnTo>
                    <a:pt x="592" y="779"/>
                  </a:lnTo>
                  <a:lnTo>
                    <a:pt x="593" y="772"/>
                  </a:lnTo>
                  <a:lnTo>
                    <a:pt x="595" y="766"/>
                  </a:lnTo>
                  <a:lnTo>
                    <a:pt x="590" y="764"/>
                  </a:lnTo>
                  <a:lnTo>
                    <a:pt x="588" y="764"/>
                  </a:lnTo>
                  <a:lnTo>
                    <a:pt x="579" y="767"/>
                  </a:lnTo>
                  <a:lnTo>
                    <a:pt x="579" y="769"/>
                  </a:lnTo>
                  <a:lnTo>
                    <a:pt x="569" y="775"/>
                  </a:lnTo>
                  <a:lnTo>
                    <a:pt x="567" y="777"/>
                  </a:lnTo>
                  <a:lnTo>
                    <a:pt x="555" y="777"/>
                  </a:lnTo>
                  <a:lnTo>
                    <a:pt x="552" y="777"/>
                  </a:lnTo>
                  <a:lnTo>
                    <a:pt x="545" y="779"/>
                  </a:lnTo>
                  <a:lnTo>
                    <a:pt x="544" y="779"/>
                  </a:lnTo>
                  <a:lnTo>
                    <a:pt x="537" y="779"/>
                  </a:lnTo>
                  <a:lnTo>
                    <a:pt x="532" y="780"/>
                  </a:lnTo>
                  <a:lnTo>
                    <a:pt x="526" y="780"/>
                  </a:lnTo>
                  <a:lnTo>
                    <a:pt x="521" y="779"/>
                  </a:lnTo>
                  <a:lnTo>
                    <a:pt x="519" y="777"/>
                  </a:lnTo>
                  <a:lnTo>
                    <a:pt x="514" y="779"/>
                  </a:lnTo>
                  <a:lnTo>
                    <a:pt x="509" y="779"/>
                  </a:lnTo>
                  <a:lnTo>
                    <a:pt x="507" y="779"/>
                  </a:lnTo>
                  <a:lnTo>
                    <a:pt x="504" y="779"/>
                  </a:lnTo>
                  <a:lnTo>
                    <a:pt x="491" y="775"/>
                  </a:lnTo>
                  <a:lnTo>
                    <a:pt x="483" y="777"/>
                  </a:lnTo>
                  <a:lnTo>
                    <a:pt x="478" y="777"/>
                  </a:lnTo>
                  <a:lnTo>
                    <a:pt x="464" y="777"/>
                  </a:lnTo>
                  <a:lnTo>
                    <a:pt x="445" y="772"/>
                  </a:lnTo>
                  <a:lnTo>
                    <a:pt x="441" y="772"/>
                  </a:lnTo>
                  <a:lnTo>
                    <a:pt x="438" y="771"/>
                  </a:lnTo>
                  <a:lnTo>
                    <a:pt x="433" y="769"/>
                  </a:lnTo>
                  <a:lnTo>
                    <a:pt x="430" y="767"/>
                  </a:lnTo>
                  <a:lnTo>
                    <a:pt x="428" y="766"/>
                  </a:lnTo>
                  <a:lnTo>
                    <a:pt x="420" y="766"/>
                  </a:lnTo>
                  <a:lnTo>
                    <a:pt x="416" y="766"/>
                  </a:lnTo>
                  <a:lnTo>
                    <a:pt x="407" y="769"/>
                  </a:lnTo>
                  <a:lnTo>
                    <a:pt x="405" y="771"/>
                  </a:lnTo>
                  <a:lnTo>
                    <a:pt x="392" y="772"/>
                  </a:lnTo>
                  <a:lnTo>
                    <a:pt x="383" y="769"/>
                  </a:lnTo>
                  <a:lnTo>
                    <a:pt x="382" y="767"/>
                  </a:lnTo>
                  <a:lnTo>
                    <a:pt x="382" y="758"/>
                  </a:lnTo>
                  <a:lnTo>
                    <a:pt x="383" y="756"/>
                  </a:lnTo>
                  <a:lnTo>
                    <a:pt x="387" y="746"/>
                  </a:lnTo>
                  <a:lnTo>
                    <a:pt x="390" y="740"/>
                  </a:lnTo>
                  <a:lnTo>
                    <a:pt x="393" y="733"/>
                  </a:lnTo>
                  <a:lnTo>
                    <a:pt x="392" y="728"/>
                  </a:lnTo>
                  <a:lnTo>
                    <a:pt x="385" y="725"/>
                  </a:lnTo>
                  <a:lnTo>
                    <a:pt x="383" y="725"/>
                  </a:lnTo>
                  <a:lnTo>
                    <a:pt x="373" y="720"/>
                  </a:lnTo>
                  <a:lnTo>
                    <a:pt x="372" y="719"/>
                  </a:lnTo>
                  <a:lnTo>
                    <a:pt x="368" y="717"/>
                  </a:lnTo>
                  <a:lnTo>
                    <a:pt x="367" y="719"/>
                  </a:lnTo>
                  <a:lnTo>
                    <a:pt x="368" y="725"/>
                  </a:lnTo>
                  <a:lnTo>
                    <a:pt x="370" y="733"/>
                  </a:lnTo>
                  <a:lnTo>
                    <a:pt x="357" y="737"/>
                  </a:lnTo>
                  <a:lnTo>
                    <a:pt x="357" y="738"/>
                  </a:lnTo>
                  <a:lnTo>
                    <a:pt x="355" y="743"/>
                  </a:lnTo>
                  <a:lnTo>
                    <a:pt x="354" y="746"/>
                  </a:lnTo>
                  <a:lnTo>
                    <a:pt x="347" y="750"/>
                  </a:lnTo>
                  <a:lnTo>
                    <a:pt x="344" y="750"/>
                  </a:lnTo>
                  <a:lnTo>
                    <a:pt x="337" y="751"/>
                  </a:lnTo>
                  <a:lnTo>
                    <a:pt x="334" y="751"/>
                  </a:lnTo>
                  <a:lnTo>
                    <a:pt x="324" y="758"/>
                  </a:lnTo>
                  <a:lnTo>
                    <a:pt x="322" y="761"/>
                  </a:lnTo>
                  <a:lnTo>
                    <a:pt x="316" y="769"/>
                  </a:lnTo>
                  <a:lnTo>
                    <a:pt x="312" y="772"/>
                  </a:lnTo>
                  <a:lnTo>
                    <a:pt x="311" y="772"/>
                  </a:lnTo>
                  <a:lnTo>
                    <a:pt x="307" y="769"/>
                  </a:lnTo>
                  <a:lnTo>
                    <a:pt x="307" y="759"/>
                  </a:lnTo>
                  <a:lnTo>
                    <a:pt x="307" y="746"/>
                  </a:lnTo>
                  <a:lnTo>
                    <a:pt x="297" y="743"/>
                  </a:lnTo>
                  <a:lnTo>
                    <a:pt x="294" y="741"/>
                  </a:lnTo>
                  <a:lnTo>
                    <a:pt x="284" y="743"/>
                  </a:lnTo>
                  <a:lnTo>
                    <a:pt x="282" y="743"/>
                  </a:lnTo>
                  <a:lnTo>
                    <a:pt x="279" y="746"/>
                  </a:lnTo>
                  <a:lnTo>
                    <a:pt x="278" y="751"/>
                  </a:lnTo>
                  <a:lnTo>
                    <a:pt x="276" y="754"/>
                  </a:lnTo>
                  <a:lnTo>
                    <a:pt x="278" y="756"/>
                  </a:lnTo>
                  <a:lnTo>
                    <a:pt x="276" y="764"/>
                  </a:lnTo>
                  <a:lnTo>
                    <a:pt x="273" y="772"/>
                  </a:lnTo>
                  <a:lnTo>
                    <a:pt x="271" y="775"/>
                  </a:lnTo>
                  <a:lnTo>
                    <a:pt x="268" y="780"/>
                  </a:lnTo>
                  <a:lnTo>
                    <a:pt x="266" y="782"/>
                  </a:lnTo>
                  <a:lnTo>
                    <a:pt x="266" y="785"/>
                  </a:lnTo>
                  <a:lnTo>
                    <a:pt x="259" y="787"/>
                  </a:lnTo>
                  <a:lnTo>
                    <a:pt x="254" y="782"/>
                  </a:lnTo>
                  <a:lnTo>
                    <a:pt x="254" y="780"/>
                  </a:lnTo>
                  <a:lnTo>
                    <a:pt x="249" y="777"/>
                  </a:lnTo>
                  <a:lnTo>
                    <a:pt x="246" y="775"/>
                  </a:lnTo>
                  <a:lnTo>
                    <a:pt x="241" y="774"/>
                  </a:lnTo>
                  <a:lnTo>
                    <a:pt x="238" y="772"/>
                  </a:lnTo>
                  <a:lnTo>
                    <a:pt x="231" y="774"/>
                  </a:lnTo>
                  <a:lnTo>
                    <a:pt x="230" y="774"/>
                  </a:lnTo>
                  <a:lnTo>
                    <a:pt x="225" y="774"/>
                  </a:lnTo>
                  <a:lnTo>
                    <a:pt x="223" y="774"/>
                  </a:lnTo>
                  <a:lnTo>
                    <a:pt x="218" y="777"/>
                  </a:lnTo>
                  <a:lnTo>
                    <a:pt x="216" y="779"/>
                  </a:lnTo>
                  <a:lnTo>
                    <a:pt x="211" y="782"/>
                  </a:lnTo>
                  <a:lnTo>
                    <a:pt x="210" y="777"/>
                  </a:lnTo>
                  <a:lnTo>
                    <a:pt x="208" y="771"/>
                  </a:lnTo>
                  <a:lnTo>
                    <a:pt x="208" y="769"/>
                  </a:lnTo>
                  <a:lnTo>
                    <a:pt x="205" y="758"/>
                  </a:lnTo>
                  <a:lnTo>
                    <a:pt x="205" y="756"/>
                  </a:lnTo>
                  <a:lnTo>
                    <a:pt x="203" y="754"/>
                  </a:lnTo>
                  <a:lnTo>
                    <a:pt x="203" y="748"/>
                  </a:lnTo>
                  <a:lnTo>
                    <a:pt x="201" y="746"/>
                  </a:lnTo>
                  <a:lnTo>
                    <a:pt x="195" y="746"/>
                  </a:lnTo>
                  <a:lnTo>
                    <a:pt x="193" y="740"/>
                  </a:lnTo>
                  <a:lnTo>
                    <a:pt x="191" y="738"/>
                  </a:lnTo>
                  <a:lnTo>
                    <a:pt x="191" y="737"/>
                  </a:lnTo>
                  <a:lnTo>
                    <a:pt x="193" y="732"/>
                  </a:lnTo>
                  <a:lnTo>
                    <a:pt x="195" y="728"/>
                  </a:lnTo>
                  <a:lnTo>
                    <a:pt x="193" y="724"/>
                  </a:lnTo>
                  <a:lnTo>
                    <a:pt x="188" y="719"/>
                  </a:lnTo>
                  <a:lnTo>
                    <a:pt x="185" y="716"/>
                  </a:lnTo>
                  <a:lnTo>
                    <a:pt x="177" y="707"/>
                  </a:lnTo>
                  <a:lnTo>
                    <a:pt x="177" y="706"/>
                  </a:lnTo>
                  <a:lnTo>
                    <a:pt x="173" y="703"/>
                  </a:lnTo>
                  <a:lnTo>
                    <a:pt x="172" y="699"/>
                  </a:lnTo>
                  <a:lnTo>
                    <a:pt x="170" y="698"/>
                  </a:lnTo>
                  <a:lnTo>
                    <a:pt x="168" y="691"/>
                  </a:lnTo>
                  <a:lnTo>
                    <a:pt x="167" y="686"/>
                  </a:lnTo>
                  <a:lnTo>
                    <a:pt x="165" y="683"/>
                  </a:lnTo>
                  <a:lnTo>
                    <a:pt x="163" y="680"/>
                  </a:lnTo>
                  <a:lnTo>
                    <a:pt x="158" y="675"/>
                  </a:lnTo>
                  <a:lnTo>
                    <a:pt x="157" y="673"/>
                  </a:lnTo>
                  <a:lnTo>
                    <a:pt x="157" y="667"/>
                  </a:lnTo>
                  <a:lnTo>
                    <a:pt x="157" y="665"/>
                  </a:lnTo>
                  <a:lnTo>
                    <a:pt x="152" y="661"/>
                  </a:lnTo>
                  <a:lnTo>
                    <a:pt x="147" y="657"/>
                  </a:lnTo>
                  <a:lnTo>
                    <a:pt x="144" y="651"/>
                  </a:lnTo>
                  <a:lnTo>
                    <a:pt x="147" y="644"/>
                  </a:lnTo>
                  <a:lnTo>
                    <a:pt x="147" y="639"/>
                  </a:lnTo>
                  <a:lnTo>
                    <a:pt x="145" y="638"/>
                  </a:lnTo>
                  <a:lnTo>
                    <a:pt x="144" y="635"/>
                  </a:lnTo>
                  <a:lnTo>
                    <a:pt x="140" y="630"/>
                  </a:lnTo>
                  <a:lnTo>
                    <a:pt x="139" y="627"/>
                  </a:lnTo>
                  <a:lnTo>
                    <a:pt x="137" y="622"/>
                  </a:lnTo>
                  <a:lnTo>
                    <a:pt x="139" y="620"/>
                  </a:lnTo>
                  <a:lnTo>
                    <a:pt x="140" y="617"/>
                  </a:lnTo>
                  <a:lnTo>
                    <a:pt x="139" y="614"/>
                  </a:lnTo>
                  <a:lnTo>
                    <a:pt x="134" y="610"/>
                  </a:lnTo>
                  <a:lnTo>
                    <a:pt x="129" y="607"/>
                  </a:lnTo>
                  <a:lnTo>
                    <a:pt x="127" y="604"/>
                  </a:lnTo>
                  <a:lnTo>
                    <a:pt x="125" y="599"/>
                  </a:lnTo>
                  <a:lnTo>
                    <a:pt x="122" y="597"/>
                  </a:lnTo>
                  <a:lnTo>
                    <a:pt x="119" y="594"/>
                  </a:lnTo>
                  <a:lnTo>
                    <a:pt x="119" y="591"/>
                  </a:lnTo>
                  <a:lnTo>
                    <a:pt x="120" y="588"/>
                  </a:lnTo>
                  <a:lnTo>
                    <a:pt x="120" y="583"/>
                  </a:lnTo>
                  <a:lnTo>
                    <a:pt x="119" y="580"/>
                  </a:lnTo>
                  <a:lnTo>
                    <a:pt x="115" y="578"/>
                  </a:lnTo>
                  <a:lnTo>
                    <a:pt x="110" y="576"/>
                  </a:lnTo>
                  <a:lnTo>
                    <a:pt x="107" y="573"/>
                  </a:lnTo>
                  <a:lnTo>
                    <a:pt x="102" y="568"/>
                  </a:lnTo>
                  <a:lnTo>
                    <a:pt x="105" y="562"/>
                  </a:lnTo>
                  <a:lnTo>
                    <a:pt x="105" y="555"/>
                  </a:lnTo>
                  <a:lnTo>
                    <a:pt x="110" y="549"/>
                  </a:lnTo>
                  <a:lnTo>
                    <a:pt x="115" y="544"/>
                  </a:lnTo>
                  <a:lnTo>
                    <a:pt x="115" y="538"/>
                  </a:lnTo>
                  <a:lnTo>
                    <a:pt x="104" y="534"/>
                  </a:lnTo>
                  <a:lnTo>
                    <a:pt x="101" y="531"/>
                  </a:lnTo>
                  <a:lnTo>
                    <a:pt x="99" y="528"/>
                  </a:lnTo>
                  <a:lnTo>
                    <a:pt x="96" y="528"/>
                  </a:lnTo>
                  <a:lnTo>
                    <a:pt x="91" y="526"/>
                  </a:lnTo>
                  <a:lnTo>
                    <a:pt x="92" y="521"/>
                  </a:lnTo>
                  <a:lnTo>
                    <a:pt x="91" y="520"/>
                  </a:lnTo>
                  <a:lnTo>
                    <a:pt x="91" y="518"/>
                  </a:lnTo>
                  <a:lnTo>
                    <a:pt x="89" y="517"/>
                  </a:lnTo>
                  <a:lnTo>
                    <a:pt x="84" y="512"/>
                  </a:lnTo>
                  <a:lnTo>
                    <a:pt x="79" y="510"/>
                  </a:lnTo>
                  <a:lnTo>
                    <a:pt x="74" y="507"/>
                  </a:lnTo>
                  <a:lnTo>
                    <a:pt x="72" y="502"/>
                  </a:lnTo>
                  <a:lnTo>
                    <a:pt x="77" y="492"/>
                  </a:lnTo>
                  <a:lnTo>
                    <a:pt x="72" y="484"/>
                  </a:lnTo>
                  <a:lnTo>
                    <a:pt x="71" y="479"/>
                  </a:lnTo>
                  <a:lnTo>
                    <a:pt x="69" y="473"/>
                  </a:lnTo>
                  <a:lnTo>
                    <a:pt x="67" y="470"/>
                  </a:lnTo>
                  <a:lnTo>
                    <a:pt x="72" y="466"/>
                  </a:lnTo>
                  <a:lnTo>
                    <a:pt x="74" y="465"/>
                  </a:lnTo>
                  <a:lnTo>
                    <a:pt x="77" y="461"/>
                  </a:lnTo>
                  <a:lnTo>
                    <a:pt x="79" y="458"/>
                  </a:lnTo>
                  <a:lnTo>
                    <a:pt x="74" y="450"/>
                  </a:lnTo>
                  <a:lnTo>
                    <a:pt x="64" y="445"/>
                  </a:lnTo>
                  <a:lnTo>
                    <a:pt x="54" y="444"/>
                  </a:lnTo>
                  <a:lnTo>
                    <a:pt x="49" y="439"/>
                  </a:lnTo>
                  <a:lnTo>
                    <a:pt x="44" y="429"/>
                  </a:lnTo>
                  <a:lnTo>
                    <a:pt x="43" y="424"/>
                  </a:lnTo>
                  <a:lnTo>
                    <a:pt x="51" y="410"/>
                  </a:lnTo>
                  <a:lnTo>
                    <a:pt x="53" y="402"/>
                  </a:lnTo>
                  <a:lnTo>
                    <a:pt x="54" y="398"/>
                  </a:lnTo>
                  <a:lnTo>
                    <a:pt x="54" y="394"/>
                  </a:lnTo>
                  <a:lnTo>
                    <a:pt x="46" y="385"/>
                  </a:lnTo>
                  <a:lnTo>
                    <a:pt x="39" y="379"/>
                  </a:lnTo>
                  <a:lnTo>
                    <a:pt x="41" y="371"/>
                  </a:lnTo>
                  <a:lnTo>
                    <a:pt x="43" y="366"/>
                  </a:lnTo>
                  <a:lnTo>
                    <a:pt x="39" y="355"/>
                  </a:lnTo>
                  <a:lnTo>
                    <a:pt x="44" y="348"/>
                  </a:lnTo>
                  <a:lnTo>
                    <a:pt x="48" y="343"/>
                  </a:lnTo>
                  <a:lnTo>
                    <a:pt x="46" y="337"/>
                  </a:lnTo>
                  <a:lnTo>
                    <a:pt x="39" y="335"/>
                  </a:lnTo>
                  <a:lnTo>
                    <a:pt x="34" y="335"/>
                  </a:lnTo>
                  <a:lnTo>
                    <a:pt x="24" y="334"/>
                  </a:lnTo>
                  <a:lnTo>
                    <a:pt x="19" y="324"/>
                  </a:lnTo>
                  <a:lnTo>
                    <a:pt x="18" y="321"/>
                  </a:lnTo>
                  <a:lnTo>
                    <a:pt x="15" y="314"/>
                  </a:lnTo>
                  <a:lnTo>
                    <a:pt x="10" y="305"/>
                  </a:lnTo>
                  <a:lnTo>
                    <a:pt x="6" y="298"/>
                  </a:lnTo>
                  <a:lnTo>
                    <a:pt x="3" y="295"/>
                  </a:lnTo>
                  <a:lnTo>
                    <a:pt x="0" y="288"/>
                  </a:lnTo>
                  <a:lnTo>
                    <a:pt x="1" y="274"/>
                  </a:lnTo>
                  <a:lnTo>
                    <a:pt x="5" y="267"/>
                  </a:lnTo>
                  <a:lnTo>
                    <a:pt x="8" y="261"/>
                  </a:lnTo>
                  <a:lnTo>
                    <a:pt x="11" y="251"/>
                  </a:lnTo>
                  <a:lnTo>
                    <a:pt x="11" y="246"/>
                  </a:lnTo>
                  <a:lnTo>
                    <a:pt x="13" y="233"/>
                  </a:lnTo>
                  <a:lnTo>
                    <a:pt x="18" y="220"/>
                  </a:lnTo>
                  <a:lnTo>
                    <a:pt x="19" y="216"/>
                  </a:lnTo>
                  <a:lnTo>
                    <a:pt x="24" y="209"/>
                  </a:lnTo>
                  <a:lnTo>
                    <a:pt x="28" y="204"/>
                  </a:lnTo>
                  <a:lnTo>
                    <a:pt x="38" y="185"/>
                  </a:lnTo>
                  <a:lnTo>
                    <a:pt x="46" y="165"/>
                  </a:lnTo>
                  <a:lnTo>
                    <a:pt x="51" y="159"/>
                  </a:lnTo>
                  <a:lnTo>
                    <a:pt x="56" y="149"/>
                  </a:lnTo>
                  <a:lnTo>
                    <a:pt x="56" y="143"/>
                  </a:lnTo>
                  <a:lnTo>
                    <a:pt x="56" y="141"/>
                  </a:lnTo>
                  <a:lnTo>
                    <a:pt x="59" y="118"/>
                  </a:lnTo>
                  <a:lnTo>
                    <a:pt x="64" y="97"/>
                  </a:lnTo>
                  <a:lnTo>
                    <a:pt x="72" y="83"/>
                  </a:lnTo>
                  <a:lnTo>
                    <a:pt x="76" y="72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84" name="Freeform 84"/>
            <p:cNvSpPr>
              <a:spLocks/>
            </p:cNvSpPr>
            <p:nvPr/>
          </p:nvSpPr>
          <p:spPr bwMode="auto">
            <a:xfrm>
              <a:off x="3043237" y="5634833"/>
              <a:ext cx="512763" cy="481013"/>
            </a:xfrm>
            <a:custGeom>
              <a:avLst/>
              <a:gdLst>
                <a:gd name="T0" fmla="*/ 374 w 647"/>
                <a:gd name="T1" fmla="*/ 20 h 606"/>
                <a:gd name="T2" fmla="*/ 389 w 647"/>
                <a:gd name="T3" fmla="*/ 2 h 606"/>
                <a:gd name="T4" fmla="*/ 406 w 647"/>
                <a:gd name="T5" fmla="*/ 17 h 606"/>
                <a:gd name="T6" fmla="*/ 432 w 647"/>
                <a:gd name="T7" fmla="*/ 17 h 606"/>
                <a:gd name="T8" fmla="*/ 447 w 647"/>
                <a:gd name="T9" fmla="*/ 43 h 606"/>
                <a:gd name="T10" fmla="*/ 480 w 647"/>
                <a:gd name="T11" fmla="*/ 64 h 606"/>
                <a:gd name="T12" fmla="*/ 510 w 647"/>
                <a:gd name="T13" fmla="*/ 83 h 606"/>
                <a:gd name="T14" fmla="*/ 523 w 647"/>
                <a:gd name="T15" fmla="*/ 99 h 606"/>
                <a:gd name="T16" fmla="*/ 550 w 647"/>
                <a:gd name="T17" fmla="*/ 130 h 606"/>
                <a:gd name="T18" fmla="*/ 569 w 647"/>
                <a:gd name="T19" fmla="*/ 135 h 606"/>
                <a:gd name="T20" fmla="*/ 612 w 647"/>
                <a:gd name="T21" fmla="*/ 161 h 606"/>
                <a:gd name="T22" fmla="*/ 626 w 647"/>
                <a:gd name="T23" fmla="*/ 188 h 606"/>
                <a:gd name="T24" fmla="*/ 647 w 647"/>
                <a:gd name="T25" fmla="*/ 243 h 606"/>
                <a:gd name="T26" fmla="*/ 626 w 647"/>
                <a:gd name="T27" fmla="*/ 271 h 606"/>
                <a:gd name="T28" fmla="*/ 593 w 647"/>
                <a:gd name="T29" fmla="*/ 280 h 606"/>
                <a:gd name="T30" fmla="*/ 540 w 647"/>
                <a:gd name="T31" fmla="*/ 279 h 606"/>
                <a:gd name="T32" fmla="*/ 521 w 647"/>
                <a:gd name="T33" fmla="*/ 264 h 606"/>
                <a:gd name="T34" fmla="*/ 510 w 647"/>
                <a:gd name="T35" fmla="*/ 284 h 606"/>
                <a:gd name="T36" fmla="*/ 512 w 647"/>
                <a:gd name="T37" fmla="*/ 313 h 606"/>
                <a:gd name="T38" fmla="*/ 498 w 647"/>
                <a:gd name="T39" fmla="*/ 339 h 606"/>
                <a:gd name="T40" fmla="*/ 469 w 647"/>
                <a:gd name="T41" fmla="*/ 353 h 606"/>
                <a:gd name="T42" fmla="*/ 440 w 647"/>
                <a:gd name="T43" fmla="*/ 371 h 606"/>
                <a:gd name="T44" fmla="*/ 416 w 647"/>
                <a:gd name="T45" fmla="*/ 392 h 606"/>
                <a:gd name="T46" fmla="*/ 417 w 647"/>
                <a:gd name="T47" fmla="*/ 426 h 606"/>
                <a:gd name="T48" fmla="*/ 442 w 647"/>
                <a:gd name="T49" fmla="*/ 471 h 606"/>
                <a:gd name="T50" fmla="*/ 439 w 647"/>
                <a:gd name="T51" fmla="*/ 497 h 606"/>
                <a:gd name="T52" fmla="*/ 411 w 647"/>
                <a:gd name="T53" fmla="*/ 500 h 606"/>
                <a:gd name="T54" fmla="*/ 386 w 647"/>
                <a:gd name="T55" fmla="*/ 496 h 606"/>
                <a:gd name="T56" fmla="*/ 356 w 647"/>
                <a:gd name="T57" fmla="*/ 497 h 606"/>
                <a:gd name="T58" fmla="*/ 326 w 647"/>
                <a:gd name="T59" fmla="*/ 504 h 606"/>
                <a:gd name="T60" fmla="*/ 315 w 647"/>
                <a:gd name="T61" fmla="*/ 525 h 606"/>
                <a:gd name="T62" fmla="*/ 306 w 647"/>
                <a:gd name="T63" fmla="*/ 549 h 606"/>
                <a:gd name="T64" fmla="*/ 277 w 647"/>
                <a:gd name="T65" fmla="*/ 560 h 606"/>
                <a:gd name="T66" fmla="*/ 247 w 647"/>
                <a:gd name="T67" fmla="*/ 573 h 606"/>
                <a:gd name="T68" fmla="*/ 237 w 647"/>
                <a:gd name="T69" fmla="*/ 596 h 606"/>
                <a:gd name="T70" fmla="*/ 189 w 647"/>
                <a:gd name="T71" fmla="*/ 593 h 606"/>
                <a:gd name="T72" fmla="*/ 121 w 647"/>
                <a:gd name="T73" fmla="*/ 594 h 606"/>
                <a:gd name="T74" fmla="*/ 73 w 647"/>
                <a:gd name="T75" fmla="*/ 594 h 606"/>
                <a:gd name="T76" fmla="*/ 34 w 647"/>
                <a:gd name="T77" fmla="*/ 601 h 606"/>
                <a:gd name="T78" fmla="*/ 2 w 647"/>
                <a:gd name="T79" fmla="*/ 489 h 606"/>
                <a:gd name="T80" fmla="*/ 2 w 647"/>
                <a:gd name="T81" fmla="*/ 413 h 606"/>
                <a:gd name="T82" fmla="*/ 12 w 647"/>
                <a:gd name="T83" fmla="*/ 313 h 606"/>
                <a:gd name="T84" fmla="*/ 39 w 647"/>
                <a:gd name="T85" fmla="*/ 301 h 606"/>
                <a:gd name="T86" fmla="*/ 42 w 647"/>
                <a:gd name="T87" fmla="*/ 259 h 606"/>
                <a:gd name="T88" fmla="*/ 53 w 647"/>
                <a:gd name="T89" fmla="*/ 230 h 606"/>
                <a:gd name="T90" fmla="*/ 86 w 647"/>
                <a:gd name="T91" fmla="*/ 235 h 606"/>
                <a:gd name="T92" fmla="*/ 118 w 647"/>
                <a:gd name="T93" fmla="*/ 224 h 606"/>
                <a:gd name="T94" fmla="*/ 149 w 647"/>
                <a:gd name="T95" fmla="*/ 188 h 606"/>
                <a:gd name="T96" fmla="*/ 159 w 647"/>
                <a:gd name="T97" fmla="*/ 148 h 606"/>
                <a:gd name="T98" fmla="*/ 153 w 647"/>
                <a:gd name="T99" fmla="*/ 114 h 606"/>
                <a:gd name="T100" fmla="*/ 172 w 647"/>
                <a:gd name="T101" fmla="*/ 128 h 606"/>
                <a:gd name="T102" fmla="*/ 215 w 647"/>
                <a:gd name="T103" fmla="*/ 143 h 606"/>
                <a:gd name="T104" fmla="*/ 258 w 647"/>
                <a:gd name="T105" fmla="*/ 164 h 606"/>
                <a:gd name="T106" fmla="*/ 288 w 647"/>
                <a:gd name="T107" fmla="*/ 183 h 606"/>
                <a:gd name="T108" fmla="*/ 325 w 647"/>
                <a:gd name="T109" fmla="*/ 156 h 606"/>
                <a:gd name="T110" fmla="*/ 326 w 647"/>
                <a:gd name="T111" fmla="*/ 114 h 606"/>
                <a:gd name="T112" fmla="*/ 341 w 647"/>
                <a:gd name="T113" fmla="*/ 83 h 606"/>
                <a:gd name="T114" fmla="*/ 340 w 647"/>
                <a:gd name="T115" fmla="*/ 54 h 606"/>
                <a:gd name="T116" fmla="*/ 356 w 647"/>
                <a:gd name="T117" fmla="*/ 41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47" h="606">
                  <a:moveTo>
                    <a:pt x="356" y="41"/>
                  </a:moveTo>
                  <a:lnTo>
                    <a:pt x="363" y="38"/>
                  </a:lnTo>
                  <a:lnTo>
                    <a:pt x="363" y="34"/>
                  </a:lnTo>
                  <a:lnTo>
                    <a:pt x="364" y="30"/>
                  </a:lnTo>
                  <a:lnTo>
                    <a:pt x="366" y="28"/>
                  </a:lnTo>
                  <a:lnTo>
                    <a:pt x="368" y="25"/>
                  </a:lnTo>
                  <a:lnTo>
                    <a:pt x="371" y="23"/>
                  </a:lnTo>
                  <a:lnTo>
                    <a:pt x="374" y="20"/>
                  </a:lnTo>
                  <a:lnTo>
                    <a:pt x="376" y="17"/>
                  </a:lnTo>
                  <a:lnTo>
                    <a:pt x="378" y="15"/>
                  </a:lnTo>
                  <a:lnTo>
                    <a:pt x="381" y="13"/>
                  </a:lnTo>
                  <a:lnTo>
                    <a:pt x="383" y="12"/>
                  </a:lnTo>
                  <a:lnTo>
                    <a:pt x="384" y="10"/>
                  </a:lnTo>
                  <a:lnTo>
                    <a:pt x="386" y="9"/>
                  </a:lnTo>
                  <a:lnTo>
                    <a:pt x="389" y="5"/>
                  </a:lnTo>
                  <a:lnTo>
                    <a:pt x="389" y="2"/>
                  </a:lnTo>
                  <a:lnTo>
                    <a:pt x="394" y="0"/>
                  </a:lnTo>
                  <a:lnTo>
                    <a:pt x="396" y="0"/>
                  </a:lnTo>
                  <a:lnTo>
                    <a:pt x="399" y="4"/>
                  </a:lnTo>
                  <a:lnTo>
                    <a:pt x="401" y="5"/>
                  </a:lnTo>
                  <a:lnTo>
                    <a:pt x="401" y="9"/>
                  </a:lnTo>
                  <a:lnTo>
                    <a:pt x="402" y="13"/>
                  </a:lnTo>
                  <a:lnTo>
                    <a:pt x="404" y="15"/>
                  </a:lnTo>
                  <a:lnTo>
                    <a:pt x="406" y="17"/>
                  </a:lnTo>
                  <a:lnTo>
                    <a:pt x="407" y="18"/>
                  </a:lnTo>
                  <a:lnTo>
                    <a:pt x="409" y="20"/>
                  </a:lnTo>
                  <a:lnTo>
                    <a:pt x="412" y="20"/>
                  </a:lnTo>
                  <a:lnTo>
                    <a:pt x="419" y="17"/>
                  </a:lnTo>
                  <a:lnTo>
                    <a:pt x="421" y="15"/>
                  </a:lnTo>
                  <a:lnTo>
                    <a:pt x="429" y="13"/>
                  </a:lnTo>
                  <a:lnTo>
                    <a:pt x="430" y="15"/>
                  </a:lnTo>
                  <a:lnTo>
                    <a:pt x="432" y="17"/>
                  </a:lnTo>
                  <a:lnTo>
                    <a:pt x="432" y="20"/>
                  </a:lnTo>
                  <a:lnTo>
                    <a:pt x="435" y="31"/>
                  </a:lnTo>
                  <a:lnTo>
                    <a:pt x="435" y="34"/>
                  </a:lnTo>
                  <a:lnTo>
                    <a:pt x="437" y="36"/>
                  </a:lnTo>
                  <a:lnTo>
                    <a:pt x="439" y="38"/>
                  </a:lnTo>
                  <a:lnTo>
                    <a:pt x="440" y="39"/>
                  </a:lnTo>
                  <a:lnTo>
                    <a:pt x="445" y="43"/>
                  </a:lnTo>
                  <a:lnTo>
                    <a:pt x="447" y="43"/>
                  </a:lnTo>
                  <a:lnTo>
                    <a:pt x="450" y="46"/>
                  </a:lnTo>
                  <a:lnTo>
                    <a:pt x="462" y="54"/>
                  </a:lnTo>
                  <a:lnTo>
                    <a:pt x="464" y="55"/>
                  </a:lnTo>
                  <a:lnTo>
                    <a:pt x="465" y="57"/>
                  </a:lnTo>
                  <a:lnTo>
                    <a:pt x="469" y="62"/>
                  </a:lnTo>
                  <a:lnTo>
                    <a:pt x="470" y="62"/>
                  </a:lnTo>
                  <a:lnTo>
                    <a:pt x="473" y="64"/>
                  </a:lnTo>
                  <a:lnTo>
                    <a:pt x="480" y="64"/>
                  </a:lnTo>
                  <a:lnTo>
                    <a:pt x="482" y="64"/>
                  </a:lnTo>
                  <a:lnTo>
                    <a:pt x="490" y="70"/>
                  </a:lnTo>
                  <a:lnTo>
                    <a:pt x="497" y="77"/>
                  </a:lnTo>
                  <a:lnTo>
                    <a:pt x="497" y="78"/>
                  </a:lnTo>
                  <a:lnTo>
                    <a:pt x="505" y="78"/>
                  </a:lnTo>
                  <a:lnTo>
                    <a:pt x="507" y="78"/>
                  </a:lnTo>
                  <a:lnTo>
                    <a:pt x="508" y="80"/>
                  </a:lnTo>
                  <a:lnTo>
                    <a:pt x="510" y="83"/>
                  </a:lnTo>
                  <a:lnTo>
                    <a:pt x="510" y="86"/>
                  </a:lnTo>
                  <a:lnTo>
                    <a:pt x="512" y="89"/>
                  </a:lnTo>
                  <a:lnTo>
                    <a:pt x="512" y="93"/>
                  </a:lnTo>
                  <a:lnTo>
                    <a:pt x="513" y="94"/>
                  </a:lnTo>
                  <a:lnTo>
                    <a:pt x="515" y="96"/>
                  </a:lnTo>
                  <a:lnTo>
                    <a:pt x="518" y="96"/>
                  </a:lnTo>
                  <a:lnTo>
                    <a:pt x="521" y="98"/>
                  </a:lnTo>
                  <a:lnTo>
                    <a:pt x="523" y="99"/>
                  </a:lnTo>
                  <a:lnTo>
                    <a:pt x="525" y="104"/>
                  </a:lnTo>
                  <a:lnTo>
                    <a:pt x="526" y="107"/>
                  </a:lnTo>
                  <a:lnTo>
                    <a:pt x="531" y="115"/>
                  </a:lnTo>
                  <a:lnTo>
                    <a:pt x="538" y="120"/>
                  </a:lnTo>
                  <a:lnTo>
                    <a:pt x="540" y="120"/>
                  </a:lnTo>
                  <a:lnTo>
                    <a:pt x="541" y="122"/>
                  </a:lnTo>
                  <a:lnTo>
                    <a:pt x="548" y="128"/>
                  </a:lnTo>
                  <a:lnTo>
                    <a:pt x="550" y="130"/>
                  </a:lnTo>
                  <a:lnTo>
                    <a:pt x="551" y="132"/>
                  </a:lnTo>
                  <a:lnTo>
                    <a:pt x="553" y="133"/>
                  </a:lnTo>
                  <a:lnTo>
                    <a:pt x="558" y="133"/>
                  </a:lnTo>
                  <a:lnTo>
                    <a:pt x="560" y="133"/>
                  </a:lnTo>
                  <a:lnTo>
                    <a:pt x="563" y="133"/>
                  </a:lnTo>
                  <a:lnTo>
                    <a:pt x="564" y="133"/>
                  </a:lnTo>
                  <a:lnTo>
                    <a:pt x="566" y="133"/>
                  </a:lnTo>
                  <a:lnTo>
                    <a:pt x="569" y="135"/>
                  </a:lnTo>
                  <a:lnTo>
                    <a:pt x="579" y="140"/>
                  </a:lnTo>
                  <a:lnTo>
                    <a:pt x="583" y="141"/>
                  </a:lnTo>
                  <a:lnTo>
                    <a:pt x="594" y="148"/>
                  </a:lnTo>
                  <a:lnTo>
                    <a:pt x="596" y="149"/>
                  </a:lnTo>
                  <a:lnTo>
                    <a:pt x="598" y="151"/>
                  </a:lnTo>
                  <a:lnTo>
                    <a:pt x="609" y="157"/>
                  </a:lnTo>
                  <a:lnTo>
                    <a:pt x="611" y="159"/>
                  </a:lnTo>
                  <a:lnTo>
                    <a:pt x="612" y="161"/>
                  </a:lnTo>
                  <a:lnTo>
                    <a:pt x="614" y="162"/>
                  </a:lnTo>
                  <a:lnTo>
                    <a:pt x="617" y="174"/>
                  </a:lnTo>
                  <a:lnTo>
                    <a:pt x="619" y="175"/>
                  </a:lnTo>
                  <a:lnTo>
                    <a:pt x="622" y="180"/>
                  </a:lnTo>
                  <a:lnTo>
                    <a:pt x="622" y="182"/>
                  </a:lnTo>
                  <a:lnTo>
                    <a:pt x="624" y="185"/>
                  </a:lnTo>
                  <a:lnTo>
                    <a:pt x="624" y="187"/>
                  </a:lnTo>
                  <a:lnTo>
                    <a:pt x="626" y="188"/>
                  </a:lnTo>
                  <a:lnTo>
                    <a:pt x="629" y="195"/>
                  </a:lnTo>
                  <a:lnTo>
                    <a:pt x="634" y="200"/>
                  </a:lnTo>
                  <a:lnTo>
                    <a:pt x="634" y="201"/>
                  </a:lnTo>
                  <a:lnTo>
                    <a:pt x="637" y="214"/>
                  </a:lnTo>
                  <a:lnTo>
                    <a:pt x="637" y="216"/>
                  </a:lnTo>
                  <a:lnTo>
                    <a:pt x="644" y="225"/>
                  </a:lnTo>
                  <a:lnTo>
                    <a:pt x="644" y="229"/>
                  </a:lnTo>
                  <a:lnTo>
                    <a:pt x="647" y="243"/>
                  </a:lnTo>
                  <a:lnTo>
                    <a:pt x="647" y="246"/>
                  </a:lnTo>
                  <a:lnTo>
                    <a:pt x="646" y="255"/>
                  </a:lnTo>
                  <a:lnTo>
                    <a:pt x="644" y="261"/>
                  </a:lnTo>
                  <a:lnTo>
                    <a:pt x="644" y="263"/>
                  </a:lnTo>
                  <a:lnTo>
                    <a:pt x="642" y="264"/>
                  </a:lnTo>
                  <a:lnTo>
                    <a:pt x="631" y="269"/>
                  </a:lnTo>
                  <a:lnTo>
                    <a:pt x="629" y="269"/>
                  </a:lnTo>
                  <a:lnTo>
                    <a:pt x="626" y="271"/>
                  </a:lnTo>
                  <a:lnTo>
                    <a:pt x="622" y="271"/>
                  </a:lnTo>
                  <a:lnTo>
                    <a:pt x="612" y="271"/>
                  </a:lnTo>
                  <a:lnTo>
                    <a:pt x="609" y="272"/>
                  </a:lnTo>
                  <a:lnTo>
                    <a:pt x="607" y="274"/>
                  </a:lnTo>
                  <a:lnTo>
                    <a:pt x="598" y="276"/>
                  </a:lnTo>
                  <a:lnTo>
                    <a:pt x="596" y="277"/>
                  </a:lnTo>
                  <a:lnTo>
                    <a:pt x="594" y="279"/>
                  </a:lnTo>
                  <a:lnTo>
                    <a:pt x="593" y="280"/>
                  </a:lnTo>
                  <a:lnTo>
                    <a:pt x="584" y="280"/>
                  </a:lnTo>
                  <a:lnTo>
                    <a:pt x="583" y="280"/>
                  </a:lnTo>
                  <a:lnTo>
                    <a:pt x="561" y="280"/>
                  </a:lnTo>
                  <a:lnTo>
                    <a:pt x="558" y="280"/>
                  </a:lnTo>
                  <a:lnTo>
                    <a:pt x="551" y="280"/>
                  </a:lnTo>
                  <a:lnTo>
                    <a:pt x="550" y="280"/>
                  </a:lnTo>
                  <a:lnTo>
                    <a:pt x="545" y="279"/>
                  </a:lnTo>
                  <a:lnTo>
                    <a:pt x="540" y="279"/>
                  </a:lnTo>
                  <a:lnTo>
                    <a:pt x="538" y="277"/>
                  </a:lnTo>
                  <a:lnTo>
                    <a:pt x="533" y="272"/>
                  </a:lnTo>
                  <a:lnTo>
                    <a:pt x="531" y="271"/>
                  </a:lnTo>
                  <a:lnTo>
                    <a:pt x="531" y="269"/>
                  </a:lnTo>
                  <a:lnTo>
                    <a:pt x="528" y="267"/>
                  </a:lnTo>
                  <a:lnTo>
                    <a:pt x="526" y="266"/>
                  </a:lnTo>
                  <a:lnTo>
                    <a:pt x="523" y="266"/>
                  </a:lnTo>
                  <a:lnTo>
                    <a:pt x="521" y="264"/>
                  </a:lnTo>
                  <a:lnTo>
                    <a:pt x="520" y="264"/>
                  </a:lnTo>
                  <a:lnTo>
                    <a:pt x="517" y="264"/>
                  </a:lnTo>
                  <a:lnTo>
                    <a:pt x="513" y="266"/>
                  </a:lnTo>
                  <a:lnTo>
                    <a:pt x="510" y="269"/>
                  </a:lnTo>
                  <a:lnTo>
                    <a:pt x="510" y="272"/>
                  </a:lnTo>
                  <a:lnTo>
                    <a:pt x="510" y="279"/>
                  </a:lnTo>
                  <a:lnTo>
                    <a:pt x="510" y="280"/>
                  </a:lnTo>
                  <a:lnTo>
                    <a:pt x="510" y="284"/>
                  </a:lnTo>
                  <a:lnTo>
                    <a:pt x="510" y="290"/>
                  </a:lnTo>
                  <a:lnTo>
                    <a:pt x="510" y="292"/>
                  </a:lnTo>
                  <a:lnTo>
                    <a:pt x="510" y="295"/>
                  </a:lnTo>
                  <a:lnTo>
                    <a:pt x="510" y="297"/>
                  </a:lnTo>
                  <a:lnTo>
                    <a:pt x="512" y="301"/>
                  </a:lnTo>
                  <a:lnTo>
                    <a:pt x="512" y="305"/>
                  </a:lnTo>
                  <a:lnTo>
                    <a:pt x="512" y="306"/>
                  </a:lnTo>
                  <a:lnTo>
                    <a:pt x="512" y="313"/>
                  </a:lnTo>
                  <a:lnTo>
                    <a:pt x="512" y="314"/>
                  </a:lnTo>
                  <a:lnTo>
                    <a:pt x="512" y="316"/>
                  </a:lnTo>
                  <a:lnTo>
                    <a:pt x="512" y="326"/>
                  </a:lnTo>
                  <a:lnTo>
                    <a:pt x="510" y="327"/>
                  </a:lnTo>
                  <a:lnTo>
                    <a:pt x="508" y="331"/>
                  </a:lnTo>
                  <a:lnTo>
                    <a:pt x="507" y="331"/>
                  </a:lnTo>
                  <a:lnTo>
                    <a:pt x="498" y="337"/>
                  </a:lnTo>
                  <a:lnTo>
                    <a:pt x="498" y="339"/>
                  </a:lnTo>
                  <a:lnTo>
                    <a:pt x="497" y="339"/>
                  </a:lnTo>
                  <a:lnTo>
                    <a:pt x="492" y="339"/>
                  </a:lnTo>
                  <a:lnTo>
                    <a:pt x="485" y="339"/>
                  </a:lnTo>
                  <a:lnTo>
                    <a:pt x="478" y="342"/>
                  </a:lnTo>
                  <a:lnTo>
                    <a:pt x="477" y="344"/>
                  </a:lnTo>
                  <a:lnTo>
                    <a:pt x="472" y="348"/>
                  </a:lnTo>
                  <a:lnTo>
                    <a:pt x="470" y="352"/>
                  </a:lnTo>
                  <a:lnTo>
                    <a:pt x="469" y="353"/>
                  </a:lnTo>
                  <a:lnTo>
                    <a:pt x="465" y="355"/>
                  </a:lnTo>
                  <a:lnTo>
                    <a:pt x="460" y="358"/>
                  </a:lnTo>
                  <a:lnTo>
                    <a:pt x="459" y="361"/>
                  </a:lnTo>
                  <a:lnTo>
                    <a:pt x="457" y="365"/>
                  </a:lnTo>
                  <a:lnTo>
                    <a:pt x="449" y="365"/>
                  </a:lnTo>
                  <a:lnTo>
                    <a:pt x="449" y="366"/>
                  </a:lnTo>
                  <a:lnTo>
                    <a:pt x="444" y="371"/>
                  </a:lnTo>
                  <a:lnTo>
                    <a:pt x="440" y="371"/>
                  </a:lnTo>
                  <a:lnTo>
                    <a:pt x="439" y="371"/>
                  </a:lnTo>
                  <a:lnTo>
                    <a:pt x="437" y="373"/>
                  </a:lnTo>
                  <a:lnTo>
                    <a:pt x="434" y="376"/>
                  </a:lnTo>
                  <a:lnTo>
                    <a:pt x="432" y="379"/>
                  </a:lnTo>
                  <a:lnTo>
                    <a:pt x="429" y="382"/>
                  </a:lnTo>
                  <a:lnTo>
                    <a:pt x="422" y="386"/>
                  </a:lnTo>
                  <a:lnTo>
                    <a:pt x="421" y="387"/>
                  </a:lnTo>
                  <a:lnTo>
                    <a:pt x="416" y="392"/>
                  </a:lnTo>
                  <a:lnTo>
                    <a:pt x="412" y="397"/>
                  </a:lnTo>
                  <a:lnTo>
                    <a:pt x="411" y="397"/>
                  </a:lnTo>
                  <a:lnTo>
                    <a:pt x="411" y="405"/>
                  </a:lnTo>
                  <a:lnTo>
                    <a:pt x="412" y="408"/>
                  </a:lnTo>
                  <a:lnTo>
                    <a:pt x="414" y="413"/>
                  </a:lnTo>
                  <a:lnTo>
                    <a:pt x="414" y="416"/>
                  </a:lnTo>
                  <a:lnTo>
                    <a:pt x="414" y="423"/>
                  </a:lnTo>
                  <a:lnTo>
                    <a:pt x="417" y="426"/>
                  </a:lnTo>
                  <a:lnTo>
                    <a:pt x="424" y="429"/>
                  </a:lnTo>
                  <a:lnTo>
                    <a:pt x="426" y="431"/>
                  </a:lnTo>
                  <a:lnTo>
                    <a:pt x="426" y="434"/>
                  </a:lnTo>
                  <a:lnTo>
                    <a:pt x="427" y="444"/>
                  </a:lnTo>
                  <a:lnTo>
                    <a:pt x="434" y="457"/>
                  </a:lnTo>
                  <a:lnTo>
                    <a:pt x="435" y="458"/>
                  </a:lnTo>
                  <a:lnTo>
                    <a:pt x="437" y="463"/>
                  </a:lnTo>
                  <a:lnTo>
                    <a:pt x="442" y="471"/>
                  </a:lnTo>
                  <a:lnTo>
                    <a:pt x="445" y="475"/>
                  </a:lnTo>
                  <a:lnTo>
                    <a:pt x="447" y="478"/>
                  </a:lnTo>
                  <a:lnTo>
                    <a:pt x="449" y="484"/>
                  </a:lnTo>
                  <a:lnTo>
                    <a:pt x="445" y="489"/>
                  </a:lnTo>
                  <a:lnTo>
                    <a:pt x="442" y="492"/>
                  </a:lnTo>
                  <a:lnTo>
                    <a:pt x="440" y="494"/>
                  </a:lnTo>
                  <a:lnTo>
                    <a:pt x="439" y="496"/>
                  </a:lnTo>
                  <a:lnTo>
                    <a:pt x="439" y="497"/>
                  </a:lnTo>
                  <a:lnTo>
                    <a:pt x="437" y="500"/>
                  </a:lnTo>
                  <a:lnTo>
                    <a:pt x="435" y="502"/>
                  </a:lnTo>
                  <a:lnTo>
                    <a:pt x="429" y="502"/>
                  </a:lnTo>
                  <a:lnTo>
                    <a:pt x="427" y="500"/>
                  </a:lnTo>
                  <a:lnTo>
                    <a:pt x="422" y="499"/>
                  </a:lnTo>
                  <a:lnTo>
                    <a:pt x="419" y="497"/>
                  </a:lnTo>
                  <a:lnTo>
                    <a:pt x="412" y="499"/>
                  </a:lnTo>
                  <a:lnTo>
                    <a:pt x="411" y="500"/>
                  </a:lnTo>
                  <a:lnTo>
                    <a:pt x="404" y="502"/>
                  </a:lnTo>
                  <a:lnTo>
                    <a:pt x="402" y="500"/>
                  </a:lnTo>
                  <a:lnTo>
                    <a:pt x="401" y="499"/>
                  </a:lnTo>
                  <a:lnTo>
                    <a:pt x="399" y="497"/>
                  </a:lnTo>
                  <a:lnTo>
                    <a:pt x="396" y="494"/>
                  </a:lnTo>
                  <a:lnTo>
                    <a:pt x="392" y="496"/>
                  </a:lnTo>
                  <a:lnTo>
                    <a:pt x="387" y="496"/>
                  </a:lnTo>
                  <a:lnTo>
                    <a:pt x="386" y="496"/>
                  </a:lnTo>
                  <a:lnTo>
                    <a:pt x="381" y="496"/>
                  </a:lnTo>
                  <a:lnTo>
                    <a:pt x="379" y="496"/>
                  </a:lnTo>
                  <a:lnTo>
                    <a:pt x="378" y="496"/>
                  </a:lnTo>
                  <a:lnTo>
                    <a:pt x="374" y="497"/>
                  </a:lnTo>
                  <a:lnTo>
                    <a:pt x="368" y="499"/>
                  </a:lnTo>
                  <a:lnTo>
                    <a:pt x="364" y="499"/>
                  </a:lnTo>
                  <a:lnTo>
                    <a:pt x="359" y="499"/>
                  </a:lnTo>
                  <a:lnTo>
                    <a:pt x="356" y="497"/>
                  </a:lnTo>
                  <a:lnTo>
                    <a:pt x="351" y="497"/>
                  </a:lnTo>
                  <a:lnTo>
                    <a:pt x="349" y="499"/>
                  </a:lnTo>
                  <a:lnTo>
                    <a:pt x="348" y="500"/>
                  </a:lnTo>
                  <a:lnTo>
                    <a:pt x="343" y="504"/>
                  </a:lnTo>
                  <a:lnTo>
                    <a:pt x="341" y="505"/>
                  </a:lnTo>
                  <a:lnTo>
                    <a:pt x="335" y="505"/>
                  </a:lnTo>
                  <a:lnTo>
                    <a:pt x="330" y="502"/>
                  </a:lnTo>
                  <a:lnTo>
                    <a:pt x="326" y="504"/>
                  </a:lnTo>
                  <a:lnTo>
                    <a:pt x="323" y="507"/>
                  </a:lnTo>
                  <a:lnTo>
                    <a:pt x="321" y="509"/>
                  </a:lnTo>
                  <a:lnTo>
                    <a:pt x="320" y="510"/>
                  </a:lnTo>
                  <a:lnTo>
                    <a:pt x="318" y="512"/>
                  </a:lnTo>
                  <a:lnTo>
                    <a:pt x="315" y="515"/>
                  </a:lnTo>
                  <a:lnTo>
                    <a:pt x="316" y="520"/>
                  </a:lnTo>
                  <a:lnTo>
                    <a:pt x="315" y="522"/>
                  </a:lnTo>
                  <a:lnTo>
                    <a:pt x="315" y="525"/>
                  </a:lnTo>
                  <a:lnTo>
                    <a:pt x="315" y="526"/>
                  </a:lnTo>
                  <a:lnTo>
                    <a:pt x="313" y="534"/>
                  </a:lnTo>
                  <a:lnTo>
                    <a:pt x="313" y="538"/>
                  </a:lnTo>
                  <a:lnTo>
                    <a:pt x="313" y="539"/>
                  </a:lnTo>
                  <a:lnTo>
                    <a:pt x="313" y="544"/>
                  </a:lnTo>
                  <a:lnTo>
                    <a:pt x="311" y="546"/>
                  </a:lnTo>
                  <a:lnTo>
                    <a:pt x="308" y="547"/>
                  </a:lnTo>
                  <a:lnTo>
                    <a:pt x="306" y="549"/>
                  </a:lnTo>
                  <a:lnTo>
                    <a:pt x="301" y="551"/>
                  </a:lnTo>
                  <a:lnTo>
                    <a:pt x="297" y="549"/>
                  </a:lnTo>
                  <a:lnTo>
                    <a:pt x="293" y="551"/>
                  </a:lnTo>
                  <a:lnTo>
                    <a:pt x="288" y="554"/>
                  </a:lnTo>
                  <a:lnTo>
                    <a:pt x="285" y="554"/>
                  </a:lnTo>
                  <a:lnTo>
                    <a:pt x="282" y="552"/>
                  </a:lnTo>
                  <a:lnTo>
                    <a:pt x="278" y="557"/>
                  </a:lnTo>
                  <a:lnTo>
                    <a:pt x="277" y="560"/>
                  </a:lnTo>
                  <a:lnTo>
                    <a:pt x="268" y="562"/>
                  </a:lnTo>
                  <a:lnTo>
                    <a:pt x="267" y="562"/>
                  </a:lnTo>
                  <a:lnTo>
                    <a:pt x="265" y="564"/>
                  </a:lnTo>
                  <a:lnTo>
                    <a:pt x="257" y="564"/>
                  </a:lnTo>
                  <a:lnTo>
                    <a:pt x="254" y="564"/>
                  </a:lnTo>
                  <a:lnTo>
                    <a:pt x="249" y="562"/>
                  </a:lnTo>
                  <a:lnTo>
                    <a:pt x="249" y="564"/>
                  </a:lnTo>
                  <a:lnTo>
                    <a:pt x="247" y="573"/>
                  </a:lnTo>
                  <a:lnTo>
                    <a:pt x="247" y="575"/>
                  </a:lnTo>
                  <a:lnTo>
                    <a:pt x="249" y="583"/>
                  </a:lnTo>
                  <a:lnTo>
                    <a:pt x="249" y="585"/>
                  </a:lnTo>
                  <a:lnTo>
                    <a:pt x="249" y="591"/>
                  </a:lnTo>
                  <a:lnTo>
                    <a:pt x="247" y="594"/>
                  </a:lnTo>
                  <a:lnTo>
                    <a:pt x="245" y="596"/>
                  </a:lnTo>
                  <a:lnTo>
                    <a:pt x="239" y="596"/>
                  </a:lnTo>
                  <a:lnTo>
                    <a:pt x="237" y="596"/>
                  </a:lnTo>
                  <a:lnTo>
                    <a:pt x="234" y="596"/>
                  </a:lnTo>
                  <a:lnTo>
                    <a:pt x="232" y="598"/>
                  </a:lnTo>
                  <a:lnTo>
                    <a:pt x="215" y="598"/>
                  </a:lnTo>
                  <a:lnTo>
                    <a:pt x="214" y="596"/>
                  </a:lnTo>
                  <a:lnTo>
                    <a:pt x="212" y="594"/>
                  </a:lnTo>
                  <a:lnTo>
                    <a:pt x="199" y="593"/>
                  </a:lnTo>
                  <a:lnTo>
                    <a:pt x="192" y="593"/>
                  </a:lnTo>
                  <a:lnTo>
                    <a:pt x="189" y="593"/>
                  </a:lnTo>
                  <a:lnTo>
                    <a:pt x="187" y="591"/>
                  </a:lnTo>
                  <a:lnTo>
                    <a:pt x="168" y="589"/>
                  </a:lnTo>
                  <a:lnTo>
                    <a:pt x="166" y="589"/>
                  </a:lnTo>
                  <a:lnTo>
                    <a:pt x="163" y="589"/>
                  </a:lnTo>
                  <a:lnTo>
                    <a:pt x="144" y="589"/>
                  </a:lnTo>
                  <a:lnTo>
                    <a:pt x="143" y="589"/>
                  </a:lnTo>
                  <a:lnTo>
                    <a:pt x="125" y="594"/>
                  </a:lnTo>
                  <a:lnTo>
                    <a:pt x="121" y="594"/>
                  </a:lnTo>
                  <a:lnTo>
                    <a:pt x="108" y="596"/>
                  </a:lnTo>
                  <a:lnTo>
                    <a:pt x="106" y="596"/>
                  </a:lnTo>
                  <a:lnTo>
                    <a:pt x="105" y="596"/>
                  </a:lnTo>
                  <a:lnTo>
                    <a:pt x="91" y="596"/>
                  </a:lnTo>
                  <a:lnTo>
                    <a:pt x="90" y="596"/>
                  </a:lnTo>
                  <a:lnTo>
                    <a:pt x="77" y="594"/>
                  </a:lnTo>
                  <a:lnTo>
                    <a:pt x="75" y="594"/>
                  </a:lnTo>
                  <a:lnTo>
                    <a:pt x="73" y="594"/>
                  </a:lnTo>
                  <a:lnTo>
                    <a:pt x="65" y="596"/>
                  </a:lnTo>
                  <a:lnTo>
                    <a:pt x="63" y="596"/>
                  </a:lnTo>
                  <a:lnTo>
                    <a:pt x="55" y="599"/>
                  </a:lnTo>
                  <a:lnTo>
                    <a:pt x="52" y="598"/>
                  </a:lnTo>
                  <a:lnTo>
                    <a:pt x="50" y="598"/>
                  </a:lnTo>
                  <a:lnTo>
                    <a:pt x="37" y="601"/>
                  </a:lnTo>
                  <a:lnTo>
                    <a:pt x="35" y="601"/>
                  </a:lnTo>
                  <a:lnTo>
                    <a:pt x="34" y="601"/>
                  </a:lnTo>
                  <a:lnTo>
                    <a:pt x="32" y="601"/>
                  </a:lnTo>
                  <a:lnTo>
                    <a:pt x="22" y="602"/>
                  </a:lnTo>
                  <a:lnTo>
                    <a:pt x="19" y="602"/>
                  </a:lnTo>
                  <a:lnTo>
                    <a:pt x="12" y="604"/>
                  </a:lnTo>
                  <a:lnTo>
                    <a:pt x="10" y="604"/>
                  </a:lnTo>
                  <a:lnTo>
                    <a:pt x="5" y="606"/>
                  </a:lnTo>
                  <a:lnTo>
                    <a:pt x="2" y="552"/>
                  </a:lnTo>
                  <a:lnTo>
                    <a:pt x="2" y="489"/>
                  </a:lnTo>
                  <a:lnTo>
                    <a:pt x="2" y="467"/>
                  </a:lnTo>
                  <a:lnTo>
                    <a:pt x="2" y="450"/>
                  </a:lnTo>
                  <a:lnTo>
                    <a:pt x="2" y="444"/>
                  </a:lnTo>
                  <a:lnTo>
                    <a:pt x="2" y="441"/>
                  </a:lnTo>
                  <a:lnTo>
                    <a:pt x="2" y="439"/>
                  </a:lnTo>
                  <a:lnTo>
                    <a:pt x="2" y="428"/>
                  </a:lnTo>
                  <a:lnTo>
                    <a:pt x="4" y="423"/>
                  </a:lnTo>
                  <a:lnTo>
                    <a:pt x="2" y="413"/>
                  </a:lnTo>
                  <a:lnTo>
                    <a:pt x="0" y="369"/>
                  </a:lnTo>
                  <a:lnTo>
                    <a:pt x="0" y="366"/>
                  </a:lnTo>
                  <a:lnTo>
                    <a:pt x="2" y="365"/>
                  </a:lnTo>
                  <a:lnTo>
                    <a:pt x="2" y="347"/>
                  </a:lnTo>
                  <a:lnTo>
                    <a:pt x="2" y="332"/>
                  </a:lnTo>
                  <a:lnTo>
                    <a:pt x="4" y="321"/>
                  </a:lnTo>
                  <a:lnTo>
                    <a:pt x="5" y="319"/>
                  </a:lnTo>
                  <a:lnTo>
                    <a:pt x="12" y="313"/>
                  </a:lnTo>
                  <a:lnTo>
                    <a:pt x="14" y="313"/>
                  </a:lnTo>
                  <a:lnTo>
                    <a:pt x="20" y="311"/>
                  </a:lnTo>
                  <a:lnTo>
                    <a:pt x="22" y="311"/>
                  </a:lnTo>
                  <a:lnTo>
                    <a:pt x="29" y="311"/>
                  </a:lnTo>
                  <a:lnTo>
                    <a:pt x="30" y="310"/>
                  </a:lnTo>
                  <a:lnTo>
                    <a:pt x="34" y="306"/>
                  </a:lnTo>
                  <a:lnTo>
                    <a:pt x="37" y="303"/>
                  </a:lnTo>
                  <a:lnTo>
                    <a:pt x="39" y="301"/>
                  </a:lnTo>
                  <a:lnTo>
                    <a:pt x="39" y="292"/>
                  </a:lnTo>
                  <a:lnTo>
                    <a:pt x="37" y="285"/>
                  </a:lnTo>
                  <a:lnTo>
                    <a:pt x="39" y="280"/>
                  </a:lnTo>
                  <a:lnTo>
                    <a:pt x="40" y="277"/>
                  </a:lnTo>
                  <a:lnTo>
                    <a:pt x="40" y="276"/>
                  </a:lnTo>
                  <a:lnTo>
                    <a:pt x="40" y="269"/>
                  </a:lnTo>
                  <a:lnTo>
                    <a:pt x="40" y="266"/>
                  </a:lnTo>
                  <a:lnTo>
                    <a:pt x="42" y="259"/>
                  </a:lnTo>
                  <a:lnTo>
                    <a:pt x="39" y="256"/>
                  </a:lnTo>
                  <a:lnTo>
                    <a:pt x="39" y="253"/>
                  </a:lnTo>
                  <a:lnTo>
                    <a:pt x="37" y="248"/>
                  </a:lnTo>
                  <a:lnTo>
                    <a:pt x="39" y="242"/>
                  </a:lnTo>
                  <a:lnTo>
                    <a:pt x="40" y="238"/>
                  </a:lnTo>
                  <a:lnTo>
                    <a:pt x="40" y="237"/>
                  </a:lnTo>
                  <a:lnTo>
                    <a:pt x="45" y="230"/>
                  </a:lnTo>
                  <a:lnTo>
                    <a:pt x="53" y="230"/>
                  </a:lnTo>
                  <a:lnTo>
                    <a:pt x="62" y="230"/>
                  </a:lnTo>
                  <a:lnTo>
                    <a:pt x="67" y="235"/>
                  </a:lnTo>
                  <a:lnTo>
                    <a:pt x="72" y="242"/>
                  </a:lnTo>
                  <a:lnTo>
                    <a:pt x="78" y="245"/>
                  </a:lnTo>
                  <a:lnTo>
                    <a:pt x="80" y="246"/>
                  </a:lnTo>
                  <a:lnTo>
                    <a:pt x="82" y="246"/>
                  </a:lnTo>
                  <a:lnTo>
                    <a:pt x="85" y="243"/>
                  </a:lnTo>
                  <a:lnTo>
                    <a:pt x="86" y="235"/>
                  </a:lnTo>
                  <a:lnTo>
                    <a:pt x="88" y="233"/>
                  </a:lnTo>
                  <a:lnTo>
                    <a:pt x="95" y="233"/>
                  </a:lnTo>
                  <a:lnTo>
                    <a:pt x="98" y="233"/>
                  </a:lnTo>
                  <a:lnTo>
                    <a:pt x="103" y="233"/>
                  </a:lnTo>
                  <a:lnTo>
                    <a:pt x="110" y="232"/>
                  </a:lnTo>
                  <a:lnTo>
                    <a:pt x="113" y="230"/>
                  </a:lnTo>
                  <a:lnTo>
                    <a:pt x="116" y="227"/>
                  </a:lnTo>
                  <a:lnTo>
                    <a:pt x="118" y="224"/>
                  </a:lnTo>
                  <a:lnTo>
                    <a:pt x="120" y="222"/>
                  </a:lnTo>
                  <a:lnTo>
                    <a:pt x="128" y="212"/>
                  </a:lnTo>
                  <a:lnTo>
                    <a:pt x="129" y="211"/>
                  </a:lnTo>
                  <a:lnTo>
                    <a:pt x="138" y="206"/>
                  </a:lnTo>
                  <a:lnTo>
                    <a:pt x="141" y="204"/>
                  </a:lnTo>
                  <a:lnTo>
                    <a:pt x="148" y="196"/>
                  </a:lnTo>
                  <a:lnTo>
                    <a:pt x="149" y="195"/>
                  </a:lnTo>
                  <a:lnTo>
                    <a:pt x="149" y="188"/>
                  </a:lnTo>
                  <a:lnTo>
                    <a:pt x="151" y="185"/>
                  </a:lnTo>
                  <a:lnTo>
                    <a:pt x="154" y="178"/>
                  </a:lnTo>
                  <a:lnTo>
                    <a:pt x="156" y="174"/>
                  </a:lnTo>
                  <a:lnTo>
                    <a:pt x="158" y="169"/>
                  </a:lnTo>
                  <a:lnTo>
                    <a:pt x="159" y="164"/>
                  </a:lnTo>
                  <a:lnTo>
                    <a:pt x="161" y="162"/>
                  </a:lnTo>
                  <a:lnTo>
                    <a:pt x="163" y="156"/>
                  </a:lnTo>
                  <a:lnTo>
                    <a:pt x="159" y="148"/>
                  </a:lnTo>
                  <a:lnTo>
                    <a:pt x="158" y="146"/>
                  </a:lnTo>
                  <a:lnTo>
                    <a:pt x="154" y="138"/>
                  </a:lnTo>
                  <a:lnTo>
                    <a:pt x="154" y="136"/>
                  </a:lnTo>
                  <a:lnTo>
                    <a:pt x="156" y="130"/>
                  </a:lnTo>
                  <a:lnTo>
                    <a:pt x="156" y="125"/>
                  </a:lnTo>
                  <a:lnTo>
                    <a:pt x="156" y="122"/>
                  </a:lnTo>
                  <a:lnTo>
                    <a:pt x="154" y="117"/>
                  </a:lnTo>
                  <a:lnTo>
                    <a:pt x="153" y="114"/>
                  </a:lnTo>
                  <a:lnTo>
                    <a:pt x="153" y="111"/>
                  </a:lnTo>
                  <a:lnTo>
                    <a:pt x="156" y="107"/>
                  </a:lnTo>
                  <a:lnTo>
                    <a:pt x="161" y="107"/>
                  </a:lnTo>
                  <a:lnTo>
                    <a:pt x="164" y="111"/>
                  </a:lnTo>
                  <a:lnTo>
                    <a:pt x="164" y="112"/>
                  </a:lnTo>
                  <a:lnTo>
                    <a:pt x="166" y="119"/>
                  </a:lnTo>
                  <a:lnTo>
                    <a:pt x="169" y="122"/>
                  </a:lnTo>
                  <a:lnTo>
                    <a:pt x="172" y="128"/>
                  </a:lnTo>
                  <a:lnTo>
                    <a:pt x="174" y="130"/>
                  </a:lnTo>
                  <a:lnTo>
                    <a:pt x="177" y="138"/>
                  </a:lnTo>
                  <a:lnTo>
                    <a:pt x="182" y="144"/>
                  </a:lnTo>
                  <a:lnTo>
                    <a:pt x="186" y="144"/>
                  </a:lnTo>
                  <a:lnTo>
                    <a:pt x="197" y="144"/>
                  </a:lnTo>
                  <a:lnTo>
                    <a:pt x="199" y="144"/>
                  </a:lnTo>
                  <a:lnTo>
                    <a:pt x="214" y="143"/>
                  </a:lnTo>
                  <a:lnTo>
                    <a:pt x="215" y="143"/>
                  </a:lnTo>
                  <a:lnTo>
                    <a:pt x="219" y="143"/>
                  </a:lnTo>
                  <a:lnTo>
                    <a:pt x="227" y="144"/>
                  </a:lnTo>
                  <a:lnTo>
                    <a:pt x="234" y="151"/>
                  </a:lnTo>
                  <a:lnTo>
                    <a:pt x="237" y="151"/>
                  </a:lnTo>
                  <a:lnTo>
                    <a:pt x="245" y="151"/>
                  </a:lnTo>
                  <a:lnTo>
                    <a:pt x="254" y="156"/>
                  </a:lnTo>
                  <a:lnTo>
                    <a:pt x="255" y="157"/>
                  </a:lnTo>
                  <a:lnTo>
                    <a:pt x="258" y="164"/>
                  </a:lnTo>
                  <a:lnTo>
                    <a:pt x="262" y="169"/>
                  </a:lnTo>
                  <a:lnTo>
                    <a:pt x="263" y="180"/>
                  </a:lnTo>
                  <a:lnTo>
                    <a:pt x="267" y="187"/>
                  </a:lnTo>
                  <a:lnTo>
                    <a:pt x="270" y="188"/>
                  </a:lnTo>
                  <a:lnTo>
                    <a:pt x="278" y="185"/>
                  </a:lnTo>
                  <a:lnTo>
                    <a:pt x="280" y="183"/>
                  </a:lnTo>
                  <a:lnTo>
                    <a:pt x="287" y="183"/>
                  </a:lnTo>
                  <a:lnTo>
                    <a:pt x="288" y="183"/>
                  </a:lnTo>
                  <a:lnTo>
                    <a:pt x="293" y="177"/>
                  </a:lnTo>
                  <a:lnTo>
                    <a:pt x="295" y="175"/>
                  </a:lnTo>
                  <a:lnTo>
                    <a:pt x="298" y="166"/>
                  </a:lnTo>
                  <a:lnTo>
                    <a:pt x="306" y="161"/>
                  </a:lnTo>
                  <a:lnTo>
                    <a:pt x="310" y="161"/>
                  </a:lnTo>
                  <a:lnTo>
                    <a:pt x="316" y="161"/>
                  </a:lnTo>
                  <a:lnTo>
                    <a:pt x="320" y="161"/>
                  </a:lnTo>
                  <a:lnTo>
                    <a:pt x="325" y="156"/>
                  </a:lnTo>
                  <a:lnTo>
                    <a:pt x="325" y="153"/>
                  </a:lnTo>
                  <a:lnTo>
                    <a:pt x="321" y="144"/>
                  </a:lnTo>
                  <a:lnTo>
                    <a:pt x="320" y="143"/>
                  </a:lnTo>
                  <a:lnTo>
                    <a:pt x="316" y="133"/>
                  </a:lnTo>
                  <a:lnTo>
                    <a:pt x="316" y="123"/>
                  </a:lnTo>
                  <a:lnTo>
                    <a:pt x="320" y="119"/>
                  </a:lnTo>
                  <a:lnTo>
                    <a:pt x="323" y="115"/>
                  </a:lnTo>
                  <a:lnTo>
                    <a:pt x="326" y="114"/>
                  </a:lnTo>
                  <a:lnTo>
                    <a:pt x="326" y="111"/>
                  </a:lnTo>
                  <a:lnTo>
                    <a:pt x="326" y="109"/>
                  </a:lnTo>
                  <a:lnTo>
                    <a:pt x="323" y="98"/>
                  </a:lnTo>
                  <a:lnTo>
                    <a:pt x="323" y="91"/>
                  </a:lnTo>
                  <a:lnTo>
                    <a:pt x="328" y="85"/>
                  </a:lnTo>
                  <a:lnTo>
                    <a:pt x="336" y="89"/>
                  </a:lnTo>
                  <a:lnTo>
                    <a:pt x="341" y="89"/>
                  </a:lnTo>
                  <a:lnTo>
                    <a:pt x="341" y="83"/>
                  </a:lnTo>
                  <a:lnTo>
                    <a:pt x="340" y="78"/>
                  </a:lnTo>
                  <a:lnTo>
                    <a:pt x="346" y="73"/>
                  </a:lnTo>
                  <a:lnTo>
                    <a:pt x="348" y="73"/>
                  </a:lnTo>
                  <a:lnTo>
                    <a:pt x="351" y="70"/>
                  </a:lnTo>
                  <a:lnTo>
                    <a:pt x="351" y="64"/>
                  </a:lnTo>
                  <a:lnTo>
                    <a:pt x="344" y="60"/>
                  </a:lnTo>
                  <a:lnTo>
                    <a:pt x="343" y="59"/>
                  </a:lnTo>
                  <a:lnTo>
                    <a:pt x="340" y="54"/>
                  </a:lnTo>
                  <a:lnTo>
                    <a:pt x="338" y="51"/>
                  </a:lnTo>
                  <a:lnTo>
                    <a:pt x="340" y="46"/>
                  </a:lnTo>
                  <a:lnTo>
                    <a:pt x="344" y="44"/>
                  </a:lnTo>
                  <a:lnTo>
                    <a:pt x="348" y="46"/>
                  </a:lnTo>
                  <a:lnTo>
                    <a:pt x="351" y="46"/>
                  </a:lnTo>
                  <a:lnTo>
                    <a:pt x="353" y="46"/>
                  </a:lnTo>
                  <a:lnTo>
                    <a:pt x="354" y="47"/>
                  </a:lnTo>
                  <a:lnTo>
                    <a:pt x="356" y="41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285" name="Freeform 85"/>
            <p:cNvSpPr>
              <a:spLocks/>
            </p:cNvSpPr>
            <p:nvPr/>
          </p:nvSpPr>
          <p:spPr bwMode="auto">
            <a:xfrm>
              <a:off x="3892550" y="5909470"/>
              <a:ext cx="906463" cy="830263"/>
            </a:xfrm>
            <a:custGeom>
              <a:avLst/>
              <a:gdLst>
                <a:gd name="T0" fmla="*/ 623 w 1142"/>
                <a:gd name="T1" fmla="*/ 63 h 1045"/>
                <a:gd name="T2" fmla="*/ 714 w 1142"/>
                <a:gd name="T3" fmla="*/ 69 h 1045"/>
                <a:gd name="T4" fmla="*/ 774 w 1142"/>
                <a:gd name="T5" fmla="*/ 29 h 1045"/>
                <a:gd name="T6" fmla="*/ 833 w 1142"/>
                <a:gd name="T7" fmla="*/ 39 h 1045"/>
                <a:gd name="T8" fmla="*/ 896 w 1142"/>
                <a:gd name="T9" fmla="*/ 68 h 1045"/>
                <a:gd name="T10" fmla="*/ 954 w 1142"/>
                <a:gd name="T11" fmla="*/ 40 h 1045"/>
                <a:gd name="T12" fmla="*/ 1000 w 1142"/>
                <a:gd name="T13" fmla="*/ 29 h 1045"/>
                <a:gd name="T14" fmla="*/ 1056 w 1142"/>
                <a:gd name="T15" fmla="*/ 53 h 1045"/>
                <a:gd name="T16" fmla="*/ 1134 w 1142"/>
                <a:gd name="T17" fmla="*/ 35 h 1045"/>
                <a:gd name="T18" fmla="*/ 1132 w 1142"/>
                <a:gd name="T19" fmla="*/ 90 h 1045"/>
                <a:gd name="T20" fmla="*/ 1108 w 1142"/>
                <a:gd name="T21" fmla="*/ 128 h 1045"/>
                <a:gd name="T22" fmla="*/ 1106 w 1142"/>
                <a:gd name="T23" fmla="*/ 200 h 1045"/>
                <a:gd name="T24" fmla="*/ 1045 w 1142"/>
                <a:gd name="T25" fmla="*/ 236 h 1045"/>
                <a:gd name="T26" fmla="*/ 1002 w 1142"/>
                <a:gd name="T27" fmla="*/ 273 h 1045"/>
                <a:gd name="T28" fmla="*/ 967 w 1142"/>
                <a:gd name="T29" fmla="*/ 309 h 1045"/>
                <a:gd name="T30" fmla="*/ 952 w 1142"/>
                <a:gd name="T31" fmla="*/ 377 h 1045"/>
                <a:gd name="T32" fmla="*/ 913 w 1142"/>
                <a:gd name="T33" fmla="*/ 435 h 1045"/>
                <a:gd name="T34" fmla="*/ 886 w 1142"/>
                <a:gd name="T35" fmla="*/ 471 h 1045"/>
                <a:gd name="T36" fmla="*/ 836 w 1142"/>
                <a:gd name="T37" fmla="*/ 500 h 1045"/>
                <a:gd name="T38" fmla="*/ 759 w 1142"/>
                <a:gd name="T39" fmla="*/ 539 h 1045"/>
                <a:gd name="T40" fmla="*/ 722 w 1142"/>
                <a:gd name="T41" fmla="*/ 581 h 1045"/>
                <a:gd name="T42" fmla="*/ 760 w 1142"/>
                <a:gd name="T43" fmla="*/ 623 h 1045"/>
                <a:gd name="T44" fmla="*/ 790 w 1142"/>
                <a:gd name="T45" fmla="*/ 647 h 1045"/>
                <a:gd name="T46" fmla="*/ 737 w 1142"/>
                <a:gd name="T47" fmla="*/ 668 h 1045"/>
                <a:gd name="T48" fmla="*/ 684 w 1142"/>
                <a:gd name="T49" fmla="*/ 689 h 1045"/>
                <a:gd name="T50" fmla="*/ 630 w 1142"/>
                <a:gd name="T51" fmla="*/ 689 h 1045"/>
                <a:gd name="T52" fmla="*/ 573 w 1142"/>
                <a:gd name="T53" fmla="*/ 686 h 1045"/>
                <a:gd name="T54" fmla="*/ 516 w 1142"/>
                <a:gd name="T55" fmla="*/ 679 h 1045"/>
                <a:gd name="T56" fmla="*/ 481 w 1142"/>
                <a:gd name="T57" fmla="*/ 709 h 1045"/>
                <a:gd name="T58" fmla="*/ 509 w 1142"/>
                <a:gd name="T59" fmla="*/ 772 h 1045"/>
                <a:gd name="T60" fmla="*/ 506 w 1142"/>
                <a:gd name="T61" fmla="*/ 838 h 1045"/>
                <a:gd name="T62" fmla="*/ 501 w 1142"/>
                <a:gd name="T63" fmla="*/ 901 h 1045"/>
                <a:gd name="T64" fmla="*/ 504 w 1142"/>
                <a:gd name="T65" fmla="*/ 961 h 1045"/>
                <a:gd name="T66" fmla="*/ 436 w 1142"/>
                <a:gd name="T67" fmla="*/ 998 h 1045"/>
                <a:gd name="T68" fmla="*/ 372 w 1142"/>
                <a:gd name="T69" fmla="*/ 1024 h 1045"/>
                <a:gd name="T70" fmla="*/ 310 w 1142"/>
                <a:gd name="T71" fmla="*/ 974 h 1045"/>
                <a:gd name="T72" fmla="*/ 253 w 1142"/>
                <a:gd name="T73" fmla="*/ 950 h 1045"/>
                <a:gd name="T74" fmla="*/ 234 w 1142"/>
                <a:gd name="T75" fmla="*/ 1011 h 1045"/>
                <a:gd name="T76" fmla="*/ 178 w 1142"/>
                <a:gd name="T77" fmla="*/ 1042 h 1045"/>
                <a:gd name="T78" fmla="*/ 148 w 1142"/>
                <a:gd name="T79" fmla="*/ 995 h 1045"/>
                <a:gd name="T80" fmla="*/ 105 w 1142"/>
                <a:gd name="T81" fmla="*/ 942 h 1045"/>
                <a:gd name="T82" fmla="*/ 84 w 1142"/>
                <a:gd name="T83" fmla="*/ 878 h 1045"/>
                <a:gd name="T84" fmla="*/ 48 w 1142"/>
                <a:gd name="T85" fmla="*/ 822 h 1045"/>
                <a:gd name="T86" fmla="*/ 43 w 1142"/>
                <a:gd name="T87" fmla="*/ 734 h 1045"/>
                <a:gd name="T88" fmla="*/ 34 w 1142"/>
                <a:gd name="T89" fmla="*/ 670 h 1045"/>
                <a:gd name="T90" fmla="*/ 33 w 1142"/>
                <a:gd name="T91" fmla="*/ 603 h 1045"/>
                <a:gd name="T92" fmla="*/ 61 w 1142"/>
                <a:gd name="T93" fmla="*/ 479 h 1045"/>
                <a:gd name="T94" fmla="*/ 11 w 1142"/>
                <a:gd name="T95" fmla="*/ 382 h 1045"/>
                <a:gd name="T96" fmla="*/ 44 w 1142"/>
                <a:gd name="T97" fmla="*/ 281 h 1045"/>
                <a:gd name="T98" fmla="*/ 44 w 1142"/>
                <a:gd name="T99" fmla="*/ 210 h 1045"/>
                <a:gd name="T100" fmla="*/ 127 w 1142"/>
                <a:gd name="T101" fmla="*/ 176 h 1045"/>
                <a:gd name="T102" fmla="*/ 183 w 1142"/>
                <a:gd name="T103" fmla="*/ 129 h 1045"/>
                <a:gd name="T104" fmla="*/ 244 w 1142"/>
                <a:gd name="T105" fmla="*/ 50 h 1045"/>
                <a:gd name="T106" fmla="*/ 299 w 1142"/>
                <a:gd name="T107" fmla="*/ 29 h 1045"/>
                <a:gd name="T108" fmla="*/ 332 w 1142"/>
                <a:gd name="T109" fmla="*/ 13 h 1045"/>
                <a:gd name="T110" fmla="*/ 365 w 1142"/>
                <a:gd name="T111" fmla="*/ 53 h 1045"/>
                <a:gd name="T112" fmla="*/ 411 w 1142"/>
                <a:gd name="T113" fmla="*/ 68 h 1045"/>
                <a:gd name="T114" fmla="*/ 461 w 1142"/>
                <a:gd name="T115" fmla="*/ 81 h 1045"/>
                <a:gd name="T116" fmla="*/ 507 w 1142"/>
                <a:gd name="T117" fmla="*/ 73 h 1045"/>
                <a:gd name="T118" fmla="*/ 524 w 1142"/>
                <a:gd name="T119" fmla="*/ 47 h 1045"/>
                <a:gd name="T120" fmla="*/ 570 w 1142"/>
                <a:gd name="T121" fmla="*/ 43 h 1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42" h="1045">
                  <a:moveTo>
                    <a:pt x="582" y="52"/>
                  </a:moveTo>
                  <a:lnTo>
                    <a:pt x="583" y="53"/>
                  </a:lnTo>
                  <a:lnTo>
                    <a:pt x="583" y="55"/>
                  </a:lnTo>
                  <a:lnTo>
                    <a:pt x="587" y="56"/>
                  </a:lnTo>
                  <a:lnTo>
                    <a:pt x="588" y="58"/>
                  </a:lnTo>
                  <a:lnTo>
                    <a:pt x="593" y="58"/>
                  </a:lnTo>
                  <a:lnTo>
                    <a:pt x="595" y="58"/>
                  </a:lnTo>
                  <a:lnTo>
                    <a:pt x="603" y="55"/>
                  </a:lnTo>
                  <a:lnTo>
                    <a:pt x="605" y="55"/>
                  </a:lnTo>
                  <a:lnTo>
                    <a:pt x="607" y="56"/>
                  </a:lnTo>
                  <a:lnTo>
                    <a:pt x="613" y="61"/>
                  </a:lnTo>
                  <a:lnTo>
                    <a:pt x="615" y="63"/>
                  </a:lnTo>
                  <a:lnTo>
                    <a:pt x="618" y="63"/>
                  </a:lnTo>
                  <a:lnTo>
                    <a:pt x="623" y="63"/>
                  </a:lnTo>
                  <a:lnTo>
                    <a:pt x="631" y="63"/>
                  </a:lnTo>
                  <a:lnTo>
                    <a:pt x="631" y="61"/>
                  </a:lnTo>
                  <a:lnTo>
                    <a:pt x="640" y="58"/>
                  </a:lnTo>
                  <a:lnTo>
                    <a:pt x="646" y="66"/>
                  </a:lnTo>
                  <a:lnTo>
                    <a:pt x="648" y="66"/>
                  </a:lnTo>
                  <a:lnTo>
                    <a:pt x="655" y="71"/>
                  </a:lnTo>
                  <a:lnTo>
                    <a:pt x="666" y="71"/>
                  </a:lnTo>
                  <a:lnTo>
                    <a:pt x="668" y="71"/>
                  </a:lnTo>
                  <a:lnTo>
                    <a:pt x="678" y="64"/>
                  </a:lnTo>
                  <a:lnTo>
                    <a:pt x="679" y="64"/>
                  </a:lnTo>
                  <a:lnTo>
                    <a:pt x="694" y="68"/>
                  </a:lnTo>
                  <a:lnTo>
                    <a:pt x="696" y="69"/>
                  </a:lnTo>
                  <a:lnTo>
                    <a:pt x="711" y="71"/>
                  </a:lnTo>
                  <a:lnTo>
                    <a:pt x="714" y="69"/>
                  </a:lnTo>
                  <a:lnTo>
                    <a:pt x="716" y="69"/>
                  </a:lnTo>
                  <a:lnTo>
                    <a:pt x="722" y="63"/>
                  </a:lnTo>
                  <a:lnTo>
                    <a:pt x="724" y="61"/>
                  </a:lnTo>
                  <a:lnTo>
                    <a:pt x="726" y="58"/>
                  </a:lnTo>
                  <a:lnTo>
                    <a:pt x="736" y="50"/>
                  </a:lnTo>
                  <a:lnTo>
                    <a:pt x="737" y="48"/>
                  </a:lnTo>
                  <a:lnTo>
                    <a:pt x="739" y="48"/>
                  </a:lnTo>
                  <a:lnTo>
                    <a:pt x="741" y="47"/>
                  </a:lnTo>
                  <a:lnTo>
                    <a:pt x="752" y="42"/>
                  </a:lnTo>
                  <a:lnTo>
                    <a:pt x="754" y="40"/>
                  </a:lnTo>
                  <a:lnTo>
                    <a:pt x="754" y="39"/>
                  </a:lnTo>
                  <a:lnTo>
                    <a:pt x="762" y="31"/>
                  </a:lnTo>
                  <a:lnTo>
                    <a:pt x="765" y="29"/>
                  </a:lnTo>
                  <a:lnTo>
                    <a:pt x="774" y="29"/>
                  </a:lnTo>
                  <a:lnTo>
                    <a:pt x="780" y="32"/>
                  </a:lnTo>
                  <a:lnTo>
                    <a:pt x="782" y="32"/>
                  </a:lnTo>
                  <a:lnTo>
                    <a:pt x="787" y="37"/>
                  </a:lnTo>
                  <a:lnTo>
                    <a:pt x="787" y="39"/>
                  </a:lnTo>
                  <a:lnTo>
                    <a:pt x="793" y="47"/>
                  </a:lnTo>
                  <a:lnTo>
                    <a:pt x="797" y="50"/>
                  </a:lnTo>
                  <a:lnTo>
                    <a:pt x="798" y="52"/>
                  </a:lnTo>
                  <a:lnTo>
                    <a:pt x="807" y="53"/>
                  </a:lnTo>
                  <a:lnTo>
                    <a:pt x="808" y="52"/>
                  </a:lnTo>
                  <a:lnTo>
                    <a:pt x="810" y="52"/>
                  </a:lnTo>
                  <a:lnTo>
                    <a:pt x="818" y="45"/>
                  </a:lnTo>
                  <a:lnTo>
                    <a:pt x="820" y="43"/>
                  </a:lnTo>
                  <a:lnTo>
                    <a:pt x="831" y="39"/>
                  </a:lnTo>
                  <a:lnTo>
                    <a:pt x="833" y="39"/>
                  </a:lnTo>
                  <a:lnTo>
                    <a:pt x="843" y="43"/>
                  </a:lnTo>
                  <a:lnTo>
                    <a:pt x="845" y="43"/>
                  </a:lnTo>
                  <a:lnTo>
                    <a:pt x="855" y="52"/>
                  </a:lnTo>
                  <a:lnTo>
                    <a:pt x="865" y="61"/>
                  </a:lnTo>
                  <a:lnTo>
                    <a:pt x="866" y="64"/>
                  </a:lnTo>
                  <a:lnTo>
                    <a:pt x="871" y="73"/>
                  </a:lnTo>
                  <a:lnTo>
                    <a:pt x="873" y="74"/>
                  </a:lnTo>
                  <a:lnTo>
                    <a:pt x="876" y="74"/>
                  </a:lnTo>
                  <a:lnTo>
                    <a:pt x="878" y="73"/>
                  </a:lnTo>
                  <a:lnTo>
                    <a:pt x="879" y="73"/>
                  </a:lnTo>
                  <a:lnTo>
                    <a:pt x="883" y="71"/>
                  </a:lnTo>
                  <a:lnTo>
                    <a:pt x="884" y="71"/>
                  </a:lnTo>
                  <a:lnTo>
                    <a:pt x="893" y="69"/>
                  </a:lnTo>
                  <a:lnTo>
                    <a:pt x="896" y="68"/>
                  </a:lnTo>
                  <a:lnTo>
                    <a:pt x="903" y="64"/>
                  </a:lnTo>
                  <a:lnTo>
                    <a:pt x="904" y="64"/>
                  </a:lnTo>
                  <a:lnTo>
                    <a:pt x="906" y="63"/>
                  </a:lnTo>
                  <a:lnTo>
                    <a:pt x="916" y="61"/>
                  </a:lnTo>
                  <a:lnTo>
                    <a:pt x="919" y="63"/>
                  </a:lnTo>
                  <a:lnTo>
                    <a:pt x="934" y="66"/>
                  </a:lnTo>
                  <a:lnTo>
                    <a:pt x="937" y="64"/>
                  </a:lnTo>
                  <a:lnTo>
                    <a:pt x="939" y="63"/>
                  </a:lnTo>
                  <a:lnTo>
                    <a:pt x="944" y="60"/>
                  </a:lnTo>
                  <a:lnTo>
                    <a:pt x="947" y="58"/>
                  </a:lnTo>
                  <a:lnTo>
                    <a:pt x="947" y="56"/>
                  </a:lnTo>
                  <a:lnTo>
                    <a:pt x="949" y="53"/>
                  </a:lnTo>
                  <a:lnTo>
                    <a:pt x="954" y="42"/>
                  </a:lnTo>
                  <a:lnTo>
                    <a:pt x="954" y="40"/>
                  </a:lnTo>
                  <a:lnTo>
                    <a:pt x="956" y="39"/>
                  </a:lnTo>
                  <a:lnTo>
                    <a:pt x="959" y="37"/>
                  </a:lnTo>
                  <a:lnTo>
                    <a:pt x="964" y="40"/>
                  </a:lnTo>
                  <a:lnTo>
                    <a:pt x="967" y="40"/>
                  </a:lnTo>
                  <a:lnTo>
                    <a:pt x="972" y="37"/>
                  </a:lnTo>
                  <a:lnTo>
                    <a:pt x="974" y="35"/>
                  </a:lnTo>
                  <a:lnTo>
                    <a:pt x="979" y="29"/>
                  </a:lnTo>
                  <a:lnTo>
                    <a:pt x="982" y="32"/>
                  </a:lnTo>
                  <a:lnTo>
                    <a:pt x="984" y="34"/>
                  </a:lnTo>
                  <a:lnTo>
                    <a:pt x="987" y="39"/>
                  </a:lnTo>
                  <a:lnTo>
                    <a:pt x="989" y="39"/>
                  </a:lnTo>
                  <a:lnTo>
                    <a:pt x="992" y="34"/>
                  </a:lnTo>
                  <a:lnTo>
                    <a:pt x="992" y="32"/>
                  </a:lnTo>
                  <a:lnTo>
                    <a:pt x="1000" y="29"/>
                  </a:lnTo>
                  <a:lnTo>
                    <a:pt x="1000" y="31"/>
                  </a:lnTo>
                  <a:lnTo>
                    <a:pt x="1005" y="35"/>
                  </a:lnTo>
                  <a:lnTo>
                    <a:pt x="1008" y="39"/>
                  </a:lnTo>
                  <a:lnTo>
                    <a:pt x="1010" y="40"/>
                  </a:lnTo>
                  <a:lnTo>
                    <a:pt x="1015" y="39"/>
                  </a:lnTo>
                  <a:lnTo>
                    <a:pt x="1020" y="32"/>
                  </a:lnTo>
                  <a:lnTo>
                    <a:pt x="1022" y="32"/>
                  </a:lnTo>
                  <a:lnTo>
                    <a:pt x="1025" y="35"/>
                  </a:lnTo>
                  <a:lnTo>
                    <a:pt x="1028" y="39"/>
                  </a:lnTo>
                  <a:lnTo>
                    <a:pt x="1032" y="40"/>
                  </a:lnTo>
                  <a:lnTo>
                    <a:pt x="1035" y="40"/>
                  </a:lnTo>
                  <a:lnTo>
                    <a:pt x="1038" y="42"/>
                  </a:lnTo>
                  <a:lnTo>
                    <a:pt x="1042" y="43"/>
                  </a:lnTo>
                  <a:lnTo>
                    <a:pt x="1056" y="53"/>
                  </a:lnTo>
                  <a:lnTo>
                    <a:pt x="1060" y="53"/>
                  </a:lnTo>
                  <a:lnTo>
                    <a:pt x="1066" y="47"/>
                  </a:lnTo>
                  <a:lnTo>
                    <a:pt x="1066" y="45"/>
                  </a:lnTo>
                  <a:lnTo>
                    <a:pt x="1066" y="35"/>
                  </a:lnTo>
                  <a:lnTo>
                    <a:pt x="1071" y="32"/>
                  </a:lnTo>
                  <a:lnTo>
                    <a:pt x="1075" y="31"/>
                  </a:lnTo>
                  <a:lnTo>
                    <a:pt x="1086" y="35"/>
                  </a:lnTo>
                  <a:lnTo>
                    <a:pt x="1088" y="35"/>
                  </a:lnTo>
                  <a:lnTo>
                    <a:pt x="1103" y="32"/>
                  </a:lnTo>
                  <a:lnTo>
                    <a:pt x="1104" y="32"/>
                  </a:lnTo>
                  <a:lnTo>
                    <a:pt x="1106" y="31"/>
                  </a:lnTo>
                  <a:lnTo>
                    <a:pt x="1124" y="24"/>
                  </a:lnTo>
                  <a:lnTo>
                    <a:pt x="1126" y="27"/>
                  </a:lnTo>
                  <a:lnTo>
                    <a:pt x="1134" y="35"/>
                  </a:lnTo>
                  <a:lnTo>
                    <a:pt x="1137" y="45"/>
                  </a:lnTo>
                  <a:lnTo>
                    <a:pt x="1137" y="47"/>
                  </a:lnTo>
                  <a:lnTo>
                    <a:pt x="1139" y="52"/>
                  </a:lnTo>
                  <a:lnTo>
                    <a:pt x="1141" y="56"/>
                  </a:lnTo>
                  <a:lnTo>
                    <a:pt x="1142" y="63"/>
                  </a:lnTo>
                  <a:lnTo>
                    <a:pt x="1142" y="64"/>
                  </a:lnTo>
                  <a:lnTo>
                    <a:pt x="1141" y="68"/>
                  </a:lnTo>
                  <a:lnTo>
                    <a:pt x="1141" y="69"/>
                  </a:lnTo>
                  <a:lnTo>
                    <a:pt x="1137" y="74"/>
                  </a:lnTo>
                  <a:lnTo>
                    <a:pt x="1136" y="76"/>
                  </a:lnTo>
                  <a:lnTo>
                    <a:pt x="1134" y="81"/>
                  </a:lnTo>
                  <a:lnTo>
                    <a:pt x="1132" y="82"/>
                  </a:lnTo>
                  <a:lnTo>
                    <a:pt x="1132" y="87"/>
                  </a:lnTo>
                  <a:lnTo>
                    <a:pt x="1132" y="90"/>
                  </a:lnTo>
                  <a:lnTo>
                    <a:pt x="1132" y="92"/>
                  </a:lnTo>
                  <a:lnTo>
                    <a:pt x="1132" y="94"/>
                  </a:lnTo>
                  <a:lnTo>
                    <a:pt x="1129" y="97"/>
                  </a:lnTo>
                  <a:lnTo>
                    <a:pt x="1129" y="98"/>
                  </a:lnTo>
                  <a:lnTo>
                    <a:pt x="1129" y="100"/>
                  </a:lnTo>
                  <a:lnTo>
                    <a:pt x="1128" y="102"/>
                  </a:lnTo>
                  <a:lnTo>
                    <a:pt x="1124" y="105"/>
                  </a:lnTo>
                  <a:lnTo>
                    <a:pt x="1123" y="107"/>
                  </a:lnTo>
                  <a:lnTo>
                    <a:pt x="1118" y="110"/>
                  </a:lnTo>
                  <a:lnTo>
                    <a:pt x="1116" y="111"/>
                  </a:lnTo>
                  <a:lnTo>
                    <a:pt x="1113" y="116"/>
                  </a:lnTo>
                  <a:lnTo>
                    <a:pt x="1111" y="118"/>
                  </a:lnTo>
                  <a:lnTo>
                    <a:pt x="1109" y="123"/>
                  </a:lnTo>
                  <a:lnTo>
                    <a:pt x="1108" y="128"/>
                  </a:lnTo>
                  <a:lnTo>
                    <a:pt x="1104" y="136"/>
                  </a:lnTo>
                  <a:lnTo>
                    <a:pt x="1103" y="142"/>
                  </a:lnTo>
                  <a:lnTo>
                    <a:pt x="1103" y="144"/>
                  </a:lnTo>
                  <a:lnTo>
                    <a:pt x="1103" y="147"/>
                  </a:lnTo>
                  <a:lnTo>
                    <a:pt x="1101" y="155"/>
                  </a:lnTo>
                  <a:lnTo>
                    <a:pt x="1101" y="158"/>
                  </a:lnTo>
                  <a:lnTo>
                    <a:pt x="1101" y="162"/>
                  </a:lnTo>
                  <a:lnTo>
                    <a:pt x="1103" y="170"/>
                  </a:lnTo>
                  <a:lnTo>
                    <a:pt x="1104" y="173"/>
                  </a:lnTo>
                  <a:lnTo>
                    <a:pt x="1109" y="181"/>
                  </a:lnTo>
                  <a:lnTo>
                    <a:pt x="1109" y="184"/>
                  </a:lnTo>
                  <a:lnTo>
                    <a:pt x="1113" y="191"/>
                  </a:lnTo>
                  <a:lnTo>
                    <a:pt x="1113" y="194"/>
                  </a:lnTo>
                  <a:lnTo>
                    <a:pt x="1106" y="200"/>
                  </a:lnTo>
                  <a:lnTo>
                    <a:pt x="1094" y="202"/>
                  </a:lnTo>
                  <a:lnTo>
                    <a:pt x="1093" y="204"/>
                  </a:lnTo>
                  <a:lnTo>
                    <a:pt x="1091" y="204"/>
                  </a:lnTo>
                  <a:lnTo>
                    <a:pt x="1086" y="209"/>
                  </a:lnTo>
                  <a:lnTo>
                    <a:pt x="1085" y="210"/>
                  </a:lnTo>
                  <a:lnTo>
                    <a:pt x="1078" y="212"/>
                  </a:lnTo>
                  <a:lnTo>
                    <a:pt x="1075" y="212"/>
                  </a:lnTo>
                  <a:lnTo>
                    <a:pt x="1066" y="212"/>
                  </a:lnTo>
                  <a:lnTo>
                    <a:pt x="1065" y="213"/>
                  </a:lnTo>
                  <a:lnTo>
                    <a:pt x="1060" y="217"/>
                  </a:lnTo>
                  <a:lnTo>
                    <a:pt x="1060" y="218"/>
                  </a:lnTo>
                  <a:lnTo>
                    <a:pt x="1056" y="225"/>
                  </a:lnTo>
                  <a:lnTo>
                    <a:pt x="1055" y="226"/>
                  </a:lnTo>
                  <a:lnTo>
                    <a:pt x="1045" y="236"/>
                  </a:lnTo>
                  <a:lnTo>
                    <a:pt x="1043" y="238"/>
                  </a:lnTo>
                  <a:lnTo>
                    <a:pt x="1042" y="239"/>
                  </a:lnTo>
                  <a:lnTo>
                    <a:pt x="1040" y="239"/>
                  </a:lnTo>
                  <a:lnTo>
                    <a:pt x="1032" y="241"/>
                  </a:lnTo>
                  <a:lnTo>
                    <a:pt x="1030" y="242"/>
                  </a:lnTo>
                  <a:lnTo>
                    <a:pt x="1028" y="244"/>
                  </a:lnTo>
                  <a:lnTo>
                    <a:pt x="1017" y="252"/>
                  </a:lnTo>
                  <a:lnTo>
                    <a:pt x="1015" y="255"/>
                  </a:lnTo>
                  <a:lnTo>
                    <a:pt x="1013" y="257"/>
                  </a:lnTo>
                  <a:lnTo>
                    <a:pt x="1013" y="260"/>
                  </a:lnTo>
                  <a:lnTo>
                    <a:pt x="1012" y="262"/>
                  </a:lnTo>
                  <a:lnTo>
                    <a:pt x="1005" y="270"/>
                  </a:lnTo>
                  <a:lnTo>
                    <a:pt x="1003" y="272"/>
                  </a:lnTo>
                  <a:lnTo>
                    <a:pt x="1002" y="273"/>
                  </a:lnTo>
                  <a:lnTo>
                    <a:pt x="995" y="280"/>
                  </a:lnTo>
                  <a:lnTo>
                    <a:pt x="994" y="280"/>
                  </a:lnTo>
                  <a:lnTo>
                    <a:pt x="990" y="281"/>
                  </a:lnTo>
                  <a:lnTo>
                    <a:pt x="985" y="283"/>
                  </a:lnTo>
                  <a:lnTo>
                    <a:pt x="979" y="285"/>
                  </a:lnTo>
                  <a:lnTo>
                    <a:pt x="977" y="286"/>
                  </a:lnTo>
                  <a:lnTo>
                    <a:pt x="975" y="288"/>
                  </a:lnTo>
                  <a:lnTo>
                    <a:pt x="972" y="293"/>
                  </a:lnTo>
                  <a:lnTo>
                    <a:pt x="970" y="296"/>
                  </a:lnTo>
                  <a:lnTo>
                    <a:pt x="969" y="299"/>
                  </a:lnTo>
                  <a:lnTo>
                    <a:pt x="969" y="301"/>
                  </a:lnTo>
                  <a:lnTo>
                    <a:pt x="969" y="302"/>
                  </a:lnTo>
                  <a:lnTo>
                    <a:pt x="967" y="306"/>
                  </a:lnTo>
                  <a:lnTo>
                    <a:pt x="967" y="309"/>
                  </a:lnTo>
                  <a:lnTo>
                    <a:pt x="965" y="312"/>
                  </a:lnTo>
                  <a:lnTo>
                    <a:pt x="960" y="331"/>
                  </a:lnTo>
                  <a:lnTo>
                    <a:pt x="960" y="335"/>
                  </a:lnTo>
                  <a:lnTo>
                    <a:pt x="959" y="336"/>
                  </a:lnTo>
                  <a:lnTo>
                    <a:pt x="960" y="340"/>
                  </a:lnTo>
                  <a:lnTo>
                    <a:pt x="960" y="341"/>
                  </a:lnTo>
                  <a:lnTo>
                    <a:pt x="959" y="349"/>
                  </a:lnTo>
                  <a:lnTo>
                    <a:pt x="959" y="351"/>
                  </a:lnTo>
                  <a:lnTo>
                    <a:pt x="959" y="354"/>
                  </a:lnTo>
                  <a:lnTo>
                    <a:pt x="957" y="359"/>
                  </a:lnTo>
                  <a:lnTo>
                    <a:pt x="957" y="361"/>
                  </a:lnTo>
                  <a:lnTo>
                    <a:pt x="956" y="365"/>
                  </a:lnTo>
                  <a:lnTo>
                    <a:pt x="954" y="375"/>
                  </a:lnTo>
                  <a:lnTo>
                    <a:pt x="952" y="377"/>
                  </a:lnTo>
                  <a:lnTo>
                    <a:pt x="952" y="380"/>
                  </a:lnTo>
                  <a:lnTo>
                    <a:pt x="951" y="382"/>
                  </a:lnTo>
                  <a:lnTo>
                    <a:pt x="944" y="387"/>
                  </a:lnTo>
                  <a:lnTo>
                    <a:pt x="937" y="393"/>
                  </a:lnTo>
                  <a:lnTo>
                    <a:pt x="936" y="395"/>
                  </a:lnTo>
                  <a:lnTo>
                    <a:pt x="931" y="404"/>
                  </a:lnTo>
                  <a:lnTo>
                    <a:pt x="929" y="406"/>
                  </a:lnTo>
                  <a:lnTo>
                    <a:pt x="924" y="414"/>
                  </a:lnTo>
                  <a:lnTo>
                    <a:pt x="922" y="417"/>
                  </a:lnTo>
                  <a:lnTo>
                    <a:pt x="921" y="419"/>
                  </a:lnTo>
                  <a:lnTo>
                    <a:pt x="919" y="420"/>
                  </a:lnTo>
                  <a:lnTo>
                    <a:pt x="916" y="427"/>
                  </a:lnTo>
                  <a:lnTo>
                    <a:pt x="913" y="432"/>
                  </a:lnTo>
                  <a:lnTo>
                    <a:pt x="913" y="435"/>
                  </a:lnTo>
                  <a:lnTo>
                    <a:pt x="911" y="438"/>
                  </a:lnTo>
                  <a:lnTo>
                    <a:pt x="911" y="440"/>
                  </a:lnTo>
                  <a:lnTo>
                    <a:pt x="911" y="445"/>
                  </a:lnTo>
                  <a:lnTo>
                    <a:pt x="913" y="450"/>
                  </a:lnTo>
                  <a:lnTo>
                    <a:pt x="913" y="453"/>
                  </a:lnTo>
                  <a:lnTo>
                    <a:pt x="913" y="458"/>
                  </a:lnTo>
                  <a:lnTo>
                    <a:pt x="913" y="459"/>
                  </a:lnTo>
                  <a:lnTo>
                    <a:pt x="914" y="464"/>
                  </a:lnTo>
                  <a:lnTo>
                    <a:pt x="909" y="466"/>
                  </a:lnTo>
                  <a:lnTo>
                    <a:pt x="908" y="466"/>
                  </a:lnTo>
                  <a:lnTo>
                    <a:pt x="896" y="466"/>
                  </a:lnTo>
                  <a:lnTo>
                    <a:pt x="894" y="466"/>
                  </a:lnTo>
                  <a:lnTo>
                    <a:pt x="888" y="471"/>
                  </a:lnTo>
                  <a:lnTo>
                    <a:pt x="886" y="471"/>
                  </a:lnTo>
                  <a:lnTo>
                    <a:pt x="884" y="474"/>
                  </a:lnTo>
                  <a:lnTo>
                    <a:pt x="879" y="475"/>
                  </a:lnTo>
                  <a:lnTo>
                    <a:pt x="874" y="479"/>
                  </a:lnTo>
                  <a:lnTo>
                    <a:pt x="868" y="482"/>
                  </a:lnTo>
                  <a:lnTo>
                    <a:pt x="865" y="484"/>
                  </a:lnTo>
                  <a:lnTo>
                    <a:pt x="863" y="485"/>
                  </a:lnTo>
                  <a:lnTo>
                    <a:pt x="861" y="487"/>
                  </a:lnTo>
                  <a:lnTo>
                    <a:pt x="860" y="488"/>
                  </a:lnTo>
                  <a:lnTo>
                    <a:pt x="858" y="488"/>
                  </a:lnTo>
                  <a:lnTo>
                    <a:pt x="855" y="490"/>
                  </a:lnTo>
                  <a:lnTo>
                    <a:pt x="853" y="492"/>
                  </a:lnTo>
                  <a:lnTo>
                    <a:pt x="845" y="495"/>
                  </a:lnTo>
                  <a:lnTo>
                    <a:pt x="841" y="497"/>
                  </a:lnTo>
                  <a:lnTo>
                    <a:pt x="836" y="500"/>
                  </a:lnTo>
                  <a:lnTo>
                    <a:pt x="835" y="501"/>
                  </a:lnTo>
                  <a:lnTo>
                    <a:pt x="831" y="503"/>
                  </a:lnTo>
                  <a:lnTo>
                    <a:pt x="830" y="505"/>
                  </a:lnTo>
                  <a:lnTo>
                    <a:pt x="820" y="508"/>
                  </a:lnTo>
                  <a:lnTo>
                    <a:pt x="807" y="516"/>
                  </a:lnTo>
                  <a:lnTo>
                    <a:pt x="805" y="518"/>
                  </a:lnTo>
                  <a:lnTo>
                    <a:pt x="803" y="518"/>
                  </a:lnTo>
                  <a:lnTo>
                    <a:pt x="802" y="519"/>
                  </a:lnTo>
                  <a:lnTo>
                    <a:pt x="787" y="527"/>
                  </a:lnTo>
                  <a:lnTo>
                    <a:pt x="785" y="529"/>
                  </a:lnTo>
                  <a:lnTo>
                    <a:pt x="784" y="529"/>
                  </a:lnTo>
                  <a:lnTo>
                    <a:pt x="770" y="535"/>
                  </a:lnTo>
                  <a:lnTo>
                    <a:pt x="767" y="535"/>
                  </a:lnTo>
                  <a:lnTo>
                    <a:pt x="759" y="539"/>
                  </a:lnTo>
                  <a:lnTo>
                    <a:pt x="757" y="540"/>
                  </a:lnTo>
                  <a:lnTo>
                    <a:pt x="749" y="547"/>
                  </a:lnTo>
                  <a:lnTo>
                    <a:pt x="747" y="548"/>
                  </a:lnTo>
                  <a:lnTo>
                    <a:pt x="742" y="555"/>
                  </a:lnTo>
                  <a:lnTo>
                    <a:pt x="741" y="556"/>
                  </a:lnTo>
                  <a:lnTo>
                    <a:pt x="739" y="556"/>
                  </a:lnTo>
                  <a:lnTo>
                    <a:pt x="734" y="560"/>
                  </a:lnTo>
                  <a:lnTo>
                    <a:pt x="732" y="561"/>
                  </a:lnTo>
                  <a:lnTo>
                    <a:pt x="731" y="563"/>
                  </a:lnTo>
                  <a:lnTo>
                    <a:pt x="729" y="566"/>
                  </a:lnTo>
                  <a:lnTo>
                    <a:pt x="727" y="569"/>
                  </a:lnTo>
                  <a:lnTo>
                    <a:pt x="724" y="573"/>
                  </a:lnTo>
                  <a:lnTo>
                    <a:pt x="724" y="577"/>
                  </a:lnTo>
                  <a:lnTo>
                    <a:pt x="722" y="581"/>
                  </a:lnTo>
                  <a:lnTo>
                    <a:pt x="721" y="584"/>
                  </a:lnTo>
                  <a:lnTo>
                    <a:pt x="719" y="587"/>
                  </a:lnTo>
                  <a:lnTo>
                    <a:pt x="724" y="594"/>
                  </a:lnTo>
                  <a:lnTo>
                    <a:pt x="726" y="595"/>
                  </a:lnTo>
                  <a:lnTo>
                    <a:pt x="727" y="595"/>
                  </a:lnTo>
                  <a:lnTo>
                    <a:pt x="734" y="600"/>
                  </a:lnTo>
                  <a:lnTo>
                    <a:pt x="736" y="602"/>
                  </a:lnTo>
                  <a:lnTo>
                    <a:pt x="736" y="603"/>
                  </a:lnTo>
                  <a:lnTo>
                    <a:pt x="741" y="611"/>
                  </a:lnTo>
                  <a:lnTo>
                    <a:pt x="742" y="615"/>
                  </a:lnTo>
                  <a:lnTo>
                    <a:pt x="744" y="616"/>
                  </a:lnTo>
                  <a:lnTo>
                    <a:pt x="745" y="620"/>
                  </a:lnTo>
                  <a:lnTo>
                    <a:pt x="759" y="621"/>
                  </a:lnTo>
                  <a:lnTo>
                    <a:pt x="760" y="623"/>
                  </a:lnTo>
                  <a:lnTo>
                    <a:pt x="762" y="624"/>
                  </a:lnTo>
                  <a:lnTo>
                    <a:pt x="767" y="629"/>
                  </a:lnTo>
                  <a:lnTo>
                    <a:pt x="769" y="629"/>
                  </a:lnTo>
                  <a:lnTo>
                    <a:pt x="770" y="631"/>
                  </a:lnTo>
                  <a:lnTo>
                    <a:pt x="779" y="632"/>
                  </a:lnTo>
                  <a:lnTo>
                    <a:pt x="782" y="632"/>
                  </a:lnTo>
                  <a:lnTo>
                    <a:pt x="785" y="634"/>
                  </a:lnTo>
                  <a:lnTo>
                    <a:pt x="793" y="634"/>
                  </a:lnTo>
                  <a:lnTo>
                    <a:pt x="795" y="634"/>
                  </a:lnTo>
                  <a:lnTo>
                    <a:pt x="798" y="637"/>
                  </a:lnTo>
                  <a:lnTo>
                    <a:pt x="800" y="639"/>
                  </a:lnTo>
                  <a:lnTo>
                    <a:pt x="793" y="645"/>
                  </a:lnTo>
                  <a:lnTo>
                    <a:pt x="792" y="647"/>
                  </a:lnTo>
                  <a:lnTo>
                    <a:pt x="790" y="647"/>
                  </a:lnTo>
                  <a:lnTo>
                    <a:pt x="788" y="647"/>
                  </a:lnTo>
                  <a:lnTo>
                    <a:pt x="787" y="647"/>
                  </a:lnTo>
                  <a:lnTo>
                    <a:pt x="772" y="645"/>
                  </a:lnTo>
                  <a:lnTo>
                    <a:pt x="769" y="645"/>
                  </a:lnTo>
                  <a:lnTo>
                    <a:pt x="765" y="645"/>
                  </a:lnTo>
                  <a:lnTo>
                    <a:pt x="754" y="645"/>
                  </a:lnTo>
                  <a:lnTo>
                    <a:pt x="752" y="645"/>
                  </a:lnTo>
                  <a:lnTo>
                    <a:pt x="750" y="649"/>
                  </a:lnTo>
                  <a:lnTo>
                    <a:pt x="747" y="652"/>
                  </a:lnTo>
                  <a:lnTo>
                    <a:pt x="745" y="655"/>
                  </a:lnTo>
                  <a:lnTo>
                    <a:pt x="744" y="657"/>
                  </a:lnTo>
                  <a:lnTo>
                    <a:pt x="739" y="665"/>
                  </a:lnTo>
                  <a:lnTo>
                    <a:pt x="739" y="666"/>
                  </a:lnTo>
                  <a:lnTo>
                    <a:pt x="737" y="668"/>
                  </a:lnTo>
                  <a:lnTo>
                    <a:pt x="736" y="670"/>
                  </a:lnTo>
                  <a:lnTo>
                    <a:pt x="736" y="671"/>
                  </a:lnTo>
                  <a:lnTo>
                    <a:pt x="734" y="671"/>
                  </a:lnTo>
                  <a:lnTo>
                    <a:pt x="722" y="678"/>
                  </a:lnTo>
                  <a:lnTo>
                    <a:pt x="719" y="678"/>
                  </a:lnTo>
                  <a:lnTo>
                    <a:pt x="717" y="679"/>
                  </a:lnTo>
                  <a:lnTo>
                    <a:pt x="709" y="683"/>
                  </a:lnTo>
                  <a:lnTo>
                    <a:pt x="706" y="684"/>
                  </a:lnTo>
                  <a:lnTo>
                    <a:pt x="706" y="686"/>
                  </a:lnTo>
                  <a:lnTo>
                    <a:pt x="702" y="687"/>
                  </a:lnTo>
                  <a:lnTo>
                    <a:pt x="701" y="687"/>
                  </a:lnTo>
                  <a:lnTo>
                    <a:pt x="693" y="687"/>
                  </a:lnTo>
                  <a:lnTo>
                    <a:pt x="691" y="687"/>
                  </a:lnTo>
                  <a:lnTo>
                    <a:pt x="684" y="689"/>
                  </a:lnTo>
                  <a:lnTo>
                    <a:pt x="683" y="689"/>
                  </a:lnTo>
                  <a:lnTo>
                    <a:pt x="679" y="689"/>
                  </a:lnTo>
                  <a:lnTo>
                    <a:pt x="668" y="687"/>
                  </a:lnTo>
                  <a:lnTo>
                    <a:pt x="664" y="687"/>
                  </a:lnTo>
                  <a:lnTo>
                    <a:pt x="663" y="687"/>
                  </a:lnTo>
                  <a:lnTo>
                    <a:pt x="656" y="686"/>
                  </a:lnTo>
                  <a:lnTo>
                    <a:pt x="655" y="686"/>
                  </a:lnTo>
                  <a:lnTo>
                    <a:pt x="650" y="684"/>
                  </a:lnTo>
                  <a:lnTo>
                    <a:pt x="646" y="684"/>
                  </a:lnTo>
                  <a:lnTo>
                    <a:pt x="641" y="686"/>
                  </a:lnTo>
                  <a:lnTo>
                    <a:pt x="638" y="687"/>
                  </a:lnTo>
                  <a:lnTo>
                    <a:pt x="633" y="689"/>
                  </a:lnTo>
                  <a:lnTo>
                    <a:pt x="631" y="689"/>
                  </a:lnTo>
                  <a:lnTo>
                    <a:pt x="630" y="689"/>
                  </a:lnTo>
                  <a:lnTo>
                    <a:pt x="620" y="692"/>
                  </a:lnTo>
                  <a:lnTo>
                    <a:pt x="616" y="694"/>
                  </a:lnTo>
                  <a:lnTo>
                    <a:pt x="613" y="696"/>
                  </a:lnTo>
                  <a:lnTo>
                    <a:pt x="611" y="696"/>
                  </a:lnTo>
                  <a:lnTo>
                    <a:pt x="610" y="697"/>
                  </a:lnTo>
                  <a:lnTo>
                    <a:pt x="603" y="697"/>
                  </a:lnTo>
                  <a:lnTo>
                    <a:pt x="598" y="697"/>
                  </a:lnTo>
                  <a:lnTo>
                    <a:pt x="597" y="697"/>
                  </a:lnTo>
                  <a:lnTo>
                    <a:pt x="592" y="697"/>
                  </a:lnTo>
                  <a:lnTo>
                    <a:pt x="585" y="694"/>
                  </a:lnTo>
                  <a:lnTo>
                    <a:pt x="583" y="692"/>
                  </a:lnTo>
                  <a:lnTo>
                    <a:pt x="582" y="691"/>
                  </a:lnTo>
                  <a:lnTo>
                    <a:pt x="575" y="686"/>
                  </a:lnTo>
                  <a:lnTo>
                    <a:pt x="573" y="686"/>
                  </a:lnTo>
                  <a:lnTo>
                    <a:pt x="570" y="686"/>
                  </a:lnTo>
                  <a:lnTo>
                    <a:pt x="562" y="687"/>
                  </a:lnTo>
                  <a:lnTo>
                    <a:pt x="560" y="687"/>
                  </a:lnTo>
                  <a:lnTo>
                    <a:pt x="557" y="687"/>
                  </a:lnTo>
                  <a:lnTo>
                    <a:pt x="555" y="687"/>
                  </a:lnTo>
                  <a:lnTo>
                    <a:pt x="544" y="686"/>
                  </a:lnTo>
                  <a:lnTo>
                    <a:pt x="542" y="686"/>
                  </a:lnTo>
                  <a:lnTo>
                    <a:pt x="539" y="684"/>
                  </a:lnTo>
                  <a:lnTo>
                    <a:pt x="530" y="681"/>
                  </a:lnTo>
                  <a:lnTo>
                    <a:pt x="529" y="681"/>
                  </a:lnTo>
                  <a:lnTo>
                    <a:pt x="527" y="681"/>
                  </a:lnTo>
                  <a:lnTo>
                    <a:pt x="525" y="679"/>
                  </a:lnTo>
                  <a:lnTo>
                    <a:pt x="517" y="678"/>
                  </a:lnTo>
                  <a:lnTo>
                    <a:pt x="516" y="679"/>
                  </a:lnTo>
                  <a:lnTo>
                    <a:pt x="514" y="681"/>
                  </a:lnTo>
                  <a:lnTo>
                    <a:pt x="512" y="681"/>
                  </a:lnTo>
                  <a:lnTo>
                    <a:pt x="506" y="687"/>
                  </a:lnTo>
                  <a:lnTo>
                    <a:pt x="504" y="689"/>
                  </a:lnTo>
                  <a:lnTo>
                    <a:pt x="502" y="691"/>
                  </a:lnTo>
                  <a:lnTo>
                    <a:pt x="497" y="691"/>
                  </a:lnTo>
                  <a:lnTo>
                    <a:pt x="494" y="692"/>
                  </a:lnTo>
                  <a:lnTo>
                    <a:pt x="491" y="692"/>
                  </a:lnTo>
                  <a:lnTo>
                    <a:pt x="489" y="694"/>
                  </a:lnTo>
                  <a:lnTo>
                    <a:pt x="487" y="696"/>
                  </a:lnTo>
                  <a:lnTo>
                    <a:pt x="486" y="697"/>
                  </a:lnTo>
                  <a:lnTo>
                    <a:pt x="482" y="700"/>
                  </a:lnTo>
                  <a:lnTo>
                    <a:pt x="481" y="704"/>
                  </a:lnTo>
                  <a:lnTo>
                    <a:pt x="481" y="709"/>
                  </a:lnTo>
                  <a:lnTo>
                    <a:pt x="481" y="710"/>
                  </a:lnTo>
                  <a:lnTo>
                    <a:pt x="481" y="712"/>
                  </a:lnTo>
                  <a:lnTo>
                    <a:pt x="486" y="718"/>
                  </a:lnTo>
                  <a:lnTo>
                    <a:pt x="487" y="720"/>
                  </a:lnTo>
                  <a:lnTo>
                    <a:pt x="491" y="730"/>
                  </a:lnTo>
                  <a:lnTo>
                    <a:pt x="496" y="739"/>
                  </a:lnTo>
                  <a:lnTo>
                    <a:pt x="496" y="741"/>
                  </a:lnTo>
                  <a:lnTo>
                    <a:pt x="501" y="744"/>
                  </a:lnTo>
                  <a:lnTo>
                    <a:pt x="502" y="746"/>
                  </a:lnTo>
                  <a:lnTo>
                    <a:pt x="502" y="747"/>
                  </a:lnTo>
                  <a:lnTo>
                    <a:pt x="507" y="755"/>
                  </a:lnTo>
                  <a:lnTo>
                    <a:pt x="509" y="757"/>
                  </a:lnTo>
                  <a:lnTo>
                    <a:pt x="509" y="768"/>
                  </a:lnTo>
                  <a:lnTo>
                    <a:pt x="509" y="772"/>
                  </a:lnTo>
                  <a:lnTo>
                    <a:pt x="507" y="775"/>
                  </a:lnTo>
                  <a:lnTo>
                    <a:pt x="507" y="776"/>
                  </a:lnTo>
                  <a:lnTo>
                    <a:pt x="504" y="785"/>
                  </a:lnTo>
                  <a:lnTo>
                    <a:pt x="504" y="788"/>
                  </a:lnTo>
                  <a:lnTo>
                    <a:pt x="504" y="789"/>
                  </a:lnTo>
                  <a:lnTo>
                    <a:pt x="504" y="798"/>
                  </a:lnTo>
                  <a:lnTo>
                    <a:pt x="504" y="799"/>
                  </a:lnTo>
                  <a:lnTo>
                    <a:pt x="504" y="802"/>
                  </a:lnTo>
                  <a:lnTo>
                    <a:pt x="504" y="817"/>
                  </a:lnTo>
                  <a:lnTo>
                    <a:pt x="504" y="819"/>
                  </a:lnTo>
                  <a:lnTo>
                    <a:pt x="506" y="828"/>
                  </a:lnTo>
                  <a:lnTo>
                    <a:pt x="507" y="831"/>
                  </a:lnTo>
                  <a:lnTo>
                    <a:pt x="506" y="833"/>
                  </a:lnTo>
                  <a:lnTo>
                    <a:pt x="506" y="838"/>
                  </a:lnTo>
                  <a:lnTo>
                    <a:pt x="507" y="840"/>
                  </a:lnTo>
                  <a:lnTo>
                    <a:pt x="507" y="843"/>
                  </a:lnTo>
                  <a:lnTo>
                    <a:pt x="509" y="846"/>
                  </a:lnTo>
                  <a:lnTo>
                    <a:pt x="507" y="854"/>
                  </a:lnTo>
                  <a:lnTo>
                    <a:pt x="507" y="856"/>
                  </a:lnTo>
                  <a:lnTo>
                    <a:pt x="511" y="865"/>
                  </a:lnTo>
                  <a:lnTo>
                    <a:pt x="511" y="867"/>
                  </a:lnTo>
                  <a:lnTo>
                    <a:pt x="509" y="870"/>
                  </a:lnTo>
                  <a:lnTo>
                    <a:pt x="506" y="878"/>
                  </a:lnTo>
                  <a:lnTo>
                    <a:pt x="504" y="880"/>
                  </a:lnTo>
                  <a:lnTo>
                    <a:pt x="504" y="882"/>
                  </a:lnTo>
                  <a:lnTo>
                    <a:pt x="502" y="896"/>
                  </a:lnTo>
                  <a:lnTo>
                    <a:pt x="501" y="898"/>
                  </a:lnTo>
                  <a:lnTo>
                    <a:pt x="501" y="901"/>
                  </a:lnTo>
                  <a:lnTo>
                    <a:pt x="497" y="906"/>
                  </a:lnTo>
                  <a:lnTo>
                    <a:pt x="496" y="908"/>
                  </a:lnTo>
                  <a:lnTo>
                    <a:pt x="492" y="917"/>
                  </a:lnTo>
                  <a:lnTo>
                    <a:pt x="492" y="919"/>
                  </a:lnTo>
                  <a:lnTo>
                    <a:pt x="491" y="930"/>
                  </a:lnTo>
                  <a:lnTo>
                    <a:pt x="492" y="932"/>
                  </a:lnTo>
                  <a:lnTo>
                    <a:pt x="492" y="933"/>
                  </a:lnTo>
                  <a:lnTo>
                    <a:pt x="494" y="935"/>
                  </a:lnTo>
                  <a:lnTo>
                    <a:pt x="499" y="942"/>
                  </a:lnTo>
                  <a:lnTo>
                    <a:pt x="499" y="943"/>
                  </a:lnTo>
                  <a:lnTo>
                    <a:pt x="502" y="953"/>
                  </a:lnTo>
                  <a:lnTo>
                    <a:pt x="504" y="954"/>
                  </a:lnTo>
                  <a:lnTo>
                    <a:pt x="504" y="956"/>
                  </a:lnTo>
                  <a:lnTo>
                    <a:pt x="504" y="961"/>
                  </a:lnTo>
                  <a:lnTo>
                    <a:pt x="504" y="963"/>
                  </a:lnTo>
                  <a:lnTo>
                    <a:pt x="504" y="967"/>
                  </a:lnTo>
                  <a:lnTo>
                    <a:pt x="502" y="971"/>
                  </a:lnTo>
                  <a:lnTo>
                    <a:pt x="497" y="980"/>
                  </a:lnTo>
                  <a:lnTo>
                    <a:pt x="494" y="976"/>
                  </a:lnTo>
                  <a:lnTo>
                    <a:pt x="486" y="966"/>
                  </a:lnTo>
                  <a:lnTo>
                    <a:pt x="479" y="959"/>
                  </a:lnTo>
                  <a:lnTo>
                    <a:pt x="471" y="966"/>
                  </a:lnTo>
                  <a:lnTo>
                    <a:pt x="461" y="977"/>
                  </a:lnTo>
                  <a:lnTo>
                    <a:pt x="449" y="979"/>
                  </a:lnTo>
                  <a:lnTo>
                    <a:pt x="436" y="982"/>
                  </a:lnTo>
                  <a:lnTo>
                    <a:pt x="436" y="984"/>
                  </a:lnTo>
                  <a:lnTo>
                    <a:pt x="433" y="992"/>
                  </a:lnTo>
                  <a:lnTo>
                    <a:pt x="436" y="998"/>
                  </a:lnTo>
                  <a:lnTo>
                    <a:pt x="436" y="1006"/>
                  </a:lnTo>
                  <a:lnTo>
                    <a:pt x="435" y="1011"/>
                  </a:lnTo>
                  <a:lnTo>
                    <a:pt x="431" y="1014"/>
                  </a:lnTo>
                  <a:lnTo>
                    <a:pt x="430" y="1016"/>
                  </a:lnTo>
                  <a:lnTo>
                    <a:pt x="426" y="1019"/>
                  </a:lnTo>
                  <a:lnTo>
                    <a:pt x="420" y="1024"/>
                  </a:lnTo>
                  <a:lnTo>
                    <a:pt x="416" y="1022"/>
                  </a:lnTo>
                  <a:lnTo>
                    <a:pt x="411" y="1024"/>
                  </a:lnTo>
                  <a:lnTo>
                    <a:pt x="405" y="1026"/>
                  </a:lnTo>
                  <a:lnTo>
                    <a:pt x="392" y="1024"/>
                  </a:lnTo>
                  <a:lnTo>
                    <a:pt x="385" y="1019"/>
                  </a:lnTo>
                  <a:lnTo>
                    <a:pt x="383" y="1019"/>
                  </a:lnTo>
                  <a:lnTo>
                    <a:pt x="380" y="1019"/>
                  </a:lnTo>
                  <a:lnTo>
                    <a:pt x="372" y="1024"/>
                  </a:lnTo>
                  <a:lnTo>
                    <a:pt x="360" y="1027"/>
                  </a:lnTo>
                  <a:lnTo>
                    <a:pt x="358" y="1026"/>
                  </a:lnTo>
                  <a:lnTo>
                    <a:pt x="350" y="1018"/>
                  </a:lnTo>
                  <a:lnTo>
                    <a:pt x="345" y="1008"/>
                  </a:lnTo>
                  <a:lnTo>
                    <a:pt x="342" y="1006"/>
                  </a:lnTo>
                  <a:lnTo>
                    <a:pt x="330" y="1008"/>
                  </a:lnTo>
                  <a:lnTo>
                    <a:pt x="319" y="985"/>
                  </a:lnTo>
                  <a:lnTo>
                    <a:pt x="322" y="984"/>
                  </a:lnTo>
                  <a:lnTo>
                    <a:pt x="320" y="980"/>
                  </a:lnTo>
                  <a:lnTo>
                    <a:pt x="319" y="979"/>
                  </a:lnTo>
                  <a:lnTo>
                    <a:pt x="315" y="974"/>
                  </a:lnTo>
                  <a:lnTo>
                    <a:pt x="314" y="972"/>
                  </a:lnTo>
                  <a:lnTo>
                    <a:pt x="312" y="974"/>
                  </a:lnTo>
                  <a:lnTo>
                    <a:pt x="310" y="974"/>
                  </a:lnTo>
                  <a:lnTo>
                    <a:pt x="306" y="976"/>
                  </a:lnTo>
                  <a:lnTo>
                    <a:pt x="299" y="979"/>
                  </a:lnTo>
                  <a:lnTo>
                    <a:pt x="297" y="979"/>
                  </a:lnTo>
                  <a:lnTo>
                    <a:pt x="292" y="979"/>
                  </a:lnTo>
                  <a:lnTo>
                    <a:pt x="284" y="980"/>
                  </a:lnTo>
                  <a:lnTo>
                    <a:pt x="279" y="976"/>
                  </a:lnTo>
                  <a:lnTo>
                    <a:pt x="281" y="974"/>
                  </a:lnTo>
                  <a:lnTo>
                    <a:pt x="277" y="967"/>
                  </a:lnTo>
                  <a:lnTo>
                    <a:pt x="271" y="961"/>
                  </a:lnTo>
                  <a:lnTo>
                    <a:pt x="269" y="958"/>
                  </a:lnTo>
                  <a:lnTo>
                    <a:pt x="267" y="946"/>
                  </a:lnTo>
                  <a:lnTo>
                    <a:pt x="266" y="943"/>
                  </a:lnTo>
                  <a:lnTo>
                    <a:pt x="253" y="948"/>
                  </a:lnTo>
                  <a:lnTo>
                    <a:pt x="253" y="950"/>
                  </a:lnTo>
                  <a:lnTo>
                    <a:pt x="251" y="958"/>
                  </a:lnTo>
                  <a:lnTo>
                    <a:pt x="249" y="963"/>
                  </a:lnTo>
                  <a:lnTo>
                    <a:pt x="249" y="966"/>
                  </a:lnTo>
                  <a:lnTo>
                    <a:pt x="248" y="972"/>
                  </a:lnTo>
                  <a:lnTo>
                    <a:pt x="246" y="974"/>
                  </a:lnTo>
                  <a:lnTo>
                    <a:pt x="244" y="980"/>
                  </a:lnTo>
                  <a:lnTo>
                    <a:pt x="244" y="982"/>
                  </a:lnTo>
                  <a:lnTo>
                    <a:pt x="246" y="984"/>
                  </a:lnTo>
                  <a:lnTo>
                    <a:pt x="244" y="993"/>
                  </a:lnTo>
                  <a:lnTo>
                    <a:pt x="243" y="998"/>
                  </a:lnTo>
                  <a:lnTo>
                    <a:pt x="243" y="1000"/>
                  </a:lnTo>
                  <a:lnTo>
                    <a:pt x="238" y="1008"/>
                  </a:lnTo>
                  <a:lnTo>
                    <a:pt x="236" y="1009"/>
                  </a:lnTo>
                  <a:lnTo>
                    <a:pt x="234" y="1011"/>
                  </a:lnTo>
                  <a:lnTo>
                    <a:pt x="229" y="1018"/>
                  </a:lnTo>
                  <a:lnTo>
                    <a:pt x="228" y="1018"/>
                  </a:lnTo>
                  <a:lnTo>
                    <a:pt x="226" y="1019"/>
                  </a:lnTo>
                  <a:lnTo>
                    <a:pt x="215" y="1022"/>
                  </a:lnTo>
                  <a:lnTo>
                    <a:pt x="211" y="1024"/>
                  </a:lnTo>
                  <a:lnTo>
                    <a:pt x="201" y="1024"/>
                  </a:lnTo>
                  <a:lnTo>
                    <a:pt x="200" y="1024"/>
                  </a:lnTo>
                  <a:lnTo>
                    <a:pt x="198" y="1024"/>
                  </a:lnTo>
                  <a:lnTo>
                    <a:pt x="195" y="1024"/>
                  </a:lnTo>
                  <a:lnTo>
                    <a:pt x="188" y="1032"/>
                  </a:lnTo>
                  <a:lnTo>
                    <a:pt x="186" y="1032"/>
                  </a:lnTo>
                  <a:lnTo>
                    <a:pt x="183" y="1039"/>
                  </a:lnTo>
                  <a:lnTo>
                    <a:pt x="180" y="1042"/>
                  </a:lnTo>
                  <a:lnTo>
                    <a:pt x="178" y="1042"/>
                  </a:lnTo>
                  <a:lnTo>
                    <a:pt x="170" y="1043"/>
                  </a:lnTo>
                  <a:lnTo>
                    <a:pt x="168" y="1043"/>
                  </a:lnTo>
                  <a:lnTo>
                    <a:pt x="158" y="1043"/>
                  </a:lnTo>
                  <a:lnTo>
                    <a:pt x="157" y="1043"/>
                  </a:lnTo>
                  <a:lnTo>
                    <a:pt x="147" y="1045"/>
                  </a:lnTo>
                  <a:lnTo>
                    <a:pt x="148" y="1039"/>
                  </a:lnTo>
                  <a:lnTo>
                    <a:pt x="148" y="1037"/>
                  </a:lnTo>
                  <a:lnTo>
                    <a:pt x="148" y="1031"/>
                  </a:lnTo>
                  <a:lnTo>
                    <a:pt x="147" y="1027"/>
                  </a:lnTo>
                  <a:lnTo>
                    <a:pt x="147" y="1019"/>
                  </a:lnTo>
                  <a:lnTo>
                    <a:pt x="150" y="1006"/>
                  </a:lnTo>
                  <a:lnTo>
                    <a:pt x="152" y="1005"/>
                  </a:lnTo>
                  <a:lnTo>
                    <a:pt x="150" y="997"/>
                  </a:lnTo>
                  <a:lnTo>
                    <a:pt x="148" y="995"/>
                  </a:lnTo>
                  <a:lnTo>
                    <a:pt x="147" y="993"/>
                  </a:lnTo>
                  <a:lnTo>
                    <a:pt x="142" y="993"/>
                  </a:lnTo>
                  <a:lnTo>
                    <a:pt x="140" y="993"/>
                  </a:lnTo>
                  <a:lnTo>
                    <a:pt x="132" y="988"/>
                  </a:lnTo>
                  <a:lnTo>
                    <a:pt x="130" y="987"/>
                  </a:lnTo>
                  <a:lnTo>
                    <a:pt x="129" y="985"/>
                  </a:lnTo>
                  <a:lnTo>
                    <a:pt x="125" y="977"/>
                  </a:lnTo>
                  <a:lnTo>
                    <a:pt x="125" y="976"/>
                  </a:lnTo>
                  <a:lnTo>
                    <a:pt x="125" y="974"/>
                  </a:lnTo>
                  <a:lnTo>
                    <a:pt x="124" y="964"/>
                  </a:lnTo>
                  <a:lnTo>
                    <a:pt x="122" y="963"/>
                  </a:lnTo>
                  <a:lnTo>
                    <a:pt x="122" y="961"/>
                  </a:lnTo>
                  <a:lnTo>
                    <a:pt x="114" y="951"/>
                  </a:lnTo>
                  <a:lnTo>
                    <a:pt x="105" y="942"/>
                  </a:lnTo>
                  <a:lnTo>
                    <a:pt x="102" y="938"/>
                  </a:lnTo>
                  <a:lnTo>
                    <a:pt x="97" y="937"/>
                  </a:lnTo>
                  <a:lnTo>
                    <a:pt x="94" y="935"/>
                  </a:lnTo>
                  <a:lnTo>
                    <a:pt x="100" y="924"/>
                  </a:lnTo>
                  <a:lnTo>
                    <a:pt x="100" y="920"/>
                  </a:lnTo>
                  <a:lnTo>
                    <a:pt x="97" y="914"/>
                  </a:lnTo>
                  <a:lnTo>
                    <a:pt x="95" y="912"/>
                  </a:lnTo>
                  <a:lnTo>
                    <a:pt x="92" y="909"/>
                  </a:lnTo>
                  <a:lnTo>
                    <a:pt x="92" y="903"/>
                  </a:lnTo>
                  <a:lnTo>
                    <a:pt x="94" y="896"/>
                  </a:lnTo>
                  <a:lnTo>
                    <a:pt x="94" y="895"/>
                  </a:lnTo>
                  <a:lnTo>
                    <a:pt x="91" y="888"/>
                  </a:lnTo>
                  <a:lnTo>
                    <a:pt x="87" y="883"/>
                  </a:lnTo>
                  <a:lnTo>
                    <a:pt x="84" y="878"/>
                  </a:lnTo>
                  <a:lnTo>
                    <a:pt x="84" y="870"/>
                  </a:lnTo>
                  <a:lnTo>
                    <a:pt x="86" y="864"/>
                  </a:lnTo>
                  <a:lnTo>
                    <a:pt x="86" y="862"/>
                  </a:lnTo>
                  <a:lnTo>
                    <a:pt x="84" y="859"/>
                  </a:lnTo>
                  <a:lnTo>
                    <a:pt x="81" y="854"/>
                  </a:lnTo>
                  <a:lnTo>
                    <a:pt x="77" y="854"/>
                  </a:lnTo>
                  <a:lnTo>
                    <a:pt x="72" y="853"/>
                  </a:lnTo>
                  <a:lnTo>
                    <a:pt x="71" y="851"/>
                  </a:lnTo>
                  <a:lnTo>
                    <a:pt x="64" y="843"/>
                  </a:lnTo>
                  <a:lnTo>
                    <a:pt x="64" y="841"/>
                  </a:lnTo>
                  <a:lnTo>
                    <a:pt x="62" y="840"/>
                  </a:lnTo>
                  <a:lnTo>
                    <a:pt x="54" y="830"/>
                  </a:lnTo>
                  <a:lnTo>
                    <a:pt x="49" y="823"/>
                  </a:lnTo>
                  <a:lnTo>
                    <a:pt x="48" y="822"/>
                  </a:lnTo>
                  <a:lnTo>
                    <a:pt x="48" y="810"/>
                  </a:lnTo>
                  <a:lnTo>
                    <a:pt x="48" y="809"/>
                  </a:lnTo>
                  <a:lnTo>
                    <a:pt x="51" y="802"/>
                  </a:lnTo>
                  <a:lnTo>
                    <a:pt x="51" y="799"/>
                  </a:lnTo>
                  <a:lnTo>
                    <a:pt x="48" y="793"/>
                  </a:lnTo>
                  <a:lnTo>
                    <a:pt x="46" y="783"/>
                  </a:lnTo>
                  <a:lnTo>
                    <a:pt x="49" y="778"/>
                  </a:lnTo>
                  <a:lnTo>
                    <a:pt x="49" y="775"/>
                  </a:lnTo>
                  <a:lnTo>
                    <a:pt x="51" y="772"/>
                  </a:lnTo>
                  <a:lnTo>
                    <a:pt x="46" y="759"/>
                  </a:lnTo>
                  <a:lnTo>
                    <a:pt x="48" y="752"/>
                  </a:lnTo>
                  <a:lnTo>
                    <a:pt x="48" y="747"/>
                  </a:lnTo>
                  <a:lnTo>
                    <a:pt x="46" y="734"/>
                  </a:lnTo>
                  <a:lnTo>
                    <a:pt x="43" y="734"/>
                  </a:lnTo>
                  <a:lnTo>
                    <a:pt x="38" y="736"/>
                  </a:lnTo>
                  <a:lnTo>
                    <a:pt x="36" y="734"/>
                  </a:lnTo>
                  <a:lnTo>
                    <a:pt x="33" y="730"/>
                  </a:lnTo>
                  <a:lnTo>
                    <a:pt x="29" y="720"/>
                  </a:lnTo>
                  <a:lnTo>
                    <a:pt x="24" y="707"/>
                  </a:lnTo>
                  <a:lnTo>
                    <a:pt x="29" y="700"/>
                  </a:lnTo>
                  <a:lnTo>
                    <a:pt x="38" y="697"/>
                  </a:lnTo>
                  <a:lnTo>
                    <a:pt x="46" y="696"/>
                  </a:lnTo>
                  <a:lnTo>
                    <a:pt x="46" y="689"/>
                  </a:lnTo>
                  <a:lnTo>
                    <a:pt x="46" y="671"/>
                  </a:lnTo>
                  <a:lnTo>
                    <a:pt x="44" y="670"/>
                  </a:lnTo>
                  <a:lnTo>
                    <a:pt x="43" y="670"/>
                  </a:lnTo>
                  <a:lnTo>
                    <a:pt x="36" y="670"/>
                  </a:lnTo>
                  <a:lnTo>
                    <a:pt x="34" y="670"/>
                  </a:lnTo>
                  <a:lnTo>
                    <a:pt x="28" y="670"/>
                  </a:lnTo>
                  <a:lnTo>
                    <a:pt x="19" y="668"/>
                  </a:lnTo>
                  <a:lnTo>
                    <a:pt x="14" y="662"/>
                  </a:lnTo>
                  <a:lnTo>
                    <a:pt x="16" y="655"/>
                  </a:lnTo>
                  <a:lnTo>
                    <a:pt x="13" y="641"/>
                  </a:lnTo>
                  <a:lnTo>
                    <a:pt x="13" y="637"/>
                  </a:lnTo>
                  <a:lnTo>
                    <a:pt x="14" y="636"/>
                  </a:lnTo>
                  <a:lnTo>
                    <a:pt x="18" y="628"/>
                  </a:lnTo>
                  <a:lnTo>
                    <a:pt x="18" y="626"/>
                  </a:lnTo>
                  <a:lnTo>
                    <a:pt x="19" y="620"/>
                  </a:lnTo>
                  <a:lnTo>
                    <a:pt x="18" y="613"/>
                  </a:lnTo>
                  <a:lnTo>
                    <a:pt x="19" y="613"/>
                  </a:lnTo>
                  <a:lnTo>
                    <a:pt x="23" y="611"/>
                  </a:lnTo>
                  <a:lnTo>
                    <a:pt x="33" y="603"/>
                  </a:lnTo>
                  <a:lnTo>
                    <a:pt x="39" y="600"/>
                  </a:lnTo>
                  <a:lnTo>
                    <a:pt x="46" y="597"/>
                  </a:lnTo>
                  <a:lnTo>
                    <a:pt x="51" y="592"/>
                  </a:lnTo>
                  <a:lnTo>
                    <a:pt x="51" y="586"/>
                  </a:lnTo>
                  <a:lnTo>
                    <a:pt x="51" y="582"/>
                  </a:lnTo>
                  <a:lnTo>
                    <a:pt x="51" y="577"/>
                  </a:lnTo>
                  <a:lnTo>
                    <a:pt x="48" y="569"/>
                  </a:lnTo>
                  <a:lnTo>
                    <a:pt x="49" y="558"/>
                  </a:lnTo>
                  <a:lnTo>
                    <a:pt x="49" y="548"/>
                  </a:lnTo>
                  <a:lnTo>
                    <a:pt x="43" y="531"/>
                  </a:lnTo>
                  <a:lnTo>
                    <a:pt x="43" y="518"/>
                  </a:lnTo>
                  <a:lnTo>
                    <a:pt x="48" y="505"/>
                  </a:lnTo>
                  <a:lnTo>
                    <a:pt x="57" y="490"/>
                  </a:lnTo>
                  <a:lnTo>
                    <a:pt x="61" y="479"/>
                  </a:lnTo>
                  <a:lnTo>
                    <a:pt x="56" y="463"/>
                  </a:lnTo>
                  <a:lnTo>
                    <a:pt x="56" y="450"/>
                  </a:lnTo>
                  <a:lnTo>
                    <a:pt x="56" y="448"/>
                  </a:lnTo>
                  <a:lnTo>
                    <a:pt x="57" y="445"/>
                  </a:lnTo>
                  <a:lnTo>
                    <a:pt x="59" y="440"/>
                  </a:lnTo>
                  <a:lnTo>
                    <a:pt x="57" y="433"/>
                  </a:lnTo>
                  <a:lnTo>
                    <a:pt x="51" y="429"/>
                  </a:lnTo>
                  <a:lnTo>
                    <a:pt x="44" y="424"/>
                  </a:lnTo>
                  <a:lnTo>
                    <a:pt x="24" y="419"/>
                  </a:lnTo>
                  <a:lnTo>
                    <a:pt x="1" y="414"/>
                  </a:lnTo>
                  <a:lnTo>
                    <a:pt x="0" y="406"/>
                  </a:lnTo>
                  <a:lnTo>
                    <a:pt x="1" y="390"/>
                  </a:lnTo>
                  <a:lnTo>
                    <a:pt x="6" y="387"/>
                  </a:lnTo>
                  <a:lnTo>
                    <a:pt x="11" y="382"/>
                  </a:lnTo>
                  <a:lnTo>
                    <a:pt x="16" y="372"/>
                  </a:lnTo>
                  <a:lnTo>
                    <a:pt x="18" y="361"/>
                  </a:lnTo>
                  <a:lnTo>
                    <a:pt x="13" y="346"/>
                  </a:lnTo>
                  <a:lnTo>
                    <a:pt x="5" y="330"/>
                  </a:lnTo>
                  <a:lnTo>
                    <a:pt x="3" y="320"/>
                  </a:lnTo>
                  <a:lnTo>
                    <a:pt x="8" y="309"/>
                  </a:lnTo>
                  <a:lnTo>
                    <a:pt x="9" y="306"/>
                  </a:lnTo>
                  <a:lnTo>
                    <a:pt x="14" y="291"/>
                  </a:lnTo>
                  <a:lnTo>
                    <a:pt x="18" y="285"/>
                  </a:lnTo>
                  <a:lnTo>
                    <a:pt x="24" y="281"/>
                  </a:lnTo>
                  <a:lnTo>
                    <a:pt x="26" y="280"/>
                  </a:lnTo>
                  <a:lnTo>
                    <a:pt x="34" y="278"/>
                  </a:lnTo>
                  <a:lnTo>
                    <a:pt x="43" y="280"/>
                  </a:lnTo>
                  <a:lnTo>
                    <a:pt x="44" y="281"/>
                  </a:lnTo>
                  <a:lnTo>
                    <a:pt x="48" y="285"/>
                  </a:lnTo>
                  <a:lnTo>
                    <a:pt x="51" y="288"/>
                  </a:lnTo>
                  <a:lnTo>
                    <a:pt x="54" y="285"/>
                  </a:lnTo>
                  <a:lnTo>
                    <a:pt x="56" y="283"/>
                  </a:lnTo>
                  <a:lnTo>
                    <a:pt x="56" y="280"/>
                  </a:lnTo>
                  <a:lnTo>
                    <a:pt x="54" y="278"/>
                  </a:lnTo>
                  <a:lnTo>
                    <a:pt x="51" y="275"/>
                  </a:lnTo>
                  <a:lnTo>
                    <a:pt x="48" y="272"/>
                  </a:lnTo>
                  <a:lnTo>
                    <a:pt x="44" y="270"/>
                  </a:lnTo>
                  <a:lnTo>
                    <a:pt x="44" y="264"/>
                  </a:lnTo>
                  <a:lnTo>
                    <a:pt x="43" y="254"/>
                  </a:lnTo>
                  <a:lnTo>
                    <a:pt x="44" y="239"/>
                  </a:lnTo>
                  <a:lnTo>
                    <a:pt x="44" y="220"/>
                  </a:lnTo>
                  <a:lnTo>
                    <a:pt x="44" y="210"/>
                  </a:lnTo>
                  <a:lnTo>
                    <a:pt x="44" y="205"/>
                  </a:lnTo>
                  <a:lnTo>
                    <a:pt x="46" y="200"/>
                  </a:lnTo>
                  <a:lnTo>
                    <a:pt x="48" y="196"/>
                  </a:lnTo>
                  <a:lnTo>
                    <a:pt x="52" y="192"/>
                  </a:lnTo>
                  <a:lnTo>
                    <a:pt x="59" y="191"/>
                  </a:lnTo>
                  <a:lnTo>
                    <a:pt x="64" y="189"/>
                  </a:lnTo>
                  <a:lnTo>
                    <a:pt x="72" y="186"/>
                  </a:lnTo>
                  <a:lnTo>
                    <a:pt x="74" y="186"/>
                  </a:lnTo>
                  <a:lnTo>
                    <a:pt x="82" y="183"/>
                  </a:lnTo>
                  <a:lnTo>
                    <a:pt x="91" y="181"/>
                  </a:lnTo>
                  <a:lnTo>
                    <a:pt x="99" y="178"/>
                  </a:lnTo>
                  <a:lnTo>
                    <a:pt x="109" y="176"/>
                  </a:lnTo>
                  <a:lnTo>
                    <a:pt x="119" y="176"/>
                  </a:lnTo>
                  <a:lnTo>
                    <a:pt x="127" y="176"/>
                  </a:lnTo>
                  <a:lnTo>
                    <a:pt x="135" y="176"/>
                  </a:lnTo>
                  <a:lnTo>
                    <a:pt x="147" y="175"/>
                  </a:lnTo>
                  <a:lnTo>
                    <a:pt x="152" y="175"/>
                  </a:lnTo>
                  <a:lnTo>
                    <a:pt x="157" y="171"/>
                  </a:lnTo>
                  <a:lnTo>
                    <a:pt x="160" y="165"/>
                  </a:lnTo>
                  <a:lnTo>
                    <a:pt x="160" y="157"/>
                  </a:lnTo>
                  <a:lnTo>
                    <a:pt x="158" y="149"/>
                  </a:lnTo>
                  <a:lnTo>
                    <a:pt x="158" y="142"/>
                  </a:lnTo>
                  <a:lnTo>
                    <a:pt x="160" y="136"/>
                  </a:lnTo>
                  <a:lnTo>
                    <a:pt x="167" y="134"/>
                  </a:lnTo>
                  <a:lnTo>
                    <a:pt x="170" y="136"/>
                  </a:lnTo>
                  <a:lnTo>
                    <a:pt x="172" y="136"/>
                  </a:lnTo>
                  <a:lnTo>
                    <a:pt x="175" y="131"/>
                  </a:lnTo>
                  <a:lnTo>
                    <a:pt x="183" y="129"/>
                  </a:lnTo>
                  <a:lnTo>
                    <a:pt x="188" y="124"/>
                  </a:lnTo>
                  <a:lnTo>
                    <a:pt x="190" y="123"/>
                  </a:lnTo>
                  <a:lnTo>
                    <a:pt x="193" y="121"/>
                  </a:lnTo>
                  <a:lnTo>
                    <a:pt x="198" y="123"/>
                  </a:lnTo>
                  <a:lnTo>
                    <a:pt x="203" y="121"/>
                  </a:lnTo>
                  <a:lnTo>
                    <a:pt x="213" y="113"/>
                  </a:lnTo>
                  <a:lnTo>
                    <a:pt x="220" y="102"/>
                  </a:lnTo>
                  <a:lnTo>
                    <a:pt x="220" y="94"/>
                  </a:lnTo>
                  <a:lnTo>
                    <a:pt x="220" y="89"/>
                  </a:lnTo>
                  <a:lnTo>
                    <a:pt x="218" y="74"/>
                  </a:lnTo>
                  <a:lnTo>
                    <a:pt x="220" y="63"/>
                  </a:lnTo>
                  <a:lnTo>
                    <a:pt x="234" y="48"/>
                  </a:lnTo>
                  <a:lnTo>
                    <a:pt x="243" y="48"/>
                  </a:lnTo>
                  <a:lnTo>
                    <a:pt x="244" y="50"/>
                  </a:lnTo>
                  <a:lnTo>
                    <a:pt x="251" y="55"/>
                  </a:lnTo>
                  <a:lnTo>
                    <a:pt x="253" y="56"/>
                  </a:lnTo>
                  <a:lnTo>
                    <a:pt x="261" y="63"/>
                  </a:lnTo>
                  <a:lnTo>
                    <a:pt x="264" y="63"/>
                  </a:lnTo>
                  <a:lnTo>
                    <a:pt x="272" y="63"/>
                  </a:lnTo>
                  <a:lnTo>
                    <a:pt x="274" y="63"/>
                  </a:lnTo>
                  <a:lnTo>
                    <a:pt x="279" y="63"/>
                  </a:lnTo>
                  <a:lnTo>
                    <a:pt x="294" y="63"/>
                  </a:lnTo>
                  <a:lnTo>
                    <a:pt x="297" y="61"/>
                  </a:lnTo>
                  <a:lnTo>
                    <a:pt x="301" y="53"/>
                  </a:lnTo>
                  <a:lnTo>
                    <a:pt x="301" y="52"/>
                  </a:lnTo>
                  <a:lnTo>
                    <a:pt x="302" y="40"/>
                  </a:lnTo>
                  <a:lnTo>
                    <a:pt x="302" y="37"/>
                  </a:lnTo>
                  <a:lnTo>
                    <a:pt x="299" y="29"/>
                  </a:lnTo>
                  <a:lnTo>
                    <a:pt x="297" y="26"/>
                  </a:lnTo>
                  <a:lnTo>
                    <a:pt x="301" y="21"/>
                  </a:lnTo>
                  <a:lnTo>
                    <a:pt x="301" y="19"/>
                  </a:lnTo>
                  <a:lnTo>
                    <a:pt x="302" y="16"/>
                  </a:lnTo>
                  <a:lnTo>
                    <a:pt x="304" y="13"/>
                  </a:lnTo>
                  <a:lnTo>
                    <a:pt x="306" y="8"/>
                  </a:lnTo>
                  <a:lnTo>
                    <a:pt x="307" y="6"/>
                  </a:lnTo>
                  <a:lnTo>
                    <a:pt x="315" y="1"/>
                  </a:lnTo>
                  <a:lnTo>
                    <a:pt x="317" y="0"/>
                  </a:lnTo>
                  <a:lnTo>
                    <a:pt x="322" y="0"/>
                  </a:lnTo>
                  <a:lnTo>
                    <a:pt x="325" y="0"/>
                  </a:lnTo>
                  <a:lnTo>
                    <a:pt x="330" y="5"/>
                  </a:lnTo>
                  <a:lnTo>
                    <a:pt x="330" y="8"/>
                  </a:lnTo>
                  <a:lnTo>
                    <a:pt x="332" y="13"/>
                  </a:lnTo>
                  <a:lnTo>
                    <a:pt x="332" y="14"/>
                  </a:lnTo>
                  <a:lnTo>
                    <a:pt x="334" y="16"/>
                  </a:lnTo>
                  <a:lnTo>
                    <a:pt x="339" y="19"/>
                  </a:lnTo>
                  <a:lnTo>
                    <a:pt x="340" y="21"/>
                  </a:lnTo>
                  <a:lnTo>
                    <a:pt x="345" y="26"/>
                  </a:lnTo>
                  <a:lnTo>
                    <a:pt x="347" y="29"/>
                  </a:lnTo>
                  <a:lnTo>
                    <a:pt x="345" y="35"/>
                  </a:lnTo>
                  <a:lnTo>
                    <a:pt x="347" y="40"/>
                  </a:lnTo>
                  <a:lnTo>
                    <a:pt x="347" y="43"/>
                  </a:lnTo>
                  <a:lnTo>
                    <a:pt x="347" y="47"/>
                  </a:lnTo>
                  <a:lnTo>
                    <a:pt x="349" y="48"/>
                  </a:lnTo>
                  <a:lnTo>
                    <a:pt x="353" y="53"/>
                  </a:lnTo>
                  <a:lnTo>
                    <a:pt x="355" y="53"/>
                  </a:lnTo>
                  <a:lnTo>
                    <a:pt x="365" y="53"/>
                  </a:lnTo>
                  <a:lnTo>
                    <a:pt x="367" y="53"/>
                  </a:lnTo>
                  <a:lnTo>
                    <a:pt x="378" y="58"/>
                  </a:lnTo>
                  <a:lnTo>
                    <a:pt x="382" y="58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92" y="56"/>
                  </a:lnTo>
                  <a:lnTo>
                    <a:pt x="398" y="53"/>
                  </a:lnTo>
                  <a:lnTo>
                    <a:pt x="408" y="53"/>
                  </a:lnTo>
                  <a:lnTo>
                    <a:pt x="410" y="55"/>
                  </a:lnTo>
                  <a:lnTo>
                    <a:pt x="411" y="56"/>
                  </a:lnTo>
                  <a:lnTo>
                    <a:pt x="411" y="60"/>
                  </a:lnTo>
                  <a:lnTo>
                    <a:pt x="411" y="63"/>
                  </a:lnTo>
                  <a:lnTo>
                    <a:pt x="411" y="64"/>
                  </a:lnTo>
                  <a:lnTo>
                    <a:pt x="411" y="68"/>
                  </a:lnTo>
                  <a:lnTo>
                    <a:pt x="413" y="69"/>
                  </a:lnTo>
                  <a:lnTo>
                    <a:pt x="421" y="71"/>
                  </a:lnTo>
                  <a:lnTo>
                    <a:pt x="423" y="69"/>
                  </a:lnTo>
                  <a:lnTo>
                    <a:pt x="435" y="66"/>
                  </a:lnTo>
                  <a:lnTo>
                    <a:pt x="436" y="66"/>
                  </a:lnTo>
                  <a:lnTo>
                    <a:pt x="439" y="68"/>
                  </a:lnTo>
                  <a:lnTo>
                    <a:pt x="439" y="73"/>
                  </a:lnTo>
                  <a:lnTo>
                    <a:pt x="441" y="74"/>
                  </a:lnTo>
                  <a:lnTo>
                    <a:pt x="443" y="79"/>
                  </a:lnTo>
                  <a:lnTo>
                    <a:pt x="444" y="81"/>
                  </a:lnTo>
                  <a:lnTo>
                    <a:pt x="451" y="81"/>
                  </a:lnTo>
                  <a:lnTo>
                    <a:pt x="454" y="82"/>
                  </a:lnTo>
                  <a:lnTo>
                    <a:pt x="456" y="82"/>
                  </a:lnTo>
                  <a:lnTo>
                    <a:pt x="461" y="81"/>
                  </a:lnTo>
                  <a:lnTo>
                    <a:pt x="463" y="81"/>
                  </a:lnTo>
                  <a:lnTo>
                    <a:pt x="466" y="77"/>
                  </a:lnTo>
                  <a:lnTo>
                    <a:pt x="471" y="77"/>
                  </a:lnTo>
                  <a:lnTo>
                    <a:pt x="474" y="76"/>
                  </a:lnTo>
                  <a:lnTo>
                    <a:pt x="478" y="77"/>
                  </a:lnTo>
                  <a:lnTo>
                    <a:pt x="479" y="79"/>
                  </a:lnTo>
                  <a:lnTo>
                    <a:pt x="481" y="79"/>
                  </a:lnTo>
                  <a:lnTo>
                    <a:pt x="486" y="79"/>
                  </a:lnTo>
                  <a:lnTo>
                    <a:pt x="487" y="77"/>
                  </a:lnTo>
                  <a:lnTo>
                    <a:pt x="491" y="77"/>
                  </a:lnTo>
                  <a:lnTo>
                    <a:pt x="494" y="76"/>
                  </a:lnTo>
                  <a:lnTo>
                    <a:pt x="497" y="76"/>
                  </a:lnTo>
                  <a:lnTo>
                    <a:pt x="506" y="74"/>
                  </a:lnTo>
                  <a:lnTo>
                    <a:pt x="507" y="73"/>
                  </a:lnTo>
                  <a:lnTo>
                    <a:pt x="509" y="69"/>
                  </a:lnTo>
                  <a:lnTo>
                    <a:pt x="509" y="66"/>
                  </a:lnTo>
                  <a:lnTo>
                    <a:pt x="509" y="63"/>
                  </a:lnTo>
                  <a:lnTo>
                    <a:pt x="509" y="61"/>
                  </a:lnTo>
                  <a:lnTo>
                    <a:pt x="509" y="55"/>
                  </a:lnTo>
                  <a:lnTo>
                    <a:pt x="507" y="47"/>
                  </a:lnTo>
                  <a:lnTo>
                    <a:pt x="507" y="43"/>
                  </a:lnTo>
                  <a:lnTo>
                    <a:pt x="509" y="39"/>
                  </a:lnTo>
                  <a:lnTo>
                    <a:pt x="512" y="37"/>
                  </a:lnTo>
                  <a:lnTo>
                    <a:pt x="514" y="35"/>
                  </a:lnTo>
                  <a:lnTo>
                    <a:pt x="519" y="39"/>
                  </a:lnTo>
                  <a:lnTo>
                    <a:pt x="521" y="42"/>
                  </a:lnTo>
                  <a:lnTo>
                    <a:pt x="522" y="45"/>
                  </a:lnTo>
                  <a:lnTo>
                    <a:pt x="524" y="47"/>
                  </a:lnTo>
                  <a:lnTo>
                    <a:pt x="524" y="50"/>
                  </a:lnTo>
                  <a:lnTo>
                    <a:pt x="527" y="52"/>
                  </a:lnTo>
                  <a:lnTo>
                    <a:pt x="529" y="53"/>
                  </a:lnTo>
                  <a:lnTo>
                    <a:pt x="532" y="53"/>
                  </a:lnTo>
                  <a:lnTo>
                    <a:pt x="535" y="55"/>
                  </a:lnTo>
                  <a:lnTo>
                    <a:pt x="540" y="55"/>
                  </a:lnTo>
                  <a:lnTo>
                    <a:pt x="547" y="55"/>
                  </a:lnTo>
                  <a:lnTo>
                    <a:pt x="549" y="55"/>
                  </a:lnTo>
                  <a:lnTo>
                    <a:pt x="552" y="55"/>
                  </a:lnTo>
                  <a:lnTo>
                    <a:pt x="555" y="52"/>
                  </a:lnTo>
                  <a:lnTo>
                    <a:pt x="557" y="48"/>
                  </a:lnTo>
                  <a:lnTo>
                    <a:pt x="562" y="43"/>
                  </a:lnTo>
                  <a:lnTo>
                    <a:pt x="564" y="43"/>
                  </a:lnTo>
                  <a:lnTo>
                    <a:pt x="570" y="43"/>
                  </a:lnTo>
                  <a:lnTo>
                    <a:pt x="572" y="43"/>
                  </a:lnTo>
                  <a:lnTo>
                    <a:pt x="580" y="47"/>
                  </a:lnTo>
                  <a:lnTo>
                    <a:pt x="580" y="48"/>
                  </a:lnTo>
                  <a:lnTo>
                    <a:pt x="582" y="52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86" name="Freeform 86"/>
            <p:cNvSpPr>
              <a:spLocks/>
            </p:cNvSpPr>
            <p:nvPr/>
          </p:nvSpPr>
          <p:spPr bwMode="auto">
            <a:xfrm>
              <a:off x="3892550" y="5909470"/>
              <a:ext cx="682625" cy="830263"/>
            </a:xfrm>
            <a:custGeom>
              <a:avLst/>
              <a:gdLst>
                <a:gd name="T0" fmla="*/ 830 w 860"/>
                <a:gd name="T1" fmla="*/ 505 h 1045"/>
                <a:gd name="T2" fmla="*/ 767 w 860"/>
                <a:gd name="T3" fmla="*/ 535 h 1045"/>
                <a:gd name="T4" fmla="*/ 731 w 860"/>
                <a:gd name="T5" fmla="*/ 563 h 1045"/>
                <a:gd name="T6" fmla="*/ 727 w 860"/>
                <a:gd name="T7" fmla="*/ 595 h 1045"/>
                <a:gd name="T8" fmla="*/ 762 w 860"/>
                <a:gd name="T9" fmla="*/ 624 h 1045"/>
                <a:gd name="T10" fmla="*/ 800 w 860"/>
                <a:gd name="T11" fmla="*/ 639 h 1045"/>
                <a:gd name="T12" fmla="*/ 752 w 860"/>
                <a:gd name="T13" fmla="*/ 645 h 1045"/>
                <a:gd name="T14" fmla="*/ 734 w 860"/>
                <a:gd name="T15" fmla="*/ 671 h 1045"/>
                <a:gd name="T16" fmla="*/ 691 w 860"/>
                <a:gd name="T17" fmla="*/ 687 h 1045"/>
                <a:gd name="T18" fmla="*/ 646 w 860"/>
                <a:gd name="T19" fmla="*/ 684 h 1045"/>
                <a:gd name="T20" fmla="*/ 610 w 860"/>
                <a:gd name="T21" fmla="*/ 697 h 1045"/>
                <a:gd name="T22" fmla="*/ 570 w 860"/>
                <a:gd name="T23" fmla="*/ 686 h 1045"/>
                <a:gd name="T24" fmla="*/ 527 w 860"/>
                <a:gd name="T25" fmla="*/ 681 h 1045"/>
                <a:gd name="T26" fmla="*/ 494 w 860"/>
                <a:gd name="T27" fmla="*/ 692 h 1045"/>
                <a:gd name="T28" fmla="*/ 486 w 860"/>
                <a:gd name="T29" fmla="*/ 718 h 1045"/>
                <a:gd name="T30" fmla="*/ 509 w 860"/>
                <a:gd name="T31" fmla="*/ 768 h 1045"/>
                <a:gd name="T32" fmla="*/ 504 w 860"/>
                <a:gd name="T33" fmla="*/ 817 h 1045"/>
                <a:gd name="T34" fmla="*/ 507 w 860"/>
                <a:gd name="T35" fmla="*/ 856 h 1045"/>
                <a:gd name="T36" fmla="*/ 497 w 860"/>
                <a:gd name="T37" fmla="*/ 906 h 1045"/>
                <a:gd name="T38" fmla="*/ 502 w 860"/>
                <a:gd name="T39" fmla="*/ 953 h 1045"/>
                <a:gd name="T40" fmla="*/ 479 w 860"/>
                <a:gd name="T41" fmla="*/ 959 h 1045"/>
                <a:gd name="T42" fmla="*/ 431 w 860"/>
                <a:gd name="T43" fmla="*/ 1014 h 1045"/>
                <a:gd name="T44" fmla="*/ 380 w 860"/>
                <a:gd name="T45" fmla="*/ 1019 h 1045"/>
                <a:gd name="T46" fmla="*/ 320 w 860"/>
                <a:gd name="T47" fmla="*/ 980 h 1045"/>
                <a:gd name="T48" fmla="*/ 284 w 860"/>
                <a:gd name="T49" fmla="*/ 980 h 1045"/>
                <a:gd name="T50" fmla="*/ 251 w 860"/>
                <a:gd name="T51" fmla="*/ 958 h 1045"/>
                <a:gd name="T52" fmla="*/ 243 w 860"/>
                <a:gd name="T53" fmla="*/ 1000 h 1045"/>
                <a:gd name="T54" fmla="*/ 200 w 860"/>
                <a:gd name="T55" fmla="*/ 1024 h 1045"/>
                <a:gd name="T56" fmla="*/ 158 w 860"/>
                <a:gd name="T57" fmla="*/ 1043 h 1045"/>
                <a:gd name="T58" fmla="*/ 150 w 860"/>
                <a:gd name="T59" fmla="*/ 997 h 1045"/>
                <a:gd name="T60" fmla="*/ 125 w 860"/>
                <a:gd name="T61" fmla="*/ 974 h 1045"/>
                <a:gd name="T62" fmla="*/ 100 w 860"/>
                <a:gd name="T63" fmla="*/ 920 h 1045"/>
                <a:gd name="T64" fmla="*/ 84 w 860"/>
                <a:gd name="T65" fmla="*/ 870 h 1045"/>
                <a:gd name="T66" fmla="*/ 62 w 860"/>
                <a:gd name="T67" fmla="*/ 840 h 1045"/>
                <a:gd name="T68" fmla="*/ 49 w 860"/>
                <a:gd name="T69" fmla="*/ 778 h 1045"/>
                <a:gd name="T70" fmla="*/ 33 w 860"/>
                <a:gd name="T71" fmla="*/ 730 h 1045"/>
                <a:gd name="T72" fmla="*/ 36 w 860"/>
                <a:gd name="T73" fmla="*/ 670 h 1045"/>
                <a:gd name="T74" fmla="*/ 18 w 860"/>
                <a:gd name="T75" fmla="*/ 626 h 1045"/>
                <a:gd name="T76" fmla="*/ 51 w 860"/>
                <a:gd name="T77" fmla="*/ 582 h 1045"/>
                <a:gd name="T78" fmla="*/ 56 w 860"/>
                <a:gd name="T79" fmla="*/ 463 h 1045"/>
                <a:gd name="T80" fmla="*/ 0 w 860"/>
                <a:gd name="T81" fmla="*/ 406 h 1045"/>
                <a:gd name="T82" fmla="*/ 9 w 860"/>
                <a:gd name="T83" fmla="*/ 306 h 1045"/>
                <a:gd name="T84" fmla="*/ 54 w 860"/>
                <a:gd name="T85" fmla="*/ 285 h 1045"/>
                <a:gd name="T86" fmla="*/ 44 w 860"/>
                <a:gd name="T87" fmla="*/ 220 h 1045"/>
                <a:gd name="T88" fmla="*/ 82 w 860"/>
                <a:gd name="T89" fmla="*/ 183 h 1045"/>
                <a:gd name="T90" fmla="*/ 160 w 860"/>
                <a:gd name="T91" fmla="*/ 165 h 1045"/>
                <a:gd name="T92" fmla="*/ 188 w 860"/>
                <a:gd name="T93" fmla="*/ 124 h 1045"/>
                <a:gd name="T94" fmla="*/ 220 w 860"/>
                <a:gd name="T95" fmla="*/ 63 h 1045"/>
                <a:gd name="T96" fmla="*/ 279 w 860"/>
                <a:gd name="T97" fmla="*/ 63 h 1045"/>
                <a:gd name="T98" fmla="*/ 301 w 860"/>
                <a:gd name="T99" fmla="*/ 19 h 1045"/>
                <a:gd name="T100" fmla="*/ 330 w 860"/>
                <a:gd name="T101" fmla="*/ 8 h 1045"/>
                <a:gd name="T102" fmla="*/ 347 w 860"/>
                <a:gd name="T103" fmla="*/ 43 h 1045"/>
                <a:gd name="T104" fmla="*/ 388 w 860"/>
                <a:gd name="T105" fmla="*/ 58 h 1045"/>
                <a:gd name="T106" fmla="*/ 413 w 860"/>
                <a:gd name="T107" fmla="*/ 69 h 1045"/>
                <a:gd name="T108" fmla="*/ 451 w 860"/>
                <a:gd name="T109" fmla="*/ 81 h 1045"/>
                <a:gd name="T110" fmla="*/ 481 w 860"/>
                <a:gd name="T111" fmla="*/ 79 h 1045"/>
                <a:gd name="T112" fmla="*/ 509 w 860"/>
                <a:gd name="T113" fmla="*/ 63 h 1045"/>
                <a:gd name="T114" fmla="*/ 522 w 860"/>
                <a:gd name="T115" fmla="*/ 45 h 1045"/>
                <a:gd name="T116" fmla="*/ 552 w 860"/>
                <a:gd name="T117" fmla="*/ 55 h 1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60" h="1045">
                  <a:moveTo>
                    <a:pt x="860" y="488"/>
                  </a:moveTo>
                  <a:lnTo>
                    <a:pt x="858" y="488"/>
                  </a:lnTo>
                  <a:lnTo>
                    <a:pt x="855" y="490"/>
                  </a:lnTo>
                  <a:lnTo>
                    <a:pt x="853" y="492"/>
                  </a:lnTo>
                  <a:lnTo>
                    <a:pt x="845" y="495"/>
                  </a:lnTo>
                  <a:lnTo>
                    <a:pt x="841" y="497"/>
                  </a:lnTo>
                  <a:lnTo>
                    <a:pt x="836" y="500"/>
                  </a:lnTo>
                  <a:lnTo>
                    <a:pt x="835" y="501"/>
                  </a:lnTo>
                  <a:lnTo>
                    <a:pt x="831" y="503"/>
                  </a:lnTo>
                  <a:lnTo>
                    <a:pt x="830" y="505"/>
                  </a:lnTo>
                  <a:lnTo>
                    <a:pt x="820" y="508"/>
                  </a:lnTo>
                  <a:lnTo>
                    <a:pt x="807" y="516"/>
                  </a:lnTo>
                  <a:lnTo>
                    <a:pt x="805" y="518"/>
                  </a:lnTo>
                  <a:lnTo>
                    <a:pt x="803" y="518"/>
                  </a:lnTo>
                  <a:lnTo>
                    <a:pt x="802" y="519"/>
                  </a:lnTo>
                  <a:lnTo>
                    <a:pt x="787" y="527"/>
                  </a:lnTo>
                  <a:lnTo>
                    <a:pt x="785" y="529"/>
                  </a:lnTo>
                  <a:lnTo>
                    <a:pt x="784" y="529"/>
                  </a:lnTo>
                  <a:lnTo>
                    <a:pt x="770" y="535"/>
                  </a:lnTo>
                  <a:lnTo>
                    <a:pt x="767" y="535"/>
                  </a:lnTo>
                  <a:lnTo>
                    <a:pt x="759" y="539"/>
                  </a:lnTo>
                  <a:lnTo>
                    <a:pt x="757" y="540"/>
                  </a:lnTo>
                  <a:lnTo>
                    <a:pt x="749" y="547"/>
                  </a:lnTo>
                  <a:lnTo>
                    <a:pt x="747" y="548"/>
                  </a:lnTo>
                  <a:lnTo>
                    <a:pt x="742" y="555"/>
                  </a:lnTo>
                  <a:lnTo>
                    <a:pt x="741" y="556"/>
                  </a:lnTo>
                  <a:lnTo>
                    <a:pt x="739" y="556"/>
                  </a:lnTo>
                  <a:lnTo>
                    <a:pt x="734" y="560"/>
                  </a:lnTo>
                  <a:lnTo>
                    <a:pt x="732" y="561"/>
                  </a:lnTo>
                  <a:lnTo>
                    <a:pt x="731" y="563"/>
                  </a:lnTo>
                  <a:lnTo>
                    <a:pt x="729" y="566"/>
                  </a:lnTo>
                  <a:lnTo>
                    <a:pt x="727" y="569"/>
                  </a:lnTo>
                  <a:lnTo>
                    <a:pt x="724" y="573"/>
                  </a:lnTo>
                  <a:lnTo>
                    <a:pt x="724" y="577"/>
                  </a:lnTo>
                  <a:lnTo>
                    <a:pt x="722" y="581"/>
                  </a:lnTo>
                  <a:lnTo>
                    <a:pt x="721" y="584"/>
                  </a:lnTo>
                  <a:lnTo>
                    <a:pt x="719" y="587"/>
                  </a:lnTo>
                  <a:lnTo>
                    <a:pt x="724" y="594"/>
                  </a:lnTo>
                  <a:lnTo>
                    <a:pt x="726" y="595"/>
                  </a:lnTo>
                  <a:lnTo>
                    <a:pt x="727" y="595"/>
                  </a:lnTo>
                  <a:lnTo>
                    <a:pt x="734" y="600"/>
                  </a:lnTo>
                  <a:lnTo>
                    <a:pt x="736" y="602"/>
                  </a:lnTo>
                  <a:lnTo>
                    <a:pt x="736" y="603"/>
                  </a:lnTo>
                  <a:lnTo>
                    <a:pt x="741" y="611"/>
                  </a:lnTo>
                  <a:lnTo>
                    <a:pt x="742" y="615"/>
                  </a:lnTo>
                  <a:lnTo>
                    <a:pt x="744" y="616"/>
                  </a:lnTo>
                  <a:lnTo>
                    <a:pt x="745" y="620"/>
                  </a:lnTo>
                  <a:lnTo>
                    <a:pt x="759" y="621"/>
                  </a:lnTo>
                  <a:lnTo>
                    <a:pt x="760" y="623"/>
                  </a:lnTo>
                  <a:lnTo>
                    <a:pt x="762" y="624"/>
                  </a:lnTo>
                  <a:lnTo>
                    <a:pt x="767" y="629"/>
                  </a:lnTo>
                  <a:lnTo>
                    <a:pt x="769" y="629"/>
                  </a:lnTo>
                  <a:lnTo>
                    <a:pt x="770" y="631"/>
                  </a:lnTo>
                  <a:lnTo>
                    <a:pt x="779" y="632"/>
                  </a:lnTo>
                  <a:lnTo>
                    <a:pt x="782" y="632"/>
                  </a:lnTo>
                  <a:lnTo>
                    <a:pt x="785" y="634"/>
                  </a:lnTo>
                  <a:lnTo>
                    <a:pt x="793" y="634"/>
                  </a:lnTo>
                  <a:lnTo>
                    <a:pt x="795" y="634"/>
                  </a:lnTo>
                  <a:lnTo>
                    <a:pt x="798" y="637"/>
                  </a:lnTo>
                  <a:lnTo>
                    <a:pt x="800" y="639"/>
                  </a:lnTo>
                  <a:lnTo>
                    <a:pt x="793" y="645"/>
                  </a:lnTo>
                  <a:lnTo>
                    <a:pt x="792" y="647"/>
                  </a:lnTo>
                  <a:lnTo>
                    <a:pt x="790" y="647"/>
                  </a:lnTo>
                  <a:lnTo>
                    <a:pt x="788" y="647"/>
                  </a:lnTo>
                  <a:lnTo>
                    <a:pt x="787" y="647"/>
                  </a:lnTo>
                  <a:lnTo>
                    <a:pt x="772" y="645"/>
                  </a:lnTo>
                  <a:lnTo>
                    <a:pt x="769" y="645"/>
                  </a:lnTo>
                  <a:lnTo>
                    <a:pt x="765" y="645"/>
                  </a:lnTo>
                  <a:lnTo>
                    <a:pt x="754" y="645"/>
                  </a:lnTo>
                  <a:lnTo>
                    <a:pt x="752" y="645"/>
                  </a:lnTo>
                  <a:lnTo>
                    <a:pt x="750" y="649"/>
                  </a:lnTo>
                  <a:lnTo>
                    <a:pt x="747" y="652"/>
                  </a:lnTo>
                  <a:lnTo>
                    <a:pt x="745" y="655"/>
                  </a:lnTo>
                  <a:lnTo>
                    <a:pt x="744" y="657"/>
                  </a:lnTo>
                  <a:lnTo>
                    <a:pt x="739" y="665"/>
                  </a:lnTo>
                  <a:lnTo>
                    <a:pt x="739" y="666"/>
                  </a:lnTo>
                  <a:lnTo>
                    <a:pt x="737" y="668"/>
                  </a:lnTo>
                  <a:lnTo>
                    <a:pt x="736" y="670"/>
                  </a:lnTo>
                  <a:lnTo>
                    <a:pt x="736" y="671"/>
                  </a:lnTo>
                  <a:lnTo>
                    <a:pt x="734" y="671"/>
                  </a:lnTo>
                  <a:lnTo>
                    <a:pt x="722" y="678"/>
                  </a:lnTo>
                  <a:lnTo>
                    <a:pt x="719" y="678"/>
                  </a:lnTo>
                  <a:lnTo>
                    <a:pt x="717" y="679"/>
                  </a:lnTo>
                  <a:lnTo>
                    <a:pt x="709" y="683"/>
                  </a:lnTo>
                  <a:lnTo>
                    <a:pt x="706" y="684"/>
                  </a:lnTo>
                  <a:lnTo>
                    <a:pt x="706" y="686"/>
                  </a:lnTo>
                  <a:lnTo>
                    <a:pt x="702" y="687"/>
                  </a:lnTo>
                  <a:lnTo>
                    <a:pt x="701" y="687"/>
                  </a:lnTo>
                  <a:lnTo>
                    <a:pt x="693" y="687"/>
                  </a:lnTo>
                  <a:lnTo>
                    <a:pt x="691" y="687"/>
                  </a:lnTo>
                  <a:lnTo>
                    <a:pt x="684" y="689"/>
                  </a:lnTo>
                  <a:lnTo>
                    <a:pt x="683" y="689"/>
                  </a:lnTo>
                  <a:lnTo>
                    <a:pt x="679" y="689"/>
                  </a:lnTo>
                  <a:lnTo>
                    <a:pt x="668" y="687"/>
                  </a:lnTo>
                  <a:lnTo>
                    <a:pt x="664" y="687"/>
                  </a:lnTo>
                  <a:lnTo>
                    <a:pt x="663" y="687"/>
                  </a:lnTo>
                  <a:lnTo>
                    <a:pt x="656" y="686"/>
                  </a:lnTo>
                  <a:lnTo>
                    <a:pt x="655" y="686"/>
                  </a:lnTo>
                  <a:lnTo>
                    <a:pt x="650" y="684"/>
                  </a:lnTo>
                  <a:lnTo>
                    <a:pt x="646" y="684"/>
                  </a:lnTo>
                  <a:lnTo>
                    <a:pt x="641" y="686"/>
                  </a:lnTo>
                  <a:lnTo>
                    <a:pt x="638" y="687"/>
                  </a:lnTo>
                  <a:lnTo>
                    <a:pt x="633" y="689"/>
                  </a:lnTo>
                  <a:lnTo>
                    <a:pt x="631" y="689"/>
                  </a:lnTo>
                  <a:lnTo>
                    <a:pt x="630" y="689"/>
                  </a:lnTo>
                  <a:lnTo>
                    <a:pt x="620" y="692"/>
                  </a:lnTo>
                  <a:lnTo>
                    <a:pt x="616" y="694"/>
                  </a:lnTo>
                  <a:lnTo>
                    <a:pt x="613" y="696"/>
                  </a:lnTo>
                  <a:lnTo>
                    <a:pt x="611" y="696"/>
                  </a:lnTo>
                  <a:lnTo>
                    <a:pt x="610" y="697"/>
                  </a:lnTo>
                  <a:lnTo>
                    <a:pt x="603" y="697"/>
                  </a:lnTo>
                  <a:lnTo>
                    <a:pt x="598" y="697"/>
                  </a:lnTo>
                  <a:lnTo>
                    <a:pt x="597" y="697"/>
                  </a:lnTo>
                  <a:lnTo>
                    <a:pt x="592" y="697"/>
                  </a:lnTo>
                  <a:lnTo>
                    <a:pt x="585" y="694"/>
                  </a:lnTo>
                  <a:lnTo>
                    <a:pt x="583" y="692"/>
                  </a:lnTo>
                  <a:lnTo>
                    <a:pt x="582" y="691"/>
                  </a:lnTo>
                  <a:lnTo>
                    <a:pt x="575" y="686"/>
                  </a:lnTo>
                  <a:lnTo>
                    <a:pt x="573" y="686"/>
                  </a:lnTo>
                  <a:lnTo>
                    <a:pt x="570" y="686"/>
                  </a:lnTo>
                  <a:lnTo>
                    <a:pt x="562" y="687"/>
                  </a:lnTo>
                  <a:lnTo>
                    <a:pt x="560" y="687"/>
                  </a:lnTo>
                  <a:lnTo>
                    <a:pt x="557" y="687"/>
                  </a:lnTo>
                  <a:lnTo>
                    <a:pt x="555" y="687"/>
                  </a:lnTo>
                  <a:lnTo>
                    <a:pt x="544" y="686"/>
                  </a:lnTo>
                  <a:lnTo>
                    <a:pt x="542" y="686"/>
                  </a:lnTo>
                  <a:lnTo>
                    <a:pt x="539" y="684"/>
                  </a:lnTo>
                  <a:lnTo>
                    <a:pt x="530" y="681"/>
                  </a:lnTo>
                  <a:lnTo>
                    <a:pt x="529" y="681"/>
                  </a:lnTo>
                  <a:lnTo>
                    <a:pt x="527" y="681"/>
                  </a:lnTo>
                  <a:lnTo>
                    <a:pt x="525" y="679"/>
                  </a:lnTo>
                  <a:lnTo>
                    <a:pt x="517" y="678"/>
                  </a:lnTo>
                  <a:lnTo>
                    <a:pt x="516" y="679"/>
                  </a:lnTo>
                  <a:lnTo>
                    <a:pt x="514" y="681"/>
                  </a:lnTo>
                  <a:lnTo>
                    <a:pt x="512" y="681"/>
                  </a:lnTo>
                  <a:lnTo>
                    <a:pt x="506" y="687"/>
                  </a:lnTo>
                  <a:lnTo>
                    <a:pt x="504" y="689"/>
                  </a:lnTo>
                  <a:lnTo>
                    <a:pt x="502" y="691"/>
                  </a:lnTo>
                  <a:lnTo>
                    <a:pt x="497" y="691"/>
                  </a:lnTo>
                  <a:lnTo>
                    <a:pt x="494" y="692"/>
                  </a:lnTo>
                  <a:lnTo>
                    <a:pt x="491" y="692"/>
                  </a:lnTo>
                  <a:lnTo>
                    <a:pt x="489" y="694"/>
                  </a:lnTo>
                  <a:lnTo>
                    <a:pt x="487" y="696"/>
                  </a:lnTo>
                  <a:lnTo>
                    <a:pt x="486" y="697"/>
                  </a:lnTo>
                  <a:lnTo>
                    <a:pt x="482" y="700"/>
                  </a:lnTo>
                  <a:lnTo>
                    <a:pt x="481" y="704"/>
                  </a:lnTo>
                  <a:lnTo>
                    <a:pt x="481" y="709"/>
                  </a:lnTo>
                  <a:lnTo>
                    <a:pt x="481" y="710"/>
                  </a:lnTo>
                  <a:lnTo>
                    <a:pt x="481" y="712"/>
                  </a:lnTo>
                  <a:lnTo>
                    <a:pt x="486" y="718"/>
                  </a:lnTo>
                  <a:lnTo>
                    <a:pt x="487" y="720"/>
                  </a:lnTo>
                  <a:lnTo>
                    <a:pt x="491" y="730"/>
                  </a:lnTo>
                  <a:lnTo>
                    <a:pt x="496" y="739"/>
                  </a:lnTo>
                  <a:lnTo>
                    <a:pt x="496" y="741"/>
                  </a:lnTo>
                  <a:lnTo>
                    <a:pt x="501" y="744"/>
                  </a:lnTo>
                  <a:lnTo>
                    <a:pt x="502" y="746"/>
                  </a:lnTo>
                  <a:lnTo>
                    <a:pt x="502" y="747"/>
                  </a:lnTo>
                  <a:lnTo>
                    <a:pt x="507" y="755"/>
                  </a:lnTo>
                  <a:lnTo>
                    <a:pt x="509" y="757"/>
                  </a:lnTo>
                  <a:lnTo>
                    <a:pt x="509" y="768"/>
                  </a:lnTo>
                  <a:lnTo>
                    <a:pt x="509" y="772"/>
                  </a:lnTo>
                  <a:lnTo>
                    <a:pt x="507" y="775"/>
                  </a:lnTo>
                  <a:lnTo>
                    <a:pt x="507" y="776"/>
                  </a:lnTo>
                  <a:lnTo>
                    <a:pt x="504" y="785"/>
                  </a:lnTo>
                  <a:lnTo>
                    <a:pt x="504" y="788"/>
                  </a:lnTo>
                  <a:lnTo>
                    <a:pt x="504" y="789"/>
                  </a:lnTo>
                  <a:lnTo>
                    <a:pt x="504" y="798"/>
                  </a:lnTo>
                  <a:lnTo>
                    <a:pt x="504" y="799"/>
                  </a:lnTo>
                  <a:lnTo>
                    <a:pt x="504" y="802"/>
                  </a:lnTo>
                  <a:lnTo>
                    <a:pt x="504" y="817"/>
                  </a:lnTo>
                  <a:lnTo>
                    <a:pt x="504" y="819"/>
                  </a:lnTo>
                  <a:lnTo>
                    <a:pt x="506" y="828"/>
                  </a:lnTo>
                  <a:lnTo>
                    <a:pt x="507" y="831"/>
                  </a:lnTo>
                  <a:lnTo>
                    <a:pt x="506" y="833"/>
                  </a:lnTo>
                  <a:lnTo>
                    <a:pt x="506" y="838"/>
                  </a:lnTo>
                  <a:lnTo>
                    <a:pt x="507" y="840"/>
                  </a:lnTo>
                  <a:lnTo>
                    <a:pt x="507" y="843"/>
                  </a:lnTo>
                  <a:lnTo>
                    <a:pt x="509" y="846"/>
                  </a:lnTo>
                  <a:lnTo>
                    <a:pt x="507" y="854"/>
                  </a:lnTo>
                  <a:lnTo>
                    <a:pt x="507" y="856"/>
                  </a:lnTo>
                  <a:lnTo>
                    <a:pt x="511" y="865"/>
                  </a:lnTo>
                  <a:lnTo>
                    <a:pt x="511" y="867"/>
                  </a:lnTo>
                  <a:lnTo>
                    <a:pt x="509" y="870"/>
                  </a:lnTo>
                  <a:lnTo>
                    <a:pt x="506" y="878"/>
                  </a:lnTo>
                  <a:lnTo>
                    <a:pt x="504" y="880"/>
                  </a:lnTo>
                  <a:lnTo>
                    <a:pt x="504" y="882"/>
                  </a:lnTo>
                  <a:lnTo>
                    <a:pt x="502" y="896"/>
                  </a:lnTo>
                  <a:lnTo>
                    <a:pt x="501" y="898"/>
                  </a:lnTo>
                  <a:lnTo>
                    <a:pt x="501" y="901"/>
                  </a:lnTo>
                  <a:lnTo>
                    <a:pt x="497" y="906"/>
                  </a:lnTo>
                  <a:lnTo>
                    <a:pt x="496" y="908"/>
                  </a:lnTo>
                  <a:lnTo>
                    <a:pt x="492" y="917"/>
                  </a:lnTo>
                  <a:lnTo>
                    <a:pt x="492" y="919"/>
                  </a:lnTo>
                  <a:lnTo>
                    <a:pt x="491" y="930"/>
                  </a:lnTo>
                  <a:lnTo>
                    <a:pt x="492" y="932"/>
                  </a:lnTo>
                  <a:lnTo>
                    <a:pt x="492" y="933"/>
                  </a:lnTo>
                  <a:lnTo>
                    <a:pt x="494" y="935"/>
                  </a:lnTo>
                  <a:lnTo>
                    <a:pt x="499" y="942"/>
                  </a:lnTo>
                  <a:lnTo>
                    <a:pt x="499" y="943"/>
                  </a:lnTo>
                  <a:lnTo>
                    <a:pt x="502" y="953"/>
                  </a:lnTo>
                  <a:lnTo>
                    <a:pt x="504" y="954"/>
                  </a:lnTo>
                  <a:lnTo>
                    <a:pt x="504" y="956"/>
                  </a:lnTo>
                  <a:lnTo>
                    <a:pt x="504" y="961"/>
                  </a:lnTo>
                  <a:lnTo>
                    <a:pt x="504" y="963"/>
                  </a:lnTo>
                  <a:lnTo>
                    <a:pt x="504" y="967"/>
                  </a:lnTo>
                  <a:lnTo>
                    <a:pt x="502" y="971"/>
                  </a:lnTo>
                  <a:lnTo>
                    <a:pt x="497" y="980"/>
                  </a:lnTo>
                  <a:lnTo>
                    <a:pt x="494" y="976"/>
                  </a:lnTo>
                  <a:lnTo>
                    <a:pt x="486" y="966"/>
                  </a:lnTo>
                  <a:lnTo>
                    <a:pt x="479" y="959"/>
                  </a:lnTo>
                  <a:lnTo>
                    <a:pt x="471" y="966"/>
                  </a:lnTo>
                  <a:lnTo>
                    <a:pt x="461" y="977"/>
                  </a:lnTo>
                  <a:lnTo>
                    <a:pt x="449" y="979"/>
                  </a:lnTo>
                  <a:lnTo>
                    <a:pt x="436" y="982"/>
                  </a:lnTo>
                  <a:lnTo>
                    <a:pt x="436" y="984"/>
                  </a:lnTo>
                  <a:lnTo>
                    <a:pt x="433" y="992"/>
                  </a:lnTo>
                  <a:lnTo>
                    <a:pt x="436" y="998"/>
                  </a:lnTo>
                  <a:lnTo>
                    <a:pt x="436" y="1006"/>
                  </a:lnTo>
                  <a:lnTo>
                    <a:pt x="435" y="1011"/>
                  </a:lnTo>
                  <a:lnTo>
                    <a:pt x="431" y="1014"/>
                  </a:lnTo>
                  <a:lnTo>
                    <a:pt x="430" y="1016"/>
                  </a:lnTo>
                  <a:lnTo>
                    <a:pt x="426" y="1019"/>
                  </a:lnTo>
                  <a:lnTo>
                    <a:pt x="420" y="1024"/>
                  </a:lnTo>
                  <a:lnTo>
                    <a:pt x="416" y="1022"/>
                  </a:lnTo>
                  <a:lnTo>
                    <a:pt x="411" y="1024"/>
                  </a:lnTo>
                  <a:lnTo>
                    <a:pt x="405" y="1026"/>
                  </a:lnTo>
                  <a:lnTo>
                    <a:pt x="392" y="1024"/>
                  </a:lnTo>
                  <a:lnTo>
                    <a:pt x="385" y="1019"/>
                  </a:lnTo>
                  <a:lnTo>
                    <a:pt x="383" y="1019"/>
                  </a:lnTo>
                  <a:lnTo>
                    <a:pt x="380" y="1019"/>
                  </a:lnTo>
                  <a:lnTo>
                    <a:pt x="372" y="1024"/>
                  </a:lnTo>
                  <a:lnTo>
                    <a:pt x="360" y="1027"/>
                  </a:lnTo>
                  <a:lnTo>
                    <a:pt x="358" y="1026"/>
                  </a:lnTo>
                  <a:lnTo>
                    <a:pt x="350" y="1018"/>
                  </a:lnTo>
                  <a:lnTo>
                    <a:pt x="345" y="1008"/>
                  </a:lnTo>
                  <a:lnTo>
                    <a:pt x="342" y="1006"/>
                  </a:lnTo>
                  <a:lnTo>
                    <a:pt x="330" y="1008"/>
                  </a:lnTo>
                  <a:lnTo>
                    <a:pt x="319" y="985"/>
                  </a:lnTo>
                  <a:lnTo>
                    <a:pt x="322" y="984"/>
                  </a:lnTo>
                  <a:lnTo>
                    <a:pt x="320" y="980"/>
                  </a:lnTo>
                  <a:lnTo>
                    <a:pt x="319" y="979"/>
                  </a:lnTo>
                  <a:lnTo>
                    <a:pt x="315" y="974"/>
                  </a:lnTo>
                  <a:lnTo>
                    <a:pt x="314" y="972"/>
                  </a:lnTo>
                  <a:lnTo>
                    <a:pt x="312" y="974"/>
                  </a:lnTo>
                  <a:lnTo>
                    <a:pt x="310" y="974"/>
                  </a:lnTo>
                  <a:lnTo>
                    <a:pt x="306" y="976"/>
                  </a:lnTo>
                  <a:lnTo>
                    <a:pt x="299" y="979"/>
                  </a:lnTo>
                  <a:lnTo>
                    <a:pt x="297" y="979"/>
                  </a:lnTo>
                  <a:lnTo>
                    <a:pt x="292" y="979"/>
                  </a:lnTo>
                  <a:lnTo>
                    <a:pt x="284" y="980"/>
                  </a:lnTo>
                  <a:lnTo>
                    <a:pt x="279" y="976"/>
                  </a:lnTo>
                  <a:lnTo>
                    <a:pt x="281" y="974"/>
                  </a:lnTo>
                  <a:lnTo>
                    <a:pt x="277" y="967"/>
                  </a:lnTo>
                  <a:lnTo>
                    <a:pt x="271" y="961"/>
                  </a:lnTo>
                  <a:lnTo>
                    <a:pt x="269" y="958"/>
                  </a:lnTo>
                  <a:lnTo>
                    <a:pt x="267" y="946"/>
                  </a:lnTo>
                  <a:lnTo>
                    <a:pt x="266" y="943"/>
                  </a:lnTo>
                  <a:lnTo>
                    <a:pt x="253" y="948"/>
                  </a:lnTo>
                  <a:lnTo>
                    <a:pt x="253" y="950"/>
                  </a:lnTo>
                  <a:lnTo>
                    <a:pt x="251" y="958"/>
                  </a:lnTo>
                  <a:lnTo>
                    <a:pt x="249" y="963"/>
                  </a:lnTo>
                  <a:lnTo>
                    <a:pt x="249" y="966"/>
                  </a:lnTo>
                  <a:lnTo>
                    <a:pt x="248" y="972"/>
                  </a:lnTo>
                  <a:lnTo>
                    <a:pt x="246" y="974"/>
                  </a:lnTo>
                  <a:lnTo>
                    <a:pt x="244" y="980"/>
                  </a:lnTo>
                  <a:lnTo>
                    <a:pt x="244" y="982"/>
                  </a:lnTo>
                  <a:lnTo>
                    <a:pt x="246" y="984"/>
                  </a:lnTo>
                  <a:lnTo>
                    <a:pt x="244" y="993"/>
                  </a:lnTo>
                  <a:lnTo>
                    <a:pt x="243" y="998"/>
                  </a:lnTo>
                  <a:lnTo>
                    <a:pt x="243" y="1000"/>
                  </a:lnTo>
                  <a:lnTo>
                    <a:pt x="238" y="1008"/>
                  </a:lnTo>
                  <a:lnTo>
                    <a:pt x="236" y="1009"/>
                  </a:lnTo>
                  <a:lnTo>
                    <a:pt x="234" y="1011"/>
                  </a:lnTo>
                  <a:lnTo>
                    <a:pt x="229" y="1018"/>
                  </a:lnTo>
                  <a:lnTo>
                    <a:pt x="228" y="1018"/>
                  </a:lnTo>
                  <a:lnTo>
                    <a:pt x="226" y="1019"/>
                  </a:lnTo>
                  <a:lnTo>
                    <a:pt x="215" y="1022"/>
                  </a:lnTo>
                  <a:lnTo>
                    <a:pt x="211" y="1024"/>
                  </a:lnTo>
                  <a:lnTo>
                    <a:pt x="201" y="1024"/>
                  </a:lnTo>
                  <a:lnTo>
                    <a:pt x="200" y="1024"/>
                  </a:lnTo>
                  <a:lnTo>
                    <a:pt x="198" y="1024"/>
                  </a:lnTo>
                  <a:lnTo>
                    <a:pt x="195" y="1024"/>
                  </a:lnTo>
                  <a:lnTo>
                    <a:pt x="188" y="1032"/>
                  </a:lnTo>
                  <a:lnTo>
                    <a:pt x="186" y="1032"/>
                  </a:lnTo>
                  <a:lnTo>
                    <a:pt x="183" y="1039"/>
                  </a:lnTo>
                  <a:lnTo>
                    <a:pt x="180" y="1042"/>
                  </a:lnTo>
                  <a:lnTo>
                    <a:pt x="178" y="1042"/>
                  </a:lnTo>
                  <a:lnTo>
                    <a:pt x="170" y="1043"/>
                  </a:lnTo>
                  <a:lnTo>
                    <a:pt x="168" y="1043"/>
                  </a:lnTo>
                  <a:lnTo>
                    <a:pt x="158" y="1043"/>
                  </a:lnTo>
                  <a:lnTo>
                    <a:pt x="157" y="1043"/>
                  </a:lnTo>
                  <a:lnTo>
                    <a:pt x="147" y="1045"/>
                  </a:lnTo>
                  <a:lnTo>
                    <a:pt x="148" y="1039"/>
                  </a:lnTo>
                  <a:lnTo>
                    <a:pt x="148" y="1037"/>
                  </a:lnTo>
                  <a:lnTo>
                    <a:pt x="148" y="1031"/>
                  </a:lnTo>
                  <a:lnTo>
                    <a:pt x="147" y="1027"/>
                  </a:lnTo>
                  <a:lnTo>
                    <a:pt x="147" y="1019"/>
                  </a:lnTo>
                  <a:lnTo>
                    <a:pt x="150" y="1006"/>
                  </a:lnTo>
                  <a:lnTo>
                    <a:pt x="152" y="1005"/>
                  </a:lnTo>
                  <a:lnTo>
                    <a:pt x="150" y="997"/>
                  </a:lnTo>
                  <a:lnTo>
                    <a:pt x="148" y="995"/>
                  </a:lnTo>
                  <a:lnTo>
                    <a:pt x="147" y="993"/>
                  </a:lnTo>
                  <a:lnTo>
                    <a:pt x="142" y="993"/>
                  </a:lnTo>
                  <a:lnTo>
                    <a:pt x="140" y="993"/>
                  </a:lnTo>
                  <a:lnTo>
                    <a:pt x="132" y="988"/>
                  </a:lnTo>
                  <a:lnTo>
                    <a:pt x="130" y="987"/>
                  </a:lnTo>
                  <a:lnTo>
                    <a:pt x="129" y="985"/>
                  </a:lnTo>
                  <a:lnTo>
                    <a:pt x="125" y="977"/>
                  </a:lnTo>
                  <a:lnTo>
                    <a:pt x="125" y="976"/>
                  </a:lnTo>
                  <a:lnTo>
                    <a:pt x="125" y="974"/>
                  </a:lnTo>
                  <a:lnTo>
                    <a:pt x="124" y="964"/>
                  </a:lnTo>
                  <a:lnTo>
                    <a:pt x="122" y="963"/>
                  </a:lnTo>
                  <a:lnTo>
                    <a:pt x="122" y="961"/>
                  </a:lnTo>
                  <a:lnTo>
                    <a:pt x="114" y="951"/>
                  </a:lnTo>
                  <a:lnTo>
                    <a:pt x="105" y="942"/>
                  </a:lnTo>
                  <a:lnTo>
                    <a:pt x="102" y="938"/>
                  </a:lnTo>
                  <a:lnTo>
                    <a:pt x="97" y="937"/>
                  </a:lnTo>
                  <a:lnTo>
                    <a:pt x="94" y="935"/>
                  </a:lnTo>
                  <a:lnTo>
                    <a:pt x="100" y="924"/>
                  </a:lnTo>
                  <a:lnTo>
                    <a:pt x="100" y="920"/>
                  </a:lnTo>
                  <a:lnTo>
                    <a:pt x="97" y="914"/>
                  </a:lnTo>
                  <a:lnTo>
                    <a:pt x="95" y="912"/>
                  </a:lnTo>
                  <a:lnTo>
                    <a:pt x="92" y="909"/>
                  </a:lnTo>
                  <a:lnTo>
                    <a:pt x="92" y="903"/>
                  </a:lnTo>
                  <a:lnTo>
                    <a:pt x="94" y="896"/>
                  </a:lnTo>
                  <a:lnTo>
                    <a:pt x="94" y="895"/>
                  </a:lnTo>
                  <a:lnTo>
                    <a:pt x="91" y="888"/>
                  </a:lnTo>
                  <a:lnTo>
                    <a:pt x="87" y="883"/>
                  </a:lnTo>
                  <a:lnTo>
                    <a:pt x="84" y="878"/>
                  </a:lnTo>
                  <a:lnTo>
                    <a:pt x="84" y="870"/>
                  </a:lnTo>
                  <a:lnTo>
                    <a:pt x="86" y="864"/>
                  </a:lnTo>
                  <a:lnTo>
                    <a:pt x="86" y="862"/>
                  </a:lnTo>
                  <a:lnTo>
                    <a:pt x="84" y="859"/>
                  </a:lnTo>
                  <a:lnTo>
                    <a:pt x="81" y="854"/>
                  </a:lnTo>
                  <a:lnTo>
                    <a:pt x="77" y="854"/>
                  </a:lnTo>
                  <a:lnTo>
                    <a:pt x="72" y="853"/>
                  </a:lnTo>
                  <a:lnTo>
                    <a:pt x="71" y="851"/>
                  </a:lnTo>
                  <a:lnTo>
                    <a:pt x="64" y="843"/>
                  </a:lnTo>
                  <a:lnTo>
                    <a:pt x="64" y="841"/>
                  </a:lnTo>
                  <a:lnTo>
                    <a:pt x="62" y="840"/>
                  </a:lnTo>
                  <a:lnTo>
                    <a:pt x="54" y="830"/>
                  </a:lnTo>
                  <a:lnTo>
                    <a:pt x="49" y="823"/>
                  </a:lnTo>
                  <a:lnTo>
                    <a:pt x="48" y="822"/>
                  </a:lnTo>
                  <a:lnTo>
                    <a:pt x="48" y="810"/>
                  </a:lnTo>
                  <a:lnTo>
                    <a:pt x="48" y="809"/>
                  </a:lnTo>
                  <a:lnTo>
                    <a:pt x="51" y="802"/>
                  </a:lnTo>
                  <a:lnTo>
                    <a:pt x="51" y="799"/>
                  </a:lnTo>
                  <a:lnTo>
                    <a:pt x="48" y="793"/>
                  </a:lnTo>
                  <a:lnTo>
                    <a:pt x="46" y="783"/>
                  </a:lnTo>
                  <a:lnTo>
                    <a:pt x="49" y="778"/>
                  </a:lnTo>
                  <a:lnTo>
                    <a:pt x="49" y="775"/>
                  </a:lnTo>
                  <a:lnTo>
                    <a:pt x="51" y="772"/>
                  </a:lnTo>
                  <a:lnTo>
                    <a:pt x="46" y="759"/>
                  </a:lnTo>
                  <a:lnTo>
                    <a:pt x="48" y="752"/>
                  </a:lnTo>
                  <a:lnTo>
                    <a:pt x="48" y="747"/>
                  </a:lnTo>
                  <a:lnTo>
                    <a:pt x="46" y="734"/>
                  </a:lnTo>
                  <a:lnTo>
                    <a:pt x="43" y="734"/>
                  </a:lnTo>
                  <a:lnTo>
                    <a:pt x="38" y="736"/>
                  </a:lnTo>
                  <a:lnTo>
                    <a:pt x="36" y="734"/>
                  </a:lnTo>
                  <a:lnTo>
                    <a:pt x="33" y="730"/>
                  </a:lnTo>
                  <a:lnTo>
                    <a:pt x="29" y="720"/>
                  </a:lnTo>
                  <a:lnTo>
                    <a:pt x="24" y="707"/>
                  </a:lnTo>
                  <a:lnTo>
                    <a:pt x="29" y="700"/>
                  </a:lnTo>
                  <a:lnTo>
                    <a:pt x="38" y="697"/>
                  </a:lnTo>
                  <a:lnTo>
                    <a:pt x="46" y="696"/>
                  </a:lnTo>
                  <a:lnTo>
                    <a:pt x="46" y="689"/>
                  </a:lnTo>
                  <a:lnTo>
                    <a:pt x="46" y="671"/>
                  </a:lnTo>
                  <a:lnTo>
                    <a:pt x="44" y="670"/>
                  </a:lnTo>
                  <a:lnTo>
                    <a:pt x="43" y="670"/>
                  </a:lnTo>
                  <a:lnTo>
                    <a:pt x="36" y="670"/>
                  </a:lnTo>
                  <a:lnTo>
                    <a:pt x="34" y="670"/>
                  </a:lnTo>
                  <a:lnTo>
                    <a:pt x="28" y="670"/>
                  </a:lnTo>
                  <a:lnTo>
                    <a:pt x="19" y="668"/>
                  </a:lnTo>
                  <a:lnTo>
                    <a:pt x="14" y="662"/>
                  </a:lnTo>
                  <a:lnTo>
                    <a:pt x="16" y="655"/>
                  </a:lnTo>
                  <a:lnTo>
                    <a:pt x="13" y="641"/>
                  </a:lnTo>
                  <a:lnTo>
                    <a:pt x="13" y="637"/>
                  </a:lnTo>
                  <a:lnTo>
                    <a:pt x="14" y="636"/>
                  </a:lnTo>
                  <a:lnTo>
                    <a:pt x="18" y="628"/>
                  </a:lnTo>
                  <a:lnTo>
                    <a:pt x="18" y="626"/>
                  </a:lnTo>
                  <a:lnTo>
                    <a:pt x="19" y="620"/>
                  </a:lnTo>
                  <a:lnTo>
                    <a:pt x="18" y="613"/>
                  </a:lnTo>
                  <a:lnTo>
                    <a:pt x="19" y="613"/>
                  </a:lnTo>
                  <a:lnTo>
                    <a:pt x="23" y="611"/>
                  </a:lnTo>
                  <a:lnTo>
                    <a:pt x="33" y="603"/>
                  </a:lnTo>
                  <a:lnTo>
                    <a:pt x="39" y="600"/>
                  </a:lnTo>
                  <a:lnTo>
                    <a:pt x="46" y="597"/>
                  </a:lnTo>
                  <a:lnTo>
                    <a:pt x="51" y="592"/>
                  </a:lnTo>
                  <a:lnTo>
                    <a:pt x="51" y="586"/>
                  </a:lnTo>
                  <a:lnTo>
                    <a:pt x="51" y="582"/>
                  </a:lnTo>
                  <a:lnTo>
                    <a:pt x="51" y="577"/>
                  </a:lnTo>
                  <a:lnTo>
                    <a:pt x="48" y="569"/>
                  </a:lnTo>
                  <a:lnTo>
                    <a:pt x="49" y="558"/>
                  </a:lnTo>
                  <a:lnTo>
                    <a:pt x="49" y="548"/>
                  </a:lnTo>
                  <a:lnTo>
                    <a:pt x="43" y="531"/>
                  </a:lnTo>
                  <a:lnTo>
                    <a:pt x="43" y="518"/>
                  </a:lnTo>
                  <a:lnTo>
                    <a:pt x="48" y="505"/>
                  </a:lnTo>
                  <a:lnTo>
                    <a:pt x="57" y="490"/>
                  </a:lnTo>
                  <a:lnTo>
                    <a:pt x="61" y="479"/>
                  </a:lnTo>
                  <a:lnTo>
                    <a:pt x="56" y="463"/>
                  </a:lnTo>
                  <a:lnTo>
                    <a:pt x="56" y="450"/>
                  </a:lnTo>
                  <a:lnTo>
                    <a:pt x="56" y="448"/>
                  </a:lnTo>
                  <a:lnTo>
                    <a:pt x="57" y="445"/>
                  </a:lnTo>
                  <a:lnTo>
                    <a:pt x="59" y="440"/>
                  </a:lnTo>
                  <a:lnTo>
                    <a:pt x="57" y="433"/>
                  </a:lnTo>
                  <a:lnTo>
                    <a:pt x="51" y="429"/>
                  </a:lnTo>
                  <a:lnTo>
                    <a:pt x="44" y="424"/>
                  </a:lnTo>
                  <a:lnTo>
                    <a:pt x="24" y="419"/>
                  </a:lnTo>
                  <a:lnTo>
                    <a:pt x="1" y="414"/>
                  </a:lnTo>
                  <a:lnTo>
                    <a:pt x="0" y="406"/>
                  </a:lnTo>
                  <a:lnTo>
                    <a:pt x="1" y="390"/>
                  </a:lnTo>
                  <a:lnTo>
                    <a:pt x="6" y="387"/>
                  </a:lnTo>
                  <a:lnTo>
                    <a:pt x="11" y="382"/>
                  </a:lnTo>
                  <a:lnTo>
                    <a:pt x="16" y="372"/>
                  </a:lnTo>
                  <a:lnTo>
                    <a:pt x="18" y="361"/>
                  </a:lnTo>
                  <a:lnTo>
                    <a:pt x="13" y="346"/>
                  </a:lnTo>
                  <a:lnTo>
                    <a:pt x="5" y="330"/>
                  </a:lnTo>
                  <a:lnTo>
                    <a:pt x="3" y="320"/>
                  </a:lnTo>
                  <a:lnTo>
                    <a:pt x="8" y="309"/>
                  </a:lnTo>
                  <a:lnTo>
                    <a:pt x="9" y="306"/>
                  </a:lnTo>
                  <a:lnTo>
                    <a:pt x="14" y="291"/>
                  </a:lnTo>
                  <a:lnTo>
                    <a:pt x="18" y="285"/>
                  </a:lnTo>
                  <a:lnTo>
                    <a:pt x="24" y="281"/>
                  </a:lnTo>
                  <a:lnTo>
                    <a:pt x="26" y="280"/>
                  </a:lnTo>
                  <a:lnTo>
                    <a:pt x="34" y="278"/>
                  </a:lnTo>
                  <a:lnTo>
                    <a:pt x="43" y="280"/>
                  </a:lnTo>
                  <a:lnTo>
                    <a:pt x="44" y="281"/>
                  </a:lnTo>
                  <a:lnTo>
                    <a:pt x="48" y="285"/>
                  </a:lnTo>
                  <a:lnTo>
                    <a:pt x="51" y="288"/>
                  </a:lnTo>
                  <a:lnTo>
                    <a:pt x="54" y="285"/>
                  </a:lnTo>
                  <a:lnTo>
                    <a:pt x="56" y="283"/>
                  </a:lnTo>
                  <a:lnTo>
                    <a:pt x="56" y="280"/>
                  </a:lnTo>
                  <a:lnTo>
                    <a:pt x="54" y="278"/>
                  </a:lnTo>
                  <a:lnTo>
                    <a:pt x="51" y="275"/>
                  </a:lnTo>
                  <a:lnTo>
                    <a:pt x="48" y="272"/>
                  </a:lnTo>
                  <a:lnTo>
                    <a:pt x="44" y="270"/>
                  </a:lnTo>
                  <a:lnTo>
                    <a:pt x="44" y="264"/>
                  </a:lnTo>
                  <a:lnTo>
                    <a:pt x="43" y="254"/>
                  </a:lnTo>
                  <a:lnTo>
                    <a:pt x="44" y="239"/>
                  </a:lnTo>
                  <a:lnTo>
                    <a:pt x="44" y="220"/>
                  </a:lnTo>
                  <a:lnTo>
                    <a:pt x="44" y="210"/>
                  </a:lnTo>
                  <a:lnTo>
                    <a:pt x="44" y="205"/>
                  </a:lnTo>
                  <a:lnTo>
                    <a:pt x="46" y="200"/>
                  </a:lnTo>
                  <a:lnTo>
                    <a:pt x="48" y="196"/>
                  </a:lnTo>
                  <a:lnTo>
                    <a:pt x="52" y="192"/>
                  </a:lnTo>
                  <a:lnTo>
                    <a:pt x="59" y="191"/>
                  </a:lnTo>
                  <a:lnTo>
                    <a:pt x="64" y="189"/>
                  </a:lnTo>
                  <a:lnTo>
                    <a:pt x="72" y="186"/>
                  </a:lnTo>
                  <a:lnTo>
                    <a:pt x="74" y="186"/>
                  </a:lnTo>
                  <a:lnTo>
                    <a:pt x="82" y="183"/>
                  </a:lnTo>
                  <a:lnTo>
                    <a:pt x="91" y="181"/>
                  </a:lnTo>
                  <a:lnTo>
                    <a:pt x="99" y="178"/>
                  </a:lnTo>
                  <a:lnTo>
                    <a:pt x="109" y="176"/>
                  </a:lnTo>
                  <a:lnTo>
                    <a:pt x="119" y="176"/>
                  </a:lnTo>
                  <a:lnTo>
                    <a:pt x="127" y="176"/>
                  </a:lnTo>
                  <a:lnTo>
                    <a:pt x="135" y="176"/>
                  </a:lnTo>
                  <a:lnTo>
                    <a:pt x="147" y="175"/>
                  </a:lnTo>
                  <a:lnTo>
                    <a:pt x="152" y="175"/>
                  </a:lnTo>
                  <a:lnTo>
                    <a:pt x="157" y="171"/>
                  </a:lnTo>
                  <a:lnTo>
                    <a:pt x="160" y="165"/>
                  </a:lnTo>
                  <a:lnTo>
                    <a:pt x="160" y="157"/>
                  </a:lnTo>
                  <a:lnTo>
                    <a:pt x="158" y="149"/>
                  </a:lnTo>
                  <a:lnTo>
                    <a:pt x="158" y="142"/>
                  </a:lnTo>
                  <a:lnTo>
                    <a:pt x="160" y="136"/>
                  </a:lnTo>
                  <a:lnTo>
                    <a:pt x="167" y="134"/>
                  </a:lnTo>
                  <a:lnTo>
                    <a:pt x="170" y="136"/>
                  </a:lnTo>
                  <a:lnTo>
                    <a:pt x="172" y="136"/>
                  </a:lnTo>
                  <a:lnTo>
                    <a:pt x="175" y="131"/>
                  </a:lnTo>
                  <a:lnTo>
                    <a:pt x="183" y="129"/>
                  </a:lnTo>
                  <a:lnTo>
                    <a:pt x="188" y="124"/>
                  </a:lnTo>
                  <a:lnTo>
                    <a:pt x="190" y="123"/>
                  </a:lnTo>
                  <a:lnTo>
                    <a:pt x="193" y="121"/>
                  </a:lnTo>
                  <a:lnTo>
                    <a:pt x="198" y="123"/>
                  </a:lnTo>
                  <a:lnTo>
                    <a:pt x="203" y="121"/>
                  </a:lnTo>
                  <a:lnTo>
                    <a:pt x="213" y="113"/>
                  </a:lnTo>
                  <a:lnTo>
                    <a:pt x="220" y="102"/>
                  </a:lnTo>
                  <a:lnTo>
                    <a:pt x="220" y="94"/>
                  </a:lnTo>
                  <a:lnTo>
                    <a:pt x="220" y="89"/>
                  </a:lnTo>
                  <a:lnTo>
                    <a:pt x="218" y="74"/>
                  </a:lnTo>
                  <a:lnTo>
                    <a:pt x="220" y="63"/>
                  </a:lnTo>
                  <a:lnTo>
                    <a:pt x="234" y="48"/>
                  </a:lnTo>
                  <a:lnTo>
                    <a:pt x="243" y="48"/>
                  </a:lnTo>
                  <a:lnTo>
                    <a:pt x="244" y="50"/>
                  </a:lnTo>
                  <a:lnTo>
                    <a:pt x="251" y="55"/>
                  </a:lnTo>
                  <a:lnTo>
                    <a:pt x="253" y="56"/>
                  </a:lnTo>
                  <a:lnTo>
                    <a:pt x="261" y="63"/>
                  </a:lnTo>
                  <a:lnTo>
                    <a:pt x="264" y="63"/>
                  </a:lnTo>
                  <a:lnTo>
                    <a:pt x="272" y="63"/>
                  </a:lnTo>
                  <a:lnTo>
                    <a:pt x="274" y="63"/>
                  </a:lnTo>
                  <a:lnTo>
                    <a:pt x="279" y="63"/>
                  </a:lnTo>
                  <a:lnTo>
                    <a:pt x="294" y="63"/>
                  </a:lnTo>
                  <a:lnTo>
                    <a:pt x="297" y="61"/>
                  </a:lnTo>
                  <a:lnTo>
                    <a:pt x="301" y="53"/>
                  </a:lnTo>
                  <a:lnTo>
                    <a:pt x="301" y="52"/>
                  </a:lnTo>
                  <a:lnTo>
                    <a:pt x="302" y="40"/>
                  </a:lnTo>
                  <a:lnTo>
                    <a:pt x="302" y="37"/>
                  </a:lnTo>
                  <a:lnTo>
                    <a:pt x="299" y="29"/>
                  </a:lnTo>
                  <a:lnTo>
                    <a:pt x="297" y="26"/>
                  </a:lnTo>
                  <a:lnTo>
                    <a:pt x="301" y="21"/>
                  </a:lnTo>
                  <a:lnTo>
                    <a:pt x="301" y="19"/>
                  </a:lnTo>
                  <a:lnTo>
                    <a:pt x="302" y="16"/>
                  </a:lnTo>
                  <a:lnTo>
                    <a:pt x="304" y="13"/>
                  </a:lnTo>
                  <a:lnTo>
                    <a:pt x="306" y="8"/>
                  </a:lnTo>
                  <a:lnTo>
                    <a:pt x="307" y="6"/>
                  </a:lnTo>
                  <a:lnTo>
                    <a:pt x="315" y="1"/>
                  </a:lnTo>
                  <a:lnTo>
                    <a:pt x="317" y="0"/>
                  </a:lnTo>
                  <a:lnTo>
                    <a:pt x="322" y="0"/>
                  </a:lnTo>
                  <a:lnTo>
                    <a:pt x="325" y="0"/>
                  </a:lnTo>
                  <a:lnTo>
                    <a:pt x="330" y="5"/>
                  </a:lnTo>
                  <a:lnTo>
                    <a:pt x="330" y="8"/>
                  </a:lnTo>
                  <a:lnTo>
                    <a:pt x="332" y="13"/>
                  </a:lnTo>
                  <a:lnTo>
                    <a:pt x="332" y="14"/>
                  </a:lnTo>
                  <a:lnTo>
                    <a:pt x="334" y="16"/>
                  </a:lnTo>
                  <a:lnTo>
                    <a:pt x="339" y="19"/>
                  </a:lnTo>
                  <a:lnTo>
                    <a:pt x="340" y="21"/>
                  </a:lnTo>
                  <a:lnTo>
                    <a:pt x="345" y="26"/>
                  </a:lnTo>
                  <a:lnTo>
                    <a:pt x="347" y="29"/>
                  </a:lnTo>
                  <a:lnTo>
                    <a:pt x="345" y="35"/>
                  </a:lnTo>
                  <a:lnTo>
                    <a:pt x="347" y="40"/>
                  </a:lnTo>
                  <a:lnTo>
                    <a:pt x="347" y="43"/>
                  </a:lnTo>
                  <a:lnTo>
                    <a:pt x="347" y="47"/>
                  </a:lnTo>
                  <a:lnTo>
                    <a:pt x="349" y="48"/>
                  </a:lnTo>
                  <a:lnTo>
                    <a:pt x="353" y="53"/>
                  </a:lnTo>
                  <a:lnTo>
                    <a:pt x="355" y="53"/>
                  </a:lnTo>
                  <a:lnTo>
                    <a:pt x="365" y="53"/>
                  </a:lnTo>
                  <a:lnTo>
                    <a:pt x="367" y="53"/>
                  </a:lnTo>
                  <a:lnTo>
                    <a:pt x="378" y="58"/>
                  </a:lnTo>
                  <a:lnTo>
                    <a:pt x="382" y="58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92" y="56"/>
                  </a:lnTo>
                  <a:lnTo>
                    <a:pt x="398" y="53"/>
                  </a:lnTo>
                  <a:lnTo>
                    <a:pt x="408" y="53"/>
                  </a:lnTo>
                  <a:lnTo>
                    <a:pt x="410" y="55"/>
                  </a:lnTo>
                  <a:lnTo>
                    <a:pt x="411" y="56"/>
                  </a:lnTo>
                  <a:lnTo>
                    <a:pt x="411" y="60"/>
                  </a:lnTo>
                  <a:lnTo>
                    <a:pt x="411" y="63"/>
                  </a:lnTo>
                  <a:lnTo>
                    <a:pt x="411" y="64"/>
                  </a:lnTo>
                  <a:lnTo>
                    <a:pt x="411" y="68"/>
                  </a:lnTo>
                  <a:lnTo>
                    <a:pt x="413" y="69"/>
                  </a:lnTo>
                  <a:lnTo>
                    <a:pt x="421" y="71"/>
                  </a:lnTo>
                  <a:lnTo>
                    <a:pt x="423" y="69"/>
                  </a:lnTo>
                  <a:lnTo>
                    <a:pt x="435" y="66"/>
                  </a:lnTo>
                  <a:lnTo>
                    <a:pt x="436" y="66"/>
                  </a:lnTo>
                  <a:lnTo>
                    <a:pt x="439" y="68"/>
                  </a:lnTo>
                  <a:lnTo>
                    <a:pt x="439" y="73"/>
                  </a:lnTo>
                  <a:lnTo>
                    <a:pt x="441" y="74"/>
                  </a:lnTo>
                  <a:lnTo>
                    <a:pt x="443" y="79"/>
                  </a:lnTo>
                  <a:lnTo>
                    <a:pt x="444" y="81"/>
                  </a:lnTo>
                  <a:lnTo>
                    <a:pt x="451" y="81"/>
                  </a:lnTo>
                  <a:lnTo>
                    <a:pt x="454" y="82"/>
                  </a:lnTo>
                  <a:lnTo>
                    <a:pt x="456" y="82"/>
                  </a:lnTo>
                  <a:lnTo>
                    <a:pt x="461" y="81"/>
                  </a:lnTo>
                  <a:lnTo>
                    <a:pt x="463" y="81"/>
                  </a:lnTo>
                  <a:lnTo>
                    <a:pt x="466" y="77"/>
                  </a:lnTo>
                  <a:lnTo>
                    <a:pt x="471" y="77"/>
                  </a:lnTo>
                  <a:lnTo>
                    <a:pt x="474" y="76"/>
                  </a:lnTo>
                  <a:lnTo>
                    <a:pt x="478" y="77"/>
                  </a:lnTo>
                  <a:lnTo>
                    <a:pt x="479" y="79"/>
                  </a:lnTo>
                  <a:lnTo>
                    <a:pt x="481" y="79"/>
                  </a:lnTo>
                  <a:lnTo>
                    <a:pt x="486" y="79"/>
                  </a:lnTo>
                  <a:lnTo>
                    <a:pt x="487" y="77"/>
                  </a:lnTo>
                  <a:lnTo>
                    <a:pt x="491" y="77"/>
                  </a:lnTo>
                  <a:lnTo>
                    <a:pt x="494" y="76"/>
                  </a:lnTo>
                  <a:lnTo>
                    <a:pt x="497" y="76"/>
                  </a:lnTo>
                  <a:lnTo>
                    <a:pt x="506" y="74"/>
                  </a:lnTo>
                  <a:lnTo>
                    <a:pt x="507" y="73"/>
                  </a:lnTo>
                  <a:lnTo>
                    <a:pt x="509" y="69"/>
                  </a:lnTo>
                  <a:lnTo>
                    <a:pt x="509" y="66"/>
                  </a:lnTo>
                  <a:lnTo>
                    <a:pt x="509" y="63"/>
                  </a:lnTo>
                  <a:lnTo>
                    <a:pt x="509" y="61"/>
                  </a:lnTo>
                  <a:lnTo>
                    <a:pt x="509" y="55"/>
                  </a:lnTo>
                  <a:lnTo>
                    <a:pt x="507" y="47"/>
                  </a:lnTo>
                  <a:lnTo>
                    <a:pt x="507" y="43"/>
                  </a:lnTo>
                  <a:lnTo>
                    <a:pt x="509" y="39"/>
                  </a:lnTo>
                  <a:lnTo>
                    <a:pt x="512" y="37"/>
                  </a:lnTo>
                  <a:lnTo>
                    <a:pt x="514" y="35"/>
                  </a:lnTo>
                  <a:lnTo>
                    <a:pt x="519" y="39"/>
                  </a:lnTo>
                  <a:lnTo>
                    <a:pt x="521" y="42"/>
                  </a:lnTo>
                  <a:lnTo>
                    <a:pt x="522" y="45"/>
                  </a:lnTo>
                  <a:lnTo>
                    <a:pt x="524" y="47"/>
                  </a:lnTo>
                  <a:lnTo>
                    <a:pt x="524" y="50"/>
                  </a:lnTo>
                  <a:lnTo>
                    <a:pt x="527" y="52"/>
                  </a:lnTo>
                  <a:lnTo>
                    <a:pt x="529" y="53"/>
                  </a:lnTo>
                  <a:lnTo>
                    <a:pt x="532" y="53"/>
                  </a:lnTo>
                  <a:lnTo>
                    <a:pt x="535" y="55"/>
                  </a:lnTo>
                  <a:lnTo>
                    <a:pt x="540" y="55"/>
                  </a:lnTo>
                  <a:lnTo>
                    <a:pt x="547" y="55"/>
                  </a:lnTo>
                  <a:lnTo>
                    <a:pt x="549" y="55"/>
                  </a:lnTo>
                  <a:lnTo>
                    <a:pt x="552" y="55"/>
                  </a:lnTo>
                  <a:lnTo>
                    <a:pt x="555" y="52"/>
                  </a:lnTo>
                  <a:lnTo>
                    <a:pt x="557" y="48"/>
                  </a:lnTo>
                  <a:lnTo>
                    <a:pt x="562" y="43"/>
                  </a:lnTo>
                  <a:lnTo>
                    <a:pt x="564" y="43"/>
                  </a:lnTo>
                  <a:lnTo>
                    <a:pt x="570" y="43"/>
                  </a:lnTo>
                  <a:lnTo>
                    <a:pt x="572" y="43"/>
                  </a:lnTo>
                  <a:lnTo>
                    <a:pt x="580" y="47"/>
                  </a:lnTo>
                  <a:lnTo>
                    <a:pt x="580" y="48"/>
                  </a:lnTo>
                  <a:lnTo>
                    <a:pt x="582" y="5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87" name="Freeform 87"/>
            <p:cNvSpPr>
              <a:spLocks/>
            </p:cNvSpPr>
            <p:nvPr/>
          </p:nvSpPr>
          <p:spPr bwMode="auto">
            <a:xfrm>
              <a:off x="4354512" y="5930108"/>
              <a:ext cx="444500" cy="368300"/>
            </a:xfrm>
            <a:custGeom>
              <a:avLst/>
              <a:gdLst>
                <a:gd name="T0" fmla="*/ 6 w 560"/>
                <a:gd name="T1" fmla="*/ 34 h 464"/>
                <a:gd name="T2" fmla="*/ 25 w 560"/>
                <a:gd name="T3" fmla="*/ 32 h 464"/>
                <a:gd name="T4" fmla="*/ 49 w 560"/>
                <a:gd name="T5" fmla="*/ 39 h 464"/>
                <a:gd name="T6" fmla="*/ 73 w 560"/>
                <a:gd name="T7" fmla="*/ 47 h 464"/>
                <a:gd name="T8" fmla="*/ 112 w 560"/>
                <a:gd name="T9" fmla="*/ 44 h 464"/>
                <a:gd name="T10" fmla="*/ 140 w 560"/>
                <a:gd name="T11" fmla="*/ 39 h 464"/>
                <a:gd name="T12" fmla="*/ 157 w 560"/>
                <a:gd name="T13" fmla="*/ 24 h 464"/>
                <a:gd name="T14" fmla="*/ 180 w 560"/>
                <a:gd name="T15" fmla="*/ 7 h 464"/>
                <a:gd name="T16" fmla="*/ 205 w 560"/>
                <a:gd name="T17" fmla="*/ 13 h 464"/>
                <a:gd name="T18" fmla="*/ 225 w 560"/>
                <a:gd name="T19" fmla="*/ 29 h 464"/>
                <a:gd name="T20" fmla="*/ 249 w 560"/>
                <a:gd name="T21" fmla="*/ 15 h 464"/>
                <a:gd name="T22" fmla="*/ 283 w 560"/>
                <a:gd name="T23" fmla="*/ 37 h 464"/>
                <a:gd name="T24" fmla="*/ 296 w 560"/>
                <a:gd name="T25" fmla="*/ 49 h 464"/>
                <a:gd name="T26" fmla="*/ 314 w 560"/>
                <a:gd name="T27" fmla="*/ 44 h 464"/>
                <a:gd name="T28" fmla="*/ 337 w 560"/>
                <a:gd name="T29" fmla="*/ 39 h 464"/>
                <a:gd name="T30" fmla="*/ 365 w 560"/>
                <a:gd name="T31" fmla="*/ 34 h 464"/>
                <a:gd name="T32" fmla="*/ 374 w 560"/>
                <a:gd name="T33" fmla="*/ 15 h 464"/>
                <a:gd name="T34" fmla="*/ 392 w 560"/>
                <a:gd name="T35" fmla="*/ 11 h 464"/>
                <a:gd name="T36" fmla="*/ 407 w 560"/>
                <a:gd name="T37" fmla="*/ 15 h 464"/>
                <a:gd name="T38" fmla="*/ 423 w 560"/>
                <a:gd name="T39" fmla="*/ 11 h 464"/>
                <a:gd name="T40" fmla="*/ 440 w 560"/>
                <a:gd name="T41" fmla="*/ 8 h 464"/>
                <a:gd name="T42" fmla="*/ 456 w 560"/>
                <a:gd name="T43" fmla="*/ 18 h 464"/>
                <a:gd name="T44" fmla="*/ 484 w 560"/>
                <a:gd name="T45" fmla="*/ 21 h 464"/>
                <a:gd name="T46" fmla="*/ 506 w 560"/>
                <a:gd name="T47" fmla="*/ 11 h 464"/>
                <a:gd name="T48" fmla="*/ 544 w 560"/>
                <a:gd name="T49" fmla="*/ 3 h 464"/>
                <a:gd name="T50" fmla="*/ 559 w 560"/>
                <a:gd name="T51" fmla="*/ 32 h 464"/>
                <a:gd name="T52" fmla="*/ 555 w 560"/>
                <a:gd name="T53" fmla="*/ 50 h 464"/>
                <a:gd name="T54" fmla="*/ 550 w 560"/>
                <a:gd name="T55" fmla="*/ 66 h 464"/>
                <a:gd name="T56" fmla="*/ 547 w 560"/>
                <a:gd name="T57" fmla="*/ 76 h 464"/>
                <a:gd name="T58" fmla="*/ 534 w 560"/>
                <a:gd name="T59" fmla="*/ 87 h 464"/>
                <a:gd name="T60" fmla="*/ 522 w 560"/>
                <a:gd name="T61" fmla="*/ 112 h 464"/>
                <a:gd name="T62" fmla="*/ 519 w 560"/>
                <a:gd name="T63" fmla="*/ 134 h 464"/>
                <a:gd name="T64" fmla="*/ 527 w 560"/>
                <a:gd name="T65" fmla="*/ 160 h 464"/>
                <a:gd name="T66" fmla="*/ 511 w 560"/>
                <a:gd name="T67" fmla="*/ 180 h 464"/>
                <a:gd name="T68" fmla="*/ 493 w 560"/>
                <a:gd name="T69" fmla="*/ 188 h 464"/>
                <a:gd name="T70" fmla="*/ 474 w 560"/>
                <a:gd name="T71" fmla="*/ 201 h 464"/>
                <a:gd name="T72" fmla="*/ 458 w 560"/>
                <a:gd name="T73" fmla="*/ 215 h 464"/>
                <a:gd name="T74" fmla="*/ 433 w 560"/>
                <a:gd name="T75" fmla="*/ 231 h 464"/>
                <a:gd name="T76" fmla="*/ 421 w 560"/>
                <a:gd name="T77" fmla="*/ 248 h 464"/>
                <a:gd name="T78" fmla="*/ 403 w 560"/>
                <a:gd name="T79" fmla="*/ 259 h 464"/>
                <a:gd name="T80" fmla="*/ 388 w 560"/>
                <a:gd name="T81" fmla="*/ 272 h 464"/>
                <a:gd name="T82" fmla="*/ 385 w 560"/>
                <a:gd name="T83" fmla="*/ 285 h 464"/>
                <a:gd name="T84" fmla="*/ 378 w 560"/>
                <a:gd name="T85" fmla="*/ 316 h 464"/>
                <a:gd name="T86" fmla="*/ 375 w 560"/>
                <a:gd name="T87" fmla="*/ 335 h 464"/>
                <a:gd name="T88" fmla="*/ 370 w 560"/>
                <a:gd name="T89" fmla="*/ 356 h 464"/>
                <a:gd name="T90" fmla="*/ 349 w 560"/>
                <a:gd name="T91" fmla="*/ 380 h 464"/>
                <a:gd name="T92" fmla="*/ 337 w 560"/>
                <a:gd name="T93" fmla="*/ 396 h 464"/>
                <a:gd name="T94" fmla="*/ 329 w 560"/>
                <a:gd name="T95" fmla="*/ 416 h 464"/>
                <a:gd name="T96" fmla="*/ 331 w 560"/>
                <a:gd name="T97" fmla="*/ 435 h 464"/>
                <a:gd name="T98" fmla="*/ 312 w 560"/>
                <a:gd name="T99" fmla="*/ 442 h 464"/>
                <a:gd name="T100" fmla="*/ 292 w 560"/>
                <a:gd name="T101" fmla="*/ 455 h 464"/>
                <a:gd name="T102" fmla="*/ 278 w 560"/>
                <a:gd name="T103" fmla="*/ 464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60" h="464">
                  <a:moveTo>
                    <a:pt x="0" y="28"/>
                  </a:moveTo>
                  <a:lnTo>
                    <a:pt x="1" y="29"/>
                  </a:lnTo>
                  <a:lnTo>
                    <a:pt x="1" y="31"/>
                  </a:lnTo>
                  <a:lnTo>
                    <a:pt x="5" y="32"/>
                  </a:lnTo>
                  <a:lnTo>
                    <a:pt x="6" y="34"/>
                  </a:lnTo>
                  <a:lnTo>
                    <a:pt x="11" y="34"/>
                  </a:lnTo>
                  <a:lnTo>
                    <a:pt x="13" y="34"/>
                  </a:lnTo>
                  <a:lnTo>
                    <a:pt x="21" y="31"/>
                  </a:lnTo>
                  <a:lnTo>
                    <a:pt x="23" y="31"/>
                  </a:lnTo>
                  <a:lnTo>
                    <a:pt x="25" y="32"/>
                  </a:lnTo>
                  <a:lnTo>
                    <a:pt x="31" y="37"/>
                  </a:lnTo>
                  <a:lnTo>
                    <a:pt x="33" y="39"/>
                  </a:lnTo>
                  <a:lnTo>
                    <a:pt x="36" y="39"/>
                  </a:lnTo>
                  <a:lnTo>
                    <a:pt x="41" y="39"/>
                  </a:lnTo>
                  <a:lnTo>
                    <a:pt x="49" y="39"/>
                  </a:lnTo>
                  <a:lnTo>
                    <a:pt x="49" y="37"/>
                  </a:lnTo>
                  <a:lnTo>
                    <a:pt x="58" y="34"/>
                  </a:lnTo>
                  <a:lnTo>
                    <a:pt x="64" y="42"/>
                  </a:lnTo>
                  <a:lnTo>
                    <a:pt x="66" y="42"/>
                  </a:lnTo>
                  <a:lnTo>
                    <a:pt x="73" y="47"/>
                  </a:lnTo>
                  <a:lnTo>
                    <a:pt x="84" y="47"/>
                  </a:lnTo>
                  <a:lnTo>
                    <a:pt x="86" y="47"/>
                  </a:lnTo>
                  <a:lnTo>
                    <a:pt x="96" y="40"/>
                  </a:lnTo>
                  <a:lnTo>
                    <a:pt x="97" y="40"/>
                  </a:lnTo>
                  <a:lnTo>
                    <a:pt x="112" y="44"/>
                  </a:lnTo>
                  <a:lnTo>
                    <a:pt x="114" y="45"/>
                  </a:lnTo>
                  <a:lnTo>
                    <a:pt x="129" y="47"/>
                  </a:lnTo>
                  <a:lnTo>
                    <a:pt x="132" y="45"/>
                  </a:lnTo>
                  <a:lnTo>
                    <a:pt x="134" y="45"/>
                  </a:lnTo>
                  <a:lnTo>
                    <a:pt x="140" y="39"/>
                  </a:lnTo>
                  <a:lnTo>
                    <a:pt x="142" y="37"/>
                  </a:lnTo>
                  <a:lnTo>
                    <a:pt x="144" y="34"/>
                  </a:lnTo>
                  <a:lnTo>
                    <a:pt x="154" y="26"/>
                  </a:lnTo>
                  <a:lnTo>
                    <a:pt x="155" y="24"/>
                  </a:lnTo>
                  <a:lnTo>
                    <a:pt x="157" y="24"/>
                  </a:lnTo>
                  <a:lnTo>
                    <a:pt x="159" y="23"/>
                  </a:lnTo>
                  <a:lnTo>
                    <a:pt x="170" y="18"/>
                  </a:lnTo>
                  <a:lnTo>
                    <a:pt x="172" y="16"/>
                  </a:lnTo>
                  <a:lnTo>
                    <a:pt x="172" y="15"/>
                  </a:lnTo>
                  <a:lnTo>
                    <a:pt x="180" y="7"/>
                  </a:lnTo>
                  <a:lnTo>
                    <a:pt x="183" y="5"/>
                  </a:lnTo>
                  <a:lnTo>
                    <a:pt x="192" y="5"/>
                  </a:lnTo>
                  <a:lnTo>
                    <a:pt x="198" y="8"/>
                  </a:lnTo>
                  <a:lnTo>
                    <a:pt x="200" y="8"/>
                  </a:lnTo>
                  <a:lnTo>
                    <a:pt x="205" y="13"/>
                  </a:lnTo>
                  <a:lnTo>
                    <a:pt x="205" y="15"/>
                  </a:lnTo>
                  <a:lnTo>
                    <a:pt x="211" y="23"/>
                  </a:lnTo>
                  <a:lnTo>
                    <a:pt x="215" y="26"/>
                  </a:lnTo>
                  <a:lnTo>
                    <a:pt x="216" y="28"/>
                  </a:lnTo>
                  <a:lnTo>
                    <a:pt x="225" y="29"/>
                  </a:lnTo>
                  <a:lnTo>
                    <a:pt x="226" y="28"/>
                  </a:lnTo>
                  <a:lnTo>
                    <a:pt x="228" y="28"/>
                  </a:lnTo>
                  <a:lnTo>
                    <a:pt x="236" y="21"/>
                  </a:lnTo>
                  <a:lnTo>
                    <a:pt x="238" y="19"/>
                  </a:lnTo>
                  <a:lnTo>
                    <a:pt x="249" y="15"/>
                  </a:lnTo>
                  <a:lnTo>
                    <a:pt x="251" y="15"/>
                  </a:lnTo>
                  <a:lnTo>
                    <a:pt x="261" y="19"/>
                  </a:lnTo>
                  <a:lnTo>
                    <a:pt x="263" y="19"/>
                  </a:lnTo>
                  <a:lnTo>
                    <a:pt x="273" y="28"/>
                  </a:lnTo>
                  <a:lnTo>
                    <a:pt x="283" y="37"/>
                  </a:lnTo>
                  <a:lnTo>
                    <a:pt x="284" y="40"/>
                  </a:lnTo>
                  <a:lnTo>
                    <a:pt x="289" y="49"/>
                  </a:lnTo>
                  <a:lnTo>
                    <a:pt x="291" y="50"/>
                  </a:lnTo>
                  <a:lnTo>
                    <a:pt x="294" y="50"/>
                  </a:lnTo>
                  <a:lnTo>
                    <a:pt x="296" y="49"/>
                  </a:lnTo>
                  <a:lnTo>
                    <a:pt x="297" y="49"/>
                  </a:lnTo>
                  <a:lnTo>
                    <a:pt x="301" y="47"/>
                  </a:lnTo>
                  <a:lnTo>
                    <a:pt x="302" y="47"/>
                  </a:lnTo>
                  <a:lnTo>
                    <a:pt x="311" y="45"/>
                  </a:lnTo>
                  <a:lnTo>
                    <a:pt x="314" y="44"/>
                  </a:lnTo>
                  <a:lnTo>
                    <a:pt x="321" y="40"/>
                  </a:lnTo>
                  <a:lnTo>
                    <a:pt x="322" y="40"/>
                  </a:lnTo>
                  <a:lnTo>
                    <a:pt x="324" y="39"/>
                  </a:lnTo>
                  <a:lnTo>
                    <a:pt x="334" y="37"/>
                  </a:lnTo>
                  <a:lnTo>
                    <a:pt x="337" y="39"/>
                  </a:lnTo>
                  <a:lnTo>
                    <a:pt x="352" y="42"/>
                  </a:lnTo>
                  <a:lnTo>
                    <a:pt x="355" y="40"/>
                  </a:lnTo>
                  <a:lnTo>
                    <a:pt x="357" y="39"/>
                  </a:lnTo>
                  <a:lnTo>
                    <a:pt x="362" y="36"/>
                  </a:lnTo>
                  <a:lnTo>
                    <a:pt x="365" y="34"/>
                  </a:lnTo>
                  <a:lnTo>
                    <a:pt x="365" y="32"/>
                  </a:lnTo>
                  <a:lnTo>
                    <a:pt x="367" y="29"/>
                  </a:lnTo>
                  <a:lnTo>
                    <a:pt x="372" y="18"/>
                  </a:lnTo>
                  <a:lnTo>
                    <a:pt x="372" y="16"/>
                  </a:lnTo>
                  <a:lnTo>
                    <a:pt x="374" y="15"/>
                  </a:lnTo>
                  <a:lnTo>
                    <a:pt x="377" y="13"/>
                  </a:lnTo>
                  <a:lnTo>
                    <a:pt x="382" y="16"/>
                  </a:lnTo>
                  <a:lnTo>
                    <a:pt x="385" y="16"/>
                  </a:lnTo>
                  <a:lnTo>
                    <a:pt x="390" y="13"/>
                  </a:lnTo>
                  <a:lnTo>
                    <a:pt x="392" y="11"/>
                  </a:lnTo>
                  <a:lnTo>
                    <a:pt x="397" y="5"/>
                  </a:lnTo>
                  <a:lnTo>
                    <a:pt x="400" y="8"/>
                  </a:lnTo>
                  <a:lnTo>
                    <a:pt x="402" y="10"/>
                  </a:lnTo>
                  <a:lnTo>
                    <a:pt x="405" y="15"/>
                  </a:lnTo>
                  <a:lnTo>
                    <a:pt x="407" y="15"/>
                  </a:lnTo>
                  <a:lnTo>
                    <a:pt x="410" y="10"/>
                  </a:lnTo>
                  <a:lnTo>
                    <a:pt x="410" y="8"/>
                  </a:lnTo>
                  <a:lnTo>
                    <a:pt x="418" y="5"/>
                  </a:lnTo>
                  <a:lnTo>
                    <a:pt x="418" y="7"/>
                  </a:lnTo>
                  <a:lnTo>
                    <a:pt x="423" y="11"/>
                  </a:lnTo>
                  <a:lnTo>
                    <a:pt x="426" y="15"/>
                  </a:lnTo>
                  <a:lnTo>
                    <a:pt x="428" y="16"/>
                  </a:lnTo>
                  <a:lnTo>
                    <a:pt x="433" y="15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3" y="11"/>
                  </a:lnTo>
                  <a:lnTo>
                    <a:pt x="446" y="15"/>
                  </a:lnTo>
                  <a:lnTo>
                    <a:pt x="450" y="16"/>
                  </a:lnTo>
                  <a:lnTo>
                    <a:pt x="453" y="16"/>
                  </a:lnTo>
                  <a:lnTo>
                    <a:pt x="456" y="18"/>
                  </a:lnTo>
                  <a:lnTo>
                    <a:pt x="460" y="19"/>
                  </a:lnTo>
                  <a:lnTo>
                    <a:pt x="474" y="29"/>
                  </a:lnTo>
                  <a:lnTo>
                    <a:pt x="478" y="29"/>
                  </a:lnTo>
                  <a:lnTo>
                    <a:pt x="484" y="23"/>
                  </a:lnTo>
                  <a:lnTo>
                    <a:pt x="484" y="21"/>
                  </a:lnTo>
                  <a:lnTo>
                    <a:pt x="484" y="11"/>
                  </a:lnTo>
                  <a:lnTo>
                    <a:pt x="489" y="8"/>
                  </a:lnTo>
                  <a:lnTo>
                    <a:pt x="493" y="7"/>
                  </a:lnTo>
                  <a:lnTo>
                    <a:pt x="504" y="11"/>
                  </a:lnTo>
                  <a:lnTo>
                    <a:pt x="506" y="11"/>
                  </a:lnTo>
                  <a:lnTo>
                    <a:pt x="521" y="8"/>
                  </a:lnTo>
                  <a:lnTo>
                    <a:pt x="522" y="8"/>
                  </a:lnTo>
                  <a:lnTo>
                    <a:pt x="524" y="7"/>
                  </a:lnTo>
                  <a:lnTo>
                    <a:pt x="542" y="0"/>
                  </a:lnTo>
                  <a:lnTo>
                    <a:pt x="544" y="3"/>
                  </a:lnTo>
                  <a:lnTo>
                    <a:pt x="552" y="11"/>
                  </a:lnTo>
                  <a:lnTo>
                    <a:pt x="555" y="21"/>
                  </a:lnTo>
                  <a:lnTo>
                    <a:pt x="555" y="23"/>
                  </a:lnTo>
                  <a:lnTo>
                    <a:pt x="557" y="28"/>
                  </a:lnTo>
                  <a:lnTo>
                    <a:pt x="559" y="32"/>
                  </a:lnTo>
                  <a:lnTo>
                    <a:pt x="560" y="39"/>
                  </a:lnTo>
                  <a:lnTo>
                    <a:pt x="560" y="40"/>
                  </a:lnTo>
                  <a:lnTo>
                    <a:pt x="559" y="44"/>
                  </a:lnTo>
                  <a:lnTo>
                    <a:pt x="559" y="45"/>
                  </a:lnTo>
                  <a:lnTo>
                    <a:pt x="555" y="50"/>
                  </a:lnTo>
                  <a:lnTo>
                    <a:pt x="554" y="52"/>
                  </a:lnTo>
                  <a:lnTo>
                    <a:pt x="552" y="57"/>
                  </a:lnTo>
                  <a:lnTo>
                    <a:pt x="550" y="58"/>
                  </a:lnTo>
                  <a:lnTo>
                    <a:pt x="550" y="63"/>
                  </a:lnTo>
                  <a:lnTo>
                    <a:pt x="550" y="66"/>
                  </a:lnTo>
                  <a:lnTo>
                    <a:pt x="550" y="68"/>
                  </a:lnTo>
                  <a:lnTo>
                    <a:pt x="550" y="70"/>
                  </a:lnTo>
                  <a:lnTo>
                    <a:pt x="547" y="73"/>
                  </a:lnTo>
                  <a:lnTo>
                    <a:pt x="547" y="74"/>
                  </a:lnTo>
                  <a:lnTo>
                    <a:pt x="547" y="76"/>
                  </a:lnTo>
                  <a:lnTo>
                    <a:pt x="546" y="78"/>
                  </a:lnTo>
                  <a:lnTo>
                    <a:pt x="542" y="81"/>
                  </a:lnTo>
                  <a:lnTo>
                    <a:pt x="541" y="83"/>
                  </a:lnTo>
                  <a:lnTo>
                    <a:pt x="536" y="86"/>
                  </a:lnTo>
                  <a:lnTo>
                    <a:pt x="534" y="87"/>
                  </a:lnTo>
                  <a:lnTo>
                    <a:pt x="531" y="92"/>
                  </a:lnTo>
                  <a:lnTo>
                    <a:pt x="529" y="94"/>
                  </a:lnTo>
                  <a:lnTo>
                    <a:pt x="527" y="99"/>
                  </a:lnTo>
                  <a:lnTo>
                    <a:pt x="526" y="104"/>
                  </a:lnTo>
                  <a:lnTo>
                    <a:pt x="522" y="112"/>
                  </a:lnTo>
                  <a:lnTo>
                    <a:pt x="521" y="118"/>
                  </a:lnTo>
                  <a:lnTo>
                    <a:pt x="521" y="120"/>
                  </a:lnTo>
                  <a:lnTo>
                    <a:pt x="521" y="123"/>
                  </a:lnTo>
                  <a:lnTo>
                    <a:pt x="519" y="131"/>
                  </a:lnTo>
                  <a:lnTo>
                    <a:pt x="519" y="134"/>
                  </a:lnTo>
                  <a:lnTo>
                    <a:pt x="519" y="138"/>
                  </a:lnTo>
                  <a:lnTo>
                    <a:pt x="521" y="146"/>
                  </a:lnTo>
                  <a:lnTo>
                    <a:pt x="522" y="149"/>
                  </a:lnTo>
                  <a:lnTo>
                    <a:pt x="527" y="157"/>
                  </a:lnTo>
                  <a:lnTo>
                    <a:pt x="527" y="160"/>
                  </a:lnTo>
                  <a:lnTo>
                    <a:pt x="531" y="167"/>
                  </a:lnTo>
                  <a:lnTo>
                    <a:pt x="531" y="170"/>
                  </a:lnTo>
                  <a:lnTo>
                    <a:pt x="524" y="176"/>
                  </a:lnTo>
                  <a:lnTo>
                    <a:pt x="512" y="178"/>
                  </a:lnTo>
                  <a:lnTo>
                    <a:pt x="511" y="180"/>
                  </a:lnTo>
                  <a:lnTo>
                    <a:pt x="509" y="180"/>
                  </a:lnTo>
                  <a:lnTo>
                    <a:pt x="504" y="185"/>
                  </a:lnTo>
                  <a:lnTo>
                    <a:pt x="503" y="186"/>
                  </a:lnTo>
                  <a:lnTo>
                    <a:pt x="496" y="188"/>
                  </a:lnTo>
                  <a:lnTo>
                    <a:pt x="493" y="188"/>
                  </a:lnTo>
                  <a:lnTo>
                    <a:pt x="484" y="188"/>
                  </a:lnTo>
                  <a:lnTo>
                    <a:pt x="483" y="189"/>
                  </a:lnTo>
                  <a:lnTo>
                    <a:pt x="478" y="193"/>
                  </a:lnTo>
                  <a:lnTo>
                    <a:pt x="478" y="194"/>
                  </a:lnTo>
                  <a:lnTo>
                    <a:pt x="474" y="201"/>
                  </a:lnTo>
                  <a:lnTo>
                    <a:pt x="473" y="202"/>
                  </a:lnTo>
                  <a:lnTo>
                    <a:pt x="463" y="212"/>
                  </a:lnTo>
                  <a:lnTo>
                    <a:pt x="461" y="214"/>
                  </a:lnTo>
                  <a:lnTo>
                    <a:pt x="460" y="215"/>
                  </a:lnTo>
                  <a:lnTo>
                    <a:pt x="458" y="215"/>
                  </a:lnTo>
                  <a:lnTo>
                    <a:pt x="450" y="217"/>
                  </a:lnTo>
                  <a:lnTo>
                    <a:pt x="448" y="218"/>
                  </a:lnTo>
                  <a:lnTo>
                    <a:pt x="446" y="220"/>
                  </a:lnTo>
                  <a:lnTo>
                    <a:pt x="435" y="228"/>
                  </a:lnTo>
                  <a:lnTo>
                    <a:pt x="433" y="231"/>
                  </a:lnTo>
                  <a:lnTo>
                    <a:pt x="431" y="233"/>
                  </a:lnTo>
                  <a:lnTo>
                    <a:pt x="431" y="236"/>
                  </a:lnTo>
                  <a:lnTo>
                    <a:pt x="430" y="238"/>
                  </a:lnTo>
                  <a:lnTo>
                    <a:pt x="423" y="246"/>
                  </a:lnTo>
                  <a:lnTo>
                    <a:pt x="421" y="248"/>
                  </a:lnTo>
                  <a:lnTo>
                    <a:pt x="420" y="249"/>
                  </a:lnTo>
                  <a:lnTo>
                    <a:pt x="413" y="256"/>
                  </a:lnTo>
                  <a:lnTo>
                    <a:pt x="412" y="256"/>
                  </a:lnTo>
                  <a:lnTo>
                    <a:pt x="408" y="257"/>
                  </a:lnTo>
                  <a:lnTo>
                    <a:pt x="403" y="259"/>
                  </a:lnTo>
                  <a:lnTo>
                    <a:pt x="397" y="261"/>
                  </a:lnTo>
                  <a:lnTo>
                    <a:pt x="395" y="262"/>
                  </a:lnTo>
                  <a:lnTo>
                    <a:pt x="393" y="264"/>
                  </a:lnTo>
                  <a:lnTo>
                    <a:pt x="390" y="269"/>
                  </a:lnTo>
                  <a:lnTo>
                    <a:pt x="388" y="272"/>
                  </a:lnTo>
                  <a:lnTo>
                    <a:pt x="387" y="275"/>
                  </a:lnTo>
                  <a:lnTo>
                    <a:pt x="387" y="277"/>
                  </a:lnTo>
                  <a:lnTo>
                    <a:pt x="387" y="278"/>
                  </a:lnTo>
                  <a:lnTo>
                    <a:pt x="385" y="282"/>
                  </a:lnTo>
                  <a:lnTo>
                    <a:pt x="385" y="285"/>
                  </a:lnTo>
                  <a:lnTo>
                    <a:pt x="383" y="288"/>
                  </a:lnTo>
                  <a:lnTo>
                    <a:pt x="378" y="307"/>
                  </a:lnTo>
                  <a:lnTo>
                    <a:pt x="378" y="311"/>
                  </a:lnTo>
                  <a:lnTo>
                    <a:pt x="377" y="312"/>
                  </a:lnTo>
                  <a:lnTo>
                    <a:pt x="378" y="316"/>
                  </a:lnTo>
                  <a:lnTo>
                    <a:pt x="378" y="317"/>
                  </a:lnTo>
                  <a:lnTo>
                    <a:pt x="377" y="325"/>
                  </a:lnTo>
                  <a:lnTo>
                    <a:pt x="377" y="327"/>
                  </a:lnTo>
                  <a:lnTo>
                    <a:pt x="377" y="330"/>
                  </a:lnTo>
                  <a:lnTo>
                    <a:pt x="375" y="335"/>
                  </a:lnTo>
                  <a:lnTo>
                    <a:pt x="375" y="337"/>
                  </a:lnTo>
                  <a:lnTo>
                    <a:pt x="374" y="341"/>
                  </a:lnTo>
                  <a:lnTo>
                    <a:pt x="372" y="351"/>
                  </a:lnTo>
                  <a:lnTo>
                    <a:pt x="370" y="353"/>
                  </a:lnTo>
                  <a:lnTo>
                    <a:pt x="370" y="356"/>
                  </a:lnTo>
                  <a:lnTo>
                    <a:pt x="369" y="358"/>
                  </a:lnTo>
                  <a:lnTo>
                    <a:pt x="362" y="363"/>
                  </a:lnTo>
                  <a:lnTo>
                    <a:pt x="355" y="369"/>
                  </a:lnTo>
                  <a:lnTo>
                    <a:pt x="354" y="371"/>
                  </a:lnTo>
                  <a:lnTo>
                    <a:pt x="349" y="380"/>
                  </a:lnTo>
                  <a:lnTo>
                    <a:pt x="347" y="382"/>
                  </a:lnTo>
                  <a:lnTo>
                    <a:pt x="342" y="390"/>
                  </a:lnTo>
                  <a:lnTo>
                    <a:pt x="340" y="393"/>
                  </a:lnTo>
                  <a:lnTo>
                    <a:pt x="339" y="395"/>
                  </a:lnTo>
                  <a:lnTo>
                    <a:pt x="337" y="396"/>
                  </a:lnTo>
                  <a:lnTo>
                    <a:pt x="334" y="403"/>
                  </a:lnTo>
                  <a:lnTo>
                    <a:pt x="331" y="408"/>
                  </a:lnTo>
                  <a:lnTo>
                    <a:pt x="331" y="411"/>
                  </a:lnTo>
                  <a:lnTo>
                    <a:pt x="329" y="414"/>
                  </a:lnTo>
                  <a:lnTo>
                    <a:pt x="329" y="416"/>
                  </a:lnTo>
                  <a:lnTo>
                    <a:pt x="329" y="421"/>
                  </a:lnTo>
                  <a:lnTo>
                    <a:pt x="331" y="426"/>
                  </a:lnTo>
                  <a:lnTo>
                    <a:pt x="331" y="429"/>
                  </a:lnTo>
                  <a:lnTo>
                    <a:pt x="331" y="434"/>
                  </a:lnTo>
                  <a:lnTo>
                    <a:pt x="331" y="435"/>
                  </a:lnTo>
                  <a:lnTo>
                    <a:pt x="332" y="440"/>
                  </a:lnTo>
                  <a:lnTo>
                    <a:pt x="327" y="442"/>
                  </a:lnTo>
                  <a:lnTo>
                    <a:pt x="326" y="442"/>
                  </a:lnTo>
                  <a:lnTo>
                    <a:pt x="314" y="442"/>
                  </a:lnTo>
                  <a:lnTo>
                    <a:pt x="312" y="442"/>
                  </a:lnTo>
                  <a:lnTo>
                    <a:pt x="306" y="447"/>
                  </a:lnTo>
                  <a:lnTo>
                    <a:pt x="304" y="447"/>
                  </a:lnTo>
                  <a:lnTo>
                    <a:pt x="302" y="450"/>
                  </a:lnTo>
                  <a:lnTo>
                    <a:pt x="297" y="451"/>
                  </a:lnTo>
                  <a:lnTo>
                    <a:pt x="292" y="455"/>
                  </a:lnTo>
                  <a:lnTo>
                    <a:pt x="286" y="458"/>
                  </a:lnTo>
                  <a:lnTo>
                    <a:pt x="283" y="460"/>
                  </a:lnTo>
                  <a:lnTo>
                    <a:pt x="281" y="461"/>
                  </a:lnTo>
                  <a:lnTo>
                    <a:pt x="279" y="463"/>
                  </a:lnTo>
                  <a:lnTo>
                    <a:pt x="278" y="46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88" name="Freeform 88"/>
            <p:cNvSpPr>
              <a:spLocks/>
            </p:cNvSpPr>
            <p:nvPr/>
          </p:nvSpPr>
          <p:spPr bwMode="auto">
            <a:xfrm>
              <a:off x="3708400" y="6652420"/>
              <a:ext cx="736600" cy="919163"/>
            </a:xfrm>
            <a:custGeom>
              <a:avLst/>
              <a:gdLst>
                <a:gd name="T0" fmla="*/ 362 w 928"/>
                <a:gd name="T1" fmla="*/ 52 h 1157"/>
                <a:gd name="T2" fmla="*/ 380 w 928"/>
                <a:gd name="T3" fmla="*/ 104 h 1157"/>
                <a:gd name="T4" fmla="*/ 432 w 928"/>
                <a:gd name="T5" fmla="*/ 89 h 1157"/>
                <a:gd name="T6" fmla="*/ 478 w 928"/>
                <a:gd name="T7" fmla="*/ 49 h 1157"/>
                <a:gd name="T8" fmla="*/ 503 w 928"/>
                <a:gd name="T9" fmla="*/ 26 h 1157"/>
                <a:gd name="T10" fmla="*/ 551 w 928"/>
                <a:gd name="T11" fmla="*/ 44 h 1157"/>
                <a:gd name="T12" fmla="*/ 617 w 928"/>
                <a:gd name="T13" fmla="*/ 84 h 1157"/>
                <a:gd name="T14" fmla="*/ 668 w 928"/>
                <a:gd name="T15" fmla="*/ 49 h 1157"/>
                <a:gd name="T16" fmla="*/ 739 w 928"/>
                <a:gd name="T17" fmla="*/ 79 h 1157"/>
                <a:gd name="T18" fmla="*/ 767 w 928"/>
                <a:gd name="T19" fmla="*/ 134 h 1157"/>
                <a:gd name="T20" fmla="*/ 781 w 928"/>
                <a:gd name="T21" fmla="*/ 188 h 1157"/>
                <a:gd name="T22" fmla="*/ 807 w 928"/>
                <a:gd name="T23" fmla="*/ 243 h 1157"/>
                <a:gd name="T24" fmla="*/ 865 w 928"/>
                <a:gd name="T25" fmla="*/ 312 h 1157"/>
                <a:gd name="T26" fmla="*/ 918 w 928"/>
                <a:gd name="T27" fmla="*/ 363 h 1157"/>
                <a:gd name="T28" fmla="*/ 880 w 928"/>
                <a:gd name="T29" fmla="*/ 390 h 1157"/>
                <a:gd name="T30" fmla="*/ 887 w 928"/>
                <a:gd name="T31" fmla="*/ 450 h 1157"/>
                <a:gd name="T32" fmla="*/ 895 w 928"/>
                <a:gd name="T33" fmla="*/ 513 h 1157"/>
                <a:gd name="T34" fmla="*/ 925 w 928"/>
                <a:gd name="T35" fmla="*/ 573 h 1157"/>
                <a:gd name="T36" fmla="*/ 925 w 928"/>
                <a:gd name="T37" fmla="*/ 623 h 1157"/>
                <a:gd name="T38" fmla="*/ 860 w 928"/>
                <a:gd name="T39" fmla="*/ 660 h 1157"/>
                <a:gd name="T40" fmla="*/ 805 w 928"/>
                <a:gd name="T41" fmla="*/ 676 h 1157"/>
                <a:gd name="T42" fmla="*/ 777 w 928"/>
                <a:gd name="T43" fmla="*/ 710 h 1157"/>
                <a:gd name="T44" fmla="*/ 774 w 928"/>
                <a:gd name="T45" fmla="*/ 778 h 1157"/>
                <a:gd name="T46" fmla="*/ 804 w 928"/>
                <a:gd name="T47" fmla="*/ 840 h 1157"/>
                <a:gd name="T48" fmla="*/ 754 w 928"/>
                <a:gd name="T49" fmla="*/ 820 h 1157"/>
                <a:gd name="T50" fmla="*/ 714 w 928"/>
                <a:gd name="T51" fmla="*/ 835 h 1157"/>
                <a:gd name="T52" fmla="*/ 686 w 928"/>
                <a:gd name="T53" fmla="*/ 872 h 1157"/>
                <a:gd name="T54" fmla="*/ 714 w 928"/>
                <a:gd name="T55" fmla="*/ 955 h 1157"/>
                <a:gd name="T56" fmla="*/ 703 w 928"/>
                <a:gd name="T57" fmla="*/ 992 h 1157"/>
                <a:gd name="T58" fmla="*/ 749 w 928"/>
                <a:gd name="T59" fmla="*/ 1037 h 1157"/>
                <a:gd name="T60" fmla="*/ 706 w 928"/>
                <a:gd name="T61" fmla="*/ 1118 h 1157"/>
                <a:gd name="T62" fmla="*/ 637 w 928"/>
                <a:gd name="T63" fmla="*/ 1141 h 1157"/>
                <a:gd name="T64" fmla="*/ 577 w 928"/>
                <a:gd name="T65" fmla="*/ 1107 h 1157"/>
                <a:gd name="T66" fmla="*/ 511 w 928"/>
                <a:gd name="T67" fmla="*/ 1032 h 1157"/>
                <a:gd name="T68" fmla="*/ 456 w 928"/>
                <a:gd name="T69" fmla="*/ 974 h 1157"/>
                <a:gd name="T70" fmla="*/ 392 w 928"/>
                <a:gd name="T71" fmla="*/ 940 h 1157"/>
                <a:gd name="T72" fmla="*/ 389 w 928"/>
                <a:gd name="T73" fmla="*/ 911 h 1157"/>
                <a:gd name="T74" fmla="*/ 327 w 928"/>
                <a:gd name="T75" fmla="*/ 875 h 1157"/>
                <a:gd name="T76" fmla="*/ 294 w 928"/>
                <a:gd name="T77" fmla="*/ 897 h 1157"/>
                <a:gd name="T78" fmla="*/ 268 w 928"/>
                <a:gd name="T79" fmla="*/ 874 h 1157"/>
                <a:gd name="T80" fmla="*/ 232 w 928"/>
                <a:gd name="T81" fmla="*/ 842 h 1157"/>
                <a:gd name="T82" fmla="*/ 248 w 928"/>
                <a:gd name="T83" fmla="*/ 832 h 1157"/>
                <a:gd name="T84" fmla="*/ 217 w 928"/>
                <a:gd name="T85" fmla="*/ 816 h 1157"/>
                <a:gd name="T86" fmla="*/ 195 w 928"/>
                <a:gd name="T87" fmla="*/ 759 h 1157"/>
                <a:gd name="T88" fmla="*/ 144 w 928"/>
                <a:gd name="T89" fmla="*/ 722 h 1157"/>
                <a:gd name="T90" fmla="*/ 119 w 928"/>
                <a:gd name="T91" fmla="*/ 683 h 1157"/>
                <a:gd name="T92" fmla="*/ 149 w 928"/>
                <a:gd name="T93" fmla="*/ 642 h 1157"/>
                <a:gd name="T94" fmla="*/ 151 w 928"/>
                <a:gd name="T95" fmla="*/ 531 h 1157"/>
                <a:gd name="T96" fmla="*/ 139 w 928"/>
                <a:gd name="T97" fmla="*/ 487 h 1157"/>
                <a:gd name="T98" fmla="*/ 119 w 928"/>
                <a:gd name="T99" fmla="*/ 452 h 1157"/>
                <a:gd name="T100" fmla="*/ 81 w 928"/>
                <a:gd name="T101" fmla="*/ 434 h 1157"/>
                <a:gd name="T102" fmla="*/ 66 w 928"/>
                <a:gd name="T103" fmla="*/ 379 h 1157"/>
                <a:gd name="T104" fmla="*/ 35 w 928"/>
                <a:gd name="T105" fmla="*/ 335 h 1157"/>
                <a:gd name="T106" fmla="*/ 15 w 928"/>
                <a:gd name="T107" fmla="*/ 261 h 1157"/>
                <a:gd name="T108" fmla="*/ 15 w 928"/>
                <a:gd name="T109" fmla="*/ 219 h 1157"/>
                <a:gd name="T110" fmla="*/ 40 w 928"/>
                <a:gd name="T111" fmla="*/ 175 h 1157"/>
                <a:gd name="T112" fmla="*/ 103 w 928"/>
                <a:gd name="T113" fmla="*/ 165 h 1157"/>
                <a:gd name="T114" fmla="*/ 165 w 928"/>
                <a:gd name="T115" fmla="*/ 115 h 1157"/>
                <a:gd name="T116" fmla="*/ 207 w 928"/>
                <a:gd name="T117" fmla="*/ 125 h 1157"/>
                <a:gd name="T118" fmla="*/ 238 w 928"/>
                <a:gd name="T119" fmla="*/ 79 h 1157"/>
                <a:gd name="T120" fmla="*/ 280 w 928"/>
                <a:gd name="T121" fmla="*/ 52 h 1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28" h="1157">
                  <a:moveTo>
                    <a:pt x="326" y="0"/>
                  </a:moveTo>
                  <a:lnTo>
                    <a:pt x="329" y="2"/>
                  </a:lnTo>
                  <a:lnTo>
                    <a:pt x="334" y="3"/>
                  </a:lnTo>
                  <a:lnTo>
                    <a:pt x="337" y="7"/>
                  </a:lnTo>
                  <a:lnTo>
                    <a:pt x="346" y="16"/>
                  </a:lnTo>
                  <a:lnTo>
                    <a:pt x="354" y="26"/>
                  </a:lnTo>
                  <a:lnTo>
                    <a:pt x="354" y="28"/>
                  </a:lnTo>
                  <a:lnTo>
                    <a:pt x="356" y="29"/>
                  </a:lnTo>
                  <a:lnTo>
                    <a:pt x="357" y="39"/>
                  </a:lnTo>
                  <a:lnTo>
                    <a:pt x="357" y="41"/>
                  </a:lnTo>
                  <a:lnTo>
                    <a:pt x="357" y="42"/>
                  </a:lnTo>
                  <a:lnTo>
                    <a:pt x="361" y="50"/>
                  </a:lnTo>
                  <a:lnTo>
                    <a:pt x="362" y="52"/>
                  </a:lnTo>
                  <a:lnTo>
                    <a:pt x="364" y="53"/>
                  </a:lnTo>
                  <a:lnTo>
                    <a:pt x="372" y="58"/>
                  </a:lnTo>
                  <a:lnTo>
                    <a:pt x="374" y="58"/>
                  </a:lnTo>
                  <a:lnTo>
                    <a:pt x="379" y="58"/>
                  </a:lnTo>
                  <a:lnTo>
                    <a:pt x="380" y="60"/>
                  </a:lnTo>
                  <a:lnTo>
                    <a:pt x="382" y="62"/>
                  </a:lnTo>
                  <a:lnTo>
                    <a:pt x="384" y="70"/>
                  </a:lnTo>
                  <a:lnTo>
                    <a:pt x="382" y="71"/>
                  </a:lnTo>
                  <a:lnTo>
                    <a:pt x="379" y="84"/>
                  </a:lnTo>
                  <a:lnTo>
                    <a:pt x="379" y="92"/>
                  </a:lnTo>
                  <a:lnTo>
                    <a:pt x="380" y="96"/>
                  </a:lnTo>
                  <a:lnTo>
                    <a:pt x="380" y="102"/>
                  </a:lnTo>
                  <a:lnTo>
                    <a:pt x="380" y="104"/>
                  </a:lnTo>
                  <a:lnTo>
                    <a:pt x="379" y="110"/>
                  </a:lnTo>
                  <a:lnTo>
                    <a:pt x="389" y="108"/>
                  </a:lnTo>
                  <a:lnTo>
                    <a:pt x="390" y="108"/>
                  </a:lnTo>
                  <a:lnTo>
                    <a:pt x="400" y="108"/>
                  </a:lnTo>
                  <a:lnTo>
                    <a:pt x="402" y="108"/>
                  </a:lnTo>
                  <a:lnTo>
                    <a:pt x="410" y="107"/>
                  </a:lnTo>
                  <a:lnTo>
                    <a:pt x="412" y="107"/>
                  </a:lnTo>
                  <a:lnTo>
                    <a:pt x="415" y="104"/>
                  </a:lnTo>
                  <a:lnTo>
                    <a:pt x="418" y="97"/>
                  </a:lnTo>
                  <a:lnTo>
                    <a:pt x="420" y="97"/>
                  </a:lnTo>
                  <a:lnTo>
                    <a:pt x="427" y="89"/>
                  </a:lnTo>
                  <a:lnTo>
                    <a:pt x="430" y="89"/>
                  </a:lnTo>
                  <a:lnTo>
                    <a:pt x="432" y="89"/>
                  </a:lnTo>
                  <a:lnTo>
                    <a:pt x="433" y="89"/>
                  </a:lnTo>
                  <a:lnTo>
                    <a:pt x="443" y="89"/>
                  </a:lnTo>
                  <a:lnTo>
                    <a:pt x="447" y="87"/>
                  </a:lnTo>
                  <a:lnTo>
                    <a:pt x="458" y="84"/>
                  </a:lnTo>
                  <a:lnTo>
                    <a:pt x="460" y="83"/>
                  </a:lnTo>
                  <a:lnTo>
                    <a:pt x="461" y="83"/>
                  </a:lnTo>
                  <a:lnTo>
                    <a:pt x="466" y="76"/>
                  </a:lnTo>
                  <a:lnTo>
                    <a:pt x="468" y="74"/>
                  </a:lnTo>
                  <a:lnTo>
                    <a:pt x="470" y="73"/>
                  </a:lnTo>
                  <a:lnTo>
                    <a:pt x="475" y="65"/>
                  </a:lnTo>
                  <a:lnTo>
                    <a:pt x="475" y="63"/>
                  </a:lnTo>
                  <a:lnTo>
                    <a:pt x="476" y="58"/>
                  </a:lnTo>
                  <a:lnTo>
                    <a:pt x="478" y="49"/>
                  </a:lnTo>
                  <a:lnTo>
                    <a:pt x="476" y="47"/>
                  </a:lnTo>
                  <a:lnTo>
                    <a:pt x="476" y="45"/>
                  </a:lnTo>
                  <a:lnTo>
                    <a:pt x="478" y="39"/>
                  </a:lnTo>
                  <a:lnTo>
                    <a:pt x="480" y="37"/>
                  </a:lnTo>
                  <a:lnTo>
                    <a:pt x="481" y="31"/>
                  </a:lnTo>
                  <a:lnTo>
                    <a:pt x="481" y="28"/>
                  </a:lnTo>
                  <a:lnTo>
                    <a:pt x="483" y="23"/>
                  </a:lnTo>
                  <a:lnTo>
                    <a:pt x="485" y="15"/>
                  </a:lnTo>
                  <a:lnTo>
                    <a:pt x="485" y="13"/>
                  </a:lnTo>
                  <a:lnTo>
                    <a:pt x="498" y="8"/>
                  </a:lnTo>
                  <a:lnTo>
                    <a:pt x="499" y="11"/>
                  </a:lnTo>
                  <a:lnTo>
                    <a:pt x="501" y="23"/>
                  </a:lnTo>
                  <a:lnTo>
                    <a:pt x="503" y="26"/>
                  </a:lnTo>
                  <a:lnTo>
                    <a:pt x="509" y="32"/>
                  </a:lnTo>
                  <a:lnTo>
                    <a:pt x="513" y="39"/>
                  </a:lnTo>
                  <a:lnTo>
                    <a:pt x="511" y="41"/>
                  </a:lnTo>
                  <a:lnTo>
                    <a:pt x="516" y="45"/>
                  </a:lnTo>
                  <a:lnTo>
                    <a:pt x="524" y="44"/>
                  </a:lnTo>
                  <a:lnTo>
                    <a:pt x="529" y="44"/>
                  </a:lnTo>
                  <a:lnTo>
                    <a:pt x="531" y="44"/>
                  </a:lnTo>
                  <a:lnTo>
                    <a:pt x="538" y="41"/>
                  </a:lnTo>
                  <a:lnTo>
                    <a:pt x="542" y="39"/>
                  </a:lnTo>
                  <a:lnTo>
                    <a:pt x="544" y="39"/>
                  </a:lnTo>
                  <a:lnTo>
                    <a:pt x="546" y="37"/>
                  </a:lnTo>
                  <a:lnTo>
                    <a:pt x="547" y="39"/>
                  </a:lnTo>
                  <a:lnTo>
                    <a:pt x="551" y="44"/>
                  </a:lnTo>
                  <a:lnTo>
                    <a:pt x="552" y="45"/>
                  </a:lnTo>
                  <a:lnTo>
                    <a:pt x="554" y="49"/>
                  </a:lnTo>
                  <a:lnTo>
                    <a:pt x="551" y="50"/>
                  </a:lnTo>
                  <a:lnTo>
                    <a:pt x="562" y="73"/>
                  </a:lnTo>
                  <a:lnTo>
                    <a:pt x="574" y="71"/>
                  </a:lnTo>
                  <a:lnTo>
                    <a:pt x="577" y="73"/>
                  </a:lnTo>
                  <a:lnTo>
                    <a:pt x="582" y="83"/>
                  </a:lnTo>
                  <a:lnTo>
                    <a:pt x="590" y="91"/>
                  </a:lnTo>
                  <a:lnTo>
                    <a:pt x="592" y="92"/>
                  </a:lnTo>
                  <a:lnTo>
                    <a:pt x="604" y="89"/>
                  </a:lnTo>
                  <a:lnTo>
                    <a:pt x="612" y="84"/>
                  </a:lnTo>
                  <a:lnTo>
                    <a:pt x="615" y="84"/>
                  </a:lnTo>
                  <a:lnTo>
                    <a:pt x="617" y="84"/>
                  </a:lnTo>
                  <a:lnTo>
                    <a:pt x="624" y="89"/>
                  </a:lnTo>
                  <a:lnTo>
                    <a:pt x="637" y="91"/>
                  </a:lnTo>
                  <a:lnTo>
                    <a:pt x="643" y="89"/>
                  </a:lnTo>
                  <a:lnTo>
                    <a:pt x="648" y="87"/>
                  </a:lnTo>
                  <a:lnTo>
                    <a:pt x="652" y="89"/>
                  </a:lnTo>
                  <a:lnTo>
                    <a:pt x="658" y="84"/>
                  </a:lnTo>
                  <a:lnTo>
                    <a:pt x="662" y="81"/>
                  </a:lnTo>
                  <a:lnTo>
                    <a:pt x="663" y="79"/>
                  </a:lnTo>
                  <a:lnTo>
                    <a:pt x="667" y="76"/>
                  </a:lnTo>
                  <a:lnTo>
                    <a:pt x="668" y="71"/>
                  </a:lnTo>
                  <a:lnTo>
                    <a:pt x="668" y="63"/>
                  </a:lnTo>
                  <a:lnTo>
                    <a:pt x="665" y="57"/>
                  </a:lnTo>
                  <a:lnTo>
                    <a:pt x="668" y="49"/>
                  </a:lnTo>
                  <a:lnTo>
                    <a:pt x="668" y="47"/>
                  </a:lnTo>
                  <a:lnTo>
                    <a:pt x="681" y="44"/>
                  </a:lnTo>
                  <a:lnTo>
                    <a:pt x="693" y="42"/>
                  </a:lnTo>
                  <a:lnTo>
                    <a:pt x="703" y="31"/>
                  </a:lnTo>
                  <a:lnTo>
                    <a:pt x="711" y="24"/>
                  </a:lnTo>
                  <a:lnTo>
                    <a:pt x="718" y="31"/>
                  </a:lnTo>
                  <a:lnTo>
                    <a:pt x="726" y="41"/>
                  </a:lnTo>
                  <a:lnTo>
                    <a:pt x="729" y="45"/>
                  </a:lnTo>
                  <a:lnTo>
                    <a:pt x="729" y="62"/>
                  </a:lnTo>
                  <a:lnTo>
                    <a:pt x="729" y="63"/>
                  </a:lnTo>
                  <a:lnTo>
                    <a:pt x="731" y="73"/>
                  </a:lnTo>
                  <a:lnTo>
                    <a:pt x="738" y="79"/>
                  </a:lnTo>
                  <a:lnTo>
                    <a:pt x="739" y="79"/>
                  </a:lnTo>
                  <a:lnTo>
                    <a:pt x="741" y="81"/>
                  </a:lnTo>
                  <a:lnTo>
                    <a:pt x="748" y="89"/>
                  </a:lnTo>
                  <a:lnTo>
                    <a:pt x="748" y="92"/>
                  </a:lnTo>
                  <a:lnTo>
                    <a:pt x="753" y="102"/>
                  </a:lnTo>
                  <a:lnTo>
                    <a:pt x="756" y="104"/>
                  </a:lnTo>
                  <a:lnTo>
                    <a:pt x="759" y="107"/>
                  </a:lnTo>
                  <a:lnTo>
                    <a:pt x="761" y="110"/>
                  </a:lnTo>
                  <a:lnTo>
                    <a:pt x="761" y="120"/>
                  </a:lnTo>
                  <a:lnTo>
                    <a:pt x="761" y="121"/>
                  </a:lnTo>
                  <a:lnTo>
                    <a:pt x="761" y="125"/>
                  </a:lnTo>
                  <a:lnTo>
                    <a:pt x="762" y="126"/>
                  </a:lnTo>
                  <a:lnTo>
                    <a:pt x="762" y="128"/>
                  </a:lnTo>
                  <a:lnTo>
                    <a:pt x="767" y="134"/>
                  </a:lnTo>
                  <a:lnTo>
                    <a:pt x="769" y="138"/>
                  </a:lnTo>
                  <a:lnTo>
                    <a:pt x="771" y="144"/>
                  </a:lnTo>
                  <a:lnTo>
                    <a:pt x="771" y="146"/>
                  </a:lnTo>
                  <a:lnTo>
                    <a:pt x="771" y="151"/>
                  </a:lnTo>
                  <a:lnTo>
                    <a:pt x="771" y="154"/>
                  </a:lnTo>
                  <a:lnTo>
                    <a:pt x="774" y="162"/>
                  </a:lnTo>
                  <a:lnTo>
                    <a:pt x="774" y="163"/>
                  </a:lnTo>
                  <a:lnTo>
                    <a:pt x="776" y="165"/>
                  </a:lnTo>
                  <a:lnTo>
                    <a:pt x="777" y="173"/>
                  </a:lnTo>
                  <a:lnTo>
                    <a:pt x="777" y="175"/>
                  </a:lnTo>
                  <a:lnTo>
                    <a:pt x="777" y="178"/>
                  </a:lnTo>
                  <a:lnTo>
                    <a:pt x="781" y="186"/>
                  </a:lnTo>
                  <a:lnTo>
                    <a:pt x="781" y="188"/>
                  </a:lnTo>
                  <a:lnTo>
                    <a:pt x="782" y="191"/>
                  </a:lnTo>
                  <a:lnTo>
                    <a:pt x="784" y="201"/>
                  </a:lnTo>
                  <a:lnTo>
                    <a:pt x="784" y="204"/>
                  </a:lnTo>
                  <a:lnTo>
                    <a:pt x="786" y="207"/>
                  </a:lnTo>
                  <a:lnTo>
                    <a:pt x="791" y="212"/>
                  </a:lnTo>
                  <a:lnTo>
                    <a:pt x="792" y="214"/>
                  </a:lnTo>
                  <a:lnTo>
                    <a:pt x="794" y="215"/>
                  </a:lnTo>
                  <a:lnTo>
                    <a:pt x="802" y="222"/>
                  </a:lnTo>
                  <a:lnTo>
                    <a:pt x="802" y="225"/>
                  </a:lnTo>
                  <a:lnTo>
                    <a:pt x="804" y="227"/>
                  </a:lnTo>
                  <a:lnTo>
                    <a:pt x="805" y="236"/>
                  </a:lnTo>
                  <a:lnTo>
                    <a:pt x="807" y="241"/>
                  </a:lnTo>
                  <a:lnTo>
                    <a:pt x="807" y="243"/>
                  </a:lnTo>
                  <a:lnTo>
                    <a:pt x="812" y="254"/>
                  </a:lnTo>
                  <a:lnTo>
                    <a:pt x="814" y="254"/>
                  </a:lnTo>
                  <a:lnTo>
                    <a:pt x="815" y="257"/>
                  </a:lnTo>
                  <a:lnTo>
                    <a:pt x="820" y="269"/>
                  </a:lnTo>
                  <a:lnTo>
                    <a:pt x="822" y="270"/>
                  </a:lnTo>
                  <a:lnTo>
                    <a:pt x="827" y="278"/>
                  </a:lnTo>
                  <a:lnTo>
                    <a:pt x="837" y="280"/>
                  </a:lnTo>
                  <a:lnTo>
                    <a:pt x="839" y="282"/>
                  </a:lnTo>
                  <a:lnTo>
                    <a:pt x="840" y="282"/>
                  </a:lnTo>
                  <a:lnTo>
                    <a:pt x="853" y="293"/>
                  </a:lnTo>
                  <a:lnTo>
                    <a:pt x="855" y="295"/>
                  </a:lnTo>
                  <a:lnTo>
                    <a:pt x="857" y="296"/>
                  </a:lnTo>
                  <a:lnTo>
                    <a:pt x="865" y="312"/>
                  </a:lnTo>
                  <a:lnTo>
                    <a:pt x="867" y="314"/>
                  </a:lnTo>
                  <a:lnTo>
                    <a:pt x="867" y="316"/>
                  </a:lnTo>
                  <a:lnTo>
                    <a:pt x="868" y="317"/>
                  </a:lnTo>
                  <a:lnTo>
                    <a:pt x="875" y="338"/>
                  </a:lnTo>
                  <a:lnTo>
                    <a:pt x="877" y="340"/>
                  </a:lnTo>
                  <a:lnTo>
                    <a:pt x="882" y="351"/>
                  </a:lnTo>
                  <a:lnTo>
                    <a:pt x="890" y="358"/>
                  </a:lnTo>
                  <a:lnTo>
                    <a:pt x="893" y="358"/>
                  </a:lnTo>
                  <a:lnTo>
                    <a:pt x="903" y="359"/>
                  </a:lnTo>
                  <a:lnTo>
                    <a:pt x="905" y="359"/>
                  </a:lnTo>
                  <a:lnTo>
                    <a:pt x="906" y="361"/>
                  </a:lnTo>
                  <a:lnTo>
                    <a:pt x="910" y="361"/>
                  </a:lnTo>
                  <a:lnTo>
                    <a:pt x="918" y="363"/>
                  </a:lnTo>
                  <a:lnTo>
                    <a:pt x="920" y="364"/>
                  </a:lnTo>
                  <a:lnTo>
                    <a:pt x="921" y="366"/>
                  </a:lnTo>
                  <a:lnTo>
                    <a:pt x="921" y="372"/>
                  </a:lnTo>
                  <a:lnTo>
                    <a:pt x="920" y="374"/>
                  </a:lnTo>
                  <a:lnTo>
                    <a:pt x="916" y="375"/>
                  </a:lnTo>
                  <a:lnTo>
                    <a:pt x="908" y="379"/>
                  </a:lnTo>
                  <a:lnTo>
                    <a:pt x="906" y="379"/>
                  </a:lnTo>
                  <a:lnTo>
                    <a:pt x="898" y="379"/>
                  </a:lnTo>
                  <a:lnTo>
                    <a:pt x="896" y="380"/>
                  </a:lnTo>
                  <a:lnTo>
                    <a:pt x="895" y="382"/>
                  </a:lnTo>
                  <a:lnTo>
                    <a:pt x="887" y="385"/>
                  </a:lnTo>
                  <a:lnTo>
                    <a:pt x="882" y="388"/>
                  </a:lnTo>
                  <a:lnTo>
                    <a:pt x="880" y="390"/>
                  </a:lnTo>
                  <a:lnTo>
                    <a:pt x="878" y="392"/>
                  </a:lnTo>
                  <a:lnTo>
                    <a:pt x="883" y="403"/>
                  </a:lnTo>
                  <a:lnTo>
                    <a:pt x="885" y="405"/>
                  </a:lnTo>
                  <a:lnTo>
                    <a:pt x="893" y="414"/>
                  </a:lnTo>
                  <a:lnTo>
                    <a:pt x="893" y="416"/>
                  </a:lnTo>
                  <a:lnTo>
                    <a:pt x="893" y="418"/>
                  </a:lnTo>
                  <a:lnTo>
                    <a:pt x="882" y="426"/>
                  </a:lnTo>
                  <a:lnTo>
                    <a:pt x="880" y="427"/>
                  </a:lnTo>
                  <a:lnTo>
                    <a:pt x="880" y="434"/>
                  </a:lnTo>
                  <a:lnTo>
                    <a:pt x="882" y="437"/>
                  </a:lnTo>
                  <a:lnTo>
                    <a:pt x="882" y="439"/>
                  </a:lnTo>
                  <a:lnTo>
                    <a:pt x="883" y="442"/>
                  </a:lnTo>
                  <a:lnTo>
                    <a:pt x="887" y="450"/>
                  </a:lnTo>
                  <a:lnTo>
                    <a:pt x="887" y="453"/>
                  </a:lnTo>
                  <a:lnTo>
                    <a:pt x="888" y="453"/>
                  </a:lnTo>
                  <a:lnTo>
                    <a:pt x="891" y="463"/>
                  </a:lnTo>
                  <a:lnTo>
                    <a:pt x="891" y="466"/>
                  </a:lnTo>
                  <a:lnTo>
                    <a:pt x="891" y="469"/>
                  </a:lnTo>
                  <a:lnTo>
                    <a:pt x="891" y="471"/>
                  </a:lnTo>
                  <a:lnTo>
                    <a:pt x="893" y="481"/>
                  </a:lnTo>
                  <a:lnTo>
                    <a:pt x="895" y="482"/>
                  </a:lnTo>
                  <a:lnTo>
                    <a:pt x="898" y="490"/>
                  </a:lnTo>
                  <a:lnTo>
                    <a:pt x="898" y="492"/>
                  </a:lnTo>
                  <a:lnTo>
                    <a:pt x="898" y="495"/>
                  </a:lnTo>
                  <a:lnTo>
                    <a:pt x="895" y="510"/>
                  </a:lnTo>
                  <a:lnTo>
                    <a:pt x="895" y="513"/>
                  </a:lnTo>
                  <a:lnTo>
                    <a:pt x="893" y="515"/>
                  </a:lnTo>
                  <a:lnTo>
                    <a:pt x="893" y="516"/>
                  </a:lnTo>
                  <a:lnTo>
                    <a:pt x="891" y="519"/>
                  </a:lnTo>
                  <a:lnTo>
                    <a:pt x="888" y="529"/>
                  </a:lnTo>
                  <a:lnTo>
                    <a:pt x="888" y="531"/>
                  </a:lnTo>
                  <a:lnTo>
                    <a:pt x="888" y="541"/>
                  </a:lnTo>
                  <a:lnTo>
                    <a:pt x="891" y="542"/>
                  </a:lnTo>
                  <a:lnTo>
                    <a:pt x="908" y="547"/>
                  </a:lnTo>
                  <a:lnTo>
                    <a:pt x="910" y="550"/>
                  </a:lnTo>
                  <a:lnTo>
                    <a:pt x="911" y="553"/>
                  </a:lnTo>
                  <a:lnTo>
                    <a:pt x="911" y="563"/>
                  </a:lnTo>
                  <a:lnTo>
                    <a:pt x="923" y="571"/>
                  </a:lnTo>
                  <a:lnTo>
                    <a:pt x="925" y="573"/>
                  </a:lnTo>
                  <a:lnTo>
                    <a:pt x="926" y="575"/>
                  </a:lnTo>
                  <a:lnTo>
                    <a:pt x="926" y="576"/>
                  </a:lnTo>
                  <a:lnTo>
                    <a:pt x="926" y="579"/>
                  </a:lnTo>
                  <a:lnTo>
                    <a:pt x="925" y="586"/>
                  </a:lnTo>
                  <a:lnTo>
                    <a:pt x="923" y="589"/>
                  </a:lnTo>
                  <a:lnTo>
                    <a:pt x="925" y="597"/>
                  </a:lnTo>
                  <a:lnTo>
                    <a:pt x="926" y="599"/>
                  </a:lnTo>
                  <a:lnTo>
                    <a:pt x="928" y="607"/>
                  </a:lnTo>
                  <a:lnTo>
                    <a:pt x="928" y="608"/>
                  </a:lnTo>
                  <a:lnTo>
                    <a:pt x="928" y="610"/>
                  </a:lnTo>
                  <a:lnTo>
                    <a:pt x="925" y="618"/>
                  </a:lnTo>
                  <a:lnTo>
                    <a:pt x="925" y="620"/>
                  </a:lnTo>
                  <a:lnTo>
                    <a:pt x="925" y="623"/>
                  </a:lnTo>
                  <a:lnTo>
                    <a:pt x="920" y="630"/>
                  </a:lnTo>
                  <a:lnTo>
                    <a:pt x="915" y="638"/>
                  </a:lnTo>
                  <a:lnTo>
                    <a:pt x="913" y="639"/>
                  </a:lnTo>
                  <a:lnTo>
                    <a:pt x="908" y="641"/>
                  </a:lnTo>
                  <a:lnTo>
                    <a:pt x="906" y="642"/>
                  </a:lnTo>
                  <a:lnTo>
                    <a:pt x="901" y="642"/>
                  </a:lnTo>
                  <a:lnTo>
                    <a:pt x="900" y="642"/>
                  </a:lnTo>
                  <a:lnTo>
                    <a:pt x="898" y="642"/>
                  </a:lnTo>
                  <a:lnTo>
                    <a:pt x="872" y="652"/>
                  </a:lnTo>
                  <a:lnTo>
                    <a:pt x="870" y="655"/>
                  </a:lnTo>
                  <a:lnTo>
                    <a:pt x="868" y="655"/>
                  </a:lnTo>
                  <a:lnTo>
                    <a:pt x="867" y="657"/>
                  </a:lnTo>
                  <a:lnTo>
                    <a:pt x="860" y="660"/>
                  </a:lnTo>
                  <a:lnTo>
                    <a:pt x="858" y="662"/>
                  </a:lnTo>
                  <a:lnTo>
                    <a:pt x="855" y="662"/>
                  </a:lnTo>
                  <a:lnTo>
                    <a:pt x="845" y="662"/>
                  </a:lnTo>
                  <a:lnTo>
                    <a:pt x="843" y="662"/>
                  </a:lnTo>
                  <a:lnTo>
                    <a:pt x="827" y="660"/>
                  </a:lnTo>
                  <a:lnTo>
                    <a:pt x="825" y="660"/>
                  </a:lnTo>
                  <a:lnTo>
                    <a:pt x="820" y="665"/>
                  </a:lnTo>
                  <a:lnTo>
                    <a:pt x="819" y="668"/>
                  </a:lnTo>
                  <a:lnTo>
                    <a:pt x="817" y="668"/>
                  </a:lnTo>
                  <a:lnTo>
                    <a:pt x="815" y="672"/>
                  </a:lnTo>
                  <a:lnTo>
                    <a:pt x="812" y="673"/>
                  </a:lnTo>
                  <a:lnTo>
                    <a:pt x="809" y="675"/>
                  </a:lnTo>
                  <a:lnTo>
                    <a:pt x="805" y="676"/>
                  </a:lnTo>
                  <a:lnTo>
                    <a:pt x="804" y="686"/>
                  </a:lnTo>
                  <a:lnTo>
                    <a:pt x="802" y="688"/>
                  </a:lnTo>
                  <a:lnTo>
                    <a:pt x="800" y="689"/>
                  </a:lnTo>
                  <a:lnTo>
                    <a:pt x="796" y="693"/>
                  </a:lnTo>
                  <a:lnTo>
                    <a:pt x="796" y="694"/>
                  </a:lnTo>
                  <a:lnTo>
                    <a:pt x="794" y="696"/>
                  </a:lnTo>
                  <a:lnTo>
                    <a:pt x="791" y="697"/>
                  </a:lnTo>
                  <a:lnTo>
                    <a:pt x="789" y="699"/>
                  </a:lnTo>
                  <a:lnTo>
                    <a:pt x="786" y="699"/>
                  </a:lnTo>
                  <a:lnTo>
                    <a:pt x="782" y="704"/>
                  </a:lnTo>
                  <a:lnTo>
                    <a:pt x="782" y="706"/>
                  </a:lnTo>
                  <a:lnTo>
                    <a:pt x="782" y="707"/>
                  </a:lnTo>
                  <a:lnTo>
                    <a:pt x="777" y="710"/>
                  </a:lnTo>
                  <a:lnTo>
                    <a:pt x="776" y="712"/>
                  </a:lnTo>
                  <a:lnTo>
                    <a:pt x="772" y="717"/>
                  </a:lnTo>
                  <a:lnTo>
                    <a:pt x="772" y="719"/>
                  </a:lnTo>
                  <a:lnTo>
                    <a:pt x="769" y="723"/>
                  </a:lnTo>
                  <a:lnTo>
                    <a:pt x="762" y="727"/>
                  </a:lnTo>
                  <a:lnTo>
                    <a:pt x="762" y="728"/>
                  </a:lnTo>
                  <a:lnTo>
                    <a:pt x="766" y="746"/>
                  </a:lnTo>
                  <a:lnTo>
                    <a:pt x="769" y="754"/>
                  </a:lnTo>
                  <a:lnTo>
                    <a:pt x="769" y="759"/>
                  </a:lnTo>
                  <a:lnTo>
                    <a:pt x="772" y="767"/>
                  </a:lnTo>
                  <a:lnTo>
                    <a:pt x="772" y="770"/>
                  </a:lnTo>
                  <a:lnTo>
                    <a:pt x="771" y="772"/>
                  </a:lnTo>
                  <a:lnTo>
                    <a:pt x="774" y="778"/>
                  </a:lnTo>
                  <a:lnTo>
                    <a:pt x="776" y="782"/>
                  </a:lnTo>
                  <a:lnTo>
                    <a:pt x="781" y="788"/>
                  </a:lnTo>
                  <a:lnTo>
                    <a:pt x="781" y="791"/>
                  </a:lnTo>
                  <a:lnTo>
                    <a:pt x="777" y="799"/>
                  </a:lnTo>
                  <a:lnTo>
                    <a:pt x="769" y="799"/>
                  </a:lnTo>
                  <a:lnTo>
                    <a:pt x="767" y="803"/>
                  </a:lnTo>
                  <a:lnTo>
                    <a:pt x="777" y="814"/>
                  </a:lnTo>
                  <a:lnTo>
                    <a:pt x="784" y="819"/>
                  </a:lnTo>
                  <a:lnTo>
                    <a:pt x="786" y="820"/>
                  </a:lnTo>
                  <a:lnTo>
                    <a:pt x="792" y="824"/>
                  </a:lnTo>
                  <a:lnTo>
                    <a:pt x="796" y="829"/>
                  </a:lnTo>
                  <a:lnTo>
                    <a:pt x="802" y="835"/>
                  </a:lnTo>
                  <a:lnTo>
                    <a:pt x="804" y="840"/>
                  </a:lnTo>
                  <a:lnTo>
                    <a:pt x="797" y="842"/>
                  </a:lnTo>
                  <a:lnTo>
                    <a:pt x="794" y="842"/>
                  </a:lnTo>
                  <a:lnTo>
                    <a:pt x="787" y="843"/>
                  </a:lnTo>
                  <a:lnTo>
                    <a:pt x="784" y="843"/>
                  </a:lnTo>
                  <a:lnTo>
                    <a:pt x="781" y="842"/>
                  </a:lnTo>
                  <a:lnTo>
                    <a:pt x="772" y="838"/>
                  </a:lnTo>
                  <a:lnTo>
                    <a:pt x="772" y="837"/>
                  </a:lnTo>
                  <a:lnTo>
                    <a:pt x="769" y="835"/>
                  </a:lnTo>
                  <a:lnTo>
                    <a:pt x="764" y="830"/>
                  </a:lnTo>
                  <a:lnTo>
                    <a:pt x="762" y="830"/>
                  </a:lnTo>
                  <a:lnTo>
                    <a:pt x="761" y="829"/>
                  </a:lnTo>
                  <a:lnTo>
                    <a:pt x="756" y="822"/>
                  </a:lnTo>
                  <a:lnTo>
                    <a:pt x="754" y="820"/>
                  </a:lnTo>
                  <a:lnTo>
                    <a:pt x="753" y="819"/>
                  </a:lnTo>
                  <a:lnTo>
                    <a:pt x="749" y="812"/>
                  </a:lnTo>
                  <a:lnTo>
                    <a:pt x="746" y="812"/>
                  </a:lnTo>
                  <a:lnTo>
                    <a:pt x="741" y="812"/>
                  </a:lnTo>
                  <a:lnTo>
                    <a:pt x="739" y="814"/>
                  </a:lnTo>
                  <a:lnTo>
                    <a:pt x="738" y="814"/>
                  </a:lnTo>
                  <a:lnTo>
                    <a:pt x="731" y="814"/>
                  </a:lnTo>
                  <a:lnTo>
                    <a:pt x="729" y="814"/>
                  </a:lnTo>
                  <a:lnTo>
                    <a:pt x="721" y="819"/>
                  </a:lnTo>
                  <a:lnTo>
                    <a:pt x="721" y="820"/>
                  </a:lnTo>
                  <a:lnTo>
                    <a:pt x="718" y="830"/>
                  </a:lnTo>
                  <a:lnTo>
                    <a:pt x="716" y="832"/>
                  </a:lnTo>
                  <a:lnTo>
                    <a:pt x="714" y="835"/>
                  </a:lnTo>
                  <a:lnTo>
                    <a:pt x="713" y="837"/>
                  </a:lnTo>
                  <a:lnTo>
                    <a:pt x="705" y="843"/>
                  </a:lnTo>
                  <a:lnTo>
                    <a:pt x="705" y="845"/>
                  </a:lnTo>
                  <a:lnTo>
                    <a:pt x="700" y="850"/>
                  </a:lnTo>
                  <a:lnTo>
                    <a:pt x="698" y="851"/>
                  </a:lnTo>
                  <a:lnTo>
                    <a:pt x="695" y="851"/>
                  </a:lnTo>
                  <a:lnTo>
                    <a:pt x="691" y="851"/>
                  </a:lnTo>
                  <a:lnTo>
                    <a:pt x="688" y="853"/>
                  </a:lnTo>
                  <a:lnTo>
                    <a:pt x="680" y="856"/>
                  </a:lnTo>
                  <a:lnTo>
                    <a:pt x="680" y="864"/>
                  </a:lnTo>
                  <a:lnTo>
                    <a:pt x="681" y="867"/>
                  </a:lnTo>
                  <a:lnTo>
                    <a:pt x="685" y="871"/>
                  </a:lnTo>
                  <a:lnTo>
                    <a:pt x="686" y="872"/>
                  </a:lnTo>
                  <a:lnTo>
                    <a:pt x="690" y="879"/>
                  </a:lnTo>
                  <a:lnTo>
                    <a:pt x="688" y="892"/>
                  </a:lnTo>
                  <a:lnTo>
                    <a:pt x="690" y="898"/>
                  </a:lnTo>
                  <a:lnTo>
                    <a:pt x="691" y="903"/>
                  </a:lnTo>
                  <a:lnTo>
                    <a:pt x="691" y="906"/>
                  </a:lnTo>
                  <a:lnTo>
                    <a:pt x="698" y="909"/>
                  </a:lnTo>
                  <a:lnTo>
                    <a:pt x="705" y="918"/>
                  </a:lnTo>
                  <a:lnTo>
                    <a:pt x="706" y="919"/>
                  </a:lnTo>
                  <a:lnTo>
                    <a:pt x="710" y="929"/>
                  </a:lnTo>
                  <a:lnTo>
                    <a:pt x="710" y="931"/>
                  </a:lnTo>
                  <a:lnTo>
                    <a:pt x="716" y="939"/>
                  </a:lnTo>
                  <a:lnTo>
                    <a:pt x="716" y="940"/>
                  </a:lnTo>
                  <a:lnTo>
                    <a:pt x="714" y="955"/>
                  </a:lnTo>
                  <a:lnTo>
                    <a:pt x="714" y="961"/>
                  </a:lnTo>
                  <a:lnTo>
                    <a:pt x="713" y="961"/>
                  </a:lnTo>
                  <a:lnTo>
                    <a:pt x="711" y="963"/>
                  </a:lnTo>
                  <a:lnTo>
                    <a:pt x="701" y="966"/>
                  </a:lnTo>
                  <a:lnTo>
                    <a:pt x="700" y="968"/>
                  </a:lnTo>
                  <a:lnTo>
                    <a:pt x="695" y="971"/>
                  </a:lnTo>
                  <a:lnTo>
                    <a:pt x="695" y="974"/>
                  </a:lnTo>
                  <a:lnTo>
                    <a:pt x="698" y="976"/>
                  </a:lnTo>
                  <a:lnTo>
                    <a:pt x="701" y="977"/>
                  </a:lnTo>
                  <a:lnTo>
                    <a:pt x="703" y="977"/>
                  </a:lnTo>
                  <a:lnTo>
                    <a:pt x="703" y="981"/>
                  </a:lnTo>
                  <a:lnTo>
                    <a:pt x="703" y="990"/>
                  </a:lnTo>
                  <a:lnTo>
                    <a:pt x="703" y="992"/>
                  </a:lnTo>
                  <a:lnTo>
                    <a:pt x="705" y="998"/>
                  </a:lnTo>
                  <a:lnTo>
                    <a:pt x="708" y="1003"/>
                  </a:lnTo>
                  <a:lnTo>
                    <a:pt x="713" y="1007"/>
                  </a:lnTo>
                  <a:lnTo>
                    <a:pt x="714" y="1008"/>
                  </a:lnTo>
                  <a:lnTo>
                    <a:pt x="719" y="1011"/>
                  </a:lnTo>
                  <a:lnTo>
                    <a:pt x="731" y="1015"/>
                  </a:lnTo>
                  <a:lnTo>
                    <a:pt x="731" y="1016"/>
                  </a:lnTo>
                  <a:lnTo>
                    <a:pt x="733" y="1018"/>
                  </a:lnTo>
                  <a:lnTo>
                    <a:pt x="734" y="1020"/>
                  </a:lnTo>
                  <a:lnTo>
                    <a:pt x="741" y="1023"/>
                  </a:lnTo>
                  <a:lnTo>
                    <a:pt x="743" y="1026"/>
                  </a:lnTo>
                  <a:lnTo>
                    <a:pt x="749" y="1034"/>
                  </a:lnTo>
                  <a:lnTo>
                    <a:pt x="749" y="1037"/>
                  </a:lnTo>
                  <a:lnTo>
                    <a:pt x="743" y="1047"/>
                  </a:lnTo>
                  <a:lnTo>
                    <a:pt x="739" y="1053"/>
                  </a:lnTo>
                  <a:lnTo>
                    <a:pt x="733" y="1058"/>
                  </a:lnTo>
                  <a:lnTo>
                    <a:pt x="729" y="1060"/>
                  </a:lnTo>
                  <a:lnTo>
                    <a:pt x="726" y="1068"/>
                  </a:lnTo>
                  <a:lnTo>
                    <a:pt x="728" y="1075"/>
                  </a:lnTo>
                  <a:lnTo>
                    <a:pt x="729" y="1076"/>
                  </a:lnTo>
                  <a:lnTo>
                    <a:pt x="729" y="1089"/>
                  </a:lnTo>
                  <a:lnTo>
                    <a:pt x="728" y="1092"/>
                  </a:lnTo>
                  <a:lnTo>
                    <a:pt x="713" y="1112"/>
                  </a:lnTo>
                  <a:lnTo>
                    <a:pt x="711" y="1115"/>
                  </a:lnTo>
                  <a:lnTo>
                    <a:pt x="710" y="1117"/>
                  </a:lnTo>
                  <a:lnTo>
                    <a:pt x="706" y="1118"/>
                  </a:lnTo>
                  <a:lnTo>
                    <a:pt x="705" y="1120"/>
                  </a:lnTo>
                  <a:lnTo>
                    <a:pt x="703" y="1121"/>
                  </a:lnTo>
                  <a:lnTo>
                    <a:pt x="693" y="1130"/>
                  </a:lnTo>
                  <a:lnTo>
                    <a:pt x="691" y="1130"/>
                  </a:lnTo>
                  <a:lnTo>
                    <a:pt x="690" y="1131"/>
                  </a:lnTo>
                  <a:lnTo>
                    <a:pt x="680" y="1134"/>
                  </a:lnTo>
                  <a:lnTo>
                    <a:pt x="676" y="1136"/>
                  </a:lnTo>
                  <a:lnTo>
                    <a:pt x="660" y="1138"/>
                  </a:lnTo>
                  <a:lnTo>
                    <a:pt x="657" y="1139"/>
                  </a:lnTo>
                  <a:lnTo>
                    <a:pt x="647" y="1139"/>
                  </a:lnTo>
                  <a:lnTo>
                    <a:pt x="645" y="1139"/>
                  </a:lnTo>
                  <a:lnTo>
                    <a:pt x="642" y="1139"/>
                  </a:lnTo>
                  <a:lnTo>
                    <a:pt x="637" y="1141"/>
                  </a:lnTo>
                  <a:lnTo>
                    <a:pt x="633" y="1141"/>
                  </a:lnTo>
                  <a:lnTo>
                    <a:pt x="627" y="1144"/>
                  </a:lnTo>
                  <a:lnTo>
                    <a:pt x="627" y="1146"/>
                  </a:lnTo>
                  <a:lnTo>
                    <a:pt x="624" y="1147"/>
                  </a:lnTo>
                  <a:lnTo>
                    <a:pt x="622" y="1154"/>
                  </a:lnTo>
                  <a:lnTo>
                    <a:pt x="622" y="1157"/>
                  </a:lnTo>
                  <a:lnTo>
                    <a:pt x="614" y="1134"/>
                  </a:lnTo>
                  <a:lnTo>
                    <a:pt x="605" y="1130"/>
                  </a:lnTo>
                  <a:lnTo>
                    <a:pt x="604" y="1128"/>
                  </a:lnTo>
                  <a:lnTo>
                    <a:pt x="594" y="1120"/>
                  </a:lnTo>
                  <a:lnTo>
                    <a:pt x="587" y="1113"/>
                  </a:lnTo>
                  <a:lnTo>
                    <a:pt x="582" y="1110"/>
                  </a:lnTo>
                  <a:lnTo>
                    <a:pt x="577" y="1107"/>
                  </a:lnTo>
                  <a:lnTo>
                    <a:pt x="576" y="1104"/>
                  </a:lnTo>
                  <a:lnTo>
                    <a:pt x="572" y="1099"/>
                  </a:lnTo>
                  <a:lnTo>
                    <a:pt x="567" y="1091"/>
                  </a:lnTo>
                  <a:lnTo>
                    <a:pt x="562" y="1081"/>
                  </a:lnTo>
                  <a:lnTo>
                    <a:pt x="557" y="1076"/>
                  </a:lnTo>
                  <a:lnTo>
                    <a:pt x="556" y="1073"/>
                  </a:lnTo>
                  <a:lnTo>
                    <a:pt x="549" y="1065"/>
                  </a:lnTo>
                  <a:lnTo>
                    <a:pt x="547" y="1063"/>
                  </a:lnTo>
                  <a:lnTo>
                    <a:pt x="546" y="1060"/>
                  </a:lnTo>
                  <a:lnTo>
                    <a:pt x="529" y="1047"/>
                  </a:lnTo>
                  <a:lnTo>
                    <a:pt x="529" y="1045"/>
                  </a:lnTo>
                  <a:lnTo>
                    <a:pt x="513" y="1032"/>
                  </a:lnTo>
                  <a:lnTo>
                    <a:pt x="511" y="1032"/>
                  </a:lnTo>
                  <a:lnTo>
                    <a:pt x="499" y="1023"/>
                  </a:lnTo>
                  <a:lnTo>
                    <a:pt x="498" y="1023"/>
                  </a:lnTo>
                  <a:lnTo>
                    <a:pt x="496" y="1021"/>
                  </a:lnTo>
                  <a:lnTo>
                    <a:pt x="486" y="1015"/>
                  </a:lnTo>
                  <a:lnTo>
                    <a:pt x="481" y="1010"/>
                  </a:lnTo>
                  <a:lnTo>
                    <a:pt x="480" y="1008"/>
                  </a:lnTo>
                  <a:lnTo>
                    <a:pt x="480" y="1007"/>
                  </a:lnTo>
                  <a:lnTo>
                    <a:pt x="473" y="994"/>
                  </a:lnTo>
                  <a:lnTo>
                    <a:pt x="471" y="992"/>
                  </a:lnTo>
                  <a:lnTo>
                    <a:pt x="470" y="990"/>
                  </a:lnTo>
                  <a:lnTo>
                    <a:pt x="468" y="989"/>
                  </a:lnTo>
                  <a:lnTo>
                    <a:pt x="466" y="987"/>
                  </a:lnTo>
                  <a:lnTo>
                    <a:pt x="456" y="974"/>
                  </a:lnTo>
                  <a:lnTo>
                    <a:pt x="455" y="973"/>
                  </a:lnTo>
                  <a:lnTo>
                    <a:pt x="453" y="971"/>
                  </a:lnTo>
                  <a:lnTo>
                    <a:pt x="443" y="958"/>
                  </a:lnTo>
                  <a:lnTo>
                    <a:pt x="442" y="956"/>
                  </a:lnTo>
                  <a:lnTo>
                    <a:pt x="437" y="952"/>
                  </a:lnTo>
                  <a:lnTo>
                    <a:pt x="435" y="950"/>
                  </a:lnTo>
                  <a:lnTo>
                    <a:pt x="415" y="940"/>
                  </a:lnTo>
                  <a:lnTo>
                    <a:pt x="410" y="943"/>
                  </a:lnTo>
                  <a:lnTo>
                    <a:pt x="407" y="953"/>
                  </a:lnTo>
                  <a:lnTo>
                    <a:pt x="405" y="952"/>
                  </a:lnTo>
                  <a:lnTo>
                    <a:pt x="400" y="950"/>
                  </a:lnTo>
                  <a:lnTo>
                    <a:pt x="392" y="947"/>
                  </a:lnTo>
                  <a:lnTo>
                    <a:pt x="392" y="940"/>
                  </a:lnTo>
                  <a:lnTo>
                    <a:pt x="395" y="935"/>
                  </a:lnTo>
                  <a:lnTo>
                    <a:pt x="395" y="934"/>
                  </a:lnTo>
                  <a:lnTo>
                    <a:pt x="395" y="929"/>
                  </a:lnTo>
                  <a:lnTo>
                    <a:pt x="390" y="932"/>
                  </a:lnTo>
                  <a:lnTo>
                    <a:pt x="384" y="932"/>
                  </a:lnTo>
                  <a:lnTo>
                    <a:pt x="384" y="929"/>
                  </a:lnTo>
                  <a:lnTo>
                    <a:pt x="385" y="927"/>
                  </a:lnTo>
                  <a:lnTo>
                    <a:pt x="390" y="926"/>
                  </a:lnTo>
                  <a:lnTo>
                    <a:pt x="392" y="926"/>
                  </a:lnTo>
                  <a:lnTo>
                    <a:pt x="392" y="921"/>
                  </a:lnTo>
                  <a:lnTo>
                    <a:pt x="392" y="918"/>
                  </a:lnTo>
                  <a:lnTo>
                    <a:pt x="389" y="913"/>
                  </a:lnTo>
                  <a:lnTo>
                    <a:pt x="389" y="911"/>
                  </a:lnTo>
                  <a:lnTo>
                    <a:pt x="385" y="908"/>
                  </a:lnTo>
                  <a:lnTo>
                    <a:pt x="382" y="906"/>
                  </a:lnTo>
                  <a:lnTo>
                    <a:pt x="379" y="903"/>
                  </a:lnTo>
                  <a:lnTo>
                    <a:pt x="374" y="903"/>
                  </a:lnTo>
                  <a:lnTo>
                    <a:pt x="367" y="898"/>
                  </a:lnTo>
                  <a:lnTo>
                    <a:pt x="366" y="897"/>
                  </a:lnTo>
                  <a:lnTo>
                    <a:pt x="356" y="888"/>
                  </a:lnTo>
                  <a:lnTo>
                    <a:pt x="354" y="887"/>
                  </a:lnTo>
                  <a:lnTo>
                    <a:pt x="352" y="887"/>
                  </a:lnTo>
                  <a:lnTo>
                    <a:pt x="341" y="880"/>
                  </a:lnTo>
                  <a:lnTo>
                    <a:pt x="331" y="877"/>
                  </a:lnTo>
                  <a:lnTo>
                    <a:pt x="329" y="875"/>
                  </a:lnTo>
                  <a:lnTo>
                    <a:pt x="327" y="875"/>
                  </a:lnTo>
                  <a:lnTo>
                    <a:pt x="323" y="874"/>
                  </a:lnTo>
                  <a:lnTo>
                    <a:pt x="314" y="872"/>
                  </a:lnTo>
                  <a:lnTo>
                    <a:pt x="308" y="872"/>
                  </a:lnTo>
                  <a:lnTo>
                    <a:pt x="306" y="872"/>
                  </a:lnTo>
                  <a:lnTo>
                    <a:pt x="304" y="872"/>
                  </a:lnTo>
                  <a:lnTo>
                    <a:pt x="299" y="872"/>
                  </a:lnTo>
                  <a:lnTo>
                    <a:pt x="298" y="874"/>
                  </a:lnTo>
                  <a:lnTo>
                    <a:pt x="296" y="875"/>
                  </a:lnTo>
                  <a:lnTo>
                    <a:pt x="294" y="879"/>
                  </a:lnTo>
                  <a:lnTo>
                    <a:pt x="294" y="882"/>
                  </a:lnTo>
                  <a:lnTo>
                    <a:pt x="293" y="887"/>
                  </a:lnTo>
                  <a:lnTo>
                    <a:pt x="294" y="892"/>
                  </a:lnTo>
                  <a:lnTo>
                    <a:pt x="294" y="897"/>
                  </a:lnTo>
                  <a:lnTo>
                    <a:pt x="294" y="898"/>
                  </a:lnTo>
                  <a:lnTo>
                    <a:pt x="291" y="900"/>
                  </a:lnTo>
                  <a:lnTo>
                    <a:pt x="289" y="898"/>
                  </a:lnTo>
                  <a:lnTo>
                    <a:pt x="289" y="893"/>
                  </a:lnTo>
                  <a:lnTo>
                    <a:pt x="288" y="892"/>
                  </a:lnTo>
                  <a:lnTo>
                    <a:pt x="286" y="887"/>
                  </a:lnTo>
                  <a:lnTo>
                    <a:pt x="283" y="880"/>
                  </a:lnTo>
                  <a:lnTo>
                    <a:pt x="281" y="880"/>
                  </a:lnTo>
                  <a:lnTo>
                    <a:pt x="280" y="879"/>
                  </a:lnTo>
                  <a:lnTo>
                    <a:pt x="275" y="879"/>
                  </a:lnTo>
                  <a:lnTo>
                    <a:pt x="273" y="877"/>
                  </a:lnTo>
                  <a:lnTo>
                    <a:pt x="270" y="875"/>
                  </a:lnTo>
                  <a:lnTo>
                    <a:pt x="268" y="874"/>
                  </a:lnTo>
                  <a:lnTo>
                    <a:pt x="266" y="872"/>
                  </a:lnTo>
                  <a:lnTo>
                    <a:pt x="266" y="869"/>
                  </a:lnTo>
                  <a:lnTo>
                    <a:pt x="265" y="867"/>
                  </a:lnTo>
                  <a:lnTo>
                    <a:pt x="265" y="866"/>
                  </a:lnTo>
                  <a:lnTo>
                    <a:pt x="265" y="861"/>
                  </a:lnTo>
                  <a:lnTo>
                    <a:pt x="263" y="861"/>
                  </a:lnTo>
                  <a:lnTo>
                    <a:pt x="253" y="853"/>
                  </a:lnTo>
                  <a:lnTo>
                    <a:pt x="251" y="851"/>
                  </a:lnTo>
                  <a:lnTo>
                    <a:pt x="245" y="845"/>
                  </a:lnTo>
                  <a:lnTo>
                    <a:pt x="241" y="843"/>
                  </a:lnTo>
                  <a:lnTo>
                    <a:pt x="238" y="842"/>
                  </a:lnTo>
                  <a:lnTo>
                    <a:pt x="233" y="842"/>
                  </a:lnTo>
                  <a:lnTo>
                    <a:pt x="232" y="842"/>
                  </a:lnTo>
                  <a:lnTo>
                    <a:pt x="227" y="840"/>
                  </a:lnTo>
                  <a:lnTo>
                    <a:pt x="225" y="838"/>
                  </a:lnTo>
                  <a:lnTo>
                    <a:pt x="222" y="833"/>
                  </a:lnTo>
                  <a:lnTo>
                    <a:pt x="222" y="830"/>
                  </a:lnTo>
                  <a:lnTo>
                    <a:pt x="222" y="827"/>
                  </a:lnTo>
                  <a:lnTo>
                    <a:pt x="227" y="827"/>
                  </a:lnTo>
                  <a:lnTo>
                    <a:pt x="228" y="827"/>
                  </a:lnTo>
                  <a:lnTo>
                    <a:pt x="232" y="832"/>
                  </a:lnTo>
                  <a:lnTo>
                    <a:pt x="238" y="837"/>
                  </a:lnTo>
                  <a:lnTo>
                    <a:pt x="240" y="837"/>
                  </a:lnTo>
                  <a:lnTo>
                    <a:pt x="246" y="835"/>
                  </a:lnTo>
                  <a:lnTo>
                    <a:pt x="246" y="833"/>
                  </a:lnTo>
                  <a:lnTo>
                    <a:pt x="248" y="832"/>
                  </a:lnTo>
                  <a:lnTo>
                    <a:pt x="246" y="824"/>
                  </a:lnTo>
                  <a:lnTo>
                    <a:pt x="246" y="822"/>
                  </a:lnTo>
                  <a:lnTo>
                    <a:pt x="243" y="814"/>
                  </a:lnTo>
                  <a:lnTo>
                    <a:pt x="238" y="808"/>
                  </a:lnTo>
                  <a:lnTo>
                    <a:pt x="237" y="806"/>
                  </a:lnTo>
                  <a:lnTo>
                    <a:pt x="230" y="806"/>
                  </a:lnTo>
                  <a:lnTo>
                    <a:pt x="228" y="806"/>
                  </a:lnTo>
                  <a:lnTo>
                    <a:pt x="225" y="806"/>
                  </a:lnTo>
                  <a:lnTo>
                    <a:pt x="222" y="812"/>
                  </a:lnTo>
                  <a:lnTo>
                    <a:pt x="223" y="817"/>
                  </a:lnTo>
                  <a:lnTo>
                    <a:pt x="223" y="819"/>
                  </a:lnTo>
                  <a:lnTo>
                    <a:pt x="220" y="822"/>
                  </a:lnTo>
                  <a:lnTo>
                    <a:pt x="217" y="816"/>
                  </a:lnTo>
                  <a:lnTo>
                    <a:pt x="215" y="814"/>
                  </a:lnTo>
                  <a:lnTo>
                    <a:pt x="215" y="811"/>
                  </a:lnTo>
                  <a:lnTo>
                    <a:pt x="212" y="806"/>
                  </a:lnTo>
                  <a:lnTo>
                    <a:pt x="212" y="804"/>
                  </a:lnTo>
                  <a:lnTo>
                    <a:pt x="210" y="803"/>
                  </a:lnTo>
                  <a:lnTo>
                    <a:pt x="208" y="801"/>
                  </a:lnTo>
                  <a:lnTo>
                    <a:pt x="207" y="799"/>
                  </a:lnTo>
                  <a:lnTo>
                    <a:pt x="202" y="793"/>
                  </a:lnTo>
                  <a:lnTo>
                    <a:pt x="200" y="791"/>
                  </a:lnTo>
                  <a:lnTo>
                    <a:pt x="202" y="772"/>
                  </a:lnTo>
                  <a:lnTo>
                    <a:pt x="200" y="765"/>
                  </a:lnTo>
                  <a:lnTo>
                    <a:pt x="198" y="762"/>
                  </a:lnTo>
                  <a:lnTo>
                    <a:pt x="195" y="759"/>
                  </a:lnTo>
                  <a:lnTo>
                    <a:pt x="194" y="757"/>
                  </a:lnTo>
                  <a:lnTo>
                    <a:pt x="187" y="753"/>
                  </a:lnTo>
                  <a:lnTo>
                    <a:pt x="187" y="751"/>
                  </a:lnTo>
                  <a:lnTo>
                    <a:pt x="185" y="748"/>
                  </a:lnTo>
                  <a:lnTo>
                    <a:pt x="175" y="743"/>
                  </a:lnTo>
                  <a:lnTo>
                    <a:pt x="172" y="741"/>
                  </a:lnTo>
                  <a:lnTo>
                    <a:pt x="170" y="740"/>
                  </a:lnTo>
                  <a:lnTo>
                    <a:pt x="160" y="733"/>
                  </a:lnTo>
                  <a:lnTo>
                    <a:pt x="159" y="731"/>
                  </a:lnTo>
                  <a:lnTo>
                    <a:pt x="149" y="725"/>
                  </a:lnTo>
                  <a:lnTo>
                    <a:pt x="147" y="725"/>
                  </a:lnTo>
                  <a:lnTo>
                    <a:pt x="146" y="723"/>
                  </a:lnTo>
                  <a:lnTo>
                    <a:pt x="144" y="722"/>
                  </a:lnTo>
                  <a:lnTo>
                    <a:pt x="142" y="720"/>
                  </a:lnTo>
                  <a:lnTo>
                    <a:pt x="132" y="715"/>
                  </a:lnTo>
                  <a:lnTo>
                    <a:pt x="131" y="715"/>
                  </a:lnTo>
                  <a:lnTo>
                    <a:pt x="126" y="712"/>
                  </a:lnTo>
                  <a:lnTo>
                    <a:pt x="124" y="710"/>
                  </a:lnTo>
                  <a:lnTo>
                    <a:pt x="122" y="710"/>
                  </a:lnTo>
                  <a:lnTo>
                    <a:pt x="119" y="709"/>
                  </a:lnTo>
                  <a:lnTo>
                    <a:pt x="116" y="706"/>
                  </a:lnTo>
                  <a:lnTo>
                    <a:pt x="116" y="704"/>
                  </a:lnTo>
                  <a:lnTo>
                    <a:pt x="117" y="701"/>
                  </a:lnTo>
                  <a:lnTo>
                    <a:pt x="117" y="694"/>
                  </a:lnTo>
                  <a:lnTo>
                    <a:pt x="114" y="688"/>
                  </a:lnTo>
                  <a:lnTo>
                    <a:pt x="119" y="683"/>
                  </a:lnTo>
                  <a:lnTo>
                    <a:pt x="127" y="675"/>
                  </a:lnTo>
                  <a:lnTo>
                    <a:pt x="129" y="668"/>
                  </a:lnTo>
                  <a:lnTo>
                    <a:pt x="126" y="655"/>
                  </a:lnTo>
                  <a:lnTo>
                    <a:pt x="129" y="652"/>
                  </a:lnTo>
                  <a:lnTo>
                    <a:pt x="131" y="651"/>
                  </a:lnTo>
                  <a:lnTo>
                    <a:pt x="131" y="647"/>
                  </a:lnTo>
                  <a:lnTo>
                    <a:pt x="129" y="644"/>
                  </a:lnTo>
                  <a:lnTo>
                    <a:pt x="132" y="641"/>
                  </a:lnTo>
                  <a:lnTo>
                    <a:pt x="134" y="639"/>
                  </a:lnTo>
                  <a:lnTo>
                    <a:pt x="136" y="638"/>
                  </a:lnTo>
                  <a:lnTo>
                    <a:pt x="142" y="639"/>
                  </a:lnTo>
                  <a:lnTo>
                    <a:pt x="146" y="644"/>
                  </a:lnTo>
                  <a:lnTo>
                    <a:pt x="149" y="642"/>
                  </a:lnTo>
                  <a:lnTo>
                    <a:pt x="151" y="639"/>
                  </a:lnTo>
                  <a:lnTo>
                    <a:pt x="151" y="636"/>
                  </a:lnTo>
                  <a:lnTo>
                    <a:pt x="149" y="628"/>
                  </a:lnTo>
                  <a:lnTo>
                    <a:pt x="149" y="617"/>
                  </a:lnTo>
                  <a:lnTo>
                    <a:pt x="149" y="613"/>
                  </a:lnTo>
                  <a:lnTo>
                    <a:pt x="152" y="600"/>
                  </a:lnTo>
                  <a:lnTo>
                    <a:pt x="151" y="587"/>
                  </a:lnTo>
                  <a:lnTo>
                    <a:pt x="160" y="555"/>
                  </a:lnTo>
                  <a:lnTo>
                    <a:pt x="160" y="552"/>
                  </a:lnTo>
                  <a:lnTo>
                    <a:pt x="159" y="549"/>
                  </a:lnTo>
                  <a:lnTo>
                    <a:pt x="157" y="541"/>
                  </a:lnTo>
                  <a:lnTo>
                    <a:pt x="152" y="532"/>
                  </a:lnTo>
                  <a:lnTo>
                    <a:pt x="151" y="531"/>
                  </a:lnTo>
                  <a:lnTo>
                    <a:pt x="149" y="523"/>
                  </a:lnTo>
                  <a:lnTo>
                    <a:pt x="149" y="521"/>
                  </a:lnTo>
                  <a:lnTo>
                    <a:pt x="151" y="519"/>
                  </a:lnTo>
                  <a:lnTo>
                    <a:pt x="152" y="507"/>
                  </a:lnTo>
                  <a:lnTo>
                    <a:pt x="152" y="505"/>
                  </a:lnTo>
                  <a:lnTo>
                    <a:pt x="149" y="497"/>
                  </a:lnTo>
                  <a:lnTo>
                    <a:pt x="149" y="494"/>
                  </a:lnTo>
                  <a:lnTo>
                    <a:pt x="149" y="479"/>
                  </a:lnTo>
                  <a:lnTo>
                    <a:pt x="149" y="477"/>
                  </a:lnTo>
                  <a:lnTo>
                    <a:pt x="146" y="476"/>
                  </a:lnTo>
                  <a:lnTo>
                    <a:pt x="141" y="476"/>
                  </a:lnTo>
                  <a:lnTo>
                    <a:pt x="139" y="479"/>
                  </a:lnTo>
                  <a:lnTo>
                    <a:pt x="139" y="487"/>
                  </a:lnTo>
                  <a:lnTo>
                    <a:pt x="137" y="495"/>
                  </a:lnTo>
                  <a:lnTo>
                    <a:pt x="136" y="495"/>
                  </a:lnTo>
                  <a:lnTo>
                    <a:pt x="134" y="492"/>
                  </a:lnTo>
                  <a:lnTo>
                    <a:pt x="132" y="487"/>
                  </a:lnTo>
                  <a:lnTo>
                    <a:pt x="131" y="481"/>
                  </a:lnTo>
                  <a:lnTo>
                    <a:pt x="129" y="476"/>
                  </a:lnTo>
                  <a:lnTo>
                    <a:pt x="129" y="473"/>
                  </a:lnTo>
                  <a:lnTo>
                    <a:pt x="129" y="471"/>
                  </a:lnTo>
                  <a:lnTo>
                    <a:pt x="129" y="461"/>
                  </a:lnTo>
                  <a:lnTo>
                    <a:pt x="129" y="460"/>
                  </a:lnTo>
                  <a:lnTo>
                    <a:pt x="127" y="456"/>
                  </a:lnTo>
                  <a:lnTo>
                    <a:pt x="121" y="453"/>
                  </a:lnTo>
                  <a:lnTo>
                    <a:pt x="119" y="452"/>
                  </a:lnTo>
                  <a:lnTo>
                    <a:pt x="117" y="450"/>
                  </a:lnTo>
                  <a:lnTo>
                    <a:pt x="116" y="443"/>
                  </a:lnTo>
                  <a:lnTo>
                    <a:pt x="116" y="442"/>
                  </a:lnTo>
                  <a:lnTo>
                    <a:pt x="112" y="430"/>
                  </a:lnTo>
                  <a:lnTo>
                    <a:pt x="106" y="427"/>
                  </a:lnTo>
                  <a:lnTo>
                    <a:pt x="104" y="424"/>
                  </a:lnTo>
                  <a:lnTo>
                    <a:pt x="98" y="422"/>
                  </a:lnTo>
                  <a:lnTo>
                    <a:pt x="93" y="427"/>
                  </a:lnTo>
                  <a:lnTo>
                    <a:pt x="91" y="427"/>
                  </a:lnTo>
                  <a:lnTo>
                    <a:pt x="88" y="434"/>
                  </a:lnTo>
                  <a:lnTo>
                    <a:pt x="84" y="434"/>
                  </a:lnTo>
                  <a:lnTo>
                    <a:pt x="83" y="435"/>
                  </a:lnTo>
                  <a:lnTo>
                    <a:pt x="81" y="434"/>
                  </a:lnTo>
                  <a:lnTo>
                    <a:pt x="79" y="432"/>
                  </a:lnTo>
                  <a:lnTo>
                    <a:pt x="76" y="426"/>
                  </a:lnTo>
                  <a:lnTo>
                    <a:pt x="74" y="424"/>
                  </a:lnTo>
                  <a:lnTo>
                    <a:pt x="68" y="419"/>
                  </a:lnTo>
                  <a:lnTo>
                    <a:pt x="66" y="418"/>
                  </a:lnTo>
                  <a:lnTo>
                    <a:pt x="61" y="411"/>
                  </a:lnTo>
                  <a:lnTo>
                    <a:pt x="61" y="408"/>
                  </a:lnTo>
                  <a:lnTo>
                    <a:pt x="61" y="403"/>
                  </a:lnTo>
                  <a:lnTo>
                    <a:pt x="65" y="395"/>
                  </a:lnTo>
                  <a:lnTo>
                    <a:pt x="65" y="393"/>
                  </a:lnTo>
                  <a:lnTo>
                    <a:pt x="61" y="385"/>
                  </a:lnTo>
                  <a:lnTo>
                    <a:pt x="63" y="384"/>
                  </a:lnTo>
                  <a:lnTo>
                    <a:pt x="66" y="379"/>
                  </a:lnTo>
                  <a:lnTo>
                    <a:pt x="74" y="372"/>
                  </a:lnTo>
                  <a:lnTo>
                    <a:pt x="81" y="363"/>
                  </a:lnTo>
                  <a:lnTo>
                    <a:pt x="79" y="361"/>
                  </a:lnTo>
                  <a:lnTo>
                    <a:pt x="79" y="358"/>
                  </a:lnTo>
                  <a:lnTo>
                    <a:pt x="76" y="351"/>
                  </a:lnTo>
                  <a:lnTo>
                    <a:pt x="76" y="348"/>
                  </a:lnTo>
                  <a:lnTo>
                    <a:pt x="73" y="338"/>
                  </a:lnTo>
                  <a:lnTo>
                    <a:pt x="63" y="337"/>
                  </a:lnTo>
                  <a:lnTo>
                    <a:pt x="60" y="337"/>
                  </a:lnTo>
                  <a:lnTo>
                    <a:pt x="48" y="340"/>
                  </a:lnTo>
                  <a:lnTo>
                    <a:pt x="46" y="340"/>
                  </a:lnTo>
                  <a:lnTo>
                    <a:pt x="35" y="337"/>
                  </a:lnTo>
                  <a:lnTo>
                    <a:pt x="35" y="335"/>
                  </a:lnTo>
                  <a:lnTo>
                    <a:pt x="33" y="329"/>
                  </a:lnTo>
                  <a:lnTo>
                    <a:pt x="31" y="320"/>
                  </a:lnTo>
                  <a:lnTo>
                    <a:pt x="26" y="309"/>
                  </a:lnTo>
                  <a:lnTo>
                    <a:pt x="25" y="308"/>
                  </a:lnTo>
                  <a:lnTo>
                    <a:pt x="22" y="298"/>
                  </a:lnTo>
                  <a:lnTo>
                    <a:pt x="22" y="296"/>
                  </a:lnTo>
                  <a:lnTo>
                    <a:pt x="18" y="285"/>
                  </a:lnTo>
                  <a:lnTo>
                    <a:pt x="17" y="283"/>
                  </a:lnTo>
                  <a:lnTo>
                    <a:pt x="10" y="278"/>
                  </a:lnTo>
                  <a:lnTo>
                    <a:pt x="10" y="277"/>
                  </a:lnTo>
                  <a:lnTo>
                    <a:pt x="8" y="269"/>
                  </a:lnTo>
                  <a:lnTo>
                    <a:pt x="10" y="267"/>
                  </a:lnTo>
                  <a:lnTo>
                    <a:pt x="15" y="261"/>
                  </a:lnTo>
                  <a:lnTo>
                    <a:pt x="18" y="257"/>
                  </a:lnTo>
                  <a:lnTo>
                    <a:pt x="18" y="256"/>
                  </a:lnTo>
                  <a:lnTo>
                    <a:pt x="13" y="254"/>
                  </a:lnTo>
                  <a:lnTo>
                    <a:pt x="10" y="254"/>
                  </a:lnTo>
                  <a:lnTo>
                    <a:pt x="2" y="249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2" y="238"/>
                  </a:lnTo>
                  <a:lnTo>
                    <a:pt x="8" y="231"/>
                  </a:lnTo>
                  <a:lnTo>
                    <a:pt x="10" y="230"/>
                  </a:lnTo>
                  <a:lnTo>
                    <a:pt x="13" y="225"/>
                  </a:lnTo>
                  <a:lnTo>
                    <a:pt x="15" y="222"/>
                  </a:lnTo>
                  <a:lnTo>
                    <a:pt x="15" y="219"/>
                  </a:lnTo>
                  <a:lnTo>
                    <a:pt x="13" y="217"/>
                  </a:lnTo>
                  <a:lnTo>
                    <a:pt x="12" y="214"/>
                  </a:lnTo>
                  <a:lnTo>
                    <a:pt x="15" y="209"/>
                  </a:lnTo>
                  <a:lnTo>
                    <a:pt x="17" y="206"/>
                  </a:lnTo>
                  <a:lnTo>
                    <a:pt x="22" y="199"/>
                  </a:lnTo>
                  <a:lnTo>
                    <a:pt x="28" y="196"/>
                  </a:lnTo>
                  <a:lnTo>
                    <a:pt x="30" y="194"/>
                  </a:lnTo>
                  <a:lnTo>
                    <a:pt x="35" y="188"/>
                  </a:lnTo>
                  <a:lnTo>
                    <a:pt x="36" y="188"/>
                  </a:lnTo>
                  <a:lnTo>
                    <a:pt x="41" y="183"/>
                  </a:lnTo>
                  <a:lnTo>
                    <a:pt x="41" y="181"/>
                  </a:lnTo>
                  <a:lnTo>
                    <a:pt x="41" y="178"/>
                  </a:lnTo>
                  <a:lnTo>
                    <a:pt x="40" y="175"/>
                  </a:lnTo>
                  <a:lnTo>
                    <a:pt x="38" y="173"/>
                  </a:lnTo>
                  <a:lnTo>
                    <a:pt x="48" y="170"/>
                  </a:lnTo>
                  <a:lnTo>
                    <a:pt x="50" y="170"/>
                  </a:lnTo>
                  <a:lnTo>
                    <a:pt x="53" y="168"/>
                  </a:lnTo>
                  <a:lnTo>
                    <a:pt x="58" y="165"/>
                  </a:lnTo>
                  <a:lnTo>
                    <a:pt x="63" y="168"/>
                  </a:lnTo>
                  <a:lnTo>
                    <a:pt x="71" y="170"/>
                  </a:lnTo>
                  <a:lnTo>
                    <a:pt x="73" y="170"/>
                  </a:lnTo>
                  <a:lnTo>
                    <a:pt x="79" y="167"/>
                  </a:lnTo>
                  <a:lnTo>
                    <a:pt x="81" y="167"/>
                  </a:lnTo>
                  <a:lnTo>
                    <a:pt x="89" y="170"/>
                  </a:lnTo>
                  <a:lnTo>
                    <a:pt x="96" y="172"/>
                  </a:lnTo>
                  <a:lnTo>
                    <a:pt x="103" y="165"/>
                  </a:lnTo>
                  <a:lnTo>
                    <a:pt x="111" y="159"/>
                  </a:lnTo>
                  <a:lnTo>
                    <a:pt x="122" y="152"/>
                  </a:lnTo>
                  <a:lnTo>
                    <a:pt x="124" y="152"/>
                  </a:lnTo>
                  <a:lnTo>
                    <a:pt x="137" y="149"/>
                  </a:lnTo>
                  <a:lnTo>
                    <a:pt x="142" y="142"/>
                  </a:lnTo>
                  <a:lnTo>
                    <a:pt x="142" y="139"/>
                  </a:lnTo>
                  <a:lnTo>
                    <a:pt x="146" y="136"/>
                  </a:lnTo>
                  <a:lnTo>
                    <a:pt x="152" y="131"/>
                  </a:lnTo>
                  <a:lnTo>
                    <a:pt x="154" y="123"/>
                  </a:lnTo>
                  <a:lnTo>
                    <a:pt x="154" y="117"/>
                  </a:lnTo>
                  <a:lnTo>
                    <a:pt x="159" y="110"/>
                  </a:lnTo>
                  <a:lnTo>
                    <a:pt x="162" y="113"/>
                  </a:lnTo>
                  <a:lnTo>
                    <a:pt x="165" y="115"/>
                  </a:lnTo>
                  <a:lnTo>
                    <a:pt x="169" y="112"/>
                  </a:lnTo>
                  <a:lnTo>
                    <a:pt x="170" y="110"/>
                  </a:lnTo>
                  <a:lnTo>
                    <a:pt x="179" y="107"/>
                  </a:lnTo>
                  <a:lnTo>
                    <a:pt x="179" y="105"/>
                  </a:lnTo>
                  <a:lnTo>
                    <a:pt x="182" y="102"/>
                  </a:lnTo>
                  <a:lnTo>
                    <a:pt x="184" y="102"/>
                  </a:lnTo>
                  <a:lnTo>
                    <a:pt x="194" y="104"/>
                  </a:lnTo>
                  <a:lnTo>
                    <a:pt x="202" y="102"/>
                  </a:lnTo>
                  <a:lnTo>
                    <a:pt x="203" y="104"/>
                  </a:lnTo>
                  <a:lnTo>
                    <a:pt x="205" y="107"/>
                  </a:lnTo>
                  <a:lnTo>
                    <a:pt x="205" y="117"/>
                  </a:lnTo>
                  <a:lnTo>
                    <a:pt x="205" y="118"/>
                  </a:lnTo>
                  <a:lnTo>
                    <a:pt x="207" y="125"/>
                  </a:lnTo>
                  <a:lnTo>
                    <a:pt x="212" y="126"/>
                  </a:lnTo>
                  <a:lnTo>
                    <a:pt x="218" y="130"/>
                  </a:lnTo>
                  <a:lnTo>
                    <a:pt x="227" y="130"/>
                  </a:lnTo>
                  <a:lnTo>
                    <a:pt x="232" y="126"/>
                  </a:lnTo>
                  <a:lnTo>
                    <a:pt x="232" y="120"/>
                  </a:lnTo>
                  <a:lnTo>
                    <a:pt x="232" y="118"/>
                  </a:lnTo>
                  <a:lnTo>
                    <a:pt x="228" y="110"/>
                  </a:lnTo>
                  <a:lnTo>
                    <a:pt x="230" y="107"/>
                  </a:lnTo>
                  <a:lnTo>
                    <a:pt x="233" y="102"/>
                  </a:lnTo>
                  <a:lnTo>
                    <a:pt x="235" y="99"/>
                  </a:lnTo>
                  <a:lnTo>
                    <a:pt x="233" y="92"/>
                  </a:lnTo>
                  <a:lnTo>
                    <a:pt x="233" y="84"/>
                  </a:lnTo>
                  <a:lnTo>
                    <a:pt x="238" y="79"/>
                  </a:lnTo>
                  <a:lnTo>
                    <a:pt x="241" y="78"/>
                  </a:lnTo>
                  <a:lnTo>
                    <a:pt x="241" y="73"/>
                  </a:lnTo>
                  <a:lnTo>
                    <a:pt x="241" y="71"/>
                  </a:lnTo>
                  <a:lnTo>
                    <a:pt x="243" y="65"/>
                  </a:lnTo>
                  <a:lnTo>
                    <a:pt x="246" y="58"/>
                  </a:lnTo>
                  <a:lnTo>
                    <a:pt x="250" y="58"/>
                  </a:lnTo>
                  <a:lnTo>
                    <a:pt x="253" y="58"/>
                  </a:lnTo>
                  <a:lnTo>
                    <a:pt x="256" y="57"/>
                  </a:lnTo>
                  <a:lnTo>
                    <a:pt x="258" y="50"/>
                  </a:lnTo>
                  <a:lnTo>
                    <a:pt x="263" y="50"/>
                  </a:lnTo>
                  <a:lnTo>
                    <a:pt x="266" y="49"/>
                  </a:lnTo>
                  <a:lnTo>
                    <a:pt x="273" y="47"/>
                  </a:lnTo>
                  <a:lnTo>
                    <a:pt x="280" y="52"/>
                  </a:lnTo>
                  <a:lnTo>
                    <a:pt x="289" y="47"/>
                  </a:lnTo>
                  <a:lnTo>
                    <a:pt x="291" y="47"/>
                  </a:lnTo>
                  <a:lnTo>
                    <a:pt x="296" y="42"/>
                  </a:lnTo>
                  <a:lnTo>
                    <a:pt x="298" y="39"/>
                  </a:lnTo>
                  <a:lnTo>
                    <a:pt x="301" y="31"/>
                  </a:lnTo>
                  <a:lnTo>
                    <a:pt x="303" y="28"/>
                  </a:lnTo>
                  <a:lnTo>
                    <a:pt x="308" y="19"/>
                  </a:lnTo>
                  <a:lnTo>
                    <a:pt x="314" y="18"/>
                  </a:lnTo>
                  <a:lnTo>
                    <a:pt x="318" y="18"/>
                  </a:lnTo>
                  <a:lnTo>
                    <a:pt x="321" y="11"/>
                  </a:lnTo>
                  <a:lnTo>
                    <a:pt x="321" y="8"/>
                  </a:lnTo>
                  <a:lnTo>
                    <a:pt x="326" y="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89" name="Freeform 89"/>
            <p:cNvSpPr>
              <a:spLocks/>
            </p:cNvSpPr>
            <p:nvPr/>
          </p:nvSpPr>
          <p:spPr bwMode="auto">
            <a:xfrm>
              <a:off x="3708400" y="6652420"/>
              <a:ext cx="736600" cy="919163"/>
            </a:xfrm>
            <a:custGeom>
              <a:avLst/>
              <a:gdLst>
                <a:gd name="T0" fmla="*/ 895 w 928"/>
                <a:gd name="T1" fmla="*/ 482 h 1157"/>
                <a:gd name="T2" fmla="*/ 888 w 928"/>
                <a:gd name="T3" fmla="*/ 531 h 1157"/>
                <a:gd name="T4" fmla="*/ 926 w 928"/>
                <a:gd name="T5" fmla="*/ 576 h 1157"/>
                <a:gd name="T6" fmla="*/ 925 w 928"/>
                <a:gd name="T7" fmla="*/ 620 h 1157"/>
                <a:gd name="T8" fmla="*/ 872 w 928"/>
                <a:gd name="T9" fmla="*/ 652 h 1157"/>
                <a:gd name="T10" fmla="*/ 825 w 928"/>
                <a:gd name="T11" fmla="*/ 660 h 1157"/>
                <a:gd name="T12" fmla="*/ 800 w 928"/>
                <a:gd name="T13" fmla="*/ 689 h 1157"/>
                <a:gd name="T14" fmla="*/ 777 w 928"/>
                <a:gd name="T15" fmla="*/ 710 h 1157"/>
                <a:gd name="T16" fmla="*/ 772 w 928"/>
                <a:gd name="T17" fmla="*/ 767 h 1157"/>
                <a:gd name="T18" fmla="*/ 777 w 928"/>
                <a:gd name="T19" fmla="*/ 814 h 1157"/>
                <a:gd name="T20" fmla="*/ 784 w 928"/>
                <a:gd name="T21" fmla="*/ 843 h 1157"/>
                <a:gd name="T22" fmla="*/ 753 w 928"/>
                <a:gd name="T23" fmla="*/ 819 h 1157"/>
                <a:gd name="T24" fmla="*/ 718 w 928"/>
                <a:gd name="T25" fmla="*/ 830 h 1157"/>
                <a:gd name="T26" fmla="*/ 688 w 928"/>
                <a:gd name="T27" fmla="*/ 853 h 1157"/>
                <a:gd name="T28" fmla="*/ 691 w 928"/>
                <a:gd name="T29" fmla="*/ 906 h 1157"/>
                <a:gd name="T30" fmla="*/ 713 w 928"/>
                <a:gd name="T31" fmla="*/ 961 h 1157"/>
                <a:gd name="T32" fmla="*/ 703 w 928"/>
                <a:gd name="T33" fmla="*/ 990 h 1157"/>
                <a:gd name="T34" fmla="*/ 734 w 928"/>
                <a:gd name="T35" fmla="*/ 1020 h 1157"/>
                <a:gd name="T36" fmla="*/ 728 w 928"/>
                <a:gd name="T37" fmla="*/ 1075 h 1157"/>
                <a:gd name="T38" fmla="*/ 693 w 928"/>
                <a:gd name="T39" fmla="*/ 1130 h 1157"/>
                <a:gd name="T40" fmla="*/ 637 w 928"/>
                <a:gd name="T41" fmla="*/ 1141 h 1157"/>
                <a:gd name="T42" fmla="*/ 594 w 928"/>
                <a:gd name="T43" fmla="*/ 1120 h 1157"/>
                <a:gd name="T44" fmla="*/ 549 w 928"/>
                <a:gd name="T45" fmla="*/ 1065 h 1157"/>
                <a:gd name="T46" fmla="*/ 486 w 928"/>
                <a:gd name="T47" fmla="*/ 1015 h 1157"/>
                <a:gd name="T48" fmla="*/ 455 w 928"/>
                <a:gd name="T49" fmla="*/ 973 h 1157"/>
                <a:gd name="T50" fmla="*/ 400 w 928"/>
                <a:gd name="T51" fmla="*/ 950 h 1157"/>
                <a:gd name="T52" fmla="*/ 390 w 928"/>
                <a:gd name="T53" fmla="*/ 926 h 1157"/>
                <a:gd name="T54" fmla="*/ 367 w 928"/>
                <a:gd name="T55" fmla="*/ 898 h 1157"/>
                <a:gd name="T56" fmla="*/ 314 w 928"/>
                <a:gd name="T57" fmla="*/ 872 h 1157"/>
                <a:gd name="T58" fmla="*/ 294 w 928"/>
                <a:gd name="T59" fmla="*/ 892 h 1157"/>
                <a:gd name="T60" fmla="*/ 280 w 928"/>
                <a:gd name="T61" fmla="*/ 879 h 1157"/>
                <a:gd name="T62" fmla="*/ 263 w 928"/>
                <a:gd name="T63" fmla="*/ 861 h 1157"/>
                <a:gd name="T64" fmla="*/ 222 w 928"/>
                <a:gd name="T65" fmla="*/ 833 h 1157"/>
                <a:gd name="T66" fmla="*/ 248 w 928"/>
                <a:gd name="T67" fmla="*/ 832 h 1157"/>
                <a:gd name="T68" fmla="*/ 223 w 928"/>
                <a:gd name="T69" fmla="*/ 817 h 1157"/>
                <a:gd name="T70" fmla="*/ 207 w 928"/>
                <a:gd name="T71" fmla="*/ 799 h 1157"/>
                <a:gd name="T72" fmla="*/ 185 w 928"/>
                <a:gd name="T73" fmla="*/ 748 h 1157"/>
                <a:gd name="T74" fmla="*/ 142 w 928"/>
                <a:gd name="T75" fmla="*/ 720 h 1157"/>
                <a:gd name="T76" fmla="*/ 117 w 928"/>
                <a:gd name="T77" fmla="*/ 694 h 1157"/>
                <a:gd name="T78" fmla="*/ 132 w 928"/>
                <a:gd name="T79" fmla="*/ 641 h 1157"/>
                <a:gd name="T80" fmla="*/ 149 w 928"/>
                <a:gd name="T81" fmla="*/ 613 h 1157"/>
                <a:gd name="T82" fmla="*/ 149 w 928"/>
                <a:gd name="T83" fmla="*/ 521 h 1157"/>
                <a:gd name="T84" fmla="*/ 139 w 928"/>
                <a:gd name="T85" fmla="*/ 479 h 1157"/>
                <a:gd name="T86" fmla="*/ 129 w 928"/>
                <a:gd name="T87" fmla="*/ 461 h 1157"/>
                <a:gd name="T88" fmla="*/ 104 w 928"/>
                <a:gd name="T89" fmla="*/ 424 h 1157"/>
                <a:gd name="T90" fmla="*/ 74 w 928"/>
                <a:gd name="T91" fmla="*/ 424 h 1157"/>
                <a:gd name="T92" fmla="*/ 66 w 928"/>
                <a:gd name="T93" fmla="*/ 379 h 1157"/>
                <a:gd name="T94" fmla="*/ 48 w 928"/>
                <a:gd name="T95" fmla="*/ 340 h 1157"/>
                <a:gd name="T96" fmla="*/ 18 w 928"/>
                <a:gd name="T97" fmla="*/ 285 h 1157"/>
                <a:gd name="T98" fmla="*/ 10 w 928"/>
                <a:gd name="T99" fmla="*/ 254 h 1157"/>
                <a:gd name="T100" fmla="*/ 13 w 928"/>
                <a:gd name="T101" fmla="*/ 217 h 1157"/>
                <a:gd name="T102" fmla="*/ 41 w 928"/>
                <a:gd name="T103" fmla="*/ 181 h 1157"/>
                <a:gd name="T104" fmla="*/ 73 w 928"/>
                <a:gd name="T105" fmla="*/ 170 h 1157"/>
                <a:gd name="T106" fmla="*/ 142 w 928"/>
                <a:gd name="T107" fmla="*/ 142 h 1157"/>
                <a:gd name="T108" fmla="*/ 170 w 928"/>
                <a:gd name="T109" fmla="*/ 110 h 1157"/>
                <a:gd name="T110" fmla="*/ 205 w 928"/>
                <a:gd name="T111" fmla="*/ 118 h 1157"/>
                <a:gd name="T112" fmla="*/ 233 w 928"/>
                <a:gd name="T113" fmla="*/ 102 h 1157"/>
                <a:gd name="T114" fmla="*/ 250 w 928"/>
                <a:gd name="T115" fmla="*/ 58 h 1157"/>
                <a:gd name="T116" fmla="*/ 296 w 928"/>
                <a:gd name="T117" fmla="*/ 42 h 1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28" h="1157">
                  <a:moveTo>
                    <a:pt x="883" y="442"/>
                  </a:moveTo>
                  <a:lnTo>
                    <a:pt x="887" y="450"/>
                  </a:lnTo>
                  <a:lnTo>
                    <a:pt x="887" y="453"/>
                  </a:lnTo>
                  <a:lnTo>
                    <a:pt x="888" y="453"/>
                  </a:lnTo>
                  <a:lnTo>
                    <a:pt x="891" y="463"/>
                  </a:lnTo>
                  <a:lnTo>
                    <a:pt x="891" y="466"/>
                  </a:lnTo>
                  <a:lnTo>
                    <a:pt x="891" y="469"/>
                  </a:lnTo>
                  <a:lnTo>
                    <a:pt x="891" y="471"/>
                  </a:lnTo>
                  <a:lnTo>
                    <a:pt x="893" y="481"/>
                  </a:lnTo>
                  <a:lnTo>
                    <a:pt x="895" y="482"/>
                  </a:lnTo>
                  <a:lnTo>
                    <a:pt x="898" y="490"/>
                  </a:lnTo>
                  <a:lnTo>
                    <a:pt x="898" y="492"/>
                  </a:lnTo>
                  <a:lnTo>
                    <a:pt x="898" y="495"/>
                  </a:lnTo>
                  <a:lnTo>
                    <a:pt x="895" y="510"/>
                  </a:lnTo>
                  <a:lnTo>
                    <a:pt x="895" y="513"/>
                  </a:lnTo>
                  <a:lnTo>
                    <a:pt x="893" y="515"/>
                  </a:lnTo>
                  <a:lnTo>
                    <a:pt x="893" y="516"/>
                  </a:lnTo>
                  <a:lnTo>
                    <a:pt x="891" y="519"/>
                  </a:lnTo>
                  <a:lnTo>
                    <a:pt x="888" y="529"/>
                  </a:lnTo>
                  <a:lnTo>
                    <a:pt x="888" y="531"/>
                  </a:lnTo>
                  <a:lnTo>
                    <a:pt x="888" y="541"/>
                  </a:lnTo>
                  <a:lnTo>
                    <a:pt x="891" y="542"/>
                  </a:lnTo>
                  <a:lnTo>
                    <a:pt x="908" y="547"/>
                  </a:lnTo>
                  <a:lnTo>
                    <a:pt x="910" y="550"/>
                  </a:lnTo>
                  <a:lnTo>
                    <a:pt x="911" y="553"/>
                  </a:lnTo>
                  <a:lnTo>
                    <a:pt x="911" y="563"/>
                  </a:lnTo>
                  <a:lnTo>
                    <a:pt x="923" y="571"/>
                  </a:lnTo>
                  <a:lnTo>
                    <a:pt x="925" y="573"/>
                  </a:lnTo>
                  <a:lnTo>
                    <a:pt x="926" y="575"/>
                  </a:lnTo>
                  <a:lnTo>
                    <a:pt x="926" y="576"/>
                  </a:lnTo>
                  <a:lnTo>
                    <a:pt x="926" y="579"/>
                  </a:lnTo>
                  <a:lnTo>
                    <a:pt x="925" y="586"/>
                  </a:lnTo>
                  <a:lnTo>
                    <a:pt x="923" y="589"/>
                  </a:lnTo>
                  <a:lnTo>
                    <a:pt x="925" y="597"/>
                  </a:lnTo>
                  <a:lnTo>
                    <a:pt x="926" y="599"/>
                  </a:lnTo>
                  <a:lnTo>
                    <a:pt x="928" y="607"/>
                  </a:lnTo>
                  <a:lnTo>
                    <a:pt x="928" y="608"/>
                  </a:lnTo>
                  <a:lnTo>
                    <a:pt x="928" y="610"/>
                  </a:lnTo>
                  <a:lnTo>
                    <a:pt x="925" y="618"/>
                  </a:lnTo>
                  <a:lnTo>
                    <a:pt x="925" y="620"/>
                  </a:lnTo>
                  <a:lnTo>
                    <a:pt x="925" y="623"/>
                  </a:lnTo>
                  <a:lnTo>
                    <a:pt x="920" y="630"/>
                  </a:lnTo>
                  <a:lnTo>
                    <a:pt x="915" y="638"/>
                  </a:lnTo>
                  <a:lnTo>
                    <a:pt x="913" y="639"/>
                  </a:lnTo>
                  <a:lnTo>
                    <a:pt x="908" y="641"/>
                  </a:lnTo>
                  <a:lnTo>
                    <a:pt x="906" y="642"/>
                  </a:lnTo>
                  <a:lnTo>
                    <a:pt x="901" y="642"/>
                  </a:lnTo>
                  <a:lnTo>
                    <a:pt x="900" y="642"/>
                  </a:lnTo>
                  <a:lnTo>
                    <a:pt x="898" y="642"/>
                  </a:lnTo>
                  <a:lnTo>
                    <a:pt x="872" y="652"/>
                  </a:lnTo>
                  <a:lnTo>
                    <a:pt x="870" y="655"/>
                  </a:lnTo>
                  <a:lnTo>
                    <a:pt x="868" y="655"/>
                  </a:lnTo>
                  <a:lnTo>
                    <a:pt x="867" y="657"/>
                  </a:lnTo>
                  <a:lnTo>
                    <a:pt x="860" y="660"/>
                  </a:lnTo>
                  <a:lnTo>
                    <a:pt x="858" y="662"/>
                  </a:lnTo>
                  <a:lnTo>
                    <a:pt x="855" y="662"/>
                  </a:lnTo>
                  <a:lnTo>
                    <a:pt x="845" y="662"/>
                  </a:lnTo>
                  <a:lnTo>
                    <a:pt x="843" y="662"/>
                  </a:lnTo>
                  <a:lnTo>
                    <a:pt x="827" y="660"/>
                  </a:lnTo>
                  <a:lnTo>
                    <a:pt x="825" y="660"/>
                  </a:lnTo>
                  <a:lnTo>
                    <a:pt x="820" y="665"/>
                  </a:lnTo>
                  <a:lnTo>
                    <a:pt x="819" y="668"/>
                  </a:lnTo>
                  <a:lnTo>
                    <a:pt x="817" y="668"/>
                  </a:lnTo>
                  <a:lnTo>
                    <a:pt x="815" y="672"/>
                  </a:lnTo>
                  <a:lnTo>
                    <a:pt x="812" y="673"/>
                  </a:lnTo>
                  <a:lnTo>
                    <a:pt x="809" y="675"/>
                  </a:lnTo>
                  <a:lnTo>
                    <a:pt x="805" y="676"/>
                  </a:lnTo>
                  <a:lnTo>
                    <a:pt x="804" y="686"/>
                  </a:lnTo>
                  <a:lnTo>
                    <a:pt x="802" y="688"/>
                  </a:lnTo>
                  <a:lnTo>
                    <a:pt x="800" y="689"/>
                  </a:lnTo>
                  <a:lnTo>
                    <a:pt x="796" y="693"/>
                  </a:lnTo>
                  <a:lnTo>
                    <a:pt x="796" y="694"/>
                  </a:lnTo>
                  <a:lnTo>
                    <a:pt x="794" y="696"/>
                  </a:lnTo>
                  <a:lnTo>
                    <a:pt x="791" y="697"/>
                  </a:lnTo>
                  <a:lnTo>
                    <a:pt x="789" y="699"/>
                  </a:lnTo>
                  <a:lnTo>
                    <a:pt x="786" y="699"/>
                  </a:lnTo>
                  <a:lnTo>
                    <a:pt x="782" y="704"/>
                  </a:lnTo>
                  <a:lnTo>
                    <a:pt x="782" y="706"/>
                  </a:lnTo>
                  <a:lnTo>
                    <a:pt x="782" y="707"/>
                  </a:lnTo>
                  <a:lnTo>
                    <a:pt x="777" y="710"/>
                  </a:lnTo>
                  <a:lnTo>
                    <a:pt x="776" y="712"/>
                  </a:lnTo>
                  <a:lnTo>
                    <a:pt x="772" y="717"/>
                  </a:lnTo>
                  <a:lnTo>
                    <a:pt x="772" y="719"/>
                  </a:lnTo>
                  <a:lnTo>
                    <a:pt x="769" y="723"/>
                  </a:lnTo>
                  <a:lnTo>
                    <a:pt x="762" y="727"/>
                  </a:lnTo>
                  <a:lnTo>
                    <a:pt x="762" y="728"/>
                  </a:lnTo>
                  <a:lnTo>
                    <a:pt x="766" y="746"/>
                  </a:lnTo>
                  <a:lnTo>
                    <a:pt x="769" y="754"/>
                  </a:lnTo>
                  <a:lnTo>
                    <a:pt x="769" y="759"/>
                  </a:lnTo>
                  <a:lnTo>
                    <a:pt x="772" y="767"/>
                  </a:lnTo>
                  <a:lnTo>
                    <a:pt x="772" y="770"/>
                  </a:lnTo>
                  <a:lnTo>
                    <a:pt x="771" y="772"/>
                  </a:lnTo>
                  <a:lnTo>
                    <a:pt x="774" y="778"/>
                  </a:lnTo>
                  <a:lnTo>
                    <a:pt x="776" y="782"/>
                  </a:lnTo>
                  <a:lnTo>
                    <a:pt x="781" y="788"/>
                  </a:lnTo>
                  <a:lnTo>
                    <a:pt x="781" y="791"/>
                  </a:lnTo>
                  <a:lnTo>
                    <a:pt x="777" y="799"/>
                  </a:lnTo>
                  <a:lnTo>
                    <a:pt x="769" y="799"/>
                  </a:lnTo>
                  <a:lnTo>
                    <a:pt x="767" y="803"/>
                  </a:lnTo>
                  <a:lnTo>
                    <a:pt x="777" y="814"/>
                  </a:lnTo>
                  <a:lnTo>
                    <a:pt x="784" y="819"/>
                  </a:lnTo>
                  <a:lnTo>
                    <a:pt x="786" y="820"/>
                  </a:lnTo>
                  <a:lnTo>
                    <a:pt x="792" y="824"/>
                  </a:lnTo>
                  <a:lnTo>
                    <a:pt x="796" y="829"/>
                  </a:lnTo>
                  <a:lnTo>
                    <a:pt x="802" y="835"/>
                  </a:lnTo>
                  <a:lnTo>
                    <a:pt x="804" y="840"/>
                  </a:lnTo>
                  <a:lnTo>
                    <a:pt x="797" y="842"/>
                  </a:lnTo>
                  <a:lnTo>
                    <a:pt x="794" y="842"/>
                  </a:lnTo>
                  <a:lnTo>
                    <a:pt x="787" y="843"/>
                  </a:lnTo>
                  <a:lnTo>
                    <a:pt x="784" y="843"/>
                  </a:lnTo>
                  <a:lnTo>
                    <a:pt x="781" y="842"/>
                  </a:lnTo>
                  <a:lnTo>
                    <a:pt x="772" y="838"/>
                  </a:lnTo>
                  <a:lnTo>
                    <a:pt x="772" y="837"/>
                  </a:lnTo>
                  <a:lnTo>
                    <a:pt x="769" y="835"/>
                  </a:lnTo>
                  <a:lnTo>
                    <a:pt x="764" y="830"/>
                  </a:lnTo>
                  <a:lnTo>
                    <a:pt x="762" y="830"/>
                  </a:lnTo>
                  <a:lnTo>
                    <a:pt x="761" y="829"/>
                  </a:lnTo>
                  <a:lnTo>
                    <a:pt x="756" y="822"/>
                  </a:lnTo>
                  <a:lnTo>
                    <a:pt x="754" y="820"/>
                  </a:lnTo>
                  <a:lnTo>
                    <a:pt x="753" y="819"/>
                  </a:lnTo>
                  <a:lnTo>
                    <a:pt x="749" y="812"/>
                  </a:lnTo>
                  <a:lnTo>
                    <a:pt x="746" y="812"/>
                  </a:lnTo>
                  <a:lnTo>
                    <a:pt x="741" y="812"/>
                  </a:lnTo>
                  <a:lnTo>
                    <a:pt x="739" y="814"/>
                  </a:lnTo>
                  <a:lnTo>
                    <a:pt x="738" y="814"/>
                  </a:lnTo>
                  <a:lnTo>
                    <a:pt x="731" y="814"/>
                  </a:lnTo>
                  <a:lnTo>
                    <a:pt x="729" y="814"/>
                  </a:lnTo>
                  <a:lnTo>
                    <a:pt x="721" y="819"/>
                  </a:lnTo>
                  <a:lnTo>
                    <a:pt x="721" y="820"/>
                  </a:lnTo>
                  <a:lnTo>
                    <a:pt x="718" y="830"/>
                  </a:lnTo>
                  <a:lnTo>
                    <a:pt x="716" y="832"/>
                  </a:lnTo>
                  <a:lnTo>
                    <a:pt x="714" y="835"/>
                  </a:lnTo>
                  <a:lnTo>
                    <a:pt x="713" y="837"/>
                  </a:lnTo>
                  <a:lnTo>
                    <a:pt x="705" y="843"/>
                  </a:lnTo>
                  <a:lnTo>
                    <a:pt x="705" y="845"/>
                  </a:lnTo>
                  <a:lnTo>
                    <a:pt x="700" y="850"/>
                  </a:lnTo>
                  <a:lnTo>
                    <a:pt x="698" y="851"/>
                  </a:lnTo>
                  <a:lnTo>
                    <a:pt x="695" y="851"/>
                  </a:lnTo>
                  <a:lnTo>
                    <a:pt x="691" y="851"/>
                  </a:lnTo>
                  <a:lnTo>
                    <a:pt x="688" y="853"/>
                  </a:lnTo>
                  <a:lnTo>
                    <a:pt x="680" y="856"/>
                  </a:lnTo>
                  <a:lnTo>
                    <a:pt x="680" y="864"/>
                  </a:lnTo>
                  <a:lnTo>
                    <a:pt x="681" y="867"/>
                  </a:lnTo>
                  <a:lnTo>
                    <a:pt x="685" y="871"/>
                  </a:lnTo>
                  <a:lnTo>
                    <a:pt x="686" y="872"/>
                  </a:lnTo>
                  <a:lnTo>
                    <a:pt x="690" y="879"/>
                  </a:lnTo>
                  <a:lnTo>
                    <a:pt x="688" y="892"/>
                  </a:lnTo>
                  <a:lnTo>
                    <a:pt x="690" y="898"/>
                  </a:lnTo>
                  <a:lnTo>
                    <a:pt x="691" y="903"/>
                  </a:lnTo>
                  <a:lnTo>
                    <a:pt x="691" y="906"/>
                  </a:lnTo>
                  <a:lnTo>
                    <a:pt x="698" y="909"/>
                  </a:lnTo>
                  <a:lnTo>
                    <a:pt x="705" y="918"/>
                  </a:lnTo>
                  <a:lnTo>
                    <a:pt x="706" y="919"/>
                  </a:lnTo>
                  <a:lnTo>
                    <a:pt x="710" y="929"/>
                  </a:lnTo>
                  <a:lnTo>
                    <a:pt x="710" y="931"/>
                  </a:lnTo>
                  <a:lnTo>
                    <a:pt x="716" y="939"/>
                  </a:lnTo>
                  <a:lnTo>
                    <a:pt x="716" y="940"/>
                  </a:lnTo>
                  <a:lnTo>
                    <a:pt x="714" y="955"/>
                  </a:lnTo>
                  <a:lnTo>
                    <a:pt x="714" y="961"/>
                  </a:lnTo>
                  <a:lnTo>
                    <a:pt x="713" y="961"/>
                  </a:lnTo>
                  <a:lnTo>
                    <a:pt x="711" y="963"/>
                  </a:lnTo>
                  <a:lnTo>
                    <a:pt x="701" y="966"/>
                  </a:lnTo>
                  <a:lnTo>
                    <a:pt x="700" y="968"/>
                  </a:lnTo>
                  <a:lnTo>
                    <a:pt x="695" y="971"/>
                  </a:lnTo>
                  <a:lnTo>
                    <a:pt x="695" y="974"/>
                  </a:lnTo>
                  <a:lnTo>
                    <a:pt x="698" y="976"/>
                  </a:lnTo>
                  <a:lnTo>
                    <a:pt x="701" y="977"/>
                  </a:lnTo>
                  <a:lnTo>
                    <a:pt x="703" y="977"/>
                  </a:lnTo>
                  <a:lnTo>
                    <a:pt x="703" y="981"/>
                  </a:lnTo>
                  <a:lnTo>
                    <a:pt x="703" y="990"/>
                  </a:lnTo>
                  <a:lnTo>
                    <a:pt x="703" y="992"/>
                  </a:lnTo>
                  <a:lnTo>
                    <a:pt x="705" y="998"/>
                  </a:lnTo>
                  <a:lnTo>
                    <a:pt x="708" y="1003"/>
                  </a:lnTo>
                  <a:lnTo>
                    <a:pt x="713" y="1007"/>
                  </a:lnTo>
                  <a:lnTo>
                    <a:pt x="714" y="1008"/>
                  </a:lnTo>
                  <a:lnTo>
                    <a:pt x="719" y="1011"/>
                  </a:lnTo>
                  <a:lnTo>
                    <a:pt x="731" y="1015"/>
                  </a:lnTo>
                  <a:lnTo>
                    <a:pt x="731" y="1016"/>
                  </a:lnTo>
                  <a:lnTo>
                    <a:pt x="733" y="1018"/>
                  </a:lnTo>
                  <a:lnTo>
                    <a:pt x="734" y="1020"/>
                  </a:lnTo>
                  <a:lnTo>
                    <a:pt x="741" y="1023"/>
                  </a:lnTo>
                  <a:lnTo>
                    <a:pt x="743" y="1026"/>
                  </a:lnTo>
                  <a:lnTo>
                    <a:pt x="749" y="1034"/>
                  </a:lnTo>
                  <a:lnTo>
                    <a:pt x="749" y="1037"/>
                  </a:lnTo>
                  <a:lnTo>
                    <a:pt x="743" y="1047"/>
                  </a:lnTo>
                  <a:lnTo>
                    <a:pt x="739" y="1053"/>
                  </a:lnTo>
                  <a:lnTo>
                    <a:pt x="733" y="1058"/>
                  </a:lnTo>
                  <a:lnTo>
                    <a:pt x="729" y="1060"/>
                  </a:lnTo>
                  <a:lnTo>
                    <a:pt x="726" y="1068"/>
                  </a:lnTo>
                  <a:lnTo>
                    <a:pt x="728" y="1075"/>
                  </a:lnTo>
                  <a:lnTo>
                    <a:pt x="729" y="1076"/>
                  </a:lnTo>
                  <a:lnTo>
                    <a:pt x="729" y="1089"/>
                  </a:lnTo>
                  <a:lnTo>
                    <a:pt x="728" y="1092"/>
                  </a:lnTo>
                  <a:lnTo>
                    <a:pt x="713" y="1112"/>
                  </a:lnTo>
                  <a:lnTo>
                    <a:pt x="711" y="1115"/>
                  </a:lnTo>
                  <a:lnTo>
                    <a:pt x="710" y="1117"/>
                  </a:lnTo>
                  <a:lnTo>
                    <a:pt x="706" y="1118"/>
                  </a:lnTo>
                  <a:lnTo>
                    <a:pt x="705" y="1120"/>
                  </a:lnTo>
                  <a:lnTo>
                    <a:pt x="703" y="1121"/>
                  </a:lnTo>
                  <a:lnTo>
                    <a:pt x="693" y="1130"/>
                  </a:lnTo>
                  <a:lnTo>
                    <a:pt x="691" y="1130"/>
                  </a:lnTo>
                  <a:lnTo>
                    <a:pt x="690" y="1131"/>
                  </a:lnTo>
                  <a:lnTo>
                    <a:pt x="680" y="1134"/>
                  </a:lnTo>
                  <a:lnTo>
                    <a:pt x="676" y="1136"/>
                  </a:lnTo>
                  <a:lnTo>
                    <a:pt x="660" y="1138"/>
                  </a:lnTo>
                  <a:lnTo>
                    <a:pt x="657" y="1139"/>
                  </a:lnTo>
                  <a:lnTo>
                    <a:pt x="647" y="1139"/>
                  </a:lnTo>
                  <a:lnTo>
                    <a:pt x="645" y="1139"/>
                  </a:lnTo>
                  <a:lnTo>
                    <a:pt x="642" y="1139"/>
                  </a:lnTo>
                  <a:lnTo>
                    <a:pt x="637" y="1141"/>
                  </a:lnTo>
                  <a:lnTo>
                    <a:pt x="633" y="1141"/>
                  </a:lnTo>
                  <a:lnTo>
                    <a:pt x="627" y="1144"/>
                  </a:lnTo>
                  <a:lnTo>
                    <a:pt x="627" y="1146"/>
                  </a:lnTo>
                  <a:lnTo>
                    <a:pt x="624" y="1147"/>
                  </a:lnTo>
                  <a:lnTo>
                    <a:pt x="622" y="1154"/>
                  </a:lnTo>
                  <a:lnTo>
                    <a:pt x="622" y="1157"/>
                  </a:lnTo>
                  <a:lnTo>
                    <a:pt x="614" y="1134"/>
                  </a:lnTo>
                  <a:lnTo>
                    <a:pt x="605" y="1130"/>
                  </a:lnTo>
                  <a:lnTo>
                    <a:pt x="604" y="1128"/>
                  </a:lnTo>
                  <a:lnTo>
                    <a:pt x="594" y="1120"/>
                  </a:lnTo>
                  <a:lnTo>
                    <a:pt x="587" y="1113"/>
                  </a:lnTo>
                  <a:lnTo>
                    <a:pt x="582" y="1110"/>
                  </a:lnTo>
                  <a:lnTo>
                    <a:pt x="577" y="1107"/>
                  </a:lnTo>
                  <a:lnTo>
                    <a:pt x="576" y="1104"/>
                  </a:lnTo>
                  <a:lnTo>
                    <a:pt x="572" y="1099"/>
                  </a:lnTo>
                  <a:lnTo>
                    <a:pt x="567" y="1091"/>
                  </a:lnTo>
                  <a:lnTo>
                    <a:pt x="562" y="1081"/>
                  </a:lnTo>
                  <a:lnTo>
                    <a:pt x="557" y="1076"/>
                  </a:lnTo>
                  <a:lnTo>
                    <a:pt x="556" y="1073"/>
                  </a:lnTo>
                  <a:lnTo>
                    <a:pt x="549" y="1065"/>
                  </a:lnTo>
                  <a:lnTo>
                    <a:pt x="547" y="1063"/>
                  </a:lnTo>
                  <a:lnTo>
                    <a:pt x="546" y="1060"/>
                  </a:lnTo>
                  <a:lnTo>
                    <a:pt x="529" y="1047"/>
                  </a:lnTo>
                  <a:lnTo>
                    <a:pt x="529" y="1045"/>
                  </a:lnTo>
                  <a:lnTo>
                    <a:pt x="513" y="1032"/>
                  </a:lnTo>
                  <a:lnTo>
                    <a:pt x="511" y="1032"/>
                  </a:lnTo>
                  <a:lnTo>
                    <a:pt x="499" y="1023"/>
                  </a:lnTo>
                  <a:lnTo>
                    <a:pt x="498" y="1023"/>
                  </a:lnTo>
                  <a:lnTo>
                    <a:pt x="496" y="1021"/>
                  </a:lnTo>
                  <a:lnTo>
                    <a:pt x="486" y="1015"/>
                  </a:lnTo>
                  <a:lnTo>
                    <a:pt x="481" y="1010"/>
                  </a:lnTo>
                  <a:lnTo>
                    <a:pt x="480" y="1008"/>
                  </a:lnTo>
                  <a:lnTo>
                    <a:pt x="480" y="1007"/>
                  </a:lnTo>
                  <a:lnTo>
                    <a:pt x="473" y="994"/>
                  </a:lnTo>
                  <a:lnTo>
                    <a:pt x="471" y="992"/>
                  </a:lnTo>
                  <a:lnTo>
                    <a:pt x="470" y="990"/>
                  </a:lnTo>
                  <a:lnTo>
                    <a:pt x="468" y="989"/>
                  </a:lnTo>
                  <a:lnTo>
                    <a:pt x="466" y="987"/>
                  </a:lnTo>
                  <a:lnTo>
                    <a:pt x="456" y="974"/>
                  </a:lnTo>
                  <a:lnTo>
                    <a:pt x="455" y="973"/>
                  </a:lnTo>
                  <a:lnTo>
                    <a:pt x="453" y="971"/>
                  </a:lnTo>
                  <a:lnTo>
                    <a:pt x="443" y="958"/>
                  </a:lnTo>
                  <a:lnTo>
                    <a:pt x="442" y="956"/>
                  </a:lnTo>
                  <a:lnTo>
                    <a:pt x="437" y="952"/>
                  </a:lnTo>
                  <a:lnTo>
                    <a:pt x="435" y="950"/>
                  </a:lnTo>
                  <a:lnTo>
                    <a:pt x="415" y="940"/>
                  </a:lnTo>
                  <a:lnTo>
                    <a:pt x="410" y="943"/>
                  </a:lnTo>
                  <a:lnTo>
                    <a:pt x="407" y="953"/>
                  </a:lnTo>
                  <a:lnTo>
                    <a:pt x="405" y="952"/>
                  </a:lnTo>
                  <a:lnTo>
                    <a:pt x="400" y="950"/>
                  </a:lnTo>
                  <a:lnTo>
                    <a:pt x="392" y="947"/>
                  </a:lnTo>
                  <a:lnTo>
                    <a:pt x="392" y="940"/>
                  </a:lnTo>
                  <a:lnTo>
                    <a:pt x="395" y="935"/>
                  </a:lnTo>
                  <a:lnTo>
                    <a:pt x="395" y="934"/>
                  </a:lnTo>
                  <a:lnTo>
                    <a:pt x="395" y="929"/>
                  </a:lnTo>
                  <a:lnTo>
                    <a:pt x="390" y="932"/>
                  </a:lnTo>
                  <a:lnTo>
                    <a:pt x="384" y="932"/>
                  </a:lnTo>
                  <a:lnTo>
                    <a:pt x="384" y="929"/>
                  </a:lnTo>
                  <a:lnTo>
                    <a:pt x="385" y="927"/>
                  </a:lnTo>
                  <a:lnTo>
                    <a:pt x="390" y="926"/>
                  </a:lnTo>
                  <a:lnTo>
                    <a:pt x="392" y="926"/>
                  </a:lnTo>
                  <a:lnTo>
                    <a:pt x="392" y="921"/>
                  </a:lnTo>
                  <a:lnTo>
                    <a:pt x="392" y="918"/>
                  </a:lnTo>
                  <a:lnTo>
                    <a:pt x="389" y="913"/>
                  </a:lnTo>
                  <a:lnTo>
                    <a:pt x="389" y="911"/>
                  </a:lnTo>
                  <a:lnTo>
                    <a:pt x="385" y="908"/>
                  </a:lnTo>
                  <a:lnTo>
                    <a:pt x="382" y="906"/>
                  </a:lnTo>
                  <a:lnTo>
                    <a:pt x="379" y="903"/>
                  </a:lnTo>
                  <a:lnTo>
                    <a:pt x="374" y="903"/>
                  </a:lnTo>
                  <a:lnTo>
                    <a:pt x="367" y="898"/>
                  </a:lnTo>
                  <a:lnTo>
                    <a:pt x="366" y="897"/>
                  </a:lnTo>
                  <a:lnTo>
                    <a:pt x="356" y="888"/>
                  </a:lnTo>
                  <a:lnTo>
                    <a:pt x="354" y="887"/>
                  </a:lnTo>
                  <a:lnTo>
                    <a:pt x="352" y="887"/>
                  </a:lnTo>
                  <a:lnTo>
                    <a:pt x="341" y="880"/>
                  </a:lnTo>
                  <a:lnTo>
                    <a:pt x="331" y="877"/>
                  </a:lnTo>
                  <a:lnTo>
                    <a:pt x="329" y="875"/>
                  </a:lnTo>
                  <a:lnTo>
                    <a:pt x="327" y="875"/>
                  </a:lnTo>
                  <a:lnTo>
                    <a:pt x="323" y="874"/>
                  </a:lnTo>
                  <a:lnTo>
                    <a:pt x="314" y="872"/>
                  </a:lnTo>
                  <a:lnTo>
                    <a:pt x="308" y="872"/>
                  </a:lnTo>
                  <a:lnTo>
                    <a:pt x="306" y="872"/>
                  </a:lnTo>
                  <a:lnTo>
                    <a:pt x="304" y="872"/>
                  </a:lnTo>
                  <a:lnTo>
                    <a:pt x="299" y="872"/>
                  </a:lnTo>
                  <a:lnTo>
                    <a:pt x="298" y="874"/>
                  </a:lnTo>
                  <a:lnTo>
                    <a:pt x="296" y="875"/>
                  </a:lnTo>
                  <a:lnTo>
                    <a:pt x="294" y="879"/>
                  </a:lnTo>
                  <a:lnTo>
                    <a:pt x="294" y="882"/>
                  </a:lnTo>
                  <a:lnTo>
                    <a:pt x="293" y="887"/>
                  </a:lnTo>
                  <a:lnTo>
                    <a:pt x="294" y="892"/>
                  </a:lnTo>
                  <a:lnTo>
                    <a:pt x="294" y="897"/>
                  </a:lnTo>
                  <a:lnTo>
                    <a:pt x="294" y="898"/>
                  </a:lnTo>
                  <a:lnTo>
                    <a:pt x="291" y="900"/>
                  </a:lnTo>
                  <a:lnTo>
                    <a:pt x="289" y="898"/>
                  </a:lnTo>
                  <a:lnTo>
                    <a:pt x="289" y="893"/>
                  </a:lnTo>
                  <a:lnTo>
                    <a:pt x="288" y="892"/>
                  </a:lnTo>
                  <a:lnTo>
                    <a:pt x="286" y="887"/>
                  </a:lnTo>
                  <a:lnTo>
                    <a:pt x="283" y="880"/>
                  </a:lnTo>
                  <a:lnTo>
                    <a:pt x="281" y="880"/>
                  </a:lnTo>
                  <a:lnTo>
                    <a:pt x="280" y="879"/>
                  </a:lnTo>
                  <a:lnTo>
                    <a:pt x="275" y="879"/>
                  </a:lnTo>
                  <a:lnTo>
                    <a:pt x="273" y="877"/>
                  </a:lnTo>
                  <a:lnTo>
                    <a:pt x="270" y="875"/>
                  </a:lnTo>
                  <a:lnTo>
                    <a:pt x="268" y="874"/>
                  </a:lnTo>
                  <a:lnTo>
                    <a:pt x="266" y="872"/>
                  </a:lnTo>
                  <a:lnTo>
                    <a:pt x="266" y="869"/>
                  </a:lnTo>
                  <a:lnTo>
                    <a:pt x="265" y="867"/>
                  </a:lnTo>
                  <a:lnTo>
                    <a:pt x="265" y="866"/>
                  </a:lnTo>
                  <a:lnTo>
                    <a:pt x="265" y="861"/>
                  </a:lnTo>
                  <a:lnTo>
                    <a:pt x="263" y="861"/>
                  </a:lnTo>
                  <a:lnTo>
                    <a:pt x="253" y="853"/>
                  </a:lnTo>
                  <a:lnTo>
                    <a:pt x="251" y="851"/>
                  </a:lnTo>
                  <a:lnTo>
                    <a:pt x="245" y="845"/>
                  </a:lnTo>
                  <a:lnTo>
                    <a:pt x="241" y="843"/>
                  </a:lnTo>
                  <a:lnTo>
                    <a:pt x="238" y="842"/>
                  </a:lnTo>
                  <a:lnTo>
                    <a:pt x="233" y="842"/>
                  </a:lnTo>
                  <a:lnTo>
                    <a:pt x="232" y="842"/>
                  </a:lnTo>
                  <a:lnTo>
                    <a:pt x="227" y="840"/>
                  </a:lnTo>
                  <a:lnTo>
                    <a:pt x="225" y="838"/>
                  </a:lnTo>
                  <a:lnTo>
                    <a:pt x="222" y="833"/>
                  </a:lnTo>
                  <a:lnTo>
                    <a:pt x="222" y="830"/>
                  </a:lnTo>
                  <a:lnTo>
                    <a:pt x="222" y="827"/>
                  </a:lnTo>
                  <a:lnTo>
                    <a:pt x="227" y="827"/>
                  </a:lnTo>
                  <a:lnTo>
                    <a:pt x="228" y="827"/>
                  </a:lnTo>
                  <a:lnTo>
                    <a:pt x="232" y="832"/>
                  </a:lnTo>
                  <a:lnTo>
                    <a:pt x="238" y="837"/>
                  </a:lnTo>
                  <a:lnTo>
                    <a:pt x="240" y="837"/>
                  </a:lnTo>
                  <a:lnTo>
                    <a:pt x="246" y="835"/>
                  </a:lnTo>
                  <a:lnTo>
                    <a:pt x="246" y="833"/>
                  </a:lnTo>
                  <a:lnTo>
                    <a:pt x="248" y="832"/>
                  </a:lnTo>
                  <a:lnTo>
                    <a:pt x="246" y="824"/>
                  </a:lnTo>
                  <a:lnTo>
                    <a:pt x="246" y="822"/>
                  </a:lnTo>
                  <a:lnTo>
                    <a:pt x="243" y="814"/>
                  </a:lnTo>
                  <a:lnTo>
                    <a:pt x="238" y="808"/>
                  </a:lnTo>
                  <a:lnTo>
                    <a:pt x="237" y="806"/>
                  </a:lnTo>
                  <a:lnTo>
                    <a:pt x="230" y="806"/>
                  </a:lnTo>
                  <a:lnTo>
                    <a:pt x="228" y="806"/>
                  </a:lnTo>
                  <a:lnTo>
                    <a:pt x="225" y="806"/>
                  </a:lnTo>
                  <a:lnTo>
                    <a:pt x="222" y="812"/>
                  </a:lnTo>
                  <a:lnTo>
                    <a:pt x="223" y="817"/>
                  </a:lnTo>
                  <a:lnTo>
                    <a:pt x="223" y="819"/>
                  </a:lnTo>
                  <a:lnTo>
                    <a:pt x="220" y="822"/>
                  </a:lnTo>
                  <a:lnTo>
                    <a:pt x="217" y="816"/>
                  </a:lnTo>
                  <a:lnTo>
                    <a:pt x="215" y="814"/>
                  </a:lnTo>
                  <a:lnTo>
                    <a:pt x="215" y="811"/>
                  </a:lnTo>
                  <a:lnTo>
                    <a:pt x="212" y="806"/>
                  </a:lnTo>
                  <a:lnTo>
                    <a:pt x="212" y="804"/>
                  </a:lnTo>
                  <a:lnTo>
                    <a:pt x="210" y="803"/>
                  </a:lnTo>
                  <a:lnTo>
                    <a:pt x="208" y="801"/>
                  </a:lnTo>
                  <a:lnTo>
                    <a:pt x="207" y="799"/>
                  </a:lnTo>
                  <a:lnTo>
                    <a:pt x="202" y="793"/>
                  </a:lnTo>
                  <a:lnTo>
                    <a:pt x="200" y="791"/>
                  </a:lnTo>
                  <a:lnTo>
                    <a:pt x="202" y="772"/>
                  </a:lnTo>
                  <a:lnTo>
                    <a:pt x="200" y="765"/>
                  </a:lnTo>
                  <a:lnTo>
                    <a:pt x="198" y="762"/>
                  </a:lnTo>
                  <a:lnTo>
                    <a:pt x="195" y="759"/>
                  </a:lnTo>
                  <a:lnTo>
                    <a:pt x="194" y="757"/>
                  </a:lnTo>
                  <a:lnTo>
                    <a:pt x="187" y="753"/>
                  </a:lnTo>
                  <a:lnTo>
                    <a:pt x="187" y="751"/>
                  </a:lnTo>
                  <a:lnTo>
                    <a:pt x="185" y="748"/>
                  </a:lnTo>
                  <a:lnTo>
                    <a:pt x="175" y="743"/>
                  </a:lnTo>
                  <a:lnTo>
                    <a:pt x="172" y="741"/>
                  </a:lnTo>
                  <a:lnTo>
                    <a:pt x="170" y="740"/>
                  </a:lnTo>
                  <a:lnTo>
                    <a:pt x="160" y="733"/>
                  </a:lnTo>
                  <a:lnTo>
                    <a:pt x="159" y="731"/>
                  </a:lnTo>
                  <a:lnTo>
                    <a:pt x="149" y="725"/>
                  </a:lnTo>
                  <a:lnTo>
                    <a:pt x="147" y="725"/>
                  </a:lnTo>
                  <a:lnTo>
                    <a:pt x="146" y="723"/>
                  </a:lnTo>
                  <a:lnTo>
                    <a:pt x="144" y="722"/>
                  </a:lnTo>
                  <a:lnTo>
                    <a:pt x="142" y="720"/>
                  </a:lnTo>
                  <a:lnTo>
                    <a:pt x="132" y="715"/>
                  </a:lnTo>
                  <a:lnTo>
                    <a:pt x="131" y="715"/>
                  </a:lnTo>
                  <a:lnTo>
                    <a:pt x="126" y="712"/>
                  </a:lnTo>
                  <a:lnTo>
                    <a:pt x="124" y="710"/>
                  </a:lnTo>
                  <a:lnTo>
                    <a:pt x="122" y="710"/>
                  </a:lnTo>
                  <a:lnTo>
                    <a:pt x="119" y="709"/>
                  </a:lnTo>
                  <a:lnTo>
                    <a:pt x="116" y="706"/>
                  </a:lnTo>
                  <a:lnTo>
                    <a:pt x="116" y="704"/>
                  </a:lnTo>
                  <a:lnTo>
                    <a:pt x="117" y="701"/>
                  </a:lnTo>
                  <a:lnTo>
                    <a:pt x="117" y="694"/>
                  </a:lnTo>
                  <a:lnTo>
                    <a:pt x="114" y="688"/>
                  </a:lnTo>
                  <a:lnTo>
                    <a:pt x="119" y="683"/>
                  </a:lnTo>
                  <a:lnTo>
                    <a:pt x="127" y="675"/>
                  </a:lnTo>
                  <a:lnTo>
                    <a:pt x="129" y="668"/>
                  </a:lnTo>
                  <a:lnTo>
                    <a:pt x="126" y="655"/>
                  </a:lnTo>
                  <a:lnTo>
                    <a:pt x="129" y="652"/>
                  </a:lnTo>
                  <a:lnTo>
                    <a:pt x="131" y="651"/>
                  </a:lnTo>
                  <a:lnTo>
                    <a:pt x="131" y="647"/>
                  </a:lnTo>
                  <a:lnTo>
                    <a:pt x="129" y="644"/>
                  </a:lnTo>
                  <a:lnTo>
                    <a:pt x="132" y="641"/>
                  </a:lnTo>
                  <a:lnTo>
                    <a:pt x="134" y="639"/>
                  </a:lnTo>
                  <a:lnTo>
                    <a:pt x="136" y="638"/>
                  </a:lnTo>
                  <a:lnTo>
                    <a:pt x="142" y="639"/>
                  </a:lnTo>
                  <a:lnTo>
                    <a:pt x="146" y="644"/>
                  </a:lnTo>
                  <a:lnTo>
                    <a:pt x="149" y="642"/>
                  </a:lnTo>
                  <a:lnTo>
                    <a:pt x="151" y="639"/>
                  </a:lnTo>
                  <a:lnTo>
                    <a:pt x="151" y="636"/>
                  </a:lnTo>
                  <a:lnTo>
                    <a:pt x="149" y="628"/>
                  </a:lnTo>
                  <a:lnTo>
                    <a:pt x="149" y="617"/>
                  </a:lnTo>
                  <a:lnTo>
                    <a:pt x="149" y="613"/>
                  </a:lnTo>
                  <a:lnTo>
                    <a:pt x="152" y="600"/>
                  </a:lnTo>
                  <a:lnTo>
                    <a:pt x="151" y="587"/>
                  </a:lnTo>
                  <a:lnTo>
                    <a:pt x="160" y="555"/>
                  </a:lnTo>
                  <a:lnTo>
                    <a:pt x="160" y="552"/>
                  </a:lnTo>
                  <a:lnTo>
                    <a:pt x="159" y="549"/>
                  </a:lnTo>
                  <a:lnTo>
                    <a:pt x="157" y="541"/>
                  </a:lnTo>
                  <a:lnTo>
                    <a:pt x="152" y="532"/>
                  </a:lnTo>
                  <a:lnTo>
                    <a:pt x="151" y="531"/>
                  </a:lnTo>
                  <a:lnTo>
                    <a:pt x="149" y="523"/>
                  </a:lnTo>
                  <a:lnTo>
                    <a:pt x="149" y="521"/>
                  </a:lnTo>
                  <a:lnTo>
                    <a:pt x="151" y="519"/>
                  </a:lnTo>
                  <a:lnTo>
                    <a:pt x="152" y="507"/>
                  </a:lnTo>
                  <a:lnTo>
                    <a:pt x="152" y="505"/>
                  </a:lnTo>
                  <a:lnTo>
                    <a:pt x="149" y="497"/>
                  </a:lnTo>
                  <a:lnTo>
                    <a:pt x="149" y="494"/>
                  </a:lnTo>
                  <a:lnTo>
                    <a:pt x="149" y="479"/>
                  </a:lnTo>
                  <a:lnTo>
                    <a:pt x="149" y="477"/>
                  </a:lnTo>
                  <a:lnTo>
                    <a:pt x="146" y="476"/>
                  </a:lnTo>
                  <a:lnTo>
                    <a:pt x="141" y="476"/>
                  </a:lnTo>
                  <a:lnTo>
                    <a:pt x="139" y="479"/>
                  </a:lnTo>
                  <a:lnTo>
                    <a:pt x="139" y="487"/>
                  </a:lnTo>
                  <a:lnTo>
                    <a:pt x="137" y="495"/>
                  </a:lnTo>
                  <a:lnTo>
                    <a:pt x="136" y="495"/>
                  </a:lnTo>
                  <a:lnTo>
                    <a:pt x="134" y="492"/>
                  </a:lnTo>
                  <a:lnTo>
                    <a:pt x="132" y="487"/>
                  </a:lnTo>
                  <a:lnTo>
                    <a:pt x="131" y="481"/>
                  </a:lnTo>
                  <a:lnTo>
                    <a:pt x="129" y="476"/>
                  </a:lnTo>
                  <a:lnTo>
                    <a:pt x="129" y="473"/>
                  </a:lnTo>
                  <a:lnTo>
                    <a:pt x="129" y="471"/>
                  </a:lnTo>
                  <a:lnTo>
                    <a:pt x="129" y="461"/>
                  </a:lnTo>
                  <a:lnTo>
                    <a:pt x="129" y="460"/>
                  </a:lnTo>
                  <a:lnTo>
                    <a:pt x="127" y="456"/>
                  </a:lnTo>
                  <a:lnTo>
                    <a:pt x="121" y="453"/>
                  </a:lnTo>
                  <a:lnTo>
                    <a:pt x="119" y="452"/>
                  </a:lnTo>
                  <a:lnTo>
                    <a:pt x="117" y="450"/>
                  </a:lnTo>
                  <a:lnTo>
                    <a:pt x="116" y="443"/>
                  </a:lnTo>
                  <a:lnTo>
                    <a:pt x="116" y="442"/>
                  </a:lnTo>
                  <a:lnTo>
                    <a:pt x="112" y="430"/>
                  </a:lnTo>
                  <a:lnTo>
                    <a:pt x="106" y="427"/>
                  </a:lnTo>
                  <a:lnTo>
                    <a:pt x="104" y="424"/>
                  </a:lnTo>
                  <a:lnTo>
                    <a:pt x="98" y="422"/>
                  </a:lnTo>
                  <a:lnTo>
                    <a:pt x="93" y="427"/>
                  </a:lnTo>
                  <a:lnTo>
                    <a:pt x="91" y="427"/>
                  </a:lnTo>
                  <a:lnTo>
                    <a:pt x="88" y="434"/>
                  </a:lnTo>
                  <a:lnTo>
                    <a:pt x="84" y="434"/>
                  </a:lnTo>
                  <a:lnTo>
                    <a:pt x="83" y="435"/>
                  </a:lnTo>
                  <a:lnTo>
                    <a:pt x="81" y="434"/>
                  </a:lnTo>
                  <a:lnTo>
                    <a:pt x="79" y="432"/>
                  </a:lnTo>
                  <a:lnTo>
                    <a:pt x="76" y="426"/>
                  </a:lnTo>
                  <a:lnTo>
                    <a:pt x="74" y="424"/>
                  </a:lnTo>
                  <a:lnTo>
                    <a:pt x="68" y="419"/>
                  </a:lnTo>
                  <a:lnTo>
                    <a:pt x="66" y="418"/>
                  </a:lnTo>
                  <a:lnTo>
                    <a:pt x="61" y="411"/>
                  </a:lnTo>
                  <a:lnTo>
                    <a:pt x="61" y="408"/>
                  </a:lnTo>
                  <a:lnTo>
                    <a:pt x="61" y="403"/>
                  </a:lnTo>
                  <a:lnTo>
                    <a:pt x="65" y="395"/>
                  </a:lnTo>
                  <a:lnTo>
                    <a:pt x="65" y="393"/>
                  </a:lnTo>
                  <a:lnTo>
                    <a:pt x="61" y="385"/>
                  </a:lnTo>
                  <a:lnTo>
                    <a:pt x="63" y="384"/>
                  </a:lnTo>
                  <a:lnTo>
                    <a:pt x="66" y="379"/>
                  </a:lnTo>
                  <a:lnTo>
                    <a:pt x="74" y="372"/>
                  </a:lnTo>
                  <a:lnTo>
                    <a:pt x="81" y="363"/>
                  </a:lnTo>
                  <a:lnTo>
                    <a:pt x="79" y="361"/>
                  </a:lnTo>
                  <a:lnTo>
                    <a:pt x="79" y="358"/>
                  </a:lnTo>
                  <a:lnTo>
                    <a:pt x="76" y="351"/>
                  </a:lnTo>
                  <a:lnTo>
                    <a:pt x="76" y="348"/>
                  </a:lnTo>
                  <a:lnTo>
                    <a:pt x="73" y="338"/>
                  </a:lnTo>
                  <a:lnTo>
                    <a:pt x="63" y="337"/>
                  </a:lnTo>
                  <a:lnTo>
                    <a:pt x="60" y="337"/>
                  </a:lnTo>
                  <a:lnTo>
                    <a:pt x="48" y="340"/>
                  </a:lnTo>
                  <a:lnTo>
                    <a:pt x="46" y="340"/>
                  </a:lnTo>
                  <a:lnTo>
                    <a:pt x="35" y="337"/>
                  </a:lnTo>
                  <a:lnTo>
                    <a:pt x="35" y="335"/>
                  </a:lnTo>
                  <a:lnTo>
                    <a:pt x="33" y="329"/>
                  </a:lnTo>
                  <a:lnTo>
                    <a:pt x="31" y="320"/>
                  </a:lnTo>
                  <a:lnTo>
                    <a:pt x="26" y="309"/>
                  </a:lnTo>
                  <a:lnTo>
                    <a:pt x="25" y="308"/>
                  </a:lnTo>
                  <a:lnTo>
                    <a:pt x="22" y="298"/>
                  </a:lnTo>
                  <a:lnTo>
                    <a:pt x="22" y="296"/>
                  </a:lnTo>
                  <a:lnTo>
                    <a:pt x="18" y="285"/>
                  </a:lnTo>
                  <a:lnTo>
                    <a:pt x="17" y="283"/>
                  </a:lnTo>
                  <a:lnTo>
                    <a:pt x="10" y="278"/>
                  </a:lnTo>
                  <a:lnTo>
                    <a:pt x="10" y="277"/>
                  </a:lnTo>
                  <a:lnTo>
                    <a:pt x="8" y="269"/>
                  </a:lnTo>
                  <a:lnTo>
                    <a:pt x="10" y="267"/>
                  </a:lnTo>
                  <a:lnTo>
                    <a:pt x="15" y="261"/>
                  </a:lnTo>
                  <a:lnTo>
                    <a:pt x="18" y="257"/>
                  </a:lnTo>
                  <a:lnTo>
                    <a:pt x="18" y="256"/>
                  </a:lnTo>
                  <a:lnTo>
                    <a:pt x="13" y="254"/>
                  </a:lnTo>
                  <a:lnTo>
                    <a:pt x="10" y="254"/>
                  </a:lnTo>
                  <a:lnTo>
                    <a:pt x="2" y="249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2" y="238"/>
                  </a:lnTo>
                  <a:lnTo>
                    <a:pt x="8" y="231"/>
                  </a:lnTo>
                  <a:lnTo>
                    <a:pt x="10" y="230"/>
                  </a:lnTo>
                  <a:lnTo>
                    <a:pt x="13" y="225"/>
                  </a:lnTo>
                  <a:lnTo>
                    <a:pt x="15" y="222"/>
                  </a:lnTo>
                  <a:lnTo>
                    <a:pt x="15" y="219"/>
                  </a:lnTo>
                  <a:lnTo>
                    <a:pt x="13" y="217"/>
                  </a:lnTo>
                  <a:lnTo>
                    <a:pt x="12" y="214"/>
                  </a:lnTo>
                  <a:lnTo>
                    <a:pt x="15" y="209"/>
                  </a:lnTo>
                  <a:lnTo>
                    <a:pt x="17" y="206"/>
                  </a:lnTo>
                  <a:lnTo>
                    <a:pt x="22" y="199"/>
                  </a:lnTo>
                  <a:lnTo>
                    <a:pt x="28" y="196"/>
                  </a:lnTo>
                  <a:lnTo>
                    <a:pt x="30" y="194"/>
                  </a:lnTo>
                  <a:lnTo>
                    <a:pt x="35" y="188"/>
                  </a:lnTo>
                  <a:lnTo>
                    <a:pt x="36" y="188"/>
                  </a:lnTo>
                  <a:lnTo>
                    <a:pt x="41" y="183"/>
                  </a:lnTo>
                  <a:lnTo>
                    <a:pt x="41" y="181"/>
                  </a:lnTo>
                  <a:lnTo>
                    <a:pt x="41" y="178"/>
                  </a:lnTo>
                  <a:lnTo>
                    <a:pt x="40" y="175"/>
                  </a:lnTo>
                  <a:lnTo>
                    <a:pt x="38" y="173"/>
                  </a:lnTo>
                  <a:lnTo>
                    <a:pt x="48" y="170"/>
                  </a:lnTo>
                  <a:lnTo>
                    <a:pt x="50" y="170"/>
                  </a:lnTo>
                  <a:lnTo>
                    <a:pt x="53" y="168"/>
                  </a:lnTo>
                  <a:lnTo>
                    <a:pt x="58" y="165"/>
                  </a:lnTo>
                  <a:lnTo>
                    <a:pt x="63" y="168"/>
                  </a:lnTo>
                  <a:lnTo>
                    <a:pt x="71" y="170"/>
                  </a:lnTo>
                  <a:lnTo>
                    <a:pt x="73" y="170"/>
                  </a:lnTo>
                  <a:lnTo>
                    <a:pt x="79" y="167"/>
                  </a:lnTo>
                  <a:lnTo>
                    <a:pt x="81" y="167"/>
                  </a:lnTo>
                  <a:lnTo>
                    <a:pt x="89" y="170"/>
                  </a:lnTo>
                  <a:lnTo>
                    <a:pt x="96" y="172"/>
                  </a:lnTo>
                  <a:lnTo>
                    <a:pt x="103" y="165"/>
                  </a:lnTo>
                  <a:lnTo>
                    <a:pt x="111" y="159"/>
                  </a:lnTo>
                  <a:lnTo>
                    <a:pt x="122" y="152"/>
                  </a:lnTo>
                  <a:lnTo>
                    <a:pt x="124" y="152"/>
                  </a:lnTo>
                  <a:lnTo>
                    <a:pt x="137" y="149"/>
                  </a:lnTo>
                  <a:lnTo>
                    <a:pt x="142" y="142"/>
                  </a:lnTo>
                  <a:lnTo>
                    <a:pt x="142" y="139"/>
                  </a:lnTo>
                  <a:lnTo>
                    <a:pt x="146" y="136"/>
                  </a:lnTo>
                  <a:lnTo>
                    <a:pt x="152" y="131"/>
                  </a:lnTo>
                  <a:lnTo>
                    <a:pt x="154" y="123"/>
                  </a:lnTo>
                  <a:lnTo>
                    <a:pt x="154" y="117"/>
                  </a:lnTo>
                  <a:lnTo>
                    <a:pt x="159" y="110"/>
                  </a:lnTo>
                  <a:lnTo>
                    <a:pt x="162" y="113"/>
                  </a:lnTo>
                  <a:lnTo>
                    <a:pt x="165" y="115"/>
                  </a:lnTo>
                  <a:lnTo>
                    <a:pt x="169" y="112"/>
                  </a:lnTo>
                  <a:lnTo>
                    <a:pt x="170" y="110"/>
                  </a:lnTo>
                  <a:lnTo>
                    <a:pt x="179" y="107"/>
                  </a:lnTo>
                  <a:lnTo>
                    <a:pt x="179" y="105"/>
                  </a:lnTo>
                  <a:lnTo>
                    <a:pt x="182" y="102"/>
                  </a:lnTo>
                  <a:lnTo>
                    <a:pt x="184" y="102"/>
                  </a:lnTo>
                  <a:lnTo>
                    <a:pt x="194" y="104"/>
                  </a:lnTo>
                  <a:lnTo>
                    <a:pt x="202" y="102"/>
                  </a:lnTo>
                  <a:lnTo>
                    <a:pt x="203" y="104"/>
                  </a:lnTo>
                  <a:lnTo>
                    <a:pt x="205" y="107"/>
                  </a:lnTo>
                  <a:lnTo>
                    <a:pt x="205" y="117"/>
                  </a:lnTo>
                  <a:lnTo>
                    <a:pt x="205" y="118"/>
                  </a:lnTo>
                  <a:lnTo>
                    <a:pt x="207" y="125"/>
                  </a:lnTo>
                  <a:lnTo>
                    <a:pt x="212" y="126"/>
                  </a:lnTo>
                  <a:lnTo>
                    <a:pt x="218" y="130"/>
                  </a:lnTo>
                  <a:lnTo>
                    <a:pt x="227" y="130"/>
                  </a:lnTo>
                  <a:lnTo>
                    <a:pt x="232" y="126"/>
                  </a:lnTo>
                  <a:lnTo>
                    <a:pt x="232" y="120"/>
                  </a:lnTo>
                  <a:lnTo>
                    <a:pt x="232" y="118"/>
                  </a:lnTo>
                  <a:lnTo>
                    <a:pt x="228" y="110"/>
                  </a:lnTo>
                  <a:lnTo>
                    <a:pt x="230" y="107"/>
                  </a:lnTo>
                  <a:lnTo>
                    <a:pt x="233" y="102"/>
                  </a:lnTo>
                  <a:lnTo>
                    <a:pt x="235" y="99"/>
                  </a:lnTo>
                  <a:lnTo>
                    <a:pt x="233" y="92"/>
                  </a:lnTo>
                  <a:lnTo>
                    <a:pt x="233" y="84"/>
                  </a:lnTo>
                  <a:lnTo>
                    <a:pt x="238" y="79"/>
                  </a:lnTo>
                  <a:lnTo>
                    <a:pt x="241" y="78"/>
                  </a:lnTo>
                  <a:lnTo>
                    <a:pt x="241" y="73"/>
                  </a:lnTo>
                  <a:lnTo>
                    <a:pt x="241" y="71"/>
                  </a:lnTo>
                  <a:lnTo>
                    <a:pt x="243" y="65"/>
                  </a:lnTo>
                  <a:lnTo>
                    <a:pt x="246" y="58"/>
                  </a:lnTo>
                  <a:lnTo>
                    <a:pt x="250" y="58"/>
                  </a:lnTo>
                  <a:lnTo>
                    <a:pt x="253" y="58"/>
                  </a:lnTo>
                  <a:lnTo>
                    <a:pt x="256" y="57"/>
                  </a:lnTo>
                  <a:lnTo>
                    <a:pt x="258" y="50"/>
                  </a:lnTo>
                  <a:lnTo>
                    <a:pt x="263" y="50"/>
                  </a:lnTo>
                  <a:lnTo>
                    <a:pt x="266" y="49"/>
                  </a:lnTo>
                  <a:lnTo>
                    <a:pt x="273" y="47"/>
                  </a:lnTo>
                  <a:lnTo>
                    <a:pt x="280" y="52"/>
                  </a:lnTo>
                  <a:lnTo>
                    <a:pt x="289" y="47"/>
                  </a:lnTo>
                  <a:lnTo>
                    <a:pt x="291" y="47"/>
                  </a:lnTo>
                  <a:lnTo>
                    <a:pt x="296" y="42"/>
                  </a:lnTo>
                  <a:lnTo>
                    <a:pt x="298" y="39"/>
                  </a:lnTo>
                  <a:lnTo>
                    <a:pt x="301" y="31"/>
                  </a:lnTo>
                  <a:lnTo>
                    <a:pt x="303" y="28"/>
                  </a:lnTo>
                  <a:lnTo>
                    <a:pt x="308" y="19"/>
                  </a:lnTo>
                  <a:lnTo>
                    <a:pt x="314" y="18"/>
                  </a:lnTo>
                  <a:lnTo>
                    <a:pt x="318" y="18"/>
                  </a:lnTo>
                  <a:lnTo>
                    <a:pt x="321" y="11"/>
                  </a:lnTo>
                  <a:lnTo>
                    <a:pt x="321" y="8"/>
                  </a:lnTo>
                  <a:lnTo>
                    <a:pt x="32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90" name="Freeform 90"/>
            <p:cNvSpPr>
              <a:spLocks/>
            </p:cNvSpPr>
            <p:nvPr/>
          </p:nvSpPr>
          <p:spPr bwMode="auto">
            <a:xfrm>
              <a:off x="3967162" y="6652420"/>
              <a:ext cx="473075" cy="350838"/>
            </a:xfrm>
            <a:custGeom>
              <a:avLst/>
              <a:gdLst>
                <a:gd name="T0" fmla="*/ 11 w 595"/>
                <a:gd name="T1" fmla="*/ 7 h 442"/>
                <a:gd name="T2" fmla="*/ 30 w 595"/>
                <a:gd name="T3" fmla="*/ 29 h 442"/>
                <a:gd name="T4" fmla="*/ 35 w 595"/>
                <a:gd name="T5" fmla="*/ 50 h 442"/>
                <a:gd name="T6" fmla="*/ 48 w 595"/>
                <a:gd name="T7" fmla="*/ 58 h 442"/>
                <a:gd name="T8" fmla="*/ 58 w 595"/>
                <a:gd name="T9" fmla="*/ 70 h 442"/>
                <a:gd name="T10" fmla="*/ 54 w 595"/>
                <a:gd name="T11" fmla="*/ 96 h 442"/>
                <a:gd name="T12" fmla="*/ 63 w 595"/>
                <a:gd name="T13" fmla="*/ 108 h 442"/>
                <a:gd name="T14" fmla="*/ 84 w 595"/>
                <a:gd name="T15" fmla="*/ 107 h 442"/>
                <a:gd name="T16" fmla="*/ 94 w 595"/>
                <a:gd name="T17" fmla="*/ 97 h 442"/>
                <a:gd name="T18" fmla="*/ 107 w 595"/>
                <a:gd name="T19" fmla="*/ 89 h 442"/>
                <a:gd name="T20" fmla="*/ 134 w 595"/>
                <a:gd name="T21" fmla="*/ 83 h 442"/>
                <a:gd name="T22" fmla="*/ 144 w 595"/>
                <a:gd name="T23" fmla="*/ 73 h 442"/>
                <a:gd name="T24" fmla="*/ 152 w 595"/>
                <a:gd name="T25" fmla="*/ 49 h 442"/>
                <a:gd name="T26" fmla="*/ 154 w 595"/>
                <a:gd name="T27" fmla="*/ 37 h 442"/>
                <a:gd name="T28" fmla="*/ 159 w 595"/>
                <a:gd name="T29" fmla="*/ 15 h 442"/>
                <a:gd name="T30" fmla="*/ 175 w 595"/>
                <a:gd name="T31" fmla="*/ 23 h 442"/>
                <a:gd name="T32" fmla="*/ 185 w 595"/>
                <a:gd name="T33" fmla="*/ 41 h 442"/>
                <a:gd name="T34" fmla="*/ 205 w 595"/>
                <a:gd name="T35" fmla="*/ 44 h 442"/>
                <a:gd name="T36" fmla="*/ 220 w 595"/>
                <a:gd name="T37" fmla="*/ 37 h 442"/>
                <a:gd name="T38" fmla="*/ 228 w 595"/>
                <a:gd name="T39" fmla="*/ 49 h 442"/>
                <a:gd name="T40" fmla="*/ 251 w 595"/>
                <a:gd name="T41" fmla="*/ 73 h 442"/>
                <a:gd name="T42" fmla="*/ 278 w 595"/>
                <a:gd name="T43" fmla="*/ 89 h 442"/>
                <a:gd name="T44" fmla="*/ 298 w 595"/>
                <a:gd name="T45" fmla="*/ 89 h 442"/>
                <a:gd name="T46" fmla="*/ 326 w 595"/>
                <a:gd name="T47" fmla="*/ 89 h 442"/>
                <a:gd name="T48" fmla="*/ 341 w 595"/>
                <a:gd name="T49" fmla="*/ 76 h 442"/>
                <a:gd name="T50" fmla="*/ 342 w 595"/>
                <a:gd name="T51" fmla="*/ 49 h 442"/>
                <a:gd name="T52" fmla="*/ 377 w 595"/>
                <a:gd name="T53" fmla="*/ 31 h 442"/>
                <a:gd name="T54" fmla="*/ 403 w 595"/>
                <a:gd name="T55" fmla="*/ 45 h 442"/>
                <a:gd name="T56" fmla="*/ 412 w 595"/>
                <a:gd name="T57" fmla="*/ 79 h 442"/>
                <a:gd name="T58" fmla="*/ 422 w 595"/>
                <a:gd name="T59" fmla="*/ 92 h 442"/>
                <a:gd name="T60" fmla="*/ 435 w 595"/>
                <a:gd name="T61" fmla="*/ 110 h 442"/>
                <a:gd name="T62" fmla="*/ 436 w 595"/>
                <a:gd name="T63" fmla="*/ 126 h 442"/>
                <a:gd name="T64" fmla="*/ 445 w 595"/>
                <a:gd name="T65" fmla="*/ 144 h 442"/>
                <a:gd name="T66" fmla="*/ 448 w 595"/>
                <a:gd name="T67" fmla="*/ 162 h 442"/>
                <a:gd name="T68" fmla="*/ 451 w 595"/>
                <a:gd name="T69" fmla="*/ 175 h 442"/>
                <a:gd name="T70" fmla="*/ 456 w 595"/>
                <a:gd name="T71" fmla="*/ 191 h 442"/>
                <a:gd name="T72" fmla="*/ 465 w 595"/>
                <a:gd name="T73" fmla="*/ 212 h 442"/>
                <a:gd name="T74" fmla="*/ 476 w 595"/>
                <a:gd name="T75" fmla="*/ 225 h 442"/>
                <a:gd name="T76" fmla="*/ 481 w 595"/>
                <a:gd name="T77" fmla="*/ 243 h 442"/>
                <a:gd name="T78" fmla="*/ 494 w 595"/>
                <a:gd name="T79" fmla="*/ 269 h 442"/>
                <a:gd name="T80" fmla="*/ 513 w 595"/>
                <a:gd name="T81" fmla="*/ 282 h 442"/>
                <a:gd name="T82" fmla="*/ 531 w 595"/>
                <a:gd name="T83" fmla="*/ 296 h 442"/>
                <a:gd name="T84" fmla="*/ 542 w 595"/>
                <a:gd name="T85" fmla="*/ 317 h 442"/>
                <a:gd name="T86" fmla="*/ 564 w 595"/>
                <a:gd name="T87" fmla="*/ 358 h 442"/>
                <a:gd name="T88" fmla="*/ 580 w 595"/>
                <a:gd name="T89" fmla="*/ 361 h 442"/>
                <a:gd name="T90" fmla="*/ 595 w 595"/>
                <a:gd name="T91" fmla="*/ 366 h 442"/>
                <a:gd name="T92" fmla="*/ 582 w 595"/>
                <a:gd name="T93" fmla="*/ 379 h 442"/>
                <a:gd name="T94" fmla="*/ 569 w 595"/>
                <a:gd name="T95" fmla="*/ 382 h 442"/>
                <a:gd name="T96" fmla="*/ 552 w 595"/>
                <a:gd name="T97" fmla="*/ 392 h 442"/>
                <a:gd name="T98" fmla="*/ 567 w 595"/>
                <a:gd name="T99" fmla="*/ 416 h 442"/>
                <a:gd name="T100" fmla="*/ 554 w 595"/>
                <a:gd name="T101" fmla="*/ 434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95" h="442">
                  <a:moveTo>
                    <a:pt x="0" y="0"/>
                  </a:moveTo>
                  <a:lnTo>
                    <a:pt x="3" y="2"/>
                  </a:lnTo>
                  <a:lnTo>
                    <a:pt x="8" y="3"/>
                  </a:lnTo>
                  <a:lnTo>
                    <a:pt x="11" y="7"/>
                  </a:lnTo>
                  <a:lnTo>
                    <a:pt x="20" y="16"/>
                  </a:lnTo>
                  <a:lnTo>
                    <a:pt x="28" y="26"/>
                  </a:lnTo>
                  <a:lnTo>
                    <a:pt x="28" y="28"/>
                  </a:lnTo>
                  <a:lnTo>
                    <a:pt x="30" y="29"/>
                  </a:lnTo>
                  <a:lnTo>
                    <a:pt x="31" y="39"/>
                  </a:lnTo>
                  <a:lnTo>
                    <a:pt x="31" y="41"/>
                  </a:lnTo>
                  <a:lnTo>
                    <a:pt x="31" y="42"/>
                  </a:lnTo>
                  <a:lnTo>
                    <a:pt x="35" y="50"/>
                  </a:lnTo>
                  <a:lnTo>
                    <a:pt x="36" y="52"/>
                  </a:lnTo>
                  <a:lnTo>
                    <a:pt x="38" y="53"/>
                  </a:lnTo>
                  <a:lnTo>
                    <a:pt x="46" y="58"/>
                  </a:lnTo>
                  <a:lnTo>
                    <a:pt x="48" y="58"/>
                  </a:lnTo>
                  <a:lnTo>
                    <a:pt x="53" y="58"/>
                  </a:lnTo>
                  <a:lnTo>
                    <a:pt x="54" y="60"/>
                  </a:lnTo>
                  <a:lnTo>
                    <a:pt x="56" y="62"/>
                  </a:lnTo>
                  <a:lnTo>
                    <a:pt x="58" y="70"/>
                  </a:lnTo>
                  <a:lnTo>
                    <a:pt x="56" y="71"/>
                  </a:lnTo>
                  <a:lnTo>
                    <a:pt x="53" y="84"/>
                  </a:lnTo>
                  <a:lnTo>
                    <a:pt x="53" y="92"/>
                  </a:lnTo>
                  <a:lnTo>
                    <a:pt x="54" y="96"/>
                  </a:lnTo>
                  <a:lnTo>
                    <a:pt x="54" y="102"/>
                  </a:lnTo>
                  <a:lnTo>
                    <a:pt x="54" y="104"/>
                  </a:lnTo>
                  <a:lnTo>
                    <a:pt x="53" y="110"/>
                  </a:lnTo>
                  <a:lnTo>
                    <a:pt x="63" y="108"/>
                  </a:lnTo>
                  <a:lnTo>
                    <a:pt x="6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84" y="107"/>
                  </a:lnTo>
                  <a:lnTo>
                    <a:pt x="86" y="107"/>
                  </a:lnTo>
                  <a:lnTo>
                    <a:pt x="89" y="104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101" y="89"/>
                  </a:lnTo>
                  <a:lnTo>
                    <a:pt x="104" y="89"/>
                  </a:lnTo>
                  <a:lnTo>
                    <a:pt x="106" y="89"/>
                  </a:lnTo>
                  <a:lnTo>
                    <a:pt x="107" y="89"/>
                  </a:lnTo>
                  <a:lnTo>
                    <a:pt x="117" y="89"/>
                  </a:lnTo>
                  <a:lnTo>
                    <a:pt x="121" y="87"/>
                  </a:lnTo>
                  <a:lnTo>
                    <a:pt x="132" y="84"/>
                  </a:lnTo>
                  <a:lnTo>
                    <a:pt x="134" y="83"/>
                  </a:lnTo>
                  <a:lnTo>
                    <a:pt x="135" y="83"/>
                  </a:lnTo>
                  <a:lnTo>
                    <a:pt x="140" y="76"/>
                  </a:lnTo>
                  <a:lnTo>
                    <a:pt x="142" y="74"/>
                  </a:lnTo>
                  <a:lnTo>
                    <a:pt x="144" y="73"/>
                  </a:lnTo>
                  <a:lnTo>
                    <a:pt x="149" y="65"/>
                  </a:lnTo>
                  <a:lnTo>
                    <a:pt x="149" y="63"/>
                  </a:lnTo>
                  <a:lnTo>
                    <a:pt x="150" y="58"/>
                  </a:lnTo>
                  <a:lnTo>
                    <a:pt x="152" y="49"/>
                  </a:lnTo>
                  <a:lnTo>
                    <a:pt x="150" y="47"/>
                  </a:lnTo>
                  <a:lnTo>
                    <a:pt x="150" y="45"/>
                  </a:lnTo>
                  <a:lnTo>
                    <a:pt x="152" y="39"/>
                  </a:lnTo>
                  <a:lnTo>
                    <a:pt x="154" y="37"/>
                  </a:lnTo>
                  <a:lnTo>
                    <a:pt x="155" y="31"/>
                  </a:lnTo>
                  <a:lnTo>
                    <a:pt x="155" y="28"/>
                  </a:lnTo>
                  <a:lnTo>
                    <a:pt x="157" y="23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72" y="8"/>
                  </a:lnTo>
                  <a:lnTo>
                    <a:pt x="173" y="11"/>
                  </a:lnTo>
                  <a:lnTo>
                    <a:pt x="175" y="23"/>
                  </a:lnTo>
                  <a:lnTo>
                    <a:pt x="177" y="26"/>
                  </a:lnTo>
                  <a:lnTo>
                    <a:pt x="183" y="32"/>
                  </a:lnTo>
                  <a:lnTo>
                    <a:pt x="187" y="39"/>
                  </a:lnTo>
                  <a:lnTo>
                    <a:pt x="185" y="41"/>
                  </a:lnTo>
                  <a:lnTo>
                    <a:pt x="190" y="45"/>
                  </a:lnTo>
                  <a:lnTo>
                    <a:pt x="198" y="44"/>
                  </a:lnTo>
                  <a:lnTo>
                    <a:pt x="203" y="44"/>
                  </a:lnTo>
                  <a:lnTo>
                    <a:pt x="205" y="44"/>
                  </a:lnTo>
                  <a:lnTo>
                    <a:pt x="212" y="41"/>
                  </a:lnTo>
                  <a:lnTo>
                    <a:pt x="216" y="39"/>
                  </a:lnTo>
                  <a:lnTo>
                    <a:pt x="218" y="39"/>
                  </a:lnTo>
                  <a:lnTo>
                    <a:pt x="220" y="37"/>
                  </a:lnTo>
                  <a:lnTo>
                    <a:pt x="221" y="39"/>
                  </a:lnTo>
                  <a:lnTo>
                    <a:pt x="225" y="44"/>
                  </a:lnTo>
                  <a:lnTo>
                    <a:pt x="226" y="45"/>
                  </a:lnTo>
                  <a:lnTo>
                    <a:pt x="228" y="49"/>
                  </a:lnTo>
                  <a:lnTo>
                    <a:pt x="225" y="50"/>
                  </a:lnTo>
                  <a:lnTo>
                    <a:pt x="236" y="73"/>
                  </a:lnTo>
                  <a:lnTo>
                    <a:pt x="248" y="71"/>
                  </a:lnTo>
                  <a:lnTo>
                    <a:pt x="251" y="73"/>
                  </a:lnTo>
                  <a:lnTo>
                    <a:pt x="256" y="83"/>
                  </a:lnTo>
                  <a:lnTo>
                    <a:pt x="264" y="91"/>
                  </a:lnTo>
                  <a:lnTo>
                    <a:pt x="266" y="92"/>
                  </a:lnTo>
                  <a:lnTo>
                    <a:pt x="278" y="89"/>
                  </a:lnTo>
                  <a:lnTo>
                    <a:pt x="286" y="84"/>
                  </a:lnTo>
                  <a:lnTo>
                    <a:pt x="289" y="84"/>
                  </a:lnTo>
                  <a:lnTo>
                    <a:pt x="291" y="84"/>
                  </a:lnTo>
                  <a:lnTo>
                    <a:pt x="298" y="89"/>
                  </a:lnTo>
                  <a:lnTo>
                    <a:pt x="311" y="91"/>
                  </a:lnTo>
                  <a:lnTo>
                    <a:pt x="317" y="89"/>
                  </a:lnTo>
                  <a:lnTo>
                    <a:pt x="322" y="87"/>
                  </a:lnTo>
                  <a:lnTo>
                    <a:pt x="326" y="89"/>
                  </a:lnTo>
                  <a:lnTo>
                    <a:pt x="332" y="84"/>
                  </a:lnTo>
                  <a:lnTo>
                    <a:pt x="336" y="81"/>
                  </a:lnTo>
                  <a:lnTo>
                    <a:pt x="337" y="79"/>
                  </a:lnTo>
                  <a:lnTo>
                    <a:pt x="341" y="76"/>
                  </a:lnTo>
                  <a:lnTo>
                    <a:pt x="342" y="71"/>
                  </a:lnTo>
                  <a:lnTo>
                    <a:pt x="342" y="63"/>
                  </a:lnTo>
                  <a:lnTo>
                    <a:pt x="339" y="57"/>
                  </a:lnTo>
                  <a:lnTo>
                    <a:pt x="342" y="49"/>
                  </a:lnTo>
                  <a:lnTo>
                    <a:pt x="342" y="47"/>
                  </a:lnTo>
                  <a:lnTo>
                    <a:pt x="355" y="44"/>
                  </a:lnTo>
                  <a:lnTo>
                    <a:pt x="367" y="42"/>
                  </a:lnTo>
                  <a:lnTo>
                    <a:pt x="377" y="31"/>
                  </a:lnTo>
                  <a:lnTo>
                    <a:pt x="385" y="24"/>
                  </a:lnTo>
                  <a:lnTo>
                    <a:pt x="392" y="31"/>
                  </a:lnTo>
                  <a:lnTo>
                    <a:pt x="400" y="41"/>
                  </a:lnTo>
                  <a:lnTo>
                    <a:pt x="403" y="45"/>
                  </a:lnTo>
                  <a:lnTo>
                    <a:pt x="403" y="62"/>
                  </a:lnTo>
                  <a:lnTo>
                    <a:pt x="403" y="63"/>
                  </a:lnTo>
                  <a:lnTo>
                    <a:pt x="405" y="73"/>
                  </a:lnTo>
                  <a:lnTo>
                    <a:pt x="412" y="79"/>
                  </a:lnTo>
                  <a:lnTo>
                    <a:pt x="413" y="79"/>
                  </a:lnTo>
                  <a:lnTo>
                    <a:pt x="415" y="81"/>
                  </a:lnTo>
                  <a:lnTo>
                    <a:pt x="422" y="89"/>
                  </a:lnTo>
                  <a:lnTo>
                    <a:pt x="422" y="92"/>
                  </a:lnTo>
                  <a:lnTo>
                    <a:pt x="427" y="102"/>
                  </a:lnTo>
                  <a:lnTo>
                    <a:pt x="430" y="104"/>
                  </a:lnTo>
                  <a:lnTo>
                    <a:pt x="433" y="107"/>
                  </a:lnTo>
                  <a:lnTo>
                    <a:pt x="435" y="110"/>
                  </a:lnTo>
                  <a:lnTo>
                    <a:pt x="435" y="120"/>
                  </a:lnTo>
                  <a:lnTo>
                    <a:pt x="435" y="121"/>
                  </a:lnTo>
                  <a:lnTo>
                    <a:pt x="435" y="125"/>
                  </a:lnTo>
                  <a:lnTo>
                    <a:pt x="436" y="126"/>
                  </a:lnTo>
                  <a:lnTo>
                    <a:pt x="436" y="128"/>
                  </a:lnTo>
                  <a:lnTo>
                    <a:pt x="441" y="134"/>
                  </a:lnTo>
                  <a:lnTo>
                    <a:pt x="443" y="138"/>
                  </a:lnTo>
                  <a:lnTo>
                    <a:pt x="445" y="144"/>
                  </a:lnTo>
                  <a:lnTo>
                    <a:pt x="445" y="146"/>
                  </a:lnTo>
                  <a:lnTo>
                    <a:pt x="445" y="151"/>
                  </a:lnTo>
                  <a:lnTo>
                    <a:pt x="445" y="154"/>
                  </a:lnTo>
                  <a:lnTo>
                    <a:pt x="448" y="162"/>
                  </a:lnTo>
                  <a:lnTo>
                    <a:pt x="448" y="163"/>
                  </a:lnTo>
                  <a:lnTo>
                    <a:pt x="450" y="165"/>
                  </a:lnTo>
                  <a:lnTo>
                    <a:pt x="451" y="173"/>
                  </a:lnTo>
                  <a:lnTo>
                    <a:pt x="451" y="175"/>
                  </a:lnTo>
                  <a:lnTo>
                    <a:pt x="451" y="178"/>
                  </a:lnTo>
                  <a:lnTo>
                    <a:pt x="455" y="186"/>
                  </a:lnTo>
                  <a:lnTo>
                    <a:pt x="455" y="188"/>
                  </a:lnTo>
                  <a:lnTo>
                    <a:pt x="456" y="191"/>
                  </a:lnTo>
                  <a:lnTo>
                    <a:pt x="458" y="201"/>
                  </a:lnTo>
                  <a:lnTo>
                    <a:pt x="458" y="204"/>
                  </a:lnTo>
                  <a:lnTo>
                    <a:pt x="460" y="207"/>
                  </a:lnTo>
                  <a:lnTo>
                    <a:pt x="465" y="212"/>
                  </a:lnTo>
                  <a:lnTo>
                    <a:pt x="466" y="214"/>
                  </a:lnTo>
                  <a:lnTo>
                    <a:pt x="468" y="215"/>
                  </a:lnTo>
                  <a:lnTo>
                    <a:pt x="476" y="222"/>
                  </a:lnTo>
                  <a:lnTo>
                    <a:pt x="476" y="225"/>
                  </a:lnTo>
                  <a:lnTo>
                    <a:pt x="478" y="227"/>
                  </a:lnTo>
                  <a:lnTo>
                    <a:pt x="479" y="236"/>
                  </a:lnTo>
                  <a:lnTo>
                    <a:pt x="481" y="241"/>
                  </a:lnTo>
                  <a:lnTo>
                    <a:pt x="481" y="243"/>
                  </a:lnTo>
                  <a:lnTo>
                    <a:pt x="486" y="254"/>
                  </a:lnTo>
                  <a:lnTo>
                    <a:pt x="488" y="254"/>
                  </a:lnTo>
                  <a:lnTo>
                    <a:pt x="489" y="257"/>
                  </a:lnTo>
                  <a:lnTo>
                    <a:pt x="494" y="269"/>
                  </a:lnTo>
                  <a:lnTo>
                    <a:pt x="496" y="270"/>
                  </a:lnTo>
                  <a:lnTo>
                    <a:pt x="501" y="278"/>
                  </a:lnTo>
                  <a:lnTo>
                    <a:pt x="511" y="280"/>
                  </a:lnTo>
                  <a:lnTo>
                    <a:pt x="513" y="282"/>
                  </a:lnTo>
                  <a:lnTo>
                    <a:pt x="514" y="282"/>
                  </a:lnTo>
                  <a:lnTo>
                    <a:pt x="527" y="293"/>
                  </a:lnTo>
                  <a:lnTo>
                    <a:pt x="529" y="295"/>
                  </a:lnTo>
                  <a:lnTo>
                    <a:pt x="531" y="296"/>
                  </a:lnTo>
                  <a:lnTo>
                    <a:pt x="539" y="312"/>
                  </a:lnTo>
                  <a:lnTo>
                    <a:pt x="541" y="314"/>
                  </a:lnTo>
                  <a:lnTo>
                    <a:pt x="541" y="316"/>
                  </a:lnTo>
                  <a:lnTo>
                    <a:pt x="542" y="317"/>
                  </a:lnTo>
                  <a:lnTo>
                    <a:pt x="549" y="338"/>
                  </a:lnTo>
                  <a:lnTo>
                    <a:pt x="551" y="340"/>
                  </a:lnTo>
                  <a:lnTo>
                    <a:pt x="556" y="351"/>
                  </a:lnTo>
                  <a:lnTo>
                    <a:pt x="564" y="358"/>
                  </a:lnTo>
                  <a:lnTo>
                    <a:pt x="567" y="358"/>
                  </a:lnTo>
                  <a:lnTo>
                    <a:pt x="577" y="359"/>
                  </a:lnTo>
                  <a:lnTo>
                    <a:pt x="579" y="359"/>
                  </a:lnTo>
                  <a:lnTo>
                    <a:pt x="580" y="361"/>
                  </a:lnTo>
                  <a:lnTo>
                    <a:pt x="584" y="361"/>
                  </a:lnTo>
                  <a:lnTo>
                    <a:pt x="592" y="363"/>
                  </a:lnTo>
                  <a:lnTo>
                    <a:pt x="594" y="364"/>
                  </a:lnTo>
                  <a:lnTo>
                    <a:pt x="595" y="366"/>
                  </a:lnTo>
                  <a:lnTo>
                    <a:pt x="595" y="372"/>
                  </a:lnTo>
                  <a:lnTo>
                    <a:pt x="594" y="374"/>
                  </a:lnTo>
                  <a:lnTo>
                    <a:pt x="590" y="375"/>
                  </a:lnTo>
                  <a:lnTo>
                    <a:pt x="582" y="379"/>
                  </a:lnTo>
                  <a:lnTo>
                    <a:pt x="580" y="379"/>
                  </a:lnTo>
                  <a:lnTo>
                    <a:pt x="572" y="379"/>
                  </a:lnTo>
                  <a:lnTo>
                    <a:pt x="570" y="380"/>
                  </a:lnTo>
                  <a:lnTo>
                    <a:pt x="569" y="382"/>
                  </a:lnTo>
                  <a:lnTo>
                    <a:pt x="561" y="385"/>
                  </a:lnTo>
                  <a:lnTo>
                    <a:pt x="556" y="388"/>
                  </a:lnTo>
                  <a:lnTo>
                    <a:pt x="554" y="390"/>
                  </a:lnTo>
                  <a:lnTo>
                    <a:pt x="552" y="392"/>
                  </a:lnTo>
                  <a:lnTo>
                    <a:pt x="557" y="403"/>
                  </a:lnTo>
                  <a:lnTo>
                    <a:pt x="559" y="405"/>
                  </a:lnTo>
                  <a:lnTo>
                    <a:pt x="567" y="414"/>
                  </a:lnTo>
                  <a:lnTo>
                    <a:pt x="567" y="416"/>
                  </a:lnTo>
                  <a:lnTo>
                    <a:pt x="567" y="418"/>
                  </a:lnTo>
                  <a:lnTo>
                    <a:pt x="556" y="426"/>
                  </a:lnTo>
                  <a:lnTo>
                    <a:pt x="554" y="427"/>
                  </a:lnTo>
                  <a:lnTo>
                    <a:pt x="554" y="434"/>
                  </a:lnTo>
                  <a:lnTo>
                    <a:pt x="556" y="437"/>
                  </a:lnTo>
                  <a:lnTo>
                    <a:pt x="556" y="439"/>
                  </a:lnTo>
                  <a:lnTo>
                    <a:pt x="557" y="44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91" name="Freeform 91"/>
            <p:cNvSpPr>
              <a:spLocks/>
            </p:cNvSpPr>
            <p:nvPr/>
          </p:nvSpPr>
          <p:spPr bwMode="auto">
            <a:xfrm>
              <a:off x="3236912" y="5674520"/>
              <a:ext cx="841375" cy="722313"/>
            </a:xfrm>
            <a:custGeom>
              <a:avLst/>
              <a:gdLst>
                <a:gd name="T0" fmla="*/ 319 w 1060"/>
                <a:gd name="T1" fmla="*/ 21 h 911"/>
                <a:gd name="T2" fmla="*/ 374 w 1060"/>
                <a:gd name="T3" fmla="*/ 0 h 911"/>
                <a:gd name="T4" fmla="*/ 439 w 1060"/>
                <a:gd name="T5" fmla="*/ 39 h 911"/>
                <a:gd name="T6" fmla="*/ 526 w 1060"/>
                <a:gd name="T7" fmla="*/ 49 h 911"/>
                <a:gd name="T8" fmla="*/ 566 w 1060"/>
                <a:gd name="T9" fmla="*/ 87 h 911"/>
                <a:gd name="T10" fmla="*/ 629 w 1060"/>
                <a:gd name="T11" fmla="*/ 154 h 911"/>
                <a:gd name="T12" fmla="*/ 663 w 1060"/>
                <a:gd name="T13" fmla="*/ 152 h 911"/>
                <a:gd name="T14" fmla="*/ 693 w 1060"/>
                <a:gd name="T15" fmla="*/ 126 h 911"/>
                <a:gd name="T16" fmla="*/ 746 w 1060"/>
                <a:gd name="T17" fmla="*/ 120 h 911"/>
                <a:gd name="T18" fmla="*/ 802 w 1060"/>
                <a:gd name="T19" fmla="*/ 78 h 911"/>
                <a:gd name="T20" fmla="*/ 855 w 1060"/>
                <a:gd name="T21" fmla="*/ 115 h 911"/>
                <a:gd name="T22" fmla="*/ 895 w 1060"/>
                <a:gd name="T23" fmla="*/ 113 h 911"/>
                <a:gd name="T24" fmla="*/ 893 w 1060"/>
                <a:gd name="T25" fmla="*/ 159 h 911"/>
                <a:gd name="T26" fmla="*/ 875 w 1060"/>
                <a:gd name="T27" fmla="*/ 217 h 911"/>
                <a:gd name="T28" fmla="*/ 912 w 1060"/>
                <a:gd name="T29" fmla="*/ 248 h 911"/>
                <a:gd name="T30" fmla="*/ 926 w 1060"/>
                <a:gd name="T31" fmla="*/ 270 h 911"/>
                <a:gd name="T32" fmla="*/ 1001 w 1060"/>
                <a:gd name="T33" fmla="*/ 316 h 911"/>
                <a:gd name="T34" fmla="*/ 1037 w 1060"/>
                <a:gd name="T35" fmla="*/ 333 h 911"/>
                <a:gd name="T36" fmla="*/ 1039 w 1060"/>
                <a:gd name="T37" fmla="*/ 411 h 911"/>
                <a:gd name="T38" fmla="*/ 984 w 1060"/>
                <a:gd name="T39" fmla="*/ 440 h 911"/>
                <a:gd name="T40" fmla="*/ 917 w 1060"/>
                <a:gd name="T41" fmla="*/ 479 h 911"/>
                <a:gd name="T42" fmla="*/ 870 w 1060"/>
                <a:gd name="T43" fmla="*/ 537 h 911"/>
                <a:gd name="T44" fmla="*/ 870 w 1060"/>
                <a:gd name="T45" fmla="*/ 579 h 911"/>
                <a:gd name="T46" fmla="*/ 844 w 1060"/>
                <a:gd name="T47" fmla="*/ 659 h 911"/>
                <a:gd name="T48" fmla="*/ 883 w 1060"/>
                <a:gd name="T49" fmla="*/ 743 h 911"/>
                <a:gd name="T50" fmla="*/ 877 w 1060"/>
                <a:gd name="T51" fmla="*/ 875 h 911"/>
                <a:gd name="T52" fmla="*/ 837 w 1060"/>
                <a:gd name="T53" fmla="*/ 898 h 911"/>
                <a:gd name="T54" fmla="*/ 801 w 1060"/>
                <a:gd name="T55" fmla="*/ 861 h 911"/>
                <a:gd name="T56" fmla="*/ 783 w 1060"/>
                <a:gd name="T57" fmla="*/ 814 h 911"/>
                <a:gd name="T58" fmla="*/ 735 w 1060"/>
                <a:gd name="T59" fmla="*/ 829 h 911"/>
                <a:gd name="T60" fmla="*/ 706 w 1060"/>
                <a:gd name="T61" fmla="*/ 782 h 911"/>
                <a:gd name="T62" fmla="*/ 682 w 1060"/>
                <a:gd name="T63" fmla="*/ 740 h 911"/>
                <a:gd name="T64" fmla="*/ 627 w 1060"/>
                <a:gd name="T65" fmla="*/ 730 h 911"/>
                <a:gd name="T66" fmla="*/ 586 w 1060"/>
                <a:gd name="T67" fmla="*/ 770 h 911"/>
                <a:gd name="T68" fmla="*/ 500 w 1060"/>
                <a:gd name="T69" fmla="*/ 740 h 911"/>
                <a:gd name="T70" fmla="*/ 445 w 1060"/>
                <a:gd name="T71" fmla="*/ 743 h 911"/>
                <a:gd name="T72" fmla="*/ 377 w 1060"/>
                <a:gd name="T73" fmla="*/ 725 h 911"/>
                <a:gd name="T74" fmla="*/ 311 w 1060"/>
                <a:gd name="T75" fmla="*/ 693 h 911"/>
                <a:gd name="T76" fmla="*/ 235 w 1060"/>
                <a:gd name="T77" fmla="*/ 659 h 911"/>
                <a:gd name="T78" fmla="*/ 204 w 1060"/>
                <a:gd name="T79" fmla="*/ 659 h 911"/>
                <a:gd name="T80" fmla="*/ 134 w 1060"/>
                <a:gd name="T81" fmla="*/ 654 h 911"/>
                <a:gd name="T82" fmla="*/ 75 w 1060"/>
                <a:gd name="T83" fmla="*/ 646 h 911"/>
                <a:gd name="T84" fmla="*/ 15 w 1060"/>
                <a:gd name="T85" fmla="*/ 673 h 911"/>
                <a:gd name="T86" fmla="*/ 10 w 1060"/>
                <a:gd name="T87" fmla="*/ 638 h 911"/>
                <a:gd name="T88" fmla="*/ 18 w 1060"/>
                <a:gd name="T89" fmla="*/ 623 h 911"/>
                <a:gd name="T90" fmla="*/ 15 w 1060"/>
                <a:gd name="T91" fmla="*/ 586 h 911"/>
                <a:gd name="T92" fmla="*/ 4 w 1060"/>
                <a:gd name="T93" fmla="*/ 534 h 911"/>
                <a:gd name="T94" fmla="*/ 37 w 1060"/>
                <a:gd name="T95" fmla="*/ 503 h 911"/>
                <a:gd name="T96" fmla="*/ 68 w 1060"/>
                <a:gd name="T97" fmla="*/ 485 h 911"/>
                <a:gd name="T98" fmla="*/ 90 w 1060"/>
                <a:gd name="T99" fmla="*/ 456 h 911"/>
                <a:gd name="T100" fmla="*/ 134 w 1060"/>
                <a:gd name="T101" fmla="*/ 447 h 911"/>
                <a:gd name="T102" fmla="*/ 174 w 1060"/>
                <a:gd name="T103" fmla="*/ 448 h 911"/>
                <a:gd name="T104" fmla="*/ 202 w 1060"/>
                <a:gd name="T105" fmla="*/ 429 h 911"/>
                <a:gd name="T106" fmla="*/ 169 w 1060"/>
                <a:gd name="T107" fmla="*/ 367 h 911"/>
                <a:gd name="T108" fmla="*/ 192 w 1060"/>
                <a:gd name="T109" fmla="*/ 324 h 911"/>
                <a:gd name="T110" fmla="*/ 227 w 1060"/>
                <a:gd name="T111" fmla="*/ 299 h 911"/>
                <a:gd name="T112" fmla="*/ 267 w 1060"/>
                <a:gd name="T113" fmla="*/ 267 h 911"/>
                <a:gd name="T114" fmla="*/ 265 w 1060"/>
                <a:gd name="T115" fmla="*/ 230 h 911"/>
                <a:gd name="T116" fmla="*/ 288 w 1060"/>
                <a:gd name="T117" fmla="*/ 223 h 911"/>
                <a:gd name="T118" fmla="*/ 351 w 1060"/>
                <a:gd name="T119" fmla="*/ 228 h 911"/>
                <a:gd name="T120" fmla="*/ 401 w 1060"/>
                <a:gd name="T121" fmla="*/ 206 h 911"/>
                <a:gd name="T122" fmla="*/ 379 w 1060"/>
                <a:gd name="T123" fmla="*/ 136 h 911"/>
                <a:gd name="T124" fmla="*/ 338 w 1060"/>
                <a:gd name="T125" fmla="*/ 92 h 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0" h="911">
                  <a:moveTo>
                    <a:pt x="319" y="84"/>
                  </a:moveTo>
                  <a:lnTo>
                    <a:pt x="328" y="73"/>
                  </a:lnTo>
                  <a:lnTo>
                    <a:pt x="328" y="71"/>
                  </a:lnTo>
                  <a:lnTo>
                    <a:pt x="333" y="58"/>
                  </a:lnTo>
                  <a:lnTo>
                    <a:pt x="333" y="55"/>
                  </a:lnTo>
                  <a:lnTo>
                    <a:pt x="334" y="47"/>
                  </a:lnTo>
                  <a:lnTo>
                    <a:pt x="333" y="45"/>
                  </a:lnTo>
                  <a:lnTo>
                    <a:pt x="329" y="40"/>
                  </a:lnTo>
                  <a:lnTo>
                    <a:pt x="328" y="39"/>
                  </a:lnTo>
                  <a:lnTo>
                    <a:pt x="321" y="31"/>
                  </a:lnTo>
                  <a:lnTo>
                    <a:pt x="321" y="29"/>
                  </a:lnTo>
                  <a:lnTo>
                    <a:pt x="319" y="21"/>
                  </a:lnTo>
                  <a:lnTo>
                    <a:pt x="319" y="19"/>
                  </a:lnTo>
                  <a:lnTo>
                    <a:pt x="324" y="16"/>
                  </a:lnTo>
                  <a:lnTo>
                    <a:pt x="328" y="16"/>
                  </a:lnTo>
                  <a:lnTo>
                    <a:pt x="331" y="16"/>
                  </a:lnTo>
                  <a:lnTo>
                    <a:pt x="343" y="11"/>
                  </a:lnTo>
                  <a:lnTo>
                    <a:pt x="344" y="10"/>
                  </a:lnTo>
                  <a:lnTo>
                    <a:pt x="349" y="6"/>
                  </a:lnTo>
                  <a:lnTo>
                    <a:pt x="353" y="6"/>
                  </a:lnTo>
                  <a:lnTo>
                    <a:pt x="364" y="5"/>
                  </a:lnTo>
                  <a:lnTo>
                    <a:pt x="366" y="3"/>
                  </a:lnTo>
                  <a:lnTo>
                    <a:pt x="372" y="2"/>
                  </a:lnTo>
                  <a:lnTo>
                    <a:pt x="374" y="0"/>
                  </a:lnTo>
                  <a:lnTo>
                    <a:pt x="377" y="2"/>
                  </a:lnTo>
                  <a:lnTo>
                    <a:pt x="381" y="8"/>
                  </a:lnTo>
                  <a:lnTo>
                    <a:pt x="386" y="16"/>
                  </a:lnTo>
                  <a:lnTo>
                    <a:pt x="387" y="18"/>
                  </a:lnTo>
                  <a:lnTo>
                    <a:pt x="389" y="19"/>
                  </a:lnTo>
                  <a:lnTo>
                    <a:pt x="399" y="34"/>
                  </a:lnTo>
                  <a:lnTo>
                    <a:pt x="410" y="39"/>
                  </a:lnTo>
                  <a:lnTo>
                    <a:pt x="414" y="40"/>
                  </a:lnTo>
                  <a:lnTo>
                    <a:pt x="424" y="44"/>
                  </a:lnTo>
                  <a:lnTo>
                    <a:pt x="425" y="45"/>
                  </a:lnTo>
                  <a:lnTo>
                    <a:pt x="437" y="40"/>
                  </a:lnTo>
                  <a:lnTo>
                    <a:pt x="439" y="39"/>
                  </a:lnTo>
                  <a:lnTo>
                    <a:pt x="445" y="36"/>
                  </a:lnTo>
                  <a:lnTo>
                    <a:pt x="448" y="34"/>
                  </a:lnTo>
                  <a:lnTo>
                    <a:pt x="453" y="34"/>
                  </a:lnTo>
                  <a:lnTo>
                    <a:pt x="483" y="31"/>
                  </a:lnTo>
                  <a:lnTo>
                    <a:pt x="500" y="31"/>
                  </a:lnTo>
                  <a:lnTo>
                    <a:pt x="503" y="32"/>
                  </a:lnTo>
                  <a:lnTo>
                    <a:pt x="510" y="39"/>
                  </a:lnTo>
                  <a:lnTo>
                    <a:pt x="511" y="42"/>
                  </a:lnTo>
                  <a:lnTo>
                    <a:pt x="516" y="47"/>
                  </a:lnTo>
                  <a:lnTo>
                    <a:pt x="520" y="47"/>
                  </a:lnTo>
                  <a:lnTo>
                    <a:pt x="523" y="45"/>
                  </a:lnTo>
                  <a:lnTo>
                    <a:pt x="526" y="49"/>
                  </a:lnTo>
                  <a:lnTo>
                    <a:pt x="528" y="50"/>
                  </a:lnTo>
                  <a:lnTo>
                    <a:pt x="531" y="62"/>
                  </a:lnTo>
                  <a:lnTo>
                    <a:pt x="536" y="63"/>
                  </a:lnTo>
                  <a:lnTo>
                    <a:pt x="543" y="65"/>
                  </a:lnTo>
                  <a:lnTo>
                    <a:pt x="544" y="65"/>
                  </a:lnTo>
                  <a:lnTo>
                    <a:pt x="553" y="70"/>
                  </a:lnTo>
                  <a:lnTo>
                    <a:pt x="554" y="74"/>
                  </a:lnTo>
                  <a:lnTo>
                    <a:pt x="556" y="78"/>
                  </a:lnTo>
                  <a:lnTo>
                    <a:pt x="558" y="79"/>
                  </a:lnTo>
                  <a:lnTo>
                    <a:pt x="559" y="81"/>
                  </a:lnTo>
                  <a:lnTo>
                    <a:pt x="564" y="86"/>
                  </a:lnTo>
                  <a:lnTo>
                    <a:pt x="566" y="87"/>
                  </a:lnTo>
                  <a:lnTo>
                    <a:pt x="571" y="94"/>
                  </a:lnTo>
                  <a:lnTo>
                    <a:pt x="573" y="95"/>
                  </a:lnTo>
                  <a:lnTo>
                    <a:pt x="573" y="97"/>
                  </a:lnTo>
                  <a:lnTo>
                    <a:pt x="584" y="108"/>
                  </a:lnTo>
                  <a:lnTo>
                    <a:pt x="586" y="110"/>
                  </a:lnTo>
                  <a:lnTo>
                    <a:pt x="597" y="123"/>
                  </a:lnTo>
                  <a:lnTo>
                    <a:pt x="601" y="125"/>
                  </a:lnTo>
                  <a:lnTo>
                    <a:pt x="606" y="133"/>
                  </a:lnTo>
                  <a:lnTo>
                    <a:pt x="607" y="134"/>
                  </a:lnTo>
                  <a:lnTo>
                    <a:pt x="617" y="144"/>
                  </a:lnTo>
                  <a:lnTo>
                    <a:pt x="620" y="146"/>
                  </a:lnTo>
                  <a:lnTo>
                    <a:pt x="629" y="154"/>
                  </a:lnTo>
                  <a:lnTo>
                    <a:pt x="639" y="162"/>
                  </a:lnTo>
                  <a:lnTo>
                    <a:pt x="640" y="163"/>
                  </a:lnTo>
                  <a:lnTo>
                    <a:pt x="647" y="168"/>
                  </a:lnTo>
                  <a:lnTo>
                    <a:pt x="649" y="170"/>
                  </a:lnTo>
                  <a:lnTo>
                    <a:pt x="655" y="172"/>
                  </a:lnTo>
                  <a:lnTo>
                    <a:pt x="659" y="172"/>
                  </a:lnTo>
                  <a:lnTo>
                    <a:pt x="660" y="170"/>
                  </a:lnTo>
                  <a:lnTo>
                    <a:pt x="662" y="165"/>
                  </a:lnTo>
                  <a:lnTo>
                    <a:pt x="662" y="163"/>
                  </a:lnTo>
                  <a:lnTo>
                    <a:pt x="663" y="159"/>
                  </a:lnTo>
                  <a:lnTo>
                    <a:pt x="663" y="155"/>
                  </a:lnTo>
                  <a:lnTo>
                    <a:pt x="663" y="152"/>
                  </a:lnTo>
                  <a:lnTo>
                    <a:pt x="663" y="149"/>
                  </a:lnTo>
                  <a:lnTo>
                    <a:pt x="663" y="144"/>
                  </a:lnTo>
                  <a:lnTo>
                    <a:pt x="662" y="142"/>
                  </a:lnTo>
                  <a:lnTo>
                    <a:pt x="660" y="138"/>
                  </a:lnTo>
                  <a:lnTo>
                    <a:pt x="662" y="131"/>
                  </a:lnTo>
                  <a:lnTo>
                    <a:pt x="663" y="131"/>
                  </a:lnTo>
                  <a:lnTo>
                    <a:pt x="673" y="133"/>
                  </a:lnTo>
                  <a:lnTo>
                    <a:pt x="677" y="133"/>
                  </a:lnTo>
                  <a:lnTo>
                    <a:pt x="683" y="131"/>
                  </a:lnTo>
                  <a:lnTo>
                    <a:pt x="685" y="131"/>
                  </a:lnTo>
                  <a:lnTo>
                    <a:pt x="687" y="131"/>
                  </a:lnTo>
                  <a:lnTo>
                    <a:pt x="693" y="126"/>
                  </a:lnTo>
                  <a:lnTo>
                    <a:pt x="695" y="123"/>
                  </a:lnTo>
                  <a:lnTo>
                    <a:pt x="695" y="121"/>
                  </a:lnTo>
                  <a:lnTo>
                    <a:pt x="700" y="117"/>
                  </a:lnTo>
                  <a:lnTo>
                    <a:pt x="702" y="117"/>
                  </a:lnTo>
                  <a:lnTo>
                    <a:pt x="716" y="117"/>
                  </a:lnTo>
                  <a:lnTo>
                    <a:pt x="718" y="118"/>
                  </a:lnTo>
                  <a:lnTo>
                    <a:pt x="725" y="123"/>
                  </a:lnTo>
                  <a:lnTo>
                    <a:pt x="726" y="125"/>
                  </a:lnTo>
                  <a:lnTo>
                    <a:pt x="735" y="125"/>
                  </a:lnTo>
                  <a:lnTo>
                    <a:pt x="738" y="125"/>
                  </a:lnTo>
                  <a:lnTo>
                    <a:pt x="745" y="120"/>
                  </a:lnTo>
                  <a:lnTo>
                    <a:pt x="746" y="120"/>
                  </a:lnTo>
                  <a:lnTo>
                    <a:pt x="749" y="113"/>
                  </a:lnTo>
                  <a:lnTo>
                    <a:pt x="751" y="112"/>
                  </a:lnTo>
                  <a:lnTo>
                    <a:pt x="758" y="108"/>
                  </a:lnTo>
                  <a:lnTo>
                    <a:pt x="759" y="107"/>
                  </a:lnTo>
                  <a:lnTo>
                    <a:pt x="768" y="105"/>
                  </a:lnTo>
                  <a:lnTo>
                    <a:pt x="773" y="104"/>
                  </a:lnTo>
                  <a:lnTo>
                    <a:pt x="783" y="100"/>
                  </a:lnTo>
                  <a:lnTo>
                    <a:pt x="789" y="91"/>
                  </a:lnTo>
                  <a:lnTo>
                    <a:pt x="791" y="89"/>
                  </a:lnTo>
                  <a:lnTo>
                    <a:pt x="792" y="86"/>
                  </a:lnTo>
                  <a:lnTo>
                    <a:pt x="794" y="83"/>
                  </a:lnTo>
                  <a:lnTo>
                    <a:pt x="802" y="78"/>
                  </a:lnTo>
                  <a:lnTo>
                    <a:pt x="806" y="78"/>
                  </a:lnTo>
                  <a:lnTo>
                    <a:pt x="819" y="84"/>
                  </a:lnTo>
                  <a:lnTo>
                    <a:pt x="821" y="86"/>
                  </a:lnTo>
                  <a:lnTo>
                    <a:pt x="827" y="95"/>
                  </a:lnTo>
                  <a:lnTo>
                    <a:pt x="827" y="97"/>
                  </a:lnTo>
                  <a:lnTo>
                    <a:pt x="831" y="104"/>
                  </a:lnTo>
                  <a:lnTo>
                    <a:pt x="832" y="107"/>
                  </a:lnTo>
                  <a:lnTo>
                    <a:pt x="835" y="113"/>
                  </a:lnTo>
                  <a:lnTo>
                    <a:pt x="839" y="120"/>
                  </a:lnTo>
                  <a:lnTo>
                    <a:pt x="839" y="121"/>
                  </a:lnTo>
                  <a:lnTo>
                    <a:pt x="852" y="117"/>
                  </a:lnTo>
                  <a:lnTo>
                    <a:pt x="855" y="115"/>
                  </a:lnTo>
                  <a:lnTo>
                    <a:pt x="859" y="112"/>
                  </a:lnTo>
                  <a:lnTo>
                    <a:pt x="864" y="100"/>
                  </a:lnTo>
                  <a:lnTo>
                    <a:pt x="867" y="99"/>
                  </a:lnTo>
                  <a:lnTo>
                    <a:pt x="872" y="94"/>
                  </a:lnTo>
                  <a:lnTo>
                    <a:pt x="875" y="94"/>
                  </a:lnTo>
                  <a:lnTo>
                    <a:pt x="882" y="92"/>
                  </a:lnTo>
                  <a:lnTo>
                    <a:pt x="883" y="94"/>
                  </a:lnTo>
                  <a:lnTo>
                    <a:pt x="887" y="95"/>
                  </a:lnTo>
                  <a:lnTo>
                    <a:pt x="890" y="105"/>
                  </a:lnTo>
                  <a:lnTo>
                    <a:pt x="890" y="107"/>
                  </a:lnTo>
                  <a:lnTo>
                    <a:pt x="895" y="112"/>
                  </a:lnTo>
                  <a:lnTo>
                    <a:pt x="895" y="113"/>
                  </a:lnTo>
                  <a:lnTo>
                    <a:pt x="898" y="115"/>
                  </a:lnTo>
                  <a:lnTo>
                    <a:pt x="903" y="118"/>
                  </a:lnTo>
                  <a:lnTo>
                    <a:pt x="905" y="120"/>
                  </a:lnTo>
                  <a:lnTo>
                    <a:pt x="913" y="123"/>
                  </a:lnTo>
                  <a:lnTo>
                    <a:pt x="915" y="125"/>
                  </a:lnTo>
                  <a:lnTo>
                    <a:pt x="915" y="126"/>
                  </a:lnTo>
                  <a:lnTo>
                    <a:pt x="912" y="136"/>
                  </a:lnTo>
                  <a:lnTo>
                    <a:pt x="910" y="138"/>
                  </a:lnTo>
                  <a:lnTo>
                    <a:pt x="907" y="139"/>
                  </a:lnTo>
                  <a:lnTo>
                    <a:pt x="900" y="144"/>
                  </a:lnTo>
                  <a:lnTo>
                    <a:pt x="898" y="147"/>
                  </a:lnTo>
                  <a:lnTo>
                    <a:pt x="893" y="159"/>
                  </a:lnTo>
                  <a:lnTo>
                    <a:pt x="893" y="162"/>
                  </a:lnTo>
                  <a:lnTo>
                    <a:pt x="893" y="163"/>
                  </a:lnTo>
                  <a:lnTo>
                    <a:pt x="888" y="170"/>
                  </a:lnTo>
                  <a:lnTo>
                    <a:pt x="887" y="172"/>
                  </a:lnTo>
                  <a:lnTo>
                    <a:pt x="880" y="180"/>
                  </a:lnTo>
                  <a:lnTo>
                    <a:pt x="877" y="181"/>
                  </a:lnTo>
                  <a:lnTo>
                    <a:pt x="869" y="193"/>
                  </a:lnTo>
                  <a:lnTo>
                    <a:pt x="867" y="196"/>
                  </a:lnTo>
                  <a:lnTo>
                    <a:pt x="867" y="199"/>
                  </a:lnTo>
                  <a:lnTo>
                    <a:pt x="870" y="209"/>
                  </a:lnTo>
                  <a:lnTo>
                    <a:pt x="870" y="210"/>
                  </a:lnTo>
                  <a:lnTo>
                    <a:pt x="875" y="217"/>
                  </a:lnTo>
                  <a:lnTo>
                    <a:pt x="877" y="220"/>
                  </a:lnTo>
                  <a:lnTo>
                    <a:pt x="877" y="222"/>
                  </a:lnTo>
                  <a:lnTo>
                    <a:pt x="877" y="231"/>
                  </a:lnTo>
                  <a:lnTo>
                    <a:pt x="877" y="235"/>
                  </a:lnTo>
                  <a:lnTo>
                    <a:pt x="880" y="241"/>
                  </a:lnTo>
                  <a:lnTo>
                    <a:pt x="882" y="243"/>
                  </a:lnTo>
                  <a:lnTo>
                    <a:pt x="892" y="241"/>
                  </a:lnTo>
                  <a:lnTo>
                    <a:pt x="893" y="241"/>
                  </a:lnTo>
                  <a:lnTo>
                    <a:pt x="898" y="243"/>
                  </a:lnTo>
                  <a:lnTo>
                    <a:pt x="902" y="244"/>
                  </a:lnTo>
                  <a:lnTo>
                    <a:pt x="905" y="246"/>
                  </a:lnTo>
                  <a:lnTo>
                    <a:pt x="912" y="248"/>
                  </a:lnTo>
                  <a:lnTo>
                    <a:pt x="915" y="248"/>
                  </a:lnTo>
                  <a:lnTo>
                    <a:pt x="918" y="249"/>
                  </a:lnTo>
                  <a:lnTo>
                    <a:pt x="920" y="251"/>
                  </a:lnTo>
                  <a:lnTo>
                    <a:pt x="920" y="254"/>
                  </a:lnTo>
                  <a:lnTo>
                    <a:pt x="917" y="256"/>
                  </a:lnTo>
                  <a:lnTo>
                    <a:pt x="913" y="259"/>
                  </a:lnTo>
                  <a:lnTo>
                    <a:pt x="912" y="261"/>
                  </a:lnTo>
                  <a:lnTo>
                    <a:pt x="913" y="264"/>
                  </a:lnTo>
                  <a:lnTo>
                    <a:pt x="917" y="265"/>
                  </a:lnTo>
                  <a:lnTo>
                    <a:pt x="923" y="269"/>
                  </a:lnTo>
                  <a:lnTo>
                    <a:pt x="925" y="269"/>
                  </a:lnTo>
                  <a:lnTo>
                    <a:pt x="926" y="270"/>
                  </a:lnTo>
                  <a:lnTo>
                    <a:pt x="930" y="273"/>
                  </a:lnTo>
                  <a:lnTo>
                    <a:pt x="931" y="275"/>
                  </a:lnTo>
                  <a:lnTo>
                    <a:pt x="935" y="277"/>
                  </a:lnTo>
                  <a:lnTo>
                    <a:pt x="943" y="283"/>
                  </a:lnTo>
                  <a:lnTo>
                    <a:pt x="946" y="283"/>
                  </a:lnTo>
                  <a:lnTo>
                    <a:pt x="958" y="290"/>
                  </a:lnTo>
                  <a:lnTo>
                    <a:pt x="961" y="290"/>
                  </a:lnTo>
                  <a:lnTo>
                    <a:pt x="976" y="298"/>
                  </a:lnTo>
                  <a:lnTo>
                    <a:pt x="978" y="299"/>
                  </a:lnTo>
                  <a:lnTo>
                    <a:pt x="996" y="312"/>
                  </a:lnTo>
                  <a:lnTo>
                    <a:pt x="999" y="314"/>
                  </a:lnTo>
                  <a:lnTo>
                    <a:pt x="1001" y="316"/>
                  </a:lnTo>
                  <a:lnTo>
                    <a:pt x="1003" y="317"/>
                  </a:lnTo>
                  <a:lnTo>
                    <a:pt x="1004" y="317"/>
                  </a:lnTo>
                  <a:lnTo>
                    <a:pt x="1006" y="319"/>
                  </a:lnTo>
                  <a:lnTo>
                    <a:pt x="1012" y="322"/>
                  </a:lnTo>
                  <a:lnTo>
                    <a:pt x="1014" y="322"/>
                  </a:lnTo>
                  <a:lnTo>
                    <a:pt x="1016" y="324"/>
                  </a:lnTo>
                  <a:lnTo>
                    <a:pt x="1019" y="325"/>
                  </a:lnTo>
                  <a:lnTo>
                    <a:pt x="1022" y="329"/>
                  </a:lnTo>
                  <a:lnTo>
                    <a:pt x="1026" y="330"/>
                  </a:lnTo>
                  <a:lnTo>
                    <a:pt x="1032" y="332"/>
                  </a:lnTo>
                  <a:lnTo>
                    <a:pt x="1034" y="333"/>
                  </a:lnTo>
                  <a:lnTo>
                    <a:pt x="1037" y="333"/>
                  </a:lnTo>
                  <a:lnTo>
                    <a:pt x="1041" y="335"/>
                  </a:lnTo>
                  <a:lnTo>
                    <a:pt x="1047" y="337"/>
                  </a:lnTo>
                  <a:lnTo>
                    <a:pt x="1054" y="340"/>
                  </a:lnTo>
                  <a:lnTo>
                    <a:pt x="1055" y="341"/>
                  </a:lnTo>
                  <a:lnTo>
                    <a:pt x="1059" y="345"/>
                  </a:lnTo>
                  <a:lnTo>
                    <a:pt x="1060" y="346"/>
                  </a:lnTo>
                  <a:lnTo>
                    <a:pt x="1046" y="361"/>
                  </a:lnTo>
                  <a:lnTo>
                    <a:pt x="1044" y="372"/>
                  </a:lnTo>
                  <a:lnTo>
                    <a:pt x="1046" y="387"/>
                  </a:lnTo>
                  <a:lnTo>
                    <a:pt x="1046" y="392"/>
                  </a:lnTo>
                  <a:lnTo>
                    <a:pt x="1046" y="400"/>
                  </a:lnTo>
                  <a:lnTo>
                    <a:pt x="1039" y="411"/>
                  </a:lnTo>
                  <a:lnTo>
                    <a:pt x="1029" y="419"/>
                  </a:lnTo>
                  <a:lnTo>
                    <a:pt x="1024" y="421"/>
                  </a:lnTo>
                  <a:lnTo>
                    <a:pt x="1019" y="419"/>
                  </a:lnTo>
                  <a:lnTo>
                    <a:pt x="1016" y="421"/>
                  </a:lnTo>
                  <a:lnTo>
                    <a:pt x="1014" y="422"/>
                  </a:lnTo>
                  <a:lnTo>
                    <a:pt x="1009" y="427"/>
                  </a:lnTo>
                  <a:lnTo>
                    <a:pt x="1001" y="429"/>
                  </a:lnTo>
                  <a:lnTo>
                    <a:pt x="998" y="434"/>
                  </a:lnTo>
                  <a:lnTo>
                    <a:pt x="996" y="434"/>
                  </a:lnTo>
                  <a:lnTo>
                    <a:pt x="993" y="432"/>
                  </a:lnTo>
                  <a:lnTo>
                    <a:pt x="986" y="434"/>
                  </a:lnTo>
                  <a:lnTo>
                    <a:pt x="984" y="440"/>
                  </a:lnTo>
                  <a:lnTo>
                    <a:pt x="984" y="447"/>
                  </a:lnTo>
                  <a:lnTo>
                    <a:pt x="986" y="455"/>
                  </a:lnTo>
                  <a:lnTo>
                    <a:pt x="986" y="463"/>
                  </a:lnTo>
                  <a:lnTo>
                    <a:pt x="983" y="469"/>
                  </a:lnTo>
                  <a:lnTo>
                    <a:pt x="978" y="473"/>
                  </a:lnTo>
                  <a:lnTo>
                    <a:pt x="973" y="473"/>
                  </a:lnTo>
                  <a:lnTo>
                    <a:pt x="961" y="474"/>
                  </a:lnTo>
                  <a:lnTo>
                    <a:pt x="953" y="474"/>
                  </a:lnTo>
                  <a:lnTo>
                    <a:pt x="945" y="474"/>
                  </a:lnTo>
                  <a:lnTo>
                    <a:pt x="935" y="474"/>
                  </a:lnTo>
                  <a:lnTo>
                    <a:pt x="925" y="476"/>
                  </a:lnTo>
                  <a:lnTo>
                    <a:pt x="917" y="479"/>
                  </a:lnTo>
                  <a:lnTo>
                    <a:pt x="908" y="481"/>
                  </a:lnTo>
                  <a:lnTo>
                    <a:pt x="900" y="484"/>
                  </a:lnTo>
                  <a:lnTo>
                    <a:pt x="898" y="484"/>
                  </a:lnTo>
                  <a:lnTo>
                    <a:pt x="890" y="487"/>
                  </a:lnTo>
                  <a:lnTo>
                    <a:pt x="885" y="489"/>
                  </a:lnTo>
                  <a:lnTo>
                    <a:pt x="878" y="490"/>
                  </a:lnTo>
                  <a:lnTo>
                    <a:pt x="874" y="494"/>
                  </a:lnTo>
                  <a:lnTo>
                    <a:pt x="872" y="498"/>
                  </a:lnTo>
                  <a:lnTo>
                    <a:pt x="870" y="503"/>
                  </a:lnTo>
                  <a:lnTo>
                    <a:pt x="870" y="508"/>
                  </a:lnTo>
                  <a:lnTo>
                    <a:pt x="870" y="518"/>
                  </a:lnTo>
                  <a:lnTo>
                    <a:pt x="870" y="537"/>
                  </a:lnTo>
                  <a:lnTo>
                    <a:pt x="869" y="552"/>
                  </a:lnTo>
                  <a:lnTo>
                    <a:pt x="870" y="562"/>
                  </a:lnTo>
                  <a:lnTo>
                    <a:pt x="870" y="568"/>
                  </a:lnTo>
                  <a:lnTo>
                    <a:pt x="874" y="570"/>
                  </a:lnTo>
                  <a:lnTo>
                    <a:pt x="877" y="573"/>
                  </a:lnTo>
                  <a:lnTo>
                    <a:pt x="880" y="576"/>
                  </a:lnTo>
                  <a:lnTo>
                    <a:pt x="882" y="578"/>
                  </a:lnTo>
                  <a:lnTo>
                    <a:pt x="882" y="581"/>
                  </a:lnTo>
                  <a:lnTo>
                    <a:pt x="880" y="583"/>
                  </a:lnTo>
                  <a:lnTo>
                    <a:pt x="877" y="586"/>
                  </a:lnTo>
                  <a:lnTo>
                    <a:pt x="874" y="583"/>
                  </a:lnTo>
                  <a:lnTo>
                    <a:pt x="870" y="579"/>
                  </a:lnTo>
                  <a:lnTo>
                    <a:pt x="869" y="578"/>
                  </a:lnTo>
                  <a:lnTo>
                    <a:pt x="860" y="576"/>
                  </a:lnTo>
                  <a:lnTo>
                    <a:pt x="852" y="578"/>
                  </a:lnTo>
                  <a:lnTo>
                    <a:pt x="850" y="579"/>
                  </a:lnTo>
                  <a:lnTo>
                    <a:pt x="844" y="583"/>
                  </a:lnTo>
                  <a:lnTo>
                    <a:pt x="840" y="589"/>
                  </a:lnTo>
                  <a:lnTo>
                    <a:pt x="835" y="604"/>
                  </a:lnTo>
                  <a:lnTo>
                    <a:pt x="834" y="607"/>
                  </a:lnTo>
                  <a:lnTo>
                    <a:pt x="829" y="618"/>
                  </a:lnTo>
                  <a:lnTo>
                    <a:pt x="831" y="628"/>
                  </a:lnTo>
                  <a:lnTo>
                    <a:pt x="839" y="644"/>
                  </a:lnTo>
                  <a:lnTo>
                    <a:pt x="844" y="659"/>
                  </a:lnTo>
                  <a:lnTo>
                    <a:pt x="842" y="670"/>
                  </a:lnTo>
                  <a:lnTo>
                    <a:pt x="837" y="680"/>
                  </a:lnTo>
                  <a:lnTo>
                    <a:pt x="832" y="685"/>
                  </a:lnTo>
                  <a:lnTo>
                    <a:pt x="827" y="688"/>
                  </a:lnTo>
                  <a:lnTo>
                    <a:pt x="826" y="704"/>
                  </a:lnTo>
                  <a:lnTo>
                    <a:pt x="827" y="712"/>
                  </a:lnTo>
                  <a:lnTo>
                    <a:pt x="850" y="717"/>
                  </a:lnTo>
                  <a:lnTo>
                    <a:pt x="870" y="722"/>
                  </a:lnTo>
                  <a:lnTo>
                    <a:pt x="877" y="727"/>
                  </a:lnTo>
                  <a:lnTo>
                    <a:pt x="883" y="731"/>
                  </a:lnTo>
                  <a:lnTo>
                    <a:pt x="885" y="738"/>
                  </a:lnTo>
                  <a:lnTo>
                    <a:pt x="883" y="743"/>
                  </a:lnTo>
                  <a:lnTo>
                    <a:pt x="882" y="746"/>
                  </a:lnTo>
                  <a:lnTo>
                    <a:pt x="882" y="748"/>
                  </a:lnTo>
                  <a:lnTo>
                    <a:pt x="882" y="761"/>
                  </a:lnTo>
                  <a:lnTo>
                    <a:pt x="887" y="777"/>
                  </a:lnTo>
                  <a:lnTo>
                    <a:pt x="883" y="788"/>
                  </a:lnTo>
                  <a:lnTo>
                    <a:pt x="874" y="803"/>
                  </a:lnTo>
                  <a:lnTo>
                    <a:pt x="869" y="816"/>
                  </a:lnTo>
                  <a:lnTo>
                    <a:pt x="869" y="829"/>
                  </a:lnTo>
                  <a:lnTo>
                    <a:pt x="875" y="846"/>
                  </a:lnTo>
                  <a:lnTo>
                    <a:pt x="875" y="856"/>
                  </a:lnTo>
                  <a:lnTo>
                    <a:pt x="874" y="867"/>
                  </a:lnTo>
                  <a:lnTo>
                    <a:pt x="877" y="875"/>
                  </a:lnTo>
                  <a:lnTo>
                    <a:pt x="877" y="880"/>
                  </a:lnTo>
                  <a:lnTo>
                    <a:pt x="877" y="884"/>
                  </a:lnTo>
                  <a:lnTo>
                    <a:pt x="877" y="890"/>
                  </a:lnTo>
                  <a:lnTo>
                    <a:pt x="872" y="895"/>
                  </a:lnTo>
                  <a:lnTo>
                    <a:pt x="865" y="898"/>
                  </a:lnTo>
                  <a:lnTo>
                    <a:pt x="859" y="901"/>
                  </a:lnTo>
                  <a:lnTo>
                    <a:pt x="849" y="909"/>
                  </a:lnTo>
                  <a:lnTo>
                    <a:pt x="845" y="911"/>
                  </a:lnTo>
                  <a:lnTo>
                    <a:pt x="844" y="911"/>
                  </a:lnTo>
                  <a:lnTo>
                    <a:pt x="840" y="901"/>
                  </a:lnTo>
                  <a:lnTo>
                    <a:pt x="839" y="900"/>
                  </a:lnTo>
                  <a:lnTo>
                    <a:pt x="837" y="898"/>
                  </a:lnTo>
                  <a:lnTo>
                    <a:pt x="834" y="895"/>
                  </a:lnTo>
                  <a:lnTo>
                    <a:pt x="831" y="893"/>
                  </a:lnTo>
                  <a:lnTo>
                    <a:pt x="829" y="893"/>
                  </a:lnTo>
                  <a:lnTo>
                    <a:pt x="821" y="890"/>
                  </a:lnTo>
                  <a:lnTo>
                    <a:pt x="819" y="888"/>
                  </a:lnTo>
                  <a:lnTo>
                    <a:pt x="809" y="888"/>
                  </a:lnTo>
                  <a:lnTo>
                    <a:pt x="807" y="880"/>
                  </a:lnTo>
                  <a:lnTo>
                    <a:pt x="806" y="877"/>
                  </a:lnTo>
                  <a:lnTo>
                    <a:pt x="806" y="875"/>
                  </a:lnTo>
                  <a:lnTo>
                    <a:pt x="806" y="874"/>
                  </a:lnTo>
                  <a:lnTo>
                    <a:pt x="802" y="867"/>
                  </a:lnTo>
                  <a:lnTo>
                    <a:pt x="801" y="861"/>
                  </a:lnTo>
                  <a:lnTo>
                    <a:pt x="796" y="846"/>
                  </a:lnTo>
                  <a:lnTo>
                    <a:pt x="796" y="833"/>
                  </a:lnTo>
                  <a:lnTo>
                    <a:pt x="796" y="832"/>
                  </a:lnTo>
                  <a:lnTo>
                    <a:pt x="799" y="822"/>
                  </a:lnTo>
                  <a:lnTo>
                    <a:pt x="802" y="817"/>
                  </a:lnTo>
                  <a:lnTo>
                    <a:pt x="802" y="811"/>
                  </a:lnTo>
                  <a:lnTo>
                    <a:pt x="801" y="806"/>
                  </a:lnTo>
                  <a:lnTo>
                    <a:pt x="799" y="804"/>
                  </a:lnTo>
                  <a:lnTo>
                    <a:pt x="792" y="801"/>
                  </a:lnTo>
                  <a:lnTo>
                    <a:pt x="789" y="804"/>
                  </a:lnTo>
                  <a:lnTo>
                    <a:pt x="786" y="807"/>
                  </a:lnTo>
                  <a:lnTo>
                    <a:pt x="783" y="814"/>
                  </a:lnTo>
                  <a:lnTo>
                    <a:pt x="778" y="824"/>
                  </a:lnTo>
                  <a:lnTo>
                    <a:pt x="773" y="833"/>
                  </a:lnTo>
                  <a:lnTo>
                    <a:pt x="771" y="833"/>
                  </a:lnTo>
                  <a:lnTo>
                    <a:pt x="764" y="838"/>
                  </a:lnTo>
                  <a:lnTo>
                    <a:pt x="761" y="838"/>
                  </a:lnTo>
                  <a:lnTo>
                    <a:pt x="759" y="838"/>
                  </a:lnTo>
                  <a:lnTo>
                    <a:pt x="751" y="835"/>
                  </a:lnTo>
                  <a:lnTo>
                    <a:pt x="749" y="835"/>
                  </a:lnTo>
                  <a:lnTo>
                    <a:pt x="748" y="833"/>
                  </a:lnTo>
                  <a:lnTo>
                    <a:pt x="738" y="829"/>
                  </a:lnTo>
                  <a:lnTo>
                    <a:pt x="736" y="829"/>
                  </a:lnTo>
                  <a:lnTo>
                    <a:pt x="735" y="829"/>
                  </a:lnTo>
                  <a:lnTo>
                    <a:pt x="723" y="829"/>
                  </a:lnTo>
                  <a:lnTo>
                    <a:pt x="716" y="824"/>
                  </a:lnTo>
                  <a:lnTo>
                    <a:pt x="716" y="822"/>
                  </a:lnTo>
                  <a:lnTo>
                    <a:pt x="713" y="820"/>
                  </a:lnTo>
                  <a:lnTo>
                    <a:pt x="711" y="817"/>
                  </a:lnTo>
                  <a:lnTo>
                    <a:pt x="710" y="816"/>
                  </a:lnTo>
                  <a:lnTo>
                    <a:pt x="708" y="807"/>
                  </a:lnTo>
                  <a:lnTo>
                    <a:pt x="708" y="801"/>
                  </a:lnTo>
                  <a:lnTo>
                    <a:pt x="706" y="788"/>
                  </a:lnTo>
                  <a:lnTo>
                    <a:pt x="706" y="786"/>
                  </a:lnTo>
                  <a:lnTo>
                    <a:pt x="706" y="785"/>
                  </a:lnTo>
                  <a:lnTo>
                    <a:pt x="706" y="782"/>
                  </a:lnTo>
                  <a:lnTo>
                    <a:pt x="706" y="780"/>
                  </a:lnTo>
                  <a:lnTo>
                    <a:pt x="708" y="778"/>
                  </a:lnTo>
                  <a:lnTo>
                    <a:pt x="710" y="764"/>
                  </a:lnTo>
                  <a:lnTo>
                    <a:pt x="708" y="761"/>
                  </a:lnTo>
                  <a:lnTo>
                    <a:pt x="705" y="759"/>
                  </a:lnTo>
                  <a:lnTo>
                    <a:pt x="703" y="757"/>
                  </a:lnTo>
                  <a:lnTo>
                    <a:pt x="702" y="756"/>
                  </a:lnTo>
                  <a:lnTo>
                    <a:pt x="692" y="752"/>
                  </a:lnTo>
                  <a:lnTo>
                    <a:pt x="692" y="751"/>
                  </a:lnTo>
                  <a:lnTo>
                    <a:pt x="685" y="746"/>
                  </a:lnTo>
                  <a:lnTo>
                    <a:pt x="682" y="743"/>
                  </a:lnTo>
                  <a:lnTo>
                    <a:pt x="682" y="740"/>
                  </a:lnTo>
                  <a:lnTo>
                    <a:pt x="677" y="730"/>
                  </a:lnTo>
                  <a:lnTo>
                    <a:pt x="675" y="728"/>
                  </a:lnTo>
                  <a:lnTo>
                    <a:pt x="673" y="727"/>
                  </a:lnTo>
                  <a:lnTo>
                    <a:pt x="663" y="723"/>
                  </a:lnTo>
                  <a:lnTo>
                    <a:pt x="660" y="723"/>
                  </a:lnTo>
                  <a:lnTo>
                    <a:pt x="659" y="723"/>
                  </a:lnTo>
                  <a:lnTo>
                    <a:pt x="650" y="725"/>
                  </a:lnTo>
                  <a:lnTo>
                    <a:pt x="647" y="727"/>
                  </a:lnTo>
                  <a:lnTo>
                    <a:pt x="639" y="731"/>
                  </a:lnTo>
                  <a:lnTo>
                    <a:pt x="637" y="733"/>
                  </a:lnTo>
                  <a:lnTo>
                    <a:pt x="629" y="731"/>
                  </a:lnTo>
                  <a:lnTo>
                    <a:pt x="627" y="730"/>
                  </a:lnTo>
                  <a:lnTo>
                    <a:pt x="625" y="730"/>
                  </a:lnTo>
                  <a:lnTo>
                    <a:pt x="617" y="733"/>
                  </a:lnTo>
                  <a:lnTo>
                    <a:pt x="614" y="735"/>
                  </a:lnTo>
                  <a:lnTo>
                    <a:pt x="612" y="735"/>
                  </a:lnTo>
                  <a:lnTo>
                    <a:pt x="607" y="743"/>
                  </a:lnTo>
                  <a:lnTo>
                    <a:pt x="607" y="744"/>
                  </a:lnTo>
                  <a:lnTo>
                    <a:pt x="607" y="756"/>
                  </a:lnTo>
                  <a:lnTo>
                    <a:pt x="606" y="757"/>
                  </a:lnTo>
                  <a:lnTo>
                    <a:pt x="606" y="761"/>
                  </a:lnTo>
                  <a:lnTo>
                    <a:pt x="599" y="767"/>
                  </a:lnTo>
                  <a:lnTo>
                    <a:pt x="596" y="767"/>
                  </a:lnTo>
                  <a:lnTo>
                    <a:pt x="586" y="770"/>
                  </a:lnTo>
                  <a:lnTo>
                    <a:pt x="582" y="772"/>
                  </a:lnTo>
                  <a:lnTo>
                    <a:pt x="574" y="772"/>
                  </a:lnTo>
                  <a:lnTo>
                    <a:pt x="573" y="772"/>
                  </a:lnTo>
                  <a:lnTo>
                    <a:pt x="571" y="770"/>
                  </a:lnTo>
                  <a:lnTo>
                    <a:pt x="551" y="764"/>
                  </a:lnTo>
                  <a:lnTo>
                    <a:pt x="538" y="762"/>
                  </a:lnTo>
                  <a:lnTo>
                    <a:pt x="536" y="762"/>
                  </a:lnTo>
                  <a:lnTo>
                    <a:pt x="534" y="761"/>
                  </a:lnTo>
                  <a:lnTo>
                    <a:pt x="523" y="751"/>
                  </a:lnTo>
                  <a:lnTo>
                    <a:pt x="516" y="748"/>
                  </a:lnTo>
                  <a:lnTo>
                    <a:pt x="515" y="744"/>
                  </a:lnTo>
                  <a:lnTo>
                    <a:pt x="500" y="740"/>
                  </a:lnTo>
                  <a:lnTo>
                    <a:pt x="496" y="740"/>
                  </a:lnTo>
                  <a:lnTo>
                    <a:pt x="483" y="744"/>
                  </a:lnTo>
                  <a:lnTo>
                    <a:pt x="478" y="748"/>
                  </a:lnTo>
                  <a:lnTo>
                    <a:pt x="472" y="752"/>
                  </a:lnTo>
                  <a:lnTo>
                    <a:pt x="470" y="752"/>
                  </a:lnTo>
                  <a:lnTo>
                    <a:pt x="468" y="751"/>
                  </a:lnTo>
                  <a:lnTo>
                    <a:pt x="463" y="748"/>
                  </a:lnTo>
                  <a:lnTo>
                    <a:pt x="462" y="744"/>
                  </a:lnTo>
                  <a:lnTo>
                    <a:pt x="457" y="740"/>
                  </a:lnTo>
                  <a:lnTo>
                    <a:pt x="448" y="740"/>
                  </a:lnTo>
                  <a:lnTo>
                    <a:pt x="445" y="741"/>
                  </a:lnTo>
                  <a:lnTo>
                    <a:pt x="445" y="743"/>
                  </a:lnTo>
                  <a:lnTo>
                    <a:pt x="439" y="751"/>
                  </a:lnTo>
                  <a:lnTo>
                    <a:pt x="437" y="752"/>
                  </a:lnTo>
                  <a:lnTo>
                    <a:pt x="429" y="751"/>
                  </a:lnTo>
                  <a:lnTo>
                    <a:pt x="425" y="749"/>
                  </a:lnTo>
                  <a:lnTo>
                    <a:pt x="424" y="748"/>
                  </a:lnTo>
                  <a:lnTo>
                    <a:pt x="420" y="746"/>
                  </a:lnTo>
                  <a:lnTo>
                    <a:pt x="405" y="741"/>
                  </a:lnTo>
                  <a:lnTo>
                    <a:pt x="402" y="741"/>
                  </a:lnTo>
                  <a:lnTo>
                    <a:pt x="399" y="741"/>
                  </a:lnTo>
                  <a:lnTo>
                    <a:pt x="387" y="733"/>
                  </a:lnTo>
                  <a:lnTo>
                    <a:pt x="379" y="728"/>
                  </a:lnTo>
                  <a:lnTo>
                    <a:pt x="377" y="725"/>
                  </a:lnTo>
                  <a:lnTo>
                    <a:pt x="374" y="723"/>
                  </a:lnTo>
                  <a:lnTo>
                    <a:pt x="374" y="722"/>
                  </a:lnTo>
                  <a:lnTo>
                    <a:pt x="372" y="720"/>
                  </a:lnTo>
                  <a:lnTo>
                    <a:pt x="358" y="709"/>
                  </a:lnTo>
                  <a:lnTo>
                    <a:pt x="358" y="707"/>
                  </a:lnTo>
                  <a:lnTo>
                    <a:pt x="354" y="706"/>
                  </a:lnTo>
                  <a:lnTo>
                    <a:pt x="353" y="706"/>
                  </a:lnTo>
                  <a:lnTo>
                    <a:pt x="339" y="701"/>
                  </a:lnTo>
                  <a:lnTo>
                    <a:pt x="336" y="699"/>
                  </a:lnTo>
                  <a:lnTo>
                    <a:pt x="328" y="696"/>
                  </a:lnTo>
                  <a:lnTo>
                    <a:pt x="321" y="693"/>
                  </a:lnTo>
                  <a:lnTo>
                    <a:pt x="311" y="693"/>
                  </a:lnTo>
                  <a:lnTo>
                    <a:pt x="301" y="683"/>
                  </a:lnTo>
                  <a:lnTo>
                    <a:pt x="298" y="680"/>
                  </a:lnTo>
                  <a:lnTo>
                    <a:pt x="291" y="676"/>
                  </a:lnTo>
                  <a:lnTo>
                    <a:pt x="290" y="676"/>
                  </a:lnTo>
                  <a:lnTo>
                    <a:pt x="281" y="675"/>
                  </a:lnTo>
                  <a:lnTo>
                    <a:pt x="280" y="673"/>
                  </a:lnTo>
                  <a:lnTo>
                    <a:pt x="263" y="667"/>
                  </a:lnTo>
                  <a:lnTo>
                    <a:pt x="262" y="665"/>
                  </a:lnTo>
                  <a:lnTo>
                    <a:pt x="250" y="659"/>
                  </a:lnTo>
                  <a:lnTo>
                    <a:pt x="242" y="657"/>
                  </a:lnTo>
                  <a:lnTo>
                    <a:pt x="240" y="660"/>
                  </a:lnTo>
                  <a:lnTo>
                    <a:pt x="235" y="659"/>
                  </a:lnTo>
                  <a:lnTo>
                    <a:pt x="232" y="657"/>
                  </a:lnTo>
                  <a:lnTo>
                    <a:pt x="228" y="657"/>
                  </a:lnTo>
                  <a:lnTo>
                    <a:pt x="227" y="663"/>
                  </a:lnTo>
                  <a:lnTo>
                    <a:pt x="224" y="667"/>
                  </a:lnTo>
                  <a:lnTo>
                    <a:pt x="220" y="668"/>
                  </a:lnTo>
                  <a:lnTo>
                    <a:pt x="219" y="667"/>
                  </a:lnTo>
                  <a:lnTo>
                    <a:pt x="217" y="660"/>
                  </a:lnTo>
                  <a:lnTo>
                    <a:pt x="219" y="659"/>
                  </a:lnTo>
                  <a:lnTo>
                    <a:pt x="217" y="654"/>
                  </a:lnTo>
                  <a:lnTo>
                    <a:pt x="212" y="655"/>
                  </a:lnTo>
                  <a:lnTo>
                    <a:pt x="209" y="659"/>
                  </a:lnTo>
                  <a:lnTo>
                    <a:pt x="204" y="659"/>
                  </a:lnTo>
                  <a:lnTo>
                    <a:pt x="199" y="659"/>
                  </a:lnTo>
                  <a:lnTo>
                    <a:pt x="197" y="657"/>
                  </a:lnTo>
                  <a:lnTo>
                    <a:pt x="187" y="652"/>
                  </a:lnTo>
                  <a:lnTo>
                    <a:pt x="177" y="651"/>
                  </a:lnTo>
                  <a:lnTo>
                    <a:pt x="172" y="652"/>
                  </a:lnTo>
                  <a:lnTo>
                    <a:pt x="167" y="651"/>
                  </a:lnTo>
                  <a:lnTo>
                    <a:pt x="161" y="647"/>
                  </a:lnTo>
                  <a:lnTo>
                    <a:pt x="156" y="644"/>
                  </a:lnTo>
                  <a:lnTo>
                    <a:pt x="147" y="647"/>
                  </a:lnTo>
                  <a:lnTo>
                    <a:pt x="142" y="647"/>
                  </a:lnTo>
                  <a:lnTo>
                    <a:pt x="136" y="654"/>
                  </a:lnTo>
                  <a:lnTo>
                    <a:pt x="134" y="654"/>
                  </a:lnTo>
                  <a:lnTo>
                    <a:pt x="126" y="659"/>
                  </a:lnTo>
                  <a:lnTo>
                    <a:pt x="124" y="657"/>
                  </a:lnTo>
                  <a:lnTo>
                    <a:pt x="123" y="657"/>
                  </a:lnTo>
                  <a:lnTo>
                    <a:pt x="116" y="652"/>
                  </a:lnTo>
                  <a:lnTo>
                    <a:pt x="114" y="646"/>
                  </a:lnTo>
                  <a:lnTo>
                    <a:pt x="109" y="641"/>
                  </a:lnTo>
                  <a:lnTo>
                    <a:pt x="99" y="638"/>
                  </a:lnTo>
                  <a:lnTo>
                    <a:pt x="93" y="641"/>
                  </a:lnTo>
                  <a:lnTo>
                    <a:pt x="90" y="644"/>
                  </a:lnTo>
                  <a:lnTo>
                    <a:pt x="88" y="646"/>
                  </a:lnTo>
                  <a:lnTo>
                    <a:pt x="83" y="646"/>
                  </a:lnTo>
                  <a:lnTo>
                    <a:pt x="75" y="646"/>
                  </a:lnTo>
                  <a:lnTo>
                    <a:pt x="73" y="646"/>
                  </a:lnTo>
                  <a:lnTo>
                    <a:pt x="66" y="649"/>
                  </a:lnTo>
                  <a:lnTo>
                    <a:pt x="65" y="651"/>
                  </a:lnTo>
                  <a:lnTo>
                    <a:pt x="55" y="659"/>
                  </a:lnTo>
                  <a:lnTo>
                    <a:pt x="53" y="660"/>
                  </a:lnTo>
                  <a:lnTo>
                    <a:pt x="52" y="662"/>
                  </a:lnTo>
                  <a:lnTo>
                    <a:pt x="47" y="663"/>
                  </a:lnTo>
                  <a:lnTo>
                    <a:pt x="43" y="663"/>
                  </a:lnTo>
                  <a:lnTo>
                    <a:pt x="40" y="665"/>
                  </a:lnTo>
                  <a:lnTo>
                    <a:pt x="38" y="670"/>
                  </a:lnTo>
                  <a:lnTo>
                    <a:pt x="33" y="668"/>
                  </a:lnTo>
                  <a:lnTo>
                    <a:pt x="15" y="673"/>
                  </a:lnTo>
                  <a:lnTo>
                    <a:pt x="12" y="673"/>
                  </a:lnTo>
                  <a:lnTo>
                    <a:pt x="13" y="668"/>
                  </a:lnTo>
                  <a:lnTo>
                    <a:pt x="15" y="667"/>
                  </a:lnTo>
                  <a:lnTo>
                    <a:pt x="20" y="665"/>
                  </a:lnTo>
                  <a:lnTo>
                    <a:pt x="25" y="662"/>
                  </a:lnTo>
                  <a:lnTo>
                    <a:pt x="22" y="657"/>
                  </a:lnTo>
                  <a:lnTo>
                    <a:pt x="5" y="647"/>
                  </a:lnTo>
                  <a:lnTo>
                    <a:pt x="4" y="646"/>
                  </a:lnTo>
                  <a:lnTo>
                    <a:pt x="2" y="642"/>
                  </a:lnTo>
                  <a:lnTo>
                    <a:pt x="4" y="636"/>
                  </a:lnTo>
                  <a:lnTo>
                    <a:pt x="7" y="634"/>
                  </a:lnTo>
                  <a:lnTo>
                    <a:pt x="10" y="638"/>
                  </a:lnTo>
                  <a:lnTo>
                    <a:pt x="15" y="642"/>
                  </a:lnTo>
                  <a:lnTo>
                    <a:pt x="18" y="639"/>
                  </a:lnTo>
                  <a:lnTo>
                    <a:pt x="22" y="634"/>
                  </a:lnTo>
                  <a:lnTo>
                    <a:pt x="25" y="629"/>
                  </a:lnTo>
                  <a:lnTo>
                    <a:pt x="25" y="626"/>
                  </a:lnTo>
                  <a:lnTo>
                    <a:pt x="22" y="626"/>
                  </a:lnTo>
                  <a:lnTo>
                    <a:pt x="17" y="631"/>
                  </a:lnTo>
                  <a:lnTo>
                    <a:pt x="13" y="631"/>
                  </a:lnTo>
                  <a:lnTo>
                    <a:pt x="10" y="629"/>
                  </a:lnTo>
                  <a:lnTo>
                    <a:pt x="10" y="625"/>
                  </a:lnTo>
                  <a:lnTo>
                    <a:pt x="13" y="623"/>
                  </a:lnTo>
                  <a:lnTo>
                    <a:pt x="18" y="623"/>
                  </a:lnTo>
                  <a:lnTo>
                    <a:pt x="18" y="620"/>
                  </a:lnTo>
                  <a:lnTo>
                    <a:pt x="17" y="617"/>
                  </a:lnTo>
                  <a:lnTo>
                    <a:pt x="15" y="610"/>
                  </a:lnTo>
                  <a:lnTo>
                    <a:pt x="18" y="604"/>
                  </a:lnTo>
                  <a:lnTo>
                    <a:pt x="23" y="599"/>
                  </a:lnTo>
                  <a:lnTo>
                    <a:pt x="25" y="597"/>
                  </a:lnTo>
                  <a:lnTo>
                    <a:pt x="25" y="596"/>
                  </a:lnTo>
                  <a:lnTo>
                    <a:pt x="27" y="591"/>
                  </a:lnTo>
                  <a:lnTo>
                    <a:pt x="27" y="589"/>
                  </a:lnTo>
                  <a:lnTo>
                    <a:pt x="23" y="583"/>
                  </a:lnTo>
                  <a:lnTo>
                    <a:pt x="18" y="587"/>
                  </a:lnTo>
                  <a:lnTo>
                    <a:pt x="15" y="586"/>
                  </a:lnTo>
                  <a:lnTo>
                    <a:pt x="17" y="581"/>
                  </a:lnTo>
                  <a:lnTo>
                    <a:pt x="18" y="574"/>
                  </a:lnTo>
                  <a:lnTo>
                    <a:pt x="17" y="570"/>
                  </a:lnTo>
                  <a:lnTo>
                    <a:pt x="17" y="568"/>
                  </a:lnTo>
                  <a:lnTo>
                    <a:pt x="15" y="568"/>
                  </a:lnTo>
                  <a:lnTo>
                    <a:pt x="13" y="557"/>
                  </a:lnTo>
                  <a:lnTo>
                    <a:pt x="7" y="550"/>
                  </a:lnTo>
                  <a:lnTo>
                    <a:pt x="0" y="547"/>
                  </a:lnTo>
                  <a:lnTo>
                    <a:pt x="2" y="545"/>
                  </a:lnTo>
                  <a:lnTo>
                    <a:pt x="4" y="542"/>
                  </a:lnTo>
                  <a:lnTo>
                    <a:pt x="4" y="536"/>
                  </a:lnTo>
                  <a:lnTo>
                    <a:pt x="4" y="534"/>
                  </a:lnTo>
                  <a:lnTo>
                    <a:pt x="2" y="526"/>
                  </a:lnTo>
                  <a:lnTo>
                    <a:pt x="2" y="524"/>
                  </a:lnTo>
                  <a:lnTo>
                    <a:pt x="4" y="515"/>
                  </a:lnTo>
                  <a:lnTo>
                    <a:pt x="4" y="513"/>
                  </a:lnTo>
                  <a:lnTo>
                    <a:pt x="9" y="515"/>
                  </a:lnTo>
                  <a:lnTo>
                    <a:pt x="12" y="515"/>
                  </a:lnTo>
                  <a:lnTo>
                    <a:pt x="20" y="515"/>
                  </a:lnTo>
                  <a:lnTo>
                    <a:pt x="22" y="513"/>
                  </a:lnTo>
                  <a:lnTo>
                    <a:pt x="23" y="513"/>
                  </a:lnTo>
                  <a:lnTo>
                    <a:pt x="32" y="511"/>
                  </a:lnTo>
                  <a:lnTo>
                    <a:pt x="33" y="508"/>
                  </a:lnTo>
                  <a:lnTo>
                    <a:pt x="37" y="503"/>
                  </a:lnTo>
                  <a:lnTo>
                    <a:pt x="40" y="505"/>
                  </a:lnTo>
                  <a:lnTo>
                    <a:pt x="43" y="505"/>
                  </a:lnTo>
                  <a:lnTo>
                    <a:pt x="48" y="502"/>
                  </a:lnTo>
                  <a:lnTo>
                    <a:pt x="52" y="500"/>
                  </a:lnTo>
                  <a:lnTo>
                    <a:pt x="56" y="502"/>
                  </a:lnTo>
                  <a:lnTo>
                    <a:pt x="61" y="500"/>
                  </a:lnTo>
                  <a:lnTo>
                    <a:pt x="63" y="498"/>
                  </a:lnTo>
                  <a:lnTo>
                    <a:pt x="66" y="497"/>
                  </a:lnTo>
                  <a:lnTo>
                    <a:pt x="68" y="495"/>
                  </a:lnTo>
                  <a:lnTo>
                    <a:pt x="68" y="490"/>
                  </a:lnTo>
                  <a:lnTo>
                    <a:pt x="68" y="489"/>
                  </a:lnTo>
                  <a:lnTo>
                    <a:pt x="68" y="485"/>
                  </a:lnTo>
                  <a:lnTo>
                    <a:pt x="70" y="477"/>
                  </a:lnTo>
                  <a:lnTo>
                    <a:pt x="70" y="476"/>
                  </a:lnTo>
                  <a:lnTo>
                    <a:pt x="70" y="473"/>
                  </a:lnTo>
                  <a:lnTo>
                    <a:pt x="71" y="471"/>
                  </a:lnTo>
                  <a:lnTo>
                    <a:pt x="70" y="466"/>
                  </a:lnTo>
                  <a:lnTo>
                    <a:pt x="73" y="463"/>
                  </a:lnTo>
                  <a:lnTo>
                    <a:pt x="75" y="461"/>
                  </a:lnTo>
                  <a:lnTo>
                    <a:pt x="76" y="460"/>
                  </a:lnTo>
                  <a:lnTo>
                    <a:pt x="78" y="458"/>
                  </a:lnTo>
                  <a:lnTo>
                    <a:pt x="81" y="455"/>
                  </a:lnTo>
                  <a:lnTo>
                    <a:pt x="85" y="453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8" y="455"/>
                  </a:lnTo>
                  <a:lnTo>
                    <a:pt x="103" y="451"/>
                  </a:lnTo>
                  <a:lnTo>
                    <a:pt x="104" y="450"/>
                  </a:lnTo>
                  <a:lnTo>
                    <a:pt x="106" y="448"/>
                  </a:lnTo>
                  <a:lnTo>
                    <a:pt x="111" y="448"/>
                  </a:lnTo>
                  <a:lnTo>
                    <a:pt x="114" y="450"/>
                  </a:lnTo>
                  <a:lnTo>
                    <a:pt x="119" y="450"/>
                  </a:lnTo>
                  <a:lnTo>
                    <a:pt x="123" y="450"/>
                  </a:lnTo>
                  <a:lnTo>
                    <a:pt x="129" y="448"/>
                  </a:lnTo>
                  <a:lnTo>
                    <a:pt x="133" y="447"/>
                  </a:lnTo>
                  <a:lnTo>
                    <a:pt x="134" y="447"/>
                  </a:lnTo>
                  <a:lnTo>
                    <a:pt x="136" y="447"/>
                  </a:lnTo>
                  <a:lnTo>
                    <a:pt x="141" y="447"/>
                  </a:lnTo>
                  <a:lnTo>
                    <a:pt x="142" y="447"/>
                  </a:lnTo>
                  <a:lnTo>
                    <a:pt x="147" y="447"/>
                  </a:lnTo>
                  <a:lnTo>
                    <a:pt x="151" y="445"/>
                  </a:lnTo>
                  <a:lnTo>
                    <a:pt x="154" y="448"/>
                  </a:lnTo>
                  <a:lnTo>
                    <a:pt x="156" y="450"/>
                  </a:lnTo>
                  <a:lnTo>
                    <a:pt x="157" y="451"/>
                  </a:lnTo>
                  <a:lnTo>
                    <a:pt x="159" y="453"/>
                  </a:lnTo>
                  <a:lnTo>
                    <a:pt x="166" y="451"/>
                  </a:lnTo>
                  <a:lnTo>
                    <a:pt x="167" y="450"/>
                  </a:lnTo>
                  <a:lnTo>
                    <a:pt x="174" y="448"/>
                  </a:lnTo>
                  <a:lnTo>
                    <a:pt x="177" y="450"/>
                  </a:lnTo>
                  <a:lnTo>
                    <a:pt x="182" y="451"/>
                  </a:lnTo>
                  <a:lnTo>
                    <a:pt x="184" y="453"/>
                  </a:lnTo>
                  <a:lnTo>
                    <a:pt x="190" y="453"/>
                  </a:lnTo>
                  <a:lnTo>
                    <a:pt x="192" y="451"/>
                  </a:lnTo>
                  <a:lnTo>
                    <a:pt x="194" y="448"/>
                  </a:lnTo>
                  <a:lnTo>
                    <a:pt x="194" y="447"/>
                  </a:lnTo>
                  <a:lnTo>
                    <a:pt x="195" y="445"/>
                  </a:lnTo>
                  <a:lnTo>
                    <a:pt x="197" y="443"/>
                  </a:lnTo>
                  <a:lnTo>
                    <a:pt x="200" y="440"/>
                  </a:lnTo>
                  <a:lnTo>
                    <a:pt x="204" y="435"/>
                  </a:lnTo>
                  <a:lnTo>
                    <a:pt x="202" y="429"/>
                  </a:lnTo>
                  <a:lnTo>
                    <a:pt x="200" y="426"/>
                  </a:lnTo>
                  <a:lnTo>
                    <a:pt x="197" y="422"/>
                  </a:lnTo>
                  <a:lnTo>
                    <a:pt x="192" y="414"/>
                  </a:lnTo>
                  <a:lnTo>
                    <a:pt x="190" y="409"/>
                  </a:lnTo>
                  <a:lnTo>
                    <a:pt x="189" y="408"/>
                  </a:lnTo>
                  <a:lnTo>
                    <a:pt x="182" y="395"/>
                  </a:lnTo>
                  <a:lnTo>
                    <a:pt x="181" y="385"/>
                  </a:lnTo>
                  <a:lnTo>
                    <a:pt x="181" y="382"/>
                  </a:lnTo>
                  <a:lnTo>
                    <a:pt x="179" y="380"/>
                  </a:lnTo>
                  <a:lnTo>
                    <a:pt x="172" y="377"/>
                  </a:lnTo>
                  <a:lnTo>
                    <a:pt x="169" y="374"/>
                  </a:lnTo>
                  <a:lnTo>
                    <a:pt x="169" y="367"/>
                  </a:lnTo>
                  <a:lnTo>
                    <a:pt x="169" y="364"/>
                  </a:lnTo>
                  <a:lnTo>
                    <a:pt x="167" y="359"/>
                  </a:lnTo>
                  <a:lnTo>
                    <a:pt x="166" y="356"/>
                  </a:lnTo>
                  <a:lnTo>
                    <a:pt x="166" y="348"/>
                  </a:lnTo>
                  <a:lnTo>
                    <a:pt x="167" y="348"/>
                  </a:lnTo>
                  <a:lnTo>
                    <a:pt x="171" y="343"/>
                  </a:lnTo>
                  <a:lnTo>
                    <a:pt x="176" y="338"/>
                  </a:lnTo>
                  <a:lnTo>
                    <a:pt x="177" y="337"/>
                  </a:lnTo>
                  <a:lnTo>
                    <a:pt x="184" y="333"/>
                  </a:lnTo>
                  <a:lnTo>
                    <a:pt x="187" y="330"/>
                  </a:lnTo>
                  <a:lnTo>
                    <a:pt x="189" y="327"/>
                  </a:lnTo>
                  <a:lnTo>
                    <a:pt x="192" y="324"/>
                  </a:lnTo>
                  <a:lnTo>
                    <a:pt x="194" y="322"/>
                  </a:lnTo>
                  <a:lnTo>
                    <a:pt x="195" y="322"/>
                  </a:lnTo>
                  <a:lnTo>
                    <a:pt x="199" y="322"/>
                  </a:lnTo>
                  <a:lnTo>
                    <a:pt x="204" y="317"/>
                  </a:lnTo>
                  <a:lnTo>
                    <a:pt x="204" y="316"/>
                  </a:lnTo>
                  <a:lnTo>
                    <a:pt x="212" y="316"/>
                  </a:lnTo>
                  <a:lnTo>
                    <a:pt x="214" y="312"/>
                  </a:lnTo>
                  <a:lnTo>
                    <a:pt x="215" y="309"/>
                  </a:lnTo>
                  <a:lnTo>
                    <a:pt x="220" y="306"/>
                  </a:lnTo>
                  <a:lnTo>
                    <a:pt x="224" y="304"/>
                  </a:lnTo>
                  <a:lnTo>
                    <a:pt x="225" y="303"/>
                  </a:lnTo>
                  <a:lnTo>
                    <a:pt x="227" y="299"/>
                  </a:lnTo>
                  <a:lnTo>
                    <a:pt x="232" y="295"/>
                  </a:lnTo>
                  <a:lnTo>
                    <a:pt x="233" y="293"/>
                  </a:lnTo>
                  <a:lnTo>
                    <a:pt x="240" y="290"/>
                  </a:lnTo>
                  <a:lnTo>
                    <a:pt x="247" y="290"/>
                  </a:lnTo>
                  <a:lnTo>
                    <a:pt x="252" y="290"/>
                  </a:lnTo>
                  <a:lnTo>
                    <a:pt x="253" y="290"/>
                  </a:lnTo>
                  <a:lnTo>
                    <a:pt x="253" y="288"/>
                  </a:lnTo>
                  <a:lnTo>
                    <a:pt x="262" y="282"/>
                  </a:lnTo>
                  <a:lnTo>
                    <a:pt x="263" y="282"/>
                  </a:lnTo>
                  <a:lnTo>
                    <a:pt x="265" y="278"/>
                  </a:lnTo>
                  <a:lnTo>
                    <a:pt x="267" y="277"/>
                  </a:lnTo>
                  <a:lnTo>
                    <a:pt x="267" y="267"/>
                  </a:lnTo>
                  <a:lnTo>
                    <a:pt x="267" y="265"/>
                  </a:lnTo>
                  <a:lnTo>
                    <a:pt x="267" y="264"/>
                  </a:lnTo>
                  <a:lnTo>
                    <a:pt x="267" y="257"/>
                  </a:lnTo>
                  <a:lnTo>
                    <a:pt x="267" y="256"/>
                  </a:lnTo>
                  <a:lnTo>
                    <a:pt x="267" y="252"/>
                  </a:lnTo>
                  <a:lnTo>
                    <a:pt x="265" y="248"/>
                  </a:lnTo>
                  <a:lnTo>
                    <a:pt x="265" y="246"/>
                  </a:lnTo>
                  <a:lnTo>
                    <a:pt x="265" y="243"/>
                  </a:lnTo>
                  <a:lnTo>
                    <a:pt x="265" y="241"/>
                  </a:lnTo>
                  <a:lnTo>
                    <a:pt x="265" y="235"/>
                  </a:lnTo>
                  <a:lnTo>
                    <a:pt x="265" y="231"/>
                  </a:lnTo>
                  <a:lnTo>
                    <a:pt x="265" y="230"/>
                  </a:lnTo>
                  <a:lnTo>
                    <a:pt x="265" y="223"/>
                  </a:lnTo>
                  <a:lnTo>
                    <a:pt x="265" y="220"/>
                  </a:lnTo>
                  <a:lnTo>
                    <a:pt x="268" y="217"/>
                  </a:lnTo>
                  <a:lnTo>
                    <a:pt x="272" y="215"/>
                  </a:lnTo>
                  <a:lnTo>
                    <a:pt x="275" y="215"/>
                  </a:lnTo>
                  <a:lnTo>
                    <a:pt x="276" y="215"/>
                  </a:lnTo>
                  <a:lnTo>
                    <a:pt x="278" y="217"/>
                  </a:lnTo>
                  <a:lnTo>
                    <a:pt x="281" y="217"/>
                  </a:lnTo>
                  <a:lnTo>
                    <a:pt x="283" y="218"/>
                  </a:lnTo>
                  <a:lnTo>
                    <a:pt x="286" y="220"/>
                  </a:lnTo>
                  <a:lnTo>
                    <a:pt x="286" y="222"/>
                  </a:lnTo>
                  <a:lnTo>
                    <a:pt x="288" y="223"/>
                  </a:lnTo>
                  <a:lnTo>
                    <a:pt x="293" y="228"/>
                  </a:lnTo>
                  <a:lnTo>
                    <a:pt x="295" y="230"/>
                  </a:lnTo>
                  <a:lnTo>
                    <a:pt x="300" y="230"/>
                  </a:lnTo>
                  <a:lnTo>
                    <a:pt x="305" y="231"/>
                  </a:lnTo>
                  <a:lnTo>
                    <a:pt x="306" y="231"/>
                  </a:lnTo>
                  <a:lnTo>
                    <a:pt x="313" y="231"/>
                  </a:lnTo>
                  <a:lnTo>
                    <a:pt x="316" y="231"/>
                  </a:lnTo>
                  <a:lnTo>
                    <a:pt x="338" y="231"/>
                  </a:lnTo>
                  <a:lnTo>
                    <a:pt x="339" y="231"/>
                  </a:lnTo>
                  <a:lnTo>
                    <a:pt x="348" y="231"/>
                  </a:lnTo>
                  <a:lnTo>
                    <a:pt x="349" y="230"/>
                  </a:lnTo>
                  <a:lnTo>
                    <a:pt x="351" y="228"/>
                  </a:lnTo>
                  <a:lnTo>
                    <a:pt x="353" y="227"/>
                  </a:lnTo>
                  <a:lnTo>
                    <a:pt x="362" y="225"/>
                  </a:lnTo>
                  <a:lnTo>
                    <a:pt x="364" y="223"/>
                  </a:lnTo>
                  <a:lnTo>
                    <a:pt x="367" y="222"/>
                  </a:lnTo>
                  <a:lnTo>
                    <a:pt x="377" y="222"/>
                  </a:lnTo>
                  <a:lnTo>
                    <a:pt x="381" y="222"/>
                  </a:lnTo>
                  <a:lnTo>
                    <a:pt x="384" y="220"/>
                  </a:lnTo>
                  <a:lnTo>
                    <a:pt x="386" y="220"/>
                  </a:lnTo>
                  <a:lnTo>
                    <a:pt x="397" y="215"/>
                  </a:lnTo>
                  <a:lnTo>
                    <a:pt x="399" y="214"/>
                  </a:lnTo>
                  <a:lnTo>
                    <a:pt x="399" y="212"/>
                  </a:lnTo>
                  <a:lnTo>
                    <a:pt x="401" y="206"/>
                  </a:lnTo>
                  <a:lnTo>
                    <a:pt x="402" y="197"/>
                  </a:lnTo>
                  <a:lnTo>
                    <a:pt x="402" y="194"/>
                  </a:lnTo>
                  <a:lnTo>
                    <a:pt x="399" y="180"/>
                  </a:lnTo>
                  <a:lnTo>
                    <a:pt x="399" y="176"/>
                  </a:lnTo>
                  <a:lnTo>
                    <a:pt x="392" y="167"/>
                  </a:lnTo>
                  <a:lnTo>
                    <a:pt x="392" y="165"/>
                  </a:lnTo>
                  <a:lnTo>
                    <a:pt x="389" y="152"/>
                  </a:lnTo>
                  <a:lnTo>
                    <a:pt x="389" y="151"/>
                  </a:lnTo>
                  <a:lnTo>
                    <a:pt x="384" y="146"/>
                  </a:lnTo>
                  <a:lnTo>
                    <a:pt x="381" y="139"/>
                  </a:lnTo>
                  <a:lnTo>
                    <a:pt x="379" y="138"/>
                  </a:lnTo>
                  <a:lnTo>
                    <a:pt x="379" y="136"/>
                  </a:lnTo>
                  <a:lnTo>
                    <a:pt x="377" y="133"/>
                  </a:lnTo>
                  <a:lnTo>
                    <a:pt x="377" y="131"/>
                  </a:lnTo>
                  <a:lnTo>
                    <a:pt x="374" y="126"/>
                  </a:lnTo>
                  <a:lnTo>
                    <a:pt x="372" y="125"/>
                  </a:lnTo>
                  <a:lnTo>
                    <a:pt x="369" y="113"/>
                  </a:lnTo>
                  <a:lnTo>
                    <a:pt x="367" y="112"/>
                  </a:lnTo>
                  <a:lnTo>
                    <a:pt x="366" y="110"/>
                  </a:lnTo>
                  <a:lnTo>
                    <a:pt x="364" y="108"/>
                  </a:lnTo>
                  <a:lnTo>
                    <a:pt x="353" y="102"/>
                  </a:lnTo>
                  <a:lnTo>
                    <a:pt x="351" y="100"/>
                  </a:lnTo>
                  <a:lnTo>
                    <a:pt x="349" y="99"/>
                  </a:lnTo>
                  <a:lnTo>
                    <a:pt x="338" y="92"/>
                  </a:lnTo>
                  <a:lnTo>
                    <a:pt x="334" y="91"/>
                  </a:lnTo>
                  <a:lnTo>
                    <a:pt x="324" y="86"/>
                  </a:lnTo>
                  <a:lnTo>
                    <a:pt x="321" y="84"/>
                  </a:lnTo>
                  <a:lnTo>
                    <a:pt x="319" y="84"/>
                  </a:lnTo>
                  <a:close/>
                </a:path>
              </a:pathLst>
            </a:custGeom>
            <a:noFill/>
            <a:ln w="3175">
              <a:solidFill>
                <a:schemeClr val="tx1"/>
              </a:solidFill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292" name="Freeform 92"/>
            <p:cNvSpPr>
              <a:spLocks/>
            </p:cNvSpPr>
            <p:nvPr/>
          </p:nvSpPr>
          <p:spPr bwMode="auto">
            <a:xfrm>
              <a:off x="3236912" y="5741195"/>
              <a:ext cx="841375" cy="655638"/>
            </a:xfrm>
            <a:custGeom>
              <a:avLst/>
              <a:gdLst>
                <a:gd name="T0" fmla="*/ 877 w 1060"/>
                <a:gd name="T1" fmla="*/ 147 h 827"/>
                <a:gd name="T2" fmla="*/ 915 w 1060"/>
                <a:gd name="T3" fmla="*/ 164 h 827"/>
                <a:gd name="T4" fmla="*/ 925 w 1060"/>
                <a:gd name="T5" fmla="*/ 185 h 827"/>
                <a:gd name="T6" fmla="*/ 978 w 1060"/>
                <a:gd name="T7" fmla="*/ 215 h 827"/>
                <a:gd name="T8" fmla="*/ 1019 w 1060"/>
                <a:gd name="T9" fmla="*/ 241 h 827"/>
                <a:gd name="T10" fmla="*/ 1059 w 1060"/>
                <a:gd name="T11" fmla="*/ 261 h 827"/>
                <a:gd name="T12" fmla="*/ 1019 w 1060"/>
                <a:gd name="T13" fmla="*/ 335 h 827"/>
                <a:gd name="T14" fmla="*/ 984 w 1060"/>
                <a:gd name="T15" fmla="*/ 363 h 827"/>
                <a:gd name="T16" fmla="*/ 925 w 1060"/>
                <a:gd name="T17" fmla="*/ 392 h 827"/>
                <a:gd name="T18" fmla="*/ 870 w 1060"/>
                <a:gd name="T19" fmla="*/ 419 h 827"/>
                <a:gd name="T20" fmla="*/ 882 w 1060"/>
                <a:gd name="T21" fmla="*/ 494 h 827"/>
                <a:gd name="T22" fmla="*/ 844 w 1060"/>
                <a:gd name="T23" fmla="*/ 499 h 827"/>
                <a:gd name="T24" fmla="*/ 832 w 1060"/>
                <a:gd name="T25" fmla="*/ 601 h 827"/>
                <a:gd name="T26" fmla="*/ 882 w 1060"/>
                <a:gd name="T27" fmla="*/ 662 h 827"/>
                <a:gd name="T28" fmla="*/ 874 w 1060"/>
                <a:gd name="T29" fmla="*/ 783 h 827"/>
                <a:gd name="T30" fmla="*/ 844 w 1060"/>
                <a:gd name="T31" fmla="*/ 827 h 827"/>
                <a:gd name="T32" fmla="*/ 807 w 1060"/>
                <a:gd name="T33" fmla="*/ 796 h 827"/>
                <a:gd name="T34" fmla="*/ 802 w 1060"/>
                <a:gd name="T35" fmla="*/ 733 h 827"/>
                <a:gd name="T36" fmla="*/ 771 w 1060"/>
                <a:gd name="T37" fmla="*/ 749 h 827"/>
                <a:gd name="T38" fmla="*/ 723 w 1060"/>
                <a:gd name="T39" fmla="*/ 745 h 827"/>
                <a:gd name="T40" fmla="*/ 706 w 1060"/>
                <a:gd name="T41" fmla="*/ 701 h 827"/>
                <a:gd name="T42" fmla="*/ 692 w 1060"/>
                <a:gd name="T43" fmla="*/ 667 h 827"/>
                <a:gd name="T44" fmla="*/ 650 w 1060"/>
                <a:gd name="T45" fmla="*/ 641 h 827"/>
                <a:gd name="T46" fmla="*/ 607 w 1060"/>
                <a:gd name="T47" fmla="*/ 659 h 827"/>
                <a:gd name="T48" fmla="*/ 573 w 1060"/>
                <a:gd name="T49" fmla="*/ 688 h 827"/>
                <a:gd name="T50" fmla="*/ 496 w 1060"/>
                <a:gd name="T51" fmla="*/ 656 h 827"/>
                <a:gd name="T52" fmla="*/ 445 w 1060"/>
                <a:gd name="T53" fmla="*/ 657 h 827"/>
                <a:gd name="T54" fmla="*/ 399 w 1060"/>
                <a:gd name="T55" fmla="*/ 657 h 827"/>
                <a:gd name="T56" fmla="*/ 353 w 1060"/>
                <a:gd name="T57" fmla="*/ 622 h 827"/>
                <a:gd name="T58" fmla="*/ 281 w 1060"/>
                <a:gd name="T59" fmla="*/ 591 h 827"/>
                <a:gd name="T60" fmla="*/ 227 w 1060"/>
                <a:gd name="T61" fmla="*/ 579 h 827"/>
                <a:gd name="T62" fmla="*/ 199 w 1060"/>
                <a:gd name="T63" fmla="*/ 575 h 827"/>
                <a:gd name="T64" fmla="*/ 136 w 1060"/>
                <a:gd name="T65" fmla="*/ 570 h 827"/>
                <a:gd name="T66" fmla="*/ 90 w 1060"/>
                <a:gd name="T67" fmla="*/ 560 h 827"/>
                <a:gd name="T68" fmla="*/ 47 w 1060"/>
                <a:gd name="T69" fmla="*/ 579 h 827"/>
                <a:gd name="T70" fmla="*/ 25 w 1060"/>
                <a:gd name="T71" fmla="*/ 578 h 827"/>
                <a:gd name="T72" fmla="*/ 22 w 1060"/>
                <a:gd name="T73" fmla="*/ 550 h 827"/>
                <a:gd name="T74" fmla="*/ 18 w 1060"/>
                <a:gd name="T75" fmla="*/ 536 h 827"/>
                <a:gd name="T76" fmla="*/ 18 w 1060"/>
                <a:gd name="T77" fmla="*/ 503 h 827"/>
                <a:gd name="T78" fmla="*/ 2 w 1060"/>
                <a:gd name="T79" fmla="*/ 461 h 827"/>
                <a:gd name="T80" fmla="*/ 20 w 1060"/>
                <a:gd name="T81" fmla="*/ 431 h 827"/>
                <a:gd name="T82" fmla="*/ 56 w 1060"/>
                <a:gd name="T83" fmla="*/ 418 h 827"/>
                <a:gd name="T84" fmla="*/ 70 w 1060"/>
                <a:gd name="T85" fmla="*/ 389 h 827"/>
                <a:gd name="T86" fmla="*/ 96 w 1060"/>
                <a:gd name="T87" fmla="*/ 372 h 827"/>
                <a:gd name="T88" fmla="*/ 133 w 1060"/>
                <a:gd name="T89" fmla="*/ 363 h 827"/>
                <a:gd name="T90" fmla="*/ 159 w 1060"/>
                <a:gd name="T91" fmla="*/ 369 h 827"/>
                <a:gd name="T92" fmla="*/ 194 w 1060"/>
                <a:gd name="T93" fmla="*/ 363 h 827"/>
                <a:gd name="T94" fmla="*/ 189 w 1060"/>
                <a:gd name="T95" fmla="*/ 324 h 827"/>
                <a:gd name="T96" fmla="*/ 166 w 1060"/>
                <a:gd name="T97" fmla="*/ 272 h 827"/>
                <a:gd name="T98" fmla="*/ 194 w 1060"/>
                <a:gd name="T99" fmla="*/ 238 h 827"/>
                <a:gd name="T100" fmla="*/ 225 w 1060"/>
                <a:gd name="T101" fmla="*/ 219 h 827"/>
                <a:gd name="T102" fmla="*/ 263 w 1060"/>
                <a:gd name="T103" fmla="*/ 198 h 827"/>
                <a:gd name="T104" fmla="*/ 265 w 1060"/>
                <a:gd name="T105" fmla="*/ 162 h 827"/>
                <a:gd name="T106" fmla="*/ 275 w 1060"/>
                <a:gd name="T107" fmla="*/ 131 h 827"/>
                <a:gd name="T108" fmla="*/ 300 w 1060"/>
                <a:gd name="T109" fmla="*/ 146 h 827"/>
                <a:gd name="T110" fmla="*/ 353 w 1060"/>
                <a:gd name="T111" fmla="*/ 143 h 827"/>
                <a:gd name="T112" fmla="*/ 399 w 1060"/>
                <a:gd name="T113" fmla="*/ 128 h 827"/>
                <a:gd name="T114" fmla="*/ 384 w 1060"/>
                <a:gd name="T115" fmla="*/ 62 h 827"/>
                <a:gd name="T116" fmla="*/ 366 w 1060"/>
                <a:gd name="T117" fmla="*/ 26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60" h="827">
                  <a:moveTo>
                    <a:pt x="877" y="97"/>
                  </a:moveTo>
                  <a:lnTo>
                    <a:pt x="869" y="109"/>
                  </a:lnTo>
                  <a:lnTo>
                    <a:pt x="867" y="112"/>
                  </a:lnTo>
                  <a:lnTo>
                    <a:pt x="867" y="115"/>
                  </a:lnTo>
                  <a:lnTo>
                    <a:pt x="870" y="125"/>
                  </a:lnTo>
                  <a:lnTo>
                    <a:pt x="870" y="126"/>
                  </a:lnTo>
                  <a:lnTo>
                    <a:pt x="875" y="133"/>
                  </a:lnTo>
                  <a:lnTo>
                    <a:pt x="877" y="136"/>
                  </a:lnTo>
                  <a:lnTo>
                    <a:pt x="877" y="138"/>
                  </a:lnTo>
                  <a:lnTo>
                    <a:pt x="877" y="147"/>
                  </a:lnTo>
                  <a:lnTo>
                    <a:pt x="877" y="151"/>
                  </a:lnTo>
                  <a:lnTo>
                    <a:pt x="880" y="157"/>
                  </a:lnTo>
                  <a:lnTo>
                    <a:pt x="882" y="159"/>
                  </a:lnTo>
                  <a:lnTo>
                    <a:pt x="892" y="157"/>
                  </a:lnTo>
                  <a:lnTo>
                    <a:pt x="893" y="157"/>
                  </a:lnTo>
                  <a:lnTo>
                    <a:pt x="898" y="159"/>
                  </a:lnTo>
                  <a:lnTo>
                    <a:pt x="902" y="160"/>
                  </a:lnTo>
                  <a:lnTo>
                    <a:pt x="905" y="162"/>
                  </a:lnTo>
                  <a:lnTo>
                    <a:pt x="912" y="164"/>
                  </a:lnTo>
                  <a:lnTo>
                    <a:pt x="915" y="164"/>
                  </a:lnTo>
                  <a:lnTo>
                    <a:pt x="918" y="165"/>
                  </a:lnTo>
                  <a:lnTo>
                    <a:pt x="920" y="167"/>
                  </a:lnTo>
                  <a:lnTo>
                    <a:pt x="920" y="170"/>
                  </a:lnTo>
                  <a:lnTo>
                    <a:pt x="917" y="172"/>
                  </a:lnTo>
                  <a:lnTo>
                    <a:pt x="913" y="175"/>
                  </a:lnTo>
                  <a:lnTo>
                    <a:pt x="912" y="177"/>
                  </a:lnTo>
                  <a:lnTo>
                    <a:pt x="913" y="180"/>
                  </a:lnTo>
                  <a:lnTo>
                    <a:pt x="917" y="181"/>
                  </a:lnTo>
                  <a:lnTo>
                    <a:pt x="923" y="185"/>
                  </a:lnTo>
                  <a:lnTo>
                    <a:pt x="925" y="185"/>
                  </a:lnTo>
                  <a:lnTo>
                    <a:pt x="926" y="186"/>
                  </a:lnTo>
                  <a:lnTo>
                    <a:pt x="930" y="189"/>
                  </a:lnTo>
                  <a:lnTo>
                    <a:pt x="931" y="191"/>
                  </a:lnTo>
                  <a:lnTo>
                    <a:pt x="935" y="193"/>
                  </a:lnTo>
                  <a:lnTo>
                    <a:pt x="943" y="199"/>
                  </a:lnTo>
                  <a:lnTo>
                    <a:pt x="946" y="199"/>
                  </a:lnTo>
                  <a:lnTo>
                    <a:pt x="958" y="206"/>
                  </a:lnTo>
                  <a:lnTo>
                    <a:pt x="961" y="206"/>
                  </a:lnTo>
                  <a:lnTo>
                    <a:pt x="976" y="214"/>
                  </a:lnTo>
                  <a:lnTo>
                    <a:pt x="978" y="215"/>
                  </a:lnTo>
                  <a:lnTo>
                    <a:pt x="996" y="228"/>
                  </a:lnTo>
                  <a:lnTo>
                    <a:pt x="999" y="230"/>
                  </a:lnTo>
                  <a:lnTo>
                    <a:pt x="1001" y="232"/>
                  </a:lnTo>
                  <a:lnTo>
                    <a:pt x="1003" y="233"/>
                  </a:lnTo>
                  <a:lnTo>
                    <a:pt x="1004" y="233"/>
                  </a:lnTo>
                  <a:lnTo>
                    <a:pt x="1006" y="235"/>
                  </a:lnTo>
                  <a:lnTo>
                    <a:pt x="1012" y="238"/>
                  </a:lnTo>
                  <a:lnTo>
                    <a:pt x="1014" y="238"/>
                  </a:lnTo>
                  <a:lnTo>
                    <a:pt x="1016" y="240"/>
                  </a:lnTo>
                  <a:lnTo>
                    <a:pt x="1019" y="241"/>
                  </a:lnTo>
                  <a:lnTo>
                    <a:pt x="1022" y="245"/>
                  </a:lnTo>
                  <a:lnTo>
                    <a:pt x="1026" y="246"/>
                  </a:lnTo>
                  <a:lnTo>
                    <a:pt x="1032" y="248"/>
                  </a:lnTo>
                  <a:lnTo>
                    <a:pt x="1034" y="249"/>
                  </a:lnTo>
                  <a:lnTo>
                    <a:pt x="1037" y="249"/>
                  </a:lnTo>
                  <a:lnTo>
                    <a:pt x="1041" y="251"/>
                  </a:lnTo>
                  <a:lnTo>
                    <a:pt x="1047" y="253"/>
                  </a:lnTo>
                  <a:lnTo>
                    <a:pt x="1054" y="256"/>
                  </a:lnTo>
                  <a:lnTo>
                    <a:pt x="1055" y="257"/>
                  </a:lnTo>
                  <a:lnTo>
                    <a:pt x="1059" y="261"/>
                  </a:lnTo>
                  <a:lnTo>
                    <a:pt x="1060" y="262"/>
                  </a:lnTo>
                  <a:lnTo>
                    <a:pt x="1046" y="277"/>
                  </a:lnTo>
                  <a:lnTo>
                    <a:pt x="1044" y="288"/>
                  </a:lnTo>
                  <a:lnTo>
                    <a:pt x="1046" y="303"/>
                  </a:lnTo>
                  <a:lnTo>
                    <a:pt x="1046" y="308"/>
                  </a:lnTo>
                  <a:lnTo>
                    <a:pt x="1046" y="316"/>
                  </a:lnTo>
                  <a:lnTo>
                    <a:pt x="1039" y="327"/>
                  </a:lnTo>
                  <a:lnTo>
                    <a:pt x="1029" y="335"/>
                  </a:lnTo>
                  <a:lnTo>
                    <a:pt x="1024" y="337"/>
                  </a:lnTo>
                  <a:lnTo>
                    <a:pt x="1019" y="335"/>
                  </a:lnTo>
                  <a:lnTo>
                    <a:pt x="1016" y="337"/>
                  </a:lnTo>
                  <a:lnTo>
                    <a:pt x="1014" y="338"/>
                  </a:lnTo>
                  <a:lnTo>
                    <a:pt x="1009" y="343"/>
                  </a:lnTo>
                  <a:lnTo>
                    <a:pt x="1001" y="345"/>
                  </a:lnTo>
                  <a:lnTo>
                    <a:pt x="998" y="350"/>
                  </a:lnTo>
                  <a:lnTo>
                    <a:pt x="996" y="350"/>
                  </a:lnTo>
                  <a:lnTo>
                    <a:pt x="993" y="348"/>
                  </a:lnTo>
                  <a:lnTo>
                    <a:pt x="986" y="350"/>
                  </a:lnTo>
                  <a:lnTo>
                    <a:pt x="984" y="356"/>
                  </a:lnTo>
                  <a:lnTo>
                    <a:pt x="984" y="363"/>
                  </a:lnTo>
                  <a:lnTo>
                    <a:pt x="986" y="371"/>
                  </a:lnTo>
                  <a:lnTo>
                    <a:pt x="986" y="379"/>
                  </a:lnTo>
                  <a:lnTo>
                    <a:pt x="983" y="385"/>
                  </a:lnTo>
                  <a:lnTo>
                    <a:pt x="978" y="389"/>
                  </a:lnTo>
                  <a:lnTo>
                    <a:pt x="973" y="389"/>
                  </a:lnTo>
                  <a:lnTo>
                    <a:pt x="961" y="390"/>
                  </a:lnTo>
                  <a:lnTo>
                    <a:pt x="953" y="390"/>
                  </a:lnTo>
                  <a:lnTo>
                    <a:pt x="945" y="390"/>
                  </a:lnTo>
                  <a:lnTo>
                    <a:pt x="935" y="390"/>
                  </a:lnTo>
                  <a:lnTo>
                    <a:pt x="925" y="392"/>
                  </a:lnTo>
                  <a:lnTo>
                    <a:pt x="917" y="395"/>
                  </a:lnTo>
                  <a:lnTo>
                    <a:pt x="908" y="397"/>
                  </a:lnTo>
                  <a:lnTo>
                    <a:pt x="900" y="400"/>
                  </a:lnTo>
                  <a:lnTo>
                    <a:pt x="898" y="400"/>
                  </a:lnTo>
                  <a:lnTo>
                    <a:pt x="890" y="403"/>
                  </a:lnTo>
                  <a:lnTo>
                    <a:pt x="885" y="405"/>
                  </a:lnTo>
                  <a:lnTo>
                    <a:pt x="878" y="406"/>
                  </a:lnTo>
                  <a:lnTo>
                    <a:pt x="874" y="410"/>
                  </a:lnTo>
                  <a:lnTo>
                    <a:pt x="872" y="414"/>
                  </a:lnTo>
                  <a:lnTo>
                    <a:pt x="870" y="419"/>
                  </a:lnTo>
                  <a:lnTo>
                    <a:pt x="870" y="424"/>
                  </a:lnTo>
                  <a:lnTo>
                    <a:pt x="870" y="434"/>
                  </a:lnTo>
                  <a:lnTo>
                    <a:pt x="870" y="453"/>
                  </a:lnTo>
                  <a:lnTo>
                    <a:pt x="869" y="468"/>
                  </a:lnTo>
                  <a:lnTo>
                    <a:pt x="870" y="478"/>
                  </a:lnTo>
                  <a:lnTo>
                    <a:pt x="870" y="484"/>
                  </a:lnTo>
                  <a:lnTo>
                    <a:pt x="874" y="486"/>
                  </a:lnTo>
                  <a:lnTo>
                    <a:pt x="877" y="489"/>
                  </a:lnTo>
                  <a:lnTo>
                    <a:pt x="880" y="492"/>
                  </a:lnTo>
                  <a:lnTo>
                    <a:pt x="882" y="494"/>
                  </a:lnTo>
                  <a:lnTo>
                    <a:pt x="882" y="497"/>
                  </a:lnTo>
                  <a:lnTo>
                    <a:pt x="880" y="499"/>
                  </a:lnTo>
                  <a:lnTo>
                    <a:pt x="877" y="502"/>
                  </a:lnTo>
                  <a:lnTo>
                    <a:pt x="874" y="499"/>
                  </a:lnTo>
                  <a:lnTo>
                    <a:pt x="870" y="495"/>
                  </a:lnTo>
                  <a:lnTo>
                    <a:pt x="869" y="494"/>
                  </a:lnTo>
                  <a:lnTo>
                    <a:pt x="860" y="492"/>
                  </a:lnTo>
                  <a:lnTo>
                    <a:pt x="852" y="494"/>
                  </a:lnTo>
                  <a:lnTo>
                    <a:pt x="850" y="495"/>
                  </a:lnTo>
                  <a:lnTo>
                    <a:pt x="844" y="499"/>
                  </a:lnTo>
                  <a:lnTo>
                    <a:pt x="840" y="505"/>
                  </a:lnTo>
                  <a:lnTo>
                    <a:pt x="835" y="520"/>
                  </a:lnTo>
                  <a:lnTo>
                    <a:pt x="834" y="523"/>
                  </a:lnTo>
                  <a:lnTo>
                    <a:pt x="829" y="534"/>
                  </a:lnTo>
                  <a:lnTo>
                    <a:pt x="831" y="544"/>
                  </a:lnTo>
                  <a:lnTo>
                    <a:pt x="839" y="560"/>
                  </a:lnTo>
                  <a:lnTo>
                    <a:pt x="844" y="575"/>
                  </a:lnTo>
                  <a:lnTo>
                    <a:pt x="842" y="586"/>
                  </a:lnTo>
                  <a:lnTo>
                    <a:pt x="837" y="596"/>
                  </a:lnTo>
                  <a:lnTo>
                    <a:pt x="832" y="601"/>
                  </a:lnTo>
                  <a:lnTo>
                    <a:pt x="827" y="604"/>
                  </a:lnTo>
                  <a:lnTo>
                    <a:pt x="826" y="620"/>
                  </a:lnTo>
                  <a:lnTo>
                    <a:pt x="827" y="628"/>
                  </a:lnTo>
                  <a:lnTo>
                    <a:pt x="850" y="633"/>
                  </a:lnTo>
                  <a:lnTo>
                    <a:pt x="870" y="638"/>
                  </a:lnTo>
                  <a:lnTo>
                    <a:pt x="877" y="643"/>
                  </a:lnTo>
                  <a:lnTo>
                    <a:pt x="883" y="647"/>
                  </a:lnTo>
                  <a:lnTo>
                    <a:pt x="885" y="654"/>
                  </a:lnTo>
                  <a:lnTo>
                    <a:pt x="883" y="659"/>
                  </a:lnTo>
                  <a:lnTo>
                    <a:pt x="882" y="662"/>
                  </a:lnTo>
                  <a:lnTo>
                    <a:pt x="882" y="664"/>
                  </a:lnTo>
                  <a:lnTo>
                    <a:pt x="882" y="677"/>
                  </a:lnTo>
                  <a:lnTo>
                    <a:pt x="887" y="693"/>
                  </a:lnTo>
                  <a:lnTo>
                    <a:pt x="883" y="704"/>
                  </a:lnTo>
                  <a:lnTo>
                    <a:pt x="874" y="719"/>
                  </a:lnTo>
                  <a:lnTo>
                    <a:pt x="869" y="732"/>
                  </a:lnTo>
                  <a:lnTo>
                    <a:pt x="869" y="745"/>
                  </a:lnTo>
                  <a:lnTo>
                    <a:pt x="875" y="762"/>
                  </a:lnTo>
                  <a:lnTo>
                    <a:pt x="875" y="772"/>
                  </a:lnTo>
                  <a:lnTo>
                    <a:pt x="874" y="783"/>
                  </a:lnTo>
                  <a:lnTo>
                    <a:pt x="877" y="791"/>
                  </a:lnTo>
                  <a:lnTo>
                    <a:pt x="877" y="796"/>
                  </a:lnTo>
                  <a:lnTo>
                    <a:pt x="877" y="800"/>
                  </a:lnTo>
                  <a:lnTo>
                    <a:pt x="877" y="806"/>
                  </a:lnTo>
                  <a:lnTo>
                    <a:pt x="872" y="811"/>
                  </a:lnTo>
                  <a:lnTo>
                    <a:pt x="865" y="814"/>
                  </a:lnTo>
                  <a:lnTo>
                    <a:pt x="859" y="817"/>
                  </a:lnTo>
                  <a:lnTo>
                    <a:pt x="849" y="825"/>
                  </a:lnTo>
                  <a:lnTo>
                    <a:pt x="845" y="827"/>
                  </a:lnTo>
                  <a:lnTo>
                    <a:pt x="844" y="827"/>
                  </a:lnTo>
                  <a:lnTo>
                    <a:pt x="840" y="817"/>
                  </a:lnTo>
                  <a:lnTo>
                    <a:pt x="839" y="816"/>
                  </a:lnTo>
                  <a:lnTo>
                    <a:pt x="837" y="814"/>
                  </a:lnTo>
                  <a:lnTo>
                    <a:pt x="834" y="811"/>
                  </a:lnTo>
                  <a:lnTo>
                    <a:pt x="831" y="809"/>
                  </a:lnTo>
                  <a:lnTo>
                    <a:pt x="829" y="809"/>
                  </a:lnTo>
                  <a:lnTo>
                    <a:pt x="821" y="806"/>
                  </a:lnTo>
                  <a:lnTo>
                    <a:pt x="819" y="804"/>
                  </a:lnTo>
                  <a:lnTo>
                    <a:pt x="809" y="804"/>
                  </a:lnTo>
                  <a:lnTo>
                    <a:pt x="807" y="796"/>
                  </a:lnTo>
                  <a:lnTo>
                    <a:pt x="806" y="793"/>
                  </a:lnTo>
                  <a:lnTo>
                    <a:pt x="806" y="791"/>
                  </a:lnTo>
                  <a:lnTo>
                    <a:pt x="806" y="790"/>
                  </a:lnTo>
                  <a:lnTo>
                    <a:pt x="802" y="783"/>
                  </a:lnTo>
                  <a:lnTo>
                    <a:pt x="801" y="777"/>
                  </a:lnTo>
                  <a:lnTo>
                    <a:pt x="796" y="762"/>
                  </a:lnTo>
                  <a:lnTo>
                    <a:pt x="796" y="749"/>
                  </a:lnTo>
                  <a:lnTo>
                    <a:pt x="796" y="748"/>
                  </a:lnTo>
                  <a:lnTo>
                    <a:pt x="799" y="738"/>
                  </a:lnTo>
                  <a:lnTo>
                    <a:pt x="802" y="733"/>
                  </a:lnTo>
                  <a:lnTo>
                    <a:pt x="802" y="727"/>
                  </a:lnTo>
                  <a:lnTo>
                    <a:pt x="801" y="722"/>
                  </a:lnTo>
                  <a:lnTo>
                    <a:pt x="799" y="720"/>
                  </a:lnTo>
                  <a:lnTo>
                    <a:pt x="792" y="717"/>
                  </a:lnTo>
                  <a:lnTo>
                    <a:pt x="789" y="720"/>
                  </a:lnTo>
                  <a:lnTo>
                    <a:pt x="786" y="723"/>
                  </a:lnTo>
                  <a:lnTo>
                    <a:pt x="783" y="730"/>
                  </a:lnTo>
                  <a:lnTo>
                    <a:pt x="778" y="740"/>
                  </a:lnTo>
                  <a:lnTo>
                    <a:pt x="773" y="749"/>
                  </a:lnTo>
                  <a:lnTo>
                    <a:pt x="771" y="749"/>
                  </a:lnTo>
                  <a:lnTo>
                    <a:pt x="764" y="754"/>
                  </a:lnTo>
                  <a:lnTo>
                    <a:pt x="761" y="754"/>
                  </a:lnTo>
                  <a:lnTo>
                    <a:pt x="759" y="754"/>
                  </a:lnTo>
                  <a:lnTo>
                    <a:pt x="751" y="751"/>
                  </a:lnTo>
                  <a:lnTo>
                    <a:pt x="749" y="751"/>
                  </a:lnTo>
                  <a:lnTo>
                    <a:pt x="748" y="749"/>
                  </a:lnTo>
                  <a:lnTo>
                    <a:pt x="738" y="745"/>
                  </a:lnTo>
                  <a:lnTo>
                    <a:pt x="736" y="745"/>
                  </a:lnTo>
                  <a:lnTo>
                    <a:pt x="735" y="745"/>
                  </a:lnTo>
                  <a:lnTo>
                    <a:pt x="723" y="745"/>
                  </a:lnTo>
                  <a:lnTo>
                    <a:pt x="716" y="740"/>
                  </a:lnTo>
                  <a:lnTo>
                    <a:pt x="716" y="738"/>
                  </a:lnTo>
                  <a:lnTo>
                    <a:pt x="713" y="736"/>
                  </a:lnTo>
                  <a:lnTo>
                    <a:pt x="711" y="733"/>
                  </a:lnTo>
                  <a:lnTo>
                    <a:pt x="710" y="732"/>
                  </a:lnTo>
                  <a:lnTo>
                    <a:pt x="708" y="723"/>
                  </a:lnTo>
                  <a:lnTo>
                    <a:pt x="708" y="717"/>
                  </a:lnTo>
                  <a:lnTo>
                    <a:pt x="706" y="704"/>
                  </a:lnTo>
                  <a:lnTo>
                    <a:pt x="706" y="702"/>
                  </a:lnTo>
                  <a:lnTo>
                    <a:pt x="706" y="701"/>
                  </a:lnTo>
                  <a:lnTo>
                    <a:pt x="706" y="698"/>
                  </a:lnTo>
                  <a:lnTo>
                    <a:pt x="706" y="696"/>
                  </a:lnTo>
                  <a:lnTo>
                    <a:pt x="708" y="694"/>
                  </a:lnTo>
                  <a:lnTo>
                    <a:pt x="710" y="680"/>
                  </a:lnTo>
                  <a:lnTo>
                    <a:pt x="708" y="677"/>
                  </a:lnTo>
                  <a:lnTo>
                    <a:pt x="705" y="675"/>
                  </a:lnTo>
                  <a:lnTo>
                    <a:pt x="703" y="673"/>
                  </a:lnTo>
                  <a:lnTo>
                    <a:pt x="702" y="672"/>
                  </a:lnTo>
                  <a:lnTo>
                    <a:pt x="692" y="668"/>
                  </a:lnTo>
                  <a:lnTo>
                    <a:pt x="692" y="667"/>
                  </a:lnTo>
                  <a:lnTo>
                    <a:pt x="685" y="662"/>
                  </a:lnTo>
                  <a:lnTo>
                    <a:pt x="682" y="659"/>
                  </a:lnTo>
                  <a:lnTo>
                    <a:pt x="682" y="656"/>
                  </a:lnTo>
                  <a:lnTo>
                    <a:pt x="677" y="646"/>
                  </a:lnTo>
                  <a:lnTo>
                    <a:pt x="675" y="644"/>
                  </a:lnTo>
                  <a:lnTo>
                    <a:pt x="673" y="643"/>
                  </a:lnTo>
                  <a:lnTo>
                    <a:pt x="663" y="639"/>
                  </a:lnTo>
                  <a:lnTo>
                    <a:pt x="660" y="639"/>
                  </a:lnTo>
                  <a:lnTo>
                    <a:pt x="659" y="639"/>
                  </a:lnTo>
                  <a:lnTo>
                    <a:pt x="650" y="641"/>
                  </a:lnTo>
                  <a:lnTo>
                    <a:pt x="647" y="643"/>
                  </a:lnTo>
                  <a:lnTo>
                    <a:pt x="639" y="647"/>
                  </a:lnTo>
                  <a:lnTo>
                    <a:pt x="637" y="649"/>
                  </a:lnTo>
                  <a:lnTo>
                    <a:pt x="629" y="647"/>
                  </a:lnTo>
                  <a:lnTo>
                    <a:pt x="627" y="646"/>
                  </a:lnTo>
                  <a:lnTo>
                    <a:pt x="625" y="646"/>
                  </a:lnTo>
                  <a:lnTo>
                    <a:pt x="617" y="649"/>
                  </a:lnTo>
                  <a:lnTo>
                    <a:pt x="614" y="651"/>
                  </a:lnTo>
                  <a:lnTo>
                    <a:pt x="612" y="651"/>
                  </a:lnTo>
                  <a:lnTo>
                    <a:pt x="607" y="659"/>
                  </a:lnTo>
                  <a:lnTo>
                    <a:pt x="607" y="660"/>
                  </a:lnTo>
                  <a:lnTo>
                    <a:pt x="607" y="672"/>
                  </a:lnTo>
                  <a:lnTo>
                    <a:pt x="606" y="673"/>
                  </a:lnTo>
                  <a:lnTo>
                    <a:pt x="606" y="677"/>
                  </a:lnTo>
                  <a:lnTo>
                    <a:pt x="599" y="683"/>
                  </a:lnTo>
                  <a:lnTo>
                    <a:pt x="596" y="683"/>
                  </a:lnTo>
                  <a:lnTo>
                    <a:pt x="586" y="686"/>
                  </a:lnTo>
                  <a:lnTo>
                    <a:pt x="582" y="688"/>
                  </a:lnTo>
                  <a:lnTo>
                    <a:pt x="574" y="688"/>
                  </a:lnTo>
                  <a:lnTo>
                    <a:pt x="573" y="688"/>
                  </a:lnTo>
                  <a:lnTo>
                    <a:pt x="571" y="686"/>
                  </a:lnTo>
                  <a:lnTo>
                    <a:pt x="551" y="680"/>
                  </a:lnTo>
                  <a:lnTo>
                    <a:pt x="538" y="678"/>
                  </a:lnTo>
                  <a:lnTo>
                    <a:pt x="536" y="678"/>
                  </a:lnTo>
                  <a:lnTo>
                    <a:pt x="534" y="677"/>
                  </a:lnTo>
                  <a:lnTo>
                    <a:pt x="523" y="667"/>
                  </a:lnTo>
                  <a:lnTo>
                    <a:pt x="516" y="664"/>
                  </a:lnTo>
                  <a:lnTo>
                    <a:pt x="515" y="660"/>
                  </a:lnTo>
                  <a:lnTo>
                    <a:pt x="500" y="656"/>
                  </a:lnTo>
                  <a:lnTo>
                    <a:pt x="496" y="656"/>
                  </a:lnTo>
                  <a:lnTo>
                    <a:pt x="483" y="660"/>
                  </a:lnTo>
                  <a:lnTo>
                    <a:pt x="478" y="664"/>
                  </a:lnTo>
                  <a:lnTo>
                    <a:pt x="472" y="668"/>
                  </a:lnTo>
                  <a:lnTo>
                    <a:pt x="470" y="668"/>
                  </a:lnTo>
                  <a:lnTo>
                    <a:pt x="468" y="667"/>
                  </a:lnTo>
                  <a:lnTo>
                    <a:pt x="463" y="664"/>
                  </a:lnTo>
                  <a:lnTo>
                    <a:pt x="462" y="660"/>
                  </a:lnTo>
                  <a:lnTo>
                    <a:pt x="457" y="656"/>
                  </a:lnTo>
                  <a:lnTo>
                    <a:pt x="448" y="656"/>
                  </a:lnTo>
                  <a:lnTo>
                    <a:pt x="445" y="657"/>
                  </a:lnTo>
                  <a:lnTo>
                    <a:pt x="445" y="659"/>
                  </a:lnTo>
                  <a:lnTo>
                    <a:pt x="439" y="667"/>
                  </a:lnTo>
                  <a:lnTo>
                    <a:pt x="437" y="668"/>
                  </a:lnTo>
                  <a:lnTo>
                    <a:pt x="429" y="667"/>
                  </a:lnTo>
                  <a:lnTo>
                    <a:pt x="425" y="665"/>
                  </a:lnTo>
                  <a:lnTo>
                    <a:pt x="424" y="664"/>
                  </a:lnTo>
                  <a:lnTo>
                    <a:pt x="420" y="662"/>
                  </a:lnTo>
                  <a:lnTo>
                    <a:pt x="405" y="657"/>
                  </a:lnTo>
                  <a:lnTo>
                    <a:pt x="402" y="657"/>
                  </a:lnTo>
                  <a:lnTo>
                    <a:pt x="399" y="657"/>
                  </a:lnTo>
                  <a:lnTo>
                    <a:pt x="387" y="649"/>
                  </a:lnTo>
                  <a:lnTo>
                    <a:pt x="379" y="644"/>
                  </a:lnTo>
                  <a:lnTo>
                    <a:pt x="377" y="641"/>
                  </a:lnTo>
                  <a:lnTo>
                    <a:pt x="374" y="639"/>
                  </a:lnTo>
                  <a:lnTo>
                    <a:pt x="374" y="638"/>
                  </a:lnTo>
                  <a:lnTo>
                    <a:pt x="372" y="636"/>
                  </a:lnTo>
                  <a:lnTo>
                    <a:pt x="358" y="625"/>
                  </a:lnTo>
                  <a:lnTo>
                    <a:pt x="358" y="623"/>
                  </a:lnTo>
                  <a:lnTo>
                    <a:pt x="354" y="622"/>
                  </a:lnTo>
                  <a:lnTo>
                    <a:pt x="353" y="622"/>
                  </a:lnTo>
                  <a:lnTo>
                    <a:pt x="339" y="617"/>
                  </a:lnTo>
                  <a:lnTo>
                    <a:pt x="336" y="615"/>
                  </a:lnTo>
                  <a:lnTo>
                    <a:pt x="328" y="612"/>
                  </a:lnTo>
                  <a:lnTo>
                    <a:pt x="321" y="609"/>
                  </a:lnTo>
                  <a:lnTo>
                    <a:pt x="311" y="609"/>
                  </a:lnTo>
                  <a:lnTo>
                    <a:pt x="301" y="599"/>
                  </a:lnTo>
                  <a:lnTo>
                    <a:pt x="298" y="596"/>
                  </a:lnTo>
                  <a:lnTo>
                    <a:pt x="291" y="592"/>
                  </a:lnTo>
                  <a:lnTo>
                    <a:pt x="290" y="592"/>
                  </a:lnTo>
                  <a:lnTo>
                    <a:pt x="281" y="591"/>
                  </a:lnTo>
                  <a:lnTo>
                    <a:pt x="280" y="589"/>
                  </a:lnTo>
                  <a:lnTo>
                    <a:pt x="263" y="583"/>
                  </a:lnTo>
                  <a:lnTo>
                    <a:pt x="262" y="581"/>
                  </a:lnTo>
                  <a:lnTo>
                    <a:pt x="250" y="575"/>
                  </a:lnTo>
                  <a:lnTo>
                    <a:pt x="242" y="573"/>
                  </a:lnTo>
                  <a:lnTo>
                    <a:pt x="240" y="576"/>
                  </a:lnTo>
                  <a:lnTo>
                    <a:pt x="235" y="575"/>
                  </a:lnTo>
                  <a:lnTo>
                    <a:pt x="232" y="573"/>
                  </a:lnTo>
                  <a:lnTo>
                    <a:pt x="228" y="573"/>
                  </a:lnTo>
                  <a:lnTo>
                    <a:pt x="227" y="579"/>
                  </a:lnTo>
                  <a:lnTo>
                    <a:pt x="224" y="583"/>
                  </a:lnTo>
                  <a:lnTo>
                    <a:pt x="220" y="584"/>
                  </a:lnTo>
                  <a:lnTo>
                    <a:pt x="219" y="583"/>
                  </a:lnTo>
                  <a:lnTo>
                    <a:pt x="217" y="576"/>
                  </a:lnTo>
                  <a:lnTo>
                    <a:pt x="219" y="575"/>
                  </a:lnTo>
                  <a:lnTo>
                    <a:pt x="217" y="570"/>
                  </a:lnTo>
                  <a:lnTo>
                    <a:pt x="212" y="571"/>
                  </a:lnTo>
                  <a:lnTo>
                    <a:pt x="209" y="575"/>
                  </a:lnTo>
                  <a:lnTo>
                    <a:pt x="204" y="575"/>
                  </a:lnTo>
                  <a:lnTo>
                    <a:pt x="199" y="575"/>
                  </a:lnTo>
                  <a:lnTo>
                    <a:pt x="197" y="573"/>
                  </a:lnTo>
                  <a:lnTo>
                    <a:pt x="187" y="568"/>
                  </a:lnTo>
                  <a:lnTo>
                    <a:pt x="177" y="567"/>
                  </a:lnTo>
                  <a:lnTo>
                    <a:pt x="172" y="568"/>
                  </a:lnTo>
                  <a:lnTo>
                    <a:pt x="167" y="567"/>
                  </a:lnTo>
                  <a:lnTo>
                    <a:pt x="161" y="563"/>
                  </a:lnTo>
                  <a:lnTo>
                    <a:pt x="156" y="560"/>
                  </a:lnTo>
                  <a:lnTo>
                    <a:pt x="147" y="563"/>
                  </a:lnTo>
                  <a:lnTo>
                    <a:pt x="142" y="563"/>
                  </a:lnTo>
                  <a:lnTo>
                    <a:pt x="136" y="570"/>
                  </a:lnTo>
                  <a:lnTo>
                    <a:pt x="134" y="570"/>
                  </a:lnTo>
                  <a:lnTo>
                    <a:pt x="126" y="575"/>
                  </a:lnTo>
                  <a:lnTo>
                    <a:pt x="124" y="573"/>
                  </a:lnTo>
                  <a:lnTo>
                    <a:pt x="123" y="573"/>
                  </a:lnTo>
                  <a:lnTo>
                    <a:pt x="116" y="568"/>
                  </a:lnTo>
                  <a:lnTo>
                    <a:pt x="114" y="562"/>
                  </a:lnTo>
                  <a:lnTo>
                    <a:pt x="109" y="557"/>
                  </a:lnTo>
                  <a:lnTo>
                    <a:pt x="99" y="554"/>
                  </a:lnTo>
                  <a:lnTo>
                    <a:pt x="93" y="557"/>
                  </a:lnTo>
                  <a:lnTo>
                    <a:pt x="90" y="560"/>
                  </a:lnTo>
                  <a:lnTo>
                    <a:pt x="88" y="562"/>
                  </a:lnTo>
                  <a:lnTo>
                    <a:pt x="83" y="562"/>
                  </a:lnTo>
                  <a:lnTo>
                    <a:pt x="75" y="562"/>
                  </a:lnTo>
                  <a:lnTo>
                    <a:pt x="73" y="562"/>
                  </a:lnTo>
                  <a:lnTo>
                    <a:pt x="66" y="565"/>
                  </a:lnTo>
                  <a:lnTo>
                    <a:pt x="65" y="567"/>
                  </a:lnTo>
                  <a:lnTo>
                    <a:pt x="55" y="575"/>
                  </a:lnTo>
                  <a:lnTo>
                    <a:pt x="53" y="576"/>
                  </a:lnTo>
                  <a:lnTo>
                    <a:pt x="52" y="578"/>
                  </a:lnTo>
                  <a:lnTo>
                    <a:pt x="47" y="579"/>
                  </a:lnTo>
                  <a:lnTo>
                    <a:pt x="43" y="579"/>
                  </a:lnTo>
                  <a:lnTo>
                    <a:pt x="40" y="581"/>
                  </a:lnTo>
                  <a:lnTo>
                    <a:pt x="38" y="586"/>
                  </a:lnTo>
                  <a:lnTo>
                    <a:pt x="33" y="584"/>
                  </a:lnTo>
                  <a:lnTo>
                    <a:pt x="15" y="589"/>
                  </a:lnTo>
                  <a:lnTo>
                    <a:pt x="12" y="589"/>
                  </a:lnTo>
                  <a:lnTo>
                    <a:pt x="13" y="584"/>
                  </a:lnTo>
                  <a:lnTo>
                    <a:pt x="15" y="583"/>
                  </a:lnTo>
                  <a:lnTo>
                    <a:pt x="20" y="581"/>
                  </a:lnTo>
                  <a:lnTo>
                    <a:pt x="25" y="578"/>
                  </a:lnTo>
                  <a:lnTo>
                    <a:pt x="22" y="573"/>
                  </a:lnTo>
                  <a:lnTo>
                    <a:pt x="5" y="563"/>
                  </a:lnTo>
                  <a:lnTo>
                    <a:pt x="4" y="562"/>
                  </a:lnTo>
                  <a:lnTo>
                    <a:pt x="2" y="558"/>
                  </a:lnTo>
                  <a:lnTo>
                    <a:pt x="4" y="552"/>
                  </a:lnTo>
                  <a:lnTo>
                    <a:pt x="7" y="550"/>
                  </a:lnTo>
                  <a:lnTo>
                    <a:pt x="10" y="554"/>
                  </a:lnTo>
                  <a:lnTo>
                    <a:pt x="15" y="558"/>
                  </a:lnTo>
                  <a:lnTo>
                    <a:pt x="18" y="555"/>
                  </a:lnTo>
                  <a:lnTo>
                    <a:pt x="22" y="550"/>
                  </a:lnTo>
                  <a:lnTo>
                    <a:pt x="25" y="545"/>
                  </a:lnTo>
                  <a:lnTo>
                    <a:pt x="25" y="542"/>
                  </a:lnTo>
                  <a:lnTo>
                    <a:pt x="22" y="542"/>
                  </a:lnTo>
                  <a:lnTo>
                    <a:pt x="17" y="547"/>
                  </a:lnTo>
                  <a:lnTo>
                    <a:pt x="13" y="547"/>
                  </a:lnTo>
                  <a:lnTo>
                    <a:pt x="10" y="545"/>
                  </a:lnTo>
                  <a:lnTo>
                    <a:pt x="10" y="541"/>
                  </a:lnTo>
                  <a:lnTo>
                    <a:pt x="13" y="539"/>
                  </a:lnTo>
                  <a:lnTo>
                    <a:pt x="18" y="539"/>
                  </a:lnTo>
                  <a:lnTo>
                    <a:pt x="18" y="536"/>
                  </a:lnTo>
                  <a:lnTo>
                    <a:pt x="17" y="533"/>
                  </a:lnTo>
                  <a:lnTo>
                    <a:pt x="15" y="526"/>
                  </a:lnTo>
                  <a:lnTo>
                    <a:pt x="18" y="520"/>
                  </a:lnTo>
                  <a:lnTo>
                    <a:pt x="23" y="515"/>
                  </a:lnTo>
                  <a:lnTo>
                    <a:pt x="25" y="513"/>
                  </a:lnTo>
                  <a:lnTo>
                    <a:pt x="25" y="512"/>
                  </a:lnTo>
                  <a:lnTo>
                    <a:pt x="27" y="507"/>
                  </a:lnTo>
                  <a:lnTo>
                    <a:pt x="27" y="505"/>
                  </a:lnTo>
                  <a:lnTo>
                    <a:pt x="23" y="499"/>
                  </a:lnTo>
                  <a:lnTo>
                    <a:pt x="18" y="503"/>
                  </a:lnTo>
                  <a:lnTo>
                    <a:pt x="15" y="502"/>
                  </a:lnTo>
                  <a:lnTo>
                    <a:pt x="17" y="497"/>
                  </a:lnTo>
                  <a:lnTo>
                    <a:pt x="18" y="490"/>
                  </a:lnTo>
                  <a:lnTo>
                    <a:pt x="17" y="486"/>
                  </a:lnTo>
                  <a:lnTo>
                    <a:pt x="17" y="484"/>
                  </a:lnTo>
                  <a:lnTo>
                    <a:pt x="15" y="484"/>
                  </a:lnTo>
                  <a:lnTo>
                    <a:pt x="13" y="473"/>
                  </a:lnTo>
                  <a:lnTo>
                    <a:pt x="7" y="466"/>
                  </a:lnTo>
                  <a:lnTo>
                    <a:pt x="0" y="463"/>
                  </a:lnTo>
                  <a:lnTo>
                    <a:pt x="2" y="461"/>
                  </a:lnTo>
                  <a:lnTo>
                    <a:pt x="4" y="458"/>
                  </a:lnTo>
                  <a:lnTo>
                    <a:pt x="4" y="452"/>
                  </a:lnTo>
                  <a:lnTo>
                    <a:pt x="4" y="450"/>
                  </a:lnTo>
                  <a:lnTo>
                    <a:pt x="2" y="442"/>
                  </a:lnTo>
                  <a:lnTo>
                    <a:pt x="2" y="440"/>
                  </a:lnTo>
                  <a:lnTo>
                    <a:pt x="4" y="431"/>
                  </a:lnTo>
                  <a:lnTo>
                    <a:pt x="4" y="429"/>
                  </a:lnTo>
                  <a:lnTo>
                    <a:pt x="9" y="431"/>
                  </a:lnTo>
                  <a:lnTo>
                    <a:pt x="12" y="431"/>
                  </a:lnTo>
                  <a:lnTo>
                    <a:pt x="20" y="431"/>
                  </a:lnTo>
                  <a:lnTo>
                    <a:pt x="22" y="429"/>
                  </a:lnTo>
                  <a:lnTo>
                    <a:pt x="23" y="429"/>
                  </a:lnTo>
                  <a:lnTo>
                    <a:pt x="32" y="427"/>
                  </a:lnTo>
                  <a:lnTo>
                    <a:pt x="33" y="424"/>
                  </a:lnTo>
                  <a:lnTo>
                    <a:pt x="37" y="419"/>
                  </a:lnTo>
                  <a:lnTo>
                    <a:pt x="40" y="421"/>
                  </a:lnTo>
                  <a:lnTo>
                    <a:pt x="43" y="421"/>
                  </a:lnTo>
                  <a:lnTo>
                    <a:pt x="48" y="418"/>
                  </a:lnTo>
                  <a:lnTo>
                    <a:pt x="52" y="416"/>
                  </a:lnTo>
                  <a:lnTo>
                    <a:pt x="56" y="418"/>
                  </a:lnTo>
                  <a:lnTo>
                    <a:pt x="61" y="416"/>
                  </a:lnTo>
                  <a:lnTo>
                    <a:pt x="63" y="414"/>
                  </a:lnTo>
                  <a:lnTo>
                    <a:pt x="66" y="413"/>
                  </a:lnTo>
                  <a:lnTo>
                    <a:pt x="68" y="411"/>
                  </a:lnTo>
                  <a:lnTo>
                    <a:pt x="68" y="406"/>
                  </a:lnTo>
                  <a:lnTo>
                    <a:pt x="68" y="405"/>
                  </a:lnTo>
                  <a:lnTo>
                    <a:pt x="68" y="401"/>
                  </a:lnTo>
                  <a:lnTo>
                    <a:pt x="70" y="393"/>
                  </a:lnTo>
                  <a:lnTo>
                    <a:pt x="70" y="392"/>
                  </a:lnTo>
                  <a:lnTo>
                    <a:pt x="70" y="389"/>
                  </a:lnTo>
                  <a:lnTo>
                    <a:pt x="71" y="387"/>
                  </a:lnTo>
                  <a:lnTo>
                    <a:pt x="70" y="382"/>
                  </a:lnTo>
                  <a:lnTo>
                    <a:pt x="73" y="379"/>
                  </a:lnTo>
                  <a:lnTo>
                    <a:pt x="75" y="377"/>
                  </a:lnTo>
                  <a:lnTo>
                    <a:pt x="76" y="376"/>
                  </a:lnTo>
                  <a:lnTo>
                    <a:pt x="78" y="374"/>
                  </a:lnTo>
                  <a:lnTo>
                    <a:pt x="81" y="371"/>
                  </a:lnTo>
                  <a:lnTo>
                    <a:pt x="85" y="369"/>
                  </a:lnTo>
                  <a:lnTo>
                    <a:pt x="90" y="372"/>
                  </a:lnTo>
                  <a:lnTo>
                    <a:pt x="96" y="372"/>
                  </a:lnTo>
                  <a:lnTo>
                    <a:pt x="98" y="371"/>
                  </a:lnTo>
                  <a:lnTo>
                    <a:pt x="103" y="367"/>
                  </a:lnTo>
                  <a:lnTo>
                    <a:pt x="104" y="366"/>
                  </a:lnTo>
                  <a:lnTo>
                    <a:pt x="106" y="364"/>
                  </a:lnTo>
                  <a:lnTo>
                    <a:pt x="111" y="364"/>
                  </a:lnTo>
                  <a:lnTo>
                    <a:pt x="114" y="366"/>
                  </a:lnTo>
                  <a:lnTo>
                    <a:pt x="119" y="366"/>
                  </a:lnTo>
                  <a:lnTo>
                    <a:pt x="123" y="366"/>
                  </a:lnTo>
                  <a:lnTo>
                    <a:pt x="129" y="364"/>
                  </a:lnTo>
                  <a:lnTo>
                    <a:pt x="133" y="363"/>
                  </a:lnTo>
                  <a:lnTo>
                    <a:pt x="134" y="363"/>
                  </a:lnTo>
                  <a:lnTo>
                    <a:pt x="136" y="363"/>
                  </a:lnTo>
                  <a:lnTo>
                    <a:pt x="141" y="363"/>
                  </a:lnTo>
                  <a:lnTo>
                    <a:pt x="142" y="363"/>
                  </a:lnTo>
                  <a:lnTo>
                    <a:pt x="147" y="363"/>
                  </a:lnTo>
                  <a:lnTo>
                    <a:pt x="151" y="361"/>
                  </a:lnTo>
                  <a:lnTo>
                    <a:pt x="154" y="364"/>
                  </a:lnTo>
                  <a:lnTo>
                    <a:pt x="156" y="366"/>
                  </a:lnTo>
                  <a:lnTo>
                    <a:pt x="157" y="367"/>
                  </a:lnTo>
                  <a:lnTo>
                    <a:pt x="159" y="369"/>
                  </a:lnTo>
                  <a:lnTo>
                    <a:pt x="166" y="367"/>
                  </a:lnTo>
                  <a:lnTo>
                    <a:pt x="167" y="366"/>
                  </a:lnTo>
                  <a:lnTo>
                    <a:pt x="174" y="364"/>
                  </a:lnTo>
                  <a:lnTo>
                    <a:pt x="177" y="366"/>
                  </a:lnTo>
                  <a:lnTo>
                    <a:pt x="182" y="367"/>
                  </a:lnTo>
                  <a:lnTo>
                    <a:pt x="184" y="369"/>
                  </a:lnTo>
                  <a:lnTo>
                    <a:pt x="190" y="369"/>
                  </a:lnTo>
                  <a:lnTo>
                    <a:pt x="192" y="367"/>
                  </a:lnTo>
                  <a:lnTo>
                    <a:pt x="194" y="364"/>
                  </a:lnTo>
                  <a:lnTo>
                    <a:pt x="194" y="363"/>
                  </a:lnTo>
                  <a:lnTo>
                    <a:pt x="195" y="361"/>
                  </a:lnTo>
                  <a:lnTo>
                    <a:pt x="197" y="359"/>
                  </a:lnTo>
                  <a:lnTo>
                    <a:pt x="200" y="356"/>
                  </a:lnTo>
                  <a:lnTo>
                    <a:pt x="204" y="351"/>
                  </a:lnTo>
                  <a:lnTo>
                    <a:pt x="202" y="345"/>
                  </a:lnTo>
                  <a:lnTo>
                    <a:pt x="200" y="342"/>
                  </a:lnTo>
                  <a:lnTo>
                    <a:pt x="197" y="338"/>
                  </a:lnTo>
                  <a:lnTo>
                    <a:pt x="192" y="330"/>
                  </a:lnTo>
                  <a:lnTo>
                    <a:pt x="190" y="325"/>
                  </a:lnTo>
                  <a:lnTo>
                    <a:pt x="189" y="324"/>
                  </a:lnTo>
                  <a:lnTo>
                    <a:pt x="182" y="311"/>
                  </a:lnTo>
                  <a:lnTo>
                    <a:pt x="181" y="301"/>
                  </a:lnTo>
                  <a:lnTo>
                    <a:pt x="181" y="298"/>
                  </a:lnTo>
                  <a:lnTo>
                    <a:pt x="179" y="296"/>
                  </a:lnTo>
                  <a:lnTo>
                    <a:pt x="172" y="293"/>
                  </a:lnTo>
                  <a:lnTo>
                    <a:pt x="169" y="290"/>
                  </a:lnTo>
                  <a:lnTo>
                    <a:pt x="169" y="283"/>
                  </a:lnTo>
                  <a:lnTo>
                    <a:pt x="169" y="280"/>
                  </a:lnTo>
                  <a:lnTo>
                    <a:pt x="167" y="275"/>
                  </a:lnTo>
                  <a:lnTo>
                    <a:pt x="166" y="272"/>
                  </a:lnTo>
                  <a:lnTo>
                    <a:pt x="166" y="264"/>
                  </a:lnTo>
                  <a:lnTo>
                    <a:pt x="167" y="264"/>
                  </a:lnTo>
                  <a:lnTo>
                    <a:pt x="171" y="259"/>
                  </a:lnTo>
                  <a:lnTo>
                    <a:pt x="176" y="254"/>
                  </a:lnTo>
                  <a:lnTo>
                    <a:pt x="177" y="253"/>
                  </a:lnTo>
                  <a:lnTo>
                    <a:pt x="184" y="249"/>
                  </a:lnTo>
                  <a:lnTo>
                    <a:pt x="187" y="246"/>
                  </a:lnTo>
                  <a:lnTo>
                    <a:pt x="189" y="243"/>
                  </a:lnTo>
                  <a:lnTo>
                    <a:pt x="192" y="240"/>
                  </a:lnTo>
                  <a:lnTo>
                    <a:pt x="194" y="238"/>
                  </a:lnTo>
                  <a:lnTo>
                    <a:pt x="195" y="238"/>
                  </a:lnTo>
                  <a:lnTo>
                    <a:pt x="199" y="238"/>
                  </a:lnTo>
                  <a:lnTo>
                    <a:pt x="204" y="233"/>
                  </a:lnTo>
                  <a:lnTo>
                    <a:pt x="204" y="232"/>
                  </a:lnTo>
                  <a:lnTo>
                    <a:pt x="212" y="232"/>
                  </a:lnTo>
                  <a:lnTo>
                    <a:pt x="214" y="228"/>
                  </a:lnTo>
                  <a:lnTo>
                    <a:pt x="215" y="225"/>
                  </a:lnTo>
                  <a:lnTo>
                    <a:pt x="220" y="222"/>
                  </a:lnTo>
                  <a:lnTo>
                    <a:pt x="224" y="220"/>
                  </a:lnTo>
                  <a:lnTo>
                    <a:pt x="225" y="219"/>
                  </a:lnTo>
                  <a:lnTo>
                    <a:pt x="227" y="215"/>
                  </a:lnTo>
                  <a:lnTo>
                    <a:pt x="232" y="211"/>
                  </a:lnTo>
                  <a:lnTo>
                    <a:pt x="233" y="209"/>
                  </a:lnTo>
                  <a:lnTo>
                    <a:pt x="240" y="206"/>
                  </a:lnTo>
                  <a:lnTo>
                    <a:pt x="247" y="206"/>
                  </a:lnTo>
                  <a:lnTo>
                    <a:pt x="252" y="206"/>
                  </a:lnTo>
                  <a:lnTo>
                    <a:pt x="253" y="206"/>
                  </a:lnTo>
                  <a:lnTo>
                    <a:pt x="253" y="204"/>
                  </a:lnTo>
                  <a:lnTo>
                    <a:pt x="262" y="198"/>
                  </a:lnTo>
                  <a:lnTo>
                    <a:pt x="263" y="198"/>
                  </a:lnTo>
                  <a:lnTo>
                    <a:pt x="265" y="194"/>
                  </a:lnTo>
                  <a:lnTo>
                    <a:pt x="267" y="193"/>
                  </a:lnTo>
                  <a:lnTo>
                    <a:pt x="267" y="183"/>
                  </a:lnTo>
                  <a:lnTo>
                    <a:pt x="267" y="181"/>
                  </a:lnTo>
                  <a:lnTo>
                    <a:pt x="267" y="180"/>
                  </a:lnTo>
                  <a:lnTo>
                    <a:pt x="267" y="173"/>
                  </a:lnTo>
                  <a:lnTo>
                    <a:pt x="267" y="172"/>
                  </a:lnTo>
                  <a:lnTo>
                    <a:pt x="267" y="168"/>
                  </a:lnTo>
                  <a:lnTo>
                    <a:pt x="265" y="164"/>
                  </a:lnTo>
                  <a:lnTo>
                    <a:pt x="265" y="162"/>
                  </a:lnTo>
                  <a:lnTo>
                    <a:pt x="265" y="159"/>
                  </a:lnTo>
                  <a:lnTo>
                    <a:pt x="265" y="157"/>
                  </a:lnTo>
                  <a:lnTo>
                    <a:pt x="265" y="151"/>
                  </a:lnTo>
                  <a:lnTo>
                    <a:pt x="265" y="147"/>
                  </a:lnTo>
                  <a:lnTo>
                    <a:pt x="265" y="146"/>
                  </a:lnTo>
                  <a:lnTo>
                    <a:pt x="265" y="139"/>
                  </a:lnTo>
                  <a:lnTo>
                    <a:pt x="265" y="136"/>
                  </a:lnTo>
                  <a:lnTo>
                    <a:pt x="268" y="133"/>
                  </a:lnTo>
                  <a:lnTo>
                    <a:pt x="272" y="131"/>
                  </a:lnTo>
                  <a:lnTo>
                    <a:pt x="275" y="131"/>
                  </a:lnTo>
                  <a:lnTo>
                    <a:pt x="276" y="131"/>
                  </a:lnTo>
                  <a:lnTo>
                    <a:pt x="278" y="133"/>
                  </a:lnTo>
                  <a:lnTo>
                    <a:pt x="281" y="133"/>
                  </a:lnTo>
                  <a:lnTo>
                    <a:pt x="283" y="134"/>
                  </a:lnTo>
                  <a:lnTo>
                    <a:pt x="286" y="136"/>
                  </a:lnTo>
                  <a:lnTo>
                    <a:pt x="286" y="138"/>
                  </a:lnTo>
                  <a:lnTo>
                    <a:pt x="288" y="139"/>
                  </a:lnTo>
                  <a:lnTo>
                    <a:pt x="293" y="144"/>
                  </a:lnTo>
                  <a:lnTo>
                    <a:pt x="295" y="146"/>
                  </a:lnTo>
                  <a:lnTo>
                    <a:pt x="300" y="146"/>
                  </a:lnTo>
                  <a:lnTo>
                    <a:pt x="305" y="147"/>
                  </a:lnTo>
                  <a:lnTo>
                    <a:pt x="306" y="147"/>
                  </a:lnTo>
                  <a:lnTo>
                    <a:pt x="313" y="147"/>
                  </a:lnTo>
                  <a:lnTo>
                    <a:pt x="316" y="147"/>
                  </a:lnTo>
                  <a:lnTo>
                    <a:pt x="338" y="147"/>
                  </a:lnTo>
                  <a:lnTo>
                    <a:pt x="339" y="147"/>
                  </a:lnTo>
                  <a:lnTo>
                    <a:pt x="348" y="147"/>
                  </a:lnTo>
                  <a:lnTo>
                    <a:pt x="349" y="146"/>
                  </a:lnTo>
                  <a:lnTo>
                    <a:pt x="351" y="144"/>
                  </a:lnTo>
                  <a:lnTo>
                    <a:pt x="353" y="143"/>
                  </a:lnTo>
                  <a:lnTo>
                    <a:pt x="362" y="141"/>
                  </a:lnTo>
                  <a:lnTo>
                    <a:pt x="364" y="139"/>
                  </a:lnTo>
                  <a:lnTo>
                    <a:pt x="367" y="138"/>
                  </a:lnTo>
                  <a:lnTo>
                    <a:pt x="377" y="138"/>
                  </a:lnTo>
                  <a:lnTo>
                    <a:pt x="381" y="138"/>
                  </a:lnTo>
                  <a:lnTo>
                    <a:pt x="384" y="136"/>
                  </a:lnTo>
                  <a:lnTo>
                    <a:pt x="386" y="136"/>
                  </a:lnTo>
                  <a:lnTo>
                    <a:pt x="397" y="131"/>
                  </a:lnTo>
                  <a:lnTo>
                    <a:pt x="399" y="130"/>
                  </a:lnTo>
                  <a:lnTo>
                    <a:pt x="399" y="128"/>
                  </a:lnTo>
                  <a:lnTo>
                    <a:pt x="401" y="122"/>
                  </a:lnTo>
                  <a:lnTo>
                    <a:pt x="402" y="113"/>
                  </a:lnTo>
                  <a:lnTo>
                    <a:pt x="402" y="110"/>
                  </a:lnTo>
                  <a:lnTo>
                    <a:pt x="399" y="96"/>
                  </a:lnTo>
                  <a:lnTo>
                    <a:pt x="399" y="92"/>
                  </a:lnTo>
                  <a:lnTo>
                    <a:pt x="392" y="83"/>
                  </a:lnTo>
                  <a:lnTo>
                    <a:pt x="392" y="81"/>
                  </a:lnTo>
                  <a:lnTo>
                    <a:pt x="389" y="68"/>
                  </a:lnTo>
                  <a:lnTo>
                    <a:pt x="389" y="67"/>
                  </a:lnTo>
                  <a:lnTo>
                    <a:pt x="384" y="62"/>
                  </a:lnTo>
                  <a:lnTo>
                    <a:pt x="381" y="55"/>
                  </a:lnTo>
                  <a:lnTo>
                    <a:pt x="379" y="54"/>
                  </a:lnTo>
                  <a:lnTo>
                    <a:pt x="379" y="52"/>
                  </a:lnTo>
                  <a:lnTo>
                    <a:pt x="377" y="49"/>
                  </a:lnTo>
                  <a:lnTo>
                    <a:pt x="377" y="47"/>
                  </a:lnTo>
                  <a:lnTo>
                    <a:pt x="374" y="42"/>
                  </a:lnTo>
                  <a:lnTo>
                    <a:pt x="372" y="41"/>
                  </a:lnTo>
                  <a:lnTo>
                    <a:pt x="369" y="29"/>
                  </a:lnTo>
                  <a:lnTo>
                    <a:pt x="367" y="28"/>
                  </a:lnTo>
                  <a:lnTo>
                    <a:pt x="366" y="26"/>
                  </a:lnTo>
                  <a:lnTo>
                    <a:pt x="364" y="24"/>
                  </a:lnTo>
                  <a:lnTo>
                    <a:pt x="353" y="18"/>
                  </a:lnTo>
                  <a:lnTo>
                    <a:pt x="351" y="16"/>
                  </a:lnTo>
                  <a:lnTo>
                    <a:pt x="349" y="15"/>
                  </a:lnTo>
                  <a:lnTo>
                    <a:pt x="338" y="8"/>
                  </a:lnTo>
                  <a:lnTo>
                    <a:pt x="334" y="7"/>
                  </a:lnTo>
                  <a:lnTo>
                    <a:pt x="324" y="2"/>
                  </a:lnTo>
                  <a:lnTo>
                    <a:pt x="321" y="0"/>
                  </a:lnTo>
                  <a:lnTo>
                    <a:pt x="31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93" name="Freeform 93"/>
            <p:cNvSpPr>
              <a:spLocks/>
            </p:cNvSpPr>
            <p:nvPr/>
          </p:nvSpPr>
          <p:spPr bwMode="auto">
            <a:xfrm>
              <a:off x="3490912" y="5674520"/>
              <a:ext cx="471488" cy="142875"/>
            </a:xfrm>
            <a:custGeom>
              <a:avLst/>
              <a:gdLst>
                <a:gd name="T0" fmla="*/ 9 w 596"/>
                <a:gd name="T1" fmla="*/ 71 h 181"/>
                <a:gd name="T2" fmla="*/ 15 w 596"/>
                <a:gd name="T3" fmla="*/ 47 h 181"/>
                <a:gd name="T4" fmla="*/ 9 w 596"/>
                <a:gd name="T5" fmla="*/ 39 h 181"/>
                <a:gd name="T6" fmla="*/ 0 w 596"/>
                <a:gd name="T7" fmla="*/ 21 h 181"/>
                <a:gd name="T8" fmla="*/ 9 w 596"/>
                <a:gd name="T9" fmla="*/ 16 h 181"/>
                <a:gd name="T10" fmla="*/ 25 w 596"/>
                <a:gd name="T11" fmla="*/ 10 h 181"/>
                <a:gd name="T12" fmla="*/ 45 w 596"/>
                <a:gd name="T13" fmla="*/ 5 h 181"/>
                <a:gd name="T14" fmla="*/ 55 w 596"/>
                <a:gd name="T15" fmla="*/ 0 h 181"/>
                <a:gd name="T16" fmla="*/ 67 w 596"/>
                <a:gd name="T17" fmla="*/ 16 h 181"/>
                <a:gd name="T18" fmla="*/ 80 w 596"/>
                <a:gd name="T19" fmla="*/ 34 h 181"/>
                <a:gd name="T20" fmla="*/ 105 w 596"/>
                <a:gd name="T21" fmla="*/ 44 h 181"/>
                <a:gd name="T22" fmla="*/ 120 w 596"/>
                <a:gd name="T23" fmla="*/ 39 h 181"/>
                <a:gd name="T24" fmla="*/ 134 w 596"/>
                <a:gd name="T25" fmla="*/ 34 h 181"/>
                <a:gd name="T26" fmla="*/ 184 w 596"/>
                <a:gd name="T27" fmla="*/ 32 h 181"/>
                <a:gd name="T28" fmla="*/ 197 w 596"/>
                <a:gd name="T29" fmla="*/ 47 h 181"/>
                <a:gd name="T30" fmla="*/ 207 w 596"/>
                <a:gd name="T31" fmla="*/ 49 h 181"/>
                <a:gd name="T32" fmla="*/ 217 w 596"/>
                <a:gd name="T33" fmla="*/ 63 h 181"/>
                <a:gd name="T34" fmla="*/ 234 w 596"/>
                <a:gd name="T35" fmla="*/ 70 h 181"/>
                <a:gd name="T36" fmla="*/ 239 w 596"/>
                <a:gd name="T37" fmla="*/ 79 h 181"/>
                <a:gd name="T38" fmla="*/ 247 w 596"/>
                <a:gd name="T39" fmla="*/ 87 h 181"/>
                <a:gd name="T40" fmla="*/ 254 w 596"/>
                <a:gd name="T41" fmla="*/ 97 h 181"/>
                <a:gd name="T42" fmla="*/ 278 w 596"/>
                <a:gd name="T43" fmla="*/ 123 h 181"/>
                <a:gd name="T44" fmla="*/ 288 w 596"/>
                <a:gd name="T45" fmla="*/ 134 h 181"/>
                <a:gd name="T46" fmla="*/ 310 w 596"/>
                <a:gd name="T47" fmla="*/ 154 h 181"/>
                <a:gd name="T48" fmla="*/ 328 w 596"/>
                <a:gd name="T49" fmla="*/ 168 h 181"/>
                <a:gd name="T50" fmla="*/ 340 w 596"/>
                <a:gd name="T51" fmla="*/ 172 h 181"/>
                <a:gd name="T52" fmla="*/ 343 w 596"/>
                <a:gd name="T53" fmla="*/ 163 h 181"/>
                <a:gd name="T54" fmla="*/ 344 w 596"/>
                <a:gd name="T55" fmla="*/ 152 h 181"/>
                <a:gd name="T56" fmla="*/ 343 w 596"/>
                <a:gd name="T57" fmla="*/ 142 h 181"/>
                <a:gd name="T58" fmla="*/ 344 w 596"/>
                <a:gd name="T59" fmla="*/ 131 h 181"/>
                <a:gd name="T60" fmla="*/ 364 w 596"/>
                <a:gd name="T61" fmla="*/ 131 h 181"/>
                <a:gd name="T62" fmla="*/ 374 w 596"/>
                <a:gd name="T63" fmla="*/ 126 h 181"/>
                <a:gd name="T64" fmla="*/ 381 w 596"/>
                <a:gd name="T65" fmla="*/ 117 h 181"/>
                <a:gd name="T66" fmla="*/ 399 w 596"/>
                <a:gd name="T67" fmla="*/ 118 h 181"/>
                <a:gd name="T68" fmla="*/ 416 w 596"/>
                <a:gd name="T69" fmla="*/ 125 h 181"/>
                <a:gd name="T70" fmla="*/ 427 w 596"/>
                <a:gd name="T71" fmla="*/ 120 h 181"/>
                <a:gd name="T72" fmla="*/ 439 w 596"/>
                <a:gd name="T73" fmla="*/ 108 h 181"/>
                <a:gd name="T74" fmla="*/ 454 w 596"/>
                <a:gd name="T75" fmla="*/ 104 h 181"/>
                <a:gd name="T76" fmla="*/ 472 w 596"/>
                <a:gd name="T77" fmla="*/ 89 h 181"/>
                <a:gd name="T78" fmla="*/ 483 w 596"/>
                <a:gd name="T79" fmla="*/ 78 h 181"/>
                <a:gd name="T80" fmla="*/ 502 w 596"/>
                <a:gd name="T81" fmla="*/ 86 h 181"/>
                <a:gd name="T82" fmla="*/ 512 w 596"/>
                <a:gd name="T83" fmla="*/ 104 h 181"/>
                <a:gd name="T84" fmla="*/ 520 w 596"/>
                <a:gd name="T85" fmla="*/ 120 h 181"/>
                <a:gd name="T86" fmla="*/ 536 w 596"/>
                <a:gd name="T87" fmla="*/ 115 h 181"/>
                <a:gd name="T88" fmla="*/ 548 w 596"/>
                <a:gd name="T89" fmla="*/ 99 h 181"/>
                <a:gd name="T90" fmla="*/ 563 w 596"/>
                <a:gd name="T91" fmla="*/ 92 h 181"/>
                <a:gd name="T92" fmla="*/ 571 w 596"/>
                <a:gd name="T93" fmla="*/ 105 h 181"/>
                <a:gd name="T94" fmla="*/ 576 w 596"/>
                <a:gd name="T95" fmla="*/ 113 h 181"/>
                <a:gd name="T96" fmla="*/ 586 w 596"/>
                <a:gd name="T97" fmla="*/ 120 h 181"/>
                <a:gd name="T98" fmla="*/ 596 w 596"/>
                <a:gd name="T99" fmla="*/ 126 h 181"/>
                <a:gd name="T100" fmla="*/ 588 w 596"/>
                <a:gd name="T101" fmla="*/ 139 h 181"/>
                <a:gd name="T102" fmla="*/ 574 w 596"/>
                <a:gd name="T103" fmla="*/ 159 h 181"/>
                <a:gd name="T104" fmla="*/ 569 w 596"/>
                <a:gd name="T105" fmla="*/ 170 h 181"/>
                <a:gd name="T106" fmla="*/ 558 w 596"/>
                <a:gd name="T107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6" h="181">
                  <a:moveTo>
                    <a:pt x="0" y="84"/>
                  </a:moveTo>
                  <a:lnTo>
                    <a:pt x="9" y="73"/>
                  </a:lnTo>
                  <a:lnTo>
                    <a:pt x="9" y="71"/>
                  </a:lnTo>
                  <a:lnTo>
                    <a:pt x="14" y="58"/>
                  </a:lnTo>
                  <a:lnTo>
                    <a:pt x="14" y="55"/>
                  </a:lnTo>
                  <a:lnTo>
                    <a:pt x="15" y="47"/>
                  </a:lnTo>
                  <a:lnTo>
                    <a:pt x="14" y="45"/>
                  </a:lnTo>
                  <a:lnTo>
                    <a:pt x="10" y="40"/>
                  </a:lnTo>
                  <a:lnTo>
                    <a:pt x="9" y="39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5" y="16"/>
                  </a:lnTo>
                  <a:lnTo>
                    <a:pt x="9" y="16"/>
                  </a:lnTo>
                  <a:lnTo>
                    <a:pt x="12" y="16"/>
                  </a:lnTo>
                  <a:lnTo>
                    <a:pt x="24" y="11"/>
                  </a:lnTo>
                  <a:lnTo>
                    <a:pt x="25" y="10"/>
                  </a:lnTo>
                  <a:lnTo>
                    <a:pt x="30" y="6"/>
                  </a:lnTo>
                  <a:lnTo>
                    <a:pt x="34" y="6"/>
                  </a:lnTo>
                  <a:lnTo>
                    <a:pt x="45" y="5"/>
                  </a:lnTo>
                  <a:lnTo>
                    <a:pt x="47" y="3"/>
                  </a:lnTo>
                  <a:lnTo>
                    <a:pt x="53" y="2"/>
                  </a:lnTo>
                  <a:lnTo>
                    <a:pt x="55" y="0"/>
                  </a:lnTo>
                  <a:lnTo>
                    <a:pt x="58" y="2"/>
                  </a:lnTo>
                  <a:lnTo>
                    <a:pt x="62" y="8"/>
                  </a:lnTo>
                  <a:lnTo>
                    <a:pt x="67" y="16"/>
                  </a:lnTo>
                  <a:lnTo>
                    <a:pt x="68" y="18"/>
                  </a:lnTo>
                  <a:lnTo>
                    <a:pt x="70" y="19"/>
                  </a:lnTo>
                  <a:lnTo>
                    <a:pt x="80" y="34"/>
                  </a:lnTo>
                  <a:lnTo>
                    <a:pt x="91" y="39"/>
                  </a:lnTo>
                  <a:lnTo>
                    <a:pt x="95" y="40"/>
                  </a:lnTo>
                  <a:lnTo>
                    <a:pt x="105" y="44"/>
                  </a:lnTo>
                  <a:lnTo>
                    <a:pt x="106" y="45"/>
                  </a:lnTo>
                  <a:lnTo>
                    <a:pt x="118" y="40"/>
                  </a:lnTo>
                  <a:lnTo>
                    <a:pt x="120" y="39"/>
                  </a:lnTo>
                  <a:lnTo>
                    <a:pt x="126" y="36"/>
                  </a:lnTo>
                  <a:lnTo>
                    <a:pt x="129" y="34"/>
                  </a:lnTo>
                  <a:lnTo>
                    <a:pt x="134" y="34"/>
                  </a:lnTo>
                  <a:lnTo>
                    <a:pt x="164" y="31"/>
                  </a:lnTo>
                  <a:lnTo>
                    <a:pt x="181" y="31"/>
                  </a:lnTo>
                  <a:lnTo>
                    <a:pt x="184" y="32"/>
                  </a:lnTo>
                  <a:lnTo>
                    <a:pt x="191" y="39"/>
                  </a:lnTo>
                  <a:lnTo>
                    <a:pt x="192" y="42"/>
                  </a:lnTo>
                  <a:lnTo>
                    <a:pt x="197" y="47"/>
                  </a:lnTo>
                  <a:lnTo>
                    <a:pt x="201" y="47"/>
                  </a:lnTo>
                  <a:lnTo>
                    <a:pt x="204" y="45"/>
                  </a:lnTo>
                  <a:lnTo>
                    <a:pt x="207" y="49"/>
                  </a:lnTo>
                  <a:lnTo>
                    <a:pt x="209" y="50"/>
                  </a:lnTo>
                  <a:lnTo>
                    <a:pt x="212" y="62"/>
                  </a:lnTo>
                  <a:lnTo>
                    <a:pt x="217" y="63"/>
                  </a:lnTo>
                  <a:lnTo>
                    <a:pt x="224" y="65"/>
                  </a:lnTo>
                  <a:lnTo>
                    <a:pt x="225" y="65"/>
                  </a:lnTo>
                  <a:lnTo>
                    <a:pt x="234" y="70"/>
                  </a:lnTo>
                  <a:lnTo>
                    <a:pt x="235" y="74"/>
                  </a:lnTo>
                  <a:lnTo>
                    <a:pt x="237" y="78"/>
                  </a:lnTo>
                  <a:lnTo>
                    <a:pt x="239" y="79"/>
                  </a:lnTo>
                  <a:lnTo>
                    <a:pt x="240" y="81"/>
                  </a:lnTo>
                  <a:lnTo>
                    <a:pt x="245" y="86"/>
                  </a:lnTo>
                  <a:lnTo>
                    <a:pt x="247" y="87"/>
                  </a:lnTo>
                  <a:lnTo>
                    <a:pt x="252" y="94"/>
                  </a:lnTo>
                  <a:lnTo>
                    <a:pt x="254" y="95"/>
                  </a:lnTo>
                  <a:lnTo>
                    <a:pt x="254" y="97"/>
                  </a:lnTo>
                  <a:lnTo>
                    <a:pt x="265" y="108"/>
                  </a:lnTo>
                  <a:lnTo>
                    <a:pt x="267" y="110"/>
                  </a:lnTo>
                  <a:lnTo>
                    <a:pt x="278" y="123"/>
                  </a:lnTo>
                  <a:lnTo>
                    <a:pt x="282" y="125"/>
                  </a:lnTo>
                  <a:lnTo>
                    <a:pt x="287" y="133"/>
                  </a:lnTo>
                  <a:lnTo>
                    <a:pt x="288" y="134"/>
                  </a:lnTo>
                  <a:lnTo>
                    <a:pt x="298" y="144"/>
                  </a:lnTo>
                  <a:lnTo>
                    <a:pt x="301" y="146"/>
                  </a:lnTo>
                  <a:lnTo>
                    <a:pt x="310" y="154"/>
                  </a:lnTo>
                  <a:lnTo>
                    <a:pt x="320" y="162"/>
                  </a:lnTo>
                  <a:lnTo>
                    <a:pt x="321" y="163"/>
                  </a:lnTo>
                  <a:lnTo>
                    <a:pt x="328" y="168"/>
                  </a:lnTo>
                  <a:lnTo>
                    <a:pt x="330" y="170"/>
                  </a:lnTo>
                  <a:lnTo>
                    <a:pt x="336" y="172"/>
                  </a:lnTo>
                  <a:lnTo>
                    <a:pt x="340" y="172"/>
                  </a:lnTo>
                  <a:lnTo>
                    <a:pt x="341" y="170"/>
                  </a:lnTo>
                  <a:lnTo>
                    <a:pt x="343" y="165"/>
                  </a:lnTo>
                  <a:lnTo>
                    <a:pt x="343" y="163"/>
                  </a:lnTo>
                  <a:lnTo>
                    <a:pt x="344" y="159"/>
                  </a:lnTo>
                  <a:lnTo>
                    <a:pt x="344" y="155"/>
                  </a:lnTo>
                  <a:lnTo>
                    <a:pt x="344" y="152"/>
                  </a:lnTo>
                  <a:lnTo>
                    <a:pt x="344" y="149"/>
                  </a:lnTo>
                  <a:lnTo>
                    <a:pt x="344" y="144"/>
                  </a:lnTo>
                  <a:lnTo>
                    <a:pt x="343" y="142"/>
                  </a:lnTo>
                  <a:lnTo>
                    <a:pt x="341" y="138"/>
                  </a:lnTo>
                  <a:lnTo>
                    <a:pt x="343" y="131"/>
                  </a:lnTo>
                  <a:lnTo>
                    <a:pt x="344" y="131"/>
                  </a:lnTo>
                  <a:lnTo>
                    <a:pt x="354" y="133"/>
                  </a:lnTo>
                  <a:lnTo>
                    <a:pt x="358" y="133"/>
                  </a:lnTo>
                  <a:lnTo>
                    <a:pt x="364" y="131"/>
                  </a:lnTo>
                  <a:lnTo>
                    <a:pt x="366" y="131"/>
                  </a:lnTo>
                  <a:lnTo>
                    <a:pt x="368" y="131"/>
                  </a:lnTo>
                  <a:lnTo>
                    <a:pt x="374" y="126"/>
                  </a:lnTo>
                  <a:lnTo>
                    <a:pt x="376" y="123"/>
                  </a:lnTo>
                  <a:lnTo>
                    <a:pt x="376" y="121"/>
                  </a:lnTo>
                  <a:lnTo>
                    <a:pt x="381" y="117"/>
                  </a:lnTo>
                  <a:lnTo>
                    <a:pt x="383" y="117"/>
                  </a:lnTo>
                  <a:lnTo>
                    <a:pt x="397" y="117"/>
                  </a:lnTo>
                  <a:lnTo>
                    <a:pt x="399" y="118"/>
                  </a:lnTo>
                  <a:lnTo>
                    <a:pt x="406" y="123"/>
                  </a:lnTo>
                  <a:lnTo>
                    <a:pt x="407" y="125"/>
                  </a:lnTo>
                  <a:lnTo>
                    <a:pt x="416" y="125"/>
                  </a:lnTo>
                  <a:lnTo>
                    <a:pt x="419" y="125"/>
                  </a:lnTo>
                  <a:lnTo>
                    <a:pt x="426" y="120"/>
                  </a:lnTo>
                  <a:lnTo>
                    <a:pt x="427" y="120"/>
                  </a:lnTo>
                  <a:lnTo>
                    <a:pt x="430" y="113"/>
                  </a:lnTo>
                  <a:lnTo>
                    <a:pt x="432" y="112"/>
                  </a:lnTo>
                  <a:lnTo>
                    <a:pt x="439" y="108"/>
                  </a:lnTo>
                  <a:lnTo>
                    <a:pt x="440" y="107"/>
                  </a:lnTo>
                  <a:lnTo>
                    <a:pt x="449" y="105"/>
                  </a:lnTo>
                  <a:lnTo>
                    <a:pt x="454" y="104"/>
                  </a:lnTo>
                  <a:lnTo>
                    <a:pt x="464" y="100"/>
                  </a:lnTo>
                  <a:lnTo>
                    <a:pt x="470" y="91"/>
                  </a:lnTo>
                  <a:lnTo>
                    <a:pt x="472" y="89"/>
                  </a:lnTo>
                  <a:lnTo>
                    <a:pt x="473" y="86"/>
                  </a:lnTo>
                  <a:lnTo>
                    <a:pt x="475" y="83"/>
                  </a:lnTo>
                  <a:lnTo>
                    <a:pt x="483" y="78"/>
                  </a:lnTo>
                  <a:lnTo>
                    <a:pt x="487" y="78"/>
                  </a:lnTo>
                  <a:lnTo>
                    <a:pt x="500" y="84"/>
                  </a:lnTo>
                  <a:lnTo>
                    <a:pt x="502" y="86"/>
                  </a:lnTo>
                  <a:lnTo>
                    <a:pt x="508" y="95"/>
                  </a:lnTo>
                  <a:lnTo>
                    <a:pt x="508" y="97"/>
                  </a:lnTo>
                  <a:lnTo>
                    <a:pt x="512" y="104"/>
                  </a:lnTo>
                  <a:lnTo>
                    <a:pt x="513" y="107"/>
                  </a:lnTo>
                  <a:lnTo>
                    <a:pt x="516" y="113"/>
                  </a:lnTo>
                  <a:lnTo>
                    <a:pt x="520" y="120"/>
                  </a:lnTo>
                  <a:lnTo>
                    <a:pt x="520" y="121"/>
                  </a:lnTo>
                  <a:lnTo>
                    <a:pt x="533" y="117"/>
                  </a:lnTo>
                  <a:lnTo>
                    <a:pt x="536" y="115"/>
                  </a:lnTo>
                  <a:lnTo>
                    <a:pt x="540" y="112"/>
                  </a:lnTo>
                  <a:lnTo>
                    <a:pt x="545" y="100"/>
                  </a:lnTo>
                  <a:lnTo>
                    <a:pt x="548" y="99"/>
                  </a:lnTo>
                  <a:lnTo>
                    <a:pt x="553" y="94"/>
                  </a:lnTo>
                  <a:lnTo>
                    <a:pt x="556" y="94"/>
                  </a:lnTo>
                  <a:lnTo>
                    <a:pt x="563" y="92"/>
                  </a:lnTo>
                  <a:lnTo>
                    <a:pt x="564" y="94"/>
                  </a:lnTo>
                  <a:lnTo>
                    <a:pt x="568" y="95"/>
                  </a:lnTo>
                  <a:lnTo>
                    <a:pt x="571" y="105"/>
                  </a:lnTo>
                  <a:lnTo>
                    <a:pt x="571" y="107"/>
                  </a:lnTo>
                  <a:lnTo>
                    <a:pt x="576" y="112"/>
                  </a:lnTo>
                  <a:lnTo>
                    <a:pt x="576" y="113"/>
                  </a:lnTo>
                  <a:lnTo>
                    <a:pt x="579" y="115"/>
                  </a:lnTo>
                  <a:lnTo>
                    <a:pt x="584" y="118"/>
                  </a:lnTo>
                  <a:lnTo>
                    <a:pt x="586" y="120"/>
                  </a:lnTo>
                  <a:lnTo>
                    <a:pt x="594" y="123"/>
                  </a:lnTo>
                  <a:lnTo>
                    <a:pt x="596" y="125"/>
                  </a:lnTo>
                  <a:lnTo>
                    <a:pt x="596" y="126"/>
                  </a:lnTo>
                  <a:lnTo>
                    <a:pt x="593" y="136"/>
                  </a:lnTo>
                  <a:lnTo>
                    <a:pt x="591" y="138"/>
                  </a:lnTo>
                  <a:lnTo>
                    <a:pt x="588" y="139"/>
                  </a:lnTo>
                  <a:lnTo>
                    <a:pt x="581" y="144"/>
                  </a:lnTo>
                  <a:lnTo>
                    <a:pt x="579" y="147"/>
                  </a:lnTo>
                  <a:lnTo>
                    <a:pt x="574" y="159"/>
                  </a:lnTo>
                  <a:lnTo>
                    <a:pt x="574" y="162"/>
                  </a:lnTo>
                  <a:lnTo>
                    <a:pt x="574" y="163"/>
                  </a:lnTo>
                  <a:lnTo>
                    <a:pt x="569" y="170"/>
                  </a:lnTo>
                  <a:lnTo>
                    <a:pt x="568" y="172"/>
                  </a:lnTo>
                  <a:lnTo>
                    <a:pt x="561" y="180"/>
                  </a:lnTo>
                  <a:lnTo>
                    <a:pt x="558" y="18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94" name="Freeform 94"/>
            <p:cNvSpPr>
              <a:spLocks/>
            </p:cNvSpPr>
            <p:nvPr/>
          </p:nvSpPr>
          <p:spPr bwMode="auto">
            <a:xfrm>
              <a:off x="2984500" y="6103145"/>
              <a:ext cx="987425" cy="687388"/>
            </a:xfrm>
            <a:custGeom>
              <a:avLst/>
              <a:gdLst>
                <a:gd name="T0" fmla="*/ 344 w 1243"/>
                <a:gd name="T1" fmla="*/ 49 h 866"/>
                <a:gd name="T2" fmla="*/ 327 w 1243"/>
                <a:gd name="T3" fmla="*/ 89 h 866"/>
                <a:gd name="T4" fmla="*/ 319 w 1243"/>
                <a:gd name="T5" fmla="*/ 102 h 866"/>
                <a:gd name="T6" fmla="*/ 357 w 1243"/>
                <a:gd name="T7" fmla="*/ 125 h 866"/>
                <a:gd name="T8" fmla="*/ 407 w 1243"/>
                <a:gd name="T9" fmla="*/ 104 h 866"/>
                <a:gd name="T10" fmla="*/ 464 w 1243"/>
                <a:gd name="T11" fmla="*/ 107 h 866"/>
                <a:gd name="T12" fmla="*/ 534 w 1243"/>
                <a:gd name="T13" fmla="*/ 114 h 866"/>
                <a:gd name="T14" fmla="*/ 567 w 1243"/>
                <a:gd name="T15" fmla="*/ 119 h 866"/>
                <a:gd name="T16" fmla="*/ 653 w 1243"/>
                <a:gd name="T17" fmla="*/ 159 h 866"/>
                <a:gd name="T18" fmla="*/ 716 w 1243"/>
                <a:gd name="T19" fmla="*/ 201 h 866"/>
                <a:gd name="T20" fmla="*/ 774 w 1243"/>
                <a:gd name="T21" fmla="*/ 200 h 866"/>
                <a:gd name="T22" fmla="*/ 840 w 1243"/>
                <a:gd name="T23" fmla="*/ 211 h 866"/>
                <a:gd name="T24" fmla="*/ 923 w 1243"/>
                <a:gd name="T25" fmla="*/ 221 h 866"/>
                <a:gd name="T26" fmla="*/ 956 w 1243"/>
                <a:gd name="T27" fmla="*/ 191 h 866"/>
                <a:gd name="T28" fmla="*/ 1009 w 1243"/>
                <a:gd name="T29" fmla="*/ 211 h 866"/>
                <a:gd name="T30" fmla="*/ 1023 w 1243"/>
                <a:gd name="T31" fmla="*/ 248 h 866"/>
                <a:gd name="T32" fmla="*/ 1065 w 1243"/>
                <a:gd name="T33" fmla="*/ 293 h 866"/>
                <a:gd name="T34" fmla="*/ 1109 w 1243"/>
                <a:gd name="T35" fmla="*/ 261 h 866"/>
                <a:gd name="T36" fmla="*/ 1123 w 1243"/>
                <a:gd name="T37" fmla="*/ 335 h 866"/>
                <a:gd name="T38" fmla="*/ 1161 w 1243"/>
                <a:gd name="T39" fmla="*/ 371 h 866"/>
                <a:gd name="T40" fmla="*/ 1179 w 1243"/>
                <a:gd name="T41" fmla="*/ 428 h 866"/>
                <a:gd name="T42" fmla="*/ 1181 w 1243"/>
                <a:gd name="T43" fmla="*/ 494 h 866"/>
                <a:gd name="T44" fmla="*/ 1194 w 1243"/>
                <a:gd name="T45" fmla="*/ 560 h 866"/>
                <a:gd name="T46" fmla="*/ 1224 w 1243"/>
                <a:gd name="T47" fmla="*/ 612 h 866"/>
                <a:gd name="T48" fmla="*/ 1238 w 1243"/>
                <a:gd name="T49" fmla="*/ 670 h 866"/>
                <a:gd name="T50" fmla="*/ 1209 w 1243"/>
                <a:gd name="T51" fmla="*/ 732 h 866"/>
                <a:gd name="T52" fmla="*/ 1157 w 1243"/>
                <a:gd name="T53" fmla="*/ 751 h 866"/>
                <a:gd name="T54" fmla="*/ 1143 w 1243"/>
                <a:gd name="T55" fmla="*/ 811 h 866"/>
                <a:gd name="T56" fmla="*/ 1105 w 1243"/>
                <a:gd name="T57" fmla="*/ 797 h 866"/>
                <a:gd name="T58" fmla="*/ 1063 w 1243"/>
                <a:gd name="T59" fmla="*/ 824 h 866"/>
                <a:gd name="T60" fmla="*/ 990 w 1243"/>
                <a:gd name="T61" fmla="*/ 860 h 866"/>
                <a:gd name="T62" fmla="*/ 934 w 1243"/>
                <a:gd name="T63" fmla="*/ 839 h 866"/>
                <a:gd name="T64" fmla="*/ 896 w 1243"/>
                <a:gd name="T65" fmla="*/ 777 h 866"/>
                <a:gd name="T66" fmla="*/ 812 w 1243"/>
                <a:gd name="T67" fmla="*/ 724 h 866"/>
                <a:gd name="T68" fmla="*/ 780 w 1243"/>
                <a:gd name="T69" fmla="*/ 696 h 866"/>
                <a:gd name="T70" fmla="*/ 759 w 1243"/>
                <a:gd name="T71" fmla="*/ 641 h 866"/>
                <a:gd name="T72" fmla="*/ 711 w 1243"/>
                <a:gd name="T73" fmla="*/ 623 h 866"/>
                <a:gd name="T74" fmla="*/ 658 w 1243"/>
                <a:gd name="T75" fmla="*/ 591 h 866"/>
                <a:gd name="T76" fmla="*/ 593 w 1243"/>
                <a:gd name="T77" fmla="*/ 567 h 866"/>
                <a:gd name="T78" fmla="*/ 544 w 1243"/>
                <a:gd name="T79" fmla="*/ 536 h 866"/>
                <a:gd name="T80" fmla="*/ 488 w 1243"/>
                <a:gd name="T81" fmla="*/ 462 h 866"/>
                <a:gd name="T82" fmla="*/ 415 w 1243"/>
                <a:gd name="T83" fmla="*/ 436 h 866"/>
                <a:gd name="T84" fmla="*/ 324 w 1243"/>
                <a:gd name="T85" fmla="*/ 413 h 866"/>
                <a:gd name="T86" fmla="*/ 294 w 1243"/>
                <a:gd name="T87" fmla="*/ 447 h 866"/>
                <a:gd name="T88" fmla="*/ 254 w 1243"/>
                <a:gd name="T89" fmla="*/ 460 h 866"/>
                <a:gd name="T90" fmla="*/ 230 w 1243"/>
                <a:gd name="T91" fmla="*/ 479 h 866"/>
                <a:gd name="T92" fmla="*/ 221 w 1243"/>
                <a:gd name="T93" fmla="*/ 515 h 866"/>
                <a:gd name="T94" fmla="*/ 187 w 1243"/>
                <a:gd name="T95" fmla="*/ 549 h 866"/>
                <a:gd name="T96" fmla="*/ 150 w 1243"/>
                <a:gd name="T97" fmla="*/ 543 h 866"/>
                <a:gd name="T98" fmla="*/ 102 w 1243"/>
                <a:gd name="T99" fmla="*/ 552 h 866"/>
                <a:gd name="T100" fmla="*/ 0 w 1243"/>
                <a:gd name="T101" fmla="*/ 547 h 866"/>
                <a:gd name="T102" fmla="*/ 29 w 1243"/>
                <a:gd name="T103" fmla="*/ 512 h 866"/>
                <a:gd name="T104" fmla="*/ 71 w 1243"/>
                <a:gd name="T105" fmla="*/ 444 h 866"/>
                <a:gd name="T106" fmla="*/ 91 w 1243"/>
                <a:gd name="T107" fmla="*/ 410 h 866"/>
                <a:gd name="T108" fmla="*/ 115 w 1243"/>
                <a:gd name="T109" fmla="*/ 340 h 866"/>
                <a:gd name="T110" fmla="*/ 23 w 1243"/>
                <a:gd name="T111" fmla="*/ 279 h 866"/>
                <a:gd name="T112" fmla="*/ 86 w 1243"/>
                <a:gd name="T113" fmla="*/ 190 h 866"/>
                <a:gd name="T114" fmla="*/ 66 w 1243"/>
                <a:gd name="T115" fmla="*/ 148 h 866"/>
                <a:gd name="T116" fmla="*/ 82 w 1243"/>
                <a:gd name="T117" fmla="*/ 15 h 866"/>
                <a:gd name="T118" fmla="*/ 137 w 1243"/>
                <a:gd name="T119" fmla="*/ 7 h 866"/>
                <a:gd name="T120" fmla="*/ 216 w 1243"/>
                <a:gd name="T121" fmla="*/ 0 h 866"/>
                <a:gd name="T122" fmla="*/ 306 w 1243"/>
                <a:gd name="T123" fmla="*/ 7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43" h="866">
                  <a:moveTo>
                    <a:pt x="317" y="7"/>
                  </a:moveTo>
                  <a:lnTo>
                    <a:pt x="324" y="10"/>
                  </a:lnTo>
                  <a:lnTo>
                    <a:pt x="330" y="17"/>
                  </a:lnTo>
                  <a:lnTo>
                    <a:pt x="332" y="28"/>
                  </a:lnTo>
                  <a:lnTo>
                    <a:pt x="334" y="28"/>
                  </a:lnTo>
                  <a:lnTo>
                    <a:pt x="334" y="30"/>
                  </a:lnTo>
                  <a:lnTo>
                    <a:pt x="335" y="34"/>
                  </a:lnTo>
                  <a:lnTo>
                    <a:pt x="334" y="41"/>
                  </a:lnTo>
                  <a:lnTo>
                    <a:pt x="332" y="46"/>
                  </a:lnTo>
                  <a:lnTo>
                    <a:pt x="335" y="47"/>
                  </a:lnTo>
                  <a:lnTo>
                    <a:pt x="340" y="43"/>
                  </a:lnTo>
                  <a:lnTo>
                    <a:pt x="344" y="49"/>
                  </a:lnTo>
                  <a:lnTo>
                    <a:pt x="344" y="51"/>
                  </a:lnTo>
                  <a:lnTo>
                    <a:pt x="342" y="56"/>
                  </a:lnTo>
                  <a:lnTo>
                    <a:pt x="342" y="57"/>
                  </a:lnTo>
                  <a:lnTo>
                    <a:pt x="340" y="59"/>
                  </a:lnTo>
                  <a:lnTo>
                    <a:pt x="335" y="64"/>
                  </a:lnTo>
                  <a:lnTo>
                    <a:pt x="332" y="70"/>
                  </a:lnTo>
                  <a:lnTo>
                    <a:pt x="334" y="77"/>
                  </a:lnTo>
                  <a:lnTo>
                    <a:pt x="335" y="80"/>
                  </a:lnTo>
                  <a:lnTo>
                    <a:pt x="335" y="83"/>
                  </a:lnTo>
                  <a:lnTo>
                    <a:pt x="330" y="83"/>
                  </a:lnTo>
                  <a:lnTo>
                    <a:pt x="327" y="85"/>
                  </a:lnTo>
                  <a:lnTo>
                    <a:pt x="327" y="89"/>
                  </a:lnTo>
                  <a:lnTo>
                    <a:pt x="330" y="91"/>
                  </a:lnTo>
                  <a:lnTo>
                    <a:pt x="334" y="91"/>
                  </a:lnTo>
                  <a:lnTo>
                    <a:pt x="339" y="86"/>
                  </a:lnTo>
                  <a:lnTo>
                    <a:pt x="342" y="86"/>
                  </a:lnTo>
                  <a:lnTo>
                    <a:pt x="342" y="89"/>
                  </a:lnTo>
                  <a:lnTo>
                    <a:pt x="339" y="94"/>
                  </a:lnTo>
                  <a:lnTo>
                    <a:pt x="335" y="99"/>
                  </a:lnTo>
                  <a:lnTo>
                    <a:pt x="332" y="102"/>
                  </a:lnTo>
                  <a:lnTo>
                    <a:pt x="327" y="98"/>
                  </a:lnTo>
                  <a:lnTo>
                    <a:pt x="324" y="94"/>
                  </a:lnTo>
                  <a:lnTo>
                    <a:pt x="321" y="96"/>
                  </a:lnTo>
                  <a:lnTo>
                    <a:pt x="319" y="102"/>
                  </a:lnTo>
                  <a:lnTo>
                    <a:pt x="321" y="106"/>
                  </a:lnTo>
                  <a:lnTo>
                    <a:pt x="322" y="107"/>
                  </a:lnTo>
                  <a:lnTo>
                    <a:pt x="339" y="117"/>
                  </a:lnTo>
                  <a:lnTo>
                    <a:pt x="342" y="122"/>
                  </a:lnTo>
                  <a:lnTo>
                    <a:pt x="337" y="125"/>
                  </a:lnTo>
                  <a:lnTo>
                    <a:pt x="332" y="127"/>
                  </a:lnTo>
                  <a:lnTo>
                    <a:pt x="330" y="128"/>
                  </a:lnTo>
                  <a:lnTo>
                    <a:pt x="329" y="133"/>
                  </a:lnTo>
                  <a:lnTo>
                    <a:pt x="332" y="133"/>
                  </a:lnTo>
                  <a:lnTo>
                    <a:pt x="350" y="128"/>
                  </a:lnTo>
                  <a:lnTo>
                    <a:pt x="355" y="130"/>
                  </a:lnTo>
                  <a:lnTo>
                    <a:pt x="357" y="125"/>
                  </a:lnTo>
                  <a:lnTo>
                    <a:pt x="360" y="123"/>
                  </a:lnTo>
                  <a:lnTo>
                    <a:pt x="364" y="123"/>
                  </a:lnTo>
                  <a:lnTo>
                    <a:pt x="369" y="122"/>
                  </a:lnTo>
                  <a:lnTo>
                    <a:pt x="370" y="120"/>
                  </a:lnTo>
                  <a:lnTo>
                    <a:pt x="372" y="119"/>
                  </a:lnTo>
                  <a:lnTo>
                    <a:pt x="382" y="111"/>
                  </a:lnTo>
                  <a:lnTo>
                    <a:pt x="383" y="109"/>
                  </a:lnTo>
                  <a:lnTo>
                    <a:pt x="390" y="106"/>
                  </a:lnTo>
                  <a:lnTo>
                    <a:pt x="392" y="106"/>
                  </a:lnTo>
                  <a:lnTo>
                    <a:pt x="400" y="106"/>
                  </a:lnTo>
                  <a:lnTo>
                    <a:pt x="405" y="106"/>
                  </a:lnTo>
                  <a:lnTo>
                    <a:pt x="407" y="104"/>
                  </a:lnTo>
                  <a:lnTo>
                    <a:pt x="410" y="101"/>
                  </a:lnTo>
                  <a:lnTo>
                    <a:pt x="416" y="98"/>
                  </a:lnTo>
                  <a:lnTo>
                    <a:pt x="426" y="101"/>
                  </a:lnTo>
                  <a:lnTo>
                    <a:pt x="431" y="106"/>
                  </a:lnTo>
                  <a:lnTo>
                    <a:pt x="433" y="112"/>
                  </a:lnTo>
                  <a:lnTo>
                    <a:pt x="440" y="117"/>
                  </a:lnTo>
                  <a:lnTo>
                    <a:pt x="441" y="117"/>
                  </a:lnTo>
                  <a:lnTo>
                    <a:pt x="443" y="119"/>
                  </a:lnTo>
                  <a:lnTo>
                    <a:pt x="451" y="114"/>
                  </a:lnTo>
                  <a:lnTo>
                    <a:pt x="453" y="114"/>
                  </a:lnTo>
                  <a:lnTo>
                    <a:pt x="459" y="107"/>
                  </a:lnTo>
                  <a:lnTo>
                    <a:pt x="464" y="107"/>
                  </a:lnTo>
                  <a:lnTo>
                    <a:pt x="473" y="104"/>
                  </a:lnTo>
                  <a:lnTo>
                    <a:pt x="478" y="107"/>
                  </a:lnTo>
                  <a:lnTo>
                    <a:pt x="484" y="111"/>
                  </a:lnTo>
                  <a:lnTo>
                    <a:pt x="489" y="112"/>
                  </a:lnTo>
                  <a:lnTo>
                    <a:pt x="494" y="111"/>
                  </a:lnTo>
                  <a:lnTo>
                    <a:pt x="504" y="112"/>
                  </a:lnTo>
                  <a:lnTo>
                    <a:pt x="514" y="117"/>
                  </a:lnTo>
                  <a:lnTo>
                    <a:pt x="516" y="119"/>
                  </a:lnTo>
                  <a:lnTo>
                    <a:pt x="521" y="119"/>
                  </a:lnTo>
                  <a:lnTo>
                    <a:pt x="526" y="119"/>
                  </a:lnTo>
                  <a:lnTo>
                    <a:pt x="529" y="115"/>
                  </a:lnTo>
                  <a:lnTo>
                    <a:pt x="534" y="114"/>
                  </a:lnTo>
                  <a:lnTo>
                    <a:pt x="536" y="119"/>
                  </a:lnTo>
                  <a:lnTo>
                    <a:pt x="534" y="120"/>
                  </a:lnTo>
                  <a:lnTo>
                    <a:pt x="536" y="127"/>
                  </a:lnTo>
                  <a:lnTo>
                    <a:pt x="537" y="128"/>
                  </a:lnTo>
                  <a:lnTo>
                    <a:pt x="541" y="127"/>
                  </a:lnTo>
                  <a:lnTo>
                    <a:pt x="544" y="123"/>
                  </a:lnTo>
                  <a:lnTo>
                    <a:pt x="545" y="117"/>
                  </a:lnTo>
                  <a:lnTo>
                    <a:pt x="549" y="117"/>
                  </a:lnTo>
                  <a:lnTo>
                    <a:pt x="552" y="119"/>
                  </a:lnTo>
                  <a:lnTo>
                    <a:pt x="557" y="120"/>
                  </a:lnTo>
                  <a:lnTo>
                    <a:pt x="559" y="117"/>
                  </a:lnTo>
                  <a:lnTo>
                    <a:pt x="567" y="119"/>
                  </a:lnTo>
                  <a:lnTo>
                    <a:pt x="579" y="125"/>
                  </a:lnTo>
                  <a:lnTo>
                    <a:pt x="580" y="127"/>
                  </a:lnTo>
                  <a:lnTo>
                    <a:pt x="597" y="133"/>
                  </a:lnTo>
                  <a:lnTo>
                    <a:pt x="598" y="135"/>
                  </a:lnTo>
                  <a:lnTo>
                    <a:pt x="607" y="136"/>
                  </a:lnTo>
                  <a:lnTo>
                    <a:pt x="608" y="136"/>
                  </a:lnTo>
                  <a:lnTo>
                    <a:pt x="615" y="140"/>
                  </a:lnTo>
                  <a:lnTo>
                    <a:pt x="618" y="143"/>
                  </a:lnTo>
                  <a:lnTo>
                    <a:pt x="628" y="153"/>
                  </a:lnTo>
                  <a:lnTo>
                    <a:pt x="638" y="153"/>
                  </a:lnTo>
                  <a:lnTo>
                    <a:pt x="645" y="156"/>
                  </a:lnTo>
                  <a:lnTo>
                    <a:pt x="653" y="159"/>
                  </a:lnTo>
                  <a:lnTo>
                    <a:pt x="656" y="161"/>
                  </a:lnTo>
                  <a:lnTo>
                    <a:pt x="670" y="166"/>
                  </a:lnTo>
                  <a:lnTo>
                    <a:pt x="671" y="166"/>
                  </a:lnTo>
                  <a:lnTo>
                    <a:pt x="675" y="167"/>
                  </a:lnTo>
                  <a:lnTo>
                    <a:pt x="675" y="169"/>
                  </a:lnTo>
                  <a:lnTo>
                    <a:pt x="689" y="180"/>
                  </a:lnTo>
                  <a:lnTo>
                    <a:pt x="691" y="182"/>
                  </a:lnTo>
                  <a:lnTo>
                    <a:pt x="691" y="183"/>
                  </a:lnTo>
                  <a:lnTo>
                    <a:pt x="694" y="185"/>
                  </a:lnTo>
                  <a:lnTo>
                    <a:pt x="696" y="188"/>
                  </a:lnTo>
                  <a:lnTo>
                    <a:pt x="704" y="193"/>
                  </a:lnTo>
                  <a:lnTo>
                    <a:pt x="716" y="201"/>
                  </a:lnTo>
                  <a:lnTo>
                    <a:pt x="719" y="201"/>
                  </a:lnTo>
                  <a:lnTo>
                    <a:pt x="722" y="201"/>
                  </a:lnTo>
                  <a:lnTo>
                    <a:pt x="737" y="206"/>
                  </a:lnTo>
                  <a:lnTo>
                    <a:pt x="741" y="208"/>
                  </a:lnTo>
                  <a:lnTo>
                    <a:pt x="742" y="209"/>
                  </a:lnTo>
                  <a:lnTo>
                    <a:pt x="746" y="211"/>
                  </a:lnTo>
                  <a:lnTo>
                    <a:pt x="754" y="212"/>
                  </a:lnTo>
                  <a:lnTo>
                    <a:pt x="756" y="211"/>
                  </a:lnTo>
                  <a:lnTo>
                    <a:pt x="762" y="203"/>
                  </a:lnTo>
                  <a:lnTo>
                    <a:pt x="762" y="201"/>
                  </a:lnTo>
                  <a:lnTo>
                    <a:pt x="765" y="200"/>
                  </a:lnTo>
                  <a:lnTo>
                    <a:pt x="774" y="200"/>
                  </a:lnTo>
                  <a:lnTo>
                    <a:pt x="779" y="204"/>
                  </a:lnTo>
                  <a:lnTo>
                    <a:pt x="780" y="208"/>
                  </a:lnTo>
                  <a:lnTo>
                    <a:pt x="785" y="211"/>
                  </a:lnTo>
                  <a:lnTo>
                    <a:pt x="787" y="212"/>
                  </a:lnTo>
                  <a:lnTo>
                    <a:pt x="789" y="212"/>
                  </a:lnTo>
                  <a:lnTo>
                    <a:pt x="795" y="208"/>
                  </a:lnTo>
                  <a:lnTo>
                    <a:pt x="800" y="204"/>
                  </a:lnTo>
                  <a:lnTo>
                    <a:pt x="813" y="200"/>
                  </a:lnTo>
                  <a:lnTo>
                    <a:pt x="817" y="200"/>
                  </a:lnTo>
                  <a:lnTo>
                    <a:pt x="832" y="204"/>
                  </a:lnTo>
                  <a:lnTo>
                    <a:pt x="833" y="208"/>
                  </a:lnTo>
                  <a:lnTo>
                    <a:pt x="840" y="211"/>
                  </a:lnTo>
                  <a:lnTo>
                    <a:pt x="851" y="221"/>
                  </a:lnTo>
                  <a:lnTo>
                    <a:pt x="853" y="222"/>
                  </a:lnTo>
                  <a:lnTo>
                    <a:pt x="855" y="222"/>
                  </a:lnTo>
                  <a:lnTo>
                    <a:pt x="868" y="224"/>
                  </a:lnTo>
                  <a:lnTo>
                    <a:pt x="888" y="230"/>
                  </a:lnTo>
                  <a:lnTo>
                    <a:pt x="890" y="232"/>
                  </a:lnTo>
                  <a:lnTo>
                    <a:pt x="891" y="232"/>
                  </a:lnTo>
                  <a:lnTo>
                    <a:pt x="899" y="232"/>
                  </a:lnTo>
                  <a:lnTo>
                    <a:pt x="903" y="230"/>
                  </a:lnTo>
                  <a:lnTo>
                    <a:pt x="913" y="227"/>
                  </a:lnTo>
                  <a:lnTo>
                    <a:pt x="916" y="227"/>
                  </a:lnTo>
                  <a:lnTo>
                    <a:pt x="923" y="221"/>
                  </a:lnTo>
                  <a:lnTo>
                    <a:pt x="923" y="217"/>
                  </a:lnTo>
                  <a:lnTo>
                    <a:pt x="924" y="216"/>
                  </a:lnTo>
                  <a:lnTo>
                    <a:pt x="924" y="204"/>
                  </a:lnTo>
                  <a:lnTo>
                    <a:pt x="924" y="203"/>
                  </a:lnTo>
                  <a:lnTo>
                    <a:pt x="929" y="195"/>
                  </a:lnTo>
                  <a:lnTo>
                    <a:pt x="931" y="195"/>
                  </a:lnTo>
                  <a:lnTo>
                    <a:pt x="934" y="193"/>
                  </a:lnTo>
                  <a:lnTo>
                    <a:pt x="942" y="190"/>
                  </a:lnTo>
                  <a:lnTo>
                    <a:pt x="944" y="190"/>
                  </a:lnTo>
                  <a:lnTo>
                    <a:pt x="946" y="191"/>
                  </a:lnTo>
                  <a:lnTo>
                    <a:pt x="954" y="193"/>
                  </a:lnTo>
                  <a:lnTo>
                    <a:pt x="956" y="191"/>
                  </a:lnTo>
                  <a:lnTo>
                    <a:pt x="964" y="187"/>
                  </a:lnTo>
                  <a:lnTo>
                    <a:pt x="967" y="185"/>
                  </a:lnTo>
                  <a:lnTo>
                    <a:pt x="976" y="183"/>
                  </a:lnTo>
                  <a:lnTo>
                    <a:pt x="977" y="183"/>
                  </a:lnTo>
                  <a:lnTo>
                    <a:pt x="980" y="183"/>
                  </a:lnTo>
                  <a:lnTo>
                    <a:pt x="990" y="187"/>
                  </a:lnTo>
                  <a:lnTo>
                    <a:pt x="992" y="188"/>
                  </a:lnTo>
                  <a:lnTo>
                    <a:pt x="994" y="190"/>
                  </a:lnTo>
                  <a:lnTo>
                    <a:pt x="999" y="200"/>
                  </a:lnTo>
                  <a:lnTo>
                    <a:pt x="999" y="203"/>
                  </a:lnTo>
                  <a:lnTo>
                    <a:pt x="1002" y="206"/>
                  </a:lnTo>
                  <a:lnTo>
                    <a:pt x="1009" y="211"/>
                  </a:lnTo>
                  <a:lnTo>
                    <a:pt x="1009" y="212"/>
                  </a:lnTo>
                  <a:lnTo>
                    <a:pt x="1019" y="216"/>
                  </a:lnTo>
                  <a:lnTo>
                    <a:pt x="1020" y="217"/>
                  </a:lnTo>
                  <a:lnTo>
                    <a:pt x="1022" y="219"/>
                  </a:lnTo>
                  <a:lnTo>
                    <a:pt x="1025" y="221"/>
                  </a:lnTo>
                  <a:lnTo>
                    <a:pt x="1027" y="224"/>
                  </a:lnTo>
                  <a:lnTo>
                    <a:pt x="1025" y="238"/>
                  </a:lnTo>
                  <a:lnTo>
                    <a:pt x="1023" y="240"/>
                  </a:lnTo>
                  <a:lnTo>
                    <a:pt x="1023" y="242"/>
                  </a:lnTo>
                  <a:lnTo>
                    <a:pt x="1023" y="245"/>
                  </a:lnTo>
                  <a:lnTo>
                    <a:pt x="1023" y="246"/>
                  </a:lnTo>
                  <a:lnTo>
                    <a:pt x="1023" y="248"/>
                  </a:lnTo>
                  <a:lnTo>
                    <a:pt x="1025" y="261"/>
                  </a:lnTo>
                  <a:lnTo>
                    <a:pt x="1025" y="267"/>
                  </a:lnTo>
                  <a:lnTo>
                    <a:pt x="1027" y="276"/>
                  </a:lnTo>
                  <a:lnTo>
                    <a:pt x="1028" y="277"/>
                  </a:lnTo>
                  <a:lnTo>
                    <a:pt x="1030" y="280"/>
                  </a:lnTo>
                  <a:lnTo>
                    <a:pt x="1033" y="282"/>
                  </a:lnTo>
                  <a:lnTo>
                    <a:pt x="1033" y="284"/>
                  </a:lnTo>
                  <a:lnTo>
                    <a:pt x="1040" y="289"/>
                  </a:lnTo>
                  <a:lnTo>
                    <a:pt x="1052" y="289"/>
                  </a:lnTo>
                  <a:lnTo>
                    <a:pt x="1053" y="289"/>
                  </a:lnTo>
                  <a:lnTo>
                    <a:pt x="1055" y="289"/>
                  </a:lnTo>
                  <a:lnTo>
                    <a:pt x="1065" y="293"/>
                  </a:lnTo>
                  <a:lnTo>
                    <a:pt x="1066" y="295"/>
                  </a:lnTo>
                  <a:lnTo>
                    <a:pt x="1068" y="295"/>
                  </a:lnTo>
                  <a:lnTo>
                    <a:pt x="1076" y="298"/>
                  </a:lnTo>
                  <a:lnTo>
                    <a:pt x="1078" y="298"/>
                  </a:lnTo>
                  <a:lnTo>
                    <a:pt x="1081" y="298"/>
                  </a:lnTo>
                  <a:lnTo>
                    <a:pt x="1088" y="293"/>
                  </a:lnTo>
                  <a:lnTo>
                    <a:pt x="1090" y="293"/>
                  </a:lnTo>
                  <a:lnTo>
                    <a:pt x="1095" y="284"/>
                  </a:lnTo>
                  <a:lnTo>
                    <a:pt x="1100" y="274"/>
                  </a:lnTo>
                  <a:lnTo>
                    <a:pt x="1103" y="267"/>
                  </a:lnTo>
                  <a:lnTo>
                    <a:pt x="1106" y="264"/>
                  </a:lnTo>
                  <a:lnTo>
                    <a:pt x="1109" y="261"/>
                  </a:lnTo>
                  <a:lnTo>
                    <a:pt x="1116" y="264"/>
                  </a:lnTo>
                  <a:lnTo>
                    <a:pt x="1118" y="266"/>
                  </a:lnTo>
                  <a:lnTo>
                    <a:pt x="1119" y="271"/>
                  </a:lnTo>
                  <a:lnTo>
                    <a:pt x="1119" y="277"/>
                  </a:lnTo>
                  <a:lnTo>
                    <a:pt x="1116" y="282"/>
                  </a:lnTo>
                  <a:lnTo>
                    <a:pt x="1113" y="292"/>
                  </a:lnTo>
                  <a:lnTo>
                    <a:pt x="1113" y="293"/>
                  </a:lnTo>
                  <a:lnTo>
                    <a:pt x="1113" y="306"/>
                  </a:lnTo>
                  <a:lnTo>
                    <a:pt x="1118" y="321"/>
                  </a:lnTo>
                  <a:lnTo>
                    <a:pt x="1119" y="327"/>
                  </a:lnTo>
                  <a:lnTo>
                    <a:pt x="1123" y="334"/>
                  </a:lnTo>
                  <a:lnTo>
                    <a:pt x="1123" y="335"/>
                  </a:lnTo>
                  <a:lnTo>
                    <a:pt x="1123" y="337"/>
                  </a:lnTo>
                  <a:lnTo>
                    <a:pt x="1124" y="340"/>
                  </a:lnTo>
                  <a:lnTo>
                    <a:pt x="1126" y="348"/>
                  </a:lnTo>
                  <a:lnTo>
                    <a:pt x="1136" y="348"/>
                  </a:lnTo>
                  <a:lnTo>
                    <a:pt x="1138" y="350"/>
                  </a:lnTo>
                  <a:lnTo>
                    <a:pt x="1146" y="353"/>
                  </a:lnTo>
                  <a:lnTo>
                    <a:pt x="1148" y="353"/>
                  </a:lnTo>
                  <a:lnTo>
                    <a:pt x="1151" y="355"/>
                  </a:lnTo>
                  <a:lnTo>
                    <a:pt x="1154" y="358"/>
                  </a:lnTo>
                  <a:lnTo>
                    <a:pt x="1156" y="360"/>
                  </a:lnTo>
                  <a:lnTo>
                    <a:pt x="1157" y="361"/>
                  </a:lnTo>
                  <a:lnTo>
                    <a:pt x="1161" y="371"/>
                  </a:lnTo>
                  <a:lnTo>
                    <a:pt x="1162" y="378"/>
                  </a:lnTo>
                  <a:lnTo>
                    <a:pt x="1161" y="384"/>
                  </a:lnTo>
                  <a:lnTo>
                    <a:pt x="1161" y="386"/>
                  </a:lnTo>
                  <a:lnTo>
                    <a:pt x="1157" y="394"/>
                  </a:lnTo>
                  <a:lnTo>
                    <a:pt x="1156" y="395"/>
                  </a:lnTo>
                  <a:lnTo>
                    <a:pt x="1156" y="399"/>
                  </a:lnTo>
                  <a:lnTo>
                    <a:pt x="1159" y="413"/>
                  </a:lnTo>
                  <a:lnTo>
                    <a:pt x="1157" y="420"/>
                  </a:lnTo>
                  <a:lnTo>
                    <a:pt x="1162" y="426"/>
                  </a:lnTo>
                  <a:lnTo>
                    <a:pt x="1171" y="428"/>
                  </a:lnTo>
                  <a:lnTo>
                    <a:pt x="1177" y="428"/>
                  </a:lnTo>
                  <a:lnTo>
                    <a:pt x="1179" y="428"/>
                  </a:lnTo>
                  <a:lnTo>
                    <a:pt x="1186" y="428"/>
                  </a:lnTo>
                  <a:lnTo>
                    <a:pt x="1187" y="428"/>
                  </a:lnTo>
                  <a:lnTo>
                    <a:pt x="1189" y="429"/>
                  </a:lnTo>
                  <a:lnTo>
                    <a:pt x="1189" y="447"/>
                  </a:lnTo>
                  <a:lnTo>
                    <a:pt x="1189" y="454"/>
                  </a:lnTo>
                  <a:lnTo>
                    <a:pt x="1181" y="455"/>
                  </a:lnTo>
                  <a:lnTo>
                    <a:pt x="1172" y="458"/>
                  </a:lnTo>
                  <a:lnTo>
                    <a:pt x="1167" y="465"/>
                  </a:lnTo>
                  <a:lnTo>
                    <a:pt x="1172" y="478"/>
                  </a:lnTo>
                  <a:lnTo>
                    <a:pt x="1176" y="488"/>
                  </a:lnTo>
                  <a:lnTo>
                    <a:pt x="1179" y="492"/>
                  </a:lnTo>
                  <a:lnTo>
                    <a:pt x="1181" y="494"/>
                  </a:lnTo>
                  <a:lnTo>
                    <a:pt x="1186" y="492"/>
                  </a:lnTo>
                  <a:lnTo>
                    <a:pt x="1189" y="492"/>
                  </a:lnTo>
                  <a:lnTo>
                    <a:pt x="1191" y="505"/>
                  </a:lnTo>
                  <a:lnTo>
                    <a:pt x="1191" y="510"/>
                  </a:lnTo>
                  <a:lnTo>
                    <a:pt x="1189" y="517"/>
                  </a:lnTo>
                  <a:lnTo>
                    <a:pt x="1194" y="530"/>
                  </a:lnTo>
                  <a:lnTo>
                    <a:pt x="1192" y="533"/>
                  </a:lnTo>
                  <a:lnTo>
                    <a:pt x="1192" y="536"/>
                  </a:lnTo>
                  <a:lnTo>
                    <a:pt x="1189" y="541"/>
                  </a:lnTo>
                  <a:lnTo>
                    <a:pt x="1191" y="551"/>
                  </a:lnTo>
                  <a:lnTo>
                    <a:pt x="1194" y="557"/>
                  </a:lnTo>
                  <a:lnTo>
                    <a:pt x="1194" y="560"/>
                  </a:lnTo>
                  <a:lnTo>
                    <a:pt x="1191" y="567"/>
                  </a:lnTo>
                  <a:lnTo>
                    <a:pt x="1191" y="568"/>
                  </a:lnTo>
                  <a:lnTo>
                    <a:pt x="1191" y="580"/>
                  </a:lnTo>
                  <a:lnTo>
                    <a:pt x="1192" y="581"/>
                  </a:lnTo>
                  <a:lnTo>
                    <a:pt x="1197" y="588"/>
                  </a:lnTo>
                  <a:lnTo>
                    <a:pt x="1205" y="598"/>
                  </a:lnTo>
                  <a:lnTo>
                    <a:pt x="1207" y="599"/>
                  </a:lnTo>
                  <a:lnTo>
                    <a:pt x="1207" y="601"/>
                  </a:lnTo>
                  <a:lnTo>
                    <a:pt x="1214" y="609"/>
                  </a:lnTo>
                  <a:lnTo>
                    <a:pt x="1215" y="611"/>
                  </a:lnTo>
                  <a:lnTo>
                    <a:pt x="1220" y="612"/>
                  </a:lnTo>
                  <a:lnTo>
                    <a:pt x="1224" y="612"/>
                  </a:lnTo>
                  <a:lnTo>
                    <a:pt x="1227" y="617"/>
                  </a:lnTo>
                  <a:lnTo>
                    <a:pt x="1229" y="620"/>
                  </a:lnTo>
                  <a:lnTo>
                    <a:pt x="1229" y="622"/>
                  </a:lnTo>
                  <a:lnTo>
                    <a:pt x="1227" y="628"/>
                  </a:lnTo>
                  <a:lnTo>
                    <a:pt x="1227" y="636"/>
                  </a:lnTo>
                  <a:lnTo>
                    <a:pt x="1230" y="641"/>
                  </a:lnTo>
                  <a:lnTo>
                    <a:pt x="1234" y="646"/>
                  </a:lnTo>
                  <a:lnTo>
                    <a:pt x="1237" y="653"/>
                  </a:lnTo>
                  <a:lnTo>
                    <a:pt x="1237" y="654"/>
                  </a:lnTo>
                  <a:lnTo>
                    <a:pt x="1235" y="661"/>
                  </a:lnTo>
                  <a:lnTo>
                    <a:pt x="1235" y="667"/>
                  </a:lnTo>
                  <a:lnTo>
                    <a:pt x="1238" y="670"/>
                  </a:lnTo>
                  <a:lnTo>
                    <a:pt x="1240" y="672"/>
                  </a:lnTo>
                  <a:lnTo>
                    <a:pt x="1243" y="678"/>
                  </a:lnTo>
                  <a:lnTo>
                    <a:pt x="1243" y="682"/>
                  </a:lnTo>
                  <a:lnTo>
                    <a:pt x="1237" y="693"/>
                  </a:lnTo>
                  <a:lnTo>
                    <a:pt x="1232" y="701"/>
                  </a:lnTo>
                  <a:lnTo>
                    <a:pt x="1232" y="704"/>
                  </a:lnTo>
                  <a:lnTo>
                    <a:pt x="1229" y="711"/>
                  </a:lnTo>
                  <a:lnTo>
                    <a:pt x="1225" y="711"/>
                  </a:lnTo>
                  <a:lnTo>
                    <a:pt x="1219" y="712"/>
                  </a:lnTo>
                  <a:lnTo>
                    <a:pt x="1214" y="721"/>
                  </a:lnTo>
                  <a:lnTo>
                    <a:pt x="1212" y="724"/>
                  </a:lnTo>
                  <a:lnTo>
                    <a:pt x="1209" y="732"/>
                  </a:lnTo>
                  <a:lnTo>
                    <a:pt x="1207" y="735"/>
                  </a:lnTo>
                  <a:lnTo>
                    <a:pt x="1202" y="740"/>
                  </a:lnTo>
                  <a:lnTo>
                    <a:pt x="1200" y="740"/>
                  </a:lnTo>
                  <a:lnTo>
                    <a:pt x="1191" y="745"/>
                  </a:lnTo>
                  <a:lnTo>
                    <a:pt x="1184" y="740"/>
                  </a:lnTo>
                  <a:lnTo>
                    <a:pt x="1177" y="742"/>
                  </a:lnTo>
                  <a:lnTo>
                    <a:pt x="1174" y="743"/>
                  </a:lnTo>
                  <a:lnTo>
                    <a:pt x="1169" y="743"/>
                  </a:lnTo>
                  <a:lnTo>
                    <a:pt x="1167" y="750"/>
                  </a:lnTo>
                  <a:lnTo>
                    <a:pt x="1164" y="751"/>
                  </a:lnTo>
                  <a:lnTo>
                    <a:pt x="1161" y="751"/>
                  </a:lnTo>
                  <a:lnTo>
                    <a:pt x="1157" y="751"/>
                  </a:lnTo>
                  <a:lnTo>
                    <a:pt x="1154" y="758"/>
                  </a:lnTo>
                  <a:lnTo>
                    <a:pt x="1152" y="764"/>
                  </a:lnTo>
                  <a:lnTo>
                    <a:pt x="1152" y="766"/>
                  </a:lnTo>
                  <a:lnTo>
                    <a:pt x="1152" y="771"/>
                  </a:lnTo>
                  <a:lnTo>
                    <a:pt x="1149" y="772"/>
                  </a:lnTo>
                  <a:lnTo>
                    <a:pt x="1144" y="777"/>
                  </a:lnTo>
                  <a:lnTo>
                    <a:pt x="1144" y="785"/>
                  </a:lnTo>
                  <a:lnTo>
                    <a:pt x="1146" y="792"/>
                  </a:lnTo>
                  <a:lnTo>
                    <a:pt x="1144" y="795"/>
                  </a:lnTo>
                  <a:lnTo>
                    <a:pt x="1141" y="800"/>
                  </a:lnTo>
                  <a:lnTo>
                    <a:pt x="1139" y="803"/>
                  </a:lnTo>
                  <a:lnTo>
                    <a:pt x="1143" y="811"/>
                  </a:lnTo>
                  <a:lnTo>
                    <a:pt x="1143" y="813"/>
                  </a:lnTo>
                  <a:lnTo>
                    <a:pt x="1143" y="819"/>
                  </a:lnTo>
                  <a:lnTo>
                    <a:pt x="1138" y="823"/>
                  </a:lnTo>
                  <a:lnTo>
                    <a:pt x="1129" y="823"/>
                  </a:lnTo>
                  <a:lnTo>
                    <a:pt x="1123" y="819"/>
                  </a:lnTo>
                  <a:lnTo>
                    <a:pt x="1118" y="818"/>
                  </a:lnTo>
                  <a:lnTo>
                    <a:pt x="1116" y="811"/>
                  </a:lnTo>
                  <a:lnTo>
                    <a:pt x="1116" y="810"/>
                  </a:lnTo>
                  <a:lnTo>
                    <a:pt x="1116" y="800"/>
                  </a:lnTo>
                  <a:lnTo>
                    <a:pt x="1114" y="797"/>
                  </a:lnTo>
                  <a:lnTo>
                    <a:pt x="1113" y="795"/>
                  </a:lnTo>
                  <a:lnTo>
                    <a:pt x="1105" y="797"/>
                  </a:lnTo>
                  <a:lnTo>
                    <a:pt x="1095" y="795"/>
                  </a:lnTo>
                  <a:lnTo>
                    <a:pt x="1093" y="795"/>
                  </a:lnTo>
                  <a:lnTo>
                    <a:pt x="1090" y="798"/>
                  </a:lnTo>
                  <a:lnTo>
                    <a:pt x="1090" y="800"/>
                  </a:lnTo>
                  <a:lnTo>
                    <a:pt x="1081" y="803"/>
                  </a:lnTo>
                  <a:lnTo>
                    <a:pt x="1080" y="805"/>
                  </a:lnTo>
                  <a:lnTo>
                    <a:pt x="1076" y="808"/>
                  </a:lnTo>
                  <a:lnTo>
                    <a:pt x="1073" y="806"/>
                  </a:lnTo>
                  <a:lnTo>
                    <a:pt x="1070" y="803"/>
                  </a:lnTo>
                  <a:lnTo>
                    <a:pt x="1065" y="810"/>
                  </a:lnTo>
                  <a:lnTo>
                    <a:pt x="1065" y="816"/>
                  </a:lnTo>
                  <a:lnTo>
                    <a:pt x="1063" y="824"/>
                  </a:lnTo>
                  <a:lnTo>
                    <a:pt x="1057" y="829"/>
                  </a:lnTo>
                  <a:lnTo>
                    <a:pt x="1053" y="832"/>
                  </a:lnTo>
                  <a:lnTo>
                    <a:pt x="1053" y="835"/>
                  </a:lnTo>
                  <a:lnTo>
                    <a:pt x="1048" y="842"/>
                  </a:lnTo>
                  <a:lnTo>
                    <a:pt x="1035" y="845"/>
                  </a:lnTo>
                  <a:lnTo>
                    <a:pt x="1033" y="845"/>
                  </a:lnTo>
                  <a:lnTo>
                    <a:pt x="1022" y="852"/>
                  </a:lnTo>
                  <a:lnTo>
                    <a:pt x="1014" y="858"/>
                  </a:lnTo>
                  <a:lnTo>
                    <a:pt x="1007" y="865"/>
                  </a:lnTo>
                  <a:lnTo>
                    <a:pt x="1000" y="863"/>
                  </a:lnTo>
                  <a:lnTo>
                    <a:pt x="992" y="860"/>
                  </a:lnTo>
                  <a:lnTo>
                    <a:pt x="990" y="860"/>
                  </a:lnTo>
                  <a:lnTo>
                    <a:pt x="984" y="863"/>
                  </a:lnTo>
                  <a:lnTo>
                    <a:pt x="982" y="863"/>
                  </a:lnTo>
                  <a:lnTo>
                    <a:pt x="974" y="861"/>
                  </a:lnTo>
                  <a:lnTo>
                    <a:pt x="969" y="858"/>
                  </a:lnTo>
                  <a:lnTo>
                    <a:pt x="964" y="861"/>
                  </a:lnTo>
                  <a:lnTo>
                    <a:pt x="961" y="863"/>
                  </a:lnTo>
                  <a:lnTo>
                    <a:pt x="959" y="863"/>
                  </a:lnTo>
                  <a:lnTo>
                    <a:pt x="949" y="866"/>
                  </a:lnTo>
                  <a:lnTo>
                    <a:pt x="942" y="860"/>
                  </a:lnTo>
                  <a:lnTo>
                    <a:pt x="942" y="842"/>
                  </a:lnTo>
                  <a:lnTo>
                    <a:pt x="936" y="840"/>
                  </a:lnTo>
                  <a:lnTo>
                    <a:pt x="934" y="839"/>
                  </a:lnTo>
                  <a:lnTo>
                    <a:pt x="926" y="831"/>
                  </a:lnTo>
                  <a:lnTo>
                    <a:pt x="924" y="829"/>
                  </a:lnTo>
                  <a:lnTo>
                    <a:pt x="923" y="826"/>
                  </a:lnTo>
                  <a:lnTo>
                    <a:pt x="916" y="821"/>
                  </a:lnTo>
                  <a:lnTo>
                    <a:pt x="914" y="818"/>
                  </a:lnTo>
                  <a:lnTo>
                    <a:pt x="914" y="816"/>
                  </a:lnTo>
                  <a:lnTo>
                    <a:pt x="914" y="810"/>
                  </a:lnTo>
                  <a:lnTo>
                    <a:pt x="914" y="806"/>
                  </a:lnTo>
                  <a:lnTo>
                    <a:pt x="913" y="795"/>
                  </a:lnTo>
                  <a:lnTo>
                    <a:pt x="903" y="789"/>
                  </a:lnTo>
                  <a:lnTo>
                    <a:pt x="901" y="787"/>
                  </a:lnTo>
                  <a:lnTo>
                    <a:pt x="896" y="777"/>
                  </a:lnTo>
                  <a:lnTo>
                    <a:pt x="891" y="767"/>
                  </a:lnTo>
                  <a:lnTo>
                    <a:pt x="881" y="764"/>
                  </a:lnTo>
                  <a:lnTo>
                    <a:pt x="880" y="763"/>
                  </a:lnTo>
                  <a:lnTo>
                    <a:pt x="871" y="756"/>
                  </a:lnTo>
                  <a:lnTo>
                    <a:pt x="861" y="750"/>
                  </a:lnTo>
                  <a:lnTo>
                    <a:pt x="851" y="742"/>
                  </a:lnTo>
                  <a:lnTo>
                    <a:pt x="850" y="740"/>
                  </a:lnTo>
                  <a:lnTo>
                    <a:pt x="850" y="738"/>
                  </a:lnTo>
                  <a:lnTo>
                    <a:pt x="843" y="734"/>
                  </a:lnTo>
                  <a:lnTo>
                    <a:pt x="838" y="730"/>
                  </a:lnTo>
                  <a:lnTo>
                    <a:pt x="832" y="727"/>
                  </a:lnTo>
                  <a:lnTo>
                    <a:pt x="812" y="724"/>
                  </a:lnTo>
                  <a:lnTo>
                    <a:pt x="810" y="722"/>
                  </a:lnTo>
                  <a:lnTo>
                    <a:pt x="805" y="719"/>
                  </a:lnTo>
                  <a:lnTo>
                    <a:pt x="805" y="717"/>
                  </a:lnTo>
                  <a:lnTo>
                    <a:pt x="804" y="712"/>
                  </a:lnTo>
                  <a:lnTo>
                    <a:pt x="804" y="711"/>
                  </a:lnTo>
                  <a:lnTo>
                    <a:pt x="800" y="706"/>
                  </a:lnTo>
                  <a:lnTo>
                    <a:pt x="799" y="704"/>
                  </a:lnTo>
                  <a:lnTo>
                    <a:pt x="797" y="704"/>
                  </a:lnTo>
                  <a:lnTo>
                    <a:pt x="790" y="706"/>
                  </a:lnTo>
                  <a:lnTo>
                    <a:pt x="785" y="708"/>
                  </a:lnTo>
                  <a:lnTo>
                    <a:pt x="780" y="701"/>
                  </a:lnTo>
                  <a:lnTo>
                    <a:pt x="780" y="696"/>
                  </a:lnTo>
                  <a:lnTo>
                    <a:pt x="780" y="690"/>
                  </a:lnTo>
                  <a:lnTo>
                    <a:pt x="779" y="687"/>
                  </a:lnTo>
                  <a:lnTo>
                    <a:pt x="775" y="688"/>
                  </a:lnTo>
                  <a:lnTo>
                    <a:pt x="774" y="687"/>
                  </a:lnTo>
                  <a:lnTo>
                    <a:pt x="772" y="685"/>
                  </a:lnTo>
                  <a:lnTo>
                    <a:pt x="770" y="675"/>
                  </a:lnTo>
                  <a:lnTo>
                    <a:pt x="770" y="672"/>
                  </a:lnTo>
                  <a:lnTo>
                    <a:pt x="770" y="664"/>
                  </a:lnTo>
                  <a:lnTo>
                    <a:pt x="765" y="657"/>
                  </a:lnTo>
                  <a:lnTo>
                    <a:pt x="764" y="651"/>
                  </a:lnTo>
                  <a:lnTo>
                    <a:pt x="761" y="646"/>
                  </a:lnTo>
                  <a:lnTo>
                    <a:pt x="759" y="641"/>
                  </a:lnTo>
                  <a:lnTo>
                    <a:pt x="757" y="636"/>
                  </a:lnTo>
                  <a:lnTo>
                    <a:pt x="757" y="635"/>
                  </a:lnTo>
                  <a:lnTo>
                    <a:pt x="756" y="622"/>
                  </a:lnTo>
                  <a:lnTo>
                    <a:pt x="752" y="611"/>
                  </a:lnTo>
                  <a:lnTo>
                    <a:pt x="746" y="604"/>
                  </a:lnTo>
                  <a:lnTo>
                    <a:pt x="742" y="606"/>
                  </a:lnTo>
                  <a:lnTo>
                    <a:pt x="731" y="609"/>
                  </a:lnTo>
                  <a:lnTo>
                    <a:pt x="729" y="611"/>
                  </a:lnTo>
                  <a:lnTo>
                    <a:pt x="724" y="619"/>
                  </a:lnTo>
                  <a:lnTo>
                    <a:pt x="721" y="620"/>
                  </a:lnTo>
                  <a:lnTo>
                    <a:pt x="714" y="620"/>
                  </a:lnTo>
                  <a:lnTo>
                    <a:pt x="711" y="623"/>
                  </a:lnTo>
                  <a:lnTo>
                    <a:pt x="704" y="627"/>
                  </a:lnTo>
                  <a:lnTo>
                    <a:pt x="703" y="627"/>
                  </a:lnTo>
                  <a:lnTo>
                    <a:pt x="694" y="622"/>
                  </a:lnTo>
                  <a:lnTo>
                    <a:pt x="684" y="622"/>
                  </a:lnTo>
                  <a:lnTo>
                    <a:pt x="676" y="619"/>
                  </a:lnTo>
                  <a:lnTo>
                    <a:pt x="668" y="615"/>
                  </a:lnTo>
                  <a:lnTo>
                    <a:pt x="665" y="614"/>
                  </a:lnTo>
                  <a:lnTo>
                    <a:pt x="658" y="606"/>
                  </a:lnTo>
                  <a:lnTo>
                    <a:pt x="656" y="604"/>
                  </a:lnTo>
                  <a:lnTo>
                    <a:pt x="658" y="599"/>
                  </a:lnTo>
                  <a:lnTo>
                    <a:pt x="660" y="593"/>
                  </a:lnTo>
                  <a:lnTo>
                    <a:pt x="658" y="591"/>
                  </a:lnTo>
                  <a:lnTo>
                    <a:pt x="653" y="585"/>
                  </a:lnTo>
                  <a:lnTo>
                    <a:pt x="653" y="575"/>
                  </a:lnTo>
                  <a:lnTo>
                    <a:pt x="650" y="567"/>
                  </a:lnTo>
                  <a:lnTo>
                    <a:pt x="636" y="567"/>
                  </a:lnTo>
                  <a:lnTo>
                    <a:pt x="635" y="567"/>
                  </a:lnTo>
                  <a:lnTo>
                    <a:pt x="632" y="565"/>
                  </a:lnTo>
                  <a:lnTo>
                    <a:pt x="628" y="562"/>
                  </a:lnTo>
                  <a:lnTo>
                    <a:pt x="618" y="560"/>
                  </a:lnTo>
                  <a:lnTo>
                    <a:pt x="617" y="562"/>
                  </a:lnTo>
                  <a:lnTo>
                    <a:pt x="615" y="562"/>
                  </a:lnTo>
                  <a:lnTo>
                    <a:pt x="603" y="565"/>
                  </a:lnTo>
                  <a:lnTo>
                    <a:pt x="593" y="567"/>
                  </a:lnTo>
                  <a:lnTo>
                    <a:pt x="590" y="567"/>
                  </a:lnTo>
                  <a:lnTo>
                    <a:pt x="580" y="567"/>
                  </a:lnTo>
                  <a:lnTo>
                    <a:pt x="577" y="567"/>
                  </a:lnTo>
                  <a:lnTo>
                    <a:pt x="572" y="565"/>
                  </a:lnTo>
                  <a:lnTo>
                    <a:pt x="569" y="565"/>
                  </a:lnTo>
                  <a:lnTo>
                    <a:pt x="565" y="562"/>
                  </a:lnTo>
                  <a:lnTo>
                    <a:pt x="564" y="559"/>
                  </a:lnTo>
                  <a:lnTo>
                    <a:pt x="560" y="554"/>
                  </a:lnTo>
                  <a:lnTo>
                    <a:pt x="554" y="547"/>
                  </a:lnTo>
                  <a:lnTo>
                    <a:pt x="554" y="546"/>
                  </a:lnTo>
                  <a:lnTo>
                    <a:pt x="545" y="538"/>
                  </a:lnTo>
                  <a:lnTo>
                    <a:pt x="544" y="536"/>
                  </a:lnTo>
                  <a:lnTo>
                    <a:pt x="537" y="531"/>
                  </a:lnTo>
                  <a:lnTo>
                    <a:pt x="537" y="530"/>
                  </a:lnTo>
                  <a:lnTo>
                    <a:pt x="531" y="525"/>
                  </a:lnTo>
                  <a:lnTo>
                    <a:pt x="526" y="523"/>
                  </a:lnTo>
                  <a:lnTo>
                    <a:pt x="522" y="522"/>
                  </a:lnTo>
                  <a:lnTo>
                    <a:pt x="506" y="507"/>
                  </a:lnTo>
                  <a:lnTo>
                    <a:pt x="502" y="497"/>
                  </a:lnTo>
                  <a:lnTo>
                    <a:pt x="501" y="494"/>
                  </a:lnTo>
                  <a:lnTo>
                    <a:pt x="496" y="483"/>
                  </a:lnTo>
                  <a:lnTo>
                    <a:pt x="494" y="481"/>
                  </a:lnTo>
                  <a:lnTo>
                    <a:pt x="493" y="471"/>
                  </a:lnTo>
                  <a:lnTo>
                    <a:pt x="488" y="462"/>
                  </a:lnTo>
                  <a:lnTo>
                    <a:pt x="481" y="458"/>
                  </a:lnTo>
                  <a:lnTo>
                    <a:pt x="479" y="458"/>
                  </a:lnTo>
                  <a:lnTo>
                    <a:pt x="473" y="455"/>
                  </a:lnTo>
                  <a:lnTo>
                    <a:pt x="463" y="449"/>
                  </a:lnTo>
                  <a:lnTo>
                    <a:pt x="456" y="442"/>
                  </a:lnTo>
                  <a:lnTo>
                    <a:pt x="448" y="442"/>
                  </a:lnTo>
                  <a:lnTo>
                    <a:pt x="446" y="442"/>
                  </a:lnTo>
                  <a:lnTo>
                    <a:pt x="445" y="444"/>
                  </a:lnTo>
                  <a:lnTo>
                    <a:pt x="435" y="444"/>
                  </a:lnTo>
                  <a:lnTo>
                    <a:pt x="433" y="444"/>
                  </a:lnTo>
                  <a:lnTo>
                    <a:pt x="421" y="439"/>
                  </a:lnTo>
                  <a:lnTo>
                    <a:pt x="415" y="436"/>
                  </a:lnTo>
                  <a:lnTo>
                    <a:pt x="413" y="436"/>
                  </a:lnTo>
                  <a:lnTo>
                    <a:pt x="410" y="436"/>
                  </a:lnTo>
                  <a:lnTo>
                    <a:pt x="393" y="433"/>
                  </a:lnTo>
                  <a:lnTo>
                    <a:pt x="392" y="431"/>
                  </a:lnTo>
                  <a:lnTo>
                    <a:pt x="378" y="429"/>
                  </a:lnTo>
                  <a:lnTo>
                    <a:pt x="375" y="426"/>
                  </a:lnTo>
                  <a:lnTo>
                    <a:pt x="369" y="423"/>
                  </a:lnTo>
                  <a:lnTo>
                    <a:pt x="360" y="416"/>
                  </a:lnTo>
                  <a:lnTo>
                    <a:pt x="349" y="410"/>
                  </a:lnTo>
                  <a:lnTo>
                    <a:pt x="339" y="408"/>
                  </a:lnTo>
                  <a:lnTo>
                    <a:pt x="337" y="408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2" y="416"/>
                  </a:lnTo>
                  <a:lnTo>
                    <a:pt x="319" y="420"/>
                  </a:lnTo>
                  <a:lnTo>
                    <a:pt x="317" y="421"/>
                  </a:lnTo>
                  <a:lnTo>
                    <a:pt x="317" y="428"/>
                  </a:lnTo>
                  <a:lnTo>
                    <a:pt x="317" y="429"/>
                  </a:lnTo>
                  <a:lnTo>
                    <a:pt x="309" y="436"/>
                  </a:lnTo>
                  <a:lnTo>
                    <a:pt x="309" y="441"/>
                  </a:lnTo>
                  <a:lnTo>
                    <a:pt x="307" y="445"/>
                  </a:lnTo>
                  <a:lnTo>
                    <a:pt x="302" y="449"/>
                  </a:lnTo>
                  <a:lnTo>
                    <a:pt x="297" y="447"/>
                  </a:lnTo>
                  <a:lnTo>
                    <a:pt x="294" y="447"/>
                  </a:lnTo>
                  <a:lnTo>
                    <a:pt x="289" y="444"/>
                  </a:lnTo>
                  <a:lnTo>
                    <a:pt x="286" y="445"/>
                  </a:lnTo>
                  <a:lnTo>
                    <a:pt x="284" y="447"/>
                  </a:lnTo>
                  <a:lnTo>
                    <a:pt x="283" y="450"/>
                  </a:lnTo>
                  <a:lnTo>
                    <a:pt x="283" y="454"/>
                  </a:lnTo>
                  <a:lnTo>
                    <a:pt x="276" y="457"/>
                  </a:lnTo>
                  <a:lnTo>
                    <a:pt x="274" y="458"/>
                  </a:lnTo>
                  <a:lnTo>
                    <a:pt x="273" y="458"/>
                  </a:lnTo>
                  <a:lnTo>
                    <a:pt x="269" y="462"/>
                  </a:lnTo>
                  <a:lnTo>
                    <a:pt x="261" y="458"/>
                  </a:lnTo>
                  <a:lnTo>
                    <a:pt x="259" y="460"/>
                  </a:lnTo>
                  <a:lnTo>
                    <a:pt x="254" y="460"/>
                  </a:lnTo>
                  <a:lnTo>
                    <a:pt x="251" y="458"/>
                  </a:lnTo>
                  <a:lnTo>
                    <a:pt x="249" y="458"/>
                  </a:lnTo>
                  <a:lnTo>
                    <a:pt x="246" y="460"/>
                  </a:lnTo>
                  <a:lnTo>
                    <a:pt x="243" y="460"/>
                  </a:lnTo>
                  <a:lnTo>
                    <a:pt x="241" y="458"/>
                  </a:lnTo>
                  <a:lnTo>
                    <a:pt x="238" y="457"/>
                  </a:lnTo>
                  <a:lnTo>
                    <a:pt x="233" y="457"/>
                  </a:lnTo>
                  <a:lnTo>
                    <a:pt x="230" y="458"/>
                  </a:lnTo>
                  <a:lnTo>
                    <a:pt x="226" y="463"/>
                  </a:lnTo>
                  <a:lnTo>
                    <a:pt x="226" y="468"/>
                  </a:lnTo>
                  <a:lnTo>
                    <a:pt x="228" y="473"/>
                  </a:lnTo>
                  <a:lnTo>
                    <a:pt x="230" y="479"/>
                  </a:lnTo>
                  <a:lnTo>
                    <a:pt x="231" y="484"/>
                  </a:lnTo>
                  <a:lnTo>
                    <a:pt x="233" y="486"/>
                  </a:lnTo>
                  <a:lnTo>
                    <a:pt x="235" y="489"/>
                  </a:lnTo>
                  <a:lnTo>
                    <a:pt x="236" y="491"/>
                  </a:lnTo>
                  <a:lnTo>
                    <a:pt x="238" y="492"/>
                  </a:lnTo>
                  <a:lnTo>
                    <a:pt x="240" y="497"/>
                  </a:lnTo>
                  <a:lnTo>
                    <a:pt x="238" y="504"/>
                  </a:lnTo>
                  <a:lnTo>
                    <a:pt x="231" y="502"/>
                  </a:lnTo>
                  <a:lnTo>
                    <a:pt x="230" y="504"/>
                  </a:lnTo>
                  <a:lnTo>
                    <a:pt x="228" y="509"/>
                  </a:lnTo>
                  <a:lnTo>
                    <a:pt x="221" y="510"/>
                  </a:lnTo>
                  <a:lnTo>
                    <a:pt x="221" y="515"/>
                  </a:lnTo>
                  <a:lnTo>
                    <a:pt x="221" y="518"/>
                  </a:lnTo>
                  <a:lnTo>
                    <a:pt x="220" y="520"/>
                  </a:lnTo>
                  <a:lnTo>
                    <a:pt x="216" y="523"/>
                  </a:lnTo>
                  <a:lnTo>
                    <a:pt x="213" y="522"/>
                  </a:lnTo>
                  <a:lnTo>
                    <a:pt x="203" y="523"/>
                  </a:lnTo>
                  <a:lnTo>
                    <a:pt x="201" y="528"/>
                  </a:lnTo>
                  <a:lnTo>
                    <a:pt x="203" y="531"/>
                  </a:lnTo>
                  <a:lnTo>
                    <a:pt x="203" y="533"/>
                  </a:lnTo>
                  <a:lnTo>
                    <a:pt x="205" y="534"/>
                  </a:lnTo>
                  <a:lnTo>
                    <a:pt x="197" y="541"/>
                  </a:lnTo>
                  <a:lnTo>
                    <a:pt x="188" y="547"/>
                  </a:lnTo>
                  <a:lnTo>
                    <a:pt x="187" y="549"/>
                  </a:lnTo>
                  <a:lnTo>
                    <a:pt x="180" y="551"/>
                  </a:lnTo>
                  <a:lnTo>
                    <a:pt x="178" y="552"/>
                  </a:lnTo>
                  <a:lnTo>
                    <a:pt x="178" y="556"/>
                  </a:lnTo>
                  <a:lnTo>
                    <a:pt x="175" y="557"/>
                  </a:lnTo>
                  <a:lnTo>
                    <a:pt x="172" y="559"/>
                  </a:lnTo>
                  <a:lnTo>
                    <a:pt x="168" y="559"/>
                  </a:lnTo>
                  <a:lnTo>
                    <a:pt x="165" y="559"/>
                  </a:lnTo>
                  <a:lnTo>
                    <a:pt x="162" y="557"/>
                  </a:lnTo>
                  <a:lnTo>
                    <a:pt x="160" y="557"/>
                  </a:lnTo>
                  <a:lnTo>
                    <a:pt x="155" y="552"/>
                  </a:lnTo>
                  <a:lnTo>
                    <a:pt x="145" y="552"/>
                  </a:lnTo>
                  <a:lnTo>
                    <a:pt x="150" y="543"/>
                  </a:lnTo>
                  <a:lnTo>
                    <a:pt x="150" y="538"/>
                  </a:lnTo>
                  <a:lnTo>
                    <a:pt x="149" y="533"/>
                  </a:lnTo>
                  <a:lnTo>
                    <a:pt x="150" y="528"/>
                  </a:lnTo>
                  <a:lnTo>
                    <a:pt x="149" y="523"/>
                  </a:lnTo>
                  <a:lnTo>
                    <a:pt x="147" y="522"/>
                  </a:lnTo>
                  <a:lnTo>
                    <a:pt x="142" y="522"/>
                  </a:lnTo>
                  <a:lnTo>
                    <a:pt x="140" y="525"/>
                  </a:lnTo>
                  <a:lnTo>
                    <a:pt x="142" y="533"/>
                  </a:lnTo>
                  <a:lnTo>
                    <a:pt x="139" y="541"/>
                  </a:lnTo>
                  <a:lnTo>
                    <a:pt x="130" y="547"/>
                  </a:lnTo>
                  <a:lnTo>
                    <a:pt x="106" y="552"/>
                  </a:lnTo>
                  <a:lnTo>
                    <a:pt x="102" y="552"/>
                  </a:lnTo>
                  <a:lnTo>
                    <a:pt x="96" y="554"/>
                  </a:lnTo>
                  <a:lnTo>
                    <a:pt x="92" y="554"/>
                  </a:lnTo>
                  <a:lnTo>
                    <a:pt x="82" y="554"/>
                  </a:lnTo>
                  <a:lnTo>
                    <a:pt x="66" y="552"/>
                  </a:lnTo>
                  <a:lnTo>
                    <a:pt x="64" y="552"/>
                  </a:lnTo>
                  <a:lnTo>
                    <a:pt x="44" y="552"/>
                  </a:lnTo>
                  <a:lnTo>
                    <a:pt x="43" y="552"/>
                  </a:lnTo>
                  <a:lnTo>
                    <a:pt x="29" y="551"/>
                  </a:lnTo>
                  <a:lnTo>
                    <a:pt x="28" y="551"/>
                  </a:lnTo>
                  <a:lnTo>
                    <a:pt x="11" y="547"/>
                  </a:lnTo>
                  <a:lnTo>
                    <a:pt x="10" y="546"/>
                  </a:lnTo>
                  <a:lnTo>
                    <a:pt x="0" y="547"/>
                  </a:lnTo>
                  <a:lnTo>
                    <a:pt x="0" y="544"/>
                  </a:lnTo>
                  <a:lnTo>
                    <a:pt x="1" y="543"/>
                  </a:lnTo>
                  <a:lnTo>
                    <a:pt x="3" y="533"/>
                  </a:lnTo>
                  <a:lnTo>
                    <a:pt x="5" y="525"/>
                  </a:lnTo>
                  <a:lnTo>
                    <a:pt x="6" y="523"/>
                  </a:lnTo>
                  <a:lnTo>
                    <a:pt x="11" y="523"/>
                  </a:lnTo>
                  <a:lnTo>
                    <a:pt x="18" y="525"/>
                  </a:lnTo>
                  <a:lnTo>
                    <a:pt x="25" y="530"/>
                  </a:lnTo>
                  <a:lnTo>
                    <a:pt x="26" y="528"/>
                  </a:lnTo>
                  <a:lnTo>
                    <a:pt x="28" y="525"/>
                  </a:lnTo>
                  <a:lnTo>
                    <a:pt x="28" y="522"/>
                  </a:lnTo>
                  <a:lnTo>
                    <a:pt x="29" y="512"/>
                  </a:lnTo>
                  <a:lnTo>
                    <a:pt x="28" y="504"/>
                  </a:lnTo>
                  <a:lnTo>
                    <a:pt x="29" y="497"/>
                  </a:lnTo>
                  <a:lnTo>
                    <a:pt x="29" y="496"/>
                  </a:lnTo>
                  <a:lnTo>
                    <a:pt x="29" y="488"/>
                  </a:lnTo>
                  <a:lnTo>
                    <a:pt x="29" y="486"/>
                  </a:lnTo>
                  <a:lnTo>
                    <a:pt x="34" y="481"/>
                  </a:lnTo>
                  <a:lnTo>
                    <a:pt x="54" y="465"/>
                  </a:lnTo>
                  <a:lnTo>
                    <a:pt x="64" y="455"/>
                  </a:lnTo>
                  <a:lnTo>
                    <a:pt x="66" y="454"/>
                  </a:lnTo>
                  <a:lnTo>
                    <a:pt x="68" y="450"/>
                  </a:lnTo>
                  <a:lnTo>
                    <a:pt x="69" y="447"/>
                  </a:lnTo>
                  <a:lnTo>
                    <a:pt x="71" y="444"/>
                  </a:lnTo>
                  <a:lnTo>
                    <a:pt x="74" y="437"/>
                  </a:lnTo>
                  <a:lnTo>
                    <a:pt x="74" y="436"/>
                  </a:lnTo>
                  <a:lnTo>
                    <a:pt x="74" y="431"/>
                  </a:lnTo>
                  <a:lnTo>
                    <a:pt x="68" y="428"/>
                  </a:lnTo>
                  <a:lnTo>
                    <a:pt x="64" y="421"/>
                  </a:lnTo>
                  <a:lnTo>
                    <a:pt x="66" y="421"/>
                  </a:lnTo>
                  <a:lnTo>
                    <a:pt x="71" y="416"/>
                  </a:lnTo>
                  <a:lnTo>
                    <a:pt x="76" y="416"/>
                  </a:lnTo>
                  <a:lnTo>
                    <a:pt x="81" y="415"/>
                  </a:lnTo>
                  <a:lnTo>
                    <a:pt x="84" y="413"/>
                  </a:lnTo>
                  <a:lnTo>
                    <a:pt x="86" y="411"/>
                  </a:lnTo>
                  <a:lnTo>
                    <a:pt x="91" y="410"/>
                  </a:lnTo>
                  <a:lnTo>
                    <a:pt x="96" y="403"/>
                  </a:lnTo>
                  <a:lnTo>
                    <a:pt x="97" y="402"/>
                  </a:lnTo>
                  <a:lnTo>
                    <a:pt x="111" y="389"/>
                  </a:lnTo>
                  <a:lnTo>
                    <a:pt x="112" y="387"/>
                  </a:lnTo>
                  <a:lnTo>
                    <a:pt x="112" y="386"/>
                  </a:lnTo>
                  <a:lnTo>
                    <a:pt x="127" y="369"/>
                  </a:lnTo>
                  <a:lnTo>
                    <a:pt x="127" y="366"/>
                  </a:lnTo>
                  <a:lnTo>
                    <a:pt x="127" y="363"/>
                  </a:lnTo>
                  <a:lnTo>
                    <a:pt x="127" y="356"/>
                  </a:lnTo>
                  <a:lnTo>
                    <a:pt x="127" y="355"/>
                  </a:lnTo>
                  <a:lnTo>
                    <a:pt x="119" y="344"/>
                  </a:lnTo>
                  <a:lnTo>
                    <a:pt x="115" y="340"/>
                  </a:lnTo>
                  <a:lnTo>
                    <a:pt x="102" y="334"/>
                  </a:lnTo>
                  <a:lnTo>
                    <a:pt x="86" y="327"/>
                  </a:lnTo>
                  <a:lnTo>
                    <a:pt x="84" y="326"/>
                  </a:lnTo>
                  <a:lnTo>
                    <a:pt x="63" y="319"/>
                  </a:lnTo>
                  <a:lnTo>
                    <a:pt x="59" y="319"/>
                  </a:lnTo>
                  <a:lnTo>
                    <a:pt x="49" y="316"/>
                  </a:lnTo>
                  <a:lnTo>
                    <a:pt x="29" y="310"/>
                  </a:lnTo>
                  <a:lnTo>
                    <a:pt x="10" y="300"/>
                  </a:lnTo>
                  <a:lnTo>
                    <a:pt x="13" y="295"/>
                  </a:lnTo>
                  <a:lnTo>
                    <a:pt x="13" y="293"/>
                  </a:lnTo>
                  <a:lnTo>
                    <a:pt x="21" y="280"/>
                  </a:lnTo>
                  <a:lnTo>
                    <a:pt x="23" y="279"/>
                  </a:lnTo>
                  <a:lnTo>
                    <a:pt x="34" y="259"/>
                  </a:lnTo>
                  <a:lnTo>
                    <a:pt x="43" y="246"/>
                  </a:lnTo>
                  <a:lnTo>
                    <a:pt x="46" y="242"/>
                  </a:lnTo>
                  <a:lnTo>
                    <a:pt x="49" y="237"/>
                  </a:lnTo>
                  <a:lnTo>
                    <a:pt x="49" y="235"/>
                  </a:lnTo>
                  <a:lnTo>
                    <a:pt x="56" y="224"/>
                  </a:lnTo>
                  <a:lnTo>
                    <a:pt x="58" y="221"/>
                  </a:lnTo>
                  <a:lnTo>
                    <a:pt x="64" y="208"/>
                  </a:lnTo>
                  <a:lnTo>
                    <a:pt x="66" y="206"/>
                  </a:lnTo>
                  <a:lnTo>
                    <a:pt x="71" y="198"/>
                  </a:lnTo>
                  <a:lnTo>
                    <a:pt x="74" y="196"/>
                  </a:lnTo>
                  <a:lnTo>
                    <a:pt x="86" y="190"/>
                  </a:lnTo>
                  <a:lnTo>
                    <a:pt x="87" y="190"/>
                  </a:lnTo>
                  <a:lnTo>
                    <a:pt x="89" y="187"/>
                  </a:lnTo>
                  <a:lnTo>
                    <a:pt x="92" y="183"/>
                  </a:lnTo>
                  <a:lnTo>
                    <a:pt x="94" y="182"/>
                  </a:lnTo>
                  <a:lnTo>
                    <a:pt x="99" y="174"/>
                  </a:lnTo>
                  <a:lnTo>
                    <a:pt x="99" y="172"/>
                  </a:lnTo>
                  <a:lnTo>
                    <a:pt x="94" y="167"/>
                  </a:lnTo>
                  <a:lnTo>
                    <a:pt x="87" y="162"/>
                  </a:lnTo>
                  <a:lnTo>
                    <a:pt x="86" y="161"/>
                  </a:lnTo>
                  <a:lnTo>
                    <a:pt x="82" y="161"/>
                  </a:lnTo>
                  <a:lnTo>
                    <a:pt x="68" y="148"/>
                  </a:lnTo>
                  <a:lnTo>
                    <a:pt x="66" y="148"/>
                  </a:lnTo>
                  <a:lnTo>
                    <a:pt x="53" y="140"/>
                  </a:lnTo>
                  <a:lnTo>
                    <a:pt x="51" y="138"/>
                  </a:lnTo>
                  <a:lnTo>
                    <a:pt x="53" y="135"/>
                  </a:lnTo>
                  <a:lnTo>
                    <a:pt x="63" y="136"/>
                  </a:lnTo>
                  <a:lnTo>
                    <a:pt x="63" y="128"/>
                  </a:lnTo>
                  <a:lnTo>
                    <a:pt x="64" y="119"/>
                  </a:lnTo>
                  <a:lnTo>
                    <a:pt x="64" y="104"/>
                  </a:lnTo>
                  <a:lnTo>
                    <a:pt x="66" y="70"/>
                  </a:lnTo>
                  <a:lnTo>
                    <a:pt x="68" y="67"/>
                  </a:lnTo>
                  <a:lnTo>
                    <a:pt x="69" y="64"/>
                  </a:lnTo>
                  <a:lnTo>
                    <a:pt x="77" y="17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91" y="13"/>
                  </a:lnTo>
                  <a:lnTo>
                    <a:pt x="94" y="13"/>
                  </a:lnTo>
                  <a:lnTo>
                    <a:pt x="104" y="12"/>
                  </a:lnTo>
                  <a:lnTo>
                    <a:pt x="106" y="12"/>
                  </a:lnTo>
                  <a:lnTo>
                    <a:pt x="107" y="12"/>
                  </a:lnTo>
                  <a:lnTo>
                    <a:pt x="109" y="12"/>
                  </a:lnTo>
                  <a:lnTo>
                    <a:pt x="122" y="9"/>
                  </a:lnTo>
                  <a:lnTo>
                    <a:pt x="124" y="9"/>
                  </a:lnTo>
                  <a:lnTo>
                    <a:pt x="127" y="10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45" y="5"/>
                  </a:lnTo>
                  <a:lnTo>
                    <a:pt x="147" y="5"/>
                  </a:lnTo>
                  <a:lnTo>
                    <a:pt x="149" y="5"/>
                  </a:lnTo>
                  <a:lnTo>
                    <a:pt x="162" y="7"/>
                  </a:lnTo>
                  <a:lnTo>
                    <a:pt x="163" y="7"/>
                  </a:lnTo>
                  <a:lnTo>
                    <a:pt x="177" y="7"/>
                  </a:lnTo>
                  <a:lnTo>
                    <a:pt x="178" y="7"/>
                  </a:lnTo>
                  <a:lnTo>
                    <a:pt x="180" y="7"/>
                  </a:lnTo>
                  <a:lnTo>
                    <a:pt x="193" y="5"/>
                  </a:lnTo>
                  <a:lnTo>
                    <a:pt x="197" y="5"/>
                  </a:lnTo>
                  <a:lnTo>
                    <a:pt x="215" y="0"/>
                  </a:lnTo>
                  <a:lnTo>
                    <a:pt x="216" y="0"/>
                  </a:lnTo>
                  <a:lnTo>
                    <a:pt x="235" y="0"/>
                  </a:lnTo>
                  <a:lnTo>
                    <a:pt x="238" y="0"/>
                  </a:lnTo>
                  <a:lnTo>
                    <a:pt x="240" y="0"/>
                  </a:lnTo>
                  <a:lnTo>
                    <a:pt x="259" y="2"/>
                  </a:lnTo>
                  <a:lnTo>
                    <a:pt x="261" y="4"/>
                  </a:lnTo>
                  <a:lnTo>
                    <a:pt x="264" y="4"/>
                  </a:lnTo>
                  <a:lnTo>
                    <a:pt x="271" y="4"/>
                  </a:lnTo>
                  <a:lnTo>
                    <a:pt x="284" y="5"/>
                  </a:lnTo>
                  <a:lnTo>
                    <a:pt x="286" y="7"/>
                  </a:lnTo>
                  <a:lnTo>
                    <a:pt x="287" y="9"/>
                  </a:lnTo>
                  <a:lnTo>
                    <a:pt x="304" y="9"/>
                  </a:lnTo>
                  <a:lnTo>
                    <a:pt x="306" y="7"/>
                  </a:lnTo>
                  <a:lnTo>
                    <a:pt x="309" y="7"/>
                  </a:lnTo>
                  <a:lnTo>
                    <a:pt x="311" y="7"/>
                  </a:lnTo>
                  <a:lnTo>
                    <a:pt x="317" y="7"/>
                  </a:lnTo>
                  <a:close/>
                </a:path>
              </a:pathLst>
            </a:custGeom>
            <a:noFill/>
            <a:ln w="3175">
              <a:solidFill>
                <a:schemeClr val="tx1"/>
              </a:solidFill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295" name="Freeform 95"/>
            <p:cNvSpPr>
              <a:spLocks/>
            </p:cNvSpPr>
            <p:nvPr/>
          </p:nvSpPr>
          <p:spPr bwMode="auto">
            <a:xfrm>
              <a:off x="2984500" y="6103145"/>
              <a:ext cx="987425" cy="687388"/>
            </a:xfrm>
            <a:custGeom>
              <a:avLst/>
              <a:gdLst>
                <a:gd name="T0" fmla="*/ 924 w 1243"/>
                <a:gd name="T1" fmla="*/ 216 h 866"/>
                <a:gd name="T2" fmla="*/ 956 w 1243"/>
                <a:gd name="T3" fmla="*/ 191 h 866"/>
                <a:gd name="T4" fmla="*/ 999 w 1243"/>
                <a:gd name="T5" fmla="*/ 203 h 866"/>
                <a:gd name="T6" fmla="*/ 1023 w 1243"/>
                <a:gd name="T7" fmla="*/ 240 h 866"/>
                <a:gd name="T8" fmla="*/ 1033 w 1243"/>
                <a:gd name="T9" fmla="*/ 282 h 866"/>
                <a:gd name="T10" fmla="*/ 1078 w 1243"/>
                <a:gd name="T11" fmla="*/ 298 h 866"/>
                <a:gd name="T12" fmla="*/ 1118 w 1243"/>
                <a:gd name="T13" fmla="*/ 266 h 866"/>
                <a:gd name="T14" fmla="*/ 1123 w 1243"/>
                <a:gd name="T15" fmla="*/ 335 h 866"/>
                <a:gd name="T16" fmla="*/ 1156 w 1243"/>
                <a:gd name="T17" fmla="*/ 360 h 866"/>
                <a:gd name="T18" fmla="*/ 1157 w 1243"/>
                <a:gd name="T19" fmla="*/ 420 h 866"/>
                <a:gd name="T20" fmla="*/ 1181 w 1243"/>
                <a:gd name="T21" fmla="*/ 455 h 866"/>
                <a:gd name="T22" fmla="*/ 1191 w 1243"/>
                <a:gd name="T23" fmla="*/ 510 h 866"/>
                <a:gd name="T24" fmla="*/ 1191 w 1243"/>
                <a:gd name="T25" fmla="*/ 568 h 866"/>
                <a:gd name="T26" fmla="*/ 1224 w 1243"/>
                <a:gd name="T27" fmla="*/ 612 h 866"/>
                <a:gd name="T28" fmla="*/ 1235 w 1243"/>
                <a:gd name="T29" fmla="*/ 661 h 866"/>
                <a:gd name="T30" fmla="*/ 1225 w 1243"/>
                <a:gd name="T31" fmla="*/ 711 h 866"/>
                <a:gd name="T32" fmla="*/ 1177 w 1243"/>
                <a:gd name="T33" fmla="*/ 742 h 866"/>
                <a:gd name="T34" fmla="*/ 1152 w 1243"/>
                <a:gd name="T35" fmla="*/ 771 h 866"/>
                <a:gd name="T36" fmla="*/ 1143 w 1243"/>
                <a:gd name="T37" fmla="*/ 819 h 866"/>
                <a:gd name="T38" fmla="*/ 1105 w 1243"/>
                <a:gd name="T39" fmla="*/ 797 h 866"/>
                <a:gd name="T40" fmla="*/ 1065 w 1243"/>
                <a:gd name="T41" fmla="*/ 810 h 866"/>
                <a:gd name="T42" fmla="*/ 1014 w 1243"/>
                <a:gd name="T43" fmla="*/ 858 h 866"/>
                <a:gd name="T44" fmla="*/ 961 w 1243"/>
                <a:gd name="T45" fmla="*/ 863 h 866"/>
                <a:gd name="T46" fmla="*/ 916 w 1243"/>
                <a:gd name="T47" fmla="*/ 821 h 866"/>
                <a:gd name="T48" fmla="*/ 881 w 1243"/>
                <a:gd name="T49" fmla="*/ 764 h 866"/>
                <a:gd name="T50" fmla="*/ 812 w 1243"/>
                <a:gd name="T51" fmla="*/ 724 h 866"/>
                <a:gd name="T52" fmla="*/ 785 w 1243"/>
                <a:gd name="T53" fmla="*/ 708 h 866"/>
                <a:gd name="T54" fmla="*/ 770 w 1243"/>
                <a:gd name="T55" fmla="*/ 664 h 866"/>
                <a:gd name="T56" fmla="*/ 742 w 1243"/>
                <a:gd name="T57" fmla="*/ 606 h 866"/>
                <a:gd name="T58" fmla="*/ 684 w 1243"/>
                <a:gd name="T59" fmla="*/ 622 h 866"/>
                <a:gd name="T60" fmla="*/ 653 w 1243"/>
                <a:gd name="T61" fmla="*/ 575 h 866"/>
                <a:gd name="T62" fmla="*/ 593 w 1243"/>
                <a:gd name="T63" fmla="*/ 567 h 866"/>
                <a:gd name="T64" fmla="*/ 554 w 1243"/>
                <a:gd name="T65" fmla="*/ 546 h 866"/>
                <a:gd name="T66" fmla="*/ 501 w 1243"/>
                <a:gd name="T67" fmla="*/ 494 h 866"/>
                <a:gd name="T68" fmla="*/ 448 w 1243"/>
                <a:gd name="T69" fmla="*/ 442 h 866"/>
                <a:gd name="T70" fmla="*/ 392 w 1243"/>
                <a:gd name="T71" fmla="*/ 431 h 866"/>
                <a:gd name="T72" fmla="*/ 322 w 1243"/>
                <a:gd name="T73" fmla="*/ 416 h 866"/>
                <a:gd name="T74" fmla="*/ 294 w 1243"/>
                <a:gd name="T75" fmla="*/ 447 h 866"/>
                <a:gd name="T76" fmla="*/ 261 w 1243"/>
                <a:gd name="T77" fmla="*/ 458 h 866"/>
                <a:gd name="T78" fmla="*/ 230 w 1243"/>
                <a:gd name="T79" fmla="*/ 458 h 866"/>
                <a:gd name="T80" fmla="*/ 240 w 1243"/>
                <a:gd name="T81" fmla="*/ 497 h 866"/>
                <a:gd name="T82" fmla="*/ 213 w 1243"/>
                <a:gd name="T83" fmla="*/ 522 h 866"/>
                <a:gd name="T84" fmla="*/ 178 w 1243"/>
                <a:gd name="T85" fmla="*/ 552 h 866"/>
                <a:gd name="T86" fmla="*/ 150 w 1243"/>
                <a:gd name="T87" fmla="*/ 543 h 866"/>
                <a:gd name="T88" fmla="*/ 130 w 1243"/>
                <a:gd name="T89" fmla="*/ 547 h 866"/>
                <a:gd name="T90" fmla="*/ 29 w 1243"/>
                <a:gd name="T91" fmla="*/ 551 h 866"/>
                <a:gd name="T92" fmla="*/ 11 w 1243"/>
                <a:gd name="T93" fmla="*/ 523 h 866"/>
                <a:gd name="T94" fmla="*/ 29 w 1243"/>
                <a:gd name="T95" fmla="*/ 488 h 866"/>
                <a:gd name="T96" fmla="*/ 74 w 1243"/>
                <a:gd name="T97" fmla="*/ 436 h 866"/>
                <a:gd name="T98" fmla="*/ 91 w 1243"/>
                <a:gd name="T99" fmla="*/ 410 h 866"/>
                <a:gd name="T100" fmla="*/ 127 w 1243"/>
                <a:gd name="T101" fmla="*/ 355 h 866"/>
                <a:gd name="T102" fmla="*/ 10 w 1243"/>
                <a:gd name="T103" fmla="*/ 300 h 866"/>
                <a:gd name="T104" fmla="*/ 56 w 1243"/>
                <a:gd name="T105" fmla="*/ 224 h 866"/>
                <a:gd name="T106" fmla="*/ 94 w 1243"/>
                <a:gd name="T107" fmla="*/ 182 h 866"/>
                <a:gd name="T108" fmla="*/ 51 w 1243"/>
                <a:gd name="T109" fmla="*/ 138 h 866"/>
                <a:gd name="T110" fmla="*/ 82 w 1243"/>
                <a:gd name="T111" fmla="*/ 15 h 866"/>
                <a:gd name="T112" fmla="*/ 127 w 1243"/>
                <a:gd name="T113" fmla="*/ 10 h 866"/>
                <a:gd name="T114" fmla="*/ 180 w 1243"/>
                <a:gd name="T115" fmla="*/ 7 h 866"/>
                <a:gd name="T116" fmla="*/ 264 w 1243"/>
                <a:gd name="T117" fmla="*/ 4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43" h="866">
                  <a:moveTo>
                    <a:pt x="888" y="230"/>
                  </a:moveTo>
                  <a:lnTo>
                    <a:pt x="890" y="232"/>
                  </a:lnTo>
                  <a:lnTo>
                    <a:pt x="891" y="232"/>
                  </a:lnTo>
                  <a:lnTo>
                    <a:pt x="899" y="232"/>
                  </a:lnTo>
                  <a:lnTo>
                    <a:pt x="903" y="230"/>
                  </a:lnTo>
                  <a:lnTo>
                    <a:pt x="913" y="227"/>
                  </a:lnTo>
                  <a:lnTo>
                    <a:pt x="916" y="227"/>
                  </a:lnTo>
                  <a:lnTo>
                    <a:pt x="923" y="221"/>
                  </a:lnTo>
                  <a:lnTo>
                    <a:pt x="923" y="217"/>
                  </a:lnTo>
                  <a:lnTo>
                    <a:pt x="924" y="216"/>
                  </a:lnTo>
                  <a:lnTo>
                    <a:pt x="924" y="204"/>
                  </a:lnTo>
                  <a:lnTo>
                    <a:pt x="924" y="203"/>
                  </a:lnTo>
                  <a:lnTo>
                    <a:pt x="929" y="195"/>
                  </a:lnTo>
                  <a:lnTo>
                    <a:pt x="931" y="195"/>
                  </a:lnTo>
                  <a:lnTo>
                    <a:pt x="934" y="193"/>
                  </a:lnTo>
                  <a:lnTo>
                    <a:pt x="942" y="190"/>
                  </a:lnTo>
                  <a:lnTo>
                    <a:pt x="944" y="190"/>
                  </a:lnTo>
                  <a:lnTo>
                    <a:pt x="946" y="191"/>
                  </a:lnTo>
                  <a:lnTo>
                    <a:pt x="954" y="193"/>
                  </a:lnTo>
                  <a:lnTo>
                    <a:pt x="956" y="191"/>
                  </a:lnTo>
                  <a:lnTo>
                    <a:pt x="964" y="187"/>
                  </a:lnTo>
                  <a:lnTo>
                    <a:pt x="967" y="185"/>
                  </a:lnTo>
                  <a:lnTo>
                    <a:pt x="976" y="183"/>
                  </a:lnTo>
                  <a:lnTo>
                    <a:pt x="977" y="183"/>
                  </a:lnTo>
                  <a:lnTo>
                    <a:pt x="980" y="183"/>
                  </a:lnTo>
                  <a:lnTo>
                    <a:pt x="990" y="187"/>
                  </a:lnTo>
                  <a:lnTo>
                    <a:pt x="992" y="188"/>
                  </a:lnTo>
                  <a:lnTo>
                    <a:pt x="994" y="190"/>
                  </a:lnTo>
                  <a:lnTo>
                    <a:pt x="999" y="200"/>
                  </a:lnTo>
                  <a:lnTo>
                    <a:pt x="999" y="203"/>
                  </a:lnTo>
                  <a:lnTo>
                    <a:pt x="1002" y="206"/>
                  </a:lnTo>
                  <a:lnTo>
                    <a:pt x="1009" y="211"/>
                  </a:lnTo>
                  <a:lnTo>
                    <a:pt x="1009" y="212"/>
                  </a:lnTo>
                  <a:lnTo>
                    <a:pt x="1019" y="216"/>
                  </a:lnTo>
                  <a:lnTo>
                    <a:pt x="1020" y="217"/>
                  </a:lnTo>
                  <a:lnTo>
                    <a:pt x="1022" y="219"/>
                  </a:lnTo>
                  <a:lnTo>
                    <a:pt x="1025" y="221"/>
                  </a:lnTo>
                  <a:lnTo>
                    <a:pt x="1027" y="224"/>
                  </a:lnTo>
                  <a:lnTo>
                    <a:pt x="1025" y="238"/>
                  </a:lnTo>
                  <a:lnTo>
                    <a:pt x="1023" y="240"/>
                  </a:lnTo>
                  <a:lnTo>
                    <a:pt x="1023" y="242"/>
                  </a:lnTo>
                  <a:lnTo>
                    <a:pt x="1023" y="245"/>
                  </a:lnTo>
                  <a:lnTo>
                    <a:pt x="1023" y="246"/>
                  </a:lnTo>
                  <a:lnTo>
                    <a:pt x="1023" y="248"/>
                  </a:lnTo>
                  <a:lnTo>
                    <a:pt x="1025" y="261"/>
                  </a:lnTo>
                  <a:lnTo>
                    <a:pt x="1025" y="267"/>
                  </a:lnTo>
                  <a:lnTo>
                    <a:pt x="1027" y="276"/>
                  </a:lnTo>
                  <a:lnTo>
                    <a:pt x="1028" y="277"/>
                  </a:lnTo>
                  <a:lnTo>
                    <a:pt x="1030" y="280"/>
                  </a:lnTo>
                  <a:lnTo>
                    <a:pt x="1033" y="282"/>
                  </a:lnTo>
                  <a:lnTo>
                    <a:pt x="1033" y="284"/>
                  </a:lnTo>
                  <a:lnTo>
                    <a:pt x="1040" y="289"/>
                  </a:lnTo>
                  <a:lnTo>
                    <a:pt x="1052" y="289"/>
                  </a:lnTo>
                  <a:lnTo>
                    <a:pt x="1053" y="289"/>
                  </a:lnTo>
                  <a:lnTo>
                    <a:pt x="1055" y="289"/>
                  </a:lnTo>
                  <a:lnTo>
                    <a:pt x="1065" y="293"/>
                  </a:lnTo>
                  <a:lnTo>
                    <a:pt x="1066" y="295"/>
                  </a:lnTo>
                  <a:lnTo>
                    <a:pt x="1068" y="295"/>
                  </a:lnTo>
                  <a:lnTo>
                    <a:pt x="1076" y="298"/>
                  </a:lnTo>
                  <a:lnTo>
                    <a:pt x="1078" y="298"/>
                  </a:lnTo>
                  <a:lnTo>
                    <a:pt x="1081" y="298"/>
                  </a:lnTo>
                  <a:lnTo>
                    <a:pt x="1088" y="293"/>
                  </a:lnTo>
                  <a:lnTo>
                    <a:pt x="1090" y="293"/>
                  </a:lnTo>
                  <a:lnTo>
                    <a:pt x="1095" y="284"/>
                  </a:lnTo>
                  <a:lnTo>
                    <a:pt x="1100" y="274"/>
                  </a:lnTo>
                  <a:lnTo>
                    <a:pt x="1103" y="267"/>
                  </a:lnTo>
                  <a:lnTo>
                    <a:pt x="1106" y="264"/>
                  </a:lnTo>
                  <a:lnTo>
                    <a:pt x="1109" y="261"/>
                  </a:lnTo>
                  <a:lnTo>
                    <a:pt x="1116" y="264"/>
                  </a:lnTo>
                  <a:lnTo>
                    <a:pt x="1118" y="266"/>
                  </a:lnTo>
                  <a:lnTo>
                    <a:pt x="1119" y="271"/>
                  </a:lnTo>
                  <a:lnTo>
                    <a:pt x="1119" y="277"/>
                  </a:lnTo>
                  <a:lnTo>
                    <a:pt x="1116" y="282"/>
                  </a:lnTo>
                  <a:lnTo>
                    <a:pt x="1113" y="292"/>
                  </a:lnTo>
                  <a:lnTo>
                    <a:pt x="1113" y="293"/>
                  </a:lnTo>
                  <a:lnTo>
                    <a:pt x="1113" y="306"/>
                  </a:lnTo>
                  <a:lnTo>
                    <a:pt x="1118" y="321"/>
                  </a:lnTo>
                  <a:lnTo>
                    <a:pt x="1119" y="327"/>
                  </a:lnTo>
                  <a:lnTo>
                    <a:pt x="1123" y="334"/>
                  </a:lnTo>
                  <a:lnTo>
                    <a:pt x="1123" y="335"/>
                  </a:lnTo>
                  <a:lnTo>
                    <a:pt x="1123" y="337"/>
                  </a:lnTo>
                  <a:lnTo>
                    <a:pt x="1124" y="340"/>
                  </a:lnTo>
                  <a:lnTo>
                    <a:pt x="1126" y="348"/>
                  </a:lnTo>
                  <a:lnTo>
                    <a:pt x="1136" y="348"/>
                  </a:lnTo>
                  <a:lnTo>
                    <a:pt x="1138" y="350"/>
                  </a:lnTo>
                  <a:lnTo>
                    <a:pt x="1146" y="353"/>
                  </a:lnTo>
                  <a:lnTo>
                    <a:pt x="1148" y="353"/>
                  </a:lnTo>
                  <a:lnTo>
                    <a:pt x="1151" y="355"/>
                  </a:lnTo>
                  <a:lnTo>
                    <a:pt x="1154" y="358"/>
                  </a:lnTo>
                  <a:lnTo>
                    <a:pt x="1156" y="360"/>
                  </a:lnTo>
                  <a:lnTo>
                    <a:pt x="1157" y="361"/>
                  </a:lnTo>
                  <a:lnTo>
                    <a:pt x="1161" y="371"/>
                  </a:lnTo>
                  <a:lnTo>
                    <a:pt x="1162" y="378"/>
                  </a:lnTo>
                  <a:lnTo>
                    <a:pt x="1161" y="384"/>
                  </a:lnTo>
                  <a:lnTo>
                    <a:pt x="1161" y="386"/>
                  </a:lnTo>
                  <a:lnTo>
                    <a:pt x="1157" y="394"/>
                  </a:lnTo>
                  <a:lnTo>
                    <a:pt x="1156" y="395"/>
                  </a:lnTo>
                  <a:lnTo>
                    <a:pt x="1156" y="399"/>
                  </a:lnTo>
                  <a:lnTo>
                    <a:pt x="1159" y="413"/>
                  </a:lnTo>
                  <a:lnTo>
                    <a:pt x="1157" y="420"/>
                  </a:lnTo>
                  <a:lnTo>
                    <a:pt x="1162" y="426"/>
                  </a:lnTo>
                  <a:lnTo>
                    <a:pt x="1171" y="428"/>
                  </a:lnTo>
                  <a:lnTo>
                    <a:pt x="1177" y="428"/>
                  </a:lnTo>
                  <a:lnTo>
                    <a:pt x="1179" y="428"/>
                  </a:lnTo>
                  <a:lnTo>
                    <a:pt x="1186" y="428"/>
                  </a:lnTo>
                  <a:lnTo>
                    <a:pt x="1187" y="428"/>
                  </a:lnTo>
                  <a:lnTo>
                    <a:pt x="1189" y="429"/>
                  </a:lnTo>
                  <a:lnTo>
                    <a:pt x="1189" y="447"/>
                  </a:lnTo>
                  <a:lnTo>
                    <a:pt x="1189" y="454"/>
                  </a:lnTo>
                  <a:lnTo>
                    <a:pt x="1181" y="455"/>
                  </a:lnTo>
                  <a:lnTo>
                    <a:pt x="1172" y="458"/>
                  </a:lnTo>
                  <a:lnTo>
                    <a:pt x="1167" y="465"/>
                  </a:lnTo>
                  <a:lnTo>
                    <a:pt x="1172" y="478"/>
                  </a:lnTo>
                  <a:lnTo>
                    <a:pt x="1176" y="488"/>
                  </a:lnTo>
                  <a:lnTo>
                    <a:pt x="1179" y="492"/>
                  </a:lnTo>
                  <a:lnTo>
                    <a:pt x="1181" y="494"/>
                  </a:lnTo>
                  <a:lnTo>
                    <a:pt x="1186" y="492"/>
                  </a:lnTo>
                  <a:lnTo>
                    <a:pt x="1189" y="492"/>
                  </a:lnTo>
                  <a:lnTo>
                    <a:pt x="1191" y="505"/>
                  </a:lnTo>
                  <a:lnTo>
                    <a:pt x="1191" y="510"/>
                  </a:lnTo>
                  <a:lnTo>
                    <a:pt x="1189" y="517"/>
                  </a:lnTo>
                  <a:lnTo>
                    <a:pt x="1194" y="530"/>
                  </a:lnTo>
                  <a:lnTo>
                    <a:pt x="1192" y="533"/>
                  </a:lnTo>
                  <a:lnTo>
                    <a:pt x="1192" y="536"/>
                  </a:lnTo>
                  <a:lnTo>
                    <a:pt x="1189" y="541"/>
                  </a:lnTo>
                  <a:lnTo>
                    <a:pt x="1191" y="551"/>
                  </a:lnTo>
                  <a:lnTo>
                    <a:pt x="1194" y="557"/>
                  </a:lnTo>
                  <a:lnTo>
                    <a:pt x="1194" y="560"/>
                  </a:lnTo>
                  <a:lnTo>
                    <a:pt x="1191" y="567"/>
                  </a:lnTo>
                  <a:lnTo>
                    <a:pt x="1191" y="568"/>
                  </a:lnTo>
                  <a:lnTo>
                    <a:pt x="1191" y="580"/>
                  </a:lnTo>
                  <a:lnTo>
                    <a:pt x="1192" y="581"/>
                  </a:lnTo>
                  <a:lnTo>
                    <a:pt x="1197" y="588"/>
                  </a:lnTo>
                  <a:lnTo>
                    <a:pt x="1205" y="598"/>
                  </a:lnTo>
                  <a:lnTo>
                    <a:pt x="1207" y="599"/>
                  </a:lnTo>
                  <a:lnTo>
                    <a:pt x="1207" y="601"/>
                  </a:lnTo>
                  <a:lnTo>
                    <a:pt x="1214" y="609"/>
                  </a:lnTo>
                  <a:lnTo>
                    <a:pt x="1215" y="611"/>
                  </a:lnTo>
                  <a:lnTo>
                    <a:pt x="1220" y="612"/>
                  </a:lnTo>
                  <a:lnTo>
                    <a:pt x="1224" y="612"/>
                  </a:lnTo>
                  <a:lnTo>
                    <a:pt x="1227" y="617"/>
                  </a:lnTo>
                  <a:lnTo>
                    <a:pt x="1229" y="620"/>
                  </a:lnTo>
                  <a:lnTo>
                    <a:pt x="1229" y="622"/>
                  </a:lnTo>
                  <a:lnTo>
                    <a:pt x="1227" y="628"/>
                  </a:lnTo>
                  <a:lnTo>
                    <a:pt x="1227" y="636"/>
                  </a:lnTo>
                  <a:lnTo>
                    <a:pt x="1230" y="641"/>
                  </a:lnTo>
                  <a:lnTo>
                    <a:pt x="1234" y="646"/>
                  </a:lnTo>
                  <a:lnTo>
                    <a:pt x="1237" y="653"/>
                  </a:lnTo>
                  <a:lnTo>
                    <a:pt x="1237" y="654"/>
                  </a:lnTo>
                  <a:lnTo>
                    <a:pt x="1235" y="661"/>
                  </a:lnTo>
                  <a:lnTo>
                    <a:pt x="1235" y="667"/>
                  </a:lnTo>
                  <a:lnTo>
                    <a:pt x="1238" y="670"/>
                  </a:lnTo>
                  <a:lnTo>
                    <a:pt x="1240" y="672"/>
                  </a:lnTo>
                  <a:lnTo>
                    <a:pt x="1243" y="678"/>
                  </a:lnTo>
                  <a:lnTo>
                    <a:pt x="1243" y="682"/>
                  </a:lnTo>
                  <a:lnTo>
                    <a:pt x="1237" y="693"/>
                  </a:lnTo>
                  <a:lnTo>
                    <a:pt x="1232" y="701"/>
                  </a:lnTo>
                  <a:lnTo>
                    <a:pt x="1232" y="704"/>
                  </a:lnTo>
                  <a:lnTo>
                    <a:pt x="1229" y="711"/>
                  </a:lnTo>
                  <a:lnTo>
                    <a:pt x="1225" y="711"/>
                  </a:lnTo>
                  <a:lnTo>
                    <a:pt x="1219" y="712"/>
                  </a:lnTo>
                  <a:lnTo>
                    <a:pt x="1214" y="721"/>
                  </a:lnTo>
                  <a:lnTo>
                    <a:pt x="1212" y="724"/>
                  </a:lnTo>
                  <a:lnTo>
                    <a:pt x="1209" y="732"/>
                  </a:lnTo>
                  <a:lnTo>
                    <a:pt x="1207" y="735"/>
                  </a:lnTo>
                  <a:lnTo>
                    <a:pt x="1202" y="740"/>
                  </a:lnTo>
                  <a:lnTo>
                    <a:pt x="1200" y="740"/>
                  </a:lnTo>
                  <a:lnTo>
                    <a:pt x="1191" y="745"/>
                  </a:lnTo>
                  <a:lnTo>
                    <a:pt x="1184" y="740"/>
                  </a:lnTo>
                  <a:lnTo>
                    <a:pt x="1177" y="742"/>
                  </a:lnTo>
                  <a:lnTo>
                    <a:pt x="1174" y="743"/>
                  </a:lnTo>
                  <a:lnTo>
                    <a:pt x="1169" y="743"/>
                  </a:lnTo>
                  <a:lnTo>
                    <a:pt x="1167" y="750"/>
                  </a:lnTo>
                  <a:lnTo>
                    <a:pt x="1164" y="751"/>
                  </a:lnTo>
                  <a:lnTo>
                    <a:pt x="1161" y="751"/>
                  </a:lnTo>
                  <a:lnTo>
                    <a:pt x="1157" y="751"/>
                  </a:lnTo>
                  <a:lnTo>
                    <a:pt x="1154" y="758"/>
                  </a:lnTo>
                  <a:lnTo>
                    <a:pt x="1152" y="764"/>
                  </a:lnTo>
                  <a:lnTo>
                    <a:pt x="1152" y="766"/>
                  </a:lnTo>
                  <a:lnTo>
                    <a:pt x="1152" y="771"/>
                  </a:lnTo>
                  <a:lnTo>
                    <a:pt x="1149" y="772"/>
                  </a:lnTo>
                  <a:lnTo>
                    <a:pt x="1144" y="777"/>
                  </a:lnTo>
                  <a:lnTo>
                    <a:pt x="1144" y="785"/>
                  </a:lnTo>
                  <a:lnTo>
                    <a:pt x="1146" y="792"/>
                  </a:lnTo>
                  <a:lnTo>
                    <a:pt x="1144" y="795"/>
                  </a:lnTo>
                  <a:lnTo>
                    <a:pt x="1141" y="800"/>
                  </a:lnTo>
                  <a:lnTo>
                    <a:pt x="1139" y="803"/>
                  </a:lnTo>
                  <a:lnTo>
                    <a:pt x="1143" y="811"/>
                  </a:lnTo>
                  <a:lnTo>
                    <a:pt x="1143" y="813"/>
                  </a:lnTo>
                  <a:lnTo>
                    <a:pt x="1143" y="819"/>
                  </a:lnTo>
                  <a:lnTo>
                    <a:pt x="1138" y="823"/>
                  </a:lnTo>
                  <a:lnTo>
                    <a:pt x="1129" y="823"/>
                  </a:lnTo>
                  <a:lnTo>
                    <a:pt x="1123" y="819"/>
                  </a:lnTo>
                  <a:lnTo>
                    <a:pt x="1118" y="818"/>
                  </a:lnTo>
                  <a:lnTo>
                    <a:pt x="1116" y="811"/>
                  </a:lnTo>
                  <a:lnTo>
                    <a:pt x="1116" y="810"/>
                  </a:lnTo>
                  <a:lnTo>
                    <a:pt x="1116" y="800"/>
                  </a:lnTo>
                  <a:lnTo>
                    <a:pt x="1114" y="797"/>
                  </a:lnTo>
                  <a:lnTo>
                    <a:pt x="1113" y="795"/>
                  </a:lnTo>
                  <a:lnTo>
                    <a:pt x="1105" y="797"/>
                  </a:lnTo>
                  <a:lnTo>
                    <a:pt x="1095" y="795"/>
                  </a:lnTo>
                  <a:lnTo>
                    <a:pt x="1093" y="795"/>
                  </a:lnTo>
                  <a:lnTo>
                    <a:pt x="1090" y="798"/>
                  </a:lnTo>
                  <a:lnTo>
                    <a:pt x="1090" y="800"/>
                  </a:lnTo>
                  <a:lnTo>
                    <a:pt x="1081" y="803"/>
                  </a:lnTo>
                  <a:lnTo>
                    <a:pt x="1080" y="805"/>
                  </a:lnTo>
                  <a:lnTo>
                    <a:pt x="1076" y="808"/>
                  </a:lnTo>
                  <a:lnTo>
                    <a:pt x="1073" y="806"/>
                  </a:lnTo>
                  <a:lnTo>
                    <a:pt x="1070" y="803"/>
                  </a:lnTo>
                  <a:lnTo>
                    <a:pt x="1065" y="810"/>
                  </a:lnTo>
                  <a:lnTo>
                    <a:pt x="1065" y="816"/>
                  </a:lnTo>
                  <a:lnTo>
                    <a:pt x="1063" y="824"/>
                  </a:lnTo>
                  <a:lnTo>
                    <a:pt x="1057" y="829"/>
                  </a:lnTo>
                  <a:lnTo>
                    <a:pt x="1053" y="832"/>
                  </a:lnTo>
                  <a:lnTo>
                    <a:pt x="1053" y="835"/>
                  </a:lnTo>
                  <a:lnTo>
                    <a:pt x="1048" y="842"/>
                  </a:lnTo>
                  <a:lnTo>
                    <a:pt x="1035" y="845"/>
                  </a:lnTo>
                  <a:lnTo>
                    <a:pt x="1033" y="845"/>
                  </a:lnTo>
                  <a:lnTo>
                    <a:pt x="1022" y="852"/>
                  </a:lnTo>
                  <a:lnTo>
                    <a:pt x="1014" y="858"/>
                  </a:lnTo>
                  <a:lnTo>
                    <a:pt x="1007" y="865"/>
                  </a:lnTo>
                  <a:lnTo>
                    <a:pt x="1000" y="863"/>
                  </a:lnTo>
                  <a:lnTo>
                    <a:pt x="992" y="860"/>
                  </a:lnTo>
                  <a:lnTo>
                    <a:pt x="990" y="860"/>
                  </a:lnTo>
                  <a:lnTo>
                    <a:pt x="984" y="863"/>
                  </a:lnTo>
                  <a:lnTo>
                    <a:pt x="982" y="863"/>
                  </a:lnTo>
                  <a:lnTo>
                    <a:pt x="974" y="861"/>
                  </a:lnTo>
                  <a:lnTo>
                    <a:pt x="969" y="858"/>
                  </a:lnTo>
                  <a:lnTo>
                    <a:pt x="964" y="861"/>
                  </a:lnTo>
                  <a:lnTo>
                    <a:pt x="961" y="863"/>
                  </a:lnTo>
                  <a:lnTo>
                    <a:pt x="959" y="863"/>
                  </a:lnTo>
                  <a:lnTo>
                    <a:pt x="949" y="866"/>
                  </a:lnTo>
                  <a:lnTo>
                    <a:pt x="942" y="860"/>
                  </a:lnTo>
                  <a:lnTo>
                    <a:pt x="942" y="842"/>
                  </a:lnTo>
                  <a:lnTo>
                    <a:pt x="936" y="840"/>
                  </a:lnTo>
                  <a:lnTo>
                    <a:pt x="934" y="839"/>
                  </a:lnTo>
                  <a:lnTo>
                    <a:pt x="926" y="831"/>
                  </a:lnTo>
                  <a:lnTo>
                    <a:pt x="924" y="829"/>
                  </a:lnTo>
                  <a:lnTo>
                    <a:pt x="923" y="826"/>
                  </a:lnTo>
                  <a:lnTo>
                    <a:pt x="916" y="821"/>
                  </a:lnTo>
                  <a:lnTo>
                    <a:pt x="914" y="818"/>
                  </a:lnTo>
                  <a:lnTo>
                    <a:pt x="914" y="816"/>
                  </a:lnTo>
                  <a:lnTo>
                    <a:pt x="914" y="810"/>
                  </a:lnTo>
                  <a:lnTo>
                    <a:pt x="914" y="806"/>
                  </a:lnTo>
                  <a:lnTo>
                    <a:pt x="913" y="795"/>
                  </a:lnTo>
                  <a:lnTo>
                    <a:pt x="903" y="789"/>
                  </a:lnTo>
                  <a:lnTo>
                    <a:pt x="901" y="787"/>
                  </a:lnTo>
                  <a:lnTo>
                    <a:pt x="896" y="777"/>
                  </a:lnTo>
                  <a:lnTo>
                    <a:pt x="891" y="767"/>
                  </a:lnTo>
                  <a:lnTo>
                    <a:pt x="881" y="764"/>
                  </a:lnTo>
                  <a:lnTo>
                    <a:pt x="880" y="763"/>
                  </a:lnTo>
                  <a:lnTo>
                    <a:pt x="871" y="756"/>
                  </a:lnTo>
                  <a:lnTo>
                    <a:pt x="861" y="750"/>
                  </a:lnTo>
                  <a:lnTo>
                    <a:pt x="851" y="742"/>
                  </a:lnTo>
                  <a:lnTo>
                    <a:pt x="850" y="740"/>
                  </a:lnTo>
                  <a:lnTo>
                    <a:pt x="850" y="738"/>
                  </a:lnTo>
                  <a:lnTo>
                    <a:pt x="843" y="734"/>
                  </a:lnTo>
                  <a:lnTo>
                    <a:pt x="838" y="730"/>
                  </a:lnTo>
                  <a:lnTo>
                    <a:pt x="832" y="727"/>
                  </a:lnTo>
                  <a:lnTo>
                    <a:pt x="812" y="724"/>
                  </a:lnTo>
                  <a:lnTo>
                    <a:pt x="810" y="722"/>
                  </a:lnTo>
                  <a:lnTo>
                    <a:pt x="805" y="719"/>
                  </a:lnTo>
                  <a:lnTo>
                    <a:pt x="805" y="717"/>
                  </a:lnTo>
                  <a:lnTo>
                    <a:pt x="804" y="712"/>
                  </a:lnTo>
                  <a:lnTo>
                    <a:pt x="804" y="711"/>
                  </a:lnTo>
                  <a:lnTo>
                    <a:pt x="800" y="706"/>
                  </a:lnTo>
                  <a:lnTo>
                    <a:pt x="799" y="704"/>
                  </a:lnTo>
                  <a:lnTo>
                    <a:pt x="797" y="704"/>
                  </a:lnTo>
                  <a:lnTo>
                    <a:pt x="790" y="706"/>
                  </a:lnTo>
                  <a:lnTo>
                    <a:pt x="785" y="708"/>
                  </a:lnTo>
                  <a:lnTo>
                    <a:pt x="780" y="701"/>
                  </a:lnTo>
                  <a:lnTo>
                    <a:pt x="780" y="696"/>
                  </a:lnTo>
                  <a:lnTo>
                    <a:pt x="780" y="690"/>
                  </a:lnTo>
                  <a:lnTo>
                    <a:pt x="779" y="687"/>
                  </a:lnTo>
                  <a:lnTo>
                    <a:pt x="775" y="688"/>
                  </a:lnTo>
                  <a:lnTo>
                    <a:pt x="774" y="687"/>
                  </a:lnTo>
                  <a:lnTo>
                    <a:pt x="772" y="685"/>
                  </a:lnTo>
                  <a:lnTo>
                    <a:pt x="770" y="675"/>
                  </a:lnTo>
                  <a:lnTo>
                    <a:pt x="770" y="672"/>
                  </a:lnTo>
                  <a:lnTo>
                    <a:pt x="770" y="664"/>
                  </a:lnTo>
                  <a:lnTo>
                    <a:pt x="765" y="657"/>
                  </a:lnTo>
                  <a:lnTo>
                    <a:pt x="764" y="651"/>
                  </a:lnTo>
                  <a:lnTo>
                    <a:pt x="761" y="646"/>
                  </a:lnTo>
                  <a:lnTo>
                    <a:pt x="759" y="641"/>
                  </a:lnTo>
                  <a:lnTo>
                    <a:pt x="757" y="636"/>
                  </a:lnTo>
                  <a:lnTo>
                    <a:pt x="757" y="635"/>
                  </a:lnTo>
                  <a:lnTo>
                    <a:pt x="756" y="622"/>
                  </a:lnTo>
                  <a:lnTo>
                    <a:pt x="752" y="611"/>
                  </a:lnTo>
                  <a:lnTo>
                    <a:pt x="746" y="604"/>
                  </a:lnTo>
                  <a:lnTo>
                    <a:pt x="742" y="606"/>
                  </a:lnTo>
                  <a:lnTo>
                    <a:pt x="731" y="609"/>
                  </a:lnTo>
                  <a:lnTo>
                    <a:pt x="729" y="611"/>
                  </a:lnTo>
                  <a:lnTo>
                    <a:pt x="724" y="619"/>
                  </a:lnTo>
                  <a:lnTo>
                    <a:pt x="721" y="620"/>
                  </a:lnTo>
                  <a:lnTo>
                    <a:pt x="714" y="620"/>
                  </a:lnTo>
                  <a:lnTo>
                    <a:pt x="711" y="623"/>
                  </a:lnTo>
                  <a:lnTo>
                    <a:pt x="704" y="627"/>
                  </a:lnTo>
                  <a:lnTo>
                    <a:pt x="703" y="627"/>
                  </a:lnTo>
                  <a:lnTo>
                    <a:pt x="694" y="622"/>
                  </a:lnTo>
                  <a:lnTo>
                    <a:pt x="684" y="622"/>
                  </a:lnTo>
                  <a:lnTo>
                    <a:pt x="676" y="619"/>
                  </a:lnTo>
                  <a:lnTo>
                    <a:pt x="668" y="615"/>
                  </a:lnTo>
                  <a:lnTo>
                    <a:pt x="665" y="614"/>
                  </a:lnTo>
                  <a:lnTo>
                    <a:pt x="658" y="606"/>
                  </a:lnTo>
                  <a:lnTo>
                    <a:pt x="656" y="604"/>
                  </a:lnTo>
                  <a:lnTo>
                    <a:pt x="658" y="599"/>
                  </a:lnTo>
                  <a:lnTo>
                    <a:pt x="660" y="593"/>
                  </a:lnTo>
                  <a:lnTo>
                    <a:pt x="658" y="591"/>
                  </a:lnTo>
                  <a:lnTo>
                    <a:pt x="653" y="585"/>
                  </a:lnTo>
                  <a:lnTo>
                    <a:pt x="653" y="575"/>
                  </a:lnTo>
                  <a:lnTo>
                    <a:pt x="650" y="567"/>
                  </a:lnTo>
                  <a:lnTo>
                    <a:pt x="636" y="567"/>
                  </a:lnTo>
                  <a:lnTo>
                    <a:pt x="635" y="567"/>
                  </a:lnTo>
                  <a:lnTo>
                    <a:pt x="632" y="565"/>
                  </a:lnTo>
                  <a:lnTo>
                    <a:pt x="628" y="562"/>
                  </a:lnTo>
                  <a:lnTo>
                    <a:pt x="618" y="560"/>
                  </a:lnTo>
                  <a:lnTo>
                    <a:pt x="617" y="562"/>
                  </a:lnTo>
                  <a:lnTo>
                    <a:pt x="615" y="562"/>
                  </a:lnTo>
                  <a:lnTo>
                    <a:pt x="603" y="565"/>
                  </a:lnTo>
                  <a:lnTo>
                    <a:pt x="593" y="567"/>
                  </a:lnTo>
                  <a:lnTo>
                    <a:pt x="590" y="567"/>
                  </a:lnTo>
                  <a:lnTo>
                    <a:pt x="580" y="567"/>
                  </a:lnTo>
                  <a:lnTo>
                    <a:pt x="577" y="567"/>
                  </a:lnTo>
                  <a:lnTo>
                    <a:pt x="572" y="565"/>
                  </a:lnTo>
                  <a:lnTo>
                    <a:pt x="569" y="565"/>
                  </a:lnTo>
                  <a:lnTo>
                    <a:pt x="565" y="562"/>
                  </a:lnTo>
                  <a:lnTo>
                    <a:pt x="564" y="559"/>
                  </a:lnTo>
                  <a:lnTo>
                    <a:pt x="560" y="554"/>
                  </a:lnTo>
                  <a:lnTo>
                    <a:pt x="554" y="547"/>
                  </a:lnTo>
                  <a:lnTo>
                    <a:pt x="554" y="546"/>
                  </a:lnTo>
                  <a:lnTo>
                    <a:pt x="545" y="538"/>
                  </a:lnTo>
                  <a:lnTo>
                    <a:pt x="544" y="536"/>
                  </a:lnTo>
                  <a:lnTo>
                    <a:pt x="537" y="531"/>
                  </a:lnTo>
                  <a:lnTo>
                    <a:pt x="537" y="530"/>
                  </a:lnTo>
                  <a:lnTo>
                    <a:pt x="531" y="525"/>
                  </a:lnTo>
                  <a:lnTo>
                    <a:pt x="526" y="523"/>
                  </a:lnTo>
                  <a:lnTo>
                    <a:pt x="522" y="522"/>
                  </a:lnTo>
                  <a:lnTo>
                    <a:pt x="506" y="507"/>
                  </a:lnTo>
                  <a:lnTo>
                    <a:pt x="502" y="497"/>
                  </a:lnTo>
                  <a:lnTo>
                    <a:pt x="501" y="494"/>
                  </a:lnTo>
                  <a:lnTo>
                    <a:pt x="496" y="483"/>
                  </a:lnTo>
                  <a:lnTo>
                    <a:pt x="494" y="481"/>
                  </a:lnTo>
                  <a:lnTo>
                    <a:pt x="493" y="471"/>
                  </a:lnTo>
                  <a:lnTo>
                    <a:pt x="488" y="462"/>
                  </a:lnTo>
                  <a:lnTo>
                    <a:pt x="481" y="458"/>
                  </a:lnTo>
                  <a:lnTo>
                    <a:pt x="479" y="458"/>
                  </a:lnTo>
                  <a:lnTo>
                    <a:pt x="473" y="455"/>
                  </a:lnTo>
                  <a:lnTo>
                    <a:pt x="463" y="449"/>
                  </a:lnTo>
                  <a:lnTo>
                    <a:pt x="456" y="442"/>
                  </a:lnTo>
                  <a:lnTo>
                    <a:pt x="448" y="442"/>
                  </a:lnTo>
                  <a:lnTo>
                    <a:pt x="446" y="442"/>
                  </a:lnTo>
                  <a:lnTo>
                    <a:pt x="445" y="444"/>
                  </a:lnTo>
                  <a:lnTo>
                    <a:pt x="435" y="444"/>
                  </a:lnTo>
                  <a:lnTo>
                    <a:pt x="433" y="444"/>
                  </a:lnTo>
                  <a:lnTo>
                    <a:pt x="421" y="439"/>
                  </a:lnTo>
                  <a:lnTo>
                    <a:pt x="415" y="436"/>
                  </a:lnTo>
                  <a:lnTo>
                    <a:pt x="413" y="436"/>
                  </a:lnTo>
                  <a:lnTo>
                    <a:pt x="410" y="436"/>
                  </a:lnTo>
                  <a:lnTo>
                    <a:pt x="393" y="433"/>
                  </a:lnTo>
                  <a:lnTo>
                    <a:pt x="392" y="431"/>
                  </a:lnTo>
                  <a:lnTo>
                    <a:pt x="378" y="429"/>
                  </a:lnTo>
                  <a:lnTo>
                    <a:pt x="375" y="426"/>
                  </a:lnTo>
                  <a:lnTo>
                    <a:pt x="369" y="423"/>
                  </a:lnTo>
                  <a:lnTo>
                    <a:pt x="360" y="416"/>
                  </a:lnTo>
                  <a:lnTo>
                    <a:pt x="349" y="410"/>
                  </a:lnTo>
                  <a:lnTo>
                    <a:pt x="339" y="408"/>
                  </a:lnTo>
                  <a:lnTo>
                    <a:pt x="337" y="408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2" y="416"/>
                  </a:lnTo>
                  <a:lnTo>
                    <a:pt x="319" y="420"/>
                  </a:lnTo>
                  <a:lnTo>
                    <a:pt x="317" y="421"/>
                  </a:lnTo>
                  <a:lnTo>
                    <a:pt x="317" y="428"/>
                  </a:lnTo>
                  <a:lnTo>
                    <a:pt x="317" y="429"/>
                  </a:lnTo>
                  <a:lnTo>
                    <a:pt x="309" y="436"/>
                  </a:lnTo>
                  <a:lnTo>
                    <a:pt x="309" y="441"/>
                  </a:lnTo>
                  <a:lnTo>
                    <a:pt x="307" y="445"/>
                  </a:lnTo>
                  <a:lnTo>
                    <a:pt x="302" y="449"/>
                  </a:lnTo>
                  <a:lnTo>
                    <a:pt x="297" y="447"/>
                  </a:lnTo>
                  <a:lnTo>
                    <a:pt x="294" y="447"/>
                  </a:lnTo>
                  <a:lnTo>
                    <a:pt x="289" y="444"/>
                  </a:lnTo>
                  <a:lnTo>
                    <a:pt x="286" y="445"/>
                  </a:lnTo>
                  <a:lnTo>
                    <a:pt x="284" y="447"/>
                  </a:lnTo>
                  <a:lnTo>
                    <a:pt x="283" y="450"/>
                  </a:lnTo>
                  <a:lnTo>
                    <a:pt x="283" y="454"/>
                  </a:lnTo>
                  <a:lnTo>
                    <a:pt x="276" y="457"/>
                  </a:lnTo>
                  <a:lnTo>
                    <a:pt x="274" y="458"/>
                  </a:lnTo>
                  <a:lnTo>
                    <a:pt x="273" y="458"/>
                  </a:lnTo>
                  <a:lnTo>
                    <a:pt x="269" y="462"/>
                  </a:lnTo>
                  <a:lnTo>
                    <a:pt x="261" y="458"/>
                  </a:lnTo>
                  <a:lnTo>
                    <a:pt x="259" y="460"/>
                  </a:lnTo>
                  <a:lnTo>
                    <a:pt x="254" y="460"/>
                  </a:lnTo>
                  <a:lnTo>
                    <a:pt x="251" y="458"/>
                  </a:lnTo>
                  <a:lnTo>
                    <a:pt x="249" y="458"/>
                  </a:lnTo>
                  <a:lnTo>
                    <a:pt x="246" y="460"/>
                  </a:lnTo>
                  <a:lnTo>
                    <a:pt x="243" y="460"/>
                  </a:lnTo>
                  <a:lnTo>
                    <a:pt x="241" y="458"/>
                  </a:lnTo>
                  <a:lnTo>
                    <a:pt x="238" y="457"/>
                  </a:lnTo>
                  <a:lnTo>
                    <a:pt x="233" y="457"/>
                  </a:lnTo>
                  <a:lnTo>
                    <a:pt x="230" y="458"/>
                  </a:lnTo>
                  <a:lnTo>
                    <a:pt x="226" y="463"/>
                  </a:lnTo>
                  <a:lnTo>
                    <a:pt x="226" y="468"/>
                  </a:lnTo>
                  <a:lnTo>
                    <a:pt x="228" y="473"/>
                  </a:lnTo>
                  <a:lnTo>
                    <a:pt x="230" y="479"/>
                  </a:lnTo>
                  <a:lnTo>
                    <a:pt x="231" y="484"/>
                  </a:lnTo>
                  <a:lnTo>
                    <a:pt x="233" y="486"/>
                  </a:lnTo>
                  <a:lnTo>
                    <a:pt x="235" y="489"/>
                  </a:lnTo>
                  <a:lnTo>
                    <a:pt x="236" y="491"/>
                  </a:lnTo>
                  <a:lnTo>
                    <a:pt x="238" y="492"/>
                  </a:lnTo>
                  <a:lnTo>
                    <a:pt x="240" y="497"/>
                  </a:lnTo>
                  <a:lnTo>
                    <a:pt x="238" y="504"/>
                  </a:lnTo>
                  <a:lnTo>
                    <a:pt x="231" y="502"/>
                  </a:lnTo>
                  <a:lnTo>
                    <a:pt x="230" y="504"/>
                  </a:lnTo>
                  <a:lnTo>
                    <a:pt x="228" y="509"/>
                  </a:lnTo>
                  <a:lnTo>
                    <a:pt x="221" y="510"/>
                  </a:lnTo>
                  <a:lnTo>
                    <a:pt x="221" y="515"/>
                  </a:lnTo>
                  <a:lnTo>
                    <a:pt x="221" y="518"/>
                  </a:lnTo>
                  <a:lnTo>
                    <a:pt x="220" y="520"/>
                  </a:lnTo>
                  <a:lnTo>
                    <a:pt x="216" y="523"/>
                  </a:lnTo>
                  <a:lnTo>
                    <a:pt x="213" y="522"/>
                  </a:lnTo>
                  <a:lnTo>
                    <a:pt x="203" y="523"/>
                  </a:lnTo>
                  <a:lnTo>
                    <a:pt x="201" y="528"/>
                  </a:lnTo>
                  <a:lnTo>
                    <a:pt x="203" y="531"/>
                  </a:lnTo>
                  <a:lnTo>
                    <a:pt x="203" y="533"/>
                  </a:lnTo>
                  <a:lnTo>
                    <a:pt x="205" y="534"/>
                  </a:lnTo>
                  <a:lnTo>
                    <a:pt x="197" y="541"/>
                  </a:lnTo>
                  <a:lnTo>
                    <a:pt x="188" y="547"/>
                  </a:lnTo>
                  <a:lnTo>
                    <a:pt x="187" y="549"/>
                  </a:lnTo>
                  <a:lnTo>
                    <a:pt x="180" y="551"/>
                  </a:lnTo>
                  <a:lnTo>
                    <a:pt x="178" y="552"/>
                  </a:lnTo>
                  <a:lnTo>
                    <a:pt x="178" y="556"/>
                  </a:lnTo>
                  <a:lnTo>
                    <a:pt x="175" y="557"/>
                  </a:lnTo>
                  <a:lnTo>
                    <a:pt x="172" y="559"/>
                  </a:lnTo>
                  <a:lnTo>
                    <a:pt x="168" y="559"/>
                  </a:lnTo>
                  <a:lnTo>
                    <a:pt x="165" y="559"/>
                  </a:lnTo>
                  <a:lnTo>
                    <a:pt x="162" y="557"/>
                  </a:lnTo>
                  <a:lnTo>
                    <a:pt x="160" y="557"/>
                  </a:lnTo>
                  <a:lnTo>
                    <a:pt x="155" y="552"/>
                  </a:lnTo>
                  <a:lnTo>
                    <a:pt x="145" y="552"/>
                  </a:lnTo>
                  <a:lnTo>
                    <a:pt x="150" y="543"/>
                  </a:lnTo>
                  <a:lnTo>
                    <a:pt x="150" y="538"/>
                  </a:lnTo>
                  <a:lnTo>
                    <a:pt x="149" y="533"/>
                  </a:lnTo>
                  <a:lnTo>
                    <a:pt x="150" y="528"/>
                  </a:lnTo>
                  <a:lnTo>
                    <a:pt x="149" y="523"/>
                  </a:lnTo>
                  <a:lnTo>
                    <a:pt x="147" y="522"/>
                  </a:lnTo>
                  <a:lnTo>
                    <a:pt x="142" y="522"/>
                  </a:lnTo>
                  <a:lnTo>
                    <a:pt x="140" y="525"/>
                  </a:lnTo>
                  <a:lnTo>
                    <a:pt x="142" y="533"/>
                  </a:lnTo>
                  <a:lnTo>
                    <a:pt x="139" y="541"/>
                  </a:lnTo>
                  <a:lnTo>
                    <a:pt x="130" y="547"/>
                  </a:lnTo>
                  <a:lnTo>
                    <a:pt x="106" y="552"/>
                  </a:lnTo>
                  <a:lnTo>
                    <a:pt x="102" y="552"/>
                  </a:lnTo>
                  <a:lnTo>
                    <a:pt x="96" y="554"/>
                  </a:lnTo>
                  <a:lnTo>
                    <a:pt x="92" y="554"/>
                  </a:lnTo>
                  <a:lnTo>
                    <a:pt x="82" y="554"/>
                  </a:lnTo>
                  <a:lnTo>
                    <a:pt x="66" y="552"/>
                  </a:lnTo>
                  <a:lnTo>
                    <a:pt x="64" y="552"/>
                  </a:lnTo>
                  <a:lnTo>
                    <a:pt x="44" y="552"/>
                  </a:lnTo>
                  <a:lnTo>
                    <a:pt x="43" y="552"/>
                  </a:lnTo>
                  <a:lnTo>
                    <a:pt x="29" y="551"/>
                  </a:lnTo>
                  <a:lnTo>
                    <a:pt x="28" y="551"/>
                  </a:lnTo>
                  <a:lnTo>
                    <a:pt x="11" y="547"/>
                  </a:lnTo>
                  <a:lnTo>
                    <a:pt x="10" y="546"/>
                  </a:lnTo>
                  <a:lnTo>
                    <a:pt x="0" y="547"/>
                  </a:lnTo>
                  <a:lnTo>
                    <a:pt x="0" y="544"/>
                  </a:lnTo>
                  <a:lnTo>
                    <a:pt x="1" y="543"/>
                  </a:lnTo>
                  <a:lnTo>
                    <a:pt x="3" y="533"/>
                  </a:lnTo>
                  <a:lnTo>
                    <a:pt x="5" y="525"/>
                  </a:lnTo>
                  <a:lnTo>
                    <a:pt x="6" y="523"/>
                  </a:lnTo>
                  <a:lnTo>
                    <a:pt x="11" y="523"/>
                  </a:lnTo>
                  <a:lnTo>
                    <a:pt x="18" y="525"/>
                  </a:lnTo>
                  <a:lnTo>
                    <a:pt x="25" y="530"/>
                  </a:lnTo>
                  <a:lnTo>
                    <a:pt x="26" y="528"/>
                  </a:lnTo>
                  <a:lnTo>
                    <a:pt x="28" y="525"/>
                  </a:lnTo>
                  <a:lnTo>
                    <a:pt x="28" y="522"/>
                  </a:lnTo>
                  <a:lnTo>
                    <a:pt x="29" y="512"/>
                  </a:lnTo>
                  <a:lnTo>
                    <a:pt x="28" y="504"/>
                  </a:lnTo>
                  <a:lnTo>
                    <a:pt x="29" y="497"/>
                  </a:lnTo>
                  <a:lnTo>
                    <a:pt x="29" y="496"/>
                  </a:lnTo>
                  <a:lnTo>
                    <a:pt x="29" y="488"/>
                  </a:lnTo>
                  <a:lnTo>
                    <a:pt x="29" y="486"/>
                  </a:lnTo>
                  <a:lnTo>
                    <a:pt x="34" y="481"/>
                  </a:lnTo>
                  <a:lnTo>
                    <a:pt x="54" y="465"/>
                  </a:lnTo>
                  <a:lnTo>
                    <a:pt x="64" y="455"/>
                  </a:lnTo>
                  <a:lnTo>
                    <a:pt x="66" y="454"/>
                  </a:lnTo>
                  <a:lnTo>
                    <a:pt x="68" y="450"/>
                  </a:lnTo>
                  <a:lnTo>
                    <a:pt x="69" y="447"/>
                  </a:lnTo>
                  <a:lnTo>
                    <a:pt x="71" y="444"/>
                  </a:lnTo>
                  <a:lnTo>
                    <a:pt x="74" y="437"/>
                  </a:lnTo>
                  <a:lnTo>
                    <a:pt x="74" y="436"/>
                  </a:lnTo>
                  <a:lnTo>
                    <a:pt x="74" y="431"/>
                  </a:lnTo>
                  <a:lnTo>
                    <a:pt x="68" y="428"/>
                  </a:lnTo>
                  <a:lnTo>
                    <a:pt x="64" y="421"/>
                  </a:lnTo>
                  <a:lnTo>
                    <a:pt x="66" y="421"/>
                  </a:lnTo>
                  <a:lnTo>
                    <a:pt x="71" y="416"/>
                  </a:lnTo>
                  <a:lnTo>
                    <a:pt x="76" y="416"/>
                  </a:lnTo>
                  <a:lnTo>
                    <a:pt x="81" y="415"/>
                  </a:lnTo>
                  <a:lnTo>
                    <a:pt x="84" y="413"/>
                  </a:lnTo>
                  <a:lnTo>
                    <a:pt x="86" y="411"/>
                  </a:lnTo>
                  <a:lnTo>
                    <a:pt x="91" y="410"/>
                  </a:lnTo>
                  <a:lnTo>
                    <a:pt x="96" y="403"/>
                  </a:lnTo>
                  <a:lnTo>
                    <a:pt x="97" y="402"/>
                  </a:lnTo>
                  <a:lnTo>
                    <a:pt x="111" y="389"/>
                  </a:lnTo>
                  <a:lnTo>
                    <a:pt x="112" y="387"/>
                  </a:lnTo>
                  <a:lnTo>
                    <a:pt x="112" y="386"/>
                  </a:lnTo>
                  <a:lnTo>
                    <a:pt x="127" y="369"/>
                  </a:lnTo>
                  <a:lnTo>
                    <a:pt x="127" y="366"/>
                  </a:lnTo>
                  <a:lnTo>
                    <a:pt x="127" y="363"/>
                  </a:lnTo>
                  <a:lnTo>
                    <a:pt x="127" y="356"/>
                  </a:lnTo>
                  <a:lnTo>
                    <a:pt x="127" y="355"/>
                  </a:lnTo>
                  <a:lnTo>
                    <a:pt x="119" y="344"/>
                  </a:lnTo>
                  <a:lnTo>
                    <a:pt x="115" y="340"/>
                  </a:lnTo>
                  <a:lnTo>
                    <a:pt x="102" y="334"/>
                  </a:lnTo>
                  <a:lnTo>
                    <a:pt x="86" y="327"/>
                  </a:lnTo>
                  <a:lnTo>
                    <a:pt x="84" y="326"/>
                  </a:lnTo>
                  <a:lnTo>
                    <a:pt x="63" y="319"/>
                  </a:lnTo>
                  <a:lnTo>
                    <a:pt x="59" y="319"/>
                  </a:lnTo>
                  <a:lnTo>
                    <a:pt x="49" y="316"/>
                  </a:lnTo>
                  <a:lnTo>
                    <a:pt x="29" y="310"/>
                  </a:lnTo>
                  <a:lnTo>
                    <a:pt x="10" y="300"/>
                  </a:lnTo>
                  <a:lnTo>
                    <a:pt x="13" y="295"/>
                  </a:lnTo>
                  <a:lnTo>
                    <a:pt x="13" y="293"/>
                  </a:lnTo>
                  <a:lnTo>
                    <a:pt x="21" y="280"/>
                  </a:lnTo>
                  <a:lnTo>
                    <a:pt x="23" y="279"/>
                  </a:lnTo>
                  <a:lnTo>
                    <a:pt x="34" y="259"/>
                  </a:lnTo>
                  <a:lnTo>
                    <a:pt x="43" y="246"/>
                  </a:lnTo>
                  <a:lnTo>
                    <a:pt x="46" y="242"/>
                  </a:lnTo>
                  <a:lnTo>
                    <a:pt x="49" y="237"/>
                  </a:lnTo>
                  <a:lnTo>
                    <a:pt x="49" y="235"/>
                  </a:lnTo>
                  <a:lnTo>
                    <a:pt x="56" y="224"/>
                  </a:lnTo>
                  <a:lnTo>
                    <a:pt x="58" y="221"/>
                  </a:lnTo>
                  <a:lnTo>
                    <a:pt x="64" y="208"/>
                  </a:lnTo>
                  <a:lnTo>
                    <a:pt x="66" y="206"/>
                  </a:lnTo>
                  <a:lnTo>
                    <a:pt x="71" y="198"/>
                  </a:lnTo>
                  <a:lnTo>
                    <a:pt x="74" y="196"/>
                  </a:lnTo>
                  <a:lnTo>
                    <a:pt x="86" y="190"/>
                  </a:lnTo>
                  <a:lnTo>
                    <a:pt x="87" y="190"/>
                  </a:lnTo>
                  <a:lnTo>
                    <a:pt x="89" y="187"/>
                  </a:lnTo>
                  <a:lnTo>
                    <a:pt x="92" y="183"/>
                  </a:lnTo>
                  <a:lnTo>
                    <a:pt x="94" y="182"/>
                  </a:lnTo>
                  <a:lnTo>
                    <a:pt x="99" y="174"/>
                  </a:lnTo>
                  <a:lnTo>
                    <a:pt x="99" y="172"/>
                  </a:lnTo>
                  <a:lnTo>
                    <a:pt x="94" y="167"/>
                  </a:lnTo>
                  <a:lnTo>
                    <a:pt x="87" y="162"/>
                  </a:lnTo>
                  <a:lnTo>
                    <a:pt x="86" y="161"/>
                  </a:lnTo>
                  <a:lnTo>
                    <a:pt x="82" y="161"/>
                  </a:lnTo>
                  <a:lnTo>
                    <a:pt x="68" y="148"/>
                  </a:lnTo>
                  <a:lnTo>
                    <a:pt x="66" y="148"/>
                  </a:lnTo>
                  <a:lnTo>
                    <a:pt x="53" y="140"/>
                  </a:lnTo>
                  <a:lnTo>
                    <a:pt x="51" y="138"/>
                  </a:lnTo>
                  <a:lnTo>
                    <a:pt x="53" y="135"/>
                  </a:lnTo>
                  <a:lnTo>
                    <a:pt x="63" y="136"/>
                  </a:lnTo>
                  <a:lnTo>
                    <a:pt x="63" y="128"/>
                  </a:lnTo>
                  <a:lnTo>
                    <a:pt x="64" y="119"/>
                  </a:lnTo>
                  <a:lnTo>
                    <a:pt x="64" y="104"/>
                  </a:lnTo>
                  <a:lnTo>
                    <a:pt x="66" y="70"/>
                  </a:lnTo>
                  <a:lnTo>
                    <a:pt x="68" y="67"/>
                  </a:lnTo>
                  <a:lnTo>
                    <a:pt x="69" y="64"/>
                  </a:lnTo>
                  <a:lnTo>
                    <a:pt x="77" y="17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91" y="13"/>
                  </a:lnTo>
                  <a:lnTo>
                    <a:pt x="94" y="13"/>
                  </a:lnTo>
                  <a:lnTo>
                    <a:pt x="104" y="12"/>
                  </a:lnTo>
                  <a:lnTo>
                    <a:pt x="106" y="12"/>
                  </a:lnTo>
                  <a:lnTo>
                    <a:pt x="107" y="12"/>
                  </a:lnTo>
                  <a:lnTo>
                    <a:pt x="109" y="12"/>
                  </a:lnTo>
                  <a:lnTo>
                    <a:pt x="122" y="9"/>
                  </a:lnTo>
                  <a:lnTo>
                    <a:pt x="124" y="9"/>
                  </a:lnTo>
                  <a:lnTo>
                    <a:pt x="127" y="10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45" y="5"/>
                  </a:lnTo>
                  <a:lnTo>
                    <a:pt x="147" y="5"/>
                  </a:lnTo>
                  <a:lnTo>
                    <a:pt x="149" y="5"/>
                  </a:lnTo>
                  <a:lnTo>
                    <a:pt x="162" y="7"/>
                  </a:lnTo>
                  <a:lnTo>
                    <a:pt x="163" y="7"/>
                  </a:lnTo>
                  <a:lnTo>
                    <a:pt x="177" y="7"/>
                  </a:lnTo>
                  <a:lnTo>
                    <a:pt x="178" y="7"/>
                  </a:lnTo>
                  <a:lnTo>
                    <a:pt x="180" y="7"/>
                  </a:lnTo>
                  <a:lnTo>
                    <a:pt x="193" y="5"/>
                  </a:lnTo>
                  <a:lnTo>
                    <a:pt x="197" y="5"/>
                  </a:lnTo>
                  <a:lnTo>
                    <a:pt x="215" y="0"/>
                  </a:lnTo>
                  <a:lnTo>
                    <a:pt x="216" y="0"/>
                  </a:lnTo>
                  <a:lnTo>
                    <a:pt x="235" y="0"/>
                  </a:lnTo>
                  <a:lnTo>
                    <a:pt x="238" y="0"/>
                  </a:lnTo>
                  <a:lnTo>
                    <a:pt x="240" y="0"/>
                  </a:lnTo>
                  <a:lnTo>
                    <a:pt x="259" y="2"/>
                  </a:lnTo>
                  <a:lnTo>
                    <a:pt x="261" y="4"/>
                  </a:lnTo>
                  <a:lnTo>
                    <a:pt x="264" y="4"/>
                  </a:lnTo>
                  <a:lnTo>
                    <a:pt x="271" y="4"/>
                  </a:lnTo>
                  <a:lnTo>
                    <a:pt x="284" y="5"/>
                  </a:lnTo>
                  <a:lnTo>
                    <a:pt x="286" y="7"/>
                  </a:lnTo>
                  <a:lnTo>
                    <a:pt x="287" y="9"/>
                  </a:lnTo>
                  <a:lnTo>
                    <a:pt x="304" y="9"/>
                  </a:lnTo>
                  <a:lnTo>
                    <a:pt x="306" y="7"/>
                  </a:lnTo>
                  <a:lnTo>
                    <a:pt x="309" y="7"/>
                  </a:lnTo>
                  <a:lnTo>
                    <a:pt x="311" y="7"/>
                  </a:lnTo>
                  <a:lnTo>
                    <a:pt x="317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96" name="Freeform 96"/>
            <p:cNvSpPr>
              <a:spLocks/>
            </p:cNvSpPr>
            <p:nvPr/>
          </p:nvSpPr>
          <p:spPr bwMode="auto">
            <a:xfrm>
              <a:off x="3236912" y="6107908"/>
              <a:ext cx="452438" cy="177800"/>
            </a:xfrm>
            <a:custGeom>
              <a:avLst/>
              <a:gdLst>
                <a:gd name="T0" fmla="*/ 13 w 571"/>
                <a:gd name="T1" fmla="*/ 10 h 223"/>
                <a:gd name="T2" fmla="*/ 17 w 571"/>
                <a:gd name="T3" fmla="*/ 23 h 223"/>
                <a:gd name="T4" fmla="*/ 15 w 571"/>
                <a:gd name="T5" fmla="*/ 39 h 223"/>
                <a:gd name="T6" fmla="*/ 27 w 571"/>
                <a:gd name="T7" fmla="*/ 42 h 223"/>
                <a:gd name="T8" fmla="*/ 25 w 571"/>
                <a:gd name="T9" fmla="*/ 50 h 223"/>
                <a:gd name="T10" fmla="*/ 15 w 571"/>
                <a:gd name="T11" fmla="*/ 63 h 223"/>
                <a:gd name="T12" fmla="*/ 18 w 571"/>
                <a:gd name="T13" fmla="*/ 76 h 223"/>
                <a:gd name="T14" fmla="*/ 10 w 571"/>
                <a:gd name="T15" fmla="*/ 82 h 223"/>
                <a:gd name="T16" fmla="*/ 22 w 571"/>
                <a:gd name="T17" fmla="*/ 79 h 223"/>
                <a:gd name="T18" fmla="*/ 22 w 571"/>
                <a:gd name="T19" fmla="*/ 87 h 223"/>
                <a:gd name="T20" fmla="*/ 10 w 571"/>
                <a:gd name="T21" fmla="*/ 91 h 223"/>
                <a:gd name="T22" fmla="*/ 2 w 571"/>
                <a:gd name="T23" fmla="*/ 95 h 223"/>
                <a:gd name="T24" fmla="*/ 22 w 571"/>
                <a:gd name="T25" fmla="*/ 110 h 223"/>
                <a:gd name="T26" fmla="*/ 15 w 571"/>
                <a:gd name="T27" fmla="*/ 120 h 223"/>
                <a:gd name="T28" fmla="*/ 15 w 571"/>
                <a:gd name="T29" fmla="*/ 126 h 223"/>
                <a:gd name="T30" fmla="*/ 40 w 571"/>
                <a:gd name="T31" fmla="*/ 118 h 223"/>
                <a:gd name="T32" fmla="*/ 52 w 571"/>
                <a:gd name="T33" fmla="*/ 115 h 223"/>
                <a:gd name="T34" fmla="*/ 65 w 571"/>
                <a:gd name="T35" fmla="*/ 104 h 223"/>
                <a:gd name="T36" fmla="*/ 75 w 571"/>
                <a:gd name="T37" fmla="*/ 99 h 223"/>
                <a:gd name="T38" fmla="*/ 90 w 571"/>
                <a:gd name="T39" fmla="*/ 97 h 223"/>
                <a:gd name="T40" fmla="*/ 109 w 571"/>
                <a:gd name="T41" fmla="*/ 94 h 223"/>
                <a:gd name="T42" fmla="*/ 123 w 571"/>
                <a:gd name="T43" fmla="*/ 110 h 223"/>
                <a:gd name="T44" fmla="*/ 134 w 571"/>
                <a:gd name="T45" fmla="*/ 107 h 223"/>
                <a:gd name="T46" fmla="*/ 147 w 571"/>
                <a:gd name="T47" fmla="*/ 100 h 223"/>
                <a:gd name="T48" fmla="*/ 167 w 571"/>
                <a:gd name="T49" fmla="*/ 104 h 223"/>
                <a:gd name="T50" fmla="*/ 187 w 571"/>
                <a:gd name="T51" fmla="*/ 105 h 223"/>
                <a:gd name="T52" fmla="*/ 204 w 571"/>
                <a:gd name="T53" fmla="*/ 112 h 223"/>
                <a:gd name="T54" fmla="*/ 217 w 571"/>
                <a:gd name="T55" fmla="*/ 107 h 223"/>
                <a:gd name="T56" fmla="*/ 219 w 571"/>
                <a:gd name="T57" fmla="*/ 120 h 223"/>
                <a:gd name="T58" fmla="*/ 227 w 571"/>
                <a:gd name="T59" fmla="*/ 116 h 223"/>
                <a:gd name="T60" fmla="*/ 235 w 571"/>
                <a:gd name="T61" fmla="*/ 112 h 223"/>
                <a:gd name="T62" fmla="*/ 250 w 571"/>
                <a:gd name="T63" fmla="*/ 112 h 223"/>
                <a:gd name="T64" fmla="*/ 280 w 571"/>
                <a:gd name="T65" fmla="*/ 126 h 223"/>
                <a:gd name="T66" fmla="*/ 291 w 571"/>
                <a:gd name="T67" fmla="*/ 129 h 223"/>
                <a:gd name="T68" fmla="*/ 311 w 571"/>
                <a:gd name="T69" fmla="*/ 146 h 223"/>
                <a:gd name="T70" fmla="*/ 336 w 571"/>
                <a:gd name="T71" fmla="*/ 152 h 223"/>
                <a:gd name="T72" fmla="*/ 354 w 571"/>
                <a:gd name="T73" fmla="*/ 159 h 223"/>
                <a:gd name="T74" fmla="*/ 372 w 571"/>
                <a:gd name="T75" fmla="*/ 173 h 223"/>
                <a:gd name="T76" fmla="*/ 377 w 571"/>
                <a:gd name="T77" fmla="*/ 178 h 223"/>
                <a:gd name="T78" fmla="*/ 399 w 571"/>
                <a:gd name="T79" fmla="*/ 194 h 223"/>
                <a:gd name="T80" fmla="*/ 420 w 571"/>
                <a:gd name="T81" fmla="*/ 199 h 223"/>
                <a:gd name="T82" fmla="*/ 429 w 571"/>
                <a:gd name="T83" fmla="*/ 204 h 223"/>
                <a:gd name="T84" fmla="*/ 445 w 571"/>
                <a:gd name="T85" fmla="*/ 196 h 223"/>
                <a:gd name="T86" fmla="*/ 457 w 571"/>
                <a:gd name="T87" fmla="*/ 193 h 223"/>
                <a:gd name="T88" fmla="*/ 468 w 571"/>
                <a:gd name="T89" fmla="*/ 204 h 223"/>
                <a:gd name="T90" fmla="*/ 478 w 571"/>
                <a:gd name="T91" fmla="*/ 201 h 223"/>
                <a:gd name="T92" fmla="*/ 500 w 571"/>
                <a:gd name="T93" fmla="*/ 193 h 223"/>
                <a:gd name="T94" fmla="*/ 523 w 571"/>
                <a:gd name="T95" fmla="*/ 204 h 223"/>
                <a:gd name="T96" fmla="*/ 538 w 571"/>
                <a:gd name="T97" fmla="*/ 215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71" h="223">
                  <a:moveTo>
                    <a:pt x="0" y="0"/>
                  </a:moveTo>
                  <a:lnTo>
                    <a:pt x="7" y="3"/>
                  </a:lnTo>
                  <a:lnTo>
                    <a:pt x="13" y="10"/>
                  </a:lnTo>
                  <a:lnTo>
                    <a:pt x="15" y="21"/>
                  </a:lnTo>
                  <a:lnTo>
                    <a:pt x="17" y="21"/>
                  </a:lnTo>
                  <a:lnTo>
                    <a:pt x="17" y="23"/>
                  </a:lnTo>
                  <a:lnTo>
                    <a:pt x="18" y="27"/>
                  </a:lnTo>
                  <a:lnTo>
                    <a:pt x="17" y="34"/>
                  </a:lnTo>
                  <a:lnTo>
                    <a:pt x="15" y="39"/>
                  </a:lnTo>
                  <a:lnTo>
                    <a:pt x="18" y="40"/>
                  </a:lnTo>
                  <a:lnTo>
                    <a:pt x="23" y="36"/>
                  </a:lnTo>
                  <a:lnTo>
                    <a:pt x="27" y="42"/>
                  </a:lnTo>
                  <a:lnTo>
                    <a:pt x="27" y="44"/>
                  </a:lnTo>
                  <a:lnTo>
                    <a:pt x="25" y="49"/>
                  </a:lnTo>
                  <a:lnTo>
                    <a:pt x="25" y="50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3"/>
                  </a:lnTo>
                  <a:lnTo>
                    <a:pt x="17" y="70"/>
                  </a:lnTo>
                  <a:lnTo>
                    <a:pt x="18" y="73"/>
                  </a:lnTo>
                  <a:lnTo>
                    <a:pt x="18" y="76"/>
                  </a:lnTo>
                  <a:lnTo>
                    <a:pt x="13" y="76"/>
                  </a:lnTo>
                  <a:lnTo>
                    <a:pt x="10" y="78"/>
                  </a:lnTo>
                  <a:lnTo>
                    <a:pt x="10" y="82"/>
                  </a:lnTo>
                  <a:lnTo>
                    <a:pt x="13" y="84"/>
                  </a:lnTo>
                  <a:lnTo>
                    <a:pt x="17" y="84"/>
                  </a:lnTo>
                  <a:lnTo>
                    <a:pt x="22" y="79"/>
                  </a:lnTo>
                  <a:lnTo>
                    <a:pt x="25" y="79"/>
                  </a:lnTo>
                  <a:lnTo>
                    <a:pt x="25" y="82"/>
                  </a:lnTo>
                  <a:lnTo>
                    <a:pt x="22" y="87"/>
                  </a:lnTo>
                  <a:lnTo>
                    <a:pt x="18" y="92"/>
                  </a:lnTo>
                  <a:lnTo>
                    <a:pt x="15" y="95"/>
                  </a:lnTo>
                  <a:lnTo>
                    <a:pt x="10" y="91"/>
                  </a:lnTo>
                  <a:lnTo>
                    <a:pt x="7" y="87"/>
                  </a:lnTo>
                  <a:lnTo>
                    <a:pt x="4" y="89"/>
                  </a:lnTo>
                  <a:lnTo>
                    <a:pt x="2" y="95"/>
                  </a:lnTo>
                  <a:lnTo>
                    <a:pt x="4" y="99"/>
                  </a:lnTo>
                  <a:lnTo>
                    <a:pt x="5" y="100"/>
                  </a:lnTo>
                  <a:lnTo>
                    <a:pt x="22" y="110"/>
                  </a:lnTo>
                  <a:lnTo>
                    <a:pt x="25" y="115"/>
                  </a:lnTo>
                  <a:lnTo>
                    <a:pt x="20" y="118"/>
                  </a:lnTo>
                  <a:lnTo>
                    <a:pt x="15" y="120"/>
                  </a:lnTo>
                  <a:lnTo>
                    <a:pt x="13" y="121"/>
                  </a:lnTo>
                  <a:lnTo>
                    <a:pt x="12" y="126"/>
                  </a:lnTo>
                  <a:lnTo>
                    <a:pt x="15" y="126"/>
                  </a:lnTo>
                  <a:lnTo>
                    <a:pt x="33" y="121"/>
                  </a:lnTo>
                  <a:lnTo>
                    <a:pt x="38" y="123"/>
                  </a:lnTo>
                  <a:lnTo>
                    <a:pt x="40" y="118"/>
                  </a:lnTo>
                  <a:lnTo>
                    <a:pt x="43" y="116"/>
                  </a:lnTo>
                  <a:lnTo>
                    <a:pt x="47" y="116"/>
                  </a:lnTo>
                  <a:lnTo>
                    <a:pt x="52" y="115"/>
                  </a:lnTo>
                  <a:lnTo>
                    <a:pt x="53" y="113"/>
                  </a:lnTo>
                  <a:lnTo>
                    <a:pt x="55" y="112"/>
                  </a:lnTo>
                  <a:lnTo>
                    <a:pt x="65" y="104"/>
                  </a:lnTo>
                  <a:lnTo>
                    <a:pt x="66" y="102"/>
                  </a:lnTo>
                  <a:lnTo>
                    <a:pt x="73" y="99"/>
                  </a:lnTo>
                  <a:lnTo>
                    <a:pt x="75" y="99"/>
                  </a:lnTo>
                  <a:lnTo>
                    <a:pt x="83" y="99"/>
                  </a:lnTo>
                  <a:lnTo>
                    <a:pt x="88" y="99"/>
                  </a:lnTo>
                  <a:lnTo>
                    <a:pt x="90" y="97"/>
                  </a:lnTo>
                  <a:lnTo>
                    <a:pt x="93" y="94"/>
                  </a:lnTo>
                  <a:lnTo>
                    <a:pt x="99" y="91"/>
                  </a:lnTo>
                  <a:lnTo>
                    <a:pt x="109" y="94"/>
                  </a:lnTo>
                  <a:lnTo>
                    <a:pt x="114" y="99"/>
                  </a:lnTo>
                  <a:lnTo>
                    <a:pt x="116" y="105"/>
                  </a:lnTo>
                  <a:lnTo>
                    <a:pt x="123" y="110"/>
                  </a:lnTo>
                  <a:lnTo>
                    <a:pt x="124" y="110"/>
                  </a:lnTo>
                  <a:lnTo>
                    <a:pt x="126" y="112"/>
                  </a:lnTo>
                  <a:lnTo>
                    <a:pt x="134" y="107"/>
                  </a:lnTo>
                  <a:lnTo>
                    <a:pt x="136" y="107"/>
                  </a:lnTo>
                  <a:lnTo>
                    <a:pt x="142" y="100"/>
                  </a:lnTo>
                  <a:lnTo>
                    <a:pt x="147" y="100"/>
                  </a:lnTo>
                  <a:lnTo>
                    <a:pt x="156" y="97"/>
                  </a:lnTo>
                  <a:lnTo>
                    <a:pt x="161" y="100"/>
                  </a:lnTo>
                  <a:lnTo>
                    <a:pt x="167" y="104"/>
                  </a:lnTo>
                  <a:lnTo>
                    <a:pt x="172" y="105"/>
                  </a:lnTo>
                  <a:lnTo>
                    <a:pt x="177" y="104"/>
                  </a:lnTo>
                  <a:lnTo>
                    <a:pt x="187" y="105"/>
                  </a:lnTo>
                  <a:lnTo>
                    <a:pt x="197" y="110"/>
                  </a:lnTo>
                  <a:lnTo>
                    <a:pt x="199" y="112"/>
                  </a:lnTo>
                  <a:lnTo>
                    <a:pt x="204" y="112"/>
                  </a:lnTo>
                  <a:lnTo>
                    <a:pt x="209" y="112"/>
                  </a:lnTo>
                  <a:lnTo>
                    <a:pt x="212" y="108"/>
                  </a:lnTo>
                  <a:lnTo>
                    <a:pt x="217" y="107"/>
                  </a:lnTo>
                  <a:lnTo>
                    <a:pt x="219" y="112"/>
                  </a:lnTo>
                  <a:lnTo>
                    <a:pt x="217" y="113"/>
                  </a:lnTo>
                  <a:lnTo>
                    <a:pt x="219" y="120"/>
                  </a:lnTo>
                  <a:lnTo>
                    <a:pt x="220" y="121"/>
                  </a:lnTo>
                  <a:lnTo>
                    <a:pt x="224" y="120"/>
                  </a:lnTo>
                  <a:lnTo>
                    <a:pt x="227" y="116"/>
                  </a:lnTo>
                  <a:lnTo>
                    <a:pt x="228" y="110"/>
                  </a:lnTo>
                  <a:lnTo>
                    <a:pt x="232" y="110"/>
                  </a:lnTo>
                  <a:lnTo>
                    <a:pt x="235" y="112"/>
                  </a:lnTo>
                  <a:lnTo>
                    <a:pt x="240" y="113"/>
                  </a:lnTo>
                  <a:lnTo>
                    <a:pt x="242" y="110"/>
                  </a:lnTo>
                  <a:lnTo>
                    <a:pt x="250" y="112"/>
                  </a:lnTo>
                  <a:lnTo>
                    <a:pt x="262" y="118"/>
                  </a:lnTo>
                  <a:lnTo>
                    <a:pt x="263" y="120"/>
                  </a:lnTo>
                  <a:lnTo>
                    <a:pt x="280" y="126"/>
                  </a:lnTo>
                  <a:lnTo>
                    <a:pt x="281" y="128"/>
                  </a:lnTo>
                  <a:lnTo>
                    <a:pt x="290" y="129"/>
                  </a:lnTo>
                  <a:lnTo>
                    <a:pt x="291" y="129"/>
                  </a:lnTo>
                  <a:lnTo>
                    <a:pt x="298" y="133"/>
                  </a:lnTo>
                  <a:lnTo>
                    <a:pt x="301" y="136"/>
                  </a:lnTo>
                  <a:lnTo>
                    <a:pt x="311" y="146"/>
                  </a:lnTo>
                  <a:lnTo>
                    <a:pt x="321" y="146"/>
                  </a:lnTo>
                  <a:lnTo>
                    <a:pt x="328" y="149"/>
                  </a:lnTo>
                  <a:lnTo>
                    <a:pt x="336" y="152"/>
                  </a:lnTo>
                  <a:lnTo>
                    <a:pt x="339" y="154"/>
                  </a:lnTo>
                  <a:lnTo>
                    <a:pt x="353" y="159"/>
                  </a:lnTo>
                  <a:lnTo>
                    <a:pt x="354" y="159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72" y="173"/>
                  </a:lnTo>
                  <a:lnTo>
                    <a:pt x="374" y="175"/>
                  </a:lnTo>
                  <a:lnTo>
                    <a:pt x="374" y="176"/>
                  </a:lnTo>
                  <a:lnTo>
                    <a:pt x="377" y="178"/>
                  </a:lnTo>
                  <a:lnTo>
                    <a:pt x="379" y="181"/>
                  </a:lnTo>
                  <a:lnTo>
                    <a:pt x="387" y="186"/>
                  </a:lnTo>
                  <a:lnTo>
                    <a:pt x="399" y="194"/>
                  </a:lnTo>
                  <a:lnTo>
                    <a:pt x="402" y="194"/>
                  </a:lnTo>
                  <a:lnTo>
                    <a:pt x="405" y="194"/>
                  </a:lnTo>
                  <a:lnTo>
                    <a:pt x="420" y="199"/>
                  </a:lnTo>
                  <a:lnTo>
                    <a:pt x="424" y="201"/>
                  </a:lnTo>
                  <a:lnTo>
                    <a:pt x="425" y="202"/>
                  </a:lnTo>
                  <a:lnTo>
                    <a:pt x="429" y="204"/>
                  </a:lnTo>
                  <a:lnTo>
                    <a:pt x="437" y="205"/>
                  </a:lnTo>
                  <a:lnTo>
                    <a:pt x="439" y="204"/>
                  </a:lnTo>
                  <a:lnTo>
                    <a:pt x="445" y="196"/>
                  </a:lnTo>
                  <a:lnTo>
                    <a:pt x="445" y="194"/>
                  </a:lnTo>
                  <a:lnTo>
                    <a:pt x="448" y="193"/>
                  </a:lnTo>
                  <a:lnTo>
                    <a:pt x="457" y="193"/>
                  </a:lnTo>
                  <a:lnTo>
                    <a:pt x="462" y="197"/>
                  </a:lnTo>
                  <a:lnTo>
                    <a:pt x="463" y="201"/>
                  </a:lnTo>
                  <a:lnTo>
                    <a:pt x="468" y="204"/>
                  </a:lnTo>
                  <a:lnTo>
                    <a:pt x="470" y="205"/>
                  </a:lnTo>
                  <a:lnTo>
                    <a:pt x="472" y="205"/>
                  </a:lnTo>
                  <a:lnTo>
                    <a:pt x="478" y="201"/>
                  </a:lnTo>
                  <a:lnTo>
                    <a:pt x="483" y="197"/>
                  </a:lnTo>
                  <a:lnTo>
                    <a:pt x="496" y="193"/>
                  </a:lnTo>
                  <a:lnTo>
                    <a:pt x="500" y="193"/>
                  </a:lnTo>
                  <a:lnTo>
                    <a:pt x="515" y="197"/>
                  </a:lnTo>
                  <a:lnTo>
                    <a:pt x="516" y="201"/>
                  </a:lnTo>
                  <a:lnTo>
                    <a:pt x="523" y="204"/>
                  </a:lnTo>
                  <a:lnTo>
                    <a:pt x="534" y="214"/>
                  </a:lnTo>
                  <a:lnTo>
                    <a:pt x="536" y="215"/>
                  </a:lnTo>
                  <a:lnTo>
                    <a:pt x="538" y="215"/>
                  </a:lnTo>
                  <a:lnTo>
                    <a:pt x="551" y="217"/>
                  </a:lnTo>
                  <a:lnTo>
                    <a:pt x="571" y="22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97" name="Freeform 97"/>
            <p:cNvSpPr>
              <a:spLocks/>
            </p:cNvSpPr>
            <p:nvPr/>
          </p:nvSpPr>
          <p:spPr bwMode="auto">
            <a:xfrm>
              <a:off x="4202112" y="7162008"/>
              <a:ext cx="571500" cy="960438"/>
            </a:xfrm>
            <a:custGeom>
              <a:avLst/>
              <a:gdLst>
                <a:gd name="T0" fmla="*/ 617 w 719"/>
                <a:gd name="T1" fmla="*/ 915 h 1209"/>
                <a:gd name="T2" fmla="*/ 645 w 719"/>
                <a:gd name="T3" fmla="*/ 997 h 1209"/>
                <a:gd name="T4" fmla="*/ 693 w 719"/>
                <a:gd name="T5" fmla="*/ 1065 h 1209"/>
                <a:gd name="T6" fmla="*/ 714 w 719"/>
                <a:gd name="T7" fmla="*/ 1146 h 1209"/>
                <a:gd name="T8" fmla="*/ 708 w 719"/>
                <a:gd name="T9" fmla="*/ 1195 h 1209"/>
                <a:gd name="T10" fmla="*/ 706 w 719"/>
                <a:gd name="T11" fmla="*/ 1140 h 1209"/>
                <a:gd name="T12" fmla="*/ 681 w 719"/>
                <a:gd name="T13" fmla="*/ 1070 h 1209"/>
                <a:gd name="T14" fmla="*/ 620 w 719"/>
                <a:gd name="T15" fmla="*/ 992 h 1209"/>
                <a:gd name="T16" fmla="*/ 584 w 719"/>
                <a:gd name="T17" fmla="*/ 947 h 1209"/>
                <a:gd name="T18" fmla="*/ 569 w 719"/>
                <a:gd name="T19" fmla="*/ 903 h 1209"/>
                <a:gd name="T20" fmla="*/ 561 w 719"/>
                <a:gd name="T21" fmla="*/ 847 h 1209"/>
                <a:gd name="T22" fmla="*/ 556 w 719"/>
                <a:gd name="T23" fmla="*/ 801 h 1209"/>
                <a:gd name="T24" fmla="*/ 506 w 719"/>
                <a:gd name="T25" fmla="*/ 748 h 1209"/>
                <a:gd name="T26" fmla="*/ 460 w 719"/>
                <a:gd name="T27" fmla="*/ 706 h 1209"/>
                <a:gd name="T28" fmla="*/ 412 w 719"/>
                <a:gd name="T29" fmla="*/ 669 h 1209"/>
                <a:gd name="T30" fmla="*/ 428 w 719"/>
                <a:gd name="T31" fmla="*/ 641 h 1209"/>
                <a:gd name="T32" fmla="*/ 385 w 719"/>
                <a:gd name="T33" fmla="*/ 602 h 1209"/>
                <a:gd name="T34" fmla="*/ 334 w 719"/>
                <a:gd name="T35" fmla="*/ 604 h 1209"/>
                <a:gd name="T36" fmla="*/ 336 w 719"/>
                <a:gd name="T37" fmla="*/ 644 h 1209"/>
                <a:gd name="T38" fmla="*/ 332 w 719"/>
                <a:gd name="T39" fmla="*/ 685 h 1209"/>
                <a:gd name="T40" fmla="*/ 342 w 719"/>
                <a:gd name="T41" fmla="*/ 729 h 1209"/>
                <a:gd name="T42" fmla="*/ 362 w 719"/>
                <a:gd name="T43" fmla="*/ 771 h 1209"/>
                <a:gd name="T44" fmla="*/ 324 w 719"/>
                <a:gd name="T45" fmla="*/ 763 h 1209"/>
                <a:gd name="T46" fmla="*/ 306 w 719"/>
                <a:gd name="T47" fmla="*/ 709 h 1209"/>
                <a:gd name="T48" fmla="*/ 256 w 719"/>
                <a:gd name="T49" fmla="*/ 675 h 1209"/>
                <a:gd name="T50" fmla="*/ 235 w 719"/>
                <a:gd name="T51" fmla="*/ 643 h 1209"/>
                <a:gd name="T52" fmla="*/ 169 w 719"/>
                <a:gd name="T53" fmla="*/ 638 h 1209"/>
                <a:gd name="T54" fmla="*/ 124 w 719"/>
                <a:gd name="T55" fmla="*/ 615 h 1209"/>
                <a:gd name="T56" fmla="*/ 81 w 719"/>
                <a:gd name="T57" fmla="*/ 615 h 1209"/>
                <a:gd name="T58" fmla="*/ 49 w 719"/>
                <a:gd name="T59" fmla="*/ 619 h 1209"/>
                <a:gd name="T60" fmla="*/ 28 w 719"/>
                <a:gd name="T61" fmla="*/ 593 h 1209"/>
                <a:gd name="T62" fmla="*/ 35 w 719"/>
                <a:gd name="T63" fmla="*/ 560 h 1209"/>
                <a:gd name="T64" fmla="*/ 2 w 719"/>
                <a:gd name="T65" fmla="*/ 505 h 1209"/>
                <a:gd name="T66" fmla="*/ 58 w 719"/>
                <a:gd name="T67" fmla="*/ 492 h 1209"/>
                <a:gd name="T68" fmla="*/ 107 w 719"/>
                <a:gd name="T69" fmla="*/ 447 h 1209"/>
                <a:gd name="T70" fmla="*/ 119 w 719"/>
                <a:gd name="T71" fmla="*/ 381 h 1209"/>
                <a:gd name="T72" fmla="*/ 81 w 719"/>
                <a:gd name="T73" fmla="*/ 348 h 1209"/>
                <a:gd name="T74" fmla="*/ 92 w 719"/>
                <a:gd name="T75" fmla="*/ 319 h 1209"/>
                <a:gd name="T76" fmla="*/ 68 w 719"/>
                <a:gd name="T77" fmla="*/ 256 h 1209"/>
                <a:gd name="T78" fmla="*/ 76 w 719"/>
                <a:gd name="T79" fmla="*/ 209 h 1209"/>
                <a:gd name="T80" fmla="*/ 109 w 719"/>
                <a:gd name="T81" fmla="*/ 172 h 1209"/>
                <a:gd name="T82" fmla="*/ 142 w 719"/>
                <a:gd name="T83" fmla="*/ 188 h 1209"/>
                <a:gd name="T84" fmla="*/ 174 w 719"/>
                <a:gd name="T85" fmla="*/ 187 h 1209"/>
                <a:gd name="T86" fmla="*/ 152 w 719"/>
                <a:gd name="T87" fmla="*/ 136 h 1209"/>
                <a:gd name="T88" fmla="*/ 150 w 719"/>
                <a:gd name="T89" fmla="*/ 75 h 1209"/>
                <a:gd name="T90" fmla="*/ 174 w 719"/>
                <a:gd name="T91" fmla="*/ 51 h 1209"/>
                <a:gd name="T92" fmla="*/ 203 w 719"/>
                <a:gd name="T93" fmla="*/ 18 h 1209"/>
                <a:gd name="T94" fmla="*/ 276 w 719"/>
                <a:gd name="T95" fmla="*/ 0 h 1209"/>
                <a:gd name="T96" fmla="*/ 281 w 719"/>
                <a:gd name="T97" fmla="*/ 75 h 1209"/>
                <a:gd name="T98" fmla="*/ 339 w 719"/>
                <a:gd name="T99" fmla="*/ 111 h 1209"/>
                <a:gd name="T100" fmla="*/ 402 w 719"/>
                <a:gd name="T101" fmla="*/ 156 h 1209"/>
                <a:gd name="T102" fmla="*/ 451 w 719"/>
                <a:gd name="T103" fmla="*/ 201 h 1209"/>
                <a:gd name="T104" fmla="*/ 484 w 719"/>
                <a:gd name="T105" fmla="*/ 261 h 1209"/>
                <a:gd name="T106" fmla="*/ 519 w 719"/>
                <a:gd name="T107" fmla="*/ 297 h 1209"/>
                <a:gd name="T108" fmla="*/ 546 w 719"/>
                <a:gd name="T109" fmla="*/ 324 h 1209"/>
                <a:gd name="T110" fmla="*/ 580 w 719"/>
                <a:gd name="T111" fmla="*/ 371 h 1209"/>
                <a:gd name="T112" fmla="*/ 536 w 719"/>
                <a:gd name="T113" fmla="*/ 403 h 1209"/>
                <a:gd name="T114" fmla="*/ 516 w 719"/>
                <a:gd name="T115" fmla="*/ 476 h 1209"/>
                <a:gd name="T116" fmla="*/ 501 w 719"/>
                <a:gd name="T117" fmla="*/ 546 h 1209"/>
                <a:gd name="T118" fmla="*/ 494 w 719"/>
                <a:gd name="T119" fmla="*/ 625 h 1209"/>
                <a:gd name="T120" fmla="*/ 509 w 719"/>
                <a:gd name="T121" fmla="*/ 682 h 1209"/>
                <a:gd name="T122" fmla="*/ 546 w 719"/>
                <a:gd name="T123" fmla="*/ 740 h 1209"/>
                <a:gd name="T124" fmla="*/ 569 w 719"/>
                <a:gd name="T125" fmla="*/ 811 h 1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9" h="1209">
                  <a:moveTo>
                    <a:pt x="575" y="848"/>
                  </a:moveTo>
                  <a:lnTo>
                    <a:pt x="587" y="866"/>
                  </a:lnTo>
                  <a:lnTo>
                    <a:pt x="587" y="868"/>
                  </a:lnTo>
                  <a:lnTo>
                    <a:pt x="589" y="869"/>
                  </a:lnTo>
                  <a:lnTo>
                    <a:pt x="597" y="882"/>
                  </a:lnTo>
                  <a:lnTo>
                    <a:pt x="607" y="889"/>
                  </a:lnTo>
                  <a:lnTo>
                    <a:pt x="609" y="892"/>
                  </a:lnTo>
                  <a:lnTo>
                    <a:pt x="610" y="895"/>
                  </a:lnTo>
                  <a:lnTo>
                    <a:pt x="610" y="897"/>
                  </a:lnTo>
                  <a:lnTo>
                    <a:pt x="615" y="911"/>
                  </a:lnTo>
                  <a:lnTo>
                    <a:pt x="617" y="915"/>
                  </a:lnTo>
                  <a:lnTo>
                    <a:pt x="617" y="929"/>
                  </a:lnTo>
                  <a:lnTo>
                    <a:pt x="617" y="931"/>
                  </a:lnTo>
                  <a:lnTo>
                    <a:pt x="617" y="949"/>
                  </a:lnTo>
                  <a:lnTo>
                    <a:pt x="617" y="950"/>
                  </a:lnTo>
                  <a:lnTo>
                    <a:pt x="618" y="954"/>
                  </a:lnTo>
                  <a:lnTo>
                    <a:pt x="627" y="973"/>
                  </a:lnTo>
                  <a:lnTo>
                    <a:pt x="628" y="975"/>
                  </a:lnTo>
                  <a:lnTo>
                    <a:pt x="630" y="978"/>
                  </a:lnTo>
                  <a:lnTo>
                    <a:pt x="637" y="989"/>
                  </a:lnTo>
                  <a:lnTo>
                    <a:pt x="640" y="989"/>
                  </a:lnTo>
                  <a:lnTo>
                    <a:pt x="645" y="997"/>
                  </a:lnTo>
                  <a:lnTo>
                    <a:pt x="648" y="1000"/>
                  </a:lnTo>
                  <a:lnTo>
                    <a:pt x="656" y="1010"/>
                  </a:lnTo>
                  <a:lnTo>
                    <a:pt x="658" y="1013"/>
                  </a:lnTo>
                  <a:lnTo>
                    <a:pt x="665" y="1028"/>
                  </a:lnTo>
                  <a:lnTo>
                    <a:pt x="665" y="1031"/>
                  </a:lnTo>
                  <a:lnTo>
                    <a:pt x="673" y="1039"/>
                  </a:lnTo>
                  <a:lnTo>
                    <a:pt x="683" y="1044"/>
                  </a:lnTo>
                  <a:lnTo>
                    <a:pt x="683" y="1046"/>
                  </a:lnTo>
                  <a:lnTo>
                    <a:pt x="685" y="1047"/>
                  </a:lnTo>
                  <a:lnTo>
                    <a:pt x="691" y="1064"/>
                  </a:lnTo>
                  <a:lnTo>
                    <a:pt x="693" y="1065"/>
                  </a:lnTo>
                  <a:lnTo>
                    <a:pt x="704" y="1073"/>
                  </a:lnTo>
                  <a:lnTo>
                    <a:pt x="706" y="1075"/>
                  </a:lnTo>
                  <a:lnTo>
                    <a:pt x="711" y="1085"/>
                  </a:lnTo>
                  <a:lnTo>
                    <a:pt x="711" y="1089"/>
                  </a:lnTo>
                  <a:lnTo>
                    <a:pt x="711" y="1093"/>
                  </a:lnTo>
                  <a:lnTo>
                    <a:pt x="714" y="1101"/>
                  </a:lnTo>
                  <a:lnTo>
                    <a:pt x="716" y="1122"/>
                  </a:lnTo>
                  <a:lnTo>
                    <a:pt x="716" y="1125"/>
                  </a:lnTo>
                  <a:lnTo>
                    <a:pt x="714" y="1141"/>
                  </a:lnTo>
                  <a:lnTo>
                    <a:pt x="714" y="1143"/>
                  </a:lnTo>
                  <a:lnTo>
                    <a:pt x="714" y="1146"/>
                  </a:lnTo>
                  <a:lnTo>
                    <a:pt x="714" y="1148"/>
                  </a:lnTo>
                  <a:lnTo>
                    <a:pt x="714" y="1162"/>
                  </a:lnTo>
                  <a:lnTo>
                    <a:pt x="714" y="1167"/>
                  </a:lnTo>
                  <a:lnTo>
                    <a:pt x="716" y="1180"/>
                  </a:lnTo>
                  <a:lnTo>
                    <a:pt x="718" y="1191"/>
                  </a:lnTo>
                  <a:lnTo>
                    <a:pt x="719" y="1201"/>
                  </a:lnTo>
                  <a:lnTo>
                    <a:pt x="718" y="1208"/>
                  </a:lnTo>
                  <a:lnTo>
                    <a:pt x="716" y="1209"/>
                  </a:lnTo>
                  <a:lnTo>
                    <a:pt x="713" y="1208"/>
                  </a:lnTo>
                  <a:lnTo>
                    <a:pt x="711" y="1206"/>
                  </a:lnTo>
                  <a:lnTo>
                    <a:pt x="708" y="1195"/>
                  </a:lnTo>
                  <a:lnTo>
                    <a:pt x="706" y="1191"/>
                  </a:lnTo>
                  <a:lnTo>
                    <a:pt x="706" y="1190"/>
                  </a:lnTo>
                  <a:lnTo>
                    <a:pt x="706" y="1188"/>
                  </a:lnTo>
                  <a:lnTo>
                    <a:pt x="704" y="1175"/>
                  </a:lnTo>
                  <a:lnTo>
                    <a:pt x="704" y="1172"/>
                  </a:lnTo>
                  <a:lnTo>
                    <a:pt x="703" y="1170"/>
                  </a:lnTo>
                  <a:lnTo>
                    <a:pt x="704" y="1156"/>
                  </a:lnTo>
                  <a:lnTo>
                    <a:pt x="704" y="1154"/>
                  </a:lnTo>
                  <a:lnTo>
                    <a:pt x="704" y="1151"/>
                  </a:lnTo>
                  <a:lnTo>
                    <a:pt x="706" y="1143"/>
                  </a:lnTo>
                  <a:lnTo>
                    <a:pt x="706" y="1140"/>
                  </a:lnTo>
                  <a:lnTo>
                    <a:pt x="706" y="1138"/>
                  </a:lnTo>
                  <a:lnTo>
                    <a:pt x="706" y="1136"/>
                  </a:lnTo>
                  <a:lnTo>
                    <a:pt x="704" y="1120"/>
                  </a:lnTo>
                  <a:lnTo>
                    <a:pt x="703" y="1119"/>
                  </a:lnTo>
                  <a:lnTo>
                    <a:pt x="703" y="1117"/>
                  </a:lnTo>
                  <a:lnTo>
                    <a:pt x="701" y="1115"/>
                  </a:lnTo>
                  <a:lnTo>
                    <a:pt x="699" y="1114"/>
                  </a:lnTo>
                  <a:lnTo>
                    <a:pt x="691" y="1099"/>
                  </a:lnTo>
                  <a:lnTo>
                    <a:pt x="691" y="1094"/>
                  </a:lnTo>
                  <a:lnTo>
                    <a:pt x="691" y="1093"/>
                  </a:lnTo>
                  <a:lnTo>
                    <a:pt x="681" y="1070"/>
                  </a:lnTo>
                  <a:lnTo>
                    <a:pt x="675" y="1064"/>
                  </a:lnTo>
                  <a:lnTo>
                    <a:pt x="673" y="1062"/>
                  </a:lnTo>
                  <a:lnTo>
                    <a:pt x="661" y="1047"/>
                  </a:lnTo>
                  <a:lnTo>
                    <a:pt x="660" y="1046"/>
                  </a:lnTo>
                  <a:lnTo>
                    <a:pt x="660" y="1044"/>
                  </a:lnTo>
                  <a:lnTo>
                    <a:pt x="650" y="1030"/>
                  </a:lnTo>
                  <a:lnTo>
                    <a:pt x="648" y="1030"/>
                  </a:lnTo>
                  <a:lnTo>
                    <a:pt x="635" y="1013"/>
                  </a:lnTo>
                  <a:lnTo>
                    <a:pt x="633" y="1010"/>
                  </a:lnTo>
                  <a:lnTo>
                    <a:pt x="623" y="996"/>
                  </a:lnTo>
                  <a:lnTo>
                    <a:pt x="620" y="992"/>
                  </a:lnTo>
                  <a:lnTo>
                    <a:pt x="613" y="983"/>
                  </a:lnTo>
                  <a:lnTo>
                    <a:pt x="612" y="981"/>
                  </a:lnTo>
                  <a:lnTo>
                    <a:pt x="612" y="979"/>
                  </a:lnTo>
                  <a:lnTo>
                    <a:pt x="610" y="978"/>
                  </a:lnTo>
                  <a:lnTo>
                    <a:pt x="609" y="976"/>
                  </a:lnTo>
                  <a:lnTo>
                    <a:pt x="602" y="968"/>
                  </a:lnTo>
                  <a:lnTo>
                    <a:pt x="600" y="967"/>
                  </a:lnTo>
                  <a:lnTo>
                    <a:pt x="599" y="963"/>
                  </a:lnTo>
                  <a:lnTo>
                    <a:pt x="592" y="955"/>
                  </a:lnTo>
                  <a:lnTo>
                    <a:pt x="590" y="954"/>
                  </a:lnTo>
                  <a:lnTo>
                    <a:pt x="584" y="947"/>
                  </a:lnTo>
                  <a:lnTo>
                    <a:pt x="582" y="945"/>
                  </a:lnTo>
                  <a:lnTo>
                    <a:pt x="580" y="944"/>
                  </a:lnTo>
                  <a:lnTo>
                    <a:pt x="575" y="937"/>
                  </a:lnTo>
                  <a:lnTo>
                    <a:pt x="574" y="936"/>
                  </a:lnTo>
                  <a:lnTo>
                    <a:pt x="574" y="933"/>
                  </a:lnTo>
                  <a:lnTo>
                    <a:pt x="569" y="926"/>
                  </a:lnTo>
                  <a:lnTo>
                    <a:pt x="569" y="924"/>
                  </a:lnTo>
                  <a:lnTo>
                    <a:pt x="567" y="923"/>
                  </a:lnTo>
                  <a:lnTo>
                    <a:pt x="566" y="915"/>
                  </a:lnTo>
                  <a:lnTo>
                    <a:pt x="566" y="907"/>
                  </a:lnTo>
                  <a:lnTo>
                    <a:pt x="569" y="903"/>
                  </a:lnTo>
                  <a:lnTo>
                    <a:pt x="570" y="903"/>
                  </a:lnTo>
                  <a:lnTo>
                    <a:pt x="574" y="899"/>
                  </a:lnTo>
                  <a:lnTo>
                    <a:pt x="574" y="897"/>
                  </a:lnTo>
                  <a:lnTo>
                    <a:pt x="574" y="882"/>
                  </a:lnTo>
                  <a:lnTo>
                    <a:pt x="572" y="871"/>
                  </a:lnTo>
                  <a:lnTo>
                    <a:pt x="570" y="868"/>
                  </a:lnTo>
                  <a:lnTo>
                    <a:pt x="570" y="866"/>
                  </a:lnTo>
                  <a:lnTo>
                    <a:pt x="566" y="855"/>
                  </a:lnTo>
                  <a:lnTo>
                    <a:pt x="564" y="853"/>
                  </a:lnTo>
                  <a:lnTo>
                    <a:pt x="562" y="850"/>
                  </a:lnTo>
                  <a:lnTo>
                    <a:pt x="561" y="847"/>
                  </a:lnTo>
                  <a:lnTo>
                    <a:pt x="559" y="844"/>
                  </a:lnTo>
                  <a:lnTo>
                    <a:pt x="561" y="840"/>
                  </a:lnTo>
                  <a:lnTo>
                    <a:pt x="561" y="839"/>
                  </a:lnTo>
                  <a:lnTo>
                    <a:pt x="561" y="829"/>
                  </a:lnTo>
                  <a:lnTo>
                    <a:pt x="559" y="826"/>
                  </a:lnTo>
                  <a:lnTo>
                    <a:pt x="557" y="824"/>
                  </a:lnTo>
                  <a:lnTo>
                    <a:pt x="557" y="818"/>
                  </a:lnTo>
                  <a:lnTo>
                    <a:pt x="556" y="814"/>
                  </a:lnTo>
                  <a:lnTo>
                    <a:pt x="556" y="811"/>
                  </a:lnTo>
                  <a:lnTo>
                    <a:pt x="554" y="808"/>
                  </a:lnTo>
                  <a:lnTo>
                    <a:pt x="556" y="801"/>
                  </a:lnTo>
                  <a:lnTo>
                    <a:pt x="556" y="800"/>
                  </a:lnTo>
                  <a:lnTo>
                    <a:pt x="547" y="785"/>
                  </a:lnTo>
                  <a:lnTo>
                    <a:pt x="546" y="784"/>
                  </a:lnTo>
                  <a:lnTo>
                    <a:pt x="544" y="782"/>
                  </a:lnTo>
                  <a:lnTo>
                    <a:pt x="542" y="780"/>
                  </a:lnTo>
                  <a:lnTo>
                    <a:pt x="539" y="779"/>
                  </a:lnTo>
                  <a:lnTo>
                    <a:pt x="529" y="767"/>
                  </a:lnTo>
                  <a:lnTo>
                    <a:pt x="527" y="766"/>
                  </a:lnTo>
                  <a:lnTo>
                    <a:pt x="516" y="756"/>
                  </a:lnTo>
                  <a:lnTo>
                    <a:pt x="514" y="755"/>
                  </a:lnTo>
                  <a:lnTo>
                    <a:pt x="506" y="748"/>
                  </a:lnTo>
                  <a:lnTo>
                    <a:pt x="496" y="737"/>
                  </a:lnTo>
                  <a:lnTo>
                    <a:pt x="493" y="735"/>
                  </a:lnTo>
                  <a:lnTo>
                    <a:pt x="486" y="727"/>
                  </a:lnTo>
                  <a:lnTo>
                    <a:pt x="484" y="725"/>
                  </a:lnTo>
                  <a:lnTo>
                    <a:pt x="476" y="719"/>
                  </a:lnTo>
                  <a:lnTo>
                    <a:pt x="473" y="719"/>
                  </a:lnTo>
                  <a:lnTo>
                    <a:pt x="471" y="717"/>
                  </a:lnTo>
                  <a:lnTo>
                    <a:pt x="468" y="714"/>
                  </a:lnTo>
                  <a:lnTo>
                    <a:pt x="466" y="712"/>
                  </a:lnTo>
                  <a:lnTo>
                    <a:pt x="461" y="708"/>
                  </a:lnTo>
                  <a:lnTo>
                    <a:pt x="460" y="706"/>
                  </a:lnTo>
                  <a:lnTo>
                    <a:pt x="456" y="706"/>
                  </a:lnTo>
                  <a:lnTo>
                    <a:pt x="441" y="695"/>
                  </a:lnTo>
                  <a:lnTo>
                    <a:pt x="440" y="693"/>
                  </a:lnTo>
                  <a:lnTo>
                    <a:pt x="433" y="687"/>
                  </a:lnTo>
                  <a:lnTo>
                    <a:pt x="430" y="685"/>
                  </a:lnTo>
                  <a:lnTo>
                    <a:pt x="427" y="682"/>
                  </a:lnTo>
                  <a:lnTo>
                    <a:pt x="425" y="682"/>
                  </a:lnTo>
                  <a:lnTo>
                    <a:pt x="422" y="678"/>
                  </a:lnTo>
                  <a:lnTo>
                    <a:pt x="422" y="675"/>
                  </a:lnTo>
                  <a:lnTo>
                    <a:pt x="420" y="672"/>
                  </a:lnTo>
                  <a:lnTo>
                    <a:pt x="412" y="669"/>
                  </a:lnTo>
                  <a:lnTo>
                    <a:pt x="410" y="667"/>
                  </a:lnTo>
                  <a:lnTo>
                    <a:pt x="407" y="666"/>
                  </a:lnTo>
                  <a:lnTo>
                    <a:pt x="405" y="661"/>
                  </a:lnTo>
                  <a:lnTo>
                    <a:pt x="407" y="657"/>
                  </a:lnTo>
                  <a:lnTo>
                    <a:pt x="417" y="656"/>
                  </a:lnTo>
                  <a:lnTo>
                    <a:pt x="418" y="656"/>
                  </a:lnTo>
                  <a:lnTo>
                    <a:pt x="428" y="656"/>
                  </a:lnTo>
                  <a:lnTo>
                    <a:pt x="430" y="654"/>
                  </a:lnTo>
                  <a:lnTo>
                    <a:pt x="430" y="648"/>
                  </a:lnTo>
                  <a:lnTo>
                    <a:pt x="430" y="646"/>
                  </a:lnTo>
                  <a:lnTo>
                    <a:pt x="428" y="641"/>
                  </a:lnTo>
                  <a:lnTo>
                    <a:pt x="425" y="638"/>
                  </a:lnTo>
                  <a:lnTo>
                    <a:pt x="423" y="636"/>
                  </a:lnTo>
                  <a:lnTo>
                    <a:pt x="422" y="633"/>
                  </a:lnTo>
                  <a:lnTo>
                    <a:pt x="422" y="628"/>
                  </a:lnTo>
                  <a:lnTo>
                    <a:pt x="408" y="620"/>
                  </a:lnTo>
                  <a:lnTo>
                    <a:pt x="405" y="617"/>
                  </a:lnTo>
                  <a:lnTo>
                    <a:pt x="403" y="617"/>
                  </a:lnTo>
                  <a:lnTo>
                    <a:pt x="392" y="609"/>
                  </a:lnTo>
                  <a:lnTo>
                    <a:pt x="389" y="607"/>
                  </a:lnTo>
                  <a:lnTo>
                    <a:pt x="385" y="604"/>
                  </a:lnTo>
                  <a:lnTo>
                    <a:pt x="385" y="602"/>
                  </a:lnTo>
                  <a:lnTo>
                    <a:pt x="379" y="599"/>
                  </a:lnTo>
                  <a:lnTo>
                    <a:pt x="377" y="598"/>
                  </a:lnTo>
                  <a:lnTo>
                    <a:pt x="374" y="596"/>
                  </a:lnTo>
                  <a:lnTo>
                    <a:pt x="369" y="596"/>
                  </a:lnTo>
                  <a:lnTo>
                    <a:pt x="365" y="596"/>
                  </a:lnTo>
                  <a:lnTo>
                    <a:pt x="357" y="601"/>
                  </a:lnTo>
                  <a:lnTo>
                    <a:pt x="351" y="601"/>
                  </a:lnTo>
                  <a:lnTo>
                    <a:pt x="347" y="599"/>
                  </a:lnTo>
                  <a:lnTo>
                    <a:pt x="344" y="599"/>
                  </a:lnTo>
                  <a:lnTo>
                    <a:pt x="341" y="601"/>
                  </a:lnTo>
                  <a:lnTo>
                    <a:pt x="334" y="604"/>
                  </a:lnTo>
                  <a:lnTo>
                    <a:pt x="334" y="609"/>
                  </a:lnTo>
                  <a:lnTo>
                    <a:pt x="336" y="611"/>
                  </a:lnTo>
                  <a:lnTo>
                    <a:pt x="336" y="619"/>
                  </a:lnTo>
                  <a:lnTo>
                    <a:pt x="334" y="620"/>
                  </a:lnTo>
                  <a:lnTo>
                    <a:pt x="331" y="623"/>
                  </a:lnTo>
                  <a:lnTo>
                    <a:pt x="337" y="632"/>
                  </a:lnTo>
                  <a:lnTo>
                    <a:pt x="339" y="632"/>
                  </a:lnTo>
                  <a:lnTo>
                    <a:pt x="346" y="638"/>
                  </a:lnTo>
                  <a:lnTo>
                    <a:pt x="347" y="643"/>
                  </a:lnTo>
                  <a:lnTo>
                    <a:pt x="346" y="644"/>
                  </a:lnTo>
                  <a:lnTo>
                    <a:pt x="336" y="644"/>
                  </a:lnTo>
                  <a:lnTo>
                    <a:pt x="334" y="644"/>
                  </a:lnTo>
                  <a:lnTo>
                    <a:pt x="331" y="649"/>
                  </a:lnTo>
                  <a:lnTo>
                    <a:pt x="327" y="653"/>
                  </a:lnTo>
                  <a:lnTo>
                    <a:pt x="329" y="656"/>
                  </a:lnTo>
                  <a:lnTo>
                    <a:pt x="332" y="666"/>
                  </a:lnTo>
                  <a:lnTo>
                    <a:pt x="332" y="669"/>
                  </a:lnTo>
                  <a:lnTo>
                    <a:pt x="332" y="670"/>
                  </a:lnTo>
                  <a:lnTo>
                    <a:pt x="329" y="677"/>
                  </a:lnTo>
                  <a:lnTo>
                    <a:pt x="329" y="678"/>
                  </a:lnTo>
                  <a:lnTo>
                    <a:pt x="331" y="683"/>
                  </a:lnTo>
                  <a:lnTo>
                    <a:pt x="332" y="685"/>
                  </a:lnTo>
                  <a:lnTo>
                    <a:pt x="334" y="685"/>
                  </a:lnTo>
                  <a:lnTo>
                    <a:pt x="336" y="691"/>
                  </a:lnTo>
                  <a:lnTo>
                    <a:pt x="339" y="700"/>
                  </a:lnTo>
                  <a:lnTo>
                    <a:pt x="339" y="703"/>
                  </a:lnTo>
                  <a:lnTo>
                    <a:pt x="336" y="709"/>
                  </a:lnTo>
                  <a:lnTo>
                    <a:pt x="334" y="711"/>
                  </a:lnTo>
                  <a:lnTo>
                    <a:pt x="332" y="717"/>
                  </a:lnTo>
                  <a:lnTo>
                    <a:pt x="332" y="721"/>
                  </a:lnTo>
                  <a:lnTo>
                    <a:pt x="334" y="722"/>
                  </a:lnTo>
                  <a:lnTo>
                    <a:pt x="341" y="729"/>
                  </a:lnTo>
                  <a:lnTo>
                    <a:pt x="342" y="729"/>
                  </a:lnTo>
                  <a:lnTo>
                    <a:pt x="347" y="733"/>
                  </a:lnTo>
                  <a:lnTo>
                    <a:pt x="347" y="735"/>
                  </a:lnTo>
                  <a:lnTo>
                    <a:pt x="347" y="738"/>
                  </a:lnTo>
                  <a:lnTo>
                    <a:pt x="351" y="742"/>
                  </a:lnTo>
                  <a:lnTo>
                    <a:pt x="352" y="743"/>
                  </a:lnTo>
                  <a:lnTo>
                    <a:pt x="357" y="745"/>
                  </a:lnTo>
                  <a:lnTo>
                    <a:pt x="360" y="753"/>
                  </a:lnTo>
                  <a:lnTo>
                    <a:pt x="360" y="755"/>
                  </a:lnTo>
                  <a:lnTo>
                    <a:pt x="364" y="763"/>
                  </a:lnTo>
                  <a:lnTo>
                    <a:pt x="364" y="764"/>
                  </a:lnTo>
                  <a:lnTo>
                    <a:pt x="362" y="771"/>
                  </a:lnTo>
                  <a:lnTo>
                    <a:pt x="362" y="772"/>
                  </a:lnTo>
                  <a:lnTo>
                    <a:pt x="360" y="774"/>
                  </a:lnTo>
                  <a:lnTo>
                    <a:pt x="354" y="774"/>
                  </a:lnTo>
                  <a:lnTo>
                    <a:pt x="352" y="772"/>
                  </a:lnTo>
                  <a:lnTo>
                    <a:pt x="349" y="769"/>
                  </a:lnTo>
                  <a:lnTo>
                    <a:pt x="344" y="766"/>
                  </a:lnTo>
                  <a:lnTo>
                    <a:pt x="341" y="764"/>
                  </a:lnTo>
                  <a:lnTo>
                    <a:pt x="336" y="764"/>
                  </a:lnTo>
                  <a:lnTo>
                    <a:pt x="334" y="764"/>
                  </a:lnTo>
                  <a:lnTo>
                    <a:pt x="326" y="763"/>
                  </a:lnTo>
                  <a:lnTo>
                    <a:pt x="324" y="763"/>
                  </a:lnTo>
                  <a:lnTo>
                    <a:pt x="322" y="750"/>
                  </a:lnTo>
                  <a:lnTo>
                    <a:pt x="322" y="748"/>
                  </a:lnTo>
                  <a:lnTo>
                    <a:pt x="322" y="745"/>
                  </a:lnTo>
                  <a:lnTo>
                    <a:pt x="321" y="740"/>
                  </a:lnTo>
                  <a:lnTo>
                    <a:pt x="321" y="738"/>
                  </a:lnTo>
                  <a:lnTo>
                    <a:pt x="321" y="737"/>
                  </a:lnTo>
                  <a:lnTo>
                    <a:pt x="316" y="727"/>
                  </a:lnTo>
                  <a:lnTo>
                    <a:pt x="316" y="725"/>
                  </a:lnTo>
                  <a:lnTo>
                    <a:pt x="314" y="722"/>
                  </a:lnTo>
                  <a:lnTo>
                    <a:pt x="309" y="714"/>
                  </a:lnTo>
                  <a:lnTo>
                    <a:pt x="306" y="709"/>
                  </a:lnTo>
                  <a:lnTo>
                    <a:pt x="303" y="704"/>
                  </a:lnTo>
                  <a:lnTo>
                    <a:pt x="303" y="703"/>
                  </a:lnTo>
                  <a:lnTo>
                    <a:pt x="301" y="700"/>
                  </a:lnTo>
                  <a:lnTo>
                    <a:pt x="291" y="690"/>
                  </a:lnTo>
                  <a:lnTo>
                    <a:pt x="289" y="690"/>
                  </a:lnTo>
                  <a:lnTo>
                    <a:pt x="286" y="688"/>
                  </a:lnTo>
                  <a:lnTo>
                    <a:pt x="283" y="688"/>
                  </a:lnTo>
                  <a:lnTo>
                    <a:pt x="263" y="680"/>
                  </a:lnTo>
                  <a:lnTo>
                    <a:pt x="261" y="678"/>
                  </a:lnTo>
                  <a:lnTo>
                    <a:pt x="258" y="677"/>
                  </a:lnTo>
                  <a:lnTo>
                    <a:pt x="256" y="675"/>
                  </a:lnTo>
                  <a:lnTo>
                    <a:pt x="250" y="669"/>
                  </a:lnTo>
                  <a:lnTo>
                    <a:pt x="246" y="669"/>
                  </a:lnTo>
                  <a:lnTo>
                    <a:pt x="241" y="666"/>
                  </a:lnTo>
                  <a:lnTo>
                    <a:pt x="233" y="659"/>
                  </a:lnTo>
                  <a:lnTo>
                    <a:pt x="230" y="654"/>
                  </a:lnTo>
                  <a:lnTo>
                    <a:pt x="230" y="651"/>
                  </a:lnTo>
                  <a:lnTo>
                    <a:pt x="233" y="649"/>
                  </a:lnTo>
                  <a:lnTo>
                    <a:pt x="241" y="648"/>
                  </a:lnTo>
                  <a:lnTo>
                    <a:pt x="240" y="646"/>
                  </a:lnTo>
                  <a:lnTo>
                    <a:pt x="238" y="643"/>
                  </a:lnTo>
                  <a:lnTo>
                    <a:pt x="235" y="643"/>
                  </a:lnTo>
                  <a:lnTo>
                    <a:pt x="233" y="643"/>
                  </a:lnTo>
                  <a:lnTo>
                    <a:pt x="231" y="644"/>
                  </a:lnTo>
                  <a:lnTo>
                    <a:pt x="223" y="644"/>
                  </a:lnTo>
                  <a:lnTo>
                    <a:pt x="220" y="646"/>
                  </a:lnTo>
                  <a:lnTo>
                    <a:pt x="212" y="644"/>
                  </a:lnTo>
                  <a:lnTo>
                    <a:pt x="208" y="644"/>
                  </a:lnTo>
                  <a:lnTo>
                    <a:pt x="207" y="643"/>
                  </a:lnTo>
                  <a:lnTo>
                    <a:pt x="200" y="641"/>
                  </a:lnTo>
                  <a:lnTo>
                    <a:pt x="197" y="640"/>
                  </a:lnTo>
                  <a:lnTo>
                    <a:pt x="182" y="638"/>
                  </a:lnTo>
                  <a:lnTo>
                    <a:pt x="169" y="638"/>
                  </a:lnTo>
                  <a:lnTo>
                    <a:pt x="165" y="638"/>
                  </a:lnTo>
                  <a:lnTo>
                    <a:pt x="160" y="640"/>
                  </a:lnTo>
                  <a:lnTo>
                    <a:pt x="157" y="641"/>
                  </a:lnTo>
                  <a:lnTo>
                    <a:pt x="155" y="640"/>
                  </a:lnTo>
                  <a:lnTo>
                    <a:pt x="147" y="632"/>
                  </a:lnTo>
                  <a:lnTo>
                    <a:pt x="140" y="625"/>
                  </a:lnTo>
                  <a:lnTo>
                    <a:pt x="139" y="623"/>
                  </a:lnTo>
                  <a:lnTo>
                    <a:pt x="135" y="622"/>
                  </a:lnTo>
                  <a:lnTo>
                    <a:pt x="132" y="620"/>
                  </a:lnTo>
                  <a:lnTo>
                    <a:pt x="126" y="617"/>
                  </a:lnTo>
                  <a:lnTo>
                    <a:pt x="124" y="615"/>
                  </a:lnTo>
                  <a:lnTo>
                    <a:pt x="116" y="612"/>
                  </a:lnTo>
                  <a:lnTo>
                    <a:pt x="112" y="611"/>
                  </a:lnTo>
                  <a:lnTo>
                    <a:pt x="111" y="611"/>
                  </a:lnTo>
                  <a:lnTo>
                    <a:pt x="109" y="611"/>
                  </a:lnTo>
                  <a:lnTo>
                    <a:pt x="101" y="609"/>
                  </a:lnTo>
                  <a:lnTo>
                    <a:pt x="97" y="607"/>
                  </a:lnTo>
                  <a:lnTo>
                    <a:pt x="91" y="607"/>
                  </a:lnTo>
                  <a:lnTo>
                    <a:pt x="89" y="609"/>
                  </a:lnTo>
                  <a:lnTo>
                    <a:pt x="88" y="609"/>
                  </a:lnTo>
                  <a:lnTo>
                    <a:pt x="81" y="614"/>
                  </a:lnTo>
                  <a:lnTo>
                    <a:pt x="81" y="615"/>
                  </a:lnTo>
                  <a:lnTo>
                    <a:pt x="79" y="622"/>
                  </a:lnTo>
                  <a:lnTo>
                    <a:pt x="78" y="627"/>
                  </a:lnTo>
                  <a:lnTo>
                    <a:pt x="73" y="623"/>
                  </a:lnTo>
                  <a:lnTo>
                    <a:pt x="68" y="625"/>
                  </a:lnTo>
                  <a:lnTo>
                    <a:pt x="66" y="625"/>
                  </a:lnTo>
                  <a:lnTo>
                    <a:pt x="64" y="625"/>
                  </a:lnTo>
                  <a:lnTo>
                    <a:pt x="61" y="622"/>
                  </a:lnTo>
                  <a:lnTo>
                    <a:pt x="59" y="620"/>
                  </a:lnTo>
                  <a:lnTo>
                    <a:pt x="56" y="617"/>
                  </a:lnTo>
                  <a:lnTo>
                    <a:pt x="54" y="617"/>
                  </a:lnTo>
                  <a:lnTo>
                    <a:pt x="49" y="619"/>
                  </a:lnTo>
                  <a:lnTo>
                    <a:pt x="46" y="620"/>
                  </a:lnTo>
                  <a:lnTo>
                    <a:pt x="41" y="615"/>
                  </a:lnTo>
                  <a:lnTo>
                    <a:pt x="40" y="614"/>
                  </a:lnTo>
                  <a:lnTo>
                    <a:pt x="36" y="612"/>
                  </a:lnTo>
                  <a:lnTo>
                    <a:pt x="35" y="609"/>
                  </a:lnTo>
                  <a:lnTo>
                    <a:pt x="31" y="607"/>
                  </a:lnTo>
                  <a:lnTo>
                    <a:pt x="30" y="604"/>
                  </a:lnTo>
                  <a:lnTo>
                    <a:pt x="28" y="602"/>
                  </a:lnTo>
                  <a:lnTo>
                    <a:pt x="25" y="598"/>
                  </a:lnTo>
                  <a:lnTo>
                    <a:pt x="26" y="594"/>
                  </a:lnTo>
                  <a:lnTo>
                    <a:pt x="28" y="593"/>
                  </a:lnTo>
                  <a:lnTo>
                    <a:pt x="31" y="589"/>
                  </a:lnTo>
                  <a:lnTo>
                    <a:pt x="31" y="588"/>
                  </a:lnTo>
                  <a:lnTo>
                    <a:pt x="30" y="586"/>
                  </a:lnTo>
                  <a:lnTo>
                    <a:pt x="26" y="585"/>
                  </a:lnTo>
                  <a:lnTo>
                    <a:pt x="25" y="580"/>
                  </a:lnTo>
                  <a:lnTo>
                    <a:pt x="30" y="578"/>
                  </a:lnTo>
                  <a:lnTo>
                    <a:pt x="35" y="577"/>
                  </a:lnTo>
                  <a:lnTo>
                    <a:pt x="36" y="575"/>
                  </a:lnTo>
                  <a:lnTo>
                    <a:pt x="36" y="568"/>
                  </a:lnTo>
                  <a:lnTo>
                    <a:pt x="36" y="567"/>
                  </a:lnTo>
                  <a:lnTo>
                    <a:pt x="35" y="560"/>
                  </a:lnTo>
                  <a:lnTo>
                    <a:pt x="33" y="557"/>
                  </a:lnTo>
                  <a:lnTo>
                    <a:pt x="30" y="551"/>
                  </a:lnTo>
                  <a:lnTo>
                    <a:pt x="26" y="546"/>
                  </a:lnTo>
                  <a:lnTo>
                    <a:pt x="25" y="543"/>
                  </a:lnTo>
                  <a:lnTo>
                    <a:pt x="25" y="541"/>
                  </a:lnTo>
                  <a:lnTo>
                    <a:pt x="18" y="534"/>
                  </a:lnTo>
                  <a:lnTo>
                    <a:pt x="15" y="531"/>
                  </a:lnTo>
                  <a:lnTo>
                    <a:pt x="13" y="530"/>
                  </a:lnTo>
                  <a:lnTo>
                    <a:pt x="10" y="523"/>
                  </a:lnTo>
                  <a:lnTo>
                    <a:pt x="0" y="512"/>
                  </a:lnTo>
                  <a:lnTo>
                    <a:pt x="2" y="505"/>
                  </a:lnTo>
                  <a:lnTo>
                    <a:pt x="5" y="504"/>
                  </a:lnTo>
                  <a:lnTo>
                    <a:pt x="5" y="502"/>
                  </a:lnTo>
                  <a:lnTo>
                    <a:pt x="11" y="499"/>
                  </a:lnTo>
                  <a:lnTo>
                    <a:pt x="15" y="499"/>
                  </a:lnTo>
                  <a:lnTo>
                    <a:pt x="20" y="497"/>
                  </a:lnTo>
                  <a:lnTo>
                    <a:pt x="23" y="497"/>
                  </a:lnTo>
                  <a:lnTo>
                    <a:pt x="25" y="497"/>
                  </a:lnTo>
                  <a:lnTo>
                    <a:pt x="35" y="497"/>
                  </a:lnTo>
                  <a:lnTo>
                    <a:pt x="38" y="496"/>
                  </a:lnTo>
                  <a:lnTo>
                    <a:pt x="54" y="494"/>
                  </a:lnTo>
                  <a:lnTo>
                    <a:pt x="58" y="492"/>
                  </a:lnTo>
                  <a:lnTo>
                    <a:pt x="68" y="489"/>
                  </a:lnTo>
                  <a:lnTo>
                    <a:pt x="69" y="488"/>
                  </a:lnTo>
                  <a:lnTo>
                    <a:pt x="71" y="488"/>
                  </a:lnTo>
                  <a:lnTo>
                    <a:pt x="81" y="479"/>
                  </a:lnTo>
                  <a:lnTo>
                    <a:pt x="83" y="478"/>
                  </a:lnTo>
                  <a:lnTo>
                    <a:pt x="84" y="476"/>
                  </a:lnTo>
                  <a:lnTo>
                    <a:pt x="88" y="475"/>
                  </a:lnTo>
                  <a:lnTo>
                    <a:pt x="89" y="473"/>
                  </a:lnTo>
                  <a:lnTo>
                    <a:pt x="91" y="470"/>
                  </a:lnTo>
                  <a:lnTo>
                    <a:pt x="106" y="450"/>
                  </a:lnTo>
                  <a:lnTo>
                    <a:pt x="107" y="447"/>
                  </a:lnTo>
                  <a:lnTo>
                    <a:pt x="107" y="434"/>
                  </a:lnTo>
                  <a:lnTo>
                    <a:pt x="106" y="433"/>
                  </a:lnTo>
                  <a:lnTo>
                    <a:pt x="104" y="426"/>
                  </a:lnTo>
                  <a:lnTo>
                    <a:pt x="107" y="418"/>
                  </a:lnTo>
                  <a:lnTo>
                    <a:pt x="111" y="416"/>
                  </a:lnTo>
                  <a:lnTo>
                    <a:pt x="117" y="411"/>
                  </a:lnTo>
                  <a:lnTo>
                    <a:pt x="121" y="405"/>
                  </a:lnTo>
                  <a:lnTo>
                    <a:pt x="127" y="395"/>
                  </a:lnTo>
                  <a:lnTo>
                    <a:pt x="127" y="392"/>
                  </a:lnTo>
                  <a:lnTo>
                    <a:pt x="121" y="384"/>
                  </a:lnTo>
                  <a:lnTo>
                    <a:pt x="119" y="381"/>
                  </a:lnTo>
                  <a:lnTo>
                    <a:pt x="112" y="378"/>
                  </a:lnTo>
                  <a:lnTo>
                    <a:pt x="111" y="376"/>
                  </a:lnTo>
                  <a:lnTo>
                    <a:pt x="109" y="374"/>
                  </a:lnTo>
                  <a:lnTo>
                    <a:pt x="109" y="373"/>
                  </a:lnTo>
                  <a:lnTo>
                    <a:pt x="97" y="369"/>
                  </a:lnTo>
                  <a:lnTo>
                    <a:pt x="92" y="366"/>
                  </a:lnTo>
                  <a:lnTo>
                    <a:pt x="91" y="365"/>
                  </a:lnTo>
                  <a:lnTo>
                    <a:pt x="86" y="361"/>
                  </a:lnTo>
                  <a:lnTo>
                    <a:pt x="83" y="356"/>
                  </a:lnTo>
                  <a:lnTo>
                    <a:pt x="81" y="350"/>
                  </a:lnTo>
                  <a:lnTo>
                    <a:pt x="81" y="348"/>
                  </a:lnTo>
                  <a:lnTo>
                    <a:pt x="81" y="339"/>
                  </a:lnTo>
                  <a:lnTo>
                    <a:pt x="81" y="335"/>
                  </a:lnTo>
                  <a:lnTo>
                    <a:pt x="79" y="335"/>
                  </a:lnTo>
                  <a:lnTo>
                    <a:pt x="76" y="334"/>
                  </a:lnTo>
                  <a:lnTo>
                    <a:pt x="73" y="332"/>
                  </a:lnTo>
                  <a:lnTo>
                    <a:pt x="73" y="329"/>
                  </a:lnTo>
                  <a:lnTo>
                    <a:pt x="78" y="326"/>
                  </a:lnTo>
                  <a:lnTo>
                    <a:pt x="79" y="324"/>
                  </a:lnTo>
                  <a:lnTo>
                    <a:pt x="89" y="321"/>
                  </a:lnTo>
                  <a:lnTo>
                    <a:pt x="91" y="319"/>
                  </a:lnTo>
                  <a:lnTo>
                    <a:pt x="92" y="319"/>
                  </a:lnTo>
                  <a:lnTo>
                    <a:pt x="92" y="313"/>
                  </a:lnTo>
                  <a:lnTo>
                    <a:pt x="94" y="298"/>
                  </a:lnTo>
                  <a:lnTo>
                    <a:pt x="94" y="297"/>
                  </a:lnTo>
                  <a:lnTo>
                    <a:pt x="88" y="289"/>
                  </a:lnTo>
                  <a:lnTo>
                    <a:pt x="88" y="287"/>
                  </a:lnTo>
                  <a:lnTo>
                    <a:pt x="84" y="277"/>
                  </a:lnTo>
                  <a:lnTo>
                    <a:pt x="83" y="276"/>
                  </a:lnTo>
                  <a:lnTo>
                    <a:pt x="76" y="267"/>
                  </a:lnTo>
                  <a:lnTo>
                    <a:pt x="69" y="264"/>
                  </a:lnTo>
                  <a:lnTo>
                    <a:pt x="69" y="261"/>
                  </a:lnTo>
                  <a:lnTo>
                    <a:pt x="68" y="256"/>
                  </a:lnTo>
                  <a:lnTo>
                    <a:pt x="66" y="250"/>
                  </a:lnTo>
                  <a:lnTo>
                    <a:pt x="68" y="237"/>
                  </a:lnTo>
                  <a:lnTo>
                    <a:pt x="64" y="230"/>
                  </a:lnTo>
                  <a:lnTo>
                    <a:pt x="63" y="229"/>
                  </a:lnTo>
                  <a:lnTo>
                    <a:pt x="59" y="225"/>
                  </a:lnTo>
                  <a:lnTo>
                    <a:pt x="58" y="222"/>
                  </a:lnTo>
                  <a:lnTo>
                    <a:pt x="58" y="214"/>
                  </a:lnTo>
                  <a:lnTo>
                    <a:pt x="66" y="211"/>
                  </a:lnTo>
                  <a:lnTo>
                    <a:pt x="69" y="209"/>
                  </a:lnTo>
                  <a:lnTo>
                    <a:pt x="73" y="209"/>
                  </a:lnTo>
                  <a:lnTo>
                    <a:pt x="76" y="209"/>
                  </a:lnTo>
                  <a:lnTo>
                    <a:pt x="78" y="208"/>
                  </a:lnTo>
                  <a:lnTo>
                    <a:pt x="83" y="203"/>
                  </a:lnTo>
                  <a:lnTo>
                    <a:pt x="83" y="201"/>
                  </a:lnTo>
                  <a:lnTo>
                    <a:pt x="91" y="195"/>
                  </a:lnTo>
                  <a:lnTo>
                    <a:pt x="92" y="193"/>
                  </a:lnTo>
                  <a:lnTo>
                    <a:pt x="94" y="190"/>
                  </a:lnTo>
                  <a:lnTo>
                    <a:pt x="96" y="188"/>
                  </a:lnTo>
                  <a:lnTo>
                    <a:pt x="99" y="178"/>
                  </a:lnTo>
                  <a:lnTo>
                    <a:pt x="99" y="177"/>
                  </a:lnTo>
                  <a:lnTo>
                    <a:pt x="107" y="172"/>
                  </a:lnTo>
                  <a:lnTo>
                    <a:pt x="109" y="172"/>
                  </a:lnTo>
                  <a:lnTo>
                    <a:pt x="116" y="172"/>
                  </a:lnTo>
                  <a:lnTo>
                    <a:pt x="117" y="172"/>
                  </a:lnTo>
                  <a:lnTo>
                    <a:pt x="119" y="170"/>
                  </a:lnTo>
                  <a:lnTo>
                    <a:pt x="124" y="170"/>
                  </a:lnTo>
                  <a:lnTo>
                    <a:pt x="127" y="170"/>
                  </a:lnTo>
                  <a:lnTo>
                    <a:pt x="131" y="177"/>
                  </a:lnTo>
                  <a:lnTo>
                    <a:pt x="132" y="178"/>
                  </a:lnTo>
                  <a:lnTo>
                    <a:pt x="134" y="180"/>
                  </a:lnTo>
                  <a:lnTo>
                    <a:pt x="139" y="187"/>
                  </a:lnTo>
                  <a:lnTo>
                    <a:pt x="140" y="188"/>
                  </a:lnTo>
                  <a:lnTo>
                    <a:pt x="142" y="188"/>
                  </a:lnTo>
                  <a:lnTo>
                    <a:pt x="147" y="193"/>
                  </a:lnTo>
                  <a:lnTo>
                    <a:pt x="150" y="195"/>
                  </a:lnTo>
                  <a:lnTo>
                    <a:pt x="150" y="196"/>
                  </a:lnTo>
                  <a:lnTo>
                    <a:pt x="159" y="200"/>
                  </a:lnTo>
                  <a:lnTo>
                    <a:pt x="162" y="201"/>
                  </a:lnTo>
                  <a:lnTo>
                    <a:pt x="165" y="201"/>
                  </a:lnTo>
                  <a:lnTo>
                    <a:pt x="172" y="200"/>
                  </a:lnTo>
                  <a:lnTo>
                    <a:pt x="175" y="200"/>
                  </a:lnTo>
                  <a:lnTo>
                    <a:pt x="182" y="198"/>
                  </a:lnTo>
                  <a:lnTo>
                    <a:pt x="180" y="193"/>
                  </a:lnTo>
                  <a:lnTo>
                    <a:pt x="174" y="187"/>
                  </a:lnTo>
                  <a:lnTo>
                    <a:pt x="170" y="182"/>
                  </a:lnTo>
                  <a:lnTo>
                    <a:pt x="164" y="178"/>
                  </a:lnTo>
                  <a:lnTo>
                    <a:pt x="162" y="177"/>
                  </a:lnTo>
                  <a:lnTo>
                    <a:pt x="155" y="172"/>
                  </a:lnTo>
                  <a:lnTo>
                    <a:pt x="145" y="161"/>
                  </a:lnTo>
                  <a:lnTo>
                    <a:pt x="147" y="157"/>
                  </a:lnTo>
                  <a:lnTo>
                    <a:pt x="155" y="157"/>
                  </a:lnTo>
                  <a:lnTo>
                    <a:pt x="159" y="149"/>
                  </a:lnTo>
                  <a:lnTo>
                    <a:pt x="159" y="146"/>
                  </a:lnTo>
                  <a:lnTo>
                    <a:pt x="154" y="140"/>
                  </a:lnTo>
                  <a:lnTo>
                    <a:pt x="152" y="136"/>
                  </a:lnTo>
                  <a:lnTo>
                    <a:pt x="149" y="130"/>
                  </a:lnTo>
                  <a:lnTo>
                    <a:pt x="150" y="128"/>
                  </a:lnTo>
                  <a:lnTo>
                    <a:pt x="150" y="125"/>
                  </a:lnTo>
                  <a:lnTo>
                    <a:pt x="147" y="117"/>
                  </a:lnTo>
                  <a:lnTo>
                    <a:pt x="147" y="112"/>
                  </a:lnTo>
                  <a:lnTo>
                    <a:pt x="144" y="104"/>
                  </a:lnTo>
                  <a:lnTo>
                    <a:pt x="140" y="86"/>
                  </a:lnTo>
                  <a:lnTo>
                    <a:pt x="140" y="85"/>
                  </a:lnTo>
                  <a:lnTo>
                    <a:pt x="147" y="81"/>
                  </a:lnTo>
                  <a:lnTo>
                    <a:pt x="150" y="77"/>
                  </a:lnTo>
                  <a:lnTo>
                    <a:pt x="150" y="75"/>
                  </a:lnTo>
                  <a:lnTo>
                    <a:pt x="154" y="70"/>
                  </a:lnTo>
                  <a:lnTo>
                    <a:pt x="155" y="68"/>
                  </a:lnTo>
                  <a:lnTo>
                    <a:pt x="160" y="65"/>
                  </a:lnTo>
                  <a:lnTo>
                    <a:pt x="160" y="64"/>
                  </a:lnTo>
                  <a:lnTo>
                    <a:pt x="160" y="62"/>
                  </a:lnTo>
                  <a:lnTo>
                    <a:pt x="164" y="57"/>
                  </a:lnTo>
                  <a:lnTo>
                    <a:pt x="167" y="57"/>
                  </a:lnTo>
                  <a:lnTo>
                    <a:pt x="169" y="55"/>
                  </a:lnTo>
                  <a:lnTo>
                    <a:pt x="172" y="54"/>
                  </a:lnTo>
                  <a:lnTo>
                    <a:pt x="174" y="52"/>
                  </a:lnTo>
                  <a:lnTo>
                    <a:pt x="174" y="51"/>
                  </a:lnTo>
                  <a:lnTo>
                    <a:pt x="178" y="47"/>
                  </a:lnTo>
                  <a:lnTo>
                    <a:pt x="180" y="46"/>
                  </a:lnTo>
                  <a:lnTo>
                    <a:pt x="182" y="44"/>
                  </a:lnTo>
                  <a:lnTo>
                    <a:pt x="183" y="34"/>
                  </a:lnTo>
                  <a:lnTo>
                    <a:pt x="187" y="33"/>
                  </a:lnTo>
                  <a:lnTo>
                    <a:pt x="190" y="31"/>
                  </a:lnTo>
                  <a:lnTo>
                    <a:pt x="193" y="30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8" y="23"/>
                  </a:lnTo>
                  <a:lnTo>
                    <a:pt x="203" y="18"/>
                  </a:lnTo>
                  <a:lnTo>
                    <a:pt x="205" y="18"/>
                  </a:lnTo>
                  <a:lnTo>
                    <a:pt x="221" y="20"/>
                  </a:lnTo>
                  <a:lnTo>
                    <a:pt x="223" y="20"/>
                  </a:lnTo>
                  <a:lnTo>
                    <a:pt x="233" y="20"/>
                  </a:lnTo>
                  <a:lnTo>
                    <a:pt x="236" y="20"/>
                  </a:lnTo>
                  <a:lnTo>
                    <a:pt x="238" y="18"/>
                  </a:lnTo>
                  <a:lnTo>
                    <a:pt x="245" y="15"/>
                  </a:lnTo>
                  <a:lnTo>
                    <a:pt x="246" y="13"/>
                  </a:lnTo>
                  <a:lnTo>
                    <a:pt x="248" y="13"/>
                  </a:lnTo>
                  <a:lnTo>
                    <a:pt x="250" y="10"/>
                  </a:lnTo>
                  <a:lnTo>
                    <a:pt x="276" y="0"/>
                  </a:lnTo>
                  <a:lnTo>
                    <a:pt x="273" y="13"/>
                  </a:lnTo>
                  <a:lnTo>
                    <a:pt x="273" y="17"/>
                  </a:lnTo>
                  <a:lnTo>
                    <a:pt x="274" y="30"/>
                  </a:lnTo>
                  <a:lnTo>
                    <a:pt x="274" y="33"/>
                  </a:lnTo>
                  <a:lnTo>
                    <a:pt x="273" y="43"/>
                  </a:lnTo>
                  <a:lnTo>
                    <a:pt x="269" y="51"/>
                  </a:lnTo>
                  <a:lnTo>
                    <a:pt x="273" y="57"/>
                  </a:lnTo>
                  <a:lnTo>
                    <a:pt x="274" y="60"/>
                  </a:lnTo>
                  <a:lnTo>
                    <a:pt x="278" y="65"/>
                  </a:lnTo>
                  <a:lnTo>
                    <a:pt x="281" y="72"/>
                  </a:lnTo>
                  <a:lnTo>
                    <a:pt x="281" y="75"/>
                  </a:lnTo>
                  <a:lnTo>
                    <a:pt x="281" y="83"/>
                  </a:lnTo>
                  <a:lnTo>
                    <a:pt x="281" y="86"/>
                  </a:lnTo>
                  <a:lnTo>
                    <a:pt x="291" y="99"/>
                  </a:lnTo>
                  <a:lnTo>
                    <a:pt x="293" y="99"/>
                  </a:lnTo>
                  <a:lnTo>
                    <a:pt x="301" y="106"/>
                  </a:lnTo>
                  <a:lnTo>
                    <a:pt x="303" y="107"/>
                  </a:lnTo>
                  <a:lnTo>
                    <a:pt x="311" y="112"/>
                  </a:lnTo>
                  <a:lnTo>
                    <a:pt x="317" y="111"/>
                  </a:lnTo>
                  <a:lnTo>
                    <a:pt x="319" y="111"/>
                  </a:lnTo>
                  <a:lnTo>
                    <a:pt x="324" y="111"/>
                  </a:lnTo>
                  <a:lnTo>
                    <a:pt x="339" y="111"/>
                  </a:lnTo>
                  <a:lnTo>
                    <a:pt x="342" y="109"/>
                  </a:lnTo>
                  <a:lnTo>
                    <a:pt x="352" y="114"/>
                  </a:lnTo>
                  <a:lnTo>
                    <a:pt x="352" y="115"/>
                  </a:lnTo>
                  <a:lnTo>
                    <a:pt x="364" y="127"/>
                  </a:lnTo>
                  <a:lnTo>
                    <a:pt x="364" y="128"/>
                  </a:lnTo>
                  <a:lnTo>
                    <a:pt x="365" y="130"/>
                  </a:lnTo>
                  <a:lnTo>
                    <a:pt x="379" y="138"/>
                  </a:lnTo>
                  <a:lnTo>
                    <a:pt x="390" y="146"/>
                  </a:lnTo>
                  <a:lnTo>
                    <a:pt x="392" y="149"/>
                  </a:lnTo>
                  <a:lnTo>
                    <a:pt x="400" y="156"/>
                  </a:lnTo>
                  <a:lnTo>
                    <a:pt x="402" y="156"/>
                  </a:lnTo>
                  <a:lnTo>
                    <a:pt x="415" y="161"/>
                  </a:lnTo>
                  <a:lnTo>
                    <a:pt x="427" y="161"/>
                  </a:lnTo>
                  <a:lnTo>
                    <a:pt x="430" y="164"/>
                  </a:lnTo>
                  <a:lnTo>
                    <a:pt x="432" y="166"/>
                  </a:lnTo>
                  <a:lnTo>
                    <a:pt x="432" y="178"/>
                  </a:lnTo>
                  <a:lnTo>
                    <a:pt x="430" y="185"/>
                  </a:lnTo>
                  <a:lnTo>
                    <a:pt x="430" y="188"/>
                  </a:lnTo>
                  <a:lnTo>
                    <a:pt x="441" y="190"/>
                  </a:lnTo>
                  <a:lnTo>
                    <a:pt x="443" y="191"/>
                  </a:lnTo>
                  <a:lnTo>
                    <a:pt x="450" y="200"/>
                  </a:lnTo>
                  <a:lnTo>
                    <a:pt x="451" y="201"/>
                  </a:lnTo>
                  <a:lnTo>
                    <a:pt x="451" y="204"/>
                  </a:lnTo>
                  <a:lnTo>
                    <a:pt x="458" y="212"/>
                  </a:lnTo>
                  <a:lnTo>
                    <a:pt x="458" y="214"/>
                  </a:lnTo>
                  <a:lnTo>
                    <a:pt x="466" y="219"/>
                  </a:lnTo>
                  <a:lnTo>
                    <a:pt x="471" y="224"/>
                  </a:lnTo>
                  <a:lnTo>
                    <a:pt x="468" y="229"/>
                  </a:lnTo>
                  <a:lnTo>
                    <a:pt x="468" y="230"/>
                  </a:lnTo>
                  <a:lnTo>
                    <a:pt x="468" y="240"/>
                  </a:lnTo>
                  <a:lnTo>
                    <a:pt x="480" y="246"/>
                  </a:lnTo>
                  <a:lnTo>
                    <a:pt x="481" y="248"/>
                  </a:lnTo>
                  <a:lnTo>
                    <a:pt x="484" y="261"/>
                  </a:lnTo>
                  <a:lnTo>
                    <a:pt x="486" y="263"/>
                  </a:lnTo>
                  <a:lnTo>
                    <a:pt x="496" y="272"/>
                  </a:lnTo>
                  <a:lnTo>
                    <a:pt x="504" y="269"/>
                  </a:lnTo>
                  <a:lnTo>
                    <a:pt x="508" y="267"/>
                  </a:lnTo>
                  <a:lnTo>
                    <a:pt x="516" y="264"/>
                  </a:lnTo>
                  <a:lnTo>
                    <a:pt x="518" y="266"/>
                  </a:lnTo>
                  <a:lnTo>
                    <a:pt x="518" y="282"/>
                  </a:lnTo>
                  <a:lnTo>
                    <a:pt x="516" y="284"/>
                  </a:lnTo>
                  <a:lnTo>
                    <a:pt x="514" y="292"/>
                  </a:lnTo>
                  <a:lnTo>
                    <a:pt x="514" y="293"/>
                  </a:lnTo>
                  <a:lnTo>
                    <a:pt x="519" y="297"/>
                  </a:lnTo>
                  <a:lnTo>
                    <a:pt x="521" y="297"/>
                  </a:lnTo>
                  <a:lnTo>
                    <a:pt x="529" y="297"/>
                  </a:lnTo>
                  <a:lnTo>
                    <a:pt x="529" y="300"/>
                  </a:lnTo>
                  <a:lnTo>
                    <a:pt x="529" y="301"/>
                  </a:lnTo>
                  <a:lnTo>
                    <a:pt x="529" y="303"/>
                  </a:lnTo>
                  <a:lnTo>
                    <a:pt x="529" y="306"/>
                  </a:lnTo>
                  <a:lnTo>
                    <a:pt x="531" y="316"/>
                  </a:lnTo>
                  <a:lnTo>
                    <a:pt x="531" y="318"/>
                  </a:lnTo>
                  <a:lnTo>
                    <a:pt x="534" y="319"/>
                  </a:lnTo>
                  <a:lnTo>
                    <a:pt x="544" y="322"/>
                  </a:lnTo>
                  <a:lnTo>
                    <a:pt x="546" y="324"/>
                  </a:lnTo>
                  <a:lnTo>
                    <a:pt x="556" y="329"/>
                  </a:lnTo>
                  <a:lnTo>
                    <a:pt x="559" y="332"/>
                  </a:lnTo>
                  <a:lnTo>
                    <a:pt x="561" y="335"/>
                  </a:lnTo>
                  <a:lnTo>
                    <a:pt x="564" y="344"/>
                  </a:lnTo>
                  <a:lnTo>
                    <a:pt x="564" y="345"/>
                  </a:lnTo>
                  <a:lnTo>
                    <a:pt x="569" y="348"/>
                  </a:lnTo>
                  <a:lnTo>
                    <a:pt x="575" y="352"/>
                  </a:lnTo>
                  <a:lnTo>
                    <a:pt x="577" y="356"/>
                  </a:lnTo>
                  <a:lnTo>
                    <a:pt x="579" y="361"/>
                  </a:lnTo>
                  <a:lnTo>
                    <a:pt x="579" y="363"/>
                  </a:lnTo>
                  <a:lnTo>
                    <a:pt x="580" y="371"/>
                  </a:lnTo>
                  <a:lnTo>
                    <a:pt x="582" y="374"/>
                  </a:lnTo>
                  <a:lnTo>
                    <a:pt x="580" y="379"/>
                  </a:lnTo>
                  <a:lnTo>
                    <a:pt x="579" y="382"/>
                  </a:lnTo>
                  <a:lnTo>
                    <a:pt x="570" y="387"/>
                  </a:lnTo>
                  <a:lnTo>
                    <a:pt x="569" y="389"/>
                  </a:lnTo>
                  <a:lnTo>
                    <a:pt x="567" y="390"/>
                  </a:lnTo>
                  <a:lnTo>
                    <a:pt x="554" y="392"/>
                  </a:lnTo>
                  <a:lnTo>
                    <a:pt x="551" y="392"/>
                  </a:lnTo>
                  <a:lnTo>
                    <a:pt x="549" y="394"/>
                  </a:lnTo>
                  <a:lnTo>
                    <a:pt x="547" y="395"/>
                  </a:lnTo>
                  <a:lnTo>
                    <a:pt x="536" y="403"/>
                  </a:lnTo>
                  <a:lnTo>
                    <a:pt x="534" y="403"/>
                  </a:lnTo>
                  <a:lnTo>
                    <a:pt x="526" y="413"/>
                  </a:lnTo>
                  <a:lnTo>
                    <a:pt x="519" y="424"/>
                  </a:lnTo>
                  <a:lnTo>
                    <a:pt x="518" y="426"/>
                  </a:lnTo>
                  <a:lnTo>
                    <a:pt x="514" y="445"/>
                  </a:lnTo>
                  <a:lnTo>
                    <a:pt x="514" y="447"/>
                  </a:lnTo>
                  <a:lnTo>
                    <a:pt x="514" y="450"/>
                  </a:lnTo>
                  <a:lnTo>
                    <a:pt x="514" y="452"/>
                  </a:lnTo>
                  <a:lnTo>
                    <a:pt x="514" y="473"/>
                  </a:lnTo>
                  <a:lnTo>
                    <a:pt x="516" y="475"/>
                  </a:lnTo>
                  <a:lnTo>
                    <a:pt x="516" y="476"/>
                  </a:lnTo>
                  <a:lnTo>
                    <a:pt x="516" y="492"/>
                  </a:lnTo>
                  <a:lnTo>
                    <a:pt x="516" y="496"/>
                  </a:lnTo>
                  <a:lnTo>
                    <a:pt x="516" y="502"/>
                  </a:lnTo>
                  <a:lnTo>
                    <a:pt x="514" y="505"/>
                  </a:lnTo>
                  <a:lnTo>
                    <a:pt x="511" y="522"/>
                  </a:lnTo>
                  <a:lnTo>
                    <a:pt x="506" y="530"/>
                  </a:lnTo>
                  <a:lnTo>
                    <a:pt x="504" y="531"/>
                  </a:lnTo>
                  <a:lnTo>
                    <a:pt x="503" y="536"/>
                  </a:lnTo>
                  <a:lnTo>
                    <a:pt x="501" y="543"/>
                  </a:lnTo>
                  <a:lnTo>
                    <a:pt x="501" y="544"/>
                  </a:lnTo>
                  <a:lnTo>
                    <a:pt x="501" y="546"/>
                  </a:lnTo>
                  <a:lnTo>
                    <a:pt x="506" y="560"/>
                  </a:lnTo>
                  <a:lnTo>
                    <a:pt x="506" y="562"/>
                  </a:lnTo>
                  <a:lnTo>
                    <a:pt x="506" y="565"/>
                  </a:lnTo>
                  <a:lnTo>
                    <a:pt x="508" y="580"/>
                  </a:lnTo>
                  <a:lnTo>
                    <a:pt x="508" y="581"/>
                  </a:lnTo>
                  <a:lnTo>
                    <a:pt x="506" y="585"/>
                  </a:lnTo>
                  <a:lnTo>
                    <a:pt x="501" y="591"/>
                  </a:lnTo>
                  <a:lnTo>
                    <a:pt x="499" y="594"/>
                  </a:lnTo>
                  <a:lnTo>
                    <a:pt x="496" y="607"/>
                  </a:lnTo>
                  <a:lnTo>
                    <a:pt x="496" y="611"/>
                  </a:lnTo>
                  <a:lnTo>
                    <a:pt x="494" y="625"/>
                  </a:lnTo>
                  <a:lnTo>
                    <a:pt x="493" y="628"/>
                  </a:lnTo>
                  <a:lnTo>
                    <a:pt x="493" y="638"/>
                  </a:lnTo>
                  <a:lnTo>
                    <a:pt x="493" y="641"/>
                  </a:lnTo>
                  <a:lnTo>
                    <a:pt x="494" y="643"/>
                  </a:lnTo>
                  <a:lnTo>
                    <a:pt x="496" y="653"/>
                  </a:lnTo>
                  <a:lnTo>
                    <a:pt x="498" y="654"/>
                  </a:lnTo>
                  <a:lnTo>
                    <a:pt x="498" y="656"/>
                  </a:lnTo>
                  <a:lnTo>
                    <a:pt x="499" y="662"/>
                  </a:lnTo>
                  <a:lnTo>
                    <a:pt x="499" y="666"/>
                  </a:lnTo>
                  <a:lnTo>
                    <a:pt x="508" y="680"/>
                  </a:lnTo>
                  <a:lnTo>
                    <a:pt x="509" y="682"/>
                  </a:lnTo>
                  <a:lnTo>
                    <a:pt x="516" y="688"/>
                  </a:lnTo>
                  <a:lnTo>
                    <a:pt x="518" y="690"/>
                  </a:lnTo>
                  <a:lnTo>
                    <a:pt x="519" y="691"/>
                  </a:lnTo>
                  <a:lnTo>
                    <a:pt x="524" y="706"/>
                  </a:lnTo>
                  <a:lnTo>
                    <a:pt x="524" y="709"/>
                  </a:lnTo>
                  <a:lnTo>
                    <a:pt x="526" y="711"/>
                  </a:lnTo>
                  <a:lnTo>
                    <a:pt x="527" y="714"/>
                  </a:lnTo>
                  <a:lnTo>
                    <a:pt x="534" y="729"/>
                  </a:lnTo>
                  <a:lnTo>
                    <a:pt x="536" y="730"/>
                  </a:lnTo>
                  <a:lnTo>
                    <a:pt x="536" y="733"/>
                  </a:lnTo>
                  <a:lnTo>
                    <a:pt x="546" y="740"/>
                  </a:lnTo>
                  <a:lnTo>
                    <a:pt x="547" y="742"/>
                  </a:lnTo>
                  <a:lnTo>
                    <a:pt x="561" y="751"/>
                  </a:lnTo>
                  <a:lnTo>
                    <a:pt x="564" y="753"/>
                  </a:lnTo>
                  <a:lnTo>
                    <a:pt x="564" y="755"/>
                  </a:lnTo>
                  <a:lnTo>
                    <a:pt x="569" y="771"/>
                  </a:lnTo>
                  <a:lnTo>
                    <a:pt x="569" y="772"/>
                  </a:lnTo>
                  <a:lnTo>
                    <a:pt x="567" y="789"/>
                  </a:lnTo>
                  <a:lnTo>
                    <a:pt x="569" y="792"/>
                  </a:lnTo>
                  <a:lnTo>
                    <a:pt x="569" y="805"/>
                  </a:lnTo>
                  <a:lnTo>
                    <a:pt x="569" y="808"/>
                  </a:lnTo>
                  <a:lnTo>
                    <a:pt x="569" y="811"/>
                  </a:lnTo>
                  <a:lnTo>
                    <a:pt x="570" y="826"/>
                  </a:lnTo>
                  <a:lnTo>
                    <a:pt x="570" y="827"/>
                  </a:lnTo>
                  <a:lnTo>
                    <a:pt x="574" y="839"/>
                  </a:lnTo>
                  <a:lnTo>
                    <a:pt x="575" y="844"/>
                  </a:lnTo>
                  <a:lnTo>
                    <a:pt x="575" y="845"/>
                  </a:lnTo>
                  <a:lnTo>
                    <a:pt x="575" y="848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298" name="Freeform 98"/>
            <p:cNvSpPr>
              <a:spLocks/>
            </p:cNvSpPr>
            <p:nvPr/>
          </p:nvSpPr>
          <p:spPr bwMode="auto">
            <a:xfrm>
              <a:off x="4202112" y="7162008"/>
              <a:ext cx="461963" cy="749300"/>
            </a:xfrm>
            <a:custGeom>
              <a:avLst/>
              <a:gdLst>
                <a:gd name="T0" fmla="*/ 569 w 582"/>
                <a:gd name="T1" fmla="*/ 903 h 944"/>
                <a:gd name="T2" fmla="*/ 562 w 582"/>
                <a:gd name="T3" fmla="*/ 850 h 944"/>
                <a:gd name="T4" fmla="*/ 556 w 582"/>
                <a:gd name="T5" fmla="*/ 811 h 944"/>
                <a:gd name="T6" fmla="*/ 527 w 582"/>
                <a:gd name="T7" fmla="*/ 766 h 944"/>
                <a:gd name="T8" fmla="*/ 471 w 582"/>
                <a:gd name="T9" fmla="*/ 717 h 944"/>
                <a:gd name="T10" fmla="*/ 427 w 582"/>
                <a:gd name="T11" fmla="*/ 682 h 944"/>
                <a:gd name="T12" fmla="*/ 417 w 582"/>
                <a:gd name="T13" fmla="*/ 656 h 944"/>
                <a:gd name="T14" fmla="*/ 422 w 582"/>
                <a:gd name="T15" fmla="*/ 628 h 944"/>
                <a:gd name="T16" fmla="*/ 374 w 582"/>
                <a:gd name="T17" fmla="*/ 596 h 944"/>
                <a:gd name="T18" fmla="*/ 336 w 582"/>
                <a:gd name="T19" fmla="*/ 611 h 944"/>
                <a:gd name="T20" fmla="*/ 334 w 582"/>
                <a:gd name="T21" fmla="*/ 644 h 944"/>
                <a:gd name="T22" fmla="*/ 332 w 582"/>
                <a:gd name="T23" fmla="*/ 685 h 944"/>
                <a:gd name="T24" fmla="*/ 341 w 582"/>
                <a:gd name="T25" fmla="*/ 729 h 944"/>
                <a:gd name="T26" fmla="*/ 364 w 582"/>
                <a:gd name="T27" fmla="*/ 763 h 944"/>
                <a:gd name="T28" fmla="*/ 336 w 582"/>
                <a:gd name="T29" fmla="*/ 764 h 944"/>
                <a:gd name="T30" fmla="*/ 316 w 582"/>
                <a:gd name="T31" fmla="*/ 727 h 944"/>
                <a:gd name="T32" fmla="*/ 286 w 582"/>
                <a:gd name="T33" fmla="*/ 688 h 944"/>
                <a:gd name="T34" fmla="*/ 230 w 582"/>
                <a:gd name="T35" fmla="*/ 654 h 944"/>
                <a:gd name="T36" fmla="*/ 220 w 582"/>
                <a:gd name="T37" fmla="*/ 646 h 944"/>
                <a:gd name="T38" fmla="*/ 157 w 582"/>
                <a:gd name="T39" fmla="*/ 641 h 944"/>
                <a:gd name="T40" fmla="*/ 112 w 582"/>
                <a:gd name="T41" fmla="*/ 611 h 944"/>
                <a:gd name="T42" fmla="*/ 79 w 582"/>
                <a:gd name="T43" fmla="*/ 622 h 944"/>
                <a:gd name="T44" fmla="*/ 49 w 582"/>
                <a:gd name="T45" fmla="*/ 619 h 944"/>
                <a:gd name="T46" fmla="*/ 26 w 582"/>
                <a:gd name="T47" fmla="*/ 594 h 944"/>
                <a:gd name="T48" fmla="*/ 36 w 582"/>
                <a:gd name="T49" fmla="*/ 568 h 944"/>
                <a:gd name="T50" fmla="*/ 13 w 582"/>
                <a:gd name="T51" fmla="*/ 530 h 944"/>
                <a:gd name="T52" fmla="*/ 25 w 582"/>
                <a:gd name="T53" fmla="*/ 497 h 944"/>
                <a:gd name="T54" fmla="*/ 84 w 582"/>
                <a:gd name="T55" fmla="*/ 476 h 944"/>
                <a:gd name="T56" fmla="*/ 111 w 582"/>
                <a:gd name="T57" fmla="*/ 416 h 944"/>
                <a:gd name="T58" fmla="*/ 109 w 582"/>
                <a:gd name="T59" fmla="*/ 373 h 944"/>
                <a:gd name="T60" fmla="*/ 79 w 582"/>
                <a:gd name="T61" fmla="*/ 335 h 944"/>
                <a:gd name="T62" fmla="*/ 94 w 582"/>
                <a:gd name="T63" fmla="*/ 298 h 944"/>
                <a:gd name="T64" fmla="*/ 66 w 582"/>
                <a:gd name="T65" fmla="*/ 250 h 944"/>
                <a:gd name="T66" fmla="*/ 76 w 582"/>
                <a:gd name="T67" fmla="*/ 209 h 944"/>
                <a:gd name="T68" fmla="*/ 107 w 582"/>
                <a:gd name="T69" fmla="*/ 172 h 944"/>
                <a:gd name="T70" fmla="*/ 139 w 582"/>
                <a:gd name="T71" fmla="*/ 187 h 944"/>
                <a:gd name="T72" fmla="*/ 175 w 582"/>
                <a:gd name="T73" fmla="*/ 200 h 944"/>
                <a:gd name="T74" fmla="*/ 155 w 582"/>
                <a:gd name="T75" fmla="*/ 157 h 944"/>
                <a:gd name="T76" fmla="*/ 144 w 582"/>
                <a:gd name="T77" fmla="*/ 104 h 944"/>
                <a:gd name="T78" fmla="*/ 160 w 582"/>
                <a:gd name="T79" fmla="*/ 62 h 944"/>
                <a:gd name="T80" fmla="*/ 183 w 582"/>
                <a:gd name="T81" fmla="*/ 34 h 944"/>
                <a:gd name="T82" fmla="*/ 223 w 582"/>
                <a:gd name="T83" fmla="*/ 20 h 944"/>
                <a:gd name="T84" fmla="*/ 273 w 582"/>
                <a:gd name="T85" fmla="*/ 17 h 944"/>
                <a:gd name="T86" fmla="*/ 281 w 582"/>
                <a:gd name="T87" fmla="*/ 83 h 944"/>
                <a:gd name="T88" fmla="*/ 339 w 582"/>
                <a:gd name="T89" fmla="*/ 111 h 944"/>
                <a:gd name="T90" fmla="*/ 400 w 582"/>
                <a:gd name="T91" fmla="*/ 156 h 944"/>
                <a:gd name="T92" fmla="*/ 443 w 582"/>
                <a:gd name="T93" fmla="*/ 191 h 944"/>
                <a:gd name="T94" fmla="*/ 468 w 582"/>
                <a:gd name="T95" fmla="*/ 240 h 944"/>
                <a:gd name="T96" fmla="*/ 518 w 582"/>
                <a:gd name="T97" fmla="*/ 282 h 944"/>
                <a:gd name="T98" fmla="*/ 529 w 582"/>
                <a:gd name="T99" fmla="*/ 306 h 944"/>
                <a:gd name="T100" fmla="*/ 564 w 582"/>
                <a:gd name="T101" fmla="*/ 345 h 944"/>
                <a:gd name="T102" fmla="*/ 570 w 582"/>
                <a:gd name="T103" fmla="*/ 387 h 944"/>
                <a:gd name="T104" fmla="*/ 519 w 582"/>
                <a:gd name="T105" fmla="*/ 424 h 944"/>
                <a:gd name="T106" fmla="*/ 516 w 582"/>
                <a:gd name="T107" fmla="*/ 496 h 944"/>
                <a:gd name="T108" fmla="*/ 506 w 582"/>
                <a:gd name="T109" fmla="*/ 560 h 944"/>
                <a:gd name="T110" fmla="*/ 494 w 582"/>
                <a:gd name="T111" fmla="*/ 625 h 944"/>
                <a:gd name="T112" fmla="*/ 508 w 582"/>
                <a:gd name="T113" fmla="*/ 680 h 944"/>
                <a:gd name="T114" fmla="*/ 536 w 582"/>
                <a:gd name="T115" fmla="*/ 730 h 944"/>
                <a:gd name="T116" fmla="*/ 569 w 582"/>
                <a:gd name="T117" fmla="*/ 792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82" h="944">
                  <a:moveTo>
                    <a:pt x="580" y="944"/>
                  </a:moveTo>
                  <a:lnTo>
                    <a:pt x="575" y="937"/>
                  </a:lnTo>
                  <a:lnTo>
                    <a:pt x="574" y="936"/>
                  </a:lnTo>
                  <a:lnTo>
                    <a:pt x="574" y="933"/>
                  </a:lnTo>
                  <a:lnTo>
                    <a:pt x="569" y="926"/>
                  </a:lnTo>
                  <a:lnTo>
                    <a:pt x="569" y="924"/>
                  </a:lnTo>
                  <a:lnTo>
                    <a:pt x="567" y="923"/>
                  </a:lnTo>
                  <a:lnTo>
                    <a:pt x="566" y="915"/>
                  </a:lnTo>
                  <a:lnTo>
                    <a:pt x="566" y="907"/>
                  </a:lnTo>
                  <a:lnTo>
                    <a:pt x="569" y="903"/>
                  </a:lnTo>
                  <a:lnTo>
                    <a:pt x="570" y="903"/>
                  </a:lnTo>
                  <a:lnTo>
                    <a:pt x="574" y="899"/>
                  </a:lnTo>
                  <a:lnTo>
                    <a:pt x="574" y="897"/>
                  </a:lnTo>
                  <a:lnTo>
                    <a:pt x="574" y="882"/>
                  </a:lnTo>
                  <a:lnTo>
                    <a:pt x="572" y="871"/>
                  </a:lnTo>
                  <a:lnTo>
                    <a:pt x="570" y="868"/>
                  </a:lnTo>
                  <a:lnTo>
                    <a:pt x="570" y="866"/>
                  </a:lnTo>
                  <a:lnTo>
                    <a:pt x="566" y="855"/>
                  </a:lnTo>
                  <a:lnTo>
                    <a:pt x="564" y="853"/>
                  </a:lnTo>
                  <a:lnTo>
                    <a:pt x="562" y="850"/>
                  </a:lnTo>
                  <a:lnTo>
                    <a:pt x="561" y="847"/>
                  </a:lnTo>
                  <a:lnTo>
                    <a:pt x="559" y="844"/>
                  </a:lnTo>
                  <a:lnTo>
                    <a:pt x="561" y="840"/>
                  </a:lnTo>
                  <a:lnTo>
                    <a:pt x="561" y="839"/>
                  </a:lnTo>
                  <a:lnTo>
                    <a:pt x="561" y="829"/>
                  </a:lnTo>
                  <a:lnTo>
                    <a:pt x="559" y="826"/>
                  </a:lnTo>
                  <a:lnTo>
                    <a:pt x="557" y="824"/>
                  </a:lnTo>
                  <a:lnTo>
                    <a:pt x="557" y="818"/>
                  </a:lnTo>
                  <a:lnTo>
                    <a:pt x="556" y="814"/>
                  </a:lnTo>
                  <a:lnTo>
                    <a:pt x="556" y="811"/>
                  </a:lnTo>
                  <a:lnTo>
                    <a:pt x="554" y="808"/>
                  </a:lnTo>
                  <a:lnTo>
                    <a:pt x="556" y="801"/>
                  </a:lnTo>
                  <a:lnTo>
                    <a:pt x="556" y="800"/>
                  </a:lnTo>
                  <a:lnTo>
                    <a:pt x="547" y="785"/>
                  </a:lnTo>
                  <a:lnTo>
                    <a:pt x="546" y="784"/>
                  </a:lnTo>
                  <a:lnTo>
                    <a:pt x="544" y="782"/>
                  </a:lnTo>
                  <a:lnTo>
                    <a:pt x="542" y="780"/>
                  </a:lnTo>
                  <a:lnTo>
                    <a:pt x="539" y="779"/>
                  </a:lnTo>
                  <a:lnTo>
                    <a:pt x="529" y="767"/>
                  </a:lnTo>
                  <a:lnTo>
                    <a:pt x="527" y="766"/>
                  </a:lnTo>
                  <a:lnTo>
                    <a:pt x="516" y="756"/>
                  </a:lnTo>
                  <a:lnTo>
                    <a:pt x="514" y="755"/>
                  </a:lnTo>
                  <a:lnTo>
                    <a:pt x="506" y="748"/>
                  </a:lnTo>
                  <a:lnTo>
                    <a:pt x="496" y="737"/>
                  </a:lnTo>
                  <a:lnTo>
                    <a:pt x="493" y="735"/>
                  </a:lnTo>
                  <a:lnTo>
                    <a:pt x="486" y="727"/>
                  </a:lnTo>
                  <a:lnTo>
                    <a:pt x="484" y="725"/>
                  </a:lnTo>
                  <a:lnTo>
                    <a:pt x="476" y="719"/>
                  </a:lnTo>
                  <a:lnTo>
                    <a:pt x="473" y="719"/>
                  </a:lnTo>
                  <a:lnTo>
                    <a:pt x="471" y="717"/>
                  </a:lnTo>
                  <a:lnTo>
                    <a:pt x="468" y="714"/>
                  </a:lnTo>
                  <a:lnTo>
                    <a:pt x="466" y="712"/>
                  </a:lnTo>
                  <a:lnTo>
                    <a:pt x="461" y="708"/>
                  </a:lnTo>
                  <a:lnTo>
                    <a:pt x="460" y="706"/>
                  </a:lnTo>
                  <a:lnTo>
                    <a:pt x="456" y="706"/>
                  </a:lnTo>
                  <a:lnTo>
                    <a:pt x="441" y="695"/>
                  </a:lnTo>
                  <a:lnTo>
                    <a:pt x="440" y="693"/>
                  </a:lnTo>
                  <a:lnTo>
                    <a:pt x="433" y="687"/>
                  </a:lnTo>
                  <a:lnTo>
                    <a:pt x="430" y="685"/>
                  </a:lnTo>
                  <a:lnTo>
                    <a:pt x="427" y="682"/>
                  </a:lnTo>
                  <a:lnTo>
                    <a:pt x="425" y="682"/>
                  </a:lnTo>
                  <a:lnTo>
                    <a:pt x="422" y="678"/>
                  </a:lnTo>
                  <a:lnTo>
                    <a:pt x="422" y="675"/>
                  </a:lnTo>
                  <a:lnTo>
                    <a:pt x="420" y="672"/>
                  </a:lnTo>
                  <a:lnTo>
                    <a:pt x="412" y="669"/>
                  </a:lnTo>
                  <a:lnTo>
                    <a:pt x="410" y="667"/>
                  </a:lnTo>
                  <a:lnTo>
                    <a:pt x="407" y="666"/>
                  </a:lnTo>
                  <a:lnTo>
                    <a:pt x="405" y="661"/>
                  </a:lnTo>
                  <a:lnTo>
                    <a:pt x="407" y="657"/>
                  </a:lnTo>
                  <a:lnTo>
                    <a:pt x="417" y="656"/>
                  </a:lnTo>
                  <a:lnTo>
                    <a:pt x="418" y="656"/>
                  </a:lnTo>
                  <a:lnTo>
                    <a:pt x="428" y="656"/>
                  </a:lnTo>
                  <a:lnTo>
                    <a:pt x="430" y="654"/>
                  </a:lnTo>
                  <a:lnTo>
                    <a:pt x="430" y="648"/>
                  </a:lnTo>
                  <a:lnTo>
                    <a:pt x="430" y="646"/>
                  </a:lnTo>
                  <a:lnTo>
                    <a:pt x="428" y="641"/>
                  </a:lnTo>
                  <a:lnTo>
                    <a:pt x="425" y="638"/>
                  </a:lnTo>
                  <a:lnTo>
                    <a:pt x="423" y="636"/>
                  </a:lnTo>
                  <a:lnTo>
                    <a:pt x="422" y="633"/>
                  </a:lnTo>
                  <a:lnTo>
                    <a:pt x="422" y="628"/>
                  </a:lnTo>
                  <a:lnTo>
                    <a:pt x="408" y="620"/>
                  </a:lnTo>
                  <a:lnTo>
                    <a:pt x="405" y="617"/>
                  </a:lnTo>
                  <a:lnTo>
                    <a:pt x="403" y="617"/>
                  </a:lnTo>
                  <a:lnTo>
                    <a:pt x="392" y="609"/>
                  </a:lnTo>
                  <a:lnTo>
                    <a:pt x="389" y="607"/>
                  </a:lnTo>
                  <a:lnTo>
                    <a:pt x="385" y="604"/>
                  </a:lnTo>
                  <a:lnTo>
                    <a:pt x="385" y="602"/>
                  </a:lnTo>
                  <a:lnTo>
                    <a:pt x="379" y="599"/>
                  </a:lnTo>
                  <a:lnTo>
                    <a:pt x="377" y="598"/>
                  </a:lnTo>
                  <a:lnTo>
                    <a:pt x="374" y="596"/>
                  </a:lnTo>
                  <a:lnTo>
                    <a:pt x="369" y="596"/>
                  </a:lnTo>
                  <a:lnTo>
                    <a:pt x="365" y="596"/>
                  </a:lnTo>
                  <a:lnTo>
                    <a:pt x="357" y="601"/>
                  </a:lnTo>
                  <a:lnTo>
                    <a:pt x="351" y="601"/>
                  </a:lnTo>
                  <a:lnTo>
                    <a:pt x="347" y="599"/>
                  </a:lnTo>
                  <a:lnTo>
                    <a:pt x="344" y="599"/>
                  </a:lnTo>
                  <a:lnTo>
                    <a:pt x="341" y="601"/>
                  </a:lnTo>
                  <a:lnTo>
                    <a:pt x="334" y="604"/>
                  </a:lnTo>
                  <a:lnTo>
                    <a:pt x="334" y="609"/>
                  </a:lnTo>
                  <a:lnTo>
                    <a:pt x="336" y="611"/>
                  </a:lnTo>
                  <a:lnTo>
                    <a:pt x="336" y="619"/>
                  </a:lnTo>
                  <a:lnTo>
                    <a:pt x="334" y="620"/>
                  </a:lnTo>
                  <a:lnTo>
                    <a:pt x="331" y="623"/>
                  </a:lnTo>
                  <a:lnTo>
                    <a:pt x="337" y="632"/>
                  </a:lnTo>
                  <a:lnTo>
                    <a:pt x="339" y="632"/>
                  </a:lnTo>
                  <a:lnTo>
                    <a:pt x="346" y="638"/>
                  </a:lnTo>
                  <a:lnTo>
                    <a:pt x="347" y="643"/>
                  </a:lnTo>
                  <a:lnTo>
                    <a:pt x="346" y="644"/>
                  </a:lnTo>
                  <a:lnTo>
                    <a:pt x="336" y="644"/>
                  </a:lnTo>
                  <a:lnTo>
                    <a:pt x="334" y="644"/>
                  </a:lnTo>
                  <a:lnTo>
                    <a:pt x="331" y="649"/>
                  </a:lnTo>
                  <a:lnTo>
                    <a:pt x="327" y="653"/>
                  </a:lnTo>
                  <a:lnTo>
                    <a:pt x="329" y="656"/>
                  </a:lnTo>
                  <a:lnTo>
                    <a:pt x="332" y="666"/>
                  </a:lnTo>
                  <a:lnTo>
                    <a:pt x="332" y="669"/>
                  </a:lnTo>
                  <a:lnTo>
                    <a:pt x="332" y="670"/>
                  </a:lnTo>
                  <a:lnTo>
                    <a:pt x="329" y="677"/>
                  </a:lnTo>
                  <a:lnTo>
                    <a:pt x="329" y="678"/>
                  </a:lnTo>
                  <a:lnTo>
                    <a:pt x="331" y="683"/>
                  </a:lnTo>
                  <a:lnTo>
                    <a:pt x="332" y="685"/>
                  </a:lnTo>
                  <a:lnTo>
                    <a:pt x="334" y="685"/>
                  </a:lnTo>
                  <a:lnTo>
                    <a:pt x="336" y="691"/>
                  </a:lnTo>
                  <a:lnTo>
                    <a:pt x="339" y="700"/>
                  </a:lnTo>
                  <a:lnTo>
                    <a:pt x="339" y="703"/>
                  </a:lnTo>
                  <a:lnTo>
                    <a:pt x="336" y="709"/>
                  </a:lnTo>
                  <a:lnTo>
                    <a:pt x="334" y="711"/>
                  </a:lnTo>
                  <a:lnTo>
                    <a:pt x="332" y="717"/>
                  </a:lnTo>
                  <a:lnTo>
                    <a:pt x="332" y="721"/>
                  </a:lnTo>
                  <a:lnTo>
                    <a:pt x="334" y="722"/>
                  </a:lnTo>
                  <a:lnTo>
                    <a:pt x="341" y="729"/>
                  </a:lnTo>
                  <a:lnTo>
                    <a:pt x="342" y="729"/>
                  </a:lnTo>
                  <a:lnTo>
                    <a:pt x="347" y="733"/>
                  </a:lnTo>
                  <a:lnTo>
                    <a:pt x="347" y="735"/>
                  </a:lnTo>
                  <a:lnTo>
                    <a:pt x="347" y="738"/>
                  </a:lnTo>
                  <a:lnTo>
                    <a:pt x="351" y="742"/>
                  </a:lnTo>
                  <a:lnTo>
                    <a:pt x="352" y="743"/>
                  </a:lnTo>
                  <a:lnTo>
                    <a:pt x="357" y="745"/>
                  </a:lnTo>
                  <a:lnTo>
                    <a:pt x="360" y="753"/>
                  </a:lnTo>
                  <a:lnTo>
                    <a:pt x="360" y="755"/>
                  </a:lnTo>
                  <a:lnTo>
                    <a:pt x="364" y="763"/>
                  </a:lnTo>
                  <a:lnTo>
                    <a:pt x="364" y="764"/>
                  </a:lnTo>
                  <a:lnTo>
                    <a:pt x="362" y="771"/>
                  </a:lnTo>
                  <a:lnTo>
                    <a:pt x="362" y="772"/>
                  </a:lnTo>
                  <a:lnTo>
                    <a:pt x="360" y="774"/>
                  </a:lnTo>
                  <a:lnTo>
                    <a:pt x="354" y="774"/>
                  </a:lnTo>
                  <a:lnTo>
                    <a:pt x="352" y="772"/>
                  </a:lnTo>
                  <a:lnTo>
                    <a:pt x="349" y="769"/>
                  </a:lnTo>
                  <a:lnTo>
                    <a:pt x="344" y="766"/>
                  </a:lnTo>
                  <a:lnTo>
                    <a:pt x="341" y="764"/>
                  </a:lnTo>
                  <a:lnTo>
                    <a:pt x="336" y="764"/>
                  </a:lnTo>
                  <a:lnTo>
                    <a:pt x="334" y="764"/>
                  </a:lnTo>
                  <a:lnTo>
                    <a:pt x="326" y="763"/>
                  </a:lnTo>
                  <a:lnTo>
                    <a:pt x="324" y="763"/>
                  </a:lnTo>
                  <a:lnTo>
                    <a:pt x="322" y="750"/>
                  </a:lnTo>
                  <a:lnTo>
                    <a:pt x="322" y="748"/>
                  </a:lnTo>
                  <a:lnTo>
                    <a:pt x="322" y="745"/>
                  </a:lnTo>
                  <a:lnTo>
                    <a:pt x="321" y="740"/>
                  </a:lnTo>
                  <a:lnTo>
                    <a:pt x="321" y="738"/>
                  </a:lnTo>
                  <a:lnTo>
                    <a:pt x="321" y="737"/>
                  </a:lnTo>
                  <a:lnTo>
                    <a:pt x="316" y="727"/>
                  </a:lnTo>
                  <a:lnTo>
                    <a:pt x="316" y="725"/>
                  </a:lnTo>
                  <a:lnTo>
                    <a:pt x="314" y="722"/>
                  </a:lnTo>
                  <a:lnTo>
                    <a:pt x="309" y="714"/>
                  </a:lnTo>
                  <a:lnTo>
                    <a:pt x="306" y="709"/>
                  </a:lnTo>
                  <a:lnTo>
                    <a:pt x="303" y="704"/>
                  </a:lnTo>
                  <a:lnTo>
                    <a:pt x="303" y="703"/>
                  </a:lnTo>
                  <a:lnTo>
                    <a:pt x="301" y="700"/>
                  </a:lnTo>
                  <a:lnTo>
                    <a:pt x="291" y="690"/>
                  </a:lnTo>
                  <a:lnTo>
                    <a:pt x="289" y="690"/>
                  </a:lnTo>
                  <a:lnTo>
                    <a:pt x="286" y="688"/>
                  </a:lnTo>
                  <a:lnTo>
                    <a:pt x="283" y="688"/>
                  </a:lnTo>
                  <a:lnTo>
                    <a:pt x="263" y="680"/>
                  </a:lnTo>
                  <a:lnTo>
                    <a:pt x="261" y="678"/>
                  </a:lnTo>
                  <a:lnTo>
                    <a:pt x="258" y="677"/>
                  </a:lnTo>
                  <a:lnTo>
                    <a:pt x="256" y="675"/>
                  </a:lnTo>
                  <a:lnTo>
                    <a:pt x="250" y="669"/>
                  </a:lnTo>
                  <a:lnTo>
                    <a:pt x="246" y="669"/>
                  </a:lnTo>
                  <a:lnTo>
                    <a:pt x="241" y="666"/>
                  </a:lnTo>
                  <a:lnTo>
                    <a:pt x="233" y="659"/>
                  </a:lnTo>
                  <a:lnTo>
                    <a:pt x="230" y="654"/>
                  </a:lnTo>
                  <a:lnTo>
                    <a:pt x="230" y="651"/>
                  </a:lnTo>
                  <a:lnTo>
                    <a:pt x="233" y="649"/>
                  </a:lnTo>
                  <a:lnTo>
                    <a:pt x="241" y="648"/>
                  </a:lnTo>
                  <a:lnTo>
                    <a:pt x="240" y="646"/>
                  </a:lnTo>
                  <a:lnTo>
                    <a:pt x="238" y="643"/>
                  </a:lnTo>
                  <a:lnTo>
                    <a:pt x="235" y="643"/>
                  </a:lnTo>
                  <a:lnTo>
                    <a:pt x="233" y="643"/>
                  </a:lnTo>
                  <a:lnTo>
                    <a:pt x="231" y="644"/>
                  </a:lnTo>
                  <a:lnTo>
                    <a:pt x="223" y="644"/>
                  </a:lnTo>
                  <a:lnTo>
                    <a:pt x="220" y="646"/>
                  </a:lnTo>
                  <a:lnTo>
                    <a:pt x="212" y="644"/>
                  </a:lnTo>
                  <a:lnTo>
                    <a:pt x="208" y="644"/>
                  </a:lnTo>
                  <a:lnTo>
                    <a:pt x="207" y="643"/>
                  </a:lnTo>
                  <a:lnTo>
                    <a:pt x="200" y="641"/>
                  </a:lnTo>
                  <a:lnTo>
                    <a:pt x="197" y="640"/>
                  </a:lnTo>
                  <a:lnTo>
                    <a:pt x="182" y="638"/>
                  </a:lnTo>
                  <a:lnTo>
                    <a:pt x="169" y="638"/>
                  </a:lnTo>
                  <a:lnTo>
                    <a:pt x="165" y="638"/>
                  </a:lnTo>
                  <a:lnTo>
                    <a:pt x="160" y="640"/>
                  </a:lnTo>
                  <a:lnTo>
                    <a:pt x="157" y="641"/>
                  </a:lnTo>
                  <a:lnTo>
                    <a:pt x="155" y="640"/>
                  </a:lnTo>
                  <a:lnTo>
                    <a:pt x="147" y="632"/>
                  </a:lnTo>
                  <a:lnTo>
                    <a:pt x="140" y="625"/>
                  </a:lnTo>
                  <a:lnTo>
                    <a:pt x="139" y="623"/>
                  </a:lnTo>
                  <a:lnTo>
                    <a:pt x="135" y="622"/>
                  </a:lnTo>
                  <a:lnTo>
                    <a:pt x="132" y="620"/>
                  </a:lnTo>
                  <a:lnTo>
                    <a:pt x="126" y="617"/>
                  </a:lnTo>
                  <a:lnTo>
                    <a:pt x="124" y="615"/>
                  </a:lnTo>
                  <a:lnTo>
                    <a:pt x="116" y="612"/>
                  </a:lnTo>
                  <a:lnTo>
                    <a:pt x="112" y="611"/>
                  </a:lnTo>
                  <a:lnTo>
                    <a:pt x="111" y="611"/>
                  </a:lnTo>
                  <a:lnTo>
                    <a:pt x="109" y="611"/>
                  </a:lnTo>
                  <a:lnTo>
                    <a:pt x="101" y="609"/>
                  </a:lnTo>
                  <a:lnTo>
                    <a:pt x="97" y="607"/>
                  </a:lnTo>
                  <a:lnTo>
                    <a:pt x="91" y="607"/>
                  </a:lnTo>
                  <a:lnTo>
                    <a:pt x="89" y="609"/>
                  </a:lnTo>
                  <a:lnTo>
                    <a:pt x="88" y="609"/>
                  </a:lnTo>
                  <a:lnTo>
                    <a:pt x="81" y="614"/>
                  </a:lnTo>
                  <a:lnTo>
                    <a:pt x="81" y="615"/>
                  </a:lnTo>
                  <a:lnTo>
                    <a:pt x="79" y="622"/>
                  </a:lnTo>
                  <a:lnTo>
                    <a:pt x="78" y="627"/>
                  </a:lnTo>
                  <a:lnTo>
                    <a:pt x="73" y="623"/>
                  </a:lnTo>
                  <a:lnTo>
                    <a:pt x="68" y="625"/>
                  </a:lnTo>
                  <a:lnTo>
                    <a:pt x="66" y="625"/>
                  </a:lnTo>
                  <a:lnTo>
                    <a:pt x="64" y="625"/>
                  </a:lnTo>
                  <a:lnTo>
                    <a:pt x="61" y="622"/>
                  </a:lnTo>
                  <a:lnTo>
                    <a:pt x="59" y="620"/>
                  </a:lnTo>
                  <a:lnTo>
                    <a:pt x="56" y="617"/>
                  </a:lnTo>
                  <a:lnTo>
                    <a:pt x="54" y="617"/>
                  </a:lnTo>
                  <a:lnTo>
                    <a:pt x="49" y="619"/>
                  </a:lnTo>
                  <a:lnTo>
                    <a:pt x="46" y="620"/>
                  </a:lnTo>
                  <a:lnTo>
                    <a:pt x="41" y="615"/>
                  </a:lnTo>
                  <a:lnTo>
                    <a:pt x="40" y="614"/>
                  </a:lnTo>
                  <a:lnTo>
                    <a:pt x="36" y="612"/>
                  </a:lnTo>
                  <a:lnTo>
                    <a:pt x="35" y="609"/>
                  </a:lnTo>
                  <a:lnTo>
                    <a:pt x="31" y="607"/>
                  </a:lnTo>
                  <a:lnTo>
                    <a:pt x="30" y="604"/>
                  </a:lnTo>
                  <a:lnTo>
                    <a:pt x="28" y="602"/>
                  </a:lnTo>
                  <a:lnTo>
                    <a:pt x="25" y="598"/>
                  </a:lnTo>
                  <a:lnTo>
                    <a:pt x="26" y="594"/>
                  </a:lnTo>
                  <a:lnTo>
                    <a:pt x="28" y="593"/>
                  </a:lnTo>
                  <a:lnTo>
                    <a:pt x="31" y="589"/>
                  </a:lnTo>
                  <a:lnTo>
                    <a:pt x="31" y="588"/>
                  </a:lnTo>
                  <a:lnTo>
                    <a:pt x="30" y="586"/>
                  </a:lnTo>
                  <a:lnTo>
                    <a:pt x="26" y="585"/>
                  </a:lnTo>
                  <a:lnTo>
                    <a:pt x="25" y="580"/>
                  </a:lnTo>
                  <a:lnTo>
                    <a:pt x="30" y="578"/>
                  </a:lnTo>
                  <a:lnTo>
                    <a:pt x="35" y="577"/>
                  </a:lnTo>
                  <a:lnTo>
                    <a:pt x="36" y="575"/>
                  </a:lnTo>
                  <a:lnTo>
                    <a:pt x="36" y="568"/>
                  </a:lnTo>
                  <a:lnTo>
                    <a:pt x="36" y="567"/>
                  </a:lnTo>
                  <a:lnTo>
                    <a:pt x="35" y="560"/>
                  </a:lnTo>
                  <a:lnTo>
                    <a:pt x="33" y="557"/>
                  </a:lnTo>
                  <a:lnTo>
                    <a:pt x="30" y="551"/>
                  </a:lnTo>
                  <a:lnTo>
                    <a:pt x="26" y="546"/>
                  </a:lnTo>
                  <a:lnTo>
                    <a:pt x="25" y="543"/>
                  </a:lnTo>
                  <a:lnTo>
                    <a:pt x="25" y="541"/>
                  </a:lnTo>
                  <a:lnTo>
                    <a:pt x="18" y="534"/>
                  </a:lnTo>
                  <a:lnTo>
                    <a:pt x="15" y="531"/>
                  </a:lnTo>
                  <a:lnTo>
                    <a:pt x="13" y="530"/>
                  </a:lnTo>
                  <a:lnTo>
                    <a:pt x="10" y="523"/>
                  </a:lnTo>
                  <a:lnTo>
                    <a:pt x="0" y="512"/>
                  </a:lnTo>
                  <a:lnTo>
                    <a:pt x="2" y="505"/>
                  </a:lnTo>
                  <a:lnTo>
                    <a:pt x="5" y="504"/>
                  </a:lnTo>
                  <a:lnTo>
                    <a:pt x="5" y="502"/>
                  </a:lnTo>
                  <a:lnTo>
                    <a:pt x="11" y="499"/>
                  </a:lnTo>
                  <a:lnTo>
                    <a:pt x="15" y="499"/>
                  </a:lnTo>
                  <a:lnTo>
                    <a:pt x="20" y="497"/>
                  </a:lnTo>
                  <a:lnTo>
                    <a:pt x="23" y="497"/>
                  </a:lnTo>
                  <a:lnTo>
                    <a:pt x="25" y="497"/>
                  </a:lnTo>
                  <a:lnTo>
                    <a:pt x="35" y="497"/>
                  </a:lnTo>
                  <a:lnTo>
                    <a:pt x="38" y="496"/>
                  </a:lnTo>
                  <a:lnTo>
                    <a:pt x="54" y="494"/>
                  </a:lnTo>
                  <a:lnTo>
                    <a:pt x="58" y="492"/>
                  </a:lnTo>
                  <a:lnTo>
                    <a:pt x="68" y="489"/>
                  </a:lnTo>
                  <a:lnTo>
                    <a:pt x="69" y="488"/>
                  </a:lnTo>
                  <a:lnTo>
                    <a:pt x="71" y="488"/>
                  </a:lnTo>
                  <a:lnTo>
                    <a:pt x="81" y="479"/>
                  </a:lnTo>
                  <a:lnTo>
                    <a:pt x="83" y="478"/>
                  </a:lnTo>
                  <a:lnTo>
                    <a:pt x="84" y="476"/>
                  </a:lnTo>
                  <a:lnTo>
                    <a:pt x="88" y="475"/>
                  </a:lnTo>
                  <a:lnTo>
                    <a:pt x="89" y="473"/>
                  </a:lnTo>
                  <a:lnTo>
                    <a:pt x="91" y="470"/>
                  </a:lnTo>
                  <a:lnTo>
                    <a:pt x="106" y="450"/>
                  </a:lnTo>
                  <a:lnTo>
                    <a:pt x="107" y="447"/>
                  </a:lnTo>
                  <a:lnTo>
                    <a:pt x="107" y="434"/>
                  </a:lnTo>
                  <a:lnTo>
                    <a:pt x="106" y="433"/>
                  </a:lnTo>
                  <a:lnTo>
                    <a:pt x="104" y="426"/>
                  </a:lnTo>
                  <a:lnTo>
                    <a:pt x="107" y="418"/>
                  </a:lnTo>
                  <a:lnTo>
                    <a:pt x="111" y="416"/>
                  </a:lnTo>
                  <a:lnTo>
                    <a:pt x="117" y="411"/>
                  </a:lnTo>
                  <a:lnTo>
                    <a:pt x="121" y="405"/>
                  </a:lnTo>
                  <a:lnTo>
                    <a:pt x="127" y="395"/>
                  </a:lnTo>
                  <a:lnTo>
                    <a:pt x="127" y="392"/>
                  </a:lnTo>
                  <a:lnTo>
                    <a:pt x="121" y="384"/>
                  </a:lnTo>
                  <a:lnTo>
                    <a:pt x="119" y="381"/>
                  </a:lnTo>
                  <a:lnTo>
                    <a:pt x="112" y="378"/>
                  </a:lnTo>
                  <a:lnTo>
                    <a:pt x="111" y="376"/>
                  </a:lnTo>
                  <a:lnTo>
                    <a:pt x="109" y="374"/>
                  </a:lnTo>
                  <a:lnTo>
                    <a:pt x="109" y="373"/>
                  </a:lnTo>
                  <a:lnTo>
                    <a:pt x="97" y="369"/>
                  </a:lnTo>
                  <a:lnTo>
                    <a:pt x="92" y="366"/>
                  </a:lnTo>
                  <a:lnTo>
                    <a:pt x="91" y="365"/>
                  </a:lnTo>
                  <a:lnTo>
                    <a:pt x="86" y="361"/>
                  </a:lnTo>
                  <a:lnTo>
                    <a:pt x="83" y="356"/>
                  </a:lnTo>
                  <a:lnTo>
                    <a:pt x="81" y="350"/>
                  </a:lnTo>
                  <a:lnTo>
                    <a:pt x="81" y="348"/>
                  </a:lnTo>
                  <a:lnTo>
                    <a:pt x="81" y="339"/>
                  </a:lnTo>
                  <a:lnTo>
                    <a:pt x="81" y="335"/>
                  </a:lnTo>
                  <a:lnTo>
                    <a:pt x="79" y="335"/>
                  </a:lnTo>
                  <a:lnTo>
                    <a:pt x="76" y="334"/>
                  </a:lnTo>
                  <a:lnTo>
                    <a:pt x="73" y="332"/>
                  </a:lnTo>
                  <a:lnTo>
                    <a:pt x="73" y="329"/>
                  </a:lnTo>
                  <a:lnTo>
                    <a:pt x="78" y="326"/>
                  </a:lnTo>
                  <a:lnTo>
                    <a:pt x="79" y="324"/>
                  </a:lnTo>
                  <a:lnTo>
                    <a:pt x="89" y="321"/>
                  </a:lnTo>
                  <a:lnTo>
                    <a:pt x="91" y="319"/>
                  </a:lnTo>
                  <a:lnTo>
                    <a:pt x="92" y="319"/>
                  </a:lnTo>
                  <a:lnTo>
                    <a:pt x="92" y="313"/>
                  </a:lnTo>
                  <a:lnTo>
                    <a:pt x="94" y="298"/>
                  </a:lnTo>
                  <a:lnTo>
                    <a:pt x="94" y="297"/>
                  </a:lnTo>
                  <a:lnTo>
                    <a:pt x="88" y="289"/>
                  </a:lnTo>
                  <a:lnTo>
                    <a:pt x="88" y="287"/>
                  </a:lnTo>
                  <a:lnTo>
                    <a:pt x="84" y="277"/>
                  </a:lnTo>
                  <a:lnTo>
                    <a:pt x="83" y="276"/>
                  </a:lnTo>
                  <a:lnTo>
                    <a:pt x="76" y="267"/>
                  </a:lnTo>
                  <a:lnTo>
                    <a:pt x="69" y="264"/>
                  </a:lnTo>
                  <a:lnTo>
                    <a:pt x="69" y="261"/>
                  </a:lnTo>
                  <a:lnTo>
                    <a:pt x="68" y="256"/>
                  </a:lnTo>
                  <a:lnTo>
                    <a:pt x="66" y="250"/>
                  </a:lnTo>
                  <a:lnTo>
                    <a:pt x="68" y="237"/>
                  </a:lnTo>
                  <a:lnTo>
                    <a:pt x="64" y="230"/>
                  </a:lnTo>
                  <a:lnTo>
                    <a:pt x="63" y="229"/>
                  </a:lnTo>
                  <a:lnTo>
                    <a:pt x="59" y="225"/>
                  </a:lnTo>
                  <a:lnTo>
                    <a:pt x="58" y="222"/>
                  </a:lnTo>
                  <a:lnTo>
                    <a:pt x="58" y="214"/>
                  </a:lnTo>
                  <a:lnTo>
                    <a:pt x="66" y="211"/>
                  </a:lnTo>
                  <a:lnTo>
                    <a:pt x="69" y="209"/>
                  </a:lnTo>
                  <a:lnTo>
                    <a:pt x="73" y="209"/>
                  </a:lnTo>
                  <a:lnTo>
                    <a:pt x="76" y="209"/>
                  </a:lnTo>
                  <a:lnTo>
                    <a:pt x="78" y="208"/>
                  </a:lnTo>
                  <a:lnTo>
                    <a:pt x="83" y="203"/>
                  </a:lnTo>
                  <a:lnTo>
                    <a:pt x="83" y="201"/>
                  </a:lnTo>
                  <a:lnTo>
                    <a:pt x="91" y="195"/>
                  </a:lnTo>
                  <a:lnTo>
                    <a:pt x="92" y="193"/>
                  </a:lnTo>
                  <a:lnTo>
                    <a:pt x="94" y="190"/>
                  </a:lnTo>
                  <a:lnTo>
                    <a:pt x="96" y="188"/>
                  </a:lnTo>
                  <a:lnTo>
                    <a:pt x="99" y="178"/>
                  </a:lnTo>
                  <a:lnTo>
                    <a:pt x="99" y="177"/>
                  </a:lnTo>
                  <a:lnTo>
                    <a:pt x="107" y="172"/>
                  </a:lnTo>
                  <a:lnTo>
                    <a:pt x="109" y="172"/>
                  </a:lnTo>
                  <a:lnTo>
                    <a:pt x="116" y="172"/>
                  </a:lnTo>
                  <a:lnTo>
                    <a:pt x="117" y="172"/>
                  </a:lnTo>
                  <a:lnTo>
                    <a:pt x="119" y="170"/>
                  </a:lnTo>
                  <a:lnTo>
                    <a:pt x="124" y="170"/>
                  </a:lnTo>
                  <a:lnTo>
                    <a:pt x="127" y="170"/>
                  </a:lnTo>
                  <a:lnTo>
                    <a:pt x="131" y="177"/>
                  </a:lnTo>
                  <a:lnTo>
                    <a:pt x="132" y="178"/>
                  </a:lnTo>
                  <a:lnTo>
                    <a:pt x="134" y="180"/>
                  </a:lnTo>
                  <a:lnTo>
                    <a:pt x="139" y="187"/>
                  </a:lnTo>
                  <a:lnTo>
                    <a:pt x="140" y="188"/>
                  </a:lnTo>
                  <a:lnTo>
                    <a:pt x="142" y="188"/>
                  </a:lnTo>
                  <a:lnTo>
                    <a:pt x="147" y="193"/>
                  </a:lnTo>
                  <a:lnTo>
                    <a:pt x="150" y="195"/>
                  </a:lnTo>
                  <a:lnTo>
                    <a:pt x="150" y="196"/>
                  </a:lnTo>
                  <a:lnTo>
                    <a:pt x="159" y="200"/>
                  </a:lnTo>
                  <a:lnTo>
                    <a:pt x="162" y="201"/>
                  </a:lnTo>
                  <a:lnTo>
                    <a:pt x="165" y="201"/>
                  </a:lnTo>
                  <a:lnTo>
                    <a:pt x="172" y="200"/>
                  </a:lnTo>
                  <a:lnTo>
                    <a:pt x="175" y="200"/>
                  </a:lnTo>
                  <a:lnTo>
                    <a:pt x="182" y="198"/>
                  </a:lnTo>
                  <a:lnTo>
                    <a:pt x="180" y="193"/>
                  </a:lnTo>
                  <a:lnTo>
                    <a:pt x="174" y="187"/>
                  </a:lnTo>
                  <a:lnTo>
                    <a:pt x="170" y="182"/>
                  </a:lnTo>
                  <a:lnTo>
                    <a:pt x="164" y="178"/>
                  </a:lnTo>
                  <a:lnTo>
                    <a:pt x="162" y="177"/>
                  </a:lnTo>
                  <a:lnTo>
                    <a:pt x="155" y="172"/>
                  </a:lnTo>
                  <a:lnTo>
                    <a:pt x="145" y="161"/>
                  </a:lnTo>
                  <a:lnTo>
                    <a:pt x="147" y="157"/>
                  </a:lnTo>
                  <a:lnTo>
                    <a:pt x="155" y="157"/>
                  </a:lnTo>
                  <a:lnTo>
                    <a:pt x="159" y="149"/>
                  </a:lnTo>
                  <a:lnTo>
                    <a:pt x="159" y="146"/>
                  </a:lnTo>
                  <a:lnTo>
                    <a:pt x="154" y="140"/>
                  </a:lnTo>
                  <a:lnTo>
                    <a:pt x="152" y="136"/>
                  </a:lnTo>
                  <a:lnTo>
                    <a:pt x="149" y="130"/>
                  </a:lnTo>
                  <a:lnTo>
                    <a:pt x="150" y="128"/>
                  </a:lnTo>
                  <a:lnTo>
                    <a:pt x="150" y="125"/>
                  </a:lnTo>
                  <a:lnTo>
                    <a:pt x="147" y="117"/>
                  </a:lnTo>
                  <a:lnTo>
                    <a:pt x="147" y="112"/>
                  </a:lnTo>
                  <a:lnTo>
                    <a:pt x="144" y="104"/>
                  </a:lnTo>
                  <a:lnTo>
                    <a:pt x="140" y="86"/>
                  </a:lnTo>
                  <a:lnTo>
                    <a:pt x="140" y="85"/>
                  </a:lnTo>
                  <a:lnTo>
                    <a:pt x="147" y="81"/>
                  </a:lnTo>
                  <a:lnTo>
                    <a:pt x="150" y="77"/>
                  </a:lnTo>
                  <a:lnTo>
                    <a:pt x="150" y="75"/>
                  </a:lnTo>
                  <a:lnTo>
                    <a:pt x="154" y="70"/>
                  </a:lnTo>
                  <a:lnTo>
                    <a:pt x="155" y="68"/>
                  </a:lnTo>
                  <a:lnTo>
                    <a:pt x="160" y="65"/>
                  </a:lnTo>
                  <a:lnTo>
                    <a:pt x="160" y="64"/>
                  </a:lnTo>
                  <a:lnTo>
                    <a:pt x="160" y="62"/>
                  </a:lnTo>
                  <a:lnTo>
                    <a:pt x="164" y="57"/>
                  </a:lnTo>
                  <a:lnTo>
                    <a:pt x="167" y="57"/>
                  </a:lnTo>
                  <a:lnTo>
                    <a:pt x="169" y="55"/>
                  </a:lnTo>
                  <a:lnTo>
                    <a:pt x="172" y="54"/>
                  </a:lnTo>
                  <a:lnTo>
                    <a:pt x="174" y="52"/>
                  </a:lnTo>
                  <a:lnTo>
                    <a:pt x="174" y="51"/>
                  </a:lnTo>
                  <a:lnTo>
                    <a:pt x="178" y="47"/>
                  </a:lnTo>
                  <a:lnTo>
                    <a:pt x="180" y="46"/>
                  </a:lnTo>
                  <a:lnTo>
                    <a:pt x="182" y="44"/>
                  </a:lnTo>
                  <a:lnTo>
                    <a:pt x="183" y="34"/>
                  </a:lnTo>
                  <a:lnTo>
                    <a:pt x="187" y="33"/>
                  </a:lnTo>
                  <a:lnTo>
                    <a:pt x="190" y="31"/>
                  </a:lnTo>
                  <a:lnTo>
                    <a:pt x="193" y="30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8" y="23"/>
                  </a:lnTo>
                  <a:lnTo>
                    <a:pt x="203" y="18"/>
                  </a:lnTo>
                  <a:lnTo>
                    <a:pt x="205" y="18"/>
                  </a:lnTo>
                  <a:lnTo>
                    <a:pt x="221" y="20"/>
                  </a:lnTo>
                  <a:lnTo>
                    <a:pt x="223" y="20"/>
                  </a:lnTo>
                  <a:lnTo>
                    <a:pt x="233" y="20"/>
                  </a:lnTo>
                  <a:lnTo>
                    <a:pt x="236" y="20"/>
                  </a:lnTo>
                  <a:lnTo>
                    <a:pt x="238" y="18"/>
                  </a:lnTo>
                  <a:lnTo>
                    <a:pt x="245" y="15"/>
                  </a:lnTo>
                  <a:lnTo>
                    <a:pt x="246" y="13"/>
                  </a:lnTo>
                  <a:lnTo>
                    <a:pt x="248" y="13"/>
                  </a:lnTo>
                  <a:lnTo>
                    <a:pt x="250" y="10"/>
                  </a:lnTo>
                  <a:lnTo>
                    <a:pt x="276" y="0"/>
                  </a:lnTo>
                  <a:lnTo>
                    <a:pt x="273" y="13"/>
                  </a:lnTo>
                  <a:lnTo>
                    <a:pt x="273" y="17"/>
                  </a:lnTo>
                  <a:lnTo>
                    <a:pt x="274" y="30"/>
                  </a:lnTo>
                  <a:lnTo>
                    <a:pt x="274" y="33"/>
                  </a:lnTo>
                  <a:lnTo>
                    <a:pt x="273" y="43"/>
                  </a:lnTo>
                  <a:lnTo>
                    <a:pt x="269" y="51"/>
                  </a:lnTo>
                  <a:lnTo>
                    <a:pt x="273" y="57"/>
                  </a:lnTo>
                  <a:lnTo>
                    <a:pt x="274" y="60"/>
                  </a:lnTo>
                  <a:lnTo>
                    <a:pt x="278" y="65"/>
                  </a:lnTo>
                  <a:lnTo>
                    <a:pt x="281" y="72"/>
                  </a:lnTo>
                  <a:lnTo>
                    <a:pt x="281" y="75"/>
                  </a:lnTo>
                  <a:lnTo>
                    <a:pt x="281" y="83"/>
                  </a:lnTo>
                  <a:lnTo>
                    <a:pt x="281" y="86"/>
                  </a:lnTo>
                  <a:lnTo>
                    <a:pt x="291" y="99"/>
                  </a:lnTo>
                  <a:lnTo>
                    <a:pt x="293" y="99"/>
                  </a:lnTo>
                  <a:lnTo>
                    <a:pt x="301" y="106"/>
                  </a:lnTo>
                  <a:lnTo>
                    <a:pt x="303" y="107"/>
                  </a:lnTo>
                  <a:lnTo>
                    <a:pt x="311" y="112"/>
                  </a:lnTo>
                  <a:lnTo>
                    <a:pt x="317" y="111"/>
                  </a:lnTo>
                  <a:lnTo>
                    <a:pt x="319" y="111"/>
                  </a:lnTo>
                  <a:lnTo>
                    <a:pt x="324" y="111"/>
                  </a:lnTo>
                  <a:lnTo>
                    <a:pt x="339" y="111"/>
                  </a:lnTo>
                  <a:lnTo>
                    <a:pt x="342" y="109"/>
                  </a:lnTo>
                  <a:lnTo>
                    <a:pt x="352" y="114"/>
                  </a:lnTo>
                  <a:lnTo>
                    <a:pt x="352" y="115"/>
                  </a:lnTo>
                  <a:lnTo>
                    <a:pt x="364" y="127"/>
                  </a:lnTo>
                  <a:lnTo>
                    <a:pt x="364" y="128"/>
                  </a:lnTo>
                  <a:lnTo>
                    <a:pt x="365" y="130"/>
                  </a:lnTo>
                  <a:lnTo>
                    <a:pt x="379" y="138"/>
                  </a:lnTo>
                  <a:lnTo>
                    <a:pt x="390" y="146"/>
                  </a:lnTo>
                  <a:lnTo>
                    <a:pt x="392" y="149"/>
                  </a:lnTo>
                  <a:lnTo>
                    <a:pt x="400" y="156"/>
                  </a:lnTo>
                  <a:lnTo>
                    <a:pt x="402" y="156"/>
                  </a:lnTo>
                  <a:lnTo>
                    <a:pt x="415" y="161"/>
                  </a:lnTo>
                  <a:lnTo>
                    <a:pt x="427" y="161"/>
                  </a:lnTo>
                  <a:lnTo>
                    <a:pt x="430" y="164"/>
                  </a:lnTo>
                  <a:lnTo>
                    <a:pt x="432" y="166"/>
                  </a:lnTo>
                  <a:lnTo>
                    <a:pt x="432" y="178"/>
                  </a:lnTo>
                  <a:lnTo>
                    <a:pt x="430" y="185"/>
                  </a:lnTo>
                  <a:lnTo>
                    <a:pt x="430" y="188"/>
                  </a:lnTo>
                  <a:lnTo>
                    <a:pt x="441" y="190"/>
                  </a:lnTo>
                  <a:lnTo>
                    <a:pt x="443" y="191"/>
                  </a:lnTo>
                  <a:lnTo>
                    <a:pt x="450" y="200"/>
                  </a:lnTo>
                  <a:lnTo>
                    <a:pt x="451" y="201"/>
                  </a:lnTo>
                  <a:lnTo>
                    <a:pt x="451" y="204"/>
                  </a:lnTo>
                  <a:lnTo>
                    <a:pt x="458" y="212"/>
                  </a:lnTo>
                  <a:lnTo>
                    <a:pt x="458" y="214"/>
                  </a:lnTo>
                  <a:lnTo>
                    <a:pt x="466" y="219"/>
                  </a:lnTo>
                  <a:lnTo>
                    <a:pt x="471" y="224"/>
                  </a:lnTo>
                  <a:lnTo>
                    <a:pt x="468" y="229"/>
                  </a:lnTo>
                  <a:lnTo>
                    <a:pt x="468" y="230"/>
                  </a:lnTo>
                  <a:lnTo>
                    <a:pt x="468" y="240"/>
                  </a:lnTo>
                  <a:lnTo>
                    <a:pt x="480" y="246"/>
                  </a:lnTo>
                  <a:lnTo>
                    <a:pt x="481" y="248"/>
                  </a:lnTo>
                  <a:lnTo>
                    <a:pt x="484" y="261"/>
                  </a:lnTo>
                  <a:lnTo>
                    <a:pt x="486" y="263"/>
                  </a:lnTo>
                  <a:lnTo>
                    <a:pt x="496" y="272"/>
                  </a:lnTo>
                  <a:lnTo>
                    <a:pt x="504" y="269"/>
                  </a:lnTo>
                  <a:lnTo>
                    <a:pt x="508" y="267"/>
                  </a:lnTo>
                  <a:lnTo>
                    <a:pt x="516" y="264"/>
                  </a:lnTo>
                  <a:lnTo>
                    <a:pt x="518" y="266"/>
                  </a:lnTo>
                  <a:lnTo>
                    <a:pt x="518" y="282"/>
                  </a:lnTo>
                  <a:lnTo>
                    <a:pt x="516" y="284"/>
                  </a:lnTo>
                  <a:lnTo>
                    <a:pt x="514" y="292"/>
                  </a:lnTo>
                  <a:lnTo>
                    <a:pt x="514" y="293"/>
                  </a:lnTo>
                  <a:lnTo>
                    <a:pt x="519" y="297"/>
                  </a:lnTo>
                  <a:lnTo>
                    <a:pt x="521" y="297"/>
                  </a:lnTo>
                  <a:lnTo>
                    <a:pt x="529" y="297"/>
                  </a:lnTo>
                  <a:lnTo>
                    <a:pt x="529" y="300"/>
                  </a:lnTo>
                  <a:lnTo>
                    <a:pt x="529" y="301"/>
                  </a:lnTo>
                  <a:lnTo>
                    <a:pt x="529" y="303"/>
                  </a:lnTo>
                  <a:lnTo>
                    <a:pt x="529" y="306"/>
                  </a:lnTo>
                  <a:lnTo>
                    <a:pt x="531" y="316"/>
                  </a:lnTo>
                  <a:lnTo>
                    <a:pt x="531" y="318"/>
                  </a:lnTo>
                  <a:lnTo>
                    <a:pt x="534" y="319"/>
                  </a:lnTo>
                  <a:lnTo>
                    <a:pt x="544" y="322"/>
                  </a:lnTo>
                  <a:lnTo>
                    <a:pt x="546" y="324"/>
                  </a:lnTo>
                  <a:lnTo>
                    <a:pt x="556" y="329"/>
                  </a:lnTo>
                  <a:lnTo>
                    <a:pt x="559" y="332"/>
                  </a:lnTo>
                  <a:lnTo>
                    <a:pt x="561" y="335"/>
                  </a:lnTo>
                  <a:lnTo>
                    <a:pt x="564" y="344"/>
                  </a:lnTo>
                  <a:lnTo>
                    <a:pt x="564" y="345"/>
                  </a:lnTo>
                  <a:lnTo>
                    <a:pt x="569" y="348"/>
                  </a:lnTo>
                  <a:lnTo>
                    <a:pt x="575" y="352"/>
                  </a:lnTo>
                  <a:lnTo>
                    <a:pt x="577" y="356"/>
                  </a:lnTo>
                  <a:lnTo>
                    <a:pt x="579" y="361"/>
                  </a:lnTo>
                  <a:lnTo>
                    <a:pt x="579" y="363"/>
                  </a:lnTo>
                  <a:lnTo>
                    <a:pt x="580" y="371"/>
                  </a:lnTo>
                  <a:lnTo>
                    <a:pt x="582" y="374"/>
                  </a:lnTo>
                  <a:lnTo>
                    <a:pt x="580" y="379"/>
                  </a:lnTo>
                  <a:lnTo>
                    <a:pt x="579" y="382"/>
                  </a:lnTo>
                  <a:lnTo>
                    <a:pt x="570" y="387"/>
                  </a:lnTo>
                  <a:lnTo>
                    <a:pt x="569" y="389"/>
                  </a:lnTo>
                  <a:lnTo>
                    <a:pt x="567" y="390"/>
                  </a:lnTo>
                  <a:lnTo>
                    <a:pt x="554" y="392"/>
                  </a:lnTo>
                  <a:lnTo>
                    <a:pt x="551" y="392"/>
                  </a:lnTo>
                  <a:lnTo>
                    <a:pt x="549" y="394"/>
                  </a:lnTo>
                  <a:lnTo>
                    <a:pt x="547" y="395"/>
                  </a:lnTo>
                  <a:lnTo>
                    <a:pt x="536" y="403"/>
                  </a:lnTo>
                  <a:lnTo>
                    <a:pt x="534" y="403"/>
                  </a:lnTo>
                  <a:lnTo>
                    <a:pt x="526" y="413"/>
                  </a:lnTo>
                  <a:lnTo>
                    <a:pt x="519" y="424"/>
                  </a:lnTo>
                  <a:lnTo>
                    <a:pt x="518" y="426"/>
                  </a:lnTo>
                  <a:lnTo>
                    <a:pt x="514" y="445"/>
                  </a:lnTo>
                  <a:lnTo>
                    <a:pt x="514" y="447"/>
                  </a:lnTo>
                  <a:lnTo>
                    <a:pt x="514" y="450"/>
                  </a:lnTo>
                  <a:lnTo>
                    <a:pt x="514" y="452"/>
                  </a:lnTo>
                  <a:lnTo>
                    <a:pt x="514" y="473"/>
                  </a:lnTo>
                  <a:lnTo>
                    <a:pt x="516" y="475"/>
                  </a:lnTo>
                  <a:lnTo>
                    <a:pt x="516" y="476"/>
                  </a:lnTo>
                  <a:lnTo>
                    <a:pt x="516" y="492"/>
                  </a:lnTo>
                  <a:lnTo>
                    <a:pt x="516" y="496"/>
                  </a:lnTo>
                  <a:lnTo>
                    <a:pt x="516" y="502"/>
                  </a:lnTo>
                  <a:lnTo>
                    <a:pt x="514" y="505"/>
                  </a:lnTo>
                  <a:lnTo>
                    <a:pt x="511" y="522"/>
                  </a:lnTo>
                  <a:lnTo>
                    <a:pt x="506" y="530"/>
                  </a:lnTo>
                  <a:lnTo>
                    <a:pt x="504" y="531"/>
                  </a:lnTo>
                  <a:lnTo>
                    <a:pt x="503" y="536"/>
                  </a:lnTo>
                  <a:lnTo>
                    <a:pt x="501" y="543"/>
                  </a:lnTo>
                  <a:lnTo>
                    <a:pt x="501" y="544"/>
                  </a:lnTo>
                  <a:lnTo>
                    <a:pt x="501" y="546"/>
                  </a:lnTo>
                  <a:lnTo>
                    <a:pt x="506" y="560"/>
                  </a:lnTo>
                  <a:lnTo>
                    <a:pt x="506" y="562"/>
                  </a:lnTo>
                  <a:lnTo>
                    <a:pt x="506" y="565"/>
                  </a:lnTo>
                  <a:lnTo>
                    <a:pt x="508" y="580"/>
                  </a:lnTo>
                  <a:lnTo>
                    <a:pt x="508" y="581"/>
                  </a:lnTo>
                  <a:lnTo>
                    <a:pt x="506" y="585"/>
                  </a:lnTo>
                  <a:lnTo>
                    <a:pt x="501" y="591"/>
                  </a:lnTo>
                  <a:lnTo>
                    <a:pt x="499" y="594"/>
                  </a:lnTo>
                  <a:lnTo>
                    <a:pt x="496" y="607"/>
                  </a:lnTo>
                  <a:lnTo>
                    <a:pt x="496" y="611"/>
                  </a:lnTo>
                  <a:lnTo>
                    <a:pt x="494" y="625"/>
                  </a:lnTo>
                  <a:lnTo>
                    <a:pt x="493" y="628"/>
                  </a:lnTo>
                  <a:lnTo>
                    <a:pt x="493" y="638"/>
                  </a:lnTo>
                  <a:lnTo>
                    <a:pt x="493" y="641"/>
                  </a:lnTo>
                  <a:lnTo>
                    <a:pt x="494" y="643"/>
                  </a:lnTo>
                  <a:lnTo>
                    <a:pt x="496" y="653"/>
                  </a:lnTo>
                  <a:lnTo>
                    <a:pt x="498" y="654"/>
                  </a:lnTo>
                  <a:lnTo>
                    <a:pt x="498" y="656"/>
                  </a:lnTo>
                  <a:lnTo>
                    <a:pt x="499" y="662"/>
                  </a:lnTo>
                  <a:lnTo>
                    <a:pt x="499" y="666"/>
                  </a:lnTo>
                  <a:lnTo>
                    <a:pt x="508" y="680"/>
                  </a:lnTo>
                  <a:lnTo>
                    <a:pt x="509" y="682"/>
                  </a:lnTo>
                  <a:lnTo>
                    <a:pt x="516" y="688"/>
                  </a:lnTo>
                  <a:lnTo>
                    <a:pt x="518" y="690"/>
                  </a:lnTo>
                  <a:lnTo>
                    <a:pt x="519" y="691"/>
                  </a:lnTo>
                  <a:lnTo>
                    <a:pt x="524" y="706"/>
                  </a:lnTo>
                  <a:lnTo>
                    <a:pt x="524" y="709"/>
                  </a:lnTo>
                  <a:lnTo>
                    <a:pt x="526" y="711"/>
                  </a:lnTo>
                  <a:lnTo>
                    <a:pt x="527" y="714"/>
                  </a:lnTo>
                  <a:lnTo>
                    <a:pt x="534" y="729"/>
                  </a:lnTo>
                  <a:lnTo>
                    <a:pt x="536" y="730"/>
                  </a:lnTo>
                  <a:lnTo>
                    <a:pt x="536" y="733"/>
                  </a:lnTo>
                  <a:lnTo>
                    <a:pt x="546" y="740"/>
                  </a:lnTo>
                  <a:lnTo>
                    <a:pt x="547" y="742"/>
                  </a:lnTo>
                  <a:lnTo>
                    <a:pt x="561" y="751"/>
                  </a:lnTo>
                  <a:lnTo>
                    <a:pt x="564" y="753"/>
                  </a:lnTo>
                  <a:lnTo>
                    <a:pt x="564" y="755"/>
                  </a:lnTo>
                  <a:lnTo>
                    <a:pt x="569" y="771"/>
                  </a:lnTo>
                  <a:lnTo>
                    <a:pt x="569" y="772"/>
                  </a:lnTo>
                  <a:lnTo>
                    <a:pt x="567" y="789"/>
                  </a:lnTo>
                  <a:lnTo>
                    <a:pt x="569" y="792"/>
                  </a:lnTo>
                  <a:lnTo>
                    <a:pt x="569" y="805"/>
                  </a:lnTo>
                  <a:lnTo>
                    <a:pt x="569" y="808"/>
                  </a:lnTo>
                  <a:lnTo>
                    <a:pt x="569" y="811"/>
                  </a:lnTo>
                  <a:lnTo>
                    <a:pt x="570" y="826"/>
                  </a:lnTo>
                  <a:lnTo>
                    <a:pt x="570" y="827"/>
                  </a:lnTo>
                  <a:lnTo>
                    <a:pt x="574" y="839"/>
                  </a:lnTo>
                  <a:lnTo>
                    <a:pt x="575" y="844"/>
                  </a:lnTo>
                  <a:lnTo>
                    <a:pt x="575" y="845"/>
                  </a:lnTo>
                  <a:lnTo>
                    <a:pt x="575" y="848"/>
                  </a:lnTo>
                </a:path>
              </a:pathLst>
            </a:custGeom>
            <a:solidFill>
              <a:srgbClr val="FF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299" name="Freeform 99"/>
            <p:cNvSpPr>
              <a:spLocks/>
            </p:cNvSpPr>
            <p:nvPr/>
          </p:nvSpPr>
          <p:spPr bwMode="auto">
            <a:xfrm>
              <a:off x="4659312" y="7835108"/>
              <a:ext cx="114300" cy="287338"/>
            </a:xfrm>
            <a:custGeom>
              <a:avLst/>
              <a:gdLst>
                <a:gd name="T0" fmla="*/ 12 w 144"/>
                <a:gd name="T1" fmla="*/ 18 h 361"/>
                <a:gd name="T2" fmla="*/ 14 w 144"/>
                <a:gd name="T3" fmla="*/ 21 h 361"/>
                <a:gd name="T4" fmla="*/ 32 w 144"/>
                <a:gd name="T5" fmla="*/ 41 h 361"/>
                <a:gd name="T6" fmla="*/ 35 w 144"/>
                <a:gd name="T7" fmla="*/ 47 h 361"/>
                <a:gd name="T8" fmla="*/ 40 w 144"/>
                <a:gd name="T9" fmla="*/ 63 h 361"/>
                <a:gd name="T10" fmla="*/ 42 w 144"/>
                <a:gd name="T11" fmla="*/ 81 h 361"/>
                <a:gd name="T12" fmla="*/ 42 w 144"/>
                <a:gd name="T13" fmla="*/ 101 h 361"/>
                <a:gd name="T14" fmla="*/ 43 w 144"/>
                <a:gd name="T15" fmla="*/ 106 h 361"/>
                <a:gd name="T16" fmla="*/ 53 w 144"/>
                <a:gd name="T17" fmla="*/ 127 h 361"/>
                <a:gd name="T18" fmla="*/ 62 w 144"/>
                <a:gd name="T19" fmla="*/ 141 h 361"/>
                <a:gd name="T20" fmla="*/ 70 w 144"/>
                <a:gd name="T21" fmla="*/ 149 h 361"/>
                <a:gd name="T22" fmla="*/ 81 w 144"/>
                <a:gd name="T23" fmla="*/ 162 h 361"/>
                <a:gd name="T24" fmla="*/ 90 w 144"/>
                <a:gd name="T25" fmla="*/ 180 h 361"/>
                <a:gd name="T26" fmla="*/ 98 w 144"/>
                <a:gd name="T27" fmla="*/ 191 h 361"/>
                <a:gd name="T28" fmla="*/ 108 w 144"/>
                <a:gd name="T29" fmla="*/ 198 h 361"/>
                <a:gd name="T30" fmla="*/ 116 w 144"/>
                <a:gd name="T31" fmla="*/ 216 h 361"/>
                <a:gd name="T32" fmla="*/ 129 w 144"/>
                <a:gd name="T33" fmla="*/ 225 h 361"/>
                <a:gd name="T34" fmla="*/ 136 w 144"/>
                <a:gd name="T35" fmla="*/ 237 h 361"/>
                <a:gd name="T36" fmla="*/ 136 w 144"/>
                <a:gd name="T37" fmla="*/ 245 h 361"/>
                <a:gd name="T38" fmla="*/ 141 w 144"/>
                <a:gd name="T39" fmla="*/ 274 h 361"/>
                <a:gd name="T40" fmla="*/ 139 w 144"/>
                <a:gd name="T41" fmla="*/ 293 h 361"/>
                <a:gd name="T42" fmla="*/ 139 w 144"/>
                <a:gd name="T43" fmla="*/ 298 h 361"/>
                <a:gd name="T44" fmla="*/ 139 w 144"/>
                <a:gd name="T45" fmla="*/ 314 h 361"/>
                <a:gd name="T46" fmla="*/ 141 w 144"/>
                <a:gd name="T47" fmla="*/ 332 h 361"/>
                <a:gd name="T48" fmla="*/ 144 w 144"/>
                <a:gd name="T49" fmla="*/ 353 h 361"/>
                <a:gd name="T50" fmla="*/ 141 w 144"/>
                <a:gd name="T51" fmla="*/ 361 h 361"/>
                <a:gd name="T52" fmla="*/ 136 w 144"/>
                <a:gd name="T53" fmla="*/ 358 h 361"/>
                <a:gd name="T54" fmla="*/ 131 w 144"/>
                <a:gd name="T55" fmla="*/ 343 h 361"/>
                <a:gd name="T56" fmla="*/ 131 w 144"/>
                <a:gd name="T57" fmla="*/ 340 h 361"/>
                <a:gd name="T58" fmla="*/ 129 w 144"/>
                <a:gd name="T59" fmla="*/ 324 h 361"/>
                <a:gd name="T60" fmla="*/ 129 w 144"/>
                <a:gd name="T61" fmla="*/ 308 h 361"/>
                <a:gd name="T62" fmla="*/ 129 w 144"/>
                <a:gd name="T63" fmla="*/ 303 h 361"/>
                <a:gd name="T64" fmla="*/ 131 w 144"/>
                <a:gd name="T65" fmla="*/ 292 h 361"/>
                <a:gd name="T66" fmla="*/ 131 w 144"/>
                <a:gd name="T67" fmla="*/ 288 h 361"/>
                <a:gd name="T68" fmla="*/ 128 w 144"/>
                <a:gd name="T69" fmla="*/ 271 h 361"/>
                <a:gd name="T70" fmla="*/ 126 w 144"/>
                <a:gd name="T71" fmla="*/ 267 h 361"/>
                <a:gd name="T72" fmla="*/ 116 w 144"/>
                <a:gd name="T73" fmla="*/ 251 h 361"/>
                <a:gd name="T74" fmla="*/ 116 w 144"/>
                <a:gd name="T75" fmla="*/ 245 h 361"/>
                <a:gd name="T76" fmla="*/ 100 w 144"/>
                <a:gd name="T77" fmla="*/ 216 h 361"/>
                <a:gd name="T78" fmla="*/ 86 w 144"/>
                <a:gd name="T79" fmla="*/ 199 h 361"/>
                <a:gd name="T80" fmla="*/ 85 w 144"/>
                <a:gd name="T81" fmla="*/ 196 h 361"/>
                <a:gd name="T82" fmla="*/ 73 w 144"/>
                <a:gd name="T83" fmla="*/ 182 h 361"/>
                <a:gd name="T84" fmla="*/ 58 w 144"/>
                <a:gd name="T85" fmla="*/ 162 h 361"/>
                <a:gd name="T86" fmla="*/ 45 w 144"/>
                <a:gd name="T87" fmla="*/ 144 h 361"/>
                <a:gd name="T88" fmla="*/ 37 w 144"/>
                <a:gd name="T89" fmla="*/ 133 h 361"/>
                <a:gd name="T90" fmla="*/ 35 w 144"/>
                <a:gd name="T91" fmla="*/ 130 h 361"/>
                <a:gd name="T92" fmla="*/ 27 w 144"/>
                <a:gd name="T93" fmla="*/ 120 h 361"/>
                <a:gd name="T94" fmla="*/ 24 w 144"/>
                <a:gd name="T95" fmla="*/ 115 h 361"/>
                <a:gd name="T96" fmla="*/ 15 w 144"/>
                <a:gd name="T97" fmla="*/ 106 h 361"/>
                <a:gd name="T98" fmla="*/ 7 w 144"/>
                <a:gd name="T99" fmla="*/ 97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4" h="361">
                  <a:moveTo>
                    <a:pt x="0" y="0"/>
                  </a:moveTo>
                  <a:lnTo>
                    <a:pt x="12" y="18"/>
                  </a:lnTo>
                  <a:lnTo>
                    <a:pt x="12" y="20"/>
                  </a:lnTo>
                  <a:lnTo>
                    <a:pt x="14" y="21"/>
                  </a:lnTo>
                  <a:lnTo>
                    <a:pt x="22" y="34"/>
                  </a:lnTo>
                  <a:lnTo>
                    <a:pt x="32" y="41"/>
                  </a:lnTo>
                  <a:lnTo>
                    <a:pt x="34" y="44"/>
                  </a:lnTo>
                  <a:lnTo>
                    <a:pt x="35" y="47"/>
                  </a:lnTo>
                  <a:lnTo>
                    <a:pt x="35" y="49"/>
                  </a:lnTo>
                  <a:lnTo>
                    <a:pt x="40" y="63"/>
                  </a:lnTo>
                  <a:lnTo>
                    <a:pt x="42" y="67"/>
                  </a:lnTo>
                  <a:lnTo>
                    <a:pt x="42" y="81"/>
                  </a:lnTo>
                  <a:lnTo>
                    <a:pt x="42" y="83"/>
                  </a:lnTo>
                  <a:lnTo>
                    <a:pt x="42" y="101"/>
                  </a:lnTo>
                  <a:lnTo>
                    <a:pt x="42" y="102"/>
                  </a:lnTo>
                  <a:lnTo>
                    <a:pt x="43" y="106"/>
                  </a:lnTo>
                  <a:lnTo>
                    <a:pt x="52" y="125"/>
                  </a:lnTo>
                  <a:lnTo>
                    <a:pt x="53" y="127"/>
                  </a:lnTo>
                  <a:lnTo>
                    <a:pt x="55" y="130"/>
                  </a:lnTo>
                  <a:lnTo>
                    <a:pt x="62" y="141"/>
                  </a:lnTo>
                  <a:lnTo>
                    <a:pt x="65" y="141"/>
                  </a:lnTo>
                  <a:lnTo>
                    <a:pt x="70" y="149"/>
                  </a:lnTo>
                  <a:lnTo>
                    <a:pt x="73" y="152"/>
                  </a:lnTo>
                  <a:lnTo>
                    <a:pt x="81" y="162"/>
                  </a:lnTo>
                  <a:lnTo>
                    <a:pt x="83" y="165"/>
                  </a:lnTo>
                  <a:lnTo>
                    <a:pt x="90" y="180"/>
                  </a:lnTo>
                  <a:lnTo>
                    <a:pt x="90" y="183"/>
                  </a:lnTo>
                  <a:lnTo>
                    <a:pt x="98" y="191"/>
                  </a:lnTo>
                  <a:lnTo>
                    <a:pt x="108" y="196"/>
                  </a:lnTo>
                  <a:lnTo>
                    <a:pt x="108" y="198"/>
                  </a:lnTo>
                  <a:lnTo>
                    <a:pt x="110" y="199"/>
                  </a:lnTo>
                  <a:lnTo>
                    <a:pt x="116" y="216"/>
                  </a:lnTo>
                  <a:lnTo>
                    <a:pt x="118" y="217"/>
                  </a:lnTo>
                  <a:lnTo>
                    <a:pt x="129" y="225"/>
                  </a:lnTo>
                  <a:lnTo>
                    <a:pt x="131" y="227"/>
                  </a:lnTo>
                  <a:lnTo>
                    <a:pt x="136" y="237"/>
                  </a:lnTo>
                  <a:lnTo>
                    <a:pt x="136" y="241"/>
                  </a:lnTo>
                  <a:lnTo>
                    <a:pt x="136" y="245"/>
                  </a:lnTo>
                  <a:lnTo>
                    <a:pt x="139" y="253"/>
                  </a:lnTo>
                  <a:lnTo>
                    <a:pt x="141" y="274"/>
                  </a:lnTo>
                  <a:lnTo>
                    <a:pt x="141" y="277"/>
                  </a:lnTo>
                  <a:lnTo>
                    <a:pt x="139" y="293"/>
                  </a:lnTo>
                  <a:lnTo>
                    <a:pt x="139" y="295"/>
                  </a:lnTo>
                  <a:lnTo>
                    <a:pt x="139" y="298"/>
                  </a:lnTo>
                  <a:lnTo>
                    <a:pt x="139" y="300"/>
                  </a:lnTo>
                  <a:lnTo>
                    <a:pt x="139" y="314"/>
                  </a:lnTo>
                  <a:lnTo>
                    <a:pt x="139" y="319"/>
                  </a:lnTo>
                  <a:lnTo>
                    <a:pt x="141" y="332"/>
                  </a:lnTo>
                  <a:lnTo>
                    <a:pt x="143" y="343"/>
                  </a:lnTo>
                  <a:lnTo>
                    <a:pt x="144" y="353"/>
                  </a:lnTo>
                  <a:lnTo>
                    <a:pt x="143" y="360"/>
                  </a:lnTo>
                  <a:lnTo>
                    <a:pt x="141" y="361"/>
                  </a:lnTo>
                  <a:lnTo>
                    <a:pt x="138" y="360"/>
                  </a:lnTo>
                  <a:lnTo>
                    <a:pt x="136" y="358"/>
                  </a:lnTo>
                  <a:lnTo>
                    <a:pt x="133" y="347"/>
                  </a:lnTo>
                  <a:lnTo>
                    <a:pt x="131" y="343"/>
                  </a:lnTo>
                  <a:lnTo>
                    <a:pt x="131" y="342"/>
                  </a:lnTo>
                  <a:lnTo>
                    <a:pt x="131" y="340"/>
                  </a:lnTo>
                  <a:lnTo>
                    <a:pt x="129" y="327"/>
                  </a:lnTo>
                  <a:lnTo>
                    <a:pt x="129" y="324"/>
                  </a:lnTo>
                  <a:lnTo>
                    <a:pt x="128" y="322"/>
                  </a:lnTo>
                  <a:lnTo>
                    <a:pt x="129" y="308"/>
                  </a:lnTo>
                  <a:lnTo>
                    <a:pt x="129" y="306"/>
                  </a:lnTo>
                  <a:lnTo>
                    <a:pt x="129" y="303"/>
                  </a:lnTo>
                  <a:lnTo>
                    <a:pt x="131" y="295"/>
                  </a:lnTo>
                  <a:lnTo>
                    <a:pt x="131" y="292"/>
                  </a:lnTo>
                  <a:lnTo>
                    <a:pt x="131" y="290"/>
                  </a:lnTo>
                  <a:lnTo>
                    <a:pt x="131" y="288"/>
                  </a:lnTo>
                  <a:lnTo>
                    <a:pt x="129" y="272"/>
                  </a:lnTo>
                  <a:lnTo>
                    <a:pt x="128" y="271"/>
                  </a:lnTo>
                  <a:lnTo>
                    <a:pt x="128" y="269"/>
                  </a:lnTo>
                  <a:lnTo>
                    <a:pt x="126" y="267"/>
                  </a:lnTo>
                  <a:lnTo>
                    <a:pt x="124" y="266"/>
                  </a:lnTo>
                  <a:lnTo>
                    <a:pt x="116" y="251"/>
                  </a:lnTo>
                  <a:lnTo>
                    <a:pt x="116" y="246"/>
                  </a:lnTo>
                  <a:lnTo>
                    <a:pt x="116" y="245"/>
                  </a:lnTo>
                  <a:lnTo>
                    <a:pt x="106" y="222"/>
                  </a:lnTo>
                  <a:lnTo>
                    <a:pt x="100" y="216"/>
                  </a:lnTo>
                  <a:lnTo>
                    <a:pt x="98" y="214"/>
                  </a:lnTo>
                  <a:lnTo>
                    <a:pt x="86" y="199"/>
                  </a:lnTo>
                  <a:lnTo>
                    <a:pt x="85" y="198"/>
                  </a:lnTo>
                  <a:lnTo>
                    <a:pt x="85" y="196"/>
                  </a:lnTo>
                  <a:lnTo>
                    <a:pt x="75" y="182"/>
                  </a:lnTo>
                  <a:lnTo>
                    <a:pt x="73" y="182"/>
                  </a:lnTo>
                  <a:lnTo>
                    <a:pt x="60" y="165"/>
                  </a:lnTo>
                  <a:lnTo>
                    <a:pt x="58" y="162"/>
                  </a:lnTo>
                  <a:lnTo>
                    <a:pt x="48" y="148"/>
                  </a:lnTo>
                  <a:lnTo>
                    <a:pt x="45" y="144"/>
                  </a:lnTo>
                  <a:lnTo>
                    <a:pt x="38" y="135"/>
                  </a:lnTo>
                  <a:lnTo>
                    <a:pt x="37" y="133"/>
                  </a:lnTo>
                  <a:lnTo>
                    <a:pt x="37" y="131"/>
                  </a:lnTo>
                  <a:lnTo>
                    <a:pt x="35" y="130"/>
                  </a:lnTo>
                  <a:lnTo>
                    <a:pt x="34" y="128"/>
                  </a:lnTo>
                  <a:lnTo>
                    <a:pt x="27" y="120"/>
                  </a:lnTo>
                  <a:lnTo>
                    <a:pt x="25" y="119"/>
                  </a:lnTo>
                  <a:lnTo>
                    <a:pt x="24" y="115"/>
                  </a:lnTo>
                  <a:lnTo>
                    <a:pt x="17" y="107"/>
                  </a:lnTo>
                  <a:lnTo>
                    <a:pt x="15" y="106"/>
                  </a:lnTo>
                  <a:lnTo>
                    <a:pt x="9" y="99"/>
                  </a:lnTo>
                  <a:lnTo>
                    <a:pt x="7" y="97"/>
                  </a:lnTo>
                  <a:lnTo>
                    <a:pt x="5" y="9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00" name="Freeform 100"/>
            <p:cNvSpPr>
              <a:spLocks/>
            </p:cNvSpPr>
            <p:nvPr/>
          </p:nvSpPr>
          <p:spPr bwMode="auto">
            <a:xfrm>
              <a:off x="4433887" y="8022433"/>
              <a:ext cx="73025" cy="171450"/>
            </a:xfrm>
            <a:custGeom>
              <a:avLst/>
              <a:gdLst>
                <a:gd name="T0" fmla="*/ 76 w 91"/>
                <a:gd name="T1" fmla="*/ 179 h 215"/>
                <a:gd name="T2" fmla="*/ 72 w 91"/>
                <a:gd name="T3" fmla="*/ 187 h 215"/>
                <a:gd name="T4" fmla="*/ 76 w 91"/>
                <a:gd name="T5" fmla="*/ 195 h 215"/>
                <a:gd name="T6" fmla="*/ 74 w 91"/>
                <a:gd name="T7" fmla="*/ 213 h 215"/>
                <a:gd name="T8" fmla="*/ 64 w 91"/>
                <a:gd name="T9" fmla="*/ 212 h 215"/>
                <a:gd name="T10" fmla="*/ 53 w 91"/>
                <a:gd name="T11" fmla="*/ 204 h 215"/>
                <a:gd name="T12" fmla="*/ 46 w 91"/>
                <a:gd name="T13" fmla="*/ 195 h 215"/>
                <a:gd name="T14" fmla="*/ 46 w 91"/>
                <a:gd name="T15" fmla="*/ 181 h 215"/>
                <a:gd name="T16" fmla="*/ 39 w 91"/>
                <a:gd name="T17" fmla="*/ 182 h 215"/>
                <a:gd name="T18" fmla="*/ 29 w 91"/>
                <a:gd name="T19" fmla="*/ 179 h 215"/>
                <a:gd name="T20" fmla="*/ 19 w 91"/>
                <a:gd name="T21" fmla="*/ 179 h 215"/>
                <a:gd name="T22" fmla="*/ 15 w 91"/>
                <a:gd name="T23" fmla="*/ 171 h 215"/>
                <a:gd name="T24" fmla="*/ 8 w 91"/>
                <a:gd name="T25" fmla="*/ 170 h 215"/>
                <a:gd name="T26" fmla="*/ 1 w 91"/>
                <a:gd name="T27" fmla="*/ 170 h 215"/>
                <a:gd name="T28" fmla="*/ 5 w 91"/>
                <a:gd name="T29" fmla="*/ 163 h 215"/>
                <a:gd name="T30" fmla="*/ 8 w 91"/>
                <a:gd name="T31" fmla="*/ 158 h 215"/>
                <a:gd name="T32" fmla="*/ 19 w 91"/>
                <a:gd name="T33" fmla="*/ 149 h 215"/>
                <a:gd name="T34" fmla="*/ 21 w 91"/>
                <a:gd name="T35" fmla="*/ 139 h 215"/>
                <a:gd name="T36" fmla="*/ 15 w 91"/>
                <a:gd name="T37" fmla="*/ 131 h 215"/>
                <a:gd name="T38" fmla="*/ 11 w 91"/>
                <a:gd name="T39" fmla="*/ 123 h 215"/>
                <a:gd name="T40" fmla="*/ 0 w 91"/>
                <a:gd name="T41" fmla="*/ 111 h 215"/>
                <a:gd name="T42" fmla="*/ 8 w 91"/>
                <a:gd name="T43" fmla="*/ 97 h 215"/>
                <a:gd name="T44" fmla="*/ 6 w 91"/>
                <a:gd name="T45" fmla="*/ 90 h 215"/>
                <a:gd name="T46" fmla="*/ 5 w 91"/>
                <a:gd name="T47" fmla="*/ 84 h 215"/>
                <a:gd name="T48" fmla="*/ 1 w 91"/>
                <a:gd name="T49" fmla="*/ 74 h 215"/>
                <a:gd name="T50" fmla="*/ 11 w 91"/>
                <a:gd name="T51" fmla="*/ 69 h 215"/>
                <a:gd name="T52" fmla="*/ 13 w 91"/>
                <a:gd name="T53" fmla="*/ 51 h 215"/>
                <a:gd name="T54" fmla="*/ 10 w 91"/>
                <a:gd name="T55" fmla="*/ 40 h 215"/>
                <a:gd name="T56" fmla="*/ 16 w 91"/>
                <a:gd name="T57" fmla="*/ 32 h 215"/>
                <a:gd name="T58" fmla="*/ 21 w 91"/>
                <a:gd name="T59" fmla="*/ 19 h 215"/>
                <a:gd name="T60" fmla="*/ 21 w 91"/>
                <a:gd name="T61" fmla="*/ 11 h 215"/>
                <a:gd name="T62" fmla="*/ 21 w 91"/>
                <a:gd name="T63" fmla="*/ 4 h 215"/>
                <a:gd name="T64" fmla="*/ 33 w 91"/>
                <a:gd name="T65" fmla="*/ 0 h 215"/>
                <a:gd name="T66" fmla="*/ 43 w 91"/>
                <a:gd name="T67" fmla="*/ 17 h 215"/>
                <a:gd name="T68" fmla="*/ 48 w 91"/>
                <a:gd name="T69" fmla="*/ 29 h 215"/>
                <a:gd name="T70" fmla="*/ 44 w 91"/>
                <a:gd name="T71" fmla="*/ 37 h 215"/>
                <a:gd name="T72" fmla="*/ 43 w 91"/>
                <a:gd name="T73" fmla="*/ 43 h 215"/>
                <a:gd name="T74" fmla="*/ 44 w 91"/>
                <a:gd name="T75" fmla="*/ 64 h 215"/>
                <a:gd name="T76" fmla="*/ 48 w 91"/>
                <a:gd name="T77" fmla="*/ 66 h 215"/>
                <a:gd name="T78" fmla="*/ 53 w 91"/>
                <a:gd name="T79" fmla="*/ 58 h 215"/>
                <a:gd name="T80" fmla="*/ 64 w 91"/>
                <a:gd name="T81" fmla="*/ 58 h 215"/>
                <a:gd name="T82" fmla="*/ 67 w 91"/>
                <a:gd name="T83" fmla="*/ 66 h 215"/>
                <a:gd name="T84" fmla="*/ 69 w 91"/>
                <a:gd name="T85" fmla="*/ 71 h 215"/>
                <a:gd name="T86" fmla="*/ 86 w 91"/>
                <a:gd name="T87" fmla="*/ 69 h 215"/>
                <a:gd name="T88" fmla="*/ 91 w 91"/>
                <a:gd name="T89" fmla="*/ 76 h 215"/>
                <a:gd name="T90" fmla="*/ 82 w 91"/>
                <a:gd name="T91" fmla="*/ 89 h 215"/>
                <a:gd name="T92" fmla="*/ 89 w 91"/>
                <a:gd name="T93" fmla="*/ 116 h 215"/>
                <a:gd name="T94" fmla="*/ 89 w 91"/>
                <a:gd name="T95" fmla="*/ 131 h 215"/>
                <a:gd name="T96" fmla="*/ 89 w 91"/>
                <a:gd name="T97" fmla="*/ 136 h 215"/>
                <a:gd name="T98" fmla="*/ 81 w 91"/>
                <a:gd name="T99" fmla="*/ 140 h 215"/>
                <a:gd name="T100" fmla="*/ 77 w 91"/>
                <a:gd name="T101" fmla="*/ 145 h 215"/>
                <a:gd name="T102" fmla="*/ 77 w 91"/>
                <a:gd name="T103" fmla="*/ 150 h 215"/>
                <a:gd name="T104" fmla="*/ 67 w 91"/>
                <a:gd name="T105" fmla="*/ 160 h 215"/>
                <a:gd name="T106" fmla="*/ 67 w 91"/>
                <a:gd name="T107" fmla="*/ 168 h 215"/>
                <a:gd name="T108" fmla="*/ 74 w 91"/>
                <a:gd name="T109" fmla="*/ 16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1" h="215">
                  <a:moveTo>
                    <a:pt x="77" y="171"/>
                  </a:moveTo>
                  <a:lnTo>
                    <a:pt x="76" y="179"/>
                  </a:lnTo>
                  <a:lnTo>
                    <a:pt x="74" y="181"/>
                  </a:lnTo>
                  <a:lnTo>
                    <a:pt x="72" y="187"/>
                  </a:lnTo>
                  <a:lnTo>
                    <a:pt x="74" y="194"/>
                  </a:lnTo>
                  <a:lnTo>
                    <a:pt x="76" y="195"/>
                  </a:lnTo>
                  <a:lnTo>
                    <a:pt x="74" y="205"/>
                  </a:lnTo>
                  <a:lnTo>
                    <a:pt x="74" y="213"/>
                  </a:lnTo>
                  <a:lnTo>
                    <a:pt x="72" y="215"/>
                  </a:lnTo>
                  <a:lnTo>
                    <a:pt x="64" y="212"/>
                  </a:lnTo>
                  <a:lnTo>
                    <a:pt x="62" y="210"/>
                  </a:lnTo>
                  <a:lnTo>
                    <a:pt x="53" y="204"/>
                  </a:lnTo>
                  <a:lnTo>
                    <a:pt x="48" y="197"/>
                  </a:lnTo>
                  <a:lnTo>
                    <a:pt x="46" y="195"/>
                  </a:lnTo>
                  <a:lnTo>
                    <a:pt x="49" y="187"/>
                  </a:lnTo>
                  <a:lnTo>
                    <a:pt x="46" y="181"/>
                  </a:lnTo>
                  <a:lnTo>
                    <a:pt x="41" y="182"/>
                  </a:lnTo>
                  <a:lnTo>
                    <a:pt x="39" y="182"/>
                  </a:lnTo>
                  <a:lnTo>
                    <a:pt x="34" y="179"/>
                  </a:lnTo>
                  <a:lnTo>
                    <a:pt x="29" y="179"/>
                  </a:lnTo>
                  <a:lnTo>
                    <a:pt x="23" y="182"/>
                  </a:lnTo>
                  <a:lnTo>
                    <a:pt x="19" y="179"/>
                  </a:lnTo>
                  <a:lnTo>
                    <a:pt x="18" y="178"/>
                  </a:lnTo>
                  <a:lnTo>
                    <a:pt x="15" y="171"/>
                  </a:lnTo>
                  <a:lnTo>
                    <a:pt x="11" y="170"/>
                  </a:lnTo>
                  <a:lnTo>
                    <a:pt x="8" y="170"/>
                  </a:lnTo>
                  <a:lnTo>
                    <a:pt x="5" y="170"/>
                  </a:lnTo>
                  <a:lnTo>
                    <a:pt x="1" y="170"/>
                  </a:lnTo>
                  <a:lnTo>
                    <a:pt x="3" y="165"/>
                  </a:lnTo>
                  <a:lnTo>
                    <a:pt x="5" y="163"/>
                  </a:lnTo>
                  <a:lnTo>
                    <a:pt x="11" y="161"/>
                  </a:lnTo>
                  <a:lnTo>
                    <a:pt x="8" y="158"/>
                  </a:lnTo>
                  <a:lnTo>
                    <a:pt x="16" y="153"/>
                  </a:lnTo>
                  <a:lnTo>
                    <a:pt x="19" y="149"/>
                  </a:lnTo>
                  <a:lnTo>
                    <a:pt x="21" y="140"/>
                  </a:lnTo>
                  <a:lnTo>
                    <a:pt x="21" y="139"/>
                  </a:lnTo>
                  <a:lnTo>
                    <a:pt x="23" y="136"/>
                  </a:lnTo>
                  <a:lnTo>
                    <a:pt x="15" y="131"/>
                  </a:lnTo>
                  <a:lnTo>
                    <a:pt x="13" y="129"/>
                  </a:lnTo>
                  <a:lnTo>
                    <a:pt x="11" y="123"/>
                  </a:lnTo>
                  <a:lnTo>
                    <a:pt x="5" y="116"/>
                  </a:lnTo>
                  <a:lnTo>
                    <a:pt x="0" y="111"/>
                  </a:lnTo>
                  <a:lnTo>
                    <a:pt x="8" y="103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0"/>
                  </a:lnTo>
                  <a:lnTo>
                    <a:pt x="6" y="85"/>
                  </a:lnTo>
                  <a:lnTo>
                    <a:pt x="5" y="84"/>
                  </a:lnTo>
                  <a:lnTo>
                    <a:pt x="3" y="82"/>
                  </a:lnTo>
                  <a:lnTo>
                    <a:pt x="1" y="74"/>
                  </a:lnTo>
                  <a:lnTo>
                    <a:pt x="3" y="69"/>
                  </a:lnTo>
                  <a:lnTo>
                    <a:pt x="11" y="69"/>
                  </a:lnTo>
                  <a:lnTo>
                    <a:pt x="16" y="64"/>
                  </a:lnTo>
                  <a:lnTo>
                    <a:pt x="13" y="51"/>
                  </a:lnTo>
                  <a:lnTo>
                    <a:pt x="13" y="50"/>
                  </a:lnTo>
                  <a:lnTo>
                    <a:pt x="10" y="40"/>
                  </a:lnTo>
                  <a:lnTo>
                    <a:pt x="16" y="37"/>
                  </a:lnTo>
                  <a:lnTo>
                    <a:pt x="16" y="32"/>
                  </a:lnTo>
                  <a:lnTo>
                    <a:pt x="21" y="21"/>
                  </a:lnTo>
                  <a:lnTo>
                    <a:pt x="21" y="19"/>
                  </a:lnTo>
                  <a:lnTo>
                    <a:pt x="21" y="14"/>
                  </a:lnTo>
                  <a:lnTo>
                    <a:pt x="21" y="11"/>
                  </a:lnTo>
                  <a:lnTo>
                    <a:pt x="21" y="8"/>
                  </a:lnTo>
                  <a:lnTo>
                    <a:pt x="21" y="4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38" y="8"/>
                  </a:lnTo>
                  <a:lnTo>
                    <a:pt x="43" y="17"/>
                  </a:lnTo>
                  <a:lnTo>
                    <a:pt x="44" y="19"/>
                  </a:lnTo>
                  <a:lnTo>
                    <a:pt x="48" y="29"/>
                  </a:lnTo>
                  <a:lnTo>
                    <a:pt x="48" y="30"/>
                  </a:lnTo>
                  <a:lnTo>
                    <a:pt x="44" y="37"/>
                  </a:lnTo>
                  <a:lnTo>
                    <a:pt x="44" y="38"/>
                  </a:lnTo>
                  <a:lnTo>
                    <a:pt x="43" y="43"/>
                  </a:lnTo>
                  <a:lnTo>
                    <a:pt x="41" y="51"/>
                  </a:lnTo>
                  <a:lnTo>
                    <a:pt x="44" y="64"/>
                  </a:lnTo>
                  <a:lnTo>
                    <a:pt x="46" y="66"/>
                  </a:lnTo>
                  <a:lnTo>
                    <a:pt x="48" y="66"/>
                  </a:lnTo>
                  <a:lnTo>
                    <a:pt x="48" y="61"/>
                  </a:lnTo>
                  <a:lnTo>
                    <a:pt x="53" y="58"/>
                  </a:lnTo>
                  <a:lnTo>
                    <a:pt x="56" y="55"/>
                  </a:lnTo>
                  <a:lnTo>
                    <a:pt x="64" y="58"/>
                  </a:lnTo>
                  <a:lnTo>
                    <a:pt x="67" y="64"/>
                  </a:lnTo>
                  <a:lnTo>
                    <a:pt x="67" y="66"/>
                  </a:lnTo>
                  <a:lnTo>
                    <a:pt x="67" y="69"/>
                  </a:lnTo>
                  <a:lnTo>
                    <a:pt x="69" y="71"/>
                  </a:lnTo>
                  <a:lnTo>
                    <a:pt x="77" y="68"/>
                  </a:lnTo>
                  <a:lnTo>
                    <a:pt x="86" y="69"/>
                  </a:lnTo>
                  <a:lnTo>
                    <a:pt x="86" y="71"/>
                  </a:lnTo>
                  <a:lnTo>
                    <a:pt x="91" y="76"/>
                  </a:lnTo>
                  <a:lnTo>
                    <a:pt x="84" y="79"/>
                  </a:lnTo>
                  <a:lnTo>
                    <a:pt x="82" y="89"/>
                  </a:lnTo>
                  <a:lnTo>
                    <a:pt x="87" y="105"/>
                  </a:lnTo>
                  <a:lnTo>
                    <a:pt x="89" y="116"/>
                  </a:lnTo>
                  <a:lnTo>
                    <a:pt x="89" y="124"/>
                  </a:lnTo>
                  <a:lnTo>
                    <a:pt x="89" y="131"/>
                  </a:lnTo>
                  <a:lnTo>
                    <a:pt x="89" y="134"/>
                  </a:lnTo>
                  <a:lnTo>
                    <a:pt x="89" y="136"/>
                  </a:lnTo>
                  <a:lnTo>
                    <a:pt x="84" y="139"/>
                  </a:lnTo>
                  <a:lnTo>
                    <a:pt x="81" y="140"/>
                  </a:lnTo>
                  <a:lnTo>
                    <a:pt x="76" y="144"/>
                  </a:lnTo>
                  <a:lnTo>
                    <a:pt x="77" y="145"/>
                  </a:lnTo>
                  <a:lnTo>
                    <a:pt x="81" y="149"/>
                  </a:lnTo>
                  <a:lnTo>
                    <a:pt x="77" y="150"/>
                  </a:lnTo>
                  <a:lnTo>
                    <a:pt x="74" y="155"/>
                  </a:lnTo>
                  <a:lnTo>
                    <a:pt x="67" y="160"/>
                  </a:lnTo>
                  <a:lnTo>
                    <a:pt x="66" y="161"/>
                  </a:lnTo>
                  <a:lnTo>
                    <a:pt x="67" y="168"/>
                  </a:lnTo>
                  <a:lnTo>
                    <a:pt x="71" y="166"/>
                  </a:lnTo>
                  <a:lnTo>
                    <a:pt x="74" y="165"/>
                  </a:lnTo>
                  <a:lnTo>
                    <a:pt x="77" y="171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1" name="Freeform 101"/>
            <p:cNvSpPr>
              <a:spLocks/>
            </p:cNvSpPr>
            <p:nvPr/>
          </p:nvSpPr>
          <p:spPr bwMode="auto">
            <a:xfrm>
              <a:off x="4197350" y="7677945"/>
              <a:ext cx="169863" cy="177800"/>
            </a:xfrm>
            <a:custGeom>
              <a:avLst/>
              <a:gdLst>
                <a:gd name="T0" fmla="*/ 18 w 213"/>
                <a:gd name="T1" fmla="*/ 24 h 223"/>
                <a:gd name="T2" fmla="*/ 23 w 213"/>
                <a:gd name="T3" fmla="*/ 18 h 223"/>
                <a:gd name="T4" fmla="*/ 7 w 213"/>
                <a:gd name="T5" fmla="*/ 11 h 223"/>
                <a:gd name="T6" fmla="*/ 0 w 213"/>
                <a:gd name="T7" fmla="*/ 6 h 223"/>
                <a:gd name="T8" fmla="*/ 11 w 213"/>
                <a:gd name="T9" fmla="*/ 2 h 223"/>
                <a:gd name="T10" fmla="*/ 33 w 213"/>
                <a:gd name="T11" fmla="*/ 18 h 223"/>
                <a:gd name="T12" fmla="*/ 48 w 213"/>
                <a:gd name="T13" fmla="*/ 13 h 223"/>
                <a:gd name="T14" fmla="*/ 63 w 213"/>
                <a:gd name="T15" fmla="*/ 21 h 223"/>
                <a:gd name="T16" fmla="*/ 76 w 213"/>
                <a:gd name="T17" fmla="*/ 23 h 223"/>
                <a:gd name="T18" fmla="*/ 86 w 213"/>
                <a:gd name="T19" fmla="*/ 31 h 223"/>
                <a:gd name="T20" fmla="*/ 96 w 213"/>
                <a:gd name="T21" fmla="*/ 40 h 223"/>
                <a:gd name="T22" fmla="*/ 107 w 213"/>
                <a:gd name="T23" fmla="*/ 49 h 223"/>
                <a:gd name="T24" fmla="*/ 112 w 213"/>
                <a:gd name="T25" fmla="*/ 55 h 223"/>
                <a:gd name="T26" fmla="*/ 124 w 213"/>
                <a:gd name="T27" fmla="*/ 73 h 223"/>
                <a:gd name="T28" fmla="*/ 127 w 213"/>
                <a:gd name="T29" fmla="*/ 81 h 223"/>
                <a:gd name="T30" fmla="*/ 144 w 213"/>
                <a:gd name="T31" fmla="*/ 99 h 223"/>
                <a:gd name="T32" fmla="*/ 145 w 213"/>
                <a:gd name="T33" fmla="*/ 115 h 223"/>
                <a:gd name="T34" fmla="*/ 155 w 213"/>
                <a:gd name="T35" fmla="*/ 116 h 223"/>
                <a:gd name="T36" fmla="*/ 162 w 213"/>
                <a:gd name="T37" fmla="*/ 126 h 223"/>
                <a:gd name="T38" fmla="*/ 164 w 213"/>
                <a:gd name="T39" fmla="*/ 134 h 223"/>
                <a:gd name="T40" fmla="*/ 174 w 213"/>
                <a:gd name="T41" fmla="*/ 142 h 223"/>
                <a:gd name="T42" fmla="*/ 183 w 213"/>
                <a:gd name="T43" fmla="*/ 160 h 223"/>
                <a:gd name="T44" fmla="*/ 200 w 213"/>
                <a:gd name="T45" fmla="*/ 186 h 223"/>
                <a:gd name="T46" fmla="*/ 212 w 213"/>
                <a:gd name="T47" fmla="*/ 201 h 223"/>
                <a:gd name="T48" fmla="*/ 202 w 213"/>
                <a:gd name="T49" fmla="*/ 214 h 223"/>
                <a:gd name="T50" fmla="*/ 202 w 213"/>
                <a:gd name="T51" fmla="*/ 223 h 223"/>
                <a:gd name="T52" fmla="*/ 193 w 213"/>
                <a:gd name="T53" fmla="*/ 214 h 223"/>
                <a:gd name="T54" fmla="*/ 185 w 213"/>
                <a:gd name="T55" fmla="*/ 209 h 223"/>
                <a:gd name="T56" fmla="*/ 169 w 213"/>
                <a:gd name="T57" fmla="*/ 196 h 223"/>
                <a:gd name="T58" fmla="*/ 159 w 213"/>
                <a:gd name="T59" fmla="*/ 186 h 223"/>
                <a:gd name="T60" fmla="*/ 140 w 213"/>
                <a:gd name="T61" fmla="*/ 175 h 223"/>
                <a:gd name="T62" fmla="*/ 131 w 213"/>
                <a:gd name="T63" fmla="*/ 178 h 223"/>
                <a:gd name="T64" fmla="*/ 136 w 213"/>
                <a:gd name="T65" fmla="*/ 193 h 223"/>
                <a:gd name="T66" fmla="*/ 140 w 213"/>
                <a:gd name="T67" fmla="*/ 202 h 223"/>
                <a:gd name="T68" fmla="*/ 126 w 213"/>
                <a:gd name="T69" fmla="*/ 210 h 223"/>
                <a:gd name="T70" fmla="*/ 106 w 213"/>
                <a:gd name="T71" fmla="*/ 207 h 223"/>
                <a:gd name="T72" fmla="*/ 96 w 213"/>
                <a:gd name="T73" fmla="*/ 202 h 223"/>
                <a:gd name="T74" fmla="*/ 83 w 213"/>
                <a:gd name="T75" fmla="*/ 201 h 223"/>
                <a:gd name="T76" fmla="*/ 69 w 213"/>
                <a:gd name="T77" fmla="*/ 209 h 223"/>
                <a:gd name="T78" fmla="*/ 73 w 213"/>
                <a:gd name="T79" fmla="*/ 218 h 223"/>
                <a:gd name="T80" fmla="*/ 64 w 213"/>
                <a:gd name="T81" fmla="*/ 209 h 223"/>
                <a:gd name="T82" fmla="*/ 56 w 213"/>
                <a:gd name="T83" fmla="*/ 196 h 223"/>
                <a:gd name="T84" fmla="*/ 51 w 213"/>
                <a:gd name="T85" fmla="*/ 180 h 223"/>
                <a:gd name="T86" fmla="*/ 46 w 213"/>
                <a:gd name="T87" fmla="*/ 167 h 223"/>
                <a:gd name="T88" fmla="*/ 43 w 213"/>
                <a:gd name="T89" fmla="*/ 149 h 223"/>
                <a:gd name="T90" fmla="*/ 43 w 213"/>
                <a:gd name="T91" fmla="*/ 144 h 223"/>
                <a:gd name="T92" fmla="*/ 43 w 213"/>
                <a:gd name="T93" fmla="*/ 126 h 223"/>
                <a:gd name="T94" fmla="*/ 41 w 213"/>
                <a:gd name="T95" fmla="*/ 115 h 223"/>
                <a:gd name="T96" fmla="*/ 36 w 213"/>
                <a:gd name="T97" fmla="*/ 104 h 223"/>
                <a:gd name="T98" fmla="*/ 28 w 213"/>
                <a:gd name="T99" fmla="*/ 97 h 223"/>
                <a:gd name="T100" fmla="*/ 28 w 213"/>
                <a:gd name="T101" fmla="*/ 78 h 223"/>
                <a:gd name="T102" fmla="*/ 25 w 213"/>
                <a:gd name="T103" fmla="*/ 60 h 223"/>
                <a:gd name="T104" fmla="*/ 16 w 213"/>
                <a:gd name="T105" fmla="*/ 45 h 223"/>
                <a:gd name="T106" fmla="*/ 8 w 213"/>
                <a:gd name="T107" fmla="*/ 3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3" h="223">
                  <a:moveTo>
                    <a:pt x="5" y="23"/>
                  </a:moveTo>
                  <a:lnTo>
                    <a:pt x="7" y="23"/>
                  </a:lnTo>
                  <a:lnTo>
                    <a:pt x="18" y="24"/>
                  </a:lnTo>
                  <a:lnTo>
                    <a:pt x="21" y="24"/>
                  </a:lnTo>
                  <a:lnTo>
                    <a:pt x="21" y="21"/>
                  </a:lnTo>
                  <a:lnTo>
                    <a:pt x="23" y="18"/>
                  </a:lnTo>
                  <a:lnTo>
                    <a:pt x="18" y="15"/>
                  </a:lnTo>
                  <a:lnTo>
                    <a:pt x="15" y="15"/>
                  </a:lnTo>
                  <a:lnTo>
                    <a:pt x="7" y="11"/>
                  </a:lnTo>
                  <a:lnTo>
                    <a:pt x="5" y="10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1" y="2"/>
                  </a:lnTo>
                  <a:lnTo>
                    <a:pt x="20" y="8"/>
                  </a:lnTo>
                  <a:lnTo>
                    <a:pt x="26" y="11"/>
                  </a:lnTo>
                  <a:lnTo>
                    <a:pt x="33" y="18"/>
                  </a:lnTo>
                  <a:lnTo>
                    <a:pt x="40" y="16"/>
                  </a:lnTo>
                  <a:lnTo>
                    <a:pt x="41" y="16"/>
                  </a:lnTo>
                  <a:lnTo>
                    <a:pt x="48" y="13"/>
                  </a:lnTo>
                  <a:lnTo>
                    <a:pt x="51" y="15"/>
                  </a:lnTo>
                  <a:lnTo>
                    <a:pt x="58" y="18"/>
                  </a:lnTo>
                  <a:lnTo>
                    <a:pt x="63" y="21"/>
                  </a:lnTo>
                  <a:lnTo>
                    <a:pt x="69" y="23"/>
                  </a:lnTo>
                  <a:lnTo>
                    <a:pt x="73" y="23"/>
                  </a:lnTo>
                  <a:lnTo>
                    <a:pt x="76" y="23"/>
                  </a:lnTo>
                  <a:lnTo>
                    <a:pt x="78" y="23"/>
                  </a:lnTo>
                  <a:lnTo>
                    <a:pt x="81" y="24"/>
                  </a:lnTo>
                  <a:lnTo>
                    <a:pt x="86" y="31"/>
                  </a:lnTo>
                  <a:lnTo>
                    <a:pt x="88" y="32"/>
                  </a:lnTo>
                  <a:lnTo>
                    <a:pt x="89" y="34"/>
                  </a:lnTo>
                  <a:lnTo>
                    <a:pt x="96" y="40"/>
                  </a:lnTo>
                  <a:lnTo>
                    <a:pt x="97" y="42"/>
                  </a:lnTo>
                  <a:lnTo>
                    <a:pt x="104" y="47"/>
                  </a:lnTo>
                  <a:lnTo>
                    <a:pt x="107" y="49"/>
                  </a:lnTo>
                  <a:lnTo>
                    <a:pt x="111" y="49"/>
                  </a:lnTo>
                  <a:lnTo>
                    <a:pt x="112" y="52"/>
                  </a:lnTo>
                  <a:lnTo>
                    <a:pt x="112" y="55"/>
                  </a:lnTo>
                  <a:lnTo>
                    <a:pt x="117" y="65"/>
                  </a:lnTo>
                  <a:lnTo>
                    <a:pt x="121" y="70"/>
                  </a:lnTo>
                  <a:lnTo>
                    <a:pt x="124" y="73"/>
                  </a:lnTo>
                  <a:lnTo>
                    <a:pt x="124" y="74"/>
                  </a:lnTo>
                  <a:lnTo>
                    <a:pt x="126" y="78"/>
                  </a:lnTo>
                  <a:lnTo>
                    <a:pt x="127" y="81"/>
                  </a:lnTo>
                  <a:lnTo>
                    <a:pt x="137" y="91"/>
                  </a:lnTo>
                  <a:lnTo>
                    <a:pt x="139" y="92"/>
                  </a:lnTo>
                  <a:lnTo>
                    <a:pt x="144" y="99"/>
                  </a:lnTo>
                  <a:lnTo>
                    <a:pt x="142" y="107"/>
                  </a:lnTo>
                  <a:lnTo>
                    <a:pt x="144" y="113"/>
                  </a:lnTo>
                  <a:lnTo>
                    <a:pt x="145" y="115"/>
                  </a:lnTo>
                  <a:lnTo>
                    <a:pt x="147" y="118"/>
                  </a:lnTo>
                  <a:lnTo>
                    <a:pt x="149" y="120"/>
                  </a:lnTo>
                  <a:lnTo>
                    <a:pt x="155" y="116"/>
                  </a:lnTo>
                  <a:lnTo>
                    <a:pt x="159" y="118"/>
                  </a:lnTo>
                  <a:lnTo>
                    <a:pt x="162" y="125"/>
                  </a:lnTo>
                  <a:lnTo>
                    <a:pt x="162" y="126"/>
                  </a:lnTo>
                  <a:lnTo>
                    <a:pt x="157" y="133"/>
                  </a:lnTo>
                  <a:lnTo>
                    <a:pt x="157" y="138"/>
                  </a:lnTo>
                  <a:lnTo>
                    <a:pt x="164" y="134"/>
                  </a:lnTo>
                  <a:lnTo>
                    <a:pt x="165" y="136"/>
                  </a:lnTo>
                  <a:lnTo>
                    <a:pt x="172" y="142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9" y="152"/>
                  </a:lnTo>
                  <a:lnTo>
                    <a:pt x="183" y="160"/>
                  </a:lnTo>
                  <a:lnTo>
                    <a:pt x="187" y="171"/>
                  </a:lnTo>
                  <a:lnTo>
                    <a:pt x="192" y="178"/>
                  </a:lnTo>
                  <a:lnTo>
                    <a:pt x="200" y="186"/>
                  </a:lnTo>
                  <a:lnTo>
                    <a:pt x="210" y="191"/>
                  </a:lnTo>
                  <a:lnTo>
                    <a:pt x="213" y="199"/>
                  </a:lnTo>
                  <a:lnTo>
                    <a:pt x="212" y="201"/>
                  </a:lnTo>
                  <a:lnTo>
                    <a:pt x="205" y="205"/>
                  </a:lnTo>
                  <a:lnTo>
                    <a:pt x="203" y="207"/>
                  </a:lnTo>
                  <a:lnTo>
                    <a:pt x="202" y="214"/>
                  </a:lnTo>
                  <a:lnTo>
                    <a:pt x="203" y="218"/>
                  </a:lnTo>
                  <a:lnTo>
                    <a:pt x="203" y="222"/>
                  </a:lnTo>
                  <a:lnTo>
                    <a:pt x="202" y="223"/>
                  </a:lnTo>
                  <a:lnTo>
                    <a:pt x="197" y="222"/>
                  </a:lnTo>
                  <a:lnTo>
                    <a:pt x="197" y="218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87" y="210"/>
                  </a:lnTo>
                  <a:lnTo>
                    <a:pt x="185" y="209"/>
                  </a:lnTo>
                  <a:lnTo>
                    <a:pt x="175" y="207"/>
                  </a:lnTo>
                  <a:lnTo>
                    <a:pt x="172" y="204"/>
                  </a:lnTo>
                  <a:lnTo>
                    <a:pt x="169" y="196"/>
                  </a:lnTo>
                  <a:lnTo>
                    <a:pt x="167" y="194"/>
                  </a:lnTo>
                  <a:lnTo>
                    <a:pt x="160" y="189"/>
                  </a:lnTo>
                  <a:lnTo>
                    <a:pt x="159" y="186"/>
                  </a:lnTo>
                  <a:lnTo>
                    <a:pt x="152" y="180"/>
                  </a:lnTo>
                  <a:lnTo>
                    <a:pt x="147" y="178"/>
                  </a:lnTo>
                  <a:lnTo>
                    <a:pt x="140" y="175"/>
                  </a:lnTo>
                  <a:lnTo>
                    <a:pt x="139" y="175"/>
                  </a:lnTo>
                  <a:lnTo>
                    <a:pt x="137" y="175"/>
                  </a:lnTo>
                  <a:lnTo>
                    <a:pt x="131" y="178"/>
                  </a:lnTo>
                  <a:lnTo>
                    <a:pt x="131" y="181"/>
                  </a:lnTo>
                  <a:lnTo>
                    <a:pt x="134" y="191"/>
                  </a:lnTo>
                  <a:lnTo>
                    <a:pt x="136" y="193"/>
                  </a:lnTo>
                  <a:lnTo>
                    <a:pt x="139" y="197"/>
                  </a:lnTo>
                  <a:lnTo>
                    <a:pt x="140" y="199"/>
                  </a:lnTo>
                  <a:lnTo>
                    <a:pt x="140" y="202"/>
                  </a:lnTo>
                  <a:lnTo>
                    <a:pt x="137" y="209"/>
                  </a:lnTo>
                  <a:lnTo>
                    <a:pt x="127" y="212"/>
                  </a:lnTo>
                  <a:lnTo>
                    <a:pt x="126" y="210"/>
                  </a:lnTo>
                  <a:lnTo>
                    <a:pt x="117" y="210"/>
                  </a:lnTo>
                  <a:lnTo>
                    <a:pt x="114" y="209"/>
                  </a:lnTo>
                  <a:lnTo>
                    <a:pt x="106" y="207"/>
                  </a:lnTo>
                  <a:lnTo>
                    <a:pt x="104" y="205"/>
                  </a:lnTo>
                  <a:lnTo>
                    <a:pt x="102" y="205"/>
                  </a:lnTo>
                  <a:lnTo>
                    <a:pt x="96" y="202"/>
                  </a:lnTo>
                  <a:lnTo>
                    <a:pt x="93" y="202"/>
                  </a:lnTo>
                  <a:lnTo>
                    <a:pt x="84" y="199"/>
                  </a:lnTo>
                  <a:lnTo>
                    <a:pt x="83" y="201"/>
                  </a:lnTo>
                  <a:lnTo>
                    <a:pt x="76" y="199"/>
                  </a:lnTo>
                  <a:lnTo>
                    <a:pt x="69" y="202"/>
                  </a:lnTo>
                  <a:lnTo>
                    <a:pt x="69" y="209"/>
                  </a:lnTo>
                  <a:lnTo>
                    <a:pt x="71" y="209"/>
                  </a:lnTo>
                  <a:lnTo>
                    <a:pt x="74" y="215"/>
                  </a:lnTo>
                  <a:lnTo>
                    <a:pt x="73" y="218"/>
                  </a:lnTo>
                  <a:lnTo>
                    <a:pt x="66" y="214"/>
                  </a:lnTo>
                  <a:lnTo>
                    <a:pt x="64" y="210"/>
                  </a:lnTo>
                  <a:lnTo>
                    <a:pt x="64" y="209"/>
                  </a:lnTo>
                  <a:lnTo>
                    <a:pt x="59" y="201"/>
                  </a:lnTo>
                  <a:lnTo>
                    <a:pt x="58" y="197"/>
                  </a:lnTo>
                  <a:lnTo>
                    <a:pt x="56" y="196"/>
                  </a:lnTo>
                  <a:lnTo>
                    <a:pt x="51" y="191"/>
                  </a:lnTo>
                  <a:lnTo>
                    <a:pt x="50" y="189"/>
                  </a:lnTo>
                  <a:lnTo>
                    <a:pt x="51" y="180"/>
                  </a:lnTo>
                  <a:lnTo>
                    <a:pt x="51" y="176"/>
                  </a:lnTo>
                  <a:lnTo>
                    <a:pt x="48" y="168"/>
                  </a:lnTo>
                  <a:lnTo>
                    <a:pt x="46" y="167"/>
                  </a:lnTo>
                  <a:lnTo>
                    <a:pt x="45" y="165"/>
                  </a:lnTo>
                  <a:lnTo>
                    <a:pt x="40" y="157"/>
                  </a:lnTo>
                  <a:lnTo>
                    <a:pt x="43" y="149"/>
                  </a:lnTo>
                  <a:lnTo>
                    <a:pt x="43" y="147"/>
                  </a:lnTo>
                  <a:lnTo>
                    <a:pt x="43" y="146"/>
                  </a:lnTo>
                  <a:lnTo>
                    <a:pt x="43" y="144"/>
                  </a:lnTo>
                  <a:lnTo>
                    <a:pt x="41" y="136"/>
                  </a:lnTo>
                  <a:lnTo>
                    <a:pt x="41" y="133"/>
                  </a:lnTo>
                  <a:lnTo>
                    <a:pt x="43" y="126"/>
                  </a:lnTo>
                  <a:lnTo>
                    <a:pt x="43" y="123"/>
                  </a:lnTo>
                  <a:lnTo>
                    <a:pt x="41" y="116"/>
                  </a:lnTo>
                  <a:lnTo>
                    <a:pt x="41" y="115"/>
                  </a:lnTo>
                  <a:lnTo>
                    <a:pt x="41" y="110"/>
                  </a:lnTo>
                  <a:lnTo>
                    <a:pt x="41" y="107"/>
                  </a:lnTo>
                  <a:lnTo>
                    <a:pt x="36" y="104"/>
                  </a:lnTo>
                  <a:lnTo>
                    <a:pt x="35" y="102"/>
                  </a:lnTo>
                  <a:lnTo>
                    <a:pt x="30" y="99"/>
                  </a:lnTo>
                  <a:lnTo>
                    <a:pt x="28" y="97"/>
                  </a:lnTo>
                  <a:lnTo>
                    <a:pt x="26" y="89"/>
                  </a:lnTo>
                  <a:lnTo>
                    <a:pt x="26" y="87"/>
                  </a:lnTo>
                  <a:lnTo>
                    <a:pt x="28" y="78"/>
                  </a:lnTo>
                  <a:lnTo>
                    <a:pt x="28" y="74"/>
                  </a:lnTo>
                  <a:lnTo>
                    <a:pt x="28" y="71"/>
                  </a:lnTo>
                  <a:lnTo>
                    <a:pt x="25" y="60"/>
                  </a:lnTo>
                  <a:lnTo>
                    <a:pt x="25" y="58"/>
                  </a:lnTo>
                  <a:lnTo>
                    <a:pt x="23" y="5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0" y="37"/>
                  </a:lnTo>
                  <a:lnTo>
                    <a:pt x="8" y="36"/>
                  </a:lnTo>
                  <a:lnTo>
                    <a:pt x="3" y="29"/>
                  </a:lnTo>
                  <a:lnTo>
                    <a:pt x="5" y="23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2" name="Freeform 102"/>
            <p:cNvSpPr>
              <a:spLocks/>
            </p:cNvSpPr>
            <p:nvPr/>
          </p:nvSpPr>
          <p:spPr bwMode="auto">
            <a:xfrm>
              <a:off x="4430712" y="7941470"/>
              <a:ext cx="9525" cy="19050"/>
            </a:xfrm>
            <a:custGeom>
              <a:avLst/>
              <a:gdLst>
                <a:gd name="T0" fmla="*/ 6 w 13"/>
                <a:gd name="T1" fmla="*/ 22 h 22"/>
                <a:gd name="T2" fmla="*/ 1 w 13"/>
                <a:gd name="T3" fmla="*/ 22 h 22"/>
                <a:gd name="T4" fmla="*/ 0 w 13"/>
                <a:gd name="T5" fmla="*/ 16 h 22"/>
                <a:gd name="T6" fmla="*/ 0 w 13"/>
                <a:gd name="T7" fmla="*/ 13 h 22"/>
                <a:gd name="T8" fmla="*/ 1 w 13"/>
                <a:gd name="T9" fmla="*/ 9 h 22"/>
                <a:gd name="T10" fmla="*/ 5 w 13"/>
                <a:gd name="T11" fmla="*/ 3 h 22"/>
                <a:gd name="T12" fmla="*/ 8 w 13"/>
                <a:gd name="T13" fmla="*/ 0 h 22"/>
                <a:gd name="T14" fmla="*/ 10 w 13"/>
                <a:gd name="T15" fmla="*/ 1 h 22"/>
                <a:gd name="T16" fmla="*/ 11 w 13"/>
                <a:gd name="T17" fmla="*/ 6 h 22"/>
                <a:gd name="T18" fmla="*/ 13 w 13"/>
                <a:gd name="T19" fmla="*/ 8 h 22"/>
                <a:gd name="T20" fmla="*/ 11 w 13"/>
                <a:gd name="T21" fmla="*/ 14 h 22"/>
                <a:gd name="T22" fmla="*/ 10 w 13"/>
                <a:gd name="T23" fmla="*/ 19 h 22"/>
                <a:gd name="T24" fmla="*/ 8 w 13"/>
                <a:gd name="T25" fmla="*/ 22 h 22"/>
                <a:gd name="T26" fmla="*/ 6 w 13"/>
                <a:gd name="T2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22">
                  <a:moveTo>
                    <a:pt x="6" y="22"/>
                  </a:moveTo>
                  <a:lnTo>
                    <a:pt x="1" y="22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1" y="9"/>
                  </a:lnTo>
                  <a:lnTo>
                    <a:pt x="5" y="3"/>
                  </a:lnTo>
                  <a:lnTo>
                    <a:pt x="8" y="0"/>
                  </a:lnTo>
                  <a:lnTo>
                    <a:pt x="10" y="1"/>
                  </a:lnTo>
                  <a:lnTo>
                    <a:pt x="11" y="6"/>
                  </a:lnTo>
                  <a:lnTo>
                    <a:pt x="13" y="8"/>
                  </a:lnTo>
                  <a:lnTo>
                    <a:pt x="11" y="14"/>
                  </a:lnTo>
                  <a:lnTo>
                    <a:pt x="10" y="19"/>
                  </a:lnTo>
                  <a:lnTo>
                    <a:pt x="8" y="22"/>
                  </a:lnTo>
                  <a:lnTo>
                    <a:pt x="6" y="22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3" name="Freeform 103"/>
            <p:cNvSpPr>
              <a:spLocks/>
            </p:cNvSpPr>
            <p:nvPr/>
          </p:nvSpPr>
          <p:spPr bwMode="auto">
            <a:xfrm>
              <a:off x="4425950" y="8054183"/>
              <a:ext cx="6350" cy="11113"/>
            </a:xfrm>
            <a:custGeom>
              <a:avLst/>
              <a:gdLst>
                <a:gd name="T0" fmla="*/ 2 w 8"/>
                <a:gd name="T1" fmla="*/ 10 h 15"/>
                <a:gd name="T2" fmla="*/ 0 w 8"/>
                <a:gd name="T3" fmla="*/ 7 h 15"/>
                <a:gd name="T4" fmla="*/ 0 w 8"/>
                <a:gd name="T5" fmla="*/ 5 h 15"/>
                <a:gd name="T6" fmla="*/ 0 w 8"/>
                <a:gd name="T7" fmla="*/ 0 h 15"/>
                <a:gd name="T8" fmla="*/ 3 w 8"/>
                <a:gd name="T9" fmla="*/ 0 h 15"/>
                <a:gd name="T10" fmla="*/ 5 w 8"/>
                <a:gd name="T11" fmla="*/ 0 h 15"/>
                <a:gd name="T12" fmla="*/ 8 w 8"/>
                <a:gd name="T13" fmla="*/ 4 h 15"/>
                <a:gd name="T14" fmla="*/ 8 w 8"/>
                <a:gd name="T15" fmla="*/ 12 h 15"/>
                <a:gd name="T16" fmla="*/ 3 w 8"/>
                <a:gd name="T17" fmla="*/ 15 h 15"/>
                <a:gd name="T18" fmla="*/ 2 w 8"/>
                <a:gd name="T19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5">
                  <a:moveTo>
                    <a:pt x="2" y="10"/>
                  </a:moveTo>
                  <a:lnTo>
                    <a:pt x="0" y="7"/>
                  </a:lnTo>
                  <a:lnTo>
                    <a:pt x="0" y="5"/>
                  </a:lnTo>
                  <a:lnTo>
                    <a:pt x="0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8" y="4"/>
                  </a:lnTo>
                  <a:lnTo>
                    <a:pt x="8" y="12"/>
                  </a:lnTo>
                  <a:lnTo>
                    <a:pt x="3" y="15"/>
                  </a:lnTo>
                  <a:lnTo>
                    <a:pt x="2" y="10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4" name="Freeform 104"/>
            <p:cNvSpPr>
              <a:spLocks/>
            </p:cNvSpPr>
            <p:nvPr/>
          </p:nvSpPr>
          <p:spPr bwMode="auto">
            <a:xfrm>
              <a:off x="4278312" y="7876383"/>
              <a:ext cx="19050" cy="23813"/>
            </a:xfrm>
            <a:custGeom>
              <a:avLst/>
              <a:gdLst>
                <a:gd name="T0" fmla="*/ 6 w 25"/>
                <a:gd name="T1" fmla="*/ 11 h 29"/>
                <a:gd name="T2" fmla="*/ 11 w 25"/>
                <a:gd name="T3" fmla="*/ 7 h 29"/>
                <a:gd name="T4" fmla="*/ 16 w 25"/>
                <a:gd name="T5" fmla="*/ 5 h 29"/>
                <a:gd name="T6" fmla="*/ 21 w 25"/>
                <a:gd name="T7" fmla="*/ 0 h 29"/>
                <a:gd name="T8" fmla="*/ 25 w 25"/>
                <a:gd name="T9" fmla="*/ 5 h 29"/>
                <a:gd name="T10" fmla="*/ 20 w 25"/>
                <a:gd name="T11" fmla="*/ 13 h 29"/>
                <a:gd name="T12" fmla="*/ 11 w 25"/>
                <a:gd name="T13" fmla="*/ 21 h 29"/>
                <a:gd name="T14" fmla="*/ 10 w 25"/>
                <a:gd name="T15" fmla="*/ 23 h 29"/>
                <a:gd name="T16" fmla="*/ 6 w 25"/>
                <a:gd name="T17" fmla="*/ 28 h 29"/>
                <a:gd name="T18" fmla="*/ 5 w 25"/>
                <a:gd name="T19" fmla="*/ 29 h 29"/>
                <a:gd name="T20" fmla="*/ 0 w 25"/>
                <a:gd name="T21" fmla="*/ 29 h 29"/>
                <a:gd name="T22" fmla="*/ 0 w 25"/>
                <a:gd name="T23" fmla="*/ 24 h 29"/>
                <a:gd name="T24" fmla="*/ 1 w 25"/>
                <a:gd name="T25" fmla="*/ 20 h 29"/>
                <a:gd name="T26" fmla="*/ 5 w 25"/>
                <a:gd name="T27" fmla="*/ 15 h 29"/>
                <a:gd name="T28" fmla="*/ 6 w 25"/>
                <a:gd name="T2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9">
                  <a:moveTo>
                    <a:pt x="6" y="11"/>
                  </a:moveTo>
                  <a:lnTo>
                    <a:pt x="11" y="7"/>
                  </a:lnTo>
                  <a:lnTo>
                    <a:pt x="16" y="5"/>
                  </a:lnTo>
                  <a:lnTo>
                    <a:pt x="21" y="0"/>
                  </a:lnTo>
                  <a:lnTo>
                    <a:pt x="25" y="5"/>
                  </a:lnTo>
                  <a:lnTo>
                    <a:pt x="20" y="13"/>
                  </a:lnTo>
                  <a:lnTo>
                    <a:pt x="11" y="21"/>
                  </a:lnTo>
                  <a:lnTo>
                    <a:pt x="10" y="23"/>
                  </a:lnTo>
                  <a:lnTo>
                    <a:pt x="6" y="28"/>
                  </a:lnTo>
                  <a:lnTo>
                    <a:pt x="5" y="29"/>
                  </a:lnTo>
                  <a:lnTo>
                    <a:pt x="0" y="29"/>
                  </a:lnTo>
                  <a:lnTo>
                    <a:pt x="0" y="24"/>
                  </a:lnTo>
                  <a:lnTo>
                    <a:pt x="1" y="20"/>
                  </a:lnTo>
                  <a:lnTo>
                    <a:pt x="5" y="15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5" name="Freeform 105"/>
            <p:cNvSpPr>
              <a:spLocks/>
            </p:cNvSpPr>
            <p:nvPr/>
          </p:nvSpPr>
          <p:spPr bwMode="auto">
            <a:xfrm>
              <a:off x="4402137" y="7850983"/>
              <a:ext cx="11113" cy="6350"/>
            </a:xfrm>
            <a:custGeom>
              <a:avLst/>
              <a:gdLst>
                <a:gd name="T0" fmla="*/ 8 w 13"/>
                <a:gd name="T1" fmla="*/ 1 h 8"/>
                <a:gd name="T2" fmla="*/ 10 w 13"/>
                <a:gd name="T3" fmla="*/ 0 h 8"/>
                <a:gd name="T4" fmla="*/ 13 w 13"/>
                <a:gd name="T5" fmla="*/ 5 h 8"/>
                <a:gd name="T6" fmla="*/ 10 w 13"/>
                <a:gd name="T7" fmla="*/ 5 h 8"/>
                <a:gd name="T8" fmla="*/ 5 w 13"/>
                <a:gd name="T9" fmla="*/ 5 h 8"/>
                <a:gd name="T10" fmla="*/ 2 w 13"/>
                <a:gd name="T11" fmla="*/ 8 h 8"/>
                <a:gd name="T12" fmla="*/ 0 w 13"/>
                <a:gd name="T13" fmla="*/ 6 h 8"/>
                <a:gd name="T14" fmla="*/ 0 w 13"/>
                <a:gd name="T15" fmla="*/ 1 h 8"/>
                <a:gd name="T16" fmla="*/ 2 w 13"/>
                <a:gd name="T17" fmla="*/ 0 h 8"/>
                <a:gd name="T18" fmla="*/ 8 w 13"/>
                <a:gd name="T1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8" y="1"/>
                  </a:moveTo>
                  <a:lnTo>
                    <a:pt x="10" y="0"/>
                  </a:lnTo>
                  <a:lnTo>
                    <a:pt x="13" y="5"/>
                  </a:lnTo>
                  <a:lnTo>
                    <a:pt x="10" y="5"/>
                  </a:lnTo>
                  <a:lnTo>
                    <a:pt x="5" y="5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1"/>
                  </a:lnTo>
                  <a:lnTo>
                    <a:pt x="2" y="0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6" name="Freeform 106"/>
            <p:cNvSpPr>
              <a:spLocks/>
            </p:cNvSpPr>
            <p:nvPr/>
          </p:nvSpPr>
          <p:spPr bwMode="auto">
            <a:xfrm>
              <a:off x="4310062" y="7979570"/>
              <a:ext cx="9525" cy="25400"/>
            </a:xfrm>
            <a:custGeom>
              <a:avLst/>
              <a:gdLst>
                <a:gd name="T0" fmla="*/ 10 w 14"/>
                <a:gd name="T1" fmla="*/ 30 h 32"/>
                <a:gd name="T2" fmla="*/ 4 w 14"/>
                <a:gd name="T3" fmla="*/ 32 h 32"/>
                <a:gd name="T4" fmla="*/ 2 w 14"/>
                <a:gd name="T5" fmla="*/ 26 h 32"/>
                <a:gd name="T6" fmla="*/ 4 w 14"/>
                <a:gd name="T7" fmla="*/ 24 h 32"/>
                <a:gd name="T8" fmla="*/ 5 w 14"/>
                <a:gd name="T9" fmla="*/ 16 h 32"/>
                <a:gd name="T10" fmla="*/ 0 w 14"/>
                <a:gd name="T11" fmla="*/ 13 h 32"/>
                <a:gd name="T12" fmla="*/ 0 w 14"/>
                <a:gd name="T13" fmla="*/ 11 h 32"/>
                <a:gd name="T14" fmla="*/ 0 w 14"/>
                <a:gd name="T15" fmla="*/ 8 h 32"/>
                <a:gd name="T16" fmla="*/ 0 w 14"/>
                <a:gd name="T17" fmla="*/ 6 h 32"/>
                <a:gd name="T18" fmla="*/ 2 w 14"/>
                <a:gd name="T19" fmla="*/ 0 h 32"/>
                <a:gd name="T20" fmla="*/ 7 w 14"/>
                <a:gd name="T21" fmla="*/ 0 h 32"/>
                <a:gd name="T22" fmla="*/ 9 w 14"/>
                <a:gd name="T23" fmla="*/ 6 h 32"/>
                <a:gd name="T24" fmla="*/ 12 w 14"/>
                <a:gd name="T25" fmla="*/ 9 h 32"/>
                <a:gd name="T26" fmla="*/ 12 w 14"/>
                <a:gd name="T27" fmla="*/ 11 h 32"/>
                <a:gd name="T28" fmla="*/ 12 w 14"/>
                <a:gd name="T29" fmla="*/ 13 h 32"/>
                <a:gd name="T30" fmla="*/ 14 w 14"/>
                <a:gd name="T31" fmla="*/ 14 h 32"/>
                <a:gd name="T32" fmla="*/ 12 w 14"/>
                <a:gd name="T33" fmla="*/ 19 h 32"/>
                <a:gd name="T34" fmla="*/ 14 w 14"/>
                <a:gd name="T35" fmla="*/ 26 h 32"/>
                <a:gd name="T36" fmla="*/ 10 w 14"/>
                <a:gd name="T37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" h="32">
                  <a:moveTo>
                    <a:pt x="10" y="30"/>
                  </a:moveTo>
                  <a:lnTo>
                    <a:pt x="4" y="32"/>
                  </a:lnTo>
                  <a:lnTo>
                    <a:pt x="2" y="26"/>
                  </a:lnTo>
                  <a:lnTo>
                    <a:pt x="4" y="24"/>
                  </a:lnTo>
                  <a:lnTo>
                    <a:pt x="5" y="16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6"/>
                  </a:lnTo>
                  <a:lnTo>
                    <a:pt x="2" y="0"/>
                  </a:lnTo>
                  <a:lnTo>
                    <a:pt x="7" y="0"/>
                  </a:lnTo>
                  <a:lnTo>
                    <a:pt x="9" y="6"/>
                  </a:lnTo>
                  <a:lnTo>
                    <a:pt x="12" y="9"/>
                  </a:lnTo>
                  <a:lnTo>
                    <a:pt x="12" y="11"/>
                  </a:lnTo>
                  <a:lnTo>
                    <a:pt x="12" y="13"/>
                  </a:lnTo>
                  <a:lnTo>
                    <a:pt x="14" y="14"/>
                  </a:lnTo>
                  <a:lnTo>
                    <a:pt x="12" y="19"/>
                  </a:lnTo>
                  <a:lnTo>
                    <a:pt x="14" y="26"/>
                  </a:lnTo>
                  <a:lnTo>
                    <a:pt x="10" y="30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7" name="Freeform 107"/>
            <p:cNvSpPr>
              <a:spLocks/>
            </p:cNvSpPr>
            <p:nvPr/>
          </p:nvSpPr>
          <p:spPr bwMode="auto">
            <a:xfrm>
              <a:off x="4384675" y="7849395"/>
              <a:ext cx="11113" cy="25400"/>
            </a:xfrm>
            <a:custGeom>
              <a:avLst/>
              <a:gdLst>
                <a:gd name="T0" fmla="*/ 1 w 15"/>
                <a:gd name="T1" fmla="*/ 12 h 33"/>
                <a:gd name="T2" fmla="*/ 1 w 15"/>
                <a:gd name="T3" fmla="*/ 10 h 33"/>
                <a:gd name="T4" fmla="*/ 1 w 15"/>
                <a:gd name="T5" fmla="*/ 8 h 33"/>
                <a:gd name="T6" fmla="*/ 3 w 15"/>
                <a:gd name="T7" fmla="*/ 5 h 33"/>
                <a:gd name="T8" fmla="*/ 8 w 15"/>
                <a:gd name="T9" fmla="*/ 3 h 33"/>
                <a:gd name="T10" fmla="*/ 11 w 15"/>
                <a:gd name="T11" fmla="*/ 0 h 33"/>
                <a:gd name="T12" fmla="*/ 15 w 15"/>
                <a:gd name="T13" fmla="*/ 2 h 33"/>
                <a:gd name="T14" fmla="*/ 15 w 15"/>
                <a:gd name="T15" fmla="*/ 5 h 33"/>
                <a:gd name="T16" fmla="*/ 11 w 15"/>
                <a:gd name="T17" fmla="*/ 7 h 33"/>
                <a:gd name="T18" fmla="*/ 13 w 15"/>
                <a:gd name="T19" fmla="*/ 10 h 33"/>
                <a:gd name="T20" fmla="*/ 15 w 15"/>
                <a:gd name="T21" fmla="*/ 13 h 33"/>
                <a:gd name="T22" fmla="*/ 11 w 15"/>
                <a:gd name="T23" fmla="*/ 15 h 33"/>
                <a:gd name="T24" fmla="*/ 11 w 15"/>
                <a:gd name="T25" fmla="*/ 18 h 33"/>
                <a:gd name="T26" fmla="*/ 13 w 15"/>
                <a:gd name="T27" fmla="*/ 21 h 33"/>
                <a:gd name="T28" fmla="*/ 11 w 15"/>
                <a:gd name="T29" fmla="*/ 26 h 33"/>
                <a:gd name="T30" fmla="*/ 6 w 15"/>
                <a:gd name="T31" fmla="*/ 26 h 33"/>
                <a:gd name="T32" fmla="*/ 8 w 15"/>
                <a:gd name="T33" fmla="*/ 29 h 33"/>
                <a:gd name="T34" fmla="*/ 5 w 15"/>
                <a:gd name="T35" fmla="*/ 33 h 33"/>
                <a:gd name="T36" fmla="*/ 1 w 15"/>
                <a:gd name="T37" fmla="*/ 33 h 33"/>
                <a:gd name="T38" fmla="*/ 0 w 15"/>
                <a:gd name="T39" fmla="*/ 26 h 33"/>
                <a:gd name="T40" fmla="*/ 1 w 15"/>
                <a:gd name="T41" fmla="*/ 20 h 33"/>
                <a:gd name="T42" fmla="*/ 1 w 15"/>
                <a:gd name="T43" fmla="*/ 1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" h="33">
                  <a:moveTo>
                    <a:pt x="1" y="12"/>
                  </a:moveTo>
                  <a:lnTo>
                    <a:pt x="1" y="10"/>
                  </a:lnTo>
                  <a:lnTo>
                    <a:pt x="1" y="8"/>
                  </a:lnTo>
                  <a:lnTo>
                    <a:pt x="3" y="5"/>
                  </a:lnTo>
                  <a:lnTo>
                    <a:pt x="8" y="3"/>
                  </a:lnTo>
                  <a:lnTo>
                    <a:pt x="11" y="0"/>
                  </a:lnTo>
                  <a:lnTo>
                    <a:pt x="15" y="2"/>
                  </a:lnTo>
                  <a:lnTo>
                    <a:pt x="15" y="5"/>
                  </a:lnTo>
                  <a:lnTo>
                    <a:pt x="11" y="7"/>
                  </a:lnTo>
                  <a:lnTo>
                    <a:pt x="13" y="10"/>
                  </a:lnTo>
                  <a:lnTo>
                    <a:pt x="15" y="13"/>
                  </a:lnTo>
                  <a:lnTo>
                    <a:pt x="11" y="15"/>
                  </a:lnTo>
                  <a:lnTo>
                    <a:pt x="11" y="18"/>
                  </a:lnTo>
                  <a:lnTo>
                    <a:pt x="13" y="21"/>
                  </a:lnTo>
                  <a:lnTo>
                    <a:pt x="11" y="26"/>
                  </a:lnTo>
                  <a:lnTo>
                    <a:pt x="6" y="26"/>
                  </a:lnTo>
                  <a:lnTo>
                    <a:pt x="8" y="29"/>
                  </a:lnTo>
                  <a:lnTo>
                    <a:pt x="5" y="33"/>
                  </a:lnTo>
                  <a:lnTo>
                    <a:pt x="1" y="33"/>
                  </a:lnTo>
                  <a:lnTo>
                    <a:pt x="0" y="26"/>
                  </a:lnTo>
                  <a:lnTo>
                    <a:pt x="1" y="20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8" name="Freeform 108"/>
            <p:cNvSpPr>
              <a:spLocks/>
            </p:cNvSpPr>
            <p:nvPr/>
          </p:nvSpPr>
          <p:spPr bwMode="auto">
            <a:xfrm>
              <a:off x="4322762" y="7893845"/>
              <a:ext cx="14288" cy="11113"/>
            </a:xfrm>
            <a:custGeom>
              <a:avLst/>
              <a:gdLst>
                <a:gd name="T0" fmla="*/ 10 w 18"/>
                <a:gd name="T1" fmla="*/ 6 h 13"/>
                <a:gd name="T2" fmla="*/ 15 w 18"/>
                <a:gd name="T3" fmla="*/ 8 h 13"/>
                <a:gd name="T4" fmla="*/ 18 w 18"/>
                <a:gd name="T5" fmla="*/ 6 h 13"/>
                <a:gd name="T6" fmla="*/ 17 w 18"/>
                <a:gd name="T7" fmla="*/ 11 h 13"/>
                <a:gd name="T8" fmla="*/ 13 w 18"/>
                <a:gd name="T9" fmla="*/ 10 h 13"/>
                <a:gd name="T10" fmla="*/ 7 w 18"/>
                <a:gd name="T11" fmla="*/ 13 h 13"/>
                <a:gd name="T12" fmla="*/ 3 w 18"/>
                <a:gd name="T13" fmla="*/ 11 h 13"/>
                <a:gd name="T14" fmla="*/ 3 w 18"/>
                <a:gd name="T15" fmla="*/ 10 h 13"/>
                <a:gd name="T16" fmla="*/ 5 w 18"/>
                <a:gd name="T17" fmla="*/ 8 h 13"/>
                <a:gd name="T18" fmla="*/ 3 w 18"/>
                <a:gd name="T19" fmla="*/ 6 h 13"/>
                <a:gd name="T20" fmla="*/ 0 w 18"/>
                <a:gd name="T21" fmla="*/ 5 h 13"/>
                <a:gd name="T22" fmla="*/ 0 w 18"/>
                <a:gd name="T23" fmla="*/ 3 h 13"/>
                <a:gd name="T24" fmla="*/ 0 w 18"/>
                <a:gd name="T25" fmla="*/ 0 h 13"/>
                <a:gd name="T26" fmla="*/ 2 w 18"/>
                <a:gd name="T27" fmla="*/ 0 h 13"/>
                <a:gd name="T28" fmla="*/ 7 w 18"/>
                <a:gd name="T29" fmla="*/ 1 h 13"/>
                <a:gd name="T30" fmla="*/ 8 w 18"/>
                <a:gd name="T31" fmla="*/ 1 h 13"/>
                <a:gd name="T32" fmla="*/ 10 w 18"/>
                <a:gd name="T33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13">
                  <a:moveTo>
                    <a:pt x="10" y="6"/>
                  </a:moveTo>
                  <a:lnTo>
                    <a:pt x="15" y="8"/>
                  </a:lnTo>
                  <a:lnTo>
                    <a:pt x="18" y="6"/>
                  </a:lnTo>
                  <a:lnTo>
                    <a:pt x="17" y="11"/>
                  </a:lnTo>
                  <a:lnTo>
                    <a:pt x="13" y="10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5" y="8"/>
                  </a:lnTo>
                  <a:lnTo>
                    <a:pt x="3" y="6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09" name="Freeform 109"/>
            <p:cNvSpPr>
              <a:spLocks/>
            </p:cNvSpPr>
            <p:nvPr/>
          </p:nvSpPr>
          <p:spPr bwMode="auto">
            <a:xfrm>
              <a:off x="4365625" y="7900195"/>
              <a:ext cx="7938" cy="7938"/>
            </a:xfrm>
            <a:custGeom>
              <a:avLst/>
              <a:gdLst>
                <a:gd name="T0" fmla="*/ 3 w 10"/>
                <a:gd name="T1" fmla="*/ 7 h 12"/>
                <a:gd name="T2" fmla="*/ 0 w 10"/>
                <a:gd name="T3" fmla="*/ 4 h 12"/>
                <a:gd name="T4" fmla="*/ 0 w 10"/>
                <a:gd name="T5" fmla="*/ 2 h 12"/>
                <a:gd name="T6" fmla="*/ 0 w 10"/>
                <a:gd name="T7" fmla="*/ 0 h 12"/>
                <a:gd name="T8" fmla="*/ 1 w 10"/>
                <a:gd name="T9" fmla="*/ 0 h 12"/>
                <a:gd name="T10" fmla="*/ 5 w 10"/>
                <a:gd name="T11" fmla="*/ 0 h 12"/>
                <a:gd name="T12" fmla="*/ 6 w 10"/>
                <a:gd name="T13" fmla="*/ 0 h 12"/>
                <a:gd name="T14" fmla="*/ 8 w 10"/>
                <a:gd name="T15" fmla="*/ 4 h 12"/>
                <a:gd name="T16" fmla="*/ 10 w 10"/>
                <a:gd name="T17" fmla="*/ 8 h 12"/>
                <a:gd name="T18" fmla="*/ 8 w 10"/>
                <a:gd name="T19" fmla="*/ 12 h 12"/>
                <a:gd name="T20" fmla="*/ 5 w 10"/>
                <a:gd name="T21" fmla="*/ 10 h 12"/>
                <a:gd name="T22" fmla="*/ 3 w 10"/>
                <a:gd name="T23" fmla="*/ 8 h 12"/>
                <a:gd name="T24" fmla="*/ 3 w 10"/>
                <a:gd name="T2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12">
                  <a:moveTo>
                    <a:pt x="3" y="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4"/>
                  </a:lnTo>
                  <a:lnTo>
                    <a:pt x="10" y="8"/>
                  </a:lnTo>
                  <a:lnTo>
                    <a:pt x="8" y="12"/>
                  </a:lnTo>
                  <a:lnTo>
                    <a:pt x="5" y="10"/>
                  </a:lnTo>
                  <a:lnTo>
                    <a:pt x="3" y="8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10" name="Freeform 110"/>
            <p:cNvSpPr>
              <a:spLocks/>
            </p:cNvSpPr>
            <p:nvPr/>
          </p:nvSpPr>
          <p:spPr bwMode="auto">
            <a:xfrm>
              <a:off x="4364037" y="7954170"/>
              <a:ext cx="58738" cy="42863"/>
            </a:xfrm>
            <a:custGeom>
              <a:avLst/>
              <a:gdLst>
                <a:gd name="T0" fmla="*/ 73 w 73"/>
                <a:gd name="T1" fmla="*/ 18 h 55"/>
                <a:gd name="T2" fmla="*/ 69 w 73"/>
                <a:gd name="T3" fmla="*/ 28 h 55"/>
                <a:gd name="T4" fmla="*/ 64 w 73"/>
                <a:gd name="T5" fmla="*/ 29 h 55"/>
                <a:gd name="T6" fmla="*/ 58 w 73"/>
                <a:gd name="T7" fmla="*/ 29 h 55"/>
                <a:gd name="T8" fmla="*/ 50 w 73"/>
                <a:gd name="T9" fmla="*/ 29 h 55"/>
                <a:gd name="T10" fmla="*/ 46 w 73"/>
                <a:gd name="T11" fmla="*/ 37 h 55"/>
                <a:gd name="T12" fmla="*/ 50 w 73"/>
                <a:gd name="T13" fmla="*/ 46 h 55"/>
                <a:gd name="T14" fmla="*/ 50 w 73"/>
                <a:gd name="T15" fmla="*/ 52 h 55"/>
                <a:gd name="T16" fmla="*/ 45 w 73"/>
                <a:gd name="T17" fmla="*/ 55 h 55"/>
                <a:gd name="T18" fmla="*/ 41 w 73"/>
                <a:gd name="T19" fmla="*/ 47 h 55"/>
                <a:gd name="T20" fmla="*/ 36 w 73"/>
                <a:gd name="T21" fmla="*/ 44 h 55"/>
                <a:gd name="T22" fmla="*/ 33 w 73"/>
                <a:gd name="T23" fmla="*/ 37 h 55"/>
                <a:gd name="T24" fmla="*/ 28 w 73"/>
                <a:gd name="T25" fmla="*/ 33 h 55"/>
                <a:gd name="T26" fmla="*/ 23 w 73"/>
                <a:gd name="T27" fmla="*/ 31 h 55"/>
                <a:gd name="T28" fmla="*/ 18 w 73"/>
                <a:gd name="T29" fmla="*/ 29 h 55"/>
                <a:gd name="T30" fmla="*/ 16 w 73"/>
                <a:gd name="T31" fmla="*/ 29 h 55"/>
                <a:gd name="T32" fmla="*/ 10 w 73"/>
                <a:gd name="T33" fmla="*/ 31 h 55"/>
                <a:gd name="T34" fmla="*/ 7 w 73"/>
                <a:gd name="T35" fmla="*/ 33 h 55"/>
                <a:gd name="T36" fmla="*/ 0 w 73"/>
                <a:gd name="T37" fmla="*/ 34 h 55"/>
                <a:gd name="T38" fmla="*/ 0 w 73"/>
                <a:gd name="T39" fmla="*/ 29 h 55"/>
                <a:gd name="T40" fmla="*/ 0 w 73"/>
                <a:gd name="T41" fmla="*/ 25 h 55"/>
                <a:gd name="T42" fmla="*/ 3 w 73"/>
                <a:gd name="T43" fmla="*/ 23 h 55"/>
                <a:gd name="T44" fmla="*/ 5 w 73"/>
                <a:gd name="T45" fmla="*/ 21 h 55"/>
                <a:gd name="T46" fmla="*/ 12 w 73"/>
                <a:gd name="T47" fmla="*/ 23 h 55"/>
                <a:gd name="T48" fmla="*/ 21 w 73"/>
                <a:gd name="T49" fmla="*/ 20 h 55"/>
                <a:gd name="T50" fmla="*/ 26 w 73"/>
                <a:gd name="T51" fmla="*/ 15 h 55"/>
                <a:gd name="T52" fmla="*/ 25 w 73"/>
                <a:gd name="T53" fmla="*/ 7 h 55"/>
                <a:gd name="T54" fmla="*/ 25 w 73"/>
                <a:gd name="T55" fmla="*/ 3 h 55"/>
                <a:gd name="T56" fmla="*/ 28 w 73"/>
                <a:gd name="T57" fmla="*/ 0 h 55"/>
                <a:gd name="T58" fmla="*/ 31 w 73"/>
                <a:gd name="T59" fmla="*/ 3 h 55"/>
                <a:gd name="T60" fmla="*/ 35 w 73"/>
                <a:gd name="T61" fmla="*/ 10 h 55"/>
                <a:gd name="T62" fmla="*/ 40 w 73"/>
                <a:gd name="T63" fmla="*/ 12 h 55"/>
                <a:gd name="T64" fmla="*/ 51 w 73"/>
                <a:gd name="T65" fmla="*/ 12 h 55"/>
                <a:gd name="T66" fmla="*/ 55 w 73"/>
                <a:gd name="T67" fmla="*/ 10 h 55"/>
                <a:gd name="T68" fmla="*/ 60 w 73"/>
                <a:gd name="T69" fmla="*/ 8 h 55"/>
                <a:gd name="T70" fmla="*/ 66 w 73"/>
                <a:gd name="T71" fmla="*/ 10 h 55"/>
                <a:gd name="T72" fmla="*/ 68 w 73"/>
                <a:gd name="T73" fmla="*/ 12 h 55"/>
                <a:gd name="T74" fmla="*/ 71 w 73"/>
                <a:gd name="T75" fmla="*/ 13 h 55"/>
                <a:gd name="T76" fmla="*/ 73 w 73"/>
                <a:gd name="T77" fmla="*/ 1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55">
                  <a:moveTo>
                    <a:pt x="73" y="18"/>
                  </a:moveTo>
                  <a:lnTo>
                    <a:pt x="69" y="28"/>
                  </a:lnTo>
                  <a:lnTo>
                    <a:pt x="64" y="29"/>
                  </a:lnTo>
                  <a:lnTo>
                    <a:pt x="58" y="29"/>
                  </a:lnTo>
                  <a:lnTo>
                    <a:pt x="50" y="29"/>
                  </a:lnTo>
                  <a:lnTo>
                    <a:pt x="46" y="37"/>
                  </a:lnTo>
                  <a:lnTo>
                    <a:pt x="50" y="46"/>
                  </a:lnTo>
                  <a:lnTo>
                    <a:pt x="50" y="52"/>
                  </a:lnTo>
                  <a:lnTo>
                    <a:pt x="45" y="55"/>
                  </a:lnTo>
                  <a:lnTo>
                    <a:pt x="41" y="47"/>
                  </a:lnTo>
                  <a:lnTo>
                    <a:pt x="36" y="44"/>
                  </a:lnTo>
                  <a:lnTo>
                    <a:pt x="33" y="37"/>
                  </a:lnTo>
                  <a:lnTo>
                    <a:pt x="28" y="33"/>
                  </a:lnTo>
                  <a:lnTo>
                    <a:pt x="23" y="31"/>
                  </a:lnTo>
                  <a:lnTo>
                    <a:pt x="18" y="29"/>
                  </a:lnTo>
                  <a:lnTo>
                    <a:pt x="16" y="29"/>
                  </a:lnTo>
                  <a:lnTo>
                    <a:pt x="10" y="31"/>
                  </a:lnTo>
                  <a:lnTo>
                    <a:pt x="7" y="33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3" y="23"/>
                  </a:lnTo>
                  <a:lnTo>
                    <a:pt x="5" y="21"/>
                  </a:lnTo>
                  <a:lnTo>
                    <a:pt x="12" y="23"/>
                  </a:lnTo>
                  <a:lnTo>
                    <a:pt x="21" y="20"/>
                  </a:lnTo>
                  <a:lnTo>
                    <a:pt x="26" y="15"/>
                  </a:lnTo>
                  <a:lnTo>
                    <a:pt x="25" y="7"/>
                  </a:lnTo>
                  <a:lnTo>
                    <a:pt x="25" y="3"/>
                  </a:lnTo>
                  <a:lnTo>
                    <a:pt x="28" y="0"/>
                  </a:lnTo>
                  <a:lnTo>
                    <a:pt x="31" y="3"/>
                  </a:lnTo>
                  <a:lnTo>
                    <a:pt x="35" y="10"/>
                  </a:lnTo>
                  <a:lnTo>
                    <a:pt x="40" y="12"/>
                  </a:lnTo>
                  <a:lnTo>
                    <a:pt x="51" y="12"/>
                  </a:lnTo>
                  <a:lnTo>
                    <a:pt x="55" y="10"/>
                  </a:lnTo>
                  <a:lnTo>
                    <a:pt x="60" y="8"/>
                  </a:lnTo>
                  <a:lnTo>
                    <a:pt x="66" y="10"/>
                  </a:lnTo>
                  <a:lnTo>
                    <a:pt x="68" y="12"/>
                  </a:lnTo>
                  <a:lnTo>
                    <a:pt x="71" y="13"/>
                  </a:lnTo>
                  <a:lnTo>
                    <a:pt x="73" y="18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11" name="Freeform 111"/>
            <p:cNvSpPr>
              <a:spLocks/>
            </p:cNvSpPr>
            <p:nvPr/>
          </p:nvSpPr>
          <p:spPr bwMode="auto">
            <a:xfrm>
              <a:off x="2973387" y="6426995"/>
              <a:ext cx="768350" cy="873125"/>
            </a:xfrm>
            <a:custGeom>
              <a:avLst/>
              <a:gdLst>
                <a:gd name="T0" fmla="*/ 941 w 967"/>
                <a:gd name="T1" fmla="*/ 494 h 1101"/>
                <a:gd name="T2" fmla="*/ 868 w 967"/>
                <a:gd name="T3" fmla="*/ 491 h 1101"/>
                <a:gd name="T4" fmla="*/ 809 w 967"/>
                <a:gd name="T5" fmla="*/ 555 h 1101"/>
                <a:gd name="T6" fmla="*/ 749 w 967"/>
                <a:gd name="T7" fmla="*/ 575 h 1101"/>
                <a:gd name="T8" fmla="*/ 706 w 967"/>
                <a:gd name="T9" fmla="*/ 617 h 1101"/>
                <a:gd name="T10" fmla="*/ 637 w 967"/>
                <a:gd name="T11" fmla="*/ 620 h 1101"/>
                <a:gd name="T12" fmla="*/ 589 w 967"/>
                <a:gd name="T13" fmla="*/ 614 h 1101"/>
                <a:gd name="T14" fmla="*/ 521 w 967"/>
                <a:gd name="T15" fmla="*/ 571 h 1101"/>
                <a:gd name="T16" fmla="*/ 519 w 967"/>
                <a:gd name="T17" fmla="*/ 620 h 1101"/>
                <a:gd name="T18" fmla="*/ 453 w 967"/>
                <a:gd name="T19" fmla="*/ 588 h 1101"/>
                <a:gd name="T20" fmla="*/ 400 w 967"/>
                <a:gd name="T21" fmla="*/ 567 h 1101"/>
                <a:gd name="T22" fmla="*/ 375 w 967"/>
                <a:gd name="T23" fmla="*/ 602 h 1101"/>
                <a:gd name="T24" fmla="*/ 342 w 967"/>
                <a:gd name="T25" fmla="*/ 631 h 1101"/>
                <a:gd name="T26" fmla="*/ 284 w 967"/>
                <a:gd name="T27" fmla="*/ 622 h 1101"/>
                <a:gd name="T28" fmla="*/ 276 w 967"/>
                <a:gd name="T29" fmla="*/ 662 h 1101"/>
                <a:gd name="T30" fmla="*/ 291 w 967"/>
                <a:gd name="T31" fmla="*/ 693 h 1101"/>
                <a:gd name="T32" fmla="*/ 271 w 967"/>
                <a:gd name="T33" fmla="*/ 756 h 1101"/>
                <a:gd name="T34" fmla="*/ 258 w 967"/>
                <a:gd name="T35" fmla="*/ 803 h 1101"/>
                <a:gd name="T36" fmla="*/ 228 w 967"/>
                <a:gd name="T37" fmla="*/ 858 h 1101"/>
                <a:gd name="T38" fmla="*/ 197 w 967"/>
                <a:gd name="T39" fmla="*/ 916 h 1101"/>
                <a:gd name="T40" fmla="*/ 170 w 967"/>
                <a:gd name="T41" fmla="*/ 978 h 1101"/>
                <a:gd name="T42" fmla="*/ 145 w 967"/>
                <a:gd name="T43" fmla="*/ 1049 h 1101"/>
                <a:gd name="T44" fmla="*/ 144 w 967"/>
                <a:gd name="T45" fmla="*/ 1099 h 1101"/>
                <a:gd name="T46" fmla="*/ 114 w 967"/>
                <a:gd name="T47" fmla="*/ 1086 h 1101"/>
                <a:gd name="T48" fmla="*/ 102 w 967"/>
                <a:gd name="T49" fmla="*/ 1063 h 1101"/>
                <a:gd name="T50" fmla="*/ 71 w 967"/>
                <a:gd name="T51" fmla="*/ 1028 h 1101"/>
                <a:gd name="T52" fmla="*/ 23 w 967"/>
                <a:gd name="T53" fmla="*/ 1033 h 1101"/>
                <a:gd name="T54" fmla="*/ 8 w 967"/>
                <a:gd name="T55" fmla="*/ 1005 h 1101"/>
                <a:gd name="T56" fmla="*/ 3 w 967"/>
                <a:gd name="T57" fmla="*/ 976 h 1101"/>
                <a:gd name="T58" fmla="*/ 23 w 967"/>
                <a:gd name="T59" fmla="*/ 918 h 1101"/>
                <a:gd name="T60" fmla="*/ 74 w 967"/>
                <a:gd name="T61" fmla="*/ 897 h 1101"/>
                <a:gd name="T62" fmla="*/ 71 w 967"/>
                <a:gd name="T63" fmla="*/ 819 h 1101"/>
                <a:gd name="T64" fmla="*/ 26 w 967"/>
                <a:gd name="T65" fmla="*/ 754 h 1101"/>
                <a:gd name="T66" fmla="*/ 54 w 967"/>
                <a:gd name="T67" fmla="*/ 717 h 1101"/>
                <a:gd name="T68" fmla="*/ 78 w 967"/>
                <a:gd name="T69" fmla="*/ 685 h 1101"/>
                <a:gd name="T70" fmla="*/ 101 w 967"/>
                <a:gd name="T71" fmla="*/ 631 h 1101"/>
                <a:gd name="T72" fmla="*/ 44 w 967"/>
                <a:gd name="T73" fmla="*/ 571 h 1101"/>
                <a:gd name="T74" fmla="*/ 71 w 967"/>
                <a:gd name="T75" fmla="*/ 521 h 1101"/>
                <a:gd name="T76" fmla="*/ 106 w 967"/>
                <a:gd name="T77" fmla="*/ 460 h 1101"/>
                <a:gd name="T78" fmla="*/ 111 w 967"/>
                <a:gd name="T79" fmla="*/ 402 h 1101"/>
                <a:gd name="T80" fmla="*/ 78 w 967"/>
                <a:gd name="T81" fmla="*/ 324 h 1101"/>
                <a:gd name="T82" fmla="*/ 104 w 967"/>
                <a:gd name="T83" fmla="*/ 283 h 1101"/>
                <a:gd name="T84" fmla="*/ 157 w 967"/>
                <a:gd name="T85" fmla="*/ 256 h 1101"/>
                <a:gd name="T86" fmla="*/ 149 w 967"/>
                <a:gd name="T87" fmla="*/ 177 h 1101"/>
                <a:gd name="T88" fmla="*/ 187 w 967"/>
                <a:gd name="T89" fmla="*/ 151 h 1101"/>
                <a:gd name="T90" fmla="*/ 218 w 967"/>
                <a:gd name="T91" fmla="*/ 115 h 1101"/>
                <a:gd name="T92" fmla="*/ 253 w 967"/>
                <a:gd name="T93" fmla="*/ 84 h 1101"/>
                <a:gd name="T94" fmla="*/ 256 w 967"/>
                <a:gd name="T95" fmla="*/ 50 h 1101"/>
                <a:gd name="T96" fmla="*/ 298 w 967"/>
                <a:gd name="T97" fmla="*/ 46 h 1101"/>
                <a:gd name="T98" fmla="*/ 332 w 967"/>
                <a:gd name="T99" fmla="*/ 20 h 1101"/>
                <a:gd name="T100" fmla="*/ 393 w 967"/>
                <a:gd name="T101" fmla="*/ 21 h 1101"/>
                <a:gd name="T102" fmla="*/ 471 w 967"/>
                <a:gd name="T103" fmla="*/ 34 h 1101"/>
                <a:gd name="T104" fmla="*/ 537 w 967"/>
                <a:gd name="T105" fmla="*/ 114 h 1101"/>
                <a:gd name="T106" fmla="*/ 584 w 967"/>
                <a:gd name="T107" fmla="*/ 157 h 1101"/>
                <a:gd name="T108" fmla="*/ 650 w 967"/>
                <a:gd name="T109" fmla="*/ 159 h 1101"/>
                <a:gd name="T110" fmla="*/ 691 w 967"/>
                <a:gd name="T111" fmla="*/ 211 h 1101"/>
                <a:gd name="T112" fmla="*/ 761 w 967"/>
                <a:gd name="T113" fmla="*/ 196 h 1101"/>
                <a:gd name="T114" fmla="*/ 787 w 967"/>
                <a:gd name="T115" fmla="*/ 277 h 1101"/>
                <a:gd name="T116" fmla="*/ 819 w 967"/>
                <a:gd name="T117" fmla="*/ 303 h 1101"/>
                <a:gd name="T118" fmla="*/ 876 w 967"/>
                <a:gd name="T119" fmla="*/ 342 h 1101"/>
                <a:gd name="T120" fmla="*/ 929 w 967"/>
                <a:gd name="T121" fmla="*/ 410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67" h="1101">
                  <a:moveTo>
                    <a:pt x="964" y="458"/>
                  </a:moveTo>
                  <a:lnTo>
                    <a:pt x="966" y="460"/>
                  </a:lnTo>
                  <a:lnTo>
                    <a:pt x="967" y="463"/>
                  </a:lnTo>
                  <a:lnTo>
                    <a:pt x="967" y="466"/>
                  </a:lnTo>
                  <a:lnTo>
                    <a:pt x="967" y="468"/>
                  </a:lnTo>
                  <a:lnTo>
                    <a:pt x="962" y="473"/>
                  </a:lnTo>
                  <a:lnTo>
                    <a:pt x="961" y="473"/>
                  </a:lnTo>
                  <a:lnTo>
                    <a:pt x="956" y="479"/>
                  </a:lnTo>
                  <a:lnTo>
                    <a:pt x="954" y="481"/>
                  </a:lnTo>
                  <a:lnTo>
                    <a:pt x="948" y="484"/>
                  </a:lnTo>
                  <a:lnTo>
                    <a:pt x="943" y="491"/>
                  </a:lnTo>
                  <a:lnTo>
                    <a:pt x="941" y="494"/>
                  </a:lnTo>
                  <a:lnTo>
                    <a:pt x="938" y="499"/>
                  </a:lnTo>
                  <a:lnTo>
                    <a:pt x="926" y="497"/>
                  </a:lnTo>
                  <a:lnTo>
                    <a:pt x="923" y="495"/>
                  </a:lnTo>
                  <a:lnTo>
                    <a:pt x="911" y="492"/>
                  </a:lnTo>
                  <a:lnTo>
                    <a:pt x="909" y="491"/>
                  </a:lnTo>
                  <a:lnTo>
                    <a:pt x="901" y="486"/>
                  </a:lnTo>
                  <a:lnTo>
                    <a:pt x="898" y="482"/>
                  </a:lnTo>
                  <a:lnTo>
                    <a:pt x="891" y="479"/>
                  </a:lnTo>
                  <a:lnTo>
                    <a:pt x="881" y="481"/>
                  </a:lnTo>
                  <a:lnTo>
                    <a:pt x="880" y="481"/>
                  </a:lnTo>
                  <a:lnTo>
                    <a:pt x="870" y="489"/>
                  </a:lnTo>
                  <a:lnTo>
                    <a:pt x="868" y="491"/>
                  </a:lnTo>
                  <a:lnTo>
                    <a:pt x="837" y="508"/>
                  </a:lnTo>
                  <a:lnTo>
                    <a:pt x="825" y="507"/>
                  </a:lnTo>
                  <a:lnTo>
                    <a:pt x="817" y="505"/>
                  </a:lnTo>
                  <a:lnTo>
                    <a:pt x="815" y="507"/>
                  </a:lnTo>
                  <a:lnTo>
                    <a:pt x="810" y="513"/>
                  </a:lnTo>
                  <a:lnTo>
                    <a:pt x="810" y="516"/>
                  </a:lnTo>
                  <a:lnTo>
                    <a:pt x="810" y="528"/>
                  </a:lnTo>
                  <a:lnTo>
                    <a:pt x="810" y="531"/>
                  </a:lnTo>
                  <a:lnTo>
                    <a:pt x="810" y="533"/>
                  </a:lnTo>
                  <a:lnTo>
                    <a:pt x="810" y="547"/>
                  </a:lnTo>
                  <a:lnTo>
                    <a:pt x="810" y="549"/>
                  </a:lnTo>
                  <a:lnTo>
                    <a:pt x="809" y="555"/>
                  </a:lnTo>
                  <a:lnTo>
                    <a:pt x="805" y="563"/>
                  </a:lnTo>
                  <a:lnTo>
                    <a:pt x="799" y="568"/>
                  </a:lnTo>
                  <a:lnTo>
                    <a:pt x="795" y="573"/>
                  </a:lnTo>
                  <a:lnTo>
                    <a:pt x="790" y="576"/>
                  </a:lnTo>
                  <a:lnTo>
                    <a:pt x="787" y="576"/>
                  </a:lnTo>
                  <a:lnTo>
                    <a:pt x="780" y="578"/>
                  </a:lnTo>
                  <a:lnTo>
                    <a:pt x="779" y="580"/>
                  </a:lnTo>
                  <a:lnTo>
                    <a:pt x="776" y="581"/>
                  </a:lnTo>
                  <a:lnTo>
                    <a:pt x="774" y="581"/>
                  </a:lnTo>
                  <a:lnTo>
                    <a:pt x="766" y="581"/>
                  </a:lnTo>
                  <a:lnTo>
                    <a:pt x="756" y="578"/>
                  </a:lnTo>
                  <a:lnTo>
                    <a:pt x="749" y="575"/>
                  </a:lnTo>
                  <a:lnTo>
                    <a:pt x="746" y="575"/>
                  </a:lnTo>
                  <a:lnTo>
                    <a:pt x="744" y="581"/>
                  </a:lnTo>
                  <a:lnTo>
                    <a:pt x="742" y="589"/>
                  </a:lnTo>
                  <a:lnTo>
                    <a:pt x="741" y="591"/>
                  </a:lnTo>
                  <a:lnTo>
                    <a:pt x="737" y="596"/>
                  </a:lnTo>
                  <a:lnTo>
                    <a:pt x="736" y="599"/>
                  </a:lnTo>
                  <a:lnTo>
                    <a:pt x="736" y="604"/>
                  </a:lnTo>
                  <a:lnTo>
                    <a:pt x="731" y="617"/>
                  </a:lnTo>
                  <a:lnTo>
                    <a:pt x="721" y="620"/>
                  </a:lnTo>
                  <a:lnTo>
                    <a:pt x="719" y="618"/>
                  </a:lnTo>
                  <a:lnTo>
                    <a:pt x="718" y="617"/>
                  </a:lnTo>
                  <a:lnTo>
                    <a:pt x="706" y="617"/>
                  </a:lnTo>
                  <a:lnTo>
                    <a:pt x="704" y="617"/>
                  </a:lnTo>
                  <a:lnTo>
                    <a:pt x="694" y="620"/>
                  </a:lnTo>
                  <a:lnTo>
                    <a:pt x="686" y="622"/>
                  </a:lnTo>
                  <a:lnTo>
                    <a:pt x="680" y="620"/>
                  </a:lnTo>
                  <a:lnTo>
                    <a:pt x="671" y="614"/>
                  </a:lnTo>
                  <a:lnTo>
                    <a:pt x="666" y="609"/>
                  </a:lnTo>
                  <a:lnTo>
                    <a:pt x="661" y="605"/>
                  </a:lnTo>
                  <a:lnTo>
                    <a:pt x="658" y="605"/>
                  </a:lnTo>
                  <a:lnTo>
                    <a:pt x="651" y="604"/>
                  </a:lnTo>
                  <a:lnTo>
                    <a:pt x="650" y="607"/>
                  </a:lnTo>
                  <a:lnTo>
                    <a:pt x="647" y="610"/>
                  </a:lnTo>
                  <a:lnTo>
                    <a:pt x="637" y="620"/>
                  </a:lnTo>
                  <a:lnTo>
                    <a:pt x="637" y="626"/>
                  </a:lnTo>
                  <a:lnTo>
                    <a:pt x="635" y="631"/>
                  </a:lnTo>
                  <a:lnTo>
                    <a:pt x="622" y="631"/>
                  </a:lnTo>
                  <a:lnTo>
                    <a:pt x="620" y="633"/>
                  </a:lnTo>
                  <a:lnTo>
                    <a:pt x="617" y="633"/>
                  </a:lnTo>
                  <a:lnTo>
                    <a:pt x="613" y="631"/>
                  </a:lnTo>
                  <a:lnTo>
                    <a:pt x="610" y="628"/>
                  </a:lnTo>
                  <a:lnTo>
                    <a:pt x="600" y="622"/>
                  </a:lnTo>
                  <a:lnTo>
                    <a:pt x="599" y="620"/>
                  </a:lnTo>
                  <a:lnTo>
                    <a:pt x="597" y="618"/>
                  </a:lnTo>
                  <a:lnTo>
                    <a:pt x="590" y="614"/>
                  </a:lnTo>
                  <a:lnTo>
                    <a:pt x="589" y="614"/>
                  </a:lnTo>
                  <a:lnTo>
                    <a:pt x="584" y="610"/>
                  </a:lnTo>
                  <a:lnTo>
                    <a:pt x="577" y="602"/>
                  </a:lnTo>
                  <a:lnTo>
                    <a:pt x="569" y="597"/>
                  </a:lnTo>
                  <a:lnTo>
                    <a:pt x="564" y="593"/>
                  </a:lnTo>
                  <a:lnTo>
                    <a:pt x="564" y="591"/>
                  </a:lnTo>
                  <a:lnTo>
                    <a:pt x="559" y="588"/>
                  </a:lnTo>
                  <a:lnTo>
                    <a:pt x="556" y="583"/>
                  </a:lnTo>
                  <a:lnTo>
                    <a:pt x="551" y="578"/>
                  </a:lnTo>
                  <a:lnTo>
                    <a:pt x="546" y="576"/>
                  </a:lnTo>
                  <a:lnTo>
                    <a:pt x="542" y="571"/>
                  </a:lnTo>
                  <a:lnTo>
                    <a:pt x="536" y="568"/>
                  </a:lnTo>
                  <a:lnTo>
                    <a:pt x="521" y="571"/>
                  </a:lnTo>
                  <a:lnTo>
                    <a:pt x="516" y="575"/>
                  </a:lnTo>
                  <a:lnTo>
                    <a:pt x="513" y="576"/>
                  </a:lnTo>
                  <a:lnTo>
                    <a:pt x="511" y="578"/>
                  </a:lnTo>
                  <a:lnTo>
                    <a:pt x="511" y="581"/>
                  </a:lnTo>
                  <a:lnTo>
                    <a:pt x="516" y="596"/>
                  </a:lnTo>
                  <a:lnTo>
                    <a:pt x="516" y="597"/>
                  </a:lnTo>
                  <a:lnTo>
                    <a:pt x="522" y="609"/>
                  </a:lnTo>
                  <a:lnTo>
                    <a:pt x="529" y="615"/>
                  </a:lnTo>
                  <a:lnTo>
                    <a:pt x="529" y="618"/>
                  </a:lnTo>
                  <a:lnTo>
                    <a:pt x="522" y="622"/>
                  </a:lnTo>
                  <a:lnTo>
                    <a:pt x="521" y="622"/>
                  </a:lnTo>
                  <a:lnTo>
                    <a:pt x="519" y="620"/>
                  </a:lnTo>
                  <a:lnTo>
                    <a:pt x="504" y="617"/>
                  </a:lnTo>
                  <a:lnTo>
                    <a:pt x="503" y="617"/>
                  </a:lnTo>
                  <a:lnTo>
                    <a:pt x="494" y="601"/>
                  </a:lnTo>
                  <a:lnTo>
                    <a:pt x="493" y="601"/>
                  </a:lnTo>
                  <a:lnTo>
                    <a:pt x="486" y="597"/>
                  </a:lnTo>
                  <a:lnTo>
                    <a:pt x="483" y="597"/>
                  </a:lnTo>
                  <a:lnTo>
                    <a:pt x="479" y="597"/>
                  </a:lnTo>
                  <a:lnTo>
                    <a:pt x="474" y="589"/>
                  </a:lnTo>
                  <a:lnTo>
                    <a:pt x="473" y="589"/>
                  </a:lnTo>
                  <a:lnTo>
                    <a:pt x="461" y="591"/>
                  </a:lnTo>
                  <a:lnTo>
                    <a:pt x="460" y="589"/>
                  </a:lnTo>
                  <a:lnTo>
                    <a:pt x="453" y="588"/>
                  </a:lnTo>
                  <a:lnTo>
                    <a:pt x="450" y="589"/>
                  </a:lnTo>
                  <a:lnTo>
                    <a:pt x="440" y="588"/>
                  </a:lnTo>
                  <a:lnTo>
                    <a:pt x="438" y="586"/>
                  </a:lnTo>
                  <a:lnTo>
                    <a:pt x="430" y="581"/>
                  </a:lnTo>
                  <a:lnTo>
                    <a:pt x="428" y="581"/>
                  </a:lnTo>
                  <a:lnTo>
                    <a:pt x="425" y="581"/>
                  </a:lnTo>
                  <a:lnTo>
                    <a:pt x="418" y="578"/>
                  </a:lnTo>
                  <a:lnTo>
                    <a:pt x="417" y="576"/>
                  </a:lnTo>
                  <a:lnTo>
                    <a:pt x="410" y="571"/>
                  </a:lnTo>
                  <a:lnTo>
                    <a:pt x="408" y="570"/>
                  </a:lnTo>
                  <a:lnTo>
                    <a:pt x="403" y="567"/>
                  </a:lnTo>
                  <a:lnTo>
                    <a:pt x="400" y="567"/>
                  </a:lnTo>
                  <a:lnTo>
                    <a:pt x="397" y="567"/>
                  </a:lnTo>
                  <a:lnTo>
                    <a:pt x="385" y="568"/>
                  </a:lnTo>
                  <a:lnTo>
                    <a:pt x="375" y="573"/>
                  </a:lnTo>
                  <a:lnTo>
                    <a:pt x="374" y="576"/>
                  </a:lnTo>
                  <a:lnTo>
                    <a:pt x="365" y="581"/>
                  </a:lnTo>
                  <a:lnTo>
                    <a:pt x="362" y="583"/>
                  </a:lnTo>
                  <a:lnTo>
                    <a:pt x="360" y="588"/>
                  </a:lnTo>
                  <a:lnTo>
                    <a:pt x="362" y="589"/>
                  </a:lnTo>
                  <a:lnTo>
                    <a:pt x="364" y="593"/>
                  </a:lnTo>
                  <a:lnTo>
                    <a:pt x="370" y="601"/>
                  </a:lnTo>
                  <a:lnTo>
                    <a:pt x="374" y="602"/>
                  </a:lnTo>
                  <a:lnTo>
                    <a:pt x="375" y="602"/>
                  </a:lnTo>
                  <a:lnTo>
                    <a:pt x="385" y="607"/>
                  </a:lnTo>
                  <a:lnTo>
                    <a:pt x="388" y="609"/>
                  </a:lnTo>
                  <a:lnTo>
                    <a:pt x="390" y="614"/>
                  </a:lnTo>
                  <a:lnTo>
                    <a:pt x="388" y="615"/>
                  </a:lnTo>
                  <a:lnTo>
                    <a:pt x="387" y="618"/>
                  </a:lnTo>
                  <a:lnTo>
                    <a:pt x="385" y="623"/>
                  </a:lnTo>
                  <a:lnTo>
                    <a:pt x="380" y="631"/>
                  </a:lnTo>
                  <a:lnTo>
                    <a:pt x="379" y="631"/>
                  </a:lnTo>
                  <a:lnTo>
                    <a:pt x="377" y="633"/>
                  </a:lnTo>
                  <a:lnTo>
                    <a:pt x="365" y="633"/>
                  </a:lnTo>
                  <a:lnTo>
                    <a:pt x="345" y="633"/>
                  </a:lnTo>
                  <a:lnTo>
                    <a:pt x="342" y="631"/>
                  </a:lnTo>
                  <a:lnTo>
                    <a:pt x="329" y="628"/>
                  </a:lnTo>
                  <a:lnTo>
                    <a:pt x="327" y="628"/>
                  </a:lnTo>
                  <a:lnTo>
                    <a:pt x="326" y="628"/>
                  </a:lnTo>
                  <a:lnTo>
                    <a:pt x="322" y="628"/>
                  </a:lnTo>
                  <a:lnTo>
                    <a:pt x="311" y="623"/>
                  </a:lnTo>
                  <a:lnTo>
                    <a:pt x="309" y="622"/>
                  </a:lnTo>
                  <a:lnTo>
                    <a:pt x="304" y="617"/>
                  </a:lnTo>
                  <a:lnTo>
                    <a:pt x="301" y="614"/>
                  </a:lnTo>
                  <a:lnTo>
                    <a:pt x="299" y="612"/>
                  </a:lnTo>
                  <a:lnTo>
                    <a:pt x="291" y="614"/>
                  </a:lnTo>
                  <a:lnTo>
                    <a:pt x="289" y="617"/>
                  </a:lnTo>
                  <a:lnTo>
                    <a:pt x="284" y="622"/>
                  </a:lnTo>
                  <a:lnTo>
                    <a:pt x="283" y="623"/>
                  </a:lnTo>
                  <a:lnTo>
                    <a:pt x="278" y="631"/>
                  </a:lnTo>
                  <a:lnTo>
                    <a:pt x="273" y="638"/>
                  </a:lnTo>
                  <a:lnTo>
                    <a:pt x="268" y="643"/>
                  </a:lnTo>
                  <a:lnTo>
                    <a:pt x="264" y="644"/>
                  </a:lnTo>
                  <a:lnTo>
                    <a:pt x="261" y="649"/>
                  </a:lnTo>
                  <a:lnTo>
                    <a:pt x="259" y="652"/>
                  </a:lnTo>
                  <a:lnTo>
                    <a:pt x="258" y="654"/>
                  </a:lnTo>
                  <a:lnTo>
                    <a:pt x="258" y="657"/>
                  </a:lnTo>
                  <a:lnTo>
                    <a:pt x="271" y="659"/>
                  </a:lnTo>
                  <a:lnTo>
                    <a:pt x="274" y="660"/>
                  </a:lnTo>
                  <a:lnTo>
                    <a:pt x="276" y="662"/>
                  </a:lnTo>
                  <a:lnTo>
                    <a:pt x="279" y="664"/>
                  </a:lnTo>
                  <a:lnTo>
                    <a:pt x="283" y="667"/>
                  </a:lnTo>
                  <a:lnTo>
                    <a:pt x="284" y="673"/>
                  </a:lnTo>
                  <a:lnTo>
                    <a:pt x="284" y="675"/>
                  </a:lnTo>
                  <a:lnTo>
                    <a:pt x="283" y="678"/>
                  </a:lnTo>
                  <a:lnTo>
                    <a:pt x="283" y="680"/>
                  </a:lnTo>
                  <a:lnTo>
                    <a:pt x="286" y="682"/>
                  </a:lnTo>
                  <a:lnTo>
                    <a:pt x="291" y="685"/>
                  </a:lnTo>
                  <a:lnTo>
                    <a:pt x="294" y="688"/>
                  </a:lnTo>
                  <a:lnTo>
                    <a:pt x="294" y="690"/>
                  </a:lnTo>
                  <a:lnTo>
                    <a:pt x="293" y="693"/>
                  </a:lnTo>
                  <a:lnTo>
                    <a:pt x="291" y="693"/>
                  </a:lnTo>
                  <a:lnTo>
                    <a:pt x="288" y="696"/>
                  </a:lnTo>
                  <a:lnTo>
                    <a:pt x="283" y="704"/>
                  </a:lnTo>
                  <a:lnTo>
                    <a:pt x="279" y="711"/>
                  </a:lnTo>
                  <a:lnTo>
                    <a:pt x="279" y="715"/>
                  </a:lnTo>
                  <a:lnTo>
                    <a:pt x="279" y="717"/>
                  </a:lnTo>
                  <a:lnTo>
                    <a:pt x="279" y="720"/>
                  </a:lnTo>
                  <a:lnTo>
                    <a:pt x="279" y="735"/>
                  </a:lnTo>
                  <a:lnTo>
                    <a:pt x="279" y="738"/>
                  </a:lnTo>
                  <a:lnTo>
                    <a:pt x="279" y="741"/>
                  </a:lnTo>
                  <a:lnTo>
                    <a:pt x="278" y="746"/>
                  </a:lnTo>
                  <a:lnTo>
                    <a:pt x="276" y="749"/>
                  </a:lnTo>
                  <a:lnTo>
                    <a:pt x="271" y="756"/>
                  </a:lnTo>
                  <a:lnTo>
                    <a:pt x="269" y="758"/>
                  </a:lnTo>
                  <a:lnTo>
                    <a:pt x="268" y="761"/>
                  </a:lnTo>
                  <a:lnTo>
                    <a:pt x="266" y="769"/>
                  </a:lnTo>
                  <a:lnTo>
                    <a:pt x="264" y="771"/>
                  </a:lnTo>
                  <a:lnTo>
                    <a:pt x="261" y="777"/>
                  </a:lnTo>
                  <a:lnTo>
                    <a:pt x="261" y="779"/>
                  </a:lnTo>
                  <a:lnTo>
                    <a:pt x="261" y="787"/>
                  </a:lnTo>
                  <a:lnTo>
                    <a:pt x="261" y="788"/>
                  </a:lnTo>
                  <a:lnTo>
                    <a:pt x="259" y="790"/>
                  </a:lnTo>
                  <a:lnTo>
                    <a:pt x="258" y="796"/>
                  </a:lnTo>
                  <a:lnTo>
                    <a:pt x="258" y="800"/>
                  </a:lnTo>
                  <a:lnTo>
                    <a:pt x="258" y="803"/>
                  </a:lnTo>
                  <a:lnTo>
                    <a:pt x="255" y="811"/>
                  </a:lnTo>
                  <a:lnTo>
                    <a:pt x="255" y="814"/>
                  </a:lnTo>
                  <a:lnTo>
                    <a:pt x="256" y="829"/>
                  </a:lnTo>
                  <a:lnTo>
                    <a:pt x="256" y="830"/>
                  </a:lnTo>
                  <a:lnTo>
                    <a:pt x="253" y="838"/>
                  </a:lnTo>
                  <a:lnTo>
                    <a:pt x="251" y="840"/>
                  </a:lnTo>
                  <a:lnTo>
                    <a:pt x="243" y="848"/>
                  </a:lnTo>
                  <a:lnTo>
                    <a:pt x="241" y="850"/>
                  </a:lnTo>
                  <a:lnTo>
                    <a:pt x="233" y="853"/>
                  </a:lnTo>
                  <a:lnTo>
                    <a:pt x="231" y="853"/>
                  </a:lnTo>
                  <a:lnTo>
                    <a:pt x="230" y="855"/>
                  </a:lnTo>
                  <a:lnTo>
                    <a:pt x="228" y="858"/>
                  </a:lnTo>
                  <a:lnTo>
                    <a:pt x="218" y="871"/>
                  </a:lnTo>
                  <a:lnTo>
                    <a:pt x="216" y="872"/>
                  </a:lnTo>
                  <a:lnTo>
                    <a:pt x="215" y="874"/>
                  </a:lnTo>
                  <a:lnTo>
                    <a:pt x="205" y="877"/>
                  </a:lnTo>
                  <a:lnTo>
                    <a:pt x="202" y="881"/>
                  </a:lnTo>
                  <a:lnTo>
                    <a:pt x="202" y="889"/>
                  </a:lnTo>
                  <a:lnTo>
                    <a:pt x="205" y="893"/>
                  </a:lnTo>
                  <a:lnTo>
                    <a:pt x="205" y="897"/>
                  </a:lnTo>
                  <a:lnTo>
                    <a:pt x="205" y="905"/>
                  </a:lnTo>
                  <a:lnTo>
                    <a:pt x="200" y="908"/>
                  </a:lnTo>
                  <a:lnTo>
                    <a:pt x="197" y="915"/>
                  </a:lnTo>
                  <a:lnTo>
                    <a:pt x="197" y="916"/>
                  </a:lnTo>
                  <a:lnTo>
                    <a:pt x="197" y="923"/>
                  </a:lnTo>
                  <a:lnTo>
                    <a:pt x="195" y="924"/>
                  </a:lnTo>
                  <a:lnTo>
                    <a:pt x="193" y="931"/>
                  </a:lnTo>
                  <a:lnTo>
                    <a:pt x="193" y="932"/>
                  </a:lnTo>
                  <a:lnTo>
                    <a:pt x="188" y="939"/>
                  </a:lnTo>
                  <a:lnTo>
                    <a:pt x="183" y="947"/>
                  </a:lnTo>
                  <a:lnTo>
                    <a:pt x="180" y="949"/>
                  </a:lnTo>
                  <a:lnTo>
                    <a:pt x="173" y="955"/>
                  </a:lnTo>
                  <a:lnTo>
                    <a:pt x="172" y="957"/>
                  </a:lnTo>
                  <a:lnTo>
                    <a:pt x="175" y="966"/>
                  </a:lnTo>
                  <a:lnTo>
                    <a:pt x="173" y="968"/>
                  </a:lnTo>
                  <a:lnTo>
                    <a:pt x="170" y="978"/>
                  </a:lnTo>
                  <a:lnTo>
                    <a:pt x="167" y="986"/>
                  </a:lnTo>
                  <a:lnTo>
                    <a:pt x="165" y="987"/>
                  </a:lnTo>
                  <a:lnTo>
                    <a:pt x="167" y="994"/>
                  </a:lnTo>
                  <a:lnTo>
                    <a:pt x="169" y="1000"/>
                  </a:lnTo>
                  <a:lnTo>
                    <a:pt x="173" y="1010"/>
                  </a:lnTo>
                  <a:lnTo>
                    <a:pt x="172" y="1018"/>
                  </a:lnTo>
                  <a:lnTo>
                    <a:pt x="172" y="1020"/>
                  </a:lnTo>
                  <a:lnTo>
                    <a:pt x="175" y="1034"/>
                  </a:lnTo>
                  <a:lnTo>
                    <a:pt x="159" y="1042"/>
                  </a:lnTo>
                  <a:lnTo>
                    <a:pt x="149" y="1046"/>
                  </a:lnTo>
                  <a:lnTo>
                    <a:pt x="144" y="1047"/>
                  </a:lnTo>
                  <a:lnTo>
                    <a:pt x="145" y="1049"/>
                  </a:lnTo>
                  <a:lnTo>
                    <a:pt x="149" y="1050"/>
                  </a:lnTo>
                  <a:lnTo>
                    <a:pt x="145" y="1057"/>
                  </a:lnTo>
                  <a:lnTo>
                    <a:pt x="144" y="1059"/>
                  </a:lnTo>
                  <a:lnTo>
                    <a:pt x="142" y="1060"/>
                  </a:lnTo>
                  <a:lnTo>
                    <a:pt x="142" y="1068"/>
                  </a:lnTo>
                  <a:lnTo>
                    <a:pt x="142" y="1070"/>
                  </a:lnTo>
                  <a:lnTo>
                    <a:pt x="144" y="1078"/>
                  </a:lnTo>
                  <a:lnTo>
                    <a:pt x="144" y="1081"/>
                  </a:lnTo>
                  <a:lnTo>
                    <a:pt x="144" y="1089"/>
                  </a:lnTo>
                  <a:lnTo>
                    <a:pt x="142" y="1091"/>
                  </a:lnTo>
                  <a:lnTo>
                    <a:pt x="144" y="1097"/>
                  </a:lnTo>
                  <a:lnTo>
                    <a:pt x="144" y="1099"/>
                  </a:lnTo>
                  <a:lnTo>
                    <a:pt x="140" y="1101"/>
                  </a:lnTo>
                  <a:lnTo>
                    <a:pt x="139" y="1101"/>
                  </a:lnTo>
                  <a:lnTo>
                    <a:pt x="137" y="1099"/>
                  </a:lnTo>
                  <a:lnTo>
                    <a:pt x="135" y="1096"/>
                  </a:lnTo>
                  <a:lnTo>
                    <a:pt x="134" y="1094"/>
                  </a:lnTo>
                  <a:lnTo>
                    <a:pt x="130" y="1093"/>
                  </a:lnTo>
                  <a:lnTo>
                    <a:pt x="126" y="1096"/>
                  </a:lnTo>
                  <a:lnTo>
                    <a:pt x="124" y="1097"/>
                  </a:lnTo>
                  <a:lnTo>
                    <a:pt x="121" y="1096"/>
                  </a:lnTo>
                  <a:lnTo>
                    <a:pt x="121" y="1094"/>
                  </a:lnTo>
                  <a:lnTo>
                    <a:pt x="117" y="1089"/>
                  </a:lnTo>
                  <a:lnTo>
                    <a:pt x="114" y="1086"/>
                  </a:lnTo>
                  <a:lnTo>
                    <a:pt x="111" y="1086"/>
                  </a:lnTo>
                  <a:lnTo>
                    <a:pt x="106" y="1088"/>
                  </a:lnTo>
                  <a:lnTo>
                    <a:pt x="102" y="1089"/>
                  </a:lnTo>
                  <a:lnTo>
                    <a:pt x="99" y="1084"/>
                  </a:lnTo>
                  <a:lnTo>
                    <a:pt x="99" y="1083"/>
                  </a:lnTo>
                  <a:lnTo>
                    <a:pt x="97" y="1080"/>
                  </a:lnTo>
                  <a:lnTo>
                    <a:pt x="92" y="1071"/>
                  </a:lnTo>
                  <a:lnTo>
                    <a:pt x="91" y="1070"/>
                  </a:lnTo>
                  <a:lnTo>
                    <a:pt x="89" y="1067"/>
                  </a:lnTo>
                  <a:lnTo>
                    <a:pt x="91" y="1065"/>
                  </a:lnTo>
                  <a:lnTo>
                    <a:pt x="97" y="1063"/>
                  </a:lnTo>
                  <a:lnTo>
                    <a:pt x="102" y="1063"/>
                  </a:lnTo>
                  <a:lnTo>
                    <a:pt x="102" y="1062"/>
                  </a:lnTo>
                  <a:lnTo>
                    <a:pt x="101" y="1060"/>
                  </a:lnTo>
                  <a:lnTo>
                    <a:pt x="102" y="1054"/>
                  </a:lnTo>
                  <a:lnTo>
                    <a:pt x="102" y="1052"/>
                  </a:lnTo>
                  <a:lnTo>
                    <a:pt x="104" y="1046"/>
                  </a:lnTo>
                  <a:lnTo>
                    <a:pt x="102" y="1044"/>
                  </a:lnTo>
                  <a:lnTo>
                    <a:pt x="97" y="1036"/>
                  </a:lnTo>
                  <a:lnTo>
                    <a:pt x="87" y="1029"/>
                  </a:lnTo>
                  <a:lnTo>
                    <a:pt x="84" y="1029"/>
                  </a:lnTo>
                  <a:lnTo>
                    <a:pt x="83" y="1028"/>
                  </a:lnTo>
                  <a:lnTo>
                    <a:pt x="73" y="1028"/>
                  </a:lnTo>
                  <a:lnTo>
                    <a:pt x="71" y="1028"/>
                  </a:lnTo>
                  <a:lnTo>
                    <a:pt x="63" y="1034"/>
                  </a:lnTo>
                  <a:lnTo>
                    <a:pt x="61" y="1036"/>
                  </a:lnTo>
                  <a:lnTo>
                    <a:pt x="53" y="1034"/>
                  </a:lnTo>
                  <a:lnTo>
                    <a:pt x="46" y="1034"/>
                  </a:lnTo>
                  <a:lnTo>
                    <a:pt x="43" y="1034"/>
                  </a:lnTo>
                  <a:lnTo>
                    <a:pt x="41" y="1034"/>
                  </a:lnTo>
                  <a:lnTo>
                    <a:pt x="36" y="1038"/>
                  </a:lnTo>
                  <a:lnTo>
                    <a:pt x="33" y="1039"/>
                  </a:lnTo>
                  <a:lnTo>
                    <a:pt x="26" y="1041"/>
                  </a:lnTo>
                  <a:lnTo>
                    <a:pt x="18" y="1038"/>
                  </a:lnTo>
                  <a:lnTo>
                    <a:pt x="18" y="1034"/>
                  </a:lnTo>
                  <a:lnTo>
                    <a:pt x="23" y="1033"/>
                  </a:lnTo>
                  <a:lnTo>
                    <a:pt x="25" y="1029"/>
                  </a:lnTo>
                  <a:lnTo>
                    <a:pt x="28" y="1026"/>
                  </a:lnTo>
                  <a:lnTo>
                    <a:pt x="30" y="1023"/>
                  </a:lnTo>
                  <a:lnTo>
                    <a:pt x="30" y="1015"/>
                  </a:lnTo>
                  <a:lnTo>
                    <a:pt x="26" y="1013"/>
                  </a:lnTo>
                  <a:lnTo>
                    <a:pt x="25" y="1012"/>
                  </a:lnTo>
                  <a:lnTo>
                    <a:pt x="18" y="1013"/>
                  </a:lnTo>
                  <a:lnTo>
                    <a:pt x="15" y="1015"/>
                  </a:lnTo>
                  <a:lnTo>
                    <a:pt x="11" y="1018"/>
                  </a:lnTo>
                  <a:lnTo>
                    <a:pt x="8" y="1016"/>
                  </a:lnTo>
                  <a:lnTo>
                    <a:pt x="8" y="1012"/>
                  </a:lnTo>
                  <a:lnTo>
                    <a:pt x="8" y="1005"/>
                  </a:lnTo>
                  <a:lnTo>
                    <a:pt x="8" y="1004"/>
                  </a:lnTo>
                  <a:lnTo>
                    <a:pt x="13" y="1002"/>
                  </a:lnTo>
                  <a:lnTo>
                    <a:pt x="16" y="999"/>
                  </a:lnTo>
                  <a:lnTo>
                    <a:pt x="23" y="995"/>
                  </a:lnTo>
                  <a:lnTo>
                    <a:pt x="28" y="992"/>
                  </a:lnTo>
                  <a:lnTo>
                    <a:pt x="28" y="991"/>
                  </a:lnTo>
                  <a:lnTo>
                    <a:pt x="23" y="991"/>
                  </a:lnTo>
                  <a:lnTo>
                    <a:pt x="16" y="989"/>
                  </a:lnTo>
                  <a:lnTo>
                    <a:pt x="5" y="987"/>
                  </a:lnTo>
                  <a:lnTo>
                    <a:pt x="6" y="982"/>
                  </a:lnTo>
                  <a:lnTo>
                    <a:pt x="5" y="978"/>
                  </a:lnTo>
                  <a:lnTo>
                    <a:pt x="3" y="976"/>
                  </a:lnTo>
                  <a:lnTo>
                    <a:pt x="0" y="968"/>
                  </a:lnTo>
                  <a:lnTo>
                    <a:pt x="6" y="961"/>
                  </a:lnTo>
                  <a:lnTo>
                    <a:pt x="3" y="957"/>
                  </a:lnTo>
                  <a:lnTo>
                    <a:pt x="0" y="950"/>
                  </a:lnTo>
                  <a:lnTo>
                    <a:pt x="0" y="949"/>
                  </a:lnTo>
                  <a:lnTo>
                    <a:pt x="3" y="942"/>
                  </a:lnTo>
                  <a:lnTo>
                    <a:pt x="8" y="939"/>
                  </a:lnTo>
                  <a:lnTo>
                    <a:pt x="8" y="934"/>
                  </a:lnTo>
                  <a:lnTo>
                    <a:pt x="11" y="927"/>
                  </a:lnTo>
                  <a:lnTo>
                    <a:pt x="20" y="929"/>
                  </a:lnTo>
                  <a:lnTo>
                    <a:pt x="25" y="924"/>
                  </a:lnTo>
                  <a:lnTo>
                    <a:pt x="23" y="918"/>
                  </a:lnTo>
                  <a:lnTo>
                    <a:pt x="26" y="915"/>
                  </a:lnTo>
                  <a:lnTo>
                    <a:pt x="35" y="913"/>
                  </a:lnTo>
                  <a:lnTo>
                    <a:pt x="40" y="910"/>
                  </a:lnTo>
                  <a:lnTo>
                    <a:pt x="44" y="915"/>
                  </a:lnTo>
                  <a:lnTo>
                    <a:pt x="48" y="919"/>
                  </a:lnTo>
                  <a:lnTo>
                    <a:pt x="54" y="916"/>
                  </a:lnTo>
                  <a:lnTo>
                    <a:pt x="63" y="915"/>
                  </a:lnTo>
                  <a:lnTo>
                    <a:pt x="68" y="908"/>
                  </a:lnTo>
                  <a:lnTo>
                    <a:pt x="68" y="906"/>
                  </a:lnTo>
                  <a:lnTo>
                    <a:pt x="69" y="905"/>
                  </a:lnTo>
                  <a:lnTo>
                    <a:pt x="74" y="898"/>
                  </a:lnTo>
                  <a:lnTo>
                    <a:pt x="74" y="897"/>
                  </a:lnTo>
                  <a:lnTo>
                    <a:pt x="79" y="885"/>
                  </a:lnTo>
                  <a:lnTo>
                    <a:pt x="79" y="884"/>
                  </a:lnTo>
                  <a:lnTo>
                    <a:pt x="79" y="882"/>
                  </a:lnTo>
                  <a:lnTo>
                    <a:pt x="83" y="872"/>
                  </a:lnTo>
                  <a:lnTo>
                    <a:pt x="87" y="861"/>
                  </a:lnTo>
                  <a:lnTo>
                    <a:pt x="84" y="851"/>
                  </a:lnTo>
                  <a:lnTo>
                    <a:pt x="81" y="842"/>
                  </a:lnTo>
                  <a:lnTo>
                    <a:pt x="79" y="840"/>
                  </a:lnTo>
                  <a:lnTo>
                    <a:pt x="76" y="832"/>
                  </a:lnTo>
                  <a:lnTo>
                    <a:pt x="76" y="830"/>
                  </a:lnTo>
                  <a:lnTo>
                    <a:pt x="73" y="822"/>
                  </a:lnTo>
                  <a:lnTo>
                    <a:pt x="71" y="819"/>
                  </a:lnTo>
                  <a:lnTo>
                    <a:pt x="68" y="813"/>
                  </a:lnTo>
                  <a:lnTo>
                    <a:pt x="64" y="806"/>
                  </a:lnTo>
                  <a:lnTo>
                    <a:pt x="63" y="806"/>
                  </a:lnTo>
                  <a:lnTo>
                    <a:pt x="56" y="793"/>
                  </a:lnTo>
                  <a:lnTo>
                    <a:pt x="49" y="785"/>
                  </a:lnTo>
                  <a:lnTo>
                    <a:pt x="48" y="782"/>
                  </a:lnTo>
                  <a:lnTo>
                    <a:pt x="46" y="780"/>
                  </a:lnTo>
                  <a:lnTo>
                    <a:pt x="40" y="771"/>
                  </a:lnTo>
                  <a:lnTo>
                    <a:pt x="38" y="769"/>
                  </a:lnTo>
                  <a:lnTo>
                    <a:pt x="36" y="764"/>
                  </a:lnTo>
                  <a:lnTo>
                    <a:pt x="30" y="758"/>
                  </a:lnTo>
                  <a:lnTo>
                    <a:pt x="26" y="754"/>
                  </a:lnTo>
                  <a:lnTo>
                    <a:pt x="23" y="749"/>
                  </a:lnTo>
                  <a:lnTo>
                    <a:pt x="26" y="745"/>
                  </a:lnTo>
                  <a:lnTo>
                    <a:pt x="28" y="740"/>
                  </a:lnTo>
                  <a:lnTo>
                    <a:pt x="33" y="737"/>
                  </a:lnTo>
                  <a:lnTo>
                    <a:pt x="38" y="738"/>
                  </a:lnTo>
                  <a:lnTo>
                    <a:pt x="41" y="735"/>
                  </a:lnTo>
                  <a:lnTo>
                    <a:pt x="46" y="730"/>
                  </a:lnTo>
                  <a:lnTo>
                    <a:pt x="48" y="730"/>
                  </a:lnTo>
                  <a:lnTo>
                    <a:pt x="51" y="725"/>
                  </a:lnTo>
                  <a:lnTo>
                    <a:pt x="51" y="724"/>
                  </a:lnTo>
                  <a:lnTo>
                    <a:pt x="53" y="724"/>
                  </a:lnTo>
                  <a:lnTo>
                    <a:pt x="54" y="717"/>
                  </a:lnTo>
                  <a:lnTo>
                    <a:pt x="54" y="712"/>
                  </a:lnTo>
                  <a:lnTo>
                    <a:pt x="51" y="704"/>
                  </a:lnTo>
                  <a:lnTo>
                    <a:pt x="54" y="699"/>
                  </a:lnTo>
                  <a:lnTo>
                    <a:pt x="53" y="696"/>
                  </a:lnTo>
                  <a:lnTo>
                    <a:pt x="53" y="688"/>
                  </a:lnTo>
                  <a:lnTo>
                    <a:pt x="58" y="688"/>
                  </a:lnTo>
                  <a:lnTo>
                    <a:pt x="59" y="688"/>
                  </a:lnTo>
                  <a:lnTo>
                    <a:pt x="64" y="688"/>
                  </a:lnTo>
                  <a:lnTo>
                    <a:pt x="69" y="688"/>
                  </a:lnTo>
                  <a:lnTo>
                    <a:pt x="71" y="688"/>
                  </a:lnTo>
                  <a:lnTo>
                    <a:pt x="76" y="685"/>
                  </a:lnTo>
                  <a:lnTo>
                    <a:pt x="78" y="685"/>
                  </a:lnTo>
                  <a:lnTo>
                    <a:pt x="79" y="683"/>
                  </a:lnTo>
                  <a:lnTo>
                    <a:pt x="87" y="677"/>
                  </a:lnTo>
                  <a:lnTo>
                    <a:pt x="87" y="675"/>
                  </a:lnTo>
                  <a:lnTo>
                    <a:pt x="94" y="669"/>
                  </a:lnTo>
                  <a:lnTo>
                    <a:pt x="96" y="667"/>
                  </a:lnTo>
                  <a:lnTo>
                    <a:pt x="97" y="665"/>
                  </a:lnTo>
                  <a:lnTo>
                    <a:pt x="104" y="657"/>
                  </a:lnTo>
                  <a:lnTo>
                    <a:pt x="106" y="648"/>
                  </a:lnTo>
                  <a:lnTo>
                    <a:pt x="107" y="644"/>
                  </a:lnTo>
                  <a:lnTo>
                    <a:pt x="107" y="643"/>
                  </a:lnTo>
                  <a:lnTo>
                    <a:pt x="102" y="636"/>
                  </a:lnTo>
                  <a:lnTo>
                    <a:pt x="101" y="631"/>
                  </a:lnTo>
                  <a:lnTo>
                    <a:pt x="101" y="626"/>
                  </a:lnTo>
                  <a:lnTo>
                    <a:pt x="101" y="625"/>
                  </a:lnTo>
                  <a:lnTo>
                    <a:pt x="97" y="618"/>
                  </a:lnTo>
                  <a:lnTo>
                    <a:pt x="92" y="612"/>
                  </a:lnTo>
                  <a:lnTo>
                    <a:pt x="89" y="609"/>
                  </a:lnTo>
                  <a:lnTo>
                    <a:pt x="86" y="602"/>
                  </a:lnTo>
                  <a:lnTo>
                    <a:pt x="79" y="594"/>
                  </a:lnTo>
                  <a:lnTo>
                    <a:pt x="71" y="584"/>
                  </a:lnTo>
                  <a:lnTo>
                    <a:pt x="53" y="570"/>
                  </a:lnTo>
                  <a:lnTo>
                    <a:pt x="49" y="571"/>
                  </a:lnTo>
                  <a:lnTo>
                    <a:pt x="44" y="576"/>
                  </a:lnTo>
                  <a:lnTo>
                    <a:pt x="44" y="571"/>
                  </a:lnTo>
                  <a:lnTo>
                    <a:pt x="44" y="568"/>
                  </a:lnTo>
                  <a:lnTo>
                    <a:pt x="44" y="563"/>
                  </a:lnTo>
                  <a:lnTo>
                    <a:pt x="46" y="560"/>
                  </a:lnTo>
                  <a:lnTo>
                    <a:pt x="48" y="555"/>
                  </a:lnTo>
                  <a:lnTo>
                    <a:pt x="48" y="552"/>
                  </a:lnTo>
                  <a:lnTo>
                    <a:pt x="49" y="546"/>
                  </a:lnTo>
                  <a:lnTo>
                    <a:pt x="53" y="541"/>
                  </a:lnTo>
                  <a:lnTo>
                    <a:pt x="54" y="536"/>
                  </a:lnTo>
                  <a:lnTo>
                    <a:pt x="58" y="533"/>
                  </a:lnTo>
                  <a:lnTo>
                    <a:pt x="64" y="528"/>
                  </a:lnTo>
                  <a:lnTo>
                    <a:pt x="69" y="525"/>
                  </a:lnTo>
                  <a:lnTo>
                    <a:pt x="71" y="521"/>
                  </a:lnTo>
                  <a:lnTo>
                    <a:pt x="71" y="520"/>
                  </a:lnTo>
                  <a:lnTo>
                    <a:pt x="71" y="515"/>
                  </a:lnTo>
                  <a:lnTo>
                    <a:pt x="71" y="512"/>
                  </a:lnTo>
                  <a:lnTo>
                    <a:pt x="73" y="505"/>
                  </a:lnTo>
                  <a:lnTo>
                    <a:pt x="73" y="504"/>
                  </a:lnTo>
                  <a:lnTo>
                    <a:pt x="79" y="499"/>
                  </a:lnTo>
                  <a:lnTo>
                    <a:pt x="84" y="492"/>
                  </a:lnTo>
                  <a:lnTo>
                    <a:pt x="91" y="484"/>
                  </a:lnTo>
                  <a:lnTo>
                    <a:pt x="99" y="479"/>
                  </a:lnTo>
                  <a:lnTo>
                    <a:pt x="102" y="476"/>
                  </a:lnTo>
                  <a:lnTo>
                    <a:pt x="106" y="465"/>
                  </a:lnTo>
                  <a:lnTo>
                    <a:pt x="106" y="460"/>
                  </a:lnTo>
                  <a:lnTo>
                    <a:pt x="104" y="455"/>
                  </a:lnTo>
                  <a:lnTo>
                    <a:pt x="107" y="450"/>
                  </a:lnTo>
                  <a:lnTo>
                    <a:pt x="107" y="448"/>
                  </a:lnTo>
                  <a:lnTo>
                    <a:pt x="111" y="444"/>
                  </a:lnTo>
                  <a:lnTo>
                    <a:pt x="112" y="440"/>
                  </a:lnTo>
                  <a:lnTo>
                    <a:pt x="114" y="434"/>
                  </a:lnTo>
                  <a:lnTo>
                    <a:pt x="112" y="432"/>
                  </a:lnTo>
                  <a:lnTo>
                    <a:pt x="114" y="426"/>
                  </a:lnTo>
                  <a:lnTo>
                    <a:pt x="114" y="421"/>
                  </a:lnTo>
                  <a:lnTo>
                    <a:pt x="114" y="419"/>
                  </a:lnTo>
                  <a:lnTo>
                    <a:pt x="112" y="411"/>
                  </a:lnTo>
                  <a:lnTo>
                    <a:pt x="111" y="402"/>
                  </a:lnTo>
                  <a:lnTo>
                    <a:pt x="109" y="400"/>
                  </a:lnTo>
                  <a:lnTo>
                    <a:pt x="109" y="395"/>
                  </a:lnTo>
                  <a:lnTo>
                    <a:pt x="106" y="385"/>
                  </a:lnTo>
                  <a:lnTo>
                    <a:pt x="106" y="384"/>
                  </a:lnTo>
                  <a:lnTo>
                    <a:pt x="97" y="364"/>
                  </a:lnTo>
                  <a:lnTo>
                    <a:pt x="91" y="350"/>
                  </a:lnTo>
                  <a:lnTo>
                    <a:pt x="83" y="340"/>
                  </a:lnTo>
                  <a:lnTo>
                    <a:pt x="81" y="338"/>
                  </a:lnTo>
                  <a:lnTo>
                    <a:pt x="79" y="337"/>
                  </a:lnTo>
                  <a:lnTo>
                    <a:pt x="73" y="327"/>
                  </a:lnTo>
                  <a:lnTo>
                    <a:pt x="76" y="326"/>
                  </a:lnTo>
                  <a:lnTo>
                    <a:pt x="78" y="324"/>
                  </a:lnTo>
                  <a:lnTo>
                    <a:pt x="78" y="321"/>
                  </a:lnTo>
                  <a:lnTo>
                    <a:pt x="76" y="319"/>
                  </a:lnTo>
                  <a:lnTo>
                    <a:pt x="81" y="314"/>
                  </a:lnTo>
                  <a:lnTo>
                    <a:pt x="86" y="316"/>
                  </a:lnTo>
                  <a:lnTo>
                    <a:pt x="92" y="316"/>
                  </a:lnTo>
                  <a:lnTo>
                    <a:pt x="92" y="314"/>
                  </a:lnTo>
                  <a:lnTo>
                    <a:pt x="97" y="308"/>
                  </a:lnTo>
                  <a:lnTo>
                    <a:pt x="94" y="300"/>
                  </a:lnTo>
                  <a:lnTo>
                    <a:pt x="97" y="296"/>
                  </a:lnTo>
                  <a:lnTo>
                    <a:pt x="99" y="295"/>
                  </a:lnTo>
                  <a:lnTo>
                    <a:pt x="101" y="290"/>
                  </a:lnTo>
                  <a:lnTo>
                    <a:pt x="104" y="283"/>
                  </a:lnTo>
                  <a:lnTo>
                    <a:pt x="112" y="285"/>
                  </a:lnTo>
                  <a:lnTo>
                    <a:pt x="116" y="285"/>
                  </a:lnTo>
                  <a:lnTo>
                    <a:pt x="121" y="282"/>
                  </a:lnTo>
                  <a:lnTo>
                    <a:pt x="122" y="280"/>
                  </a:lnTo>
                  <a:lnTo>
                    <a:pt x="130" y="282"/>
                  </a:lnTo>
                  <a:lnTo>
                    <a:pt x="140" y="279"/>
                  </a:lnTo>
                  <a:lnTo>
                    <a:pt x="144" y="277"/>
                  </a:lnTo>
                  <a:lnTo>
                    <a:pt x="145" y="275"/>
                  </a:lnTo>
                  <a:lnTo>
                    <a:pt x="149" y="274"/>
                  </a:lnTo>
                  <a:lnTo>
                    <a:pt x="154" y="267"/>
                  </a:lnTo>
                  <a:lnTo>
                    <a:pt x="154" y="264"/>
                  </a:lnTo>
                  <a:lnTo>
                    <a:pt x="157" y="256"/>
                  </a:lnTo>
                  <a:lnTo>
                    <a:pt x="155" y="251"/>
                  </a:lnTo>
                  <a:lnTo>
                    <a:pt x="159" y="246"/>
                  </a:lnTo>
                  <a:lnTo>
                    <a:pt x="162" y="241"/>
                  </a:lnTo>
                  <a:lnTo>
                    <a:pt x="165" y="237"/>
                  </a:lnTo>
                  <a:lnTo>
                    <a:pt x="165" y="225"/>
                  </a:lnTo>
                  <a:lnTo>
                    <a:pt x="165" y="217"/>
                  </a:lnTo>
                  <a:lnTo>
                    <a:pt x="165" y="214"/>
                  </a:lnTo>
                  <a:lnTo>
                    <a:pt x="159" y="206"/>
                  </a:lnTo>
                  <a:lnTo>
                    <a:pt x="152" y="194"/>
                  </a:lnTo>
                  <a:lnTo>
                    <a:pt x="152" y="193"/>
                  </a:lnTo>
                  <a:lnTo>
                    <a:pt x="149" y="178"/>
                  </a:lnTo>
                  <a:lnTo>
                    <a:pt x="149" y="177"/>
                  </a:lnTo>
                  <a:lnTo>
                    <a:pt x="149" y="175"/>
                  </a:lnTo>
                  <a:lnTo>
                    <a:pt x="150" y="164"/>
                  </a:lnTo>
                  <a:lnTo>
                    <a:pt x="150" y="162"/>
                  </a:lnTo>
                  <a:lnTo>
                    <a:pt x="150" y="160"/>
                  </a:lnTo>
                  <a:lnTo>
                    <a:pt x="154" y="149"/>
                  </a:lnTo>
                  <a:lnTo>
                    <a:pt x="160" y="144"/>
                  </a:lnTo>
                  <a:lnTo>
                    <a:pt x="170" y="144"/>
                  </a:lnTo>
                  <a:lnTo>
                    <a:pt x="175" y="149"/>
                  </a:lnTo>
                  <a:lnTo>
                    <a:pt x="177" y="149"/>
                  </a:lnTo>
                  <a:lnTo>
                    <a:pt x="180" y="151"/>
                  </a:lnTo>
                  <a:lnTo>
                    <a:pt x="183" y="151"/>
                  </a:lnTo>
                  <a:lnTo>
                    <a:pt x="187" y="151"/>
                  </a:lnTo>
                  <a:lnTo>
                    <a:pt x="190" y="149"/>
                  </a:lnTo>
                  <a:lnTo>
                    <a:pt x="193" y="148"/>
                  </a:lnTo>
                  <a:lnTo>
                    <a:pt x="193" y="144"/>
                  </a:lnTo>
                  <a:lnTo>
                    <a:pt x="195" y="143"/>
                  </a:lnTo>
                  <a:lnTo>
                    <a:pt x="202" y="141"/>
                  </a:lnTo>
                  <a:lnTo>
                    <a:pt x="203" y="139"/>
                  </a:lnTo>
                  <a:lnTo>
                    <a:pt x="212" y="133"/>
                  </a:lnTo>
                  <a:lnTo>
                    <a:pt x="220" y="126"/>
                  </a:lnTo>
                  <a:lnTo>
                    <a:pt x="218" y="125"/>
                  </a:lnTo>
                  <a:lnTo>
                    <a:pt x="218" y="123"/>
                  </a:lnTo>
                  <a:lnTo>
                    <a:pt x="216" y="120"/>
                  </a:lnTo>
                  <a:lnTo>
                    <a:pt x="218" y="115"/>
                  </a:lnTo>
                  <a:lnTo>
                    <a:pt x="228" y="114"/>
                  </a:lnTo>
                  <a:lnTo>
                    <a:pt x="231" y="115"/>
                  </a:lnTo>
                  <a:lnTo>
                    <a:pt x="235" y="112"/>
                  </a:lnTo>
                  <a:lnTo>
                    <a:pt x="236" y="110"/>
                  </a:lnTo>
                  <a:lnTo>
                    <a:pt x="236" y="107"/>
                  </a:lnTo>
                  <a:lnTo>
                    <a:pt x="236" y="102"/>
                  </a:lnTo>
                  <a:lnTo>
                    <a:pt x="243" y="101"/>
                  </a:lnTo>
                  <a:lnTo>
                    <a:pt x="245" y="96"/>
                  </a:lnTo>
                  <a:lnTo>
                    <a:pt x="246" y="94"/>
                  </a:lnTo>
                  <a:lnTo>
                    <a:pt x="253" y="96"/>
                  </a:lnTo>
                  <a:lnTo>
                    <a:pt x="255" y="89"/>
                  </a:lnTo>
                  <a:lnTo>
                    <a:pt x="253" y="84"/>
                  </a:lnTo>
                  <a:lnTo>
                    <a:pt x="251" y="83"/>
                  </a:lnTo>
                  <a:lnTo>
                    <a:pt x="250" y="81"/>
                  </a:lnTo>
                  <a:lnTo>
                    <a:pt x="248" y="78"/>
                  </a:lnTo>
                  <a:lnTo>
                    <a:pt x="246" y="76"/>
                  </a:lnTo>
                  <a:lnTo>
                    <a:pt x="245" y="71"/>
                  </a:lnTo>
                  <a:lnTo>
                    <a:pt x="243" y="65"/>
                  </a:lnTo>
                  <a:lnTo>
                    <a:pt x="241" y="60"/>
                  </a:lnTo>
                  <a:lnTo>
                    <a:pt x="241" y="55"/>
                  </a:lnTo>
                  <a:lnTo>
                    <a:pt x="245" y="50"/>
                  </a:lnTo>
                  <a:lnTo>
                    <a:pt x="248" y="49"/>
                  </a:lnTo>
                  <a:lnTo>
                    <a:pt x="253" y="49"/>
                  </a:lnTo>
                  <a:lnTo>
                    <a:pt x="256" y="50"/>
                  </a:lnTo>
                  <a:lnTo>
                    <a:pt x="258" y="52"/>
                  </a:lnTo>
                  <a:lnTo>
                    <a:pt x="261" y="52"/>
                  </a:lnTo>
                  <a:lnTo>
                    <a:pt x="264" y="50"/>
                  </a:lnTo>
                  <a:lnTo>
                    <a:pt x="266" y="50"/>
                  </a:lnTo>
                  <a:lnTo>
                    <a:pt x="269" y="52"/>
                  </a:lnTo>
                  <a:lnTo>
                    <a:pt x="274" y="52"/>
                  </a:lnTo>
                  <a:lnTo>
                    <a:pt x="276" y="50"/>
                  </a:lnTo>
                  <a:lnTo>
                    <a:pt x="284" y="54"/>
                  </a:lnTo>
                  <a:lnTo>
                    <a:pt x="288" y="50"/>
                  </a:lnTo>
                  <a:lnTo>
                    <a:pt x="289" y="50"/>
                  </a:lnTo>
                  <a:lnTo>
                    <a:pt x="291" y="49"/>
                  </a:lnTo>
                  <a:lnTo>
                    <a:pt x="298" y="46"/>
                  </a:lnTo>
                  <a:lnTo>
                    <a:pt x="298" y="42"/>
                  </a:lnTo>
                  <a:lnTo>
                    <a:pt x="299" y="39"/>
                  </a:lnTo>
                  <a:lnTo>
                    <a:pt x="301" y="37"/>
                  </a:lnTo>
                  <a:lnTo>
                    <a:pt x="304" y="36"/>
                  </a:lnTo>
                  <a:lnTo>
                    <a:pt x="309" y="39"/>
                  </a:lnTo>
                  <a:lnTo>
                    <a:pt x="312" y="39"/>
                  </a:lnTo>
                  <a:lnTo>
                    <a:pt x="317" y="41"/>
                  </a:lnTo>
                  <a:lnTo>
                    <a:pt x="322" y="37"/>
                  </a:lnTo>
                  <a:lnTo>
                    <a:pt x="324" y="33"/>
                  </a:lnTo>
                  <a:lnTo>
                    <a:pt x="324" y="28"/>
                  </a:lnTo>
                  <a:lnTo>
                    <a:pt x="332" y="21"/>
                  </a:lnTo>
                  <a:lnTo>
                    <a:pt x="332" y="20"/>
                  </a:lnTo>
                  <a:lnTo>
                    <a:pt x="332" y="13"/>
                  </a:lnTo>
                  <a:lnTo>
                    <a:pt x="334" y="12"/>
                  </a:lnTo>
                  <a:lnTo>
                    <a:pt x="337" y="8"/>
                  </a:lnTo>
                  <a:lnTo>
                    <a:pt x="339" y="7"/>
                  </a:lnTo>
                  <a:lnTo>
                    <a:pt x="339" y="5"/>
                  </a:lnTo>
                  <a:lnTo>
                    <a:pt x="352" y="0"/>
                  </a:lnTo>
                  <a:lnTo>
                    <a:pt x="354" y="0"/>
                  </a:lnTo>
                  <a:lnTo>
                    <a:pt x="364" y="2"/>
                  </a:lnTo>
                  <a:lnTo>
                    <a:pt x="375" y="8"/>
                  </a:lnTo>
                  <a:lnTo>
                    <a:pt x="384" y="15"/>
                  </a:lnTo>
                  <a:lnTo>
                    <a:pt x="390" y="18"/>
                  </a:lnTo>
                  <a:lnTo>
                    <a:pt x="393" y="21"/>
                  </a:lnTo>
                  <a:lnTo>
                    <a:pt x="407" y="23"/>
                  </a:lnTo>
                  <a:lnTo>
                    <a:pt x="408" y="25"/>
                  </a:lnTo>
                  <a:lnTo>
                    <a:pt x="425" y="28"/>
                  </a:lnTo>
                  <a:lnTo>
                    <a:pt x="428" y="28"/>
                  </a:lnTo>
                  <a:lnTo>
                    <a:pt x="430" y="28"/>
                  </a:lnTo>
                  <a:lnTo>
                    <a:pt x="436" y="31"/>
                  </a:lnTo>
                  <a:lnTo>
                    <a:pt x="448" y="36"/>
                  </a:lnTo>
                  <a:lnTo>
                    <a:pt x="450" y="36"/>
                  </a:lnTo>
                  <a:lnTo>
                    <a:pt x="460" y="36"/>
                  </a:lnTo>
                  <a:lnTo>
                    <a:pt x="461" y="34"/>
                  </a:lnTo>
                  <a:lnTo>
                    <a:pt x="463" y="34"/>
                  </a:lnTo>
                  <a:lnTo>
                    <a:pt x="471" y="34"/>
                  </a:lnTo>
                  <a:lnTo>
                    <a:pt x="478" y="41"/>
                  </a:lnTo>
                  <a:lnTo>
                    <a:pt x="488" y="47"/>
                  </a:lnTo>
                  <a:lnTo>
                    <a:pt x="494" y="50"/>
                  </a:lnTo>
                  <a:lnTo>
                    <a:pt x="496" y="50"/>
                  </a:lnTo>
                  <a:lnTo>
                    <a:pt x="503" y="54"/>
                  </a:lnTo>
                  <a:lnTo>
                    <a:pt x="508" y="63"/>
                  </a:lnTo>
                  <a:lnTo>
                    <a:pt x="509" y="73"/>
                  </a:lnTo>
                  <a:lnTo>
                    <a:pt x="511" y="75"/>
                  </a:lnTo>
                  <a:lnTo>
                    <a:pt x="516" y="86"/>
                  </a:lnTo>
                  <a:lnTo>
                    <a:pt x="517" y="89"/>
                  </a:lnTo>
                  <a:lnTo>
                    <a:pt x="521" y="99"/>
                  </a:lnTo>
                  <a:lnTo>
                    <a:pt x="537" y="114"/>
                  </a:lnTo>
                  <a:lnTo>
                    <a:pt x="541" y="115"/>
                  </a:lnTo>
                  <a:lnTo>
                    <a:pt x="546" y="117"/>
                  </a:lnTo>
                  <a:lnTo>
                    <a:pt x="552" y="122"/>
                  </a:lnTo>
                  <a:lnTo>
                    <a:pt x="552" y="123"/>
                  </a:lnTo>
                  <a:lnTo>
                    <a:pt x="559" y="128"/>
                  </a:lnTo>
                  <a:lnTo>
                    <a:pt x="560" y="130"/>
                  </a:lnTo>
                  <a:lnTo>
                    <a:pt x="569" y="138"/>
                  </a:lnTo>
                  <a:lnTo>
                    <a:pt x="569" y="139"/>
                  </a:lnTo>
                  <a:lnTo>
                    <a:pt x="575" y="146"/>
                  </a:lnTo>
                  <a:lnTo>
                    <a:pt x="579" y="151"/>
                  </a:lnTo>
                  <a:lnTo>
                    <a:pt x="580" y="154"/>
                  </a:lnTo>
                  <a:lnTo>
                    <a:pt x="584" y="157"/>
                  </a:lnTo>
                  <a:lnTo>
                    <a:pt x="587" y="157"/>
                  </a:lnTo>
                  <a:lnTo>
                    <a:pt x="592" y="159"/>
                  </a:lnTo>
                  <a:lnTo>
                    <a:pt x="595" y="159"/>
                  </a:lnTo>
                  <a:lnTo>
                    <a:pt x="605" y="159"/>
                  </a:lnTo>
                  <a:lnTo>
                    <a:pt x="608" y="159"/>
                  </a:lnTo>
                  <a:lnTo>
                    <a:pt x="618" y="157"/>
                  </a:lnTo>
                  <a:lnTo>
                    <a:pt x="630" y="154"/>
                  </a:lnTo>
                  <a:lnTo>
                    <a:pt x="632" y="154"/>
                  </a:lnTo>
                  <a:lnTo>
                    <a:pt x="633" y="152"/>
                  </a:lnTo>
                  <a:lnTo>
                    <a:pt x="643" y="154"/>
                  </a:lnTo>
                  <a:lnTo>
                    <a:pt x="647" y="157"/>
                  </a:lnTo>
                  <a:lnTo>
                    <a:pt x="650" y="159"/>
                  </a:lnTo>
                  <a:lnTo>
                    <a:pt x="651" y="159"/>
                  </a:lnTo>
                  <a:lnTo>
                    <a:pt x="665" y="159"/>
                  </a:lnTo>
                  <a:lnTo>
                    <a:pt x="668" y="167"/>
                  </a:lnTo>
                  <a:lnTo>
                    <a:pt x="668" y="177"/>
                  </a:lnTo>
                  <a:lnTo>
                    <a:pt x="673" y="183"/>
                  </a:lnTo>
                  <a:lnTo>
                    <a:pt x="675" y="185"/>
                  </a:lnTo>
                  <a:lnTo>
                    <a:pt x="673" y="191"/>
                  </a:lnTo>
                  <a:lnTo>
                    <a:pt x="671" y="196"/>
                  </a:lnTo>
                  <a:lnTo>
                    <a:pt x="673" y="198"/>
                  </a:lnTo>
                  <a:lnTo>
                    <a:pt x="680" y="206"/>
                  </a:lnTo>
                  <a:lnTo>
                    <a:pt x="683" y="207"/>
                  </a:lnTo>
                  <a:lnTo>
                    <a:pt x="691" y="211"/>
                  </a:lnTo>
                  <a:lnTo>
                    <a:pt x="699" y="214"/>
                  </a:lnTo>
                  <a:lnTo>
                    <a:pt x="709" y="214"/>
                  </a:lnTo>
                  <a:lnTo>
                    <a:pt x="718" y="219"/>
                  </a:lnTo>
                  <a:lnTo>
                    <a:pt x="719" y="219"/>
                  </a:lnTo>
                  <a:lnTo>
                    <a:pt x="726" y="215"/>
                  </a:lnTo>
                  <a:lnTo>
                    <a:pt x="729" y="212"/>
                  </a:lnTo>
                  <a:lnTo>
                    <a:pt x="736" y="212"/>
                  </a:lnTo>
                  <a:lnTo>
                    <a:pt x="739" y="211"/>
                  </a:lnTo>
                  <a:lnTo>
                    <a:pt x="744" y="203"/>
                  </a:lnTo>
                  <a:lnTo>
                    <a:pt x="746" y="201"/>
                  </a:lnTo>
                  <a:lnTo>
                    <a:pt x="757" y="198"/>
                  </a:lnTo>
                  <a:lnTo>
                    <a:pt x="761" y="196"/>
                  </a:lnTo>
                  <a:lnTo>
                    <a:pt x="767" y="203"/>
                  </a:lnTo>
                  <a:lnTo>
                    <a:pt x="771" y="214"/>
                  </a:lnTo>
                  <a:lnTo>
                    <a:pt x="772" y="227"/>
                  </a:lnTo>
                  <a:lnTo>
                    <a:pt x="772" y="228"/>
                  </a:lnTo>
                  <a:lnTo>
                    <a:pt x="774" y="233"/>
                  </a:lnTo>
                  <a:lnTo>
                    <a:pt x="776" y="238"/>
                  </a:lnTo>
                  <a:lnTo>
                    <a:pt x="779" y="243"/>
                  </a:lnTo>
                  <a:lnTo>
                    <a:pt x="780" y="249"/>
                  </a:lnTo>
                  <a:lnTo>
                    <a:pt x="785" y="256"/>
                  </a:lnTo>
                  <a:lnTo>
                    <a:pt x="785" y="264"/>
                  </a:lnTo>
                  <a:lnTo>
                    <a:pt x="785" y="267"/>
                  </a:lnTo>
                  <a:lnTo>
                    <a:pt x="787" y="277"/>
                  </a:lnTo>
                  <a:lnTo>
                    <a:pt x="789" y="279"/>
                  </a:lnTo>
                  <a:lnTo>
                    <a:pt x="790" y="280"/>
                  </a:lnTo>
                  <a:lnTo>
                    <a:pt x="794" y="279"/>
                  </a:lnTo>
                  <a:lnTo>
                    <a:pt x="795" y="282"/>
                  </a:lnTo>
                  <a:lnTo>
                    <a:pt x="795" y="288"/>
                  </a:lnTo>
                  <a:lnTo>
                    <a:pt x="795" y="293"/>
                  </a:lnTo>
                  <a:lnTo>
                    <a:pt x="800" y="300"/>
                  </a:lnTo>
                  <a:lnTo>
                    <a:pt x="805" y="298"/>
                  </a:lnTo>
                  <a:lnTo>
                    <a:pt x="812" y="296"/>
                  </a:lnTo>
                  <a:lnTo>
                    <a:pt x="814" y="296"/>
                  </a:lnTo>
                  <a:lnTo>
                    <a:pt x="815" y="298"/>
                  </a:lnTo>
                  <a:lnTo>
                    <a:pt x="819" y="303"/>
                  </a:lnTo>
                  <a:lnTo>
                    <a:pt x="819" y="304"/>
                  </a:lnTo>
                  <a:lnTo>
                    <a:pt x="820" y="309"/>
                  </a:lnTo>
                  <a:lnTo>
                    <a:pt x="820" y="311"/>
                  </a:lnTo>
                  <a:lnTo>
                    <a:pt x="825" y="314"/>
                  </a:lnTo>
                  <a:lnTo>
                    <a:pt x="827" y="316"/>
                  </a:lnTo>
                  <a:lnTo>
                    <a:pt x="847" y="319"/>
                  </a:lnTo>
                  <a:lnTo>
                    <a:pt x="853" y="322"/>
                  </a:lnTo>
                  <a:lnTo>
                    <a:pt x="858" y="326"/>
                  </a:lnTo>
                  <a:lnTo>
                    <a:pt x="865" y="330"/>
                  </a:lnTo>
                  <a:lnTo>
                    <a:pt x="865" y="332"/>
                  </a:lnTo>
                  <a:lnTo>
                    <a:pt x="866" y="334"/>
                  </a:lnTo>
                  <a:lnTo>
                    <a:pt x="876" y="342"/>
                  </a:lnTo>
                  <a:lnTo>
                    <a:pt x="886" y="348"/>
                  </a:lnTo>
                  <a:lnTo>
                    <a:pt x="895" y="355"/>
                  </a:lnTo>
                  <a:lnTo>
                    <a:pt x="896" y="356"/>
                  </a:lnTo>
                  <a:lnTo>
                    <a:pt x="906" y="359"/>
                  </a:lnTo>
                  <a:lnTo>
                    <a:pt x="911" y="369"/>
                  </a:lnTo>
                  <a:lnTo>
                    <a:pt x="916" y="379"/>
                  </a:lnTo>
                  <a:lnTo>
                    <a:pt x="918" y="381"/>
                  </a:lnTo>
                  <a:lnTo>
                    <a:pt x="928" y="387"/>
                  </a:lnTo>
                  <a:lnTo>
                    <a:pt x="929" y="398"/>
                  </a:lnTo>
                  <a:lnTo>
                    <a:pt x="929" y="402"/>
                  </a:lnTo>
                  <a:lnTo>
                    <a:pt x="929" y="408"/>
                  </a:lnTo>
                  <a:lnTo>
                    <a:pt x="929" y="410"/>
                  </a:lnTo>
                  <a:lnTo>
                    <a:pt x="931" y="413"/>
                  </a:lnTo>
                  <a:lnTo>
                    <a:pt x="938" y="418"/>
                  </a:lnTo>
                  <a:lnTo>
                    <a:pt x="939" y="421"/>
                  </a:lnTo>
                  <a:lnTo>
                    <a:pt x="941" y="423"/>
                  </a:lnTo>
                  <a:lnTo>
                    <a:pt x="949" y="431"/>
                  </a:lnTo>
                  <a:lnTo>
                    <a:pt x="951" y="432"/>
                  </a:lnTo>
                  <a:lnTo>
                    <a:pt x="957" y="434"/>
                  </a:lnTo>
                  <a:lnTo>
                    <a:pt x="957" y="452"/>
                  </a:lnTo>
                  <a:lnTo>
                    <a:pt x="964" y="458"/>
                  </a:lnTo>
                  <a:close/>
                </a:path>
              </a:pathLst>
            </a:custGeom>
            <a:solidFill>
              <a:srgbClr val="00B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12" name="Freeform 112"/>
            <p:cNvSpPr>
              <a:spLocks/>
            </p:cNvSpPr>
            <p:nvPr/>
          </p:nvSpPr>
          <p:spPr bwMode="auto">
            <a:xfrm>
              <a:off x="2973387" y="6426995"/>
              <a:ext cx="765175" cy="873125"/>
            </a:xfrm>
            <a:custGeom>
              <a:avLst/>
              <a:gdLst>
                <a:gd name="T0" fmla="*/ 379 w 964"/>
                <a:gd name="T1" fmla="*/ 631 h 1101"/>
                <a:gd name="T2" fmla="*/ 309 w 964"/>
                <a:gd name="T3" fmla="*/ 622 h 1101"/>
                <a:gd name="T4" fmla="*/ 268 w 964"/>
                <a:gd name="T5" fmla="*/ 643 h 1101"/>
                <a:gd name="T6" fmla="*/ 283 w 964"/>
                <a:gd name="T7" fmla="*/ 667 h 1101"/>
                <a:gd name="T8" fmla="*/ 291 w 964"/>
                <a:gd name="T9" fmla="*/ 693 h 1101"/>
                <a:gd name="T10" fmla="*/ 278 w 964"/>
                <a:gd name="T11" fmla="*/ 746 h 1101"/>
                <a:gd name="T12" fmla="*/ 261 w 964"/>
                <a:gd name="T13" fmla="*/ 788 h 1101"/>
                <a:gd name="T14" fmla="*/ 251 w 964"/>
                <a:gd name="T15" fmla="*/ 840 h 1101"/>
                <a:gd name="T16" fmla="*/ 205 w 964"/>
                <a:gd name="T17" fmla="*/ 877 h 1101"/>
                <a:gd name="T18" fmla="*/ 195 w 964"/>
                <a:gd name="T19" fmla="*/ 924 h 1101"/>
                <a:gd name="T20" fmla="*/ 170 w 964"/>
                <a:gd name="T21" fmla="*/ 978 h 1101"/>
                <a:gd name="T22" fmla="*/ 149 w 964"/>
                <a:gd name="T23" fmla="*/ 1046 h 1101"/>
                <a:gd name="T24" fmla="*/ 144 w 964"/>
                <a:gd name="T25" fmla="*/ 1081 h 1101"/>
                <a:gd name="T26" fmla="*/ 130 w 964"/>
                <a:gd name="T27" fmla="*/ 1093 h 1101"/>
                <a:gd name="T28" fmla="*/ 99 w 964"/>
                <a:gd name="T29" fmla="*/ 1084 h 1101"/>
                <a:gd name="T30" fmla="*/ 101 w 964"/>
                <a:gd name="T31" fmla="*/ 1060 h 1101"/>
                <a:gd name="T32" fmla="*/ 71 w 964"/>
                <a:gd name="T33" fmla="*/ 1028 h 1101"/>
                <a:gd name="T34" fmla="*/ 18 w 964"/>
                <a:gd name="T35" fmla="*/ 1038 h 1101"/>
                <a:gd name="T36" fmla="*/ 15 w 964"/>
                <a:gd name="T37" fmla="*/ 1015 h 1101"/>
                <a:gd name="T38" fmla="*/ 28 w 964"/>
                <a:gd name="T39" fmla="*/ 991 h 1101"/>
                <a:gd name="T40" fmla="*/ 0 w 964"/>
                <a:gd name="T41" fmla="*/ 950 h 1101"/>
                <a:gd name="T42" fmla="*/ 35 w 964"/>
                <a:gd name="T43" fmla="*/ 913 h 1101"/>
                <a:gd name="T44" fmla="*/ 74 w 964"/>
                <a:gd name="T45" fmla="*/ 897 h 1101"/>
                <a:gd name="T46" fmla="*/ 76 w 964"/>
                <a:gd name="T47" fmla="*/ 830 h 1101"/>
                <a:gd name="T48" fmla="*/ 40 w 964"/>
                <a:gd name="T49" fmla="*/ 771 h 1101"/>
                <a:gd name="T50" fmla="*/ 41 w 964"/>
                <a:gd name="T51" fmla="*/ 735 h 1101"/>
                <a:gd name="T52" fmla="*/ 53 w 964"/>
                <a:gd name="T53" fmla="*/ 696 h 1101"/>
                <a:gd name="T54" fmla="*/ 87 w 964"/>
                <a:gd name="T55" fmla="*/ 677 h 1101"/>
                <a:gd name="T56" fmla="*/ 101 w 964"/>
                <a:gd name="T57" fmla="*/ 631 h 1101"/>
                <a:gd name="T58" fmla="*/ 49 w 964"/>
                <a:gd name="T59" fmla="*/ 571 h 1101"/>
                <a:gd name="T60" fmla="*/ 54 w 964"/>
                <a:gd name="T61" fmla="*/ 536 h 1101"/>
                <a:gd name="T62" fmla="*/ 79 w 964"/>
                <a:gd name="T63" fmla="*/ 499 h 1101"/>
                <a:gd name="T64" fmla="*/ 111 w 964"/>
                <a:gd name="T65" fmla="*/ 444 h 1101"/>
                <a:gd name="T66" fmla="*/ 109 w 964"/>
                <a:gd name="T67" fmla="*/ 395 h 1101"/>
                <a:gd name="T68" fmla="*/ 78 w 964"/>
                <a:gd name="T69" fmla="*/ 324 h 1101"/>
                <a:gd name="T70" fmla="*/ 99 w 964"/>
                <a:gd name="T71" fmla="*/ 295 h 1101"/>
                <a:gd name="T72" fmla="*/ 145 w 964"/>
                <a:gd name="T73" fmla="*/ 275 h 1101"/>
                <a:gd name="T74" fmla="*/ 165 w 964"/>
                <a:gd name="T75" fmla="*/ 217 h 1101"/>
                <a:gd name="T76" fmla="*/ 150 w 964"/>
                <a:gd name="T77" fmla="*/ 160 h 1101"/>
                <a:gd name="T78" fmla="*/ 193 w 964"/>
                <a:gd name="T79" fmla="*/ 148 h 1101"/>
                <a:gd name="T80" fmla="*/ 218 w 964"/>
                <a:gd name="T81" fmla="*/ 115 h 1101"/>
                <a:gd name="T82" fmla="*/ 253 w 964"/>
                <a:gd name="T83" fmla="*/ 96 h 1101"/>
                <a:gd name="T84" fmla="*/ 241 w 964"/>
                <a:gd name="T85" fmla="*/ 55 h 1101"/>
                <a:gd name="T86" fmla="*/ 274 w 964"/>
                <a:gd name="T87" fmla="*/ 52 h 1101"/>
                <a:gd name="T88" fmla="*/ 304 w 964"/>
                <a:gd name="T89" fmla="*/ 36 h 1101"/>
                <a:gd name="T90" fmla="*/ 334 w 964"/>
                <a:gd name="T91" fmla="*/ 12 h 1101"/>
                <a:gd name="T92" fmla="*/ 393 w 964"/>
                <a:gd name="T93" fmla="*/ 21 h 1101"/>
                <a:gd name="T94" fmla="*/ 461 w 964"/>
                <a:gd name="T95" fmla="*/ 34 h 1101"/>
                <a:gd name="T96" fmla="*/ 511 w 964"/>
                <a:gd name="T97" fmla="*/ 75 h 1101"/>
                <a:gd name="T98" fmla="*/ 560 w 964"/>
                <a:gd name="T99" fmla="*/ 130 h 1101"/>
                <a:gd name="T100" fmla="*/ 605 w 964"/>
                <a:gd name="T101" fmla="*/ 159 h 1101"/>
                <a:gd name="T102" fmla="*/ 665 w 964"/>
                <a:gd name="T103" fmla="*/ 159 h 1101"/>
                <a:gd name="T104" fmla="*/ 691 w 964"/>
                <a:gd name="T105" fmla="*/ 211 h 1101"/>
                <a:gd name="T106" fmla="*/ 746 w 964"/>
                <a:gd name="T107" fmla="*/ 201 h 1101"/>
                <a:gd name="T108" fmla="*/ 780 w 964"/>
                <a:gd name="T109" fmla="*/ 249 h 1101"/>
                <a:gd name="T110" fmla="*/ 795 w 964"/>
                <a:gd name="T111" fmla="*/ 293 h 1101"/>
                <a:gd name="T112" fmla="*/ 825 w 964"/>
                <a:gd name="T113" fmla="*/ 314 h 1101"/>
                <a:gd name="T114" fmla="*/ 895 w 964"/>
                <a:gd name="T115" fmla="*/ 355 h 1101"/>
                <a:gd name="T116" fmla="*/ 929 w 964"/>
                <a:gd name="T117" fmla="*/ 410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64" h="1101">
                  <a:moveTo>
                    <a:pt x="374" y="602"/>
                  </a:moveTo>
                  <a:lnTo>
                    <a:pt x="375" y="602"/>
                  </a:lnTo>
                  <a:lnTo>
                    <a:pt x="385" y="607"/>
                  </a:lnTo>
                  <a:lnTo>
                    <a:pt x="388" y="609"/>
                  </a:lnTo>
                  <a:lnTo>
                    <a:pt x="390" y="614"/>
                  </a:lnTo>
                  <a:lnTo>
                    <a:pt x="388" y="615"/>
                  </a:lnTo>
                  <a:lnTo>
                    <a:pt x="387" y="618"/>
                  </a:lnTo>
                  <a:lnTo>
                    <a:pt x="385" y="623"/>
                  </a:lnTo>
                  <a:lnTo>
                    <a:pt x="380" y="631"/>
                  </a:lnTo>
                  <a:lnTo>
                    <a:pt x="379" y="631"/>
                  </a:lnTo>
                  <a:lnTo>
                    <a:pt x="377" y="633"/>
                  </a:lnTo>
                  <a:lnTo>
                    <a:pt x="365" y="633"/>
                  </a:lnTo>
                  <a:lnTo>
                    <a:pt x="345" y="633"/>
                  </a:lnTo>
                  <a:lnTo>
                    <a:pt x="342" y="631"/>
                  </a:lnTo>
                  <a:lnTo>
                    <a:pt x="329" y="628"/>
                  </a:lnTo>
                  <a:lnTo>
                    <a:pt x="327" y="628"/>
                  </a:lnTo>
                  <a:lnTo>
                    <a:pt x="326" y="628"/>
                  </a:lnTo>
                  <a:lnTo>
                    <a:pt x="322" y="628"/>
                  </a:lnTo>
                  <a:lnTo>
                    <a:pt x="311" y="623"/>
                  </a:lnTo>
                  <a:lnTo>
                    <a:pt x="309" y="622"/>
                  </a:lnTo>
                  <a:lnTo>
                    <a:pt x="304" y="617"/>
                  </a:lnTo>
                  <a:lnTo>
                    <a:pt x="301" y="614"/>
                  </a:lnTo>
                  <a:lnTo>
                    <a:pt x="299" y="612"/>
                  </a:lnTo>
                  <a:lnTo>
                    <a:pt x="291" y="614"/>
                  </a:lnTo>
                  <a:lnTo>
                    <a:pt x="289" y="617"/>
                  </a:lnTo>
                  <a:lnTo>
                    <a:pt x="284" y="622"/>
                  </a:lnTo>
                  <a:lnTo>
                    <a:pt x="283" y="623"/>
                  </a:lnTo>
                  <a:lnTo>
                    <a:pt x="278" y="631"/>
                  </a:lnTo>
                  <a:lnTo>
                    <a:pt x="273" y="638"/>
                  </a:lnTo>
                  <a:lnTo>
                    <a:pt x="268" y="643"/>
                  </a:lnTo>
                  <a:lnTo>
                    <a:pt x="264" y="644"/>
                  </a:lnTo>
                  <a:lnTo>
                    <a:pt x="261" y="649"/>
                  </a:lnTo>
                  <a:lnTo>
                    <a:pt x="259" y="652"/>
                  </a:lnTo>
                  <a:lnTo>
                    <a:pt x="258" y="654"/>
                  </a:lnTo>
                  <a:lnTo>
                    <a:pt x="258" y="657"/>
                  </a:lnTo>
                  <a:lnTo>
                    <a:pt x="271" y="659"/>
                  </a:lnTo>
                  <a:lnTo>
                    <a:pt x="274" y="660"/>
                  </a:lnTo>
                  <a:lnTo>
                    <a:pt x="276" y="662"/>
                  </a:lnTo>
                  <a:lnTo>
                    <a:pt x="279" y="664"/>
                  </a:lnTo>
                  <a:lnTo>
                    <a:pt x="283" y="667"/>
                  </a:lnTo>
                  <a:lnTo>
                    <a:pt x="284" y="673"/>
                  </a:lnTo>
                  <a:lnTo>
                    <a:pt x="284" y="675"/>
                  </a:lnTo>
                  <a:lnTo>
                    <a:pt x="283" y="678"/>
                  </a:lnTo>
                  <a:lnTo>
                    <a:pt x="283" y="680"/>
                  </a:lnTo>
                  <a:lnTo>
                    <a:pt x="286" y="682"/>
                  </a:lnTo>
                  <a:lnTo>
                    <a:pt x="291" y="685"/>
                  </a:lnTo>
                  <a:lnTo>
                    <a:pt x="294" y="688"/>
                  </a:lnTo>
                  <a:lnTo>
                    <a:pt x="294" y="690"/>
                  </a:lnTo>
                  <a:lnTo>
                    <a:pt x="293" y="693"/>
                  </a:lnTo>
                  <a:lnTo>
                    <a:pt x="291" y="693"/>
                  </a:lnTo>
                  <a:lnTo>
                    <a:pt x="288" y="696"/>
                  </a:lnTo>
                  <a:lnTo>
                    <a:pt x="283" y="704"/>
                  </a:lnTo>
                  <a:lnTo>
                    <a:pt x="279" y="711"/>
                  </a:lnTo>
                  <a:lnTo>
                    <a:pt x="279" y="715"/>
                  </a:lnTo>
                  <a:lnTo>
                    <a:pt x="279" y="717"/>
                  </a:lnTo>
                  <a:lnTo>
                    <a:pt x="279" y="720"/>
                  </a:lnTo>
                  <a:lnTo>
                    <a:pt x="279" y="735"/>
                  </a:lnTo>
                  <a:lnTo>
                    <a:pt x="279" y="738"/>
                  </a:lnTo>
                  <a:lnTo>
                    <a:pt x="279" y="741"/>
                  </a:lnTo>
                  <a:lnTo>
                    <a:pt x="278" y="746"/>
                  </a:lnTo>
                  <a:lnTo>
                    <a:pt x="276" y="749"/>
                  </a:lnTo>
                  <a:lnTo>
                    <a:pt x="271" y="756"/>
                  </a:lnTo>
                  <a:lnTo>
                    <a:pt x="269" y="758"/>
                  </a:lnTo>
                  <a:lnTo>
                    <a:pt x="268" y="761"/>
                  </a:lnTo>
                  <a:lnTo>
                    <a:pt x="266" y="769"/>
                  </a:lnTo>
                  <a:lnTo>
                    <a:pt x="264" y="771"/>
                  </a:lnTo>
                  <a:lnTo>
                    <a:pt x="261" y="777"/>
                  </a:lnTo>
                  <a:lnTo>
                    <a:pt x="261" y="779"/>
                  </a:lnTo>
                  <a:lnTo>
                    <a:pt x="261" y="787"/>
                  </a:lnTo>
                  <a:lnTo>
                    <a:pt x="261" y="788"/>
                  </a:lnTo>
                  <a:lnTo>
                    <a:pt x="259" y="790"/>
                  </a:lnTo>
                  <a:lnTo>
                    <a:pt x="258" y="796"/>
                  </a:lnTo>
                  <a:lnTo>
                    <a:pt x="258" y="800"/>
                  </a:lnTo>
                  <a:lnTo>
                    <a:pt x="258" y="803"/>
                  </a:lnTo>
                  <a:lnTo>
                    <a:pt x="255" y="811"/>
                  </a:lnTo>
                  <a:lnTo>
                    <a:pt x="255" y="814"/>
                  </a:lnTo>
                  <a:lnTo>
                    <a:pt x="256" y="829"/>
                  </a:lnTo>
                  <a:lnTo>
                    <a:pt x="256" y="830"/>
                  </a:lnTo>
                  <a:lnTo>
                    <a:pt x="253" y="838"/>
                  </a:lnTo>
                  <a:lnTo>
                    <a:pt x="251" y="840"/>
                  </a:lnTo>
                  <a:lnTo>
                    <a:pt x="243" y="848"/>
                  </a:lnTo>
                  <a:lnTo>
                    <a:pt x="241" y="850"/>
                  </a:lnTo>
                  <a:lnTo>
                    <a:pt x="233" y="853"/>
                  </a:lnTo>
                  <a:lnTo>
                    <a:pt x="231" y="853"/>
                  </a:lnTo>
                  <a:lnTo>
                    <a:pt x="230" y="855"/>
                  </a:lnTo>
                  <a:lnTo>
                    <a:pt x="228" y="858"/>
                  </a:lnTo>
                  <a:lnTo>
                    <a:pt x="218" y="871"/>
                  </a:lnTo>
                  <a:lnTo>
                    <a:pt x="216" y="872"/>
                  </a:lnTo>
                  <a:lnTo>
                    <a:pt x="215" y="874"/>
                  </a:lnTo>
                  <a:lnTo>
                    <a:pt x="205" y="877"/>
                  </a:lnTo>
                  <a:lnTo>
                    <a:pt x="202" y="881"/>
                  </a:lnTo>
                  <a:lnTo>
                    <a:pt x="202" y="889"/>
                  </a:lnTo>
                  <a:lnTo>
                    <a:pt x="205" y="893"/>
                  </a:lnTo>
                  <a:lnTo>
                    <a:pt x="205" y="897"/>
                  </a:lnTo>
                  <a:lnTo>
                    <a:pt x="205" y="905"/>
                  </a:lnTo>
                  <a:lnTo>
                    <a:pt x="200" y="908"/>
                  </a:lnTo>
                  <a:lnTo>
                    <a:pt x="197" y="915"/>
                  </a:lnTo>
                  <a:lnTo>
                    <a:pt x="197" y="916"/>
                  </a:lnTo>
                  <a:lnTo>
                    <a:pt x="197" y="923"/>
                  </a:lnTo>
                  <a:lnTo>
                    <a:pt x="195" y="924"/>
                  </a:lnTo>
                  <a:lnTo>
                    <a:pt x="193" y="931"/>
                  </a:lnTo>
                  <a:lnTo>
                    <a:pt x="193" y="932"/>
                  </a:lnTo>
                  <a:lnTo>
                    <a:pt x="188" y="939"/>
                  </a:lnTo>
                  <a:lnTo>
                    <a:pt x="183" y="947"/>
                  </a:lnTo>
                  <a:lnTo>
                    <a:pt x="180" y="949"/>
                  </a:lnTo>
                  <a:lnTo>
                    <a:pt x="173" y="955"/>
                  </a:lnTo>
                  <a:lnTo>
                    <a:pt x="172" y="957"/>
                  </a:lnTo>
                  <a:lnTo>
                    <a:pt x="175" y="966"/>
                  </a:lnTo>
                  <a:lnTo>
                    <a:pt x="173" y="968"/>
                  </a:lnTo>
                  <a:lnTo>
                    <a:pt x="170" y="978"/>
                  </a:lnTo>
                  <a:lnTo>
                    <a:pt x="167" y="986"/>
                  </a:lnTo>
                  <a:lnTo>
                    <a:pt x="165" y="987"/>
                  </a:lnTo>
                  <a:lnTo>
                    <a:pt x="167" y="994"/>
                  </a:lnTo>
                  <a:lnTo>
                    <a:pt x="169" y="1000"/>
                  </a:lnTo>
                  <a:lnTo>
                    <a:pt x="173" y="1010"/>
                  </a:lnTo>
                  <a:lnTo>
                    <a:pt x="172" y="1018"/>
                  </a:lnTo>
                  <a:lnTo>
                    <a:pt x="172" y="1020"/>
                  </a:lnTo>
                  <a:lnTo>
                    <a:pt x="175" y="1034"/>
                  </a:lnTo>
                  <a:lnTo>
                    <a:pt x="159" y="1042"/>
                  </a:lnTo>
                  <a:lnTo>
                    <a:pt x="149" y="1046"/>
                  </a:lnTo>
                  <a:lnTo>
                    <a:pt x="144" y="1047"/>
                  </a:lnTo>
                  <a:lnTo>
                    <a:pt x="145" y="1049"/>
                  </a:lnTo>
                  <a:lnTo>
                    <a:pt x="149" y="1050"/>
                  </a:lnTo>
                  <a:lnTo>
                    <a:pt x="145" y="1057"/>
                  </a:lnTo>
                  <a:lnTo>
                    <a:pt x="144" y="1059"/>
                  </a:lnTo>
                  <a:lnTo>
                    <a:pt x="142" y="1060"/>
                  </a:lnTo>
                  <a:lnTo>
                    <a:pt x="142" y="1068"/>
                  </a:lnTo>
                  <a:lnTo>
                    <a:pt x="142" y="1070"/>
                  </a:lnTo>
                  <a:lnTo>
                    <a:pt x="144" y="1078"/>
                  </a:lnTo>
                  <a:lnTo>
                    <a:pt x="144" y="1081"/>
                  </a:lnTo>
                  <a:lnTo>
                    <a:pt x="144" y="1089"/>
                  </a:lnTo>
                  <a:lnTo>
                    <a:pt x="142" y="1091"/>
                  </a:lnTo>
                  <a:lnTo>
                    <a:pt x="144" y="1097"/>
                  </a:lnTo>
                  <a:lnTo>
                    <a:pt x="144" y="1099"/>
                  </a:lnTo>
                  <a:lnTo>
                    <a:pt x="140" y="1101"/>
                  </a:lnTo>
                  <a:lnTo>
                    <a:pt x="139" y="1101"/>
                  </a:lnTo>
                  <a:lnTo>
                    <a:pt x="137" y="1099"/>
                  </a:lnTo>
                  <a:lnTo>
                    <a:pt x="135" y="1096"/>
                  </a:lnTo>
                  <a:lnTo>
                    <a:pt x="134" y="1094"/>
                  </a:lnTo>
                  <a:lnTo>
                    <a:pt x="130" y="1093"/>
                  </a:lnTo>
                  <a:lnTo>
                    <a:pt x="126" y="1096"/>
                  </a:lnTo>
                  <a:lnTo>
                    <a:pt x="124" y="1097"/>
                  </a:lnTo>
                  <a:lnTo>
                    <a:pt x="121" y="1096"/>
                  </a:lnTo>
                  <a:lnTo>
                    <a:pt x="121" y="1094"/>
                  </a:lnTo>
                  <a:lnTo>
                    <a:pt x="117" y="1089"/>
                  </a:lnTo>
                  <a:lnTo>
                    <a:pt x="114" y="1086"/>
                  </a:lnTo>
                  <a:lnTo>
                    <a:pt x="111" y="1086"/>
                  </a:lnTo>
                  <a:lnTo>
                    <a:pt x="106" y="1088"/>
                  </a:lnTo>
                  <a:lnTo>
                    <a:pt x="102" y="1089"/>
                  </a:lnTo>
                  <a:lnTo>
                    <a:pt x="99" y="1084"/>
                  </a:lnTo>
                  <a:lnTo>
                    <a:pt x="99" y="1083"/>
                  </a:lnTo>
                  <a:lnTo>
                    <a:pt x="97" y="1080"/>
                  </a:lnTo>
                  <a:lnTo>
                    <a:pt x="92" y="1071"/>
                  </a:lnTo>
                  <a:lnTo>
                    <a:pt x="91" y="1070"/>
                  </a:lnTo>
                  <a:lnTo>
                    <a:pt x="89" y="1067"/>
                  </a:lnTo>
                  <a:lnTo>
                    <a:pt x="91" y="1065"/>
                  </a:lnTo>
                  <a:lnTo>
                    <a:pt x="97" y="1063"/>
                  </a:lnTo>
                  <a:lnTo>
                    <a:pt x="102" y="1063"/>
                  </a:lnTo>
                  <a:lnTo>
                    <a:pt x="102" y="1062"/>
                  </a:lnTo>
                  <a:lnTo>
                    <a:pt x="101" y="1060"/>
                  </a:lnTo>
                  <a:lnTo>
                    <a:pt x="102" y="1054"/>
                  </a:lnTo>
                  <a:lnTo>
                    <a:pt x="102" y="1052"/>
                  </a:lnTo>
                  <a:lnTo>
                    <a:pt x="104" y="1046"/>
                  </a:lnTo>
                  <a:lnTo>
                    <a:pt x="102" y="1044"/>
                  </a:lnTo>
                  <a:lnTo>
                    <a:pt x="97" y="1036"/>
                  </a:lnTo>
                  <a:lnTo>
                    <a:pt x="87" y="1029"/>
                  </a:lnTo>
                  <a:lnTo>
                    <a:pt x="84" y="1029"/>
                  </a:lnTo>
                  <a:lnTo>
                    <a:pt x="83" y="1028"/>
                  </a:lnTo>
                  <a:lnTo>
                    <a:pt x="73" y="1028"/>
                  </a:lnTo>
                  <a:lnTo>
                    <a:pt x="71" y="1028"/>
                  </a:lnTo>
                  <a:lnTo>
                    <a:pt x="63" y="1034"/>
                  </a:lnTo>
                  <a:lnTo>
                    <a:pt x="61" y="1036"/>
                  </a:lnTo>
                  <a:lnTo>
                    <a:pt x="53" y="1034"/>
                  </a:lnTo>
                  <a:lnTo>
                    <a:pt x="46" y="1034"/>
                  </a:lnTo>
                  <a:lnTo>
                    <a:pt x="43" y="1034"/>
                  </a:lnTo>
                  <a:lnTo>
                    <a:pt x="41" y="1034"/>
                  </a:lnTo>
                  <a:lnTo>
                    <a:pt x="36" y="1038"/>
                  </a:lnTo>
                  <a:lnTo>
                    <a:pt x="33" y="1039"/>
                  </a:lnTo>
                  <a:lnTo>
                    <a:pt x="26" y="1041"/>
                  </a:lnTo>
                  <a:lnTo>
                    <a:pt x="18" y="1038"/>
                  </a:lnTo>
                  <a:lnTo>
                    <a:pt x="18" y="1034"/>
                  </a:lnTo>
                  <a:lnTo>
                    <a:pt x="23" y="1033"/>
                  </a:lnTo>
                  <a:lnTo>
                    <a:pt x="25" y="1029"/>
                  </a:lnTo>
                  <a:lnTo>
                    <a:pt x="28" y="1026"/>
                  </a:lnTo>
                  <a:lnTo>
                    <a:pt x="30" y="1023"/>
                  </a:lnTo>
                  <a:lnTo>
                    <a:pt x="30" y="1015"/>
                  </a:lnTo>
                  <a:lnTo>
                    <a:pt x="26" y="1013"/>
                  </a:lnTo>
                  <a:lnTo>
                    <a:pt x="25" y="1012"/>
                  </a:lnTo>
                  <a:lnTo>
                    <a:pt x="18" y="1013"/>
                  </a:lnTo>
                  <a:lnTo>
                    <a:pt x="15" y="1015"/>
                  </a:lnTo>
                  <a:lnTo>
                    <a:pt x="11" y="1018"/>
                  </a:lnTo>
                  <a:lnTo>
                    <a:pt x="8" y="1016"/>
                  </a:lnTo>
                  <a:lnTo>
                    <a:pt x="8" y="1012"/>
                  </a:lnTo>
                  <a:lnTo>
                    <a:pt x="8" y="1005"/>
                  </a:lnTo>
                  <a:lnTo>
                    <a:pt x="8" y="1004"/>
                  </a:lnTo>
                  <a:lnTo>
                    <a:pt x="13" y="1002"/>
                  </a:lnTo>
                  <a:lnTo>
                    <a:pt x="16" y="999"/>
                  </a:lnTo>
                  <a:lnTo>
                    <a:pt x="23" y="995"/>
                  </a:lnTo>
                  <a:lnTo>
                    <a:pt x="28" y="992"/>
                  </a:lnTo>
                  <a:lnTo>
                    <a:pt x="28" y="991"/>
                  </a:lnTo>
                  <a:lnTo>
                    <a:pt x="23" y="991"/>
                  </a:lnTo>
                  <a:lnTo>
                    <a:pt x="16" y="989"/>
                  </a:lnTo>
                  <a:lnTo>
                    <a:pt x="5" y="987"/>
                  </a:lnTo>
                  <a:lnTo>
                    <a:pt x="6" y="982"/>
                  </a:lnTo>
                  <a:lnTo>
                    <a:pt x="5" y="978"/>
                  </a:lnTo>
                  <a:lnTo>
                    <a:pt x="3" y="976"/>
                  </a:lnTo>
                  <a:lnTo>
                    <a:pt x="0" y="968"/>
                  </a:lnTo>
                  <a:lnTo>
                    <a:pt x="6" y="961"/>
                  </a:lnTo>
                  <a:lnTo>
                    <a:pt x="3" y="957"/>
                  </a:lnTo>
                  <a:lnTo>
                    <a:pt x="0" y="950"/>
                  </a:lnTo>
                  <a:lnTo>
                    <a:pt x="0" y="949"/>
                  </a:lnTo>
                  <a:lnTo>
                    <a:pt x="3" y="942"/>
                  </a:lnTo>
                  <a:lnTo>
                    <a:pt x="8" y="939"/>
                  </a:lnTo>
                  <a:lnTo>
                    <a:pt x="8" y="934"/>
                  </a:lnTo>
                  <a:lnTo>
                    <a:pt x="11" y="927"/>
                  </a:lnTo>
                  <a:lnTo>
                    <a:pt x="20" y="929"/>
                  </a:lnTo>
                  <a:lnTo>
                    <a:pt x="25" y="924"/>
                  </a:lnTo>
                  <a:lnTo>
                    <a:pt x="23" y="918"/>
                  </a:lnTo>
                  <a:lnTo>
                    <a:pt x="26" y="915"/>
                  </a:lnTo>
                  <a:lnTo>
                    <a:pt x="35" y="913"/>
                  </a:lnTo>
                  <a:lnTo>
                    <a:pt x="40" y="910"/>
                  </a:lnTo>
                  <a:lnTo>
                    <a:pt x="44" y="915"/>
                  </a:lnTo>
                  <a:lnTo>
                    <a:pt x="48" y="919"/>
                  </a:lnTo>
                  <a:lnTo>
                    <a:pt x="54" y="916"/>
                  </a:lnTo>
                  <a:lnTo>
                    <a:pt x="63" y="915"/>
                  </a:lnTo>
                  <a:lnTo>
                    <a:pt x="68" y="908"/>
                  </a:lnTo>
                  <a:lnTo>
                    <a:pt x="68" y="906"/>
                  </a:lnTo>
                  <a:lnTo>
                    <a:pt x="69" y="905"/>
                  </a:lnTo>
                  <a:lnTo>
                    <a:pt x="74" y="898"/>
                  </a:lnTo>
                  <a:lnTo>
                    <a:pt x="74" y="897"/>
                  </a:lnTo>
                  <a:lnTo>
                    <a:pt x="79" y="885"/>
                  </a:lnTo>
                  <a:lnTo>
                    <a:pt x="79" y="884"/>
                  </a:lnTo>
                  <a:lnTo>
                    <a:pt x="79" y="882"/>
                  </a:lnTo>
                  <a:lnTo>
                    <a:pt x="83" y="872"/>
                  </a:lnTo>
                  <a:lnTo>
                    <a:pt x="87" y="861"/>
                  </a:lnTo>
                  <a:lnTo>
                    <a:pt x="84" y="851"/>
                  </a:lnTo>
                  <a:lnTo>
                    <a:pt x="81" y="842"/>
                  </a:lnTo>
                  <a:lnTo>
                    <a:pt x="79" y="840"/>
                  </a:lnTo>
                  <a:lnTo>
                    <a:pt x="76" y="832"/>
                  </a:lnTo>
                  <a:lnTo>
                    <a:pt x="76" y="830"/>
                  </a:lnTo>
                  <a:lnTo>
                    <a:pt x="73" y="822"/>
                  </a:lnTo>
                  <a:lnTo>
                    <a:pt x="71" y="819"/>
                  </a:lnTo>
                  <a:lnTo>
                    <a:pt x="68" y="813"/>
                  </a:lnTo>
                  <a:lnTo>
                    <a:pt x="64" y="806"/>
                  </a:lnTo>
                  <a:lnTo>
                    <a:pt x="63" y="806"/>
                  </a:lnTo>
                  <a:lnTo>
                    <a:pt x="56" y="793"/>
                  </a:lnTo>
                  <a:lnTo>
                    <a:pt x="49" y="785"/>
                  </a:lnTo>
                  <a:lnTo>
                    <a:pt x="48" y="782"/>
                  </a:lnTo>
                  <a:lnTo>
                    <a:pt x="46" y="780"/>
                  </a:lnTo>
                  <a:lnTo>
                    <a:pt x="40" y="771"/>
                  </a:lnTo>
                  <a:lnTo>
                    <a:pt x="38" y="769"/>
                  </a:lnTo>
                  <a:lnTo>
                    <a:pt x="36" y="764"/>
                  </a:lnTo>
                  <a:lnTo>
                    <a:pt x="30" y="758"/>
                  </a:lnTo>
                  <a:lnTo>
                    <a:pt x="26" y="754"/>
                  </a:lnTo>
                  <a:lnTo>
                    <a:pt x="23" y="749"/>
                  </a:lnTo>
                  <a:lnTo>
                    <a:pt x="26" y="745"/>
                  </a:lnTo>
                  <a:lnTo>
                    <a:pt x="28" y="740"/>
                  </a:lnTo>
                  <a:lnTo>
                    <a:pt x="33" y="737"/>
                  </a:lnTo>
                  <a:lnTo>
                    <a:pt x="38" y="738"/>
                  </a:lnTo>
                  <a:lnTo>
                    <a:pt x="41" y="735"/>
                  </a:lnTo>
                  <a:lnTo>
                    <a:pt x="46" y="730"/>
                  </a:lnTo>
                  <a:lnTo>
                    <a:pt x="48" y="730"/>
                  </a:lnTo>
                  <a:lnTo>
                    <a:pt x="51" y="725"/>
                  </a:lnTo>
                  <a:lnTo>
                    <a:pt x="51" y="724"/>
                  </a:lnTo>
                  <a:lnTo>
                    <a:pt x="53" y="724"/>
                  </a:lnTo>
                  <a:lnTo>
                    <a:pt x="54" y="717"/>
                  </a:lnTo>
                  <a:lnTo>
                    <a:pt x="54" y="712"/>
                  </a:lnTo>
                  <a:lnTo>
                    <a:pt x="51" y="704"/>
                  </a:lnTo>
                  <a:lnTo>
                    <a:pt x="54" y="699"/>
                  </a:lnTo>
                  <a:lnTo>
                    <a:pt x="53" y="696"/>
                  </a:lnTo>
                  <a:lnTo>
                    <a:pt x="53" y="688"/>
                  </a:lnTo>
                  <a:lnTo>
                    <a:pt x="58" y="688"/>
                  </a:lnTo>
                  <a:lnTo>
                    <a:pt x="59" y="688"/>
                  </a:lnTo>
                  <a:lnTo>
                    <a:pt x="64" y="688"/>
                  </a:lnTo>
                  <a:lnTo>
                    <a:pt x="69" y="688"/>
                  </a:lnTo>
                  <a:lnTo>
                    <a:pt x="71" y="688"/>
                  </a:lnTo>
                  <a:lnTo>
                    <a:pt x="76" y="685"/>
                  </a:lnTo>
                  <a:lnTo>
                    <a:pt x="78" y="685"/>
                  </a:lnTo>
                  <a:lnTo>
                    <a:pt x="79" y="683"/>
                  </a:lnTo>
                  <a:lnTo>
                    <a:pt x="87" y="677"/>
                  </a:lnTo>
                  <a:lnTo>
                    <a:pt x="87" y="675"/>
                  </a:lnTo>
                  <a:lnTo>
                    <a:pt x="94" y="669"/>
                  </a:lnTo>
                  <a:lnTo>
                    <a:pt x="96" y="667"/>
                  </a:lnTo>
                  <a:lnTo>
                    <a:pt x="97" y="665"/>
                  </a:lnTo>
                  <a:lnTo>
                    <a:pt x="104" y="657"/>
                  </a:lnTo>
                  <a:lnTo>
                    <a:pt x="106" y="648"/>
                  </a:lnTo>
                  <a:lnTo>
                    <a:pt x="107" y="644"/>
                  </a:lnTo>
                  <a:lnTo>
                    <a:pt x="107" y="643"/>
                  </a:lnTo>
                  <a:lnTo>
                    <a:pt x="102" y="636"/>
                  </a:lnTo>
                  <a:lnTo>
                    <a:pt x="101" y="631"/>
                  </a:lnTo>
                  <a:lnTo>
                    <a:pt x="101" y="626"/>
                  </a:lnTo>
                  <a:lnTo>
                    <a:pt x="101" y="625"/>
                  </a:lnTo>
                  <a:lnTo>
                    <a:pt x="97" y="618"/>
                  </a:lnTo>
                  <a:lnTo>
                    <a:pt x="92" y="612"/>
                  </a:lnTo>
                  <a:lnTo>
                    <a:pt x="89" y="609"/>
                  </a:lnTo>
                  <a:lnTo>
                    <a:pt x="86" y="602"/>
                  </a:lnTo>
                  <a:lnTo>
                    <a:pt x="79" y="594"/>
                  </a:lnTo>
                  <a:lnTo>
                    <a:pt x="71" y="584"/>
                  </a:lnTo>
                  <a:lnTo>
                    <a:pt x="53" y="570"/>
                  </a:lnTo>
                  <a:lnTo>
                    <a:pt x="49" y="571"/>
                  </a:lnTo>
                  <a:lnTo>
                    <a:pt x="44" y="576"/>
                  </a:lnTo>
                  <a:lnTo>
                    <a:pt x="44" y="571"/>
                  </a:lnTo>
                  <a:lnTo>
                    <a:pt x="44" y="568"/>
                  </a:lnTo>
                  <a:lnTo>
                    <a:pt x="44" y="563"/>
                  </a:lnTo>
                  <a:lnTo>
                    <a:pt x="46" y="560"/>
                  </a:lnTo>
                  <a:lnTo>
                    <a:pt x="48" y="555"/>
                  </a:lnTo>
                  <a:lnTo>
                    <a:pt x="48" y="552"/>
                  </a:lnTo>
                  <a:lnTo>
                    <a:pt x="49" y="546"/>
                  </a:lnTo>
                  <a:lnTo>
                    <a:pt x="53" y="541"/>
                  </a:lnTo>
                  <a:lnTo>
                    <a:pt x="54" y="536"/>
                  </a:lnTo>
                  <a:lnTo>
                    <a:pt x="58" y="533"/>
                  </a:lnTo>
                  <a:lnTo>
                    <a:pt x="64" y="528"/>
                  </a:lnTo>
                  <a:lnTo>
                    <a:pt x="69" y="525"/>
                  </a:lnTo>
                  <a:lnTo>
                    <a:pt x="71" y="521"/>
                  </a:lnTo>
                  <a:lnTo>
                    <a:pt x="71" y="520"/>
                  </a:lnTo>
                  <a:lnTo>
                    <a:pt x="71" y="515"/>
                  </a:lnTo>
                  <a:lnTo>
                    <a:pt x="71" y="512"/>
                  </a:lnTo>
                  <a:lnTo>
                    <a:pt x="73" y="505"/>
                  </a:lnTo>
                  <a:lnTo>
                    <a:pt x="73" y="504"/>
                  </a:lnTo>
                  <a:lnTo>
                    <a:pt x="79" y="499"/>
                  </a:lnTo>
                  <a:lnTo>
                    <a:pt x="84" y="492"/>
                  </a:lnTo>
                  <a:lnTo>
                    <a:pt x="91" y="484"/>
                  </a:lnTo>
                  <a:lnTo>
                    <a:pt x="99" y="479"/>
                  </a:lnTo>
                  <a:lnTo>
                    <a:pt x="102" y="476"/>
                  </a:lnTo>
                  <a:lnTo>
                    <a:pt x="106" y="465"/>
                  </a:lnTo>
                  <a:lnTo>
                    <a:pt x="106" y="460"/>
                  </a:lnTo>
                  <a:lnTo>
                    <a:pt x="104" y="455"/>
                  </a:lnTo>
                  <a:lnTo>
                    <a:pt x="107" y="450"/>
                  </a:lnTo>
                  <a:lnTo>
                    <a:pt x="107" y="448"/>
                  </a:lnTo>
                  <a:lnTo>
                    <a:pt x="111" y="444"/>
                  </a:lnTo>
                  <a:lnTo>
                    <a:pt x="112" y="440"/>
                  </a:lnTo>
                  <a:lnTo>
                    <a:pt x="114" y="434"/>
                  </a:lnTo>
                  <a:lnTo>
                    <a:pt x="112" y="432"/>
                  </a:lnTo>
                  <a:lnTo>
                    <a:pt x="114" y="426"/>
                  </a:lnTo>
                  <a:lnTo>
                    <a:pt x="114" y="421"/>
                  </a:lnTo>
                  <a:lnTo>
                    <a:pt x="114" y="419"/>
                  </a:lnTo>
                  <a:lnTo>
                    <a:pt x="112" y="411"/>
                  </a:lnTo>
                  <a:lnTo>
                    <a:pt x="111" y="402"/>
                  </a:lnTo>
                  <a:lnTo>
                    <a:pt x="109" y="400"/>
                  </a:lnTo>
                  <a:lnTo>
                    <a:pt x="109" y="395"/>
                  </a:lnTo>
                  <a:lnTo>
                    <a:pt x="106" y="385"/>
                  </a:lnTo>
                  <a:lnTo>
                    <a:pt x="106" y="384"/>
                  </a:lnTo>
                  <a:lnTo>
                    <a:pt x="97" y="364"/>
                  </a:lnTo>
                  <a:lnTo>
                    <a:pt x="91" y="350"/>
                  </a:lnTo>
                  <a:lnTo>
                    <a:pt x="83" y="340"/>
                  </a:lnTo>
                  <a:lnTo>
                    <a:pt x="81" y="338"/>
                  </a:lnTo>
                  <a:lnTo>
                    <a:pt x="79" y="337"/>
                  </a:lnTo>
                  <a:lnTo>
                    <a:pt x="73" y="327"/>
                  </a:lnTo>
                  <a:lnTo>
                    <a:pt x="76" y="326"/>
                  </a:lnTo>
                  <a:lnTo>
                    <a:pt x="78" y="324"/>
                  </a:lnTo>
                  <a:lnTo>
                    <a:pt x="78" y="321"/>
                  </a:lnTo>
                  <a:lnTo>
                    <a:pt x="76" y="319"/>
                  </a:lnTo>
                  <a:lnTo>
                    <a:pt x="81" y="314"/>
                  </a:lnTo>
                  <a:lnTo>
                    <a:pt x="86" y="316"/>
                  </a:lnTo>
                  <a:lnTo>
                    <a:pt x="92" y="316"/>
                  </a:lnTo>
                  <a:lnTo>
                    <a:pt x="92" y="314"/>
                  </a:lnTo>
                  <a:lnTo>
                    <a:pt x="97" y="308"/>
                  </a:lnTo>
                  <a:lnTo>
                    <a:pt x="94" y="300"/>
                  </a:lnTo>
                  <a:lnTo>
                    <a:pt x="97" y="296"/>
                  </a:lnTo>
                  <a:lnTo>
                    <a:pt x="99" y="295"/>
                  </a:lnTo>
                  <a:lnTo>
                    <a:pt x="101" y="290"/>
                  </a:lnTo>
                  <a:lnTo>
                    <a:pt x="104" y="283"/>
                  </a:lnTo>
                  <a:lnTo>
                    <a:pt x="112" y="285"/>
                  </a:lnTo>
                  <a:lnTo>
                    <a:pt x="116" y="285"/>
                  </a:lnTo>
                  <a:lnTo>
                    <a:pt x="121" y="282"/>
                  </a:lnTo>
                  <a:lnTo>
                    <a:pt x="122" y="280"/>
                  </a:lnTo>
                  <a:lnTo>
                    <a:pt x="130" y="282"/>
                  </a:lnTo>
                  <a:lnTo>
                    <a:pt x="140" y="279"/>
                  </a:lnTo>
                  <a:lnTo>
                    <a:pt x="144" y="277"/>
                  </a:lnTo>
                  <a:lnTo>
                    <a:pt x="145" y="275"/>
                  </a:lnTo>
                  <a:lnTo>
                    <a:pt x="149" y="274"/>
                  </a:lnTo>
                  <a:lnTo>
                    <a:pt x="154" y="267"/>
                  </a:lnTo>
                  <a:lnTo>
                    <a:pt x="154" y="264"/>
                  </a:lnTo>
                  <a:lnTo>
                    <a:pt x="157" y="256"/>
                  </a:lnTo>
                  <a:lnTo>
                    <a:pt x="155" y="251"/>
                  </a:lnTo>
                  <a:lnTo>
                    <a:pt x="159" y="246"/>
                  </a:lnTo>
                  <a:lnTo>
                    <a:pt x="162" y="241"/>
                  </a:lnTo>
                  <a:lnTo>
                    <a:pt x="165" y="237"/>
                  </a:lnTo>
                  <a:lnTo>
                    <a:pt x="165" y="225"/>
                  </a:lnTo>
                  <a:lnTo>
                    <a:pt x="165" y="217"/>
                  </a:lnTo>
                  <a:lnTo>
                    <a:pt x="165" y="214"/>
                  </a:lnTo>
                  <a:lnTo>
                    <a:pt x="159" y="206"/>
                  </a:lnTo>
                  <a:lnTo>
                    <a:pt x="152" y="194"/>
                  </a:lnTo>
                  <a:lnTo>
                    <a:pt x="152" y="193"/>
                  </a:lnTo>
                  <a:lnTo>
                    <a:pt x="149" y="178"/>
                  </a:lnTo>
                  <a:lnTo>
                    <a:pt x="149" y="177"/>
                  </a:lnTo>
                  <a:lnTo>
                    <a:pt x="149" y="175"/>
                  </a:lnTo>
                  <a:lnTo>
                    <a:pt x="150" y="164"/>
                  </a:lnTo>
                  <a:lnTo>
                    <a:pt x="150" y="162"/>
                  </a:lnTo>
                  <a:lnTo>
                    <a:pt x="150" y="160"/>
                  </a:lnTo>
                  <a:lnTo>
                    <a:pt x="154" y="149"/>
                  </a:lnTo>
                  <a:lnTo>
                    <a:pt x="160" y="144"/>
                  </a:lnTo>
                  <a:lnTo>
                    <a:pt x="170" y="144"/>
                  </a:lnTo>
                  <a:lnTo>
                    <a:pt x="175" y="149"/>
                  </a:lnTo>
                  <a:lnTo>
                    <a:pt x="177" y="149"/>
                  </a:lnTo>
                  <a:lnTo>
                    <a:pt x="180" y="151"/>
                  </a:lnTo>
                  <a:lnTo>
                    <a:pt x="183" y="151"/>
                  </a:lnTo>
                  <a:lnTo>
                    <a:pt x="187" y="151"/>
                  </a:lnTo>
                  <a:lnTo>
                    <a:pt x="190" y="149"/>
                  </a:lnTo>
                  <a:lnTo>
                    <a:pt x="193" y="148"/>
                  </a:lnTo>
                  <a:lnTo>
                    <a:pt x="193" y="144"/>
                  </a:lnTo>
                  <a:lnTo>
                    <a:pt x="195" y="143"/>
                  </a:lnTo>
                  <a:lnTo>
                    <a:pt x="202" y="141"/>
                  </a:lnTo>
                  <a:lnTo>
                    <a:pt x="203" y="139"/>
                  </a:lnTo>
                  <a:lnTo>
                    <a:pt x="212" y="133"/>
                  </a:lnTo>
                  <a:lnTo>
                    <a:pt x="220" y="126"/>
                  </a:lnTo>
                  <a:lnTo>
                    <a:pt x="218" y="125"/>
                  </a:lnTo>
                  <a:lnTo>
                    <a:pt x="218" y="123"/>
                  </a:lnTo>
                  <a:lnTo>
                    <a:pt x="216" y="120"/>
                  </a:lnTo>
                  <a:lnTo>
                    <a:pt x="218" y="115"/>
                  </a:lnTo>
                  <a:lnTo>
                    <a:pt x="228" y="114"/>
                  </a:lnTo>
                  <a:lnTo>
                    <a:pt x="231" y="115"/>
                  </a:lnTo>
                  <a:lnTo>
                    <a:pt x="235" y="112"/>
                  </a:lnTo>
                  <a:lnTo>
                    <a:pt x="236" y="110"/>
                  </a:lnTo>
                  <a:lnTo>
                    <a:pt x="236" y="107"/>
                  </a:lnTo>
                  <a:lnTo>
                    <a:pt x="236" y="102"/>
                  </a:lnTo>
                  <a:lnTo>
                    <a:pt x="243" y="101"/>
                  </a:lnTo>
                  <a:lnTo>
                    <a:pt x="245" y="96"/>
                  </a:lnTo>
                  <a:lnTo>
                    <a:pt x="246" y="94"/>
                  </a:lnTo>
                  <a:lnTo>
                    <a:pt x="253" y="96"/>
                  </a:lnTo>
                  <a:lnTo>
                    <a:pt x="255" y="89"/>
                  </a:lnTo>
                  <a:lnTo>
                    <a:pt x="253" y="84"/>
                  </a:lnTo>
                  <a:lnTo>
                    <a:pt x="251" y="83"/>
                  </a:lnTo>
                  <a:lnTo>
                    <a:pt x="250" y="81"/>
                  </a:lnTo>
                  <a:lnTo>
                    <a:pt x="248" y="78"/>
                  </a:lnTo>
                  <a:lnTo>
                    <a:pt x="246" y="76"/>
                  </a:lnTo>
                  <a:lnTo>
                    <a:pt x="245" y="71"/>
                  </a:lnTo>
                  <a:lnTo>
                    <a:pt x="243" y="65"/>
                  </a:lnTo>
                  <a:lnTo>
                    <a:pt x="241" y="60"/>
                  </a:lnTo>
                  <a:lnTo>
                    <a:pt x="241" y="55"/>
                  </a:lnTo>
                  <a:lnTo>
                    <a:pt x="245" y="50"/>
                  </a:lnTo>
                  <a:lnTo>
                    <a:pt x="248" y="49"/>
                  </a:lnTo>
                  <a:lnTo>
                    <a:pt x="253" y="49"/>
                  </a:lnTo>
                  <a:lnTo>
                    <a:pt x="256" y="50"/>
                  </a:lnTo>
                  <a:lnTo>
                    <a:pt x="258" y="52"/>
                  </a:lnTo>
                  <a:lnTo>
                    <a:pt x="261" y="52"/>
                  </a:lnTo>
                  <a:lnTo>
                    <a:pt x="264" y="50"/>
                  </a:lnTo>
                  <a:lnTo>
                    <a:pt x="266" y="50"/>
                  </a:lnTo>
                  <a:lnTo>
                    <a:pt x="269" y="52"/>
                  </a:lnTo>
                  <a:lnTo>
                    <a:pt x="274" y="52"/>
                  </a:lnTo>
                  <a:lnTo>
                    <a:pt x="276" y="50"/>
                  </a:lnTo>
                  <a:lnTo>
                    <a:pt x="284" y="54"/>
                  </a:lnTo>
                  <a:lnTo>
                    <a:pt x="288" y="50"/>
                  </a:lnTo>
                  <a:lnTo>
                    <a:pt x="289" y="50"/>
                  </a:lnTo>
                  <a:lnTo>
                    <a:pt x="291" y="49"/>
                  </a:lnTo>
                  <a:lnTo>
                    <a:pt x="298" y="46"/>
                  </a:lnTo>
                  <a:lnTo>
                    <a:pt x="298" y="42"/>
                  </a:lnTo>
                  <a:lnTo>
                    <a:pt x="299" y="39"/>
                  </a:lnTo>
                  <a:lnTo>
                    <a:pt x="301" y="37"/>
                  </a:lnTo>
                  <a:lnTo>
                    <a:pt x="304" y="36"/>
                  </a:lnTo>
                  <a:lnTo>
                    <a:pt x="309" y="39"/>
                  </a:lnTo>
                  <a:lnTo>
                    <a:pt x="312" y="39"/>
                  </a:lnTo>
                  <a:lnTo>
                    <a:pt x="317" y="41"/>
                  </a:lnTo>
                  <a:lnTo>
                    <a:pt x="322" y="37"/>
                  </a:lnTo>
                  <a:lnTo>
                    <a:pt x="324" y="33"/>
                  </a:lnTo>
                  <a:lnTo>
                    <a:pt x="324" y="28"/>
                  </a:lnTo>
                  <a:lnTo>
                    <a:pt x="332" y="21"/>
                  </a:lnTo>
                  <a:lnTo>
                    <a:pt x="332" y="20"/>
                  </a:lnTo>
                  <a:lnTo>
                    <a:pt x="332" y="13"/>
                  </a:lnTo>
                  <a:lnTo>
                    <a:pt x="334" y="12"/>
                  </a:lnTo>
                  <a:lnTo>
                    <a:pt x="337" y="8"/>
                  </a:lnTo>
                  <a:lnTo>
                    <a:pt x="339" y="7"/>
                  </a:lnTo>
                  <a:lnTo>
                    <a:pt x="339" y="5"/>
                  </a:lnTo>
                  <a:lnTo>
                    <a:pt x="352" y="0"/>
                  </a:lnTo>
                  <a:lnTo>
                    <a:pt x="354" y="0"/>
                  </a:lnTo>
                  <a:lnTo>
                    <a:pt x="364" y="2"/>
                  </a:lnTo>
                  <a:lnTo>
                    <a:pt x="375" y="8"/>
                  </a:lnTo>
                  <a:lnTo>
                    <a:pt x="384" y="15"/>
                  </a:lnTo>
                  <a:lnTo>
                    <a:pt x="390" y="18"/>
                  </a:lnTo>
                  <a:lnTo>
                    <a:pt x="393" y="21"/>
                  </a:lnTo>
                  <a:lnTo>
                    <a:pt x="407" y="23"/>
                  </a:lnTo>
                  <a:lnTo>
                    <a:pt x="408" y="25"/>
                  </a:lnTo>
                  <a:lnTo>
                    <a:pt x="425" y="28"/>
                  </a:lnTo>
                  <a:lnTo>
                    <a:pt x="428" y="28"/>
                  </a:lnTo>
                  <a:lnTo>
                    <a:pt x="430" y="28"/>
                  </a:lnTo>
                  <a:lnTo>
                    <a:pt x="436" y="31"/>
                  </a:lnTo>
                  <a:lnTo>
                    <a:pt x="448" y="36"/>
                  </a:lnTo>
                  <a:lnTo>
                    <a:pt x="450" y="36"/>
                  </a:lnTo>
                  <a:lnTo>
                    <a:pt x="460" y="36"/>
                  </a:lnTo>
                  <a:lnTo>
                    <a:pt x="461" y="34"/>
                  </a:lnTo>
                  <a:lnTo>
                    <a:pt x="463" y="34"/>
                  </a:lnTo>
                  <a:lnTo>
                    <a:pt x="471" y="34"/>
                  </a:lnTo>
                  <a:lnTo>
                    <a:pt x="478" y="41"/>
                  </a:lnTo>
                  <a:lnTo>
                    <a:pt x="488" y="47"/>
                  </a:lnTo>
                  <a:lnTo>
                    <a:pt x="494" y="50"/>
                  </a:lnTo>
                  <a:lnTo>
                    <a:pt x="496" y="50"/>
                  </a:lnTo>
                  <a:lnTo>
                    <a:pt x="503" y="54"/>
                  </a:lnTo>
                  <a:lnTo>
                    <a:pt x="508" y="63"/>
                  </a:lnTo>
                  <a:lnTo>
                    <a:pt x="509" y="73"/>
                  </a:lnTo>
                  <a:lnTo>
                    <a:pt x="511" y="75"/>
                  </a:lnTo>
                  <a:lnTo>
                    <a:pt x="516" y="86"/>
                  </a:lnTo>
                  <a:lnTo>
                    <a:pt x="517" y="89"/>
                  </a:lnTo>
                  <a:lnTo>
                    <a:pt x="521" y="99"/>
                  </a:lnTo>
                  <a:lnTo>
                    <a:pt x="537" y="114"/>
                  </a:lnTo>
                  <a:lnTo>
                    <a:pt x="541" y="115"/>
                  </a:lnTo>
                  <a:lnTo>
                    <a:pt x="546" y="117"/>
                  </a:lnTo>
                  <a:lnTo>
                    <a:pt x="552" y="122"/>
                  </a:lnTo>
                  <a:lnTo>
                    <a:pt x="552" y="123"/>
                  </a:lnTo>
                  <a:lnTo>
                    <a:pt x="559" y="128"/>
                  </a:lnTo>
                  <a:lnTo>
                    <a:pt x="560" y="130"/>
                  </a:lnTo>
                  <a:lnTo>
                    <a:pt x="569" y="138"/>
                  </a:lnTo>
                  <a:lnTo>
                    <a:pt x="569" y="139"/>
                  </a:lnTo>
                  <a:lnTo>
                    <a:pt x="575" y="146"/>
                  </a:lnTo>
                  <a:lnTo>
                    <a:pt x="579" y="151"/>
                  </a:lnTo>
                  <a:lnTo>
                    <a:pt x="580" y="154"/>
                  </a:lnTo>
                  <a:lnTo>
                    <a:pt x="584" y="157"/>
                  </a:lnTo>
                  <a:lnTo>
                    <a:pt x="587" y="157"/>
                  </a:lnTo>
                  <a:lnTo>
                    <a:pt x="592" y="159"/>
                  </a:lnTo>
                  <a:lnTo>
                    <a:pt x="595" y="159"/>
                  </a:lnTo>
                  <a:lnTo>
                    <a:pt x="605" y="159"/>
                  </a:lnTo>
                  <a:lnTo>
                    <a:pt x="608" y="159"/>
                  </a:lnTo>
                  <a:lnTo>
                    <a:pt x="618" y="157"/>
                  </a:lnTo>
                  <a:lnTo>
                    <a:pt x="630" y="154"/>
                  </a:lnTo>
                  <a:lnTo>
                    <a:pt x="632" y="154"/>
                  </a:lnTo>
                  <a:lnTo>
                    <a:pt x="633" y="152"/>
                  </a:lnTo>
                  <a:lnTo>
                    <a:pt x="643" y="154"/>
                  </a:lnTo>
                  <a:lnTo>
                    <a:pt x="647" y="157"/>
                  </a:lnTo>
                  <a:lnTo>
                    <a:pt x="650" y="159"/>
                  </a:lnTo>
                  <a:lnTo>
                    <a:pt x="651" y="159"/>
                  </a:lnTo>
                  <a:lnTo>
                    <a:pt x="665" y="159"/>
                  </a:lnTo>
                  <a:lnTo>
                    <a:pt x="668" y="167"/>
                  </a:lnTo>
                  <a:lnTo>
                    <a:pt x="668" y="177"/>
                  </a:lnTo>
                  <a:lnTo>
                    <a:pt x="673" y="183"/>
                  </a:lnTo>
                  <a:lnTo>
                    <a:pt x="675" y="185"/>
                  </a:lnTo>
                  <a:lnTo>
                    <a:pt x="673" y="191"/>
                  </a:lnTo>
                  <a:lnTo>
                    <a:pt x="671" y="196"/>
                  </a:lnTo>
                  <a:lnTo>
                    <a:pt x="673" y="198"/>
                  </a:lnTo>
                  <a:lnTo>
                    <a:pt x="680" y="206"/>
                  </a:lnTo>
                  <a:lnTo>
                    <a:pt x="683" y="207"/>
                  </a:lnTo>
                  <a:lnTo>
                    <a:pt x="691" y="211"/>
                  </a:lnTo>
                  <a:lnTo>
                    <a:pt x="699" y="214"/>
                  </a:lnTo>
                  <a:lnTo>
                    <a:pt x="709" y="214"/>
                  </a:lnTo>
                  <a:lnTo>
                    <a:pt x="718" y="219"/>
                  </a:lnTo>
                  <a:lnTo>
                    <a:pt x="719" y="219"/>
                  </a:lnTo>
                  <a:lnTo>
                    <a:pt x="726" y="215"/>
                  </a:lnTo>
                  <a:lnTo>
                    <a:pt x="729" y="212"/>
                  </a:lnTo>
                  <a:lnTo>
                    <a:pt x="736" y="212"/>
                  </a:lnTo>
                  <a:lnTo>
                    <a:pt x="739" y="211"/>
                  </a:lnTo>
                  <a:lnTo>
                    <a:pt x="744" y="203"/>
                  </a:lnTo>
                  <a:lnTo>
                    <a:pt x="746" y="201"/>
                  </a:lnTo>
                  <a:lnTo>
                    <a:pt x="757" y="198"/>
                  </a:lnTo>
                  <a:lnTo>
                    <a:pt x="761" y="196"/>
                  </a:lnTo>
                  <a:lnTo>
                    <a:pt x="767" y="203"/>
                  </a:lnTo>
                  <a:lnTo>
                    <a:pt x="771" y="214"/>
                  </a:lnTo>
                  <a:lnTo>
                    <a:pt x="772" y="227"/>
                  </a:lnTo>
                  <a:lnTo>
                    <a:pt x="772" y="228"/>
                  </a:lnTo>
                  <a:lnTo>
                    <a:pt x="774" y="233"/>
                  </a:lnTo>
                  <a:lnTo>
                    <a:pt x="776" y="238"/>
                  </a:lnTo>
                  <a:lnTo>
                    <a:pt x="779" y="243"/>
                  </a:lnTo>
                  <a:lnTo>
                    <a:pt x="780" y="249"/>
                  </a:lnTo>
                  <a:lnTo>
                    <a:pt x="785" y="256"/>
                  </a:lnTo>
                  <a:lnTo>
                    <a:pt x="785" y="264"/>
                  </a:lnTo>
                  <a:lnTo>
                    <a:pt x="785" y="267"/>
                  </a:lnTo>
                  <a:lnTo>
                    <a:pt x="787" y="277"/>
                  </a:lnTo>
                  <a:lnTo>
                    <a:pt x="789" y="279"/>
                  </a:lnTo>
                  <a:lnTo>
                    <a:pt x="790" y="280"/>
                  </a:lnTo>
                  <a:lnTo>
                    <a:pt x="794" y="279"/>
                  </a:lnTo>
                  <a:lnTo>
                    <a:pt x="795" y="282"/>
                  </a:lnTo>
                  <a:lnTo>
                    <a:pt x="795" y="288"/>
                  </a:lnTo>
                  <a:lnTo>
                    <a:pt x="795" y="293"/>
                  </a:lnTo>
                  <a:lnTo>
                    <a:pt x="800" y="300"/>
                  </a:lnTo>
                  <a:lnTo>
                    <a:pt x="805" y="298"/>
                  </a:lnTo>
                  <a:lnTo>
                    <a:pt x="812" y="296"/>
                  </a:lnTo>
                  <a:lnTo>
                    <a:pt x="814" y="296"/>
                  </a:lnTo>
                  <a:lnTo>
                    <a:pt x="815" y="298"/>
                  </a:lnTo>
                  <a:lnTo>
                    <a:pt x="819" y="303"/>
                  </a:lnTo>
                  <a:lnTo>
                    <a:pt x="819" y="304"/>
                  </a:lnTo>
                  <a:lnTo>
                    <a:pt x="820" y="309"/>
                  </a:lnTo>
                  <a:lnTo>
                    <a:pt x="820" y="311"/>
                  </a:lnTo>
                  <a:lnTo>
                    <a:pt x="825" y="314"/>
                  </a:lnTo>
                  <a:lnTo>
                    <a:pt x="827" y="316"/>
                  </a:lnTo>
                  <a:lnTo>
                    <a:pt x="847" y="319"/>
                  </a:lnTo>
                  <a:lnTo>
                    <a:pt x="853" y="322"/>
                  </a:lnTo>
                  <a:lnTo>
                    <a:pt x="858" y="326"/>
                  </a:lnTo>
                  <a:lnTo>
                    <a:pt x="865" y="330"/>
                  </a:lnTo>
                  <a:lnTo>
                    <a:pt x="865" y="332"/>
                  </a:lnTo>
                  <a:lnTo>
                    <a:pt x="866" y="334"/>
                  </a:lnTo>
                  <a:lnTo>
                    <a:pt x="876" y="342"/>
                  </a:lnTo>
                  <a:lnTo>
                    <a:pt x="886" y="348"/>
                  </a:lnTo>
                  <a:lnTo>
                    <a:pt x="895" y="355"/>
                  </a:lnTo>
                  <a:lnTo>
                    <a:pt x="896" y="356"/>
                  </a:lnTo>
                  <a:lnTo>
                    <a:pt x="906" y="359"/>
                  </a:lnTo>
                  <a:lnTo>
                    <a:pt x="911" y="369"/>
                  </a:lnTo>
                  <a:lnTo>
                    <a:pt x="916" y="379"/>
                  </a:lnTo>
                  <a:lnTo>
                    <a:pt x="918" y="381"/>
                  </a:lnTo>
                  <a:lnTo>
                    <a:pt x="928" y="387"/>
                  </a:lnTo>
                  <a:lnTo>
                    <a:pt x="929" y="398"/>
                  </a:lnTo>
                  <a:lnTo>
                    <a:pt x="929" y="402"/>
                  </a:lnTo>
                  <a:lnTo>
                    <a:pt x="929" y="408"/>
                  </a:lnTo>
                  <a:lnTo>
                    <a:pt x="929" y="410"/>
                  </a:lnTo>
                  <a:lnTo>
                    <a:pt x="931" y="413"/>
                  </a:lnTo>
                  <a:lnTo>
                    <a:pt x="938" y="418"/>
                  </a:lnTo>
                  <a:lnTo>
                    <a:pt x="939" y="421"/>
                  </a:lnTo>
                  <a:lnTo>
                    <a:pt x="941" y="423"/>
                  </a:lnTo>
                  <a:lnTo>
                    <a:pt x="949" y="431"/>
                  </a:lnTo>
                  <a:lnTo>
                    <a:pt x="951" y="432"/>
                  </a:lnTo>
                  <a:lnTo>
                    <a:pt x="957" y="434"/>
                  </a:lnTo>
                  <a:lnTo>
                    <a:pt x="957" y="452"/>
                  </a:lnTo>
                  <a:lnTo>
                    <a:pt x="964" y="45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13" name="Freeform 113"/>
            <p:cNvSpPr>
              <a:spLocks/>
            </p:cNvSpPr>
            <p:nvPr/>
          </p:nvSpPr>
          <p:spPr bwMode="auto">
            <a:xfrm>
              <a:off x="3259137" y="6790533"/>
              <a:ext cx="482600" cy="138113"/>
            </a:xfrm>
            <a:custGeom>
              <a:avLst/>
              <a:gdLst>
                <a:gd name="T0" fmla="*/ 607 w 607"/>
                <a:gd name="T1" fmla="*/ 5 h 175"/>
                <a:gd name="T2" fmla="*/ 602 w 607"/>
                <a:gd name="T3" fmla="*/ 15 h 175"/>
                <a:gd name="T4" fmla="*/ 594 w 607"/>
                <a:gd name="T5" fmla="*/ 23 h 175"/>
                <a:gd name="T6" fmla="*/ 581 w 607"/>
                <a:gd name="T7" fmla="*/ 36 h 175"/>
                <a:gd name="T8" fmla="*/ 563 w 607"/>
                <a:gd name="T9" fmla="*/ 37 h 175"/>
                <a:gd name="T10" fmla="*/ 541 w 607"/>
                <a:gd name="T11" fmla="*/ 28 h 175"/>
                <a:gd name="T12" fmla="*/ 521 w 607"/>
                <a:gd name="T13" fmla="*/ 23 h 175"/>
                <a:gd name="T14" fmla="*/ 508 w 607"/>
                <a:gd name="T15" fmla="*/ 33 h 175"/>
                <a:gd name="T16" fmla="*/ 457 w 607"/>
                <a:gd name="T17" fmla="*/ 47 h 175"/>
                <a:gd name="T18" fmla="*/ 450 w 607"/>
                <a:gd name="T19" fmla="*/ 58 h 175"/>
                <a:gd name="T20" fmla="*/ 450 w 607"/>
                <a:gd name="T21" fmla="*/ 75 h 175"/>
                <a:gd name="T22" fmla="*/ 449 w 607"/>
                <a:gd name="T23" fmla="*/ 97 h 175"/>
                <a:gd name="T24" fmla="*/ 435 w 607"/>
                <a:gd name="T25" fmla="*/ 115 h 175"/>
                <a:gd name="T26" fmla="*/ 420 w 607"/>
                <a:gd name="T27" fmla="*/ 120 h 175"/>
                <a:gd name="T28" fmla="*/ 414 w 607"/>
                <a:gd name="T29" fmla="*/ 123 h 175"/>
                <a:gd name="T30" fmla="*/ 389 w 607"/>
                <a:gd name="T31" fmla="*/ 117 h 175"/>
                <a:gd name="T32" fmla="*/ 382 w 607"/>
                <a:gd name="T33" fmla="*/ 131 h 175"/>
                <a:gd name="T34" fmla="*/ 376 w 607"/>
                <a:gd name="T35" fmla="*/ 141 h 175"/>
                <a:gd name="T36" fmla="*/ 361 w 607"/>
                <a:gd name="T37" fmla="*/ 162 h 175"/>
                <a:gd name="T38" fmla="*/ 346 w 607"/>
                <a:gd name="T39" fmla="*/ 159 h 175"/>
                <a:gd name="T40" fmla="*/ 326 w 607"/>
                <a:gd name="T41" fmla="*/ 164 h 175"/>
                <a:gd name="T42" fmla="*/ 306 w 607"/>
                <a:gd name="T43" fmla="*/ 151 h 175"/>
                <a:gd name="T44" fmla="*/ 291 w 607"/>
                <a:gd name="T45" fmla="*/ 146 h 175"/>
                <a:gd name="T46" fmla="*/ 277 w 607"/>
                <a:gd name="T47" fmla="*/ 162 h 175"/>
                <a:gd name="T48" fmla="*/ 262 w 607"/>
                <a:gd name="T49" fmla="*/ 173 h 175"/>
                <a:gd name="T50" fmla="*/ 253 w 607"/>
                <a:gd name="T51" fmla="*/ 173 h 175"/>
                <a:gd name="T52" fmla="*/ 239 w 607"/>
                <a:gd name="T53" fmla="*/ 162 h 175"/>
                <a:gd name="T54" fmla="*/ 229 w 607"/>
                <a:gd name="T55" fmla="*/ 156 h 175"/>
                <a:gd name="T56" fmla="*/ 209 w 607"/>
                <a:gd name="T57" fmla="*/ 139 h 175"/>
                <a:gd name="T58" fmla="*/ 199 w 607"/>
                <a:gd name="T59" fmla="*/ 130 h 175"/>
                <a:gd name="T60" fmla="*/ 186 w 607"/>
                <a:gd name="T61" fmla="*/ 118 h 175"/>
                <a:gd name="T62" fmla="*/ 161 w 607"/>
                <a:gd name="T63" fmla="*/ 113 h 175"/>
                <a:gd name="T64" fmla="*/ 151 w 607"/>
                <a:gd name="T65" fmla="*/ 120 h 175"/>
                <a:gd name="T66" fmla="*/ 156 w 607"/>
                <a:gd name="T67" fmla="*/ 139 h 175"/>
                <a:gd name="T68" fmla="*/ 169 w 607"/>
                <a:gd name="T69" fmla="*/ 160 h 175"/>
                <a:gd name="T70" fmla="*/ 159 w 607"/>
                <a:gd name="T71" fmla="*/ 162 h 175"/>
                <a:gd name="T72" fmla="*/ 134 w 607"/>
                <a:gd name="T73" fmla="*/ 143 h 175"/>
                <a:gd name="T74" fmla="*/ 123 w 607"/>
                <a:gd name="T75" fmla="*/ 139 h 175"/>
                <a:gd name="T76" fmla="*/ 113 w 607"/>
                <a:gd name="T77" fmla="*/ 131 h 175"/>
                <a:gd name="T78" fmla="*/ 93 w 607"/>
                <a:gd name="T79" fmla="*/ 130 h 175"/>
                <a:gd name="T80" fmla="*/ 78 w 607"/>
                <a:gd name="T81" fmla="*/ 128 h 175"/>
                <a:gd name="T82" fmla="*/ 65 w 607"/>
                <a:gd name="T83" fmla="*/ 123 h 175"/>
                <a:gd name="T84" fmla="*/ 50 w 607"/>
                <a:gd name="T85" fmla="*/ 113 h 175"/>
                <a:gd name="T86" fmla="*/ 40 w 607"/>
                <a:gd name="T87" fmla="*/ 109 h 175"/>
                <a:gd name="T88" fmla="*/ 15 w 607"/>
                <a:gd name="T89" fmla="*/ 115 h 175"/>
                <a:gd name="T90" fmla="*/ 2 w 607"/>
                <a:gd name="T91" fmla="*/ 125 h 175"/>
                <a:gd name="T92" fmla="*/ 4 w 607"/>
                <a:gd name="T93" fmla="*/ 13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07" h="175">
                  <a:moveTo>
                    <a:pt x="604" y="0"/>
                  </a:moveTo>
                  <a:lnTo>
                    <a:pt x="606" y="2"/>
                  </a:lnTo>
                  <a:lnTo>
                    <a:pt x="607" y="5"/>
                  </a:lnTo>
                  <a:lnTo>
                    <a:pt x="607" y="8"/>
                  </a:lnTo>
                  <a:lnTo>
                    <a:pt x="607" y="10"/>
                  </a:lnTo>
                  <a:lnTo>
                    <a:pt x="602" y="15"/>
                  </a:lnTo>
                  <a:lnTo>
                    <a:pt x="601" y="15"/>
                  </a:lnTo>
                  <a:lnTo>
                    <a:pt x="596" y="21"/>
                  </a:lnTo>
                  <a:lnTo>
                    <a:pt x="594" y="23"/>
                  </a:lnTo>
                  <a:lnTo>
                    <a:pt x="588" y="26"/>
                  </a:lnTo>
                  <a:lnTo>
                    <a:pt x="583" y="33"/>
                  </a:lnTo>
                  <a:lnTo>
                    <a:pt x="581" y="36"/>
                  </a:lnTo>
                  <a:lnTo>
                    <a:pt x="578" y="41"/>
                  </a:lnTo>
                  <a:lnTo>
                    <a:pt x="566" y="39"/>
                  </a:lnTo>
                  <a:lnTo>
                    <a:pt x="563" y="37"/>
                  </a:lnTo>
                  <a:lnTo>
                    <a:pt x="551" y="34"/>
                  </a:lnTo>
                  <a:lnTo>
                    <a:pt x="549" y="33"/>
                  </a:lnTo>
                  <a:lnTo>
                    <a:pt x="541" y="28"/>
                  </a:lnTo>
                  <a:lnTo>
                    <a:pt x="538" y="24"/>
                  </a:lnTo>
                  <a:lnTo>
                    <a:pt x="531" y="21"/>
                  </a:lnTo>
                  <a:lnTo>
                    <a:pt x="521" y="23"/>
                  </a:lnTo>
                  <a:lnTo>
                    <a:pt x="520" y="23"/>
                  </a:lnTo>
                  <a:lnTo>
                    <a:pt x="510" y="31"/>
                  </a:lnTo>
                  <a:lnTo>
                    <a:pt x="508" y="33"/>
                  </a:lnTo>
                  <a:lnTo>
                    <a:pt x="477" y="50"/>
                  </a:lnTo>
                  <a:lnTo>
                    <a:pt x="465" y="49"/>
                  </a:lnTo>
                  <a:lnTo>
                    <a:pt x="457" y="47"/>
                  </a:lnTo>
                  <a:lnTo>
                    <a:pt x="455" y="49"/>
                  </a:lnTo>
                  <a:lnTo>
                    <a:pt x="450" y="55"/>
                  </a:lnTo>
                  <a:lnTo>
                    <a:pt x="450" y="58"/>
                  </a:lnTo>
                  <a:lnTo>
                    <a:pt x="450" y="70"/>
                  </a:lnTo>
                  <a:lnTo>
                    <a:pt x="450" y="73"/>
                  </a:lnTo>
                  <a:lnTo>
                    <a:pt x="450" y="75"/>
                  </a:lnTo>
                  <a:lnTo>
                    <a:pt x="450" y="89"/>
                  </a:lnTo>
                  <a:lnTo>
                    <a:pt x="450" y="91"/>
                  </a:lnTo>
                  <a:lnTo>
                    <a:pt x="449" y="97"/>
                  </a:lnTo>
                  <a:lnTo>
                    <a:pt x="445" y="105"/>
                  </a:lnTo>
                  <a:lnTo>
                    <a:pt x="439" y="110"/>
                  </a:lnTo>
                  <a:lnTo>
                    <a:pt x="435" y="115"/>
                  </a:lnTo>
                  <a:lnTo>
                    <a:pt x="430" y="118"/>
                  </a:lnTo>
                  <a:lnTo>
                    <a:pt x="427" y="118"/>
                  </a:lnTo>
                  <a:lnTo>
                    <a:pt x="420" y="120"/>
                  </a:lnTo>
                  <a:lnTo>
                    <a:pt x="419" y="122"/>
                  </a:lnTo>
                  <a:lnTo>
                    <a:pt x="416" y="123"/>
                  </a:lnTo>
                  <a:lnTo>
                    <a:pt x="414" y="123"/>
                  </a:lnTo>
                  <a:lnTo>
                    <a:pt x="406" y="123"/>
                  </a:lnTo>
                  <a:lnTo>
                    <a:pt x="396" y="120"/>
                  </a:lnTo>
                  <a:lnTo>
                    <a:pt x="389" y="117"/>
                  </a:lnTo>
                  <a:lnTo>
                    <a:pt x="386" y="117"/>
                  </a:lnTo>
                  <a:lnTo>
                    <a:pt x="384" y="123"/>
                  </a:lnTo>
                  <a:lnTo>
                    <a:pt x="382" y="131"/>
                  </a:lnTo>
                  <a:lnTo>
                    <a:pt x="381" y="133"/>
                  </a:lnTo>
                  <a:lnTo>
                    <a:pt x="377" y="138"/>
                  </a:lnTo>
                  <a:lnTo>
                    <a:pt x="376" y="141"/>
                  </a:lnTo>
                  <a:lnTo>
                    <a:pt x="376" y="146"/>
                  </a:lnTo>
                  <a:lnTo>
                    <a:pt x="371" y="159"/>
                  </a:lnTo>
                  <a:lnTo>
                    <a:pt x="361" y="162"/>
                  </a:lnTo>
                  <a:lnTo>
                    <a:pt x="359" y="160"/>
                  </a:lnTo>
                  <a:lnTo>
                    <a:pt x="358" y="159"/>
                  </a:lnTo>
                  <a:lnTo>
                    <a:pt x="346" y="159"/>
                  </a:lnTo>
                  <a:lnTo>
                    <a:pt x="344" y="159"/>
                  </a:lnTo>
                  <a:lnTo>
                    <a:pt x="334" y="162"/>
                  </a:lnTo>
                  <a:lnTo>
                    <a:pt x="326" y="164"/>
                  </a:lnTo>
                  <a:lnTo>
                    <a:pt x="320" y="162"/>
                  </a:lnTo>
                  <a:lnTo>
                    <a:pt x="311" y="156"/>
                  </a:lnTo>
                  <a:lnTo>
                    <a:pt x="306" y="151"/>
                  </a:lnTo>
                  <a:lnTo>
                    <a:pt x="301" y="147"/>
                  </a:lnTo>
                  <a:lnTo>
                    <a:pt x="298" y="147"/>
                  </a:lnTo>
                  <a:lnTo>
                    <a:pt x="291" y="146"/>
                  </a:lnTo>
                  <a:lnTo>
                    <a:pt x="290" y="149"/>
                  </a:lnTo>
                  <a:lnTo>
                    <a:pt x="287" y="152"/>
                  </a:lnTo>
                  <a:lnTo>
                    <a:pt x="277" y="162"/>
                  </a:lnTo>
                  <a:lnTo>
                    <a:pt x="277" y="168"/>
                  </a:lnTo>
                  <a:lnTo>
                    <a:pt x="275" y="173"/>
                  </a:lnTo>
                  <a:lnTo>
                    <a:pt x="262" y="173"/>
                  </a:lnTo>
                  <a:lnTo>
                    <a:pt x="260" y="175"/>
                  </a:lnTo>
                  <a:lnTo>
                    <a:pt x="257" y="175"/>
                  </a:lnTo>
                  <a:lnTo>
                    <a:pt x="253" y="173"/>
                  </a:lnTo>
                  <a:lnTo>
                    <a:pt x="250" y="170"/>
                  </a:lnTo>
                  <a:lnTo>
                    <a:pt x="240" y="164"/>
                  </a:lnTo>
                  <a:lnTo>
                    <a:pt x="239" y="162"/>
                  </a:lnTo>
                  <a:lnTo>
                    <a:pt x="237" y="160"/>
                  </a:lnTo>
                  <a:lnTo>
                    <a:pt x="230" y="156"/>
                  </a:lnTo>
                  <a:lnTo>
                    <a:pt x="229" y="156"/>
                  </a:lnTo>
                  <a:lnTo>
                    <a:pt x="224" y="152"/>
                  </a:lnTo>
                  <a:lnTo>
                    <a:pt x="217" y="144"/>
                  </a:lnTo>
                  <a:lnTo>
                    <a:pt x="209" y="139"/>
                  </a:lnTo>
                  <a:lnTo>
                    <a:pt x="204" y="135"/>
                  </a:lnTo>
                  <a:lnTo>
                    <a:pt x="204" y="133"/>
                  </a:lnTo>
                  <a:lnTo>
                    <a:pt x="199" y="130"/>
                  </a:lnTo>
                  <a:lnTo>
                    <a:pt x="196" y="125"/>
                  </a:lnTo>
                  <a:lnTo>
                    <a:pt x="191" y="120"/>
                  </a:lnTo>
                  <a:lnTo>
                    <a:pt x="186" y="118"/>
                  </a:lnTo>
                  <a:lnTo>
                    <a:pt x="182" y="113"/>
                  </a:lnTo>
                  <a:lnTo>
                    <a:pt x="176" y="110"/>
                  </a:lnTo>
                  <a:lnTo>
                    <a:pt x="161" y="113"/>
                  </a:lnTo>
                  <a:lnTo>
                    <a:pt x="156" y="117"/>
                  </a:lnTo>
                  <a:lnTo>
                    <a:pt x="153" y="118"/>
                  </a:lnTo>
                  <a:lnTo>
                    <a:pt x="151" y="120"/>
                  </a:lnTo>
                  <a:lnTo>
                    <a:pt x="151" y="123"/>
                  </a:lnTo>
                  <a:lnTo>
                    <a:pt x="156" y="138"/>
                  </a:lnTo>
                  <a:lnTo>
                    <a:pt x="156" y="139"/>
                  </a:lnTo>
                  <a:lnTo>
                    <a:pt x="162" y="151"/>
                  </a:lnTo>
                  <a:lnTo>
                    <a:pt x="169" y="157"/>
                  </a:lnTo>
                  <a:lnTo>
                    <a:pt x="169" y="160"/>
                  </a:lnTo>
                  <a:lnTo>
                    <a:pt x="162" y="164"/>
                  </a:lnTo>
                  <a:lnTo>
                    <a:pt x="161" y="164"/>
                  </a:lnTo>
                  <a:lnTo>
                    <a:pt x="159" y="162"/>
                  </a:lnTo>
                  <a:lnTo>
                    <a:pt x="144" y="159"/>
                  </a:lnTo>
                  <a:lnTo>
                    <a:pt x="143" y="159"/>
                  </a:lnTo>
                  <a:lnTo>
                    <a:pt x="134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23" y="139"/>
                  </a:lnTo>
                  <a:lnTo>
                    <a:pt x="119" y="139"/>
                  </a:lnTo>
                  <a:lnTo>
                    <a:pt x="114" y="131"/>
                  </a:lnTo>
                  <a:lnTo>
                    <a:pt x="113" y="131"/>
                  </a:lnTo>
                  <a:lnTo>
                    <a:pt x="101" y="133"/>
                  </a:lnTo>
                  <a:lnTo>
                    <a:pt x="100" y="131"/>
                  </a:lnTo>
                  <a:lnTo>
                    <a:pt x="93" y="130"/>
                  </a:lnTo>
                  <a:lnTo>
                    <a:pt x="90" y="131"/>
                  </a:lnTo>
                  <a:lnTo>
                    <a:pt x="80" y="130"/>
                  </a:lnTo>
                  <a:lnTo>
                    <a:pt x="78" y="128"/>
                  </a:lnTo>
                  <a:lnTo>
                    <a:pt x="70" y="123"/>
                  </a:lnTo>
                  <a:lnTo>
                    <a:pt x="68" y="123"/>
                  </a:lnTo>
                  <a:lnTo>
                    <a:pt x="65" y="123"/>
                  </a:lnTo>
                  <a:lnTo>
                    <a:pt x="58" y="120"/>
                  </a:lnTo>
                  <a:lnTo>
                    <a:pt x="57" y="118"/>
                  </a:lnTo>
                  <a:lnTo>
                    <a:pt x="50" y="113"/>
                  </a:lnTo>
                  <a:lnTo>
                    <a:pt x="48" y="112"/>
                  </a:lnTo>
                  <a:lnTo>
                    <a:pt x="43" y="109"/>
                  </a:lnTo>
                  <a:lnTo>
                    <a:pt x="40" y="109"/>
                  </a:lnTo>
                  <a:lnTo>
                    <a:pt x="37" y="109"/>
                  </a:lnTo>
                  <a:lnTo>
                    <a:pt x="25" y="110"/>
                  </a:lnTo>
                  <a:lnTo>
                    <a:pt x="15" y="115"/>
                  </a:lnTo>
                  <a:lnTo>
                    <a:pt x="14" y="118"/>
                  </a:lnTo>
                  <a:lnTo>
                    <a:pt x="5" y="123"/>
                  </a:lnTo>
                  <a:lnTo>
                    <a:pt x="2" y="125"/>
                  </a:lnTo>
                  <a:lnTo>
                    <a:pt x="0" y="130"/>
                  </a:lnTo>
                  <a:lnTo>
                    <a:pt x="2" y="131"/>
                  </a:lnTo>
                  <a:lnTo>
                    <a:pt x="4" y="135"/>
                  </a:lnTo>
                  <a:lnTo>
                    <a:pt x="10" y="143"/>
                  </a:lnTo>
                  <a:lnTo>
                    <a:pt x="14" y="14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14" name="Freeform 114"/>
            <p:cNvSpPr>
              <a:spLocks/>
            </p:cNvSpPr>
            <p:nvPr/>
          </p:nvSpPr>
          <p:spPr bwMode="auto">
            <a:xfrm>
              <a:off x="3082925" y="7303295"/>
              <a:ext cx="7938" cy="9525"/>
            </a:xfrm>
            <a:custGeom>
              <a:avLst/>
              <a:gdLst>
                <a:gd name="T0" fmla="*/ 10 w 10"/>
                <a:gd name="T1" fmla="*/ 10 h 12"/>
                <a:gd name="T2" fmla="*/ 8 w 10"/>
                <a:gd name="T3" fmla="*/ 10 h 12"/>
                <a:gd name="T4" fmla="*/ 7 w 10"/>
                <a:gd name="T5" fmla="*/ 10 h 12"/>
                <a:gd name="T6" fmla="*/ 3 w 10"/>
                <a:gd name="T7" fmla="*/ 12 h 12"/>
                <a:gd name="T8" fmla="*/ 0 w 10"/>
                <a:gd name="T9" fmla="*/ 9 h 12"/>
                <a:gd name="T10" fmla="*/ 2 w 10"/>
                <a:gd name="T11" fmla="*/ 2 h 12"/>
                <a:gd name="T12" fmla="*/ 3 w 10"/>
                <a:gd name="T13" fmla="*/ 0 h 12"/>
                <a:gd name="T14" fmla="*/ 8 w 10"/>
                <a:gd name="T15" fmla="*/ 2 h 12"/>
                <a:gd name="T16" fmla="*/ 10 w 10"/>
                <a:gd name="T1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10" y="10"/>
                  </a:moveTo>
                  <a:lnTo>
                    <a:pt x="8" y="10"/>
                  </a:lnTo>
                  <a:lnTo>
                    <a:pt x="7" y="10"/>
                  </a:lnTo>
                  <a:lnTo>
                    <a:pt x="3" y="12"/>
                  </a:lnTo>
                  <a:lnTo>
                    <a:pt x="0" y="9"/>
                  </a:lnTo>
                  <a:lnTo>
                    <a:pt x="2" y="2"/>
                  </a:lnTo>
                  <a:lnTo>
                    <a:pt x="3" y="0"/>
                  </a:lnTo>
                  <a:lnTo>
                    <a:pt x="8" y="2"/>
                  </a:lnTo>
                  <a:lnTo>
                    <a:pt x="10" y="10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15" name="Freeform 115"/>
            <p:cNvSpPr>
              <a:spLocks/>
            </p:cNvSpPr>
            <p:nvPr/>
          </p:nvSpPr>
          <p:spPr bwMode="auto">
            <a:xfrm>
              <a:off x="2824162" y="6992145"/>
              <a:ext cx="19050" cy="25400"/>
            </a:xfrm>
            <a:custGeom>
              <a:avLst/>
              <a:gdLst>
                <a:gd name="T0" fmla="*/ 25 w 25"/>
                <a:gd name="T1" fmla="*/ 21 h 33"/>
                <a:gd name="T2" fmla="*/ 23 w 25"/>
                <a:gd name="T3" fmla="*/ 33 h 33"/>
                <a:gd name="T4" fmla="*/ 18 w 25"/>
                <a:gd name="T5" fmla="*/ 33 h 33"/>
                <a:gd name="T6" fmla="*/ 17 w 25"/>
                <a:gd name="T7" fmla="*/ 33 h 33"/>
                <a:gd name="T8" fmla="*/ 14 w 25"/>
                <a:gd name="T9" fmla="*/ 33 h 33"/>
                <a:gd name="T10" fmla="*/ 10 w 25"/>
                <a:gd name="T11" fmla="*/ 29 h 33"/>
                <a:gd name="T12" fmla="*/ 9 w 25"/>
                <a:gd name="T13" fmla="*/ 25 h 33"/>
                <a:gd name="T14" fmla="*/ 9 w 25"/>
                <a:gd name="T15" fmla="*/ 21 h 33"/>
                <a:gd name="T16" fmla="*/ 7 w 25"/>
                <a:gd name="T17" fmla="*/ 20 h 33"/>
                <a:gd name="T18" fmla="*/ 7 w 25"/>
                <a:gd name="T19" fmla="*/ 16 h 33"/>
                <a:gd name="T20" fmla="*/ 5 w 25"/>
                <a:gd name="T21" fmla="*/ 15 h 33"/>
                <a:gd name="T22" fmla="*/ 5 w 25"/>
                <a:gd name="T23" fmla="*/ 12 h 33"/>
                <a:gd name="T24" fmla="*/ 4 w 25"/>
                <a:gd name="T25" fmla="*/ 8 h 33"/>
                <a:gd name="T26" fmla="*/ 0 w 25"/>
                <a:gd name="T27" fmla="*/ 5 h 33"/>
                <a:gd name="T28" fmla="*/ 4 w 25"/>
                <a:gd name="T29" fmla="*/ 3 h 33"/>
                <a:gd name="T30" fmla="*/ 7 w 25"/>
                <a:gd name="T31" fmla="*/ 3 h 33"/>
                <a:gd name="T32" fmla="*/ 10 w 25"/>
                <a:gd name="T33" fmla="*/ 2 h 33"/>
                <a:gd name="T34" fmla="*/ 15 w 25"/>
                <a:gd name="T35" fmla="*/ 0 h 33"/>
                <a:gd name="T36" fmla="*/ 20 w 25"/>
                <a:gd name="T37" fmla="*/ 2 h 33"/>
                <a:gd name="T38" fmla="*/ 20 w 25"/>
                <a:gd name="T39" fmla="*/ 7 h 33"/>
                <a:gd name="T40" fmla="*/ 18 w 25"/>
                <a:gd name="T41" fmla="*/ 8 h 33"/>
                <a:gd name="T42" fmla="*/ 18 w 25"/>
                <a:gd name="T43" fmla="*/ 12 h 33"/>
                <a:gd name="T44" fmla="*/ 20 w 25"/>
                <a:gd name="T45" fmla="*/ 13 h 33"/>
                <a:gd name="T46" fmla="*/ 23 w 25"/>
                <a:gd name="T47" fmla="*/ 16 h 33"/>
                <a:gd name="T48" fmla="*/ 25 w 25"/>
                <a:gd name="T49" fmla="*/ 2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5" h="33">
                  <a:moveTo>
                    <a:pt x="25" y="21"/>
                  </a:moveTo>
                  <a:lnTo>
                    <a:pt x="23" y="33"/>
                  </a:lnTo>
                  <a:lnTo>
                    <a:pt x="18" y="33"/>
                  </a:lnTo>
                  <a:lnTo>
                    <a:pt x="17" y="33"/>
                  </a:lnTo>
                  <a:lnTo>
                    <a:pt x="14" y="33"/>
                  </a:lnTo>
                  <a:lnTo>
                    <a:pt x="10" y="29"/>
                  </a:lnTo>
                  <a:lnTo>
                    <a:pt x="9" y="25"/>
                  </a:lnTo>
                  <a:lnTo>
                    <a:pt x="9" y="21"/>
                  </a:lnTo>
                  <a:lnTo>
                    <a:pt x="7" y="20"/>
                  </a:lnTo>
                  <a:lnTo>
                    <a:pt x="7" y="16"/>
                  </a:lnTo>
                  <a:lnTo>
                    <a:pt x="5" y="15"/>
                  </a:lnTo>
                  <a:lnTo>
                    <a:pt x="5" y="12"/>
                  </a:lnTo>
                  <a:lnTo>
                    <a:pt x="4" y="8"/>
                  </a:lnTo>
                  <a:lnTo>
                    <a:pt x="0" y="5"/>
                  </a:lnTo>
                  <a:lnTo>
                    <a:pt x="4" y="3"/>
                  </a:lnTo>
                  <a:lnTo>
                    <a:pt x="7" y="3"/>
                  </a:lnTo>
                  <a:lnTo>
                    <a:pt x="10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0" y="7"/>
                  </a:lnTo>
                  <a:lnTo>
                    <a:pt x="18" y="8"/>
                  </a:lnTo>
                  <a:lnTo>
                    <a:pt x="18" y="12"/>
                  </a:lnTo>
                  <a:lnTo>
                    <a:pt x="20" y="13"/>
                  </a:lnTo>
                  <a:lnTo>
                    <a:pt x="23" y="16"/>
                  </a:lnTo>
                  <a:lnTo>
                    <a:pt x="25" y="21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16" name="Freeform 116"/>
            <p:cNvSpPr>
              <a:spLocks/>
            </p:cNvSpPr>
            <p:nvPr/>
          </p:nvSpPr>
          <p:spPr bwMode="auto">
            <a:xfrm>
              <a:off x="3074987" y="7355683"/>
              <a:ext cx="7938" cy="19050"/>
            </a:xfrm>
            <a:custGeom>
              <a:avLst/>
              <a:gdLst>
                <a:gd name="T0" fmla="*/ 6 w 10"/>
                <a:gd name="T1" fmla="*/ 8 h 22"/>
                <a:gd name="T2" fmla="*/ 10 w 10"/>
                <a:gd name="T3" fmla="*/ 13 h 22"/>
                <a:gd name="T4" fmla="*/ 10 w 10"/>
                <a:gd name="T5" fmla="*/ 14 h 22"/>
                <a:gd name="T6" fmla="*/ 8 w 10"/>
                <a:gd name="T7" fmla="*/ 19 h 22"/>
                <a:gd name="T8" fmla="*/ 6 w 10"/>
                <a:gd name="T9" fmla="*/ 22 h 22"/>
                <a:gd name="T10" fmla="*/ 3 w 10"/>
                <a:gd name="T11" fmla="*/ 19 h 22"/>
                <a:gd name="T12" fmla="*/ 1 w 10"/>
                <a:gd name="T13" fmla="*/ 8 h 22"/>
                <a:gd name="T14" fmla="*/ 0 w 10"/>
                <a:gd name="T15" fmla="*/ 1 h 22"/>
                <a:gd name="T16" fmla="*/ 3 w 10"/>
                <a:gd name="T17" fmla="*/ 0 h 22"/>
                <a:gd name="T18" fmla="*/ 5 w 10"/>
                <a:gd name="T19" fmla="*/ 0 h 22"/>
                <a:gd name="T20" fmla="*/ 6 w 10"/>
                <a:gd name="T21" fmla="*/ 0 h 22"/>
                <a:gd name="T22" fmla="*/ 8 w 10"/>
                <a:gd name="T23" fmla="*/ 1 h 22"/>
                <a:gd name="T24" fmla="*/ 8 w 10"/>
                <a:gd name="T25" fmla="*/ 3 h 22"/>
                <a:gd name="T26" fmla="*/ 6 w 10"/>
                <a:gd name="T27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22">
                  <a:moveTo>
                    <a:pt x="6" y="8"/>
                  </a:moveTo>
                  <a:lnTo>
                    <a:pt x="10" y="13"/>
                  </a:lnTo>
                  <a:lnTo>
                    <a:pt x="10" y="14"/>
                  </a:lnTo>
                  <a:lnTo>
                    <a:pt x="8" y="19"/>
                  </a:lnTo>
                  <a:lnTo>
                    <a:pt x="6" y="22"/>
                  </a:lnTo>
                  <a:lnTo>
                    <a:pt x="3" y="19"/>
                  </a:lnTo>
                  <a:lnTo>
                    <a:pt x="1" y="8"/>
                  </a:lnTo>
                  <a:lnTo>
                    <a:pt x="0" y="1"/>
                  </a:lnTo>
                  <a:lnTo>
                    <a:pt x="3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1"/>
                  </a:lnTo>
                  <a:lnTo>
                    <a:pt x="8" y="3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17" name="Freeform 117"/>
            <p:cNvSpPr>
              <a:spLocks/>
            </p:cNvSpPr>
            <p:nvPr/>
          </p:nvSpPr>
          <p:spPr bwMode="auto">
            <a:xfrm>
              <a:off x="2913062" y="7190583"/>
              <a:ext cx="34925" cy="42863"/>
            </a:xfrm>
            <a:custGeom>
              <a:avLst/>
              <a:gdLst>
                <a:gd name="T0" fmla="*/ 41 w 44"/>
                <a:gd name="T1" fmla="*/ 13 h 53"/>
                <a:gd name="T2" fmla="*/ 41 w 44"/>
                <a:gd name="T3" fmla="*/ 19 h 53"/>
                <a:gd name="T4" fmla="*/ 44 w 44"/>
                <a:gd name="T5" fmla="*/ 24 h 53"/>
                <a:gd name="T6" fmla="*/ 44 w 44"/>
                <a:gd name="T7" fmla="*/ 26 h 53"/>
                <a:gd name="T8" fmla="*/ 39 w 44"/>
                <a:gd name="T9" fmla="*/ 32 h 53"/>
                <a:gd name="T10" fmla="*/ 34 w 44"/>
                <a:gd name="T11" fmla="*/ 34 h 53"/>
                <a:gd name="T12" fmla="*/ 31 w 44"/>
                <a:gd name="T13" fmla="*/ 36 h 53"/>
                <a:gd name="T14" fmla="*/ 28 w 44"/>
                <a:gd name="T15" fmla="*/ 37 h 53"/>
                <a:gd name="T16" fmla="*/ 28 w 44"/>
                <a:gd name="T17" fmla="*/ 44 h 53"/>
                <a:gd name="T18" fmla="*/ 28 w 44"/>
                <a:gd name="T19" fmla="*/ 45 h 53"/>
                <a:gd name="T20" fmla="*/ 26 w 44"/>
                <a:gd name="T21" fmla="*/ 47 h 53"/>
                <a:gd name="T22" fmla="*/ 26 w 44"/>
                <a:gd name="T23" fmla="*/ 49 h 53"/>
                <a:gd name="T24" fmla="*/ 21 w 44"/>
                <a:gd name="T25" fmla="*/ 52 h 53"/>
                <a:gd name="T26" fmla="*/ 16 w 44"/>
                <a:gd name="T27" fmla="*/ 53 h 53"/>
                <a:gd name="T28" fmla="*/ 13 w 44"/>
                <a:gd name="T29" fmla="*/ 52 h 53"/>
                <a:gd name="T30" fmla="*/ 15 w 44"/>
                <a:gd name="T31" fmla="*/ 47 h 53"/>
                <a:gd name="T32" fmla="*/ 13 w 44"/>
                <a:gd name="T33" fmla="*/ 41 h 53"/>
                <a:gd name="T34" fmla="*/ 11 w 44"/>
                <a:gd name="T35" fmla="*/ 32 h 53"/>
                <a:gd name="T36" fmla="*/ 5 w 44"/>
                <a:gd name="T37" fmla="*/ 28 h 53"/>
                <a:gd name="T38" fmla="*/ 1 w 44"/>
                <a:gd name="T39" fmla="*/ 21 h 53"/>
                <a:gd name="T40" fmla="*/ 0 w 44"/>
                <a:gd name="T41" fmla="*/ 15 h 53"/>
                <a:gd name="T42" fmla="*/ 0 w 44"/>
                <a:gd name="T43" fmla="*/ 10 h 53"/>
                <a:gd name="T44" fmla="*/ 5 w 44"/>
                <a:gd name="T45" fmla="*/ 10 h 53"/>
                <a:gd name="T46" fmla="*/ 6 w 44"/>
                <a:gd name="T47" fmla="*/ 11 h 53"/>
                <a:gd name="T48" fmla="*/ 8 w 44"/>
                <a:gd name="T49" fmla="*/ 18 h 53"/>
                <a:gd name="T50" fmla="*/ 10 w 44"/>
                <a:gd name="T51" fmla="*/ 13 h 53"/>
                <a:gd name="T52" fmla="*/ 10 w 44"/>
                <a:gd name="T53" fmla="*/ 11 h 53"/>
                <a:gd name="T54" fmla="*/ 11 w 44"/>
                <a:gd name="T55" fmla="*/ 8 h 53"/>
                <a:gd name="T56" fmla="*/ 10 w 44"/>
                <a:gd name="T57" fmla="*/ 5 h 53"/>
                <a:gd name="T58" fmla="*/ 11 w 44"/>
                <a:gd name="T59" fmla="*/ 0 h 53"/>
                <a:gd name="T60" fmla="*/ 15 w 44"/>
                <a:gd name="T61" fmla="*/ 2 h 53"/>
                <a:gd name="T62" fmla="*/ 20 w 44"/>
                <a:gd name="T63" fmla="*/ 3 h 53"/>
                <a:gd name="T64" fmla="*/ 23 w 44"/>
                <a:gd name="T65" fmla="*/ 2 h 53"/>
                <a:gd name="T66" fmla="*/ 26 w 44"/>
                <a:gd name="T67" fmla="*/ 0 h 53"/>
                <a:gd name="T68" fmla="*/ 28 w 44"/>
                <a:gd name="T69" fmla="*/ 3 h 53"/>
                <a:gd name="T70" fmla="*/ 30 w 44"/>
                <a:gd name="T71" fmla="*/ 3 h 53"/>
                <a:gd name="T72" fmla="*/ 33 w 44"/>
                <a:gd name="T73" fmla="*/ 3 h 53"/>
                <a:gd name="T74" fmla="*/ 36 w 44"/>
                <a:gd name="T75" fmla="*/ 2 h 53"/>
                <a:gd name="T76" fmla="*/ 39 w 44"/>
                <a:gd name="T77" fmla="*/ 2 h 53"/>
                <a:gd name="T78" fmla="*/ 41 w 44"/>
                <a:gd name="T79" fmla="*/ 5 h 53"/>
                <a:gd name="T80" fmla="*/ 41 w 44"/>
                <a:gd name="T81" fmla="*/ 8 h 53"/>
                <a:gd name="T82" fmla="*/ 41 w 44"/>
                <a:gd name="T83" fmla="*/ 10 h 53"/>
                <a:gd name="T84" fmla="*/ 41 w 44"/>
                <a:gd name="T85" fmla="*/ 1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4" h="53">
                  <a:moveTo>
                    <a:pt x="41" y="13"/>
                  </a:moveTo>
                  <a:lnTo>
                    <a:pt x="41" y="19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39" y="32"/>
                  </a:lnTo>
                  <a:lnTo>
                    <a:pt x="34" y="34"/>
                  </a:lnTo>
                  <a:lnTo>
                    <a:pt x="31" y="36"/>
                  </a:lnTo>
                  <a:lnTo>
                    <a:pt x="28" y="37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7"/>
                  </a:lnTo>
                  <a:lnTo>
                    <a:pt x="26" y="49"/>
                  </a:lnTo>
                  <a:lnTo>
                    <a:pt x="21" y="52"/>
                  </a:lnTo>
                  <a:lnTo>
                    <a:pt x="16" y="53"/>
                  </a:lnTo>
                  <a:lnTo>
                    <a:pt x="13" y="52"/>
                  </a:lnTo>
                  <a:lnTo>
                    <a:pt x="15" y="47"/>
                  </a:lnTo>
                  <a:lnTo>
                    <a:pt x="13" y="41"/>
                  </a:lnTo>
                  <a:lnTo>
                    <a:pt x="11" y="32"/>
                  </a:lnTo>
                  <a:lnTo>
                    <a:pt x="5" y="28"/>
                  </a:lnTo>
                  <a:lnTo>
                    <a:pt x="1" y="21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5" y="10"/>
                  </a:lnTo>
                  <a:lnTo>
                    <a:pt x="6" y="11"/>
                  </a:lnTo>
                  <a:lnTo>
                    <a:pt x="8" y="18"/>
                  </a:lnTo>
                  <a:lnTo>
                    <a:pt x="10" y="13"/>
                  </a:lnTo>
                  <a:lnTo>
                    <a:pt x="10" y="11"/>
                  </a:lnTo>
                  <a:lnTo>
                    <a:pt x="11" y="8"/>
                  </a:lnTo>
                  <a:lnTo>
                    <a:pt x="10" y="5"/>
                  </a:lnTo>
                  <a:lnTo>
                    <a:pt x="11" y="0"/>
                  </a:lnTo>
                  <a:lnTo>
                    <a:pt x="15" y="2"/>
                  </a:lnTo>
                  <a:lnTo>
                    <a:pt x="20" y="3"/>
                  </a:lnTo>
                  <a:lnTo>
                    <a:pt x="23" y="2"/>
                  </a:lnTo>
                  <a:lnTo>
                    <a:pt x="26" y="0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2"/>
                  </a:lnTo>
                  <a:lnTo>
                    <a:pt x="41" y="5"/>
                  </a:lnTo>
                  <a:lnTo>
                    <a:pt x="41" y="8"/>
                  </a:lnTo>
                  <a:lnTo>
                    <a:pt x="41" y="10"/>
                  </a:lnTo>
                  <a:lnTo>
                    <a:pt x="41" y="13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18" name="Freeform 118"/>
            <p:cNvSpPr>
              <a:spLocks/>
            </p:cNvSpPr>
            <p:nvPr/>
          </p:nvSpPr>
          <p:spPr bwMode="auto">
            <a:xfrm>
              <a:off x="3068637" y="7306470"/>
              <a:ext cx="17463" cy="31750"/>
            </a:xfrm>
            <a:custGeom>
              <a:avLst/>
              <a:gdLst>
                <a:gd name="T0" fmla="*/ 13 w 21"/>
                <a:gd name="T1" fmla="*/ 16 h 40"/>
                <a:gd name="T2" fmla="*/ 16 w 21"/>
                <a:gd name="T3" fmla="*/ 24 h 40"/>
                <a:gd name="T4" fmla="*/ 21 w 21"/>
                <a:gd name="T5" fmla="*/ 26 h 40"/>
                <a:gd name="T6" fmla="*/ 19 w 21"/>
                <a:gd name="T7" fmla="*/ 29 h 40"/>
                <a:gd name="T8" fmla="*/ 14 w 21"/>
                <a:gd name="T9" fmla="*/ 34 h 40"/>
                <a:gd name="T10" fmla="*/ 11 w 21"/>
                <a:gd name="T11" fmla="*/ 37 h 40"/>
                <a:gd name="T12" fmla="*/ 9 w 21"/>
                <a:gd name="T13" fmla="*/ 40 h 40"/>
                <a:gd name="T14" fmla="*/ 5 w 21"/>
                <a:gd name="T15" fmla="*/ 37 h 40"/>
                <a:gd name="T16" fmla="*/ 5 w 21"/>
                <a:gd name="T17" fmla="*/ 35 h 40"/>
                <a:gd name="T18" fmla="*/ 5 w 21"/>
                <a:gd name="T19" fmla="*/ 29 h 40"/>
                <a:gd name="T20" fmla="*/ 6 w 21"/>
                <a:gd name="T21" fmla="*/ 22 h 40"/>
                <a:gd name="T22" fmla="*/ 1 w 21"/>
                <a:gd name="T23" fmla="*/ 19 h 40"/>
                <a:gd name="T24" fmla="*/ 0 w 21"/>
                <a:gd name="T25" fmla="*/ 13 h 40"/>
                <a:gd name="T26" fmla="*/ 0 w 21"/>
                <a:gd name="T27" fmla="*/ 6 h 40"/>
                <a:gd name="T28" fmla="*/ 1 w 21"/>
                <a:gd name="T29" fmla="*/ 5 h 40"/>
                <a:gd name="T30" fmla="*/ 1 w 21"/>
                <a:gd name="T31" fmla="*/ 0 h 40"/>
                <a:gd name="T32" fmla="*/ 6 w 21"/>
                <a:gd name="T33" fmla="*/ 1 h 40"/>
                <a:gd name="T34" fmla="*/ 11 w 21"/>
                <a:gd name="T35" fmla="*/ 0 h 40"/>
                <a:gd name="T36" fmla="*/ 11 w 21"/>
                <a:gd name="T37" fmla="*/ 1 h 40"/>
                <a:gd name="T38" fmla="*/ 11 w 21"/>
                <a:gd name="T39" fmla="*/ 8 h 40"/>
                <a:gd name="T40" fmla="*/ 13 w 21"/>
                <a:gd name="T41" fmla="*/ 11 h 40"/>
                <a:gd name="T42" fmla="*/ 13 w 21"/>
                <a:gd name="T43" fmla="*/ 13 h 40"/>
                <a:gd name="T44" fmla="*/ 13 w 21"/>
                <a:gd name="T45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40">
                  <a:moveTo>
                    <a:pt x="13" y="16"/>
                  </a:moveTo>
                  <a:lnTo>
                    <a:pt x="16" y="24"/>
                  </a:lnTo>
                  <a:lnTo>
                    <a:pt x="21" y="26"/>
                  </a:lnTo>
                  <a:lnTo>
                    <a:pt x="19" y="29"/>
                  </a:lnTo>
                  <a:lnTo>
                    <a:pt x="14" y="34"/>
                  </a:lnTo>
                  <a:lnTo>
                    <a:pt x="11" y="37"/>
                  </a:lnTo>
                  <a:lnTo>
                    <a:pt x="9" y="40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29"/>
                  </a:lnTo>
                  <a:lnTo>
                    <a:pt x="6" y="22"/>
                  </a:lnTo>
                  <a:lnTo>
                    <a:pt x="1" y="19"/>
                  </a:lnTo>
                  <a:lnTo>
                    <a:pt x="0" y="13"/>
                  </a:lnTo>
                  <a:lnTo>
                    <a:pt x="0" y="6"/>
                  </a:lnTo>
                  <a:lnTo>
                    <a:pt x="1" y="5"/>
                  </a:lnTo>
                  <a:lnTo>
                    <a:pt x="1" y="0"/>
                  </a:lnTo>
                  <a:lnTo>
                    <a:pt x="6" y="1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11" y="8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6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19" name="Freeform 119"/>
            <p:cNvSpPr>
              <a:spLocks/>
            </p:cNvSpPr>
            <p:nvPr/>
          </p:nvSpPr>
          <p:spPr bwMode="auto">
            <a:xfrm>
              <a:off x="2916237" y="7006433"/>
              <a:ext cx="17463" cy="28575"/>
            </a:xfrm>
            <a:custGeom>
              <a:avLst/>
              <a:gdLst>
                <a:gd name="T0" fmla="*/ 23 w 23"/>
                <a:gd name="T1" fmla="*/ 3 h 37"/>
                <a:gd name="T2" fmla="*/ 23 w 23"/>
                <a:gd name="T3" fmla="*/ 11 h 37"/>
                <a:gd name="T4" fmla="*/ 22 w 23"/>
                <a:gd name="T5" fmla="*/ 15 h 37"/>
                <a:gd name="T6" fmla="*/ 22 w 23"/>
                <a:gd name="T7" fmla="*/ 16 h 37"/>
                <a:gd name="T8" fmla="*/ 18 w 23"/>
                <a:gd name="T9" fmla="*/ 21 h 37"/>
                <a:gd name="T10" fmla="*/ 15 w 23"/>
                <a:gd name="T11" fmla="*/ 28 h 37"/>
                <a:gd name="T12" fmla="*/ 12 w 23"/>
                <a:gd name="T13" fmla="*/ 34 h 37"/>
                <a:gd name="T14" fmla="*/ 7 w 23"/>
                <a:gd name="T15" fmla="*/ 37 h 37"/>
                <a:gd name="T16" fmla="*/ 3 w 23"/>
                <a:gd name="T17" fmla="*/ 29 h 37"/>
                <a:gd name="T18" fmla="*/ 0 w 23"/>
                <a:gd name="T19" fmla="*/ 24 h 37"/>
                <a:gd name="T20" fmla="*/ 0 w 23"/>
                <a:gd name="T21" fmla="*/ 18 h 37"/>
                <a:gd name="T22" fmla="*/ 0 w 23"/>
                <a:gd name="T23" fmla="*/ 13 h 37"/>
                <a:gd name="T24" fmla="*/ 5 w 23"/>
                <a:gd name="T25" fmla="*/ 8 h 37"/>
                <a:gd name="T26" fmla="*/ 8 w 23"/>
                <a:gd name="T27" fmla="*/ 8 h 37"/>
                <a:gd name="T28" fmla="*/ 12 w 23"/>
                <a:gd name="T29" fmla="*/ 10 h 37"/>
                <a:gd name="T30" fmla="*/ 15 w 23"/>
                <a:gd name="T31" fmla="*/ 5 h 37"/>
                <a:gd name="T32" fmla="*/ 18 w 23"/>
                <a:gd name="T33" fmla="*/ 0 h 37"/>
                <a:gd name="T34" fmla="*/ 23 w 23"/>
                <a:gd name="T35" fmla="*/ 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37">
                  <a:moveTo>
                    <a:pt x="23" y="3"/>
                  </a:moveTo>
                  <a:lnTo>
                    <a:pt x="23" y="11"/>
                  </a:lnTo>
                  <a:lnTo>
                    <a:pt x="22" y="15"/>
                  </a:lnTo>
                  <a:lnTo>
                    <a:pt x="22" y="16"/>
                  </a:lnTo>
                  <a:lnTo>
                    <a:pt x="18" y="21"/>
                  </a:lnTo>
                  <a:lnTo>
                    <a:pt x="15" y="28"/>
                  </a:lnTo>
                  <a:lnTo>
                    <a:pt x="12" y="34"/>
                  </a:lnTo>
                  <a:lnTo>
                    <a:pt x="7" y="37"/>
                  </a:lnTo>
                  <a:lnTo>
                    <a:pt x="3" y="29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5" y="8"/>
                  </a:lnTo>
                  <a:lnTo>
                    <a:pt x="8" y="8"/>
                  </a:lnTo>
                  <a:lnTo>
                    <a:pt x="12" y="10"/>
                  </a:lnTo>
                  <a:lnTo>
                    <a:pt x="15" y="5"/>
                  </a:lnTo>
                  <a:lnTo>
                    <a:pt x="18" y="0"/>
                  </a:lnTo>
                  <a:lnTo>
                    <a:pt x="23" y="3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0" name="Freeform 120"/>
            <p:cNvSpPr>
              <a:spLocks/>
            </p:cNvSpPr>
            <p:nvPr/>
          </p:nvSpPr>
          <p:spPr bwMode="auto">
            <a:xfrm>
              <a:off x="2998787" y="7258845"/>
              <a:ext cx="11113" cy="11113"/>
            </a:xfrm>
            <a:custGeom>
              <a:avLst/>
              <a:gdLst>
                <a:gd name="T0" fmla="*/ 5 w 13"/>
                <a:gd name="T1" fmla="*/ 14 h 14"/>
                <a:gd name="T2" fmla="*/ 3 w 13"/>
                <a:gd name="T3" fmla="*/ 10 h 14"/>
                <a:gd name="T4" fmla="*/ 2 w 13"/>
                <a:gd name="T5" fmla="*/ 8 h 14"/>
                <a:gd name="T6" fmla="*/ 0 w 13"/>
                <a:gd name="T7" fmla="*/ 5 h 14"/>
                <a:gd name="T8" fmla="*/ 0 w 13"/>
                <a:gd name="T9" fmla="*/ 3 h 14"/>
                <a:gd name="T10" fmla="*/ 0 w 13"/>
                <a:gd name="T11" fmla="*/ 1 h 14"/>
                <a:gd name="T12" fmla="*/ 0 w 13"/>
                <a:gd name="T13" fmla="*/ 0 h 14"/>
                <a:gd name="T14" fmla="*/ 3 w 13"/>
                <a:gd name="T15" fmla="*/ 0 h 14"/>
                <a:gd name="T16" fmla="*/ 7 w 13"/>
                <a:gd name="T17" fmla="*/ 0 h 14"/>
                <a:gd name="T18" fmla="*/ 13 w 13"/>
                <a:gd name="T19" fmla="*/ 0 h 14"/>
                <a:gd name="T20" fmla="*/ 13 w 13"/>
                <a:gd name="T21" fmla="*/ 5 h 14"/>
                <a:gd name="T22" fmla="*/ 11 w 13"/>
                <a:gd name="T23" fmla="*/ 10 h 14"/>
                <a:gd name="T24" fmla="*/ 10 w 13"/>
                <a:gd name="T25" fmla="*/ 10 h 14"/>
                <a:gd name="T26" fmla="*/ 5 w 13"/>
                <a:gd name="T2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14">
                  <a:moveTo>
                    <a:pt x="5" y="14"/>
                  </a:moveTo>
                  <a:lnTo>
                    <a:pt x="3" y="10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3" y="0"/>
                  </a:lnTo>
                  <a:lnTo>
                    <a:pt x="7" y="0"/>
                  </a:lnTo>
                  <a:lnTo>
                    <a:pt x="13" y="0"/>
                  </a:lnTo>
                  <a:lnTo>
                    <a:pt x="13" y="5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5" y="14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1" name="Freeform 121"/>
            <p:cNvSpPr>
              <a:spLocks/>
            </p:cNvSpPr>
            <p:nvPr/>
          </p:nvSpPr>
          <p:spPr bwMode="auto">
            <a:xfrm>
              <a:off x="2941637" y="6795295"/>
              <a:ext cx="19050" cy="47625"/>
            </a:xfrm>
            <a:custGeom>
              <a:avLst/>
              <a:gdLst>
                <a:gd name="T0" fmla="*/ 5 w 23"/>
                <a:gd name="T1" fmla="*/ 34 h 60"/>
                <a:gd name="T2" fmla="*/ 8 w 23"/>
                <a:gd name="T3" fmla="*/ 29 h 60"/>
                <a:gd name="T4" fmla="*/ 8 w 23"/>
                <a:gd name="T5" fmla="*/ 26 h 60"/>
                <a:gd name="T6" fmla="*/ 5 w 23"/>
                <a:gd name="T7" fmla="*/ 22 h 60"/>
                <a:gd name="T8" fmla="*/ 3 w 23"/>
                <a:gd name="T9" fmla="*/ 21 h 60"/>
                <a:gd name="T10" fmla="*/ 3 w 23"/>
                <a:gd name="T11" fmla="*/ 17 h 60"/>
                <a:gd name="T12" fmla="*/ 0 w 23"/>
                <a:gd name="T13" fmla="*/ 16 h 60"/>
                <a:gd name="T14" fmla="*/ 0 w 23"/>
                <a:gd name="T15" fmla="*/ 14 h 60"/>
                <a:gd name="T16" fmla="*/ 2 w 23"/>
                <a:gd name="T17" fmla="*/ 11 h 60"/>
                <a:gd name="T18" fmla="*/ 2 w 23"/>
                <a:gd name="T19" fmla="*/ 8 h 60"/>
                <a:gd name="T20" fmla="*/ 2 w 23"/>
                <a:gd name="T21" fmla="*/ 6 h 60"/>
                <a:gd name="T22" fmla="*/ 2 w 23"/>
                <a:gd name="T23" fmla="*/ 3 h 60"/>
                <a:gd name="T24" fmla="*/ 3 w 23"/>
                <a:gd name="T25" fmla="*/ 0 h 60"/>
                <a:gd name="T26" fmla="*/ 8 w 23"/>
                <a:gd name="T27" fmla="*/ 0 h 60"/>
                <a:gd name="T28" fmla="*/ 12 w 23"/>
                <a:gd name="T29" fmla="*/ 0 h 60"/>
                <a:gd name="T30" fmla="*/ 12 w 23"/>
                <a:gd name="T31" fmla="*/ 3 h 60"/>
                <a:gd name="T32" fmla="*/ 12 w 23"/>
                <a:gd name="T33" fmla="*/ 5 h 60"/>
                <a:gd name="T34" fmla="*/ 13 w 23"/>
                <a:gd name="T35" fmla="*/ 8 h 60"/>
                <a:gd name="T36" fmla="*/ 12 w 23"/>
                <a:gd name="T37" fmla="*/ 13 h 60"/>
                <a:gd name="T38" fmla="*/ 12 w 23"/>
                <a:gd name="T39" fmla="*/ 16 h 60"/>
                <a:gd name="T40" fmla="*/ 12 w 23"/>
                <a:gd name="T41" fmla="*/ 19 h 60"/>
                <a:gd name="T42" fmla="*/ 17 w 23"/>
                <a:gd name="T43" fmla="*/ 24 h 60"/>
                <a:gd name="T44" fmla="*/ 17 w 23"/>
                <a:gd name="T45" fmla="*/ 27 h 60"/>
                <a:gd name="T46" fmla="*/ 18 w 23"/>
                <a:gd name="T47" fmla="*/ 30 h 60"/>
                <a:gd name="T48" fmla="*/ 20 w 23"/>
                <a:gd name="T49" fmla="*/ 30 h 60"/>
                <a:gd name="T50" fmla="*/ 23 w 23"/>
                <a:gd name="T51" fmla="*/ 32 h 60"/>
                <a:gd name="T52" fmla="*/ 23 w 23"/>
                <a:gd name="T53" fmla="*/ 35 h 60"/>
                <a:gd name="T54" fmla="*/ 23 w 23"/>
                <a:gd name="T55" fmla="*/ 39 h 60"/>
                <a:gd name="T56" fmla="*/ 23 w 23"/>
                <a:gd name="T57" fmla="*/ 43 h 60"/>
                <a:gd name="T58" fmla="*/ 23 w 23"/>
                <a:gd name="T59" fmla="*/ 45 h 60"/>
                <a:gd name="T60" fmla="*/ 22 w 23"/>
                <a:gd name="T61" fmla="*/ 51 h 60"/>
                <a:gd name="T62" fmla="*/ 18 w 23"/>
                <a:gd name="T63" fmla="*/ 55 h 60"/>
                <a:gd name="T64" fmla="*/ 12 w 23"/>
                <a:gd name="T65" fmla="*/ 60 h 60"/>
                <a:gd name="T66" fmla="*/ 10 w 23"/>
                <a:gd name="T67" fmla="*/ 53 h 60"/>
                <a:gd name="T68" fmla="*/ 8 w 23"/>
                <a:gd name="T69" fmla="*/ 48 h 60"/>
                <a:gd name="T70" fmla="*/ 7 w 23"/>
                <a:gd name="T71" fmla="*/ 45 h 60"/>
                <a:gd name="T72" fmla="*/ 8 w 23"/>
                <a:gd name="T73" fmla="*/ 42 h 60"/>
                <a:gd name="T74" fmla="*/ 10 w 23"/>
                <a:gd name="T75" fmla="*/ 39 h 60"/>
                <a:gd name="T76" fmla="*/ 12 w 23"/>
                <a:gd name="T77" fmla="*/ 35 h 60"/>
                <a:gd name="T78" fmla="*/ 5 w 23"/>
                <a:gd name="T79" fmla="*/ 3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" h="60">
                  <a:moveTo>
                    <a:pt x="5" y="34"/>
                  </a:moveTo>
                  <a:lnTo>
                    <a:pt x="8" y="29"/>
                  </a:lnTo>
                  <a:lnTo>
                    <a:pt x="8" y="26"/>
                  </a:lnTo>
                  <a:lnTo>
                    <a:pt x="5" y="22"/>
                  </a:lnTo>
                  <a:lnTo>
                    <a:pt x="3" y="21"/>
                  </a:lnTo>
                  <a:lnTo>
                    <a:pt x="3" y="17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3"/>
                  </a:lnTo>
                  <a:lnTo>
                    <a:pt x="3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3" y="8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2" y="19"/>
                  </a:lnTo>
                  <a:lnTo>
                    <a:pt x="17" y="24"/>
                  </a:lnTo>
                  <a:lnTo>
                    <a:pt x="17" y="27"/>
                  </a:lnTo>
                  <a:lnTo>
                    <a:pt x="18" y="30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3" y="35"/>
                  </a:lnTo>
                  <a:lnTo>
                    <a:pt x="23" y="39"/>
                  </a:lnTo>
                  <a:lnTo>
                    <a:pt x="23" y="43"/>
                  </a:lnTo>
                  <a:lnTo>
                    <a:pt x="23" y="45"/>
                  </a:lnTo>
                  <a:lnTo>
                    <a:pt x="22" y="51"/>
                  </a:lnTo>
                  <a:lnTo>
                    <a:pt x="18" y="55"/>
                  </a:lnTo>
                  <a:lnTo>
                    <a:pt x="12" y="60"/>
                  </a:lnTo>
                  <a:lnTo>
                    <a:pt x="10" y="53"/>
                  </a:lnTo>
                  <a:lnTo>
                    <a:pt x="8" y="48"/>
                  </a:lnTo>
                  <a:lnTo>
                    <a:pt x="7" y="45"/>
                  </a:lnTo>
                  <a:lnTo>
                    <a:pt x="8" y="42"/>
                  </a:lnTo>
                  <a:lnTo>
                    <a:pt x="10" y="39"/>
                  </a:lnTo>
                  <a:lnTo>
                    <a:pt x="12" y="35"/>
                  </a:lnTo>
                  <a:lnTo>
                    <a:pt x="5" y="34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2" name="Freeform 122"/>
            <p:cNvSpPr>
              <a:spLocks/>
            </p:cNvSpPr>
            <p:nvPr/>
          </p:nvSpPr>
          <p:spPr bwMode="auto">
            <a:xfrm>
              <a:off x="3105150" y="6806408"/>
              <a:ext cx="730250" cy="501650"/>
            </a:xfrm>
            <a:custGeom>
              <a:avLst/>
              <a:gdLst>
                <a:gd name="T0" fmla="*/ 847 w 921"/>
                <a:gd name="T1" fmla="*/ 500 h 633"/>
                <a:gd name="T2" fmla="*/ 817 w 921"/>
                <a:gd name="T3" fmla="*/ 497 h 633"/>
                <a:gd name="T4" fmla="*/ 786 w 921"/>
                <a:gd name="T5" fmla="*/ 499 h 633"/>
                <a:gd name="T6" fmla="*/ 768 w 921"/>
                <a:gd name="T7" fmla="*/ 513 h 633"/>
                <a:gd name="T8" fmla="*/ 738 w 921"/>
                <a:gd name="T9" fmla="*/ 541 h 633"/>
                <a:gd name="T10" fmla="*/ 688 w 921"/>
                <a:gd name="T11" fmla="*/ 560 h 633"/>
                <a:gd name="T12" fmla="*/ 649 w 921"/>
                <a:gd name="T13" fmla="*/ 559 h 633"/>
                <a:gd name="T14" fmla="*/ 620 w 921"/>
                <a:gd name="T15" fmla="*/ 584 h 633"/>
                <a:gd name="T16" fmla="*/ 566 w 921"/>
                <a:gd name="T17" fmla="*/ 576 h 633"/>
                <a:gd name="T18" fmla="*/ 516 w 921"/>
                <a:gd name="T19" fmla="*/ 580 h 633"/>
                <a:gd name="T20" fmla="*/ 482 w 921"/>
                <a:gd name="T21" fmla="*/ 610 h 633"/>
                <a:gd name="T22" fmla="*/ 463 w 921"/>
                <a:gd name="T23" fmla="*/ 618 h 633"/>
                <a:gd name="T24" fmla="*/ 410 w 921"/>
                <a:gd name="T25" fmla="*/ 588 h 633"/>
                <a:gd name="T26" fmla="*/ 343 w 921"/>
                <a:gd name="T27" fmla="*/ 559 h 633"/>
                <a:gd name="T28" fmla="*/ 270 w 921"/>
                <a:gd name="T29" fmla="*/ 542 h 633"/>
                <a:gd name="T30" fmla="*/ 187 w 921"/>
                <a:gd name="T31" fmla="*/ 536 h 633"/>
                <a:gd name="T32" fmla="*/ 121 w 921"/>
                <a:gd name="T33" fmla="*/ 531 h 633"/>
                <a:gd name="T34" fmla="*/ 40 w 921"/>
                <a:gd name="T35" fmla="*/ 549 h 633"/>
                <a:gd name="T36" fmla="*/ 2 w 921"/>
                <a:gd name="T37" fmla="*/ 515 h 633"/>
                <a:gd name="T38" fmla="*/ 18 w 921"/>
                <a:gd name="T39" fmla="*/ 468 h 633"/>
                <a:gd name="T40" fmla="*/ 40 w 921"/>
                <a:gd name="T41" fmla="*/ 426 h 633"/>
                <a:gd name="T42" fmla="*/ 63 w 921"/>
                <a:gd name="T43" fmla="*/ 379 h 633"/>
                <a:gd name="T44" fmla="*/ 91 w 921"/>
                <a:gd name="T45" fmla="*/ 350 h 633"/>
                <a:gd name="T46" fmla="*/ 96 w 921"/>
                <a:gd name="T47" fmla="*/ 300 h 633"/>
                <a:gd name="T48" fmla="*/ 114 w 921"/>
                <a:gd name="T49" fmla="*/ 262 h 633"/>
                <a:gd name="T50" fmla="*/ 126 w 921"/>
                <a:gd name="T51" fmla="*/ 214 h 633"/>
                <a:gd name="T52" fmla="*/ 119 w 921"/>
                <a:gd name="T53" fmla="*/ 194 h 633"/>
                <a:gd name="T54" fmla="*/ 96 w 921"/>
                <a:gd name="T55" fmla="*/ 170 h 633"/>
                <a:gd name="T56" fmla="*/ 134 w 921"/>
                <a:gd name="T57" fmla="*/ 133 h 633"/>
                <a:gd name="T58" fmla="*/ 177 w 921"/>
                <a:gd name="T59" fmla="*/ 152 h 633"/>
                <a:gd name="T60" fmla="*/ 225 w 921"/>
                <a:gd name="T61" fmla="*/ 135 h 633"/>
                <a:gd name="T62" fmla="*/ 197 w 921"/>
                <a:gd name="T63" fmla="*/ 104 h 633"/>
                <a:gd name="T64" fmla="*/ 245 w 921"/>
                <a:gd name="T65" fmla="*/ 92 h 633"/>
                <a:gd name="T66" fmla="*/ 288 w 921"/>
                <a:gd name="T67" fmla="*/ 109 h 633"/>
                <a:gd name="T68" fmla="*/ 329 w 921"/>
                <a:gd name="T69" fmla="*/ 122 h 633"/>
                <a:gd name="T70" fmla="*/ 351 w 921"/>
                <a:gd name="T71" fmla="*/ 118 h 633"/>
                <a:gd name="T72" fmla="*/ 381 w 921"/>
                <a:gd name="T73" fmla="*/ 97 h 633"/>
                <a:gd name="T74" fmla="*/ 424 w 921"/>
                <a:gd name="T75" fmla="*/ 135 h 633"/>
                <a:gd name="T76" fmla="*/ 457 w 921"/>
                <a:gd name="T77" fmla="*/ 152 h 633"/>
                <a:gd name="T78" fmla="*/ 501 w 921"/>
                <a:gd name="T79" fmla="*/ 130 h 633"/>
                <a:gd name="T80" fmla="*/ 556 w 921"/>
                <a:gd name="T81" fmla="*/ 141 h 633"/>
                <a:gd name="T82" fmla="*/ 584 w 921"/>
                <a:gd name="T83" fmla="*/ 96 h 633"/>
                <a:gd name="T84" fmla="*/ 630 w 921"/>
                <a:gd name="T85" fmla="*/ 94 h 633"/>
                <a:gd name="T86" fmla="*/ 645 w 921"/>
                <a:gd name="T87" fmla="*/ 37 h 633"/>
                <a:gd name="T88" fmla="*/ 716 w 921"/>
                <a:gd name="T89" fmla="*/ 2 h 633"/>
                <a:gd name="T90" fmla="*/ 774 w 921"/>
                <a:gd name="T91" fmla="*/ 23 h 633"/>
                <a:gd name="T92" fmla="*/ 763 w 921"/>
                <a:gd name="T93" fmla="*/ 55 h 633"/>
                <a:gd name="T94" fmla="*/ 771 w 921"/>
                <a:gd name="T95" fmla="*/ 84 h 633"/>
                <a:gd name="T96" fmla="*/ 796 w 921"/>
                <a:gd name="T97" fmla="*/ 141 h 633"/>
                <a:gd name="T98" fmla="*/ 840 w 921"/>
                <a:gd name="T99" fmla="*/ 164 h 633"/>
                <a:gd name="T100" fmla="*/ 822 w 921"/>
                <a:gd name="T101" fmla="*/ 209 h 633"/>
                <a:gd name="T102" fmla="*/ 844 w 921"/>
                <a:gd name="T103" fmla="*/ 241 h 633"/>
                <a:gd name="T104" fmla="*/ 877 w 921"/>
                <a:gd name="T105" fmla="*/ 248 h 633"/>
                <a:gd name="T106" fmla="*/ 890 w 921"/>
                <a:gd name="T107" fmla="*/ 279 h 633"/>
                <a:gd name="T108" fmla="*/ 902 w 921"/>
                <a:gd name="T109" fmla="*/ 282 h 633"/>
                <a:gd name="T110" fmla="*/ 910 w 921"/>
                <a:gd name="T111" fmla="*/ 327 h 633"/>
                <a:gd name="T112" fmla="*/ 913 w 921"/>
                <a:gd name="T113" fmla="*/ 406 h 633"/>
                <a:gd name="T114" fmla="*/ 897 w 921"/>
                <a:gd name="T115" fmla="*/ 444 h 633"/>
                <a:gd name="T116" fmla="*/ 888 w 921"/>
                <a:gd name="T117" fmla="*/ 481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21" h="633">
                  <a:moveTo>
                    <a:pt x="877" y="510"/>
                  </a:moveTo>
                  <a:lnTo>
                    <a:pt x="872" y="510"/>
                  </a:lnTo>
                  <a:lnTo>
                    <a:pt x="869" y="508"/>
                  </a:lnTo>
                  <a:lnTo>
                    <a:pt x="864" y="508"/>
                  </a:lnTo>
                  <a:lnTo>
                    <a:pt x="860" y="507"/>
                  </a:lnTo>
                  <a:lnTo>
                    <a:pt x="855" y="502"/>
                  </a:lnTo>
                  <a:lnTo>
                    <a:pt x="854" y="500"/>
                  </a:lnTo>
                  <a:lnTo>
                    <a:pt x="850" y="500"/>
                  </a:lnTo>
                  <a:lnTo>
                    <a:pt x="847" y="500"/>
                  </a:lnTo>
                  <a:lnTo>
                    <a:pt x="842" y="497"/>
                  </a:lnTo>
                  <a:lnTo>
                    <a:pt x="837" y="494"/>
                  </a:lnTo>
                  <a:lnTo>
                    <a:pt x="834" y="495"/>
                  </a:lnTo>
                  <a:lnTo>
                    <a:pt x="832" y="495"/>
                  </a:lnTo>
                  <a:lnTo>
                    <a:pt x="829" y="495"/>
                  </a:lnTo>
                  <a:lnTo>
                    <a:pt x="827" y="495"/>
                  </a:lnTo>
                  <a:lnTo>
                    <a:pt x="826" y="495"/>
                  </a:lnTo>
                  <a:lnTo>
                    <a:pt x="824" y="495"/>
                  </a:lnTo>
                  <a:lnTo>
                    <a:pt x="817" y="497"/>
                  </a:lnTo>
                  <a:lnTo>
                    <a:pt x="811" y="499"/>
                  </a:lnTo>
                  <a:lnTo>
                    <a:pt x="809" y="499"/>
                  </a:lnTo>
                  <a:lnTo>
                    <a:pt x="801" y="502"/>
                  </a:lnTo>
                  <a:lnTo>
                    <a:pt x="799" y="503"/>
                  </a:lnTo>
                  <a:lnTo>
                    <a:pt x="794" y="505"/>
                  </a:lnTo>
                  <a:lnTo>
                    <a:pt x="789" y="505"/>
                  </a:lnTo>
                  <a:lnTo>
                    <a:pt x="786" y="505"/>
                  </a:lnTo>
                  <a:lnTo>
                    <a:pt x="786" y="500"/>
                  </a:lnTo>
                  <a:lnTo>
                    <a:pt x="786" y="499"/>
                  </a:lnTo>
                  <a:lnTo>
                    <a:pt x="787" y="492"/>
                  </a:lnTo>
                  <a:lnTo>
                    <a:pt x="784" y="489"/>
                  </a:lnTo>
                  <a:lnTo>
                    <a:pt x="781" y="492"/>
                  </a:lnTo>
                  <a:lnTo>
                    <a:pt x="781" y="500"/>
                  </a:lnTo>
                  <a:lnTo>
                    <a:pt x="783" y="505"/>
                  </a:lnTo>
                  <a:lnTo>
                    <a:pt x="781" y="507"/>
                  </a:lnTo>
                  <a:lnTo>
                    <a:pt x="776" y="510"/>
                  </a:lnTo>
                  <a:lnTo>
                    <a:pt x="774" y="510"/>
                  </a:lnTo>
                  <a:lnTo>
                    <a:pt x="768" y="513"/>
                  </a:lnTo>
                  <a:lnTo>
                    <a:pt x="763" y="515"/>
                  </a:lnTo>
                  <a:lnTo>
                    <a:pt x="759" y="516"/>
                  </a:lnTo>
                  <a:lnTo>
                    <a:pt x="753" y="521"/>
                  </a:lnTo>
                  <a:lnTo>
                    <a:pt x="751" y="523"/>
                  </a:lnTo>
                  <a:lnTo>
                    <a:pt x="746" y="531"/>
                  </a:lnTo>
                  <a:lnTo>
                    <a:pt x="743" y="533"/>
                  </a:lnTo>
                  <a:lnTo>
                    <a:pt x="741" y="536"/>
                  </a:lnTo>
                  <a:lnTo>
                    <a:pt x="740" y="536"/>
                  </a:lnTo>
                  <a:lnTo>
                    <a:pt x="738" y="541"/>
                  </a:lnTo>
                  <a:lnTo>
                    <a:pt x="735" y="544"/>
                  </a:lnTo>
                  <a:lnTo>
                    <a:pt x="730" y="555"/>
                  </a:lnTo>
                  <a:lnTo>
                    <a:pt x="723" y="562"/>
                  </a:lnTo>
                  <a:lnTo>
                    <a:pt x="718" y="568"/>
                  </a:lnTo>
                  <a:lnTo>
                    <a:pt x="713" y="568"/>
                  </a:lnTo>
                  <a:lnTo>
                    <a:pt x="711" y="568"/>
                  </a:lnTo>
                  <a:lnTo>
                    <a:pt x="708" y="567"/>
                  </a:lnTo>
                  <a:lnTo>
                    <a:pt x="703" y="562"/>
                  </a:lnTo>
                  <a:lnTo>
                    <a:pt x="688" y="560"/>
                  </a:lnTo>
                  <a:lnTo>
                    <a:pt x="685" y="559"/>
                  </a:lnTo>
                  <a:lnTo>
                    <a:pt x="677" y="557"/>
                  </a:lnTo>
                  <a:lnTo>
                    <a:pt x="672" y="557"/>
                  </a:lnTo>
                  <a:lnTo>
                    <a:pt x="667" y="557"/>
                  </a:lnTo>
                  <a:lnTo>
                    <a:pt x="663" y="557"/>
                  </a:lnTo>
                  <a:lnTo>
                    <a:pt x="660" y="559"/>
                  </a:lnTo>
                  <a:lnTo>
                    <a:pt x="654" y="559"/>
                  </a:lnTo>
                  <a:lnTo>
                    <a:pt x="652" y="559"/>
                  </a:lnTo>
                  <a:lnTo>
                    <a:pt x="649" y="559"/>
                  </a:lnTo>
                  <a:lnTo>
                    <a:pt x="639" y="562"/>
                  </a:lnTo>
                  <a:lnTo>
                    <a:pt x="637" y="562"/>
                  </a:lnTo>
                  <a:lnTo>
                    <a:pt x="635" y="570"/>
                  </a:lnTo>
                  <a:lnTo>
                    <a:pt x="634" y="576"/>
                  </a:lnTo>
                  <a:lnTo>
                    <a:pt x="634" y="578"/>
                  </a:lnTo>
                  <a:lnTo>
                    <a:pt x="632" y="581"/>
                  </a:lnTo>
                  <a:lnTo>
                    <a:pt x="630" y="583"/>
                  </a:lnTo>
                  <a:lnTo>
                    <a:pt x="627" y="583"/>
                  </a:lnTo>
                  <a:lnTo>
                    <a:pt x="620" y="584"/>
                  </a:lnTo>
                  <a:lnTo>
                    <a:pt x="612" y="584"/>
                  </a:lnTo>
                  <a:lnTo>
                    <a:pt x="611" y="583"/>
                  </a:lnTo>
                  <a:lnTo>
                    <a:pt x="596" y="583"/>
                  </a:lnTo>
                  <a:lnTo>
                    <a:pt x="586" y="584"/>
                  </a:lnTo>
                  <a:lnTo>
                    <a:pt x="584" y="584"/>
                  </a:lnTo>
                  <a:lnTo>
                    <a:pt x="577" y="583"/>
                  </a:lnTo>
                  <a:lnTo>
                    <a:pt x="571" y="581"/>
                  </a:lnTo>
                  <a:lnTo>
                    <a:pt x="568" y="576"/>
                  </a:lnTo>
                  <a:lnTo>
                    <a:pt x="566" y="576"/>
                  </a:lnTo>
                  <a:lnTo>
                    <a:pt x="563" y="580"/>
                  </a:lnTo>
                  <a:lnTo>
                    <a:pt x="559" y="580"/>
                  </a:lnTo>
                  <a:lnTo>
                    <a:pt x="554" y="581"/>
                  </a:lnTo>
                  <a:lnTo>
                    <a:pt x="546" y="578"/>
                  </a:lnTo>
                  <a:lnTo>
                    <a:pt x="534" y="578"/>
                  </a:lnTo>
                  <a:lnTo>
                    <a:pt x="533" y="578"/>
                  </a:lnTo>
                  <a:lnTo>
                    <a:pt x="526" y="580"/>
                  </a:lnTo>
                  <a:lnTo>
                    <a:pt x="521" y="580"/>
                  </a:lnTo>
                  <a:lnTo>
                    <a:pt x="516" y="580"/>
                  </a:lnTo>
                  <a:lnTo>
                    <a:pt x="511" y="581"/>
                  </a:lnTo>
                  <a:lnTo>
                    <a:pt x="510" y="581"/>
                  </a:lnTo>
                  <a:lnTo>
                    <a:pt x="500" y="584"/>
                  </a:lnTo>
                  <a:lnTo>
                    <a:pt x="485" y="591"/>
                  </a:lnTo>
                  <a:lnTo>
                    <a:pt x="483" y="592"/>
                  </a:lnTo>
                  <a:lnTo>
                    <a:pt x="483" y="594"/>
                  </a:lnTo>
                  <a:lnTo>
                    <a:pt x="480" y="604"/>
                  </a:lnTo>
                  <a:lnTo>
                    <a:pt x="480" y="607"/>
                  </a:lnTo>
                  <a:lnTo>
                    <a:pt x="482" y="610"/>
                  </a:lnTo>
                  <a:lnTo>
                    <a:pt x="482" y="620"/>
                  </a:lnTo>
                  <a:lnTo>
                    <a:pt x="480" y="622"/>
                  </a:lnTo>
                  <a:lnTo>
                    <a:pt x="480" y="626"/>
                  </a:lnTo>
                  <a:lnTo>
                    <a:pt x="478" y="628"/>
                  </a:lnTo>
                  <a:lnTo>
                    <a:pt x="473" y="633"/>
                  </a:lnTo>
                  <a:lnTo>
                    <a:pt x="470" y="628"/>
                  </a:lnTo>
                  <a:lnTo>
                    <a:pt x="472" y="626"/>
                  </a:lnTo>
                  <a:lnTo>
                    <a:pt x="468" y="622"/>
                  </a:lnTo>
                  <a:lnTo>
                    <a:pt x="463" y="618"/>
                  </a:lnTo>
                  <a:lnTo>
                    <a:pt x="462" y="618"/>
                  </a:lnTo>
                  <a:lnTo>
                    <a:pt x="452" y="612"/>
                  </a:lnTo>
                  <a:lnTo>
                    <a:pt x="448" y="610"/>
                  </a:lnTo>
                  <a:lnTo>
                    <a:pt x="437" y="602"/>
                  </a:lnTo>
                  <a:lnTo>
                    <a:pt x="434" y="599"/>
                  </a:lnTo>
                  <a:lnTo>
                    <a:pt x="430" y="597"/>
                  </a:lnTo>
                  <a:lnTo>
                    <a:pt x="429" y="597"/>
                  </a:lnTo>
                  <a:lnTo>
                    <a:pt x="414" y="589"/>
                  </a:lnTo>
                  <a:lnTo>
                    <a:pt x="410" y="588"/>
                  </a:lnTo>
                  <a:lnTo>
                    <a:pt x="409" y="588"/>
                  </a:lnTo>
                  <a:lnTo>
                    <a:pt x="405" y="586"/>
                  </a:lnTo>
                  <a:lnTo>
                    <a:pt x="387" y="576"/>
                  </a:lnTo>
                  <a:lnTo>
                    <a:pt x="386" y="576"/>
                  </a:lnTo>
                  <a:lnTo>
                    <a:pt x="382" y="575"/>
                  </a:lnTo>
                  <a:lnTo>
                    <a:pt x="362" y="567"/>
                  </a:lnTo>
                  <a:lnTo>
                    <a:pt x="361" y="565"/>
                  </a:lnTo>
                  <a:lnTo>
                    <a:pt x="359" y="565"/>
                  </a:lnTo>
                  <a:lnTo>
                    <a:pt x="343" y="559"/>
                  </a:lnTo>
                  <a:lnTo>
                    <a:pt x="328" y="554"/>
                  </a:lnTo>
                  <a:lnTo>
                    <a:pt x="314" y="552"/>
                  </a:lnTo>
                  <a:lnTo>
                    <a:pt x="308" y="550"/>
                  </a:lnTo>
                  <a:lnTo>
                    <a:pt x="305" y="549"/>
                  </a:lnTo>
                  <a:lnTo>
                    <a:pt x="303" y="549"/>
                  </a:lnTo>
                  <a:lnTo>
                    <a:pt x="285" y="546"/>
                  </a:lnTo>
                  <a:lnTo>
                    <a:pt x="283" y="546"/>
                  </a:lnTo>
                  <a:lnTo>
                    <a:pt x="278" y="544"/>
                  </a:lnTo>
                  <a:lnTo>
                    <a:pt x="270" y="542"/>
                  </a:lnTo>
                  <a:lnTo>
                    <a:pt x="257" y="541"/>
                  </a:lnTo>
                  <a:lnTo>
                    <a:pt x="255" y="541"/>
                  </a:lnTo>
                  <a:lnTo>
                    <a:pt x="253" y="541"/>
                  </a:lnTo>
                  <a:lnTo>
                    <a:pt x="233" y="539"/>
                  </a:lnTo>
                  <a:lnTo>
                    <a:pt x="230" y="539"/>
                  </a:lnTo>
                  <a:lnTo>
                    <a:pt x="228" y="539"/>
                  </a:lnTo>
                  <a:lnTo>
                    <a:pt x="212" y="541"/>
                  </a:lnTo>
                  <a:lnTo>
                    <a:pt x="209" y="541"/>
                  </a:lnTo>
                  <a:lnTo>
                    <a:pt x="187" y="536"/>
                  </a:lnTo>
                  <a:lnTo>
                    <a:pt x="185" y="536"/>
                  </a:lnTo>
                  <a:lnTo>
                    <a:pt x="182" y="536"/>
                  </a:lnTo>
                  <a:lnTo>
                    <a:pt x="164" y="533"/>
                  </a:lnTo>
                  <a:lnTo>
                    <a:pt x="162" y="531"/>
                  </a:lnTo>
                  <a:lnTo>
                    <a:pt x="161" y="531"/>
                  </a:lnTo>
                  <a:lnTo>
                    <a:pt x="141" y="529"/>
                  </a:lnTo>
                  <a:lnTo>
                    <a:pt x="139" y="529"/>
                  </a:lnTo>
                  <a:lnTo>
                    <a:pt x="123" y="531"/>
                  </a:lnTo>
                  <a:lnTo>
                    <a:pt x="121" y="531"/>
                  </a:lnTo>
                  <a:lnTo>
                    <a:pt x="108" y="534"/>
                  </a:lnTo>
                  <a:lnTo>
                    <a:pt x="91" y="533"/>
                  </a:lnTo>
                  <a:lnTo>
                    <a:pt x="90" y="534"/>
                  </a:lnTo>
                  <a:lnTo>
                    <a:pt x="71" y="541"/>
                  </a:lnTo>
                  <a:lnTo>
                    <a:pt x="68" y="542"/>
                  </a:lnTo>
                  <a:lnTo>
                    <a:pt x="56" y="547"/>
                  </a:lnTo>
                  <a:lnTo>
                    <a:pt x="53" y="547"/>
                  </a:lnTo>
                  <a:lnTo>
                    <a:pt x="45" y="549"/>
                  </a:lnTo>
                  <a:lnTo>
                    <a:pt x="40" y="549"/>
                  </a:lnTo>
                  <a:lnTo>
                    <a:pt x="23" y="550"/>
                  </a:lnTo>
                  <a:lnTo>
                    <a:pt x="22" y="552"/>
                  </a:lnTo>
                  <a:lnTo>
                    <a:pt x="20" y="552"/>
                  </a:lnTo>
                  <a:lnTo>
                    <a:pt x="10" y="555"/>
                  </a:lnTo>
                  <a:lnTo>
                    <a:pt x="7" y="541"/>
                  </a:lnTo>
                  <a:lnTo>
                    <a:pt x="7" y="539"/>
                  </a:lnTo>
                  <a:lnTo>
                    <a:pt x="8" y="531"/>
                  </a:lnTo>
                  <a:lnTo>
                    <a:pt x="4" y="521"/>
                  </a:lnTo>
                  <a:lnTo>
                    <a:pt x="2" y="515"/>
                  </a:lnTo>
                  <a:lnTo>
                    <a:pt x="0" y="508"/>
                  </a:lnTo>
                  <a:lnTo>
                    <a:pt x="2" y="507"/>
                  </a:lnTo>
                  <a:lnTo>
                    <a:pt x="5" y="499"/>
                  </a:lnTo>
                  <a:lnTo>
                    <a:pt x="8" y="489"/>
                  </a:lnTo>
                  <a:lnTo>
                    <a:pt x="10" y="487"/>
                  </a:lnTo>
                  <a:lnTo>
                    <a:pt x="7" y="478"/>
                  </a:lnTo>
                  <a:lnTo>
                    <a:pt x="8" y="476"/>
                  </a:lnTo>
                  <a:lnTo>
                    <a:pt x="15" y="470"/>
                  </a:lnTo>
                  <a:lnTo>
                    <a:pt x="18" y="468"/>
                  </a:lnTo>
                  <a:lnTo>
                    <a:pt x="23" y="460"/>
                  </a:lnTo>
                  <a:lnTo>
                    <a:pt x="28" y="453"/>
                  </a:lnTo>
                  <a:lnTo>
                    <a:pt x="28" y="452"/>
                  </a:lnTo>
                  <a:lnTo>
                    <a:pt x="30" y="445"/>
                  </a:lnTo>
                  <a:lnTo>
                    <a:pt x="32" y="444"/>
                  </a:lnTo>
                  <a:lnTo>
                    <a:pt x="32" y="437"/>
                  </a:lnTo>
                  <a:lnTo>
                    <a:pt x="32" y="436"/>
                  </a:lnTo>
                  <a:lnTo>
                    <a:pt x="35" y="429"/>
                  </a:lnTo>
                  <a:lnTo>
                    <a:pt x="40" y="426"/>
                  </a:lnTo>
                  <a:lnTo>
                    <a:pt x="40" y="418"/>
                  </a:lnTo>
                  <a:lnTo>
                    <a:pt x="40" y="414"/>
                  </a:lnTo>
                  <a:lnTo>
                    <a:pt x="37" y="410"/>
                  </a:lnTo>
                  <a:lnTo>
                    <a:pt x="37" y="402"/>
                  </a:lnTo>
                  <a:lnTo>
                    <a:pt x="40" y="398"/>
                  </a:lnTo>
                  <a:lnTo>
                    <a:pt x="50" y="395"/>
                  </a:lnTo>
                  <a:lnTo>
                    <a:pt x="51" y="393"/>
                  </a:lnTo>
                  <a:lnTo>
                    <a:pt x="53" y="392"/>
                  </a:lnTo>
                  <a:lnTo>
                    <a:pt x="63" y="379"/>
                  </a:lnTo>
                  <a:lnTo>
                    <a:pt x="65" y="376"/>
                  </a:lnTo>
                  <a:lnTo>
                    <a:pt x="66" y="374"/>
                  </a:lnTo>
                  <a:lnTo>
                    <a:pt x="68" y="374"/>
                  </a:lnTo>
                  <a:lnTo>
                    <a:pt x="76" y="371"/>
                  </a:lnTo>
                  <a:lnTo>
                    <a:pt x="78" y="369"/>
                  </a:lnTo>
                  <a:lnTo>
                    <a:pt x="86" y="361"/>
                  </a:lnTo>
                  <a:lnTo>
                    <a:pt x="88" y="359"/>
                  </a:lnTo>
                  <a:lnTo>
                    <a:pt x="91" y="351"/>
                  </a:lnTo>
                  <a:lnTo>
                    <a:pt x="91" y="350"/>
                  </a:lnTo>
                  <a:lnTo>
                    <a:pt x="90" y="335"/>
                  </a:lnTo>
                  <a:lnTo>
                    <a:pt x="90" y="332"/>
                  </a:lnTo>
                  <a:lnTo>
                    <a:pt x="93" y="324"/>
                  </a:lnTo>
                  <a:lnTo>
                    <a:pt x="93" y="321"/>
                  </a:lnTo>
                  <a:lnTo>
                    <a:pt x="93" y="317"/>
                  </a:lnTo>
                  <a:lnTo>
                    <a:pt x="94" y="311"/>
                  </a:lnTo>
                  <a:lnTo>
                    <a:pt x="96" y="309"/>
                  </a:lnTo>
                  <a:lnTo>
                    <a:pt x="96" y="308"/>
                  </a:lnTo>
                  <a:lnTo>
                    <a:pt x="96" y="300"/>
                  </a:lnTo>
                  <a:lnTo>
                    <a:pt x="96" y="298"/>
                  </a:lnTo>
                  <a:lnTo>
                    <a:pt x="99" y="292"/>
                  </a:lnTo>
                  <a:lnTo>
                    <a:pt x="101" y="290"/>
                  </a:lnTo>
                  <a:lnTo>
                    <a:pt x="103" y="282"/>
                  </a:lnTo>
                  <a:lnTo>
                    <a:pt x="104" y="279"/>
                  </a:lnTo>
                  <a:lnTo>
                    <a:pt x="106" y="277"/>
                  </a:lnTo>
                  <a:lnTo>
                    <a:pt x="111" y="270"/>
                  </a:lnTo>
                  <a:lnTo>
                    <a:pt x="113" y="267"/>
                  </a:lnTo>
                  <a:lnTo>
                    <a:pt x="114" y="262"/>
                  </a:lnTo>
                  <a:lnTo>
                    <a:pt x="114" y="259"/>
                  </a:lnTo>
                  <a:lnTo>
                    <a:pt x="114" y="256"/>
                  </a:lnTo>
                  <a:lnTo>
                    <a:pt x="114" y="241"/>
                  </a:lnTo>
                  <a:lnTo>
                    <a:pt x="114" y="238"/>
                  </a:lnTo>
                  <a:lnTo>
                    <a:pt x="114" y="236"/>
                  </a:lnTo>
                  <a:lnTo>
                    <a:pt x="114" y="232"/>
                  </a:lnTo>
                  <a:lnTo>
                    <a:pt x="118" y="225"/>
                  </a:lnTo>
                  <a:lnTo>
                    <a:pt x="123" y="217"/>
                  </a:lnTo>
                  <a:lnTo>
                    <a:pt x="126" y="214"/>
                  </a:lnTo>
                  <a:lnTo>
                    <a:pt x="128" y="214"/>
                  </a:lnTo>
                  <a:lnTo>
                    <a:pt x="129" y="211"/>
                  </a:lnTo>
                  <a:lnTo>
                    <a:pt x="129" y="209"/>
                  </a:lnTo>
                  <a:lnTo>
                    <a:pt x="126" y="206"/>
                  </a:lnTo>
                  <a:lnTo>
                    <a:pt x="121" y="203"/>
                  </a:lnTo>
                  <a:lnTo>
                    <a:pt x="118" y="201"/>
                  </a:lnTo>
                  <a:lnTo>
                    <a:pt x="118" y="199"/>
                  </a:lnTo>
                  <a:lnTo>
                    <a:pt x="119" y="196"/>
                  </a:lnTo>
                  <a:lnTo>
                    <a:pt x="119" y="194"/>
                  </a:lnTo>
                  <a:lnTo>
                    <a:pt x="118" y="188"/>
                  </a:lnTo>
                  <a:lnTo>
                    <a:pt x="114" y="185"/>
                  </a:lnTo>
                  <a:lnTo>
                    <a:pt x="111" y="183"/>
                  </a:lnTo>
                  <a:lnTo>
                    <a:pt x="109" y="181"/>
                  </a:lnTo>
                  <a:lnTo>
                    <a:pt x="106" y="180"/>
                  </a:lnTo>
                  <a:lnTo>
                    <a:pt x="93" y="178"/>
                  </a:lnTo>
                  <a:lnTo>
                    <a:pt x="93" y="175"/>
                  </a:lnTo>
                  <a:lnTo>
                    <a:pt x="94" y="173"/>
                  </a:lnTo>
                  <a:lnTo>
                    <a:pt x="96" y="170"/>
                  </a:lnTo>
                  <a:lnTo>
                    <a:pt x="99" y="165"/>
                  </a:lnTo>
                  <a:lnTo>
                    <a:pt x="103" y="164"/>
                  </a:lnTo>
                  <a:lnTo>
                    <a:pt x="108" y="159"/>
                  </a:lnTo>
                  <a:lnTo>
                    <a:pt x="113" y="152"/>
                  </a:lnTo>
                  <a:lnTo>
                    <a:pt x="118" y="144"/>
                  </a:lnTo>
                  <a:lnTo>
                    <a:pt x="119" y="143"/>
                  </a:lnTo>
                  <a:lnTo>
                    <a:pt x="124" y="138"/>
                  </a:lnTo>
                  <a:lnTo>
                    <a:pt x="126" y="135"/>
                  </a:lnTo>
                  <a:lnTo>
                    <a:pt x="134" y="133"/>
                  </a:lnTo>
                  <a:lnTo>
                    <a:pt x="136" y="135"/>
                  </a:lnTo>
                  <a:lnTo>
                    <a:pt x="139" y="138"/>
                  </a:lnTo>
                  <a:lnTo>
                    <a:pt x="144" y="143"/>
                  </a:lnTo>
                  <a:lnTo>
                    <a:pt x="146" y="144"/>
                  </a:lnTo>
                  <a:lnTo>
                    <a:pt x="157" y="149"/>
                  </a:lnTo>
                  <a:lnTo>
                    <a:pt x="161" y="149"/>
                  </a:lnTo>
                  <a:lnTo>
                    <a:pt x="162" y="149"/>
                  </a:lnTo>
                  <a:lnTo>
                    <a:pt x="164" y="149"/>
                  </a:lnTo>
                  <a:lnTo>
                    <a:pt x="177" y="152"/>
                  </a:lnTo>
                  <a:lnTo>
                    <a:pt x="180" y="154"/>
                  </a:lnTo>
                  <a:lnTo>
                    <a:pt x="200" y="154"/>
                  </a:lnTo>
                  <a:lnTo>
                    <a:pt x="212" y="154"/>
                  </a:lnTo>
                  <a:lnTo>
                    <a:pt x="214" y="152"/>
                  </a:lnTo>
                  <a:lnTo>
                    <a:pt x="215" y="152"/>
                  </a:lnTo>
                  <a:lnTo>
                    <a:pt x="220" y="144"/>
                  </a:lnTo>
                  <a:lnTo>
                    <a:pt x="222" y="139"/>
                  </a:lnTo>
                  <a:lnTo>
                    <a:pt x="223" y="136"/>
                  </a:lnTo>
                  <a:lnTo>
                    <a:pt x="225" y="135"/>
                  </a:lnTo>
                  <a:lnTo>
                    <a:pt x="223" y="130"/>
                  </a:lnTo>
                  <a:lnTo>
                    <a:pt x="220" y="128"/>
                  </a:lnTo>
                  <a:lnTo>
                    <a:pt x="210" y="123"/>
                  </a:lnTo>
                  <a:lnTo>
                    <a:pt x="209" y="123"/>
                  </a:lnTo>
                  <a:lnTo>
                    <a:pt x="205" y="122"/>
                  </a:lnTo>
                  <a:lnTo>
                    <a:pt x="199" y="114"/>
                  </a:lnTo>
                  <a:lnTo>
                    <a:pt x="197" y="110"/>
                  </a:lnTo>
                  <a:lnTo>
                    <a:pt x="195" y="109"/>
                  </a:lnTo>
                  <a:lnTo>
                    <a:pt x="197" y="104"/>
                  </a:lnTo>
                  <a:lnTo>
                    <a:pt x="200" y="102"/>
                  </a:lnTo>
                  <a:lnTo>
                    <a:pt x="209" y="97"/>
                  </a:lnTo>
                  <a:lnTo>
                    <a:pt x="210" y="94"/>
                  </a:lnTo>
                  <a:lnTo>
                    <a:pt x="220" y="89"/>
                  </a:lnTo>
                  <a:lnTo>
                    <a:pt x="232" y="88"/>
                  </a:lnTo>
                  <a:lnTo>
                    <a:pt x="235" y="88"/>
                  </a:lnTo>
                  <a:lnTo>
                    <a:pt x="238" y="88"/>
                  </a:lnTo>
                  <a:lnTo>
                    <a:pt x="243" y="91"/>
                  </a:lnTo>
                  <a:lnTo>
                    <a:pt x="245" y="92"/>
                  </a:lnTo>
                  <a:lnTo>
                    <a:pt x="252" y="97"/>
                  </a:lnTo>
                  <a:lnTo>
                    <a:pt x="253" y="99"/>
                  </a:lnTo>
                  <a:lnTo>
                    <a:pt x="260" y="102"/>
                  </a:lnTo>
                  <a:lnTo>
                    <a:pt x="263" y="102"/>
                  </a:lnTo>
                  <a:lnTo>
                    <a:pt x="265" y="102"/>
                  </a:lnTo>
                  <a:lnTo>
                    <a:pt x="273" y="107"/>
                  </a:lnTo>
                  <a:lnTo>
                    <a:pt x="275" y="109"/>
                  </a:lnTo>
                  <a:lnTo>
                    <a:pt x="285" y="110"/>
                  </a:lnTo>
                  <a:lnTo>
                    <a:pt x="288" y="109"/>
                  </a:lnTo>
                  <a:lnTo>
                    <a:pt x="295" y="110"/>
                  </a:lnTo>
                  <a:lnTo>
                    <a:pt x="296" y="112"/>
                  </a:lnTo>
                  <a:lnTo>
                    <a:pt x="308" y="110"/>
                  </a:lnTo>
                  <a:lnTo>
                    <a:pt x="309" y="110"/>
                  </a:lnTo>
                  <a:lnTo>
                    <a:pt x="314" y="118"/>
                  </a:lnTo>
                  <a:lnTo>
                    <a:pt x="318" y="118"/>
                  </a:lnTo>
                  <a:lnTo>
                    <a:pt x="321" y="118"/>
                  </a:lnTo>
                  <a:lnTo>
                    <a:pt x="328" y="122"/>
                  </a:lnTo>
                  <a:lnTo>
                    <a:pt x="329" y="122"/>
                  </a:lnTo>
                  <a:lnTo>
                    <a:pt x="338" y="138"/>
                  </a:lnTo>
                  <a:lnTo>
                    <a:pt x="339" y="138"/>
                  </a:lnTo>
                  <a:lnTo>
                    <a:pt x="354" y="141"/>
                  </a:lnTo>
                  <a:lnTo>
                    <a:pt x="356" y="143"/>
                  </a:lnTo>
                  <a:lnTo>
                    <a:pt x="357" y="143"/>
                  </a:lnTo>
                  <a:lnTo>
                    <a:pt x="364" y="139"/>
                  </a:lnTo>
                  <a:lnTo>
                    <a:pt x="364" y="136"/>
                  </a:lnTo>
                  <a:lnTo>
                    <a:pt x="357" y="130"/>
                  </a:lnTo>
                  <a:lnTo>
                    <a:pt x="351" y="118"/>
                  </a:lnTo>
                  <a:lnTo>
                    <a:pt x="351" y="117"/>
                  </a:lnTo>
                  <a:lnTo>
                    <a:pt x="346" y="102"/>
                  </a:lnTo>
                  <a:lnTo>
                    <a:pt x="346" y="99"/>
                  </a:lnTo>
                  <a:lnTo>
                    <a:pt x="348" y="97"/>
                  </a:lnTo>
                  <a:lnTo>
                    <a:pt x="351" y="96"/>
                  </a:lnTo>
                  <a:lnTo>
                    <a:pt x="356" y="92"/>
                  </a:lnTo>
                  <a:lnTo>
                    <a:pt x="371" y="89"/>
                  </a:lnTo>
                  <a:lnTo>
                    <a:pt x="377" y="92"/>
                  </a:lnTo>
                  <a:lnTo>
                    <a:pt x="381" y="97"/>
                  </a:lnTo>
                  <a:lnTo>
                    <a:pt x="386" y="99"/>
                  </a:lnTo>
                  <a:lnTo>
                    <a:pt x="391" y="104"/>
                  </a:lnTo>
                  <a:lnTo>
                    <a:pt x="394" y="109"/>
                  </a:lnTo>
                  <a:lnTo>
                    <a:pt x="399" y="112"/>
                  </a:lnTo>
                  <a:lnTo>
                    <a:pt x="399" y="114"/>
                  </a:lnTo>
                  <a:lnTo>
                    <a:pt x="404" y="118"/>
                  </a:lnTo>
                  <a:lnTo>
                    <a:pt x="412" y="123"/>
                  </a:lnTo>
                  <a:lnTo>
                    <a:pt x="419" y="131"/>
                  </a:lnTo>
                  <a:lnTo>
                    <a:pt x="424" y="135"/>
                  </a:lnTo>
                  <a:lnTo>
                    <a:pt x="425" y="135"/>
                  </a:lnTo>
                  <a:lnTo>
                    <a:pt x="432" y="139"/>
                  </a:lnTo>
                  <a:lnTo>
                    <a:pt x="434" y="141"/>
                  </a:lnTo>
                  <a:lnTo>
                    <a:pt x="435" y="143"/>
                  </a:lnTo>
                  <a:lnTo>
                    <a:pt x="445" y="149"/>
                  </a:lnTo>
                  <a:lnTo>
                    <a:pt x="448" y="152"/>
                  </a:lnTo>
                  <a:lnTo>
                    <a:pt x="452" y="154"/>
                  </a:lnTo>
                  <a:lnTo>
                    <a:pt x="455" y="154"/>
                  </a:lnTo>
                  <a:lnTo>
                    <a:pt x="457" y="152"/>
                  </a:lnTo>
                  <a:lnTo>
                    <a:pt x="470" y="152"/>
                  </a:lnTo>
                  <a:lnTo>
                    <a:pt x="472" y="147"/>
                  </a:lnTo>
                  <a:lnTo>
                    <a:pt x="472" y="141"/>
                  </a:lnTo>
                  <a:lnTo>
                    <a:pt x="482" y="131"/>
                  </a:lnTo>
                  <a:lnTo>
                    <a:pt x="485" y="128"/>
                  </a:lnTo>
                  <a:lnTo>
                    <a:pt x="486" y="125"/>
                  </a:lnTo>
                  <a:lnTo>
                    <a:pt x="493" y="126"/>
                  </a:lnTo>
                  <a:lnTo>
                    <a:pt x="496" y="126"/>
                  </a:lnTo>
                  <a:lnTo>
                    <a:pt x="501" y="130"/>
                  </a:lnTo>
                  <a:lnTo>
                    <a:pt x="506" y="135"/>
                  </a:lnTo>
                  <a:lnTo>
                    <a:pt x="515" y="141"/>
                  </a:lnTo>
                  <a:lnTo>
                    <a:pt x="521" y="143"/>
                  </a:lnTo>
                  <a:lnTo>
                    <a:pt x="529" y="141"/>
                  </a:lnTo>
                  <a:lnTo>
                    <a:pt x="539" y="138"/>
                  </a:lnTo>
                  <a:lnTo>
                    <a:pt x="541" y="138"/>
                  </a:lnTo>
                  <a:lnTo>
                    <a:pt x="553" y="138"/>
                  </a:lnTo>
                  <a:lnTo>
                    <a:pt x="554" y="139"/>
                  </a:lnTo>
                  <a:lnTo>
                    <a:pt x="556" y="141"/>
                  </a:lnTo>
                  <a:lnTo>
                    <a:pt x="566" y="138"/>
                  </a:lnTo>
                  <a:lnTo>
                    <a:pt x="571" y="125"/>
                  </a:lnTo>
                  <a:lnTo>
                    <a:pt x="571" y="120"/>
                  </a:lnTo>
                  <a:lnTo>
                    <a:pt x="572" y="117"/>
                  </a:lnTo>
                  <a:lnTo>
                    <a:pt x="576" y="112"/>
                  </a:lnTo>
                  <a:lnTo>
                    <a:pt x="577" y="110"/>
                  </a:lnTo>
                  <a:lnTo>
                    <a:pt x="579" y="102"/>
                  </a:lnTo>
                  <a:lnTo>
                    <a:pt x="581" y="96"/>
                  </a:lnTo>
                  <a:lnTo>
                    <a:pt x="584" y="96"/>
                  </a:lnTo>
                  <a:lnTo>
                    <a:pt x="591" y="99"/>
                  </a:lnTo>
                  <a:lnTo>
                    <a:pt x="601" y="102"/>
                  </a:lnTo>
                  <a:lnTo>
                    <a:pt x="609" y="102"/>
                  </a:lnTo>
                  <a:lnTo>
                    <a:pt x="611" y="102"/>
                  </a:lnTo>
                  <a:lnTo>
                    <a:pt x="614" y="101"/>
                  </a:lnTo>
                  <a:lnTo>
                    <a:pt x="615" y="99"/>
                  </a:lnTo>
                  <a:lnTo>
                    <a:pt x="622" y="97"/>
                  </a:lnTo>
                  <a:lnTo>
                    <a:pt x="625" y="97"/>
                  </a:lnTo>
                  <a:lnTo>
                    <a:pt x="630" y="94"/>
                  </a:lnTo>
                  <a:lnTo>
                    <a:pt x="634" y="89"/>
                  </a:lnTo>
                  <a:lnTo>
                    <a:pt x="640" y="84"/>
                  </a:lnTo>
                  <a:lnTo>
                    <a:pt x="644" y="76"/>
                  </a:lnTo>
                  <a:lnTo>
                    <a:pt x="645" y="70"/>
                  </a:lnTo>
                  <a:lnTo>
                    <a:pt x="645" y="68"/>
                  </a:lnTo>
                  <a:lnTo>
                    <a:pt x="645" y="54"/>
                  </a:lnTo>
                  <a:lnTo>
                    <a:pt x="645" y="52"/>
                  </a:lnTo>
                  <a:lnTo>
                    <a:pt x="645" y="49"/>
                  </a:lnTo>
                  <a:lnTo>
                    <a:pt x="645" y="37"/>
                  </a:lnTo>
                  <a:lnTo>
                    <a:pt x="645" y="34"/>
                  </a:lnTo>
                  <a:lnTo>
                    <a:pt x="650" y="28"/>
                  </a:lnTo>
                  <a:lnTo>
                    <a:pt x="652" y="26"/>
                  </a:lnTo>
                  <a:lnTo>
                    <a:pt x="660" y="28"/>
                  </a:lnTo>
                  <a:lnTo>
                    <a:pt x="672" y="29"/>
                  </a:lnTo>
                  <a:lnTo>
                    <a:pt x="703" y="12"/>
                  </a:lnTo>
                  <a:lnTo>
                    <a:pt x="705" y="10"/>
                  </a:lnTo>
                  <a:lnTo>
                    <a:pt x="715" y="2"/>
                  </a:lnTo>
                  <a:lnTo>
                    <a:pt x="716" y="2"/>
                  </a:lnTo>
                  <a:lnTo>
                    <a:pt x="726" y="0"/>
                  </a:lnTo>
                  <a:lnTo>
                    <a:pt x="733" y="3"/>
                  </a:lnTo>
                  <a:lnTo>
                    <a:pt x="736" y="7"/>
                  </a:lnTo>
                  <a:lnTo>
                    <a:pt x="744" y="12"/>
                  </a:lnTo>
                  <a:lnTo>
                    <a:pt x="746" y="13"/>
                  </a:lnTo>
                  <a:lnTo>
                    <a:pt x="758" y="16"/>
                  </a:lnTo>
                  <a:lnTo>
                    <a:pt x="761" y="18"/>
                  </a:lnTo>
                  <a:lnTo>
                    <a:pt x="773" y="20"/>
                  </a:lnTo>
                  <a:lnTo>
                    <a:pt x="774" y="23"/>
                  </a:lnTo>
                  <a:lnTo>
                    <a:pt x="776" y="25"/>
                  </a:lnTo>
                  <a:lnTo>
                    <a:pt x="776" y="28"/>
                  </a:lnTo>
                  <a:lnTo>
                    <a:pt x="774" y="31"/>
                  </a:lnTo>
                  <a:lnTo>
                    <a:pt x="771" y="36"/>
                  </a:lnTo>
                  <a:lnTo>
                    <a:pt x="769" y="37"/>
                  </a:lnTo>
                  <a:lnTo>
                    <a:pt x="763" y="44"/>
                  </a:lnTo>
                  <a:lnTo>
                    <a:pt x="761" y="50"/>
                  </a:lnTo>
                  <a:lnTo>
                    <a:pt x="761" y="54"/>
                  </a:lnTo>
                  <a:lnTo>
                    <a:pt x="763" y="55"/>
                  </a:lnTo>
                  <a:lnTo>
                    <a:pt x="771" y="60"/>
                  </a:lnTo>
                  <a:lnTo>
                    <a:pt x="774" y="60"/>
                  </a:lnTo>
                  <a:lnTo>
                    <a:pt x="779" y="62"/>
                  </a:lnTo>
                  <a:lnTo>
                    <a:pt x="779" y="63"/>
                  </a:lnTo>
                  <a:lnTo>
                    <a:pt x="776" y="67"/>
                  </a:lnTo>
                  <a:lnTo>
                    <a:pt x="771" y="73"/>
                  </a:lnTo>
                  <a:lnTo>
                    <a:pt x="769" y="75"/>
                  </a:lnTo>
                  <a:lnTo>
                    <a:pt x="771" y="83"/>
                  </a:lnTo>
                  <a:lnTo>
                    <a:pt x="771" y="84"/>
                  </a:lnTo>
                  <a:lnTo>
                    <a:pt x="778" y="89"/>
                  </a:lnTo>
                  <a:lnTo>
                    <a:pt x="779" y="91"/>
                  </a:lnTo>
                  <a:lnTo>
                    <a:pt x="783" y="102"/>
                  </a:lnTo>
                  <a:lnTo>
                    <a:pt x="783" y="104"/>
                  </a:lnTo>
                  <a:lnTo>
                    <a:pt x="786" y="114"/>
                  </a:lnTo>
                  <a:lnTo>
                    <a:pt x="787" y="115"/>
                  </a:lnTo>
                  <a:lnTo>
                    <a:pt x="792" y="126"/>
                  </a:lnTo>
                  <a:lnTo>
                    <a:pt x="794" y="135"/>
                  </a:lnTo>
                  <a:lnTo>
                    <a:pt x="796" y="141"/>
                  </a:lnTo>
                  <a:lnTo>
                    <a:pt x="796" y="143"/>
                  </a:lnTo>
                  <a:lnTo>
                    <a:pt x="807" y="146"/>
                  </a:lnTo>
                  <a:lnTo>
                    <a:pt x="809" y="146"/>
                  </a:lnTo>
                  <a:lnTo>
                    <a:pt x="821" y="143"/>
                  </a:lnTo>
                  <a:lnTo>
                    <a:pt x="824" y="143"/>
                  </a:lnTo>
                  <a:lnTo>
                    <a:pt x="834" y="144"/>
                  </a:lnTo>
                  <a:lnTo>
                    <a:pt x="837" y="154"/>
                  </a:lnTo>
                  <a:lnTo>
                    <a:pt x="837" y="157"/>
                  </a:lnTo>
                  <a:lnTo>
                    <a:pt x="840" y="164"/>
                  </a:lnTo>
                  <a:lnTo>
                    <a:pt x="840" y="167"/>
                  </a:lnTo>
                  <a:lnTo>
                    <a:pt x="842" y="169"/>
                  </a:lnTo>
                  <a:lnTo>
                    <a:pt x="835" y="178"/>
                  </a:lnTo>
                  <a:lnTo>
                    <a:pt x="827" y="185"/>
                  </a:lnTo>
                  <a:lnTo>
                    <a:pt x="824" y="190"/>
                  </a:lnTo>
                  <a:lnTo>
                    <a:pt x="822" y="191"/>
                  </a:lnTo>
                  <a:lnTo>
                    <a:pt x="826" y="199"/>
                  </a:lnTo>
                  <a:lnTo>
                    <a:pt x="826" y="201"/>
                  </a:lnTo>
                  <a:lnTo>
                    <a:pt x="822" y="209"/>
                  </a:lnTo>
                  <a:lnTo>
                    <a:pt x="822" y="214"/>
                  </a:lnTo>
                  <a:lnTo>
                    <a:pt x="822" y="217"/>
                  </a:lnTo>
                  <a:lnTo>
                    <a:pt x="827" y="224"/>
                  </a:lnTo>
                  <a:lnTo>
                    <a:pt x="829" y="225"/>
                  </a:lnTo>
                  <a:lnTo>
                    <a:pt x="835" y="230"/>
                  </a:lnTo>
                  <a:lnTo>
                    <a:pt x="837" y="232"/>
                  </a:lnTo>
                  <a:lnTo>
                    <a:pt x="840" y="238"/>
                  </a:lnTo>
                  <a:lnTo>
                    <a:pt x="842" y="240"/>
                  </a:lnTo>
                  <a:lnTo>
                    <a:pt x="844" y="241"/>
                  </a:lnTo>
                  <a:lnTo>
                    <a:pt x="845" y="240"/>
                  </a:lnTo>
                  <a:lnTo>
                    <a:pt x="849" y="240"/>
                  </a:lnTo>
                  <a:lnTo>
                    <a:pt x="852" y="233"/>
                  </a:lnTo>
                  <a:lnTo>
                    <a:pt x="854" y="233"/>
                  </a:lnTo>
                  <a:lnTo>
                    <a:pt x="859" y="228"/>
                  </a:lnTo>
                  <a:lnTo>
                    <a:pt x="865" y="230"/>
                  </a:lnTo>
                  <a:lnTo>
                    <a:pt x="867" y="233"/>
                  </a:lnTo>
                  <a:lnTo>
                    <a:pt x="873" y="236"/>
                  </a:lnTo>
                  <a:lnTo>
                    <a:pt x="877" y="248"/>
                  </a:lnTo>
                  <a:lnTo>
                    <a:pt x="877" y="249"/>
                  </a:lnTo>
                  <a:lnTo>
                    <a:pt x="878" y="256"/>
                  </a:lnTo>
                  <a:lnTo>
                    <a:pt x="880" y="258"/>
                  </a:lnTo>
                  <a:lnTo>
                    <a:pt x="882" y="259"/>
                  </a:lnTo>
                  <a:lnTo>
                    <a:pt x="888" y="262"/>
                  </a:lnTo>
                  <a:lnTo>
                    <a:pt x="890" y="266"/>
                  </a:lnTo>
                  <a:lnTo>
                    <a:pt x="890" y="267"/>
                  </a:lnTo>
                  <a:lnTo>
                    <a:pt x="890" y="277"/>
                  </a:lnTo>
                  <a:lnTo>
                    <a:pt x="890" y="279"/>
                  </a:lnTo>
                  <a:lnTo>
                    <a:pt x="890" y="282"/>
                  </a:lnTo>
                  <a:lnTo>
                    <a:pt x="892" y="287"/>
                  </a:lnTo>
                  <a:lnTo>
                    <a:pt x="893" y="293"/>
                  </a:lnTo>
                  <a:lnTo>
                    <a:pt x="895" y="298"/>
                  </a:lnTo>
                  <a:lnTo>
                    <a:pt x="897" y="301"/>
                  </a:lnTo>
                  <a:lnTo>
                    <a:pt x="898" y="301"/>
                  </a:lnTo>
                  <a:lnTo>
                    <a:pt x="900" y="293"/>
                  </a:lnTo>
                  <a:lnTo>
                    <a:pt x="900" y="285"/>
                  </a:lnTo>
                  <a:lnTo>
                    <a:pt x="902" y="282"/>
                  </a:lnTo>
                  <a:lnTo>
                    <a:pt x="907" y="282"/>
                  </a:lnTo>
                  <a:lnTo>
                    <a:pt x="910" y="283"/>
                  </a:lnTo>
                  <a:lnTo>
                    <a:pt x="910" y="285"/>
                  </a:lnTo>
                  <a:lnTo>
                    <a:pt x="910" y="300"/>
                  </a:lnTo>
                  <a:lnTo>
                    <a:pt x="910" y="303"/>
                  </a:lnTo>
                  <a:lnTo>
                    <a:pt x="913" y="311"/>
                  </a:lnTo>
                  <a:lnTo>
                    <a:pt x="913" y="313"/>
                  </a:lnTo>
                  <a:lnTo>
                    <a:pt x="912" y="325"/>
                  </a:lnTo>
                  <a:lnTo>
                    <a:pt x="910" y="327"/>
                  </a:lnTo>
                  <a:lnTo>
                    <a:pt x="910" y="329"/>
                  </a:lnTo>
                  <a:lnTo>
                    <a:pt x="912" y="337"/>
                  </a:lnTo>
                  <a:lnTo>
                    <a:pt x="913" y="338"/>
                  </a:lnTo>
                  <a:lnTo>
                    <a:pt x="918" y="347"/>
                  </a:lnTo>
                  <a:lnTo>
                    <a:pt x="920" y="355"/>
                  </a:lnTo>
                  <a:lnTo>
                    <a:pt x="921" y="358"/>
                  </a:lnTo>
                  <a:lnTo>
                    <a:pt x="921" y="361"/>
                  </a:lnTo>
                  <a:lnTo>
                    <a:pt x="912" y="393"/>
                  </a:lnTo>
                  <a:lnTo>
                    <a:pt x="913" y="406"/>
                  </a:lnTo>
                  <a:lnTo>
                    <a:pt x="910" y="419"/>
                  </a:lnTo>
                  <a:lnTo>
                    <a:pt x="910" y="423"/>
                  </a:lnTo>
                  <a:lnTo>
                    <a:pt x="910" y="434"/>
                  </a:lnTo>
                  <a:lnTo>
                    <a:pt x="912" y="442"/>
                  </a:lnTo>
                  <a:lnTo>
                    <a:pt x="912" y="445"/>
                  </a:lnTo>
                  <a:lnTo>
                    <a:pt x="910" y="448"/>
                  </a:lnTo>
                  <a:lnTo>
                    <a:pt x="907" y="450"/>
                  </a:lnTo>
                  <a:lnTo>
                    <a:pt x="903" y="445"/>
                  </a:lnTo>
                  <a:lnTo>
                    <a:pt x="897" y="444"/>
                  </a:lnTo>
                  <a:lnTo>
                    <a:pt x="895" y="445"/>
                  </a:lnTo>
                  <a:lnTo>
                    <a:pt x="893" y="447"/>
                  </a:lnTo>
                  <a:lnTo>
                    <a:pt x="890" y="450"/>
                  </a:lnTo>
                  <a:lnTo>
                    <a:pt x="892" y="453"/>
                  </a:lnTo>
                  <a:lnTo>
                    <a:pt x="892" y="457"/>
                  </a:lnTo>
                  <a:lnTo>
                    <a:pt x="890" y="458"/>
                  </a:lnTo>
                  <a:lnTo>
                    <a:pt x="887" y="461"/>
                  </a:lnTo>
                  <a:lnTo>
                    <a:pt x="890" y="474"/>
                  </a:lnTo>
                  <a:lnTo>
                    <a:pt x="888" y="481"/>
                  </a:lnTo>
                  <a:lnTo>
                    <a:pt x="880" y="489"/>
                  </a:lnTo>
                  <a:lnTo>
                    <a:pt x="875" y="494"/>
                  </a:lnTo>
                  <a:lnTo>
                    <a:pt x="878" y="500"/>
                  </a:lnTo>
                  <a:lnTo>
                    <a:pt x="878" y="507"/>
                  </a:lnTo>
                  <a:lnTo>
                    <a:pt x="877" y="510"/>
                  </a:lnTo>
                  <a:close/>
                </a:path>
              </a:pathLst>
            </a:custGeom>
            <a:solidFill>
              <a:srgbClr val="00B0F0"/>
            </a:solidFill>
            <a:ln w="3175">
              <a:solidFill>
                <a:schemeClr val="tx1"/>
              </a:solidFill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3" name="Freeform 123"/>
            <p:cNvSpPr>
              <a:spLocks/>
            </p:cNvSpPr>
            <p:nvPr/>
          </p:nvSpPr>
          <p:spPr bwMode="auto">
            <a:xfrm>
              <a:off x="3502025" y="7309645"/>
              <a:ext cx="22225" cy="52388"/>
            </a:xfrm>
            <a:custGeom>
              <a:avLst/>
              <a:gdLst>
                <a:gd name="T0" fmla="*/ 15 w 28"/>
                <a:gd name="T1" fmla="*/ 6 h 64"/>
                <a:gd name="T2" fmla="*/ 20 w 28"/>
                <a:gd name="T3" fmla="*/ 8 h 64"/>
                <a:gd name="T4" fmla="*/ 25 w 28"/>
                <a:gd name="T5" fmla="*/ 9 h 64"/>
                <a:gd name="T6" fmla="*/ 28 w 28"/>
                <a:gd name="T7" fmla="*/ 13 h 64"/>
                <a:gd name="T8" fmla="*/ 28 w 28"/>
                <a:gd name="T9" fmla="*/ 14 h 64"/>
                <a:gd name="T10" fmla="*/ 27 w 28"/>
                <a:gd name="T11" fmla="*/ 16 h 64"/>
                <a:gd name="T12" fmla="*/ 25 w 28"/>
                <a:gd name="T13" fmla="*/ 17 h 64"/>
                <a:gd name="T14" fmla="*/ 22 w 28"/>
                <a:gd name="T15" fmla="*/ 17 h 64"/>
                <a:gd name="T16" fmla="*/ 20 w 28"/>
                <a:gd name="T17" fmla="*/ 19 h 64"/>
                <a:gd name="T18" fmla="*/ 19 w 28"/>
                <a:gd name="T19" fmla="*/ 22 h 64"/>
                <a:gd name="T20" fmla="*/ 15 w 28"/>
                <a:gd name="T21" fmla="*/ 27 h 64"/>
                <a:gd name="T22" fmla="*/ 12 w 28"/>
                <a:gd name="T23" fmla="*/ 32 h 64"/>
                <a:gd name="T24" fmla="*/ 9 w 28"/>
                <a:gd name="T25" fmla="*/ 35 h 64"/>
                <a:gd name="T26" fmla="*/ 9 w 28"/>
                <a:gd name="T27" fmla="*/ 40 h 64"/>
                <a:gd name="T28" fmla="*/ 7 w 28"/>
                <a:gd name="T29" fmla="*/ 43 h 64"/>
                <a:gd name="T30" fmla="*/ 7 w 28"/>
                <a:gd name="T31" fmla="*/ 50 h 64"/>
                <a:gd name="T32" fmla="*/ 5 w 28"/>
                <a:gd name="T33" fmla="*/ 55 h 64"/>
                <a:gd name="T34" fmla="*/ 4 w 28"/>
                <a:gd name="T35" fmla="*/ 59 h 64"/>
                <a:gd name="T36" fmla="*/ 0 w 28"/>
                <a:gd name="T37" fmla="*/ 64 h 64"/>
                <a:gd name="T38" fmla="*/ 0 w 28"/>
                <a:gd name="T39" fmla="*/ 56 h 64"/>
                <a:gd name="T40" fmla="*/ 0 w 28"/>
                <a:gd name="T41" fmla="*/ 55 h 64"/>
                <a:gd name="T42" fmla="*/ 2 w 28"/>
                <a:gd name="T43" fmla="*/ 45 h 64"/>
                <a:gd name="T44" fmla="*/ 2 w 28"/>
                <a:gd name="T45" fmla="*/ 42 h 64"/>
                <a:gd name="T46" fmla="*/ 2 w 28"/>
                <a:gd name="T47" fmla="*/ 30 h 64"/>
                <a:gd name="T48" fmla="*/ 4 w 28"/>
                <a:gd name="T49" fmla="*/ 29 h 64"/>
                <a:gd name="T50" fmla="*/ 4 w 28"/>
                <a:gd name="T51" fmla="*/ 27 h 64"/>
                <a:gd name="T52" fmla="*/ 4 w 28"/>
                <a:gd name="T53" fmla="*/ 21 h 64"/>
                <a:gd name="T54" fmla="*/ 5 w 28"/>
                <a:gd name="T55" fmla="*/ 19 h 64"/>
                <a:gd name="T56" fmla="*/ 5 w 28"/>
                <a:gd name="T57" fmla="*/ 16 h 64"/>
                <a:gd name="T58" fmla="*/ 5 w 28"/>
                <a:gd name="T59" fmla="*/ 14 h 64"/>
                <a:gd name="T60" fmla="*/ 4 w 28"/>
                <a:gd name="T61" fmla="*/ 8 h 64"/>
                <a:gd name="T62" fmla="*/ 4 w 28"/>
                <a:gd name="T63" fmla="*/ 1 h 64"/>
                <a:gd name="T64" fmla="*/ 7 w 28"/>
                <a:gd name="T65" fmla="*/ 0 h 64"/>
                <a:gd name="T66" fmla="*/ 9 w 28"/>
                <a:gd name="T67" fmla="*/ 0 h 64"/>
                <a:gd name="T68" fmla="*/ 12 w 28"/>
                <a:gd name="T69" fmla="*/ 1 h 64"/>
                <a:gd name="T70" fmla="*/ 14 w 28"/>
                <a:gd name="T71" fmla="*/ 3 h 64"/>
                <a:gd name="T72" fmla="*/ 15 w 28"/>
                <a:gd name="T73" fmla="*/ 4 h 64"/>
                <a:gd name="T74" fmla="*/ 15 w 28"/>
                <a:gd name="T75" fmla="*/ 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" h="64">
                  <a:moveTo>
                    <a:pt x="15" y="6"/>
                  </a:moveTo>
                  <a:lnTo>
                    <a:pt x="20" y="8"/>
                  </a:lnTo>
                  <a:lnTo>
                    <a:pt x="25" y="9"/>
                  </a:lnTo>
                  <a:lnTo>
                    <a:pt x="28" y="13"/>
                  </a:lnTo>
                  <a:lnTo>
                    <a:pt x="28" y="14"/>
                  </a:lnTo>
                  <a:lnTo>
                    <a:pt x="27" y="16"/>
                  </a:lnTo>
                  <a:lnTo>
                    <a:pt x="25" y="17"/>
                  </a:lnTo>
                  <a:lnTo>
                    <a:pt x="22" y="17"/>
                  </a:lnTo>
                  <a:lnTo>
                    <a:pt x="20" y="19"/>
                  </a:lnTo>
                  <a:lnTo>
                    <a:pt x="19" y="22"/>
                  </a:lnTo>
                  <a:lnTo>
                    <a:pt x="15" y="27"/>
                  </a:lnTo>
                  <a:lnTo>
                    <a:pt x="12" y="32"/>
                  </a:lnTo>
                  <a:lnTo>
                    <a:pt x="9" y="35"/>
                  </a:lnTo>
                  <a:lnTo>
                    <a:pt x="9" y="40"/>
                  </a:lnTo>
                  <a:lnTo>
                    <a:pt x="7" y="43"/>
                  </a:lnTo>
                  <a:lnTo>
                    <a:pt x="7" y="50"/>
                  </a:lnTo>
                  <a:lnTo>
                    <a:pt x="5" y="55"/>
                  </a:lnTo>
                  <a:lnTo>
                    <a:pt x="4" y="59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55"/>
                  </a:lnTo>
                  <a:lnTo>
                    <a:pt x="2" y="45"/>
                  </a:lnTo>
                  <a:lnTo>
                    <a:pt x="2" y="42"/>
                  </a:lnTo>
                  <a:lnTo>
                    <a:pt x="2" y="30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1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4" y="8"/>
                  </a:lnTo>
                  <a:lnTo>
                    <a:pt x="4" y="1"/>
                  </a:lnTo>
                  <a:lnTo>
                    <a:pt x="7" y="0"/>
                  </a:lnTo>
                  <a:lnTo>
                    <a:pt x="9" y="0"/>
                  </a:lnTo>
                  <a:lnTo>
                    <a:pt x="12" y="1"/>
                  </a:lnTo>
                  <a:lnTo>
                    <a:pt x="14" y="3"/>
                  </a:lnTo>
                  <a:lnTo>
                    <a:pt x="15" y="4"/>
                  </a:lnTo>
                  <a:lnTo>
                    <a:pt x="15" y="6"/>
                  </a:lnTo>
                  <a:close/>
                </a:path>
              </a:pathLst>
            </a:custGeom>
            <a:solidFill>
              <a:srgbClr val="FFE49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4" name="Freeform 124"/>
            <p:cNvSpPr>
              <a:spLocks/>
            </p:cNvSpPr>
            <p:nvPr/>
          </p:nvSpPr>
          <p:spPr bwMode="auto">
            <a:xfrm>
              <a:off x="3136900" y="12197558"/>
              <a:ext cx="606425" cy="352425"/>
            </a:xfrm>
            <a:custGeom>
              <a:avLst/>
              <a:gdLst>
                <a:gd name="T0" fmla="*/ 119 w 762"/>
                <a:gd name="T1" fmla="*/ 98 h 445"/>
                <a:gd name="T2" fmla="*/ 185 w 762"/>
                <a:gd name="T3" fmla="*/ 94 h 445"/>
                <a:gd name="T4" fmla="*/ 231 w 762"/>
                <a:gd name="T5" fmla="*/ 64 h 445"/>
                <a:gd name="T6" fmla="*/ 269 w 762"/>
                <a:gd name="T7" fmla="*/ 69 h 445"/>
                <a:gd name="T8" fmla="*/ 309 w 762"/>
                <a:gd name="T9" fmla="*/ 72 h 445"/>
                <a:gd name="T10" fmla="*/ 342 w 762"/>
                <a:gd name="T11" fmla="*/ 72 h 445"/>
                <a:gd name="T12" fmla="*/ 344 w 762"/>
                <a:gd name="T13" fmla="*/ 58 h 445"/>
                <a:gd name="T14" fmla="*/ 324 w 762"/>
                <a:gd name="T15" fmla="*/ 30 h 445"/>
                <a:gd name="T16" fmla="*/ 279 w 762"/>
                <a:gd name="T17" fmla="*/ 17 h 445"/>
                <a:gd name="T18" fmla="*/ 248 w 762"/>
                <a:gd name="T19" fmla="*/ 17 h 445"/>
                <a:gd name="T20" fmla="*/ 251 w 762"/>
                <a:gd name="T21" fmla="*/ 5 h 445"/>
                <a:gd name="T22" fmla="*/ 325 w 762"/>
                <a:gd name="T23" fmla="*/ 21 h 445"/>
                <a:gd name="T24" fmla="*/ 373 w 762"/>
                <a:gd name="T25" fmla="*/ 53 h 445"/>
                <a:gd name="T26" fmla="*/ 463 w 762"/>
                <a:gd name="T27" fmla="*/ 77 h 445"/>
                <a:gd name="T28" fmla="*/ 527 w 762"/>
                <a:gd name="T29" fmla="*/ 94 h 445"/>
                <a:gd name="T30" fmla="*/ 564 w 762"/>
                <a:gd name="T31" fmla="*/ 111 h 445"/>
                <a:gd name="T32" fmla="*/ 603 w 762"/>
                <a:gd name="T33" fmla="*/ 153 h 445"/>
                <a:gd name="T34" fmla="*/ 641 w 762"/>
                <a:gd name="T35" fmla="*/ 208 h 445"/>
                <a:gd name="T36" fmla="*/ 674 w 762"/>
                <a:gd name="T37" fmla="*/ 268 h 445"/>
                <a:gd name="T38" fmla="*/ 716 w 762"/>
                <a:gd name="T39" fmla="*/ 336 h 445"/>
                <a:gd name="T40" fmla="*/ 762 w 762"/>
                <a:gd name="T41" fmla="*/ 406 h 445"/>
                <a:gd name="T42" fmla="*/ 698 w 762"/>
                <a:gd name="T43" fmla="*/ 411 h 445"/>
                <a:gd name="T44" fmla="*/ 688 w 762"/>
                <a:gd name="T45" fmla="*/ 380 h 445"/>
                <a:gd name="T46" fmla="*/ 668 w 762"/>
                <a:gd name="T47" fmla="*/ 364 h 445"/>
                <a:gd name="T48" fmla="*/ 664 w 762"/>
                <a:gd name="T49" fmla="*/ 344 h 445"/>
                <a:gd name="T50" fmla="*/ 640 w 762"/>
                <a:gd name="T51" fmla="*/ 351 h 445"/>
                <a:gd name="T52" fmla="*/ 603 w 762"/>
                <a:gd name="T53" fmla="*/ 361 h 445"/>
                <a:gd name="T54" fmla="*/ 605 w 762"/>
                <a:gd name="T55" fmla="*/ 396 h 445"/>
                <a:gd name="T56" fmla="*/ 628 w 762"/>
                <a:gd name="T57" fmla="*/ 412 h 445"/>
                <a:gd name="T58" fmla="*/ 618 w 762"/>
                <a:gd name="T59" fmla="*/ 430 h 445"/>
                <a:gd name="T60" fmla="*/ 549 w 762"/>
                <a:gd name="T61" fmla="*/ 427 h 445"/>
                <a:gd name="T62" fmla="*/ 524 w 762"/>
                <a:gd name="T63" fmla="*/ 383 h 445"/>
                <a:gd name="T64" fmla="*/ 489 w 762"/>
                <a:gd name="T65" fmla="*/ 391 h 445"/>
                <a:gd name="T66" fmla="*/ 451 w 762"/>
                <a:gd name="T67" fmla="*/ 411 h 445"/>
                <a:gd name="T68" fmla="*/ 410 w 762"/>
                <a:gd name="T69" fmla="*/ 416 h 445"/>
                <a:gd name="T70" fmla="*/ 350 w 762"/>
                <a:gd name="T71" fmla="*/ 425 h 445"/>
                <a:gd name="T72" fmla="*/ 319 w 762"/>
                <a:gd name="T73" fmla="*/ 440 h 445"/>
                <a:gd name="T74" fmla="*/ 304 w 762"/>
                <a:gd name="T75" fmla="*/ 411 h 445"/>
                <a:gd name="T76" fmla="*/ 301 w 762"/>
                <a:gd name="T77" fmla="*/ 365 h 445"/>
                <a:gd name="T78" fmla="*/ 291 w 762"/>
                <a:gd name="T79" fmla="*/ 328 h 445"/>
                <a:gd name="T80" fmla="*/ 291 w 762"/>
                <a:gd name="T81" fmla="*/ 297 h 445"/>
                <a:gd name="T82" fmla="*/ 253 w 762"/>
                <a:gd name="T83" fmla="*/ 344 h 445"/>
                <a:gd name="T84" fmla="*/ 215 w 762"/>
                <a:gd name="T85" fmla="*/ 380 h 445"/>
                <a:gd name="T86" fmla="*/ 170 w 762"/>
                <a:gd name="T87" fmla="*/ 386 h 445"/>
                <a:gd name="T88" fmla="*/ 110 w 762"/>
                <a:gd name="T89" fmla="*/ 367 h 445"/>
                <a:gd name="T90" fmla="*/ 87 w 762"/>
                <a:gd name="T91" fmla="*/ 344 h 445"/>
                <a:gd name="T92" fmla="*/ 74 w 762"/>
                <a:gd name="T93" fmla="*/ 339 h 445"/>
                <a:gd name="T94" fmla="*/ 39 w 762"/>
                <a:gd name="T95" fmla="*/ 330 h 445"/>
                <a:gd name="T96" fmla="*/ 28 w 762"/>
                <a:gd name="T97" fmla="*/ 278 h 445"/>
                <a:gd name="T98" fmla="*/ 0 w 762"/>
                <a:gd name="T99" fmla="*/ 231 h 445"/>
                <a:gd name="T100" fmla="*/ 5 w 762"/>
                <a:gd name="T101" fmla="*/ 184 h 445"/>
                <a:gd name="T102" fmla="*/ 18 w 762"/>
                <a:gd name="T103" fmla="*/ 121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62" h="445">
                  <a:moveTo>
                    <a:pt x="41" y="105"/>
                  </a:moveTo>
                  <a:lnTo>
                    <a:pt x="56" y="103"/>
                  </a:lnTo>
                  <a:lnTo>
                    <a:pt x="86" y="102"/>
                  </a:lnTo>
                  <a:lnTo>
                    <a:pt x="95" y="100"/>
                  </a:lnTo>
                  <a:lnTo>
                    <a:pt x="119" y="98"/>
                  </a:lnTo>
                  <a:lnTo>
                    <a:pt x="124" y="98"/>
                  </a:lnTo>
                  <a:lnTo>
                    <a:pt x="143" y="97"/>
                  </a:lnTo>
                  <a:lnTo>
                    <a:pt x="167" y="95"/>
                  </a:lnTo>
                  <a:lnTo>
                    <a:pt x="178" y="94"/>
                  </a:lnTo>
                  <a:lnTo>
                    <a:pt x="185" y="94"/>
                  </a:lnTo>
                  <a:lnTo>
                    <a:pt x="200" y="90"/>
                  </a:lnTo>
                  <a:lnTo>
                    <a:pt x="208" y="87"/>
                  </a:lnTo>
                  <a:lnTo>
                    <a:pt x="221" y="81"/>
                  </a:lnTo>
                  <a:lnTo>
                    <a:pt x="226" y="74"/>
                  </a:lnTo>
                  <a:lnTo>
                    <a:pt x="231" y="64"/>
                  </a:lnTo>
                  <a:lnTo>
                    <a:pt x="238" y="60"/>
                  </a:lnTo>
                  <a:lnTo>
                    <a:pt x="243" y="58"/>
                  </a:lnTo>
                  <a:lnTo>
                    <a:pt x="248" y="56"/>
                  </a:lnTo>
                  <a:lnTo>
                    <a:pt x="259" y="56"/>
                  </a:lnTo>
                  <a:lnTo>
                    <a:pt x="269" y="69"/>
                  </a:lnTo>
                  <a:lnTo>
                    <a:pt x="282" y="81"/>
                  </a:lnTo>
                  <a:lnTo>
                    <a:pt x="291" y="77"/>
                  </a:lnTo>
                  <a:lnTo>
                    <a:pt x="294" y="74"/>
                  </a:lnTo>
                  <a:lnTo>
                    <a:pt x="299" y="72"/>
                  </a:lnTo>
                  <a:lnTo>
                    <a:pt x="309" y="72"/>
                  </a:lnTo>
                  <a:lnTo>
                    <a:pt x="315" y="77"/>
                  </a:lnTo>
                  <a:lnTo>
                    <a:pt x="317" y="81"/>
                  </a:lnTo>
                  <a:lnTo>
                    <a:pt x="325" y="87"/>
                  </a:lnTo>
                  <a:lnTo>
                    <a:pt x="335" y="81"/>
                  </a:lnTo>
                  <a:lnTo>
                    <a:pt x="342" y="72"/>
                  </a:lnTo>
                  <a:lnTo>
                    <a:pt x="349" y="74"/>
                  </a:lnTo>
                  <a:lnTo>
                    <a:pt x="355" y="77"/>
                  </a:lnTo>
                  <a:lnTo>
                    <a:pt x="357" y="76"/>
                  </a:lnTo>
                  <a:lnTo>
                    <a:pt x="347" y="64"/>
                  </a:lnTo>
                  <a:lnTo>
                    <a:pt x="344" y="58"/>
                  </a:lnTo>
                  <a:lnTo>
                    <a:pt x="339" y="51"/>
                  </a:lnTo>
                  <a:lnTo>
                    <a:pt x="335" y="48"/>
                  </a:lnTo>
                  <a:lnTo>
                    <a:pt x="335" y="43"/>
                  </a:lnTo>
                  <a:lnTo>
                    <a:pt x="327" y="37"/>
                  </a:lnTo>
                  <a:lnTo>
                    <a:pt x="324" y="30"/>
                  </a:lnTo>
                  <a:lnTo>
                    <a:pt x="312" y="34"/>
                  </a:lnTo>
                  <a:lnTo>
                    <a:pt x="304" y="27"/>
                  </a:lnTo>
                  <a:lnTo>
                    <a:pt x="294" y="24"/>
                  </a:lnTo>
                  <a:lnTo>
                    <a:pt x="286" y="16"/>
                  </a:lnTo>
                  <a:lnTo>
                    <a:pt x="279" y="17"/>
                  </a:lnTo>
                  <a:lnTo>
                    <a:pt x="279" y="9"/>
                  </a:lnTo>
                  <a:lnTo>
                    <a:pt x="271" y="11"/>
                  </a:lnTo>
                  <a:lnTo>
                    <a:pt x="263" y="11"/>
                  </a:lnTo>
                  <a:lnTo>
                    <a:pt x="256" y="14"/>
                  </a:lnTo>
                  <a:lnTo>
                    <a:pt x="248" y="17"/>
                  </a:lnTo>
                  <a:lnTo>
                    <a:pt x="243" y="19"/>
                  </a:lnTo>
                  <a:lnTo>
                    <a:pt x="239" y="24"/>
                  </a:lnTo>
                  <a:lnTo>
                    <a:pt x="238" y="22"/>
                  </a:lnTo>
                  <a:lnTo>
                    <a:pt x="241" y="11"/>
                  </a:lnTo>
                  <a:lnTo>
                    <a:pt x="251" y="5"/>
                  </a:lnTo>
                  <a:lnTo>
                    <a:pt x="267" y="0"/>
                  </a:lnTo>
                  <a:lnTo>
                    <a:pt x="284" y="1"/>
                  </a:lnTo>
                  <a:lnTo>
                    <a:pt x="299" y="8"/>
                  </a:lnTo>
                  <a:lnTo>
                    <a:pt x="312" y="14"/>
                  </a:lnTo>
                  <a:lnTo>
                    <a:pt x="325" y="21"/>
                  </a:lnTo>
                  <a:lnTo>
                    <a:pt x="334" y="27"/>
                  </a:lnTo>
                  <a:lnTo>
                    <a:pt x="342" y="35"/>
                  </a:lnTo>
                  <a:lnTo>
                    <a:pt x="352" y="43"/>
                  </a:lnTo>
                  <a:lnTo>
                    <a:pt x="360" y="48"/>
                  </a:lnTo>
                  <a:lnTo>
                    <a:pt x="373" y="53"/>
                  </a:lnTo>
                  <a:lnTo>
                    <a:pt x="378" y="55"/>
                  </a:lnTo>
                  <a:lnTo>
                    <a:pt x="395" y="61"/>
                  </a:lnTo>
                  <a:lnTo>
                    <a:pt x="423" y="68"/>
                  </a:lnTo>
                  <a:lnTo>
                    <a:pt x="440" y="72"/>
                  </a:lnTo>
                  <a:lnTo>
                    <a:pt x="463" y="77"/>
                  </a:lnTo>
                  <a:lnTo>
                    <a:pt x="484" y="82"/>
                  </a:lnTo>
                  <a:lnTo>
                    <a:pt x="511" y="92"/>
                  </a:lnTo>
                  <a:lnTo>
                    <a:pt x="524" y="97"/>
                  </a:lnTo>
                  <a:lnTo>
                    <a:pt x="529" y="97"/>
                  </a:lnTo>
                  <a:lnTo>
                    <a:pt x="527" y="94"/>
                  </a:lnTo>
                  <a:lnTo>
                    <a:pt x="539" y="94"/>
                  </a:lnTo>
                  <a:lnTo>
                    <a:pt x="547" y="94"/>
                  </a:lnTo>
                  <a:lnTo>
                    <a:pt x="559" y="106"/>
                  </a:lnTo>
                  <a:lnTo>
                    <a:pt x="564" y="108"/>
                  </a:lnTo>
                  <a:lnTo>
                    <a:pt x="564" y="111"/>
                  </a:lnTo>
                  <a:lnTo>
                    <a:pt x="567" y="118"/>
                  </a:lnTo>
                  <a:lnTo>
                    <a:pt x="570" y="110"/>
                  </a:lnTo>
                  <a:lnTo>
                    <a:pt x="583" y="119"/>
                  </a:lnTo>
                  <a:lnTo>
                    <a:pt x="593" y="137"/>
                  </a:lnTo>
                  <a:lnTo>
                    <a:pt x="603" y="153"/>
                  </a:lnTo>
                  <a:lnTo>
                    <a:pt x="618" y="178"/>
                  </a:lnTo>
                  <a:lnTo>
                    <a:pt x="625" y="186"/>
                  </a:lnTo>
                  <a:lnTo>
                    <a:pt x="626" y="189"/>
                  </a:lnTo>
                  <a:lnTo>
                    <a:pt x="636" y="202"/>
                  </a:lnTo>
                  <a:lnTo>
                    <a:pt x="641" y="208"/>
                  </a:lnTo>
                  <a:lnTo>
                    <a:pt x="643" y="212"/>
                  </a:lnTo>
                  <a:lnTo>
                    <a:pt x="648" y="225"/>
                  </a:lnTo>
                  <a:lnTo>
                    <a:pt x="653" y="234"/>
                  </a:lnTo>
                  <a:lnTo>
                    <a:pt x="666" y="255"/>
                  </a:lnTo>
                  <a:lnTo>
                    <a:pt x="674" y="268"/>
                  </a:lnTo>
                  <a:lnTo>
                    <a:pt x="683" y="281"/>
                  </a:lnTo>
                  <a:lnTo>
                    <a:pt x="689" y="291"/>
                  </a:lnTo>
                  <a:lnTo>
                    <a:pt x="691" y="296"/>
                  </a:lnTo>
                  <a:lnTo>
                    <a:pt x="698" y="306"/>
                  </a:lnTo>
                  <a:lnTo>
                    <a:pt x="716" y="336"/>
                  </a:lnTo>
                  <a:lnTo>
                    <a:pt x="729" y="357"/>
                  </a:lnTo>
                  <a:lnTo>
                    <a:pt x="741" y="377"/>
                  </a:lnTo>
                  <a:lnTo>
                    <a:pt x="750" y="393"/>
                  </a:lnTo>
                  <a:lnTo>
                    <a:pt x="757" y="401"/>
                  </a:lnTo>
                  <a:lnTo>
                    <a:pt x="762" y="406"/>
                  </a:lnTo>
                  <a:lnTo>
                    <a:pt x="747" y="409"/>
                  </a:lnTo>
                  <a:lnTo>
                    <a:pt x="721" y="414"/>
                  </a:lnTo>
                  <a:lnTo>
                    <a:pt x="709" y="414"/>
                  </a:lnTo>
                  <a:lnTo>
                    <a:pt x="706" y="414"/>
                  </a:lnTo>
                  <a:lnTo>
                    <a:pt x="698" y="411"/>
                  </a:lnTo>
                  <a:lnTo>
                    <a:pt x="696" y="403"/>
                  </a:lnTo>
                  <a:lnTo>
                    <a:pt x="691" y="396"/>
                  </a:lnTo>
                  <a:lnTo>
                    <a:pt x="691" y="390"/>
                  </a:lnTo>
                  <a:lnTo>
                    <a:pt x="689" y="385"/>
                  </a:lnTo>
                  <a:lnTo>
                    <a:pt x="688" y="380"/>
                  </a:lnTo>
                  <a:lnTo>
                    <a:pt x="688" y="370"/>
                  </a:lnTo>
                  <a:lnTo>
                    <a:pt x="688" y="359"/>
                  </a:lnTo>
                  <a:lnTo>
                    <a:pt x="681" y="359"/>
                  </a:lnTo>
                  <a:lnTo>
                    <a:pt x="674" y="362"/>
                  </a:lnTo>
                  <a:lnTo>
                    <a:pt x="668" y="364"/>
                  </a:lnTo>
                  <a:lnTo>
                    <a:pt x="669" y="361"/>
                  </a:lnTo>
                  <a:lnTo>
                    <a:pt x="669" y="354"/>
                  </a:lnTo>
                  <a:lnTo>
                    <a:pt x="669" y="348"/>
                  </a:lnTo>
                  <a:lnTo>
                    <a:pt x="668" y="344"/>
                  </a:lnTo>
                  <a:lnTo>
                    <a:pt x="664" y="344"/>
                  </a:lnTo>
                  <a:lnTo>
                    <a:pt x="663" y="344"/>
                  </a:lnTo>
                  <a:lnTo>
                    <a:pt x="658" y="354"/>
                  </a:lnTo>
                  <a:lnTo>
                    <a:pt x="653" y="357"/>
                  </a:lnTo>
                  <a:lnTo>
                    <a:pt x="651" y="352"/>
                  </a:lnTo>
                  <a:lnTo>
                    <a:pt x="640" y="351"/>
                  </a:lnTo>
                  <a:lnTo>
                    <a:pt x="635" y="349"/>
                  </a:lnTo>
                  <a:lnTo>
                    <a:pt x="625" y="359"/>
                  </a:lnTo>
                  <a:lnTo>
                    <a:pt x="613" y="359"/>
                  </a:lnTo>
                  <a:lnTo>
                    <a:pt x="610" y="361"/>
                  </a:lnTo>
                  <a:lnTo>
                    <a:pt x="603" y="361"/>
                  </a:lnTo>
                  <a:lnTo>
                    <a:pt x="595" y="373"/>
                  </a:lnTo>
                  <a:lnTo>
                    <a:pt x="592" y="378"/>
                  </a:lnTo>
                  <a:lnTo>
                    <a:pt x="590" y="385"/>
                  </a:lnTo>
                  <a:lnTo>
                    <a:pt x="593" y="395"/>
                  </a:lnTo>
                  <a:lnTo>
                    <a:pt x="605" y="396"/>
                  </a:lnTo>
                  <a:lnTo>
                    <a:pt x="613" y="396"/>
                  </a:lnTo>
                  <a:lnTo>
                    <a:pt x="625" y="401"/>
                  </a:lnTo>
                  <a:lnTo>
                    <a:pt x="626" y="404"/>
                  </a:lnTo>
                  <a:lnTo>
                    <a:pt x="628" y="409"/>
                  </a:lnTo>
                  <a:lnTo>
                    <a:pt x="628" y="412"/>
                  </a:lnTo>
                  <a:lnTo>
                    <a:pt x="626" y="416"/>
                  </a:lnTo>
                  <a:lnTo>
                    <a:pt x="625" y="419"/>
                  </a:lnTo>
                  <a:lnTo>
                    <a:pt x="621" y="422"/>
                  </a:lnTo>
                  <a:lnTo>
                    <a:pt x="620" y="425"/>
                  </a:lnTo>
                  <a:lnTo>
                    <a:pt x="618" y="430"/>
                  </a:lnTo>
                  <a:lnTo>
                    <a:pt x="600" y="435"/>
                  </a:lnTo>
                  <a:lnTo>
                    <a:pt x="583" y="441"/>
                  </a:lnTo>
                  <a:lnTo>
                    <a:pt x="572" y="443"/>
                  </a:lnTo>
                  <a:lnTo>
                    <a:pt x="560" y="438"/>
                  </a:lnTo>
                  <a:lnTo>
                    <a:pt x="549" y="427"/>
                  </a:lnTo>
                  <a:lnTo>
                    <a:pt x="540" y="409"/>
                  </a:lnTo>
                  <a:lnTo>
                    <a:pt x="537" y="401"/>
                  </a:lnTo>
                  <a:lnTo>
                    <a:pt x="534" y="396"/>
                  </a:lnTo>
                  <a:lnTo>
                    <a:pt x="530" y="390"/>
                  </a:lnTo>
                  <a:lnTo>
                    <a:pt x="524" y="383"/>
                  </a:lnTo>
                  <a:lnTo>
                    <a:pt x="519" y="383"/>
                  </a:lnTo>
                  <a:lnTo>
                    <a:pt x="516" y="385"/>
                  </a:lnTo>
                  <a:lnTo>
                    <a:pt x="512" y="385"/>
                  </a:lnTo>
                  <a:lnTo>
                    <a:pt x="501" y="386"/>
                  </a:lnTo>
                  <a:lnTo>
                    <a:pt x="489" y="391"/>
                  </a:lnTo>
                  <a:lnTo>
                    <a:pt x="486" y="391"/>
                  </a:lnTo>
                  <a:lnTo>
                    <a:pt x="474" y="399"/>
                  </a:lnTo>
                  <a:lnTo>
                    <a:pt x="471" y="409"/>
                  </a:lnTo>
                  <a:lnTo>
                    <a:pt x="463" y="412"/>
                  </a:lnTo>
                  <a:lnTo>
                    <a:pt x="451" y="411"/>
                  </a:lnTo>
                  <a:lnTo>
                    <a:pt x="438" y="406"/>
                  </a:lnTo>
                  <a:lnTo>
                    <a:pt x="433" y="407"/>
                  </a:lnTo>
                  <a:lnTo>
                    <a:pt x="423" y="409"/>
                  </a:lnTo>
                  <a:lnTo>
                    <a:pt x="420" y="411"/>
                  </a:lnTo>
                  <a:lnTo>
                    <a:pt x="410" y="416"/>
                  </a:lnTo>
                  <a:lnTo>
                    <a:pt x="388" y="424"/>
                  </a:lnTo>
                  <a:lnTo>
                    <a:pt x="383" y="425"/>
                  </a:lnTo>
                  <a:lnTo>
                    <a:pt x="373" y="425"/>
                  </a:lnTo>
                  <a:lnTo>
                    <a:pt x="363" y="427"/>
                  </a:lnTo>
                  <a:lnTo>
                    <a:pt x="350" y="425"/>
                  </a:lnTo>
                  <a:lnTo>
                    <a:pt x="342" y="433"/>
                  </a:lnTo>
                  <a:lnTo>
                    <a:pt x="339" y="441"/>
                  </a:lnTo>
                  <a:lnTo>
                    <a:pt x="334" y="445"/>
                  </a:lnTo>
                  <a:lnTo>
                    <a:pt x="325" y="440"/>
                  </a:lnTo>
                  <a:lnTo>
                    <a:pt x="319" y="440"/>
                  </a:lnTo>
                  <a:lnTo>
                    <a:pt x="310" y="437"/>
                  </a:lnTo>
                  <a:lnTo>
                    <a:pt x="312" y="427"/>
                  </a:lnTo>
                  <a:lnTo>
                    <a:pt x="310" y="419"/>
                  </a:lnTo>
                  <a:lnTo>
                    <a:pt x="307" y="414"/>
                  </a:lnTo>
                  <a:lnTo>
                    <a:pt x="304" y="411"/>
                  </a:lnTo>
                  <a:lnTo>
                    <a:pt x="299" y="399"/>
                  </a:lnTo>
                  <a:lnTo>
                    <a:pt x="296" y="390"/>
                  </a:lnTo>
                  <a:lnTo>
                    <a:pt x="291" y="375"/>
                  </a:lnTo>
                  <a:lnTo>
                    <a:pt x="292" y="369"/>
                  </a:lnTo>
                  <a:lnTo>
                    <a:pt x="301" y="365"/>
                  </a:lnTo>
                  <a:lnTo>
                    <a:pt x="301" y="361"/>
                  </a:lnTo>
                  <a:lnTo>
                    <a:pt x="301" y="357"/>
                  </a:lnTo>
                  <a:lnTo>
                    <a:pt x="297" y="349"/>
                  </a:lnTo>
                  <a:lnTo>
                    <a:pt x="296" y="344"/>
                  </a:lnTo>
                  <a:lnTo>
                    <a:pt x="291" y="328"/>
                  </a:lnTo>
                  <a:lnTo>
                    <a:pt x="286" y="318"/>
                  </a:lnTo>
                  <a:lnTo>
                    <a:pt x="286" y="310"/>
                  </a:lnTo>
                  <a:lnTo>
                    <a:pt x="286" y="304"/>
                  </a:lnTo>
                  <a:lnTo>
                    <a:pt x="292" y="304"/>
                  </a:lnTo>
                  <a:lnTo>
                    <a:pt x="291" y="297"/>
                  </a:lnTo>
                  <a:lnTo>
                    <a:pt x="279" y="297"/>
                  </a:lnTo>
                  <a:lnTo>
                    <a:pt x="272" y="312"/>
                  </a:lnTo>
                  <a:lnTo>
                    <a:pt x="266" y="327"/>
                  </a:lnTo>
                  <a:lnTo>
                    <a:pt x="256" y="336"/>
                  </a:lnTo>
                  <a:lnTo>
                    <a:pt x="253" y="344"/>
                  </a:lnTo>
                  <a:lnTo>
                    <a:pt x="248" y="354"/>
                  </a:lnTo>
                  <a:lnTo>
                    <a:pt x="241" y="359"/>
                  </a:lnTo>
                  <a:lnTo>
                    <a:pt x="229" y="369"/>
                  </a:lnTo>
                  <a:lnTo>
                    <a:pt x="224" y="373"/>
                  </a:lnTo>
                  <a:lnTo>
                    <a:pt x="215" y="380"/>
                  </a:lnTo>
                  <a:lnTo>
                    <a:pt x="211" y="383"/>
                  </a:lnTo>
                  <a:lnTo>
                    <a:pt x="196" y="386"/>
                  </a:lnTo>
                  <a:lnTo>
                    <a:pt x="183" y="385"/>
                  </a:lnTo>
                  <a:lnTo>
                    <a:pt x="178" y="386"/>
                  </a:lnTo>
                  <a:lnTo>
                    <a:pt x="170" y="386"/>
                  </a:lnTo>
                  <a:lnTo>
                    <a:pt x="155" y="382"/>
                  </a:lnTo>
                  <a:lnTo>
                    <a:pt x="138" y="378"/>
                  </a:lnTo>
                  <a:lnTo>
                    <a:pt x="127" y="377"/>
                  </a:lnTo>
                  <a:lnTo>
                    <a:pt x="115" y="372"/>
                  </a:lnTo>
                  <a:lnTo>
                    <a:pt x="110" y="367"/>
                  </a:lnTo>
                  <a:lnTo>
                    <a:pt x="105" y="362"/>
                  </a:lnTo>
                  <a:lnTo>
                    <a:pt x="102" y="356"/>
                  </a:lnTo>
                  <a:lnTo>
                    <a:pt x="99" y="352"/>
                  </a:lnTo>
                  <a:lnTo>
                    <a:pt x="92" y="346"/>
                  </a:lnTo>
                  <a:lnTo>
                    <a:pt x="87" y="344"/>
                  </a:lnTo>
                  <a:lnTo>
                    <a:pt x="84" y="343"/>
                  </a:lnTo>
                  <a:lnTo>
                    <a:pt x="82" y="343"/>
                  </a:lnTo>
                  <a:lnTo>
                    <a:pt x="77" y="341"/>
                  </a:lnTo>
                  <a:lnTo>
                    <a:pt x="76" y="341"/>
                  </a:lnTo>
                  <a:lnTo>
                    <a:pt x="74" y="339"/>
                  </a:lnTo>
                  <a:lnTo>
                    <a:pt x="66" y="339"/>
                  </a:lnTo>
                  <a:lnTo>
                    <a:pt x="61" y="339"/>
                  </a:lnTo>
                  <a:lnTo>
                    <a:pt x="51" y="338"/>
                  </a:lnTo>
                  <a:lnTo>
                    <a:pt x="41" y="331"/>
                  </a:lnTo>
                  <a:lnTo>
                    <a:pt x="39" y="330"/>
                  </a:lnTo>
                  <a:lnTo>
                    <a:pt x="33" y="322"/>
                  </a:lnTo>
                  <a:lnTo>
                    <a:pt x="23" y="309"/>
                  </a:lnTo>
                  <a:lnTo>
                    <a:pt x="28" y="296"/>
                  </a:lnTo>
                  <a:lnTo>
                    <a:pt x="29" y="288"/>
                  </a:lnTo>
                  <a:lnTo>
                    <a:pt x="28" y="278"/>
                  </a:lnTo>
                  <a:lnTo>
                    <a:pt x="28" y="276"/>
                  </a:lnTo>
                  <a:lnTo>
                    <a:pt x="24" y="267"/>
                  </a:lnTo>
                  <a:lnTo>
                    <a:pt x="19" y="257"/>
                  </a:lnTo>
                  <a:lnTo>
                    <a:pt x="9" y="246"/>
                  </a:lnTo>
                  <a:lnTo>
                    <a:pt x="0" y="231"/>
                  </a:lnTo>
                  <a:lnTo>
                    <a:pt x="3" y="221"/>
                  </a:lnTo>
                  <a:lnTo>
                    <a:pt x="8" y="212"/>
                  </a:lnTo>
                  <a:lnTo>
                    <a:pt x="1" y="197"/>
                  </a:lnTo>
                  <a:lnTo>
                    <a:pt x="3" y="191"/>
                  </a:lnTo>
                  <a:lnTo>
                    <a:pt x="5" y="184"/>
                  </a:lnTo>
                  <a:lnTo>
                    <a:pt x="6" y="178"/>
                  </a:lnTo>
                  <a:lnTo>
                    <a:pt x="6" y="166"/>
                  </a:lnTo>
                  <a:lnTo>
                    <a:pt x="8" y="155"/>
                  </a:lnTo>
                  <a:lnTo>
                    <a:pt x="11" y="137"/>
                  </a:lnTo>
                  <a:lnTo>
                    <a:pt x="18" y="121"/>
                  </a:lnTo>
                  <a:lnTo>
                    <a:pt x="28" y="113"/>
                  </a:lnTo>
                  <a:lnTo>
                    <a:pt x="41" y="110"/>
                  </a:lnTo>
                  <a:lnTo>
                    <a:pt x="41" y="105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5" name="Freeform 125"/>
            <p:cNvSpPr>
              <a:spLocks/>
            </p:cNvSpPr>
            <p:nvPr/>
          </p:nvSpPr>
          <p:spPr bwMode="auto">
            <a:xfrm>
              <a:off x="2287587" y="11341895"/>
              <a:ext cx="919163" cy="1431925"/>
            </a:xfrm>
            <a:custGeom>
              <a:avLst/>
              <a:gdLst>
                <a:gd name="T0" fmla="*/ 219 w 1158"/>
                <a:gd name="T1" fmla="*/ 26 h 1804"/>
                <a:gd name="T2" fmla="*/ 293 w 1158"/>
                <a:gd name="T3" fmla="*/ 8 h 1804"/>
                <a:gd name="T4" fmla="*/ 325 w 1158"/>
                <a:gd name="T5" fmla="*/ 27 h 1804"/>
                <a:gd name="T6" fmla="*/ 371 w 1158"/>
                <a:gd name="T7" fmla="*/ 225 h 1804"/>
                <a:gd name="T8" fmla="*/ 421 w 1158"/>
                <a:gd name="T9" fmla="*/ 434 h 1804"/>
                <a:gd name="T10" fmla="*/ 470 w 1158"/>
                <a:gd name="T11" fmla="*/ 592 h 1804"/>
                <a:gd name="T12" fmla="*/ 561 w 1158"/>
                <a:gd name="T13" fmla="*/ 756 h 1804"/>
                <a:gd name="T14" fmla="*/ 612 w 1158"/>
                <a:gd name="T15" fmla="*/ 798 h 1804"/>
                <a:gd name="T16" fmla="*/ 692 w 1158"/>
                <a:gd name="T17" fmla="*/ 914 h 1804"/>
                <a:gd name="T18" fmla="*/ 776 w 1158"/>
                <a:gd name="T19" fmla="*/ 1024 h 1804"/>
                <a:gd name="T20" fmla="*/ 849 w 1158"/>
                <a:gd name="T21" fmla="*/ 1081 h 1804"/>
                <a:gd name="T22" fmla="*/ 951 w 1158"/>
                <a:gd name="T23" fmla="*/ 1134 h 1804"/>
                <a:gd name="T24" fmla="*/ 1099 w 1158"/>
                <a:gd name="T25" fmla="*/ 1191 h 1804"/>
                <a:gd name="T26" fmla="*/ 1074 w 1158"/>
                <a:gd name="T27" fmla="*/ 1299 h 1804"/>
                <a:gd name="T28" fmla="*/ 1104 w 1158"/>
                <a:gd name="T29" fmla="*/ 1400 h 1804"/>
                <a:gd name="T30" fmla="*/ 1153 w 1158"/>
                <a:gd name="T31" fmla="*/ 1435 h 1804"/>
                <a:gd name="T32" fmla="*/ 1105 w 1158"/>
                <a:gd name="T33" fmla="*/ 1516 h 1804"/>
                <a:gd name="T34" fmla="*/ 1021 w 1158"/>
                <a:gd name="T35" fmla="*/ 1587 h 1804"/>
                <a:gd name="T36" fmla="*/ 965 w 1158"/>
                <a:gd name="T37" fmla="*/ 1641 h 1804"/>
                <a:gd name="T38" fmla="*/ 961 w 1158"/>
                <a:gd name="T39" fmla="*/ 1738 h 1804"/>
                <a:gd name="T40" fmla="*/ 907 w 1158"/>
                <a:gd name="T41" fmla="*/ 1801 h 1804"/>
                <a:gd name="T42" fmla="*/ 867 w 1158"/>
                <a:gd name="T43" fmla="*/ 1791 h 1804"/>
                <a:gd name="T44" fmla="*/ 851 w 1158"/>
                <a:gd name="T45" fmla="*/ 1702 h 1804"/>
                <a:gd name="T46" fmla="*/ 821 w 1158"/>
                <a:gd name="T47" fmla="*/ 1631 h 1804"/>
                <a:gd name="T48" fmla="*/ 761 w 1158"/>
                <a:gd name="T49" fmla="*/ 1587 h 1804"/>
                <a:gd name="T50" fmla="*/ 723 w 1158"/>
                <a:gd name="T51" fmla="*/ 1605 h 1804"/>
                <a:gd name="T52" fmla="*/ 667 w 1158"/>
                <a:gd name="T53" fmla="*/ 1633 h 1804"/>
                <a:gd name="T54" fmla="*/ 616 w 1158"/>
                <a:gd name="T55" fmla="*/ 1605 h 1804"/>
                <a:gd name="T56" fmla="*/ 566 w 1158"/>
                <a:gd name="T57" fmla="*/ 1578 h 1804"/>
                <a:gd name="T58" fmla="*/ 515 w 1158"/>
                <a:gd name="T59" fmla="*/ 1578 h 1804"/>
                <a:gd name="T60" fmla="*/ 478 w 1158"/>
                <a:gd name="T61" fmla="*/ 1547 h 1804"/>
                <a:gd name="T62" fmla="*/ 414 w 1158"/>
                <a:gd name="T63" fmla="*/ 1552 h 1804"/>
                <a:gd name="T64" fmla="*/ 333 w 1158"/>
                <a:gd name="T65" fmla="*/ 1502 h 1804"/>
                <a:gd name="T66" fmla="*/ 297 w 1158"/>
                <a:gd name="T67" fmla="*/ 1445 h 1804"/>
                <a:gd name="T68" fmla="*/ 295 w 1158"/>
                <a:gd name="T69" fmla="*/ 1392 h 1804"/>
                <a:gd name="T70" fmla="*/ 247 w 1158"/>
                <a:gd name="T71" fmla="*/ 1350 h 1804"/>
                <a:gd name="T72" fmla="*/ 189 w 1158"/>
                <a:gd name="T73" fmla="*/ 1341 h 1804"/>
                <a:gd name="T74" fmla="*/ 189 w 1158"/>
                <a:gd name="T75" fmla="*/ 1285 h 1804"/>
                <a:gd name="T76" fmla="*/ 171 w 1158"/>
                <a:gd name="T77" fmla="*/ 1220 h 1804"/>
                <a:gd name="T78" fmla="*/ 186 w 1158"/>
                <a:gd name="T79" fmla="*/ 1146 h 1804"/>
                <a:gd name="T80" fmla="*/ 62 w 1158"/>
                <a:gd name="T81" fmla="*/ 1063 h 1804"/>
                <a:gd name="T82" fmla="*/ 34 w 1158"/>
                <a:gd name="T83" fmla="*/ 992 h 1804"/>
                <a:gd name="T84" fmla="*/ 7 w 1158"/>
                <a:gd name="T85" fmla="*/ 903 h 1804"/>
                <a:gd name="T86" fmla="*/ 166 w 1158"/>
                <a:gd name="T87" fmla="*/ 828 h 1804"/>
                <a:gd name="T88" fmla="*/ 247 w 1158"/>
                <a:gd name="T89" fmla="*/ 780 h 1804"/>
                <a:gd name="T90" fmla="*/ 325 w 1158"/>
                <a:gd name="T91" fmla="*/ 752 h 1804"/>
                <a:gd name="T92" fmla="*/ 353 w 1158"/>
                <a:gd name="T93" fmla="*/ 697 h 1804"/>
                <a:gd name="T94" fmla="*/ 379 w 1158"/>
                <a:gd name="T95" fmla="*/ 730 h 1804"/>
                <a:gd name="T96" fmla="*/ 419 w 1158"/>
                <a:gd name="T97" fmla="*/ 714 h 1804"/>
                <a:gd name="T98" fmla="*/ 388 w 1158"/>
                <a:gd name="T99" fmla="*/ 581 h 1804"/>
                <a:gd name="T100" fmla="*/ 378 w 1158"/>
                <a:gd name="T101" fmla="*/ 464 h 1804"/>
                <a:gd name="T102" fmla="*/ 303 w 1158"/>
                <a:gd name="T103" fmla="*/ 527 h 1804"/>
                <a:gd name="T104" fmla="*/ 259 w 1158"/>
                <a:gd name="T105" fmla="*/ 539 h 1804"/>
                <a:gd name="T106" fmla="*/ 212 w 1158"/>
                <a:gd name="T107" fmla="*/ 388 h 1804"/>
                <a:gd name="T108" fmla="*/ 194 w 1158"/>
                <a:gd name="T109" fmla="*/ 243 h 1804"/>
                <a:gd name="T110" fmla="*/ 168 w 1158"/>
                <a:gd name="T111" fmla="*/ 172 h 1804"/>
                <a:gd name="T112" fmla="*/ 105 w 1158"/>
                <a:gd name="T113" fmla="*/ 144 h 1804"/>
                <a:gd name="T114" fmla="*/ 108 w 1158"/>
                <a:gd name="T115" fmla="*/ 78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58" h="1804">
                  <a:moveTo>
                    <a:pt x="111" y="74"/>
                  </a:moveTo>
                  <a:lnTo>
                    <a:pt x="125" y="71"/>
                  </a:lnTo>
                  <a:lnTo>
                    <a:pt x="143" y="66"/>
                  </a:lnTo>
                  <a:lnTo>
                    <a:pt x="159" y="58"/>
                  </a:lnTo>
                  <a:lnTo>
                    <a:pt x="176" y="53"/>
                  </a:lnTo>
                  <a:lnTo>
                    <a:pt x="194" y="47"/>
                  </a:lnTo>
                  <a:lnTo>
                    <a:pt x="211" y="40"/>
                  </a:lnTo>
                  <a:lnTo>
                    <a:pt x="217" y="40"/>
                  </a:lnTo>
                  <a:lnTo>
                    <a:pt x="219" y="34"/>
                  </a:lnTo>
                  <a:lnTo>
                    <a:pt x="219" y="26"/>
                  </a:lnTo>
                  <a:lnTo>
                    <a:pt x="229" y="24"/>
                  </a:lnTo>
                  <a:lnTo>
                    <a:pt x="237" y="24"/>
                  </a:lnTo>
                  <a:lnTo>
                    <a:pt x="242" y="26"/>
                  </a:lnTo>
                  <a:lnTo>
                    <a:pt x="255" y="24"/>
                  </a:lnTo>
                  <a:lnTo>
                    <a:pt x="259" y="24"/>
                  </a:lnTo>
                  <a:lnTo>
                    <a:pt x="270" y="23"/>
                  </a:lnTo>
                  <a:lnTo>
                    <a:pt x="277" y="23"/>
                  </a:lnTo>
                  <a:lnTo>
                    <a:pt x="282" y="21"/>
                  </a:lnTo>
                  <a:lnTo>
                    <a:pt x="288" y="19"/>
                  </a:lnTo>
                  <a:lnTo>
                    <a:pt x="293" y="8"/>
                  </a:lnTo>
                  <a:lnTo>
                    <a:pt x="297" y="3"/>
                  </a:lnTo>
                  <a:lnTo>
                    <a:pt x="298" y="3"/>
                  </a:lnTo>
                  <a:lnTo>
                    <a:pt x="300" y="3"/>
                  </a:lnTo>
                  <a:lnTo>
                    <a:pt x="303" y="3"/>
                  </a:lnTo>
                  <a:lnTo>
                    <a:pt x="308" y="0"/>
                  </a:lnTo>
                  <a:lnTo>
                    <a:pt x="311" y="0"/>
                  </a:lnTo>
                  <a:lnTo>
                    <a:pt x="313" y="0"/>
                  </a:lnTo>
                  <a:lnTo>
                    <a:pt x="318" y="0"/>
                  </a:lnTo>
                  <a:lnTo>
                    <a:pt x="321" y="2"/>
                  </a:lnTo>
                  <a:lnTo>
                    <a:pt x="325" y="27"/>
                  </a:lnTo>
                  <a:lnTo>
                    <a:pt x="330" y="44"/>
                  </a:lnTo>
                  <a:lnTo>
                    <a:pt x="331" y="50"/>
                  </a:lnTo>
                  <a:lnTo>
                    <a:pt x="338" y="79"/>
                  </a:lnTo>
                  <a:lnTo>
                    <a:pt x="343" y="107"/>
                  </a:lnTo>
                  <a:lnTo>
                    <a:pt x="351" y="141"/>
                  </a:lnTo>
                  <a:lnTo>
                    <a:pt x="356" y="159"/>
                  </a:lnTo>
                  <a:lnTo>
                    <a:pt x="358" y="167"/>
                  </a:lnTo>
                  <a:lnTo>
                    <a:pt x="364" y="196"/>
                  </a:lnTo>
                  <a:lnTo>
                    <a:pt x="366" y="207"/>
                  </a:lnTo>
                  <a:lnTo>
                    <a:pt x="371" y="225"/>
                  </a:lnTo>
                  <a:lnTo>
                    <a:pt x="376" y="252"/>
                  </a:lnTo>
                  <a:lnTo>
                    <a:pt x="381" y="275"/>
                  </a:lnTo>
                  <a:lnTo>
                    <a:pt x="386" y="294"/>
                  </a:lnTo>
                  <a:lnTo>
                    <a:pt x="388" y="306"/>
                  </a:lnTo>
                  <a:lnTo>
                    <a:pt x="396" y="333"/>
                  </a:lnTo>
                  <a:lnTo>
                    <a:pt x="397" y="338"/>
                  </a:lnTo>
                  <a:lnTo>
                    <a:pt x="404" y="366"/>
                  </a:lnTo>
                  <a:lnTo>
                    <a:pt x="406" y="371"/>
                  </a:lnTo>
                  <a:lnTo>
                    <a:pt x="412" y="403"/>
                  </a:lnTo>
                  <a:lnTo>
                    <a:pt x="421" y="434"/>
                  </a:lnTo>
                  <a:lnTo>
                    <a:pt x="424" y="442"/>
                  </a:lnTo>
                  <a:lnTo>
                    <a:pt x="431" y="464"/>
                  </a:lnTo>
                  <a:lnTo>
                    <a:pt x="437" y="485"/>
                  </a:lnTo>
                  <a:lnTo>
                    <a:pt x="440" y="497"/>
                  </a:lnTo>
                  <a:lnTo>
                    <a:pt x="447" y="526"/>
                  </a:lnTo>
                  <a:lnTo>
                    <a:pt x="450" y="536"/>
                  </a:lnTo>
                  <a:lnTo>
                    <a:pt x="455" y="552"/>
                  </a:lnTo>
                  <a:lnTo>
                    <a:pt x="460" y="566"/>
                  </a:lnTo>
                  <a:lnTo>
                    <a:pt x="467" y="583"/>
                  </a:lnTo>
                  <a:lnTo>
                    <a:pt x="470" y="592"/>
                  </a:lnTo>
                  <a:lnTo>
                    <a:pt x="478" y="615"/>
                  </a:lnTo>
                  <a:lnTo>
                    <a:pt x="483" y="626"/>
                  </a:lnTo>
                  <a:lnTo>
                    <a:pt x="487" y="638"/>
                  </a:lnTo>
                  <a:lnTo>
                    <a:pt x="498" y="665"/>
                  </a:lnTo>
                  <a:lnTo>
                    <a:pt x="502" y="673"/>
                  </a:lnTo>
                  <a:lnTo>
                    <a:pt x="521" y="702"/>
                  </a:lnTo>
                  <a:lnTo>
                    <a:pt x="523" y="705"/>
                  </a:lnTo>
                  <a:lnTo>
                    <a:pt x="540" y="727"/>
                  </a:lnTo>
                  <a:lnTo>
                    <a:pt x="550" y="744"/>
                  </a:lnTo>
                  <a:lnTo>
                    <a:pt x="561" y="756"/>
                  </a:lnTo>
                  <a:lnTo>
                    <a:pt x="563" y="761"/>
                  </a:lnTo>
                  <a:lnTo>
                    <a:pt x="566" y="764"/>
                  </a:lnTo>
                  <a:lnTo>
                    <a:pt x="569" y="767"/>
                  </a:lnTo>
                  <a:lnTo>
                    <a:pt x="574" y="772"/>
                  </a:lnTo>
                  <a:lnTo>
                    <a:pt x="578" y="772"/>
                  </a:lnTo>
                  <a:lnTo>
                    <a:pt x="581" y="775"/>
                  </a:lnTo>
                  <a:lnTo>
                    <a:pt x="588" y="775"/>
                  </a:lnTo>
                  <a:lnTo>
                    <a:pt x="594" y="785"/>
                  </a:lnTo>
                  <a:lnTo>
                    <a:pt x="601" y="791"/>
                  </a:lnTo>
                  <a:lnTo>
                    <a:pt x="612" y="798"/>
                  </a:lnTo>
                  <a:lnTo>
                    <a:pt x="619" y="811"/>
                  </a:lnTo>
                  <a:lnTo>
                    <a:pt x="629" y="824"/>
                  </a:lnTo>
                  <a:lnTo>
                    <a:pt x="632" y="828"/>
                  </a:lnTo>
                  <a:lnTo>
                    <a:pt x="642" y="840"/>
                  </a:lnTo>
                  <a:lnTo>
                    <a:pt x="654" y="856"/>
                  </a:lnTo>
                  <a:lnTo>
                    <a:pt x="660" y="866"/>
                  </a:lnTo>
                  <a:lnTo>
                    <a:pt x="669" y="877"/>
                  </a:lnTo>
                  <a:lnTo>
                    <a:pt x="672" y="883"/>
                  </a:lnTo>
                  <a:lnTo>
                    <a:pt x="680" y="896"/>
                  </a:lnTo>
                  <a:lnTo>
                    <a:pt x="692" y="914"/>
                  </a:lnTo>
                  <a:lnTo>
                    <a:pt x="702" y="932"/>
                  </a:lnTo>
                  <a:lnTo>
                    <a:pt x="708" y="945"/>
                  </a:lnTo>
                  <a:lnTo>
                    <a:pt x="720" y="956"/>
                  </a:lnTo>
                  <a:lnTo>
                    <a:pt x="735" y="976"/>
                  </a:lnTo>
                  <a:lnTo>
                    <a:pt x="750" y="992"/>
                  </a:lnTo>
                  <a:lnTo>
                    <a:pt x="755" y="1002"/>
                  </a:lnTo>
                  <a:lnTo>
                    <a:pt x="758" y="1008"/>
                  </a:lnTo>
                  <a:lnTo>
                    <a:pt x="761" y="1013"/>
                  </a:lnTo>
                  <a:lnTo>
                    <a:pt x="766" y="1018"/>
                  </a:lnTo>
                  <a:lnTo>
                    <a:pt x="776" y="1024"/>
                  </a:lnTo>
                  <a:lnTo>
                    <a:pt x="779" y="1032"/>
                  </a:lnTo>
                  <a:lnTo>
                    <a:pt x="796" y="1050"/>
                  </a:lnTo>
                  <a:lnTo>
                    <a:pt x="806" y="1060"/>
                  </a:lnTo>
                  <a:lnTo>
                    <a:pt x="811" y="1065"/>
                  </a:lnTo>
                  <a:lnTo>
                    <a:pt x="818" y="1068"/>
                  </a:lnTo>
                  <a:lnTo>
                    <a:pt x="826" y="1074"/>
                  </a:lnTo>
                  <a:lnTo>
                    <a:pt x="836" y="1078"/>
                  </a:lnTo>
                  <a:lnTo>
                    <a:pt x="839" y="1079"/>
                  </a:lnTo>
                  <a:lnTo>
                    <a:pt x="841" y="1079"/>
                  </a:lnTo>
                  <a:lnTo>
                    <a:pt x="849" y="1081"/>
                  </a:lnTo>
                  <a:lnTo>
                    <a:pt x="854" y="1078"/>
                  </a:lnTo>
                  <a:lnTo>
                    <a:pt x="857" y="1078"/>
                  </a:lnTo>
                  <a:lnTo>
                    <a:pt x="864" y="1071"/>
                  </a:lnTo>
                  <a:lnTo>
                    <a:pt x="874" y="1071"/>
                  </a:lnTo>
                  <a:lnTo>
                    <a:pt x="882" y="1073"/>
                  </a:lnTo>
                  <a:lnTo>
                    <a:pt x="900" y="1086"/>
                  </a:lnTo>
                  <a:lnTo>
                    <a:pt x="905" y="1091"/>
                  </a:lnTo>
                  <a:lnTo>
                    <a:pt x="922" y="1105"/>
                  </a:lnTo>
                  <a:lnTo>
                    <a:pt x="932" y="1117"/>
                  </a:lnTo>
                  <a:lnTo>
                    <a:pt x="951" y="1134"/>
                  </a:lnTo>
                  <a:lnTo>
                    <a:pt x="961" y="1141"/>
                  </a:lnTo>
                  <a:lnTo>
                    <a:pt x="971" y="1149"/>
                  </a:lnTo>
                  <a:lnTo>
                    <a:pt x="988" y="1157"/>
                  </a:lnTo>
                  <a:lnTo>
                    <a:pt x="1004" y="1163"/>
                  </a:lnTo>
                  <a:lnTo>
                    <a:pt x="1019" y="1172"/>
                  </a:lnTo>
                  <a:lnTo>
                    <a:pt x="1037" y="1180"/>
                  </a:lnTo>
                  <a:lnTo>
                    <a:pt x="1057" y="1184"/>
                  </a:lnTo>
                  <a:lnTo>
                    <a:pt x="1112" y="1183"/>
                  </a:lnTo>
                  <a:lnTo>
                    <a:pt x="1112" y="1188"/>
                  </a:lnTo>
                  <a:lnTo>
                    <a:pt x="1099" y="1191"/>
                  </a:lnTo>
                  <a:lnTo>
                    <a:pt x="1089" y="1199"/>
                  </a:lnTo>
                  <a:lnTo>
                    <a:pt x="1082" y="1215"/>
                  </a:lnTo>
                  <a:lnTo>
                    <a:pt x="1079" y="1233"/>
                  </a:lnTo>
                  <a:lnTo>
                    <a:pt x="1077" y="1244"/>
                  </a:lnTo>
                  <a:lnTo>
                    <a:pt x="1077" y="1256"/>
                  </a:lnTo>
                  <a:lnTo>
                    <a:pt x="1076" y="1262"/>
                  </a:lnTo>
                  <a:lnTo>
                    <a:pt x="1074" y="1269"/>
                  </a:lnTo>
                  <a:lnTo>
                    <a:pt x="1072" y="1275"/>
                  </a:lnTo>
                  <a:lnTo>
                    <a:pt x="1079" y="1290"/>
                  </a:lnTo>
                  <a:lnTo>
                    <a:pt x="1074" y="1299"/>
                  </a:lnTo>
                  <a:lnTo>
                    <a:pt x="1071" y="1309"/>
                  </a:lnTo>
                  <a:lnTo>
                    <a:pt x="1080" y="1324"/>
                  </a:lnTo>
                  <a:lnTo>
                    <a:pt x="1090" y="1335"/>
                  </a:lnTo>
                  <a:lnTo>
                    <a:pt x="1095" y="1345"/>
                  </a:lnTo>
                  <a:lnTo>
                    <a:pt x="1099" y="1354"/>
                  </a:lnTo>
                  <a:lnTo>
                    <a:pt x="1099" y="1356"/>
                  </a:lnTo>
                  <a:lnTo>
                    <a:pt x="1100" y="1366"/>
                  </a:lnTo>
                  <a:lnTo>
                    <a:pt x="1099" y="1374"/>
                  </a:lnTo>
                  <a:lnTo>
                    <a:pt x="1094" y="1387"/>
                  </a:lnTo>
                  <a:lnTo>
                    <a:pt x="1104" y="1400"/>
                  </a:lnTo>
                  <a:lnTo>
                    <a:pt x="1110" y="1408"/>
                  </a:lnTo>
                  <a:lnTo>
                    <a:pt x="1112" y="1409"/>
                  </a:lnTo>
                  <a:lnTo>
                    <a:pt x="1122" y="1416"/>
                  </a:lnTo>
                  <a:lnTo>
                    <a:pt x="1132" y="1417"/>
                  </a:lnTo>
                  <a:lnTo>
                    <a:pt x="1137" y="1417"/>
                  </a:lnTo>
                  <a:lnTo>
                    <a:pt x="1145" y="1417"/>
                  </a:lnTo>
                  <a:lnTo>
                    <a:pt x="1147" y="1419"/>
                  </a:lnTo>
                  <a:lnTo>
                    <a:pt x="1148" y="1419"/>
                  </a:lnTo>
                  <a:lnTo>
                    <a:pt x="1150" y="1422"/>
                  </a:lnTo>
                  <a:lnTo>
                    <a:pt x="1153" y="1435"/>
                  </a:lnTo>
                  <a:lnTo>
                    <a:pt x="1158" y="1450"/>
                  </a:lnTo>
                  <a:lnTo>
                    <a:pt x="1157" y="1460"/>
                  </a:lnTo>
                  <a:lnTo>
                    <a:pt x="1157" y="1463"/>
                  </a:lnTo>
                  <a:lnTo>
                    <a:pt x="1148" y="1471"/>
                  </a:lnTo>
                  <a:lnTo>
                    <a:pt x="1137" y="1479"/>
                  </a:lnTo>
                  <a:lnTo>
                    <a:pt x="1128" y="1487"/>
                  </a:lnTo>
                  <a:lnTo>
                    <a:pt x="1128" y="1498"/>
                  </a:lnTo>
                  <a:lnTo>
                    <a:pt x="1123" y="1510"/>
                  </a:lnTo>
                  <a:lnTo>
                    <a:pt x="1112" y="1511"/>
                  </a:lnTo>
                  <a:lnTo>
                    <a:pt x="1105" y="1516"/>
                  </a:lnTo>
                  <a:lnTo>
                    <a:pt x="1097" y="1521"/>
                  </a:lnTo>
                  <a:lnTo>
                    <a:pt x="1090" y="1537"/>
                  </a:lnTo>
                  <a:lnTo>
                    <a:pt x="1087" y="1553"/>
                  </a:lnTo>
                  <a:lnTo>
                    <a:pt x="1079" y="1574"/>
                  </a:lnTo>
                  <a:lnTo>
                    <a:pt x="1071" y="1587"/>
                  </a:lnTo>
                  <a:lnTo>
                    <a:pt x="1061" y="1597"/>
                  </a:lnTo>
                  <a:lnTo>
                    <a:pt x="1056" y="1597"/>
                  </a:lnTo>
                  <a:lnTo>
                    <a:pt x="1042" y="1597"/>
                  </a:lnTo>
                  <a:lnTo>
                    <a:pt x="1031" y="1591"/>
                  </a:lnTo>
                  <a:lnTo>
                    <a:pt x="1021" y="1587"/>
                  </a:lnTo>
                  <a:lnTo>
                    <a:pt x="1018" y="1592"/>
                  </a:lnTo>
                  <a:lnTo>
                    <a:pt x="1011" y="1599"/>
                  </a:lnTo>
                  <a:lnTo>
                    <a:pt x="1011" y="1608"/>
                  </a:lnTo>
                  <a:lnTo>
                    <a:pt x="1003" y="1615"/>
                  </a:lnTo>
                  <a:lnTo>
                    <a:pt x="1001" y="1620"/>
                  </a:lnTo>
                  <a:lnTo>
                    <a:pt x="996" y="1625"/>
                  </a:lnTo>
                  <a:lnTo>
                    <a:pt x="990" y="1629"/>
                  </a:lnTo>
                  <a:lnTo>
                    <a:pt x="985" y="1634"/>
                  </a:lnTo>
                  <a:lnTo>
                    <a:pt x="973" y="1634"/>
                  </a:lnTo>
                  <a:lnTo>
                    <a:pt x="965" y="1641"/>
                  </a:lnTo>
                  <a:lnTo>
                    <a:pt x="965" y="1646"/>
                  </a:lnTo>
                  <a:lnTo>
                    <a:pt x="960" y="1651"/>
                  </a:lnTo>
                  <a:lnTo>
                    <a:pt x="953" y="1678"/>
                  </a:lnTo>
                  <a:lnTo>
                    <a:pt x="955" y="1689"/>
                  </a:lnTo>
                  <a:lnTo>
                    <a:pt x="953" y="1697"/>
                  </a:lnTo>
                  <a:lnTo>
                    <a:pt x="958" y="1709"/>
                  </a:lnTo>
                  <a:lnTo>
                    <a:pt x="960" y="1715"/>
                  </a:lnTo>
                  <a:lnTo>
                    <a:pt x="965" y="1723"/>
                  </a:lnTo>
                  <a:lnTo>
                    <a:pt x="961" y="1731"/>
                  </a:lnTo>
                  <a:lnTo>
                    <a:pt x="961" y="1738"/>
                  </a:lnTo>
                  <a:lnTo>
                    <a:pt x="965" y="1746"/>
                  </a:lnTo>
                  <a:lnTo>
                    <a:pt x="966" y="1759"/>
                  </a:lnTo>
                  <a:lnTo>
                    <a:pt x="968" y="1767"/>
                  </a:lnTo>
                  <a:lnTo>
                    <a:pt x="960" y="1767"/>
                  </a:lnTo>
                  <a:lnTo>
                    <a:pt x="953" y="1772"/>
                  </a:lnTo>
                  <a:lnTo>
                    <a:pt x="950" y="1778"/>
                  </a:lnTo>
                  <a:lnTo>
                    <a:pt x="940" y="1788"/>
                  </a:lnTo>
                  <a:lnTo>
                    <a:pt x="928" y="1793"/>
                  </a:lnTo>
                  <a:lnTo>
                    <a:pt x="918" y="1799"/>
                  </a:lnTo>
                  <a:lnTo>
                    <a:pt x="907" y="1801"/>
                  </a:lnTo>
                  <a:lnTo>
                    <a:pt x="897" y="1799"/>
                  </a:lnTo>
                  <a:lnTo>
                    <a:pt x="890" y="1803"/>
                  </a:lnTo>
                  <a:lnTo>
                    <a:pt x="885" y="1801"/>
                  </a:lnTo>
                  <a:lnTo>
                    <a:pt x="880" y="1804"/>
                  </a:lnTo>
                  <a:lnTo>
                    <a:pt x="877" y="1804"/>
                  </a:lnTo>
                  <a:lnTo>
                    <a:pt x="875" y="1803"/>
                  </a:lnTo>
                  <a:lnTo>
                    <a:pt x="874" y="1801"/>
                  </a:lnTo>
                  <a:lnTo>
                    <a:pt x="872" y="1801"/>
                  </a:lnTo>
                  <a:lnTo>
                    <a:pt x="869" y="1798"/>
                  </a:lnTo>
                  <a:lnTo>
                    <a:pt x="867" y="1791"/>
                  </a:lnTo>
                  <a:lnTo>
                    <a:pt x="874" y="1786"/>
                  </a:lnTo>
                  <a:lnTo>
                    <a:pt x="879" y="1783"/>
                  </a:lnTo>
                  <a:lnTo>
                    <a:pt x="880" y="1778"/>
                  </a:lnTo>
                  <a:lnTo>
                    <a:pt x="877" y="1770"/>
                  </a:lnTo>
                  <a:lnTo>
                    <a:pt x="870" y="1762"/>
                  </a:lnTo>
                  <a:lnTo>
                    <a:pt x="867" y="1752"/>
                  </a:lnTo>
                  <a:lnTo>
                    <a:pt x="861" y="1738"/>
                  </a:lnTo>
                  <a:lnTo>
                    <a:pt x="852" y="1722"/>
                  </a:lnTo>
                  <a:lnTo>
                    <a:pt x="851" y="1709"/>
                  </a:lnTo>
                  <a:lnTo>
                    <a:pt x="851" y="1702"/>
                  </a:lnTo>
                  <a:lnTo>
                    <a:pt x="852" y="1694"/>
                  </a:lnTo>
                  <a:lnTo>
                    <a:pt x="851" y="1684"/>
                  </a:lnTo>
                  <a:lnTo>
                    <a:pt x="851" y="1673"/>
                  </a:lnTo>
                  <a:lnTo>
                    <a:pt x="849" y="1668"/>
                  </a:lnTo>
                  <a:lnTo>
                    <a:pt x="846" y="1662"/>
                  </a:lnTo>
                  <a:lnTo>
                    <a:pt x="846" y="1655"/>
                  </a:lnTo>
                  <a:lnTo>
                    <a:pt x="842" y="1646"/>
                  </a:lnTo>
                  <a:lnTo>
                    <a:pt x="837" y="1634"/>
                  </a:lnTo>
                  <a:lnTo>
                    <a:pt x="831" y="1633"/>
                  </a:lnTo>
                  <a:lnTo>
                    <a:pt x="821" y="1631"/>
                  </a:lnTo>
                  <a:lnTo>
                    <a:pt x="814" y="1623"/>
                  </a:lnTo>
                  <a:lnTo>
                    <a:pt x="803" y="1618"/>
                  </a:lnTo>
                  <a:lnTo>
                    <a:pt x="796" y="1617"/>
                  </a:lnTo>
                  <a:lnTo>
                    <a:pt x="788" y="1621"/>
                  </a:lnTo>
                  <a:lnTo>
                    <a:pt x="781" y="1623"/>
                  </a:lnTo>
                  <a:lnTo>
                    <a:pt x="775" y="1620"/>
                  </a:lnTo>
                  <a:lnTo>
                    <a:pt x="768" y="1612"/>
                  </a:lnTo>
                  <a:lnTo>
                    <a:pt x="765" y="1602"/>
                  </a:lnTo>
                  <a:lnTo>
                    <a:pt x="765" y="1595"/>
                  </a:lnTo>
                  <a:lnTo>
                    <a:pt x="761" y="1587"/>
                  </a:lnTo>
                  <a:lnTo>
                    <a:pt x="760" y="1574"/>
                  </a:lnTo>
                  <a:lnTo>
                    <a:pt x="756" y="1566"/>
                  </a:lnTo>
                  <a:lnTo>
                    <a:pt x="748" y="1576"/>
                  </a:lnTo>
                  <a:lnTo>
                    <a:pt x="745" y="1576"/>
                  </a:lnTo>
                  <a:lnTo>
                    <a:pt x="741" y="1576"/>
                  </a:lnTo>
                  <a:lnTo>
                    <a:pt x="736" y="1583"/>
                  </a:lnTo>
                  <a:lnTo>
                    <a:pt x="733" y="1589"/>
                  </a:lnTo>
                  <a:lnTo>
                    <a:pt x="730" y="1592"/>
                  </a:lnTo>
                  <a:lnTo>
                    <a:pt x="727" y="1599"/>
                  </a:lnTo>
                  <a:lnTo>
                    <a:pt x="723" y="1605"/>
                  </a:lnTo>
                  <a:lnTo>
                    <a:pt x="715" y="1605"/>
                  </a:lnTo>
                  <a:lnTo>
                    <a:pt x="713" y="1610"/>
                  </a:lnTo>
                  <a:lnTo>
                    <a:pt x="705" y="1615"/>
                  </a:lnTo>
                  <a:lnTo>
                    <a:pt x="702" y="1617"/>
                  </a:lnTo>
                  <a:lnTo>
                    <a:pt x="700" y="1621"/>
                  </a:lnTo>
                  <a:lnTo>
                    <a:pt x="695" y="1625"/>
                  </a:lnTo>
                  <a:lnTo>
                    <a:pt x="692" y="1625"/>
                  </a:lnTo>
                  <a:lnTo>
                    <a:pt x="680" y="1625"/>
                  </a:lnTo>
                  <a:lnTo>
                    <a:pt x="672" y="1626"/>
                  </a:lnTo>
                  <a:lnTo>
                    <a:pt x="667" y="1633"/>
                  </a:lnTo>
                  <a:lnTo>
                    <a:pt x="662" y="1633"/>
                  </a:lnTo>
                  <a:lnTo>
                    <a:pt x="659" y="1628"/>
                  </a:lnTo>
                  <a:lnTo>
                    <a:pt x="657" y="1621"/>
                  </a:lnTo>
                  <a:lnTo>
                    <a:pt x="654" y="1618"/>
                  </a:lnTo>
                  <a:lnTo>
                    <a:pt x="649" y="1618"/>
                  </a:lnTo>
                  <a:lnTo>
                    <a:pt x="639" y="1618"/>
                  </a:lnTo>
                  <a:lnTo>
                    <a:pt x="629" y="1618"/>
                  </a:lnTo>
                  <a:lnTo>
                    <a:pt x="621" y="1613"/>
                  </a:lnTo>
                  <a:lnTo>
                    <a:pt x="619" y="1608"/>
                  </a:lnTo>
                  <a:lnTo>
                    <a:pt x="616" y="1605"/>
                  </a:lnTo>
                  <a:lnTo>
                    <a:pt x="612" y="1604"/>
                  </a:lnTo>
                  <a:lnTo>
                    <a:pt x="609" y="1607"/>
                  </a:lnTo>
                  <a:lnTo>
                    <a:pt x="606" y="1607"/>
                  </a:lnTo>
                  <a:lnTo>
                    <a:pt x="603" y="1604"/>
                  </a:lnTo>
                  <a:lnTo>
                    <a:pt x="601" y="1599"/>
                  </a:lnTo>
                  <a:lnTo>
                    <a:pt x="593" y="1594"/>
                  </a:lnTo>
                  <a:lnTo>
                    <a:pt x="586" y="1594"/>
                  </a:lnTo>
                  <a:lnTo>
                    <a:pt x="579" y="1587"/>
                  </a:lnTo>
                  <a:lnTo>
                    <a:pt x="573" y="1586"/>
                  </a:lnTo>
                  <a:lnTo>
                    <a:pt x="566" y="1578"/>
                  </a:lnTo>
                  <a:lnTo>
                    <a:pt x="561" y="1579"/>
                  </a:lnTo>
                  <a:lnTo>
                    <a:pt x="558" y="1583"/>
                  </a:lnTo>
                  <a:lnTo>
                    <a:pt x="553" y="1586"/>
                  </a:lnTo>
                  <a:lnTo>
                    <a:pt x="550" y="1589"/>
                  </a:lnTo>
                  <a:lnTo>
                    <a:pt x="548" y="1587"/>
                  </a:lnTo>
                  <a:lnTo>
                    <a:pt x="545" y="1584"/>
                  </a:lnTo>
                  <a:lnTo>
                    <a:pt x="536" y="1586"/>
                  </a:lnTo>
                  <a:lnTo>
                    <a:pt x="530" y="1586"/>
                  </a:lnTo>
                  <a:lnTo>
                    <a:pt x="521" y="1584"/>
                  </a:lnTo>
                  <a:lnTo>
                    <a:pt x="515" y="1578"/>
                  </a:lnTo>
                  <a:lnTo>
                    <a:pt x="507" y="1573"/>
                  </a:lnTo>
                  <a:lnTo>
                    <a:pt x="500" y="1571"/>
                  </a:lnTo>
                  <a:lnTo>
                    <a:pt x="498" y="1566"/>
                  </a:lnTo>
                  <a:lnTo>
                    <a:pt x="495" y="1563"/>
                  </a:lnTo>
                  <a:lnTo>
                    <a:pt x="492" y="1558"/>
                  </a:lnTo>
                  <a:lnTo>
                    <a:pt x="492" y="1553"/>
                  </a:lnTo>
                  <a:lnTo>
                    <a:pt x="492" y="1550"/>
                  </a:lnTo>
                  <a:lnTo>
                    <a:pt x="490" y="1545"/>
                  </a:lnTo>
                  <a:lnTo>
                    <a:pt x="485" y="1544"/>
                  </a:lnTo>
                  <a:lnTo>
                    <a:pt x="478" y="1547"/>
                  </a:lnTo>
                  <a:lnTo>
                    <a:pt x="472" y="1547"/>
                  </a:lnTo>
                  <a:lnTo>
                    <a:pt x="464" y="1549"/>
                  </a:lnTo>
                  <a:lnTo>
                    <a:pt x="459" y="1542"/>
                  </a:lnTo>
                  <a:lnTo>
                    <a:pt x="454" y="1539"/>
                  </a:lnTo>
                  <a:lnTo>
                    <a:pt x="449" y="1540"/>
                  </a:lnTo>
                  <a:lnTo>
                    <a:pt x="444" y="1542"/>
                  </a:lnTo>
                  <a:lnTo>
                    <a:pt x="439" y="1544"/>
                  </a:lnTo>
                  <a:lnTo>
                    <a:pt x="427" y="1545"/>
                  </a:lnTo>
                  <a:lnTo>
                    <a:pt x="422" y="1545"/>
                  </a:lnTo>
                  <a:lnTo>
                    <a:pt x="414" y="1552"/>
                  </a:lnTo>
                  <a:lnTo>
                    <a:pt x="409" y="1552"/>
                  </a:lnTo>
                  <a:lnTo>
                    <a:pt x="401" y="1545"/>
                  </a:lnTo>
                  <a:lnTo>
                    <a:pt x="392" y="1539"/>
                  </a:lnTo>
                  <a:lnTo>
                    <a:pt x="381" y="1536"/>
                  </a:lnTo>
                  <a:lnTo>
                    <a:pt x="369" y="1529"/>
                  </a:lnTo>
                  <a:lnTo>
                    <a:pt x="358" y="1526"/>
                  </a:lnTo>
                  <a:lnTo>
                    <a:pt x="348" y="1524"/>
                  </a:lnTo>
                  <a:lnTo>
                    <a:pt x="345" y="1518"/>
                  </a:lnTo>
                  <a:lnTo>
                    <a:pt x="343" y="1508"/>
                  </a:lnTo>
                  <a:lnTo>
                    <a:pt x="333" y="1502"/>
                  </a:lnTo>
                  <a:lnTo>
                    <a:pt x="328" y="1497"/>
                  </a:lnTo>
                  <a:lnTo>
                    <a:pt x="323" y="1492"/>
                  </a:lnTo>
                  <a:lnTo>
                    <a:pt x="320" y="1482"/>
                  </a:lnTo>
                  <a:lnTo>
                    <a:pt x="311" y="1479"/>
                  </a:lnTo>
                  <a:lnTo>
                    <a:pt x="303" y="1473"/>
                  </a:lnTo>
                  <a:lnTo>
                    <a:pt x="298" y="1463"/>
                  </a:lnTo>
                  <a:lnTo>
                    <a:pt x="288" y="1455"/>
                  </a:lnTo>
                  <a:lnTo>
                    <a:pt x="287" y="1450"/>
                  </a:lnTo>
                  <a:lnTo>
                    <a:pt x="292" y="1447"/>
                  </a:lnTo>
                  <a:lnTo>
                    <a:pt x="297" y="1445"/>
                  </a:lnTo>
                  <a:lnTo>
                    <a:pt x="303" y="1443"/>
                  </a:lnTo>
                  <a:lnTo>
                    <a:pt x="306" y="1439"/>
                  </a:lnTo>
                  <a:lnTo>
                    <a:pt x="306" y="1432"/>
                  </a:lnTo>
                  <a:lnTo>
                    <a:pt x="303" y="1426"/>
                  </a:lnTo>
                  <a:lnTo>
                    <a:pt x="300" y="1419"/>
                  </a:lnTo>
                  <a:lnTo>
                    <a:pt x="302" y="1416"/>
                  </a:lnTo>
                  <a:lnTo>
                    <a:pt x="302" y="1409"/>
                  </a:lnTo>
                  <a:lnTo>
                    <a:pt x="305" y="1401"/>
                  </a:lnTo>
                  <a:lnTo>
                    <a:pt x="302" y="1395"/>
                  </a:lnTo>
                  <a:lnTo>
                    <a:pt x="295" y="1392"/>
                  </a:lnTo>
                  <a:lnTo>
                    <a:pt x="287" y="1385"/>
                  </a:lnTo>
                  <a:lnTo>
                    <a:pt x="280" y="1377"/>
                  </a:lnTo>
                  <a:lnTo>
                    <a:pt x="273" y="1374"/>
                  </a:lnTo>
                  <a:lnTo>
                    <a:pt x="270" y="1369"/>
                  </a:lnTo>
                  <a:lnTo>
                    <a:pt x="268" y="1361"/>
                  </a:lnTo>
                  <a:lnTo>
                    <a:pt x="272" y="1351"/>
                  </a:lnTo>
                  <a:lnTo>
                    <a:pt x="270" y="1345"/>
                  </a:lnTo>
                  <a:lnTo>
                    <a:pt x="263" y="1341"/>
                  </a:lnTo>
                  <a:lnTo>
                    <a:pt x="255" y="1343"/>
                  </a:lnTo>
                  <a:lnTo>
                    <a:pt x="247" y="1350"/>
                  </a:lnTo>
                  <a:lnTo>
                    <a:pt x="239" y="1350"/>
                  </a:lnTo>
                  <a:lnTo>
                    <a:pt x="234" y="1343"/>
                  </a:lnTo>
                  <a:lnTo>
                    <a:pt x="229" y="1345"/>
                  </a:lnTo>
                  <a:lnTo>
                    <a:pt x="225" y="1351"/>
                  </a:lnTo>
                  <a:lnTo>
                    <a:pt x="217" y="1361"/>
                  </a:lnTo>
                  <a:lnTo>
                    <a:pt x="209" y="1361"/>
                  </a:lnTo>
                  <a:lnTo>
                    <a:pt x="201" y="1361"/>
                  </a:lnTo>
                  <a:lnTo>
                    <a:pt x="196" y="1354"/>
                  </a:lnTo>
                  <a:lnTo>
                    <a:pt x="189" y="1350"/>
                  </a:lnTo>
                  <a:lnTo>
                    <a:pt x="189" y="1341"/>
                  </a:lnTo>
                  <a:lnTo>
                    <a:pt x="186" y="1333"/>
                  </a:lnTo>
                  <a:lnTo>
                    <a:pt x="181" y="1328"/>
                  </a:lnTo>
                  <a:lnTo>
                    <a:pt x="176" y="1322"/>
                  </a:lnTo>
                  <a:lnTo>
                    <a:pt x="177" y="1320"/>
                  </a:lnTo>
                  <a:lnTo>
                    <a:pt x="177" y="1316"/>
                  </a:lnTo>
                  <a:lnTo>
                    <a:pt x="177" y="1311"/>
                  </a:lnTo>
                  <a:lnTo>
                    <a:pt x="181" y="1303"/>
                  </a:lnTo>
                  <a:lnTo>
                    <a:pt x="189" y="1293"/>
                  </a:lnTo>
                  <a:lnTo>
                    <a:pt x="189" y="1288"/>
                  </a:lnTo>
                  <a:lnTo>
                    <a:pt x="189" y="1285"/>
                  </a:lnTo>
                  <a:lnTo>
                    <a:pt x="182" y="1283"/>
                  </a:lnTo>
                  <a:lnTo>
                    <a:pt x="179" y="1280"/>
                  </a:lnTo>
                  <a:lnTo>
                    <a:pt x="174" y="1277"/>
                  </a:lnTo>
                  <a:lnTo>
                    <a:pt x="172" y="1273"/>
                  </a:lnTo>
                  <a:lnTo>
                    <a:pt x="171" y="1265"/>
                  </a:lnTo>
                  <a:lnTo>
                    <a:pt x="166" y="1251"/>
                  </a:lnTo>
                  <a:lnTo>
                    <a:pt x="166" y="1239"/>
                  </a:lnTo>
                  <a:lnTo>
                    <a:pt x="168" y="1235"/>
                  </a:lnTo>
                  <a:lnTo>
                    <a:pt x="168" y="1230"/>
                  </a:lnTo>
                  <a:lnTo>
                    <a:pt x="171" y="1220"/>
                  </a:lnTo>
                  <a:lnTo>
                    <a:pt x="172" y="1210"/>
                  </a:lnTo>
                  <a:lnTo>
                    <a:pt x="176" y="1202"/>
                  </a:lnTo>
                  <a:lnTo>
                    <a:pt x="181" y="1199"/>
                  </a:lnTo>
                  <a:lnTo>
                    <a:pt x="184" y="1194"/>
                  </a:lnTo>
                  <a:lnTo>
                    <a:pt x="187" y="1184"/>
                  </a:lnTo>
                  <a:lnTo>
                    <a:pt x="187" y="1172"/>
                  </a:lnTo>
                  <a:lnTo>
                    <a:pt x="192" y="1163"/>
                  </a:lnTo>
                  <a:lnTo>
                    <a:pt x="194" y="1160"/>
                  </a:lnTo>
                  <a:lnTo>
                    <a:pt x="191" y="1154"/>
                  </a:lnTo>
                  <a:lnTo>
                    <a:pt x="186" y="1146"/>
                  </a:lnTo>
                  <a:lnTo>
                    <a:pt x="181" y="1141"/>
                  </a:lnTo>
                  <a:lnTo>
                    <a:pt x="172" y="1131"/>
                  </a:lnTo>
                  <a:lnTo>
                    <a:pt x="154" y="1121"/>
                  </a:lnTo>
                  <a:lnTo>
                    <a:pt x="138" y="1115"/>
                  </a:lnTo>
                  <a:lnTo>
                    <a:pt x="121" y="1108"/>
                  </a:lnTo>
                  <a:lnTo>
                    <a:pt x="103" y="1107"/>
                  </a:lnTo>
                  <a:lnTo>
                    <a:pt x="93" y="1104"/>
                  </a:lnTo>
                  <a:lnTo>
                    <a:pt x="90" y="1104"/>
                  </a:lnTo>
                  <a:lnTo>
                    <a:pt x="78" y="1086"/>
                  </a:lnTo>
                  <a:lnTo>
                    <a:pt x="62" y="1063"/>
                  </a:lnTo>
                  <a:lnTo>
                    <a:pt x="47" y="1057"/>
                  </a:lnTo>
                  <a:lnTo>
                    <a:pt x="42" y="1049"/>
                  </a:lnTo>
                  <a:lnTo>
                    <a:pt x="39" y="1045"/>
                  </a:lnTo>
                  <a:lnTo>
                    <a:pt x="32" y="1032"/>
                  </a:lnTo>
                  <a:lnTo>
                    <a:pt x="30" y="1024"/>
                  </a:lnTo>
                  <a:lnTo>
                    <a:pt x="30" y="1023"/>
                  </a:lnTo>
                  <a:lnTo>
                    <a:pt x="30" y="1019"/>
                  </a:lnTo>
                  <a:lnTo>
                    <a:pt x="30" y="1015"/>
                  </a:lnTo>
                  <a:lnTo>
                    <a:pt x="30" y="1005"/>
                  </a:lnTo>
                  <a:lnTo>
                    <a:pt x="34" y="992"/>
                  </a:lnTo>
                  <a:lnTo>
                    <a:pt x="39" y="984"/>
                  </a:lnTo>
                  <a:lnTo>
                    <a:pt x="35" y="974"/>
                  </a:lnTo>
                  <a:lnTo>
                    <a:pt x="29" y="966"/>
                  </a:lnTo>
                  <a:lnTo>
                    <a:pt x="24" y="948"/>
                  </a:lnTo>
                  <a:lnTo>
                    <a:pt x="19" y="929"/>
                  </a:lnTo>
                  <a:lnTo>
                    <a:pt x="12" y="922"/>
                  </a:lnTo>
                  <a:lnTo>
                    <a:pt x="4" y="913"/>
                  </a:lnTo>
                  <a:lnTo>
                    <a:pt x="0" y="911"/>
                  </a:lnTo>
                  <a:lnTo>
                    <a:pt x="4" y="906"/>
                  </a:lnTo>
                  <a:lnTo>
                    <a:pt x="7" y="903"/>
                  </a:lnTo>
                  <a:lnTo>
                    <a:pt x="15" y="895"/>
                  </a:lnTo>
                  <a:lnTo>
                    <a:pt x="29" y="882"/>
                  </a:lnTo>
                  <a:lnTo>
                    <a:pt x="52" y="874"/>
                  </a:lnTo>
                  <a:lnTo>
                    <a:pt x="68" y="866"/>
                  </a:lnTo>
                  <a:lnTo>
                    <a:pt x="108" y="835"/>
                  </a:lnTo>
                  <a:lnTo>
                    <a:pt x="123" y="830"/>
                  </a:lnTo>
                  <a:lnTo>
                    <a:pt x="134" y="833"/>
                  </a:lnTo>
                  <a:lnTo>
                    <a:pt x="144" y="833"/>
                  </a:lnTo>
                  <a:lnTo>
                    <a:pt x="158" y="828"/>
                  </a:lnTo>
                  <a:lnTo>
                    <a:pt x="166" y="828"/>
                  </a:lnTo>
                  <a:lnTo>
                    <a:pt x="174" y="825"/>
                  </a:lnTo>
                  <a:lnTo>
                    <a:pt x="182" y="822"/>
                  </a:lnTo>
                  <a:lnTo>
                    <a:pt x="191" y="817"/>
                  </a:lnTo>
                  <a:lnTo>
                    <a:pt x="194" y="816"/>
                  </a:lnTo>
                  <a:lnTo>
                    <a:pt x="197" y="814"/>
                  </a:lnTo>
                  <a:lnTo>
                    <a:pt x="207" y="814"/>
                  </a:lnTo>
                  <a:lnTo>
                    <a:pt x="220" y="807"/>
                  </a:lnTo>
                  <a:lnTo>
                    <a:pt x="230" y="796"/>
                  </a:lnTo>
                  <a:lnTo>
                    <a:pt x="239" y="786"/>
                  </a:lnTo>
                  <a:lnTo>
                    <a:pt x="247" y="780"/>
                  </a:lnTo>
                  <a:lnTo>
                    <a:pt x="260" y="773"/>
                  </a:lnTo>
                  <a:lnTo>
                    <a:pt x="270" y="772"/>
                  </a:lnTo>
                  <a:lnTo>
                    <a:pt x="280" y="769"/>
                  </a:lnTo>
                  <a:lnTo>
                    <a:pt x="288" y="767"/>
                  </a:lnTo>
                  <a:lnTo>
                    <a:pt x="295" y="767"/>
                  </a:lnTo>
                  <a:lnTo>
                    <a:pt x="298" y="767"/>
                  </a:lnTo>
                  <a:lnTo>
                    <a:pt x="305" y="765"/>
                  </a:lnTo>
                  <a:lnTo>
                    <a:pt x="313" y="764"/>
                  </a:lnTo>
                  <a:lnTo>
                    <a:pt x="316" y="759"/>
                  </a:lnTo>
                  <a:lnTo>
                    <a:pt x="325" y="752"/>
                  </a:lnTo>
                  <a:lnTo>
                    <a:pt x="326" y="739"/>
                  </a:lnTo>
                  <a:lnTo>
                    <a:pt x="328" y="733"/>
                  </a:lnTo>
                  <a:lnTo>
                    <a:pt x="328" y="728"/>
                  </a:lnTo>
                  <a:lnTo>
                    <a:pt x="331" y="725"/>
                  </a:lnTo>
                  <a:lnTo>
                    <a:pt x="338" y="720"/>
                  </a:lnTo>
                  <a:lnTo>
                    <a:pt x="343" y="714"/>
                  </a:lnTo>
                  <a:lnTo>
                    <a:pt x="345" y="705"/>
                  </a:lnTo>
                  <a:lnTo>
                    <a:pt x="346" y="701"/>
                  </a:lnTo>
                  <a:lnTo>
                    <a:pt x="349" y="697"/>
                  </a:lnTo>
                  <a:lnTo>
                    <a:pt x="353" y="697"/>
                  </a:lnTo>
                  <a:lnTo>
                    <a:pt x="356" y="696"/>
                  </a:lnTo>
                  <a:lnTo>
                    <a:pt x="358" y="694"/>
                  </a:lnTo>
                  <a:lnTo>
                    <a:pt x="361" y="689"/>
                  </a:lnTo>
                  <a:lnTo>
                    <a:pt x="363" y="684"/>
                  </a:lnTo>
                  <a:lnTo>
                    <a:pt x="366" y="686"/>
                  </a:lnTo>
                  <a:lnTo>
                    <a:pt x="369" y="688"/>
                  </a:lnTo>
                  <a:lnTo>
                    <a:pt x="371" y="705"/>
                  </a:lnTo>
                  <a:lnTo>
                    <a:pt x="371" y="715"/>
                  </a:lnTo>
                  <a:lnTo>
                    <a:pt x="373" y="725"/>
                  </a:lnTo>
                  <a:lnTo>
                    <a:pt x="379" y="730"/>
                  </a:lnTo>
                  <a:lnTo>
                    <a:pt x="383" y="736"/>
                  </a:lnTo>
                  <a:lnTo>
                    <a:pt x="384" y="741"/>
                  </a:lnTo>
                  <a:lnTo>
                    <a:pt x="391" y="741"/>
                  </a:lnTo>
                  <a:lnTo>
                    <a:pt x="397" y="736"/>
                  </a:lnTo>
                  <a:lnTo>
                    <a:pt x="399" y="733"/>
                  </a:lnTo>
                  <a:lnTo>
                    <a:pt x="402" y="730"/>
                  </a:lnTo>
                  <a:lnTo>
                    <a:pt x="406" y="727"/>
                  </a:lnTo>
                  <a:lnTo>
                    <a:pt x="412" y="722"/>
                  </a:lnTo>
                  <a:lnTo>
                    <a:pt x="416" y="715"/>
                  </a:lnTo>
                  <a:lnTo>
                    <a:pt x="419" y="714"/>
                  </a:lnTo>
                  <a:lnTo>
                    <a:pt x="421" y="704"/>
                  </a:lnTo>
                  <a:lnTo>
                    <a:pt x="421" y="697"/>
                  </a:lnTo>
                  <a:lnTo>
                    <a:pt x="417" y="684"/>
                  </a:lnTo>
                  <a:lnTo>
                    <a:pt x="416" y="678"/>
                  </a:lnTo>
                  <a:lnTo>
                    <a:pt x="406" y="659"/>
                  </a:lnTo>
                  <a:lnTo>
                    <a:pt x="402" y="647"/>
                  </a:lnTo>
                  <a:lnTo>
                    <a:pt x="399" y="625"/>
                  </a:lnTo>
                  <a:lnTo>
                    <a:pt x="394" y="612"/>
                  </a:lnTo>
                  <a:lnTo>
                    <a:pt x="392" y="599"/>
                  </a:lnTo>
                  <a:lnTo>
                    <a:pt x="388" y="581"/>
                  </a:lnTo>
                  <a:lnTo>
                    <a:pt x="384" y="576"/>
                  </a:lnTo>
                  <a:lnTo>
                    <a:pt x="378" y="568"/>
                  </a:lnTo>
                  <a:lnTo>
                    <a:pt x="373" y="552"/>
                  </a:lnTo>
                  <a:lnTo>
                    <a:pt x="374" y="531"/>
                  </a:lnTo>
                  <a:lnTo>
                    <a:pt x="376" y="513"/>
                  </a:lnTo>
                  <a:lnTo>
                    <a:pt x="376" y="505"/>
                  </a:lnTo>
                  <a:lnTo>
                    <a:pt x="376" y="500"/>
                  </a:lnTo>
                  <a:lnTo>
                    <a:pt x="376" y="489"/>
                  </a:lnTo>
                  <a:lnTo>
                    <a:pt x="376" y="484"/>
                  </a:lnTo>
                  <a:lnTo>
                    <a:pt x="378" y="464"/>
                  </a:lnTo>
                  <a:lnTo>
                    <a:pt x="378" y="451"/>
                  </a:lnTo>
                  <a:lnTo>
                    <a:pt x="373" y="443"/>
                  </a:lnTo>
                  <a:lnTo>
                    <a:pt x="358" y="442"/>
                  </a:lnTo>
                  <a:lnTo>
                    <a:pt x="346" y="445"/>
                  </a:lnTo>
                  <a:lnTo>
                    <a:pt x="341" y="447"/>
                  </a:lnTo>
                  <a:lnTo>
                    <a:pt x="326" y="456"/>
                  </a:lnTo>
                  <a:lnTo>
                    <a:pt x="313" y="474"/>
                  </a:lnTo>
                  <a:lnTo>
                    <a:pt x="306" y="487"/>
                  </a:lnTo>
                  <a:lnTo>
                    <a:pt x="303" y="505"/>
                  </a:lnTo>
                  <a:lnTo>
                    <a:pt x="303" y="527"/>
                  </a:lnTo>
                  <a:lnTo>
                    <a:pt x="303" y="544"/>
                  </a:lnTo>
                  <a:lnTo>
                    <a:pt x="303" y="565"/>
                  </a:lnTo>
                  <a:lnTo>
                    <a:pt x="300" y="584"/>
                  </a:lnTo>
                  <a:lnTo>
                    <a:pt x="300" y="597"/>
                  </a:lnTo>
                  <a:lnTo>
                    <a:pt x="300" y="604"/>
                  </a:lnTo>
                  <a:lnTo>
                    <a:pt x="298" y="613"/>
                  </a:lnTo>
                  <a:lnTo>
                    <a:pt x="293" y="612"/>
                  </a:lnTo>
                  <a:lnTo>
                    <a:pt x="287" y="610"/>
                  </a:lnTo>
                  <a:lnTo>
                    <a:pt x="273" y="571"/>
                  </a:lnTo>
                  <a:lnTo>
                    <a:pt x="259" y="539"/>
                  </a:lnTo>
                  <a:lnTo>
                    <a:pt x="255" y="529"/>
                  </a:lnTo>
                  <a:lnTo>
                    <a:pt x="242" y="494"/>
                  </a:lnTo>
                  <a:lnTo>
                    <a:pt x="240" y="489"/>
                  </a:lnTo>
                  <a:lnTo>
                    <a:pt x="232" y="468"/>
                  </a:lnTo>
                  <a:lnTo>
                    <a:pt x="220" y="445"/>
                  </a:lnTo>
                  <a:lnTo>
                    <a:pt x="212" y="422"/>
                  </a:lnTo>
                  <a:lnTo>
                    <a:pt x="212" y="413"/>
                  </a:lnTo>
                  <a:lnTo>
                    <a:pt x="212" y="396"/>
                  </a:lnTo>
                  <a:lnTo>
                    <a:pt x="212" y="392"/>
                  </a:lnTo>
                  <a:lnTo>
                    <a:pt x="212" y="388"/>
                  </a:lnTo>
                  <a:lnTo>
                    <a:pt x="209" y="366"/>
                  </a:lnTo>
                  <a:lnTo>
                    <a:pt x="202" y="333"/>
                  </a:lnTo>
                  <a:lnTo>
                    <a:pt x="202" y="319"/>
                  </a:lnTo>
                  <a:lnTo>
                    <a:pt x="201" y="307"/>
                  </a:lnTo>
                  <a:lnTo>
                    <a:pt x="196" y="291"/>
                  </a:lnTo>
                  <a:lnTo>
                    <a:pt x="196" y="282"/>
                  </a:lnTo>
                  <a:lnTo>
                    <a:pt x="194" y="272"/>
                  </a:lnTo>
                  <a:lnTo>
                    <a:pt x="194" y="264"/>
                  </a:lnTo>
                  <a:lnTo>
                    <a:pt x="194" y="248"/>
                  </a:lnTo>
                  <a:lnTo>
                    <a:pt x="194" y="243"/>
                  </a:lnTo>
                  <a:lnTo>
                    <a:pt x="191" y="218"/>
                  </a:lnTo>
                  <a:lnTo>
                    <a:pt x="191" y="201"/>
                  </a:lnTo>
                  <a:lnTo>
                    <a:pt x="191" y="189"/>
                  </a:lnTo>
                  <a:lnTo>
                    <a:pt x="191" y="186"/>
                  </a:lnTo>
                  <a:lnTo>
                    <a:pt x="194" y="181"/>
                  </a:lnTo>
                  <a:lnTo>
                    <a:pt x="192" y="170"/>
                  </a:lnTo>
                  <a:lnTo>
                    <a:pt x="189" y="165"/>
                  </a:lnTo>
                  <a:lnTo>
                    <a:pt x="182" y="168"/>
                  </a:lnTo>
                  <a:lnTo>
                    <a:pt x="172" y="173"/>
                  </a:lnTo>
                  <a:lnTo>
                    <a:pt x="168" y="172"/>
                  </a:lnTo>
                  <a:lnTo>
                    <a:pt x="156" y="167"/>
                  </a:lnTo>
                  <a:lnTo>
                    <a:pt x="153" y="165"/>
                  </a:lnTo>
                  <a:lnTo>
                    <a:pt x="151" y="162"/>
                  </a:lnTo>
                  <a:lnTo>
                    <a:pt x="149" y="150"/>
                  </a:lnTo>
                  <a:lnTo>
                    <a:pt x="141" y="144"/>
                  </a:lnTo>
                  <a:lnTo>
                    <a:pt x="131" y="142"/>
                  </a:lnTo>
                  <a:lnTo>
                    <a:pt x="128" y="142"/>
                  </a:lnTo>
                  <a:lnTo>
                    <a:pt x="123" y="142"/>
                  </a:lnTo>
                  <a:lnTo>
                    <a:pt x="111" y="141"/>
                  </a:lnTo>
                  <a:lnTo>
                    <a:pt x="105" y="144"/>
                  </a:lnTo>
                  <a:lnTo>
                    <a:pt x="101" y="147"/>
                  </a:lnTo>
                  <a:lnTo>
                    <a:pt x="101" y="149"/>
                  </a:lnTo>
                  <a:lnTo>
                    <a:pt x="96" y="154"/>
                  </a:lnTo>
                  <a:lnTo>
                    <a:pt x="95" y="150"/>
                  </a:lnTo>
                  <a:lnTo>
                    <a:pt x="95" y="147"/>
                  </a:lnTo>
                  <a:lnTo>
                    <a:pt x="101" y="129"/>
                  </a:lnTo>
                  <a:lnTo>
                    <a:pt x="106" y="105"/>
                  </a:lnTo>
                  <a:lnTo>
                    <a:pt x="106" y="87"/>
                  </a:lnTo>
                  <a:lnTo>
                    <a:pt x="106" y="81"/>
                  </a:lnTo>
                  <a:lnTo>
                    <a:pt x="108" y="78"/>
                  </a:lnTo>
                  <a:lnTo>
                    <a:pt x="111" y="74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175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6" name="Freeform 126"/>
            <p:cNvSpPr>
              <a:spLocks/>
            </p:cNvSpPr>
            <p:nvPr/>
          </p:nvSpPr>
          <p:spPr bwMode="auto">
            <a:xfrm>
              <a:off x="2973387" y="12434095"/>
              <a:ext cx="665163" cy="925513"/>
            </a:xfrm>
            <a:custGeom>
              <a:avLst/>
              <a:gdLst>
                <a:gd name="T0" fmla="*/ 802 w 838"/>
                <a:gd name="T1" fmla="*/ 198 h 1167"/>
                <a:gd name="T2" fmla="*/ 703 w 838"/>
                <a:gd name="T3" fmla="*/ 267 h 1167"/>
                <a:gd name="T4" fmla="*/ 633 w 838"/>
                <a:gd name="T5" fmla="*/ 331 h 1167"/>
                <a:gd name="T6" fmla="*/ 610 w 838"/>
                <a:gd name="T7" fmla="*/ 460 h 1167"/>
                <a:gd name="T8" fmla="*/ 605 w 838"/>
                <a:gd name="T9" fmla="*/ 565 h 1167"/>
                <a:gd name="T10" fmla="*/ 661 w 838"/>
                <a:gd name="T11" fmla="*/ 644 h 1167"/>
                <a:gd name="T12" fmla="*/ 706 w 838"/>
                <a:gd name="T13" fmla="*/ 732 h 1167"/>
                <a:gd name="T14" fmla="*/ 704 w 838"/>
                <a:gd name="T15" fmla="*/ 774 h 1167"/>
                <a:gd name="T16" fmla="*/ 718 w 838"/>
                <a:gd name="T17" fmla="*/ 876 h 1167"/>
                <a:gd name="T18" fmla="*/ 668 w 838"/>
                <a:gd name="T19" fmla="*/ 892 h 1167"/>
                <a:gd name="T20" fmla="*/ 610 w 838"/>
                <a:gd name="T21" fmla="*/ 886 h 1167"/>
                <a:gd name="T22" fmla="*/ 584 w 838"/>
                <a:gd name="T23" fmla="*/ 932 h 1167"/>
                <a:gd name="T24" fmla="*/ 542 w 838"/>
                <a:gd name="T25" fmla="*/ 955 h 1167"/>
                <a:gd name="T26" fmla="*/ 506 w 838"/>
                <a:gd name="T27" fmla="*/ 952 h 1167"/>
                <a:gd name="T28" fmla="*/ 463 w 838"/>
                <a:gd name="T29" fmla="*/ 984 h 1167"/>
                <a:gd name="T30" fmla="*/ 463 w 838"/>
                <a:gd name="T31" fmla="*/ 1044 h 1167"/>
                <a:gd name="T32" fmla="*/ 451 w 838"/>
                <a:gd name="T33" fmla="*/ 1078 h 1167"/>
                <a:gd name="T34" fmla="*/ 418 w 838"/>
                <a:gd name="T35" fmla="*/ 1114 h 1167"/>
                <a:gd name="T36" fmla="*/ 367 w 838"/>
                <a:gd name="T37" fmla="*/ 1133 h 1167"/>
                <a:gd name="T38" fmla="*/ 337 w 838"/>
                <a:gd name="T39" fmla="*/ 1165 h 1167"/>
                <a:gd name="T40" fmla="*/ 316 w 838"/>
                <a:gd name="T41" fmla="*/ 1117 h 1167"/>
                <a:gd name="T42" fmla="*/ 289 w 838"/>
                <a:gd name="T43" fmla="*/ 1081 h 1167"/>
                <a:gd name="T44" fmla="*/ 268 w 838"/>
                <a:gd name="T45" fmla="*/ 1047 h 1167"/>
                <a:gd name="T46" fmla="*/ 243 w 838"/>
                <a:gd name="T47" fmla="*/ 1026 h 1167"/>
                <a:gd name="T48" fmla="*/ 210 w 838"/>
                <a:gd name="T49" fmla="*/ 1018 h 1167"/>
                <a:gd name="T50" fmla="*/ 180 w 838"/>
                <a:gd name="T51" fmla="*/ 986 h 1167"/>
                <a:gd name="T52" fmla="*/ 180 w 838"/>
                <a:gd name="T53" fmla="*/ 937 h 1167"/>
                <a:gd name="T54" fmla="*/ 192 w 838"/>
                <a:gd name="T55" fmla="*/ 894 h 1167"/>
                <a:gd name="T56" fmla="*/ 212 w 838"/>
                <a:gd name="T57" fmla="*/ 852 h 1167"/>
                <a:gd name="T58" fmla="*/ 238 w 838"/>
                <a:gd name="T59" fmla="*/ 839 h 1167"/>
                <a:gd name="T60" fmla="*/ 276 w 838"/>
                <a:gd name="T61" fmla="*/ 824 h 1167"/>
                <a:gd name="T62" fmla="*/ 306 w 838"/>
                <a:gd name="T63" fmla="*/ 784 h 1167"/>
                <a:gd name="T64" fmla="*/ 296 w 838"/>
                <a:gd name="T65" fmla="*/ 745 h 1167"/>
                <a:gd name="T66" fmla="*/ 289 w 838"/>
                <a:gd name="T67" fmla="*/ 693 h 1167"/>
                <a:gd name="T68" fmla="*/ 314 w 838"/>
                <a:gd name="T69" fmla="*/ 627 h 1167"/>
                <a:gd name="T70" fmla="*/ 245 w 838"/>
                <a:gd name="T71" fmla="*/ 585 h 1167"/>
                <a:gd name="T72" fmla="*/ 311 w 838"/>
                <a:gd name="T73" fmla="*/ 538 h 1167"/>
                <a:gd name="T74" fmla="*/ 276 w 838"/>
                <a:gd name="T75" fmla="*/ 460 h 1167"/>
                <a:gd name="T76" fmla="*/ 200 w 838"/>
                <a:gd name="T77" fmla="*/ 475 h 1167"/>
                <a:gd name="T78" fmla="*/ 139 w 838"/>
                <a:gd name="T79" fmla="*/ 450 h 1167"/>
                <a:gd name="T80" fmla="*/ 91 w 838"/>
                <a:gd name="T81" fmla="*/ 476 h 1167"/>
                <a:gd name="T82" fmla="*/ 58 w 838"/>
                <a:gd name="T83" fmla="*/ 471 h 1167"/>
                <a:gd name="T84" fmla="*/ 35 w 838"/>
                <a:gd name="T85" fmla="*/ 484 h 1167"/>
                <a:gd name="T86" fmla="*/ 3 w 838"/>
                <a:gd name="T87" fmla="*/ 445 h 1167"/>
                <a:gd name="T88" fmla="*/ 21 w 838"/>
                <a:gd name="T89" fmla="*/ 426 h 1167"/>
                <a:gd name="T90" fmla="*/ 104 w 838"/>
                <a:gd name="T91" fmla="*/ 392 h 1167"/>
                <a:gd name="T92" fmla="*/ 89 w 838"/>
                <a:gd name="T93" fmla="*/ 303 h 1167"/>
                <a:gd name="T94" fmla="*/ 147 w 838"/>
                <a:gd name="T95" fmla="*/ 233 h 1167"/>
                <a:gd name="T96" fmla="*/ 223 w 838"/>
                <a:gd name="T97" fmla="*/ 178 h 1167"/>
                <a:gd name="T98" fmla="*/ 293 w 838"/>
                <a:gd name="T99" fmla="*/ 88 h 1167"/>
                <a:gd name="T100" fmla="*/ 306 w 838"/>
                <a:gd name="T101" fmla="*/ 55 h 1167"/>
                <a:gd name="T102" fmla="*/ 390 w 838"/>
                <a:gd name="T103" fmla="*/ 88 h 1167"/>
                <a:gd name="T104" fmla="*/ 473 w 838"/>
                <a:gd name="T105" fmla="*/ 30 h 1167"/>
                <a:gd name="T106" fmla="*/ 504 w 838"/>
                <a:gd name="T107" fmla="*/ 52 h 1167"/>
                <a:gd name="T108" fmla="*/ 517 w 838"/>
                <a:gd name="T109" fmla="*/ 122 h 1167"/>
                <a:gd name="T110" fmla="*/ 580 w 838"/>
                <a:gd name="T111" fmla="*/ 128 h 1167"/>
                <a:gd name="T112" fmla="*/ 678 w 838"/>
                <a:gd name="T113" fmla="*/ 112 h 1167"/>
                <a:gd name="T114" fmla="*/ 741 w 838"/>
                <a:gd name="T115" fmla="*/ 99 h 1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8" h="1167">
                  <a:moveTo>
                    <a:pt x="825" y="133"/>
                  </a:moveTo>
                  <a:lnTo>
                    <a:pt x="832" y="138"/>
                  </a:lnTo>
                  <a:lnTo>
                    <a:pt x="838" y="144"/>
                  </a:lnTo>
                  <a:lnTo>
                    <a:pt x="838" y="159"/>
                  </a:lnTo>
                  <a:lnTo>
                    <a:pt x="827" y="165"/>
                  </a:lnTo>
                  <a:lnTo>
                    <a:pt x="823" y="167"/>
                  </a:lnTo>
                  <a:lnTo>
                    <a:pt x="817" y="178"/>
                  </a:lnTo>
                  <a:lnTo>
                    <a:pt x="815" y="182"/>
                  </a:lnTo>
                  <a:lnTo>
                    <a:pt x="810" y="188"/>
                  </a:lnTo>
                  <a:lnTo>
                    <a:pt x="802" y="198"/>
                  </a:lnTo>
                  <a:lnTo>
                    <a:pt x="794" y="211"/>
                  </a:lnTo>
                  <a:lnTo>
                    <a:pt x="774" y="224"/>
                  </a:lnTo>
                  <a:lnTo>
                    <a:pt x="771" y="227"/>
                  </a:lnTo>
                  <a:lnTo>
                    <a:pt x="764" y="238"/>
                  </a:lnTo>
                  <a:lnTo>
                    <a:pt x="762" y="250"/>
                  </a:lnTo>
                  <a:lnTo>
                    <a:pt x="761" y="254"/>
                  </a:lnTo>
                  <a:lnTo>
                    <a:pt x="746" y="258"/>
                  </a:lnTo>
                  <a:lnTo>
                    <a:pt x="729" y="259"/>
                  </a:lnTo>
                  <a:lnTo>
                    <a:pt x="718" y="261"/>
                  </a:lnTo>
                  <a:lnTo>
                    <a:pt x="703" y="267"/>
                  </a:lnTo>
                  <a:lnTo>
                    <a:pt x="691" y="271"/>
                  </a:lnTo>
                  <a:lnTo>
                    <a:pt x="690" y="271"/>
                  </a:lnTo>
                  <a:lnTo>
                    <a:pt x="675" y="272"/>
                  </a:lnTo>
                  <a:lnTo>
                    <a:pt x="663" y="272"/>
                  </a:lnTo>
                  <a:lnTo>
                    <a:pt x="653" y="277"/>
                  </a:lnTo>
                  <a:lnTo>
                    <a:pt x="647" y="290"/>
                  </a:lnTo>
                  <a:lnTo>
                    <a:pt x="642" y="308"/>
                  </a:lnTo>
                  <a:lnTo>
                    <a:pt x="640" y="316"/>
                  </a:lnTo>
                  <a:lnTo>
                    <a:pt x="638" y="321"/>
                  </a:lnTo>
                  <a:lnTo>
                    <a:pt x="633" y="331"/>
                  </a:lnTo>
                  <a:lnTo>
                    <a:pt x="627" y="350"/>
                  </a:lnTo>
                  <a:lnTo>
                    <a:pt x="625" y="368"/>
                  </a:lnTo>
                  <a:lnTo>
                    <a:pt x="625" y="379"/>
                  </a:lnTo>
                  <a:lnTo>
                    <a:pt x="625" y="382"/>
                  </a:lnTo>
                  <a:lnTo>
                    <a:pt x="623" y="398"/>
                  </a:lnTo>
                  <a:lnTo>
                    <a:pt x="622" y="415"/>
                  </a:lnTo>
                  <a:lnTo>
                    <a:pt x="620" y="420"/>
                  </a:lnTo>
                  <a:lnTo>
                    <a:pt x="618" y="428"/>
                  </a:lnTo>
                  <a:lnTo>
                    <a:pt x="615" y="442"/>
                  </a:lnTo>
                  <a:lnTo>
                    <a:pt x="610" y="460"/>
                  </a:lnTo>
                  <a:lnTo>
                    <a:pt x="612" y="483"/>
                  </a:lnTo>
                  <a:lnTo>
                    <a:pt x="612" y="486"/>
                  </a:lnTo>
                  <a:lnTo>
                    <a:pt x="610" y="492"/>
                  </a:lnTo>
                  <a:lnTo>
                    <a:pt x="597" y="504"/>
                  </a:lnTo>
                  <a:lnTo>
                    <a:pt x="594" y="507"/>
                  </a:lnTo>
                  <a:lnTo>
                    <a:pt x="585" y="513"/>
                  </a:lnTo>
                  <a:lnTo>
                    <a:pt x="590" y="526"/>
                  </a:lnTo>
                  <a:lnTo>
                    <a:pt x="597" y="539"/>
                  </a:lnTo>
                  <a:lnTo>
                    <a:pt x="600" y="559"/>
                  </a:lnTo>
                  <a:lnTo>
                    <a:pt x="605" y="565"/>
                  </a:lnTo>
                  <a:lnTo>
                    <a:pt x="610" y="572"/>
                  </a:lnTo>
                  <a:lnTo>
                    <a:pt x="625" y="575"/>
                  </a:lnTo>
                  <a:lnTo>
                    <a:pt x="630" y="586"/>
                  </a:lnTo>
                  <a:lnTo>
                    <a:pt x="635" y="586"/>
                  </a:lnTo>
                  <a:lnTo>
                    <a:pt x="642" y="588"/>
                  </a:lnTo>
                  <a:lnTo>
                    <a:pt x="650" y="602"/>
                  </a:lnTo>
                  <a:lnTo>
                    <a:pt x="656" y="614"/>
                  </a:lnTo>
                  <a:lnTo>
                    <a:pt x="656" y="622"/>
                  </a:lnTo>
                  <a:lnTo>
                    <a:pt x="658" y="631"/>
                  </a:lnTo>
                  <a:lnTo>
                    <a:pt x="661" y="644"/>
                  </a:lnTo>
                  <a:lnTo>
                    <a:pt x="666" y="653"/>
                  </a:lnTo>
                  <a:lnTo>
                    <a:pt x="676" y="661"/>
                  </a:lnTo>
                  <a:lnTo>
                    <a:pt x="685" y="659"/>
                  </a:lnTo>
                  <a:lnTo>
                    <a:pt x="691" y="661"/>
                  </a:lnTo>
                  <a:lnTo>
                    <a:pt x="698" y="677"/>
                  </a:lnTo>
                  <a:lnTo>
                    <a:pt x="699" y="693"/>
                  </a:lnTo>
                  <a:lnTo>
                    <a:pt x="701" y="708"/>
                  </a:lnTo>
                  <a:lnTo>
                    <a:pt x="701" y="719"/>
                  </a:lnTo>
                  <a:lnTo>
                    <a:pt x="704" y="725"/>
                  </a:lnTo>
                  <a:lnTo>
                    <a:pt x="706" y="732"/>
                  </a:lnTo>
                  <a:lnTo>
                    <a:pt x="701" y="738"/>
                  </a:lnTo>
                  <a:lnTo>
                    <a:pt x="699" y="742"/>
                  </a:lnTo>
                  <a:lnTo>
                    <a:pt x="701" y="745"/>
                  </a:lnTo>
                  <a:lnTo>
                    <a:pt x="701" y="748"/>
                  </a:lnTo>
                  <a:lnTo>
                    <a:pt x="701" y="753"/>
                  </a:lnTo>
                  <a:lnTo>
                    <a:pt x="701" y="758"/>
                  </a:lnTo>
                  <a:lnTo>
                    <a:pt x="701" y="759"/>
                  </a:lnTo>
                  <a:lnTo>
                    <a:pt x="703" y="766"/>
                  </a:lnTo>
                  <a:lnTo>
                    <a:pt x="704" y="771"/>
                  </a:lnTo>
                  <a:lnTo>
                    <a:pt x="704" y="774"/>
                  </a:lnTo>
                  <a:lnTo>
                    <a:pt x="704" y="780"/>
                  </a:lnTo>
                  <a:lnTo>
                    <a:pt x="709" y="790"/>
                  </a:lnTo>
                  <a:lnTo>
                    <a:pt x="718" y="797"/>
                  </a:lnTo>
                  <a:lnTo>
                    <a:pt x="719" y="808"/>
                  </a:lnTo>
                  <a:lnTo>
                    <a:pt x="716" y="829"/>
                  </a:lnTo>
                  <a:lnTo>
                    <a:pt x="711" y="843"/>
                  </a:lnTo>
                  <a:lnTo>
                    <a:pt x="709" y="855"/>
                  </a:lnTo>
                  <a:lnTo>
                    <a:pt x="721" y="871"/>
                  </a:lnTo>
                  <a:lnTo>
                    <a:pt x="719" y="874"/>
                  </a:lnTo>
                  <a:lnTo>
                    <a:pt x="718" y="876"/>
                  </a:lnTo>
                  <a:lnTo>
                    <a:pt x="713" y="873"/>
                  </a:lnTo>
                  <a:lnTo>
                    <a:pt x="709" y="877"/>
                  </a:lnTo>
                  <a:lnTo>
                    <a:pt x="709" y="886"/>
                  </a:lnTo>
                  <a:lnTo>
                    <a:pt x="706" y="886"/>
                  </a:lnTo>
                  <a:lnTo>
                    <a:pt x="703" y="887"/>
                  </a:lnTo>
                  <a:lnTo>
                    <a:pt x="696" y="889"/>
                  </a:lnTo>
                  <a:lnTo>
                    <a:pt x="693" y="887"/>
                  </a:lnTo>
                  <a:lnTo>
                    <a:pt x="688" y="886"/>
                  </a:lnTo>
                  <a:lnTo>
                    <a:pt x="673" y="892"/>
                  </a:lnTo>
                  <a:lnTo>
                    <a:pt x="668" y="892"/>
                  </a:lnTo>
                  <a:lnTo>
                    <a:pt x="663" y="890"/>
                  </a:lnTo>
                  <a:lnTo>
                    <a:pt x="656" y="889"/>
                  </a:lnTo>
                  <a:lnTo>
                    <a:pt x="650" y="889"/>
                  </a:lnTo>
                  <a:lnTo>
                    <a:pt x="648" y="887"/>
                  </a:lnTo>
                  <a:lnTo>
                    <a:pt x="640" y="886"/>
                  </a:lnTo>
                  <a:lnTo>
                    <a:pt x="633" y="884"/>
                  </a:lnTo>
                  <a:lnTo>
                    <a:pt x="628" y="887"/>
                  </a:lnTo>
                  <a:lnTo>
                    <a:pt x="623" y="889"/>
                  </a:lnTo>
                  <a:lnTo>
                    <a:pt x="617" y="887"/>
                  </a:lnTo>
                  <a:lnTo>
                    <a:pt x="610" y="886"/>
                  </a:lnTo>
                  <a:lnTo>
                    <a:pt x="605" y="887"/>
                  </a:lnTo>
                  <a:lnTo>
                    <a:pt x="607" y="892"/>
                  </a:lnTo>
                  <a:lnTo>
                    <a:pt x="607" y="898"/>
                  </a:lnTo>
                  <a:lnTo>
                    <a:pt x="604" y="907"/>
                  </a:lnTo>
                  <a:lnTo>
                    <a:pt x="597" y="911"/>
                  </a:lnTo>
                  <a:lnTo>
                    <a:pt x="595" y="916"/>
                  </a:lnTo>
                  <a:lnTo>
                    <a:pt x="590" y="923"/>
                  </a:lnTo>
                  <a:lnTo>
                    <a:pt x="589" y="932"/>
                  </a:lnTo>
                  <a:lnTo>
                    <a:pt x="587" y="932"/>
                  </a:lnTo>
                  <a:lnTo>
                    <a:pt x="584" y="932"/>
                  </a:lnTo>
                  <a:lnTo>
                    <a:pt x="580" y="932"/>
                  </a:lnTo>
                  <a:lnTo>
                    <a:pt x="577" y="931"/>
                  </a:lnTo>
                  <a:lnTo>
                    <a:pt x="570" y="932"/>
                  </a:lnTo>
                  <a:lnTo>
                    <a:pt x="565" y="934"/>
                  </a:lnTo>
                  <a:lnTo>
                    <a:pt x="560" y="936"/>
                  </a:lnTo>
                  <a:lnTo>
                    <a:pt x="559" y="944"/>
                  </a:lnTo>
                  <a:lnTo>
                    <a:pt x="559" y="950"/>
                  </a:lnTo>
                  <a:lnTo>
                    <a:pt x="554" y="954"/>
                  </a:lnTo>
                  <a:lnTo>
                    <a:pt x="549" y="957"/>
                  </a:lnTo>
                  <a:lnTo>
                    <a:pt x="542" y="955"/>
                  </a:lnTo>
                  <a:lnTo>
                    <a:pt x="537" y="952"/>
                  </a:lnTo>
                  <a:lnTo>
                    <a:pt x="531" y="950"/>
                  </a:lnTo>
                  <a:lnTo>
                    <a:pt x="526" y="958"/>
                  </a:lnTo>
                  <a:lnTo>
                    <a:pt x="522" y="962"/>
                  </a:lnTo>
                  <a:lnTo>
                    <a:pt x="519" y="963"/>
                  </a:lnTo>
                  <a:lnTo>
                    <a:pt x="517" y="962"/>
                  </a:lnTo>
                  <a:lnTo>
                    <a:pt x="513" y="958"/>
                  </a:lnTo>
                  <a:lnTo>
                    <a:pt x="511" y="952"/>
                  </a:lnTo>
                  <a:lnTo>
                    <a:pt x="511" y="950"/>
                  </a:lnTo>
                  <a:lnTo>
                    <a:pt x="506" y="952"/>
                  </a:lnTo>
                  <a:lnTo>
                    <a:pt x="503" y="954"/>
                  </a:lnTo>
                  <a:lnTo>
                    <a:pt x="501" y="954"/>
                  </a:lnTo>
                  <a:lnTo>
                    <a:pt x="494" y="949"/>
                  </a:lnTo>
                  <a:lnTo>
                    <a:pt x="488" y="950"/>
                  </a:lnTo>
                  <a:lnTo>
                    <a:pt x="483" y="950"/>
                  </a:lnTo>
                  <a:lnTo>
                    <a:pt x="478" y="957"/>
                  </a:lnTo>
                  <a:lnTo>
                    <a:pt x="473" y="960"/>
                  </a:lnTo>
                  <a:lnTo>
                    <a:pt x="468" y="966"/>
                  </a:lnTo>
                  <a:lnTo>
                    <a:pt x="465" y="973"/>
                  </a:lnTo>
                  <a:lnTo>
                    <a:pt x="463" y="984"/>
                  </a:lnTo>
                  <a:lnTo>
                    <a:pt x="463" y="992"/>
                  </a:lnTo>
                  <a:lnTo>
                    <a:pt x="461" y="994"/>
                  </a:lnTo>
                  <a:lnTo>
                    <a:pt x="460" y="996"/>
                  </a:lnTo>
                  <a:lnTo>
                    <a:pt x="456" y="1000"/>
                  </a:lnTo>
                  <a:lnTo>
                    <a:pt x="451" y="1005"/>
                  </a:lnTo>
                  <a:lnTo>
                    <a:pt x="451" y="1012"/>
                  </a:lnTo>
                  <a:lnTo>
                    <a:pt x="455" y="1017"/>
                  </a:lnTo>
                  <a:lnTo>
                    <a:pt x="458" y="1021"/>
                  </a:lnTo>
                  <a:lnTo>
                    <a:pt x="461" y="1030"/>
                  </a:lnTo>
                  <a:lnTo>
                    <a:pt x="463" y="1044"/>
                  </a:lnTo>
                  <a:lnTo>
                    <a:pt x="461" y="1047"/>
                  </a:lnTo>
                  <a:lnTo>
                    <a:pt x="463" y="1049"/>
                  </a:lnTo>
                  <a:lnTo>
                    <a:pt x="465" y="1054"/>
                  </a:lnTo>
                  <a:lnTo>
                    <a:pt x="463" y="1060"/>
                  </a:lnTo>
                  <a:lnTo>
                    <a:pt x="461" y="1062"/>
                  </a:lnTo>
                  <a:lnTo>
                    <a:pt x="458" y="1064"/>
                  </a:lnTo>
                  <a:lnTo>
                    <a:pt x="455" y="1065"/>
                  </a:lnTo>
                  <a:lnTo>
                    <a:pt x="451" y="1068"/>
                  </a:lnTo>
                  <a:lnTo>
                    <a:pt x="453" y="1073"/>
                  </a:lnTo>
                  <a:lnTo>
                    <a:pt x="451" y="1078"/>
                  </a:lnTo>
                  <a:lnTo>
                    <a:pt x="448" y="1080"/>
                  </a:lnTo>
                  <a:lnTo>
                    <a:pt x="445" y="1083"/>
                  </a:lnTo>
                  <a:lnTo>
                    <a:pt x="440" y="1085"/>
                  </a:lnTo>
                  <a:lnTo>
                    <a:pt x="433" y="1086"/>
                  </a:lnTo>
                  <a:lnTo>
                    <a:pt x="428" y="1086"/>
                  </a:lnTo>
                  <a:lnTo>
                    <a:pt x="420" y="1086"/>
                  </a:lnTo>
                  <a:lnTo>
                    <a:pt x="418" y="1093"/>
                  </a:lnTo>
                  <a:lnTo>
                    <a:pt x="422" y="1101"/>
                  </a:lnTo>
                  <a:lnTo>
                    <a:pt x="418" y="1107"/>
                  </a:lnTo>
                  <a:lnTo>
                    <a:pt x="418" y="1114"/>
                  </a:lnTo>
                  <a:lnTo>
                    <a:pt x="412" y="1119"/>
                  </a:lnTo>
                  <a:lnTo>
                    <a:pt x="407" y="1120"/>
                  </a:lnTo>
                  <a:lnTo>
                    <a:pt x="402" y="1122"/>
                  </a:lnTo>
                  <a:lnTo>
                    <a:pt x="397" y="1127"/>
                  </a:lnTo>
                  <a:lnTo>
                    <a:pt x="392" y="1130"/>
                  </a:lnTo>
                  <a:lnTo>
                    <a:pt x="387" y="1127"/>
                  </a:lnTo>
                  <a:lnTo>
                    <a:pt x="379" y="1132"/>
                  </a:lnTo>
                  <a:lnTo>
                    <a:pt x="374" y="1130"/>
                  </a:lnTo>
                  <a:lnTo>
                    <a:pt x="370" y="1132"/>
                  </a:lnTo>
                  <a:lnTo>
                    <a:pt x="367" y="1133"/>
                  </a:lnTo>
                  <a:lnTo>
                    <a:pt x="364" y="1136"/>
                  </a:lnTo>
                  <a:lnTo>
                    <a:pt x="364" y="1141"/>
                  </a:lnTo>
                  <a:lnTo>
                    <a:pt x="360" y="1151"/>
                  </a:lnTo>
                  <a:lnTo>
                    <a:pt x="357" y="1153"/>
                  </a:lnTo>
                  <a:lnTo>
                    <a:pt x="350" y="1154"/>
                  </a:lnTo>
                  <a:lnTo>
                    <a:pt x="349" y="1156"/>
                  </a:lnTo>
                  <a:lnTo>
                    <a:pt x="345" y="1159"/>
                  </a:lnTo>
                  <a:lnTo>
                    <a:pt x="339" y="1159"/>
                  </a:lnTo>
                  <a:lnTo>
                    <a:pt x="337" y="1161"/>
                  </a:lnTo>
                  <a:lnTo>
                    <a:pt x="337" y="1165"/>
                  </a:lnTo>
                  <a:lnTo>
                    <a:pt x="334" y="1167"/>
                  </a:lnTo>
                  <a:lnTo>
                    <a:pt x="329" y="1165"/>
                  </a:lnTo>
                  <a:lnTo>
                    <a:pt x="326" y="1164"/>
                  </a:lnTo>
                  <a:lnTo>
                    <a:pt x="324" y="1159"/>
                  </a:lnTo>
                  <a:lnTo>
                    <a:pt x="324" y="1154"/>
                  </a:lnTo>
                  <a:lnTo>
                    <a:pt x="322" y="1148"/>
                  </a:lnTo>
                  <a:lnTo>
                    <a:pt x="322" y="1140"/>
                  </a:lnTo>
                  <a:lnTo>
                    <a:pt x="321" y="1133"/>
                  </a:lnTo>
                  <a:lnTo>
                    <a:pt x="319" y="1125"/>
                  </a:lnTo>
                  <a:lnTo>
                    <a:pt x="316" y="1117"/>
                  </a:lnTo>
                  <a:lnTo>
                    <a:pt x="316" y="1115"/>
                  </a:lnTo>
                  <a:lnTo>
                    <a:pt x="314" y="1112"/>
                  </a:lnTo>
                  <a:lnTo>
                    <a:pt x="312" y="1109"/>
                  </a:lnTo>
                  <a:lnTo>
                    <a:pt x="309" y="1104"/>
                  </a:lnTo>
                  <a:lnTo>
                    <a:pt x="304" y="1099"/>
                  </a:lnTo>
                  <a:lnTo>
                    <a:pt x="302" y="1093"/>
                  </a:lnTo>
                  <a:lnTo>
                    <a:pt x="299" y="1089"/>
                  </a:lnTo>
                  <a:lnTo>
                    <a:pt x="293" y="1089"/>
                  </a:lnTo>
                  <a:lnTo>
                    <a:pt x="293" y="1085"/>
                  </a:lnTo>
                  <a:lnTo>
                    <a:pt x="289" y="1081"/>
                  </a:lnTo>
                  <a:lnTo>
                    <a:pt x="286" y="1080"/>
                  </a:lnTo>
                  <a:lnTo>
                    <a:pt x="286" y="1073"/>
                  </a:lnTo>
                  <a:lnTo>
                    <a:pt x="286" y="1070"/>
                  </a:lnTo>
                  <a:lnTo>
                    <a:pt x="281" y="1065"/>
                  </a:lnTo>
                  <a:lnTo>
                    <a:pt x="276" y="1064"/>
                  </a:lnTo>
                  <a:lnTo>
                    <a:pt x="274" y="1060"/>
                  </a:lnTo>
                  <a:lnTo>
                    <a:pt x="273" y="1059"/>
                  </a:lnTo>
                  <a:lnTo>
                    <a:pt x="269" y="1055"/>
                  </a:lnTo>
                  <a:lnTo>
                    <a:pt x="269" y="1051"/>
                  </a:lnTo>
                  <a:lnTo>
                    <a:pt x="268" y="1047"/>
                  </a:lnTo>
                  <a:lnTo>
                    <a:pt x="266" y="1047"/>
                  </a:lnTo>
                  <a:lnTo>
                    <a:pt x="263" y="1046"/>
                  </a:lnTo>
                  <a:lnTo>
                    <a:pt x="253" y="1043"/>
                  </a:lnTo>
                  <a:lnTo>
                    <a:pt x="248" y="1039"/>
                  </a:lnTo>
                  <a:lnTo>
                    <a:pt x="246" y="1036"/>
                  </a:lnTo>
                  <a:lnTo>
                    <a:pt x="246" y="1034"/>
                  </a:lnTo>
                  <a:lnTo>
                    <a:pt x="248" y="1031"/>
                  </a:lnTo>
                  <a:lnTo>
                    <a:pt x="248" y="1028"/>
                  </a:lnTo>
                  <a:lnTo>
                    <a:pt x="245" y="1026"/>
                  </a:lnTo>
                  <a:lnTo>
                    <a:pt x="243" y="1026"/>
                  </a:lnTo>
                  <a:lnTo>
                    <a:pt x="240" y="1026"/>
                  </a:lnTo>
                  <a:lnTo>
                    <a:pt x="236" y="1028"/>
                  </a:lnTo>
                  <a:lnTo>
                    <a:pt x="236" y="1030"/>
                  </a:lnTo>
                  <a:lnTo>
                    <a:pt x="230" y="1030"/>
                  </a:lnTo>
                  <a:lnTo>
                    <a:pt x="225" y="1030"/>
                  </a:lnTo>
                  <a:lnTo>
                    <a:pt x="218" y="1031"/>
                  </a:lnTo>
                  <a:lnTo>
                    <a:pt x="215" y="1028"/>
                  </a:lnTo>
                  <a:lnTo>
                    <a:pt x="213" y="1025"/>
                  </a:lnTo>
                  <a:lnTo>
                    <a:pt x="212" y="1021"/>
                  </a:lnTo>
                  <a:lnTo>
                    <a:pt x="210" y="1018"/>
                  </a:lnTo>
                  <a:lnTo>
                    <a:pt x="208" y="1013"/>
                  </a:lnTo>
                  <a:lnTo>
                    <a:pt x="202" y="1007"/>
                  </a:lnTo>
                  <a:lnTo>
                    <a:pt x="202" y="1004"/>
                  </a:lnTo>
                  <a:lnTo>
                    <a:pt x="202" y="1002"/>
                  </a:lnTo>
                  <a:lnTo>
                    <a:pt x="200" y="999"/>
                  </a:lnTo>
                  <a:lnTo>
                    <a:pt x="195" y="997"/>
                  </a:lnTo>
                  <a:lnTo>
                    <a:pt x="190" y="996"/>
                  </a:lnTo>
                  <a:lnTo>
                    <a:pt x="188" y="991"/>
                  </a:lnTo>
                  <a:lnTo>
                    <a:pt x="185" y="987"/>
                  </a:lnTo>
                  <a:lnTo>
                    <a:pt x="180" y="986"/>
                  </a:lnTo>
                  <a:lnTo>
                    <a:pt x="173" y="983"/>
                  </a:lnTo>
                  <a:lnTo>
                    <a:pt x="169" y="979"/>
                  </a:lnTo>
                  <a:lnTo>
                    <a:pt x="169" y="968"/>
                  </a:lnTo>
                  <a:lnTo>
                    <a:pt x="167" y="965"/>
                  </a:lnTo>
                  <a:lnTo>
                    <a:pt x="162" y="958"/>
                  </a:lnTo>
                  <a:lnTo>
                    <a:pt x="164" y="952"/>
                  </a:lnTo>
                  <a:lnTo>
                    <a:pt x="169" y="949"/>
                  </a:lnTo>
                  <a:lnTo>
                    <a:pt x="173" y="949"/>
                  </a:lnTo>
                  <a:lnTo>
                    <a:pt x="178" y="941"/>
                  </a:lnTo>
                  <a:lnTo>
                    <a:pt x="180" y="937"/>
                  </a:lnTo>
                  <a:lnTo>
                    <a:pt x="180" y="934"/>
                  </a:lnTo>
                  <a:lnTo>
                    <a:pt x="185" y="931"/>
                  </a:lnTo>
                  <a:lnTo>
                    <a:pt x="188" y="926"/>
                  </a:lnTo>
                  <a:lnTo>
                    <a:pt x="190" y="921"/>
                  </a:lnTo>
                  <a:lnTo>
                    <a:pt x="192" y="916"/>
                  </a:lnTo>
                  <a:lnTo>
                    <a:pt x="190" y="913"/>
                  </a:lnTo>
                  <a:lnTo>
                    <a:pt x="188" y="910"/>
                  </a:lnTo>
                  <a:lnTo>
                    <a:pt x="188" y="905"/>
                  </a:lnTo>
                  <a:lnTo>
                    <a:pt x="192" y="900"/>
                  </a:lnTo>
                  <a:lnTo>
                    <a:pt x="192" y="894"/>
                  </a:lnTo>
                  <a:lnTo>
                    <a:pt x="190" y="886"/>
                  </a:lnTo>
                  <a:lnTo>
                    <a:pt x="193" y="882"/>
                  </a:lnTo>
                  <a:lnTo>
                    <a:pt x="195" y="879"/>
                  </a:lnTo>
                  <a:lnTo>
                    <a:pt x="197" y="873"/>
                  </a:lnTo>
                  <a:lnTo>
                    <a:pt x="198" y="868"/>
                  </a:lnTo>
                  <a:lnTo>
                    <a:pt x="202" y="863"/>
                  </a:lnTo>
                  <a:lnTo>
                    <a:pt x="203" y="861"/>
                  </a:lnTo>
                  <a:lnTo>
                    <a:pt x="207" y="858"/>
                  </a:lnTo>
                  <a:lnTo>
                    <a:pt x="210" y="855"/>
                  </a:lnTo>
                  <a:lnTo>
                    <a:pt x="212" y="852"/>
                  </a:lnTo>
                  <a:lnTo>
                    <a:pt x="210" y="848"/>
                  </a:lnTo>
                  <a:lnTo>
                    <a:pt x="208" y="843"/>
                  </a:lnTo>
                  <a:lnTo>
                    <a:pt x="210" y="839"/>
                  </a:lnTo>
                  <a:lnTo>
                    <a:pt x="215" y="839"/>
                  </a:lnTo>
                  <a:lnTo>
                    <a:pt x="218" y="835"/>
                  </a:lnTo>
                  <a:lnTo>
                    <a:pt x="223" y="835"/>
                  </a:lnTo>
                  <a:lnTo>
                    <a:pt x="228" y="837"/>
                  </a:lnTo>
                  <a:lnTo>
                    <a:pt x="231" y="839"/>
                  </a:lnTo>
                  <a:lnTo>
                    <a:pt x="235" y="842"/>
                  </a:lnTo>
                  <a:lnTo>
                    <a:pt x="238" y="839"/>
                  </a:lnTo>
                  <a:lnTo>
                    <a:pt x="240" y="837"/>
                  </a:lnTo>
                  <a:lnTo>
                    <a:pt x="243" y="835"/>
                  </a:lnTo>
                  <a:lnTo>
                    <a:pt x="248" y="834"/>
                  </a:lnTo>
                  <a:lnTo>
                    <a:pt x="256" y="834"/>
                  </a:lnTo>
                  <a:lnTo>
                    <a:pt x="264" y="832"/>
                  </a:lnTo>
                  <a:lnTo>
                    <a:pt x="273" y="839"/>
                  </a:lnTo>
                  <a:lnTo>
                    <a:pt x="276" y="837"/>
                  </a:lnTo>
                  <a:lnTo>
                    <a:pt x="274" y="832"/>
                  </a:lnTo>
                  <a:lnTo>
                    <a:pt x="276" y="829"/>
                  </a:lnTo>
                  <a:lnTo>
                    <a:pt x="276" y="824"/>
                  </a:lnTo>
                  <a:lnTo>
                    <a:pt x="281" y="821"/>
                  </a:lnTo>
                  <a:lnTo>
                    <a:pt x="283" y="816"/>
                  </a:lnTo>
                  <a:lnTo>
                    <a:pt x="283" y="809"/>
                  </a:lnTo>
                  <a:lnTo>
                    <a:pt x="288" y="806"/>
                  </a:lnTo>
                  <a:lnTo>
                    <a:pt x="284" y="798"/>
                  </a:lnTo>
                  <a:lnTo>
                    <a:pt x="288" y="797"/>
                  </a:lnTo>
                  <a:lnTo>
                    <a:pt x="293" y="795"/>
                  </a:lnTo>
                  <a:lnTo>
                    <a:pt x="298" y="792"/>
                  </a:lnTo>
                  <a:lnTo>
                    <a:pt x="302" y="788"/>
                  </a:lnTo>
                  <a:lnTo>
                    <a:pt x="306" y="784"/>
                  </a:lnTo>
                  <a:lnTo>
                    <a:pt x="306" y="777"/>
                  </a:lnTo>
                  <a:lnTo>
                    <a:pt x="309" y="774"/>
                  </a:lnTo>
                  <a:lnTo>
                    <a:pt x="314" y="767"/>
                  </a:lnTo>
                  <a:lnTo>
                    <a:pt x="312" y="764"/>
                  </a:lnTo>
                  <a:lnTo>
                    <a:pt x="309" y="763"/>
                  </a:lnTo>
                  <a:lnTo>
                    <a:pt x="304" y="761"/>
                  </a:lnTo>
                  <a:lnTo>
                    <a:pt x="299" y="758"/>
                  </a:lnTo>
                  <a:lnTo>
                    <a:pt x="296" y="751"/>
                  </a:lnTo>
                  <a:lnTo>
                    <a:pt x="296" y="748"/>
                  </a:lnTo>
                  <a:lnTo>
                    <a:pt x="296" y="745"/>
                  </a:lnTo>
                  <a:lnTo>
                    <a:pt x="298" y="743"/>
                  </a:lnTo>
                  <a:lnTo>
                    <a:pt x="299" y="740"/>
                  </a:lnTo>
                  <a:lnTo>
                    <a:pt x="301" y="738"/>
                  </a:lnTo>
                  <a:lnTo>
                    <a:pt x="302" y="733"/>
                  </a:lnTo>
                  <a:lnTo>
                    <a:pt x="299" y="729"/>
                  </a:lnTo>
                  <a:lnTo>
                    <a:pt x="302" y="720"/>
                  </a:lnTo>
                  <a:lnTo>
                    <a:pt x="299" y="714"/>
                  </a:lnTo>
                  <a:lnTo>
                    <a:pt x="302" y="709"/>
                  </a:lnTo>
                  <a:lnTo>
                    <a:pt x="296" y="696"/>
                  </a:lnTo>
                  <a:lnTo>
                    <a:pt x="289" y="693"/>
                  </a:lnTo>
                  <a:lnTo>
                    <a:pt x="289" y="688"/>
                  </a:lnTo>
                  <a:lnTo>
                    <a:pt x="293" y="683"/>
                  </a:lnTo>
                  <a:lnTo>
                    <a:pt x="296" y="680"/>
                  </a:lnTo>
                  <a:lnTo>
                    <a:pt x="301" y="674"/>
                  </a:lnTo>
                  <a:lnTo>
                    <a:pt x="299" y="667"/>
                  </a:lnTo>
                  <a:lnTo>
                    <a:pt x="304" y="659"/>
                  </a:lnTo>
                  <a:lnTo>
                    <a:pt x="306" y="646"/>
                  </a:lnTo>
                  <a:lnTo>
                    <a:pt x="317" y="640"/>
                  </a:lnTo>
                  <a:lnTo>
                    <a:pt x="316" y="630"/>
                  </a:lnTo>
                  <a:lnTo>
                    <a:pt x="314" y="627"/>
                  </a:lnTo>
                  <a:lnTo>
                    <a:pt x="309" y="622"/>
                  </a:lnTo>
                  <a:lnTo>
                    <a:pt x="296" y="623"/>
                  </a:lnTo>
                  <a:lnTo>
                    <a:pt x="298" y="614"/>
                  </a:lnTo>
                  <a:lnTo>
                    <a:pt x="289" y="610"/>
                  </a:lnTo>
                  <a:lnTo>
                    <a:pt x="284" y="609"/>
                  </a:lnTo>
                  <a:lnTo>
                    <a:pt x="276" y="602"/>
                  </a:lnTo>
                  <a:lnTo>
                    <a:pt x="264" y="598"/>
                  </a:lnTo>
                  <a:lnTo>
                    <a:pt x="255" y="596"/>
                  </a:lnTo>
                  <a:lnTo>
                    <a:pt x="246" y="594"/>
                  </a:lnTo>
                  <a:lnTo>
                    <a:pt x="245" y="585"/>
                  </a:lnTo>
                  <a:lnTo>
                    <a:pt x="250" y="578"/>
                  </a:lnTo>
                  <a:lnTo>
                    <a:pt x="255" y="573"/>
                  </a:lnTo>
                  <a:lnTo>
                    <a:pt x="261" y="568"/>
                  </a:lnTo>
                  <a:lnTo>
                    <a:pt x="263" y="559"/>
                  </a:lnTo>
                  <a:lnTo>
                    <a:pt x="268" y="552"/>
                  </a:lnTo>
                  <a:lnTo>
                    <a:pt x="278" y="549"/>
                  </a:lnTo>
                  <a:lnTo>
                    <a:pt x="288" y="547"/>
                  </a:lnTo>
                  <a:lnTo>
                    <a:pt x="301" y="546"/>
                  </a:lnTo>
                  <a:lnTo>
                    <a:pt x="306" y="541"/>
                  </a:lnTo>
                  <a:lnTo>
                    <a:pt x="311" y="538"/>
                  </a:lnTo>
                  <a:lnTo>
                    <a:pt x="311" y="530"/>
                  </a:lnTo>
                  <a:lnTo>
                    <a:pt x="307" y="520"/>
                  </a:lnTo>
                  <a:lnTo>
                    <a:pt x="304" y="507"/>
                  </a:lnTo>
                  <a:lnTo>
                    <a:pt x="301" y="489"/>
                  </a:lnTo>
                  <a:lnTo>
                    <a:pt x="296" y="478"/>
                  </a:lnTo>
                  <a:lnTo>
                    <a:pt x="304" y="468"/>
                  </a:lnTo>
                  <a:lnTo>
                    <a:pt x="291" y="468"/>
                  </a:lnTo>
                  <a:lnTo>
                    <a:pt x="291" y="466"/>
                  </a:lnTo>
                  <a:lnTo>
                    <a:pt x="284" y="465"/>
                  </a:lnTo>
                  <a:lnTo>
                    <a:pt x="276" y="460"/>
                  </a:lnTo>
                  <a:lnTo>
                    <a:pt x="273" y="462"/>
                  </a:lnTo>
                  <a:lnTo>
                    <a:pt x="261" y="465"/>
                  </a:lnTo>
                  <a:lnTo>
                    <a:pt x="251" y="466"/>
                  </a:lnTo>
                  <a:lnTo>
                    <a:pt x="246" y="463"/>
                  </a:lnTo>
                  <a:lnTo>
                    <a:pt x="238" y="466"/>
                  </a:lnTo>
                  <a:lnTo>
                    <a:pt x="231" y="471"/>
                  </a:lnTo>
                  <a:lnTo>
                    <a:pt x="223" y="475"/>
                  </a:lnTo>
                  <a:lnTo>
                    <a:pt x="213" y="479"/>
                  </a:lnTo>
                  <a:lnTo>
                    <a:pt x="207" y="473"/>
                  </a:lnTo>
                  <a:lnTo>
                    <a:pt x="200" y="475"/>
                  </a:lnTo>
                  <a:lnTo>
                    <a:pt x="193" y="475"/>
                  </a:lnTo>
                  <a:lnTo>
                    <a:pt x="192" y="470"/>
                  </a:lnTo>
                  <a:lnTo>
                    <a:pt x="183" y="462"/>
                  </a:lnTo>
                  <a:lnTo>
                    <a:pt x="172" y="452"/>
                  </a:lnTo>
                  <a:lnTo>
                    <a:pt x="170" y="445"/>
                  </a:lnTo>
                  <a:lnTo>
                    <a:pt x="162" y="441"/>
                  </a:lnTo>
                  <a:lnTo>
                    <a:pt x="152" y="437"/>
                  </a:lnTo>
                  <a:lnTo>
                    <a:pt x="145" y="439"/>
                  </a:lnTo>
                  <a:lnTo>
                    <a:pt x="142" y="445"/>
                  </a:lnTo>
                  <a:lnTo>
                    <a:pt x="139" y="450"/>
                  </a:lnTo>
                  <a:lnTo>
                    <a:pt x="134" y="452"/>
                  </a:lnTo>
                  <a:lnTo>
                    <a:pt x="130" y="455"/>
                  </a:lnTo>
                  <a:lnTo>
                    <a:pt x="122" y="457"/>
                  </a:lnTo>
                  <a:lnTo>
                    <a:pt x="121" y="466"/>
                  </a:lnTo>
                  <a:lnTo>
                    <a:pt x="119" y="475"/>
                  </a:lnTo>
                  <a:lnTo>
                    <a:pt x="116" y="481"/>
                  </a:lnTo>
                  <a:lnTo>
                    <a:pt x="111" y="479"/>
                  </a:lnTo>
                  <a:lnTo>
                    <a:pt x="106" y="481"/>
                  </a:lnTo>
                  <a:lnTo>
                    <a:pt x="99" y="479"/>
                  </a:lnTo>
                  <a:lnTo>
                    <a:pt x="91" y="476"/>
                  </a:lnTo>
                  <a:lnTo>
                    <a:pt x="83" y="478"/>
                  </a:lnTo>
                  <a:lnTo>
                    <a:pt x="79" y="483"/>
                  </a:lnTo>
                  <a:lnTo>
                    <a:pt x="74" y="489"/>
                  </a:lnTo>
                  <a:lnTo>
                    <a:pt x="71" y="491"/>
                  </a:lnTo>
                  <a:lnTo>
                    <a:pt x="68" y="487"/>
                  </a:lnTo>
                  <a:lnTo>
                    <a:pt x="66" y="484"/>
                  </a:lnTo>
                  <a:lnTo>
                    <a:pt x="64" y="479"/>
                  </a:lnTo>
                  <a:lnTo>
                    <a:pt x="61" y="478"/>
                  </a:lnTo>
                  <a:lnTo>
                    <a:pt x="59" y="473"/>
                  </a:lnTo>
                  <a:lnTo>
                    <a:pt x="58" y="471"/>
                  </a:lnTo>
                  <a:lnTo>
                    <a:pt x="54" y="470"/>
                  </a:lnTo>
                  <a:lnTo>
                    <a:pt x="51" y="466"/>
                  </a:lnTo>
                  <a:lnTo>
                    <a:pt x="46" y="465"/>
                  </a:lnTo>
                  <a:lnTo>
                    <a:pt x="43" y="458"/>
                  </a:lnTo>
                  <a:lnTo>
                    <a:pt x="38" y="457"/>
                  </a:lnTo>
                  <a:lnTo>
                    <a:pt x="36" y="463"/>
                  </a:lnTo>
                  <a:lnTo>
                    <a:pt x="36" y="470"/>
                  </a:lnTo>
                  <a:lnTo>
                    <a:pt x="35" y="475"/>
                  </a:lnTo>
                  <a:lnTo>
                    <a:pt x="38" y="481"/>
                  </a:lnTo>
                  <a:lnTo>
                    <a:pt x="35" y="484"/>
                  </a:lnTo>
                  <a:lnTo>
                    <a:pt x="31" y="487"/>
                  </a:lnTo>
                  <a:lnTo>
                    <a:pt x="28" y="489"/>
                  </a:lnTo>
                  <a:lnTo>
                    <a:pt x="23" y="492"/>
                  </a:lnTo>
                  <a:lnTo>
                    <a:pt x="20" y="491"/>
                  </a:lnTo>
                  <a:lnTo>
                    <a:pt x="15" y="484"/>
                  </a:lnTo>
                  <a:lnTo>
                    <a:pt x="11" y="475"/>
                  </a:lnTo>
                  <a:lnTo>
                    <a:pt x="8" y="462"/>
                  </a:lnTo>
                  <a:lnTo>
                    <a:pt x="5" y="457"/>
                  </a:lnTo>
                  <a:lnTo>
                    <a:pt x="6" y="452"/>
                  </a:lnTo>
                  <a:lnTo>
                    <a:pt x="3" y="445"/>
                  </a:lnTo>
                  <a:lnTo>
                    <a:pt x="0" y="434"/>
                  </a:lnTo>
                  <a:lnTo>
                    <a:pt x="0" y="424"/>
                  </a:lnTo>
                  <a:lnTo>
                    <a:pt x="3" y="416"/>
                  </a:lnTo>
                  <a:lnTo>
                    <a:pt x="5" y="423"/>
                  </a:lnTo>
                  <a:lnTo>
                    <a:pt x="8" y="426"/>
                  </a:lnTo>
                  <a:lnTo>
                    <a:pt x="10" y="426"/>
                  </a:lnTo>
                  <a:lnTo>
                    <a:pt x="11" y="428"/>
                  </a:lnTo>
                  <a:lnTo>
                    <a:pt x="13" y="429"/>
                  </a:lnTo>
                  <a:lnTo>
                    <a:pt x="16" y="429"/>
                  </a:lnTo>
                  <a:lnTo>
                    <a:pt x="21" y="426"/>
                  </a:lnTo>
                  <a:lnTo>
                    <a:pt x="26" y="428"/>
                  </a:lnTo>
                  <a:lnTo>
                    <a:pt x="33" y="424"/>
                  </a:lnTo>
                  <a:lnTo>
                    <a:pt x="43" y="426"/>
                  </a:lnTo>
                  <a:lnTo>
                    <a:pt x="54" y="424"/>
                  </a:lnTo>
                  <a:lnTo>
                    <a:pt x="64" y="418"/>
                  </a:lnTo>
                  <a:lnTo>
                    <a:pt x="76" y="413"/>
                  </a:lnTo>
                  <a:lnTo>
                    <a:pt x="86" y="403"/>
                  </a:lnTo>
                  <a:lnTo>
                    <a:pt x="89" y="397"/>
                  </a:lnTo>
                  <a:lnTo>
                    <a:pt x="96" y="392"/>
                  </a:lnTo>
                  <a:lnTo>
                    <a:pt x="104" y="392"/>
                  </a:lnTo>
                  <a:lnTo>
                    <a:pt x="102" y="384"/>
                  </a:lnTo>
                  <a:lnTo>
                    <a:pt x="101" y="371"/>
                  </a:lnTo>
                  <a:lnTo>
                    <a:pt x="97" y="363"/>
                  </a:lnTo>
                  <a:lnTo>
                    <a:pt x="97" y="356"/>
                  </a:lnTo>
                  <a:lnTo>
                    <a:pt x="101" y="348"/>
                  </a:lnTo>
                  <a:lnTo>
                    <a:pt x="96" y="340"/>
                  </a:lnTo>
                  <a:lnTo>
                    <a:pt x="94" y="334"/>
                  </a:lnTo>
                  <a:lnTo>
                    <a:pt x="89" y="322"/>
                  </a:lnTo>
                  <a:lnTo>
                    <a:pt x="91" y="314"/>
                  </a:lnTo>
                  <a:lnTo>
                    <a:pt x="89" y="303"/>
                  </a:lnTo>
                  <a:lnTo>
                    <a:pt x="96" y="276"/>
                  </a:lnTo>
                  <a:lnTo>
                    <a:pt x="101" y="271"/>
                  </a:lnTo>
                  <a:lnTo>
                    <a:pt x="101" y="266"/>
                  </a:lnTo>
                  <a:lnTo>
                    <a:pt x="109" y="259"/>
                  </a:lnTo>
                  <a:lnTo>
                    <a:pt x="121" y="259"/>
                  </a:lnTo>
                  <a:lnTo>
                    <a:pt x="126" y="254"/>
                  </a:lnTo>
                  <a:lnTo>
                    <a:pt x="132" y="250"/>
                  </a:lnTo>
                  <a:lnTo>
                    <a:pt x="137" y="245"/>
                  </a:lnTo>
                  <a:lnTo>
                    <a:pt x="139" y="240"/>
                  </a:lnTo>
                  <a:lnTo>
                    <a:pt x="147" y="233"/>
                  </a:lnTo>
                  <a:lnTo>
                    <a:pt x="147" y="224"/>
                  </a:lnTo>
                  <a:lnTo>
                    <a:pt x="154" y="217"/>
                  </a:lnTo>
                  <a:lnTo>
                    <a:pt x="157" y="212"/>
                  </a:lnTo>
                  <a:lnTo>
                    <a:pt x="167" y="216"/>
                  </a:lnTo>
                  <a:lnTo>
                    <a:pt x="178" y="222"/>
                  </a:lnTo>
                  <a:lnTo>
                    <a:pt x="192" y="222"/>
                  </a:lnTo>
                  <a:lnTo>
                    <a:pt x="197" y="222"/>
                  </a:lnTo>
                  <a:lnTo>
                    <a:pt x="207" y="212"/>
                  </a:lnTo>
                  <a:lnTo>
                    <a:pt x="215" y="199"/>
                  </a:lnTo>
                  <a:lnTo>
                    <a:pt x="223" y="178"/>
                  </a:lnTo>
                  <a:lnTo>
                    <a:pt x="226" y="162"/>
                  </a:lnTo>
                  <a:lnTo>
                    <a:pt x="233" y="146"/>
                  </a:lnTo>
                  <a:lnTo>
                    <a:pt x="241" y="141"/>
                  </a:lnTo>
                  <a:lnTo>
                    <a:pt x="248" y="136"/>
                  </a:lnTo>
                  <a:lnTo>
                    <a:pt x="259" y="135"/>
                  </a:lnTo>
                  <a:lnTo>
                    <a:pt x="264" y="123"/>
                  </a:lnTo>
                  <a:lnTo>
                    <a:pt x="264" y="112"/>
                  </a:lnTo>
                  <a:lnTo>
                    <a:pt x="273" y="104"/>
                  </a:lnTo>
                  <a:lnTo>
                    <a:pt x="284" y="96"/>
                  </a:lnTo>
                  <a:lnTo>
                    <a:pt x="293" y="88"/>
                  </a:lnTo>
                  <a:lnTo>
                    <a:pt x="293" y="85"/>
                  </a:lnTo>
                  <a:lnTo>
                    <a:pt x="294" y="75"/>
                  </a:lnTo>
                  <a:lnTo>
                    <a:pt x="289" y="60"/>
                  </a:lnTo>
                  <a:lnTo>
                    <a:pt x="286" y="47"/>
                  </a:lnTo>
                  <a:lnTo>
                    <a:pt x="284" y="44"/>
                  </a:lnTo>
                  <a:lnTo>
                    <a:pt x="289" y="46"/>
                  </a:lnTo>
                  <a:lnTo>
                    <a:pt x="291" y="46"/>
                  </a:lnTo>
                  <a:lnTo>
                    <a:pt x="294" y="47"/>
                  </a:lnTo>
                  <a:lnTo>
                    <a:pt x="299" y="49"/>
                  </a:lnTo>
                  <a:lnTo>
                    <a:pt x="306" y="55"/>
                  </a:lnTo>
                  <a:lnTo>
                    <a:pt x="309" y="59"/>
                  </a:lnTo>
                  <a:lnTo>
                    <a:pt x="312" y="65"/>
                  </a:lnTo>
                  <a:lnTo>
                    <a:pt x="317" y="70"/>
                  </a:lnTo>
                  <a:lnTo>
                    <a:pt x="322" y="75"/>
                  </a:lnTo>
                  <a:lnTo>
                    <a:pt x="334" y="80"/>
                  </a:lnTo>
                  <a:lnTo>
                    <a:pt x="345" y="81"/>
                  </a:lnTo>
                  <a:lnTo>
                    <a:pt x="362" y="85"/>
                  </a:lnTo>
                  <a:lnTo>
                    <a:pt x="377" y="89"/>
                  </a:lnTo>
                  <a:lnTo>
                    <a:pt x="385" y="89"/>
                  </a:lnTo>
                  <a:lnTo>
                    <a:pt x="390" y="88"/>
                  </a:lnTo>
                  <a:lnTo>
                    <a:pt x="403" y="89"/>
                  </a:lnTo>
                  <a:lnTo>
                    <a:pt x="418" y="86"/>
                  </a:lnTo>
                  <a:lnTo>
                    <a:pt x="422" y="83"/>
                  </a:lnTo>
                  <a:lnTo>
                    <a:pt x="431" y="76"/>
                  </a:lnTo>
                  <a:lnTo>
                    <a:pt x="436" y="72"/>
                  </a:lnTo>
                  <a:lnTo>
                    <a:pt x="448" y="62"/>
                  </a:lnTo>
                  <a:lnTo>
                    <a:pt x="455" y="57"/>
                  </a:lnTo>
                  <a:lnTo>
                    <a:pt x="460" y="47"/>
                  </a:lnTo>
                  <a:lnTo>
                    <a:pt x="463" y="39"/>
                  </a:lnTo>
                  <a:lnTo>
                    <a:pt x="473" y="30"/>
                  </a:lnTo>
                  <a:lnTo>
                    <a:pt x="479" y="15"/>
                  </a:lnTo>
                  <a:lnTo>
                    <a:pt x="486" y="0"/>
                  </a:lnTo>
                  <a:lnTo>
                    <a:pt x="498" y="0"/>
                  </a:lnTo>
                  <a:lnTo>
                    <a:pt x="499" y="7"/>
                  </a:lnTo>
                  <a:lnTo>
                    <a:pt x="493" y="7"/>
                  </a:lnTo>
                  <a:lnTo>
                    <a:pt x="493" y="13"/>
                  </a:lnTo>
                  <a:lnTo>
                    <a:pt x="493" y="21"/>
                  </a:lnTo>
                  <a:lnTo>
                    <a:pt x="498" y="31"/>
                  </a:lnTo>
                  <a:lnTo>
                    <a:pt x="503" y="47"/>
                  </a:lnTo>
                  <a:lnTo>
                    <a:pt x="504" y="52"/>
                  </a:lnTo>
                  <a:lnTo>
                    <a:pt x="508" y="60"/>
                  </a:lnTo>
                  <a:lnTo>
                    <a:pt x="508" y="64"/>
                  </a:lnTo>
                  <a:lnTo>
                    <a:pt x="508" y="68"/>
                  </a:lnTo>
                  <a:lnTo>
                    <a:pt x="499" y="72"/>
                  </a:lnTo>
                  <a:lnTo>
                    <a:pt x="498" y="78"/>
                  </a:lnTo>
                  <a:lnTo>
                    <a:pt x="503" y="93"/>
                  </a:lnTo>
                  <a:lnTo>
                    <a:pt x="506" y="102"/>
                  </a:lnTo>
                  <a:lnTo>
                    <a:pt x="511" y="114"/>
                  </a:lnTo>
                  <a:lnTo>
                    <a:pt x="514" y="117"/>
                  </a:lnTo>
                  <a:lnTo>
                    <a:pt x="517" y="122"/>
                  </a:lnTo>
                  <a:lnTo>
                    <a:pt x="519" y="130"/>
                  </a:lnTo>
                  <a:lnTo>
                    <a:pt x="517" y="140"/>
                  </a:lnTo>
                  <a:lnTo>
                    <a:pt x="526" y="143"/>
                  </a:lnTo>
                  <a:lnTo>
                    <a:pt x="532" y="143"/>
                  </a:lnTo>
                  <a:lnTo>
                    <a:pt x="541" y="148"/>
                  </a:lnTo>
                  <a:lnTo>
                    <a:pt x="546" y="144"/>
                  </a:lnTo>
                  <a:lnTo>
                    <a:pt x="549" y="136"/>
                  </a:lnTo>
                  <a:lnTo>
                    <a:pt x="557" y="128"/>
                  </a:lnTo>
                  <a:lnTo>
                    <a:pt x="570" y="130"/>
                  </a:lnTo>
                  <a:lnTo>
                    <a:pt x="580" y="128"/>
                  </a:lnTo>
                  <a:lnTo>
                    <a:pt x="590" y="128"/>
                  </a:lnTo>
                  <a:lnTo>
                    <a:pt x="595" y="127"/>
                  </a:lnTo>
                  <a:lnTo>
                    <a:pt x="617" y="119"/>
                  </a:lnTo>
                  <a:lnTo>
                    <a:pt x="627" y="114"/>
                  </a:lnTo>
                  <a:lnTo>
                    <a:pt x="630" y="112"/>
                  </a:lnTo>
                  <a:lnTo>
                    <a:pt x="640" y="110"/>
                  </a:lnTo>
                  <a:lnTo>
                    <a:pt x="645" y="109"/>
                  </a:lnTo>
                  <a:lnTo>
                    <a:pt x="658" y="114"/>
                  </a:lnTo>
                  <a:lnTo>
                    <a:pt x="670" y="115"/>
                  </a:lnTo>
                  <a:lnTo>
                    <a:pt x="678" y="112"/>
                  </a:lnTo>
                  <a:lnTo>
                    <a:pt x="681" y="102"/>
                  </a:lnTo>
                  <a:lnTo>
                    <a:pt x="693" y="94"/>
                  </a:lnTo>
                  <a:lnTo>
                    <a:pt x="696" y="94"/>
                  </a:lnTo>
                  <a:lnTo>
                    <a:pt x="708" y="89"/>
                  </a:lnTo>
                  <a:lnTo>
                    <a:pt x="719" y="88"/>
                  </a:lnTo>
                  <a:lnTo>
                    <a:pt x="723" y="88"/>
                  </a:lnTo>
                  <a:lnTo>
                    <a:pt x="726" y="86"/>
                  </a:lnTo>
                  <a:lnTo>
                    <a:pt x="731" y="86"/>
                  </a:lnTo>
                  <a:lnTo>
                    <a:pt x="737" y="93"/>
                  </a:lnTo>
                  <a:lnTo>
                    <a:pt x="741" y="99"/>
                  </a:lnTo>
                  <a:lnTo>
                    <a:pt x="744" y="104"/>
                  </a:lnTo>
                  <a:lnTo>
                    <a:pt x="747" y="112"/>
                  </a:lnTo>
                  <a:lnTo>
                    <a:pt x="756" y="130"/>
                  </a:lnTo>
                  <a:lnTo>
                    <a:pt x="767" y="141"/>
                  </a:lnTo>
                  <a:lnTo>
                    <a:pt x="779" y="146"/>
                  </a:lnTo>
                  <a:lnTo>
                    <a:pt x="790" y="144"/>
                  </a:lnTo>
                  <a:lnTo>
                    <a:pt x="807" y="138"/>
                  </a:lnTo>
                  <a:lnTo>
                    <a:pt x="825" y="133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7" name="Freeform 127"/>
            <p:cNvSpPr>
              <a:spLocks/>
            </p:cNvSpPr>
            <p:nvPr/>
          </p:nvSpPr>
          <p:spPr bwMode="auto">
            <a:xfrm>
              <a:off x="3438525" y="12470608"/>
              <a:ext cx="622300" cy="785813"/>
            </a:xfrm>
            <a:custGeom>
              <a:avLst/>
              <a:gdLst>
                <a:gd name="T0" fmla="*/ 473 w 786"/>
                <a:gd name="T1" fmla="*/ 186 h 991"/>
                <a:gd name="T2" fmla="*/ 546 w 786"/>
                <a:gd name="T3" fmla="*/ 233 h 991"/>
                <a:gd name="T4" fmla="*/ 630 w 786"/>
                <a:gd name="T5" fmla="*/ 332 h 991"/>
                <a:gd name="T6" fmla="*/ 720 w 786"/>
                <a:gd name="T7" fmla="*/ 390 h 991"/>
                <a:gd name="T8" fmla="*/ 784 w 786"/>
                <a:gd name="T9" fmla="*/ 432 h 991"/>
                <a:gd name="T10" fmla="*/ 769 w 786"/>
                <a:gd name="T11" fmla="*/ 481 h 991"/>
                <a:gd name="T12" fmla="*/ 776 w 786"/>
                <a:gd name="T13" fmla="*/ 515 h 991"/>
                <a:gd name="T14" fmla="*/ 781 w 786"/>
                <a:gd name="T15" fmla="*/ 542 h 991"/>
                <a:gd name="T16" fmla="*/ 763 w 786"/>
                <a:gd name="T17" fmla="*/ 572 h 991"/>
                <a:gd name="T18" fmla="*/ 751 w 786"/>
                <a:gd name="T19" fmla="*/ 594 h 991"/>
                <a:gd name="T20" fmla="*/ 728 w 786"/>
                <a:gd name="T21" fmla="*/ 617 h 991"/>
                <a:gd name="T22" fmla="*/ 705 w 786"/>
                <a:gd name="T23" fmla="*/ 640 h 991"/>
                <a:gd name="T24" fmla="*/ 688 w 786"/>
                <a:gd name="T25" fmla="*/ 648 h 991"/>
                <a:gd name="T26" fmla="*/ 652 w 786"/>
                <a:gd name="T27" fmla="*/ 675 h 991"/>
                <a:gd name="T28" fmla="*/ 647 w 786"/>
                <a:gd name="T29" fmla="*/ 698 h 991"/>
                <a:gd name="T30" fmla="*/ 630 w 786"/>
                <a:gd name="T31" fmla="*/ 701 h 991"/>
                <a:gd name="T32" fmla="*/ 616 w 786"/>
                <a:gd name="T33" fmla="*/ 732 h 991"/>
                <a:gd name="T34" fmla="*/ 607 w 786"/>
                <a:gd name="T35" fmla="*/ 756 h 991"/>
                <a:gd name="T36" fmla="*/ 604 w 786"/>
                <a:gd name="T37" fmla="*/ 779 h 991"/>
                <a:gd name="T38" fmla="*/ 614 w 786"/>
                <a:gd name="T39" fmla="*/ 809 h 991"/>
                <a:gd name="T40" fmla="*/ 617 w 786"/>
                <a:gd name="T41" fmla="*/ 827 h 991"/>
                <a:gd name="T42" fmla="*/ 606 w 786"/>
                <a:gd name="T43" fmla="*/ 848 h 991"/>
                <a:gd name="T44" fmla="*/ 569 w 786"/>
                <a:gd name="T45" fmla="*/ 868 h 991"/>
                <a:gd name="T46" fmla="*/ 551 w 786"/>
                <a:gd name="T47" fmla="*/ 889 h 991"/>
                <a:gd name="T48" fmla="*/ 536 w 786"/>
                <a:gd name="T49" fmla="*/ 921 h 991"/>
                <a:gd name="T50" fmla="*/ 501 w 786"/>
                <a:gd name="T51" fmla="*/ 939 h 991"/>
                <a:gd name="T52" fmla="*/ 496 w 786"/>
                <a:gd name="T53" fmla="*/ 989 h 991"/>
                <a:gd name="T54" fmla="*/ 440 w 786"/>
                <a:gd name="T55" fmla="*/ 952 h 991"/>
                <a:gd name="T56" fmla="*/ 406 w 786"/>
                <a:gd name="T57" fmla="*/ 932 h 991"/>
                <a:gd name="T58" fmla="*/ 374 w 786"/>
                <a:gd name="T59" fmla="*/ 940 h 991"/>
                <a:gd name="T60" fmla="*/ 351 w 786"/>
                <a:gd name="T61" fmla="*/ 970 h 991"/>
                <a:gd name="T62" fmla="*/ 320 w 786"/>
                <a:gd name="T63" fmla="*/ 918 h 991"/>
                <a:gd name="T64" fmla="*/ 315 w 786"/>
                <a:gd name="T65" fmla="*/ 858 h 991"/>
                <a:gd name="T66" fmla="*/ 290 w 786"/>
                <a:gd name="T67" fmla="*/ 839 h 991"/>
                <a:gd name="T68" fmla="*/ 275 w 786"/>
                <a:gd name="T69" fmla="*/ 819 h 991"/>
                <a:gd name="T70" fmla="*/ 260 w 786"/>
                <a:gd name="T71" fmla="*/ 793 h 991"/>
                <a:gd name="T72" fmla="*/ 230 w 786"/>
                <a:gd name="T73" fmla="*/ 771 h 991"/>
                <a:gd name="T74" fmla="*/ 187 w 786"/>
                <a:gd name="T75" fmla="*/ 788 h 991"/>
                <a:gd name="T76" fmla="*/ 164 w 786"/>
                <a:gd name="T77" fmla="*/ 809 h 991"/>
                <a:gd name="T78" fmla="*/ 141 w 786"/>
                <a:gd name="T79" fmla="*/ 821 h 991"/>
                <a:gd name="T80" fmla="*/ 124 w 786"/>
                <a:gd name="T81" fmla="*/ 743 h 991"/>
                <a:gd name="T82" fmla="*/ 116 w 786"/>
                <a:gd name="T83" fmla="*/ 706 h 991"/>
                <a:gd name="T84" fmla="*/ 116 w 786"/>
                <a:gd name="T85" fmla="*/ 672 h 991"/>
                <a:gd name="T86" fmla="*/ 81 w 786"/>
                <a:gd name="T87" fmla="*/ 606 h 991"/>
                <a:gd name="T88" fmla="*/ 50 w 786"/>
                <a:gd name="T89" fmla="*/ 539 h 991"/>
                <a:gd name="T90" fmla="*/ 5 w 786"/>
                <a:gd name="T91" fmla="*/ 479 h 991"/>
                <a:gd name="T92" fmla="*/ 25 w 786"/>
                <a:gd name="T93" fmla="*/ 413 h 991"/>
                <a:gd name="T94" fmla="*/ 40 w 786"/>
                <a:gd name="T95" fmla="*/ 332 h 991"/>
                <a:gd name="T96" fmla="*/ 62 w 786"/>
                <a:gd name="T97" fmla="*/ 243 h 991"/>
                <a:gd name="T98" fmla="*/ 133 w 786"/>
                <a:gd name="T99" fmla="*/ 214 h 991"/>
                <a:gd name="T100" fmla="*/ 189 w 786"/>
                <a:gd name="T101" fmla="*/ 177 h 991"/>
                <a:gd name="T102" fmla="*/ 242 w 786"/>
                <a:gd name="T103" fmla="*/ 118 h 991"/>
                <a:gd name="T104" fmla="*/ 247 w 786"/>
                <a:gd name="T105" fmla="*/ 75 h 991"/>
                <a:gd name="T106" fmla="*/ 227 w 786"/>
                <a:gd name="T107" fmla="*/ 52 h 991"/>
                <a:gd name="T108" fmla="*/ 235 w 786"/>
                <a:gd name="T109" fmla="*/ 15 h 991"/>
                <a:gd name="T110" fmla="*/ 285 w 786"/>
                <a:gd name="T111" fmla="*/ 0 h 991"/>
                <a:gd name="T112" fmla="*/ 296 w 786"/>
                <a:gd name="T113" fmla="*/ 18 h 991"/>
                <a:gd name="T114" fmla="*/ 313 w 786"/>
                <a:gd name="T115" fmla="*/ 52 h 991"/>
                <a:gd name="T116" fmla="*/ 384 w 786"/>
                <a:gd name="T117" fmla="*/ 62 h 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86" h="991">
                  <a:moveTo>
                    <a:pt x="384" y="62"/>
                  </a:moveTo>
                  <a:lnTo>
                    <a:pt x="391" y="80"/>
                  </a:lnTo>
                  <a:lnTo>
                    <a:pt x="410" y="106"/>
                  </a:lnTo>
                  <a:lnTo>
                    <a:pt x="430" y="136"/>
                  </a:lnTo>
                  <a:lnTo>
                    <a:pt x="444" y="152"/>
                  </a:lnTo>
                  <a:lnTo>
                    <a:pt x="460" y="173"/>
                  </a:lnTo>
                  <a:lnTo>
                    <a:pt x="473" y="186"/>
                  </a:lnTo>
                  <a:lnTo>
                    <a:pt x="482" y="196"/>
                  </a:lnTo>
                  <a:lnTo>
                    <a:pt x="488" y="201"/>
                  </a:lnTo>
                  <a:lnTo>
                    <a:pt x="498" y="207"/>
                  </a:lnTo>
                  <a:lnTo>
                    <a:pt x="508" y="214"/>
                  </a:lnTo>
                  <a:lnTo>
                    <a:pt x="521" y="225"/>
                  </a:lnTo>
                  <a:lnTo>
                    <a:pt x="530" y="230"/>
                  </a:lnTo>
                  <a:lnTo>
                    <a:pt x="546" y="233"/>
                  </a:lnTo>
                  <a:lnTo>
                    <a:pt x="554" y="243"/>
                  </a:lnTo>
                  <a:lnTo>
                    <a:pt x="573" y="264"/>
                  </a:lnTo>
                  <a:lnTo>
                    <a:pt x="589" y="285"/>
                  </a:lnTo>
                  <a:lnTo>
                    <a:pt x="592" y="290"/>
                  </a:lnTo>
                  <a:lnTo>
                    <a:pt x="592" y="293"/>
                  </a:lnTo>
                  <a:lnTo>
                    <a:pt x="612" y="313"/>
                  </a:lnTo>
                  <a:lnTo>
                    <a:pt x="630" y="332"/>
                  </a:lnTo>
                  <a:lnTo>
                    <a:pt x="644" y="342"/>
                  </a:lnTo>
                  <a:lnTo>
                    <a:pt x="652" y="348"/>
                  </a:lnTo>
                  <a:lnTo>
                    <a:pt x="664" y="353"/>
                  </a:lnTo>
                  <a:lnTo>
                    <a:pt x="668" y="358"/>
                  </a:lnTo>
                  <a:lnTo>
                    <a:pt x="682" y="366"/>
                  </a:lnTo>
                  <a:lnTo>
                    <a:pt x="698" y="377"/>
                  </a:lnTo>
                  <a:lnTo>
                    <a:pt x="720" y="390"/>
                  </a:lnTo>
                  <a:lnTo>
                    <a:pt x="723" y="392"/>
                  </a:lnTo>
                  <a:lnTo>
                    <a:pt x="743" y="405"/>
                  </a:lnTo>
                  <a:lnTo>
                    <a:pt x="758" y="415"/>
                  </a:lnTo>
                  <a:lnTo>
                    <a:pt x="764" y="421"/>
                  </a:lnTo>
                  <a:lnTo>
                    <a:pt x="771" y="426"/>
                  </a:lnTo>
                  <a:lnTo>
                    <a:pt x="779" y="429"/>
                  </a:lnTo>
                  <a:lnTo>
                    <a:pt x="784" y="432"/>
                  </a:lnTo>
                  <a:lnTo>
                    <a:pt x="783" y="442"/>
                  </a:lnTo>
                  <a:lnTo>
                    <a:pt x="776" y="445"/>
                  </a:lnTo>
                  <a:lnTo>
                    <a:pt x="771" y="452"/>
                  </a:lnTo>
                  <a:lnTo>
                    <a:pt x="771" y="462"/>
                  </a:lnTo>
                  <a:lnTo>
                    <a:pt x="771" y="470"/>
                  </a:lnTo>
                  <a:lnTo>
                    <a:pt x="771" y="476"/>
                  </a:lnTo>
                  <a:lnTo>
                    <a:pt x="769" y="481"/>
                  </a:lnTo>
                  <a:lnTo>
                    <a:pt x="769" y="489"/>
                  </a:lnTo>
                  <a:lnTo>
                    <a:pt x="773" y="496"/>
                  </a:lnTo>
                  <a:lnTo>
                    <a:pt x="771" y="502"/>
                  </a:lnTo>
                  <a:lnTo>
                    <a:pt x="771" y="507"/>
                  </a:lnTo>
                  <a:lnTo>
                    <a:pt x="773" y="508"/>
                  </a:lnTo>
                  <a:lnTo>
                    <a:pt x="774" y="512"/>
                  </a:lnTo>
                  <a:lnTo>
                    <a:pt x="776" y="515"/>
                  </a:lnTo>
                  <a:lnTo>
                    <a:pt x="778" y="523"/>
                  </a:lnTo>
                  <a:lnTo>
                    <a:pt x="781" y="523"/>
                  </a:lnTo>
                  <a:lnTo>
                    <a:pt x="784" y="529"/>
                  </a:lnTo>
                  <a:lnTo>
                    <a:pt x="786" y="533"/>
                  </a:lnTo>
                  <a:lnTo>
                    <a:pt x="786" y="534"/>
                  </a:lnTo>
                  <a:lnTo>
                    <a:pt x="784" y="539"/>
                  </a:lnTo>
                  <a:lnTo>
                    <a:pt x="781" y="542"/>
                  </a:lnTo>
                  <a:lnTo>
                    <a:pt x="778" y="546"/>
                  </a:lnTo>
                  <a:lnTo>
                    <a:pt x="774" y="549"/>
                  </a:lnTo>
                  <a:lnTo>
                    <a:pt x="771" y="554"/>
                  </a:lnTo>
                  <a:lnTo>
                    <a:pt x="771" y="560"/>
                  </a:lnTo>
                  <a:lnTo>
                    <a:pt x="768" y="560"/>
                  </a:lnTo>
                  <a:lnTo>
                    <a:pt x="764" y="567"/>
                  </a:lnTo>
                  <a:lnTo>
                    <a:pt x="763" y="572"/>
                  </a:lnTo>
                  <a:lnTo>
                    <a:pt x="761" y="575"/>
                  </a:lnTo>
                  <a:lnTo>
                    <a:pt x="758" y="578"/>
                  </a:lnTo>
                  <a:lnTo>
                    <a:pt x="754" y="581"/>
                  </a:lnTo>
                  <a:lnTo>
                    <a:pt x="751" y="584"/>
                  </a:lnTo>
                  <a:lnTo>
                    <a:pt x="750" y="588"/>
                  </a:lnTo>
                  <a:lnTo>
                    <a:pt x="751" y="591"/>
                  </a:lnTo>
                  <a:lnTo>
                    <a:pt x="751" y="594"/>
                  </a:lnTo>
                  <a:lnTo>
                    <a:pt x="748" y="597"/>
                  </a:lnTo>
                  <a:lnTo>
                    <a:pt x="746" y="604"/>
                  </a:lnTo>
                  <a:lnTo>
                    <a:pt x="743" y="609"/>
                  </a:lnTo>
                  <a:lnTo>
                    <a:pt x="738" y="612"/>
                  </a:lnTo>
                  <a:lnTo>
                    <a:pt x="735" y="614"/>
                  </a:lnTo>
                  <a:lnTo>
                    <a:pt x="731" y="615"/>
                  </a:lnTo>
                  <a:lnTo>
                    <a:pt x="728" y="617"/>
                  </a:lnTo>
                  <a:lnTo>
                    <a:pt x="726" y="615"/>
                  </a:lnTo>
                  <a:lnTo>
                    <a:pt x="720" y="618"/>
                  </a:lnTo>
                  <a:lnTo>
                    <a:pt x="716" y="625"/>
                  </a:lnTo>
                  <a:lnTo>
                    <a:pt x="710" y="627"/>
                  </a:lnTo>
                  <a:lnTo>
                    <a:pt x="708" y="633"/>
                  </a:lnTo>
                  <a:lnTo>
                    <a:pt x="707" y="638"/>
                  </a:lnTo>
                  <a:lnTo>
                    <a:pt x="705" y="640"/>
                  </a:lnTo>
                  <a:lnTo>
                    <a:pt x="702" y="638"/>
                  </a:lnTo>
                  <a:lnTo>
                    <a:pt x="697" y="640"/>
                  </a:lnTo>
                  <a:lnTo>
                    <a:pt x="695" y="640"/>
                  </a:lnTo>
                  <a:lnTo>
                    <a:pt x="692" y="640"/>
                  </a:lnTo>
                  <a:lnTo>
                    <a:pt x="690" y="641"/>
                  </a:lnTo>
                  <a:lnTo>
                    <a:pt x="688" y="643"/>
                  </a:lnTo>
                  <a:lnTo>
                    <a:pt x="688" y="648"/>
                  </a:lnTo>
                  <a:lnTo>
                    <a:pt x="687" y="651"/>
                  </a:lnTo>
                  <a:lnTo>
                    <a:pt x="683" y="652"/>
                  </a:lnTo>
                  <a:lnTo>
                    <a:pt x="680" y="654"/>
                  </a:lnTo>
                  <a:lnTo>
                    <a:pt x="673" y="662"/>
                  </a:lnTo>
                  <a:lnTo>
                    <a:pt x="665" y="669"/>
                  </a:lnTo>
                  <a:lnTo>
                    <a:pt x="657" y="672"/>
                  </a:lnTo>
                  <a:lnTo>
                    <a:pt x="652" y="675"/>
                  </a:lnTo>
                  <a:lnTo>
                    <a:pt x="650" y="680"/>
                  </a:lnTo>
                  <a:lnTo>
                    <a:pt x="650" y="683"/>
                  </a:lnTo>
                  <a:lnTo>
                    <a:pt x="650" y="686"/>
                  </a:lnTo>
                  <a:lnTo>
                    <a:pt x="650" y="690"/>
                  </a:lnTo>
                  <a:lnTo>
                    <a:pt x="652" y="695"/>
                  </a:lnTo>
                  <a:lnTo>
                    <a:pt x="650" y="698"/>
                  </a:lnTo>
                  <a:lnTo>
                    <a:pt x="647" y="698"/>
                  </a:lnTo>
                  <a:lnTo>
                    <a:pt x="644" y="698"/>
                  </a:lnTo>
                  <a:lnTo>
                    <a:pt x="642" y="698"/>
                  </a:lnTo>
                  <a:lnTo>
                    <a:pt x="639" y="701"/>
                  </a:lnTo>
                  <a:lnTo>
                    <a:pt x="639" y="704"/>
                  </a:lnTo>
                  <a:lnTo>
                    <a:pt x="635" y="704"/>
                  </a:lnTo>
                  <a:lnTo>
                    <a:pt x="632" y="704"/>
                  </a:lnTo>
                  <a:lnTo>
                    <a:pt x="630" y="701"/>
                  </a:lnTo>
                  <a:lnTo>
                    <a:pt x="629" y="707"/>
                  </a:lnTo>
                  <a:lnTo>
                    <a:pt x="625" y="707"/>
                  </a:lnTo>
                  <a:lnTo>
                    <a:pt x="624" y="714"/>
                  </a:lnTo>
                  <a:lnTo>
                    <a:pt x="621" y="717"/>
                  </a:lnTo>
                  <a:lnTo>
                    <a:pt x="621" y="722"/>
                  </a:lnTo>
                  <a:lnTo>
                    <a:pt x="617" y="725"/>
                  </a:lnTo>
                  <a:lnTo>
                    <a:pt x="616" y="732"/>
                  </a:lnTo>
                  <a:lnTo>
                    <a:pt x="619" y="737"/>
                  </a:lnTo>
                  <a:lnTo>
                    <a:pt x="619" y="740"/>
                  </a:lnTo>
                  <a:lnTo>
                    <a:pt x="624" y="743"/>
                  </a:lnTo>
                  <a:lnTo>
                    <a:pt x="619" y="748"/>
                  </a:lnTo>
                  <a:lnTo>
                    <a:pt x="612" y="753"/>
                  </a:lnTo>
                  <a:lnTo>
                    <a:pt x="606" y="751"/>
                  </a:lnTo>
                  <a:lnTo>
                    <a:pt x="607" y="756"/>
                  </a:lnTo>
                  <a:lnTo>
                    <a:pt x="606" y="759"/>
                  </a:lnTo>
                  <a:lnTo>
                    <a:pt x="606" y="762"/>
                  </a:lnTo>
                  <a:lnTo>
                    <a:pt x="607" y="764"/>
                  </a:lnTo>
                  <a:lnTo>
                    <a:pt x="607" y="769"/>
                  </a:lnTo>
                  <a:lnTo>
                    <a:pt x="606" y="774"/>
                  </a:lnTo>
                  <a:lnTo>
                    <a:pt x="606" y="779"/>
                  </a:lnTo>
                  <a:lnTo>
                    <a:pt x="604" y="779"/>
                  </a:lnTo>
                  <a:lnTo>
                    <a:pt x="599" y="787"/>
                  </a:lnTo>
                  <a:lnTo>
                    <a:pt x="599" y="792"/>
                  </a:lnTo>
                  <a:lnTo>
                    <a:pt x="597" y="795"/>
                  </a:lnTo>
                  <a:lnTo>
                    <a:pt x="606" y="795"/>
                  </a:lnTo>
                  <a:lnTo>
                    <a:pt x="609" y="801"/>
                  </a:lnTo>
                  <a:lnTo>
                    <a:pt x="611" y="805"/>
                  </a:lnTo>
                  <a:lnTo>
                    <a:pt x="614" y="809"/>
                  </a:lnTo>
                  <a:lnTo>
                    <a:pt x="614" y="811"/>
                  </a:lnTo>
                  <a:lnTo>
                    <a:pt x="612" y="814"/>
                  </a:lnTo>
                  <a:lnTo>
                    <a:pt x="617" y="818"/>
                  </a:lnTo>
                  <a:lnTo>
                    <a:pt x="616" y="821"/>
                  </a:lnTo>
                  <a:lnTo>
                    <a:pt x="621" y="824"/>
                  </a:lnTo>
                  <a:lnTo>
                    <a:pt x="619" y="826"/>
                  </a:lnTo>
                  <a:lnTo>
                    <a:pt x="617" y="827"/>
                  </a:lnTo>
                  <a:lnTo>
                    <a:pt x="619" y="830"/>
                  </a:lnTo>
                  <a:lnTo>
                    <a:pt x="622" y="832"/>
                  </a:lnTo>
                  <a:lnTo>
                    <a:pt x="621" y="837"/>
                  </a:lnTo>
                  <a:lnTo>
                    <a:pt x="617" y="840"/>
                  </a:lnTo>
                  <a:lnTo>
                    <a:pt x="617" y="845"/>
                  </a:lnTo>
                  <a:lnTo>
                    <a:pt x="611" y="845"/>
                  </a:lnTo>
                  <a:lnTo>
                    <a:pt x="606" y="848"/>
                  </a:lnTo>
                  <a:lnTo>
                    <a:pt x="606" y="856"/>
                  </a:lnTo>
                  <a:lnTo>
                    <a:pt x="597" y="861"/>
                  </a:lnTo>
                  <a:lnTo>
                    <a:pt x="592" y="863"/>
                  </a:lnTo>
                  <a:lnTo>
                    <a:pt x="589" y="866"/>
                  </a:lnTo>
                  <a:lnTo>
                    <a:pt x="586" y="871"/>
                  </a:lnTo>
                  <a:lnTo>
                    <a:pt x="576" y="869"/>
                  </a:lnTo>
                  <a:lnTo>
                    <a:pt x="569" y="868"/>
                  </a:lnTo>
                  <a:lnTo>
                    <a:pt x="566" y="871"/>
                  </a:lnTo>
                  <a:lnTo>
                    <a:pt x="561" y="873"/>
                  </a:lnTo>
                  <a:lnTo>
                    <a:pt x="556" y="873"/>
                  </a:lnTo>
                  <a:lnTo>
                    <a:pt x="553" y="876"/>
                  </a:lnTo>
                  <a:lnTo>
                    <a:pt x="556" y="879"/>
                  </a:lnTo>
                  <a:lnTo>
                    <a:pt x="551" y="884"/>
                  </a:lnTo>
                  <a:lnTo>
                    <a:pt x="551" y="889"/>
                  </a:lnTo>
                  <a:lnTo>
                    <a:pt x="551" y="895"/>
                  </a:lnTo>
                  <a:lnTo>
                    <a:pt x="553" y="900"/>
                  </a:lnTo>
                  <a:lnTo>
                    <a:pt x="551" y="907"/>
                  </a:lnTo>
                  <a:lnTo>
                    <a:pt x="543" y="911"/>
                  </a:lnTo>
                  <a:lnTo>
                    <a:pt x="535" y="910"/>
                  </a:lnTo>
                  <a:lnTo>
                    <a:pt x="531" y="916"/>
                  </a:lnTo>
                  <a:lnTo>
                    <a:pt x="536" y="921"/>
                  </a:lnTo>
                  <a:lnTo>
                    <a:pt x="535" y="926"/>
                  </a:lnTo>
                  <a:lnTo>
                    <a:pt x="528" y="928"/>
                  </a:lnTo>
                  <a:lnTo>
                    <a:pt x="516" y="929"/>
                  </a:lnTo>
                  <a:lnTo>
                    <a:pt x="510" y="929"/>
                  </a:lnTo>
                  <a:lnTo>
                    <a:pt x="505" y="931"/>
                  </a:lnTo>
                  <a:lnTo>
                    <a:pt x="503" y="936"/>
                  </a:lnTo>
                  <a:lnTo>
                    <a:pt x="501" y="939"/>
                  </a:lnTo>
                  <a:lnTo>
                    <a:pt x="492" y="953"/>
                  </a:lnTo>
                  <a:lnTo>
                    <a:pt x="487" y="958"/>
                  </a:lnTo>
                  <a:lnTo>
                    <a:pt x="487" y="966"/>
                  </a:lnTo>
                  <a:lnTo>
                    <a:pt x="492" y="971"/>
                  </a:lnTo>
                  <a:lnTo>
                    <a:pt x="498" y="979"/>
                  </a:lnTo>
                  <a:lnTo>
                    <a:pt x="498" y="986"/>
                  </a:lnTo>
                  <a:lnTo>
                    <a:pt x="496" y="989"/>
                  </a:lnTo>
                  <a:lnTo>
                    <a:pt x="490" y="991"/>
                  </a:lnTo>
                  <a:lnTo>
                    <a:pt x="478" y="983"/>
                  </a:lnTo>
                  <a:lnTo>
                    <a:pt x="472" y="979"/>
                  </a:lnTo>
                  <a:lnTo>
                    <a:pt x="463" y="973"/>
                  </a:lnTo>
                  <a:lnTo>
                    <a:pt x="455" y="968"/>
                  </a:lnTo>
                  <a:lnTo>
                    <a:pt x="447" y="962"/>
                  </a:lnTo>
                  <a:lnTo>
                    <a:pt x="440" y="952"/>
                  </a:lnTo>
                  <a:lnTo>
                    <a:pt x="440" y="942"/>
                  </a:lnTo>
                  <a:lnTo>
                    <a:pt x="437" y="936"/>
                  </a:lnTo>
                  <a:lnTo>
                    <a:pt x="435" y="931"/>
                  </a:lnTo>
                  <a:lnTo>
                    <a:pt x="427" y="926"/>
                  </a:lnTo>
                  <a:lnTo>
                    <a:pt x="422" y="924"/>
                  </a:lnTo>
                  <a:lnTo>
                    <a:pt x="409" y="926"/>
                  </a:lnTo>
                  <a:lnTo>
                    <a:pt x="406" y="932"/>
                  </a:lnTo>
                  <a:lnTo>
                    <a:pt x="402" y="937"/>
                  </a:lnTo>
                  <a:lnTo>
                    <a:pt x="397" y="937"/>
                  </a:lnTo>
                  <a:lnTo>
                    <a:pt x="394" y="937"/>
                  </a:lnTo>
                  <a:lnTo>
                    <a:pt x="387" y="939"/>
                  </a:lnTo>
                  <a:lnTo>
                    <a:pt x="384" y="939"/>
                  </a:lnTo>
                  <a:lnTo>
                    <a:pt x="377" y="932"/>
                  </a:lnTo>
                  <a:lnTo>
                    <a:pt x="374" y="940"/>
                  </a:lnTo>
                  <a:lnTo>
                    <a:pt x="374" y="949"/>
                  </a:lnTo>
                  <a:lnTo>
                    <a:pt x="374" y="953"/>
                  </a:lnTo>
                  <a:lnTo>
                    <a:pt x="371" y="960"/>
                  </a:lnTo>
                  <a:lnTo>
                    <a:pt x="367" y="965"/>
                  </a:lnTo>
                  <a:lnTo>
                    <a:pt x="363" y="966"/>
                  </a:lnTo>
                  <a:lnTo>
                    <a:pt x="358" y="968"/>
                  </a:lnTo>
                  <a:lnTo>
                    <a:pt x="351" y="970"/>
                  </a:lnTo>
                  <a:lnTo>
                    <a:pt x="346" y="966"/>
                  </a:lnTo>
                  <a:lnTo>
                    <a:pt x="346" y="960"/>
                  </a:lnTo>
                  <a:lnTo>
                    <a:pt x="348" y="950"/>
                  </a:lnTo>
                  <a:lnTo>
                    <a:pt x="343" y="939"/>
                  </a:lnTo>
                  <a:lnTo>
                    <a:pt x="329" y="934"/>
                  </a:lnTo>
                  <a:lnTo>
                    <a:pt x="326" y="923"/>
                  </a:lnTo>
                  <a:lnTo>
                    <a:pt x="320" y="918"/>
                  </a:lnTo>
                  <a:lnTo>
                    <a:pt x="321" y="911"/>
                  </a:lnTo>
                  <a:lnTo>
                    <a:pt x="316" y="907"/>
                  </a:lnTo>
                  <a:lnTo>
                    <a:pt x="311" y="898"/>
                  </a:lnTo>
                  <a:lnTo>
                    <a:pt x="313" y="884"/>
                  </a:lnTo>
                  <a:lnTo>
                    <a:pt x="315" y="873"/>
                  </a:lnTo>
                  <a:lnTo>
                    <a:pt x="318" y="864"/>
                  </a:lnTo>
                  <a:lnTo>
                    <a:pt x="315" y="858"/>
                  </a:lnTo>
                  <a:lnTo>
                    <a:pt x="315" y="855"/>
                  </a:lnTo>
                  <a:lnTo>
                    <a:pt x="315" y="850"/>
                  </a:lnTo>
                  <a:lnTo>
                    <a:pt x="318" y="845"/>
                  </a:lnTo>
                  <a:lnTo>
                    <a:pt x="315" y="839"/>
                  </a:lnTo>
                  <a:lnTo>
                    <a:pt x="308" y="834"/>
                  </a:lnTo>
                  <a:lnTo>
                    <a:pt x="298" y="839"/>
                  </a:lnTo>
                  <a:lnTo>
                    <a:pt x="290" y="839"/>
                  </a:lnTo>
                  <a:lnTo>
                    <a:pt x="285" y="837"/>
                  </a:lnTo>
                  <a:lnTo>
                    <a:pt x="280" y="837"/>
                  </a:lnTo>
                  <a:lnTo>
                    <a:pt x="277" y="835"/>
                  </a:lnTo>
                  <a:lnTo>
                    <a:pt x="275" y="830"/>
                  </a:lnTo>
                  <a:lnTo>
                    <a:pt x="275" y="827"/>
                  </a:lnTo>
                  <a:lnTo>
                    <a:pt x="273" y="824"/>
                  </a:lnTo>
                  <a:lnTo>
                    <a:pt x="275" y="819"/>
                  </a:lnTo>
                  <a:lnTo>
                    <a:pt x="275" y="816"/>
                  </a:lnTo>
                  <a:lnTo>
                    <a:pt x="273" y="813"/>
                  </a:lnTo>
                  <a:lnTo>
                    <a:pt x="270" y="811"/>
                  </a:lnTo>
                  <a:lnTo>
                    <a:pt x="267" y="808"/>
                  </a:lnTo>
                  <a:lnTo>
                    <a:pt x="267" y="805"/>
                  </a:lnTo>
                  <a:lnTo>
                    <a:pt x="267" y="798"/>
                  </a:lnTo>
                  <a:lnTo>
                    <a:pt x="260" y="793"/>
                  </a:lnTo>
                  <a:lnTo>
                    <a:pt x="252" y="793"/>
                  </a:lnTo>
                  <a:lnTo>
                    <a:pt x="245" y="792"/>
                  </a:lnTo>
                  <a:lnTo>
                    <a:pt x="238" y="787"/>
                  </a:lnTo>
                  <a:lnTo>
                    <a:pt x="237" y="784"/>
                  </a:lnTo>
                  <a:lnTo>
                    <a:pt x="235" y="779"/>
                  </a:lnTo>
                  <a:lnTo>
                    <a:pt x="234" y="775"/>
                  </a:lnTo>
                  <a:lnTo>
                    <a:pt x="230" y="771"/>
                  </a:lnTo>
                  <a:lnTo>
                    <a:pt x="224" y="772"/>
                  </a:lnTo>
                  <a:lnTo>
                    <a:pt x="217" y="779"/>
                  </a:lnTo>
                  <a:lnTo>
                    <a:pt x="210" y="782"/>
                  </a:lnTo>
                  <a:lnTo>
                    <a:pt x="205" y="787"/>
                  </a:lnTo>
                  <a:lnTo>
                    <a:pt x="200" y="785"/>
                  </a:lnTo>
                  <a:lnTo>
                    <a:pt x="194" y="787"/>
                  </a:lnTo>
                  <a:lnTo>
                    <a:pt x="187" y="788"/>
                  </a:lnTo>
                  <a:lnTo>
                    <a:pt x="181" y="792"/>
                  </a:lnTo>
                  <a:lnTo>
                    <a:pt x="176" y="795"/>
                  </a:lnTo>
                  <a:lnTo>
                    <a:pt x="172" y="796"/>
                  </a:lnTo>
                  <a:lnTo>
                    <a:pt x="169" y="798"/>
                  </a:lnTo>
                  <a:lnTo>
                    <a:pt x="169" y="803"/>
                  </a:lnTo>
                  <a:lnTo>
                    <a:pt x="167" y="808"/>
                  </a:lnTo>
                  <a:lnTo>
                    <a:pt x="164" y="809"/>
                  </a:lnTo>
                  <a:lnTo>
                    <a:pt x="161" y="808"/>
                  </a:lnTo>
                  <a:lnTo>
                    <a:pt x="156" y="805"/>
                  </a:lnTo>
                  <a:lnTo>
                    <a:pt x="151" y="808"/>
                  </a:lnTo>
                  <a:lnTo>
                    <a:pt x="149" y="813"/>
                  </a:lnTo>
                  <a:lnTo>
                    <a:pt x="144" y="818"/>
                  </a:lnTo>
                  <a:lnTo>
                    <a:pt x="141" y="819"/>
                  </a:lnTo>
                  <a:lnTo>
                    <a:pt x="141" y="821"/>
                  </a:lnTo>
                  <a:lnTo>
                    <a:pt x="136" y="824"/>
                  </a:lnTo>
                  <a:lnTo>
                    <a:pt x="124" y="808"/>
                  </a:lnTo>
                  <a:lnTo>
                    <a:pt x="126" y="796"/>
                  </a:lnTo>
                  <a:lnTo>
                    <a:pt x="131" y="782"/>
                  </a:lnTo>
                  <a:lnTo>
                    <a:pt x="134" y="761"/>
                  </a:lnTo>
                  <a:lnTo>
                    <a:pt x="133" y="750"/>
                  </a:lnTo>
                  <a:lnTo>
                    <a:pt x="124" y="743"/>
                  </a:lnTo>
                  <a:lnTo>
                    <a:pt x="119" y="733"/>
                  </a:lnTo>
                  <a:lnTo>
                    <a:pt x="119" y="727"/>
                  </a:lnTo>
                  <a:lnTo>
                    <a:pt x="119" y="724"/>
                  </a:lnTo>
                  <a:lnTo>
                    <a:pt x="118" y="719"/>
                  </a:lnTo>
                  <a:lnTo>
                    <a:pt x="116" y="712"/>
                  </a:lnTo>
                  <a:lnTo>
                    <a:pt x="116" y="711"/>
                  </a:lnTo>
                  <a:lnTo>
                    <a:pt x="116" y="706"/>
                  </a:lnTo>
                  <a:lnTo>
                    <a:pt x="116" y="701"/>
                  </a:lnTo>
                  <a:lnTo>
                    <a:pt x="116" y="698"/>
                  </a:lnTo>
                  <a:lnTo>
                    <a:pt x="114" y="695"/>
                  </a:lnTo>
                  <a:lnTo>
                    <a:pt x="116" y="691"/>
                  </a:lnTo>
                  <a:lnTo>
                    <a:pt x="121" y="685"/>
                  </a:lnTo>
                  <a:lnTo>
                    <a:pt x="119" y="678"/>
                  </a:lnTo>
                  <a:lnTo>
                    <a:pt x="116" y="672"/>
                  </a:lnTo>
                  <a:lnTo>
                    <a:pt x="116" y="661"/>
                  </a:lnTo>
                  <a:lnTo>
                    <a:pt x="114" y="646"/>
                  </a:lnTo>
                  <a:lnTo>
                    <a:pt x="113" y="630"/>
                  </a:lnTo>
                  <a:lnTo>
                    <a:pt x="106" y="614"/>
                  </a:lnTo>
                  <a:lnTo>
                    <a:pt x="100" y="612"/>
                  </a:lnTo>
                  <a:lnTo>
                    <a:pt x="91" y="614"/>
                  </a:lnTo>
                  <a:lnTo>
                    <a:pt x="81" y="606"/>
                  </a:lnTo>
                  <a:lnTo>
                    <a:pt x="76" y="597"/>
                  </a:lnTo>
                  <a:lnTo>
                    <a:pt x="73" y="584"/>
                  </a:lnTo>
                  <a:lnTo>
                    <a:pt x="71" y="575"/>
                  </a:lnTo>
                  <a:lnTo>
                    <a:pt x="71" y="567"/>
                  </a:lnTo>
                  <a:lnTo>
                    <a:pt x="65" y="555"/>
                  </a:lnTo>
                  <a:lnTo>
                    <a:pt x="57" y="541"/>
                  </a:lnTo>
                  <a:lnTo>
                    <a:pt x="50" y="539"/>
                  </a:lnTo>
                  <a:lnTo>
                    <a:pt x="45" y="539"/>
                  </a:lnTo>
                  <a:lnTo>
                    <a:pt x="40" y="528"/>
                  </a:lnTo>
                  <a:lnTo>
                    <a:pt x="25" y="525"/>
                  </a:lnTo>
                  <a:lnTo>
                    <a:pt x="20" y="518"/>
                  </a:lnTo>
                  <a:lnTo>
                    <a:pt x="15" y="512"/>
                  </a:lnTo>
                  <a:lnTo>
                    <a:pt x="12" y="492"/>
                  </a:lnTo>
                  <a:lnTo>
                    <a:pt x="5" y="479"/>
                  </a:lnTo>
                  <a:lnTo>
                    <a:pt x="0" y="466"/>
                  </a:lnTo>
                  <a:lnTo>
                    <a:pt x="9" y="460"/>
                  </a:lnTo>
                  <a:lnTo>
                    <a:pt x="12" y="457"/>
                  </a:lnTo>
                  <a:lnTo>
                    <a:pt x="25" y="445"/>
                  </a:lnTo>
                  <a:lnTo>
                    <a:pt x="27" y="439"/>
                  </a:lnTo>
                  <a:lnTo>
                    <a:pt x="27" y="436"/>
                  </a:lnTo>
                  <a:lnTo>
                    <a:pt x="25" y="413"/>
                  </a:lnTo>
                  <a:lnTo>
                    <a:pt x="30" y="395"/>
                  </a:lnTo>
                  <a:lnTo>
                    <a:pt x="33" y="381"/>
                  </a:lnTo>
                  <a:lnTo>
                    <a:pt x="35" y="373"/>
                  </a:lnTo>
                  <a:lnTo>
                    <a:pt x="37" y="368"/>
                  </a:lnTo>
                  <a:lnTo>
                    <a:pt x="38" y="351"/>
                  </a:lnTo>
                  <a:lnTo>
                    <a:pt x="40" y="335"/>
                  </a:lnTo>
                  <a:lnTo>
                    <a:pt x="40" y="332"/>
                  </a:lnTo>
                  <a:lnTo>
                    <a:pt x="40" y="321"/>
                  </a:lnTo>
                  <a:lnTo>
                    <a:pt x="42" y="303"/>
                  </a:lnTo>
                  <a:lnTo>
                    <a:pt x="48" y="284"/>
                  </a:lnTo>
                  <a:lnTo>
                    <a:pt x="53" y="274"/>
                  </a:lnTo>
                  <a:lnTo>
                    <a:pt x="55" y="269"/>
                  </a:lnTo>
                  <a:lnTo>
                    <a:pt x="57" y="261"/>
                  </a:lnTo>
                  <a:lnTo>
                    <a:pt x="62" y="243"/>
                  </a:lnTo>
                  <a:lnTo>
                    <a:pt x="68" y="230"/>
                  </a:lnTo>
                  <a:lnTo>
                    <a:pt x="78" y="225"/>
                  </a:lnTo>
                  <a:lnTo>
                    <a:pt x="90" y="225"/>
                  </a:lnTo>
                  <a:lnTo>
                    <a:pt x="105" y="224"/>
                  </a:lnTo>
                  <a:lnTo>
                    <a:pt x="106" y="224"/>
                  </a:lnTo>
                  <a:lnTo>
                    <a:pt x="118" y="220"/>
                  </a:lnTo>
                  <a:lnTo>
                    <a:pt x="133" y="214"/>
                  </a:lnTo>
                  <a:lnTo>
                    <a:pt x="144" y="212"/>
                  </a:lnTo>
                  <a:lnTo>
                    <a:pt x="161" y="211"/>
                  </a:lnTo>
                  <a:lnTo>
                    <a:pt x="176" y="207"/>
                  </a:lnTo>
                  <a:lnTo>
                    <a:pt x="177" y="203"/>
                  </a:lnTo>
                  <a:lnTo>
                    <a:pt x="179" y="191"/>
                  </a:lnTo>
                  <a:lnTo>
                    <a:pt x="186" y="180"/>
                  </a:lnTo>
                  <a:lnTo>
                    <a:pt x="189" y="177"/>
                  </a:lnTo>
                  <a:lnTo>
                    <a:pt x="209" y="164"/>
                  </a:lnTo>
                  <a:lnTo>
                    <a:pt x="217" y="151"/>
                  </a:lnTo>
                  <a:lnTo>
                    <a:pt x="225" y="141"/>
                  </a:lnTo>
                  <a:lnTo>
                    <a:pt x="230" y="135"/>
                  </a:lnTo>
                  <a:lnTo>
                    <a:pt x="232" y="131"/>
                  </a:lnTo>
                  <a:lnTo>
                    <a:pt x="238" y="120"/>
                  </a:lnTo>
                  <a:lnTo>
                    <a:pt x="242" y="118"/>
                  </a:lnTo>
                  <a:lnTo>
                    <a:pt x="253" y="112"/>
                  </a:lnTo>
                  <a:lnTo>
                    <a:pt x="253" y="97"/>
                  </a:lnTo>
                  <a:lnTo>
                    <a:pt x="247" y="91"/>
                  </a:lnTo>
                  <a:lnTo>
                    <a:pt x="240" y="86"/>
                  </a:lnTo>
                  <a:lnTo>
                    <a:pt x="242" y="81"/>
                  </a:lnTo>
                  <a:lnTo>
                    <a:pt x="243" y="78"/>
                  </a:lnTo>
                  <a:lnTo>
                    <a:pt x="247" y="75"/>
                  </a:lnTo>
                  <a:lnTo>
                    <a:pt x="248" y="72"/>
                  </a:lnTo>
                  <a:lnTo>
                    <a:pt x="250" y="68"/>
                  </a:lnTo>
                  <a:lnTo>
                    <a:pt x="250" y="65"/>
                  </a:lnTo>
                  <a:lnTo>
                    <a:pt x="248" y="60"/>
                  </a:lnTo>
                  <a:lnTo>
                    <a:pt x="247" y="57"/>
                  </a:lnTo>
                  <a:lnTo>
                    <a:pt x="235" y="52"/>
                  </a:lnTo>
                  <a:lnTo>
                    <a:pt x="227" y="52"/>
                  </a:lnTo>
                  <a:lnTo>
                    <a:pt x="215" y="51"/>
                  </a:lnTo>
                  <a:lnTo>
                    <a:pt x="212" y="41"/>
                  </a:lnTo>
                  <a:lnTo>
                    <a:pt x="214" y="34"/>
                  </a:lnTo>
                  <a:lnTo>
                    <a:pt x="217" y="29"/>
                  </a:lnTo>
                  <a:lnTo>
                    <a:pt x="225" y="17"/>
                  </a:lnTo>
                  <a:lnTo>
                    <a:pt x="232" y="17"/>
                  </a:lnTo>
                  <a:lnTo>
                    <a:pt x="235" y="15"/>
                  </a:lnTo>
                  <a:lnTo>
                    <a:pt x="247" y="15"/>
                  </a:lnTo>
                  <a:lnTo>
                    <a:pt x="257" y="5"/>
                  </a:lnTo>
                  <a:lnTo>
                    <a:pt x="262" y="7"/>
                  </a:lnTo>
                  <a:lnTo>
                    <a:pt x="273" y="8"/>
                  </a:lnTo>
                  <a:lnTo>
                    <a:pt x="275" y="13"/>
                  </a:lnTo>
                  <a:lnTo>
                    <a:pt x="280" y="10"/>
                  </a:lnTo>
                  <a:lnTo>
                    <a:pt x="285" y="0"/>
                  </a:lnTo>
                  <a:lnTo>
                    <a:pt x="286" y="0"/>
                  </a:lnTo>
                  <a:lnTo>
                    <a:pt x="290" y="0"/>
                  </a:lnTo>
                  <a:lnTo>
                    <a:pt x="291" y="4"/>
                  </a:lnTo>
                  <a:lnTo>
                    <a:pt x="291" y="10"/>
                  </a:lnTo>
                  <a:lnTo>
                    <a:pt x="291" y="17"/>
                  </a:lnTo>
                  <a:lnTo>
                    <a:pt x="290" y="20"/>
                  </a:lnTo>
                  <a:lnTo>
                    <a:pt x="296" y="18"/>
                  </a:lnTo>
                  <a:lnTo>
                    <a:pt x="303" y="15"/>
                  </a:lnTo>
                  <a:lnTo>
                    <a:pt x="310" y="15"/>
                  </a:lnTo>
                  <a:lnTo>
                    <a:pt x="310" y="26"/>
                  </a:lnTo>
                  <a:lnTo>
                    <a:pt x="310" y="36"/>
                  </a:lnTo>
                  <a:lnTo>
                    <a:pt x="311" y="41"/>
                  </a:lnTo>
                  <a:lnTo>
                    <a:pt x="313" y="46"/>
                  </a:lnTo>
                  <a:lnTo>
                    <a:pt x="313" y="52"/>
                  </a:lnTo>
                  <a:lnTo>
                    <a:pt x="318" y="59"/>
                  </a:lnTo>
                  <a:lnTo>
                    <a:pt x="320" y="67"/>
                  </a:lnTo>
                  <a:lnTo>
                    <a:pt x="328" y="70"/>
                  </a:lnTo>
                  <a:lnTo>
                    <a:pt x="331" y="70"/>
                  </a:lnTo>
                  <a:lnTo>
                    <a:pt x="343" y="70"/>
                  </a:lnTo>
                  <a:lnTo>
                    <a:pt x="369" y="65"/>
                  </a:lnTo>
                  <a:lnTo>
                    <a:pt x="384" y="62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8" name="Freeform 128"/>
            <p:cNvSpPr>
              <a:spLocks/>
            </p:cNvSpPr>
            <p:nvPr/>
          </p:nvSpPr>
          <p:spPr bwMode="auto">
            <a:xfrm>
              <a:off x="2031999" y="11379995"/>
              <a:ext cx="588963" cy="695325"/>
            </a:xfrm>
            <a:custGeom>
              <a:avLst/>
              <a:gdLst>
                <a:gd name="T0" fmla="*/ 40 w 743"/>
                <a:gd name="T1" fmla="*/ 38 h 875"/>
                <a:gd name="T2" fmla="*/ 69 w 743"/>
                <a:gd name="T3" fmla="*/ 4 h 875"/>
                <a:gd name="T4" fmla="*/ 103 w 743"/>
                <a:gd name="T5" fmla="*/ 6 h 875"/>
                <a:gd name="T6" fmla="*/ 141 w 743"/>
                <a:gd name="T7" fmla="*/ 4 h 875"/>
                <a:gd name="T8" fmla="*/ 187 w 743"/>
                <a:gd name="T9" fmla="*/ 6 h 875"/>
                <a:gd name="T10" fmla="*/ 228 w 743"/>
                <a:gd name="T11" fmla="*/ 0 h 875"/>
                <a:gd name="T12" fmla="*/ 261 w 743"/>
                <a:gd name="T13" fmla="*/ 32 h 875"/>
                <a:gd name="T14" fmla="*/ 327 w 743"/>
                <a:gd name="T15" fmla="*/ 61 h 875"/>
                <a:gd name="T16" fmla="*/ 357 w 743"/>
                <a:gd name="T17" fmla="*/ 53 h 875"/>
                <a:gd name="T18" fmla="*/ 415 w 743"/>
                <a:gd name="T19" fmla="*/ 34 h 875"/>
                <a:gd name="T20" fmla="*/ 428 w 743"/>
                <a:gd name="T21" fmla="*/ 56 h 875"/>
                <a:gd name="T22" fmla="*/ 423 w 743"/>
                <a:gd name="T23" fmla="*/ 98 h 875"/>
                <a:gd name="T24" fmla="*/ 463 w 743"/>
                <a:gd name="T25" fmla="*/ 95 h 875"/>
                <a:gd name="T26" fmla="*/ 494 w 743"/>
                <a:gd name="T27" fmla="*/ 124 h 875"/>
                <a:gd name="T28" fmla="*/ 513 w 743"/>
                <a:gd name="T29" fmla="*/ 140 h 875"/>
                <a:gd name="T30" fmla="*/ 516 w 743"/>
                <a:gd name="T31" fmla="*/ 223 h 875"/>
                <a:gd name="T32" fmla="*/ 531 w 743"/>
                <a:gd name="T33" fmla="*/ 317 h 875"/>
                <a:gd name="T34" fmla="*/ 542 w 743"/>
                <a:gd name="T35" fmla="*/ 396 h 875"/>
                <a:gd name="T36" fmla="*/ 595 w 743"/>
                <a:gd name="T37" fmla="*/ 522 h 875"/>
                <a:gd name="T38" fmla="*/ 622 w 743"/>
                <a:gd name="T39" fmla="*/ 535 h 875"/>
                <a:gd name="T40" fmla="*/ 635 w 743"/>
                <a:gd name="T41" fmla="*/ 425 h 875"/>
                <a:gd name="T42" fmla="*/ 700 w 743"/>
                <a:gd name="T43" fmla="*/ 402 h 875"/>
                <a:gd name="T44" fmla="*/ 698 w 743"/>
                <a:gd name="T45" fmla="*/ 464 h 875"/>
                <a:gd name="T46" fmla="*/ 714 w 743"/>
                <a:gd name="T47" fmla="*/ 550 h 875"/>
                <a:gd name="T48" fmla="*/ 739 w 743"/>
                <a:gd name="T49" fmla="*/ 635 h 875"/>
                <a:gd name="T50" fmla="*/ 728 w 743"/>
                <a:gd name="T51" fmla="*/ 678 h 875"/>
                <a:gd name="T52" fmla="*/ 705 w 743"/>
                <a:gd name="T53" fmla="*/ 687 h 875"/>
                <a:gd name="T54" fmla="*/ 688 w 743"/>
                <a:gd name="T55" fmla="*/ 637 h 875"/>
                <a:gd name="T56" fmla="*/ 671 w 743"/>
                <a:gd name="T57" fmla="*/ 648 h 875"/>
                <a:gd name="T58" fmla="*/ 650 w 743"/>
                <a:gd name="T59" fmla="*/ 679 h 875"/>
                <a:gd name="T60" fmla="*/ 627 w 743"/>
                <a:gd name="T61" fmla="*/ 716 h 875"/>
                <a:gd name="T62" fmla="*/ 582 w 743"/>
                <a:gd name="T63" fmla="*/ 724 h 875"/>
                <a:gd name="T64" fmla="*/ 519 w 743"/>
                <a:gd name="T65" fmla="*/ 765 h 875"/>
                <a:gd name="T66" fmla="*/ 480 w 743"/>
                <a:gd name="T67" fmla="*/ 779 h 875"/>
                <a:gd name="T68" fmla="*/ 374 w 743"/>
                <a:gd name="T69" fmla="*/ 825 h 875"/>
                <a:gd name="T70" fmla="*/ 309 w 743"/>
                <a:gd name="T71" fmla="*/ 875 h 875"/>
                <a:gd name="T72" fmla="*/ 289 w 743"/>
                <a:gd name="T73" fmla="*/ 860 h 875"/>
                <a:gd name="T74" fmla="*/ 238 w 743"/>
                <a:gd name="T75" fmla="*/ 801 h 875"/>
                <a:gd name="T76" fmla="*/ 225 w 743"/>
                <a:gd name="T77" fmla="*/ 755 h 875"/>
                <a:gd name="T78" fmla="*/ 207 w 743"/>
                <a:gd name="T79" fmla="*/ 708 h 875"/>
                <a:gd name="T80" fmla="*/ 207 w 743"/>
                <a:gd name="T81" fmla="*/ 648 h 875"/>
                <a:gd name="T82" fmla="*/ 179 w 743"/>
                <a:gd name="T83" fmla="*/ 623 h 875"/>
                <a:gd name="T84" fmla="*/ 165 w 743"/>
                <a:gd name="T85" fmla="*/ 582 h 875"/>
                <a:gd name="T86" fmla="*/ 144 w 743"/>
                <a:gd name="T87" fmla="*/ 517 h 875"/>
                <a:gd name="T88" fmla="*/ 122 w 743"/>
                <a:gd name="T89" fmla="*/ 477 h 875"/>
                <a:gd name="T90" fmla="*/ 96 w 743"/>
                <a:gd name="T91" fmla="*/ 425 h 875"/>
                <a:gd name="T92" fmla="*/ 93 w 743"/>
                <a:gd name="T93" fmla="*/ 394 h 875"/>
                <a:gd name="T94" fmla="*/ 78 w 743"/>
                <a:gd name="T95" fmla="*/ 362 h 875"/>
                <a:gd name="T96" fmla="*/ 51 w 743"/>
                <a:gd name="T97" fmla="*/ 326 h 875"/>
                <a:gd name="T98" fmla="*/ 69 w 743"/>
                <a:gd name="T99" fmla="*/ 297 h 875"/>
                <a:gd name="T100" fmla="*/ 48 w 743"/>
                <a:gd name="T101" fmla="*/ 271 h 875"/>
                <a:gd name="T102" fmla="*/ 78 w 743"/>
                <a:gd name="T103" fmla="*/ 254 h 875"/>
                <a:gd name="T104" fmla="*/ 55 w 743"/>
                <a:gd name="T105" fmla="*/ 216 h 875"/>
                <a:gd name="T106" fmla="*/ 43 w 743"/>
                <a:gd name="T107" fmla="*/ 179 h 875"/>
                <a:gd name="T108" fmla="*/ 28 w 743"/>
                <a:gd name="T109" fmla="*/ 142 h 875"/>
                <a:gd name="T110" fmla="*/ 15 w 743"/>
                <a:gd name="T111" fmla="*/ 92 h 875"/>
                <a:gd name="T112" fmla="*/ 0 w 743"/>
                <a:gd name="T113" fmla="*/ 45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43" h="875">
                  <a:moveTo>
                    <a:pt x="0" y="45"/>
                  </a:moveTo>
                  <a:lnTo>
                    <a:pt x="3" y="42"/>
                  </a:lnTo>
                  <a:lnTo>
                    <a:pt x="13" y="38"/>
                  </a:lnTo>
                  <a:lnTo>
                    <a:pt x="23" y="40"/>
                  </a:lnTo>
                  <a:lnTo>
                    <a:pt x="31" y="42"/>
                  </a:lnTo>
                  <a:lnTo>
                    <a:pt x="40" y="38"/>
                  </a:lnTo>
                  <a:lnTo>
                    <a:pt x="46" y="34"/>
                  </a:lnTo>
                  <a:lnTo>
                    <a:pt x="53" y="25"/>
                  </a:lnTo>
                  <a:lnTo>
                    <a:pt x="56" y="19"/>
                  </a:lnTo>
                  <a:lnTo>
                    <a:pt x="58" y="11"/>
                  </a:lnTo>
                  <a:lnTo>
                    <a:pt x="63" y="4"/>
                  </a:lnTo>
                  <a:lnTo>
                    <a:pt x="69" y="4"/>
                  </a:lnTo>
                  <a:lnTo>
                    <a:pt x="74" y="3"/>
                  </a:lnTo>
                  <a:lnTo>
                    <a:pt x="83" y="11"/>
                  </a:lnTo>
                  <a:lnTo>
                    <a:pt x="91" y="11"/>
                  </a:lnTo>
                  <a:lnTo>
                    <a:pt x="96" y="11"/>
                  </a:lnTo>
                  <a:lnTo>
                    <a:pt x="101" y="11"/>
                  </a:lnTo>
                  <a:lnTo>
                    <a:pt x="103" y="6"/>
                  </a:lnTo>
                  <a:lnTo>
                    <a:pt x="109" y="6"/>
                  </a:lnTo>
                  <a:lnTo>
                    <a:pt x="117" y="8"/>
                  </a:lnTo>
                  <a:lnTo>
                    <a:pt x="124" y="8"/>
                  </a:lnTo>
                  <a:lnTo>
                    <a:pt x="134" y="8"/>
                  </a:lnTo>
                  <a:lnTo>
                    <a:pt x="137" y="6"/>
                  </a:lnTo>
                  <a:lnTo>
                    <a:pt x="141" y="4"/>
                  </a:lnTo>
                  <a:lnTo>
                    <a:pt x="149" y="3"/>
                  </a:lnTo>
                  <a:lnTo>
                    <a:pt x="154" y="6"/>
                  </a:lnTo>
                  <a:lnTo>
                    <a:pt x="157" y="4"/>
                  </a:lnTo>
                  <a:lnTo>
                    <a:pt x="165" y="3"/>
                  </a:lnTo>
                  <a:lnTo>
                    <a:pt x="177" y="3"/>
                  </a:lnTo>
                  <a:lnTo>
                    <a:pt x="187" y="6"/>
                  </a:lnTo>
                  <a:lnTo>
                    <a:pt x="193" y="6"/>
                  </a:lnTo>
                  <a:lnTo>
                    <a:pt x="205" y="6"/>
                  </a:lnTo>
                  <a:lnTo>
                    <a:pt x="208" y="6"/>
                  </a:lnTo>
                  <a:lnTo>
                    <a:pt x="220" y="4"/>
                  </a:lnTo>
                  <a:lnTo>
                    <a:pt x="222" y="1"/>
                  </a:lnTo>
                  <a:lnTo>
                    <a:pt x="228" y="0"/>
                  </a:lnTo>
                  <a:lnTo>
                    <a:pt x="235" y="6"/>
                  </a:lnTo>
                  <a:lnTo>
                    <a:pt x="246" y="19"/>
                  </a:lnTo>
                  <a:lnTo>
                    <a:pt x="253" y="25"/>
                  </a:lnTo>
                  <a:lnTo>
                    <a:pt x="253" y="27"/>
                  </a:lnTo>
                  <a:lnTo>
                    <a:pt x="256" y="29"/>
                  </a:lnTo>
                  <a:lnTo>
                    <a:pt x="261" y="32"/>
                  </a:lnTo>
                  <a:lnTo>
                    <a:pt x="271" y="40"/>
                  </a:lnTo>
                  <a:lnTo>
                    <a:pt x="283" y="46"/>
                  </a:lnTo>
                  <a:lnTo>
                    <a:pt x="303" y="50"/>
                  </a:lnTo>
                  <a:lnTo>
                    <a:pt x="313" y="51"/>
                  </a:lnTo>
                  <a:lnTo>
                    <a:pt x="321" y="56"/>
                  </a:lnTo>
                  <a:lnTo>
                    <a:pt x="327" y="61"/>
                  </a:lnTo>
                  <a:lnTo>
                    <a:pt x="331" y="61"/>
                  </a:lnTo>
                  <a:lnTo>
                    <a:pt x="336" y="61"/>
                  </a:lnTo>
                  <a:lnTo>
                    <a:pt x="344" y="59"/>
                  </a:lnTo>
                  <a:lnTo>
                    <a:pt x="351" y="58"/>
                  </a:lnTo>
                  <a:lnTo>
                    <a:pt x="354" y="58"/>
                  </a:lnTo>
                  <a:lnTo>
                    <a:pt x="357" y="53"/>
                  </a:lnTo>
                  <a:lnTo>
                    <a:pt x="359" y="50"/>
                  </a:lnTo>
                  <a:lnTo>
                    <a:pt x="365" y="45"/>
                  </a:lnTo>
                  <a:lnTo>
                    <a:pt x="369" y="43"/>
                  </a:lnTo>
                  <a:lnTo>
                    <a:pt x="379" y="40"/>
                  </a:lnTo>
                  <a:lnTo>
                    <a:pt x="394" y="37"/>
                  </a:lnTo>
                  <a:lnTo>
                    <a:pt x="415" y="34"/>
                  </a:lnTo>
                  <a:lnTo>
                    <a:pt x="428" y="29"/>
                  </a:lnTo>
                  <a:lnTo>
                    <a:pt x="433" y="25"/>
                  </a:lnTo>
                  <a:lnTo>
                    <a:pt x="430" y="29"/>
                  </a:lnTo>
                  <a:lnTo>
                    <a:pt x="428" y="32"/>
                  </a:lnTo>
                  <a:lnTo>
                    <a:pt x="428" y="38"/>
                  </a:lnTo>
                  <a:lnTo>
                    <a:pt x="428" y="56"/>
                  </a:lnTo>
                  <a:lnTo>
                    <a:pt x="423" y="80"/>
                  </a:lnTo>
                  <a:lnTo>
                    <a:pt x="417" y="98"/>
                  </a:lnTo>
                  <a:lnTo>
                    <a:pt x="417" y="101"/>
                  </a:lnTo>
                  <a:lnTo>
                    <a:pt x="418" y="105"/>
                  </a:lnTo>
                  <a:lnTo>
                    <a:pt x="423" y="100"/>
                  </a:lnTo>
                  <a:lnTo>
                    <a:pt x="423" y="98"/>
                  </a:lnTo>
                  <a:lnTo>
                    <a:pt x="427" y="95"/>
                  </a:lnTo>
                  <a:lnTo>
                    <a:pt x="433" y="92"/>
                  </a:lnTo>
                  <a:lnTo>
                    <a:pt x="445" y="93"/>
                  </a:lnTo>
                  <a:lnTo>
                    <a:pt x="450" y="93"/>
                  </a:lnTo>
                  <a:lnTo>
                    <a:pt x="453" y="93"/>
                  </a:lnTo>
                  <a:lnTo>
                    <a:pt x="463" y="95"/>
                  </a:lnTo>
                  <a:lnTo>
                    <a:pt x="471" y="101"/>
                  </a:lnTo>
                  <a:lnTo>
                    <a:pt x="473" y="113"/>
                  </a:lnTo>
                  <a:lnTo>
                    <a:pt x="475" y="116"/>
                  </a:lnTo>
                  <a:lnTo>
                    <a:pt x="478" y="118"/>
                  </a:lnTo>
                  <a:lnTo>
                    <a:pt x="490" y="123"/>
                  </a:lnTo>
                  <a:lnTo>
                    <a:pt x="494" y="124"/>
                  </a:lnTo>
                  <a:lnTo>
                    <a:pt x="504" y="119"/>
                  </a:lnTo>
                  <a:lnTo>
                    <a:pt x="511" y="116"/>
                  </a:lnTo>
                  <a:lnTo>
                    <a:pt x="514" y="121"/>
                  </a:lnTo>
                  <a:lnTo>
                    <a:pt x="516" y="132"/>
                  </a:lnTo>
                  <a:lnTo>
                    <a:pt x="513" y="137"/>
                  </a:lnTo>
                  <a:lnTo>
                    <a:pt x="513" y="140"/>
                  </a:lnTo>
                  <a:lnTo>
                    <a:pt x="513" y="152"/>
                  </a:lnTo>
                  <a:lnTo>
                    <a:pt x="513" y="169"/>
                  </a:lnTo>
                  <a:lnTo>
                    <a:pt x="516" y="194"/>
                  </a:lnTo>
                  <a:lnTo>
                    <a:pt x="516" y="199"/>
                  </a:lnTo>
                  <a:lnTo>
                    <a:pt x="516" y="215"/>
                  </a:lnTo>
                  <a:lnTo>
                    <a:pt x="516" y="223"/>
                  </a:lnTo>
                  <a:lnTo>
                    <a:pt x="518" y="233"/>
                  </a:lnTo>
                  <a:lnTo>
                    <a:pt x="518" y="242"/>
                  </a:lnTo>
                  <a:lnTo>
                    <a:pt x="523" y="258"/>
                  </a:lnTo>
                  <a:lnTo>
                    <a:pt x="524" y="270"/>
                  </a:lnTo>
                  <a:lnTo>
                    <a:pt x="524" y="284"/>
                  </a:lnTo>
                  <a:lnTo>
                    <a:pt x="531" y="317"/>
                  </a:lnTo>
                  <a:lnTo>
                    <a:pt x="534" y="339"/>
                  </a:lnTo>
                  <a:lnTo>
                    <a:pt x="534" y="343"/>
                  </a:lnTo>
                  <a:lnTo>
                    <a:pt x="534" y="347"/>
                  </a:lnTo>
                  <a:lnTo>
                    <a:pt x="534" y="364"/>
                  </a:lnTo>
                  <a:lnTo>
                    <a:pt x="534" y="373"/>
                  </a:lnTo>
                  <a:lnTo>
                    <a:pt x="542" y="396"/>
                  </a:lnTo>
                  <a:lnTo>
                    <a:pt x="554" y="419"/>
                  </a:lnTo>
                  <a:lnTo>
                    <a:pt x="562" y="440"/>
                  </a:lnTo>
                  <a:lnTo>
                    <a:pt x="564" y="445"/>
                  </a:lnTo>
                  <a:lnTo>
                    <a:pt x="577" y="480"/>
                  </a:lnTo>
                  <a:lnTo>
                    <a:pt x="581" y="490"/>
                  </a:lnTo>
                  <a:lnTo>
                    <a:pt x="595" y="522"/>
                  </a:lnTo>
                  <a:lnTo>
                    <a:pt x="609" y="561"/>
                  </a:lnTo>
                  <a:lnTo>
                    <a:pt x="615" y="563"/>
                  </a:lnTo>
                  <a:lnTo>
                    <a:pt x="620" y="564"/>
                  </a:lnTo>
                  <a:lnTo>
                    <a:pt x="622" y="555"/>
                  </a:lnTo>
                  <a:lnTo>
                    <a:pt x="622" y="548"/>
                  </a:lnTo>
                  <a:lnTo>
                    <a:pt x="622" y="535"/>
                  </a:lnTo>
                  <a:lnTo>
                    <a:pt x="625" y="516"/>
                  </a:lnTo>
                  <a:lnTo>
                    <a:pt x="625" y="495"/>
                  </a:lnTo>
                  <a:lnTo>
                    <a:pt x="625" y="478"/>
                  </a:lnTo>
                  <a:lnTo>
                    <a:pt x="625" y="456"/>
                  </a:lnTo>
                  <a:lnTo>
                    <a:pt x="628" y="438"/>
                  </a:lnTo>
                  <a:lnTo>
                    <a:pt x="635" y="425"/>
                  </a:lnTo>
                  <a:lnTo>
                    <a:pt x="648" y="407"/>
                  </a:lnTo>
                  <a:lnTo>
                    <a:pt x="663" y="398"/>
                  </a:lnTo>
                  <a:lnTo>
                    <a:pt x="668" y="396"/>
                  </a:lnTo>
                  <a:lnTo>
                    <a:pt x="680" y="393"/>
                  </a:lnTo>
                  <a:lnTo>
                    <a:pt x="695" y="394"/>
                  </a:lnTo>
                  <a:lnTo>
                    <a:pt x="700" y="402"/>
                  </a:lnTo>
                  <a:lnTo>
                    <a:pt x="700" y="415"/>
                  </a:lnTo>
                  <a:lnTo>
                    <a:pt x="698" y="435"/>
                  </a:lnTo>
                  <a:lnTo>
                    <a:pt x="698" y="440"/>
                  </a:lnTo>
                  <a:lnTo>
                    <a:pt x="698" y="451"/>
                  </a:lnTo>
                  <a:lnTo>
                    <a:pt x="698" y="456"/>
                  </a:lnTo>
                  <a:lnTo>
                    <a:pt x="698" y="464"/>
                  </a:lnTo>
                  <a:lnTo>
                    <a:pt x="696" y="482"/>
                  </a:lnTo>
                  <a:lnTo>
                    <a:pt x="695" y="503"/>
                  </a:lnTo>
                  <a:lnTo>
                    <a:pt x="700" y="519"/>
                  </a:lnTo>
                  <a:lnTo>
                    <a:pt x="706" y="527"/>
                  </a:lnTo>
                  <a:lnTo>
                    <a:pt x="710" y="532"/>
                  </a:lnTo>
                  <a:lnTo>
                    <a:pt x="714" y="550"/>
                  </a:lnTo>
                  <a:lnTo>
                    <a:pt x="716" y="563"/>
                  </a:lnTo>
                  <a:lnTo>
                    <a:pt x="721" y="576"/>
                  </a:lnTo>
                  <a:lnTo>
                    <a:pt x="724" y="598"/>
                  </a:lnTo>
                  <a:lnTo>
                    <a:pt x="728" y="610"/>
                  </a:lnTo>
                  <a:lnTo>
                    <a:pt x="738" y="629"/>
                  </a:lnTo>
                  <a:lnTo>
                    <a:pt x="739" y="635"/>
                  </a:lnTo>
                  <a:lnTo>
                    <a:pt x="743" y="648"/>
                  </a:lnTo>
                  <a:lnTo>
                    <a:pt x="743" y="655"/>
                  </a:lnTo>
                  <a:lnTo>
                    <a:pt x="741" y="665"/>
                  </a:lnTo>
                  <a:lnTo>
                    <a:pt x="738" y="666"/>
                  </a:lnTo>
                  <a:lnTo>
                    <a:pt x="734" y="673"/>
                  </a:lnTo>
                  <a:lnTo>
                    <a:pt x="728" y="678"/>
                  </a:lnTo>
                  <a:lnTo>
                    <a:pt x="724" y="681"/>
                  </a:lnTo>
                  <a:lnTo>
                    <a:pt x="721" y="684"/>
                  </a:lnTo>
                  <a:lnTo>
                    <a:pt x="719" y="687"/>
                  </a:lnTo>
                  <a:lnTo>
                    <a:pt x="713" y="692"/>
                  </a:lnTo>
                  <a:lnTo>
                    <a:pt x="706" y="692"/>
                  </a:lnTo>
                  <a:lnTo>
                    <a:pt x="705" y="687"/>
                  </a:lnTo>
                  <a:lnTo>
                    <a:pt x="701" y="681"/>
                  </a:lnTo>
                  <a:lnTo>
                    <a:pt x="695" y="676"/>
                  </a:lnTo>
                  <a:lnTo>
                    <a:pt x="693" y="666"/>
                  </a:lnTo>
                  <a:lnTo>
                    <a:pt x="693" y="656"/>
                  </a:lnTo>
                  <a:lnTo>
                    <a:pt x="691" y="639"/>
                  </a:lnTo>
                  <a:lnTo>
                    <a:pt x="688" y="637"/>
                  </a:lnTo>
                  <a:lnTo>
                    <a:pt x="685" y="635"/>
                  </a:lnTo>
                  <a:lnTo>
                    <a:pt x="683" y="640"/>
                  </a:lnTo>
                  <a:lnTo>
                    <a:pt x="680" y="645"/>
                  </a:lnTo>
                  <a:lnTo>
                    <a:pt x="678" y="647"/>
                  </a:lnTo>
                  <a:lnTo>
                    <a:pt x="675" y="648"/>
                  </a:lnTo>
                  <a:lnTo>
                    <a:pt x="671" y="648"/>
                  </a:lnTo>
                  <a:lnTo>
                    <a:pt x="668" y="652"/>
                  </a:lnTo>
                  <a:lnTo>
                    <a:pt x="667" y="656"/>
                  </a:lnTo>
                  <a:lnTo>
                    <a:pt x="665" y="665"/>
                  </a:lnTo>
                  <a:lnTo>
                    <a:pt x="660" y="671"/>
                  </a:lnTo>
                  <a:lnTo>
                    <a:pt x="653" y="676"/>
                  </a:lnTo>
                  <a:lnTo>
                    <a:pt x="650" y="679"/>
                  </a:lnTo>
                  <a:lnTo>
                    <a:pt x="650" y="684"/>
                  </a:lnTo>
                  <a:lnTo>
                    <a:pt x="648" y="690"/>
                  </a:lnTo>
                  <a:lnTo>
                    <a:pt x="647" y="703"/>
                  </a:lnTo>
                  <a:lnTo>
                    <a:pt x="638" y="710"/>
                  </a:lnTo>
                  <a:lnTo>
                    <a:pt x="635" y="715"/>
                  </a:lnTo>
                  <a:lnTo>
                    <a:pt x="627" y="716"/>
                  </a:lnTo>
                  <a:lnTo>
                    <a:pt x="620" y="718"/>
                  </a:lnTo>
                  <a:lnTo>
                    <a:pt x="617" y="718"/>
                  </a:lnTo>
                  <a:lnTo>
                    <a:pt x="610" y="718"/>
                  </a:lnTo>
                  <a:lnTo>
                    <a:pt x="602" y="720"/>
                  </a:lnTo>
                  <a:lnTo>
                    <a:pt x="592" y="723"/>
                  </a:lnTo>
                  <a:lnTo>
                    <a:pt x="582" y="724"/>
                  </a:lnTo>
                  <a:lnTo>
                    <a:pt x="569" y="731"/>
                  </a:lnTo>
                  <a:lnTo>
                    <a:pt x="561" y="737"/>
                  </a:lnTo>
                  <a:lnTo>
                    <a:pt x="552" y="747"/>
                  </a:lnTo>
                  <a:lnTo>
                    <a:pt x="542" y="758"/>
                  </a:lnTo>
                  <a:lnTo>
                    <a:pt x="529" y="765"/>
                  </a:lnTo>
                  <a:lnTo>
                    <a:pt x="519" y="765"/>
                  </a:lnTo>
                  <a:lnTo>
                    <a:pt x="516" y="767"/>
                  </a:lnTo>
                  <a:lnTo>
                    <a:pt x="513" y="768"/>
                  </a:lnTo>
                  <a:lnTo>
                    <a:pt x="504" y="773"/>
                  </a:lnTo>
                  <a:lnTo>
                    <a:pt x="496" y="776"/>
                  </a:lnTo>
                  <a:lnTo>
                    <a:pt x="488" y="779"/>
                  </a:lnTo>
                  <a:lnTo>
                    <a:pt x="480" y="779"/>
                  </a:lnTo>
                  <a:lnTo>
                    <a:pt x="466" y="784"/>
                  </a:lnTo>
                  <a:lnTo>
                    <a:pt x="456" y="784"/>
                  </a:lnTo>
                  <a:lnTo>
                    <a:pt x="445" y="781"/>
                  </a:lnTo>
                  <a:lnTo>
                    <a:pt x="430" y="786"/>
                  </a:lnTo>
                  <a:lnTo>
                    <a:pt x="390" y="817"/>
                  </a:lnTo>
                  <a:lnTo>
                    <a:pt x="374" y="825"/>
                  </a:lnTo>
                  <a:lnTo>
                    <a:pt x="351" y="833"/>
                  </a:lnTo>
                  <a:lnTo>
                    <a:pt x="337" y="846"/>
                  </a:lnTo>
                  <a:lnTo>
                    <a:pt x="329" y="854"/>
                  </a:lnTo>
                  <a:lnTo>
                    <a:pt x="326" y="857"/>
                  </a:lnTo>
                  <a:lnTo>
                    <a:pt x="322" y="862"/>
                  </a:lnTo>
                  <a:lnTo>
                    <a:pt x="309" y="875"/>
                  </a:lnTo>
                  <a:lnTo>
                    <a:pt x="308" y="873"/>
                  </a:lnTo>
                  <a:lnTo>
                    <a:pt x="306" y="870"/>
                  </a:lnTo>
                  <a:lnTo>
                    <a:pt x="303" y="868"/>
                  </a:lnTo>
                  <a:lnTo>
                    <a:pt x="301" y="867"/>
                  </a:lnTo>
                  <a:lnTo>
                    <a:pt x="296" y="862"/>
                  </a:lnTo>
                  <a:lnTo>
                    <a:pt x="289" y="860"/>
                  </a:lnTo>
                  <a:lnTo>
                    <a:pt x="279" y="857"/>
                  </a:lnTo>
                  <a:lnTo>
                    <a:pt x="271" y="849"/>
                  </a:lnTo>
                  <a:lnTo>
                    <a:pt x="263" y="838"/>
                  </a:lnTo>
                  <a:lnTo>
                    <a:pt x="256" y="831"/>
                  </a:lnTo>
                  <a:lnTo>
                    <a:pt x="246" y="813"/>
                  </a:lnTo>
                  <a:lnTo>
                    <a:pt x="238" y="801"/>
                  </a:lnTo>
                  <a:lnTo>
                    <a:pt x="232" y="786"/>
                  </a:lnTo>
                  <a:lnTo>
                    <a:pt x="230" y="778"/>
                  </a:lnTo>
                  <a:lnTo>
                    <a:pt x="232" y="765"/>
                  </a:lnTo>
                  <a:lnTo>
                    <a:pt x="232" y="762"/>
                  </a:lnTo>
                  <a:lnTo>
                    <a:pt x="230" y="758"/>
                  </a:lnTo>
                  <a:lnTo>
                    <a:pt x="225" y="755"/>
                  </a:lnTo>
                  <a:lnTo>
                    <a:pt x="220" y="750"/>
                  </a:lnTo>
                  <a:lnTo>
                    <a:pt x="218" y="744"/>
                  </a:lnTo>
                  <a:lnTo>
                    <a:pt x="217" y="734"/>
                  </a:lnTo>
                  <a:lnTo>
                    <a:pt x="210" y="721"/>
                  </a:lnTo>
                  <a:lnTo>
                    <a:pt x="207" y="715"/>
                  </a:lnTo>
                  <a:lnTo>
                    <a:pt x="207" y="708"/>
                  </a:lnTo>
                  <a:lnTo>
                    <a:pt x="210" y="697"/>
                  </a:lnTo>
                  <a:lnTo>
                    <a:pt x="217" y="686"/>
                  </a:lnTo>
                  <a:lnTo>
                    <a:pt x="215" y="673"/>
                  </a:lnTo>
                  <a:lnTo>
                    <a:pt x="212" y="661"/>
                  </a:lnTo>
                  <a:lnTo>
                    <a:pt x="212" y="650"/>
                  </a:lnTo>
                  <a:lnTo>
                    <a:pt x="207" y="648"/>
                  </a:lnTo>
                  <a:lnTo>
                    <a:pt x="203" y="648"/>
                  </a:lnTo>
                  <a:lnTo>
                    <a:pt x="202" y="647"/>
                  </a:lnTo>
                  <a:lnTo>
                    <a:pt x="195" y="642"/>
                  </a:lnTo>
                  <a:lnTo>
                    <a:pt x="193" y="637"/>
                  </a:lnTo>
                  <a:lnTo>
                    <a:pt x="189" y="627"/>
                  </a:lnTo>
                  <a:lnTo>
                    <a:pt x="179" y="623"/>
                  </a:lnTo>
                  <a:lnTo>
                    <a:pt x="177" y="611"/>
                  </a:lnTo>
                  <a:lnTo>
                    <a:pt x="174" y="606"/>
                  </a:lnTo>
                  <a:lnTo>
                    <a:pt x="170" y="601"/>
                  </a:lnTo>
                  <a:lnTo>
                    <a:pt x="169" y="595"/>
                  </a:lnTo>
                  <a:lnTo>
                    <a:pt x="169" y="590"/>
                  </a:lnTo>
                  <a:lnTo>
                    <a:pt x="165" y="582"/>
                  </a:lnTo>
                  <a:lnTo>
                    <a:pt x="159" y="576"/>
                  </a:lnTo>
                  <a:lnTo>
                    <a:pt x="147" y="566"/>
                  </a:lnTo>
                  <a:lnTo>
                    <a:pt x="142" y="558"/>
                  </a:lnTo>
                  <a:lnTo>
                    <a:pt x="147" y="537"/>
                  </a:lnTo>
                  <a:lnTo>
                    <a:pt x="150" y="522"/>
                  </a:lnTo>
                  <a:lnTo>
                    <a:pt x="144" y="517"/>
                  </a:lnTo>
                  <a:lnTo>
                    <a:pt x="142" y="516"/>
                  </a:lnTo>
                  <a:lnTo>
                    <a:pt x="139" y="511"/>
                  </a:lnTo>
                  <a:lnTo>
                    <a:pt x="134" y="504"/>
                  </a:lnTo>
                  <a:lnTo>
                    <a:pt x="124" y="490"/>
                  </a:lnTo>
                  <a:lnTo>
                    <a:pt x="124" y="487"/>
                  </a:lnTo>
                  <a:lnTo>
                    <a:pt x="122" y="477"/>
                  </a:lnTo>
                  <a:lnTo>
                    <a:pt x="116" y="469"/>
                  </a:lnTo>
                  <a:lnTo>
                    <a:pt x="114" y="459"/>
                  </a:lnTo>
                  <a:lnTo>
                    <a:pt x="112" y="445"/>
                  </a:lnTo>
                  <a:lnTo>
                    <a:pt x="109" y="436"/>
                  </a:lnTo>
                  <a:lnTo>
                    <a:pt x="106" y="432"/>
                  </a:lnTo>
                  <a:lnTo>
                    <a:pt x="96" y="425"/>
                  </a:lnTo>
                  <a:lnTo>
                    <a:pt x="84" y="422"/>
                  </a:lnTo>
                  <a:lnTo>
                    <a:pt x="81" y="414"/>
                  </a:lnTo>
                  <a:lnTo>
                    <a:pt x="83" y="411"/>
                  </a:lnTo>
                  <a:lnTo>
                    <a:pt x="81" y="401"/>
                  </a:lnTo>
                  <a:lnTo>
                    <a:pt x="86" y="398"/>
                  </a:lnTo>
                  <a:lnTo>
                    <a:pt x="93" y="394"/>
                  </a:lnTo>
                  <a:lnTo>
                    <a:pt x="98" y="386"/>
                  </a:lnTo>
                  <a:lnTo>
                    <a:pt x="98" y="380"/>
                  </a:lnTo>
                  <a:lnTo>
                    <a:pt x="98" y="370"/>
                  </a:lnTo>
                  <a:lnTo>
                    <a:pt x="91" y="368"/>
                  </a:lnTo>
                  <a:lnTo>
                    <a:pt x="83" y="367"/>
                  </a:lnTo>
                  <a:lnTo>
                    <a:pt x="78" y="362"/>
                  </a:lnTo>
                  <a:lnTo>
                    <a:pt x="76" y="357"/>
                  </a:lnTo>
                  <a:lnTo>
                    <a:pt x="73" y="352"/>
                  </a:lnTo>
                  <a:lnTo>
                    <a:pt x="64" y="343"/>
                  </a:lnTo>
                  <a:lnTo>
                    <a:pt x="56" y="336"/>
                  </a:lnTo>
                  <a:lnTo>
                    <a:pt x="55" y="333"/>
                  </a:lnTo>
                  <a:lnTo>
                    <a:pt x="51" y="326"/>
                  </a:lnTo>
                  <a:lnTo>
                    <a:pt x="55" y="323"/>
                  </a:lnTo>
                  <a:lnTo>
                    <a:pt x="58" y="322"/>
                  </a:lnTo>
                  <a:lnTo>
                    <a:pt x="61" y="322"/>
                  </a:lnTo>
                  <a:lnTo>
                    <a:pt x="66" y="317"/>
                  </a:lnTo>
                  <a:lnTo>
                    <a:pt x="71" y="305"/>
                  </a:lnTo>
                  <a:lnTo>
                    <a:pt x="69" y="297"/>
                  </a:lnTo>
                  <a:lnTo>
                    <a:pt x="61" y="292"/>
                  </a:lnTo>
                  <a:lnTo>
                    <a:pt x="56" y="289"/>
                  </a:lnTo>
                  <a:lnTo>
                    <a:pt x="53" y="284"/>
                  </a:lnTo>
                  <a:lnTo>
                    <a:pt x="48" y="278"/>
                  </a:lnTo>
                  <a:lnTo>
                    <a:pt x="48" y="275"/>
                  </a:lnTo>
                  <a:lnTo>
                    <a:pt x="48" y="271"/>
                  </a:lnTo>
                  <a:lnTo>
                    <a:pt x="53" y="271"/>
                  </a:lnTo>
                  <a:lnTo>
                    <a:pt x="63" y="271"/>
                  </a:lnTo>
                  <a:lnTo>
                    <a:pt x="69" y="268"/>
                  </a:lnTo>
                  <a:lnTo>
                    <a:pt x="73" y="265"/>
                  </a:lnTo>
                  <a:lnTo>
                    <a:pt x="74" y="262"/>
                  </a:lnTo>
                  <a:lnTo>
                    <a:pt x="78" y="254"/>
                  </a:lnTo>
                  <a:lnTo>
                    <a:pt x="78" y="242"/>
                  </a:lnTo>
                  <a:lnTo>
                    <a:pt x="74" y="234"/>
                  </a:lnTo>
                  <a:lnTo>
                    <a:pt x="68" y="228"/>
                  </a:lnTo>
                  <a:lnTo>
                    <a:pt x="61" y="220"/>
                  </a:lnTo>
                  <a:lnTo>
                    <a:pt x="58" y="220"/>
                  </a:lnTo>
                  <a:lnTo>
                    <a:pt x="55" y="216"/>
                  </a:lnTo>
                  <a:lnTo>
                    <a:pt x="50" y="212"/>
                  </a:lnTo>
                  <a:lnTo>
                    <a:pt x="46" y="208"/>
                  </a:lnTo>
                  <a:lnTo>
                    <a:pt x="46" y="202"/>
                  </a:lnTo>
                  <a:lnTo>
                    <a:pt x="45" y="194"/>
                  </a:lnTo>
                  <a:lnTo>
                    <a:pt x="46" y="184"/>
                  </a:lnTo>
                  <a:lnTo>
                    <a:pt x="43" y="179"/>
                  </a:lnTo>
                  <a:lnTo>
                    <a:pt x="45" y="168"/>
                  </a:lnTo>
                  <a:lnTo>
                    <a:pt x="45" y="161"/>
                  </a:lnTo>
                  <a:lnTo>
                    <a:pt x="40" y="153"/>
                  </a:lnTo>
                  <a:lnTo>
                    <a:pt x="40" y="147"/>
                  </a:lnTo>
                  <a:lnTo>
                    <a:pt x="36" y="147"/>
                  </a:lnTo>
                  <a:lnTo>
                    <a:pt x="28" y="142"/>
                  </a:lnTo>
                  <a:lnTo>
                    <a:pt x="25" y="129"/>
                  </a:lnTo>
                  <a:lnTo>
                    <a:pt x="25" y="124"/>
                  </a:lnTo>
                  <a:lnTo>
                    <a:pt x="25" y="121"/>
                  </a:lnTo>
                  <a:lnTo>
                    <a:pt x="26" y="113"/>
                  </a:lnTo>
                  <a:lnTo>
                    <a:pt x="18" y="103"/>
                  </a:lnTo>
                  <a:lnTo>
                    <a:pt x="15" y="92"/>
                  </a:lnTo>
                  <a:lnTo>
                    <a:pt x="13" y="87"/>
                  </a:lnTo>
                  <a:lnTo>
                    <a:pt x="12" y="82"/>
                  </a:lnTo>
                  <a:lnTo>
                    <a:pt x="8" y="71"/>
                  </a:lnTo>
                  <a:lnTo>
                    <a:pt x="8" y="63"/>
                  </a:lnTo>
                  <a:lnTo>
                    <a:pt x="2" y="50"/>
                  </a:lnTo>
                  <a:lnTo>
                    <a:pt x="0" y="45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29" name="Freeform 129"/>
            <p:cNvSpPr>
              <a:spLocks/>
            </p:cNvSpPr>
            <p:nvPr/>
          </p:nvSpPr>
          <p:spPr bwMode="auto">
            <a:xfrm>
              <a:off x="1628774" y="5139533"/>
              <a:ext cx="862013" cy="890588"/>
            </a:xfrm>
            <a:custGeom>
              <a:avLst/>
              <a:gdLst>
                <a:gd name="T0" fmla="*/ 23 w 1085"/>
                <a:gd name="T1" fmla="*/ 40 h 1123"/>
                <a:gd name="T2" fmla="*/ 63 w 1085"/>
                <a:gd name="T3" fmla="*/ 0 h 1123"/>
                <a:gd name="T4" fmla="*/ 109 w 1085"/>
                <a:gd name="T5" fmla="*/ 34 h 1123"/>
                <a:gd name="T6" fmla="*/ 161 w 1085"/>
                <a:gd name="T7" fmla="*/ 89 h 1123"/>
                <a:gd name="T8" fmla="*/ 207 w 1085"/>
                <a:gd name="T9" fmla="*/ 102 h 1123"/>
                <a:gd name="T10" fmla="*/ 280 w 1085"/>
                <a:gd name="T11" fmla="*/ 124 h 1123"/>
                <a:gd name="T12" fmla="*/ 356 w 1085"/>
                <a:gd name="T13" fmla="*/ 150 h 1123"/>
                <a:gd name="T14" fmla="*/ 412 w 1085"/>
                <a:gd name="T15" fmla="*/ 107 h 1123"/>
                <a:gd name="T16" fmla="*/ 518 w 1085"/>
                <a:gd name="T17" fmla="*/ 134 h 1123"/>
                <a:gd name="T18" fmla="*/ 582 w 1085"/>
                <a:gd name="T19" fmla="*/ 158 h 1123"/>
                <a:gd name="T20" fmla="*/ 687 w 1085"/>
                <a:gd name="T21" fmla="*/ 181 h 1123"/>
                <a:gd name="T22" fmla="*/ 764 w 1085"/>
                <a:gd name="T23" fmla="*/ 197 h 1123"/>
                <a:gd name="T24" fmla="*/ 826 w 1085"/>
                <a:gd name="T25" fmla="*/ 189 h 1123"/>
                <a:gd name="T26" fmla="*/ 849 w 1085"/>
                <a:gd name="T27" fmla="*/ 134 h 1123"/>
                <a:gd name="T28" fmla="*/ 925 w 1085"/>
                <a:gd name="T29" fmla="*/ 175 h 1123"/>
                <a:gd name="T30" fmla="*/ 983 w 1085"/>
                <a:gd name="T31" fmla="*/ 157 h 1123"/>
                <a:gd name="T32" fmla="*/ 986 w 1085"/>
                <a:gd name="T33" fmla="*/ 176 h 1123"/>
                <a:gd name="T34" fmla="*/ 1026 w 1085"/>
                <a:gd name="T35" fmla="*/ 202 h 1123"/>
                <a:gd name="T36" fmla="*/ 1024 w 1085"/>
                <a:gd name="T37" fmla="*/ 249 h 1123"/>
                <a:gd name="T38" fmla="*/ 1034 w 1085"/>
                <a:gd name="T39" fmla="*/ 319 h 1123"/>
                <a:gd name="T40" fmla="*/ 1026 w 1085"/>
                <a:gd name="T41" fmla="*/ 391 h 1123"/>
                <a:gd name="T42" fmla="*/ 1032 w 1085"/>
                <a:gd name="T43" fmla="*/ 464 h 1123"/>
                <a:gd name="T44" fmla="*/ 999 w 1085"/>
                <a:gd name="T45" fmla="*/ 529 h 1123"/>
                <a:gd name="T46" fmla="*/ 1007 w 1085"/>
                <a:gd name="T47" fmla="*/ 602 h 1123"/>
                <a:gd name="T48" fmla="*/ 1044 w 1085"/>
                <a:gd name="T49" fmla="*/ 652 h 1123"/>
                <a:gd name="T50" fmla="*/ 1055 w 1085"/>
                <a:gd name="T51" fmla="*/ 694 h 1123"/>
                <a:gd name="T52" fmla="*/ 1085 w 1085"/>
                <a:gd name="T53" fmla="*/ 752 h 1123"/>
                <a:gd name="T54" fmla="*/ 1075 w 1085"/>
                <a:gd name="T55" fmla="*/ 817 h 1123"/>
                <a:gd name="T56" fmla="*/ 1047 w 1085"/>
                <a:gd name="T57" fmla="*/ 887 h 1123"/>
                <a:gd name="T58" fmla="*/ 1049 w 1085"/>
                <a:gd name="T59" fmla="*/ 950 h 1123"/>
                <a:gd name="T60" fmla="*/ 998 w 1085"/>
                <a:gd name="T61" fmla="*/ 989 h 1123"/>
                <a:gd name="T62" fmla="*/ 926 w 1085"/>
                <a:gd name="T63" fmla="*/ 1021 h 1123"/>
                <a:gd name="T64" fmla="*/ 789 w 1085"/>
                <a:gd name="T65" fmla="*/ 1032 h 1123"/>
                <a:gd name="T66" fmla="*/ 701 w 1085"/>
                <a:gd name="T67" fmla="*/ 1055 h 1123"/>
                <a:gd name="T68" fmla="*/ 645 w 1085"/>
                <a:gd name="T69" fmla="*/ 1110 h 1123"/>
                <a:gd name="T70" fmla="*/ 579 w 1085"/>
                <a:gd name="T71" fmla="*/ 1108 h 1123"/>
                <a:gd name="T72" fmla="*/ 534 w 1085"/>
                <a:gd name="T73" fmla="*/ 1040 h 1123"/>
                <a:gd name="T74" fmla="*/ 551 w 1085"/>
                <a:gd name="T75" fmla="*/ 976 h 1123"/>
                <a:gd name="T76" fmla="*/ 589 w 1085"/>
                <a:gd name="T77" fmla="*/ 922 h 1123"/>
                <a:gd name="T78" fmla="*/ 592 w 1085"/>
                <a:gd name="T79" fmla="*/ 862 h 1123"/>
                <a:gd name="T80" fmla="*/ 586 w 1085"/>
                <a:gd name="T81" fmla="*/ 777 h 1123"/>
                <a:gd name="T82" fmla="*/ 586 w 1085"/>
                <a:gd name="T83" fmla="*/ 705 h 1123"/>
                <a:gd name="T84" fmla="*/ 599 w 1085"/>
                <a:gd name="T85" fmla="*/ 631 h 1123"/>
                <a:gd name="T86" fmla="*/ 591 w 1085"/>
                <a:gd name="T87" fmla="*/ 547 h 1123"/>
                <a:gd name="T88" fmla="*/ 592 w 1085"/>
                <a:gd name="T89" fmla="*/ 484 h 1123"/>
                <a:gd name="T90" fmla="*/ 549 w 1085"/>
                <a:gd name="T91" fmla="*/ 406 h 1123"/>
                <a:gd name="T92" fmla="*/ 493 w 1085"/>
                <a:gd name="T93" fmla="*/ 380 h 1123"/>
                <a:gd name="T94" fmla="*/ 434 w 1085"/>
                <a:gd name="T95" fmla="*/ 314 h 1123"/>
                <a:gd name="T96" fmla="*/ 362 w 1085"/>
                <a:gd name="T97" fmla="*/ 327 h 1123"/>
                <a:gd name="T98" fmla="*/ 303 w 1085"/>
                <a:gd name="T99" fmla="*/ 311 h 1123"/>
                <a:gd name="T100" fmla="*/ 288 w 1085"/>
                <a:gd name="T101" fmla="*/ 369 h 1123"/>
                <a:gd name="T102" fmla="*/ 240 w 1085"/>
                <a:gd name="T103" fmla="*/ 417 h 1123"/>
                <a:gd name="T104" fmla="*/ 197 w 1085"/>
                <a:gd name="T105" fmla="*/ 393 h 1123"/>
                <a:gd name="T106" fmla="*/ 164 w 1085"/>
                <a:gd name="T107" fmla="*/ 333 h 1123"/>
                <a:gd name="T108" fmla="*/ 91 w 1085"/>
                <a:gd name="T109" fmla="*/ 340 h 1123"/>
                <a:gd name="T110" fmla="*/ 47 w 1085"/>
                <a:gd name="T111" fmla="*/ 298 h 1123"/>
                <a:gd name="T112" fmla="*/ 0 w 1085"/>
                <a:gd name="T113" fmla="*/ 239 h 1123"/>
                <a:gd name="T114" fmla="*/ 43 w 1085"/>
                <a:gd name="T115" fmla="*/ 196 h 1123"/>
                <a:gd name="T116" fmla="*/ 37 w 1085"/>
                <a:gd name="T117" fmla="*/ 129 h 1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5" h="1123">
                  <a:moveTo>
                    <a:pt x="5" y="97"/>
                  </a:moveTo>
                  <a:lnTo>
                    <a:pt x="5" y="95"/>
                  </a:lnTo>
                  <a:lnTo>
                    <a:pt x="2" y="89"/>
                  </a:lnTo>
                  <a:lnTo>
                    <a:pt x="12" y="81"/>
                  </a:lnTo>
                  <a:lnTo>
                    <a:pt x="13" y="81"/>
                  </a:lnTo>
                  <a:lnTo>
                    <a:pt x="18" y="79"/>
                  </a:lnTo>
                  <a:lnTo>
                    <a:pt x="20" y="79"/>
                  </a:lnTo>
                  <a:lnTo>
                    <a:pt x="22" y="78"/>
                  </a:lnTo>
                  <a:lnTo>
                    <a:pt x="25" y="71"/>
                  </a:lnTo>
                  <a:lnTo>
                    <a:pt x="25" y="68"/>
                  </a:lnTo>
                  <a:lnTo>
                    <a:pt x="27" y="61"/>
                  </a:lnTo>
                  <a:lnTo>
                    <a:pt x="25" y="55"/>
                  </a:lnTo>
                  <a:lnTo>
                    <a:pt x="25" y="52"/>
                  </a:lnTo>
                  <a:lnTo>
                    <a:pt x="23" y="44"/>
                  </a:lnTo>
                  <a:lnTo>
                    <a:pt x="23" y="40"/>
                  </a:lnTo>
                  <a:lnTo>
                    <a:pt x="22" y="35"/>
                  </a:lnTo>
                  <a:lnTo>
                    <a:pt x="23" y="29"/>
                  </a:lnTo>
                  <a:lnTo>
                    <a:pt x="25" y="27"/>
                  </a:lnTo>
                  <a:lnTo>
                    <a:pt x="32" y="21"/>
                  </a:lnTo>
                  <a:lnTo>
                    <a:pt x="32" y="19"/>
                  </a:lnTo>
                  <a:lnTo>
                    <a:pt x="38" y="11"/>
                  </a:lnTo>
                  <a:lnTo>
                    <a:pt x="43" y="6"/>
                  </a:lnTo>
                  <a:lnTo>
                    <a:pt x="45" y="5"/>
                  </a:lnTo>
                  <a:lnTo>
                    <a:pt x="47" y="3"/>
                  </a:lnTo>
                  <a:lnTo>
                    <a:pt x="50" y="1"/>
                  </a:lnTo>
                  <a:lnTo>
                    <a:pt x="52" y="1"/>
                  </a:lnTo>
                  <a:lnTo>
                    <a:pt x="53" y="1"/>
                  </a:lnTo>
                  <a:lnTo>
                    <a:pt x="58" y="0"/>
                  </a:lnTo>
                  <a:lnTo>
                    <a:pt x="60" y="0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70" y="3"/>
                  </a:lnTo>
                  <a:lnTo>
                    <a:pt x="73" y="8"/>
                  </a:lnTo>
                  <a:lnTo>
                    <a:pt x="75" y="11"/>
                  </a:lnTo>
                  <a:lnTo>
                    <a:pt x="80" y="18"/>
                  </a:lnTo>
                  <a:lnTo>
                    <a:pt x="80" y="19"/>
                  </a:lnTo>
                  <a:lnTo>
                    <a:pt x="81" y="21"/>
                  </a:lnTo>
                  <a:lnTo>
                    <a:pt x="85" y="24"/>
                  </a:lnTo>
                  <a:lnTo>
                    <a:pt x="88" y="29"/>
                  </a:lnTo>
                  <a:lnTo>
                    <a:pt x="90" y="29"/>
                  </a:lnTo>
                  <a:lnTo>
                    <a:pt x="91" y="31"/>
                  </a:lnTo>
                  <a:lnTo>
                    <a:pt x="98" y="32"/>
                  </a:lnTo>
                  <a:lnTo>
                    <a:pt x="99" y="32"/>
                  </a:lnTo>
                  <a:lnTo>
                    <a:pt x="106" y="34"/>
                  </a:lnTo>
                  <a:lnTo>
                    <a:pt x="109" y="34"/>
                  </a:lnTo>
                  <a:lnTo>
                    <a:pt x="111" y="35"/>
                  </a:lnTo>
                  <a:lnTo>
                    <a:pt x="114" y="35"/>
                  </a:lnTo>
                  <a:lnTo>
                    <a:pt x="118" y="37"/>
                  </a:lnTo>
                  <a:lnTo>
                    <a:pt x="121" y="39"/>
                  </a:lnTo>
                  <a:lnTo>
                    <a:pt x="124" y="39"/>
                  </a:lnTo>
                  <a:lnTo>
                    <a:pt x="128" y="35"/>
                  </a:lnTo>
                  <a:lnTo>
                    <a:pt x="129" y="37"/>
                  </a:lnTo>
                  <a:lnTo>
                    <a:pt x="138" y="42"/>
                  </a:lnTo>
                  <a:lnTo>
                    <a:pt x="139" y="40"/>
                  </a:lnTo>
                  <a:lnTo>
                    <a:pt x="144" y="37"/>
                  </a:lnTo>
                  <a:lnTo>
                    <a:pt x="147" y="40"/>
                  </a:lnTo>
                  <a:lnTo>
                    <a:pt x="151" y="50"/>
                  </a:lnTo>
                  <a:lnTo>
                    <a:pt x="156" y="69"/>
                  </a:lnTo>
                  <a:lnTo>
                    <a:pt x="159" y="82"/>
                  </a:lnTo>
                  <a:lnTo>
                    <a:pt x="161" y="89"/>
                  </a:lnTo>
                  <a:lnTo>
                    <a:pt x="161" y="92"/>
                  </a:lnTo>
                  <a:lnTo>
                    <a:pt x="167" y="94"/>
                  </a:lnTo>
                  <a:lnTo>
                    <a:pt x="171" y="99"/>
                  </a:lnTo>
                  <a:lnTo>
                    <a:pt x="171" y="100"/>
                  </a:lnTo>
                  <a:lnTo>
                    <a:pt x="174" y="102"/>
                  </a:lnTo>
                  <a:lnTo>
                    <a:pt x="176" y="103"/>
                  </a:lnTo>
                  <a:lnTo>
                    <a:pt x="177" y="105"/>
                  </a:lnTo>
                  <a:lnTo>
                    <a:pt x="181" y="107"/>
                  </a:lnTo>
                  <a:lnTo>
                    <a:pt x="182" y="105"/>
                  </a:lnTo>
                  <a:lnTo>
                    <a:pt x="184" y="103"/>
                  </a:lnTo>
                  <a:lnTo>
                    <a:pt x="187" y="103"/>
                  </a:lnTo>
                  <a:lnTo>
                    <a:pt x="189" y="103"/>
                  </a:lnTo>
                  <a:lnTo>
                    <a:pt x="194" y="102"/>
                  </a:lnTo>
                  <a:lnTo>
                    <a:pt x="200" y="102"/>
                  </a:lnTo>
                  <a:lnTo>
                    <a:pt x="207" y="102"/>
                  </a:lnTo>
                  <a:lnTo>
                    <a:pt x="214" y="102"/>
                  </a:lnTo>
                  <a:lnTo>
                    <a:pt x="215" y="103"/>
                  </a:lnTo>
                  <a:lnTo>
                    <a:pt x="224" y="103"/>
                  </a:lnTo>
                  <a:lnTo>
                    <a:pt x="230" y="103"/>
                  </a:lnTo>
                  <a:lnTo>
                    <a:pt x="237" y="105"/>
                  </a:lnTo>
                  <a:lnTo>
                    <a:pt x="238" y="107"/>
                  </a:lnTo>
                  <a:lnTo>
                    <a:pt x="248" y="105"/>
                  </a:lnTo>
                  <a:lnTo>
                    <a:pt x="255" y="107"/>
                  </a:lnTo>
                  <a:lnTo>
                    <a:pt x="257" y="107"/>
                  </a:lnTo>
                  <a:lnTo>
                    <a:pt x="267" y="110"/>
                  </a:lnTo>
                  <a:lnTo>
                    <a:pt x="273" y="113"/>
                  </a:lnTo>
                  <a:lnTo>
                    <a:pt x="271" y="116"/>
                  </a:lnTo>
                  <a:lnTo>
                    <a:pt x="273" y="121"/>
                  </a:lnTo>
                  <a:lnTo>
                    <a:pt x="275" y="123"/>
                  </a:lnTo>
                  <a:lnTo>
                    <a:pt x="280" y="124"/>
                  </a:lnTo>
                  <a:lnTo>
                    <a:pt x="286" y="126"/>
                  </a:lnTo>
                  <a:lnTo>
                    <a:pt x="291" y="128"/>
                  </a:lnTo>
                  <a:lnTo>
                    <a:pt x="296" y="129"/>
                  </a:lnTo>
                  <a:lnTo>
                    <a:pt x="306" y="131"/>
                  </a:lnTo>
                  <a:lnTo>
                    <a:pt x="308" y="131"/>
                  </a:lnTo>
                  <a:lnTo>
                    <a:pt x="313" y="134"/>
                  </a:lnTo>
                  <a:lnTo>
                    <a:pt x="318" y="137"/>
                  </a:lnTo>
                  <a:lnTo>
                    <a:pt x="323" y="139"/>
                  </a:lnTo>
                  <a:lnTo>
                    <a:pt x="328" y="142"/>
                  </a:lnTo>
                  <a:lnTo>
                    <a:pt x="336" y="149"/>
                  </a:lnTo>
                  <a:lnTo>
                    <a:pt x="338" y="150"/>
                  </a:lnTo>
                  <a:lnTo>
                    <a:pt x="346" y="150"/>
                  </a:lnTo>
                  <a:lnTo>
                    <a:pt x="348" y="150"/>
                  </a:lnTo>
                  <a:lnTo>
                    <a:pt x="349" y="150"/>
                  </a:lnTo>
                  <a:lnTo>
                    <a:pt x="356" y="150"/>
                  </a:lnTo>
                  <a:lnTo>
                    <a:pt x="359" y="150"/>
                  </a:lnTo>
                  <a:lnTo>
                    <a:pt x="372" y="155"/>
                  </a:lnTo>
                  <a:lnTo>
                    <a:pt x="381" y="157"/>
                  </a:lnTo>
                  <a:lnTo>
                    <a:pt x="384" y="158"/>
                  </a:lnTo>
                  <a:lnTo>
                    <a:pt x="384" y="152"/>
                  </a:lnTo>
                  <a:lnTo>
                    <a:pt x="386" y="145"/>
                  </a:lnTo>
                  <a:lnTo>
                    <a:pt x="386" y="144"/>
                  </a:lnTo>
                  <a:lnTo>
                    <a:pt x="386" y="137"/>
                  </a:lnTo>
                  <a:lnTo>
                    <a:pt x="386" y="129"/>
                  </a:lnTo>
                  <a:lnTo>
                    <a:pt x="382" y="120"/>
                  </a:lnTo>
                  <a:lnTo>
                    <a:pt x="382" y="115"/>
                  </a:lnTo>
                  <a:lnTo>
                    <a:pt x="384" y="110"/>
                  </a:lnTo>
                  <a:lnTo>
                    <a:pt x="384" y="105"/>
                  </a:lnTo>
                  <a:lnTo>
                    <a:pt x="392" y="105"/>
                  </a:lnTo>
                  <a:lnTo>
                    <a:pt x="412" y="107"/>
                  </a:lnTo>
                  <a:lnTo>
                    <a:pt x="422" y="107"/>
                  </a:lnTo>
                  <a:lnTo>
                    <a:pt x="424" y="107"/>
                  </a:lnTo>
                  <a:lnTo>
                    <a:pt x="430" y="110"/>
                  </a:lnTo>
                  <a:lnTo>
                    <a:pt x="435" y="113"/>
                  </a:lnTo>
                  <a:lnTo>
                    <a:pt x="445" y="120"/>
                  </a:lnTo>
                  <a:lnTo>
                    <a:pt x="455" y="128"/>
                  </a:lnTo>
                  <a:lnTo>
                    <a:pt x="458" y="131"/>
                  </a:lnTo>
                  <a:lnTo>
                    <a:pt x="472" y="134"/>
                  </a:lnTo>
                  <a:lnTo>
                    <a:pt x="480" y="133"/>
                  </a:lnTo>
                  <a:lnTo>
                    <a:pt x="478" y="129"/>
                  </a:lnTo>
                  <a:lnTo>
                    <a:pt x="482" y="131"/>
                  </a:lnTo>
                  <a:lnTo>
                    <a:pt x="500" y="133"/>
                  </a:lnTo>
                  <a:lnTo>
                    <a:pt x="506" y="133"/>
                  </a:lnTo>
                  <a:lnTo>
                    <a:pt x="510" y="133"/>
                  </a:lnTo>
                  <a:lnTo>
                    <a:pt x="518" y="134"/>
                  </a:lnTo>
                  <a:lnTo>
                    <a:pt x="521" y="133"/>
                  </a:lnTo>
                  <a:lnTo>
                    <a:pt x="526" y="134"/>
                  </a:lnTo>
                  <a:lnTo>
                    <a:pt x="528" y="136"/>
                  </a:lnTo>
                  <a:lnTo>
                    <a:pt x="529" y="137"/>
                  </a:lnTo>
                  <a:lnTo>
                    <a:pt x="536" y="144"/>
                  </a:lnTo>
                  <a:lnTo>
                    <a:pt x="539" y="145"/>
                  </a:lnTo>
                  <a:lnTo>
                    <a:pt x="548" y="147"/>
                  </a:lnTo>
                  <a:lnTo>
                    <a:pt x="551" y="147"/>
                  </a:lnTo>
                  <a:lnTo>
                    <a:pt x="553" y="149"/>
                  </a:lnTo>
                  <a:lnTo>
                    <a:pt x="563" y="155"/>
                  </a:lnTo>
                  <a:lnTo>
                    <a:pt x="564" y="155"/>
                  </a:lnTo>
                  <a:lnTo>
                    <a:pt x="568" y="155"/>
                  </a:lnTo>
                  <a:lnTo>
                    <a:pt x="577" y="157"/>
                  </a:lnTo>
                  <a:lnTo>
                    <a:pt x="581" y="157"/>
                  </a:lnTo>
                  <a:lnTo>
                    <a:pt x="582" y="158"/>
                  </a:lnTo>
                  <a:lnTo>
                    <a:pt x="592" y="165"/>
                  </a:lnTo>
                  <a:lnTo>
                    <a:pt x="596" y="167"/>
                  </a:lnTo>
                  <a:lnTo>
                    <a:pt x="609" y="170"/>
                  </a:lnTo>
                  <a:lnTo>
                    <a:pt x="611" y="170"/>
                  </a:lnTo>
                  <a:lnTo>
                    <a:pt x="629" y="175"/>
                  </a:lnTo>
                  <a:lnTo>
                    <a:pt x="632" y="176"/>
                  </a:lnTo>
                  <a:lnTo>
                    <a:pt x="634" y="178"/>
                  </a:lnTo>
                  <a:lnTo>
                    <a:pt x="647" y="184"/>
                  </a:lnTo>
                  <a:lnTo>
                    <a:pt x="657" y="186"/>
                  </a:lnTo>
                  <a:lnTo>
                    <a:pt x="658" y="186"/>
                  </a:lnTo>
                  <a:lnTo>
                    <a:pt x="665" y="184"/>
                  </a:lnTo>
                  <a:lnTo>
                    <a:pt x="667" y="183"/>
                  </a:lnTo>
                  <a:lnTo>
                    <a:pt x="672" y="181"/>
                  </a:lnTo>
                  <a:lnTo>
                    <a:pt x="673" y="181"/>
                  </a:lnTo>
                  <a:lnTo>
                    <a:pt x="687" y="181"/>
                  </a:lnTo>
                  <a:lnTo>
                    <a:pt x="690" y="183"/>
                  </a:lnTo>
                  <a:lnTo>
                    <a:pt x="697" y="189"/>
                  </a:lnTo>
                  <a:lnTo>
                    <a:pt x="700" y="191"/>
                  </a:lnTo>
                  <a:lnTo>
                    <a:pt x="706" y="194"/>
                  </a:lnTo>
                  <a:lnTo>
                    <a:pt x="710" y="194"/>
                  </a:lnTo>
                  <a:lnTo>
                    <a:pt x="716" y="194"/>
                  </a:lnTo>
                  <a:lnTo>
                    <a:pt x="720" y="194"/>
                  </a:lnTo>
                  <a:lnTo>
                    <a:pt x="723" y="191"/>
                  </a:lnTo>
                  <a:lnTo>
                    <a:pt x="725" y="191"/>
                  </a:lnTo>
                  <a:lnTo>
                    <a:pt x="730" y="191"/>
                  </a:lnTo>
                  <a:lnTo>
                    <a:pt x="733" y="191"/>
                  </a:lnTo>
                  <a:lnTo>
                    <a:pt x="748" y="201"/>
                  </a:lnTo>
                  <a:lnTo>
                    <a:pt x="751" y="202"/>
                  </a:lnTo>
                  <a:lnTo>
                    <a:pt x="763" y="199"/>
                  </a:lnTo>
                  <a:lnTo>
                    <a:pt x="764" y="197"/>
                  </a:lnTo>
                  <a:lnTo>
                    <a:pt x="766" y="197"/>
                  </a:lnTo>
                  <a:lnTo>
                    <a:pt x="776" y="192"/>
                  </a:lnTo>
                  <a:lnTo>
                    <a:pt x="779" y="192"/>
                  </a:lnTo>
                  <a:lnTo>
                    <a:pt x="783" y="194"/>
                  </a:lnTo>
                  <a:lnTo>
                    <a:pt x="786" y="194"/>
                  </a:lnTo>
                  <a:lnTo>
                    <a:pt x="789" y="194"/>
                  </a:lnTo>
                  <a:lnTo>
                    <a:pt x="796" y="194"/>
                  </a:lnTo>
                  <a:lnTo>
                    <a:pt x="797" y="194"/>
                  </a:lnTo>
                  <a:lnTo>
                    <a:pt x="801" y="192"/>
                  </a:lnTo>
                  <a:lnTo>
                    <a:pt x="807" y="189"/>
                  </a:lnTo>
                  <a:lnTo>
                    <a:pt x="809" y="189"/>
                  </a:lnTo>
                  <a:lnTo>
                    <a:pt x="812" y="189"/>
                  </a:lnTo>
                  <a:lnTo>
                    <a:pt x="817" y="191"/>
                  </a:lnTo>
                  <a:lnTo>
                    <a:pt x="821" y="191"/>
                  </a:lnTo>
                  <a:lnTo>
                    <a:pt x="826" y="189"/>
                  </a:lnTo>
                  <a:lnTo>
                    <a:pt x="827" y="189"/>
                  </a:lnTo>
                  <a:lnTo>
                    <a:pt x="834" y="184"/>
                  </a:lnTo>
                  <a:lnTo>
                    <a:pt x="835" y="183"/>
                  </a:lnTo>
                  <a:lnTo>
                    <a:pt x="839" y="178"/>
                  </a:lnTo>
                  <a:lnTo>
                    <a:pt x="840" y="175"/>
                  </a:lnTo>
                  <a:lnTo>
                    <a:pt x="842" y="168"/>
                  </a:lnTo>
                  <a:lnTo>
                    <a:pt x="842" y="162"/>
                  </a:lnTo>
                  <a:lnTo>
                    <a:pt x="840" y="155"/>
                  </a:lnTo>
                  <a:lnTo>
                    <a:pt x="839" y="152"/>
                  </a:lnTo>
                  <a:lnTo>
                    <a:pt x="837" y="150"/>
                  </a:lnTo>
                  <a:lnTo>
                    <a:pt x="835" y="149"/>
                  </a:lnTo>
                  <a:lnTo>
                    <a:pt x="835" y="145"/>
                  </a:lnTo>
                  <a:lnTo>
                    <a:pt x="834" y="142"/>
                  </a:lnTo>
                  <a:lnTo>
                    <a:pt x="834" y="141"/>
                  </a:lnTo>
                  <a:lnTo>
                    <a:pt x="849" y="134"/>
                  </a:lnTo>
                  <a:lnTo>
                    <a:pt x="855" y="139"/>
                  </a:lnTo>
                  <a:lnTo>
                    <a:pt x="860" y="142"/>
                  </a:lnTo>
                  <a:lnTo>
                    <a:pt x="864" y="141"/>
                  </a:lnTo>
                  <a:lnTo>
                    <a:pt x="867" y="141"/>
                  </a:lnTo>
                  <a:lnTo>
                    <a:pt x="877" y="142"/>
                  </a:lnTo>
                  <a:lnTo>
                    <a:pt x="880" y="142"/>
                  </a:lnTo>
                  <a:lnTo>
                    <a:pt x="882" y="144"/>
                  </a:lnTo>
                  <a:lnTo>
                    <a:pt x="893" y="149"/>
                  </a:lnTo>
                  <a:lnTo>
                    <a:pt x="897" y="150"/>
                  </a:lnTo>
                  <a:lnTo>
                    <a:pt x="905" y="154"/>
                  </a:lnTo>
                  <a:lnTo>
                    <a:pt x="907" y="155"/>
                  </a:lnTo>
                  <a:lnTo>
                    <a:pt x="913" y="162"/>
                  </a:lnTo>
                  <a:lnTo>
                    <a:pt x="921" y="168"/>
                  </a:lnTo>
                  <a:lnTo>
                    <a:pt x="925" y="173"/>
                  </a:lnTo>
                  <a:lnTo>
                    <a:pt x="925" y="175"/>
                  </a:lnTo>
                  <a:lnTo>
                    <a:pt x="926" y="179"/>
                  </a:lnTo>
                  <a:lnTo>
                    <a:pt x="930" y="188"/>
                  </a:lnTo>
                  <a:lnTo>
                    <a:pt x="938" y="189"/>
                  </a:lnTo>
                  <a:lnTo>
                    <a:pt x="940" y="189"/>
                  </a:lnTo>
                  <a:lnTo>
                    <a:pt x="946" y="186"/>
                  </a:lnTo>
                  <a:lnTo>
                    <a:pt x="950" y="184"/>
                  </a:lnTo>
                  <a:lnTo>
                    <a:pt x="950" y="183"/>
                  </a:lnTo>
                  <a:lnTo>
                    <a:pt x="955" y="178"/>
                  </a:lnTo>
                  <a:lnTo>
                    <a:pt x="956" y="176"/>
                  </a:lnTo>
                  <a:lnTo>
                    <a:pt x="961" y="173"/>
                  </a:lnTo>
                  <a:lnTo>
                    <a:pt x="966" y="168"/>
                  </a:lnTo>
                  <a:lnTo>
                    <a:pt x="969" y="167"/>
                  </a:lnTo>
                  <a:lnTo>
                    <a:pt x="976" y="162"/>
                  </a:lnTo>
                  <a:lnTo>
                    <a:pt x="978" y="160"/>
                  </a:lnTo>
                  <a:lnTo>
                    <a:pt x="983" y="157"/>
                  </a:lnTo>
                  <a:lnTo>
                    <a:pt x="986" y="155"/>
                  </a:lnTo>
                  <a:lnTo>
                    <a:pt x="991" y="152"/>
                  </a:lnTo>
                  <a:lnTo>
                    <a:pt x="993" y="152"/>
                  </a:lnTo>
                  <a:lnTo>
                    <a:pt x="998" y="149"/>
                  </a:lnTo>
                  <a:lnTo>
                    <a:pt x="1002" y="147"/>
                  </a:lnTo>
                  <a:lnTo>
                    <a:pt x="1006" y="145"/>
                  </a:lnTo>
                  <a:lnTo>
                    <a:pt x="1007" y="145"/>
                  </a:lnTo>
                  <a:lnTo>
                    <a:pt x="1006" y="154"/>
                  </a:lnTo>
                  <a:lnTo>
                    <a:pt x="1004" y="157"/>
                  </a:lnTo>
                  <a:lnTo>
                    <a:pt x="1004" y="158"/>
                  </a:lnTo>
                  <a:lnTo>
                    <a:pt x="1001" y="160"/>
                  </a:lnTo>
                  <a:lnTo>
                    <a:pt x="998" y="162"/>
                  </a:lnTo>
                  <a:lnTo>
                    <a:pt x="993" y="163"/>
                  </a:lnTo>
                  <a:lnTo>
                    <a:pt x="989" y="167"/>
                  </a:lnTo>
                  <a:lnTo>
                    <a:pt x="986" y="176"/>
                  </a:lnTo>
                  <a:lnTo>
                    <a:pt x="988" y="181"/>
                  </a:lnTo>
                  <a:lnTo>
                    <a:pt x="988" y="184"/>
                  </a:lnTo>
                  <a:lnTo>
                    <a:pt x="989" y="189"/>
                  </a:lnTo>
                  <a:lnTo>
                    <a:pt x="989" y="192"/>
                  </a:lnTo>
                  <a:lnTo>
                    <a:pt x="994" y="197"/>
                  </a:lnTo>
                  <a:lnTo>
                    <a:pt x="996" y="197"/>
                  </a:lnTo>
                  <a:lnTo>
                    <a:pt x="1004" y="197"/>
                  </a:lnTo>
                  <a:lnTo>
                    <a:pt x="1006" y="197"/>
                  </a:lnTo>
                  <a:lnTo>
                    <a:pt x="1014" y="196"/>
                  </a:lnTo>
                  <a:lnTo>
                    <a:pt x="1021" y="196"/>
                  </a:lnTo>
                  <a:lnTo>
                    <a:pt x="1026" y="194"/>
                  </a:lnTo>
                  <a:lnTo>
                    <a:pt x="1027" y="196"/>
                  </a:lnTo>
                  <a:lnTo>
                    <a:pt x="1029" y="197"/>
                  </a:lnTo>
                  <a:lnTo>
                    <a:pt x="1029" y="201"/>
                  </a:lnTo>
                  <a:lnTo>
                    <a:pt x="1026" y="202"/>
                  </a:lnTo>
                  <a:lnTo>
                    <a:pt x="1022" y="205"/>
                  </a:lnTo>
                  <a:lnTo>
                    <a:pt x="1017" y="209"/>
                  </a:lnTo>
                  <a:lnTo>
                    <a:pt x="1016" y="212"/>
                  </a:lnTo>
                  <a:lnTo>
                    <a:pt x="1014" y="213"/>
                  </a:lnTo>
                  <a:lnTo>
                    <a:pt x="1016" y="218"/>
                  </a:lnTo>
                  <a:lnTo>
                    <a:pt x="1017" y="220"/>
                  </a:lnTo>
                  <a:lnTo>
                    <a:pt x="1021" y="220"/>
                  </a:lnTo>
                  <a:lnTo>
                    <a:pt x="1027" y="222"/>
                  </a:lnTo>
                  <a:lnTo>
                    <a:pt x="1029" y="222"/>
                  </a:lnTo>
                  <a:lnTo>
                    <a:pt x="1029" y="226"/>
                  </a:lnTo>
                  <a:lnTo>
                    <a:pt x="1026" y="230"/>
                  </a:lnTo>
                  <a:lnTo>
                    <a:pt x="1024" y="231"/>
                  </a:lnTo>
                  <a:lnTo>
                    <a:pt x="1024" y="236"/>
                  </a:lnTo>
                  <a:lnTo>
                    <a:pt x="1026" y="239"/>
                  </a:lnTo>
                  <a:lnTo>
                    <a:pt x="1024" y="249"/>
                  </a:lnTo>
                  <a:lnTo>
                    <a:pt x="1021" y="265"/>
                  </a:lnTo>
                  <a:lnTo>
                    <a:pt x="1019" y="268"/>
                  </a:lnTo>
                  <a:lnTo>
                    <a:pt x="1019" y="272"/>
                  </a:lnTo>
                  <a:lnTo>
                    <a:pt x="1017" y="275"/>
                  </a:lnTo>
                  <a:lnTo>
                    <a:pt x="1017" y="278"/>
                  </a:lnTo>
                  <a:lnTo>
                    <a:pt x="1017" y="283"/>
                  </a:lnTo>
                  <a:lnTo>
                    <a:pt x="1016" y="288"/>
                  </a:lnTo>
                  <a:lnTo>
                    <a:pt x="1011" y="296"/>
                  </a:lnTo>
                  <a:lnTo>
                    <a:pt x="1012" y="304"/>
                  </a:lnTo>
                  <a:lnTo>
                    <a:pt x="1017" y="307"/>
                  </a:lnTo>
                  <a:lnTo>
                    <a:pt x="1019" y="311"/>
                  </a:lnTo>
                  <a:lnTo>
                    <a:pt x="1024" y="312"/>
                  </a:lnTo>
                  <a:lnTo>
                    <a:pt x="1026" y="314"/>
                  </a:lnTo>
                  <a:lnTo>
                    <a:pt x="1031" y="315"/>
                  </a:lnTo>
                  <a:lnTo>
                    <a:pt x="1034" y="319"/>
                  </a:lnTo>
                  <a:lnTo>
                    <a:pt x="1029" y="327"/>
                  </a:lnTo>
                  <a:lnTo>
                    <a:pt x="1017" y="332"/>
                  </a:lnTo>
                  <a:lnTo>
                    <a:pt x="1019" y="335"/>
                  </a:lnTo>
                  <a:lnTo>
                    <a:pt x="1021" y="340"/>
                  </a:lnTo>
                  <a:lnTo>
                    <a:pt x="1021" y="343"/>
                  </a:lnTo>
                  <a:lnTo>
                    <a:pt x="1021" y="345"/>
                  </a:lnTo>
                  <a:lnTo>
                    <a:pt x="1016" y="351"/>
                  </a:lnTo>
                  <a:lnTo>
                    <a:pt x="1014" y="357"/>
                  </a:lnTo>
                  <a:lnTo>
                    <a:pt x="1016" y="361"/>
                  </a:lnTo>
                  <a:lnTo>
                    <a:pt x="1016" y="364"/>
                  </a:lnTo>
                  <a:lnTo>
                    <a:pt x="1017" y="377"/>
                  </a:lnTo>
                  <a:lnTo>
                    <a:pt x="1017" y="380"/>
                  </a:lnTo>
                  <a:lnTo>
                    <a:pt x="1019" y="382"/>
                  </a:lnTo>
                  <a:lnTo>
                    <a:pt x="1019" y="383"/>
                  </a:lnTo>
                  <a:lnTo>
                    <a:pt x="1026" y="391"/>
                  </a:lnTo>
                  <a:lnTo>
                    <a:pt x="1026" y="398"/>
                  </a:lnTo>
                  <a:lnTo>
                    <a:pt x="1026" y="400"/>
                  </a:lnTo>
                  <a:lnTo>
                    <a:pt x="1021" y="411"/>
                  </a:lnTo>
                  <a:lnTo>
                    <a:pt x="1024" y="419"/>
                  </a:lnTo>
                  <a:lnTo>
                    <a:pt x="1022" y="425"/>
                  </a:lnTo>
                  <a:lnTo>
                    <a:pt x="1021" y="427"/>
                  </a:lnTo>
                  <a:lnTo>
                    <a:pt x="1017" y="430"/>
                  </a:lnTo>
                  <a:lnTo>
                    <a:pt x="1014" y="435"/>
                  </a:lnTo>
                  <a:lnTo>
                    <a:pt x="1016" y="437"/>
                  </a:lnTo>
                  <a:lnTo>
                    <a:pt x="1019" y="442"/>
                  </a:lnTo>
                  <a:lnTo>
                    <a:pt x="1019" y="443"/>
                  </a:lnTo>
                  <a:lnTo>
                    <a:pt x="1029" y="453"/>
                  </a:lnTo>
                  <a:lnTo>
                    <a:pt x="1031" y="459"/>
                  </a:lnTo>
                  <a:lnTo>
                    <a:pt x="1031" y="463"/>
                  </a:lnTo>
                  <a:lnTo>
                    <a:pt x="1032" y="464"/>
                  </a:lnTo>
                  <a:lnTo>
                    <a:pt x="1032" y="476"/>
                  </a:lnTo>
                  <a:lnTo>
                    <a:pt x="1029" y="482"/>
                  </a:lnTo>
                  <a:lnTo>
                    <a:pt x="1027" y="484"/>
                  </a:lnTo>
                  <a:lnTo>
                    <a:pt x="1026" y="487"/>
                  </a:lnTo>
                  <a:lnTo>
                    <a:pt x="1022" y="490"/>
                  </a:lnTo>
                  <a:lnTo>
                    <a:pt x="1012" y="495"/>
                  </a:lnTo>
                  <a:lnTo>
                    <a:pt x="1002" y="495"/>
                  </a:lnTo>
                  <a:lnTo>
                    <a:pt x="998" y="497"/>
                  </a:lnTo>
                  <a:lnTo>
                    <a:pt x="996" y="498"/>
                  </a:lnTo>
                  <a:lnTo>
                    <a:pt x="996" y="501"/>
                  </a:lnTo>
                  <a:lnTo>
                    <a:pt x="994" y="505"/>
                  </a:lnTo>
                  <a:lnTo>
                    <a:pt x="994" y="514"/>
                  </a:lnTo>
                  <a:lnTo>
                    <a:pt x="999" y="521"/>
                  </a:lnTo>
                  <a:lnTo>
                    <a:pt x="999" y="523"/>
                  </a:lnTo>
                  <a:lnTo>
                    <a:pt x="999" y="529"/>
                  </a:lnTo>
                  <a:lnTo>
                    <a:pt x="999" y="531"/>
                  </a:lnTo>
                  <a:lnTo>
                    <a:pt x="1004" y="535"/>
                  </a:lnTo>
                  <a:lnTo>
                    <a:pt x="1006" y="537"/>
                  </a:lnTo>
                  <a:lnTo>
                    <a:pt x="1011" y="544"/>
                  </a:lnTo>
                  <a:lnTo>
                    <a:pt x="1014" y="550"/>
                  </a:lnTo>
                  <a:lnTo>
                    <a:pt x="1014" y="555"/>
                  </a:lnTo>
                  <a:lnTo>
                    <a:pt x="1012" y="557"/>
                  </a:lnTo>
                  <a:lnTo>
                    <a:pt x="1002" y="563"/>
                  </a:lnTo>
                  <a:lnTo>
                    <a:pt x="996" y="568"/>
                  </a:lnTo>
                  <a:lnTo>
                    <a:pt x="998" y="569"/>
                  </a:lnTo>
                  <a:lnTo>
                    <a:pt x="998" y="571"/>
                  </a:lnTo>
                  <a:lnTo>
                    <a:pt x="1001" y="578"/>
                  </a:lnTo>
                  <a:lnTo>
                    <a:pt x="1002" y="579"/>
                  </a:lnTo>
                  <a:lnTo>
                    <a:pt x="1007" y="586"/>
                  </a:lnTo>
                  <a:lnTo>
                    <a:pt x="1007" y="602"/>
                  </a:lnTo>
                  <a:lnTo>
                    <a:pt x="1007" y="605"/>
                  </a:lnTo>
                  <a:lnTo>
                    <a:pt x="1009" y="615"/>
                  </a:lnTo>
                  <a:lnTo>
                    <a:pt x="1009" y="616"/>
                  </a:lnTo>
                  <a:lnTo>
                    <a:pt x="1012" y="621"/>
                  </a:lnTo>
                  <a:lnTo>
                    <a:pt x="1014" y="623"/>
                  </a:lnTo>
                  <a:lnTo>
                    <a:pt x="1016" y="626"/>
                  </a:lnTo>
                  <a:lnTo>
                    <a:pt x="1017" y="628"/>
                  </a:lnTo>
                  <a:lnTo>
                    <a:pt x="1021" y="633"/>
                  </a:lnTo>
                  <a:lnTo>
                    <a:pt x="1022" y="634"/>
                  </a:lnTo>
                  <a:lnTo>
                    <a:pt x="1029" y="636"/>
                  </a:lnTo>
                  <a:lnTo>
                    <a:pt x="1031" y="636"/>
                  </a:lnTo>
                  <a:lnTo>
                    <a:pt x="1039" y="639"/>
                  </a:lnTo>
                  <a:lnTo>
                    <a:pt x="1039" y="642"/>
                  </a:lnTo>
                  <a:lnTo>
                    <a:pt x="1041" y="649"/>
                  </a:lnTo>
                  <a:lnTo>
                    <a:pt x="1044" y="652"/>
                  </a:lnTo>
                  <a:lnTo>
                    <a:pt x="1046" y="654"/>
                  </a:lnTo>
                  <a:lnTo>
                    <a:pt x="1049" y="655"/>
                  </a:lnTo>
                  <a:lnTo>
                    <a:pt x="1054" y="655"/>
                  </a:lnTo>
                  <a:lnTo>
                    <a:pt x="1055" y="654"/>
                  </a:lnTo>
                  <a:lnTo>
                    <a:pt x="1057" y="652"/>
                  </a:lnTo>
                  <a:lnTo>
                    <a:pt x="1059" y="652"/>
                  </a:lnTo>
                  <a:lnTo>
                    <a:pt x="1059" y="658"/>
                  </a:lnTo>
                  <a:lnTo>
                    <a:pt x="1059" y="660"/>
                  </a:lnTo>
                  <a:lnTo>
                    <a:pt x="1057" y="668"/>
                  </a:lnTo>
                  <a:lnTo>
                    <a:pt x="1055" y="671"/>
                  </a:lnTo>
                  <a:lnTo>
                    <a:pt x="1054" y="675"/>
                  </a:lnTo>
                  <a:lnTo>
                    <a:pt x="1052" y="678"/>
                  </a:lnTo>
                  <a:lnTo>
                    <a:pt x="1050" y="683"/>
                  </a:lnTo>
                  <a:lnTo>
                    <a:pt x="1054" y="688"/>
                  </a:lnTo>
                  <a:lnTo>
                    <a:pt x="1055" y="694"/>
                  </a:lnTo>
                  <a:lnTo>
                    <a:pt x="1055" y="696"/>
                  </a:lnTo>
                  <a:lnTo>
                    <a:pt x="1054" y="699"/>
                  </a:lnTo>
                  <a:lnTo>
                    <a:pt x="1057" y="705"/>
                  </a:lnTo>
                  <a:lnTo>
                    <a:pt x="1057" y="707"/>
                  </a:lnTo>
                  <a:lnTo>
                    <a:pt x="1060" y="712"/>
                  </a:lnTo>
                  <a:lnTo>
                    <a:pt x="1062" y="713"/>
                  </a:lnTo>
                  <a:lnTo>
                    <a:pt x="1069" y="715"/>
                  </a:lnTo>
                  <a:lnTo>
                    <a:pt x="1075" y="718"/>
                  </a:lnTo>
                  <a:lnTo>
                    <a:pt x="1079" y="723"/>
                  </a:lnTo>
                  <a:lnTo>
                    <a:pt x="1079" y="725"/>
                  </a:lnTo>
                  <a:lnTo>
                    <a:pt x="1080" y="731"/>
                  </a:lnTo>
                  <a:lnTo>
                    <a:pt x="1082" y="741"/>
                  </a:lnTo>
                  <a:lnTo>
                    <a:pt x="1084" y="746"/>
                  </a:lnTo>
                  <a:lnTo>
                    <a:pt x="1084" y="747"/>
                  </a:lnTo>
                  <a:lnTo>
                    <a:pt x="1085" y="752"/>
                  </a:lnTo>
                  <a:lnTo>
                    <a:pt x="1082" y="757"/>
                  </a:lnTo>
                  <a:lnTo>
                    <a:pt x="1077" y="764"/>
                  </a:lnTo>
                  <a:lnTo>
                    <a:pt x="1075" y="770"/>
                  </a:lnTo>
                  <a:lnTo>
                    <a:pt x="1075" y="773"/>
                  </a:lnTo>
                  <a:lnTo>
                    <a:pt x="1075" y="778"/>
                  </a:lnTo>
                  <a:lnTo>
                    <a:pt x="1075" y="783"/>
                  </a:lnTo>
                  <a:lnTo>
                    <a:pt x="1075" y="786"/>
                  </a:lnTo>
                  <a:lnTo>
                    <a:pt x="1075" y="791"/>
                  </a:lnTo>
                  <a:lnTo>
                    <a:pt x="1075" y="794"/>
                  </a:lnTo>
                  <a:lnTo>
                    <a:pt x="1075" y="798"/>
                  </a:lnTo>
                  <a:lnTo>
                    <a:pt x="1075" y="802"/>
                  </a:lnTo>
                  <a:lnTo>
                    <a:pt x="1075" y="806"/>
                  </a:lnTo>
                  <a:lnTo>
                    <a:pt x="1077" y="809"/>
                  </a:lnTo>
                  <a:lnTo>
                    <a:pt x="1077" y="812"/>
                  </a:lnTo>
                  <a:lnTo>
                    <a:pt x="1075" y="817"/>
                  </a:lnTo>
                  <a:lnTo>
                    <a:pt x="1075" y="824"/>
                  </a:lnTo>
                  <a:lnTo>
                    <a:pt x="1075" y="825"/>
                  </a:lnTo>
                  <a:lnTo>
                    <a:pt x="1070" y="830"/>
                  </a:lnTo>
                  <a:lnTo>
                    <a:pt x="1067" y="836"/>
                  </a:lnTo>
                  <a:lnTo>
                    <a:pt x="1064" y="845"/>
                  </a:lnTo>
                  <a:lnTo>
                    <a:pt x="1065" y="849"/>
                  </a:lnTo>
                  <a:lnTo>
                    <a:pt x="1064" y="854"/>
                  </a:lnTo>
                  <a:lnTo>
                    <a:pt x="1062" y="857"/>
                  </a:lnTo>
                  <a:lnTo>
                    <a:pt x="1060" y="861"/>
                  </a:lnTo>
                  <a:lnTo>
                    <a:pt x="1059" y="864"/>
                  </a:lnTo>
                  <a:lnTo>
                    <a:pt x="1057" y="866"/>
                  </a:lnTo>
                  <a:lnTo>
                    <a:pt x="1052" y="872"/>
                  </a:lnTo>
                  <a:lnTo>
                    <a:pt x="1049" y="877"/>
                  </a:lnTo>
                  <a:lnTo>
                    <a:pt x="1049" y="882"/>
                  </a:lnTo>
                  <a:lnTo>
                    <a:pt x="1047" y="887"/>
                  </a:lnTo>
                  <a:lnTo>
                    <a:pt x="1047" y="890"/>
                  </a:lnTo>
                  <a:lnTo>
                    <a:pt x="1047" y="901"/>
                  </a:lnTo>
                  <a:lnTo>
                    <a:pt x="1049" y="903"/>
                  </a:lnTo>
                  <a:lnTo>
                    <a:pt x="1049" y="904"/>
                  </a:lnTo>
                  <a:lnTo>
                    <a:pt x="1049" y="911"/>
                  </a:lnTo>
                  <a:lnTo>
                    <a:pt x="1050" y="913"/>
                  </a:lnTo>
                  <a:lnTo>
                    <a:pt x="1049" y="921"/>
                  </a:lnTo>
                  <a:lnTo>
                    <a:pt x="1049" y="922"/>
                  </a:lnTo>
                  <a:lnTo>
                    <a:pt x="1047" y="929"/>
                  </a:lnTo>
                  <a:lnTo>
                    <a:pt x="1049" y="934"/>
                  </a:lnTo>
                  <a:lnTo>
                    <a:pt x="1049" y="937"/>
                  </a:lnTo>
                  <a:lnTo>
                    <a:pt x="1049" y="938"/>
                  </a:lnTo>
                  <a:lnTo>
                    <a:pt x="1049" y="943"/>
                  </a:lnTo>
                  <a:lnTo>
                    <a:pt x="1049" y="945"/>
                  </a:lnTo>
                  <a:lnTo>
                    <a:pt x="1049" y="950"/>
                  </a:lnTo>
                  <a:lnTo>
                    <a:pt x="1037" y="966"/>
                  </a:lnTo>
                  <a:lnTo>
                    <a:pt x="1034" y="968"/>
                  </a:lnTo>
                  <a:lnTo>
                    <a:pt x="1032" y="969"/>
                  </a:lnTo>
                  <a:lnTo>
                    <a:pt x="1029" y="972"/>
                  </a:lnTo>
                  <a:lnTo>
                    <a:pt x="1029" y="974"/>
                  </a:lnTo>
                  <a:lnTo>
                    <a:pt x="1026" y="977"/>
                  </a:lnTo>
                  <a:lnTo>
                    <a:pt x="1022" y="982"/>
                  </a:lnTo>
                  <a:lnTo>
                    <a:pt x="1019" y="985"/>
                  </a:lnTo>
                  <a:lnTo>
                    <a:pt x="1017" y="987"/>
                  </a:lnTo>
                  <a:lnTo>
                    <a:pt x="1016" y="989"/>
                  </a:lnTo>
                  <a:lnTo>
                    <a:pt x="1012" y="989"/>
                  </a:lnTo>
                  <a:lnTo>
                    <a:pt x="1007" y="989"/>
                  </a:lnTo>
                  <a:lnTo>
                    <a:pt x="1004" y="989"/>
                  </a:lnTo>
                  <a:lnTo>
                    <a:pt x="1001" y="989"/>
                  </a:lnTo>
                  <a:lnTo>
                    <a:pt x="998" y="989"/>
                  </a:lnTo>
                  <a:lnTo>
                    <a:pt x="994" y="990"/>
                  </a:lnTo>
                  <a:lnTo>
                    <a:pt x="983" y="995"/>
                  </a:lnTo>
                  <a:lnTo>
                    <a:pt x="978" y="995"/>
                  </a:lnTo>
                  <a:lnTo>
                    <a:pt x="971" y="995"/>
                  </a:lnTo>
                  <a:lnTo>
                    <a:pt x="969" y="995"/>
                  </a:lnTo>
                  <a:lnTo>
                    <a:pt x="966" y="995"/>
                  </a:lnTo>
                  <a:lnTo>
                    <a:pt x="959" y="998"/>
                  </a:lnTo>
                  <a:lnTo>
                    <a:pt x="958" y="1002"/>
                  </a:lnTo>
                  <a:lnTo>
                    <a:pt x="956" y="1003"/>
                  </a:lnTo>
                  <a:lnTo>
                    <a:pt x="950" y="1011"/>
                  </a:lnTo>
                  <a:lnTo>
                    <a:pt x="941" y="1018"/>
                  </a:lnTo>
                  <a:lnTo>
                    <a:pt x="940" y="1018"/>
                  </a:lnTo>
                  <a:lnTo>
                    <a:pt x="930" y="1021"/>
                  </a:lnTo>
                  <a:lnTo>
                    <a:pt x="928" y="1021"/>
                  </a:lnTo>
                  <a:lnTo>
                    <a:pt x="926" y="1021"/>
                  </a:lnTo>
                  <a:lnTo>
                    <a:pt x="915" y="1026"/>
                  </a:lnTo>
                  <a:lnTo>
                    <a:pt x="898" y="1027"/>
                  </a:lnTo>
                  <a:lnTo>
                    <a:pt x="880" y="1027"/>
                  </a:lnTo>
                  <a:lnTo>
                    <a:pt x="877" y="1027"/>
                  </a:lnTo>
                  <a:lnTo>
                    <a:pt x="875" y="1027"/>
                  </a:lnTo>
                  <a:lnTo>
                    <a:pt x="862" y="1027"/>
                  </a:lnTo>
                  <a:lnTo>
                    <a:pt x="844" y="1027"/>
                  </a:lnTo>
                  <a:lnTo>
                    <a:pt x="834" y="1027"/>
                  </a:lnTo>
                  <a:lnTo>
                    <a:pt x="827" y="1029"/>
                  </a:lnTo>
                  <a:lnTo>
                    <a:pt x="826" y="1029"/>
                  </a:lnTo>
                  <a:lnTo>
                    <a:pt x="814" y="1029"/>
                  </a:lnTo>
                  <a:lnTo>
                    <a:pt x="809" y="1029"/>
                  </a:lnTo>
                  <a:lnTo>
                    <a:pt x="802" y="1027"/>
                  </a:lnTo>
                  <a:lnTo>
                    <a:pt x="791" y="1031"/>
                  </a:lnTo>
                  <a:lnTo>
                    <a:pt x="789" y="1032"/>
                  </a:lnTo>
                  <a:lnTo>
                    <a:pt x="783" y="1035"/>
                  </a:lnTo>
                  <a:lnTo>
                    <a:pt x="781" y="1035"/>
                  </a:lnTo>
                  <a:lnTo>
                    <a:pt x="771" y="1034"/>
                  </a:lnTo>
                  <a:lnTo>
                    <a:pt x="769" y="1034"/>
                  </a:lnTo>
                  <a:lnTo>
                    <a:pt x="764" y="1034"/>
                  </a:lnTo>
                  <a:lnTo>
                    <a:pt x="761" y="1035"/>
                  </a:lnTo>
                  <a:lnTo>
                    <a:pt x="758" y="1039"/>
                  </a:lnTo>
                  <a:lnTo>
                    <a:pt x="751" y="1040"/>
                  </a:lnTo>
                  <a:lnTo>
                    <a:pt x="749" y="1040"/>
                  </a:lnTo>
                  <a:lnTo>
                    <a:pt x="736" y="1037"/>
                  </a:lnTo>
                  <a:lnTo>
                    <a:pt x="716" y="1044"/>
                  </a:lnTo>
                  <a:lnTo>
                    <a:pt x="713" y="1045"/>
                  </a:lnTo>
                  <a:lnTo>
                    <a:pt x="710" y="1052"/>
                  </a:lnTo>
                  <a:lnTo>
                    <a:pt x="703" y="1055"/>
                  </a:lnTo>
                  <a:lnTo>
                    <a:pt x="701" y="1055"/>
                  </a:lnTo>
                  <a:lnTo>
                    <a:pt x="697" y="1055"/>
                  </a:lnTo>
                  <a:lnTo>
                    <a:pt x="695" y="1055"/>
                  </a:lnTo>
                  <a:lnTo>
                    <a:pt x="693" y="1055"/>
                  </a:lnTo>
                  <a:lnTo>
                    <a:pt x="687" y="1060"/>
                  </a:lnTo>
                  <a:lnTo>
                    <a:pt x="683" y="1060"/>
                  </a:lnTo>
                  <a:lnTo>
                    <a:pt x="678" y="1066"/>
                  </a:lnTo>
                  <a:lnTo>
                    <a:pt x="677" y="1069"/>
                  </a:lnTo>
                  <a:lnTo>
                    <a:pt x="675" y="1071"/>
                  </a:lnTo>
                  <a:lnTo>
                    <a:pt x="667" y="1079"/>
                  </a:lnTo>
                  <a:lnTo>
                    <a:pt x="660" y="1091"/>
                  </a:lnTo>
                  <a:lnTo>
                    <a:pt x="658" y="1094"/>
                  </a:lnTo>
                  <a:lnTo>
                    <a:pt x="652" y="1103"/>
                  </a:lnTo>
                  <a:lnTo>
                    <a:pt x="650" y="1107"/>
                  </a:lnTo>
                  <a:lnTo>
                    <a:pt x="647" y="1108"/>
                  </a:lnTo>
                  <a:lnTo>
                    <a:pt x="645" y="1110"/>
                  </a:lnTo>
                  <a:lnTo>
                    <a:pt x="634" y="1118"/>
                  </a:lnTo>
                  <a:lnTo>
                    <a:pt x="632" y="1118"/>
                  </a:lnTo>
                  <a:lnTo>
                    <a:pt x="622" y="1121"/>
                  </a:lnTo>
                  <a:lnTo>
                    <a:pt x="620" y="1123"/>
                  </a:lnTo>
                  <a:lnTo>
                    <a:pt x="615" y="1123"/>
                  </a:lnTo>
                  <a:lnTo>
                    <a:pt x="612" y="1123"/>
                  </a:lnTo>
                  <a:lnTo>
                    <a:pt x="607" y="1121"/>
                  </a:lnTo>
                  <a:lnTo>
                    <a:pt x="604" y="1121"/>
                  </a:lnTo>
                  <a:lnTo>
                    <a:pt x="602" y="1120"/>
                  </a:lnTo>
                  <a:lnTo>
                    <a:pt x="594" y="1118"/>
                  </a:lnTo>
                  <a:lnTo>
                    <a:pt x="591" y="1116"/>
                  </a:lnTo>
                  <a:lnTo>
                    <a:pt x="584" y="1115"/>
                  </a:lnTo>
                  <a:lnTo>
                    <a:pt x="582" y="1113"/>
                  </a:lnTo>
                  <a:lnTo>
                    <a:pt x="579" y="1110"/>
                  </a:lnTo>
                  <a:lnTo>
                    <a:pt x="579" y="1108"/>
                  </a:lnTo>
                  <a:lnTo>
                    <a:pt x="577" y="1107"/>
                  </a:lnTo>
                  <a:lnTo>
                    <a:pt x="579" y="1100"/>
                  </a:lnTo>
                  <a:lnTo>
                    <a:pt x="577" y="1095"/>
                  </a:lnTo>
                  <a:lnTo>
                    <a:pt x="569" y="1092"/>
                  </a:lnTo>
                  <a:lnTo>
                    <a:pt x="564" y="1086"/>
                  </a:lnTo>
                  <a:lnTo>
                    <a:pt x="563" y="1084"/>
                  </a:lnTo>
                  <a:lnTo>
                    <a:pt x="559" y="1078"/>
                  </a:lnTo>
                  <a:lnTo>
                    <a:pt x="558" y="1076"/>
                  </a:lnTo>
                  <a:lnTo>
                    <a:pt x="548" y="1082"/>
                  </a:lnTo>
                  <a:lnTo>
                    <a:pt x="544" y="1082"/>
                  </a:lnTo>
                  <a:lnTo>
                    <a:pt x="541" y="1078"/>
                  </a:lnTo>
                  <a:lnTo>
                    <a:pt x="538" y="1069"/>
                  </a:lnTo>
                  <a:lnTo>
                    <a:pt x="538" y="1060"/>
                  </a:lnTo>
                  <a:lnTo>
                    <a:pt x="536" y="1045"/>
                  </a:lnTo>
                  <a:lnTo>
                    <a:pt x="534" y="1040"/>
                  </a:lnTo>
                  <a:lnTo>
                    <a:pt x="533" y="1039"/>
                  </a:lnTo>
                  <a:lnTo>
                    <a:pt x="529" y="1032"/>
                  </a:lnTo>
                  <a:lnTo>
                    <a:pt x="529" y="1031"/>
                  </a:lnTo>
                  <a:lnTo>
                    <a:pt x="526" y="1024"/>
                  </a:lnTo>
                  <a:lnTo>
                    <a:pt x="528" y="1018"/>
                  </a:lnTo>
                  <a:lnTo>
                    <a:pt x="528" y="1016"/>
                  </a:lnTo>
                  <a:lnTo>
                    <a:pt x="526" y="1010"/>
                  </a:lnTo>
                  <a:lnTo>
                    <a:pt x="526" y="1008"/>
                  </a:lnTo>
                  <a:lnTo>
                    <a:pt x="525" y="1006"/>
                  </a:lnTo>
                  <a:lnTo>
                    <a:pt x="525" y="997"/>
                  </a:lnTo>
                  <a:lnTo>
                    <a:pt x="531" y="995"/>
                  </a:lnTo>
                  <a:lnTo>
                    <a:pt x="533" y="992"/>
                  </a:lnTo>
                  <a:lnTo>
                    <a:pt x="534" y="987"/>
                  </a:lnTo>
                  <a:lnTo>
                    <a:pt x="541" y="982"/>
                  </a:lnTo>
                  <a:lnTo>
                    <a:pt x="551" y="976"/>
                  </a:lnTo>
                  <a:lnTo>
                    <a:pt x="553" y="976"/>
                  </a:lnTo>
                  <a:lnTo>
                    <a:pt x="554" y="974"/>
                  </a:lnTo>
                  <a:lnTo>
                    <a:pt x="568" y="966"/>
                  </a:lnTo>
                  <a:lnTo>
                    <a:pt x="569" y="964"/>
                  </a:lnTo>
                  <a:lnTo>
                    <a:pt x="577" y="956"/>
                  </a:lnTo>
                  <a:lnTo>
                    <a:pt x="577" y="955"/>
                  </a:lnTo>
                  <a:lnTo>
                    <a:pt x="576" y="945"/>
                  </a:lnTo>
                  <a:lnTo>
                    <a:pt x="576" y="943"/>
                  </a:lnTo>
                  <a:lnTo>
                    <a:pt x="586" y="942"/>
                  </a:lnTo>
                  <a:lnTo>
                    <a:pt x="589" y="940"/>
                  </a:lnTo>
                  <a:lnTo>
                    <a:pt x="589" y="938"/>
                  </a:lnTo>
                  <a:lnTo>
                    <a:pt x="589" y="934"/>
                  </a:lnTo>
                  <a:lnTo>
                    <a:pt x="589" y="932"/>
                  </a:lnTo>
                  <a:lnTo>
                    <a:pt x="591" y="929"/>
                  </a:lnTo>
                  <a:lnTo>
                    <a:pt x="589" y="922"/>
                  </a:lnTo>
                  <a:lnTo>
                    <a:pt x="591" y="917"/>
                  </a:lnTo>
                  <a:lnTo>
                    <a:pt x="592" y="916"/>
                  </a:lnTo>
                  <a:lnTo>
                    <a:pt x="592" y="909"/>
                  </a:lnTo>
                  <a:lnTo>
                    <a:pt x="594" y="906"/>
                  </a:lnTo>
                  <a:lnTo>
                    <a:pt x="596" y="904"/>
                  </a:lnTo>
                  <a:lnTo>
                    <a:pt x="596" y="901"/>
                  </a:lnTo>
                  <a:lnTo>
                    <a:pt x="596" y="900"/>
                  </a:lnTo>
                  <a:lnTo>
                    <a:pt x="597" y="896"/>
                  </a:lnTo>
                  <a:lnTo>
                    <a:pt x="594" y="891"/>
                  </a:lnTo>
                  <a:lnTo>
                    <a:pt x="592" y="888"/>
                  </a:lnTo>
                  <a:lnTo>
                    <a:pt x="591" y="887"/>
                  </a:lnTo>
                  <a:lnTo>
                    <a:pt x="589" y="880"/>
                  </a:lnTo>
                  <a:lnTo>
                    <a:pt x="589" y="874"/>
                  </a:lnTo>
                  <a:lnTo>
                    <a:pt x="591" y="869"/>
                  </a:lnTo>
                  <a:lnTo>
                    <a:pt x="592" y="862"/>
                  </a:lnTo>
                  <a:lnTo>
                    <a:pt x="594" y="853"/>
                  </a:lnTo>
                  <a:lnTo>
                    <a:pt x="596" y="851"/>
                  </a:lnTo>
                  <a:lnTo>
                    <a:pt x="592" y="846"/>
                  </a:lnTo>
                  <a:lnTo>
                    <a:pt x="591" y="843"/>
                  </a:lnTo>
                  <a:lnTo>
                    <a:pt x="591" y="841"/>
                  </a:lnTo>
                  <a:lnTo>
                    <a:pt x="586" y="833"/>
                  </a:lnTo>
                  <a:lnTo>
                    <a:pt x="586" y="830"/>
                  </a:lnTo>
                  <a:lnTo>
                    <a:pt x="584" y="828"/>
                  </a:lnTo>
                  <a:lnTo>
                    <a:pt x="584" y="812"/>
                  </a:lnTo>
                  <a:lnTo>
                    <a:pt x="584" y="811"/>
                  </a:lnTo>
                  <a:lnTo>
                    <a:pt x="586" y="804"/>
                  </a:lnTo>
                  <a:lnTo>
                    <a:pt x="586" y="802"/>
                  </a:lnTo>
                  <a:lnTo>
                    <a:pt x="586" y="794"/>
                  </a:lnTo>
                  <a:lnTo>
                    <a:pt x="587" y="785"/>
                  </a:lnTo>
                  <a:lnTo>
                    <a:pt x="586" y="777"/>
                  </a:lnTo>
                  <a:lnTo>
                    <a:pt x="587" y="772"/>
                  </a:lnTo>
                  <a:lnTo>
                    <a:pt x="587" y="768"/>
                  </a:lnTo>
                  <a:lnTo>
                    <a:pt x="586" y="764"/>
                  </a:lnTo>
                  <a:lnTo>
                    <a:pt x="586" y="760"/>
                  </a:lnTo>
                  <a:lnTo>
                    <a:pt x="584" y="756"/>
                  </a:lnTo>
                  <a:lnTo>
                    <a:pt x="586" y="751"/>
                  </a:lnTo>
                  <a:lnTo>
                    <a:pt x="589" y="744"/>
                  </a:lnTo>
                  <a:lnTo>
                    <a:pt x="594" y="738"/>
                  </a:lnTo>
                  <a:lnTo>
                    <a:pt x="594" y="736"/>
                  </a:lnTo>
                  <a:lnTo>
                    <a:pt x="594" y="731"/>
                  </a:lnTo>
                  <a:lnTo>
                    <a:pt x="592" y="726"/>
                  </a:lnTo>
                  <a:lnTo>
                    <a:pt x="587" y="720"/>
                  </a:lnTo>
                  <a:lnTo>
                    <a:pt x="587" y="712"/>
                  </a:lnTo>
                  <a:lnTo>
                    <a:pt x="586" y="707"/>
                  </a:lnTo>
                  <a:lnTo>
                    <a:pt x="586" y="705"/>
                  </a:lnTo>
                  <a:lnTo>
                    <a:pt x="584" y="702"/>
                  </a:lnTo>
                  <a:lnTo>
                    <a:pt x="584" y="699"/>
                  </a:lnTo>
                  <a:lnTo>
                    <a:pt x="586" y="691"/>
                  </a:lnTo>
                  <a:lnTo>
                    <a:pt x="591" y="684"/>
                  </a:lnTo>
                  <a:lnTo>
                    <a:pt x="592" y="683"/>
                  </a:lnTo>
                  <a:lnTo>
                    <a:pt x="606" y="676"/>
                  </a:lnTo>
                  <a:lnTo>
                    <a:pt x="607" y="675"/>
                  </a:lnTo>
                  <a:lnTo>
                    <a:pt x="614" y="663"/>
                  </a:lnTo>
                  <a:lnTo>
                    <a:pt x="614" y="655"/>
                  </a:lnTo>
                  <a:lnTo>
                    <a:pt x="611" y="654"/>
                  </a:lnTo>
                  <a:lnTo>
                    <a:pt x="607" y="652"/>
                  </a:lnTo>
                  <a:lnTo>
                    <a:pt x="604" y="650"/>
                  </a:lnTo>
                  <a:lnTo>
                    <a:pt x="599" y="644"/>
                  </a:lnTo>
                  <a:lnTo>
                    <a:pt x="599" y="636"/>
                  </a:lnTo>
                  <a:lnTo>
                    <a:pt x="599" y="631"/>
                  </a:lnTo>
                  <a:lnTo>
                    <a:pt x="599" y="626"/>
                  </a:lnTo>
                  <a:lnTo>
                    <a:pt x="599" y="621"/>
                  </a:lnTo>
                  <a:lnTo>
                    <a:pt x="592" y="613"/>
                  </a:lnTo>
                  <a:lnTo>
                    <a:pt x="589" y="608"/>
                  </a:lnTo>
                  <a:lnTo>
                    <a:pt x="586" y="603"/>
                  </a:lnTo>
                  <a:lnTo>
                    <a:pt x="586" y="602"/>
                  </a:lnTo>
                  <a:lnTo>
                    <a:pt x="584" y="592"/>
                  </a:lnTo>
                  <a:lnTo>
                    <a:pt x="584" y="590"/>
                  </a:lnTo>
                  <a:lnTo>
                    <a:pt x="584" y="589"/>
                  </a:lnTo>
                  <a:lnTo>
                    <a:pt x="584" y="587"/>
                  </a:lnTo>
                  <a:lnTo>
                    <a:pt x="591" y="568"/>
                  </a:lnTo>
                  <a:lnTo>
                    <a:pt x="591" y="565"/>
                  </a:lnTo>
                  <a:lnTo>
                    <a:pt x="594" y="553"/>
                  </a:lnTo>
                  <a:lnTo>
                    <a:pt x="594" y="552"/>
                  </a:lnTo>
                  <a:lnTo>
                    <a:pt x="591" y="547"/>
                  </a:lnTo>
                  <a:lnTo>
                    <a:pt x="591" y="545"/>
                  </a:lnTo>
                  <a:lnTo>
                    <a:pt x="586" y="540"/>
                  </a:lnTo>
                  <a:lnTo>
                    <a:pt x="576" y="539"/>
                  </a:lnTo>
                  <a:lnTo>
                    <a:pt x="571" y="532"/>
                  </a:lnTo>
                  <a:lnTo>
                    <a:pt x="576" y="529"/>
                  </a:lnTo>
                  <a:lnTo>
                    <a:pt x="577" y="523"/>
                  </a:lnTo>
                  <a:lnTo>
                    <a:pt x="579" y="516"/>
                  </a:lnTo>
                  <a:lnTo>
                    <a:pt x="581" y="513"/>
                  </a:lnTo>
                  <a:lnTo>
                    <a:pt x="591" y="511"/>
                  </a:lnTo>
                  <a:lnTo>
                    <a:pt x="602" y="508"/>
                  </a:lnTo>
                  <a:lnTo>
                    <a:pt x="604" y="503"/>
                  </a:lnTo>
                  <a:lnTo>
                    <a:pt x="604" y="501"/>
                  </a:lnTo>
                  <a:lnTo>
                    <a:pt x="599" y="497"/>
                  </a:lnTo>
                  <a:lnTo>
                    <a:pt x="596" y="493"/>
                  </a:lnTo>
                  <a:lnTo>
                    <a:pt x="592" y="484"/>
                  </a:lnTo>
                  <a:lnTo>
                    <a:pt x="579" y="476"/>
                  </a:lnTo>
                  <a:lnTo>
                    <a:pt x="564" y="468"/>
                  </a:lnTo>
                  <a:lnTo>
                    <a:pt x="563" y="468"/>
                  </a:lnTo>
                  <a:lnTo>
                    <a:pt x="553" y="459"/>
                  </a:lnTo>
                  <a:lnTo>
                    <a:pt x="553" y="458"/>
                  </a:lnTo>
                  <a:lnTo>
                    <a:pt x="544" y="450"/>
                  </a:lnTo>
                  <a:lnTo>
                    <a:pt x="546" y="443"/>
                  </a:lnTo>
                  <a:lnTo>
                    <a:pt x="549" y="440"/>
                  </a:lnTo>
                  <a:lnTo>
                    <a:pt x="549" y="437"/>
                  </a:lnTo>
                  <a:lnTo>
                    <a:pt x="549" y="430"/>
                  </a:lnTo>
                  <a:lnTo>
                    <a:pt x="551" y="427"/>
                  </a:lnTo>
                  <a:lnTo>
                    <a:pt x="548" y="425"/>
                  </a:lnTo>
                  <a:lnTo>
                    <a:pt x="548" y="422"/>
                  </a:lnTo>
                  <a:lnTo>
                    <a:pt x="548" y="414"/>
                  </a:lnTo>
                  <a:lnTo>
                    <a:pt x="549" y="406"/>
                  </a:lnTo>
                  <a:lnTo>
                    <a:pt x="546" y="398"/>
                  </a:lnTo>
                  <a:lnTo>
                    <a:pt x="544" y="396"/>
                  </a:lnTo>
                  <a:lnTo>
                    <a:pt x="538" y="396"/>
                  </a:lnTo>
                  <a:lnTo>
                    <a:pt x="536" y="396"/>
                  </a:lnTo>
                  <a:lnTo>
                    <a:pt x="538" y="403"/>
                  </a:lnTo>
                  <a:lnTo>
                    <a:pt x="538" y="414"/>
                  </a:lnTo>
                  <a:lnTo>
                    <a:pt x="533" y="422"/>
                  </a:lnTo>
                  <a:lnTo>
                    <a:pt x="528" y="421"/>
                  </a:lnTo>
                  <a:lnTo>
                    <a:pt x="525" y="416"/>
                  </a:lnTo>
                  <a:lnTo>
                    <a:pt x="520" y="409"/>
                  </a:lnTo>
                  <a:lnTo>
                    <a:pt x="520" y="408"/>
                  </a:lnTo>
                  <a:lnTo>
                    <a:pt x="515" y="400"/>
                  </a:lnTo>
                  <a:lnTo>
                    <a:pt x="505" y="387"/>
                  </a:lnTo>
                  <a:lnTo>
                    <a:pt x="495" y="382"/>
                  </a:lnTo>
                  <a:lnTo>
                    <a:pt x="493" y="380"/>
                  </a:lnTo>
                  <a:lnTo>
                    <a:pt x="493" y="379"/>
                  </a:lnTo>
                  <a:lnTo>
                    <a:pt x="491" y="369"/>
                  </a:lnTo>
                  <a:lnTo>
                    <a:pt x="490" y="366"/>
                  </a:lnTo>
                  <a:lnTo>
                    <a:pt x="490" y="362"/>
                  </a:lnTo>
                  <a:lnTo>
                    <a:pt x="480" y="353"/>
                  </a:lnTo>
                  <a:lnTo>
                    <a:pt x="478" y="351"/>
                  </a:lnTo>
                  <a:lnTo>
                    <a:pt x="477" y="351"/>
                  </a:lnTo>
                  <a:lnTo>
                    <a:pt x="463" y="349"/>
                  </a:lnTo>
                  <a:lnTo>
                    <a:pt x="460" y="349"/>
                  </a:lnTo>
                  <a:lnTo>
                    <a:pt x="453" y="345"/>
                  </a:lnTo>
                  <a:lnTo>
                    <a:pt x="452" y="343"/>
                  </a:lnTo>
                  <a:lnTo>
                    <a:pt x="442" y="330"/>
                  </a:lnTo>
                  <a:lnTo>
                    <a:pt x="442" y="327"/>
                  </a:lnTo>
                  <a:lnTo>
                    <a:pt x="435" y="315"/>
                  </a:lnTo>
                  <a:lnTo>
                    <a:pt x="434" y="314"/>
                  </a:lnTo>
                  <a:lnTo>
                    <a:pt x="432" y="312"/>
                  </a:lnTo>
                  <a:lnTo>
                    <a:pt x="422" y="307"/>
                  </a:lnTo>
                  <a:lnTo>
                    <a:pt x="419" y="306"/>
                  </a:lnTo>
                  <a:lnTo>
                    <a:pt x="407" y="306"/>
                  </a:lnTo>
                  <a:lnTo>
                    <a:pt x="400" y="306"/>
                  </a:lnTo>
                  <a:lnTo>
                    <a:pt x="399" y="306"/>
                  </a:lnTo>
                  <a:lnTo>
                    <a:pt x="392" y="309"/>
                  </a:lnTo>
                  <a:lnTo>
                    <a:pt x="391" y="309"/>
                  </a:lnTo>
                  <a:lnTo>
                    <a:pt x="384" y="315"/>
                  </a:lnTo>
                  <a:lnTo>
                    <a:pt x="376" y="325"/>
                  </a:lnTo>
                  <a:lnTo>
                    <a:pt x="376" y="327"/>
                  </a:lnTo>
                  <a:lnTo>
                    <a:pt x="371" y="328"/>
                  </a:lnTo>
                  <a:lnTo>
                    <a:pt x="369" y="328"/>
                  </a:lnTo>
                  <a:lnTo>
                    <a:pt x="364" y="328"/>
                  </a:lnTo>
                  <a:lnTo>
                    <a:pt x="362" y="327"/>
                  </a:lnTo>
                  <a:lnTo>
                    <a:pt x="354" y="327"/>
                  </a:lnTo>
                  <a:lnTo>
                    <a:pt x="353" y="325"/>
                  </a:lnTo>
                  <a:lnTo>
                    <a:pt x="344" y="327"/>
                  </a:lnTo>
                  <a:lnTo>
                    <a:pt x="341" y="327"/>
                  </a:lnTo>
                  <a:lnTo>
                    <a:pt x="338" y="323"/>
                  </a:lnTo>
                  <a:lnTo>
                    <a:pt x="336" y="322"/>
                  </a:lnTo>
                  <a:lnTo>
                    <a:pt x="331" y="320"/>
                  </a:lnTo>
                  <a:lnTo>
                    <a:pt x="328" y="322"/>
                  </a:lnTo>
                  <a:lnTo>
                    <a:pt x="321" y="325"/>
                  </a:lnTo>
                  <a:lnTo>
                    <a:pt x="319" y="325"/>
                  </a:lnTo>
                  <a:lnTo>
                    <a:pt x="316" y="325"/>
                  </a:lnTo>
                  <a:lnTo>
                    <a:pt x="311" y="320"/>
                  </a:lnTo>
                  <a:lnTo>
                    <a:pt x="311" y="319"/>
                  </a:lnTo>
                  <a:lnTo>
                    <a:pt x="310" y="317"/>
                  </a:lnTo>
                  <a:lnTo>
                    <a:pt x="303" y="311"/>
                  </a:lnTo>
                  <a:lnTo>
                    <a:pt x="301" y="311"/>
                  </a:lnTo>
                  <a:lnTo>
                    <a:pt x="300" y="309"/>
                  </a:lnTo>
                  <a:lnTo>
                    <a:pt x="298" y="309"/>
                  </a:lnTo>
                  <a:lnTo>
                    <a:pt x="291" y="312"/>
                  </a:lnTo>
                  <a:lnTo>
                    <a:pt x="291" y="320"/>
                  </a:lnTo>
                  <a:lnTo>
                    <a:pt x="293" y="323"/>
                  </a:lnTo>
                  <a:lnTo>
                    <a:pt x="296" y="335"/>
                  </a:lnTo>
                  <a:lnTo>
                    <a:pt x="296" y="338"/>
                  </a:lnTo>
                  <a:lnTo>
                    <a:pt x="296" y="340"/>
                  </a:lnTo>
                  <a:lnTo>
                    <a:pt x="290" y="349"/>
                  </a:lnTo>
                  <a:lnTo>
                    <a:pt x="290" y="351"/>
                  </a:lnTo>
                  <a:lnTo>
                    <a:pt x="288" y="353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8" y="369"/>
                  </a:lnTo>
                  <a:lnTo>
                    <a:pt x="288" y="380"/>
                  </a:lnTo>
                  <a:lnTo>
                    <a:pt x="288" y="382"/>
                  </a:lnTo>
                  <a:lnTo>
                    <a:pt x="281" y="387"/>
                  </a:lnTo>
                  <a:lnTo>
                    <a:pt x="276" y="393"/>
                  </a:lnTo>
                  <a:lnTo>
                    <a:pt x="271" y="396"/>
                  </a:lnTo>
                  <a:lnTo>
                    <a:pt x="267" y="400"/>
                  </a:lnTo>
                  <a:lnTo>
                    <a:pt x="265" y="401"/>
                  </a:lnTo>
                  <a:lnTo>
                    <a:pt x="262" y="411"/>
                  </a:lnTo>
                  <a:lnTo>
                    <a:pt x="262" y="412"/>
                  </a:lnTo>
                  <a:lnTo>
                    <a:pt x="257" y="417"/>
                  </a:lnTo>
                  <a:lnTo>
                    <a:pt x="253" y="417"/>
                  </a:lnTo>
                  <a:lnTo>
                    <a:pt x="250" y="417"/>
                  </a:lnTo>
                  <a:lnTo>
                    <a:pt x="248" y="417"/>
                  </a:lnTo>
                  <a:lnTo>
                    <a:pt x="247" y="417"/>
                  </a:lnTo>
                  <a:lnTo>
                    <a:pt x="240" y="417"/>
                  </a:lnTo>
                  <a:lnTo>
                    <a:pt x="238" y="417"/>
                  </a:lnTo>
                  <a:lnTo>
                    <a:pt x="232" y="417"/>
                  </a:lnTo>
                  <a:lnTo>
                    <a:pt x="224" y="419"/>
                  </a:lnTo>
                  <a:lnTo>
                    <a:pt x="219" y="424"/>
                  </a:lnTo>
                  <a:lnTo>
                    <a:pt x="217" y="422"/>
                  </a:lnTo>
                  <a:lnTo>
                    <a:pt x="215" y="421"/>
                  </a:lnTo>
                  <a:lnTo>
                    <a:pt x="207" y="424"/>
                  </a:lnTo>
                  <a:lnTo>
                    <a:pt x="204" y="424"/>
                  </a:lnTo>
                  <a:lnTo>
                    <a:pt x="200" y="422"/>
                  </a:lnTo>
                  <a:lnTo>
                    <a:pt x="200" y="421"/>
                  </a:lnTo>
                  <a:lnTo>
                    <a:pt x="195" y="412"/>
                  </a:lnTo>
                  <a:lnTo>
                    <a:pt x="197" y="404"/>
                  </a:lnTo>
                  <a:lnTo>
                    <a:pt x="197" y="401"/>
                  </a:lnTo>
                  <a:lnTo>
                    <a:pt x="197" y="395"/>
                  </a:lnTo>
                  <a:lnTo>
                    <a:pt x="197" y="393"/>
                  </a:lnTo>
                  <a:lnTo>
                    <a:pt x="197" y="391"/>
                  </a:lnTo>
                  <a:lnTo>
                    <a:pt x="199" y="385"/>
                  </a:lnTo>
                  <a:lnTo>
                    <a:pt x="199" y="383"/>
                  </a:lnTo>
                  <a:lnTo>
                    <a:pt x="195" y="379"/>
                  </a:lnTo>
                  <a:lnTo>
                    <a:pt x="195" y="377"/>
                  </a:lnTo>
                  <a:lnTo>
                    <a:pt x="194" y="370"/>
                  </a:lnTo>
                  <a:lnTo>
                    <a:pt x="194" y="367"/>
                  </a:lnTo>
                  <a:lnTo>
                    <a:pt x="194" y="362"/>
                  </a:lnTo>
                  <a:lnTo>
                    <a:pt x="192" y="359"/>
                  </a:lnTo>
                  <a:lnTo>
                    <a:pt x="190" y="351"/>
                  </a:lnTo>
                  <a:lnTo>
                    <a:pt x="190" y="349"/>
                  </a:lnTo>
                  <a:lnTo>
                    <a:pt x="189" y="343"/>
                  </a:lnTo>
                  <a:lnTo>
                    <a:pt x="187" y="343"/>
                  </a:lnTo>
                  <a:lnTo>
                    <a:pt x="176" y="340"/>
                  </a:lnTo>
                  <a:lnTo>
                    <a:pt x="164" y="333"/>
                  </a:lnTo>
                  <a:lnTo>
                    <a:pt x="162" y="332"/>
                  </a:lnTo>
                  <a:lnTo>
                    <a:pt x="156" y="333"/>
                  </a:lnTo>
                  <a:lnTo>
                    <a:pt x="154" y="336"/>
                  </a:lnTo>
                  <a:lnTo>
                    <a:pt x="149" y="340"/>
                  </a:lnTo>
                  <a:lnTo>
                    <a:pt x="144" y="341"/>
                  </a:lnTo>
                  <a:lnTo>
                    <a:pt x="139" y="343"/>
                  </a:lnTo>
                  <a:lnTo>
                    <a:pt x="138" y="345"/>
                  </a:lnTo>
                  <a:lnTo>
                    <a:pt x="129" y="348"/>
                  </a:lnTo>
                  <a:lnTo>
                    <a:pt x="119" y="348"/>
                  </a:lnTo>
                  <a:lnTo>
                    <a:pt x="118" y="348"/>
                  </a:lnTo>
                  <a:lnTo>
                    <a:pt x="109" y="346"/>
                  </a:lnTo>
                  <a:lnTo>
                    <a:pt x="108" y="345"/>
                  </a:lnTo>
                  <a:lnTo>
                    <a:pt x="101" y="341"/>
                  </a:lnTo>
                  <a:lnTo>
                    <a:pt x="98" y="340"/>
                  </a:lnTo>
                  <a:lnTo>
                    <a:pt x="91" y="340"/>
                  </a:lnTo>
                  <a:lnTo>
                    <a:pt x="88" y="340"/>
                  </a:lnTo>
                  <a:lnTo>
                    <a:pt x="83" y="335"/>
                  </a:lnTo>
                  <a:lnTo>
                    <a:pt x="81" y="333"/>
                  </a:lnTo>
                  <a:lnTo>
                    <a:pt x="80" y="332"/>
                  </a:lnTo>
                  <a:lnTo>
                    <a:pt x="76" y="325"/>
                  </a:lnTo>
                  <a:lnTo>
                    <a:pt x="76" y="323"/>
                  </a:lnTo>
                  <a:lnTo>
                    <a:pt x="75" y="320"/>
                  </a:lnTo>
                  <a:lnTo>
                    <a:pt x="70" y="314"/>
                  </a:lnTo>
                  <a:lnTo>
                    <a:pt x="68" y="312"/>
                  </a:lnTo>
                  <a:lnTo>
                    <a:pt x="63" y="304"/>
                  </a:lnTo>
                  <a:lnTo>
                    <a:pt x="58" y="302"/>
                  </a:lnTo>
                  <a:lnTo>
                    <a:pt x="56" y="301"/>
                  </a:lnTo>
                  <a:lnTo>
                    <a:pt x="52" y="298"/>
                  </a:lnTo>
                  <a:lnTo>
                    <a:pt x="48" y="298"/>
                  </a:lnTo>
                  <a:lnTo>
                    <a:pt x="47" y="298"/>
                  </a:lnTo>
                  <a:lnTo>
                    <a:pt x="38" y="296"/>
                  </a:lnTo>
                  <a:lnTo>
                    <a:pt x="37" y="294"/>
                  </a:lnTo>
                  <a:lnTo>
                    <a:pt x="33" y="294"/>
                  </a:lnTo>
                  <a:lnTo>
                    <a:pt x="28" y="290"/>
                  </a:lnTo>
                  <a:lnTo>
                    <a:pt x="28" y="288"/>
                  </a:lnTo>
                  <a:lnTo>
                    <a:pt x="27" y="286"/>
                  </a:lnTo>
                  <a:lnTo>
                    <a:pt x="25" y="285"/>
                  </a:lnTo>
                  <a:lnTo>
                    <a:pt x="18" y="281"/>
                  </a:lnTo>
                  <a:lnTo>
                    <a:pt x="18" y="278"/>
                  </a:lnTo>
                  <a:lnTo>
                    <a:pt x="18" y="275"/>
                  </a:lnTo>
                  <a:lnTo>
                    <a:pt x="18" y="272"/>
                  </a:lnTo>
                  <a:lnTo>
                    <a:pt x="18" y="268"/>
                  </a:lnTo>
                  <a:lnTo>
                    <a:pt x="15" y="265"/>
                  </a:lnTo>
                  <a:lnTo>
                    <a:pt x="0" y="246"/>
                  </a:lnTo>
                  <a:lnTo>
                    <a:pt x="0" y="239"/>
                  </a:lnTo>
                  <a:lnTo>
                    <a:pt x="5" y="238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7" y="231"/>
                  </a:lnTo>
                  <a:lnTo>
                    <a:pt x="18" y="231"/>
                  </a:lnTo>
                  <a:lnTo>
                    <a:pt x="23" y="228"/>
                  </a:lnTo>
                  <a:lnTo>
                    <a:pt x="27" y="222"/>
                  </a:lnTo>
                  <a:lnTo>
                    <a:pt x="32" y="218"/>
                  </a:lnTo>
                  <a:lnTo>
                    <a:pt x="37" y="217"/>
                  </a:lnTo>
                  <a:lnTo>
                    <a:pt x="38" y="215"/>
                  </a:lnTo>
                  <a:lnTo>
                    <a:pt x="42" y="210"/>
                  </a:lnTo>
                  <a:lnTo>
                    <a:pt x="42" y="207"/>
                  </a:lnTo>
                  <a:lnTo>
                    <a:pt x="43" y="201"/>
                  </a:lnTo>
                  <a:lnTo>
                    <a:pt x="43" y="199"/>
                  </a:lnTo>
                  <a:lnTo>
                    <a:pt x="43" y="196"/>
                  </a:lnTo>
                  <a:lnTo>
                    <a:pt x="43" y="188"/>
                  </a:lnTo>
                  <a:lnTo>
                    <a:pt x="47" y="181"/>
                  </a:lnTo>
                  <a:lnTo>
                    <a:pt x="45" y="179"/>
                  </a:lnTo>
                  <a:lnTo>
                    <a:pt x="43" y="175"/>
                  </a:lnTo>
                  <a:lnTo>
                    <a:pt x="40" y="168"/>
                  </a:lnTo>
                  <a:lnTo>
                    <a:pt x="38" y="167"/>
                  </a:lnTo>
                  <a:lnTo>
                    <a:pt x="38" y="160"/>
                  </a:lnTo>
                  <a:lnTo>
                    <a:pt x="38" y="158"/>
                  </a:lnTo>
                  <a:lnTo>
                    <a:pt x="42" y="152"/>
                  </a:lnTo>
                  <a:lnTo>
                    <a:pt x="45" y="145"/>
                  </a:lnTo>
                  <a:lnTo>
                    <a:pt x="42" y="139"/>
                  </a:lnTo>
                  <a:lnTo>
                    <a:pt x="40" y="139"/>
                  </a:lnTo>
                  <a:lnTo>
                    <a:pt x="38" y="133"/>
                  </a:lnTo>
                  <a:lnTo>
                    <a:pt x="38" y="131"/>
                  </a:lnTo>
                  <a:lnTo>
                    <a:pt x="37" y="129"/>
                  </a:lnTo>
                  <a:lnTo>
                    <a:pt x="33" y="123"/>
                  </a:lnTo>
                  <a:lnTo>
                    <a:pt x="30" y="121"/>
                  </a:lnTo>
                  <a:lnTo>
                    <a:pt x="27" y="116"/>
                  </a:lnTo>
                  <a:lnTo>
                    <a:pt x="25" y="115"/>
                  </a:lnTo>
                  <a:lnTo>
                    <a:pt x="22" y="107"/>
                  </a:lnTo>
                  <a:lnTo>
                    <a:pt x="20" y="105"/>
                  </a:lnTo>
                  <a:lnTo>
                    <a:pt x="13" y="102"/>
                  </a:lnTo>
                  <a:lnTo>
                    <a:pt x="9" y="105"/>
                  </a:lnTo>
                  <a:lnTo>
                    <a:pt x="5" y="105"/>
                  </a:lnTo>
                  <a:lnTo>
                    <a:pt x="5" y="103"/>
                  </a:lnTo>
                  <a:lnTo>
                    <a:pt x="5" y="9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0" name="Freeform 130"/>
            <p:cNvSpPr>
              <a:spLocks/>
            </p:cNvSpPr>
            <p:nvPr/>
          </p:nvSpPr>
          <p:spPr bwMode="auto">
            <a:xfrm>
              <a:off x="1628774" y="5215733"/>
              <a:ext cx="862013" cy="814388"/>
            </a:xfrm>
            <a:custGeom>
              <a:avLst/>
              <a:gdLst>
                <a:gd name="T0" fmla="*/ 1016 w 1085"/>
                <a:gd name="T1" fmla="*/ 254 h 1026"/>
                <a:gd name="T2" fmla="*/ 1026 w 1085"/>
                <a:gd name="T3" fmla="*/ 303 h 1026"/>
                <a:gd name="T4" fmla="*/ 1029 w 1085"/>
                <a:gd name="T5" fmla="*/ 356 h 1026"/>
                <a:gd name="T6" fmla="*/ 1002 w 1085"/>
                <a:gd name="T7" fmla="*/ 398 h 1026"/>
                <a:gd name="T8" fmla="*/ 1004 w 1085"/>
                <a:gd name="T9" fmla="*/ 438 h 1026"/>
                <a:gd name="T10" fmla="*/ 1001 w 1085"/>
                <a:gd name="T11" fmla="*/ 481 h 1026"/>
                <a:gd name="T12" fmla="*/ 1017 w 1085"/>
                <a:gd name="T13" fmla="*/ 531 h 1026"/>
                <a:gd name="T14" fmla="*/ 1049 w 1085"/>
                <a:gd name="T15" fmla="*/ 558 h 1026"/>
                <a:gd name="T16" fmla="*/ 1052 w 1085"/>
                <a:gd name="T17" fmla="*/ 581 h 1026"/>
                <a:gd name="T18" fmla="*/ 1069 w 1085"/>
                <a:gd name="T19" fmla="*/ 618 h 1026"/>
                <a:gd name="T20" fmla="*/ 1077 w 1085"/>
                <a:gd name="T21" fmla="*/ 667 h 1026"/>
                <a:gd name="T22" fmla="*/ 1075 w 1085"/>
                <a:gd name="T23" fmla="*/ 709 h 1026"/>
                <a:gd name="T24" fmla="*/ 1064 w 1085"/>
                <a:gd name="T25" fmla="*/ 757 h 1026"/>
                <a:gd name="T26" fmla="*/ 1047 w 1085"/>
                <a:gd name="T27" fmla="*/ 804 h 1026"/>
                <a:gd name="T28" fmla="*/ 1049 w 1085"/>
                <a:gd name="T29" fmla="*/ 841 h 1026"/>
                <a:gd name="T30" fmla="*/ 1022 w 1085"/>
                <a:gd name="T31" fmla="*/ 885 h 1026"/>
                <a:gd name="T32" fmla="*/ 983 w 1085"/>
                <a:gd name="T33" fmla="*/ 898 h 1026"/>
                <a:gd name="T34" fmla="*/ 940 w 1085"/>
                <a:gd name="T35" fmla="*/ 921 h 1026"/>
                <a:gd name="T36" fmla="*/ 844 w 1085"/>
                <a:gd name="T37" fmla="*/ 930 h 1026"/>
                <a:gd name="T38" fmla="*/ 781 w 1085"/>
                <a:gd name="T39" fmla="*/ 938 h 1026"/>
                <a:gd name="T40" fmla="*/ 713 w 1085"/>
                <a:gd name="T41" fmla="*/ 948 h 1026"/>
                <a:gd name="T42" fmla="*/ 677 w 1085"/>
                <a:gd name="T43" fmla="*/ 972 h 1026"/>
                <a:gd name="T44" fmla="*/ 632 w 1085"/>
                <a:gd name="T45" fmla="*/ 1021 h 1026"/>
                <a:gd name="T46" fmla="*/ 584 w 1085"/>
                <a:gd name="T47" fmla="*/ 1018 h 1026"/>
                <a:gd name="T48" fmla="*/ 559 w 1085"/>
                <a:gd name="T49" fmla="*/ 981 h 1026"/>
                <a:gd name="T50" fmla="*/ 529 w 1085"/>
                <a:gd name="T51" fmla="*/ 935 h 1026"/>
                <a:gd name="T52" fmla="*/ 533 w 1085"/>
                <a:gd name="T53" fmla="*/ 895 h 1026"/>
                <a:gd name="T54" fmla="*/ 576 w 1085"/>
                <a:gd name="T55" fmla="*/ 848 h 1026"/>
                <a:gd name="T56" fmla="*/ 592 w 1085"/>
                <a:gd name="T57" fmla="*/ 819 h 1026"/>
                <a:gd name="T58" fmla="*/ 589 w 1085"/>
                <a:gd name="T59" fmla="*/ 783 h 1026"/>
                <a:gd name="T60" fmla="*/ 586 w 1085"/>
                <a:gd name="T61" fmla="*/ 733 h 1026"/>
                <a:gd name="T62" fmla="*/ 587 w 1085"/>
                <a:gd name="T63" fmla="*/ 671 h 1026"/>
                <a:gd name="T64" fmla="*/ 587 w 1085"/>
                <a:gd name="T65" fmla="*/ 623 h 1026"/>
                <a:gd name="T66" fmla="*/ 607 w 1085"/>
                <a:gd name="T67" fmla="*/ 578 h 1026"/>
                <a:gd name="T68" fmla="*/ 599 w 1085"/>
                <a:gd name="T69" fmla="*/ 524 h 1026"/>
                <a:gd name="T70" fmla="*/ 591 w 1085"/>
                <a:gd name="T71" fmla="*/ 468 h 1026"/>
                <a:gd name="T72" fmla="*/ 579 w 1085"/>
                <a:gd name="T73" fmla="*/ 419 h 1026"/>
                <a:gd name="T74" fmla="*/ 564 w 1085"/>
                <a:gd name="T75" fmla="*/ 371 h 1026"/>
                <a:gd name="T76" fmla="*/ 548 w 1085"/>
                <a:gd name="T77" fmla="*/ 328 h 1026"/>
                <a:gd name="T78" fmla="*/ 533 w 1085"/>
                <a:gd name="T79" fmla="*/ 325 h 1026"/>
                <a:gd name="T80" fmla="*/ 491 w 1085"/>
                <a:gd name="T81" fmla="*/ 272 h 1026"/>
                <a:gd name="T82" fmla="*/ 442 w 1085"/>
                <a:gd name="T83" fmla="*/ 233 h 1026"/>
                <a:gd name="T84" fmla="*/ 392 w 1085"/>
                <a:gd name="T85" fmla="*/ 212 h 1026"/>
                <a:gd name="T86" fmla="*/ 353 w 1085"/>
                <a:gd name="T87" fmla="*/ 228 h 1026"/>
                <a:gd name="T88" fmla="*/ 311 w 1085"/>
                <a:gd name="T89" fmla="*/ 223 h 1026"/>
                <a:gd name="T90" fmla="*/ 296 w 1085"/>
                <a:gd name="T91" fmla="*/ 238 h 1026"/>
                <a:gd name="T92" fmla="*/ 288 w 1085"/>
                <a:gd name="T93" fmla="*/ 285 h 1026"/>
                <a:gd name="T94" fmla="*/ 250 w 1085"/>
                <a:gd name="T95" fmla="*/ 320 h 1026"/>
                <a:gd name="T96" fmla="*/ 207 w 1085"/>
                <a:gd name="T97" fmla="*/ 327 h 1026"/>
                <a:gd name="T98" fmla="*/ 199 w 1085"/>
                <a:gd name="T99" fmla="*/ 288 h 1026"/>
                <a:gd name="T100" fmla="*/ 189 w 1085"/>
                <a:gd name="T101" fmla="*/ 246 h 1026"/>
                <a:gd name="T102" fmla="*/ 138 w 1085"/>
                <a:gd name="T103" fmla="*/ 248 h 1026"/>
                <a:gd name="T104" fmla="*/ 83 w 1085"/>
                <a:gd name="T105" fmla="*/ 238 h 1026"/>
                <a:gd name="T106" fmla="*/ 56 w 1085"/>
                <a:gd name="T107" fmla="*/ 204 h 1026"/>
                <a:gd name="T108" fmla="*/ 25 w 1085"/>
                <a:gd name="T109" fmla="*/ 188 h 1026"/>
                <a:gd name="T110" fmla="*/ 10 w 1085"/>
                <a:gd name="T111" fmla="*/ 137 h 1026"/>
                <a:gd name="T112" fmla="*/ 42 w 1085"/>
                <a:gd name="T113" fmla="*/ 110 h 1026"/>
                <a:gd name="T114" fmla="*/ 38 w 1085"/>
                <a:gd name="T115" fmla="*/ 63 h 1026"/>
                <a:gd name="T116" fmla="*/ 30 w 1085"/>
                <a:gd name="T117" fmla="*/ 24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5" h="1026">
                  <a:moveTo>
                    <a:pt x="1026" y="217"/>
                  </a:moveTo>
                  <a:lnTo>
                    <a:pt x="1031" y="218"/>
                  </a:lnTo>
                  <a:lnTo>
                    <a:pt x="1034" y="222"/>
                  </a:lnTo>
                  <a:lnTo>
                    <a:pt x="1029" y="230"/>
                  </a:lnTo>
                  <a:lnTo>
                    <a:pt x="1017" y="235"/>
                  </a:lnTo>
                  <a:lnTo>
                    <a:pt x="1019" y="238"/>
                  </a:lnTo>
                  <a:lnTo>
                    <a:pt x="1021" y="243"/>
                  </a:lnTo>
                  <a:lnTo>
                    <a:pt x="1021" y="246"/>
                  </a:lnTo>
                  <a:lnTo>
                    <a:pt x="1021" y="248"/>
                  </a:lnTo>
                  <a:lnTo>
                    <a:pt x="1016" y="254"/>
                  </a:lnTo>
                  <a:lnTo>
                    <a:pt x="1014" y="260"/>
                  </a:lnTo>
                  <a:lnTo>
                    <a:pt x="1016" y="264"/>
                  </a:lnTo>
                  <a:lnTo>
                    <a:pt x="1016" y="267"/>
                  </a:lnTo>
                  <a:lnTo>
                    <a:pt x="1017" y="280"/>
                  </a:lnTo>
                  <a:lnTo>
                    <a:pt x="1017" y="283"/>
                  </a:lnTo>
                  <a:lnTo>
                    <a:pt x="1019" y="285"/>
                  </a:lnTo>
                  <a:lnTo>
                    <a:pt x="1019" y="286"/>
                  </a:lnTo>
                  <a:lnTo>
                    <a:pt x="1026" y="294"/>
                  </a:lnTo>
                  <a:lnTo>
                    <a:pt x="1026" y="301"/>
                  </a:lnTo>
                  <a:lnTo>
                    <a:pt x="1026" y="303"/>
                  </a:lnTo>
                  <a:lnTo>
                    <a:pt x="1021" y="314"/>
                  </a:lnTo>
                  <a:lnTo>
                    <a:pt x="1024" y="322"/>
                  </a:lnTo>
                  <a:lnTo>
                    <a:pt x="1022" y="328"/>
                  </a:lnTo>
                  <a:lnTo>
                    <a:pt x="1021" y="330"/>
                  </a:lnTo>
                  <a:lnTo>
                    <a:pt x="1017" y="333"/>
                  </a:lnTo>
                  <a:lnTo>
                    <a:pt x="1014" y="338"/>
                  </a:lnTo>
                  <a:lnTo>
                    <a:pt x="1016" y="340"/>
                  </a:lnTo>
                  <a:lnTo>
                    <a:pt x="1019" y="345"/>
                  </a:lnTo>
                  <a:lnTo>
                    <a:pt x="1019" y="346"/>
                  </a:lnTo>
                  <a:lnTo>
                    <a:pt x="1029" y="356"/>
                  </a:lnTo>
                  <a:lnTo>
                    <a:pt x="1031" y="362"/>
                  </a:lnTo>
                  <a:lnTo>
                    <a:pt x="1031" y="366"/>
                  </a:lnTo>
                  <a:lnTo>
                    <a:pt x="1032" y="367"/>
                  </a:lnTo>
                  <a:lnTo>
                    <a:pt x="1032" y="379"/>
                  </a:lnTo>
                  <a:lnTo>
                    <a:pt x="1029" y="385"/>
                  </a:lnTo>
                  <a:lnTo>
                    <a:pt x="1027" y="387"/>
                  </a:lnTo>
                  <a:lnTo>
                    <a:pt x="1026" y="390"/>
                  </a:lnTo>
                  <a:lnTo>
                    <a:pt x="1022" y="393"/>
                  </a:lnTo>
                  <a:lnTo>
                    <a:pt x="1012" y="398"/>
                  </a:lnTo>
                  <a:lnTo>
                    <a:pt x="1002" y="398"/>
                  </a:lnTo>
                  <a:lnTo>
                    <a:pt x="998" y="400"/>
                  </a:lnTo>
                  <a:lnTo>
                    <a:pt x="996" y="401"/>
                  </a:lnTo>
                  <a:lnTo>
                    <a:pt x="996" y="404"/>
                  </a:lnTo>
                  <a:lnTo>
                    <a:pt x="994" y="408"/>
                  </a:lnTo>
                  <a:lnTo>
                    <a:pt x="994" y="417"/>
                  </a:lnTo>
                  <a:lnTo>
                    <a:pt x="999" y="424"/>
                  </a:lnTo>
                  <a:lnTo>
                    <a:pt x="999" y="426"/>
                  </a:lnTo>
                  <a:lnTo>
                    <a:pt x="999" y="432"/>
                  </a:lnTo>
                  <a:lnTo>
                    <a:pt x="999" y="434"/>
                  </a:lnTo>
                  <a:lnTo>
                    <a:pt x="1004" y="438"/>
                  </a:lnTo>
                  <a:lnTo>
                    <a:pt x="1006" y="440"/>
                  </a:lnTo>
                  <a:lnTo>
                    <a:pt x="1011" y="447"/>
                  </a:lnTo>
                  <a:lnTo>
                    <a:pt x="1014" y="453"/>
                  </a:lnTo>
                  <a:lnTo>
                    <a:pt x="1014" y="458"/>
                  </a:lnTo>
                  <a:lnTo>
                    <a:pt x="1012" y="460"/>
                  </a:lnTo>
                  <a:lnTo>
                    <a:pt x="1002" y="466"/>
                  </a:lnTo>
                  <a:lnTo>
                    <a:pt x="996" y="471"/>
                  </a:lnTo>
                  <a:lnTo>
                    <a:pt x="998" y="472"/>
                  </a:lnTo>
                  <a:lnTo>
                    <a:pt x="998" y="474"/>
                  </a:lnTo>
                  <a:lnTo>
                    <a:pt x="1001" y="481"/>
                  </a:lnTo>
                  <a:lnTo>
                    <a:pt x="1002" y="482"/>
                  </a:lnTo>
                  <a:lnTo>
                    <a:pt x="1007" y="489"/>
                  </a:lnTo>
                  <a:lnTo>
                    <a:pt x="1007" y="505"/>
                  </a:lnTo>
                  <a:lnTo>
                    <a:pt x="1007" y="508"/>
                  </a:lnTo>
                  <a:lnTo>
                    <a:pt x="1009" y="518"/>
                  </a:lnTo>
                  <a:lnTo>
                    <a:pt x="1009" y="519"/>
                  </a:lnTo>
                  <a:lnTo>
                    <a:pt x="1012" y="524"/>
                  </a:lnTo>
                  <a:lnTo>
                    <a:pt x="1014" y="526"/>
                  </a:lnTo>
                  <a:lnTo>
                    <a:pt x="1016" y="529"/>
                  </a:lnTo>
                  <a:lnTo>
                    <a:pt x="1017" y="531"/>
                  </a:lnTo>
                  <a:lnTo>
                    <a:pt x="1021" y="536"/>
                  </a:lnTo>
                  <a:lnTo>
                    <a:pt x="1022" y="537"/>
                  </a:lnTo>
                  <a:lnTo>
                    <a:pt x="1029" y="539"/>
                  </a:lnTo>
                  <a:lnTo>
                    <a:pt x="1031" y="539"/>
                  </a:lnTo>
                  <a:lnTo>
                    <a:pt x="1039" y="542"/>
                  </a:lnTo>
                  <a:lnTo>
                    <a:pt x="1039" y="545"/>
                  </a:lnTo>
                  <a:lnTo>
                    <a:pt x="1041" y="552"/>
                  </a:lnTo>
                  <a:lnTo>
                    <a:pt x="1044" y="555"/>
                  </a:lnTo>
                  <a:lnTo>
                    <a:pt x="1046" y="557"/>
                  </a:lnTo>
                  <a:lnTo>
                    <a:pt x="1049" y="558"/>
                  </a:lnTo>
                  <a:lnTo>
                    <a:pt x="1054" y="558"/>
                  </a:lnTo>
                  <a:lnTo>
                    <a:pt x="1055" y="557"/>
                  </a:lnTo>
                  <a:lnTo>
                    <a:pt x="1057" y="555"/>
                  </a:lnTo>
                  <a:lnTo>
                    <a:pt x="1059" y="555"/>
                  </a:lnTo>
                  <a:lnTo>
                    <a:pt x="1059" y="561"/>
                  </a:lnTo>
                  <a:lnTo>
                    <a:pt x="1059" y="563"/>
                  </a:lnTo>
                  <a:lnTo>
                    <a:pt x="1057" y="571"/>
                  </a:lnTo>
                  <a:lnTo>
                    <a:pt x="1055" y="574"/>
                  </a:lnTo>
                  <a:lnTo>
                    <a:pt x="1054" y="578"/>
                  </a:lnTo>
                  <a:lnTo>
                    <a:pt x="1052" y="581"/>
                  </a:lnTo>
                  <a:lnTo>
                    <a:pt x="1050" y="586"/>
                  </a:lnTo>
                  <a:lnTo>
                    <a:pt x="1054" y="591"/>
                  </a:lnTo>
                  <a:lnTo>
                    <a:pt x="1055" y="597"/>
                  </a:lnTo>
                  <a:lnTo>
                    <a:pt x="1055" y="599"/>
                  </a:lnTo>
                  <a:lnTo>
                    <a:pt x="1054" y="602"/>
                  </a:lnTo>
                  <a:lnTo>
                    <a:pt x="1057" y="608"/>
                  </a:lnTo>
                  <a:lnTo>
                    <a:pt x="1057" y="610"/>
                  </a:lnTo>
                  <a:lnTo>
                    <a:pt x="1060" y="615"/>
                  </a:lnTo>
                  <a:lnTo>
                    <a:pt x="1062" y="616"/>
                  </a:lnTo>
                  <a:lnTo>
                    <a:pt x="1069" y="618"/>
                  </a:lnTo>
                  <a:lnTo>
                    <a:pt x="1075" y="621"/>
                  </a:lnTo>
                  <a:lnTo>
                    <a:pt x="1079" y="626"/>
                  </a:lnTo>
                  <a:lnTo>
                    <a:pt x="1079" y="628"/>
                  </a:lnTo>
                  <a:lnTo>
                    <a:pt x="1080" y="634"/>
                  </a:lnTo>
                  <a:lnTo>
                    <a:pt x="1082" y="644"/>
                  </a:lnTo>
                  <a:lnTo>
                    <a:pt x="1084" y="649"/>
                  </a:lnTo>
                  <a:lnTo>
                    <a:pt x="1084" y="650"/>
                  </a:lnTo>
                  <a:lnTo>
                    <a:pt x="1085" y="655"/>
                  </a:lnTo>
                  <a:lnTo>
                    <a:pt x="1082" y="660"/>
                  </a:lnTo>
                  <a:lnTo>
                    <a:pt x="1077" y="667"/>
                  </a:lnTo>
                  <a:lnTo>
                    <a:pt x="1075" y="673"/>
                  </a:lnTo>
                  <a:lnTo>
                    <a:pt x="1075" y="676"/>
                  </a:lnTo>
                  <a:lnTo>
                    <a:pt x="1075" y="681"/>
                  </a:lnTo>
                  <a:lnTo>
                    <a:pt x="1075" y="686"/>
                  </a:lnTo>
                  <a:lnTo>
                    <a:pt x="1075" y="689"/>
                  </a:lnTo>
                  <a:lnTo>
                    <a:pt x="1075" y="694"/>
                  </a:lnTo>
                  <a:lnTo>
                    <a:pt x="1075" y="697"/>
                  </a:lnTo>
                  <a:lnTo>
                    <a:pt x="1075" y="701"/>
                  </a:lnTo>
                  <a:lnTo>
                    <a:pt x="1075" y="705"/>
                  </a:lnTo>
                  <a:lnTo>
                    <a:pt x="1075" y="709"/>
                  </a:lnTo>
                  <a:lnTo>
                    <a:pt x="1077" y="712"/>
                  </a:lnTo>
                  <a:lnTo>
                    <a:pt x="1077" y="715"/>
                  </a:lnTo>
                  <a:lnTo>
                    <a:pt x="1075" y="720"/>
                  </a:lnTo>
                  <a:lnTo>
                    <a:pt x="1075" y="727"/>
                  </a:lnTo>
                  <a:lnTo>
                    <a:pt x="1075" y="728"/>
                  </a:lnTo>
                  <a:lnTo>
                    <a:pt x="1070" y="733"/>
                  </a:lnTo>
                  <a:lnTo>
                    <a:pt x="1067" y="739"/>
                  </a:lnTo>
                  <a:lnTo>
                    <a:pt x="1064" y="748"/>
                  </a:lnTo>
                  <a:lnTo>
                    <a:pt x="1065" y="752"/>
                  </a:lnTo>
                  <a:lnTo>
                    <a:pt x="1064" y="757"/>
                  </a:lnTo>
                  <a:lnTo>
                    <a:pt x="1062" y="760"/>
                  </a:lnTo>
                  <a:lnTo>
                    <a:pt x="1060" y="764"/>
                  </a:lnTo>
                  <a:lnTo>
                    <a:pt x="1059" y="767"/>
                  </a:lnTo>
                  <a:lnTo>
                    <a:pt x="1057" y="769"/>
                  </a:lnTo>
                  <a:lnTo>
                    <a:pt x="1052" y="775"/>
                  </a:lnTo>
                  <a:lnTo>
                    <a:pt x="1049" y="780"/>
                  </a:lnTo>
                  <a:lnTo>
                    <a:pt x="1049" y="785"/>
                  </a:lnTo>
                  <a:lnTo>
                    <a:pt x="1047" y="790"/>
                  </a:lnTo>
                  <a:lnTo>
                    <a:pt x="1047" y="793"/>
                  </a:lnTo>
                  <a:lnTo>
                    <a:pt x="1047" y="804"/>
                  </a:lnTo>
                  <a:lnTo>
                    <a:pt x="1049" y="806"/>
                  </a:lnTo>
                  <a:lnTo>
                    <a:pt x="1049" y="807"/>
                  </a:lnTo>
                  <a:lnTo>
                    <a:pt x="1049" y="814"/>
                  </a:lnTo>
                  <a:lnTo>
                    <a:pt x="1050" y="816"/>
                  </a:lnTo>
                  <a:lnTo>
                    <a:pt x="1049" y="824"/>
                  </a:lnTo>
                  <a:lnTo>
                    <a:pt x="1049" y="825"/>
                  </a:lnTo>
                  <a:lnTo>
                    <a:pt x="1047" y="832"/>
                  </a:lnTo>
                  <a:lnTo>
                    <a:pt x="1049" y="837"/>
                  </a:lnTo>
                  <a:lnTo>
                    <a:pt x="1049" y="840"/>
                  </a:lnTo>
                  <a:lnTo>
                    <a:pt x="1049" y="841"/>
                  </a:lnTo>
                  <a:lnTo>
                    <a:pt x="1049" y="846"/>
                  </a:lnTo>
                  <a:lnTo>
                    <a:pt x="1049" y="848"/>
                  </a:lnTo>
                  <a:lnTo>
                    <a:pt x="1049" y="853"/>
                  </a:lnTo>
                  <a:lnTo>
                    <a:pt x="1037" y="869"/>
                  </a:lnTo>
                  <a:lnTo>
                    <a:pt x="1034" y="871"/>
                  </a:lnTo>
                  <a:lnTo>
                    <a:pt x="1032" y="872"/>
                  </a:lnTo>
                  <a:lnTo>
                    <a:pt x="1029" y="875"/>
                  </a:lnTo>
                  <a:lnTo>
                    <a:pt x="1029" y="877"/>
                  </a:lnTo>
                  <a:lnTo>
                    <a:pt x="1026" y="880"/>
                  </a:lnTo>
                  <a:lnTo>
                    <a:pt x="1022" y="885"/>
                  </a:lnTo>
                  <a:lnTo>
                    <a:pt x="1019" y="888"/>
                  </a:lnTo>
                  <a:lnTo>
                    <a:pt x="1017" y="890"/>
                  </a:lnTo>
                  <a:lnTo>
                    <a:pt x="1016" y="892"/>
                  </a:lnTo>
                  <a:lnTo>
                    <a:pt x="1012" y="892"/>
                  </a:lnTo>
                  <a:lnTo>
                    <a:pt x="1007" y="892"/>
                  </a:lnTo>
                  <a:lnTo>
                    <a:pt x="1004" y="892"/>
                  </a:lnTo>
                  <a:lnTo>
                    <a:pt x="1001" y="892"/>
                  </a:lnTo>
                  <a:lnTo>
                    <a:pt x="998" y="892"/>
                  </a:lnTo>
                  <a:lnTo>
                    <a:pt x="994" y="893"/>
                  </a:lnTo>
                  <a:lnTo>
                    <a:pt x="983" y="898"/>
                  </a:lnTo>
                  <a:lnTo>
                    <a:pt x="978" y="898"/>
                  </a:lnTo>
                  <a:lnTo>
                    <a:pt x="971" y="898"/>
                  </a:lnTo>
                  <a:lnTo>
                    <a:pt x="969" y="898"/>
                  </a:lnTo>
                  <a:lnTo>
                    <a:pt x="966" y="898"/>
                  </a:lnTo>
                  <a:lnTo>
                    <a:pt x="959" y="901"/>
                  </a:lnTo>
                  <a:lnTo>
                    <a:pt x="958" y="905"/>
                  </a:lnTo>
                  <a:lnTo>
                    <a:pt x="956" y="906"/>
                  </a:lnTo>
                  <a:lnTo>
                    <a:pt x="950" y="914"/>
                  </a:lnTo>
                  <a:lnTo>
                    <a:pt x="941" y="921"/>
                  </a:lnTo>
                  <a:lnTo>
                    <a:pt x="940" y="921"/>
                  </a:lnTo>
                  <a:lnTo>
                    <a:pt x="930" y="924"/>
                  </a:lnTo>
                  <a:lnTo>
                    <a:pt x="928" y="924"/>
                  </a:lnTo>
                  <a:lnTo>
                    <a:pt x="926" y="924"/>
                  </a:lnTo>
                  <a:lnTo>
                    <a:pt x="915" y="929"/>
                  </a:lnTo>
                  <a:lnTo>
                    <a:pt x="898" y="930"/>
                  </a:lnTo>
                  <a:lnTo>
                    <a:pt x="880" y="930"/>
                  </a:lnTo>
                  <a:lnTo>
                    <a:pt x="877" y="930"/>
                  </a:lnTo>
                  <a:lnTo>
                    <a:pt x="875" y="930"/>
                  </a:lnTo>
                  <a:lnTo>
                    <a:pt x="862" y="930"/>
                  </a:lnTo>
                  <a:lnTo>
                    <a:pt x="844" y="930"/>
                  </a:lnTo>
                  <a:lnTo>
                    <a:pt x="834" y="930"/>
                  </a:lnTo>
                  <a:lnTo>
                    <a:pt x="827" y="932"/>
                  </a:lnTo>
                  <a:lnTo>
                    <a:pt x="826" y="932"/>
                  </a:lnTo>
                  <a:lnTo>
                    <a:pt x="814" y="932"/>
                  </a:lnTo>
                  <a:lnTo>
                    <a:pt x="809" y="932"/>
                  </a:lnTo>
                  <a:lnTo>
                    <a:pt x="802" y="930"/>
                  </a:lnTo>
                  <a:lnTo>
                    <a:pt x="791" y="934"/>
                  </a:lnTo>
                  <a:lnTo>
                    <a:pt x="789" y="935"/>
                  </a:lnTo>
                  <a:lnTo>
                    <a:pt x="783" y="938"/>
                  </a:lnTo>
                  <a:lnTo>
                    <a:pt x="781" y="938"/>
                  </a:lnTo>
                  <a:lnTo>
                    <a:pt x="771" y="937"/>
                  </a:lnTo>
                  <a:lnTo>
                    <a:pt x="769" y="937"/>
                  </a:lnTo>
                  <a:lnTo>
                    <a:pt x="764" y="937"/>
                  </a:lnTo>
                  <a:lnTo>
                    <a:pt x="761" y="938"/>
                  </a:lnTo>
                  <a:lnTo>
                    <a:pt x="758" y="942"/>
                  </a:lnTo>
                  <a:lnTo>
                    <a:pt x="751" y="943"/>
                  </a:lnTo>
                  <a:lnTo>
                    <a:pt x="749" y="943"/>
                  </a:lnTo>
                  <a:lnTo>
                    <a:pt x="736" y="940"/>
                  </a:lnTo>
                  <a:lnTo>
                    <a:pt x="716" y="947"/>
                  </a:lnTo>
                  <a:lnTo>
                    <a:pt x="713" y="948"/>
                  </a:lnTo>
                  <a:lnTo>
                    <a:pt x="710" y="955"/>
                  </a:lnTo>
                  <a:lnTo>
                    <a:pt x="703" y="958"/>
                  </a:lnTo>
                  <a:lnTo>
                    <a:pt x="701" y="958"/>
                  </a:lnTo>
                  <a:lnTo>
                    <a:pt x="697" y="958"/>
                  </a:lnTo>
                  <a:lnTo>
                    <a:pt x="695" y="958"/>
                  </a:lnTo>
                  <a:lnTo>
                    <a:pt x="693" y="958"/>
                  </a:lnTo>
                  <a:lnTo>
                    <a:pt x="687" y="963"/>
                  </a:lnTo>
                  <a:lnTo>
                    <a:pt x="683" y="963"/>
                  </a:lnTo>
                  <a:lnTo>
                    <a:pt x="678" y="969"/>
                  </a:lnTo>
                  <a:lnTo>
                    <a:pt x="677" y="972"/>
                  </a:lnTo>
                  <a:lnTo>
                    <a:pt x="675" y="974"/>
                  </a:lnTo>
                  <a:lnTo>
                    <a:pt x="667" y="982"/>
                  </a:lnTo>
                  <a:lnTo>
                    <a:pt x="660" y="994"/>
                  </a:lnTo>
                  <a:lnTo>
                    <a:pt x="658" y="997"/>
                  </a:lnTo>
                  <a:lnTo>
                    <a:pt x="652" y="1006"/>
                  </a:lnTo>
                  <a:lnTo>
                    <a:pt x="650" y="1010"/>
                  </a:lnTo>
                  <a:lnTo>
                    <a:pt x="647" y="1011"/>
                  </a:lnTo>
                  <a:lnTo>
                    <a:pt x="645" y="1013"/>
                  </a:lnTo>
                  <a:lnTo>
                    <a:pt x="634" y="1021"/>
                  </a:lnTo>
                  <a:lnTo>
                    <a:pt x="632" y="1021"/>
                  </a:lnTo>
                  <a:lnTo>
                    <a:pt x="622" y="1024"/>
                  </a:lnTo>
                  <a:lnTo>
                    <a:pt x="620" y="1026"/>
                  </a:lnTo>
                  <a:lnTo>
                    <a:pt x="615" y="1026"/>
                  </a:lnTo>
                  <a:lnTo>
                    <a:pt x="612" y="1026"/>
                  </a:lnTo>
                  <a:lnTo>
                    <a:pt x="607" y="1024"/>
                  </a:lnTo>
                  <a:lnTo>
                    <a:pt x="604" y="1024"/>
                  </a:lnTo>
                  <a:lnTo>
                    <a:pt x="602" y="1023"/>
                  </a:lnTo>
                  <a:lnTo>
                    <a:pt x="594" y="1021"/>
                  </a:lnTo>
                  <a:lnTo>
                    <a:pt x="591" y="1019"/>
                  </a:lnTo>
                  <a:lnTo>
                    <a:pt x="584" y="1018"/>
                  </a:lnTo>
                  <a:lnTo>
                    <a:pt x="582" y="1016"/>
                  </a:lnTo>
                  <a:lnTo>
                    <a:pt x="579" y="1013"/>
                  </a:lnTo>
                  <a:lnTo>
                    <a:pt x="579" y="1011"/>
                  </a:lnTo>
                  <a:lnTo>
                    <a:pt x="577" y="1010"/>
                  </a:lnTo>
                  <a:lnTo>
                    <a:pt x="579" y="1003"/>
                  </a:lnTo>
                  <a:lnTo>
                    <a:pt x="577" y="998"/>
                  </a:lnTo>
                  <a:lnTo>
                    <a:pt x="569" y="995"/>
                  </a:lnTo>
                  <a:lnTo>
                    <a:pt x="564" y="989"/>
                  </a:lnTo>
                  <a:lnTo>
                    <a:pt x="563" y="987"/>
                  </a:lnTo>
                  <a:lnTo>
                    <a:pt x="559" y="981"/>
                  </a:lnTo>
                  <a:lnTo>
                    <a:pt x="558" y="979"/>
                  </a:lnTo>
                  <a:lnTo>
                    <a:pt x="548" y="985"/>
                  </a:lnTo>
                  <a:lnTo>
                    <a:pt x="544" y="985"/>
                  </a:lnTo>
                  <a:lnTo>
                    <a:pt x="541" y="981"/>
                  </a:lnTo>
                  <a:lnTo>
                    <a:pt x="538" y="972"/>
                  </a:lnTo>
                  <a:lnTo>
                    <a:pt x="538" y="963"/>
                  </a:lnTo>
                  <a:lnTo>
                    <a:pt x="536" y="948"/>
                  </a:lnTo>
                  <a:lnTo>
                    <a:pt x="534" y="943"/>
                  </a:lnTo>
                  <a:lnTo>
                    <a:pt x="533" y="942"/>
                  </a:lnTo>
                  <a:lnTo>
                    <a:pt x="529" y="935"/>
                  </a:lnTo>
                  <a:lnTo>
                    <a:pt x="529" y="934"/>
                  </a:lnTo>
                  <a:lnTo>
                    <a:pt x="526" y="927"/>
                  </a:lnTo>
                  <a:lnTo>
                    <a:pt x="528" y="921"/>
                  </a:lnTo>
                  <a:lnTo>
                    <a:pt x="528" y="919"/>
                  </a:lnTo>
                  <a:lnTo>
                    <a:pt x="526" y="913"/>
                  </a:lnTo>
                  <a:lnTo>
                    <a:pt x="526" y="911"/>
                  </a:lnTo>
                  <a:lnTo>
                    <a:pt x="525" y="909"/>
                  </a:lnTo>
                  <a:lnTo>
                    <a:pt x="525" y="900"/>
                  </a:lnTo>
                  <a:lnTo>
                    <a:pt x="531" y="898"/>
                  </a:lnTo>
                  <a:lnTo>
                    <a:pt x="533" y="895"/>
                  </a:lnTo>
                  <a:lnTo>
                    <a:pt x="534" y="890"/>
                  </a:lnTo>
                  <a:lnTo>
                    <a:pt x="541" y="885"/>
                  </a:lnTo>
                  <a:lnTo>
                    <a:pt x="551" y="879"/>
                  </a:lnTo>
                  <a:lnTo>
                    <a:pt x="553" y="879"/>
                  </a:lnTo>
                  <a:lnTo>
                    <a:pt x="554" y="877"/>
                  </a:lnTo>
                  <a:lnTo>
                    <a:pt x="568" y="869"/>
                  </a:lnTo>
                  <a:lnTo>
                    <a:pt x="569" y="867"/>
                  </a:lnTo>
                  <a:lnTo>
                    <a:pt x="577" y="859"/>
                  </a:lnTo>
                  <a:lnTo>
                    <a:pt x="577" y="858"/>
                  </a:lnTo>
                  <a:lnTo>
                    <a:pt x="576" y="848"/>
                  </a:lnTo>
                  <a:lnTo>
                    <a:pt x="576" y="846"/>
                  </a:lnTo>
                  <a:lnTo>
                    <a:pt x="586" y="845"/>
                  </a:lnTo>
                  <a:lnTo>
                    <a:pt x="589" y="843"/>
                  </a:lnTo>
                  <a:lnTo>
                    <a:pt x="589" y="841"/>
                  </a:lnTo>
                  <a:lnTo>
                    <a:pt x="589" y="837"/>
                  </a:lnTo>
                  <a:lnTo>
                    <a:pt x="589" y="835"/>
                  </a:lnTo>
                  <a:lnTo>
                    <a:pt x="591" y="832"/>
                  </a:lnTo>
                  <a:lnTo>
                    <a:pt x="589" y="825"/>
                  </a:lnTo>
                  <a:lnTo>
                    <a:pt x="591" y="820"/>
                  </a:lnTo>
                  <a:lnTo>
                    <a:pt x="592" y="819"/>
                  </a:lnTo>
                  <a:lnTo>
                    <a:pt x="592" y="812"/>
                  </a:lnTo>
                  <a:lnTo>
                    <a:pt x="594" y="809"/>
                  </a:lnTo>
                  <a:lnTo>
                    <a:pt x="596" y="807"/>
                  </a:lnTo>
                  <a:lnTo>
                    <a:pt x="596" y="804"/>
                  </a:lnTo>
                  <a:lnTo>
                    <a:pt x="596" y="803"/>
                  </a:lnTo>
                  <a:lnTo>
                    <a:pt x="597" y="799"/>
                  </a:lnTo>
                  <a:lnTo>
                    <a:pt x="594" y="794"/>
                  </a:lnTo>
                  <a:lnTo>
                    <a:pt x="592" y="791"/>
                  </a:lnTo>
                  <a:lnTo>
                    <a:pt x="591" y="790"/>
                  </a:lnTo>
                  <a:lnTo>
                    <a:pt x="589" y="783"/>
                  </a:lnTo>
                  <a:lnTo>
                    <a:pt x="589" y="777"/>
                  </a:lnTo>
                  <a:lnTo>
                    <a:pt x="591" y="772"/>
                  </a:lnTo>
                  <a:lnTo>
                    <a:pt x="592" y="765"/>
                  </a:lnTo>
                  <a:lnTo>
                    <a:pt x="594" y="756"/>
                  </a:lnTo>
                  <a:lnTo>
                    <a:pt x="596" y="754"/>
                  </a:lnTo>
                  <a:lnTo>
                    <a:pt x="592" y="749"/>
                  </a:lnTo>
                  <a:lnTo>
                    <a:pt x="591" y="746"/>
                  </a:lnTo>
                  <a:lnTo>
                    <a:pt x="591" y="744"/>
                  </a:lnTo>
                  <a:lnTo>
                    <a:pt x="586" y="736"/>
                  </a:lnTo>
                  <a:lnTo>
                    <a:pt x="586" y="733"/>
                  </a:lnTo>
                  <a:lnTo>
                    <a:pt x="584" y="731"/>
                  </a:lnTo>
                  <a:lnTo>
                    <a:pt x="584" y="715"/>
                  </a:lnTo>
                  <a:lnTo>
                    <a:pt x="584" y="714"/>
                  </a:lnTo>
                  <a:lnTo>
                    <a:pt x="586" y="707"/>
                  </a:lnTo>
                  <a:lnTo>
                    <a:pt x="586" y="705"/>
                  </a:lnTo>
                  <a:lnTo>
                    <a:pt x="586" y="697"/>
                  </a:lnTo>
                  <a:lnTo>
                    <a:pt x="587" y="688"/>
                  </a:lnTo>
                  <a:lnTo>
                    <a:pt x="586" y="680"/>
                  </a:lnTo>
                  <a:lnTo>
                    <a:pt x="587" y="675"/>
                  </a:lnTo>
                  <a:lnTo>
                    <a:pt x="587" y="671"/>
                  </a:lnTo>
                  <a:lnTo>
                    <a:pt x="586" y="667"/>
                  </a:lnTo>
                  <a:lnTo>
                    <a:pt x="586" y="663"/>
                  </a:lnTo>
                  <a:lnTo>
                    <a:pt x="584" y="659"/>
                  </a:lnTo>
                  <a:lnTo>
                    <a:pt x="586" y="654"/>
                  </a:lnTo>
                  <a:lnTo>
                    <a:pt x="589" y="647"/>
                  </a:lnTo>
                  <a:lnTo>
                    <a:pt x="594" y="641"/>
                  </a:lnTo>
                  <a:lnTo>
                    <a:pt x="594" y="639"/>
                  </a:lnTo>
                  <a:lnTo>
                    <a:pt x="594" y="634"/>
                  </a:lnTo>
                  <a:lnTo>
                    <a:pt x="592" y="629"/>
                  </a:lnTo>
                  <a:lnTo>
                    <a:pt x="587" y="623"/>
                  </a:lnTo>
                  <a:lnTo>
                    <a:pt x="587" y="615"/>
                  </a:lnTo>
                  <a:lnTo>
                    <a:pt x="586" y="610"/>
                  </a:lnTo>
                  <a:lnTo>
                    <a:pt x="586" y="608"/>
                  </a:lnTo>
                  <a:lnTo>
                    <a:pt x="584" y="605"/>
                  </a:lnTo>
                  <a:lnTo>
                    <a:pt x="584" y="602"/>
                  </a:lnTo>
                  <a:lnTo>
                    <a:pt x="586" y="594"/>
                  </a:lnTo>
                  <a:lnTo>
                    <a:pt x="591" y="587"/>
                  </a:lnTo>
                  <a:lnTo>
                    <a:pt x="592" y="586"/>
                  </a:lnTo>
                  <a:lnTo>
                    <a:pt x="606" y="579"/>
                  </a:lnTo>
                  <a:lnTo>
                    <a:pt x="607" y="578"/>
                  </a:lnTo>
                  <a:lnTo>
                    <a:pt x="614" y="566"/>
                  </a:lnTo>
                  <a:lnTo>
                    <a:pt x="614" y="558"/>
                  </a:lnTo>
                  <a:lnTo>
                    <a:pt x="611" y="557"/>
                  </a:lnTo>
                  <a:lnTo>
                    <a:pt x="607" y="555"/>
                  </a:lnTo>
                  <a:lnTo>
                    <a:pt x="604" y="553"/>
                  </a:lnTo>
                  <a:lnTo>
                    <a:pt x="599" y="547"/>
                  </a:lnTo>
                  <a:lnTo>
                    <a:pt x="599" y="539"/>
                  </a:lnTo>
                  <a:lnTo>
                    <a:pt x="599" y="534"/>
                  </a:lnTo>
                  <a:lnTo>
                    <a:pt x="599" y="529"/>
                  </a:lnTo>
                  <a:lnTo>
                    <a:pt x="599" y="524"/>
                  </a:lnTo>
                  <a:lnTo>
                    <a:pt x="592" y="516"/>
                  </a:lnTo>
                  <a:lnTo>
                    <a:pt x="589" y="511"/>
                  </a:lnTo>
                  <a:lnTo>
                    <a:pt x="586" y="506"/>
                  </a:lnTo>
                  <a:lnTo>
                    <a:pt x="586" y="505"/>
                  </a:lnTo>
                  <a:lnTo>
                    <a:pt x="584" y="495"/>
                  </a:lnTo>
                  <a:lnTo>
                    <a:pt x="584" y="493"/>
                  </a:lnTo>
                  <a:lnTo>
                    <a:pt x="584" y="492"/>
                  </a:lnTo>
                  <a:lnTo>
                    <a:pt x="584" y="490"/>
                  </a:lnTo>
                  <a:lnTo>
                    <a:pt x="591" y="471"/>
                  </a:lnTo>
                  <a:lnTo>
                    <a:pt x="591" y="468"/>
                  </a:lnTo>
                  <a:lnTo>
                    <a:pt x="594" y="456"/>
                  </a:lnTo>
                  <a:lnTo>
                    <a:pt x="594" y="455"/>
                  </a:lnTo>
                  <a:lnTo>
                    <a:pt x="591" y="450"/>
                  </a:lnTo>
                  <a:lnTo>
                    <a:pt x="591" y="448"/>
                  </a:lnTo>
                  <a:lnTo>
                    <a:pt x="586" y="443"/>
                  </a:lnTo>
                  <a:lnTo>
                    <a:pt x="576" y="442"/>
                  </a:lnTo>
                  <a:lnTo>
                    <a:pt x="571" y="435"/>
                  </a:lnTo>
                  <a:lnTo>
                    <a:pt x="576" y="432"/>
                  </a:lnTo>
                  <a:lnTo>
                    <a:pt x="577" y="426"/>
                  </a:lnTo>
                  <a:lnTo>
                    <a:pt x="579" y="419"/>
                  </a:lnTo>
                  <a:lnTo>
                    <a:pt x="581" y="416"/>
                  </a:lnTo>
                  <a:lnTo>
                    <a:pt x="591" y="414"/>
                  </a:lnTo>
                  <a:lnTo>
                    <a:pt x="602" y="411"/>
                  </a:lnTo>
                  <a:lnTo>
                    <a:pt x="604" y="406"/>
                  </a:lnTo>
                  <a:lnTo>
                    <a:pt x="604" y="404"/>
                  </a:lnTo>
                  <a:lnTo>
                    <a:pt x="599" y="400"/>
                  </a:lnTo>
                  <a:lnTo>
                    <a:pt x="596" y="396"/>
                  </a:lnTo>
                  <a:lnTo>
                    <a:pt x="592" y="387"/>
                  </a:lnTo>
                  <a:lnTo>
                    <a:pt x="579" y="379"/>
                  </a:lnTo>
                  <a:lnTo>
                    <a:pt x="564" y="371"/>
                  </a:lnTo>
                  <a:lnTo>
                    <a:pt x="563" y="371"/>
                  </a:lnTo>
                  <a:lnTo>
                    <a:pt x="553" y="362"/>
                  </a:lnTo>
                  <a:lnTo>
                    <a:pt x="553" y="361"/>
                  </a:lnTo>
                  <a:lnTo>
                    <a:pt x="544" y="353"/>
                  </a:lnTo>
                  <a:lnTo>
                    <a:pt x="546" y="346"/>
                  </a:lnTo>
                  <a:lnTo>
                    <a:pt x="549" y="343"/>
                  </a:lnTo>
                  <a:lnTo>
                    <a:pt x="549" y="340"/>
                  </a:lnTo>
                  <a:lnTo>
                    <a:pt x="549" y="333"/>
                  </a:lnTo>
                  <a:lnTo>
                    <a:pt x="551" y="330"/>
                  </a:lnTo>
                  <a:lnTo>
                    <a:pt x="548" y="328"/>
                  </a:lnTo>
                  <a:lnTo>
                    <a:pt x="548" y="325"/>
                  </a:lnTo>
                  <a:lnTo>
                    <a:pt x="548" y="317"/>
                  </a:lnTo>
                  <a:lnTo>
                    <a:pt x="549" y="309"/>
                  </a:lnTo>
                  <a:lnTo>
                    <a:pt x="546" y="301"/>
                  </a:lnTo>
                  <a:lnTo>
                    <a:pt x="544" y="299"/>
                  </a:lnTo>
                  <a:lnTo>
                    <a:pt x="538" y="299"/>
                  </a:lnTo>
                  <a:lnTo>
                    <a:pt x="536" y="299"/>
                  </a:lnTo>
                  <a:lnTo>
                    <a:pt x="538" y="306"/>
                  </a:lnTo>
                  <a:lnTo>
                    <a:pt x="538" y="317"/>
                  </a:lnTo>
                  <a:lnTo>
                    <a:pt x="533" y="325"/>
                  </a:lnTo>
                  <a:lnTo>
                    <a:pt x="528" y="324"/>
                  </a:lnTo>
                  <a:lnTo>
                    <a:pt x="525" y="319"/>
                  </a:lnTo>
                  <a:lnTo>
                    <a:pt x="520" y="312"/>
                  </a:lnTo>
                  <a:lnTo>
                    <a:pt x="520" y="311"/>
                  </a:lnTo>
                  <a:lnTo>
                    <a:pt x="515" y="303"/>
                  </a:lnTo>
                  <a:lnTo>
                    <a:pt x="505" y="290"/>
                  </a:lnTo>
                  <a:lnTo>
                    <a:pt x="495" y="285"/>
                  </a:lnTo>
                  <a:lnTo>
                    <a:pt x="493" y="283"/>
                  </a:lnTo>
                  <a:lnTo>
                    <a:pt x="493" y="282"/>
                  </a:lnTo>
                  <a:lnTo>
                    <a:pt x="491" y="272"/>
                  </a:lnTo>
                  <a:lnTo>
                    <a:pt x="490" y="269"/>
                  </a:lnTo>
                  <a:lnTo>
                    <a:pt x="490" y="265"/>
                  </a:lnTo>
                  <a:lnTo>
                    <a:pt x="480" y="256"/>
                  </a:lnTo>
                  <a:lnTo>
                    <a:pt x="478" y="254"/>
                  </a:lnTo>
                  <a:lnTo>
                    <a:pt x="477" y="254"/>
                  </a:lnTo>
                  <a:lnTo>
                    <a:pt x="463" y="252"/>
                  </a:lnTo>
                  <a:lnTo>
                    <a:pt x="460" y="252"/>
                  </a:lnTo>
                  <a:lnTo>
                    <a:pt x="453" y="248"/>
                  </a:lnTo>
                  <a:lnTo>
                    <a:pt x="452" y="246"/>
                  </a:lnTo>
                  <a:lnTo>
                    <a:pt x="442" y="233"/>
                  </a:lnTo>
                  <a:lnTo>
                    <a:pt x="442" y="230"/>
                  </a:lnTo>
                  <a:lnTo>
                    <a:pt x="435" y="218"/>
                  </a:lnTo>
                  <a:lnTo>
                    <a:pt x="434" y="217"/>
                  </a:lnTo>
                  <a:lnTo>
                    <a:pt x="432" y="215"/>
                  </a:lnTo>
                  <a:lnTo>
                    <a:pt x="422" y="210"/>
                  </a:lnTo>
                  <a:lnTo>
                    <a:pt x="419" y="209"/>
                  </a:lnTo>
                  <a:lnTo>
                    <a:pt x="407" y="209"/>
                  </a:lnTo>
                  <a:lnTo>
                    <a:pt x="400" y="209"/>
                  </a:lnTo>
                  <a:lnTo>
                    <a:pt x="399" y="209"/>
                  </a:lnTo>
                  <a:lnTo>
                    <a:pt x="392" y="212"/>
                  </a:lnTo>
                  <a:lnTo>
                    <a:pt x="391" y="212"/>
                  </a:lnTo>
                  <a:lnTo>
                    <a:pt x="384" y="218"/>
                  </a:lnTo>
                  <a:lnTo>
                    <a:pt x="376" y="228"/>
                  </a:lnTo>
                  <a:lnTo>
                    <a:pt x="376" y="230"/>
                  </a:lnTo>
                  <a:lnTo>
                    <a:pt x="371" y="231"/>
                  </a:lnTo>
                  <a:lnTo>
                    <a:pt x="369" y="231"/>
                  </a:lnTo>
                  <a:lnTo>
                    <a:pt x="364" y="231"/>
                  </a:lnTo>
                  <a:lnTo>
                    <a:pt x="362" y="230"/>
                  </a:lnTo>
                  <a:lnTo>
                    <a:pt x="354" y="230"/>
                  </a:lnTo>
                  <a:lnTo>
                    <a:pt x="353" y="228"/>
                  </a:lnTo>
                  <a:lnTo>
                    <a:pt x="344" y="230"/>
                  </a:lnTo>
                  <a:lnTo>
                    <a:pt x="341" y="230"/>
                  </a:lnTo>
                  <a:lnTo>
                    <a:pt x="338" y="226"/>
                  </a:lnTo>
                  <a:lnTo>
                    <a:pt x="336" y="225"/>
                  </a:lnTo>
                  <a:lnTo>
                    <a:pt x="331" y="223"/>
                  </a:lnTo>
                  <a:lnTo>
                    <a:pt x="328" y="225"/>
                  </a:lnTo>
                  <a:lnTo>
                    <a:pt x="321" y="228"/>
                  </a:lnTo>
                  <a:lnTo>
                    <a:pt x="319" y="228"/>
                  </a:lnTo>
                  <a:lnTo>
                    <a:pt x="316" y="228"/>
                  </a:lnTo>
                  <a:lnTo>
                    <a:pt x="311" y="223"/>
                  </a:lnTo>
                  <a:lnTo>
                    <a:pt x="311" y="222"/>
                  </a:lnTo>
                  <a:lnTo>
                    <a:pt x="310" y="220"/>
                  </a:lnTo>
                  <a:lnTo>
                    <a:pt x="303" y="214"/>
                  </a:lnTo>
                  <a:lnTo>
                    <a:pt x="301" y="214"/>
                  </a:lnTo>
                  <a:lnTo>
                    <a:pt x="300" y="212"/>
                  </a:lnTo>
                  <a:lnTo>
                    <a:pt x="298" y="212"/>
                  </a:lnTo>
                  <a:lnTo>
                    <a:pt x="291" y="215"/>
                  </a:lnTo>
                  <a:lnTo>
                    <a:pt x="291" y="223"/>
                  </a:lnTo>
                  <a:lnTo>
                    <a:pt x="293" y="226"/>
                  </a:lnTo>
                  <a:lnTo>
                    <a:pt x="296" y="238"/>
                  </a:lnTo>
                  <a:lnTo>
                    <a:pt x="296" y="241"/>
                  </a:lnTo>
                  <a:lnTo>
                    <a:pt x="296" y="243"/>
                  </a:lnTo>
                  <a:lnTo>
                    <a:pt x="290" y="252"/>
                  </a:lnTo>
                  <a:lnTo>
                    <a:pt x="290" y="254"/>
                  </a:lnTo>
                  <a:lnTo>
                    <a:pt x="288" y="256"/>
                  </a:lnTo>
                  <a:lnTo>
                    <a:pt x="288" y="260"/>
                  </a:lnTo>
                  <a:lnTo>
                    <a:pt x="288" y="262"/>
                  </a:lnTo>
                  <a:lnTo>
                    <a:pt x="288" y="272"/>
                  </a:lnTo>
                  <a:lnTo>
                    <a:pt x="288" y="283"/>
                  </a:lnTo>
                  <a:lnTo>
                    <a:pt x="288" y="285"/>
                  </a:lnTo>
                  <a:lnTo>
                    <a:pt x="281" y="290"/>
                  </a:lnTo>
                  <a:lnTo>
                    <a:pt x="276" y="296"/>
                  </a:lnTo>
                  <a:lnTo>
                    <a:pt x="271" y="299"/>
                  </a:lnTo>
                  <a:lnTo>
                    <a:pt x="267" y="303"/>
                  </a:lnTo>
                  <a:lnTo>
                    <a:pt x="265" y="304"/>
                  </a:lnTo>
                  <a:lnTo>
                    <a:pt x="262" y="314"/>
                  </a:lnTo>
                  <a:lnTo>
                    <a:pt x="262" y="315"/>
                  </a:lnTo>
                  <a:lnTo>
                    <a:pt x="257" y="320"/>
                  </a:lnTo>
                  <a:lnTo>
                    <a:pt x="253" y="320"/>
                  </a:lnTo>
                  <a:lnTo>
                    <a:pt x="250" y="320"/>
                  </a:lnTo>
                  <a:lnTo>
                    <a:pt x="248" y="320"/>
                  </a:lnTo>
                  <a:lnTo>
                    <a:pt x="247" y="320"/>
                  </a:lnTo>
                  <a:lnTo>
                    <a:pt x="240" y="320"/>
                  </a:lnTo>
                  <a:lnTo>
                    <a:pt x="238" y="320"/>
                  </a:lnTo>
                  <a:lnTo>
                    <a:pt x="232" y="320"/>
                  </a:lnTo>
                  <a:lnTo>
                    <a:pt x="224" y="322"/>
                  </a:lnTo>
                  <a:lnTo>
                    <a:pt x="219" y="327"/>
                  </a:lnTo>
                  <a:lnTo>
                    <a:pt x="217" y="325"/>
                  </a:lnTo>
                  <a:lnTo>
                    <a:pt x="215" y="324"/>
                  </a:lnTo>
                  <a:lnTo>
                    <a:pt x="207" y="327"/>
                  </a:lnTo>
                  <a:lnTo>
                    <a:pt x="204" y="327"/>
                  </a:lnTo>
                  <a:lnTo>
                    <a:pt x="200" y="325"/>
                  </a:lnTo>
                  <a:lnTo>
                    <a:pt x="200" y="324"/>
                  </a:lnTo>
                  <a:lnTo>
                    <a:pt x="195" y="315"/>
                  </a:lnTo>
                  <a:lnTo>
                    <a:pt x="197" y="307"/>
                  </a:lnTo>
                  <a:lnTo>
                    <a:pt x="197" y="304"/>
                  </a:lnTo>
                  <a:lnTo>
                    <a:pt x="197" y="298"/>
                  </a:lnTo>
                  <a:lnTo>
                    <a:pt x="197" y="296"/>
                  </a:lnTo>
                  <a:lnTo>
                    <a:pt x="197" y="294"/>
                  </a:lnTo>
                  <a:lnTo>
                    <a:pt x="199" y="288"/>
                  </a:lnTo>
                  <a:lnTo>
                    <a:pt x="199" y="286"/>
                  </a:lnTo>
                  <a:lnTo>
                    <a:pt x="195" y="282"/>
                  </a:lnTo>
                  <a:lnTo>
                    <a:pt x="195" y="280"/>
                  </a:lnTo>
                  <a:lnTo>
                    <a:pt x="194" y="273"/>
                  </a:lnTo>
                  <a:lnTo>
                    <a:pt x="194" y="270"/>
                  </a:lnTo>
                  <a:lnTo>
                    <a:pt x="194" y="265"/>
                  </a:lnTo>
                  <a:lnTo>
                    <a:pt x="192" y="262"/>
                  </a:lnTo>
                  <a:lnTo>
                    <a:pt x="190" y="254"/>
                  </a:lnTo>
                  <a:lnTo>
                    <a:pt x="190" y="252"/>
                  </a:lnTo>
                  <a:lnTo>
                    <a:pt x="189" y="246"/>
                  </a:lnTo>
                  <a:lnTo>
                    <a:pt x="187" y="246"/>
                  </a:lnTo>
                  <a:lnTo>
                    <a:pt x="176" y="243"/>
                  </a:lnTo>
                  <a:lnTo>
                    <a:pt x="164" y="236"/>
                  </a:lnTo>
                  <a:lnTo>
                    <a:pt x="162" y="235"/>
                  </a:lnTo>
                  <a:lnTo>
                    <a:pt x="156" y="236"/>
                  </a:lnTo>
                  <a:lnTo>
                    <a:pt x="154" y="239"/>
                  </a:lnTo>
                  <a:lnTo>
                    <a:pt x="149" y="243"/>
                  </a:lnTo>
                  <a:lnTo>
                    <a:pt x="144" y="244"/>
                  </a:lnTo>
                  <a:lnTo>
                    <a:pt x="139" y="246"/>
                  </a:lnTo>
                  <a:lnTo>
                    <a:pt x="138" y="248"/>
                  </a:lnTo>
                  <a:lnTo>
                    <a:pt x="129" y="251"/>
                  </a:lnTo>
                  <a:lnTo>
                    <a:pt x="119" y="251"/>
                  </a:lnTo>
                  <a:lnTo>
                    <a:pt x="118" y="251"/>
                  </a:lnTo>
                  <a:lnTo>
                    <a:pt x="109" y="249"/>
                  </a:lnTo>
                  <a:lnTo>
                    <a:pt x="108" y="248"/>
                  </a:lnTo>
                  <a:lnTo>
                    <a:pt x="101" y="244"/>
                  </a:lnTo>
                  <a:lnTo>
                    <a:pt x="98" y="243"/>
                  </a:lnTo>
                  <a:lnTo>
                    <a:pt x="91" y="243"/>
                  </a:lnTo>
                  <a:lnTo>
                    <a:pt x="88" y="243"/>
                  </a:lnTo>
                  <a:lnTo>
                    <a:pt x="83" y="238"/>
                  </a:lnTo>
                  <a:lnTo>
                    <a:pt x="81" y="236"/>
                  </a:lnTo>
                  <a:lnTo>
                    <a:pt x="80" y="235"/>
                  </a:lnTo>
                  <a:lnTo>
                    <a:pt x="76" y="228"/>
                  </a:lnTo>
                  <a:lnTo>
                    <a:pt x="76" y="226"/>
                  </a:lnTo>
                  <a:lnTo>
                    <a:pt x="75" y="223"/>
                  </a:lnTo>
                  <a:lnTo>
                    <a:pt x="70" y="217"/>
                  </a:lnTo>
                  <a:lnTo>
                    <a:pt x="68" y="215"/>
                  </a:lnTo>
                  <a:lnTo>
                    <a:pt x="63" y="207"/>
                  </a:lnTo>
                  <a:lnTo>
                    <a:pt x="58" y="205"/>
                  </a:lnTo>
                  <a:lnTo>
                    <a:pt x="56" y="204"/>
                  </a:lnTo>
                  <a:lnTo>
                    <a:pt x="52" y="201"/>
                  </a:lnTo>
                  <a:lnTo>
                    <a:pt x="48" y="201"/>
                  </a:lnTo>
                  <a:lnTo>
                    <a:pt x="47" y="201"/>
                  </a:lnTo>
                  <a:lnTo>
                    <a:pt x="38" y="199"/>
                  </a:lnTo>
                  <a:lnTo>
                    <a:pt x="37" y="197"/>
                  </a:lnTo>
                  <a:lnTo>
                    <a:pt x="33" y="197"/>
                  </a:lnTo>
                  <a:lnTo>
                    <a:pt x="28" y="193"/>
                  </a:lnTo>
                  <a:lnTo>
                    <a:pt x="28" y="191"/>
                  </a:lnTo>
                  <a:lnTo>
                    <a:pt x="27" y="189"/>
                  </a:lnTo>
                  <a:lnTo>
                    <a:pt x="25" y="188"/>
                  </a:lnTo>
                  <a:lnTo>
                    <a:pt x="18" y="184"/>
                  </a:lnTo>
                  <a:lnTo>
                    <a:pt x="18" y="181"/>
                  </a:lnTo>
                  <a:lnTo>
                    <a:pt x="18" y="178"/>
                  </a:lnTo>
                  <a:lnTo>
                    <a:pt x="18" y="175"/>
                  </a:lnTo>
                  <a:lnTo>
                    <a:pt x="18" y="171"/>
                  </a:lnTo>
                  <a:lnTo>
                    <a:pt x="15" y="168"/>
                  </a:lnTo>
                  <a:lnTo>
                    <a:pt x="0" y="149"/>
                  </a:lnTo>
                  <a:lnTo>
                    <a:pt x="0" y="142"/>
                  </a:lnTo>
                  <a:lnTo>
                    <a:pt x="5" y="141"/>
                  </a:lnTo>
                  <a:lnTo>
                    <a:pt x="10" y="137"/>
                  </a:lnTo>
                  <a:lnTo>
                    <a:pt x="12" y="137"/>
                  </a:lnTo>
                  <a:lnTo>
                    <a:pt x="17" y="134"/>
                  </a:lnTo>
                  <a:lnTo>
                    <a:pt x="18" y="134"/>
                  </a:lnTo>
                  <a:lnTo>
                    <a:pt x="23" y="131"/>
                  </a:lnTo>
                  <a:lnTo>
                    <a:pt x="27" y="125"/>
                  </a:lnTo>
                  <a:lnTo>
                    <a:pt x="32" y="121"/>
                  </a:lnTo>
                  <a:lnTo>
                    <a:pt x="37" y="120"/>
                  </a:lnTo>
                  <a:lnTo>
                    <a:pt x="38" y="118"/>
                  </a:lnTo>
                  <a:lnTo>
                    <a:pt x="42" y="113"/>
                  </a:lnTo>
                  <a:lnTo>
                    <a:pt x="42" y="110"/>
                  </a:lnTo>
                  <a:lnTo>
                    <a:pt x="43" y="104"/>
                  </a:lnTo>
                  <a:lnTo>
                    <a:pt x="43" y="102"/>
                  </a:lnTo>
                  <a:lnTo>
                    <a:pt x="43" y="99"/>
                  </a:lnTo>
                  <a:lnTo>
                    <a:pt x="43" y="91"/>
                  </a:lnTo>
                  <a:lnTo>
                    <a:pt x="47" y="84"/>
                  </a:lnTo>
                  <a:lnTo>
                    <a:pt x="45" y="82"/>
                  </a:lnTo>
                  <a:lnTo>
                    <a:pt x="43" y="78"/>
                  </a:lnTo>
                  <a:lnTo>
                    <a:pt x="40" y="71"/>
                  </a:lnTo>
                  <a:lnTo>
                    <a:pt x="38" y="70"/>
                  </a:lnTo>
                  <a:lnTo>
                    <a:pt x="38" y="63"/>
                  </a:lnTo>
                  <a:lnTo>
                    <a:pt x="38" y="61"/>
                  </a:lnTo>
                  <a:lnTo>
                    <a:pt x="42" y="55"/>
                  </a:lnTo>
                  <a:lnTo>
                    <a:pt x="45" y="48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8" y="36"/>
                  </a:lnTo>
                  <a:lnTo>
                    <a:pt x="38" y="34"/>
                  </a:lnTo>
                  <a:lnTo>
                    <a:pt x="37" y="32"/>
                  </a:lnTo>
                  <a:lnTo>
                    <a:pt x="33" y="26"/>
                  </a:lnTo>
                  <a:lnTo>
                    <a:pt x="30" y="24"/>
                  </a:lnTo>
                  <a:lnTo>
                    <a:pt x="27" y="19"/>
                  </a:lnTo>
                  <a:lnTo>
                    <a:pt x="25" y="18"/>
                  </a:lnTo>
                  <a:lnTo>
                    <a:pt x="22" y="10"/>
                  </a:lnTo>
                  <a:lnTo>
                    <a:pt x="20" y="8"/>
                  </a:lnTo>
                  <a:lnTo>
                    <a:pt x="13" y="5"/>
                  </a:lnTo>
                  <a:lnTo>
                    <a:pt x="9" y="8"/>
                  </a:lnTo>
                  <a:lnTo>
                    <a:pt x="5" y="8"/>
                  </a:lnTo>
                  <a:lnTo>
                    <a:pt x="5" y="6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1" name="Freeform 131"/>
            <p:cNvSpPr>
              <a:spLocks/>
            </p:cNvSpPr>
            <p:nvPr/>
          </p:nvSpPr>
          <p:spPr bwMode="auto">
            <a:xfrm>
              <a:off x="1630362" y="5139533"/>
              <a:ext cx="814388" cy="249238"/>
            </a:xfrm>
            <a:custGeom>
              <a:avLst/>
              <a:gdLst>
                <a:gd name="T0" fmla="*/ 11 w 1027"/>
                <a:gd name="T1" fmla="*/ 81 h 314"/>
                <a:gd name="T2" fmla="*/ 23 w 1027"/>
                <a:gd name="T3" fmla="*/ 68 h 314"/>
                <a:gd name="T4" fmla="*/ 21 w 1027"/>
                <a:gd name="T5" fmla="*/ 40 h 314"/>
                <a:gd name="T6" fmla="*/ 30 w 1027"/>
                <a:gd name="T7" fmla="*/ 19 h 314"/>
                <a:gd name="T8" fmla="*/ 48 w 1027"/>
                <a:gd name="T9" fmla="*/ 1 h 314"/>
                <a:gd name="T10" fmla="*/ 61 w 1027"/>
                <a:gd name="T11" fmla="*/ 0 h 314"/>
                <a:gd name="T12" fmla="*/ 78 w 1027"/>
                <a:gd name="T13" fmla="*/ 18 h 314"/>
                <a:gd name="T14" fmla="*/ 88 w 1027"/>
                <a:gd name="T15" fmla="*/ 29 h 314"/>
                <a:gd name="T16" fmla="*/ 107 w 1027"/>
                <a:gd name="T17" fmla="*/ 34 h 314"/>
                <a:gd name="T18" fmla="*/ 122 w 1027"/>
                <a:gd name="T19" fmla="*/ 39 h 314"/>
                <a:gd name="T20" fmla="*/ 142 w 1027"/>
                <a:gd name="T21" fmla="*/ 37 h 314"/>
                <a:gd name="T22" fmla="*/ 159 w 1027"/>
                <a:gd name="T23" fmla="*/ 89 h 314"/>
                <a:gd name="T24" fmla="*/ 172 w 1027"/>
                <a:gd name="T25" fmla="*/ 102 h 314"/>
                <a:gd name="T26" fmla="*/ 182 w 1027"/>
                <a:gd name="T27" fmla="*/ 103 h 314"/>
                <a:gd name="T28" fmla="*/ 205 w 1027"/>
                <a:gd name="T29" fmla="*/ 102 h 314"/>
                <a:gd name="T30" fmla="*/ 235 w 1027"/>
                <a:gd name="T31" fmla="*/ 105 h 314"/>
                <a:gd name="T32" fmla="*/ 265 w 1027"/>
                <a:gd name="T33" fmla="*/ 110 h 314"/>
                <a:gd name="T34" fmla="*/ 278 w 1027"/>
                <a:gd name="T35" fmla="*/ 124 h 314"/>
                <a:gd name="T36" fmla="*/ 306 w 1027"/>
                <a:gd name="T37" fmla="*/ 131 h 314"/>
                <a:gd name="T38" fmla="*/ 334 w 1027"/>
                <a:gd name="T39" fmla="*/ 149 h 314"/>
                <a:gd name="T40" fmla="*/ 354 w 1027"/>
                <a:gd name="T41" fmla="*/ 150 h 314"/>
                <a:gd name="T42" fmla="*/ 382 w 1027"/>
                <a:gd name="T43" fmla="*/ 152 h 314"/>
                <a:gd name="T44" fmla="*/ 380 w 1027"/>
                <a:gd name="T45" fmla="*/ 120 h 314"/>
                <a:gd name="T46" fmla="*/ 410 w 1027"/>
                <a:gd name="T47" fmla="*/ 107 h 314"/>
                <a:gd name="T48" fmla="*/ 443 w 1027"/>
                <a:gd name="T49" fmla="*/ 120 h 314"/>
                <a:gd name="T50" fmla="*/ 476 w 1027"/>
                <a:gd name="T51" fmla="*/ 129 h 314"/>
                <a:gd name="T52" fmla="*/ 516 w 1027"/>
                <a:gd name="T53" fmla="*/ 134 h 314"/>
                <a:gd name="T54" fmla="*/ 534 w 1027"/>
                <a:gd name="T55" fmla="*/ 144 h 314"/>
                <a:gd name="T56" fmla="*/ 561 w 1027"/>
                <a:gd name="T57" fmla="*/ 155 h 314"/>
                <a:gd name="T58" fmla="*/ 580 w 1027"/>
                <a:gd name="T59" fmla="*/ 158 h 314"/>
                <a:gd name="T60" fmla="*/ 627 w 1027"/>
                <a:gd name="T61" fmla="*/ 175 h 314"/>
                <a:gd name="T62" fmla="*/ 656 w 1027"/>
                <a:gd name="T63" fmla="*/ 186 h 314"/>
                <a:gd name="T64" fmla="*/ 685 w 1027"/>
                <a:gd name="T65" fmla="*/ 181 h 314"/>
                <a:gd name="T66" fmla="*/ 708 w 1027"/>
                <a:gd name="T67" fmla="*/ 194 h 314"/>
                <a:gd name="T68" fmla="*/ 728 w 1027"/>
                <a:gd name="T69" fmla="*/ 191 h 314"/>
                <a:gd name="T70" fmla="*/ 762 w 1027"/>
                <a:gd name="T71" fmla="*/ 197 h 314"/>
                <a:gd name="T72" fmla="*/ 784 w 1027"/>
                <a:gd name="T73" fmla="*/ 194 h 314"/>
                <a:gd name="T74" fmla="*/ 805 w 1027"/>
                <a:gd name="T75" fmla="*/ 189 h 314"/>
                <a:gd name="T76" fmla="*/ 824 w 1027"/>
                <a:gd name="T77" fmla="*/ 189 h 314"/>
                <a:gd name="T78" fmla="*/ 838 w 1027"/>
                <a:gd name="T79" fmla="*/ 175 h 314"/>
                <a:gd name="T80" fmla="*/ 835 w 1027"/>
                <a:gd name="T81" fmla="*/ 150 h 314"/>
                <a:gd name="T82" fmla="*/ 847 w 1027"/>
                <a:gd name="T83" fmla="*/ 134 h 314"/>
                <a:gd name="T84" fmla="*/ 875 w 1027"/>
                <a:gd name="T85" fmla="*/ 142 h 314"/>
                <a:gd name="T86" fmla="*/ 903 w 1027"/>
                <a:gd name="T87" fmla="*/ 154 h 314"/>
                <a:gd name="T88" fmla="*/ 923 w 1027"/>
                <a:gd name="T89" fmla="*/ 175 h 314"/>
                <a:gd name="T90" fmla="*/ 944 w 1027"/>
                <a:gd name="T91" fmla="*/ 186 h 314"/>
                <a:gd name="T92" fmla="*/ 959 w 1027"/>
                <a:gd name="T93" fmla="*/ 173 h 314"/>
                <a:gd name="T94" fmla="*/ 981 w 1027"/>
                <a:gd name="T95" fmla="*/ 157 h 314"/>
                <a:gd name="T96" fmla="*/ 1000 w 1027"/>
                <a:gd name="T97" fmla="*/ 147 h 314"/>
                <a:gd name="T98" fmla="*/ 1002 w 1027"/>
                <a:gd name="T99" fmla="*/ 158 h 314"/>
                <a:gd name="T100" fmla="*/ 984 w 1027"/>
                <a:gd name="T101" fmla="*/ 176 h 314"/>
                <a:gd name="T102" fmla="*/ 992 w 1027"/>
                <a:gd name="T103" fmla="*/ 197 h 314"/>
                <a:gd name="T104" fmla="*/ 1019 w 1027"/>
                <a:gd name="T105" fmla="*/ 196 h 314"/>
                <a:gd name="T106" fmla="*/ 1024 w 1027"/>
                <a:gd name="T107" fmla="*/ 202 h 314"/>
                <a:gd name="T108" fmla="*/ 1014 w 1027"/>
                <a:gd name="T109" fmla="*/ 218 h 314"/>
                <a:gd name="T110" fmla="*/ 1027 w 1027"/>
                <a:gd name="T111" fmla="*/ 226 h 314"/>
                <a:gd name="T112" fmla="*/ 1022 w 1027"/>
                <a:gd name="T113" fmla="*/ 249 h 314"/>
                <a:gd name="T114" fmla="*/ 1015 w 1027"/>
                <a:gd name="T115" fmla="*/ 278 h 314"/>
                <a:gd name="T116" fmla="*/ 1015 w 1027"/>
                <a:gd name="T117" fmla="*/ 307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27" h="314">
                  <a:moveTo>
                    <a:pt x="3" y="97"/>
                  </a:moveTo>
                  <a:lnTo>
                    <a:pt x="3" y="95"/>
                  </a:lnTo>
                  <a:lnTo>
                    <a:pt x="0" y="89"/>
                  </a:lnTo>
                  <a:lnTo>
                    <a:pt x="10" y="81"/>
                  </a:lnTo>
                  <a:lnTo>
                    <a:pt x="11" y="81"/>
                  </a:lnTo>
                  <a:lnTo>
                    <a:pt x="16" y="79"/>
                  </a:lnTo>
                  <a:lnTo>
                    <a:pt x="18" y="79"/>
                  </a:lnTo>
                  <a:lnTo>
                    <a:pt x="20" y="78"/>
                  </a:lnTo>
                  <a:lnTo>
                    <a:pt x="23" y="71"/>
                  </a:lnTo>
                  <a:lnTo>
                    <a:pt x="23" y="68"/>
                  </a:lnTo>
                  <a:lnTo>
                    <a:pt x="25" y="61"/>
                  </a:lnTo>
                  <a:lnTo>
                    <a:pt x="23" y="55"/>
                  </a:lnTo>
                  <a:lnTo>
                    <a:pt x="23" y="52"/>
                  </a:lnTo>
                  <a:lnTo>
                    <a:pt x="21" y="44"/>
                  </a:lnTo>
                  <a:lnTo>
                    <a:pt x="21" y="40"/>
                  </a:lnTo>
                  <a:lnTo>
                    <a:pt x="20" y="35"/>
                  </a:lnTo>
                  <a:lnTo>
                    <a:pt x="21" y="29"/>
                  </a:lnTo>
                  <a:lnTo>
                    <a:pt x="23" y="27"/>
                  </a:lnTo>
                  <a:lnTo>
                    <a:pt x="30" y="21"/>
                  </a:lnTo>
                  <a:lnTo>
                    <a:pt x="30" y="19"/>
                  </a:lnTo>
                  <a:lnTo>
                    <a:pt x="36" y="11"/>
                  </a:lnTo>
                  <a:lnTo>
                    <a:pt x="41" y="6"/>
                  </a:lnTo>
                  <a:lnTo>
                    <a:pt x="43" y="5"/>
                  </a:lnTo>
                  <a:lnTo>
                    <a:pt x="45" y="3"/>
                  </a:lnTo>
                  <a:lnTo>
                    <a:pt x="48" y="1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6" y="0"/>
                  </a:lnTo>
                  <a:lnTo>
                    <a:pt x="58" y="0"/>
                  </a:lnTo>
                  <a:lnTo>
                    <a:pt x="61" y="0"/>
                  </a:lnTo>
                  <a:lnTo>
                    <a:pt x="63" y="0"/>
                  </a:lnTo>
                  <a:lnTo>
                    <a:pt x="68" y="3"/>
                  </a:lnTo>
                  <a:lnTo>
                    <a:pt x="71" y="8"/>
                  </a:lnTo>
                  <a:lnTo>
                    <a:pt x="73" y="11"/>
                  </a:lnTo>
                  <a:lnTo>
                    <a:pt x="78" y="18"/>
                  </a:lnTo>
                  <a:lnTo>
                    <a:pt x="78" y="19"/>
                  </a:lnTo>
                  <a:lnTo>
                    <a:pt x="79" y="21"/>
                  </a:lnTo>
                  <a:lnTo>
                    <a:pt x="83" y="24"/>
                  </a:lnTo>
                  <a:lnTo>
                    <a:pt x="86" y="29"/>
                  </a:lnTo>
                  <a:lnTo>
                    <a:pt x="88" y="29"/>
                  </a:lnTo>
                  <a:lnTo>
                    <a:pt x="89" y="31"/>
                  </a:lnTo>
                  <a:lnTo>
                    <a:pt x="96" y="32"/>
                  </a:lnTo>
                  <a:lnTo>
                    <a:pt x="97" y="32"/>
                  </a:lnTo>
                  <a:lnTo>
                    <a:pt x="104" y="34"/>
                  </a:lnTo>
                  <a:lnTo>
                    <a:pt x="107" y="34"/>
                  </a:lnTo>
                  <a:lnTo>
                    <a:pt x="109" y="35"/>
                  </a:lnTo>
                  <a:lnTo>
                    <a:pt x="112" y="35"/>
                  </a:lnTo>
                  <a:lnTo>
                    <a:pt x="116" y="37"/>
                  </a:lnTo>
                  <a:lnTo>
                    <a:pt x="119" y="39"/>
                  </a:lnTo>
                  <a:lnTo>
                    <a:pt x="122" y="39"/>
                  </a:lnTo>
                  <a:lnTo>
                    <a:pt x="126" y="35"/>
                  </a:lnTo>
                  <a:lnTo>
                    <a:pt x="127" y="37"/>
                  </a:lnTo>
                  <a:lnTo>
                    <a:pt x="136" y="42"/>
                  </a:lnTo>
                  <a:lnTo>
                    <a:pt x="137" y="40"/>
                  </a:lnTo>
                  <a:lnTo>
                    <a:pt x="142" y="37"/>
                  </a:lnTo>
                  <a:lnTo>
                    <a:pt x="145" y="40"/>
                  </a:lnTo>
                  <a:lnTo>
                    <a:pt x="149" y="50"/>
                  </a:lnTo>
                  <a:lnTo>
                    <a:pt x="154" y="69"/>
                  </a:lnTo>
                  <a:lnTo>
                    <a:pt x="157" y="82"/>
                  </a:lnTo>
                  <a:lnTo>
                    <a:pt x="159" y="89"/>
                  </a:lnTo>
                  <a:lnTo>
                    <a:pt x="159" y="92"/>
                  </a:lnTo>
                  <a:lnTo>
                    <a:pt x="165" y="94"/>
                  </a:lnTo>
                  <a:lnTo>
                    <a:pt x="169" y="99"/>
                  </a:lnTo>
                  <a:lnTo>
                    <a:pt x="169" y="100"/>
                  </a:lnTo>
                  <a:lnTo>
                    <a:pt x="172" y="102"/>
                  </a:lnTo>
                  <a:lnTo>
                    <a:pt x="174" y="103"/>
                  </a:lnTo>
                  <a:lnTo>
                    <a:pt x="175" y="105"/>
                  </a:lnTo>
                  <a:lnTo>
                    <a:pt x="179" y="107"/>
                  </a:lnTo>
                  <a:lnTo>
                    <a:pt x="180" y="105"/>
                  </a:lnTo>
                  <a:lnTo>
                    <a:pt x="182" y="103"/>
                  </a:lnTo>
                  <a:lnTo>
                    <a:pt x="185" y="103"/>
                  </a:lnTo>
                  <a:lnTo>
                    <a:pt x="187" y="103"/>
                  </a:lnTo>
                  <a:lnTo>
                    <a:pt x="192" y="102"/>
                  </a:lnTo>
                  <a:lnTo>
                    <a:pt x="198" y="102"/>
                  </a:lnTo>
                  <a:lnTo>
                    <a:pt x="205" y="102"/>
                  </a:lnTo>
                  <a:lnTo>
                    <a:pt x="212" y="102"/>
                  </a:lnTo>
                  <a:lnTo>
                    <a:pt x="213" y="103"/>
                  </a:lnTo>
                  <a:lnTo>
                    <a:pt x="222" y="103"/>
                  </a:lnTo>
                  <a:lnTo>
                    <a:pt x="228" y="103"/>
                  </a:lnTo>
                  <a:lnTo>
                    <a:pt x="235" y="105"/>
                  </a:lnTo>
                  <a:lnTo>
                    <a:pt x="236" y="107"/>
                  </a:lnTo>
                  <a:lnTo>
                    <a:pt x="246" y="105"/>
                  </a:lnTo>
                  <a:lnTo>
                    <a:pt x="253" y="107"/>
                  </a:lnTo>
                  <a:lnTo>
                    <a:pt x="255" y="107"/>
                  </a:lnTo>
                  <a:lnTo>
                    <a:pt x="265" y="110"/>
                  </a:lnTo>
                  <a:lnTo>
                    <a:pt x="271" y="113"/>
                  </a:lnTo>
                  <a:lnTo>
                    <a:pt x="269" y="116"/>
                  </a:lnTo>
                  <a:lnTo>
                    <a:pt x="271" y="121"/>
                  </a:lnTo>
                  <a:lnTo>
                    <a:pt x="273" y="123"/>
                  </a:lnTo>
                  <a:lnTo>
                    <a:pt x="278" y="124"/>
                  </a:lnTo>
                  <a:lnTo>
                    <a:pt x="284" y="126"/>
                  </a:lnTo>
                  <a:lnTo>
                    <a:pt x="289" y="128"/>
                  </a:lnTo>
                  <a:lnTo>
                    <a:pt x="294" y="129"/>
                  </a:lnTo>
                  <a:lnTo>
                    <a:pt x="304" y="131"/>
                  </a:lnTo>
                  <a:lnTo>
                    <a:pt x="306" y="131"/>
                  </a:lnTo>
                  <a:lnTo>
                    <a:pt x="311" y="134"/>
                  </a:lnTo>
                  <a:lnTo>
                    <a:pt x="316" y="137"/>
                  </a:lnTo>
                  <a:lnTo>
                    <a:pt x="321" y="139"/>
                  </a:lnTo>
                  <a:lnTo>
                    <a:pt x="326" y="142"/>
                  </a:lnTo>
                  <a:lnTo>
                    <a:pt x="334" y="149"/>
                  </a:lnTo>
                  <a:lnTo>
                    <a:pt x="336" y="150"/>
                  </a:lnTo>
                  <a:lnTo>
                    <a:pt x="344" y="150"/>
                  </a:lnTo>
                  <a:lnTo>
                    <a:pt x="346" y="150"/>
                  </a:lnTo>
                  <a:lnTo>
                    <a:pt x="347" y="150"/>
                  </a:lnTo>
                  <a:lnTo>
                    <a:pt x="354" y="150"/>
                  </a:lnTo>
                  <a:lnTo>
                    <a:pt x="357" y="150"/>
                  </a:lnTo>
                  <a:lnTo>
                    <a:pt x="370" y="155"/>
                  </a:lnTo>
                  <a:lnTo>
                    <a:pt x="379" y="157"/>
                  </a:lnTo>
                  <a:lnTo>
                    <a:pt x="382" y="158"/>
                  </a:lnTo>
                  <a:lnTo>
                    <a:pt x="382" y="152"/>
                  </a:lnTo>
                  <a:lnTo>
                    <a:pt x="384" y="145"/>
                  </a:lnTo>
                  <a:lnTo>
                    <a:pt x="384" y="144"/>
                  </a:lnTo>
                  <a:lnTo>
                    <a:pt x="384" y="137"/>
                  </a:lnTo>
                  <a:lnTo>
                    <a:pt x="384" y="129"/>
                  </a:lnTo>
                  <a:lnTo>
                    <a:pt x="380" y="120"/>
                  </a:lnTo>
                  <a:lnTo>
                    <a:pt x="380" y="115"/>
                  </a:lnTo>
                  <a:lnTo>
                    <a:pt x="382" y="110"/>
                  </a:lnTo>
                  <a:lnTo>
                    <a:pt x="382" y="105"/>
                  </a:lnTo>
                  <a:lnTo>
                    <a:pt x="390" y="105"/>
                  </a:lnTo>
                  <a:lnTo>
                    <a:pt x="410" y="107"/>
                  </a:lnTo>
                  <a:lnTo>
                    <a:pt x="420" y="107"/>
                  </a:lnTo>
                  <a:lnTo>
                    <a:pt x="422" y="107"/>
                  </a:lnTo>
                  <a:lnTo>
                    <a:pt x="428" y="110"/>
                  </a:lnTo>
                  <a:lnTo>
                    <a:pt x="433" y="113"/>
                  </a:lnTo>
                  <a:lnTo>
                    <a:pt x="443" y="120"/>
                  </a:lnTo>
                  <a:lnTo>
                    <a:pt x="453" y="128"/>
                  </a:lnTo>
                  <a:lnTo>
                    <a:pt x="456" y="131"/>
                  </a:lnTo>
                  <a:lnTo>
                    <a:pt x="470" y="134"/>
                  </a:lnTo>
                  <a:lnTo>
                    <a:pt x="478" y="133"/>
                  </a:lnTo>
                  <a:lnTo>
                    <a:pt x="476" y="129"/>
                  </a:lnTo>
                  <a:lnTo>
                    <a:pt x="480" y="131"/>
                  </a:lnTo>
                  <a:lnTo>
                    <a:pt x="498" y="133"/>
                  </a:lnTo>
                  <a:lnTo>
                    <a:pt x="504" y="133"/>
                  </a:lnTo>
                  <a:lnTo>
                    <a:pt x="508" y="133"/>
                  </a:lnTo>
                  <a:lnTo>
                    <a:pt x="516" y="134"/>
                  </a:lnTo>
                  <a:lnTo>
                    <a:pt x="519" y="133"/>
                  </a:lnTo>
                  <a:lnTo>
                    <a:pt x="524" y="134"/>
                  </a:lnTo>
                  <a:lnTo>
                    <a:pt x="526" y="136"/>
                  </a:lnTo>
                  <a:lnTo>
                    <a:pt x="527" y="137"/>
                  </a:lnTo>
                  <a:lnTo>
                    <a:pt x="534" y="144"/>
                  </a:lnTo>
                  <a:lnTo>
                    <a:pt x="537" y="145"/>
                  </a:lnTo>
                  <a:lnTo>
                    <a:pt x="546" y="147"/>
                  </a:lnTo>
                  <a:lnTo>
                    <a:pt x="549" y="147"/>
                  </a:lnTo>
                  <a:lnTo>
                    <a:pt x="551" y="149"/>
                  </a:lnTo>
                  <a:lnTo>
                    <a:pt x="561" y="155"/>
                  </a:lnTo>
                  <a:lnTo>
                    <a:pt x="562" y="155"/>
                  </a:lnTo>
                  <a:lnTo>
                    <a:pt x="566" y="155"/>
                  </a:lnTo>
                  <a:lnTo>
                    <a:pt x="575" y="157"/>
                  </a:lnTo>
                  <a:lnTo>
                    <a:pt x="579" y="157"/>
                  </a:lnTo>
                  <a:lnTo>
                    <a:pt x="580" y="158"/>
                  </a:lnTo>
                  <a:lnTo>
                    <a:pt x="590" y="165"/>
                  </a:lnTo>
                  <a:lnTo>
                    <a:pt x="594" y="167"/>
                  </a:lnTo>
                  <a:lnTo>
                    <a:pt x="607" y="170"/>
                  </a:lnTo>
                  <a:lnTo>
                    <a:pt x="609" y="170"/>
                  </a:lnTo>
                  <a:lnTo>
                    <a:pt x="627" y="175"/>
                  </a:lnTo>
                  <a:lnTo>
                    <a:pt x="630" y="176"/>
                  </a:lnTo>
                  <a:lnTo>
                    <a:pt x="632" y="178"/>
                  </a:lnTo>
                  <a:lnTo>
                    <a:pt x="645" y="184"/>
                  </a:lnTo>
                  <a:lnTo>
                    <a:pt x="655" y="186"/>
                  </a:lnTo>
                  <a:lnTo>
                    <a:pt x="656" y="186"/>
                  </a:lnTo>
                  <a:lnTo>
                    <a:pt x="663" y="184"/>
                  </a:lnTo>
                  <a:lnTo>
                    <a:pt x="665" y="183"/>
                  </a:lnTo>
                  <a:lnTo>
                    <a:pt x="670" y="181"/>
                  </a:lnTo>
                  <a:lnTo>
                    <a:pt x="671" y="181"/>
                  </a:lnTo>
                  <a:lnTo>
                    <a:pt x="685" y="181"/>
                  </a:lnTo>
                  <a:lnTo>
                    <a:pt x="688" y="183"/>
                  </a:lnTo>
                  <a:lnTo>
                    <a:pt x="695" y="189"/>
                  </a:lnTo>
                  <a:lnTo>
                    <a:pt x="698" y="191"/>
                  </a:lnTo>
                  <a:lnTo>
                    <a:pt x="704" y="194"/>
                  </a:lnTo>
                  <a:lnTo>
                    <a:pt x="708" y="194"/>
                  </a:lnTo>
                  <a:lnTo>
                    <a:pt x="714" y="194"/>
                  </a:lnTo>
                  <a:lnTo>
                    <a:pt x="718" y="194"/>
                  </a:lnTo>
                  <a:lnTo>
                    <a:pt x="721" y="191"/>
                  </a:lnTo>
                  <a:lnTo>
                    <a:pt x="723" y="191"/>
                  </a:lnTo>
                  <a:lnTo>
                    <a:pt x="728" y="191"/>
                  </a:lnTo>
                  <a:lnTo>
                    <a:pt x="731" y="191"/>
                  </a:lnTo>
                  <a:lnTo>
                    <a:pt x="746" y="201"/>
                  </a:lnTo>
                  <a:lnTo>
                    <a:pt x="749" y="202"/>
                  </a:lnTo>
                  <a:lnTo>
                    <a:pt x="761" y="199"/>
                  </a:lnTo>
                  <a:lnTo>
                    <a:pt x="762" y="197"/>
                  </a:lnTo>
                  <a:lnTo>
                    <a:pt x="764" y="197"/>
                  </a:lnTo>
                  <a:lnTo>
                    <a:pt x="774" y="192"/>
                  </a:lnTo>
                  <a:lnTo>
                    <a:pt x="777" y="192"/>
                  </a:lnTo>
                  <a:lnTo>
                    <a:pt x="781" y="194"/>
                  </a:lnTo>
                  <a:lnTo>
                    <a:pt x="784" y="194"/>
                  </a:lnTo>
                  <a:lnTo>
                    <a:pt x="787" y="194"/>
                  </a:lnTo>
                  <a:lnTo>
                    <a:pt x="794" y="194"/>
                  </a:lnTo>
                  <a:lnTo>
                    <a:pt x="795" y="194"/>
                  </a:lnTo>
                  <a:lnTo>
                    <a:pt x="799" y="192"/>
                  </a:lnTo>
                  <a:lnTo>
                    <a:pt x="805" y="189"/>
                  </a:lnTo>
                  <a:lnTo>
                    <a:pt x="807" y="189"/>
                  </a:lnTo>
                  <a:lnTo>
                    <a:pt x="810" y="189"/>
                  </a:lnTo>
                  <a:lnTo>
                    <a:pt x="815" y="191"/>
                  </a:lnTo>
                  <a:lnTo>
                    <a:pt x="819" y="191"/>
                  </a:lnTo>
                  <a:lnTo>
                    <a:pt x="824" y="189"/>
                  </a:lnTo>
                  <a:lnTo>
                    <a:pt x="825" y="189"/>
                  </a:lnTo>
                  <a:lnTo>
                    <a:pt x="832" y="184"/>
                  </a:lnTo>
                  <a:lnTo>
                    <a:pt x="833" y="183"/>
                  </a:lnTo>
                  <a:lnTo>
                    <a:pt x="837" y="178"/>
                  </a:lnTo>
                  <a:lnTo>
                    <a:pt x="838" y="175"/>
                  </a:lnTo>
                  <a:lnTo>
                    <a:pt x="840" y="168"/>
                  </a:lnTo>
                  <a:lnTo>
                    <a:pt x="840" y="162"/>
                  </a:lnTo>
                  <a:lnTo>
                    <a:pt x="838" y="155"/>
                  </a:lnTo>
                  <a:lnTo>
                    <a:pt x="837" y="152"/>
                  </a:lnTo>
                  <a:lnTo>
                    <a:pt x="835" y="150"/>
                  </a:lnTo>
                  <a:lnTo>
                    <a:pt x="833" y="149"/>
                  </a:lnTo>
                  <a:lnTo>
                    <a:pt x="833" y="145"/>
                  </a:lnTo>
                  <a:lnTo>
                    <a:pt x="832" y="142"/>
                  </a:lnTo>
                  <a:lnTo>
                    <a:pt x="832" y="141"/>
                  </a:lnTo>
                  <a:lnTo>
                    <a:pt x="847" y="134"/>
                  </a:lnTo>
                  <a:lnTo>
                    <a:pt x="853" y="139"/>
                  </a:lnTo>
                  <a:lnTo>
                    <a:pt x="858" y="142"/>
                  </a:lnTo>
                  <a:lnTo>
                    <a:pt x="862" y="141"/>
                  </a:lnTo>
                  <a:lnTo>
                    <a:pt x="865" y="141"/>
                  </a:lnTo>
                  <a:lnTo>
                    <a:pt x="875" y="142"/>
                  </a:lnTo>
                  <a:lnTo>
                    <a:pt x="878" y="142"/>
                  </a:lnTo>
                  <a:lnTo>
                    <a:pt x="880" y="144"/>
                  </a:lnTo>
                  <a:lnTo>
                    <a:pt x="891" y="149"/>
                  </a:lnTo>
                  <a:lnTo>
                    <a:pt x="895" y="150"/>
                  </a:lnTo>
                  <a:lnTo>
                    <a:pt x="903" y="154"/>
                  </a:lnTo>
                  <a:lnTo>
                    <a:pt x="905" y="155"/>
                  </a:lnTo>
                  <a:lnTo>
                    <a:pt x="911" y="162"/>
                  </a:lnTo>
                  <a:lnTo>
                    <a:pt x="919" y="168"/>
                  </a:lnTo>
                  <a:lnTo>
                    <a:pt x="923" y="173"/>
                  </a:lnTo>
                  <a:lnTo>
                    <a:pt x="923" y="175"/>
                  </a:lnTo>
                  <a:lnTo>
                    <a:pt x="924" y="179"/>
                  </a:lnTo>
                  <a:lnTo>
                    <a:pt x="928" y="188"/>
                  </a:lnTo>
                  <a:lnTo>
                    <a:pt x="936" y="189"/>
                  </a:lnTo>
                  <a:lnTo>
                    <a:pt x="938" y="189"/>
                  </a:lnTo>
                  <a:lnTo>
                    <a:pt x="944" y="186"/>
                  </a:lnTo>
                  <a:lnTo>
                    <a:pt x="948" y="184"/>
                  </a:lnTo>
                  <a:lnTo>
                    <a:pt x="948" y="183"/>
                  </a:lnTo>
                  <a:lnTo>
                    <a:pt x="953" y="178"/>
                  </a:lnTo>
                  <a:lnTo>
                    <a:pt x="954" y="176"/>
                  </a:lnTo>
                  <a:lnTo>
                    <a:pt x="959" y="173"/>
                  </a:lnTo>
                  <a:lnTo>
                    <a:pt x="964" y="168"/>
                  </a:lnTo>
                  <a:lnTo>
                    <a:pt x="967" y="167"/>
                  </a:lnTo>
                  <a:lnTo>
                    <a:pt x="974" y="162"/>
                  </a:lnTo>
                  <a:lnTo>
                    <a:pt x="976" y="160"/>
                  </a:lnTo>
                  <a:lnTo>
                    <a:pt x="981" y="157"/>
                  </a:lnTo>
                  <a:lnTo>
                    <a:pt x="984" y="155"/>
                  </a:lnTo>
                  <a:lnTo>
                    <a:pt x="989" y="152"/>
                  </a:lnTo>
                  <a:lnTo>
                    <a:pt x="991" y="152"/>
                  </a:lnTo>
                  <a:lnTo>
                    <a:pt x="996" y="149"/>
                  </a:lnTo>
                  <a:lnTo>
                    <a:pt x="1000" y="147"/>
                  </a:lnTo>
                  <a:lnTo>
                    <a:pt x="1004" y="145"/>
                  </a:lnTo>
                  <a:lnTo>
                    <a:pt x="1005" y="145"/>
                  </a:lnTo>
                  <a:lnTo>
                    <a:pt x="1004" y="154"/>
                  </a:lnTo>
                  <a:lnTo>
                    <a:pt x="1002" y="157"/>
                  </a:lnTo>
                  <a:lnTo>
                    <a:pt x="1002" y="158"/>
                  </a:lnTo>
                  <a:lnTo>
                    <a:pt x="999" y="160"/>
                  </a:lnTo>
                  <a:lnTo>
                    <a:pt x="996" y="162"/>
                  </a:lnTo>
                  <a:lnTo>
                    <a:pt x="991" y="163"/>
                  </a:lnTo>
                  <a:lnTo>
                    <a:pt x="987" y="167"/>
                  </a:lnTo>
                  <a:lnTo>
                    <a:pt x="984" y="176"/>
                  </a:lnTo>
                  <a:lnTo>
                    <a:pt x="986" y="181"/>
                  </a:lnTo>
                  <a:lnTo>
                    <a:pt x="986" y="184"/>
                  </a:lnTo>
                  <a:lnTo>
                    <a:pt x="987" y="189"/>
                  </a:lnTo>
                  <a:lnTo>
                    <a:pt x="987" y="192"/>
                  </a:lnTo>
                  <a:lnTo>
                    <a:pt x="992" y="197"/>
                  </a:lnTo>
                  <a:lnTo>
                    <a:pt x="994" y="197"/>
                  </a:lnTo>
                  <a:lnTo>
                    <a:pt x="1002" y="197"/>
                  </a:lnTo>
                  <a:lnTo>
                    <a:pt x="1004" y="197"/>
                  </a:lnTo>
                  <a:lnTo>
                    <a:pt x="1012" y="196"/>
                  </a:lnTo>
                  <a:lnTo>
                    <a:pt x="1019" y="196"/>
                  </a:lnTo>
                  <a:lnTo>
                    <a:pt x="1024" y="194"/>
                  </a:lnTo>
                  <a:lnTo>
                    <a:pt x="1025" y="196"/>
                  </a:lnTo>
                  <a:lnTo>
                    <a:pt x="1027" y="197"/>
                  </a:lnTo>
                  <a:lnTo>
                    <a:pt x="1027" y="201"/>
                  </a:lnTo>
                  <a:lnTo>
                    <a:pt x="1024" y="202"/>
                  </a:lnTo>
                  <a:lnTo>
                    <a:pt x="1020" y="205"/>
                  </a:lnTo>
                  <a:lnTo>
                    <a:pt x="1015" y="209"/>
                  </a:lnTo>
                  <a:lnTo>
                    <a:pt x="1014" y="212"/>
                  </a:lnTo>
                  <a:lnTo>
                    <a:pt x="1012" y="213"/>
                  </a:lnTo>
                  <a:lnTo>
                    <a:pt x="1014" y="218"/>
                  </a:lnTo>
                  <a:lnTo>
                    <a:pt x="1015" y="220"/>
                  </a:lnTo>
                  <a:lnTo>
                    <a:pt x="1019" y="220"/>
                  </a:lnTo>
                  <a:lnTo>
                    <a:pt x="1025" y="222"/>
                  </a:lnTo>
                  <a:lnTo>
                    <a:pt x="1027" y="222"/>
                  </a:lnTo>
                  <a:lnTo>
                    <a:pt x="1027" y="226"/>
                  </a:lnTo>
                  <a:lnTo>
                    <a:pt x="1024" y="230"/>
                  </a:lnTo>
                  <a:lnTo>
                    <a:pt x="1022" y="231"/>
                  </a:lnTo>
                  <a:lnTo>
                    <a:pt x="1022" y="236"/>
                  </a:lnTo>
                  <a:lnTo>
                    <a:pt x="1024" y="239"/>
                  </a:lnTo>
                  <a:lnTo>
                    <a:pt x="1022" y="249"/>
                  </a:lnTo>
                  <a:lnTo>
                    <a:pt x="1019" y="265"/>
                  </a:lnTo>
                  <a:lnTo>
                    <a:pt x="1017" y="268"/>
                  </a:lnTo>
                  <a:lnTo>
                    <a:pt x="1017" y="272"/>
                  </a:lnTo>
                  <a:lnTo>
                    <a:pt x="1015" y="275"/>
                  </a:lnTo>
                  <a:lnTo>
                    <a:pt x="1015" y="278"/>
                  </a:lnTo>
                  <a:lnTo>
                    <a:pt x="1015" y="283"/>
                  </a:lnTo>
                  <a:lnTo>
                    <a:pt x="1014" y="288"/>
                  </a:lnTo>
                  <a:lnTo>
                    <a:pt x="1009" y="296"/>
                  </a:lnTo>
                  <a:lnTo>
                    <a:pt x="1010" y="304"/>
                  </a:lnTo>
                  <a:lnTo>
                    <a:pt x="1015" y="307"/>
                  </a:lnTo>
                  <a:lnTo>
                    <a:pt x="1017" y="311"/>
                  </a:lnTo>
                  <a:lnTo>
                    <a:pt x="1022" y="312"/>
                  </a:lnTo>
                  <a:lnTo>
                    <a:pt x="1024" y="31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2" name="Freeform 132"/>
            <p:cNvSpPr>
              <a:spLocks/>
            </p:cNvSpPr>
            <p:nvPr/>
          </p:nvSpPr>
          <p:spPr bwMode="auto">
            <a:xfrm>
              <a:off x="2417762" y="5387183"/>
              <a:ext cx="284163" cy="312738"/>
            </a:xfrm>
            <a:custGeom>
              <a:avLst/>
              <a:gdLst>
                <a:gd name="T0" fmla="*/ 306 w 357"/>
                <a:gd name="T1" fmla="*/ 96 h 393"/>
                <a:gd name="T2" fmla="*/ 323 w 357"/>
                <a:gd name="T3" fmla="*/ 109 h 393"/>
                <a:gd name="T4" fmla="*/ 339 w 357"/>
                <a:gd name="T5" fmla="*/ 120 h 393"/>
                <a:gd name="T6" fmla="*/ 346 w 357"/>
                <a:gd name="T7" fmla="*/ 141 h 393"/>
                <a:gd name="T8" fmla="*/ 341 w 357"/>
                <a:gd name="T9" fmla="*/ 154 h 393"/>
                <a:gd name="T10" fmla="*/ 338 w 357"/>
                <a:gd name="T11" fmla="*/ 164 h 393"/>
                <a:gd name="T12" fmla="*/ 338 w 357"/>
                <a:gd name="T13" fmla="*/ 191 h 393"/>
                <a:gd name="T14" fmla="*/ 326 w 357"/>
                <a:gd name="T15" fmla="*/ 223 h 393"/>
                <a:gd name="T16" fmla="*/ 323 w 357"/>
                <a:gd name="T17" fmla="*/ 246 h 393"/>
                <a:gd name="T18" fmla="*/ 314 w 357"/>
                <a:gd name="T19" fmla="*/ 259 h 393"/>
                <a:gd name="T20" fmla="*/ 324 w 357"/>
                <a:gd name="T21" fmla="*/ 287 h 393"/>
                <a:gd name="T22" fmla="*/ 326 w 357"/>
                <a:gd name="T23" fmla="*/ 309 h 393"/>
                <a:gd name="T24" fmla="*/ 333 w 357"/>
                <a:gd name="T25" fmla="*/ 327 h 393"/>
                <a:gd name="T26" fmla="*/ 329 w 357"/>
                <a:gd name="T27" fmla="*/ 346 h 393"/>
                <a:gd name="T28" fmla="*/ 329 w 357"/>
                <a:gd name="T29" fmla="*/ 361 h 393"/>
                <a:gd name="T30" fmla="*/ 296 w 357"/>
                <a:gd name="T31" fmla="*/ 392 h 393"/>
                <a:gd name="T32" fmla="*/ 283 w 357"/>
                <a:gd name="T33" fmla="*/ 392 h 393"/>
                <a:gd name="T34" fmla="*/ 265 w 357"/>
                <a:gd name="T35" fmla="*/ 387 h 393"/>
                <a:gd name="T36" fmla="*/ 250 w 357"/>
                <a:gd name="T37" fmla="*/ 387 h 393"/>
                <a:gd name="T38" fmla="*/ 245 w 357"/>
                <a:gd name="T39" fmla="*/ 366 h 393"/>
                <a:gd name="T40" fmla="*/ 247 w 357"/>
                <a:gd name="T41" fmla="*/ 345 h 393"/>
                <a:gd name="T42" fmla="*/ 242 w 357"/>
                <a:gd name="T43" fmla="*/ 322 h 393"/>
                <a:gd name="T44" fmla="*/ 225 w 357"/>
                <a:gd name="T45" fmla="*/ 317 h 393"/>
                <a:gd name="T46" fmla="*/ 207 w 357"/>
                <a:gd name="T47" fmla="*/ 317 h 393"/>
                <a:gd name="T48" fmla="*/ 190 w 357"/>
                <a:gd name="T49" fmla="*/ 327 h 393"/>
                <a:gd name="T50" fmla="*/ 172 w 357"/>
                <a:gd name="T51" fmla="*/ 327 h 393"/>
                <a:gd name="T52" fmla="*/ 147 w 357"/>
                <a:gd name="T53" fmla="*/ 337 h 393"/>
                <a:gd name="T54" fmla="*/ 101 w 357"/>
                <a:gd name="T55" fmla="*/ 334 h 393"/>
                <a:gd name="T56" fmla="*/ 88 w 357"/>
                <a:gd name="T57" fmla="*/ 337 h 393"/>
                <a:gd name="T58" fmla="*/ 63 w 357"/>
                <a:gd name="T59" fmla="*/ 340 h 393"/>
                <a:gd name="T60" fmla="*/ 50 w 357"/>
                <a:gd name="T61" fmla="*/ 340 h 393"/>
                <a:gd name="T62" fmla="*/ 35 w 357"/>
                <a:gd name="T63" fmla="*/ 324 h 393"/>
                <a:gd name="T64" fmla="*/ 20 w 357"/>
                <a:gd name="T65" fmla="*/ 311 h 393"/>
                <a:gd name="T66" fmla="*/ 13 w 357"/>
                <a:gd name="T67" fmla="*/ 290 h 393"/>
                <a:gd name="T68" fmla="*/ 4 w 357"/>
                <a:gd name="T69" fmla="*/ 257 h 393"/>
                <a:gd name="T70" fmla="*/ 20 w 357"/>
                <a:gd name="T71" fmla="*/ 238 h 393"/>
                <a:gd name="T72" fmla="*/ 5 w 357"/>
                <a:gd name="T73" fmla="*/ 217 h 393"/>
                <a:gd name="T74" fmla="*/ 2 w 357"/>
                <a:gd name="T75" fmla="*/ 189 h 393"/>
                <a:gd name="T76" fmla="*/ 28 w 357"/>
                <a:gd name="T77" fmla="*/ 178 h 393"/>
                <a:gd name="T78" fmla="*/ 38 w 357"/>
                <a:gd name="T79" fmla="*/ 152 h 393"/>
                <a:gd name="T80" fmla="*/ 25 w 357"/>
                <a:gd name="T81" fmla="*/ 130 h 393"/>
                <a:gd name="T82" fmla="*/ 28 w 357"/>
                <a:gd name="T83" fmla="*/ 113 h 393"/>
                <a:gd name="T84" fmla="*/ 32 w 357"/>
                <a:gd name="T85" fmla="*/ 79 h 393"/>
                <a:gd name="T86" fmla="*/ 22 w 357"/>
                <a:gd name="T87" fmla="*/ 52 h 393"/>
                <a:gd name="T88" fmla="*/ 27 w 357"/>
                <a:gd name="T89" fmla="*/ 31 h 393"/>
                <a:gd name="T90" fmla="*/ 40 w 357"/>
                <a:gd name="T91" fmla="*/ 7 h 393"/>
                <a:gd name="T92" fmla="*/ 60 w 357"/>
                <a:gd name="T93" fmla="*/ 7 h 393"/>
                <a:gd name="T94" fmla="*/ 86 w 357"/>
                <a:gd name="T95" fmla="*/ 3 h 393"/>
                <a:gd name="T96" fmla="*/ 98 w 357"/>
                <a:gd name="T97" fmla="*/ 8 h 393"/>
                <a:gd name="T98" fmla="*/ 111 w 357"/>
                <a:gd name="T99" fmla="*/ 18 h 393"/>
                <a:gd name="T100" fmla="*/ 126 w 357"/>
                <a:gd name="T101" fmla="*/ 13 h 393"/>
                <a:gd name="T102" fmla="*/ 151 w 357"/>
                <a:gd name="T103" fmla="*/ 0 h 393"/>
                <a:gd name="T104" fmla="*/ 162 w 357"/>
                <a:gd name="T105" fmla="*/ 23 h 393"/>
                <a:gd name="T106" fmla="*/ 176 w 357"/>
                <a:gd name="T107" fmla="*/ 33 h 393"/>
                <a:gd name="T108" fmla="*/ 199 w 357"/>
                <a:gd name="T109" fmla="*/ 44 h 393"/>
                <a:gd name="T110" fmla="*/ 202 w 357"/>
                <a:gd name="T111" fmla="*/ 58 h 393"/>
                <a:gd name="T112" fmla="*/ 219 w 357"/>
                <a:gd name="T113" fmla="*/ 58 h 393"/>
                <a:gd name="T114" fmla="*/ 237 w 357"/>
                <a:gd name="T115" fmla="*/ 52 h 393"/>
                <a:gd name="T116" fmla="*/ 247 w 357"/>
                <a:gd name="T117" fmla="*/ 65 h 393"/>
                <a:gd name="T118" fmla="*/ 255 w 357"/>
                <a:gd name="T119" fmla="*/ 78 h 393"/>
                <a:gd name="T120" fmla="*/ 278 w 357"/>
                <a:gd name="T121" fmla="*/ 83 h 393"/>
                <a:gd name="T122" fmla="*/ 308 w 357"/>
                <a:gd name="T123" fmla="*/ 81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7" h="393">
                  <a:moveTo>
                    <a:pt x="308" y="81"/>
                  </a:moveTo>
                  <a:lnTo>
                    <a:pt x="306" y="84"/>
                  </a:lnTo>
                  <a:lnTo>
                    <a:pt x="306" y="88"/>
                  </a:lnTo>
                  <a:lnTo>
                    <a:pt x="306" y="89"/>
                  </a:lnTo>
                  <a:lnTo>
                    <a:pt x="306" y="96"/>
                  </a:lnTo>
                  <a:lnTo>
                    <a:pt x="308" y="100"/>
                  </a:lnTo>
                  <a:lnTo>
                    <a:pt x="314" y="105"/>
                  </a:lnTo>
                  <a:lnTo>
                    <a:pt x="318" y="107"/>
                  </a:lnTo>
                  <a:lnTo>
                    <a:pt x="321" y="109"/>
                  </a:lnTo>
                  <a:lnTo>
                    <a:pt x="323" y="109"/>
                  </a:lnTo>
                  <a:lnTo>
                    <a:pt x="329" y="109"/>
                  </a:lnTo>
                  <a:lnTo>
                    <a:pt x="331" y="110"/>
                  </a:lnTo>
                  <a:lnTo>
                    <a:pt x="333" y="112"/>
                  </a:lnTo>
                  <a:lnTo>
                    <a:pt x="334" y="115"/>
                  </a:lnTo>
                  <a:lnTo>
                    <a:pt x="339" y="120"/>
                  </a:lnTo>
                  <a:lnTo>
                    <a:pt x="341" y="120"/>
                  </a:lnTo>
                  <a:lnTo>
                    <a:pt x="349" y="123"/>
                  </a:lnTo>
                  <a:lnTo>
                    <a:pt x="349" y="131"/>
                  </a:lnTo>
                  <a:lnTo>
                    <a:pt x="348" y="138"/>
                  </a:lnTo>
                  <a:lnTo>
                    <a:pt x="346" y="141"/>
                  </a:lnTo>
                  <a:lnTo>
                    <a:pt x="357" y="147"/>
                  </a:lnTo>
                  <a:lnTo>
                    <a:pt x="348" y="152"/>
                  </a:lnTo>
                  <a:lnTo>
                    <a:pt x="344" y="154"/>
                  </a:lnTo>
                  <a:lnTo>
                    <a:pt x="343" y="154"/>
                  </a:lnTo>
                  <a:lnTo>
                    <a:pt x="341" y="154"/>
                  </a:lnTo>
                  <a:lnTo>
                    <a:pt x="339" y="154"/>
                  </a:lnTo>
                  <a:lnTo>
                    <a:pt x="336" y="157"/>
                  </a:lnTo>
                  <a:lnTo>
                    <a:pt x="334" y="160"/>
                  </a:lnTo>
                  <a:lnTo>
                    <a:pt x="336" y="162"/>
                  </a:lnTo>
                  <a:lnTo>
                    <a:pt x="338" y="164"/>
                  </a:lnTo>
                  <a:lnTo>
                    <a:pt x="339" y="165"/>
                  </a:lnTo>
                  <a:lnTo>
                    <a:pt x="341" y="170"/>
                  </a:lnTo>
                  <a:lnTo>
                    <a:pt x="341" y="173"/>
                  </a:lnTo>
                  <a:lnTo>
                    <a:pt x="339" y="181"/>
                  </a:lnTo>
                  <a:lnTo>
                    <a:pt x="338" y="191"/>
                  </a:lnTo>
                  <a:lnTo>
                    <a:pt x="338" y="194"/>
                  </a:lnTo>
                  <a:lnTo>
                    <a:pt x="336" y="199"/>
                  </a:lnTo>
                  <a:lnTo>
                    <a:pt x="334" y="201"/>
                  </a:lnTo>
                  <a:lnTo>
                    <a:pt x="328" y="209"/>
                  </a:lnTo>
                  <a:lnTo>
                    <a:pt x="326" y="223"/>
                  </a:lnTo>
                  <a:lnTo>
                    <a:pt x="326" y="227"/>
                  </a:lnTo>
                  <a:lnTo>
                    <a:pt x="326" y="230"/>
                  </a:lnTo>
                  <a:lnTo>
                    <a:pt x="326" y="233"/>
                  </a:lnTo>
                  <a:lnTo>
                    <a:pt x="326" y="240"/>
                  </a:lnTo>
                  <a:lnTo>
                    <a:pt x="323" y="246"/>
                  </a:lnTo>
                  <a:lnTo>
                    <a:pt x="319" y="249"/>
                  </a:lnTo>
                  <a:lnTo>
                    <a:pt x="318" y="251"/>
                  </a:lnTo>
                  <a:lnTo>
                    <a:pt x="316" y="253"/>
                  </a:lnTo>
                  <a:lnTo>
                    <a:pt x="314" y="256"/>
                  </a:lnTo>
                  <a:lnTo>
                    <a:pt x="314" y="259"/>
                  </a:lnTo>
                  <a:lnTo>
                    <a:pt x="318" y="261"/>
                  </a:lnTo>
                  <a:lnTo>
                    <a:pt x="323" y="272"/>
                  </a:lnTo>
                  <a:lnTo>
                    <a:pt x="324" y="275"/>
                  </a:lnTo>
                  <a:lnTo>
                    <a:pt x="324" y="285"/>
                  </a:lnTo>
                  <a:lnTo>
                    <a:pt x="324" y="287"/>
                  </a:lnTo>
                  <a:lnTo>
                    <a:pt x="326" y="290"/>
                  </a:lnTo>
                  <a:lnTo>
                    <a:pt x="326" y="295"/>
                  </a:lnTo>
                  <a:lnTo>
                    <a:pt x="328" y="301"/>
                  </a:lnTo>
                  <a:lnTo>
                    <a:pt x="329" y="303"/>
                  </a:lnTo>
                  <a:lnTo>
                    <a:pt x="326" y="309"/>
                  </a:lnTo>
                  <a:lnTo>
                    <a:pt x="324" y="312"/>
                  </a:lnTo>
                  <a:lnTo>
                    <a:pt x="328" y="319"/>
                  </a:lnTo>
                  <a:lnTo>
                    <a:pt x="333" y="317"/>
                  </a:lnTo>
                  <a:lnTo>
                    <a:pt x="333" y="321"/>
                  </a:lnTo>
                  <a:lnTo>
                    <a:pt x="333" y="327"/>
                  </a:lnTo>
                  <a:lnTo>
                    <a:pt x="333" y="329"/>
                  </a:lnTo>
                  <a:lnTo>
                    <a:pt x="331" y="332"/>
                  </a:lnTo>
                  <a:lnTo>
                    <a:pt x="331" y="335"/>
                  </a:lnTo>
                  <a:lnTo>
                    <a:pt x="329" y="338"/>
                  </a:lnTo>
                  <a:lnTo>
                    <a:pt x="329" y="346"/>
                  </a:lnTo>
                  <a:lnTo>
                    <a:pt x="329" y="348"/>
                  </a:lnTo>
                  <a:lnTo>
                    <a:pt x="329" y="351"/>
                  </a:lnTo>
                  <a:lnTo>
                    <a:pt x="329" y="355"/>
                  </a:lnTo>
                  <a:lnTo>
                    <a:pt x="329" y="356"/>
                  </a:lnTo>
                  <a:lnTo>
                    <a:pt x="329" y="361"/>
                  </a:lnTo>
                  <a:lnTo>
                    <a:pt x="331" y="363"/>
                  </a:lnTo>
                  <a:lnTo>
                    <a:pt x="328" y="369"/>
                  </a:lnTo>
                  <a:lnTo>
                    <a:pt x="319" y="374"/>
                  </a:lnTo>
                  <a:lnTo>
                    <a:pt x="311" y="380"/>
                  </a:lnTo>
                  <a:lnTo>
                    <a:pt x="296" y="392"/>
                  </a:lnTo>
                  <a:lnTo>
                    <a:pt x="295" y="393"/>
                  </a:lnTo>
                  <a:lnTo>
                    <a:pt x="291" y="393"/>
                  </a:lnTo>
                  <a:lnTo>
                    <a:pt x="288" y="392"/>
                  </a:lnTo>
                  <a:lnTo>
                    <a:pt x="285" y="392"/>
                  </a:lnTo>
                  <a:lnTo>
                    <a:pt x="283" y="392"/>
                  </a:lnTo>
                  <a:lnTo>
                    <a:pt x="280" y="390"/>
                  </a:lnTo>
                  <a:lnTo>
                    <a:pt x="276" y="387"/>
                  </a:lnTo>
                  <a:lnTo>
                    <a:pt x="271" y="385"/>
                  </a:lnTo>
                  <a:lnTo>
                    <a:pt x="268" y="385"/>
                  </a:lnTo>
                  <a:lnTo>
                    <a:pt x="265" y="387"/>
                  </a:lnTo>
                  <a:lnTo>
                    <a:pt x="262" y="385"/>
                  </a:lnTo>
                  <a:lnTo>
                    <a:pt x="257" y="387"/>
                  </a:lnTo>
                  <a:lnTo>
                    <a:pt x="255" y="387"/>
                  </a:lnTo>
                  <a:lnTo>
                    <a:pt x="252" y="387"/>
                  </a:lnTo>
                  <a:lnTo>
                    <a:pt x="250" y="387"/>
                  </a:lnTo>
                  <a:lnTo>
                    <a:pt x="247" y="384"/>
                  </a:lnTo>
                  <a:lnTo>
                    <a:pt x="245" y="382"/>
                  </a:lnTo>
                  <a:lnTo>
                    <a:pt x="245" y="374"/>
                  </a:lnTo>
                  <a:lnTo>
                    <a:pt x="245" y="372"/>
                  </a:lnTo>
                  <a:lnTo>
                    <a:pt x="245" y="366"/>
                  </a:lnTo>
                  <a:lnTo>
                    <a:pt x="245" y="363"/>
                  </a:lnTo>
                  <a:lnTo>
                    <a:pt x="245" y="356"/>
                  </a:lnTo>
                  <a:lnTo>
                    <a:pt x="245" y="353"/>
                  </a:lnTo>
                  <a:lnTo>
                    <a:pt x="247" y="350"/>
                  </a:lnTo>
                  <a:lnTo>
                    <a:pt x="247" y="345"/>
                  </a:lnTo>
                  <a:lnTo>
                    <a:pt x="247" y="342"/>
                  </a:lnTo>
                  <a:lnTo>
                    <a:pt x="247" y="337"/>
                  </a:lnTo>
                  <a:lnTo>
                    <a:pt x="247" y="329"/>
                  </a:lnTo>
                  <a:lnTo>
                    <a:pt x="243" y="324"/>
                  </a:lnTo>
                  <a:lnTo>
                    <a:pt x="242" y="322"/>
                  </a:lnTo>
                  <a:lnTo>
                    <a:pt x="242" y="319"/>
                  </a:lnTo>
                  <a:lnTo>
                    <a:pt x="238" y="316"/>
                  </a:lnTo>
                  <a:lnTo>
                    <a:pt x="235" y="312"/>
                  </a:lnTo>
                  <a:lnTo>
                    <a:pt x="230" y="316"/>
                  </a:lnTo>
                  <a:lnTo>
                    <a:pt x="225" y="317"/>
                  </a:lnTo>
                  <a:lnTo>
                    <a:pt x="217" y="317"/>
                  </a:lnTo>
                  <a:lnTo>
                    <a:pt x="214" y="317"/>
                  </a:lnTo>
                  <a:lnTo>
                    <a:pt x="212" y="317"/>
                  </a:lnTo>
                  <a:lnTo>
                    <a:pt x="210" y="316"/>
                  </a:lnTo>
                  <a:lnTo>
                    <a:pt x="207" y="317"/>
                  </a:lnTo>
                  <a:lnTo>
                    <a:pt x="205" y="317"/>
                  </a:lnTo>
                  <a:lnTo>
                    <a:pt x="204" y="321"/>
                  </a:lnTo>
                  <a:lnTo>
                    <a:pt x="200" y="322"/>
                  </a:lnTo>
                  <a:lnTo>
                    <a:pt x="192" y="327"/>
                  </a:lnTo>
                  <a:lnTo>
                    <a:pt x="190" y="327"/>
                  </a:lnTo>
                  <a:lnTo>
                    <a:pt x="185" y="327"/>
                  </a:lnTo>
                  <a:lnTo>
                    <a:pt x="181" y="327"/>
                  </a:lnTo>
                  <a:lnTo>
                    <a:pt x="179" y="327"/>
                  </a:lnTo>
                  <a:lnTo>
                    <a:pt x="174" y="327"/>
                  </a:lnTo>
                  <a:lnTo>
                    <a:pt x="172" y="327"/>
                  </a:lnTo>
                  <a:lnTo>
                    <a:pt x="166" y="329"/>
                  </a:lnTo>
                  <a:lnTo>
                    <a:pt x="159" y="332"/>
                  </a:lnTo>
                  <a:lnTo>
                    <a:pt x="157" y="334"/>
                  </a:lnTo>
                  <a:lnTo>
                    <a:pt x="151" y="335"/>
                  </a:lnTo>
                  <a:lnTo>
                    <a:pt x="147" y="337"/>
                  </a:lnTo>
                  <a:lnTo>
                    <a:pt x="134" y="335"/>
                  </a:lnTo>
                  <a:lnTo>
                    <a:pt x="131" y="334"/>
                  </a:lnTo>
                  <a:lnTo>
                    <a:pt x="124" y="332"/>
                  </a:lnTo>
                  <a:lnTo>
                    <a:pt x="109" y="329"/>
                  </a:lnTo>
                  <a:lnTo>
                    <a:pt x="101" y="334"/>
                  </a:lnTo>
                  <a:lnTo>
                    <a:pt x="98" y="337"/>
                  </a:lnTo>
                  <a:lnTo>
                    <a:pt x="96" y="338"/>
                  </a:lnTo>
                  <a:lnTo>
                    <a:pt x="91" y="338"/>
                  </a:lnTo>
                  <a:lnTo>
                    <a:pt x="90" y="337"/>
                  </a:lnTo>
                  <a:lnTo>
                    <a:pt x="88" y="337"/>
                  </a:lnTo>
                  <a:lnTo>
                    <a:pt x="83" y="337"/>
                  </a:lnTo>
                  <a:lnTo>
                    <a:pt x="80" y="337"/>
                  </a:lnTo>
                  <a:lnTo>
                    <a:pt x="73" y="335"/>
                  </a:lnTo>
                  <a:lnTo>
                    <a:pt x="65" y="340"/>
                  </a:lnTo>
                  <a:lnTo>
                    <a:pt x="63" y="340"/>
                  </a:lnTo>
                  <a:lnTo>
                    <a:pt x="61" y="342"/>
                  </a:lnTo>
                  <a:lnTo>
                    <a:pt x="60" y="343"/>
                  </a:lnTo>
                  <a:lnTo>
                    <a:pt x="55" y="343"/>
                  </a:lnTo>
                  <a:lnTo>
                    <a:pt x="52" y="342"/>
                  </a:lnTo>
                  <a:lnTo>
                    <a:pt x="50" y="340"/>
                  </a:lnTo>
                  <a:lnTo>
                    <a:pt x="47" y="337"/>
                  </a:lnTo>
                  <a:lnTo>
                    <a:pt x="45" y="330"/>
                  </a:lnTo>
                  <a:lnTo>
                    <a:pt x="45" y="327"/>
                  </a:lnTo>
                  <a:lnTo>
                    <a:pt x="37" y="324"/>
                  </a:lnTo>
                  <a:lnTo>
                    <a:pt x="35" y="324"/>
                  </a:lnTo>
                  <a:lnTo>
                    <a:pt x="28" y="322"/>
                  </a:lnTo>
                  <a:lnTo>
                    <a:pt x="27" y="321"/>
                  </a:lnTo>
                  <a:lnTo>
                    <a:pt x="23" y="316"/>
                  </a:lnTo>
                  <a:lnTo>
                    <a:pt x="22" y="314"/>
                  </a:lnTo>
                  <a:lnTo>
                    <a:pt x="20" y="311"/>
                  </a:lnTo>
                  <a:lnTo>
                    <a:pt x="18" y="309"/>
                  </a:lnTo>
                  <a:lnTo>
                    <a:pt x="15" y="304"/>
                  </a:lnTo>
                  <a:lnTo>
                    <a:pt x="15" y="303"/>
                  </a:lnTo>
                  <a:lnTo>
                    <a:pt x="13" y="293"/>
                  </a:lnTo>
                  <a:lnTo>
                    <a:pt x="13" y="290"/>
                  </a:lnTo>
                  <a:lnTo>
                    <a:pt x="13" y="274"/>
                  </a:lnTo>
                  <a:lnTo>
                    <a:pt x="8" y="267"/>
                  </a:lnTo>
                  <a:lnTo>
                    <a:pt x="7" y="266"/>
                  </a:lnTo>
                  <a:lnTo>
                    <a:pt x="4" y="259"/>
                  </a:lnTo>
                  <a:lnTo>
                    <a:pt x="4" y="257"/>
                  </a:lnTo>
                  <a:lnTo>
                    <a:pt x="2" y="256"/>
                  </a:lnTo>
                  <a:lnTo>
                    <a:pt x="8" y="251"/>
                  </a:lnTo>
                  <a:lnTo>
                    <a:pt x="18" y="245"/>
                  </a:lnTo>
                  <a:lnTo>
                    <a:pt x="20" y="243"/>
                  </a:lnTo>
                  <a:lnTo>
                    <a:pt x="20" y="238"/>
                  </a:lnTo>
                  <a:lnTo>
                    <a:pt x="17" y="232"/>
                  </a:lnTo>
                  <a:lnTo>
                    <a:pt x="12" y="225"/>
                  </a:lnTo>
                  <a:lnTo>
                    <a:pt x="10" y="223"/>
                  </a:lnTo>
                  <a:lnTo>
                    <a:pt x="5" y="219"/>
                  </a:lnTo>
                  <a:lnTo>
                    <a:pt x="5" y="217"/>
                  </a:lnTo>
                  <a:lnTo>
                    <a:pt x="5" y="211"/>
                  </a:lnTo>
                  <a:lnTo>
                    <a:pt x="5" y="209"/>
                  </a:lnTo>
                  <a:lnTo>
                    <a:pt x="0" y="202"/>
                  </a:lnTo>
                  <a:lnTo>
                    <a:pt x="0" y="193"/>
                  </a:lnTo>
                  <a:lnTo>
                    <a:pt x="2" y="189"/>
                  </a:lnTo>
                  <a:lnTo>
                    <a:pt x="2" y="186"/>
                  </a:lnTo>
                  <a:lnTo>
                    <a:pt x="4" y="185"/>
                  </a:lnTo>
                  <a:lnTo>
                    <a:pt x="8" y="183"/>
                  </a:lnTo>
                  <a:lnTo>
                    <a:pt x="18" y="183"/>
                  </a:lnTo>
                  <a:lnTo>
                    <a:pt x="28" y="178"/>
                  </a:lnTo>
                  <a:lnTo>
                    <a:pt x="32" y="175"/>
                  </a:lnTo>
                  <a:lnTo>
                    <a:pt x="33" y="172"/>
                  </a:lnTo>
                  <a:lnTo>
                    <a:pt x="35" y="170"/>
                  </a:lnTo>
                  <a:lnTo>
                    <a:pt x="38" y="164"/>
                  </a:lnTo>
                  <a:lnTo>
                    <a:pt x="38" y="152"/>
                  </a:lnTo>
                  <a:lnTo>
                    <a:pt x="37" y="151"/>
                  </a:lnTo>
                  <a:lnTo>
                    <a:pt x="37" y="147"/>
                  </a:lnTo>
                  <a:lnTo>
                    <a:pt x="35" y="141"/>
                  </a:lnTo>
                  <a:lnTo>
                    <a:pt x="25" y="131"/>
                  </a:lnTo>
                  <a:lnTo>
                    <a:pt x="25" y="130"/>
                  </a:lnTo>
                  <a:lnTo>
                    <a:pt x="22" y="125"/>
                  </a:lnTo>
                  <a:lnTo>
                    <a:pt x="20" y="123"/>
                  </a:lnTo>
                  <a:lnTo>
                    <a:pt x="23" y="118"/>
                  </a:lnTo>
                  <a:lnTo>
                    <a:pt x="27" y="115"/>
                  </a:lnTo>
                  <a:lnTo>
                    <a:pt x="28" y="113"/>
                  </a:lnTo>
                  <a:lnTo>
                    <a:pt x="30" y="107"/>
                  </a:lnTo>
                  <a:lnTo>
                    <a:pt x="27" y="99"/>
                  </a:lnTo>
                  <a:lnTo>
                    <a:pt x="32" y="88"/>
                  </a:lnTo>
                  <a:lnTo>
                    <a:pt x="32" y="86"/>
                  </a:lnTo>
                  <a:lnTo>
                    <a:pt x="32" y="79"/>
                  </a:lnTo>
                  <a:lnTo>
                    <a:pt x="25" y="71"/>
                  </a:lnTo>
                  <a:lnTo>
                    <a:pt x="25" y="70"/>
                  </a:lnTo>
                  <a:lnTo>
                    <a:pt x="23" y="68"/>
                  </a:lnTo>
                  <a:lnTo>
                    <a:pt x="23" y="65"/>
                  </a:lnTo>
                  <a:lnTo>
                    <a:pt x="22" y="52"/>
                  </a:lnTo>
                  <a:lnTo>
                    <a:pt x="22" y="49"/>
                  </a:lnTo>
                  <a:lnTo>
                    <a:pt x="20" y="45"/>
                  </a:lnTo>
                  <a:lnTo>
                    <a:pt x="22" y="39"/>
                  </a:lnTo>
                  <a:lnTo>
                    <a:pt x="27" y="33"/>
                  </a:lnTo>
                  <a:lnTo>
                    <a:pt x="27" y="31"/>
                  </a:lnTo>
                  <a:lnTo>
                    <a:pt x="27" y="28"/>
                  </a:lnTo>
                  <a:lnTo>
                    <a:pt x="25" y="23"/>
                  </a:lnTo>
                  <a:lnTo>
                    <a:pt x="23" y="20"/>
                  </a:lnTo>
                  <a:lnTo>
                    <a:pt x="35" y="15"/>
                  </a:lnTo>
                  <a:lnTo>
                    <a:pt x="40" y="7"/>
                  </a:lnTo>
                  <a:lnTo>
                    <a:pt x="43" y="7"/>
                  </a:lnTo>
                  <a:lnTo>
                    <a:pt x="47" y="7"/>
                  </a:lnTo>
                  <a:lnTo>
                    <a:pt x="52" y="5"/>
                  </a:lnTo>
                  <a:lnTo>
                    <a:pt x="58" y="7"/>
                  </a:lnTo>
                  <a:lnTo>
                    <a:pt x="60" y="7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73" y="5"/>
                  </a:lnTo>
                  <a:lnTo>
                    <a:pt x="76" y="5"/>
                  </a:lnTo>
                  <a:lnTo>
                    <a:pt x="86" y="3"/>
                  </a:lnTo>
                  <a:lnTo>
                    <a:pt x="90" y="5"/>
                  </a:lnTo>
                  <a:lnTo>
                    <a:pt x="91" y="5"/>
                  </a:lnTo>
                  <a:lnTo>
                    <a:pt x="93" y="7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9" y="10"/>
                  </a:lnTo>
                  <a:lnTo>
                    <a:pt x="103" y="11"/>
                  </a:lnTo>
                  <a:lnTo>
                    <a:pt x="104" y="13"/>
                  </a:lnTo>
                  <a:lnTo>
                    <a:pt x="106" y="16"/>
                  </a:lnTo>
                  <a:lnTo>
                    <a:pt x="111" y="18"/>
                  </a:lnTo>
                  <a:lnTo>
                    <a:pt x="113" y="18"/>
                  </a:lnTo>
                  <a:lnTo>
                    <a:pt x="116" y="16"/>
                  </a:lnTo>
                  <a:lnTo>
                    <a:pt x="118" y="15"/>
                  </a:lnTo>
                  <a:lnTo>
                    <a:pt x="121" y="13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33" y="3"/>
                  </a:lnTo>
                  <a:lnTo>
                    <a:pt x="139" y="0"/>
                  </a:lnTo>
                  <a:lnTo>
                    <a:pt x="146" y="0"/>
                  </a:lnTo>
                  <a:lnTo>
                    <a:pt x="151" y="0"/>
                  </a:lnTo>
                  <a:lnTo>
                    <a:pt x="154" y="7"/>
                  </a:lnTo>
                  <a:lnTo>
                    <a:pt x="159" y="11"/>
                  </a:lnTo>
                  <a:lnTo>
                    <a:pt x="164" y="15"/>
                  </a:lnTo>
                  <a:lnTo>
                    <a:pt x="162" y="20"/>
                  </a:lnTo>
                  <a:lnTo>
                    <a:pt x="162" y="23"/>
                  </a:lnTo>
                  <a:lnTo>
                    <a:pt x="162" y="28"/>
                  </a:lnTo>
                  <a:lnTo>
                    <a:pt x="167" y="29"/>
                  </a:lnTo>
                  <a:lnTo>
                    <a:pt x="169" y="29"/>
                  </a:lnTo>
                  <a:lnTo>
                    <a:pt x="174" y="31"/>
                  </a:lnTo>
                  <a:lnTo>
                    <a:pt x="176" y="33"/>
                  </a:lnTo>
                  <a:lnTo>
                    <a:pt x="177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97" y="41"/>
                  </a:lnTo>
                  <a:lnTo>
                    <a:pt x="199" y="44"/>
                  </a:lnTo>
                  <a:lnTo>
                    <a:pt x="199" y="47"/>
                  </a:lnTo>
                  <a:lnTo>
                    <a:pt x="200" y="49"/>
                  </a:lnTo>
                  <a:lnTo>
                    <a:pt x="200" y="50"/>
                  </a:lnTo>
                  <a:lnTo>
                    <a:pt x="200" y="54"/>
                  </a:lnTo>
                  <a:lnTo>
                    <a:pt x="202" y="58"/>
                  </a:lnTo>
                  <a:lnTo>
                    <a:pt x="207" y="60"/>
                  </a:lnTo>
                  <a:lnTo>
                    <a:pt x="210" y="60"/>
                  </a:lnTo>
                  <a:lnTo>
                    <a:pt x="214" y="60"/>
                  </a:lnTo>
                  <a:lnTo>
                    <a:pt x="217" y="58"/>
                  </a:lnTo>
                  <a:lnTo>
                    <a:pt x="219" y="58"/>
                  </a:lnTo>
                  <a:lnTo>
                    <a:pt x="222" y="54"/>
                  </a:lnTo>
                  <a:lnTo>
                    <a:pt x="224" y="52"/>
                  </a:lnTo>
                  <a:lnTo>
                    <a:pt x="228" y="49"/>
                  </a:lnTo>
                  <a:lnTo>
                    <a:pt x="233" y="50"/>
                  </a:lnTo>
                  <a:lnTo>
                    <a:pt x="237" y="52"/>
                  </a:lnTo>
                  <a:lnTo>
                    <a:pt x="242" y="54"/>
                  </a:lnTo>
                  <a:lnTo>
                    <a:pt x="243" y="55"/>
                  </a:lnTo>
                  <a:lnTo>
                    <a:pt x="245" y="57"/>
                  </a:lnTo>
                  <a:lnTo>
                    <a:pt x="247" y="60"/>
                  </a:lnTo>
                  <a:lnTo>
                    <a:pt x="247" y="65"/>
                  </a:lnTo>
                  <a:lnTo>
                    <a:pt x="245" y="68"/>
                  </a:lnTo>
                  <a:lnTo>
                    <a:pt x="243" y="70"/>
                  </a:lnTo>
                  <a:lnTo>
                    <a:pt x="245" y="78"/>
                  </a:lnTo>
                  <a:lnTo>
                    <a:pt x="247" y="78"/>
                  </a:lnTo>
                  <a:lnTo>
                    <a:pt x="255" y="78"/>
                  </a:lnTo>
                  <a:lnTo>
                    <a:pt x="262" y="76"/>
                  </a:lnTo>
                  <a:lnTo>
                    <a:pt x="263" y="76"/>
                  </a:lnTo>
                  <a:lnTo>
                    <a:pt x="270" y="75"/>
                  </a:lnTo>
                  <a:lnTo>
                    <a:pt x="275" y="75"/>
                  </a:lnTo>
                  <a:lnTo>
                    <a:pt x="278" y="83"/>
                  </a:lnTo>
                  <a:lnTo>
                    <a:pt x="283" y="83"/>
                  </a:lnTo>
                  <a:lnTo>
                    <a:pt x="290" y="81"/>
                  </a:lnTo>
                  <a:lnTo>
                    <a:pt x="298" y="81"/>
                  </a:lnTo>
                  <a:lnTo>
                    <a:pt x="303" y="83"/>
                  </a:lnTo>
                  <a:lnTo>
                    <a:pt x="308" y="81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33" name="Freeform 133"/>
            <p:cNvSpPr>
              <a:spLocks/>
            </p:cNvSpPr>
            <p:nvPr/>
          </p:nvSpPr>
          <p:spPr bwMode="auto">
            <a:xfrm>
              <a:off x="2749549" y="5172870"/>
              <a:ext cx="763588" cy="695325"/>
            </a:xfrm>
            <a:custGeom>
              <a:avLst/>
              <a:gdLst>
                <a:gd name="T0" fmla="*/ 936 w 963"/>
                <a:gd name="T1" fmla="*/ 66 h 877"/>
                <a:gd name="T2" fmla="*/ 953 w 963"/>
                <a:gd name="T3" fmla="*/ 133 h 877"/>
                <a:gd name="T4" fmla="*/ 959 w 963"/>
                <a:gd name="T5" fmla="*/ 183 h 877"/>
                <a:gd name="T6" fmla="*/ 926 w 963"/>
                <a:gd name="T7" fmla="*/ 214 h 877"/>
                <a:gd name="T8" fmla="*/ 875 w 963"/>
                <a:gd name="T9" fmla="*/ 228 h 877"/>
                <a:gd name="T10" fmla="*/ 863 w 963"/>
                <a:gd name="T11" fmla="*/ 273 h 877"/>
                <a:gd name="T12" fmla="*/ 829 w 963"/>
                <a:gd name="T13" fmla="*/ 307 h 877"/>
                <a:gd name="T14" fmla="*/ 789 w 963"/>
                <a:gd name="T15" fmla="*/ 335 h 877"/>
                <a:gd name="T16" fmla="*/ 766 w 963"/>
                <a:gd name="T17" fmla="*/ 351 h 877"/>
                <a:gd name="T18" fmla="*/ 721 w 963"/>
                <a:gd name="T19" fmla="*/ 343 h 877"/>
                <a:gd name="T20" fmla="*/ 681 w 963"/>
                <a:gd name="T21" fmla="*/ 324 h 877"/>
                <a:gd name="T22" fmla="*/ 670 w 963"/>
                <a:gd name="T23" fmla="*/ 366 h 877"/>
                <a:gd name="T24" fmla="*/ 686 w 963"/>
                <a:gd name="T25" fmla="*/ 426 h 877"/>
                <a:gd name="T26" fmla="*/ 690 w 963"/>
                <a:gd name="T27" fmla="*/ 481 h 877"/>
                <a:gd name="T28" fmla="*/ 678 w 963"/>
                <a:gd name="T29" fmla="*/ 536 h 877"/>
                <a:gd name="T30" fmla="*/ 678 w 963"/>
                <a:gd name="T31" fmla="*/ 566 h 877"/>
                <a:gd name="T32" fmla="*/ 718 w 963"/>
                <a:gd name="T33" fmla="*/ 612 h 877"/>
                <a:gd name="T34" fmla="*/ 714 w 963"/>
                <a:gd name="T35" fmla="*/ 642 h 877"/>
                <a:gd name="T36" fmla="*/ 696 w 963"/>
                <a:gd name="T37" fmla="*/ 693 h 877"/>
                <a:gd name="T38" fmla="*/ 676 w 963"/>
                <a:gd name="T39" fmla="*/ 743 h 877"/>
                <a:gd name="T40" fmla="*/ 625 w 963"/>
                <a:gd name="T41" fmla="*/ 739 h 877"/>
                <a:gd name="T42" fmla="*/ 547 w 963"/>
                <a:gd name="T43" fmla="*/ 720 h 877"/>
                <a:gd name="T44" fmla="*/ 526 w 963"/>
                <a:gd name="T45" fmla="*/ 707 h 877"/>
                <a:gd name="T46" fmla="*/ 519 w 963"/>
                <a:gd name="T47" fmla="*/ 770 h 877"/>
                <a:gd name="T48" fmla="*/ 468 w 963"/>
                <a:gd name="T49" fmla="*/ 815 h 877"/>
                <a:gd name="T50" fmla="*/ 410 w 963"/>
                <a:gd name="T51" fmla="*/ 819 h 877"/>
                <a:gd name="T52" fmla="*/ 382 w 963"/>
                <a:gd name="T53" fmla="*/ 859 h 877"/>
                <a:gd name="T54" fmla="*/ 323 w 963"/>
                <a:gd name="T55" fmla="*/ 853 h 877"/>
                <a:gd name="T56" fmla="*/ 248 w 963"/>
                <a:gd name="T57" fmla="*/ 785 h 877"/>
                <a:gd name="T58" fmla="*/ 230 w 963"/>
                <a:gd name="T59" fmla="*/ 756 h 877"/>
                <a:gd name="T60" fmla="*/ 208 w 963"/>
                <a:gd name="T61" fmla="*/ 694 h 877"/>
                <a:gd name="T62" fmla="*/ 207 w 963"/>
                <a:gd name="T63" fmla="*/ 639 h 877"/>
                <a:gd name="T64" fmla="*/ 192 w 963"/>
                <a:gd name="T65" fmla="*/ 594 h 877"/>
                <a:gd name="T66" fmla="*/ 220 w 963"/>
                <a:gd name="T67" fmla="*/ 553 h 877"/>
                <a:gd name="T68" fmla="*/ 180 w 963"/>
                <a:gd name="T69" fmla="*/ 515 h 877"/>
                <a:gd name="T70" fmla="*/ 112 w 963"/>
                <a:gd name="T71" fmla="*/ 532 h 877"/>
                <a:gd name="T72" fmla="*/ 38 w 963"/>
                <a:gd name="T73" fmla="*/ 537 h 877"/>
                <a:gd name="T74" fmla="*/ 2 w 963"/>
                <a:gd name="T75" fmla="*/ 495 h 877"/>
                <a:gd name="T76" fmla="*/ 17 w 963"/>
                <a:gd name="T77" fmla="*/ 442 h 877"/>
                <a:gd name="T78" fmla="*/ 55 w 963"/>
                <a:gd name="T79" fmla="*/ 404 h 877"/>
                <a:gd name="T80" fmla="*/ 86 w 963"/>
                <a:gd name="T81" fmla="*/ 362 h 877"/>
                <a:gd name="T82" fmla="*/ 164 w 963"/>
                <a:gd name="T83" fmla="*/ 314 h 877"/>
                <a:gd name="T84" fmla="*/ 189 w 963"/>
                <a:gd name="T85" fmla="*/ 262 h 877"/>
                <a:gd name="T86" fmla="*/ 263 w 963"/>
                <a:gd name="T87" fmla="*/ 264 h 877"/>
                <a:gd name="T88" fmla="*/ 313 w 963"/>
                <a:gd name="T89" fmla="*/ 296 h 877"/>
                <a:gd name="T90" fmla="*/ 357 w 963"/>
                <a:gd name="T91" fmla="*/ 301 h 877"/>
                <a:gd name="T92" fmla="*/ 418 w 963"/>
                <a:gd name="T93" fmla="*/ 327 h 877"/>
                <a:gd name="T94" fmla="*/ 471 w 963"/>
                <a:gd name="T95" fmla="*/ 273 h 877"/>
                <a:gd name="T96" fmla="*/ 523 w 963"/>
                <a:gd name="T97" fmla="*/ 280 h 877"/>
                <a:gd name="T98" fmla="*/ 538 w 963"/>
                <a:gd name="T99" fmla="*/ 259 h 877"/>
                <a:gd name="T100" fmla="*/ 539 w 963"/>
                <a:gd name="T101" fmla="*/ 231 h 877"/>
                <a:gd name="T102" fmla="*/ 559 w 963"/>
                <a:gd name="T103" fmla="*/ 207 h 877"/>
                <a:gd name="T104" fmla="*/ 564 w 963"/>
                <a:gd name="T105" fmla="*/ 159 h 877"/>
                <a:gd name="T106" fmla="*/ 617 w 963"/>
                <a:gd name="T107" fmla="*/ 159 h 877"/>
                <a:gd name="T108" fmla="*/ 688 w 963"/>
                <a:gd name="T109" fmla="*/ 137 h 877"/>
                <a:gd name="T110" fmla="*/ 746 w 963"/>
                <a:gd name="T111" fmla="*/ 144 h 877"/>
                <a:gd name="T112" fmla="*/ 779 w 963"/>
                <a:gd name="T113" fmla="*/ 76 h 877"/>
                <a:gd name="T114" fmla="*/ 839 w 963"/>
                <a:gd name="T115" fmla="*/ 58 h 877"/>
                <a:gd name="T116" fmla="*/ 865 w 963"/>
                <a:gd name="T117" fmla="*/ 0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63" h="877">
                  <a:moveTo>
                    <a:pt x="923" y="26"/>
                  </a:moveTo>
                  <a:lnTo>
                    <a:pt x="923" y="31"/>
                  </a:lnTo>
                  <a:lnTo>
                    <a:pt x="925" y="34"/>
                  </a:lnTo>
                  <a:lnTo>
                    <a:pt x="930" y="44"/>
                  </a:lnTo>
                  <a:lnTo>
                    <a:pt x="930" y="45"/>
                  </a:lnTo>
                  <a:lnTo>
                    <a:pt x="928" y="47"/>
                  </a:lnTo>
                  <a:lnTo>
                    <a:pt x="928" y="52"/>
                  </a:lnTo>
                  <a:lnTo>
                    <a:pt x="926" y="55"/>
                  </a:lnTo>
                  <a:lnTo>
                    <a:pt x="928" y="58"/>
                  </a:lnTo>
                  <a:lnTo>
                    <a:pt x="931" y="61"/>
                  </a:lnTo>
                  <a:lnTo>
                    <a:pt x="933" y="63"/>
                  </a:lnTo>
                  <a:lnTo>
                    <a:pt x="934" y="65"/>
                  </a:lnTo>
                  <a:lnTo>
                    <a:pt x="936" y="66"/>
                  </a:lnTo>
                  <a:lnTo>
                    <a:pt x="938" y="71"/>
                  </a:lnTo>
                  <a:lnTo>
                    <a:pt x="939" y="76"/>
                  </a:lnTo>
                  <a:lnTo>
                    <a:pt x="938" y="81"/>
                  </a:lnTo>
                  <a:lnTo>
                    <a:pt x="938" y="84"/>
                  </a:lnTo>
                  <a:lnTo>
                    <a:pt x="938" y="87"/>
                  </a:lnTo>
                  <a:lnTo>
                    <a:pt x="938" y="91"/>
                  </a:lnTo>
                  <a:lnTo>
                    <a:pt x="938" y="92"/>
                  </a:lnTo>
                  <a:lnTo>
                    <a:pt x="938" y="102"/>
                  </a:lnTo>
                  <a:lnTo>
                    <a:pt x="938" y="103"/>
                  </a:lnTo>
                  <a:lnTo>
                    <a:pt x="939" y="112"/>
                  </a:lnTo>
                  <a:lnTo>
                    <a:pt x="939" y="113"/>
                  </a:lnTo>
                  <a:lnTo>
                    <a:pt x="941" y="116"/>
                  </a:lnTo>
                  <a:lnTo>
                    <a:pt x="953" y="133"/>
                  </a:lnTo>
                  <a:lnTo>
                    <a:pt x="954" y="134"/>
                  </a:lnTo>
                  <a:lnTo>
                    <a:pt x="956" y="141"/>
                  </a:lnTo>
                  <a:lnTo>
                    <a:pt x="956" y="142"/>
                  </a:lnTo>
                  <a:lnTo>
                    <a:pt x="956" y="149"/>
                  </a:lnTo>
                  <a:lnTo>
                    <a:pt x="956" y="150"/>
                  </a:lnTo>
                  <a:lnTo>
                    <a:pt x="958" y="154"/>
                  </a:lnTo>
                  <a:lnTo>
                    <a:pt x="958" y="157"/>
                  </a:lnTo>
                  <a:lnTo>
                    <a:pt x="958" y="165"/>
                  </a:lnTo>
                  <a:lnTo>
                    <a:pt x="959" y="170"/>
                  </a:lnTo>
                  <a:lnTo>
                    <a:pt x="959" y="175"/>
                  </a:lnTo>
                  <a:lnTo>
                    <a:pt x="959" y="178"/>
                  </a:lnTo>
                  <a:lnTo>
                    <a:pt x="959" y="181"/>
                  </a:lnTo>
                  <a:lnTo>
                    <a:pt x="959" y="183"/>
                  </a:lnTo>
                  <a:lnTo>
                    <a:pt x="959" y="184"/>
                  </a:lnTo>
                  <a:lnTo>
                    <a:pt x="961" y="194"/>
                  </a:lnTo>
                  <a:lnTo>
                    <a:pt x="961" y="197"/>
                  </a:lnTo>
                  <a:lnTo>
                    <a:pt x="963" y="202"/>
                  </a:lnTo>
                  <a:lnTo>
                    <a:pt x="961" y="204"/>
                  </a:lnTo>
                  <a:lnTo>
                    <a:pt x="958" y="209"/>
                  </a:lnTo>
                  <a:lnTo>
                    <a:pt x="953" y="210"/>
                  </a:lnTo>
                  <a:lnTo>
                    <a:pt x="951" y="210"/>
                  </a:lnTo>
                  <a:lnTo>
                    <a:pt x="944" y="214"/>
                  </a:lnTo>
                  <a:lnTo>
                    <a:pt x="939" y="214"/>
                  </a:lnTo>
                  <a:lnTo>
                    <a:pt x="938" y="214"/>
                  </a:lnTo>
                  <a:lnTo>
                    <a:pt x="933" y="215"/>
                  </a:lnTo>
                  <a:lnTo>
                    <a:pt x="926" y="214"/>
                  </a:lnTo>
                  <a:lnTo>
                    <a:pt x="921" y="214"/>
                  </a:lnTo>
                  <a:lnTo>
                    <a:pt x="913" y="212"/>
                  </a:lnTo>
                  <a:lnTo>
                    <a:pt x="906" y="214"/>
                  </a:lnTo>
                  <a:lnTo>
                    <a:pt x="905" y="215"/>
                  </a:lnTo>
                  <a:lnTo>
                    <a:pt x="903" y="217"/>
                  </a:lnTo>
                  <a:lnTo>
                    <a:pt x="900" y="220"/>
                  </a:lnTo>
                  <a:lnTo>
                    <a:pt x="895" y="222"/>
                  </a:lnTo>
                  <a:lnTo>
                    <a:pt x="893" y="222"/>
                  </a:lnTo>
                  <a:lnTo>
                    <a:pt x="888" y="222"/>
                  </a:lnTo>
                  <a:lnTo>
                    <a:pt x="887" y="223"/>
                  </a:lnTo>
                  <a:lnTo>
                    <a:pt x="882" y="225"/>
                  </a:lnTo>
                  <a:lnTo>
                    <a:pt x="880" y="225"/>
                  </a:lnTo>
                  <a:lnTo>
                    <a:pt x="875" y="228"/>
                  </a:lnTo>
                  <a:lnTo>
                    <a:pt x="873" y="230"/>
                  </a:lnTo>
                  <a:lnTo>
                    <a:pt x="872" y="236"/>
                  </a:lnTo>
                  <a:lnTo>
                    <a:pt x="872" y="239"/>
                  </a:lnTo>
                  <a:lnTo>
                    <a:pt x="872" y="241"/>
                  </a:lnTo>
                  <a:lnTo>
                    <a:pt x="872" y="248"/>
                  </a:lnTo>
                  <a:lnTo>
                    <a:pt x="872" y="249"/>
                  </a:lnTo>
                  <a:lnTo>
                    <a:pt x="872" y="251"/>
                  </a:lnTo>
                  <a:lnTo>
                    <a:pt x="872" y="254"/>
                  </a:lnTo>
                  <a:lnTo>
                    <a:pt x="872" y="259"/>
                  </a:lnTo>
                  <a:lnTo>
                    <a:pt x="872" y="265"/>
                  </a:lnTo>
                  <a:lnTo>
                    <a:pt x="868" y="269"/>
                  </a:lnTo>
                  <a:lnTo>
                    <a:pt x="865" y="272"/>
                  </a:lnTo>
                  <a:lnTo>
                    <a:pt x="863" y="273"/>
                  </a:lnTo>
                  <a:lnTo>
                    <a:pt x="858" y="275"/>
                  </a:lnTo>
                  <a:lnTo>
                    <a:pt x="852" y="275"/>
                  </a:lnTo>
                  <a:lnTo>
                    <a:pt x="850" y="278"/>
                  </a:lnTo>
                  <a:lnTo>
                    <a:pt x="848" y="280"/>
                  </a:lnTo>
                  <a:lnTo>
                    <a:pt x="847" y="281"/>
                  </a:lnTo>
                  <a:lnTo>
                    <a:pt x="843" y="285"/>
                  </a:lnTo>
                  <a:lnTo>
                    <a:pt x="840" y="286"/>
                  </a:lnTo>
                  <a:lnTo>
                    <a:pt x="835" y="286"/>
                  </a:lnTo>
                  <a:lnTo>
                    <a:pt x="832" y="293"/>
                  </a:lnTo>
                  <a:lnTo>
                    <a:pt x="832" y="299"/>
                  </a:lnTo>
                  <a:lnTo>
                    <a:pt x="832" y="301"/>
                  </a:lnTo>
                  <a:lnTo>
                    <a:pt x="832" y="304"/>
                  </a:lnTo>
                  <a:lnTo>
                    <a:pt x="829" y="307"/>
                  </a:lnTo>
                  <a:lnTo>
                    <a:pt x="824" y="312"/>
                  </a:lnTo>
                  <a:lnTo>
                    <a:pt x="817" y="315"/>
                  </a:lnTo>
                  <a:lnTo>
                    <a:pt x="815" y="317"/>
                  </a:lnTo>
                  <a:lnTo>
                    <a:pt x="810" y="317"/>
                  </a:lnTo>
                  <a:lnTo>
                    <a:pt x="807" y="319"/>
                  </a:lnTo>
                  <a:lnTo>
                    <a:pt x="804" y="317"/>
                  </a:lnTo>
                  <a:lnTo>
                    <a:pt x="797" y="319"/>
                  </a:lnTo>
                  <a:lnTo>
                    <a:pt x="796" y="319"/>
                  </a:lnTo>
                  <a:lnTo>
                    <a:pt x="792" y="324"/>
                  </a:lnTo>
                  <a:lnTo>
                    <a:pt x="794" y="328"/>
                  </a:lnTo>
                  <a:lnTo>
                    <a:pt x="792" y="332"/>
                  </a:lnTo>
                  <a:lnTo>
                    <a:pt x="792" y="333"/>
                  </a:lnTo>
                  <a:lnTo>
                    <a:pt x="789" y="335"/>
                  </a:lnTo>
                  <a:lnTo>
                    <a:pt x="786" y="335"/>
                  </a:lnTo>
                  <a:lnTo>
                    <a:pt x="782" y="333"/>
                  </a:lnTo>
                  <a:lnTo>
                    <a:pt x="781" y="332"/>
                  </a:lnTo>
                  <a:lnTo>
                    <a:pt x="777" y="330"/>
                  </a:lnTo>
                  <a:lnTo>
                    <a:pt x="776" y="328"/>
                  </a:lnTo>
                  <a:lnTo>
                    <a:pt x="774" y="330"/>
                  </a:lnTo>
                  <a:lnTo>
                    <a:pt x="771" y="333"/>
                  </a:lnTo>
                  <a:lnTo>
                    <a:pt x="772" y="337"/>
                  </a:lnTo>
                  <a:lnTo>
                    <a:pt x="774" y="340"/>
                  </a:lnTo>
                  <a:lnTo>
                    <a:pt x="774" y="345"/>
                  </a:lnTo>
                  <a:lnTo>
                    <a:pt x="774" y="346"/>
                  </a:lnTo>
                  <a:lnTo>
                    <a:pt x="772" y="351"/>
                  </a:lnTo>
                  <a:lnTo>
                    <a:pt x="766" y="351"/>
                  </a:lnTo>
                  <a:lnTo>
                    <a:pt x="761" y="349"/>
                  </a:lnTo>
                  <a:lnTo>
                    <a:pt x="757" y="349"/>
                  </a:lnTo>
                  <a:lnTo>
                    <a:pt x="753" y="348"/>
                  </a:lnTo>
                  <a:lnTo>
                    <a:pt x="749" y="348"/>
                  </a:lnTo>
                  <a:lnTo>
                    <a:pt x="748" y="346"/>
                  </a:lnTo>
                  <a:lnTo>
                    <a:pt x="746" y="346"/>
                  </a:lnTo>
                  <a:lnTo>
                    <a:pt x="739" y="343"/>
                  </a:lnTo>
                  <a:lnTo>
                    <a:pt x="738" y="341"/>
                  </a:lnTo>
                  <a:lnTo>
                    <a:pt x="734" y="343"/>
                  </a:lnTo>
                  <a:lnTo>
                    <a:pt x="728" y="345"/>
                  </a:lnTo>
                  <a:lnTo>
                    <a:pt x="726" y="345"/>
                  </a:lnTo>
                  <a:lnTo>
                    <a:pt x="723" y="343"/>
                  </a:lnTo>
                  <a:lnTo>
                    <a:pt x="721" y="343"/>
                  </a:lnTo>
                  <a:lnTo>
                    <a:pt x="714" y="338"/>
                  </a:lnTo>
                  <a:lnTo>
                    <a:pt x="713" y="337"/>
                  </a:lnTo>
                  <a:lnTo>
                    <a:pt x="708" y="332"/>
                  </a:lnTo>
                  <a:lnTo>
                    <a:pt x="708" y="328"/>
                  </a:lnTo>
                  <a:lnTo>
                    <a:pt x="701" y="322"/>
                  </a:lnTo>
                  <a:lnTo>
                    <a:pt x="701" y="320"/>
                  </a:lnTo>
                  <a:lnTo>
                    <a:pt x="698" y="320"/>
                  </a:lnTo>
                  <a:lnTo>
                    <a:pt x="693" y="322"/>
                  </a:lnTo>
                  <a:lnTo>
                    <a:pt x="688" y="320"/>
                  </a:lnTo>
                  <a:lnTo>
                    <a:pt x="686" y="319"/>
                  </a:lnTo>
                  <a:lnTo>
                    <a:pt x="685" y="320"/>
                  </a:lnTo>
                  <a:lnTo>
                    <a:pt x="683" y="322"/>
                  </a:lnTo>
                  <a:lnTo>
                    <a:pt x="681" y="324"/>
                  </a:lnTo>
                  <a:lnTo>
                    <a:pt x="678" y="327"/>
                  </a:lnTo>
                  <a:lnTo>
                    <a:pt x="676" y="327"/>
                  </a:lnTo>
                  <a:lnTo>
                    <a:pt x="675" y="327"/>
                  </a:lnTo>
                  <a:lnTo>
                    <a:pt x="671" y="332"/>
                  </a:lnTo>
                  <a:lnTo>
                    <a:pt x="671" y="333"/>
                  </a:lnTo>
                  <a:lnTo>
                    <a:pt x="673" y="335"/>
                  </a:lnTo>
                  <a:lnTo>
                    <a:pt x="675" y="340"/>
                  </a:lnTo>
                  <a:lnTo>
                    <a:pt x="675" y="345"/>
                  </a:lnTo>
                  <a:lnTo>
                    <a:pt x="673" y="353"/>
                  </a:lnTo>
                  <a:lnTo>
                    <a:pt x="673" y="354"/>
                  </a:lnTo>
                  <a:lnTo>
                    <a:pt x="668" y="361"/>
                  </a:lnTo>
                  <a:lnTo>
                    <a:pt x="668" y="364"/>
                  </a:lnTo>
                  <a:lnTo>
                    <a:pt x="670" y="366"/>
                  </a:lnTo>
                  <a:lnTo>
                    <a:pt x="675" y="370"/>
                  </a:lnTo>
                  <a:lnTo>
                    <a:pt x="676" y="374"/>
                  </a:lnTo>
                  <a:lnTo>
                    <a:pt x="678" y="379"/>
                  </a:lnTo>
                  <a:lnTo>
                    <a:pt x="678" y="382"/>
                  </a:lnTo>
                  <a:lnTo>
                    <a:pt x="678" y="387"/>
                  </a:lnTo>
                  <a:lnTo>
                    <a:pt x="680" y="388"/>
                  </a:lnTo>
                  <a:lnTo>
                    <a:pt x="683" y="392"/>
                  </a:lnTo>
                  <a:lnTo>
                    <a:pt x="685" y="395"/>
                  </a:lnTo>
                  <a:lnTo>
                    <a:pt x="686" y="398"/>
                  </a:lnTo>
                  <a:lnTo>
                    <a:pt x="686" y="403"/>
                  </a:lnTo>
                  <a:lnTo>
                    <a:pt x="686" y="409"/>
                  </a:lnTo>
                  <a:lnTo>
                    <a:pt x="686" y="424"/>
                  </a:lnTo>
                  <a:lnTo>
                    <a:pt x="686" y="426"/>
                  </a:lnTo>
                  <a:lnTo>
                    <a:pt x="686" y="432"/>
                  </a:lnTo>
                  <a:lnTo>
                    <a:pt x="686" y="435"/>
                  </a:lnTo>
                  <a:lnTo>
                    <a:pt x="686" y="437"/>
                  </a:lnTo>
                  <a:lnTo>
                    <a:pt x="686" y="440"/>
                  </a:lnTo>
                  <a:lnTo>
                    <a:pt x="686" y="442"/>
                  </a:lnTo>
                  <a:lnTo>
                    <a:pt x="686" y="448"/>
                  </a:lnTo>
                  <a:lnTo>
                    <a:pt x="688" y="456"/>
                  </a:lnTo>
                  <a:lnTo>
                    <a:pt x="688" y="458"/>
                  </a:lnTo>
                  <a:lnTo>
                    <a:pt x="686" y="463"/>
                  </a:lnTo>
                  <a:lnTo>
                    <a:pt x="688" y="468"/>
                  </a:lnTo>
                  <a:lnTo>
                    <a:pt x="690" y="472"/>
                  </a:lnTo>
                  <a:lnTo>
                    <a:pt x="690" y="474"/>
                  </a:lnTo>
                  <a:lnTo>
                    <a:pt x="690" y="481"/>
                  </a:lnTo>
                  <a:lnTo>
                    <a:pt x="690" y="485"/>
                  </a:lnTo>
                  <a:lnTo>
                    <a:pt x="695" y="493"/>
                  </a:lnTo>
                  <a:lnTo>
                    <a:pt x="696" y="493"/>
                  </a:lnTo>
                  <a:lnTo>
                    <a:pt x="696" y="502"/>
                  </a:lnTo>
                  <a:lnTo>
                    <a:pt x="693" y="505"/>
                  </a:lnTo>
                  <a:lnTo>
                    <a:pt x="691" y="506"/>
                  </a:lnTo>
                  <a:lnTo>
                    <a:pt x="688" y="511"/>
                  </a:lnTo>
                  <a:lnTo>
                    <a:pt x="686" y="516"/>
                  </a:lnTo>
                  <a:lnTo>
                    <a:pt x="683" y="519"/>
                  </a:lnTo>
                  <a:lnTo>
                    <a:pt x="680" y="524"/>
                  </a:lnTo>
                  <a:lnTo>
                    <a:pt x="678" y="527"/>
                  </a:lnTo>
                  <a:lnTo>
                    <a:pt x="678" y="532"/>
                  </a:lnTo>
                  <a:lnTo>
                    <a:pt x="678" y="536"/>
                  </a:lnTo>
                  <a:lnTo>
                    <a:pt x="675" y="537"/>
                  </a:lnTo>
                  <a:lnTo>
                    <a:pt x="673" y="539"/>
                  </a:lnTo>
                  <a:lnTo>
                    <a:pt x="671" y="540"/>
                  </a:lnTo>
                  <a:lnTo>
                    <a:pt x="665" y="545"/>
                  </a:lnTo>
                  <a:lnTo>
                    <a:pt x="662" y="548"/>
                  </a:lnTo>
                  <a:lnTo>
                    <a:pt x="662" y="552"/>
                  </a:lnTo>
                  <a:lnTo>
                    <a:pt x="662" y="557"/>
                  </a:lnTo>
                  <a:lnTo>
                    <a:pt x="663" y="560"/>
                  </a:lnTo>
                  <a:lnTo>
                    <a:pt x="665" y="560"/>
                  </a:lnTo>
                  <a:lnTo>
                    <a:pt x="668" y="561"/>
                  </a:lnTo>
                  <a:lnTo>
                    <a:pt x="671" y="563"/>
                  </a:lnTo>
                  <a:lnTo>
                    <a:pt x="676" y="565"/>
                  </a:lnTo>
                  <a:lnTo>
                    <a:pt x="678" y="566"/>
                  </a:lnTo>
                  <a:lnTo>
                    <a:pt x="678" y="568"/>
                  </a:lnTo>
                  <a:lnTo>
                    <a:pt x="680" y="570"/>
                  </a:lnTo>
                  <a:lnTo>
                    <a:pt x="683" y="573"/>
                  </a:lnTo>
                  <a:lnTo>
                    <a:pt x="688" y="579"/>
                  </a:lnTo>
                  <a:lnTo>
                    <a:pt x="693" y="581"/>
                  </a:lnTo>
                  <a:lnTo>
                    <a:pt x="695" y="584"/>
                  </a:lnTo>
                  <a:lnTo>
                    <a:pt x="696" y="586"/>
                  </a:lnTo>
                  <a:lnTo>
                    <a:pt x="698" y="587"/>
                  </a:lnTo>
                  <a:lnTo>
                    <a:pt x="708" y="594"/>
                  </a:lnTo>
                  <a:lnTo>
                    <a:pt x="708" y="600"/>
                  </a:lnTo>
                  <a:lnTo>
                    <a:pt x="710" y="602"/>
                  </a:lnTo>
                  <a:lnTo>
                    <a:pt x="711" y="604"/>
                  </a:lnTo>
                  <a:lnTo>
                    <a:pt x="718" y="612"/>
                  </a:lnTo>
                  <a:lnTo>
                    <a:pt x="721" y="613"/>
                  </a:lnTo>
                  <a:lnTo>
                    <a:pt x="723" y="615"/>
                  </a:lnTo>
                  <a:lnTo>
                    <a:pt x="726" y="623"/>
                  </a:lnTo>
                  <a:lnTo>
                    <a:pt x="724" y="629"/>
                  </a:lnTo>
                  <a:lnTo>
                    <a:pt x="723" y="628"/>
                  </a:lnTo>
                  <a:lnTo>
                    <a:pt x="721" y="628"/>
                  </a:lnTo>
                  <a:lnTo>
                    <a:pt x="718" y="628"/>
                  </a:lnTo>
                  <a:lnTo>
                    <a:pt x="714" y="626"/>
                  </a:lnTo>
                  <a:lnTo>
                    <a:pt x="710" y="628"/>
                  </a:lnTo>
                  <a:lnTo>
                    <a:pt x="708" y="633"/>
                  </a:lnTo>
                  <a:lnTo>
                    <a:pt x="710" y="636"/>
                  </a:lnTo>
                  <a:lnTo>
                    <a:pt x="713" y="641"/>
                  </a:lnTo>
                  <a:lnTo>
                    <a:pt x="714" y="642"/>
                  </a:lnTo>
                  <a:lnTo>
                    <a:pt x="721" y="646"/>
                  </a:lnTo>
                  <a:lnTo>
                    <a:pt x="721" y="652"/>
                  </a:lnTo>
                  <a:lnTo>
                    <a:pt x="718" y="655"/>
                  </a:lnTo>
                  <a:lnTo>
                    <a:pt x="716" y="655"/>
                  </a:lnTo>
                  <a:lnTo>
                    <a:pt x="710" y="660"/>
                  </a:lnTo>
                  <a:lnTo>
                    <a:pt x="711" y="665"/>
                  </a:lnTo>
                  <a:lnTo>
                    <a:pt x="711" y="671"/>
                  </a:lnTo>
                  <a:lnTo>
                    <a:pt x="706" y="671"/>
                  </a:lnTo>
                  <a:lnTo>
                    <a:pt x="698" y="667"/>
                  </a:lnTo>
                  <a:lnTo>
                    <a:pt x="693" y="673"/>
                  </a:lnTo>
                  <a:lnTo>
                    <a:pt x="693" y="680"/>
                  </a:lnTo>
                  <a:lnTo>
                    <a:pt x="696" y="691"/>
                  </a:lnTo>
                  <a:lnTo>
                    <a:pt x="696" y="693"/>
                  </a:lnTo>
                  <a:lnTo>
                    <a:pt x="696" y="696"/>
                  </a:lnTo>
                  <a:lnTo>
                    <a:pt x="693" y="697"/>
                  </a:lnTo>
                  <a:lnTo>
                    <a:pt x="690" y="701"/>
                  </a:lnTo>
                  <a:lnTo>
                    <a:pt x="686" y="705"/>
                  </a:lnTo>
                  <a:lnTo>
                    <a:pt x="686" y="715"/>
                  </a:lnTo>
                  <a:lnTo>
                    <a:pt x="690" y="725"/>
                  </a:lnTo>
                  <a:lnTo>
                    <a:pt x="691" y="726"/>
                  </a:lnTo>
                  <a:lnTo>
                    <a:pt x="695" y="735"/>
                  </a:lnTo>
                  <a:lnTo>
                    <a:pt x="695" y="738"/>
                  </a:lnTo>
                  <a:lnTo>
                    <a:pt x="690" y="743"/>
                  </a:lnTo>
                  <a:lnTo>
                    <a:pt x="686" y="743"/>
                  </a:lnTo>
                  <a:lnTo>
                    <a:pt x="680" y="743"/>
                  </a:lnTo>
                  <a:lnTo>
                    <a:pt x="676" y="743"/>
                  </a:lnTo>
                  <a:lnTo>
                    <a:pt x="668" y="748"/>
                  </a:lnTo>
                  <a:lnTo>
                    <a:pt x="665" y="757"/>
                  </a:lnTo>
                  <a:lnTo>
                    <a:pt x="663" y="759"/>
                  </a:lnTo>
                  <a:lnTo>
                    <a:pt x="658" y="765"/>
                  </a:lnTo>
                  <a:lnTo>
                    <a:pt x="657" y="765"/>
                  </a:lnTo>
                  <a:lnTo>
                    <a:pt x="650" y="765"/>
                  </a:lnTo>
                  <a:lnTo>
                    <a:pt x="648" y="767"/>
                  </a:lnTo>
                  <a:lnTo>
                    <a:pt x="640" y="770"/>
                  </a:lnTo>
                  <a:lnTo>
                    <a:pt x="637" y="769"/>
                  </a:lnTo>
                  <a:lnTo>
                    <a:pt x="633" y="762"/>
                  </a:lnTo>
                  <a:lnTo>
                    <a:pt x="632" y="751"/>
                  </a:lnTo>
                  <a:lnTo>
                    <a:pt x="628" y="746"/>
                  </a:lnTo>
                  <a:lnTo>
                    <a:pt x="625" y="739"/>
                  </a:lnTo>
                  <a:lnTo>
                    <a:pt x="624" y="738"/>
                  </a:lnTo>
                  <a:lnTo>
                    <a:pt x="615" y="733"/>
                  </a:lnTo>
                  <a:lnTo>
                    <a:pt x="607" y="733"/>
                  </a:lnTo>
                  <a:lnTo>
                    <a:pt x="604" y="733"/>
                  </a:lnTo>
                  <a:lnTo>
                    <a:pt x="597" y="726"/>
                  </a:lnTo>
                  <a:lnTo>
                    <a:pt x="589" y="725"/>
                  </a:lnTo>
                  <a:lnTo>
                    <a:pt x="585" y="725"/>
                  </a:lnTo>
                  <a:lnTo>
                    <a:pt x="584" y="725"/>
                  </a:lnTo>
                  <a:lnTo>
                    <a:pt x="569" y="726"/>
                  </a:lnTo>
                  <a:lnTo>
                    <a:pt x="567" y="726"/>
                  </a:lnTo>
                  <a:lnTo>
                    <a:pt x="556" y="726"/>
                  </a:lnTo>
                  <a:lnTo>
                    <a:pt x="552" y="726"/>
                  </a:lnTo>
                  <a:lnTo>
                    <a:pt x="547" y="720"/>
                  </a:lnTo>
                  <a:lnTo>
                    <a:pt x="544" y="712"/>
                  </a:lnTo>
                  <a:lnTo>
                    <a:pt x="542" y="710"/>
                  </a:lnTo>
                  <a:lnTo>
                    <a:pt x="539" y="704"/>
                  </a:lnTo>
                  <a:lnTo>
                    <a:pt x="536" y="701"/>
                  </a:lnTo>
                  <a:lnTo>
                    <a:pt x="534" y="694"/>
                  </a:lnTo>
                  <a:lnTo>
                    <a:pt x="534" y="693"/>
                  </a:lnTo>
                  <a:lnTo>
                    <a:pt x="531" y="689"/>
                  </a:lnTo>
                  <a:lnTo>
                    <a:pt x="526" y="689"/>
                  </a:lnTo>
                  <a:lnTo>
                    <a:pt x="523" y="693"/>
                  </a:lnTo>
                  <a:lnTo>
                    <a:pt x="523" y="696"/>
                  </a:lnTo>
                  <a:lnTo>
                    <a:pt x="524" y="699"/>
                  </a:lnTo>
                  <a:lnTo>
                    <a:pt x="526" y="704"/>
                  </a:lnTo>
                  <a:lnTo>
                    <a:pt x="526" y="707"/>
                  </a:lnTo>
                  <a:lnTo>
                    <a:pt x="526" y="712"/>
                  </a:lnTo>
                  <a:lnTo>
                    <a:pt x="524" y="718"/>
                  </a:lnTo>
                  <a:lnTo>
                    <a:pt x="524" y="720"/>
                  </a:lnTo>
                  <a:lnTo>
                    <a:pt x="528" y="728"/>
                  </a:lnTo>
                  <a:lnTo>
                    <a:pt x="529" y="730"/>
                  </a:lnTo>
                  <a:lnTo>
                    <a:pt x="533" y="738"/>
                  </a:lnTo>
                  <a:lnTo>
                    <a:pt x="531" y="744"/>
                  </a:lnTo>
                  <a:lnTo>
                    <a:pt x="529" y="746"/>
                  </a:lnTo>
                  <a:lnTo>
                    <a:pt x="528" y="751"/>
                  </a:lnTo>
                  <a:lnTo>
                    <a:pt x="526" y="756"/>
                  </a:lnTo>
                  <a:lnTo>
                    <a:pt x="524" y="760"/>
                  </a:lnTo>
                  <a:lnTo>
                    <a:pt x="521" y="767"/>
                  </a:lnTo>
                  <a:lnTo>
                    <a:pt x="519" y="770"/>
                  </a:lnTo>
                  <a:lnTo>
                    <a:pt x="519" y="777"/>
                  </a:lnTo>
                  <a:lnTo>
                    <a:pt x="518" y="778"/>
                  </a:lnTo>
                  <a:lnTo>
                    <a:pt x="511" y="786"/>
                  </a:lnTo>
                  <a:lnTo>
                    <a:pt x="508" y="788"/>
                  </a:lnTo>
                  <a:lnTo>
                    <a:pt x="499" y="793"/>
                  </a:lnTo>
                  <a:lnTo>
                    <a:pt x="498" y="794"/>
                  </a:lnTo>
                  <a:lnTo>
                    <a:pt x="490" y="804"/>
                  </a:lnTo>
                  <a:lnTo>
                    <a:pt x="488" y="806"/>
                  </a:lnTo>
                  <a:lnTo>
                    <a:pt x="486" y="809"/>
                  </a:lnTo>
                  <a:lnTo>
                    <a:pt x="483" y="812"/>
                  </a:lnTo>
                  <a:lnTo>
                    <a:pt x="480" y="814"/>
                  </a:lnTo>
                  <a:lnTo>
                    <a:pt x="473" y="815"/>
                  </a:lnTo>
                  <a:lnTo>
                    <a:pt x="468" y="815"/>
                  </a:lnTo>
                  <a:lnTo>
                    <a:pt x="465" y="815"/>
                  </a:lnTo>
                  <a:lnTo>
                    <a:pt x="458" y="815"/>
                  </a:lnTo>
                  <a:lnTo>
                    <a:pt x="456" y="817"/>
                  </a:lnTo>
                  <a:lnTo>
                    <a:pt x="455" y="825"/>
                  </a:lnTo>
                  <a:lnTo>
                    <a:pt x="452" y="828"/>
                  </a:lnTo>
                  <a:lnTo>
                    <a:pt x="450" y="828"/>
                  </a:lnTo>
                  <a:lnTo>
                    <a:pt x="448" y="827"/>
                  </a:lnTo>
                  <a:lnTo>
                    <a:pt x="442" y="824"/>
                  </a:lnTo>
                  <a:lnTo>
                    <a:pt x="437" y="817"/>
                  </a:lnTo>
                  <a:lnTo>
                    <a:pt x="432" y="812"/>
                  </a:lnTo>
                  <a:lnTo>
                    <a:pt x="423" y="812"/>
                  </a:lnTo>
                  <a:lnTo>
                    <a:pt x="415" y="812"/>
                  </a:lnTo>
                  <a:lnTo>
                    <a:pt x="410" y="819"/>
                  </a:lnTo>
                  <a:lnTo>
                    <a:pt x="410" y="820"/>
                  </a:lnTo>
                  <a:lnTo>
                    <a:pt x="409" y="824"/>
                  </a:lnTo>
                  <a:lnTo>
                    <a:pt x="407" y="830"/>
                  </a:lnTo>
                  <a:lnTo>
                    <a:pt x="409" y="835"/>
                  </a:lnTo>
                  <a:lnTo>
                    <a:pt x="409" y="838"/>
                  </a:lnTo>
                  <a:lnTo>
                    <a:pt x="412" y="841"/>
                  </a:lnTo>
                  <a:lnTo>
                    <a:pt x="410" y="848"/>
                  </a:lnTo>
                  <a:lnTo>
                    <a:pt x="404" y="851"/>
                  </a:lnTo>
                  <a:lnTo>
                    <a:pt x="399" y="853"/>
                  </a:lnTo>
                  <a:lnTo>
                    <a:pt x="395" y="853"/>
                  </a:lnTo>
                  <a:lnTo>
                    <a:pt x="385" y="858"/>
                  </a:lnTo>
                  <a:lnTo>
                    <a:pt x="384" y="858"/>
                  </a:lnTo>
                  <a:lnTo>
                    <a:pt x="382" y="859"/>
                  </a:lnTo>
                  <a:lnTo>
                    <a:pt x="361" y="871"/>
                  </a:lnTo>
                  <a:lnTo>
                    <a:pt x="359" y="872"/>
                  </a:lnTo>
                  <a:lnTo>
                    <a:pt x="356" y="874"/>
                  </a:lnTo>
                  <a:lnTo>
                    <a:pt x="344" y="877"/>
                  </a:lnTo>
                  <a:lnTo>
                    <a:pt x="344" y="869"/>
                  </a:lnTo>
                  <a:lnTo>
                    <a:pt x="346" y="861"/>
                  </a:lnTo>
                  <a:lnTo>
                    <a:pt x="347" y="853"/>
                  </a:lnTo>
                  <a:lnTo>
                    <a:pt x="346" y="843"/>
                  </a:lnTo>
                  <a:lnTo>
                    <a:pt x="344" y="845"/>
                  </a:lnTo>
                  <a:lnTo>
                    <a:pt x="341" y="845"/>
                  </a:lnTo>
                  <a:lnTo>
                    <a:pt x="336" y="848"/>
                  </a:lnTo>
                  <a:lnTo>
                    <a:pt x="326" y="853"/>
                  </a:lnTo>
                  <a:lnTo>
                    <a:pt x="323" y="853"/>
                  </a:lnTo>
                  <a:lnTo>
                    <a:pt x="294" y="866"/>
                  </a:lnTo>
                  <a:lnTo>
                    <a:pt x="268" y="877"/>
                  </a:lnTo>
                  <a:lnTo>
                    <a:pt x="266" y="843"/>
                  </a:lnTo>
                  <a:lnTo>
                    <a:pt x="265" y="822"/>
                  </a:lnTo>
                  <a:lnTo>
                    <a:pt x="265" y="819"/>
                  </a:lnTo>
                  <a:lnTo>
                    <a:pt x="266" y="809"/>
                  </a:lnTo>
                  <a:lnTo>
                    <a:pt x="265" y="798"/>
                  </a:lnTo>
                  <a:lnTo>
                    <a:pt x="266" y="796"/>
                  </a:lnTo>
                  <a:lnTo>
                    <a:pt x="265" y="788"/>
                  </a:lnTo>
                  <a:lnTo>
                    <a:pt x="261" y="783"/>
                  </a:lnTo>
                  <a:lnTo>
                    <a:pt x="260" y="783"/>
                  </a:lnTo>
                  <a:lnTo>
                    <a:pt x="258" y="783"/>
                  </a:lnTo>
                  <a:lnTo>
                    <a:pt x="248" y="785"/>
                  </a:lnTo>
                  <a:lnTo>
                    <a:pt x="245" y="785"/>
                  </a:lnTo>
                  <a:lnTo>
                    <a:pt x="237" y="788"/>
                  </a:lnTo>
                  <a:lnTo>
                    <a:pt x="230" y="786"/>
                  </a:lnTo>
                  <a:lnTo>
                    <a:pt x="227" y="788"/>
                  </a:lnTo>
                  <a:lnTo>
                    <a:pt x="213" y="785"/>
                  </a:lnTo>
                  <a:lnTo>
                    <a:pt x="213" y="782"/>
                  </a:lnTo>
                  <a:lnTo>
                    <a:pt x="218" y="775"/>
                  </a:lnTo>
                  <a:lnTo>
                    <a:pt x="220" y="773"/>
                  </a:lnTo>
                  <a:lnTo>
                    <a:pt x="222" y="770"/>
                  </a:lnTo>
                  <a:lnTo>
                    <a:pt x="223" y="764"/>
                  </a:lnTo>
                  <a:lnTo>
                    <a:pt x="225" y="762"/>
                  </a:lnTo>
                  <a:lnTo>
                    <a:pt x="228" y="756"/>
                  </a:lnTo>
                  <a:lnTo>
                    <a:pt x="230" y="756"/>
                  </a:lnTo>
                  <a:lnTo>
                    <a:pt x="233" y="751"/>
                  </a:lnTo>
                  <a:lnTo>
                    <a:pt x="235" y="746"/>
                  </a:lnTo>
                  <a:lnTo>
                    <a:pt x="232" y="744"/>
                  </a:lnTo>
                  <a:lnTo>
                    <a:pt x="228" y="743"/>
                  </a:lnTo>
                  <a:lnTo>
                    <a:pt x="228" y="733"/>
                  </a:lnTo>
                  <a:lnTo>
                    <a:pt x="228" y="726"/>
                  </a:lnTo>
                  <a:lnTo>
                    <a:pt x="230" y="725"/>
                  </a:lnTo>
                  <a:lnTo>
                    <a:pt x="232" y="709"/>
                  </a:lnTo>
                  <a:lnTo>
                    <a:pt x="223" y="704"/>
                  </a:lnTo>
                  <a:lnTo>
                    <a:pt x="222" y="697"/>
                  </a:lnTo>
                  <a:lnTo>
                    <a:pt x="222" y="691"/>
                  </a:lnTo>
                  <a:lnTo>
                    <a:pt x="217" y="689"/>
                  </a:lnTo>
                  <a:lnTo>
                    <a:pt x="208" y="694"/>
                  </a:lnTo>
                  <a:lnTo>
                    <a:pt x="203" y="696"/>
                  </a:lnTo>
                  <a:lnTo>
                    <a:pt x="200" y="694"/>
                  </a:lnTo>
                  <a:lnTo>
                    <a:pt x="198" y="693"/>
                  </a:lnTo>
                  <a:lnTo>
                    <a:pt x="200" y="681"/>
                  </a:lnTo>
                  <a:lnTo>
                    <a:pt x="202" y="680"/>
                  </a:lnTo>
                  <a:lnTo>
                    <a:pt x="208" y="671"/>
                  </a:lnTo>
                  <a:lnTo>
                    <a:pt x="208" y="667"/>
                  </a:lnTo>
                  <a:lnTo>
                    <a:pt x="208" y="662"/>
                  </a:lnTo>
                  <a:lnTo>
                    <a:pt x="208" y="660"/>
                  </a:lnTo>
                  <a:lnTo>
                    <a:pt x="203" y="654"/>
                  </a:lnTo>
                  <a:lnTo>
                    <a:pt x="200" y="649"/>
                  </a:lnTo>
                  <a:lnTo>
                    <a:pt x="203" y="644"/>
                  </a:lnTo>
                  <a:lnTo>
                    <a:pt x="207" y="639"/>
                  </a:lnTo>
                  <a:lnTo>
                    <a:pt x="205" y="623"/>
                  </a:lnTo>
                  <a:lnTo>
                    <a:pt x="207" y="621"/>
                  </a:lnTo>
                  <a:lnTo>
                    <a:pt x="210" y="618"/>
                  </a:lnTo>
                  <a:lnTo>
                    <a:pt x="210" y="615"/>
                  </a:lnTo>
                  <a:lnTo>
                    <a:pt x="208" y="612"/>
                  </a:lnTo>
                  <a:lnTo>
                    <a:pt x="207" y="608"/>
                  </a:lnTo>
                  <a:lnTo>
                    <a:pt x="212" y="604"/>
                  </a:lnTo>
                  <a:lnTo>
                    <a:pt x="210" y="599"/>
                  </a:lnTo>
                  <a:lnTo>
                    <a:pt x="205" y="597"/>
                  </a:lnTo>
                  <a:lnTo>
                    <a:pt x="203" y="599"/>
                  </a:lnTo>
                  <a:lnTo>
                    <a:pt x="198" y="600"/>
                  </a:lnTo>
                  <a:lnTo>
                    <a:pt x="197" y="599"/>
                  </a:lnTo>
                  <a:lnTo>
                    <a:pt x="192" y="594"/>
                  </a:lnTo>
                  <a:lnTo>
                    <a:pt x="187" y="587"/>
                  </a:lnTo>
                  <a:lnTo>
                    <a:pt x="187" y="581"/>
                  </a:lnTo>
                  <a:lnTo>
                    <a:pt x="189" y="578"/>
                  </a:lnTo>
                  <a:lnTo>
                    <a:pt x="190" y="578"/>
                  </a:lnTo>
                  <a:lnTo>
                    <a:pt x="197" y="574"/>
                  </a:lnTo>
                  <a:lnTo>
                    <a:pt x="202" y="573"/>
                  </a:lnTo>
                  <a:lnTo>
                    <a:pt x="205" y="573"/>
                  </a:lnTo>
                  <a:lnTo>
                    <a:pt x="212" y="571"/>
                  </a:lnTo>
                  <a:lnTo>
                    <a:pt x="213" y="570"/>
                  </a:lnTo>
                  <a:lnTo>
                    <a:pt x="215" y="570"/>
                  </a:lnTo>
                  <a:lnTo>
                    <a:pt x="220" y="565"/>
                  </a:lnTo>
                  <a:lnTo>
                    <a:pt x="220" y="563"/>
                  </a:lnTo>
                  <a:lnTo>
                    <a:pt x="220" y="553"/>
                  </a:lnTo>
                  <a:lnTo>
                    <a:pt x="218" y="550"/>
                  </a:lnTo>
                  <a:lnTo>
                    <a:pt x="217" y="545"/>
                  </a:lnTo>
                  <a:lnTo>
                    <a:pt x="218" y="539"/>
                  </a:lnTo>
                  <a:lnTo>
                    <a:pt x="222" y="534"/>
                  </a:lnTo>
                  <a:lnTo>
                    <a:pt x="222" y="529"/>
                  </a:lnTo>
                  <a:lnTo>
                    <a:pt x="223" y="524"/>
                  </a:lnTo>
                  <a:lnTo>
                    <a:pt x="218" y="523"/>
                  </a:lnTo>
                  <a:lnTo>
                    <a:pt x="213" y="523"/>
                  </a:lnTo>
                  <a:lnTo>
                    <a:pt x="208" y="523"/>
                  </a:lnTo>
                  <a:lnTo>
                    <a:pt x="207" y="521"/>
                  </a:lnTo>
                  <a:lnTo>
                    <a:pt x="203" y="519"/>
                  </a:lnTo>
                  <a:lnTo>
                    <a:pt x="197" y="518"/>
                  </a:lnTo>
                  <a:lnTo>
                    <a:pt x="180" y="515"/>
                  </a:lnTo>
                  <a:lnTo>
                    <a:pt x="175" y="515"/>
                  </a:lnTo>
                  <a:lnTo>
                    <a:pt x="164" y="513"/>
                  </a:lnTo>
                  <a:lnTo>
                    <a:pt x="157" y="513"/>
                  </a:lnTo>
                  <a:lnTo>
                    <a:pt x="149" y="513"/>
                  </a:lnTo>
                  <a:lnTo>
                    <a:pt x="146" y="515"/>
                  </a:lnTo>
                  <a:lnTo>
                    <a:pt x="144" y="515"/>
                  </a:lnTo>
                  <a:lnTo>
                    <a:pt x="136" y="515"/>
                  </a:lnTo>
                  <a:lnTo>
                    <a:pt x="126" y="516"/>
                  </a:lnTo>
                  <a:lnTo>
                    <a:pt x="122" y="519"/>
                  </a:lnTo>
                  <a:lnTo>
                    <a:pt x="119" y="523"/>
                  </a:lnTo>
                  <a:lnTo>
                    <a:pt x="117" y="526"/>
                  </a:lnTo>
                  <a:lnTo>
                    <a:pt x="116" y="527"/>
                  </a:lnTo>
                  <a:lnTo>
                    <a:pt x="112" y="532"/>
                  </a:lnTo>
                  <a:lnTo>
                    <a:pt x="109" y="534"/>
                  </a:lnTo>
                  <a:lnTo>
                    <a:pt x="108" y="536"/>
                  </a:lnTo>
                  <a:lnTo>
                    <a:pt x="104" y="536"/>
                  </a:lnTo>
                  <a:lnTo>
                    <a:pt x="101" y="537"/>
                  </a:lnTo>
                  <a:lnTo>
                    <a:pt x="78" y="544"/>
                  </a:lnTo>
                  <a:lnTo>
                    <a:pt x="71" y="542"/>
                  </a:lnTo>
                  <a:lnTo>
                    <a:pt x="65" y="540"/>
                  </a:lnTo>
                  <a:lnTo>
                    <a:pt x="60" y="539"/>
                  </a:lnTo>
                  <a:lnTo>
                    <a:pt x="56" y="537"/>
                  </a:lnTo>
                  <a:lnTo>
                    <a:pt x="53" y="537"/>
                  </a:lnTo>
                  <a:lnTo>
                    <a:pt x="51" y="537"/>
                  </a:lnTo>
                  <a:lnTo>
                    <a:pt x="46" y="536"/>
                  </a:lnTo>
                  <a:lnTo>
                    <a:pt x="38" y="537"/>
                  </a:lnTo>
                  <a:lnTo>
                    <a:pt x="33" y="539"/>
                  </a:lnTo>
                  <a:lnTo>
                    <a:pt x="26" y="537"/>
                  </a:lnTo>
                  <a:lnTo>
                    <a:pt x="25" y="537"/>
                  </a:lnTo>
                  <a:lnTo>
                    <a:pt x="26" y="524"/>
                  </a:lnTo>
                  <a:lnTo>
                    <a:pt x="26" y="515"/>
                  </a:lnTo>
                  <a:lnTo>
                    <a:pt x="26" y="513"/>
                  </a:lnTo>
                  <a:lnTo>
                    <a:pt x="20" y="510"/>
                  </a:lnTo>
                  <a:lnTo>
                    <a:pt x="15" y="506"/>
                  </a:lnTo>
                  <a:lnTo>
                    <a:pt x="10" y="503"/>
                  </a:lnTo>
                  <a:lnTo>
                    <a:pt x="7" y="500"/>
                  </a:lnTo>
                  <a:lnTo>
                    <a:pt x="5" y="498"/>
                  </a:lnTo>
                  <a:lnTo>
                    <a:pt x="3" y="497"/>
                  </a:lnTo>
                  <a:lnTo>
                    <a:pt x="2" y="495"/>
                  </a:lnTo>
                  <a:lnTo>
                    <a:pt x="0" y="487"/>
                  </a:lnTo>
                  <a:lnTo>
                    <a:pt x="0" y="477"/>
                  </a:lnTo>
                  <a:lnTo>
                    <a:pt x="0" y="471"/>
                  </a:lnTo>
                  <a:lnTo>
                    <a:pt x="2" y="466"/>
                  </a:lnTo>
                  <a:lnTo>
                    <a:pt x="3" y="464"/>
                  </a:lnTo>
                  <a:lnTo>
                    <a:pt x="5" y="463"/>
                  </a:lnTo>
                  <a:lnTo>
                    <a:pt x="5" y="459"/>
                  </a:lnTo>
                  <a:lnTo>
                    <a:pt x="7" y="455"/>
                  </a:lnTo>
                  <a:lnTo>
                    <a:pt x="8" y="451"/>
                  </a:lnTo>
                  <a:lnTo>
                    <a:pt x="12" y="448"/>
                  </a:lnTo>
                  <a:lnTo>
                    <a:pt x="15" y="445"/>
                  </a:lnTo>
                  <a:lnTo>
                    <a:pt x="15" y="443"/>
                  </a:lnTo>
                  <a:lnTo>
                    <a:pt x="17" y="442"/>
                  </a:lnTo>
                  <a:lnTo>
                    <a:pt x="20" y="438"/>
                  </a:lnTo>
                  <a:lnTo>
                    <a:pt x="22" y="438"/>
                  </a:lnTo>
                  <a:lnTo>
                    <a:pt x="23" y="435"/>
                  </a:lnTo>
                  <a:lnTo>
                    <a:pt x="25" y="434"/>
                  </a:lnTo>
                  <a:lnTo>
                    <a:pt x="28" y="430"/>
                  </a:lnTo>
                  <a:lnTo>
                    <a:pt x="30" y="427"/>
                  </a:lnTo>
                  <a:lnTo>
                    <a:pt x="31" y="426"/>
                  </a:lnTo>
                  <a:lnTo>
                    <a:pt x="33" y="424"/>
                  </a:lnTo>
                  <a:lnTo>
                    <a:pt x="41" y="416"/>
                  </a:lnTo>
                  <a:lnTo>
                    <a:pt x="45" y="413"/>
                  </a:lnTo>
                  <a:lnTo>
                    <a:pt x="50" y="411"/>
                  </a:lnTo>
                  <a:lnTo>
                    <a:pt x="51" y="408"/>
                  </a:lnTo>
                  <a:lnTo>
                    <a:pt x="55" y="404"/>
                  </a:lnTo>
                  <a:lnTo>
                    <a:pt x="60" y="404"/>
                  </a:lnTo>
                  <a:lnTo>
                    <a:pt x="61" y="406"/>
                  </a:lnTo>
                  <a:lnTo>
                    <a:pt x="63" y="406"/>
                  </a:lnTo>
                  <a:lnTo>
                    <a:pt x="66" y="408"/>
                  </a:lnTo>
                  <a:lnTo>
                    <a:pt x="74" y="403"/>
                  </a:lnTo>
                  <a:lnTo>
                    <a:pt x="74" y="401"/>
                  </a:lnTo>
                  <a:lnTo>
                    <a:pt x="76" y="400"/>
                  </a:lnTo>
                  <a:lnTo>
                    <a:pt x="79" y="392"/>
                  </a:lnTo>
                  <a:lnTo>
                    <a:pt x="81" y="383"/>
                  </a:lnTo>
                  <a:lnTo>
                    <a:pt x="81" y="380"/>
                  </a:lnTo>
                  <a:lnTo>
                    <a:pt x="81" y="372"/>
                  </a:lnTo>
                  <a:lnTo>
                    <a:pt x="81" y="370"/>
                  </a:lnTo>
                  <a:lnTo>
                    <a:pt x="86" y="362"/>
                  </a:lnTo>
                  <a:lnTo>
                    <a:pt x="91" y="356"/>
                  </a:lnTo>
                  <a:lnTo>
                    <a:pt x="98" y="349"/>
                  </a:lnTo>
                  <a:lnTo>
                    <a:pt x="103" y="345"/>
                  </a:lnTo>
                  <a:lnTo>
                    <a:pt x="111" y="340"/>
                  </a:lnTo>
                  <a:lnTo>
                    <a:pt x="117" y="332"/>
                  </a:lnTo>
                  <a:lnTo>
                    <a:pt x="126" y="325"/>
                  </a:lnTo>
                  <a:lnTo>
                    <a:pt x="134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54" y="320"/>
                  </a:lnTo>
                  <a:lnTo>
                    <a:pt x="155" y="319"/>
                  </a:lnTo>
                  <a:lnTo>
                    <a:pt x="162" y="315"/>
                  </a:lnTo>
                  <a:lnTo>
                    <a:pt x="164" y="314"/>
                  </a:lnTo>
                  <a:lnTo>
                    <a:pt x="165" y="311"/>
                  </a:lnTo>
                  <a:lnTo>
                    <a:pt x="167" y="309"/>
                  </a:lnTo>
                  <a:lnTo>
                    <a:pt x="169" y="307"/>
                  </a:lnTo>
                  <a:lnTo>
                    <a:pt x="172" y="304"/>
                  </a:lnTo>
                  <a:lnTo>
                    <a:pt x="174" y="301"/>
                  </a:lnTo>
                  <a:lnTo>
                    <a:pt x="177" y="298"/>
                  </a:lnTo>
                  <a:lnTo>
                    <a:pt x="179" y="296"/>
                  </a:lnTo>
                  <a:lnTo>
                    <a:pt x="180" y="293"/>
                  </a:lnTo>
                  <a:lnTo>
                    <a:pt x="184" y="285"/>
                  </a:lnTo>
                  <a:lnTo>
                    <a:pt x="184" y="280"/>
                  </a:lnTo>
                  <a:lnTo>
                    <a:pt x="182" y="272"/>
                  </a:lnTo>
                  <a:lnTo>
                    <a:pt x="187" y="264"/>
                  </a:lnTo>
                  <a:lnTo>
                    <a:pt x="189" y="262"/>
                  </a:lnTo>
                  <a:lnTo>
                    <a:pt x="195" y="259"/>
                  </a:lnTo>
                  <a:lnTo>
                    <a:pt x="197" y="259"/>
                  </a:lnTo>
                  <a:lnTo>
                    <a:pt x="200" y="262"/>
                  </a:lnTo>
                  <a:lnTo>
                    <a:pt x="203" y="265"/>
                  </a:lnTo>
                  <a:lnTo>
                    <a:pt x="212" y="270"/>
                  </a:lnTo>
                  <a:lnTo>
                    <a:pt x="223" y="273"/>
                  </a:lnTo>
                  <a:lnTo>
                    <a:pt x="233" y="277"/>
                  </a:lnTo>
                  <a:lnTo>
                    <a:pt x="235" y="278"/>
                  </a:lnTo>
                  <a:lnTo>
                    <a:pt x="251" y="277"/>
                  </a:lnTo>
                  <a:lnTo>
                    <a:pt x="253" y="277"/>
                  </a:lnTo>
                  <a:lnTo>
                    <a:pt x="255" y="273"/>
                  </a:lnTo>
                  <a:lnTo>
                    <a:pt x="256" y="269"/>
                  </a:lnTo>
                  <a:lnTo>
                    <a:pt x="263" y="264"/>
                  </a:lnTo>
                  <a:lnTo>
                    <a:pt x="275" y="262"/>
                  </a:lnTo>
                  <a:lnTo>
                    <a:pt x="283" y="262"/>
                  </a:lnTo>
                  <a:lnTo>
                    <a:pt x="284" y="262"/>
                  </a:lnTo>
                  <a:lnTo>
                    <a:pt x="293" y="267"/>
                  </a:lnTo>
                  <a:lnTo>
                    <a:pt x="293" y="269"/>
                  </a:lnTo>
                  <a:lnTo>
                    <a:pt x="299" y="280"/>
                  </a:lnTo>
                  <a:lnTo>
                    <a:pt x="301" y="280"/>
                  </a:lnTo>
                  <a:lnTo>
                    <a:pt x="306" y="281"/>
                  </a:lnTo>
                  <a:lnTo>
                    <a:pt x="308" y="281"/>
                  </a:lnTo>
                  <a:lnTo>
                    <a:pt x="309" y="281"/>
                  </a:lnTo>
                  <a:lnTo>
                    <a:pt x="313" y="288"/>
                  </a:lnTo>
                  <a:lnTo>
                    <a:pt x="313" y="290"/>
                  </a:lnTo>
                  <a:lnTo>
                    <a:pt x="313" y="296"/>
                  </a:lnTo>
                  <a:lnTo>
                    <a:pt x="311" y="298"/>
                  </a:lnTo>
                  <a:lnTo>
                    <a:pt x="316" y="301"/>
                  </a:lnTo>
                  <a:lnTo>
                    <a:pt x="318" y="303"/>
                  </a:lnTo>
                  <a:lnTo>
                    <a:pt x="326" y="304"/>
                  </a:lnTo>
                  <a:lnTo>
                    <a:pt x="327" y="304"/>
                  </a:lnTo>
                  <a:lnTo>
                    <a:pt x="334" y="306"/>
                  </a:lnTo>
                  <a:lnTo>
                    <a:pt x="336" y="306"/>
                  </a:lnTo>
                  <a:lnTo>
                    <a:pt x="339" y="306"/>
                  </a:lnTo>
                  <a:lnTo>
                    <a:pt x="342" y="303"/>
                  </a:lnTo>
                  <a:lnTo>
                    <a:pt x="344" y="299"/>
                  </a:lnTo>
                  <a:lnTo>
                    <a:pt x="347" y="298"/>
                  </a:lnTo>
                  <a:lnTo>
                    <a:pt x="352" y="301"/>
                  </a:lnTo>
                  <a:lnTo>
                    <a:pt x="357" y="301"/>
                  </a:lnTo>
                  <a:lnTo>
                    <a:pt x="362" y="306"/>
                  </a:lnTo>
                  <a:lnTo>
                    <a:pt x="366" y="309"/>
                  </a:lnTo>
                  <a:lnTo>
                    <a:pt x="367" y="309"/>
                  </a:lnTo>
                  <a:lnTo>
                    <a:pt x="372" y="314"/>
                  </a:lnTo>
                  <a:lnTo>
                    <a:pt x="379" y="317"/>
                  </a:lnTo>
                  <a:lnTo>
                    <a:pt x="385" y="319"/>
                  </a:lnTo>
                  <a:lnTo>
                    <a:pt x="389" y="322"/>
                  </a:lnTo>
                  <a:lnTo>
                    <a:pt x="390" y="324"/>
                  </a:lnTo>
                  <a:lnTo>
                    <a:pt x="407" y="332"/>
                  </a:lnTo>
                  <a:lnTo>
                    <a:pt x="409" y="330"/>
                  </a:lnTo>
                  <a:lnTo>
                    <a:pt x="412" y="330"/>
                  </a:lnTo>
                  <a:lnTo>
                    <a:pt x="415" y="330"/>
                  </a:lnTo>
                  <a:lnTo>
                    <a:pt x="418" y="327"/>
                  </a:lnTo>
                  <a:lnTo>
                    <a:pt x="427" y="322"/>
                  </a:lnTo>
                  <a:lnTo>
                    <a:pt x="435" y="315"/>
                  </a:lnTo>
                  <a:lnTo>
                    <a:pt x="438" y="311"/>
                  </a:lnTo>
                  <a:lnTo>
                    <a:pt x="438" y="307"/>
                  </a:lnTo>
                  <a:lnTo>
                    <a:pt x="437" y="304"/>
                  </a:lnTo>
                  <a:lnTo>
                    <a:pt x="438" y="299"/>
                  </a:lnTo>
                  <a:lnTo>
                    <a:pt x="440" y="298"/>
                  </a:lnTo>
                  <a:lnTo>
                    <a:pt x="447" y="294"/>
                  </a:lnTo>
                  <a:lnTo>
                    <a:pt x="450" y="291"/>
                  </a:lnTo>
                  <a:lnTo>
                    <a:pt x="461" y="283"/>
                  </a:lnTo>
                  <a:lnTo>
                    <a:pt x="463" y="281"/>
                  </a:lnTo>
                  <a:lnTo>
                    <a:pt x="465" y="280"/>
                  </a:lnTo>
                  <a:lnTo>
                    <a:pt x="471" y="273"/>
                  </a:lnTo>
                  <a:lnTo>
                    <a:pt x="476" y="270"/>
                  </a:lnTo>
                  <a:lnTo>
                    <a:pt x="481" y="269"/>
                  </a:lnTo>
                  <a:lnTo>
                    <a:pt x="483" y="267"/>
                  </a:lnTo>
                  <a:lnTo>
                    <a:pt x="485" y="265"/>
                  </a:lnTo>
                  <a:lnTo>
                    <a:pt x="491" y="259"/>
                  </a:lnTo>
                  <a:lnTo>
                    <a:pt x="493" y="257"/>
                  </a:lnTo>
                  <a:lnTo>
                    <a:pt x="495" y="257"/>
                  </a:lnTo>
                  <a:lnTo>
                    <a:pt x="499" y="259"/>
                  </a:lnTo>
                  <a:lnTo>
                    <a:pt x="504" y="264"/>
                  </a:lnTo>
                  <a:lnTo>
                    <a:pt x="506" y="265"/>
                  </a:lnTo>
                  <a:lnTo>
                    <a:pt x="513" y="270"/>
                  </a:lnTo>
                  <a:lnTo>
                    <a:pt x="521" y="278"/>
                  </a:lnTo>
                  <a:lnTo>
                    <a:pt x="523" y="280"/>
                  </a:lnTo>
                  <a:lnTo>
                    <a:pt x="528" y="288"/>
                  </a:lnTo>
                  <a:lnTo>
                    <a:pt x="529" y="290"/>
                  </a:lnTo>
                  <a:lnTo>
                    <a:pt x="534" y="288"/>
                  </a:lnTo>
                  <a:lnTo>
                    <a:pt x="533" y="285"/>
                  </a:lnTo>
                  <a:lnTo>
                    <a:pt x="531" y="283"/>
                  </a:lnTo>
                  <a:lnTo>
                    <a:pt x="531" y="278"/>
                  </a:lnTo>
                  <a:lnTo>
                    <a:pt x="536" y="277"/>
                  </a:lnTo>
                  <a:lnTo>
                    <a:pt x="541" y="275"/>
                  </a:lnTo>
                  <a:lnTo>
                    <a:pt x="542" y="273"/>
                  </a:lnTo>
                  <a:lnTo>
                    <a:pt x="544" y="270"/>
                  </a:lnTo>
                  <a:lnTo>
                    <a:pt x="542" y="267"/>
                  </a:lnTo>
                  <a:lnTo>
                    <a:pt x="539" y="260"/>
                  </a:lnTo>
                  <a:lnTo>
                    <a:pt x="538" y="259"/>
                  </a:lnTo>
                  <a:lnTo>
                    <a:pt x="541" y="252"/>
                  </a:lnTo>
                  <a:lnTo>
                    <a:pt x="546" y="254"/>
                  </a:lnTo>
                  <a:lnTo>
                    <a:pt x="549" y="257"/>
                  </a:lnTo>
                  <a:lnTo>
                    <a:pt x="552" y="257"/>
                  </a:lnTo>
                  <a:lnTo>
                    <a:pt x="552" y="254"/>
                  </a:lnTo>
                  <a:lnTo>
                    <a:pt x="551" y="249"/>
                  </a:lnTo>
                  <a:lnTo>
                    <a:pt x="551" y="244"/>
                  </a:lnTo>
                  <a:lnTo>
                    <a:pt x="552" y="239"/>
                  </a:lnTo>
                  <a:lnTo>
                    <a:pt x="557" y="235"/>
                  </a:lnTo>
                  <a:lnTo>
                    <a:pt x="556" y="231"/>
                  </a:lnTo>
                  <a:lnTo>
                    <a:pt x="554" y="230"/>
                  </a:lnTo>
                  <a:lnTo>
                    <a:pt x="547" y="230"/>
                  </a:lnTo>
                  <a:lnTo>
                    <a:pt x="539" y="231"/>
                  </a:lnTo>
                  <a:lnTo>
                    <a:pt x="536" y="228"/>
                  </a:lnTo>
                  <a:lnTo>
                    <a:pt x="538" y="226"/>
                  </a:lnTo>
                  <a:lnTo>
                    <a:pt x="542" y="222"/>
                  </a:lnTo>
                  <a:lnTo>
                    <a:pt x="547" y="223"/>
                  </a:lnTo>
                  <a:lnTo>
                    <a:pt x="549" y="222"/>
                  </a:lnTo>
                  <a:lnTo>
                    <a:pt x="549" y="215"/>
                  </a:lnTo>
                  <a:lnTo>
                    <a:pt x="556" y="214"/>
                  </a:lnTo>
                  <a:lnTo>
                    <a:pt x="557" y="218"/>
                  </a:lnTo>
                  <a:lnTo>
                    <a:pt x="561" y="220"/>
                  </a:lnTo>
                  <a:lnTo>
                    <a:pt x="564" y="215"/>
                  </a:lnTo>
                  <a:lnTo>
                    <a:pt x="562" y="212"/>
                  </a:lnTo>
                  <a:lnTo>
                    <a:pt x="561" y="210"/>
                  </a:lnTo>
                  <a:lnTo>
                    <a:pt x="559" y="207"/>
                  </a:lnTo>
                  <a:lnTo>
                    <a:pt x="559" y="204"/>
                  </a:lnTo>
                  <a:lnTo>
                    <a:pt x="559" y="199"/>
                  </a:lnTo>
                  <a:lnTo>
                    <a:pt x="552" y="196"/>
                  </a:lnTo>
                  <a:lnTo>
                    <a:pt x="552" y="191"/>
                  </a:lnTo>
                  <a:lnTo>
                    <a:pt x="554" y="188"/>
                  </a:lnTo>
                  <a:lnTo>
                    <a:pt x="549" y="186"/>
                  </a:lnTo>
                  <a:lnTo>
                    <a:pt x="547" y="180"/>
                  </a:lnTo>
                  <a:lnTo>
                    <a:pt x="552" y="175"/>
                  </a:lnTo>
                  <a:lnTo>
                    <a:pt x="556" y="173"/>
                  </a:lnTo>
                  <a:lnTo>
                    <a:pt x="559" y="170"/>
                  </a:lnTo>
                  <a:lnTo>
                    <a:pt x="562" y="167"/>
                  </a:lnTo>
                  <a:lnTo>
                    <a:pt x="566" y="163"/>
                  </a:lnTo>
                  <a:lnTo>
                    <a:pt x="564" y="159"/>
                  </a:lnTo>
                  <a:lnTo>
                    <a:pt x="566" y="150"/>
                  </a:lnTo>
                  <a:lnTo>
                    <a:pt x="571" y="149"/>
                  </a:lnTo>
                  <a:lnTo>
                    <a:pt x="574" y="147"/>
                  </a:lnTo>
                  <a:lnTo>
                    <a:pt x="587" y="152"/>
                  </a:lnTo>
                  <a:lnTo>
                    <a:pt x="590" y="152"/>
                  </a:lnTo>
                  <a:lnTo>
                    <a:pt x="594" y="150"/>
                  </a:lnTo>
                  <a:lnTo>
                    <a:pt x="599" y="150"/>
                  </a:lnTo>
                  <a:lnTo>
                    <a:pt x="600" y="154"/>
                  </a:lnTo>
                  <a:lnTo>
                    <a:pt x="600" y="157"/>
                  </a:lnTo>
                  <a:lnTo>
                    <a:pt x="605" y="155"/>
                  </a:lnTo>
                  <a:lnTo>
                    <a:pt x="607" y="155"/>
                  </a:lnTo>
                  <a:lnTo>
                    <a:pt x="612" y="157"/>
                  </a:lnTo>
                  <a:lnTo>
                    <a:pt x="617" y="159"/>
                  </a:lnTo>
                  <a:lnTo>
                    <a:pt x="624" y="160"/>
                  </a:lnTo>
                  <a:lnTo>
                    <a:pt x="633" y="159"/>
                  </a:lnTo>
                  <a:lnTo>
                    <a:pt x="640" y="155"/>
                  </a:lnTo>
                  <a:lnTo>
                    <a:pt x="647" y="150"/>
                  </a:lnTo>
                  <a:lnTo>
                    <a:pt x="648" y="149"/>
                  </a:lnTo>
                  <a:lnTo>
                    <a:pt x="655" y="144"/>
                  </a:lnTo>
                  <a:lnTo>
                    <a:pt x="663" y="139"/>
                  </a:lnTo>
                  <a:lnTo>
                    <a:pt x="670" y="139"/>
                  </a:lnTo>
                  <a:lnTo>
                    <a:pt x="673" y="136"/>
                  </a:lnTo>
                  <a:lnTo>
                    <a:pt x="676" y="134"/>
                  </a:lnTo>
                  <a:lnTo>
                    <a:pt x="681" y="133"/>
                  </a:lnTo>
                  <a:lnTo>
                    <a:pt x="683" y="134"/>
                  </a:lnTo>
                  <a:lnTo>
                    <a:pt x="688" y="137"/>
                  </a:lnTo>
                  <a:lnTo>
                    <a:pt x="695" y="137"/>
                  </a:lnTo>
                  <a:lnTo>
                    <a:pt x="696" y="136"/>
                  </a:lnTo>
                  <a:lnTo>
                    <a:pt x="703" y="136"/>
                  </a:lnTo>
                  <a:lnTo>
                    <a:pt x="711" y="137"/>
                  </a:lnTo>
                  <a:lnTo>
                    <a:pt x="719" y="134"/>
                  </a:lnTo>
                  <a:lnTo>
                    <a:pt x="726" y="136"/>
                  </a:lnTo>
                  <a:lnTo>
                    <a:pt x="729" y="137"/>
                  </a:lnTo>
                  <a:lnTo>
                    <a:pt x="733" y="137"/>
                  </a:lnTo>
                  <a:lnTo>
                    <a:pt x="733" y="139"/>
                  </a:lnTo>
                  <a:lnTo>
                    <a:pt x="736" y="142"/>
                  </a:lnTo>
                  <a:lnTo>
                    <a:pt x="739" y="144"/>
                  </a:lnTo>
                  <a:lnTo>
                    <a:pt x="741" y="144"/>
                  </a:lnTo>
                  <a:lnTo>
                    <a:pt x="746" y="144"/>
                  </a:lnTo>
                  <a:lnTo>
                    <a:pt x="753" y="141"/>
                  </a:lnTo>
                  <a:lnTo>
                    <a:pt x="756" y="137"/>
                  </a:lnTo>
                  <a:lnTo>
                    <a:pt x="759" y="131"/>
                  </a:lnTo>
                  <a:lnTo>
                    <a:pt x="761" y="128"/>
                  </a:lnTo>
                  <a:lnTo>
                    <a:pt x="761" y="125"/>
                  </a:lnTo>
                  <a:lnTo>
                    <a:pt x="766" y="116"/>
                  </a:lnTo>
                  <a:lnTo>
                    <a:pt x="767" y="110"/>
                  </a:lnTo>
                  <a:lnTo>
                    <a:pt x="767" y="108"/>
                  </a:lnTo>
                  <a:lnTo>
                    <a:pt x="767" y="95"/>
                  </a:lnTo>
                  <a:lnTo>
                    <a:pt x="766" y="94"/>
                  </a:lnTo>
                  <a:lnTo>
                    <a:pt x="769" y="82"/>
                  </a:lnTo>
                  <a:lnTo>
                    <a:pt x="771" y="79"/>
                  </a:lnTo>
                  <a:lnTo>
                    <a:pt x="779" y="76"/>
                  </a:lnTo>
                  <a:lnTo>
                    <a:pt x="787" y="78"/>
                  </a:lnTo>
                  <a:lnTo>
                    <a:pt x="789" y="78"/>
                  </a:lnTo>
                  <a:lnTo>
                    <a:pt x="797" y="78"/>
                  </a:lnTo>
                  <a:lnTo>
                    <a:pt x="799" y="78"/>
                  </a:lnTo>
                  <a:lnTo>
                    <a:pt x="807" y="78"/>
                  </a:lnTo>
                  <a:lnTo>
                    <a:pt x="809" y="78"/>
                  </a:lnTo>
                  <a:lnTo>
                    <a:pt x="819" y="76"/>
                  </a:lnTo>
                  <a:lnTo>
                    <a:pt x="830" y="73"/>
                  </a:lnTo>
                  <a:lnTo>
                    <a:pt x="830" y="71"/>
                  </a:lnTo>
                  <a:lnTo>
                    <a:pt x="829" y="68"/>
                  </a:lnTo>
                  <a:lnTo>
                    <a:pt x="830" y="65"/>
                  </a:lnTo>
                  <a:lnTo>
                    <a:pt x="834" y="60"/>
                  </a:lnTo>
                  <a:lnTo>
                    <a:pt x="839" y="58"/>
                  </a:lnTo>
                  <a:lnTo>
                    <a:pt x="843" y="57"/>
                  </a:lnTo>
                  <a:lnTo>
                    <a:pt x="848" y="50"/>
                  </a:lnTo>
                  <a:lnTo>
                    <a:pt x="848" y="48"/>
                  </a:lnTo>
                  <a:lnTo>
                    <a:pt x="850" y="42"/>
                  </a:lnTo>
                  <a:lnTo>
                    <a:pt x="855" y="37"/>
                  </a:lnTo>
                  <a:lnTo>
                    <a:pt x="855" y="32"/>
                  </a:lnTo>
                  <a:lnTo>
                    <a:pt x="855" y="29"/>
                  </a:lnTo>
                  <a:lnTo>
                    <a:pt x="853" y="23"/>
                  </a:lnTo>
                  <a:lnTo>
                    <a:pt x="857" y="14"/>
                  </a:lnTo>
                  <a:lnTo>
                    <a:pt x="858" y="13"/>
                  </a:lnTo>
                  <a:lnTo>
                    <a:pt x="862" y="8"/>
                  </a:lnTo>
                  <a:lnTo>
                    <a:pt x="862" y="6"/>
                  </a:lnTo>
                  <a:lnTo>
                    <a:pt x="865" y="0"/>
                  </a:lnTo>
                  <a:lnTo>
                    <a:pt x="868" y="0"/>
                  </a:lnTo>
                  <a:lnTo>
                    <a:pt x="873" y="2"/>
                  </a:lnTo>
                  <a:lnTo>
                    <a:pt x="878" y="5"/>
                  </a:lnTo>
                  <a:lnTo>
                    <a:pt x="882" y="10"/>
                  </a:lnTo>
                  <a:lnTo>
                    <a:pt x="891" y="11"/>
                  </a:lnTo>
                  <a:lnTo>
                    <a:pt x="906" y="10"/>
                  </a:lnTo>
                  <a:lnTo>
                    <a:pt x="923" y="26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4" name="Freeform 134"/>
            <p:cNvSpPr>
              <a:spLocks/>
            </p:cNvSpPr>
            <p:nvPr/>
          </p:nvSpPr>
          <p:spPr bwMode="auto">
            <a:xfrm>
              <a:off x="2749549" y="5172870"/>
              <a:ext cx="731838" cy="695325"/>
            </a:xfrm>
            <a:custGeom>
              <a:avLst/>
              <a:gdLst>
                <a:gd name="T0" fmla="*/ 696 w 923"/>
                <a:gd name="T1" fmla="*/ 493 h 877"/>
                <a:gd name="T2" fmla="*/ 678 w 923"/>
                <a:gd name="T3" fmla="*/ 536 h 877"/>
                <a:gd name="T4" fmla="*/ 668 w 923"/>
                <a:gd name="T5" fmla="*/ 561 h 877"/>
                <a:gd name="T6" fmla="*/ 696 w 923"/>
                <a:gd name="T7" fmla="*/ 586 h 877"/>
                <a:gd name="T8" fmla="*/ 724 w 923"/>
                <a:gd name="T9" fmla="*/ 629 h 877"/>
                <a:gd name="T10" fmla="*/ 721 w 923"/>
                <a:gd name="T11" fmla="*/ 646 h 877"/>
                <a:gd name="T12" fmla="*/ 693 w 923"/>
                <a:gd name="T13" fmla="*/ 680 h 877"/>
                <a:gd name="T14" fmla="*/ 695 w 923"/>
                <a:gd name="T15" fmla="*/ 735 h 877"/>
                <a:gd name="T16" fmla="*/ 657 w 923"/>
                <a:gd name="T17" fmla="*/ 765 h 877"/>
                <a:gd name="T18" fmla="*/ 615 w 923"/>
                <a:gd name="T19" fmla="*/ 733 h 877"/>
                <a:gd name="T20" fmla="*/ 552 w 923"/>
                <a:gd name="T21" fmla="*/ 726 h 877"/>
                <a:gd name="T22" fmla="*/ 523 w 923"/>
                <a:gd name="T23" fmla="*/ 693 h 877"/>
                <a:gd name="T24" fmla="*/ 533 w 923"/>
                <a:gd name="T25" fmla="*/ 738 h 877"/>
                <a:gd name="T26" fmla="*/ 511 w 923"/>
                <a:gd name="T27" fmla="*/ 786 h 877"/>
                <a:gd name="T28" fmla="*/ 468 w 923"/>
                <a:gd name="T29" fmla="*/ 815 h 877"/>
                <a:gd name="T30" fmla="*/ 432 w 923"/>
                <a:gd name="T31" fmla="*/ 812 h 877"/>
                <a:gd name="T32" fmla="*/ 410 w 923"/>
                <a:gd name="T33" fmla="*/ 848 h 877"/>
                <a:gd name="T34" fmla="*/ 344 w 923"/>
                <a:gd name="T35" fmla="*/ 877 h 877"/>
                <a:gd name="T36" fmla="*/ 294 w 923"/>
                <a:gd name="T37" fmla="*/ 866 h 877"/>
                <a:gd name="T38" fmla="*/ 260 w 923"/>
                <a:gd name="T39" fmla="*/ 783 h 877"/>
                <a:gd name="T40" fmla="*/ 220 w 923"/>
                <a:gd name="T41" fmla="*/ 773 h 877"/>
                <a:gd name="T42" fmla="*/ 228 w 923"/>
                <a:gd name="T43" fmla="*/ 733 h 877"/>
                <a:gd name="T44" fmla="*/ 200 w 923"/>
                <a:gd name="T45" fmla="*/ 694 h 877"/>
                <a:gd name="T46" fmla="*/ 203 w 923"/>
                <a:gd name="T47" fmla="*/ 644 h 877"/>
                <a:gd name="T48" fmla="*/ 205 w 923"/>
                <a:gd name="T49" fmla="*/ 597 h 877"/>
                <a:gd name="T50" fmla="*/ 202 w 923"/>
                <a:gd name="T51" fmla="*/ 573 h 877"/>
                <a:gd name="T52" fmla="*/ 218 w 923"/>
                <a:gd name="T53" fmla="*/ 539 h 877"/>
                <a:gd name="T54" fmla="*/ 180 w 923"/>
                <a:gd name="T55" fmla="*/ 515 h 877"/>
                <a:gd name="T56" fmla="*/ 119 w 923"/>
                <a:gd name="T57" fmla="*/ 523 h 877"/>
                <a:gd name="T58" fmla="*/ 65 w 923"/>
                <a:gd name="T59" fmla="*/ 540 h 877"/>
                <a:gd name="T60" fmla="*/ 26 w 923"/>
                <a:gd name="T61" fmla="*/ 524 h 877"/>
                <a:gd name="T62" fmla="*/ 0 w 923"/>
                <a:gd name="T63" fmla="*/ 487 h 877"/>
                <a:gd name="T64" fmla="*/ 15 w 923"/>
                <a:gd name="T65" fmla="*/ 445 h 877"/>
                <a:gd name="T66" fmla="*/ 33 w 923"/>
                <a:gd name="T67" fmla="*/ 424 h 877"/>
                <a:gd name="T68" fmla="*/ 74 w 923"/>
                <a:gd name="T69" fmla="*/ 403 h 877"/>
                <a:gd name="T70" fmla="*/ 98 w 923"/>
                <a:gd name="T71" fmla="*/ 349 h 877"/>
                <a:gd name="T72" fmla="*/ 162 w 923"/>
                <a:gd name="T73" fmla="*/ 315 h 877"/>
                <a:gd name="T74" fmla="*/ 184 w 923"/>
                <a:gd name="T75" fmla="*/ 285 h 877"/>
                <a:gd name="T76" fmla="*/ 223 w 923"/>
                <a:gd name="T77" fmla="*/ 273 h 877"/>
                <a:gd name="T78" fmla="*/ 284 w 923"/>
                <a:gd name="T79" fmla="*/ 262 h 877"/>
                <a:gd name="T80" fmla="*/ 313 w 923"/>
                <a:gd name="T81" fmla="*/ 296 h 877"/>
                <a:gd name="T82" fmla="*/ 344 w 923"/>
                <a:gd name="T83" fmla="*/ 299 h 877"/>
                <a:gd name="T84" fmla="*/ 389 w 923"/>
                <a:gd name="T85" fmla="*/ 322 h 877"/>
                <a:gd name="T86" fmla="*/ 438 w 923"/>
                <a:gd name="T87" fmla="*/ 307 h 877"/>
                <a:gd name="T88" fmla="*/ 476 w 923"/>
                <a:gd name="T89" fmla="*/ 270 h 877"/>
                <a:gd name="T90" fmla="*/ 513 w 923"/>
                <a:gd name="T91" fmla="*/ 270 h 877"/>
                <a:gd name="T92" fmla="*/ 541 w 923"/>
                <a:gd name="T93" fmla="*/ 275 h 877"/>
                <a:gd name="T94" fmla="*/ 552 w 923"/>
                <a:gd name="T95" fmla="*/ 254 h 877"/>
                <a:gd name="T96" fmla="*/ 538 w 923"/>
                <a:gd name="T97" fmla="*/ 226 h 877"/>
                <a:gd name="T98" fmla="*/ 561 w 923"/>
                <a:gd name="T99" fmla="*/ 210 h 877"/>
                <a:gd name="T100" fmla="*/ 556 w 923"/>
                <a:gd name="T101" fmla="*/ 173 h 877"/>
                <a:gd name="T102" fmla="*/ 594 w 923"/>
                <a:gd name="T103" fmla="*/ 150 h 877"/>
                <a:gd name="T104" fmla="*/ 640 w 923"/>
                <a:gd name="T105" fmla="*/ 155 h 877"/>
                <a:gd name="T106" fmla="*/ 688 w 923"/>
                <a:gd name="T107" fmla="*/ 137 h 877"/>
                <a:gd name="T108" fmla="*/ 736 w 923"/>
                <a:gd name="T109" fmla="*/ 142 h 877"/>
                <a:gd name="T110" fmla="*/ 767 w 923"/>
                <a:gd name="T111" fmla="*/ 110 h 877"/>
                <a:gd name="T112" fmla="*/ 799 w 923"/>
                <a:gd name="T113" fmla="*/ 78 h 877"/>
                <a:gd name="T114" fmla="*/ 843 w 923"/>
                <a:gd name="T115" fmla="*/ 57 h 877"/>
                <a:gd name="T116" fmla="*/ 862 w 923"/>
                <a:gd name="T117" fmla="*/ 8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23" h="877">
                  <a:moveTo>
                    <a:pt x="688" y="456"/>
                  </a:moveTo>
                  <a:lnTo>
                    <a:pt x="688" y="458"/>
                  </a:lnTo>
                  <a:lnTo>
                    <a:pt x="686" y="463"/>
                  </a:lnTo>
                  <a:lnTo>
                    <a:pt x="688" y="468"/>
                  </a:lnTo>
                  <a:lnTo>
                    <a:pt x="690" y="472"/>
                  </a:lnTo>
                  <a:lnTo>
                    <a:pt x="690" y="474"/>
                  </a:lnTo>
                  <a:lnTo>
                    <a:pt x="690" y="481"/>
                  </a:lnTo>
                  <a:lnTo>
                    <a:pt x="690" y="485"/>
                  </a:lnTo>
                  <a:lnTo>
                    <a:pt x="695" y="493"/>
                  </a:lnTo>
                  <a:lnTo>
                    <a:pt x="696" y="493"/>
                  </a:lnTo>
                  <a:lnTo>
                    <a:pt x="696" y="502"/>
                  </a:lnTo>
                  <a:lnTo>
                    <a:pt x="693" y="505"/>
                  </a:lnTo>
                  <a:lnTo>
                    <a:pt x="691" y="506"/>
                  </a:lnTo>
                  <a:lnTo>
                    <a:pt x="688" y="511"/>
                  </a:lnTo>
                  <a:lnTo>
                    <a:pt x="686" y="516"/>
                  </a:lnTo>
                  <a:lnTo>
                    <a:pt x="683" y="519"/>
                  </a:lnTo>
                  <a:lnTo>
                    <a:pt x="680" y="524"/>
                  </a:lnTo>
                  <a:lnTo>
                    <a:pt x="678" y="527"/>
                  </a:lnTo>
                  <a:lnTo>
                    <a:pt x="678" y="532"/>
                  </a:lnTo>
                  <a:lnTo>
                    <a:pt x="678" y="536"/>
                  </a:lnTo>
                  <a:lnTo>
                    <a:pt x="675" y="537"/>
                  </a:lnTo>
                  <a:lnTo>
                    <a:pt x="673" y="539"/>
                  </a:lnTo>
                  <a:lnTo>
                    <a:pt x="671" y="540"/>
                  </a:lnTo>
                  <a:lnTo>
                    <a:pt x="665" y="545"/>
                  </a:lnTo>
                  <a:lnTo>
                    <a:pt x="662" y="548"/>
                  </a:lnTo>
                  <a:lnTo>
                    <a:pt x="662" y="552"/>
                  </a:lnTo>
                  <a:lnTo>
                    <a:pt x="662" y="557"/>
                  </a:lnTo>
                  <a:lnTo>
                    <a:pt x="663" y="560"/>
                  </a:lnTo>
                  <a:lnTo>
                    <a:pt x="665" y="560"/>
                  </a:lnTo>
                  <a:lnTo>
                    <a:pt x="668" y="561"/>
                  </a:lnTo>
                  <a:lnTo>
                    <a:pt x="671" y="563"/>
                  </a:lnTo>
                  <a:lnTo>
                    <a:pt x="676" y="565"/>
                  </a:lnTo>
                  <a:lnTo>
                    <a:pt x="678" y="566"/>
                  </a:lnTo>
                  <a:lnTo>
                    <a:pt x="678" y="568"/>
                  </a:lnTo>
                  <a:lnTo>
                    <a:pt x="680" y="570"/>
                  </a:lnTo>
                  <a:lnTo>
                    <a:pt x="683" y="573"/>
                  </a:lnTo>
                  <a:lnTo>
                    <a:pt x="688" y="579"/>
                  </a:lnTo>
                  <a:lnTo>
                    <a:pt x="693" y="581"/>
                  </a:lnTo>
                  <a:lnTo>
                    <a:pt x="695" y="584"/>
                  </a:lnTo>
                  <a:lnTo>
                    <a:pt x="696" y="586"/>
                  </a:lnTo>
                  <a:lnTo>
                    <a:pt x="698" y="587"/>
                  </a:lnTo>
                  <a:lnTo>
                    <a:pt x="708" y="594"/>
                  </a:lnTo>
                  <a:lnTo>
                    <a:pt x="708" y="600"/>
                  </a:lnTo>
                  <a:lnTo>
                    <a:pt x="710" y="602"/>
                  </a:lnTo>
                  <a:lnTo>
                    <a:pt x="711" y="604"/>
                  </a:lnTo>
                  <a:lnTo>
                    <a:pt x="718" y="612"/>
                  </a:lnTo>
                  <a:lnTo>
                    <a:pt x="721" y="613"/>
                  </a:lnTo>
                  <a:lnTo>
                    <a:pt x="723" y="615"/>
                  </a:lnTo>
                  <a:lnTo>
                    <a:pt x="726" y="623"/>
                  </a:lnTo>
                  <a:lnTo>
                    <a:pt x="724" y="629"/>
                  </a:lnTo>
                  <a:lnTo>
                    <a:pt x="723" y="628"/>
                  </a:lnTo>
                  <a:lnTo>
                    <a:pt x="721" y="628"/>
                  </a:lnTo>
                  <a:lnTo>
                    <a:pt x="718" y="628"/>
                  </a:lnTo>
                  <a:lnTo>
                    <a:pt x="714" y="626"/>
                  </a:lnTo>
                  <a:lnTo>
                    <a:pt x="710" y="628"/>
                  </a:lnTo>
                  <a:lnTo>
                    <a:pt x="708" y="633"/>
                  </a:lnTo>
                  <a:lnTo>
                    <a:pt x="710" y="636"/>
                  </a:lnTo>
                  <a:lnTo>
                    <a:pt x="713" y="641"/>
                  </a:lnTo>
                  <a:lnTo>
                    <a:pt x="714" y="642"/>
                  </a:lnTo>
                  <a:lnTo>
                    <a:pt x="721" y="646"/>
                  </a:lnTo>
                  <a:lnTo>
                    <a:pt x="721" y="652"/>
                  </a:lnTo>
                  <a:lnTo>
                    <a:pt x="718" y="655"/>
                  </a:lnTo>
                  <a:lnTo>
                    <a:pt x="716" y="655"/>
                  </a:lnTo>
                  <a:lnTo>
                    <a:pt x="710" y="660"/>
                  </a:lnTo>
                  <a:lnTo>
                    <a:pt x="711" y="665"/>
                  </a:lnTo>
                  <a:lnTo>
                    <a:pt x="711" y="671"/>
                  </a:lnTo>
                  <a:lnTo>
                    <a:pt x="706" y="671"/>
                  </a:lnTo>
                  <a:lnTo>
                    <a:pt x="698" y="667"/>
                  </a:lnTo>
                  <a:lnTo>
                    <a:pt x="693" y="673"/>
                  </a:lnTo>
                  <a:lnTo>
                    <a:pt x="693" y="680"/>
                  </a:lnTo>
                  <a:lnTo>
                    <a:pt x="696" y="691"/>
                  </a:lnTo>
                  <a:lnTo>
                    <a:pt x="696" y="693"/>
                  </a:lnTo>
                  <a:lnTo>
                    <a:pt x="696" y="696"/>
                  </a:lnTo>
                  <a:lnTo>
                    <a:pt x="693" y="697"/>
                  </a:lnTo>
                  <a:lnTo>
                    <a:pt x="690" y="701"/>
                  </a:lnTo>
                  <a:lnTo>
                    <a:pt x="686" y="705"/>
                  </a:lnTo>
                  <a:lnTo>
                    <a:pt x="686" y="715"/>
                  </a:lnTo>
                  <a:lnTo>
                    <a:pt x="690" y="725"/>
                  </a:lnTo>
                  <a:lnTo>
                    <a:pt x="691" y="726"/>
                  </a:lnTo>
                  <a:lnTo>
                    <a:pt x="695" y="735"/>
                  </a:lnTo>
                  <a:lnTo>
                    <a:pt x="695" y="738"/>
                  </a:lnTo>
                  <a:lnTo>
                    <a:pt x="690" y="743"/>
                  </a:lnTo>
                  <a:lnTo>
                    <a:pt x="686" y="743"/>
                  </a:lnTo>
                  <a:lnTo>
                    <a:pt x="680" y="743"/>
                  </a:lnTo>
                  <a:lnTo>
                    <a:pt x="676" y="743"/>
                  </a:lnTo>
                  <a:lnTo>
                    <a:pt x="668" y="748"/>
                  </a:lnTo>
                  <a:lnTo>
                    <a:pt x="665" y="757"/>
                  </a:lnTo>
                  <a:lnTo>
                    <a:pt x="663" y="759"/>
                  </a:lnTo>
                  <a:lnTo>
                    <a:pt x="658" y="765"/>
                  </a:lnTo>
                  <a:lnTo>
                    <a:pt x="657" y="765"/>
                  </a:lnTo>
                  <a:lnTo>
                    <a:pt x="650" y="765"/>
                  </a:lnTo>
                  <a:lnTo>
                    <a:pt x="648" y="767"/>
                  </a:lnTo>
                  <a:lnTo>
                    <a:pt x="640" y="770"/>
                  </a:lnTo>
                  <a:lnTo>
                    <a:pt x="637" y="769"/>
                  </a:lnTo>
                  <a:lnTo>
                    <a:pt x="633" y="762"/>
                  </a:lnTo>
                  <a:lnTo>
                    <a:pt x="632" y="751"/>
                  </a:lnTo>
                  <a:lnTo>
                    <a:pt x="628" y="746"/>
                  </a:lnTo>
                  <a:lnTo>
                    <a:pt x="625" y="739"/>
                  </a:lnTo>
                  <a:lnTo>
                    <a:pt x="624" y="738"/>
                  </a:lnTo>
                  <a:lnTo>
                    <a:pt x="615" y="733"/>
                  </a:lnTo>
                  <a:lnTo>
                    <a:pt x="607" y="733"/>
                  </a:lnTo>
                  <a:lnTo>
                    <a:pt x="604" y="733"/>
                  </a:lnTo>
                  <a:lnTo>
                    <a:pt x="597" y="726"/>
                  </a:lnTo>
                  <a:lnTo>
                    <a:pt x="589" y="725"/>
                  </a:lnTo>
                  <a:lnTo>
                    <a:pt x="585" y="725"/>
                  </a:lnTo>
                  <a:lnTo>
                    <a:pt x="584" y="725"/>
                  </a:lnTo>
                  <a:lnTo>
                    <a:pt x="569" y="726"/>
                  </a:lnTo>
                  <a:lnTo>
                    <a:pt x="567" y="726"/>
                  </a:lnTo>
                  <a:lnTo>
                    <a:pt x="556" y="726"/>
                  </a:lnTo>
                  <a:lnTo>
                    <a:pt x="552" y="726"/>
                  </a:lnTo>
                  <a:lnTo>
                    <a:pt x="547" y="720"/>
                  </a:lnTo>
                  <a:lnTo>
                    <a:pt x="544" y="712"/>
                  </a:lnTo>
                  <a:lnTo>
                    <a:pt x="542" y="710"/>
                  </a:lnTo>
                  <a:lnTo>
                    <a:pt x="539" y="704"/>
                  </a:lnTo>
                  <a:lnTo>
                    <a:pt x="536" y="701"/>
                  </a:lnTo>
                  <a:lnTo>
                    <a:pt x="534" y="694"/>
                  </a:lnTo>
                  <a:lnTo>
                    <a:pt x="534" y="693"/>
                  </a:lnTo>
                  <a:lnTo>
                    <a:pt x="531" y="689"/>
                  </a:lnTo>
                  <a:lnTo>
                    <a:pt x="526" y="689"/>
                  </a:lnTo>
                  <a:lnTo>
                    <a:pt x="523" y="693"/>
                  </a:lnTo>
                  <a:lnTo>
                    <a:pt x="523" y="696"/>
                  </a:lnTo>
                  <a:lnTo>
                    <a:pt x="524" y="699"/>
                  </a:lnTo>
                  <a:lnTo>
                    <a:pt x="526" y="704"/>
                  </a:lnTo>
                  <a:lnTo>
                    <a:pt x="526" y="707"/>
                  </a:lnTo>
                  <a:lnTo>
                    <a:pt x="526" y="712"/>
                  </a:lnTo>
                  <a:lnTo>
                    <a:pt x="524" y="718"/>
                  </a:lnTo>
                  <a:lnTo>
                    <a:pt x="524" y="720"/>
                  </a:lnTo>
                  <a:lnTo>
                    <a:pt x="528" y="728"/>
                  </a:lnTo>
                  <a:lnTo>
                    <a:pt x="529" y="730"/>
                  </a:lnTo>
                  <a:lnTo>
                    <a:pt x="533" y="738"/>
                  </a:lnTo>
                  <a:lnTo>
                    <a:pt x="531" y="744"/>
                  </a:lnTo>
                  <a:lnTo>
                    <a:pt x="529" y="746"/>
                  </a:lnTo>
                  <a:lnTo>
                    <a:pt x="528" y="751"/>
                  </a:lnTo>
                  <a:lnTo>
                    <a:pt x="526" y="756"/>
                  </a:lnTo>
                  <a:lnTo>
                    <a:pt x="524" y="760"/>
                  </a:lnTo>
                  <a:lnTo>
                    <a:pt x="521" y="767"/>
                  </a:lnTo>
                  <a:lnTo>
                    <a:pt x="519" y="770"/>
                  </a:lnTo>
                  <a:lnTo>
                    <a:pt x="519" y="777"/>
                  </a:lnTo>
                  <a:lnTo>
                    <a:pt x="518" y="778"/>
                  </a:lnTo>
                  <a:lnTo>
                    <a:pt x="511" y="786"/>
                  </a:lnTo>
                  <a:lnTo>
                    <a:pt x="508" y="788"/>
                  </a:lnTo>
                  <a:lnTo>
                    <a:pt x="499" y="793"/>
                  </a:lnTo>
                  <a:lnTo>
                    <a:pt x="498" y="794"/>
                  </a:lnTo>
                  <a:lnTo>
                    <a:pt x="490" y="804"/>
                  </a:lnTo>
                  <a:lnTo>
                    <a:pt x="488" y="806"/>
                  </a:lnTo>
                  <a:lnTo>
                    <a:pt x="486" y="809"/>
                  </a:lnTo>
                  <a:lnTo>
                    <a:pt x="483" y="812"/>
                  </a:lnTo>
                  <a:lnTo>
                    <a:pt x="480" y="814"/>
                  </a:lnTo>
                  <a:lnTo>
                    <a:pt x="473" y="815"/>
                  </a:lnTo>
                  <a:lnTo>
                    <a:pt x="468" y="815"/>
                  </a:lnTo>
                  <a:lnTo>
                    <a:pt x="465" y="815"/>
                  </a:lnTo>
                  <a:lnTo>
                    <a:pt x="458" y="815"/>
                  </a:lnTo>
                  <a:lnTo>
                    <a:pt x="456" y="817"/>
                  </a:lnTo>
                  <a:lnTo>
                    <a:pt x="455" y="825"/>
                  </a:lnTo>
                  <a:lnTo>
                    <a:pt x="452" y="828"/>
                  </a:lnTo>
                  <a:lnTo>
                    <a:pt x="450" y="828"/>
                  </a:lnTo>
                  <a:lnTo>
                    <a:pt x="448" y="827"/>
                  </a:lnTo>
                  <a:lnTo>
                    <a:pt x="442" y="824"/>
                  </a:lnTo>
                  <a:lnTo>
                    <a:pt x="437" y="817"/>
                  </a:lnTo>
                  <a:lnTo>
                    <a:pt x="432" y="812"/>
                  </a:lnTo>
                  <a:lnTo>
                    <a:pt x="423" y="812"/>
                  </a:lnTo>
                  <a:lnTo>
                    <a:pt x="415" y="812"/>
                  </a:lnTo>
                  <a:lnTo>
                    <a:pt x="410" y="819"/>
                  </a:lnTo>
                  <a:lnTo>
                    <a:pt x="410" y="820"/>
                  </a:lnTo>
                  <a:lnTo>
                    <a:pt x="409" y="824"/>
                  </a:lnTo>
                  <a:lnTo>
                    <a:pt x="407" y="830"/>
                  </a:lnTo>
                  <a:lnTo>
                    <a:pt x="409" y="835"/>
                  </a:lnTo>
                  <a:lnTo>
                    <a:pt x="409" y="838"/>
                  </a:lnTo>
                  <a:lnTo>
                    <a:pt x="412" y="841"/>
                  </a:lnTo>
                  <a:lnTo>
                    <a:pt x="410" y="848"/>
                  </a:lnTo>
                  <a:lnTo>
                    <a:pt x="404" y="851"/>
                  </a:lnTo>
                  <a:lnTo>
                    <a:pt x="399" y="853"/>
                  </a:lnTo>
                  <a:lnTo>
                    <a:pt x="395" y="853"/>
                  </a:lnTo>
                  <a:lnTo>
                    <a:pt x="385" y="858"/>
                  </a:lnTo>
                  <a:lnTo>
                    <a:pt x="384" y="858"/>
                  </a:lnTo>
                  <a:lnTo>
                    <a:pt x="382" y="859"/>
                  </a:lnTo>
                  <a:lnTo>
                    <a:pt x="361" y="871"/>
                  </a:lnTo>
                  <a:lnTo>
                    <a:pt x="359" y="872"/>
                  </a:lnTo>
                  <a:lnTo>
                    <a:pt x="356" y="874"/>
                  </a:lnTo>
                  <a:lnTo>
                    <a:pt x="344" y="877"/>
                  </a:lnTo>
                  <a:lnTo>
                    <a:pt x="344" y="869"/>
                  </a:lnTo>
                  <a:lnTo>
                    <a:pt x="346" y="861"/>
                  </a:lnTo>
                  <a:lnTo>
                    <a:pt x="347" y="853"/>
                  </a:lnTo>
                  <a:lnTo>
                    <a:pt x="346" y="843"/>
                  </a:lnTo>
                  <a:lnTo>
                    <a:pt x="344" y="845"/>
                  </a:lnTo>
                  <a:lnTo>
                    <a:pt x="341" y="845"/>
                  </a:lnTo>
                  <a:lnTo>
                    <a:pt x="336" y="848"/>
                  </a:lnTo>
                  <a:lnTo>
                    <a:pt x="326" y="853"/>
                  </a:lnTo>
                  <a:lnTo>
                    <a:pt x="323" y="853"/>
                  </a:lnTo>
                  <a:lnTo>
                    <a:pt x="294" y="866"/>
                  </a:lnTo>
                  <a:lnTo>
                    <a:pt x="268" y="877"/>
                  </a:lnTo>
                  <a:lnTo>
                    <a:pt x="266" y="843"/>
                  </a:lnTo>
                  <a:lnTo>
                    <a:pt x="265" y="822"/>
                  </a:lnTo>
                  <a:lnTo>
                    <a:pt x="265" y="819"/>
                  </a:lnTo>
                  <a:lnTo>
                    <a:pt x="266" y="809"/>
                  </a:lnTo>
                  <a:lnTo>
                    <a:pt x="265" y="798"/>
                  </a:lnTo>
                  <a:lnTo>
                    <a:pt x="266" y="796"/>
                  </a:lnTo>
                  <a:lnTo>
                    <a:pt x="265" y="788"/>
                  </a:lnTo>
                  <a:lnTo>
                    <a:pt x="261" y="783"/>
                  </a:lnTo>
                  <a:lnTo>
                    <a:pt x="260" y="783"/>
                  </a:lnTo>
                  <a:lnTo>
                    <a:pt x="258" y="783"/>
                  </a:lnTo>
                  <a:lnTo>
                    <a:pt x="248" y="785"/>
                  </a:lnTo>
                  <a:lnTo>
                    <a:pt x="245" y="785"/>
                  </a:lnTo>
                  <a:lnTo>
                    <a:pt x="237" y="788"/>
                  </a:lnTo>
                  <a:lnTo>
                    <a:pt x="230" y="786"/>
                  </a:lnTo>
                  <a:lnTo>
                    <a:pt x="227" y="788"/>
                  </a:lnTo>
                  <a:lnTo>
                    <a:pt x="213" y="785"/>
                  </a:lnTo>
                  <a:lnTo>
                    <a:pt x="213" y="782"/>
                  </a:lnTo>
                  <a:lnTo>
                    <a:pt x="218" y="775"/>
                  </a:lnTo>
                  <a:lnTo>
                    <a:pt x="220" y="773"/>
                  </a:lnTo>
                  <a:lnTo>
                    <a:pt x="222" y="770"/>
                  </a:lnTo>
                  <a:lnTo>
                    <a:pt x="223" y="764"/>
                  </a:lnTo>
                  <a:lnTo>
                    <a:pt x="225" y="762"/>
                  </a:lnTo>
                  <a:lnTo>
                    <a:pt x="228" y="756"/>
                  </a:lnTo>
                  <a:lnTo>
                    <a:pt x="230" y="756"/>
                  </a:lnTo>
                  <a:lnTo>
                    <a:pt x="233" y="751"/>
                  </a:lnTo>
                  <a:lnTo>
                    <a:pt x="235" y="746"/>
                  </a:lnTo>
                  <a:lnTo>
                    <a:pt x="232" y="744"/>
                  </a:lnTo>
                  <a:lnTo>
                    <a:pt x="228" y="743"/>
                  </a:lnTo>
                  <a:lnTo>
                    <a:pt x="228" y="733"/>
                  </a:lnTo>
                  <a:lnTo>
                    <a:pt x="228" y="726"/>
                  </a:lnTo>
                  <a:lnTo>
                    <a:pt x="230" y="725"/>
                  </a:lnTo>
                  <a:lnTo>
                    <a:pt x="232" y="709"/>
                  </a:lnTo>
                  <a:lnTo>
                    <a:pt x="223" y="704"/>
                  </a:lnTo>
                  <a:lnTo>
                    <a:pt x="222" y="697"/>
                  </a:lnTo>
                  <a:lnTo>
                    <a:pt x="222" y="691"/>
                  </a:lnTo>
                  <a:lnTo>
                    <a:pt x="217" y="689"/>
                  </a:lnTo>
                  <a:lnTo>
                    <a:pt x="208" y="694"/>
                  </a:lnTo>
                  <a:lnTo>
                    <a:pt x="203" y="696"/>
                  </a:lnTo>
                  <a:lnTo>
                    <a:pt x="200" y="694"/>
                  </a:lnTo>
                  <a:lnTo>
                    <a:pt x="198" y="693"/>
                  </a:lnTo>
                  <a:lnTo>
                    <a:pt x="200" y="681"/>
                  </a:lnTo>
                  <a:lnTo>
                    <a:pt x="202" y="680"/>
                  </a:lnTo>
                  <a:lnTo>
                    <a:pt x="208" y="671"/>
                  </a:lnTo>
                  <a:lnTo>
                    <a:pt x="208" y="667"/>
                  </a:lnTo>
                  <a:lnTo>
                    <a:pt x="208" y="662"/>
                  </a:lnTo>
                  <a:lnTo>
                    <a:pt x="208" y="660"/>
                  </a:lnTo>
                  <a:lnTo>
                    <a:pt x="203" y="654"/>
                  </a:lnTo>
                  <a:lnTo>
                    <a:pt x="200" y="649"/>
                  </a:lnTo>
                  <a:lnTo>
                    <a:pt x="203" y="644"/>
                  </a:lnTo>
                  <a:lnTo>
                    <a:pt x="207" y="639"/>
                  </a:lnTo>
                  <a:lnTo>
                    <a:pt x="205" y="623"/>
                  </a:lnTo>
                  <a:lnTo>
                    <a:pt x="207" y="621"/>
                  </a:lnTo>
                  <a:lnTo>
                    <a:pt x="210" y="618"/>
                  </a:lnTo>
                  <a:lnTo>
                    <a:pt x="210" y="615"/>
                  </a:lnTo>
                  <a:lnTo>
                    <a:pt x="208" y="612"/>
                  </a:lnTo>
                  <a:lnTo>
                    <a:pt x="207" y="608"/>
                  </a:lnTo>
                  <a:lnTo>
                    <a:pt x="212" y="604"/>
                  </a:lnTo>
                  <a:lnTo>
                    <a:pt x="210" y="599"/>
                  </a:lnTo>
                  <a:lnTo>
                    <a:pt x="205" y="597"/>
                  </a:lnTo>
                  <a:lnTo>
                    <a:pt x="203" y="599"/>
                  </a:lnTo>
                  <a:lnTo>
                    <a:pt x="198" y="600"/>
                  </a:lnTo>
                  <a:lnTo>
                    <a:pt x="197" y="599"/>
                  </a:lnTo>
                  <a:lnTo>
                    <a:pt x="192" y="594"/>
                  </a:lnTo>
                  <a:lnTo>
                    <a:pt x="187" y="587"/>
                  </a:lnTo>
                  <a:lnTo>
                    <a:pt x="187" y="581"/>
                  </a:lnTo>
                  <a:lnTo>
                    <a:pt x="189" y="578"/>
                  </a:lnTo>
                  <a:lnTo>
                    <a:pt x="190" y="578"/>
                  </a:lnTo>
                  <a:lnTo>
                    <a:pt x="197" y="574"/>
                  </a:lnTo>
                  <a:lnTo>
                    <a:pt x="202" y="573"/>
                  </a:lnTo>
                  <a:lnTo>
                    <a:pt x="205" y="573"/>
                  </a:lnTo>
                  <a:lnTo>
                    <a:pt x="212" y="571"/>
                  </a:lnTo>
                  <a:lnTo>
                    <a:pt x="213" y="570"/>
                  </a:lnTo>
                  <a:lnTo>
                    <a:pt x="215" y="570"/>
                  </a:lnTo>
                  <a:lnTo>
                    <a:pt x="220" y="565"/>
                  </a:lnTo>
                  <a:lnTo>
                    <a:pt x="220" y="563"/>
                  </a:lnTo>
                  <a:lnTo>
                    <a:pt x="220" y="553"/>
                  </a:lnTo>
                  <a:lnTo>
                    <a:pt x="218" y="550"/>
                  </a:lnTo>
                  <a:lnTo>
                    <a:pt x="217" y="545"/>
                  </a:lnTo>
                  <a:lnTo>
                    <a:pt x="218" y="539"/>
                  </a:lnTo>
                  <a:lnTo>
                    <a:pt x="222" y="534"/>
                  </a:lnTo>
                  <a:lnTo>
                    <a:pt x="222" y="529"/>
                  </a:lnTo>
                  <a:lnTo>
                    <a:pt x="223" y="524"/>
                  </a:lnTo>
                  <a:lnTo>
                    <a:pt x="218" y="523"/>
                  </a:lnTo>
                  <a:lnTo>
                    <a:pt x="213" y="523"/>
                  </a:lnTo>
                  <a:lnTo>
                    <a:pt x="208" y="523"/>
                  </a:lnTo>
                  <a:lnTo>
                    <a:pt x="207" y="521"/>
                  </a:lnTo>
                  <a:lnTo>
                    <a:pt x="203" y="519"/>
                  </a:lnTo>
                  <a:lnTo>
                    <a:pt x="197" y="518"/>
                  </a:lnTo>
                  <a:lnTo>
                    <a:pt x="180" y="515"/>
                  </a:lnTo>
                  <a:lnTo>
                    <a:pt x="175" y="515"/>
                  </a:lnTo>
                  <a:lnTo>
                    <a:pt x="164" y="513"/>
                  </a:lnTo>
                  <a:lnTo>
                    <a:pt x="157" y="513"/>
                  </a:lnTo>
                  <a:lnTo>
                    <a:pt x="149" y="513"/>
                  </a:lnTo>
                  <a:lnTo>
                    <a:pt x="146" y="515"/>
                  </a:lnTo>
                  <a:lnTo>
                    <a:pt x="144" y="515"/>
                  </a:lnTo>
                  <a:lnTo>
                    <a:pt x="136" y="515"/>
                  </a:lnTo>
                  <a:lnTo>
                    <a:pt x="126" y="516"/>
                  </a:lnTo>
                  <a:lnTo>
                    <a:pt x="122" y="519"/>
                  </a:lnTo>
                  <a:lnTo>
                    <a:pt x="119" y="523"/>
                  </a:lnTo>
                  <a:lnTo>
                    <a:pt x="117" y="526"/>
                  </a:lnTo>
                  <a:lnTo>
                    <a:pt x="116" y="527"/>
                  </a:lnTo>
                  <a:lnTo>
                    <a:pt x="112" y="532"/>
                  </a:lnTo>
                  <a:lnTo>
                    <a:pt x="109" y="534"/>
                  </a:lnTo>
                  <a:lnTo>
                    <a:pt x="108" y="536"/>
                  </a:lnTo>
                  <a:lnTo>
                    <a:pt x="104" y="536"/>
                  </a:lnTo>
                  <a:lnTo>
                    <a:pt x="101" y="537"/>
                  </a:lnTo>
                  <a:lnTo>
                    <a:pt x="78" y="544"/>
                  </a:lnTo>
                  <a:lnTo>
                    <a:pt x="71" y="542"/>
                  </a:lnTo>
                  <a:lnTo>
                    <a:pt x="65" y="540"/>
                  </a:lnTo>
                  <a:lnTo>
                    <a:pt x="60" y="539"/>
                  </a:lnTo>
                  <a:lnTo>
                    <a:pt x="56" y="537"/>
                  </a:lnTo>
                  <a:lnTo>
                    <a:pt x="53" y="537"/>
                  </a:lnTo>
                  <a:lnTo>
                    <a:pt x="51" y="537"/>
                  </a:lnTo>
                  <a:lnTo>
                    <a:pt x="46" y="536"/>
                  </a:lnTo>
                  <a:lnTo>
                    <a:pt x="38" y="537"/>
                  </a:lnTo>
                  <a:lnTo>
                    <a:pt x="33" y="539"/>
                  </a:lnTo>
                  <a:lnTo>
                    <a:pt x="26" y="537"/>
                  </a:lnTo>
                  <a:lnTo>
                    <a:pt x="25" y="537"/>
                  </a:lnTo>
                  <a:lnTo>
                    <a:pt x="26" y="524"/>
                  </a:lnTo>
                  <a:lnTo>
                    <a:pt x="26" y="515"/>
                  </a:lnTo>
                  <a:lnTo>
                    <a:pt x="26" y="513"/>
                  </a:lnTo>
                  <a:lnTo>
                    <a:pt x="20" y="510"/>
                  </a:lnTo>
                  <a:lnTo>
                    <a:pt x="15" y="506"/>
                  </a:lnTo>
                  <a:lnTo>
                    <a:pt x="10" y="503"/>
                  </a:lnTo>
                  <a:lnTo>
                    <a:pt x="7" y="500"/>
                  </a:lnTo>
                  <a:lnTo>
                    <a:pt x="5" y="498"/>
                  </a:lnTo>
                  <a:lnTo>
                    <a:pt x="3" y="497"/>
                  </a:lnTo>
                  <a:lnTo>
                    <a:pt x="2" y="495"/>
                  </a:lnTo>
                  <a:lnTo>
                    <a:pt x="0" y="487"/>
                  </a:lnTo>
                  <a:lnTo>
                    <a:pt x="0" y="477"/>
                  </a:lnTo>
                  <a:lnTo>
                    <a:pt x="0" y="471"/>
                  </a:lnTo>
                  <a:lnTo>
                    <a:pt x="2" y="466"/>
                  </a:lnTo>
                  <a:lnTo>
                    <a:pt x="3" y="464"/>
                  </a:lnTo>
                  <a:lnTo>
                    <a:pt x="5" y="463"/>
                  </a:lnTo>
                  <a:lnTo>
                    <a:pt x="5" y="459"/>
                  </a:lnTo>
                  <a:lnTo>
                    <a:pt x="7" y="455"/>
                  </a:lnTo>
                  <a:lnTo>
                    <a:pt x="8" y="451"/>
                  </a:lnTo>
                  <a:lnTo>
                    <a:pt x="12" y="448"/>
                  </a:lnTo>
                  <a:lnTo>
                    <a:pt x="15" y="445"/>
                  </a:lnTo>
                  <a:lnTo>
                    <a:pt x="15" y="443"/>
                  </a:lnTo>
                  <a:lnTo>
                    <a:pt x="17" y="442"/>
                  </a:lnTo>
                  <a:lnTo>
                    <a:pt x="20" y="438"/>
                  </a:lnTo>
                  <a:lnTo>
                    <a:pt x="22" y="438"/>
                  </a:lnTo>
                  <a:lnTo>
                    <a:pt x="23" y="435"/>
                  </a:lnTo>
                  <a:lnTo>
                    <a:pt x="25" y="434"/>
                  </a:lnTo>
                  <a:lnTo>
                    <a:pt x="28" y="430"/>
                  </a:lnTo>
                  <a:lnTo>
                    <a:pt x="30" y="427"/>
                  </a:lnTo>
                  <a:lnTo>
                    <a:pt x="31" y="426"/>
                  </a:lnTo>
                  <a:lnTo>
                    <a:pt x="33" y="424"/>
                  </a:lnTo>
                  <a:lnTo>
                    <a:pt x="41" y="416"/>
                  </a:lnTo>
                  <a:lnTo>
                    <a:pt x="45" y="413"/>
                  </a:lnTo>
                  <a:lnTo>
                    <a:pt x="50" y="411"/>
                  </a:lnTo>
                  <a:lnTo>
                    <a:pt x="51" y="408"/>
                  </a:lnTo>
                  <a:lnTo>
                    <a:pt x="55" y="404"/>
                  </a:lnTo>
                  <a:lnTo>
                    <a:pt x="60" y="404"/>
                  </a:lnTo>
                  <a:lnTo>
                    <a:pt x="61" y="406"/>
                  </a:lnTo>
                  <a:lnTo>
                    <a:pt x="63" y="406"/>
                  </a:lnTo>
                  <a:lnTo>
                    <a:pt x="66" y="408"/>
                  </a:lnTo>
                  <a:lnTo>
                    <a:pt x="74" y="403"/>
                  </a:lnTo>
                  <a:lnTo>
                    <a:pt x="74" y="401"/>
                  </a:lnTo>
                  <a:lnTo>
                    <a:pt x="76" y="400"/>
                  </a:lnTo>
                  <a:lnTo>
                    <a:pt x="79" y="392"/>
                  </a:lnTo>
                  <a:lnTo>
                    <a:pt x="81" y="383"/>
                  </a:lnTo>
                  <a:lnTo>
                    <a:pt x="81" y="380"/>
                  </a:lnTo>
                  <a:lnTo>
                    <a:pt x="81" y="372"/>
                  </a:lnTo>
                  <a:lnTo>
                    <a:pt x="81" y="370"/>
                  </a:lnTo>
                  <a:lnTo>
                    <a:pt x="86" y="362"/>
                  </a:lnTo>
                  <a:lnTo>
                    <a:pt x="91" y="356"/>
                  </a:lnTo>
                  <a:lnTo>
                    <a:pt x="98" y="349"/>
                  </a:lnTo>
                  <a:lnTo>
                    <a:pt x="103" y="345"/>
                  </a:lnTo>
                  <a:lnTo>
                    <a:pt x="111" y="340"/>
                  </a:lnTo>
                  <a:lnTo>
                    <a:pt x="117" y="332"/>
                  </a:lnTo>
                  <a:lnTo>
                    <a:pt x="126" y="325"/>
                  </a:lnTo>
                  <a:lnTo>
                    <a:pt x="134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54" y="320"/>
                  </a:lnTo>
                  <a:lnTo>
                    <a:pt x="155" y="319"/>
                  </a:lnTo>
                  <a:lnTo>
                    <a:pt x="162" y="315"/>
                  </a:lnTo>
                  <a:lnTo>
                    <a:pt x="164" y="314"/>
                  </a:lnTo>
                  <a:lnTo>
                    <a:pt x="165" y="311"/>
                  </a:lnTo>
                  <a:lnTo>
                    <a:pt x="167" y="309"/>
                  </a:lnTo>
                  <a:lnTo>
                    <a:pt x="169" y="307"/>
                  </a:lnTo>
                  <a:lnTo>
                    <a:pt x="172" y="304"/>
                  </a:lnTo>
                  <a:lnTo>
                    <a:pt x="174" y="301"/>
                  </a:lnTo>
                  <a:lnTo>
                    <a:pt x="177" y="298"/>
                  </a:lnTo>
                  <a:lnTo>
                    <a:pt x="179" y="296"/>
                  </a:lnTo>
                  <a:lnTo>
                    <a:pt x="180" y="293"/>
                  </a:lnTo>
                  <a:lnTo>
                    <a:pt x="184" y="285"/>
                  </a:lnTo>
                  <a:lnTo>
                    <a:pt x="184" y="280"/>
                  </a:lnTo>
                  <a:lnTo>
                    <a:pt x="182" y="272"/>
                  </a:lnTo>
                  <a:lnTo>
                    <a:pt x="187" y="264"/>
                  </a:lnTo>
                  <a:lnTo>
                    <a:pt x="189" y="262"/>
                  </a:lnTo>
                  <a:lnTo>
                    <a:pt x="195" y="259"/>
                  </a:lnTo>
                  <a:lnTo>
                    <a:pt x="197" y="259"/>
                  </a:lnTo>
                  <a:lnTo>
                    <a:pt x="200" y="262"/>
                  </a:lnTo>
                  <a:lnTo>
                    <a:pt x="203" y="265"/>
                  </a:lnTo>
                  <a:lnTo>
                    <a:pt x="212" y="270"/>
                  </a:lnTo>
                  <a:lnTo>
                    <a:pt x="223" y="273"/>
                  </a:lnTo>
                  <a:lnTo>
                    <a:pt x="233" y="277"/>
                  </a:lnTo>
                  <a:lnTo>
                    <a:pt x="235" y="278"/>
                  </a:lnTo>
                  <a:lnTo>
                    <a:pt x="251" y="277"/>
                  </a:lnTo>
                  <a:lnTo>
                    <a:pt x="253" y="277"/>
                  </a:lnTo>
                  <a:lnTo>
                    <a:pt x="255" y="273"/>
                  </a:lnTo>
                  <a:lnTo>
                    <a:pt x="256" y="269"/>
                  </a:lnTo>
                  <a:lnTo>
                    <a:pt x="263" y="264"/>
                  </a:lnTo>
                  <a:lnTo>
                    <a:pt x="275" y="262"/>
                  </a:lnTo>
                  <a:lnTo>
                    <a:pt x="283" y="262"/>
                  </a:lnTo>
                  <a:lnTo>
                    <a:pt x="284" y="262"/>
                  </a:lnTo>
                  <a:lnTo>
                    <a:pt x="293" y="267"/>
                  </a:lnTo>
                  <a:lnTo>
                    <a:pt x="293" y="269"/>
                  </a:lnTo>
                  <a:lnTo>
                    <a:pt x="299" y="280"/>
                  </a:lnTo>
                  <a:lnTo>
                    <a:pt x="301" y="280"/>
                  </a:lnTo>
                  <a:lnTo>
                    <a:pt x="306" y="281"/>
                  </a:lnTo>
                  <a:lnTo>
                    <a:pt x="308" y="281"/>
                  </a:lnTo>
                  <a:lnTo>
                    <a:pt x="309" y="281"/>
                  </a:lnTo>
                  <a:lnTo>
                    <a:pt x="313" y="288"/>
                  </a:lnTo>
                  <a:lnTo>
                    <a:pt x="313" y="290"/>
                  </a:lnTo>
                  <a:lnTo>
                    <a:pt x="313" y="296"/>
                  </a:lnTo>
                  <a:lnTo>
                    <a:pt x="311" y="298"/>
                  </a:lnTo>
                  <a:lnTo>
                    <a:pt x="316" y="301"/>
                  </a:lnTo>
                  <a:lnTo>
                    <a:pt x="318" y="303"/>
                  </a:lnTo>
                  <a:lnTo>
                    <a:pt x="326" y="304"/>
                  </a:lnTo>
                  <a:lnTo>
                    <a:pt x="327" y="304"/>
                  </a:lnTo>
                  <a:lnTo>
                    <a:pt x="334" y="306"/>
                  </a:lnTo>
                  <a:lnTo>
                    <a:pt x="336" y="306"/>
                  </a:lnTo>
                  <a:lnTo>
                    <a:pt x="339" y="306"/>
                  </a:lnTo>
                  <a:lnTo>
                    <a:pt x="342" y="303"/>
                  </a:lnTo>
                  <a:lnTo>
                    <a:pt x="344" y="299"/>
                  </a:lnTo>
                  <a:lnTo>
                    <a:pt x="347" y="298"/>
                  </a:lnTo>
                  <a:lnTo>
                    <a:pt x="352" y="301"/>
                  </a:lnTo>
                  <a:lnTo>
                    <a:pt x="357" y="301"/>
                  </a:lnTo>
                  <a:lnTo>
                    <a:pt x="362" y="306"/>
                  </a:lnTo>
                  <a:lnTo>
                    <a:pt x="366" y="309"/>
                  </a:lnTo>
                  <a:lnTo>
                    <a:pt x="367" y="309"/>
                  </a:lnTo>
                  <a:lnTo>
                    <a:pt x="372" y="314"/>
                  </a:lnTo>
                  <a:lnTo>
                    <a:pt x="379" y="317"/>
                  </a:lnTo>
                  <a:lnTo>
                    <a:pt x="385" y="319"/>
                  </a:lnTo>
                  <a:lnTo>
                    <a:pt x="389" y="322"/>
                  </a:lnTo>
                  <a:lnTo>
                    <a:pt x="390" y="324"/>
                  </a:lnTo>
                  <a:lnTo>
                    <a:pt x="407" y="332"/>
                  </a:lnTo>
                  <a:lnTo>
                    <a:pt x="409" y="330"/>
                  </a:lnTo>
                  <a:lnTo>
                    <a:pt x="412" y="330"/>
                  </a:lnTo>
                  <a:lnTo>
                    <a:pt x="415" y="330"/>
                  </a:lnTo>
                  <a:lnTo>
                    <a:pt x="418" y="327"/>
                  </a:lnTo>
                  <a:lnTo>
                    <a:pt x="427" y="322"/>
                  </a:lnTo>
                  <a:lnTo>
                    <a:pt x="435" y="315"/>
                  </a:lnTo>
                  <a:lnTo>
                    <a:pt x="438" y="311"/>
                  </a:lnTo>
                  <a:lnTo>
                    <a:pt x="438" y="307"/>
                  </a:lnTo>
                  <a:lnTo>
                    <a:pt x="437" y="304"/>
                  </a:lnTo>
                  <a:lnTo>
                    <a:pt x="438" y="299"/>
                  </a:lnTo>
                  <a:lnTo>
                    <a:pt x="440" y="298"/>
                  </a:lnTo>
                  <a:lnTo>
                    <a:pt x="447" y="294"/>
                  </a:lnTo>
                  <a:lnTo>
                    <a:pt x="450" y="291"/>
                  </a:lnTo>
                  <a:lnTo>
                    <a:pt x="461" y="283"/>
                  </a:lnTo>
                  <a:lnTo>
                    <a:pt x="463" y="281"/>
                  </a:lnTo>
                  <a:lnTo>
                    <a:pt x="465" y="280"/>
                  </a:lnTo>
                  <a:lnTo>
                    <a:pt x="471" y="273"/>
                  </a:lnTo>
                  <a:lnTo>
                    <a:pt x="476" y="270"/>
                  </a:lnTo>
                  <a:lnTo>
                    <a:pt x="481" y="269"/>
                  </a:lnTo>
                  <a:lnTo>
                    <a:pt x="483" y="267"/>
                  </a:lnTo>
                  <a:lnTo>
                    <a:pt x="485" y="265"/>
                  </a:lnTo>
                  <a:lnTo>
                    <a:pt x="491" y="259"/>
                  </a:lnTo>
                  <a:lnTo>
                    <a:pt x="493" y="257"/>
                  </a:lnTo>
                  <a:lnTo>
                    <a:pt x="495" y="257"/>
                  </a:lnTo>
                  <a:lnTo>
                    <a:pt x="499" y="259"/>
                  </a:lnTo>
                  <a:lnTo>
                    <a:pt x="504" y="264"/>
                  </a:lnTo>
                  <a:lnTo>
                    <a:pt x="506" y="265"/>
                  </a:lnTo>
                  <a:lnTo>
                    <a:pt x="513" y="270"/>
                  </a:lnTo>
                  <a:lnTo>
                    <a:pt x="521" y="278"/>
                  </a:lnTo>
                  <a:lnTo>
                    <a:pt x="523" y="280"/>
                  </a:lnTo>
                  <a:lnTo>
                    <a:pt x="528" y="288"/>
                  </a:lnTo>
                  <a:lnTo>
                    <a:pt x="529" y="290"/>
                  </a:lnTo>
                  <a:lnTo>
                    <a:pt x="534" y="288"/>
                  </a:lnTo>
                  <a:lnTo>
                    <a:pt x="533" y="285"/>
                  </a:lnTo>
                  <a:lnTo>
                    <a:pt x="531" y="283"/>
                  </a:lnTo>
                  <a:lnTo>
                    <a:pt x="531" y="278"/>
                  </a:lnTo>
                  <a:lnTo>
                    <a:pt x="536" y="277"/>
                  </a:lnTo>
                  <a:lnTo>
                    <a:pt x="541" y="275"/>
                  </a:lnTo>
                  <a:lnTo>
                    <a:pt x="542" y="273"/>
                  </a:lnTo>
                  <a:lnTo>
                    <a:pt x="544" y="270"/>
                  </a:lnTo>
                  <a:lnTo>
                    <a:pt x="542" y="267"/>
                  </a:lnTo>
                  <a:lnTo>
                    <a:pt x="539" y="260"/>
                  </a:lnTo>
                  <a:lnTo>
                    <a:pt x="538" y="259"/>
                  </a:lnTo>
                  <a:lnTo>
                    <a:pt x="541" y="252"/>
                  </a:lnTo>
                  <a:lnTo>
                    <a:pt x="546" y="254"/>
                  </a:lnTo>
                  <a:lnTo>
                    <a:pt x="549" y="257"/>
                  </a:lnTo>
                  <a:lnTo>
                    <a:pt x="552" y="257"/>
                  </a:lnTo>
                  <a:lnTo>
                    <a:pt x="552" y="254"/>
                  </a:lnTo>
                  <a:lnTo>
                    <a:pt x="551" y="249"/>
                  </a:lnTo>
                  <a:lnTo>
                    <a:pt x="551" y="244"/>
                  </a:lnTo>
                  <a:lnTo>
                    <a:pt x="552" y="239"/>
                  </a:lnTo>
                  <a:lnTo>
                    <a:pt x="557" y="235"/>
                  </a:lnTo>
                  <a:lnTo>
                    <a:pt x="556" y="231"/>
                  </a:lnTo>
                  <a:lnTo>
                    <a:pt x="554" y="230"/>
                  </a:lnTo>
                  <a:lnTo>
                    <a:pt x="547" y="230"/>
                  </a:lnTo>
                  <a:lnTo>
                    <a:pt x="539" y="231"/>
                  </a:lnTo>
                  <a:lnTo>
                    <a:pt x="536" y="228"/>
                  </a:lnTo>
                  <a:lnTo>
                    <a:pt x="538" y="226"/>
                  </a:lnTo>
                  <a:lnTo>
                    <a:pt x="542" y="222"/>
                  </a:lnTo>
                  <a:lnTo>
                    <a:pt x="547" y="223"/>
                  </a:lnTo>
                  <a:lnTo>
                    <a:pt x="549" y="222"/>
                  </a:lnTo>
                  <a:lnTo>
                    <a:pt x="549" y="215"/>
                  </a:lnTo>
                  <a:lnTo>
                    <a:pt x="556" y="214"/>
                  </a:lnTo>
                  <a:lnTo>
                    <a:pt x="557" y="218"/>
                  </a:lnTo>
                  <a:lnTo>
                    <a:pt x="561" y="220"/>
                  </a:lnTo>
                  <a:lnTo>
                    <a:pt x="564" y="215"/>
                  </a:lnTo>
                  <a:lnTo>
                    <a:pt x="562" y="212"/>
                  </a:lnTo>
                  <a:lnTo>
                    <a:pt x="561" y="210"/>
                  </a:lnTo>
                  <a:lnTo>
                    <a:pt x="559" y="207"/>
                  </a:lnTo>
                  <a:lnTo>
                    <a:pt x="559" y="204"/>
                  </a:lnTo>
                  <a:lnTo>
                    <a:pt x="559" y="199"/>
                  </a:lnTo>
                  <a:lnTo>
                    <a:pt x="552" y="196"/>
                  </a:lnTo>
                  <a:lnTo>
                    <a:pt x="552" y="191"/>
                  </a:lnTo>
                  <a:lnTo>
                    <a:pt x="554" y="188"/>
                  </a:lnTo>
                  <a:lnTo>
                    <a:pt x="549" y="186"/>
                  </a:lnTo>
                  <a:lnTo>
                    <a:pt x="547" y="180"/>
                  </a:lnTo>
                  <a:lnTo>
                    <a:pt x="552" y="175"/>
                  </a:lnTo>
                  <a:lnTo>
                    <a:pt x="556" y="173"/>
                  </a:lnTo>
                  <a:lnTo>
                    <a:pt x="559" y="170"/>
                  </a:lnTo>
                  <a:lnTo>
                    <a:pt x="562" y="167"/>
                  </a:lnTo>
                  <a:lnTo>
                    <a:pt x="566" y="163"/>
                  </a:lnTo>
                  <a:lnTo>
                    <a:pt x="564" y="159"/>
                  </a:lnTo>
                  <a:lnTo>
                    <a:pt x="566" y="150"/>
                  </a:lnTo>
                  <a:lnTo>
                    <a:pt x="571" y="149"/>
                  </a:lnTo>
                  <a:lnTo>
                    <a:pt x="574" y="147"/>
                  </a:lnTo>
                  <a:lnTo>
                    <a:pt x="587" y="152"/>
                  </a:lnTo>
                  <a:lnTo>
                    <a:pt x="590" y="152"/>
                  </a:lnTo>
                  <a:lnTo>
                    <a:pt x="594" y="150"/>
                  </a:lnTo>
                  <a:lnTo>
                    <a:pt x="599" y="150"/>
                  </a:lnTo>
                  <a:lnTo>
                    <a:pt x="600" y="154"/>
                  </a:lnTo>
                  <a:lnTo>
                    <a:pt x="600" y="157"/>
                  </a:lnTo>
                  <a:lnTo>
                    <a:pt x="605" y="155"/>
                  </a:lnTo>
                  <a:lnTo>
                    <a:pt x="607" y="155"/>
                  </a:lnTo>
                  <a:lnTo>
                    <a:pt x="612" y="157"/>
                  </a:lnTo>
                  <a:lnTo>
                    <a:pt x="617" y="159"/>
                  </a:lnTo>
                  <a:lnTo>
                    <a:pt x="624" y="160"/>
                  </a:lnTo>
                  <a:lnTo>
                    <a:pt x="633" y="159"/>
                  </a:lnTo>
                  <a:lnTo>
                    <a:pt x="640" y="155"/>
                  </a:lnTo>
                  <a:lnTo>
                    <a:pt x="647" y="150"/>
                  </a:lnTo>
                  <a:lnTo>
                    <a:pt x="648" y="149"/>
                  </a:lnTo>
                  <a:lnTo>
                    <a:pt x="655" y="144"/>
                  </a:lnTo>
                  <a:lnTo>
                    <a:pt x="663" y="139"/>
                  </a:lnTo>
                  <a:lnTo>
                    <a:pt x="670" y="139"/>
                  </a:lnTo>
                  <a:lnTo>
                    <a:pt x="673" y="136"/>
                  </a:lnTo>
                  <a:lnTo>
                    <a:pt x="676" y="134"/>
                  </a:lnTo>
                  <a:lnTo>
                    <a:pt x="681" y="133"/>
                  </a:lnTo>
                  <a:lnTo>
                    <a:pt x="683" y="134"/>
                  </a:lnTo>
                  <a:lnTo>
                    <a:pt x="688" y="137"/>
                  </a:lnTo>
                  <a:lnTo>
                    <a:pt x="695" y="137"/>
                  </a:lnTo>
                  <a:lnTo>
                    <a:pt x="696" y="136"/>
                  </a:lnTo>
                  <a:lnTo>
                    <a:pt x="703" y="136"/>
                  </a:lnTo>
                  <a:lnTo>
                    <a:pt x="711" y="137"/>
                  </a:lnTo>
                  <a:lnTo>
                    <a:pt x="719" y="134"/>
                  </a:lnTo>
                  <a:lnTo>
                    <a:pt x="726" y="136"/>
                  </a:lnTo>
                  <a:lnTo>
                    <a:pt x="729" y="137"/>
                  </a:lnTo>
                  <a:lnTo>
                    <a:pt x="733" y="137"/>
                  </a:lnTo>
                  <a:lnTo>
                    <a:pt x="733" y="139"/>
                  </a:lnTo>
                  <a:lnTo>
                    <a:pt x="736" y="142"/>
                  </a:lnTo>
                  <a:lnTo>
                    <a:pt x="739" y="144"/>
                  </a:lnTo>
                  <a:lnTo>
                    <a:pt x="741" y="144"/>
                  </a:lnTo>
                  <a:lnTo>
                    <a:pt x="746" y="144"/>
                  </a:lnTo>
                  <a:lnTo>
                    <a:pt x="753" y="141"/>
                  </a:lnTo>
                  <a:lnTo>
                    <a:pt x="756" y="137"/>
                  </a:lnTo>
                  <a:lnTo>
                    <a:pt x="759" y="131"/>
                  </a:lnTo>
                  <a:lnTo>
                    <a:pt x="761" y="128"/>
                  </a:lnTo>
                  <a:lnTo>
                    <a:pt x="761" y="125"/>
                  </a:lnTo>
                  <a:lnTo>
                    <a:pt x="766" y="116"/>
                  </a:lnTo>
                  <a:lnTo>
                    <a:pt x="767" y="110"/>
                  </a:lnTo>
                  <a:lnTo>
                    <a:pt x="767" y="108"/>
                  </a:lnTo>
                  <a:lnTo>
                    <a:pt x="767" y="95"/>
                  </a:lnTo>
                  <a:lnTo>
                    <a:pt x="766" y="94"/>
                  </a:lnTo>
                  <a:lnTo>
                    <a:pt x="769" y="82"/>
                  </a:lnTo>
                  <a:lnTo>
                    <a:pt x="771" y="79"/>
                  </a:lnTo>
                  <a:lnTo>
                    <a:pt x="779" y="76"/>
                  </a:lnTo>
                  <a:lnTo>
                    <a:pt x="787" y="78"/>
                  </a:lnTo>
                  <a:lnTo>
                    <a:pt x="789" y="78"/>
                  </a:lnTo>
                  <a:lnTo>
                    <a:pt x="797" y="78"/>
                  </a:lnTo>
                  <a:lnTo>
                    <a:pt x="799" y="78"/>
                  </a:lnTo>
                  <a:lnTo>
                    <a:pt x="807" y="78"/>
                  </a:lnTo>
                  <a:lnTo>
                    <a:pt x="809" y="78"/>
                  </a:lnTo>
                  <a:lnTo>
                    <a:pt x="819" y="76"/>
                  </a:lnTo>
                  <a:lnTo>
                    <a:pt x="830" y="73"/>
                  </a:lnTo>
                  <a:lnTo>
                    <a:pt x="830" y="71"/>
                  </a:lnTo>
                  <a:lnTo>
                    <a:pt x="829" y="68"/>
                  </a:lnTo>
                  <a:lnTo>
                    <a:pt x="830" y="65"/>
                  </a:lnTo>
                  <a:lnTo>
                    <a:pt x="834" y="60"/>
                  </a:lnTo>
                  <a:lnTo>
                    <a:pt x="839" y="58"/>
                  </a:lnTo>
                  <a:lnTo>
                    <a:pt x="843" y="57"/>
                  </a:lnTo>
                  <a:lnTo>
                    <a:pt x="848" y="50"/>
                  </a:lnTo>
                  <a:lnTo>
                    <a:pt x="848" y="48"/>
                  </a:lnTo>
                  <a:lnTo>
                    <a:pt x="850" y="42"/>
                  </a:lnTo>
                  <a:lnTo>
                    <a:pt x="855" y="37"/>
                  </a:lnTo>
                  <a:lnTo>
                    <a:pt x="855" y="32"/>
                  </a:lnTo>
                  <a:lnTo>
                    <a:pt x="855" y="29"/>
                  </a:lnTo>
                  <a:lnTo>
                    <a:pt x="853" y="23"/>
                  </a:lnTo>
                  <a:lnTo>
                    <a:pt x="857" y="14"/>
                  </a:lnTo>
                  <a:lnTo>
                    <a:pt x="858" y="13"/>
                  </a:lnTo>
                  <a:lnTo>
                    <a:pt x="862" y="8"/>
                  </a:lnTo>
                  <a:lnTo>
                    <a:pt x="862" y="6"/>
                  </a:lnTo>
                  <a:lnTo>
                    <a:pt x="865" y="0"/>
                  </a:lnTo>
                  <a:lnTo>
                    <a:pt x="868" y="0"/>
                  </a:lnTo>
                  <a:lnTo>
                    <a:pt x="873" y="2"/>
                  </a:lnTo>
                  <a:lnTo>
                    <a:pt x="878" y="5"/>
                  </a:lnTo>
                  <a:lnTo>
                    <a:pt x="882" y="10"/>
                  </a:lnTo>
                  <a:lnTo>
                    <a:pt x="891" y="11"/>
                  </a:lnTo>
                  <a:lnTo>
                    <a:pt x="906" y="10"/>
                  </a:lnTo>
                  <a:lnTo>
                    <a:pt x="923" y="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5" name="Freeform 135"/>
            <p:cNvSpPr>
              <a:spLocks/>
            </p:cNvSpPr>
            <p:nvPr/>
          </p:nvSpPr>
          <p:spPr bwMode="auto">
            <a:xfrm>
              <a:off x="3279775" y="5193508"/>
              <a:ext cx="233363" cy="341313"/>
            </a:xfrm>
            <a:custGeom>
              <a:avLst/>
              <a:gdLst>
                <a:gd name="T0" fmla="*/ 257 w 295"/>
                <a:gd name="T1" fmla="*/ 8 h 430"/>
                <a:gd name="T2" fmla="*/ 260 w 295"/>
                <a:gd name="T3" fmla="*/ 21 h 430"/>
                <a:gd name="T4" fmla="*/ 260 w 295"/>
                <a:gd name="T5" fmla="*/ 32 h 430"/>
                <a:gd name="T6" fmla="*/ 266 w 295"/>
                <a:gd name="T7" fmla="*/ 39 h 430"/>
                <a:gd name="T8" fmla="*/ 271 w 295"/>
                <a:gd name="T9" fmla="*/ 50 h 430"/>
                <a:gd name="T10" fmla="*/ 270 w 295"/>
                <a:gd name="T11" fmla="*/ 61 h 430"/>
                <a:gd name="T12" fmla="*/ 270 w 295"/>
                <a:gd name="T13" fmla="*/ 76 h 430"/>
                <a:gd name="T14" fmla="*/ 271 w 295"/>
                <a:gd name="T15" fmla="*/ 87 h 430"/>
                <a:gd name="T16" fmla="*/ 286 w 295"/>
                <a:gd name="T17" fmla="*/ 108 h 430"/>
                <a:gd name="T18" fmla="*/ 288 w 295"/>
                <a:gd name="T19" fmla="*/ 123 h 430"/>
                <a:gd name="T20" fmla="*/ 290 w 295"/>
                <a:gd name="T21" fmla="*/ 131 h 430"/>
                <a:gd name="T22" fmla="*/ 291 w 295"/>
                <a:gd name="T23" fmla="*/ 149 h 430"/>
                <a:gd name="T24" fmla="*/ 291 w 295"/>
                <a:gd name="T25" fmla="*/ 157 h 430"/>
                <a:gd name="T26" fmla="*/ 293 w 295"/>
                <a:gd name="T27" fmla="*/ 171 h 430"/>
                <a:gd name="T28" fmla="*/ 290 w 295"/>
                <a:gd name="T29" fmla="*/ 183 h 430"/>
                <a:gd name="T30" fmla="*/ 276 w 295"/>
                <a:gd name="T31" fmla="*/ 188 h 430"/>
                <a:gd name="T32" fmla="*/ 265 w 295"/>
                <a:gd name="T33" fmla="*/ 189 h 430"/>
                <a:gd name="T34" fmla="*/ 245 w 295"/>
                <a:gd name="T35" fmla="*/ 186 h 430"/>
                <a:gd name="T36" fmla="*/ 235 w 295"/>
                <a:gd name="T37" fmla="*/ 191 h 430"/>
                <a:gd name="T38" fmla="*/ 225 w 295"/>
                <a:gd name="T39" fmla="*/ 196 h 430"/>
                <a:gd name="T40" fmla="*/ 214 w 295"/>
                <a:gd name="T41" fmla="*/ 199 h 430"/>
                <a:gd name="T42" fmla="*/ 205 w 295"/>
                <a:gd name="T43" fmla="*/ 204 h 430"/>
                <a:gd name="T44" fmla="*/ 204 w 295"/>
                <a:gd name="T45" fmla="*/ 215 h 430"/>
                <a:gd name="T46" fmla="*/ 204 w 295"/>
                <a:gd name="T47" fmla="*/ 225 h 430"/>
                <a:gd name="T48" fmla="*/ 204 w 295"/>
                <a:gd name="T49" fmla="*/ 239 h 430"/>
                <a:gd name="T50" fmla="*/ 195 w 295"/>
                <a:gd name="T51" fmla="*/ 247 h 430"/>
                <a:gd name="T52" fmla="*/ 182 w 295"/>
                <a:gd name="T53" fmla="*/ 252 h 430"/>
                <a:gd name="T54" fmla="*/ 175 w 295"/>
                <a:gd name="T55" fmla="*/ 259 h 430"/>
                <a:gd name="T56" fmla="*/ 164 w 295"/>
                <a:gd name="T57" fmla="*/ 267 h 430"/>
                <a:gd name="T58" fmla="*/ 164 w 295"/>
                <a:gd name="T59" fmla="*/ 278 h 430"/>
                <a:gd name="T60" fmla="*/ 149 w 295"/>
                <a:gd name="T61" fmla="*/ 289 h 430"/>
                <a:gd name="T62" fmla="*/ 139 w 295"/>
                <a:gd name="T63" fmla="*/ 293 h 430"/>
                <a:gd name="T64" fmla="*/ 128 w 295"/>
                <a:gd name="T65" fmla="*/ 293 h 430"/>
                <a:gd name="T66" fmla="*/ 124 w 295"/>
                <a:gd name="T67" fmla="*/ 306 h 430"/>
                <a:gd name="T68" fmla="*/ 118 w 295"/>
                <a:gd name="T69" fmla="*/ 309 h 430"/>
                <a:gd name="T70" fmla="*/ 109 w 295"/>
                <a:gd name="T71" fmla="*/ 304 h 430"/>
                <a:gd name="T72" fmla="*/ 103 w 295"/>
                <a:gd name="T73" fmla="*/ 307 h 430"/>
                <a:gd name="T74" fmla="*/ 106 w 295"/>
                <a:gd name="T75" fmla="*/ 319 h 430"/>
                <a:gd name="T76" fmla="*/ 98 w 295"/>
                <a:gd name="T77" fmla="*/ 325 h 430"/>
                <a:gd name="T78" fmla="*/ 85 w 295"/>
                <a:gd name="T79" fmla="*/ 322 h 430"/>
                <a:gd name="T80" fmla="*/ 78 w 295"/>
                <a:gd name="T81" fmla="*/ 320 h 430"/>
                <a:gd name="T82" fmla="*/ 66 w 295"/>
                <a:gd name="T83" fmla="*/ 317 h 430"/>
                <a:gd name="T84" fmla="*/ 55 w 295"/>
                <a:gd name="T85" fmla="*/ 317 h 430"/>
                <a:gd name="T86" fmla="*/ 45 w 295"/>
                <a:gd name="T87" fmla="*/ 311 h 430"/>
                <a:gd name="T88" fmla="*/ 33 w 295"/>
                <a:gd name="T89" fmla="*/ 296 h 430"/>
                <a:gd name="T90" fmla="*/ 25 w 295"/>
                <a:gd name="T91" fmla="*/ 296 h 430"/>
                <a:gd name="T92" fmla="*/ 17 w 295"/>
                <a:gd name="T93" fmla="*/ 294 h 430"/>
                <a:gd name="T94" fmla="*/ 10 w 295"/>
                <a:gd name="T95" fmla="*/ 301 h 430"/>
                <a:gd name="T96" fmla="*/ 3 w 295"/>
                <a:gd name="T97" fmla="*/ 306 h 430"/>
                <a:gd name="T98" fmla="*/ 7 w 295"/>
                <a:gd name="T99" fmla="*/ 314 h 430"/>
                <a:gd name="T100" fmla="*/ 5 w 295"/>
                <a:gd name="T101" fmla="*/ 328 h 430"/>
                <a:gd name="T102" fmla="*/ 2 w 295"/>
                <a:gd name="T103" fmla="*/ 340 h 430"/>
                <a:gd name="T104" fmla="*/ 10 w 295"/>
                <a:gd name="T105" fmla="*/ 353 h 430"/>
                <a:gd name="T106" fmla="*/ 12 w 295"/>
                <a:gd name="T107" fmla="*/ 362 h 430"/>
                <a:gd name="T108" fmla="*/ 18 w 295"/>
                <a:gd name="T109" fmla="*/ 372 h 430"/>
                <a:gd name="T110" fmla="*/ 18 w 295"/>
                <a:gd name="T111" fmla="*/ 398 h 430"/>
                <a:gd name="T112" fmla="*/ 18 w 295"/>
                <a:gd name="T113" fmla="*/ 409 h 430"/>
                <a:gd name="T114" fmla="*/ 18 w 295"/>
                <a:gd name="T115" fmla="*/ 416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95" h="430">
                  <a:moveTo>
                    <a:pt x="255" y="0"/>
                  </a:moveTo>
                  <a:lnTo>
                    <a:pt x="255" y="5"/>
                  </a:lnTo>
                  <a:lnTo>
                    <a:pt x="257" y="8"/>
                  </a:lnTo>
                  <a:lnTo>
                    <a:pt x="262" y="18"/>
                  </a:lnTo>
                  <a:lnTo>
                    <a:pt x="262" y="19"/>
                  </a:lnTo>
                  <a:lnTo>
                    <a:pt x="260" y="21"/>
                  </a:lnTo>
                  <a:lnTo>
                    <a:pt x="260" y="26"/>
                  </a:lnTo>
                  <a:lnTo>
                    <a:pt x="258" y="29"/>
                  </a:lnTo>
                  <a:lnTo>
                    <a:pt x="260" y="32"/>
                  </a:lnTo>
                  <a:lnTo>
                    <a:pt x="263" y="35"/>
                  </a:lnTo>
                  <a:lnTo>
                    <a:pt x="265" y="37"/>
                  </a:lnTo>
                  <a:lnTo>
                    <a:pt x="266" y="39"/>
                  </a:lnTo>
                  <a:lnTo>
                    <a:pt x="268" y="40"/>
                  </a:lnTo>
                  <a:lnTo>
                    <a:pt x="270" y="45"/>
                  </a:lnTo>
                  <a:lnTo>
                    <a:pt x="271" y="50"/>
                  </a:lnTo>
                  <a:lnTo>
                    <a:pt x="270" y="55"/>
                  </a:lnTo>
                  <a:lnTo>
                    <a:pt x="270" y="58"/>
                  </a:lnTo>
                  <a:lnTo>
                    <a:pt x="270" y="61"/>
                  </a:lnTo>
                  <a:lnTo>
                    <a:pt x="270" y="65"/>
                  </a:lnTo>
                  <a:lnTo>
                    <a:pt x="270" y="66"/>
                  </a:lnTo>
                  <a:lnTo>
                    <a:pt x="270" y="76"/>
                  </a:lnTo>
                  <a:lnTo>
                    <a:pt x="270" y="77"/>
                  </a:lnTo>
                  <a:lnTo>
                    <a:pt x="271" y="86"/>
                  </a:lnTo>
                  <a:lnTo>
                    <a:pt x="271" y="87"/>
                  </a:lnTo>
                  <a:lnTo>
                    <a:pt x="273" y="90"/>
                  </a:lnTo>
                  <a:lnTo>
                    <a:pt x="285" y="107"/>
                  </a:lnTo>
                  <a:lnTo>
                    <a:pt x="286" y="108"/>
                  </a:lnTo>
                  <a:lnTo>
                    <a:pt x="288" y="115"/>
                  </a:lnTo>
                  <a:lnTo>
                    <a:pt x="288" y="116"/>
                  </a:lnTo>
                  <a:lnTo>
                    <a:pt x="288" y="123"/>
                  </a:lnTo>
                  <a:lnTo>
                    <a:pt x="288" y="124"/>
                  </a:lnTo>
                  <a:lnTo>
                    <a:pt x="290" y="128"/>
                  </a:lnTo>
                  <a:lnTo>
                    <a:pt x="290" y="131"/>
                  </a:lnTo>
                  <a:lnTo>
                    <a:pt x="290" y="139"/>
                  </a:lnTo>
                  <a:lnTo>
                    <a:pt x="291" y="144"/>
                  </a:lnTo>
                  <a:lnTo>
                    <a:pt x="291" y="149"/>
                  </a:lnTo>
                  <a:lnTo>
                    <a:pt x="291" y="152"/>
                  </a:lnTo>
                  <a:lnTo>
                    <a:pt x="291" y="155"/>
                  </a:lnTo>
                  <a:lnTo>
                    <a:pt x="291" y="157"/>
                  </a:lnTo>
                  <a:lnTo>
                    <a:pt x="291" y="158"/>
                  </a:lnTo>
                  <a:lnTo>
                    <a:pt x="293" y="168"/>
                  </a:lnTo>
                  <a:lnTo>
                    <a:pt x="293" y="171"/>
                  </a:lnTo>
                  <a:lnTo>
                    <a:pt x="295" y="176"/>
                  </a:lnTo>
                  <a:lnTo>
                    <a:pt x="293" y="178"/>
                  </a:lnTo>
                  <a:lnTo>
                    <a:pt x="290" y="183"/>
                  </a:lnTo>
                  <a:lnTo>
                    <a:pt x="285" y="184"/>
                  </a:lnTo>
                  <a:lnTo>
                    <a:pt x="283" y="184"/>
                  </a:lnTo>
                  <a:lnTo>
                    <a:pt x="276" y="188"/>
                  </a:lnTo>
                  <a:lnTo>
                    <a:pt x="271" y="188"/>
                  </a:lnTo>
                  <a:lnTo>
                    <a:pt x="270" y="188"/>
                  </a:lnTo>
                  <a:lnTo>
                    <a:pt x="265" y="189"/>
                  </a:lnTo>
                  <a:lnTo>
                    <a:pt x="258" y="188"/>
                  </a:lnTo>
                  <a:lnTo>
                    <a:pt x="253" y="188"/>
                  </a:lnTo>
                  <a:lnTo>
                    <a:pt x="245" y="186"/>
                  </a:lnTo>
                  <a:lnTo>
                    <a:pt x="238" y="188"/>
                  </a:lnTo>
                  <a:lnTo>
                    <a:pt x="237" y="189"/>
                  </a:lnTo>
                  <a:lnTo>
                    <a:pt x="235" y="191"/>
                  </a:lnTo>
                  <a:lnTo>
                    <a:pt x="232" y="194"/>
                  </a:lnTo>
                  <a:lnTo>
                    <a:pt x="227" y="196"/>
                  </a:lnTo>
                  <a:lnTo>
                    <a:pt x="225" y="196"/>
                  </a:lnTo>
                  <a:lnTo>
                    <a:pt x="220" y="196"/>
                  </a:lnTo>
                  <a:lnTo>
                    <a:pt x="219" y="197"/>
                  </a:lnTo>
                  <a:lnTo>
                    <a:pt x="214" y="199"/>
                  </a:lnTo>
                  <a:lnTo>
                    <a:pt x="212" y="199"/>
                  </a:lnTo>
                  <a:lnTo>
                    <a:pt x="207" y="202"/>
                  </a:lnTo>
                  <a:lnTo>
                    <a:pt x="205" y="204"/>
                  </a:lnTo>
                  <a:lnTo>
                    <a:pt x="204" y="210"/>
                  </a:lnTo>
                  <a:lnTo>
                    <a:pt x="204" y="213"/>
                  </a:lnTo>
                  <a:lnTo>
                    <a:pt x="204" y="215"/>
                  </a:lnTo>
                  <a:lnTo>
                    <a:pt x="204" y="222"/>
                  </a:lnTo>
                  <a:lnTo>
                    <a:pt x="204" y="223"/>
                  </a:lnTo>
                  <a:lnTo>
                    <a:pt x="204" y="225"/>
                  </a:lnTo>
                  <a:lnTo>
                    <a:pt x="204" y="228"/>
                  </a:lnTo>
                  <a:lnTo>
                    <a:pt x="204" y="233"/>
                  </a:lnTo>
                  <a:lnTo>
                    <a:pt x="204" y="239"/>
                  </a:lnTo>
                  <a:lnTo>
                    <a:pt x="200" y="243"/>
                  </a:lnTo>
                  <a:lnTo>
                    <a:pt x="197" y="246"/>
                  </a:lnTo>
                  <a:lnTo>
                    <a:pt x="195" y="247"/>
                  </a:lnTo>
                  <a:lnTo>
                    <a:pt x="190" y="249"/>
                  </a:lnTo>
                  <a:lnTo>
                    <a:pt x="184" y="249"/>
                  </a:lnTo>
                  <a:lnTo>
                    <a:pt x="182" y="252"/>
                  </a:lnTo>
                  <a:lnTo>
                    <a:pt x="180" y="254"/>
                  </a:lnTo>
                  <a:lnTo>
                    <a:pt x="179" y="255"/>
                  </a:lnTo>
                  <a:lnTo>
                    <a:pt x="175" y="259"/>
                  </a:lnTo>
                  <a:lnTo>
                    <a:pt x="172" y="260"/>
                  </a:lnTo>
                  <a:lnTo>
                    <a:pt x="167" y="260"/>
                  </a:lnTo>
                  <a:lnTo>
                    <a:pt x="164" y="267"/>
                  </a:lnTo>
                  <a:lnTo>
                    <a:pt x="164" y="273"/>
                  </a:lnTo>
                  <a:lnTo>
                    <a:pt x="164" y="275"/>
                  </a:lnTo>
                  <a:lnTo>
                    <a:pt x="164" y="278"/>
                  </a:lnTo>
                  <a:lnTo>
                    <a:pt x="161" y="281"/>
                  </a:lnTo>
                  <a:lnTo>
                    <a:pt x="156" y="286"/>
                  </a:lnTo>
                  <a:lnTo>
                    <a:pt x="149" y="289"/>
                  </a:lnTo>
                  <a:lnTo>
                    <a:pt x="147" y="291"/>
                  </a:lnTo>
                  <a:lnTo>
                    <a:pt x="142" y="291"/>
                  </a:lnTo>
                  <a:lnTo>
                    <a:pt x="139" y="293"/>
                  </a:lnTo>
                  <a:lnTo>
                    <a:pt x="136" y="291"/>
                  </a:lnTo>
                  <a:lnTo>
                    <a:pt x="129" y="293"/>
                  </a:lnTo>
                  <a:lnTo>
                    <a:pt x="128" y="293"/>
                  </a:lnTo>
                  <a:lnTo>
                    <a:pt x="124" y="298"/>
                  </a:lnTo>
                  <a:lnTo>
                    <a:pt x="126" y="302"/>
                  </a:lnTo>
                  <a:lnTo>
                    <a:pt x="124" y="306"/>
                  </a:lnTo>
                  <a:lnTo>
                    <a:pt x="124" y="307"/>
                  </a:lnTo>
                  <a:lnTo>
                    <a:pt x="121" y="309"/>
                  </a:lnTo>
                  <a:lnTo>
                    <a:pt x="118" y="309"/>
                  </a:lnTo>
                  <a:lnTo>
                    <a:pt x="114" y="307"/>
                  </a:lnTo>
                  <a:lnTo>
                    <a:pt x="113" y="306"/>
                  </a:lnTo>
                  <a:lnTo>
                    <a:pt x="109" y="304"/>
                  </a:lnTo>
                  <a:lnTo>
                    <a:pt x="108" y="302"/>
                  </a:lnTo>
                  <a:lnTo>
                    <a:pt x="106" y="304"/>
                  </a:lnTo>
                  <a:lnTo>
                    <a:pt x="103" y="307"/>
                  </a:lnTo>
                  <a:lnTo>
                    <a:pt x="104" y="311"/>
                  </a:lnTo>
                  <a:lnTo>
                    <a:pt x="106" y="314"/>
                  </a:lnTo>
                  <a:lnTo>
                    <a:pt x="106" y="319"/>
                  </a:lnTo>
                  <a:lnTo>
                    <a:pt x="106" y="320"/>
                  </a:lnTo>
                  <a:lnTo>
                    <a:pt x="104" y="325"/>
                  </a:lnTo>
                  <a:lnTo>
                    <a:pt x="98" y="325"/>
                  </a:lnTo>
                  <a:lnTo>
                    <a:pt x="93" y="323"/>
                  </a:lnTo>
                  <a:lnTo>
                    <a:pt x="89" y="323"/>
                  </a:lnTo>
                  <a:lnTo>
                    <a:pt x="85" y="322"/>
                  </a:lnTo>
                  <a:lnTo>
                    <a:pt x="81" y="322"/>
                  </a:lnTo>
                  <a:lnTo>
                    <a:pt x="80" y="320"/>
                  </a:lnTo>
                  <a:lnTo>
                    <a:pt x="78" y="320"/>
                  </a:lnTo>
                  <a:lnTo>
                    <a:pt x="71" y="317"/>
                  </a:lnTo>
                  <a:lnTo>
                    <a:pt x="70" y="315"/>
                  </a:lnTo>
                  <a:lnTo>
                    <a:pt x="66" y="317"/>
                  </a:lnTo>
                  <a:lnTo>
                    <a:pt x="60" y="319"/>
                  </a:lnTo>
                  <a:lnTo>
                    <a:pt x="58" y="319"/>
                  </a:lnTo>
                  <a:lnTo>
                    <a:pt x="55" y="317"/>
                  </a:lnTo>
                  <a:lnTo>
                    <a:pt x="53" y="317"/>
                  </a:lnTo>
                  <a:lnTo>
                    <a:pt x="46" y="312"/>
                  </a:lnTo>
                  <a:lnTo>
                    <a:pt x="45" y="311"/>
                  </a:lnTo>
                  <a:lnTo>
                    <a:pt x="40" y="306"/>
                  </a:lnTo>
                  <a:lnTo>
                    <a:pt x="40" y="302"/>
                  </a:lnTo>
                  <a:lnTo>
                    <a:pt x="33" y="296"/>
                  </a:lnTo>
                  <a:lnTo>
                    <a:pt x="33" y="294"/>
                  </a:lnTo>
                  <a:lnTo>
                    <a:pt x="30" y="294"/>
                  </a:lnTo>
                  <a:lnTo>
                    <a:pt x="25" y="296"/>
                  </a:lnTo>
                  <a:lnTo>
                    <a:pt x="20" y="294"/>
                  </a:lnTo>
                  <a:lnTo>
                    <a:pt x="18" y="293"/>
                  </a:lnTo>
                  <a:lnTo>
                    <a:pt x="17" y="294"/>
                  </a:lnTo>
                  <a:lnTo>
                    <a:pt x="15" y="296"/>
                  </a:lnTo>
                  <a:lnTo>
                    <a:pt x="13" y="298"/>
                  </a:lnTo>
                  <a:lnTo>
                    <a:pt x="10" y="301"/>
                  </a:lnTo>
                  <a:lnTo>
                    <a:pt x="8" y="301"/>
                  </a:lnTo>
                  <a:lnTo>
                    <a:pt x="7" y="301"/>
                  </a:lnTo>
                  <a:lnTo>
                    <a:pt x="3" y="306"/>
                  </a:lnTo>
                  <a:lnTo>
                    <a:pt x="3" y="307"/>
                  </a:lnTo>
                  <a:lnTo>
                    <a:pt x="5" y="309"/>
                  </a:lnTo>
                  <a:lnTo>
                    <a:pt x="7" y="314"/>
                  </a:lnTo>
                  <a:lnTo>
                    <a:pt x="7" y="319"/>
                  </a:lnTo>
                  <a:lnTo>
                    <a:pt x="5" y="327"/>
                  </a:lnTo>
                  <a:lnTo>
                    <a:pt x="5" y="328"/>
                  </a:lnTo>
                  <a:lnTo>
                    <a:pt x="0" y="335"/>
                  </a:lnTo>
                  <a:lnTo>
                    <a:pt x="0" y="338"/>
                  </a:lnTo>
                  <a:lnTo>
                    <a:pt x="2" y="340"/>
                  </a:lnTo>
                  <a:lnTo>
                    <a:pt x="7" y="344"/>
                  </a:lnTo>
                  <a:lnTo>
                    <a:pt x="8" y="348"/>
                  </a:lnTo>
                  <a:lnTo>
                    <a:pt x="10" y="353"/>
                  </a:lnTo>
                  <a:lnTo>
                    <a:pt x="10" y="356"/>
                  </a:lnTo>
                  <a:lnTo>
                    <a:pt x="10" y="361"/>
                  </a:lnTo>
                  <a:lnTo>
                    <a:pt x="12" y="362"/>
                  </a:lnTo>
                  <a:lnTo>
                    <a:pt x="15" y="366"/>
                  </a:lnTo>
                  <a:lnTo>
                    <a:pt x="17" y="369"/>
                  </a:lnTo>
                  <a:lnTo>
                    <a:pt x="18" y="372"/>
                  </a:lnTo>
                  <a:lnTo>
                    <a:pt x="18" y="377"/>
                  </a:lnTo>
                  <a:lnTo>
                    <a:pt x="18" y="383"/>
                  </a:lnTo>
                  <a:lnTo>
                    <a:pt x="18" y="398"/>
                  </a:lnTo>
                  <a:lnTo>
                    <a:pt x="18" y="400"/>
                  </a:lnTo>
                  <a:lnTo>
                    <a:pt x="18" y="406"/>
                  </a:lnTo>
                  <a:lnTo>
                    <a:pt x="18" y="409"/>
                  </a:lnTo>
                  <a:lnTo>
                    <a:pt x="18" y="411"/>
                  </a:lnTo>
                  <a:lnTo>
                    <a:pt x="18" y="414"/>
                  </a:lnTo>
                  <a:lnTo>
                    <a:pt x="18" y="416"/>
                  </a:lnTo>
                  <a:lnTo>
                    <a:pt x="18" y="422"/>
                  </a:lnTo>
                  <a:lnTo>
                    <a:pt x="20" y="43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6" name="Freeform 136"/>
            <p:cNvSpPr>
              <a:spLocks/>
            </p:cNvSpPr>
            <p:nvPr/>
          </p:nvSpPr>
          <p:spPr bwMode="auto">
            <a:xfrm>
              <a:off x="2803524" y="3364708"/>
              <a:ext cx="995363" cy="1557338"/>
            </a:xfrm>
            <a:custGeom>
              <a:avLst/>
              <a:gdLst>
                <a:gd name="T0" fmla="*/ 521 w 1254"/>
                <a:gd name="T1" fmla="*/ 215 h 1962"/>
                <a:gd name="T2" fmla="*/ 555 w 1254"/>
                <a:gd name="T3" fmla="*/ 105 h 1962"/>
                <a:gd name="T4" fmla="*/ 614 w 1254"/>
                <a:gd name="T5" fmla="*/ 21 h 1962"/>
                <a:gd name="T6" fmla="*/ 680 w 1254"/>
                <a:gd name="T7" fmla="*/ 30 h 1962"/>
                <a:gd name="T8" fmla="*/ 743 w 1254"/>
                <a:gd name="T9" fmla="*/ 53 h 1962"/>
                <a:gd name="T10" fmla="*/ 849 w 1254"/>
                <a:gd name="T11" fmla="*/ 53 h 1962"/>
                <a:gd name="T12" fmla="*/ 937 w 1254"/>
                <a:gd name="T13" fmla="*/ 63 h 1962"/>
                <a:gd name="T14" fmla="*/ 996 w 1254"/>
                <a:gd name="T15" fmla="*/ 137 h 1962"/>
                <a:gd name="T16" fmla="*/ 1097 w 1254"/>
                <a:gd name="T17" fmla="*/ 95 h 1962"/>
                <a:gd name="T18" fmla="*/ 1143 w 1254"/>
                <a:gd name="T19" fmla="*/ 205 h 1962"/>
                <a:gd name="T20" fmla="*/ 1171 w 1254"/>
                <a:gd name="T21" fmla="*/ 338 h 1962"/>
                <a:gd name="T22" fmla="*/ 1206 w 1254"/>
                <a:gd name="T23" fmla="*/ 407 h 1962"/>
                <a:gd name="T24" fmla="*/ 1249 w 1254"/>
                <a:gd name="T25" fmla="*/ 436 h 1962"/>
                <a:gd name="T26" fmla="*/ 1226 w 1254"/>
                <a:gd name="T27" fmla="*/ 490 h 1962"/>
                <a:gd name="T28" fmla="*/ 1076 w 1254"/>
                <a:gd name="T29" fmla="*/ 485 h 1962"/>
                <a:gd name="T30" fmla="*/ 999 w 1254"/>
                <a:gd name="T31" fmla="*/ 462 h 1962"/>
                <a:gd name="T32" fmla="*/ 990 w 1254"/>
                <a:gd name="T33" fmla="*/ 496 h 1962"/>
                <a:gd name="T34" fmla="*/ 968 w 1254"/>
                <a:gd name="T35" fmla="*/ 545 h 1962"/>
                <a:gd name="T36" fmla="*/ 940 w 1254"/>
                <a:gd name="T37" fmla="*/ 616 h 1962"/>
                <a:gd name="T38" fmla="*/ 925 w 1254"/>
                <a:gd name="T39" fmla="*/ 660 h 1962"/>
                <a:gd name="T40" fmla="*/ 895 w 1254"/>
                <a:gd name="T41" fmla="*/ 726 h 1962"/>
                <a:gd name="T42" fmla="*/ 839 w 1254"/>
                <a:gd name="T43" fmla="*/ 784 h 1962"/>
                <a:gd name="T44" fmla="*/ 809 w 1254"/>
                <a:gd name="T45" fmla="*/ 856 h 1962"/>
                <a:gd name="T46" fmla="*/ 791 w 1254"/>
                <a:gd name="T47" fmla="*/ 941 h 1962"/>
                <a:gd name="T48" fmla="*/ 789 w 1254"/>
                <a:gd name="T49" fmla="*/ 987 h 1962"/>
                <a:gd name="T50" fmla="*/ 760 w 1254"/>
                <a:gd name="T51" fmla="*/ 1108 h 1962"/>
                <a:gd name="T52" fmla="*/ 755 w 1254"/>
                <a:gd name="T53" fmla="*/ 1195 h 1962"/>
                <a:gd name="T54" fmla="*/ 821 w 1254"/>
                <a:gd name="T55" fmla="*/ 1270 h 1962"/>
                <a:gd name="T56" fmla="*/ 784 w 1254"/>
                <a:gd name="T57" fmla="*/ 1362 h 1962"/>
                <a:gd name="T58" fmla="*/ 765 w 1254"/>
                <a:gd name="T59" fmla="*/ 1490 h 1962"/>
                <a:gd name="T60" fmla="*/ 829 w 1254"/>
                <a:gd name="T61" fmla="*/ 1579 h 1962"/>
                <a:gd name="T62" fmla="*/ 731 w 1254"/>
                <a:gd name="T63" fmla="*/ 1712 h 1962"/>
                <a:gd name="T64" fmla="*/ 730 w 1254"/>
                <a:gd name="T65" fmla="*/ 1814 h 1962"/>
                <a:gd name="T66" fmla="*/ 722 w 1254"/>
                <a:gd name="T67" fmla="*/ 1899 h 1962"/>
                <a:gd name="T68" fmla="*/ 626 w 1254"/>
                <a:gd name="T69" fmla="*/ 1962 h 1962"/>
                <a:gd name="T70" fmla="*/ 473 w 1254"/>
                <a:gd name="T71" fmla="*/ 1949 h 1962"/>
                <a:gd name="T72" fmla="*/ 389 w 1254"/>
                <a:gd name="T73" fmla="*/ 1915 h 1962"/>
                <a:gd name="T74" fmla="*/ 356 w 1254"/>
                <a:gd name="T75" fmla="*/ 1883 h 1962"/>
                <a:gd name="T76" fmla="*/ 293 w 1254"/>
                <a:gd name="T77" fmla="*/ 1830 h 1962"/>
                <a:gd name="T78" fmla="*/ 197 w 1254"/>
                <a:gd name="T79" fmla="*/ 1797 h 1962"/>
                <a:gd name="T80" fmla="*/ 144 w 1254"/>
                <a:gd name="T81" fmla="*/ 1799 h 1962"/>
                <a:gd name="T82" fmla="*/ 134 w 1254"/>
                <a:gd name="T83" fmla="*/ 1750 h 1962"/>
                <a:gd name="T84" fmla="*/ 197 w 1254"/>
                <a:gd name="T85" fmla="*/ 1687 h 1962"/>
                <a:gd name="T86" fmla="*/ 207 w 1254"/>
                <a:gd name="T87" fmla="*/ 1605 h 1962"/>
                <a:gd name="T88" fmla="*/ 201 w 1254"/>
                <a:gd name="T89" fmla="*/ 1521 h 1962"/>
                <a:gd name="T90" fmla="*/ 133 w 1254"/>
                <a:gd name="T91" fmla="*/ 1415 h 1962"/>
                <a:gd name="T92" fmla="*/ 164 w 1254"/>
                <a:gd name="T93" fmla="*/ 1347 h 1962"/>
                <a:gd name="T94" fmla="*/ 161 w 1254"/>
                <a:gd name="T95" fmla="*/ 1255 h 1962"/>
                <a:gd name="T96" fmla="*/ 65 w 1254"/>
                <a:gd name="T97" fmla="*/ 1208 h 1962"/>
                <a:gd name="T98" fmla="*/ 19 w 1254"/>
                <a:gd name="T99" fmla="*/ 1119 h 1962"/>
                <a:gd name="T100" fmla="*/ 24 w 1254"/>
                <a:gd name="T101" fmla="*/ 933 h 1962"/>
                <a:gd name="T102" fmla="*/ 57 w 1254"/>
                <a:gd name="T103" fmla="*/ 839 h 1962"/>
                <a:gd name="T104" fmla="*/ 105 w 1254"/>
                <a:gd name="T105" fmla="*/ 780 h 1962"/>
                <a:gd name="T106" fmla="*/ 181 w 1254"/>
                <a:gd name="T107" fmla="*/ 716 h 1962"/>
                <a:gd name="T108" fmla="*/ 239 w 1254"/>
                <a:gd name="T109" fmla="*/ 644 h 1962"/>
                <a:gd name="T110" fmla="*/ 247 w 1254"/>
                <a:gd name="T111" fmla="*/ 559 h 1962"/>
                <a:gd name="T112" fmla="*/ 321 w 1254"/>
                <a:gd name="T113" fmla="*/ 500 h 1962"/>
                <a:gd name="T114" fmla="*/ 325 w 1254"/>
                <a:gd name="T115" fmla="*/ 449 h 1962"/>
                <a:gd name="T116" fmla="*/ 292 w 1254"/>
                <a:gd name="T117" fmla="*/ 386 h 1962"/>
                <a:gd name="T118" fmla="*/ 348 w 1254"/>
                <a:gd name="T119" fmla="*/ 359 h 1962"/>
                <a:gd name="T120" fmla="*/ 409 w 1254"/>
                <a:gd name="T121" fmla="*/ 296 h 1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54" h="1962">
                  <a:moveTo>
                    <a:pt x="472" y="247"/>
                  </a:moveTo>
                  <a:lnTo>
                    <a:pt x="475" y="247"/>
                  </a:lnTo>
                  <a:lnTo>
                    <a:pt x="478" y="247"/>
                  </a:lnTo>
                  <a:lnTo>
                    <a:pt x="483" y="249"/>
                  </a:lnTo>
                  <a:lnTo>
                    <a:pt x="488" y="254"/>
                  </a:lnTo>
                  <a:lnTo>
                    <a:pt x="492" y="255"/>
                  </a:lnTo>
                  <a:lnTo>
                    <a:pt x="497" y="255"/>
                  </a:lnTo>
                  <a:lnTo>
                    <a:pt x="498" y="257"/>
                  </a:lnTo>
                  <a:lnTo>
                    <a:pt x="507" y="257"/>
                  </a:lnTo>
                  <a:lnTo>
                    <a:pt x="507" y="255"/>
                  </a:lnTo>
                  <a:lnTo>
                    <a:pt x="515" y="249"/>
                  </a:lnTo>
                  <a:lnTo>
                    <a:pt x="515" y="242"/>
                  </a:lnTo>
                  <a:lnTo>
                    <a:pt x="515" y="237"/>
                  </a:lnTo>
                  <a:lnTo>
                    <a:pt x="516" y="236"/>
                  </a:lnTo>
                  <a:lnTo>
                    <a:pt x="516" y="234"/>
                  </a:lnTo>
                  <a:lnTo>
                    <a:pt x="520" y="224"/>
                  </a:lnTo>
                  <a:lnTo>
                    <a:pt x="521" y="218"/>
                  </a:lnTo>
                  <a:lnTo>
                    <a:pt x="521" y="215"/>
                  </a:lnTo>
                  <a:lnTo>
                    <a:pt x="523" y="210"/>
                  </a:lnTo>
                  <a:lnTo>
                    <a:pt x="528" y="208"/>
                  </a:lnTo>
                  <a:lnTo>
                    <a:pt x="530" y="207"/>
                  </a:lnTo>
                  <a:lnTo>
                    <a:pt x="531" y="203"/>
                  </a:lnTo>
                  <a:lnTo>
                    <a:pt x="533" y="199"/>
                  </a:lnTo>
                  <a:lnTo>
                    <a:pt x="535" y="194"/>
                  </a:lnTo>
                  <a:lnTo>
                    <a:pt x="533" y="189"/>
                  </a:lnTo>
                  <a:lnTo>
                    <a:pt x="535" y="184"/>
                  </a:lnTo>
                  <a:lnTo>
                    <a:pt x="535" y="179"/>
                  </a:lnTo>
                  <a:lnTo>
                    <a:pt x="538" y="166"/>
                  </a:lnTo>
                  <a:lnTo>
                    <a:pt x="540" y="163"/>
                  </a:lnTo>
                  <a:lnTo>
                    <a:pt x="541" y="155"/>
                  </a:lnTo>
                  <a:lnTo>
                    <a:pt x="546" y="139"/>
                  </a:lnTo>
                  <a:lnTo>
                    <a:pt x="546" y="127"/>
                  </a:lnTo>
                  <a:lnTo>
                    <a:pt x="545" y="118"/>
                  </a:lnTo>
                  <a:lnTo>
                    <a:pt x="546" y="113"/>
                  </a:lnTo>
                  <a:lnTo>
                    <a:pt x="548" y="106"/>
                  </a:lnTo>
                  <a:lnTo>
                    <a:pt x="555" y="105"/>
                  </a:lnTo>
                  <a:lnTo>
                    <a:pt x="556" y="103"/>
                  </a:lnTo>
                  <a:lnTo>
                    <a:pt x="563" y="102"/>
                  </a:lnTo>
                  <a:lnTo>
                    <a:pt x="564" y="102"/>
                  </a:lnTo>
                  <a:lnTo>
                    <a:pt x="571" y="98"/>
                  </a:lnTo>
                  <a:lnTo>
                    <a:pt x="576" y="97"/>
                  </a:lnTo>
                  <a:lnTo>
                    <a:pt x="578" y="95"/>
                  </a:lnTo>
                  <a:lnTo>
                    <a:pt x="581" y="90"/>
                  </a:lnTo>
                  <a:lnTo>
                    <a:pt x="586" y="84"/>
                  </a:lnTo>
                  <a:lnTo>
                    <a:pt x="588" y="82"/>
                  </a:lnTo>
                  <a:lnTo>
                    <a:pt x="593" y="74"/>
                  </a:lnTo>
                  <a:lnTo>
                    <a:pt x="601" y="63"/>
                  </a:lnTo>
                  <a:lnTo>
                    <a:pt x="602" y="61"/>
                  </a:lnTo>
                  <a:lnTo>
                    <a:pt x="607" y="55"/>
                  </a:lnTo>
                  <a:lnTo>
                    <a:pt x="609" y="48"/>
                  </a:lnTo>
                  <a:lnTo>
                    <a:pt x="609" y="42"/>
                  </a:lnTo>
                  <a:lnTo>
                    <a:pt x="611" y="34"/>
                  </a:lnTo>
                  <a:lnTo>
                    <a:pt x="614" y="30"/>
                  </a:lnTo>
                  <a:lnTo>
                    <a:pt x="614" y="21"/>
                  </a:lnTo>
                  <a:lnTo>
                    <a:pt x="617" y="14"/>
                  </a:lnTo>
                  <a:lnTo>
                    <a:pt x="616" y="9"/>
                  </a:lnTo>
                  <a:lnTo>
                    <a:pt x="622" y="8"/>
                  </a:lnTo>
                  <a:lnTo>
                    <a:pt x="627" y="3"/>
                  </a:lnTo>
                  <a:lnTo>
                    <a:pt x="632" y="1"/>
                  </a:lnTo>
                  <a:lnTo>
                    <a:pt x="641" y="0"/>
                  </a:lnTo>
                  <a:lnTo>
                    <a:pt x="647" y="0"/>
                  </a:lnTo>
                  <a:lnTo>
                    <a:pt x="650" y="6"/>
                  </a:lnTo>
                  <a:lnTo>
                    <a:pt x="654" y="9"/>
                  </a:lnTo>
                  <a:lnTo>
                    <a:pt x="655" y="13"/>
                  </a:lnTo>
                  <a:lnTo>
                    <a:pt x="657" y="13"/>
                  </a:lnTo>
                  <a:lnTo>
                    <a:pt x="660" y="14"/>
                  </a:lnTo>
                  <a:lnTo>
                    <a:pt x="664" y="16"/>
                  </a:lnTo>
                  <a:lnTo>
                    <a:pt x="665" y="16"/>
                  </a:lnTo>
                  <a:lnTo>
                    <a:pt x="669" y="21"/>
                  </a:lnTo>
                  <a:lnTo>
                    <a:pt x="674" y="24"/>
                  </a:lnTo>
                  <a:lnTo>
                    <a:pt x="675" y="25"/>
                  </a:lnTo>
                  <a:lnTo>
                    <a:pt x="680" y="30"/>
                  </a:lnTo>
                  <a:lnTo>
                    <a:pt x="682" y="34"/>
                  </a:lnTo>
                  <a:lnTo>
                    <a:pt x="685" y="35"/>
                  </a:lnTo>
                  <a:lnTo>
                    <a:pt x="687" y="38"/>
                  </a:lnTo>
                  <a:lnTo>
                    <a:pt x="690" y="40"/>
                  </a:lnTo>
                  <a:lnTo>
                    <a:pt x="695" y="42"/>
                  </a:lnTo>
                  <a:lnTo>
                    <a:pt x="697" y="43"/>
                  </a:lnTo>
                  <a:lnTo>
                    <a:pt x="700" y="43"/>
                  </a:lnTo>
                  <a:lnTo>
                    <a:pt x="707" y="43"/>
                  </a:lnTo>
                  <a:lnTo>
                    <a:pt x="710" y="42"/>
                  </a:lnTo>
                  <a:lnTo>
                    <a:pt x="712" y="42"/>
                  </a:lnTo>
                  <a:lnTo>
                    <a:pt x="715" y="40"/>
                  </a:lnTo>
                  <a:lnTo>
                    <a:pt x="723" y="38"/>
                  </a:lnTo>
                  <a:lnTo>
                    <a:pt x="723" y="40"/>
                  </a:lnTo>
                  <a:lnTo>
                    <a:pt x="731" y="40"/>
                  </a:lnTo>
                  <a:lnTo>
                    <a:pt x="735" y="40"/>
                  </a:lnTo>
                  <a:lnTo>
                    <a:pt x="736" y="43"/>
                  </a:lnTo>
                  <a:lnTo>
                    <a:pt x="738" y="46"/>
                  </a:lnTo>
                  <a:lnTo>
                    <a:pt x="743" y="53"/>
                  </a:lnTo>
                  <a:lnTo>
                    <a:pt x="748" y="58"/>
                  </a:lnTo>
                  <a:lnTo>
                    <a:pt x="751" y="63"/>
                  </a:lnTo>
                  <a:lnTo>
                    <a:pt x="758" y="63"/>
                  </a:lnTo>
                  <a:lnTo>
                    <a:pt x="766" y="58"/>
                  </a:lnTo>
                  <a:lnTo>
                    <a:pt x="774" y="53"/>
                  </a:lnTo>
                  <a:lnTo>
                    <a:pt x="778" y="53"/>
                  </a:lnTo>
                  <a:lnTo>
                    <a:pt x="784" y="53"/>
                  </a:lnTo>
                  <a:lnTo>
                    <a:pt x="804" y="55"/>
                  </a:lnTo>
                  <a:lnTo>
                    <a:pt x="811" y="53"/>
                  </a:lnTo>
                  <a:lnTo>
                    <a:pt x="813" y="53"/>
                  </a:lnTo>
                  <a:lnTo>
                    <a:pt x="822" y="48"/>
                  </a:lnTo>
                  <a:lnTo>
                    <a:pt x="822" y="45"/>
                  </a:lnTo>
                  <a:lnTo>
                    <a:pt x="826" y="42"/>
                  </a:lnTo>
                  <a:lnTo>
                    <a:pt x="829" y="43"/>
                  </a:lnTo>
                  <a:lnTo>
                    <a:pt x="832" y="43"/>
                  </a:lnTo>
                  <a:lnTo>
                    <a:pt x="837" y="46"/>
                  </a:lnTo>
                  <a:lnTo>
                    <a:pt x="842" y="51"/>
                  </a:lnTo>
                  <a:lnTo>
                    <a:pt x="849" y="53"/>
                  </a:lnTo>
                  <a:lnTo>
                    <a:pt x="851" y="55"/>
                  </a:lnTo>
                  <a:lnTo>
                    <a:pt x="861" y="58"/>
                  </a:lnTo>
                  <a:lnTo>
                    <a:pt x="869" y="61"/>
                  </a:lnTo>
                  <a:lnTo>
                    <a:pt x="875" y="59"/>
                  </a:lnTo>
                  <a:lnTo>
                    <a:pt x="880" y="56"/>
                  </a:lnTo>
                  <a:lnTo>
                    <a:pt x="889" y="48"/>
                  </a:lnTo>
                  <a:lnTo>
                    <a:pt x="890" y="46"/>
                  </a:lnTo>
                  <a:lnTo>
                    <a:pt x="894" y="45"/>
                  </a:lnTo>
                  <a:lnTo>
                    <a:pt x="899" y="43"/>
                  </a:lnTo>
                  <a:lnTo>
                    <a:pt x="900" y="42"/>
                  </a:lnTo>
                  <a:lnTo>
                    <a:pt x="905" y="46"/>
                  </a:lnTo>
                  <a:lnTo>
                    <a:pt x="910" y="50"/>
                  </a:lnTo>
                  <a:lnTo>
                    <a:pt x="913" y="58"/>
                  </a:lnTo>
                  <a:lnTo>
                    <a:pt x="918" y="59"/>
                  </a:lnTo>
                  <a:lnTo>
                    <a:pt x="923" y="58"/>
                  </a:lnTo>
                  <a:lnTo>
                    <a:pt x="933" y="61"/>
                  </a:lnTo>
                  <a:lnTo>
                    <a:pt x="935" y="63"/>
                  </a:lnTo>
                  <a:lnTo>
                    <a:pt x="937" y="63"/>
                  </a:lnTo>
                  <a:lnTo>
                    <a:pt x="940" y="66"/>
                  </a:lnTo>
                  <a:lnTo>
                    <a:pt x="942" y="68"/>
                  </a:lnTo>
                  <a:lnTo>
                    <a:pt x="943" y="69"/>
                  </a:lnTo>
                  <a:lnTo>
                    <a:pt x="947" y="72"/>
                  </a:lnTo>
                  <a:lnTo>
                    <a:pt x="948" y="74"/>
                  </a:lnTo>
                  <a:lnTo>
                    <a:pt x="950" y="76"/>
                  </a:lnTo>
                  <a:lnTo>
                    <a:pt x="958" y="79"/>
                  </a:lnTo>
                  <a:lnTo>
                    <a:pt x="963" y="79"/>
                  </a:lnTo>
                  <a:lnTo>
                    <a:pt x="975" y="93"/>
                  </a:lnTo>
                  <a:lnTo>
                    <a:pt x="976" y="95"/>
                  </a:lnTo>
                  <a:lnTo>
                    <a:pt x="975" y="97"/>
                  </a:lnTo>
                  <a:lnTo>
                    <a:pt x="975" y="98"/>
                  </a:lnTo>
                  <a:lnTo>
                    <a:pt x="978" y="110"/>
                  </a:lnTo>
                  <a:lnTo>
                    <a:pt x="980" y="113"/>
                  </a:lnTo>
                  <a:lnTo>
                    <a:pt x="980" y="114"/>
                  </a:lnTo>
                  <a:lnTo>
                    <a:pt x="986" y="129"/>
                  </a:lnTo>
                  <a:lnTo>
                    <a:pt x="990" y="132"/>
                  </a:lnTo>
                  <a:lnTo>
                    <a:pt x="996" y="137"/>
                  </a:lnTo>
                  <a:lnTo>
                    <a:pt x="1006" y="145"/>
                  </a:lnTo>
                  <a:lnTo>
                    <a:pt x="1009" y="152"/>
                  </a:lnTo>
                  <a:lnTo>
                    <a:pt x="1011" y="153"/>
                  </a:lnTo>
                  <a:lnTo>
                    <a:pt x="1018" y="152"/>
                  </a:lnTo>
                  <a:lnTo>
                    <a:pt x="1033" y="150"/>
                  </a:lnTo>
                  <a:lnTo>
                    <a:pt x="1039" y="145"/>
                  </a:lnTo>
                  <a:lnTo>
                    <a:pt x="1047" y="142"/>
                  </a:lnTo>
                  <a:lnTo>
                    <a:pt x="1057" y="140"/>
                  </a:lnTo>
                  <a:lnTo>
                    <a:pt x="1062" y="129"/>
                  </a:lnTo>
                  <a:lnTo>
                    <a:pt x="1064" y="126"/>
                  </a:lnTo>
                  <a:lnTo>
                    <a:pt x="1067" y="121"/>
                  </a:lnTo>
                  <a:lnTo>
                    <a:pt x="1079" y="105"/>
                  </a:lnTo>
                  <a:lnTo>
                    <a:pt x="1082" y="92"/>
                  </a:lnTo>
                  <a:lnTo>
                    <a:pt x="1084" y="92"/>
                  </a:lnTo>
                  <a:lnTo>
                    <a:pt x="1087" y="92"/>
                  </a:lnTo>
                  <a:lnTo>
                    <a:pt x="1090" y="93"/>
                  </a:lnTo>
                  <a:lnTo>
                    <a:pt x="1094" y="95"/>
                  </a:lnTo>
                  <a:lnTo>
                    <a:pt x="1097" y="95"/>
                  </a:lnTo>
                  <a:lnTo>
                    <a:pt x="1099" y="95"/>
                  </a:lnTo>
                  <a:lnTo>
                    <a:pt x="1099" y="98"/>
                  </a:lnTo>
                  <a:lnTo>
                    <a:pt x="1099" y="102"/>
                  </a:lnTo>
                  <a:lnTo>
                    <a:pt x="1099" y="106"/>
                  </a:lnTo>
                  <a:lnTo>
                    <a:pt x="1100" y="108"/>
                  </a:lnTo>
                  <a:lnTo>
                    <a:pt x="1100" y="110"/>
                  </a:lnTo>
                  <a:lnTo>
                    <a:pt x="1102" y="118"/>
                  </a:lnTo>
                  <a:lnTo>
                    <a:pt x="1105" y="126"/>
                  </a:lnTo>
                  <a:lnTo>
                    <a:pt x="1105" y="127"/>
                  </a:lnTo>
                  <a:lnTo>
                    <a:pt x="1115" y="150"/>
                  </a:lnTo>
                  <a:lnTo>
                    <a:pt x="1130" y="176"/>
                  </a:lnTo>
                  <a:lnTo>
                    <a:pt x="1133" y="184"/>
                  </a:lnTo>
                  <a:lnTo>
                    <a:pt x="1137" y="189"/>
                  </a:lnTo>
                  <a:lnTo>
                    <a:pt x="1137" y="191"/>
                  </a:lnTo>
                  <a:lnTo>
                    <a:pt x="1138" y="192"/>
                  </a:lnTo>
                  <a:lnTo>
                    <a:pt x="1140" y="197"/>
                  </a:lnTo>
                  <a:lnTo>
                    <a:pt x="1140" y="199"/>
                  </a:lnTo>
                  <a:lnTo>
                    <a:pt x="1143" y="205"/>
                  </a:lnTo>
                  <a:lnTo>
                    <a:pt x="1143" y="216"/>
                  </a:lnTo>
                  <a:lnTo>
                    <a:pt x="1142" y="228"/>
                  </a:lnTo>
                  <a:lnTo>
                    <a:pt x="1140" y="236"/>
                  </a:lnTo>
                  <a:lnTo>
                    <a:pt x="1140" y="237"/>
                  </a:lnTo>
                  <a:lnTo>
                    <a:pt x="1138" y="249"/>
                  </a:lnTo>
                  <a:lnTo>
                    <a:pt x="1137" y="250"/>
                  </a:lnTo>
                  <a:lnTo>
                    <a:pt x="1137" y="257"/>
                  </a:lnTo>
                  <a:lnTo>
                    <a:pt x="1137" y="270"/>
                  </a:lnTo>
                  <a:lnTo>
                    <a:pt x="1135" y="284"/>
                  </a:lnTo>
                  <a:lnTo>
                    <a:pt x="1138" y="296"/>
                  </a:lnTo>
                  <a:lnTo>
                    <a:pt x="1140" y="301"/>
                  </a:lnTo>
                  <a:lnTo>
                    <a:pt x="1142" y="302"/>
                  </a:lnTo>
                  <a:lnTo>
                    <a:pt x="1145" y="309"/>
                  </a:lnTo>
                  <a:lnTo>
                    <a:pt x="1147" y="310"/>
                  </a:lnTo>
                  <a:lnTo>
                    <a:pt x="1157" y="320"/>
                  </a:lnTo>
                  <a:lnTo>
                    <a:pt x="1165" y="325"/>
                  </a:lnTo>
                  <a:lnTo>
                    <a:pt x="1171" y="333"/>
                  </a:lnTo>
                  <a:lnTo>
                    <a:pt x="1171" y="338"/>
                  </a:lnTo>
                  <a:lnTo>
                    <a:pt x="1175" y="344"/>
                  </a:lnTo>
                  <a:lnTo>
                    <a:pt x="1173" y="347"/>
                  </a:lnTo>
                  <a:lnTo>
                    <a:pt x="1163" y="347"/>
                  </a:lnTo>
                  <a:lnTo>
                    <a:pt x="1160" y="347"/>
                  </a:lnTo>
                  <a:lnTo>
                    <a:pt x="1158" y="349"/>
                  </a:lnTo>
                  <a:lnTo>
                    <a:pt x="1152" y="351"/>
                  </a:lnTo>
                  <a:lnTo>
                    <a:pt x="1148" y="354"/>
                  </a:lnTo>
                  <a:lnTo>
                    <a:pt x="1148" y="360"/>
                  </a:lnTo>
                  <a:lnTo>
                    <a:pt x="1148" y="362"/>
                  </a:lnTo>
                  <a:lnTo>
                    <a:pt x="1152" y="367"/>
                  </a:lnTo>
                  <a:lnTo>
                    <a:pt x="1168" y="396"/>
                  </a:lnTo>
                  <a:lnTo>
                    <a:pt x="1180" y="404"/>
                  </a:lnTo>
                  <a:lnTo>
                    <a:pt x="1188" y="411"/>
                  </a:lnTo>
                  <a:lnTo>
                    <a:pt x="1190" y="411"/>
                  </a:lnTo>
                  <a:lnTo>
                    <a:pt x="1195" y="409"/>
                  </a:lnTo>
                  <a:lnTo>
                    <a:pt x="1196" y="409"/>
                  </a:lnTo>
                  <a:lnTo>
                    <a:pt x="1203" y="407"/>
                  </a:lnTo>
                  <a:lnTo>
                    <a:pt x="1206" y="407"/>
                  </a:lnTo>
                  <a:lnTo>
                    <a:pt x="1211" y="407"/>
                  </a:lnTo>
                  <a:lnTo>
                    <a:pt x="1218" y="407"/>
                  </a:lnTo>
                  <a:lnTo>
                    <a:pt x="1223" y="406"/>
                  </a:lnTo>
                  <a:lnTo>
                    <a:pt x="1224" y="406"/>
                  </a:lnTo>
                  <a:lnTo>
                    <a:pt x="1229" y="404"/>
                  </a:lnTo>
                  <a:lnTo>
                    <a:pt x="1236" y="402"/>
                  </a:lnTo>
                  <a:lnTo>
                    <a:pt x="1243" y="401"/>
                  </a:lnTo>
                  <a:lnTo>
                    <a:pt x="1254" y="398"/>
                  </a:lnTo>
                  <a:lnTo>
                    <a:pt x="1254" y="399"/>
                  </a:lnTo>
                  <a:lnTo>
                    <a:pt x="1252" y="401"/>
                  </a:lnTo>
                  <a:lnTo>
                    <a:pt x="1252" y="404"/>
                  </a:lnTo>
                  <a:lnTo>
                    <a:pt x="1252" y="406"/>
                  </a:lnTo>
                  <a:lnTo>
                    <a:pt x="1244" y="414"/>
                  </a:lnTo>
                  <a:lnTo>
                    <a:pt x="1241" y="419"/>
                  </a:lnTo>
                  <a:lnTo>
                    <a:pt x="1244" y="425"/>
                  </a:lnTo>
                  <a:lnTo>
                    <a:pt x="1248" y="432"/>
                  </a:lnTo>
                  <a:lnTo>
                    <a:pt x="1249" y="433"/>
                  </a:lnTo>
                  <a:lnTo>
                    <a:pt x="1249" y="436"/>
                  </a:lnTo>
                  <a:lnTo>
                    <a:pt x="1249" y="440"/>
                  </a:lnTo>
                  <a:lnTo>
                    <a:pt x="1249" y="445"/>
                  </a:lnTo>
                  <a:lnTo>
                    <a:pt x="1249" y="446"/>
                  </a:lnTo>
                  <a:lnTo>
                    <a:pt x="1248" y="448"/>
                  </a:lnTo>
                  <a:lnTo>
                    <a:pt x="1244" y="454"/>
                  </a:lnTo>
                  <a:lnTo>
                    <a:pt x="1244" y="456"/>
                  </a:lnTo>
                  <a:lnTo>
                    <a:pt x="1243" y="461"/>
                  </a:lnTo>
                  <a:lnTo>
                    <a:pt x="1241" y="462"/>
                  </a:lnTo>
                  <a:lnTo>
                    <a:pt x="1239" y="467"/>
                  </a:lnTo>
                  <a:lnTo>
                    <a:pt x="1239" y="470"/>
                  </a:lnTo>
                  <a:lnTo>
                    <a:pt x="1238" y="475"/>
                  </a:lnTo>
                  <a:lnTo>
                    <a:pt x="1238" y="479"/>
                  </a:lnTo>
                  <a:lnTo>
                    <a:pt x="1236" y="480"/>
                  </a:lnTo>
                  <a:lnTo>
                    <a:pt x="1236" y="483"/>
                  </a:lnTo>
                  <a:lnTo>
                    <a:pt x="1233" y="487"/>
                  </a:lnTo>
                  <a:lnTo>
                    <a:pt x="1231" y="487"/>
                  </a:lnTo>
                  <a:lnTo>
                    <a:pt x="1229" y="488"/>
                  </a:lnTo>
                  <a:lnTo>
                    <a:pt x="1226" y="490"/>
                  </a:lnTo>
                  <a:lnTo>
                    <a:pt x="1223" y="491"/>
                  </a:lnTo>
                  <a:lnTo>
                    <a:pt x="1219" y="495"/>
                  </a:lnTo>
                  <a:lnTo>
                    <a:pt x="1218" y="496"/>
                  </a:lnTo>
                  <a:lnTo>
                    <a:pt x="1214" y="500"/>
                  </a:lnTo>
                  <a:lnTo>
                    <a:pt x="1206" y="503"/>
                  </a:lnTo>
                  <a:lnTo>
                    <a:pt x="1201" y="504"/>
                  </a:lnTo>
                  <a:lnTo>
                    <a:pt x="1200" y="508"/>
                  </a:lnTo>
                  <a:lnTo>
                    <a:pt x="1196" y="509"/>
                  </a:lnTo>
                  <a:lnTo>
                    <a:pt x="1193" y="513"/>
                  </a:lnTo>
                  <a:lnTo>
                    <a:pt x="1180" y="516"/>
                  </a:lnTo>
                  <a:lnTo>
                    <a:pt x="1173" y="506"/>
                  </a:lnTo>
                  <a:lnTo>
                    <a:pt x="1163" y="501"/>
                  </a:lnTo>
                  <a:lnTo>
                    <a:pt x="1155" y="490"/>
                  </a:lnTo>
                  <a:lnTo>
                    <a:pt x="1143" y="485"/>
                  </a:lnTo>
                  <a:lnTo>
                    <a:pt x="1112" y="485"/>
                  </a:lnTo>
                  <a:lnTo>
                    <a:pt x="1099" y="487"/>
                  </a:lnTo>
                  <a:lnTo>
                    <a:pt x="1082" y="487"/>
                  </a:lnTo>
                  <a:lnTo>
                    <a:pt x="1076" y="485"/>
                  </a:lnTo>
                  <a:lnTo>
                    <a:pt x="1069" y="479"/>
                  </a:lnTo>
                  <a:lnTo>
                    <a:pt x="1062" y="469"/>
                  </a:lnTo>
                  <a:lnTo>
                    <a:pt x="1056" y="461"/>
                  </a:lnTo>
                  <a:lnTo>
                    <a:pt x="1049" y="459"/>
                  </a:lnTo>
                  <a:lnTo>
                    <a:pt x="1046" y="457"/>
                  </a:lnTo>
                  <a:lnTo>
                    <a:pt x="1041" y="449"/>
                  </a:lnTo>
                  <a:lnTo>
                    <a:pt x="1028" y="443"/>
                  </a:lnTo>
                  <a:lnTo>
                    <a:pt x="1018" y="440"/>
                  </a:lnTo>
                  <a:lnTo>
                    <a:pt x="1011" y="438"/>
                  </a:lnTo>
                  <a:lnTo>
                    <a:pt x="1004" y="438"/>
                  </a:lnTo>
                  <a:lnTo>
                    <a:pt x="1003" y="438"/>
                  </a:lnTo>
                  <a:lnTo>
                    <a:pt x="993" y="436"/>
                  </a:lnTo>
                  <a:lnTo>
                    <a:pt x="991" y="440"/>
                  </a:lnTo>
                  <a:lnTo>
                    <a:pt x="990" y="443"/>
                  </a:lnTo>
                  <a:lnTo>
                    <a:pt x="991" y="446"/>
                  </a:lnTo>
                  <a:lnTo>
                    <a:pt x="993" y="453"/>
                  </a:lnTo>
                  <a:lnTo>
                    <a:pt x="994" y="454"/>
                  </a:lnTo>
                  <a:lnTo>
                    <a:pt x="999" y="462"/>
                  </a:lnTo>
                  <a:lnTo>
                    <a:pt x="1008" y="469"/>
                  </a:lnTo>
                  <a:lnTo>
                    <a:pt x="1018" y="475"/>
                  </a:lnTo>
                  <a:lnTo>
                    <a:pt x="1023" y="480"/>
                  </a:lnTo>
                  <a:lnTo>
                    <a:pt x="1024" y="482"/>
                  </a:lnTo>
                  <a:lnTo>
                    <a:pt x="1026" y="485"/>
                  </a:lnTo>
                  <a:lnTo>
                    <a:pt x="1029" y="490"/>
                  </a:lnTo>
                  <a:lnTo>
                    <a:pt x="1031" y="498"/>
                  </a:lnTo>
                  <a:lnTo>
                    <a:pt x="1033" y="503"/>
                  </a:lnTo>
                  <a:lnTo>
                    <a:pt x="1029" y="516"/>
                  </a:lnTo>
                  <a:lnTo>
                    <a:pt x="1026" y="525"/>
                  </a:lnTo>
                  <a:lnTo>
                    <a:pt x="1016" y="529"/>
                  </a:lnTo>
                  <a:lnTo>
                    <a:pt x="1011" y="521"/>
                  </a:lnTo>
                  <a:lnTo>
                    <a:pt x="1008" y="514"/>
                  </a:lnTo>
                  <a:lnTo>
                    <a:pt x="1003" y="509"/>
                  </a:lnTo>
                  <a:lnTo>
                    <a:pt x="1001" y="508"/>
                  </a:lnTo>
                  <a:lnTo>
                    <a:pt x="998" y="504"/>
                  </a:lnTo>
                  <a:lnTo>
                    <a:pt x="994" y="501"/>
                  </a:lnTo>
                  <a:lnTo>
                    <a:pt x="990" y="496"/>
                  </a:lnTo>
                  <a:lnTo>
                    <a:pt x="988" y="495"/>
                  </a:lnTo>
                  <a:lnTo>
                    <a:pt x="986" y="493"/>
                  </a:lnTo>
                  <a:lnTo>
                    <a:pt x="980" y="490"/>
                  </a:lnTo>
                  <a:lnTo>
                    <a:pt x="975" y="488"/>
                  </a:lnTo>
                  <a:lnTo>
                    <a:pt x="971" y="487"/>
                  </a:lnTo>
                  <a:lnTo>
                    <a:pt x="970" y="487"/>
                  </a:lnTo>
                  <a:lnTo>
                    <a:pt x="966" y="487"/>
                  </a:lnTo>
                  <a:lnTo>
                    <a:pt x="965" y="487"/>
                  </a:lnTo>
                  <a:lnTo>
                    <a:pt x="960" y="487"/>
                  </a:lnTo>
                  <a:lnTo>
                    <a:pt x="958" y="487"/>
                  </a:lnTo>
                  <a:lnTo>
                    <a:pt x="955" y="488"/>
                  </a:lnTo>
                  <a:lnTo>
                    <a:pt x="953" y="491"/>
                  </a:lnTo>
                  <a:lnTo>
                    <a:pt x="953" y="493"/>
                  </a:lnTo>
                  <a:lnTo>
                    <a:pt x="953" y="501"/>
                  </a:lnTo>
                  <a:lnTo>
                    <a:pt x="951" y="516"/>
                  </a:lnTo>
                  <a:lnTo>
                    <a:pt x="956" y="527"/>
                  </a:lnTo>
                  <a:lnTo>
                    <a:pt x="960" y="537"/>
                  </a:lnTo>
                  <a:lnTo>
                    <a:pt x="968" y="545"/>
                  </a:lnTo>
                  <a:lnTo>
                    <a:pt x="970" y="550"/>
                  </a:lnTo>
                  <a:lnTo>
                    <a:pt x="966" y="553"/>
                  </a:lnTo>
                  <a:lnTo>
                    <a:pt x="961" y="556"/>
                  </a:lnTo>
                  <a:lnTo>
                    <a:pt x="951" y="561"/>
                  </a:lnTo>
                  <a:lnTo>
                    <a:pt x="947" y="563"/>
                  </a:lnTo>
                  <a:lnTo>
                    <a:pt x="943" y="568"/>
                  </a:lnTo>
                  <a:lnTo>
                    <a:pt x="942" y="571"/>
                  </a:lnTo>
                  <a:lnTo>
                    <a:pt x="942" y="579"/>
                  </a:lnTo>
                  <a:lnTo>
                    <a:pt x="943" y="585"/>
                  </a:lnTo>
                  <a:lnTo>
                    <a:pt x="943" y="587"/>
                  </a:lnTo>
                  <a:lnTo>
                    <a:pt x="942" y="590"/>
                  </a:lnTo>
                  <a:lnTo>
                    <a:pt x="940" y="597"/>
                  </a:lnTo>
                  <a:lnTo>
                    <a:pt x="938" y="600"/>
                  </a:lnTo>
                  <a:lnTo>
                    <a:pt x="940" y="603"/>
                  </a:lnTo>
                  <a:lnTo>
                    <a:pt x="940" y="605"/>
                  </a:lnTo>
                  <a:lnTo>
                    <a:pt x="938" y="608"/>
                  </a:lnTo>
                  <a:lnTo>
                    <a:pt x="940" y="611"/>
                  </a:lnTo>
                  <a:lnTo>
                    <a:pt x="940" y="616"/>
                  </a:lnTo>
                  <a:lnTo>
                    <a:pt x="942" y="618"/>
                  </a:lnTo>
                  <a:lnTo>
                    <a:pt x="947" y="619"/>
                  </a:lnTo>
                  <a:lnTo>
                    <a:pt x="951" y="623"/>
                  </a:lnTo>
                  <a:lnTo>
                    <a:pt x="955" y="624"/>
                  </a:lnTo>
                  <a:lnTo>
                    <a:pt x="958" y="626"/>
                  </a:lnTo>
                  <a:lnTo>
                    <a:pt x="960" y="629"/>
                  </a:lnTo>
                  <a:lnTo>
                    <a:pt x="960" y="631"/>
                  </a:lnTo>
                  <a:lnTo>
                    <a:pt x="958" y="632"/>
                  </a:lnTo>
                  <a:lnTo>
                    <a:pt x="958" y="635"/>
                  </a:lnTo>
                  <a:lnTo>
                    <a:pt x="956" y="637"/>
                  </a:lnTo>
                  <a:lnTo>
                    <a:pt x="953" y="640"/>
                  </a:lnTo>
                  <a:lnTo>
                    <a:pt x="951" y="642"/>
                  </a:lnTo>
                  <a:lnTo>
                    <a:pt x="945" y="647"/>
                  </a:lnTo>
                  <a:lnTo>
                    <a:pt x="940" y="650"/>
                  </a:lnTo>
                  <a:lnTo>
                    <a:pt x="937" y="652"/>
                  </a:lnTo>
                  <a:lnTo>
                    <a:pt x="935" y="653"/>
                  </a:lnTo>
                  <a:lnTo>
                    <a:pt x="930" y="655"/>
                  </a:lnTo>
                  <a:lnTo>
                    <a:pt x="925" y="660"/>
                  </a:lnTo>
                  <a:lnTo>
                    <a:pt x="922" y="660"/>
                  </a:lnTo>
                  <a:lnTo>
                    <a:pt x="918" y="660"/>
                  </a:lnTo>
                  <a:lnTo>
                    <a:pt x="915" y="660"/>
                  </a:lnTo>
                  <a:lnTo>
                    <a:pt x="912" y="661"/>
                  </a:lnTo>
                  <a:lnTo>
                    <a:pt x="908" y="665"/>
                  </a:lnTo>
                  <a:lnTo>
                    <a:pt x="904" y="668"/>
                  </a:lnTo>
                  <a:lnTo>
                    <a:pt x="904" y="671"/>
                  </a:lnTo>
                  <a:lnTo>
                    <a:pt x="904" y="674"/>
                  </a:lnTo>
                  <a:lnTo>
                    <a:pt x="900" y="681"/>
                  </a:lnTo>
                  <a:lnTo>
                    <a:pt x="904" y="689"/>
                  </a:lnTo>
                  <a:lnTo>
                    <a:pt x="905" y="692"/>
                  </a:lnTo>
                  <a:lnTo>
                    <a:pt x="905" y="694"/>
                  </a:lnTo>
                  <a:lnTo>
                    <a:pt x="908" y="697"/>
                  </a:lnTo>
                  <a:lnTo>
                    <a:pt x="912" y="703"/>
                  </a:lnTo>
                  <a:lnTo>
                    <a:pt x="910" y="713"/>
                  </a:lnTo>
                  <a:lnTo>
                    <a:pt x="905" y="718"/>
                  </a:lnTo>
                  <a:lnTo>
                    <a:pt x="904" y="720"/>
                  </a:lnTo>
                  <a:lnTo>
                    <a:pt x="895" y="726"/>
                  </a:lnTo>
                  <a:lnTo>
                    <a:pt x="895" y="728"/>
                  </a:lnTo>
                  <a:lnTo>
                    <a:pt x="894" y="729"/>
                  </a:lnTo>
                  <a:lnTo>
                    <a:pt x="885" y="736"/>
                  </a:lnTo>
                  <a:lnTo>
                    <a:pt x="885" y="739"/>
                  </a:lnTo>
                  <a:lnTo>
                    <a:pt x="884" y="742"/>
                  </a:lnTo>
                  <a:lnTo>
                    <a:pt x="882" y="746"/>
                  </a:lnTo>
                  <a:lnTo>
                    <a:pt x="880" y="747"/>
                  </a:lnTo>
                  <a:lnTo>
                    <a:pt x="875" y="749"/>
                  </a:lnTo>
                  <a:lnTo>
                    <a:pt x="874" y="750"/>
                  </a:lnTo>
                  <a:lnTo>
                    <a:pt x="869" y="755"/>
                  </a:lnTo>
                  <a:lnTo>
                    <a:pt x="867" y="757"/>
                  </a:lnTo>
                  <a:lnTo>
                    <a:pt x="864" y="762"/>
                  </a:lnTo>
                  <a:lnTo>
                    <a:pt x="862" y="763"/>
                  </a:lnTo>
                  <a:lnTo>
                    <a:pt x="854" y="770"/>
                  </a:lnTo>
                  <a:lnTo>
                    <a:pt x="851" y="773"/>
                  </a:lnTo>
                  <a:lnTo>
                    <a:pt x="851" y="775"/>
                  </a:lnTo>
                  <a:lnTo>
                    <a:pt x="844" y="781"/>
                  </a:lnTo>
                  <a:lnTo>
                    <a:pt x="839" y="784"/>
                  </a:lnTo>
                  <a:lnTo>
                    <a:pt x="841" y="789"/>
                  </a:lnTo>
                  <a:lnTo>
                    <a:pt x="837" y="794"/>
                  </a:lnTo>
                  <a:lnTo>
                    <a:pt x="834" y="794"/>
                  </a:lnTo>
                  <a:lnTo>
                    <a:pt x="836" y="797"/>
                  </a:lnTo>
                  <a:lnTo>
                    <a:pt x="836" y="799"/>
                  </a:lnTo>
                  <a:lnTo>
                    <a:pt x="837" y="802"/>
                  </a:lnTo>
                  <a:lnTo>
                    <a:pt x="839" y="802"/>
                  </a:lnTo>
                  <a:lnTo>
                    <a:pt x="841" y="804"/>
                  </a:lnTo>
                  <a:lnTo>
                    <a:pt x="839" y="809"/>
                  </a:lnTo>
                  <a:lnTo>
                    <a:pt x="834" y="815"/>
                  </a:lnTo>
                  <a:lnTo>
                    <a:pt x="831" y="820"/>
                  </a:lnTo>
                  <a:lnTo>
                    <a:pt x="821" y="833"/>
                  </a:lnTo>
                  <a:lnTo>
                    <a:pt x="819" y="836"/>
                  </a:lnTo>
                  <a:lnTo>
                    <a:pt x="814" y="843"/>
                  </a:lnTo>
                  <a:lnTo>
                    <a:pt x="814" y="844"/>
                  </a:lnTo>
                  <a:lnTo>
                    <a:pt x="811" y="847"/>
                  </a:lnTo>
                  <a:lnTo>
                    <a:pt x="809" y="854"/>
                  </a:lnTo>
                  <a:lnTo>
                    <a:pt x="809" y="856"/>
                  </a:lnTo>
                  <a:lnTo>
                    <a:pt x="809" y="860"/>
                  </a:lnTo>
                  <a:lnTo>
                    <a:pt x="808" y="867"/>
                  </a:lnTo>
                  <a:lnTo>
                    <a:pt x="809" y="870"/>
                  </a:lnTo>
                  <a:lnTo>
                    <a:pt x="806" y="877"/>
                  </a:lnTo>
                  <a:lnTo>
                    <a:pt x="806" y="878"/>
                  </a:lnTo>
                  <a:lnTo>
                    <a:pt x="806" y="881"/>
                  </a:lnTo>
                  <a:lnTo>
                    <a:pt x="806" y="888"/>
                  </a:lnTo>
                  <a:lnTo>
                    <a:pt x="804" y="893"/>
                  </a:lnTo>
                  <a:lnTo>
                    <a:pt x="801" y="898"/>
                  </a:lnTo>
                  <a:lnTo>
                    <a:pt x="801" y="899"/>
                  </a:lnTo>
                  <a:lnTo>
                    <a:pt x="798" y="907"/>
                  </a:lnTo>
                  <a:lnTo>
                    <a:pt x="798" y="909"/>
                  </a:lnTo>
                  <a:lnTo>
                    <a:pt x="796" y="915"/>
                  </a:lnTo>
                  <a:lnTo>
                    <a:pt x="796" y="922"/>
                  </a:lnTo>
                  <a:lnTo>
                    <a:pt x="794" y="933"/>
                  </a:lnTo>
                  <a:lnTo>
                    <a:pt x="794" y="935"/>
                  </a:lnTo>
                  <a:lnTo>
                    <a:pt x="791" y="940"/>
                  </a:lnTo>
                  <a:lnTo>
                    <a:pt x="791" y="941"/>
                  </a:lnTo>
                  <a:lnTo>
                    <a:pt x="786" y="943"/>
                  </a:lnTo>
                  <a:lnTo>
                    <a:pt x="784" y="943"/>
                  </a:lnTo>
                  <a:lnTo>
                    <a:pt x="781" y="945"/>
                  </a:lnTo>
                  <a:lnTo>
                    <a:pt x="781" y="946"/>
                  </a:lnTo>
                  <a:lnTo>
                    <a:pt x="779" y="949"/>
                  </a:lnTo>
                  <a:lnTo>
                    <a:pt x="779" y="953"/>
                  </a:lnTo>
                  <a:lnTo>
                    <a:pt x="783" y="954"/>
                  </a:lnTo>
                  <a:lnTo>
                    <a:pt x="786" y="958"/>
                  </a:lnTo>
                  <a:lnTo>
                    <a:pt x="789" y="959"/>
                  </a:lnTo>
                  <a:lnTo>
                    <a:pt x="791" y="961"/>
                  </a:lnTo>
                  <a:lnTo>
                    <a:pt x="794" y="962"/>
                  </a:lnTo>
                  <a:lnTo>
                    <a:pt x="796" y="967"/>
                  </a:lnTo>
                  <a:lnTo>
                    <a:pt x="799" y="972"/>
                  </a:lnTo>
                  <a:lnTo>
                    <a:pt x="799" y="975"/>
                  </a:lnTo>
                  <a:lnTo>
                    <a:pt x="798" y="977"/>
                  </a:lnTo>
                  <a:lnTo>
                    <a:pt x="796" y="980"/>
                  </a:lnTo>
                  <a:lnTo>
                    <a:pt x="796" y="982"/>
                  </a:lnTo>
                  <a:lnTo>
                    <a:pt x="789" y="987"/>
                  </a:lnTo>
                  <a:lnTo>
                    <a:pt x="789" y="988"/>
                  </a:lnTo>
                  <a:lnTo>
                    <a:pt x="784" y="993"/>
                  </a:lnTo>
                  <a:lnTo>
                    <a:pt x="779" y="998"/>
                  </a:lnTo>
                  <a:lnTo>
                    <a:pt x="778" y="1003"/>
                  </a:lnTo>
                  <a:lnTo>
                    <a:pt x="778" y="1009"/>
                  </a:lnTo>
                  <a:lnTo>
                    <a:pt x="778" y="1011"/>
                  </a:lnTo>
                  <a:lnTo>
                    <a:pt x="778" y="1017"/>
                  </a:lnTo>
                  <a:lnTo>
                    <a:pt x="779" y="1019"/>
                  </a:lnTo>
                  <a:lnTo>
                    <a:pt x="779" y="1022"/>
                  </a:lnTo>
                  <a:lnTo>
                    <a:pt x="778" y="1029"/>
                  </a:lnTo>
                  <a:lnTo>
                    <a:pt x="773" y="1040"/>
                  </a:lnTo>
                  <a:lnTo>
                    <a:pt x="771" y="1043"/>
                  </a:lnTo>
                  <a:lnTo>
                    <a:pt x="768" y="1051"/>
                  </a:lnTo>
                  <a:lnTo>
                    <a:pt x="768" y="1066"/>
                  </a:lnTo>
                  <a:lnTo>
                    <a:pt x="766" y="1069"/>
                  </a:lnTo>
                  <a:lnTo>
                    <a:pt x="766" y="1074"/>
                  </a:lnTo>
                  <a:lnTo>
                    <a:pt x="766" y="1082"/>
                  </a:lnTo>
                  <a:lnTo>
                    <a:pt x="760" y="1108"/>
                  </a:lnTo>
                  <a:lnTo>
                    <a:pt x="763" y="1114"/>
                  </a:lnTo>
                  <a:lnTo>
                    <a:pt x="765" y="1116"/>
                  </a:lnTo>
                  <a:lnTo>
                    <a:pt x="765" y="1121"/>
                  </a:lnTo>
                  <a:lnTo>
                    <a:pt x="756" y="1121"/>
                  </a:lnTo>
                  <a:lnTo>
                    <a:pt x="755" y="1131"/>
                  </a:lnTo>
                  <a:lnTo>
                    <a:pt x="756" y="1132"/>
                  </a:lnTo>
                  <a:lnTo>
                    <a:pt x="753" y="1144"/>
                  </a:lnTo>
                  <a:lnTo>
                    <a:pt x="753" y="1147"/>
                  </a:lnTo>
                  <a:lnTo>
                    <a:pt x="750" y="1158"/>
                  </a:lnTo>
                  <a:lnTo>
                    <a:pt x="750" y="1161"/>
                  </a:lnTo>
                  <a:lnTo>
                    <a:pt x="750" y="1171"/>
                  </a:lnTo>
                  <a:lnTo>
                    <a:pt x="751" y="1173"/>
                  </a:lnTo>
                  <a:lnTo>
                    <a:pt x="753" y="1176"/>
                  </a:lnTo>
                  <a:lnTo>
                    <a:pt x="753" y="1179"/>
                  </a:lnTo>
                  <a:lnTo>
                    <a:pt x="751" y="1182"/>
                  </a:lnTo>
                  <a:lnTo>
                    <a:pt x="750" y="1186"/>
                  </a:lnTo>
                  <a:lnTo>
                    <a:pt x="751" y="1192"/>
                  </a:lnTo>
                  <a:lnTo>
                    <a:pt x="755" y="1195"/>
                  </a:lnTo>
                  <a:lnTo>
                    <a:pt x="756" y="1200"/>
                  </a:lnTo>
                  <a:lnTo>
                    <a:pt x="758" y="1210"/>
                  </a:lnTo>
                  <a:lnTo>
                    <a:pt x="763" y="1220"/>
                  </a:lnTo>
                  <a:lnTo>
                    <a:pt x="766" y="1229"/>
                  </a:lnTo>
                  <a:lnTo>
                    <a:pt x="768" y="1234"/>
                  </a:lnTo>
                  <a:lnTo>
                    <a:pt x="768" y="1239"/>
                  </a:lnTo>
                  <a:lnTo>
                    <a:pt x="771" y="1247"/>
                  </a:lnTo>
                  <a:lnTo>
                    <a:pt x="779" y="1254"/>
                  </a:lnTo>
                  <a:lnTo>
                    <a:pt x="784" y="1255"/>
                  </a:lnTo>
                  <a:lnTo>
                    <a:pt x="789" y="1257"/>
                  </a:lnTo>
                  <a:lnTo>
                    <a:pt x="799" y="1258"/>
                  </a:lnTo>
                  <a:lnTo>
                    <a:pt x="804" y="1258"/>
                  </a:lnTo>
                  <a:lnTo>
                    <a:pt x="808" y="1258"/>
                  </a:lnTo>
                  <a:lnTo>
                    <a:pt x="811" y="1258"/>
                  </a:lnTo>
                  <a:lnTo>
                    <a:pt x="816" y="1260"/>
                  </a:lnTo>
                  <a:lnTo>
                    <a:pt x="818" y="1262"/>
                  </a:lnTo>
                  <a:lnTo>
                    <a:pt x="819" y="1265"/>
                  </a:lnTo>
                  <a:lnTo>
                    <a:pt x="821" y="1270"/>
                  </a:lnTo>
                  <a:lnTo>
                    <a:pt x="822" y="1275"/>
                  </a:lnTo>
                  <a:lnTo>
                    <a:pt x="822" y="1278"/>
                  </a:lnTo>
                  <a:lnTo>
                    <a:pt x="821" y="1280"/>
                  </a:lnTo>
                  <a:lnTo>
                    <a:pt x="819" y="1281"/>
                  </a:lnTo>
                  <a:lnTo>
                    <a:pt x="814" y="1281"/>
                  </a:lnTo>
                  <a:lnTo>
                    <a:pt x="811" y="1284"/>
                  </a:lnTo>
                  <a:lnTo>
                    <a:pt x="811" y="1286"/>
                  </a:lnTo>
                  <a:lnTo>
                    <a:pt x="811" y="1289"/>
                  </a:lnTo>
                  <a:lnTo>
                    <a:pt x="808" y="1297"/>
                  </a:lnTo>
                  <a:lnTo>
                    <a:pt x="803" y="1309"/>
                  </a:lnTo>
                  <a:lnTo>
                    <a:pt x="804" y="1312"/>
                  </a:lnTo>
                  <a:lnTo>
                    <a:pt x="804" y="1317"/>
                  </a:lnTo>
                  <a:lnTo>
                    <a:pt x="808" y="1325"/>
                  </a:lnTo>
                  <a:lnTo>
                    <a:pt x="806" y="1328"/>
                  </a:lnTo>
                  <a:lnTo>
                    <a:pt x="803" y="1333"/>
                  </a:lnTo>
                  <a:lnTo>
                    <a:pt x="796" y="1351"/>
                  </a:lnTo>
                  <a:lnTo>
                    <a:pt x="793" y="1352"/>
                  </a:lnTo>
                  <a:lnTo>
                    <a:pt x="784" y="1362"/>
                  </a:lnTo>
                  <a:lnTo>
                    <a:pt x="783" y="1364"/>
                  </a:lnTo>
                  <a:lnTo>
                    <a:pt x="781" y="1365"/>
                  </a:lnTo>
                  <a:lnTo>
                    <a:pt x="776" y="1367"/>
                  </a:lnTo>
                  <a:lnTo>
                    <a:pt x="771" y="1370"/>
                  </a:lnTo>
                  <a:lnTo>
                    <a:pt x="765" y="1375"/>
                  </a:lnTo>
                  <a:lnTo>
                    <a:pt x="763" y="1381"/>
                  </a:lnTo>
                  <a:lnTo>
                    <a:pt x="761" y="1386"/>
                  </a:lnTo>
                  <a:lnTo>
                    <a:pt x="760" y="1391"/>
                  </a:lnTo>
                  <a:lnTo>
                    <a:pt x="758" y="1399"/>
                  </a:lnTo>
                  <a:lnTo>
                    <a:pt x="758" y="1409"/>
                  </a:lnTo>
                  <a:lnTo>
                    <a:pt x="760" y="1412"/>
                  </a:lnTo>
                  <a:lnTo>
                    <a:pt x="756" y="1419"/>
                  </a:lnTo>
                  <a:lnTo>
                    <a:pt x="758" y="1425"/>
                  </a:lnTo>
                  <a:lnTo>
                    <a:pt x="755" y="1459"/>
                  </a:lnTo>
                  <a:lnTo>
                    <a:pt x="755" y="1461"/>
                  </a:lnTo>
                  <a:lnTo>
                    <a:pt x="760" y="1477"/>
                  </a:lnTo>
                  <a:lnTo>
                    <a:pt x="760" y="1480"/>
                  </a:lnTo>
                  <a:lnTo>
                    <a:pt x="765" y="1490"/>
                  </a:lnTo>
                  <a:lnTo>
                    <a:pt x="765" y="1492"/>
                  </a:lnTo>
                  <a:lnTo>
                    <a:pt x="768" y="1501"/>
                  </a:lnTo>
                  <a:lnTo>
                    <a:pt x="770" y="1503"/>
                  </a:lnTo>
                  <a:lnTo>
                    <a:pt x="773" y="1509"/>
                  </a:lnTo>
                  <a:lnTo>
                    <a:pt x="774" y="1511"/>
                  </a:lnTo>
                  <a:lnTo>
                    <a:pt x="778" y="1514"/>
                  </a:lnTo>
                  <a:lnTo>
                    <a:pt x="781" y="1517"/>
                  </a:lnTo>
                  <a:lnTo>
                    <a:pt x="791" y="1524"/>
                  </a:lnTo>
                  <a:lnTo>
                    <a:pt x="799" y="1527"/>
                  </a:lnTo>
                  <a:lnTo>
                    <a:pt x="809" y="1530"/>
                  </a:lnTo>
                  <a:lnTo>
                    <a:pt x="816" y="1532"/>
                  </a:lnTo>
                  <a:lnTo>
                    <a:pt x="818" y="1532"/>
                  </a:lnTo>
                  <a:lnTo>
                    <a:pt x="819" y="1534"/>
                  </a:lnTo>
                  <a:lnTo>
                    <a:pt x="821" y="1534"/>
                  </a:lnTo>
                  <a:lnTo>
                    <a:pt x="827" y="1538"/>
                  </a:lnTo>
                  <a:lnTo>
                    <a:pt x="829" y="1540"/>
                  </a:lnTo>
                  <a:lnTo>
                    <a:pt x="829" y="1576"/>
                  </a:lnTo>
                  <a:lnTo>
                    <a:pt x="829" y="1579"/>
                  </a:lnTo>
                  <a:lnTo>
                    <a:pt x="827" y="1581"/>
                  </a:lnTo>
                  <a:lnTo>
                    <a:pt x="826" y="1587"/>
                  </a:lnTo>
                  <a:lnTo>
                    <a:pt x="822" y="1597"/>
                  </a:lnTo>
                  <a:lnTo>
                    <a:pt x="819" y="1606"/>
                  </a:lnTo>
                  <a:lnTo>
                    <a:pt x="814" y="1624"/>
                  </a:lnTo>
                  <a:lnTo>
                    <a:pt x="809" y="1644"/>
                  </a:lnTo>
                  <a:lnTo>
                    <a:pt x="811" y="1652"/>
                  </a:lnTo>
                  <a:lnTo>
                    <a:pt x="811" y="1655"/>
                  </a:lnTo>
                  <a:lnTo>
                    <a:pt x="803" y="1681"/>
                  </a:lnTo>
                  <a:lnTo>
                    <a:pt x="804" y="1684"/>
                  </a:lnTo>
                  <a:lnTo>
                    <a:pt x="804" y="1686"/>
                  </a:lnTo>
                  <a:lnTo>
                    <a:pt x="801" y="1695"/>
                  </a:lnTo>
                  <a:lnTo>
                    <a:pt x="771" y="1695"/>
                  </a:lnTo>
                  <a:lnTo>
                    <a:pt x="756" y="1699"/>
                  </a:lnTo>
                  <a:lnTo>
                    <a:pt x="750" y="1699"/>
                  </a:lnTo>
                  <a:lnTo>
                    <a:pt x="746" y="1699"/>
                  </a:lnTo>
                  <a:lnTo>
                    <a:pt x="733" y="1700"/>
                  </a:lnTo>
                  <a:lnTo>
                    <a:pt x="731" y="1712"/>
                  </a:lnTo>
                  <a:lnTo>
                    <a:pt x="728" y="1726"/>
                  </a:lnTo>
                  <a:lnTo>
                    <a:pt x="722" y="1736"/>
                  </a:lnTo>
                  <a:lnTo>
                    <a:pt x="713" y="1739"/>
                  </a:lnTo>
                  <a:lnTo>
                    <a:pt x="708" y="1747"/>
                  </a:lnTo>
                  <a:lnTo>
                    <a:pt x="713" y="1750"/>
                  </a:lnTo>
                  <a:lnTo>
                    <a:pt x="723" y="1752"/>
                  </a:lnTo>
                  <a:lnTo>
                    <a:pt x="723" y="1763"/>
                  </a:lnTo>
                  <a:lnTo>
                    <a:pt x="723" y="1771"/>
                  </a:lnTo>
                  <a:lnTo>
                    <a:pt x="723" y="1775"/>
                  </a:lnTo>
                  <a:lnTo>
                    <a:pt x="723" y="1778"/>
                  </a:lnTo>
                  <a:lnTo>
                    <a:pt x="723" y="1781"/>
                  </a:lnTo>
                  <a:lnTo>
                    <a:pt x="725" y="1784"/>
                  </a:lnTo>
                  <a:lnTo>
                    <a:pt x="725" y="1788"/>
                  </a:lnTo>
                  <a:lnTo>
                    <a:pt x="727" y="1801"/>
                  </a:lnTo>
                  <a:lnTo>
                    <a:pt x="728" y="1807"/>
                  </a:lnTo>
                  <a:lnTo>
                    <a:pt x="730" y="1809"/>
                  </a:lnTo>
                  <a:lnTo>
                    <a:pt x="730" y="1810"/>
                  </a:lnTo>
                  <a:lnTo>
                    <a:pt x="730" y="1814"/>
                  </a:lnTo>
                  <a:lnTo>
                    <a:pt x="725" y="1820"/>
                  </a:lnTo>
                  <a:lnTo>
                    <a:pt x="725" y="1823"/>
                  </a:lnTo>
                  <a:lnTo>
                    <a:pt x="723" y="1831"/>
                  </a:lnTo>
                  <a:lnTo>
                    <a:pt x="723" y="1836"/>
                  </a:lnTo>
                  <a:lnTo>
                    <a:pt x="723" y="1839"/>
                  </a:lnTo>
                  <a:lnTo>
                    <a:pt x="725" y="1851"/>
                  </a:lnTo>
                  <a:lnTo>
                    <a:pt x="725" y="1852"/>
                  </a:lnTo>
                  <a:lnTo>
                    <a:pt x="727" y="1859"/>
                  </a:lnTo>
                  <a:lnTo>
                    <a:pt x="728" y="1862"/>
                  </a:lnTo>
                  <a:lnTo>
                    <a:pt x="728" y="1865"/>
                  </a:lnTo>
                  <a:lnTo>
                    <a:pt x="728" y="1867"/>
                  </a:lnTo>
                  <a:lnTo>
                    <a:pt x="728" y="1877"/>
                  </a:lnTo>
                  <a:lnTo>
                    <a:pt x="727" y="1883"/>
                  </a:lnTo>
                  <a:lnTo>
                    <a:pt x="725" y="1890"/>
                  </a:lnTo>
                  <a:lnTo>
                    <a:pt x="723" y="1891"/>
                  </a:lnTo>
                  <a:lnTo>
                    <a:pt x="723" y="1893"/>
                  </a:lnTo>
                  <a:lnTo>
                    <a:pt x="723" y="1894"/>
                  </a:lnTo>
                  <a:lnTo>
                    <a:pt x="722" y="1899"/>
                  </a:lnTo>
                  <a:lnTo>
                    <a:pt x="722" y="1904"/>
                  </a:lnTo>
                  <a:lnTo>
                    <a:pt x="717" y="1912"/>
                  </a:lnTo>
                  <a:lnTo>
                    <a:pt x="715" y="1914"/>
                  </a:lnTo>
                  <a:lnTo>
                    <a:pt x="702" y="1924"/>
                  </a:lnTo>
                  <a:lnTo>
                    <a:pt x="698" y="1925"/>
                  </a:lnTo>
                  <a:lnTo>
                    <a:pt x="675" y="1940"/>
                  </a:lnTo>
                  <a:lnTo>
                    <a:pt x="665" y="1943"/>
                  </a:lnTo>
                  <a:lnTo>
                    <a:pt x="664" y="1945"/>
                  </a:lnTo>
                  <a:lnTo>
                    <a:pt x="657" y="1946"/>
                  </a:lnTo>
                  <a:lnTo>
                    <a:pt x="652" y="1949"/>
                  </a:lnTo>
                  <a:lnTo>
                    <a:pt x="650" y="1951"/>
                  </a:lnTo>
                  <a:lnTo>
                    <a:pt x="645" y="1954"/>
                  </a:lnTo>
                  <a:lnTo>
                    <a:pt x="641" y="1956"/>
                  </a:lnTo>
                  <a:lnTo>
                    <a:pt x="637" y="1958"/>
                  </a:lnTo>
                  <a:lnTo>
                    <a:pt x="632" y="1959"/>
                  </a:lnTo>
                  <a:lnTo>
                    <a:pt x="631" y="1961"/>
                  </a:lnTo>
                  <a:lnTo>
                    <a:pt x="629" y="1961"/>
                  </a:lnTo>
                  <a:lnTo>
                    <a:pt x="626" y="1962"/>
                  </a:lnTo>
                  <a:lnTo>
                    <a:pt x="622" y="1962"/>
                  </a:lnTo>
                  <a:lnTo>
                    <a:pt x="619" y="1962"/>
                  </a:lnTo>
                  <a:lnTo>
                    <a:pt x="612" y="1962"/>
                  </a:lnTo>
                  <a:lnTo>
                    <a:pt x="607" y="1961"/>
                  </a:lnTo>
                  <a:lnTo>
                    <a:pt x="599" y="1962"/>
                  </a:lnTo>
                  <a:lnTo>
                    <a:pt x="584" y="1959"/>
                  </a:lnTo>
                  <a:lnTo>
                    <a:pt x="553" y="1953"/>
                  </a:lnTo>
                  <a:lnTo>
                    <a:pt x="551" y="1953"/>
                  </a:lnTo>
                  <a:lnTo>
                    <a:pt x="545" y="1951"/>
                  </a:lnTo>
                  <a:lnTo>
                    <a:pt x="540" y="1951"/>
                  </a:lnTo>
                  <a:lnTo>
                    <a:pt x="536" y="1951"/>
                  </a:lnTo>
                  <a:lnTo>
                    <a:pt x="521" y="1951"/>
                  </a:lnTo>
                  <a:lnTo>
                    <a:pt x="510" y="1951"/>
                  </a:lnTo>
                  <a:lnTo>
                    <a:pt x="503" y="1951"/>
                  </a:lnTo>
                  <a:lnTo>
                    <a:pt x="488" y="1949"/>
                  </a:lnTo>
                  <a:lnTo>
                    <a:pt x="485" y="1949"/>
                  </a:lnTo>
                  <a:lnTo>
                    <a:pt x="478" y="1949"/>
                  </a:lnTo>
                  <a:lnTo>
                    <a:pt x="473" y="1949"/>
                  </a:lnTo>
                  <a:lnTo>
                    <a:pt x="460" y="1949"/>
                  </a:lnTo>
                  <a:lnTo>
                    <a:pt x="459" y="1949"/>
                  </a:lnTo>
                  <a:lnTo>
                    <a:pt x="455" y="1949"/>
                  </a:lnTo>
                  <a:lnTo>
                    <a:pt x="444" y="1951"/>
                  </a:lnTo>
                  <a:lnTo>
                    <a:pt x="440" y="1953"/>
                  </a:lnTo>
                  <a:lnTo>
                    <a:pt x="429" y="1954"/>
                  </a:lnTo>
                  <a:lnTo>
                    <a:pt x="422" y="1956"/>
                  </a:lnTo>
                  <a:lnTo>
                    <a:pt x="421" y="1954"/>
                  </a:lnTo>
                  <a:lnTo>
                    <a:pt x="419" y="1951"/>
                  </a:lnTo>
                  <a:lnTo>
                    <a:pt x="417" y="1948"/>
                  </a:lnTo>
                  <a:lnTo>
                    <a:pt x="412" y="1941"/>
                  </a:lnTo>
                  <a:lnTo>
                    <a:pt x="402" y="1925"/>
                  </a:lnTo>
                  <a:lnTo>
                    <a:pt x="401" y="1924"/>
                  </a:lnTo>
                  <a:lnTo>
                    <a:pt x="399" y="1922"/>
                  </a:lnTo>
                  <a:lnTo>
                    <a:pt x="397" y="1920"/>
                  </a:lnTo>
                  <a:lnTo>
                    <a:pt x="392" y="1917"/>
                  </a:lnTo>
                  <a:lnTo>
                    <a:pt x="391" y="1915"/>
                  </a:lnTo>
                  <a:lnTo>
                    <a:pt x="389" y="1915"/>
                  </a:lnTo>
                  <a:lnTo>
                    <a:pt x="386" y="1915"/>
                  </a:lnTo>
                  <a:lnTo>
                    <a:pt x="383" y="1914"/>
                  </a:lnTo>
                  <a:lnTo>
                    <a:pt x="378" y="1912"/>
                  </a:lnTo>
                  <a:lnTo>
                    <a:pt x="376" y="1912"/>
                  </a:lnTo>
                  <a:lnTo>
                    <a:pt x="371" y="1911"/>
                  </a:lnTo>
                  <a:lnTo>
                    <a:pt x="368" y="1911"/>
                  </a:lnTo>
                  <a:lnTo>
                    <a:pt x="364" y="1909"/>
                  </a:lnTo>
                  <a:lnTo>
                    <a:pt x="359" y="1907"/>
                  </a:lnTo>
                  <a:lnTo>
                    <a:pt x="358" y="1907"/>
                  </a:lnTo>
                  <a:lnTo>
                    <a:pt x="356" y="1906"/>
                  </a:lnTo>
                  <a:lnTo>
                    <a:pt x="354" y="1904"/>
                  </a:lnTo>
                  <a:lnTo>
                    <a:pt x="354" y="1901"/>
                  </a:lnTo>
                  <a:lnTo>
                    <a:pt x="353" y="1898"/>
                  </a:lnTo>
                  <a:lnTo>
                    <a:pt x="353" y="1894"/>
                  </a:lnTo>
                  <a:lnTo>
                    <a:pt x="351" y="1893"/>
                  </a:lnTo>
                  <a:lnTo>
                    <a:pt x="354" y="1886"/>
                  </a:lnTo>
                  <a:lnTo>
                    <a:pt x="356" y="1885"/>
                  </a:lnTo>
                  <a:lnTo>
                    <a:pt x="356" y="1883"/>
                  </a:lnTo>
                  <a:lnTo>
                    <a:pt x="358" y="1880"/>
                  </a:lnTo>
                  <a:lnTo>
                    <a:pt x="358" y="1877"/>
                  </a:lnTo>
                  <a:lnTo>
                    <a:pt x="354" y="1877"/>
                  </a:lnTo>
                  <a:lnTo>
                    <a:pt x="348" y="1877"/>
                  </a:lnTo>
                  <a:lnTo>
                    <a:pt x="338" y="1880"/>
                  </a:lnTo>
                  <a:lnTo>
                    <a:pt x="335" y="1880"/>
                  </a:lnTo>
                  <a:lnTo>
                    <a:pt x="331" y="1877"/>
                  </a:lnTo>
                  <a:lnTo>
                    <a:pt x="328" y="1872"/>
                  </a:lnTo>
                  <a:lnTo>
                    <a:pt x="320" y="1869"/>
                  </a:lnTo>
                  <a:lnTo>
                    <a:pt x="316" y="1867"/>
                  </a:lnTo>
                  <a:lnTo>
                    <a:pt x="308" y="1859"/>
                  </a:lnTo>
                  <a:lnTo>
                    <a:pt x="306" y="1857"/>
                  </a:lnTo>
                  <a:lnTo>
                    <a:pt x="297" y="1851"/>
                  </a:lnTo>
                  <a:lnTo>
                    <a:pt x="293" y="1844"/>
                  </a:lnTo>
                  <a:lnTo>
                    <a:pt x="293" y="1839"/>
                  </a:lnTo>
                  <a:lnTo>
                    <a:pt x="293" y="1836"/>
                  </a:lnTo>
                  <a:lnTo>
                    <a:pt x="293" y="1831"/>
                  </a:lnTo>
                  <a:lnTo>
                    <a:pt x="293" y="1830"/>
                  </a:lnTo>
                  <a:lnTo>
                    <a:pt x="290" y="1825"/>
                  </a:lnTo>
                  <a:lnTo>
                    <a:pt x="285" y="1818"/>
                  </a:lnTo>
                  <a:lnTo>
                    <a:pt x="282" y="1818"/>
                  </a:lnTo>
                  <a:lnTo>
                    <a:pt x="272" y="1817"/>
                  </a:lnTo>
                  <a:lnTo>
                    <a:pt x="270" y="1815"/>
                  </a:lnTo>
                  <a:lnTo>
                    <a:pt x="260" y="1814"/>
                  </a:lnTo>
                  <a:lnTo>
                    <a:pt x="250" y="1812"/>
                  </a:lnTo>
                  <a:lnTo>
                    <a:pt x="247" y="1812"/>
                  </a:lnTo>
                  <a:lnTo>
                    <a:pt x="239" y="1809"/>
                  </a:lnTo>
                  <a:lnTo>
                    <a:pt x="237" y="1809"/>
                  </a:lnTo>
                  <a:lnTo>
                    <a:pt x="227" y="1805"/>
                  </a:lnTo>
                  <a:lnTo>
                    <a:pt x="225" y="1805"/>
                  </a:lnTo>
                  <a:lnTo>
                    <a:pt x="219" y="1801"/>
                  </a:lnTo>
                  <a:lnTo>
                    <a:pt x="212" y="1799"/>
                  </a:lnTo>
                  <a:lnTo>
                    <a:pt x="206" y="1799"/>
                  </a:lnTo>
                  <a:lnTo>
                    <a:pt x="202" y="1799"/>
                  </a:lnTo>
                  <a:lnTo>
                    <a:pt x="199" y="1799"/>
                  </a:lnTo>
                  <a:lnTo>
                    <a:pt x="197" y="1797"/>
                  </a:lnTo>
                  <a:lnTo>
                    <a:pt x="192" y="1796"/>
                  </a:lnTo>
                  <a:lnTo>
                    <a:pt x="191" y="1794"/>
                  </a:lnTo>
                  <a:lnTo>
                    <a:pt x="187" y="1792"/>
                  </a:lnTo>
                  <a:lnTo>
                    <a:pt x="181" y="1792"/>
                  </a:lnTo>
                  <a:lnTo>
                    <a:pt x="176" y="1796"/>
                  </a:lnTo>
                  <a:lnTo>
                    <a:pt x="171" y="1801"/>
                  </a:lnTo>
                  <a:lnTo>
                    <a:pt x="166" y="1807"/>
                  </a:lnTo>
                  <a:lnTo>
                    <a:pt x="161" y="1810"/>
                  </a:lnTo>
                  <a:lnTo>
                    <a:pt x="158" y="1814"/>
                  </a:lnTo>
                  <a:lnTo>
                    <a:pt x="154" y="1815"/>
                  </a:lnTo>
                  <a:lnTo>
                    <a:pt x="149" y="1820"/>
                  </a:lnTo>
                  <a:lnTo>
                    <a:pt x="146" y="1822"/>
                  </a:lnTo>
                  <a:lnTo>
                    <a:pt x="146" y="1818"/>
                  </a:lnTo>
                  <a:lnTo>
                    <a:pt x="146" y="1817"/>
                  </a:lnTo>
                  <a:lnTo>
                    <a:pt x="148" y="1814"/>
                  </a:lnTo>
                  <a:lnTo>
                    <a:pt x="146" y="1810"/>
                  </a:lnTo>
                  <a:lnTo>
                    <a:pt x="146" y="1802"/>
                  </a:lnTo>
                  <a:lnTo>
                    <a:pt x="144" y="1799"/>
                  </a:lnTo>
                  <a:lnTo>
                    <a:pt x="144" y="1792"/>
                  </a:lnTo>
                  <a:lnTo>
                    <a:pt x="144" y="1789"/>
                  </a:lnTo>
                  <a:lnTo>
                    <a:pt x="144" y="1784"/>
                  </a:lnTo>
                  <a:lnTo>
                    <a:pt x="143" y="1780"/>
                  </a:lnTo>
                  <a:lnTo>
                    <a:pt x="141" y="1778"/>
                  </a:lnTo>
                  <a:lnTo>
                    <a:pt x="138" y="1776"/>
                  </a:lnTo>
                  <a:lnTo>
                    <a:pt x="134" y="1775"/>
                  </a:lnTo>
                  <a:lnTo>
                    <a:pt x="131" y="1775"/>
                  </a:lnTo>
                  <a:lnTo>
                    <a:pt x="126" y="1775"/>
                  </a:lnTo>
                  <a:lnTo>
                    <a:pt x="123" y="1771"/>
                  </a:lnTo>
                  <a:lnTo>
                    <a:pt x="121" y="1768"/>
                  </a:lnTo>
                  <a:lnTo>
                    <a:pt x="123" y="1765"/>
                  </a:lnTo>
                  <a:lnTo>
                    <a:pt x="125" y="1765"/>
                  </a:lnTo>
                  <a:lnTo>
                    <a:pt x="128" y="1763"/>
                  </a:lnTo>
                  <a:lnTo>
                    <a:pt x="129" y="1763"/>
                  </a:lnTo>
                  <a:lnTo>
                    <a:pt x="131" y="1762"/>
                  </a:lnTo>
                  <a:lnTo>
                    <a:pt x="134" y="1760"/>
                  </a:lnTo>
                  <a:lnTo>
                    <a:pt x="134" y="1750"/>
                  </a:lnTo>
                  <a:lnTo>
                    <a:pt x="146" y="1742"/>
                  </a:lnTo>
                  <a:lnTo>
                    <a:pt x="148" y="1742"/>
                  </a:lnTo>
                  <a:lnTo>
                    <a:pt x="153" y="1742"/>
                  </a:lnTo>
                  <a:lnTo>
                    <a:pt x="156" y="1741"/>
                  </a:lnTo>
                  <a:lnTo>
                    <a:pt x="158" y="1739"/>
                  </a:lnTo>
                  <a:lnTo>
                    <a:pt x="163" y="1739"/>
                  </a:lnTo>
                  <a:lnTo>
                    <a:pt x="166" y="1739"/>
                  </a:lnTo>
                  <a:lnTo>
                    <a:pt x="169" y="1739"/>
                  </a:lnTo>
                  <a:lnTo>
                    <a:pt x="171" y="1736"/>
                  </a:lnTo>
                  <a:lnTo>
                    <a:pt x="172" y="1731"/>
                  </a:lnTo>
                  <a:lnTo>
                    <a:pt x="174" y="1729"/>
                  </a:lnTo>
                  <a:lnTo>
                    <a:pt x="181" y="1725"/>
                  </a:lnTo>
                  <a:lnTo>
                    <a:pt x="182" y="1720"/>
                  </a:lnTo>
                  <a:lnTo>
                    <a:pt x="187" y="1710"/>
                  </a:lnTo>
                  <a:lnTo>
                    <a:pt x="192" y="1702"/>
                  </a:lnTo>
                  <a:lnTo>
                    <a:pt x="189" y="1699"/>
                  </a:lnTo>
                  <a:lnTo>
                    <a:pt x="194" y="1691"/>
                  </a:lnTo>
                  <a:lnTo>
                    <a:pt x="197" y="1687"/>
                  </a:lnTo>
                  <a:lnTo>
                    <a:pt x="196" y="1684"/>
                  </a:lnTo>
                  <a:lnTo>
                    <a:pt x="192" y="1681"/>
                  </a:lnTo>
                  <a:lnTo>
                    <a:pt x="189" y="1678"/>
                  </a:lnTo>
                  <a:lnTo>
                    <a:pt x="189" y="1674"/>
                  </a:lnTo>
                  <a:lnTo>
                    <a:pt x="192" y="1670"/>
                  </a:lnTo>
                  <a:lnTo>
                    <a:pt x="196" y="1668"/>
                  </a:lnTo>
                  <a:lnTo>
                    <a:pt x="197" y="1666"/>
                  </a:lnTo>
                  <a:lnTo>
                    <a:pt x="199" y="1665"/>
                  </a:lnTo>
                  <a:lnTo>
                    <a:pt x="201" y="1661"/>
                  </a:lnTo>
                  <a:lnTo>
                    <a:pt x="202" y="1660"/>
                  </a:lnTo>
                  <a:lnTo>
                    <a:pt x="202" y="1652"/>
                  </a:lnTo>
                  <a:lnTo>
                    <a:pt x="201" y="1645"/>
                  </a:lnTo>
                  <a:lnTo>
                    <a:pt x="201" y="1637"/>
                  </a:lnTo>
                  <a:lnTo>
                    <a:pt x="202" y="1629"/>
                  </a:lnTo>
                  <a:lnTo>
                    <a:pt x="204" y="1621"/>
                  </a:lnTo>
                  <a:lnTo>
                    <a:pt x="206" y="1619"/>
                  </a:lnTo>
                  <a:lnTo>
                    <a:pt x="207" y="1613"/>
                  </a:lnTo>
                  <a:lnTo>
                    <a:pt x="207" y="1605"/>
                  </a:lnTo>
                  <a:lnTo>
                    <a:pt x="207" y="1597"/>
                  </a:lnTo>
                  <a:lnTo>
                    <a:pt x="207" y="1595"/>
                  </a:lnTo>
                  <a:lnTo>
                    <a:pt x="209" y="1590"/>
                  </a:lnTo>
                  <a:lnTo>
                    <a:pt x="214" y="1585"/>
                  </a:lnTo>
                  <a:lnTo>
                    <a:pt x="217" y="1582"/>
                  </a:lnTo>
                  <a:lnTo>
                    <a:pt x="220" y="1581"/>
                  </a:lnTo>
                  <a:lnTo>
                    <a:pt x="230" y="1571"/>
                  </a:lnTo>
                  <a:lnTo>
                    <a:pt x="227" y="1556"/>
                  </a:lnTo>
                  <a:lnTo>
                    <a:pt x="227" y="1553"/>
                  </a:lnTo>
                  <a:lnTo>
                    <a:pt x="224" y="1550"/>
                  </a:lnTo>
                  <a:lnTo>
                    <a:pt x="219" y="1551"/>
                  </a:lnTo>
                  <a:lnTo>
                    <a:pt x="212" y="1551"/>
                  </a:lnTo>
                  <a:lnTo>
                    <a:pt x="202" y="1553"/>
                  </a:lnTo>
                  <a:lnTo>
                    <a:pt x="199" y="1550"/>
                  </a:lnTo>
                  <a:lnTo>
                    <a:pt x="197" y="1545"/>
                  </a:lnTo>
                  <a:lnTo>
                    <a:pt x="197" y="1538"/>
                  </a:lnTo>
                  <a:lnTo>
                    <a:pt x="197" y="1532"/>
                  </a:lnTo>
                  <a:lnTo>
                    <a:pt x="201" y="1521"/>
                  </a:lnTo>
                  <a:lnTo>
                    <a:pt x="201" y="1511"/>
                  </a:lnTo>
                  <a:lnTo>
                    <a:pt x="199" y="1503"/>
                  </a:lnTo>
                  <a:lnTo>
                    <a:pt x="199" y="1500"/>
                  </a:lnTo>
                  <a:lnTo>
                    <a:pt x="197" y="1495"/>
                  </a:lnTo>
                  <a:lnTo>
                    <a:pt x="196" y="1488"/>
                  </a:lnTo>
                  <a:lnTo>
                    <a:pt x="192" y="1480"/>
                  </a:lnTo>
                  <a:lnTo>
                    <a:pt x="189" y="1470"/>
                  </a:lnTo>
                  <a:lnTo>
                    <a:pt x="189" y="1466"/>
                  </a:lnTo>
                  <a:lnTo>
                    <a:pt x="187" y="1459"/>
                  </a:lnTo>
                  <a:lnTo>
                    <a:pt x="184" y="1448"/>
                  </a:lnTo>
                  <a:lnTo>
                    <a:pt x="176" y="1443"/>
                  </a:lnTo>
                  <a:lnTo>
                    <a:pt x="163" y="1443"/>
                  </a:lnTo>
                  <a:lnTo>
                    <a:pt x="149" y="1445"/>
                  </a:lnTo>
                  <a:lnTo>
                    <a:pt x="149" y="1441"/>
                  </a:lnTo>
                  <a:lnTo>
                    <a:pt x="146" y="1435"/>
                  </a:lnTo>
                  <a:lnTo>
                    <a:pt x="141" y="1427"/>
                  </a:lnTo>
                  <a:lnTo>
                    <a:pt x="131" y="1420"/>
                  </a:lnTo>
                  <a:lnTo>
                    <a:pt x="133" y="1415"/>
                  </a:lnTo>
                  <a:lnTo>
                    <a:pt x="136" y="1414"/>
                  </a:lnTo>
                  <a:lnTo>
                    <a:pt x="143" y="1411"/>
                  </a:lnTo>
                  <a:lnTo>
                    <a:pt x="148" y="1411"/>
                  </a:lnTo>
                  <a:lnTo>
                    <a:pt x="151" y="1404"/>
                  </a:lnTo>
                  <a:lnTo>
                    <a:pt x="161" y="1404"/>
                  </a:lnTo>
                  <a:lnTo>
                    <a:pt x="172" y="1398"/>
                  </a:lnTo>
                  <a:lnTo>
                    <a:pt x="184" y="1385"/>
                  </a:lnTo>
                  <a:lnTo>
                    <a:pt x="189" y="1385"/>
                  </a:lnTo>
                  <a:lnTo>
                    <a:pt x="189" y="1383"/>
                  </a:lnTo>
                  <a:lnTo>
                    <a:pt x="189" y="1380"/>
                  </a:lnTo>
                  <a:lnTo>
                    <a:pt x="189" y="1375"/>
                  </a:lnTo>
                  <a:lnTo>
                    <a:pt x="191" y="1370"/>
                  </a:lnTo>
                  <a:lnTo>
                    <a:pt x="189" y="1365"/>
                  </a:lnTo>
                  <a:lnTo>
                    <a:pt x="189" y="1359"/>
                  </a:lnTo>
                  <a:lnTo>
                    <a:pt x="179" y="1357"/>
                  </a:lnTo>
                  <a:lnTo>
                    <a:pt x="177" y="1354"/>
                  </a:lnTo>
                  <a:lnTo>
                    <a:pt x="169" y="1351"/>
                  </a:lnTo>
                  <a:lnTo>
                    <a:pt x="164" y="1347"/>
                  </a:lnTo>
                  <a:lnTo>
                    <a:pt x="161" y="1346"/>
                  </a:lnTo>
                  <a:lnTo>
                    <a:pt x="158" y="1346"/>
                  </a:lnTo>
                  <a:lnTo>
                    <a:pt x="153" y="1344"/>
                  </a:lnTo>
                  <a:lnTo>
                    <a:pt x="149" y="1341"/>
                  </a:lnTo>
                  <a:lnTo>
                    <a:pt x="144" y="1335"/>
                  </a:lnTo>
                  <a:lnTo>
                    <a:pt x="141" y="1328"/>
                  </a:lnTo>
                  <a:lnTo>
                    <a:pt x="141" y="1315"/>
                  </a:lnTo>
                  <a:lnTo>
                    <a:pt x="143" y="1309"/>
                  </a:lnTo>
                  <a:lnTo>
                    <a:pt x="144" y="1297"/>
                  </a:lnTo>
                  <a:lnTo>
                    <a:pt x="148" y="1292"/>
                  </a:lnTo>
                  <a:lnTo>
                    <a:pt x="149" y="1288"/>
                  </a:lnTo>
                  <a:lnTo>
                    <a:pt x="151" y="1283"/>
                  </a:lnTo>
                  <a:lnTo>
                    <a:pt x="151" y="1280"/>
                  </a:lnTo>
                  <a:lnTo>
                    <a:pt x="153" y="1276"/>
                  </a:lnTo>
                  <a:lnTo>
                    <a:pt x="156" y="1271"/>
                  </a:lnTo>
                  <a:lnTo>
                    <a:pt x="156" y="1267"/>
                  </a:lnTo>
                  <a:lnTo>
                    <a:pt x="156" y="1265"/>
                  </a:lnTo>
                  <a:lnTo>
                    <a:pt x="161" y="1255"/>
                  </a:lnTo>
                  <a:lnTo>
                    <a:pt x="163" y="1247"/>
                  </a:lnTo>
                  <a:lnTo>
                    <a:pt x="164" y="1244"/>
                  </a:lnTo>
                  <a:lnTo>
                    <a:pt x="163" y="1241"/>
                  </a:lnTo>
                  <a:lnTo>
                    <a:pt x="159" y="1239"/>
                  </a:lnTo>
                  <a:lnTo>
                    <a:pt x="158" y="1237"/>
                  </a:lnTo>
                  <a:lnTo>
                    <a:pt x="154" y="1234"/>
                  </a:lnTo>
                  <a:lnTo>
                    <a:pt x="151" y="1233"/>
                  </a:lnTo>
                  <a:lnTo>
                    <a:pt x="146" y="1231"/>
                  </a:lnTo>
                  <a:lnTo>
                    <a:pt x="143" y="1229"/>
                  </a:lnTo>
                  <a:lnTo>
                    <a:pt x="139" y="1225"/>
                  </a:lnTo>
                  <a:lnTo>
                    <a:pt x="136" y="1223"/>
                  </a:lnTo>
                  <a:lnTo>
                    <a:pt x="133" y="1221"/>
                  </a:lnTo>
                  <a:lnTo>
                    <a:pt x="121" y="1223"/>
                  </a:lnTo>
                  <a:lnTo>
                    <a:pt x="110" y="1218"/>
                  </a:lnTo>
                  <a:lnTo>
                    <a:pt x="105" y="1212"/>
                  </a:lnTo>
                  <a:lnTo>
                    <a:pt x="98" y="1207"/>
                  </a:lnTo>
                  <a:lnTo>
                    <a:pt x="83" y="1208"/>
                  </a:lnTo>
                  <a:lnTo>
                    <a:pt x="65" y="1208"/>
                  </a:lnTo>
                  <a:lnTo>
                    <a:pt x="53" y="1207"/>
                  </a:lnTo>
                  <a:lnTo>
                    <a:pt x="45" y="1205"/>
                  </a:lnTo>
                  <a:lnTo>
                    <a:pt x="37" y="1200"/>
                  </a:lnTo>
                  <a:lnTo>
                    <a:pt x="32" y="1195"/>
                  </a:lnTo>
                  <a:lnTo>
                    <a:pt x="25" y="1191"/>
                  </a:lnTo>
                  <a:lnTo>
                    <a:pt x="20" y="1189"/>
                  </a:lnTo>
                  <a:lnTo>
                    <a:pt x="14" y="1187"/>
                  </a:lnTo>
                  <a:lnTo>
                    <a:pt x="10" y="1186"/>
                  </a:lnTo>
                  <a:lnTo>
                    <a:pt x="5" y="1186"/>
                  </a:lnTo>
                  <a:lnTo>
                    <a:pt x="2" y="1186"/>
                  </a:lnTo>
                  <a:lnTo>
                    <a:pt x="0" y="1182"/>
                  </a:lnTo>
                  <a:lnTo>
                    <a:pt x="4" y="1181"/>
                  </a:lnTo>
                  <a:lnTo>
                    <a:pt x="5" y="1179"/>
                  </a:lnTo>
                  <a:lnTo>
                    <a:pt x="2" y="1173"/>
                  </a:lnTo>
                  <a:lnTo>
                    <a:pt x="5" y="1163"/>
                  </a:lnTo>
                  <a:lnTo>
                    <a:pt x="15" y="1144"/>
                  </a:lnTo>
                  <a:lnTo>
                    <a:pt x="19" y="1131"/>
                  </a:lnTo>
                  <a:lnTo>
                    <a:pt x="19" y="1119"/>
                  </a:lnTo>
                  <a:lnTo>
                    <a:pt x="19" y="1113"/>
                  </a:lnTo>
                  <a:lnTo>
                    <a:pt x="19" y="1108"/>
                  </a:lnTo>
                  <a:lnTo>
                    <a:pt x="15" y="1098"/>
                  </a:lnTo>
                  <a:lnTo>
                    <a:pt x="14" y="1090"/>
                  </a:lnTo>
                  <a:lnTo>
                    <a:pt x="10" y="1084"/>
                  </a:lnTo>
                  <a:lnTo>
                    <a:pt x="9" y="1079"/>
                  </a:lnTo>
                  <a:lnTo>
                    <a:pt x="34" y="1040"/>
                  </a:lnTo>
                  <a:lnTo>
                    <a:pt x="86" y="956"/>
                  </a:lnTo>
                  <a:lnTo>
                    <a:pt x="82" y="954"/>
                  </a:lnTo>
                  <a:lnTo>
                    <a:pt x="72" y="962"/>
                  </a:lnTo>
                  <a:lnTo>
                    <a:pt x="55" y="972"/>
                  </a:lnTo>
                  <a:lnTo>
                    <a:pt x="50" y="972"/>
                  </a:lnTo>
                  <a:lnTo>
                    <a:pt x="45" y="970"/>
                  </a:lnTo>
                  <a:lnTo>
                    <a:pt x="40" y="970"/>
                  </a:lnTo>
                  <a:lnTo>
                    <a:pt x="35" y="967"/>
                  </a:lnTo>
                  <a:lnTo>
                    <a:pt x="30" y="964"/>
                  </a:lnTo>
                  <a:lnTo>
                    <a:pt x="27" y="951"/>
                  </a:lnTo>
                  <a:lnTo>
                    <a:pt x="24" y="933"/>
                  </a:lnTo>
                  <a:lnTo>
                    <a:pt x="17" y="914"/>
                  </a:lnTo>
                  <a:lnTo>
                    <a:pt x="17" y="911"/>
                  </a:lnTo>
                  <a:lnTo>
                    <a:pt x="14" y="901"/>
                  </a:lnTo>
                  <a:lnTo>
                    <a:pt x="14" y="888"/>
                  </a:lnTo>
                  <a:lnTo>
                    <a:pt x="12" y="883"/>
                  </a:lnTo>
                  <a:lnTo>
                    <a:pt x="12" y="875"/>
                  </a:lnTo>
                  <a:lnTo>
                    <a:pt x="15" y="877"/>
                  </a:lnTo>
                  <a:lnTo>
                    <a:pt x="20" y="880"/>
                  </a:lnTo>
                  <a:lnTo>
                    <a:pt x="25" y="878"/>
                  </a:lnTo>
                  <a:lnTo>
                    <a:pt x="32" y="873"/>
                  </a:lnTo>
                  <a:lnTo>
                    <a:pt x="37" y="870"/>
                  </a:lnTo>
                  <a:lnTo>
                    <a:pt x="37" y="867"/>
                  </a:lnTo>
                  <a:lnTo>
                    <a:pt x="37" y="865"/>
                  </a:lnTo>
                  <a:lnTo>
                    <a:pt x="37" y="862"/>
                  </a:lnTo>
                  <a:lnTo>
                    <a:pt x="42" y="851"/>
                  </a:lnTo>
                  <a:lnTo>
                    <a:pt x="45" y="847"/>
                  </a:lnTo>
                  <a:lnTo>
                    <a:pt x="55" y="841"/>
                  </a:lnTo>
                  <a:lnTo>
                    <a:pt x="57" y="839"/>
                  </a:lnTo>
                  <a:lnTo>
                    <a:pt x="65" y="839"/>
                  </a:lnTo>
                  <a:lnTo>
                    <a:pt x="68" y="839"/>
                  </a:lnTo>
                  <a:lnTo>
                    <a:pt x="73" y="835"/>
                  </a:lnTo>
                  <a:lnTo>
                    <a:pt x="75" y="833"/>
                  </a:lnTo>
                  <a:lnTo>
                    <a:pt x="83" y="825"/>
                  </a:lnTo>
                  <a:lnTo>
                    <a:pt x="83" y="817"/>
                  </a:lnTo>
                  <a:lnTo>
                    <a:pt x="83" y="815"/>
                  </a:lnTo>
                  <a:lnTo>
                    <a:pt x="83" y="813"/>
                  </a:lnTo>
                  <a:lnTo>
                    <a:pt x="82" y="807"/>
                  </a:lnTo>
                  <a:lnTo>
                    <a:pt x="80" y="804"/>
                  </a:lnTo>
                  <a:lnTo>
                    <a:pt x="80" y="797"/>
                  </a:lnTo>
                  <a:lnTo>
                    <a:pt x="80" y="786"/>
                  </a:lnTo>
                  <a:lnTo>
                    <a:pt x="82" y="784"/>
                  </a:lnTo>
                  <a:lnTo>
                    <a:pt x="82" y="783"/>
                  </a:lnTo>
                  <a:lnTo>
                    <a:pt x="90" y="783"/>
                  </a:lnTo>
                  <a:lnTo>
                    <a:pt x="91" y="783"/>
                  </a:lnTo>
                  <a:lnTo>
                    <a:pt x="103" y="781"/>
                  </a:lnTo>
                  <a:lnTo>
                    <a:pt x="105" y="780"/>
                  </a:lnTo>
                  <a:lnTo>
                    <a:pt x="116" y="776"/>
                  </a:lnTo>
                  <a:lnTo>
                    <a:pt x="128" y="775"/>
                  </a:lnTo>
                  <a:lnTo>
                    <a:pt x="129" y="773"/>
                  </a:lnTo>
                  <a:lnTo>
                    <a:pt x="141" y="770"/>
                  </a:lnTo>
                  <a:lnTo>
                    <a:pt x="143" y="770"/>
                  </a:lnTo>
                  <a:lnTo>
                    <a:pt x="151" y="768"/>
                  </a:lnTo>
                  <a:lnTo>
                    <a:pt x="151" y="765"/>
                  </a:lnTo>
                  <a:lnTo>
                    <a:pt x="158" y="757"/>
                  </a:lnTo>
                  <a:lnTo>
                    <a:pt x="159" y="754"/>
                  </a:lnTo>
                  <a:lnTo>
                    <a:pt x="169" y="747"/>
                  </a:lnTo>
                  <a:lnTo>
                    <a:pt x="179" y="749"/>
                  </a:lnTo>
                  <a:lnTo>
                    <a:pt x="187" y="744"/>
                  </a:lnTo>
                  <a:lnTo>
                    <a:pt x="187" y="741"/>
                  </a:lnTo>
                  <a:lnTo>
                    <a:pt x="186" y="736"/>
                  </a:lnTo>
                  <a:lnTo>
                    <a:pt x="182" y="733"/>
                  </a:lnTo>
                  <a:lnTo>
                    <a:pt x="177" y="726"/>
                  </a:lnTo>
                  <a:lnTo>
                    <a:pt x="177" y="720"/>
                  </a:lnTo>
                  <a:lnTo>
                    <a:pt x="181" y="716"/>
                  </a:lnTo>
                  <a:lnTo>
                    <a:pt x="182" y="713"/>
                  </a:lnTo>
                  <a:lnTo>
                    <a:pt x="187" y="710"/>
                  </a:lnTo>
                  <a:lnTo>
                    <a:pt x="189" y="710"/>
                  </a:lnTo>
                  <a:lnTo>
                    <a:pt x="201" y="707"/>
                  </a:lnTo>
                  <a:lnTo>
                    <a:pt x="201" y="702"/>
                  </a:lnTo>
                  <a:lnTo>
                    <a:pt x="199" y="699"/>
                  </a:lnTo>
                  <a:lnTo>
                    <a:pt x="207" y="691"/>
                  </a:lnTo>
                  <a:lnTo>
                    <a:pt x="215" y="687"/>
                  </a:lnTo>
                  <a:lnTo>
                    <a:pt x="220" y="682"/>
                  </a:lnTo>
                  <a:lnTo>
                    <a:pt x="220" y="676"/>
                  </a:lnTo>
                  <a:lnTo>
                    <a:pt x="220" y="673"/>
                  </a:lnTo>
                  <a:lnTo>
                    <a:pt x="224" y="665"/>
                  </a:lnTo>
                  <a:lnTo>
                    <a:pt x="230" y="666"/>
                  </a:lnTo>
                  <a:lnTo>
                    <a:pt x="234" y="666"/>
                  </a:lnTo>
                  <a:lnTo>
                    <a:pt x="235" y="661"/>
                  </a:lnTo>
                  <a:lnTo>
                    <a:pt x="234" y="652"/>
                  </a:lnTo>
                  <a:lnTo>
                    <a:pt x="234" y="650"/>
                  </a:lnTo>
                  <a:lnTo>
                    <a:pt x="239" y="644"/>
                  </a:lnTo>
                  <a:lnTo>
                    <a:pt x="242" y="639"/>
                  </a:lnTo>
                  <a:lnTo>
                    <a:pt x="244" y="635"/>
                  </a:lnTo>
                  <a:lnTo>
                    <a:pt x="244" y="634"/>
                  </a:lnTo>
                  <a:lnTo>
                    <a:pt x="242" y="626"/>
                  </a:lnTo>
                  <a:lnTo>
                    <a:pt x="239" y="619"/>
                  </a:lnTo>
                  <a:lnTo>
                    <a:pt x="239" y="616"/>
                  </a:lnTo>
                  <a:lnTo>
                    <a:pt x="237" y="611"/>
                  </a:lnTo>
                  <a:lnTo>
                    <a:pt x="237" y="608"/>
                  </a:lnTo>
                  <a:lnTo>
                    <a:pt x="234" y="600"/>
                  </a:lnTo>
                  <a:lnTo>
                    <a:pt x="234" y="597"/>
                  </a:lnTo>
                  <a:lnTo>
                    <a:pt x="234" y="590"/>
                  </a:lnTo>
                  <a:lnTo>
                    <a:pt x="234" y="587"/>
                  </a:lnTo>
                  <a:lnTo>
                    <a:pt x="235" y="580"/>
                  </a:lnTo>
                  <a:lnTo>
                    <a:pt x="240" y="571"/>
                  </a:lnTo>
                  <a:lnTo>
                    <a:pt x="240" y="569"/>
                  </a:lnTo>
                  <a:lnTo>
                    <a:pt x="242" y="568"/>
                  </a:lnTo>
                  <a:lnTo>
                    <a:pt x="245" y="563"/>
                  </a:lnTo>
                  <a:lnTo>
                    <a:pt x="247" y="559"/>
                  </a:lnTo>
                  <a:lnTo>
                    <a:pt x="247" y="553"/>
                  </a:lnTo>
                  <a:lnTo>
                    <a:pt x="247" y="550"/>
                  </a:lnTo>
                  <a:lnTo>
                    <a:pt x="247" y="542"/>
                  </a:lnTo>
                  <a:lnTo>
                    <a:pt x="247" y="540"/>
                  </a:lnTo>
                  <a:lnTo>
                    <a:pt x="252" y="529"/>
                  </a:lnTo>
                  <a:lnTo>
                    <a:pt x="262" y="524"/>
                  </a:lnTo>
                  <a:lnTo>
                    <a:pt x="263" y="522"/>
                  </a:lnTo>
                  <a:lnTo>
                    <a:pt x="270" y="517"/>
                  </a:lnTo>
                  <a:lnTo>
                    <a:pt x="272" y="516"/>
                  </a:lnTo>
                  <a:lnTo>
                    <a:pt x="275" y="506"/>
                  </a:lnTo>
                  <a:lnTo>
                    <a:pt x="285" y="506"/>
                  </a:lnTo>
                  <a:lnTo>
                    <a:pt x="298" y="508"/>
                  </a:lnTo>
                  <a:lnTo>
                    <a:pt x="308" y="508"/>
                  </a:lnTo>
                  <a:lnTo>
                    <a:pt x="310" y="508"/>
                  </a:lnTo>
                  <a:lnTo>
                    <a:pt x="318" y="508"/>
                  </a:lnTo>
                  <a:lnTo>
                    <a:pt x="320" y="508"/>
                  </a:lnTo>
                  <a:lnTo>
                    <a:pt x="321" y="501"/>
                  </a:lnTo>
                  <a:lnTo>
                    <a:pt x="321" y="500"/>
                  </a:lnTo>
                  <a:lnTo>
                    <a:pt x="326" y="493"/>
                  </a:lnTo>
                  <a:lnTo>
                    <a:pt x="335" y="493"/>
                  </a:lnTo>
                  <a:lnTo>
                    <a:pt x="336" y="491"/>
                  </a:lnTo>
                  <a:lnTo>
                    <a:pt x="335" y="488"/>
                  </a:lnTo>
                  <a:lnTo>
                    <a:pt x="331" y="485"/>
                  </a:lnTo>
                  <a:lnTo>
                    <a:pt x="328" y="485"/>
                  </a:lnTo>
                  <a:lnTo>
                    <a:pt x="326" y="485"/>
                  </a:lnTo>
                  <a:lnTo>
                    <a:pt x="323" y="483"/>
                  </a:lnTo>
                  <a:lnTo>
                    <a:pt x="325" y="480"/>
                  </a:lnTo>
                  <a:lnTo>
                    <a:pt x="326" y="477"/>
                  </a:lnTo>
                  <a:lnTo>
                    <a:pt x="323" y="474"/>
                  </a:lnTo>
                  <a:lnTo>
                    <a:pt x="318" y="469"/>
                  </a:lnTo>
                  <a:lnTo>
                    <a:pt x="318" y="467"/>
                  </a:lnTo>
                  <a:lnTo>
                    <a:pt x="318" y="462"/>
                  </a:lnTo>
                  <a:lnTo>
                    <a:pt x="318" y="457"/>
                  </a:lnTo>
                  <a:lnTo>
                    <a:pt x="325" y="456"/>
                  </a:lnTo>
                  <a:lnTo>
                    <a:pt x="326" y="454"/>
                  </a:lnTo>
                  <a:lnTo>
                    <a:pt x="325" y="449"/>
                  </a:lnTo>
                  <a:lnTo>
                    <a:pt x="320" y="446"/>
                  </a:lnTo>
                  <a:lnTo>
                    <a:pt x="313" y="445"/>
                  </a:lnTo>
                  <a:lnTo>
                    <a:pt x="306" y="436"/>
                  </a:lnTo>
                  <a:lnTo>
                    <a:pt x="306" y="433"/>
                  </a:lnTo>
                  <a:lnTo>
                    <a:pt x="310" y="424"/>
                  </a:lnTo>
                  <a:lnTo>
                    <a:pt x="311" y="422"/>
                  </a:lnTo>
                  <a:lnTo>
                    <a:pt x="311" y="419"/>
                  </a:lnTo>
                  <a:lnTo>
                    <a:pt x="308" y="411"/>
                  </a:lnTo>
                  <a:lnTo>
                    <a:pt x="306" y="407"/>
                  </a:lnTo>
                  <a:lnTo>
                    <a:pt x="303" y="406"/>
                  </a:lnTo>
                  <a:lnTo>
                    <a:pt x="298" y="406"/>
                  </a:lnTo>
                  <a:lnTo>
                    <a:pt x="293" y="406"/>
                  </a:lnTo>
                  <a:lnTo>
                    <a:pt x="290" y="406"/>
                  </a:lnTo>
                  <a:lnTo>
                    <a:pt x="287" y="398"/>
                  </a:lnTo>
                  <a:lnTo>
                    <a:pt x="287" y="394"/>
                  </a:lnTo>
                  <a:lnTo>
                    <a:pt x="285" y="388"/>
                  </a:lnTo>
                  <a:lnTo>
                    <a:pt x="287" y="385"/>
                  </a:lnTo>
                  <a:lnTo>
                    <a:pt x="292" y="386"/>
                  </a:lnTo>
                  <a:lnTo>
                    <a:pt x="295" y="385"/>
                  </a:lnTo>
                  <a:lnTo>
                    <a:pt x="297" y="380"/>
                  </a:lnTo>
                  <a:lnTo>
                    <a:pt x="295" y="368"/>
                  </a:lnTo>
                  <a:lnTo>
                    <a:pt x="292" y="359"/>
                  </a:lnTo>
                  <a:lnTo>
                    <a:pt x="297" y="360"/>
                  </a:lnTo>
                  <a:lnTo>
                    <a:pt x="300" y="364"/>
                  </a:lnTo>
                  <a:lnTo>
                    <a:pt x="305" y="367"/>
                  </a:lnTo>
                  <a:lnTo>
                    <a:pt x="306" y="367"/>
                  </a:lnTo>
                  <a:lnTo>
                    <a:pt x="310" y="368"/>
                  </a:lnTo>
                  <a:lnTo>
                    <a:pt x="315" y="368"/>
                  </a:lnTo>
                  <a:lnTo>
                    <a:pt x="320" y="367"/>
                  </a:lnTo>
                  <a:lnTo>
                    <a:pt x="328" y="365"/>
                  </a:lnTo>
                  <a:lnTo>
                    <a:pt x="335" y="365"/>
                  </a:lnTo>
                  <a:lnTo>
                    <a:pt x="338" y="367"/>
                  </a:lnTo>
                  <a:lnTo>
                    <a:pt x="343" y="368"/>
                  </a:lnTo>
                  <a:lnTo>
                    <a:pt x="346" y="365"/>
                  </a:lnTo>
                  <a:lnTo>
                    <a:pt x="348" y="364"/>
                  </a:lnTo>
                  <a:lnTo>
                    <a:pt x="348" y="359"/>
                  </a:lnTo>
                  <a:lnTo>
                    <a:pt x="348" y="356"/>
                  </a:lnTo>
                  <a:lnTo>
                    <a:pt x="349" y="351"/>
                  </a:lnTo>
                  <a:lnTo>
                    <a:pt x="349" y="347"/>
                  </a:lnTo>
                  <a:lnTo>
                    <a:pt x="346" y="339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58" y="331"/>
                  </a:lnTo>
                  <a:lnTo>
                    <a:pt x="361" y="331"/>
                  </a:lnTo>
                  <a:lnTo>
                    <a:pt x="368" y="335"/>
                  </a:lnTo>
                  <a:lnTo>
                    <a:pt x="371" y="335"/>
                  </a:lnTo>
                  <a:lnTo>
                    <a:pt x="373" y="323"/>
                  </a:lnTo>
                  <a:lnTo>
                    <a:pt x="373" y="317"/>
                  </a:lnTo>
                  <a:lnTo>
                    <a:pt x="378" y="309"/>
                  </a:lnTo>
                  <a:lnTo>
                    <a:pt x="391" y="302"/>
                  </a:lnTo>
                  <a:lnTo>
                    <a:pt x="396" y="301"/>
                  </a:lnTo>
                  <a:lnTo>
                    <a:pt x="401" y="301"/>
                  </a:lnTo>
                  <a:lnTo>
                    <a:pt x="404" y="299"/>
                  </a:lnTo>
                  <a:lnTo>
                    <a:pt x="409" y="296"/>
                  </a:lnTo>
                  <a:lnTo>
                    <a:pt x="412" y="292"/>
                  </a:lnTo>
                  <a:lnTo>
                    <a:pt x="416" y="291"/>
                  </a:lnTo>
                  <a:lnTo>
                    <a:pt x="419" y="289"/>
                  </a:lnTo>
                  <a:lnTo>
                    <a:pt x="421" y="284"/>
                  </a:lnTo>
                  <a:lnTo>
                    <a:pt x="424" y="281"/>
                  </a:lnTo>
                  <a:lnTo>
                    <a:pt x="426" y="275"/>
                  </a:lnTo>
                  <a:lnTo>
                    <a:pt x="427" y="268"/>
                  </a:lnTo>
                  <a:lnTo>
                    <a:pt x="430" y="262"/>
                  </a:lnTo>
                  <a:lnTo>
                    <a:pt x="434" y="257"/>
                  </a:lnTo>
                  <a:lnTo>
                    <a:pt x="440" y="250"/>
                  </a:lnTo>
                  <a:lnTo>
                    <a:pt x="449" y="244"/>
                  </a:lnTo>
                  <a:lnTo>
                    <a:pt x="455" y="244"/>
                  </a:lnTo>
                  <a:lnTo>
                    <a:pt x="462" y="246"/>
                  </a:lnTo>
                  <a:lnTo>
                    <a:pt x="469" y="247"/>
                  </a:lnTo>
                  <a:lnTo>
                    <a:pt x="472" y="247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7" name="Freeform 137"/>
            <p:cNvSpPr>
              <a:spLocks/>
            </p:cNvSpPr>
            <p:nvPr/>
          </p:nvSpPr>
          <p:spPr bwMode="auto">
            <a:xfrm>
              <a:off x="2803524" y="3558383"/>
              <a:ext cx="658813" cy="1363663"/>
            </a:xfrm>
            <a:custGeom>
              <a:avLst/>
              <a:gdLst>
                <a:gd name="T0" fmla="*/ 781 w 829"/>
                <a:gd name="T1" fmla="*/ 1121 h 1718"/>
                <a:gd name="T2" fmla="*/ 756 w 829"/>
                <a:gd name="T3" fmla="*/ 1175 h 1718"/>
                <a:gd name="T4" fmla="*/ 773 w 829"/>
                <a:gd name="T5" fmla="*/ 1265 h 1718"/>
                <a:gd name="T6" fmla="*/ 821 w 829"/>
                <a:gd name="T7" fmla="*/ 1290 h 1718"/>
                <a:gd name="T8" fmla="*/ 809 w 829"/>
                <a:gd name="T9" fmla="*/ 1400 h 1718"/>
                <a:gd name="T10" fmla="*/ 746 w 829"/>
                <a:gd name="T11" fmla="*/ 1455 h 1718"/>
                <a:gd name="T12" fmla="*/ 723 w 829"/>
                <a:gd name="T13" fmla="*/ 1527 h 1718"/>
                <a:gd name="T14" fmla="*/ 730 w 829"/>
                <a:gd name="T15" fmla="*/ 1570 h 1718"/>
                <a:gd name="T16" fmla="*/ 728 w 829"/>
                <a:gd name="T17" fmla="*/ 1621 h 1718"/>
                <a:gd name="T18" fmla="*/ 717 w 829"/>
                <a:gd name="T19" fmla="*/ 1668 h 1718"/>
                <a:gd name="T20" fmla="*/ 645 w 829"/>
                <a:gd name="T21" fmla="*/ 1710 h 1718"/>
                <a:gd name="T22" fmla="*/ 607 w 829"/>
                <a:gd name="T23" fmla="*/ 1717 h 1718"/>
                <a:gd name="T24" fmla="*/ 503 w 829"/>
                <a:gd name="T25" fmla="*/ 1707 h 1718"/>
                <a:gd name="T26" fmla="*/ 429 w 829"/>
                <a:gd name="T27" fmla="*/ 1710 h 1718"/>
                <a:gd name="T28" fmla="*/ 392 w 829"/>
                <a:gd name="T29" fmla="*/ 1673 h 1718"/>
                <a:gd name="T30" fmla="*/ 359 w 829"/>
                <a:gd name="T31" fmla="*/ 1663 h 1718"/>
                <a:gd name="T32" fmla="*/ 356 w 829"/>
                <a:gd name="T33" fmla="*/ 1639 h 1718"/>
                <a:gd name="T34" fmla="*/ 316 w 829"/>
                <a:gd name="T35" fmla="*/ 1623 h 1718"/>
                <a:gd name="T36" fmla="*/ 285 w 829"/>
                <a:gd name="T37" fmla="*/ 1574 h 1718"/>
                <a:gd name="T38" fmla="*/ 225 w 829"/>
                <a:gd name="T39" fmla="*/ 1561 h 1718"/>
                <a:gd name="T40" fmla="*/ 181 w 829"/>
                <a:gd name="T41" fmla="*/ 1548 h 1718"/>
                <a:gd name="T42" fmla="*/ 146 w 829"/>
                <a:gd name="T43" fmla="*/ 1573 h 1718"/>
                <a:gd name="T44" fmla="*/ 138 w 829"/>
                <a:gd name="T45" fmla="*/ 1532 h 1718"/>
                <a:gd name="T46" fmla="*/ 131 w 829"/>
                <a:gd name="T47" fmla="*/ 1518 h 1718"/>
                <a:gd name="T48" fmla="*/ 169 w 829"/>
                <a:gd name="T49" fmla="*/ 1495 h 1718"/>
                <a:gd name="T50" fmla="*/ 197 w 829"/>
                <a:gd name="T51" fmla="*/ 1443 h 1718"/>
                <a:gd name="T52" fmla="*/ 202 w 829"/>
                <a:gd name="T53" fmla="*/ 1416 h 1718"/>
                <a:gd name="T54" fmla="*/ 207 w 829"/>
                <a:gd name="T55" fmla="*/ 1351 h 1718"/>
                <a:gd name="T56" fmla="*/ 212 w 829"/>
                <a:gd name="T57" fmla="*/ 1307 h 1718"/>
                <a:gd name="T58" fmla="*/ 197 w 829"/>
                <a:gd name="T59" fmla="*/ 1251 h 1718"/>
                <a:gd name="T60" fmla="*/ 149 w 829"/>
                <a:gd name="T61" fmla="*/ 1197 h 1718"/>
                <a:gd name="T62" fmla="*/ 172 w 829"/>
                <a:gd name="T63" fmla="*/ 1154 h 1718"/>
                <a:gd name="T64" fmla="*/ 177 w 829"/>
                <a:gd name="T65" fmla="*/ 1110 h 1718"/>
                <a:gd name="T66" fmla="*/ 143 w 829"/>
                <a:gd name="T67" fmla="*/ 1065 h 1718"/>
                <a:gd name="T68" fmla="*/ 161 w 829"/>
                <a:gd name="T69" fmla="*/ 1011 h 1718"/>
                <a:gd name="T70" fmla="*/ 139 w 829"/>
                <a:gd name="T71" fmla="*/ 981 h 1718"/>
                <a:gd name="T72" fmla="*/ 45 w 829"/>
                <a:gd name="T73" fmla="*/ 961 h 1718"/>
                <a:gd name="T74" fmla="*/ 4 w 829"/>
                <a:gd name="T75" fmla="*/ 937 h 1718"/>
                <a:gd name="T76" fmla="*/ 14 w 829"/>
                <a:gd name="T77" fmla="*/ 846 h 1718"/>
                <a:gd name="T78" fmla="*/ 40 w 829"/>
                <a:gd name="T79" fmla="*/ 726 h 1718"/>
                <a:gd name="T80" fmla="*/ 12 w 829"/>
                <a:gd name="T81" fmla="*/ 631 h 1718"/>
                <a:gd name="T82" fmla="*/ 45 w 829"/>
                <a:gd name="T83" fmla="*/ 603 h 1718"/>
                <a:gd name="T84" fmla="*/ 83 w 829"/>
                <a:gd name="T85" fmla="*/ 569 h 1718"/>
                <a:gd name="T86" fmla="*/ 105 w 829"/>
                <a:gd name="T87" fmla="*/ 536 h 1718"/>
                <a:gd name="T88" fmla="*/ 169 w 829"/>
                <a:gd name="T89" fmla="*/ 503 h 1718"/>
                <a:gd name="T90" fmla="*/ 187 w 829"/>
                <a:gd name="T91" fmla="*/ 466 h 1718"/>
                <a:gd name="T92" fmla="*/ 224 w 829"/>
                <a:gd name="T93" fmla="*/ 421 h 1718"/>
                <a:gd name="T94" fmla="*/ 242 w 829"/>
                <a:gd name="T95" fmla="*/ 382 h 1718"/>
                <a:gd name="T96" fmla="*/ 240 w 829"/>
                <a:gd name="T97" fmla="*/ 327 h 1718"/>
                <a:gd name="T98" fmla="*/ 262 w 829"/>
                <a:gd name="T99" fmla="*/ 280 h 1718"/>
                <a:gd name="T100" fmla="*/ 320 w 829"/>
                <a:gd name="T101" fmla="*/ 264 h 1718"/>
                <a:gd name="T102" fmla="*/ 323 w 829"/>
                <a:gd name="T103" fmla="*/ 239 h 1718"/>
                <a:gd name="T104" fmla="*/ 325 w 829"/>
                <a:gd name="T105" fmla="*/ 205 h 1718"/>
                <a:gd name="T106" fmla="*/ 303 w 829"/>
                <a:gd name="T107" fmla="*/ 162 h 1718"/>
                <a:gd name="T108" fmla="*/ 297 w 829"/>
                <a:gd name="T109" fmla="*/ 136 h 1718"/>
                <a:gd name="T110" fmla="*/ 328 w 829"/>
                <a:gd name="T111" fmla="*/ 121 h 1718"/>
                <a:gd name="T112" fmla="*/ 346 w 829"/>
                <a:gd name="T113" fmla="*/ 95 h 1718"/>
                <a:gd name="T114" fmla="*/ 391 w 829"/>
                <a:gd name="T115" fmla="*/ 58 h 1718"/>
                <a:gd name="T116" fmla="*/ 426 w 829"/>
                <a:gd name="T117" fmla="*/ 31 h 1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9" h="1718">
                  <a:moveTo>
                    <a:pt x="804" y="1068"/>
                  </a:moveTo>
                  <a:lnTo>
                    <a:pt x="804" y="1073"/>
                  </a:lnTo>
                  <a:lnTo>
                    <a:pt x="808" y="1081"/>
                  </a:lnTo>
                  <a:lnTo>
                    <a:pt x="806" y="1084"/>
                  </a:lnTo>
                  <a:lnTo>
                    <a:pt x="803" y="1089"/>
                  </a:lnTo>
                  <a:lnTo>
                    <a:pt x="796" y="1107"/>
                  </a:lnTo>
                  <a:lnTo>
                    <a:pt x="793" y="1108"/>
                  </a:lnTo>
                  <a:lnTo>
                    <a:pt x="784" y="1118"/>
                  </a:lnTo>
                  <a:lnTo>
                    <a:pt x="783" y="1120"/>
                  </a:lnTo>
                  <a:lnTo>
                    <a:pt x="781" y="1121"/>
                  </a:lnTo>
                  <a:lnTo>
                    <a:pt x="776" y="1123"/>
                  </a:lnTo>
                  <a:lnTo>
                    <a:pt x="771" y="1126"/>
                  </a:lnTo>
                  <a:lnTo>
                    <a:pt x="765" y="1131"/>
                  </a:lnTo>
                  <a:lnTo>
                    <a:pt x="763" y="1137"/>
                  </a:lnTo>
                  <a:lnTo>
                    <a:pt x="761" y="1142"/>
                  </a:lnTo>
                  <a:lnTo>
                    <a:pt x="760" y="1147"/>
                  </a:lnTo>
                  <a:lnTo>
                    <a:pt x="758" y="1155"/>
                  </a:lnTo>
                  <a:lnTo>
                    <a:pt x="758" y="1165"/>
                  </a:lnTo>
                  <a:lnTo>
                    <a:pt x="760" y="1168"/>
                  </a:lnTo>
                  <a:lnTo>
                    <a:pt x="756" y="1175"/>
                  </a:lnTo>
                  <a:lnTo>
                    <a:pt x="758" y="1181"/>
                  </a:lnTo>
                  <a:lnTo>
                    <a:pt x="755" y="1215"/>
                  </a:lnTo>
                  <a:lnTo>
                    <a:pt x="755" y="1217"/>
                  </a:lnTo>
                  <a:lnTo>
                    <a:pt x="760" y="1233"/>
                  </a:lnTo>
                  <a:lnTo>
                    <a:pt x="760" y="1236"/>
                  </a:lnTo>
                  <a:lnTo>
                    <a:pt x="765" y="1246"/>
                  </a:lnTo>
                  <a:lnTo>
                    <a:pt x="765" y="1248"/>
                  </a:lnTo>
                  <a:lnTo>
                    <a:pt x="768" y="1257"/>
                  </a:lnTo>
                  <a:lnTo>
                    <a:pt x="770" y="1259"/>
                  </a:lnTo>
                  <a:lnTo>
                    <a:pt x="773" y="1265"/>
                  </a:lnTo>
                  <a:lnTo>
                    <a:pt x="774" y="1267"/>
                  </a:lnTo>
                  <a:lnTo>
                    <a:pt x="778" y="1270"/>
                  </a:lnTo>
                  <a:lnTo>
                    <a:pt x="781" y="1273"/>
                  </a:lnTo>
                  <a:lnTo>
                    <a:pt x="791" y="1280"/>
                  </a:lnTo>
                  <a:lnTo>
                    <a:pt x="799" y="1283"/>
                  </a:lnTo>
                  <a:lnTo>
                    <a:pt x="809" y="1286"/>
                  </a:lnTo>
                  <a:lnTo>
                    <a:pt x="816" y="1288"/>
                  </a:lnTo>
                  <a:lnTo>
                    <a:pt x="818" y="1288"/>
                  </a:lnTo>
                  <a:lnTo>
                    <a:pt x="819" y="1290"/>
                  </a:lnTo>
                  <a:lnTo>
                    <a:pt x="821" y="1290"/>
                  </a:lnTo>
                  <a:lnTo>
                    <a:pt x="827" y="1294"/>
                  </a:lnTo>
                  <a:lnTo>
                    <a:pt x="829" y="1296"/>
                  </a:lnTo>
                  <a:lnTo>
                    <a:pt x="829" y="1332"/>
                  </a:lnTo>
                  <a:lnTo>
                    <a:pt x="829" y="1335"/>
                  </a:lnTo>
                  <a:lnTo>
                    <a:pt x="827" y="1337"/>
                  </a:lnTo>
                  <a:lnTo>
                    <a:pt x="826" y="1343"/>
                  </a:lnTo>
                  <a:lnTo>
                    <a:pt x="822" y="1353"/>
                  </a:lnTo>
                  <a:lnTo>
                    <a:pt x="819" y="1362"/>
                  </a:lnTo>
                  <a:lnTo>
                    <a:pt x="814" y="1380"/>
                  </a:lnTo>
                  <a:lnTo>
                    <a:pt x="809" y="1400"/>
                  </a:lnTo>
                  <a:lnTo>
                    <a:pt x="811" y="1408"/>
                  </a:lnTo>
                  <a:lnTo>
                    <a:pt x="811" y="1411"/>
                  </a:lnTo>
                  <a:lnTo>
                    <a:pt x="803" y="1437"/>
                  </a:lnTo>
                  <a:lnTo>
                    <a:pt x="804" y="1440"/>
                  </a:lnTo>
                  <a:lnTo>
                    <a:pt x="804" y="1442"/>
                  </a:lnTo>
                  <a:lnTo>
                    <a:pt x="801" y="1451"/>
                  </a:lnTo>
                  <a:lnTo>
                    <a:pt x="771" y="1451"/>
                  </a:lnTo>
                  <a:lnTo>
                    <a:pt x="756" y="1455"/>
                  </a:lnTo>
                  <a:lnTo>
                    <a:pt x="750" y="1455"/>
                  </a:lnTo>
                  <a:lnTo>
                    <a:pt x="746" y="1455"/>
                  </a:lnTo>
                  <a:lnTo>
                    <a:pt x="733" y="1456"/>
                  </a:lnTo>
                  <a:lnTo>
                    <a:pt x="731" y="1468"/>
                  </a:lnTo>
                  <a:lnTo>
                    <a:pt x="728" y="1482"/>
                  </a:lnTo>
                  <a:lnTo>
                    <a:pt x="722" y="1492"/>
                  </a:lnTo>
                  <a:lnTo>
                    <a:pt x="713" y="1495"/>
                  </a:lnTo>
                  <a:lnTo>
                    <a:pt x="708" y="1503"/>
                  </a:lnTo>
                  <a:lnTo>
                    <a:pt x="713" y="1506"/>
                  </a:lnTo>
                  <a:lnTo>
                    <a:pt x="723" y="1508"/>
                  </a:lnTo>
                  <a:lnTo>
                    <a:pt x="723" y="1519"/>
                  </a:lnTo>
                  <a:lnTo>
                    <a:pt x="723" y="1527"/>
                  </a:lnTo>
                  <a:lnTo>
                    <a:pt x="723" y="1531"/>
                  </a:lnTo>
                  <a:lnTo>
                    <a:pt x="723" y="1534"/>
                  </a:lnTo>
                  <a:lnTo>
                    <a:pt x="723" y="1537"/>
                  </a:lnTo>
                  <a:lnTo>
                    <a:pt x="725" y="1540"/>
                  </a:lnTo>
                  <a:lnTo>
                    <a:pt x="725" y="1544"/>
                  </a:lnTo>
                  <a:lnTo>
                    <a:pt x="727" y="1557"/>
                  </a:lnTo>
                  <a:lnTo>
                    <a:pt x="728" y="1563"/>
                  </a:lnTo>
                  <a:lnTo>
                    <a:pt x="730" y="1565"/>
                  </a:lnTo>
                  <a:lnTo>
                    <a:pt x="730" y="1566"/>
                  </a:lnTo>
                  <a:lnTo>
                    <a:pt x="730" y="1570"/>
                  </a:lnTo>
                  <a:lnTo>
                    <a:pt x="725" y="1576"/>
                  </a:lnTo>
                  <a:lnTo>
                    <a:pt x="725" y="1579"/>
                  </a:lnTo>
                  <a:lnTo>
                    <a:pt x="723" y="1587"/>
                  </a:lnTo>
                  <a:lnTo>
                    <a:pt x="723" y="1592"/>
                  </a:lnTo>
                  <a:lnTo>
                    <a:pt x="723" y="1595"/>
                  </a:lnTo>
                  <a:lnTo>
                    <a:pt x="725" y="1607"/>
                  </a:lnTo>
                  <a:lnTo>
                    <a:pt x="725" y="1608"/>
                  </a:lnTo>
                  <a:lnTo>
                    <a:pt x="727" y="1615"/>
                  </a:lnTo>
                  <a:lnTo>
                    <a:pt x="728" y="1618"/>
                  </a:lnTo>
                  <a:lnTo>
                    <a:pt x="728" y="1621"/>
                  </a:lnTo>
                  <a:lnTo>
                    <a:pt x="728" y="1623"/>
                  </a:lnTo>
                  <a:lnTo>
                    <a:pt x="728" y="1633"/>
                  </a:lnTo>
                  <a:lnTo>
                    <a:pt x="727" y="1639"/>
                  </a:lnTo>
                  <a:lnTo>
                    <a:pt x="725" y="1646"/>
                  </a:lnTo>
                  <a:lnTo>
                    <a:pt x="723" y="1647"/>
                  </a:lnTo>
                  <a:lnTo>
                    <a:pt x="723" y="1649"/>
                  </a:lnTo>
                  <a:lnTo>
                    <a:pt x="723" y="1650"/>
                  </a:lnTo>
                  <a:lnTo>
                    <a:pt x="722" y="1655"/>
                  </a:lnTo>
                  <a:lnTo>
                    <a:pt x="722" y="1660"/>
                  </a:lnTo>
                  <a:lnTo>
                    <a:pt x="717" y="1668"/>
                  </a:lnTo>
                  <a:lnTo>
                    <a:pt x="715" y="1670"/>
                  </a:lnTo>
                  <a:lnTo>
                    <a:pt x="702" y="1680"/>
                  </a:lnTo>
                  <a:lnTo>
                    <a:pt x="698" y="1681"/>
                  </a:lnTo>
                  <a:lnTo>
                    <a:pt x="675" y="1696"/>
                  </a:lnTo>
                  <a:lnTo>
                    <a:pt x="665" y="1699"/>
                  </a:lnTo>
                  <a:lnTo>
                    <a:pt x="664" y="1701"/>
                  </a:lnTo>
                  <a:lnTo>
                    <a:pt x="657" y="1702"/>
                  </a:lnTo>
                  <a:lnTo>
                    <a:pt x="652" y="1705"/>
                  </a:lnTo>
                  <a:lnTo>
                    <a:pt x="650" y="1707"/>
                  </a:lnTo>
                  <a:lnTo>
                    <a:pt x="645" y="1710"/>
                  </a:lnTo>
                  <a:lnTo>
                    <a:pt x="641" y="1712"/>
                  </a:lnTo>
                  <a:lnTo>
                    <a:pt x="637" y="1714"/>
                  </a:lnTo>
                  <a:lnTo>
                    <a:pt x="632" y="1715"/>
                  </a:lnTo>
                  <a:lnTo>
                    <a:pt x="631" y="1717"/>
                  </a:lnTo>
                  <a:lnTo>
                    <a:pt x="629" y="1717"/>
                  </a:lnTo>
                  <a:lnTo>
                    <a:pt x="626" y="1718"/>
                  </a:lnTo>
                  <a:lnTo>
                    <a:pt x="622" y="1718"/>
                  </a:lnTo>
                  <a:lnTo>
                    <a:pt x="619" y="1718"/>
                  </a:lnTo>
                  <a:lnTo>
                    <a:pt x="612" y="1718"/>
                  </a:lnTo>
                  <a:lnTo>
                    <a:pt x="607" y="1717"/>
                  </a:lnTo>
                  <a:lnTo>
                    <a:pt x="599" y="1718"/>
                  </a:lnTo>
                  <a:lnTo>
                    <a:pt x="584" y="1715"/>
                  </a:lnTo>
                  <a:lnTo>
                    <a:pt x="553" y="1709"/>
                  </a:lnTo>
                  <a:lnTo>
                    <a:pt x="551" y="1709"/>
                  </a:lnTo>
                  <a:lnTo>
                    <a:pt x="545" y="1707"/>
                  </a:lnTo>
                  <a:lnTo>
                    <a:pt x="540" y="1707"/>
                  </a:lnTo>
                  <a:lnTo>
                    <a:pt x="536" y="1707"/>
                  </a:lnTo>
                  <a:lnTo>
                    <a:pt x="521" y="1707"/>
                  </a:lnTo>
                  <a:lnTo>
                    <a:pt x="510" y="1707"/>
                  </a:lnTo>
                  <a:lnTo>
                    <a:pt x="503" y="1707"/>
                  </a:lnTo>
                  <a:lnTo>
                    <a:pt x="488" y="1705"/>
                  </a:lnTo>
                  <a:lnTo>
                    <a:pt x="485" y="1705"/>
                  </a:lnTo>
                  <a:lnTo>
                    <a:pt x="478" y="1705"/>
                  </a:lnTo>
                  <a:lnTo>
                    <a:pt x="473" y="1705"/>
                  </a:lnTo>
                  <a:lnTo>
                    <a:pt x="460" y="1705"/>
                  </a:lnTo>
                  <a:lnTo>
                    <a:pt x="459" y="1705"/>
                  </a:lnTo>
                  <a:lnTo>
                    <a:pt x="455" y="1705"/>
                  </a:lnTo>
                  <a:lnTo>
                    <a:pt x="444" y="1707"/>
                  </a:lnTo>
                  <a:lnTo>
                    <a:pt x="440" y="1709"/>
                  </a:lnTo>
                  <a:lnTo>
                    <a:pt x="429" y="1710"/>
                  </a:lnTo>
                  <a:lnTo>
                    <a:pt x="422" y="1712"/>
                  </a:lnTo>
                  <a:lnTo>
                    <a:pt x="421" y="1710"/>
                  </a:lnTo>
                  <a:lnTo>
                    <a:pt x="419" y="1707"/>
                  </a:lnTo>
                  <a:lnTo>
                    <a:pt x="417" y="1704"/>
                  </a:lnTo>
                  <a:lnTo>
                    <a:pt x="412" y="1697"/>
                  </a:lnTo>
                  <a:lnTo>
                    <a:pt x="402" y="1681"/>
                  </a:lnTo>
                  <a:lnTo>
                    <a:pt x="401" y="1680"/>
                  </a:lnTo>
                  <a:lnTo>
                    <a:pt x="399" y="1678"/>
                  </a:lnTo>
                  <a:lnTo>
                    <a:pt x="397" y="1676"/>
                  </a:lnTo>
                  <a:lnTo>
                    <a:pt x="392" y="1673"/>
                  </a:lnTo>
                  <a:lnTo>
                    <a:pt x="391" y="1671"/>
                  </a:lnTo>
                  <a:lnTo>
                    <a:pt x="389" y="1671"/>
                  </a:lnTo>
                  <a:lnTo>
                    <a:pt x="386" y="1671"/>
                  </a:lnTo>
                  <a:lnTo>
                    <a:pt x="383" y="1670"/>
                  </a:lnTo>
                  <a:lnTo>
                    <a:pt x="378" y="1668"/>
                  </a:lnTo>
                  <a:lnTo>
                    <a:pt x="376" y="1668"/>
                  </a:lnTo>
                  <a:lnTo>
                    <a:pt x="371" y="1667"/>
                  </a:lnTo>
                  <a:lnTo>
                    <a:pt x="368" y="1667"/>
                  </a:lnTo>
                  <a:lnTo>
                    <a:pt x="364" y="1665"/>
                  </a:lnTo>
                  <a:lnTo>
                    <a:pt x="359" y="1663"/>
                  </a:lnTo>
                  <a:lnTo>
                    <a:pt x="358" y="1663"/>
                  </a:lnTo>
                  <a:lnTo>
                    <a:pt x="356" y="1662"/>
                  </a:lnTo>
                  <a:lnTo>
                    <a:pt x="354" y="1660"/>
                  </a:lnTo>
                  <a:lnTo>
                    <a:pt x="354" y="1657"/>
                  </a:lnTo>
                  <a:lnTo>
                    <a:pt x="353" y="1654"/>
                  </a:lnTo>
                  <a:lnTo>
                    <a:pt x="353" y="1650"/>
                  </a:lnTo>
                  <a:lnTo>
                    <a:pt x="351" y="1649"/>
                  </a:lnTo>
                  <a:lnTo>
                    <a:pt x="354" y="1642"/>
                  </a:lnTo>
                  <a:lnTo>
                    <a:pt x="356" y="1641"/>
                  </a:lnTo>
                  <a:lnTo>
                    <a:pt x="356" y="1639"/>
                  </a:lnTo>
                  <a:lnTo>
                    <a:pt x="358" y="1636"/>
                  </a:lnTo>
                  <a:lnTo>
                    <a:pt x="358" y="1633"/>
                  </a:lnTo>
                  <a:lnTo>
                    <a:pt x="354" y="1633"/>
                  </a:lnTo>
                  <a:lnTo>
                    <a:pt x="348" y="1633"/>
                  </a:lnTo>
                  <a:lnTo>
                    <a:pt x="338" y="1636"/>
                  </a:lnTo>
                  <a:lnTo>
                    <a:pt x="335" y="1636"/>
                  </a:lnTo>
                  <a:lnTo>
                    <a:pt x="331" y="1633"/>
                  </a:lnTo>
                  <a:lnTo>
                    <a:pt x="328" y="1628"/>
                  </a:lnTo>
                  <a:lnTo>
                    <a:pt x="320" y="1625"/>
                  </a:lnTo>
                  <a:lnTo>
                    <a:pt x="316" y="1623"/>
                  </a:lnTo>
                  <a:lnTo>
                    <a:pt x="308" y="1615"/>
                  </a:lnTo>
                  <a:lnTo>
                    <a:pt x="306" y="1613"/>
                  </a:lnTo>
                  <a:lnTo>
                    <a:pt x="297" y="1607"/>
                  </a:lnTo>
                  <a:lnTo>
                    <a:pt x="293" y="1600"/>
                  </a:lnTo>
                  <a:lnTo>
                    <a:pt x="293" y="1595"/>
                  </a:lnTo>
                  <a:lnTo>
                    <a:pt x="293" y="1592"/>
                  </a:lnTo>
                  <a:lnTo>
                    <a:pt x="293" y="1587"/>
                  </a:lnTo>
                  <a:lnTo>
                    <a:pt x="293" y="1586"/>
                  </a:lnTo>
                  <a:lnTo>
                    <a:pt x="290" y="1581"/>
                  </a:lnTo>
                  <a:lnTo>
                    <a:pt x="285" y="1574"/>
                  </a:lnTo>
                  <a:lnTo>
                    <a:pt x="282" y="1574"/>
                  </a:lnTo>
                  <a:lnTo>
                    <a:pt x="272" y="1573"/>
                  </a:lnTo>
                  <a:lnTo>
                    <a:pt x="270" y="1571"/>
                  </a:lnTo>
                  <a:lnTo>
                    <a:pt x="260" y="1570"/>
                  </a:lnTo>
                  <a:lnTo>
                    <a:pt x="250" y="1568"/>
                  </a:lnTo>
                  <a:lnTo>
                    <a:pt x="247" y="1568"/>
                  </a:lnTo>
                  <a:lnTo>
                    <a:pt x="239" y="1565"/>
                  </a:lnTo>
                  <a:lnTo>
                    <a:pt x="237" y="1565"/>
                  </a:lnTo>
                  <a:lnTo>
                    <a:pt x="227" y="1561"/>
                  </a:lnTo>
                  <a:lnTo>
                    <a:pt x="225" y="1561"/>
                  </a:lnTo>
                  <a:lnTo>
                    <a:pt x="219" y="1557"/>
                  </a:lnTo>
                  <a:lnTo>
                    <a:pt x="212" y="1555"/>
                  </a:lnTo>
                  <a:lnTo>
                    <a:pt x="206" y="1555"/>
                  </a:lnTo>
                  <a:lnTo>
                    <a:pt x="202" y="1555"/>
                  </a:lnTo>
                  <a:lnTo>
                    <a:pt x="199" y="1555"/>
                  </a:lnTo>
                  <a:lnTo>
                    <a:pt x="197" y="1553"/>
                  </a:lnTo>
                  <a:lnTo>
                    <a:pt x="192" y="1552"/>
                  </a:lnTo>
                  <a:lnTo>
                    <a:pt x="191" y="1550"/>
                  </a:lnTo>
                  <a:lnTo>
                    <a:pt x="187" y="1548"/>
                  </a:lnTo>
                  <a:lnTo>
                    <a:pt x="181" y="1548"/>
                  </a:lnTo>
                  <a:lnTo>
                    <a:pt x="176" y="1552"/>
                  </a:lnTo>
                  <a:lnTo>
                    <a:pt x="171" y="1557"/>
                  </a:lnTo>
                  <a:lnTo>
                    <a:pt x="166" y="1563"/>
                  </a:lnTo>
                  <a:lnTo>
                    <a:pt x="161" y="1566"/>
                  </a:lnTo>
                  <a:lnTo>
                    <a:pt x="158" y="1570"/>
                  </a:lnTo>
                  <a:lnTo>
                    <a:pt x="154" y="1571"/>
                  </a:lnTo>
                  <a:lnTo>
                    <a:pt x="149" y="1576"/>
                  </a:lnTo>
                  <a:lnTo>
                    <a:pt x="146" y="1578"/>
                  </a:lnTo>
                  <a:lnTo>
                    <a:pt x="146" y="1574"/>
                  </a:lnTo>
                  <a:lnTo>
                    <a:pt x="146" y="1573"/>
                  </a:lnTo>
                  <a:lnTo>
                    <a:pt x="148" y="1570"/>
                  </a:lnTo>
                  <a:lnTo>
                    <a:pt x="146" y="1566"/>
                  </a:lnTo>
                  <a:lnTo>
                    <a:pt x="146" y="1558"/>
                  </a:lnTo>
                  <a:lnTo>
                    <a:pt x="144" y="1555"/>
                  </a:lnTo>
                  <a:lnTo>
                    <a:pt x="144" y="1548"/>
                  </a:lnTo>
                  <a:lnTo>
                    <a:pt x="144" y="1545"/>
                  </a:lnTo>
                  <a:lnTo>
                    <a:pt x="144" y="1540"/>
                  </a:lnTo>
                  <a:lnTo>
                    <a:pt x="143" y="1536"/>
                  </a:lnTo>
                  <a:lnTo>
                    <a:pt x="141" y="1534"/>
                  </a:lnTo>
                  <a:lnTo>
                    <a:pt x="138" y="1532"/>
                  </a:lnTo>
                  <a:lnTo>
                    <a:pt x="134" y="1531"/>
                  </a:lnTo>
                  <a:lnTo>
                    <a:pt x="131" y="1531"/>
                  </a:lnTo>
                  <a:lnTo>
                    <a:pt x="126" y="1531"/>
                  </a:lnTo>
                  <a:lnTo>
                    <a:pt x="123" y="1527"/>
                  </a:lnTo>
                  <a:lnTo>
                    <a:pt x="121" y="1524"/>
                  </a:lnTo>
                  <a:lnTo>
                    <a:pt x="123" y="1521"/>
                  </a:lnTo>
                  <a:lnTo>
                    <a:pt x="125" y="1521"/>
                  </a:lnTo>
                  <a:lnTo>
                    <a:pt x="128" y="1519"/>
                  </a:lnTo>
                  <a:lnTo>
                    <a:pt x="129" y="1519"/>
                  </a:lnTo>
                  <a:lnTo>
                    <a:pt x="131" y="1518"/>
                  </a:lnTo>
                  <a:lnTo>
                    <a:pt x="134" y="1516"/>
                  </a:lnTo>
                  <a:lnTo>
                    <a:pt x="134" y="1506"/>
                  </a:lnTo>
                  <a:lnTo>
                    <a:pt x="146" y="1498"/>
                  </a:lnTo>
                  <a:lnTo>
                    <a:pt x="148" y="1498"/>
                  </a:lnTo>
                  <a:lnTo>
                    <a:pt x="153" y="1498"/>
                  </a:lnTo>
                  <a:lnTo>
                    <a:pt x="156" y="1497"/>
                  </a:lnTo>
                  <a:lnTo>
                    <a:pt x="158" y="1495"/>
                  </a:lnTo>
                  <a:lnTo>
                    <a:pt x="163" y="1495"/>
                  </a:lnTo>
                  <a:lnTo>
                    <a:pt x="166" y="1495"/>
                  </a:lnTo>
                  <a:lnTo>
                    <a:pt x="169" y="1495"/>
                  </a:lnTo>
                  <a:lnTo>
                    <a:pt x="171" y="1492"/>
                  </a:lnTo>
                  <a:lnTo>
                    <a:pt x="172" y="1487"/>
                  </a:lnTo>
                  <a:lnTo>
                    <a:pt x="174" y="1485"/>
                  </a:lnTo>
                  <a:lnTo>
                    <a:pt x="181" y="1481"/>
                  </a:lnTo>
                  <a:lnTo>
                    <a:pt x="182" y="1476"/>
                  </a:lnTo>
                  <a:lnTo>
                    <a:pt x="187" y="1466"/>
                  </a:lnTo>
                  <a:lnTo>
                    <a:pt x="192" y="1458"/>
                  </a:lnTo>
                  <a:lnTo>
                    <a:pt x="189" y="1455"/>
                  </a:lnTo>
                  <a:lnTo>
                    <a:pt x="194" y="1447"/>
                  </a:lnTo>
                  <a:lnTo>
                    <a:pt x="197" y="1443"/>
                  </a:lnTo>
                  <a:lnTo>
                    <a:pt x="196" y="1440"/>
                  </a:lnTo>
                  <a:lnTo>
                    <a:pt x="192" y="1437"/>
                  </a:lnTo>
                  <a:lnTo>
                    <a:pt x="189" y="1434"/>
                  </a:lnTo>
                  <a:lnTo>
                    <a:pt x="189" y="1430"/>
                  </a:lnTo>
                  <a:lnTo>
                    <a:pt x="192" y="1426"/>
                  </a:lnTo>
                  <a:lnTo>
                    <a:pt x="196" y="1424"/>
                  </a:lnTo>
                  <a:lnTo>
                    <a:pt x="197" y="1422"/>
                  </a:lnTo>
                  <a:lnTo>
                    <a:pt x="199" y="1421"/>
                  </a:lnTo>
                  <a:lnTo>
                    <a:pt x="201" y="1417"/>
                  </a:lnTo>
                  <a:lnTo>
                    <a:pt x="202" y="1416"/>
                  </a:lnTo>
                  <a:lnTo>
                    <a:pt x="202" y="1408"/>
                  </a:lnTo>
                  <a:lnTo>
                    <a:pt x="201" y="1401"/>
                  </a:lnTo>
                  <a:lnTo>
                    <a:pt x="201" y="1393"/>
                  </a:lnTo>
                  <a:lnTo>
                    <a:pt x="202" y="1385"/>
                  </a:lnTo>
                  <a:lnTo>
                    <a:pt x="204" y="1377"/>
                  </a:lnTo>
                  <a:lnTo>
                    <a:pt x="206" y="1375"/>
                  </a:lnTo>
                  <a:lnTo>
                    <a:pt x="207" y="1369"/>
                  </a:lnTo>
                  <a:lnTo>
                    <a:pt x="207" y="1361"/>
                  </a:lnTo>
                  <a:lnTo>
                    <a:pt x="207" y="1353"/>
                  </a:lnTo>
                  <a:lnTo>
                    <a:pt x="207" y="1351"/>
                  </a:lnTo>
                  <a:lnTo>
                    <a:pt x="209" y="1346"/>
                  </a:lnTo>
                  <a:lnTo>
                    <a:pt x="214" y="1341"/>
                  </a:lnTo>
                  <a:lnTo>
                    <a:pt x="217" y="1338"/>
                  </a:lnTo>
                  <a:lnTo>
                    <a:pt x="220" y="1337"/>
                  </a:lnTo>
                  <a:lnTo>
                    <a:pt x="230" y="1327"/>
                  </a:lnTo>
                  <a:lnTo>
                    <a:pt x="227" y="1312"/>
                  </a:lnTo>
                  <a:lnTo>
                    <a:pt x="227" y="1309"/>
                  </a:lnTo>
                  <a:lnTo>
                    <a:pt x="224" y="1306"/>
                  </a:lnTo>
                  <a:lnTo>
                    <a:pt x="219" y="1307"/>
                  </a:lnTo>
                  <a:lnTo>
                    <a:pt x="212" y="1307"/>
                  </a:lnTo>
                  <a:lnTo>
                    <a:pt x="202" y="1309"/>
                  </a:lnTo>
                  <a:lnTo>
                    <a:pt x="199" y="1306"/>
                  </a:lnTo>
                  <a:lnTo>
                    <a:pt x="197" y="1301"/>
                  </a:lnTo>
                  <a:lnTo>
                    <a:pt x="197" y="1294"/>
                  </a:lnTo>
                  <a:lnTo>
                    <a:pt x="197" y="1288"/>
                  </a:lnTo>
                  <a:lnTo>
                    <a:pt x="201" y="1277"/>
                  </a:lnTo>
                  <a:lnTo>
                    <a:pt x="201" y="1267"/>
                  </a:lnTo>
                  <a:lnTo>
                    <a:pt x="199" y="1259"/>
                  </a:lnTo>
                  <a:lnTo>
                    <a:pt x="199" y="1256"/>
                  </a:lnTo>
                  <a:lnTo>
                    <a:pt x="197" y="1251"/>
                  </a:lnTo>
                  <a:lnTo>
                    <a:pt x="196" y="1244"/>
                  </a:lnTo>
                  <a:lnTo>
                    <a:pt x="192" y="1236"/>
                  </a:lnTo>
                  <a:lnTo>
                    <a:pt x="189" y="1226"/>
                  </a:lnTo>
                  <a:lnTo>
                    <a:pt x="189" y="1222"/>
                  </a:lnTo>
                  <a:lnTo>
                    <a:pt x="187" y="1215"/>
                  </a:lnTo>
                  <a:lnTo>
                    <a:pt x="184" y="1204"/>
                  </a:lnTo>
                  <a:lnTo>
                    <a:pt x="176" y="1199"/>
                  </a:lnTo>
                  <a:lnTo>
                    <a:pt x="163" y="1199"/>
                  </a:lnTo>
                  <a:lnTo>
                    <a:pt x="149" y="1201"/>
                  </a:lnTo>
                  <a:lnTo>
                    <a:pt x="149" y="1197"/>
                  </a:lnTo>
                  <a:lnTo>
                    <a:pt x="146" y="1191"/>
                  </a:lnTo>
                  <a:lnTo>
                    <a:pt x="141" y="1183"/>
                  </a:lnTo>
                  <a:lnTo>
                    <a:pt x="131" y="1176"/>
                  </a:lnTo>
                  <a:lnTo>
                    <a:pt x="133" y="1171"/>
                  </a:lnTo>
                  <a:lnTo>
                    <a:pt x="136" y="1170"/>
                  </a:lnTo>
                  <a:lnTo>
                    <a:pt x="143" y="1167"/>
                  </a:lnTo>
                  <a:lnTo>
                    <a:pt x="148" y="1167"/>
                  </a:lnTo>
                  <a:lnTo>
                    <a:pt x="151" y="1160"/>
                  </a:lnTo>
                  <a:lnTo>
                    <a:pt x="161" y="1160"/>
                  </a:lnTo>
                  <a:lnTo>
                    <a:pt x="172" y="1154"/>
                  </a:lnTo>
                  <a:lnTo>
                    <a:pt x="184" y="1141"/>
                  </a:lnTo>
                  <a:lnTo>
                    <a:pt x="189" y="1141"/>
                  </a:lnTo>
                  <a:lnTo>
                    <a:pt x="189" y="1139"/>
                  </a:lnTo>
                  <a:lnTo>
                    <a:pt x="189" y="1136"/>
                  </a:lnTo>
                  <a:lnTo>
                    <a:pt x="189" y="1131"/>
                  </a:lnTo>
                  <a:lnTo>
                    <a:pt x="191" y="1126"/>
                  </a:lnTo>
                  <a:lnTo>
                    <a:pt x="189" y="1121"/>
                  </a:lnTo>
                  <a:lnTo>
                    <a:pt x="189" y="1115"/>
                  </a:lnTo>
                  <a:lnTo>
                    <a:pt x="179" y="1113"/>
                  </a:lnTo>
                  <a:lnTo>
                    <a:pt x="177" y="1110"/>
                  </a:lnTo>
                  <a:lnTo>
                    <a:pt x="169" y="1107"/>
                  </a:lnTo>
                  <a:lnTo>
                    <a:pt x="164" y="1103"/>
                  </a:lnTo>
                  <a:lnTo>
                    <a:pt x="161" y="1102"/>
                  </a:lnTo>
                  <a:lnTo>
                    <a:pt x="158" y="1102"/>
                  </a:lnTo>
                  <a:lnTo>
                    <a:pt x="153" y="1100"/>
                  </a:lnTo>
                  <a:lnTo>
                    <a:pt x="149" y="1097"/>
                  </a:lnTo>
                  <a:lnTo>
                    <a:pt x="144" y="1091"/>
                  </a:lnTo>
                  <a:lnTo>
                    <a:pt x="141" y="1084"/>
                  </a:lnTo>
                  <a:lnTo>
                    <a:pt x="141" y="1071"/>
                  </a:lnTo>
                  <a:lnTo>
                    <a:pt x="143" y="1065"/>
                  </a:lnTo>
                  <a:lnTo>
                    <a:pt x="144" y="1053"/>
                  </a:lnTo>
                  <a:lnTo>
                    <a:pt x="148" y="1048"/>
                  </a:lnTo>
                  <a:lnTo>
                    <a:pt x="149" y="1044"/>
                  </a:lnTo>
                  <a:lnTo>
                    <a:pt x="151" y="1039"/>
                  </a:lnTo>
                  <a:lnTo>
                    <a:pt x="151" y="1036"/>
                  </a:lnTo>
                  <a:lnTo>
                    <a:pt x="153" y="1032"/>
                  </a:lnTo>
                  <a:lnTo>
                    <a:pt x="156" y="1027"/>
                  </a:lnTo>
                  <a:lnTo>
                    <a:pt x="156" y="1023"/>
                  </a:lnTo>
                  <a:lnTo>
                    <a:pt x="156" y="1021"/>
                  </a:lnTo>
                  <a:lnTo>
                    <a:pt x="161" y="1011"/>
                  </a:lnTo>
                  <a:lnTo>
                    <a:pt x="163" y="1003"/>
                  </a:lnTo>
                  <a:lnTo>
                    <a:pt x="164" y="1000"/>
                  </a:lnTo>
                  <a:lnTo>
                    <a:pt x="163" y="997"/>
                  </a:lnTo>
                  <a:lnTo>
                    <a:pt x="159" y="995"/>
                  </a:lnTo>
                  <a:lnTo>
                    <a:pt x="158" y="993"/>
                  </a:lnTo>
                  <a:lnTo>
                    <a:pt x="154" y="990"/>
                  </a:lnTo>
                  <a:lnTo>
                    <a:pt x="151" y="989"/>
                  </a:lnTo>
                  <a:lnTo>
                    <a:pt x="146" y="987"/>
                  </a:lnTo>
                  <a:lnTo>
                    <a:pt x="143" y="985"/>
                  </a:lnTo>
                  <a:lnTo>
                    <a:pt x="139" y="981"/>
                  </a:lnTo>
                  <a:lnTo>
                    <a:pt x="136" y="979"/>
                  </a:lnTo>
                  <a:lnTo>
                    <a:pt x="133" y="977"/>
                  </a:lnTo>
                  <a:lnTo>
                    <a:pt x="121" y="979"/>
                  </a:lnTo>
                  <a:lnTo>
                    <a:pt x="110" y="974"/>
                  </a:lnTo>
                  <a:lnTo>
                    <a:pt x="105" y="968"/>
                  </a:lnTo>
                  <a:lnTo>
                    <a:pt x="98" y="963"/>
                  </a:lnTo>
                  <a:lnTo>
                    <a:pt x="83" y="964"/>
                  </a:lnTo>
                  <a:lnTo>
                    <a:pt x="65" y="964"/>
                  </a:lnTo>
                  <a:lnTo>
                    <a:pt x="53" y="963"/>
                  </a:lnTo>
                  <a:lnTo>
                    <a:pt x="45" y="961"/>
                  </a:lnTo>
                  <a:lnTo>
                    <a:pt x="37" y="956"/>
                  </a:lnTo>
                  <a:lnTo>
                    <a:pt x="32" y="951"/>
                  </a:lnTo>
                  <a:lnTo>
                    <a:pt x="25" y="947"/>
                  </a:lnTo>
                  <a:lnTo>
                    <a:pt x="20" y="945"/>
                  </a:lnTo>
                  <a:lnTo>
                    <a:pt x="14" y="943"/>
                  </a:lnTo>
                  <a:lnTo>
                    <a:pt x="10" y="942"/>
                  </a:lnTo>
                  <a:lnTo>
                    <a:pt x="5" y="942"/>
                  </a:lnTo>
                  <a:lnTo>
                    <a:pt x="2" y="942"/>
                  </a:lnTo>
                  <a:lnTo>
                    <a:pt x="0" y="938"/>
                  </a:lnTo>
                  <a:lnTo>
                    <a:pt x="4" y="937"/>
                  </a:lnTo>
                  <a:lnTo>
                    <a:pt x="5" y="935"/>
                  </a:lnTo>
                  <a:lnTo>
                    <a:pt x="2" y="929"/>
                  </a:lnTo>
                  <a:lnTo>
                    <a:pt x="5" y="919"/>
                  </a:lnTo>
                  <a:lnTo>
                    <a:pt x="15" y="900"/>
                  </a:lnTo>
                  <a:lnTo>
                    <a:pt x="19" y="887"/>
                  </a:lnTo>
                  <a:lnTo>
                    <a:pt x="19" y="875"/>
                  </a:lnTo>
                  <a:lnTo>
                    <a:pt x="19" y="869"/>
                  </a:lnTo>
                  <a:lnTo>
                    <a:pt x="19" y="864"/>
                  </a:lnTo>
                  <a:lnTo>
                    <a:pt x="15" y="854"/>
                  </a:lnTo>
                  <a:lnTo>
                    <a:pt x="14" y="846"/>
                  </a:lnTo>
                  <a:lnTo>
                    <a:pt x="10" y="840"/>
                  </a:lnTo>
                  <a:lnTo>
                    <a:pt x="9" y="835"/>
                  </a:lnTo>
                  <a:lnTo>
                    <a:pt x="34" y="796"/>
                  </a:lnTo>
                  <a:lnTo>
                    <a:pt x="86" y="712"/>
                  </a:lnTo>
                  <a:lnTo>
                    <a:pt x="82" y="710"/>
                  </a:lnTo>
                  <a:lnTo>
                    <a:pt x="72" y="718"/>
                  </a:lnTo>
                  <a:lnTo>
                    <a:pt x="55" y="728"/>
                  </a:lnTo>
                  <a:lnTo>
                    <a:pt x="50" y="728"/>
                  </a:lnTo>
                  <a:lnTo>
                    <a:pt x="45" y="726"/>
                  </a:lnTo>
                  <a:lnTo>
                    <a:pt x="40" y="726"/>
                  </a:lnTo>
                  <a:lnTo>
                    <a:pt x="35" y="723"/>
                  </a:lnTo>
                  <a:lnTo>
                    <a:pt x="30" y="720"/>
                  </a:lnTo>
                  <a:lnTo>
                    <a:pt x="27" y="707"/>
                  </a:lnTo>
                  <a:lnTo>
                    <a:pt x="24" y="689"/>
                  </a:lnTo>
                  <a:lnTo>
                    <a:pt x="17" y="670"/>
                  </a:lnTo>
                  <a:lnTo>
                    <a:pt x="17" y="667"/>
                  </a:lnTo>
                  <a:lnTo>
                    <a:pt x="14" y="657"/>
                  </a:lnTo>
                  <a:lnTo>
                    <a:pt x="14" y="644"/>
                  </a:lnTo>
                  <a:lnTo>
                    <a:pt x="12" y="639"/>
                  </a:lnTo>
                  <a:lnTo>
                    <a:pt x="12" y="631"/>
                  </a:lnTo>
                  <a:lnTo>
                    <a:pt x="15" y="633"/>
                  </a:lnTo>
                  <a:lnTo>
                    <a:pt x="20" y="636"/>
                  </a:lnTo>
                  <a:lnTo>
                    <a:pt x="25" y="634"/>
                  </a:lnTo>
                  <a:lnTo>
                    <a:pt x="32" y="629"/>
                  </a:lnTo>
                  <a:lnTo>
                    <a:pt x="37" y="626"/>
                  </a:lnTo>
                  <a:lnTo>
                    <a:pt x="37" y="623"/>
                  </a:lnTo>
                  <a:lnTo>
                    <a:pt x="37" y="621"/>
                  </a:lnTo>
                  <a:lnTo>
                    <a:pt x="37" y="618"/>
                  </a:lnTo>
                  <a:lnTo>
                    <a:pt x="42" y="607"/>
                  </a:lnTo>
                  <a:lnTo>
                    <a:pt x="45" y="603"/>
                  </a:lnTo>
                  <a:lnTo>
                    <a:pt x="55" y="597"/>
                  </a:lnTo>
                  <a:lnTo>
                    <a:pt x="57" y="595"/>
                  </a:lnTo>
                  <a:lnTo>
                    <a:pt x="65" y="595"/>
                  </a:lnTo>
                  <a:lnTo>
                    <a:pt x="68" y="595"/>
                  </a:lnTo>
                  <a:lnTo>
                    <a:pt x="73" y="591"/>
                  </a:lnTo>
                  <a:lnTo>
                    <a:pt x="75" y="589"/>
                  </a:lnTo>
                  <a:lnTo>
                    <a:pt x="83" y="581"/>
                  </a:lnTo>
                  <a:lnTo>
                    <a:pt x="83" y="573"/>
                  </a:lnTo>
                  <a:lnTo>
                    <a:pt x="83" y="571"/>
                  </a:lnTo>
                  <a:lnTo>
                    <a:pt x="83" y="569"/>
                  </a:lnTo>
                  <a:lnTo>
                    <a:pt x="82" y="563"/>
                  </a:lnTo>
                  <a:lnTo>
                    <a:pt x="80" y="560"/>
                  </a:lnTo>
                  <a:lnTo>
                    <a:pt x="80" y="553"/>
                  </a:lnTo>
                  <a:lnTo>
                    <a:pt x="80" y="542"/>
                  </a:lnTo>
                  <a:lnTo>
                    <a:pt x="82" y="540"/>
                  </a:lnTo>
                  <a:lnTo>
                    <a:pt x="82" y="539"/>
                  </a:lnTo>
                  <a:lnTo>
                    <a:pt x="90" y="539"/>
                  </a:lnTo>
                  <a:lnTo>
                    <a:pt x="91" y="539"/>
                  </a:lnTo>
                  <a:lnTo>
                    <a:pt x="103" y="537"/>
                  </a:lnTo>
                  <a:lnTo>
                    <a:pt x="105" y="536"/>
                  </a:lnTo>
                  <a:lnTo>
                    <a:pt x="116" y="532"/>
                  </a:lnTo>
                  <a:lnTo>
                    <a:pt x="128" y="531"/>
                  </a:lnTo>
                  <a:lnTo>
                    <a:pt x="129" y="529"/>
                  </a:lnTo>
                  <a:lnTo>
                    <a:pt x="141" y="526"/>
                  </a:lnTo>
                  <a:lnTo>
                    <a:pt x="143" y="526"/>
                  </a:lnTo>
                  <a:lnTo>
                    <a:pt x="151" y="524"/>
                  </a:lnTo>
                  <a:lnTo>
                    <a:pt x="151" y="521"/>
                  </a:lnTo>
                  <a:lnTo>
                    <a:pt x="158" y="513"/>
                  </a:lnTo>
                  <a:lnTo>
                    <a:pt x="159" y="510"/>
                  </a:lnTo>
                  <a:lnTo>
                    <a:pt x="169" y="503"/>
                  </a:lnTo>
                  <a:lnTo>
                    <a:pt x="179" y="505"/>
                  </a:lnTo>
                  <a:lnTo>
                    <a:pt x="187" y="500"/>
                  </a:lnTo>
                  <a:lnTo>
                    <a:pt x="187" y="497"/>
                  </a:lnTo>
                  <a:lnTo>
                    <a:pt x="186" y="492"/>
                  </a:lnTo>
                  <a:lnTo>
                    <a:pt x="182" y="489"/>
                  </a:lnTo>
                  <a:lnTo>
                    <a:pt x="177" y="482"/>
                  </a:lnTo>
                  <a:lnTo>
                    <a:pt x="177" y="476"/>
                  </a:lnTo>
                  <a:lnTo>
                    <a:pt x="181" y="472"/>
                  </a:lnTo>
                  <a:lnTo>
                    <a:pt x="182" y="469"/>
                  </a:lnTo>
                  <a:lnTo>
                    <a:pt x="187" y="466"/>
                  </a:lnTo>
                  <a:lnTo>
                    <a:pt x="189" y="466"/>
                  </a:lnTo>
                  <a:lnTo>
                    <a:pt x="201" y="463"/>
                  </a:lnTo>
                  <a:lnTo>
                    <a:pt x="201" y="458"/>
                  </a:lnTo>
                  <a:lnTo>
                    <a:pt x="199" y="455"/>
                  </a:lnTo>
                  <a:lnTo>
                    <a:pt x="207" y="447"/>
                  </a:lnTo>
                  <a:lnTo>
                    <a:pt x="215" y="443"/>
                  </a:lnTo>
                  <a:lnTo>
                    <a:pt x="220" y="438"/>
                  </a:lnTo>
                  <a:lnTo>
                    <a:pt x="220" y="432"/>
                  </a:lnTo>
                  <a:lnTo>
                    <a:pt x="220" y="429"/>
                  </a:lnTo>
                  <a:lnTo>
                    <a:pt x="224" y="421"/>
                  </a:lnTo>
                  <a:lnTo>
                    <a:pt x="230" y="422"/>
                  </a:lnTo>
                  <a:lnTo>
                    <a:pt x="234" y="422"/>
                  </a:lnTo>
                  <a:lnTo>
                    <a:pt x="235" y="417"/>
                  </a:lnTo>
                  <a:lnTo>
                    <a:pt x="234" y="408"/>
                  </a:lnTo>
                  <a:lnTo>
                    <a:pt x="234" y="406"/>
                  </a:lnTo>
                  <a:lnTo>
                    <a:pt x="239" y="400"/>
                  </a:lnTo>
                  <a:lnTo>
                    <a:pt x="242" y="395"/>
                  </a:lnTo>
                  <a:lnTo>
                    <a:pt x="244" y="391"/>
                  </a:lnTo>
                  <a:lnTo>
                    <a:pt x="244" y="390"/>
                  </a:lnTo>
                  <a:lnTo>
                    <a:pt x="242" y="382"/>
                  </a:lnTo>
                  <a:lnTo>
                    <a:pt x="239" y="375"/>
                  </a:lnTo>
                  <a:lnTo>
                    <a:pt x="239" y="372"/>
                  </a:lnTo>
                  <a:lnTo>
                    <a:pt x="237" y="367"/>
                  </a:lnTo>
                  <a:lnTo>
                    <a:pt x="237" y="364"/>
                  </a:lnTo>
                  <a:lnTo>
                    <a:pt x="234" y="356"/>
                  </a:lnTo>
                  <a:lnTo>
                    <a:pt x="234" y="353"/>
                  </a:lnTo>
                  <a:lnTo>
                    <a:pt x="234" y="346"/>
                  </a:lnTo>
                  <a:lnTo>
                    <a:pt x="234" y="343"/>
                  </a:lnTo>
                  <a:lnTo>
                    <a:pt x="235" y="336"/>
                  </a:lnTo>
                  <a:lnTo>
                    <a:pt x="240" y="327"/>
                  </a:lnTo>
                  <a:lnTo>
                    <a:pt x="240" y="325"/>
                  </a:lnTo>
                  <a:lnTo>
                    <a:pt x="242" y="324"/>
                  </a:lnTo>
                  <a:lnTo>
                    <a:pt x="245" y="319"/>
                  </a:lnTo>
                  <a:lnTo>
                    <a:pt x="247" y="315"/>
                  </a:lnTo>
                  <a:lnTo>
                    <a:pt x="247" y="309"/>
                  </a:lnTo>
                  <a:lnTo>
                    <a:pt x="247" y="306"/>
                  </a:lnTo>
                  <a:lnTo>
                    <a:pt x="247" y="298"/>
                  </a:lnTo>
                  <a:lnTo>
                    <a:pt x="247" y="296"/>
                  </a:lnTo>
                  <a:lnTo>
                    <a:pt x="252" y="285"/>
                  </a:lnTo>
                  <a:lnTo>
                    <a:pt x="262" y="280"/>
                  </a:lnTo>
                  <a:lnTo>
                    <a:pt x="263" y="278"/>
                  </a:lnTo>
                  <a:lnTo>
                    <a:pt x="270" y="273"/>
                  </a:lnTo>
                  <a:lnTo>
                    <a:pt x="272" y="272"/>
                  </a:lnTo>
                  <a:lnTo>
                    <a:pt x="275" y="262"/>
                  </a:lnTo>
                  <a:lnTo>
                    <a:pt x="285" y="262"/>
                  </a:lnTo>
                  <a:lnTo>
                    <a:pt x="298" y="264"/>
                  </a:lnTo>
                  <a:lnTo>
                    <a:pt x="308" y="264"/>
                  </a:lnTo>
                  <a:lnTo>
                    <a:pt x="310" y="264"/>
                  </a:lnTo>
                  <a:lnTo>
                    <a:pt x="318" y="264"/>
                  </a:lnTo>
                  <a:lnTo>
                    <a:pt x="320" y="264"/>
                  </a:lnTo>
                  <a:lnTo>
                    <a:pt x="321" y="257"/>
                  </a:lnTo>
                  <a:lnTo>
                    <a:pt x="321" y="256"/>
                  </a:lnTo>
                  <a:lnTo>
                    <a:pt x="326" y="249"/>
                  </a:lnTo>
                  <a:lnTo>
                    <a:pt x="335" y="249"/>
                  </a:lnTo>
                  <a:lnTo>
                    <a:pt x="336" y="247"/>
                  </a:lnTo>
                  <a:lnTo>
                    <a:pt x="335" y="244"/>
                  </a:lnTo>
                  <a:lnTo>
                    <a:pt x="331" y="241"/>
                  </a:lnTo>
                  <a:lnTo>
                    <a:pt x="328" y="241"/>
                  </a:lnTo>
                  <a:lnTo>
                    <a:pt x="326" y="241"/>
                  </a:lnTo>
                  <a:lnTo>
                    <a:pt x="323" y="239"/>
                  </a:lnTo>
                  <a:lnTo>
                    <a:pt x="325" y="236"/>
                  </a:lnTo>
                  <a:lnTo>
                    <a:pt x="326" y="233"/>
                  </a:lnTo>
                  <a:lnTo>
                    <a:pt x="323" y="230"/>
                  </a:lnTo>
                  <a:lnTo>
                    <a:pt x="318" y="225"/>
                  </a:lnTo>
                  <a:lnTo>
                    <a:pt x="318" y="223"/>
                  </a:lnTo>
                  <a:lnTo>
                    <a:pt x="318" y="218"/>
                  </a:lnTo>
                  <a:lnTo>
                    <a:pt x="318" y="213"/>
                  </a:lnTo>
                  <a:lnTo>
                    <a:pt x="325" y="212"/>
                  </a:lnTo>
                  <a:lnTo>
                    <a:pt x="326" y="210"/>
                  </a:lnTo>
                  <a:lnTo>
                    <a:pt x="325" y="205"/>
                  </a:lnTo>
                  <a:lnTo>
                    <a:pt x="320" y="202"/>
                  </a:lnTo>
                  <a:lnTo>
                    <a:pt x="313" y="201"/>
                  </a:lnTo>
                  <a:lnTo>
                    <a:pt x="306" y="192"/>
                  </a:lnTo>
                  <a:lnTo>
                    <a:pt x="306" y="189"/>
                  </a:lnTo>
                  <a:lnTo>
                    <a:pt x="310" y="180"/>
                  </a:lnTo>
                  <a:lnTo>
                    <a:pt x="311" y="178"/>
                  </a:lnTo>
                  <a:lnTo>
                    <a:pt x="311" y="175"/>
                  </a:lnTo>
                  <a:lnTo>
                    <a:pt x="308" y="167"/>
                  </a:lnTo>
                  <a:lnTo>
                    <a:pt x="306" y="163"/>
                  </a:lnTo>
                  <a:lnTo>
                    <a:pt x="303" y="162"/>
                  </a:lnTo>
                  <a:lnTo>
                    <a:pt x="298" y="162"/>
                  </a:lnTo>
                  <a:lnTo>
                    <a:pt x="293" y="162"/>
                  </a:lnTo>
                  <a:lnTo>
                    <a:pt x="290" y="162"/>
                  </a:lnTo>
                  <a:lnTo>
                    <a:pt x="287" y="154"/>
                  </a:lnTo>
                  <a:lnTo>
                    <a:pt x="287" y="150"/>
                  </a:lnTo>
                  <a:lnTo>
                    <a:pt x="285" y="144"/>
                  </a:lnTo>
                  <a:lnTo>
                    <a:pt x="287" y="141"/>
                  </a:lnTo>
                  <a:lnTo>
                    <a:pt x="292" y="142"/>
                  </a:lnTo>
                  <a:lnTo>
                    <a:pt x="295" y="141"/>
                  </a:lnTo>
                  <a:lnTo>
                    <a:pt x="297" y="136"/>
                  </a:lnTo>
                  <a:lnTo>
                    <a:pt x="295" y="124"/>
                  </a:lnTo>
                  <a:lnTo>
                    <a:pt x="292" y="115"/>
                  </a:lnTo>
                  <a:lnTo>
                    <a:pt x="297" y="116"/>
                  </a:lnTo>
                  <a:lnTo>
                    <a:pt x="300" y="120"/>
                  </a:lnTo>
                  <a:lnTo>
                    <a:pt x="305" y="123"/>
                  </a:lnTo>
                  <a:lnTo>
                    <a:pt x="306" y="123"/>
                  </a:lnTo>
                  <a:lnTo>
                    <a:pt x="310" y="124"/>
                  </a:lnTo>
                  <a:lnTo>
                    <a:pt x="315" y="124"/>
                  </a:lnTo>
                  <a:lnTo>
                    <a:pt x="320" y="123"/>
                  </a:lnTo>
                  <a:lnTo>
                    <a:pt x="328" y="121"/>
                  </a:lnTo>
                  <a:lnTo>
                    <a:pt x="335" y="121"/>
                  </a:lnTo>
                  <a:lnTo>
                    <a:pt x="338" y="123"/>
                  </a:lnTo>
                  <a:lnTo>
                    <a:pt x="343" y="124"/>
                  </a:lnTo>
                  <a:lnTo>
                    <a:pt x="346" y="121"/>
                  </a:lnTo>
                  <a:lnTo>
                    <a:pt x="348" y="120"/>
                  </a:lnTo>
                  <a:lnTo>
                    <a:pt x="348" y="115"/>
                  </a:lnTo>
                  <a:lnTo>
                    <a:pt x="348" y="112"/>
                  </a:lnTo>
                  <a:lnTo>
                    <a:pt x="349" y="107"/>
                  </a:lnTo>
                  <a:lnTo>
                    <a:pt x="349" y="103"/>
                  </a:lnTo>
                  <a:lnTo>
                    <a:pt x="346" y="95"/>
                  </a:lnTo>
                  <a:lnTo>
                    <a:pt x="348" y="92"/>
                  </a:lnTo>
                  <a:lnTo>
                    <a:pt x="354" y="86"/>
                  </a:lnTo>
                  <a:lnTo>
                    <a:pt x="358" y="87"/>
                  </a:lnTo>
                  <a:lnTo>
                    <a:pt x="361" y="87"/>
                  </a:lnTo>
                  <a:lnTo>
                    <a:pt x="368" y="91"/>
                  </a:lnTo>
                  <a:lnTo>
                    <a:pt x="371" y="91"/>
                  </a:lnTo>
                  <a:lnTo>
                    <a:pt x="373" y="79"/>
                  </a:lnTo>
                  <a:lnTo>
                    <a:pt x="373" y="73"/>
                  </a:lnTo>
                  <a:lnTo>
                    <a:pt x="378" y="65"/>
                  </a:lnTo>
                  <a:lnTo>
                    <a:pt x="391" y="58"/>
                  </a:lnTo>
                  <a:lnTo>
                    <a:pt x="396" y="57"/>
                  </a:lnTo>
                  <a:lnTo>
                    <a:pt x="401" y="57"/>
                  </a:lnTo>
                  <a:lnTo>
                    <a:pt x="404" y="55"/>
                  </a:lnTo>
                  <a:lnTo>
                    <a:pt x="409" y="52"/>
                  </a:lnTo>
                  <a:lnTo>
                    <a:pt x="412" y="48"/>
                  </a:lnTo>
                  <a:lnTo>
                    <a:pt x="416" y="47"/>
                  </a:lnTo>
                  <a:lnTo>
                    <a:pt x="419" y="45"/>
                  </a:lnTo>
                  <a:lnTo>
                    <a:pt x="421" y="40"/>
                  </a:lnTo>
                  <a:lnTo>
                    <a:pt x="424" y="37"/>
                  </a:lnTo>
                  <a:lnTo>
                    <a:pt x="426" y="31"/>
                  </a:lnTo>
                  <a:lnTo>
                    <a:pt x="427" y="24"/>
                  </a:lnTo>
                  <a:lnTo>
                    <a:pt x="430" y="18"/>
                  </a:lnTo>
                  <a:lnTo>
                    <a:pt x="434" y="13"/>
                  </a:lnTo>
                  <a:lnTo>
                    <a:pt x="440" y="6"/>
                  </a:lnTo>
                  <a:lnTo>
                    <a:pt x="449" y="0"/>
                  </a:lnTo>
                  <a:lnTo>
                    <a:pt x="455" y="0"/>
                  </a:lnTo>
                  <a:lnTo>
                    <a:pt x="462" y="2"/>
                  </a:lnTo>
                  <a:lnTo>
                    <a:pt x="469" y="3"/>
                  </a:lnTo>
                  <a:lnTo>
                    <a:pt x="472" y="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8" name="Freeform 138"/>
            <p:cNvSpPr>
              <a:spLocks/>
            </p:cNvSpPr>
            <p:nvPr/>
          </p:nvSpPr>
          <p:spPr bwMode="auto">
            <a:xfrm>
              <a:off x="3178175" y="3364708"/>
              <a:ext cx="620713" cy="1041400"/>
            </a:xfrm>
            <a:custGeom>
              <a:avLst/>
              <a:gdLst>
                <a:gd name="T0" fmla="*/ 35 w 782"/>
                <a:gd name="T1" fmla="*/ 257 h 1312"/>
                <a:gd name="T2" fmla="*/ 49 w 782"/>
                <a:gd name="T3" fmla="*/ 215 h 1312"/>
                <a:gd name="T4" fmla="*/ 63 w 782"/>
                <a:gd name="T5" fmla="*/ 179 h 1312"/>
                <a:gd name="T6" fmla="*/ 83 w 782"/>
                <a:gd name="T7" fmla="*/ 105 h 1312"/>
                <a:gd name="T8" fmla="*/ 116 w 782"/>
                <a:gd name="T9" fmla="*/ 82 h 1312"/>
                <a:gd name="T10" fmla="*/ 142 w 782"/>
                <a:gd name="T11" fmla="*/ 21 h 1312"/>
                <a:gd name="T12" fmla="*/ 182 w 782"/>
                <a:gd name="T13" fmla="*/ 9 h 1312"/>
                <a:gd name="T14" fmla="*/ 208 w 782"/>
                <a:gd name="T15" fmla="*/ 30 h 1312"/>
                <a:gd name="T16" fmla="*/ 238 w 782"/>
                <a:gd name="T17" fmla="*/ 42 h 1312"/>
                <a:gd name="T18" fmla="*/ 271 w 782"/>
                <a:gd name="T19" fmla="*/ 53 h 1312"/>
                <a:gd name="T20" fmla="*/ 339 w 782"/>
                <a:gd name="T21" fmla="*/ 53 h 1312"/>
                <a:gd name="T22" fmla="*/ 377 w 782"/>
                <a:gd name="T23" fmla="*/ 53 h 1312"/>
                <a:gd name="T24" fmla="*/ 427 w 782"/>
                <a:gd name="T25" fmla="*/ 43 h 1312"/>
                <a:gd name="T26" fmla="*/ 465 w 782"/>
                <a:gd name="T27" fmla="*/ 63 h 1312"/>
                <a:gd name="T28" fmla="*/ 503 w 782"/>
                <a:gd name="T29" fmla="*/ 93 h 1312"/>
                <a:gd name="T30" fmla="*/ 524 w 782"/>
                <a:gd name="T31" fmla="*/ 137 h 1312"/>
                <a:gd name="T32" fmla="*/ 590 w 782"/>
                <a:gd name="T33" fmla="*/ 129 h 1312"/>
                <a:gd name="T34" fmla="*/ 625 w 782"/>
                <a:gd name="T35" fmla="*/ 95 h 1312"/>
                <a:gd name="T36" fmla="*/ 633 w 782"/>
                <a:gd name="T37" fmla="*/ 127 h 1312"/>
                <a:gd name="T38" fmla="*/ 671 w 782"/>
                <a:gd name="T39" fmla="*/ 205 h 1312"/>
                <a:gd name="T40" fmla="*/ 663 w 782"/>
                <a:gd name="T41" fmla="*/ 284 h 1312"/>
                <a:gd name="T42" fmla="*/ 699 w 782"/>
                <a:gd name="T43" fmla="*/ 338 h 1312"/>
                <a:gd name="T44" fmla="*/ 676 w 782"/>
                <a:gd name="T45" fmla="*/ 362 h 1312"/>
                <a:gd name="T46" fmla="*/ 734 w 782"/>
                <a:gd name="T47" fmla="*/ 407 h 1312"/>
                <a:gd name="T48" fmla="*/ 782 w 782"/>
                <a:gd name="T49" fmla="*/ 399 h 1312"/>
                <a:gd name="T50" fmla="*/ 777 w 782"/>
                <a:gd name="T51" fmla="*/ 436 h 1312"/>
                <a:gd name="T52" fmla="*/ 767 w 782"/>
                <a:gd name="T53" fmla="*/ 467 h 1312"/>
                <a:gd name="T54" fmla="*/ 754 w 782"/>
                <a:gd name="T55" fmla="*/ 490 h 1312"/>
                <a:gd name="T56" fmla="*/ 721 w 782"/>
                <a:gd name="T57" fmla="*/ 513 h 1312"/>
                <a:gd name="T58" fmla="*/ 604 w 782"/>
                <a:gd name="T59" fmla="*/ 485 h 1312"/>
                <a:gd name="T60" fmla="*/ 539 w 782"/>
                <a:gd name="T61" fmla="*/ 438 h 1312"/>
                <a:gd name="T62" fmla="*/ 527 w 782"/>
                <a:gd name="T63" fmla="*/ 462 h 1312"/>
                <a:gd name="T64" fmla="*/ 557 w 782"/>
                <a:gd name="T65" fmla="*/ 516 h 1312"/>
                <a:gd name="T66" fmla="*/ 518 w 782"/>
                <a:gd name="T67" fmla="*/ 496 h 1312"/>
                <a:gd name="T68" fmla="*/ 488 w 782"/>
                <a:gd name="T69" fmla="*/ 487 h 1312"/>
                <a:gd name="T70" fmla="*/ 496 w 782"/>
                <a:gd name="T71" fmla="*/ 545 h 1312"/>
                <a:gd name="T72" fmla="*/ 471 w 782"/>
                <a:gd name="T73" fmla="*/ 585 h 1312"/>
                <a:gd name="T74" fmla="*/ 468 w 782"/>
                <a:gd name="T75" fmla="*/ 616 h 1312"/>
                <a:gd name="T76" fmla="*/ 486 w 782"/>
                <a:gd name="T77" fmla="*/ 635 h 1312"/>
                <a:gd name="T78" fmla="*/ 453 w 782"/>
                <a:gd name="T79" fmla="*/ 660 h 1312"/>
                <a:gd name="T80" fmla="*/ 428 w 782"/>
                <a:gd name="T81" fmla="*/ 681 h 1312"/>
                <a:gd name="T82" fmla="*/ 423 w 782"/>
                <a:gd name="T83" fmla="*/ 726 h 1312"/>
                <a:gd name="T84" fmla="*/ 402 w 782"/>
                <a:gd name="T85" fmla="*/ 750 h 1312"/>
                <a:gd name="T86" fmla="*/ 367 w 782"/>
                <a:gd name="T87" fmla="*/ 784 h 1312"/>
                <a:gd name="T88" fmla="*/ 367 w 782"/>
                <a:gd name="T89" fmla="*/ 809 h 1312"/>
                <a:gd name="T90" fmla="*/ 337 w 782"/>
                <a:gd name="T91" fmla="*/ 856 h 1312"/>
                <a:gd name="T92" fmla="*/ 329 w 782"/>
                <a:gd name="T93" fmla="*/ 898 h 1312"/>
                <a:gd name="T94" fmla="*/ 319 w 782"/>
                <a:gd name="T95" fmla="*/ 941 h 1312"/>
                <a:gd name="T96" fmla="*/ 317 w 782"/>
                <a:gd name="T97" fmla="*/ 959 h 1312"/>
                <a:gd name="T98" fmla="*/ 317 w 782"/>
                <a:gd name="T99" fmla="*/ 987 h 1312"/>
                <a:gd name="T100" fmla="*/ 307 w 782"/>
                <a:gd name="T101" fmla="*/ 1022 h 1312"/>
                <a:gd name="T102" fmla="*/ 288 w 782"/>
                <a:gd name="T103" fmla="*/ 1108 h 1312"/>
                <a:gd name="T104" fmla="*/ 278 w 782"/>
                <a:gd name="T105" fmla="*/ 1158 h 1312"/>
                <a:gd name="T106" fmla="*/ 283 w 782"/>
                <a:gd name="T107" fmla="*/ 1195 h 1312"/>
                <a:gd name="T108" fmla="*/ 312 w 782"/>
                <a:gd name="T109" fmla="*/ 1255 h 1312"/>
                <a:gd name="T110" fmla="*/ 349 w 782"/>
                <a:gd name="T111" fmla="*/ 1270 h 1312"/>
                <a:gd name="T112" fmla="*/ 336 w 782"/>
                <a:gd name="T113" fmla="*/ 1297 h 1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82" h="1312">
                  <a:moveTo>
                    <a:pt x="0" y="247"/>
                  </a:moveTo>
                  <a:lnTo>
                    <a:pt x="3" y="247"/>
                  </a:lnTo>
                  <a:lnTo>
                    <a:pt x="6" y="247"/>
                  </a:lnTo>
                  <a:lnTo>
                    <a:pt x="11" y="249"/>
                  </a:lnTo>
                  <a:lnTo>
                    <a:pt x="16" y="254"/>
                  </a:lnTo>
                  <a:lnTo>
                    <a:pt x="20" y="255"/>
                  </a:lnTo>
                  <a:lnTo>
                    <a:pt x="25" y="255"/>
                  </a:lnTo>
                  <a:lnTo>
                    <a:pt x="26" y="257"/>
                  </a:lnTo>
                  <a:lnTo>
                    <a:pt x="35" y="257"/>
                  </a:lnTo>
                  <a:lnTo>
                    <a:pt x="35" y="255"/>
                  </a:lnTo>
                  <a:lnTo>
                    <a:pt x="43" y="249"/>
                  </a:lnTo>
                  <a:lnTo>
                    <a:pt x="43" y="242"/>
                  </a:lnTo>
                  <a:lnTo>
                    <a:pt x="43" y="237"/>
                  </a:lnTo>
                  <a:lnTo>
                    <a:pt x="44" y="236"/>
                  </a:lnTo>
                  <a:lnTo>
                    <a:pt x="44" y="234"/>
                  </a:lnTo>
                  <a:lnTo>
                    <a:pt x="48" y="224"/>
                  </a:lnTo>
                  <a:lnTo>
                    <a:pt x="49" y="218"/>
                  </a:lnTo>
                  <a:lnTo>
                    <a:pt x="49" y="215"/>
                  </a:lnTo>
                  <a:lnTo>
                    <a:pt x="51" y="210"/>
                  </a:lnTo>
                  <a:lnTo>
                    <a:pt x="56" y="208"/>
                  </a:lnTo>
                  <a:lnTo>
                    <a:pt x="58" y="207"/>
                  </a:lnTo>
                  <a:lnTo>
                    <a:pt x="59" y="203"/>
                  </a:lnTo>
                  <a:lnTo>
                    <a:pt x="61" y="199"/>
                  </a:lnTo>
                  <a:lnTo>
                    <a:pt x="63" y="194"/>
                  </a:lnTo>
                  <a:lnTo>
                    <a:pt x="61" y="189"/>
                  </a:lnTo>
                  <a:lnTo>
                    <a:pt x="63" y="184"/>
                  </a:lnTo>
                  <a:lnTo>
                    <a:pt x="63" y="179"/>
                  </a:lnTo>
                  <a:lnTo>
                    <a:pt x="66" y="166"/>
                  </a:lnTo>
                  <a:lnTo>
                    <a:pt x="68" y="163"/>
                  </a:lnTo>
                  <a:lnTo>
                    <a:pt x="69" y="155"/>
                  </a:lnTo>
                  <a:lnTo>
                    <a:pt x="74" y="139"/>
                  </a:lnTo>
                  <a:lnTo>
                    <a:pt x="74" y="127"/>
                  </a:lnTo>
                  <a:lnTo>
                    <a:pt x="73" y="118"/>
                  </a:lnTo>
                  <a:lnTo>
                    <a:pt x="74" y="113"/>
                  </a:lnTo>
                  <a:lnTo>
                    <a:pt x="76" y="106"/>
                  </a:lnTo>
                  <a:lnTo>
                    <a:pt x="83" y="105"/>
                  </a:lnTo>
                  <a:lnTo>
                    <a:pt x="84" y="103"/>
                  </a:lnTo>
                  <a:lnTo>
                    <a:pt x="91" y="102"/>
                  </a:lnTo>
                  <a:lnTo>
                    <a:pt x="92" y="102"/>
                  </a:lnTo>
                  <a:lnTo>
                    <a:pt x="99" y="98"/>
                  </a:lnTo>
                  <a:lnTo>
                    <a:pt x="104" y="97"/>
                  </a:lnTo>
                  <a:lnTo>
                    <a:pt x="106" y="95"/>
                  </a:lnTo>
                  <a:lnTo>
                    <a:pt x="109" y="90"/>
                  </a:lnTo>
                  <a:lnTo>
                    <a:pt x="114" y="84"/>
                  </a:lnTo>
                  <a:lnTo>
                    <a:pt x="116" y="82"/>
                  </a:lnTo>
                  <a:lnTo>
                    <a:pt x="121" y="74"/>
                  </a:lnTo>
                  <a:lnTo>
                    <a:pt x="129" y="63"/>
                  </a:lnTo>
                  <a:lnTo>
                    <a:pt x="130" y="61"/>
                  </a:lnTo>
                  <a:lnTo>
                    <a:pt x="135" y="55"/>
                  </a:lnTo>
                  <a:lnTo>
                    <a:pt x="137" y="48"/>
                  </a:lnTo>
                  <a:lnTo>
                    <a:pt x="137" y="42"/>
                  </a:lnTo>
                  <a:lnTo>
                    <a:pt x="139" y="34"/>
                  </a:lnTo>
                  <a:lnTo>
                    <a:pt x="142" y="30"/>
                  </a:lnTo>
                  <a:lnTo>
                    <a:pt x="142" y="21"/>
                  </a:lnTo>
                  <a:lnTo>
                    <a:pt x="145" y="14"/>
                  </a:lnTo>
                  <a:lnTo>
                    <a:pt x="144" y="9"/>
                  </a:lnTo>
                  <a:lnTo>
                    <a:pt x="150" y="8"/>
                  </a:lnTo>
                  <a:lnTo>
                    <a:pt x="155" y="3"/>
                  </a:lnTo>
                  <a:lnTo>
                    <a:pt x="160" y="1"/>
                  </a:lnTo>
                  <a:lnTo>
                    <a:pt x="169" y="0"/>
                  </a:lnTo>
                  <a:lnTo>
                    <a:pt x="175" y="0"/>
                  </a:lnTo>
                  <a:lnTo>
                    <a:pt x="178" y="6"/>
                  </a:lnTo>
                  <a:lnTo>
                    <a:pt x="182" y="9"/>
                  </a:lnTo>
                  <a:lnTo>
                    <a:pt x="183" y="13"/>
                  </a:lnTo>
                  <a:lnTo>
                    <a:pt x="185" y="13"/>
                  </a:lnTo>
                  <a:lnTo>
                    <a:pt x="188" y="14"/>
                  </a:lnTo>
                  <a:lnTo>
                    <a:pt x="192" y="16"/>
                  </a:lnTo>
                  <a:lnTo>
                    <a:pt x="193" y="16"/>
                  </a:lnTo>
                  <a:lnTo>
                    <a:pt x="197" y="21"/>
                  </a:lnTo>
                  <a:lnTo>
                    <a:pt x="202" y="24"/>
                  </a:lnTo>
                  <a:lnTo>
                    <a:pt x="203" y="25"/>
                  </a:lnTo>
                  <a:lnTo>
                    <a:pt x="208" y="30"/>
                  </a:lnTo>
                  <a:lnTo>
                    <a:pt x="210" y="34"/>
                  </a:lnTo>
                  <a:lnTo>
                    <a:pt x="213" y="35"/>
                  </a:lnTo>
                  <a:lnTo>
                    <a:pt x="215" y="38"/>
                  </a:lnTo>
                  <a:lnTo>
                    <a:pt x="218" y="40"/>
                  </a:lnTo>
                  <a:lnTo>
                    <a:pt x="223" y="42"/>
                  </a:lnTo>
                  <a:lnTo>
                    <a:pt x="225" y="43"/>
                  </a:lnTo>
                  <a:lnTo>
                    <a:pt x="228" y="43"/>
                  </a:lnTo>
                  <a:lnTo>
                    <a:pt x="235" y="43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3" y="40"/>
                  </a:lnTo>
                  <a:lnTo>
                    <a:pt x="251" y="38"/>
                  </a:lnTo>
                  <a:lnTo>
                    <a:pt x="251" y="40"/>
                  </a:lnTo>
                  <a:lnTo>
                    <a:pt x="259" y="40"/>
                  </a:lnTo>
                  <a:lnTo>
                    <a:pt x="263" y="40"/>
                  </a:lnTo>
                  <a:lnTo>
                    <a:pt x="264" y="43"/>
                  </a:lnTo>
                  <a:lnTo>
                    <a:pt x="266" y="46"/>
                  </a:lnTo>
                  <a:lnTo>
                    <a:pt x="271" y="53"/>
                  </a:lnTo>
                  <a:lnTo>
                    <a:pt x="276" y="58"/>
                  </a:lnTo>
                  <a:lnTo>
                    <a:pt x="279" y="63"/>
                  </a:lnTo>
                  <a:lnTo>
                    <a:pt x="286" y="63"/>
                  </a:lnTo>
                  <a:lnTo>
                    <a:pt x="294" y="58"/>
                  </a:lnTo>
                  <a:lnTo>
                    <a:pt x="302" y="53"/>
                  </a:lnTo>
                  <a:lnTo>
                    <a:pt x="306" y="53"/>
                  </a:lnTo>
                  <a:lnTo>
                    <a:pt x="312" y="53"/>
                  </a:lnTo>
                  <a:lnTo>
                    <a:pt x="332" y="55"/>
                  </a:lnTo>
                  <a:lnTo>
                    <a:pt x="339" y="53"/>
                  </a:lnTo>
                  <a:lnTo>
                    <a:pt x="341" y="53"/>
                  </a:lnTo>
                  <a:lnTo>
                    <a:pt x="350" y="48"/>
                  </a:lnTo>
                  <a:lnTo>
                    <a:pt x="350" y="45"/>
                  </a:lnTo>
                  <a:lnTo>
                    <a:pt x="354" y="42"/>
                  </a:lnTo>
                  <a:lnTo>
                    <a:pt x="357" y="43"/>
                  </a:lnTo>
                  <a:lnTo>
                    <a:pt x="360" y="43"/>
                  </a:lnTo>
                  <a:lnTo>
                    <a:pt x="365" y="46"/>
                  </a:lnTo>
                  <a:lnTo>
                    <a:pt x="370" y="51"/>
                  </a:lnTo>
                  <a:lnTo>
                    <a:pt x="377" y="53"/>
                  </a:lnTo>
                  <a:lnTo>
                    <a:pt x="379" y="55"/>
                  </a:lnTo>
                  <a:lnTo>
                    <a:pt x="389" y="58"/>
                  </a:lnTo>
                  <a:lnTo>
                    <a:pt x="397" y="61"/>
                  </a:lnTo>
                  <a:lnTo>
                    <a:pt x="403" y="59"/>
                  </a:lnTo>
                  <a:lnTo>
                    <a:pt x="408" y="56"/>
                  </a:lnTo>
                  <a:lnTo>
                    <a:pt x="417" y="48"/>
                  </a:lnTo>
                  <a:lnTo>
                    <a:pt x="418" y="46"/>
                  </a:lnTo>
                  <a:lnTo>
                    <a:pt x="422" y="45"/>
                  </a:lnTo>
                  <a:lnTo>
                    <a:pt x="427" y="43"/>
                  </a:lnTo>
                  <a:lnTo>
                    <a:pt x="428" y="42"/>
                  </a:lnTo>
                  <a:lnTo>
                    <a:pt x="433" y="46"/>
                  </a:lnTo>
                  <a:lnTo>
                    <a:pt x="438" y="50"/>
                  </a:lnTo>
                  <a:lnTo>
                    <a:pt x="441" y="58"/>
                  </a:lnTo>
                  <a:lnTo>
                    <a:pt x="446" y="59"/>
                  </a:lnTo>
                  <a:lnTo>
                    <a:pt x="451" y="58"/>
                  </a:lnTo>
                  <a:lnTo>
                    <a:pt x="461" y="61"/>
                  </a:lnTo>
                  <a:lnTo>
                    <a:pt x="463" y="63"/>
                  </a:lnTo>
                  <a:lnTo>
                    <a:pt x="465" y="63"/>
                  </a:lnTo>
                  <a:lnTo>
                    <a:pt x="468" y="66"/>
                  </a:lnTo>
                  <a:lnTo>
                    <a:pt x="470" y="68"/>
                  </a:lnTo>
                  <a:lnTo>
                    <a:pt x="471" y="69"/>
                  </a:lnTo>
                  <a:lnTo>
                    <a:pt x="475" y="72"/>
                  </a:lnTo>
                  <a:lnTo>
                    <a:pt x="476" y="74"/>
                  </a:lnTo>
                  <a:lnTo>
                    <a:pt x="478" y="76"/>
                  </a:lnTo>
                  <a:lnTo>
                    <a:pt x="486" y="79"/>
                  </a:lnTo>
                  <a:lnTo>
                    <a:pt x="491" y="79"/>
                  </a:lnTo>
                  <a:lnTo>
                    <a:pt x="503" y="93"/>
                  </a:lnTo>
                  <a:lnTo>
                    <a:pt x="504" y="95"/>
                  </a:lnTo>
                  <a:lnTo>
                    <a:pt x="503" y="97"/>
                  </a:lnTo>
                  <a:lnTo>
                    <a:pt x="503" y="98"/>
                  </a:lnTo>
                  <a:lnTo>
                    <a:pt x="506" y="110"/>
                  </a:lnTo>
                  <a:lnTo>
                    <a:pt x="508" y="113"/>
                  </a:lnTo>
                  <a:lnTo>
                    <a:pt x="508" y="114"/>
                  </a:lnTo>
                  <a:lnTo>
                    <a:pt x="514" y="129"/>
                  </a:lnTo>
                  <a:lnTo>
                    <a:pt x="518" y="132"/>
                  </a:lnTo>
                  <a:lnTo>
                    <a:pt x="524" y="137"/>
                  </a:lnTo>
                  <a:lnTo>
                    <a:pt x="534" y="145"/>
                  </a:lnTo>
                  <a:lnTo>
                    <a:pt x="537" y="152"/>
                  </a:lnTo>
                  <a:lnTo>
                    <a:pt x="539" y="153"/>
                  </a:lnTo>
                  <a:lnTo>
                    <a:pt x="546" y="152"/>
                  </a:lnTo>
                  <a:lnTo>
                    <a:pt x="561" y="150"/>
                  </a:lnTo>
                  <a:lnTo>
                    <a:pt x="567" y="145"/>
                  </a:lnTo>
                  <a:lnTo>
                    <a:pt x="575" y="142"/>
                  </a:lnTo>
                  <a:lnTo>
                    <a:pt x="585" y="140"/>
                  </a:lnTo>
                  <a:lnTo>
                    <a:pt x="590" y="129"/>
                  </a:lnTo>
                  <a:lnTo>
                    <a:pt x="592" y="126"/>
                  </a:lnTo>
                  <a:lnTo>
                    <a:pt x="595" y="121"/>
                  </a:lnTo>
                  <a:lnTo>
                    <a:pt x="607" y="105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5" y="92"/>
                  </a:lnTo>
                  <a:lnTo>
                    <a:pt x="618" y="93"/>
                  </a:lnTo>
                  <a:lnTo>
                    <a:pt x="622" y="95"/>
                  </a:lnTo>
                  <a:lnTo>
                    <a:pt x="625" y="95"/>
                  </a:lnTo>
                  <a:lnTo>
                    <a:pt x="627" y="95"/>
                  </a:lnTo>
                  <a:lnTo>
                    <a:pt x="627" y="98"/>
                  </a:lnTo>
                  <a:lnTo>
                    <a:pt x="627" y="102"/>
                  </a:lnTo>
                  <a:lnTo>
                    <a:pt x="627" y="106"/>
                  </a:lnTo>
                  <a:lnTo>
                    <a:pt x="628" y="108"/>
                  </a:lnTo>
                  <a:lnTo>
                    <a:pt x="628" y="110"/>
                  </a:lnTo>
                  <a:lnTo>
                    <a:pt x="630" y="118"/>
                  </a:lnTo>
                  <a:lnTo>
                    <a:pt x="633" y="126"/>
                  </a:lnTo>
                  <a:lnTo>
                    <a:pt x="633" y="127"/>
                  </a:lnTo>
                  <a:lnTo>
                    <a:pt x="643" y="150"/>
                  </a:lnTo>
                  <a:lnTo>
                    <a:pt x="658" y="176"/>
                  </a:lnTo>
                  <a:lnTo>
                    <a:pt x="661" y="184"/>
                  </a:lnTo>
                  <a:lnTo>
                    <a:pt x="665" y="189"/>
                  </a:lnTo>
                  <a:lnTo>
                    <a:pt x="665" y="191"/>
                  </a:lnTo>
                  <a:lnTo>
                    <a:pt x="666" y="192"/>
                  </a:lnTo>
                  <a:lnTo>
                    <a:pt x="668" y="197"/>
                  </a:lnTo>
                  <a:lnTo>
                    <a:pt x="668" y="199"/>
                  </a:lnTo>
                  <a:lnTo>
                    <a:pt x="671" y="205"/>
                  </a:lnTo>
                  <a:lnTo>
                    <a:pt x="671" y="216"/>
                  </a:lnTo>
                  <a:lnTo>
                    <a:pt x="670" y="228"/>
                  </a:lnTo>
                  <a:lnTo>
                    <a:pt x="668" y="236"/>
                  </a:lnTo>
                  <a:lnTo>
                    <a:pt x="668" y="237"/>
                  </a:lnTo>
                  <a:lnTo>
                    <a:pt x="666" y="249"/>
                  </a:lnTo>
                  <a:lnTo>
                    <a:pt x="665" y="250"/>
                  </a:lnTo>
                  <a:lnTo>
                    <a:pt x="665" y="257"/>
                  </a:lnTo>
                  <a:lnTo>
                    <a:pt x="665" y="270"/>
                  </a:lnTo>
                  <a:lnTo>
                    <a:pt x="663" y="284"/>
                  </a:lnTo>
                  <a:lnTo>
                    <a:pt x="666" y="296"/>
                  </a:lnTo>
                  <a:lnTo>
                    <a:pt x="668" y="301"/>
                  </a:lnTo>
                  <a:lnTo>
                    <a:pt x="670" y="302"/>
                  </a:lnTo>
                  <a:lnTo>
                    <a:pt x="673" y="309"/>
                  </a:lnTo>
                  <a:lnTo>
                    <a:pt x="675" y="310"/>
                  </a:lnTo>
                  <a:lnTo>
                    <a:pt x="685" y="320"/>
                  </a:lnTo>
                  <a:lnTo>
                    <a:pt x="693" y="325"/>
                  </a:lnTo>
                  <a:lnTo>
                    <a:pt x="699" y="333"/>
                  </a:lnTo>
                  <a:lnTo>
                    <a:pt x="699" y="338"/>
                  </a:lnTo>
                  <a:lnTo>
                    <a:pt x="703" y="344"/>
                  </a:lnTo>
                  <a:lnTo>
                    <a:pt x="701" y="347"/>
                  </a:lnTo>
                  <a:lnTo>
                    <a:pt x="691" y="347"/>
                  </a:lnTo>
                  <a:lnTo>
                    <a:pt x="688" y="347"/>
                  </a:lnTo>
                  <a:lnTo>
                    <a:pt x="686" y="349"/>
                  </a:lnTo>
                  <a:lnTo>
                    <a:pt x="680" y="351"/>
                  </a:lnTo>
                  <a:lnTo>
                    <a:pt x="676" y="354"/>
                  </a:lnTo>
                  <a:lnTo>
                    <a:pt x="676" y="360"/>
                  </a:lnTo>
                  <a:lnTo>
                    <a:pt x="676" y="362"/>
                  </a:lnTo>
                  <a:lnTo>
                    <a:pt x="680" y="367"/>
                  </a:lnTo>
                  <a:lnTo>
                    <a:pt x="696" y="396"/>
                  </a:lnTo>
                  <a:lnTo>
                    <a:pt x="708" y="404"/>
                  </a:lnTo>
                  <a:lnTo>
                    <a:pt x="716" y="411"/>
                  </a:lnTo>
                  <a:lnTo>
                    <a:pt x="718" y="411"/>
                  </a:lnTo>
                  <a:lnTo>
                    <a:pt x="723" y="409"/>
                  </a:lnTo>
                  <a:lnTo>
                    <a:pt x="724" y="409"/>
                  </a:lnTo>
                  <a:lnTo>
                    <a:pt x="731" y="407"/>
                  </a:lnTo>
                  <a:lnTo>
                    <a:pt x="734" y="407"/>
                  </a:lnTo>
                  <a:lnTo>
                    <a:pt x="739" y="407"/>
                  </a:lnTo>
                  <a:lnTo>
                    <a:pt x="746" y="407"/>
                  </a:lnTo>
                  <a:lnTo>
                    <a:pt x="751" y="406"/>
                  </a:lnTo>
                  <a:lnTo>
                    <a:pt x="752" y="406"/>
                  </a:lnTo>
                  <a:lnTo>
                    <a:pt x="757" y="404"/>
                  </a:lnTo>
                  <a:lnTo>
                    <a:pt x="764" y="402"/>
                  </a:lnTo>
                  <a:lnTo>
                    <a:pt x="771" y="401"/>
                  </a:lnTo>
                  <a:lnTo>
                    <a:pt x="782" y="398"/>
                  </a:lnTo>
                  <a:lnTo>
                    <a:pt x="782" y="399"/>
                  </a:lnTo>
                  <a:lnTo>
                    <a:pt x="780" y="401"/>
                  </a:lnTo>
                  <a:lnTo>
                    <a:pt x="780" y="404"/>
                  </a:lnTo>
                  <a:lnTo>
                    <a:pt x="780" y="406"/>
                  </a:lnTo>
                  <a:lnTo>
                    <a:pt x="772" y="414"/>
                  </a:lnTo>
                  <a:lnTo>
                    <a:pt x="769" y="419"/>
                  </a:lnTo>
                  <a:lnTo>
                    <a:pt x="772" y="425"/>
                  </a:lnTo>
                  <a:lnTo>
                    <a:pt x="776" y="432"/>
                  </a:lnTo>
                  <a:lnTo>
                    <a:pt x="777" y="433"/>
                  </a:lnTo>
                  <a:lnTo>
                    <a:pt x="777" y="436"/>
                  </a:lnTo>
                  <a:lnTo>
                    <a:pt x="777" y="440"/>
                  </a:lnTo>
                  <a:lnTo>
                    <a:pt x="777" y="445"/>
                  </a:lnTo>
                  <a:lnTo>
                    <a:pt x="777" y="446"/>
                  </a:lnTo>
                  <a:lnTo>
                    <a:pt x="776" y="448"/>
                  </a:lnTo>
                  <a:lnTo>
                    <a:pt x="772" y="454"/>
                  </a:lnTo>
                  <a:lnTo>
                    <a:pt x="772" y="456"/>
                  </a:lnTo>
                  <a:lnTo>
                    <a:pt x="771" y="461"/>
                  </a:lnTo>
                  <a:lnTo>
                    <a:pt x="769" y="462"/>
                  </a:lnTo>
                  <a:lnTo>
                    <a:pt x="767" y="467"/>
                  </a:lnTo>
                  <a:lnTo>
                    <a:pt x="767" y="470"/>
                  </a:lnTo>
                  <a:lnTo>
                    <a:pt x="766" y="475"/>
                  </a:lnTo>
                  <a:lnTo>
                    <a:pt x="766" y="479"/>
                  </a:lnTo>
                  <a:lnTo>
                    <a:pt x="764" y="480"/>
                  </a:lnTo>
                  <a:lnTo>
                    <a:pt x="764" y="483"/>
                  </a:lnTo>
                  <a:lnTo>
                    <a:pt x="761" y="487"/>
                  </a:lnTo>
                  <a:lnTo>
                    <a:pt x="759" y="487"/>
                  </a:lnTo>
                  <a:lnTo>
                    <a:pt x="757" y="488"/>
                  </a:lnTo>
                  <a:lnTo>
                    <a:pt x="754" y="490"/>
                  </a:lnTo>
                  <a:lnTo>
                    <a:pt x="751" y="491"/>
                  </a:lnTo>
                  <a:lnTo>
                    <a:pt x="747" y="495"/>
                  </a:lnTo>
                  <a:lnTo>
                    <a:pt x="746" y="496"/>
                  </a:lnTo>
                  <a:lnTo>
                    <a:pt x="742" y="500"/>
                  </a:lnTo>
                  <a:lnTo>
                    <a:pt x="734" y="503"/>
                  </a:lnTo>
                  <a:lnTo>
                    <a:pt x="729" y="504"/>
                  </a:lnTo>
                  <a:lnTo>
                    <a:pt x="728" y="508"/>
                  </a:lnTo>
                  <a:lnTo>
                    <a:pt x="724" y="509"/>
                  </a:lnTo>
                  <a:lnTo>
                    <a:pt x="721" y="513"/>
                  </a:lnTo>
                  <a:lnTo>
                    <a:pt x="708" y="516"/>
                  </a:lnTo>
                  <a:lnTo>
                    <a:pt x="701" y="506"/>
                  </a:lnTo>
                  <a:lnTo>
                    <a:pt x="691" y="501"/>
                  </a:lnTo>
                  <a:lnTo>
                    <a:pt x="683" y="490"/>
                  </a:lnTo>
                  <a:lnTo>
                    <a:pt x="671" y="485"/>
                  </a:lnTo>
                  <a:lnTo>
                    <a:pt x="640" y="485"/>
                  </a:lnTo>
                  <a:lnTo>
                    <a:pt x="627" y="487"/>
                  </a:lnTo>
                  <a:lnTo>
                    <a:pt x="610" y="487"/>
                  </a:lnTo>
                  <a:lnTo>
                    <a:pt x="604" y="485"/>
                  </a:lnTo>
                  <a:lnTo>
                    <a:pt x="597" y="479"/>
                  </a:lnTo>
                  <a:lnTo>
                    <a:pt x="590" y="469"/>
                  </a:lnTo>
                  <a:lnTo>
                    <a:pt x="584" y="461"/>
                  </a:lnTo>
                  <a:lnTo>
                    <a:pt x="577" y="459"/>
                  </a:lnTo>
                  <a:lnTo>
                    <a:pt x="574" y="457"/>
                  </a:lnTo>
                  <a:lnTo>
                    <a:pt x="569" y="449"/>
                  </a:lnTo>
                  <a:lnTo>
                    <a:pt x="556" y="443"/>
                  </a:lnTo>
                  <a:lnTo>
                    <a:pt x="546" y="440"/>
                  </a:lnTo>
                  <a:lnTo>
                    <a:pt x="539" y="438"/>
                  </a:lnTo>
                  <a:lnTo>
                    <a:pt x="532" y="438"/>
                  </a:lnTo>
                  <a:lnTo>
                    <a:pt x="531" y="438"/>
                  </a:lnTo>
                  <a:lnTo>
                    <a:pt x="521" y="436"/>
                  </a:lnTo>
                  <a:lnTo>
                    <a:pt x="519" y="440"/>
                  </a:lnTo>
                  <a:lnTo>
                    <a:pt x="518" y="443"/>
                  </a:lnTo>
                  <a:lnTo>
                    <a:pt x="519" y="446"/>
                  </a:lnTo>
                  <a:lnTo>
                    <a:pt x="521" y="453"/>
                  </a:lnTo>
                  <a:lnTo>
                    <a:pt x="522" y="454"/>
                  </a:lnTo>
                  <a:lnTo>
                    <a:pt x="527" y="462"/>
                  </a:lnTo>
                  <a:lnTo>
                    <a:pt x="536" y="469"/>
                  </a:lnTo>
                  <a:lnTo>
                    <a:pt x="546" y="475"/>
                  </a:lnTo>
                  <a:lnTo>
                    <a:pt x="551" y="480"/>
                  </a:lnTo>
                  <a:lnTo>
                    <a:pt x="552" y="482"/>
                  </a:lnTo>
                  <a:lnTo>
                    <a:pt x="554" y="485"/>
                  </a:lnTo>
                  <a:lnTo>
                    <a:pt x="557" y="490"/>
                  </a:lnTo>
                  <a:lnTo>
                    <a:pt x="559" y="498"/>
                  </a:lnTo>
                  <a:lnTo>
                    <a:pt x="561" y="503"/>
                  </a:lnTo>
                  <a:lnTo>
                    <a:pt x="557" y="516"/>
                  </a:lnTo>
                  <a:lnTo>
                    <a:pt x="554" y="525"/>
                  </a:lnTo>
                  <a:lnTo>
                    <a:pt x="544" y="529"/>
                  </a:lnTo>
                  <a:lnTo>
                    <a:pt x="539" y="521"/>
                  </a:lnTo>
                  <a:lnTo>
                    <a:pt x="536" y="514"/>
                  </a:lnTo>
                  <a:lnTo>
                    <a:pt x="531" y="509"/>
                  </a:lnTo>
                  <a:lnTo>
                    <a:pt x="529" y="508"/>
                  </a:lnTo>
                  <a:lnTo>
                    <a:pt x="526" y="504"/>
                  </a:lnTo>
                  <a:lnTo>
                    <a:pt x="522" y="501"/>
                  </a:lnTo>
                  <a:lnTo>
                    <a:pt x="518" y="496"/>
                  </a:lnTo>
                  <a:lnTo>
                    <a:pt x="516" y="495"/>
                  </a:lnTo>
                  <a:lnTo>
                    <a:pt x="514" y="493"/>
                  </a:lnTo>
                  <a:lnTo>
                    <a:pt x="508" y="490"/>
                  </a:lnTo>
                  <a:lnTo>
                    <a:pt x="503" y="488"/>
                  </a:lnTo>
                  <a:lnTo>
                    <a:pt x="499" y="487"/>
                  </a:lnTo>
                  <a:lnTo>
                    <a:pt x="498" y="487"/>
                  </a:lnTo>
                  <a:lnTo>
                    <a:pt x="494" y="487"/>
                  </a:lnTo>
                  <a:lnTo>
                    <a:pt x="493" y="487"/>
                  </a:lnTo>
                  <a:lnTo>
                    <a:pt x="488" y="487"/>
                  </a:lnTo>
                  <a:lnTo>
                    <a:pt x="486" y="487"/>
                  </a:lnTo>
                  <a:lnTo>
                    <a:pt x="483" y="488"/>
                  </a:lnTo>
                  <a:lnTo>
                    <a:pt x="481" y="491"/>
                  </a:lnTo>
                  <a:lnTo>
                    <a:pt x="481" y="493"/>
                  </a:lnTo>
                  <a:lnTo>
                    <a:pt x="481" y="501"/>
                  </a:lnTo>
                  <a:lnTo>
                    <a:pt x="479" y="516"/>
                  </a:lnTo>
                  <a:lnTo>
                    <a:pt x="484" y="527"/>
                  </a:lnTo>
                  <a:lnTo>
                    <a:pt x="488" y="537"/>
                  </a:lnTo>
                  <a:lnTo>
                    <a:pt x="496" y="545"/>
                  </a:lnTo>
                  <a:lnTo>
                    <a:pt x="498" y="550"/>
                  </a:lnTo>
                  <a:lnTo>
                    <a:pt x="494" y="553"/>
                  </a:lnTo>
                  <a:lnTo>
                    <a:pt x="489" y="556"/>
                  </a:lnTo>
                  <a:lnTo>
                    <a:pt x="479" y="561"/>
                  </a:lnTo>
                  <a:lnTo>
                    <a:pt x="475" y="563"/>
                  </a:lnTo>
                  <a:lnTo>
                    <a:pt x="471" y="568"/>
                  </a:lnTo>
                  <a:lnTo>
                    <a:pt x="470" y="571"/>
                  </a:lnTo>
                  <a:lnTo>
                    <a:pt x="470" y="579"/>
                  </a:lnTo>
                  <a:lnTo>
                    <a:pt x="471" y="585"/>
                  </a:lnTo>
                  <a:lnTo>
                    <a:pt x="471" y="587"/>
                  </a:lnTo>
                  <a:lnTo>
                    <a:pt x="470" y="590"/>
                  </a:lnTo>
                  <a:lnTo>
                    <a:pt x="468" y="597"/>
                  </a:lnTo>
                  <a:lnTo>
                    <a:pt x="466" y="600"/>
                  </a:lnTo>
                  <a:lnTo>
                    <a:pt x="468" y="603"/>
                  </a:lnTo>
                  <a:lnTo>
                    <a:pt x="468" y="605"/>
                  </a:lnTo>
                  <a:lnTo>
                    <a:pt x="466" y="608"/>
                  </a:lnTo>
                  <a:lnTo>
                    <a:pt x="468" y="611"/>
                  </a:lnTo>
                  <a:lnTo>
                    <a:pt x="468" y="616"/>
                  </a:lnTo>
                  <a:lnTo>
                    <a:pt x="470" y="618"/>
                  </a:lnTo>
                  <a:lnTo>
                    <a:pt x="475" y="619"/>
                  </a:lnTo>
                  <a:lnTo>
                    <a:pt x="479" y="623"/>
                  </a:lnTo>
                  <a:lnTo>
                    <a:pt x="483" y="624"/>
                  </a:lnTo>
                  <a:lnTo>
                    <a:pt x="486" y="626"/>
                  </a:lnTo>
                  <a:lnTo>
                    <a:pt x="488" y="629"/>
                  </a:lnTo>
                  <a:lnTo>
                    <a:pt x="488" y="631"/>
                  </a:lnTo>
                  <a:lnTo>
                    <a:pt x="486" y="632"/>
                  </a:lnTo>
                  <a:lnTo>
                    <a:pt x="486" y="635"/>
                  </a:lnTo>
                  <a:lnTo>
                    <a:pt x="484" y="637"/>
                  </a:lnTo>
                  <a:lnTo>
                    <a:pt x="481" y="640"/>
                  </a:lnTo>
                  <a:lnTo>
                    <a:pt x="479" y="642"/>
                  </a:lnTo>
                  <a:lnTo>
                    <a:pt x="473" y="647"/>
                  </a:lnTo>
                  <a:lnTo>
                    <a:pt x="468" y="650"/>
                  </a:lnTo>
                  <a:lnTo>
                    <a:pt x="465" y="652"/>
                  </a:lnTo>
                  <a:lnTo>
                    <a:pt x="463" y="653"/>
                  </a:lnTo>
                  <a:lnTo>
                    <a:pt x="458" y="655"/>
                  </a:lnTo>
                  <a:lnTo>
                    <a:pt x="453" y="660"/>
                  </a:lnTo>
                  <a:lnTo>
                    <a:pt x="450" y="660"/>
                  </a:lnTo>
                  <a:lnTo>
                    <a:pt x="446" y="660"/>
                  </a:lnTo>
                  <a:lnTo>
                    <a:pt x="443" y="660"/>
                  </a:lnTo>
                  <a:lnTo>
                    <a:pt x="440" y="661"/>
                  </a:lnTo>
                  <a:lnTo>
                    <a:pt x="436" y="665"/>
                  </a:lnTo>
                  <a:lnTo>
                    <a:pt x="432" y="668"/>
                  </a:lnTo>
                  <a:lnTo>
                    <a:pt x="432" y="671"/>
                  </a:lnTo>
                  <a:lnTo>
                    <a:pt x="432" y="674"/>
                  </a:lnTo>
                  <a:lnTo>
                    <a:pt x="428" y="681"/>
                  </a:lnTo>
                  <a:lnTo>
                    <a:pt x="432" y="689"/>
                  </a:lnTo>
                  <a:lnTo>
                    <a:pt x="433" y="692"/>
                  </a:lnTo>
                  <a:lnTo>
                    <a:pt x="433" y="694"/>
                  </a:lnTo>
                  <a:lnTo>
                    <a:pt x="436" y="697"/>
                  </a:lnTo>
                  <a:lnTo>
                    <a:pt x="440" y="703"/>
                  </a:lnTo>
                  <a:lnTo>
                    <a:pt x="438" y="713"/>
                  </a:lnTo>
                  <a:lnTo>
                    <a:pt x="433" y="718"/>
                  </a:lnTo>
                  <a:lnTo>
                    <a:pt x="432" y="720"/>
                  </a:lnTo>
                  <a:lnTo>
                    <a:pt x="423" y="726"/>
                  </a:lnTo>
                  <a:lnTo>
                    <a:pt x="423" y="728"/>
                  </a:lnTo>
                  <a:lnTo>
                    <a:pt x="422" y="729"/>
                  </a:lnTo>
                  <a:lnTo>
                    <a:pt x="413" y="736"/>
                  </a:lnTo>
                  <a:lnTo>
                    <a:pt x="413" y="739"/>
                  </a:lnTo>
                  <a:lnTo>
                    <a:pt x="412" y="742"/>
                  </a:lnTo>
                  <a:lnTo>
                    <a:pt x="410" y="746"/>
                  </a:lnTo>
                  <a:lnTo>
                    <a:pt x="408" y="747"/>
                  </a:lnTo>
                  <a:lnTo>
                    <a:pt x="403" y="749"/>
                  </a:lnTo>
                  <a:lnTo>
                    <a:pt x="402" y="750"/>
                  </a:lnTo>
                  <a:lnTo>
                    <a:pt x="397" y="755"/>
                  </a:lnTo>
                  <a:lnTo>
                    <a:pt x="395" y="757"/>
                  </a:lnTo>
                  <a:lnTo>
                    <a:pt x="392" y="762"/>
                  </a:lnTo>
                  <a:lnTo>
                    <a:pt x="390" y="763"/>
                  </a:lnTo>
                  <a:lnTo>
                    <a:pt x="382" y="770"/>
                  </a:lnTo>
                  <a:lnTo>
                    <a:pt x="379" y="773"/>
                  </a:lnTo>
                  <a:lnTo>
                    <a:pt x="379" y="775"/>
                  </a:lnTo>
                  <a:lnTo>
                    <a:pt x="372" y="781"/>
                  </a:lnTo>
                  <a:lnTo>
                    <a:pt x="367" y="784"/>
                  </a:lnTo>
                  <a:lnTo>
                    <a:pt x="369" y="789"/>
                  </a:lnTo>
                  <a:lnTo>
                    <a:pt x="365" y="794"/>
                  </a:lnTo>
                  <a:lnTo>
                    <a:pt x="362" y="794"/>
                  </a:lnTo>
                  <a:lnTo>
                    <a:pt x="364" y="797"/>
                  </a:lnTo>
                  <a:lnTo>
                    <a:pt x="364" y="799"/>
                  </a:lnTo>
                  <a:lnTo>
                    <a:pt x="365" y="802"/>
                  </a:lnTo>
                  <a:lnTo>
                    <a:pt x="367" y="802"/>
                  </a:lnTo>
                  <a:lnTo>
                    <a:pt x="369" y="804"/>
                  </a:lnTo>
                  <a:lnTo>
                    <a:pt x="367" y="809"/>
                  </a:lnTo>
                  <a:lnTo>
                    <a:pt x="362" y="815"/>
                  </a:lnTo>
                  <a:lnTo>
                    <a:pt x="359" y="820"/>
                  </a:lnTo>
                  <a:lnTo>
                    <a:pt x="349" y="833"/>
                  </a:lnTo>
                  <a:lnTo>
                    <a:pt x="347" y="836"/>
                  </a:lnTo>
                  <a:lnTo>
                    <a:pt x="342" y="843"/>
                  </a:lnTo>
                  <a:lnTo>
                    <a:pt x="342" y="844"/>
                  </a:lnTo>
                  <a:lnTo>
                    <a:pt x="339" y="847"/>
                  </a:lnTo>
                  <a:lnTo>
                    <a:pt x="337" y="854"/>
                  </a:lnTo>
                  <a:lnTo>
                    <a:pt x="337" y="856"/>
                  </a:lnTo>
                  <a:lnTo>
                    <a:pt x="337" y="860"/>
                  </a:lnTo>
                  <a:lnTo>
                    <a:pt x="336" y="867"/>
                  </a:lnTo>
                  <a:lnTo>
                    <a:pt x="337" y="870"/>
                  </a:lnTo>
                  <a:lnTo>
                    <a:pt x="334" y="877"/>
                  </a:lnTo>
                  <a:lnTo>
                    <a:pt x="334" y="878"/>
                  </a:lnTo>
                  <a:lnTo>
                    <a:pt x="334" y="881"/>
                  </a:lnTo>
                  <a:lnTo>
                    <a:pt x="334" y="888"/>
                  </a:lnTo>
                  <a:lnTo>
                    <a:pt x="332" y="893"/>
                  </a:lnTo>
                  <a:lnTo>
                    <a:pt x="329" y="898"/>
                  </a:lnTo>
                  <a:lnTo>
                    <a:pt x="329" y="899"/>
                  </a:lnTo>
                  <a:lnTo>
                    <a:pt x="326" y="907"/>
                  </a:lnTo>
                  <a:lnTo>
                    <a:pt x="326" y="909"/>
                  </a:lnTo>
                  <a:lnTo>
                    <a:pt x="324" y="915"/>
                  </a:lnTo>
                  <a:lnTo>
                    <a:pt x="324" y="922"/>
                  </a:lnTo>
                  <a:lnTo>
                    <a:pt x="322" y="933"/>
                  </a:lnTo>
                  <a:lnTo>
                    <a:pt x="322" y="935"/>
                  </a:lnTo>
                  <a:lnTo>
                    <a:pt x="319" y="940"/>
                  </a:lnTo>
                  <a:lnTo>
                    <a:pt x="319" y="941"/>
                  </a:lnTo>
                  <a:lnTo>
                    <a:pt x="314" y="943"/>
                  </a:lnTo>
                  <a:lnTo>
                    <a:pt x="312" y="943"/>
                  </a:lnTo>
                  <a:lnTo>
                    <a:pt x="309" y="945"/>
                  </a:lnTo>
                  <a:lnTo>
                    <a:pt x="309" y="946"/>
                  </a:lnTo>
                  <a:lnTo>
                    <a:pt x="307" y="949"/>
                  </a:lnTo>
                  <a:lnTo>
                    <a:pt x="307" y="953"/>
                  </a:lnTo>
                  <a:lnTo>
                    <a:pt x="311" y="954"/>
                  </a:lnTo>
                  <a:lnTo>
                    <a:pt x="314" y="958"/>
                  </a:lnTo>
                  <a:lnTo>
                    <a:pt x="317" y="959"/>
                  </a:lnTo>
                  <a:lnTo>
                    <a:pt x="319" y="961"/>
                  </a:lnTo>
                  <a:lnTo>
                    <a:pt x="322" y="962"/>
                  </a:lnTo>
                  <a:lnTo>
                    <a:pt x="324" y="967"/>
                  </a:lnTo>
                  <a:lnTo>
                    <a:pt x="327" y="972"/>
                  </a:lnTo>
                  <a:lnTo>
                    <a:pt x="327" y="975"/>
                  </a:lnTo>
                  <a:lnTo>
                    <a:pt x="326" y="977"/>
                  </a:lnTo>
                  <a:lnTo>
                    <a:pt x="324" y="980"/>
                  </a:lnTo>
                  <a:lnTo>
                    <a:pt x="324" y="982"/>
                  </a:lnTo>
                  <a:lnTo>
                    <a:pt x="317" y="987"/>
                  </a:lnTo>
                  <a:lnTo>
                    <a:pt x="317" y="988"/>
                  </a:lnTo>
                  <a:lnTo>
                    <a:pt x="312" y="993"/>
                  </a:lnTo>
                  <a:lnTo>
                    <a:pt x="307" y="998"/>
                  </a:lnTo>
                  <a:lnTo>
                    <a:pt x="306" y="1003"/>
                  </a:lnTo>
                  <a:lnTo>
                    <a:pt x="306" y="1009"/>
                  </a:lnTo>
                  <a:lnTo>
                    <a:pt x="306" y="1011"/>
                  </a:lnTo>
                  <a:lnTo>
                    <a:pt x="306" y="1017"/>
                  </a:lnTo>
                  <a:lnTo>
                    <a:pt x="307" y="1019"/>
                  </a:lnTo>
                  <a:lnTo>
                    <a:pt x="307" y="1022"/>
                  </a:lnTo>
                  <a:lnTo>
                    <a:pt x="306" y="1029"/>
                  </a:lnTo>
                  <a:lnTo>
                    <a:pt x="301" y="1040"/>
                  </a:lnTo>
                  <a:lnTo>
                    <a:pt x="299" y="1043"/>
                  </a:lnTo>
                  <a:lnTo>
                    <a:pt x="296" y="1051"/>
                  </a:lnTo>
                  <a:lnTo>
                    <a:pt x="296" y="1066"/>
                  </a:lnTo>
                  <a:lnTo>
                    <a:pt x="294" y="1069"/>
                  </a:lnTo>
                  <a:lnTo>
                    <a:pt x="294" y="1074"/>
                  </a:lnTo>
                  <a:lnTo>
                    <a:pt x="294" y="1082"/>
                  </a:lnTo>
                  <a:lnTo>
                    <a:pt x="288" y="1108"/>
                  </a:lnTo>
                  <a:lnTo>
                    <a:pt x="291" y="1114"/>
                  </a:lnTo>
                  <a:lnTo>
                    <a:pt x="293" y="1116"/>
                  </a:lnTo>
                  <a:lnTo>
                    <a:pt x="293" y="1121"/>
                  </a:lnTo>
                  <a:lnTo>
                    <a:pt x="284" y="1121"/>
                  </a:lnTo>
                  <a:lnTo>
                    <a:pt x="283" y="1131"/>
                  </a:lnTo>
                  <a:lnTo>
                    <a:pt x="284" y="1132"/>
                  </a:lnTo>
                  <a:lnTo>
                    <a:pt x="281" y="1144"/>
                  </a:lnTo>
                  <a:lnTo>
                    <a:pt x="281" y="1147"/>
                  </a:lnTo>
                  <a:lnTo>
                    <a:pt x="278" y="1158"/>
                  </a:lnTo>
                  <a:lnTo>
                    <a:pt x="278" y="1161"/>
                  </a:lnTo>
                  <a:lnTo>
                    <a:pt x="278" y="1171"/>
                  </a:lnTo>
                  <a:lnTo>
                    <a:pt x="279" y="1173"/>
                  </a:lnTo>
                  <a:lnTo>
                    <a:pt x="281" y="1176"/>
                  </a:lnTo>
                  <a:lnTo>
                    <a:pt x="281" y="1179"/>
                  </a:lnTo>
                  <a:lnTo>
                    <a:pt x="279" y="1182"/>
                  </a:lnTo>
                  <a:lnTo>
                    <a:pt x="278" y="1186"/>
                  </a:lnTo>
                  <a:lnTo>
                    <a:pt x="279" y="1192"/>
                  </a:lnTo>
                  <a:lnTo>
                    <a:pt x="283" y="1195"/>
                  </a:lnTo>
                  <a:lnTo>
                    <a:pt x="284" y="1200"/>
                  </a:lnTo>
                  <a:lnTo>
                    <a:pt x="286" y="1210"/>
                  </a:lnTo>
                  <a:lnTo>
                    <a:pt x="291" y="1220"/>
                  </a:lnTo>
                  <a:lnTo>
                    <a:pt x="294" y="1229"/>
                  </a:lnTo>
                  <a:lnTo>
                    <a:pt x="296" y="1234"/>
                  </a:lnTo>
                  <a:lnTo>
                    <a:pt x="296" y="1239"/>
                  </a:lnTo>
                  <a:lnTo>
                    <a:pt x="299" y="1247"/>
                  </a:lnTo>
                  <a:lnTo>
                    <a:pt x="307" y="1254"/>
                  </a:lnTo>
                  <a:lnTo>
                    <a:pt x="312" y="1255"/>
                  </a:lnTo>
                  <a:lnTo>
                    <a:pt x="317" y="1257"/>
                  </a:lnTo>
                  <a:lnTo>
                    <a:pt x="327" y="1258"/>
                  </a:lnTo>
                  <a:lnTo>
                    <a:pt x="332" y="1258"/>
                  </a:lnTo>
                  <a:lnTo>
                    <a:pt x="336" y="1258"/>
                  </a:lnTo>
                  <a:lnTo>
                    <a:pt x="339" y="1258"/>
                  </a:lnTo>
                  <a:lnTo>
                    <a:pt x="344" y="1260"/>
                  </a:lnTo>
                  <a:lnTo>
                    <a:pt x="346" y="1262"/>
                  </a:lnTo>
                  <a:lnTo>
                    <a:pt x="347" y="1265"/>
                  </a:lnTo>
                  <a:lnTo>
                    <a:pt x="349" y="1270"/>
                  </a:lnTo>
                  <a:lnTo>
                    <a:pt x="350" y="1275"/>
                  </a:lnTo>
                  <a:lnTo>
                    <a:pt x="350" y="1278"/>
                  </a:lnTo>
                  <a:lnTo>
                    <a:pt x="349" y="1280"/>
                  </a:lnTo>
                  <a:lnTo>
                    <a:pt x="347" y="1281"/>
                  </a:lnTo>
                  <a:lnTo>
                    <a:pt x="342" y="1281"/>
                  </a:lnTo>
                  <a:lnTo>
                    <a:pt x="339" y="1284"/>
                  </a:lnTo>
                  <a:lnTo>
                    <a:pt x="339" y="1286"/>
                  </a:lnTo>
                  <a:lnTo>
                    <a:pt x="339" y="1289"/>
                  </a:lnTo>
                  <a:lnTo>
                    <a:pt x="336" y="1297"/>
                  </a:lnTo>
                  <a:lnTo>
                    <a:pt x="331" y="1309"/>
                  </a:lnTo>
                  <a:lnTo>
                    <a:pt x="332" y="131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39" name="Freeform 139"/>
            <p:cNvSpPr>
              <a:spLocks/>
            </p:cNvSpPr>
            <p:nvPr/>
          </p:nvSpPr>
          <p:spPr bwMode="auto">
            <a:xfrm>
              <a:off x="2411412" y="5115720"/>
              <a:ext cx="261938" cy="336550"/>
            </a:xfrm>
            <a:custGeom>
              <a:avLst/>
              <a:gdLst>
                <a:gd name="T0" fmla="*/ 289 w 329"/>
                <a:gd name="T1" fmla="*/ 68 h 424"/>
                <a:gd name="T2" fmla="*/ 316 w 329"/>
                <a:gd name="T3" fmla="*/ 84 h 424"/>
                <a:gd name="T4" fmla="*/ 316 w 329"/>
                <a:gd name="T5" fmla="*/ 110 h 424"/>
                <a:gd name="T6" fmla="*/ 298 w 329"/>
                <a:gd name="T7" fmla="*/ 129 h 424"/>
                <a:gd name="T8" fmla="*/ 288 w 329"/>
                <a:gd name="T9" fmla="*/ 144 h 424"/>
                <a:gd name="T10" fmla="*/ 286 w 329"/>
                <a:gd name="T11" fmla="*/ 174 h 424"/>
                <a:gd name="T12" fmla="*/ 271 w 329"/>
                <a:gd name="T13" fmla="*/ 192 h 424"/>
                <a:gd name="T14" fmla="*/ 265 w 329"/>
                <a:gd name="T15" fmla="*/ 208 h 424"/>
                <a:gd name="T16" fmla="*/ 273 w 329"/>
                <a:gd name="T17" fmla="*/ 257 h 424"/>
                <a:gd name="T18" fmla="*/ 284 w 329"/>
                <a:gd name="T19" fmla="*/ 275 h 424"/>
                <a:gd name="T20" fmla="*/ 306 w 329"/>
                <a:gd name="T21" fmla="*/ 310 h 424"/>
                <a:gd name="T22" fmla="*/ 314 w 329"/>
                <a:gd name="T23" fmla="*/ 327 h 424"/>
                <a:gd name="T24" fmla="*/ 316 w 329"/>
                <a:gd name="T25" fmla="*/ 338 h 424"/>
                <a:gd name="T26" fmla="*/ 316 w 329"/>
                <a:gd name="T27" fmla="*/ 357 h 424"/>
                <a:gd name="T28" fmla="*/ 314 w 329"/>
                <a:gd name="T29" fmla="*/ 375 h 424"/>
                <a:gd name="T30" fmla="*/ 329 w 329"/>
                <a:gd name="T31" fmla="*/ 393 h 424"/>
                <a:gd name="T32" fmla="*/ 318 w 329"/>
                <a:gd name="T33" fmla="*/ 409 h 424"/>
                <a:gd name="T34" fmla="*/ 306 w 329"/>
                <a:gd name="T35" fmla="*/ 422 h 424"/>
                <a:gd name="T36" fmla="*/ 278 w 329"/>
                <a:gd name="T37" fmla="*/ 416 h 424"/>
                <a:gd name="T38" fmla="*/ 253 w 329"/>
                <a:gd name="T39" fmla="*/ 419 h 424"/>
                <a:gd name="T40" fmla="*/ 253 w 329"/>
                <a:gd name="T41" fmla="*/ 398 h 424"/>
                <a:gd name="T42" fmla="*/ 236 w 329"/>
                <a:gd name="T43" fmla="*/ 390 h 424"/>
                <a:gd name="T44" fmla="*/ 222 w 329"/>
                <a:gd name="T45" fmla="*/ 401 h 424"/>
                <a:gd name="T46" fmla="*/ 208 w 329"/>
                <a:gd name="T47" fmla="*/ 391 h 424"/>
                <a:gd name="T48" fmla="*/ 195 w 329"/>
                <a:gd name="T49" fmla="*/ 380 h 424"/>
                <a:gd name="T50" fmla="*/ 177 w 329"/>
                <a:gd name="T51" fmla="*/ 370 h 424"/>
                <a:gd name="T52" fmla="*/ 172 w 329"/>
                <a:gd name="T53" fmla="*/ 356 h 424"/>
                <a:gd name="T54" fmla="*/ 147 w 329"/>
                <a:gd name="T55" fmla="*/ 341 h 424"/>
                <a:gd name="T56" fmla="*/ 126 w 329"/>
                <a:gd name="T57" fmla="*/ 356 h 424"/>
                <a:gd name="T58" fmla="*/ 112 w 329"/>
                <a:gd name="T59" fmla="*/ 354 h 424"/>
                <a:gd name="T60" fmla="*/ 101 w 329"/>
                <a:gd name="T61" fmla="*/ 348 h 424"/>
                <a:gd name="T62" fmla="*/ 81 w 329"/>
                <a:gd name="T63" fmla="*/ 346 h 424"/>
                <a:gd name="T64" fmla="*/ 60 w 329"/>
                <a:gd name="T65" fmla="*/ 346 h 424"/>
                <a:gd name="T66" fmla="*/ 40 w 329"/>
                <a:gd name="T67" fmla="*/ 343 h 424"/>
                <a:gd name="T68" fmla="*/ 25 w 329"/>
                <a:gd name="T69" fmla="*/ 325 h 424"/>
                <a:gd name="T70" fmla="*/ 33 w 329"/>
                <a:gd name="T71" fmla="*/ 301 h 424"/>
                <a:gd name="T72" fmla="*/ 38 w 329"/>
                <a:gd name="T73" fmla="*/ 265 h 424"/>
                <a:gd name="T74" fmla="*/ 41 w 329"/>
                <a:gd name="T75" fmla="*/ 251 h 424"/>
                <a:gd name="T76" fmla="*/ 30 w 329"/>
                <a:gd name="T77" fmla="*/ 241 h 424"/>
                <a:gd name="T78" fmla="*/ 43 w 329"/>
                <a:gd name="T79" fmla="*/ 226 h 424"/>
                <a:gd name="T80" fmla="*/ 20 w 329"/>
                <a:gd name="T81" fmla="*/ 226 h 424"/>
                <a:gd name="T82" fmla="*/ 3 w 329"/>
                <a:gd name="T83" fmla="*/ 218 h 424"/>
                <a:gd name="T84" fmla="*/ 7 w 329"/>
                <a:gd name="T85" fmla="*/ 192 h 424"/>
                <a:gd name="T86" fmla="*/ 20 w 329"/>
                <a:gd name="T87" fmla="*/ 183 h 424"/>
                <a:gd name="T88" fmla="*/ 45 w 329"/>
                <a:gd name="T89" fmla="*/ 178 h 424"/>
                <a:gd name="T90" fmla="*/ 69 w 329"/>
                <a:gd name="T91" fmla="*/ 184 h 424"/>
                <a:gd name="T92" fmla="*/ 93 w 329"/>
                <a:gd name="T93" fmla="*/ 179 h 424"/>
                <a:gd name="T94" fmla="*/ 101 w 329"/>
                <a:gd name="T95" fmla="*/ 165 h 424"/>
                <a:gd name="T96" fmla="*/ 81 w 329"/>
                <a:gd name="T97" fmla="*/ 139 h 424"/>
                <a:gd name="T98" fmla="*/ 84 w 329"/>
                <a:gd name="T99" fmla="*/ 121 h 424"/>
                <a:gd name="T100" fmla="*/ 66 w 329"/>
                <a:gd name="T101" fmla="*/ 103 h 424"/>
                <a:gd name="T102" fmla="*/ 56 w 329"/>
                <a:gd name="T103" fmla="*/ 85 h 424"/>
                <a:gd name="T104" fmla="*/ 61 w 329"/>
                <a:gd name="T105" fmla="*/ 64 h 424"/>
                <a:gd name="T106" fmla="*/ 91 w 329"/>
                <a:gd name="T107" fmla="*/ 58 h 424"/>
                <a:gd name="T108" fmla="*/ 121 w 329"/>
                <a:gd name="T109" fmla="*/ 48 h 424"/>
                <a:gd name="T110" fmla="*/ 139 w 329"/>
                <a:gd name="T111" fmla="*/ 27 h 424"/>
                <a:gd name="T112" fmla="*/ 179 w 329"/>
                <a:gd name="T113" fmla="*/ 1 h 424"/>
                <a:gd name="T114" fmla="*/ 195 w 329"/>
                <a:gd name="T115" fmla="*/ 19 h 424"/>
                <a:gd name="T116" fmla="*/ 215 w 329"/>
                <a:gd name="T117" fmla="*/ 26 h 424"/>
                <a:gd name="T118" fmla="*/ 240 w 329"/>
                <a:gd name="T119" fmla="*/ 35 h 424"/>
                <a:gd name="T120" fmla="*/ 265 w 329"/>
                <a:gd name="T121" fmla="*/ 43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9" h="424">
                  <a:moveTo>
                    <a:pt x="266" y="45"/>
                  </a:moveTo>
                  <a:lnTo>
                    <a:pt x="265" y="56"/>
                  </a:lnTo>
                  <a:lnTo>
                    <a:pt x="268" y="58"/>
                  </a:lnTo>
                  <a:lnTo>
                    <a:pt x="278" y="61"/>
                  </a:lnTo>
                  <a:lnTo>
                    <a:pt x="289" y="68"/>
                  </a:lnTo>
                  <a:lnTo>
                    <a:pt x="296" y="73"/>
                  </a:lnTo>
                  <a:lnTo>
                    <a:pt x="301" y="74"/>
                  </a:lnTo>
                  <a:lnTo>
                    <a:pt x="303" y="76"/>
                  </a:lnTo>
                  <a:lnTo>
                    <a:pt x="313" y="82"/>
                  </a:lnTo>
                  <a:lnTo>
                    <a:pt x="316" y="84"/>
                  </a:lnTo>
                  <a:lnTo>
                    <a:pt x="322" y="89"/>
                  </a:lnTo>
                  <a:lnTo>
                    <a:pt x="322" y="98"/>
                  </a:lnTo>
                  <a:lnTo>
                    <a:pt x="322" y="100"/>
                  </a:lnTo>
                  <a:lnTo>
                    <a:pt x="321" y="102"/>
                  </a:lnTo>
                  <a:lnTo>
                    <a:pt x="316" y="110"/>
                  </a:lnTo>
                  <a:lnTo>
                    <a:pt x="316" y="111"/>
                  </a:lnTo>
                  <a:lnTo>
                    <a:pt x="311" y="121"/>
                  </a:lnTo>
                  <a:lnTo>
                    <a:pt x="306" y="126"/>
                  </a:lnTo>
                  <a:lnTo>
                    <a:pt x="304" y="128"/>
                  </a:lnTo>
                  <a:lnTo>
                    <a:pt x="298" y="129"/>
                  </a:lnTo>
                  <a:lnTo>
                    <a:pt x="296" y="129"/>
                  </a:lnTo>
                  <a:lnTo>
                    <a:pt x="291" y="129"/>
                  </a:lnTo>
                  <a:lnTo>
                    <a:pt x="286" y="132"/>
                  </a:lnTo>
                  <a:lnTo>
                    <a:pt x="288" y="142"/>
                  </a:lnTo>
                  <a:lnTo>
                    <a:pt x="288" y="144"/>
                  </a:lnTo>
                  <a:lnTo>
                    <a:pt x="288" y="147"/>
                  </a:lnTo>
                  <a:lnTo>
                    <a:pt x="288" y="152"/>
                  </a:lnTo>
                  <a:lnTo>
                    <a:pt x="289" y="157"/>
                  </a:lnTo>
                  <a:lnTo>
                    <a:pt x="289" y="160"/>
                  </a:lnTo>
                  <a:lnTo>
                    <a:pt x="286" y="174"/>
                  </a:lnTo>
                  <a:lnTo>
                    <a:pt x="286" y="178"/>
                  </a:lnTo>
                  <a:lnTo>
                    <a:pt x="281" y="186"/>
                  </a:lnTo>
                  <a:lnTo>
                    <a:pt x="279" y="187"/>
                  </a:lnTo>
                  <a:lnTo>
                    <a:pt x="275" y="191"/>
                  </a:lnTo>
                  <a:lnTo>
                    <a:pt x="271" y="192"/>
                  </a:lnTo>
                  <a:lnTo>
                    <a:pt x="270" y="194"/>
                  </a:lnTo>
                  <a:lnTo>
                    <a:pt x="265" y="199"/>
                  </a:lnTo>
                  <a:lnTo>
                    <a:pt x="265" y="202"/>
                  </a:lnTo>
                  <a:lnTo>
                    <a:pt x="265" y="205"/>
                  </a:lnTo>
                  <a:lnTo>
                    <a:pt x="265" y="208"/>
                  </a:lnTo>
                  <a:lnTo>
                    <a:pt x="268" y="212"/>
                  </a:lnTo>
                  <a:lnTo>
                    <a:pt x="273" y="236"/>
                  </a:lnTo>
                  <a:lnTo>
                    <a:pt x="273" y="244"/>
                  </a:lnTo>
                  <a:lnTo>
                    <a:pt x="273" y="247"/>
                  </a:lnTo>
                  <a:lnTo>
                    <a:pt x="273" y="257"/>
                  </a:lnTo>
                  <a:lnTo>
                    <a:pt x="276" y="265"/>
                  </a:lnTo>
                  <a:lnTo>
                    <a:pt x="281" y="268"/>
                  </a:lnTo>
                  <a:lnTo>
                    <a:pt x="283" y="272"/>
                  </a:lnTo>
                  <a:lnTo>
                    <a:pt x="284" y="273"/>
                  </a:lnTo>
                  <a:lnTo>
                    <a:pt x="284" y="275"/>
                  </a:lnTo>
                  <a:lnTo>
                    <a:pt x="291" y="281"/>
                  </a:lnTo>
                  <a:lnTo>
                    <a:pt x="296" y="289"/>
                  </a:lnTo>
                  <a:lnTo>
                    <a:pt x="298" y="291"/>
                  </a:lnTo>
                  <a:lnTo>
                    <a:pt x="303" y="296"/>
                  </a:lnTo>
                  <a:lnTo>
                    <a:pt x="306" y="310"/>
                  </a:lnTo>
                  <a:lnTo>
                    <a:pt x="308" y="314"/>
                  </a:lnTo>
                  <a:lnTo>
                    <a:pt x="308" y="317"/>
                  </a:lnTo>
                  <a:lnTo>
                    <a:pt x="309" y="319"/>
                  </a:lnTo>
                  <a:lnTo>
                    <a:pt x="309" y="322"/>
                  </a:lnTo>
                  <a:lnTo>
                    <a:pt x="314" y="327"/>
                  </a:lnTo>
                  <a:lnTo>
                    <a:pt x="314" y="330"/>
                  </a:lnTo>
                  <a:lnTo>
                    <a:pt x="316" y="331"/>
                  </a:lnTo>
                  <a:lnTo>
                    <a:pt x="316" y="335"/>
                  </a:lnTo>
                  <a:lnTo>
                    <a:pt x="316" y="336"/>
                  </a:lnTo>
                  <a:lnTo>
                    <a:pt x="316" y="338"/>
                  </a:lnTo>
                  <a:lnTo>
                    <a:pt x="314" y="346"/>
                  </a:lnTo>
                  <a:lnTo>
                    <a:pt x="314" y="349"/>
                  </a:lnTo>
                  <a:lnTo>
                    <a:pt x="313" y="352"/>
                  </a:lnTo>
                  <a:lnTo>
                    <a:pt x="314" y="354"/>
                  </a:lnTo>
                  <a:lnTo>
                    <a:pt x="316" y="357"/>
                  </a:lnTo>
                  <a:lnTo>
                    <a:pt x="316" y="364"/>
                  </a:lnTo>
                  <a:lnTo>
                    <a:pt x="314" y="367"/>
                  </a:lnTo>
                  <a:lnTo>
                    <a:pt x="314" y="370"/>
                  </a:lnTo>
                  <a:lnTo>
                    <a:pt x="314" y="374"/>
                  </a:lnTo>
                  <a:lnTo>
                    <a:pt x="314" y="375"/>
                  </a:lnTo>
                  <a:lnTo>
                    <a:pt x="319" y="380"/>
                  </a:lnTo>
                  <a:lnTo>
                    <a:pt x="322" y="383"/>
                  </a:lnTo>
                  <a:lnTo>
                    <a:pt x="327" y="385"/>
                  </a:lnTo>
                  <a:lnTo>
                    <a:pt x="327" y="386"/>
                  </a:lnTo>
                  <a:lnTo>
                    <a:pt x="329" y="393"/>
                  </a:lnTo>
                  <a:lnTo>
                    <a:pt x="327" y="396"/>
                  </a:lnTo>
                  <a:lnTo>
                    <a:pt x="327" y="398"/>
                  </a:lnTo>
                  <a:lnTo>
                    <a:pt x="322" y="401"/>
                  </a:lnTo>
                  <a:lnTo>
                    <a:pt x="318" y="406"/>
                  </a:lnTo>
                  <a:lnTo>
                    <a:pt x="318" y="409"/>
                  </a:lnTo>
                  <a:lnTo>
                    <a:pt x="319" y="414"/>
                  </a:lnTo>
                  <a:lnTo>
                    <a:pt x="318" y="419"/>
                  </a:lnTo>
                  <a:lnTo>
                    <a:pt x="316" y="422"/>
                  </a:lnTo>
                  <a:lnTo>
                    <a:pt x="311" y="424"/>
                  </a:lnTo>
                  <a:lnTo>
                    <a:pt x="306" y="422"/>
                  </a:lnTo>
                  <a:lnTo>
                    <a:pt x="298" y="422"/>
                  </a:lnTo>
                  <a:lnTo>
                    <a:pt x="291" y="424"/>
                  </a:lnTo>
                  <a:lnTo>
                    <a:pt x="286" y="424"/>
                  </a:lnTo>
                  <a:lnTo>
                    <a:pt x="283" y="416"/>
                  </a:lnTo>
                  <a:lnTo>
                    <a:pt x="278" y="416"/>
                  </a:lnTo>
                  <a:lnTo>
                    <a:pt x="271" y="417"/>
                  </a:lnTo>
                  <a:lnTo>
                    <a:pt x="270" y="417"/>
                  </a:lnTo>
                  <a:lnTo>
                    <a:pt x="263" y="419"/>
                  </a:lnTo>
                  <a:lnTo>
                    <a:pt x="255" y="419"/>
                  </a:lnTo>
                  <a:lnTo>
                    <a:pt x="253" y="419"/>
                  </a:lnTo>
                  <a:lnTo>
                    <a:pt x="251" y="411"/>
                  </a:lnTo>
                  <a:lnTo>
                    <a:pt x="253" y="409"/>
                  </a:lnTo>
                  <a:lnTo>
                    <a:pt x="255" y="406"/>
                  </a:lnTo>
                  <a:lnTo>
                    <a:pt x="255" y="401"/>
                  </a:lnTo>
                  <a:lnTo>
                    <a:pt x="253" y="398"/>
                  </a:lnTo>
                  <a:lnTo>
                    <a:pt x="251" y="396"/>
                  </a:lnTo>
                  <a:lnTo>
                    <a:pt x="250" y="395"/>
                  </a:lnTo>
                  <a:lnTo>
                    <a:pt x="245" y="393"/>
                  </a:lnTo>
                  <a:lnTo>
                    <a:pt x="241" y="391"/>
                  </a:lnTo>
                  <a:lnTo>
                    <a:pt x="236" y="390"/>
                  </a:lnTo>
                  <a:lnTo>
                    <a:pt x="232" y="393"/>
                  </a:lnTo>
                  <a:lnTo>
                    <a:pt x="230" y="395"/>
                  </a:lnTo>
                  <a:lnTo>
                    <a:pt x="227" y="399"/>
                  </a:lnTo>
                  <a:lnTo>
                    <a:pt x="225" y="399"/>
                  </a:lnTo>
                  <a:lnTo>
                    <a:pt x="222" y="401"/>
                  </a:lnTo>
                  <a:lnTo>
                    <a:pt x="218" y="401"/>
                  </a:lnTo>
                  <a:lnTo>
                    <a:pt x="215" y="401"/>
                  </a:lnTo>
                  <a:lnTo>
                    <a:pt x="210" y="399"/>
                  </a:lnTo>
                  <a:lnTo>
                    <a:pt x="208" y="395"/>
                  </a:lnTo>
                  <a:lnTo>
                    <a:pt x="208" y="391"/>
                  </a:lnTo>
                  <a:lnTo>
                    <a:pt x="208" y="390"/>
                  </a:lnTo>
                  <a:lnTo>
                    <a:pt x="207" y="388"/>
                  </a:lnTo>
                  <a:lnTo>
                    <a:pt x="207" y="385"/>
                  </a:lnTo>
                  <a:lnTo>
                    <a:pt x="205" y="382"/>
                  </a:lnTo>
                  <a:lnTo>
                    <a:pt x="195" y="380"/>
                  </a:lnTo>
                  <a:lnTo>
                    <a:pt x="193" y="380"/>
                  </a:lnTo>
                  <a:lnTo>
                    <a:pt x="185" y="380"/>
                  </a:lnTo>
                  <a:lnTo>
                    <a:pt x="184" y="374"/>
                  </a:lnTo>
                  <a:lnTo>
                    <a:pt x="182" y="372"/>
                  </a:lnTo>
                  <a:lnTo>
                    <a:pt x="177" y="370"/>
                  </a:lnTo>
                  <a:lnTo>
                    <a:pt x="175" y="370"/>
                  </a:lnTo>
                  <a:lnTo>
                    <a:pt x="170" y="369"/>
                  </a:lnTo>
                  <a:lnTo>
                    <a:pt x="170" y="364"/>
                  </a:lnTo>
                  <a:lnTo>
                    <a:pt x="170" y="361"/>
                  </a:lnTo>
                  <a:lnTo>
                    <a:pt x="172" y="356"/>
                  </a:lnTo>
                  <a:lnTo>
                    <a:pt x="167" y="352"/>
                  </a:lnTo>
                  <a:lnTo>
                    <a:pt x="162" y="348"/>
                  </a:lnTo>
                  <a:lnTo>
                    <a:pt x="159" y="341"/>
                  </a:lnTo>
                  <a:lnTo>
                    <a:pt x="154" y="341"/>
                  </a:lnTo>
                  <a:lnTo>
                    <a:pt x="147" y="341"/>
                  </a:lnTo>
                  <a:lnTo>
                    <a:pt x="141" y="344"/>
                  </a:lnTo>
                  <a:lnTo>
                    <a:pt x="136" y="354"/>
                  </a:lnTo>
                  <a:lnTo>
                    <a:pt x="134" y="354"/>
                  </a:lnTo>
                  <a:lnTo>
                    <a:pt x="129" y="354"/>
                  </a:lnTo>
                  <a:lnTo>
                    <a:pt x="126" y="356"/>
                  </a:lnTo>
                  <a:lnTo>
                    <a:pt x="124" y="357"/>
                  </a:lnTo>
                  <a:lnTo>
                    <a:pt x="121" y="359"/>
                  </a:lnTo>
                  <a:lnTo>
                    <a:pt x="119" y="359"/>
                  </a:lnTo>
                  <a:lnTo>
                    <a:pt x="114" y="357"/>
                  </a:lnTo>
                  <a:lnTo>
                    <a:pt x="112" y="354"/>
                  </a:lnTo>
                  <a:lnTo>
                    <a:pt x="111" y="352"/>
                  </a:lnTo>
                  <a:lnTo>
                    <a:pt x="107" y="351"/>
                  </a:lnTo>
                  <a:lnTo>
                    <a:pt x="106" y="349"/>
                  </a:lnTo>
                  <a:lnTo>
                    <a:pt x="104" y="349"/>
                  </a:lnTo>
                  <a:lnTo>
                    <a:pt x="101" y="348"/>
                  </a:lnTo>
                  <a:lnTo>
                    <a:pt x="99" y="346"/>
                  </a:lnTo>
                  <a:lnTo>
                    <a:pt x="98" y="346"/>
                  </a:lnTo>
                  <a:lnTo>
                    <a:pt x="94" y="344"/>
                  </a:lnTo>
                  <a:lnTo>
                    <a:pt x="84" y="346"/>
                  </a:lnTo>
                  <a:lnTo>
                    <a:pt x="81" y="346"/>
                  </a:lnTo>
                  <a:lnTo>
                    <a:pt x="76" y="348"/>
                  </a:lnTo>
                  <a:lnTo>
                    <a:pt x="74" y="346"/>
                  </a:lnTo>
                  <a:lnTo>
                    <a:pt x="68" y="348"/>
                  </a:lnTo>
                  <a:lnTo>
                    <a:pt x="66" y="348"/>
                  </a:lnTo>
                  <a:lnTo>
                    <a:pt x="60" y="346"/>
                  </a:lnTo>
                  <a:lnTo>
                    <a:pt x="55" y="348"/>
                  </a:lnTo>
                  <a:lnTo>
                    <a:pt x="51" y="348"/>
                  </a:lnTo>
                  <a:lnTo>
                    <a:pt x="48" y="348"/>
                  </a:lnTo>
                  <a:lnTo>
                    <a:pt x="45" y="344"/>
                  </a:lnTo>
                  <a:lnTo>
                    <a:pt x="40" y="343"/>
                  </a:lnTo>
                  <a:lnTo>
                    <a:pt x="38" y="341"/>
                  </a:lnTo>
                  <a:lnTo>
                    <a:pt x="33" y="340"/>
                  </a:lnTo>
                  <a:lnTo>
                    <a:pt x="31" y="336"/>
                  </a:lnTo>
                  <a:lnTo>
                    <a:pt x="26" y="333"/>
                  </a:lnTo>
                  <a:lnTo>
                    <a:pt x="25" y="325"/>
                  </a:lnTo>
                  <a:lnTo>
                    <a:pt x="30" y="317"/>
                  </a:lnTo>
                  <a:lnTo>
                    <a:pt x="31" y="312"/>
                  </a:lnTo>
                  <a:lnTo>
                    <a:pt x="31" y="307"/>
                  </a:lnTo>
                  <a:lnTo>
                    <a:pt x="31" y="304"/>
                  </a:lnTo>
                  <a:lnTo>
                    <a:pt x="33" y="301"/>
                  </a:lnTo>
                  <a:lnTo>
                    <a:pt x="33" y="297"/>
                  </a:lnTo>
                  <a:lnTo>
                    <a:pt x="35" y="294"/>
                  </a:lnTo>
                  <a:lnTo>
                    <a:pt x="38" y="278"/>
                  </a:lnTo>
                  <a:lnTo>
                    <a:pt x="40" y="268"/>
                  </a:lnTo>
                  <a:lnTo>
                    <a:pt x="38" y="265"/>
                  </a:lnTo>
                  <a:lnTo>
                    <a:pt x="38" y="260"/>
                  </a:lnTo>
                  <a:lnTo>
                    <a:pt x="40" y="259"/>
                  </a:lnTo>
                  <a:lnTo>
                    <a:pt x="43" y="255"/>
                  </a:lnTo>
                  <a:lnTo>
                    <a:pt x="43" y="251"/>
                  </a:lnTo>
                  <a:lnTo>
                    <a:pt x="41" y="251"/>
                  </a:lnTo>
                  <a:lnTo>
                    <a:pt x="35" y="249"/>
                  </a:lnTo>
                  <a:lnTo>
                    <a:pt x="31" y="249"/>
                  </a:lnTo>
                  <a:lnTo>
                    <a:pt x="30" y="247"/>
                  </a:lnTo>
                  <a:lnTo>
                    <a:pt x="28" y="242"/>
                  </a:lnTo>
                  <a:lnTo>
                    <a:pt x="30" y="241"/>
                  </a:lnTo>
                  <a:lnTo>
                    <a:pt x="31" y="238"/>
                  </a:lnTo>
                  <a:lnTo>
                    <a:pt x="36" y="234"/>
                  </a:lnTo>
                  <a:lnTo>
                    <a:pt x="40" y="231"/>
                  </a:lnTo>
                  <a:lnTo>
                    <a:pt x="43" y="230"/>
                  </a:lnTo>
                  <a:lnTo>
                    <a:pt x="43" y="226"/>
                  </a:lnTo>
                  <a:lnTo>
                    <a:pt x="41" y="225"/>
                  </a:lnTo>
                  <a:lnTo>
                    <a:pt x="40" y="223"/>
                  </a:lnTo>
                  <a:lnTo>
                    <a:pt x="35" y="225"/>
                  </a:lnTo>
                  <a:lnTo>
                    <a:pt x="28" y="225"/>
                  </a:lnTo>
                  <a:lnTo>
                    <a:pt x="20" y="226"/>
                  </a:lnTo>
                  <a:lnTo>
                    <a:pt x="18" y="226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3" y="221"/>
                  </a:lnTo>
                  <a:lnTo>
                    <a:pt x="3" y="218"/>
                  </a:lnTo>
                  <a:lnTo>
                    <a:pt x="2" y="213"/>
                  </a:lnTo>
                  <a:lnTo>
                    <a:pt x="2" y="210"/>
                  </a:lnTo>
                  <a:lnTo>
                    <a:pt x="0" y="205"/>
                  </a:lnTo>
                  <a:lnTo>
                    <a:pt x="3" y="196"/>
                  </a:lnTo>
                  <a:lnTo>
                    <a:pt x="7" y="192"/>
                  </a:lnTo>
                  <a:lnTo>
                    <a:pt x="12" y="191"/>
                  </a:lnTo>
                  <a:lnTo>
                    <a:pt x="15" y="189"/>
                  </a:lnTo>
                  <a:lnTo>
                    <a:pt x="18" y="187"/>
                  </a:lnTo>
                  <a:lnTo>
                    <a:pt x="18" y="186"/>
                  </a:lnTo>
                  <a:lnTo>
                    <a:pt x="20" y="183"/>
                  </a:lnTo>
                  <a:lnTo>
                    <a:pt x="21" y="174"/>
                  </a:lnTo>
                  <a:lnTo>
                    <a:pt x="33" y="174"/>
                  </a:lnTo>
                  <a:lnTo>
                    <a:pt x="35" y="176"/>
                  </a:lnTo>
                  <a:lnTo>
                    <a:pt x="40" y="176"/>
                  </a:lnTo>
                  <a:lnTo>
                    <a:pt x="45" y="178"/>
                  </a:lnTo>
                  <a:lnTo>
                    <a:pt x="51" y="181"/>
                  </a:lnTo>
                  <a:lnTo>
                    <a:pt x="56" y="183"/>
                  </a:lnTo>
                  <a:lnTo>
                    <a:pt x="64" y="184"/>
                  </a:lnTo>
                  <a:lnTo>
                    <a:pt x="66" y="184"/>
                  </a:lnTo>
                  <a:lnTo>
                    <a:pt x="69" y="184"/>
                  </a:lnTo>
                  <a:lnTo>
                    <a:pt x="74" y="183"/>
                  </a:lnTo>
                  <a:lnTo>
                    <a:pt x="83" y="179"/>
                  </a:lnTo>
                  <a:lnTo>
                    <a:pt x="88" y="181"/>
                  </a:lnTo>
                  <a:lnTo>
                    <a:pt x="91" y="179"/>
                  </a:lnTo>
                  <a:lnTo>
                    <a:pt x="93" y="179"/>
                  </a:lnTo>
                  <a:lnTo>
                    <a:pt x="96" y="178"/>
                  </a:lnTo>
                  <a:lnTo>
                    <a:pt x="96" y="176"/>
                  </a:lnTo>
                  <a:lnTo>
                    <a:pt x="98" y="173"/>
                  </a:lnTo>
                  <a:lnTo>
                    <a:pt x="101" y="170"/>
                  </a:lnTo>
                  <a:lnTo>
                    <a:pt x="101" y="165"/>
                  </a:lnTo>
                  <a:lnTo>
                    <a:pt x="99" y="158"/>
                  </a:lnTo>
                  <a:lnTo>
                    <a:pt x="94" y="150"/>
                  </a:lnTo>
                  <a:lnTo>
                    <a:pt x="88" y="147"/>
                  </a:lnTo>
                  <a:lnTo>
                    <a:pt x="83" y="142"/>
                  </a:lnTo>
                  <a:lnTo>
                    <a:pt x="81" y="139"/>
                  </a:lnTo>
                  <a:lnTo>
                    <a:pt x="81" y="134"/>
                  </a:lnTo>
                  <a:lnTo>
                    <a:pt x="79" y="132"/>
                  </a:lnTo>
                  <a:lnTo>
                    <a:pt x="79" y="129"/>
                  </a:lnTo>
                  <a:lnTo>
                    <a:pt x="83" y="126"/>
                  </a:lnTo>
                  <a:lnTo>
                    <a:pt x="84" y="121"/>
                  </a:lnTo>
                  <a:lnTo>
                    <a:pt x="79" y="116"/>
                  </a:lnTo>
                  <a:lnTo>
                    <a:pt x="78" y="113"/>
                  </a:lnTo>
                  <a:lnTo>
                    <a:pt x="76" y="107"/>
                  </a:lnTo>
                  <a:lnTo>
                    <a:pt x="76" y="105"/>
                  </a:lnTo>
                  <a:lnTo>
                    <a:pt x="66" y="103"/>
                  </a:lnTo>
                  <a:lnTo>
                    <a:pt x="66" y="97"/>
                  </a:lnTo>
                  <a:lnTo>
                    <a:pt x="61" y="97"/>
                  </a:lnTo>
                  <a:lnTo>
                    <a:pt x="56" y="97"/>
                  </a:lnTo>
                  <a:lnTo>
                    <a:pt x="56" y="92"/>
                  </a:lnTo>
                  <a:lnTo>
                    <a:pt x="56" y="85"/>
                  </a:lnTo>
                  <a:lnTo>
                    <a:pt x="55" y="77"/>
                  </a:lnTo>
                  <a:lnTo>
                    <a:pt x="55" y="74"/>
                  </a:lnTo>
                  <a:lnTo>
                    <a:pt x="56" y="73"/>
                  </a:lnTo>
                  <a:lnTo>
                    <a:pt x="60" y="69"/>
                  </a:lnTo>
                  <a:lnTo>
                    <a:pt x="61" y="64"/>
                  </a:lnTo>
                  <a:lnTo>
                    <a:pt x="68" y="60"/>
                  </a:lnTo>
                  <a:lnTo>
                    <a:pt x="73" y="60"/>
                  </a:lnTo>
                  <a:lnTo>
                    <a:pt x="78" y="61"/>
                  </a:lnTo>
                  <a:lnTo>
                    <a:pt x="84" y="63"/>
                  </a:lnTo>
                  <a:lnTo>
                    <a:pt x="91" y="58"/>
                  </a:lnTo>
                  <a:lnTo>
                    <a:pt x="96" y="53"/>
                  </a:lnTo>
                  <a:lnTo>
                    <a:pt x="99" y="52"/>
                  </a:lnTo>
                  <a:lnTo>
                    <a:pt x="104" y="53"/>
                  </a:lnTo>
                  <a:lnTo>
                    <a:pt x="112" y="55"/>
                  </a:lnTo>
                  <a:lnTo>
                    <a:pt x="121" y="48"/>
                  </a:lnTo>
                  <a:lnTo>
                    <a:pt x="117" y="37"/>
                  </a:lnTo>
                  <a:lnTo>
                    <a:pt x="122" y="35"/>
                  </a:lnTo>
                  <a:lnTo>
                    <a:pt x="127" y="34"/>
                  </a:lnTo>
                  <a:lnTo>
                    <a:pt x="129" y="32"/>
                  </a:lnTo>
                  <a:lnTo>
                    <a:pt x="139" y="27"/>
                  </a:lnTo>
                  <a:lnTo>
                    <a:pt x="142" y="24"/>
                  </a:lnTo>
                  <a:lnTo>
                    <a:pt x="149" y="19"/>
                  </a:lnTo>
                  <a:lnTo>
                    <a:pt x="154" y="19"/>
                  </a:lnTo>
                  <a:lnTo>
                    <a:pt x="160" y="16"/>
                  </a:lnTo>
                  <a:lnTo>
                    <a:pt x="179" y="1"/>
                  </a:lnTo>
                  <a:lnTo>
                    <a:pt x="180" y="0"/>
                  </a:lnTo>
                  <a:lnTo>
                    <a:pt x="182" y="5"/>
                  </a:lnTo>
                  <a:lnTo>
                    <a:pt x="185" y="8"/>
                  </a:lnTo>
                  <a:lnTo>
                    <a:pt x="190" y="16"/>
                  </a:lnTo>
                  <a:lnTo>
                    <a:pt x="195" y="19"/>
                  </a:lnTo>
                  <a:lnTo>
                    <a:pt x="198" y="21"/>
                  </a:lnTo>
                  <a:lnTo>
                    <a:pt x="200" y="22"/>
                  </a:lnTo>
                  <a:lnTo>
                    <a:pt x="205" y="24"/>
                  </a:lnTo>
                  <a:lnTo>
                    <a:pt x="210" y="26"/>
                  </a:lnTo>
                  <a:lnTo>
                    <a:pt x="215" y="26"/>
                  </a:lnTo>
                  <a:lnTo>
                    <a:pt x="223" y="24"/>
                  </a:lnTo>
                  <a:lnTo>
                    <a:pt x="225" y="26"/>
                  </a:lnTo>
                  <a:lnTo>
                    <a:pt x="230" y="29"/>
                  </a:lnTo>
                  <a:lnTo>
                    <a:pt x="233" y="32"/>
                  </a:lnTo>
                  <a:lnTo>
                    <a:pt x="240" y="35"/>
                  </a:lnTo>
                  <a:lnTo>
                    <a:pt x="245" y="39"/>
                  </a:lnTo>
                  <a:lnTo>
                    <a:pt x="250" y="40"/>
                  </a:lnTo>
                  <a:lnTo>
                    <a:pt x="253" y="42"/>
                  </a:lnTo>
                  <a:lnTo>
                    <a:pt x="255" y="43"/>
                  </a:lnTo>
                  <a:lnTo>
                    <a:pt x="265" y="43"/>
                  </a:lnTo>
                  <a:lnTo>
                    <a:pt x="266" y="45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40" name="Freeform 140"/>
            <p:cNvSpPr>
              <a:spLocks/>
            </p:cNvSpPr>
            <p:nvPr/>
          </p:nvSpPr>
          <p:spPr bwMode="auto">
            <a:xfrm>
              <a:off x="1463674" y="4169570"/>
              <a:ext cx="1522413" cy="982663"/>
            </a:xfrm>
            <a:custGeom>
              <a:avLst/>
              <a:gdLst>
                <a:gd name="T0" fmla="*/ 1839 w 1918"/>
                <a:gd name="T1" fmla="*/ 266 h 1238"/>
                <a:gd name="T2" fmla="*/ 1877 w 1918"/>
                <a:gd name="T3" fmla="*/ 351 h 1238"/>
                <a:gd name="T4" fmla="*/ 1837 w 1918"/>
                <a:gd name="T5" fmla="*/ 431 h 1238"/>
                <a:gd name="T6" fmla="*/ 1890 w 1918"/>
                <a:gd name="T7" fmla="*/ 539 h 1238"/>
                <a:gd name="T8" fmla="*/ 1889 w 1918"/>
                <a:gd name="T9" fmla="*/ 623 h 1238"/>
                <a:gd name="T10" fmla="*/ 1870 w 1918"/>
                <a:gd name="T11" fmla="*/ 706 h 1238"/>
                <a:gd name="T12" fmla="*/ 1813 w 1918"/>
                <a:gd name="T13" fmla="*/ 751 h 1238"/>
                <a:gd name="T14" fmla="*/ 1834 w 1918"/>
                <a:gd name="T15" fmla="*/ 804 h 1238"/>
                <a:gd name="T16" fmla="*/ 1718 w 1918"/>
                <a:gd name="T17" fmla="*/ 845 h 1238"/>
                <a:gd name="T18" fmla="*/ 1687 w 1918"/>
                <a:gd name="T19" fmla="*/ 956 h 1238"/>
                <a:gd name="T20" fmla="*/ 1637 w 1918"/>
                <a:gd name="T21" fmla="*/ 1037 h 1238"/>
                <a:gd name="T22" fmla="*/ 1579 w 1918"/>
                <a:gd name="T23" fmla="*/ 1104 h 1238"/>
                <a:gd name="T24" fmla="*/ 1536 w 1918"/>
                <a:gd name="T25" fmla="*/ 1183 h 1238"/>
                <a:gd name="T26" fmla="*/ 1473 w 1918"/>
                <a:gd name="T27" fmla="*/ 1215 h 1238"/>
                <a:gd name="T28" fmla="*/ 1404 w 1918"/>
                <a:gd name="T29" fmla="*/ 1219 h 1238"/>
                <a:gd name="T30" fmla="*/ 1373 w 1918"/>
                <a:gd name="T31" fmla="*/ 1151 h 1238"/>
                <a:gd name="T32" fmla="*/ 1308 w 1918"/>
                <a:gd name="T33" fmla="*/ 1089 h 1238"/>
                <a:gd name="T34" fmla="*/ 1280 w 1918"/>
                <a:gd name="T35" fmla="*/ 995 h 1238"/>
                <a:gd name="T36" fmla="*/ 1232 w 1918"/>
                <a:gd name="T37" fmla="*/ 934 h 1238"/>
                <a:gd name="T38" fmla="*/ 1166 w 1918"/>
                <a:gd name="T39" fmla="*/ 889 h 1238"/>
                <a:gd name="T40" fmla="*/ 1105 w 1918"/>
                <a:gd name="T41" fmla="*/ 858 h 1238"/>
                <a:gd name="T42" fmla="*/ 1063 w 1918"/>
                <a:gd name="T43" fmla="*/ 827 h 1238"/>
                <a:gd name="T44" fmla="*/ 1014 w 1918"/>
                <a:gd name="T45" fmla="*/ 762 h 1238"/>
                <a:gd name="T46" fmla="*/ 948 w 1918"/>
                <a:gd name="T47" fmla="*/ 764 h 1238"/>
                <a:gd name="T48" fmla="*/ 931 w 1918"/>
                <a:gd name="T49" fmla="*/ 668 h 1238"/>
                <a:gd name="T50" fmla="*/ 866 w 1918"/>
                <a:gd name="T51" fmla="*/ 591 h 1238"/>
                <a:gd name="T52" fmla="*/ 822 w 1918"/>
                <a:gd name="T53" fmla="*/ 638 h 1238"/>
                <a:gd name="T54" fmla="*/ 713 w 1918"/>
                <a:gd name="T55" fmla="*/ 568 h 1238"/>
                <a:gd name="T56" fmla="*/ 650 w 1918"/>
                <a:gd name="T57" fmla="*/ 573 h 1238"/>
                <a:gd name="T58" fmla="*/ 567 w 1918"/>
                <a:gd name="T59" fmla="*/ 622 h 1238"/>
                <a:gd name="T60" fmla="*/ 496 w 1918"/>
                <a:gd name="T61" fmla="*/ 675 h 1238"/>
                <a:gd name="T62" fmla="*/ 427 w 1918"/>
                <a:gd name="T63" fmla="*/ 694 h 1238"/>
                <a:gd name="T64" fmla="*/ 359 w 1918"/>
                <a:gd name="T65" fmla="*/ 638 h 1238"/>
                <a:gd name="T66" fmla="*/ 303 w 1918"/>
                <a:gd name="T67" fmla="*/ 583 h 1238"/>
                <a:gd name="T68" fmla="*/ 218 w 1918"/>
                <a:gd name="T69" fmla="*/ 545 h 1238"/>
                <a:gd name="T70" fmla="*/ 150 w 1918"/>
                <a:gd name="T71" fmla="*/ 487 h 1238"/>
                <a:gd name="T72" fmla="*/ 53 w 1918"/>
                <a:gd name="T73" fmla="*/ 460 h 1238"/>
                <a:gd name="T74" fmla="*/ 10 w 1918"/>
                <a:gd name="T75" fmla="*/ 393 h 1238"/>
                <a:gd name="T76" fmla="*/ 63 w 1918"/>
                <a:gd name="T77" fmla="*/ 321 h 1238"/>
                <a:gd name="T78" fmla="*/ 134 w 1918"/>
                <a:gd name="T79" fmla="*/ 278 h 1238"/>
                <a:gd name="T80" fmla="*/ 223 w 1918"/>
                <a:gd name="T81" fmla="*/ 335 h 1238"/>
                <a:gd name="T82" fmla="*/ 288 w 1918"/>
                <a:gd name="T83" fmla="*/ 308 h 1238"/>
                <a:gd name="T84" fmla="*/ 397 w 1918"/>
                <a:gd name="T85" fmla="*/ 325 h 1238"/>
                <a:gd name="T86" fmla="*/ 526 w 1918"/>
                <a:gd name="T87" fmla="*/ 324 h 1238"/>
                <a:gd name="T88" fmla="*/ 675 w 1918"/>
                <a:gd name="T89" fmla="*/ 351 h 1238"/>
                <a:gd name="T90" fmla="*/ 787 w 1918"/>
                <a:gd name="T91" fmla="*/ 304 h 1238"/>
                <a:gd name="T92" fmla="*/ 860 w 1918"/>
                <a:gd name="T93" fmla="*/ 177 h 1238"/>
                <a:gd name="T94" fmla="*/ 938 w 1918"/>
                <a:gd name="T95" fmla="*/ 136 h 1238"/>
                <a:gd name="T96" fmla="*/ 1020 w 1918"/>
                <a:gd name="T97" fmla="*/ 49 h 1238"/>
                <a:gd name="T98" fmla="*/ 1067 w 1918"/>
                <a:gd name="T99" fmla="*/ 36 h 1238"/>
                <a:gd name="T100" fmla="*/ 1096 w 1918"/>
                <a:gd name="T101" fmla="*/ 104 h 1238"/>
                <a:gd name="T102" fmla="*/ 1120 w 1918"/>
                <a:gd name="T103" fmla="*/ 167 h 1238"/>
                <a:gd name="T104" fmla="*/ 1169 w 1918"/>
                <a:gd name="T105" fmla="*/ 240 h 1238"/>
                <a:gd name="T106" fmla="*/ 1199 w 1918"/>
                <a:gd name="T107" fmla="*/ 290 h 1238"/>
                <a:gd name="T108" fmla="*/ 1252 w 1918"/>
                <a:gd name="T109" fmla="*/ 270 h 1238"/>
                <a:gd name="T110" fmla="*/ 1323 w 1918"/>
                <a:gd name="T111" fmla="*/ 266 h 1238"/>
                <a:gd name="T112" fmla="*/ 1358 w 1918"/>
                <a:gd name="T113" fmla="*/ 274 h 1238"/>
                <a:gd name="T114" fmla="*/ 1480 w 1918"/>
                <a:gd name="T115" fmla="*/ 295 h 1238"/>
                <a:gd name="T116" fmla="*/ 1566 w 1918"/>
                <a:gd name="T117" fmla="*/ 280 h 1238"/>
                <a:gd name="T118" fmla="*/ 1601 w 1918"/>
                <a:gd name="T119" fmla="*/ 282 h 1238"/>
                <a:gd name="T120" fmla="*/ 1685 w 1918"/>
                <a:gd name="T121" fmla="*/ 236 h 1238"/>
                <a:gd name="T122" fmla="*/ 1766 w 1918"/>
                <a:gd name="T123" fmla="*/ 220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18" h="1238">
                  <a:moveTo>
                    <a:pt x="1821" y="207"/>
                  </a:moveTo>
                  <a:lnTo>
                    <a:pt x="1824" y="209"/>
                  </a:lnTo>
                  <a:lnTo>
                    <a:pt x="1827" y="211"/>
                  </a:lnTo>
                  <a:lnTo>
                    <a:pt x="1831" y="215"/>
                  </a:lnTo>
                  <a:lnTo>
                    <a:pt x="1834" y="217"/>
                  </a:lnTo>
                  <a:lnTo>
                    <a:pt x="1839" y="219"/>
                  </a:lnTo>
                  <a:lnTo>
                    <a:pt x="1842" y="220"/>
                  </a:lnTo>
                  <a:lnTo>
                    <a:pt x="1846" y="223"/>
                  </a:lnTo>
                  <a:lnTo>
                    <a:pt x="1847" y="225"/>
                  </a:lnTo>
                  <a:lnTo>
                    <a:pt x="1851" y="227"/>
                  </a:lnTo>
                  <a:lnTo>
                    <a:pt x="1852" y="230"/>
                  </a:lnTo>
                  <a:lnTo>
                    <a:pt x="1851" y="233"/>
                  </a:lnTo>
                  <a:lnTo>
                    <a:pt x="1849" y="241"/>
                  </a:lnTo>
                  <a:lnTo>
                    <a:pt x="1844" y="251"/>
                  </a:lnTo>
                  <a:lnTo>
                    <a:pt x="1844" y="253"/>
                  </a:lnTo>
                  <a:lnTo>
                    <a:pt x="1844" y="257"/>
                  </a:lnTo>
                  <a:lnTo>
                    <a:pt x="1841" y="262"/>
                  </a:lnTo>
                  <a:lnTo>
                    <a:pt x="1839" y="266"/>
                  </a:lnTo>
                  <a:lnTo>
                    <a:pt x="1839" y="269"/>
                  </a:lnTo>
                  <a:lnTo>
                    <a:pt x="1837" y="274"/>
                  </a:lnTo>
                  <a:lnTo>
                    <a:pt x="1836" y="278"/>
                  </a:lnTo>
                  <a:lnTo>
                    <a:pt x="1832" y="283"/>
                  </a:lnTo>
                  <a:lnTo>
                    <a:pt x="1831" y="295"/>
                  </a:lnTo>
                  <a:lnTo>
                    <a:pt x="1829" y="301"/>
                  </a:lnTo>
                  <a:lnTo>
                    <a:pt x="1829" y="314"/>
                  </a:lnTo>
                  <a:lnTo>
                    <a:pt x="1832" y="321"/>
                  </a:lnTo>
                  <a:lnTo>
                    <a:pt x="1837" y="327"/>
                  </a:lnTo>
                  <a:lnTo>
                    <a:pt x="1841" y="330"/>
                  </a:lnTo>
                  <a:lnTo>
                    <a:pt x="1846" y="332"/>
                  </a:lnTo>
                  <a:lnTo>
                    <a:pt x="1849" y="332"/>
                  </a:lnTo>
                  <a:lnTo>
                    <a:pt x="1852" y="333"/>
                  </a:lnTo>
                  <a:lnTo>
                    <a:pt x="1857" y="337"/>
                  </a:lnTo>
                  <a:lnTo>
                    <a:pt x="1865" y="340"/>
                  </a:lnTo>
                  <a:lnTo>
                    <a:pt x="1867" y="343"/>
                  </a:lnTo>
                  <a:lnTo>
                    <a:pt x="1877" y="345"/>
                  </a:lnTo>
                  <a:lnTo>
                    <a:pt x="1877" y="351"/>
                  </a:lnTo>
                  <a:lnTo>
                    <a:pt x="1879" y="356"/>
                  </a:lnTo>
                  <a:lnTo>
                    <a:pt x="1877" y="361"/>
                  </a:lnTo>
                  <a:lnTo>
                    <a:pt x="1877" y="366"/>
                  </a:lnTo>
                  <a:lnTo>
                    <a:pt x="1877" y="369"/>
                  </a:lnTo>
                  <a:lnTo>
                    <a:pt x="1877" y="371"/>
                  </a:lnTo>
                  <a:lnTo>
                    <a:pt x="1872" y="371"/>
                  </a:lnTo>
                  <a:lnTo>
                    <a:pt x="1860" y="384"/>
                  </a:lnTo>
                  <a:lnTo>
                    <a:pt x="1849" y="390"/>
                  </a:lnTo>
                  <a:lnTo>
                    <a:pt x="1839" y="390"/>
                  </a:lnTo>
                  <a:lnTo>
                    <a:pt x="1836" y="397"/>
                  </a:lnTo>
                  <a:lnTo>
                    <a:pt x="1831" y="397"/>
                  </a:lnTo>
                  <a:lnTo>
                    <a:pt x="1824" y="400"/>
                  </a:lnTo>
                  <a:lnTo>
                    <a:pt x="1821" y="401"/>
                  </a:lnTo>
                  <a:lnTo>
                    <a:pt x="1819" y="406"/>
                  </a:lnTo>
                  <a:lnTo>
                    <a:pt x="1829" y="413"/>
                  </a:lnTo>
                  <a:lnTo>
                    <a:pt x="1834" y="421"/>
                  </a:lnTo>
                  <a:lnTo>
                    <a:pt x="1837" y="427"/>
                  </a:lnTo>
                  <a:lnTo>
                    <a:pt x="1837" y="431"/>
                  </a:lnTo>
                  <a:lnTo>
                    <a:pt x="1851" y="429"/>
                  </a:lnTo>
                  <a:lnTo>
                    <a:pt x="1864" y="429"/>
                  </a:lnTo>
                  <a:lnTo>
                    <a:pt x="1872" y="434"/>
                  </a:lnTo>
                  <a:lnTo>
                    <a:pt x="1875" y="445"/>
                  </a:lnTo>
                  <a:lnTo>
                    <a:pt x="1877" y="452"/>
                  </a:lnTo>
                  <a:lnTo>
                    <a:pt x="1877" y="456"/>
                  </a:lnTo>
                  <a:lnTo>
                    <a:pt x="1880" y="466"/>
                  </a:lnTo>
                  <a:lnTo>
                    <a:pt x="1884" y="474"/>
                  </a:lnTo>
                  <a:lnTo>
                    <a:pt x="1885" y="481"/>
                  </a:lnTo>
                  <a:lnTo>
                    <a:pt x="1887" y="486"/>
                  </a:lnTo>
                  <a:lnTo>
                    <a:pt x="1887" y="489"/>
                  </a:lnTo>
                  <a:lnTo>
                    <a:pt x="1889" y="497"/>
                  </a:lnTo>
                  <a:lnTo>
                    <a:pt x="1889" y="507"/>
                  </a:lnTo>
                  <a:lnTo>
                    <a:pt x="1885" y="518"/>
                  </a:lnTo>
                  <a:lnTo>
                    <a:pt x="1885" y="524"/>
                  </a:lnTo>
                  <a:lnTo>
                    <a:pt x="1885" y="531"/>
                  </a:lnTo>
                  <a:lnTo>
                    <a:pt x="1887" y="536"/>
                  </a:lnTo>
                  <a:lnTo>
                    <a:pt x="1890" y="539"/>
                  </a:lnTo>
                  <a:lnTo>
                    <a:pt x="1900" y="537"/>
                  </a:lnTo>
                  <a:lnTo>
                    <a:pt x="1907" y="537"/>
                  </a:lnTo>
                  <a:lnTo>
                    <a:pt x="1912" y="536"/>
                  </a:lnTo>
                  <a:lnTo>
                    <a:pt x="1915" y="539"/>
                  </a:lnTo>
                  <a:lnTo>
                    <a:pt x="1915" y="542"/>
                  </a:lnTo>
                  <a:lnTo>
                    <a:pt x="1918" y="557"/>
                  </a:lnTo>
                  <a:lnTo>
                    <a:pt x="1908" y="567"/>
                  </a:lnTo>
                  <a:lnTo>
                    <a:pt x="1905" y="568"/>
                  </a:lnTo>
                  <a:lnTo>
                    <a:pt x="1902" y="571"/>
                  </a:lnTo>
                  <a:lnTo>
                    <a:pt x="1897" y="576"/>
                  </a:lnTo>
                  <a:lnTo>
                    <a:pt x="1895" y="581"/>
                  </a:lnTo>
                  <a:lnTo>
                    <a:pt x="1895" y="583"/>
                  </a:lnTo>
                  <a:lnTo>
                    <a:pt x="1895" y="591"/>
                  </a:lnTo>
                  <a:lnTo>
                    <a:pt x="1895" y="599"/>
                  </a:lnTo>
                  <a:lnTo>
                    <a:pt x="1894" y="605"/>
                  </a:lnTo>
                  <a:lnTo>
                    <a:pt x="1892" y="607"/>
                  </a:lnTo>
                  <a:lnTo>
                    <a:pt x="1890" y="615"/>
                  </a:lnTo>
                  <a:lnTo>
                    <a:pt x="1889" y="623"/>
                  </a:lnTo>
                  <a:lnTo>
                    <a:pt x="1889" y="631"/>
                  </a:lnTo>
                  <a:lnTo>
                    <a:pt x="1890" y="638"/>
                  </a:lnTo>
                  <a:lnTo>
                    <a:pt x="1890" y="646"/>
                  </a:lnTo>
                  <a:lnTo>
                    <a:pt x="1889" y="647"/>
                  </a:lnTo>
                  <a:lnTo>
                    <a:pt x="1887" y="651"/>
                  </a:lnTo>
                  <a:lnTo>
                    <a:pt x="1885" y="652"/>
                  </a:lnTo>
                  <a:lnTo>
                    <a:pt x="1884" y="654"/>
                  </a:lnTo>
                  <a:lnTo>
                    <a:pt x="1880" y="656"/>
                  </a:lnTo>
                  <a:lnTo>
                    <a:pt x="1877" y="660"/>
                  </a:lnTo>
                  <a:lnTo>
                    <a:pt x="1877" y="664"/>
                  </a:lnTo>
                  <a:lnTo>
                    <a:pt x="1880" y="667"/>
                  </a:lnTo>
                  <a:lnTo>
                    <a:pt x="1884" y="670"/>
                  </a:lnTo>
                  <a:lnTo>
                    <a:pt x="1885" y="673"/>
                  </a:lnTo>
                  <a:lnTo>
                    <a:pt x="1882" y="677"/>
                  </a:lnTo>
                  <a:lnTo>
                    <a:pt x="1877" y="685"/>
                  </a:lnTo>
                  <a:lnTo>
                    <a:pt x="1880" y="688"/>
                  </a:lnTo>
                  <a:lnTo>
                    <a:pt x="1875" y="696"/>
                  </a:lnTo>
                  <a:lnTo>
                    <a:pt x="1870" y="706"/>
                  </a:lnTo>
                  <a:lnTo>
                    <a:pt x="1869" y="711"/>
                  </a:lnTo>
                  <a:lnTo>
                    <a:pt x="1862" y="715"/>
                  </a:lnTo>
                  <a:lnTo>
                    <a:pt x="1860" y="717"/>
                  </a:lnTo>
                  <a:lnTo>
                    <a:pt x="1859" y="722"/>
                  </a:lnTo>
                  <a:lnTo>
                    <a:pt x="1857" y="725"/>
                  </a:lnTo>
                  <a:lnTo>
                    <a:pt x="1854" y="725"/>
                  </a:lnTo>
                  <a:lnTo>
                    <a:pt x="1851" y="725"/>
                  </a:lnTo>
                  <a:lnTo>
                    <a:pt x="1846" y="725"/>
                  </a:lnTo>
                  <a:lnTo>
                    <a:pt x="1844" y="727"/>
                  </a:lnTo>
                  <a:lnTo>
                    <a:pt x="1841" y="728"/>
                  </a:lnTo>
                  <a:lnTo>
                    <a:pt x="1836" y="728"/>
                  </a:lnTo>
                  <a:lnTo>
                    <a:pt x="1834" y="728"/>
                  </a:lnTo>
                  <a:lnTo>
                    <a:pt x="1822" y="736"/>
                  </a:lnTo>
                  <a:lnTo>
                    <a:pt x="1822" y="746"/>
                  </a:lnTo>
                  <a:lnTo>
                    <a:pt x="1819" y="748"/>
                  </a:lnTo>
                  <a:lnTo>
                    <a:pt x="1817" y="749"/>
                  </a:lnTo>
                  <a:lnTo>
                    <a:pt x="1816" y="749"/>
                  </a:lnTo>
                  <a:lnTo>
                    <a:pt x="1813" y="751"/>
                  </a:lnTo>
                  <a:lnTo>
                    <a:pt x="1811" y="751"/>
                  </a:lnTo>
                  <a:lnTo>
                    <a:pt x="1809" y="754"/>
                  </a:lnTo>
                  <a:lnTo>
                    <a:pt x="1811" y="757"/>
                  </a:lnTo>
                  <a:lnTo>
                    <a:pt x="1814" y="761"/>
                  </a:lnTo>
                  <a:lnTo>
                    <a:pt x="1819" y="761"/>
                  </a:lnTo>
                  <a:lnTo>
                    <a:pt x="1822" y="761"/>
                  </a:lnTo>
                  <a:lnTo>
                    <a:pt x="1826" y="762"/>
                  </a:lnTo>
                  <a:lnTo>
                    <a:pt x="1829" y="764"/>
                  </a:lnTo>
                  <a:lnTo>
                    <a:pt x="1831" y="766"/>
                  </a:lnTo>
                  <a:lnTo>
                    <a:pt x="1832" y="770"/>
                  </a:lnTo>
                  <a:lnTo>
                    <a:pt x="1832" y="775"/>
                  </a:lnTo>
                  <a:lnTo>
                    <a:pt x="1832" y="778"/>
                  </a:lnTo>
                  <a:lnTo>
                    <a:pt x="1832" y="785"/>
                  </a:lnTo>
                  <a:lnTo>
                    <a:pt x="1834" y="788"/>
                  </a:lnTo>
                  <a:lnTo>
                    <a:pt x="1834" y="796"/>
                  </a:lnTo>
                  <a:lnTo>
                    <a:pt x="1836" y="800"/>
                  </a:lnTo>
                  <a:lnTo>
                    <a:pt x="1834" y="803"/>
                  </a:lnTo>
                  <a:lnTo>
                    <a:pt x="1834" y="804"/>
                  </a:lnTo>
                  <a:lnTo>
                    <a:pt x="1834" y="808"/>
                  </a:lnTo>
                  <a:lnTo>
                    <a:pt x="1831" y="808"/>
                  </a:lnTo>
                  <a:lnTo>
                    <a:pt x="1811" y="814"/>
                  </a:lnTo>
                  <a:lnTo>
                    <a:pt x="1803" y="817"/>
                  </a:lnTo>
                  <a:lnTo>
                    <a:pt x="1799" y="821"/>
                  </a:lnTo>
                  <a:lnTo>
                    <a:pt x="1791" y="822"/>
                  </a:lnTo>
                  <a:lnTo>
                    <a:pt x="1781" y="825"/>
                  </a:lnTo>
                  <a:lnTo>
                    <a:pt x="1776" y="827"/>
                  </a:lnTo>
                  <a:lnTo>
                    <a:pt x="1766" y="834"/>
                  </a:lnTo>
                  <a:lnTo>
                    <a:pt x="1761" y="832"/>
                  </a:lnTo>
                  <a:lnTo>
                    <a:pt x="1758" y="832"/>
                  </a:lnTo>
                  <a:lnTo>
                    <a:pt x="1755" y="834"/>
                  </a:lnTo>
                  <a:lnTo>
                    <a:pt x="1746" y="837"/>
                  </a:lnTo>
                  <a:lnTo>
                    <a:pt x="1743" y="838"/>
                  </a:lnTo>
                  <a:lnTo>
                    <a:pt x="1735" y="840"/>
                  </a:lnTo>
                  <a:lnTo>
                    <a:pt x="1727" y="843"/>
                  </a:lnTo>
                  <a:lnTo>
                    <a:pt x="1720" y="845"/>
                  </a:lnTo>
                  <a:lnTo>
                    <a:pt x="1718" y="845"/>
                  </a:lnTo>
                  <a:lnTo>
                    <a:pt x="1708" y="851"/>
                  </a:lnTo>
                  <a:lnTo>
                    <a:pt x="1702" y="856"/>
                  </a:lnTo>
                  <a:lnTo>
                    <a:pt x="1698" y="861"/>
                  </a:lnTo>
                  <a:lnTo>
                    <a:pt x="1700" y="869"/>
                  </a:lnTo>
                  <a:lnTo>
                    <a:pt x="1698" y="874"/>
                  </a:lnTo>
                  <a:lnTo>
                    <a:pt x="1697" y="880"/>
                  </a:lnTo>
                  <a:lnTo>
                    <a:pt x="1695" y="892"/>
                  </a:lnTo>
                  <a:lnTo>
                    <a:pt x="1693" y="898"/>
                  </a:lnTo>
                  <a:lnTo>
                    <a:pt x="1693" y="900"/>
                  </a:lnTo>
                  <a:lnTo>
                    <a:pt x="1690" y="910"/>
                  </a:lnTo>
                  <a:lnTo>
                    <a:pt x="1688" y="918"/>
                  </a:lnTo>
                  <a:lnTo>
                    <a:pt x="1685" y="929"/>
                  </a:lnTo>
                  <a:lnTo>
                    <a:pt x="1684" y="937"/>
                  </a:lnTo>
                  <a:lnTo>
                    <a:pt x="1682" y="942"/>
                  </a:lnTo>
                  <a:lnTo>
                    <a:pt x="1682" y="945"/>
                  </a:lnTo>
                  <a:lnTo>
                    <a:pt x="1682" y="947"/>
                  </a:lnTo>
                  <a:lnTo>
                    <a:pt x="1685" y="953"/>
                  </a:lnTo>
                  <a:lnTo>
                    <a:pt x="1687" y="956"/>
                  </a:lnTo>
                  <a:lnTo>
                    <a:pt x="1679" y="965"/>
                  </a:lnTo>
                  <a:lnTo>
                    <a:pt x="1672" y="976"/>
                  </a:lnTo>
                  <a:lnTo>
                    <a:pt x="1665" y="981"/>
                  </a:lnTo>
                  <a:lnTo>
                    <a:pt x="1665" y="987"/>
                  </a:lnTo>
                  <a:lnTo>
                    <a:pt x="1662" y="994"/>
                  </a:lnTo>
                  <a:lnTo>
                    <a:pt x="1652" y="997"/>
                  </a:lnTo>
                  <a:lnTo>
                    <a:pt x="1644" y="1000"/>
                  </a:lnTo>
                  <a:lnTo>
                    <a:pt x="1636" y="1003"/>
                  </a:lnTo>
                  <a:lnTo>
                    <a:pt x="1632" y="1007"/>
                  </a:lnTo>
                  <a:lnTo>
                    <a:pt x="1631" y="1010"/>
                  </a:lnTo>
                  <a:lnTo>
                    <a:pt x="1629" y="1013"/>
                  </a:lnTo>
                  <a:lnTo>
                    <a:pt x="1627" y="1018"/>
                  </a:lnTo>
                  <a:lnTo>
                    <a:pt x="1627" y="1021"/>
                  </a:lnTo>
                  <a:lnTo>
                    <a:pt x="1629" y="1023"/>
                  </a:lnTo>
                  <a:lnTo>
                    <a:pt x="1636" y="1024"/>
                  </a:lnTo>
                  <a:lnTo>
                    <a:pt x="1641" y="1028"/>
                  </a:lnTo>
                  <a:lnTo>
                    <a:pt x="1641" y="1033"/>
                  </a:lnTo>
                  <a:lnTo>
                    <a:pt x="1637" y="1037"/>
                  </a:lnTo>
                  <a:lnTo>
                    <a:pt x="1637" y="1041"/>
                  </a:lnTo>
                  <a:lnTo>
                    <a:pt x="1637" y="1047"/>
                  </a:lnTo>
                  <a:lnTo>
                    <a:pt x="1639" y="1052"/>
                  </a:lnTo>
                  <a:lnTo>
                    <a:pt x="1639" y="1054"/>
                  </a:lnTo>
                  <a:lnTo>
                    <a:pt x="1637" y="1060"/>
                  </a:lnTo>
                  <a:lnTo>
                    <a:pt x="1631" y="1065"/>
                  </a:lnTo>
                  <a:lnTo>
                    <a:pt x="1624" y="1068"/>
                  </a:lnTo>
                  <a:lnTo>
                    <a:pt x="1622" y="1068"/>
                  </a:lnTo>
                  <a:lnTo>
                    <a:pt x="1611" y="1073"/>
                  </a:lnTo>
                  <a:lnTo>
                    <a:pt x="1609" y="1075"/>
                  </a:lnTo>
                  <a:lnTo>
                    <a:pt x="1607" y="1075"/>
                  </a:lnTo>
                  <a:lnTo>
                    <a:pt x="1606" y="1078"/>
                  </a:lnTo>
                  <a:lnTo>
                    <a:pt x="1601" y="1088"/>
                  </a:lnTo>
                  <a:lnTo>
                    <a:pt x="1598" y="1091"/>
                  </a:lnTo>
                  <a:lnTo>
                    <a:pt x="1591" y="1094"/>
                  </a:lnTo>
                  <a:lnTo>
                    <a:pt x="1586" y="1097"/>
                  </a:lnTo>
                  <a:lnTo>
                    <a:pt x="1581" y="1102"/>
                  </a:lnTo>
                  <a:lnTo>
                    <a:pt x="1579" y="1104"/>
                  </a:lnTo>
                  <a:lnTo>
                    <a:pt x="1578" y="1104"/>
                  </a:lnTo>
                  <a:lnTo>
                    <a:pt x="1578" y="1109"/>
                  </a:lnTo>
                  <a:lnTo>
                    <a:pt x="1576" y="1117"/>
                  </a:lnTo>
                  <a:lnTo>
                    <a:pt x="1569" y="1122"/>
                  </a:lnTo>
                  <a:lnTo>
                    <a:pt x="1563" y="1122"/>
                  </a:lnTo>
                  <a:lnTo>
                    <a:pt x="1556" y="1125"/>
                  </a:lnTo>
                  <a:lnTo>
                    <a:pt x="1551" y="1128"/>
                  </a:lnTo>
                  <a:lnTo>
                    <a:pt x="1550" y="1133"/>
                  </a:lnTo>
                  <a:lnTo>
                    <a:pt x="1548" y="1141"/>
                  </a:lnTo>
                  <a:lnTo>
                    <a:pt x="1545" y="1141"/>
                  </a:lnTo>
                  <a:lnTo>
                    <a:pt x="1546" y="1147"/>
                  </a:lnTo>
                  <a:lnTo>
                    <a:pt x="1546" y="1154"/>
                  </a:lnTo>
                  <a:lnTo>
                    <a:pt x="1546" y="1157"/>
                  </a:lnTo>
                  <a:lnTo>
                    <a:pt x="1543" y="1167"/>
                  </a:lnTo>
                  <a:lnTo>
                    <a:pt x="1540" y="1173"/>
                  </a:lnTo>
                  <a:lnTo>
                    <a:pt x="1540" y="1178"/>
                  </a:lnTo>
                  <a:lnTo>
                    <a:pt x="1538" y="1183"/>
                  </a:lnTo>
                  <a:lnTo>
                    <a:pt x="1536" y="1183"/>
                  </a:lnTo>
                  <a:lnTo>
                    <a:pt x="1533" y="1183"/>
                  </a:lnTo>
                  <a:lnTo>
                    <a:pt x="1530" y="1183"/>
                  </a:lnTo>
                  <a:lnTo>
                    <a:pt x="1526" y="1183"/>
                  </a:lnTo>
                  <a:lnTo>
                    <a:pt x="1523" y="1183"/>
                  </a:lnTo>
                  <a:lnTo>
                    <a:pt x="1518" y="1183"/>
                  </a:lnTo>
                  <a:lnTo>
                    <a:pt x="1515" y="1183"/>
                  </a:lnTo>
                  <a:lnTo>
                    <a:pt x="1512" y="1183"/>
                  </a:lnTo>
                  <a:lnTo>
                    <a:pt x="1507" y="1185"/>
                  </a:lnTo>
                  <a:lnTo>
                    <a:pt x="1502" y="1185"/>
                  </a:lnTo>
                  <a:lnTo>
                    <a:pt x="1493" y="1188"/>
                  </a:lnTo>
                  <a:lnTo>
                    <a:pt x="1493" y="1189"/>
                  </a:lnTo>
                  <a:lnTo>
                    <a:pt x="1492" y="1191"/>
                  </a:lnTo>
                  <a:lnTo>
                    <a:pt x="1488" y="1196"/>
                  </a:lnTo>
                  <a:lnTo>
                    <a:pt x="1487" y="1199"/>
                  </a:lnTo>
                  <a:lnTo>
                    <a:pt x="1482" y="1204"/>
                  </a:lnTo>
                  <a:lnTo>
                    <a:pt x="1480" y="1204"/>
                  </a:lnTo>
                  <a:lnTo>
                    <a:pt x="1475" y="1211"/>
                  </a:lnTo>
                  <a:lnTo>
                    <a:pt x="1473" y="1215"/>
                  </a:lnTo>
                  <a:lnTo>
                    <a:pt x="1472" y="1219"/>
                  </a:lnTo>
                  <a:lnTo>
                    <a:pt x="1469" y="1225"/>
                  </a:lnTo>
                  <a:lnTo>
                    <a:pt x="1467" y="1230"/>
                  </a:lnTo>
                  <a:lnTo>
                    <a:pt x="1469" y="1233"/>
                  </a:lnTo>
                  <a:lnTo>
                    <a:pt x="1464" y="1236"/>
                  </a:lnTo>
                  <a:lnTo>
                    <a:pt x="1460" y="1238"/>
                  </a:lnTo>
                  <a:lnTo>
                    <a:pt x="1459" y="1236"/>
                  </a:lnTo>
                  <a:lnTo>
                    <a:pt x="1449" y="1236"/>
                  </a:lnTo>
                  <a:lnTo>
                    <a:pt x="1447" y="1235"/>
                  </a:lnTo>
                  <a:lnTo>
                    <a:pt x="1444" y="1233"/>
                  </a:lnTo>
                  <a:lnTo>
                    <a:pt x="1439" y="1232"/>
                  </a:lnTo>
                  <a:lnTo>
                    <a:pt x="1434" y="1228"/>
                  </a:lnTo>
                  <a:lnTo>
                    <a:pt x="1427" y="1225"/>
                  </a:lnTo>
                  <a:lnTo>
                    <a:pt x="1424" y="1222"/>
                  </a:lnTo>
                  <a:lnTo>
                    <a:pt x="1419" y="1219"/>
                  </a:lnTo>
                  <a:lnTo>
                    <a:pt x="1417" y="1217"/>
                  </a:lnTo>
                  <a:lnTo>
                    <a:pt x="1409" y="1219"/>
                  </a:lnTo>
                  <a:lnTo>
                    <a:pt x="1404" y="1219"/>
                  </a:lnTo>
                  <a:lnTo>
                    <a:pt x="1399" y="1217"/>
                  </a:lnTo>
                  <a:lnTo>
                    <a:pt x="1394" y="1215"/>
                  </a:lnTo>
                  <a:lnTo>
                    <a:pt x="1392" y="1214"/>
                  </a:lnTo>
                  <a:lnTo>
                    <a:pt x="1389" y="1212"/>
                  </a:lnTo>
                  <a:lnTo>
                    <a:pt x="1384" y="1209"/>
                  </a:lnTo>
                  <a:lnTo>
                    <a:pt x="1379" y="1201"/>
                  </a:lnTo>
                  <a:lnTo>
                    <a:pt x="1376" y="1198"/>
                  </a:lnTo>
                  <a:lnTo>
                    <a:pt x="1374" y="1193"/>
                  </a:lnTo>
                  <a:lnTo>
                    <a:pt x="1373" y="1191"/>
                  </a:lnTo>
                  <a:lnTo>
                    <a:pt x="1369" y="1183"/>
                  </a:lnTo>
                  <a:lnTo>
                    <a:pt x="1366" y="1177"/>
                  </a:lnTo>
                  <a:lnTo>
                    <a:pt x="1364" y="1170"/>
                  </a:lnTo>
                  <a:lnTo>
                    <a:pt x="1364" y="1165"/>
                  </a:lnTo>
                  <a:lnTo>
                    <a:pt x="1366" y="1164"/>
                  </a:lnTo>
                  <a:lnTo>
                    <a:pt x="1369" y="1160"/>
                  </a:lnTo>
                  <a:lnTo>
                    <a:pt x="1371" y="1157"/>
                  </a:lnTo>
                  <a:lnTo>
                    <a:pt x="1373" y="1156"/>
                  </a:lnTo>
                  <a:lnTo>
                    <a:pt x="1373" y="1151"/>
                  </a:lnTo>
                  <a:lnTo>
                    <a:pt x="1369" y="1144"/>
                  </a:lnTo>
                  <a:lnTo>
                    <a:pt x="1368" y="1138"/>
                  </a:lnTo>
                  <a:lnTo>
                    <a:pt x="1366" y="1136"/>
                  </a:lnTo>
                  <a:lnTo>
                    <a:pt x="1364" y="1134"/>
                  </a:lnTo>
                  <a:lnTo>
                    <a:pt x="1361" y="1133"/>
                  </a:lnTo>
                  <a:lnTo>
                    <a:pt x="1359" y="1131"/>
                  </a:lnTo>
                  <a:lnTo>
                    <a:pt x="1354" y="1128"/>
                  </a:lnTo>
                  <a:lnTo>
                    <a:pt x="1348" y="1128"/>
                  </a:lnTo>
                  <a:lnTo>
                    <a:pt x="1340" y="1126"/>
                  </a:lnTo>
                  <a:lnTo>
                    <a:pt x="1330" y="1123"/>
                  </a:lnTo>
                  <a:lnTo>
                    <a:pt x="1323" y="1118"/>
                  </a:lnTo>
                  <a:lnTo>
                    <a:pt x="1321" y="1118"/>
                  </a:lnTo>
                  <a:lnTo>
                    <a:pt x="1318" y="1115"/>
                  </a:lnTo>
                  <a:lnTo>
                    <a:pt x="1311" y="1109"/>
                  </a:lnTo>
                  <a:lnTo>
                    <a:pt x="1310" y="1105"/>
                  </a:lnTo>
                  <a:lnTo>
                    <a:pt x="1308" y="1097"/>
                  </a:lnTo>
                  <a:lnTo>
                    <a:pt x="1308" y="1096"/>
                  </a:lnTo>
                  <a:lnTo>
                    <a:pt x="1308" y="1089"/>
                  </a:lnTo>
                  <a:lnTo>
                    <a:pt x="1308" y="1086"/>
                  </a:lnTo>
                  <a:lnTo>
                    <a:pt x="1306" y="1079"/>
                  </a:lnTo>
                  <a:lnTo>
                    <a:pt x="1303" y="1060"/>
                  </a:lnTo>
                  <a:lnTo>
                    <a:pt x="1301" y="1057"/>
                  </a:lnTo>
                  <a:lnTo>
                    <a:pt x="1301" y="1055"/>
                  </a:lnTo>
                  <a:lnTo>
                    <a:pt x="1297" y="1052"/>
                  </a:lnTo>
                  <a:lnTo>
                    <a:pt x="1293" y="1049"/>
                  </a:lnTo>
                  <a:lnTo>
                    <a:pt x="1292" y="1047"/>
                  </a:lnTo>
                  <a:lnTo>
                    <a:pt x="1288" y="1041"/>
                  </a:lnTo>
                  <a:lnTo>
                    <a:pt x="1288" y="1037"/>
                  </a:lnTo>
                  <a:lnTo>
                    <a:pt x="1287" y="1031"/>
                  </a:lnTo>
                  <a:lnTo>
                    <a:pt x="1287" y="1028"/>
                  </a:lnTo>
                  <a:lnTo>
                    <a:pt x="1287" y="1026"/>
                  </a:lnTo>
                  <a:lnTo>
                    <a:pt x="1285" y="1021"/>
                  </a:lnTo>
                  <a:lnTo>
                    <a:pt x="1280" y="1008"/>
                  </a:lnTo>
                  <a:lnTo>
                    <a:pt x="1280" y="1002"/>
                  </a:lnTo>
                  <a:lnTo>
                    <a:pt x="1280" y="997"/>
                  </a:lnTo>
                  <a:lnTo>
                    <a:pt x="1280" y="995"/>
                  </a:lnTo>
                  <a:lnTo>
                    <a:pt x="1277" y="990"/>
                  </a:lnTo>
                  <a:lnTo>
                    <a:pt x="1275" y="989"/>
                  </a:lnTo>
                  <a:lnTo>
                    <a:pt x="1270" y="986"/>
                  </a:lnTo>
                  <a:lnTo>
                    <a:pt x="1270" y="984"/>
                  </a:lnTo>
                  <a:lnTo>
                    <a:pt x="1268" y="978"/>
                  </a:lnTo>
                  <a:lnTo>
                    <a:pt x="1267" y="976"/>
                  </a:lnTo>
                  <a:lnTo>
                    <a:pt x="1263" y="973"/>
                  </a:lnTo>
                  <a:lnTo>
                    <a:pt x="1262" y="969"/>
                  </a:lnTo>
                  <a:lnTo>
                    <a:pt x="1260" y="968"/>
                  </a:lnTo>
                  <a:lnTo>
                    <a:pt x="1262" y="966"/>
                  </a:lnTo>
                  <a:lnTo>
                    <a:pt x="1257" y="961"/>
                  </a:lnTo>
                  <a:lnTo>
                    <a:pt x="1254" y="958"/>
                  </a:lnTo>
                  <a:lnTo>
                    <a:pt x="1250" y="953"/>
                  </a:lnTo>
                  <a:lnTo>
                    <a:pt x="1249" y="950"/>
                  </a:lnTo>
                  <a:lnTo>
                    <a:pt x="1247" y="948"/>
                  </a:lnTo>
                  <a:lnTo>
                    <a:pt x="1240" y="940"/>
                  </a:lnTo>
                  <a:lnTo>
                    <a:pt x="1235" y="937"/>
                  </a:lnTo>
                  <a:lnTo>
                    <a:pt x="1232" y="934"/>
                  </a:lnTo>
                  <a:lnTo>
                    <a:pt x="1225" y="927"/>
                  </a:lnTo>
                  <a:lnTo>
                    <a:pt x="1220" y="923"/>
                  </a:lnTo>
                  <a:lnTo>
                    <a:pt x="1219" y="918"/>
                  </a:lnTo>
                  <a:lnTo>
                    <a:pt x="1215" y="914"/>
                  </a:lnTo>
                  <a:lnTo>
                    <a:pt x="1212" y="911"/>
                  </a:lnTo>
                  <a:lnTo>
                    <a:pt x="1209" y="911"/>
                  </a:lnTo>
                  <a:lnTo>
                    <a:pt x="1202" y="910"/>
                  </a:lnTo>
                  <a:lnTo>
                    <a:pt x="1197" y="908"/>
                  </a:lnTo>
                  <a:lnTo>
                    <a:pt x="1192" y="906"/>
                  </a:lnTo>
                  <a:lnTo>
                    <a:pt x="1191" y="906"/>
                  </a:lnTo>
                  <a:lnTo>
                    <a:pt x="1189" y="905"/>
                  </a:lnTo>
                  <a:lnTo>
                    <a:pt x="1186" y="903"/>
                  </a:lnTo>
                  <a:lnTo>
                    <a:pt x="1182" y="901"/>
                  </a:lnTo>
                  <a:lnTo>
                    <a:pt x="1181" y="900"/>
                  </a:lnTo>
                  <a:lnTo>
                    <a:pt x="1176" y="897"/>
                  </a:lnTo>
                  <a:lnTo>
                    <a:pt x="1174" y="897"/>
                  </a:lnTo>
                  <a:lnTo>
                    <a:pt x="1167" y="892"/>
                  </a:lnTo>
                  <a:lnTo>
                    <a:pt x="1166" y="889"/>
                  </a:lnTo>
                  <a:lnTo>
                    <a:pt x="1159" y="885"/>
                  </a:lnTo>
                  <a:lnTo>
                    <a:pt x="1156" y="884"/>
                  </a:lnTo>
                  <a:lnTo>
                    <a:pt x="1151" y="880"/>
                  </a:lnTo>
                  <a:lnTo>
                    <a:pt x="1149" y="876"/>
                  </a:lnTo>
                  <a:lnTo>
                    <a:pt x="1148" y="874"/>
                  </a:lnTo>
                  <a:lnTo>
                    <a:pt x="1143" y="872"/>
                  </a:lnTo>
                  <a:lnTo>
                    <a:pt x="1141" y="872"/>
                  </a:lnTo>
                  <a:lnTo>
                    <a:pt x="1138" y="871"/>
                  </a:lnTo>
                  <a:lnTo>
                    <a:pt x="1134" y="866"/>
                  </a:lnTo>
                  <a:lnTo>
                    <a:pt x="1133" y="863"/>
                  </a:lnTo>
                  <a:lnTo>
                    <a:pt x="1129" y="863"/>
                  </a:lnTo>
                  <a:lnTo>
                    <a:pt x="1126" y="861"/>
                  </a:lnTo>
                  <a:lnTo>
                    <a:pt x="1121" y="861"/>
                  </a:lnTo>
                  <a:lnTo>
                    <a:pt x="1120" y="859"/>
                  </a:lnTo>
                  <a:lnTo>
                    <a:pt x="1115" y="859"/>
                  </a:lnTo>
                  <a:lnTo>
                    <a:pt x="1113" y="859"/>
                  </a:lnTo>
                  <a:lnTo>
                    <a:pt x="1110" y="859"/>
                  </a:lnTo>
                  <a:lnTo>
                    <a:pt x="1105" y="858"/>
                  </a:lnTo>
                  <a:lnTo>
                    <a:pt x="1103" y="856"/>
                  </a:lnTo>
                  <a:lnTo>
                    <a:pt x="1095" y="855"/>
                  </a:lnTo>
                  <a:lnTo>
                    <a:pt x="1088" y="851"/>
                  </a:lnTo>
                  <a:lnTo>
                    <a:pt x="1086" y="851"/>
                  </a:lnTo>
                  <a:lnTo>
                    <a:pt x="1075" y="850"/>
                  </a:lnTo>
                  <a:lnTo>
                    <a:pt x="1065" y="850"/>
                  </a:lnTo>
                  <a:lnTo>
                    <a:pt x="1063" y="851"/>
                  </a:lnTo>
                  <a:lnTo>
                    <a:pt x="1062" y="851"/>
                  </a:lnTo>
                  <a:lnTo>
                    <a:pt x="1053" y="855"/>
                  </a:lnTo>
                  <a:lnTo>
                    <a:pt x="1053" y="853"/>
                  </a:lnTo>
                  <a:lnTo>
                    <a:pt x="1053" y="850"/>
                  </a:lnTo>
                  <a:lnTo>
                    <a:pt x="1053" y="846"/>
                  </a:lnTo>
                  <a:lnTo>
                    <a:pt x="1057" y="843"/>
                  </a:lnTo>
                  <a:lnTo>
                    <a:pt x="1057" y="842"/>
                  </a:lnTo>
                  <a:lnTo>
                    <a:pt x="1058" y="838"/>
                  </a:lnTo>
                  <a:lnTo>
                    <a:pt x="1062" y="837"/>
                  </a:lnTo>
                  <a:lnTo>
                    <a:pt x="1063" y="834"/>
                  </a:lnTo>
                  <a:lnTo>
                    <a:pt x="1063" y="827"/>
                  </a:lnTo>
                  <a:lnTo>
                    <a:pt x="1065" y="821"/>
                  </a:lnTo>
                  <a:lnTo>
                    <a:pt x="1065" y="817"/>
                  </a:lnTo>
                  <a:lnTo>
                    <a:pt x="1062" y="814"/>
                  </a:lnTo>
                  <a:lnTo>
                    <a:pt x="1055" y="812"/>
                  </a:lnTo>
                  <a:lnTo>
                    <a:pt x="1048" y="811"/>
                  </a:lnTo>
                  <a:lnTo>
                    <a:pt x="1047" y="811"/>
                  </a:lnTo>
                  <a:lnTo>
                    <a:pt x="1038" y="806"/>
                  </a:lnTo>
                  <a:lnTo>
                    <a:pt x="1032" y="800"/>
                  </a:lnTo>
                  <a:lnTo>
                    <a:pt x="1030" y="798"/>
                  </a:lnTo>
                  <a:lnTo>
                    <a:pt x="1027" y="791"/>
                  </a:lnTo>
                  <a:lnTo>
                    <a:pt x="1024" y="787"/>
                  </a:lnTo>
                  <a:lnTo>
                    <a:pt x="1024" y="785"/>
                  </a:lnTo>
                  <a:lnTo>
                    <a:pt x="1024" y="782"/>
                  </a:lnTo>
                  <a:lnTo>
                    <a:pt x="1027" y="766"/>
                  </a:lnTo>
                  <a:lnTo>
                    <a:pt x="1027" y="762"/>
                  </a:lnTo>
                  <a:lnTo>
                    <a:pt x="1022" y="759"/>
                  </a:lnTo>
                  <a:lnTo>
                    <a:pt x="1015" y="761"/>
                  </a:lnTo>
                  <a:lnTo>
                    <a:pt x="1014" y="762"/>
                  </a:lnTo>
                  <a:lnTo>
                    <a:pt x="1009" y="764"/>
                  </a:lnTo>
                  <a:lnTo>
                    <a:pt x="1005" y="764"/>
                  </a:lnTo>
                  <a:lnTo>
                    <a:pt x="1004" y="764"/>
                  </a:lnTo>
                  <a:lnTo>
                    <a:pt x="1004" y="772"/>
                  </a:lnTo>
                  <a:lnTo>
                    <a:pt x="1005" y="780"/>
                  </a:lnTo>
                  <a:lnTo>
                    <a:pt x="1004" y="780"/>
                  </a:lnTo>
                  <a:lnTo>
                    <a:pt x="999" y="787"/>
                  </a:lnTo>
                  <a:lnTo>
                    <a:pt x="994" y="787"/>
                  </a:lnTo>
                  <a:lnTo>
                    <a:pt x="991" y="785"/>
                  </a:lnTo>
                  <a:lnTo>
                    <a:pt x="982" y="782"/>
                  </a:lnTo>
                  <a:lnTo>
                    <a:pt x="977" y="778"/>
                  </a:lnTo>
                  <a:lnTo>
                    <a:pt x="976" y="778"/>
                  </a:lnTo>
                  <a:lnTo>
                    <a:pt x="969" y="772"/>
                  </a:lnTo>
                  <a:lnTo>
                    <a:pt x="961" y="766"/>
                  </a:lnTo>
                  <a:lnTo>
                    <a:pt x="959" y="766"/>
                  </a:lnTo>
                  <a:lnTo>
                    <a:pt x="957" y="764"/>
                  </a:lnTo>
                  <a:lnTo>
                    <a:pt x="949" y="764"/>
                  </a:lnTo>
                  <a:lnTo>
                    <a:pt x="948" y="764"/>
                  </a:lnTo>
                  <a:lnTo>
                    <a:pt x="946" y="766"/>
                  </a:lnTo>
                  <a:lnTo>
                    <a:pt x="938" y="769"/>
                  </a:lnTo>
                  <a:lnTo>
                    <a:pt x="936" y="767"/>
                  </a:lnTo>
                  <a:lnTo>
                    <a:pt x="934" y="764"/>
                  </a:lnTo>
                  <a:lnTo>
                    <a:pt x="934" y="759"/>
                  </a:lnTo>
                  <a:lnTo>
                    <a:pt x="934" y="749"/>
                  </a:lnTo>
                  <a:lnTo>
                    <a:pt x="933" y="741"/>
                  </a:lnTo>
                  <a:lnTo>
                    <a:pt x="931" y="733"/>
                  </a:lnTo>
                  <a:lnTo>
                    <a:pt x="931" y="732"/>
                  </a:lnTo>
                  <a:lnTo>
                    <a:pt x="929" y="717"/>
                  </a:lnTo>
                  <a:lnTo>
                    <a:pt x="929" y="714"/>
                  </a:lnTo>
                  <a:lnTo>
                    <a:pt x="929" y="694"/>
                  </a:lnTo>
                  <a:lnTo>
                    <a:pt x="929" y="693"/>
                  </a:lnTo>
                  <a:lnTo>
                    <a:pt x="929" y="691"/>
                  </a:lnTo>
                  <a:lnTo>
                    <a:pt x="929" y="685"/>
                  </a:lnTo>
                  <a:lnTo>
                    <a:pt x="929" y="675"/>
                  </a:lnTo>
                  <a:lnTo>
                    <a:pt x="931" y="672"/>
                  </a:lnTo>
                  <a:lnTo>
                    <a:pt x="931" y="668"/>
                  </a:lnTo>
                  <a:lnTo>
                    <a:pt x="931" y="667"/>
                  </a:lnTo>
                  <a:lnTo>
                    <a:pt x="929" y="664"/>
                  </a:lnTo>
                  <a:lnTo>
                    <a:pt x="931" y="654"/>
                  </a:lnTo>
                  <a:lnTo>
                    <a:pt x="931" y="651"/>
                  </a:lnTo>
                  <a:lnTo>
                    <a:pt x="933" y="644"/>
                  </a:lnTo>
                  <a:lnTo>
                    <a:pt x="926" y="615"/>
                  </a:lnTo>
                  <a:lnTo>
                    <a:pt x="926" y="613"/>
                  </a:lnTo>
                  <a:lnTo>
                    <a:pt x="926" y="612"/>
                  </a:lnTo>
                  <a:lnTo>
                    <a:pt x="926" y="589"/>
                  </a:lnTo>
                  <a:lnTo>
                    <a:pt x="926" y="586"/>
                  </a:lnTo>
                  <a:lnTo>
                    <a:pt x="919" y="581"/>
                  </a:lnTo>
                  <a:lnTo>
                    <a:pt x="909" y="583"/>
                  </a:lnTo>
                  <a:lnTo>
                    <a:pt x="908" y="583"/>
                  </a:lnTo>
                  <a:lnTo>
                    <a:pt x="886" y="586"/>
                  </a:lnTo>
                  <a:lnTo>
                    <a:pt x="883" y="586"/>
                  </a:lnTo>
                  <a:lnTo>
                    <a:pt x="870" y="589"/>
                  </a:lnTo>
                  <a:lnTo>
                    <a:pt x="868" y="589"/>
                  </a:lnTo>
                  <a:lnTo>
                    <a:pt x="866" y="591"/>
                  </a:lnTo>
                  <a:lnTo>
                    <a:pt x="865" y="591"/>
                  </a:lnTo>
                  <a:lnTo>
                    <a:pt x="863" y="592"/>
                  </a:lnTo>
                  <a:lnTo>
                    <a:pt x="852" y="597"/>
                  </a:lnTo>
                  <a:lnTo>
                    <a:pt x="850" y="597"/>
                  </a:lnTo>
                  <a:lnTo>
                    <a:pt x="845" y="607"/>
                  </a:lnTo>
                  <a:lnTo>
                    <a:pt x="847" y="617"/>
                  </a:lnTo>
                  <a:lnTo>
                    <a:pt x="847" y="620"/>
                  </a:lnTo>
                  <a:lnTo>
                    <a:pt x="847" y="628"/>
                  </a:lnTo>
                  <a:lnTo>
                    <a:pt x="847" y="631"/>
                  </a:lnTo>
                  <a:lnTo>
                    <a:pt x="847" y="633"/>
                  </a:lnTo>
                  <a:lnTo>
                    <a:pt x="847" y="639"/>
                  </a:lnTo>
                  <a:lnTo>
                    <a:pt x="845" y="641"/>
                  </a:lnTo>
                  <a:lnTo>
                    <a:pt x="843" y="641"/>
                  </a:lnTo>
                  <a:lnTo>
                    <a:pt x="838" y="641"/>
                  </a:lnTo>
                  <a:lnTo>
                    <a:pt x="837" y="641"/>
                  </a:lnTo>
                  <a:lnTo>
                    <a:pt x="828" y="641"/>
                  </a:lnTo>
                  <a:lnTo>
                    <a:pt x="823" y="639"/>
                  </a:lnTo>
                  <a:lnTo>
                    <a:pt x="822" y="638"/>
                  </a:lnTo>
                  <a:lnTo>
                    <a:pt x="812" y="634"/>
                  </a:lnTo>
                  <a:lnTo>
                    <a:pt x="810" y="634"/>
                  </a:lnTo>
                  <a:lnTo>
                    <a:pt x="809" y="633"/>
                  </a:lnTo>
                  <a:lnTo>
                    <a:pt x="799" y="628"/>
                  </a:lnTo>
                  <a:lnTo>
                    <a:pt x="795" y="625"/>
                  </a:lnTo>
                  <a:lnTo>
                    <a:pt x="782" y="617"/>
                  </a:lnTo>
                  <a:lnTo>
                    <a:pt x="779" y="617"/>
                  </a:lnTo>
                  <a:lnTo>
                    <a:pt x="769" y="610"/>
                  </a:lnTo>
                  <a:lnTo>
                    <a:pt x="767" y="607"/>
                  </a:lnTo>
                  <a:lnTo>
                    <a:pt x="766" y="607"/>
                  </a:lnTo>
                  <a:lnTo>
                    <a:pt x="761" y="602"/>
                  </a:lnTo>
                  <a:lnTo>
                    <a:pt x="759" y="600"/>
                  </a:lnTo>
                  <a:lnTo>
                    <a:pt x="757" y="600"/>
                  </a:lnTo>
                  <a:lnTo>
                    <a:pt x="731" y="581"/>
                  </a:lnTo>
                  <a:lnTo>
                    <a:pt x="724" y="576"/>
                  </a:lnTo>
                  <a:lnTo>
                    <a:pt x="721" y="575"/>
                  </a:lnTo>
                  <a:lnTo>
                    <a:pt x="718" y="573"/>
                  </a:lnTo>
                  <a:lnTo>
                    <a:pt x="713" y="568"/>
                  </a:lnTo>
                  <a:lnTo>
                    <a:pt x="711" y="568"/>
                  </a:lnTo>
                  <a:lnTo>
                    <a:pt x="709" y="565"/>
                  </a:lnTo>
                  <a:lnTo>
                    <a:pt x="706" y="563"/>
                  </a:lnTo>
                  <a:lnTo>
                    <a:pt x="704" y="562"/>
                  </a:lnTo>
                  <a:lnTo>
                    <a:pt x="701" y="562"/>
                  </a:lnTo>
                  <a:lnTo>
                    <a:pt x="696" y="563"/>
                  </a:lnTo>
                  <a:lnTo>
                    <a:pt x="693" y="565"/>
                  </a:lnTo>
                  <a:lnTo>
                    <a:pt x="688" y="567"/>
                  </a:lnTo>
                  <a:lnTo>
                    <a:pt x="685" y="568"/>
                  </a:lnTo>
                  <a:lnTo>
                    <a:pt x="680" y="565"/>
                  </a:lnTo>
                  <a:lnTo>
                    <a:pt x="676" y="565"/>
                  </a:lnTo>
                  <a:lnTo>
                    <a:pt x="673" y="563"/>
                  </a:lnTo>
                  <a:lnTo>
                    <a:pt x="668" y="567"/>
                  </a:lnTo>
                  <a:lnTo>
                    <a:pt x="665" y="567"/>
                  </a:lnTo>
                  <a:lnTo>
                    <a:pt x="660" y="568"/>
                  </a:lnTo>
                  <a:lnTo>
                    <a:pt x="656" y="570"/>
                  </a:lnTo>
                  <a:lnTo>
                    <a:pt x="651" y="571"/>
                  </a:lnTo>
                  <a:lnTo>
                    <a:pt x="650" y="573"/>
                  </a:lnTo>
                  <a:lnTo>
                    <a:pt x="647" y="575"/>
                  </a:lnTo>
                  <a:lnTo>
                    <a:pt x="645" y="576"/>
                  </a:lnTo>
                  <a:lnTo>
                    <a:pt x="638" y="579"/>
                  </a:lnTo>
                  <a:lnTo>
                    <a:pt x="635" y="581"/>
                  </a:lnTo>
                  <a:lnTo>
                    <a:pt x="630" y="581"/>
                  </a:lnTo>
                  <a:lnTo>
                    <a:pt x="622" y="586"/>
                  </a:lnTo>
                  <a:lnTo>
                    <a:pt x="617" y="592"/>
                  </a:lnTo>
                  <a:lnTo>
                    <a:pt x="610" y="597"/>
                  </a:lnTo>
                  <a:lnTo>
                    <a:pt x="610" y="599"/>
                  </a:lnTo>
                  <a:lnTo>
                    <a:pt x="605" y="602"/>
                  </a:lnTo>
                  <a:lnTo>
                    <a:pt x="600" y="607"/>
                  </a:lnTo>
                  <a:lnTo>
                    <a:pt x="594" y="610"/>
                  </a:lnTo>
                  <a:lnTo>
                    <a:pt x="590" y="615"/>
                  </a:lnTo>
                  <a:lnTo>
                    <a:pt x="587" y="615"/>
                  </a:lnTo>
                  <a:lnTo>
                    <a:pt x="582" y="618"/>
                  </a:lnTo>
                  <a:lnTo>
                    <a:pt x="577" y="620"/>
                  </a:lnTo>
                  <a:lnTo>
                    <a:pt x="570" y="622"/>
                  </a:lnTo>
                  <a:lnTo>
                    <a:pt x="567" y="622"/>
                  </a:lnTo>
                  <a:lnTo>
                    <a:pt x="565" y="623"/>
                  </a:lnTo>
                  <a:lnTo>
                    <a:pt x="562" y="625"/>
                  </a:lnTo>
                  <a:lnTo>
                    <a:pt x="557" y="625"/>
                  </a:lnTo>
                  <a:lnTo>
                    <a:pt x="554" y="626"/>
                  </a:lnTo>
                  <a:lnTo>
                    <a:pt x="546" y="634"/>
                  </a:lnTo>
                  <a:lnTo>
                    <a:pt x="537" y="643"/>
                  </a:lnTo>
                  <a:lnTo>
                    <a:pt x="532" y="647"/>
                  </a:lnTo>
                  <a:lnTo>
                    <a:pt x="529" y="651"/>
                  </a:lnTo>
                  <a:lnTo>
                    <a:pt x="527" y="657"/>
                  </a:lnTo>
                  <a:lnTo>
                    <a:pt x="524" y="660"/>
                  </a:lnTo>
                  <a:lnTo>
                    <a:pt x="521" y="665"/>
                  </a:lnTo>
                  <a:lnTo>
                    <a:pt x="518" y="668"/>
                  </a:lnTo>
                  <a:lnTo>
                    <a:pt x="513" y="667"/>
                  </a:lnTo>
                  <a:lnTo>
                    <a:pt x="511" y="670"/>
                  </a:lnTo>
                  <a:lnTo>
                    <a:pt x="508" y="670"/>
                  </a:lnTo>
                  <a:lnTo>
                    <a:pt x="503" y="670"/>
                  </a:lnTo>
                  <a:lnTo>
                    <a:pt x="501" y="672"/>
                  </a:lnTo>
                  <a:lnTo>
                    <a:pt x="496" y="675"/>
                  </a:lnTo>
                  <a:lnTo>
                    <a:pt x="494" y="677"/>
                  </a:lnTo>
                  <a:lnTo>
                    <a:pt x="489" y="680"/>
                  </a:lnTo>
                  <a:lnTo>
                    <a:pt x="486" y="685"/>
                  </a:lnTo>
                  <a:lnTo>
                    <a:pt x="483" y="686"/>
                  </a:lnTo>
                  <a:lnTo>
                    <a:pt x="479" y="686"/>
                  </a:lnTo>
                  <a:lnTo>
                    <a:pt x="478" y="688"/>
                  </a:lnTo>
                  <a:lnTo>
                    <a:pt x="473" y="691"/>
                  </a:lnTo>
                  <a:lnTo>
                    <a:pt x="466" y="696"/>
                  </a:lnTo>
                  <a:lnTo>
                    <a:pt x="465" y="696"/>
                  </a:lnTo>
                  <a:lnTo>
                    <a:pt x="461" y="698"/>
                  </a:lnTo>
                  <a:lnTo>
                    <a:pt x="456" y="698"/>
                  </a:lnTo>
                  <a:lnTo>
                    <a:pt x="451" y="696"/>
                  </a:lnTo>
                  <a:lnTo>
                    <a:pt x="446" y="693"/>
                  </a:lnTo>
                  <a:lnTo>
                    <a:pt x="443" y="691"/>
                  </a:lnTo>
                  <a:lnTo>
                    <a:pt x="436" y="691"/>
                  </a:lnTo>
                  <a:lnTo>
                    <a:pt x="435" y="693"/>
                  </a:lnTo>
                  <a:lnTo>
                    <a:pt x="430" y="694"/>
                  </a:lnTo>
                  <a:lnTo>
                    <a:pt x="427" y="694"/>
                  </a:lnTo>
                  <a:lnTo>
                    <a:pt x="418" y="696"/>
                  </a:lnTo>
                  <a:lnTo>
                    <a:pt x="415" y="693"/>
                  </a:lnTo>
                  <a:lnTo>
                    <a:pt x="412" y="688"/>
                  </a:lnTo>
                  <a:lnTo>
                    <a:pt x="410" y="683"/>
                  </a:lnTo>
                  <a:lnTo>
                    <a:pt x="407" y="678"/>
                  </a:lnTo>
                  <a:lnTo>
                    <a:pt x="403" y="677"/>
                  </a:lnTo>
                  <a:lnTo>
                    <a:pt x="398" y="677"/>
                  </a:lnTo>
                  <a:lnTo>
                    <a:pt x="398" y="672"/>
                  </a:lnTo>
                  <a:lnTo>
                    <a:pt x="397" y="668"/>
                  </a:lnTo>
                  <a:lnTo>
                    <a:pt x="387" y="664"/>
                  </a:lnTo>
                  <a:lnTo>
                    <a:pt x="385" y="660"/>
                  </a:lnTo>
                  <a:lnTo>
                    <a:pt x="379" y="657"/>
                  </a:lnTo>
                  <a:lnTo>
                    <a:pt x="374" y="654"/>
                  </a:lnTo>
                  <a:lnTo>
                    <a:pt x="370" y="651"/>
                  </a:lnTo>
                  <a:lnTo>
                    <a:pt x="370" y="646"/>
                  </a:lnTo>
                  <a:lnTo>
                    <a:pt x="367" y="643"/>
                  </a:lnTo>
                  <a:lnTo>
                    <a:pt x="364" y="641"/>
                  </a:lnTo>
                  <a:lnTo>
                    <a:pt x="359" y="638"/>
                  </a:lnTo>
                  <a:lnTo>
                    <a:pt x="352" y="639"/>
                  </a:lnTo>
                  <a:lnTo>
                    <a:pt x="346" y="639"/>
                  </a:lnTo>
                  <a:lnTo>
                    <a:pt x="341" y="634"/>
                  </a:lnTo>
                  <a:lnTo>
                    <a:pt x="336" y="633"/>
                  </a:lnTo>
                  <a:lnTo>
                    <a:pt x="334" y="631"/>
                  </a:lnTo>
                  <a:lnTo>
                    <a:pt x="329" y="630"/>
                  </a:lnTo>
                  <a:lnTo>
                    <a:pt x="322" y="630"/>
                  </a:lnTo>
                  <a:lnTo>
                    <a:pt x="319" y="628"/>
                  </a:lnTo>
                  <a:lnTo>
                    <a:pt x="314" y="625"/>
                  </a:lnTo>
                  <a:lnTo>
                    <a:pt x="314" y="620"/>
                  </a:lnTo>
                  <a:lnTo>
                    <a:pt x="316" y="617"/>
                  </a:lnTo>
                  <a:lnTo>
                    <a:pt x="309" y="610"/>
                  </a:lnTo>
                  <a:lnTo>
                    <a:pt x="307" y="604"/>
                  </a:lnTo>
                  <a:lnTo>
                    <a:pt x="307" y="597"/>
                  </a:lnTo>
                  <a:lnTo>
                    <a:pt x="309" y="591"/>
                  </a:lnTo>
                  <a:lnTo>
                    <a:pt x="307" y="588"/>
                  </a:lnTo>
                  <a:lnTo>
                    <a:pt x="304" y="584"/>
                  </a:lnTo>
                  <a:lnTo>
                    <a:pt x="303" y="583"/>
                  </a:lnTo>
                  <a:lnTo>
                    <a:pt x="299" y="576"/>
                  </a:lnTo>
                  <a:lnTo>
                    <a:pt x="296" y="573"/>
                  </a:lnTo>
                  <a:lnTo>
                    <a:pt x="293" y="570"/>
                  </a:lnTo>
                  <a:lnTo>
                    <a:pt x="288" y="568"/>
                  </a:lnTo>
                  <a:lnTo>
                    <a:pt x="283" y="567"/>
                  </a:lnTo>
                  <a:lnTo>
                    <a:pt x="278" y="565"/>
                  </a:lnTo>
                  <a:lnTo>
                    <a:pt x="274" y="565"/>
                  </a:lnTo>
                  <a:lnTo>
                    <a:pt x="271" y="560"/>
                  </a:lnTo>
                  <a:lnTo>
                    <a:pt x="268" y="558"/>
                  </a:lnTo>
                  <a:lnTo>
                    <a:pt x="261" y="560"/>
                  </a:lnTo>
                  <a:lnTo>
                    <a:pt x="258" y="560"/>
                  </a:lnTo>
                  <a:lnTo>
                    <a:pt x="253" y="560"/>
                  </a:lnTo>
                  <a:lnTo>
                    <a:pt x="245" y="554"/>
                  </a:lnTo>
                  <a:lnTo>
                    <a:pt x="238" y="554"/>
                  </a:lnTo>
                  <a:lnTo>
                    <a:pt x="235" y="555"/>
                  </a:lnTo>
                  <a:lnTo>
                    <a:pt x="225" y="554"/>
                  </a:lnTo>
                  <a:lnTo>
                    <a:pt x="220" y="550"/>
                  </a:lnTo>
                  <a:lnTo>
                    <a:pt x="218" y="545"/>
                  </a:lnTo>
                  <a:lnTo>
                    <a:pt x="215" y="541"/>
                  </a:lnTo>
                  <a:lnTo>
                    <a:pt x="212" y="537"/>
                  </a:lnTo>
                  <a:lnTo>
                    <a:pt x="210" y="534"/>
                  </a:lnTo>
                  <a:lnTo>
                    <a:pt x="205" y="528"/>
                  </a:lnTo>
                  <a:lnTo>
                    <a:pt x="197" y="528"/>
                  </a:lnTo>
                  <a:lnTo>
                    <a:pt x="190" y="528"/>
                  </a:lnTo>
                  <a:lnTo>
                    <a:pt x="185" y="526"/>
                  </a:lnTo>
                  <a:lnTo>
                    <a:pt x="180" y="526"/>
                  </a:lnTo>
                  <a:lnTo>
                    <a:pt x="174" y="523"/>
                  </a:lnTo>
                  <a:lnTo>
                    <a:pt x="170" y="523"/>
                  </a:lnTo>
                  <a:lnTo>
                    <a:pt x="165" y="515"/>
                  </a:lnTo>
                  <a:lnTo>
                    <a:pt x="165" y="507"/>
                  </a:lnTo>
                  <a:lnTo>
                    <a:pt x="162" y="499"/>
                  </a:lnTo>
                  <a:lnTo>
                    <a:pt x="160" y="495"/>
                  </a:lnTo>
                  <a:lnTo>
                    <a:pt x="154" y="497"/>
                  </a:lnTo>
                  <a:lnTo>
                    <a:pt x="152" y="494"/>
                  </a:lnTo>
                  <a:lnTo>
                    <a:pt x="152" y="490"/>
                  </a:lnTo>
                  <a:lnTo>
                    <a:pt x="150" y="487"/>
                  </a:lnTo>
                  <a:lnTo>
                    <a:pt x="149" y="484"/>
                  </a:lnTo>
                  <a:lnTo>
                    <a:pt x="144" y="479"/>
                  </a:lnTo>
                  <a:lnTo>
                    <a:pt x="140" y="474"/>
                  </a:lnTo>
                  <a:lnTo>
                    <a:pt x="135" y="474"/>
                  </a:lnTo>
                  <a:lnTo>
                    <a:pt x="132" y="474"/>
                  </a:lnTo>
                  <a:lnTo>
                    <a:pt x="126" y="474"/>
                  </a:lnTo>
                  <a:lnTo>
                    <a:pt x="122" y="469"/>
                  </a:lnTo>
                  <a:lnTo>
                    <a:pt x="121" y="468"/>
                  </a:lnTo>
                  <a:lnTo>
                    <a:pt x="117" y="465"/>
                  </a:lnTo>
                  <a:lnTo>
                    <a:pt x="111" y="460"/>
                  </a:lnTo>
                  <a:lnTo>
                    <a:pt x="107" y="458"/>
                  </a:lnTo>
                  <a:lnTo>
                    <a:pt x="104" y="456"/>
                  </a:lnTo>
                  <a:lnTo>
                    <a:pt x="91" y="461"/>
                  </a:lnTo>
                  <a:lnTo>
                    <a:pt x="84" y="463"/>
                  </a:lnTo>
                  <a:lnTo>
                    <a:pt x="73" y="463"/>
                  </a:lnTo>
                  <a:lnTo>
                    <a:pt x="64" y="463"/>
                  </a:lnTo>
                  <a:lnTo>
                    <a:pt x="59" y="461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48" y="458"/>
                  </a:lnTo>
                  <a:lnTo>
                    <a:pt x="49" y="455"/>
                  </a:lnTo>
                  <a:lnTo>
                    <a:pt x="51" y="450"/>
                  </a:lnTo>
                  <a:lnTo>
                    <a:pt x="51" y="445"/>
                  </a:lnTo>
                  <a:lnTo>
                    <a:pt x="49" y="439"/>
                  </a:lnTo>
                  <a:lnTo>
                    <a:pt x="48" y="432"/>
                  </a:lnTo>
                  <a:lnTo>
                    <a:pt x="43" y="427"/>
                  </a:lnTo>
                  <a:lnTo>
                    <a:pt x="38" y="422"/>
                  </a:lnTo>
                  <a:lnTo>
                    <a:pt x="21" y="418"/>
                  </a:lnTo>
                  <a:lnTo>
                    <a:pt x="16" y="414"/>
                  </a:lnTo>
                  <a:lnTo>
                    <a:pt x="16" y="408"/>
                  </a:lnTo>
                  <a:lnTo>
                    <a:pt x="13" y="405"/>
                  </a:lnTo>
                  <a:lnTo>
                    <a:pt x="11" y="403"/>
                  </a:lnTo>
                  <a:lnTo>
                    <a:pt x="8" y="401"/>
                  </a:lnTo>
                  <a:lnTo>
                    <a:pt x="6" y="398"/>
                  </a:lnTo>
                  <a:lnTo>
                    <a:pt x="8" y="395"/>
                  </a:lnTo>
                  <a:lnTo>
                    <a:pt x="10" y="393"/>
                  </a:lnTo>
                  <a:lnTo>
                    <a:pt x="11" y="387"/>
                  </a:lnTo>
                  <a:lnTo>
                    <a:pt x="11" y="384"/>
                  </a:lnTo>
                  <a:lnTo>
                    <a:pt x="11" y="379"/>
                  </a:lnTo>
                  <a:lnTo>
                    <a:pt x="8" y="376"/>
                  </a:lnTo>
                  <a:lnTo>
                    <a:pt x="8" y="369"/>
                  </a:lnTo>
                  <a:lnTo>
                    <a:pt x="10" y="363"/>
                  </a:lnTo>
                  <a:lnTo>
                    <a:pt x="1" y="351"/>
                  </a:lnTo>
                  <a:lnTo>
                    <a:pt x="0" y="350"/>
                  </a:lnTo>
                  <a:lnTo>
                    <a:pt x="0" y="346"/>
                  </a:lnTo>
                  <a:lnTo>
                    <a:pt x="0" y="342"/>
                  </a:lnTo>
                  <a:lnTo>
                    <a:pt x="0" y="337"/>
                  </a:lnTo>
                  <a:lnTo>
                    <a:pt x="8" y="338"/>
                  </a:lnTo>
                  <a:lnTo>
                    <a:pt x="20" y="340"/>
                  </a:lnTo>
                  <a:lnTo>
                    <a:pt x="31" y="333"/>
                  </a:lnTo>
                  <a:lnTo>
                    <a:pt x="40" y="325"/>
                  </a:lnTo>
                  <a:lnTo>
                    <a:pt x="45" y="317"/>
                  </a:lnTo>
                  <a:lnTo>
                    <a:pt x="51" y="319"/>
                  </a:lnTo>
                  <a:lnTo>
                    <a:pt x="63" y="321"/>
                  </a:lnTo>
                  <a:lnTo>
                    <a:pt x="71" y="319"/>
                  </a:lnTo>
                  <a:lnTo>
                    <a:pt x="78" y="311"/>
                  </a:lnTo>
                  <a:lnTo>
                    <a:pt x="86" y="304"/>
                  </a:lnTo>
                  <a:lnTo>
                    <a:pt x="94" y="301"/>
                  </a:lnTo>
                  <a:lnTo>
                    <a:pt x="96" y="293"/>
                  </a:lnTo>
                  <a:lnTo>
                    <a:pt x="96" y="290"/>
                  </a:lnTo>
                  <a:lnTo>
                    <a:pt x="102" y="291"/>
                  </a:lnTo>
                  <a:lnTo>
                    <a:pt x="109" y="296"/>
                  </a:lnTo>
                  <a:lnTo>
                    <a:pt x="114" y="296"/>
                  </a:lnTo>
                  <a:lnTo>
                    <a:pt x="116" y="291"/>
                  </a:lnTo>
                  <a:lnTo>
                    <a:pt x="121" y="288"/>
                  </a:lnTo>
                  <a:lnTo>
                    <a:pt x="119" y="283"/>
                  </a:lnTo>
                  <a:lnTo>
                    <a:pt x="126" y="283"/>
                  </a:lnTo>
                  <a:lnTo>
                    <a:pt x="127" y="290"/>
                  </a:lnTo>
                  <a:lnTo>
                    <a:pt x="132" y="291"/>
                  </a:lnTo>
                  <a:lnTo>
                    <a:pt x="132" y="285"/>
                  </a:lnTo>
                  <a:lnTo>
                    <a:pt x="131" y="282"/>
                  </a:lnTo>
                  <a:lnTo>
                    <a:pt x="134" y="278"/>
                  </a:lnTo>
                  <a:lnTo>
                    <a:pt x="140" y="280"/>
                  </a:lnTo>
                  <a:lnTo>
                    <a:pt x="142" y="282"/>
                  </a:lnTo>
                  <a:lnTo>
                    <a:pt x="142" y="287"/>
                  </a:lnTo>
                  <a:lnTo>
                    <a:pt x="145" y="290"/>
                  </a:lnTo>
                  <a:lnTo>
                    <a:pt x="149" y="288"/>
                  </a:lnTo>
                  <a:lnTo>
                    <a:pt x="149" y="285"/>
                  </a:lnTo>
                  <a:lnTo>
                    <a:pt x="152" y="283"/>
                  </a:lnTo>
                  <a:lnTo>
                    <a:pt x="160" y="290"/>
                  </a:lnTo>
                  <a:lnTo>
                    <a:pt x="164" y="293"/>
                  </a:lnTo>
                  <a:lnTo>
                    <a:pt x="167" y="296"/>
                  </a:lnTo>
                  <a:lnTo>
                    <a:pt x="178" y="306"/>
                  </a:lnTo>
                  <a:lnTo>
                    <a:pt x="188" y="312"/>
                  </a:lnTo>
                  <a:lnTo>
                    <a:pt x="197" y="317"/>
                  </a:lnTo>
                  <a:lnTo>
                    <a:pt x="198" y="321"/>
                  </a:lnTo>
                  <a:lnTo>
                    <a:pt x="202" y="317"/>
                  </a:lnTo>
                  <a:lnTo>
                    <a:pt x="208" y="322"/>
                  </a:lnTo>
                  <a:lnTo>
                    <a:pt x="215" y="332"/>
                  </a:lnTo>
                  <a:lnTo>
                    <a:pt x="223" y="335"/>
                  </a:lnTo>
                  <a:lnTo>
                    <a:pt x="225" y="337"/>
                  </a:lnTo>
                  <a:lnTo>
                    <a:pt x="223" y="329"/>
                  </a:lnTo>
                  <a:lnTo>
                    <a:pt x="228" y="325"/>
                  </a:lnTo>
                  <a:lnTo>
                    <a:pt x="233" y="321"/>
                  </a:lnTo>
                  <a:lnTo>
                    <a:pt x="240" y="322"/>
                  </a:lnTo>
                  <a:lnTo>
                    <a:pt x="246" y="324"/>
                  </a:lnTo>
                  <a:lnTo>
                    <a:pt x="246" y="316"/>
                  </a:lnTo>
                  <a:lnTo>
                    <a:pt x="248" y="311"/>
                  </a:lnTo>
                  <a:lnTo>
                    <a:pt x="255" y="312"/>
                  </a:lnTo>
                  <a:lnTo>
                    <a:pt x="255" y="306"/>
                  </a:lnTo>
                  <a:lnTo>
                    <a:pt x="255" y="300"/>
                  </a:lnTo>
                  <a:lnTo>
                    <a:pt x="261" y="303"/>
                  </a:lnTo>
                  <a:lnTo>
                    <a:pt x="263" y="306"/>
                  </a:lnTo>
                  <a:lnTo>
                    <a:pt x="261" y="312"/>
                  </a:lnTo>
                  <a:lnTo>
                    <a:pt x="268" y="319"/>
                  </a:lnTo>
                  <a:lnTo>
                    <a:pt x="276" y="314"/>
                  </a:lnTo>
                  <a:lnTo>
                    <a:pt x="281" y="312"/>
                  </a:lnTo>
                  <a:lnTo>
                    <a:pt x="288" y="308"/>
                  </a:lnTo>
                  <a:lnTo>
                    <a:pt x="294" y="303"/>
                  </a:lnTo>
                  <a:lnTo>
                    <a:pt x="303" y="306"/>
                  </a:lnTo>
                  <a:lnTo>
                    <a:pt x="312" y="311"/>
                  </a:lnTo>
                  <a:lnTo>
                    <a:pt x="317" y="309"/>
                  </a:lnTo>
                  <a:lnTo>
                    <a:pt x="319" y="311"/>
                  </a:lnTo>
                  <a:lnTo>
                    <a:pt x="326" y="311"/>
                  </a:lnTo>
                  <a:lnTo>
                    <a:pt x="342" y="314"/>
                  </a:lnTo>
                  <a:lnTo>
                    <a:pt x="346" y="316"/>
                  </a:lnTo>
                  <a:lnTo>
                    <a:pt x="349" y="316"/>
                  </a:lnTo>
                  <a:lnTo>
                    <a:pt x="355" y="316"/>
                  </a:lnTo>
                  <a:lnTo>
                    <a:pt x="364" y="316"/>
                  </a:lnTo>
                  <a:lnTo>
                    <a:pt x="367" y="311"/>
                  </a:lnTo>
                  <a:lnTo>
                    <a:pt x="375" y="312"/>
                  </a:lnTo>
                  <a:lnTo>
                    <a:pt x="379" y="319"/>
                  </a:lnTo>
                  <a:lnTo>
                    <a:pt x="384" y="321"/>
                  </a:lnTo>
                  <a:lnTo>
                    <a:pt x="392" y="325"/>
                  </a:lnTo>
                  <a:lnTo>
                    <a:pt x="393" y="325"/>
                  </a:lnTo>
                  <a:lnTo>
                    <a:pt x="397" y="325"/>
                  </a:lnTo>
                  <a:lnTo>
                    <a:pt x="402" y="325"/>
                  </a:lnTo>
                  <a:lnTo>
                    <a:pt x="415" y="329"/>
                  </a:lnTo>
                  <a:lnTo>
                    <a:pt x="423" y="332"/>
                  </a:lnTo>
                  <a:lnTo>
                    <a:pt x="427" y="325"/>
                  </a:lnTo>
                  <a:lnTo>
                    <a:pt x="432" y="319"/>
                  </a:lnTo>
                  <a:lnTo>
                    <a:pt x="427" y="311"/>
                  </a:lnTo>
                  <a:lnTo>
                    <a:pt x="432" y="304"/>
                  </a:lnTo>
                  <a:lnTo>
                    <a:pt x="440" y="304"/>
                  </a:lnTo>
                  <a:lnTo>
                    <a:pt x="453" y="301"/>
                  </a:lnTo>
                  <a:lnTo>
                    <a:pt x="458" y="301"/>
                  </a:lnTo>
                  <a:lnTo>
                    <a:pt x="461" y="301"/>
                  </a:lnTo>
                  <a:lnTo>
                    <a:pt x="465" y="303"/>
                  </a:lnTo>
                  <a:lnTo>
                    <a:pt x="479" y="308"/>
                  </a:lnTo>
                  <a:lnTo>
                    <a:pt x="486" y="304"/>
                  </a:lnTo>
                  <a:lnTo>
                    <a:pt x="498" y="304"/>
                  </a:lnTo>
                  <a:lnTo>
                    <a:pt x="506" y="311"/>
                  </a:lnTo>
                  <a:lnTo>
                    <a:pt x="513" y="321"/>
                  </a:lnTo>
                  <a:lnTo>
                    <a:pt x="526" y="324"/>
                  </a:lnTo>
                  <a:lnTo>
                    <a:pt x="537" y="329"/>
                  </a:lnTo>
                  <a:lnTo>
                    <a:pt x="557" y="330"/>
                  </a:lnTo>
                  <a:lnTo>
                    <a:pt x="559" y="330"/>
                  </a:lnTo>
                  <a:lnTo>
                    <a:pt x="562" y="332"/>
                  </a:lnTo>
                  <a:lnTo>
                    <a:pt x="570" y="333"/>
                  </a:lnTo>
                  <a:lnTo>
                    <a:pt x="575" y="337"/>
                  </a:lnTo>
                  <a:lnTo>
                    <a:pt x="582" y="342"/>
                  </a:lnTo>
                  <a:lnTo>
                    <a:pt x="592" y="343"/>
                  </a:lnTo>
                  <a:lnTo>
                    <a:pt x="600" y="350"/>
                  </a:lnTo>
                  <a:lnTo>
                    <a:pt x="608" y="364"/>
                  </a:lnTo>
                  <a:lnTo>
                    <a:pt x="617" y="374"/>
                  </a:lnTo>
                  <a:lnTo>
                    <a:pt x="635" y="371"/>
                  </a:lnTo>
                  <a:lnTo>
                    <a:pt x="640" y="369"/>
                  </a:lnTo>
                  <a:lnTo>
                    <a:pt x="647" y="369"/>
                  </a:lnTo>
                  <a:lnTo>
                    <a:pt x="651" y="366"/>
                  </a:lnTo>
                  <a:lnTo>
                    <a:pt x="656" y="359"/>
                  </a:lnTo>
                  <a:lnTo>
                    <a:pt x="665" y="356"/>
                  </a:lnTo>
                  <a:lnTo>
                    <a:pt x="675" y="351"/>
                  </a:lnTo>
                  <a:lnTo>
                    <a:pt x="681" y="353"/>
                  </a:lnTo>
                  <a:lnTo>
                    <a:pt x="690" y="356"/>
                  </a:lnTo>
                  <a:lnTo>
                    <a:pt x="693" y="358"/>
                  </a:lnTo>
                  <a:lnTo>
                    <a:pt x="694" y="358"/>
                  </a:lnTo>
                  <a:lnTo>
                    <a:pt x="701" y="361"/>
                  </a:lnTo>
                  <a:lnTo>
                    <a:pt x="709" y="371"/>
                  </a:lnTo>
                  <a:lnTo>
                    <a:pt x="721" y="372"/>
                  </a:lnTo>
                  <a:lnTo>
                    <a:pt x="724" y="363"/>
                  </a:lnTo>
                  <a:lnTo>
                    <a:pt x="728" y="350"/>
                  </a:lnTo>
                  <a:lnTo>
                    <a:pt x="734" y="337"/>
                  </a:lnTo>
                  <a:lnTo>
                    <a:pt x="747" y="327"/>
                  </a:lnTo>
                  <a:lnTo>
                    <a:pt x="747" y="314"/>
                  </a:lnTo>
                  <a:lnTo>
                    <a:pt x="747" y="304"/>
                  </a:lnTo>
                  <a:lnTo>
                    <a:pt x="756" y="303"/>
                  </a:lnTo>
                  <a:lnTo>
                    <a:pt x="764" y="301"/>
                  </a:lnTo>
                  <a:lnTo>
                    <a:pt x="777" y="303"/>
                  </a:lnTo>
                  <a:lnTo>
                    <a:pt x="785" y="306"/>
                  </a:lnTo>
                  <a:lnTo>
                    <a:pt x="787" y="304"/>
                  </a:lnTo>
                  <a:lnTo>
                    <a:pt x="787" y="303"/>
                  </a:lnTo>
                  <a:lnTo>
                    <a:pt x="787" y="298"/>
                  </a:lnTo>
                  <a:lnTo>
                    <a:pt x="784" y="290"/>
                  </a:lnTo>
                  <a:lnTo>
                    <a:pt x="787" y="282"/>
                  </a:lnTo>
                  <a:lnTo>
                    <a:pt x="794" y="278"/>
                  </a:lnTo>
                  <a:lnTo>
                    <a:pt x="799" y="275"/>
                  </a:lnTo>
                  <a:lnTo>
                    <a:pt x="805" y="274"/>
                  </a:lnTo>
                  <a:lnTo>
                    <a:pt x="809" y="266"/>
                  </a:lnTo>
                  <a:lnTo>
                    <a:pt x="810" y="256"/>
                  </a:lnTo>
                  <a:lnTo>
                    <a:pt x="817" y="249"/>
                  </a:lnTo>
                  <a:lnTo>
                    <a:pt x="828" y="243"/>
                  </a:lnTo>
                  <a:lnTo>
                    <a:pt x="828" y="232"/>
                  </a:lnTo>
                  <a:lnTo>
                    <a:pt x="823" y="211"/>
                  </a:lnTo>
                  <a:lnTo>
                    <a:pt x="827" y="201"/>
                  </a:lnTo>
                  <a:lnTo>
                    <a:pt x="838" y="191"/>
                  </a:lnTo>
                  <a:lnTo>
                    <a:pt x="853" y="180"/>
                  </a:lnTo>
                  <a:lnTo>
                    <a:pt x="858" y="178"/>
                  </a:lnTo>
                  <a:lnTo>
                    <a:pt x="860" y="177"/>
                  </a:lnTo>
                  <a:lnTo>
                    <a:pt x="875" y="173"/>
                  </a:lnTo>
                  <a:lnTo>
                    <a:pt x="885" y="172"/>
                  </a:lnTo>
                  <a:lnTo>
                    <a:pt x="891" y="170"/>
                  </a:lnTo>
                  <a:lnTo>
                    <a:pt x="893" y="168"/>
                  </a:lnTo>
                  <a:lnTo>
                    <a:pt x="896" y="168"/>
                  </a:lnTo>
                  <a:lnTo>
                    <a:pt x="900" y="167"/>
                  </a:lnTo>
                  <a:lnTo>
                    <a:pt x="901" y="167"/>
                  </a:lnTo>
                  <a:lnTo>
                    <a:pt x="905" y="165"/>
                  </a:lnTo>
                  <a:lnTo>
                    <a:pt x="908" y="164"/>
                  </a:lnTo>
                  <a:lnTo>
                    <a:pt x="911" y="162"/>
                  </a:lnTo>
                  <a:lnTo>
                    <a:pt x="916" y="160"/>
                  </a:lnTo>
                  <a:lnTo>
                    <a:pt x="921" y="159"/>
                  </a:lnTo>
                  <a:lnTo>
                    <a:pt x="924" y="154"/>
                  </a:lnTo>
                  <a:lnTo>
                    <a:pt x="924" y="152"/>
                  </a:lnTo>
                  <a:lnTo>
                    <a:pt x="928" y="151"/>
                  </a:lnTo>
                  <a:lnTo>
                    <a:pt x="929" y="144"/>
                  </a:lnTo>
                  <a:lnTo>
                    <a:pt x="933" y="139"/>
                  </a:lnTo>
                  <a:lnTo>
                    <a:pt x="938" y="136"/>
                  </a:lnTo>
                  <a:lnTo>
                    <a:pt x="939" y="130"/>
                  </a:lnTo>
                  <a:lnTo>
                    <a:pt x="943" y="126"/>
                  </a:lnTo>
                  <a:lnTo>
                    <a:pt x="946" y="122"/>
                  </a:lnTo>
                  <a:lnTo>
                    <a:pt x="948" y="117"/>
                  </a:lnTo>
                  <a:lnTo>
                    <a:pt x="951" y="112"/>
                  </a:lnTo>
                  <a:lnTo>
                    <a:pt x="957" y="107"/>
                  </a:lnTo>
                  <a:lnTo>
                    <a:pt x="967" y="102"/>
                  </a:lnTo>
                  <a:lnTo>
                    <a:pt x="972" y="97"/>
                  </a:lnTo>
                  <a:lnTo>
                    <a:pt x="976" y="96"/>
                  </a:lnTo>
                  <a:lnTo>
                    <a:pt x="981" y="91"/>
                  </a:lnTo>
                  <a:lnTo>
                    <a:pt x="984" y="88"/>
                  </a:lnTo>
                  <a:lnTo>
                    <a:pt x="991" y="81"/>
                  </a:lnTo>
                  <a:lnTo>
                    <a:pt x="994" y="73"/>
                  </a:lnTo>
                  <a:lnTo>
                    <a:pt x="995" y="70"/>
                  </a:lnTo>
                  <a:lnTo>
                    <a:pt x="1004" y="63"/>
                  </a:lnTo>
                  <a:lnTo>
                    <a:pt x="1010" y="54"/>
                  </a:lnTo>
                  <a:lnTo>
                    <a:pt x="1017" y="50"/>
                  </a:lnTo>
                  <a:lnTo>
                    <a:pt x="1020" y="49"/>
                  </a:lnTo>
                  <a:lnTo>
                    <a:pt x="1027" y="47"/>
                  </a:lnTo>
                  <a:lnTo>
                    <a:pt x="1034" y="45"/>
                  </a:lnTo>
                  <a:lnTo>
                    <a:pt x="1034" y="37"/>
                  </a:lnTo>
                  <a:lnTo>
                    <a:pt x="1030" y="29"/>
                  </a:lnTo>
                  <a:lnTo>
                    <a:pt x="1025" y="23"/>
                  </a:lnTo>
                  <a:lnTo>
                    <a:pt x="1025" y="16"/>
                  </a:lnTo>
                  <a:lnTo>
                    <a:pt x="1027" y="13"/>
                  </a:lnTo>
                  <a:lnTo>
                    <a:pt x="1030" y="10"/>
                  </a:lnTo>
                  <a:lnTo>
                    <a:pt x="1037" y="5"/>
                  </a:lnTo>
                  <a:lnTo>
                    <a:pt x="1048" y="0"/>
                  </a:lnTo>
                  <a:lnTo>
                    <a:pt x="1053" y="8"/>
                  </a:lnTo>
                  <a:lnTo>
                    <a:pt x="1048" y="18"/>
                  </a:lnTo>
                  <a:lnTo>
                    <a:pt x="1050" y="23"/>
                  </a:lnTo>
                  <a:lnTo>
                    <a:pt x="1055" y="26"/>
                  </a:lnTo>
                  <a:lnTo>
                    <a:pt x="1060" y="28"/>
                  </a:lnTo>
                  <a:lnTo>
                    <a:pt x="1065" y="33"/>
                  </a:lnTo>
                  <a:lnTo>
                    <a:pt x="1067" y="34"/>
                  </a:lnTo>
                  <a:lnTo>
                    <a:pt x="1067" y="36"/>
                  </a:lnTo>
                  <a:lnTo>
                    <a:pt x="1068" y="37"/>
                  </a:lnTo>
                  <a:lnTo>
                    <a:pt x="1067" y="42"/>
                  </a:lnTo>
                  <a:lnTo>
                    <a:pt x="1072" y="44"/>
                  </a:lnTo>
                  <a:lnTo>
                    <a:pt x="1075" y="44"/>
                  </a:lnTo>
                  <a:lnTo>
                    <a:pt x="1077" y="47"/>
                  </a:lnTo>
                  <a:lnTo>
                    <a:pt x="1080" y="50"/>
                  </a:lnTo>
                  <a:lnTo>
                    <a:pt x="1091" y="54"/>
                  </a:lnTo>
                  <a:lnTo>
                    <a:pt x="1091" y="60"/>
                  </a:lnTo>
                  <a:lnTo>
                    <a:pt x="1086" y="65"/>
                  </a:lnTo>
                  <a:lnTo>
                    <a:pt x="1081" y="71"/>
                  </a:lnTo>
                  <a:lnTo>
                    <a:pt x="1081" y="78"/>
                  </a:lnTo>
                  <a:lnTo>
                    <a:pt x="1078" y="84"/>
                  </a:lnTo>
                  <a:lnTo>
                    <a:pt x="1083" y="89"/>
                  </a:lnTo>
                  <a:lnTo>
                    <a:pt x="1086" y="92"/>
                  </a:lnTo>
                  <a:lnTo>
                    <a:pt x="1091" y="94"/>
                  </a:lnTo>
                  <a:lnTo>
                    <a:pt x="1095" y="96"/>
                  </a:lnTo>
                  <a:lnTo>
                    <a:pt x="1096" y="99"/>
                  </a:lnTo>
                  <a:lnTo>
                    <a:pt x="1096" y="104"/>
                  </a:lnTo>
                  <a:lnTo>
                    <a:pt x="1095" y="107"/>
                  </a:lnTo>
                  <a:lnTo>
                    <a:pt x="1095" y="110"/>
                  </a:lnTo>
                  <a:lnTo>
                    <a:pt x="1098" y="113"/>
                  </a:lnTo>
                  <a:lnTo>
                    <a:pt x="1101" y="115"/>
                  </a:lnTo>
                  <a:lnTo>
                    <a:pt x="1103" y="120"/>
                  </a:lnTo>
                  <a:lnTo>
                    <a:pt x="1105" y="123"/>
                  </a:lnTo>
                  <a:lnTo>
                    <a:pt x="1110" y="126"/>
                  </a:lnTo>
                  <a:lnTo>
                    <a:pt x="1115" y="130"/>
                  </a:lnTo>
                  <a:lnTo>
                    <a:pt x="1116" y="133"/>
                  </a:lnTo>
                  <a:lnTo>
                    <a:pt x="1115" y="136"/>
                  </a:lnTo>
                  <a:lnTo>
                    <a:pt x="1113" y="138"/>
                  </a:lnTo>
                  <a:lnTo>
                    <a:pt x="1115" y="143"/>
                  </a:lnTo>
                  <a:lnTo>
                    <a:pt x="1116" y="146"/>
                  </a:lnTo>
                  <a:lnTo>
                    <a:pt x="1120" y="151"/>
                  </a:lnTo>
                  <a:lnTo>
                    <a:pt x="1121" y="154"/>
                  </a:lnTo>
                  <a:lnTo>
                    <a:pt x="1123" y="155"/>
                  </a:lnTo>
                  <a:lnTo>
                    <a:pt x="1123" y="160"/>
                  </a:lnTo>
                  <a:lnTo>
                    <a:pt x="1120" y="167"/>
                  </a:lnTo>
                  <a:lnTo>
                    <a:pt x="1123" y="173"/>
                  </a:lnTo>
                  <a:lnTo>
                    <a:pt x="1128" y="177"/>
                  </a:lnTo>
                  <a:lnTo>
                    <a:pt x="1133" y="181"/>
                  </a:lnTo>
                  <a:lnTo>
                    <a:pt x="1133" y="183"/>
                  </a:lnTo>
                  <a:lnTo>
                    <a:pt x="1133" y="189"/>
                  </a:lnTo>
                  <a:lnTo>
                    <a:pt x="1134" y="191"/>
                  </a:lnTo>
                  <a:lnTo>
                    <a:pt x="1139" y="196"/>
                  </a:lnTo>
                  <a:lnTo>
                    <a:pt x="1141" y="199"/>
                  </a:lnTo>
                  <a:lnTo>
                    <a:pt x="1143" y="202"/>
                  </a:lnTo>
                  <a:lnTo>
                    <a:pt x="1144" y="207"/>
                  </a:lnTo>
                  <a:lnTo>
                    <a:pt x="1146" y="214"/>
                  </a:lnTo>
                  <a:lnTo>
                    <a:pt x="1148" y="215"/>
                  </a:lnTo>
                  <a:lnTo>
                    <a:pt x="1149" y="219"/>
                  </a:lnTo>
                  <a:lnTo>
                    <a:pt x="1153" y="222"/>
                  </a:lnTo>
                  <a:lnTo>
                    <a:pt x="1153" y="223"/>
                  </a:lnTo>
                  <a:lnTo>
                    <a:pt x="1161" y="232"/>
                  </a:lnTo>
                  <a:lnTo>
                    <a:pt x="1164" y="235"/>
                  </a:lnTo>
                  <a:lnTo>
                    <a:pt x="1169" y="240"/>
                  </a:lnTo>
                  <a:lnTo>
                    <a:pt x="1171" y="244"/>
                  </a:lnTo>
                  <a:lnTo>
                    <a:pt x="1169" y="248"/>
                  </a:lnTo>
                  <a:lnTo>
                    <a:pt x="1167" y="253"/>
                  </a:lnTo>
                  <a:lnTo>
                    <a:pt x="1167" y="254"/>
                  </a:lnTo>
                  <a:lnTo>
                    <a:pt x="1169" y="256"/>
                  </a:lnTo>
                  <a:lnTo>
                    <a:pt x="1171" y="262"/>
                  </a:lnTo>
                  <a:lnTo>
                    <a:pt x="1177" y="262"/>
                  </a:lnTo>
                  <a:lnTo>
                    <a:pt x="1179" y="264"/>
                  </a:lnTo>
                  <a:lnTo>
                    <a:pt x="1179" y="270"/>
                  </a:lnTo>
                  <a:lnTo>
                    <a:pt x="1181" y="272"/>
                  </a:lnTo>
                  <a:lnTo>
                    <a:pt x="1181" y="274"/>
                  </a:lnTo>
                  <a:lnTo>
                    <a:pt x="1184" y="285"/>
                  </a:lnTo>
                  <a:lnTo>
                    <a:pt x="1184" y="287"/>
                  </a:lnTo>
                  <a:lnTo>
                    <a:pt x="1186" y="293"/>
                  </a:lnTo>
                  <a:lnTo>
                    <a:pt x="1187" y="298"/>
                  </a:lnTo>
                  <a:lnTo>
                    <a:pt x="1192" y="295"/>
                  </a:lnTo>
                  <a:lnTo>
                    <a:pt x="1194" y="293"/>
                  </a:lnTo>
                  <a:lnTo>
                    <a:pt x="1199" y="290"/>
                  </a:lnTo>
                  <a:lnTo>
                    <a:pt x="1201" y="290"/>
                  </a:lnTo>
                  <a:lnTo>
                    <a:pt x="1206" y="290"/>
                  </a:lnTo>
                  <a:lnTo>
                    <a:pt x="1207" y="290"/>
                  </a:lnTo>
                  <a:lnTo>
                    <a:pt x="1214" y="288"/>
                  </a:lnTo>
                  <a:lnTo>
                    <a:pt x="1217" y="290"/>
                  </a:lnTo>
                  <a:lnTo>
                    <a:pt x="1222" y="291"/>
                  </a:lnTo>
                  <a:lnTo>
                    <a:pt x="1225" y="293"/>
                  </a:lnTo>
                  <a:lnTo>
                    <a:pt x="1230" y="296"/>
                  </a:lnTo>
                  <a:lnTo>
                    <a:pt x="1230" y="298"/>
                  </a:lnTo>
                  <a:lnTo>
                    <a:pt x="1235" y="303"/>
                  </a:lnTo>
                  <a:lnTo>
                    <a:pt x="1242" y="301"/>
                  </a:lnTo>
                  <a:lnTo>
                    <a:pt x="1242" y="298"/>
                  </a:lnTo>
                  <a:lnTo>
                    <a:pt x="1244" y="296"/>
                  </a:lnTo>
                  <a:lnTo>
                    <a:pt x="1247" y="291"/>
                  </a:lnTo>
                  <a:lnTo>
                    <a:pt x="1249" y="288"/>
                  </a:lnTo>
                  <a:lnTo>
                    <a:pt x="1252" y="280"/>
                  </a:lnTo>
                  <a:lnTo>
                    <a:pt x="1254" y="272"/>
                  </a:lnTo>
                  <a:lnTo>
                    <a:pt x="1252" y="270"/>
                  </a:lnTo>
                  <a:lnTo>
                    <a:pt x="1254" y="267"/>
                  </a:lnTo>
                  <a:lnTo>
                    <a:pt x="1255" y="262"/>
                  </a:lnTo>
                  <a:lnTo>
                    <a:pt x="1258" y="259"/>
                  </a:lnTo>
                  <a:lnTo>
                    <a:pt x="1260" y="259"/>
                  </a:lnTo>
                  <a:lnTo>
                    <a:pt x="1270" y="257"/>
                  </a:lnTo>
                  <a:lnTo>
                    <a:pt x="1273" y="259"/>
                  </a:lnTo>
                  <a:lnTo>
                    <a:pt x="1283" y="262"/>
                  </a:lnTo>
                  <a:lnTo>
                    <a:pt x="1283" y="275"/>
                  </a:lnTo>
                  <a:lnTo>
                    <a:pt x="1283" y="285"/>
                  </a:lnTo>
                  <a:lnTo>
                    <a:pt x="1287" y="288"/>
                  </a:lnTo>
                  <a:lnTo>
                    <a:pt x="1288" y="288"/>
                  </a:lnTo>
                  <a:lnTo>
                    <a:pt x="1292" y="285"/>
                  </a:lnTo>
                  <a:lnTo>
                    <a:pt x="1298" y="277"/>
                  </a:lnTo>
                  <a:lnTo>
                    <a:pt x="1300" y="274"/>
                  </a:lnTo>
                  <a:lnTo>
                    <a:pt x="1310" y="267"/>
                  </a:lnTo>
                  <a:lnTo>
                    <a:pt x="1313" y="267"/>
                  </a:lnTo>
                  <a:lnTo>
                    <a:pt x="1320" y="266"/>
                  </a:lnTo>
                  <a:lnTo>
                    <a:pt x="1323" y="266"/>
                  </a:lnTo>
                  <a:lnTo>
                    <a:pt x="1330" y="262"/>
                  </a:lnTo>
                  <a:lnTo>
                    <a:pt x="1331" y="259"/>
                  </a:lnTo>
                  <a:lnTo>
                    <a:pt x="1333" y="254"/>
                  </a:lnTo>
                  <a:lnTo>
                    <a:pt x="1333" y="253"/>
                  </a:lnTo>
                  <a:lnTo>
                    <a:pt x="1346" y="249"/>
                  </a:lnTo>
                  <a:lnTo>
                    <a:pt x="1344" y="241"/>
                  </a:lnTo>
                  <a:lnTo>
                    <a:pt x="1343" y="235"/>
                  </a:lnTo>
                  <a:lnTo>
                    <a:pt x="1344" y="233"/>
                  </a:lnTo>
                  <a:lnTo>
                    <a:pt x="1348" y="235"/>
                  </a:lnTo>
                  <a:lnTo>
                    <a:pt x="1349" y="236"/>
                  </a:lnTo>
                  <a:lnTo>
                    <a:pt x="1359" y="241"/>
                  </a:lnTo>
                  <a:lnTo>
                    <a:pt x="1361" y="241"/>
                  </a:lnTo>
                  <a:lnTo>
                    <a:pt x="1368" y="244"/>
                  </a:lnTo>
                  <a:lnTo>
                    <a:pt x="1369" y="249"/>
                  </a:lnTo>
                  <a:lnTo>
                    <a:pt x="1366" y="256"/>
                  </a:lnTo>
                  <a:lnTo>
                    <a:pt x="1363" y="262"/>
                  </a:lnTo>
                  <a:lnTo>
                    <a:pt x="1359" y="272"/>
                  </a:lnTo>
                  <a:lnTo>
                    <a:pt x="1358" y="274"/>
                  </a:lnTo>
                  <a:lnTo>
                    <a:pt x="1358" y="283"/>
                  </a:lnTo>
                  <a:lnTo>
                    <a:pt x="1359" y="285"/>
                  </a:lnTo>
                  <a:lnTo>
                    <a:pt x="1368" y="288"/>
                  </a:lnTo>
                  <a:lnTo>
                    <a:pt x="1381" y="287"/>
                  </a:lnTo>
                  <a:lnTo>
                    <a:pt x="1383" y="285"/>
                  </a:lnTo>
                  <a:lnTo>
                    <a:pt x="1392" y="282"/>
                  </a:lnTo>
                  <a:lnTo>
                    <a:pt x="1396" y="282"/>
                  </a:lnTo>
                  <a:lnTo>
                    <a:pt x="1404" y="282"/>
                  </a:lnTo>
                  <a:lnTo>
                    <a:pt x="1406" y="283"/>
                  </a:lnTo>
                  <a:lnTo>
                    <a:pt x="1409" y="285"/>
                  </a:lnTo>
                  <a:lnTo>
                    <a:pt x="1414" y="287"/>
                  </a:lnTo>
                  <a:lnTo>
                    <a:pt x="1417" y="288"/>
                  </a:lnTo>
                  <a:lnTo>
                    <a:pt x="1421" y="288"/>
                  </a:lnTo>
                  <a:lnTo>
                    <a:pt x="1440" y="293"/>
                  </a:lnTo>
                  <a:lnTo>
                    <a:pt x="1454" y="293"/>
                  </a:lnTo>
                  <a:lnTo>
                    <a:pt x="1459" y="293"/>
                  </a:lnTo>
                  <a:lnTo>
                    <a:pt x="1467" y="291"/>
                  </a:lnTo>
                  <a:lnTo>
                    <a:pt x="1480" y="295"/>
                  </a:lnTo>
                  <a:lnTo>
                    <a:pt x="1483" y="295"/>
                  </a:lnTo>
                  <a:lnTo>
                    <a:pt x="1485" y="295"/>
                  </a:lnTo>
                  <a:lnTo>
                    <a:pt x="1490" y="295"/>
                  </a:lnTo>
                  <a:lnTo>
                    <a:pt x="1495" y="293"/>
                  </a:lnTo>
                  <a:lnTo>
                    <a:pt x="1497" y="295"/>
                  </a:lnTo>
                  <a:lnTo>
                    <a:pt x="1502" y="296"/>
                  </a:lnTo>
                  <a:lnTo>
                    <a:pt x="1508" y="296"/>
                  </a:lnTo>
                  <a:lnTo>
                    <a:pt x="1513" y="295"/>
                  </a:lnTo>
                  <a:lnTo>
                    <a:pt x="1520" y="295"/>
                  </a:lnTo>
                  <a:lnTo>
                    <a:pt x="1521" y="295"/>
                  </a:lnTo>
                  <a:lnTo>
                    <a:pt x="1528" y="293"/>
                  </a:lnTo>
                  <a:lnTo>
                    <a:pt x="1531" y="293"/>
                  </a:lnTo>
                  <a:lnTo>
                    <a:pt x="1543" y="293"/>
                  </a:lnTo>
                  <a:lnTo>
                    <a:pt x="1545" y="291"/>
                  </a:lnTo>
                  <a:lnTo>
                    <a:pt x="1555" y="285"/>
                  </a:lnTo>
                  <a:lnTo>
                    <a:pt x="1555" y="283"/>
                  </a:lnTo>
                  <a:lnTo>
                    <a:pt x="1564" y="280"/>
                  </a:lnTo>
                  <a:lnTo>
                    <a:pt x="1566" y="280"/>
                  </a:lnTo>
                  <a:lnTo>
                    <a:pt x="1571" y="282"/>
                  </a:lnTo>
                  <a:lnTo>
                    <a:pt x="1569" y="288"/>
                  </a:lnTo>
                  <a:lnTo>
                    <a:pt x="1568" y="295"/>
                  </a:lnTo>
                  <a:lnTo>
                    <a:pt x="1568" y="296"/>
                  </a:lnTo>
                  <a:lnTo>
                    <a:pt x="1564" y="301"/>
                  </a:lnTo>
                  <a:lnTo>
                    <a:pt x="1559" y="308"/>
                  </a:lnTo>
                  <a:lnTo>
                    <a:pt x="1559" y="312"/>
                  </a:lnTo>
                  <a:lnTo>
                    <a:pt x="1563" y="314"/>
                  </a:lnTo>
                  <a:lnTo>
                    <a:pt x="1569" y="306"/>
                  </a:lnTo>
                  <a:lnTo>
                    <a:pt x="1571" y="304"/>
                  </a:lnTo>
                  <a:lnTo>
                    <a:pt x="1578" y="300"/>
                  </a:lnTo>
                  <a:lnTo>
                    <a:pt x="1579" y="300"/>
                  </a:lnTo>
                  <a:lnTo>
                    <a:pt x="1588" y="298"/>
                  </a:lnTo>
                  <a:lnTo>
                    <a:pt x="1589" y="298"/>
                  </a:lnTo>
                  <a:lnTo>
                    <a:pt x="1594" y="290"/>
                  </a:lnTo>
                  <a:lnTo>
                    <a:pt x="1596" y="287"/>
                  </a:lnTo>
                  <a:lnTo>
                    <a:pt x="1599" y="283"/>
                  </a:lnTo>
                  <a:lnTo>
                    <a:pt x="1601" y="282"/>
                  </a:lnTo>
                  <a:lnTo>
                    <a:pt x="1604" y="280"/>
                  </a:lnTo>
                  <a:lnTo>
                    <a:pt x="1607" y="278"/>
                  </a:lnTo>
                  <a:lnTo>
                    <a:pt x="1612" y="277"/>
                  </a:lnTo>
                  <a:lnTo>
                    <a:pt x="1614" y="275"/>
                  </a:lnTo>
                  <a:lnTo>
                    <a:pt x="1616" y="274"/>
                  </a:lnTo>
                  <a:lnTo>
                    <a:pt x="1617" y="270"/>
                  </a:lnTo>
                  <a:lnTo>
                    <a:pt x="1619" y="266"/>
                  </a:lnTo>
                  <a:lnTo>
                    <a:pt x="1622" y="264"/>
                  </a:lnTo>
                  <a:lnTo>
                    <a:pt x="1627" y="259"/>
                  </a:lnTo>
                  <a:lnTo>
                    <a:pt x="1636" y="257"/>
                  </a:lnTo>
                  <a:lnTo>
                    <a:pt x="1639" y="257"/>
                  </a:lnTo>
                  <a:lnTo>
                    <a:pt x="1654" y="249"/>
                  </a:lnTo>
                  <a:lnTo>
                    <a:pt x="1657" y="248"/>
                  </a:lnTo>
                  <a:lnTo>
                    <a:pt x="1670" y="241"/>
                  </a:lnTo>
                  <a:lnTo>
                    <a:pt x="1675" y="240"/>
                  </a:lnTo>
                  <a:lnTo>
                    <a:pt x="1679" y="238"/>
                  </a:lnTo>
                  <a:lnTo>
                    <a:pt x="1682" y="238"/>
                  </a:lnTo>
                  <a:lnTo>
                    <a:pt x="1685" y="236"/>
                  </a:lnTo>
                  <a:lnTo>
                    <a:pt x="1687" y="236"/>
                  </a:lnTo>
                  <a:lnTo>
                    <a:pt x="1690" y="233"/>
                  </a:lnTo>
                  <a:lnTo>
                    <a:pt x="1698" y="230"/>
                  </a:lnTo>
                  <a:lnTo>
                    <a:pt x="1700" y="228"/>
                  </a:lnTo>
                  <a:lnTo>
                    <a:pt x="1702" y="227"/>
                  </a:lnTo>
                  <a:lnTo>
                    <a:pt x="1705" y="227"/>
                  </a:lnTo>
                  <a:lnTo>
                    <a:pt x="1717" y="225"/>
                  </a:lnTo>
                  <a:lnTo>
                    <a:pt x="1718" y="225"/>
                  </a:lnTo>
                  <a:lnTo>
                    <a:pt x="1722" y="225"/>
                  </a:lnTo>
                  <a:lnTo>
                    <a:pt x="1723" y="223"/>
                  </a:lnTo>
                  <a:lnTo>
                    <a:pt x="1730" y="225"/>
                  </a:lnTo>
                  <a:lnTo>
                    <a:pt x="1731" y="227"/>
                  </a:lnTo>
                  <a:lnTo>
                    <a:pt x="1735" y="227"/>
                  </a:lnTo>
                  <a:lnTo>
                    <a:pt x="1743" y="225"/>
                  </a:lnTo>
                  <a:lnTo>
                    <a:pt x="1745" y="223"/>
                  </a:lnTo>
                  <a:lnTo>
                    <a:pt x="1751" y="220"/>
                  </a:lnTo>
                  <a:lnTo>
                    <a:pt x="1755" y="220"/>
                  </a:lnTo>
                  <a:lnTo>
                    <a:pt x="1766" y="220"/>
                  </a:lnTo>
                  <a:lnTo>
                    <a:pt x="1768" y="222"/>
                  </a:lnTo>
                  <a:lnTo>
                    <a:pt x="1774" y="225"/>
                  </a:lnTo>
                  <a:lnTo>
                    <a:pt x="1778" y="225"/>
                  </a:lnTo>
                  <a:lnTo>
                    <a:pt x="1779" y="227"/>
                  </a:lnTo>
                  <a:lnTo>
                    <a:pt x="1788" y="230"/>
                  </a:lnTo>
                  <a:lnTo>
                    <a:pt x="1791" y="230"/>
                  </a:lnTo>
                  <a:lnTo>
                    <a:pt x="1798" y="232"/>
                  </a:lnTo>
                  <a:lnTo>
                    <a:pt x="1801" y="230"/>
                  </a:lnTo>
                  <a:lnTo>
                    <a:pt x="1804" y="228"/>
                  </a:lnTo>
                  <a:lnTo>
                    <a:pt x="1808" y="225"/>
                  </a:lnTo>
                  <a:lnTo>
                    <a:pt x="1811" y="225"/>
                  </a:lnTo>
                  <a:lnTo>
                    <a:pt x="1814" y="223"/>
                  </a:lnTo>
                  <a:lnTo>
                    <a:pt x="1817" y="222"/>
                  </a:lnTo>
                  <a:lnTo>
                    <a:pt x="1819" y="219"/>
                  </a:lnTo>
                  <a:lnTo>
                    <a:pt x="1821" y="207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41" name="Freeform 141"/>
            <p:cNvSpPr>
              <a:spLocks/>
            </p:cNvSpPr>
            <p:nvPr/>
          </p:nvSpPr>
          <p:spPr bwMode="auto">
            <a:xfrm>
              <a:off x="1463674" y="4169570"/>
              <a:ext cx="1444625" cy="554038"/>
            </a:xfrm>
            <a:custGeom>
              <a:avLst/>
              <a:gdLst>
                <a:gd name="T0" fmla="*/ 562 w 1821"/>
                <a:gd name="T1" fmla="*/ 625 h 698"/>
                <a:gd name="T2" fmla="*/ 518 w 1821"/>
                <a:gd name="T3" fmla="*/ 668 h 698"/>
                <a:gd name="T4" fmla="*/ 483 w 1821"/>
                <a:gd name="T5" fmla="*/ 686 h 698"/>
                <a:gd name="T6" fmla="*/ 443 w 1821"/>
                <a:gd name="T7" fmla="*/ 691 h 698"/>
                <a:gd name="T8" fmla="*/ 403 w 1821"/>
                <a:gd name="T9" fmla="*/ 677 h 698"/>
                <a:gd name="T10" fmla="*/ 367 w 1821"/>
                <a:gd name="T11" fmla="*/ 643 h 698"/>
                <a:gd name="T12" fmla="*/ 319 w 1821"/>
                <a:gd name="T13" fmla="*/ 628 h 698"/>
                <a:gd name="T14" fmla="*/ 303 w 1821"/>
                <a:gd name="T15" fmla="*/ 583 h 698"/>
                <a:gd name="T16" fmla="*/ 261 w 1821"/>
                <a:gd name="T17" fmla="*/ 560 h 698"/>
                <a:gd name="T18" fmla="*/ 212 w 1821"/>
                <a:gd name="T19" fmla="*/ 537 h 698"/>
                <a:gd name="T20" fmla="*/ 165 w 1821"/>
                <a:gd name="T21" fmla="*/ 507 h 698"/>
                <a:gd name="T22" fmla="*/ 135 w 1821"/>
                <a:gd name="T23" fmla="*/ 474 h 698"/>
                <a:gd name="T24" fmla="*/ 84 w 1821"/>
                <a:gd name="T25" fmla="*/ 463 h 698"/>
                <a:gd name="T26" fmla="*/ 49 w 1821"/>
                <a:gd name="T27" fmla="*/ 439 h 698"/>
                <a:gd name="T28" fmla="*/ 6 w 1821"/>
                <a:gd name="T29" fmla="*/ 398 h 698"/>
                <a:gd name="T30" fmla="*/ 0 w 1821"/>
                <a:gd name="T31" fmla="*/ 350 h 698"/>
                <a:gd name="T32" fmla="*/ 63 w 1821"/>
                <a:gd name="T33" fmla="*/ 321 h 698"/>
                <a:gd name="T34" fmla="*/ 116 w 1821"/>
                <a:gd name="T35" fmla="*/ 291 h 698"/>
                <a:gd name="T36" fmla="*/ 142 w 1821"/>
                <a:gd name="T37" fmla="*/ 282 h 698"/>
                <a:gd name="T38" fmla="*/ 188 w 1821"/>
                <a:gd name="T39" fmla="*/ 312 h 698"/>
                <a:gd name="T40" fmla="*/ 233 w 1821"/>
                <a:gd name="T41" fmla="*/ 321 h 698"/>
                <a:gd name="T42" fmla="*/ 261 w 1821"/>
                <a:gd name="T43" fmla="*/ 312 h 698"/>
                <a:gd name="T44" fmla="*/ 326 w 1821"/>
                <a:gd name="T45" fmla="*/ 311 h 698"/>
                <a:gd name="T46" fmla="*/ 392 w 1821"/>
                <a:gd name="T47" fmla="*/ 325 h 698"/>
                <a:gd name="T48" fmla="*/ 440 w 1821"/>
                <a:gd name="T49" fmla="*/ 304 h 698"/>
                <a:gd name="T50" fmla="*/ 526 w 1821"/>
                <a:gd name="T51" fmla="*/ 324 h 698"/>
                <a:gd name="T52" fmla="*/ 608 w 1821"/>
                <a:gd name="T53" fmla="*/ 364 h 698"/>
                <a:gd name="T54" fmla="*/ 690 w 1821"/>
                <a:gd name="T55" fmla="*/ 356 h 698"/>
                <a:gd name="T56" fmla="*/ 747 w 1821"/>
                <a:gd name="T57" fmla="*/ 314 h 698"/>
                <a:gd name="T58" fmla="*/ 787 w 1821"/>
                <a:gd name="T59" fmla="*/ 282 h 698"/>
                <a:gd name="T60" fmla="*/ 827 w 1821"/>
                <a:gd name="T61" fmla="*/ 201 h 698"/>
                <a:gd name="T62" fmla="*/ 900 w 1821"/>
                <a:gd name="T63" fmla="*/ 167 h 698"/>
                <a:gd name="T64" fmla="*/ 929 w 1821"/>
                <a:gd name="T65" fmla="*/ 144 h 698"/>
                <a:gd name="T66" fmla="*/ 972 w 1821"/>
                <a:gd name="T67" fmla="*/ 97 h 698"/>
                <a:gd name="T68" fmla="*/ 1020 w 1821"/>
                <a:gd name="T69" fmla="*/ 49 h 698"/>
                <a:gd name="T70" fmla="*/ 1048 w 1821"/>
                <a:gd name="T71" fmla="*/ 0 h 698"/>
                <a:gd name="T72" fmla="*/ 1067 w 1821"/>
                <a:gd name="T73" fmla="*/ 42 h 698"/>
                <a:gd name="T74" fmla="*/ 1078 w 1821"/>
                <a:gd name="T75" fmla="*/ 84 h 698"/>
                <a:gd name="T76" fmla="*/ 1101 w 1821"/>
                <a:gd name="T77" fmla="*/ 115 h 698"/>
                <a:gd name="T78" fmla="*/ 1120 w 1821"/>
                <a:gd name="T79" fmla="*/ 151 h 698"/>
                <a:gd name="T80" fmla="*/ 1134 w 1821"/>
                <a:gd name="T81" fmla="*/ 191 h 698"/>
                <a:gd name="T82" fmla="*/ 1161 w 1821"/>
                <a:gd name="T83" fmla="*/ 232 h 698"/>
                <a:gd name="T84" fmla="*/ 1179 w 1821"/>
                <a:gd name="T85" fmla="*/ 264 h 698"/>
                <a:gd name="T86" fmla="*/ 1199 w 1821"/>
                <a:gd name="T87" fmla="*/ 290 h 698"/>
                <a:gd name="T88" fmla="*/ 1235 w 1821"/>
                <a:gd name="T89" fmla="*/ 303 h 698"/>
                <a:gd name="T90" fmla="*/ 1255 w 1821"/>
                <a:gd name="T91" fmla="*/ 262 h 698"/>
                <a:gd name="T92" fmla="*/ 1292 w 1821"/>
                <a:gd name="T93" fmla="*/ 285 h 698"/>
                <a:gd name="T94" fmla="*/ 1333 w 1821"/>
                <a:gd name="T95" fmla="*/ 253 h 698"/>
                <a:gd name="T96" fmla="*/ 1369 w 1821"/>
                <a:gd name="T97" fmla="*/ 249 h 698"/>
                <a:gd name="T98" fmla="*/ 1392 w 1821"/>
                <a:gd name="T99" fmla="*/ 282 h 698"/>
                <a:gd name="T100" fmla="*/ 1459 w 1821"/>
                <a:gd name="T101" fmla="*/ 293 h 698"/>
                <a:gd name="T102" fmla="*/ 1513 w 1821"/>
                <a:gd name="T103" fmla="*/ 295 h 698"/>
                <a:gd name="T104" fmla="*/ 1566 w 1821"/>
                <a:gd name="T105" fmla="*/ 280 h 698"/>
                <a:gd name="T106" fmla="*/ 1571 w 1821"/>
                <a:gd name="T107" fmla="*/ 304 h 698"/>
                <a:gd name="T108" fmla="*/ 1607 w 1821"/>
                <a:gd name="T109" fmla="*/ 278 h 698"/>
                <a:gd name="T110" fmla="*/ 1654 w 1821"/>
                <a:gd name="T111" fmla="*/ 249 h 698"/>
                <a:gd name="T112" fmla="*/ 1700 w 1821"/>
                <a:gd name="T113" fmla="*/ 228 h 698"/>
                <a:gd name="T114" fmla="*/ 1743 w 1821"/>
                <a:gd name="T115" fmla="*/ 225 h 698"/>
                <a:gd name="T116" fmla="*/ 1791 w 1821"/>
                <a:gd name="T117" fmla="*/ 230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21" h="698">
                  <a:moveTo>
                    <a:pt x="600" y="607"/>
                  </a:moveTo>
                  <a:lnTo>
                    <a:pt x="594" y="610"/>
                  </a:lnTo>
                  <a:lnTo>
                    <a:pt x="590" y="615"/>
                  </a:lnTo>
                  <a:lnTo>
                    <a:pt x="587" y="615"/>
                  </a:lnTo>
                  <a:lnTo>
                    <a:pt x="582" y="618"/>
                  </a:lnTo>
                  <a:lnTo>
                    <a:pt x="577" y="620"/>
                  </a:lnTo>
                  <a:lnTo>
                    <a:pt x="570" y="622"/>
                  </a:lnTo>
                  <a:lnTo>
                    <a:pt x="567" y="622"/>
                  </a:lnTo>
                  <a:lnTo>
                    <a:pt x="565" y="623"/>
                  </a:lnTo>
                  <a:lnTo>
                    <a:pt x="562" y="625"/>
                  </a:lnTo>
                  <a:lnTo>
                    <a:pt x="557" y="625"/>
                  </a:lnTo>
                  <a:lnTo>
                    <a:pt x="554" y="626"/>
                  </a:lnTo>
                  <a:lnTo>
                    <a:pt x="546" y="634"/>
                  </a:lnTo>
                  <a:lnTo>
                    <a:pt x="537" y="643"/>
                  </a:lnTo>
                  <a:lnTo>
                    <a:pt x="532" y="647"/>
                  </a:lnTo>
                  <a:lnTo>
                    <a:pt x="529" y="651"/>
                  </a:lnTo>
                  <a:lnTo>
                    <a:pt x="527" y="657"/>
                  </a:lnTo>
                  <a:lnTo>
                    <a:pt x="524" y="660"/>
                  </a:lnTo>
                  <a:lnTo>
                    <a:pt x="521" y="665"/>
                  </a:lnTo>
                  <a:lnTo>
                    <a:pt x="518" y="668"/>
                  </a:lnTo>
                  <a:lnTo>
                    <a:pt x="513" y="667"/>
                  </a:lnTo>
                  <a:lnTo>
                    <a:pt x="511" y="670"/>
                  </a:lnTo>
                  <a:lnTo>
                    <a:pt x="508" y="670"/>
                  </a:lnTo>
                  <a:lnTo>
                    <a:pt x="503" y="670"/>
                  </a:lnTo>
                  <a:lnTo>
                    <a:pt x="501" y="672"/>
                  </a:lnTo>
                  <a:lnTo>
                    <a:pt x="496" y="675"/>
                  </a:lnTo>
                  <a:lnTo>
                    <a:pt x="494" y="677"/>
                  </a:lnTo>
                  <a:lnTo>
                    <a:pt x="489" y="680"/>
                  </a:lnTo>
                  <a:lnTo>
                    <a:pt x="486" y="685"/>
                  </a:lnTo>
                  <a:lnTo>
                    <a:pt x="483" y="686"/>
                  </a:lnTo>
                  <a:lnTo>
                    <a:pt x="479" y="686"/>
                  </a:lnTo>
                  <a:lnTo>
                    <a:pt x="478" y="688"/>
                  </a:lnTo>
                  <a:lnTo>
                    <a:pt x="473" y="691"/>
                  </a:lnTo>
                  <a:lnTo>
                    <a:pt x="466" y="696"/>
                  </a:lnTo>
                  <a:lnTo>
                    <a:pt x="465" y="696"/>
                  </a:lnTo>
                  <a:lnTo>
                    <a:pt x="461" y="698"/>
                  </a:lnTo>
                  <a:lnTo>
                    <a:pt x="456" y="698"/>
                  </a:lnTo>
                  <a:lnTo>
                    <a:pt x="451" y="696"/>
                  </a:lnTo>
                  <a:lnTo>
                    <a:pt x="446" y="693"/>
                  </a:lnTo>
                  <a:lnTo>
                    <a:pt x="443" y="691"/>
                  </a:lnTo>
                  <a:lnTo>
                    <a:pt x="436" y="691"/>
                  </a:lnTo>
                  <a:lnTo>
                    <a:pt x="435" y="693"/>
                  </a:lnTo>
                  <a:lnTo>
                    <a:pt x="430" y="694"/>
                  </a:lnTo>
                  <a:lnTo>
                    <a:pt x="427" y="694"/>
                  </a:lnTo>
                  <a:lnTo>
                    <a:pt x="418" y="696"/>
                  </a:lnTo>
                  <a:lnTo>
                    <a:pt x="415" y="693"/>
                  </a:lnTo>
                  <a:lnTo>
                    <a:pt x="412" y="688"/>
                  </a:lnTo>
                  <a:lnTo>
                    <a:pt x="410" y="683"/>
                  </a:lnTo>
                  <a:lnTo>
                    <a:pt x="407" y="678"/>
                  </a:lnTo>
                  <a:lnTo>
                    <a:pt x="403" y="677"/>
                  </a:lnTo>
                  <a:lnTo>
                    <a:pt x="398" y="677"/>
                  </a:lnTo>
                  <a:lnTo>
                    <a:pt x="398" y="672"/>
                  </a:lnTo>
                  <a:lnTo>
                    <a:pt x="397" y="668"/>
                  </a:lnTo>
                  <a:lnTo>
                    <a:pt x="387" y="664"/>
                  </a:lnTo>
                  <a:lnTo>
                    <a:pt x="385" y="660"/>
                  </a:lnTo>
                  <a:lnTo>
                    <a:pt x="379" y="657"/>
                  </a:lnTo>
                  <a:lnTo>
                    <a:pt x="374" y="654"/>
                  </a:lnTo>
                  <a:lnTo>
                    <a:pt x="370" y="651"/>
                  </a:lnTo>
                  <a:lnTo>
                    <a:pt x="370" y="646"/>
                  </a:lnTo>
                  <a:lnTo>
                    <a:pt x="367" y="643"/>
                  </a:lnTo>
                  <a:lnTo>
                    <a:pt x="364" y="641"/>
                  </a:lnTo>
                  <a:lnTo>
                    <a:pt x="359" y="638"/>
                  </a:lnTo>
                  <a:lnTo>
                    <a:pt x="352" y="639"/>
                  </a:lnTo>
                  <a:lnTo>
                    <a:pt x="346" y="639"/>
                  </a:lnTo>
                  <a:lnTo>
                    <a:pt x="341" y="634"/>
                  </a:lnTo>
                  <a:lnTo>
                    <a:pt x="336" y="633"/>
                  </a:lnTo>
                  <a:lnTo>
                    <a:pt x="334" y="631"/>
                  </a:lnTo>
                  <a:lnTo>
                    <a:pt x="329" y="630"/>
                  </a:lnTo>
                  <a:lnTo>
                    <a:pt x="322" y="630"/>
                  </a:lnTo>
                  <a:lnTo>
                    <a:pt x="319" y="628"/>
                  </a:lnTo>
                  <a:lnTo>
                    <a:pt x="314" y="625"/>
                  </a:lnTo>
                  <a:lnTo>
                    <a:pt x="314" y="620"/>
                  </a:lnTo>
                  <a:lnTo>
                    <a:pt x="316" y="617"/>
                  </a:lnTo>
                  <a:lnTo>
                    <a:pt x="309" y="610"/>
                  </a:lnTo>
                  <a:lnTo>
                    <a:pt x="307" y="604"/>
                  </a:lnTo>
                  <a:lnTo>
                    <a:pt x="307" y="597"/>
                  </a:lnTo>
                  <a:lnTo>
                    <a:pt x="309" y="591"/>
                  </a:lnTo>
                  <a:lnTo>
                    <a:pt x="307" y="588"/>
                  </a:lnTo>
                  <a:lnTo>
                    <a:pt x="304" y="584"/>
                  </a:lnTo>
                  <a:lnTo>
                    <a:pt x="303" y="583"/>
                  </a:lnTo>
                  <a:lnTo>
                    <a:pt x="299" y="576"/>
                  </a:lnTo>
                  <a:lnTo>
                    <a:pt x="296" y="573"/>
                  </a:lnTo>
                  <a:lnTo>
                    <a:pt x="293" y="570"/>
                  </a:lnTo>
                  <a:lnTo>
                    <a:pt x="288" y="568"/>
                  </a:lnTo>
                  <a:lnTo>
                    <a:pt x="283" y="567"/>
                  </a:lnTo>
                  <a:lnTo>
                    <a:pt x="278" y="565"/>
                  </a:lnTo>
                  <a:lnTo>
                    <a:pt x="274" y="565"/>
                  </a:lnTo>
                  <a:lnTo>
                    <a:pt x="271" y="560"/>
                  </a:lnTo>
                  <a:lnTo>
                    <a:pt x="268" y="558"/>
                  </a:lnTo>
                  <a:lnTo>
                    <a:pt x="261" y="560"/>
                  </a:lnTo>
                  <a:lnTo>
                    <a:pt x="258" y="560"/>
                  </a:lnTo>
                  <a:lnTo>
                    <a:pt x="253" y="560"/>
                  </a:lnTo>
                  <a:lnTo>
                    <a:pt x="245" y="554"/>
                  </a:lnTo>
                  <a:lnTo>
                    <a:pt x="238" y="554"/>
                  </a:lnTo>
                  <a:lnTo>
                    <a:pt x="235" y="555"/>
                  </a:lnTo>
                  <a:lnTo>
                    <a:pt x="225" y="554"/>
                  </a:lnTo>
                  <a:lnTo>
                    <a:pt x="220" y="550"/>
                  </a:lnTo>
                  <a:lnTo>
                    <a:pt x="218" y="545"/>
                  </a:lnTo>
                  <a:lnTo>
                    <a:pt x="215" y="541"/>
                  </a:lnTo>
                  <a:lnTo>
                    <a:pt x="212" y="537"/>
                  </a:lnTo>
                  <a:lnTo>
                    <a:pt x="210" y="534"/>
                  </a:lnTo>
                  <a:lnTo>
                    <a:pt x="205" y="528"/>
                  </a:lnTo>
                  <a:lnTo>
                    <a:pt x="197" y="528"/>
                  </a:lnTo>
                  <a:lnTo>
                    <a:pt x="190" y="528"/>
                  </a:lnTo>
                  <a:lnTo>
                    <a:pt x="185" y="526"/>
                  </a:lnTo>
                  <a:lnTo>
                    <a:pt x="180" y="526"/>
                  </a:lnTo>
                  <a:lnTo>
                    <a:pt x="174" y="523"/>
                  </a:lnTo>
                  <a:lnTo>
                    <a:pt x="170" y="523"/>
                  </a:lnTo>
                  <a:lnTo>
                    <a:pt x="165" y="515"/>
                  </a:lnTo>
                  <a:lnTo>
                    <a:pt x="165" y="507"/>
                  </a:lnTo>
                  <a:lnTo>
                    <a:pt x="162" y="499"/>
                  </a:lnTo>
                  <a:lnTo>
                    <a:pt x="160" y="495"/>
                  </a:lnTo>
                  <a:lnTo>
                    <a:pt x="154" y="497"/>
                  </a:lnTo>
                  <a:lnTo>
                    <a:pt x="152" y="494"/>
                  </a:lnTo>
                  <a:lnTo>
                    <a:pt x="152" y="490"/>
                  </a:lnTo>
                  <a:lnTo>
                    <a:pt x="150" y="487"/>
                  </a:lnTo>
                  <a:lnTo>
                    <a:pt x="149" y="484"/>
                  </a:lnTo>
                  <a:lnTo>
                    <a:pt x="144" y="479"/>
                  </a:lnTo>
                  <a:lnTo>
                    <a:pt x="140" y="474"/>
                  </a:lnTo>
                  <a:lnTo>
                    <a:pt x="135" y="474"/>
                  </a:lnTo>
                  <a:lnTo>
                    <a:pt x="132" y="474"/>
                  </a:lnTo>
                  <a:lnTo>
                    <a:pt x="126" y="474"/>
                  </a:lnTo>
                  <a:lnTo>
                    <a:pt x="122" y="469"/>
                  </a:lnTo>
                  <a:lnTo>
                    <a:pt x="121" y="468"/>
                  </a:lnTo>
                  <a:lnTo>
                    <a:pt x="117" y="465"/>
                  </a:lnTo>
                  <a:lnTo>
                    <a:pt x="111" y="460"/>
                  </a:lnTo>
                  <a:lnTo>
                    <a:pt x="107" y="458"/>
                  </a:lnTo>
                  <a:lnTo>
                    <a:pt x="104" y="456"/>
                  </a:lnTo>
                  <a:lnTo>
                    <a:pt x="91" y="461"/>
                  </a:lnTo>
                  <a:lnTo>
                    <a:pt x="84" y="463"/>
                  </a:lnTo>
                  <a:lnTo>
                    <a:pt x="73" y="463"/>
                  </a:lnTo>
                  <a:lnTo>
                    <a:pt x="64" y="463"/>
                  </a:lnTo>
                  <a:lnTo>
                    <a:pt x="59" y="461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48" y="458"/>
                  </a:lnTo>
                  <a:lnTo>
                    <a:pt x="49" y="455"/>
                  </a:lnTo>
                  <a:lnTo>
                    <a:pt x="51" y="450"/>
                  </a:lnTo>
                  <a:lnTo>
                    <a:pt x="51" y="445"/>
                  </a:lnTo>
                  <a:lnTo>
                    <a:pt x="49" y="439"/>
                  </a:lnTo>
                  <a:lnTo>
                    <a:pt x="48" y="432"/>
                  </a:lnTo>
                  <a:lnTo>
                    <a:pt x="43" y="427"/>
                  </a:lnTo>
                  <a:lnTo>
                    <a:pt x="38" y="422"/>
                  </a:lnTo>
                  <a:lnTo>
                    <a:pt x="21" y="418"/>
                  </a:lnTo>
                  <a:lnTo>
                    <a:pt x="16" y="414"/>
                  </a:lnTo>
                  <a:lnTo>
                    <a:pt x="16" y="408"/>
                  </a:lnTo>
                  <a:lnTo>
                    <a:pt x="13" y="405"/>
                  </a:lnTo>
                  <a:lnTo>
                    <a:pt x="11" y="403"/>
                  </a:lnTo>
                  <a:lnTo>
                    <a:pt x="8" y="401"/>
                  </a:lnTo>
                  <a:lnTo>
                    <a:pt x="6" y="398"/>
                  </a:lnTo>
                  <a:lnTo>
                    <a:pt x="8" y="395"/>
                  </a:lnTo>
                  <a:lnTo>
                    <a:pt x="10" y="393"/>
                  </a:lnTo>
                  <a:lnTo>
                    <a:pt x="11" y="387"/>
                  </a:lnTo>
                  <a:lnTo>
                    <a:pt x="11" y="384"/>
                  </a:lnTo>
                  <a:lnTo>
                    <a:pt x="11" y="379"/>
                  </a:lnTo>
                  <a:lnTo>
                    <a:pt x="8" y="376"/>
                  </a:lnTo>
                  <a:lnTo>
                    <a:pt x="8" y="369"/>
                  </a:lnTo>
                  <a:lnTo>
                    <a:pt x="10" y="363"/>
                  </a:lnTo>
                  <a:lnTo>
                    <a:pt x="1" y="351"/>
                  </a:lnTo>
                  <a:lnTo>
                    <a:pt x="0" y="350"/>
                  </a:lnTo>
                  <a:lnTo>
                    <a:pt x="0" y="346"/>
                  </a:lnTo>
                  <a:lnTo>
                    <a:pt x="0" y="342"/>
                  </a:lnTo>
                  <a:lnTo>
                    <a:pt x="0" y="337"/>
                  </a:lnTo>
                  <a:lnTo>
                    <a:pt x="8" y="338"/>
                  </a:lnTo>
                  <a:lnTo>
                    <a:pt x="20" y="340"/>
                  </a:lnTo>
                  <a:lnTo>
                    <a:pt x="31" y="333"/>
                  </a:lnTo>
                  <a:lnTo>
                    <a:pt x="40" y="325"/>
                  </a:lnTo>
                  <a:lnTo>
                    <a:pt x="45" y="317"/>
                  </a:lnTo>
                  <a:lnTo>
                    <a:pt x="51" y="319"/>
                  </a:lnTo>
                  <a:lnTo>
                    <a:pt x="63" y="321"/>
                  </a:lnTo>
                  <a:lnTo>
                    <a:pt x="71" y="319"/>
                  </a:lnTo>
                  <a:lnTo>
                    <a:pt x="78" y="311"/>
                  </a:lnTo>
                  <a:lnTo>
                    <a:pt x="86" y="304"/>
                  </a:lnTo>
                  <a:lnTo>
                    <a:pt x="94" y="301"/>
                  </a:lnTo>
                  <a:lnTo>
                    <a:pt x="96" y="293"/>
                  </a:lnTo>
                  <a:lnTo>
                    <a:pt x="96" y="290"/>
                  </a:lnTo>
                  <a:lnTo>
                    <a:pt x="102" y="291"/>
                  </a:lnTo>
                  <a:lnTo>
                    <a:pt x="109" y="296"/>
                  </a:lnTo>
                  <a:lnTo>
                    <a:pt x="114" y="296"/>
                  </a:lnTo>
                  <a:lnTo>
                    <a:pt x="116" y="291"/>
                  </a:lnTo>
                  <a:lnTo>
                    <a:pt x="121" y="288"/>
                  </a:lnTo>
                  <a:lnTo>
                    <a:pt x="119" y="283"/>
                  </a:lnTo>
                  <a:lnTo>
                    <a:pt x="126" y="283"/>
                  </a:lnTo>
                  <a:lnTo>
                    <a:pt x="127" y="290"/>
                  </a:lnTo>
                  <a:lnTo>
                    <a:pt x="132" y="291"/>
                  </a:lnTo>
                  <a:lnTo>
                    <a:pt x="132" y="285"/>
                  </a:lnTo>
                  <a:lnTo>
                    <a:pt x="131" y="282"/>
                  </a:lnTo>
                  <a:lnTo>
                    <a:pt x="134" y="278"/>
                  </a:lnTo>
                  <a:lnTo>
                    <a:pt x="140" y="280"/>
                  </a:lnTo>
                  <a:lnTo>
                    <a:pt x="142" y="282"/>
                  </a:lnTo>
                  <a:lnTo>
                    <a:pt x="142" y="287"/>
                  </a:lnTo>
                  <a:lnTo>
                    <a:pt x="145" y="290"/>
                  </a:lnTo>
                  <a:lnTo>
                    <a:pt x="149" y="288"/>
                  </a:lnTo>
                  <a:lnTo>
                    <a:pt x="149" y="285"/>
                  </a:lnTo>
                  <a:lnTo>
                    <a:pt x="152" y="283"/>
                  </a:lnTo>
                  <a:lnTo>
                    <a:pt x="160" y="290"/>
                  </a:lnTo>
                  <a:lnTo>
                    <a:pt x="164" y="293"/>
                  </a:lnTo>
                  <a:lnTo>
                    <a:pt x="167" y="296"/>
                  </a:lnTo>
                  <a:lnTo>
                    <a:pt x="178" y="306"/>
                  </a:lnTo>
                  <a:lnTo>
                    <a:pt x="188" y="312"/>
                  </a:lnTo>
                  <a:lnTo>
                    <a:pt x="197" y="317"/>
                  </a:lnTo>
                  <a:lnTo>
                    <a:pt x="198" y="321"/>
                  </a:lnTo>
                  <a:lnTo>
                    <a:pt x="202" y="317"/>
                  </a:lnTo>
                  <a:lnTo>
                    <a:pt x="208" y="322"/>
                  </a:lnTo>
                  <a:lnTo>
                    <a:pt x="215" y="332"/>
                  </a:lnTo>
                  <a:lnTo>
                    <a:pt x="223" y="335"/>
                  </a:lnTo>
                  <a:lnTo>
                    <a:pt x="225" y="337"/>
                  </a:lnTo>
                  <a:lnTo>
                    <a:pt x="223" y="329"/>
                  </a:lnTo>
                  <a:lnTo>
                    <a:pt x="228" y="325"/>
                  </a:lnTo>
                  <a:lnTo>
                    <a:pt x="233" y="321"/>
                  </a:lnTo>
                  <a:lnTo>
                    <a:pt x="240" y="322"/>
                  </a:lnTo>
                  <a:lnTo>
                    <a:pt x="246" y="324"/>
                  </a:lnTo>
                  <a:lnTo>
                    <a:pt x="246" y="316"/>
                  </a:lnTo>
                  <a:lnTo>
                    <a:pt x="248" y="311"/>
                  </a:lnTo>
                  <a:lnTo>
                    <a:pt x="255" y="312"/>
                  </a:lnTo>
                  <a:lnTo>
                    <a:pt x="255" y="306"/>
                  </a:lnTo>
                  <a:lnTo>
                    <a:pt x="255" y="300"/>
                  </a:lnTo>
                  <a:lnTo>
                    <a:pt x="261" y="303"/>
                  </a:lnTo>
                  <a:lnTo>
                    <a:pt x="263" y="306"/>
                  </a:lnTo>
                  <a:lnTo>
                    <a:pt x="261" y="312"/>
                  </a:lnTo>
                  <a:lnTo>
                    <a:pt x="268" y="319"/>
                  </a:lnTo>
                  <a:lnTo>
                    <a:pt x="276" y="314"/>
                  </a:lnTo>
                  <a:lnTo>
                    <a:pt x="281" y="312"/>
                  </a:lnTo>
                  <a:lnTo>
                    <a:pt x="288" y="308"/>
                  </a:lnTo>
                  <a:lnTo>
                    <a:pt x="294" y="303"/>
                  </a:lnTo>
                  <a:lnTo>
                    <a:pt x="303" y="306"/>
                  </a:lnTo>
                  <a:lnTo>
                    <a:pt x="312" y="311"/>
                  </a:lnTo>
                  <a:lnTo>
                    <a:pt x="317" y="309"/>
                  </a:lnTo>
                  <a:lnTo>
                    <a:pt x="319" y="311"/>
                  </a:lnTo>
                  <a:lnTo>
                    <a:pt x="326" y="311"/>
                  </a:lnTo>
                  <a:lnTo>
                    <a:pt x="342" y="314"/>
                  </a:lnTo>
                  <a:lnTo>
                    <a:pt x="346" y="316"/>
                  </a:lnTo>
                  <a:lnTo>
                    <a:pt x="349" y="316"/>
                  </a:lnTo>
                  <a:lnTo>
                    <a:pt x="355" y="316"/>
                  </a:lnTo>
                  <a:lnTo>
                    <a:pt x="364" y="316"/>
                  </a:lnTo>
                  <a:lnTo>
                    <a:pt x="367" y="311"/>
                  </a:lnTo>
                  <a:lnTo>
                    <a:pt x="375" y="312"/>
                  </a:lnTo>
                  <a:lnTo>
                    <a:pt x="379" y="319"/>
                  </a:lnTo>
                  <a:lnTo>
                    <a:pt x="384" y="321"/>
                  </a:lnTo>
                  <a:lnTo>
                    <a:pt x="392" y="325"/>
                  </a:lnTo>
                  <a:lnTo>
                    <a:pt x="393" y="325"/>
                  </a:lnTo>
                  <a:lnTo>
                    <a:pt x="397" y="325"/>
                  </a:lnTo>
                  <a:lnTo>
                    <a:pt x="402" y="325"/>
                  </a:lnTo>
                  <a:lnTo>
                    <a:pt x="415" y="329"/>
                  </a:lnTo>
                  <a:lnTo>
                    <a:pt x="423" y="332"/>
                  </a:lnTo>
                  <a:lnTo>
                    <a:pt x="427" y="325"/>
                  </a:lnTo>
                  <a:lnTo>
                    <a:pt x="432" y="319"/>
                  </a:lnTo>
                  <a:lnTo>
                    <a:pt x="427" y="311"/>
                  </a:lnTo>
                  <a:lnTo>
                    <a:pt x="432" y="304"/>
                  </a:lnTo>
                  <a:lnTo>
                    <a:pt x="440" y="304"/>
                  </a:lnTo>
                  <a:lnTo>
                    <a:pt x="453" y="301"/>
                  </a:lnTo>
                  <a:lnTo>
                    <a:pt x="458" y="301"/>
                  </a:lnTo>
                  <a:lnTo>
                    <a:pt x="461" y="301"/>
                  </a:lnTo>
                  <a:lnTo>
                    <a:pt x="465" y="303"/>
                  </a:lnTo>
                  <a:lnTo>
                    <a:pt x="479" y="308"/>
                  </a:lnTo>
                  <a:lnTo>
                    <a:pt x="486" y="304"/>
                  </a:lnTo>
                  <a:lnTo>
                    <a:pt x="498" y="304"/>
                  </a:lnTo>
                  <a:lnTo>
                    <a:pt x="506" y="311"/>
                  </a:lnTo>
                  <a:lnTo>
                    <a:pt x="513" y="321"/>
                  </a:lnTo>
                  <a:lnTo>
                    <a:pt x="526" y="324"/>
                  </a:lnTo>
                  <a:lnTo>
                    <a:pt x="537" y="329"/>
                  </a:lnTo>
                  <a:lnTo>
                    <a:pt x="557" y="330"/>
                  </a:lnTo>
                  <a:lnTo>
                    <a:pt x="559" y="330"/>
                  </a:lnTo>
                  <a:lnTo>
                    <a:pt x="562" y="332"/>
                  </a:lnTo>
                  <a:lnTo>
                    <a:pt x="570" y="333"/>
                  </a:lnTo>
                  <a:lnTo>
                    <a:pt x="575" y="337"/>
                  </a:lnTo>
                  <a:lnTo>
                    <a:pt x="582" y="342"/>
                  </a:lnTo>
                  <a:lnTo>
                    <a:pt x="592" y="343"/>
                  </a:lnTo>
                  <a:lnTo>
                    <a:pt x="600" y="350"/>
                  </a:lnTo>
                  <a:lnTo>
                    <a:pt x="608" y="364"/>
                  </a:lnTo>
                  <a:lnTo>
                    <a:pt x="617" y="374"/>
                  </a:lnTo>
                  <a:lnTo>
                    <a:pt x="635" y="371"/>
                  </a:lnTo>
                  <a:lnTo>
                    <a:pt x="640" y="369"/>
                  </a:lnTo>
                  <a:lnTo>
                    <a:pt x="647" y="369"/>
                  </a:lnTo>
                  <a:lnTo>
                    <a:pt x="651" y="366"/>
                  </a:lnTo>
                  <a:lnTo>
                    <a:pt x="656" y="359"/>
                  </a:lnTo>
                  <a:lnTo>
                    <a:pt x="665" y="356"/>
                  </a:lnTo>
                  <a:lnTo>
                    <a:pt x="675" y="351"/>
                  </a:lnTo>
                  <a:lnTo>
                    <a:pt x="681" y="353"/>
                  </a:lnTo>
                  <a:lnTo>
                    <a:pt x="690" y="356"/>
                  </a:lnTo>
                  <a:lnTo>
                    <a:pt x="693" y="358"/>
                  </a:lnTo>
                  <a:lnTo>
                    <a:pt x="694" y="358"/>
                  </a:lnTo>
                  <a:lnTo>
                    <a:pt x="701" y="361"/>
                  </a:lnTo>
                  <a:lnTo>
                    <a:pt x="709" y="371"/>
                  </a:lnTo>
                  <a:lnTo>
                    <a:pt x="721" y="372"/>
                  </a:lnTo>
                  <a:lnTo>
                    <a:pt x="724" y="363"/>
                  </a:lnTo>
                  <a:lnTo>
                    <a:pt x="728" y="350"/>
                  </a:lnTo>
                  <a:lnTo>
                    <a:pt x="734" y="337"/>
                  </a:lnTo>
                  <a:lnTo>
                    <a:pt x="747" y="327"/>
                  </a:lnTo>
                  <a:lnTo>
                    <a:pt x="747" y="314"/>
                  </a:lnTo>
                  <a:lnTo>
                    <a:pt x="747" y="304"/>
                  </a:lnTo>
                  <a:lnTo>
                    <a:pt x="756" y="303"/>
                  </a:lnTo>
                  <a:lnTo>
                    <a:pt x="764" y="301"/>
                  </a:lnTo>
                  <a:lnTo>
                    <a:pt x="777" y="303"/>
                  </a:lnTo>
                  <a:lnTo>
                    <a:pt x="785" y="306"/>
                  </a:lnTo>
                  <a:lnTo>
                    <a:pt x="787" y="304"/>
                  </a:lnTo>
                  <a:lnTo>
                    <a:pt x="787" y="303"/>
                  </a:lnTo>
                  <a:lnTo>
                    <a:pt x="787" y="298"/>
                  </a:lnTo>
                  <a:lnTo>
                    <a:pt x="784" y="290"/>
                  </a:lnTo>
                  <a:lnTo>
                    <a:pt x="787" y="282"/>
                  </a:lnTo>
                  <a:lnTo>
                    <a:pt x="794" y="278"/>
                  </a:lnTo>
                  <a:lnTo>
                    <a:pt x="799" y="275"/>
                  </a:lnTo>
                  <a:lnTo>
                    <a:pt x="805" y="274"/>
                  </a:lnTo>
                  <a:lnTo>
                    <a:pt x="809" y="266"/>
                  </a:lnTo>
                  <a:lnTo>
                    <a:pt x="810" y="256"/>
                  </a:lnTo>
                  <a:lnTo>
                    <a:pt x="817" y="249"/>
                  </a:lnTo>
                  <a:lnTo>
                    <a:pt x="828" y="243"/>
                  </a:lnTo>
                  <a:lnTo>
                    <a:pt x="828" y="232"/>
                  </a:lnTo>
                  <a:lnTo>
                    <a:pt x="823" y="211"/>
                  </a:lnTo>
                  <a:lnTo>
                    <a:pt x="827" y="201"/>
                  </a:lnTo>
                  <a:lnTo>
                    <a:pt x="838" y="191"/>
                  </a:lnTo>
                  <a:lnTo>
                    <a:pt x="853" y="180"/>
                  </a:lnTo>
                  <a:lnTo>
                    <a:pt x="858" y="178"/>
                  </a:lnTo>
                  <a:lnTo>
                    <a:pt x="860" y="177"/>
                  </a:lnTo>
                  <a:lnTo>
                    <a:pt x="875" y="173"/>
                  </a:lnTo>
                  <a:lnTo>
                    <a:pt x="885" y="172"/>
                  </a:lnTo>
                  <a:lnTo>
                    <a:pt x="891" y="170"/>
                  </a:lnTo>
                  <a:lnTo>
                    <a:pt x="893" y="168"/>
                  </a:lnTo>
                  <a:lnTo>
                    <a:pt x="896" y="168"/>
                  </a:lnTo>
                  <a:lnTo>
                    <a:pt x="900" y="167"/>
                  </a:lnTo>
                  <a:lnTo>
                    <a:pt x="901" y="167"/>
                  </a:lnTo>
                  <a:lnTo>
                    <a:pt x="905" y="165"/>
                  </a:lnTo>
                  <a:lnTo>
                    <a:pt x="908" y="164"/>
                  </a:lnTo>
                  <a:lnTo>
                    <a:pt x="911" y="162"/>
                  </a:lnTo>
                  <a:lnTo>
                    <a:pt x="916" y="160"/>
                  </a:lnTo>
                  <a:lnTo>
                    <a:pt x="921" y="159"/>
                  </a:lnTo>
                  <a:lnTo>
                    <a:pt x="924" y="154"/>
                  </a:lnTo>
                  <a:lnTo>
                    <a:pt x="924" y="152"/>
                  </a:lnTo>
                  <a:lnTo>
                    <a:pt x="928" y="151"/>
                  </a:lnTo>
                  <a:lnTo>
                    <a:pt x="929" y="144"/>
                  </a:lnTo>
                  <a:lnTo>
                    <a:pt x="933" y="139"/>
                  </a:lnTo>
                  <a:lnTo>
                    <a:pt x="938" y="136"/>
                  </a:lnTo>
                  <a:lnTo>
                    <a:pt x="939" y="130"/>
                  </a:lnTo>
                  <a:lnTo>
                    <a:pt x="943" y="126"/>
                  </a:lnTo>
                  <a:lnTo>
                    <a:pt x="946" y="122"/>
                  </a:lnTo>
                  <a:lnTo>
                    <a:pt x="948" y="117"/>
                  </a:lnTo>
                  <a:lnTo>
                    <a:pt x="951" y="112"/>
                  </a:lnTo>
                  <a:lnTo>
                    <a:pt x="957" y="107"/>
                  </a:lnTo>
                  <a:lnTo>
                    <a:pt x="967" y="102"/>
                  </a:lnTo>
                  <a:lnTo>
                    <a:pt x="972" y="97"/>
                  </a:lnTo>
                  <a:lnTo>
                    <a:pt x="976" y="96"/>
                  </a:lnTo>
                  <a:lnTo>
                    <a:pt x="981" y="91"/>
                  </a:lnTo>
                  <a:lnTo>
                    <a:pt x="984" y="88"/>
                  </a:lnTo>
                  <a:lnTo>
                    <a:pt x="991" y="81"/>
                  </a:lnTo>
                  <a:lnTo>
                    <a:pt x="994" y="73"/>
                  </a:lnTo>
                  <a:lnTo>
                    <a:pt x="995" y="70"/>
                  </a:lnTo>
                  <a:lnTo>
                    <a:pt x="1004" y="63"/>
                  </a:lnTo>
                  <a:lnTo>
                    <a:pt x="1010" y="54"/>
                  </a:lnTo>
                  <a:lnTo>
                    <a:pt x="1017" y="50"/>
                  </a:lnTo>
                  <a:lnTo>
                    <a:pt x="1020" y="49"/>
                  </a:lnTo>
                  <a:lnTo>
                    <a:pt x="1027" y="47"/>
                  </a:lnTo>
                  <a:lnTo>
                    <a:pt x="1034" y="45"/>
                  </a:lnTo>
                  <a:lnTo>
                    <a:pt x="1034" y="37"/>
                  </a:lnTo>
                  <a:lnTo>
                    <a:pt x="1030" y="29"/>
                  </a:lnTo>
                  <a:lnTo>
                    <a:pt x="1025" y="23"/>
                  </a:lnTo>
                  <a:lnTo>
                    <a:pt x="1025" y="16"/>
                  </a:lnTo>
                  <a:lnTo>
                    <a:pt x="1027" y="13"/>
                  </a:lnTo>
                  <a:lnTo>
                    <a:pt x="1030" y="10"/>
                  </a:lnTo>
                  <a:lnTo>
                    <a:pt x="1037" y="5"/>
                  </a:lnTo>
                  <a:lnTo>
                    <a:pt x="1048" y="0"/>
                  </a:lnTo>
                  <a:lnTo>
                    <a:pt x="1053" y="8"/>
                  </a:lnTo>
                  <a:lnTo>
                    <a:pt x="1048" y="18"/>
                  </a:lnTo>
                  <a:lnTo>
                    <a:pt x="1050" y="23"/>
                  </a:lnTo>
                  <a:lnTo>
                    <a:pt x="1055" y="26"/>
                  </a:lnTo>
                  <a:lnTo>
                    <a:pt x="1060" y="28"/>
                  </a:lnTo>
                  <a:lnTo>
                    <a:pt x="1065" y="33"/>
                  </a:lnTo>
                  <a:lnTo>
                    <a:pt x="1067" y="34"/>
                  </a:lnTo>
                  <a:lnTo>
                    <a:pt x="1067" y="36"/>
                  </a:lnTo>
                  <a:lnTo>
                    <a:pt x="1068" y="37"/>
                  </a:lnTo>
                  <a:lnTo>
                    <a:pt x="1067" y="42"/>
                  </a:lnTo>
                  <a:lnTo>
                    <a:pt x="1072" y="44"/>
                  </a:lnTo>
                  <a:lnTo>
                    <a:pt x="1075" y="44"/>
                  </a:lnTo>
                  <a:lnTo>
                    <a:pt x="1077" y="47"/>
                  </a:lnTo>
                  <a:lnTo>
                    <a:pt x="1080" y="50"/>
                  </a:lnTo>
                  <a:lnTo>
                    <a:pt x="1091" y="54"/>
                  </a:lnTo>
                  <a:lnTo>
                    <a:pt x="1091" y="60"/>
                  </a:lnTo>
                  <a:lnTo>
                    <a:pt x="1086" y="65"/>
                  </a:lnTo>
                  <a:lnTo>
                    <a:pt x="1081" y="71"/>
                  </a:lnTo>
                  <a:lnTo>
                    <a:pt x="1081" y="78"/>
                  </a:lnTo>
                  <a:lnTo>
                    <a:pt x="1078" y="84"/>
                  </a:lnTo>
                  <a:lnTo>
                    <a:pt x="1083" y="89"/>
                  </a:lnTo>
                  <a:lnTo>
                    <a:pt x="1086" y="92"/>
                  </a:lnTo>
                  <a:lnTo>
                    <a:pt x="1091" y="94"/>
                  </a:lnTo>
                  <a:lnTo>
                    <a:pt x="1095" y="96"/>
                  </a:lnTo>
                  <a:lnTo>
                    <a:pt x="1096" y="99"/>
                  </a:lnTo>
                  <a:lnTo>
                    <a:pt x="1096" y="104"/>
                  </a:lnTo>
                  <a:lnTo>
                    <a:pt x="1095" y="107"/>
                  </a:lnTo>
                  <a:lnTo>
                    <a:pt x="1095" y="110"/>
                  </a:lnTo>
                  <a:lnTo>
                    <a:pt x="1098" y="113"/>
                  </a:lnTo>
                  <a:lnTo>
                    <a:pt x="1101" y="115"/>
                  </a:lnTo>
                  <a:lnTo>
                    <a:pt x="1103" y="120"/>
                  </a:lnTo>
                  <a:lnTo>
                    <a:pt x="1105" y="123"/>
                  </a:lnTo>
                  <a:lnTo>
                    <a:pt x="1110" y="126"/>
                  </a:lnTo>
                  <a:lnTo>
                    <a:pt x="1115" y="130"/>
                  </a:lnTo>
                  <a:lnTo>
                    <a:pt x="1116" y="133"/>
                  </a:lnTo>
                  <a:lnTo>
                    <a:pt x="1115" y="136"/>
                  </a:lnTo>
                  <a:lnTo>
                    <a:pt x="1113" y="138"/>
                  </a:lnTo>
                  <a:lnTo>
                    <a:pt x="1115" y="143"/>
                  </a:lnTo>
                  <a:lnTo>
                    <a:pt x="1116" y="146"/>
                  </a:lnTo>
                  <a:lnTo>
                    <a:pt x="1120" y="151"/>
                  </a:lnTo>
                  <a:lnTo>
                    <a:pt x="1121" y="154"/>
                  </a:lnTo>
                  <a:lnTo>
                    <a:pt x="1123" y="155"/>
                  </a:lnTo>
                  <a:lnTo>
                    <a:pt x="1123" y="160"/>
                  </a:lnTo>
                  <a:lnTo>
                    <a:pt x="1120" y="167"/>
                  </a:lnTo>
                  <a:lnTo>
                    <a:pt x="1123" y="173"/>
                  </a:lnTo>
                  <a:lnTo>
                    <a:pt x="1128" y="177"/>
                  </a:lnTo>
                  <a:lnTo>
                    <a:pt x="1133" y="181"/>
                  </a:lnTo>
                  <a:lnTo>
                    <a:pt x="1133" y="183"/>
                  </a:lnTo>
                  <a:lnTo>
                    <a:pt x="1133" y="189"/>
                  </a:lnTo>
                  <a:lnTo>
                    <a:pt x="1134" y="191"/>
                  </a:lnTo>
                  <a:lnTo>
                    <a:pt x="1139" y="196"/>
                  </a:lnTo>
                  <a:lnTo>
                    <a:pt x="1141" y="199"/>
                  </a:lnTo>
                  <a:lnTo>
                    <a:pt x="1143" y="202"/>
                  </a:lnTo>
                  <a:lnTo>
                    <a:pt x="1144" y="207"/>
                  </a:lnTo>
                  <a:lnTo>
                    <a:pt x="1146" y="214"/>
                  </a:lnTo>
                  <a:lnTo>
                    <a:pt x="1148" y="215"/>
                  </a:lnTo>
                  <a:lnTo>
                    <a:pt x="1149" y="219"/>
                  </a:lnTo>
                  <a:lnTo>
                    <a:pt x="1153" y="222"/>
                  </a:lnTo>
                  <a:lnTo>
                    <a:pt x="1153" y="223"/>
                  </a:lnTo>
                  <a:lnTo>
                    <a:pt x="1161" y="232"/>
                  </a:lnTo>
                  <a:lnTo>
                    <a:pt x="1164" y="235"/>
                  </a:lnTo>
                  <a:lnTo>
                    <a:pt x="1169" y="240"/>
                  </a:lnTo>
                  <a:lnTo>
                    <a:pt x="1171" y="244"/>
                  </a:lnTo>
                  <a:lnTo>
                    <a:pt x="1169" y="248"/>
                  </a:lnTo>
                  <a:lnTo>
                    <a:pt x="1167" y="253"/>
                  </a:lnTo>
                  <a:lnTo>
                    <a:pt x="1167" y="254"/>
                  </a:lnTo>
                  <a:lnTo>
                    <a:pt x="1169" y="256"/>
                  </a:lnTo>
                  <a:lnTo>
                    <a:pt x="1171" y="262"/>
                  </a:lnTo>
                  <a:lnTo>
                    <a:pt x="1177" y="262"/>
                  </a:lnTo>
                  <a:lnTo>
                    <a:pt x="1179" y="264"/>
                  </a:lnTo>
                  <a:lnTo>
                    <a:pt x="1179" y="270"/>
                  </a:lnTo>
                  <a:lnTo>
                    <a:pt x="1181" y="272"/>
                  </a:lnTo>
                  <a:lnTo>
                    <a:pt x="1181" y="274"/>
                  </a:lnTo>
                  <a:lnTo>
                    <a:pt x="1184" y="285"/>
                  </a:lnTo>
                  <a:lnTo>
                    <a:pt x="1184" y="287"/>
                  </a:lnTo>
                  <a:lnTo>
                    <a:pt x="1186" y="293"/>
                  </a:lnTo>
                  <a:lnTo>
                    <a:pt x="1187" y="298"/>
                  </a:lnTo>
                  <a:lnTo>
                    <a:pt x="1192" y="295"/>
                  </a:lnTo>
                  <a:lnTo>
                    <a:pt x="1194" y="293"/>
                  </a:lnTo>
                  <a:lnTo>
                    <a:pt x="1199" y="290"/>
                  </a:lnTo>
                  <a:lnTo>
                    <a:pt x="1201" y="290"/>
                  </a:lnTo>
                  <a:lnTo>
                    <a:pt x="1206" y="290"/>
                  </a:lnTo>
                  <a:lnTo>
                    <a:pt x="1207" y="290"/>
                  </a:lnTo>
                  <a:lnTo>
                    <a:pt x="1214" y="288"/>
                  </a:lnTo>
                  <a:lnTo>
                    <a:pt x="1217" y="290"/>
                  </a:lnTo>
                  <a:lnTo>
                    <a:pt x="1222" y="291"/>
                  </a:lnTo>
                  <a:lnTo>
                    <a:pt x="1225" y="293"/>
                  </a:lnTo>
                  <a:lnTo>
                    <a:pt x="1230" y="296"/>
                  </a:lnTo>
                  <a:lnTo>
                    <a:pt x="1230" y="298"/>
                  </a:lnTo>
                  <a:lnTo>
                    <a:pt x="1235" y="303"/>
                  </a:lnTo>
                  <a:lnTo>
                    <a:pt x="1242" y="301"/>
                  </a:lnTo>
                  <a:lnTo>
                    <a:pt x="1242" y="298"/>
                  </a:lnTo>
                  <a:lnTo>
                    <a:pt x="1244" y="296"/>
                  </a:lnTo>
                  <a:lnTo>
                    <a:pt x="1247" y="291"/>
                  </a:lnTo>
                  <a:lnTo>
                    <a:pt x="1249" y="288"/>
                  </a:lnTo>
                  <a:lnTo>
                    <a:pt x="1252" y="280"/>
                  </a:lnTo>
                  <a:lnTo>
                    <a:pt x="1254" y="272"/>
                  </a:lnTo>
                  <a:lnTo>
                    <a:pt x="1252" y="270"/>
                  </a:lnTo>
                  <a:lnTo>
                    <a:pt x="1254" y="267"/>
                  </a:lnTo>
                  <a:lnTo>
                    <a:pt x="1255" y="262"/>
                  </a:lnTo>
                  <a:lnTo>
                    <a:pt x="1258" y="259"/>
                  </a:lnTo>
                  <a:lnTo>
                    <a:pt x="1260" y="259"/>
                  </a:lnTo>
                  <a:lnTo>
                    <a:pt x="1270" y="257"/>
                  </a:lnTo>
                  <a:lnTo>
                    <a:pt x="1273" y="259"/>
                  </a:lnTo>
                  <a:lnTo>
                    <a:pt x="1283" y="262"/>
                  </a:lnTo>
                  <a:lnTo>
                    <a:pt x="1283" y="275"/>
                  </a:lnTo>
                  <a:lnTo>
                    <a:pt x="1283" y="285"/>
                  </a:lnTo>
                  <a:lnTo>
                    <a:pt x="1287" y="288"/>
                  </a:lnTo>
                  <a:lnTo>
                    <a:pt x="1288" y="288"/>
                  </a:lnTo>
                  <a:lnTo>
                    <a:pt x="1292" y="285"/>
                  </a:lnTo>
                  <a:lnTo>
                    <a:pt x="1298" y="277"/>
                  </a:lnTo>
                  <a:lnTo>
                    <a:pt x="1300" y="274"/>
                  </a:lnTo>
                  <a:lnTo>
                    <a:pt x="1310" y="267"/>
                  </a:lnTo>
                  <a:lnTo>
                    <a:pt x="1313" y="267"/>
                  </a:lnTo>
                  <a:lnTo>
                    <a:pt x="1320" y="266"/>
                  </a:lnTo>
                  <a:lnTo>
                    <a:pt x="1323" y="266"/>
                  </a:lnTo>
                  <a:lnTo>
                    <a:pt x="1330" y="262"/>
                  </a:lnTo>
                  <a:lnTo>
                    <a:pt x="1331" y="259"/>
                  </a:lnTo>
                  <a:lnTo>
                    <a:pt x="1333" y="254"/>
                  </a:lnTo>
                  <a:lnTo>
                    <a:pt x="1333" y="253"/>
                  </a:lnTo>
                  <a:lnTo>
                    <a:pt x="1346" y="249"/>
                  </a:lnTo>
                  <a:lnTo>
                    <a:pt x="1344" y="241"/>
                  </a:lnTo>
                  <a:lnTo>
                    <a:pt x="1343" y="235"/>
                  </a:lnTo>
                  <a:lnTo>
                    <a:pt x="1344" y="233"/>
                  </a:lnTo>
                  <a:lnTo>
                    <a:pt x="1348" y="235"/>
                  </a:lnTo>
                  <a:lnTo>
                    <a:pt x="1349" y="236"/>
                  </a:lnTo>
                  <a:lnTo>
                    <a:pt x="1359" y="241"/>
                  </a:lnTo>
                  <a:lnTo>
                    <a:pt x="1361" y="241"/>
                  </a:lnTo>
                  <a:lnTo>
                    <a:pt x="1368" y="244"/>
                  </a:lnTo>
                  <a:lnTo>
                    <a:pt x="1369" y="249"/>
                  </a:lnTo>
                  <a:lnTo>
                    <a:pt x="1366" y="256"/>
                  </a:lnTo>
                  <a:lnTo>
                    <a:pt x="1363" y="262"/>
                  </a:lnTo>
                  <a:lnTo>
                    <a:pt x="1359" y="272"/>
                  </a:lnTo>
                  <a:lnTo>
                    <a:pt x="1358" y="274"/>
                  </a:lnTo>
                  <a:lnTo>
                    <a:pt x="1358" y="283"/>
                  </a:lnTo>
                  <a:lnTo>
                    <a:pt x="1359" y="285"/>
                  </a:lnTo>
                  <a:lnTo>
                    <a:pt x="1368" y="288"/>
                  </a:lnTo>
                  <a:lnTo>
                    <a:pt x="1381" y="287"/>
                  </a:lnTo>
                  <a:lnTo>
                    <a:pt x="1383" y="285"/>
                  </a:lnTo>
                  <a:lnTo>
                    <a:pt x="1392" y="282"/>
                  </a:lnTo>
                  <a:lnTo>
                    <a:pt x="1396" y="282"/>
                  </a:lnTo>
                  <a:lnTo>
                    <a:pt x="1404" y="282"/>
                  </a:lnTo>
                  <a:lnTo>
                    <a:pt x="1406" y="283"/>
                  </a:lnTo>
                  <a:lnTo>
                    <a:pt x="1409" y="285"/>
                  </a:lnTo>
                  <a:lnTo>
                    <a:pt x="1414" y="287"/>
                  </a:lnTo>
                  <a:lnTo>
                    <a:pt x="1417" y="288"/>
                  </a:lnTo>
                  <a:lnTo>
                    <a:pt x="1421" y="288"/>
                  </a:lnTo>
                  <a:lnTo>
                    <a:pt x="1440" y="293"/>
                  </a:lnTo>
                  <a:lnTo>
                    <a:pt x="1454" y="293"/>
                  </a:lnTo>
                  <a:lnTo>
                    <a:pt x="1459" y="293"/>
                  </a:lnTo>
                  <a:lnTo>
                    <a:pt x="1467" y="291"/>
                  </a:lnTo>
                  <a:lnTo>
                    <a:pt x="1480" y="295"/>
                  </a:lnTo>
                  <a:lnTo>
                    <a:pt x="1483" y="295"/>
                  </a:lnTo>
                  <a:lnTo>
                    <a:pt x="1485" y="295"/>
                  </a:lnTo>
                  <a:lnTo>
                    <a:pt x="1490" y="295"/>
                  </a:lnTo>
                  <a:lnTo>
                    <a:pt x="1495" y="293"/>
                  </a:lnTo>
                  <a:lnTo>
                    <a:pt x="1497" y="295"/>
                  </a:lnTo>
                  <a:lnTo>
                    <a:pt x="1502" y="296"/>
                  </a:lnTo>
                  <a:lnTo>
                    <a:pt x="1508" y="296"/>
                  </a:lnTo>
                  <a:lnTo>
                    <a:pt x="1513" y="295"/>
                  </a:lnTo>
                  <a:lnTo>
                    <a:pt x="1520" y="295"/>
                  </a:lnTo>
                  <a:lnTo>
                    <a:pt x="1521" y="295"/>
                  </a:lnTo>
                  <a:lnTo>
                    <a:pt x="1528" y="293"/>
                  </a:lnTo>
                  <a:lnTo>
                    <a:pt x="1531" y="293"/>
                  </a:lnTo>
                  <a:lnTo>
                    <a:pt x="1543" y="293"/>
                  </a:lnTo>
                  <a:lnTo>
                    <a:pt x="1545" y="291"/>
                  </a:lnTo>
                  <a:lnTo>
                    <a:pt x="1555" y="285"/>
                  </a:lnTo>
                  <a:lnTo>
                    <a:pt x="1555" y="283"/>
                  </a:lnTo>
                  <a:lnTo>
                    <a:pt x="1564" y="280"/>
                  </a:lnTo>
                  <a:lnTo>
                    <a:pt x="1566" y="280"/>
                  </a:lnTo>
                  <a:lnTo>
                    <a:pt x="1571" y="282"/>
                  </a:lnTo>
                  <a:lnTo>
                    <a:pt x="1569" y="288"/>
                  </a:lnTo>
                  <a:lnTo>
                    <a:pt x="1568" y="295"/>
                  </a:lnTo>
                  <a:lnTo>
                    <a:pt x="1568" y="296"/>
                  </a:lnTo>
                  <a:lnTo>
                    <a:pt x="1564" y="301"/>
                  </a:lnTo>
                  <a:lnTo>
                    <a:pt x="1559" y="308"/>
                  </a:lnTo>
                  <a:lnTo>
                    <a:pt x="1559" y="312"/>
                  </a:lnTo>
                  <a:lnTo>
                    <a:pt x="1563" y="314"/>
                  </a:lnTo>
                  <a:lnTo>
                    <a:pt x="1569" y="306"/>
                  </a:lnTo>
                  <a:lnTo>
                    <a:pt x="1571" y="304"/>
                  </a:lnTo>
                  <a:lnTo>
                    <a:pt x="1578" y="300"/>
                  </a:lnTo>
                  <a:lnTo>
                    <a:pt x="1579" y="300"/>
                  </a:lnTo>
                  <a:lnTo>
                    <a:pt x="1588" y="298"/>
                  </a:lnTo>
                  <a:lnTo>
                    <a:pt x="1589" y="298"/>
                  </a:lnTo>
                  <a:lnTo>
                    <a:pt x="1594" y="290"/>
                  </a:lnTo>
                  <a:lnTo>
                    <a:pt x="1596" y="287"/>
                  </a:lnTo>
                  <a:lnTo>
                    <a:pt x="1599" y="283"/>
                  </a:lnTo>
                  <a:lnTo>
                    <a:pt x="1601" y="282"/>
                  </a:lnTo>
                  <a:lnTo>
                    <a:pt x="1604" y="280"/>
                  </a:lnTo>
                  <a:lnTo>
                    <a:pt x="1607" y="278"/>
                  </a:lnTo>
                  <a:lnTo>
                    <a:pt x="1612" y="277"/>
                  </a:lnTo>
                  <a:lnTo>
                    <a:pt x="1614" y="275"/>
                  </a:lnTo>
                  <a:lnTo>
                    <a:pt x="1616" y="274"/>
                  </a:lnTo>
                  <a:lnTo>
                    <a:pt x="1617" y="270"/>
                  </a:lnTo>
                  <a:lnTo>
                    <a:pt x="1619" y="266"/>
                  </a:lnTo>
                  <a:lnTo>
                    <a:pt x="1622" y="264"/>
                  </a:lnTo>
                  <a:lnTo>
                    <a:pt x="1627" y="259"/>
                  </a:lnTo>
                  <a:lnTo>
                    <a:pt x="1636" y="257"/>
                  </a:lnTo>
                  <a:lnTo>
                    <a:pt x="1639" y="257"/>
                  </a:lnTo>
                  <a:lnTo>
                    <a:pt x="1654" y="249"/>
                  </a:lnTo>
                  <a:lnTo>
                    <a:pt x="1657" y="248"/>
                  </a:lnTo>
                  <a:lnTo>
                    <a:pt x="1670" y="241"/>
                  </a:lnTo>
                  <a:lnTo>
                    <a:pt x="1675" y="240"/>
                  </a:lnTo>
                  <a:lnTo>
                    <a:pt x="1679" y="238"/>
                  </a:lnTo>
                  <a:lnTo>
                    <a:pt x="1682" y="238"/>
                  </a:lnTo>
                  <a:lnTo>
                    <a:pt x="1685" y="236"/>
                  </a:lnTo>
                  <a:lnTo>
                    <a:pt x="1687" y="236"/>
                  </a:lnTo>
                  <a:lnTo>
                    <a:pt x="1690" y="233"/>
                  </a:lnTo>
                  <a:lnTo>
                    <a:pt x="1698" y="230"/>
                  </a:lnTo>
                  <a:lnTo>
                    <a:pt x="1700" y="228"/>
                  </a:lnTo>
                  <a:lnTo>
                    <a:pt x="1702" y="227"/>
                  </a:lnTo>
                  <a:lnTo>
                    <a:pt x="1705" y="227"/>
                  </a:lnTo>
                  <a:lnTo>
                    <a:pt x="1717" y="225"/>
                  </a:lnTo>
                  <a:lnTo>
                    <a:pt x="1718" y="225"/>
                  </a:lnTo>
                  <a:lnTo>
                    <a:pt x="1722" y="225"/>
                  </a:lnTo>
                  <a:lnTo>
                    <a:pt x="1723" y="223"/>
                  </a:lnTo>
                  <a:lnTo>
                    <a:pt x="1730" y="225"/>
                  </a:lnTo>
                  <a:lnTo>
                    <a:pt x="1731" y="227"/>
                  </a:lnTo>
                  <a:lnTo>
                    <a:pt x="1735" y="227"/>
                  </a:lnTo>
                  <a:lnTo>
                    <a:pt x="1743" y="225"/>
                  </a:lnTo>
                  <a:lnTo>
                    <a:pt x="1745" y="223"/>
                  </a:lnTo>
                  <a:lnTo>
                    <a:pt x="1751" y="220"/>
                  </a:lnTo>
                  <a:lnTo>
                    <a:pt x="1755" y="220"/>
                  </a:lnTo>
                  <a:lnTo>
                    <a:pt x="1766" y="220"/>
                  </a:lnTo>
                  <a:lnTo>
                    <a:pt x="1768" y="222"/>
                  </a:lnTo>
                  <a:lnTo>
                    <a:pt x="1774" y="225"/>
                  </a:lnTo>
                  <a:lnTo>
                    <a:pt x="1778" y="225"/>
                  </a:lnTo>
                  <a:lnTo>
                    <a:pt x="1779" y="227"/>
                  </a:lnTo>
                  <a:lnTo>
                    <a:pt x="1788" y="230"/>
                  </a:lnTo>
                  <a:lnTo>
                    <a:pt x="1791" y="230"/>
                  </a:lnTo>
                  <a:lnTo>
                    <a:pt x="1798" y="232"/>
                  </a:lnTo>
                  <a:lnTo>
                    <a:pt x="1801" y="230"/>
                  </a:lnTo>
                  <a:lnTo>
                    <a:pt x="1804" y="228"/>
                  </a:lnTo>
                  <a:lnTo>
                    <a:pt x="1808" y="225"/>
                  </a:lnTo>
                  <a:lnTo>
                    <a:pt x="1811" y="225"/>
                  </a:lnTo>
                  <a:lnTo>
                    <a:pt x="1814" y="223"/>
                  </a:lnTo>
                  <a:lnTo>
                    <a:pt x="1817" y="222"/>
                  </a:lnTo>
                  <a:lnTo>
                    <a:pt x="1819" y="219"/>
                  </a:lnTo>
                  <a:lnTo>
                    <a:pt x="1821" y="20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42" name="Freeform 142"/>
            <p:cNvSpPr>
              <a:spLocks/>
            </p:cNvSpPr>
            <p:nvPr/>
          </p:nvSpPr>
          <p:spPr bwMode="auto">
            <a:xfrm>
              <a:off x="1939924" y="4334670"/>
              <a:ext cx="1046163" cy="817563"/>
            </a:xfrm>
            <a:custGeom>
              <a:avLst/>
              <a:gdLst>
                <a:gd name="T0" fmla="*/ 1247 w 1318"/>
                <a:gd name="T1" fmla="*/ 18 h 1031"/>
                <a:gd name="T2" fmla="*/ 1239 w 1318"/>
                <a:gd name="T3" fmla="*/ 59 h 1031"/>
                <a:gd name="T4" fmla="*/ 1237 w 1318"/>
                <a:gd name="T5" fmla="*/ 120 h 1031"/>
                <a:gd name="T6" fmla="*/ 1277 w 1318"/>
                <a:gd name="T7" fmla="*/ 144 h 1031"/>
                <a:gd name="T8" fmla="*/ 1239 w 1318"/>
                <a:gd name="T9" fmla="*/ 183 h 1031"/>
                <a:gd name="T10" fmla="*/ 1237 w 1318"/>
                <a:gd name="T11" fmla="*/ 224 h 1031"/>
                <a:gd name="T12" fmla="*/ 1285 w 1318"/>
                <a:gd name="T13" fmla="*/ 274 h 1031"/>
                <a:gd name="T14" fmla="*/ 1290 w 1318"/>
                <a:gd name="T15" fmla="*/ 332 h 1031"/>
                <a:gd name="T16" fmla="*/ 1302 w 1318"/>
                <a:gd name="T17" fmla="*/ 364 h 1031"/>
                <a:gd name="T18" fmla="*/ 1289 w 1318"/>
                <a:gd name="T19" fmla="*/ 416 h 1031"/>
                <a:gd name="T20" fmla="*/ 1277 w 1318"/>
                <a:gd name="T21" fmla="*/ 453 h 1031"/>
                <a:gd name="T22" fmla="*/ 1270 w 1318"/>
                <a:gd name="T23" fmla="*/ 499 h 1031"/>
                <a:gd name="T24" fmla="*/ 1244 w 1318"/>
                <a:gd name="T25" fmla="*/ 520 h 1031"/>
                <a:gd name="T26" fmla="*/ 1213 w 1318"/>
                <a:gd name="T27" fmla="*/ 544 h 1031"/>
                <a:gd name="T28" fmla="*/ 1231 w 1318"/>
                <a:gd name="T29" fmla="*/ 559 h 1031"/>
                <a:gd name="T30" fmla="*/ 1234 w 1318"/>
                <a:gd name="T31" fmla="*/ 597 h 1031"/>
                <a:gd name="T32" fmla="*/ 1166 w 1318"/>
                <a:gd name="T33" fmla="*/ 627 h 1031"/>
                <a:gd name="T34" fmla="*/ 1118 w 1318"/>
                <a:gd name="T35" fmla="*/ 638 h 1031"/>
                <a:gd name="T36" fmla="*/ 1093 w 1318"/>
                <a:gd name="T37" fmla="*/ 693 h 1031"/>
                <a:gd name="T38" fmla="*/ 1087 w 1318"/>
                <a:gd name="T39" fmla="*/ 749 h 1031"/>
                <a:gd name="T40" fmla="*/ 1032 w 1318"/>
                <a:gd name="T41" fmla="*/ 800 h 1031"/>
                <a:gd name="T42" fmla="*/ 1037 w 1318"/>
                <a:gd name="T43" fmla="*/ 830 h 1031"/>
                <a:gd name="T44" fmla="*/ 1011 w 1318"/>
                <a:gd name="T45" fmla="*/ 866 h 1031"/>
                <a:gd name="T46" fmla="*/ 979 w 1318"/>
                <a:gd name="T47" fmla="*/ 897 h 1031"/>
                <a:gd name="T48" fmla="*/ 948 w 1318"/>
                <a:gd name="T49" fmla="*/ 934 h 1031"/>
                <a:gd name="T50" fmla="*/ 936 w 1318"/>
                <a:gd name="T51" fmla="*/ 976 h 1031"/>
                <a:gd name="T52" fmla="*/ 902 w 1318"/>
                <a:gd name="T53" fmla="*/ 978 h 1031"/>
                <a:gd name="T54" fmla="*/ 873 w 1318"/>
                <a:gd name="T55" fmla="*/ 1008 h 1031"/>
                <a:gd name="T56" fmla="*/ 847 w 1318"/>
                <a:gd name="T57" fmla="*/ 1028 h 1031"/>
                <a:gd name="T58" fmla="*/ 804 w 1318"/>
                <a:gd name="T59" fmla="*/ 1012 h 1031"/>
                <a:gd name="T60" fmla="*/ 773 w 1318"/>
                <a:gd name="T61" fmla="*/ 984 h 1031"/>
                <a:gd name="T62" fmla="*/ 773 w 1318"/>
                <a:gd name="T63" fmla="*/ 944 h 1031"/>
                <a:gd name="T64" fmla="*/ 740 w 1318"/>
                <a:gd name="T65" fmla="*/ 919 h 1031"/>
                <a:gd name="T66" fmla="*/ 708 w 1318"/>
                <a:gd name="T67" fmla="*/ 882 h 1031"/>
                <a:gd name="T68" fmla="*/ 688 w 1318"/>
                <a:gd name="T69" fmla="*/ 834 h 1031"/>
                <a:gd name="T70" fmla="*/ 680 w 1318"/>
                <a:gd name="T71" fmla="*/ 788 h 1031"/>
                <a:gd name="T72" fmla="*/ 660 w 1318"/>
                <a:gd name="T73" fmla="*/ 761 h 1031"/>
                <a:gd name="T74" fmla="*/ 632 w 1318"/>
                <a:gd name="T75" fmla="*/ 727 h 1031"/>
                <a:gd name="T76" fmla="*/ 592 w 1318"/>
                <a:gd name="T77" fmla="*/ 699 h 1031"/>
                <a:gd name="T78" fmla="*/ 566 w 1318"/>
                <a:gd name="T79" fmla="*/ 682 h 1031"/>
                <a:gd name="T80" fmla="*/ 534 w 1318"/>
                <a:gd name="T81" fmla="*/ 659 h 1031"/>
                <a:gd name="T82" fmla="*/ 505 w 1318"/>
                <a:gd name="T83" fmla="*/ 651 h 1031"/>
                <a:gd name="T84" fmla="*/ 453 w 1318"/>
                <a:gd name="T85" fmla="*/ 648 h 1031"/>
                <a:gd name="T86" fmla="*/ 463 w 1318"/>
                <a:gd name="T87" fmla="*/ 620 h 1031"/>
                <a:gd name="T88" fmla="*/ 430 w 1318"/>
                <a:gd name="T89" fmla="*/ 591 h 1031"/>
                <a:gd name="T90" fmla="*/ 414 w 1318"/>
                <a:gd name="T91" fmla="*/ 555 h 1031"/>
                <a:gd name="T92" fmla="*/ 391 w 1318"/>
                <a:gd name="T93" fmla="*/ 578 h 1031"/>
                <a:gd name="T94" fmla="*/ 348 w 1318"/>
                <a:gd name="T95" fmla="*/ 557 h 1031"/>
                <a:gd name="T96" fmla="*/ 331 w 1318"/>
                <a:gd name="T97" fmla="*/ 525 h 1031"/>
                <a:gd name="T98" fmla="*/ 331 w 1318"/>
                <a:gd name="T99" fmla="*/ 461 h 1031"/>
                <a:gd name="T100" fmla="*/ 326 w 1318"/>
                <a:gd name="T101" fmla="*/ 382 h 1031"/>
                <a:gd name="T102" fmla="*/ 266 w 1318"/>
                <a:gd name="T103" fmla="*/ 384 h 1031"/>
                <a:gd name="T104" fmla="*/ 247 w 1318"/>
                <a:gd name="T105" fmla="*/ 424 h 1031"/>
                <a:gd name="T106" fmla="*/ 222 w 1318"/>
                <a:gd name="T107" fmla="*/ 431 h 1031"/>
                <a:gd name="T108" fmla="*/ 167 w 1318"/>
                <a:gd name="T109" fmla="*/ 400 h 1031"/>
                <a:gd name="T110" fmla="*/ 113 w 1318"/>
                <a:gd name="T111" fmla="*/ 361 h 1031"/>
                <a:gd name="T112" fmla="*/ 85 w 1318"/>
                <a:gd name="T113" fmla="*/ 361 h 1031"/>
                <a:gd name="T114" fmla="*/ 50 w 1318"/>
                <a:gd name="T115" fmla="*/ 366 h 1031"/>
                <a:gd name="T116" fmla="*/ 10 w 1318"/>
                <a:gd name="T117" fmla="*/ 392 h 1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18" h="1031">
                  <a:moveTo>
                    <a:pt x="1221" y="0"/>
                  </a:moveTo>
                  <a:lnTo>
                    <a:pt x="1224" y="2"/>
                  </a:lnTo>
                  <a:lnTo>
                    <a:pt x="1227" y="4"/>
                  </a:lnTo>
                  <a:lnTo>
                    <a:pt x="1231" y="8"/>
                  </a:lnTo>
                  <a:lnTo>
                    <a:pt x="1234" y="10"/>
                  </a:lnTo>
                  <a:lnTo>
                    <a:pt x="1239" y="12"/>
                  </a:lnTo>
                  <a:lnTo>
                    <a:pt x="1242" y="13"/>
                  </a:lnTo>
                  <a:lnTo>
                    <a:pt x="1246" y="16"/>
                  </a:lnTo>
                  <a:lnTo>
                    <a:pt x="1247" y="18"/>
                  </a:lnTo>
                  <a:lnTo>
                    <a:pt x="1251" y="20"/>
                  </a:lnTo>
                  <a:lnTo>
                    <a:pt x="1252" y="23"/>
                  </a:lnTo>
                  <a:lnTo>
                    <a:pt x="1251" y="26"/>
                  </a:lnTo>
                  <a:lnTo>
                    <a:pt x="1249" y="34"/>
                  </a:lnTo>
                  <a:lnTo>
                    <a:pt x="1244" y="44"/>
                  </a:lnTo>
                  <a:lnTo>
                    <a:pt x="1244" y="46"/>
                  </a:lnTo>
                  <a:lnTo>
                    <a:pt x="1244" y="50"/>
                  </a:lnTo>
                  <a:lnTo>
                    <a:pt x="1241" y="55"/>
                  </a:lnTo>
                  <a:lnTo>
                    <a:pt x="1239" y="59"/>
                  </a:lnTo>
                  <a:lnTo>
                    <a:pt x="1239" y="62"/>
                  </a:lnTo>
                  <a:lnTo>
                    <a:pt x="1237" y="67"/>
                  </a:lnTo>
                  <a:lnTo>
                    <a:pt x="1236" y="71"/>
                  </a:lnTo>
                  <a:lnTo>
                    <a:pt x="1232" y="76"/>
                  </a:lnTo>
                  <a:lnTo>
                    <a:pt x="1231" y="88"/>
                  </a:lnTo>
                  <a:lnTo>
                    <a:pt x="1229" y="94"/>
                  </a:lnTo>
                  <a:lnTo>
                    <a:pt x="1229" y="107"/>
                  </a:lnTo>
                  <a:lnTo>
                    <a:pt x="1232" y="114"/>
                  </a:lnTo>
                  <a:lnTo>
                    <a:pt x="1237" y="120"/>
                  </a:lnTo>
                  <a:lnTo>
                    <a:pt x="1241" y="123"/>
                  </a:lnTo>
                  <a:lnTo>
                    <a:pt x="1246" y="125"/>
                  </a:lnTo>
                  <a:lnTo>
                    <a:pt x="1249" y="125"/>
                  </a:lnTo>
                  <a:lnTo>
                    <a:pt x="1252" y="126"/>
                  </a:lnTo>
                  <a:lnTo>
                    <a:pt x="1257" y="130"/>
                  </a:lnTo>
                  <a:lnTo>
                    <a:pt x="1265" y="133"/>
                  </a:lnTo>
                  <a:lnTo>
                    <a:pt x="1267" y="136"/>
                  </a:lnTo>
                  <a:lnTo>
                    <a:pt x="1277" y="138"/>
                  </a:lnTo>
                  <a:lnTo>
                    <a:pt x="1277" y="144"/>
                  </a:lnTo>
                  <a:lnTo>
                    <a:pt x="1279" y="149"/>
                  </a:lnTo>
                  <a:lnTo>
                    <a:pt x="1277" y="154"/>
                  </a:lnTo>
                  <a:lnTo>
                    <a:pt x="1277" y="159"/>
                  </a:lnTo>
                  <a:lnTo>
                    <a:pt x="1277" y="162"/>
                  </a:lnTo>
                  <a:lnTo>
                    <a:pt x="1277" y="164"/>
                  </a:lnTo>
                  <a:lnTo>
                    <a:pt x="1272" y="164"/>
                  </a:lnTo>
                  <a:lnTo>
                    <a:pt x="1260" y="177"/>
                  </a:lnTo>
                  <a:lnTo>
                    <a:pt x="1249" y="183"/>
                  </a:lnTo>
                  <a:lnTo>
                    <a:pt x="1239" y="183"/>
                  </a:lnTo>
                  <a:lnTo>
                    <a:pt x="1236" y="190"/>
                  </a:lnTo>
                  <a:lnTo>
                    <a:pt x="1231" y="190"/>
                  </a:lnTo>
                  <a:lnTo>
                    <a:pt x="1224" y="193"/>
                  </a:lnTo>
                  <a:lnTo>
                    <a:pt x="1221" y="194"/>
                  </a:lnTo>
                  <a:lnTo>
                    <a:pt x="1219" y="199"/>
                  </a:lnTo>
                  <a:lnTo>
                    <a:pt x="1229" y="206"/>
                  </a:lnTo>
                  <a:lnTo>
                    <a:pt x="1234" y="214"/>
                  </a:lnTo>
                  <a:lnTo>
                    <a:pt x="1237" y="220"/>
                  </a:lnTo>
                  <a:lnTo>
                    <a:pt x="1237" y="224"/>
                  </a:lnTo>
                  <a:lnTo>
                    <a:pt x="1251" y="222"/>
                  </a:lnTo>
                  <a:lnTo>
                    <a:pt x="1264" y="222"/>
                  </a:lnTo>
                  <a:lnTo>
                    <a:pt x="1272" y="227"/>
                  </a:lnTo>
                  <a:lnTo>
                    <a:pt x="1275" y="238"/>
                  </a:lnTo>
                  <a:lnTo>
                    <a:pt x="1277" y="245"/>
                  </a:lnTo>
                  <a:lnTo>
                    <a:pt x="1277" y="249"/>
                  </a:lnTo>
                  <a:lnTo>
                    <a:pt x="1280" y="259"/>
                  </a:lnTo>
                  <a:lnTo>
                    <a:pt x="1284" y="267"/>
                  </a:lnTo>
                  <a:lnTo>
                    <a:pt x="1285" y="274"/>
                  </a:lnTo>
                  <a:lnTo>
                    <a:pt x="1287" y="279"/>
                  </a:lnTo>
                  <a:lnTo>
                    <a:pt x="1287" y="282"/>
                  </a:lnTo>
                  <a:lnTo>
                    <a:pt x="1289" y="290"/>
                  </a:lnTo>
                  <a:lnTo>
                    <a:pt x="1289" y="300"/>
                  </a:lnTo>
                  <a:lnTo>
                    <a:pt x="1285" y="311"/>
                  </a:lnTo>
                  <a:lnTo>
                    <a:pt x="1285" y="317"/>
                  </a:lnTo>
                  <a:lnTo>
                    <a:pt x="1285" y="324"/>
                  </a:lnTo>
                  <a:lnTo>
                    <a:pt x="1287" y="329"/>
                  </a:lnTo>
                  <a:lnTo>
                    <a:pt x="1290" y="332"/>
                  </a:lnTo>
                  <a:lnTo>
                    <a:pt x="1300" y="330"/>
                  </a:lnTo>
                  <a:lnTo>
                    <a:pt x="1307" y="330"/>
                  </a:lnTo>
                  <a:lnTo>
                    <a:pt x="1312" y="329"/>
                  </a:lnTo>
                  <a:lnTo>
                    <a:pt x="1315" y="332"/>
                  </a:lnTo>
                  <a:lnTo>
                    <a:pt x="1315" y="335"/>
                  </a:lnTo>
                  <a:lnTo>
                    <a:pt x="1318" y="350"/>
                  </a:lnTo>
                  <a:lnTo>
                    <a:pt x="1308" y="360"/>
                  </a:lnTo>
                  <a:lnTo>
                    <a:pt x="1305" y="361"/>
                  </a:lnTo>
                  <a:lnTo>
                    <a:pt x="1302" y="364"/>
                  </a:lnTo>
                  <a:lnTo>
                    <a:pt x="1297" y="369"/>
                  </a:lnTo>
                  <a:lnTo>
                    <a:pt x="1295" y="374"/>
                  </a:lnTo>
                  <a:lnTo>
                    <a:pt x="1295" y="376"/>
                  </a:lnTo>
                  <a:lnTo>
                    <a:pt x="1295" y="384"/>
                  </a:lnTo>
                  <a:lnTo>
                    <a:pt x="1295" y="392"/>
                  </a:lnTo>
                  <a:lnTo>
                    <a:pt x="1294" y="398"/>
                  </a:lnTo>
                  <a:lnTo>
                    <a:pt x="1292" y="400"/>
                  </a:lnTo>
                  <a:lnTo>
                    <a:pt x="1290" y="408"/>
                  </a:lnTo>
                  <a:lnTo>
                    <a:pt x="1289" y="416"/>
                  </a:lnTo>
                  <a:lnTo>
                    <a:pt x="1289" y="424"/>
                  </a:lnTo>
                  <a:lnTo>
                    <a:pt x="1290" y="431"/>
                  </a:lnTo>
                  <a:lnTo>
                    <a:pt x="1290" y="439"/>
                  </a:lnTo>
                  <a:lnTo>
                    <a:pt x="1289" y="440"/>
                  </a:lnTo>
                  <a:lnTo>
                    <a:pt x="1287" y="444"/>
                  </a:lnTo>
                  <a:lnTo>
                    <a:pt x="1285" y="445"/>
                  </a:lnTo>
                  <a:lnTo>
                    <a:pt x="1284" y="447"/>
                  </a:lnTo>
                  <a:lnTo>
                    <a:pt x="1280" y="449"/>
                  </a:lnTo>
                  <a:lnTo>
                    <a:pt x="1277" y="453"/>
                  </a:lnTo>
                  <a:lnTo>
                    <a:pt x="1277" y="457"/>
                  </a:lnTo>
                  <a:lnTo>
                    <a:pt x="1280" y="460"/>
                  </a:lnTo>
                  <a:lnTo>
                    <a:pt x="1284" y="463"/>
                  </a:lnTo>
                  <a:lnTo>
                    <a:pt x="1285" y="466"/>
                  </a:lnTo>
                  <a:lnTo>
                    <a:pt x="1282" y="470"/>
                  </a:lnTo>
                  <a:lnTo>
                    <a:pt x="1277" y="478"/>
                  </a:lnTo>
                  <a:lnTo>
                    <a:pt x="1280" y="481"/>
                  </a:lnTo>
                  <a:lnTo>
                    <a:pt x="1275" y="489"/>
                  </a:lnTo>
                  <a:lnTo>
                    <a:pt x="1270" y="499"/>
                  </a:lnTo>
                  <a:lnTo>
                    <a:pt x="1269" y="504"/>
                  </a:lnTo>
                  <a:lnTo>
                    <a:pt x="1262" y="508"/>
                  </a:lnTo>
                  <a:lnTo>
                    <a:pt x="1260" y="510"/>
                  </a:lnTo>
                  <a:lnTo>
                    <a:pt x="1259" y="515"/>
                  </a:lnTo>
                  <a:lnTo>
                    <a:pt x="1257" y="518"/>
                  </a:lnTo>
                  <a:lnTo>
                    <a:pt x="1254" y="518"/>
                  </a:lnTo>
                  <a:lnTo>
                    <a:pt x="1251" y="518"/>
                  </a:lnTo>
                  <a:lnTo>
                    <a:pt x="1246" y="518"/>
                  </a:lnTo>
                  <a:lnTo>
                    <a:pt x="1244" y="520"/>
                  </a:lnTo>
                  <a:lnTo>
                    <a:pt x="1241" y="521"/>
                  </a:lnTo>
                  <a:lnTo>
                    <a:pt x="1236" y="521"/>
                  </a:lnTo>
                  <a:lnTo>
                    <a:pt x="1234" y="521"/>
                  </a:lnTo>
                  <a:lnTo>
                    <a:pt x="1222" y="529"/>
                  </a:lnTo>
                  <a:lnTo>
                    <a:pt x="1222" y="539"/>
                  </a:lnTo>
                  <a:lnTo>
                    <a:pt x="1219" y="541"/>
                  </a:lnTo>
                  <a:lnTo>
                    <a:pt x="1217" y="542"/>
                  </a:lnTo>
                  <a:lnTo>
                    <a:pt x="1216" y="542"/>
                  </a:lnTo>
                  <a:lnTo>
                    <a:pt x="1213" y="544"/>
                  </a:lnTo>
                  <a:lnTo>
                    <a:pt x="1211" y="544"/>
                  </a:lnTo>
                  <a:lnTo>
                    <a:pt x="1209" y="547"/>
                  </a:lnTo>
                  <a:lnTo>
                    <a:pt x="1211" y="550"/>
                  </a:lnTo>
                  <a:lnTo>
                    <a:pt x="1214" y="554"/>
                  </a:lnTo>
                  <a:lnTo>
                    <a:pt x="1219" y="554"/>
                  </a:lnTo>
                  <a:lnTo>
                    <a:pt x="1222" y="554"/>
                  </a:lnTo>
                  <a:lnTo>
                    <a:pt x="1226" y="555"/>
                  </a:lnTo>
                  <a:lnTo>
                    <a:pt x="1229" y="557"/>
                  </a:lnTo>
                  <a:lnTo>
                    <a:pt x="1231" y="559"/>
                  </a:lnTo>
                  <a:lnTo>
                    <a:pt x="1232" y="563"/>
                  </a:lnTo>
                  <a:lnTo>
                    <a:pt x="1232" y="568"/>
                  </a:lnTo>
                  <a:lnTo>
                    <a:pt x="1232" y="571"/>
                  </a:lnTo>
                  <a:lnTo>
                    <a:pt x="1232" y="578"/>
                  </a:lnTo>
                  <a:lnTo>
                    <a:pt x="1234" y="581"/>
                  </a:lnTo>
                  <a:lnTo>
                    <a:pt x="1234" y="589"/>
                  </a:lnTo>
                  <a:lnTo>
                    <a:pt x="1236" y="593"/>
                  </a:lnTo>
                  <a:lnTo>
                    <a:pt x="1234" y="596"/>
                  </a:lnTo>
                  <a:lnTo>
                    <a:pt x="1234" y="597"/>
                  </a:lnTo>
                  <a:lnTo>
                    <a:pt x="1234" y="601"/>
                  </a:lnTo>
                  <a:lnTo>
                    <a:pt x="1231" y="601"/>
                  </a:lnTo>
                  <a:lnTo>
                    <a:pt x="1211" y="607"/>
                  </a:lnTo>
                  <a:lnTo>
                    <a:pt x="1203" y="610"/>
                  </a:lnTo>
                  <a:lnTo>
                    <a:pt x="1199" y="614"/>
                  </a:lnTo>
                  <a:lnTo>
                    <a:pt x="1191" y="615"/>
                  </a:lnTo>
                  <a:lnTo>
                    <a:pt x="1181" y="618"/>
                  </a:lnTo>
                  <a:lnTo>
                    <a:pt x="1176" y="620"/>
                  </a:lnTo>
                  <a:lnTo>
                    <a:pt x="1166" y="627"/>
                  </a:lnTo>
                  <a:lnTo>
                    <a:pt x="1161" y="625"/>
                  </a:lnTo>
                  <a:lnTo>
                    <a:pt x="1158" y="625"/>
                  </a:lnTo>
                  <a:lnTo>
                    <a:pt x="1155" y="627"/>
                  </a:lnTo>
                  <a:lnTo>
                    <a:pt x="1146" y="630"/>
                  </a:lnTo>
                  <a:lnTo>
                    <a:pt x="1143" y="631"/>
                  </a:lnTo>
                  <a:lnTo>
                    <a:pt x="1135" y="633"/>
                  </a:lnTo>
                  <a:lnTo>
                    <a:pt x="1127" y="636"/>
                  </a:lnTo>
                  <a:lnTo>
                    <a:pt x="1120" y="638"/>
                  </a:lnTo>
                  <a:lnTo>
                    <a:pt x="1118" y="638"/>
                  </a:lnTo>
                  <a:lnTo>
                    <a:pt x="1108" y="644"/>
                  </a:lnTo>
                  <a:lnTo>
                    <a:pt x="1102" y="649"/>
                  </a:lnTo>
                  <a:lnTo>
                    <a:pt x="1098" y="654"/>
                  </a:lnTo>
                  <a:lnTo>
                    <a:pt x="1100" y="662"/>
                  </a:lnTo>
                  <a:lnTo>
                    <a:pt x="1098" y="667"/>
                  </a:lnTo>
                  <a:lnTo>
                    <a:pt x="1097" y="673"/>
                  </a:lnTo>
                  <a:lnTo>
                    <a:pt x="1095" y="685"/>
                  </a:lnTo>
                  <a:lnTo>
                    <a:pt x="1093" y="691"/>
                  </a:lnTo>
                  <a:lnTo>
                    <a:pt x="1093" y="693"/>
                  </a:lnTo>
                  <a:lnTo>
                    <a:pt x="1090" y="703"/>
                  </a:lnTo>
                  <a:lnTo>
                    <a:pt x="1088" y="711"/>
                  </a:lnTo>
                  <a:lnTo>
                    <a:pt x="1085" y="722"/>
                  </a:lnTo>
                  <a:lnTo>
                    <a:pt x="1084" y="730"/>
                  </a:lnTo>
                  <a:lnTo>
                    <a:pt x="1082" y="735"/>
                  </a:lnTo>
                  <a:lnTo>
                    <a:pt x="1082" y="738"/>
                  </a:lnTo>
                  <a:lnTo>
                    <a:pt x="1082" y="740"/>
                  </a:lnTo>
                  <a:lnTo>
                    <a:pt x="1085" y="746"/>
                  </a:lnTo>
                  <a:lnTo>
                    <a:pt x="1087" y="749"/>
                  </a:lnTo>
                  <a:lnTo>
                    <a:pt x="1079" y="758"/>
                  </a:lnTo>
                  <a:lnTo>
                    <a:pt x="1072" y="769"/>
                  </a:lnTo>
                  <a:lnTo>
                    <a:pt x="1065" y="774"/>
                  </a:lnTo>
                  <a:lnTo>
                    <a:pt x="1065" y="780"/>
                  </a:lnTo>
                  <a:lnTo>
                    <a:pt x="1062" y="787"/>
                  </a:lnTo>
                  <a:lnTo>
                    <a:pt x="1052" y="790"/>
                  </a:lnTo>
                  <a:lnTo>
                    <a:pt x="1044" y="793"/>
                  </a:lnTo>
                  <a:lnTo>
                    <a:pt x="1036" y="796"/>
                  </a:lnTo>
                  <a:lnTo>
                    <a:pt x="1032" y="800"/>
                  </a:lnTo>
                  <a:lnTo>
                    <a:pt x="1031" y="803"/>
                  </a:lnTo>
                  <a:lnTo>
                    <a:pt x="1029" y="806"/>
                  </a:lnTo>
                  <a:lnTo>
                    <a:pt x="1027" y="811"/>
                  </a:lnTo>
                  <a:lnTo>
                    <a:pt x="1027" y="814"/>
                  </a:lnTo>
                  <a:lnTo>
                    <a:pt x="1029" y="816"/>
                  </a:lnTo>
                  <a:lnTo>
                    <a:pt x="1036" y="817"/>
                  </a:lnTo>
                  <a:lnTo>
                    <a:pt x="1041" y="821"/>
                  </a:lnTo>
                  <a:lnTo>
                    <a:pt x="1041" y="826"/>
                  </a:lnTo>
                  <a:lnTo>
                    <a:pt x="1037" y="830"/>
                  </a:lnTo>
                  <a:lnTo>
                    <a:pt x="1037" y="834"/>
                  </a:lnTo>
                  <a:lnTo>
                    <a:pt x="1037" y="840"/>
                  </a:lnTo>
                  <a:lnTo>
                    <a:pt x="1039" y="845"/>
                  </a:lnTo>
                  <a:lnTo>
                    <a:pt x="1039" y="847"/>
                  </a:lnTo>
                  <a:lnTo>
                    <a:pt x="1037" y="853"/>
                  </a:lnTo>
                  <a:lnTo>
                    <a:pt x="1031" y="858"/>
                  </a:lnTo>
                  <a:lnTo>
                    <a:pt x="1024" y="861"/>
                  </a:lnTo>
                  <a:lnTo>
                    <a:pt x="1022" y="861"/>
                  </a:lnTo>
                  <a:lnTo>
                    <a:pt x="1011" y="866"/>
                  </a:lnTo>
                  <a:lnTo>
                    <a:pt x="1009" y="868"/>
                  </a:lnTo>
                  <a:lnTo>
                    <a:pt x="1007" y="868"/>
                  </a:lnTo>
                  <a:lnTo>
                    <a:pt x="1006" y="871"/>
                  </a:lnTo>
                  <a:lnTo>
                    <a:pt x="1001" y="881"/>
                  </a:lnTo>
                  <a:lnTo>
                    <a:pt x="998" y="884"/>
                  </a:lnTo>
                  <a:lnTo>
                    <a:pt x="991" y="887"/>
                  </a:lnTo>
                  <a:lnTo>
                    <a:pt x="986" y="890"/>
                  </a:lnTo>
                  <a:lnTo>
                    <a:pt x="981" y="895"/>
                  </a:lnTo>
                  <a:lnTo>
                    <a:pt x="979" y="897"/>
                  </a:lnTo>
                  <a:lnTo>
                    <a:pt x="978" y="897"/>
                  </a:lnTo>
                  <a:lnTo>
                    <a:pt x="978" y="902"/>
                  </a:lnTo>
                  <a:lnTo>
                    <a:pt x="976" y="910"/>
                  </a:lnTo>
                  <a:lnTo>
                    <a:pt x="969" y="915"/>
                  </a:lnTo>
                  <a:lnTo>
                    <a:pt x="963" y="915"/>
                  </a:lnTo>
                  <a:lnTo>
                    <a:pt x="956" y="918"/>
                  </a:lnTo>
                  <a:lnTo>
                    <a:pt x="951" y="921"/>
                  </a:lnTo>
                  <a:lnTo>
                    <a:pt x="950" y="926"/>
                  </a:lnTo>
                  <a:lnTo>
                    <a:pt x="948" y="934"/>
                  </a:lnTo>
                  <a:lnTo>
                    <a:pt x="945" y="934"/>
                  </a:lnTo>
                  <a:lnTo>
                    <a:pt x="946" y="940"/>
                  </a:lnTo>
                  <a:lnTo>
                    <a:pt x="946" y="947"/>
                  </a:lnTo>
                  <a:lnTo>
                    <a:pt x="946" y="950"/>
                  </a:lnTo>
                  <a:lnTo>
                    <a:pt x="943" y="960"/>
                  </a:lnTo>
                  <a:lnTo>
                    <a:pt x="940" y="966"/>
                  </a:lnTo>
                  <a:lnTo>
                    <a:pt x="940" y="971"/>
                  </a:lnTo>
                  <a:lnTo>
                    <a:pt x="938" y="976"/>
                  </a:lnTo>
                  <a:lnTo>
                    <a:pt x="936" y="976"/>
                  </a:lnTo>
                  <a:lnTo>
                    <a:pt x="933" y="976"/>
                  </a:lnTo>
                  <a:lnTo>
                    <a:pt x="930" y="976"/>
                  </a:lnTo>
                  <a:lnTo>
                    <a:pt x="926" y="976"/>
                  </a:lnTo>
                  <a:lnTo>
                    <a:pt x="923" y="976"/>
                  </a:lnTo>
                  <a:lnTo>
                    <a:pt x="918" y="976"/>
                  </a:lnTo>
                  <a:lnTo>
                    <a:pt x="915" y="976"/>
                  </a:lnTo>
                  <a:lnTo>
                    <a:pt x="912" y="976"/>
                  </a:lnTo>
                  <a:lnTo>
                    <a:pt x="907" y="978"/>
                  </a:lnTo>
                  <a:lnTo>
                    <a:pt x="902" y="978"/>
                  </a:lnTo>
                  <a:lnTo>
                    <a:pt x="893" y="981"/>
                  </a:lnTo>
                  <a:lnTo>
                    <a:pt x="893" y="982"/>
                  </a:lnTo>
                  <a:lnTo>
                    <a:pt x="892" y="984"/>
                  </a:lnTo>
                  <a:lnTo>
                    <a:pt x="888" y="989"/>
                  </a:lnTo>
                  <a:lnTo>
                    <a:pt x="887" y="992"/>
                  </a:lnTo>
                  <a:lnTo>
                    <a:pt x="882" y="997"/>
                  </a:lnTo>
                  <a:lnTo>
                    <a:pt x="880" y="997"/>
                  </a:lnTo>
                  <a:lnTo>
                    <a:pt x="875" y="1004"/>
                  </a:lnTo>
                  <a:lnTo>
                    <a:pt x="873" y="1008"/>
                  </a:lnTo>
                  <a:lnTo>
                    <a:pt x="872" y="1012"/>
                  </a:lnTo>
                  <a:lnTo>
                    <a:pt x="869" y="1018"/>
                  </a:lnTo>
                  <a:lnTo>
                    <a:pt x="867" y="1023"/>
                  </a:lnTo>
                  <a:lnTo>
                    <a:pt x="869" y="1026"/>
                  </a:lnTo>
                  <a:lnTo>
                    <a:pt x="864" y="1029"/>
                  </a:lnTo>
                  <a:lnTo>
                    <a:pt x="860" y="1031"/>
                  </a:lnTo>
                  <a:lnTo>
                    <a:pt x="859" y="1029"/>
                  </a:lnTo>
                  <a:lnTo>
                    <a:pt x="849" y="1029"/>
                  </a:lnTo>
                  <a:lnTo>
                    <a:pt x="847" y="1028"/>
                  </a:lnTo>
                  <a:lnTo>
                    <a:pt x="844" y="1026"/>
                  </a:lnTo>
                  <a:lnTo>
                    <a:pt x="839" y="1025"/>
                  </a:lnTo>
                  <a:lnTo>
                    <a:pt x="834" y="1021"/>
                  </a:lnTo>
                  <a:lnTo>
                    <a:pt x="827" y="1018"/>
                  </a:lnTo>
                  <a:lnTo>
                    <a:pt x="824" y="1015"/>
                  </a:lnTo>
                  <a:lnTo>
                    <a:pt x="819" y="1012"/>
                  </a:lnTo>
                  <a:lnTo>
                    <a:pt x="817" y="1010"/>
                  </a:lnTo>
                  <a:lnTo>
                    <a:pt x="809" y="1012"/>
                  </a:lnTo>
                  <a:lnTo>
                    <a:pt x="804" y="1012"/>
                  </a:lnTo>
                  <a:lnTo>
                    <a:pt x="799" y="1010"/>
                  </a:lnTo>
                  <a:lnTo>
                    <a:pt x="794" y="1008"/>
                  </a:lnTo>
                  <a:lnTo>
                    <a:pt x="792" y="1007"/>
                  </a:lnTo>
                  <a:lnTo>
                    <a:pt x="789" y="1005"/>
                  </a:lnTo>
                  <a:lnTo>
                    <a:pt x="784" y="1002"/>
                  </a:lnTo>
                  <a:lnTo>
                    <a:pt x="779" y="994"/>
                  </a:lnTo>
                  <a:lnTo>
                    <a:pt x="776" y="991"/>
                  </a:lnTo>
                  <a:lnTo>
                    <a:pt x="774" y="986"/>
                  </a:lnTo>
                  <a:lnTo>
                    <a:pt x="773" y="984"/>
                  </a:lnTo>
                  <a:lnTo>
                    <a:pt x="769" y="976"/>
                  </a:lnTo>
                  <a:lnTo>
                    <a:pt x="766" y="970"/>
                  </a:lnTo>
                  <a:lnTo>
                    <a:pt x="764" y="963"/>
                  </a:lnTo>
                  <a:lnTo>
                    <a:pt x="764" y="958"/>
                  </a:lnTo>
                  <a:lnTo>
                    <a:pt x="766" y="957"/>
                  </a:lnTo>
                  <a:lnTo>
                    <a:pt x="769" y="953"/>
                  </a:lnTo>
                  <a:lnTo>
                    <a:pt x="771" y="950"/>
                  </a:lnTo>
                  <a:lnTo>
                    <a:pt x="773" y="949"/>
                  </a:lnTo>
                  <a:lnTo>
                    <a:pt x="773" y="944"/>
                  </a:lnTo>
                  <a:lnTo>
                    <a:pt x="769" y="937"/>
                  </a:lnTo>
                  <a:lnTo>
                    <a:pt x="768" y="931"/>
                  </a:lnTo>
                  <a:lnTo>
                    <a:pt x="766" y="929"/>
                  </a:lnTo>
                  <a:lnTo>
                    <a:pt x="764" y="927"/>
                  </a:lnTo>
                  <a:lnTo>
                    <a:pt x="761" y="926"/>
                  </a:lnTo>
                  <a:lnTo>
                    <a:pt x="759" y="924"/>
                  </a:lnTo>
                  <a:lnTo>
                    <a:pt x="754" y="921"/>
                  </a:lnTo>
                  <a:lnTo>
                    <a:pt x="748" y="921"/>
                  </a:lnTo>
                  <a:lnTo>
                    <a:pt x="740" y="919"/>
                  </a:lnTo>
                  <a:lnTo>
                    <a:pt x="730" y="916"/>
                  </a:lnTo>
                  <a:lnTo>
                    <a:pt x="723" y="911"/>
                  </a:lnTo>
                  <a:lnTo>
                    <a:pt x="721" y="911"/>
                  </a:lnTo>
                  <a:lnTo>
                    <a:pt x="718" y="908"/>
                  </a:lnTo>
                  <a:lnTo>
                    <a:pt x="711" y="902"/>
                  </a:lnTo>
                  <a:lnTo>
                    <a:pt x="710" y="898"/>
                  </a:lnTo>
                  <a:lnTo>
                    <a:pt x="708" y="890"/>
                  </a:lnTo>
                  <a:lnTo>
                    <a:pt x="708" y="889"/>
                  </a:lnTo>
                  <a:lnTo>
                    <a:pt x="708" y="882"/>
                  </a:lnTo>
                  <a:lnTo>
                    <a:pt x="708" y="879"/>
                  </a:lnTo>
                  <a:lnTo>
                    <a:pt x="706" y="872"/>
                  </a:lnTo>
                  <a:lnTo>
                    <a:pt x="703" y="853"/>
                  </a:lnTo>
                  <a:lnTo>
                    <a:pt x="701" y="850"/>
                  </a:lnTo>
                  <a:lnTo>
                    <a:pt x="701" y="848"/>
                  </a:lnTo>
                  <a:lnTo>
                    <a:pt x="697" y="845"/>
                  </a:lnTo>
                  <a:lnTo>
                    <a:pt x="693" y="842"/>
                  </a:lnTo>
                  <a:lnTo>
                    <a:pt x="692" y="840"/>
                  </a:lnTo>
                  <a:lnTo>
                    <a:pt x="688" y="834"/>
                  </a:lnTo>
                  <a:lnTo>
                    <a:pt x="688" y="830"/>
                  </a:lnTo>
                  <a:lnTo>
                    <a:pt x="687" y="824"/>
                  </a:lnTo>
                  <a:lnTo>
                    <a:pt x="687" y="821"/>
                  </a:lnTo>
                  <a:lnTo>
                    <a:pt x="687" y="819"/>
                  </a:lnTo>
                  <a:lnTo>
                    <a:pt x="685" y="814"/>
                  </a:lnTo>
                  <a:lnTo>
                    <a:pt x="680" y="801"/>
                  </a:lnTo>
                  <a:lnTo>
                    <a:pt x="680" y="795"/>
                  </a:lnTo>
                  <a:lnTo>
                    <a:pt x="680" y="790"/>
                  </a:lnTo>
                  <a:lnTo>
                    <a:pt x="680" y="788"/>
                  </a:lnTo>
                  <a:lnTo>
                    <a:pt x="677" y="783"/>
                  </a:lnTo>
                  <a:lnTo>
                    <a:pt x="675" y="782"/>
                  </a:lnTo>
                  <a:lnTo>
                    <a:pt x="670" y="779"/>
                  </a:lnTo>
                  <a:lnTo>
                    <a:pt x="670" y="777"/>
                  </a:lnTo>
                  <a:lnTo>
                    <a:pt x="668" y="771"/>
                  </a:lnTo>
                  <a:lnTo>
                    <a:pt x="667" y="769"/>
                  </a:lnTo>
                  <a:lnTo>
                    <a:pt x="663" y="766"/>
                  </a:lnTo>
                  <a:lnTo>
                    <a:pt x="662" y="762"/>
                  </a:lnTo>
                  <a:lnTo>
                    <a:pt x="660" y="761"/>
                  </a:lnTo>
                  <a:lnTo>
                    <a:pt x="662" y="759"/>
                  </a:lnTo>
                  <a:lnTo>
                    <a:pt x="657" y="754"/>
                  </a:lnTo>
                  <a:lnTo>
                    <a:pt x="654" y="751"/>
                  </a:lnTo>
                  <a:lnTo>
                    <a:pt x="650" y="746"/>
                  </a:lnTo>
                  <a:lnTo>
                    <a:pt x="649" y="743"/>
                  </a:lnTo>
                  <a:lnTo>
                    <a:pt x="647" y="741"/>
                  </a:lnTo>
                  <a:lnTo>
                    <a:pt x="640" y="733"/>
                  </a:lnTo>
                  <a:lnTo>
                    <a:pt x="635" y="730"/>
                  </a:lnTo>
                  <a:lnTo>
                    <a:pt x="632" y="727"/>
                  </a:lnTo>
                  <a:lnTo>
                    <a:pt x="625" y="720"/>
                  </a:lnTo>
                  <a:lnTo>
                    <a:pt x="620" y="716"/>
                  </a:lnTo>
                  <a:lnTo>
                    <a:pt x="619" y="711"/>
                  </a:lnTo>
                  <a:lnTo>
                    <a:pt x="615" y="707"/>
                  </a:lnTo>
                  <a:lnTo>
                    <a:pt x="612" y="704"/>
                  </a:lnTo>
                  <a:lnTo>
                    <a:pt x="609" y="704"/>
                  </a:lnTo>
                  <a:lnTo>
                    <a:pt x="602" y="703"/>
                  </a:lnTo>
                  <a:lnTo>
                    <a:pt x="597" y="701"/>
                  </a:lnTo>
                  <a:lnTo>
                    <a:pt x="592" y="699"/>
                  </a:lnTo>
                  <a:lnTo>
                    <a:pt x="591" y="699"/>
                  </a:lnTo>
                  <a:lnTo>
                    <a:pt x="589" y="698"/>
                  </a:lnTo>
                  <a:lnTo>
                    <a:pt x="586" y="696"/>
                  </a:lnTo>
                  <a:lnTo>
                    <a:pt x="582" y="694"/>
                  </a:lnTo>
                  <a:lnTo>
                    <a:pt x="581" y="693"/>
                  </a:lnTo>
                  <a:lnTo>
                    <a:pt x="576" y="690"/>
                  </a:lnTo>
                  <a:lnTo>
                    <a:pt x="574" y="690"/>
                  </a:lnTo>
                  <a:lnTo>
                    <a:pt x="567" y="685"/>
                  </a:lnTo>
                  <a:lnTo>
                    <a:pt x="566" y="682"/>
                  </a:lnTo>
                  <a:lnTo>
                    <a:pt x="559" y="678"/>
                  </a:lnTo>
                  <a:lnTo>
                    <a:pt x="556" y="677"/>
                  </a:lnTo>
                  <a:lnTo>
                    <a:pt x="551" y="673"/>
                  </a:lnTo>
                  <a:lnTo>
                    <a:pt x="549" y="669"/>
                  </a:lnTo>
                  <a:lnTo>
                    <a:pt x="548" y="667"/>
                  </a:lnTo>
                  <a:lnTo>
                    <a:pt x="543" y="665"/>
                  </a:lnTo>
                  <a:lnTo>
                    <a:pt x="541" y="665"/>
                  </a:lnTo>
                  <a:lnTo>
                    <a:pt x="538" y="664"/>
                  </a:lnTo>
                  <a:lnTo>
                    <a:pt x="534" y="659"/>
                  </a:lnTo>
                  <a:lnTo>
                    <a:pt x="533" y="656"/>
                  </a:lnTo>
                  <a:lnTo>
                    <a:pt x="529" y="656"/>
                  </a:lnTo>
                  <a:lnTo>
                    <a:pt x="526" y="654"/>
                  </a:lnTo>
                  <a:lnTo>
                    <a:pt x="521" y="654"/>
                  </a:lnTo>
                  <a:lnTo>
                    <a:pt x="520" y="652"/>
                  </a:lnTo>
                  <a:lnTo>
                    <a:pt x="515" y="652"/>
                  </a:lnTo>
                  <a:lnTo>
                    <a:pt x="513" y="652"/>
                  </a:lnTo>
                  <a:lnTo>
                    <a:pt x="510" y="652"/>
                  </a:lnTo>
                  <a:lnTo>
                    <a:pt x="505" y="651"/>
                  </a:lnTo>
                  <a:lnTo>
                    <a:pt x="503" y="649"/>
                  </a:lnTo>
                  <a:lnTo>
                    <a:pt x="495" y="648"/>
                  </a:lnTo>
                  <a:lnTo>
                    <a:pt x="488" y="644"/>
                  </a:lnTo>
                  <a:lnTo>
                    <a:pt x="486" y="644"/>
                  </a:lnTo>
                  <a:lnTo>
                    <a:pt x="475" y="643"/>
                  </a:lnTo>
                  <a:lnTo>
                    <a:pt x="465" y="643"/>
                  </a:lnTo>
                  <a:lnTo>
                    <a:pt x="463" y="644"/>
                  </a:lnTo>
                  <a:lnTo>
                    <a:pt x="462" y="644"/>
                  </a:lnTo>
                  <a:lnTo>
                    <a:pt x="453" y="648"/>
                  </a:lnTo>
                  <a:lnTo>
                    <a:pt x="453" y="646"/>
                  </a:lnTo>
                  <a:lnTo>
                    <a:pt x="453" y="643"/>
                  </a:lnTo>
                  <a:lnTo>
                    <a:pt x="453" y="639"/>
                  </a:lnTo>
                  <a:lnTo>
                    <a:pt x="457" y="636"/>
                  </a:lnTo>
                  <a:lnTo>
                    <a:pt x="457" y="635"/>
                  </a:lnTo>
                  <a:lnTo>
                    <a:pt x="458" y="631"/>
                  </a:lnTo>
                  <a:lnTo>
                    <a:pt x="462" y="630"/>
                  </a:lnTo>
                  <a:lnTo>
                    <a:pt x="463" y="627"/>
                  </a:lnTo>
                  <a:lnTo>
                    <a:pt x="463" y="620"/>
                  </a:lnTo>
                  <a:lnTo>
                    <a:pt x="465" y="614"/>
                  </a:lnTo>
                  <a:lnTo>
                    <a:pt x="465" y="610"/>
                  </a:lnTo>
                  <a:lnTo>
                    <a:pt x="462" y="607"/>
                  </a:lnTo>
                  <a:lnTo>
                    <a:pt x="455" y="605"/>
                  </a:lnTo>
                  <a:lnTo>
                    <a:pt x="448" y="604"/>
                  </a:lnTo>
                  <a:lnTo>
                    <a:pt x="447" y="604"/>
                  </a:lnTo>
                  <a:lnTo>
                    <a:pt x="438" y="599"/>
                  </a:lnTo>
                  <a:lnTo>
                    <a:pt x="432" y="593"/>
                  </a:lnTo>
                  <a:lnTo>
                    <a:pt x="430" y="591"/>
                  </a:lnTo>
                  <a:lnTo>
                    <a:pt x="427" y="584"/>
                  </a:lnTo>
                  <a:lnTo>
                    <a:pt x="424" y="580"/>
                  </a:lnTo>
                  <a:lnTo>
                    <a:pt x="424" y="578"/>
                  </a:lnTo>
                  <a:lnTo>
                    <a:pt x="424" y="575"/>
                  </a:lnTo>
                  <a:lnTo>
                    <a:pt x="427" y="559"/>
                  </a:lnTo>
                  <a:lnTo>
                    <a:pt x="427" y="555"/>
                  </a:lnTo>
                  <a:lnTo>
                    <a:pt x="422" y="552"/>
                  </a:lnTo>
                  <a:lnTo>
                    <a:pt x="415" y="554"/>
                  </a:lnTo>
                  <a:lnTo>
                    <a:pt x="414" y="555"/>
                  </a:lnTo>
                  <a:lnTo>
                    <a:pt x="409" y="557"/>
                  </a:lnTo>
                  <a:lnTo>
                    <a:pt x="405" y="557"/>
                  </a:lnTo>
                  <a:lnTo>
                    <a:pt x="404" y="557"/>
                  </a:lnTo>
                  <a:lnTo>
                    <a:pt x="404" y="565"/>
                  </a:lnTo>
                  <a:lnTo>
                    <a:pt x="405" y="573"/>
                  </a:lnTo>
                  <a:lnTo>
                    <a:pt x="404" y="573"/>
                  </a:lnTo>
                  <a:lnTo>
                    <a:pt x="399" y="580"/>
                  </a:lnTo>
                  <a:lnTo>
                    <a:pt x="394" y="580"/>
                  </a:lnTo>
                  <a:lnTo>
                    <a:pt x="391" y="578"/>
                  </a:lnTo>
                  <a:lnTo>
                    <a:pt x="382" y="575"/>
                  </a:lnTo>
                  <a:lnTo>
                    <a:pt x="377" y="571"/>
                  </a:lnTo>
                  <a:lnTo>
                    <a:pt x="376" y="571"/>
                  </a:lnTo>
                  <a:lnTo>
                    <a:pt x="369" y="565"/>
                  </a:lnTo>
                  <a:lnTo>
                    <a:pt x="361" y="559"/>
                  </a:lnTo>
                  <a:lnTo>
                    <a:pt x="359" y="559"/>
                  </a:lnTo>
                  <a:lnTo>
                    <a:pt x="357" y="557"/>
                  </a:lnTo>
                  <a:lnTo>
                    <a:pt x="349" y="557"/>
                  </a:lnTo>
                  <a:lnTo>
                    <a:pt x="348" y="557"/>
                  </a:lnTo>
                  <a:lnTo>
                    <a:pt x="346" y="559"/>
                  </a:lnTo>
                  <a:lnTo>
                    <a:pt x="338" y="562"/>
                  </a:lnTo>
                  <a:lnTo>
                    <a:pt x="336" y="560"/>
                  </a:lnTo>
                  <a:lnTo>
                    <a:pt x="334" y="557"/>
                  </a:lnTo>
                  <a:lnTo>
                    <a:pt x="334" y="552"/>
                  </a:lnTo>
                  <a:lnTo>
                    <a:pt x="334" y="542"/>
                  </a:lnTo>
                  <a:lnTo>
                    <a:pt x="333" y="534"/>
                  </a:lnTo>
                  <a:lnTo>
                    <a:pt x="331" y="526"/>
                  </a:lnTo>
                  <a:lnTo>
                    <a:pt x="331" y="525"/>
                  </a:lnTo>
                  <a:lnTo>
                    <a:pt x="329" y="510"/>
                  </a:lnTo>
                  <a:lnTo>
                    <a:pt x="329" y="507"/>
                  </a:lnTo>
                  <a:lnTo>
                    <a:pt x="329" y="487"/>
                  </a:lnTo>
                  <a:lnTo>
                    <a:pt x="329" y="486"/>
                  </a:lnTo>
                  <a:lnTo>
                    <a:pt x="329" y="484"/>
                  </a:lnTo>
                  <a:lnTo>
                    <a:pt x="329" y="478"/>
                  </a:lnTo>
                  <a:lnTo>
                    <a:pt x="329" y="468"/>
                  </a:lnTo>
                  <a:lnTo>
                    <a:pt x="331" y="465"/>
                  </a:lnTo>
                  <a:lnTo>
                    <a:pt x="331" y="461"/>
                  </a:lnTo>
                  <a:lnTo>
                    <a:pt x="331" y="460"/>
                  </a:lnTo>
                  <a:lnTo>
                    <a:pt x="329" y="457"/>
                  </a:lnTo>
                  <a:lnTo>
                    <a:pt x="331" y="447"/>
                  </a:lnTo>
                  <a:lnTo>
                    <a:pt x="331" y="444"/>
                  </a:lnTo>
                  <a:lnTo>
                    <a:pt x="333" y="437"/>
                  </a:lnTo>
                  <a:lnTo>
                    <a:pt x="326" y="408"/>
                  </a:lnTo>
                  <a:lnTo>
                    <a:pt x="326" y="406"/>
                  </a:lnTo>
                  <a:lnTo>
                    <a:pt x="326" y="405"/>
                  </a:lnTo>
                  <a:lnTo>
                    <a:pt x="326" y="382"/>
                  </a:lnTo>
                  <a:lnTo>
                    <a:pt x="326" y="379"/>
                  </a:lnTo>
                  <a:lnTo>
                    <a:pt x="319" y="374"/>
                  </a:lnTo>
                  <a:lnTo>
                    <a:pt x="309" y="376"/>
                  </a:lnTo>
                  <a:lnTo>
                    <a:pt x="308" y="376"/>
                  </a:lnTo>
                  <a:lnTo>
                    <a:pt x="286" y="379"/>
                  </a:lnTo>
                  <a:lnTo>
                    <a:pt x="283" y="379"/>
                  </a:lnTo>
                  <a:lnTo>
                    <a:pt x="270" y="382"/>
                  </a:lnTo>
                  <a:lnTo>
                    <a:pt x="268" y="382"/>
                  </a:lnTo>
                  <a:lnTo>
                    <a:pt x="266" y="384"/>
                  </a:lnTo>
                  <a:lnTo>
                    <a:pt x="265" y="384"/>
                  </a:lnTo>
                  <a:lnTo>
                    <a:pt x="263" y="385"/>
                  </a:lnTo>
                  <a:lnTo>
                    <a:pt x="252" y="390"/>
                  </a:lnTo>
                  <a:lnTo>
                    <a:pt x="250" y="390"/>
                  </a:lnTo>
                  <a:lnTo>
                    <a:pt x="245" y="400"/>
                  </a:lnTo>
                  <a:lnTo>
                    <a:pt x="247" y="410"/>
                  </a:lnTo>
                  <a:lnTo>
                    <a:pt x="247" y="413"/>
                  </a:lnTo>
                  <a:lnTo>
                    <a:pt x="247" y="421"/>
                  </a:lnTo>
                  <a:lnTo>
                    <a:pt x="247" y="424"/>
                  </a:lnTo>
                  <a:lnTo>
                    <a:pt x="247" y="426"/>
                  </a:lnTo>
                  <a:lnTo>
                    <a:pt x="247" y="432"/>
                  </a:lnTo>
                  <a:lnTo>
                    <a:pt x="245" y="434"/>
                  </a:lnTo>
                  <a:lnTo>
                    <a:pt x="243" y="434"/>
                  </a:lnTo>
                  <a:lnTo>
                    <a:pt x="238" y="434"/>
                  </a:lnTo>
                  <a:lnTo>
                    <a:pt x="237" y="434"/>
                  </a:lnTo>
                  <a:lnTo>
                    <a:pt x="228" y="434"/>
                  </a:lnTo>
                  <a:lnTo>
                    <a:pt x="223" y="432"/>
                  </a:lnTo>
                  <a:lnTo>
                    <a:pt x="222" y="431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09" y="426"/>
                  </a:lnTo>
                  <a:lnTo>
                    <a:pt x="199" y="421"/>
                  </a:lnTo>
                  <a:lnTo>
                    <a:pt x="195" y="418"/>
                  </a:lnTo>
                  <a:lnTo>
                    <a:pt x="182" y="410"/>
                  </a:lnTo>
                  <a:lnTo>
                    <a:pt x="179" y="410"/>
                  </a:lnTo>
                  <a:lnTo>
                    <a:pt x="169" y="403"/>
                  </a:lnTo>
                  <a:lnTo>
                    <a:pt x="167" y="400"/>
                  </a:lnTo>
                  <a:lnTo>
                    <a:pt x="166" y="400"/>
                  </a:lnTo>
                  <a:lnTo>
                    <a:pt x="161" y="395"/>
                  </a:lnTo>
                  <a:lnTo>
                    <a:pt x="159" y="393"/>
                  </a:lnTo>
                  <a:lnTo>
                    <a:pt x="157" y="393"/>
                  </a:lnTo>
                  <a:lnTo>
                    <a:pt x="131" y="374"/>
                  </a:lnTo>
                  <a:lnTo>
                    <a:pt x="124" y="369"/>
                  </a:lnTo>
                  <a:lnTo>
                    <a:pt x="121" y="368"/>
                  </a:lnTo>
                  <a:lnTo>
                    <a:pt x="118" y="366"/>
                  </a:lnTo>
                  <a:lnTo>
                    <a:pt x="113" y="361"/>
                  </a:lnTo>
                  <a:lnTo>
                    <a:pt x="111" y="361"/>
                  </a:lnTo>
                  <a:lnTo>
                    <a:pt x="109" y="358"/>
                  </a:lnTo>
                  <a:lnTo>
                    <a:pt x="106" y="356"/>
                  </a:lnTo>
                  <a:lnTo>
                    <a:pt x="104" y="355"/>
                  </a:lnTo>
                  <a:lnTo>
                    <a:pt x="101" y="355"/>
                  </a:lnTo>
                  <a:lnTo>
                    <a:pt x="96" y="356"/>
                  </a:lnTo>
                  <a:lnTo>
                    <a:pt x="93" y="358"/>
                  </a:lnTo>
                  <a:lnTo>
                    <a:pt x="88" y="360"/>
                  </a:lnTo>
                  <a:lnTo>
                    <a:pt x="85" y="361"/>
                  </a:lnTo>
                  <a:lnTo>
                    <a:pt x="80" y="358"/>
                  </a:lnTo>
                  <a:lnTo>
                    <a:pt x="76" y="358"/>
                  </a:lnTo>
                  <a:lnTo>
                    <a:pt x="73" y="356"/>
                  </a:lnTo>
                  <a:lnTo>
                    <a:pt x="68" y="360"/>
                  </a:lnTo>
                  <a:lnTo>
                    <a:pt x="65" y="360"/>
                  </a:lnTo>
                  <a:lnTo>
                    <a:pt x="60" y="361"/>
                  </a:lnTo>
                  <a:lnTo>
                    <a:pt x="56" y="363"/>
                  </a:lnTo>
                  <a:lnTo>
                    <a:pt x="51" y="364"/>
                  </a:lnTo>
                  <a:lnTo>
                    <a:pt x="50" y="366"/>
                  </a:lnTo>
                  <a:lnTo>
                    <a:pt x="47" y="368"/>
                  </a:lnTo>
                  <a:lnTo>
                    <a:pt x="45" y="369"/>
                  </a:lnTo>
                  <a:lnTo>
                    <a:pt x="38" y="372"/>
                  </a:lnTo>
                  <a:lnTo>
                    <a:pt x="35" y="374"/>
                  </a:lnTo>
                  <a:lnTo>
                    <a:pt x="30" y="374"/>
                  </a:lnTo>
                  <a:lnTo>
                    <a:pt x="22" y="379"/>
                  </a:lnTo>
                  <a:lnTo>
                    <a:pt x="17" y="385"/>
                  </a:lnTo>
                  <a:lnTo>
                    <a:pt x="10" y="390"/>
                  </a:lnTo>
                  <a:lnTo>
                    <a:pt x="10" y="392"/>
                  </a:lnTo>
                  <a:lnTo>
                    <a:pt x="5" y="395"/>
                  </a:lnTo>
                  <a:lnTo>
                    <a:pt x="0" y="40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43" name="Freeform 143"/>
            <p:cNvSpPr>
              <a:spLocks/>
            </p:cNvSpPr>
            <p:nvPr/>
          </p:nvSpPr>
          <p:spPr bwMode="auto">
            <a:xfrm>
              <a:off x="2620962" y="4787108"/>
              <a:ext cx="860425" cy="722313"/>
            </a:xfrm>
            <a:custGeom>
              <a:avLst/>
              <a:gdLst>
                <a:gd name="T0" fmla="*/ 421 w 1083"/>
                <a:gd name="T1" fmla="*/ 4 h 910"/>
                <a:gd name="T2" fmla="*/ 479 w 1083"/>
                <a:gd name="T3" fmla="*/ 20 h 910"/>
                <a:gd name="T4" fmla="*/ 526 w 1083"/>
                <a:gd name="T5" fmla="*/ 59 h 910"/>
                <a:gd name="T6" fmla="*/ 587 w 1083"/>
                <a:gd name="T7" fmla="*/ 88 h 910"/>
                <a:gd name="T8" fmla="*/ 593 w 1083"/>
                <a:gd name="T9" fmla="*/ 117 h 910"/>
                <a:gd name="T10" fmla="*/ 630 w 1083"/>
                <a:gd name="T11" fmla="*/ 132 h 910"/>
                <a:gd name="T12" fmla="*/ 689 w 1083"/>
                <a:gd name="T13" fmla="*/ 157 h 910"/>
                <a:gd name="T14" fmla="*/ 782 w 1083"/>
                <a:gd name="T15" fmla="*/ 161 h 910"/>
                <a:gd name="T16" fmla="*/ 870 w 1083"/>
                <a:gd name="T17" fmla="*/ 164 h 910"/>
                <a:gd name="T18" fmla="*/ 951 w 1083"/>
                <a:gd name="T19" fmla="*/ 112 h 910"/>
                <a:gd name="T20" fmla="*/ 954 w 1083"/>
                <a:gd name="T21" fmla="*/ 60 h 910"/>
                <a:gd name="T22" fmla="*/ 972 w 1083"/>
                <a:gd name="T23" fmla="*/ 12 h 910"/>
                <a:gd name="T24" fmla="*/ 1017 w 1083"/>
                <a:gd name="T25" fmla="*/ 15 h 910"/>
                <a:gd name="T26" fmla="*/ 1045 w 1083"/>
                <a:gd name="T27" fmla="*/ 23 h 910"/>
                <a:gd name="T28" fmla="*/ 1035 w 1083"/>
                <a:gd name="T29" fmla="*/ 78 h 910"/>
                <a:gd name="T30" fmla="*/ 1035 w 1083"/>
                <a:gd name="T31" fmla="*/ 136 h 910"/>
                <a:gd name="T32" fmla="*/ 1045 w 1083"/>
                <a:gd name="T33" fmla="*/ 175 h 910"/>
                <a:gd name="T34" fmla="*/ 1047 w 1083"/>
                <a:gd name="T35" fmla="*/ 242 h 910"/>
                <a:gd name="T36" fmla="*/ 1055 w 1083"/>
                <a:gd name="T37" fmla="*/ 326 h 910"/>
                <a:gd name="T38" fmla="*/ 1061 w 1083"/>
                <a:gd name="T39" fmla="*/ 424 h 910"/>
                <a:gd name="T40" fmla="*/ 1078 w 1083"/>
                <a:gd name="T41" fmla="*/ 494 h 910"/>
                <a:gd name="T42" fmla="*/ 1017 w 1083"/>
                <a:gd name="T43" fmla="*/ 500 h 910"/>
                <a:gd name="T44" fmla="*/ 989 w 1083"/>
                <a:gd name="T45" fmla="*/ 554 h 910"/>
                <a:gd name="T46" fmla="*/ 929 w 1083"/>
                <a:gd name="T47" fmla="*/ 568 h 910"/>
                <a:gd name="T48" fmla="*/ 901 w 1083"/>
                <a:gd name="T49" fmla="*/ 630 h 910"/>
                <a:gd name="T50" fmla="*/ 848 w 1083"/>
                <a:gd name="T51" fmla="*/ 623 h 910"/>
                <a:gd name="T52" fmla="*/ 784 w 1083"/>
                <a:gd name="T53" fmla="*/ 646 h 910"/>
                <a:gd name="T54" fmla="*/ 731 w 1083"/>
                <a:gd name="T55" fmla="*/ 635 h 910"/>
                <a:gd name="T56" fmla="*/ 712 w 1083"/>
                <a:gd name="T57" fmla="*/ 682 h 910"/>
                <a:gd name="T58" fmla="*/ 707 w 1083"/>
                <a:gd name="T59" fmla="*/ 709 h 910"/>
                <a:gd name="T60" fmla="*/ 712 w 1083"/>
                <a:gd name="T61" fmla="*/ 740 h 910"/>
                <a:gd name="T62" fmla="*/ 691 w 1083"/>
                <a:gd name="T63" fmla="*/ 764 h 910"/>
                <a:gd name="T64" fmla="*/ 655 w 1083"/>
                <a:gd name="T65" fmla="*/ 743 h 910"/>
                <a:gd name="T66" fmla="*/ 607 w 1083"/>
                <a:gd name="T67" fmla="*/ 780 h 910"/>
                <a:gd name="T68" fmla="*/ 567 w 1083"/>
                <a:gd name="T69" fmla="*/ 818 h 910"/>
                <a:gd name="T70" fmla="*/ 504 w 1083"/>
                <a:gd name="T71" fmla="*/ 785 h 910"/>
                <a:gd name="T72" fmla="*/ 473 w 1083"/>
                <a:gd name="T73" fmla="*/ 774 h 910"/>
                <a:gd name="T74" fmla="*/ 416 w 1083"/>
                <a:gd name="T75" fmla="*/ 755 h 910"/>
                <a:gd name="T76" fmla="*/ 349 w 1083"/>
                <a:gd name="T77" fmla="*/ 748 h 910"/>
                <a:gd name="T78" fmla="*/ 325 w 1083"/>
                <a:gd name="T79" fmla="*/ 797 h 910"/>
                <a:gd name="T80" fmla="*/ 258 w 1083"/>
                <a:gd name="T81" fmla="*/ 835 h 910"/>
                <a:gd name="T82" fmla="*/ 223 w 1083"/>
                <a:gd name="T83" fmla="*/ 892 h 910"/>
                <a:gd name="T84" fmla="*/ 155 w 1083"/>
                <a:gd name="T85" fmla="*/ 902 h 910"/>
                <a:gd name="T86" fmla="*/ 117 w 1083"/>
                <a:gd name="T87" fmla="*/ 900 h 910"/>
                <a:gd name="T88" fmla="*/ 76 w 1083"/>
                <a:gd name="T89" fmla="*/ 868 h 910"/>
                <a:gd name="T90" fmla="*/ 51 w 1083"/>
                <a:gd name="T91" fmla="*/ 837 h 910"/>
                <a:gd name="T92" fmla="*/ 54 w 1083"/>
                <a:gd name="T93" fmla="*/ 795 h 910"/>
                <a:gd name="T94" fmla="*/ 51 w 1083"/>
                <a:gd name="T95" fmla="*/ 751 h 910"/>
                <a:gd name="T96" fmla="*/ 31 w 1083"/>
                <a:gd name="T97" fmla="*/ 704 h 910"/>
                <a:gd name="T98" fmla="*/ 0 w 1083"/>
                <a:gd name="T99" fmla="*/ 623 h 910"/>
                <a:gd name="T100" fmla="*/ 24 w 1083"/>
                <a:gd name="T101" fmla="*/ 572 h 910"/>
                <a:gd name="T102" fmla="*/ 51 w 1083"/>
                <a:gd name="T103" fmla="*/ 526 h 910"/>
                <a:gd name="T104" fmla="*/ 13 w 1083"/>
                <a:gd name="T105" fmla="*/ 476 h 910"/>
                <a:gd name="T106" fmla="*/ 23 w 1083"/>
                <a:gd name="T107" fmla="*/ 426 h 910"/>
                <a:gd name="T108" fmla="*/ 67 w 1083"/>
                <a:gd name="T109" fmla="*/ 405 h 910"/>
                <a:gd name="T110" fmla="*/ 89 w 1083"/>
                <a:gd name="T111" fmla="*/ 363 h 910"/>
                <a:gd name="T112" fmla="*/ 132 w 1083"/>
                <a:gd name="T113" fmla="*/ 316 h 910"/>
                <a:gd name="T114" fmla="*/ 180 w 1083"/>
                <a:gd name="T115" fmla="*/ 274 h 910"/>
                <a:gd name="T116" fmla="*/ 173 w 1083"/>
                <a:gd name="T117" fmla="*/ 229 h 910"/>
                <a:gd name="T118" fmla="*/ 223 w 1083"/>
                <a:gd name="T119" fmla="*/ 167 h 910"/>
                <a:gd name="T120" fmla="*/ 239 w 1083"/>
                <a:gd name="T121" fmla="*/ 83 h 910"/>
                <a:gd name="T122" fmla="*/ 307 w 1083"/>
                <a:gd name="T123" fmla="*/ 56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3" h="910">
                  <a:moveTo>
                    <a:pt x="375" y="30"/>
                  </a:moveTo>
                  <a:lnTo>
                    <a:pt x="378" y="28"/>
                  </a:lnTo>
                  <a:lnTo>
                    <a:pt x="383" y="23"/>
                  </a:lnTo>
                  <a:lnTo>
                    <a:pt x="387" y="22"/>
                  </a:lnTo>
                  <a:lnTo>
                    <a:pt x="390" y="18"/>
                  </a:lnTo>
                  <a:lnTo>
                    <a:pt x="395" y="15"/>
                  </a:lnTo>
                  <a:lnTo>
                    <a:pt x="400" y="9"/>
                  </a:lnTo>
                  <a:lnTo>
                    <a:pt x="405" y="4"/>
                  </a:lnTo>
                  <a:lnTo>
                    <a:pt x="410" y="0"/>
                  </a:lnTo>
                  <a:lnTo>
                    <a:pt x="416" y="0"/>
                  </a:lnTo>
                  <a:lnTo>
                    <a:pt x="420" y="2"/>
                  </a:lnTo>
                  <a:lnTo>
                    <a:pt x="421" y="4"/>
                  </a:lnTo>
                  <a:lnTo>
                    <a:pt x="426" y="5"/>
                  </a:lnTo>
                  <a:lnTo>
                    <a:pt x="428" y="7"/>
                  </a:lnTo>
                  <a:lnTo>
                    <a:pt x="431" y="7"/>
                  </a:lnTo>
                  <a:lnTo>
                    <a:pt x="435" y="7"/>
                  </a:lnTo>
                  <a:lnTo>
                    <a:pt x="441" y="7"/>
                  </a:lnTo>
                  <a:lnTo>
                    <a:pt x="448" y="9"/>
                  </a:lnTo>
                  <a:lnTo>
                    <a:pt x="454" y="13"/>
                  </a:lnTo>
                  <a:lnTo>
                    <a:pt x="456" y="13"/>
                  </a:lnTo>
                  <a:lnTo>
                    <a:pt x="466" y="17"/>
                  </a:lnTo>
                  <a:lnTo>
                    <a:pt x="468" y="17"/>
                  </a:lnTo>
                  <a:lnTo>
                    <a:pt x="476" y="20"/>
                  </a:lnTo>
                  <a:lnTo>
                    <a:pt x="479" y="20"/>
                  </a:lnTo>
                  <a:lnTo>
                    <a:pt x="489" y="22"/>
                  </a:lnTo>
                  <a:lnTo>
                    <a:pt x="499" y="23"/>
                  </a:lnTo>
                  <a:lnTo>
                    <a:pt x="501" y="25"/>
                  </a:lnTo>
                  <a:lnTo>
                    <a:pt x="511" y="26"/>
                  </a:lnTo>
                  <a:lnTo>
                    <a:pt x="514" y="26"/>
                  </a:lnTo>
                  <a:lnTo>
                    <a:pt x="519" y="33"/>
                  </a:lnTo>
                  <a:lnTo>
                    <a:pt x="522" y="38"/>
                  </a:lnTo>
                  <a:lnTo>
                    <a:pt x="522" y="39"/>
                  </a:lnTo>
                  <a:lnTo>
                    <a:pt x="522" y="44"/>
                  </a:lnTo>
                  <a:lnTo>
                    <a:pt x="522" y="47"/>
                  </a:lnTo>
                  <a:lnTo>
                    <a:pt x="522" y="52"/>
                  </a:lnTo>
                  <a:lnTo>
                    <a:pt x="526" y="59"/>
                  </a:lnTo>
                  <a:lnTo>
                    <a:pt x="535" y="65"/>
                  </a:lnTo>
                  <a:lnTo>
                    <a:pt x="537" y="67"/>
                  </a:lnTo>
                  <a:lnTo>
                    <a:pt x="545" y="75"/>
                  </a:lnTo>
                  <a:lnTo>
                    <a:pt x="549" y="77"/>
                  </a:lnTo>
                  <a:lnTo>
                    <a:pt x="557" y="80"/>
                  </a:lnTo>
                  <a:lnTo>
                    <a:pt x="560" y="85"/>
                  </a:lnTo>
                  <a:lnTo>
                    <a:pt x="564" y="88"/>
                  </a:lnTo>
                  <a:lnTo>
                    <a:pt x="567" y="88"/>
                  </a:lnTo>
                  <a:lnTo>
                    <a:pt x="577" y="85"/>
                  </a:lnTo>
                  <a:lnTo>
                    <a:pt x="583" y="85"/>
                  </a:lnTo>
                  <a:lnTo>
                    <a:pt x="587" y="85"/>
                  </a:lnTo>
                  <a:lnTo>
                    <a:pt x="587" y="88"/>
                  </a:lnTo>
                  <a:lnTo>
                    <a:pt x="585" y="91"/>
                  </a:lnTo>
                  <a:lnTo>
                    <a:pt x="585" y="93"/>
                  </a:lnTo>
                  <a:lnTo>
                    <a:pt x="583" y="94"/>
                  </a:lnTo>
                  <a:lnTo>
                    <a:pt x="580" y="101"/>
                  </a:lnTo>
                  <a:lnTo>
                    <a:pt x="582" y="102"/>
                  </a:lnTo>
                  <a:lnTo>
                    <a:pt x="582" y="106"/>
                  </a:lnTo>
                  <a:lnTo>
                    <a:pt x="583" y="109"/>
                  </a:lnTo>
                  <a:lnTo>
                    <a:pt x="583" y="112"/>
                  </a:lnTo>
                  <a:lnTo>
                    <a:pt x="585" y="114"/>
                  </a:lnTo>
                  <a:lnTo>
                    <a:pt x="587" y="115"/>
                  </a:lnTo>
                  <a:lnTo>
                    <a:pt x="588" y="115"/>
                  </a:lnTo>
                  <a:lnTo>
                    <a:pt x="593" y="117"/>
                  </a:lnTo>
                  <a:lnTo>
                    <a:pt x="597" y="119"/>
                  </a:lnTo>
                  <a:lnTo>
                    <a:pt x="600" y="119"/>
                  </a:lnTo>
                  <a:lnTo>
                    <a:pt x="605" y="120"/>
                  </a:lnTo>
                  <a:lnTo>
                    <a:pt x="607" y="120"/>
                  </a:lnTo>
                  <a:lnTo>
                    <a:pt x="612" y="122"/>
                  </a:lnTo>
                  <a:lnTo>
                    <a:pt x="615" y="123"/>
                  </a:lnTo>
                  <a:lnTo>
                    <a:pt x="618" y="123"/>
                  </a:lnTo>
                  <a:lnTo>
                    <a:pt x="620" y="123"/>
                  </a:lnTo>
                  <a:lnTo>
                    <a:pt x="621" y="125"/>
                  </a:lnTo>
                  <a:lnTo>
                    <a:pt x="626" y="128"/>
                  </a:lnTo>
                  <a:lnTo>
                    <a:pt x="628" y="130"/>
                  </a:lnTo>
                  <a:lnTo>
                    <a:pt x="630" y="132"/>
                  </a:lnTo>
                  <a:lnTo>
                    <a:pt x="631" y="133"/>
                  </a:lnTo>
                  <a:lnTo>
                    <a:pt x="641" y="149"/>
                  </a:lnTo>
                  <a:lnTo>
                    <a:pt x="646" y="156"/>
                  </a:lnTo>
                  <a:lnTo>
                    <a:pt x="648" y="159"/>
                  </a:lnTo>
                  <a:lnTo>
                    <a:pt x="650" y="162"/>
                  </a:lnTo>
                  <a:lnTo>
                    <a:pt x="651" y="164"/>
                  </a:lnTo>
                  <a:lnTo>
                    <a:pt x="658" y="162"/>
                  </a:lnTo>
                  <a:lnTo>
                    <a:pt x="669" y="161"/>
                  </a:lnTo>
                  <a:lnTo>
                    <a:pt x="673" y="159"/>
                  </a:lnTo>
                  <a:lnTo>
                    <a:pt x="684" y="157"/>
                  </a:lnTo>
                  <a:lnTo>
                    <a:pt x="688" y="157"/>
                  </a:lnTo>
                  <a:lnTo>
                    <a:pt x="689" y="157"/>
                  </a:lnTo>
                  <a:lnTo>
                    <a:pt x="702" y="157"/>
                  </a:lnTo>
                  <a:lnTo>
                    <a:pt x="707" y="157"/>
                  </a:lnTo>
                  <a:lnTo>
                    <a:pt x="714" y="157"/>
                  </a:lnTo>
                  <a:lnTo>
                    <a:pt x="717" y="157"/>
                  </a:lnTo>
                  <a:lnTo>
                    <a:pt x="732" y="159"/>
                  </a:lnTo>
                  <a:lnTo>
                    <a:pt x="739" y="159"/>
                  </a:lnTo>
                  <a:lnTo>
                    <a:pt x="750" y="159"/>
                  </a:lnTo>
                  <a:lnTo>
                    <a:pt x="765" y="159"/>
                  </a:lnTo>
                  <a:lnTo>
                    <a:pt x="769" y="159"/>
                  </a:lnTo>
                  <a:lnTo>
                    <a:pt x="774" y="159"/>
                  </a:lnTo>
                  <a:lnTo>
                    <a:pt x="780" y="161"/>
                  </a:lnTo>
                  <a:lnTo>
                    <a:pt x="782" y="161"/>
                  </a:lnTo>
                  <a:lnTo>
                    <a:pt x="813" y="167"/>
                  </a:lnTo>
                  <a:lnTo>
                    <a:pt x="828" y="170"/>
                  </a:lnTo>
                  <a:lnTo>
                    <a:pt x="836" y="169"/>
                  </a:lnTo>
                  <a:lnTo>
                    <a:pt x="841" y="170"/>
                  </a:lnTo>
                  <a:lnTo>
                    <a:pt x="848" y="170"/>
                  </a:lnTo>
                  <a:lnTo>
                    <a:pt x="851" y="170"/>
                  </a:lnTo>
                  <a:lnTo>
                    <a:pt x="855" y="170"/>
                  </a:lnTo>
                  <a:lnTo>
                    <a:pt x="858" y="169"/>
                  </a:lnTo>
                  <a:lnTo>
                    <a:pt x="860" y="169"/>
                  </a:lnTo>
                  <a:lnTo>
                    <a:pt x="861" y="167"/>
                  </a:lnTo>
                  <a:lnTo>
                    <a:pt x="866" y="166"/>
                  </a:lnTo>
                  <a:lnTo>
                    <a:pt x="870" y="164"/>
                  </a:lnTo>
                  <a:lnTo>
                    <a:pt x="874" y="162"/>
                  </a:lnTo>
                  <a:lnTo>
                    <a:pt x="879" y="159"/>
                  </a:lnTo>
                  <a:lnTo>
                    <a:pt x="881" y="157"/>
                  </a:lnTo>
                  <a:lnTo>
                    <a:pt x="886" y="154"/>
                  </a:lnTo>
                  <a:lnTo>
                    <a:pt x="893" y="153"/>
                  </a:lnTo>
                  <a:lnTo>
                    <a:pt x="894" y="151"/>
                  </a:lnTo>
                  <a:lnTo>
                    <a:pt x="904" y="148"/>
                  </a:lnTo>
                  <a:lnTo>
                    <a:pt x="927" y="133"/>
                  </a:lnTo>
                  <a:lnTo>
                    <a:pt x="931" y="132"/>
                  </a:lnTo>
                  <a:lnTo>
                    <a:pt x="944" y="122"/>
                  </a:lnTo>
                  <a:lnTo>
                    <a:pt x="946" y="120"/>
                  </a:lnTo>
                  <a:lnTo>
                    <a:pt x="951" y="112"/>
                  </a:lnTo>
                  <a:lnTo>
                    <a:pt x="951" y="107"/>
                  </a:lnTo>
                  <a:lnTo>
                    <a:pt x="952" y="102"/>
                  </a:lnTo>
                  <a:lnTo>
                    <a:pt x="952" y="101"/>
                  </a:lnTo>
                  <a:lnTo>
                    <a:pt x="952" y="99"/>
                  </a:lnTo>
                  <a:lnTo>
                    <a:pt x="954" y="98"/>
                  </a:lnTo>
                  <a:lnTo>
                    <a:pt x="956" y="91"/>
                  </a:lnTo>
                  <a:lnTo>
                    <a:pt x="957" y="85"/>
                  </a:lnTo>
                  <a:lnTo>
                    <a:pt x="957" y="75"/>
                  </a:lnTo>
                  <a:lnTo>
                    <a:pt x="957" y="73"/>
                  </a:lnTo>
                  <a:lnTo>
                    <a:pt x="957" y="70"/>
                  </a:lnTo>
                  <a:lnTo>
                    <a:pt x="956" y="67"/>
                  </a:lnTo>
                  <a:lnTo>
                    <a:pt x="954" y="60"/>
                  </a:lnTo>
                  <a:lnTo>
                    <a:pt x="954" y="59"/>
                  </a:lnTo>
                  <a:lnTo>
                    <a:pt x="952" y="47"/>
                  </a:lnTo>
                  <a:lnTo>
                    <a:pt x="952" y="44"/>
                  </a:lnTo>
                  <a:lnTo>
                    <a:pt x="952" y="39"/>
                  </a:lnTo>
                  <a:lnTo>
                    <a:pt x="954" y="31"/>
                  </a:lnTo>
                  <a:lnTo>
                    <a:pt x="954" y="28"/>
                  </a:lnTo>
                  <a:lnTo>
                    <a:pt x="959" y="22"/>
                  </a:lnTo>
                  <a:lnTo>
                    <a:pt x="959" y="18"/>
                  </a:lnTo>
                  <a:lnTo>
                    <a:pt x="959" y="17"/>
                  </a:lnTo>
                  <a:lnTo>
                    <a:pt x="967" y="13"/>
                  </a:lnTo>
                  <a:lnTo>
                    <a:pt x="970" y="12"/>
                  </a:lnTo>
                  <a:lnTo>
                    <a:pt x="972" y="12"/>
                  </a:lnTo>
                  <a:lnTo>
                    <a:pt x="977" y="10"/>
                  </a:lnTo>
                  <a:lnTo>
                    <a:pt x="979" y="9"/>
                  </a:lnTo>
                  <a:lnTo>
                    <a:pt x="980" y="9"/>
                  </a:lnTo>
                  <a:lnTo>
                    <a:pt x="984" y="9"/>
                  </a:lnTo>
                  <a:lnTo>
                    <a:pt x="989" y="9"/>
                  </a:lnTo>
                  <a:lnTo>
                    <a:pt x="992" y="9"/>
                  </a:lnTo>
                  <a:lnTo>
                    <a:pt x="997" y="10"/>
                  </a:lnTo>
                  <a:lnTo>
                    <a:pt x="1002" y="13"/>
                  </a:lnTo>
                  <a:lnTo>
                    <a:pt x="1005" y="15"/>
                  </a:lnTo>
                  <a:lnTo>
                    <a:pt x="1008" y="15"/>
                  </a:lnTo>
                  <a:lnTo>
                    <a:pt x="1015" y="17"/>
                  </a:lnTo>
                  <a:lnTo>
                    <a:pt x="1017" y="15"/>
                  </a:lnTo>
                  <a:lnTo>
                    <a:pt x="1022" y="12"/>
                  </a:lnTo>
                  <a:lnTo>
                    <a:pt x="1025" y="9"/>
                  </a:lnTo>
                  <a:lnTo>
                    <a:pt x="1028" y="7"/>
                  </a:lnTo>
                  <a:lnTo>
                    <a:pt x="1032" y="4"/>
                  </a:lnTo>
                  <a:lnTo>
                    <a:pt x="1035" y="2"/>
                  </a:lnTo>
                  <a:lnTo>
                    <a:pt x="1038" y="2"/>
                  </a:lnTo>
                  <a:lnTo>
                    <a:pt x="1042" y="0"/>
                  </a:lnTo>
                  <a:lnTo>
                    <a:pt x="1042" y="2"/>
                  </a:lnTo>
                  <a:lnTo>
                    <a:pt x="1045" y="4"/>
                  </a:lnTo>
                  <a:lnTo>
                    <a:pt x="1045" y="5"/>
                  </a:lnTo>
                  <a:lnTo>
                    <a:pt x="1047" y="10"/>
                  </a:lnTo>
                  <a:lnTo>
                    <a:pt x="1045" y="23"/>
                  </a:lnTo>
                  <a:lnTo>
                    <a:pt x="1045" y="25"/>
                  </a:lnTo>
                  <a:lnTo>
                    <a:pt x="1045" y="28"/>
                  </a:lnTo>
                  <a:lnTo>
                    <a:pt x="1043" y="36"/>
                  </a:lnTo>
                  <a:lnTo>
                    <a:pt x="1040" y="44"/>
                  </a:lnTo>
                  <a:lnTo>
                    <a:pt x="1038" y="46"/>
                  </a:lnTo>
                  <a:lnTo>
                    <a:pt x="1038" y="49"/>
                  </a:lnTo>
                  <a:lnTo>
                    <a:pt x="1038" y="51"/>
                  </a:lnTo>
                  <a:lnTo>
                    <a:pt x="1035" y="62"/>
                  </a:lnTo>
                  <a:lnTo>
                    <a:pt x="1035" y="64"/>
                  </a:lnTo>
                  <a:lnTo>
                    <a:pt x="1035" y="67"/>
                  </a:lnTo>
                  <a:lnTo>
                    <a:pt x="1035" y="75"/>
                  </a:lnTo>
                  <a:lnTo>
                    <a:pt x="1035" y="78"/>
                  </a:lnTo>
                  <a:lnTo>
                    <a:pt x="1035" y="80"/>
                  </a:lnTo>
                  <a:lnTo>
                    <a:pt x="1035" y="85"/>
                  </a:lnTo>
                  <a:lnTo>
                    <a:pt x="1035" y="88"/>
                  </a:lnTo>
                  <a:lnTo>
                    <a:pt x="1037" y="98"/>
                  </a:lnTo>
                  <a:lnTo>
                    <a:pt x="1033" y="106"/>
                  </a:lnTo>
                  <a:lnTo>
                    <a:pt x="1033" y="107"/>
                  </a:lnTo>
                  <a:lnTo>
                    <a:pt x="1033" y="114"/>
                  </a:lnTo>
                  <a:lnTo>
                    <a:pt x="1033" y="115"/>
                  </a:lnTo>
                  <a:lnTo>
                    <a:pt x="1033" y="120"/>
                  </a:lnTo>
                  <a:lnTo>
                    <a:pt x="1033" y="122"/>
                  </a:lnTo>
                  <a:lnTo>
                    <a:pt x="1033" y="127"/>
                  </a:lnTo>
                  <a:lnTo>
                    <a:pt x="1035" y="136"/>
                  </a:lnTo>
                  <a:lnTo>
                    <a:pt x="1038" y="143"/>
                  </a:lnTo>
                  <a:lnTo>
                    <a:pt x="1038" y="145"/>
                  </a:lnTo>
                  <a:lnTo>
                    <a:pt x="1042" y="149"/>
                  </a:lnTo>
                  <a:lnTo>
                    <a:pt x="1045" y="149"/>
                  </a:lnTo>
                  <a:lnTo>
                    <a:pt x="1047" y="151"/>
                  </a:lnTo>
                  <a:lnTo>
                    <a:pt x="1048" y="156"/>
                  </a:lnTo>
                  <a:lnTo>
                    <a:pt x="1047" y="161"/>
                  </a:lnTo>
                  <a:lnTo>
                    <a:pt x="1045" y="162"/>
                  </a:lnTo>
                  <a:lnTo>
                    <a:pt x="1045" y="167"/>
                  </a:lnTo>
                  <a:lnTo>
                    <a:pt x="1043" y="170"/>
                  </a:lnTo>
                  <a:lnTo>
                    <a:pt x="1043" y="174"/>
                  </a:lnTo>
                  <a:lnTo>
                    <a:pt x="1045" y="175"/>
                  </a:lnTo>
                  <a:lnTo>
                    <a:pt x="1042" y="182"/>
                  </a:lnTo>
                  <a:lnTo>
                    <a:pt x="1045" y="195"/>
                  </a:lnTo>
                  <a:lnTo>
                    <a:pt x="1045" y="198"/>
                  </a:lnTo>
                  <a:lnTo>
                    <a:pt x="1045" y="201"/>
                  </a:lnTo>
                  <a:lnTo>
                    <a:pt x="1045" y="204"/>
                  </a:lnTo>
                  <a:lnTo>
                    <a:pt x="1045" y="211"/>
                  </a:lnTo>
                  <a:lnTo>
                    <a:pt x="1047" y="219"/>
                  </a:lnTo>
                  <a:lnTo>
                    <a:pt x="1047" y="221"/>
                  </a:lnTo>
                  <a:lnTo>
                    <a:pt x="1047" y="230"/>
                  </a:lnTo>
                  <a:lnTo>
                    <a:pt x="1047" y="233"/>
                  </a:lnTo>
                  <a:lnTo>
                    <a:pt x="1047" y="237"/>
                  </a:lnTo>
                  <a:lnTo>
                    <a:pt x="1047" y="242"/>
                  </a:lnTo>
                  <a:lnTo>
                    <a:pt x="1047" y="251"/>
                  </a:lnTo>
                  <a:lnTo>
                    <a:pt x="1047" y="253"/>
                  </a:lnTo>
                  <a:lnTo>
                    <a:pt x="1047" y="255"/>
                  </a:lnTo>
                  <a:lnTo>
                    <a:pt x="1047" y="258"/>
                  </a:lnTo>
                  <a:lnTo>
                    <a:pt x="1047" y="271"/>
                  </a:lnTo>
                  <a:lnTo>
                    <a:pt x="1048" y="274"/>
                  </a:lnTo>
                  <a:lnTo>
                    <a:pt x="1048" y="280"/>
                  </a:lnTo>
                  <a:lnTo>
                    <a:pt x="1050" y="298"/>
                  </a:lnTo>
                  <a:lnTo>
                    <a:pt x="1051" y="303"/>
                  </a:lnTo>
                  <a:lnTo>
                    <a:pt x="1051" y="305"/>
                  </a:lnTo>
                  <a:lnTo>
                    <a:pt x="1051" y="306"/>
                  </a:lnTo>
                  <a:lnTo>
                    <a:pt x="1055" y="326"/>
                  </a:lnTo>
                  <a:lnTo>
                    <a:pt x="1055" y="329"/>
                  </a:lnTo>
                  <a:lnTo>
                    <a:pt x="1055" y="332"/>
                  </a:lnTo>
                  <a:lnTo>
                    <a:pt x="1055" y="347"/>
                  </a:lnTo>
                  <a:lnTo>
                    <a:pt x="1055" y="369"/>
                  </a:lnTo>
                  <a:lnTo>
                    <a:pt x="1055" y="371"/>
                  </a:lnTo>
                  <a:lnTo>
                    <a:pt x="1053" y="379"/>
                  </a:lnTo>
                  <a:lnTo>
                    <a:pt x="1055" y="389"/>
                  </a:lnTo>
                  <a:lnTo>
                    <a:pt x="1055" y="390"/>
                  </a:lnTo>
                  <a:lnTo>
                    <a:pt x="1055" y="397"/>
                  </a:lnTo>
                  <a:lnTo>
                    <a:pt x="1060" y="418"/>
                  </a:lnTo>
                  <a:lnTo>
                    <a:pt x="1061" y="423"/>
                  </a:lnTo>
                  <a:lnTo>
                    <a:pt x="1061" y="424"/>
                  </a:lnTo>
                  <a:lnTo>
                    <a:pt x="1063" y="439"/>
                  </a:lnTo>
                  <a:lnTo>
                    <a:pt x="1063" y="449"/>
                  </a:lnTo>
                  <a:lnTo>
                    <a:pt x="1063" y="452"/>
                  </a:lnTo>
                  <a:lnTo>
                    <a:pt x="1063" y="454"/>
                  </a:lnTo>
                  <a:lnTo>
                    <a:pt x="1065" y="457"/>
                  </a:lnTo>
                  <a:lnTo>
                    <a:pt x="1065" y="458"/>
                  </a:lnTo>
                  <a:lnTo>
                    <a:pt x="1066" y="462"/>
                  </a:lnTo>
                  <a:lnTo>
                    <a:pt x="1068" y="467"/>
                  </a:lnTo>
                  <a:lnTo>
                    <a:pt x="1070" y="470"/>
                  </a:lnTo>
                  <a:lnTo>
                    <a:pt x="1073" y="478"/>
                  </a:lnTo>
                  <a:lnTo>
                    <a:pt x="1076" y="489"/>
                  </a:lnTo>
                  <a:lnTo>
                    <a:pt x="1078" y="494"/>
                  </a:lnTo>
                  <a:lnTo>
                    <a:pt x="1083" y="512"/>
                  </a:lnTo>
                  <a:lnTo>
                    <a:pt x="1066" y="496"/>
                  </a:lnTo>
                  <a:lnTo>
                    <a:pt x="1051" y="497"/>
                  </a:lnTo>
                  <a:lnTo>
                    <a:pt x="1042" y="496"/>
                  </a:lnTo>
                  <a:lnTo>
                    <a:pt x="1038" y="491"/>
                  </a:lnTo>
                  <a:lnTo>
                    <a:pt x="1033" y="488"/>
                  </a:lnTo>
                  <a:lnTo>
                    <a:pt x="1028" y="486"/>
                  </a:lnTo>
                  <a:lnTo>
                    <a:pt x="1025" y="486"/>
                  </a:lnTo>
                  <a:lnTo>
                    <a:pt x="1022" y="492"/>
                  </a:lnTo>
                  <a:lnTo>
                    <a:pt x="1022" y="494"/>
                  </a:lnTo>
                  <a:lnTo>
                    <a:pt x="1018" y="499"/>
                  </a:lnTo>
                  <a:lnTo>
                    <a:pt x="1017" y="500"/>
                  </a:lnTo>
                  <a:lnTo>
                    <a:pt x="1013" y="509"/>
                  </a:lnTo>
                  <a:lnTo>
                    <a:pt x="1015" y="515"/>
                  </a:lnTo>
                  <a:lnTo>
                    <a:pt x="1015" y="518"/>
                  </a:lnTo>
                  <a:lnTo>
                    <a:pt x="1015" y="523"/>
                  </a:lnTo>
                  <a:lnTo>
                    <a:pt x="1010" y="528"/>
                  </a:lnTo>
                  <a:lnTo>
                    <a:pt x="1008" y="534"/>
                  </a:lnTo>
                  <a:lnTo>
                    <a:pt x="1008" y="536"/>
                  </a:lnTo>
                  <a:lnTo>
                    <a:pt x="1003" y="543"/>
                  </a:lnTo>
                  <a:lnTo>
                    <a:pt x="999" y="544"/>
                  </a:lnTo>
                  <a:lnTo>
                    <a:pt x="994" y="546"/>
                  </a:lnTo>
                  <a:lnTo>
                    <a:pt x="990" y="551"/>
                  </a:lnTo>
                  <a:lnTo>
                    <a:pt x="989" y="554"/>
                  </a:lnTo>
                  <a:lnTo>
                    <a:pt x="990" y="557"/>
                  </a:lnTo>
                  <a:lnTo>
                    <a:pt x="990" y="559"/>
                  </a:lnTo>
                  <a:lnTo>
                    <a:pt x="979" y="562"/>
                  </a:lnTo>
                  <a:lnTo>
                    <a:pt x="969" y="564"/>
                  </a:lnTo>
                  <a:lnTo>
                    <a:pt x="967" y="564"/>
                  </a:lnTo>
                  <a:lnTo>
                    <a:pt x="959" y="564"/>
                  </a:lnTo>
                  <a:lnTo>
                    <a:pt x="957" y="564"/>
                  </a:lnTo>
                  <a:lnTo>
                    <a:pt x="949" y="564"/>
                  </a:lnTo>
                  <a:lnTo>
                    <a:pt x="947" y="564"/>
                  </a:lnTo>
                  <a:lnTo>
                    <a:pt x="939" y="562"/>
                  </a:lnTo>
                  <a:lnTo>
                    <a:pt x="931" y="565"/>
                  </a:lnTo>
                  <a:lnTo>
                    <a:pt x="929" y="568"/>
                  </a:lnTo>
                  <a:lnTo>
                    <a:pt x="926" y="580"/>
                  </a:lnTo>
                  <a:lnTo>
                    <a:pt x="927" y="581"/>
                  </a:lnTo>
                  <a:lnTo>
                    <a:pt x="927" y="594"/>
                  </a:lnTo>
                  <a:lnTo>
                    <a:pt x="927" y="596"/>
                  </a:lnTo>
                  <a:lnTo>
                    <a:pt x="926" y="602"/>
                  </a:lnTo>
                  <a:lnTo>
                    <a:pt x="921" y="611"/>
                  </a:lnTo>
                  <a:lnTo>
                    <a:pt x="921" y="614"/>
                  </a:lnTo>
                  <a:lnTo>
                    <a:pt x="919" y="617"/>
                  </a:lnTo>
                  <a:lnTo>
                    <a:pt x="916" y="623"/>
                  </a:lnTo>
                  <a:lnTo>
                    <a:pt x="913" y="627"/>
                  </a:lnTo>
                  <a:lnTo>
                    <a:pt x="906" y="630"/>
                  </a:lnTo>
                  <a:lnTo>
                    <a:pt x="901" y="630"/>
                  </a:lnTo>
                  <a:lnTo>
                    <a:pt x="899" y="630"/>
                  </a:lnTo>
                  <a:lnTo>
                    <a:pt x="896" y="628"/>
                  </a:lnTo>
                  <a:lnTo>
                    <a:pt x="893" y="625"/>
                  </a:lnTo>
                  <a:lnTo>
                    <a:pt x="893" y="623"/>
                  </a:lnTo>
                  <a:lnTo>
                    <a:pt x="889" y="623"/>
                  </a:lnTo>
                  <a:lnTo>
                    <a:pt x="886" y="622"/>
                  </a:lnTo>
                  <a:lnTo>
                    <a:pt x="879" y="620"/>
                  </a:lnTo>
                  <a:lnTo>
                    <a:pt x="871" y="623"/>
                  </a:lnTo>
                  <a:lnTo>
                    <a:pt x="863" y="622"/>
                  </a:lnTo>
                  <a:lnTo>
                    <a:pt x="856" y="622"/>
                  </a:lnTo>
                  <a:lnTo>
                    <a:pt x="855" y="623"/>
                  </a:lnTo>
                  <a:lnTo>
                    <a:pt x="848" y="623"/>
                  </a:lnTo>
                  <a:lnTo>
                    <a:pt x="843" y="620"/>
                  </a:lnTo>
                  <a:lnTo>
                    <a:pt x="841" y="619"/>
                  </a:lnTo>
                  <a:lnTo>
                    <a:pt x="836" y="620"/>
                  </a:lnTo>
                  <a:lnTo>
                    <a:pt x="833" y="622"/>
                  </a:lnTo>
                  <a:lnTo>
                    <a:pt x="830" y="625"/>
                  </a:lnTo>
                  <a:lnTo>
                    <a:pt x="823" y="625"/>
                  </a:lnTo>
                  <a:lnTo>
                    <a:pt x="815" y="630"/>
                  </a:lnTo>
                  <a:lnTo>
                    <a:pt x="808" y="635"/>
                  </a:lnTo>
                  <a:lnTo>
                    <a:pt x="807" y="636"/>
                  </a:lnTo>
                  <a:lnTo>
                    <a:pt x="800" y="641"/>
                  </a:lnTo>
                  <a:lnTo>
                    <a:pt x="793" y="645"/>
                  </a:lnTo>
                  <a:lnTo>
                    <a:pt x="784" y="646"/>
                  </a:lnTo>
                  <a:lnTo>
                    <a:pt x="777" y="645"/>
                  </a:lnTo>
                  <a:lnTo>
                    <a:pt x="772" y="643"/>
                  </a:lnTo>
                  <a:lnTo>
                    <a:pt x="767" y="641"/>
                  </a:lnTo>
                  <a:lnTo>
                    <a:pt x="765" y="641"/>
                  </a:lnTo>
                  <a:lnTo>
                    <a:pt x="760" y="643"/>
                  </a:lnTo>
                  <a:lnTo>
                    <a:pt x="760" y="640"/>
                  </a:lnTo>
                  <a:lnTo>
                    <a:pt x="759" y="636"/>
                  </a:lnTo>
                  <a:lnTo>
                    <a:pt x="754" y="636"/>
                  </a:lnTo>
                  <a:lnTo>
                    <a:pt x="750" y="638"/>
                  </a:lnTo>
                  <a:lnTo>
                    <a:pt x="747" y="638"/>
                  </a:lnTo>
                  <a:lnTo>
                    <a:pt x="734" y="633"/>
                  </a:lnTo>
                  <a:lnTo>
                    <a:pt x="731" y="635"/>
                  </a:lnTo>
                  <a:lnTo>
                    <a:pt x="726" y="636"/>
                  </a:lnTo>
                  <a:lnTo>
                    <a:pt x="724" y="645"/>
                  </a:lnTo>
                  <a:lnTo>
                    <a:pt x="726" y="649"/>
                  </a:lnTo>
                  <a:lnTo>
                    <a:pt x="722" y="653"/>
                  </a:lnTo>
                  <a:lnTo>
                    <a:pt x="719" y="656"/>
                  </a:lnTo>
                  <a:lnTo>
                    <a:pt x="716" y="659"/>
                  </a:lnTo>
                  <a:lnTo>
                    <a:pt x="712" y="661"/>
                  </a:lnTo>
                  <a:lnTo>
                    <a:pt x="707" y="666"/>
                  </a:lnTo>
                  <a:lnTo>
                    <a:pt x="709" y="672"/>
                  </a:lnTo>
                  <a:lnTo>
                    <a:pt x="714" y="674"/>
                  </a:lnTo>
                  <a:lnTo>
                    <a:pt x="712" y="677"/>
                  </a:lnTo>
                  <a:lnTo>
                    <a:pt x="712" y="682"/>
                  </a:lnTo>
                  <a:lnTo>
                    <a:pt x="719" y="685"/>
                  </a:lnTo>
                  <a:lnTo>
                    <a:pt x="719" y="690"/>
                  </a:lnTo>
                  <a:lnTo>
                    <a:pt x="719" y="693"/>
                  </a:lnTo>
                  <a:lnTo>
                    <a:pt x="721" y="696"/>
                  </a:lnTo>
                  <a:lnTo>
                    <a:pt x="722" y="698"/>
                  </a:lnTo>
                  <a:lnTo>
                    <a:pt x="724" y="701"/>
                  </a:lnTo>
                  <a:lnTo>
                    <a:pt x="721" y="706"/>
                  </a:lnTo>
                  <a:lnTo>
                    <a:pt x="717" y="704"/>
                  </a:lnTo>
                  <a:lnTo>
                    <a:pt x="716" y="700"/>
                  </a:lnTo>
                  <a:lnTo>
                    <a:pt x="709" y="701"/>
                  </a:lnTo>
                  <a:lnTo>
                    <a:pt x="709" y="708"/>
                  </a:lnTo>
                  <a:lnTo>
                    <a:pt x="707" y="709"/>
                  </a:lnTo>
                  <a:lnTo>
                    <a:pt x="702" y="708"/>
                  </a:lnTo>
                  <a:lnTo>
                    <a:pt x="698" y="712"/>
                  </a:lnTo>
                  <a:lnTo>
                    <a:pt x="696" y="714"/>
                  </a:lnTo>
                  <a:lnTo>
                    <a:pt x="699" y="717"/>
                  </a:lnTo>
                  <a:lnTo>
                    <a:pt x="707" y="716"/>
                  </a:lnTo>
                  <a:lnTo>
                    <a:pt x="714" y="716"/>
                  </a:lnTo>
                  <a:lnTo>
                    <a:pt x="716" y="717"/>
                  </a:lnTo>
                  <a:lnTo>
                    <a:pt x="717" y="721"/>
                  </a:lnTo>
                  <a:lnTo>
                    <a:pt x="712" y="725"/>
                  </a:lnTo>
                  <a:lnTo>
                    <a:pt x="711" y="730"/>
                  </a:lnTo>
                  <a:lnTo>
                    <a:pt x="711" y="735"/>
                  </a:lnTo>
                  <a:lnTo>
                    <a:pt x="712" y="740"/>
                  </a:lnTo>
                  <a:lnTo>
                    <a:pt x="712" y="743"/>
                  </a:lnTo>
                  <a:lnTo>
                    <a:pt x="709" y="743"/>
                  </a:lnTo>
                  <a:lnTo>
                    <a:pt x="706" y="740"/>
                  </a:lnTo>
                  <a:lnTo>
                    <a:pt x="701" y="738"/>
                  </a:lnTo>
                  <a:lnTo>
                    <a:pt x="698" y="745"/>
                  </a:lnTo>
                  <a:lnTo>
                    <a:pt x="699" y="746"/>
                  </a:lnTo>
                  <a:lnTo>
                    <a:pt x="702" y="753"/>
                  </a:lnTo>
                  <a:lnTo>
                    <a:pt x="704" y="756"/>
                  </a:lnTo>
                  <a:lnTo>
                    <a:pt x="702" y="759"/>
                  </a:lnTo>
                  <a:lnTo>
                    <a:pt x="701" y="761"/>
                  </a:lnTo>
                  <a:lnTo>
                    <a:pt x="696" y="763"/>
                  </a:lnTo>
                  <a:lnTo>
                    <a:pt x="691" y="764"/>
                  </a:lnTo>
                  <a:lnTo>
                    <a:pt x="691" y="769"/>
                  </a:lnTo>
                  <a:lnTo>
                    <a:pt x="693" y="771"/>
                  </a:lnTo>
                  <a:lnTo>
                    <a:pt x="694" y="774"/>
                  </a:lnTo>
                  <a:lnTo>
                    <a:pt x="689" y="776"/>
                  </a:lnTo>
                  <a:lnTo>
                    <a:pt x="688" y="774"/>
                  </a:lnTo>
                  <a:lnTo>
                    <a:pt x="683" y="766"/>
                  </a:lnTo>
                  <a:lnTo>
                    <a:pt x="681" y="764"/>
                  </a:lnTo>
                  <a:lnTo>
                    <a:pt x="673" y="756"/>
                  </a:lnTo>
                  <a:lnTo>
                    <a:pt x="666" y="751"/>
                  </a:lnTo>
                  <a:lnTo>
                    <a:pt x="664" y="750"/>
                  </a:lnTo>
                  <a:lnTo>
                    <a:pt x="659" y="745"/>
                  </a:lnTo>
                  <a:lnTo>
                    <a:pt x="655" y="743"/>
                  </a:lnTo>
                  <a:lnTo>
                    <a:pt x="653" y="743"/>
                  </a:lnTo>
                  <a:lnTo>
                    <a:pt x="651" y="745"/>
                  </a:lnTo>
                  <a:lnTo>
                    <a:pt x="645" y="751"/>
                  </a:lnTo>
                  <a:lnTo>
                    <a:pt x="643" y="753"/>
                  </a:lnTo>
                  <a:lnTo>
                    <a:pt x="641" y="755"/>
                  </a:lnTo>
                  <a:lnTo>
                    <a:pt x="636" y="756"/>
                  </a:lnTo>
                  <a:lnTo>
                    <a:pt x="631" y="759"/>
                  </a:lnTo>
                  <a:lnTo>
                    <a:pt x="625" y="766"/>
                  </a:lnTo>
                  <a:lnTo>
                    <a:pt x="623" y="767"/>
                  </a:lnTo>
                  <a:lnTo>
                    <a:pt x="621" y="769"/>
                  </a:lnTo>
                  <a:lnTo>
                    <a:pt x="610" y="777"/>
                  </a:lnTo>
                  <a:lnTo>
                    <a:pt x="607" y="780"/>
                  </a:lnTo>
                  <a:lnTo>
                    <a:pt x="600" y="784"/>
                  </a:lnTo>
                  <a:lnTo>
                    <a:pt x="598" y="785"/>
                  </a:lnTo>
                  <a:lnTo>
                    <a:pt x="597" y="790"/>
                  </a:lnTo>
                  <a:lnTo>
                    <a:pt x="598" y="793"/>
                  </a:lnTo>
                  <a:lnTo>
                    <a:pt x="598" y="797"/>
                  </a:lnTo>
                  <a:lnTo>
                    <a:pt x="595" y="801"/>
                  </a:lnTo>
                  <a:lnTo>
                    <a:pt x="587" y="808"/>
                  </a:lnTo>
                  <a:lnTo>
                    <a:pt x="578" y="813"/>
                  </a:lnTo>
                  <a:lnTo>
                    <a:pt x="575" y="816"/>
                  </a:lnTo>
                  <a:lnTo>
                    <a:pt x="572" y="816"/>
                  </a:lnTo>
                  <a:lnTo>
                    <a:pt x="569" y="816"/>
                  </a:lnTo>
                  <a:lnTo>
                    <a:pt x="567" y="818"/>
                  </a:lnTo>
                  <a:lnTo>
                    <a:pt x="550" y="810"/>
                  </a:lnTo>
                  <a:lnTo>
                    <a:pt x="549" y="808"/>
                  </a:lnTo>
                  <a:lnTo>
                    <a:pt x="545" y="805"/>
                  </a:lnTo>
                  <a:lnTo>
                    <a:pt x="539" y="803"/>
                  </a:lnTo>
                  <a:lnTo>
                    <a:pt x="532" y="800"/>
                  </a:lnTo>
                  <a:lnTo>
                    <a:pt x="527" y="795"/>
                  </a:lnTo>
                  <a:lnTo>
                    <a:pt x="526" y="795"/>
                  </a:lnTo>
                  <a:lnTo>
                    <a:pt x="522" y="792"/>
                  </a:lnTo>
                  <a:lnTo>
                    <a:pt x="517" y="787"/>
                  </a:lnTo>
                  <a:lnTo>
                    <a:pt x="512" y="787"/>
                  </a:lnTo>
                  <a:lnTo>
                    <a:pt x="507" y="784"/>
                  </a:lnTo>
                  <a:lnTo>
                    <a:pt x="504" y="785"/>
                  </a:lnTo>
                  <a:lnTo>
                    <a:pt x="502" y="789"/>
                  </a:lnTo>
                  <a:lnTo>
                    <a:pt x="499" y="792"/>
                  </a:lnTo>
                  <a:lnTo>
                    <a:pt x="496" y="792"/>
                  </a:lnTo>
                  <a:lnTo>
                    <a:pt x="494" y="792"/>
                  </a:lnTo>
                  <a:lnTo>
                    <a:pt x="487" y="790"/>
                  </a:lnTo>
                  <a:lnTo>
                    <a:pt x="486" y="790"/>
                  </a:lnTo>
                  <a:lnTo>
                    <a:pt x="478" y="789"/>
                  </a:lnTo>
                  <a:lnTo>
                    <a:pt x="476" y="787"/>
                  </a:lnTo>
                  <a:lnTo>
                    <a:pt x="471" y="784"/>
                  </a:lnTo>
                  <a:lnTo>
                    <a:pt x="473" y="782"/>
                  </a:lnTo>
                  <a:lnTo>
                    <a:pt x="473" y="776"/>
                  </a:lnTo>
                  <a:lnTo>
                    <a:pt x="473" y="774"/>
                  </a:lnTo>
                  <a:lnTo>
                    <a:pt x="469" y="767"/>
                  </a:lnTo>
                  <a:lnTo>
                    <a:pt x="468" y="767"/>
                  </a:lnTo>
                  <a:lnTo>
                    <a:pt x="466" y="767"/>
                  </a:lnTo>
                  <a:lnTo>
                    <a:pt x="461" y="766"/>
                  </a:lnTo>
                  <a:lnTo>
                    <a:pt x="459" y="766"/>
                  </a:lnTo>
                  <a:lnTo>
                    <a:pt x="453" y="755"/>
                  </a:lnTo>
                  <a:lnTo>
                    <a:pt x="453" y="753"/>
                  </a:lnTo>
                  <a:lnTo>
                    <a:pt x="444" y="748"/>
                  </a:lnTo>
                  <a:lnTo>
                    <a:pt x="443" y="748"/>
                  </a:lnTo>
                  <a:lnTo>
                    <a:pt x="435" y="748"/>
                  </a:lnTo>
                  <a:lnTo>
                    <a:pt x="423" y="750"/>
                  </a:lnTo>
                  <a:lnTo>
                    <a:pt x="416" y="755"/>
                  </a:lnTo>
                  <a:lnTo>
                    <a:pt x="415" y="759"/>
                  </a:lnTo>
                  <a:lnTo>
                    <a:pt x="413" y="763"/>
                  </a:lnTo>
                  <a:lnTo>
                    <a:pt x="411" y="763"/>
                  </a:lnTo>
                  <a:lnTo>
                    <a:pt x="395" y="764"/>
                  </a:lnTo>
                  <a:lnTo>
                    <a:pt x="393" y="763"/>
                  </a:lnTo>
                  <a:lnTo>
                    <a:pt x="383" y="759"/>
                  </a:lnTo>
                  <a:lnTo>
                    <a:pt x="372" y="756"/>
                  </a:lnTo>
                  <a:lnTo>
                    <a:pt x="363" y="751"/>
                  </a:lnTo>
                  <a:lnTo>
                    <a:pt x="360" y="748"/>
                  </a:lnTo>
                  <a:lnTo>
                    <a:pt x="357" y="745"/>
                  </a:lnTo>
                  <a:lnTo>
                    <a:pt x="355" y="745"/>
                  </a:lnTo>
                  <a:lnTo>
                    <a:pt x="349" y="748"/>
                  </a:lnTo>
                  <a:lnTo>
                    <a:pt x="347" y="750"/>
                  </a:lnTo>
                  <a:lnTo>
                    <a:pt x="342" y="758"/>
                  </a:lnTo>
                  <a:lnTo>
                    <a:pt x="344" y="766"/>
                  </a:lnTo>
                  <a:lnTo>
                    <a:pt x="344" y="771"/>
                  </a:lnTo>
                  <a:lnTo>
                    <a:pt x="340" y="779"/>
                  </a:lnTo>
                  <a:lnTo>
                    <a:pt x="339" y="782"/>
                  </a:lnTo>
                  <a:lnTo>
                    <a:pt x="337" y="784"/>
                  </a:lnTo>
                  <a:lnTo>
                    <a:pt x="334" y="787"/>
                  </a:lnTo>
                  <a:lnTo>
                    <a:pt x="332" y="790"/>
                  </a:lnTo>
                  <a:lnTo>
                    <a:pt x="329" y="793"/>
                  </a:lnTo>
                  <a:lnTo>
                    <a:pt x="327" y="795"/>
                  </a:lnTo>
                  <a:lnTo>
                    <a:pt x="325" y="797"/>
                  </a:lnTo>
                  <a:lnTo>
                    <a:pt x="324" y="800"/>
                  </a:lnTo>
                  <a:lnTo>
                    <a:pt x="322" y="801"/>
                  </a:lnTo>
                  <a:lnTo>
                    <a:pt x="315" y="805"/>
                  </a:lnTo>
                  <a:lnTo>
                    <a:pt x="314" y="806"/>
                  </a:lnTo>
                  <a:lnTo>
                    <a:pt x="304" y="813"/>
                  </a:lnTo>
                  <a:lnTo>
                    <a:pt x="302" y="813"/>
                  </a:lnTo>
                  <a:lnTo>
                    <a:pt x="294" y="813"/>
                  </a:lnTo>
                  <a:lnTo>
                    <a:pt x="286" y="811"/>
                  </a:lnTo>
                  <a:lnTo>
                    <a:pt x="277" y="818"/>
                  </a:lnTo>
                  <a:lnTo>
                    <a:pt x="271" y="826"/>
                  </a:lnTo>
                  <a:lnTo>
                    <a:pt x="263" y="831"/>
                  </a:lnTo>
                  <a:lnTo>
                    <a:pt x="258" y="835"/>
                  </a:lnTo>
                  <a:lnTo>
                    <a:pt x="251" y="842"/>
                  </a:lnTo>
                  <a:lnTo>
                    <a:pt x="246" y="848"/>
                  </a:lnTo>
                  <a:lnTo>
                    <a:pt x="241" y="856"/>
                  </a:lnTo>
                  <a:lnTo>
                    <a:pt x="241" y="858"/>
                  </a:lnTo>
                  <a:lnTo>
                    <a:pt x="241" y="866"/>
                  </a:lnTo>
                  <a:lnTo>
                    <a:pt x="241" y="869"/>
                  </a:lnTo>
                  <a:lnTo>
                    <a:pt x="239" y="878"/>
                  </a:lnTo>
                  <a:lnTo>
                    <a:pt x="236" y="886"/>
                  </a:lnTo>
                  <a:lnTo>
                    <a:pt x="234" y="887"/>
                  </a:lnTo>
                  <a:lnTo>
                    <a:pt x="234" y="889"/>
                  </a:lnTo>
                  <a:lnTo>
                    <a:pt x="226" y="894"/>
                  </a:lnTo>
                  <a:lnTo>
                    <a:pt x="223" y="892"/>
                  </a:lnTo>
                  <a:lnTo>
                    <a:pt x="221" y="892"/>
                  </a:lnTo>
                  <a:lnTo>
                    <a:pt x="220" y="890"/>
                  </a:lnTo>
                  <a:lnTo>
                    <a:pt x="215" y="890"/>
                  </a:lnTo>
                  <a:lnTo>
                    <a:pt x="211" y="894"/>
                  </a:lnTo>
                  <a:lnTo>
                    <a:pt x="210" y="897"/>
                  </a:lnTo>
                  <a:lnTo>
                    <a:pt x="205" y="899"/>
                  </a:lnTo>
                  <a:lnTo>
                    <a:pt x="201" y="902"/>
                  </a:lnTo>
                  <a:lnTo>
                    <a:pt x="193" y="910"/>
                  </a:lnTo>
                  <a:lnTo>
                    <a:pt x="173" y="905"/>
                  </a:lnTo>
                  <a:lnTo>
                    <a:pt x="167" y="902"/>
                  </a:lnTo>
                  <a:lnTo>
                    <a:pt x="160" y="900"/>
                  </a:lnTo>
                  <a:lnTo>
                    <a:pt x="155" y="902"/>
                  </a:lnTo>
                  <a:lnTo>
                    <a:pt x="150" y="903"/>
                  </a:lnTo>
                  <a:lnTo>
                    <a:pt x="147" y="903"/>
                  </a:lnTo>
                  <a:lnTo>
                    <a:pt x="145" y="902"/>
                  </a:lnTo>
                  <a:lnTo>
                    <a:pt x="142" y="903"/>
                  </a:lnTo>
                  <a:lnTo>
                    <a:pt x="140" y="903"/>
                  </a:lnTo>
                  <a:lnTo>
                    <a:pt x="137" y="902"/>
                  </a:lnTo>
                  <a:lnTo>
                    <a:pt x="134" y="899"/>
                  </a:lnTo>
                  <a:lnTo>
                    <a:pt x="132" y="897"/>
                  </a:lnTo>
                  <a:lnTo>
                    <a:pt x="129" y="895"/>
                  </a:lnTo>
                  <a:lnTo>
                    <a:pt x="124" y="897"/>
                  </a:lnTo>
                  <a:lnTo>
                    <a:pt x="120" y="899"/>
                  </a:lnTo>
                  <a:lnTo>
                    <a:pt x="117" y="900"/>
                  </a:lnTo>
                  <a:lnTo>
                    <a:pt x="115" y="902"/>
                  </a:lnTo>
                  <a:lnTo>
                    <a:pt x="114" y="903"/>
                  </a:lnTo>
                  <a:lnTo>
                    <a:pt x="107" y="902"/>
                  </a:lnTo>
                  <a:lnTo>
                    <a:pt x="100" y="903"/>
                  </a:lnTo>
                  <a:lnTo>
                    <a:pt x="89" y="897"/>
                  </a:lnTo>
                  <a:lnTo>
                    <a:pt x="91" y="894"/>
                  </a:lnTo>
                  <a:lnTo>
                    <a:pt x="92" y="887"/>
                  </a:lnTo>
                  <a:lnTo>
                    <a:pt x="92" y="879"/>
                  </a:lnTo>
                  <a:lnTo>
                    <a:pt x="84" y="876"/>
                  </a:lnTo>
                  <a:lnTo>
                    <a:pt x="82" y="876"/>
                  </a:lnTo>
                  <a:lnTo>
                    <a:pt x="77" y="871"/>
                  </a:lnTo>
                  <a:lnTo>
                    <a:pt x="76" y="868"/>
                  </a:lnTo>
                  <a:lnTo>
                    <a:pt x="74" y="866"/>
                  </a:lnTo>
                  <a:lnTo>
                    <a:pt x="72" y="865"/>
                  </a:lnTo>
                  <a:lnTo>
                    <a:pt x="66" y="865"/>
                  </a:lnTo>
                  <a:lnTo>
                    <a:pt x="64" y="865"/>
                  </a:lnTo>
                  <a:lnTo>
                    <a:pt x="61" y="863"/>
                  </a:lnTo>
                  <a:lnTo>
                    <a:pt x="57" y="861"/>
                  </a:lnTo>
                  <a:lnTo>
                    <a:pt x="51" y="856"/>
                  </a:lnTo>
                  <a:lnTo>
                    <a:pt x="49" y="852"/>
                  </a:lnTo>
                  <a:lnTo>
                    <a:pt x="49" y="845"/>
                  </a:lnTo>
                  <a:lnTo>
                    <a:pt x="49" y="844"/>
                  </a:lnTo>
                  <a:lnTo>
                    <a:pt x="49" y="840"/>
                  </a:lnTo>
                  <a:lnTo>
                    <a:pt x="51" y="837"/>
                  </a:lnTo>
                  <a:lnTo>
                    <a:pt x="53" y="834"/>
                  </a:lnTo>
                  <a:lnTo>
                    <a:pt x="54" y="829"/>
                  </a:lnTo>
                  <a:lnTo>
                    <a:pt x="53" y="824"/>
                  </a:lnTo>
                  <a:lnTo>
                    <a:pt x="53" y="821"/>
                  </a:lnTo>
                  <a:lnTo>
                    <a:pt x="57" y="816"/>
                  </a:lnTo>
                  <a:lnTo>
                    <a:pt x="62" y="813"/>
                  </a:lnTo>
                  <a:lnTo>
                    <a:pt x="62" y="811"/>
                  </a:lnTo>
                  <a:lnTo>
                    <a:pt x="64" y="808"/>
                  </a:lnTo>
                  <a:lnTo>
                    <a:pt x="62" y="801"/>
                  </a:lnTo>
                  <a:lnTo>
                    <a:pt x="62" y="800"/>
                  </a:lnTo>
                  <a:lnTo>
                    <a:pt x="57" y="798"/>
                  </a:lnTo>
                  <a:lnTo>
                    <a:pt x="54" y="795"/>
                  </a:lnTo>
                  <a:lnTo>
                    <a:pt x="49" y="790"/>
                  </a:lnTo>
                  <a:lnTo>
                    <a:pt x="49" y="789"/>
                  </a:lnTo>
                  <a:lnTo>
                    <a:pt x="49" y="785"/>
                  </a:lnTo>
                  <a:lnTo>
                    <a:pt x="49" y="782"/>
                  </a:lnTo>
                  <a:lnTo>
                    <a:pt x="51" y="779"/>
                  </a:lnTo>
                  <a:lnTo>
                    <a:pt x="51" y="772"/>
                  </a:lnTo>
                  <a:lnTo>
                    <a:pt x="49" y="769"/>
                  </a:lnTo>
                  <a:lnTo>
                    <a:pt x="48" y="767"/>
                  </a:lnTo>
                  <a:lnTo>
                    <a:pt x="49" y="764"/>
                  </a:lnTo>
                  <a:lnTo>
                    <a:pt x="49" y="761"/>
                  </a:lnTo>
                  <a:lnTo>
                    <a:pt x="51" y="753"/>
                  </a:lnTo>
                  <a:lnTo>
                    <a:pt x="51" y="751"/>
                  </a:lnTo>
                  <a:lnTo>
                    <a:pt x="51" y="750"/>
                  </a:lnTo>
                  <a:lnTo>
                    <a:pt x="51" y="746"/>
                  </a:lnTo>
                  <a:lnTo>
                    <a:pt x="49" y="745"/>
                  </a:lnTo>
                  <a:lnTo>
                    <a:pt x="49" y="742"/>
                  </a:lnTo>
                  <a:lnTo>
                    <a:pt x="44" y="737"/>
                  </a:lnTo>
                  <a:lnTo>
                    <a:pt x="44" y="734"/>
                  </a:lnTo>
                  <a:lnTo>
                    <a:pt x="43" y="732"/>
                  </a:lnTo>
                  <a:lnTo>
                    <a:pt x="43" y="729"/>
                  </a:lnTo>
                  <a:lnTo>
                    <a:pt x="41" y="725"/>
                  </a:lnTo>
                  <a:lnTo>
                    <a:pt x="38" y="711"/>
                  </a:lnTo>
                  <a:lnTo>
                    <a:pt x="33" y="706"/>
                  </a:lnTo>
                  <a:lnTo>
                    <a:pt x="31" y="704"/>
                  </a:lnTo>
                  <a:lnTo>
                    <a:pt x="26" y="696"/>
                  </a:lnTo>
                  <a:lnTo>
                    <a:pt x="19" y="690"/>
                  </a:lnTo>
                  <a:lnTo>
                    <a:pt x="19" y="688"/>
                  </a:lnTo>
                  <a:lnTo>
                    <a:pt x="18" y="687"/>
                  </a:lnTo>
                  <a:lnTo>
                    <a:pt x="16" y="683"/>
                  </a:lnTo>
                  <a:lnTo>
                    <a:pt x="11" y="680"/>
                  </a:lnTo>
                  <a:lnTo>
                    <a:pt x="8" y="672"/>
                  </a:lnTo>
                  <a:lnTo>
                    <a:pt x="8" y="662"/>
                  </a:lnTo>
                  <a:lnTo>
                    <a:pt x="8" y="659"/>
                  </a:lnTo>
                  <a:lnTo>
                    <a:pt x="8" y="651"/>
                  </a:lnTo>
                  <a:lnTo>
                    <a:pt x="3" y="627"/>
                  </a:lnTo>
                  <a:lnTo>
                    <a:pt x="0" y="623"/>
                  </a:lnTo>
                  <a:lnTo>
                    <a:pt x="0" y="620"/>
                  </a:lnTo>
                  <a:lnTo>
                    <a:pt x="0" y="617"/>
                  </a:lnTo>
                  <a:lnTo>
                    <a:pt x="0" y="614"/>
                  </a:lnTo>
                  <a:lnTo>
                    <a:pt x="5" y="609"/>
                  </a:lnTo>
                  <a:lnTo>
                    <a:pt x="6" y="607"/>
                  </a:lnTo>
                  <a:lnTo>
                    <a:pt x="10" y="606"/>
                  </a:lnTo>
                  <a:lnTo>
                    <a:pt x="14" y="602"/>
                  </a:lnTo>
                  <a:lnTo>
                    <a:pt x="16" y="601"/>
                  </a:lnTo>
                  <a:lnTo>
                    <a:pt x="21" y="593"/>
                  </a:lnTo>
                  <a:lnTo>
                    <a:pt x="21" y="589"/>
                  </a:lnTo>
                  <a:lnTo>
                    <a:pt x="24" y="575"/>
                  </a:lnTo>
                  <a:lnTo>
                    <a:pt x="24" y="572"/>
                  </a:lnTo>
                  <a:lnTo>
                    <a:pt x="23" y="567"/>
                  </a:lnTo>
                  <a:lnTo>
                    <a:pt x="23" y="562"/>
                  </a:lnTo>
                  <a:lnTo>
                    <a:pt x="23" y="559"/>
                  </a:lnTo>
                  <a:lnTo>
                    <a:pt x="23" y="557"/>
                  </a:lnTo>
                  <a:lnTo>
                    <a:pt x="21" y="547"/>
                  </a:lnTo>
                  <a:lnTo>
                    <a:pt x="26" y="544"/>
                  </a:lnTo>
                  <a:lnTo>
                    <a:pt x="31" y="544"/>
                  </a:lnTo>
                  <a:lnTo>
                    <a:pt x="33" y="544"/>
                  </a:lnTo>
                  <a:lnTo>
                    <a:pt x="39" y="543"/>
                  </a:lnTo>
                  <a:lnTo>
                    <a:pt x="41" y="541"/>
                  </a:lnTo>
                  <a:lnTo>
                    <a:pt x="46" y="536"/>
                  </a:lnTo>
                  <a:lnTo>
                    <a:pt x="51" y="526"/>
                  </a:lnTo>
                  <a:lnTo>
                    <a:pt x="51" y="525"/>
                  </a:lnTo>
                  <a:lnTo>
                    <a:pt x="56" y="517"/>
                  </a:lnTo>
                  <a:lnTo>
                    <a:pt x="57" y="515"/>
                  </a:lnTo>
                  <a:lnTo>
                    <a:pt x="57" y="513"/>
                  </a:lnTo>
                  <a:lnTo>
                    <a:pt x="57" y="504"/>
                  </a:lnTo>
                  <a:lnTo>
                    <a:pt x="51" y="499"/>
                  </a:lnTo>
                  <a:lnTo>
                    <a:pt x="48" y="497"/>
                  </a:lnTo>
                  <a:lnTo>
                    <a:pt x="38" y="491"/>
                  </a:lnTo>
                  <a:lnTo>
                    <a:pt x="36" y="489"/>
                  </a:lnTo>
                  <a:lnTo>
                    <a:pt x="31" y="488"/>
                  </a:lnTo>
                  <a:lnTo>
                    <a:pt x="24" y="483"/>
                  </a:lnTo>
                  <a:lnTo>
                    <a:pt x="13" y="476"/>
                  </a:lnTo>
                  <a:lnTo>
                    <a:pt x="3" y="473"/>
                  </a:lnTo>
                  <a:lnTo>
                    <a:pt x="0" y="471"/>
                  </a:lnTo>
                  <a:lnTo>
                    <a:pt x="1" y="460"/>
                  </a:lnTo>
                  <a:lnTo>
                    <a:pt x="5" y="458"/>
                  </a:lnTo>
                  <a:lnTo>
                    <a:pt x="10" y="455"/>
                  </a:lnTo>
                  <a:lnTo>
                    <a:pt x="8" y="452"/>
                  </a:lnTo>
                  <a:lnTo>
                    <a:pt x="10" y="447"/>
                  </a:lnTo>
                  <a:lnTo>
                    <a:pt x="13" y="441"/>
                  </a:lnTo>
                  <a:lnTo>
                    <a:pt x="14" y="437"/>
                  </a:lnTo>
                  <a:lnTo>
                    <a:pt x="16" y="433"/>
                  </a:lnTo>
                  <a:lnTo>
                    <a:pt x="21" y="426"/>
                  </a:lnTo>
                  <a:lnTo>
                    <a:pt x="23" y="426"/>
                  </a:lnTo>
                  <a:lnTo>
                    <a:pt x="28" y="421"/>
                  </a:lnTo>
                  <a:lnTo>
                    <a:pt x="29" y="418"/>
                  </a:lnTo>
                  <a:lnTo>
                    <a:pt x="33" y="413"/>
                  </a:lnTo>
                  <a:lnTo>
                    <a:pt x="34" y="411"/>
                  </a:lnTo>
                  <a:lnTo>
                    <a:pt x="34" y="410"/>
                  </a:lnTo>
                  <a:lnTo>
                    <a:pt x="43" y="407"/>
                  </a:lnTo>
                  <a:lnTo>
                    <a:pt x="48" y="407"/>
                  </a:lnTo>
                  <a:lnTo>
                    <a:pt x="53" y="405"/>
                  </a:lnTo>
                  <a:lnTo>
                    <a:pt x="56" y="405"/>
                  </a:lnTo>
                  <a:lnTo>
                    <a:pt x="59" y="405"/>
                  </a:lnTo>
                  <a:lnTo>
                    <a:pt x="64" y="405"/>
                  </a:lnTo>
                  <a:lnTo>
                    <a:pt x="67" y="405"/>
                  </a:lnTo>
                  <a:lnTo>
                    <a:pt x="71" y="405"/>
                  </a:lnTo>
                  <a:lnTo>
                    <a:pt x="74" y="405"/>
                  </a:lnTo>
                  <a:lnTo>
                    <a:pt x="77" y="405"/>
                  </a:lnTo>
                  <a:lnTo>
                    <a:pt x="79" y="405"/>
                  </a:lnTo>
                  <a:lnTo>
                    <a:pt x="81" y="400"/>
                  </a:lnTo>
                  <a:lnTo>
                    <a:pt x="81" y="395"/>
                  </a:lnTo>
                  <a:lnTo>
                    <a:pt x="84" y="389"/>
                  </a:lnTo>
                  <a:lnTo>
                    <a:pt x="87" y="379"/>
                  </a:lnTo>
                  <a:lnTo>
                    <a:pt x="87" y="376"/>
                  </a:lnTo>
                  <a:lnTo>
                    <a:pt x="87" y="369"/>
                  </a:lnTo>
                  <a:lnTo>
                    <a:pt x="86" y="363"/>
                  </a:lnTo>
                  <a:lnTo>
                    <a:pt x="89" y="363"/>
                  </a:lnTo>
                  <a:lnTo>
                    <a:pt x="91" y="355"/>
                  </a:lnTo>
                  <a:lnTo>
                    <a:pt x="92" y="350"/>
                  </a:lnTo>
                  <a:lnTo>
                    <a:pt x="97" y="347"/>
                  </a:lnTo>
                  <a:lnTo>
                    <a:pt x="104" y="344"/>
                  </a:lnTo>
                  <a:lnTo>
                    <a:pt x="110" y="344"/>
                  </a:lnTo>
                  <a:lnTo>
                    <a:pt x="117" y="339"/>
                  </a:lnTo>
                  <a:lnTo>
                    <a:pt x="119" y="331"/>
                  </a:lnTo>
                  <a:lnTo>
                    <a:pt x="119" y="326"/>
                  </a:lnTo>
                  <a:lnTo>
                    <a:pt x="120" y="326"/>
                  </a:lnTo>
                  <a:lnTo>
                    <a:pt x="122" y="324"/>
                  </a:lnTo>
                  <a:lnTo>
                    <a:pt x="127" y="319"/>
                  </a:lnTo>
                  <a:lnTo>
                    <a:pt x="132" y="316"/>
                  </a:lnTo>
                  <a:lnTo>
                    <a:pt x="139" y="313"/>
                  </a:lnTo>
                  <a:lnTo>
                    <a:pt x="142" y="310"/>
                  </a:lnTo>
                  <a:lnTo>
                    <a:pt x="147" y="300"/>
                  </a:lnTo>
                  <a:lnTo>
                    <a:pt x="148" y="297"/>
                  </a:lnTo>
                  <a:lnTo>
                    <a:pt x="150" y="297"/>
                  </a:lnTo>
                  <a:lnTo>
                    <a:pt x="152" y="295"/>
                  </a:lnTo>
                  <a:lnTo>
                    <a:pt x="163" y="290"/>
                  </a:lnTo>
                  <a:lnTo>
                    <a:pt x="165" y="290"/>
                  </a:lnTo>
                  <a:lnTo>
                    <a:pt x="172" y="287"/>
                  </a:lnTo>
                  <a:lnTo>
                    <a:pt x="178" y="282"/>
                  </a:lnTo>
                  <a:lnTo>
                    <a:pt x="180" y="276"/>
                  </a:lnTo>
                  <a:lnTo>
                    <a:pt x="180" y="274"/>
                  </a:lnTo>
                  <a:lnTo>
                    <a:pt x="178" y="269"/>
                  </a:lnTo>
                  <a:lnTo>
                    <a:pt x="178" y="263"/>
                  </a:lnTo>
                  <a:lnTo>
                    <a:pt x="178" y="259"/>
                  </a:lnTo>
                  <a:lnTo>
                    <a:pt x="182" y="255"/>
                  </a:lnTo>
                  <a:lnTo>
                    <a:pt x="182" y="250"/>
                  </a:lnTo>
                  <a:lnTo>
                    <a:pt x="177" y="246"/>
                  </a:lnTo>
                  <a:lnTo>
                    <a:pt x="170" y="245"/>
                  </a:lnTo>
                  <a:lnTo>
                    <a:pt x="168" y="243"/>
                  </a:lnTo>
                  <a:lnTo>
                    <a:pt x="168" y="240"/>
                  </a:lnTo>
                  <a:lnTo>
                    <a:pt x="170" y="235"/>
                  </a:lnTo>
                  <a:lnTo>
                    <a:pt x="172" y="232"/>
                  </a:lnTo>
                  <a:lnTo>
                    <a:pt x="173" y="229"/>
                  </a:lnTo>
                  <a:lnTo>
                    <a:pt x="177" y="225"/>
                  </a:lnTo>
                  <a:lnTo>
                    <a:pt x="185" y="222"/>
                  </a:lnTo>
                  <a:lnTo>
                    <a:pt x="193" y="219"/>
                  </a:lnTo>
                  <a:lnTo>
                    <a:pt x="203" y="216"/>
                  </a:lnTo>
                  <a:lnTo>
                    <a:pt x="206" y="209"/>
                  </a:lnTo>
                  <a:lnTo>
                    <a:pt x="206" y="203"/>
                  </a:lnTo>
                  <a:lnTo>
                    <a:pt x="213" y="198"/>
                  </a:lnTo>
                  <a:lnTo>
                    <a:pt x="220" y="187"/>
                  </a:lnTo>
                  <a:lnTo>
                    <a:pt x="228" y="178"/>
                  </a:lnTo>
                  <a:lnTo>
                    <a:pt x="226" y="175"/>
                  </a:lnTo>
                  <a:lnTo>
                    <a:pt x="223" y="169"/>
                  </a:lnTo>
                  <a:lnTo>
                    <a:pt x="223" y="167"/>
                  </a:lnTo>
                  <a:lnTo>
                    <a:pt x="223" y="164"/>
                  </a:lnTo>
                  <a:lnTo>
                    <a:pt x="225" y="159"/>
                  </a:lnTo>
                  <a:lnTo>
                    <a:pt x="226" y="151"/>
                  </a:lnTo>
                  <a:lnTo>
                    <a:pt x="229" y="140"/>
                  </a:lnTo>
                  <a:lnTo>
                    <a:pt x="231" y="132"/>
                  </a:lnTo>
                  <a:lnTo>
                    <a:pt x="234" y="122"/>
                  </a:lnTo>
                  <a:lnTo>
                    <a:pt x="234" y="120"/>
                  </a:lnTo>
                  <a:lnTo>
                    <a:pt x="236" y="114"/>
                  </a:lnTo>
                  <a:lnTo>
                    <a:pt x="238" y="102"/>
                  </a:lnTo>
                  <a:lnTo>
                    <a:pt x="239" y="96"/>
                  </a:lnTo>
                  <a:lnTo>
                    <a:pt x="241" y="91"/>
                  </a:lnTo>
                  <a:lnTo>
                    <a:pt x="239" y="83"/>
                  </a:lnTo>
                  <a:lnTo>
                    <a:pt x="243" y="78"/>
                  </a:lnTo>
                  <a:lnTo>
                    <a:pt x="249" y="73"/>
                  </a:lnTo>
                  <a:lnTo>
                    <a:pt x="259" y="67"/>
                  </a:lnTo>
                  <a:lnTo>
                    <a:pt x="261" y="67"/>
                  </a:lnTo>
                  <a:lnTo>
                    <a:pt x="268" y="65"/>
                  </a:lnTo>
                  <a:lnTo>
                    <a:pt x="276" y="62"/>
                  </a:lnTo>
                  <a:lnTo>
                    <a:pt x="284" y="60"/>
                  </a:lnTo>
                  <a:lnTo>
                    <a:pt x="287" y="59"/>
                  </a:lnTo>
                  <a:lnTo>
                    <a:pt x="296" y="56"/>
                  </a:lnTo>
                  <a:lnTo>
                    <a:pt x="299" y="54"/>
                  </a:lnTo>
                  <a:lnTo>
                    <a:pt x="302" y="54"/>
                  </a:lnTo>
                  <a:lnTo>
                    <a:pt x="307" y="56"/>
                  </a:lnTo>
                  <a:lnTo>
                    <a:pt x="317" y="49"/>
                  </a:lnTo>
                  <a:lnTo>
                    <a:pt x="322" y="47"/>
                  </a:lnTo>
                  <a:lnTo>
                    <a:pt x="332" y="44"/>
                  </a:lnTo>
                  <a:lnTo>
                    <a:pt x="340" y="43"/>
                  </a:lnTo>
                  <a:lnTo>
                    <a:pt x="344" y="39"/>
                  </a:lnTo>
                  <a:lnTo>
                    <a:pt x="352" y="36"/>
                  </a:lnTo>
                  <a:lnTo>
                    <a:pt x="372" y="30"/>
                  </a:lnTo>
                  <a:lnTo>
                    <a:pt x="375" y="3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44" name="Freeform 144"/>
            <p:cNvSpPr>
              <a:spLocks/>
            </p:cNvSpPr>
            <p:nvPr/>
          </p:nvSpPr>
          <p:spPr bwMode="auto">
            <a:xfrm>
              <a:off x="2620962" y="4787108"/>
              <a:ext cx="860425" cy="722313"/>
            </a:xfrm>
            <a:custGeom>
              <a:avLst/>
              <a:gdLst>
                <a:gd name="T0" fmla="*/ 1042 w 1083"/>
                <a:gd name="T1" fmla="*/ 0 h 910"/>
                <a:gd name="T2" fmla="*/ 1038 w 1083"/>
                <a:gd name="T3" fmla="*/ 46 h 910"/>
                <a:gd name="T4" fmla="*/ 1035 w 1083"/>
                <a:gd name="T5" fmla="*/ 88 h 910"/>
                <a:gd name="T6" fmla="*/ 1038 w 1083"/>
                <a:gd name="T7" fmla="*/ 143 h 910"/>
                <a:gd name="T8" fmla="*/ 1043 w 1083"/>
                <a:gd name="T9" fmla="*/ 174 h 910"/>
                <a:gd name="T10" fmla="*/ 1047 w 1083"/>
                <a:gd name="T11" fmla="*/ 230 h 910"/>
                <a:gd name="T12" fmla="*/ 1048 w 1083"/>
                <a:gd name="T13" fmla="*/ 280 h 910"/>
                <a:gd name="T14" fmla="*/ 1055 w 1083"/>
                <a:gd name="T15" fmla="*/ 371 h 910"/>
                <a:gd name="T16" fmla="*/ 1063 w 1083"/>
                <a:gd name="T17" fmla="*/ 452 h 910"/>
                <a:gd name="T18" fmla="*/ 1083 w 1083"/>
                <a:gd name="T19" fmla="*/ 512 h 910"/>
                <a:gd name="T20" fmla="*/ 1018 w 1083"/>
                <a:gd name="T21" fmla="*/ 499 h 910"/>
                <a:gd name="T22" fmla="*/ 999 w 1083"/>
                <a:gd name="T23" fmla="*/ 544 h 910"/>
                <a:gd name="T24" fmla="*/ 957 w 1083"/>
                <a:gd name="T25" fmla="*/ 564 h 910"/>
                <a:gd name="T26" fmla="*/ 926 w 1083"/>
                <a:gd name="T27" fmla="*/ 602 h 910"/>
                <a:gd name="T28" fmla="*/ 893 w 1083"/>
                <a:gd name="T29" fmla="*/ 625 h 910"/>
                <a:gd name="T30" fmla="*/ 843 w 1083"/>
                <a:gd name="T31" fmla="*/ 620 h 910"/>
                <a:gd name="T32" fmla="*/ 793 w 1083"/>
                <a:gd name="T33" fmla="*/ 645 h 910"/>
                <a:gd name="T34" fmla="*/ 750 w 1083"/>
                <a:gd name="T35" fmla="*/ 638 h 910"/>
                <a:gd name="T36" fmla="*/ 712 w 1083"/>
                <a:gd name="T37" fmla="*/ 661 h 910"/>
                <a:gd name="T38" fmla="*/ 722 w 1083"/>
                <a:gd name="T39" fmla="*/ 698 h 910"/>
                <a:gd name="T40" fmla="*/ 696 w 1083"/>
                <a:gd name="T41" fmla="*/ 714 h 910"/>
                <a:gd name="T42" fmla="*/ 712 w 1083"/>
                <a:gd name="T43" fmla="*/ 743 h 910"/>
                <a:gd name="T44" fmla="*/ 696 w 1083"/>
                <a:gd name="T45" fmla="*/ 763 h 910"/>
                <a:gd name="T46" fmla="*/ 666 w 1083"/>
                <a:gd name="T47" fmla="*/ 751 h 910"/>
                <a:gd name="T48" fmla="*/ 631 w 1083"/>
                <a:gd name="T49" fmla="*/ 759 h 910"/>
                <a:gd name="T50" fmla="*/ 598 w 1083"/>
                <a:gd name="T51" fmla="*/ 797 h 910"/>
                <a:gd name="T52" fmla="*/ 545 w 1083"/>
                <a:gd name="T53" fmla="*/ 805 h 910"/>
                <a:gd name="T54" fmla="*/ 502 w 1083"/>
                <a:gd name="T55" fmla="*/ 789 h 910"/>
                <a:gd name="T56" fmla="*/ 473 w 1083"/>
                <a:gd name="T57" fmla="*/ 776 h 910"/>
                <a:gd name="T58" fmla="*/ 443 w 1083"/>
                <a:gd name="T59" fmla="*/ 748 h 910"/>
                <a:gd name="T60" fmla="*/ 372 w 1083"/>
                <a:gd name="T61" fmla="*/ 756 h 910"/>
                <a:gd name="T62" fmla="*/ 340 w 1083"/>
                <a:gd name="T63" fmla="*/ 779 h 910"/>
                <a:gd name="T64" fmla="*/ 315 w 1083"/>
                <a:gd name="T65" fmla="*/ 805 h 910"/>
                <a:gd name="T66" fmla="*/ 251 w 1083"/>
                <a:gd name="T67" fmla="*/ 842 h 910"/>
                <a:gd name="T68" fmla="*/ 226 w 1083"/>
                <a:gd name="T69" fmla="*/ 894 h 910"/>
                <a:gd name="T70" fmla="*/ 173 w 1083"/>
                <a:gd name="T71" fmla="*/ 905 h 910"/>
                <a:gd name="T72" fmla="*/ 134 w 1083"/>
                <a:gd name="T73" fmla="*/ 899 h 910"/>
                <a:gd name="T74" fmla="*/ 89 w 1083"/>
                <a:gd name="T75" fmla="*/ 897 h 910"/>
                <a:gd name="T76" fmla="*/ 66 w 1083"/>
                <a:gd name="T77" fmla="*/ 865 h 910"/>
                <a:gd name="T78" fmla="*/ 53 w 1083"/>
                <a:gd name="T79" fmla="*/ 834 h 910"/>
                <a:gd name="T80" fmla="*/ 57 w 1083"/>
                <a:gd name="T81" fmla="*/ 798 h 910"/>
                <a:gd name="T82" fmla="*/ 49 w 1083"/>
                <a:gd name="T83" fmla="*/ 764 h 910"/>
                <a:gd name="T84" fmla="*/ 43 w 1083"/>
                <a:gd name="T85" fmla="*/ 732 h 910"/>
                <a:gd name="T86" fmla="*/ 16 w 1083"/>
                <a:gd name="T87" fmla="*/ 683 h 910"/>
                <a:gd name="T88" fmla="*/ 0 w 1083"/>
                <a:gd name="T89" fmla="*/ 614 h 910"/>
                <a:gd name="T90" fmla="*/ 23 w 1083"/>
                <a:gd name="T91" fmla="*/ 567 h 910"/>
                <a:gd name="T92" fmla="*/ 46 w 1083"/>
                <a:gd name="T93" fmla="*/ 536 h 910"/>
                <a:gd name="T94" fmla="*/ 36 w 1083"/>
                <a:gd name="T95" fmla="*/ 489 h 910"/>
                <a:gd name="T96" fmla="*/ 10 w 1083"/>
                <a:gd name="T97" fmla="*/ 447 h 910"/>
                <a:gd name="T98" fmla="*/ 34 w 1083"/>
                <a:gd name="T99" fmla="*/ 410 h 910"/>
                <a:gd name="T100" fmla="*/ 77 w 1083"/>
                <a:gd name="T101" fmla="*/ 405 h 910"/>
                <a:gd name="T102" fmla="*/ 91 w 1083"/>
                <a:gd name="T103" fmla="*/ 355 h 910"/>
                <a:gd name="T104" fmla="*/ 127 w 1083"/>
                <a:gd name="T105" fmla="*/ 319 h 910"/>
                <a:gd name="T106" fmla="*/ 172 w 1083"/>
                <a:gd name="T107" fmla="*/ 287 h 910"/>
                <a:gd name="T108" fmla="*/ 170 w 1083"/>
                <a:gd name="T109" fmla="*/ 245 h 910"/>
                <a:gd name="T110" fmla="*/ 206 w 1083"/>
                <a:gd name="T111" fmla="*/ 209 h 910"/>
                <a:gd name="T112" fmla="*/ 226 w 1083"/>
                <a:gd name="T113" fmla="*/ 151 h 910"/>
                <a:gd name="T114" fmla="*/ 243 w 1083"/>
                <a:gd name="T115" fmla="*/ 78 h 910"/>
                <a:gd name="T116" fmla="*/ 302 w 1083"/>
                <a:gd name="T117" fmla="*/ 54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3" h="910">
                  <a:moveTo>
                    <a:pt x="1008" y="15"/>
                  </a:moveTo>
                  <a:lnTo>
                    <a:pt x="1015" y="17"/>
                  </a:lnTo>
                  <a:lnTo>
                    <a:pt x="1017" y="15"/>
                  </a:lnTo>
                  <a:lnTo>
                    <a:pt x="1022" y="12"/>
                  </a:lnTo>
                  <a:lnTo>
                    <a:pt x="1025" y="9"/>
                  </a:lnTo>
                  <a:lnTo>
                    <a:pt x="1028" y="7"/>
                  </a:lnTo>
                  <a:lnTo>
                    <a:pt x="1032" y="4"/>
                  </a:lnTo>
                  <a:lnTo>
                    <a:pt x="1035" y="2"/>
                  </a:lnTo>
                  <a:lnTo>
                    <a:pt x="1038" y="2"/>
                  </a:lnTo>
                  <a:lnTo>
                    <a:pt x="1042" y="0"/>
                  </a:lnTo>
                  <a:lnTo>
                    <a:pt x="1042" y="2"/>
                  </a:lnTo>
                  <a:lnTo>
                    <a:pt x="1045" y="4"/>
                  </a:lnTo>
                  <a:lnTo>
                    <a:pt x="1045" y="5"/>
                  </a:lnTo>
                  <a:lnTo>
                    <a:pt x="1047" y="10"/>
                  </a:lnTo>
                  <a:lnTo>
                    <a:pt x="1045" y="23"/>
                  </a:lnTo>
                  <a:lnTo>
                    <a:pt x="1045" y="25"/>
                  </a:lnTo>
                  <a:lnTo>
                    <a:pt x="1045" y="28"/>
                  </a:lnTo>
                  <a:lnTo>
                    <a:pt x="1043" y="36"/>
                  </a:lnTo>
                  <a:lnTo>
                    <a:pt x="1040" y="44"/>
                  </a:lnTo>
                  <a:lnTo>
                    <a:pt x="1038" y="46"/>
                  </a:lnTo>
                  <a:lnTo>
                    <a:pt x="1038" y="49"/>
                  </a:lnTo>
                  <a:lnTo>
                    <a:pt x="1038" y="51"/>
                  </a:lnTo>
                  <a:lnTo>
                    <a:pt x="1035" y="62"/>
                  </a:lnTo>
                  <a:lnTo>
                    <a:pt x="1035" y="64"/>
                  </a:lnTo>
                  <a:lnTo>
                    <a:pt x="1035" y="67"/>
                  </a:lnTo>
                  <a:lnTo>
                    <a:pt x="1035" y="75"/>
                  </a:lnTo>
                  <a:lnTo>
                    <a:pt x="1035" y="78"/>
                  </a:lnTo>
                  <a:lnTo>
                    <a:pt x="1035" y="80"/>
                  </a:lnTo>
                  <a:lnTo>
                    <a:pt x="1035" y="85"/>
                  </a:lnTo>
                  <a:lnTo>
                    <a:pt x="1035" y="88"/>
                  </a:lnTo>
                  <a:lnTo>
                    <a:pt x="1037" y="98"/>
                  </a:lnTo>
                  <a:lnTo>
                    <a:pt x="1033" y="106"/>
                  </a:lnTo>
                  <a:lnTo>
                    <a:pt x="1033" y="107"/>
                  </a:lnTo>
                  <a:lnTo>
                    <a:pt x="1033" y="114"/>
                  </a:lnTo>
                  <a:lnTo>
                    <a:pt x="1033" y="115"/>
                  </a:lnTo>
                  <a:lnTo>
                    <a:pt x="1033" y="120"/>
                  </a:lnTo>
                  <a:lnTo>
                    <a:pt x="1033" y="122"/>
                  </a:lnTo>
                  <a:lnTo>
                    <a:pt x="1033" y="127"/>
                  </a:lnTo>
                  <a:lnTo>
                    <a:pt x="1035" y="136"/>
                  </a:lnTo>
                  <a:lnTo>
                    <a:pt x="1038" y="143"/>
                  </a:lnTo>
                  <a:lnTo>
                    <a:pt x="1038" y="145"/>
                  </a:lnTo>
                  <a:lnTo>
                    <a:pt x="1042" y="149"/>
                  </a:lnTo>
                  <a:lnTo>
                    <a:pt x="1045" y="149"/>
                  </a:lnTo>
                  <a:lnTo>
                    <a:pt x="1047" y="151"/>
                  </a:lnTo>
                  <a:lnTo>
                    <a:pt x="1048" y="156"/>
                  </a:lnTo>
                  <a:lnTo>
                    <a:pt x="1047" y="161"/>
                  </a:lnTo>
                  <a:lnTo>
                    <a:pt x="1045" y="162"/>
                  </a:lnTo>
                  <a:lnTo>
                    <a:pt x="1045" y="167"/>
                  </a:lnTo>
                  <a:lnTo>
                    <a:pt x="1043" y="170"/>
                  </a:lnTo>
                  <a:lnTo>
                    <a:pt x="1043" y="174"/>
                  </a:lnTo>
                  <a:lnTo>
                    <a:pt x="1045" y="175"/>
                  </a:lnTo>
                  <a:lnTo>
                    <a:pt x="1042" y="182"/>
                  </a:lnTo>
                  <a:lnTo>
                    <a:pt x="1045" y="195"/>
                  </a:lnTo>
                  <a:lnTo>
                    <a:pt x="1045" y="198"/>
                  </a:lnTo>
                  <a:lnTo>
                    <a:pt x="1045" y="201"/>
                  </a:lnTo>
                  <a:lnTo>
                    <a:pt x="1045" y="204"/>
                  </a:lnTo>
                  <a:lnTo>
                    <a:pt x="1045" y="211"/>
                  </a:lnTo>
                  <a:lnTo>
                    <a:pt x="1047" y="219"/>
                  </a:lnTo>
                  <a:lnTo>
                    <a:pt x="1047" y="221"/>
                  </a:lnTo>
                  <a:lnTo>
                    <a:pt x="1047" y="230"/>
                  </a:lnTo>
                  <a:lnTo>
                    <a:pt x="1047" y="233"/>
                  </a:lnTo>
                  <a:lnTo>
                    <a:pt x="1047" y="237"/>
                  </a:lnTo>
                  <a:lnTo>
                    <a:pt x="1047" y="242"/>
                  </a:lnTo>
                  <a:lnTo>
                    <a:pt x="1047" y="251"/>
                  </a:lnTo>
                  <a:lnTo>
                    <a:pt x="1047" y="253"/>
                  </a:lnTo>
                  <a:lnTo>
                    <a:pt x="1047" y="255"/>
                  </a:lnTo>
                  <a:lnTo>
                    <a:pt x="1047" y="258"/>
                  </a:lnTo>
                  <a:lnTo>
                    <a:pt x="1047" y="271"/>
                  </a:lnTo>
                  <a:lnTo>
                    <a:pt x="1048" y="274"/>
                  </a:lnTo>
                  <a:lnTo>
                    <a:pt x="1048" y="280"/>
                  </a:lnTo>
                  <a:lnTo>
                    <a:pt x="1050" y="298"/>
                  </a:lnTo>
                  <a:lnTo>
                    <a:pt x="1051" y="303"/>
                  </a:lnTo>
                  <a:lnTo>
                    <a:pt x="1051" y="305"/>
                  </a:lnTo>
                  <a:lnTo>
                    <a:pt x="1051" y="306"/>
                  </a:lnTo>
                  <a:lnTo>
                    <a:pt x="1055" y="326"/>
                  </a:lnTo>
                  <a:lnTo>
                    <a:pt x="1055" y="329"/>
                  </a:lnTo>
                  <a:lnTo>
                    <a:pt x="1055" y="332"/>
                  </a:lnTo>
                  <a:lnTo>
                    <a:pt x="1055" y="347"/>
                  </a:lnTo>
                  <a:lnTo>
                    <a:pt x="1055" y="369"/>
                  </a:lnTo>
                  <a:lnTo>
                    <a:pt x="1055" y="371"/>
                  </a:lnTo>
                  <a:lnTo>
                    <a:pt x="1053" y="379"/>
                  </a:lnTo>
                  <a:lnTo>
                    <a:pt x="1055" y="389"/>
                  </a:lnTo>
                  <a:lnTo>
                    <a:pt x="1055" y="390"/>
                  </a:lnTo>
                  <a:lnTo>
                    <a:pt x="1055" y="397"/>
                  </a:lnTo>
                  <a:lnTo>
                    <a:pt x="1060" y="418"/>
                  </a:lnTo>
                  <a:lnTo>
                    <a:pt x="1061" y="423"/>
                  </a:lnTo>
                  <a:lnTo>
                    <a:pt x="1061" y="424"/>
                  </a:lnTo>
                  <a:lnTo>
                    <a:pt x="1063" y="439"/>
                  </a:lnTo>
                  <a:lnTo>
                    <a:pt x="1063" y="449"/>
                  </a:lnTo>
                  <a:lnTo>
                    <a:pt x="1063" y="452"/>
                  </a:lnTo>
                  <a:lnTo>
                    <a:pt x="1063" y="454"/>
                  </a:lnTo>
                  <a:lnTo>
                    <a:pt x="1065" y="457"/>
                  </a:lnTo>
                  <a:lnTo>
                    <a:pt x="1065" y="458"/>
                  </a:lnTo>
                  <a:lnTo>
                    <a:pt x="1066" y="462"/>
                  </a:lnTo>
                  <a:lnTo>
                    <a:pt x="1068" y="467"/>
                  </a:lnTo>
                  <a:lnTo>
                    <a:pt x="1070" y="470"/>
                  </a:lnTo>
                  <a:lnTo>
                    <a:pt x="1073" y="478"/>
                  </a:lnTo>
                  <a:lnTo>
                    <a:pt x="1076" y="489"/>
                  </a:lnTo>
                  <a:lnTo>
                    <a:pt x="1078" y="494"/>
                  </a:lnTo>
                  <a:lnTo>
                    <a:pt x="1083" y="512"/>
                  </a:lnTo>
                  <a:lnTo>
                    <a:pt x="1066" y="496"/>
                  </a:lnTo>
                  <a:lnTo>
                    <a:pt x="1051" y="497"/>
                  </a:lnTo>
                  <a:lnTo>
                    <a:pt x="1042" y="496"/>
                  </a:lnTo>
                  <a:lnTo>
                    <a:pt x="1038" y="491"/>
                  </a:lnTo>
                  <a:lnTo>
                    <a:pt x="1033" y="488"/>
                  </a:lnTo>
                  <a:lnTo>
                    <a:pt x="1028" y="486"/>
                  </a:lnTo>
                  <a:lnTo>
                    <a:pt x="1025" y="486"/>
                  </a:lnTo>
                  <a:lnTo>
                    <a:pt x="1022" y="492"/>
                  </a:lnTo>
                  <a:lnTo>
                    <a:pt x="1022" y="494"/>
                  </a:lnTo>
                  <a:lnTo>
                    <a:pt x="1018" y="499"/>
                  </a:lnTo>
                  <a:lnTo>
                    <a:pt x="1017" y="500"/>
                  </a:lnTo>
                  <a:lnTo>
                    <a:pt x="1013" y="509"/>
                  </a:lnTo>
                  <a:lnTo>
                    <a:pt x="1015" y="515"/>
                  </a:lnTo>
                  <a:lnTo>
                    <a:pt x="1015" y="518"/>
                  </a:lnTo>
                  <a:lnTo>
                    <a:pt x="1015" y="523"/>
                  </a:lnTo>
                  <a:lnTo>
                    <a:pt x="1010" y="528"/>
                  </a:lnTo>
                  <a:lnTo>
                    <a:pt x="1008" y="534"/>
                  </a:lnTo>
                  <a:lnTo>
                    <a:pt x="1008" y="536"/>
                  </a:lnTo>
                  <a:lnTo>
                    <a:pt x="1003" y="543"/>
                  </a:lnTo>
                  <a:lnTo>
                    <a:pt x="999" y="544"/>
                  </a:lnTo>
                  <a:lnTo>
                    <a:pt x="994" y="546"/>
                  </a:lnTo>
                  <a:lnTo>
                    <a:pt x="990" y="551"/>
                  </a:lnTo>
                  <a:lnTo>
                    <a:pt x="989" y="554"/>
                  </a:lnTo>
                  <a:lnTo>
                    <a:pt x="990" y="557"/>
                  </a:lnTo>
                  <a:lnTo>
                    <a:pt x="990" y="559"/>
                  </a:lnTo>
                  <a:lnTo>
                    <a:pt x="979" y="562"/>
                  </a:lnTo>
                  <a:lnTo>
                    <a:pt x="969" y="564"/>
                  </a:lnTo>
                  <a:lnTo>
                    <a:pt x="967" y="564"/>
                  </a:lnTo>
                  <a:lnTo>
                    <a:pt x="959" y="564"/>
                  </a:lnTo>
                  <a:lnTo>
                    <a:pt x="957" y="564"/>
                  </a:lnTo>
                  <a:lnTo>
                    <a:pt x="949" y="564"/>
                  </a:lnTo>
                  <a:lnTo>
                    <a:pt x="947" y="564"/>
                  </a:lnTo>
                  <a:lnTo>
                    <a:pt x="939" y="562"/>
                  </a:lnTo>
                  <a:lnTo>
                    <a:pt x="931" y="565"/>
                  </a:lnTo>
                  <a:lnTo>
                    <a:pt x="929" y="568"/>
                  </a:lnTo>
                  <a:lnTo>
                    <a:pt x="926" y="580"/>
                  </a:lnTo>
                  <a:lnTo>
                    <a:pt x="927" y="581"/>
                  </a:lnTo>
                  <a:lnTo>
                    <a:pt x="927" y="594"/>
                  </a:lnTo>
                  <a:lnTo>
                    <a:pt x="927" y="596"/>
                  </a:lnTo>
                  <a:lnTo>
                    <a:pt x="926" y="602"/>
                  </a:lnTo>
                  <a:lnTo>
                    <a:pt x="921" y="611"/>
                  </a:lnTo>
                  <a:lnTo>
                    <a:pt x="921" y="614"/>
                  </a:lnTo>
                  <a:lnTo>
                    <a:pt x="919" y="617"/>
                  </a:lnTo>
                  <a:lnTo>
                    <a:pt x="916" y="623"/>
                  </a:lnTo>
                  <a:lnTo>
                    <a:pt x="913" y="627"/>
                  </a:lnTo>
                  <a:lnTo>
                    <a:pt x="906" y="630"/>
                  </a:lnTo>
                  <a:lnTo>
                    <a:pt x="901" y="630"/>
                  </a:lnTo>
                  <a:lnTo>
                    <a:pt x="899" y="630"/>
                  </a:lnTo>
                  <a:lnTo>
                    <a:pt x="896" y="628"/>
                  </a:lnTo>
                  <a:lnTo>
                    <a:pt x="893" y="625"/>
                  </a:lnTo>
                  <a:lnTo>
                    <a:pt x="893" y="623"/>
                  </a:lnTo>
                  <a:lnTo>
                    <a:pt x="889" y="623"/>
                  </a:lnTo>
                  <a:lnTo>
                    <a:pt x="886" y="622"/>
                  </a:lnTo>
                  <a:lnTo>
                    <a:pt x="879" y="620"/>
                  </a:lnTo>
                  <a:lnTo>
                    <a:pt x="871" y="623"/>
                  </a:lnTo>
                  <a:lnTo>
                    <a:pt x="863" y="622"/>
                  </a:lnTo>
                  <a:lnTo>
                    <a:pt x="856" y="622"/>
                  </a:lnTo>
                  <a:lnTo>
                    <a:pt x="855" y="623"/>
                  </a:lnTo>
                  <a:lnTo>
                    <a:pt x="848" y="623"/>
                  </a:lnTo>
                  <a:lnTo>
                    <a:pt x="843" y="620"/>
                  </a:lnTo>
                  <a:lnTo>
                    <a:pt x="841" y="619"/>
                  </a:lnTo>
                  <a:lnTo>
                    <a:pt x="836" y="620"/>
                  </a:lnTo>
                  <a:lnTo>
                    <a:pt x="833" y="622"/>
                  </a:lnTo>
                  <a:lnTo>
                    <a:pt x="830" y="625"/>
                  </a:lnTo>
                  <a:lnTo>
                    <a:pt x="823" y="625"/>
                  </a:lnTo>
                  <a:lnTo>
                    <a:pt x="815" y="630"/>
                  </a:lnTo>
                  <a:lnTo>
                    <a:pt x="808" y="635"/>
                  </a:lnTo>
                  <a:lnTo>
                    <a:pt x="807" y="636"/>
                  </a:lnTo>
                  <a:lnTo>
                    <a:pt x="800" y="641"/>
                  </a:lnTo>
                  <a:lnTo>
                    <a:pt x="793" y="645"/>
                  </a:lnTo>
                  <a:lnTo>
                    <a:pt x="784" y="646"/>
                  </a:lnTo>
                  <a:lnTo>
                    <a:pt x="777" y="645"/>
                  </a:lnTo>
                  <a:lnTo>
                    <a:pt x="772" y="643"/>
                  </a:lnTo>
                  <a:lnTo>
                    <a:pt x="767" y="641"/>
                  </a:lnTo>
                  <a:lnTo>
                    <a:pt x="765" y="641"/>
                  </a:lnTo>
                  <a:lnTo>
                    <a:pt x="760" y="643"/>
                  </a:lnTo>
                  <a:lnTo>
                    <a:pt x="760" y="640"/>
                  </a:lnTo>
                  <a:lnTo>
                    <a:pt x="759" y="636"/>
                  </a:lnTo>
                  <a:lnTo>
                    <a:pt x="754" y="636"/>
                  </a:lnTo>
                  <a:lnTo>
                    <a:pt x="750" y="638"/>
                  </a:lnTo>
                  <a:lnTo>
                    <a:pt x="747" y="638"/>
                  </a:lnTo>
                  <a:lnTo>
                    <a:pt x="734" y="633"/>
                  </a:lnTo>
                  <a:lnTo>
                    <a:pt x="731" y="635"/>
                  </a:lnTo>
                  <a:lnTo>
                    <a:pt x="726" y="636"/>
                  </a:lnTo>
                  <a:lnTo>
                    <a:pt x="724" y="645"/>
                  </a:lnTo>
                  <a:lnTo>
                    <a:pt x="726" y="649"/>
                  </a:lnTo>
                  <a:lnTo>
                    <a:pt x="722" y="653"/>
                  </a:lnTo>
                  <a:lnTo>
                    <a:pt x="719" y="656"/>
                  </a:lnTo>
                  <a:lnTo>
                    <a:pt x="716" y="659"/>
                  </a:lnTo>
                  <a:lnTo>
                    <a:pt x="712" y="661"/>
                  </a:lnTo>
                  <a:lnTo>
                    <a:pt x="707" y="666"/>
                  </a:lnTo>
                  <a:lnTo>
                    <a:pt x="709" y="672"/>
                  </a:lnTo>
                  <a:lnTo>
                    <a:pt x="714" y="674"/>
                  </a:lnTo>
                  <a:lnTo>
                    <a:pt x="712" y="677"/>
                  </a:lnTo>
                  <a:lnTo>
                    <a:pt x="712" y="682"/>
                  </a:lnTo>
                  <a:lnTo>
                    <a:pt x="719" y="685"/>
                  </a:lnTo>
                  <a:lnTo>
                    <a:pt x="719" y="690"/>
                  </a:lnTo>
                  <a:lnTo>
                    <a:pt x="719" y="693"/>
                  </a:lnTo>
                  <a:lnTo>
                    <a:pt x="721" y="696"/>
                  </a:lnTo>
                  <a:lnTo>
                    <a:pt x="722" y="698"/>
                  </a:lnTo>
                  <a:lnTo>
                    <a:pt x="724" y="701"/>
                  </a:lnTo>
                  <a:lnTo>
                    <a:pt x="721" y="706"/>
                  </a:lnTo>
                  <a:lnTo>
                    <a:pt x="717" y="704"/>
                  </a:lnTo>
                  <a:lnTo>
                    <a:pt x="716" y="700"/>
                  </a:lnTo>
                  <a:lnTo>
                    <a:pt x="709" y="701"/>
                  </a:lnTo>
                  <a:lnTo>
                    <a:pt x="709" y="708"/>
                  </a:lnTo>
                  <a:lnTo>
                    <a:pt x="707" y="709"/>
                  </a:lnTo>
                  <a:lnTo>
                    <a:pt x="702" y="708"/>
                  </a:lnTo>
                  <a:lnTo>
                    <a:pt x="698" y="712"/>
                  </a:lnTo>
                  <a:lnTo>
                    <a:pt x="696" y="714"/>
                  </a:lnTo>
                  <a:lnTo>
                    <a:pt x="699" y="717"/>
                  </a:lnTo>
                  <a:lnTo>
                    <a:pt x="707" y="716"/>
                  </a:lnTo>
                  <a:lnTo>
                    <a:pt x="714" y="716"/>
                  </a:lnTo>
                  <a:lnTo>
                    <a:pt x="716" y="717"/>
                  </a:lnTo>
                  <a:lnTo>
                    <a:pt x="717" y="721"/>
                  </a:lnTo>
                  <a:lnTo>
                    <a:pt x="712" y="725"/>
                  </a:lnTo>
                  <a:lnTo>
                    <a:pt x="711" y="730"/>
                  </a:lnTo>
                  <a:lnTo>
                    <a:pt x="711" y="735"/>
                  </a:lnTo>
                  <a:lnTo>
                    <a:pt x="712" y="740"/>
                  </a:lnTo>
                  <a:lnTo>
                    <a:pt x="712" y="743"/>
                  </a:lnTo>
                  <a:lnTo>
                    <a:pt x="709" y="743"/>
                  </a:lnTo>
                  <a:lnTo>
                    <a:pt x="706" y="740"/>
                  </a:lnTo>
                  <a:lnTo>
                    <a:pt x="701" y="738"/>
                  </a:lnTo>
                  <a:lnTo>
                    <a:pt x="698" y="745"/>
                  </a:lnTo>
                  <a:lnTo>
                    <a:pt x="699" y="746"/>
                  </a:lnTo>
                  <a:lnTo>
                    <a:pt x="702" y="753"/>
                  </a:lnTo>
                  <a:lnTo>
                    <a:pt x="704" y="756"/>
                  </a:lnTo>
                  <a:lnTo>
                    <a:pt x="702" y="759"/>
                  </a:lnTo>
                  <a:lnTo>
                    <a:pt x="701" y="761"/>
                  </a:lnTo>
                  <a:lnTo>
                    <a:pt x="696" y="763"/>
                  </a:lnTo>
                  <a:lnTo>
                    <a:pt x="691" y="764"/>
                  </a:lnTo>
                  <a:lnTo>
                    <a:pt x="691" y="769"/>
                  </a:lnTo>
                  <a:lnTo>
                    <a:pt x="693" y="771"/>
                  </a:lnTo>
                  <a:lnTo>
                    <a:pt x="694" y="774"/>
                  </a:lnTo>
                  <a:lnTo>
                    <a:pt x="689" y="776"/>
                  </a:lnTo>
                  <a:lnTo>
                    <a:pt x="688" y="774"/>
                  </a:lnTo>
                  <a:lnTo>
                    <a:pt x="683" y="766"/>
                  </a:lnTo>
                  <a:lnTo>
                    <a:pt x="681" y="764"/>
                  </a:lnTo>
                  <a:lnTo>
                    <a:pt x="673" y="756"/>
                  </a:lnTo>
                  <a:lnTo>
                    <a:pt x="666" y="751"/>
                  </a:lnTo>
                  <a:lnTo>
                    <a:pt x="664" y="750"/>
                  </a:lnTo>
                  <a:lnTo>
                    <a:pt x="659" y="745"/>
                  </a:lnTo>
                  <a:lnTo>
                    <a:pt x="655" y="743"/>
                  </a:lnTo>
                  <a:lnTo>
                    <a:pt x="653" y="743"/>
                  </a:lnTo>
                  <a:lnTo>
                    <a:pt x="651" y="745"/>
                  </a:lnTo>
                  <a:lnTo>
                    <a:pt x="645" y="751"/>
                  </a:lnTo>
                  <a:lnTo>
                    <a:pt x="643" y="753"/>
                  </a:lnTo>
                  <a:lnTo>
                    <a:pt x="641" y="755"/>
                  </a:lnTo>
                  <a:lnTo>
                    <a:pt x="636" y="756"/>
                  </a:lnTo>
                  <a:lnTo>
                    <a:pt x="631" y="759"/>
                  </a:lnTo>
                  <a:lnTo>
                    <a:pt x="625" y="766"/>
                  </a:lnTo>
                  <a:lnTo>
                    <a:pt x="623" y="767"/>
                  </a:lnTo>
                  <a:lnTo>
                    <a:pt x="621" y="769"/>
                  </a:lnTo>
                  <a:lnTo>
                    <a:pt x="610" y="777"/>
                  </a:lnTo>
                  <a:lnTo>
                    <a:pt x="607" y="780"/>
                  </a:lnTo>
                  <a:lnTo>
                    <a:pt x="600" y="784"/>
                  </a:lnTo>
                  <a:lnTo>
                    <a:pt x="598" y="785"/>
                  </a:lnTo>
                  <a:lnTo>
                    <a:pt x="597" y="790"/>
                  </a:lnTo>
                  <a:lnTo>
                    <a:pt x="598" y="793"/>
                  </a:lnTo>
                  <a:lnTo>
                    <a:pt x="598" y="797"/>
                  </a:lnTo>
                  <a:lnTo>
                    <a:pt x="595" y="801"/>
                  </a:lnTo>
                  <a:lnTo>
                    <a:pt x="587" y="808"/>
                  </a:lnTo>
                  <a:lnTo>
                    <a:pt x="578" y="813"/>
                  </a:lnTo>
                  <a:lnTo>
                    <a:pt x="575" y="816"/>
                  </a:lnTo>
                  <a:lnTo>
                    <a:pt x="572" y="816"/>
                  </a:lnTo>
                  <a:lnTo>
                    <a:pt x="569" y="816"/>
                  </a:lnTo>
                  <a:lnTo>
                    <a:pt x="567" y="818"/>
                  </a:lnTo>
                  <a:lnTo>
                    <a:pt x="550" y="810"/>
                  </a:lnTo>
                  <a:lnTo>
                    <a:pt x="549" y="808"/>
                  </a:lnTo>
                  <a:lnTo>
                    <a:pt x="545" y="805"/>
                  </a:lnTo>
                  <a:lnTo>
                    <a:pt x="539" y="803"/>
                  </a:lnTo>
                  <a:lnTo>
                    <a:pt x="532" y="800"/>
                  </a:lnTo>
                  <a:lnTo>
                    <a:pt x="527" y="795"/>
                  </a:lnTo>
                  <a:lnTo>
                    <a:pt x="526" y="795"/>
                  </a:lnTo>
                  <a:lnTo>
                    <a:pt x="522" y="792"/>
                  </a:lnTo>
                  <a:lnTo>
                    <a:pt x="517" y="787"/>
                  </a:lnTo>
                  <a:lnTo>
                    <a:pt x="512" y="787"/>
                  </a:lnTo>
                  <a:lnTo>
                    <a:pt x="507" y="784"/>
                  </a:lnTo>
                  <a:lnTo>
                    <a:pt x="504" y="785"/>
                  </a:lnTo>
                  <a:lnTo>
                    <a:pt x="502" y="789"/>
                  </a:lnTo>
                  <a:lnTo>
                    <a:pt x="499" y="792"/>
                  </a:lnTo>
                  <a:lnTo>
                    <a:pt x="496" y="792"/>
                  </a:lnTo>
                  <a:lnTo>
                    <a:pt x="494" y="792"/>
                  </a:lnTo>
                  <a:lnTo>
                    <a:pt x="487" y="790"/>
                  </a:lnTo>
                  <a:lnTo>
                    <a:pt x="486" y="790"/>
                  </a:lnTo>
                  <a:lnTo>
                    <a:pt x="478" y="789"/>
                  </a:lnTo>
                  <a:lnTo>
                    <a:pt x="476" y="787"/>
                  </a:lnTo>
                  <a:lnTo>
                    <a:pt x="471" y="784"/>
                  </a:lnTo>
                  <a:lnTo>
                    <a:pt x="473" y="782"/>
                  </a:lnTo>
                  <a:lnTo>
                    <a:pt x="473" y="776"/>
                  </a:lnTo>
                  <a:lnTo>
                    <a:pt x="473" y="774"/>
                  </a:lnTo>
                  <a:lnTo>
                    <a:pt x="469" y="767"/>
                  </a:lnTo>
                  <a:lnTo>
                    <a:pt x="468" y="767"/>
                  </a:lnTo>
                  <a:lnTo>
                    <a:pt x="466" y="767"/>
                  </a:lnTo>
                  <a:lnTo>
                    <a:pt x="461" y="766"/>
                  </a:lnTo>
                  <a:lnTo>
                    <a:pt x="459" y="766"/>
                  </a:lnTo>
                  <a:lnTo>
                    <a:pt x="453" y="755"/>
                  </a:lnTo>
                  <a:lnTo>
                    <a:pt x="453" y="753"/>
                  </a:lnTo>
                  <a:lnTo>
                    <a:pt x="444" y="748"/>
                  </a:lnTo>
                  <a:lnTo>
                    <a:pt x="443" y="748"/>
                  </a:lnTo>
                  <a:lnTo>
                    <a:pt x="435" y="748"/>
                  </a:lnTo>
                  <a:lnTo>
                    <a:pt x="423" y="750"/>
                  </a:lnTo>
                  <a:lnTo>
                    <a:pt x="416" y="755"/>
                  </a:lnTo>
                  <a:lnTo>
                    <a:pt x="415" y="759"/>
                  </a:lnTo>
                  <a:lnTo>
                    <a:pt x="413" y="763"/>
                  </a:lnTo>
                  <a:lnTo>
                    <a:pt x="411" y="763"/>
                  </a:lnTo>
                  <a:lnTo>
                    <a:pt x="395" y="764"/>
                  </a:lnTo>
                  <a:lnTo>
                    <a:pt x="393" y="763"/>
                  </a:lnTo>
                  <a:lnTo>
                    <a:pt x="383" y="759"/>
                  </a:lnTo>
                  <a:lnTo>
                    <a:pt x="372" y="756"/>
                  </a:lnTo>
                  <a:lnTo>
                    <a:pt x="363" y="751"/>
                  </a:lnTo>
                  <a:lnTo>
                    <a:pt x="360" y="748"/>
                  </a:lnTo>
                  <a:lnTo>
                    <a:pt x="357" y="745"/>
                  </a:lnTo>
                  <a:lnTo>
                    <a:pt x="355" y="745"/>
                  </a:lnTo>
                  <a:lnTo>
                    <a:pt x="349" y="748"/>
                  </a:lnTo>
                  <a:lnTo>
                    <a:pt x="347" y="750"/>
                  </a:lnTo>
                  <a:lnTo>
                    <a:pt x="342" y="758"/>
                  </a:lnTo>
                  <a:lnTo>
                    <a:pt x="344" y="766"/>
                  </a:lnTo>
                  <a:lnTo>
                    <a:pt x="344" y="771"/>
                  </a:lnTo>
                  <a:lnTo>
                    <a:pt x="340" y="779"/>
                  </a:lnTo>
                  <a:lnTo>
                    <a:pt x="339" y="782"/>
                  </a:lnTo>
                  <a:lnTo>
                    <a:pt x="337" y="784"/>
                  </a:lnTo>
                  <a:lnTo>
                    <a:pt x="334" y="787"/>
                  </a:lnTo>
                  <a:lnTo>
                    <a:pt x="332" y="790"/>
                  </a:lnTo>
                  <a:lnTo>
                    <a:pt x="329" y="793"/>
                  </a:lnTo>
                  <a:lnTo>
                    <a:pt x="327" y="795"/>
                  </a:lnTo>
                  <a:lnTo>
                    <a:pt x="325" y="797"/>
                  </a:lnTo>
                  <a:lnTo>
                    <a:pt x="324" y="800"/>
                  </a:lnTo>
                  <a:lnTo>
                    <a:pt x="322" y="801"/>
                  </a:lnTo>
                  <a:lnTo>
                    <a:pt x="315" y="805"/>
                  </a:lnTo>
                  <a:lnTo>
                    <a:pt x="314" y="806"/>
                  </a:lnTo>
                  <a:lnTo>
                    <a:pt x="304" y="813"/>
                  </a:lnTo>
                  <a:lnTo>
                    <a:pt x="302" y="813"/>
                  </a:lnTo>
                  <a:lnTo>
                    <a:pt x="294" y="813"/>
                  </a:lnTo>
                  <a:lnTo>
                    <a:pt x="286" y="811"/>
                  </a:lnTo>
                  <a:lnTo>
                    <a:pt x="277" y="818"/>
                  </a:lnTo>
                  <a:lnTo>
                    <a:pt x="271" y="826"/>
                  </a:lnTo>
                  <a:lnTo>
                    <a:pt x="263" y="831"/>
                  </a:lnTo>
                  <a:lnTo>
                    <a:pt x="258" y="835"/>
                  </a:lnTo>
                  <a:lnTo>
                    <a:pt x="251" y="842"/>
                  </a:lnTo>
                  <a:lnTo>
                    <a:pt x="246" y="848"/>
                  </a:lnTo>
                  <a:lnTo>
                    <a:pt x="241" y="856"/>
                  </a:lnTo>
                  <a:lnTo>
                    <a:pt x="241" y="858"/>
                  </a:lnTo>
                  <a:lnTo>
                    <a:pt x="241" y="866"/>
                  </a:lnTo>
                  <a:lnTo>
                    <a:pt x="241" y="869"/>
                  </a:lnTo>
                  <a:lnTo>
                    <a:pt x="239" y="878"/>
                  </a:lnTo>
                  <a:lnTo>
                    <a:pt x="236" y="886"/>
                  </a:lnTo>
                  <a:lnTo>
                    <a:pt x="234" y="887"/>
                  </a:lnTo>
                  <a:lnTo>
                    <a:pt x="234" y="889"/>
                  </a:lnTo>
                  <a:lnTo>
                    <a:pt x="226" y="894"/>
                  </a:lnTo>
                  <a:lnTo>
                    <a:pt x="223" y="892"/>
                  </a:lnTo>
                  <a:lnTo>
                    <a:pt x="221" y="892"/>
                  </a:lnTo>
                  <a:lnTo>
                    <a:pt x="220" y="890"/>
                  </a:lnTo>
                  <a:lnTo>
                    <a:pt x="215" y="890"/>
                  </a:lnTo>
                  <a:lnTo>
                    <a:pt x="211" y="894"/>
                  </a:lnTo>
                  <a:lnTo>
                    <a:pt x="210" y="897"/>
                  </a:lnTo>
                  <a:lnTo>
                    <a:pt x="205" y="899"/>
                  </a:lnTo>
                  <a:lnTo>
                    <a:pt x="201" y="902"/>
                  </a:lnTo>
                  <a:lnTo>
                    <a:pt x="193" y="910"/>
                  </a:lnTo>
                  <a:lnTo>
                    <a:pt x="173" y="905"/>
                  </a:lnTo>
                  <a:lnTo>
                    <a:pt x="167" y="902"/>
                  </a:lnTo>
                  <a:lnTo>
                    <a:pt x="160" y="900"/>
                  </a:lnTo>
                  <a:lnTo>
                    <a:pt x="155" y="902"/>
                  </a:lnTo>
                  <a:lnTo>
                    <a:pt x="150" y="903"/>
                  </a:lnTo>
                  <a:lnTo>
                    <a:pt x="147" y="903"/>
                  </a:lnTo>
                  <a:lnTo>
                    <a:pt x="145" y="902"/>
                  </a:lnTo>
                  <a:lnTo>
                    <a:pt x="142" y="903"/>
                  </a:lnTo>
                  <a:lnTo>
                    <a:pt x="140" y="903"/>
                  </a:lnTo>
                  <a:lnTo>
                    <a:pt x="137" y="902"/>
                  </a:lnTo>
                  <a:lnTo>
                    <a:pt x="134" y="899"/>
                  </a:lnTo>
                  <a:lnTo>
                    <a:pt x="132" y="897"/>
                  </a:lnTo>
                  <a:lnTo>
                    <a:pt x="129" y="895"/>
                  </a:lnTo>
                  <a:lnTo>
                    <a:pt x="124" y="897"/>
                  </a:lnTo>
                  <a:lnTo>
                    <a:pt x="120" y="899"/>
                  </a:lnTo>
                  <a:lnTo>
                    <a:pt x="117" y="900"/>
                  </a:lnTo>
                  <a:lnTo>
                    <a:pt x="115" y="902"/>
                  </a:lnTo>
                  <a:lnTo>
                    <a:pt x="114" y="903"/>
                  </a:lnTo>
                  <a:lnTo>
                    <a:pt x="107" y="902"/>
                  </a:lnTo>
                  <a:lnTo>
                    <a:pt x="100" y="903"/>
                  </a:lnTo>
                  <a:lnTo>
                    <a:pt x="89" y="897"/>
                  </a:lnTo>
                  <a:lnTo>
                    <a:pt x="91" y="894"/>
                  </a:lnTo>
                  <a:lnTo>
                    <a:pt x="92" y="887"/>
                  </a:lnTo>
                  <a:lnTo>
                    <a:pt x="92" y="879"/>
                  </a:lnTo>
                  <a:lnTo>
                    <a:pt x="84" y="876"/>
                  </a:lnTo>
                  <a:lnTo>
                    <a:pt x="82" y="876"/>
                  </a:lnTo>
                  <a:lnTo>
                    <a:pt x="77" y="871"/>
                  </a:lnTo>
                  <a:lnTo>
                    <a:pt x="76" y="868"/>
                  </a:lnTo>
                  <a:lnTo>
                    <a:pt x="74" y="866"/>
                  </a:lnTo>
                  <a:lnTo>
                    <a:pt x="72" y="865"/>
                  </a:lnTo>
                  <a:lnTo>
                    <a:pt x="66" y="865"/>
                  </a:lnTo>
                  <a:lnTo>
                    <a:pt x="64" y="865"/>
                  </a:lnTo>
                  <a:lnTo>
                    <a:pt x="61" y="863"/>
                  </a:lnTo>
                  <a:lnTo>
                    <a:pt x="57" y="861"/>
                  </a:lnTo>
                  <a:lnTo>
                    <a:pt x="51" y="856"/>
                  </a:lnTo>
                  <a:lnTo>
                    <a:pt x="49" y="852"/>
                  </a:lnTo>
                  <a:lnTo>
                    <a:pt x="49" y="845"/>
                  </a:lnTo>
                  <a:lnTo>
                    <a:pt x="49" y="844"/>
                  </a:lnTo>
                  <a:lnTo>
                    <a:pt x="49" y="840"/>
                  </a:lnTo>
                  <a:lnTo>
                    <a:pt x="51" y="837"/>
                  </a:lnTo>
                  <a:lnTo>
                    <a:pt x="53" y="834"/>
                  </a:lnTo>
                  <a:lnTo>
                    <a:pt x="54" y="829"/>
                  </a:lnTo>
                  <a:lnTo>
                    <a:pt x="53" y="824"/>
                  </a:lnTo>
                  <a:lnTo>
                    <a:pt x="53" y="821"/>
                  </a:lnTo>
                  <a:lnTo>
                    <a:pt x="57" y="816"/>
                  </a:lnTo>
                  <a:lnTo>
                    <a:pt x="62" y="813"/>
                  </a:lnTo>
                  <a:lnTo>
                    <a:pt x="62" y="811"/>
                  </a:lnTo>
                  <a:lnTo>
                    <a:pt x="64" y="808"/>
                  </a:lnTo>
                  <a:lnTo>
                    <a:pt x="62" y="801"/>
                  </a:lnTo>
                  <a:lnTo>
                    <a:pt x="62" y="800"/>
                  </a:lnTo>
                  <a:lnTo>
                    <a:pt x="57" y="798"/>
                  </a:lnTo>
                  <a:lnTo>
                    <a:pt x="54" y="795"/>
                  </a:lnTo>
                  <a:lnTo>
                    <a:pt x="49" y="790"/>
                  </a:lnTo>
                  <a:lnTo>
                    <a:pt x="49" y="789"/>
                  </a:lnTo>
                  <a:lnTo>
                    <a:pt x="49" y="785"/>
                  </a:lnTo>
                  <a:lnTo>
                    <a:pt x="49" y="782"/>
                  </a:lnTo>
                  <a:lnTo>
                    <a:pt x="51" y="779"/>
                  </a:lnTo>
                  <a:lnTo>
                    <a:pt x="51" y="772"/>
                  </a:lnTo>
                  <a:lnTo>
                    <a:pt x="49" y="769"/>
                  </a:lnTo>
                  <a:lnTo>
                    <a:pt x="48" y="767"/>
                  </a:lnTo>
                  <a:lnTo>
                    <a:pt x="49" y="764"/>
                  </a:lnTo>
                  <a:lnTo>
                    <a:pt x="49" y="761"/>
                  </a:lnTo>
                  <a:lnTo>
                    <a:pt x="51" y="753"/>
                  </a:lnTo>
                  <a:lnTo>
                    <a:pt x="51" y="751"/>
                  </a:lnTo>
                  <a:lnTo>
                    <a:pt x="51" y="750"/>
                  </a:lnTo>
                  <a:lnTo>
                    <a:pt x="51" y="746"/>
                  </a:lnTo>
                  <a:lnTo>
                    <a:pt x="49" y="745"/>
                  </a:lnTo>
                  <a:lnTo>
                    <a:pt x="49" y="742"/>
                  </a:lnTo>
                  <a:lnTo>
                    <a:pt x="44" y="737"/>
                  </a:lnTo>
                  <a:lnTo>
                    <a:pt x="44" y="734"/>
                  </a:lnTo>
                  <a:lnTo>
                    <a:pt x="43" y="732"/>
                  </a:lnTo>
                  <a:lnTo>
                    <a:pt x="43" y="729"/>
                  </a:lnTo>
                  <a:lnTo>
                    <a:pt x="41" y="725"/>
                  </a:lnTo>
                  <a:lnTo>
                    <a:pt x="38" y="711"/>
                  </a:lnTo>
                  <a:lnTo>
                    <a:pt x="33" y="706"/>
                  </a:lnTo>
                  <a:lnTo>
                    <a:pt x="31" y="704"/>
                  </a:lnTo>
                  <a:lnTo>
                    <a:pt x="26" y="696"/>
                  </a:lnTo>
                  <a:lnTo>
                    <a:pt x="19" y="690"/>
                  </a:lnTo>
                  <a:lnTo>
                    <a:pt x="19" y="688"/>
                  </a:lnTo>
                  <a:lnTo>
                    <a:pt x="18" y="687"/>
                  </a:lnTo>
                  <a:lnTo>
                    <a:pt x="16" y="683"/>
                  </a:lnTo>
                  <a:lnTo>
                    <a:pt x="11" y="680"/>
                  </a:lnTo>
                  <a:lnTo>
                    <a:pt x="8" y="672"/>
                  </a:lnTo>
                  <a:lnTo>
                    <a:pt x="8" y="662"/>
                  </a:lnTo>
                  <a:lnTo>
                    <a:pt x="8" y="659"/>
                  </a:lnTo>
                  <a:lnTo>
                    <a:pt x="8" y="651"/>
                  </a:lnTo>
                  <a:lnTo>
                    <a:pt x="3" y="627"/>
                  </a:lnTo>
                  <a:lnTo>
                    <a:pt x="0" y="623"/>
                  </a:lnTo>
                  <a:lnTo>
                    <a:pt x="0" y="620"/>
                  </a:lnTo>
                  <a:lnTo>
                    <a:pt x="0" y="617"/>
                  </a:lnTo>
                  <a:lnTo>
                    <a:pt x="0" y="614"/>
                  </a:lnTo>
                  <a:lnTo>
                    <a:pt x="5" y="609"/>
                  </a:lnTo>
                  <a:lnTo>
                    <a:pt x="6" y="607"/>
                  </a:lnTo>
                  <a:lnTo>
                    <a:pt x="10" y="606"/>
                  </a:lnTo>
                  <a:lnTo>
                    <a:pt x="14" y="602"/>
                  </a:lnTo>
                  <a:lnTo>
                    <a:pt x="16" y="601"/>
                  </a:lnTo>
                  <a:lnTo>
                    <a:pt x="21" y="593"/>
                  </a:lnTo>
                  <a:lnTo>
                    <a:pt x="21" y="589"/>
                  </a:lnTo>
                  <a:lnTo>
                    <a:pt x="24" y="575"/>
                  </a:lnTo>
                  <a:lnTo>
                    <a:pt x="24" y="572"/>
                  </a:lnTo>
                  <a:lnTo>
                    <a:pt x="23" y="567"/>
                  </a:lnTo>
                  <a:lnTo>
                    <a:pt x="23" y="562"/>
                  </a:lnTo>
                  <a:lnTo>
                    <a:pt x="23" y="559"/>
                  </a:lnTo>
                  <a:lnTo>
                    <a:pt x="23" y="557"/>
                  </a:lnTo>
                  <a:lnTo>
                    <a:pt x="21" y="547"/>
                  </a:lnTo>
                  <a:lnTo>
                    <a:pt x="26" y="544"/>
                  </a:lnTo>
                  <a:lnTo>
                    <a:pt x="31" y="544"/>
                  </a:lnTo>
                  <a:lnTo>
                    <a:pt x="33" y="544"/>
                  </a:lnTo>
                  <a:lnTo>
                    <a:pt x="39" y="543"/>
                  </a:lnTo>
                  <a:lnTo>
                    <a:pt x="41" y="541"/>
                  </a:lnTo>
                  <a:lnTo>
                    <a:pt x="46" y="536"/>
                  </a:lnTo>
                  <a:lnTo>
                    <a:pt x="51" y="526"/>
                  </a:lnTo>
                  <a:lnTo>
                    <a:pt x="51" y="525"/>
                  </a:lnTo>
                  <a:lnTo>
                    <a:pt x="56" y="517"/>
                  </a:lnTo>
                  <a:lnTo>
                    <a:pt x="57" y="515"/>
                  </a:lnTo>
                  <a:lnTo>
                    <a:pt x="57" y="513"/>
                  </a:lnTo>
                  <a:lnTo>
                    <a:pt x="57" y="504"/>
                  </a:lnTo>
                  <a:lnTo>
                    <a:pt x="51" y="499"/>
                  </a:lnTo>
                  <a:lnTo>
                    <a:pt x="48" y="497"/>
                  </a:lnTo>
                  <a:lnTo>
                    <a:pt x="38" y="491"/>
                  </a:lnTo>
                  <a:lnTo>
                    <a:pt x="36" y="489"/>
                  </a:lnTo>
                  <a:lnTo>
                    <a:pt x="31" y="488"/>
                  </a:lnTo>
                  <a:lnTo>
                    <a:pt x="24" y="483"/>
                  </a:lnTo>
                  <a:lnTo>
                    <a:pt x="13" y="476"/>
                  </a:lnTo>
                  <a:lnTo>
                    <a:pt x="3" y="473"/>
                  </a:lnTo>
                  <a:lnTo>
                    <a:pt x="0" y="471"/>
                  </a:lnTo>
                  <a:lnTo>
                    <a:pt x="1" y="460"/>
                  </a:lnTo>
                  <a:lnTo>
                    <a:pt x="5" y="458"/>
                  </a:lnTo>
                  <a:lnTo>
                    <a:pt x="10" y="455"/>
                  </a:lnTo>
                  <a:lnTo>
                    <a:pt x="8" y="452"/>
                  </a:lnTo>
                  <a:lnTo>
                    <a:pt x="10" y="447"/>
                  </a:lnTo>
                  <a:lnTo>
                    <a:pt x="13" y="441"/>
                  </a:lnTo>
                  <a:lnTo>
                    <a:pt x="14" y="437"/>
                  </a:lnTo>
                  <a:lnTo>
                    <a:pt x="16" y="433"/>
                  </a:lnTo>
                  <a:lnTo>
                    <a:pt x="21" y="426"/>
                  </a:lnTo>
                  <a:lnTo>
                    <a:pt x="23" y="426"/>
                  </a:lnTo>
                  <a:lnTo>
                    <a:pt x="28" y="421"/>
                  </a:lnTo>
                  <a:lnTo>
                    <a:pt x="29" y="418"/>
                  </a:lnTo>
                  <a:lnTo>
                    <a:pt x="33" y="413"/>
                  </a:lnTo>
                  <a:lnTo>
                    <a:pt x="34" y="411"/>
                  </a:lnTo>
                  <a:lnTo>
                    <a:pt x="34" y="410"/>
                  </a:lnTo>
                  <a:lnTo>
                    <a:pt x="43" y="407"/>
                  </a:lnTo>
                  <a:lnTo>
                    <a:pt x="48" y="407"/>
                  </a:lnTo>
                  <a:lnTo>
                    <a:pt x="53" y="405"/>
                  </a:lnTo>
                  <a:lnTo>
                    <a:pt x="56" y="405"/>
                  </a:lnTo>
                  <a:lnTo>
                    <a:pt x="59" y="405"/>
                  </a:lnTo>
                  <a:lnTo>
                    <a:pt x="64" y="405"/>
                  </a:lnTo>
                  <a:lnTo>
                    <a:pt x="67" y="405"/>
                  </a:lnTo>
                  <a:lnTo>
                    <a:pt x="71" y="405"/>
                  </a:lnTo>
                  <a:lnTo>
                    <a:pt x="74" y="405"/>
                  </a:lnTo>
                  <a:lnTo>
                    <a:pt x="77" y="405"/>
                  </a:lnTo>
                  <a:lnTo>
                    <a:pt x="79" y="405"/>
                  </a:lnTo>
                  <a:lnTo>
                    <a:pt x="81" y="400"/>
                  </a:lnTo>
                  <a:lnTo>
                    <a:pt x="81" y="395"/>
                  </a:lnTo>
                  <a:lnTo>
                    <a:pt x="84" y="389"/>
                  </a:lnTo>
                  <a:lnTo>
                    <a:pt x="87" y="379"/>
                  </a:lnTo>
                  <a:lnTo>
                    <a:pt x="87" y="376"/>
                  </a:lnTo>
                  <a:lnTo>
                    <a:pt x="87" y="369"/>
                  </a:lnTo>
                  <a:lnTo>
                    <a:pt x="86" y="363"/>
                  </a:lnTo>
                  <a:lnTo>
                    <a:pt x="89" y="363"/>
                  </a:lnTo>
                  <a:lnTo>
                    <a:pt x="91" y="355"/>
                  </a:lnTo>
                  <a:lnTo>
                    <a:pt x="92" y="350"/>
                  </a:lnTo>
                  <a:lnTo>
                    <a:pt x="97" y="347"/>
                  </a:lnTo>
                  <a:lnTo>
                    <a:pt x="104" y="344"/>
                  </a:lnTo>
                  <a:lnTo>
                    <a:pt x="110" y="344"/>
                  </a:lnTo>
                  <a:lnTo>
                    <a:pt x="117" y="339"/>
                  </a:lnTo>
                  <a:lnTo>
                    <a:pt x="119" y="331"/>
                  </a:lnTo>
                  <a:lnTo>
                    <a:pt x="119" y="326"/>
                  </a:lnTo>
                  <a:lnTo>
                    <a:pt x="120" y="326"/>
                  </a:lnTo>
                  <a:lnTo>
                    <a:pt x="122" y="324"/>
                  </a:lnTo>
                  <a:lnTo>
                    <a:pt x="127" y="319"/>
                  </a:lnTo>
                  <a:lnTo>
                    <a:pt x="132" y="316"/>
                  </a:lnTo>
                  <a:lnTo>
                    <a:pt x="139" y="313"/>
                  </a:lnTo>
                  <a:lnTo>
                    <a:pt x="142" y="310"/>
                  </a:lnTo>
                  <a:lnTo>
                    <a:pt x="147" y="300"/>
                  </a:lnTo>
                  <a:lnTo>
                    <a:pt x="148" y="297"/>
                  </a:lnTo>
                  <a:lnTo>
                    <a:pt x="150" y="297"/>
                  </a:lnTo>
                  <a:lnTo>
                    <a:pt x="152" y="295"/>
                  </a:lnTo>
                  <a:lnTo>
                    <a:pt x="163" y="290"/>
                  </a:lnTo>
                  <a:lnTo>
                    <a:pt x="165" y="290"/>
                  </a:lnTo>
                  <a:lnTo>
                    <a:pt x="172" y="287"/>
                  </a:lnTo>
                  <a:lnTo>
                    <a:pt x="178" y="282"/>
                  </a:lnTo>
                  <a:lnTo>
                    <a:pt x="180" y="276"/>
                  </a:lnTo>
                  <a:lnTo>
                    <a:pt x="180" y="274"/>
                  </a:lnTo>
                  <a:lnTo>
                    <a:pt x="178" y="269"/>
                  </a:lnTo>
                  <a:lnTo>
                    <a:pt x="178" y="263"/>
                  </a:lnTo>
                  <a:lnTo>
                    <a:pt x="178" y="259"/>
                  </a:lnTo>
                  <a:lnTo>
                    <a:pt x="182" y="255"/>
                  </a:lnTo>
                  <a:lnTo>
                    <a:pt x="182" y="250"/>
                  </a:lnTo>
                  <a:lnTo>
                    <a:pt x="177" y="246"/>
                  </a:lnTo>
                  <a:lnTo>
                    <a:pt x="170" y="245"/>
                  </a:lnTo>
                  <a:lnTo>
                    <a:pt x="168" y="243"/>
                  </a:lnTo>
                  <a:lnTo>
                    <a:pt x="168" y="240"/>
                  </a:lnTo>
                  <a:lnTo>
                    <a:pt x="170" y="235"/>
                  </a:lnTo>
                  <a:lnTo>
                    <a:pt x="172" y="232"/>
                  </a:lnTo>
                  <a:lnTo>
                    <a:pt x="173" y="229"/>
                  </a:lnTo>
                  <a:lnTo>
                    <a:pt x="177" y="225"/>
                  </a:lnTo>
                  <a:lnTo>
                    <a:pt x="185" y="222"/>
                  </a:lnTo>
                  <a:lnTo>
                    <a:pt x="193" y="219"/>
                  </a:lnTo>
                  <a:lnTo>
                    <a:pt x="203" y="216"/>
                  </a:lnTo>
                  <a:lnTo>
                    <a:pt x="206" y="209"/>
                  </a:lnTo>
                  <a:lnTo>
                    <a:pt x="206" y="203"/>
                  </a:lnTo>
                  <a:lnTo>
                    <a:pt x="213" y="198"/>
                  </a:lnTo>
                  <a:lnTo>
                    <a:pt x="220" y="187"/>
                  </a:lnTo>
                  <a:lnTo>
                    <a:pt x="228" y="178"/>
                  </a:lnTo>
                  <a:lnTo>
                    <a:pt x="226" y="175"/>
                  </a:lnTo>
                  <a:lnTo>
                    <a:pt x="223" y="169"/>
                  </a:lnTo>
                  <a:lnTo>
                    <a:pt x="223" y="167"/>
                  </a:lnTo>
                  <a:lnTo>
                    <a:pt x="223" y="164"/>
                  </a:lnTo>
                  <a:lnTo>
                    <a:pt x="225" y="159"/>
                  </a:lnTo>
                  <a:lnTo>
                    <a:pt x="226" y="151"/>
                  </a:lnTo>
                  <a:lnTo>
                    <a:pt x="229" y="140"/>
                  </a:lnTo>
                  <a:lnTo>
                    <a:pt x="231" y="132"/>
                  </a:lnTo>
                  <a:lnTo>
                    <a:pt x="234" y="122"/>
                  </a:lnTo>
                  <a:lnTo>
                    <a:pt x="234" y="120"/>
                  </a:lnTo>
                  <a:lnTo>
                    <a:pt x="236" y="114"/>
                  </a:lnTo>
                  <a:lnTo>
                    <a:pt x="238" y="102"/>
                  </a:lnTo>
                  <a:lnTo>
                    <a:pt x="239" y="96"/>
                  </a:lnTo>
                  <a:lnTo>
                    <a:pt x="241" y="91"/>
                  </a:lnTo>
                  <a:lnTo>
                    <a:pt x="239" y="83"/>
                  </a:lnTo>
                  <a:lnTo>
                    <a:pt x="243" y="78"/>
                  </a:lnTo>
                  <a:lnTo>
                    <a:pt x="249" y="73"/>
                  </a:lnTo>
                  <a:lnTo>
                    <a:pt x="259" y="67"/>
                  </a:lnTo>
                  <a:lnTo>
                    <a:pt x="261" y="67"/>
                  </a:lnTo>
                  <a:lnTo>
                    <a:pt x="268" y="65"/>
                  </a:lnTo>
                  <a:lnTo>
                    <a:pt x="276" y="62"/>
                  </a:lnTo>
                  <a:lnTo>
                    <a:pt x="284" y="60"/>
                  </a:lnTo>
                  <a:lnTo>
                    <a:pt x="287" y="59"/>
                  </a:lnTo>
                  <a:lnTo>
                    <a:pt x="296" y="56"/>
                  </a:lnTo>
                  <a:lnTo>
                    <a:pt x="299" y="54"/>
                  </a:lnTo>
                  <a:lnTo>
                    <a:pt x="302" y="54"/>
                  </a:lnTo>
                  <a:lnTo>
                    <a:pt x="307" y="56"/>
                  </a:lnTo>
                  <a:lnTo>
                    <a:pt x="317" y="49"/>
                  </a:lnTo>
                  <a:lnTo>
                    <a:pt x="322" y="47"/>
                  </a:lnTo>
                  <a:lnTo>
                    <a:pt x="332" y="44"/>
                  </a:lnTo>
                  <a:lnTo>
                    <a:pt x="340" y="43"/>
                  </a:lnTo>
                  <a:lnTo>
                    <a:pt x="344" y="39"/>
                  </a:lnTo>
                  <a:lnTo>
                    <a:pt x="352" y="36"/>
                  </a:lnTo>
                  <a:lnTo>
                    <a:pt x="372" y="30"/>
                  </a:lnTo>
                  <a:lnTo>
                    <a:pt x="375" y="3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45" name="Freeform 145"/>
            <p:cNvSpPr>
              <a:spLocks/>
            </p:cNvSpPr>
            <p:nvPr/>
          </p:nvSpPr>
          <p:spPr bwMode="auto">
            <a:xfrm>
              <a:off x="2919412" y="4787108"/>
              <a:ext cx="503238" cy="134938"/>
            </a:xfrm>
            <a:custGeom>
              <a:avLst/>
              <a:gdLst>
                <a:gd name="T0" fmla="*/ 8 w 633"/>
                <a:gd name="T1" fmla="*/ 23 h 170"/>
                <a:gd name="T2" fmla="*/ 20 w 633"/>
                <a:gd name="T3" fmla="*/ 15 h 170"/>
                <a:gd name="T4" fmla="*/ 35 w 633"/>
                <a:gd name="T5" fmla="*/ 0 h 170"/>
                <a:gd name="T6" fmla="*/ 46 w 633"/>
                <a:gd name="T7" fmla="*/ 4 h 170"/>
                <a:gd name="T8" fmla="*/ 56 w 633"/>
                <a:gd name="T9" fmla="*/ 7 h 170"/>
                <a:gd name="T10" fmla="*/ 73 w 633"/>
                <a:gd name="T11" fmla="*/ 9 h 170"/>
                <a:gd name="T12" fmla="*/ 91 w 633"/>
                <a:gd name="T13" fmla="*/ 17 h 170"/>
                <a:gd name="T14" fmla="*/ 104 w 633"/>
                <a:gd name="T15" fmla="*/ 20 h 170"/>
                <a:gd name="T16" fmla="*/ 126 w 633"/>
                <a:gd name="T17" fmla="*/ 25 h 170"/>
                <a:gd name="T18" fmla="*/ 144 w 633"/>
                <a:gd name="T19" fmla="*/ 33 h 170"/>
                <a:gd name="T20" fmla="*/ 147 w 633"/>
                <a:gd name="T21" fmla="*/ 44 h 170"/>
                <a:gd name="T22" fmla="*/ 151 w 633"/>
                <a:gd name="T23" fmla="*/ 59 h 170"/>
                <a:gd name="T24" fmla="*/ 170 w 633"/>
                <a:gd name="T25" fmla="*/ 75 h 170"/>
                <a:gd name="T26" fmla="*/ 185 w 633"/>
                <a:gd name="T27" fmla="*/ 85 h 170"/>
                <a:gd name="T28" fmla="*/ 202 w 633"/>
                <a:gd name="T29" fmla="*/ 85 h 170"/>
                <a:gd name="T30" fmla="*/ 212 w 633"/>
                <a:gd name="T31" fmla="*/ 88 h 170"/>
                <a:gd name="T32" fmla="*/ 208 w 633"/>
                <a:gd name="T33" fmla="*/ 94 h 170"/>
                <a:gd name="T34" fmla="*/ 207 w 633"/>
                <a:gd name="T35" fmla="*/ 106 h 170"/>
                <a:gd name="T36" fmla="*/ 210 w 633"/>
                <a:gd name="T37" fmla="*/ 114 h 170"/>
                <a:gd name="T38" fmla="*/ 218 w 633"/>
                <a:gd name="T39" fmla="*/ 117 h 170"/>
                <a:gd name="T40" fmla="*/ 230 w 633"/>
                <a:gd name="T41" fmla="*/ 120 h 170"/>
                <a:gd name="T42" fmla="*/ 240 w 633"/>
                <a:gd name="T43" fmla="*/ 123 h 170"/>
                <a:gd name="T44" fmla="*/ 246 w 633"/>
                <a:gd name="T45" fmla="*/ 125 h 170"/>
                <a:gd name="T46" fmla="*/ 255 w 633"/>
                <a:gd name="T47" fmla="*/ 132 h 170"/>
                <a:gd name="T48" fmla="*/ 271 w 633"/>
                <a:gd name="T49" fmla="*/ 156 h 170"/>
                <a:gd name="T50" fmla="*/ 276 w 633"/>
                <a:gd name="T51" fmla="*/ 164 h 170"/>
                <a:gd name="T52" fmla="*/ 298 w 633"/>
                <a:gd name="T53" fmla="*/ 159 h 170"/>
                <a:gd name="T54" fmla="*/ 314 w 633"/>
                <a:gd name="T55" fmla="*/ 157 h 170"/>
                <a:gd name="T56" fmla="*/ 339 w 633"/>
                <a:gd name="T57" fmla="*/ 157 h 170"/>
                <a:gd name="T58" fmla="*/ 364 w 633"/>
                <a:gd name="T59" fmla="*/ 159 h 170"/>
                <a:gd name="T60" fmla="*/ 394 w 633"/>
                <a:gd name="T61" fmla="*/ 159 h 170"/>
                <a:gd name="T62" fmla="*/ 407 w 633"/>
                <a:gd name="T63" fmla="*/ 161 h 170"/>
                <a:gd name="T64" fmla="*/ 461 w 633"/>
                <a:gd name="T65" fmla="*/ 169 h 170"/>
                <a:gd name="T66" fmla="*/ 476 w 633"/>
                <a:gd name="T67" fmla="*/ 170 h 170"/>
                <a:gd name="T68" fmla="*/ 485 w 633"/>
                <a:gd name="T69" fmla="*/ 169 h 170"/>
                <a:gd name="T70" fmla="*/ 495 w 633"/>
                <a:gd name="T71" fmla="*/ 164 h 170"/>
                <a:gd name="T72" fmla="*/ 506 w 633"/>
                <a:gd name="T73" fmla="*/ 157 h 170"/>
                <a:gd name="T74" fmla="*/ 519 w 633"/>
                <a:gd name="T75" fmla="*/ 151 h 170"/>
                <a:gd name="T76" fmla="*/ 556 w 633"/>
                <a:gd name="T77" fmla="*/ 132 h 170"/>
                <a:gd name="T78" fmla="*/ 576 w 633"/>
                <a:gd name="T79" fmla="*/ 112 h 170"/>
                <a:gd name="T80" fmla="*/ 577 w 633"/>
                <a:gd name="T81" fmla="*/ 101 h 170"/>
                <a:gd name="T82" fmla="*/ 581 w 633"/>
                <a:gd name="T83" fmla="*/ 91 h 170"/>
                <a:gd name="T84" fmla="*/ 582 w 633"/>
                <a:gd name="T85" fmla="*/ 73 h 170"/>
                <a:gd name="T86" fmla="*/ 579 w 633"/>
                <a:gd name="T87" fmla="*/ 60 h 170"/>
                <a:gd name="T88" fmla="*/ 577 w 633"/>
                <a:gd name="T89" fmla="*/ 44 h 170"/>
                <a:gd name="T90" fmla="*/ 579 w 633"/>
                <a:gd name="T91" fmla="*/ 28 h 170"/>
                <a:gd name="T92" fmla="*/ 584 w 633"/>
                <a:gd name="T93" fmla="*/ 17 h 170"/>
                <a:gd name="T94" fmla="*/ 597 w 633"/>
                <a:gd name="T95" fmla="*/ 12 h 170"/>
                <a:gd name="T96" fmla="*/ 605 w 633"/>
                <a:gd name="T97" fmla="*/ 9 h 170"/>
                <a:gd name="T98" fmla="*/ 617 w 633"/>
                <a:gd name="T99" fmla="*/ 9 h 170"/>
                <a:gd name="T100" fmla="*/ 630 w 633"/>
                <a:gd name="T101" fmla="*/ 1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33" h="170">
                  <a:moveTo>
                    <a:pt x="0" y="30"/>
                  </a:moveTo>
                  <a:lnTo>
                    <a:pt x="3" y="28"/>
                  </a:lnTo>
                  <a:lnTo>
                    <a:pt x="8" y="23"/>
                  </a:lnTo>
                  <a:lnTo>
                    <a:pt x="12" y="22"/>
                  </a:lnTo>
                  <a:lnTo>
                    <a:pt x="15" y="18"/>
                  </a:lnTo>
                  <a:lnTo>
                    <a:pt x="20" y="15"/>
                  </a:lnTo>
                  <a:lnTo>
                    <a:pt x="25" y="9"/>
                  </a:lnTo>
                  <a:lnTo>
                    <a:pt x="30" y="4"/>
                  </a:lnTo>
                  <a:lnTo>
                    <a:pt x="35" y="0"/>
                  </a:lnTo>
                  <a:lnTo>
                    <a:pt x="41" y="0"/>
                  </a:lnTo>
                  <a:lnTo>
                    <a:pt x="45" y="2"/>
                  </a:lnTo>
                  <a:lnTo>
                    <a:pt x="46" y="4"/>
                  </a:lnTo>
                  <a:lnTo>
                    <a:pt x="51" y="5"/>
                  </a:lnTo>
                  <a:lnTo>
                    <a:pt x="53" y="7"/>
                  </a:lnTo>
                  <a:lnTo>
                    <a:pt x="56" y="7"/>
                  </a:lnTo>
                  <a:lnTo>
                    <a:pt x="60" y="7"/>
                  </a:lnTo>
                  <a:lnTo>
                    <a:pt x="66" y="7"/>
                  </a:lnTo>
                  <a:lnTo>
                    <a:pt x="73" y="9"/>
                  </a:lnTo>
                  <a:lnTo>
                    <a:pt x="79" y="13"/>
                  </a:lnTo>
                  <a:lnTo>
                    <a:pt x="81" y="13"/>
                  </a:lnTo>
                  <a:lnTo>
                    <a:pt x="91" y="17"/>
                  </a:lnTo>
                  <a:lnTo>
                    <a:pt x="93" y="17"/>
                  </a:lnTo>
                  <a:lnTo>
                    <a:pt x="101" y="20"/>
                  </a:lnTo>
                  <a:lnTo>
                    <a:pt x="104" y="20"/>
                  </a:lnTo>
                  <a:lnTo>
                    <a:pt x="114" y="22"/>
                  </a:lnTo>
                  <a:lnTo>
                    <a:pt x="124" y="23"/>
                  </a:lnTo>
                  <a:lnTo>
                    <a:pt x="126" y="25"/>
                  </a:lnTo>
                  <a:lnTo>
                    <a:pt x="136" y="26"/>
                  </a:lnTo>
                  <a:lnTo>
                    <a:pt x="139" y="26"/>
                  </a:lnTo>
                  <a:lnTo>
                    <a:pt x="144" y="33"/>
                  </a:lnTo>
                  <a:lnTo>
                    <a:pt x="147" y="38"/>
                  </a:lnTo>
                  <a:lnTo>
                    <a:pt x="147" y="39"/>
                  </a:lnTo>
                  <a:lnTo>
                    <a:pt x="147" y="44"/>
                  </a:lnTo>
                  <a:lnTo>
                    <a:pt x="147" y="47"/>
                  </a:lnTo>
                  <a:lnTo>
                    <a:pt x="147" y="52"/>
                  </a:lnTo>
                  <a:lnTo>
                    <a:pt x="151" y="59"/>
                  </a:lnTo>
                  <a:lnTo>
                    <a:pt x="160" y="65"/>
                  </a:lnTo>
                  <a:lnTo>
                    <a:pt x="162" y="67"/>
                  </a:lnTo>
                  <a:lnTo>
                    <a:pt x="170" y="75"/>
                  </a:lnTo>
                  <a:lnTo>
                    <a:pt x="174" y="77"/>
                  </a:lnTo>
                  <a:lnTo>
                    <a:pt x="182" y="80"/>
                  </a:lnTo>
                  <a:lnTo>
                    <a:pt x="185" y="85"/>
                  </a:lnTo>
                  <a:lnTo>
                    <a:pt x="189" y="88"/>
                  </a:lnTo>
                  <a:lnTo>
                    <a:pt x="192" y="88"/>
                  </a:lnTo>
                  <a:lnTo>
                    <a:pt x="202" y="85"/>
                  </a:lnTo>
                  <a:lnTo>
                    <a:pt x="208" y="85"/>
                  </a:lnTo>
                  <a:lnTo>
                    <a:pt x="212" y="85"/>
                  </a:lnTo>
                  <a:lnTo>
                    <a:pt x="212" y="88"/>
                  </a:lnTo>
                  <a:lnTo>
                    <a:pt x="210" y="91"/>
                  </a:lnTo>
                  <a:lnTo>
                    <a:pt x="210" y="93"/>
                  </a:lnTo>
                  <a:lnTo>
                    <a:pt x="208" y="94"/>
                  </a:lnTo>
                  <a:lnTo>
                    <a:pt x="205" y="101"/>
                  </a:lnTo>
                  <a:lnTo>
                    <a:pt x="207" y="102"/>
                  </a:lnTo>
                  <a:lnTo>
                    <a:pt x="207" y="106"/>
                  </a:lnTo>
                  <a:lnTo>
                    <a:pt x="208" y="109"/>
                  </a:lnTo>
                  <a:lnTo>
                    <a:pt x="208" y="112"/>
                  </a:lnTo>
                  <a:lnTo>
                    <a:pt x="210" y="114"/>
                  </a:lnTo>
                  <a:lnTo>
                    <a:pt x="212" y="115"/>
                  </a:lnTo>
                  <a:lnTo>
                    <a:pt x="213" y="115"/>
                  </a:lnTo>
                  <a:lnTo>
                    <a:pt x="218" y="117"/>
                  </a:lnTo>
                  <a:lnTo>
                    <a:pt x="222" y="119"/>
                  </a:lnTo>
                  <a:lnTo>
                    <a:pt x="225" y="119"/>
                  </a:lnTo>
                  <a:lnTo>
                    <a:pt x="230" y="120"/>
                  </a:lnTo>
                  <a:lnTo>
                    <a:pt x="232" y="120"/>
                  </a:lnTo>
                  <a:lnTo>
                    <a:pt x="237" y="122"/>
                  </a:lnTo>
                  <a:lnTo>
                    <a:pt x="240" y="123"/>
                  </a:lnTo>
                  <a:lnTo>
                    <a:pt x="243" y="123"/>
                  </a:lnTo>
                  <a:lnTo>
                    <a:pt x="245" y="123"/>
                  </a:lnTo>
                  <a:lnTo>
                    <a:pt x="246" y="125"/>
                  </a:lnTo>
                  <a:lnTo>
                    <a:pt x="251" y="128"/>
                  </a:lnTo>
                  <a:lnTo>
                    <a:pt x="253" y="130"/>
                  </a:lnTo>
                  <a:lnTo>
                    <a:pt x="255" y="132"/>
                  </a:lnTo>
                  <a:lnTo>
                    <a:pt x="256" y="133"/>
                  </a:lnTo>
                  <a:lnTo>
                    <a:pt x="266" y="149"/>
                  </a:lnTo>
                  <a:lnTo>
                    <a:pt x="271" y="156"/>
                  </a:lnTo>
                  <a:lnTo>
                    <a:pt x="273" y="159"/>
                  </a:lnTo>
                  <a:lnTo>
                    <a:pt x="275" y="162"/>
                  </a:lnTo>
                  <a:lnTo>
                    <a:pt x="276" y="164"/>
                  </a:lnTo>
                  <a:lnTo>
                    <a:pt x="283" y="162"/>
                  </a:lnTo>
                  <a:lnTo>
                    <a:pt x="294" y="161"/>
                  </a:lnTo>
                  <a:lnTo>
                    <a:pt x="298" y="159"/>
                  </a:lnTo>
                  <a:lnTo>
                    <a:pt x="309" y="157"/>
                  </a:lnTo>
                  <a:lnTo>
                    <a:pt x="313" y="157"/>
                  </a:lnTo>
                  <a:lnTo>
                    <a:pt x="314" y="157"/>
                  </a:lnTo>
                  <a:lnTo>
                    <a:pt x="327" y="157"/>
                  </a:lnTo>
                  <a:lnTo>
                    <a:pt x="332" y="157"/>
                  </a:lnTo>
                  <a:lnTo>
                    <a:pt x="339" y="157"/>
                  </a:lnTo>
                  <a:lnTo>
                    <a:pt x="342" y="157"/>
                  </a:lnTo>
                  <a:lnTo>
                    <a:pt x="357" y="159"/>
                  </a:lnTo>
                  <a:lnTo>
                    <a:pt x="364" y="159"/>
                  </a:lnTo>
                  <a:lnTo>
                    <a:pt x="375" y="159"/>
                  </a:lnTo>
                  <a:lnTo>
                    <a:pt x="390" y="159"/>
                  </a:lnTo>
                  <a:lnTo>
                    <a:pt x="394" y="159"/>
                  </a:lnTo>
                  <a:lnTo>
                    <a:pt x="399" y="159"/>
                  </a:lnTo>
                  <a:lnTo>
                    <a:pt x="405" y="161"/>
                  </a:lnTo>
                  <a:lnTo>
                    <a:pt x="407" y="161"/>
                  </a:lnTo>
                  <a:lnTo>
                    <a:pt x="438" y="167"/>
                  </a:lnTo>
                  <a:lnTo>
                    <a:pt x="453" y="170"/>
                  </a:lnTo>
                  <a:lnTo>
                    <a:pt x="461" y="169"/>
                  </a:lnTo>
                  <a:lnTo>
                    <a:pt x="466" y="170"/>
                  </a:lnTo>
                  <a:lnTo>
                    <a:pt x="473" y="170"/>
                  </a:lnTo>
                  <a:lnTo>
                    <a:pt x="476" y="170"/>
                  </a:lnTo>
                  <a:lnTo>
                    <a:pt x="480" y="170"/>
                  </a:lnTo>
                  <a:lnTo>
                    <a:pt x="483" y="169"/>
                  </a:lnTo>
                  <a:lnTo>
                    <a:pt x="485" y="169"/>
                  </a:lnTo>
                  <a:lnTo>
                    <a:pt x="486" y="167"/>
                  </a:lnTo>
                  <a:lnTo>
                    <a:pt x="491" y="166"/>
                  </a:lnTo>
                  <a:lnTo>
                    <a:pt x="495" y="164"/>
                  </a:lnTo>
                  <a:lnTo>
                    <a:pt x="499" y="162"/>
                  </a:lnTo>
                  <a:lnTo>
                    <a:pt x="504" y="159"/>
                  </a:lnTo>
                  <a:lnTo>
                    <a:pt x="506" y="157"/>
                  </a:lnTo>
                  <a:lnTo>
                    <a:pt x="511" y="154"/>
                  </a:lnTo>
                  <a:lnTo>
                    <a:pt x="518" y="153"/>
                  </a:lnTo>
                  <a:lnTo>
                    <a:pt x="519" y="151"/>
                  </a:lnTo>
                  <a:lnTo>
                    <a:pt x="529" y="148"/>
                  </a:lnTo>
                  <a:lnTo>
                    <a:pt x="552" y="133"/>
                  </a:lnTo>
                  <a:lnTo>
                    <a:pt x="556" y="132"/>
                  </a:lnTo>
                  <a:lnTo>
                    <a:pt x="569" y="122"/>
                  </a:lnTo>
                  <a:lnTo>
                    <a:pt x="571" y="120"/>
                  </a:lnTo>
                  <a:lnTo>
                    <a:pt x="576" y="112"/>
                  </a:lnTo>
                  <a:lnTo>
                    <a:pt x="576" y="107"/>
                  </a:lnTo>
                  <a:lnTo>
                    <a:pt x="577" y="102"/>
                  </a:lnTo>
                  <a:lnTo>
                    <a:pt x="577" y="101"/>
                  </a:lnTo>
                  <a:lnTo>
                    <a:pt x="577" y="99"/>
                  </a:lnTo>
                  <a:lnTo>
                    <a:pt x="579" y="98"/>
                  </a:lnTo>
                  <a:lnTo>
                    <a:pt x="581" y="91"/>
                  </a:lnTo>
                  <a:lnTo>
                    <a:pt x="582" y="85"/>
                  </a:lnTo>
                  <a:lnTo>
                    <a:pt x="582" y="75"/>
                  </a:lnTo>
                  <a:lnTo>
                    <a:pt x="582" y="73"/>
                  </a:lnTo>
                  <a:lnTo>
                    <a:pt x="582" y="70"/>
                  </a:lnTo>
                  <a:lnTo>
                    <a:pt x="581" y="67"/>
                  </a:lnTo>
                  <a:lnTo>
                    <a:pt x="579" y="60"/>
                  </a:lnTo>
                  <a:lnTo>
                    <a:pt x="579" y="59"/>
                  </a:lnTo>
                  <a:lnTo>
                    <a:pt x="577" y="47"/>
                  </a:lnTo>
                  <a:lnTo>
                    <a:pt x="577" y="44"/>
                  </a:lnTo>
                  <a:lnTo>
                    <a:pt x="577" y="39"/>
                  </a:lnTo>
                  <a:lnTo>
                    <a:pt x="579" y="31"/>
                  </a:lnTo>
                  <a:lnTo>
                    <a:pt x="579" y="28"/>
                  </a:lnTo>
                  <a:lnTo>
                    <a:pt x="584" y="22"/>
                  </a:lnTo>
                  <a:lnTo>
                    <a:pt x="584" y="18"/>
                  </a:lnTo>
                  <a:lnTo>
                    <a:pt x="584" y="17"/>
                  </a:lnTo>
                  <a:lnTo>
                    <a:pt x="592" y="13"/>
                  </a:lnTo>
                  <a:lnTo>
                    <a:pt x="595" y="12"/>
                  </a:lnTo>
                  <a:lnTo>
                    <a:pt x="597" y="12"/>
                  </a:lnTo>
                  <a:lnTo>
                    <a:pt x="602" y="10"/>
                  </a:lnTo>
                  <a:lnTo>
                    <a:pt x="604" y="9"/>
                  </a:lnTo>
                  <a:lnTo>
                    <a:pt x="605" y="9"/>
                  </a:lnTo>
                  <a:lnTo>
                    <a:pt x="609" y="9"/>
                  </a:lnTo>
                  <a:lnTo>
                    <a:pt x="614" y="9"/>
                  </a:lnTo>
                  <a:lnTo>
                    <a:pt x="617" y="9"/>
                  </a:lnTo>
                  <a:lnTo>
                    <a:pt x="622" y="10"/>
                  </a:lnTo>
                  <a:lnTo>
                    <a:pt x="627" y="13"/>
                  </a:lnTo>
                  <a:lnTo>
                    <a:pt x="630" y="15"/>
                  </a:lnTo>
                  <a:lnTo>
                    <a:pt x="633" y="1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46" name="Freeform 146"/>
            <p:cNvSpPr>
              <a:spLocks/>
            </p:cNvSpPr>
            <p:nvPr/>
          </p:nvSpPr>
          <p:spPr bwMode="auto">
            <a:xfrm>
              <a:off x="2008187" y="4849020"/>
              <a:ext cx="546100" cy="450850"/>
            </a:xfrm>
            <a:custGeom>
              <a:avLst/>
              <a:gdLst>
                <a:gd name="T0" fmla="*/ 637 w 688"/>
                <a:gd name="T1" fmla="*/ 369 h 568"/>
                <a:gd name="T2" fmla="*/ 604 w 688"/>
                <a:gd name="T3" fmla="*/ 390 h 568"/>
                <a:gd name="T4" fmla="*/ 564 w 688"/>
                <a:gd name="T5" fmla="*/ 410 h 568"/>
                <a:gd name="T6" fmla="*/ 574 w 688"/>
                <a:gd name="T7" fmla="*/ 440 h 568"/>
                <a:gd name="T8" fmla="*/ 587 w 688"/>
                <a:gd name="T9" fmla="*/ 469 h 568"/>
                <a:gd name="T10" fmla="*/ 609 w 688"/>
                <a:gd name="T11" fmla="*/ 507 h 568"/>
                <a:gd name="T12" fmla="*/ 582 w 688"/>
                <a:gd name="T13" fmla="*/ 520 h 568"/>
                <a:gd name="T14" fmla="*/ 543 w 688"/>
                <a:gd name="T15" fmla="*/ 513 h 568"/>
                <a:gd name="T16" fmla="*/ 508 w 688"/>
                <a:gd name="T17" fmla="*/ 521 h 568"/>
                <a:gd name="T18" fmla="*/ 477 w 688"/>
                <a:gd name="T19" fmla="*/ 544 h 568"/>
                <a:gd name="T20" fmla="*/ 447 w 688"/>
                <a:gd name="T21" fmla="*/ 541 h 568"/>
                <a:gd name="T22" fmla="*/ 404 w 688"/>
                <a:gd name="T23" fmla="*/ 510 h 568"/>
                <a:gd name="T24" fmla="*/ 356 w 688"/>
                <a:gd name="T25" fmla="*/ 507 h 568"/>
                <a:gd name="T26" fmla="*/ 364 w 688"/>
                <a:gd name="T27" fmla="*/ 534 h 568"/>
                <a:gd name="T28" fmla="*/ 339 w 688"/>
                <a:gd name="T29" fmla="*/ 557 h 568"/>
                <a:gd name="T30" fmla="*/ 308 w 688"/>
                <a:gd name="T31" fmla="*/ 560 h 568"/>
                <a:gd name="T32" fmla="*/ 270 w 688"/>
                <a:gd name="T33" fmla="*/ 567 h 568"/>
                <a:gd name="T34" fmla="*/ 228 w 688"/>
                <a:gd name="T35" fmla="*/ 560 h 568"/>
                <a:gd name="T36" fmla="*/ 187 w 688"/>
                <a:gd name="T37" fmla="*/ 550 h 568"/>
                <a:gd name="T38" fmla="*/ 131 w 688"/>
                <a:gd name="T39" fmla="*/ 536 h 568"/>
                <a:gd name="T40" fmla="*/ 85 w 688"/>
                <a:gd name="T41" fmla="*/ 521 h 568"/>
                <a:gd name="T42" fmla="*/ 48 w 688"/>
                <a:gd name="T43" fmla="*/ 500 h 568"/>
                <a:gd name="T44" fmla="*/ 0 w 688"/>
                <a:gd name="T45" fmla="*/ 486 h 568"/>
                <a:gd name="T46" fmla="*/ 8 w 688"/>
                <a:gd name="T47" fmla="*/ 452 h 568"/>
                <a:gd name="T48" fmla="*/ 63 w 688"/>
                <a:gd name="T49" fmla="*/ 408 h 568"/>
                <a:gd name="T50" fmla="*/ 91 w 688"/>
                <a:gd name="T51" fmla="*/ 389 h 568"/>
                <a:gd name="T52" fmla="*/ 104 w 688"/>
                <a:gd name="T53" fmla="*/ 358 h 568"/>
                <a:gd name="T54" fmla="*/ 81 w 688"/>
                <a:gd name="T55" fmla="*/ 333 h 568"/>
                <a:gd name="T56" fmla="*/ 42 w 688"/>
                <a:gd name="T57" fmla="*/ 278 h 568"/>
                <a:gd name="T58" fmla="*/ 20 w 688"/>
                <a:gd name="T59" fmla="*/ 230 h 568"/>
                <a:gd name="T60" fmla="*/ 15 w 688"/>
                <a:gd name="T61" fmla="*/ 185 h 568"/>
                <a:gd name="T62" fmla="*/ 13 w 688"/>
                <a:gd name="T63" fmla="*/ 146 h 568"/>
                <a:gd name="T64" fmla="*/ 66 w 688"/>
                <a:gd name="T65" fmla="*/ 118 h 568"/>
                <a:gd name="T66" fmla="*/ 121 w 688"/>
                <a:gd name="T67" fmla="*/ 120 h 568"/>
                <a:gd name="T68" fmla="*/ 151 w 688"/>
                <a:gd name="T69" fmla="*/ 122 h 568"/>
                <a:gd name="T70" fmla="*/ 177 w 688"/>
                <a:gd name="T71" fmla="*/ 133 h 568"/>
                <a:gd name="T72" fmla="*/ 202 w 688"/>
                <a:gd name="T73" fmla="*/ 136 h 568"/>
                <a:gd name="T74" fmla="*/ 230 w 688"/>
                <a:gd name="T75" fmla="*/ 133 h 568"/>
                <a:gd name="T76" fmla="*/ 263 w 688"/>
                <a:gd name="T77" fmla="*/ 128 h 568"/>
                <a:gd name="T78" fmla="*/ 291 w 688"/>
                <a:gd name="T79" fmla="*/ 128 h 568"/>
                <a:gd name="T80" fmla="*/ 318 w 688"/>
                <a:gd name="T81" fmla="*/ 130 h 568"/>
                <a:gd name="T82" fmla="*/ 351 w 688"/>
                <a:gd name="T83" fmla="*/ 141 h 568"/>
                <a:gd name="T84" fmla="*/ 362 w 688"/>
                <a:gd name="T85" fmla="*/ 168 h 568"/>
                <a:gd name="T86" fmla="*/ 374 w 688"/>
                <a:gd name="T87" fmla="*/ 152 h 568"/>
                <a:gd name="T88" fmla="*/ 394 w 688"/>
                <a:gd name="T89" fmla="*/ 113 h 568"/>
                <a:gd name="T90" fmla="*/ 419 w 688"/>
                <a:gd name="T91" fmla="*/ 86 h 568"/>
                <a:gd name="T92" fmla="*/ 405 w 688"/>
                <a:gd name="T93" fmla="*/ 65 h 568"/>
                <a:gd name="T94" fmla="*/ 395 w 688"/>
                <a:gd name="T95" fmla="*/ 44 h 568"/>
                <a:gd name="T96" fmla="*/ 422 w 688"/>
                <a:gd name="T97" fmla="*/ 44 h 568"/>
                <a:gd name="T98" fmla="*/ 407 w 688"/>
                <a:gd name="T99" fmla="*/ 26 h 568"/>
                <a:gd name="T100" fmla="*/ 419 w 688"/>
                <a:gd name="T101" fmla="*/ 2 h 568"/>
                <a:gd name="T102" fmla="*/ 447 w 688"/>
                <a:gd name="T103" fmla="*/ 7 h 568"/>
                <a:gd name="T104" fmla="*/ 470 w 688"/>
                <a:gd name="T105" fmla="*/ 28 h 568"/>
                <a:gd name="T106" fmla="*/ 500 w 688"/>
                <a:gd name="T107" fmla="*/ 47 h 568"/>
                <a:gd name="T108" fmla="*/ 529 w 688"/>
                <a:gd name="T109" fmla="*/ 58 h 568"/>
                <a:gd name="T110" fmla="*/ 563 w 688"/>
                <a:gd name="T111" fmla="*/ 94 h 568"/>
                <a:gd name="T112" fmla="*/ 581 w 688"/>
                <a:gd name="T113" fmla="*/ 120 h 568"/>
                <a:gd name="T114" fmla="*/ 594 w 688"/>
                <a:gd name="T115" fmla="*/ 146 h 568"/>
                <a:gd name="T116" fmla="*/ 606 w 688"/>
                <a:gd name="T117" fmla="*/ 191 h 568"/>
                <a:gd name="T118" fmla="*/ 622 w 688"/>
                <a:gd name="T119" fmla="*/ 233 h 568"/>
                <a:gd name="T120" fmla="*/ 644 w 688"/>
                <a:gd name="T121" fmla="*/ 267 h 568"/>
                <a:gd name="T122" fmla="*/ 682 w 688"/>
                <a:gd name="T123" fmla="*/ 282 h 568"/>
                <a:gd name="T124" fmla="*/ 678 w 688"/>
                <a:gd name="T125" fmla="*/ 31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8" h="568">
                  <a:moveTo>
                    <a:pt x="688" y="337"/>
                  </a:moveTo>
                  <a:lnTo>
                    <a:pt x="687" y="338"/>
                  </a:lnTo>
                  <a:lnTo>
                    <a:pt x="668" y="353"/>
                  </a:lnTo>
                  <a:lnTo>
                    <a:pt x="662" y="356"/>
                  </a:lnTo>
                  <a:lnTo>
                    <a:pt x="657" y="356"/>
                  </a:lnTo>
                  <a:lnTo>
                    <a:pt x="650" y="361"/>
                  </a:lnTo>
                  <a:lnTo>
                    <a:pt x="647" y="364"/>
                  </a:lnTo>
                  <a:lnTo>
                    <a:pt x="637" y="369"/>
                  </a:lnTo>
                  <a:lnTo>
                    <a:pt x="635" y="371"/>
                  </a:lnTo>
                  <a:lnTo>
                    <a:pt x="630" y="372"/>
                  </a:lnTo>
                  <a:lnTo>
                    <a:pt x="625" y="374"/>
                  </a:lnTo>
                  <a:lnTo>
                    <a:pt x="629" y="385"/>
                  </a:lnTo>
                  <a:lnTo>
                    <a:pt x="620" y="392"/>
                  </a:lnTo>
                  <a:lnTo>
                    <a:pt x="612" y="390"/>
                  </a:lnTo>
                  <a:lnTo>
                    <a:pt x="607" y="389"/>
                  </a:lnTo>
                  <a:lnTo>
                    <a:pt x="604" y="390"/>
                  </a:lnTo>
                  <a:lnTo>
                    <a:pt x="599" y="395"/>
                  </a:lnTo>
                  <a:lnTo>
                    <a:pt x="592" y="400"/>
                  </a:lnTo>
                  <a:lnTo>
                    <a:pt x="586" y="398"/>
                  </a:lnTo>
                  <a:lnTo>
                    <a:pt x="581" y="397"/>
                  </a:lnTo>
                  <a:lnTo>
                    <a:pt x="576" y="397"/>
                  </a:lnTo>
                  <a:lnTo>
                    <a:pt x="569" y="401"/>
                  </a:lnTo>
                  <a:lnTo>
                    <a:pt x="568" y="406"/>
                  </a:lnTo>
                  <a:lnTo>
                    <a:pt x="564" y="410"/>
                  </a:lnTo>
                  <a:lnTo>
                    <a:pt x="563" y="411"/>
                  </a:lnTo>
                  <a:lnTo>
                    <a:pt x="563" y="414"/>
                  </a:lnTo>
                  <a:lnTo>
                    <a:pt x="564" y="422"/>
                  </a:lnTo>
                  <a:lnTo>
                    <a:pt x="564" y="429"/>
                  </a:lnTo>
                  <a:lnTo>
                    <a:pt x="564" y="434"/>
                  </a:lnTo>
                  <a:lnTo>
                    <a:pt x="569" y="434"/>
                  </a:lnTo>
                  <a:lnTo>
                    <a:pt x="574" y="434"/>
                  </a:lnTo>
                  <a:lnTo>
                    <a:pt x="574" y="440"/>
                  </a:lnTo>
                  <a:lnTo>
                    <a:pt x="584" y="442"/>
                  </a:lnTo>
                  <a:lnTo>
                    <a:pt x="584" y="444"/>
                  </a:lnTo>
                  <a:lnTo>
                    <a:pt x="586" y="450"/>
                  </a:lnTo>
                  <a:lnTo>
                    <a:pt x="587" y="453"/>
                  </a:lnTo>
                  <a:lnTo>
                    <a:pt x="592" y="458"/>
                  </a:lnTo>
                  <a:lnTo>
                    <a:pt x="591" y="463"/>
                  </a:lnTo>
                  <a:lnTo>
                    <a:pt x="587" y="466"/>
                  </a:lnTo>
                  <a:lnTo>
                    <a:pt x="587" y="469"/>
                  </a:lnTo>
                  <a:lnTo>
                    <a:pt x="589" y="471"/>
                  </a:lnTo>
                  <a:lnTo>
                    <a:pt x="589" y="476"/>
                  </a:lnTo>
                  <a:lnTo>
                    <a:pt x="591" y="479"/>
                  </a:lnTo>
                  <a:lnTo>
                    <a:pt x="596" y="484"/>
                  </a:lnTo>
                  <a:lnTo>
                    <a:pt x="602" y="487"/>
                  </a:lnTo>
                  <a:lnTo>
                    <a:pt x="607" y="495"/>
                  </a:lnTo>
                  <a:lnTo>
                    <a:pt x="609" y="502"/>
                  </a:lnTo>
                  <a:lnTo>
                    <a:pt x="609" y="507"/>
                  </a:lnTo>
                  <a:lnTo>
                    <a:pt x="606" y="510"/>
                  </a:lnTo>
                  <a:lnTo>
                    <a:pt x="604" y="513"/>
                  </a:lnTo>
                  <a:lnTo>
                    <a:pt x="604" y="515"/>
                  </a:lnTo>
                  <a:lnTo>
                    <a:pt x="601" y="516"/>
                  </a:lnTo>
                  <a:lnTo>
                    <a:pt x="599" y="516"/>
                  </a:lnTo>
                  <a:lnTo>
                    <a:pt x="596" y="518"/>
                  </a:lnTo>
                  <a:lnTo>
                    <a:pt x="591" y="516"/>
                  </a:lnTo>
                  <a:lnTo>
                    <a:pt x="582" y="520"/>
                  </a:lnTo>
                  <a:lnTo>
                    <a:pt x="577" y="521"/>
                  </a:lnTo>
                  <a:lnTo>
                    <a:pt x="574" y="521"/>
                  </a:lnTo>
                  <a:lnTo>
                    <a:pt x="572" y="521"/>
                  </a:lnTo>
                  <a:lnTo>
                    <a:pt x="564" y="520"/>
                  </a:lnTo>
                  <a:lnTo>
                    <a:pt x="559" y="518"/>
                  </a:lnTo>
                  <a:lnTo>
                    <a:pt x="553" y="515"/>
                  </a:lnTo>
                  <a:lnTo>
                    <a:pt x="548" y="513"/>
                  </a:lnTo>
                  <a:lnTo>
                    <a:pt x="543" y="513"/>
                  </a:lnTo>
                  <a:lnTo>
                    <a:pt x="541" y="511"/>
                  </a:lnTo>
                  <a:lnTo>
                    <a:pt x="529" y="511"/>
                  </a:lnTo>
                  <a:lnTo>
                    <a:pt x="528" y="511"/>
                  </a:lnTo>
                  <a:lnTo>
                    <a:pt x="524" y="513"/>
                  </a:lnTo>
                  <a:lnTo>
                    <a:pt x="520" y="515"/>
                  </a:lnTo>
                  <a:lnTo>
                    <a:pt x="515" y="518"/>
                  </a:lnTo>
                  <a:lnTo>
                    <a:pt x="513" y="518"/>
                  </a:lnTo>
                  <a:lnTo>
                    <a:pt x="508" y="521"/>
                  </a:lnTo>
                  <a:lnTo>
                    <a:pt x="505" y="523"/>
                  </a:lnTo>
                  <a:lnTo>
                    <a:pt x="500" y="526"/>
                  </a:lnTo>
                  <a:lnTo>
                    <a:pt x="498" y="528"/>
                  </a:lnTo>
                  <a:lnTo>
                    <a:pt x="491" y="533"/>
                  </a:lnTo>
                  <a:lnTo>
                    <a:pt x="488" y="534"/>
                  </a:lnTo>
                  <a:lnTo>
                    <a:pt x="483" y="539"/>
                  </a:lnTo>
                  <a:lnTo>
                    <a:pt x="478" y="542"/>
                  </a:lnTo>
                  <a:lnTo>
                    <a:pt x="477" y="544"/>
                  </a:lnTo>
                  <a:lnTo>
                    <a:pt x="472" y="549"/>
                  </a:lnTo>
                  <a:lnTo>
                    <a:pt x="472" y="550"/>
                  </a:lnTo>
                  <a:lnTo>
                    <a:pt x="468" y="552"/>
                  </a:lnTo>
                  <a:lnTo>
                    <a:pt x="462" y="555"/>
                  </a:lnTo>
                  <a:lnTo>
                    <a:pt x="460" y="555"/>
                  </a:lnTo>
                  <a:lnTo>
                    <a:pt x="452" y="554"/>
                  </a:lnTo>
                  <a:lnTo>
                    <a:pt x="448" y="545"/>
                  </a:lnTo>
                  <a:lnTo>
                    <a:pt x="447" y="541"/>
                  </a:lnTo>
                  <a:lnTo>
                    <a:pt x="447" y="539"/>
                  </a:lnTo>
                  <a:lnTo>
                    <a:pt x="443" y="534"/>
                  </a:lnTo>
                  <a:lnTo>
                    <a:pt x="435" y="528"/>
                  </a:lnTo>
                  <a:lnTo>
                    <a:pt x="429" y="521"/>
                  </a:lnTo>
                  <a:lnTo>
                    <a:pt x="427" y="520"/>
                  </a:lnTo>
                  <a:lnTo>
                    <a:pt x="419" y="516"/>
                  </a:lnTo>
                  <a:lnTo>
                    <a:pt x="415" y="515"/>
                  </a:lnTo>
                  <a:lnTo>
                    <a:pt x="404" y="510"/>
                  </a:lnTo>
                  <a:lnTo>
                    <a:pt x="402" y="508"/>
                  </a:lnTo>
                  <a:lnTo>
                    <a:pt x="399" y="508"/>
                  </a:lnTo>
                  <a:lnTo>
                    <a:pt x="389" y="507"/>
                  </a:lnTo>
                  <a:lnTo>
                    <a:pt x="386" y="507"/>
                  </a:lnTo>
                  <a:lnTo>
                    <a:pt x="382" y="508"/>
                  </a:lnTo>
                  <a:lnTo>
                    <a:pt x="377" y="505"/>
                  </a:lnTo>
                  <a:lnTo>
                    <a:pt x="371" y="500"/>
                  </a:lnTo>
                  <a:lnTo>
                    <a:pt x="356" y="507"/>
                  </a:lnTo>
                  <a:lnTo>
                    <a:pt x="356" y="508"/>
                  </a:lnTo>
                  <a:lnTo>
                    <a:pt x="357" y="511"/>
                  </a:lnTo>
                  <a:lnTo>
                    <a:pt x="357" y="515"/>
                  </a:lnTo>
                  <a:lnTo>
                    <a:pt x="359" y="516"/>
                  </a:lnTo>
                  <a:lnTo>
                    <a:pt x="361" y="518"/>
                  </a:lnTo>
                  <a:lnTo>
                    <a:pt x="362" y="521"/>
                  </a:lnTo>
                  <a:lnTo>
                    <a:pt x="364" y="528"/>
                  </a:lnTo>
                  <a:lnTo>
                    <a:pt x="364" y="534"/>
                  </a:lnTo>
                  <a:lnTo>
                    <a:pt x="362" y="541"/>
                  </a:lnTo>
                  <a:lnTo>
                    <a:pt x="361" y="544"/>
                  </a:lnTo>
                  <a:lnTo>
                    <a:pt x="357" y="549"/>
                  </a:lnTo>
                  <a:lnTo>
                    <a:pt x="356" y="550"/>
                  </a:lnTo>
                  <a:lnTo>
                    <a:pt x="349" y="555"/>
                  </a:lnTo>
                  <a:lnTo>
                    <a:pt x="348" y="555"/>
                  </a:lnTo>
                  <a:lnTo>
                    <a:pt x="343" y="557"/>
                  </a:lnTo>
                  <a:lnTo>
                    <a:pt x="339" y="557"/>
                  </a:lnTo>
                  <a:lnTo>
                    <a:pt x="334" y="555"/>
                  </a:lnTo>
                  <a:lnTo>
                    <a:pt x="331" y="555"/>
                  </a:lnTo>
                  <a:lnTo>
                    <a:pt x="329" y="555"/>
                  </a:lnTo>
                  <a:lnTo>
                    <a:pt x="323" y="558"/>
                  </a:lnTo>
                  <a:lnTo>
                    <a:pt x="319" y="560"/>
                  </a:lnTo>
                  <a:lnTo>
                    <a:pt x="318" y="560"/>
                  </a:lnTo>
                  <a:lnTo>
                    <a:pt x="311" y="560"/>
                  </a:lnTo>
                  <a:lnTo>
                    <a:pt x="308" y="560"/>
                  </a:lnTo>
                  <a:lnTo>
                    <a:pt x="305" y="560"/>
                  </a:lnTo>
                  <a:lnTo>
                    <a:pt x="301" y="558"/>
                  </a:lnTo>
                  <a:lnTo>
                    <a:pt x="298" y="558"/>
                  </a:lnTo>
                  <a:lnTo>
                    <a:pt x="288" y="563"/>
                  </a:lnTo>
                  <a:lnTo>
                    <a:pt x="286" y="563"/>
                  </a:lnTo>
                  <a:lnTo>
                    <a:pt x="285" y="565"/>
                  </a:lnTo>
                  <a:lnTo>
                    <a:pt x="273" y="568"/>
                  </a:lnTo>
                  <a:lnTo>
                    <a:pt x="270" y="567"/>
                  </a:lnTo>
                  <a:lnTo>
                    <a:pt x="255" y="557"/>
                  </a:lnTo>
                  <a:lnTo>
                    <a:pt x="252" y="557"/>
                  </a:lnTo>
                  <a:lnTo>
                    <a:pt x="247" y="557"/>
                  </a:lnTo>
                  <a:lnTo>
                    <a:pt x="245" y="557"/>
                  </a:lnTo>
                  <a:lnTo>
                    <a:pt x="242" y="560"/>
                  </a:lnTo>
                  <a:lnTo>
                    <a:pt x="238" y="560"/>
                  </a:lnTo>
                  <a:lnTo>
                    <a:pt x="232" y="560"/>
                  </a:lnTo>
                  <a:lnTo>
                    <a:pt x="228" y="560"/>
                  </a:lnTo>
                  <a:lnTo>
                    <a:pt x="222" y="557"/>
                  </a:lnTo>
                  <a:lnTo>
                    <a:pt x="219" y="555"/>
                  </a:lnTo>
                  <a:lnTo>
                    <a:pt x="212" y="549"/>
                  </a:lnTo>
                  <a:lnTo>
                    <a:pt x="209" y="547"/>
                  </a:lnTo>
                  <a:lnTo>
                    <a:pt x="195" y="547"/>
                  </a:lnTo>
                  <a:lnTo>
                    <a:pt x="194" y="547"/>
                  </a:lnTo>
                  <a:lnTo>
                    <a:pt x="189" y="549"/>
                  </a:lnTo>
                  <a:lnTo>
                    <a:pt x="187" y="550"/>
                  </a:lnTo>
                  <a:lnTo>
                    <a:pt x="180" y="552"/>
                  </a:lnTo>
                  <a:lnTo>
                    <a:pt x="179" y="552"/>
                  </a:lnTo>
                  <a:lnTo>
                    <a:pt x="169" y="550"/>
                  </a:lnTo>
                  <a:lnTo>
                    <a:pt x="156" y="544"/>
                  </a:lnTo>
                  <a:lnTo>
                    <a:pt x="154" y="542"/>
                  </a:lnTo>
                  <a:lnTo>
                    <a:pt x="151" y="541"/>
                  </a:lnTo>
                  <a:lnTo>
                    <a:pt x="133" y="536"/>
                  </a:lnTo>
                  <a:lnTo>
                    <a:pt x="131" y="536"/>
                  </a:lnTo>
                  <a:lnTo>
                    <a:pt x="118" y="533"/>
                  </a:lnTo>
                  <a:lnTo>
                    <a:pt x="114" y="531"/>
                  </a:lnTo>
                  <a:lnTo>
                    <a:pt x="104" y="524"/>
                  </a:lnTo>
                  <a:lnTo>
                    <a:pt x="103" y="523"/>
                  </a:lnTo>
                  <a:lnTo>
                    <a:pt x="99" y="523"/>
                  </a:lnTo>
                  <a:lnTo>
                    <a:pt x="90" y="521"/>
                  </a:lnTo>
                  <a:lnTo>
                    <a:pt x="86" y="521"/>
                  </a:lnTo>
                  <a:lnTo>
                    <a:pt x="85" y="521"/>
                  </a:lnTo>
                  <a:lnTo>
                    <a:pt x="75" y="515"/>
                  </a:lnTo>
                  <a:lnTo>
                    <a:pt x="73" y="513"/>
                  </a:lnTo>
                  <a:lnTo>
                    <a:pt x="70" y="513"/>
                  </a:lnTo>
                  <a:lnTo>
                    <a:pt x="61" y="511"/>
                  </a:lnTo>
                  <a:lnTo>
                    <a:pt x="58" y="510"/>
                  </a:lnTo>
                  <a:lnTo>
                    <a:pt x="51" y="503"/>
                  </a:lnTo>
                  <a:lnTo>
                    <a:pt x="50" y="502"/>
                  </a:lnTo>
                  <a:lnTo>
                    <a:pt x="48" y="500"/>
                  </a:lnTo>
                  <a:lnTo>
                    <a:pt x="43" y="499"/>
                  </a:lnTo>
                  <a:lnTo>
                    <a:pt x="40" y="500"/>
                  </a:lnTo>
                  <a:lnTo>
                    <a:pt x="32" y="499"/>
                  </a:lnTo>
                  <a:lnTo>
                    <a:pt x="28" y="499"/>
                  </a:lnTo>
                  <a:lnTo>
                    <a:pt x="22" y="499"/>
                  </a:lnTo>
                  <a:lnTo>
                    <a:pt x="4" y="497"/>
                  </a:lnTo>
                  <a:lnTo>
                    <a:pt x="0" y="487"/>
                  </a:lnTo>
                  <a:lnTo>
                    <a:pt x="0" y="486"/>
                  </a:lnTo>
                  <a:lnTo>
                    <a:pt x="0" y="482"/>
                  </a:lnTo>
                  <a:lnTo>
                    <a:pt x="5" y="481"/>
                  </a:lnTo>
                  <a:lnTo>
                    <a:pt x="7" y="478"/>
                  </a:lnTo>
                  <a:lnTo>
                    <a:pt x="7" y="474"/>
                  </a:lnTo>
                  <a:lnTo>
                    <a:pt x="4" y="461"/>
                  </a:lnTo>
                  <a:lnTo>
                    <a:pt x="4" y="458"/>
                  </a:lnTo>
                  <a:lnTo>
                    <a:pt x="7" y="453"/>
                  </a:lnTo>
                  <a:lnTo>
                    <a:pt x="8" y="452"/>
                  </a:lnTo>
                  <a:lnTo>
                    <a:pt x="17" y="442"/>
                  </a:lnTo>
                  <a:lnTo>
                    <a:pt x="22" y="434"/>
                  </a:lnTo>
                  <a:lnTo>
                    <a:pt x="43" y="424"/>
                  </a:lnTo>
                  <a:lnTo>
                    <a:pt x="50" y="421"/>
                  </a:lnTo>
                  <a:lnTo>
                    <a:pt x="51" y="419"/>
                  </a:lnTo>
                  <a:lnTo>
                    <a:pt x="56" y="413"/>
                  </a:lnTo>
                  <a:lnTo>
                    <a:pt x="58" y="411"/>
                  </a:lnTo>
                  <a:lnTo>
                    <a:pt x="63" y="408"/>
                  </a:lnTo>
                  <a:lnTo>
                    <a:pt x="65" y="406"/>
                  </a:lnTo>
                  <a:lnTo>
                    <a:pt x="73" y="403"/>
                  </a:lnTo>
                  <a:lnTo>
                    <a:pt x="75" y="401"/>
                  </a:lnTo>
                  <a:lnTo>
                    <a:pt x="78" y="400"/>
                  </a:lnTo>
                  <a:lnTo>
                    <a:pt x="81" y="400"/>
                  </a:lnTo>
                  <a:lnTo>
                    <a:pt x="86" y="397"/>
                  </a:lnTo>
                  <a:lnTo>
                    <a:pt x="90" y="392"/>
                  </a:lnTo>
                  <a:lnTo>
                    <a:pt x="91" y="389"/>
                  </a:lnTo>
                  <a:lnTo>
                    <a:pt x="91" y="382"/>
                  </a:lnTo>
                  <a:lnTo>
                    <a:pt x="91" y="377"/>
                  </a:lnTo>
                  <a:lnTo>
                    <a:pt x="91" y="374"/>
                  </a:lnTo>
                  <a:lnTo>
                    <a:pt x="96" y="367"/>
                  </a:lnTo>
                  <a:lnTo>
                    <a:pt x="98" y="366"/>
                  </a:lnTo>
                  <a:lnTo>
                    <a:pt x="101" y="364"/>
                  </a:lnTo>
                  <a:lnTo>
                    <a:pt x="103" y="361"/>
                  </a:lnTo>
                  <a:lnTo>
                    <a:pt x="104" y="358"/>
                  </a:lnTo>
                  <a:lnTo>
                    <a:pt x="103" y="355"/>
                  </a:lnTo>
                  <a:lnTo>
                    <a:pt x="98" y="351"/>
                  </a:lnTo>
                  <a:lnTo>
                    <a:pt x="93" y="346"/>
                  </a:lnTo>
                  <a:lnTo>
                    <a:pt x="91" y="345"/>
                  </a:lnTo>
                  <a:lnTo>
                    <a:pt x="88" y="342"/>
                  </a:lnTo>
                  <a:lnTo>
                    <a:pt x="88" y="340"/>
                  </a:lnTo>
                  <a:lnTo>
                    <a:pt x="83" y="333"/>
                  </a:lnTo>
                  <a:lnTo>
                    <a:pt x="81" y="333"/>
                  </a:lnTo>
                  <a:lnTo>
                    <a:pt x="71" y="319"/>
                  </a:lnTo>
                  <a:lnTo>
                    <a:pt x="70" y="317"/>
                  </a:lnTo>
                  <a:lnTo>
                    <a:pt x="61" y="308"/>
                  </a:lnTo>
                  <a:lnTo>
                    <a:pt x="58" y="303"/>
                  </a:lnTo>
                  <a:lnTo>
                    <a:pt x="53" y="298"/>
                  </a:lnTo>
                  <a:lnTo>
                    <a:pt x="48" y="291"/>
                  </a:lnTo>
                  <a:lnTo>
                    <a:pt x="47" y="288"/>
                  </a:lnTo>
                  <a:lnTo>
                    <a:pt x="42" y="278"/>
                  </a:lnTo>
                  <a:lnTo>
                    <a:pt x="42" y="277"/>
                  </a:lnTo>
                  <a:lnTo>
                    <a:pt x="40" y="269"/>
                  </a:lnTo>
                  <a:lnTo>
                    <a:pt x="38" y="264"/>
                  </a:lnTo>
                  <a:lnTo>
                    <a:pt x="37" y="256"/>
                  </a:lnTo>
                  <a:lnTo>
                    <a:pt x="35" y="254"/>
                  </a:lnTo>
                  <a:lnTo>
                    <a:pt x="33" y="248"/>
                  </a:lnTo>
                  <a:lnTo>
                    <a:pt x="25" y="238"/>
                  </a:lnTo>
                  <a:lnTo>
                    <a:pt x="20" y="230"/>
                  </a:lnTo>
                  <a:lnTo>
                    <a:pt x="20" y="228"/>
                  </a:lnTo>
                  <a:lnTo>
                    <a:pt x="15" y="217"/>
                  </a:lnTo>
                  <a:lnTo>
                    <a:pt x="15" y="215"/>
                  </a:lnTo>
                  <a:lnTo>
                    <a:pt x="15" y="204"/>
                  </a:lnTo>
                  <a:lnTo>
                    <a:pt x="20" y="193"/>
                  </a:lnTo>
                  <a:lnTo>
                    <a:pt x="18" y="189"/>
                  </a:lnTo>
                  <a:lnTo>
                    <a:pt x="18" y="188"/>
                  </a:lnTo>
                  <a:lnTo>
                    <a:pt x="15" y="185"/>
                  </a:lnTo>
                  <a:lnTo>
                    <a:pt x="12" y="181"/>
                  </a:lnTo>
                  <a:lnTo>
                    <a:pt x="5" y="178"/>
                  </a:lnTo>
                  <a:lnTo>
                    <a:pt x="5" y="177"/>
                  </a:lnTo>
                  <a:lnTo>
                    <a:pt x="5" y="172"/>
                  </a:lnTo>
                  <a:lnTo>
                    <a:pt x="4" y="168"/>
                  </a:lnTo>
                  <a:lnTo>
                    <a:pt x="4" y="164"/>
                  </a:lnTo>
                  <a:lnTo>
                    <a:pt x="7" y="149"/>
                  </a:lnTo>
                  <a:lnTo>
                    <a:pt x="13" y="146"/>
                  </a:lnTo>
                  <a:lnTo>
                    <a:pt x="18" y="143"/>
                  </a:lnTo>
                  <a:lnTo>
                    <a:pt x="25" y="138"/>
                  </a:lnTo>
                  <a:lnTo>
                    <a:pt x="33" y="136"/>
                  </a:lnTo>
                  <a:lnTo>
                    <a:pt x="42" y="136"/>
                  </a:lnTo>
                  <a:lnTo>
                    <a:pt x="48" y="133"/>
                  </a:lnTo>
                  <a:lnTo>
                    <a:pt x="56" y="128"/>
                  </a:lnTo>
                  <a:lnTo>
                    <a:pt x="65" y="122"/>
                  </a:lnTo>
                  <a:lnTo>
                    <a:pt x="66" y="118"/>
                  </a:lnTo>
                  <a:lnTo>
                    <a:pt x="66" y="113"/>
                  </a:lnTo>
                  <a:lnTo>
                    <a:pt x="68" y="112"/>
                  </a:lnTo>
                  <a:lnTo>
                    <a:pt x="75" y="110"/>
                  </a:lnTo>
                  <a:lnTo>
                    <a:pt x="81" y="112"/>
                  </a:lnTo>
                  <a:lnTo>
                    <a:pt x="88" y="112"/>
                  </a:lnTo>
                  <a:lnTo>
                    <a:pt x="96" y="113"/>
                  </a:lnTo>
                  <a:lnTo>
                    <a:pt x="106" y="118"/>
                  </a:lnTo>
                  <a:lnTo>
                    <a:pt x="121" y="120"/>
                  </a:lnTo>
                  <a:lnTo>
                    <a:pt x="128" y="120"/>
                  </a:lnTo>
                  <a:lnTo>
                    <a:pt x="129" y="118"/>
                  </a:lnTo>
                  <a:lnTo>
                    <a:pt x="133" y="118"/>
                  </a:lnTo>
                  <a:lnTo>
                    <a:pt x="134" y="118"/>
                  </a:lnTo>
                  <a:lnTo>
                    <a:pt x="137" y="118"/>
                  </a:lnTo>
                  <a:lnTo>
                    <a:pt x="142" y="118"/>
                  </a:lnTo>
                  <a:lnTo>
                    <a:pt x="146" y="120"/>
                  </a:lnTo>
                  <a:lnTo>
                    <a:pt x="151" y="122"/>
                  </a:lnTo>
                  <a:lnTo>
                    <a:pt x="156" y="123"/>
                  </a:lnTo>
                  <a:lnTo>
                    <a:pt x="159" y="123"/>
                  </a:lnTo>
                  <a:lnTo>
                    <a:pt x="164" y="125"/>
                  </a:lnTo>
                  <a:lnTo>
                    <a:pt x="167" y="125"/>
                  </a:lnTo>
                  <a:lnTo>
                    <a:pt x="171" y="126"/>
                  </a:lnTo>
                  <a:lnTo>
                    <a:pt x="174" y="128"/>
                  </a:lnTo>
                  <a:lnTo>
                    <a:pt x="176" y="130"/>
                  </a:lnTo>
                  <a:lnTo>
                    <a:pt x="177" y="133"/>
                  </a:lnTo>
                  <a:lnTo>
                    <a:pt x="176" y="138"/>
                  </a:lnTo>
                  <a:lnTo>
                    <a:pt x="176" y="141"/>
                  </a:lnTo>
                  <a:lnTo>
                    <a:pt x="182" y="143"/>
                  </a:lnTo>
                  <a:lnTo>
                    <a:pt x="184" y="143"/>
                  </a:lnTo>
                  <a:lnTo>
                    <a:pt x="187" y="143"/>
                  </a:lnTo>
                  <a:lnTo>
                    <a:pt x="192" y="141"/>
                  </a:lnTo>
                  <a:lnTo>
                    <a:pt x="199" y="138"/>
                  </a:lnTo>
                  <a:lnTo>
                    <a:pt x="202" y="136"/>
                  </a:lnTo>
                  <a:lnTo>
                    <a:pt x="205" y="136"/>
                  </a:lnTo>
                  <a:lnTo>
                    <a:pt x="207" y="134"/>
                  </a:lnTo>
                  <a:lnTo>
                    <a:pt x="210" y="134"/>
                  </a:lnTo>
                  <a:lnTo>
                    <a:pt x="214" y="133"/>
                  </a:lnTo>
                  <a:lnTo>
                    <a:pt x="217" y="133"/>
                  </a:lnTo>
                  <a:lnTo>
                    <a:pt x="223" y="133"/>
                  </a:lnTo>
                  <a:lnTo>
                    <a:pt x="228" y="133"/>
                  </a:lnTo>
                  <a:lnTo>
                    <a:pt x="230" y="133"/>
                  </a:lnTo>
                  <a:lnTo>
                    <a:pt x="232" y="133"/>
                  </a:lnTo>
                  <a:lnTo>
                    <a:pt x="233" y="131"/>
                  </a:lnTo>
                  <a:lnTo>
                    <a:pt x="240" y="130"/>
                  </a:lnTo>
                  <a:lnTo>
                    <a:pt x="245" y="128"/>
                  </a:lnTo>
                  <a:lnTo>
                    <a:pt x="252" y="126"/>
                  </a:lnTo>
                  <a:lnTo>
                    <a:pt x="257" y="125"/>
                  </a:lnTo>
                  <a:lnTo>
                    <a:pt x="262" y="126"/>
                  </a:lnTo>
                  <a:lnTo>
                    <a:pt x="263" y="128"/>
                  </a:lnTo>
                  <a:lnTo>
                    <a:pt x="265" y="130"/>
                  </a:lnTo>
                  <a:lnTo>
                    <a:pt x="268" y="131"/>
                  </a:lnTo>
                  <a:lnTo>
                    <a:pt x="271" y="133"/>
                  </a:lnTo>
                  <a:lnTo>
                    <a:pt x="275" y="133"/>
                  </a:lnTo>
                  <a:lnTo>
                    <a:pt x="276" y="130"/>
                  </a:lnTo>
                  <a:lnTo>
                    <a:pt x="283" y="128"/>
                  </a:lnTo>
                  <a:lnTo>
                    <a:pt x="285" y="128"/>
                  </a:lnTo>
                  <a:lnTo>
                    <a:pt x="291" y="128"/>
                  </a:lnTo>
                  <a:lnTo>
                    <a:pt x="298" y="128"/>
                  </a:lnTo>
                  <a:lnTo>
                    <a:pt x="300" y="128"/>
                  </a:lnTo>
                  <a:lnTo>
                    <a:pt x="301" y="128"/>
                  </a:lnTo>
                  <a:lnTo>
                    <a:pt x="308" y="128"/>
                  </a:lnTo>
                  <a:lnTo>
                    <a:pt x="309" y="128"/>
                  </a:lnTo>
                  <a:lnTo>
                    <a:pt x="311" y="130"/>
                  </a:lnTo>
                  <a:lnTo>
                    <a:pt x="316" y="128"/>
                  </a:lnTo>
                  <a:lnTo>
                    <a:pt x="318" y="130"/>
                  </a:lnTo>
                  <a:lnTo>
                    <a:pt x="323" y="131"/>
                  </a:lnTo>
                  <a:lnTo>
                    <a:pt x="326" y="133"/>
                  </a:lnTo>
                  <a:lnTo>
                    <a:pt x="329" y="134"/>
                  </a:lnTo>
                  <a:lnTo>
                    <a:pt x="334" y="136"/>
                  </a:lnTo>
                  <a:lnTo>
                    <a:pt x="338" y="139"/>
                  </a:lnTo>
                  <a:lnTo>
                    <a:pt x="344" y="139"/>
                  </a:lnTo>
                  <a:lnTo>
                    <a:pt x="348" y="139"/>
                  </a:lnTo>
                  <a:lnTo>
                    <a:pt x="351" y="141"/>
                  </a:lnTo>
                  <a:lnTo>
                    <a:pt x="351" y="143"/>
                  </a:lnTo>
                  <a:lnTo>
                    <a:pt x="352" y="144"/>
                  </a:lnTo>
                  <a:lnTo>
                    <a:pt x="352" y="146"/>
                  </a:lnTo>
                  <a:lnTo>
                    <a:pt x="352" y="152"/>
                  </a:lnTo>
                  <a:lnTo>
                    <a:pt x="349" y="155"/>
                  </a:lnTo>
                  <a:lnTo>
                    <a:pt x="351" y="162"/>
                  </a:lnTo>
                  <a:lnTo>
                    <a:pt x="356" y="165"/>
                  </a:lnTo>
                  <a:lnTo>
                    <a:pt x="362" y="168"/>
                  </a:lnTo>
                  <a:lnTo>
                    <a:pt x="366" y="168"/>
                  </a:lnTo>
                  <a:lnTo>
                    <a:pt x="369" y="168"/>
                  </a:lnTo>
                  <a:lnTo>
                    <a:pt x="371" y="167"/>
                  </a:lnTo>
                  <a:lnTo>
                    <a:pt x="371" y="165"/>
                  </a:lnTo>
                  <a:lnTo>
                    <a:pt x="369" y="160"/>
                  </a:lnTo>
                  <a:lnTo>
                    <a:pt x="371" y="159"/>
                  </a:lnTo>
                  <a:lnTo>
                    <a:pt x="372" y="154"/>
                  </a:lnTo>
                  <a:lnTo>
                    <a:pt x="374" y="152"/>
                  </a:lnTo>
                  <a:lnTo>
                    <a:pt x="376" y="149"/>
                  </a:lnTo>
                  <a:lnTo>
                    <a:pt x="379" y="146"/>
                  </a:lnTo>
                  <a:lnTo>
                    <a:pt x="384" y="141"/>
                  </a:lnTo>
                  <a:lnTo>
                    <a:pt x="389" y="134"/>
                  </a:lnTo>
                  <a:lnTo>
                    <a:pt x="394" y="128"/>
                  </a:lnTo>
                  <a:lnTo>
                    <a:pt x="394" y="120"/>
                  </a:lnTo>
                  <a:lnTo>
                    <a:pt x="394" y="117"/>
                  </a:lnTo>
                  <a:lnTo>
                    <a:pt x="394" y="113"/>
                  </a:lnTo>
                  <a:lnTo>
                    <a:pt x="395" y="107"/>
                  </a:lnTo>
                  <a:lnTo>
                    <a:pt x="399" y="104"/>
                  </a:lnTo>
                  <a:lnTo>
                    <a:pt x="402" y="102"/>
                  </a:lnTo>
                  <a:lnTo>
                    <a:pt x="404" y="102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14" y="94"/>
                  </a:lnTo>
                  <a:lnTo>
                    <a:pt x="419" y="86"/>
                  </a:lnTo>
                  <a:lnTo>
                    <a:pt x="417" y="84"/>
                  </a:lnTo>
                  <a:lnTo>
                    <a:pt x="417" y="83"/>
                  </a:lnTo>
                  <a:lnTo>
                    <a:pt x="417" y="79"/>
                  </a:lnTo>
                  <a:lnTo>
                    <a:pt x="414" y="76"/>
                  </a:lnTo>
                  <a:lnTo>
                    <a:pt x="412" y="73"/>
                  </a:lnTo>
                  <a:lnTo>
                    <a:pt x="410" y="68"/>
                  </a:lnTo>
                  <a:lnTo>
                    <a:pt x="409" y="68"/>
                  </a:lnTo>
                  <a:lnTo>
                    <a:pt x="405" y="65"/>
                  </a:lnTo>
                  <a:lnTo>
                    <a:pt x="404" y="65"/>
                  </a:lnTo>
                  <a:lnTo>
                    <a:pt x="395" y="58"/>
                  </a:lnTo>
                  <a:lnTo>
                    <a:pt x="392" y="54"/>
                  </a:lnTo>
                  <a:lnTo>
                    <a:pt x="391" y="52"/>
                  </a:lnTo>
                  <a:lnTo>
                    <a:pt x="391" y="50"/>
                  </a:lnTo>
                  <a:lnTo>
                    <a:pt x="391" y="47"/>
                  </a:lnTo>
                  <a:lnTo>
                    <a:pt x="394" y="44"/>
                  </a:lnTo>
                  <a:lnTo>
                    <a:pt x="395" y="44"/>
                  </a:lnTo>
                  <a:lnTo>
                    <a:pt x="399" y="44"/>
                  </a:lnTo>
                  <a:lnTo>
                    <a:pt x="402" y="44"/>
                  </a:lnTo>
                  <a:lnTo>
                    <a:pt x="409" y="45"/>
                  </a:lnTo>
                  <a:lnTo>
                    <a:pt x="414" y="49"/>
                  </a:lnTo>
                  <a:lnTo>
                    <a:pt x="417" y="49"/>
                  </a:lnTo>
                  <a:lnTo>
                    <a:pt x="419" y="49"/>
                  </a:lnTo>
                  <a:lnTo>
                    <a:pt x="420" y="47"/>
                  </a:lnTo>
                  <a:lnTo>
                    <a:pt x="422" y="44"/>
                  </a:lnTo>
                  <a:lnTo>
                    <a:pt x="422" y="41"/>
                  </a:lnTo>
                  <a:lnTo>
                    <a:pt x="420" y="39"/>
                  </a:lnTo>
                  <a:lnTo>
                    <a:pt x="419" y="36"/>
                  </a:lnTo>
                  <a:lnTo>
                    <a:pt x="417" y="34"/>
                  </a:lnTo>
                  <a:lnTo>
                    <a:pt x="414" y="33"/>
                  </a:lnTo>
                  <a:lnTo>
                    <a:pt x="410" y="31"/>
                  </a:lnTo>
                  <a:lnTo>
                    <a:pt x="409" y="28"/>
                  </a:lnTo>
                  <a:lnTo>
                    <a:pt x="407" y="26"/>
                  </a:lnTo>
                  <a:lnTo>
                    <a:pt x="405" y="23"/>
                  </a:lnTo>
                  <a:lnTo>
                    <a:pt x="405" y="21"/>
                  </a:lnTo>
                  <a:lnTo>
                    <a:pt x="404" y="16"/>
                  </a:lnTo>
                  <a:lnTo>
                    <a:pt x="404" y="11"/>
                  </a:lnTo>
                  <a:lnTo>
                    <a:pt x="404" y="7"/>
                  </a:lnTo>
                  <a:lnTo>
                    <a:pt x="407" y="5"/>
                  </a:lnTo>
                  <a:lnTo>
                    <a:pt x="417" y="0"/>
                  </a:lnTo>
                  <a:lnTo>
                    <a:pt x="419" y="2"/>
                  </a:lnTo>
                  <a:lnTo>
                    <a:pt x="424" y="3"/>
                  </a:lnTo>
                  <a:lnTo>
                    <a:pt x="427" y="3"/>
                  </a:lnTo>
                  <a:lnTo>
                    <a:pt x="429" y="3"/>
                  </a:lnTo>
                  <a:lnTo>
                    <a:pt x="434" y="3"/>
                  </a:lnTo>
                  <a:lnTo>
                    <a:pt x="435" y="5"/>
                  </a:lnTo>
                  <a:lnTo>
                    <a:pt x="440" y="5"/>
                  </a:lnTo>
                  <a:lnTo>
                    <a:pt x="443" y="7"/>
                  </a:lnTo>
                  <a:lnTo>
                    <a:pt x="447" y="7"/>
                  </a:lnTo>
                  <a:lnTo>
                    <a:pt x="448" y="10"/>
                  </a:lnTo>
                  <a:lnTo>
                    <a:pt x="452" y="15"/>
                  </a:lnTo>
                  <a:lnTo>
                    <a:pt x="455" y="16"/>
                  </a:lnTo>
                  <a:lnTo>
                    <a:pt x="457" y="16"/>
                  </a:lnTo>
                  <a:lnTo>
                    <a:pt x="462" y="18"/>
                  </a:lnTo>
                  <a:lnTo>
                    <a:pt x="463" y="20"/>
                  </a:lnTo>
                  <a:lnTo>
                    <a:pt x="465" y="24"/>
                  </a:lnTo>
                  <a:lnTo>
                    <a:pt x="470" y="28"/>
                  </a:lnTo>
                  <a:lnTo>
                    <a:pt x="473" y="29"/>
                  </a:lnTo>
                  <a:lnTo>
                    <a:pt x="480" y="33"/>
                  </a:lnTo>
                  <a:lnTo>
                    <a:pt x="481" y="36"/>
                  </a:lnTo>
                  <a:lnTo>
                    <a:pt x="488" y="41"/>
                  </a:lnTo>
                  <a:lnTo>
                    <a:pt x="490" y="41"/>
                  </a:lnTo>
                  <a:lnTo>
                    <a:pt x="495" y="44"/>
                  </a:lnTo>
                  <a:lnTo>
                    <a:pt x="496" y="45"/>
                  </a:lnTo>
                  <a:lnTo>
                    <a:pt x="500" y="47"/>
                  </a:lnTo>
                  <a:lnTo>
                    <a:pt x="503" y="49"/>
                  </a:lnTo>
                  <a:lnTo>
                    <a:pt x="505" y="50"/>
                  </a:lnTo>
                  <a:lnTo>
                    <a:pt x="506" y="50"/>
                  </a:lnTo>
                  <a:lnTo>
                    <a:pt x="511" y="52"/>
                  </a:lnTo>
                  <a:lnTo>
                    <a:pt x="516" y="54"/>
                  </a:lnTo>
                  <a:lnTo>
                    <a:pt x="523" y="55"/>
                  </a:lnTo>
                  <a:lnTo>
                    <a:pt x="526" y="55"/>
                  </a:lnTo>
                  <a:lnTo>
                    <a:pt x="529" y="58"/>
                  </a:lnTo>
                  <a:lnTo>
                    <a:pt x="533" y="62"/>
                  </a:lnTo>
                  <a:lnTo>
                    <a:pt x="534" y="67"/>
                  </a:lnTo>
                  <a:lnTo>
                    <a:pt x="539" y="71"/>
                  </a:lnTo>
                  <a:lnTo>
                    <a:pt x="546" y="78"/>
                  </a:lnTo>
                  <a:lnTo>
                    <a:pt x="549" y="81"/>
                  </a:lnTo>
                  <a:lnTo>
                    <a:pt x="554" y="84"/>
                  </a:lnTo>
                  <a:lnTo>
                    <a:pt x="561" y="92"/>
                  </a:lnTo>
                  <a:lnTo>
                    <a:pt x="563" y="94"/>
                  </a:lnTo>
                  <a:lnTo>
                    <a:pt x="564" y="97"/>
                  </a:lnTo>
                  <a:lnTo>
                    <a:pt x="568" y="102"/>
                  </a:lnTo>
                  <a:lnTo>
                    <a:pt x="571" y="105"/>
                  </a:lnTo>
                  <a:lnTo>
                    <a:pt x="576" y="110"/>
                  </a:lnTo>
                  <a:lnTo>
                    <a:pt x="574" y="112"/>
                  </a:lnTo>
                  <a:lnTo>
                    <a:pt x="576" y="113"/>
                  </a:lnTo>
                  <a:lnTo>
                    <a:pt x="577" y="117"/>
                  </a:lnTo>
                  <a:lnTo>
                    <a:pt x="581" y="120"/>
                  </a:lnTo>
                  <a:lnTo>
                    <a:pt x="582" y="122"/>
                  </a:lnTo>
                  <a:lnTo>
                    <a:pt x="584" y="128"/>
                  </a:lnTo>
                  <a:lnTo>
                    <a:pt x="584" y="130"/>
                  </a:lnTo>
                  <a:lnTo>
                    <a:pt x="589" y="133"/>
                  </a:lnTo>
                  <a:lnTo>
                    <a:pt x="591" y="134"/>
                  </a:lnTo>
                  <a:lnTo>
                    <a:pt x="594" y="139"/>
                  </a:lnTo>
                  <a:lnTo>
                    <a:pt x="594" y="141"/>
                  </a:lnTo>
                  <a:lnTo>
                    <a:pt x="594" y="146"/>
                  </a:lnTo>
                  <a:lnTo>
                    <a:pt x="594" y="152"/>
                  </a:lnTo>
                  <a:lnTo>
                    <a:pt x="599" y="165"/>
                  </a:lnTo>
                  <a:lnTo>
                    <a:pt x="601" y="170"/>
                  </a:lnTo>
                  <a:lnTo>
                    <a:pt x="601" y="172"/>
                  </a:lnTo>
                  <a:lnTo>
                    <a:pt x="601" y="175"/>
                  </a:lnTo>
                  <a:lnTo>
                    <a:pt x="602" y="181"/>
                  </a:lnTo>
                  <a:lnTo>
                    <a:pt x="602" y="185"/>
                  </a:lnTo>
                  <a:lnTo>
                    <a:pt x="606" y="191"/>
                  </a:lnTo>
                  <a:lnTo>
                    <a:pt x="607" y="193"/>
                  </a:lnTo>
                  <a:lnTo>
                    <a:pt x="611" y="196"/>
                  </a:lnTo>
                  <a:lnTo>
                    <a:pt x="615" y="199"/>
                  </a:lnTo>
                  <a:lnTo>
                    <a:pt x="615" y="201"/>
                  </a:lnTo>
                  <a:lnTo>
                    <a:pt x="617" y="204"/>
                  </a:lnTo>
                  <a:lnTo>
                    <a:pt x="620" y="223"/>
                  </a:lnTo>
                  <a:lnTo>
                    <a:pt x="622" y="230"/>
                  </a:lnTo>
                  <a:lnTo>
                    <a:pt x="622" y="233"/>
                  </a:lnTo>
                  <a:lnTo>
                    <a:pt x="622" y="240"/>
                  </a:lnTo>
                  <a:lnTo>
                    <a:pt x="622" y="241"/>
                  </a:lnTo>
                  <a:lnTo>
                    <a:pt x="624" y="249"/>
                  </a:lnTo>
                  <a:lnTo>
                    <a:pt x="625" y="253"/>
                  </a:lnTo>
                  <a:lnTo>
                    <a:pt x="632" y="259"/>
                  </a:lnTo>
                  <a:lnTo>
                    <a:pt x="635" y="262"/>
                  </a:lnTo>
                  <a:lnTo>
                    <a:pt x="637" y="262"/>
                  </a:lnTo>
                  <a:lnTo>
                    <a:pt x="644" y="267"/>
                  </a:lnTo>
                  <a:lnTo>
                    <a:pt x="654" y="270"/>
                  </a:lnTo>
                  <a:lnTo>
                    <a:pt x="662" y="272"/>
                  </a:lnTo>
                  <a:lnTo>
                    <a:pt x="668" y="272"/>
                  </a:lnTo>
                  <a:lnTo>
                    <a:pt x="673" y="275"/>
                  </a:lnTo>
                  <a:lnTo>
                    <a:pt x="675" y="277"/>
                  </a:lnTo>
                  <a:lnTo>
                    <a:pt x="678" y="278"/>
                  </a:lnTo>
                  <a:lnTo>
                    <a:pt x="680" y="280"/>
                  </a:lnTo>
                  <a:lnTo>
                    <a:pt x="682" y="282"/>
                  </a:lnTo>
                  <a:lnTo>
                    <a:pt x="683" y="288"/>
                  </a:lnTo>
                  <a:lnTo>
                    <a:pt x="687" y="295"/>
                  </a:lnTo>
                  <a:lnTo>
                    <a:pt x="687" y="300"/>
                  </a:lnTo>
                  <a:lnTo>
                    <a:pt x="685" y="301"/>
                  </a:lnTo>
                  <a:lnTo>
                    <a:pt x="683" y="304"/>
                  </a:lnTo>
                  <a:lnTo>
                    <a:pt x="680" y="308"/>
                  </a:lnTo>
                  <a:lnTo>
                    <a:pt x="678" y="309"/>
                  </a:lnTo>
                  <a:lnTo>
                    <a:pt x="678" y="314"/>
                  </a:lnTo>
                  <a:lnTo>
                    <a:pt x="680" y="321"/>
                  </a:lnTo>
                  <a:lnTo>
                    <a:pt x="683" y="327"/>
                  </a:lnTo>
                  <a:lnTo>
                    <a:pt x="687" y="335"/>
                  </a:lnTo>
                  <a:lnTo>
                    <a:pt x="688" y="337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47" name="Freeform 147"/>
            <p:cNvSpPr>
              <a:spLocks/>
            </p:cNvSpPr>
            <p:nvPr/>
          </p:nvSpPr>
          <p:spPr bwMode="auto">
            <a:xfrm>
              <a:off x="2276474" y="6312695"/>
              <a:ext cx="341313" cy="265113"/>
            </a:xfrm>
            <a:custGeom>
              <a:avLst/>
              <a:gdLst>
                <a:gd name="T0" fmla="*/ 59 w 430"/>
                <a:gd name="T1" fmla="*/ 92 h 335"/>
                <a:gd name="T2" fmla="*/ 82 w 430"/>
                <a:gd name="T3" fmla="*/ 84 h 335"/>
                <a:gd name="T4" fmla="*/ 102 w 430"/>
                <a:gd name="T5" fmla="*/ 63 h 335"/>
                <a:gd name="T6" fmla="*/ 135 w 430"/>
                <a:gd name="T7" fmla="*/ 57 h 335"/>
                <a:gd name="T8" fmla="*/ 153 w 430"/>
                <a:gd name="T9" fmla="*/ 52 h 335"/>
                <a:gd name="T10" fmla="*/ 163 w 430"/>
                <a:gd name="T11" fmla="*/ 49 h 335"/>
                <a:gd name="T12" fmla="*/ 173 w 430"/>
                <a:gd name="T13" fmla="*/ 55 h 335"/>
                <a:gd name="T14" fmla="*/ 196 w 430"/>
                <a:gd name="T15" fmla="*/ 54 h 335"/>
                <a:gd name="T16" fmla="*/ 216 w 430"/>
                <a:gd name="T17" fmla="*/ 62 h 335"/>
                <a:gd name="T18" fmla="*/ 231 w 430"/>
                <a:gd name="T19" fmla="*/ 70 h 335"/>
                <a:gd name="T20" fmla="*/ 251 w 430"/>
                <a:gd name="T21" fmla="*/ 62 h 335"/>
                <a:gd name="T22" fmla="*/ 268 w 430"/>
                <a:gd name="T23" fmla="*/ 57 h 335"/>
                <a:gd name="T24" fmla="*/ 274 w 430"/>
                <a:gd name="T25" fmla="*/ 37 h 335"/>
                <a:gd name="T26" fmla="*/ 299 w 430"/>
                <a:gd name="T27" fmla="*/ 18 h 335"/>
                <a:gd name="T28" fmla="*/ 317 w 430"/>
                <a:gd name="T29" fmla="*/ 10 h 335"/>
                <a:gd name="T30" fmla="*/ 334 w 430"/>
                <a:gd name="T31" fmla="*/ 2 h 335"/>
                <a:gd name="T32" fmla="*/ 339 w 430"/>
                <a:gd name="T33" fmla="*/ 23 h 335"/>
                <a:gd name="T34" fmla="*/ 330 w 430"/>
                <a:gd name="T35" fmla="*/ 36 h 335"/>
                <a:gd name="T36" fmla="*/ 339 w 430"/>
                <a:gd name="T37" fmla="*/ 58 h 335"/>
                <a:gd name="T38" fmla="*/ 342 w 430"/>
                <a:gd name="T39" fmla="*/ 81 h 335"/>
                <a:gd name="T40" fmla="*/ 350 w 430"/>
                <a:gd name="T41" fmla="*/ 94 h 335"/>
                <a:gd name="T42" fmla="*/ 373 w 430"/>
                <a:gd name="T43" fmla="*/ 118 h 335"/>
                <a:gd name="T44" fmla="*/ 382 w 430"/>
                <a:gd name="T45" fmla="*/ 131 h 335"/>
                <a:gd name="T46" fmla="*/ 387 w 430"/>
                <a:gd name="T47" fmla="*/ 151 h 335"/>
                <a:gd name="T48" fmla="*/ 392 w 430"/>
                <a:gd name="T49" fmla="*/ 165 h 335"/>
                <a:gd name="T50" fmla="*/ 402 w 430"/>
                <a:gd name="T51" fmla="*/ 186 h 335"/>
                <a:gd name="T52" fmla="*/ 423 w 430"/>
                <a:gd name="T53" fmla="*/ 196 h 335"/>
                <a:gd name="T54" fmla="*/ 426 w 430"/>
                <a:gd name="T55" fmla="*/ 215 h 335"/>
                <a:gd name="T56" fmla="*/ 418 w 430"/>
                <a:gd name="T57" fmla="*/ 248 h 335"/>
                <a:gd name="T58" fmla="*/ 406 w 430"/>
                <a:gd name="T59" fmla="*/ 266 h 335"/>
                <a:gd name="T60" fmla="*/ 387 w 430"/>
                <a:gd name="T61" fmla="*/ 270 h 335"/>
                <a:gd name="T62" fmla="*/ 354 w 430"/>
                <a:gd name="T63" fmla="*/ 272 h 335"/>
                <a:gd name="T64" fmla="*/ 327 w 430"/>
                <a:gd name="T65" fmla="*/ 267 h 335"/>
                <a:gd name="T66" fmla="*/ 284 w 430"/>
                <a:gd name="T67" fmla="*/ 249 h 335"/>
                <a:gd name="T68" fmla="*/ 268 w 430"/>
                <a:gd name="T69" fmla="*/ 235 h 335"/>
                <a:gd name="T70" fmla="*/ 271 w 430"/>
                <a:gd name="T71" fmla="*/ 220 h 335"/>
                <a:gd name="T72" fmla="*/ 263 w 430"/>
                <a:gd name="T73" fmla="*/ 219 h 335"/>
                <a:gd name="T74" fmla="*/ 258 w 430"/>
                <a:gd name="T75" fmla="*/ 228 h 335"/>
                <a:gd name="T76" fmla="*/ 261 w 430"/>
                <a:gd name="T77" fmla="*/ 251 h 335"/>
                <a:gd name="T78" fmla="*/ 254 w 430"/>
                <a:gd name="T79" fmla="*/ 262 h 335"/>
                <a:gd name="T80" fmla="*/ 236 w 430"/>
                <a:gd name="T81" fmla="*/ 279 h 335"/>
                <a:gd name="T82" fmla="*/ 216 w 430"/>
                <a:gd name="T83" fmla="*/ 290 h 335"/>
                <a:gd name="T84" fmla="*/ 186 w 430"/>
                <a:gd name="T85" fmla="*/ 300 h 335"/>
                <a:gd name="T86" fmla="*/ 170 w 430"/>
                <a:gd name="T87" fmla="*/ 303 h 335"/>
                <a:gd name="T88" fmla="*/ 135 w 430"/>
                <a:gd name="T89" fmla="*/ 311 h 335"/>
                <a:gd name="T90" fmla="*/ 94 w 430"/>
                <a:gd name="T91" fmla="*/ 324 h 335"/>
                <a:gd name="T92" fmla="*/ 61 w 430"/>
                <a:gd name="T93" fmla="*/ 335 h 335"/>
                <a:gd name="T94" fmla="*/ 49 w 430"/>
                <a:gd name="T95" fmla="*/ 311 h 335"/>
                <a:gd name="T96" fmla="*/ 28 w 430"/>
                <a:gd name="T97" fmla="*/ 277 h 335"/>
                <a:gd name="T98" fmla="*/ 18 w 430"/>
                <a:gd name="T99" fmla="*/ 261 h 335"/>
                <a:gd name="T100" fmla="*/ 0 w 430"/>
                <a:gd name="T101" fmla="*/ 253 h 335"/>
                <a:gd name="T102" fmla="*/ 5 w 430"/>
                <a:gd name="T103" fmla="*/ 245 h 335"/>
                <a:gd name="T104" fmla="*/ 5 w 430"/>
                <a:gd name="T105" fmla="*/ 228 h 335"/>
                <a:gd name="T106" fmla="*/ 11 w 430"/>
                <a:gd name="T107" fmla="*/ 215 h 335"/>
                <a:gd name="T108" fmla="*/ 13 w 430"/>
                <a:gd name="T109" fmla="*/ 190 h 335"/>
                <a:gd name="T110" fmla="*/ 10 w 430"/>
                <a:gd name="T111" fmla="*/ 170 h 335"/>
                <a:gd name="T112" fmla="*/ 14 w 430"/>
                <a:gd name="T113" fmla="*/ 157 h 335"/>
                <a:gd name="T114" fmla="*/ 14 w 430"/>
                <a:gd name="T115" fmla="*/ 141 h 335"/>
                <a:gd name="T116" fmla="*/ 31 w 430"/>
                <a:gd name="T117" fmla="*/ 125 h 335"/>
                <a:gd name="T118" fmla="*/ 46 w 430"/>
                <a:gd name="T119" fmla="*/ 110 h 335"/>
                <a:gd name="T120" fmla="*/ 39 w 430"/>
                <a:gd name="T121" fmla="*/ 94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0" h="335">
                  <a:moveTo>
                    <a:pt x="39" y="94"/>
                  </a:moveTo>
                  <a:lnTo>
                    <a:pt x="48" y="86"/>
                  </a:lnTo>
                  <a:lnTo>
                    <a:pt x="56" y="92"/>
                  </a:lnTo>
                  <a:lnTo>
                    <a:pt x="59" y="92"/>
                  </a:lnTo>
                  <a:lnTo>
                    <a:pt x="62" y="92"/>
                  </a:lnTo>
                  <a:lnTo>
                    <a:pt x="77" y="88"/>
                  </a:lnTo>
                  <a:lnTo>
                    <a:pt x="81" y="86"/>
                  </a:lnTo>
                  <a:lnTo>
                    <a:pt x="82" y="84"/>
                  </a:lnTo>
                  <a:lnTo>
                    <a:pt x="89" y="78"/>
                  </a:lnTo>
                  <a:lnTo>
                    <a:pt x="94" y="71"/>
                  </a:lnTo>
                  <a:lnTo>
                    <a:pt x="97" y="68"/>
                  </a:lnTo>
                  <a:lnTo>
                    <a:pt x="102" y="63"/>
                  </a:lnTo>
                  <a:lnTo>
                    <a:pt x="109" y="60"/>
                  </a:lnTo>
                  <a:lnTo>
                    <a:pt x="112" y="58"/>
                  </a:lnTo>
                  <a:lnTo>
                    <a:pt x="124" y="55"/>
                  </a:lnTo>
                  <a:lnTo>
                    <a:pt x="135" y="57"/>
                  </a:lnTo>
                  <a:lnTo>
                    <a:pt x="137" y="57"/>
                  </a:lnTo>
                  <a:lnTo>
                    <a:pt x="147" y="49"/>
                  </a:lnTo>
                  <a:lnTo>
                    <a:pt x="152" y="50"/>
                  </a:lnTo>
                  <a:lnTo>
                    <a:pt x="153" y="52"/>
                  </a:lnTo>
                  <a:lnTo>
                    <a:pt x="158" y="54"/>
                  </a:lnTo>
                  <a:lnTo>
                    <a:pt x="160" y="54"/>
                  </a:lnTo>
                  <a:lnTo>
                    <a:pt x="162" y="50"/>
                  </a:lnTo>
                  <a:lnTo>
                    <a:pt x="163" y="49"/>
                  </a:lnTo>
                  <a:lnTo>
                    <a:pt x="167" y="46"/>
                  </a:lnTo>
                  <a:lnTo>
                    <a:pt x="170" y="47"/>
                  </a:lnTo>
                  <a:lnTo>
                    <a:pt x="172" y="50"/>
                  </a:lnTo>
                  <a:lnTo>
                    <a:pt x="173" y="55"/>
                  </a:lnTo>
                  <a:lnTo>
                    <a:pt x="183" y="55"/>
                  </a:lnTo>
                  <a:lnTo>
                    <a:pt x="186" y="55"/>
                  </a:lnTo>
                  <a:lnTo>
                    <a:pt x="191" y="54"/>
                  </a:lnTo>
                  <a:lnTo>
                    <a:pt x="196" y="54"/>
                  </a:lnTo>
                  <a:lnTo>
                    <a:pt x="205" y="54"/>
                  </a:lnTo>
                  <a:lnTo>
                    <a:pt x="206" y="55"/>
                  </a:lnTo>
                  <a:lnTo>
                    <a:pt x="210" y="55"/>
                  </a:lnTo>
                  <a:lnTo>
                    <a:pt x="216" y="62"/>
                  </a:lnTo>
                  <a:lnTo>
                    <a:pt x="216" y="63"/>
                  </a:lnTo>
                  <a:lnTo>
                    <a:pt x="218" y="70"/>
                  </a:lnTo>
                  <a:lnTo>
                    <a:pt x="221" y="71"/>
                  </a:lnTo>
                  <a:lnTo>
                    <a:pt x="231" y="70"/>
                  </a:lnTo>
                  <a:lnTo>
                    <a:pt x="234" y="68"/>
                  </a:lnTo>
                  <a:lnTo>
                    <a:pt x="244" y="65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3" y="58"/>
                  </a:lnTo>
                  <a:lnTo>
                    <a:pt x="259" y="57"/>
                  </a:lnTo>
                  <a:lnTo>
                    <a:pt x="264" y="57"/>
                  </a:lnTo>
                  <a:lnTo>
                    <a:pt x="268" y="57"/>
                  </a:lnTo>
                  <a:lnTo>
                    <a:pt x="271" y="49"/>
                  </a:lnTo>
                  <a:lnTo>
                    <a:pt x="271" y="47"/>
                  </a:lnTo>
                  <a:lnTo>
                    <a:pt x="271" y="44"/>
                  </a:lnTo>
                  <a:lnTo>
                    <a:pt x="274" y="37"/>
                  </a:lnTo>
                  <a:lnTo>
                    <a:pt x="277" y="31"/>
                  </a:lnTo>
                  <a:lnTo>
                    <a:pt x="286" y="25"/>
                  </a:lnTo>
                  <a:lnTo>
                    <a:pt x="294" y="20"/>
                  </a:lnTo>
                  <a:lnTo>
                    <a:pt x="299" y="18"/>
                  </a:lnTo>
                  <a:lnTo>
                    <a:pt x="306" y="16"/>
                  </a:lnTo>
                  <a:lnTo>
                    <a:pt x="307" y="15"/>
                  </a:lnTo>
                  <a:lnTo>
                    <a:pt x="316" y="12"/>
                  </a:lnTo>
                  <a:lnTo>
                    <a:pt x="317" y="10"/>
                  </a:lnTo>
                  <a:lnTo>
                    <a:pt x="324" y="8"/>
                  </a:lnTo>
                  <a:lnTo>
                    <a:pt x="329" y="5"/>
                  </a:lnTo>
                  <a:lnTo>
                    <a:pt x="332" y="3"/>
                  </a:lnTo>
                  <a:lnTo>
                    <a:pt x="334" y="2"/>
                  </a:lnTo>
                  <a:lnTo>
                    <a:pt x="337" y="0"/>
                  </a:lnTo>
                  <a:lnTo>
                    <a:pt x="337" y="12"/>
                  </a:lnTo>
                  <a:lnTo>
                    <a:pt x="339" y="13"/>
                  </a:lnTo>
                  <a:lnTo>
                    <a:pt x="339" y="23"/>
                  </a:lnTo>
                  <a:lnTo>
                    <a:pt x="337" y="25"/>
                  </a:lnTo>
                  <a:lnTo>
                    <a:pt x="332" y="29"/>
                  </a:lnTo>
                  <a:lnTo>
                    <a:pt x="332" y="33"/>
                  </a:lnTo>
                  <a:lnTo>
                    <a:pt x="330" y="36"/>
                  </a:lnTo>
                  <a:lnTo>
                    <a:pt x="330" y="37"/>
                  </a:lnTo>
                  <a:lnTo>
                    <a:pt x="332" y="44"/>
                  </a:lnTo>
                  <a:lnTo>
                    <a:pt x="334" y="46"/>
                  </a:lnTo>
                  <a:lnTo>
                    <a:pt x="339" y="58"/>
                  </a:lnTo>
                  <a:lnTo>
                    <a:pt x="339" y="62"/>
                  </a:lnTo>
                  <a:lnTo>
                    <a:pt x="339" y="71"/>
                  </a:lnTo>
                  <a:lnTo>
                    <a:pt x="339" y="75"/>
                  </a:lnTo>
                  <a:lnTo>
                    <a:pt x="342" y="81"/>
                  </a:lnTo>
                  <a:lnTo>
                    <a:pt x="344" y="83"/>
                  </a:lnTo>
                  <a:lnTo>
                    <a:pt x="345" y="86"/>
                  </a:lnTo>
                  <a:lnTo>
                    <a:pt x="350" y="84"/>
                  </a:lnTo>
                  <a:lnTo>
                    <a:pt x="350" y="94"/>
                  </a:lnTo>
                  <a:lnTo>
                    <a:pt x="360" y="101"/>
                  </a:lnTo>
                  <a:lnTo>
                    <a:pt x="367" y="109"/>
                  </a:lnTo>
                  <a:lnTo>
                    <a:pt x="368" y="110"/>
                  </a:lnTo>
                  <a:lnTo>
                    <a:pt x="373" y="118"/>
                  </a:lnTo>
                  <a:lnTo>
                    <a:pt x="375" y="120"/>
                  </a:lnTo>
                  <a:lnTo>
                    <a:pt x="378" y="126"/>
                  </a:lnTo>
                  <a:lnTo>
                    <a:pt x="380" y="130"/>
                  </a:lnTo>
                  <a:lnTo>
                    <a:pt x="382" y="131"/>
                  </a:lnTo>
                  <a:lnTo>
                    <a:pt x="383" y="139"/>
                  </a:lnTo>
                  <a:lnTo>
                    <a:pt x="383" y="143"/>
                  </a:lnTo>
                  <a:lnTo>
                    <a:pt x="385" y="146"/>
                  </a:lnTo>
                  <a:lnTo>
                    <a:pt x="387" y="151"/>
                  </a:lnTo>
                  <a:lnTo>
                    <a:pt x="387" y="152"/>
                  </a:lnTo>
                  <a:lnTo>
                    <a:pt x="388" y="154"/>
                  </a:lnTo>
                  <a:lnTo>
                    <a:pt x="388" y="156"/>
                  </a:lnTo>
                  <a:lnTo>
                    <a:pt x="392" y="165"/>
                  </a:lnTo>
                  <a:lnTo>
                    <a:pt x="393" y="172"/>
                  </a:lnTo>
                  <a:lnTo>
                    <a:pt x="395" y="173"/>
                  </a:lnTo>
                  <a:lnTo>
                    <a:pt x="398" y="183"/>
                  </a:lnTo>
                  <a:lnTo>
                    <a:pt x="402" y="186"/>
                  </a:lnTo>
                  <a:lnTo>
                    <a:pt x="405" y="194"/>
                  </a:lnTo>
                  <a:lnTo>
                    <a:pt x="411" y="194"/>
                  </a:lnTo>
                  <a:lnTo>
                    <a:pt x="416" y="194"/>
                  </a:lnTo>
                  <a:lnTo>
                    <a:pt x="423" y="196"/>
                  </a:lnTo>
                  <a:lnTo>
                    <a:pt x="426" y="199"/>
                  </a:lnTo>
                  <a:lnTo>
                    <a:pt x="430" y="204"/>
                  </a:lnTo>
                  <a:lnTo>
                    <a:pt x="428" y="211"/>
                  </a:lnTo>
                  <a:lnTo>
                    <a:pt x="426" y="215"/>
                  </a:lnTo>
                  <a:lnTo>
                    <a:pt x="423" y="224"/>
                  </a:lnTo>
                  <a:lnTo>
                    <a:pt x="421" y="232"/>
                  </a:lnTo>
                  <a:lnTo>
                    <a:pt x="420" y="238"/>
                  </a:lnTo>
                  <a:lnTo>
                    <a:pt x="418" y="248"/>
                  </a:lnTo>
                  <a:lnTo>
                    <a:pt x="420" y="254"/>
                  </a:lnTo>
                  <a:lnTo>
                    <a:pt x="421" y="261"/>
                  </a:lnTo>
                  <a:lnTo>
                    <a:pt x="421" y="264"/>
                  </a:lnTo>
                  <a:lnTo>
                    <a:pt x="406" y="266"/>
                  </a:lnTo>
                  <a:lnTo>
                    <a:pt x="403" y="267"/>
                  </a:lnTo>
                  <a:lnTo>
                    <a:pt x="390" y="270"/>
                  </a:lnTo>
                  <a:lnTo>
                    <a:pt x="388" y="270"/>
                  </a:lnTo>
                  <a:lnTo>
                    <a:pt x="387" y="270"/>
                  </a:lnTo>
                  <a:lnTo>
                    <a:pt x="375" y="270"/>
                  </a:lnTo>
                  <a:lnTo>
                    <a:pt x="373" y="270"/>
                  </a:lnTo>
                  <a:lnTo>
                    <a:pt x="357" y="272"/>
                  </a:lnTo>
                  <a:lnTo>
                    <a:pt x="354" y="272"/>
                  </a:lnTo>
                  <a:lnTo>
                    <a:pt x="349" y="272"/>
                  </a:lnTo>
                  <a:lnTo>
                    <a:pt x="345" y="272"/>
                  </a:lnTo>
                  <a:lnTo>
                    <a:pt x="329" y="267"/>
                  </a:lnTo>
                  <a:lnTo>
                    <a:pt x="327" y="267"/>
                  </a:lnTo>
                  <a:lnTo>
                    <a:pt x="309" y="262"/>
                  </a:lnTo>
                  <a:lnTo>
                    <a:pt x="302" y="258"/>
                  </a:lnTo>
                  <a:lnTo>
                    <a:pt x="299" y="254"/>
                  </a:lnTo>
                  <a:lnTo>
                    <a:pt x="284" y="249"/>
                  </a:lnTo>
                  <a:lnTo>
                    <a:pt x="281" y="248"/>
                  </a:lnTo>
                  <a:lnTo>
                    <a:pt x="276" y="245"/>
                  </a:lnTo>
                  <a:lnTo>
                    <a:pt x="273" y="240"/>
                  </a:lnTo>
                  <a:lnTo>
                    <a:pt x="268" y="235"/>
                  </a:lnTo>
                  <a:lnTo>
                    <a:pt x="264" y="228"/>
                  </a:lnTo>
                  <a:lnTo>
                    <a:pt x="264" y="225"/>
                  </a:lnTo>
                  <a:lnTo>
                    <a:pt x="268" y="220"/>
                  </a:lnTo>
                  <a:lnTo>
                    <a:pt x="271" y="220"/>
                  </a:lnTo>
                  <a:lnTo>
                    <a:pt x="271" y="217"/>
                  </a:lnTo>
                  <a:lnTo>
                    <a:pt x="269" y="217"/>
                  </a:lnTo>
                  <a:lnTo>
                    <a:pt x="264" y="217"/>
                  </a:lnTo>
                  <a:lnTo>
                    <a:pt x="263" y="219"/>
                  </a:lnTo>
                  <a:lnTo>
                    <a:pt x="259" y="219"/>
                  </a:lnTo>
                  <a:lnTo>
                    <a:pt x="258" y="222"/>
                  </a:lnTo>
                  <a:lnTo>
                    <a:pt x="258" y="227"/>
                  </a:lnTo>
                  <a:lnTo>
                    <a:pt x="258" y="228"/>
                  </a:lnTo>
                  <a:lnTo>
                    <a:pt x="261" y="233"/>
                  </a:lnTo>
                  <a:lnTo>
                    <a:pt x="264" y="241"/>
                  </a:lnTo>
                  <a:lnTo>
                    <a:pt x="263" y="249"/>
                  </a:lnTo>
                  <a:lnTo>
                    <a:pt x="261" y="251"/>
                  </a:lnTo>
                  <a:lnTo>
                    <a:pt x="261" y="253"/>
                  </a:lnTo>
                  <a:lnTo>
                    <a:pt x="258" y="259"/>
                  </a:lnTo>
                  <a:lnTo>
                    <a:pt x="256" y="261"/>
                  </a:lnTo>
                  <a:lnTo>
                    <a:pt x="254" y="262"/>
                  </a:lnTo>
                  <a:lnTo>
                    <a:pt x="249" y="267"/>
                  </a:lnTo>
                  <a:lnTo>
                    <a:pt x="246" y="270"/>
                  </a:lnTo>
                  <a:lnTo>
                    <a:pt x="243" y="272"/>
                  </a:lnTo>
                  <a:lnTo>
                    <a:pt x="236" y="279"/>
                  </a:lnTo>
                  <a:lnTo>
                    <a:pt x="231" y="280"/>
                  </a:lnTo>
                  <a:lnTo>
                    <a:pt x="230" y="282"/>
                  </a:lnTo>
                  <a:lnTo>
                    <a:pt x="228" y="283"/>
                  </a:lnTo>
                  <a:lnTo>
                    <a:pt x="216" y="290"/>
                  </a:lnTo>
                  <a:lnTo>
                    <a:pt x="208" y="293"/>
                  </a:lnTo>
                  <a:lnTo>
                    <a:pt x="205" y="295"/>
                  </a:lnTo>
                  <a:lnTo>
                    <a:pt x="201" y="295"/>
                  </a:lnTo>
                  <a:lnTo>
                    <a:pt x="186" y="300"/>
                  </a:lnTo>
                  <a:lnTo>
                    <a:pt x="185" y="300"/>
                  </a:lnTo>
                  <a:lnTo>
                    <a:pt x="183" y="301"/>
                  </a:lnTo>
                  <a:lnTo>
                    <a:pt x="173" y="303"/>
                  </a:lnTo>
                  <a:lnTo>
                    <a:pt x="170" y="303"/>
                  </a:lnTo>
                  <a:lnTo>
                    <a:pt x="155" y="304"/>
                  </a:lnTo>
                  <a:lnTo>
                    <a:pt x="150" y="306"/>
                  </a:lnTo>
                  <a:lnTo>
                    <a:pt x="148" y="306"/>
                  </a:lnTo>
                  <a:lnTo>
                    <a:pt x="135" y="311"/>
                  </a:lnTo>
                  <a:lnTo>
                    <a:pt x="134" y="313"/>
                  </a:lnTo>
                  <a:lnTo>
                    <a:pt x="109" y="319"/>
                  </a:lnTo>
                  <a:lnTo>
                    <a:pt x="97" y="322"/>
                  </a:lnTo>
                  <a:lnTo>
                    <a:pt x="94" y="324"/>
                  </a:lnTo>
                  <a:lnTo>
                    <a:pt x="81" y="329"/>
                  </a:lnTo>
                  <a:lnTo>
                    <a:pt x="69" y="332"/>
                  </a:lnTo>
                  <a:lnTo>
                    <a:pt x="66" y="334"/>
                  </a:lnTo>
                  <a:lnTo>
                    <a:pt x="61" y="335"/>
                  </a:lnTo>
                  <a:lnTo>
                    <a:pt x="53" y="329"/>
                  </a:lnTo>
                  <a:lnTo>
                    <a:pt x="51" y="322"/>
                  </a:lnTo>
                  <a:lnTo>
                    <a:pt x="49" y="313"/>
                  </a:lnTo>
                  <a:lnTo>
                    <a:pt x="49" y="311"/>
                  </a:lnTo>
                  <a:lnTo>
                    <a:pt x="46" y="296"/>
                  </a:lnTo>
                  <a:lnTo>
                    <a:pt x="44" y="295"/>
                  </a:lnTo>
                  <a:lnTo>
                    <a:pt x="36" y="287"/>
                  </a:lnTo>
                  <a:lnTo>
                    <a:pt x="28" y="277"/>
                  </a:lnTo>
                  <a:lnTo>
                    <a:pt x="26" y="274"/>
                  </a:lnTo>
                  <a:lnTo>
                    <a:pt x="24" y="272"/>
                  </a:lnTo>
                  <a:lnTo>
                    <a:pt x="19" y="262"/>
                  </a:lnTo>
                  <a:lnTo>
                    <a:pt x="18" y="261"/>
                  </a:lnTo>
                  <a:lnTo>
                    <a:pt x="16" y="258"/>
                  </a:lnTo>
                  <a:lnTo>
                    <a:pt x="8" y="251"/>
                  </a:lnTo>
                  <a:lnTo>
                    <a:pt x="5" y="251"/>
                  </a:lnTo>
                  <a:lnTo>
                    <a:pt x="0" y="253"/>
                  </a:lnTo>
                  <a:lnTo>
                    <a:pt x="1" y="249"/>
                  </a:lnTo>
                  <a:lnTo>
                    <a:pt x="3" y="248"/>
                  </a:lnTo>
                  <a:lnTo>
                    <a:pt x="3" y="246"/>
                  </a:lnTo>
                  <a:lnTo>
                    <a:pt x="5" y="245"/>
                  </a:lnTo>
                  <a:lnTo>
                    <a:pt x="5" y="241"/>
                  </a:lnTo>
                  <a:lnTo>
                    <a:pt x="3" y="236"/>
                  </a:lnTo>
                  <a:lnTo>
                    <a:pt x="5" y="232"/>
                  </a:lnTo>
                  <a:lnTo>
                    <a:pt x="5" y="228"/>
                  </a:lnTo>
                  <a:lnTo>
                    <a:pt x="5" y="227"/>
                  </a:lnTo>
                  <a:lnTo>
                    <a:pt x="6" y="220"/>
                  </a:lnTo>
                  <a:lnTo>
                    <a:pt x="8" y="219"/>
                  </a:lnTo>
                  <a:lnTo>
                    <a:pt x="11" y="215"/>
                  </a:lnTo>
                  <a:lnTo>
                    <a:pt x="14" y="212"/>
                  </a:lnTo>
                  <a:lnTo>
                    <a:pt x="14" y="206"/>
                  </a:lnTo>
                  <a:lnTo>
                    <a:pt x="14" y="198"/>
                  </a:lnTo>
                  <a:lnTo>
                    <a:pt x="13" y="190"/>
                  </a:lnTo>
                  <a:lnTo>
                    <a:pt x="13" y="188"/>
                  </a:lnTo>
                  <a:lnTo>
                    <a:pt x="11" y="180"/>
                  </a:lnTo>
                  <a:lnTo>
                    <a:pt x="11" y="178"/>
                  </a:lnTo>
                  <a:lnTo>
                    <a:pt x="10" y="170"/>
                  </a:lnTo>
                  <a:lnTo>
                    <a:pt x="8" y="167"/>
                  </a:lnTo>
                  <a:lnTo>
                    <a:pt x="10" y="162"/>
                  </a:lnTo>
                  <a:lnTo>
                    <a:pt x="11" y="160"/>
                  </a:lnTo>
                  <a:lnTo>
                    <a:pt x="14" y="157"/>
                  </a:lnTo>
                  <a:lnTo>
                    <a:pt x="16" y="156"/>
                  </a:lnTo>
                  <a:lnTo>
                    <a:pt x="16" y="151"/>
                  </a:lnTo>
                  <a:lnTo>
                    <a:pt x="14" y="147"/>
                  </a:lnTo>
                  <a:lnTo>
                    <a:pt x="14" y="141"/>
                  </a:lnTo>
                  <a:lnTo>
                    <a:pt x="14" y="136"/>
                  </a:lnTo>
                  <a:lnTo>
                    <a:pt x="19" y="133"/>
                  </a:lnTo>
                  <a:lnTo>
                    <a:pt x="28" y="126"/>
                  </a:lnTo>
                  <a:lnTo>
                    <a:pt x="31" y="125"/>
                  </a:lnTo>
                  <a:lnTo>
                    <a:pt x="33" y="123"/>
                  </a:lnTo>
                  <a:lnTo>
                    <a:pt x="38" y="120"/>
                  </a:lnTo>
                  <a:lnTo>
                    <a:pt x="41" y="117"/>
                  </a:lnTo>
                  <a:lnTo>
                    <a:pt x="46" y="110"/>
                  </a:lnTo>
                  <a:lnTo>
                    <a:pt x="46" y="102"/>
                  </a:lnTo>
                  <a:lnTo>
                    <a:pt x="43" y="97"/>
                  </a:lnTo>
                  <a:lnTo>
                    <a:pt x="41" y="96"/>
                  </a:lnTo>
                  <a:lnTo>
                    <a:pt x="39" y="94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48" name="Freeform 148"/>
            <p:cNvSpPr>
              <a:spLocks/>
            </p:cNvSpPr>
            <p:nvPr/>
          </p:nvSpPr>
          <p:spPr bwMode="auto">
            <a:xfrm>
              <a:off x="2636837" y="6325395"/>
              <a:ext cx="449263" cy="211138"/>
            </a:xfrm>
            <a:custGeom>
              <a:avLst/>
              <a:gdLst>
                <a:gd name="T0" fmla="*/ 502 w 566"/>
                <a:gd name="T1" fmla="*/ 39 h 267"/>
                <a:gd name="T2" fmla="*/ 558 w 566"/>
                <a:gd name="T3" fmla="*/ 64 h 267"/>
                <a:gd name="T4" fmla="*/ 566 w 566"/>
                <a:gd name="T5" fmla="*/ 89 h 267"/>
                <a:gd name="T6" fmla="*/ 535 w 566"/>
                <a:gd name="T7" fmla="*/ 123 h 267"/>
                <a:gd name="T8" fmla="*/ 515 w 566"/>
                <a:gd name="T9" fmla="*/ 136 h 267"/>
                <a:gd name="T10" fmla="*/ 513 w 566"/>
                <a:gd name="T11" fmla="*/ 151 h 267"/>
                <a:gd name="T12" fmla="*/ 507 w 566"/>
                <a:gd name="T13" fmla="*/ 170 h 267"/>
                <a:gd name="T14" fmla="*/ 468 w 566"/>
                <a:gd name="T15" fmla="*/ 206 h 267"/>
                <a:gd name="T16" fmla="*/ 468 w 566"/>
                <a:gd name="T17" fmla="*/ 232 h 267"/>
                <a:gd name="T18" fmla="*/ 457 w 566"/>
                <a:gd name="T19" fmla="*/ 245 h 267"/>
                <a:gd name="T20" fmla="*/ 440 w 566"/>
                <a:gd name="T21" fmla="*/ 263 h 267"/>
                <a:gd name="T22" fmla="*/ 421 w 566"/>
                <a:gd name="T23" fmla="*/ 261 h 267"/>
                <a:gd name="T24" fmla="*/ 402 w 566"/>
                <a:gd name="T25" fmla="*/ 253 h 267"/>
                <a:gd name="T26" fmla="*/ 376 w 566"/>
                <a:gd name="T27" fmla="*/ 253 h 267"/>
                <a:gd name="T28" fmla="*/ 354 w 566"/>
                <a:gd name="T29" fmla="*/ 246 h 267"/>
                <a:gd name="T30" fmla="*/ 325 w 566"/>
                <a:gd name="T31" fmla="*/ 245 h 267"/>
                <a:gd name="T32" fmla="*/ 292 w 566"/>
                <a:gd name="T33" fmla="*/ 237 h 267"/>
                <a:gd name="T34" fmla="*/ 252 w 566"/>
                <a:gd name="T35" fmla="*/ 229 h 267"/>
                <a:gd name="T36" fmla="*/ 219 w 566"/>
                <a:gd name="T37" fmla="*/ 219 h 267"/>
                <a:gd name="T38" fmla="*/ 194 w 566"/>
                <a:gd name="T39" fmla="*/ 206 h 267"/>
                <a:gd name="T40" fmla="*/ 158 w 566"/>
                <a:gd name="T41" fmla="*/ 185 h 267"/>
                <a:gd name="T42" fmla="*/ 158 w 566"/>
                <a:gd name="T43" fmla="*/ 199 h 267"/>
                <a:gd name="T44" fmla="*/ 146 w 566"/>
                <a:gd name="T45" fmla="*/ 217 h 267"/>
                <a:gd name="T46" fmla="*/ 123 w 566"/>
                <a:gd name="T47" fmla="*/ 233 h 267"/>
                <a:gd name="T48" fmla="*/ 90 w 566"/>
                <a:gd name="T49" fmla="*/ 237 h 267"/>
                <a:gd name="T50" fmla="*/ 67 w 566"/>
                <a:gd name="T51" fmla="*/ 240 h 267"/>
                <a:gd name="T52" fmla="*/ 48 w 566"/>
                <a:gd name="T53" fmla="*/ 245 h 267"/>
                <a:gd name="T54" fmla="*/ 7 w 566"/>
                <a:gd name="T55" fmla="*/ 229 h 267"/>
                <a:gd name="T56" fmla="*/ 4 w 566"/>
                <a:gd name="T57" fmla="*/ 195 h 267"/>
                <a:gd name="T58" fmla="*/ 4 w 566"/>
                <a:gd name="T59" fmla="*/ 141 h 267"/>
                <a:gd name="T60" fmla="*/ 20 w 566"/>
                <a:gd name="T61" fmla="*/ 122 h 267"/>
                <a:gd name="T62" fmla="*/ 38 w 566"/>
                <a:gd name="T63" fmla="*/ 128 h 267"/>
                <a:gd name="T64" fmla="*/ 57 w 566"/>
                <a:gd name="T65" fmla="*/ 140 h 267"/>
                <a:gd name="T66" fmla="*/ 73 w 566"/>
                <a:gd name="T67" fmla="*/ 130 h 267"/>
                <a:gd name="T68" fmla="*/ 81 w 566"/>
                <a:gd name="T69" fmla="*/ 114 h 267"/>
                <a:gd name="T70" fmla="*/ 81 w 566"/>
                <a:gd name="T71" fmla="*/ 88 h 267"/>
                <a:gd name="T72" fmla="*/ 85 w 566"/>
                <a:gd name="T73" fmla="*/ 68 h 267"/>
                <a:gd name="T74" fmla="*/ 80 w 566"/>
                <a:gd name="T75" fmla="*/ 52 h 267"/>
                <a:gd name="T76" fmla="*/ 98 w 566"/>
                <a:gd name="T77" fmla="*/ 52 h 267"/>
                <a:gd name="T78" fmla="*/ 113 w 566"/>
                <a:gd name="T79" fmla="*/ 49 h 267"/>
                <a:gd name="T80" fmla="*/ 118 w 566"/>
                <a:gd name="T81" fmla="*/ 28 h 267"/>
                <a:gd name="T82" fmla="*/ 141 w 566"/>
                <a:gd name="T83" fmla="*/ 17 h 267"/>
                <a:gd name="T84" fmla="*/ 156 w 566"/>
                <a:gd name="T85" fmla="*/ 31 h 267"/>
                <a:gd name="T86" fmla="*/ 156 w 566"/>
                <a:gd name="T87" fmla="*/ 59 h 267"/>
                <a:gd name="T88" fmla="*/ 184 w 566"/>
                <a:gd name="T89" fmla="*/ 73 h 267"/>
                <a:gd name="T90" fmla="*/ 207 w 566"/>
                <a:gd name="T91" fmla="*/ 76 h 267"/>
                <a:gd name="T92" fmla="*/ 235 w 566"/>
                <a:gd name="T93" fmla="*/ 54 h 267"/>
                <a:gd name="T94" fmla="*/ 255 w 566"/>
                <a:gd name="T95" fmla="*/ 64 h 267"/>
                <a:gd name="T96" fmla="*/ 280 w 566"/>
                <a:gd name="T97" fmla="*/ 60 h 267"/>
                <a:gd name="T98" fmla="*/ 290 w 566"/>
                <a:gd name="T99" fmla="*/ 39 h 267"/>
                <a:gd name="T100" fmla="*/ 290 w 566"/>
                <a:gd name="T101" fmla="*/ 12 h 267"/>
                <a:gd name="T102" fmla="*/ 311 w 566"/>
                <a:gd name="T103" fmla="*/ 2 h 267"/>
                <a:gd name="T104" fmla="*/ 348 w 566"/>
                <a:gd name="T105" fmla="*/ 2 h 267"/>
                <a:gd name="T106" fmla="*/ 371 w 566"/>
                <a:gd name="T107" fmla="*/ 4 h 267"/>
                <a:gd name="T108" fmla="*/ 409 w 566"/>
                <a:gd name="T109" fmla="*/ 13 h 267"/>
                <a:gd name="T110" fmla="*/ 439 w 566"/>
                <a:gd name="T111" fmla="*/ 23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66" h="267">
                  <a:moveTo>
                    <a:pt x="449" y="20"/>
                  </a:moveTo>
                  <a:lnTo>
                    <a:pt x="468" y="30"/>
                  </a:lnTo>
                  <a:lnTo>
                    <a:pt x="488" y="36"/>
                  </a:lnTo>
                  <a:lnTo>
                    <a:pt x="498" y="39"/>
                  </a:lnTo>
                  <a:lnTo>
                    <a:pt x="502" y="39"/>
                  </a:lnTo>
                  <a:lnTo>
                    <a:pt x="523" y="46"/>
                  </a:lnTo>
                  <a:lnTo>
                    <a:pt x="525" y="47"/>
                  </a:lnTo>
                  <a:lnTo>
                    <a:pt x="541" y="54"/>
                  </a:lnTo>
                  <a:lnTo>
                    <a:pt x="554" y="60"/>
                  </a:lnTo>
                  <a:lnTo>
                    <a:pt x="558" y="64"/>
                  </a:lnTo>
                  <a:lnTo>
                    <a:pt x="566" y="75"/>
                  </a:lnTo>
                  <a:lnTo>
                    <a:pt x="566" y="76"/>
                  </a:lnTo>
                  <a:lnTo>
                    <a:pt x="566" y="83"/>
                  </a:lnTo>
                  <a:lnTo>
                    <a:pt x="566" y="86"/>
                  </a:lnTo>
                  <a:lnTo>
                    <a:pt x="566" y="89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0" y="109"/>
                  </a:lnTo>
                  <a:lnTo>
                    <a:pt x="536" y="122"/>
                  </a:lnTo>
                  <a:lnTo>
                    <a:pt x="535" y="123"/>
                  </a:lnTo>
                  <a:lnTo>
                    <a:pt x="530" y="130"/>
                  </a:lnTo>
                  <a:lnTo>
                    <a:pt x="525" y="131"/>
                  </a:lnTo>
                  <a:lnTo>
                    <a:pt x="523" y="133"/>
                  </a:lnTo>
                  <a:lnTo>
                    <a:pt x="520" y="135"/>
                  </a:lnTo>
                  <a:lnTo>
                    <a:pt x="515" y="136"/>
                  </a:lnTo>
                  <a:lnTo>
                    <a:pt x="510" y="136"/>
                  </a:lnTo>
                  <a:lnTo>
                    <a:pt x="505" y="141"/>
                  </a:lnTo>
                  <a:lnTo>
                    <a:pt x="503" y="141"/>
                  </a:lnTo>
                  <a:lnTo>
                    <a:pt x="507" y="148"/>
                  </a:lnTo>
                  <a:lnTo>
                    <a:pt x="513" y="151"/>
                  </a:lnTo>
                  <a:lnTo>
                    <a:pt x="513" y="156"/>
                  </a:lnTo>
                  <a:lnTo>
                    <a:pt x="513" y="157"/>
                  </a:lnTo>
                  <a:lnTo>
                    <a:pt x="510" y="164"/>
                  </a:lnTo>
                  <a:lnTo>
                    <a:pt x="508" y="167"/>
                  </a:lnTo>
                  <a:lnTo>
                    <a:pt x="507" y="170"/>
                  </a:lnTo>
                  <a:lnTo>
                    <a:pt x="505" y="174"/>
                  </a:lnTo>
                  <a:lnTo>
                    <a:pt x="503" y="175"/>
                  </a:lnTo>
                  <a:lnTo>
                    <a:pt x="493" y="185"/>
                  </a:lnTo>
                  <a:lnTo>
                    <a:pt x="473" y="201"/>
                  </a:lnTo>
                  <a:lnTo>
                    <a:pt x="468" y="206"/>
                  </a:lnTo>
                  <a:lnTo>
                    <a:pt x="468" y="208"/>
                  </a:lnTo>
                  <a:lnTo>
                    <a:pt x="468" y="216"/>
                  </a:lnTo>
                  <a:lnTo>
                    <a:pt x="468" y="217"/>
                  </a:lnTo>
                  <a:lnTo>
                    <a:pt x="467" y="224"/>
                  </a:lnTo>
                  <a:lnTo>
                    <a:pt x="468" y="232"/>
                  </a:lnTo>
                  <a:lnTo>
                    <a:pt x="467" y="242"/>
                  </a:lnTo>
                  <a:lnTo>
                    <a:pt x="467" y="245"/>
                  </a:lnTo>
                  <a:lnTo>
                    <a:pt x="465" y="248"/>
                  </a:lnTo>
                  <a:lnTo>
                    <a:pt x="464" y="250"/>
                  </a:lnTo>
                  <a:lnTo>
                    <a:pt x="457" y="245"/>
                  </a:lnTo>
                  <a:lnTo>
                    <a:pt x="450" y="243"/>
                  </a:lnTo>
                  <a:lnTo>
                    <a:pt x="445" y="243"/>
                  </a:lnTo>
                  <a:lnTo>
                    <a:pt x="444" y="245"/>
                  </a:lnTo>
                  <a:lnTo>
                    <a:pt x="442" y="253"/>
                  </a:lnTo>
                  <a:lnTo>
                    <a:pt x="440" y="263"/>
                  </a:lnTo>
                  <a:lnTo>
                    <a:pt x="439" y="264"/>
                  </a:lnTo>
                  <a:lnTo>
                    <a:pt x="439" y="267"/>
                  </a:lnTo>
                  <a:lnTo>
                    <a:pt x="432" y="266"/>
                  </a:lnTo>
                  <a:lnTo>
                    <a:pt x="430" y="264"/>
                  </a:lnTo>
                  <a:lnTo>
                    <a:pt x="421" y="261"/>
                  </a:lnTo>
                  <a:lnTo>
                    <a:pt x="419" y="261"/>
                  </a:lnTo>
                  <a:lnTo>
                    <a:pt x="412" y="258"/>
                  </a:lnTo>
                  <a:lnTo>
                    <a:pt x="407" y="251"/>
                  </a:lnTo>
                  <a:lnTo>
                    <a:pt x="404" y="251"/>
                  </a:lnTo>
                  <a:lnTo>
                    <a:pt x="402" y="253"/>
                  </a:lnTo>
                  <a:lnTo>
                    <a:pt x="392" y="253"/>
                  </a:lnTo>
                  <a:lnTo>
                    <a:pt x="391" y="253"/>
                  </a:lnTo>
                  <a:lnTo>
                    <a:pt x="387" y="253"/>
                  </a:lnTo>
                  <a:lnTo>
                    <a:pt x="379" y="253"/>
                  </a:lnTo>
                  <a:lnTo>
                    <a:pt x="376" y="253"/>
                  </a:lnTo>
                  <a:lnTo>
                    <a:pt x="371" y="251"/>
                  </a:lnTo>
                  <a:lnTo>
                    <a:pt x="366" y="250"/>
                  </a:lnTo>
                  <a:lnTo>
                    <a:pt x="364" y="250"/>
                  </a:lnTo>
                  <a:lnTo>
                    <a:pt x="361" y="250"/>
                  </a:lnTo>
                  <a:lnTo>
                    <a:pt x="354" y="246"/>
                  </a:lnTo>
                  <a:lnTo>
                    <a:pt x="351" y="248"/>
                  </a:lnTo>
                  <a:lnTo>
                    <a:pt x="349" y="248"/>
                  </a:lnTo>
                  <a:lnTo>
                    <a:pt x="336" y="245"/>
                  </a:lnTo>
                  <a:lnTo>
                    <a:pt x="335" y="245"/>
                  </a:lnTo>
                  <a:lnTo>
                    <a:pt x="325" y="245"/>
                  </a:lnTo>
                  <a:lnTo>
                    <a:pt x="321" y="245"/>
                  </a:lnTo>
                  <a:lnTo>
                    <a:pt x="315" y="243"/>
                  </a:lnTo>
                  <a:lnTo>
                    <a:pt x="310" y="242"/>
                  </a:lnTo>
                  <a:lnTo>
                    <a:pt x="298" y="238"/>
                  </a:lnTo>
                  <a:lnTo>
                    <a:pt x="292" y="237"/>
                  </a:lnTo>
                  <a:lnTo>
                    <a:pt x="277" y="235"/>
                  </a:lnTo>
                  <a:lnTo>
                    <a:pt x="267" y="232"/>
                  </a:lnTo>
                  <a:lnTo>
                    <a:pt x="265" y="232"/>
                  </a:lnTo>
                  <a:lnTo>
                    <a:pt x="253" y="229"/>
                  </a:lnTo>
                  <a:lnTo>
                    <a:pt x="252" y="229"/>
                  </a:lnTo>
                  <a:lnTo>
                    <a:pt x="249" y="227"/>
                  </a:lnTo>
                  <a:lnTo>
                    <a:pt x="240" y="225"/>
                  </a:lnTo>
                  <a:lnTo>
                    <a:pt x="237" y="224"/>
                  </a:lnTo>
                  <a:lnTo>
                    <a:pt x="229" y="224"/>
                  </a:lnTo>
                  <a:lnTo>
                    <a:pt x="219" y="219"/>
                  </a:lnTo>
                  <a:lnTo>
                    <a:pt x="214" y="217"/>
                  </a:lnTo>
                  <a:lnTo>
                    <a:pt x="207" y="214"/>
                  </a:lnTo>
                  <a:lnTo>
                    <a:pt x="201" y="211"/>
                  </a:lnTo>
                  <a:lnTo>
                    <a:pt x="196" y="208"/>
                  </a:lnTo>
                  <a:lnTo>
                    <a:pt x="194" y="206"/>
                  </a:lnTo>
                  <a:lnTo>
                    <a:pt x="191" y="203"/>
                  </a:lnTo>
                  <a:lnTo>
                    <a:pt x="187" y="199"/>
                  </a:lnTo>
                  <a:lnTo>
                    <a:pt x="169" y="187"/>
                  </a:lnTo>
                  <a:lnTo>
                    <a:pt x="163" y="185"/>
                  </a:lnTo>
                  <a:lnTo>
                    <a:pt x="158" y="185"/>
                  </a:lnTo>
                  <a:lnTo>
                    <a:pt x="154" y="188"/>
                  </a:lnTo>
                  <a:lnTo>
                    <a:pt x="153" y="191"/>
                  </a:lnTo>
                  <a:lnTo>
                    <a:pt x="154" y="193"/>
                  </a:lnTo>
                  <a:lnTo>
                    <a:pt x="158" y="196"/>
                  </a:lnTo>
                  <a:lnTo>
                    <a:pt x="158" y="199"/>
                  </a:lnTo>
                  <a:lnTo>
                    <a:pt x="156" y="204"/>
                  </a:lnTo>
                  <a:lnTo>
                    <a:pt x="154" y="206"/>
                  </a:lnTo>
                  <a:lnTo>
                    <a:pt x="153" y="209"/>
                  </a:lnTo>
                  <a:lnTo>
                    <a:pt x="151" y="212"/>
                  </a:lnTo>
                  <a:lnTo>
                    <a:pt x="146" y="217"/>
                  </a:lnTo>
                  <a:lnTo>
                    <a:pt x="143" y="219"/>
                  </a:lnTo>
                  <a:lnTo>
                    <a:pt x="139" y="222"/>
                  </a:lnTo>
                  <a:lnTo>
                    <a:pt x="131" y="229"/>
                  </a:lnTo>
                  <a:lnTo>
                    <a:pt x="126" y="233"/>
                  </a:lnTo>
                  <a:lnTo>
                    <a:pt x="123" y="233"/>
                  </a:lnTo>
                  <a:lnTo>
                    <a:pt x="110" y="237"/>
                  </a:lnTo>
                  <a:lnTo>
                    <a:pt x="108" y="238"/>
                  </a:lnTo>
                  <a:lnTo>
                    <a:pt x="105" y="238"/>
                  </a:lnTo>
                  <a:lnTo>
                    <a:pt x="96" y="238"/>
                  </a:lnTo>
                  <a:lnTo>
                    <a:pt x="90" y="237"/>
                  </a:lnTo>
                  <a:lnTo>
                    <a:pt x="86" y="237"/>
                  </a:lnTo>
                  <a:lnTo>
                    <a:pt x="81" y="237"/>
                  </a:lnTo>
                  <a:lnTo>
                    <a:pt x="75" y="237"/>
                  </a:lnTo>
                  <a:lnTo>
                    <a:pt x="70" y="238"/>
                  </a:lnTo>
                  <a:lnTo>
                    <a:pt x="67" y="240"/>
                  </a:lnTo>
                  <a:lnTo>
                    <a:pt x="63" y="240"/>
                  </a:lnTo>
                  <a:lnTo>
                    <a:pt x="60" y="242"/>
                  </a:lnTo>
                  <a:lnTo>
                    <a:pt x="58" y="243"/>
                  </a:lnTo>
                  <a:lnTo>
                    <a:pt x="52" y="245"/>
                  </a:lnTo>
                  <a:lnTo>
                    <a:pt x="48" y="245"/>
                  </a:lnTo>
                  <a:lnTo>
                    <a:pt x="38" y="246"/>
                  </a:lnTo>
                  <a:lnTo>
                    <a:pt x="12" y="245"/>
                  </a:lnTo>
                  <a:lnTo>
                    <a:pt x="9" y="235"/>
                  </a:lnTo>
                  <a:lnTo>
                    <a:pt x="9" y="232"/>
                  </a:lnTo>
                  <a:lnTo>
                    <a:pt x="7" y="229"/>
                  </a:lnTo>
                  <a:lnTo>
                    <a:pt x="7" y="224"/>
                  </a:lnTo>
                  <a:lnTo>
                    <a:pt x="7" y="220"/>
                  </a:lnTo>
                  <a:lnTo>
                    <a:pt x="7" y="219"/>
                  </a:lnTo>
                  <a:lnTo>
                    <a:pt x="5" y="208"/>
                  </a:lnTo>
                  <a:lnTo>
                    <a:pt x="4" y="195"/>
                  </a:lnTo>
                  <a:lnTo>
                    <a:pt x="4" y="191"/>
                  </a:lnTo>
                  <a:lnTo>
                    <a:pt x="0" y="187"/>
                  </a:lnTo>
                  <a:lnTo>
                    <a:pt x="0" y="175"/>
                  </a:lnTo>
                  <a:lnTo>
                    <a:pt x="4" y="143"/>
                  </a:lnTo>
                  <a:lnTo>
                    <a:pt x="4" y="141"/>
                  </a:lnTo>
                  <a:lnTo>
                    <a:pt x="5" y="131"/>
                  </a:lnTo>
                  <a:lnTo>
                    <a:pt x="9" y="123"/>
                  </a:lnTo>
                  <a:lnTo>
                    <a:pt x="12" y="123"/>
                  </a:lnTo>
                  <a:lnTo>
                    <a:pt x="17" y="123"/>
                  </a:lnTo>
                  <a:lnTo>
                    <a:pt x="20" y="122"/>
                  </a:lnTo>
                  <a:lnTo>
                    <a:pt x="25" y="123"/>
                  </a:lnTo>
                  <a:lnTo>
                    <a:pt x="29" y="123"/>
                  </a:lnTo>
                  <a:lnTo>
                    <a:pt x="30" y="120"/>
                  </a:lnTo>
                  <a:lnTo>
                    <a:pt x="37" y="122"/>
                  </a:lnTo>
                  <a:lnTo>
                    <a:pt x="38" y="128"/>
                  </a:lnTo>
                  <a:lnTo>
                    <a:pt x="45" y="135"/>
                  </a:lnTo>
                  <a:lnTo>
                    <a:pt x="48" y="138"/>
                  </a:lnTo>
                  <a:lnTo>
                    <a:pt x="52" y="141"/>
                  </a:lnTo>
                  <a:lnTo>
                    <a:pt x="53" y="141"/>
                  </a:lnTo>
                  <a:lnTo>
                    <a:pt x="57" y="140"/>
                  </a:lnTo>
                  <a:lnTo>
                    <a:pt x="60" y="136"/>
                  </a:lnTo>
                  <a:lnTo>
                    <a:pt x="65" y="131"/>
                  </a:lnTo>
                  <a:lnTo>
                    <a:pt x="68" y="131"/>
                  </a:lnTo>
                  <a:lnTo>
                    <a:pt x="72" y="131"/>
                  </a:lnTo>
                  <a:lnTo>
                    <a:pt x="73" y="130"/>
                  </a:lnTo>
                  <a:lnTo>
                    <a:pt x="77" y="127"/>
                  </a:lnTo>
                  <a:lnTo>
                    <a:pt x="78" y="125"/>
                  </a:lnTo>
                  <a:lnTo>
                    <a:pt x="83" y="122"/>
                  </a:lnTo>
                  <a:lnTo>
                    <a:pt x="85" y="120"/>
                  </a:lnTo>
                  <a:lnTo>
                    <a:pt x="81" y="114"/>
                  </a:lnTo>
                  <a:lnTo>
                    <a:pt x="78" y="107"/>
                  </a:lnTo>
                  <a:lnTo>
                    <a:pt x="78" y="104"/>
                  </a:lnTo>
                  <a:lnTo>
                    <a:pt x="80" y="96"/>
                  </a:lnTo>
                  <a:lnTo>
                    <a:pt x="81" y="91"/>
                  </a:lnTo>
                  <a:lnTo>
                    <a:pt x="81" y="88"/>
                  </a:lnTo>
                  <a:lnTo>
                    <a:pt x="83" y="85"/>
                  </a:lnTo>
                  <a:lnTo>
                    <a:pt x="85" y="83"/>
                  </a:lnTo>
                  <a:lnTo>
                    <a:pt x="85" y="78"/>
                  </a:lnTo>
                  <a:lnTo>
                    <a:pt x="85" y="72"/>
                  </a:lnTo>
                  <a:lnTo>
                    <a:pt x="85" y="68"/>
                  </a:lnTo>
                  <a:lnTo>
                    <a:pt x="85" y="65"/>
                  </a:lnTo>
                  <a:lnTo>
                    <a:pt x="83" y="60"/>
                  </a:lnTo>
                  <a:lnTo>
                    <a:pt x="81" y="57"/>
                  </a:lnTo>
                  <a:lnTo>
                    <a:pt x="80" y="55"/>
                  </a:lnTo>
                  <a:lnTo>
                    <a:pt x="80" y="52"/>
                  </a:lnTo>
                  <a:lnTo>
                    <a:pt x="81" y="46"/>
                  </a:lnTo>
                  <a:lnTo>
                    <a:pt x="88" y="46"/>
                  </a:lnTo>
                  <a:lnTo>
                    <a:pt x="90" y="47"/>
                  </a:lnTo>
                  <a:lnTo>
                    <a:pt x="95" y="52"/>
                  </a:lnTo>
                  <a:lnTo>
                    <a:pt x="98" y="52"/>
                  </a:lnTo>
                  <a:lnTo>
                    <a:pt x="105" y="54"/>
                  </a:lnTo>
                  <a:lnTo>
                    <a:pt x="106" y="54"/>
                  </a:lnTo>
                  <a:lnTo>
                    <a:pt x="108" y="54"/>
                  </a:lnTo>
                  <a:lnTo>
                    <a:pt x="111" y="52"/>
                  </a:lnTo>
                  <a:lnTo>
                    <a:pt x="113" y="49"/>
                  </a:lnTo>
                  <a:lnTo>
                    <a:pt x="115" y="46"/>
                  </a:lnTo>
                  <a:lnTo>
                    <a:pt x="116" y="42"/>
                  </a:lnTo>
                  <a:lnTo>
                    <a:pt x="118" y="34"/>
                  </a:lnTo>
                  <a:lnTo>
                    <a:pt x="118" y="30"/>
                  </a:lnTo>
                  <a:lnTo>
                    <a:pt x="118" y="28"/>
                  </a:lnTo>
                  <a:lnTo>
                    <a:pt x="116" y="23"/>
                  </a:lnTo>
                  <a:lnTo>
                    <a:pt x="118" y="17"/>
                  </a:lnTo>
                  <a:lnTo>
                    <a:pt x="121" y="15"/>
                  </a:lnTo>
                  <a:lnTo>
                    <a:pt x="129" y="13"/>
                  </a:lnTo>
                  <a:lnTo>
                    <a:pt x="141" y="17"/>
                  </a:lnTo>
                  <a:lnTo>
                    <a:pt x="143" y="18"/>
                  </a:lnTo>
                  <a:lnTo>
                    <a:pt x="144" y="20"/>
                  </a:lnTo>
                  <a:lnTo>
                    <a:pt x="149" y="23"/>
                  </a:lnTo>
                  <a:lnTo>
                    <a:pt x="151" y="25"/>
                  </a:lnTo>
                  <a:lnTo>
                    <a:pt x="156" y="31"/>
                  </a:lnTo>
                  <a:lnTo>
                    <a:pt x="156" y="41"/>
                  </a:lnTo>
                  <a:lnTo>
                    <a:pt x="156" y="44"/>
                  </a:lnTo>
                  <a:lnTo>
                    <a:pt x="154" y="51"/>
                  </a:lnTo>
                  <a:lnTo>
                    <a:pt x="153" y="57"/>
                  </a:lnTo>
                  <a:lnTo>
                    <a:pt x="156" y="59"/>
                  </a:lnTo>
                  <a:lnTo>
                    <a:pt x="163" y="62"/>
                  </a:lnTo>
                  <a:lnTo>
                    <a:pt x="169" y="65"/>
                  </a:lnTo>
                  <a:lnTo>
                    <a:pt x="174" y="67"/>
                  </a:lnTo>
                  <a:lnTo>
                    <a:pt x="176" y="68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96" y="80"/>
                  </a:lnTo>
                  <a:lnTo>
                    <a:pt x="197" y="78"/>
                  </a:lnTo>
                  <a:lnTo>
                    <a:pt x="206" y="76"/>
                  </a:lnTo>
                  <a:lnTo>
                    <a:pt x="207" y="76"/>
                  </a:lnTo>
                  <a:lnTo>
                    <a:pt x="215" y="75"/>
                  </a:lnTo>
                  <a:lnTo>
                    <a:pt x="224" y="64"/>
                  </a:lnTo>
                  <a:lnTo>
                    <a:pt x="230" y="55"/>
                  </a:lnTo>
                  <a:lnTo>
                    <a:pt x="232" y="55"/>
                  </a:lnTo>
                  <a:lnTo>
                    <a:pt x="235" y="54"/>
                  </a:lnTo>
                  <a:lnTo>
                    <a:pt x="239" y="52"/>
                  </a:lnTo>
                  <a:lnTo>
                    <a:pt x="247" y="52"/>
                  </a:lnTo>
                  <a:lnTo>
                    <a:pt x="247" y="59"/>
                  </a:lnTo>
                  <a:lnTo>
                    <a:pt x="249" y="62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65" y="65"/>
                  </a:lnTo>
                  <a:lnTo>
                    <a:pt x="273" y="68"/>
                  </a:lnTo>
                  <a:lnTo>
                    <a:pt x="280" y="64"/>
                  </a:lnTo>
                  <a:lnTo>
                    <a:pt x="280" y="60"/>
                  </a:lnTo>
                  <a:lnTo>
                    <a:pt x="283" y="55"/>
                  </a:lnTo>
                  <a:lnTo>
                    <a:pt x="283" y="52"/>
                  </a:lnTo>
                  <a:lnTo>
                    <a:pt x="287" y="46"/>
                  </a:lnTo>
                  <a:lnTo>
                    <a:pt x="288" y="41"/>
                  </a:lnTo>
                  <a:lnTo>
                    <a:pt x="290" y="39"/>
                  </a:lnTo>
                  <a:lnTo>
                    <a:pt x="290" y="38"/>
                  </a:lnTo>
                  <a:lnTo>
                    <a:pt x="290" y="26"/>
                  </a:lnTo>
                  <a:lnTo>
                    <a:pt x="292" y="21"/>
                  </a:lnTo>
                  <a:lnTo>
                    <a:pt x="292" y="18"/>
                  </a:lnTo>
                  <a:lnTo>
                    <a:pt x="290" y="12"/>
                  </a:lnTo>
                  <a:lnTo>
                    <a:pt x="290" y="5"/>
                  </a:lnTo>
                  <a:lnTo>
                    <a:pt x="296" y="0"/>
                  </a:lnTo>
                  <a:lnTo>
                    <a:pt x="298" y="2"/>
                  </a:lnTo>
                  <a:lnTo>
                    <a:pt x="300" y="2"/>
                  </a:lnTo>
                  <a:lnTo>
                    <a:pt x="311" y="2"/>
                  </a:lnTo>
                  <a:lnTo>
                    <a:pt x="313" y="2"/>
                  </a:lnTo>
                  <a:lnTo>
                    <a:pt x="328" y="0"/>
                  </a:lnTo>
                  <a:lnTo>
                    <a:pt x="336" y="0"/>
                  </a:lnTo>
                  <a:lnTo>
                    <a:pt x="344" y="0"/>
                  </a:lnTo>
                  <a:lnTo>
                    <a:pt x="348" y="2"/>
                  </a:lnTo>
                  <a:lnTo>
                    <a:pt x="351" y="2"/>
                  </a:lnTo>
                  <a:lnTo>
                    <a:pt x="354" y="2"/>
                  </a:lnTo>
                  <a:lnTo>
                    <a:pt x="359" y="2"/>
                  </a:lnTo>
                  <a:lnTo>
                    <a:pt x="364" y="2"/>
                  </a:lnTo>
                  <a:lnTo>
                    <a:pt x="371" y="4"/>
                  </a:lnTo>
                  <a:lnTo>
                    <a:pt x="376" y="4"/>
                  </a:lnTo>
                  <a:lnTo>
                    <a:pt x="391" y="7"/>
                  </a:lnTo>
                  <a:lnTo>
                    <a:pt x="392" y="9"/>
                  </a:lnTo>
                  <a:lnTo>
                    <a:pt x="407" y="12"/>
                  </a:lnTo>
                  <a:lnTo>
                    <a:pt x="409" y="13"/>
                  </a:lnTo>
                  <a:lnTo>
                    <a:pt x="421" y="17"/>
                  </a:lnTo>
                  <a:lnTo>
                    <a:pt x="422" y="18"/>
                  </a:lnTo>
                  <a:lnTo>
                    <a:pt x="430" y="20"/>
                  </a:lnTo>
                  <a:lnTo>
                    <a:pt x="435" y="21"/>
                  </a:lnTo>
                  <a:lnTo>
                    <a:pt x="439" y="23"/>
                  </a:lnTo>
                  <a:lnTo>
                    <a:pt x="442" y="26"/>
                  </a:lnTo>
                  <a:lnTo>
                    <a:pt x="445" y="28"/>
                  </a:lnTo>
                  <a:lnTo>
                    <a:pt x="449" y="30"/>
                  </a:lnTo>
                  <a:lnTo>
                    <a:pt x="449" y="20"/>
                  </a:lnTo>
                  <a:close/>
                </a:path>
              </a:pathLst>
            </a:custGeom>
            <a:solidFill>
              <a:srgbClr val="00B0F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49" name="Freeform 149"/>
            <p:cNvSpPr>
              <a:spLocks/>
            </p:cNvSpPr>
            <p:nvPr/>
          </p:nvSpPr>
          <p:spPr bwMode="auto">
            <a:xfrm>
              <a:off x="2484437" y="5961858"/>
              <a:ext cx="260350" cy="296863"/>
            </a:xfrm>
            <a:custGeom>
              <a:avLst/>
              <a:gdLst>
                <a:gd name="T0" fmla="*/ 21 w 327"/>
                <a:gd name="T1" fmla="*/ 5 h 376"/>
                <a:gd name="T2" fmla="*/ 39 w 327"/>
                <a:gd name="T3" fmla="*/ 0 h 376"/>
                <a:gd name="T4" fmla="*/ 54 w 327"/>
                <a:gd name="T5" fmla="*/ 7 h 376"/>
                <a:gd name="T6" fmla="*/ 72 w 327"/>
                <a:gd name="T7" fmla="*/ 22 h 376"/>
                <a:gd name="T8" fmla="*/ 76 w 327"/>
                <a:gd name="T9" fmla="*/ 39 h 376"/>
                <a:gd name="T10" fmla="*/ 66 w 327"/>
                <a:gd name="T11" fmla="*/ 75 h 376"/>
                <a:gd name="T12" fmla="*/ 67 w 327"/>
                <a:gd name="T13" fmla="*/ 91 h 376"/>
                <a:gd name="T14" fmla="*/ 76 w 327"/>
                <a:gd name="T15" fmla="*/ 107 h 376"/>
                <a:gd name="T16" fmla="*/ 87 w 327"/>
                <a:gd name="T17" fmla="*/ 136 h 376"/>
                <a:gd name="T18" fmla="*/ 109 w 327"/>
                <a:gd name="T19" fmla="*/ 153 h 376"/>
                <a:gd name="T20" fmla="*/ 125 w 327"/>
                <a:gd name="T21" fmla="*/ 153 h 376"/>
                <a:gd name="T22" fmla="*/ 153 w 327"/>
                <a:gd name="T23" fmla="*/ 161 h 376"/>
                <a:gd name="T24" fmla="*/ 173 w 327"/>
                <a:gd name="T25" fmla="*/ 164 h 376"/>
                <a:gd name="T26" fmla="*/ 201 w 327"/>
                <a:gd name="T27" fmla="*/ 175 h 376"/>
                <a:gd name="T28" fmla="*/ 231 w 327"/>
                <a:gd name="T29" fmla="*/ 187 h 376"/>
                <a:gd name="T30" fmla="*/ 244 w 327"/>
                <a:gd name="T31" fmla="*/ 201 h 376"/>
                <a:gd name="T32" fmla="*/ 264 w 327"/>
                <a:gd name="T33" fmla="*/ 203 h 376"/>
                <a:gd name="T34" fmla="*/ 281 w 327"/>
                <a:gd name="T35" fmla="*/ 201 h 376"/>
                <a:gd name="T36" fmla="*/ 299 w 327"/>
                <a:gd name="T37" fmla="*/ 193 h 376"/>
                <a:gd name="T38" fmla="*/ 309 w 327"/>
                <a:gd name="T39" fmla="*/ 195 h 376"/>
                <a:gd name="T40" fmla="*/ 322 w 327"/>
                <a:gd name="T41" fmla="*/ 195 h 376"/>
                <a:gd name="T42" fmla="*/ 325 w 327"/>
                <a:gd name="T43" fmla="*/ 212 h 376"/>
                <a:gd name="T44" fmla="*/ 322 w 327"/>
                <a:gd name="T45" fmla="*/ 232 h 376"/>
                <a:gd name="T46" fmla="*/ 312 w 327"/>
                <a:gd name="T47" fmla="*/ 256 h 376"/>
                <a:gd name="T48" fmla="*/ 311 w 327"/>
                <a:gd name="T49" fmla="*/ 277 h 376"/>
                <a:gd name="T50" fmla="*/ 306 w 327"/>
                <a:gd name="T51" fmla="*/ 303 h 376"/>
                <a:gd name="T52" fmla="*/ 276 w 327"/>
                <a:gd name="T53" fmla="*/ 332 h 376"/>
                <a:gd name="T54" fmla="*/ 274 w 327"/>
                <a:gd name="T55" fmla="*/ 347 h 376"/>
                <a:gd name="T56" fmla="*/ 269 w 327"/>
                <a:gd name="T57" fmla="*/ 356 h 376"/>
                <a:gd name="T58" fmla="*/ 241 w 327"/>
                <a:gd name="T59" fmla="*/ 373 h 376"/>
                <a:gd name="T60" fmla="*/ 225 w 327"/>
                <a:gd name="T61" fmla="*/ 376 h 376"/>
                <a:gd name="T62" fmla="*/ 211 w 327"/>
                <a:gd name="T63" fmla="*/ 366 h 376"/>
                <a:gd name="T64" fmla="*/ 185 w 327"/>
                <a:gd name="T65" fmla="*/ 366 h 376"/>
                <a:gd name="T66" fmla="*/ 167 w 327"/>
                <a:gd name="T67" fmla="*/ 365 h 376"/>
                <a:gd name="T68" fmla="*/ 127 w 327"/>
                <a:gd name="T69" fmla="*/ 363 h 376"/>
                <a:gd name="T70" fmla="*/ 89 w 327"/>
                <a:gd name="T71" fmla="*/ 368 h 376"/>
                <a:gd name="T72" fmla="*/ 62 w 327"/>
                <a:gd name="T73" fmla="*/ 355 h 376"/>
                <a:gd name="T74" fmla="*/ 49 w 327"/>
                <a:gd name="T75" fmla="*/ 334 h 376"/>
                <a:gd name="T76" fmla="*/ 33 w 327"/>
                <a:gd name="T77" fmla="*/ 295 h 376"/>
                <a:gd name="T78" fmla="*/ 19 w 327"/>
                <a:gd name="T79" fmla="*/ 266 h 376"/>
                <a:gd name="T80" fmla="*/ 11 w 327"/>
                <a:gd name="T81" fmla="*/ 251 h 376"/>
                <a:gd name="T82" fmla="*/ 8 w 327"/>
                <a:gd name="T83" fmla="*/ 225 h 376"/>
                <a:gd name="T84" fmla="*/ 23 w 327"/>
                <a:gd name="T85" fmla="*/ 203 h 376"/>
                <a:gd name="T86" fmla="*/ 24 w 327"/>
                <a:gd name="T87" fmla="*/ 183 h 376"/>
                <a:gd name="T88" fmla="*/ 5 w 327"/>
                <a:gd name="T89" fmla="*/ 166 h 376"/>
                <a:gd name="T90" fmla="*/ 5 w 327"/>
                <a:gd name="T91" fmla="*/ 153 h 376"/>
                <a:gd name="T92" fmla="*/ 0 w 327"/>
                <a:gd name="T93" fmla="*/ 130 h 376"/>
                <a:gd name="T94" fmla="*/ 3 w 327"/>
                <a:gd name="T95" fmla="*/ 102 h 376"/>
                <a:gd name="T96" fmla="*/ 5 w 327"/>
                <a:gd name="T97" fmla="*/ 83 h 376"/>
                <a:gd name="T98" fmla="*/ 6 w 327"/>
                <a:gd name="T99" fmla="*/ 65 h 376"/>
                <a:gd name="T100" fmla="*/ 8 w 327"/>
                <a:gd name="T101" fmla="*/ 39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7" h="376">
                  <a:moveTo>
                    <a:pt x="10" y="18"/>
                  </a:moveTo>
                  <a:lnTo>
                    <a:pt x="13" y="15"/>
                  </a:lnTo>
                  <a:lnTo>
                    <a:pt x="19" y="7"/>
                  </a:lnTo>
                  <a:lnTo>
                    <a:pt x="21" y="5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36" y="0"/>
                  </a:lnTo>
                  <a:lnTo>
                    <a:pt x="39" y="0"/>
                  </a:lnTo>
                  <a:lnTo>
                    <a:pt x="46" y="4"/>
                  </a:lnTo>
                  <a:lnTo>
                    <a:pt x="49" y="5"/>
                  </a:lnTo>
                  <a:lnTo>
                    <a:pt x="51" y="5"/>
                  </a:lnTo>
                  <a:lnTo>
                    <a:pt x="54" y="7"/>
                  </a:lnTo>
                  <a:lnTo>
                    <a:pt x="62" y="7"/>
                  </a:lnTo>
                  <a:lnTo>
                    <a:pt x="67" y="12"/>
                  </a:lnTo>
                  <a:lnTo>
                    <a:pt x="71" y="17"/>
                  </a:lnTo>
                  <a:lnTo>
                    <a:pt x="72" y="22"/>
                  </a:lnTo>
                  <a:lnTo>
                    <a:pt x="76" y="23"/>
                  </a:lnTo>
                  <a:lnTo>
                    <a:pt x="77" y="25"/>
                  </a:lnTo>
                  <a:lnTo>
                    <a:pt x="79" y="25"/>
                  </a:lnTo>
                  <a:lnTo>
                    <a:pt x="76" y="39"/>
                  </a:lnTo>
                  <a:lnTo>
                    <a:pt x="74" y="44"/>
                  </a:lnTo>
                  <a:lnTo>
                    <a:pt x="69" y="59"/>
                  </a:lnTo>
                  <a:lnTo>
                    <a:pt x="69" y="60"/>
                  </a:lnTo>
                  <a:lnTo>
                    <a:pt x="66" y="75"/>
                  </a:lnTo>
                  <a:lnTo>
                    <a:pt x="66" y="77"/>
                  </a:lnTo>
                  <a:lnTo>
                    <a:pt x="66" y="78"/>
                  </a:lnTo>
                  <a:lnTo>
                    <a:pt x="66" y="86"/>
                  </a:lnTo>
                  <a:lnTo>
                    <a:pt x="67" y="91"/>
                  </a:lnTo>
                  <a:lnTo>
                    <a:pt x="67" y="96"/>
                  </a:lnTo>
                  <a:lnTo>
                    <a:pt x="69" y="99"/>
                  </a:lnTo>
                  <a:lnTo>
                    <a:pt x="72" y="102"/>
                  </a:lnTo>
                  <a:lnTo>
                    <a:pt x="76" y="107"/>
                  </a:lnTo>
                  <a:lnTo>
                    <a:pt x="77" y="111"/>
                  </a:lnTo>
                  <a:lnTo>
                    <a:pt x="82" y="128"/>
                  </a:lnTo>
                  <a:lnTo>
                    <a:pt x="86" y="133"/>
                  </a:lnTo>
                  <a:lnTo>
                    <a:pt x="87" y="136"/>
                  </a:lnTo>
                  <a:lnTo>
                    <a:pt x="89" y="138"/>
                  </a:lnTo>
                  <a:lnTo>
                    <a:pt x="94" y="145"/>
                  </a:lnTo>
                  <a:lnTo>
                    <a:pt x="105" y="151"/>
                  </a:lnTo>
                  <a:lnTo>
                    <a:pt x="109" y="153"/>
                  </a:lnTo>
                  <a:lnTo>
                    <a:pt x="115" y="156"/>
                  </a:lnTo>
                  <a:lnTo>
                    <a:pt x="117" y="157"/>
                  </a:lnTo>
                  <a:lnTo>
                    <a:pt x="122" y="154"/>
                  </a:lnTo>
                  <a:lnTo>
                    <a:pt x="125" y="153"/>
                  </a:lnTo>
                  <a:lnTo>
                    <a:pt x="127" y="153"/>
                  </a:lnTo>
                  <a:lnTo>
                    <a:pt x="130" y="153"/>
                  </a:lnTo>
                  <a:lnTo>
                    <a:pt x="143" y="157"/>
                  </a:lnTo>
                  <a:lnTo>
                    <a:pt x="153" y="161"/>
                  </a:lnTo>
                  <a:lnTo>
                    <a:pt x="157" y="162"/>
                  </a:lnTo>
                  <a:lnTo>
                    <a:pt x="160" y="162"/>
                  </a:lnTo>
                  <a:lnTo>
                    <a:pt x="170" y="162"/>
                  </a:lnTo>
                  <a:lnTo>
                    <a:pt x="173" y="164"/>
                  </a:lnTo>
                  <a:lnTo>
                    <a:pt x="175" y="164"/>
                  </a:lnTo>
                  <a:lnTo>
                    <a:pt x="188" y="167"/>
                  </a:lnTo>
                  <a:lnTo>
                    <a:pt x="190" y="169"/>
                  </a:lnTo>
                  <a:lnTo>
                    <a:pt x="201" y="175"/>
                  </a:lnTo>
                  <a:lnTo>
                    <a:pt x="203" y="177"/>
                  </a:lnTo>
                  <a:lnTo>
                    <a:pt x="216" y="175"/>
                  </a:lnTo>
                  <a:lnTo>
                    <a:pt x="229" y="185"/>
                  </a:lnTo>
                  <a:lnTo>
                    <a:pt x="231" y="187"/>
                  </a:lnTo>
                  <a:lnTo>
                    <a:pt x="233" y="190"/>
                  </a:lnTo>
                  <a:lnTo>
                    <a:pt x="241" y="198"/>
                  </a:lnTo>
                  <a:lnTo>
                    <a:pt x="244" y="200"/>
                  </a:lnTo>
                  <a:lnTo>
                    <a:pt x="244" y="201"/>
                  </a:lnTo>
                  <a:lnTo>
                    <a:pt x="251" y="208"/>
                  </a:lnTo>
                  <a:lnTo>
                    <a:pt x="253" y="209"/>
                  </a:lnTo>
                  <a:lnTo>
                    <a:pt x="263" y="204"/>
                  </a:lnTo>
                  <a:lnTo>
                    <a:pt x="264" y="203"/>
                  </a:lnTo>
                  <a:lnTo>
                    <a:pt x="271" y="200"/>
                  </a:lnTo>
                  <a:lnTo>
                    <a:pt x="272" y="200"/>
                  </a:lnTo>
                  <a:lnTo>
                    <a:pt x="277" y="201"/>
                  </a:lnTo>
                  <a:lnTo>
                    <a:pt x="281" y="201"/>
                  </a:lnTo>
                  <a:lnTo>
                    <a:pt x="282" y="203"/>
                  </a:lnTo>
                  <a:lnTo>
                    <a:pt x="291" y="196"/>
                  </a:lnTo>
                  <a:lnTo>
                    <a:pt x="292" y="195"/>
                  </a:lnTo>
                  <a:lnTo>
                    <a:pt x="299" y="193"/>
                  </a:lnTo>
                  <a:lnTo>
                    <a:pt x="301" y="193"/>
                  </a:lnTo>
                  <a:lnTo>
                    <a:pt x="302" y="195"/>
                  </a:lnTo>
                  <a:lnTo>
                    <a:pt x="307" y="195"/>
                  </a:lnTo>
                  <a:lnTo>
                    <a:pt x="309" y="195"/>
                  </a:lnTo>
                  <a:lnTo>
                    <a:pt x="315" y="195"/>
                  </a:lnTo>
                  <a:lnTo>
                    <a:pt x="317" y="195"/>
                  </a:lnTo>
                  <a:lnTo>
                    <a:pt x="319" y="195"/>
                  </a:lnTo>
                  <a:lnTo>
                    <a:pt x="322" y="195"/>
                  </a:lnTo>
                  <a:lnTo>
                    <a:pt x="325" y="196"/>
                  </a:lnTo>
                  <a:lnTo>
                    <a:pt x="327" y="208"/>
                  </a:lnTo>
                  <a:lnTo>
                    <a:pt x="325" y="211"/>
                  </a:lnTo>
                  <a:lnTo>
                    <a:pt x="325" y="212"/>
                  </a:lnTo>
                  <a:lnTo>
                    <a:pt x="325" y="214"/>
                  </a:lnTo>
                  <a:lnTo>
                    <a:pt x="324" y="229"/>
                  </a:lnTo>
                  <a:lnTo>
                    <a:pt x="324" y="230"/>
                  </a:lnTo>
                  <a:lnTo>
                    <a:pt x="322" y="232"/>
                  </a:lnTo>
                  <a:lnTo>
                    <a:pt x="317" y="243"/>
                  </a:lnTo>
                  <a:lnTo>
                    <a:pt x="315" y="245"/>
                  </a:lnTo>
                  <a:lnTo>
                    <a:pt x="314" y="250"/>
                  </a:lnTo>
                  <a:lnTo>
                    <a:pt x="312" y="256"/>
                  </a:lnTo>
                  <a:lnTo>
                    <a:pt x="312" y="258"/>
                  </a:lnTo>
                  <a:lnTo>
                    <a:pt x="312" y="259"/>
                  </a:lnTo>
                  <a:lnTo>
                    <a:pt x="311" y="274"/>
                  </a:lnTo>
                  <a:lnTo>
                    <a:pt x="311" y="277"/>
                  </a:lnTo>
                  <a:lnTo>
                    <a:pt x="309" y="284"/>
                  </a:lnTo>
                  <a:lnTo>
                    <a:pt x="307" y="293"/>
                  </a:lnTo>
                  <a:lnTo>
                    <a:pt x="307" y="297"/>
                  </a:lnTo>
                  <a:lnTo>
                    <a:pt x="306" y="303"/>
                  </a:lnTo>
                  <a:lnTo>
                    <a:pt x="304" y="306"/>
                  </a:lnTo>
                  <a:lnTo>
                    <a:pt x="297" y="314"/>
                  </a:lnTo>
                  <a:lnTo>
                    <a:pt x="286" y="327"/>
                  </a:lnTo>
                  <a:lnTo>
                    <a:pt x="276" y="332"/>
                  </a:lnTo>
                  <a:lnTo>
                    <a:pt x="269" y="337"/>
                  </a:lnTo>
                  <a:lnTo>
                    <a:pt x="269" y="339"/>
                  </a:lnTo>
                  <a:lnTo>
                    <a:pt x="271" y="344"/>
                  </a:lnTo>
                  <a:lnTo>
                    <a:pt x="274" y="347"/>
                  </a:lnTo>
                  <a:lnTo>
                    <a:pt x="274" y="348"/>
                  </a:lnTo>
                  <a:lnTo>
                    <a:pt x="274" y="352"/>
                  </a:lnTo>
                  <a:lnTo>
                    <a:pt x="272" y="355"/>
                  </a:lnTo>
                  <a:lnTo>
                    <a:pt x="269" y="356"/>
                  </a:lnTo>
                  <a:lnTo>
                    <a:pt x="266" y="360"/>
                  </a:lnTo>
                  <a:lnTo>
                    <a:pt x="256" y="366"/>
                  </a:lnTo>
                  <a:lnTo>
                    <a:pt x="244" y="371"/>
                  </a:lnTo>
                  <a:lnTo>
                    <a:pt x="241" y="373"/>
                  </a:lnTo>
                  <a:lnTo>
                    <a:pt x="239" y="373"/>
                  </a:lnTo>
                  <a:lnTo>
                    <a:pt x="233" y="374"/>
                  </a:lnTo>
                  <a:lnTo>
                    <a:pt x="229" y="374"/>
                  </a:lnTo>
                  <a:lnTo>
                    <a:pt x="225" y="376"/>
                  </a:lnTo>
                  <a:lnTo>
                    <a:pt x="221" y="376"/>
                  </a:lnTo>
                  <a:lnTo>
                    <a:pt x="220" y="373"/>
                  </a:lnTo>
                  <a:lnTo>
                    <a:pt x="213" y="368"/>
                  </a:lnTo>
                  <a:lnTo>
                    <a:pt x="211" y="366"/>
                  </a:lnTo>
                  <a:lnTo>
                    <a:pt x="201" y="366"/>
                  </a:lnTo>
                  <a:lnTo>
                    <a:pt x="195" y="365"/>
                  </a:lnTo>
                  <a:lnTo>
                    <a:pt x="190" y="366"/>
                  </a:lnTo>
                  <a:lnTo>
                    <a:pt x="185" y="366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0" y="365"/>
                  </a:lnTo>
                  <a:lnTo>
                    <a:pt x="167" y="365"/>
                  </a:lnTo>
                  <a:lnTo>
                    <a:pt x="163" y="363"/>
                  </a:lnTo>
                  <a:lnTo>
                    <a:pt x="148" y="363"/>
                  </a:lnTo>
                  <a:lnTo>
                    <a:pt x="145" y="363"/>
                  </a:lnTo>
                  <a:lnTo>
                    <a:pt x="127" y="363"/>
                  </a:lnTo>
                  <a:lnTo>
                    <a:pt x="124" y="363"/>
                  </a:lnTo>
                  <a:lnTo>
                    <a:pt x="120" y="365"/>
                  </a:lnTo>
                  <a:lnTo>
                    <a:pt x="100" y="366"/>
                  </a:lnTo>
                  <a:lnTo>
                    <a:pt x="89" y="368"/>
                  </a:lnTo>
                  <a:lnTo>
                    <a:pt x="77" y="368"/>
                  </a:lnTo>
                  <a:lnTo>
                    <a:pt x="67" y="368"/>
                  </a:lnTo>
                  <a:lnTo>
                    <a:pt x="64" y="358"/>
                  </a:lnTo>
                  <a:lnTo>
                    <a:pt x="62" y="355"/>
                  </a:lnTo>
                  <a:lnTo>
                    <a:pt x="56" y="347"/>
                  </a:lnTo>
                  <a:lnTo>
                    <a:pt x="54" y="345"/>
                  </a:lnTo>
                  <a:lnTo>
                    <a:pt x="51" y="339"/>
                  </a:lnTo>
                  <a:lnTo>
                    <a:pt x="49" y="334"/>
                  </a:lnTo>
                  <a:lnTo>
                    <a:pt x="48" y="332"/>
                  </a:lnTo>
                  <a:lnTo>
                    <a:pt x="38" y="305"/>
                  </a:lnTo>
                  <a:lnTo>
                    <a:pt x="36" y="303"/>
                  </a:lnTo>
                  <a:lnTo>
                    <a:pt x="33" y="295"/>
                  </a:lnTo>
                  <a:lnTo>
                    <a:pt x="26" y="282"/>
                  </a:lnTo>
                  <a:lnTo>
                    <a:pt x="26" y="279"/>
                  </a:lnTo>
                  <a:lnTo>
                    <a:pt x="21" y="271"/>
                  </a:lnTo>
                  <a:lnTo>
                    <a:pt x="19" y="266"/>
                  </a:lnTo>
                  <a:lnTo>
                    <a:pt x="19" y="263"/>
                  </a:lnTo>
                  <a:lnTo>
                    <a:pt x="18" y="261"/>
                  </a:lnTo>
                  <a:lnTo>
                    <a:pt x="13" y="253"/>
                  </a:lnTo>
                  <a:lnTo>
                    <a:pt x="11" y="251"/>
                  </a:lnTo>
                  <a:lnTo>
                    <a:pt x="6" y="245"/>
                  </a:lnTo>
                  <a:lnTo>
                    <a:pt x="0" y="238"/>
                  </a:lnTo>
                  <a:lnTo>
                    <a:pt x="6" y="227"/>
                  </a:lnTo>
                  <a:lnTo>
                    <a:pt x="8" y="225"/>
                  </a:lnTo>
                  <a:lnTo>
                    <a:pt x="10" y="224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23" y="203"/>
                  </a:lnTo>
                  <a:lnTo>
                    <a:pt x="24" y="201"/>
                  </a:lnTo>
                  <a:lnTo>
                    <a:pt x="28" y="191"/>
                  </a:lnTo>
                  <a:lnTo>
                    <a:pt x="29" y="188"/>
                  </a:lnTo>
                  <a:lnTo>
                    <a:pt x="24" y="183"/>
                  </a:lnTo>
                  <a:lnTo>
                    <a:pt x="11" y="175"/>
                  </a:lnTo>
                  <a:lnTo>
                    <a:pt x="10" y="174"/>
                  </a:lnTo>
                  <a:lnTo>
                    <a:pt x="6" y="167"/>
                  </a:lnTo>
                  <a:lnTo>
                    <a:pt x="5" y="166"/>
                  </a:lnTo>
                  <a:lnTo>
                    <a:pt x="3" y="161"/>
                  </a:lnTo>
                  <a:lnTo>
                    <a:pt x="3" y="157"/>
                  </a:lnTo>
                  <a:lnTo>
                    <a:pt x="5" y="154"/>
                  </a:lnTo>
                  <a:lnTo>
                    <a:pt x="5" y="153"/>
                  </a:lnTo>
                  <a:lnTo>
                    <a:pt x="6" y="148"/>
                  </a:lnTo>
                  <a:lnTo>
                    <a:pt x="5" y="145"/>
                  </a:lnTo>
                  <a:lnTo>
                    <a:pt x="1" y="143"/>
                  </a:lnTo>
                  <a:lnTo>
                    <a:pt x="0" y="130"/>
                  </a:lnTo>
                  <a:lnTo>
                    <a:pt x="0" y="128"/>
                  </a:lnTo>
                  <a:lnTo>
                    <a:pt x="3" y="107"/>
                  </a:lnTo>
                  <a:lnTo>
                    <a:pt x="3" y="106"/>
                  </a:lnTo>
                  <a:lnTo>
                    <a:pt x="3" y="102"/>
                  </a:lnTo>
                  <a:lnTo>
                    <a:pt x="5" y="96"/>
                  </a:lnTo>
                  <a:lnTo>
                    <a:pt x="5" y="93"/>
                  </a:lnTo>
                  <a:lnTo>
                    <a:pt x="5" y="86"/>
                  </a:lnTo>
                  <a:lnTo>
                    <a:pt x="5" y="83"/>
                  </a:lnTo>
                  <a:lnTo>
                    <a:pt x="5" y="78"/>
                  </a:lnTo>
                  <a:lnTo>
                    <a:pt x="3" y="77"/>
                  </a:lnTo>
                  <a:lnTo>
                    <a:pt x="5" y="68"/>
                  </a:lnTo>
                  <a:lnTo>
                    <a:pt x="6" y="65"/>
                  </a:lnTo>
                  <a:lnTo>
                    <a:pt x="8" y="56"/>
                  </a:lnTo>
                  <a:lnTo>
                    <a:pt x="8" y="47"/>
                  </a:lnTo>
                  <a:lnTo>
                    <a:pt x="8" y="43"/>
                  </a:lnTo>
                  <a:lnTo>
                    <a:pt x="8" y="39"/>
                  </a:lnTo>
                  <a:lnTo>
                    <a:pt x="10" y="25"/>
                  </a:lnTo>
                  <a:lnTo>
                    <a:pt x="10" y="18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50" name="Freeform 150"/>
            <p:cNvSpPr>
              <a:spLocks/>
            </p:cNvSpPr>
            <p:nvPr/>
          </p:nvSpPr>
          <p:spPr bwMode="auto">
            <a:xfrm>
              <a:off x="2435224" y="5498308"/>
              <a:ext cx="525463" cy="484188"/>
            </a:xfrm>
            <a:custGeom>
              <a:avLst/>
              <a:gdLst>
                <a:gd name="T0" fmla="*/ 415 w 663"/>
                <a:gd name="T1" fmla="*/ 29 h 612"/>
                <a:gd name="T2" fmla="*/ 400 w 663"/>
                <a:gd name="T3" fmla="*/ 54 h 612"/>
                <a:gd name="T4" fmla="*/ 400 w 663"/>
                <a:gd name="T5" fmla="*/ 89 h 612"/>
                <a:gd name="T6" fmla="*/ 420 w 663"/>
                <a:gd name="T7" fmla="*/ 128 h 612"/>
                <a:gd name="T8" fmla="*/ 455 w 663"/>
                <a:gd name="T9" fmla="*/ 130 h 612"/>
                <a:gd name="T10" fmla="*/ 507 w 663"/>
                <a:gd name="T11" fmla="*/ 123 h 612"/>
                <a:gd name="T12" fmla="*/ 541 w 663"/>
                <a:gd name="T13" fmla="*/ 106 h 612"/>
                <a:gd name="T14" fmla="*/ 602 w 663"/>
                <a:gd name="T15" fmla="*/ 112 h 612"/>
                <a:gd name="T16" fmla="*/ 612 w 663"/>
                <a:gd name="T17" fmla="*/ 136 h 612"/>
                <a:gd name="T18" fmla="*/ 600 w 663"/>
                <a:gd name="T19" fmla="*/ 164 h 612"/>
                <a:gd name="T20" fmla="*/ 592 w 663"/>
                <a:gd name="T21" fmla="*/ 190 h 612"/>
                <a:gd name="T22" fmla="*/ 605 w 663"/>
                <a:gd name="T23" fmla="*/ 206 h 612"/>
                <a:gd name="T24" fmla="*/ 603 w 663"/>
                <a:gd name="T25" fmla="*/ 251 h 612"/>
                <a:gd name="T26" fmla="*/ 598 w 663"/>
                <a:gd name="T27" fmla="*/ 287 h 612"/>
                <a:gd name="T28" fmla="*/ 623 w 663"/>
                <a:gd name="T29" fmla="*/ 317 h 612"/>
                <a:gd name="T30" fmla="*/ 620 w 663"/>
                <a:gd name="T31" fmla="*/ 353 h 612"/>
                <a:gd name="T32" fmla="*/ 625 w 663"/>
                <a:gd name="T33" fmla="*/ 377 h 612"/>
                <a:gd name="T34" fmla="*/ 661 w 663"/>
                <a:gd name="T35" fmla="*/ 387 h 612"/>
                <a:gd name="T36" fmla="*/ 655 w 663"/>
                <a:gd name="T37" fmla="*/ 471 h 612"/>
                <a:gd name="T38" fmla="*/ 610 w 663"/>
                <a:gd name="T39" fmla="*/ 492 h 612"/>
                <a:gd name="T40" fmla="*/ 557 w 663"/>
                <a:gd name="T41" fmla="*/ 520 h 612"/>
                <a:gd name="T42" fmla="*/ 484 w 663"/>
                <a:gd name="T43" fmla="*/ 555 h 612"/>
                <a:gd name="T44" fmla="*/ 445 w 663"/>
                <a:gd name="T45" fmla="*/ 580 h 612"/>
                <a:gd name="T46" fmla="*/ 412 w 663"/>
                <a:gd name="T47" fmla="*/ 594 h 612"/>
                <a:gd name="T48" fmla="*/ 378 w 663"/>
                <a:gd name="T49" fmla="*/ 606 h 612"/>
                <a:gd name="T50" fmla="*/ 342 w 663"/>
                <a:gd name="T51" fmla="*/ 601 h 612"/>
                <a:gd name="T52" fmla="*/ 309 w 663"/>
                <a:gd name="T53" fmla="*/ 607 h 612"/>
                <a:gd name="T54" fmla="*/ 256 w 663"/>
                <a:gd name="T55" fmla="*/ 607 h 612"/>
                <a:gd name="T56" fmla="*/ 218 w 663"/>
                <a:gd name="T57" fmla="*/ 610 h 612"/>
                <a:gd name="T58" fmla="*/ 168 w 663"/>
                <a:gd name="T59" fmla="*/ 609 h 612"/>
                <a:gd name="T60" fmla="*/ 130 w 663"/>
                <a:gd name="T61" fmla="*/ 596 h 612"/>
                <a:gd name="T62" fmla="*/ 91 w 663"/>
                <a:gd name="T63" fmla="*/ 584 h 612"/>
                <a:gd name="T64" fmla="*/ 71 w 663"/>
                <a:gd name="T65" fmla="*/ 586 h 612"/>
                <a:gd name="T66" fmla="*/ 0 w 663"/>
                <a:gd name="T67" fmla="*/ 538 h 612"/>
                <a:gd name="T68" fmla="*/ 18 w 663"/>
                <a:gd name="T69" fmla="*/ 517 h 612"/>
                <a:gd name="T70" fmla="*/ 31 w 663"/>
                <a:gd name="T71" fmla="*/ 478 h 612"/>
                <a:gd name="T72" fmla="*/ 31 w 663"/>
                <a:gd name="T73" fmla="*/ 439 h 612"/>
                <a:gd name="T74" fmla="*/ 46 w 663"/>
                <a:gd name="T75" fmla="*/ 406 h 612"/>
                <a:gd name="T76" fmla="*/ 59 w 663"/>
                <a:gd name="T77" fmla="*/ 366 h 612"/>
                <a:gd name="T78" fmla="*/ 59 w 663"/>
                <a:gd name="T79" fmla="*/ 335 h 612"/>
                <a:gd name="T80" fmla="*/ 68 w 663"/>
                <a:gd name="T81" fmla="*/ 296 h 612"/>
                <a:gd name="T82" fmla="*/ 46 w 663"/>
                <a:gd name="T83" fmla="*/ 262 h 612"/>
                <a:gd name="T84" fmla="*/ 34 w 663"/>
                <a:gd name="T85" fmla="*/ 232 h 612"/>
                <a:gd name="T86" fmla="*/ 51 w 663"/>
                <a:gd name="T87" fmla="*/ 196 h 612"/>
                <a:gd name="T88" fmla="*/ 79 w 663"/>
                <a:gd name="T89" fmla="*/ 195 h 612"/>
                <a:gd name="T90" fmla="*/ 137 w 663"/>
                <a:gd name="T91" fmla="*/ 193 h 612"/>
                <a:gd name="T92" fmla="*/ 170 w 663"/>
                <a:gd name="T93" fmla="*/ 188 h 612"/>
                <a:gd name="T94" fmla="*/ 195 w 663"/>
                <a:gd name="T95" fmla="*/ 178 h 612"/>
                <a:gd name="T96" fmla="*/ 225 w 663"/>
                <a:gd name="T97" fmla="*/ 190 h 612"/>
                <a:gd name="T98" fmla="*/ 223 w 663"/>
                <a:gd name="T99" fmla="*/ 227 h 612"/>
                <a:gd name="T100" fmla="*/ 235 w 663"/>
                <a:gd name="T101" fmla="*/ 248 h 612"/>
                <a:gd name="T102" fmla="*/ 263 w 663"/>
                <a:gd name="T103" fmla="*/ 253 h 612"/>
                <a:gd name="T104" fmla="*/ 309 w 663"/>
                <a:gd name="T105" fmla="*/ 224 h 612"/>
                <a:gd name="T106" fmla="*/ 309 w 663"/>
                <a:gd name="T107" fmla="*/ 196 h 612"/>
                <a:gd name="T108" fmla="*/ 304 w 663"/>
                <a:gd name="T109" fmla="*/ 170 h 612"/>
                <a:gd name="T110" fmla="*/ 301 w 663"/>
                <a:gd name="T111" fmla="*/ 133 h 612"/>
                <a:gd name="T112" fmla="*/ 304 w 663"/>
                <a:gd name="T113" fmla="*/ 101 h 612"/>
                <a:gd name="T114" fmla="*/ 316 w 663"/>
                <a:gd name="T115" fmla="*/ 55 h 612"/>
                <a:gd name="T116" fmla="*/ 312 w 663"/>
                <a:gd name="T117" fmla="*/ 21 h 612"/>
                <a:gd name="T118" fmla="*/ 342 w 663"/>
                <a:gd name="T119" fmla="*/ 7 h 612"/>
                <a:gd name="T120" fmla="*/ 369 w 663"/>
                <a:gd name="T121" fmla="*/ 4 h 612"/>
                <a:gd name="T122" fmla="*/ 395 w 663"/>
                <a:gd name="T123" fmla="*/ 5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63" h="612">
                  <a:moveTo>
                    <a:pt x="428" y="15"/>
                  </a:moveTo>
                  <a:lnTo>
                    <a:pt x="426" y="17"/>
                  </a:lnTo>
                  <a:lnTo>
                    <a:pt x="425" y="18"/>
                  </a:lnTo>
                  <a:lnTo>
                    <a:pt x="423" y="21"/>
                  </a:lnTo>
                  <a:lnTo>
                    <a:pt x="420" y="25"/>
                  </a:lnTo>
                  <a:lnTo>
                    <a:pt x="418" y="26"/>
                  </a:lnTo>
                  <a:lnTo>
                    <a:pt x="417" y="29"/>
                  </a:lnTo>
                  <a:lnTo>
                    <a:pt x="415" y="29"/>
                  </a:lnTo>
                  <a:lnTo>
                    <a:pt x="412" y="33"/>
                  </a:lnTo>
                  <a:lnTo>
                    <a:pt x="410" y="34"/>
                  </a:lnTo>
                  <a:lnTo>
                    <a:pt x="410" y="36"/>
                  </a:lnTo>
                  <a:lnTo>
                    <a:pt x="407" y="39"/>
                  </a:lnTo>
                  <a:lnTo>
                    <a:pt x="403" y="42"/>
                  </a:lnTo>
                  <a:lnTo>
                    <a:pt x="402" y="46"/>
                  </a:lnTo>
                  <a:lnTo>
                    <a:pt x="400" y="50"/>
                  </a:lnTo>
                  <a:lnTo>
                    <a:pt x="400" y="54"/>
                  </a:lnTo>
                  <a:lnTo>
                    <a:pt x="398" y="55"/>
                  </a:lnTo>
                  <a:lnTo>
                    <a:pt x="397" y="57"/>
                  </a:lnTo>
                  <a:lnTo>
                    <a:pt x="395" y="62"/>
                  </a:lnTo>
                  <a:lnTo>
                    <a:pt x="395" y="68"/>
                  </a:lnTo>
                  <a:lnTo>
                    <a:pt x="395" y="78"/>
                  </a:lnTo>
                  <a:lnTo>
                    <a:pt x="397" y="86"/>
                  </a:lnTo>
                  <a:lnTo>
                    <a:pt x="398" y="88"/>
                  </a:lnTo>
                  <a:lnTo>
                    <a:pt x="400" y="89"/>
                  </a:lnTo>
                  <a:lnTo>
                    <a:pt x="402" y="91"/>
                  </a:lnTo>
                  <a:lnTo>
                    <a:pt x="405" y="94"/>
                  </a:lnTo>
                  <a:lnTo>
                    <a:pt x="410" y="97"/>
                  </a:lnTo>
                  <a:lnTo>
                    <a:pt x="415" y="101"/>
                  </a:lnTo>
                  <a:lnTo>
                    <a:pt x="421" y="104"/>
                  </a:lnTo>
                  <a:lnTo>
                    <a:pt x="421" y="106"/>
                  </a:lnTo>
                  <a:lnTo>
                    <a:pt x="421" y="115"/>
                  </a:lnTo>
                  <a:lnTo>
                    <a:pt x="420" y="128"/>
                  </a:lnTo>
                  <a:lnTo>
                    <a:pt x="421" y="128"/>
                  </a:lnTo>
                  <a:lnTo>
                    <a:pt x="428" y="130"/>
                  </a:lnTo>
                  <a:lnTo>
                    <a:pt x="433" y="128"/>
                  </a:lnTo>
                  <a:lnTo>
                    <a:pt x="441" y="127"/>
                  </a:lnTo>
                  <a:lnTo>
                    <a:pt x="446" y="128"/>
                  </a:lnTo>
                  <a:lnTo>
                    <a:pt x="448" y="128"/>
                  </a:lnTo>
                  <a:lnTo>
                    <a:pt x="451" y="128"/>
                  </a:lnTo>
                  <a:lnTo>
                    <a:pt x="455" y="130"/>
                  </a:lnTo>
                  <a:lnTo>
                    <a:pt x="460" y="131"/>
                  </a:lnTo>
                  <a:lnTo>
                    <a:pt x="466" y="133"/>
                  </a:lnTo>
                  <a:lnTo>
                    <a:pt x="473" y="135"/>
                  </a:lnTo>
                  <a:lnTo>
                    <a:pt x="496" y="128"/>
                  </a:lnTo>
                  <a:lnTo>
                    <a:pt x="499" y="127"/>
                  </a:lnTo>
                  <a:lnTo>
                    <a:pt x="503" y="127"/>
                  </a:lnTo>
                  <a:lnTo>
                    <a:pt x="504" y="125"/>
                  </a:lnTo>
                  <a:lnTo>
                    <a:pt x="507" y="123"/>
                  </a:lnTo>
                  <a:lnTo>
                    <a:pt x="511" y="118"/>
                  </a:lnTo>
                  <a:lnTo>
                    <a:pt x="512" y="117"/>
                  </a:lnTo>
                  <a:lnTo>
                    <a:pt x="514" y="114"/>
                  </a:lnTo>
                  <a:lnTo>
                    <a:pt x="517" y="110"/>
                  </a:lnTo>
                  <a:lnTo>
                    <a:pt x="521" y="107"/>
                  </a:lnTo>
                  <a:lnTo>
                    <a:pt x="531" y="106"/>
                  </a:lnTo>
                  <a:lnTo>
                    <a:pt x="539" y="106"/>
                  </a:lnTo>
                  <a:lnTo>
                    <a:pt x="541" y="106"/>
                  </a:lnTo>
                  <a:lnTo>
                    <a:pt x="544" y="104"/>
                  </a:lnTo>
                  <a:lnTo>
                    <a:pt x="552" y="104"/>
                  </a:lnTo>
                  <a:lnTo>
                    <a:pt x="559" y="104"/>
                  </a:lnTo>
                  <a:lnTo>
                    <a:pt x="570" y="106"/>
                  </a:lnTo>
                  <a:lnTo>
                    <a:pt x="575" y="106"/>
                  </a:lnTo>
                  <a:lnTo>
                    <a:pt x="592" y="109"/>
                  </a:lnTo>
                  <a:lnTo>
                    <a:pt x="598" y="110"/>
                  </a:lnTo>
                  <a:lnTo>
                    <a:pt x="602" y="112"/>
                  </a:lnTo>
                  <a:lnTo>
                    <a:pt x="603" y="114"/>
                  </a:lnTo>
                  <a:lnTo>
                    <a:pt x="608" y="114"/>
                  </a:lnTo>
                  <a:lnTo>
                    <a:pt x="613" y="114"/>
                  </a:lnTo>
                  <a:lnTo>
                    <a:pt x="618" y="115"/>
                  </a:lnTo>
                  <a:lnTo>
                    <a:pt x="617" y="120"/>
                  </a:lnTo>
                  <a:lnTo>
                    <a:pt x="617" y="125"/>
                  </a:lnTo>
                  <a:lnTo>
                    <a:pt x="613" y="130"/>
                  </a:lnTo>
                  <a:lnTo>
                    <a:pt x="612" y="136"/>
                  </a:lnTo>
                  <a:lnTo>
                    <a:pt x="613" y="141"/>
                  </a:lnTo>
                  <a:lnTo>
                    <a:pt x="615" y="144"/>
                  </a:lnTo>
                  <a:lnTo>
                    <a:pt x="615" y="154"/>
                  </a:lnTo>
                  <a:lnTo>
                    <a:pt x="615" y="156"/>
                  </a:lnTo>
                  <a:lnTo>
                    <a:pt x="610" y="161"/>
                  </a:lnTo>
                  <a:lnTo>
                    <a:pt x="608" y="161"/>
                  </a:lnTo>
                  <a:lnTo>
                    <a:pt x="607" y="162"/>
                  </a:lnTo>
                  <a:lnTo>
                    <a:pt x="600" y="164"/>
                  </a:lnTo>
                  <a:lnTo>
                    <a:pt x="597" y="164"/>
                  </a:lnTo>
                  <a:lnTo>
                    <a:pt x="592" y="165"/>
                  </a:lnTo>
                  <a:lnTo>
                    <a:pt x="585" y="169"/>
                  </a:lnTo>
                  <a:lnTo>
                    <a:pt x="584" y="169"/>
                  </a:lnTo>
                  <a:lnTo>
                    <a:pt x="582" y="172"/>
                  </a:lnTo>
                  <a:lnTo>
                    <a:pt x="582" y="178"/>
                  </a:lnTo>
                  <a:lnTo>
                    <a:pt x="587" y="185"/>
                  </a:lnTo>
                  <a:lnTo>
                    <a:pt x="592" y="190"/>
                  </a:lnTo>
                  <a:lnTo>
                    <a:pt x="593" y="191"/>
                  </a:lnTo>
                  <a:lnTo>
                    <a:pt x="598" y="190"/>
                  </a:lnTo>
                  <a:lnTo>
                    <a:pt x="600" y="188"/>
                  </a:lnTo>
                  <a:lnTo>
                    <a:pt x="605" y="190"/>
                  </a:lnTo>
                  <a:lnTo>
                    <a:pt x="607" y="195"/>
                  </a:lnTo>
                  <a:lnTo>
                    <a:pt x="602" y="199"/>
                  </a:lnTo>
                  <a:lnTo>
                    <a:pt x="603" y="203"/>
                  </a:lnTo>
                  <a:lnTo>
                    <a:pt x="605" y="206"/>
                  </a:lnTo>
                  <a:lnTo>
                    <a:pt x="605" y="209"/>
                  </a:lnTo>
                  <a:lnTo>
                    <a:pt x="602" y="212"/>
                  </a:lnTo>
                  <a:lnTo>
                    <a:pt x="600" y="214"/>
                  </a:lnTo>
                  <a:lnTo>
                    <a:pt x="602" y="230"/>
                  </a:lnTo>
                  <a:lnTo>
                    <a:pt x="598" y="235"/>
                  </a:lnTo>
                  <a:lnTo>
                    <a:pt x="595" y="240"/>
                  </a:lnTo>
                  <a:lnTo>
                    <a:pt x="598" y="245"/>
                  </a:lnTo>
                  <a:lnTo>
                    <a:pt x="603" y="251"/>
                  </a:lnTo>
                  <a:lnTo>
                    <a:pt x="603" y="253"/>
                  </a:lnTo>
                  <a:lnTo>
                    <a:pt x="603" y="258"/>
                  </a:lnTo>
                  <a:lnTo>
                    <a:pt x="603" y="262"/>
                  </a:lnTo>
                  <a:lnTo>
                    <a:pt x="597" y="271"/>
                  </a:lnTo>
                  <a:lnTo>
                    <a:pt x="595" y="272"/>
                  </a:lnTo>
                  <a:lnTo>
                    <a:pt x="593" y="284"/>
                  </a:lnTo>
                  <a:lnTo>
                    <a:pt x="595" y="285"/>
                  </a:lnTo>
                  <a:lnTo>
                    <a:pt x="598" y="287"/>
                  </a:lnTo>
                  <a:lnTo>
                    <a:pt x="603" y="285"/>
                  </a:lnTo>
                  <a:lnTo>
                    <a:pt x="612" y="280"/>
                  </a:lnTo>
                  <a:lnTo>
                    <a:pt x="617" y="282"/>
                  </a:lnTo>
                  <a:lnTo>
                    <a:pt x="617" y="288"/>
                  </a:lnTo>
                  <a:lnTo>
                    <a:pt x="618" y="295"/>
                  </a:lnTo>
                  <a:lnTo>
                    <a:pt x="627" y="300"/>
                  </a:lnTo>
                  <a:lnTo>
                    <a:pt x="625" y="316"/>
                  </a:lnTo>
                  <a:lnTo>
                    <a:pt x="623" y="317"/>
                  </a:lnTo>
                  <a:lnTo>
                    <a:pt x="623" y="324"/>
                  </a:lnTo>
                  <a:lnTo>
                    <a:pt x="623" y="334"/>
                  </a:lnTo>
                  <a:lnTo>
                    <a:pt x="627" y="335"/>
                  </a:lnTo>
                  <a:lnTo>
                    <a:pt x="630" y="337"/>
                  </a:lnTo>
                  <a:lnTo>
                    <a:pt x="628" y="342"/>
                  </a:lnTo>
                  <a:lnTo>
                    <a:pt x="625" y="347"/>
                  </a:lnTo>
                  <a:lnTo>
                    <a:pt x="623" y="347"/>
                  </a:lnTo>
                  <a:lnTo>
                    <a:pt x="620" y="353"/>
                  </a:lnTo>
                  <a:lnTo>
                    <a:pt x="618" y="355"/>
                  </a:lnTo>
                  <a:lnTo>
                    <a:pt x="617" y="361"/>
                  </a:lnTo>
                  <a:lnTo>
                    <a:pt x="615" y="364"/>
                  </a:lnTo>
                  <a:lnTo>
                    <a:pt x="613" y="366"/>
                  </a:lnTo>
                  <a:lnTo>
                    <a:pt x="608" y="373"/>
                  </a:lnTo>
                  <a:lnTo>
                    <a:pt x="608" y="376"/>
                  </a:lnTo>
                  <a:lnTo>
                    <a:pt x="622" y="379"/>
                  </a:lnTo>
                  <a:lnTo>
                    <a:pt x="625" y="377"/>
                  </a:lnTo>
                  <a:lnTo>
                    <a:pt x="632" y="379"/>
                  </a:lnTo>
                  <a:lnTo>
                    <a:pt x="640" y="376"/>
                  </a:lnTo>
                  <a:lnTo>
                    <a:pt x="643" y="376"/>
                  </a:lnTo>
                  <a:lnTo>
                    <a:pt x="653" y="374"/>
                  </a:lnTo>
                  <a:lnTo>
                    <a:pt x="655" y="374"/>
                  </a:lnTo>
                  <a:lnTo>
                    <a:pt x="656" y="374"/>
                  </a:lnTo>
                  <a:lnTo>
                    <a:pt x="660" y="379"/>
                  </a:lnTo>
                  <a:lnTo>
                    <a:pt x="661" y="387"/>
                  </a:lnTo>
                  <a:lnTo>
                    <a:pt x="660" y="389"/>
                  </a:lnTo>
                  <a:lnTo>
                    <a:pt x="661" y="400"/>
                  </a:lnTo>
                  <a:lnTo>
                    <a:pt x="660" y="410"/>
                  </a:lnTo>
                  <a:lnTo>
                    <a:pt x="660" y="413"/>
                  </a:lnTo>
                  <a:lnTo>
                    <a:pt x="661" y="434"/>
                  </a:lnTo>
                  <a:lnTo>
                    <a:pt x="663" y="468"/>
                  </a:lnTo>
                  <a:lnTo>
                    <a:pt x="656" y="471"/>
                  </a:lnTo>
                  <a:lnTo>
                    <a:pt x="655" y="471"/>
                  </a:lnTo>
                  <a:lnTo>
                    <a:pt x="646" y="474"/>
                  </a:lnTo>
                  <a:lnTo>
                    <a:pt x="645" y="476"/>
                  </a:lnTo>
                  <a:lnTo>
                    <a:pt x="641" y="478"/>
                  </a:lnTo>
                  <a:lnTo>
                    <a:pt x="625" y="484"/>
                  </a:lnTo>
                  <a:lnTo>
                    <a:pt x="623" y="486"/>
                  </a:lnTo>
                  <a:lnTo>
                    <a:pt x="618" y="486"/>
                  </a:lnTo>
                  <a:lnTo>
                    <a:pt x="613" y="491"/>
                  </a:lnTo>
                  <a:lnTo>
                    <a:pt x="610" y="492"/>
                  </a:lnTo>
                  <a:lnTo>
                    <a:pt x="600" y="497"/>
                  </a:lnTo>
                  <a:lnTo>
                    <a:pt x="598" y="497"/>
                  </a:lnTo>
                  <a:lnTo>
                    <a:pt x="595" y="499"/>
                  </a:lnTo>
                  <a:lnTo>
                    <a:pt x="589" y="502"/>
                  </a:lnTo>
                  <a:lnTo>
                    <a:pt x="577" y="508"/>
                  </a:lnTo>
                  <a:lnTo>
                    <a:pt x="564" y="517"/>
                  </a:lnTo>
                  <a:lnTo>
                    <a:pt x="562" y="518"/>
                  </a:lnTo>
                  <a:lnTo>
                    <a:pt x="557" y="520"/>
                  </a:lnTo>
                  <a:lnTo>
                    <a:pt x="552" y="523"/>
                  </a:lnTo>
                  <a:lnTo>
                    <a:pt x="537" y="529"/>
                  </a:lnTo>
                  <a:lnTo>
                    <a:pt x="534" y="531"/>
                  </a:lnTo>
                  <a:lnTo>
                    <a:pt x="526" y="536"/>
                  </a:lnTo>
                  <a:lnTo>
                    <a:pt x="501" y="547"/>
                  </a:lnTo>
                  <a:lnTo>
                    <a:pt x="496" y="549"/>
                  </a:lnTo>
                  <a:lnTo>
                    <a:pt x="493" y="552"/>
                  </a:lnTo>
                  <a:lnTo>
                    <a:pt x="484" y="555"/>
                  </a:lnTo>
                  <a:lnTo>
                    <a:pt x="483" y="557"/>
                  </a:lnTo>
                  <a:lnTo>
                    <a:pt x="476" y="560"/>
                  </a:lnTo>
                  <a:lnTo>
                    <a:pt x="473" y="562"/>
                  </a:lnTo>
                  <a:lnTo>
                    <a:pt x="469" y="563"/>
                  </a:lnTo>
                  <a:lnTo>
                    <a:pt x="468" y="563"/>
                  </a:lnTo>
                  <a:lnTo>
                    <a:pt x="453" y="570"/>
                  </a:lnTo>
                  <a:lnTo>
                    <a:pt x="450" y="573"/>
                  </a:lnTo>
                  <a:lnTo>
                    <a:pt x="445" y="580"/>
                  </a:lnTo>
                  <a:lnTo>
                    <a:pt x="446" y="584"/>
                  </a:lnTo>
                  <a:lnTo>
                    <a:pt x="446" y="588"/>
                  </a:lnTo>
                  <a:lnTo>
                    <a:pt x="443" y="593"/>
                  </a:lnTo>
                  <a:lnTo>
                    <a:pt x="440" y="593"/>
                  </a:lnTo>
                  <a:lnTo>
                    <a:pt x="435" y="593"/>
                  </a:lnTo>
                  <a:lnTo>
                    <a:pt x="428" y="589"/>
                  </a:lnTo>
                  <a:lnTo>
                    <a:pt x="423" y="588"/>
                  </a:lnTo>
                  <a:lnTo>
                    <a:pt x="412" y="594"/>
                  </a:lnTo>
                  <a:lnTo>
                    <a:pt x="410" y="594"/>
                  </a:lnTo>
                  <a:lnTo>
                    <a:pt x="400" y="597"/>
                  </a:lnTo>
                  <a:lnTo>
                    <a:pt x="397" y="599"/>
                  </a:lnTo>
                  <a:lnTo>
                    <a:pt x="393" y="601"/>
                  </a:lnTo>
                  <a:lnTo>
                    <a:pt x="388" y="602"/>
                  </a:lnTo>
                  <a:lnTo>
                    <a:pt x="385" y="602"/>
                  </a:lnTo>
                  <a:lnTo>
                    <a:pt x="382" y="602"/>
                  </a:lnTo>
                  <a:lnTo>
                    <a:pt x="378" y="606"/>
                  </a:lnTo>
                  <a:lnTo>
                    <a:pt x="377" y="609"/>
                  </a:lnTo>
                  <a:lnTo>
                    <a:pt x="374" y="609"/>
                  </a:lnTo>
                  <a:lnTo>
                    <a:pt x="370" y="612"/>
                  </a:lnTo>
                  <a:lnTo>
                    <a:pt x="364" y="612"/>
                  </a:lnTo>
                  <a:lnTo>
                    <a:pt x="359" y="610"/>
                  </a:lnTo>
                  <a:lnTo>
                    <a:pt x="355" y="609"/>
                  </a:lnTo>
                  <a:lnTo>
                    <a:pt x="350" y="606"/>
                  </a:lnTo>
                  <a:lnTo>
                    <a:pt x="342" y="601"/>
                  </a:lnTo>
                  <a:lnTo>
                    <a:pt x="340" y="601"/>
                  </a:lnTo>
                  <a:lnTo>
                    <a:pt x="339" y="601"/>
                  </a:lnTo>
                  <a:lnTo>
                    <a:pt x="335" y="599"/>
                  </a:lnTo>
                  <a:lnTo>
                    <a:pt x="329" y="596"/>
                  </a:lnTo>
                  <a:lnTo>
                    <a:pt x="326" y="597"/>
                  </a:lnTo>
                  <a:lnTo>
                    <a:pt x="321" y="599"/>
                  </a:lnTo>
                  <a:lnTo>
                    <a:pt x="316" y="602"/>
                  </a:lnTo>
                  <a:lnTo>
                    <a:pt x="309" y="607"/>
                  </a:lnTo>
                  <a:lnTo>
                    <a:pt x="307" y="607"/>
                  </a:lnTo>
                  <a:lnTo>
                    <a:pt x="296" y="612"/>
                  </a:lnTo>
                  <a:lnTo>
                    <a:pt x="294" y="612"/>
                  </a:lnTo>
                  <a:lnTo>
                    <a:pt x="291" y="612"/>
                  </a:lnTo>
                  <a:lnTo>
                    <a:pt x="279" y="612"/>
                  </a:lnTo>
                  <a:lnTo>
                    <a:pt x="261" y="607"/>
                  </a:lnTo>
                  <a:lnTo>
                    <a:pt x="259" y="607"/>
                  </a:lnTo>
                  <a:lnTo>
                    <a:pt x="256" y="607"/>
                  </a:lnTo>
                  <a:lnTo>
                    <a:pt x="253" y="609"/>
                  </a:lnTo>
                  <a:lnTo>
                    <a:pt x="251" y="609"/>
                  </a:lnTo>
                  <a:lnTo>
                    <a:pt x="248" y="609"/>
                  </a:lnTo>
                  <a:lnTo>
                    <a:pt x="240" y="610"/>
                  </a:lnTo>
                  <a:lnTo>
                    <a:pt x="235" y="610"/>
                  </a:lnTo>
                  <a:lnTo>
                    <a:pt x="231" y="610"/>
                  </a:lnTo>
                  <a:lnTo>
                    <a:pt x="220" y="610"/>
                  </a:lnTo>
                  <a:lnTo>
                    <a:pt x="218" y="610"/>
                  </a:lnTo>
                  <a:lnTo>
                    <a:pt x="216" y="609"/>
                  </a:lnTo>
                  <a:lnTo>
                    <a:pt x="205" y="610"/>
                  </a:lnTo>
                  <a:lnTo>
                    <a:pt x="202" y="609"/>
                  </a:lnTo>
                  <a:lnTo>
                    <a:pt x="193" y="607"/>
                  </a:lnTo>
                  <a:lnTo>
                    <a:pt x="185" y="607"/>
                  </a:lnTo>
                  <a:lnTo>
                    <a:pt x="182" y="607"/>
                  </a:lnTo>
                  <a:lnTo>
                    <a:pt x="170" y="609"/>
                  </a:lnTo>
                  <a:lnTo>
                    <a:pt x="168" y="609"/>
                  </a:lnTo>
                  <a:lnTo>
                    <a:pt x="154" y="610"/>
                  </a:lnTo>
                  <a:lnTo>
                    <a:pt x="152" y="610"/>
                  </a:lnTo>
                  <a:lnTo>
                    <a:pt x="142" y="609"/>
                  </a:lnTo>
                  <a:lnTo>
                    <a:pt x="140" y="609"/>
                  </a:lnTo>
                  <a:lnTo>
                    <a:pt x="139" y="607"/>
                  </a:lnTo>
                  <a:lnTo>
                    <a:pt x="135" y="606"/>
                  </a:lnTo>
                  <a:lnTo>
                    <a:pt x="134" y="601"/>
                  </a:lnTo>
                  <a:lnTo>
                    <a:pt x="130" y="596"/>
                  </a:lnTo>
                  <a:lnTo>
                    <a:pt x="125" y="591"/>
                  </a:lnTo>
                  <a:lnTo>
                    <a:pt x="117" y="591"/>
                  </a:lnTo>
                  <a:lnTo>
                    <a:pt x="114" y="589"/>
                  </a:lnTo>
                  <a:lnTo>
                    <a:pt x="112" y="589"/>
                  </a:lnTo>
                  <a:lnTo>
                    <a:pt x="109" y="588"/>
                  </a:lnTo>
                  <a:lnTo>
                    <a:pt x="102" y="584"/>
                  </a:lnTo>
                  <a:lnTo>
                    <a:pt x="99" y="584"/>
                  </a:lnTo>
                  <a:lnTo>
                    <a:pt x="91" y="584"/>
                  </a:lnTo>
                  <a:lnTo>
                    <a:pt x="89" y="584"/>
                  </a:lnTo>
                  <a:lnTo>
                    <a:pt x="84" y="589"/>
                  </a:lnTo>
                  <a:lnTo>
                    <a:pt x="82" y="591"/>
                  </a:lnTo>
                  <a:lnTo>
                    <a:pt x="76" y="599"/>
                  </a:lnTo>
                  <a:lnTo>
                    <a:pt x="73" y="602"/>
                  </a:lnTo>
                  <a:lnTo>
                    <a:pt x="71" y="599"/>
                  </a:lnTo>
                  <a:lnTo>
                    <a:pt x="69" y="593"/>
                  </a:lnTo>
                  <a:lnTo>
                    <a:pt x="71" y="586"/>
                  </a:lnTo>
                  <a:lnTo>
                    <a:pt x="73" y="583"/>
                  </a:lnTo>
                  <a:lnTo>
                    <a:pt x="73" y="578"/>
                  </a:lnTo>
                  <a:lnTo>
                    <a:pt x="74" y="572"/>
                  </a:lnTo>
                  <a:lnTo>
                    <a:pt x="76" y="563"/>
                  </a:lnTo>
                  <a:lnTo>
                    <a:pt x="77" y="554"/>
                  </a:lnTo>
                  <a:lnTo>
                    <a:pt x="36" y="541"/>
                  </a:lnTo>
                  <a:lnTo>
                    <a:pt x="11" y="541"/>
                  </a:lnTo>
                  <a:lnTo>
                    <a:pt x="0" y="538"/>
                  </a:lnTo>
                  <a:lnTo>
                    <a:pt x="1" y="536"/>
                  </a:lnTo>
                  <a:lnTo>
                    <a:pt x="3" y="534"/>
                  </a:lnTo>
                  <a:lnTo>
                    <a:pt x="6" y="531"/>
                  </a:lnTo>
                  <a:lnTo>
                    <a:pt x="10" y="526"/>
                  </a:lnTo>
                  <a:lnTo>
                    <a:pt x="13" y="523"/>
                  </a:lnTo>
                  <a:lnTo>
                    <a:pt x="13" y="521"/>
                  </a:lnTo>
                  <a:lnTo>
                    <a:pt x="16" y="518"/>
                  </a:lnTo>
                  <a:lnTo>
                    <a:pt x="18" y="517"/>
                  </a:lnTo>
                  <a:lnTo>
                    <a:pt x="21" y="515"/>
                  </a:lnTo>
                  <a:lnTo>
                    <a:pt x="33" y="499"/>
                  </a:lnTo>
                  <a:lnTo>
                    <a:pt x="33" y="494"/>
                  </a:lnTo>
                  <a:lnTo>
                    <a:pt x="33" y="492"/>
                  </a:lnTo>
                  <a:lnTo>
                    <a:pt x="33" y="487"/>
                  </a:lnTo>
                  <a:lnTo>
                    <a:pt x="33" y="486"/>
                  </a:lnTo>
                  <a:lnTo>
                    <a:pt x="33" y="483"/>
                  </a:lnTo>
                  <a:lnTo>
                    <a:pt x="31" y="478"/>
                  </a:lnTo>
                  <a:lnTo>
                    <a:pt x="33" y="471"/>
                  </a:lnTo>
                  <a:lnTo>
                    <a:pt x="33" y="470"/>
                  </a:lnTo>
                  <a:lnTo>
                    <a:pt x="34" y="462"/>
                  </a:lnTo>
                  <a:lnTo>
                    <a:pt x="33" y="460"/>
                  </a:lnTo>
                  <a:lnTo>
                    <a:pt x="33" y="453"/>
                  </a:lnTo>
                  <a:lnTo>
                    <a:pt x="33" y="452"/>
                  </a:lnTo>
                  <a:lnTo>
                    <a:pt x="31" y="450"/>
                  </a:lnTo>
                  <a:lnTo>
                    <a:pt x="31" y="439"/>
                  </a:lnTo>
                  <a:lnTo>
                    <a:pt x="31" y="436"/>
                  </a:lnTo>
                  <a:lnTo>
                    <a:pt x="33" y="431"/>
                  </a:lnTo>
                  <a:lnTo>
                    <a:pt x="33" y="426"/>
                  </a:lnTo>
                  <a:lnTo>
                    <a:pt x="36" y="421"/>
                  </a:lnTo>
                  <a:lnTo>
                    <a:pt x="41" y="415"/>
                  </a:lnTo>
                  <a:lnTo>
                    <a:pt x="43" y="413"/>
                  </a:lnTo>
                  <a:lnTo>
                    <a:pt x="44" y="410"/>
                  </a:lnTo>
                  <a:lnTo>
                    <a:pt x="46" y="406"/>
                  </a:lnTo>
                  <a:lnTo>
                    <a:pt x="48" y="403"/>
                  </a:lnTo>
                  <a:lnTo>
                    <a:pt x="49" y="398"/>
                  </a:lnTo>
                  <a:lnTo>
                    <a:pt x="48" y="394"/>
                  </a:lnTo>
                  <a:lnTo>
                    <a:pt x="51" y="385"/>
                  </a:lnTo>
                  <a:lnTo>
                    <a:pt x="54" y="379"/>
                  </a:lnTo>
                  <a:lnTo>
                    <a:pt x="59" y="374"/>
                  </a:lnTo>
                  <a:lnTo>
                    <a:pt x="59" y="373"/>
                  </a:lnTo>
                  <a:lnTo>
                    <a:pt x="59" y="366"/>
                  </a:lnTo>
                  <a:lnTo>
                    <a:pt x="61" y="361"/>
                  </a:lnTo>
                  <a:lnTo>
                    <a:pt x="61" y="358"/>
                  </a:lnTo>
                  <a:lnTo>
                    <a:pt x="59" y="355"/>
                  </a:lnTo>
                  <a:lnTo>
                    <a:pt x="59" y="351"/>
                  </a:lnTo>
                  <a:lnTo>
                    <a:pt x="59" y="347"/>
                  </a:lnTo>
                  <a:lnTo>
                    <a:pt x="59" y="343"/>
                  </a:lnTo>
                  <a:lnTo>
                    <a:pt x="59" y="340"/>
                  </a:lnTo>
                  <a:lnTo>
                    <a:pt x="59" y="335"/>
                  </a:lnTo>
                  <a:lnTo>
                    <a:pt x="59" y="332"/>
                  </a:lnTo>
                  <a:lnTo>
                    <a:pt x="59" y="327"/>
                  </a:lnTo>
                  <a:lnTo>
                    <a:pt x="59" y="322"/>
                  </a:lnTo>
                  <a:lnTo>
                    <a:pt x="59" y="319"/>
                  </a:lnTo>
                  <a:lnTo>
                    <a:pt x="61" y="313"/>
                  </a:lnTo>
                  <a:lnTo>
                    <a:pt x="66" y="306"/>
                  </a:lnTo>
                  <a:lnTo>
                    <a:pt x="69" y="301"/>
                  </a:lnTo>
                  <a:lnTo>
                    <a:pt x="68" y="296"/>
                  </a:lnTo>
                  <a:lnTo>
                    <a:pt x="68" y="295"/>
                  </a:lnTo>
                  <a:lnTo>
                    <a:pt x="66" y="290"/>
                  </a:lnTo>
                  <a:lnTo>
                    <a:pt x="64" y="280"/>
                  </a:lnTo>
                  <a:lnTo>
                    <a:pt x="63" y="274"/>
                  </a:lnTo>
                  <a:lnTo>
                    <a:pt x="63" y="272"/>
                  </a:lnTo>
                  <a:lnTo>
                    <a:pt x="59" y="267"/>
                  </a:lnTo>
                  <a:lnTo>
                    <a:pt x="53" y="264"/>
                  </a:lnTo>
                  <a:lnTo>
                    <a:pt x="46" y="262"/>
                  </a:lnTo>
                  <a:lnTo>
                    <a:pt x="44" y="261"/>
                  </a:lnTo>
                  <a:lnTo>
                    <a:pt x="41" y="256"/>
                  </a:lnTo>
                  <a:lnTo>
                    <a:pt x="41" y="254"/>
                  </a:lnTo>
                  <a:lnTo>
                    <a:pt x="38" y="248"/>
                  </a:lnTo>
                  <a:lnTo>
                    <a:pt x="39" y="245"/>
                  </a:lnTo>
                  <a:lnTo>
                    <a:pt x="39" y="243"/>
                  </a:lnTo>
                  <a:lnTo>
                    <a:pt x="38" y="237"/>
                  </a:lnTo>
                  <a:lnTo>
                    <a:pt x="34" y="232"/>
                  </a:lnTo>
                  <a:lnTo>
                    <a:pt x="36" y="227"/>
                  </a:lnTo>
                  <a:lnTo>
                    <a:pt x="38" y="224"/>
                  </a:lnTo>
                  <a:lnTo>
                    <a:pt x="39" y="220"/>
                  </a:lnTo>
                  <a:lnTo>
                    <a:pt x="41" y="217"/>
                  </a:lnTo>
                  <a:lnTo>
                    <a:pt x="43" y="209"/>
                  </a:lnTo>
                  <a:lnTo>
                    <a:pt x="43" y="207"/>
                  </a:lnTo>
                  <a:lnTo>
                    <a:pt x="43" y="201"/>
                  </a:lnTo>
                  <a:lnTo>
                    <a:pt x="51" y="196"/>
                  </a:lnTo>
                  <a:lnTo>
                    <a:pt x="58" y="198"/>
                  </a:lnTo>
                  <a:lnTo>
                    <a:pt x="61" y="198"/>
                  </a:lnTo>
                  <a:lnTo>
                    <a:pt x="66" y="198"/>
                  </a:lnTo>
                  <a:lnTo>
                    <a:pt x="68" y="198"/>
                  </a:lnTo>
                  <a:lnTo>
                    <a:pt x="69" y="199"/>
                  </a:lnTo>
                  <a:lnTo>
                    <a:pt x="74" y="199"/>
                  </a:lnTo>
                  <a:lnTo>
                    <a:pt x="76" y="198"/>
                  </a:lnTo>
                  <a:lnTo>
                    <a:pt x="79" y="195"/>
                  </a:lnTo>
                  <a:lnTo>
                    <a:pt x="87" y="190"/>
                  </a:lnTo>
                  <a:lnTo>
                    <a:pt x="102" y="193"/>
                  </a:lnTo>
                  <a:lnTo>
                    <a:pt x="109" y="195"/>
                  </a:lnTo>
                  <a:lnTo>
                    <a:pt x="112" y="196"/>
                  </a:lnTo>
                  <a:lnTo>
                    <a:pt x="125" y="198"/>
                  </a:lnTo>
                  <a:lnTo>
                    <a:pt x="129" y="196"/>
                  </a:lnTo>
                  <a:lnTo>
                    <a:pt x="135" y="195"/>
                  </a:lnTo>
                  <a:lnTo>
                    <a:pt x="137" y="193"/>
                  </a:lnTo>
                  <a:lnTo>
                    <a:pt x="144" y="190"/>
                  </a:lnTo>
                  <a:lnTo>
                    <a:pt x="150" y="188"/>
                  </a:lnTo>
                  <a:lnTo>
                    <a:pt x="152" y="188"/>
                  </a:lnTo>
                  <a:lnTo>
                    <a:pt x="157" y="188"/>
                  </a:lnTo>
                  <a:lnTo>
                    <a:pt x="159" y="188"/>
                  </a:lnTo>
                  <a:lnTo>
                    <a:pt x="163" y="188"/>
                  </a:lnTo>
                  <a:lnTo>
                    <a:pt x="168" y="188"/>
                  </a:lnTo>
                  <a:lnTo>
                    <a:pt x="170" y="188"/>
                  </a:lnTo>
                  <a:lnTo>
                    <a:pt x="178" y="183"/>
                  </a:lnTo>
                  <a:lnTo>
                    <a:pt x="182" y="182"/>
                  </a:lnTo>
                  <a:lnTo>
                    <a:pt x="183" y="178"/>
                  </a:lnTo>
                  <a:lnTo>
                    <a:pt x="185" y="178"/>
                  </a:lnTo>
                  <a:lnTo>
                    <a:pt x="188" y="177"/>
                  </a:lnTo>
                  <a:lnTo>
                    <a:pt x="190" y="178"/>
                  </a:lnTo>
                  <a:lnTo>
                    <a:pt x="192" y="178"/>
                  </a:lnTo>
                  <a:lnTo>
                    <a:pt x="195" y="178"/>
                  </a:lnTo>
                  <a:lnTo>
                    <a:pt x="203" y="178"/>
                  </a:lnTo>
                  <a:lnTo>
                    <a:pt x="208" y="177"/>
                  </a:lnTo>
                  <a:lnTo>
                    <a:pt x="213" y="173"/>
                  </a:lnTo>
                  <a:lnTo>
                    <a:pt x="216" y="177"/>
                  </a:lnTo>
                  <a:lnTo>
                    <a:pt x="220" y="180"/>
                  </a:lnTo>
                  <a:lnTo>
                    <a:pt x="220" y="183"/>
                  </a:lnTo>
                  <a:lnTo>
                    <a:pt x="221" y="185"/>
                  </a:lnTo>
                  <a:lnTo>
                    <a:pt x="225" y="190"/>
                  </a:lnTo>
                  <a:lnTo>
                    <a:pt x="225" y="198"/>
                  </a:lnTo>
                  <a:lnTo>
                    <a:pt x="225" y="203"/>
                  </a:lnTo>
                  <a:lnTo>
                    <a:pt x="225" y="206"/>
                  </a:lnTo>
                  <a:lnTo>
                    <a:pt x="225" y="211"/>
                  </a:lnTo>
                  <a:lnTo>
                    <a:pt x="223" y="214"/>
                  </a:lnTo>
                  <a:lnTo>
                    <a:pt x="223" y="217"/>
                  </a:lnTo>
                  <a:lnTo>
                    <a:pt x="223" y="224"/>
                  </a:lnTo>
                  <a:lnTo>
                    <a:pt x="223" y="227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43"/>
                  </a:lnTo>
                  <a:lnTo>
                    <a:pt x="225" y="245"/>
                  </a:lnTo>
                  <a:lnTo>
                    <a:pt x="228" y="248"/>
                  </a:lnTo>
                  <a:lnTo>
                    <a:pt x="230" y="248"/>
                  </a:lnTo>
                  <a:lnTo>
                    <a:pt x="233" y="248"/>
                  </a:lnTo>
                  <a:lnTo>
                    <a:pt x="235" y="248"/>
                  </a:lnTo>
                  <a:lnTo>
                    <a:pt x="240" y="246"/>
                  </a:lnTo>
                  <a:lnTo>
                    <a:pt x="243" y="248"/>
                  </a:lnTo>
                  <a:lnTo>
                    <a:pt x="246" y="246"/>
                  </a:lnTo>
                  <a:lnTo>
                    <a:pt x="249" y="246"/>
                  </a:lnTo>
                  <a:lnTo>
                    <a:pt x="254" y="248"/>
                  </a:lnTo>
                  <a:lnTo>
                    <a:pt x="258" y="251"/>
                  </a:lnTo>
                  <a:lnTo>
                    <a:pt x="261" y="253"/>
                  </a:lnTo>
                  <a:lnTo>
                    <a:pt x="263" y="253"/>
                  </a:lnTo>
                  <a:lnTo>
                    <a:pt x="266" y="253"/>
                  </a:lnTo>
                  <a:lnTo>
                    <a:pt x="269" y="254"/>
                  </a:lnTo>
                  <a:lnTo>
                    <a:pt x="273" y="254"/>
                  </a:lnTo>
                  <a:lnTo>
                    <a:pt x="274" y="253"/>
                  </a:lnTo>
                  <a:lnTo>
                    <a:pt x="289" y="241"/>
                  </a:lnTo>
                  <a:lnTo>
                    <a:pt x="297" y="235"/>
                  </a:lnTo>
                  <a:lnTo>
                    <a:pt x="306" y="230"/>
                  </a:lnTo>
                  <a:lnTo>
                    <a:pt x="309" y="224"/>
                  </a:lnTo>
                  <a:lnTo>
                    <a:pt x="307" y="222"/>
                  </a:lnTo>
                  <a:lnTo>
                    <a:pt x="307" y="217"/>
                  </a:lnTo>
                  <a:lnTo>
                    <a:pt x="307" y="216"/>
                  </a:lnTo>
                  <a:lnTo>
                    <a:pt x="307" y="212"/>
                  </a:lnTo>
                  <a:lnTo>
                    <a:pt x="307" y="209"/>
                  </a:lnTo>
                  <a:lnTo>
                    <a:pt x="307" y="207"/>
                  </a:lnTo>
                  <a:lnTo>
                    <a:pt x="307" y="199"/>
                  </a:lnTo>
                  <a:lnTo>
                    <a:pt x="309" y="196"/>
                  </a:lnTo>
                  <a:lnTo>
                    <a:pt x="309" y="193"/>
                  </a:lnTo>
                  <a:lnTo>
                    <a:pt x="311" y="190"/>
                  </a:lnTo>
                  <a:lnTo>
                    <a:pt x="311" y="188"/>
                  </a:lnTo>
                  <a:lnTo>
                    <a:pt x="311" y="182"/>
                  </a:lnTo>
                  <a:lnTo>
                    <a:pt x="311" y="178"/>
                  </a:lnTo>
                  <a:lnTo>
                    <a:pt x="306" y="180"/>
                  </a:lnTo>
                  <a:lnTo>
                    <a:pt x="302" y="173"/>
                  </a:lnTo>
                  <a:lnTo>
                    <a:pt x="304" y="170"/>
                  </a:lnTo>
                  <a:lnTo>
                    <a:pt x="307" y="164"/>
                  </a:lnTo>
                  <a:lnTo>
                    <a:pt x="306" y="162"/>
                  </a:lnTo>
                  <a:lnTo>
                    <a:pt x="304" y="156"/>
                  </a:lnTo>
                  <a:lnTo>
                    <a:pt x="304" y="151"/>
                  </a:lnTo>
                  <a:lnTo>
                    <a:pt x="302" y="148"/>
                  </a:lnTo>
                  <a:lnTo>
                    <a:pt x="302" y="146"/>
                  </a:lnTo>
                  <a:lnTo>
                    <a:pt x="302" y="136"/>
                  </a:lnTo>
                  <a:lnTo>
                    <a:pt x="301" y="133"/>
                  </a:lnTo>
                  <a:lnTo>
                    <a:pt x="296" y="122"/>
                  </a:lnTo>
                  <a:lnTo>
                    <a:pt x="292" y="120"/>
                  </a:lnTo>
                  <a:lnTo>
                    <a:pt x="292" y="117"/>
                  </a:lnTo>
                  <a:lnTo>
                    <a:pt x="294" y="114"/>
                  </a:lnTo>
                  <a:lnTo>
                    <a:pt x="296" y="112"/>
                  </a:lnTo>
                  <a:lnTo>
                    <a:pt x="297" y="110"/>
                  </a:lnTo>
                  <a:lnTo>
                    <a:pt x="301" y="107"/>
                  </a:lnTo>
                  <a:lnTo>
                    <a:pt x="304" y="101"/>
                  </a:lnTo>
                  <a:lnTo>
                    <a:pt x="304" y="94"/>
                  </a:lnTo>
                  <a:lnTo>
                    <a:pt x="304" y="91"/>
                  </a:lnTo>
                  <a:lnTo>
                    <a:pt x="304" y="88"/>
                  </a:lnTo>
                  <a:lnTo>
                    <a:pt x="304" y="84"/>
                  </a:lnTo>
                  <a:lnTo>
                    <a:pt x="306" y="70"/>
                  </a:lnTo>
                  <a:lnTo>
                    <a:pt x="312" y="62"/>
                  </a:lnTo>
                  <a:lnTo>
                    <a:pt x="314" y="60"/>
                  </a:lnTo>
                  <a:lnTo>
                    <a:pt x="316" y="55"/>
                  </a:lnTo>
                  <a:lnTo>
                    <a:pt x="316" y="52"/>
                  </a:lnTo>
                  <a:lnTo>
                    <a:pt x="317" y="42"/>
                  </a:lnTo>
                  <a:lnTo>
                    <a:pt x="319" y="34"/>
                  </a:lnTo>
                  <a:lnTo>
                    <a:pt x="319" y="31"/>
                  </a:lnTo>
                  <a:lnTo>
                    <a:pt x="317" y="26"/>
                  </a:lnTo>
                  <a:lnTo>
                    <a:pt x="316" y="25"/>
                  </a:lnTo>
                  <a:lnTo>
                    <a:pt x="314" y="23"/>
                  </a:lnTo>
                  <a:lnTo>
                    <a:pt x="312" y="21"/>
                  </a:lnTo>
                  <a:lnTo>
                    <a:pt x="314" y="18"/>
                  </a:lnTo>
                  <a:lnTo>
                    <a:pt x="317" y="15"/>
                  </a:lnTo>
                  <a:lnTo>
                    <a:pt x="319" y="15"/>
                  </a:lnTo>
                  <a:lnTo>
                    <a:pt x="321" y="15"/>
                  </a:lnTo>
                  <a:lnTo>
                    <a:pt x="322" y="15"/>
                  </a:lnTo>
                  <a:lnTo>
                    <a:pt x="326" y="13"/>
                  </a:lnTo>
                  <a:lnTo>
                    <a:pt x="335" y="8"/>
                  </a:lnTo>
                  <a:lnTo>
                    <a:pt x="342" y="7"/>
                  </a:lnTo>
                  <a:lnTo>
                    <a:pt x="349" y="8"/>
                  </a:lnTo>
                  <a:lnTo>
                    <a:pt x="350" y="7"/>
                  </a:lnTo>
                  <a:lnTo>
                    <a:pt x="352" y="5"/>
                  </a:lnTo>
                  <a:lnTo>
                    <a:pt x="355" y="4"/>
                  </a:lnTo>
                  <a:lnTo>
                    <a:pt x="359" y="2"/>
                  </a:lnTo>
                  <a:lnTo>
                    <a:pt x="364" y="0"/>
                  </a:lnTo>
                  <a:lnTo>
                    <a:pt x="367" y="2"/>
                  </a:lnTo>
                  <a:lnTo>
                    <a:pt x="369" y="4"/>
                  </a:lnTo>
                  <a:lnTo>
                    <a:pt x="372" y="7"/>
                  </a:lnTo>
                  <a:lnTo>
                    <a:pt x="375" y="8"/>
                  </a:lnTo>
                  <a:lnTo>
                    <a:pt x="377" y="8"/>
                  </a:lnTo>
                  <a:lnTo>
                    <a:pt x="380" y="7"/>
                  </a:lnTo>
                  <a:lnTo>
                    <a:pt x="382" y="8"/>
                  </a:lnTo>
                  <a:lnTo>
                    <a:pt x="385" y="8"/>
                  </a:lnTo>
                  <a:lnTo>
                    <a:pt x="390" y="7"/>
                  </a:lnTo>
                  <a:lnTo>
                    <a:pt x="395" y="5"/>
                  </a:lnTo>
                  <a:lnTo>
                    <a:pt x="402" y="7"/>
                  </a:lnTo>
                  <a:lnTo>
                    <a:pt x="408" y="10"/>
                  </a:lnTo>
                  <a:lnTo>
                    <a:pt x="428" y="15"/>
                  </a:lnTo>
                  <a:close/>
                </a:path>
              </a:pathLst>
            </a:custGeom>
            <a:noFill/>
            <a:ln w="3175">
              <a:solidFill>
                <a:schemeClr val="tx1"/>
              </a:solidFill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51" name="Freeform 151"/>
            <p:cNvSpPr>
              <a:spLocks/>
            </p:cNvSpPr>
            <p:nvPr/>
          </p:nvSpPr>
          <p:spPr bwMode="auto">
            <a:xfrm>
              <a:off x="2536824" y="5841208"/>
              <a:ext cx="538163" cy="309563"/>
            </a:xfrm>
            <a:custGeom>
              <a:avLst/>
              <a:gdLst>
                <a:gd name="T0" fmla="*/ 602 w 676"/>
                <a:gd name="T1" fmla="*/ 5 h 388"/>
                <a:gd name="T2" fmla="*/ 612 w 676"/>
                <a:gd name="T3" fmla="*/ 18 h 388"/>
                <a:gd name="T4" fmla="*/ 627 w 676"/>
                <a:gd name="T5" fmla="*/ 28 h 388"/>
                <a:gd name="T6" fmla="*/ 665 w 676"/>
                <a:gd name="T7" fmla="*/ 10 h 388"/>
                <a:gd name="T8" fmla="*/ 676 w 676"/>
                <a:gd name="T9" fmla="*/ 16 h 388"/>
                <a:gd name="T10" fmla="*/ 673 w 676"/>
                <a:gd name="T11" fmla="*/ 42 h 388"/>
                <a:gd name="T12" fmla="*/ 656 w 676"/>
                <a:gd name="T13" fmla="*/ 50 h 388"/>
                <a:gd name="T14" fmla="*/ 638 w 676"/>
                <a:gd name="T15" fmla="*/ 71 h 388"/>
                <a:gd name="T16" fmla="*/ 638 w 676"/>
                <a:gd name="T17" fmla="*/ 152 h 388"/>
                <a:gd name="T18" fmla="*/ 638 w 676"/>
                <a:gd name="T19" fmla="*/ 183 h 388"/>
                <a:gd name="T20" fmla="*/ 641 w 676"/>
                <a:gd name="T21" fmla="*/ 345 h 388"/>
                <a:gd name="T22" fmla="*/ 544 w 676"/>
                <a:gd name="T23" fmla="*/ 371 h 388"/>
                <a:gd name="T24" fmla="*/ 478 w 676"/>
                <a:gd name="T25" fmla="*/ 382 h 388"/>
                <a:gd name="T26" fmla="*/ 448 w 676"/>
                <a:gd name="T27" fmla="*/ 384 h 388"/>
                <a:gd name="T28" fmla="*/ 415 w 676"/>
                <a:gd name="T29" fmla="*/ 387 h 388"/>
                <a:gd name="T30" fmla="*/ 385 w 676"/>
                <a:gd name="T31" fmla="*/ 388 h 388"/>
                <a:gd name="T32" fmla="*/ 369 w 676"/>
                <a:gd name="T33" fmla="*/ 377 h 388"/>
                <a:gd name="T34" fmla="*/ 349 w 676"/>
                <a:gd name="T35" fmla="*/ 375 h 388"/>
                <a:gd name="T36" fmla="*/ 312 w 676"/>
                <a:gd name="T37" fmla="*/ 366 h 388"/>
                <a:gd name="T38" fmla="*/ 288 w 676"/>
                <a:gd name="T39" fmla="*/ 356 h 388"/>
                <a:gd name="T40" fmla="*/ 269 w 676"/>
                <a:gd name="T41" fmla="*/ 348 h 388"/>
                <a:gd name="T42" fmla="*/ 249 w 676"/>
                <a:gd name="T43" fmla="*/ 345 h 388"/>
                <a:gd name="T44" fmla="*/ 233 w 676"/>
                <a:gd name="T45" fmla="*/ 343 h 388"/>
                <a:gd name="T46" fmla="*/ 211 w 676"/>
                <a:gd name="T47" fmla="*/ 351 h 388"/>
                <a:gd name="T48" fmla="*/ 187 w 676"/>
                <a:gd name="T49" fmla="*/ 359 h 388"/>
                <a:gd name="T50" fmla="*/ 167 w 676"/>
                <a:gd name="T51" fmla="*/ 340 h 388"/>
                <a:gd name="T52" fmla="*/ 135 w 676"/>
                <a:gd name="T53" fmla="*/ 325 h 388"/>
                <a:gd name="T54" fmla="*/ 104 w 676"/>
                <a:gd name="T55" fmla="*/ 312 h 388"/>
                <a:gd name="T56" fmla="*/ 64 w 676"/>
                <a:gd name="T57" fmla="*/ 303 h 388"/>
                <a:gd name="T58" fmla="*/ 49 w 676"/>
                <a:gd name="T59" fmla="*/ 306 h 388"/>
                <a:gd name="T60" fmla="*/ 21 w 676"/>
                <a:gd name="T61" fmla="*/ 286 h 388"/>
                <a:gd name="T62" fmla="*/ 6 w 676"/>
                <a:gd name="T63" fmla="*/ 252 h 388"/>
                <a:gd name="T64" fmla="*/ 0 w 676"/>
                <a:gd name="T65" fmla="*/ 228 h 388"/>
                <a:gd name="T66" fmla="*/ 8 w 676"/>
                <a:gd name="T67" fmla="*/ 194 h 388"/>
                <a:gd name="T68" fmla="*/ 39 w 676"/>
                <a:gd name="T69" fmla="*/ 175 h 388"/>
                <a:gd name="T70" fmla="*/ 73 w 676"/>
                <a:gd name="T71" fmla="*/ 175 h 388"/>
                <a:gd name="T72" fmla="*/ 102 w 676"/>
                <a:gd name="T73" fmla="*/ 176 h 388"/>
                <a:gd name="T74" fmla="*/ 124 w 676"/>
                <a:gd name="T75" fmla="*/ 175 h 388"/>
                <a:gd name="T76" fmla="*/ 162 w 676"/>
                <a:gd name="T77" fmla="*/ 178 h 388"/>
                <a:gd name="T78" fmla="*/ 187 w 676"/>
                <a:gd name="T79" fmla="*/ 168 h 388"/>
                <a:gd name="T80" fmla="*/ 210 w 676"/>
                <a:gd name="T81" fmla="*/ 167 h 388"/>
                <a:gd name="T82" fmla="*/ 230 w 676"/>
                <a:gd name="T83" fmla="*/ 176 h 388"/>
                <a:gd name="T84" fmla="*/ 249 w 676"/>
                <a:gd name="T85" fmla="*/ 172 h 388"/>
                <a:gd name="T86" fmla="*/ 268 w 676"/>
                <a:gd name="T87" fmla="*/ 165 h 388"/>
                <a:gd name="T88" fmla="*/ 299 w 676"/>
                <a:gd name="T89" fmla="*/ 155 h 388"/>
                <a:gd name="T90" fmla="*/ 317 w 676"/>
                <a:gd name="T91" fmla="*/ 150 h 388"/>
                <a:gd name="T92" fmla="*/ 340 w 676"/>
                <a:gd name="T93" fmla="*/ 129 h 388"/>
                <a:gd name="T94" fmla="*/ 364 w 676"/>
                <a:gd name="T95" fmla="*/ 118 h 388"/>
                <a:gd name="T96" fmla="*/ 408 w 676"/>
                <a:gd name="T97" fmla="*/ 95 h 388"/>
                <a:gd name="T98" fmla="*/ 448 w 676"/>
                <a:gd name="T99" fmla="*/ 74 h 388"/>
                <a:gd name="T100" fmla="*/ 481 w 676"/>
                <a:gd name="T101" fmla="*/ 58 h 388"/>
                <a:gd name="T102" fmla="*/ 512 w 676"/>
                <a:gd name="T103" fmla="*/ 44 h 388"/>
                <a:gd name="T104" fmla="*/ 534 w 676"/>
                <a:gd name="T105" fmla="*/ 34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76" h="388">
                  <a:moveTo>
                    <a:pt x="534" y="34"/>
                  </a:moveTo>
                  <a:lnTo>
                    <a:pt x="560" y="23"/>
                  </a:lnTo>
                  <a:lnTo>
                    <a:pt x="589" y="10"/>
                  </a:lnTo>
                  <a:lnTo>
                    <a:pt x="592" y="10"/>
                  </a:lnTo>
                  <a:lnTo>
                    <a:pt x="602" y="5"/>
                  </a:lnTo>
                  <a:lnTo>
                    <a:pt x="607" y="2"/>
                  </a:lnTo>
                  <a:lnTo>
                    <a:pt x="610" y="2"/>
                  </a:lnTo>
                  <a:lnTo>
                    <a:pt x="612" y="0"/>
                  </a:lnTo>
                  <a:lnTo>
                    <a:pt x="613" y="10"/>
                  </a:lnTo>
                  <a:lnTo>
                    <a:pt x="612" y="18"/>
                  </a:lnTo>
                  <a:lnTo>
                    <a:pt x="610" y="26"/>
                  </a:lnTo>
                  <a:lnTo>
                    <a:pt x="610" y="34"/>
                  </a:lnTo>
                  <a:lnTo>
                    <a:pt x="622" y="31"/>
                  </a:lnTo>
                  <a:lnTo>
                    <a:pt x="625" y="29"/>
                  </a:lnTo>
                  <a:lnTo>
                    <a:pt x="627" y="28"/>
                  </a:lnTo>
                  <a:lnTo>
                    <a:pt x="648" y="16"/>
                  </a:lnTo>
                  <a:lnTo>
                    <a:pt x="650" y="15"/>
                  </a:lnTo>
                  <a:lnTo>
                    <a:pt x="651" y="15"/>
                  </a:lnTo>
                  <a:lnTo>
                    <a:pt x="661" y="10"/>
                  </a:lnTo>
                  <a:lnTo>
                    <a:pt x="665" y="10"/>
                  </a:lnTo>
                  <a:lnTo>
                    <a:pt x="670" y="8"/>
                  </a:lnTo>
                  <a:lnTo>
                    <a:pt x="676" y="5"/>
                  </a:lnTo>
                  <a:lnTo>
                    <a:pt x="676" y="8"/>
                  </a:lnTo>
                  <a:lnTo>
                    <a:pt x="676" y="15"/>
                  </a:lnTo>
                  <a:lnTo>
                    <a:pt x="676" y="16"/>
                  </a:lnTo>
                  <a:lnTo>
                    <a:pt x="675" y="19"/>
                  </a:lnTo>
                  <a:lnTo>
                    <a:pt x="673" y="24"/>
                  </a:lnTo>
                  <a:lnTo>
                    <a:pt x="675" y="31"/>
                  </a:lnTo>
                  <a:lnTo>
                    <a:pt x="675" y="40"/>
                  </a:lnTo>
                  <a:lnTo>
                    <a:pt x="673" y="42"/>
                  </a:lnTo>
                  <a:lnTo>
                    <a:pt x="670" y="45"/>
                  </a:lnTo>
                  <a:lnTo>
                    <a:pt x="666" y="49"/>
                  </a:lnTo>
                  <a:lnTo>
                    <a:pt x="665" y="50"/>
                  </a:lnTo>
                  <a:lnTo>
                    <a:pt x="658" y="50"/>
                  </a:lnTo>
                  <a:lnTo>
                    <a:pt x="656" y="50"/>
                  </a:lnTo>
                  <a:lnTo>
                    <a:pt x="650" y="52"/>
                  </a:lnTo>
                  <a:lnTo>
                    <a:pt x="648" y="52"/>
                  </a:lnTo>
                  <a:lnTo>
                    <a:pt x="641" y="58"/>
                  </a:lnTo>
                  <a:lnTo>
                    <a:pt x="640" y="60"/>
                  </a:lnTo>
                  <a:lnTo>
                    <a:pt x="638" y="71"/>
                  </a:lnTo>
                  <a:lnTo>
                    <a:pt x="638" y="86"/>
                  </a:lnTo>
                  <a:lnTo>
                    <a:pt x="638" y="104"/>
                  </a:lnTo>
                  <a:lnTo>
                    <a:pt x="636" y="105"/>
                  </a:lnTo>
                  <a:lnTo>
                    <a:pt x="636" y="108"/>
                  </a:lnTo>
                  <a:lnTo>
                    <a:pt x="638" y="152"/>
                  </a:lnTo>
                  <a:lnTo>
                    <a:pt x="640" y="162"/>
                  </a:lnTo>
                  <a:lnTo>
                    <a:pt x="638" y="167"/>
                  </a:lnTo>
                  <a:lnTo>
                    <a:pt x="638" y="178"/>
                  </a:lnTo>
                  <a:lnTo>
                    <a:pt x="638" y="180"/>
                  </a:lnTo>
                  <a:lnTo>
                    <a:pt x="638" y="183"/>
                  </a:lnTo>
                  <a:lnTo>
                    <a:pt x="638" y="189"/>
                  </a:lnTo>
                  <a:lnTo>
                    <a:pt x="638" y="206"/>
                  </a:lnTo>
                  <a:lnTo>
                    <a:pt x="638" y="228"/>
                  </a:lnTo>
                  <a:lnTo>
                    <a:pt x="638" y="291"/>
                  </a:lnTo>
                  <a:lnTo>
                    <a:pt x="641" y="345"/>
                  </a:lnTo>
                  <a:lnTo>
                    <a:pt x="570" y="366"/>
                  </a:lnTo>
                  <a:lnTo>
                    <a:pt x="564" y="366"/>
                  </a:lnTo>
                  <a:lnTo>
                    <a:pt x="557" y="367"/>
                  </a:lnTo>
                  <a:lnTo>
                    <a:pt x="547" y="369"/>
                  </a:lnTo>
                  <a:lnTo>
                    <a:pt x="544" y="371"/>
                  </a:lnTo>
                  <a:lnTo>
                    <a:pt x="526" y="374"/>
                  </a:lnTo>
                  <a:lnTo>
                    <a:pt x="511" y="375"/>
                  </a:lnTo>
                  <a:lnTo>
                    <a:pt x="506" y="377"/>
                  </a:lnTo>
                  <a:lnTo>
                    <a:pt x="498" y="379"/>
                  </a:lnTo>
                  <a:lnTo>
                    <a:pt x="478" y="382"/>
                  </a:lnTo>
                  <a:lnTo>
                    <a:pt x="476" y="382"/>
                  </a:lnTo>
                  <a:lnTo>
                    <a:pt x="469" y="382"/>
                  </a:lnTo>
                  <a:lnTo>
                    <a:pt x="466" y="382"/>
                  </a:lnTo>
                  <a:lnTo>
                    <a:pt x="456" y="382"/>
                  </a:lnTo>
                  <a:lnTo>
                    <a:pt x="448" y="384"/>
                  </a:lnTo>
                  <a:lnTo>
                    <a:pt x="433" y="384"/>
                  </a:lnTo>
                  <a:lnTo>
                    <a:pt x="431" y="385"/>
                  </a:lnTo>
                  <a:lnTo>
                    <a:pt x="430" y="385"/>
                  </a:lnTo>
                  <a:lnTo>
                    <a:pt x="417" y="387"/>
                  </a:lnTo>
                  <a:lnTo>
                    <a:pt x="415" y="387"/>
                  </a:lnTo>
                  <a:lnTo>
                    <a:pt x="412" y="387"/>
                  </a:lnTo>
                  <a:lnTo>
                    <a:pt x="405" y="387"/>
                  </a:lnTo>
                  <a:lnTo>
                    <a:pt x="397" y="382"/>
                  </a:lnTo>
                  <a:lnTo>
                    <a:pt x="390" y="385"/>
                  </a:lnTo>
                  <a:lnTo>
                    <a:pt x="385" y="388"/>
                  </a:lnTo>
                  <a:lnTo>
                    <a:pt x="378" y="388"/>
                  </a:lnTo>
                  <a:lnTo>
                    <a:pt x="375" y="387"/>
                  </a:lnTo>
                  <a:lnTo>
                    <a:pt x="374" y="385"/>
                  </a:lnTo>
                  <a:lnTo>
                    <a:pt x="374" y="384"/>
                  </a:lnTo>
                  <a:lnTo>
                    <a:pt x="369" y="377"/>
                  </a:lnTo>
                  <a:lnTo>
                    <a:pt x="365" y="377"/>
                  </a:lnTo>
                  <a:lnTo>
                    <a:pt x="362" y="375"/>
                  </a:lnTo>
                  <a:lnTo>
                    <a:pt x="357" y="375"/>
                  </a:lnTo>
                  <a:lnTo>
                    <a:pt x="354" y="377"/>
                  </a:lnTo>
                  <a:lnTo>
                    <a:pt x="349" y="375"/>
                  </a:lnTo>
                  <a:lnTo>
                    <a:pt x="347" y="375"/>
                  </a:lnTo>
                  <a:lnTo>
                    <a:pt x="339" y="371"/>
                  </a:lnTo>
                  <a:lnTo>
                    <a:pt x="322" y="369"/>
                  </a:lnTo>
                  <a:lnTo>
                    <a:pt x="319" y="367"/>
                  </a:lnTo>
                  <a:lnTo>
                    <a:pt x="312" y="366"/>
                  </a:lnTo>
                  <a:lnTo>
                    <a:pt x="306" y="362"/>
                  </a:lnTo>
                  <a:lnTo>
                    <a:pt x="302" y="359"/>
                  </a:lnTo>
                  <a:lnTo>
                    <a:pt x="296" y="358"/>
                  </a:lnTo>
                  <a:lnTo>
                    <a:pt x="289" y="356"/>
                  </a:lnTo>
                  <a:lnTo>
                    <a:pt x="288" y="356"/>
                  </a:lnTo>
                  <a:lnTo>
                    <a:pt x="283" y="354"/>
                  </a:lnTo>
                  <a:lnTo>
                    <a:pt x="281" y="354"/>
                  </a:lnTo>
                  <a:lnTo>
                    <a:pt x="276" y="353"/>
                  </a:lnTo>
                  <a:lnTo>
                    <a:pt x="271" y="351"/>
                  </a:lnTo>
                  <a:lnTo>
                    <a:pt x="269" y="348"/>
                  </a:lnTo>
                  <a:lnTo>
                    <a:pt x="259" y="346"/>
                  </a:lnTo>
                  <a:lnTo>
                    <a:pt x="256" y="345"/>
                  </a:lnTo>
                  <a:lnTo>
                    <a:pt x="253" y="345"/>
                  </a:lnTo>
                  <a:lnTo>
                    <a:pt x="251" y="345"/>
                  </a:lnTo>
                  <a:lnTo>
                    <a:pt x="249" y="345"/>
                  </a:lnTo>
                  <a:lnTo>
                    <a:pt x="243" y="345"/>
                  </a:lnTo>
                  <a:lnTo>
                    <a:pt x="241" y="345"/>
                  </a:lnTo>
                  <a:lnTo>
                    <a:pt x="236" y="345"/>
                  </a:lnTo>
                  <a:lnTo>
                    <a:pt x="235" y="343"/>
                  </a:lnTo>
                  <a:lnTo>
                    <a:pt x="233" y="343"/>
                  </a:lnTo>
                  <a:lnTo>
                    <a:pt x="226" y="345"/>
                  </a:lnTo>
                  <a:lnTo>
                    <a:pt x="225" y="346"/>
                  </a:lnTo>
                  <a:lnTo>
                    <a:pt x="216" y="353"/>
                  </a:lnTo>
                  <a:lnTo>
                    <a:pt x="215" y="351"/>
                  </a:lnTo>
                  <a:lnTo>
                    <a:pt x="211" y="351"/>
                  </a:lnTo>
                  <a:lnTo>
                    <a:pt x="206" y="350"/>
                  </a:lnTo>
                  <a:lnTo>
                    <a:pt x="205" y="350"/>
                  </a:lnTo>
                  <a:lnTo>
                    <a:pt x="198" y="353"/>
                  </a:lnTo>
                  <a:lnTo>
                    <a:pt x="197" y="354"/>
                  </a:lnTo>
                  <a:lnTo>
                    <a:pt x="187" y="359"/>
                  </a:lnTo>
                  <a:lnTo>
                    <a:pt x="185" y="358"/>
                  </a:lnTo>
                  <a:lnTo>
                    <a:pt x="178" y="351"/>
                  </a:lnTo>
                  <a:lnTo>
                    <a:pt x="178" y="350"/>
                  </a:lnTo>
                  <a:lnTo>
                    <a:pt x="175" y="348"/>
                  </a:lnTo>
                  <a:lnTo>
                    <a:pt x="167" y="340"/>
                  </a:lnTo>
                  <a:lnTo>
                    <a:pt x="165" y="337"/>
                  </a:lnTo>
                  <a:lnTo>
                    <a:pt x="163" y="335"/>
                  </a:lnTo>
                  <a:lnTo>
                    <a:pt x="150" y="325"/>
                  </a:lnTo>
                  <a:lnTo>
                    <a:pt x="137" y="327"/>
                  </a:lnTo>
                  <a:lnTo>
                    <a:pt x="135" y="325"/>
                  </a:lnTo>
                  <a:lnTo>
                    <a:pt x="124" y="319"/>
                  </a:lnTo>
                  <a:lnTo>
                    <a:pt x="122" y="317"/>
                  </a:lnTo>
                  <a:lnTo>
                    <a:pt x="109" y="314"/>
                  </a:lnTo>
                  <a:lnTo>
                    <a:pt x="107" y="314"/>
                  </a:lnTo>
                  <a:lnTo>
                    <a:pt x="104" y="312"/>
                  </a:lnTo>
                  <a:lnTo>
                    <a:pt x="94" y="312"/>
                  </a:lnTo>
                  <a:lnTo>
                    <a:pt x="91" y="312"/>
                  </a:lnTo>
                  <a:lnTo>
                    <a:pt x="87" y="311"/>
                  </a:lnTo>
                  <a:lnTo>
                    <a:pt x="77" y="307"/>
                  </a:lnTo>
                  <a:lnTo>
                    <a:pt x="64" y="303"/>
                  </a:lnTo>
                  <a:lnTo>
                    <a:pt x="61" y="303"/>
                  </a:lnTo>
                  <a:lnTo>
                    <a:pt x="59" y="303"/>
                  </a:lnTo>
                  <a:lnTo>
                    <a:pt x="56" y="304"/>
                  </a:lnTo>
                  <a:lnTo>
                    <a:pt x="51" y="307"/>
                  </a:lnTo>
                  <a:lnTo>
                    <a:pt x="49" y="306"/>
                  </a:lnTo>
                  <a:lnTo>
                    <a:pt x="43" y="303"/>
                  </a:lnTo>
                  <a:lnTo>
                    <a:pt x="39" y="301"/>
                  </a:lnTo>
                  <a:lnTo>
                    <a:pt x="28" y="295"/>
                  </a:lnTo>
                  <a:lnTo>
                    <a:pt x="23" y="288"/>
                  </a:lnTo>
                  <a:lnTo>
                    <a:pt x="21" y="286"/>
                  </a:lnTo>
                  <a:lnTo>
                    <a:pt x="20" y="283"/>
                  </a:lnTo>
                  <a:lnTo>
                    <a:pt x="16" y="278"/>
                  </a:lnTo>
                  <a:lnTo>
                    <a:pt x="11" y="261"/>
                  </a:lnTo>
                  <a:lnTo>
                    <a:pt x="10" y="257"/>
                  </a:lnTo>
                  <a:lnTo>
                    <a:pt x="6" y="252"/>
                  </a:lnTo>
                  <a:lnTo>
                    <a:pt x="3" y="249"/>
                  </a:lnTo>
                  <a:lnTo>
                    <a:pt x="1" y="246"/>
                  </a:lnTo>
                  <a:lnTo>
                    <a:pt x="1" y="241"/>
                  </a:lnTo>
                  <a:lnTo>
                    <a:pt x="0" y="236"/>
                  </a:lnTo>
                  <a:lnTo>
                    <a:pt x="0" y="228"/>
                  </a:lnTo>
                  <a:lnTo>
                    <a:pt x="0" y="227"/>
                  </a:lnTo>
                  <a:lnTo>
                    <a:pt x="0" y="225"/>
                  </a:lnTo>
                  <a:lnTo>
                    <a:pt x="3" y="210"/>
                  </a:lnTo>
                  <a:lnTo>
                    <a:pt x="3" y="209"/>
                  </a:lnTo>
                  <a:lnTo>
                    <a:pt x="8" y="194"/>
                  </a:lnTo>
                  <a:lnTo>
                    <a:pt x="10" y="189"/>
                  </a:lnTo>
                  <a:lnTo>
                    <a:pt x="13" y="175"/>
                  </a:lnTo>
                  <a:lnTo>
                    <a:pt x="23" y="176"/>
                  </a:lnTo>
                  <a:lnTo>
                    <a:pt x="25" y="176"/>
                  </a:lnTo>
                  <a:lnTo>
                    <a:pt x="39" y="175"/>
                  </a:lnTo>
                  <a:lnTo>
                    <a:pt x="41" y="175"/>
                  </a:lnTo>
                  <a:lnTo>
                    <a:pt x="53" y="173"/>
                  </a:lnTo>
                  <a:lnTo>
                    <a:pt x="56" y="173"/>
                  </a:lnTo>
                  <a:lnTo>
                    <a:pt x="64" y="173"/>
                  </a:lnTo>
                  <a:lnTo>
                    <a:pt x="73" y="175"/>
                  </a:lnTo>
                  <a:lnTo>
                    <a:pt x="76" y="176"/>
                  </a:lnTo>
                  <a:lnTo>
                    <a:pt x="87" y="175"/>
                  </a:lnTo>
                  <a:lnTo>
                    <a:pt x="89" y="176"/>
                  </a:lnTo>
                  <a:lnTo>
                    <a:pt x="91" y="176"/>
                  </a:lnTo>
                  <a:lnTo>
                    <a:pt x="102" y="176"/>
                  </a:lnTo>
                  <a:lnTo>
                    <a:pt x="106" y="176"/>
                  </a:lnTo>
                  <a:lnTo>
                    <a:pt x="111" y="176"/>
                  </a:lnTo>
                  <a:lnTo>
                    <a:pt x="119" y="175"/>
                  </a:lnTo>
                  <a:lnTo>
                    <a:pt x="122" y="175"/>
                  </a:lnTo>
                  <a:lnTo>
                    <a:pt x="124" y="175"/>
                  </a:lnTo>
                  <a:lnTo>
                    <a:pt x="127" y="173"/>
                  </a:lnTo>
                  <a:lnTo>
                    <a:pt x="130" y="173"/>
                  </a:lnTo>
                  <a:lnTo>
                    <a:pt x="132" y="173"/>
                  </a:lnTo>
                  <a:lnTo>
                    <a:pt x="150" y="178"/>
                  </a:lnTo>
                  <a:lnTo>
                    <a:pt x="162" y="178"/>
                  </a:lnTo>
                  <a:lnTo>
                    <a:pt x="165" y="178"/>
                  </a:lnTo>
                  <a:lnTo>
                    <a:pt x="167" y="178"/>
                  </a:lnTo>
                  <a:lnTo>
                    <a:pt x="178" y="173"/>
                  </a:lnTo>
                  <a:lnTo>
                    <a:pt x="180" y="173"/>
                  </a:lnTo>
                  <a:lnTo>
                    <a:pt x="187" y="168"/>
                  </a:lnTo>
                  <a:lnTo>
                    <a:pt x="192" y="165"/>
                  </a:lnTo>
                  <a:lnTo>
                    <a:pt x="197" y="163"/>
                  </a:lnTo>
                  <a:lnTo>
                    <a:pt x="200" y="162"/>
                  </a:lnTo>
                  <a:lnTo>
                    <a:pt x="206" y="165"/>
                  </a:lnTo>
                  <a:lnTo>
                    <a:pt x="210" y="167"/>
                  </a:lnTo>
                  <a:lnTo>
                    <a:pt x="211" y="167"/>
                  </a:lnTo>
                  <a:lnTo>
                    <a:pt x="213" y="167"/>
                  </a:lnTo>
                  <a:lnTo>
                    <a:pt x="221" y="172"/>
                  </a:lnTo>
                  <a:lnTo>
                    <a:pt x="226" y="175"/>
                  </a:lnTo>
                  <a:lnTo>
                    <a:pt x="230" y="176"/>
                  </a:lnTo>
                  <a:lnTo>
                    <a:pt x="235" y="178"/>
                  </a:lnTo>
                  <a:lnTo>
                    <a:pt x="241" y="178"/>
                  </a:lnTo>
                  <a:lnTo>
                    <a:pt x="245" y="175"/>
                  </a:lnTo>
                  <a:lnTo>
                    <a:pt x="248" y="175"/>
                  </a:lnTo>
                  <a:lnTo>
                    <a:pt x="249" y="172"/>
                  </a:lnTo>
                  <a:lnTo>
                    <a:pt x="253" y="168"/>
                  </a:lnTo>
                  <a:lnTo>
                    <a:pt x="256" y="168"/>
                  </a:lnTo>
                  <a:lnTo>
                    <a:pt x="259" y="168"/>
                  </a:lnTo>
                  <a:lnTo>
                    <a:pt x="264" y="167"/>
                  </a:lnTo>
                  <a:lnTo>
                    <a:pt x="268" y="165"/>
                  </a:lnTo>
                  <a:lnTo>
                    <a:pt x="271" y="163"/>
                  </a:lnTo>
                  <a:lnTo>
                    <a:pt x="281" y="160"/>
                  </a:lnTo>
                  <a:lnTo>
                    <a:pt x="283" y="160"/>
                  </a:lnTo>
                  <a:lnTo>
                    <a:pt x="294" y="154"/>
                  </a:lnTo>
                  <a:lnTo>
                    <a:pt x="299" y="155"/>
                  </a:lnTo>
                  <a:lnTo>
                    <a:pt x="306" y="159"/>
                  </a:lnTo>
                  <a:lnTo>
                    <a:pt x="311" y="159"/>
                  </a:lnTo>
                  <a:lnTo>
                    <a:pt x="314" y="159"/>
                  </a:lnTo>
                  <a:lnTo>
                    <a:pt x="317" y="154"/>
                  </a:lnTo>
                  <a:lnTo>
                    <a:pt x="317" y="150"/>
                  </a:lnTo>
                  <a:lnTo>
                    <a:pt x="316" y="146"/>
                  </a:lnTo>
                  <a:lnTo>
                    <a:pt x="321" y="139"/>
                  </a:lnTo>
                  <a:lnTo>
                    <a:pt x="324" y="136"/>
                  </a:lnTo>
                  <a:lnTo>
                    <a:pt x="339" y="129"/>
                  </a:lnTo>
                  <a:lnTo>
                    <a:pt x="340" y="129"/>
                  </a:lnTo>
                  <a:lnTo>
                    <a:pt x="344" y="128"/>
                  </a:lnTo>
                  <a:lnTo>
                    <a:pt x="347" y="126"/>
                  </a:lnTo>
                  <a:lnTo>
                    <a:pt x="354" y="123"/>
                  </a:lnTo>
                  <a:lnTo>
                    <a:pt x="355" y="121"/>
                  </a:lnTo>
                  <a:lnTo>
                    <a:pt x="364" y="118"/>
                  </a:lnTo>
                  <a:lnTo>
                    <a:pt x="367" y="115"/>
                  </a:lnTo>
                  <a:lnTo>
                    <a:pt x="372" y="113"/>
                  </a:lnTo>
                  <a:lnTo>
                    <a:pt x="397" y="102"/>
                  </a:lnTo>
                  <a:lnTo>
                    <a:pt x="405" y="97"/>
                  </a:lnTo>
                  <a:lnTo>
                    <a:pt x="408" y="95"/>
                  </a:lnTo>
                  <a:lnTo>
                    <a:pt x="423" y="89"/>
                  </a:lnTo>
                  <a:lnTo>
                    <a:pt x="428" y="86"/>
                  </a:lnTo>
                  <a:lnTo>
                    <a:pt x="433" y="84"/>
                  </a:lnTo>
                  <a:lnTo>
                    <a:pt x="435" y="83"/>
                  </a:lnTo>
                  <a:lnTo>
                    <a:pt x="448" y="74"/>
                  </a:lnTo>
                  <a:lnTo>
                    <a:pt x="460" y="68"/>
                  </a:lnTo>
                  <a:lnTo>
                    <a:pt x="466" y="65"/>
                  </a:lnTo>
                  <a:lnTo>
                    <a:pt x="469" y="63"/>
                  </a:lnTo>
                  <a:lnTo>
                    <a:pt x="471" y="63"/>
                  </a:lnTo>
                  <a:lnTo>
                    <a:pt x="481" y="58"/>
                  </a:lnTo>
                  <a:lnTo>
                    <a:pt x="484" y="57"/>
                  </a:lnTo>
                  <a:lnTo>
                    <a:pt x="489" y="52"/>
                  </a:lnTo>
                  <a:lnTo>
                    <a:pt x="494" y="52"/>
                  </a:lnTo>
                  <a:lnTo>
                    <a:pt x="496" y="50"/>
                  </a:lnTo>
                  <a:lnTo>
                    <a:pt x="512" y="44"/>
                  </a:lnTo>
                  <a:lnTo>
                    <a:pt x="516" y="42"/>
                  </a:lnTo>
                  <a:lnTo>
                    <a:pt x="517" y="40"/>
                  </a:lnTo>
                  <a:lnTo>
                    <a:pt x="526" y="37"/>
                  </a:lnTo>
                  <a:lnTo>
                    <a:pt x="527" y="37"/>
                  </a:lnTo>
                  <a:lnTo>
                    <a:pt x="534" y="34"/>
                  </a:lnTo>
                  <a:close/>
                </a:path>
              </a:pathLst>
            </a:custGeom>
            <a:noFill/>
            <a:ln w="3175">
              <a:solidFill>
                <a:schemeClr val="tx1"/>
              </a:solidFill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52" name="Freeform 152"/>
            <p:cNvSpPr>
              <a:spLocks/>
            </p:cNvSpPr>
            <p:nvPr/>
          </p:nvSpPr>
          <p:spPr bwMode="auto">
            <a:xfrm>
              <a:off x="2538412" y="6115845"/>
              <a:ext cx="525463" cy="406400"/>
            </a:xfrm>
            <a:custGeom>
              <a:avLst/>
              <a:gdLst>
                <a:gd name="T0" fmla="*/ 627 w 662"/>
                <a:gd name="T1" fmla="*/ 102 h 511"/>
                <a:gd name="T2" fmla="*/ 629 w 662"/>
                <a:gd name="T3" fmla="*/ 131 h 511"/>
                <a:gd name="T4" fmla="*/ 662 w 662"/>
                <a:gd name="T5" fmla="*/ 155 h 511"/>
                <a:gd name="T6" fmla="*/ 649 w 662"/>
                <a:gd name="T7" fmla="*/ 173 h 511"/>
                <a:gd name="T8" fmla="*/ 619 w 662"/>
                <a:gd name="T9" fmla="*/ 207 h 511"/>
                <a:gd name="T10" fmla="*/ 586 w 662"/>
                <a:gd name="T11" fmla="*/ 262 h 511"/>
                <a:gd name="T12" fmla="*/ 569 w 662"/>
                <a:gd name="T13" fmla="*/ 291 h 511"/>
                <a:gd name="T14" fmla="*/ 545 w 662"/>
                <a:gd name="T15" fmla="*/ 280 h 511"/>
                <a:gd name="T16" fmla="*/ 495 w 662"/>
                <a:gd name="T17" fmla="*/ 267 h 511"/>
                <a:gd name="T18" fmla="*/ 468 w 662"/>
                <a:gd name="T19" fmla="*/ 263 h 511"/>
                <a:gd name="T20" fmla="*/ 422 w 662"/>
                <a:gd name="T21" fmla="*/ 265 h 511"/>
                <a:gd name="T22" fmla="*/ 414 w 662"/>
                <a:gd name="T23" fmla="*/ 289 h 511"/>
                <a:gd name="T24" fmla="*/ 407 w 662"/>
                <a:gd name="T25" fmla="*/ 318 h 511"/>
                <a:gd name="T26" fmla="*/ 379 w 662"/>
                <a:gd name="T27" fmla="*/ 327 h 511"/>
                <a:gd name="T28" fmla="*/ 356 w 662"/>
                <a:gd name="T29" fmla="*/ 318 h 511"/>
                <a:gd name="T30" fmla="*/ 321 w 662"/>
                <a:gd name="T31" fmla="*/ 341 h 511"/>
                <a:gd name="T32" fmla="*/ 293 w 662"/>
                <a:gd name="T33" fmla="*/ 328 h 511"/>
                <a:gd name="T34" fmla="*/ 280 w 662"/>
                <a:gd name="T35" fmla="*/ 304 h 511"/>
                <a:gd name="T36" fmla="*/ 265 w 662"/>
                <a:gd name="T37" fmla="*/ 280 h 511"/>
                <a:gd name="T38" fmla="*/ 242 w 662"/>
                <a:gd name="T39" fmla="*/ 293 h 511"/>
                <a:gd name="T40" fmla="*/ 232 w 662"/>
                <a:gd name="T41" fmla="*/ 317 h 511"/>
                <a:gd name="T42" fmla="*/ 212 w 662"/>
                <a:gd name="T43" fmla="*/ 309 h 511"/>
                <a:gd name="T44" fmla="*/ 209 w 662"/>
                <a:gd name="T45" fmla="*/ 328 h 511"/>
                <a:gd name="T46" fmla="*/ 205 w 662"/>
                <a:gd name="T47" fmla="*/ 351 h 511"/>
                <a:gd name="T48" fmla="*/ 209 w 662"/>
                <a:gd name="T49" fmla="*/ 383 h 511"/>
                <a:gd name="T50" fmla="*/ 192 w 662"/>
                <a:gd name="T51" fmla="*/ 394 h 511"/>
                <a:gd name="T52" fmla="*/ 172 w 662"/>
                <a:gd name="T53" fmla="*/ 401 h 511"/>
                <a:gd name="T54" fmla="*/ 149 w 662"/>
                <a:gd name="T55" fmla="*/ 386 h 511"/>
                <a:gd name="T56" fmla="*/ 128 w 662"/>
                <a:gd name="T57" fmla="*/ 404 h 511"/>
                <a:gd name="T58" fmla="*/ 129 w 662"/>
                <a:gd name="T59" fmla="*/ 471 h 511"/>
                <a:gd name="T60" fmla="*/ 133 w 662"/>
                <a:gd name="T61" fmla="*/ 498 h 511"/>
                <a:gd name="T62" fmla="*/ 119 w 662"/>
                <a:gd name="T63" fmla="*/ 509 h 511"/>
                <a:gd name="T64" fmla="*/ 91 w 662"/>
                <a:gd name="T65" fmla="*/ 508 h 511"/>
                <a:gd name="T66" fmla="*/ 96 w 662"/>
                <a:gd name="T67" fmla="*/ 462 h 511"/>
                <a:gd name="T68" fmla="*/ 81 w 662"/>
                <a:gd name="T69" fmla="*/ 441 h 511"/>
                <a:gd name="T70" fmla="*/ 62 w 662"/>
                <a:gd name="T71" fmla="*/ 412 h 511"/>
                <a:gd name="T72" fmla="*/ 53 w 662"/>
                <a:gd name="T73" fmla="*/ 390 h 511"/>
                <a:gd name="T74" fmla="*/ 43 w 662"/>
                <a:gd name="T75" fmla="*/ 365 h 511"/>
                <a:gd name="T76" fmla="*/ 15 w 662"/>
                <a:gd name="T77" fmla="*/ 333 h 511"/>
                <a:gd name="T78" fmla="*/ 9 w 662"/>
                <a:gd name="T79" fmla="*/ 305 h 511"/>
                <a:gd name="T80" fmla="*/ 2 w 662"/>
                <a:gd name="T81" fmla="*/ 276 h 511"/>
                <a:gd name="T82" fmla="*/ 9 w 662"/>
                <a:gd name="T83" fmla="*/ 239 h 511"/>
                <a:gd name="T84" fmla="*/ 4 w 662"/>
                <a:gd name="T85" fmla="*/ 197 h 511"/>
                <a:gd name="T86" fmla="*/ 10 w 662"/>
                <a:gd name="T87" fmla="*/ 173 h 511"/>
                <a:gd name="T88" fmla="*/ 78 w 662"/>
                <a:gd name="T89" fmla="*/ 168 h 511"/>
                <a:gd name="T90" fmla="*/ 110 w 662"/>
                <a:gd name="T91" fmla="*/ 170 h 511"/>
                <a:gd name="T92" fmla="*/ 146 w 662"/>
                <a:gd name="T93" fmla="*/ 173 h 511"/>
                <a:gd name="T94" fmla="*/ 172 w 662"/>
                <a:gd name="T95" fmla="*/ 178 h 511"/>
                <a:gd name="T96" fmla="*/ 205 w 662"/>
                <a:gd name="T97" fmla="*/ 160 h 511"/>
                <a:gd name="T98" fmla="*/ 202 w 662"/>
                <a:gd name="T99" fmla="*/ 142 h 511"/>
                <a:gd name="T100" fmla="*/ 240 w 662"/>
                <a:gd name="T101" fmla="*/ 102 h 511"/>
                <a:gd name="T102" fmla="*/ 245 w 662"/>
                <a:gd name="T103" fmla="*/ 63 h 511"/>
                <a:gd name="T104" fmla="*/ 257 w 662"/>
                <a:gd name="T105" fmla="*/ 35 h 511"/>
                <a:gd name="T106" fmla="*/ 258 w 662"/>
                <a:gd name="T107" fmla="*/ 1 h 511"/>
                <a:gd name="T108" fmla="*/ 287 w 662"/>
                <a:gd name="T109" fmla="*/ 11 h 511"/>
                <a:gd name="T110" fmla="*/ 318 w 662"/>
                <a:gd name="T111" fmla="*/ 22 h 511"/>
                <a:gd name="T112" fmla="*/ 356 w 662"/>
                <a:gd name="T113" fmla="*/ 30 h 511"/>
                <a:gd name="T114" fmla="*/ 374 w 662"/>
                <a:gd name="T115" fmla="*/ 42 h 511"/>
                <a:gd name="T116" fmla="*/ 411 w 662"/>
                <a:gd name="T117" fmla="*/ 42 h 511"/>
                <a:gd name="T118" fmla="*/ 447 w 662"/>
                <a:gd name="T119" fmla="*/ 39 h 511"/>
                <a:gd name="T120" fmla="*/ 497 w 662"/>
                <a:gd name="T121" fmla="*/ 34 h 511"/>
                <a:gd name="T122" fmla="*/ 556 w 662"/>
                <a:gd name="T123" fmla="*/ 22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62" h="511">
                  <a:moveTo>
                    <a:pt x="640" y="0"/>
                  </a:moveTo>
                  <a:lnTo>
                    <a:pt x="632" y="47"/>
                  </a:lnTo>
                  <a:lnTo>
                    <a:pt x="631" y="50"/>
                  </a:lnTo>
                  <a:lnTo>
                    <a:pt x="629" y="53"/>
                  </a:lnTo>
                  <a:lnTo>
                    <a:pt x="627" y="87"/>
                  </a:lnTo>
                  <a:lnTo>
                    <a:pt x="627" y="102"/>
                  </a:lnTo>
                  <a:lnTo>
                    <a:pt x="626" y="111"/>
                  </a:lnTo>
                  <a:lnTo>
                    <a:pt x="626" y="119"/>
                  </a:lnTo>
                  <a:lnTo>
                    <a:pt x="616" y="118"/>
                  </a:lnTo>
                  <a:lnTo>
                    <a:pt x="614" y="121"/>
                  </a:lnTo>
                  <a:lnTo>
                    <a:pt x="616" y="123"/>
                  </a:lnTo>
                  <a:lnTo>
                    <a:pt x="629" y="131"/>
                  </a:lnTo>
                  <a:lnTo>
                    <a:pt x="631" y="131"/>
                  </a:lnTo>
                  <a:lnTo>
                    <a:pt x="645" y="144"/>
                  </a:lnTo>
                  <a:lnTo>
                    <a:pt x="649" y="144"/>
                  </a:lnTo>
                  <a:lnTo>
                    <a:pt x="650" y="145"/>
                  </a:lnTo>
                  <a:lnTo>
                    <a:pt x="657" y="150"/>
                  </a:lnTo>
                  <a:lnTo>
                    <a:pt x="662" y="155"/>
                  </a:lnTo>
                  <a:lnTo>
                    <a:pt x="662" y="157"/>
                  </a:lnTo>
                  <a:lnTo>
                    <a:pt x="657" y="165"/>
                  </a:lnTo>
                  <a:lnTo>
                    <a:pt x="655" y="166"/>
                  </a:lnTo>
                  <a:lnTo>
                    <a:pt x="652" y="170"/>
                  </a:lnTo>
                  <a:lnTo>
                    <a:pt x="650" y="173"/>
                  </a:lnTo>
                  <a:lnTo>
                    <a:pt x="649" y="173"/>
                  </a:lnTo>
                  <a:lnTo>
                    <a:pt x="637" y="179"/>
                  </a:lnTo>
                  <a:lnTo>
                    <a:pt x="634" y="181"/>
                  </a:lnTo>
                  <a:lnTo>
                    <a:pt x="629" y="189"/>
                  </a:lnTo>
                  <a:lnTo>
                    <a:pt x="627" y="191"/>
                  </a:lnTo>
                  <a:lnTo>
                    <a:pt x="621" y="204"/>
                  </a:lnTo>
                  <a:lnTo>
                    <a:pt x="619" y="207"/>
                  </a:lnTo>
                  <a:lnTo>
                    <a:pt x="612" y="218"/>
                  </a:lnTo>
                  <a:lnTo>
                    <a:pt x="612" y="220"/>
                  </a:lnTo>
                  <a:lnTo>
                    <a:pt x="609" y="225"/>
                  </a:lnTo>
                  <a:lnTo>
                    <a:pt x="606" y="229"/>
                  </a:lnTo>
                  <a:lnTo>
                    <a:pt x="597" y="242"/>
                  </a:lnTo>
                  <a:lnTo>
                    <a:pt x="586" y="262"/>
                  </a:lnTo>
                  <a:lnTo>
                    <a:pt x="584" y="263"/>
                  </a:lnTo>
                  <a:lnTo>
                    <a:pt x="576" y="276"/>
                  </a:lnTo>
                  <a:lnTo>
                    <a:pt x="576" y="278"/>
                  </a:lnTo>
                  <a:lnTo>
                    <a:pt x="573" y="283"/>
                  </a:lnTo>
                  <a:lnTo>
                    <a:pt x="573" y="293"/>
                  </a:lnTo>
                  <a:lnTo>
                    <a:pt x="569" y="291"/>
                  </a:lnTo>
                  <a:lnTo>
                    <a:pt x="566" y="289"/>
                  </a:lnTo>
                  <a:lnTo>
                    <a:pt x="563" y="286"/>
                  </a:lnTo>
                  <a:lnTo>
                    <a:pt x="559" y="284"/>
                  </a:lnTo>
                  <a:lnTo>
                    <a:pt x="554" y="283"/>
                  </a:lnTo>
                  <a:lnTo>
                    <a:pt x="546" y="281"/>
                  </a:lnTo>
                  <a:lnTo>
                    <a:pt x="545" y="280"/>
                  </a:lnTo>
                  <a:lnTo>
                    <a:pt x="533" y="276"/>
                  </a:lnTo>
                  <a:lnTo>
                    <a:pt x="531" y="275"/>
                  </a:lnTo>
                  <a:lnTo>
                    <a:pt x="516" y="272"/>
                  </a:lnTo>
                  <a:lnTo>
                    <a:pt x="515" y="270"/>
                  </a:lnTo>
                  <a:lnTo>
                    <a:pt x="500" y="267"/>
                  </a:lnTo>
                  <a:lnTo>
                    <a:pt x="495" y="267"/>
                  </a:lnTo>
                  <a:lnTo>
                    <a:pt x="488" y="265"/>
                  </a:lnTo>
                  <a:lnTo>
                    <a:pt x="483" y="265"/>
                  </a:lnTo>
                  <a:lnTo>
                    <a:pt x="478" y="265"/>
                  </a:lnTo>
                  <a:lnTo>
                    <a:pt x="475" y="265"/>
                  </a:lnTo>
                  <a:lnTo>
                    <a:pt x="472" y="265"/>
                  </a:lnTo>
                  <a:lnTo>
                    <a:pt x="468" y="263"/>
                  </a:lnTo>
                  <a:lnTo>
                    <a:pt x="460" y="263"/>
                  </a:lnTo>
                  <a:lnTo>
                    <a:pt x="452" y="263"/>
                  </a:lnTo>
                  <a:lnTo>
                    <a:pt x="437" y="265"/>
                  </a:lnTo>
                  <a:lnTo>
                    <a:pt x="435" y="265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0" y="263"/>
                  </a:lnTo>
                  <a:lnTo>
                    <a:pt x="414" y="268"/>
                  </a:lnTo>
                  <a:lnTo>
                    <a:pt x="414" y="275"/>
                  </a:lnTo>
                  <a:lnTo>
                    <a:pt x="416" y="281"/>
                  </a:lnTo>
                  <a:lnTo>
                    <a:pt x="416" y="284"/>
                  </a:lnTo>
                  <a:lnTo>
                    <a:pt x="414" y="289"/>
                  </a:lnTo>
                  <a:lnTo>
                    <a:pt x="414" y="301"/>
                  </a:lnTo>
                  <a:lnTo>
                    <a:pt x="414" y="302"/>
                  </a:lnTo>
                  <a:lnTo>
                    <a:pt x="412" y="304"/>
                  </a:lnTo>
                  <a:lnTo>
                    <a:pt x="411" y="309"/>
                  </a:lnTo>
                  <a:lnTo>
                    <a:pt x="407" y="315"/>
                  </a:lnTo>
                  <a:lnTo>
                    <a:pt x="407" y="318"/>
                  </a:lnTo>
                  <a:lnTo>
                    <a:pt x="404" y="323"/>
                  </a:lnTo>
                  <a:lnTo>
                    <a:pt x="404" y="327"/>
                  </a:lnTo>
                  <a:lnTo>
                    <a:pt x="397" y="331"/>
                  </a:lnTo>
                  <a:lnTo>
                    <a:pt x="389" y="328"/>
                  </a:lnTo>
                  <a:lnTo>
                    <a:pt x="381" y="327"/>
                  </a:lnTo>
                  <a:lnTo>
                    <a:pt x="379" y="327"/>
                  </a:lnTo>
                  <a:lnTo>
                    <a:pt x="373" y="325"/>
                  </a:lnTo>
                  <a:lnTo>
                    <a:pt x="371" y="322"/>
                  </a:lnTo>
                  <a:lnTo>
                    <a:pt x="371" y="315"/>
                  </a:lnTo>
                  <a:lnTo>
                    <a:pt x="363" y="315"/>
                  </a:lnTo>
                  <a:lnTo>
                    <a:pt x="359" y="317"/>
                  </a:lnTo>
                  <a:lnTo>
                    <a:pt x="356" y="318"/>
                  </a:lnTo>
                  <a:lnTo>
                    <a:pt x="354" y="318"/>
                  </a:lnTo>
                  <a:lnTo>
                    <a:pt x="348" y="327"/>
                  </a:lnTo>
                  <a:lnTo>
                    <a:pt x="339" y="338"/>
                  </a:lnTo>
                  <a:lnTo>
                    <a:pt x="331" y="339"/>
                  </a:lnTo>
                  <a:lnTo>
                    <a:pt x="330" y="339"/>
                  </a:lnTo>
                  <a:lnTo>
                    <a:pt x="321" y="341"/>
                  </a:lnTo>
                  <a:lnTo>
                    <a:pt x="320" y="343"/>
                  </a:lnTo>
                  <a:lnTo>
                    <a:pt x="308" y="338"/>
                  </a:lnTo>
                  <a:lnTo>
                    <a:pt x="308" y="336"/>
                  </a:lnTo>
                  <a:lnTo>
                    <a:pt x="300" y="331"/>
                  </a:lnTo>
                  <a:lnTo>
                    <a:pt x="298" y="330"/>
                  </a:lnTo>
                  <a:lnTo>
                    <a:pt x="293" y="328"/>
                  </a:lnTo>
                  <a:lnTo>
                    <a:pt x="287" y="325"/>
                  </a:lnTo>
                  <a:lnTo>
                    <a:pt x="280" y="322"/>
                  </a:lnTo>
                  <a:lnTo>
                    <a:pt x="277" y="320"/>
                  </a:lnTo>
                  <a:lnTo>
                    <a:pt x="278" y="314"/>
                  </a:lnTo>
                  <a:lnTo>
                    <a:pt x="280" y="307"/>
                  </a:lnTo>
                  <a:lnTo>
                    <a:pt x="280" y="304"/>
                  </a:lnTo>
                  <a:lnTo>
                    <a:pt x="280" y="294"/>
                  </a:lnTo>
                  <a:lnTo>
                    <a:pt x="275" y="288"/>
                  </a:lnTo>
                  <a:lnTo>
                    <a:pt x="273" y="286"/>
                  </a:lnTo>
                  <a:lnTo>
                    <a:pt x="268" y="283"/>
                  </a:lnTo>
                  <a:lnTo>
                    <a:pt x="267" y="281"/>
                  </a:lnTo>
                  <a:lnTo>
                    <a:pt x="265" y="280"/>
                  </a:lnTo>
                  <a:lnTo>
                    <a:pt x="253" y="276"/>
                  </a:lnTo>
                  <a:lnTo>
                    <a:pt x="245" y="278"/>
                  </a:lnTo>
                  <a:lnTo>
                    <a:pt x="242" y="280"/>
                  </a:lnTo>
                  <a:lnTo>
                    <a:pt x="240" y="286"/>
                  </a:lnTo>
                  <a:lnTo>
                    <a:pt x="242" y="291"/>
                  </a:lnTo>
                  <a:lnTo>
                    <a:pt x="242" y="293"/>
                  </a:lnTo>
                  <a:lnTo>
                    <a:pt x="242" y="297"/>
                  </a:lnTo>
                  <a:lnTo>
                    <a:pt x="240" y="305"/>
                  </a:lnTo>
                  <a:lnTo>
                    <a:pt x="239" y="309"/>
                  </a:lnTo>
                  <a:lnTo>
                    <a:pt x="237" y="312"/>
                  </a:lnTo>
                  <a:lnTo>
                    <a:pt x="235" y="315"/>
                  </a:lnTo>
                  <a:lnTo>
                    <a:pt x="232" y="317"/>
                  </a:lnTo>
                  <a:lnTo>
                    <a:pt x="230" y="317"/>
                  </a:lnTo>
                  <a:lnTo>
                    <a:pt x="229" y="317"/>
                  </a:lnTo>
                  <a:lnTo>
                    <a:pt x="222" y="315"/>
                  </a:lnTo>
                  <a:lnTo>
                    <a:pt x="219" y="315"/>
                  </a:lnTo>
                  <a:lnTo>
                    <a:pt x="214" y="310"/>
                  </a:lnTo>
                  <a:lnTo>
                    <a:pt x="212" y="309"/>
                  </a:lnTo>
                  <a:lnTo>
                    <a:pt x="205" y="309"/>
                  </a:lnTo>
                  <a:lnTo>
                    <a:pt x="204" y="315"/>
                  </a:lnTo>
                  <a:lnTo>
                    <a:pt x="204" y="318"/>
                  </a:lnTo>
                  <a:lnTo>
                    <a:pt x="205" y="320"/>
                  </a:lnTo>
                  <a:lnTo>
                    <a:pt x="207" y="323"/>
                  </a:lnTo>
                  <a:lnTo>
                    <a:pt x="209" y="328"/>
                  </a:lnTo>
                  <a:lnTo>
                    <a:pt x="209" y="331"/>
                  </a:lnTo>
                  <a:lnTo>
                    <a:pt x="209" y="335"/>
                  </a:lnTo>
                  <a:lnTo>
                    <a:pt x="209" y="341"/>
                  </a:lnTo>
                  <a:lnTo>
                    <a:pt x="209" y="346"/>
                  </a:lnTo>
                  <a:lnTo>
                    <a:pt x="207" y="348"/>
                  </a:lnTo>
                  <a:lnTo>
                    <a:pt x="205" y="351"/>
                  </a:lnTo>
                  <a:lnTo>
                    <a:pt x="205" y="354"/>
                  </a:lnTo>
                  <a:lnTo>
                    <a:pt x="204" y="359"/>
                  </a:lnTo>
                  <a:lnTo>
                    <a:pt x="202" y="367"/>
                  </a:lnTo>
                  <a:lnTo>
                    <a:pt x="202" y="370"/>
                  </a:lnTo>
                  <a:lnTo>
                    <a:pt x="205" y="377"/>
                  </a:lnTo>
                  <a:lnTo>
                    <a:pt x="209" y="383"/>
                  </a:lnTo>
                  <a:lnTo>
                    <a:pt x="207" y="385"/>
                  </a:lnTo>
                  <a:lnTo>
                    <a:pt x="202" y="388"/>
                  </a:lnTo>
                  <a:lnTo>
                    <a:pt x="201" y="390"/>
                  </a:lnTo>
                  <a:lnTo>
                    <a:pt x="197" y="393"/>
                  </a:lnTo>
                  <a:lnTo>
                    <a:pt x="196" y="394"/>
                  </a:lnTo>
                  <a:lnTo>
                    <a:pt x="192" y="394"/>
                  </a:lnTo>
                  <a:lnTo>
                    <a:pt x="189" y="394"/>
                  </a:lnTo>
                  <a:lnTo>
                    <a:pt x="184" y="399"/>
                  </a:lnTo>
                  <a:lnTo>
                    <a:pt x="181" y="403"/>
                  </a:lnTo>
                  <a:lnTo>
                    <a:pt x="177" y="404"/>
                  </a:lnTo>
                  <a:lnTo>
                    <a:pt x="176" y="404"/>
                  </a:lnTo>
                  <a:lnTo>
                    <a:pt x="172" y="401"/>
                  </a:lnTo>
                  <a:lnTo>
                    <a:pt x="169" y="398"/>
                  </a:lnTo>
                  <a:lnTo>
                    <a:pt x="162" y="391"/>
                  </a:lnTo>
                  <a:lnTo>
                    <a:pt x="161" y="385"/>
                  </a:lnTo>
                  <a:lnTo>
                    <a:pt x="154" y="383"/>
                  </a:lnTo>
                  <a:lnTo>
                    <a:pt x="153" y="386"/>
                  </a:lnTo>
                  <a:lnTo>
                    <a:pt x="149" y="386"/>
                  </a:lnTo>
                  <a:lnTo>
                    <a:pt x="144" y="385"/>
                  </a:lnTo>
                  <a:lnTo>
                    <a:pt x="141" y="386"/>
                  </a:lnTo>
                  <a:lnTo>
                    <a:pt x="136" y="386"/>
                  </a:lnTo>
                  <a:lnTo>
                    <a:pt x="133" y="386"/>
                  </a:lnTo>
                  <a:lnTo>
                    <a:pt x="129" y="394"/>
                  </a:lnTo>
                  <a:lnTo>
                    <a:pt x="128" y="404"/>
                  </a:lnTo>
                  <a:lnTo>
                    <a:pt x="128" y="406"/>
                  </a:lnTo>
                  <a:lnTo>
                    <a:pt x="124" y="438"/>
                  </a:lnTo>
                  <a:lnTo>
                    <a:pt x="124" y="450"/>
                  </a:lnTo>
                  <a:lnTo>
                    <a:pt x="128" y="454"/>
                  </a:lnTo>
                  <a:lnTo>
                    <a:pt x="128" y="458"/>
                  </a:lnTo>
                  <a:lnTo>
                    <a:pt x="129" y="471"/>
                  </a:lnTo>
                  <a:lnTo>
                    <a:pt x="131" y="482"/>
                  </a:lnTo>
                  <a:lnTo>
                    <a:pt x="131" y="483"/>
                  </a:lnTo>
                  <a:lnTo>
                    <a:pt x="131" y="487"/>
                  </a:lnTo>
                  <a:lnTo>
                    <a:pt x="131" y="492"/>
                  </a:lnTo>
                  <a:lnTo>
                    <a:pt x="133" y="495"/>
                  </a:lnTo>
                  <a:lnTo>
                    <a:pt x="133" y="498"/>
                  </a:lnTo>
                  <a:lnTo>
                    <a:pt x="136" y="508"/>
                  </a:lnTo>
                  <a:lnTo>
                    <a:pt x="134" y="508"/>
                  </a:lnTo>
                  <a:lnTo>
                    <a:pt x="131" y="509"/>
                  </a:lnTo>
                  <a:lnTo>
                    <a:pt x="128" y="511"/>
                  </a:lnTo>
                  <a:lnTo>
                    <a:pt x="126" y="511"/>
                  </a:lnTo>
                  <a:lnTo>
                    <a:pt x="119" y="509"/>
                  </a:lnTo>
                  <a:lnTo>
                    <a:pt x="115" y="511"/>
                  </a:lnTo>
                  <a:lnTo>
                    <a:pt x="111" y="511"/>
                  </a:lnTo>
                  <a:lnTo>
                    <a:pt x="105" y="511"/>
                  </a:lnTo>
                  <a:lnTo>
                    <a:pt x="101" y="511"/>
                  </a:lnTo>
                  <a:lnTo>
                    <a:pt x="91" y="511"/>
                  </a:lnTo>
                  <a:lnTo>
                    <a:pt x="91" y="508"/>
                  </a:lnTo>
                  <a:lnTo>
                    <a:pt x="90" y="501"/>
                  </a:lnTo>
                  <a:lnTo>
                    <a:pt x="88" y="495"/>
                  </a:lnTo>
                  <a:lnTo>
                    <a:pt x="90" y="485"/>
                  </a:lnTo>
                  <a:lnTo>
                    <a:pt x="91" y="479"/>
                  </a:lnTo>
                  <a:lnTo>
                    <a:pt x="93" y="471"/>
                  </a:lnTo>
                  <a:lnTo>
                    <a:pt x="96" y="462"/>
                  </a:lnTo>
                  <a:lnTo>
                    <a:pt x="98" y="458"/>
                  </a:lnTo>
                  <a:lnTo>
                    <a:pt x="100" y="451"/>
                  </a:lnTo>
                  <a:lnTo>
                    <a:pt x="96" y="446"/>
                  </a:lnTo>
                  <a:lnTo>
                    <a:pt x="93" y="443"/>
                  </a:lnTo>
                  <a:lnTo>
                    <a:pt x="86" y="441"/>
                  </a:lnTo>
                  <a:lnTo>
                    <a:pt x="81" y="441"/>
                  </a:lnTo>
                  <a:lnTo>
                    <a:pt x="75" y="441"/>
                  </a:lnTo>
                  <a:lnTo>
                    <a:pt x="72" y="433"/>
                  </a:lnTo>
                  <a:lnTo>
                    <a:pt x="68" y="430"/>
                  </a:lnTo>
                  <a:lnTo>
                    <a:pt x="65" y="420"/>
                  </a:lnTo>
                  <a:lnTo>
                    <a:pt x="63" y="419"/>
                  </a:lnTo>
                  <a:lnTo>
                    <a:pt x="62" y="412"/>
                  </a:lnTo>
                  <a:lnTo>
                    <a:pt x="58" y="403"/>
                  </a:lnTo>
                  <a:lnTo>
                    <a:pt x="58" y="401"/>
                  </a:lnTo>
                  <a:lnTo>
                    <a:pt x="57" y="399"/>
                  </a:lnTo>
                  <a:lnTo>
                    <a:pt x="57" y="398"/>
                  </a:lnTo>
                  <a:lnTo>
                    <a:pt x="55" y="393"/>
                  </a:lnTo>
                  <a:lnTo>
                    <a:pt x="53" y="390"/>
                  </a:lnTo>
                  <a:lnTo>
                    <a:pt x="53" y="386"/>
                  </a:lnTo>
                  <a:lnTo>
                    <a:pt x="52" y="378"/>
                  </a:lnTo>
                  <a:lnTo>
                    <a:pt x="50" y="377"/>
                  </a:lnTo>
                  <a:lnTo>
                    <a:pt x="48" y="373"/>
                  </a:lnTo>
                  <a:lnTo>
                    <a:pt x="45" y="367"/>
                  </a:lnTo>
                  <a:lnTo>
                    <a:pt x="43" y="365"/>
                  </a:lnTo>
                  <a:lnTo>
                    <a:pt x="38" y="357"/>
                  </a:lnTo>
                  <a:lnTo>
                    <a:pt x="37" y="356"/>
                  </a:lnTo>
                  <a:lnTo>
                    <a:pt x="30" y="348"/>
                  </a:lnTo>
                  <a:lnTo>
                    <a:pt x="20" y="341"/>
                  </a:lnTo>
                  <a:lnTo>
                    <a:pt x="20" y="331"/>
                  </a:lnTo>
                  <a:lnTo>
                    <a:pt x="15" y="333"/>
                  </a:lnTo>
                  <a:lnTo>
                    <a:pt x="14" y="330"/>
                  </a:lnTo>
                  <a:lnTo>
                    <a:pt x="12" y="328"/>
                  </a:lnTo>
                  <a:lnTo>
                    <a:pt x="9" y="322"/>
                  </a:lnTo>
                  <a:lnTo>
                    <a:pt x="9" y="318"/>
                  </a:lnTo>
                  <a:lnTo>
                    <a:pt x="9" y="309"/>
                  </a:lnTo>
                  <a:lnTo>
                    <a:pt x="9" y="305"/>
                  </a:lnTo>
                  <a:lnTo>
                    <a:pt x="4" y="293"/>
                  </a:lnTo>
                  <a:lnTo>
                    <a:pt x="2" y="291"/>
                  </a:lnTo>
                  <a:lnTo>
                    <a:pt x="0" y="284"/>
                  </a:lnTo>
                  <a:lnTo>
                    <a:pt x="0" y="283"/>
                  </a:lnTo>
                  <a:lnTo>
                    <a:pt x="2" y="280"/>
                  </a:lnTo>
                  <a:lnTo>
                    <a:pt x="2" y="276"/>
                  </a:lnTo>
                  <a:lnTo>
                    <a:pt x="7" y="272"/>
                  </a:lnTo>
                  <a:lnTo>
                    <a:pt x="9" y="270"/>
                  </a:lnTo>
                  <a:lnTo>
                    <a:pt x="9" y="260"/>
                  </a:lnTo>
                  <a:lnTo>
                    <a:pt x="7" y="259"/>
                  </a:lnTo>
                  <a:lnTo>
                    <a:pt x="7" y="247"/>
                  </a:lnTo>
                  <a:lnTo>
                    <a:pt x="9" y="239"/>
                  </a:lnTo>
                  <a:lnTo>
                    <a:pt x="9" y="234"/>
                  </a:lnTo>
                  <a:lnTo>
                    <a:pt x="7" y="231"/>
                  </a:lnTo>
                  <a:lnTo>
                    <a:pt x="7" y="220"/>
                  </a:lnTo>
                  <a:lnTo>
                    <a:pt x="7" y="216"/>
                  </a:lnTo>
                  <a:lnTo>
                    <a:pt x="4" y="207"/>
                  </a:lnTo>
                  <a:lnTo>
                    <a:pt x="4" y="197"/>
                  </a:lnTo>
                  <a:lnTo>
                    <a:pt x="4" y="195"/>
                  </a:lnTo>
                  <a:lnTo>
                    <a:pt x="4" y="194"/>
                  </a:lnTo>
                  <a:lnTo>
                    <a:pt x="2" y="191"/>
                  </a:lnTo>
                  <a:lnTo>
                    <a:pt x="2" y="178"/>
                  </a:lnTo>
                  <a:lnTo>
                    <a:pt x="0" y="173"/>
                  </a:lnTo>
                  <a:lnTo>
                    <a:pt x="10" y="173"/>
                  </a:lnTo>
                  <a:lnTo>
                    <a:pt x="22" y="173"/>
                  </a:lnTo>
                  <a:lnTo>
                    <a:pt x="33" y="171"/>
                  </a:lnTo>
                  <a:lnTo>
                    <a:pt x="53" y="170"/>
                  </a:lnTo>
                  <a:lnTo>
                    <a:pt x="57" y="168"/>
                  </a:lnTo>
                  <a:lnTo>
                    <a:pt x="60" y="168"/>
                  </a:lnTo>
                  <a:lnTo>
                    <a:pt x="78" y="168"/>
                  </a:lnTo>
                  <a:lnTo>
                    <a:pt x="81" y="168"/>
                  </a:lnTo>
                  <a:lnTo>
                    <a:pt x="96" y="168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8" y="170"/>
                  </a:lnTo>
                  <a:lnTo>
                    <a:pt x="110" y="170"/>
                  </a:lnTo>
                  <a:lnTo>
                    <a:pt x="118" y="171"/>
                  </a:lnTo>
                  <a:lnTo>
                    <a:pt x="123" y="171"/>
                  </a:lnTo>
                  <a:lnTo>
                    <a:pt x="128" y="170"/>
                  </a:lnTo>
                  <a:lnTo>
                    <a:pt x="134" y="171"/>
                  </a:lnTo>
                  <a:lnTo>
                    <a:pt x="144" y="171"/>
                  </a:lnTo>
                  <a:lnTo>
                    <a:pt x="146" y="173"/>
                  </a:lnTo>
                  <a:lnTo>
                    <a:pt x="153" y="178"/>
                  </a:lnTo>
                  <a:lnTo>
                    <a:pt x="154" y="181"/>
                  </a:lnTo>
                  <a:lnTo>
                    <a:pt x="158" y="181"/>
                  </a:lnTo>
                  <a:lnTo>
                    <a:pt x="162" y="179"/>
                  </a:lnTo>
                  <a:lnTo>
                    <a:pt x="166" y="179"/>
                  </a:lnTo>
                  <a:lnTo>
                    <a:pt x="172" y="178"/>
                  </a:lnTo>
                  <a:lnTo>
                    <a:pt x="174" y="178"/>
                  </a:lnTo>
                  <a:lnTo>
                    <a:pt x="177" y="176"/>
                  </a:lnTo>
                  <a:lnTo>
                    <a:pt x="189" y="171"/>
                  </a:lnTo>
                  <a:lnTo>
                    <a:pt x="199" y="165"/>
                  </a:lnTo>
                  <a:lnTo>
                    <a:pt x="202" y="161"/>
                  </a:lnTo>
                  <a:lnTo>
                    <a:pt x="205" y="160"/>
                  </a:lnTo>
                  <a:lnTo>
                    <a:pt x="207" y="157"/>
                  </a:lnTo>
                  <a:lnTo>
                    <a:pt x="207" y="153"/>
                  </a:lnTo>
                  <a:lnTo>
                    <a:pt x="207" y="152"/>
                  </a:lnTo>
                  <a:lnTo>
                    <a:pt x="204" y="149"/>
                  </a:lnTo>
                  <a:lnTo>
                    <a:pt x="202" y="144"/>
                  </a:lnTo>
                  <a:lnTo>
                    <a:pt x="202" y="142"/>
                  </a:lnTo>
                  <a:lnTo>
                    <a:pt x="209" y="137"/>
                  </a:lnTo>
                  <a:lnTo>
                    <a:pt x="219" y="132"/>
                  </a:lnTo>
                  <a:lnTo>
                    <a:pt x="230" y="119"/>
                  </a:lnTo>
                  <a:lnTo>
                    <a:pt x="237" y="111"/>
                  </a:lnTo>
                  <a:lnTo>
                    <a:pt x="239" y="108"/>
                  </a:lnTo>
                  <a:lnTo>
                    <a:pt x="240" y="102"/>
                  </a:lnTo>
                  <a:lnTo>
                    <a:pt x="240" y="98"/>
                  </a:lnTo>
                  <a:lnTo>
                    <a:pt x="242" y="89"/>
                  </a:lnTo>
                  <a:lnTo>
                    <a:pt x="244" y="82"/>
                  </a:lnTo>
                  <a:lnTo>
                    <a:pt x="244" y="79"/>
                  </a:lnTo>
                  <a:lnTo>
                    <a:pt x="245" y="64"/>
                  </a:lnTo>
                  <a:lnTo>
                    <a:pt x="245" y="63"/>
                  </a:lnTo>
                  <a:lnTo>
                    <a:pt x="245" y="61"/>
                  </a:lnTo>
                  <a:lnTo>
                    <a:pt x="247" y="55"/>
                  </a:lnTo>
                  <a:lnTo>
                    <a:pt x="248" y="50"/>
                  </a:lnTo>
                  <a:lnTo>
                    <a:pt x="250" y="48"/>
                  </a:lnTo>
                  <a:lnTo>
                    <a:pt x="255" y="37"/>
                  </a:lnTo>
                  <a:lnTo>
                    <a:pt x="257" y="35"/>
                  </a:lnTo>
                  <a:lnTo>
                    <a:pt x="257" y="34"/>
                  </a:lnTo>
                  <a:lnTo>
                    <a:pt x="258" y="19"/>
                  </a:lnTo>
                  <a:lnTo>
                    <a:pt x="258" y="17"/>
                  </a:lnTo>
                  <a:lnTo>
                    <a:pt x="258" y="16"/>
                  </a:lnTo>
                  <a:lnTo>
                    <a:pt x="260" y="13"/>
                  </a:lnTo>
                  <a:lnTo>
                    <a:pt x="258" y="1"/>
                  </a:lnTo>
                  <a:lnTo>
                    <a:pt x="268" y="3"/>
                  </a:lnTo>
                  <a:lnTo>
                    <a:pt x="270" y="6"/>
                  </a:lnTo>
                  <a:lnTo>
                    <a:pt x="275" y="8"/>
                  </a:lnTo>
                  <a:lnTo>
                    <a:pt x="280" y="9"/>
                  </a:lnTo>
                  <a:lnTo>
                    <a:pt x="282" y="9"/>
                  </a:lnTo>
                  <a:lnTo>
                    <a:pt x="287" y="11"/>
                  </a:lnTo>
                  <a:lnTo>
                    <a:pt x="288" y="11"/>
                  </a:lnTo>
                  <a:lnTo>
                    <a:pt x="295" y="13"/>
                  </a:lnTo>
                  <a:lnTo>
                    <a:pt x="301" y="14"/>
                  </a:lnTo>
                  <a:lnTo>
                    <a:pt x="305" y="17"/>
                  </a:lnTo>
                  <a:lnTo>
                    <a:pt x="311" y="21"/>
                  </a:lnTo>
                  <a:lnTo>
                    <a:pt x="318" y="22"/>
                  </a:lnTo>
                  <a:lnTo>
                    <a:pt x="321" y="24"/>
                  </a:lnTo>
                  <a:lnTo>
                    <a:pt x="338" y="26"/>
                  </a:lnTo>
                  <a:lnTo>
                    <a:pt x="346" y="30"/>
                  </a:lnTo>
                  <a:lnTo>
                    <a:pt x="348" y="30"/>
                  </a:lnTo>
                  <a:lnTo>
                    <a:pt x="353" y="32"/>
                  </a:lnTo>
                  <a:lnTo>
                    <a:pt x="356" y="30"/>
                  </a:lnTo>
                  <a:lnTo>
                    <a:pt x="361" y="30"/>
                  </a:lnTo>
                  <a:lnTo>
                    <a:pt x="364" y="32"/>
                  </a:lnTo>
                  <a:lnTo>
                    <a:pt x="368" y="32"/>
                  </a:lnTo>
                  <a:lnTo>
                    <a:pt x="373" y="39"/>
                  </a:lnTo>
                  <a:lnTo>
                    <a:pt x="373" y="40"/>
                  </a:lnTo>
                  <a:lnTo>
                    <a:pt x="374" y="42"/>
                  </a:lnTo>
                  <a:lnTo>
                    <a:pt x="377" y="43"/>
                  </a:lnTo>
                  <a:lnTo>
                    <a:pt x="384" y="43"/>
                  </a:lnTo>
                  <a:lnTo>
                    <a:pt x="389" y="40"/>
                  </a:lnTo>
                  <a:lnTo>
                    <a:pt x="396" y="37"/>
                  </a:lnTo>
                  <a:lnTo>
                    <a:pt x="404" y="42"/>
                  </a:lnTo>
                  <a:lnTo>
                    <a:pt x="411" y="42"/>
                  </a:lnTo>
                  <a:lnTo>
                    <a:pt x="414" y="42"/>
                  </a:lnTo>
                  <a:lnTo>
                    <a:pt x="416" y="42"/>
                  </a:lnTo>
                  <a:lnTo>
                    <a:pt x="429" y="40"/>
                  </a:lnTo>
                  <a:lnTo>
                    <a:pt x="430" y="40"/>
                  </a:lnTo>
                  <a:lnTo>
                    <a:pt x="432" y="39"/>
                  </a:lnTo>
                  <a:lnTo>
                    <a:pt x="447" y="39"/>
                  </a:lnTo>
                  <a:lnTo>
                    <a:pt x="455" y="37"/>
                  </a:lnTo>
                  <a:lnTo>
                    <a:pt x="465" y="37"/>
                  </a:lnTo>
                  <a:lnTo>
                    <a:pt x="468" y="37"/>
                  </a:lnTo>
                  <a:lnTo>
                    <a:pt x="475" y="37"/>
                  </a:lnTo>
                  <a:lnTo>
                    <a:pt x="477" y="37"/>
                  </a:lnTo>
                  <a:lnTo>
                    <a:pt x="497" y="34"/>
                  </a:lnTo>
                  <a:lnTo>
                    <a:pt x="505" y="32"/>
                  </a:lnTo>
                  <a:lnTo>
                    <a:pt x="510" y="30"/>
                  </a:lnTo>
                  <a:lnTo>
                    <a:pt x="525" y="29"/>
                  </a:lnTo>
                  <a:lnTo>
                    <a:pt x="543" y="26"/>
                  </a:lnTo>
                  <a:lnTo>
                    <a:pt x="546" y="24"/>
                  </a:lnTo>
                  <a:lnTo>
                    <a:pt x="556" y="22"/>
                  </a:lnTo>
                  <a:lnTo>
                    <a:pt x="563" y="21"/>
                  </a:lnTo>
                  <a:lnTo>
                    <a:pt x="569" y="21"/>
                  </a:lnTo>
                  <a:lnTo>
                    <a:pt x="640" y="0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53" name="Freeform 153"/>
            <p:cNvSpPr>
              <a:spLocks/>
            </p:cNvSpPr>
            <p:nvPr/>
          </p:nvSpPr>
          <p:spPr bwMode="auto">
            <a:xfrm>
              <a:off x="1527174" y="6128545"/>
              <a:ext cx="785813" cy="688975"/>
            </a:xfrm>
            <a:custGeom>
              <a:avLst/>
              <a:gdLst>
                <a:gd name="T0" fmla="*/ 65 w 991"/>
                <a:gd name="T1" fmla="*/ 217 h 867"/>
                <a:gd name="T2" fmla="*/ 113 w 991"/>
                <a:gd name="T3" fmla="*/ 186 h 867"/>
                <a:gd name="T4" fmla="*/ 151 w 991"/>
                <a:gd name="T5" fmla="*/ 218 h 867"/>
                <a:gd name="T6" fmla="*/ 205 w 991"/>
                <a:gd name="T7" fmla="*/ 212 h 867"/>
                <a:gd name="T8" fmla="*/ 278 w 991"/>
                <a:gd name="T9" fmla="*/ 186 h 867"/>
                <a:gd name="T10" fmla="*/ 354 w 991"/>
                <a:gd name="T11" fmla="*/ 175 h 867"/>
                <a:gd name="T12" fmla="*/ 442 w 991"/>
                <a:gd name="T13" fmla="*/ 178 h 867"/>
                <a:gd name="T14" fmla="*/ 516 w 991"/>
                <a:gd name="T15" fmla="*/ 150 h 867"/>
                <a:gd name="T16" fmla="*/ 574 w 991"/>
                <a:gd name="T17" fmla="*/ 115 h 867"/>
                <a:gd name="T18" fmla="*/ 630 w 991"/>
                <a:gd name="T19" fmla="*/ 128 h 867"/>
                <a:gd name="T20" fmla="*/ 693 w 991"/>
                <a:gd name="T21" fmla="*/ 144 h 867"/>
                <a:gd name="T22" fmla="*/ 715 w 991"/>
                <a:gd name="T23" fmla="*/ 90 h 867"/>
                <a:gd name="T24" fmla="*/ 753 w 991"/>
                <a:gd name="T25" fmla="*/ 26 h 867"/>
                <a:gd name="T26" fmla="*/ 797 w 991"/>
                <a:gd name="T27" fmla="*/ 5 h 867"/>
                <a:gd name="T28" fmla="*/ 822 w 991"/>
                <a:gd name="T29" fmla="*/ 37 h 867"/>
                <a:gd name="T30" fmla="*/ 819 w 991"/>
                <a:gd name="T31" fmla="*/ 71 h 867"/>
                <a:gd name="T32" fmla="*/ 824 w 991"/>
                <a:gd name="T33" fmla="*/ 110 h 867"/>
                <a:gd name="T34" fmla="*/ 873 w 991"/>
                <a:gd name="T35" fmla="*/ 123 h 867"/>
                <a:gd name="T36" fmla="*/ 872 w 991"/>
                <a:gd name="T37" fmla="*/ 154 h 867"/>
                <a:gd name="T38" fmla="*/ 864 w 991"/>
                <a:gd name="T39" fmla="*/ 183 h 867"/>
                <a:gd name="T40" fmla="*/ 854 w 991"/>
                <a:gd name="T41" fmla="*/ 228 h 867"/>
                <a:gd name="T42" fmla="*/ 913 w 991"/>
                <a:gd name="T43" fmla="*/ 223 h 867"/>
                <a:gd name="T44" fmla="*/ 943 w 991"/>
                <a:gd name="T45" fmla="*/ 234 h 867"/>
                <a:gd name="T46" fmla="*/ 983 w 991"/>
                <a:gd name="T47" fmla="*/ 275 h 867"/>
                <a:gd name="T48" fmla="*/ 984 w 991"/>
                <a:gd name="T49" fmla="*/ 325 h 867"/>
                <a:gd name="T50" fmla="*/ 959 w 991"/>
                <a:gd name="T51" fmla="*/ 367 h 867"/>
                <a:gd name="T52" fmla="*/ 956 w 991"/>
                <a:gd name="T53" fmla="*/ 411 h 867"/>
                <a:gd name="T54" fmla="*/ 950 w 991"/>
                <a:gd name="T55" fmla="*/ 463 h 867"/>
                <a:gd name="T56" fmla="*/ 930 w 991"/>
                <a:gd name="T57" fmla="*/ 487 h 867"/>
                <a:gd name="T58" fmla="*/ 888 w 991"/>
                <a:gd name="T59" fmla="*/ 500 h 867"/>
                <a:gd name="T60" fmla="*/ 840 w 991"/>
                <a:gd name="T61" fmla="*/ 484 h 867"/>
                <a:gd name="T62" fmla="*/ 806 w 991"/>
                <a:gd name="T63" fmla="*/ 508 h 867"/>
                <a:gd name="T64" fmla="*/ 794 w 991"/>
                <a:gd name="T65" fmla="*/ 550 h 867"/>
                <a:gd name="T66" fmla="*/ 784 w 991"/>
                <a:gd name="T67" fmla="*/ 594 h 867"/>
                <a:gd name="T68" fmla="*/ 763 w 991"/>
                <a:gd name="T69" fmla="*/ 652 h 867"/>
                <a:gd name="T70" fmla="*/ 720 w 991"/>
                <a:gd name="T71" fmla="*/ 657 h 867"/>
                <a:gd name="T72" fmla="*/ 647 w 991"/>
                <a:gd name="T73" fmla="*/ 663 h 867"/>
                <a:gd name="T74" fmla="*/ 566 w 991"/>
                <a:gd name="T75" fmla="*/ 712 h 867"/>
                <a:gd name="T76" fmla="*/ 553 w 991"/>
                <a:gd name="T77" fmla="*/ 751 h 867"/>
                <a:gd name="T78" fmla="*/ 544 w 991"/>
                <a:gd name="T79" fmla="*/ 801 h 867"/>
                <a:gd name="T80" fmla="*/ 485 w 991"/>
                <a:gd name="T81" fmla="*/ 804 h 867"/>
                <a:gd name="T82" fmla="*/ 424 w 991"/>
                <a:gd name="T83" fmla="*/ 807 h 867"/>
                <a:gd name="T84" fmla="*/ 386 w 991"/>
                <a:gd name="T85" fmla="*/ 817 h 867"/>
                <a:gd name="T86" fmla="*/ 343 w 991"/>
                <a:gd name="T87" fmla="*/ 817 h 867"/>
                <a:gd name="T88" fmla="*/ 283 w 991"/>
                <a:gd name="T89" fmla="*/ 819 h 867"/>
                <a:gd name="T90" fmla="*/ 232 w 991"/>
                <a:gd name="T91" fmla="*/ 785 h 867"/>
                <a:gd name="T92" fmla="*/ 176 w 991"/>
                <a:gd name="T93" fmla="*/ 806 h 867"/>
                <a:gd name="T94" fmla="*/ 154 w 991"/>
                <a:gd name="T95" fmla="*/ 856 h 867"/>
                <a:gd name="T96" fmla="*/ 106 w 991"/>
                <a:gd name="T97" fmla="*/ 849 h 867"/>
                <a:gd name="T98" fmla="*/ 56 w 991"/>
                <a:gd name="T99" fmla="*/ 811 h 867"/>
                <a:gd name="T100" fmla="*/ 40 w 991"/>
                <a:gd name="T101" fmla="*/ 754 h 867"/>
                <a:gd name="T102" fmla="*/ 28 w 991"/>
                <a:gd name="T103" fmla="*/ 705 h 867"/>
                <a:gd name="T104" fmla="*/ 45 w 991"/>
                <a:gd name="T105" fmla="*/ 644 h 867"/>
                <a:gd name="T106" fmla="*/ 40 w 991"/>
                <a:gd name="T107" fmla="*/ 553 h 867"/>
                <a:gd name="T108" fmla="*/ 25 w 991"/>
                <a:gd name="T109" fmla="*/ 474 h 867"/>
                <a:gd name="T110" fmla="*/ 13 w 991"/>
                <a:gd name="T111" fmla="*/ 414 h 867"/>
                <a:gd name="T112" fmla="*/ 7 w 991"/>
                <a:gd name="T113" fmla="*/ 341 h 867"/>
                <a:gd name="T114" fmla="*/ 7 w 991"/>
                <a:gd name="T115" fmla="*/ 273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91" h="867">
                  <a:moveTo>
                    <a:pt x="2" y="233"/>
                  </a:moveTo>
                  <a:lnTo>
                    <a:pt x="17" y="231"/>
                  </a:lnTo>
                  <a:lnTo>
                    <a:pt x="20" y="230"/>
                  </a:lnTo>
                  <a:lnTo>
                    <a:pt x="27" y="231"/>
                  </a:lnTo>
                  <a:lnTo>
                    <a:pt x="30" y="233"/>
                  </a:lnTo>
                  <a:lnTo>
                    <a:pt x="33" y="233"/>
                  </a:lnTo>
                  <a:lnTo>
                    <a:pt x="42" y="233"/>
                  </a:lnTo>
                  <a:lnTo>
                    <a:pt x="43" y="231"/>
                  </a:lnTo>
                  <a:lnTo>
                    <a:pt x="53" y="223"/>
                  </a:lnTo>
                  <a:lnTo>
                    <a:pt x="55" y="222"/>
                  </a:lnTo>
                  <a:lnTo>
                    <a:pt x="65" y="217"/>
                  </a:lnTo>
                  <a:lnTo>
                    <a:pt x="66" y="217"/>
                  </a:lnTo>
                  <a:lnTo>
                    <a:pt x="71" y="215"/>
                  </a:lnTo>
                  <a:lnTo>
                    <a:pt x="75" y="213"/>
                  </a:lnTo>
                  <a:lnTo>
                    <a:pt x="83" y="205"/>
                  </a:lnTo>
                  <a:lnTo>
                    <a:pt x="83" y="202"/>
                  </a:lnTo>
                  <a:lnTo>
                    <a:pt x="83" y="196"/>
                  </a:lnTo>
                  <a:lnTo>
                    <a:pt x="85" y="194"/>
                  </a:lnTo>
                  <a:lnTo>
                    <a:pt x="93" y="188"/>
                  </a:lnTo>
                  <a:lnTo>
                    <a:pt x="96" y="186"/>
                  </a:lnTo>
                  <a:lnTo>
                    <a:pt x="106" y="183"/>
                  </a:lnTo>
                  <a:lnTo>
                    <a:pt x="113" y="186"/>
                  </a:lnTo>
                  <a:lnTo>
                    <a:pt x="114" y="188"/>
                  </a:lnTo>
                  <a:lnTo>
                    <a:pt x="118" y="194"/>
                  </a:lnTo>
                  <a:lnTo>
                    <a:pt x="123" y="197"/>
                  </a:lnTo>
                  <a:lnTo>
                    <a:pt x="131" y="199"/>
                  </a:lnTo>
                  <a:lnTo>
                    <a:pt x="134" y="200"/>
                  </a:lnTo>
                  <a:lnTo>
                    <a:pt x="136" y="202"/>
                  </a:lnTo>
                  <a:lnTo>
                    <a:pt x="146" y="204"/>
                  </a:lnTo>
                  <a:lnTo>
                    <a:pt x="146" y="207"/>
                  </a:lnTo>
                  <a:lnTo>
                    <a:pt x="147" y="210"/>
                  </a:lnTo>
                  <a:lnTo>
                    <a:pt x="149" y="215"/>
                  </a:lnTo>
                  <a:lnTo>
                    <a:pt x="151" y="218"/>
                  </a:lnTo>
                  <a:lnTo>
                    <a:pt x="156" y="215"/>
                  </a:lnTo>
                  <a:lnTo>
                    <a:pt x="159" y="213"/>
                  </a:lnTo>
                  <a:lnTo>
                    <a:pt x="164" y="212"/>
                  </a:lnTo>
                  <a:lnTo>
                    <a:pt x="167" y="212"/>
                  </a:lnTo>
                  <a:lnTo>
                    <a:pt x="172" y="213"/>
                  </a:lnTo>
                  <a:lnTo>
                    <a:pt x="177" y="212"/>
                  </a:lnTo>
                  <a:lnTo>
                    <a:pt x="182" y="210"/>
                  </a:lnTo>
                  <a:lnTo>
                    <a:pt x="184" y="212"/>
                  </a:lnTo>
                  <a:lnTo>
                    <a:pt x="192" y="213"/>
                  </a:lnTo>
                  <a:lnTo>
                    <a:pt x="202" y="212"/>
                  </a:lnTo>
                  <a:lnTo>
                    <a:pt x="205" y="212"/>
                  </a:lnTo>
                  <a:lnTo>
                    <a:pt x="214" y="210"/>
                  </a:lnTo>
                  <a:lnTo>
                    <a:pt x="215" y="210"/>
                  </a:lnTo>
                  <a:lnTo>
                    <a:pt x="219" y="209"/>
                  </a:lnTo>
                  <a:lnTo>
                    <a:pt x="227" y="207"/>
                  </a:lnTo>
                  <a:lnTo>
                    <a:pt x="242" y="200"/>
                  </a:lnTo>
                  <a:lnTo>
                    <a:pt x="247" y="197"/>
                  </a:lnTo>
                  <a:lnTo>
                    <a:pt x="255" y="191"/>
                  </a:lnTo>
                  <a:lnTo>
                    <a:pt x="257" y="189"/>
                  </a:lnTo>
                  <a:lnTo>
                    <a:pt x="265" y="186"/>
                  </a:lnTo>
                  <a:lnTo>
                    <a:pt x="271" y="189"/>
                  </a:lnTo>
                  <a:lnTo>
                    <a:pt x="278" y="186"/>
                  </a:lnTo>
                  <a:lnTo>
                    <a:pt x="300" y="179"/>
                  </a:lnTo>
                  <a:lnTo>
                    <a:pt x="301" y="179"/>
                  </a:lnTo>
                  <a:lnTo>
                    <a:pt x="306" y="178"/>
                  </a:lnTo>
                  <a:lnTo>
                    <a:pt x="314" y="175"/>
                  </a:lnTo>
                  <a:lnTo>
                    <a:pt x="333" y="149"/>
                  </a:lnTo>
                  <a:lnTo>
                    <a:pt x="344" y="150"/>
                  </a:lnTo>
                  <a:lnTo>
                    <a:pt x="343" y="160"/>
                  </a:lnTo>
                  <a:lnTo>
                    <a:pt x="349" y="162"/>
                  </a:lnTo>
                  <a:lnTo>
                    <a:pt x="349" y="165"/>
                  </a:lnTo>
                  <a:lnTo>
                    <a:pt x="353" y="173"/>
                  </a:lnTo>
                  <a:lnTo>
                    <a:pt x="354" y="175"/>
                  </a:lnTo>
                  <a:lnTo>
                    <a:pt x="361" y="181"/>
                  </a:lnTo>
                  <a:lnTo>
                    <a:pt x="364" y="181"/>
                  </a:lnTo>
                  <a:lnTo>
                    <a:pt x="369" y="188"/>
                  </a:lnTo>
                  <a:lnTo>
                    <a:pt x="374" y="192"/>
                  </a:lnTo>
                  <a:lnTo>
                    <a:pt x="381" y="192"/>
                  </a:lnTo>
                  <a:lnTo>
                    <a:pt x="389" y="194"/>
                  </a:lnTo>
                  <a:lnTo>
                    <a:pt x="391" y="192"/>
                  </a:lnTo>
                  <a:lnTo>
                    <a:pt x="400" y="199"/>
                  </a:lnTo>
                  <a:lnTo>
                    <a:pt x="410" y="202"/>
                  </a:lnTo>
                  <a:lnTo>
                    <a:pt x="425" y="191"/>
                  </a:lnTo>
                  <a:lnTo>
                    <a:pt x="442" y="178"/>
                  </a:lnTo>
                  <a:lnTo>
                    <a:pt x="445" y="176"/>
                  </a:lnTo>
                  <a:lnTo>
                    <a:pt x="455" y="171"/>
                  </a:lnTo>
                  <a:lnTo>
                    <a:pt x="457" y="171"/>
                  </a:lnTo>
                  <a:lnTo>
                    <a:pt x="465" y="162"/>
                  </a:lnTo>
                  <a:lnTo>
                    <a:pt x="468" y="162"/>
                  </a:lnTo>
                  <a:lnTo>
                    <a:pt x="478" y="160"/>
                  </a:lnTo>
                  <a:lnTo>
                    <a:pt x="482" y="160"/>
                  </a:lnTo>
                  <a:lnTo>
                    <a:pt x="500" y="155"/>
                  </a:lnTo>
                  <a:lnTo>
                    <a:pt x="501" y="155"/>
                  </a:lnTo>
                  <a:lnTo>
                    <a:pt x="503" y="154"/>
                  </a:lnTo>
                  <a:lnTo>
                    <a:pt x="516" y="150"/>
                  </a:lnTo>
                  <a:lnTo>
                    <a:pt x="518" y="149"/>
                  </a:lnTo>
                  <a:lnTo>
                    <a:pt x="526" y="137"/>
                  </a:lnTo>
                  <a:lnTo>
                    <a:pt x="528" y="136"/>
                  </a:lnTo>
                  <a:lnTo>
                    <a:pt x="534" y="126"/>
                  </a:lnTo>
                  <a:lnTo>
                    <a:pt x="539" y="116"/>
                  </a:lnTo>
                  <a:lnTo>
                    <a:pt x="543" y="115"/>
                  </a:lnTo>
                  <a:lnTo>
                    <a:pt x="544" y="113"/>
                  </a:lnTo>
                  <a:lnTo>
                    <a:pt x="551" y="105"/>
                  </a:lnTo>
                  <a:lnTo>
                    <a:pt x="563" y="112"/>
                  </a:lnTo>
                  <a:lnTo>
                    <a:pt x="566" y="113"/>
                  </a:lnTo>
                  <a:lnTo>
                    <a:pt x="574" y="115"/>
                  </a:lnTo>
                  <a:lnTo>
                    <a:pt x="577" y="115"/>
                  </a:lnTo>
                  <a:lnTo>
                    <a:pt x="589" y="116"/>
                  </a:lnTo>
                  <a:lnTo>
                    <a:pt x="591" y="116"/>
                  </a:lnTo>
                  <a:lnTo>
                    <a:pt x="592" y="118"/>
                  </a:lnTo>
                  <a:lnTo>
                    <a:pt x="602" y="124"/>
                  </a:lnTo>
                  <a:lnTo>
                    <a:pt x="607" y="126"/>
                  </a:lnTo>
                  <a:lnTo>
                    <a:pt x="612" y="129"/>
                  </a:lnTo>
                  <a:lnTo>
                    <a:pt x="620" y="131"/>
                  </a:lnTo>
                  <a:lnTo>
                    <a:pt x="624" y="131"/>
                  </a:lnTo>
                  <a:lnTo>
                    <a:pt x="629" y="129"/>
                  </a:lnTo>
                  <a:lnTo>
                    <a:pt x="630" y="128"/>
                  </a:lnTo>
                  <a:lnTo>
                    <a:pt x="634" y="128"/>
                  </a:lnTo>
                  <a:lnTo>
                    <a:pt x="645" y="126"/>
                  </a:lnTo>
                  <a:lnTo>
                    <a:pt x="650" y="133"/>
                  </a:lnTo>
                  <a:lnTo>
                    <a:pt x="663" y="134"/>
                  </a:lnTo>
                  <a:lnTo>
                    <a:pt x="667" y="134"/>
                  </a:lnTo>
                  <a:lnTo>
                    <a:pt x="675" y="136"/>
                  </a:lnTo>
                  <a:lnTo>
                    <a:pt x="678" y="136"/>
                  </a:lnTo>
                  <a:lnTo>
                    <a:pt x="685" y="139"/>
                  </a:lnTo>
                  <a:lnTo>
                    <a:pt x="687" y="141"/>
                  </a:lnTo>
                  <a:lnTo>
                    <a:pt x="692" y="142"/>
                  </a:lnTo>
                  <a:lnTo>
                    <a:pt x="693" y="144"/>
                  </a:lnTo>
                  <a:lnTo>
                    <a:pt x="697" y="144"/>
                  </a:lnTo>
                  <a:lnTo>
                    <a:pt x="703" y="136"/>
                  </a:lnTo>
                  <a:lnTo>
                    <a:pt x="703" y="133"/>
                  </a:lnTo>
                  <a:lnTo>
                    <a:pt x="705" y="126"/>
                  </a:lnTo>
                  <a:lnTo>
                    <a:pt x="705" y="123"/>
                  </a:lnTo>
                  <a:lnTo>
                    <a:pt x="706" y="113"/>
                  </a:lnTo>
                  <a:lnTo>
                    <a:pt x="710" y="107"/>
                  </a:lnTo>
                  <a:lnTo>
                    <a:pt x="711" y="103"/>
                  </a:lnTo>
                  <a:lnTo>
                    <a:pt x="716" y="99"/>
                  </a:lnTo>
                  <a:lnTo>
                    <a:pt x="715" y="92"/>
                  </a:lnTo>
                  <a:lnTo>
                    <a:pt x="715" y="90"/>
                  </a:lnTo>
                  <a:lnTo>
                    <a:pt x="715" y="86"/>
                  </a:lnTo>
                  <a:lnTo>
                    <a:pt x="718" y="84"/>
                  </a:lnTo>
                  <a:lnTo>
                    <a:pt x="720" y="82"/>
                  </a:lnTo>
                  <a:lnTo>
                    <a:pt x="730" y="76"/>
                  </a:lnTo>
                  <a:lnTo>
                    <a:pt x="743" y="66"/>
                  </a:lnTo>
                  <a:lnTo>
                    <a:pt x="743" y="63"/>
                  </a:lnTo>
                  <a:lnTo>
                    <a:pt x="749" y="56"/>
                  </a:lnTo>
                  <a:lnTo>
                    <a:pt x="749" y="53"/>
                  </a:lnTo>
                  <a:lnTo>
                    <a:pt x="751" y="44"/>
                  </a:lnTo>
                  <a:lnTo>
                    <a:pt x="751" y="27"/>
                  </a:lnTo>
                  <a:lnTo>
                    <a:pt x="753" y="26"/>
                  </a:lnTo>
                  <a:lnTo>
                    <a:pt x="758" y="19"/>
                  </a:lnTo>
                  <a:lnTo>
                    <a:pt x="761" y="14"/>
                  </a:lnTo>
                  <a:lnTo>
                    <a:pt x="761" y="10"/>
                  </a:lnTo>
                  <a:lnTo>
                    <a:pt x="763" y="6"/>
                  </a:lnTo>
                  <a:lnTo>
                    <a:pt x="769" y="3"/>
                  </a:lnTo>
                  <a:lnTo>
                    <a:pt x="776" y="1"/>
                  </a:lnTo>
                  <a:lnTo>
                    <a:pt x="781" y="3"/>
                  </a:lnTo>
                  <a:lnTo>
                    <a:pt x="784" y="1"/>
                  </a:lnTo>
                  <a:lnTo>
                    <a:pt x="786" y="1"/>
                  </a:lnTo>
                  <a:lnTo>
                    <a:pt x="787" y="0"/>
                  </a:lnTo>
                  <a:lnTo>
                    <a:pt x="797" y="5"/>
                  </a:lnTo>
                  <a:lnTo>
                    <a:pt x="799" y="5"/>
                  </a:lnTo>
                  <a:lnTo>
                    <a:pt x="814" y="6"/>
                  </a:lnTo>
                  <a:lnTo>
                    <a:pt x="816" y="6"/>
                  </a:lnTo>
                  <a:lnTo>
                    <a:pt x="819" y="8"/>
                  </a:lnTo>
                  <a:lnTo>
                    <a:pt x="826" y="10"/>
                  </a:lnTo>
                  <a:lnTo>
                    <a:pt x="832" y="13"/>
                  </a:lnTo>
                  <a:lnTo>
                    <a:pt x="832" y="18"/>
                  </a:lnTo>
                  <a:lnTo>
                    <a:pt x="832" y="19"/>
                  </a:lnTo>
                  <a:lnTo>
                    <a:pt x="829" y="29"/>
                  </a:lnTo>
                  <a:lnTo>
                    <a:pt x="827" y="32"/>
                  </a:lnTo>
                  <a:lnTo>
                    <a:pt x="822" y="37"/>
                  </a:lnTo>
                  <a:lnTo>
                    <a:pt x="819" y="40"/>
                  </a:lnTo>
                  <a:lnTo>
                    <a:pt x="817" y="42"/>
                  </a:lnTo>
                  <a:lnTo>
                    <a:pt x="812" y="42"/>
                  </a:lnTo>
                  <a:lnTo>
                    <a:pt x="809" y="44"/>
                  </a:lnTo>
                  <a:lnTo>
                    <a:pt x="811" y="50"/>
                  </a:lnTo>
                  <a:lnTo>
                    <a:pt x="812" y="52"/>
                  </a:lnTo>
                  <a:lnTo>
                    <a:pt x="814" y="58"/>
                  </a:lnTo>
                  <a:lnTo>
                    <a:pt x="814" y="61"/>
                  </a:lnTo>
                  <a:lnTo>
                    <a:pt x="814" y="63"/>
                  </a:lnTo>
                  <a:lnTo>
                    <a:pt x="817" y="68"/>
                  </a:lnTo>
                  <a:lnTo>
                    <a:pt x="819" y="71"/>
                  </a:lnTo>
                  <a:lnTo>
                    <a:pt x="821" y="73"/>
                  </a:lnTo>
                  <a:lnTo>
                    <a:pt x="821" y="76"/>
                  </a:lnTo>
                  <a:lnTo>
                    <a:pt x="819" y="82"/>
                  </a:lnTo>
                  <a:lnTo>
                    <a:pt x="817" y="86"/>
                  </a:lnTo>
                  <a:lnTo>
                    <a:pt x="816" y="89"/>
                  </a:lnTo>
                  <a:lnTo>
                    <a:pt x="814" y="94"/>
                  </a:lnTo>
                  <a:lnTo>
                    <a:pt x="812" y="100"/>
                  </a:lnTo>
                  <a:lnTo>
                    <a:pt x="814" y="103"/>
                  </a:lnTo>
                  <a:lnTo>
                    <a:pt x="816" y="105"/>
                  </a:lnTo>
                  <a:lnTo>
                    <a:pt x="821" y="108"/>
                  </a:lnTo>
                  <a:lnTo>
                    <a:pt x="824" y="110"/>
                  </a:lnTo>
                  <a:lnTo>
                    <a:pt x="826" y="110"/>
                  </a:lnTo>
                  <a:lnTo>
                    <a:pt x="829" y="112"/>
                  </a:lnTo>
                  <a:lnTo>
                    <a:pt x="830" y="110"/>
                  </a:lnTo>
                  <a:lnTo>
                    <a:pt x="840" y="108"/>
                  </a:lnTo>
                  <a:lnTo>
                    <a:pt x="849" y="113"/>
                  </a:lnTo>
                  <a:lnTo>
                    <a:pt x="849" y="120"/>
                  </a:lnTo>
                  <a:lnTo>
                    <a:pt x="854" y="123"/>
                  </a:lnTo>
                  <a:lnTo>
                    <a:pt x="855" y="123"/>
                  </a:lnTo>
                  <a:lnTo>
                    <a:pt x="864" y="120"/>
                  </a:lnTo>
                  <a:lnTo>
                    <a:pt x="870" y="121"/>
                  </a:lnTo>
                  <a:lnTo>
                    <a:pt x="873" y="123"/>
                  </a:lnTo>
                  <a:lnTo>
                    <a:pt x="875" y="124"/>
                  </a:lnTo>
                  <a:lnTo>
                    <a:pt x="873" y="129"/>
                  </a:lnTo>
                  <a:lnTo>
                    <a:pt x="875" y="133"/>
                  </a:lnTo>
                  <a:lnTo>
                    <a:pt x="875" y="136"/>
                  </a:lnTo>
                  <a:lnTo>
                    <a:pt x="875" y="137"/>
                  </a:lnTo>
                  <a:lnTo>
                    <a:pt x="875" y="141"/>
                  </a:lnTo>
                  <a:lnTo>
                    <a:pt x="875" y="142"/>
                  </a:lnTo>
                  <a:lnTo>
                    <a:pt x="882" y="144"/>
                  </a:lnTo>
                  <a:lnTo>
                    <a:pt x="882" y="149"/>
                  </a:lnTo>
                  <a:lnTo>
                    <a:pt x="878" y="152"/>
                  </a:lnTo>
                  <a:lnTo>
                    <a:pt x="872" y="154"/>
                  </a:lnTo>
                  <a:lnTo>
                    <a:pt x="869" y="154"/>
                  </a:lnTo>
                  <a:lnTo>
                    <a:pt x="867" y="155"/>
                  </a:lnTo>
                  <a:lnTo>
                    <a:pt x="867" y="157"/>
                  </a:lnTo>
                  <a:lnTo>
                    <a:pt x="865" y="162"/>
                  </a:lnTo>
                  <a:lnTo>
                    <a:pt x="865" y="165"/>
                  </a:lnTo>
                  <a:lnTo>
                    <a:pt x="865" y="168"/>
                  </a:lnTo>
                  <a:lnTo>
                    <a:pt x="865" y="170"/>
                  </a:lnTo>
                  <a:lnTo>
                    <a:pt x="865" y="176"/>
                  </a:lnTo>
                  <a:lnTo>
                    <a:pt x="865" y="178"/>
                  </a:lnTo>
                  <a:lnTo>
                    <a:pt x="865" y="181"/>
                  </a:lnTo>
                  <a:lnTo>
                    <a:pt x="864" y="183"/>
                  </a:lnTo>
                  <a:lnTo>
                    <a:pt x="857" y="188"/>
                  </a:lnTo>
                  <a:lnTo>
                    <a:pt x="850" y="192"/>
                  </a:lnTo>
                  <a:lnTo>
                    <a:pt x="849" y="197"/>
                  </a:lnTo>
                  <a:lnTo>
                    <a:pt x="847" y="205"/>
                  </a:lnTo>
                  <a:lnTo>
                    <a:pt x="847" y="209"/>
                  </a:lnTo>
                  <a:lnTo>
                    <a:pt x="849" y="212"/>
                  </a:lnTo>
                  <a:lnTo>
                    <a:pt x="849" y="215"/>
                  </a:lnTo>
                  <a:lnTo>
                    <a:pt x="849" y="218"/>
                  </a:lnTo>
                  <a:lnTo>
                    <a:pt x="850" y="222"/>
                  </a:lnTo>
                  <a:lnTo>
                    <a:pt x="852" y="226"/>
                  </a:lnTo>
                  <a:lnTo>
                    <a:pt x="854" y="228"/>
                  </a:lnTo>
                  <a:lnTo>
                    <a:pt x="864" y="231"/>
                  </a:lnTo>
                  <a:lnTo>
                    <a:pt x="869" y="231"/>
                  </a:lnTo>
                  <a:lnTo>
                    <a:pt x="878" y="228"/>
                  </a:lnTo>
                  <a:lnTo>
                    <a:pt x="880" y="226"/>
                  </a:lnTo>
                  <a:lnTo>
                    <a:pt x="887" y="225"/>
                  </a:lnTo>
                  <a:lnTo>
                    <a:pt x="888" y="226"/>
                  </a:lnTo>
                  <a:lnTo>
                    <a:pt x="897" y="228"/>
                  </a:lnTo>
                  <a:lnTo>
                    <a:pt x="898" y="228"/>
                  </a:lnTo>
                  <a:lnTo>
                    <a:pt x="902" y="226"/>
                  </a:lnTo>
                  <a:lnTo>
                    <a:pt x="908" y="225"/>
                  </a:lnTo>
                  <a:lnTo>
                    <a:pt x="913" y="223"/>
                  </a:lnTo>
                  <a:lnTo>
                    <a:pt x="916" y="222"/>
                  </a:lnTo>
                  <a:lnTo>
                    <a:pt x="920" y="223"/>
                  </a:lnTo>
                  <a:lnTo>
                    <a:pt x="928" y="217"/>
                  </a:lnTo>
                  <a:lnTo>
                    <a:pt x="938" y="212"/>
                  </a:lnTo>
                  <a:lnTo>
                    <a:pt x="940" y="213"/>
                  </a:lnTo>
                  <a:lnTo>
                    <a:pt x="943" y="213"/>
                  </a:lnTo>
                  <a:lnTo>
                    <a:pt x="946" y="218"/>
                  </a:lnTo>
                  <a:lnTo>
                    <a:pt x="948" y="220"/>
                  </a:lnTo>
                  <a:lnTo>
                    <a:pt x="945" y="230"/>
                  </a:lnTo>
                  <a:lnTo>
                    <a:pt x="945" y="231"/>
                  </a:lnTo>
                  <a:lnTo>
                    <a:pt x="943" y="234"/>
                  </a:lnTo>
                  <a:lnTo>
                    <a:pt x="943" y="244"/>
                  </a:lnTo>
                  <a:lnTo>
                    <a:pt x="943" y="252"/>
                  </a:lnTo>
                  <a:lnTo>
                    <a:pt x="945" y="254"/>
                  </a:lnTo>
                  <a:lnTo>
                    <a:pt x="945" y="257"/>
                  </a:lnTo>
                  <a:lnTo>
                    <a:pt x="946" y="264"/>
                  </a:lnTo>
                  <a:lnTo>
                    <a:pt x="948" y="272"/>
                  </a:lnTo>
                  <a:lnTo>
                    <a:pt x="951" y="273"/>
                  </a:lnTo>
                  <a:lnTo>
                    <a:pt x="953" y="275"/>
                  </a:lnTo>
                  <a:lnTo>
                    <a:pt x="971" y="275"/>
                  </a:lnTo>
                  <a:lnTo>
                    <a:pt x="973" y="275"/>
                  </a:lnTo>
                  <a:lnTo>
                    <a:pt x="983" y="275"/>
                  </a:lnTo>
                  <a:lnTo>
                    <a:pt x="984" y="277"/>
                  </a:lnTo>
                  <a:lnTo>
                    <a:pt x="989" y="281"/>
                  </a:lnTo>
                  <a:lnTo>
                    <a:pt x="991" y="285"/>
                  </a:lnTo>
                  <a:lnTo>
                    <a:pt x="988" y="294"/>
                  </a:lnTo>
                  <a:lnTo>
                    <a:pt x="988" y="296"/>
                  </a:lnTo>
                  <a:lnTo>
                    <a:pt x="984" y="304"/>
                  </a:lnTo>
                  <a:lnTo>
                    <a:pt x="983" y="307"/>
                  </a:lnTo>
                  <a:lnTo>
                    <a:pt x="981" y="311"/>
                  </a:lnTo>
                  <a:lnTo>
                    <a:pt x="981" y="317"/>
                  </a:lnTo>
                  <a:lnTo>
                    <a:pt x="981" y="320"/>
                  </a:lnTo>
                  <a:lnTo>
                    <a:pt x="984" y="325"/>
                  </a:lnTo>
                  <a:lnTo>
                    <a:pt x="986" y="327"/>
                  </a:lnTo>
                  <a:lnTo>
                    <a:pt x="988" y="328"/>
                  </a:lnTo>
                  <a:lnTo>
                    <a:pt x="991" y="333"/>
                  </a:lnTo>
                  <a:lnTo>
                    <a:pt x="991" y="341"/>
                  </a:lnTo>
                  <a:lnTo>
                    <a:pt x="986" y="348"/>
                  </a:lnTo>
                  <a:lnTo>
                    <a:pt x="983" y="351"/>
                  </a:lnTo>
                  <a:lnTo>
                    <a:pt x="978" y="354"/>
                  </a:lnTo>
                  <a:lnTo>
                    <a:pt x="976" y="356"/>
                  </a:lnTo>
                  <a:lnTo>
                    <a:pt x="973" y="357"/>
                  </a:lnTo>
                  <a:lnTo>
                    <a:pt x="964" y="364"/>
                  </a:lnTo>
                  <a:lnTo>
                    <a:pt x="959" y="367"/>
                  </a:lnTo>
                  <a:lnTo>
                    <a:pt x="959" y="372"/>
                  </a:lnTo>
                  <a:lnTo>
                    <a:pt x="959" y="378"/>
                  </a:lnTo>
                  <a:lnTo>
                    <a:pt x="961" y="382"/>
                  </a:lnTo>
                  <a:lnTo>
                    <a:pt x="961" y="387"/>
                  </a:lnTo>
                  <a:lnTo>
                    <a:pt x="959" y="388"/>
                  </a:lnTo>
                  <a:lnTo>
                    <a:pt x="956" y="391"/>
                  </a:lnTo>
                  <a:lnTo>
                    <a:pt x="955" y="393"/>
                  </a:lnTo>
                  <a:lnTo>
                    <a:pt x="953" y="398"/>
                  </a:lnTo>
                  <a:lnTo>
                    <a:pt x="955" y="401"/>
                  </a:lnTo>
                  <a:lnTo>
                    <a:pt x="956" y="409"/>
                  </a:lnTo>
                  <a:lnTo>
                    <a:pt x="956" y="411"/>
                  </a:lnTo>
                  <a:lnTo>
                    <a:pt x="958" y="419"/>
                  </a:lnTo>
                  <a:lnTo>
                    <a:pt x="958" y="421"/>
                  </a:lnTo>
                  <a:lnTo>
                    <a:pt x="959" y="429"/>
                  </a:lnTo>
                  <a:lnTo>
                    <a:pt x="959" y="437"/>
                  </a:lnTo>
                  <a:lnTo>
                    <a:pt x="959" y="443"/>
                  </a:lnTo>
                  <a:lnTo>
                    <a:pt x="956" y="446"/>
                  </a:lnTo>
                  <a:lnTo>
                    <a:pt x="953" y="450"/>
                  </a:lnTo>
                  <a:lnTo>
                    <a:pt x="951" y="451"/>
                  </a:lnTo>
                  <a:lnTo>
                    <a:pt x="950" y="458"/>
                  </a:lnTo>
                  <a:lnTo>
                    <a:pt x="950" y="459"/>
                  </a:lnTo>
                  <a:lnTo>
                    <a:pt x="950" y="463"/>
                  </a:lnTo>
                  <a:lnTo>
                    <a:pt x="948" y="467"/>
                  </a:lnTo>
                  <a:lnTo>
                    <a:pt x="950" y="472"/>
                  </a:lnTo>
                  <a:lnTo>
                    <a:pt x="950" y="476"/>
                  </a:lnTo>
                  <a:lnTo>
                    <a:pt x="948" y="477"/>
                  </a:lnTo>
                  <a:lnTo>
                    <a:pt x="948" y="479"/>
                  </a:lnTo>
                  <a:lnTo>
                    <a:pt x="946" y="480"/>
                  </a:lnTo>
                  <a:lnTo>
                    <a:pt x="945" y="484"/>
                  </a:lnTo>
                  <a:lnTo>
                    <a:pt x="943" y="484"/>
                  </a:lnTo>
                  <a:lnTo>
                    <a:pt x="936" y="485"/>
                  </a:lnTo>
                  <a:lnTo>
                    <a:pt x="931" y="487"/>
                  </a:lnTo>
                  <a:lnTo>
                    <a:pt x="930" y="487"/>
                  </a:lnTo>
                  <a:lnTo>
                    <a:pt x="918" y="484"/>
                  </a:lnTo>
                  <a:lnTo>
                    <a:pt x="915" y="485"/>
                  </a:lnTo>
                  <a:lnTo>
                    <a:pt x="912" y="490"/>
                  </a:lnTo>
                  <a:lnTo>
                    <a:pt x="910" y="492"/>
                  </a:lnTo>
                  <a:lnTo>
                    <a:pt x="908" y="493"/>
                  </a:lnTo>
                  <a:lnTo>
                    <a:pt x="905" y="495"/>
                  </a:lnTo>
                  <a:lnTo>
                    <a:pt x="902" y="495"/>
                  </a:lnTo>
                  <a:lnTo>
                    <a:pt x="898" y="495"/>
                  </a:lnTo>
                  <a:lnTo>
                    <a:pt x="897" y="495"/>
                  </a:lnTo>
                  <a:lnTo>
                    <a:pt x="892" y="498"/>
                  </a:lnTo>
                  <a:lnTo>
                    <a:pt x="888" y="500"/>
                  </a:lnTo>
                  <a:lnTo>
                    <a:pt x="885" y="501"/>
                  </a:lnTo>
                  <a:lnTo>
                    <a:pt x="880" y="505"/>
                  </a:lnTo>
                  <a:lnTo>
                    <a:pt x="877" y="503"/>
                  </a:lnTo>
                  <a:lnTo>
                    <a:pt x="870" y="500"/>
                  </a:lnTo>
                  <a:lnTo>
                    <a:pt x="867" y="498"/>
                  </a:lnTo>
                  <a:lnTo>
                    <a:pt x="864" y="498"/>
                  </a:lnTo>
                  <a:lnTo>
                    <a:pt x="862" y="498"/>
                  </a:lnTo>
                  <a:lnTo>
                    <a:pt x="857" y="497"/>
                  </a:lnTo>
                  <a:lnTo>
                    <a:pt x="850" y="490"/>
                  </a:lnTo>
                  <a:lnTo>
                    <a:pt x="845" y="484"/>
                  </a:lnTo>
                  <a:lnTo>
                    <a:pt x="840" y="484"/>
                  </a:lnTo>
                  <a:lnTo>
                    <a:pt x="835" y="482"/>
                  </a:lnTo>
                  <a:lnTo>
                    <a:pt x="834" y="482"/>
                  </a:lnTo>
                  <a:lnTo>
                    <a:pt x="830" y="479"/>
                  </a:lnTo>
                  <a:lnTo>
                    <a:pt x="826" y="477"/>
                  </a:lnTo>
                  <a:lnTo>
                    <a:pt x="822" y="477"/>
                  </a:lnTo>
                  <a:lnTo>
                    <a:pt x="821" y="482"/>
                  </a:lnTo>
                  <a:lnTo>
                    <a:pt x="822" y="484"/>
                  </a:lnTo>
                  <a:lnTo>
                    <a:pt x="822" y="490"/>
                  </a:lnTo>
                  <a:lnTo>
                    <a:pt x="821" y="493"/>
                  </a:lnTo>
                  <a:lnTo>
                    <a:pt x="816" y="501"/>
                  </a:lnTo>
                  <a:lnTo>
                    <a:pt x="806" y="508"/>
                  </a:lnTo>
                  <a:lnTo>
                    <a:pt x="801" y="511"/>
                  </a:lnTo>
                  <a:lnTo>
                    <a:pt x="801" y="513"/>
                  </a:lnTo>
                  <a:lnTo>
                    <a:pt x="799" y="514"/>
                  </a:lnTo>
                  <a:lnTo>
                    <a:pt x="797" y="518"/>
                  </a:lnTo>
                  <a:lnTo>
                    <a:pt x="796" y="523"/>
                  </a:lnTo>
                  <a:lnTo>
                    <a:pt x="796" y="532"/>
                  </a:lnTo>
                  <a:lnTo>
                    <a:pt x="796" y="539"/>
                  </a:lnTo>
                  <a:lnTo>
                    <a:pt x="796" y="542"/>
                  </a:lnTo>
                  <a:lnTo>
                    <a:pt x="796" y="544"/>
                  </a:lnTo>
                  <a:lnTo>
                    <a:pt x="796" y="548"/>
                  </a:lnTo>
                  <a:lnTo>
                    <a:pt x="794" y="550"/>
                  </a:lnTo>
                  <a:lnTo>
                    <a:pt x="792" y="556"/>
                  </a:lnTo>
                  <a:lnTo>
                    <a:pt x="792" y="560"/>
                  </a:lnTo>
                  <a:lnTo>
                    <a:pt x="792" y="563"/>
                  </a:lnTo>
                  <a:lnTo>
                    <a:pt x="792" y="568"/>
                  </a:lnTo>
                  <a:lnTo>
                    <a:pt x="792" y="569"/>
                  </a:lnTo>
                  <a:lnTo>
                    <a:pt x="791" y="576"/>
                  </a:lnTo>
                  <a:lnTo>
                    <a:pt x="789" y="579"/>
                  </a:lnTo>
                  <a:lnTo>
                    <a:pt x="787" y="584"/>
                  </a:lnTo>
                  <a:lnTo>
                    <a:pt x="787" y="586"/>
                  </a:lnTo>
                  <a:lnTo>
                    <a:pt x="786" y="587"/>
                  </a:lnTo>
                  <a:lnTo>
                    <a:pt x="784" y="594"/>
                  </a:lnTo>
                  <a:lnTo>
                    <a:pt x="783" y="597"/>
                  </a:lnTo>
                  <a:lnTo>
                    <a:pt x="783" y="599"/>
                  </a:lnTo>
                  <a:lnTo>
                    <a:pt x="778" y="608"/>
                  </a:lnTo>
                  <a:lnTo>
                    <a:pt x="774" y="618"/>
                  </a:lnTo>
                  <a:lnTo>
                    <a:pt x="773" y="621"/>
                  </a:lnTo>
                  <a:lnTo>
                    <a:pt x="771" y="623"/>
                  </a:lnTo>
                  <a:lnTo>
                    <a:pt x="769" y="633"/>
                  </a:lnTo>
                  <a:lnTo>
                    <a:pt x="768" y="637"/>
                  </a:lnTo>
                  <a:lnTo>
                    <a:pt x="768" y="639"/>
                  </a:lnTo>
                  <a:lnTo>
                    <a:pt x="763" y="650"/>
                  </a:lnTo>
                  <a:lnTo>
                    <a:pt x="763" y="652"/>
                  </a:lnTo>
                  <a:lnTo>
                    <a:pt x="761" y="660"/>
                  </a:lnTo>
                  <a:lnTo>
                    <a:pt x="761" y="665"/>
                  </a:lnTo>
                  <a:lnTo>
                    <a:pt x="758" y="671"/>
                  </a:lnTo>
                  <a:lnTo>
                    <a:pt x="756" y="670"/>
                  </a:lnTo>
                  <a:lnTo>
                    <a:pt x="751" y="670"/>
                  </a:lnTo>
                  <a:lnTo>
                    <a:pt x="748" y="670"/>
                  </a:lnTo>
                  <a:lnTo>
                    <a:pt x="741" y="668"/>
                  </a:lnTo>
                  <a:lnTo>
                    <a:pt x="731" y="663"/>
                  </a:lnTo>
                  <a:lnTo>
                    <a:pt x="730" y="662"/>
                  </a:lnTo>
                  <a:lnTo>
                    <a:pt x="726" y="658"/>
                  </a:lnTo>
                  <a:lnTo>
                    <a:pt x="720" y="657"/>
                  </a:lnTo>
                  <a:lnTo>
                    <a:pt x="718" y="657"/>
                  </a:lnTo>
                  <a:lnTo>
                    <a:pt x="708" y="658"/>
                  </a:lnTo>
                  <a:lnTo>
                    <a:pt x="706" y="658"/>
                  </a:lnTo>
                  <a:lnTo>
                    <a:pt x="705" y="660"/>
                  </a:lnTo>
                  <a:lnTo>
                    <a:pt x="692" y="663"/>
                  </a:lnTo>
                  <a:lnTo>
                    <a:pt x="688" y="663"/>
                  </a:lnTo>
                  <a:lnTo>
                    <a:pt x="678" y="660"/>
                  </a:lnTo>
                  <a:lnTo>
                    <a:pt x="675" y="660"/>
                  </a:lnTo>
                  <a:lnTo>
                    <a:pt x="673" y="658"/>
                  </a:lnTo>
                  <a:lnTo>
                    <a:pt x="657" y="657"/>
                  </a:lnTo>
                  <a:lnTo>
                    <a:pt x="647" y="663"/>
                  </a:lnTo>
                  <a:lnTo>
                    <a:pt x="642" y="663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86" y="688"/>
                  </a:lnTo>
                  <a:lnTo>
                    <a:pt x="582" y="689"/>
                  </a:lnTo>
                  <a:lnTo>
                    <a:pt x="582" y="691"/>
                  </a:lnTo>
                  <a:lnTo>
                    <a:pt x="579" y="699"/>
                  </a:lnTo>
                  <a:lnTo>
                    <a:pt x="574" y="701"/>
                  </a:lnTo>
                  <a:lnTo>
                    <a:pt x="572" y="704"/>
                  </a:lnTo>
                  <a:lnTo>
                    <a:pt x="569" y="707"/>
                  </a:lnTo>
                  <a:lnTo>
                    <a:pt x="566" y="712"/>
                  </a:lnTo>
                  <a:lnTo>
                    <a:pt x="564" y="713"/>
                  </a:lnTo>
                  <a:lnTo>
                    <a:pt x="559" y="717"/>
                  </a:lnTo>
                  <a:lnTo>
                    <a:pt x="558" y="717"/>
                  </a:lnTo>
                  <a:lnTo>
                    <a:pt x="551" y="720"/>
                  </a:lnTo>
                  <a:lnTo>
                    <a:pt x="549" y="722"/>
                  </a:lnTo>
                  <a:lnTo>
                    <a:pt x="548" y="723"/>
                  </a:lnTo>
                  <a:lnTo>
                    <a:pt x="546" y="726"/>
                  </a:lnTo>
                  <a:lnTo>
                    <a:pt x="548" y="731"/>
                  </a:lnTo>
                  <a:lnTo>
                    <a:pt x="549" y="741"/>
                  </a:lnTo>
                  <a:lnTo>
                    <a:pt x="551" y="746"/>
                  </a:lnTo>
                  <a:lnTo>
                    <a:pt x="553" y="751"/>
                  </a:lnTo>
                  <a:lnTo>
                    <a:pt x="551" y="751"/>
                  </a:lnTo>
                  <a:lnTo>
                    <a:pt x="551" y="752"/>
                  </a:lnTo>
                  <a:lnTo>
                    <a:pt x="549" y="760"/>
                  </a:lnTo>
                  <a:lnTo>
                    <a:pt x="549" y="764"/>
                  </a:lnTo>
                  <a:lnTo>
                    <a:pt x="551" y="777"/>
                  </a:lnTo>
                  <a:lnTo>
                    <a:pt x="551" y="778"/>
                  </a:lnTo>
                  <a:lnTo>
                    <a:pt x="549" y="780"/>
                  </a:lnTo>
                  <a:lnTo>
                    <a:pt x="549" y="794"/>
                  </a:lnTo>
                  <a:lnTo>
                    <a:pt x="548" y="796"/>
                  </a:lnTo>
                  <a:lnTo>
                    <a:pt x="548" y="798"/>
                  </a:lnTo>
                  <a:lnTo>
                    <a:pt x="544" y="801"/>
                  </a:lnTo>
                  <a:lnTo>
                    <a:pt x="541" y="801"/>
                  </a:lnTo>
                  <a:lnTo>
                    <a:pt x="529" y="798"/>
                  </a:lnTo>
                  <a:lnTo>
                    <a:pt x="526" y="798"/>
                  </a:lnTo>
                  <a:lnTo>
                    <a:pt x="518" y="802"/>
                  </a:lnTo>
                  <a:lnTo>
                    <a:pt x="516" y="804"/>
                  </a:lnTo>
                  <a:lnTo>
                    <a:pt x="513" y="809"/>
                  </a:lnTo>
                  <a:lnTo>
                    <a:pt x="510" y="811"/>
                  </a:lnTo>
                  <a:lnTo>
                    <a:pt x="503" y="809"/>
                  </a:lnTo>
                  <a:lnTo>
                    <a:pt x="498" y="809"/>
                  </a:lnTo>
                  <a:lnTo>
                    <a:pt x="495" y="807"/>
                  </a:lnTo>
                  <a:lnTo>
                    <a:pt x="485" y="804"/>
                  </a:lnTo>
                  <a:lnTo>
                    <a:pt x="483" y="804"/>
                  </a:lnTo>
                  <a:lnTo>
                    <a:pt x="480" y="804"/>
                  </a:lnTo>
                  <a:lnTo>
                    <a:pt x="472" y="812"/>
                  </a:lnTo>
                  <a:lnTo>
                    <a:pt x="468" y="814"/>
                  </a:lnTo>
                  <a:lnTo>
                    <a:pt x="458" y="815"/>
                  </a:lnTo>
                  <a:lnTo>
                    <a:pt x="457" y="815"/>
                  </a:lnTo>
                  <a:lnTo>
                    <a:pt x="445" y="812"/>
                  </a:lnTo>
                  <a:lnTo>
                    <a:pt x="440" y="809"/>
                  </a:lnTo>
                  <a:lnTo>
                    <a:pt x="437" y="809"/>
                  </a:lnTo>
                  <a:lnTo>
                    <a:pt x="425" y="807"/>
                  </a:lnTo>
                  <a:lnTo>
                    <a:pt x="424" y="807"/>
                  </a:lnTo>
                  <a:lnTo>
                    <a:pt x="415" y="809"/>
                  </a:lnTo>
                  <a:lnTo>
                    <a:pt x="414" y="811"/>
                  </a:lnTo>
                  <a:lnTo>
                    <a:pt x="409" y="809"/>
                  </a:lnTo>
                  <a:lnTo>
                    <a:pt x="404" y="807"/>
                  </a:lnTo>
                  <a:lnTo>
                    <a:pt x="402" y="806"/>
                  </a:lnTo>
                  <a:lnTo>
                    <a:pt x="396" y="806"/>
                  </a:lnTo>
                  <a:lnTo>
                    <a:pt x="394" y="806"/>
                  </a:lnTo>
                  <a:lnTo>
                    <a:pt x="389" y="807"/>
                  </a:lnTo>
                  <a:lnTo>
                    <a:pt x="387" y="809"/>
                  </a:lnTo>
                  <a:lnTo>
                    <a:pt x="386" y="815"/>
                  </a:lnTo>
                  <a:lnTo>
                    <a:pt x="386" y="817"/>
                  </a:lnTo>
                  <a:lnTo>
                    <a:pt x="384" y="827"/>
                  </a:lnTo>
                  <a:lnTo>
                    <a:pt x="382" y="828"/>
                  </a:lnTo>
                  <a:lnTo>
                    <a:pt x="379" y="833"/>
                  </a:lnTo>
                  <a:lnTo>
                    <a:pt x="374" y="835"/>
                  </a:lnTo>
                  <a:lnTo>
                    <a:pt x="372" y="835"/>
                  </a:lnTo>
                  <a:lnTo>
                    <a:pt x="371" y="832"/>
                  </a:lnTo>
                  <a:lnTo>
                    <a:pt x="366" y="828"/>
                  </a:lnTo>
                  <a:lnTo>
                    <a:pt x="361" y="823"/>
                  </a:lnTo>
                  <a:lnTo>
                    <a:pt x="361" y="822"/>
                  </a:lnTo>
                  <a:lnTo>
                    <a:pt x="357" y="820"/>
                  </a:lnTo>
                  <a:lnTo>
                    <a:pt x="343" y="817"/>
                  </a:lnTo>
                  <a:lnTo>
                    <a:pt x="341" y="819"/>
                  </a:lnTo>
                  <a:lnTo>
                    <a:pt x="333" y="830"/>
                  </a:lnTo>
                  <a:lnTo>
                    <a:pt x="331" y="830"/>
                  </a:lnTo>
                  <a:lnTo>
                    <a:pt x="321" y="835"/>
                  </a:lnTo>
                  <a:lnTo>
                    <a:pt x="311" y="830"/>
                  </a:lnTo>
                  <a:lnTo>
                    <a:pt x="310" y="828"/>
                  </a:lnTo>
                  <a:lnTo>
                    <a:pt x="305" y="819"/>
                  </a:lnTo>
                  <a:lnTo>
                    <a:pt x="300" y="819"/>
                  </a:lnTo>
                  <a:lnTo>
                    <a:pt x="298" y="819"/>
                  </a:lnTo>
                  <a:lnTo>
                    <a:pt x="296" y="817"/>
                  </a:lnTo>
                  <a:lnTo>
                    <a:pt x="283" y="819"/>
                  </a:lnTo>
                  <a:lnTo>
                    <a:pt x="281" y="819"/>
                  </a:lnTo>
                  <a:lnTo>
                    <a:pt x="280" y="817"/>
                  </a:lnTo>
                  <a:lnTo>
                    <a:pt x="270" y="807"/>
                  </a:lnTo>
                  <a:lnTo>
                    <a:pt x="268" y="806"/>
                  </a:lnTo>
                  <a:lnTo>
                    <a:pt x="257" y="798"/>
                  </a:lnTo>
                  <a:lnTo>
                    <a:pt x="255" y="798"/>
                  </a:lnTo>
                  <a:lnTo>
                    <a:pt x="243" y="798"/>
                  </a:lnTo>
                  <a:lnTo>
                    <a:pt x="242" y="796"/>
                  </a:lnTo>
                  <a:lnTo>
                    <a:pt x="233" y="788"/>
                  </a:lnTo>
                  <a:lnTo>
                    <a:pt x="232" y="786"/>
                  </a:lnTo>
                  <a:lnTo>
                    <a:pt x="232" y="785"/>
                  </a:lnTo>
                  <a:lnTo>
                    <a:pt x="225" y="780"/>
                  </a:lnTo>
                  <a:lnTo>
                    <a:pt x="222" y="780"/>
                  </a:lnTo>
                  <a:lnTo>
                    <a:pt x="220" y="778"/>
                  </a:lnTo>
                  <a:lnTo>
                    <a:pt x="212" y="772"/>
                  </a:lnTo>
                  <a:lnTo>
                    <a:pt x="199" y="777"/>
                  </a:lnTo>
                  <a:lnTo>
                    <a:pt x="192" y="788"/>
                  </a:lnTo>
                  <a:lnTo>
                    <a:pt x="190" y="790"/>
                  </a:lnTo>
                  <a:lnTo>
                    <a:pt x="179" y="796"/>
                  </a:lnTo>
                  <a:lnTo>
                    <a:pt x="179" y="798"/>
                  </a:lnTo>
                  <a:lnTo>
                    <a:pt x="177" y="799"/>
                  </a:lnTo>
                  <a:lnTo>
                    <a:pt x="176" y="806"/>
                  </a:lnTo>
                  <a:lnTo>
                    <a:pt x="172" y="815"/>
                  </a:lnTo>
                  <a:lnTo>
                    <a:pt x="172" y="817"/>
                  </a:lnTo>
                  <a:lnTo>
                    <a:pt x="172" y="819"/>
                  </a:lnTo>
                  <a:lnTo>
                    <a:pt x="179" y="830"/>
                  </a:lnTo>
                  <a:lnTo>
                    <a:pt x="179" y="832"/>
                  </a:lnTo>
                  <a:lnTo>
                    <a:pt x="177" y="841"/>
                  </a:lnTo>
                  <a:lnTo>
                    <a:pt x="176" y="843"/>
                  </a:lnTo>
                  <a:lnTo>
                    <a:pt x="167" y="846"/>
                  </a:lnTo>
                  <a:lnTo>
                    <a:pt x="164" y="846"/>
                  </a:lnTo>
                  <a:lnTo>
                    <a:pt x="162" y="848"/>
                  </a:lnTo>
                  <a:lnTo>
                    <a:pt x="154" y="856"/>
                  </a:lnTo>
                  <a:lnTo>
                    <a:pt x="151" y="857"/>
                  </a:lnTo>
                  <a:lnTo>
                    <a:pt x="138" y="866"/>
                  </a:lnTo>
                  <a:lnTo>
                    <a:pt x="136" y="867"/>
                  </a:lnTo>
                  <a:lnTo>
                    <a:pt x="121" y="867"/>
                  </a:lnTo>
                  <a:lnTo>
                    <a:pt x="119" y="866"/>
                  </a:lnTo>
                  <a:lnTo>
                    <a:pt x="118" y="866"/>
                  </a:lnTo>
                  <a:lnTo>
                    <a:pt x="116" y="862"/>
                  </a:lnTo>
                  <a:lnTo>
                    <a:pt x="113" y="859"/>
                  </a:lnTo>
                  <a:lnTo>
                    <a:pt x="109" y="854"/>
                  </a:lnTo>
                  <a:lnTo>
                    <a:pt x="106" y="851"/>
                  </a:lnTo>
                  <a:lnTo>
                    <a:pt x="106" y="849"/>
                  </a:lnTo>
                  <a:lnTo>
                    <a:pt x="96" y="836"/>
                  </a:lnTo>
                  <a:lnTo>
                    <a:pt x="93" y="835"/>
                  </a:lnTo>
                  <a:lnTo>
                    <a:pt x="93" y="833"/>
                  </a:lnTo>
                  <a:lnTo>
                    <a:pt x="81" y="817"/>
                  </a:lnTo>
                  <a:lnTo>
                    <a:pt x="81" y="815"/>
                  </a:lnTo>
                  <a:lnTo>
                    <a:pt x="80" y="814"/>
                  </a:lnTo>
                  <a:lnTo>
                    <a:pt x="71" y="812"/>
                  </a:lnTo>
                  <a:lnTo>
                    <a:pt x="63" y="809"/>
                  </a:lnTo>
                  <a:lnTo>
                    <a:pt x="61" y="809"/>
                  </a:lnTo>
                  <a:lnTo>
                    <a:pt x="60" y="809"/>
                  </a:lnTo>
                  <a:lnTo>
                    <a:pt x="56" y="811"/>
                  </a:lnTo>
                  <a:lnTo>
                    <a:pt x="55" y="807"/>
                  </a:lnTo>
                  <a:lnTo>
                    <a:pt x="53" y="802"/>
                  </a:lnTo>
                  <a:lnTo>
                    <a:pt x="52" y="796"/>
                  </a:lnTo>
                  <a:lnTo>
                    <a:pt x="52" y="793"/>
                  </a:lnTo>
                  <a:lnTo>
                    <a:pt x="53" y="781"/>
                  </a:lnTo>
                  <a:lnTo>
                    <a:pt x="53" y="780"/>
                  </a:lnTo>
                  <a:lnTo>
                    <a:pt x="52" y="778"/>
                  </a:lnTo>
                  <a:lnTo>
                    <a:pt x="43" y="768"/>
                  </a:lnTo>
                  <a:lnTo>
                    <a:pt x="42" y="767"/>
                  </a:lnTo>
                  <a:lnTo>
                    <a:pt x="42" y="765"/>
                  </a:lnTo>
                  <a:lnTo>
                    <a:pt x="40" y="754"/>
                  </a:lnTo>
                  <a:lnTo>
                    <a:pt x="40" y="752"/>
                  </a:lnTo>
                  <a:lnTo>
                    <a:pt x="45" y="749"/>
                  </a:lnTo>
                  <a:lnTo>
                    <a:pt x="47" y="747"/>
                  </a:lnTo>
                  <a:lnTo>
                    <a:pt x="48" y="746"/>
                  </a:lnTo>
                  <a:lnTo>
                    <a:pt x="50" y="739"/>
                  </a:lnTo>
                  <a:lnTo>
                    <a:pt x="48" y="738"/>
                  </a:lnTo>
                  <a:lnTo>
                    <a:pt x="38" y="731"/>
                  </a:lnTo>
                  <a:lnTo>
                    <a:pt x="37" y="728"/>
                  </a:lnTo>
                  <a:lnTo>
                    <a:pt x="33" y="726"/>
                  </a:lnTo>
                  <a:lnTo>
                    <a:pt x="30" y="717"/>
                  </a:lnTo>
                  <a:lnTo>
                    <a:pt x="28" y="705"/>
                  </a:lnTo>
                  <a:lnTo>
                    <a:pt x="30" y="702"/>
                  </a:lnTo>
                  <a:lnTo>
                    <a:pt x="30" y="699"/>
                  </a:lnTo>
                  <a:lnTo>
                    <a:pt x="30" y="692"/>
                  </a:lnTo>
                  <a:lnTo>
                    <a:pt x="30" y="689"/>
                  </a:lnTo>
                  <a:lnTo>
                    <a:pt x="30" y="679"/>
                  </a:lnTo>
                  <a:lnTo>
                    <a:pt x="37" y="676"/>
                  </a:lnTo>
                  <a:lnTo>
                    <a:pt x="38" y="676"/>
                  </a:lnTo>
                  <a:lnTo>
                    <a:pt x="40" y="663"/>
                  </a:lnTo>
                  <a:lnTo>
                    <a:pt x="40" y="662"/>
                  </a:lnTo>
                  <a:lnTo>
                    <a:pt x="42" y="658"/>
                  </a:lnTo>
                  <a:lnTo>
                    <a:pt x="45" y="644"/>
                  </a:lnTo>
                  <a:lnTo>
                    <a:pt x="45" y="641"/>
                  </a:lnTo>
                  <a:lnTo>
                    <a:pt x="43" y="629"/>
                  </a:lnTo>
                  <a:lnTo>
                    <a:pt x="45" y="620"/>
                  </a:lnTo>
                  <a:lnTo>
                    <a:pt x="48" y="607"/>
                  </a:lnTo>
                  <a:lnTo>
                    <a:pt x="45" y="595"/>
                  </a:lnTo>
                  <a:lnTo>
                    <a:pt x="47" y="586"/>
                  </a:lnTo>
                  <a:lnTo>
                    <a:pt x="48" y="582"/>
                  </a:lnTo>
                  <a:lnTo>
                    <a:pt x="52" y="581"/>
                  </a:lnTo>
                  <a:lnTo>
                    <a:pt x="48" y="568"/>
                  </a:lnTo>
                  <a:lnTo>
                    <a:pt x="45" y="568"/>
                  </a:lnTo>
                  <a:lnTo>
                    <a:pt x="40" y="553"/>
                  </a:lnTo>
                  <a:lnTo>
                    <a:pt x="40" y="550"/>
                  </a:lnTo>
                  <a:lnTo>
                    <a:pt x="40" y="537"/>
                  </a:lnTo>
                  <a:lnTo>
                    <a:pt x="42" y="535"/>
                  </a:lnTo>
                  <a:lnTo>
                    <a:pt x="47" y="521"/>
                  </a:lnTo>
                  <a:lnTo>
                    <a:pt x="38" y="503"/>
                  </a:lnTo>
                  <a:lnTo>
                    <a:pt x="38" y="501"/>
                  </a:lnTo>
                  <a:lnTo>
                    <a:pt x="37" y="498"/>
                  </a:lnTo>
                  <a:lnTo>
                    <a:pt x="35" y="497"/>
                  </a:lnTo>
                  <a:lnTo>
                    <a:pt x="30" y="487"/>
                  </a:lnTo>
                  <a:lnTo>
                    <a:pt x="28" y="484"/>
                  </a:lnTo>
                  <a:lnTo>
                    <a:pt x="25" y="474"/>
                  </a:lnTo>
                  <a:lnTo>
                    <a:pt x="25" y="471"/>
                  </a:lnTo>
                  <a:lnTo>
                    <a:pt x="27" y="469"/>
                  </a:lnTo>
                  <a:lnTo>
                    <a:pt x="28" y="453"/>
                  </a:lnTo>
                  <a:lnTo>
                    <a:pt x="28" y="451"/>
                  </a:lnTo>
                  <a:lnTo>
                    <a:pt x="27" y="438"/>
                  </a:lnTo>
                  <a:lnTo>
                    <a:pt x="27" y="435"/>
                  </a:lnTo>
                  <a:lnTo>
                    <a:pt x="27" y="434"/>
                  </a:lnTo>
                  <a:lnTo>
                    <a:pt x="22" y="425"/>
                  </a:lnTo>
                  <a:lnTo>
                    <a:pt x="20" y="424"/>
                  </a:lnTo>
                  <a:lnTo>
                    <a:pt x="15" y="416"/>
                  </a:lnTo>
                  <a:lnTo>
                    <a:pt x="13" y="414"/>
                  </a:lnTo>
                  <a:lnTo>
                    <a:pt x="5" y="408"/>
                  </a:lnTo>
                  <a:lnTo>
                    <a:pt x="0" y="401"/>
                  </a:lnTo>
                  <a:lnTo>
                    <a:pt x="9" y="395"/>
                  </a:lnTo>
                  <a:lnTo>
                    <a:pt x="13" y="388"/>
                  </a:lnTo>
                  <a:lnTo>
                    <a:pt x="5" y="372"/>
                  </a:lnTo>
                  <a:lnTo>
                    <a:pt x="4" y="370"/>
                  </a:lnTo>
                  <a:lnTo>
                    <a:pt x="4" y="369"/>
                  </a:lnTo>
                  <a:lnTo>
                    <a:pt x="4" y="361"/>
                  </a:lnTo>
                  <a:lnTo>
                    <a:pt x="4" y="357"/>
                  </a:lnTo>
                  <a:lnTo>
                    <a:pt x="7" y="345"/>
                  </a:lnTo>
                  <a:lnTo>
                    <a:pt x="7" y="341"/>
                  </a:lnTo>
                  <a:lnTo>
                    <a:pt x="7" y="340"/>
                  </a:lnTo>
                  <a:lnTo>
                    <a:pt x="7" y="328"/>
                  </a:lnTo>
                  <a:lnTo>
                    <a:pt x="5" y="325"/>
                  </a:lnTo>
                  <a:lnTo>
                    <a:pt x="4" y="315"/>
                  </a:lnTo>
                  <a:lnTo>
                    <a:pt x="4" y="314"/>
                  </a:lnTo>
                  <a:lnTo>
                    <a:pt x="7" y="304"/>
                  </a:lnTo>
                  <a:lnTo>
                    <a:pt x="5" y="296"/>
                  </a:lnTo>
                  <a:lnTo>
                    <a:pt x="2" y="288"/>
                  </a:lnTo>
                  <a:lnTo>
                    <a:pt x="4" y="281"/>
                  </a:lnTo>
                  <a:lnTo>
                    <a:pt x="7" y="280"/>
                  </a:lnTo>
                  <a:lnTo>
                    <a:pt x="7" y="273"/>
                  </a:lnTo>
                  <a:lnTo>
                    <a:pt x="4" y="265"/>
                  </a:lnTo>
                  <a:lnTo>
                    <a:pt x="4" y="264"/>
                  </a:lnTo>
                  <a:lnTo>
                    <a:pt x="5" y="257"/>
                  </a:lnTo>
                  <a:lnTo>
                    <a:pt x="5" y="256"/>
                  </a:lnTo>
                  <a:lnTo>
                    <a:pt x="4" y="246"/>
                  </a:lnTo>
                  <a:lnTo>
                    <a:pt x="5" y="241"/>
                  </a:lnTo>
                  <a:lnTo>
                    <a:pt x="4" y="238"/>
                  </a:lnTo>
                  <a:lnTo>
                    <a:pt x="4" y="236"/>
                  </a:lnTo>
                  <a:lnTo>
                    <a:pt x="2" y="233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54" name="Freeform 154"/>
            <p:cNvSpPr>
              <a:spLocks/>
            </p:cNvSpPr>
            <p:nvPr/>
          </p:nvSpPr>
          <p:spPr bwMode="auto">
            <a:xfrm>
              <a:off x="1527174" y="6128545"/>
              <a:ext cx="785813" cy="688975"/>
            </a:xfrm>
            <a:custGeom>
              <a:avLst/>
              <a:gdLst>
                <a:gd name="T0" fmla="*/ 306 w 991"/>
                <a:gd name="T1" fmla="*/ 178 h 867"/>
                <a:gd name="T2" fmla="*/ 364 w 991"/>
                <a:gd name="T3" fmla="*/ 181 h 867"/>
                <a:gd name="T4" fmla="*/ 445 w 991"/>
                <a:gd name="T5" fmla="*/ 176 h 867"/>
                <a:gd name="T6" fmla="*/ 516 w 991"/>
                <a:gd name="T7" fmla="*/ 150 h 867"/>
                <a:gd name="T8" fmla="*/ 566 w 991"/>
                <a:gd name="T9" fmla="*/ 113 h 867"/>
                <a:gd name="T10" fmla="*/ 624 w 991"/>
                <a:gd name="T11" fmla="*/ 131 h 867"/>
                <a:gd name="T12" fmla="*/ 685 w 991"/>
                <a:gd name="T13" fmla="*/ 139 h 867"/>
                <a:gd name="T14" fmla="*/ 710 w 991"/>
                <a:gd name="T15" fmla="*/ 107 h 867"/>
                <a:gd name="T16" fmla="*/ 743 w 991"/>
                <a:gd name="T17" fmla="*/ 63 h 867"/>
                <a:gd name="T18" fmla="*/ 769 w 991"/>
                <a:gd name="T19" fmla="*/ 3 h 867"/>
                <a:gd name="T20" fmla="*/ 819 w 991"/>
                <a:gd name="T21" fmla="*/ 8 h 867"/>
                <a:gd name="T22" fmla="*/ 812 w 991"/>
                <a:gd name="T23" fmla="*/ 42 h 867"/>
                <a:gd name="T24" fmla="*/ 821 w 991"/>
                <a:gd name="T25" fmla="*/ 76 h 867"/>
                <a:gd name="T26" fmla="*/ 826 w 991"/>
                <a:gd name="T27" fmla="*/ 110 h 867"/>
                <a:gd name="T28" fmla="*/ 873 w 991"/>
                <a:gd name="T29" fmla="*/ 123 h 867"/>
                <a:gd name="T30" fmla="*/ 878 w 991"/>
                <a:gd name="T31" fmla="*/ 152 h 867"/>
                <a:gd name="T32" fmla="*/ 865 w 991"/>
                <a:gd name="T33" fmla="*/ 178 h 867"/>
                <a:gd name="T34" fmla="*/ 849 w 991"/>
                <a:gd name="T35" fmla="*/ 218 h 867"/>
                <a:gd name="T36" fmla="*/ 897 w 991"/>
                <a:gd name="T37" fmla="*/ 228 h 867"/>
                <a:gd name="T38" fmla="*/ 943 w 991"/>
                <a:gd name="T39" fmla="*/ 213 h 867"/>
                <a:gd name="T40" fmla="*/ 946 w 991"/>
                <a:gd name="T41" fmla="*/ 264 h 867"/>
                <a:gd name="T42" fmla="*/ 988 w 991"/>
                <a:gd name="T43" fmla="*/ 294 h 867"/>
                <a:gd name="T44" fmla="*/ 991 w 991"/>
                <a:gd name="T45" fmla="*/ 333 h 867"/>
                <a:gd name="T46" fmla="*/ 959 w 991"/>
                <a:gd name="T47" fmla="*/ 378 h 867"/>
                <a:gd name="T48" fmla="*/ 958 w 991"/>
                <a:gd name="T49" fmla="*/ 419 h 867"/>
                <a:gd name="T50" fmla="*/ 950 w 991"/>
                <a:gd name="T51" fmla="*/ 463 h 867"/>
                <a:gd name="T52" fmla="*/ 931 w 991"/>
                <a:gd name="T53" fmla="*/ 487 h 867"/>
                <a:gd name="T54" fmla="*/ 897 w 991"/>
                <a:gd name="T55" fmla="*/ 495 h 867"/>
                <a:gd name="T56" fmla="*/ 857 w 991"/>
                <a:gd name="T57" fmla="*/ 497 h 867"/>
                <a:gd name="T58" fmla="*/ 822 w 991"/>
                <a:gd name="T59" fmla="*/ 484 h 867"/>
                <a:gd name="T60" fmla="*/ 796 w 991"/>
                <a:gd name="T61" fmla="*/ 532 h 867"/>
                <a:gd name="T62" fmla="*/ 792 w 991"/>
                <a:gd name="T63" fmla="*/ 569 h 867"/>
                <a:gd name="T64" fmla="*/ 774 w 991"/>
                <a:gd name="T65" fmla="*/ 618 h 867"/>
                <a:gd name="T66" fmla="*/ 758 w 991"/>
                <a:gd name="T67" fmla="*/ 671 h 867"/>
                <a:gd name="T68" fmla="*/ 708 w 991"/>
                <a:gd name="T69" fmla="*/ 658 h 867"/>
                <a:gd name="T70" fmla="*/ 642 w 991"/>
                <a:gd name="T71" fmla="*/ 663 h 867"/>
                <a:gd name="T72" fmla="*/ 566 w 991"/>
                <a:gd name="T73" fmla="*/ 712 h 867"/>
                <a:gd name="T74" fmla="*/ 551 w 991"/>
                <a:gd name="T75" fmla="*/ 746 h 867"/>
                <a:gd name="T76" fmla="*/ 548 w 991"/>
                <a:gd name="T77" fmla="*/ 796 h 867"/>
                <a:gd name="T78" fmla="*/ 503 w 991"/>
                <a:gd name="T79" fmla="*/ 809 h 867"/>
                <a:gd name="T80" fmla="*/ 445 w 991"/>
                <a:gd name="T81" fmla="*/ 812 h 867"/>
                <a:gd name="T82" fmla="*/ 396 w 991"/>
                <a:gd name="T83" fmla="*/ 806 h 867"/>
                <a:gd name="T84" fmla="*/ 372 w 991"/>
                <a:gd name="T85" fmla="*/ 835 h 867"/>
                <a:gd name="T86" fmla="*/ 321 w 991"/>
                <a:gd name="T87" fmla="*/ 835 h 867"/>
                <a:gd name="T88" fmla="*/ 270 w 991"/>
                <a:gd name="T89" fmla="*/ 807 h 867"/>
                <a:gd name="T90" fmla="*/ 222 w 991"/>
                <a:gd name="T91" fmla="*/ 780 h 867"/>
                <a:gd name="T92" fmla="*/ 172 w 991"/>
                <a:gd name="T93" fmla="*/ 815 h 867"/>
                <a:gd name="T94" fmla="*/ 154 w 991"/>
                <a:gd name="T95" fmla="*/ 856 h 867"/>
                <a:gd name="T96" fmla="*/ 106 w 991"/>
                <a:gd name="T97" fmla="*/ 851 h 867"/>
                <a:gd name="T98" fmla="*/ 61 w 991"/>
                <a:gd name="T99" fmla="*/ 809 h 867"/>
                <a:gd name="T100" fmla="*/ 43 w 991"/>
                <a:gd name="T101" fmla="*/ 768 h 867"/>
                <a:gd name="T102" fmla="*/ 38 w 991"/>
                <a:gd name="T103" fmla="*/ 731 h 867"/>
                <a:gd name="T104" fmla="*/ 37 w 991"/>
                <a:gd name="T105" fmla="*/ 676 h 867"/>
                <a:gd name="T106" fmla="*/ 45 w 991"/>
                <a:gd name="T107" fmla="*/ 595 h 867"/>
                <a:gd name="T108" fmla="*/ 47 w 991"/>
                <a:gd name="T109" fmla="*/ 521 h 867"/>
                <a:gd name="T110" fmla="*/ 28 w 991"/>
                <a:gd name="T111" fmla="*/ 453 h 867"/>
                <a:gd name="T112" fmla="*/ 0 w 991"/>
                <a:gd name="T113" fmla="*/ 401 h 867"/>
                <a:gd name="T114" fmla="*/ 7 w 991"/>
                <a:gd name="T115" fmla="*/ 340 h 867"/>
                <a:gd name="T116" fmla="*/ 7 w 991"/>
                <a:gd name="T117" fmla="*/ 273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91" h="867">
                  <a:moveTo>
                    <a:pt x="242" y="200"/>
                  </a:moveTo>
                  <a:lnTo>
                    <a:pt x="247" y="197"/>
                  </a:lnTo>
                  <a:lnTo>
                    <a:pt x="255" y="191"/>
                  </a:lnTo>
                  <a:lnTo>
                    <a:pt x="257" y="189"/>
                  </a:lnTo>
                  <a:lnTo>
                    <a:pt x="265" y="186"/>
                  </a:lnTo>
                  <a:lnTo>
                    <a:pt x="271" y="189"/>
                  </a:lnTo>
                  <a:lnTo>
                    <a:pt x="278" y="186"/>
                  </a:lnTo>
                  <a:lnTo>
                    <a:pt x="300" y="179"/>
                  </a:lnTo>
                  <a:lnTo>
                    <a:pt x="301" y="179"/>
                  </a:lnTo>
                  <a:lnTo>
                    <a:pt x="306" y="178"/>
                  </a:lnTo>
                  <a:lnTo>
                    <a:pt x="314" y="175"/>
                  </a:lnTo>
                  <a:lnTo>
                    <a:pt x="333" y="149"/>
                  </a:lnTo>
                  <a:lnTo>
                    <a:pt x="344" y="150"/>
                  </a:lnTo>
                  <a:lnTo>
                    <a:pt x="343" y="160"/>
                  </a:lnTo>
                  <a:lnTo>
                    <a:pt x="349" y="162"/>
                  </a:lnTo>
                  <a:lnTo>
                    <a:pt x="349" y="165"/>
                  </a:lnTo>
                  <a:lnTo>
                    <a:pt x="353" y="173"/>
                  </a:lnTo>
                  <a:lnTo>
                    <a:pt x="354" y="175"/>
                  </a:lnTo>
                  <a:lnTo>
                    <a:pt x="361" y="181"/>
                  </a:lnTo>
                  <a:lnTo>
                    <a:pt x="364" y="181"/>
                  </a:lnTo>
                  <a:lnTo>
                    <a:pt x="369" y="188"/>
                  </a:lnTo>
                  <a:lnTo>
                    <a:pt x="374" y="192"/>
                  </a:lnTo>
                  <a:lnTo>
                    <a:pt x="381" y="192"/>
                  </a:lnTo>
                  <a:lnTo>
                    <a:pt x="389" y="194"/>
                  </a:lnTo>
                  <a:lnTo>
                    <a:pt x="391" y="192"/>
                  </a:lnTo>
                  <a:lnTo>
                    <a:pt x="400" y="199"/>
                  </a:lnTo>
                  <a:lnTo>
                    <a:pt x="410" y="202"/>
                  </a:lnTo>
                  <a:lnTo>
                    <a:pt x="425" y="191"/>
                  </a:lnTo>
                  <a:lnTo>
                    <a:pt x="442" y="178"/>
                  </a:lnTo>
                  <a:lnTo>
                    <a:pt x="445" y="176"/>
                  </a:lnTo>
                  <a:lnTo>
                    <a:pt x="455" y="171"/>
                  </a:lnTo>
                  <a:lnTo>
                    <a:pt x="457" y="171"/>
                  </a:lnTo>
                  <a:lnTo>
                    <a:pt x="465" y="162"/>
                  </a:lnTo>
                  <a:lnTo>
                    <a:pt x="468" y="162"/>
                  </a:lnTo>
                  <a:lnTo>
                    <a:pt x="478" y="160"/>
                  </a:lnTo>
                  <a:lnTo>
                    <a:pt x="482" y="160"/>
                  </a:lnTo>
                  <a:lnTo>
                    <a:pt x="500" y="155"/>
                  </a:lnTo>
                  <a:lnTo>
                    <a:pt x="501" y="155"/>
                  </a:lnTo>
                  <a:lnTo>
                    <a:pt x="503" y="154"/>
                  </a:lnTo>
                  <a:lnTo>
                    <a:pt x="516" y="150"/>
                  </a:lnTo>
                  <a:lnTo>
                    <a:pt x="518" y="149"/>
                  </a:lnTo>
                  <a:lnTo>
                    <a:pt x="526" y="137"/>
                  </a:lnTo>
                  <a:lnTo>
                    <a:pt x="528" y="136"/>
                  </a:lnTo>
                  <a:lnTo>
                    <a:pt x="534" y="126"/>
                  </a:lnTo>
                  <a:lnTo>
                    <a:pt x="539" y="116"/>
                  </a:lnTo>
                  <a:lnTo>
                    <a:pt x="543" y="115"/>
                  </a:lnTo>
                  <a:lnTo>
                    <a:pt x="544" y="113"/>
                  </a:lnTo>
                  <a:lnTo>
                    <a:pt x="551" y="105"/>
                  </a:lnTo>
                  <a:lnTo>
                    <a:pt x="563" y="112"/>
                  </a:lnTo>
                  <a:lnTo>
                    <a:pt x="566" y="113"/>
                  </a:lnTo>
                  <a:lnTo>
                    <a:pt x="574" y="115"/>
                  </a:lnTo>
                  <a:lnTo>
                    <a:pt x="577" y="115"/>
                  </a:lnTo>
                  <a:lnTo>
                    <a:pt x="589" y="116"/>
                  </a:lnTo>
                  <a:lnTo>
                    <a:pt x="591" y="116"/>
                  </a:lnTo>
                  <a:lnTo>
                    <a:pt x="592" y="118"/>
                  </a:lnTo>
                  <a:lnTo>
                    <a:pt x="602" y="124"/>
                  </a:lnTo>
                  <a:lnTo>
                    <a:pt x="607" y="126"/>
                  </a:lnTo>
                  <a:lnTo>
                    <a:pt x="612" y="129"/>
                  </a:lnTo>
                  <a:lnTo>
                    <a:pt x="620" y="131"/>
                  </a:lnTo>
                  <a:lnTo>
                    <a:pt x="624" y="131"/>
                  </a:lnTo>
                  <a:lnTo>
                    <a:pt x="629" y="129"/>
                  </a:lnTo>
                  <a:lnTo>
                    <a:pt x="630" y="128"/>
                  </a:lnTo>
                  <a:lnTo>
                    <a:pt x="634" y="128"/>
                  </a:lnTo>
                  <a:lnTo>
                    <a:pt x="645" y="126"/>
                  </a:lnTo>
                  <a:lnTo>
                    <a:pt x="650" y="133"/>
                  </a:lnTo>
                  <a:lnTo>
                    <a:pt x="663" y="134"/>
                  </a:lnTo>
                  <a:lnTo>
                    <a:pt x="667" y="134"/>
                  </a:lnTo>
                  <a:lnTo>
                    <a:pt x="675" y="136"/>
                  </a:lnTo>
                  <a:lnTo>
                    <a:pt x="678" y="136"/>
                  </a:lnTo>
                  <a:lnTo>
                    <a:pt x="685" y="139"/>
                  </a:lnTo>
                  <a:lnTo>
                    <a:pt x="687" y="141"/>
                  </a:lnTo>
                  <a:lnTo>
                    <a:pt x="692" y="142"/>
                  </a:lnTo>
                  <a:lnTo>
                    <a:pt x="693" y="144"/>
                  </a:lnTo>
                  <a:lnTo>
                    <a:pt x="697" y="144"/>
                  </a:lnTo>
                  <a:lnTo>
                    <a:pt x="703" y="136"/>
                  </a:lnTo>
                  <a:lnTo>
                    <a:pt x="703" y="133"/>
                  </a:lnTo>
                  <a:lnTo>
                    <a:pt x="705" y="126"/>
                  </a:lnTo>
                  <a:lnTo>
                    <a:pt x="705" y="123"/>
                  </a:lnTo>
                  <a:lnTo>
                    <a:pt x="706" y="113"/>
                  </a:lnTo>
                  <a:lnTo>
                    <a:pt x="710" y="107"/>
                  </a:lnTo>
                  <a:lnTo>
                    <a:pt x="711" y="103"/>
                  </a:lnTo>
                  <a:lnTo>
                    <a:pt x="716" y="99"/>
                  </a:lnTo>
                  <a:lnTo>
                    <a:pt x="715" y="92"/>
                  </a:lnTo>
                  <a:lnTo>
                    <a:pt x="715" y="90"/>
                  </a:lnTo>
                  <a:lnTo>
                    <a:pt x="715" y="86"/>
                  </a:lnTo>
                  <a:lnTo>
                    <a:pt x="718" y="84"/>
                  </a:lnTo>
                  <a:lnTo>
                    <a:pt x="720" y="82"/>
                  </a:lnTo>
                  <a:lnTo>
                    <a:pt x="730" y="76"/>
                  </a:lnTo>
                  <a:lnTo>
                    <a:pt x="743" y="66"/>
                  </a:lnTo>
                  <a:lnTo>
                    <a:pt x="743" y="63"/>
                  </a:lnTo>
                  <a:lnTo>
                    <a:pt x="749" y="56"/>
                  </a:lnTo>
                  <a:lnTo>
                    <a:pt x="749" y="53"/>
                  </a:lnTo>
                  <a:lnTo>
                    <a:pt x="751" y="44"/>
                  </a:lnTo>
                  <a:lnTo>
                    <a:pt x="751" y="27"/>
                  </a:lnTo>
                  <a:lnTo>
                    <a:pt x="753" y="26"/>
                  </a:lnTo>
                  <a:lnTo>
                    <a:pt x="758" y="19"/>
                  </a:lnTo>
                  <a:lnTo>
                    <a:pt x="761" y="14"/>
                  </a:lnTo>
                  <a:lnTo>
                    <a:pt x="761" y="10"/>
                  </a:lnTo>
                  <a:lnTo>
                    <a:pt x="763" y="6"/>
                  </a:lnTo>
                  <a:lnTo>
                    <a:pt x="769" y="3"/>
                  </a:lnTo>
                  <a:lnTo>
                    <a:pt x="776" y="1"/>
                  </a:lnTo>
                  <a:lnTo>
                    <a:pt x="781" y="3"/>
                  </a:lnTo>
                  <a:lnTo>
                    <a:pt x="784" y="1"/>
                  </a:lnTo>
                  <a:lnTo>
                    <a:pt x="786" y="1"/>
                  </a:lnTo>
                  <a:lnTo>
                    <a:pt x="787" y="0"/>
                  </a:lnTo>
                  <a:lnTo>
                    <a:pt x="797" y="5"/>
                  </a:lnTo>
                  <a:lnTo>
                    <a:pt x="799" y="5"/>
                  </a:lnTo>
                  <a:lnTo>
                    <a:pt x="814" y="6"/>
                  </a:lnTo>
                  <a:lnTo>
                    <a:pt x="816" y="6"/>
                  </a:lnTo>
                  <a:lnTo>
                    <a:pt x="819" y="8"/>
                  </a:lnTo>
                  <a:lnTo>
                    <a:pt x="826" y="10"/>
                  </a:lnTo>
                  <a:lnTo>
                    <a:pt x="832" y="13"/>
                  </a:lnTo>
                  <a:lnTo>
                    <a:pt x="832" y="18"/>
                  </a:lnTo>
                  <a:lnTo>
                    <a:pt x="832" y="19"/>
                  </a:lnTo>
                  <a:lnTo>
                    <a:pt x="829" y="29"/>
                  </a:lnTo>
                  <a:lnTo>
                    <a:pt x="827" y="32"/>
                  </a:lnTo>
                  <a:lnTo>
                    <a:pt x="822" y="37"/>
                  </a:lnTo>
                  <a:lnTo>
                    <a:pt x="819" y="40"/>
                  </a:lnTo>
                  <a:lnTo>
                    <a:pt x="817" y="42"/>
                  </a:lnTo>
                  <a:lnTo>
                    <a:pt x="812" y="42"/>
                  </a:lnTo>
                  <a:lnTo>
                    <a:pt x="809" y="44"/>
                  </a:lnTo>
                  <a:lnTo>
                    <a:pt x="811" y="50"/>
                  </a:lnTo>
                  <a:lnTo>
                    <a:pt x="812" y="52"/>
                  </a:lnTo>
                  <a:lnTo>
                    <a:pt x="814" y="58"/>
                  </a:lnTo>
                  <a:lnTo>
                    <a:pt x="814" y="61"/>
                  </a:lnTo>
                  <a:lnTo>
                    <a:pt x="814" y="63"/>
                  </a:lnTo>
                  <a:lnTo>
                    <a:pt x="817" y="68"/>
                  </a:lnTo>
                  <a:lnTo>
                    <a:pt x="819" y="71"/>
                  </a:lnTo>
                  <a:lnTo>
                    <a:pt x="821" y="73"/>
                  </a:lnTo>
                  <a:lnTo>
                    <a:pt x="821" y="76"/>
                  </a:lnTo>
                  <a:lnTo>
                    <a:pt x="819" y="82"/>
                  </a:lnTo>
                  <a:lnTo>
                    <a:pt x="817" y="86"/>
                  </a:lnTo>
                  <a:lnTo>
                    <a:pt x="816" y="89"/>
                  </a:lnTo>
                  <a:lnTo>
                    <a:pt x="814" y="94"/>
                  </a:lnTo>
                  <a:lnTo>
                    <a:pt x="812" y="100"/>
                  </a:lnTo>
                  <a:lnTo>
                    <a:pt x="814" y="103"/>
                  </a:lnTo>
                  <a:lnTo>
                    <a:pt x="816" y="105"/>
                  </a:lnTo>
                  <a:lnTo>
                    <a:pt x="821" y="108"/>
                  </a:lnTo>
                  <a:lnTo>
                    <a:pt x="824" y="110"/>
                  </a:lnTo>
                  <a:lnTo>
                    <a:pt x="826" y="110"/>
                  </a:lnTo>
                  <a:lnTo>
                    <a:pt x="829" y="112"/>
                  </a:lnTo>
                  <a:lnTo>
                    <a:pt x="830" y="110"/>
                  </a:lnTo>
                  <a:lnTo>
                    <a:pt x="840" y="108"/>
                  </a:lnTo>
                  <a:lnTo>
                    <a:pt x="849" y="113"/>
                  </a:lnTo>
                  <a:lnTo>
                    <a:pt x="849" y="120"/>
                  </a:lnTo>
                  <a:lnTo>
                    <a:pt x="854" y="123"/>
                  </a:lnTo>
                  <a:lnTo>
                    <a:pt x="855" y="123"/>
                  </a:lnTo>
                  <a:lnTo>
                    <a:pt x="864" y="120"/>
                  </a:lnTo>
                  <a:lnTo>
                    <a:pt x="870" y="121"/>
                  </a:lnTo>
                  <a:lnTo>
                    <a:pt x="873" y="123"/>
                  </a:lnTo>
                  <a:lnTo>
                    <a:pt x="875" y="124"/>
                  </a:lnTo>
                  <a:lnTo>
                    <a:pt x="873" y="129"/>
                  </a:lnTo>
                  <a:lnTo>
                    <a:pt x="875" y="133"/>
                  </a:lnTo>
                  <a:lnTo>
                    <a:pt x="875" y="136"/>
                  </a:lnTo>
                  <a:lnTo>
                    <a:pt x="875" y="137"/>
                  </a:lnTo>
                  <a:lnTo>
                    <a:pt x="875" y="141"/>
                  </a:lnTo>
                  <a:lnTo>
                    <a:pt x="875" y="142"/>
                  </a:lnTo>
                  <a:lnTo>
                    <a:pt x="882" y="144"/>
                  </a:lnTo>
                  <a:lnTo>
                    <a:pt x="882" y="149"/>
                  </a:lnTo>
                  <a:lnTo>
                    <a:pt x="878" y="152"/>
                  </a:lnTo>
                  <a:lnTo>
                    <a:pt x="872" y="154"/>
                  </a:lnTo>
                  <a:lnTo>
                    <a:pt x="869" y="154"/>
                  </a:lnTo>
                  <a:lnTo>
                    <a:pt x="867" y="155"/>
                  </a:lnTo>
                  <a:lnTo>
                    <a:pt x="867" y="157"/>
                  </a:lnTo>
                  <a:lnTo>
                    <a:pt x="865" y="162"/>
                  </a:lnTo>
                  <a:lnTo>
                    <a:pt x="865" y="165"/>
                  </a:lnTo>
                  <a:lnTo>
                    <a:pt x="865" y="168"/>
                  </a:lnTo>
                  <a:lnTo>
                    <a:pt x="865" y="170"/>
                  </a:lnTo>
                  <a:lnTo>
                    <a:pt x="865" y="176"/>
                  </a:lnTo>
                  <a:lnTo>
                    <a:pt x="865" y="178"/>
                  </a:lnTo>
                  <a:lnTo>
                    <a:pt x="865" y="181"/>
                  </a:lnTo>
                  <a:lnTo>
                    <a:pt x="864" y="183"/>
                  </a:lnTo>
                  <a:lnTo>
                    <a:pt x="857" y="188"/>
                  </a:lnTo>
                  <a:lnTo>
                    <a:pt x="850" y="192"/>
                  </a:lnTo>
                  <a:lnTo>
                    <a:pt x="849" y="197"/>
                  </a:lnTo>
                  <a:lnTo>
                    <a:pt x="847" y="205"/>
                  </a:lnTo>
                  <a:lnTo>
                    <a:pt x="847" y="209"/>
                  </a:lnTo>
                  <a:lnTo>
                    <a:pt x="849" y="212"/>
                  </a:lnTo>
                  <a:lnTo>
                    <a:pt x="849" y="215"/>
                  </a:lnTo>
                  <a:lnTo>
                    <a:pt x="849" y="218"/>
                  </a:lnTo>
                  <a:lnTo>
                    <a:pt x="850" y="222"/>
                  </a:lnTo>
                  <a:lnTo>
                    <a:pt x="852" y="226"/>
                  </a:lnTo>
                  <a:lnTo>
                    <a:pt x="854" y="228"/>
                  </a:lnTo>
                  <a:lnTo>
                    <a:pt x="864" y="231"/>
                  </a:lnTo>
                  <a:lnTo>
                    <a:pt x="869" y="231"/>
                  </a:lnTo>
                  <a:lnTo>
                    <a:pt x="878" y="228"/>
                  </a:lnTo>
                  <a:lnTo>
                    <a:pt x="880" y="226"/>
                  </a:lnTo>
                  <a:lnTo>
                    <a:pt x="887" y="225"/>
                  </a:lnTo>
                  <a:lnTo>
                    <a:pt x="888" y="226"/>
                  </a:lnTo>
                  <a:lnTo>
                    <a:pt x="897" y="228"/>
                  </a:lnTo>
                  <a:lnTo>
                    <a:pt x="898" y="228"/>
                  </a:lnTo>
                  <a:lnTo>
                    <a:pt x="902" y="226"/>
                  </a:lnTo>
                  <a:lnTo>
                    <a:pt x="908" y="225"/>
                  </a:lnTo>
                  <a:lnTo>
                    <a:pt x="913" y="223"/>
                  </a:lnTo>
                  <a:lnTo>
                    <a:pt x="916" y="222"/>
                  </a:lnTo>
                  <a:lnTo>
                    <a:pt x="920" y="223"/>
                  </a:lnTo>
                  <a:lnTo>
                    <a:pt x="928" y="217"/>
                  </a:lnTo>
                  <a:lnTo>
                    <a:pt x="938" y="212"/>
                  </a:lnTo>
                  <a:lnTo>
                    <a:pt x="940" y="213"/>
                  </a:lnTo>
                  <a:lnTo>
                    <a:pt x="943" y="213"/>
                  </a:lnTo>
                  <a:lnTo>
                    <a:pt x="946" y="218"/>
                  </a:lnTo>
                  <a:lnTo>
                    <a:pt x="948" y="220"/>
                  </a:lnTo>
                  <a:lnTo>
                    <a:pt x="945" y="230"/>
                  </a:lnTo>
                  <a:lnTo>
                    <a:pt x="945" y="231"/>
                  </a:lnTo>
                  <a:lnTo>
                    <a:pt x="943" y="234"/>
                  </a:lnTo>
                  <a:lnTo>
                    <a:pt x="943" y="244"/>
                  </a:lnTo>
                  <a:lnTo>
                    <a:pt x="943" y="252"/>
                  </a:lnTo>
                  <a:lnTo>
                    <a:pt x="945" y="254"/>
                  </a:lnTo>
                  <a:lnTo>
                    <a:pt x="945" y="257"/>
                  </a:lnTo>
                  <a:lnTo>
                    <a:pt x="946" y="264"/>
                  </a:lnTo>
                  <a:lnTo>
                    <a:pt x="948" y="272"/>
                  </a:lnTo>
                  <a:lnTo>
                    <a:pt x="951" y="273"/>
                  </a:lnTo>
                  <a:lnTo>
                    <a:pt x="953" y="275"/>
                  </a:lnTo>
                  <a:lnTo>
                    <a:pt x="971" y="275"/>
                  </a:lnTo>
                  <a:lnTo>
                    <a:pt x="973" y="275"/>
                  </a:lnTo>
                  <a:lnTo>
                    <a:pt x="983" y="275"/>
                  </a:lnTo>
                  <a:lnTo>
                    <a:pt x="984" y="277"/>
                  </a:lnTo>
                  <a:lnTo>
                    <a:pt x="989" y="281"/>
                  </a:lnTo>
                  <a:lnTo>
                    <a:pt x="991" y="285"/>
                  </a:lnTo>
                  <a:lnTo>
                    <a:pt x="988" y="294"/>
                  </a:lnTo>
                  <a:lnTo>
                    <a:pt x="988" y="296"/>
                  </a:lnTo>
                  <a:lnTo>
                    <a:pt x="984" y="304"/>
                  </a:lnTo>
                  <a:lnTo>
                    <a:pt x="983" y="307"/>
                  </a:lnTo>
                  <a:lnTo>
                    <a:pt x="981" y="311"/>
                  </a:lnTo>
                  <a:lnTo>
                    <a:pt x="981" y="317"/>
                  </a:lnTo>
                  <a:lnTo>
                    <a:pt x="981" y="320"/>
                  </a:lnTo>
                  <a:lnTo>
                    <a:pt x="984" y="325"/>
                  </a:lnTo>
                  <a:lnTo>
                    <a:pt x="986" y="327"/>
                  </a:lnTo>
                  <a:lnTo>
                    <a:pt x="988" y="328"/>
                  </a:lnTo>
                  <a:lnTo>
                    <a:pt x="991" y="333"/>
                  </a:lnTo>
                  <a:lnTo>
                    <a:pt x="991" y="341"/>
                  </a:lnTo>
                  <a:lnTo>
                    <a:pt x="986" y="348"/>
                  </a:lnTo>
                  <a:lnTo>
                    <a:pt x="983" y="351"/>
                  </a:lnTo>
                  <a:lnTo>
                    <a:pt x="978" y="354"/>
                  </a:lnTo>
                  <a:lnTo>
                    <a:pt x="976" y="356"/>
                  </a:lnTo>
                  <a:lnTo>
                    <a:pt x="973" y="357"/>
                  </a:lnTo>
                  <a:lnTo>
                    <a:pt x="964" y="364"/>
                  </a:lnTo>
                  <a:lnTo>
                    <a:pt x="959" y="367"/>
                  </a:lnTo>
                  <a:lnTo>
                    <a:pt x="959" y="372"/>
                  </a:lnTo>
                  <a:lnTo>
                    <a:pt x="959" y="378"/>
                  </a:lnTo>
                  <a:lnTo>
                    <a:pt x="961" y="382"/>
                  </a:lnTo>
                  <a:lnTo>
                    <a:pt x="961" y="387"/>
                  </a:lnTo>
                  <a:lnTo>
                    <a:pt x="959" y="388"/>
                  </a:lnTo>
                  <a:lnTo>
                    <a:pt x="956" y="391"/>
                  </a:lnTo>
                  <a:lnTo>
                    <a:pt x="955" y="393"/>
                  </a:lnTo>
                  <a:lnTo>
                    <a:pt x="953" y="398"/>
                  </a:lnTo>
                  <a:lnTo>
                    <a:pt x="955" y="401"/>
                  </a:lnTo>
                  <a:lnTo>
                    <a:pt x="956" y="409"/>
                  </a:lnTo>
                  <a:lnTo>
                    <a:pt x="956" y="411"/>
                  </a:lnTo>
                  <a:lnTo>
                    <a:pt x="958" y="419"/>
                  </a:lnTo>
                  <a:lnTo>
                    <a:pt x="958" y="421"/>
                  </a:lnTo>
                  <a:lnTo>
                    <a:pt x="959" y="429"/>
                  </a:lnTo>
                  <a:lnTo>
                    <a:pt x="959" y="437"/>
                  </a:lnTo>
                  <a:lnTo>
                    <a:pt x="959" y="443"/>
                  </a:lnTo>
                  <a:lnTo>
                    <a:pt x="956" y="446"/>
                  </a:lnTo>
                  <a:lnTo>
                    <a:pt x="953" y="450"/>
                  </a:lnTo>
                  <a:lnTo>
                    <a:pt x="951" y="451"/>
                  </a:lnTo>
                  <a:lnTo>
                    <a:pt x="950" y="458"/>
                  </a:lnTo>
                  <a:lnTo>
                    <a:pt x="950" y="459"/>
                  </a:lnTo>
                  <a:lnTo>
                    <a:pt x="950" y="463"/>
                  </a:lnTo>
                  <a:lnTo>
                    <a:pt x="948" y="467"/>
                  </a:lnTo>
                  <a:lnTo>
                    <a:pt x="950" y="472"/>
                  </a:lnTo>
                  <a:lnTo>
                    <a:pt x="950" y="476"/>
                  </a:lnTo>
                  <a:lnTo>
                    <a:pt x="948" y="477"/>
                  </a:lnTo>
                  <a:lnTo>
                    <a:pt x="948" y="479"/>
                  </a:lnTo>
                  <a:lnTo>
                    <a:pt x="946" y="480"/>
                  </a:lnTo>
                  <a:lnTo>
                    <a:pt x="945" y="484"/>
                  </a:lnTo>
                  <a:lnTo>
                    <a:pt x="943" y="484"/>
                  </a:lnTo>
                  <a:lnTo>
                    <a:pt x="936" y="485"/>
                  </a:lnTo>
                  <a:lnTo>
                    <a:pt x="931" y="487"/>
                  </a:lnTo>
                  <a:lnTo>
                    <a:pt x="930" y="487"/>
                  </a:lnTo>
                  <a:lnTo>
                    <a:pt x="918" y="484"/>
                  </a:lnTo>
                  <a:lnTo>
                    <a:pt x="915" y="485"/>
                  </a:lnTo>
                  <a:lnTo>
                    <a:pt x="912" y="490"/>
                  </a:lnTo>
                  <a:lnTo>
                    <a:pt x="910" y="492"/>
                  </a:lnTo>
                  <a:lnTo>
                    <a:pt x="908" y="493"/>
                  </a:lnTo>
                  <a:lnTo>
                    <a:pt x="905" y="495"/>
                  </a:lnTo>
                  <a:lnTo>
                    <a:pt x="902" y="495"/>
                  </a:lnTo>
                  <a:lnTo>
                    <a:pt x="898" y="495"/>
                  </a:lnTo>
                  <a:lnTo>
                    <a:pt x="897" y="495"/>
                  </a:lnTo>
                  <a:lnTo>
                    <a:pt x="892" y="498"/>
                  </a:lnTo>
                  <a:lnTo>
                    <a:pt x="888" y="500"/>
                  </a:lnTo>
                  <a:lnTo>
                    <a:pt x="885" y="501"/>
                  </a:lnTo>
                  <a:lnTo>
                    <a:pt x="880" y="505"/>
                  </a:lnTo>
                  <a:lnTo>
                    <a:pt x="877" y="503"/>
                  </a:lnTo>
                  <a:lnTo>
                    <a:pt x="870" y="500"/>
                  </a:lnTo>
                  <a:lnTo>
                    <a:pt x="867" y="498"/>
                  </a:lnTo>
                  <a:lnTo>
                    <a:pt x="864" y="498"/>
                  </a:lnTo>
                  <a:lnTo>
                    <a:pt x="862" y="498"/>
                  </a:lnTo>
                  <a:lnTo>
                    <a:pt x="857" y="497"/>
                  </a:lnTo>
                  <a:lnTo>
                    <a:pt x="850" y="490"/>
                  </a:lnTo>
                  <a:lnTo>
                    <a:pt x="845" y="484"/>
                  </a:lnTo>
                  <a:lnTo>
                    <a:pt x="840" y="484"/>
                  </a:lnTo>
                  <a:lnTo>
                    <a:pt x="835" y="482"/>
                  </a:lnTo>
                  <a:lnTo>
                    <a:pt x="834" y="482"/>
                  </a:lnTo>
                  <a:lnTo>
                    <a:pt x="830" y="479"/>
                  </a:lnTo>
                  <a:lnTo>
                    <a:pt x="826" y="477"/>
                  </a:lnTo>
                  <a:lnTo>
                    <a:pt x="822" y="477"/>
                  </a:lnTo>
                  <a:lnTo>
                    <a:pt x="821" y="482"/>
                  </a:lnTo>
                  <a:lnTo>
                    <a:pt x="822" y="484"/>
                  </a:lnTo>
                  <a:lnTo>
                    <a:pt x="822" y="490"/>
                  </a:lnTo>
                  <a:lnTo>
                    <a:pt x="821" y="493"/>
                  </a:lnTo>
                  <a:lnTo>
                    <a:pt x="816" y="501"/>
                  </a:lnTo>
                  <a:lnTo>
                    <a:pt x="806" y="508"/>
                  </a:lnTo>
                  <a:lnTo>
                    <a:pt x="801" y="511"/>
                  </a:lnTo>
                  <a:lnTo>
                    <a:pt x="801" y="513"/>
                  </a:lnTo>
                  <a:lnTo>
                    <a:pt x="799" y="514"/>
                  </a:lnTo>
                  <a:lnTo>
                    <a:pt x="797" y="518"/>
                  </a:lnTo>
                  <a:lnTo>
                    <a:pt x="796" y="523"/>
                  </a:lnTo>
                  <a:lnTo>
                    <a:pt x="796" y="532"/>
                  </a:lnTo>
                  <a:lnTo>
                    <a:pt x="796" y="539"/>
                  </a:lnTo>
                  <a:lnTo>
                    <a:pt x="796" y="542"/>
                  </a:lnTo>
                  <a:lnTo>
                    <a:pt x="796" y="544"/>
                  </a:lnTo>
                  <a:lnTo>
                    <a:pt x="796" y="548"/>
                  </a:lnTo>
                  <a:lnTo>
                    <a:pt x="794" y="550"/>
                  </a:lnTo>
                  <a:lnTo>
                    <a:pt x="792" y="556"/>
                  </a:lnTo>
                  <a:lnTo>
                    <a:pt x="792" y="560"/>
                  </a:lnTo>
                  <a:lnTo>
                    <a:pt x="792" y="563"/>
                  </a:lnTo>
                  <a:lnTo>
                    <a:pt x="792" y="568"/>
                  </a:lnTo>
                  <a:lnTo>
                    <a:pt x="792" y="569"/>
                  </a:lnTo>
                  <a:lnTo>
                    <a:pt x="791" y="576"/>
                  </a:lnTo>
                  <a:lnTo>
                    <a:pt x="789" y="579"/>
                  </a:lnTo>
                  <a:lnTo>
                    <a:pt x="787" y="584"/>
                  </a:lnTo>
                  <a:lnTo>
                    <a:pt x="787" y="586"/>
                  </a:lnTo>
                  <a:lnTo>
                    <a:pt x="786" y="587"/>
                  </a:lnTo>
                  <a:lnTo>
                    <a:pt x="784" y="594"/>
                  </a:lnTo>
                  <a:lnTo>
                    <a:pt x="783" y="597"/>
                  </a:lnTo>
                  <a:lnTo>
                    <a:pt x="783" y="599"/>
                  </a:lnTo>
                  <a:lnTo>
                    <a:pt x="778" y="608"/>
                  </a:lnTo>
                  <a:lnTo>
                    <a:pt x="774" y="618"/>
                  </a:lnTo>
                  <a:lnTo>
                    <a:pt x="773" y="621"/>
                  </a:lnTo>
                  <a:lnTo>
                    <a:pt x="771" y="623"/>
                  </a:lnTo>
                  <a:lnTo>
                    <a:pt x="769" y="633"/>
                  </a:lnTo>
                  <a:lnTo>
                    <a:pt x="768" y="637"/>
                  </a:lnTo>
                  <a:lnTo>
                    <a:pt x="768" y="639"/>
                  </a:lnTo>
                  <a:lnTo>
                    <a:pt x="763" y="650"/>
                  </a:lnTo>
                  <a:lnTo>
                    <a:pt x="763" y="652"/>
                  </a:lnTo>
                  <a:lnTo>
                    <a:pt x="761" y="660"/>
                  </a:lnTo>
                  <a:lnTo>
                    <a:pt x="761" y="665"/>
                  </a:lnTo>
                  <a:lnTo>
                    <a:pt x="758" y="671"/>
                  </a:lnTo>
                  <a:lnTo>
                    <a:pt x="756" y="670"/>
                  </a:lnTo>
                  <a:lnTo>
                    <a:pt x="751" y="670"/>
                  </a:lnTo>
                  <a:lnTo>
                    <a:pt x="748" y="670"/>
                  </a:lnTo>
                  <a:lnTo>
                    <a:pt x="741" y="668"/>
                  </a:lnTo>
                  <a:lnTo>
                    <a:pt x="731" y="663"/>
                  </a:lnTo>
                  <a:lnTo>
                    <a:pt x="730" y="662"/>
                  </a:lnTo>
                  <a:lnTo>
                    <a:pt x="726" y="658"/>
                  </a:lnTo>
                  <a:lnTo>
                    <a:pt x="720" y="657"/>
                  </a:lnTo>
                  <a:lnTo>
                    <a:pt x="718" y="657"/>
                  </a:lnTo>
                  <a:lnTo>
                    <a:pt x="708" y="658"/>
                  </a:lnTo>
                  <a:lnTo>
                    <a:pt x="706" y="658"/>
                  </a:lnTo>
                  <a:lnTo>
                    <a:pt x="705" y="660"/>
                  </a:lnTo>
                  <a:lnTo>
                    <a:pt x="692" y="663"/>
                  </a:lnTo>
                  <a:lnTo>
                    <a:pt x="688" y="663"/>
                  </a:lnTo>
                  <a:lnTo>
                    <a:pt x="678" y="660"/>
                  </a:lnTo>
                  <a:lnTo>
                    <a:pt x="675" y="660"/>
                  </a:lnTo>
                  <a:lnTo>
                    <a:pt x="673" y="658"/>
                  </a:lnTo>
                  <a:lnTo>
                    <a:pt x="657" y="657"/>
                  </a:lnTo>
                  <a:lnTo>
                    <a:pt x="647" y="663"/>
                  </a:lnTo>
                  <a:lnTo>
                    <a:pt x="642" y="663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86" y="688"/>
                  </a:lnTo>
                  <a:lnTo>
                    <a:pt x="582" y="689"/>
                  </a:lnTo>
                  <a:lnTo>
                    <a:pt x="582" y="691"/>
                  </a:lnTo>
                  <a:lnTo>
                    <a:pt x="579" y="699"/>
                  </a:lnTo>
                  <a:lnTo>
                    <a:pt x="574" y="701"/>
                  </a:lnTo>
                  <a:lnTo>
                    <a:pt x="572" y="704"/>
                  </a:lnTo>
                  <a:lnTo>
                    <a:pt x="569" y="707"/>
                  </a:lnTo>
                  <a:lnTo>
                    <a:pt x="566" y="712"/>
                  </a:lnTo>
                  <a:lnTo>
                    <a:pt x="564" y="713"/>
                  </a:lnTo>
                  <a:lnTo>
                    <a:pt x="559" y="717"/>
                  </a:lnTo>
                  <a:lnTo>
                    <a:pt x="558" y="717"/>
                  </a:lnTo>
                  <a:lnTo>
                    <a:pt x="551" y="720"/>
                  </a:lnTo>
                  <a:lnTo>
                    <a:pt x="549" y="722"/>
                  </a:lnTo>
                  <a:lnTo>
                    <a:pt x="548" y="723"/>
                  </a:lnTo>
                  <a:lnTo>
                    <a:pt x="546" y="726"/>
                  </a:lnTo>
                  <a:lnTo>
                    <a:pt x="548" y="731"/>
                  </a:lnTo>
                  <a:lnTo>
                    <a:pt x="549" y="741"/>
                  </a:lnTo>
                  <a:lnTo>
                    <a:pt x="551" y="746"/>
                  </a:lnTo>
                  <a:lnTo>
                    <a:pt x="553" y="751"/>
                  </a:lnTo>
                  <a:lnTo>
                    <a:pt x="551" y="751"/>
                  </a:lnTo>
                  <a:lnTo>
                    <a:pt x="551" y="752"/>
                  </a:lnTo>
                  <a:lnTo>
                    <a:pt x="549" y="760"/>
                  </a:lnTo>
                  <a:lnTo>
                    <a:pt x="549" y="764"/>
                  </a:lnTo>
                  <a:lnTo>
                    <a:pt x="551" y="777"/>
                  </a:lnTo>
                  <a:lnTo>
                    <a:pt x="551" y="778"/>
                  </a:lnTo>
                  <a:lnTo>
                    <a:pt x="549" y="780"/>
                  </a:lnTo>
                  <a:lnTo>
                    <a:pt x="549" y="794"/>
                  </a:lnTo>
                  <a:lnTo>
                    <a:pt x="548" y="796"/>
                  </a:lnTo>
                  <a:lnTo>
                    <a:pt x="548" y="798"/>
                  </a:lnTo>
                  <a:lnTo>
                    <a:pt x="544" y="801"/>
                  </a:lnTo>
                  <a:lnTo>
                    <a:pt x="541" y="801"/>
                  </a:lnTo>
                  <a:lnTo>
                    <a:pt x="529" y="798"/>
                  </a:lnTo>
                  <a:lnTo>
                    <a:pt x="526" y="798"/>
                  </a:lnTo>
                  <a:lnTo>
                    <a:pt x="518" y="802"/>
                  </a:lnTo>
                  <a:lnTo>
                    <a:pt x="516" y="804"/>
                  </a:lnTo>
                  <a:lnTo>
                    <a:pt x="513" y="809"/>
                  </a:lnTo>
                  <a:lnTo>
                    <a:pt x="510" y="811"/>
                  </a:lnTo>
                  <a:lnTo>
                    <a:pt x="503" y="809"/>
                  </a:lnTo>
                  <a:lnTo>
                    <a:pt x="498" y="809"/>
                  </a:lnTo>
                  <a:lnTo>
                    <a:pt x="495" y="807"/>
                  </a:lnTo>
                  <a:lnTo>
                    <a:pt x="485" y="804"/>
                  </a:lnTo>
                  <a:lnTo>
                    <a:pt x="483" y="804"/>
                  </a:lnTo>
                  <a:lnTo>
                    <a:pt x="480" y="804"/>
                  </a:lnTo>
                  <a:lnTo>
                    <a:pt x="472" y="812"/>
                  </a:lnTo>
                  <a:lnTo>
                    <a:pt x="468" y="814"/>
                  </a:lnTo>
                  <a:lnTo>
                    <a:pt x="458" y="815"/>
                  </a:lnTo>
                  <a:lnTo>
                    <a:pt x="457" y="815"/>
                  </a:lnTo>
                  <a:lnTo>
                    <a:pt x="445" y="812"/>
                  </a:lnTo>
                  <a:lnTo>
                    <a:pt x="440" y="809"/>
                  </a:lnTo>
                  <a:lnTo>
                    <a:pt x="437" y="809"/>
                  </a:lnTo>
                  <a:lnTo>
                    <a:pt x="425" y="807"/>
                  </a:lnTo>
                  <a:lnTo>
                    <a:pt x="424" y="807"/>
                  </a:lnTo>
                  <a:lnTo>
                    <a:pt x="415" y="809"/>
                  </a:lnTo>
                  <a:lnTo>
                    <a:pt x="414" y="811"/>
                  </a:lnTo>
                  <a:lnTo>
                    <a:pt x="409" y="809"/>
                  </a:lnTo>
                  <a:lnTo>
                    <a:pt x="404" y="807"/>
                  </a:lnTo>
                  <a:lnTo>
                    <a:pt x="402" y="806"/>
                  </a:lnTo>
                  <a:lnTo>
                    <a:pt x="396" y="806"/>
                  </a:lnTo>
                  <a:lnTo>
                    <a:pt x="394" y="806"/>
                  </a:lnTo>
                  <a:lnTo>
                    <a:pt x="389" y="807"/>
                  </a:lnTo>
                  <a:lnTo>
                    <a:pt x="387" y="809"/>
                  </a:lnTo>
                  <a:lnTo>
                    <a:pt x="386" y="815"/>
                  </a:lnTo>
                  <a:lnTo>
                    <a:pt x="386" y="817"/>
                  </a:lnTo>
                  <a:lnTo>
                    <a:pt x="384" y="827"/>
                  </a:lnTo>
                  <a:lnTo>
                    <a:pt x="382" y="828"/>
                  </a:lnTo>
                  <a:lnTo>
                    <a:pt x="379" y="833"/>
                  </a:lnTo>
                  <a:lnTo>
                    <a:pt x="374" y="835"/>
                  </a:lnTo>
                  <a:lnTo>
                    <a:pt x="372" y="835"/>
                  </a:lnTo>
                  <a:lnTo>
                    <a:pt x="371" y="832"/>
                  </a:lnTo>
                  <a:lnTo>
                    <a:pt x="366" y="828"/>
                  </a:lnTo>
                  <a:lnTo>
                    <a:pt x="361" y="823"/>
                  </a:lnTo>
                  <a:lnTo>
                    <a:pt x="361" y="822"/>
                  </a:lnTo>
                  <a:lnTo>
                    <a:pt x="357" y="820"/>
                  </a:lnTo>
                  <a:lnTo>
                    <a:pt x="343" y="817"/>
                  </a:lnTo>
                  <a:lnTo>
                    <a:pt x="341" y="819"/>
                  </a:lnTo>
                  <a:lnTo>
                    <a:pt x="333" y="830"/>
                  </a:lnTo>
                  <a:lnTo>
                    <a:pt x="331" y="830"/>
                  </a:lnTo>
                  <a:lnTo>
                    <a:pt x="321" y="835"/>
                  </a:lnTo>
                  <a:lnTo>
                    <a:pt x="311" y="830"/>
                  </a:lnTo>
                  <a:lnTo>
                    <a:pt x="310" y="828"/>
                  </a:lnTo>
                  <a:lnTo>
                    <a:pt x="305" y="819"/>
                  </a:lnTo>
                  <a:lnTo>
                    <a:pt x="300" y="819"/>
                  </a:lnTo>
                  <a:lnTo>
                    <a:pt x="298" y="819"/>
                  </a:lnTo>
                  <a:lnTo>
                    <a:pt x="296" y="817"/>
                  </a:lnTo>
                  <a:lnTo>
                    <a:pt x="283" y="819"/>
                  </a:lnTo>
                  <a:lnTo>
                    <a:pt x="281" y="819"/>
                  </a:lnTo>
                  <a:lnTo>
                    <a:pt x="280" y="817"/>
                  </a:lnTo>
                  <a:lnTo>
                    <a:pt x="270" y="807"/>
                  </a:lnTo>
                  <a:lnTo>
                    <a:pt x="268" y="806"/>
                  </a:lnTo>
                  <a:lnTo>
                    <a:pt x="257" y="798"/>
                  </a:lnTo>
                  <a:lnTo>
                    <a:pt x="255" y="798"/>
                  </a:lnTo>
                  <a:lnTo>
                    <a:pt x="243" y="798"/>
                  </a:lnTo>
                  <a:lnTo>
                    <a:pt x="242" y="796"/>
                  </a:lnTo>
                  <a:lnTo>
                    <a:pt x="233" y="788"/>
                  </a:lnTo>
                  <a:lnTo>
                    <a:pt x="232" y="786"/>
                  </a:lnTo>
                  <a:lnTo>
                    <a:pt x="232" y="785"/>
                  </a:lnTo>
                  <a:lnTo>
                    <a:pt x="225" y="780"/>
                  </a:lnTo>
                  <a:lnTo>
                    <a:pt x="222" y="780"/>
                  </a:lnTo>
                  <a:lnTo>
                    <a:pt x="220" y="778"/>
                  </a:lnTo>
                  <a:lnTo>
                    <a:pt x="212" y="772"/>
                  </a:lnTo>
                  <a:lnTo>
                    <a:pt x="199" y="777"/>
                  </a:lnTo>
                  <a:lnTo>
                    <a:pt x="192" y="788"/>
                  </a:lnTo>
                  <a:lnTo>
                    <a:pt x="190" y="790"/>
                  </a:lnTo>
                  <a:lnTo>
                    <a:pt x="179" y="796"/>
                  </a:lnTo>
                  <a:lnTo>
                    <a:pt x="179" y="798"/>
                  </a:lnTo>
                  <a:lnTo>
                    <a:pt x="177" y="799"/>
                  </a:lnTo>
                  <a:lnTo>
                    <a:pt x="176" y="806"/>
                  </a:lnTo>
                  <a:lnTo>
                    <a:pt x="172" y="815"/>
                  </a:lnTo>
                  <a:lnTo>
                    <a:pt x="172" y="817"/>
                  </a:lnTo>
                  <a:lnTo>
                    <a:pt x="172" y="819"/>
                  </a:lnTo>
                  <a:lnTo>
                    <a:pt x="179" y="830"/>
                  </a:lnTo>
                  <a:lnTo>
                    <a:pt x="179" y="832"/>
                  </a:lnTo>
                  <a:lnTo>
                    <a:pt x="177" y="841"/>
                  </a:lnTo>
                  <a:lnTo>
                    <a:pt x="176" y="843"/>
                  </a:lnTo>
                  <a:lnTo>
                    <a:pt x="167" y="846"/>
                  </a:lnTo>
                  <a:lnTo>
                    <a:pt x="164" y="846"/>
                  </a:lnTo>
                  <a:lnTo>
                    <a:pt x="162" y="848"/>
                  </a:lnTo>
                  <a:lnTo>
                    <a:pt x="154" y="856"/>
                  </a:lnTo>
                  <a:lnTo>
                    <a:pt x="151" y="857"/>
                  </a:lnTo>
                  <a:lnTo>
                    <a:pt x="138" y="866"/>
                  </a:lnTo>
                  <a:lnTo>
                    <a:pt x="136" y="867"/>
                  </a:lnTo>
                  <a:lnTo>
                    <a:pt x="121" y="867"/>
                  </a:lnTo>
                  <a:lnTo>
                    <a:pt x="119" y="866"/>
                  </a:lnTo>
                  <a:lnTo>
                    <a:pt x="118" y="866"/>
                  </a:lnTo>
                  <a:lnTo>
                    <a:pt x="116" y="862"/>
                  </a:lnTo>
                  <a:lnTo>
                    <a:pt x="113" y="859"/>
                  </a:lnTo>
                  <a:lnTo>
                    <a:pt x="109" y="854"/>
                  </a:lnTo>
                  <a:lnTo>
                    <a:pt x="106" y="851"/>
                  </a:lnTo>
                  <a:lnTo>
                    <a:pt x="106" y="849"/>
                  </a:lnTo>
                  <a:lnTo>
                    <a:pt x="96" y="836"/>
                  </a:lnTo>
                  <a:lnTo>
                    <a:pt x="93" y="835"/>
                  </a:lnTo>
                  <a:lnTo>
                    <a:pt x="93" y="833"/>
                  </a:lnTo>
                  <a:lnTo>
                    <a:pt x="81" y="817"/>
                  </a:lnTo>
                  <a:lnTo>
                    <a:pt x="81" y="815"/>
                  </a:lnTo>
                  <a:lnTo>
                    <a:pt x="80" y="814"/>
                  </a:lnTo>
                  <a:lnTo>
                    <a:pt x="71" y="812"/>
                  </a:lnTo>
                  <a:lnTo>
                    <a:pt x="63" y="809"/>
                  </a:lnTo>
                  <a:lnTo>
                    <a:pt x="61" y="809"/>
                  </a:lnTo>
                  <a:lnTo>
                    <a:pt x="60" y="809"/>
                  </a:lnTo>
                  <a:lnTo>
                    <a:pt x="56" y="811"/>
                  </a:lnTo>
                  <a:lnTo>
                    <a:pt x="55" y="807"/>
                  </a:lnTo>
                  <a:lnTo>
                    <a:pt x="53" y="802"/>
                  </a:lnTo>
                  <a:lnTo>
                    <a:pt x="52" y="796"/>
                  </a:lnTo>
                  <a:lnTo>
                    <a:pt x="52" y="793"/>
                  </a:lnTo>
                  <a:lnTo>
                    <a:pt x="53" y="781"/>
                  </a:lnTo>
                  <a:lnTo>
                    <a:pt x="53" y="780"/>
                  </a:lnTo>
                  <a:lnTo>
                    <a:pt x="52" y="778"/>
                  </a:lnTo>
                  <a:lnTo>
                    <a:pt x="43" y="768"/>
                  </a:lnTo>
                  <a:lnTo>
                    <a:pt x="42" y="767"/>
                  </a:lnTo>
                  <a:lnTo>
                    <a:pt x="42" y="765"/>
                  </a:lnTo>
                  <a:lnTo>
                    <a:pt x="40" y="754"/>
                  </a:lnTo>
                  <a:lnTo>
                    <a:pt x="40" y="752"/>
                  </a:lnTo>
                  <a:lnTo>
                    <a:pt x="45" y="749"/>
                  </a:lnTo>
                  <a:lnTo>
                    <a:pt x="47" y="747"/>
                  </a:lnTo>
                  <a:lnTo>
                    <a:pt x="48" y="746"/>
                  </a:lnTo>
                  <a:lnTo>
                    <a:pt x="50" y="739"/>
                  </a:lnTo>
                  <a:lnTo>
                    <a:pt x="48" y="738"/>
                  </a:lnTo>
                  <a:lnTo>
                    <a:pt x="38" y="731"/>
                  </a:lnTo>
                  <a:lnTo>
                    <a:pt x="37" y="728"/>
                  </a:lnTo>
                  <a:lnTo>
                    <a:pt x="33" y="726"/>
                  </a:lnTo>
                  <a:lnTo>
                    <a:pt x="30" y="717"/>
                  </a:lnTo>
                  <a:lnTo>
                    <a:pt x="28" y="705"/>
                  </a:lnTo>
                  <a:lnTo>
                    <a:pt x="30" y="702"/>
                  </a:lnTo>
                  <a:lnTo>
                    <a:pt x="30" y="699"/>
                  </a:lnTo>
                  <a:lnTo>
                    <a:pt x="30" y="692"/>
                  </a:lnTo>
                  <a:lnTo>
                    <a:pt x="30" y="689"/>
                  </a:lnTo>
                  <a:lnTo>
                    <a:pt x="30" y="679"/>
                  </a:lnTo>
                  <a:lnTo>
                    <a:pt x="37" y="676"/>
                  </a:lnTo>
                  <a:lnTo>
                    <a:pt x="38" y="676"/>
                  </a:lnTo>
                  <a:lnTo>
                    <a:pt x="40" y="663"/>
                  </a:lnTo>
                  <a:lnTo>
                    <a:pt x="40" y="662"/>
                  </a:lnTo>
                  <a:lnTo>
                    <a:pt x="42" y="658"/>
                  </a:lnTo>
                  <a:lnTo>
                    <a:pt x="45" y="644"/>
                  </a:lnTo>
                  <a:lnTo>
                    <a:pt x="45" y="641"/>
                  </a:lnTo>
                  <a:lnTo>
                    <a:pt x="43" y="629"/>
                  </a:lnTo>
                  <a:lnTo>
                    <a:pt x="45" y="620"/>
                  </a:lnTo>
                  <a:lnTo>
                    <a:pt x="48" y="607"/>
                  </a:lnTo>
                  <a:lnTo>
                    <a:pt x="45" y="595"/>
                  </a:lnTo>
                  <a:lnTo>
                    <a:pt x="47" y="586"/>
                  </a:lnTo>
                  <a:lnTo>
                    <a:pt x="48" y="582"/>
                  </a:lnTo>
                  <a:lnTo>
                    <a:pt x="52" y="581"/>
                  </a:lnTo>
                  <a:lnTo>
                    <a:pt x="48" y="568"/>
                  </a:lnTo>
                  <a:lnTo>
                    <a:pt x="45" y="568"/>
                  </a:lnTo>
                  <a:lnTo>
                    <a:pt x="40" y="553"/>
                  </a:lnTo>
                  <a:lnTo>
                    <a:pt x="40" y="550"/>
                  </a:lnTo>
                  <a:lnTo>
                    <a:pt x="40" y="537"/>
                  </a:lnTo>
                  <a:lnTo>
                    <a:pt x="42" y="535"/>
                  </a:lnTo>
                  <a:lnTo>
                    <a:pt x="47" y="521"/>
                  </a:lnTo>
                  <a:lnTo>
                    <a:pt x="38" y="503"/>
                  </a:lnTo>
                  <a:lnTo>
                    <a:pt x="38" y="501"/>
                  </a:lnTo>
                  <a:lnTo>
                    <a:pt x="37" y="498"/>
                  </a:lnTo>
                  <a:lnTo>
                    <a:pt x="35" y="497"/>
                  </a:lnTo>
                  <a:lnTo>
                    <a:pt x="30" y="487"/>
                  </a:lnTo>
                  <a:lnTo>
                    <a:pt x="28" y="484"/>
                  </a:lnTo>
                  <a:lnTo>
                    <a:pt x="25" y="474"/>
                  </a:lnTo>
                  <a:lnTo>
                    <a:pt x="25" y="471"/>
                  </a:lnTo>
                  <a:lnTo>
                    <a:pt x="27" y="469"/>
                  </a:lnTo>
                  <a:lnTo>
                    <a:pt x="28" y="453"/>
                  </a:lnTo>
                  <a:lnTo>
                    <a:pt x="28" y="451"/>
                  </a:lnTo>
                  <a:lnTo>
                    <a:pt x="27" y="438"/>
                  </a:lnTo>
                  <a:lnTo>
                    <a:pt x="27" y="435"/>
                  </a:lnTo>
                  <a:lnTo>
                    <a:pt x="27" y="434"/>
                  </a:lnTo>
                  <a:lnTo>
                    <a:pt x="22" y="425"/>
                  </a:lnTo>
                  <a:lnTo>
                    <a:pt x="20" y="424"/>
                  </a:lnTo>
                  <a:lnTo>
                    <a:pt x="15" y="416"/>
                  </a:lnTo>
                  <a:lnTo>
                    <a:pt x="13" y="414"/>
                  </a:lnTo>
                  <a:lnTo>
                    <a:pt x="5" y="408"/>
                  </a:lnTo>
                  <a:lnTo>
                    <a:pt x="0" y="401"/>
                  </a:lnTo>
                  <a:lnTo>
                    <a:pt x="9" y="395"/>
                  </a:lnTo>
                  <a:lnTo>
                    <a:pt x="13" y="388"/>
                  </a:lnTo>
                  <a:lnTo>
                    <a:pt x="5" y="372"/>
                  </a:lnTo>
                  <a:lnTo>
                    <a:pt x="4" y="370"/>
                  </a:lnTo>
                  <a:lnTo>
                    <a:pt x="4" y="369"/>
                  </a:lnTo>
                  <a:lnTo>
                    <a:pt x="4" y="361"/>
                  </a:lnTo>
                  <a:lnTo>
                    <a:pt x="4" y="357"/>
                  </a:lnTo>
                  <a:lnTo>
                    <a:pt x="7" y="345"/>
                  </a:lnTo>
                  <a:lnTo>
                    <a:pt x="7" y="341"/>
                  </a:lnTo>
                  <a:lnTo>
                    <a:pt x="7" y="340"/>
                  </a:lnTo>
                  <a:lnTo>
                    <a:pt x="7" y="328"/>
                  </a:lnTo>
                  <a:lnTo>
                    <a:pt x="5" y="325"/>
                  </a:lnTo>
                  <a:lnTo>
                    <a:pt x="4" y="315"/>
                  </a:lnTo>
                  <a:lnTo>
                    <a:pt x="4" y="314"/>
                  </a:lnTo>
                  <a:lnTo>
                    <a:pt x="7" y="304"/>
                  </a:lnTo>
                  <a:lnTo>
                    <a:pt x="5" y="296"/>
                  </a:lnTo>
                  <a:lnTo>
                    <a:pt x="2" y="288"/>
                  </a:lnTo>
                  <a:lnTo>
                    <a:pt x="4" y="281"/>
                  </a:lnTo>
                  <a:lnTo>
                    <a:pt x="7" y="280"/>
                  </a:lnTo>
                  <a:lnTo>
                    <a:pt x="7" y="273"/>
                  </a:lnTo>
                  <a:lnTo>
                    <a:pt x="4" y="265"/>
                  </a:lnTo>
                  <a:lnTo>
                    <a:pt x="4" y="264"/>
                  </a:lnTo>
                  <a:lnTo>
                    <a:pt x="5" y="257"/>
                  </a:lnTo>
                  <a:lnTo>
                    <a:pt x="5" y="256"/>
                  </a:lnTo>
                  <a:lnTo>
                    <a:pt x="4" y="246"/>
                  </a:lnTo>
                  <a:lnTo>
                    <a:pt x="5" y="241"/>
                  </a:lnTo>
                  <a:lnTo>
                    <a:pt x="4" y="238"/>
                  </a:lnTo>
                  <a:lnTo>
                    <a:pt x="4" y="236"/>
                  </a:lnTo>
                  <a:lnTo>
                    <a:pt x="2" y="2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55" name="Freeform 155"/>
            <p:cNvSpPr>
              <a:spLocks/>
            </p:cNvSpPr>
            <p:nvPr/>
          </p:nvSpPr>
          <p:spPr bwMode="auto">
            <a:xfrm>
              <a:off x="1527174" y="6273008"/>
              <a:ext cx="190500" cy="39688"/>
            </a:xfrm>
            <a:custGeom>
              <a:avLst/>
              <a:gdLst>
                <a:gd name="T0" fmla="*/ 0 w 240"/>
                <a:gd name="T1" fmla="*/ 50 h 50"/>
                <a:gd name="T2" fmla="*/ 15 w 240"/>
                <a:gd name="T3" fmla="*/ 48 h 50"/>
                <a:gd name="T4" fmla="*/ 18 w 240"/>
                <a:gd name="T5" fmla="*/ 47 h 50"/>
                <a:gd name="T6" fmla="*/ 25 w 240"/>
                <a:gd name="T7" fmla="*/ 48 h 50"/>
                <a:gd name="T8" fmla="*/ 28 w 240"/>
                <a:gd name="T9" fmla="*/ 50 h 50"/>
                <a:gd name="T10" fmla="*/ 31 w 240"/>
                <a:gd name="T11" fmla="*/ 50 h 50"/>
                <a:gd name="T12" fmla="*/ 40 w 240"/>
                <a:gd name="T13" fmla="*/ 50 h 50"/>
                <a:gd name="T14" fmla="*/ 41 w 240"/>
                <a:gd name="T15" fmla="*/ 48 h 50"/>
                <a:gd name="T16" fmla="*/ 51 w 240"/>
                <a:gd name="T17" fmla="*/ 40 h 50"/>
                <a:gd name="T18" fmla="*/ 53 w 240"/>
                <a:gd name="T19" fmla="*/ 39 h 50"/>
                <a:gd name="T20" fmla="*/ 63 w 240"/>
                <a:gd name="T21" fmla="*/ 34 h 50"/>
                <a:gd name="T22" fmla="*/ 64 w 240"/>
                <a:gd name="T23" fmla="*/ 34 h 50"/>
                <a:gd name="T24" fmla="*/ 69 w 240"/>
                <a:gd name="T25" fmla="*/ 32 h 50"/>
                <a:gd name="T26" fmla="*/ 73 w 240"/>
                <a:gd name="T27" fmla="*/ 30 h 50"/>
                <a:gd name="T28" fmla="*/ 81 w 240"/>
                <a:gd name="T29" fmla="*/ 22 h 50"/>
                <a:gd name="T30" fmla="*/ 81 w 240"/>
                <a:gd name="T31" fmla="*/ 19 h 50"/>
                <a:gd name="T32" fmla="*/ 81 w 240"/>
                <a:gd name="T33" fmla="*/ 13 h 50"/>
                <a:gd name="T34" fmla="*/ 83 w 240"/>
                <a:gd name="T35" fmla="*/ 11 h 50"/>
                <a:gd name="T36" fmla="*/ 91 w 240"/>
                <a:gd name="T37" fmla="*/ 5 h 50"/>
                <a:gd name="T38" fmla="*/ 94 w 240"/>
                <a:gd name="T39" fmla="*/ 3 h 50"/>
                <a:gd name="T40" fmla="*/ 104 w 240"/>
                <a:gd name="T41" fmla="*/ 0 h 50"/>
                <a:gd name="T42" fmla="*/ 111 w 240"/>
                <a:gd name="T43" fmla="*/ 3 h 50"/>
                <a:gd name="T44" fmla="*/ 112 w 240"/>
                <a:gd name="T45" fmla="*/ 5 h 50"/>
                <a:gd name="T46" fmla="*/ 116 w 240"/>
                <a:gd name="T47" fmla="*/ 11 h 50"/>
                <a:gd name="T48" fmla="*/ 121 w 240"/>
                <a:gd name="T49" fmla="*/ 14 h 50"/>
                <a:gd name="T50" fmla="*/ 129 w 240"/>
                <a:gd name="T51" fmla="*/ 16 h 50"/>
                <a:gd name="T52" fmla="*/ 132 w 240"/>
                <a:gd name="T53" fmla="*/ 17 h 50"/>
                <a:gd name="T54" fmla="*/ 134 w 240"/>
                <a:gd name="T55" fmla="*/ 19 h 50"/>
                <a:gd name="T56" fmla="*/ 144 w 240"/>
                <a:gd name="T57" fmla="*/ 21 h 50"/>
                <a:gd name="T58" fmla="*/ 144 w 240"/>
                <a:gd name="T59" fmla="*/ 24 h 50"/>
                <a:gd name="T60" fmla="*/ 145 w 240"/>
                <a:gd name="T61" fmla="*/ 27 h 50"/>
                <a:gd name="T62" fmla="*/ 147 w 240"/>
                <a:gd name="T63" fmla="*/ 32 h 50"/>
                <a:gd name="T64" fmla="*/ 149 w 240"/>
                <a:gd name="T65" fmla="*/ 35 h 50"/>
                <a:gd name="T66" fmla="*/ 154 w 240"/>
                <a:gd name="T67" fmla="*/ 32 h 50"/>
                <a:gd name="T68" fmla="*/ 157 w 240"/>
                <a:gd name="T69" fmla="*/ 30 h 50"/>
                <a:gd name="T70" fmla="*/ 162 w 240"/>
                <a:gd name="T71" fmla="*/ 29 h 50"/>
                <a:gd name="T72" fmla="*/ 165 w 240"/>
                <a:gd name="T73" fmla="*/ 29 h 50"/>
                <a:gd name="T74" fmla="*/ 170 w 240"/>
                <a:gd name="T75" fmla="*/ 30 h 50"/>
                <a:gd name="T76" fmla="*/ 175 w 240"/>
                <a:gd name="T77" fmla="*/ 29 h 50"/>
                <a:gd name="T78" fmla="*/ 180 w 240"/>
                <a:gd name="T79" fmla="*/ 27 h 50"/>
                <a:gd name="T80" fmla="*/ 182 w 240"/>
                <a:gd name="T81" fmla="*/ 29 h 50"/>
                <a:gd name="T82" fmla="*/ 190 w 240"/>
                <a:gd name="T83" fmla="*/ 30 h 50"/>
                <a:gd name="T84" fmla="*/ 200 w 240"/>
                <a:gd name="T85" fmla="*/ 29 h 50"/>
                <a:gd name="T86" fmla="*/ 203 w 240"/>
                <a:gd name="T87" fmla="*/ 29 h 50"/>
                <a:gd name="T88" fmla="*/ 212 w 240"/>
                <a:gd name="T89" fmla="*/ 27 h 50"/>
                <a:gd name="T90" fmla="*/ 213 w 240"/>
                <a:gd name="T91" fmla="*/ 27 h 50"/>
                <a:gd name="T92" fmla="*/ 217 w 240"/>
                <a:gd name="T93" fmla="*/ 26 h 50"/>
                <a:gd name="T94" fmla="*/ 225 w 240"/>
                <a:gd name="T95" fmla="*/ 24 h 50"/>
                <a:gd name="T96" fmla="*/ 240 w 240"/>
                <a:gd name="T97" fmla="*/ 1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0" h="50">
                  <a:moveTo>
                    <a:pt x="0" y="50"/>
                  </a:moveTo>
                  <a:lnTo>
                    <a:pt x="15" y="48"/>
                  </a:lnTo>
                  <a:lnTo>
                    <a:pt x="18" y="47"/>
                  </a:lnTo>
                  <a:lnTo>
                    <a:pt x="25" y="48"/>
                  </a:lnTo>
                  <a:lnTo>
                    <a:pt x="28" y="50"/>
                  </a:lnTo>
                  <a:lnTo>
                    <a:pt x="31" y="50"/>
                  </a:lnTo>
                  <a:lnTo>
                    <a:pt x="40" y="50"/>
                  </a:lnTo>
                  <a:lnTo>
                    <a:pt x="41" y="48"/>
                  </a:lnTo>
                  <a:lnTo>
                    <a:pt x="51" y="40"/>
                  </a:lnTo>
                  <a:lnTo>
                    <a:pt x="53" y="39"/>
                  </a:lnTo>
                  <a:lnTo>
                    <a:pt x="63" y="34"/>
                  </a:lnTo>
                  <a:lnTo>
                    <a:pt x="64" y="34"/>
                  </a:lnTo>
                  <a:lnTo>
                    <a:pt x="69" y="32"/>
                  </a:lnTo>
                  <a:lnTo>
                    <a:pt x="73" y="30"/>
                  </a:lnTo>
                  <a:lnTo>
                    <a:pt x="81" y="22"/>
                  </a:lnTo>
                  <a:lnTo>
                    <a:pt x="81" y="19"/>
                  </a:lnTo>
                  <a:lnTo>
                    <a:pt x="81" y="13"/>
                  </a:lnTo>
                  <a:lnTo>
                    <a:pt x="83" y="11"/>
                  </a:lnTo>
                  <a:lnTo>
                    <a:pt x="91" y="5"/>
                  </a:lnTo>
                  <a:lnTo>
                    <a:pt x="94" y="3"/>
                  </a:lnTo>
                  <a:lnTo>
                    <a:pt x="104" y="0"/>
                  </a:lnTo>
                  <a:lnTo>
                    <a:pt x="111" y="3"/>
                  </a:lnTo>
                  <a:lnTo>
                    <a:pt x="112" y="5"/>
                  </a:lnTo>
                  <a:lnTo>
                    <a:pt x="116" y="11"/>
                  </a:lnTo>
                  <a:lnTo>
                    <a:pt x="121" y="14"/>
                  </a:lnTo>
                  <a:lnTo>
                    <a:pt x="129" y="16"/>
                  </a:lnTo>
                  <a:lnTo>
                    <a:pt x="132" y="17"/>
                  </a:lnTo>
                  <a:lnTo>
                    <a:pt x="134" y="19"/>
                  </a:lnTo>
                  <a:lnTo>
                    <a:pt x="144" y="21"/>
                  </a:lnTo>
                  <a:lnTo>
                    <a:pt x="144" y="24"/>
                  </a:lnTo>
                  <a:lnTo>
                    <a:pt x="145" y="27"/>
                  </a:lnTo>
                  <a:lnTo>
                    <a:pt x="147" y="32"/>
                  </a:lnTo>
                  <a:lnTo>
                    <a:pt x="149" y="35"/>
                  </a:lnTo>
                  <a:lnTo>
                    <a:pt x="154" y="32"/>
                  </a:lnTo>
                  <a:lnTo>
                    <a:pt x="157" y="30"/>
                  </a:lnTo>
                  <a:lnTo>
                    <a:pt x="162" y="29"/>
                  </a:lnTo>
                  <a:lnTo>
                    <a:pt x="165" y="29"/>
                  </a:lnTo>
                  <a:lnTo>
                    <a:pt x="170" y="30"/>
                  </a:lnTo>
                  <a:lnTo>
                    <a:pt x="175" y="29"/>
                  </a:lnTo>
                  <a:lnTo>
                    <a:pt x="180" y="27"/>
                  </a:lnTo>
                  <a:lnTo>
                    <a:pt x="182" y="29"/>
                  </a:lnTo>
                  <a:lnTo>
                    <a:pt x="190" y="30"/>
                  </a:lnTo>
                  <a:lnTo>
                    <a:pt x="200" y="29"/>
                  </a:lnTo>
                  <a:lnTo>
                    <a:pt x="203" y="29"/>
                  </a:lnTo>
                  <a:lnTo>
                    <a:pt x="212" y="27"/>
                  </a:lnTo>
                  <a:lnTo>
                    <a:pt x="213" y="27"/>
                  </a:lnTo>
                  <a:lnTo>
                    <a:pt x="217" y="26"/>
                  </a:lnTo>
                  <a:lnTo>
                    <a:pt x="225" y="24"/>
                  </a:lnTo>
                  <a:lnTo>
                    <a:pt x="240" y="1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56" name="Freeform 156"/>
            <p:cNvSpPr>
              <a:spLocks/>
            </p:cNvSpPr>
            <p:nvPr/>
          </p:nvSpPr>
          <p:spPr bwMode="auto">
            <a:xfrm>
              <a:off x="2120899" y="6507958"/>
              <a:ext cx="203200" cy="227013"/>
            </a:xfrm>
            <a:custGeom>
              <a:avLst/>
              <a:gdLst>
                <a:gd name="T0" fmla="*/ 204 w 257"/>
                <a:gd name="T1" fmla="*/ 5 h 287"/>
                <a:gd name="T2" fmla="*/ 215 w 257"/>
                <a:gd name="T3" fmla="*/ 16 h 287"/>
                <a:gd name="T4" fmla="*/ 224 w 257"/>
                <a:gd name="T5" fmla="*/ 31 h 287"/>
                <a:gd name="T6" fmla="*/ 242 w 257"/>
                <a:gd name="T7" fmla="*/ 50 h 287"/>
                <a:gd name="T8" fmla="*/ 247 w 257"/>
                <a:gd name="T9" fmla="*/ 76 h 287"/>
                <a:gd name="T10" fmla="*/ 249 w 257"/>
                <a:gd name="T11" fmla="*/ 96 h 287"/>
                <a:gd name="T12" fmla="*/ 232 w 257"/>
                <a:gd name="T13" fmla="*/ 104 h 287"/>
                <a:gd name="T14" fmla="*/ 219 w 257"/>
                <a:gd name="T15" fmla="*/ 113 h 287"/>
                <a:gd name="T16" fmla="*/ 206 w 257"/>
                <a:gd name="T17" fmla="*/ 143 h 287"/>
                <a:gd name="T18" fmla="*/ 201 w 257"/>
                <a:gd name="T19" fmla="*/ 154 h 287"/>
                <a:gd name="T20" fmla="*/ 182 w 257"/>
                <a:gd name="T21" fmla="*/ 157 h 287"/>
                <a:gd name="T22" fmla="*/ 169 w 257"/>
                <a:gd name="T23" fmla="*/ 154 h 287"/>
                <a:gd name="T24" fmla="*/ 167 w 257"/>
                <a:gd name="T25" fmla="*/ 164 h 287"/>
                <a:gd name="T26" fmla="*/ 167 w 257"/>
                <a:gd name="T27" fmla="*/ 173 h 287"/>
                <a:gd name="T28" fmla="*/ 163 w 257"/>
                <a:gd name="T29" fmla="*/ 183 h 287"/>
                <a:gd name="T30" fmla="*/ 138 w 257"/>
                <a:gd name="T31" fmla="*/ 194 h 287"/>
                <a:gd name="T32" fmla="*/ 124 w 257"/>
                <a:gd name="T33" fmla="*/ 204 h 287"/>
                <a:gd name="T34" fmla="*/ 116 w 257"/>
                <a:gd name="T35" fmla="*/ 209 h 287"/>
                <a:gd name="T36" fmla="*/ 110 w 257"/>
                <a:gd name="T37" fmla="*/ 217 h 287"/>
                <a:gd name="T38" fmla="*/ 108 w 257"/>
                <a:gd name="T39" fmla="*/ 225 h 287"/>
                <a:gd name="T40" fmla="*/ 101 w 257"/>
                <a:gd name="T41" fmla="*/ 230 h 287"/>
                <a:gd name="T42" fmla="*/ 88 w 257"/>
                <a:gd name="T43" fmla="*/ 241 h 287"/>
                <a:gd name="T44" fmla="*/ 78 w 257"/>
                <a:gd name="T45" fmla="*/ 246 h 287"/>
                <a:gd name="T46" fmla="*/ 57 w 257"/>
                <a:gd name="T47" fmla="*/ 238 h 287"/>
                <a:gd name="T48" fmla="*/ 47 w 257"/>
                <a:gd name="T49" fmla="*/ 261 h 287"/>
                <a:gd name="T50" fmla="*/ 45 w 257"/>
                <a:gd name="T51" fmla="*/ 277 h 287"/>
                <a:gd name="T52" fmla="*/ 38 w 257"/>
                <a:gd name="T53" fmla="*/ 285 h 287"/>
                <a:gd name="T54" fmla="*/ 25 w 257"/>
                <a:gd name="T55" fmla="*/ 282 h 287"/>
                <a:gd name="T56" fmla="*/ 14 w 257"/>
                <a:gd name="T57" fmla="*/ 283 h 287"/>
                <a:gd name="T58" fmla="*/ 9 w 257"/>
                <a:gd name="T59" fmla="*/ 272 h 287"/>
                <a:gd name="T60" fmla="*/ 7 w 257"/>
                <a:gd name="T61" fmla="*/ 253 h 287"/>
                <a:gd name="T62" fmla="*/ 2 w 257"/>
                <a:gd name="T63" fmla="*/ 243 h 287"/>
                <a:gd name="T64" fmla="*/ 5 w 257"/>
                <a:gd name="T65" fmla="*/ 219 h 287"/>
                <a:gd name="T66" fmla="*/ 9 w 257"/>
                <a:gd name="T67" fmla="*/ 207 h 287"/>
                <a:gd name="T68" fmla="*/ 9 w 257"/>
                <a:gd name="T69" fmla="*/ 194 h 287"/>
                <a:gd name="T70" fmla="*/ 14 w 257"/>
                <a:gd name="T71" fmla="*/ 175 h 287"/>
                <a:gd name="T72" fmla="*/ 19 w 257"/>
                <a:gd name="T73" fmla="*/ 160 h 287"/>
                <a:gd name="T74" fmla="*/ 24 w 257"/>
                <a:gd name="T75" fmla="*/ 144 h 287"/>
                <a:gd name="T76" fmla="*/ 34 w 257"/>
                <a:gd name="T77" fmla="*/ 122 h 287"/>
                <a:gd name="T78" fmla="*/ 37 w 257"/>
                <a:gd name="T79" fmla="*/ 110 h 287"/>
                <a:gd name="T80" fmla="*/ 40 w 257"/>
                <a:gd name="T81" fmla="*/ 102 h 287"/>
                <a:gd name="T82" fmla="*/ 43 w 257"/>
                <a:gd name="T83" fmla="*/ 91 h 287"/>
                <a:gd name="T84" fmla="*/ 43 w 257"/>
                <a:gd name="T85" fmla="*/ 79 h 287"/>
                <a:gd name="T86" fmla="*/ 47 w 257"/>
                <a:gd name="T87" fmla="*/ 67 h 287"/>
                <a:gd name="T88" fmla="*/ 47 w 257"/>
                <a:gd name="T89" fmla="*/ 55 h 287"/>
                <a:gd name="T90" fmla="*/ 50 w 257"/>
                <a:gd name="T91" fmla="*/ 37 h 287"/>
                <a:gd name="T92" fmla="*/ 57 w 257"/>
                <a:gd name="T93" fmla="*/ 31 h 287"/>
                <a:gd name="T94" fmla="*/ 73 w 257"/>
                <a:gd name="T95" fmla="*/ 13 h 287"/>
                <a:gd name="T96" fmla="*/ 73 w 257"/>
                <a:gd name="T97" fmla="*/ 0 h 287"/>
                <a:gd name="T98" fmla="*/ 85 w 257"/>
                <a:gd name="T99" fmla="*/ 5 h 287"/>
                <a:gd name="T100" fmla="*/ 96 w 257"/>
                <a:gd name="T101" fmla="*/ 7 h 287"/>
                <a:gd name="T102" fmla="*/ 113 w 257"/>
                <a:gd name="T103" fmla="*/ 21 h 287"/>
                <a:gd name="T104" fmla="*/ 121 w 257"/>
                <a:gd name="T105" fmla="*/ 23 h 287"/>
                <a:gd name="T106" fmla="*/ 136 w 257"/>
                <a:gd name="T107" fmla="*/ 24 h 287"/>
                <a:gd name="T108" fmla="*/ 148 w 257"/>
                <a:gd name="T109" fmla="*/ 18 h 287"/>
                <a:gd name="T110" fmla="*/ 156 w 257"/>
                <a:gd name="T111" fmla="*/ 18 h 287"/>
                <a:gd name="T112" fmla="*/ 163 w 257"/>
                <a:gd name="T113" fmla="*/ 13 h 287"/>
                <a:gd name="T114" fmla="*/ 181 w 257"/>
                <a:gd name="T115" fmla="*/ 10 h 287"/>
                <a:gd name="T116" fmla="*/ 194 w 257"/>
                <a:gd name="T117" fmla="*/ 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287">
                  <a:moveTo>
                    <a:pt x="196" y="7"/>
                  </a:moveTo>
                  <a:lnTo>
                    <a:pt x="201" y="5"/>
                  </a:lnTo>
                  <a:lnTo>
                    <a:pt x="204" y="5"/>
                  </a:lnTo>
                  <a:lnTo>
                    <a:pt x="212" y="12"/>
                  </a:lnTo>
                  <a:lnTo>
                    <a:pt x="214" y="15"/>
                  </a:lnTo>
                  <a:lnTo>
                    <a:pt x="215" y="16"/>
                  </a:lnTo>
                  <a:lnTo>
                    <a:pt x="220" y="26"/>
                  </a:lnTo>
                  <a:lnTo>
                    <a:pt x="222" y="28"/>
                  </a:lnTo>
                  <a:lnTo>
                    <a:pt x="224" y="31"/>
                  </a:lnTo>
                  <a:lnTo>
                    <a:pt x="232" y="41"/>
                  </a:lnTo>
                  <a:lnTo>
                    <a:pt x="240" y="49"/>
                  </a:lnTo>
                  <a:lnTo>
                    <a:pt x="242" y="50"/>
                  </a:lnTo>
                  <a:lnTo>
                    <a:pt x="245" y="65"/>
                  </a:lnTo>
                  <a:lnTo>
                    <a:pt x="245" y="67"/>
                  </a:lnTo>
                  <a:lnTo>
                    <a:pt x="247" y="76"/>
                  </a:lnTo>
                  <a:lnTo>
                    <a:pt x="249" y="83"/>
                  </a:lnTo>
                  <a:lnTo>
                    <a:pt x="257" y="89"/>
                  </a:lnTo>
                  <a:lnTo>
                    <a:pt x="249" y="96"/>
                  </a:lnTo>
                  <a:lnTo>
                    <a:pt x="247" y="97"/>
                  </a:lnTo>
                  <a:lnTo>
                    <a:pt x="244" y="99"/>
                  </a:lnTo>
                  <a:lnTo>
                    <a:pt x="232" y="104"/>
                  </a:lnTo>
                  <a:lnTo>
                    <a:pt x="230" y="104"/>
                  </a:lnTo>
                  <a:lnTo>
                    <a:pt x="222" y="107"/>
                  </a:lnTo>
                  <a:lnTo>
                    <a:pt x="219" y="113"/>
                  </a:lnTo>
                  <a:lnTo>
                    <a:pt x="210" y="128"/>
                  </a:lnTo>
                  <a:lnTo>
                    <a:pt x="209" y="135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2" y="151"/>
                  </a:lnTo>
                  <a:lnTo>
                    <a:pt x="201" y="154"/>
                  </a:lnTo>
                  <a:lnTo>
                    <a:pt x="194" y="159"/>
                  </a:lnTo>
                  <a:lnTo>
                    <a:pt x="187" y="160"/>
                  </a:lnTo>
                  <a:lnTo>
                    <a:pt x="182" y="157"/>
                  </a:lnTo>
                  <a:lnTo>
                    <a:pt x="174" y="156"/>
                  </a:lnTo>
                  <a:lnTo>
                    <a:pt x="171" y="154"/>
                  </a:lnTo>
                  <a:lnTo>
                    <a:pt x="169" y="154"/>
                  </a:lnTo>
                  <a:lnTo>
                    <a:pt x="166" y="154"/>
                  </a:lnTo>
                  <a:lnTo>
                    <a:pt x="164" y="159"/>
                  </a:lnTo>
                  <a:lnTo>
                    <a:pt x="167" y="164"/>
                  </a:lnTo>
                  <a:lnTo>
                    <a:pt x="167" y="165"/>
                  </a:lnTo>
                  <a:lnTo>
                    <a:pt x="169" y="170"/>
                  </a:lnTo>
                  <a:lnTo>
                    <a:pt x="167" y="173"/>
                  </a:lnTo>
                  <a:lnTo>
                    <a:pt x="166" y="175"/>
                  </a:lnTo>
                  <a:lnTo>
                    <a:pt x="164" y="178"/>
                  </a:lnTo>
                  <a:lnTo>
                    <a:pt x="163" y="183"/>
                  </a:lnTo>
                  <a:lnTo>
                    <a:pt x="154" y="188"/>
                  </a:lnTo>
                  <a:lnTo>
                    <a:pt x="146" y="191"/>
                  </a:lnTo>
                  <a:lnTo>
                    <a:pt x="138" y="194"/>
                  </a:lnTo>
                  <a:lnTo>
                    <a:pt x="131" y="198"/>
                  </a:lnTo>
                  <a:lnTo>
                    <a:pt x="126" y="202"/>
                  </a:lnTo>
                  <a:lnTo>
                    <a:pt x="124" y="204"/>
                  </a:lnTo>
                  <a:lnTo>
                    <a:pt x="121" y="207"/>
                  </a:lnTo>
                  <a:lnTo>
                    <a:pt x="118" y="209"/>
                  </a:lnTo>
                  <a:lnTo>
                    <a:pt x="116" y="209"/>
                  </a:lnTo>
                  <a:lnTo>
                    <a:pt x="113" y="212"/>
                  </a:lnTo>
                  <a:lnTo>
                    <a:pt x="111" y="214"/>
                  </a:lnTo>
                  <a:lnTo>
                    <a:pt x="110" y="217"/>
                  </a:lnTo>
                  <a:lnTo>
                    <a:pt x="110" y="219"/>
                  </a:lnTo>
                  <a:lnTo>
                    <a:pt x="108" y="224"/>
                  </a:lnTo>
                  <a:lnTo>
                    <a:pt x="108" y="225"/>
                  </a:lnTo>
                  <a:lnTo>
                    <a:pt x="108" y="228"/>
                  </a:lnTo>
                  <a:lnTo>
                    <a:pt x="105" y="228"/>
                  </a:lnTo>
                  <a:lnTo>
                    <a:pt x="101" y="230"/>
                  </a:lnTo>
                  <a:lnTo>
                    <a:pt x="95" y="235"/>
                  </a:lnTo>
                  <a:lnTo>
                    <a:pt x="90" y="240"/>
                  </a:lnTo>
                  <a:lnTo>
                    <a:pt x="88" y="241"/>
                  </a:lnTo>
                  <a:lnTo>
                    <a:pt x="81" y="245"/>
                  </a:lnTo>
                  <a:lnTo>
                    <a:pt x="80" y="246"/>
                  </a:lnTo>
                  <a:lnTo>
                    <a:pt x="78" y="246"/>
                  </a:lnTo>
                  <a:lnTo>
                    <a:pt x="72" y="243"/>
                  </a:lnTo>
                  <a:lnTo>
                    <a:pt x="70" y="243"/>
                  </a:lnTo>
                  <a:lnTo>
                    <a:pt x="57" y="238"/>
                  </a:lnTo>
                  <a:lnTo>
                    <a:pt x="52" y="249"/>
                  </a:lnTo>
                  <a:lnTo>
                    <a:pt x="52" y="253"/>
                  </a:lnTo>
                  <a:lnTo>
                    <a:pt x="47" y="261"/>
                  </a:lnTo>
                  <a:lnTo>
                    <a:pt x="45" y="262"/>
                  </a:lnTo>
                  <a:lnTo>
                    <a:pt x="45" y="275"/>
                  </a:lnTo>
                  <a:lnTo>
                    <a:pt x="45" y="277"/>
                  </a:lnTo>
                  <a:lnTo>
                    <a:pt x="47" y="287"/>
                  </a:lnTo>
                  <a:lnTo>
                    <a:pt x="42" y="285"/>
                  </a:lnTo>
                  <a:lnTo>
                    <a:pt x="38" y="285"/>
                  </a:lnTo>
                  <a:lnTo>
                    <a:pt x="34" y="283"/>
                  </a:lnTo>
                  <a:lnTo>
                    <a:pt x="32" y="283"/>
                  </a:lnTo>
                  <a:lnTo>
                    <a:pt x="25" y="282"/>
                  </a:lnTo>
                  <a:lnTo>
                    <a:pt x="22" y="282"/>
                  </a:lnTo>
                  <a:lnTo>
                    <a:pt x="20" y="283"/>
                  </a:lnTo>
                  <a:lnTo>
                    <a:pt x="14" y="283"/>
                  </a:lnTo>
                  <a:lnTo>
                    <a:pt x="12" y="280"/>
                  </a:lnTo>
                  <a:lnTo>
                    <a:pt x="10" y="279"/>
                  </a:lnTo>
                  <a:lnTo>
                    <a:pt x="9" y="272"/>
                  </a:lnTo>
                  <a:lnTo>
                    <a:pt x="9" y="264"/>
                  </a:lnTo>
                  <a:lnTo>
                    <a:pt x="9" y="262"/>
                  </a:lnTo>
                  <a:lnTo>
                    <a:pt x="7" y="253"/>
                  </a:lnTo>
                  <a:lnTo>
                    <a:pt x="7" y="249"/>
                  </a:lnTo>
                  <a:lnTo>
                    <a:pt x="4" y="245"/>
                  </a:lnTo>
                  <a:lnTo>
                    <a:pt x="2" y="243"/>
                  </a:lnTo>
                  <a:lnTo>
                    <a:pt x="0" y="236"/>
                  </a:lnTo>
                  <a:lnTo>
                    <a:pt x="4" y="224"/>
                  </a:lnTo>
                  <a:lnTo>
                    <a:pt x="5" y="219"/>
                  </a:lnTo>
                  <a:lnTo>
                    <a:pt x="5" y="217"/>
                  </a:lnTo>
                  <a:lnTo>
                    <a:pt x="5" y="215"/>
                  </a:lnTo>
                  <a:lnTo>
                    <a:pt x="9" y="207"/>
                  </a:lnTo>
                  <a:lnTo>
                    <a:pt x="10" y="204"/>
                  </a:lnTo>
                  <a:lnTo>
                    <a:pt x="10" y="202"/>
                  </a:lnTo>
                  <a:lnTo>
                    <a:pt x="9" y="194"/>
                  </a:lnTo>
                  <a:lnTo>
                    <a:pt x="12" y="188"/>
                  </a:lnTo>
                  <a:lnTo>
                    <a:pt x="12" y="183"/>
                  </a:lnTo>
                  <a:lnTo>
                    <a:pt x="14" y="175"/>
                  </a:lnTo>
                  <a:lnTo>
                    <a:pt x="14" y="173"/>
                  </a:lnTo>
                  <a:lnTo>
                    <a:pt x="19" y="162"/>
                  </a:lnTo>
                  <a:lnTo>
                    <a:pt x="19" y="160"/>
                  </a:lnTo>
                  <a:lnTo>
                    <a:pt x="20" y="156"/>
                  </a:lnTo>
                  <a:lnTo>
                    <a:pt x="22" y="146"/>
                  </a:lnTo>
                  <a:lnTo>
                    <a:pt x="24" y="144"/>
                  </a:lnTo>
                  <a:lnTo>
                    <a:pt x="25" y="141"/>
                  </a:lnTo>
                  <a:lnTo>
                    <a:pt x="29" y="131"/>
                  </a:lnTo>
                  <a:lnTo>
                    <a:pt x="34" y="122"/>
                  </a:lnTo>
                  <a:lnTo>
                    <a:pt x="34" y="120"/>
                  </a:lnTo>
                  <a:lnTo>
                    <a:pt x="35" y="117"/>
                  </a:lnTo>
                  <a:lnTo>
                    <a:pt x="37" y="110"/>
                  </a:lnTo>
                  <a:lnTo>
                    <a:pt x="38" y="109"/>
                  </a:lnTo>
                  <a:lnTo>
                    <a:pt x="38" y="107"/>
                  </a:lnTo>
                  <a:lnTo>
                    <a:pt x="40" y="102"/>
                  </a:lnTo>
                  <a:lnTo>
                    <a:pt x="42" y="99"/>
                  </a:lnTo>
                  <a:lnTo>
                    <a:pt x="43" y="92"/>
                  </a:lnTo>
                  <a:lnTo>
                    <a:pt x="43" y="91"/>
                  </a:lnTo>
                  <a:lnTo>
                    <a:pt x="43" y="86"/>
                  </a:lnTo>
                  <a:lnTo>
                    <a:pt x="43" y="83"/>
                  </a:lnTo>
                  <a:lnTo>
                    <a:pt x="43" y="79"/>
                  </a:lnTo>
                  <a:lnTo>
                    <a:pt x="45" y="73"/>
                  </a:lnTo>
                  <a:lnTo>
                    <a:pt x="47" y="71"/>
                  </a:lnTo>
                  <a:lnTo>
                    <a:pt x="47" y="67"/>
                  </a:lnTo>
                  <a:lnTo>
                    <a:pt x="47" y="65"/>
                  </a:lnTo>
                  <a:lnTo>
                    <a:pt x="47" y="62"/>
                  </a:lnTo>
                  <a:lnTo>
                    <a:pt x="47" y="55"/>
                  </a:lnTo>
                  <a:lnTo>
                    <a:pt x="47" y="46"/>
                  </a:lnTo>
                  <a:lnTo>
                    <a:pt x="48" y="41"/>
                  </a:lnTo>
                  <a:lnTo>
                    <a:pt x="50" y="37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7" y="31"/>
                  </a:lnTo>
                  <a:lnTo>
                    <a:pt x="67" y="24"/>
                  </a:lnTo>
                  <a:lnTo>
                    <a:pt x="72" y="16"/>
                  </a:lnTo>
                  <a:lnTo>
                    <a:pt x="73" y="13"/>
                  </a:lnTo>
                  <a:lnTo>
                    <a:pt x="73" y="7"/>
                  </a:lnTo>
                  <a:lnTo>
                    <a:pt x="72" y="5"/>
                  </a:lnTo>
                  <a:lnTo>
                    <a:pt x="73" y="0"/>
                  </a:lnTo>
                  <a:lnTo>
                    <a:pt x="77" y="0"/>
                  </a:lnTo>
                  <a:lnTo>
                    <a:pt x="81" y="2"/>
                  </a:lnTo>
                  <a:lnTo>
                    <a:pt x="85" y="5"/>
                  </a:lnTo>
                  <a:lnTo>
                    <a:pt x="86" y="5"/>
                  </a:lnTo>
                  <a:lnTo>
                    <a:pt x="91" y="7"/>
                  </a:lnTo>
                  <a:lnTo>
                    <a:pt x="96" y="7"/>
                  </a:lnTo>
                  <a:lnTo>
                    <a:pt x="101" y="13"/>
                  </a:lnTo>
                  <a:lnTo>
                    <a:pt x="108" y="20"/>
                  </a:lnTo>
                  <a:lnTo>
                    <a:pt x="113" y="21"/>
                  </a:lnTo>
                  <a:lnTo>
                    <a:pt x="115" y="21"/>
                  </a:lnTo>
                  <a:lnTo>
                    <a:pt x="118" y="21"/>
                  </a:lnTo>
                  <a:lnTo>
                    <a:pt x="121" y="23"/>
                  </a:lnTo>
                  <a:lnTo>
                    <a:pt x="128" y="26"/>
                  </a:lnTo>
                  <a:lnTo>
                    <a:pt x="131" y="28"/>
                  </a:lnTo>
                  <a:lnTo>
                    <a:pt x="136" y="24"/>
                  </a:lnTo>
                  <a:lnTo>
                    <a:pt x="139" y="23"/>
                  </a:lnTo>
                  <a:lnTo>
                    <a:pt x="143" y="21"/>
                  </a:lnTo>
                  <a:lnTo>
                    <a:pt x="148" y="18"/>
                  </a:lnTo>
                  <a:lnTo>
                    <a:pt x="149" y="18"/>
                  </a:lnTo>
                  <a:lnTo>
                    <a:pt x="153" y="18"/>
                  </a:lnTo>
                  <a:lnTo>
                    <a:pt x="156" y="18"/>
                  </a:lnTo>
                  <a:lnTo>
                    <a:pt x="159" y="16"/>
                  </a:lnTo>
                  <a:lnTo>
                    <a:pt x="161" y="15"/>
                  </a:lnTo>
                  <a:lnTo>
                    <a:pt x="163" y="13"/>
                  </a:lnTo>
                  <a:lnTo>
                    <a:pt x="166" y="8"/>
                  </a:lnTo>
                  <a:lnTo>
                    <a:pt x="169" y="7"/>
                  </a:lnTo>
                  <a:lnTo>
                    <a:pt x="181" y="10"/>
                  </a:lnTo>
                  <a:lnTo>
                    <a:pt x="182" y="10"/>
                  </a:lnTo>
                  <a:lnTo>
                    <a:pt x="187" y="8"/>
                  </a:lnTo>
                  <a:lnTo>
                    <a:pt x="194" y="7"/>
                  </a:lnTo>
                  <a:lnTo>
                    <a:pt x="196" y="7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57" name="Freeform 157"/>
            <p:cNvSpPr>
              <a:spLocks/>
            </p:cNvSpPr>
            <p:nvPr/>
          </p:nvSpPr>
          <p:spPr bwMode="auto">
            <a:xfrm>
              <a:off x="1477962" y="6649245"/>
              <a:ext cx="866775" cy="700088"/>
            </a:xfrm>
            <a:custGeom>
              <a:avLst/>
              <a:gdLst>
                <a:gd name="T0" fmla="*/ 812 w 1092"/>
                <a:gd name="T1" fmla="*/ 63 h 880"/>
                <a:gd name="T2" fmla="*/ 830 w 1092"/>
                <a:gd name="T3" fmla="*/ 103 h 880"/>
                <a:gd name="T4" fmla="*/ 855 w 1092"/>
                <a:gd name="T5" fmla="*/ 82 h 880"/>
                <a:gd name="T6" fmla="*/ 898 w 1092"/>
                <a:gd name="T7" fmla="*/ 61 h 880"/>
                <a:gd name="T8" fmla="*/ 916 w 1092"/>
                <a:gd name="T9" fmla="*/ 74 h 880"/>
                <a:gd name="T10" fmla="*/ 936 w 1092"/>
                <a:gd name="T11" fmla="*/ 108 h 880"/>
                <a:gd name="T12" fmla="*/ 977 w 1092"/>
                <a:gd name="T13" fmla="*/ 144 h 880"/>
                <a:gd name="T14" fmla="*/ 1020 w 1092"/>
                <a:gd name="T15" fmla="*/ 188 h 880"/>
                <a:gd name="T16" fmla="*/ 1057 w 1092"/>
                <a:gd name="T17" fmla="*/ 222 h 880"/>
                <a:gd name="T18" fmla="*/ 1049 w 1092"/>
                <a:gd name="T19" fmla="*/ 268 h 880"/>
                <a:gd name="T20" fmla="*/ 1073 w 1092"/>
                <a:gd name="T21" fmla="*/ 319 h 880"/>
                <a:gd name="T22" fmla="*/ 1075 w 1092"/>
                <a:gd name="T23" fmla="*/ 338 h 880"/>
                <a:gd name="T24" fmla="*/ 1045 w 1092"/>
                <a:gd name="T25" fmla="*/ 374 h 880"/>
                <a:gd name="T26" fmla="*/ 1019 w 1092"/>
                <a:gd name="T27" fmla="*/ 416 h 880"/>
                <a:gd name="T28" fmla="*/ 1004 w 1092"/>
                <a:gd name="T29" fmla="*/ 476 h 880"/>
                <a:gd name="T30" fmla="*/ 982 w 1092"/>
                <a:gd name="T31" fmla="*/ 539 h 880"/>
                <a:gd name="T32" fmla="*/ 939 w 1092"/>
                <a:gd name="T33" fmla="*/ 665 h 880"/>
                <a:gd name="T34" fmla="*/ 925 w 1092"/>
                <a:gd name="T35" fmla="*/ 789 h 880"/>
                <a:gd name="T36" fmla="*/ 857 w 1092"/>
                <a:gd name="T37" fmla="*/ 789 h 880"/>
                <a:gd name="T38" fmla="*/ 774 w 1092"/>
                <a:gd name="T39" fmla="*/ 794 h 880"/>
                <a:gd name="T40" fmla="*/ 705 w 1092"/>
                <a:gd name="T41" fmla="*/ 820 h 880"/>
                <a:gd name="T42" fmla="*/ 662 w 1092"/>
                <a:gd name="T43" fmla="*/ 833 h 880"/>
                <a:gd name="T44" fmla="*/ 615 w 1092"/>
                <a:gd name="T45" fmla="*/ 799 h 880"/>
                <a:gd name="T46" fmla="*/ 577 w 1092"/>
                <a:gd name="T47" fmla="*/ 759 h 880"/>
                <a:gd name="T48" fmla="*/ 561 w 1092"/>
                <a:gd name="T49" fmla="*/ 801 h 880"/>
                <a:gd name="T50" fmla="*/ 582 w 1092"/>
                <a:gd name="T51" fmla="*/ 849 h 880"/>
                <a:gd name="T52" fmla="*/ 533 w 1092"/>
                <a:gd name="T53" fmla="*/ 870 h 880"/>
                <a:gd name="T54" fmla="*/ 501 w 1092"/>
                <a:gd name="T55" fmla="*/ 843 h 880"/>
                <a:gd name="T56" fmla="*/ 461 w 1092"/>
                <a:gd name="T57" fmla="*/ 833 h 880"/>
                <a:gd name="T58" fmla="*/ 357 w 1092"/>
                <a:gd name="T59" fmla="*/ 827 h 880"/>
                <a:gd name="T60" fmla="*/ 318 w 1092"/>
                <a:gd name="T61" fmla="*/ 796 h 880"/>
                <a:gd name="T62" fmla="*/ 271 w 1092"/>
                <a:gd name="T63" fmla="*/ 772 h 880"/>
                <a:gd name="T64" fmla="*/ 223 w 1092"/>
                <a:gd name="T65" fmla="*/ 738 h 880"/>
                <a:gd name="T66" fmla="*/ 205 w 1092"/>
                <a:gd name="T67" fmla="*/ 704 h 880"/>
                <a:gd name="T68" fmla="*/ 165 w 1092"/>
                <a:gd name="T69" fmla="*/ 676 h 880"/>
                <a:gd name="T70" fmla="*/ 142 w 1092"/>
                <a:gd name="T71" fmla="*/ 626 h 880"/>
                <a:gd name="T72" fmla="*/ 122 w 1092"/>
                <a:gd name="T73" fmla="*/ 578 h 880"/>
                <a:gd name="T74" fmla="*/ 91 w 1092"/>
                <a:gd name="T75" fmla="*/ 516 h 880"/>
                <a:gd name="T76" fmla="*/ 76 w 1092"/>
                <a:gd name="T77" fmla="*/ 458 h 880"/>
                <a:gd name="T78" fmla="*/ 93 w 1092"/>
                <a:gd name="T79" fmla="*/ 391 h 880"/>
                <a:gd name="T80" fmla="*/ 40 w 1092"/>
                <a:gd name="T81" fmla="*/ 340 h 880"/>
                <a:gd name="T82" fmla="*/ 10 w 1092"/>
                <a:gd name="T83" fmla="*/ 280 h 880"/>
                <a:gd name="T84" fmla="*/ 33 w 1092"/>
                <a:gd name="T85" fmla="*/ 231 h 880"/>
                <a:gd name="T86" fmla="*/ 18 w 1092"/>
                <a:gd name="T87" fmla="*/ 178 h 880"/>
                <a:gd name="T88" fmla="*/ 76 w 1092"/>
                <a:gd name="T89" fmla="*/ 155 h 880"/>
                <a:gd name="T90" fmla="*/ 113 w 1092"/>
                <a:gd name="T91" fmla="*/ 158 h 880"/>
                <a:gd name="T92" fmla="*/ 154 w 1092"/>
                <a:gd name="T93" fmla="*/ 178 h 880"/>
                <a:gd name="T94" fmla="*/ 197 w 1092"/>
                <a:gd name="T95" fmla="*/ 210 h 880"/>
                <a:gd name="T96" fmla="*/ 240 w 1092"/>
                <a:gd name="T97" fmla="*/ 173 h 880"/>
                <a:gd name="T98" fmla="*/ 260 w 1092"/>
                <a:gd name="T99" fmla="*/ 120 h 880"/>
                <a:gd name="T100" fmla="*/ 316 w 1092"/>
                <a:gd name="T101" fmla="*/ 141 h 880"/>
                <a:gd name="T102" fmla="*/ 366 w 1092"/>
                <a:gd name="T103" fmla="*/ 162 h 880"/>
                <a:gd name="T104" fmla="*/ 422 w 1092"/>
                <a:gd name="T105" fmla="*/ 166 h 880"/>
                <a:gd name="T106" fmla="*/ 448 w 1092"/>
                <a:gd name="T107" fmla="*/ 152 h 880"/>
                <a:gd name="T108" fmla="*/ 486 w 1092"/>
                <a:gd name="T109" fmla="*/ 150 h 880"/>
                <a:gd name="T110" fmla="*/ 546 w 1092"/>
                <a:gd name="T111" fmla="*/ 147 h 880"/>
                <a:gd name="T112" fmla="*/ 602 w 1092"/>
                <a:gd name="T113" fmla="*/ 144 h 880"/>
                <a:gd name="T114" fmla="*/ 612 w 1092"/>
                <a:gd name="T115" fmla="*/ 95 h 880"/>
                <a:gd name="T116" fmla="*/ 619 w 1092"/>
                <a:gd name="T117" fmla="*/ 60 h 880"/>
                <a:gd name="T118" fmla="*/ 647 w 1092"/>
                <a:gd name="T119" fmla="*/ 31 h 880"/>
                <a:gd name="T120" fmla="*/ 753 w 1092"/>
                <a:gd name="T121" fmla="*/ 6 h 880"/>
                <a:gd name="T122" fmla="*/ 809 w 1092"/>
                <a:gd name="T123" fmla="*/ 13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92" h="880">
                  <a:moveTo>
                    <a:pt x="819" y="14"/>
                  </a:moveTo>
                  <a:lnTo>
                    <a:pt x="820" y="22"/>
                  </a:lnTo>
                  <a:lnTo>
                    <a:pt x="820" y="24"/>
                  </a:lnTo>
                  <a:lnTo>
                    <a:pt x="819" y="27"/>
                  </a:lnTo>
                  <a:lnTo>
                    <a:pt x="815" y="35"/>
                  </a:lnTo>
                  <a:lnTo>
                    <a:pt x="815" y="37"/>
                  </a:lnTo>
                  <a:lnTo>
                    <a:pt x="815" y="39"/>
                  </a:lnTo>
                  <a:lnTo>
                    <a:pt x="814" y="44"/>
                  </a:lnTo>
                  <a:lnTo>
                    <a:pt x="810" y="56"/>
                  </a:lnTo>
                  <a:lnTo>
                    <a:pt x="812" y="63"/>
                  </a:lnTo>
                  <a:lnTo>
                    <a:pt x="814" y="65"/>
                  </a:lnTo>
                  <a:lnTo>
                    <a:pt x="817" y="69"/>
                  </a:lnTo>
                  <a:lnTo>
                    <a:pt x="817" y="73"/>
                  </a:lnTo>
                  <a:lnTo>
                    <a:pt x="819" y="82"/>
                  </a:lnTo>
                  <a:lnTo>
                    <a:pt x="819" y="84"/>
                  </a:lnTo>
                  <a:lnTo>
                    <a:pt x="819" y="92"/>
                  </a:lnTo>
                  <a:lnTo>
                    <a:pt x="820" y="99"/>
                  </a:lnTo>
                  <a:lnTo>
                    <a:pt x="822" y="100"/>
                  </a:lnTo>
                  <a:lnTo>
                    <a:pt x="824" y="103"/>
                  </a:lnTo>
                  <a:lnTo>
                    <a:pt x="830" y="103"/>
                  </a:lnTo>
                  <a:lnTo>
                    <a:pt x="832" y="102"/>
                  </a:lnTo>
                  <a:lnTo>
                    <a:pt x="835" y="102"/>
                  </a:lnTo>
                  <a:lnTo>
                    <a:pt x="842" y="103"/>
                  </a:lnTo>
                  <a:lnTo>
                    <a:pt x="844" y="103"/>
                  </a:lnTo>
                  <a:lnTo>
                    <a:pt x="848" y="105"/>
                  </a:lnTo>
                  <a:lnTo>
                    <a:pt x="852" y="105"/>
                  </a:lnTo>
                  <a:lnTo>
                    <a:pt x="857" y="107"/>
                  </a:lnTo>
                  <a:lnTo>
                    <a:pt x="855" y="97"/>
                  </a:lnTo>
                  <a:lnTo>
                    <a:pt x="855" y="95"/>
                  </a:lnTo>
                  <a:lnTo>
                    <a:pt x="855" y="82"/>
                  </a:lnTo>
                  <a:lnTo>
                    <a:pt x="857" y="81"/>
                  </a:lnTo>
                  <a:lnTo>
                    <a:pt x="862" y="73"/>
                  </a:lnTo>
                  <a:lnTo>
                    <a:pt x="862" y="69"/>
                  </a:lnTo>
                  <a:lnTo>
                    <a:pt x="867" y="58"/>
                  </a:lnTo>
                  <a:lnTo>
                    <a:pt x="880" y="63"/>
                  </a:lnTo>
                  <a:lnTo>
                    <a:pt x="882" y="63"/>
                  </a:lnTo>
                  <a:lnTo>
                    <a:pt x="888" y="66"/>
                  </a:lnTo>
                  <a:lnTo>
                    <a:pt x="890" y="66"/>
                  </a:lnTo>
                  <a:lnTo>
                    <a:pt x="891" y="65"/>
                  </a:lnTo>
                  <a:lnTo>
                    <a:pt x="898" y="61"/>
                  </a:lnTo>
                  <a:lnTo>
                    <a:pt x="900" y="60"/>
                  </a:lnTo>
                  <a:lnTo>
                    <a:pt x="905" y="55"/>
                  </a:lnTo>
                  <a:lnTo>
                    <a:pt x="911" y="50"/>
                  </a:lnTo>
                  <a:lnTo>
                    <a:pt x="915" y="48"/>
                  </a:lnTo>
                  <a:lnTo>
                    <a:pt x="918" y="48"/>
                  </a:lnTo>
                  <a:lnTo>
                    <a:pt x="920" y="50"/>
                  </a:lnTo>
                  <a:lnTo>
                    <a:pt x="921" y="56"/>
                  </a:lnTo>
                  <a:lnTo>
                    <a:pt x="920" y="60"/>
                  </a:lnTo>
                  <a:lnTo>
                    <a:pt x="918" y="68"/>
                  </a:lnTo>
                  <a:lnTo>
                    <a:pt x="916" y="74"/>
                  </a:lnTo>
                  <a:lnTo>
                    <a:pt x="915" y="79"/>
                  </a:lnTo>
                  <a:lnTo>
                    <a:pt x="911" y="82"/>
                  </a:lnTo>
                  <a:lnTo>
                    <a:pt x="910" y="86"/>
                  </a:lnTo>
                  <a:lnTo>
                    <a:pt x="908" y="87"/>
                  </a:lnTo>
                  <a:lnTo>
                    <a:pt x="918" y="90"/>
                  </a:lnTo>
                  <a:lnTo>
                    <a:pt x="925" y="95"/>
                  </a:lnTo>
                  <a:lnTo>
                    <a:pt x="926" y="97"/>
                  </a:lnTo>
                  <a:lnTo>
                    <a:pt x="930" y="103"/>
                  </a:lnTo>
                  <a:lnTo>
                    <a:pt x="934" y="107"/>
                  </a:lnTo>
                  <a:lnTo>
                    <a:pt x="936" y="108"/>
                  </a:lnTo>
                  <a:lnTo>
                    <a:pt x="939" y="111"/>
                  </a:lnTo>
                  <a:lnTo>
                    <a:pt x="944" y="115"/>
                  </a:lnTo>
                  <a:lnTo>
                    <a:pt x="946" y="116"/>
                  </a:lnTo>
                  <a:lnTo>
                    <a:pt x="954" y="121"/>
                  </a:lnTo>
                  <a:lnTo>
                    <a:pt x="956" y="123"/>
                  </a:lnTo>
                  <a:lnTo>
                    <a:pt x="963" y="126"/>
                  </a:lnTo>
                  <a:lnTo>
                    <a:pt x="971" y="136"/>
                  </a:lnTo>
                  <a:lnTo>
                    <a:pt x="973" y="136"/>
                  </a:lnTo>
                  <a:lnTo>
                    <a:pt x="976" y="142"/>
                  </a:lnTo>
                  <a:lnTo>
                    <a:pt x="977" y="144"/>
                  </a:lnTo>
                  <a:lnTo>
                    <a:pt x="979" y="150"/>
                  </a:lnTo>
                  <a:lnTo>
                    <a:pt x="981" y="155"/>
                  </a:lnTo>
                  <a:lnTo>
                    <a:pt x="982" y="158"/>
                  </a:lnTo>
                  <a:lnTo>
                    <a:pt x="991" y="166"/>
                  </a:lnTo>
                  <a:lnTo>
                    <a:pt x="992" y="168"/>
                  </a:lnTo>
                  <a:lnTo>
                    <a:pt x="1004" y="178"/>
                  </a:lnTo>
                  <a:lnTo>
                    <a:pt x="1006" y="179"/>
                  </a:lnTo>
                  <a:lnTo>
                    <a:pt x="1012" y="183"/>
                  </a:lnTo>
                  <a:lnTo>
                    <a:pt x="1020" y="186"/>
                  </a:lnTo>
                  <a:lnTo>
                    <a:pt x="1020" y="188"/>
                  </a:lnTo>
                  <a:lnTo>
                    <a:pt x="1027" y="192"/>
                  </a:lnTo>
                  <a:lnTo>
                    <a:pt x="1032" y="196"/>
                  </a:lnTo>
                  <a:lnTo>
                    <a:pt x="1034" y="197"/>
                  </a:lnTo>
                  <a:lnTo>
                    <a:pt x="1042" y="202"/>
                  </a:lnTo>
                  <a:lnTo>
                    <a:pt x="1044" y="202"/>
                  </a:lnTo>
                  <a:lnTo>
                    <a:pt x="1050" y="205"/>
                  </a:lnTo>
                  <a:lnTo>
                    <a:pt x="1052" y="207"/>
                  </a:lnTo>
                  <a:lnTo>
                    <a:pt x="1057" y="218"/>
                  </a:lnTo>
                  <a:lnTo>
                    <a:pt x="1057" y="220"/>
                  </a:lnTo>
                  <a:lnTo>
                    <a:pt x="1057" y="222"/>
                  </a:lnTo>
                  <a:lnTo>
                    <a:pt x="1057" y="228"/>
                  </a:lnTo>
                  <a:lnTo>
                    <a:pt x="1057" y="231"/>
                  </a:lnTo>
                  <a:lnTo>
                    <a:pt x="1057" y="233"/>
                  </a:lnTo>
                  <a:lnTo>
                    <a:pt x="1055" y="244"/>
                  </a:lnTo>
                  <a:lnTo>
                    <a:pt x="1054" y="251"/>
                  </a:lnTo>
                  <a:lnTo>
                    <a:pt x="1054" y="255"/>
                  </a:lnTo>
                  <a:lnTo>
                    <a:pt x="1052" y="259"/>
                  </a:lnTo>
                  <a:lnTo>
                    <a:pt x="1050" y="262"/>
                  </a:lnTo>
                  <a:lnTo>
                    <a:pt x="1050" y="264"/>
                  </a:lnTo>
                  <a:lnTo>
                    <a:pt x="1049" y="268"/>
                  </a:lnTo>
                  <a:lnTo>
                    <a:pt x="1049" y="270"/>
                  </a:lnTo>
                  <a:lnTo>
                    <a:pt x="1049" y="272"/>
                  </a:lnTo>
                  <a:lnTo>
                    <a:pt x="1050" y="281"/>
                  </a:lnTo>
                  <a:lnTo>
                    <a:pt x="1055" y="294"/>
                  </a:lnTo>
                  <a:lnTo>
                    <a:pt x="1060" y="301"/>
                  </a:lnTo>
                  <a:lnTo>
                    <a:pt x="1065" y="306"/>
                  </a:lnTo>
                  <a:lnTo>
                    <a:pt x="1068" y="309"/>
                  </a:lnTo>
                  <a:lnTo>
                    <a:pt x="1072" y="314"/>
                  </a:lnTo>
                  <a:lnTo>
                    <a:pt x="1072" y="315"/>
                  </a:lnTo>
                  <a:lnTo>
                    <a:pt x="1073" y="319"/>
                  </a:lnTo>
                  <a:lnTo>
                    <a:pt x="1078" y="319"/>
                  </a:lnTo>
                  <a:lnTo>
                    <a:pt x="1085" y="317"/>
                  </a:lnTo>
                  <a:lnTo>
                    <a:pt x="1088" y="317"/>
                  </a:lnTo>
                  <a:lnTo>
                    <a:pt x="1090" y="319"/>
                  </a:lnTo>
                  <a:lnTo>
                    <a:pt x="1092" y="320"/>
                  </a:lnTo>
                  <a:lnTo>
                    <a:pt x="1092" y="323"/>
                  </a:lnTo>
                  <a:lnTo>
                    <a:pt x="1087" y="328"/>
                  </a:lnTo>
                  <a:lnTo>
                    <a:pt x="1085" y="330"/>
                  </a:lnTo>
                  <a:lnTo>
                    <a:pt x="1077" y="336"/>
                  </a:lnTo>
                  <a:lnTo>
                    <a:pt x="1075" y="338"/>
                  </a:lnTo>
                  <a:lnTo>
                    <a:pt x="1067" y="346"/>
                  </a:lnTo>
                  <a:lnTo>
                    <a:pt x="1065" y="348"/>
                  </a:lnTo>
                  <a:lnTo>
                    <a:pt x="1062" y="353"/>
                  </a:lnTo>
                  <a:lnTo>
                    <a:pt x="1060" y="354"/>
                  </a:lnTo>
                  <a:lnTo>
                    <a:pt x="1059" y="357"/>
                  </a:lnTo>
                  <a:lnTo>
                    <a:pt x="1057" y="359"/>
                  </a:lnTo>
                  <a:lnTo>
                    <a:pt x="1055" y="362"/>
                  </a:lnTo>
                  <a:lnTo>
                    <a:pt x="1054" y="364"/>
                  </a:lnTo>
                  <a:lnTo>
                    <a:pt x="1047" y="372"/>
                  </a:lnTo>
                  <a:lnTo>
                    <a:pt x="1045" y="374"/>
                  </a:lnTo>
                  <a:lnTo>
                    <a:pt x="1039" y="382"/>
                  </a:lnTo>
                  <a:lnTo>
                    <a:pt x="1039" y="383"/>
                  </a:lnTo>
                  <a:lnTo>
                    <a:pt x="1035" y="388"/>
                  </a:lnTo>
                  <a:lnTo>
                    <a:pt x="1034" y="390"/>
                  </a:lnTo>
                  <a:lnTo>
                    <a:pt x="1032" y="396"/>
                  </a:lnTo>
                  <a:lnTo>
                    <a:pt x="1029" y="400"/>
                  </a:lnTo>
                  <a:lnTo>
                    <a:pt x="1027" y="401"/>
                  </a:lnTo>
                  <a:lnTo>
                    <a:pt x="1024" y="409"/>
                  </a:lnTo>
                  <a:lnTo>
                    <a:pt x="1022" y="411"/>
                  </a:lnTo>
                  <a:lnTo>
                    <a:pt x="1019" y="416"/>
                  </a:lnTo>
                  <a:lnTo>
                    <a:pt x="1017" y="419"/>
                  </a:lnTo>
                  <a:lnTo>
                    <a:pt x="1014" y="430"/>
                  </a:lnTo>
                  <a:lnTo>
                    <a:pt x="1014" y="432"/>
                  </a:lnTo>
                  <a:lnTo>
                    <a:pt x="1012" y="435"/>
                  </a:lnTo>
                  <a:lnTo>
                    <a:pt x="1007" y="451"/>
                  </a:lnTo>
                  <a:lnTo>
                    <a:pt x="1007" y="455"/>
                  </a:lnTo>
                  <a:lnTo>
                    <a:pt x="1006" y="461"/>
                  </a:lnTo>
                  <a:lnTo>
                    <a:pt x="1006" y="463"/>
                  </a:lnTo>
                  <a:lnTo>
                    <a:pt x="1004" y="467"/>
                  </a:lnTo>
                  <a:lnTo>
                    <a:pt x="1004" y="476"/>
                  </a:lnTo>
                  <a:lnTo>
                    <a:pt x="1002" y="477"/>
                  </a:lnTo>
                  <a:lnTo>
                    <a:pt x="1002" y="479"/>
                  </a:lnTo>
                  <a:lnTo>
                    <a:pt x="999" y="492"/>
                  </a:lnTo>
                  <a:lnTo>
                    <a:pt x="999" y="495"/>
                  </a:lnTo>
                  <a:lnTo>
                    <a:pt x="994" y="508"/>
                  </a:lnTo>
                  <a:lnTo>
                    <a:pt x="994" y="510"/>
                  </a:lnTo>
                  <a:lnTo>
                    <a:pt x="989" y="522"/>
                  </a:lnTo>
                  <a:lnTo>
                    <a:pt x="987" y="524"/>
                  </a:lnTo>
                  <a:lnTo>
                    <a:pt x="982" y="535"/>
                  </a:lnTo>
                  <a:lnTo>
                    <a:pt x="982" y="539"/>
                  </a:lnTo>
                  <a:lnTo>
                    <a:pt x="977" y="545"/>
                  </a:lnTo>
                  <a:lnTo>
                    <a:pt x="977" y="547"/>
                  </a:lnTo>
                  <a:lnTo>
                    <a:pt x="977" y="550"/>
                  </a:lnTo>
                  <a:lnTo>
                    <a:pt x="971" y="565"/>
                  </a:lnTo>
                  <a:lnTo>
                    <a:pt x="968" y="571"/>
                  </a:lnTo>
                  <a:lnTo>
                    <a:pt x="964" y="582"/>
                  </a:lnTo>
                  <a:lnTo>
                    <a:pt x="958" y="600"/>
                  </a:lnTo>
                  <a:lnTo>
                    <a:pt x="948" y="626"/>
                  </a:lnTo>
                  <a:lnTo>
                    <a:pt x="949" y="639"/>
                  </a:lnTo>
                  <a:lnTo>
                    <a:pt x="939" y="665"/>
                  </a:lnTo>
                  <a:lnTo>
                    <a:pt x="934" y="686"/>
                  </a:lnTo>
                  <a:lnTo>
                    <a:pt x="933" y="705"/>
                  </a:lnTo>
                  <a:lnTo>
                    <a:pt x="933" y="723"/>
                  </a:lnTo>
                  <a:lnTo>
                    <a:pt x="930" y="751"/>
                  </a:lnTo>
                  <a:lnTo>
                    <a:pt x="930" y="759"/>
                  </a:lnTo>
                  <a:lnTo>
                    <a:pt x="928" y="770"/>
                  </a:lnTo>
                  <a:lnTo>
                    <a:pt x="930" y="781"/>
                  </a:lnTo>
                  <a:lnTo>
                    <a:pt x="931" y="789"/>
                  </a:lnTo>
                  <a:lnTo>
                    <a:pt x="928" y="789"/>
                  </a:lnTo>
                  <a:lnTo>
                    <a:pt x="925" y="789"/>
                  </a:lnTo>
                  <a:lnTo>
                    <a:pt x="918" y="788"/>
                  </a:lnTo>
                  <a:lnTo>
                    <a:pt x="910" y="788"/>
                  </a:lnTo>
                  <a:lnTo>
                    <a:pt x="901" y="789"/>
                  </a:lnTo>
                  <a:lnTo>
                    <a:pt x="900" y="789"/>
                  </a:lnTo>
                  <a:lnTo>
                    <a:pt x="896" y="791"/>
                  </a:lnTo>
                  <a:lnTo>
                    <a:pt x="895" y="791"/>
                  </a:lnTo>
                  <a:lnTo>
                    <a:pt x="885" y="788"/>
                  </a:lnTo>
                  <a:lnTo>
                    <a:pt x="877" y="783"/>
                  </a:lnTo>
                  <a:lnTo>
                    <a:pt x="863" y="785"/>
                  </a:lnTo>
                  <a:lnTo>
                    <a:pt x="857" y="789"/>
                  </a:lnTo>
                  <a:lnTo>
                    <a:pt x="848" y="794"/>
                  </a:lnTo>
                  <a:lnTo>
                    <a:pt x="840" y="793"/>
                  </a:lnTo>
                  <a:lnTo>
                    <a:pt x="829" y="793"/>
                  </a:lnTo>
                  <a:lnTo>
                    <a:pt x="819" y="794"/>
                  </a:lnTo>
                  <a:lnTo>
                    <a:pt x="817" y="794"/>
                  </a:lnTo>
                  <a:lnTo>
                    <a:pt x="805" y="791"/>
                  </a:lnTo>
                  <a:lnTo>
                    <a:pt x="804" y="789"/>
                  </a:lnTo>
                  <a:lnTo>
                    <a:pt x="802" y="789"/>
                  </a:lnTo>
                  <a:lnTo>
                    <a:pt x="782" y="788"/>
                  </a:lnTo>
                  <a:lnTo>
                    <a:pt x="774" y="794"/>
                  </a:lnTo>
                  <a:lnTo>
                    <a:pt x="771" y="796"/>
                  </a:lnTo>
                  <a:lnTo>
                    <a:pt x="739" y="820"/>
                  </a:lnTo>
                  <a:lnTo>
                    <a:pt x="736" y="822"/>
                  </a:lnTo>
                  <a:lnTo>
                    <a:pt x="733" y="823"/>
                  </a:lnTo>
                  <a:lnTo>
                    <a:pt x="724" y="832"/>
                  </a:lnTo>
                  <a:lnTo>
                    <a:pt x="710" y="840"/>
                  </a:lnTo>
                  <a:lnTo>
                    <a:pt x="708" y="838"/>
                  </a:lnTo>
                  <a:lnTo>
                    <a:pt x="705" y="830"/>
                  </a:lnTo>
                  <a:lnTo>
                    <a:pt x="706" y="828"/>
                  </a:lnTo>
                  <a:lnTo>
                    <a:pt x="705" y="820"/>
                  </a:lnTo>
                  <a:lnTo>
                    <a:pt x="705" y="817"/>
                  </a:lnTo>
                  <a:lnTo>
                    <a:pt x="691" y="811"/>
                  </a:lnTo>
                  <a:lnTo>
                    <a:pt x="690" y="811"/>
                  </a:lnTo>
                  <a:lnTo>
                    <a:pt x="675" y="812"/>
                  </a:lnTo>
                  <a:lnTo>
                    <a:pt x="670" y="815"/>
                  </a:lnTo>
                  <a:lnTo>
                    <a:pt x="668" y="820"/>
                  </a:lnTo>
                  <a:lnTo>
                    <a:pt x="670" y="827"/>
                  </a:lnTo>
                  <a:lnTo>
                    <a:pt x="670" y="830"/>
                  </a:lnTo>
                  <a:lnTo>
                    <a:pt x="667" y="833"/>
                  </a:lnTo>
                  <a:lnTo>
                    <a:pt x="662" y="833"/>
                  </a:lnTo>
                  <a:lnTo>
                    <a:pt x="653" y="830"/>
                  </a:lnTo>
                  <a:lnTo>
                    <a:pt x="643" y="823"/>
                  </a:lnTo>
                  <a:lnTo>
                    <a:pt x="637" y="819"/>
                  </a:lnTo>
                  <a:lnTo>
                    <a:pt x="635" y="815"/>
                  </a:lnTo>
                  <a:lnTo>
                    <a:pt x="635" y="814"/>
                  </a:lnTo>
                  <a:lnTo>
                    <a:pt x="630" y="807"/>
                  </a:lnTo>
                  <a:lnTo>
                    <a:pt x="629" y="807"/>
                  </a:lnTo>
                  <a:lnTo>
                    <a:pt x="627" y="806"/>
                  </a:lnTo>
                  <a:lnTo>
                    <a:pt x="625" y="804"/>
                  </a:lnTo>
                  <a:lnTo>
                    <a:pt x="615" y="799"/>
                  </a:lnTo>
                  <a:lnTo>
                    <a:pt x="612" y="793"/>
                  </a:lnTo>
                  <a:lnTo>
                    <a:pt x="610" y="791"/>
                  </a:lnTo>
                  <a:lnTo>
                    <a:pt x="605" y="783"/>
                  </a:lnTo>
                  <a:lnTo>
                    <a:pt x="604" y="780"/>
                  </a:lnTo>
                  <a:lnTo>
                    <a:pt x="592" y="773"/>
                  </a:lnTo>
                  <a:lnTo>
                    <a:pt x="589" y="773"/>
                  </a:lnTo>
                  <a:lnTo>
                    <a:pt x="587" y="773"/>
                  </a:lnTo>
                  <a:lnTo>
                    <a:pt x="581" y="768"/>
                  </a:lnTo>
                  <a:lnTo>
                    <a:pt x="581" y="767"/>
                  </a:lnTo>
                  <a:lnTo>
                    <a:pt x="577" y="759"/>
                  </a:lnTo>
                  <a:lnTo>
                    <a:pt x="574" y="759"/>
                  </a:lnTo>
                  <a:lnTo>
                    <a:pt x="571" y="762"/>
                  </a:lnTo>
                  <a:lnTo>
                    <a:pt x="566" y="768"/>
                  </a:lnTo>
                  <a:lnTo>
                    <a:pt x="561" y="773"/>
                  </a:lnTo>
                  <a:lnTo>
                    <a:pt x="557" y="775"/>
                  </a:lnTo>
                  <a:lnTo>
                    <a:pt x="556" y="777"/>
                  </a:lnTo>
                  <a:lnTo>
                    <a:pt x="557" y="786"/>
                  </a:lnTo>
                  <a:lnTo>
                    <a:pt x="559" y="791"/>
                  </a:lnTo>
                  <a:lnTo>
                    <a:pt x="559" y="794"/>
                  </a:lnTo>
                  <a:lnTo>
                    <a:pt x="561" y="801"/>
                  </a:lnTo>
                  <a:lnTo>
                    <a:pt x="561" y="804"/>
                  </a:lnTo>
                  <a:lnTo>
                    <a:pt x="564" y="811"/>
                  </a:lnTo>
                  <a:lnTo>
                    <a:pt x="566" y="812"/>
                  </a:lnTo>
                  <a:lnTo>
                    <a:pt x="567" y="812"/>
                  </a:lnTo>
                  <a:lnTo>
                    <a:pt x="569" y="825"/>
                  </a:lnTo>
                  <a:lnTo>
                    <a:pt x="569" y="828"/>
                  </a:lnTo>
                  <a:lnTo>
                    <a:pt x="572" y="836"/>
                  </a:lnTo>
                  <a:lnTo>
                    <a:pt x="581" y="845"/>
                  </a:lnTo>
                  <a:lnTo>
                    <a:pt x="582" y="846"/>
                  </a:lnTo>
                  <a:lnTo>
                    <a:pt x="582" y="849"/>
                  </a:lnTo>
                  <a:lnTo>
                    <a:pt x="581" y="859"/>
                  </a:lnTo>
                  <a:lnTo>
                    <a:pt x="581" y="862"/>
                  </a:lnTo>
                  <a:lnTo>
                    <a:pt x="564" y="880"/>
                  </a:lnTo>
                  <a:lnTo>
                    <a:pt x="561" y="880"/>
                  </a:lnTo>
                  <a:lnTo>
                    <a:pt x="552" y="880"/>
                  </a:lnTo>
                  <a:lnTo>
                    <a:pt x="551" y="878"/>
                  </a:lnTo>
                  <a:lnTo>
                    <a:pt x="543" y="877"/>
                  </a:lnTo>
                  <a:lnTo>
                    <a:pt x="541" y="875"/>
                  </a:lnTo>
                  <a:lnTo>
                    <a:pt x="534" y="872"/>
                  </a:lnTo>
                  <a:lnTo>
                    <a:pt x="533" y="870"/>
                  </a:lnTo>
                  <a:lnTo>
                    <a:pt x="529" y="862"/>
                  </a:lnTo>
                  <a:lnTo>
                    <a:pt x="529" y="859"/>
                  </a:lnTo>
                  <a:lnTo>
                    <a:pt x="529" y="857"/>
                  </a:lnTo>
                  <a:lnTo>
                    <a:pt x="529" y="845"/>
                  </a:lnTo>
                  <a:lnTo>
                    <a:pt x="528" y="841"/>
                  </a:lnTo>
                  <a:lnTo>
                    <a:pt x="523" y="840"/>
                  </a:lnTo>
                  <a:lnTo>
                    <a:pt x="519" y="840"/>
                  </a:lnTo>
                  <a:lnTo>
                    <a:pt x="513" y="841"/>
                  </a:lnTo>
                  <a:lnTo>
                    <a:pt x="509" y="843"/>
                  </a:lnTo>
                  <a:lnTo>
                    <a:pt x="501" y="843"/>
                  </a:lnTo>
                  <a:lnTo>
                    <a:pt x="498" y="841"/>
                  </a:lnTo>
                  <a:lnTo>
                    <a:pt x="496" y="841"/>
                  </a:lnTo>
                  <a:lnTo>
                    <a:pt x="495" y="840"/>
                  </a:lnTo>
                  <a:lnTo>
                    <a:pt x="488" y="838"/>
                  </a:lnTo>
                  <a:lnTo>
                    <a:pt x="485" y="840"/>
                  </a:lnTo>
                  <a:lnTo>
                    <a:pt x="483" y="840"/>
                  </a:lnTo>
                  <a:lnTo>
                    <a:pt x="471" y="841"/>
                  </a:lnTo>
                  <a:lnTo>
                    <a:pt x="470" y="841"/>
                  </a:lnTo>
                  <a:lnTo>
                    <a:pt x="463" y="833"/>
                  </a:lnTo>
                  <a:lnTo>
                    <a:pt x="461" y="833"/>
                  </a:lnTo>
                  <a:lnTo>
                    <a:pt x="460" y="832"/>
                  </a:lnTo>
                  <a:lnTo>
                    <a:pt x="447" y="835"/>
                  </a:lnTo>
                  <a:lnTo>
                    <a:pt x="443" y="833"/>
                  </a:lnTo>
                  <a:lnTo>
                    <a:pt x="442" y="833"/>
                  </a:lnTo>
                  <a:lnTo>
                    <a:pt x="425" y="828"/>
                  </a:lnTo>
                  <a:lnTo>
                    <a:pt x="422" y="828"/>
                  </a:lnTo>
                  <a:lnTo>
                    <a:pt x="402" y="833"/>
                  </a:lnTo>
                  <a:lnTo>
                    <a:pt x="369" y="840"/>
                  </a:lnTo>
                  <a:lnTo>
                    <a:pt x="359" y="828"/>
                  </a:lnTo>
                  <a:lnTo>
                    <a:pt x="357" y="827"/>
                  </a:lnTo>
                  <a:lnTo>
                    <a:pt x="351" y="819"/>
                  </a:lnTo>
                  <a:lnTo>
                    <a:pt x="349" y="815"/>
                  </a:lnTo>
                  <a:lnTo>
                    <a:pt x="346" y="809"/>
                  </a:lnTo>
                  <a:lnTo>
                    <a:pt x="344" y="807"/>
                  </a:lnTo>
                  <a:lnTo>
                    <a:pt x="339" y="799"/>
                  </a:lnTo>
                  <a:lnTo>
                    <a:pt x="337" y="798"/>
                  </a:lnTo>
                  <a:lnTo>
                    <a:pt x="336" y="796"/>
                  </a:lnTo>
                  <a:lnTo>
                    <a:pt x="334" y="796"/>
                  </a:lnTo>
                  <a:lnTo>
                    <a:pt x="321" y="796"/>
                  </a:lnTo>
                  <a:lnTo>
                    <a:pt x="318" y="796"/>
                  </a:lnTo>
                  <a:lnTo>
                    <a:pt x="314" y="794"/>
                  </a:lnTo>
                  <a:lnTo>
                    <a:pt x="303" y="794"/>
                  </a:lnTo>
                  <a:lnTo>
                    <a:pt x="301" y="793"/>
                  </a:lnTo>
                  <a:lnTo>
                    <a:pt x="298" y="793"/>
                  </a:lnTo>
                  <a:lnTo>
                    <a:pt x="289" y="789"/>
                  </a:lnTo>
                  <a:lnTo>
                    <a:pt x="289" y="786"/>
                  </a:lnTo>
                  <a:lnTo>
                    <a:pt x="286" y="778"/>
                  </a:lnTo>
                  <a:lnTo>
                    <a:pt x="283" y="775"/>
                  </a:lnTo>
                  <a:lnTo>
                    <a:pt x="275" y="772"/>
                  </a:lnTo>
                  <a:lnTo>
                    <a:pt x="271" y="772"/>
                  </a:lnTo>
                  <a:lnTo>
                    <a:pt x="265" y="770"/>
                  </a:lnTo>
                  <a:lnTo>
                    <a:pt x="258" y="756"/>
                  </a:lnTo>
                  <a:lnTo>
                    <a:pt x="258" y="752"/>
                  </a:lnTo>
                  <a:lnTo>
                    <a:pt x="256" y="751"/>
                  </a:lnTo>
                  <a:lnTo>
                    <a:pt x="255" y="749"/>
                  </a:lnTo>
                  <a:lnTo>
                    <a:pt x="246" y="738"/>
                  </a:lnTo>
                  <a:lnTo>
                    <a:pt x="245" y="736"/>
                  </a:lnTo>
                  <a:lnTo>
                    <a:pt x="242" y="736"/>
                  </a:lnTo>
                  <a:lnTo>
                    <a:pt x="228" y="739"/>
                  </a:lnTo>
                  <a:lnTo>
                    <a:pt x="223" y="738"/>
                  </a:lnTo>
                  <a:lnTo>
                    <a:pt x="222" y="736"/>
                  </a:lnTo>
                  <a:lnTo>
                    <a:pt x="213" y="731"/>
                  </a:lnTo>
                  <a:lnTo>
                    <a:pt x="212" y="730"/>
                  </a:lnTo>
                  <a:lnTo>
                    <a:pt x="208" y="723"/>
                  </a:lnTo>
                  <a:lnTo>
                    <a:pt x="208" y="720"/>
                  </a:lnTo>
                  <a:lnTo>
                    <a:pt x="210" y="717"/>
                  </a:lnTo>
                  <a:lnTo>
                    <a:pt x="210" y="715"/>
                  </a:lnTo>
                  <a:lnTo>
                    <a:pt x="207" y="710"/>
                  </a:lnTo>
                  <a:lnTo>
                    <a:pt x="205" y="705"/>
                  </a:lnTo>
                  <a:lnTo>
                    <a:pt x="205" y="704"/>
                  </a:lnTo>
                  <a:lnTo>
                    <a:pt x="202" y="692"/>
                  </a:lnTo>
                  <a:lnTo>
                    <a:pt x="200" y="689"/>
                  </a:lnTo>
                  <a:lnTo>
                    <a:pt x="194" y="684"/>
                  </a:lnTo>
                  <a:lnTo>
                    <a:pt x="192" y="683"/>
                  </a:lnTo>
                  <a:lnTo>
                    <a:pt x="190" y="683"/>
                  </a:lnTo>
                  <a:lnTo>
                    <a:pt x="177" y="678"/>
                  </a:lnTo>
                  <a:lnTo>
                    <a:pt x="175" y="678"/>
                  </a:lnTo>
                  <a:lnTo>
                    <a:pt x="174" y="676"/>
                  </a:lnTo>
                  <a:lnTo>
                    <a:pt x="167" y="675"/>
                  </a:lnTo>
                  <a:lnTo>
                    <a:pt x="165" y="676"/>
                  </a:lnTo>
                  <a:lnTo>
                    <a:pt x="154" y="679"/>
                  </a:lnTo>
                  <a:lnTo>
                    <a:pt x="151" y="679"/>
                  </a:lnTo>
                  <a:lnTo>
                    <a:pt x="146" y="671"/>
                  </a:lnTo>
                  <a:lnTo>
                    <a:pt x="139" y="660"/>
                  </a:lnTo>
                  <a:lnTo>
                    <a:pt x="139" y="654"/>
                  </a:lnTo>
                  <a:lnTo>
                    <a:pt x="137" y="650"/>
                  </a:lnTo>
                  <a:lnTo>
                    <a:pt x="141" y="645"/>
                  </a:lnTo>
                  <a:lnTo>
                    <a:pt x="142" y="631"/>
                  </a:lnTo>
                  <a:lnTo>
                    <a:pt x="142" y="629"/>
                  </a:lnTo>
                  <a:lnTo>
                    <a:pt x="142" y="626"/>
                  </a:lnTo>
                  <a:lnTo>
                    <a:pt x="139" y="610"/>
                  </a:lnTo>
                  <a:lnTo>
                    <a:pt x="139" y="608"/>
                  </a:lnTo>
                  <a:lnTo>
                    <a:pt x="137" y="607"/>
                  </a:lnTo>
                  <a:lnTo>
                    <a:pt x="137" y="605"/>
                  </a:lnTo>
                  <a:lnTo>
                    <a:pt x="136" y="603"/>
                  </a:lnTo>
                  <a:lnTo>
                    <a:pt x="136" y="602"/>
                  </a:lnTo>
                  <a:lnTo>
                    <a:pt x="126" y="584"/>
                  </a:lnTo>
                  <a:lnTo>
                    <a:pt x="124" y="582"/>
                  </a:lnTo>
                  <a:lnTo>
                    <a:pt x="124" y="579"/>
                  </a:lnTo>
                  <a:lnTo>
                    <a:pt x="122" y="578"/>
                  </a:lnTo>
                  <a:lnTo>
                    <a:pt x="121" y="576"/>
                  </a:lnTo>
                  <a:lnTo>
                    <a:pt x="121" y="574"/>
                  </a:lnTo>
                  <a:lnTo>
                    <a:pt x="109" y="558"/>
                  </a:lnTo>
                  <a:lnTo>
                    <a:pt x="108" y="555"/>
                  </a:lnTo>
                  <a:lnTo>
                    <a:pt x="106" y="553"/>
                  </a:lnTo>
                  <a:lnTo>
                    <a:pt x="94" y="544"/>
                  </a:lnTo>
                  <a:lnTo>
                    <a:pt x="93" y="540"/>
                  </a:lnTo>
                  <a:lnTo>
                    <a:pt x="91" y="521"/>
                  </a:lnTo>
                  <a:lnTo>
                    <a:pt x="91" y="518"/>
                  </a:lnTo>
                  <a:lnTo>
                    <a:pt x="91" y="516"/>
                  </a:lnTo>
                  <a:lnTo>
                    <a:pt x="91" y="508"/>
                  </a:lnTo>
                  <a:lnTo>
                    <a:pt x="91" y="505"/>
                  </a:lnTo>
                  <a:lnTo>
                    <a:pt x="91" y="503"/>
                  </a:lnTo>
                  <a:lnTo>
                    <a:pt x="86" y="492"/>
                  </a:lnTo>
                  <a:lnTo>
                    <a:pt x="86" y="490"/>
                  </a:lnTo>
                  <a:lnTo>
                    <a:pt x="86" y="487"/>
                  </a:lnTo>
                  <a:lnTo>
                    <a:pt x="86" y="479"/>
                  </a:lnTo>
                  <a:lnTo>
                    <a:pt x="83" y="471"/>
                  </a:lnTo>
                  <a:lnTo>
                    <a:pt x="83" y="467"/>
                  </a:lnTo>
                  <a:lnTo>
                    <a:pt x="76" y="458"/>
                  </a:lnTo>
                  <a:lnTo>
                    <a:pt x="68" y="453"/>
                  </a:lnTo>
                  <a:lnTo>
                    <a:pt x="71" y="443"/>
                  </a:lnTo>
                  <a:lnTo>
                    <a:pt x="79" y="437"/>
                  </a:lnTo>
                  <a:lnTo>
                    <a:pt x="91" y="429"/>
                  </a:lnTo>
                  <a:lnTo>
                    <a:pt x="93" y="427"/>
                  </a:lnTo>
                  <a:lnTo>
                    <a:pt x="98" y="411"/>
                  </a:lnTo>
                  <a:lnTo>
                    <a:pt x="96" y="408"/>
                  </a:lnTo>
                  <a:lnTo>
                    <a:pt x="93" y="401"/>
                  </a:lnTo>
                  <a:lnTo>
                    <a:pt x="91" y="400"/>
                  </a:lnTo>
                  <a:lnTo>
                    <a:pt x="93" y="391"/>
                  </a:lnTo>
                  <a:lnTo>
                    <a:pt x="91" y="383"/>
                  </a:lnTo>
                  <a:lnTo>
                    <a:pt x="88" y="383"/>
                  </a:lnTo>
                  <a:lnTo>
                    <a:pt x="76" y="377"/>
                  </a:lnTo>
                  <a:lnTo>
                    <a:pt x="70" y="367"/>
                  </a:lnTo>
                  <a:lnTo>
                    <a:pt x="65" y="361"/>
                  </a:lnTo>
                  <a:lnTo>
                    <a:pt x="55" y="351"/>
                  </a:lnTo>
                  <a:lnTo>
                    <a:pt x="51" y="349"/>
                  </a:lnTo>
                  <a:lnTo>
                    <a:pt x="50" y="348"/>
                  </a:lnTo>
                  <a:lnTo>
                    <a:pt x="41" y="338"/>
                  </a:lnTo>
                  <a:lnTo>
                    <a:pt x="40" y="340"/>
                  </a:lnTo>
                  <a:lnTo>
                    <a:pt x="23" y="335"/>
                  </a:lnTo>
                  <a:lnTo>
                    <a:pt x="20" y="333"/>
                  </a:lnTo>
                  <a:lnTo>
                    <a:pt x="18" y="332"/>
                  </a:lnTo>
                  <a:lnTo>
                    <a:pt x="12" y="320"/>
                  </a:lnTo>
                  <a:lnTo>
                    <a:pt x="8" y="317"/>
                  </a:lnTo>
                  <a:lnTo>
                    <a:pt x="7" y="314"/>
                  </a:lnTo>
                  <a:lnTo>
                    <a:pt x="0" y="306"/>
                  </a:lnTo>
                  <a:lnTo>
                    <a:pt x="0" y="289"/>
                  </a:lnTo>
                  <a:lnTo>
                    <a:pt x="2" y="288"/>
                  </a:lnTo>
                  <a:lnTo>
                    <a:pt x="10" y="280"/>
                  </a:lnTo>
                  <a:lnTo>
                    <a:pt x="13" y="278"/>
                  </a:lnTo>
                  <a:lnTo>
                    <a:pt x="22" y="275"/>
                  </a:lnTo>
                  <a:lnTo>
                    <a:pt x="23" y="275"/>
                  </a:lnTo>
                  <a:lnTo>
                    <a:pt x="28" y="264"/>
                  </a:lnTo>
                  <a:lnTo>
                    <a:pt x="28" y="260"/>
                  </a:lnTo>
                  <a:lnTo>
                    <a:pt x="27" y="257"/>
                  </a:lnTo>
                  <a:lnTo>
                    <a:pt x="30" y="247"/>
                  </a:lnTo>
                  <a:lnTo>
                    <a:pt x="31" y="246"/>
                  </a:lnTo>
                  <a:lnTo>
                    <a:pt x="35" y="234"/>
                  </a:lnTo>
                  <a:lnTo>
                    <a:pt x="33" y="231"/>
                  </a:lnTo>
                  <a:lnTo>
                    <a:pt x="33" y="228"/>
                  </a:lnTo>
                  <a:lnTo>
                    <a:pt x="30" y="220"/>
                  </a:lnTo>
                  <a:lnTo>
                    <a:pt x="30" y="218"/>
                  </a:lnTo>
                  <a:lnTo>
                    <a:pt x="31" y="215"/>
                  </a:lnTo>
                  <a:lnTo>
                    <a:pt x="35" y="209"/>
                  </a:lnTo>
                  <a:lnTo>
                    <a:pt x="36" y="205"/>
                  </a:lnTo>
                  <a:lnTo>
                    <a:pt x="33" y="199"/>
                  </a:lnTo>
                  <a:lnTo>
                    <a:pt x="33" y="197"/>
                  </a:lnTo>
                  <a:lnTo>
                    <a:pt x="30" y="194"/>
                  </a:lnTo>
                  <a:lnTo>
                    <a:pt x="18" y="178"/>
                  </a:lnTo>
                  <a:lnTo>
                    <a:pt x="20" y="178"/>
                  </a:lnTo>
                  <a:lnTo>
                    <a:pt x="22" y="176"/>
                  </a:lnTo>
                  <a:lnTo>
                    <a:pt x="27" y="163"/>
                  </a:lnTo>
                  <a:lnTo>
                    <a:pt x="36" y="155"/>
                  </a:lnTo>
                  <a:lnTo>
                    <a:pt x="38" y="155"/>
                  </a:lnTo>
                  <a:lnTo>
                    <a:pt x="41" y="154"/>
                  </a:lnTo>
                  <a:lnTo>
                    <a:pt x="56" y="150"/>
                  </a:lnTo>
                  <a:lnTo>
                    <a:pt x="58" y="149"/>
                  </a:lnTo>
                  <a:lnTo>
                    <a:pt x="61" y="149"/>
                  </a:lnTo>
                  <a:lnTo>
                    <a:pt x="76" y="155"/>
                  </a:lnTo>
                  <a:lnTo>
                    <a:pt x="76" y="158"/>
                  </a:lnTo>
                  <a:lnTo>
                    <a:pt x="78" y="160"/>
                  </a:lnTo>
                  <a:lnTo>
                    <a:pt x="79" y="160"/>
                  </a:lnTo>
                  <a:lnTo>
                    <a:pt x="79" y="162"/>
                  </a:lnTo>
                  <a:lnTo>
                    <a:pt x="86" y="166"/>
                  </a:lnTo>
                  <a:lnTo>
                    <a:pt x="88" y="166"/>
                  </a:lnTo>
                  <a:lnTo>
                    <a:pt x="96" y="162"/>
                  </a:lnTo>
                  <a:lnTo>
                    <a:pt x="98" y="162"/>
                  </a:lnTo>
                  <a:lnTo>
                    <a:pt x="106" y="165"/>
                  </a:lnTo>
                  <a:lnTo>
                    <a:pt x="113" y="158"/>
                  </a:lnTo>
                  <a:lnTo>
                    <a:pt x="117" y="154"/>
                  </a:lnTo>
                  <a:lnTo>
                    <a:pt x="121" y="152"/>
                  </a:lnTo>
                  <a:lnTo>
                    <a:pt x="122" y="152"/>
                  </a:lnTo>
                  <a:lnTo>
                    <a:pt x="124" y="152"/>
                  </a:lnTo>
                  <a:lnTo>
                    <a:pt x="132" y="155"/>
                  </a:lnTo>
                  <a:lnTo>
                    <a:pt x="141" y="157"/>
                  </a:lnTo>
                  <a:lnTo>
                    <a:pt x="142" y="158"/>
                  </a:lnTo>
                  <a:lnTo>
                    <a:pt x="142" y="160"/>
                  </a:lnTo>
                  <a:lnTo>
                    <a:pt x="154" y="176"/>
                  </a:lnTo>
                  <a:lnTo>
                    <a:pt x="154" y="178"/>
                  </a:lnTo>
                  <a:lnTo>
                    <a:pt x="157" y="179"/>
                  </a:lnTo>
                  <a:lnTo>
                    <a:pt x="167" y="192"/>
                  </a:lnTo>
                  <a:lnTo>
                    <a:pt x="167" y="194"/>
                  </a:lnTo>
                  <a:lnTo>
                    <a:pt x="170" y="197"/>
                  </a:lnTo>
                  <a:lnTo>
                    <a:pt x="174" y="202"/>
                  </a:lnTo>
                  <a:lnTo>
                    <a:pt x="177" y="205"/>
                  </a:lnTo>
                  <a:lnTo>
                    <a:pt x="179" y="209"/>
                  </a:lnTo>
                  <a:lnTo>
                    <a:pt x="180" y="209"/>
                  </a:lnTo>
                  <a:lnTo>
                    <a:pt x="182" y="210"/>
                  </a:lnTo>
                  <a:lnTo>
                    <a:pt x="197" y="210"/>
                  </a:lnTo>
                  <a:lnTo>
                    <a:pt x="199" y="209"/>
                  </a:lnTo>
                  <a:lnTo>
                    <a:pt x="212" y="200"/>
                  </a:lnTo>
                  <a:lnTo>
                    <a:pt x="215" y="199"/>
                  </a:lnTo>
                  <a:lnTo>
                    <a:pt x="223" y="191"/>
                  </a:lnTo>
                  <a:lnTo>
                    <a:pt x="225" y="189"/>
                  </a:lnTo>
                  <a:lnTo>
                    <a:pt x="228" y="189"/>
                  </a:lnTo>
                  <a:lnTo>
                    <a:pt x="237" y="186"/>
                  </a:lnTo>
                  <a:lnTo>
                    <a:pt x="238" y="184"/>
                  </a:lnTo>
                  <a:lnTo>
                    <a:pt x="240" y="175"/>
                  </a:lnTo>
                  <a:lnTo>
                    <a:pt x="240" y="173"/>
                  </a:lnTo>
                  <a:lnTo>
                    <a:pt x="233" y="162"/>
                  </a:lnTo>
                  <a:lnTo>
                    <a:pt x="233" y="160"/>
                  </a:lnTo>
                  <a:lnTo>
                    <a:pt x="233" y="158"/>
                  </a:lnTo>
                  <a:lnTo>
                    <a:pt x="237" y="149"/>
                  </a:lnTo>
                  <a:lnTo>
                    <a:pt x="238" y="142"/>
                  </a:lnTo>
                  <a:lnTo>
                    <a:pt x="240" y="141"/>
                  </a:lnTo>
                  <a:lnTo>
                    <a:pt x="240" y="139"/>
                  </a:lnTo>
                  <a:lnTo>
                    <a:pt x="251" y="133"/>
                  </a:lnTo>
                  <a:lnTo>
                    <a:pt x="253" y="131"/>
                  </a:lnTo>
                  <a:lnTo>
                    <a:pt x="260" y="120"/>
                  </a:lnTo>
                  <a:lnTo>
                    <a:pt x="273" y="115"/>
                  </a:lnTo>
                  <a:lnTo>
                    <a:pt x="281" y="121"/>
                  </a:lnTo>
                  <a:lnTo>
                    <a:pt x="283" y="123"/>
                  </a:lnTo>
                  <a:lnTo>
                    <a:pt x="286" y="123"/>
                  </a:lnTo>
                  <a:lnTo>
                    <a:pt x="293" y="128"/>
                  </a:lnTo>
                  <a:lnTo>
                    <a:pt x="293" y="129"/>
                  </a:lnTo>
                  <a:lnTo>
                    <a:pt x="294" y="131"/>
                  </a:lnTo>
                  <a:lnTo>
                    <a:pt x="303" y="139"/>
                  </a:lnTo>
                  <a:lnTo>
                    <a:pt x="304" y="141"/>
                  </a:lnTo>
                  <a:lnTo>
                    <a:pt x="316" y="141"/>
                  </a:lnTo>
                  <a:lnTo>
                    <a:pt x="318" y="141"/>
                  </a:lnTo>
                  <a:lnTo>
                    <a:pt x="329" y="149"/>
                  </a:lnTo>
                  <a:lnTo>
                    <a:pt x="331" y="150"/>
                  </a:lnTo>
                  <a:lnTo>
                    <a:pt x="341" y="160"/>
                  </a:lnTo>
                  <a:lnTo>
                    <a:pt x="342" y="162"/>
                  </a:lnTo>
                  <a:lnTo>
                    <a:pt x="344" y="162"/>
                  </a:lnTo>
                  <a:lnTo>
                    <a:pt x="357" y="160"/>
                  </a:lnTo>
                  <a:lnTo>
                    <a:pt x="359" y="162"/>
                  </a:lnTo>
                  <a:lnTo>
                    <a:pt x="361" y="162"/>
                  </a:lnTo>
                  <a:lnTo>
                    <a:pt x="366" y="162"/>
                  </a:lnTo>
                  <a:lnTo>
                    <a:pt x="371" y="171"/>
                  </a:lnTo>
                  <a:lnTo>
                    <a:pt x="372" y="173"/>
                  </a:lnTo>
                  <a:lnTo>
                    <a:pt x="382" y="178"/>
                  </a:lnTo>
                  <a:lnTo>
                    <a:pt x="392" y="173"/>
                  </a:lnTo>
                  <a:lnTo>
                    <a:pt x="394" y="173"/>
                  </a:lnTo>
                  <a:lnTo>
                    <a:pt x="402" y="162"/>
                  </a:lnTo>
                  <a:lnTo>
                    <a:pt x="404" y="160"/>
                  </a:lnTo>
                  <a:lnTo>
                    <a:pt x="418" y="163"/>
                  </a:lnTo>
                  <a:lnTo>
                    <a:pt x="422" y="165"/>
                  </a:lnTo>
                  <a:lnTo>
                    <a:pt x="422" y="166"/>
                  </a:lnTo>
                  <a:lnTo>
                    <a:pt x="427" y="171"/>
                  </a:lnTo>
                  <a:lnTo>
                    <a:pt x="432" y="175"/>
                  </a:lnTo>
                  <a:lnTo>
                    <a:pt x="433" y="178"/>
                  </a:lnTo>
                  <a:lnTo>
                    <a:pt x="435" y="178"/>
                  </a:lnTo>
                  <a:lnTo>
                    <a:pt x="440" y="176"/>
                  </a:lnTo>
                  <a:lnTo>
                    <a:pt x="443" y="171"/>
                  </a:lnTo>
                  <a:lnTo>
                    <a:pt x="445" y="170"/>
                  </a:lnTo>
                  <a:lnTo>
                    <a:pt x="447" y="160"/>
                  </a:lnTo>
                  <a:lnTo>
                    <a:pt x="447" y="158"/>
                  </a:lnTo>
                  <a:lnTo>
                    <a:pt x="448" y="152"/>
                  </a:lnTo>
                  <a:lnTo>
                    <a:pt x="450" y="150"/>
                  </a:lnTo>
                  <a:lnTo>
                    <a:pt x="455" y="149"/>
                  </a:lnTo>
                  <a:lnTo>
                    <a:pt x="457" y="149"/>
                  </a:lnTo>
                  <a:lnTo>
                    <a:pt x="463" y="149"/>
                  </a:lnTo>
                  <a:lnTo>
                    <a:pt x="465" y="150"/>
                  </a:lnTo>
                  <a:lnTo>
                    <a:pt x="470" y="152"/>
                  </a:lnTo>
                  <a:lnTo>
                    <a:pt x="475" y="154"/>
                  </a:lnTo>
                  <a:lnTo>
                    <a:pt x="476" y="152"/>
                  </a:lnTo>
                  <a:lnTo>
                    <a:pt x="485" y="150"/>
                  </a:lnTo>
                  <a:lnTo>
                    <a:pt x="486" y="150"/>
                  </a:lnTo>
                  <a:lnTo>
                    <a:pt x="498" y="152"/>
                  </a:lnTo>
                  <a:lnTo>
                    <a:pt x="501" y="152"/>
                  </a:lnTo>
                  <a:lnTo>
                    <a:pt x="506" y="155"/>
                  </a:lnTo>
                  <a:lnTo>
                    <a:pt x="518" y="158"/>
                  </a:lnTo>
                  <a:lnTo>
                    <a:pt x="519" y="158"/>
                  </a:lnTo>
                  <a:lnTo>
                    <a:pt x="529" y="157"/>
                  </a:lnTo>
                  <a:lnTo>
                    <a:pt x="533" y="155"/>
                  </a:lnTo>
                  <a:lnTo>
                    <a:pt x="541" y="147"/>
                  </a:lnTo>
                  <a:lnTo>
                    <a:pt x="544" y="147"/>
                  </a:lnTo>
                  <a:lnTo>
                    <a:pt x="546" y="147"/>
                  </a:lnTo>
                  <a:lnTo>
                    <a:pt x="556" y="150"/>
                  </a:lnTo>
                  <a:lnTo>
                    <a:pt x="559" y="152"/>
                  </a:lnTo>
                  <a:lnTo>
                    <a:pt x="564" y="152"/>
                  </a:lnTo>
                  <a:lnTo>
                    <a:pt x="571" y="154"/>
                  </a:lnTo>
                  <a:lnTo>
                    <a:pt x="574" y="152"/>
                  </a:lnTo>
                  <a:lnTo>
                    <a:pt x="577" y="147"/>
                  </a:lnTo>
                  <a:lnTo>
                    <a:pt x="579" y="145"/>
                  </a:lnTo>
                  <a:lnTo>
                    <a:pt x="587" y="141"/>
                  </a:lnTo>
                  <a:lnTo>
                    <a:pt x="590" y="141"/>
                  </a:lnTo>
                  <a:lnTo>
                    <a:pt x="602" y="144"/>
                  </a:lnTo>
                  <a:lnTo>
                    <a:pt x="605" y="144"/>
                  </a:lnTo>
                  <a:lnTo>
                    <a:pt x="609" y="141"/>
                  </a:lnTo>
                  <a:lnTo>
                    <a:pt x="609" y="139"/>
                  </a:lnTo>
                  <a:lnTo>
                    <a:pt x="610" y="137"/>
                  </a:lnTo>
                  <a:lnTo>
                    <a:pt x="610" y="123"/>
                  </a:lnTo>
                  <a:lnTo>
                    <a:pt x="612" y="121"/>
                  </a:lnTo>
                  <a:lnTo>
                    <a:pt x="612" y="120"/>
                  </a:lnTo>
                  <a:lnTo>
                    <a:pt x="610" y="107"/>
                  </a:lnTo>
                  <a:lnTo>
                    <a:pt x="610" y="103"/>
                  </a:lnTo>
                  <a:lnTo>
                    <a:pt x="612" y="95"/>
                  </a:lnTo>
                  <a:lnTo>
                    <a:pt x="612" y="94"/>
                  </a:lnTo>
                  <a:lnTo>
                    <a:pt x="614" y="94"/>
                  </a:lnTo>
                  <a:lnTo>
                    <a:pt x="612" y="89"/>
                  </a:lnTo>
                  <a:lnTo>
                    <a:pt x="610" y="84"/>
                  </a:lnTo>
                  <a:lnTo>
                    <a:pt x="609" y="74"/>
                  </a:lnTo>
                  <a:lnTo>
                    <a:pt x="607" y="69"/>
                  </a:lnTo>
                  <a:lnTo>
                    <a:pt x="609" y="66"/>
                  </a:lnTo>
                  <a:lnTo>
                    <a:pt x="610" y="65"/>
                  </a:lnTo>
                  <a:lnTo>
                    <a:pt x="612" y="63"/>
                  </a:lnTo>
                  <a:lnTo>
                    <a:pt x="619" y="60"/>
                  </a:lnTo>
                  <a:lnTo>
                    <a:pt x="620" y="60"/>
                  </a:lnTo>
                  <a:lnTo>
                    <a:pt x="625" y="56"/>
                  </a:lnTo>
                  <a:lnTo>
                    <a:pt x="627" y="55"/>
                  </a:lnTo>
                  <a:lnTo>
                    <a:pt x="630" y="50"/>
                  </a:lnTo>
                  <a:lnTo>
                    <a:pt x="633" y="47"/>
                  </a:lnTo>
                  <a:lnTo>
                    <a:pt x="635" y="44"/>
                  </a:lnTo>
                  <a:lnTo>
                    <a:pt x="640" y="42"/>
                  </a:lnTo>
                  <a:lnTo>
                    <a:pt x="643" y="34"/>
                  </a:lnTo>
                  <a:lnTo>
                    <a:pt x="643" y="32"/>
                  </a:lnTo>
                  <a:lnTo>
                    <a:pt x="647" y="31"/>
                  </a:lnTo>
                  <a:lnTo>
                    <a:pt x="655" y="22"/>
                  </a:lnTo>
                  <a:lnTo>
                    <a:pt x="657" y="22"/>
                  </a:lnTo>
                  <a:lnTo>
                    <a:pt x="703" y="6"/>
                  </a:lnTo>
                  <a:lnTo>
                    <a:pt x="708" y="6"/>
                  </a:lnTo>
                  <a:lnTo>
                    <a:pt x="718" y="0"/>
                  </a:lnTo>
                  <a:lnTo>
                    <a:pt x="734" y="1"/>
                  </a:lnTo>
                  <a:lnTo>
                    <a:pt x="736" y="3"/>
                  </a:lnTo>
                  <a:lnTo>
                    <a:pt x="739" y="3"/>
                  </a:lnTo>
                  <a:lnTo>
                    <a:pt x="749" y="6"/>
                  </a:lnTo>
                  <a:lnTo>
                    <a:pt x="753" y="6"/>
                  </a:lnTo>
                  <a:lnTo>
                    <a:pt x="766" y="3"/>
                  </a:lnTo>
                  <a:lnTo>
                    <a:pt x="767" y="1"/>
                  </a:lnTo>
                  <a:lnTo>
                    <a:pt x="769" y="1"/>
                  </a:lnTo>
                  <a:lnTo>
                    <a:pt x="779" y="0"/>
                  </a:lnTo>
                  <a:lnTo>
                    <a:pt x="781" y="0"/>
                  </a:lnTo>
                  <a:lnTo>
                    <a:pt x="787" y="1"/>
                  </a:lnTo>
                  <a:lnTo>
                    <a:pt x="791" y="5"/>
                  </a:lnTo>
                  <a:lnTo>
                    <a:pt x="792" y="6"/>
                  </a:lnTo>
                  <a:lnTo>
                    <a:pt x="802" y="11"/>
                  </a:lnTo>
                  <a:lnTo>
                    <a:pt x="809" y="13"/>
                  </a:lnTo>
                  <a:lnTo>
                    <a:pt x="812" y="13"/>
                  </a:lnTo>
                  <a:lnTo>
                    <a:pt x="817" y="13"/>
                  </a:lnTo>
                  <a:lnTo>
                    <a:pt x="819" y="14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58" name="Freeform 158"/>
            <p:cNvSpPr>
              <a:spLocks/>
            </p:cNvSpPr>
            <p:nvPr/>
          </p:nvSpPr>
          <p:spPr bwMode="auto">
            <a:xfrm>
              <a:off x="1477962" y="6649245"/>
              <a:ext cx="866775" cy="700088"/>
            </a:xfrm>
            <a:custGeom>
              <a:avLst/>
              <a:gdLst>
                <a:gd name="T0" fmla="*/ 867 w 1092"/>
                <a:gd name="T1" fmla="*/ 58 h 880"/>
                <a:gd name="T2" fmla="*/ 915 w 1092"/>
                <a:gd name="T3" fmla="*/ 48 h 880"/>
                <a:gd name="T4" fmla="*/ 908 w 1092"/>
                <a:gd name="T5" fmla="*/ 87 h 880"/>
                <a:gd name="T6" fmla="*/ 954 w 1092"/>
                <a:gd name="T7" fmla="*/ 121 h 880"/>
                <a:gd name="T8" fmla="*/ 991 w 1092"/>
                <a:gd name="T9" fmla="*/ 166 h 880"/>
                <a:gd name="T10" fmla="*/ 1042 w 1092"/>
                <a:gd name="T11" fmla="*/ 202 h 880"/>
                <a:gd name="T12" fmla="*/ 1055 w 1092"/>
                <a:gd name="T13" fmla="*/ 244 h 880"/>
                <a:gd name="T14" fmla="*/ 1055 w 1092"/>
                <a:gd name="T15" fmla="*/ 294 h 880"/>
                <a:gd name="T16" fmla="*/ 1090 w 1092"/>
                <a:gd name="T17" fmla="*/ 319 h 880"/>
                <a:gd name="T18" fmla="*/ 1060 w 1092"/>
                <a:gd name="T19" fmla="*/ 354 h 880"/>
                <a:gd name="T20" fmla="*/ 1034 w 1092"/>
                <a:gd name="T21" fmla="*/ 390 h 880"/>
                <a:gd name="T22" fmla="*/ 1012 w 1092"/>
                <a:gd name="T23" fmla="*/ 435 h 880"/>
                <a:gd name="T24" fmla="*/ 999 w 1092"/>
                <a:gd name="T25" fmla="*/ 495 h 880"/>
                <a:gd name="T26" fmla="*/ 971 w 1092"/>
                <a:gd name="T27" fmla="*/ 565 h 880"/>
                <a:gd name="T28" fmla="*/ 930 w 1092"/>
                <a:gd name="T29" fmla="*/ 751 h 880"/>
                <a:gd name="T30" fmla="*/ 900 w 1092"/>
                <a:gd name="T31" fmla="*/ 789 h 880"/>
                <a:gd name="T32" fmla="*/ 819 w 1092"/>
                <a:gd name="T33" fmla="*/ 794 h 880"/>
                <a:gd name="T34" fmla="*/ 733 w 1092"/>
                <a:gd name="T35" fmla="*/ 823 h 880"/>
                <a:gd name="T36" fmla="*/ 675 w 1092"/>
                <a:gd name="T37" fmla="*/ 812 h 880"/>
                <a:gd name="T38" fmla="*/ 635 w 1092"/>
                <a:gd name="T39" fmla="*/ 815 h 880"/>
                <a:gd name="T40" fmla="*/ 604 w 1092"/>
                <a:gd name="T41" fmla="*/ 780 h 880"/>
                <a:gd name="T42" fmla="*/ 561 w 1092"/>
                <a:gd name="T43" fmla="*/ 773 h 880"/>
                <a:gd name="T44" fmla="*/ 567 w 1092"/>
                <a:gd name="T45" fmla="*/ 812 h 880"/>
                <a:gd name="T46" fmla="*/ 561 w 1092"/>
                <a:gd name="T47" fmla="*/ 880 h 880"/>
                <a:gd name="T48" fmla="*/ 529 w 1092"/>
                <a:gd name="T49" fmla="*/ 845 h 880"/>
                <a:gd name="T50" fmla="*/ 488 w 1092"/>
                <a:gd name="T51" fmla="*/ 838 h 880"/>
                <a:gd name="T52" fmla="*/ 442 w 1092"/>
                <a:gd name="T53" fmla="*/ 833 h 880"/>
                <a:gd name="T54" fmla="*/ 344 w 1092"/>
                <a:gd name="T55" fmla="*/ 807 h 880"/>
                <a:gd name="T56" fmla="*/ 298 w 1092"/>
                <a:gd name="T57" fmla="*/ 793 h 880"/>
                <a:gd name="T58" fmla="*/ 256 w 1092"/>
                <a:gd name="T59" fmla="*/ 751 h 880"/>
                <a:gd name="T60" fmla="*/ 208 w 1092"/>
                <a:gd name="T61" fmla="*/ 723 h 880"/>
                <a:gd name="T62" fmla="*/ 192 w 1092"/>
                <a:gd name="T63" fmla="*/ 683 h 880"/>
                <a:gd name="T64" fmla="*/ 139 w 1092"/>
                <a:gd name="T65" fmla="*/ 660 h 880"/>
                <a:gd name="T66" fmla="*/ 137 w 1092"/>
                <a:gd name="T67" fmla="*/ 605 h 880"/>
                <a:gd name="T68" fmla="*/ 108 w 1092"/>
                <a:gd name="T69" fmla="*/ 555 h 880"/>
                <a:gd name="T70" fmla="*/ 86 w 1092"/>
                <a:gd name="T71" fmla="*/ 492 h 880"/>
                <a:gd name="T72" fmla="*/ 91 w 1092"/>
                <a:gd name="T73" fmla="*/ 429 h 880"/>
                <a:gd name="T74" fmla="*/ 70 w 1092"/>
                <a:gd name="T75" fmla="*/ 367 h 880"/>
                <a:gd name="T76" fmla="*/ 12 w 1092"/>
                <a:gd name="T77" fmla="*/ 320 h 880"/>
                <a:gd name="T78" fmla="*/ 28 w 1092"/>
                <a:gd name="T79" fmla="*/ 264 h 880"/>
                <a:gd name="T80" fmla="*/ 31 w 1092"/>
                <a:gd name="T81" fmla="*/ 215 h 880"/>
                <a:gd name="T82" fmla="*/ 36 w 1092"/>
                <a:gd name="T83" fmla="*/ 155 h 880"/>
                <a:gd name="T84" fmla="*/ 79 w 1092"/>
                <a:gd name="T85" fmla="*/ 162 h 880"/>
                <a:gd name="T86" fmla="*/ 124 w 1092"/>
                <a:gd name="T87" fmla="*/ 152 h 880"/>
                <a:gd name="T88" fmla="*/ 170 w 1092"/>
                <a:gd name="T89" fmla="*/ 197 h 880"/>
                <a:gd name="T90" fmla="*/ 223 w 1092"/>
                <a:gd name="T91" fmla="*/ 191 h 880"/>
                <a:gd name="T92" fmla="*/ 237 w 1092"/>
                <a:gd name="T93" fmla="*/ 149 h 880"/>
                <a:gd name="T94" fmla="*/ 286 w 1092"/>
                <a:gd name="T95" fmla="*/ 123 h 880"/>
                <a:gd name="T96" fmla="*/ 341 w 1092"/>
                <a:gd name="T97" fmla="*/ 160 h 880"/>
                <a:gd name="T98" fmla="*/ 392 w 1092"/>
                <a:gd name="T99" fmla="*/ 173 h 880"/>
                <a:gd name="T100" fmla="*/ 435 w 1092"/>
                <a:gd name="T101" fmla="*/ 178 h 880"/>
                <a:gd name="T102" fmla="*/ 463 w 1092"/>
                <a:gd name="T103" fmla="*/ 149 h 880"/>
                <a:gd name="T104" fmla="*/ 518 w 1092"/>
                <a:gd name="T105" fmla="*/ 158 h 880"/>
                <a:gd name="T106" fmla="*/ 571 w 1092"/>
                <a:gd name="T107" fmla="*/ 154 h 880"/>
                <a:gd name="T108" fmla="*/ 610 w 1092"/>
                <a:gd name="T109" fmla="*/ 137 h 880"/>
                <a:gd name="T110" fmla="*/ 610 w 1092"/>
                <a:gd name="T111" fmla="*/ 84 h 880"/>
                <a:gd name="T112" fmla="*/ 630 w 1092"/>
                <a:gd name="T113" fmla="*/ 50 h 880"/>
                <a:gd name="T114" fmla="*/ 708 w 1092"/>
                <a:gd name="T115" fmla="*/ 6 h 880"/>
                <a:gd name="T116" fmla="*/ 779 w 1092"/>
                <a:gd name="T117" fmla="*/ 0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92" h="880">
                  <a:moveTo>
                    <a:pt x="848" y="105"/>
                  </a:moveTo>
                  <a:lnTo>
                    <a:pt x="852" y="105"/>
                  </a:lnTo>
                  <a:lnTo>
                    <a:pt x="857" y="107"/>
                  </a:lnTo>
                  <a:lnTo>
                    <a:pt x="855" y="97"/>
                  </a:lnTo>
                  <a:lnTo>
                    <a:pt x="855" y="95"/>
                  </a:lnTo>
                  <a:lnTo>
                    <a:pt x="855" y="82"/>
                  </a:lnTo>
                  <a:lnTo>
                    <a:pt x="857" y="81"/>
                  </a:lnTo>
                  <a:lnTo>
                    <a:pt x="862" y="73"/>
                  </a:lnTo>
                  <a:lnTo>
                    <a:pt x="862" y="69"/>
                  </a:lnTo>
                  <a:lnTo>
                    <a:pt x="867" y="58"/>
                  </a:lnTo>
                  <a:lnTo>
                    <a:pt x="880" y="63"/>
                  </a:lnTo>
                  <a:lnTo>
                    <a:pt x="882" y="63"/>
                  </a:lnTo>
                  <a:lnTo>
                    <a:pt x="888" y="66"/>
                  </a:lnTo>
                  <a:lnTo>
                    <a:pt x="890" y="66"/>
                  </a:lnTo>
                  <a:lnTo>
                    <a:pt x="891" y="65"/>
                  </a:lnTo>
                  <a:lnTo>
                    <a:pt x="898" y="61"/>
                  </a:lnTo>
                  <a:lnTo>
                    <a:pt x="900" y="60"/>
                  </a:lnTo>
                  <a:lnTo>
                    <a:pt x="905" y="55"/>
                  </a:lnTo>
                  <a:lnTo>
                    <a:pt x="911" y="50"/>
                  </a:lnTo>
                  <a:lnTo>
                    <a:pt x="915" y="48"/>
                  </a:lnTo>
                  <a:lnTo>
                    <a:pt x="918" y="48"/>
                  </a:lnTo>
                  <a:lnTo>
                    <a:pt x="920" y="50"/>
                  </a:lnTo>
                  <a:lnTo>
                    <a:pt x="921" y="56"/>
                  </a:lnTo>
                  <a:lnTo>
                    <a:pt x="920" y="60"/>
                  </a:lnTo>
                  <a:lnTo>
                    <a:pt x="918" y="68"/>
                  </a:lnTo>
                  <a:lnTo>
                    <a:pt x="916" y="74"/>
                  </a:lnTo>
                  <a:lnTo>
                    <a:pt x="915" y="79"/>
                  </a:lnTo>
                  <a:lnTo>
                    <a:pt x="911" y="82"/>
                  </a:lnTo>
                  <a:lnTo>
                    <a:pt x="910" y="86"/>
                  </a:lnTo>
                  <a:lnTo>
                    <a:pt x="908" y="87"/>
                  </a:lnTo>
                  <a:lnTo>
                    <a:pt x="918" y="90"/>
                  </a:lnTo>
                  <a:lnTo>
                    <a:pt x="925" y="95"/>
                  </a:lnTo>
                  <a:lnTo>
                    <a:pt x="926" y="97"/>
                  </a:lnTo>
                  <a:lnTo>
                    <a:pt x="930" y="103"/>
                  </a:lnTo>
                  <a:lnTo>
                    <a:pt x="934" y="107"/>
                  </a:lnTo>
                  <a:lnTo>
                    <a:pt x="936" y="108"/>
                  </a:lnTo>
                  <a:lnTo>
                    <a:pt x="939" y="111"/>
                  </a:lnTo>
                  <a:lnTo>
                    <a:pt x="944" y="115"/>
                  </a:lnTo>
                  <a:lnTo>
                    <a:pt x="946" y="116"/>
                  </a:lnTo>
                  <a:lnTo>
                    <a:pt x="954" y="121"/>
                  </a:lnTo>
                  <a:lnTo>
                    <a:pt x="956" y="123"/>
                  </a:lnTo>
                  <a:lnTo>
                    <a:pt x="963" y="126"/>
                  </a:lnTo>
                  <a:lnTo>
                    <a:pt x="971" y="136"/>
                  </a:lnTo>
                  <a:lnTo>
                    <a:pt x="973" y="136"/>
                  </a:lnTo>
                  <a:lnTo>
                    <a:pt x="976" y="142"/>
                  </a:lnTo>
                  <a:lnTo>
                    <a:pt x="977" y="144"/>
                  </a:lnTo>
                  <a:lnTo>
                    <a:pt x="979" y="150"/>
                  </a:lnTo>
                  <a:lnTo>
                    <a:pt x="981" y="155"/>
                  </a:lnTo>
                  <a:lnTo>
                    <a:pt x="982" y="158"/>
                  </a:lnTo>
                  <a:lnTo>
                    <a:pt x="991" y="166"/>
                  </a:lnTo>
                  <a:lnTo>
                    <a:pt x="992" y="168"/>
                  </a:lnTo>
                  <a:lnTo>
                    <a:pt x="1004" y="178"/>
                  </a:lnTo>
                  <a:lnTo>
                    <a:pt x="1006" y="179"/>
                  </a:lnTo>
                  <a:lnTo>
                    <a:pt x="1012" y="183"/>
                  </a:lnTo>
                  <a:lnTo>
                    <a:pt x="1020" y="186"/>
                  </a:lnTo>
                  <a:lnTo>
                    <a:pt x="1020" y="188"/>
                  </a:lnTo>
                  <a:lnTo>
                    <a:pt x="1027" y="192"/>
                  </a:lnTo>
                  <a:lnTo>
                    <a:pt x="1032" y="196"/>
                  </a:lnTo>
                  <a:lnTo>
                    <a:pt x="1034" y="197"/>
                  </a:lnTo>
                  <a:lnTo>
                    <a:pt x="1042" y="202"/>
                  </a:lnTo>
                  <a:lnTo>
                    <a:pt x="1044" y="202"/>
                  </a:lnTo>
                  <a:lnTo>
                    <a:pt x="1050" y="205"/>
                  </a:lnTo>
                  <a:lnTo>
                    <a:pt x="1052" y="207"/>
                  </a:lnTo>
                  <a:lnTo>
                    <a:pt x="1057" y="218"/>
                  </a:lnTo>
                  <a:lnTo>
                    <a:pt x="1057" y="220"/>
                  </a:lnTo>
                  <a:lnTo>
                    <a:pt x="1057" y="222"/>
                  </a:lnTo>
                  <a:lnTo>
                    <a:pt x="1057" y="228"/>
                  </a:lnTo>
                  <a:lnTo>
                    <a:pt x="1057" y="231"/>
                  </a:lnTo>
                  <a:lnTo>
                    <a:pt x="1057" y="233"/>
                  </a:lnTo>
                  <a:lnTo>
                    <a:pt x="1055" y="244"/>
                  </a:lnTo>
                  <a:lnTo>
                    <a:pt x="1054" y="251"/>
                  </a:lnTo>
                  <a:lnTo>
                    <a:pt x="1054" y="255"/>
                  </a:lnTo>
                  <a:lnTo>
                    <a:pt x="1052" y="259"/>
                  </a:lnTo>
                  <a:lnTo>
                    <a:pt x="1050" y="262"/>
                  </a:lnTo>
                  <a:lnTo>
                    <a:pt x="1050" y="264"/>
                  </a:lnTo>
                  <a:lnTo>
                    <a:pt x="1049" y="268"/>
                  </a:lnTo>
                  <a:lnTo>
                    <a:pt x="1049" y="270"/>
                  </a:lnTo>
                  <a:lnTo>
                    <a:pt x="1049" y="272"/>
                  </a:lnTo>
                  <a:lnTo>
                    <a:pt x="1050" y="281"/>
                  </a:lnTo>
                  <a:lnTo>
                    <a:pt x="1055" y="294"/>
                  </a:lnTo>
                  <a:lnTo>
                    <a:pt x="1060" y="301"/>
                  </a:lnTo>
                  <a:lnTo>
                    <a:pt x="1065" y="306"/>
                  </a:lnTo>
                  <a:lnTo>
                    <a:pt x="1068" y="309"/>
                  </a:lnTo>
                  <a:lnTo>
                    <a:pt x="1072" y="314"/>
                  </a:lnTo>
                  <a:lnTo>
                    <a:pt x="1072" y="315"/>
                  </a:lnTo>
                  <a:lnTo>
                    <a:pt x="1073" y="319"/>
                  </a:lnTo>
                  <a:lnTo>
                    <a:pt x="1078" y="319"/>
                  </a:lnTo>
                  <a:lnTo>
                    <a:pt x="1085" y="317"/>
                  </a:lnTo>
                  <a:lnTo>
                    <a:pt x="1088" y="317"/>
                  </a:lnTo>
                  <a:lnTo>
                    <a:pt x="1090" y="319"/>
                  </a:lnTo>
                  <a:lnTo>
                    <a:pt x="1092" y="320"/>
                  </a:lnTo>
                  <a:lnTo>
                    <a:pt x="1092" y="323"/>
                  </a:lnTo>
                  <a:lnTo>
                    <a:pt x="1087" y="328"/>
                  </a:lnTo>
                  <a:lnTo>
                    <a:pt x="1085" y="330"/>
                  </a:lnTo>
                  <a:lnTo>
                    <a:pt x="1077" y="336"/>
                  </a:lnTo>
                  <a:lnTo>
                    <a:pt x="1075" y="338"/>
                  </a:lnTo>
                  <a:lnTo>
                    <a:pt x="1067" y="346"/>
                  </a:lnTo>
                  <a:lnTo>
                    <a:pt x="1065" y="348"/>
                  </a:lnTo>
                  <a:lnTo>
                    <a:pt x="1062" y="353"/>
                  </a:lnTo>
                  <a:lnTo>
                    <a:pt x="1060" y="354"/>
                  </a:lnTo>
                  <a:lnTo>
                    <a:pt x="1059" y="357"/>
                  </a:lnTo>
                  <a:lnTo>
                    <a:pt x="1057" y="359"/>
                  </a:lnTo>
                  <a:lnTo>
                    <a:pt x="1055" y="362"/>
                  </a:lnTo>
                  <a:lnTo>
                    <a:pt x="1054" y="364"/>
                  </a:lnTo>
                  <a:lnTo>
                    <a:pt x="1047" y="372"/>
                  </a:lnTo>
                  <a:lnTo>
                    <a:pt x="1045" y="374"/>
                  </a:lnTo>
                  <a:lnTo>
                    <a:pt x="1039" y="382"/>
                  </a:lnTo>
                  <a:lnTo>
                    <a:pt x="1039" y="383"/>
                  </a:lnTo>
                  <a:lnTo>
                    <a:pt x="1035" y="388"/>
                  </a:lnTo>
                  <a:lnTo>
                    <a:pt x="1034" y="390"/>
                  </a:lnTo>
                  <a:lnTo>
                    <a:pt x="1032" y="396"/>
                  </a:lnTo>
                  <a:lnTo>
                    <a:pt x="1029" y="400"/>
                  </a:lnTo>
                  <a:lnTo>
                    <a:pt x="1027" y="401"/>
                  </a:lnTo>
                  <a:lnTo>
                    <a:pt x="1024" y="409"/>
                  </a:lnTo>
                  <a:lnTo>
                    <a:pt x="1022" y="411"/>
                  </a:lnTo>
                  <a:lnTo>
                    <a:pt x="1019" y="416"/>
                  </a:lnTo>
                  <a:lnTo>
                    <a:pt x="1017" y="419"/>
                  </a:lnTo>
                  <a:lnTo>
                    <a:pt x="1014" y="430"/>
                  </a:lnTo>
                  <a:lnTo>
                    <a:pt x="1014" y="432"/>
                  </a:lnTo>
                  <a:lnTo>
                    <a:pt x="1012" y="435"/>
                  </a:lnTo>
                  <a:lnTo>
                    <a:pt x="1007" y="451"/>
                  </a:lnTo>
                  <a:lnTo>
                    <a:pt x="1007" y="455"/>
                  </a:lnTo>
                  <a:lnTo>
                    <a:pt x="1006" y="461"/>
                  </a:lnTo>
                  <a:lnTo>
                    <a:pt x="1006" y="463"/>
                  </a:lnTo>
                  <a:lnTo>
                    <a:pt x="1004" y="467"/>
                  </a:lnTo>
                  <a:lnTo>
                    <a:pt x="1004" y="476"/>
                  </a:lnTo>
                  <a:lnTo>
                    <a:pt x="1002" y="477"/>
                  </a:lnTo>
                  <a:lnTo>
                    <a:pt x="1002" y="479"/>
                  </a:lnTo>
                  <a:lnTo>
                    <a:pt x="999" y="492"/>
                  </a:lnTo>
                  <a:lnTo>
                    <a:pt x="999" y="495"/>
                  </a:lnTo>
                  <a:lnTo>
                    <a:pt x="994" y="508"/>
                  </a:lnTo>
                  <a:lnTo>
                    <a:pt x="994" y="510"/>
                  </a:lnTo>
                  <a:lnTo>
                    <a:pt x="989" y="522"/>
                  </a:lnTo>
                  <a:lnTo>
                    <a:pt x="987" y="524"/>
                  </a:lnTo>
                  <a:lnTo>
                    <a:pt x="982" y="535"/>
                  </a:lnTo>
                  <a:lnTo>
                    <a:pt x="982" y="539"/>
                  </a:lnTo>
                  <a:lnTo>
                    <a:pt x="977" y="545"/>
                  </a:lnTo>
                  <a:lnTo>
                    <a:pt x="977" y="547"/>
                  </a:lnTo>
                  <a:lnTo>
                    <a:pt x="977" y="550"/>
                  </a:lnTo>
                  <a:lnTo>
                    <a:pt x="971" y="565"/>
                  </a:lnTo>
                  <a:lnTo>
                    <a:pt x="968" y="571"/>
                  </a:lnTo>
                  <a:lnTo>
                    <a:pt x="964" y="582"/>
                  </a:lnTo>
                  <a:lnTo>
                    <a:pt x="958" y="600"/>
                  </a:lnTo>
                  <a:lnTo>
                    <a:pt x="948" y="626"/>
                  </a:lnTo>
                  <a:lnTo>
                    <a:pt x="949" y="639"/>
                  </a:lnTo>
                  <a:lnTo>
                    <a:pt x="939" y="665"/>
                  </a:lnTo>
                  <a:lnTo>
                    <a:pt x="934" y="686"/>
                  </a:lnTo>
                  <a:lnTo>
                    <a:pt x="933" y="705"/>
                  </a:lnTo>
                  <a:lnTo>
                    <a:pt x="933" y="723"/>
                  </a:lnTo>
                  <a:lnTo>
                    <a:pt x="930" y="751"/>
                  </a:lnTo>
                  <a:lnTo>
                    <a:pt x="930" y="759"/>
                  </a:lnTo>
                  <a:lnTo>
                    <a:pt x="928" y="770"/>
                  </a:lnTo>
                  <a:lnTo>
                    <a:pt x="930" y="781"/>
                  </a:lnTo>
                  <a:lnTo>
                    <a:pt x="931" y="789"/>
                  </a:lnTo>
                  <a:lnTo>
                    <a:pt x="928" y="789"/>
                  </a:lnTo>
                  <a:lnTo>
                    <a:pt x="925" y="789"/>
                  </a:lnTo>
                  <a:lnTo>
                    <a:pt x="918" y="788"/>
                  </a:lnTo>
                  <a:lnTo>
                    <a:pt x="910" y="788"/>
                  </a:lnTo>
                  <a:lnTo>
                    <a:pt x="901" y="789"/>
                  </a:lnTo>
                  <a:lnTo>
                    <a:pt x="900" y="789"/>
                  </a:lnTo>
                  <a:lnTo>
                    <a:pt x="896" y="791"/>
                  </a:lnTo>
                  <a:lnTo>
                    <a:pt x="895" y="791"/>
                  </a:lnTo>
                  <a:lnTo>
                    <a:pt x="885" y="788"/>
                  </a:lnTo>
                  <a:lnTo>
                    <a:pt x="877" y="783"/>
                  </a:lnTo>
                  <a:lnTo>
                    <a:pt x="863" y="785"/>
                  </a:lnTo>
                  <a:lnTo>
                    <a:pt x="857" y="789"/>
                  </a:lnTo>
                  <a:lnTo>
                    <a:pt x="848" y="794"/>
                  </a:lnTo>
                  <a:lnTo>
                    <a:pt x="840" y="793"/>
                  </a:lnTo>
                  <a:lnTo>
                    <a:pt x="829" y="793"/>
                  </a:lnTo>
                  <a:lnTo>
                    <a:pt x="819" y="794"/>
                  </a:lnTo>
                  <a:lnTo>
                    <a:pt x="817" y="794"/>
                  </a:lnTo>
                  <a:lnTo>
                    <a:pt x="805" y="791"/>
                  </a:lnTo>
                  <a:lnTo>
                    <a:pt x="804" y="789"/>
                  </a:lnTo>
                  <a:lnTo>
                    <a:pt x="802" y="789"/>
                  </a:lnTo>
                  <a:lnTo>
                    <a:pt x="782" y="788"/>
                  </a:lnTo>
                  <a:lnTo>
                    <a:pt x="774" y="794"/>
                  </a:lnTo>
                  <a:lnTo>
                    <a:pt x="771" y="796"/>
                  </a:lnTo>
                  <a:lnTo>
                    <a:pt x="739" y="820"/>
                  </a:lnTo>
                  <a:lnTo>
                    <a:pt x="736" y="822"/>
                  </a:lnTo>
                  <a:lnTo>
                    <a:pt x="733" y="823"/>
                  </a:lnTo>
                  <a:lnTo>
                    <a:pt x="724" y="832"/>
                  </a:lnTo>
                  <a:lnTo>
                    <a:pt x="710" y="840"/>
                  </a:lnTo>
                  <a:lnTo>
                    <a:pt x="708" y="838"/>
                  </a:lnTo>
                  <a:lnTo>
                    <a:pt x="705" y="830"/>
                  </a:lnTo>
                  <a:lnTo>
                    <a:pt x="706" y="828"/>
                  </a:lnTo>
                  <a:lnTo>
                    <a:pt x="705" y="820"/>
                  </a:lnTo>
                  <a:lnTo>
                    <a:pt x="705" y="817"/>
                  </a:lnTo>
                  <a:lnTo>
                    <a:pt x="691" y="811"/>
                  </a:lnTo>
                  <a:lnTo>
                    <a:pt x="690" y="811"/>
                  </a:lnTo>
                  <a:lnTo>
                    <a:pt x="675" y="812"/>
                  </a:lnTo>
                  <a:lnTo>
                    <a:pt x="670" y="815"/>
                  </a:lnTo>
                  <a:lnTo>
                    <a:pt x="668" y="820"/>
                  </a:lnTo>
                  <a:lnTo>
                    <a:pt x="670" y="827"/>
                  </a:lnTo>
                  <a:lnTo>
                    <a:pt x="670" y="830"/>
                  </a:lnTo>
                  <a:lnTo>
                    <a:pt x="667" y="833"/>
                  </a:lnTo>
                  <a:lnTo>
                    <a:pt x="662" y="833"/>
                  </a:lnTo>
                  <a:lnTo>
                    <a:pt x="653" y="830"/>
                  </a:lnTo>
                  <a:lnTo>
                    <a:pt x="643" y="823"/>
                  </a:lnTo>
                  <a:lnTo>
                    <a:pt x="637" y="819"/>
                  </a:lnTo>
                  <a:lnTo>
                    <a:pt x="635" y="815"/>
                  </a:lnTo>
                  <a:lnTo>
                    <a:pt x="635" y="814"/>
                  </a:lnTo>
                  <a:lnTo>
                    <a:pt x="630" y="807"/>
                  </a:lnTo>
                  <a:lnTo>
                    <a:pt x="629" y="807"/>
                  </a:lnTo>
                  <a:lnTo>
                    <a:pt x="627" y="806"/>
                  </a:lnTo>
                  <a:lnTo>
                    <a:pt x="625" y="804"/>
                  </a:lnTo>
                  <a:lnTo>
                    <a:pt x="615" y="799"/>
                  </a:lnTo>
                  <a:lnTo>
                    <a:pt x="612" y="793"/>
                  </a:lnTo>
                  <a:lnTo>
                    <a:pt x="610" y="791"/>
                  </a:lnTo>
                  <a:lnTo>
                    <a:pt x="605" y="783"/>
                  </a:lnTo>
                  <a:lnTo>
                    <a:pt x="604" y="780"/>
                  </a:lnTo>
                  <a:lnTo>
                    <a:pt x="592" y="773"/>
                  </a:lnTo>
                  <a:lnTo>
                    <a:pt x="589" y="773"/>
                  </a:lnTo>
                  <a:lnTo>
                    <a:pt x="587" y="773"/>
                  </a:lnTo>
                  <a:lnTo>
                    <a:pt x="581" y="768"/>
                  </a:lnTo>
                  <a:lnTo>
                    <a:pt x="581" y="767"/>
                  </a:lnTo>
                  <a:lnTo>
                    <a:pt x="577" y="759"/>
                  </a:lnTo>
                  <a:lnTo>
                    <a:pt x="574" y="759"/>
                  </a:lnTo>
                  <a:lnTo>
                    <a:pt x="571" y="762"/>
                  </a:lnTo>
                  <a:lnTo>
                    <a:pt x="566" y="768"/>
                  </a:lnTo>
                  <a:lnTo>
                    <a:pt x="561" y="773"/>
                  </a:lnTo>
                  <a:lnTo>
                    <a:pt x="557" y="775"/>
                  </a:lnTo>
                  <a:lnTo>
                    <a:pt x="556" y="777"/>
                  </a:lnTo>
                  <a:lnTo>
                    <a:pt x="557" y="786"/>
                  </a:lnTo>
                  <a:lnTo>
                    <a:pt x="559" y="791"/>
                  </a:lnTo>
                  <a:lnTo>
                    <a:pt x="559" y="794"/>
                  </a:lnTo>
                  <a:lnTo>
                    <a:pt x="561" y="801"/>
                  </a:lnTo>
                  <a:lnTo>
                    <a:pt x="561" y="804"/>
                  </a:lnTo>
                  <a:lnTo>
                    <a:pt x="564" y="811"/>
                  </a:lnTo>
                  <a:lnTo>
                    <a:pt x="566" y="812"/>
                  </a:lnTo>
                  <a:lnTo>
                    <a:pt x="567" y="812"/>
                  </a:lnTo>
                  <a:lnTo>
                    <a:pt x="569" y="825"/>
                  </a:lnTo>
                  <a:lnTo>
                    <a:pt x="569" y="828"/>
                  </a:lnTo>
                  <a:lnTo>
                    <a:pt x="572" y="836"/>
                  </a:lnTo>
                  <a:lnTo>
                    <a:pt x="581" y="845"/>
                  </a:lnTo>
                  <a:lnTo>
                    <a:pt x="582" y="846"/>
                  </a:lnTo>
                  <a:lnTo>
                    <a:pt x="582" y="849"/>
                  </a:lnTo>
                  <a:lnTo>
                    <a:pt x="581" y="859"/>
                  </a:lnTo>
                  <a:lnTo>
                    <a:pt x="581" y="862"/>
                  </a:lnTo>
                  <a:lnTo>
                    <a:pt x="564" y="880"/>
                  </a:lnTo>
                  <a:lnTo>
                    <a:pt x="561" y="880"/>
                  </a:lnTo>
                  <a:lnTo>
                    <a:pt x="552" y="880"/>
                  </a:lnTo>
                  <a:lnTo>
                    <a:pt x="551" y="878"/>
                  </a:lnTo>
                  <a:lnTo>
                    <a:pt x="543" y="877"/>
                  </a:lnTo>
                  <a:lnTo>
                    <a:pt x="541" y="875"/>
                  </a:lnTo>
                  <a:lnTo>
                    <a:pt x="534" y="872"/>
                  </a:lnTo>
                  <a:lnTo>
                    <a:pt x="533" y="870"/>
                  </a:lnTo>
                  <a:lnTo>
                    <a:pt x="529" y="862"/>
                  </a:lnTo>
                  <a:lnTo>
                    <a:pt x="529" y="859"/>
                  </a:lnTo>
                  <a:lnTo>
                    <a:pt x="529" y="857"/>
                  </a:lnTo>
                  <a:lnTo>
                    <a:pt x="529" y="845"/>
                  </a:lnTo>
                  <a:lnTo>
                    <a:pt x="528" y="841"/>
                  </a:lnTo>
                  <a:lnTo>
                    <a:pt x="523" y="840"/>
                  </a:lnTo>
                  <a:lnTo>
                    <a:pt x="519" y="840"/>
                  </a:lnTo>
                  <a:lnTo>
                    <a:pt x="513" y="841"/>
                  </a:lnTo>
                  <a:lnTo>
                    <a:pt x="509" y="843"/>
                  </a:lnTo>
                  <a:lnTo>
                    <a:pt x="501" y="843"/>
                  </a:lnTo>
                  <a:lnTo>
                    <a:pt x="498" y="841"/>
                  </a:lnTo>
                  <a:lnTo>
                    <a:pt x="496" y="841"/>
                  </a:lnTo>
                  <a:lnTo>
                    <a:pt x="495" y="840"/>
                  </a:lnTo>
                  <a:lnTo>
                    <a:pt x="488" y="838"/>
                  </a:lnTo>
                  <a:lnTo>
                    <a:pt x="485" y="840"/>
                  </a:lnTo>
                  <a:lnTo>
                    <a:pt x="483" y="840"/>
                  </a:lnTo>
                  <a:lnTo>
                    <a:pt x="471" y="841"/>
                  </a:lnTo>
                  <a:lnTo>
                    <a:pt x="470" y="841"/>
                  </a:lnTo>
                  <a:lnTo>
                    <a:pt x="463" y="833"/>
                  </a:lnTo>
                  <a:lnTo>
                    <a:pt x="461" y="833"/>
                  </a:lnTo>
                  <a:lnTo>
                    <a:pt x="460" y="832"/>
                  </a:lnTo>
                  <a:lnTo>
                    <a:pt x="447" y="835"/>
                  </a:lnTo>
                  <a:lnTo>
                    <a:pt x="443" y="833"/>
                  </a:lnTo>
                  <a:lnTo>
                    <a:pt x="442" y="833"/>
                  </a:lnTo>
                  <a:lnTo>
                    <a:pt x="425" y="828"/>
                  </a:lnTo>
                  <a:lnTo>
                    <a:pt x="422" y="828"/>
                  </a:lnTo>
                  <a:lnTo>
                    <a:pt x="402" y="833"/>
                  </a:lnTo>
                  <a:lnTo>
                    <a:pt x="369" y="840"/>
                  </a:lnTo>
                  <a:lnTo>
                    <a:pt x="359" y="828"/>
                  </a:lnTo>
                  <a:lnTo>
                    <a:pt x="357" y="827"/>
                  </a:lnTo>
                  <a:lnTo>
                    <a:pt x="351" y="819"/>
                  </a:lnTo>
                  <a:lnTo>
                    <a:pt x="349" y="815"/>
                  </a:lnTo>
                  <a:lnTo>
                    <a:pt x="346" y="809"/>
                  </a:lnTo>
                  <a:lnTo>
                    <a:pt x="344" y="807"/>
                  </a:lnTo>
                  <a:lnTo>
                    <a:pt x="339" y="799"/>
                  </a:lnTo>
                  <a:lnTo>
                    <a:pt x="337" y="798"/>
                  </a:lnTo>
                  <a:lnTo>
                    <a:pt x="336" y="796"/>
                  </a:lnTo>
                  <a:lnTo>
                    <a:pt x="334" y="796"/>
                  </a:lnTo>
                  <a:lnTo>
                    <a:pt x="321" y="796"/>
                  </a:lnTo>
                  <a:lnTo>
                    <a:pt x="318" y="796"/>
                  </a:lnTo>
                  <a:lnTo>
                    <a:pt x="314" y="794"/>
                  </a:lnTo>
                  <a:lnTo>
                    <a:pt x="303" y="794"/>
                  </a:lnTo>
                  <a:lnTo>
                    <a:pt x="301" y="793"/>
                  </a:lnTo>
                  <a:lnTo>
                    <a:pt x="298" y="793"/>
                  </a:lnTo>
                  <a:lnTo>
                    <a:pt x="289" y="789"/>
                  </a:lnTo>
                  <a:lnTo>
                    <a:pt x="289" y="786"/>
                  </a:lnTo>
                  <a:lnTo>
                    <a:pt x="286" y="778"/>
                  </a:lnTo>
                  <a:lnTo>
                    <a:pt x="283" y="775"/>
                  </a:lnTo>
                  <a:lnTo>
                    <a:pt x="275" y="772"/>
                  </a:lnTo>
                  <a:lnTo>
                    <a:pt x="271" y="772"/>
                  </a:lnTo>
                  <a:lnTo>
                    <a:pt x="265" y="770"/>
                  </a:lnTo>
                  <a:lnTo>
                    <a:pt x="258" y="756"/>
                  </a:lnTo>
                  <a:lnTo>
                    <a:pt x="258" y="752"/>
                  </a:lnTo>
                  <a:lnTo>
                    <a:pt x="256" y="751"/>
                  </a:lnTo>
                  <a:lnTo>
                    <a:pt x="255" y="749"/>
                  </a:lnTo>
                  <a:lnTo>
                    <a:pt x="246" y="738"/>
                  </a:lnTo>
                  <a:lnTo>
                    <a:pt x="245" y="736"/>
                  </a:lnTo>
                  <a:lnTo>
                    <a:pt x="242" y="736"/>
                  </a:lnTo>
                  <a:lnTo>
                    <a:pt x="228" y="739"/>
                  </a:lnTo>
                  <a:lnTo>
                    <a:pt x="223" y="738"/>
                  </a:lnTo>
                  <a:lnTo>
                    <a:pt x="222" y="736"/>
                  </a:lnTo>
                  <a:lnTo>
                    <a:pt x="213" y="731"/>
                  </a:lnTo>
                  <a:lnTo>
                    <a:pt x="212" y="730"/>
                  </a:lnTo>
                  <a:lnTo>
                    <a:pt x="208" y="723"/>
                  </a:lnTo>
                  <a:lnTo>
                    <a:pt x="208" y="720"/>
                  </a:lnTo>
                  <a:lnTo>
                    <a:pt x="210" y="717"/>
                  </a:lnTo>
                  <a:lnTo>
                    <a:pt x="210" y="715"/>
                  </a:lnTo>
                  <a:lnTo>
                    <a:pt x="207" y="710"/>
                  </a:lnTo>
                  <a:lnTo>
                    <a:pt x="205" y="705"/>
                  </a:lnTo>
                  <a:lnTo>
                    <a:pt x="205" y="704"/>
                  </a:lnTo>
                  <a:lnTo>
                    <a:pt x="202" y="692"/>
                  </a:lnTo>
                  <a:lnTo>
                    <a:pt x="200" y="689"/>
                  </a:lnTo>
                  <a:lnTo>
                    <a:pt x="194" y="684"/>
                  </a:lnTo>
                  <a:lnTo>
                    <a:pt x="192" y="683"/>
                  </a:lnTo>
                  <a:lnTo>
                    <a:pt x="190" y="683"/>
                  </a:lnTo>
                  <a:lnTo>
                    <a:pt x="177" y="678"/>
                  </a:lnTo>
                  <a:lnTo>
                    <a:pt x="175" y="678"/>
                  </a:lnTo>
                  <a:lnTo>
                    <a:pt x="174" y="676"/>
                  </a:lnTo>
                  <a:lnTo>
                    <a:pt x="167" y="675"/>
                  </a:lnTo>
                  <a:lnTo>
                    <a:pt x="165" y="676"/>
                  </a:lnTo>
                  <a:lnTo>
                    <a:pt x="154" y="679"/>
                  </a:lnTo>
                  <a:lnTo>
                    <a:pt x="151" y="679"/>
                  </a:lnTo>
                  <a:lnTo>
                    <a:pt x="146" y="671"/>
                  </a:lnTo>
                  <a:lnTo>
                    <a:pt x="139" y="660"/>
                  </a:lnTo>
                  <a:lnTo>
                    <a:pt x="139" y="654"/>
                  </a:lnTo>
                  <a:lnTo>
                    <a:pt x="137" y="650"/>
                  </a:lnTo>
                  <a:lnTo>
                    <a:pt x="141" y="645"/>
                  </a:lnTo>
                  <a:lnTo>
                    <a:pt x="142" y="631"/>
                  </a:lnTo>
                  <a:lnTo>
                    <a:pt x="142" y="629"/>
                  </a:lnTo>
                  <a:lnTo>
                    <a:pt x="142" y="626"/>
                  </a:lnTo>
                  <a:lnTo>
                    <a:pt x="139" y="610"/>
                  </a:lnTo>
                  <a:lnTo>
                    <a:pt x="139" y="608"/>
                  </a:lnTo>
                  <a:lnTo>
                    <a:pt x="137" y="607"/>
                  </a:lnTo>
                  <a:lnTo>
                    <a:pt x="137" y="605"/>
                  </a:lnTo>
                  <a:lnTo>
                    <a:pt x="136" y="603"/>
                  </a:lnTo>
                  <a:lnTo>
                    <a:pt x="136" y="602"/>
                  </a:lnTo>
                  <a:lnTo>
                    <a:pt x="126" y="584"/>
                  </a:lnTo>
                  <a:lnTo>
                    <a:pt x="124" y="582"/>
                  </a:lnTo>
                  <a:lnTo>
                    <a:pt x="124" y="579"/>
                  </a:lnTo>
                  <a:lnTo>
                    <a:pt x="122" y="578"/>
                  </a:lnTo>
                  <a:lnTo>
                    <a:pt x="121" y="576"/>
                  </a:lnTo>
                  <a:lnTo>
                    <a:pt x="121" y="574"/>
                  </a:lnTo>
                  <a:lnTo>
                    <a:pt x="109" y="558"/>
                  </a:lnTo>
                  <a:lnTo>
                    <a:pt x="108" y="555"/>
                  </a:lnTo>
                  <a:lnTo>
                    <a:pt x="106" y="553"/>
                  </a:lnTo>
                  <a:lnTo>
                    <a:pt x="94" y="544"/>
                  </a:lnTo>
                  <a:lnTo>
                    <a:pt x="93" y="540"/>
                  </a:lnTo>
                  <a:lnTo>
                    <a:pt x="91" y="521"/>
                  </a:lnTo>
                  <a:lnTo>
                    <a:pt x="91" y="518"/>
                  </a:lnTo>
                  <a:lnTo>
                    <a:pt x="91" y="516"/>
                  </a:lnTo>
                  <a:lnTo>
                    <a:pt x="91" y="508"/>
                  </a:lnTo>
                  <a:lnTo>
                    <a:pt x="91" y="505"/>
                  </a:lnTo>
                  <a:lnTo>
                    <a:pt x="91" y="503"/>
                  </a:lnTo>
                  <a:lnTo>
                    <a:pt x="86" y="492"/>
                  </a:lnTo>
                  <a:lnTo>
                    <a:pt x="86" y="490"/>
                  </a:lnTo>
                  <a:lnTo>
                    <a:pt x="86" y="487"/>
                  </a:lnTo>
                  <a:lnTo>
                    <a:pt x="86" y="479"/>
                  </a:lnTo>
                  <a:lnTo>
                    <a:pt x="83" y="471"/>
                  </a:lnTo>
                  <a:lnTo>
                    <a:pt x="83" y="467"/>
                  </a:lnTo>
                  <a:lnTo>
                    <a:pt x="76" y="458"/>
                  </a:lnTo>
                  <a:lnTo>
                    <a:pt x="68" y="453"/>
                  </a:lnTo>
                  <a:lnTo>
                    <a:pt x="71" y="443"/>
                  </a:lnTo>
                  <a:lnTo>
                    <a:pt x="79" y="437"/>
                  </a:lnTo>
                  <a:lnTo>
                    <a:pt x="91" y="429"/>
                  </a:lnTo>
                  <a:lnTo>
                    <a:pt x="93" y="427"/>
                  </a:lnTo>
                  <a:lnTo>
                    <a:pt x="98" y="411"/>
                  </a:lnTo>
                  <a:lnTo>
                    <a:pt x="96" y="408"/>
                  </a:lnTo>
                  <a:lnTo>
                    <a:pt x="93" y="401"/>
                  </a:lnTo>
                  <a:lnTo>
                    <a:pt x="91" y="400"/>
                  </a:lnTo>
                  <a:lnTo>
                    <a:pt x="93" y="391"/>
                  </a:lnTo>
                  <a:lnTo>
                    <a:pt x="91" y="383"/>
                  </a:lnTo>
                  <a:lnTo>
                    <a:pt x="88" y="383"/>
                  </a:lnTo>
                  <a:lnTo>
                    <a:pt x="76" y="377"/>
                  </a:lnTo>
                  <a:lnTo>
                    <a:pt x="70" y="367"/>
                  </a:lnTo>
                  <a:lnTo>
                    <a:pt x="65" y="361"/>
                  </a:lnTo>
                  <a:lnTo>
                    <a:pt x="55" y="351"/>
                  </a:lnTo>
                  <a:lnTo>
                    <a:pt x="51" y="349"/>
                  </a:lnTo>
                  <a:lnTo>
                    <a:pt x="50" y="348"/>
                  </a:lnTo>
                  <a:lnTo>
                    <a:pt x="41" y="338"/>
                  </a:lnTo>
                  <a:lnTo>
                    <a:pt x="40" y="340"/>
                  </a:lnTo>
                  <a:lnTo>
                    <a:pt x="23" y="335"/>
                  </a:lnTo>
                  <a:lnTo>
                    <a:pt x="20" y="333"/>
                  </a:lnTo>
                  <a:lnTo>
                    <a:pt x="18" y="332"/>
                  </a:lnTo>
                  <a:lnTo>
                    <a:pt x="12" y="320"/>
                  </a:lnTo>
                  <a:lnTo>
                    <a:pt x="8" y="317"/>
                  </a:lnTo>
                  <a:lnTo>
                    <a:pt x="7" y="314"/>
                  </a:lnTo>
                  <a:lnTo>
                    <a:pt x="0" y="306"/>
                  </a:lnTo>
                  <a:lnTo>
                    <a:pt x="0" y="289"/>
                  </a:lnTo>
                  <a:lnTo>
                    <a:pt x="2" y="288"/>
                  </a:lnTo>
                  <a:lnTo>
                    <a:pt x="10" y="280"/>
                  </a:lnTo>
                  <a:lnTo>
                    <a:pt x="13" y="278"/>
                  </a:lnTo>
                  <a:lnTo>
                    <a:pt x="22" y="275"/>
                  </a:lnTo>
                  <a:lnTo>
                    <a:pt x="23" y="275"/>
                  </a:lnTo>
                  <a:lnTo>
                    <a:pt x="28" y="264"/>
                  </a:lnTo>
                  <a:lnTo>
                    <a:pt x="28" y="260"/>
                  </a:lnTo>
                  <a:lnTo>
                    <a:pt x="27" y="257"/>
                  </a:lnTo>
                  <a:lnTo>
                    <a:pt x="30" y="247"/>
                  </a:lnTo>
                  <a:lnTo>
                    <a:pt x="31" y="246"/>
                  </a:lnTo>
                  <a:lnTo>
                    <a:pt x="35" y="234"/>
                  </a:lnTo>
                  <a:lnTo>
                    <a:pt x="33" y="231"/>
                  </a:lnTo>
                  <a:lnTo>
                    <a:pt x="33" y="228"/>
                  </a:lnTo>
                  <a:lnTo>
                    <a:pt x="30" y="220"/>
                  </a:lnTo>
                  <a:lnTo>
                    <a:pt x="30" y="218"/>
                  </a:lnTo>
                  <a:lnTo>
                    <a:pt x="31" y="215"/>
                  </a:lnTo>
                  <a:lnTo>
                    <a:pt x="35" y="209"/>
                  </a:lnTo>
                  <a:lnTo>
                    <a:pt x="36" y="205"/>
                  </a:lnTo>
                  <a:lnTo>
                    <a:pt x="33" y="199"/>
                  </a:lnTo>
                  <a:lnTo>
                    <a:pt x="33" y="197"/>
                  </a:lnTo>
                  <a:lnTo>
                    <a:pt x="30" y="194"/>
                  </a:lnTo>
                  <a:lnTo>
                    <a:pt x="18" y="178"/>
                  </a:lnTo>
                  <a:lnTo>
                    <a:pt x="20" y="178"/>
                  </a:lnTo>
                  <a:lnTo>
                    <a:pt x="22" y="176"/>
                  </a:lnTo>
                  <a:lnTo>
                    <a:pt x="27" y="163"/>
                  </a:lnTo>
                  <a:lnTo>
                    <a:pt x="36" y="155"/>
                  </a:lnTo>
                  <a:lnTo>
                    <a:pt x="38" y="155"/>
                  </a:lnTo>
                  <a:lnTo>
                    <a:pt x="41" y="154"/>
                  </a:lnTo>
                  <a:lnTo>
                    <a:pt x="56" y="150"/>
                  </a:lnTo>
                  <a:lnTo>
                    <a:pt x="58" y="149"/>
                  </a:lnTo>
                  <a:lnTo>
                    <a:pt x="61" y="149"/>
                  </a:lnTo>
                  <a:lnTo>
                    <a:pt x="76" y="155"/>
                  </a:lnTo>
                  <a:lnTo>
                    <a:pt x="76" y="158"/>
                  </a:lnTo>
                  <a:lnTo>
                    <a:pt x="78" y="160"/>
                  </a:lnTo>
                  <a:lnTo>
                    <a:pt x="79" y="160"/>
                  </a:lnTo>
                  <a:lnTo>
                    <a:pt x="79" y="162"/>
                  </a:lnTo>
                  <a:lnTo>
                    <a:pt x="86" y="166"/>
                  </a:lnTo>
                  <a:lnTo>
                    <a:pt x="88" y="166"/>
                  </a:lnTo>
                  <a:lnTo>
                    <a:pt x="96" y="162"/>
                  </a:lnTo>
                  <a:lnTo>
                    <a:pt x="98" y="162"/>
                  </a:lnTo>
                  <a:lnTo>
                    <a:pt x="106" y="165"/>
                  </a:lnTo>
                  <a:lnTo>
                    <a:pt x="113" y="158"/>
                  </a:lnTo>
                  <a:lnTo>
                    <a:pt x="117" y="154"/>
                  </a:lnTo>
                  <a:lnTo>
                    <a:pt x="121" y="152"/>
                  </a:lnTo>
                  <a:lnTo>
                    <a:pt x="122" y="152"/>
                  </a:lnTo>
                  <a:lnTo>
                    <a:pt x="124" y="152"/>
                  </a:lnTo>
                  <a:lnTo>
                    <a:pt x="132" y="155"/>
                  </a:lnTo>
                  <a:lnTo>
                    <a:pt x="141" y="157"/>
                  </a:lnTo>
                  <a:lnTo>
                    <a:pt x="142" y="158"/>
                  </a:lnTo>
                  <a:lnTo>
                    <a:pt x="142" y="160"/>
                  </a:lnTo>
                  <a:lnTo>
                    <a:pt x="154" y="176"/>
                  </a:lnTo>
                  <a:lnTo>
                    <a:pt x="154" y="178"/>
                  </a:lnTo>
                  <a:lnTo>
                    <a:pt x="157" y="179"/>
                  </a:lnTo>
                  <a:lnTo>
                    <a:pt x="167" y="192"/>
                  </a:lnTo>
                  <a:lnTo>
                    <a:pt x="167" y="194"/>
                  </a:lnTo>
                  <a:lnTo>
                    <a:pt x="170" y="197"/>
                  </a:lnTo>
                  <a:lnTo>
                    <a:pt x="174" y="202"/>
                  </a:lnTo>
                  <a:lnTo>
                    <a:pt x="177" y="205"/>
                  </a:lnTo>
                  <a:lnTo>
                    <a:pt x="179" y="209"/>
                  </a:lnTo>
                  <a:lnTo>
                    <a:pt x="180" y="209"/>
                  </a:lnTo>
                  <a:lnTo>
                    <a:pt x="182" y="210"/>
                  </a:lnTo>
                  <a:lnTo>
                    <a:pt x="197" y="210"/>
                  </a:lnTo>
                  <a:lnTo>
                    <a:pt x="199" y="209"/>
                  </a:lnTo>
                  <a:lnTo>
                    <a:pt x="212" y="200"/>
                  </a:lnTo>
                  <a:lnTo>
                    <a:pt x="215" y="199"/>
                  </a:lnTo>
                  <a:lnTo>
                    <a:pt x="223" y="191"/>
                  </a:lnTo>
                  <a:lnTo>
                    <a:pt x="225" y="189"/>
                  </a:lnTo>
                  <a:lnTo>
                    <a:pt x="228" y="189"/>
                  </a:lnTo>
                  <a:lnTo>
                    <a:pt x="237" y="186"/>
                  </a:lnTo>
                  <a:lnTo>
                    <a:pt x="238" y="184"/>
                  </a:lnTo>
                  <a:lnTo>
                    <a:pt x="240" y="175"/>
                  </a:lnTo>
                  <a:lnTo>
                    <a:pt x="240" y="173"/>
                  </a:lnTo>
                  <a:lnTo>
                    <a:pt x="233" y="162"/>
                  </a:lnTo>
                  <a:lnTo>
                    <a:pt x="233" y="160"/>
                  </a:lnTo>
                  <a:lnTo>
                    <a:pt x="233" y="158"/>
                  </a:lnTo>
                  <a:lnTo>
                    <a:pt x="237" y="149"/>
                  </a:lnTo>
                  <a:lnTo>
                    <a:pt x="238" y="142"/>
                  </a:lnTo>
                  <a:lnTo>
                    <a:pt x="240" y="141"/>
                  </a:lnTo>
                  <a:lnTo>
                    <a:pt x="240" y="139"/>
                  </a:lnTo>
                  <a:lnTo>
                    <a:pt x="251" y="133"/>
                  </a:lnTo>
                  <a:lnTo>
                    <a:pt x="253" y="131"/>
                  </a:lnTo>
                  <a:lnTo>
                    <a:pt x="260" y="120"/>
                  </a:lnTo>
                  <a:lnTo>
                    <a:pt x="273" y="115"/>
                  </a:lnTo>
                  <a:lnTo>
                    <a:pt x="281" y="121"/>
                  </a:lnTo>
                  <a:lnTo>
                    <a:pt x="283" y="123"/>
                  </a:lnTo>
                  <a:lnTo>
                    <a:pt x="286" y="123"/>
                  </a:lnTo>
                  <a:lnTo>
                    <a:pt x="293" y="128"/>
                  </a:lnTo>
                  <a:lnTo>
                    <a:pt x="293" y="129"/>
                  </a:lnTo>
                  <a:lnTo>
                    <a:pt x="294" y="131"/>
                  </a:lnTo>
                  <a:lnTo>
                    <a:pt x="303" y="139"/>
                  </a:lnTo>
                  <a:lnTo>
                    <a:pt x="304" y="141"/>
                  </a:lnTo>
                  <a:lnTo>
                    <a:pt x="316" y="141"/>
                  </a:lnTo>
                  <a:lnTo>
                    <a:pt x="318" y="141"/>
                  </a:lnTo>
                  <a:lnTo>
                    <a:pt x="329" y="149"/>
                  </a:lnTo>
                  <a:lnTo>
                    <a:pt x="331" y="150"/>
                  </a:lnTo>
                  <a:lnTo>
                    <a:pt x="341" y="160"/>
                  </a:lnTo>
                  <a:lnTo>
                    <a:pt x="342" y="162"/>
                  </a:lnTo>
                  <a:lnTo>
                    <a:pt x="344" y="162"/>
                  </a:lnTo>
                  <a:lnTo>
                    <a:pt x="357" y="160"/>
                  </a:lnTo>
                  <a:lnTo>
                    <a:pt x="359" y="162"/>
                  </a:lnTo>
                  <a:lnTo>
                    <a:pt x="361" y="162"/>
                  </a:lnTo>
                  <a:lnTo>
                    <a:pt x="366" y="162"/>
                  </a:lnTo>
                  <a:lnTo>
                    <a:pt x="371" y="171"/>
                  </a:lnTo>
                  <a:lnTo>
                    <a:pt x="372" y="173"/>
                  </a:lnTo>
                  <a:lnTo>
                    <a:pt x="382" y="178"/>
                  </a:lnTo>
                  <a:lnTo>
                    <a:pt x="392" y="173"/>
                  </a:lnTo>
                  <a:lnTo>
                    <a:pt x="394" y="173"/>
                  </a:lnTo>
                  <a:lnTo>
                    <a:pt x="402" y="162"/>
                  </a:lnTo>
                  <a:lnTo>
                    <a:pt x="404" y="160"/>
                  </a:lnTo>
                  <a:lnTo>
                    <a:pt x="418" y="163"/>
                  </a:lnTo>
                  <a:lnTo>
                    <a:pt x="422" y="165"/>
                  </a:lnTo>
                  <a:lnTo>
                    <a:pt x="422" y="166"/>
                  </a:lnTo>
                  <a:lnTo>
                    <a:pt x="427" y="171"/>
                  </a:lnTo>
                  <a:lnTo>
                    <a:pt x="432" y="175"/>
                  </a:lnTo>
                  <a:lnTo>
                    <a:pt x="433" y="178"/>
                  </a:lnTo>
                  <a:lnTo>
                    <a:pt x="435" y="178"/>
                  </a:lnTo>
                  <a:lnTo>
                    <a:pt x="440" y="176"/>
                  </a:lnTo>
                  <a:lnTo>
                    <a:pt x="443" y="171"/>
                  </a:lnTo>
                  <a:lnTo>
                    <a:pt x="445" y="170"/>
                  </a:lnTo>
                  <a:lnTo>
                    <a:pt x="447" y="160"/>
                  </a:lnTo>
                  <a:lnTo>
                    <a:pt x="447" y="158"/>
                  </a:lnTo>
                  <a:lnTo>
                    <a:pt x="448" y="152"/>
                  </a:lnTo>
                  <a:lnTo>
                    <a:pt x="450" y="150"/>
                  </a:lnTo>
                  <a:lnTo>
                    <a:pt x="455" y="149"/>
                  </a:lnTo>
                  <a:lnTo>
                    <a:pt x="457" y="149"/>
                  </a:lnTo>
                  <a:lnTo>
                    <a:pt x="463" y="149"/>
                  </a:lnTo>
                  <a:lnTo>
                    <a:pt x="465" y="150"/>
                  </a:lnTo>
                  <a:lnTo>
                    <a:pt x="470" y="152"/>
                  </a:lnTo>
                  <a:lnTo>
                    <a:pt x="475" y="154"/>
                  </a:lnTo>
                  <a:lnTo>
                    <a:pt x="476" y="152"/>
                  </a:lnTo>
                  <a:lnTo>
                    <a:pt x="485" y="150"/>
                  </a:lnTo>
                  <a:lnTo>
                    <a:pt x="486" y="150"/>
                  </a:lnTo>
                  <a:lnTo>
                    <a:pt x="498" y="152"/>
                  </a:lnTo>
                  <a:lnTo>
                    <a:pt x="501" y="152"/>
                  </a:lnTo>
                  <a:lnTo>
                    <a:pt x="506" y="155"/>
                  </a:lnTo>
                  <a:lnTo>
                    <a:pt x="518" y="158"/>
                  </a:lnTo>
                  <a:lnTo>
                    <a:pt x="519" y="158"/>
                  </a:lnTo>
                  <a:lnTo>
                    <a:pt x="529" y="157"/>
                  </a:lnTo>
                  <a:lnTo>
                    <a:pt x="533" y="155"/>
                  </a:lnTo>
                  <a:lnTo>
                    <a:pt x="541" y="147"/>
                  </a:lnTo>
                  <a:lnTo>
                    <a:pt x="544" y="147"/>
                  </a:lnTo>
                  <a:lnTo>
                    <a:pt x="546" y="147"/>
                  </a:lnTo>
                  <a:lnTo>
                    <a:pt x="556" y="150"/>
                  </a:lnTo>
                  <a:lnTo>
                    <a:pt x="559" y="152"/>
                  </a:lnTo>
                  <a:lnTo>
                    <a:pt x="564" y="152"/>
                  </a:lnTo>
                  <a:lnTo>
                    <a:pt x="571" y="154"/>
                  </a:lnTo>
                  <a:lnTo>
                    <a:pt x="574" y="152"/>
                  </a:lnTo>
                  <a:lnTo>
                    <a:pt x="577" y="147"/>
                  </a:lnTo>
                  <a:lnTo>
                    <a:pt x="579" y="145"/>
                  </a:lnTo>
                  <a:lnTo>
                    <a:pt x="587" y="141"/>
                  </a:lnTo>
                  <a:lnTo>
                    <a:pt x="590" y="141"/>
                  </a:lnTo>
                  <a:lnTo>
                    <a:pt x="602" y="144"/>
                  </a:lnTo>
                  <a:lnTo>
                    <a:pt x="605" y="144"/>
                  </a:lnTo>
                  <a:lnTo>
                    <a:pt x="609" y="141"/>
                  </a:lnTo>
                  <a:lnTo>
                    <a:pt x="609" y="139"/>
                  </a:lnTo>
                  <a:lnTo>
                    <a:pt x="610" y="137"/>
                  </a:lnTo>
                  <a:lnTo>
                    <a:pt x="610" y="123"/>
                  </a:lnTo>
                  <a:lnTo>
                    <a:pt x="612" y="121"/>
                  </a:lnTo>
                  <a:lnTo>
                    <a:pt x="612" y="120"/>
                  </a:lnTo>
                  <a:lnTo>
                    <a:pt x="610" y="107"/>
                  </a:lnTo>
                  <a:lnTo>
                    <a:pt x="610" y="103"/>
                  </a:lnTo>
                  <a:lnTo>
                    <a:pt x="612" y="95"/>
                  </a:lnTo>
                  <a:lnTo>
                    <a:pt x="612" y="94"/>
                  </a:lnTo>
                  <a:lnTo>
                    <a:pt x="614" y="94"/>
                  </a:lnTo>
                  <a:lnTo>
                    <a:pt x="612" y="89"/>
                  </a:lnTo>
                  <a:lnTo>
                    <a:pt x="610" y="84"/>
                  </a:lnTo>
                  <a:lnTo>
                    <a:pt x="609" y="74"/>
                  </a:lnTo>
                  <a:lnTo>
                    <a:pt x="607" y="69"/>
                  </a:lnTo>
                  <a:lnTo>
                    <a:pt x="609" y="66"/>
                  </a:lnTo>
                  <a:lnTo>
                    <a:pt x="610" y="65"/>
                  </a:lnTo>
                  <a:lnTo>
                    <a:pt x="612" y="63"/>
                  </a:lnTo>
                  <a:lnTo>
                    <a:pt x="619" y="60"/>
                  </a:lnTo>
                  <a:lnTo>
                    <a:pt x="620" y="60"/>
                  </a:lnTo>
                  <a:lnTo>
                    <a:pt x="625" y="56"/>
                  </a:lnTo>
                  <a:lnTo>
                    <a:pt x="627" y="55"/>
                  </a:lnTo>
                  <a:lnTo>
                    <a:pt x="630" y="50"/>
                  </a:lnTo>
                  <a:lnTo>
                    <a:pt x="633" y="47"/>
                  </a:lnTo>
                  <a:lnTo>
                    <a:pt x="635" y="44"/>
                  </a:lnTo>
                  <a:lnTo>
                    <a:pt x="640" y="42"/>
                  </a:lnTo>
                  <a:lnTo>
                    <a:pt x="643" y="34"/>
                  </a:lnTo>
                  <a:lnTo>
                    <a:pt x="643" y="32"/>
                  </a:lnTo>
                  <a:lnTo>
                    <a:pt x="647" y="31"/>
                  </a:lnTo>
                  <a:lnTo>
                    <a:pt x="655" y="22"/>
                  </a:lnTo>
                  <a:lnTo>
                    <a:pt x="657" y="22"/>
                  </a:lnTo>
                  <a:lnTo>
                    <a:pt x="703" y="6"/>
                  </a:lnTo>
                  <a:lnTo>
                    <a:pt x="708" y="6"/>
                  </a:lnTo>
                  <a:lnTo>
                    <a:pt x="718" y="0"/>
                  </a:lnTo>
                  <a:lnTo>
                    <a:pt x="734" y="1"/>
                  </a:lnTo>
                  <a:lnTo>
                    <a:pt x="736" y="3"/>
                  </a:lnTo>
                  <a:lnTo>
                    <a:pt x="739" y="3"/>
                  </a:lnTo>
                  <a:lnTo>
                    <a:pt x="749" y="6"/>
                  </a:lnTo>
                  <a:lnTo>
                    <a:pt x="753" y="6"/>
                  </a:lnTo>
                  <a:lnTo>
                    <a:pt x="766" y="3"/>
                  </a:lnTo>
                  <a:lnTo>
                    <a:pt x="767" y="1"/>
                  </a:lnTo>
                  <a:lnTo>
                    <a:pt x="769" y="1"/>
                  </a:lnTo>
                  <a:lnTo>
                    <a:pt x="779" y="0"/>
                  </a:lnTo>
                  <a:lnTo>
                    <a:pt x="781" y="0"/>
                  </a:lnTo>
                  <a:lnTo>
                    <a:pt x="787" y="1"/>
                  </a:lnTo>
                  <a:lnTo>
                    <a:pt x="791" y="5"/>
                  </a:lnTo>
                  <a:lnTo>
                    <a:pt x="792" y="6"/>
                  </a:lnTo>
                  <a:lnTo>
                    <a:pt x="802" y="11"/>
                  </a:lnTo>
                  <a:lnTo>
                    <a:pt x="809" y="13"/>
                  </a:lnTo>
                  <a:lnTo>
                    <a:pt x="812" y="13"/>
                  </a:lnTo>
                  <a:lnTo>
                    <a:pt x="817" y="13"/>
                  </a:lnTo>
                  <a:lnTo>
                    <a:pt x="819" y="1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359" name="Freeform 159"/>
            <p:cNvSpPr>
              <a:spLocks/>
            </p:cNvSpPr>
            <p:nvPr/>
          </p:nvSpPr>
          <p:spPr bwMode="auto">
            <a:xfrm>
              <a:off x="2120899" y="6661945"/>
              <a:ext cx="30163" cy="71438"/>
            </a:xfrm>
            <a:custGeom>
              <a:avLst/>
              <a:gdLst>
                <a:gd name="T0" fmla="*/ 9 w 38"/>
                <a:gd name="T1" fmla="*/ 0 h 91"/>
                <a:gd name="T2" fmla="*/ 10 w 38"/>
                <a:gd name="T3" fmla="*/ 8 h 91"/>
                <a:gd name="T4" fmla="*/ 10 w 38"/>
                <a:gd name="T5" fmla="*/ 10 h 91"/>
                <a:gd name="T6" fmla="*/ 9 w 38"/>
                <a:gd name="T7" fmla="*/ 13 h 91"/>
                <a:gd name="T8" fmla="*/ 5 w 38"/>
                <a:gd name="T9" fmla="*/ 21 h 91"/>
                <a:gd name="T10" fmla="*/ 5 w 38"/>
                <a:gd name="T11" fmla="*/ 23 h 91"/>
                <a:gd name="T12" fmla="*/ 5 w 38"/>
                <a:gd name="T13" fmla="*/ 25 h 91"/>
                <a:gd name="T14" fmla="*/ 4 w 38"/>
                <a:gd name="T15" fmla="*/ 30 h 91"/>
                <a:gd name="T16" fmla="*/ 0 w 38"/>
                <a:gd name="T17" fmla="*/ 42 h 91"/>
                <a:gd name="T18" fmla="*/ 2 w 38"/>
                <a:gd name="T19" fmla="*/ 49 h 91"/>
                <a:gd name="T20" fmla="*/ 4 w 38"/>
                <a:gd name="T21" fmla="*/ 51 h 91"/>
                <a:gd name="T22" fmla="*/ 7 w 38"/>
                <a:gd name="T23" fmla="*/ 55 h 91"/>
                <a:gd name="T24" fmla="*/ 7 w 38"/>
                <a:gd name="T25" fmla="*/ 59 h 91"/>
                <a:gd name="T26" fmla="*/ 9 w 38"/>
                <a:gd name="T27" fmla="*/ 68 h 91"/>
                <a:gd name="T28" fmla="*/ 9 w 38"/>
                <a:gd name="T29" fmla="*/ 70 h 91"/>
                <a:gd name="T30" fmla="*/ 9 w 38"/>
                <a:gd name="T31" fmla="*/ 78 h 91"/>
                <a:gd name="T32" fmla="*/ 10 w 38"/>
                <a:gd name="T33" fmla="*/ 85 h 91"/>
                <a:gd name="T34" fmla="*/ 12 w 38"/>
                <a:gd name="T35" fmla="*/ 86 h 91"/>
                <a:gd name="T36" fmla="*/ 14 w 38"/>
                <a:gd name="T37" fmla="*/ 89 h 91"/>
                <a:gd name="T38" fmla="*/ 20 w 38"/>
                <a:gd name="T39" fmla="*/ 89 h 91"/>
                <a:gd name="T40" fmla="*/ 22 w 38"/>
                <a:gd name="T41" fmla="*/ 88 h 91"/>
                <a:gd name="T42" fmla="*/ 25 w 38"/>
                <a:gd name="T43" fmla="*/ 88 h 91"/>
                <a:gd name="T44" fmla="*/ 32 w 38"/>
                <a:gd name="T45" fmla="*/ 89 h 91"/>
                <a:gd name="T46" fmla="*/ 34 w 38"/>
                <a:gd name="T47" fmla="*/ 89 h 91"/>
                <a:gd name="T48" fmla="*/ 38 w 38"/>
                <a:gd name="T4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" h="91">
                  <a:moveTo>
                    <a:pt x="9" y="0"/>
                  </a:moveTo>
                  <a:lnTo>
                    <a:pt x="10" y="8"/>
                  </a:lnTo>
                  <a:lnTo>
                    <a:pt x="10" y="10"/>
                  </a:lnTo>
                  <a:lnTo>
                    <a:pt x="9" y="1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5"/>
                  </a:lnTo>
                  <a:lnTo>
                    <a:pt x="4" y="30"/>
                  </a:lnTo>
                  <a:lnTo>
                    <a:pt x="0" y="42"/>
                  </a:lnTo>
                  <a:lnTo>
                    <a:pt x="2" y="49"/>
                  </a:lnTo>
                  <a:lnTo>
                    <a:pt x="4" y="51"/>
                  </a:lnTo>
                  <a:lnTo>
                    <a:pt x="7" y="55"/>
                  </a:lnTo>
                  <a:lnTo>
                    <a:pt x="7" y="59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8"/>
                  </a:lnTo>
                  <a:lnTo>
                    <a:pt x="10" y="85"/>
                  </a:lnTo>
                  <a:lnTo>
                    <a:pt x="12" y="86"/>
                  </a:lnTo>
                  <a:lnTo>
                    <a:pt x="14" y="89"/>
                  </a:lnTo>
                  <a:lnTo>
                    <a:pt x="20" y="89"/>
                  </a:lnTo>
                  <a:lnTo>
                    <a:pt x="22" y="88"/>
                  </a:lnTo>
                  <a:lnTo>
                    <a:pt x="25" y="88"/>
                  </a:lnTo>
                  <a:lnTo>
                    <a:pt x="32" y="89"/>
                  </a:lnTo>
                  <a:lnTo>
                    <a:pt x="34" y="89"/>
                  </a:lnTo>
                  <a:lnTo>
                    <a:pt x="38" y="9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60" name="Freeform 160"/>
            <p:cNvSpPr>
              <a:spLocks/>
            </p:cNvSpPr>
            <p:nvPr/>
          </p:nvSpPr>
          <p:spPr bwMode="auto">
            <a:xfrm>
              <a:off x="1516062" y="7252495"/>
              <a:ext cx="754063" cy="1468438"/>
            </a:xfrm>
            <a:custGeom>
              <a:avLst/>
              <a:gdLst>
                <a:gd name="T0" fmla="*/ 447 w 949"/>
                <a:gd name="T1" fmla="*/ 81 h 1851"/>
                <a:gd name="T2" fmla="*/ 495 w 949"/>
                <a:gd name="T3" fmla="*/ 118 h 1851"/>
                <a:gd name="T4" fmla="*/ 513 w 949"/>
                <a:gd name="T5" fmla="*/ 45 h 1851"/>
                <a:gd name="T6" fmla="*/ 544 w 949"/>
                <a:gd name="T7" fmla="*/ 14 h 1851"/>
                <a:gd name="T8" fmla="*/ 619 w 949"/>
                <a:gd name="T9" fmla="*/ 74 h 1851"/>
                <a:gd name="T10" fmla="*/ 688 w 949"/>
                <a:gd name="T11" fmla="*/ 63 h 1851"/>
                <a:gd name="T12" fmla="*/ 837 w 949"/>
                <a:gd name="T13" fmla="*/ 29 h 1851"/>
                <a:gd name="T14" fmla="*/ 891 w 949"/>
                <a:gd name="T15" fmla="*/ 90 h 1851"/>
                <a:gd name="T16" fmla="*/ 905 w 949"/>
                <a:gd name="T17" fmla="*/ 168 h 1851"/>
                <a:gd name="T18" fmla="*/ 920 w 949"/>
                <a:gd name="T19" fmla="*/ 267 h 1851"/>
                <a:gd name="T20" fmla="*/ 928 w 949"/>
                <a:gd name="T21" fmla="*/ 357 h 1851"/>
                <a:gd name="T22" fmla="*/ 910 w 949"/>
                <a:gd name="T23" fmla="*/ 443 h 1851"/>
                <a:gd name="T24" fmla="*/ 949 w 949"/>
                <a:gd name="T25" fmla="*/ 518 h 1851"/>
                <a:gd name="T26" fmla="*/ 888 w 949"/>
                <a:gd name="T27" fmla="*/ 584 h 1851"/>
                <a:gd name="T28" fmla="*/ 865 w 949"/>
                <a:gd name="T29" fmla="*/ 628 h 1851"/>
                <a:gd name="T30" fmla="*/ 800 w 949"/>
                <a:gd name="T31" fmla="*/ 696 h 1851"/>
                <a:gd name="T32" fmla="*/ 749 w 949"/>
                <a:gd name="T33" fmla="*/ 775 h 1851"/>
                <a:gd name="T34" fmla="*/ 738 w 949"/>
                <a:gd name="T35" fmla="*/ 861 h 1851"/>
                <a:gd name="T36" fmla="*/ 724 w 949"/>
                <a:gd name="T37" fmla="*/ 895 h 1851"/>
                <a:gd name="T38" fmla="*/ 726 w 949"/>
                <a:gd name="T39" fmla="*/ 953 h 1851"/>
                <a:gd name="T40" fmla="*/ 714 w 949"/>
                <a:gd name="T41" fmla="*/ 1000 h 1851"/>
                <a:gd name="T42" fmla="*/ 630 w 949"/>
                <a:gd name="T43" fmla="*/ 1063 h 1851"/>
                <a:gd name="T44" fmla="*/ 577 w 949"/>
                <a:gd name="T45" fmla="*/ 1162 h 1851"/>
                <a:gd name="T46" fmla="*/ 533 w 949"/>
                <a:gd name="T47" fmla="*/ 1246 h 1851"/>
                <a:gd name="T48" fmla="*/ 503 w 949"/>
                <a:gd name="T49" fmla="*/ 1325 h 1851"/>
                <a:gd name="T50" fmla="*/ 475 w 949"/>
                <a:gd name="T51" fmla="*/ 1398 h 1851"/>
                <a:gd name="T52" fmla="*/ 452 w 949"/>
                <a:gd name="T53" fmla="*/ 1430 h 1851"/>
                <a:gd name="T54" fmla="*/ 438 w 949"/>
                <a:gd name="T55" fmla="*/ 1540 h 1851"/>
                <a:gd name="T56" fmla="*/ 440 w 949"/>
                <a:gd name="T57" fmla="*/ 1600 h 1851"/>
                <a:gd name="T58" fmla="*/ 440 w 949"/>
                <a:gd name="T59" fmla="*/ 1587 h 1851"/>
                <a:gd name="T60" fmla="*/ 359 w 949"/>
                <a:gd name="T61" fmla="*/ 1671 h 1851"/>
                <a:gd name="T62" fmla="*/ 382 w 949"/>
                <a:gd name="T63" fmla="*/ 1798 h 1851"/>
                <a:gd name="T64" fmla="*/ 294 w 949"/>
                <a:gd name="T65" fmla="*/ 1844 h 1851"/>
                <a:gd name="T66" fmla="*/ 197 w 949"/>
                <a:gd name="T67" fmla="*/ 1840 h 1851"/>
                <a:gd name="T68" fmla="*/ 104 w 949"/>
                <a:gd name="T69" fmla="*/ 1841 h 1851"/>
                <a:gd name="T70" fmla="*/ 41 w 949"/>
                <a:gd name="T71" fmla="*/ 1809 h 1851"/>
                <a:gd name="T72" fmla="*/ 3 w 949"/>
                <a:gd name="T73" fmla="*/ 1768 h 1851"/>
                <a:gd name="T74" fmla="*/ 53 w 949"/>
                <a:gd name="T75" fmla="*/ 1707 h 1851"/>
                <a:gd name="T76" fmla="*/ 86 w 949"/>
                <a:gd name="T77" fmla="*/ 1645 h 1851"/>
                <a:gd name="T78" fmla="*/ 154 w 949"/>
                <a:gd name="T79" fmla="*/ 1535 h 1851"/>
                <a:gd name="T80" fmla="*/ 185 w 949"/>
                <a:gd name="T81" fmla="*/ 1446 h 1851"/>
                <a:gd name="T82" fmla="*/ 271 w 949"/>
                <a:gd name="T83" fmla="*/ 1382 h 1851"/>
                <a:gd name="T84" fmla="*/ 276 w 949"/>
                <a:gd name="T85" fmla="*/ 1301 h 1851"/>
                <a:gd name="T86" fmla="*/ 332 w 949"/>
                <a:gd name="T87" fmla="*/ 1262 h 1851"/>
                <a:gd name="T88" fmla="*/ 344 w 949"/>
                <a:gd name="T89" fmla="*/ 1192 h 1851"/>
                <a:gd name="T90" fmla="*/ 352 w 949"/>
                <a:gd name="T91" fmla="*/ 1124 h 1851"/>
                <a:gd name="T92" fmla="*/ 433 w 949"/>
                <a:gd name="T93" fmla="*/ 1124 h 1851"/>
                <a:gd name="T94" fmla="*/ 481 w 949"/>
                <a:gd name="T95" fmla="*/ 1053 h 1851"/>
                <a:gd name="T96" fmla="*/ 534 w 949"/>
                <a:gd name="T97" fmla="*/ 979 h 1851"/>
                <a:gd name="T98" fmla="*/ 559 w 949"/>
                <a:gd name="T99" fmla="*/ 904 h 1851"/>
                <a:gd name="T100" fmla="*/ 495 w 949"/>
                <a:gd name="T101" fmla="*/ 851 h 1851"/>
                <a:gd name="T102" fmla="*/ 473 w 949"/>
                <a:gd name="T103" fmla="*/ 780 h 1851"/>
                <a:gd name="T104" fmla="*/ 475 w 949"/>
                <a:gd name="T105" fmla="*/ 713 h 1851"/>
                <a:gd name="T106" fmla="*/ 425 w 949"/>
                <a:gd name="T107" fmla="*/ 668 h 1851"/>
                <a:gd name="T108" fmla="*/ 443 w 949"/>
                <a:gd name="T109" fmla="*/ 552 h 1851"/>
                <a:gd name="T110" fmla="*/ 356 w 949"/>
                <a:gd name="T111" fmla="*/ 553 h 1851"/>
                <a:gd name="T112" fmla="*/ 366 w 949"/>
                <a:gd name="T113" fmla="*/ 467 h 1851"/>
                <a:gd name="T114" fmla="*/ 349 w 949"/>
                <a:gd name="T115" fmla="*/ 404 h 1851"/>
                <a:gd name="T116" fmla="*/ 319 w 949"/>
                <a:gd name="T117" fmla="*/ 343 h 1851"/>
                <a:gd name="T118" fmla="*/ 314 w 949"/>
                <a:gd name="T119" fmla="*/ 259 h 1851"/>
                <a:gd name="T120" fmla="*/ 289 w 949"/>
                <a:gd name="T121" fmla="*/ 187 h 1851"/>
                <a:gd name="T122" fmla="*/ 304 w 949"/>
                <a:gd name="T123" fmla="*/ 110 h 1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49" h="1851">
                  <a:moveTo>
                    <a:pt x="321" y="81"/>
                  </a:moveTo>
                  <a:lnTo>
                    <a:pt x="354" y="74"/>
                  </a:lnTo>
                  <a:lnTo>
                    <a:pt x="374" y="69"/>
                  </a:lnTo>
                  <a:lnTo>
                    <a:pt x="377" y="69"/>
                  </a:lnTo>
                  <a:lnTo>
                    <a:pt x="394" y="74"/>
                  </a:lnTo>
                  <a:lnTo>
                    <a:pt x="395" y="74"/>
                  </a:lnTo>
                  <a:lnTo>
                    <a:pt x="399" y="76"/>
                  </a:lnTo>
                  <a:lnTo>
                    <a:pt x="412" y="73"/>
                  </a:lnTo>
                  <a:lnTo>
                    <a:pt x="413" y="74"/>
                  </a:lnTo>
                  <a:lnTo>
                    <a:pt x="415" y="74"/>
                  </a:lnTo>
                  <a:lnTo>
                    <a:pt x="422" y="82"/>
                  </a:lnTo>
                  <a:lnTo>
                    <a:pt x="423" y="82"/>
                  </a:lnTo>
                  <a:lnTo>
                    <a:pt x="435" y="81"/>
                  </a:lnTo>
                  <a:lnTo>
                    <a:pt x="437" y="81"/>
                  </a:lnTo>
                  <a:lnTo>
                    <a:pt x="440" y="79"/>
                  </a:lnTo>
                  <a:lnTo>
                    <a:pt x="447" y="81"/>
                  </a:lnTo>
                  <a:lnTo>
                    <a:pt x="448" y="82"/>
                  </a:lnTo>
                  <a:lnTo>
                    <a:pt x="450" y="82"/>
                  </a:lnTo>
                  <a:lnTo>
                    <a:pt x="453" y="84"/>
                  </a:lnTo>
                  <a:lnTo>
                    <a:pt x="461" y="84"/>
                  </a:lnTo>
                  <a:lnTo>
                    <a:pt x="465" y="82"/>
                  </a:lnTo>
                  <a:lnTo>
                    <a:pt x="471" y="81"/>
                  </a:lnTo>
                  <a:lnTo>
                    <a:pt x="475" y="81"/>
                  </a:lnTo>
                  <a:lnTo>
                    <a:pt x="480" y="82"/>
                  </a:lnTo>
                  <a:lnTo>
                    <a:pt x="481" y="86"/>
                  </a:lnTo>
                  <a:lnTo>
                    <a:pt x="481" y="98"/>
                  </a:lnTo>
                  <a:lnTo>
                    <a:pt x="481" y="100"/>
                  </a:lnTo>
                  <a:lnTo>
                    <a:pt x="481" y="103"/>
                  </a:lnTo>
                  <a:lnTo>
                    <a:pt x="485" y="111"/>
                  </a:lnTo>
                  <a:lnTo>
                    <a:pt x="486" y="113"/>
                  </a:lnTo>
                  <a:lnTo>
                    <a:pt x="493" y="116"/>
                  </a:lnTo>
                  <a:lnTo>
                    <a:pt x="495" y="118"/>
                  </a:lnTo>
                  <a:lnTo>
                    <a:pt x="503" y="119"/>
                  </a:lnTo>
                  <a:lnTo>
                    <a:pt x="504" y="121"/>
                  </a:lnTo>
                  <a:lnTo>
                    <a:pt x="513" y="121"/>
                  </a:lnTo>
                  <a:lnTo>
                    <a:pt x="516" y="121"/>
                  </a:lnTo>
                  <a:lnTo>
                    <a:pt x="533" y="103"/>
                  </a:lnTo>
                  <a:lnTo>
                    <a:pt x="533" y="100"/>
                  </a:lnTo>
                  <a:lnTo>
                    <a:pt x="534" y="90"/>
                  </a:lnTo>
                  <a:lnTo>
                    <a:pt x="534" y="87"/>
                  </a:lnTo>
                  <a:lnTo>
                    <a:pt x="533" y="86"/>
                  </a:lnTo>
                  <a:lnTo>
                    <a:pt x="524" y="77"/>
                  </a:lnTo>
                  <a:lnTo>
                    <a:pt x="521" y="69"/>
                  </a:lnTo>
                  <a:lnTo>
                    <a:pt x="521" y="66"/>
                  </a:lnTo>
                  <a:lnTo>
                    <a:pt x="519" y="53"/>
                  </a:lnTo>
                  <a:lnTo>
                    <a:pt x="518" y="53"/>
                  </a:lnTo>
                  <a:lnTo>
                    <a:pt x="516" y="52"/>
                  </a:lnTo>
                  <a:lnTo>
                    <a:pt x="513" y="45"/>
                  </a:lnTo>
                  <a:lnTo>
                    <a:pt x="513" y="42"/>
                  </a:lnTo>
                  <a:lnTo>
                    <a:pt x="511" y="35"/>
                  </a:lnTo>
                  <a:lnTo>
                    <a:pt x="511" y="32"/>
                  </a:lnTo>
                  <a:lnTo>
                    <a:pt x="509" y="27"/>
                  </a:lnTo>
                  <a:lnTo>
                    <a:pt x="508" y="18"/>
                  </a:lnTo>
                  <a:lnTo>
                    <a:pt x="509" y="16"/>
                  </a:lnTo>
                  <a:lnTo>
                    <a:pt x="513" y="14"/>
                  </a:lnTo>
                  <a:lnTo>
                    <a:pt x="518" y="9"/>
                  </a:lnTo>
                  <a:lnTo>
                    <a:pt x="523" y="3"/>
                  </a:lnTo>
                  <a:lnTo>
                    <a:pt x="526" y="0"/>
                  </a:lnTo>
                  <a:lnTo>
                    <a:pt x="529" y="0"/>
                  </a:lnTo>
                  <a:lnTo>
                    <a:pt x="533" y="8"/>
                  </a:lnTo>
                  <a:lnTo>
                    <a:pt x="533" y="9"/>
                  </a:lnTo>
                  <a:lnTo>
                    <a:pt x="539" y="14"/>
                  </a:lnTo>
                  <a:lnTo>
                    <a:pt x="541" y="14"/>
                  </a:lnTo>
                  <a:lnTo>
                    <a:pt x="544" y="14"/>
                  </a:lnTo>
                  <a:lnTo>
                    <a:pt x="556" y="21"/>
                  </a:lnTo>
                  <a:lnTo>
                    <a:pt x="557" y="24"/>
                  </a:lnTo>
                  <a:lnTo>
                    <a:pt x="562" y="32"/>
                  </a:lnTo>
                  <a:lnTo>
                    <a:pt x="564" y="34"/>
                  </a:lnTo>
                  <a:lnTo>
                    <a:pt x="567" y="40"/>
                  </a:lnTo>
                  <a:lnTo>
                    <a:pt x="577" y="45"/>
                  </a:lnTo>
                  <a:lnTo>
                    <a:pt x="579" y="47"/>
                  </a:lnTo>
                  <a:lnTo>
                    <a:pt x="581" y="48"/>
                  </a:lnTo>
                  <a:lnTo>
                    <a:pt x="582" y="48"/>
                  </a:lnTo>
                  <a:lnTo>
                    <a:pt x="587" y="55"/>
                  </a:lnTo>
                  <a:lnTo>
                    <a:pt x="587" y="56"/>
                  </a:lnTo>
                  <a:lnTo>
                    <a:pt x="589" y="60"/>
                  </a:lnTo>
                  <a:lnTo>
                    <a:pt x="595" y="64"/>
                  </a:lnTo>
                  <a:lnTo>
                    <a:pt x="605" y="71"/>
                  </a:lnTo>
                  <a:lnTo>
                    <a:pt x="614" y="74"/>
                  </a:lnTo>
                  <a:lnTo>
                    <a:pt x="619" y="74"/>
                  </a:lnTo>
                  <a:lnTo>
                    <a:pt x="622" y="71"/>
                  </a:lnTo>
                  <a:lnTo>
                    <a:pt x="622" y="68"/>
                  </a:lnTo>
                  <a:lnTo>
                    <a:pt x="620" y="61"/>
                  </a:lnTo>
                  <a:lnTo>
                    <a:pt x="622" y="56"/>
                  </a:lnTo>
                  <a:lnTo>
                    <a:pt x="627" y="53"/>
                  </a:lnTo>
                  <a:lnTo>
                    <a:pt x="642" y="52"/>
                  </a:lnTo>
                  <a:lnTo>
                    <a:pt x="643" y="52"/>
                  </a:lnTo>
                  <a:lnTo>
                    <a:pt x="657" y="58"/>
                  </a:lnTo>
                  <a:lnTo>
                    <a:pt x="657" y="61"/>
                  </a:lnTo>
                  <a:lnTo>
                    <a:pt x="658" y="69"/>
                  </a:lnTo>
                  <a:lnTo>
                    <a:pt x="657" y="71"/>
                  </a:lnTo>
                  <a:lnTo>
                    <a:pt x="660" y="79"/>
                  </a:lnTo>
                  <a:lnTo>
                    <a:pt x="662" y="81"/>
                  </a:lnTo>
                  <a:lnTo>
                    <a:pt x="676" y="73"/>
                  </a:lnTo>
                  <a:lnTo>
                    <a:pt x="685" y="64"/>
                  </a:lnTo>
                  <a:lnTo>
                    <a:pt x="688" y="63"/>
                  </a:lnTo>
                  <a:lnTo>
                    <a:pt x="691" y="61"/>
                  </a:lnTo>
                  <a:lnTo>
                    <a:pt x="723" y="37"/>
                  </a:lnTo>
                  <a:lnTo>
                    <a:pt x="726" y="35"/>
                  </a:lnTo>
                  <a:lnTo>
                    <a:pt x="734" y="29"/>
                  </a:lnTo>
                  <a:lnTo>
                    <a:pt x="754" y="30"/>
                  </a:lnTo>
                  <a:lnTo>
                    <a:pt x="756" y="30"/>
                  </a:lnTo>
                  <a:lnTo>
                    <a:pt x="757" y="32"/>
                  </a:lnTo>
                  <a:lnTo>
                    <a:pt x="769" y="35"/>
                  </a:lnTo>
                  <a:lnTo>
                    <a:pt x="771" y="35"/>
                  </a:lnTo>
                  <a:lnTo>
                    <a:pt x="781" y="34"/>
                  </a:lnTo>
                  <a:lnTo>
                    <a:pt x="792" y="34"/>
                  </a:lnTo>
                  <a:lnTo>
                    <a:pt x="800" y="35"/>
                  </a:lnTo>
                  <a:lnTo>
                    <a:pt x="809" y="30"/>
                  </a:lnTo>
                  <a:lnTo>
                    <a:pt x="815" y="26"/>
                  </a:lnTo>
                  <a:lnTo>
                    <a:pt x="829" y="24"/>
                  </a:lnTo>
                  <a:lnTo>
                    <a:pt x="837" y="29"/>
                  </a:lnTo>
                  <a:lnTo>
                    <a:pt x="847" y="32"/>
                  </a:lnTo>
                  <a:lnTo>
                    <a:pt x="848" y="32"/>
                  </a:lnTo>
                  <a:lnTo>
                    <a:pt x="852" y="30"/>
                  </a:lnTo>
                  <a:lnTo>
                    <a:pt x="853" y="30"/>
                  </a:lnTo>
                  <a:lnTo>
                    <a:pt x="862" y="29"/>
                  </a:lnTo>
                  <a:lnTo>
                    <a:pt x="870" y="29"/>
                  </a:lnTo>
                  <a:lnTo>
                    <a:pt x="877" y="30"/>
                  </a:lnTo>
                  <a:lnTo>
                    <a:pt x="880" y="30"/>
                  </a:lnTo>
                  <a:lnTo>
                    <a:pt x="883" y="30"/>
                  </a:lnTo>
                  <a:lnTo>
                    <a:pt x="882" y="40"/>
                  </a:lnTo>
                  <a:lnTo>
                    <a:pt x="885" y="52"/>
                  </a:lnTo>
                  <a:lnTo>
                    <a:pt x="885" y="55"/>
                  </a:lnTo>
                  <a:lnTo>
                    <a:pt x="885" y="58"/>
                  </a:lnTo>
                  <a:lnTo>
                    <a:pt x="891" y="87"/>
                  </a:lnTo>
                  <a:lnTo>
                    <a:pt x="891" y="89"/>
                  </a:lnTo>
                  <a:lnTo>
                    <a:pt x="891" y="90"/>
                  </a:lnTo>
                  <a:lnTo>
                    <a:pt x="893" y="92"/>
                  </a:lnTo>
                  <a:lnTo>
                    <a:pt x="895" y="97"/>
                  </a:lnTo>
                  <a:lnTo>
                    <a:pt x="896" y="103"/>
                  </a:lnTo>
                  <a:lnTo>
                    <a:pt x="896" y="105"/>
                  </a:lnTo>
                  <a:lnTo>
                    <a:pt x="896" y="107"/>
                  </a:lnTo>
                  <a:lnTo>
                    <a:pt x="898" y="121"/>
                  </a:lnTo>
                  <a:lnTo>
                    <a:pt x="898" y="123"/>
                  </a:lnTo>
                  <a:lnTo>
                    <a:pt x="898" y="126"/>
                  </a:lnTo>
                  <a:lnTo>
                    <a:pt x="901" y="136"/>
                  </a:lnTo>
                  <a:lnTo>
                    <a:pt x="901" y="137"/>
                  </a:lnTo>
                  <a:lnTo>
                    <a:pt x="903" y="141"/>
                  </a:lnTo>
                  <a:lnTo>
                    <a:pt x="908" y="147"/>
                  </a:lnTo>
                  <a:lnTo>
                    <a:pt x="913" y="152"/>
                  </a:lnTo>
                  <a:lnTo>
                    <a:pt x="915" y="153"/>
                  </a:lnTo>
                  <a:lnTo>
                    <a:pt x="906" y="165"/>
                  </a:lnTo>
                  <a:lnTo>
                    <a:pt x="905" y="168"/>
                  </a:lnTo>
                  <a:lnTo>
                    <a:pt x="905" y="181"/>
                  </a:lnTo>
                  <a:lnTo>
                    <a:pt x="905" y="184"/>
                  </a:lnTo>
                  <a:lnTo>
                    <a:pt x="906" y="187"/>
                  </a:lnTo>
                  <a:lnTo>
                    <a:pt x="908" y="202"/>
                  </a:lnTo>
                  <a:lnTo>
                    <a:pt x="910" y="205"/>
                  </a:lnTo>
                  <a:lnTo>
                    <a:pt x="911" y="213"/>
                  </a:lnTo>
                  <a:lnTo>
                    <a:pt x="911" y="215"/>
                  </a:lnTo>
                  <a:lnTo>
                    <a:pt x="913" y="221"/>
                  </a:lnTo>
                  <a:lnTo>
                    <a:pt x="915" y="228"/>
                  </a:lnTo>
                  <a:lnTo>
                    <a:pt x="911" y="230"/>
                  </a:lnTo>
                  <a:lnTo>
                    <a:pt x="910" y="238"/>
                  </a:lnTo>
                  <a:lnTo>
                    <a:pt x="913" y="247"/>
                  </a:lnTo>
                  <a:lnTo>
                    <a:pt x="913" y="249"/>
                  </a:lnTo>
                  <a:lnTo>
                    <a:pt x="916" y="262"/>
                  </a:lnTo>
                  <a:lnTo>
                    <a:pt x="918" y="265"/>
                  </a:lnTo>
                  <a:lnTo>
                    <a:pt x="920" y="267"/>
                  </a:lnTo>
                  <a:lnTo>
                    <a:pt x="923" y="275"/>
                  </a:lnTo>
                  <a:lnTo>
                    <a:pt x="923" y="276"/>
                  </a:lnTo>
                  <a:lnTo>
                    <a:pt x="923" y="278"/>
                  </a:lnTo>
                  <a:lnTo>
                    <a:pt x="926" y="289"/>
                  </a:lnTo>
                  <a:lnTo>
                    <a:pt x="928" y="293"/>
                  </a:lnTo>
                  <a:lnTo>
                    <a:pt x="931" y="302"/>
                  </a:lnTo>
                  <a:lnTo>
                    <a:pt x="931" y="306"/>
                  </a:lnTo>
                  <a:lnTo>
                    <a:pt x="931" y="307"/>
                  </a:lnTo>
                  <a:lnTo>
                    <a:pt x="933" y="319"/>
                  </a:lnTo>
                  <a:lnTo>
                    <a:pt x="933" y="323"/>
                  </a:lnTo>
                  <a:lnTo>
                    <a:pt x="929" y="335"/>
                  </a:lnTo>
                  <a:lnTo>
                    <a:pt x="929" y="338"/>
                  </a:lnTo>
                  <a:lnTo>
                    <a:pt x="933" y="344"/>
                  </a:lnTo>
                  <a:lnTo>
                    <a:pt x="931" y="348"/>
                  </a:lnTo>
                  <a:lnTo>
                    <a:pt x="933" y="351"/>
                  </a:lnTo>
                  <a:lnTo>
                    <a:pt x="928" y="357"/>
                  </a:lnTo>
                  <a:lnTo>
                    <a:pt x="920" y="361"/>
                  </a:lnTo>
                  <a:lnTo>
                    <a:pt x="918" y="364"/>
                  </a:lnTo>
                  <a:lnTo>
                    <a:pt x="913" y="370"/>
                  </a:lnTo>
                  <a:lnTo>
                    <a:pt x="913" y="372"/>
                  </a:lnTo>
                  <a:lnTo>
                    <a:pt x="911" y="383"/>
                  </a:lnTo>
                  <a:lnTo>
                    <a:pt x="911" y="386"/>
                  </a:lnTo>
                  <a:lnTo>
                    <a:pt x="911" y="388"/>
                  </a:lnTo>
                  <a:lnTo>
                    <a:pt x="906" y="401"/>
                  </a:lnTo>
                  <a:lnTo>
                    <a:pt x="906" y="403"/>
                  </a:lnTo>
                  <a:lnTo>
                    <a:pt x="905" y="412"/>
                  </a:lnTo>
                  <a:lnTo>
                    <a:pt x="905" y="414"/>
                  </a:lnTo>
                  <a:lnTo>
                    <a:pt x="905" y="422"/>
                  </a:lnTo>
                  <a:lnTo>
                    <a:pt x="905" y="424"/>
                  </a:lnTo>
                  <a:lnTo>
                    <a:pt x="906" y="432"/>
                  </a:lnTo>
                  <a:lnTo>
                    <a:pt x="906" y="435"/>
                  </a:lnTo>
                  <a:lnTo>
                    <a:pt x="910" y="443"/>
                  </a:lnTo>
                  <a:lnTo>
                    <a:pt x="916" y="451"/>
                  </a:lnTo>
                  <a:lnTo>
                    <a:pt x="921" y="456"/>
                  </a:lnTo>
                  <a:lnTo>
                    <a:pt x="925" y="459"/>
                  </a:lnTo>
                  <a:lnTo>
                    <a:pt x="929" y="464"/>
                  </a:lnTo>
                  <a:lnTo>
                    <a:pt x="934" y="469"/>
                  </a:lnTo>
                  <a:lnTo>
                    <a:pt x="933" y="477"/>
                  </a:lnTo>
                  <a:lnTo>
                    <a:pt x="936" y="484"/>
                  </a:lnTo>
                  <a:lnTo>
                    <a:pt x="938" y="485"/>
                  </a:lnTo>
                  <a:lnTo>
                    <a:pt x="943" y="487"/>
                  </a:lnTo>
                  <a:lnTo>
                    <a:pt x="944" y="488"/>
                  </a:lnTo>
                  <a:lnTo>
                    <a:pt x="948" y="493"/>
                  </a:lnTo>
                  <a:lnTo>
                    <a:pt x="948" y="497"/>
                  </a:lnTo>
                  <a:lnTo>
                    <a:pt x="948" y="500"/>
                  </a:lnTo>
                  <a:lnTo>
                    <a:pt x="949" y="505"/>
                  </a:lnTo>
                  <a:lnTo>
                    <a:pt x="949" y="508"/>
                  </a:lnTo>
                  <a:lnTo>
                    <a:pt x="949" y="518"/>
                  </a:lnTo>
                  <a:lnTo>
                    <a:pt x="948" y="519"/>
                  </a:lnTo>
                  <a:lnTo>
                    <a:pt x="946" y="521"/>
                  </a:lnTo>
                  <a:lnTo>
                    <a:pt x="936" y="529"/>
                  </a:lnTo>
                  <a:lnTo>
                    <a:pt x="929" y="537"/>
                  </a:lnTo>
                  <a:lnTo>
                    <a:pt x="926" y="540"/>
                  </a:lnTo>
                  <a:lnTo>
                    <a:pt x="920" y="545"/>
                  </a:lnTo>
                  <a:lnTo>
                    <a:pt x="915" y="550"/>
                  </a:lnTo>
                  <a:lnTo>
                    <a:pt x="906" y="558"/>
                  </a:lnTo>
                  <a:lnTo>
                    <a:pt x="905" y="560"/>
                  </a:lnTo>
                  <a:lnTo>
                    <a:pt x="900" y="561"/>
                  </a:lnTo>
                  <a:lnTo>
                    <a:pt x="896" y="561"/>
                  </a:lnTo>
                  <a:lnTo>
                    <a:pt x="895" y="568"/>
                  </a:lnTo>
                  <a:lnTo>
                    <a:pt x="895" y="569"/>
                  </a:lnTo>
                  <a:lnTo>
                    <a:pt x="893" y="576"/>
                  </a:lnTo>
                  <a:lnTo>
                    <a:pt x="891" y="577"/>
                  </a:lnTo>
                  <a:lnTo>
                    <a:pt x="888" y="584"/>
                  </a:lnTo>
                  <a:lnTo>
                    <a:pt x="888" y="586"/>
                  </a:lnTo>
                  <a:lnTo>
                    <a:pt x="888" y="594"/>
                  </a:lnTo>
                  <a:lnTo>
                    <a:pt x="888" y="595"/>
                  </a:lnTo>
                  <a:lnTo>
                    <a:pt x="891" y="603"/>
                  </a:lnTo>
                  <a:lnTo>
                    <a:pt x="891" y="607"/>
                  </a:lnTo>
                  <a:lnTo>
                    <a:pt x="890" y="613"/>
                  </a:lnTo>
                  <a:lnTo>
                    <a:pt x="888" y="621"/>
                  </a:lnTo>
                  <a:lnTo>
                    <a:pt x="886" y="623"/>
                  </a:lnTo>
                  <a:lnTo>
                    <a:pt x="885" y="624"/>
                  </a:lnTo>
                  <a:lnTo>
                    <a:pt x="882" y="623"/>
                  </a:lnTo>
                  <a:lnTo>
                    <a:pt x="878" y="619"/>
                  </a:lnTo>
                  <a:lnTo>
                    <a:pt x="877" y="624"/>
                  </a:lnTo>
                  <a:lnTo>
                    <a:pt x="873" y="626"/>
                  </a:lnTo>
                  <a:lnTo>
                    <a:pt x="870" y="628"/>
                  </a:lnTo>
                  <a:lnTo>
                    <a:pt x="867" y="628"/>
                  </a:lnTo>
                  <a:lnTo>
                    <a:pt x="865" y="628"/>
                  </a:lnTo>
                  <a:lnTo>
                    <a:pt x="857" y="631"/>
                  </a:lnTo>
                  <a:lnTo>
                    <a:pt x="857" y="632"/>
                  </a:lnTo>
                  <a:lnTo>
                    <a:pt x="855" y="634"/>
                  </a:lnTo>
                  <a:lnTo>
                    <a:pt x="852" y="642"/>
                  </a:lnTo>
                  <a:lnTo>
                    <a:pt x="850" y="644"/>
                  </a:lnTo>
                  <a:lnTo>
                    <a:pt x="848" y="647"/>
                  </a:lnTo>
                  <a:lnTo>
                    <a:pt x="840" y="652"/>
                  </a:lnTo>
                  <a:lnTo>
                    <a:pt x="835" y="657"/>
                  </a:lnTo>
                  <a:lnTo>
                    <a:pt x="834" y="658"/>
                  </a:lnTo>
                  <a:lnTo>
                    <a:pt x="830" y="662"/>
                  </a:lnTo>
                  <a:lnTo>
                    <a:pt x="830" y="665"/>
                  </a:lnTo>
                  <a:lnTo>
                    <a:pt x="825" y="671"/>
                  </a:lnTo>
                  <a:lnTo>
                    <a:pt x="817" y="681"/>
                  </a:lnTo>
                  <a:lnTo>
                    <a:pt x="809" y="689"/>
                  </a:lnTo>
                  <a:lnTo>
                    <a:pt x="802" y="694"/>
                  </a:lnTo>
                  <a:lnTo>
                    <a:pt x="800" y="696"/>
                  </a:lnTo>
                  <a:lnTo>
                    <a:pt x="792" y="704"/>
                  </a:lnTo>
                  <a:lnTo>
                    <a:pt x="792" y="707"/>
                  </a:lnTo>
                  <a:lnTo>
                    <a:pt x="791" y="708"/>
                  </a:lnTo>
                  <a:lnTo>
                    <a:pt x="787" y="715"/>
                  </a:lnTo>
                  <a:lnTo>
                    <a:pt x="786" y="717"/>
                  </a:lnTo>
                  <a:lnTo>
                    <a:pt x="784" y="718"/>
                  </a:lnTo>
                  <a:lnTo>
                    <a:pt x="779" y="728"/>
                  </a:lnTo>
                  <a:lnTo>
                    <a:pt x="772" y="739"/>
                  </a:lnTo>
                  <a:lnTo>
                    <a:pt x="771" y="741"/>
                  </a:lnTo>
                  <a:lnTo>
                    <a:pt x="766" y="749"/>
                  </a:lnTo>
                  <a:lnTo>
                    <a:pt x="764" y="751"/>
                  </a:lnTo>
                  <a:lnTo>
                    <a:pt x="757" y="760"/>
                  </a:lnTo>
                  <a:lnTo>
                    <a:pt x="757" y="762"/>
                  </a:lnTo>
                  <a:lnTo>
                    <a:pt x="756" y="765"/>
                  </a:lnTo>
                  <a:lnTo>
                    <a:pt x="753" y="772"/>
                  </a:lnTo>
                  <a:lnTo>
                    <a:pt x="749" y="775"/>
                  </a:lnTo>
                  <a:lnTo>
                    <a:pt x="748" y="778"/>
                  </a:lnTo>
                  <a:lnTo>
                    <a:pt x="746" y="781"/>
                  </a:lnTo>
                  <a:lnTo>
                    <a:pt x="746" y="783"/>
                  </a:lnTo>
                  <a:lnTo>
                    <a:pt x="741" y="789"/>
                  </a:lnTo>
                  <a:lnTo>
                    <a:pt x="739" y="796"/>
                  </a:lnTo>
                  <a:lnTo>
                    <a:pt x="739" y="799"/>
                  </a:lnTo>
                  <a:lnTo>
                    <a:pt x="736" y="804"/>
                  </a:lnTo>
                  <a:lnTo>
                    <a:pt x="731" y="815"/>
                  </a:lnTo>
                  <a:lnTo>
                    <a:pt x="731" y="819"/>
                  </a:lnTo>
                  <a:lnTo>
                    <a:pt x="729" y="828"/>
                  </a:lnTo>
                  <a:lnTo>
                    <a:pt x="729" y="830"/>
                  </a:lnTo>
                  <a:lnTo>
                    <a:pt x="728" y="851"/>
                  </a:lnTo>
                  <a:lnTo>
                    <a:pt x="729" y="857"/>
                  </a:lnTo>
                  <a:lnTo>
                    <a:pt x="731" y="859"/>
                  </a:lnTo>
                  <a:lnTo>
                    <a:pt x="733" y="862"/>
                  </a:lnTo>
                  <a:lnTo>
                    <a:pt x="738" y="861"/>
                  </a:lnTo>
                  <a:lnTo>
                    <a:pt x="739" y="864"/>
                  </a:lnTo>
                  <a:lnTo>
                    <a:pt x="739" y="870"/>
                  </a:lnTo>
                  <a:lnTo>
                    <a:pt x="743" y="875"/>
                  </a:lnTo>
                  <a:lnTo>
                    <a:pt x="744" y="877"/>
                  </a:lnTo>
                  <a:lnTo>
                    <a:pt x="746" y="877"/>
                  </a:lnTo>
                  <a:lnTo>
                    <a:pt x="749" y="885"/>
                  </a:lnTo>
                  <a:lnTo>
                    <a:pt x="749" y="891"/>
                  </a:lnTo>
                  <a:lnTo>
                    <a:pt x="749" y="896"/>
                  </a:lnTo>
                  <a:lnTo>
                    <a:pt x="746" y="899"/>
                  </a:lnTo>
                  <a:lnTo>
                    <a:pt x="744" y="901"/>
                  </a:lnTo>
                  <a:lnTo>
                    <a:pt x="743" y="896"/>
                  </a:lnTo>
                  <a:lnTo>
                    <a:pt x="743" y="893"/>
                  </a:lnTo>
                  <a:lnTo>
                    <a:pt x="741" y="891"/>
                  </a:lnTo>
                  <a:lnTo>
                    <a:pt x="741" y="888"/>
                  </a:lnTo>
                  <a:lnTo>
                    <a:pt x="726" y="893"/>
                  </a:lnTo>
                  <a:lnTo>
                    <a:pt x="724" y="895"/>
                  </a:lnTo>
                  <a:lnTo>
                    <a:pt x="716" y="906"/>
                  </a:lnTo>
                  <a:lnTo>
                    <a:pt x="711" y="916"/>
                  </a:lnTo>
                  <a:lnTo>
                    <a:pt x="711" y="917"/>
                  </a:lnTo>
                  <a:lnTo>
                    <a:pt x="711" y="925"/>
                  </a:lnTo>
                  <a:lnTo>
                    <a:pt x="713" y="929"/>
                  </a:lnTo>
                  <a:lnTo>
                    <a:pt x="713" y="932"/>
                  </a:lnTo>
                  <a:lnTo>
                    <a:pt x="714" y="933"/>
                  </a:lnTo>
                  <a:lnTo>
                    <a:pt x="718" y="938"/>
                  </a:lnTo>
                  <a:lnTo>
                    <a:pt x="721" y="940"/>
                  </a:lnTo>
                  <a:lnTo>
                    <a:pt x="726" y="940"/>
                  </a:lnTo>
                  <a:lnTo>
                    <a:pt x="726" y="942"/>
                  </a:lnTo>
                  <a:lnTo>
                    <a:pt x="729" y="943"/>
                  </a:lnTo>
                  <a:lnTo>
                    <a:pt x="731" y="951"/>
                  </a:lnTo>
                  <a:lnTo>
                    <a:pt x="731" y="953"/>
                  </a:lnTo>
                  <a:lnTo>
                    <a:pt x="728" y="956"/>
                  </a:lnTo>
                  <a:lnTo>
                    <a:pt x="726" y="953"/>
                  </a:lnTo>
                  <a:lnTo>
                    <a:pt x="721" y="951"/>
                  </a:lnTo>
                  <a:lnTo>
                    <a:pt x="719" y="953"/>
                  </a:lnTo>
                  <a:lnTo>
                    <a:pt x="713" y="958"/>
                  </a:lnTo>
                  <a:lnTo>
                    <a:pt x="710" y="963"/>
                  </a:lnTo>
                  <a:lnTo>
                    <a:pt x="708" y="964"/>
                  </a:lnTo>
                  <a:lnTo>
                    <a:pt x="708" y="967"/>
                  </a:lnTo>
                  <a:lnTo>
                    <a:pt x="710" y="974"/>
                  </a:lnTo>
                  <a:lnTo>
                    <a:pt x="711" y="974"/>
                  </a:lnTo>
                  <a:lnTo>
                    <a:pt x="716" y="975"/>
                  </a:lnTo>
                  <a:lnTo>
                    <a:pt x="716" y="979"/>
                  </a:lnTo>
                  <a:lnTo>
                    <a:pt x="716" y="985"/>
                  </a:lnTo>
                  <a:lnTo>
                    <a:pt x="718" y="987"/>
                  </a:lnTo>
                  <a:lnTo>
                    <a:pt x="721" y="992"/>
                  </a:lnTo>
                  <a:lnTo>
                    <a:pt x="721" y="1000"/>
                  </a:lnTo>
                  <a:lnTo>
                    <a:pt x="718" y="1001"/>
                  </a:lnTo>
                  <a:lnTo>
                    <a:pt x="714" y="1000"/>
                  </a:lnTo>
                  <a:lnTo>
                    <a:pt x="708" y="993"/>
                  </a:lnTo>
                  <a:lnTo>
                    <a:pt x="703" y="995"/>
                  </a:lnTo>
                  <a:lnTo>
                    <a:pt x="701" y="992"/>
                  </a:lnTo>
                  <a:lnTo>
                    <a:pt x="691" y="1000"/>
                  </a:lnTo>
                  <a:lnTo>
                    <a:pt x="690" y="1001"/>
                  </a:lnTo>
                  <a:lnTo>
                    <a:pt x="680" y="1009"/>
                  </a:lnTo>
                  <a:lnTo>
                    <a:pt x="678" y="1011"/>
                  </a:lnTo>
                  <a:lnTo>
                    <a:pt x="676" y="1013"/>
                  </a:lnTo>
                  <a:lnTo>
                    <a:pt x="665" y="1021"/>
                  </a:lnTo>
                  <a:lnTo>
                    <a:pt x="658" y="1029"/>
                  </a:lnTo>
                  <a:lnTo>
                    <a:pt x="655" y="1032"/>
                  </a:lnTo>
                  <a:lnTo>
                    <a:pt x="653" y="1034"/>
                  </a:lnTo>
                  <a:lnTo>
                    <a:pt x="643" y="1045"/>
                  </a:lnTo>
                  <a:lnTo>
                    <a:pt x="642" y="1047"/>
                  </a:lnTo>
                  <a:lnTo>
                    <a:pt x="635" y="1053"/>
                  </a:lnTo>
                  <a:lnTo>
                    <a:pt x="630" y="1063"/>
                  </a:lnTo>
                  <a:lnTo>
                    <a:pt x="630" y="1066"/>
                  </a:lnTo>
                  <a:lnTo>
                    <a:pt x="627" y="1076"/>
                  </a:lnTo>
                  <a:lnTo>
                    <a:pt x="625" y="1077"/>
                  </a:lnTo>
                  <a:lnTo>
                    <a:pt x="622" y="1084"/>
                  </a:lnTo>
                  <a:lnTo>
                    <a:pt x="620" y="1087"/>
                  </a:lnTo>
                  <a:lnTo>
                    <a:pt x="619" y="1089"/>
                  </a:lnTo>
                  <a:lnTo>
                    <a:pt x="610" y="1100"/>
                  </a:lnTo>
                  <a:lnTo>
                    <a:pt x="609" y="1102"/>
                  </a:lnTo>
                  <a:lnTo>
                    <a:pt x="602" y="1115"/>
                  </a:lnTo>
                  <a:lnTo>
                    <a:pt x="594" y="1128"/>
                  </a:lnTo>
                  <a:lnTo>
                    <a:pt x="589" y="1137"/>
                  </a:lnTo>
                  <a:lnTo>
                    <a:pt x="587" y="1139"/>
                  </a:lnTo>
                  <a:lnTo>
                    <a:pt x="584" y="1144"/>
                  </a:lnTo>
                  <a:lnTo>
                    <a:pt x="581" y="1150"/>
                  </a:lnTo>
                  <a:lnTo>
                    <a:pt x="577" y="1160"/>
                  </a:lnTo>
                  <a:lnTo>
                    <a:pt x="577" y="1162"/>
                  </a:lnTo>
                  <a:lnTo>
                    <a:pt x="572" y="1166"/>
                  </a:lnTo>
                  <a:lnTo>
                    <a:pt x="566" y="1175"/>
                  </a:lnTo>
                  <a:lnTo>
                    <a:pt x="561" y="1183"/>
                  </a:lnTo>
                  <a:lnTo>
                    <a:pt x="559" y="1189"/>
                  </a:lnTo>
                  <a:lnTo>
                    <a:pt x="556" y="1192"/>
                  </a:lnTo>
                  <a:lnTo>
                    <a:pt x="556" y="1194"/>
                  </a:lnTo>
                  <a:lnTo>
                    <a:pt x="551" y="1205"/>
                  </a:lnTo>
                  <a:lnTo>
                    <a:pt x="549" y="1207"/>
                  </a:lnTo>
                  <a:lnTo>
                    <a:pt x="547" y="1209"/>
                  </a:lnTo>
                  <a:lnTo>
                    <a:pt x="544" y="1215"/>
                  </a:lnTo>
                  <a:lnTo>
                    <a:pt x="542" y="1223"/>
                  </a:lnTo>
                  <a:lnTo>
                    <a:pt x="542" y="1225"/>
                  </a:lnTo>
                  <a:lnTo>
                    <a:pt x="539" y="1231"/>
                  </a:lnTo>
                  <a:lnTo>
                    <a:pt x="536" y="1239"/>
                  </a:lnTo>
                  <a:lnTo>
                    <a:pt x="536" y="1242"/>
                  </a:lnTo>
                  <a:lnTo>
                    <a:pt x="533" y="1246"/>
                  </a:lnTo>
                  <a:lnTo>
                    <a:pt x="531" y="1247"/>
                  </a:lnTo>
                  <a:lnTo>
                    <a:pt x="531" y="1252"/>
                  </a:lnTo>
                  <a:lnTo>
                    <a:pt x="531" y="1260"/>
                  </a:lnTo>
                  <a:lnTo>
                    <a:pt x="529" y="1264"/>
                  </a:lnTo>
                  <a:lnTo>
                    <a:pt x="526" y="1265"/>
                  </a:lnTo>
                  <a:lnTo>
                    <a:pt x="519" y="1275"/>
                  </a:lnTo>
                  <a:lnTo>
                    <a:pt x="519" y="1278"/>
                  </a:lnTo>
                  <a:lnTo>
                    <a:pt x="521" y="1286"/>
                  </a:lnTo>
                  <a:lnTo>
                    <a:pt x="519" y="1289"/>
                  </a:lnTo>
                  <a:lnTo>
                    <a:pt x="518" y="1296"/>
                  </a:lnTo>
                  <a:lnTo>
                    <a:pt x="511" y="1301"/>
                  </a:lnTo>
                  <a:lnTo>
                    <a:pt x="508" y="1309"/>
                  </a:lnTo>
                  <a:lnTo>
                    <a:pt x="508" y="1312"/>
                  </a:lnTo>
                  <a:lnTo>
                    <a:pt x="506" y="1317"/>
                  </a:lnTo>
                  <a:lnTo>
                    <a:pt x="504" y="1320"/>
                  </a:lnTo>
                  <a:lnTo>
                    <a:pt x="503" y="1325"/>
                  </a:lnTo>
                  <a:lnTo>
                    <a:pt x="501" y="1327"/>
                  </a:lnTo>
                  <a:lnTo>
                    <a:pt x="501" y="1328"/>
                  </a:lnTo>
                  <a:lnTo>
                    <a:pt x="499" y="1330"/>
                  </a:lnTo>
                  <a:lnTo>
                    <a:pt x="499" y="1340"/>
                  </a:lnTo>
                  <a:lnTo>
                    <a:pt x="499" y="1343"/>
                  </a:lnTo>
                  <a:lnTo>
                    <a:pt x="496" y="1351"/>
                  </a:lnTo>
                  <a:lnTo>
                    <a:pt x="491" y="1356"/>
                  </a:lnTo>
                  <a:lnTo>
                    <a:pt x="491" y="1359"/>
                  </a:lnTo>
                  <a:lnTo>
                    <a:pt x="491" y="1362"/>
                  </a:lnTo>
                  <a:lnTo>
                    <a:pt x="491" y="1365"/>
                  </a:lnTo>
                  <a:lnTo>
                    <a:pt x="486" y="1374"/>
                  </a:lnTo>
                  <a:lnTo>
                    <a:pt x="486" y="1375"/>
                  </a:lnTo>
                  <a:lnTo>
                    <a:pt x="481" y="1382"/>
                  </a:lnTo>
                  <a:lnTo>
                    <a:pt x="480" y="1385"/>
                  </a:lnTo>
                  <a:lnTo>
                    <a:pt x="476" y="1391"/>
                  </a:lnTo>
                  <a:lnTo>
                    <a:pt x="475" y="1398"/>
                  </a:lnTo>
                  <a:lnTo>
                    <a:pt x="475" y="1403"/>
                  </a:lnTo>
                  <a:lnTo>
                    <a:pt x="473" y="1408"/>
                  </a:lnTo>
                  <a:lnTo>
                    <a:pt x="471" y="1411"/>
                  </a:lnTo>
                  <a:lnTo>
                    <a:pt x="470" y="1414"/>
                  </a:lnTo>
                  <a:lnTo>
                    <a:pt x="466" y="1414"/>
                  </a:lnTo>
                  <a:lnTo>
                    <a:pt x="468" y="1411"/>
                  </a:lnTo>
                  <a:lnTo>
                    <a:pt x="468" y="1406"/>
                  </a:lnTo>
                  <a:lnTo>
                    <a:pt x="466" y="1408"/>
                  </a:lnTo>
                  <a:lnTo>
                    <a:pt x="465" y="1409"/>
                  </a:lnTo>
                  <a:lnTo>
                    <a:pt x="463" y="1411"/>
                  </a:lnTo>
                  <a:lnTo>
                    <a:pt x="458" y="1414"/>
                  </a:lnTo>
                  <a:lnTo>
                    <a:pt x="456" y="1417"/>
                  </a:lnTo>
                  <a:lnTo>
                    <a:pt x="456" y="1422"/>
                  </a:lnTo>
                  <a:lnTo>
                    <a:pt x="455" y="1425"/>
                  </a:lnTo>
                  <a:lnTo>
                    <a:pt x="453" y="1427"/>
                  </a:lnTo>
                  <a:lnTo>
                    <a:pt x="452" y="1430"/>
                  </a:lnTo>
                  <a:lnTo>
                    <a:pt x="452" y="1432"/>
                  </a:lnTo>
                  <a:lnTo>
                    <a:pt x="445" y="1440"/>
                  </a:lnTo>
                  <a:lnTo>
                    <a:pt x="445" y="1443"/>
                  </a:lnTo>
                  <a:lnTo>
                    <a:pt x="443" y="1446"/>
                  </a:lnTo>
                  <a:lnTo>
                    <a:pt x="438" y="1458"/>
                  </a:lnTo>
                  <a:lnTo>
                    <a:pt x="438" y="1459"/>
                  </a:lnTo>
                  <a:lnTo>
                    <a:pt x="435" y="1469"/>
                  </a:lnTo>
                  <a:lnTo>
                    <a:pt x="437" y="1471"/>
                  </a:lnTo>
                  <a:lnTo>
                    <a:pt x="435" y="1476"/>
                  </a:lnTo>
                  <a:lnTo>
                    <a:pt x="433" y="1488"/>
                  </a:lnTo>
                  <a:lnTo>
                    <a:pt x="432" y="1490"/>
                  </a:lnTo>
                  <a:lnTo>
                    <a:pt x="432" y="1493"/>
                  </a:lnTo>
                  <a:lnTo>
                    <a:pt x="430" y="1498"/>
                  </a:lnTo>
                  <a:lnTo>
                    <a:pt x="437" y="1532"/>
                  </a:lnTo>
                  <a:lnTo>
                    <a:pt x="438" y="1537"/>
                  </a:lnTo>
                  <a:lnTo>
                    <a:pt x="438" y="1540"/>
                  </a:lnTo>
                  <a:lnTo>
                    <a:pt x="442" y="1550"/>
                  </a:lnTo>
                  <a:lnTo>
                    <a:pt x="447" y="1558"/>
                  </a:lnTo>
                  <a:lnTo>
                    <a:pt x="455" y="1566"/>
                  </a:lnTo>
                  <a:lnTo>
                    <a:pt x="456" y="1568"/>
                  </a:lnTo>
                  <a:lnTo>
                    <a:pt x="463" y="1574"/>
                  </a:lnTo>
                  <a:lnTo>
                    <a:pt x="463" y="1579"/>
                  </a:lnTo>
                  <a:lnTo>
                    <a:pt x="463" y="1581"/>
                  </a:lnTo>
                  <a:lnTo>
                    <a:pt x="463" y="1584"/>
                  </a:lnTo>
                  <a:lnTo>
                    <a:pt x="463" y="1586"/>
                  </a:lnTo>
                  <a:lnTo>
                    <a:pt x="461" y="1595"/>
                  </a:lnTo>
                  <a:lnTo>
                    <a:pt x="460" y="1598"/>
                  </a:lnTo>
                  <a:lnTo>
                    <a:pt x="455" y="1603"/>
                  </a:lnTo>
                  <a:lnTo>
                    <a:pt x="453" y="1605"/>
                  </a:lnTo>
                  <a:lnTo>
                    <a:pt x="445" y="1607"/>
                  </a:lnTo>
                  <a:lnTo>
                    <a:pt x="443" y="1605"/>
                  </a:lnTo>
                  <a:lnTo>
                    <a:pt x="440" y="1600"/>
                  </a:lnTo>
                  <a:lnTo>
                    <a:pt x="440" y="1598"/>
                  </a:lnTo>
                  <a:lnTo>
                    <a:pt x="442" y="1592"/>
                  </a:lnTo>
                  <a:lnTo>
                    <a:pt x="443" y="1590"/>
                  </a:lnTo>
                  <a:lnTo>
                    <a:pt x="450" y="1586"/>
                  </a:lnTo>
                  <a:lnTo>
                    <a:pt x="452" y="1584"/>
                  </a:lnTo>
                  <a:lnTo>
                    <a:pt x="452" y="1582"/>
                  </a:lnTo>
                  <a:lnTo>
                    <a:pt x="452" y="1573"/>
                  </a:lnTo>
                  <a:lnTo>
                    <a:pt x="443" y="1568"/>
                  </a:lnTo>
                  <a:lnTo>
                    <a:pt x="442" y="1566"/>
                  </a:lnTo>
                  <a:lnTo>
                    <a:pt x="435" y="1568"/>
                  </a:lnTo>
                  <a:lnTo>
                    <a:pt x="437" y="1573"/>
                  </a:lnTo>
                  <a:lnTo>
                    <a:pt x="442" y="1576"/>
                  </a:lnTo>
                  <a:lnTo>
                    <a:pt x="445" y="1577"/>
                  </a:lnTo>
                  <a:lnTo>
                    <a:pt x="448" y="1584"/>
                  </a:lnTo>
                  <a:lnTo>
                    <a:pt x="442" y="1587"/>
                  </a:lnTo>
                  <a:lnTo>
                    <a:pt x="440" y="1587"/>
                  </a:lnTo>
                  <a:lnTo>
                    <a:pt x="433" y="1586"/>
                  </a:lnTo>
                  <a:lnTo>
                    <a:pt x="430" y="1586"/>
                  </a:lnTo>
                  <a:lnTo>
                    <a:pt x="423" y="1586"/>
                  </a:lnTo>
                  <a:lnTo>
                    <a:pt x="422" y="1586"/>
                  </a:lnTo>
                  <a:lnTo>
                    <a:pt x="415" y="1589"/>
                  </a:lnTo>
                  <a:lnTo>
                    <a:pt x="405" y="1589"/>
                  </a:lnTo>
                  <a:lnTo>
                    <a:pt x="404" y="1589"/>
                  </a:lnTo>
                  <a:lnTo>
                    <a:pt x="399" y="1595"/>
                  </a:lnTo>
                  <a:lnTo>
                    <a:pt x="395" y="1598"/>
                  </a:lnTo>
                  <a:lnTo>
                    <a:pt x="390" y="1602"/>
                  </a:lnTo>
                  <a:lnTo>
                    <a:pt x="379" y="1611"/>
                  </a:lnTo>
                  <a:lnTo>
                    <a:pt x="367" y="1628"/>
                  </a:lnTo>
                  <a:lnTo>
                    <a:pt x="367" y="1631"/>
                  </a:lnTo>
                  <a:lnTo>
                    <a:pt x="366" y="1632"/>
                  </a:lnTo>
                  <a:lnTo>
                    <a:pt x="359" y="1666"/>
                  </a:lnTo>
                  <a:lnTo>
                    <a:pt x="359" y="1671"/>
                  </a:lnTo>
                  <a:lnTo>
                    <a:pt x="361" y="1681"/>
                  </a:lnTo>
                  <a:lnTo>
                    <a:pt x="362" y="1686"/>
                  </a:lnTo>
                  <a:lnTo>
                    <a:pt x="364" y="1694"/>
                  </a:lnTo>
                  <a:lnTo>
                    <a:pt x="366" y="1709"/>
                  </a:lnTo>
                  <a:lnTo>
                    <a:pt x="370" y="1723"/>
                  </a:lnTo>
                  <a:lnTo>
                    <a:pt x="370" y="1725"/>
                  </a:lnTo>
                  <a:lnTo>
                    <a:pt x="375" y="1733"/>
                  </a:lnTo>
                  <a:lnTo>
                    <a:pt x="377" y="1747"/>
                  </a:lnTo>
                  <a:lnTo>
                    <a:pt x="380" y="1755"/>
                  </a:lnTo>
                  <a:lnTo>
                    <a:pt x="382" y="1768"/>
                  </a:lnTo>
                  <a:lnTo>
                    <a:pt x="382" y="1778"/>
                  </a:lnTo>
                  <a:lnTo>
                    <a:pt x="382" y="1780"/>
                  </a:lnTo>
                  <a:lnTo>
                    <a:pt x="384" y="1783"/>
                  </a:lnTo>
                  <a:lnTo>
                    <a:pt x="384" y="1786"/>
                  </a:lnTo>
                  <a:lnTo>
                    <a:pt x="384" y="1788"/>
                  </a:lnTo>
                  <a:lnTo>
                    <a:pt x="382" y="1798"/>
                  </a:lnTo>
                  <a:lnTo>
                    <a:pt x="385" y="1806"/>
                  </a:lnTo>
                  <a:lnTo>
                    <a:pt x="379" y="1804"/>
                  </a:lnTo>
                  <a:lnTo>
                    <a:pt x="374" y="1804"/>
                  </a:lnTo>
                  <a:lnTo>
                    <a:pt x="370" y="1802"/>
                  </a:lnTo>
                  <a:lnTo>
                    <a:pt x="366" y="1804"/>
                  </a:lnTo>
                  <a:lnTo>
                    <a:pt x="359" y="1807"/>
                  </a:lnTo>
                  <a:lnTo>
                    <a:pt x="349" y="1812"/>
                  </a:lnTo>
                  <a:lnTo>
                    <a:pt x="344" y="1814"/>
                  </a:lnTo>
                  <a:lnTo>
                    <a:pt x="341" y="1815"/>
                  </a:lnTo>
                  <a:lnTo>
                    <a:pt x="334" y="1819"/>
                  </a:lnTo>
                  <a:lnTo>
                    <a:pt x="331" y="1822"/>
                  </a:lnTo>
                  <a:lnTo>
                    <a:pt x="326" y="1827"/>
                  </a:lnTo>
                  <a:lnTo>
                    <a:pt x="321" y="1832"/>
                  </a:lnTo>
                  <a:lnTo>
                    <a:pt x="313" y="1835"/>
                  </a:lnTo>
                  <a:lnTo>
                    <a:pt x="301" y="1838"/>
                  </a:lnTo>
                  <a:lnTo>
                    <a:pt x="294" y="1844"/>
                  </a:lnTo>
                  <a:lnTo>
                    <a:pt x="284" y="1851"/>
                  </a:lnTo>
                  <a:lnTo>
                    <a:pt x="268" y="1849"/>
                  </a:lnTo>
                  <a:lnTo>
                    <a:pt x="266" y="1849"/>
                  </a:lnTo>
                  <a:lnTo>
                    <a:pt x="260" y="1849"/>
                  </a:lnTo>
                  <a:lnTo>
                    <a:pt x="253" y="1843"/>
                  </a:lnTo>
                  <a:lnTo>
                    <a:pt x="250" y="1838"/>
                  </a:lnTo>
                  <a:lnTo>
                    <a:pt x="248" y="1838"/>
                  </a:lnTo>
                  <a:lnTo>
                    <a:pt x="243" y="1836"/>
                  </a:lnTo>
                  <a:lnTo>
                    <a:pt x="240" y="1838"/>
                  </a:lnTo>
                  <a:lnTo>
                    <a:pt x="230" y="1843"/>
                  </a:lnTo>
                  <a:lnTo>
                    <a:pt x="218" y="1844"/>
                  </a:lnTo>
                  <a:lnTo>
                    <a:pt x="210" y="1846"/>
                  </a:lnTo>
                  <a:lnTo>
                    <a:pt x="208" y="1846"/>
                  </a:lnTo>
                  <a:lnTo>
                    <a:pt x="203" y="1843"/>
                  </a:lnTo>
                  <a:lnTo>
                    <a:pt x="200" y="1840"/>
                  </a:lnTo>
                  <a:lnTo>
                    <a:pt x="197" y="1840"/>
                  </a:lnTo>
                  <a:lnTo>
                    <a:pt x="195" y="1840"/>
                  </a:lnTo>
                  <a:lnTo>
                    <a:pt x="184" y="1838"/>
                  </a:lnTo>
                  <a:lnTo>
                    <a:pt x="179" y="1838"/>
                  </a:lnTo>
                  <a:lnTo>
                    <a:pt x="170" y="1838"/>
                  </a:lnTo>
                  <a:lnTo>
                    <a:pt x="160" y="1836"/>
                  </a:lnTo>
                  <a:lnTo>
                    <a:pt x="154" y="1841"/>
                  </a:lnTo>
                  <a:lnTo>
                    <a:pt x="152" y="1843"/>
                  </a:lnTo>
                  <a:lnTo>
                    <a:pt x="147" y="1848"/>
                  </a:lnTo>
                  <a:lnTo>
                    <a:pt x="144" y="1846"/>
                  </a:lnTo>
                  <a:lnTo>
                    <a:pt x="139" y="1843"/>
                  </a:lnTo>
                  <a:lnTo>
                    <a:pt x="131" y="1840"/>
                  </a:lnTo>
                  <a:lnTo>
                    <a:pt x="122" y="1840"/>
                  </a:lnTo>
                  <a:lnTo>
                    <a:pt x="119" y="1840"/>
                  </a:lnTo>
                  <a:lnTo>
                    <a:pt x="117" y="1840"/>
                  </a:lnTo>
                  <a:lnTo>
                    <a:pt x="111" y="1841"/>
                  </a:lnTo>
                  <a:lnTo>
                    <a:pt x="104" y="1841"/>
                  </a:lnTo>
                  <a:lnTo>
                    <a:pt x="101" y="1840"/>
                  </a:lnTo>
                  <a:lnTo>
                    <a:pt x="98" y="1836"/>
                  </a:lnTo>
                  <a:lnTo>
                    <a:pt x="94" y="1833"/>
                  </a:lnTo>
                  <a:lnTo>
                    <a:pt x="89" y="1828"/>
                  </a:lnTo>
                  <a:lnTo>
                    <a:pt x="88" y="1825"/>
                  </a:lnTo>
                  <a:lnTo>
                    <a:pt x="84" y="1823"/>
                  </a:lnTo>
                  <a:lnTo>
                    <a:pt x="78" y="1822"/>
                  </a:lnTo>
                  <a:lnTo>
                    <a:pt x="68" y="1820"/>
                  </a:lnTo>
                  <a:lnTo>
                    <a:pt x="63" y="1815"/>
                  </a:lnTo>
                  <a:lnTo>
                    <a:pt x="60" y="1815"/>
                  </a:lnTo>
                  <a:lnTo>
                    <a:pt x="56" y="1819"/>
                  </a:lnTo>
                  <a:lnTo>
                    <a:pt x="55" y="1817"/>
                  </a:lnTo>
                  <a:lnTo>
                    <a:pt x="53" y="1814"/>
                  </a:lnTo>
                  <a:lnTo>
                    <a:pt x="53" y="1807"/>
                  </a:lnTo>
                  <a:lnTo>
                    <a:pt x="46" y="1809"/>
                  </a:lnTo>
                  <a:lnTo>
                    <a:pt x="41" y="1809"/>
                  </a:lnTo>
                  <a:lnTo>
                    <a:pt x="40" y="1809"/>
                  </a:lnTo>
                  <a:lnTo>
                    <a:pt x="38" y="1807"/>
                  </a:lnTo>
                  <a:lnTo>
                    <a:pt x="36" y="1804"/>
                  </a:lnTo>
                  <a:lnTo>
                    <a:pt x="31" y="1802"/>
                  </a:lnTo>
                  <a:lnTo>
                    <a:pt x="28" y="1801"/>
                  </a:lnTo>
                  <a:lnTo>
                    <a:pt x="22" y="1794"/>
                  </a:lnTo>
                  <a:lnTo>
                    <a:pt x="20" y="1793"/>
                  </a:lnTo>
                  <a:lnTo>
                    <a:pt x="17" y="1791"/>
                  </a:lnTo>
                  <a:lnTo>
                    <a:pt x="12" y="1789"/>
                  </a:lnTo>
                  <a:lnTo>
                    <a:pt x="5" y="1785"/>
                  </a:lnTo>
                  <a:lnTo>
                    <a:pt x="3" y="1781"/>
                  </a:lnTo>
                  <a:lnTo>
                    <a:pt x="3" y="1778"/>
                  </a:lnTo>
                  <a:lnTo>
                    <a:pt x="3" y="1775"/>
                  </a:lnTo>
                  <a:lnTo>
                    <a:pt x="3" y="1772"/>
                  </a:lnTo>
                  <a:lnTo>
                    <a:pt x="0" y="1770"/>
                  </a:lnTo>
                  <a:lnTo>
                    <a:pt x="3" y="1768"/>
                  </a:lnTo>
                  <a:lnTo>
                    <a:pt x="7" y="1765"/>
                  </a:lnTo>
                  <a:lnTo>
                    <a:pt x="15" y="1759"/>
                  </a:lnTo>
                  <a:lnTo>
                    <a:pt x="17" y="1755"/>
                  </a:lnTo>
                  <a:lnTo>
                    <a:pt x="18" y="1752"/>
                  </a:lnTo>
                  <a:lnTo>
                    <a:pt x="22" y="1744"/>
                  </a:lnTo>
                  <a:lnTo>
                    <a:pt x="25" y="1743"/>
                  </a:lnTo>
                  <a:lnTo>
                    <a:pt x="28" y="1741"/>
                  </a:lnTo>
                  <a:lnTo>
                    <a:pt x="26" y="1731"/>
                  </a:lnTo>
                  <a:lnTo>
                    <a:pt x="26" y="1730"/>
                  </a:lnTo>
                  <a:lnTo>
                    <a:pt x="30" y="1725"/>
                  </a:lnTo>
                  <a:lnTo>
                    <a:pt x="30" y="1721"/>
                  </a:lnTo>
                  <a:lnTo>
                    <a:pt x="35" y="1715"/>
                  </a:lnTo>
                  <a:lnTo>
                    <a:pt x="41" y="1715"/>
                  </a:lnTo>
                  <a:lnTo>
                    <a:pt x="45" y="1713"/>
                  </a:lnTo>
                  <a:lnTo>
                    <a:pt x="51" y="1710"/>
                  </a:lnTo>
                  <a:lnTo>
                    <a:pt x="53" y="1707"/>
                  </a:lnTo>
                  <a:lnTo>
                    <a:pt x="56" y="1702"/>
                  </a:lnTo>
                  <a:lnTo>
                    <a:pt x="56" y="1700"/>
                  </a:lnTo>
                  <a:lnTo>
                    <a:pt x="61" y="1699"/>
                  </a:lnTo>
                  <a:lnTo>
                    <a:pt x="63" y="1699"/>
                  </a:lnTo>
                  <a:lnTo>
                    <a:pt x="69" y="1697"/>
                  </a:lnTo>
                  <a:lnTo>
                    <a:pt x="71" y="1697"/>
                  </a:lnTo>
                  <a:lnTo>
                    <a:pt x="73" y="1694"/>
                  </a:lnTo>
                  <a:lnTo>
                    <a:pt x="78" y="1686"/>
                  </a:lnTo>
                  <a:lnTo>
                    <a:pt x="83" y="1676"/>
                  </a:lnTo>
                  <a:lnTo>
                    <a:pt x="84" y="1670"/>
                  </a:lnTo>
                  <a:lnTo>
                    <a:pt x="84" y="1668"/>
                  </a:lnTo>
                  <a:lnTo>
                    <a:pt x="81" y="1662"/>
                  </a:lnTo>
                  <a:lnTo>
                    <a:pt x="81" y="1660"/>
                  </a:lnTo>
                  <a:lnTo>
                    <a:pt x="78" y="1654"/>
                  </a:lnTo>
                  <a:lnTo>
                    <a:pt x="79" y="1652"/>
                  </a:lnTo>
                  <a:lnTo>
                    <a:pt x="86" y="1645"/>
                  </a:lnTo>
                  <a:lnTo>
                    <a:pt x="89" y="1644"/>
                  </a:lnTo>
                  <a:lnTo>
                    <a:pt x="94" y="1637"/>
                  </a:lnTo>
                  <a:lnTo>
                    <a:pt x="101" y="1629"/>
                  </a:lnTo>
                  <a:lnTo>
                    <a:pt x="108" y="1621"/>
                  </a:lnTo>
                  <a:lnTo>
                    <a:pt x="112" y="1616"/>
                  </a:lnTo>
                  <a:lnTo>
                    <a:pt x="112" y="1615"/>
                  </a:lnTo>
                  <a:lnTo>
                    <a:pt x="114" y="1611"/>
                  </a:lnTo>
                  <a:lnTo>
                    <a:pt x="119" y="1597"/>
                  </a:lnTo>
                  <a:lnTo>
                    <a:pt x="121" y="1589"/>
                  </a:lnTo>
                  <a:lnTo>
                    <a:pt x="121" y="1579"/>
                  </a:lnTo>
                  <a:lnTo>
                    <a:pt x="126" y="1569"/>
                  </a:lnTo>
                  <a:lnTo>
                    <a:pt x="132" y="1560"/>
                  </a:lnTo>
                  <a:lnTo>
                    <a:pt x="134" y="1558"/>
                  </a:lnTo>
                  <a:lnTo>
                    <a:pt x="144" y="1547"/>
                  </a:lnTo>
                  <a:lnTo>
                    <a:pt x="146" y="1545"/>
                  </a:lnTo>
                  <a:lnTo>
                    <a:pt x="154" y="1535"/>
                  </a:lnTo>
                  <a:lnTo>
                    <a:pt x="155" y="1535"/>
                  </a:lnTo>
                  <a:lnTo>
                    <a:pt x="169" y="1522"/>
                  </a:lnTo>
                  <a:lnTo>
                    <a:pt x="170" y="1521"/>
                  </a:lnTo>
                  <a:lnTo>
                    <a:pt x="177" y="1511"/>
                  </a:lnTo>
                  <a:lnTo>
                    <a:pt x="182" y="1500"/>
                  </a:lnTo>
                  <a:lnTo>
                    <a:pt x="187" y="1493"/>
                  </a:lnTo>
                  <a:lnTo>
                    <a:pt x="187" y="1488"/>
                  </a:lnTo>
                  <a:lnTo>
                    <a:pt x="187" y="1485"/>
                  </a:lnTo>
                  <a:lnTo>
                    <a:pt x="184" y="1467"/>
                  </a:lnTo>
                  <a:lnTo>
                    <a:pt x="182" y="1466"/>
                  </a:lnTo>
                  <a:lnTo>
                    <a:pt x="182" y="1464"/>
                  </a:lnTo>
                  <a:lnTo>
                    <a:pt x="182" y="1463"/>
                  </a:lnTo>
                  <a:lnTo>
                    <a:pt x="182" y="1461"/>
                  </a:lnTo>
                  <a:lnTo>
                    <a:pt x="184" y="1450"/>
                  </a:lnTo>
                  <a:lnTo>
                    <a:pt x="184" y="1448"/>
                  </a:lnTo>
                  <a:lnTo>
                    <a:pt x="185" y="1446"/>
                  </a:lnTo>
                  <a:lnTo>
                    <a:pt x="192" y="1437"/>
                  </a:lnTo>
                  <a:lnTo>
                    <a:pt x="194" y="1437"/>
                  </a:lnTo>
                  <a:lnTo>
                    <a:pt x="203" y="1437"/>
                  </a:lnTo>
                  <a:lnTo>
                    <a:pt x="207" y="1429"/>
                  </a:lnTo>
                  <a:lnTo>
                    <a:pt x="208" y="1427"/>
                  </a:lnTo>
                  <a:lnTo>
                    <a:pt x="215" y="1420"/>
                  </a:lnTo>
                  <a:lnTo>
                    <a:pt x="217" y="1419"/>
                  </a:lnTo>
                  <a:lnTo>
                    <a:pt x="227" y="1412"/>
                  </a:lnTo>
                  <a:lnTo>
                    <a:pt x="227" y="1411"/>
                  </a:lnTo>
                  <a:lnTo>
                    <a:pt x="240" y="1398"/>
                  </a:lnTo>
                  <a:lnTo>
                    <a:pt x="248" y="1395"/>
                  </a:lnTo>
                  <a:lnTo>
                    <a:pt x="250" y="1393"/>
                  </a:lnTo>
                  <a:lnTo>
                    <a:pt x="255" y="1391"/>
                  </a:lnTo>
                  <a:lnTo>
                    <a:pt x="258" y="1388"/>
                  </a:lnTo>
                  <a:lnTo>
                    <a:pt x="263" y="1387"/>
                  </a:lnTo>
                  <a:lnTo>
                    <a:pt x="271" y="1382"/>
                  </a:lnTo>
                  <a:lnTo>
                    <a:pt x="273" y="1380"/>
                  </a:lnTo>
                  <a:lnTo>
                    <a:pt x="273" y="1377"/>
                  </a:lnTo>
                  <a:lnTo>
                    <a:pt x="271" y="1372"/>
                  </a:lnTo>
                  <a:lnTo>
                    <a:pt x="273" y="1364"/>
                  </a:lnTo>
                  <a:lnTo>
                    <a:pt x="273" y="1356"/>
                  </a:lnTo>
                  <a:lnTo>
                    <a:pt x="273" y="1349"/>
                  </a:lnTo>
                  <a:lnTo>
                    <a:pt x="273" y="1346"/>
                  </a:lnTo>
                  <a:lnTo>
                    <a:pt x="273" y="1340"/>
                  </a:lnTo>
                  <a:lnTo>
                    <a:pt x="273" y="1338"/>
                  </a:lnTo>
                  <a:lnTo>
                    <a:pt x="270" y="1333"/>
                  </a:lnTo>
                  <a:lnTo>
                    <a:pt x="266" y="1325"/>
                  </a:lnTo>
                  <a:lnTo>
                    <a:pt x="266" y="1317"/>
                  </a:lnTo>
                  <a:lnTo>
                    <a:pt x="265" y="1314"/>
                  </a:lnTo>
                  <a:lnTo>
                    <a:pt x="268" y="1302"/>
                  </a:lnTo>
                  <a:lnTo>
                    <a:pt x="271" y="1301"/>
                  </a:lnTo>
                  <a:lnTo>
                    <a:pt x="276" y="1301"/>
                  </a:lnTo>
                  <a:lnTo>
                    <a:pt x="278" y="1301"/>
                  </a:lnTo>
                  <a:lnTo>
                    <a:pt x="280" y="1298"/>
                  </a:lnTo>
                  <a:lnTo>
                    <a:pt x="286" y="1293"/>
                  </a:lnTo>
                  <a:lnTo>
                    <a:pt x="288" y="1291"/>
                  </a:lnTo>
                  <a:lnTo>
                    <a:pt x="294" y="1285"/>
                  </a:lnTo>
                  <a:lnTo>
                    <a:pt x="296" y="1283"/>
                  </a:lnTo>
                  <a:lnTo>
                    <a:pt x="309" y="1285"/>
                  </a:lnTo>
                  <a:lnTo>
                    <a:pt x="311" y="1286"/>
                  </a:lnTo>
                  <a:lnTo>
                    <a:pt x="319" y="1280"/>
                  </a:lnTo>
                  <a:lnTo>
                    <a:pt x="319" y="1278"/>
                  </a:lnTo>
                  <a:lnTo>
                    <a:pt x="319" y="1276"/>
                  </a:lnTo>
                  <a:lnTo>
                    <a:pt x="319" y="1275"/>
                  </a:lnTo>
                  <a:lnTo>
                    <a:pt x="319" y="1273"/>
                  </a:lnTo>
                  <a:lnTo>
                    <a:pt x="324" y="1268"/>
                  </a:lnTo>
                  <a:lnTo>
                    <a:pt x="331" y="1267"/>
                  </a:lnTo>
                  <a:lnTo>
                    <a:pt x="332" y="1262"/>
                  </a:lnTo>
                  <a:lnTo>
                    <a:pt x="329" y="1254"/>
                  </a:lnTo>
                  <a:lnTo>
                    <a:pt x="329" y="1252"/>
                  </a:lnTo>
                  <a:lnTo>
                    <a:pt x="329" y="1247"/>
                  </a:lnTo>
                  <a:lnTo>
                    <a:pt x="331" y="1246"/>
                  </a:lnTo>
                  <a:lnTo>
                    <a:pt x="334" y="1241"/>
                  </a:lnTo>
                  <a:lnTo>
                    <a:pt x="341" y="1236"/>
                  </a:lnTo>
                  <a:lnTo>
                    <a:pt x="344" y="1234"/>
                  </a:lnTo>
                  <a:lnTo>
                    <a:pt x="349" y="1228"/>
                  </a:lnTo>
                  <a:lnTo>
                    <a:pt x="349" y="1225"/>
                  </a:lnTo>
                  <a:lnTo>
                    <a:pt x="351" y="1223"/>
                  </a:lnTo>
                  <a:lnTo>
                    <a:pt x="352" y="1217"/>
                  </a:lnTo>
                  <a:lnTo>
                    <a:pt x="352" y="1215"/>
                  </a:lnTo>
                  <a:lnTo>
                    <a:pt x="346" y="1209"/>
                  </a:lnTo>
                  <a:lnTo>
                    <a:pt x="339" y="1202"/>
                  </a:lnTo>
                  <a:lnTo>
                    <a:pt x="339" y="1200"/>
                  </a:lnTo>
                  <a:lnTo>
                    <a:pt x="344" y="1192"/>
                  </a:lnTo>
                  <a:lnTo>
                    <a:pt x="344" y="1191"/>
                  </a:lnTo>
                  <a:lnTo>
                    <a:pt x="344" y="1183"/>
                  </a:lnTo>
                  <a:lnTo>
                    <a:pt x="342" y="1181"/>
                  </a:lnTo>
                  <a:lnTo>
                    <a:pt x="342" y="1179"/>
                  </a:lnTo>
                  <a:lnTo>
                    <a:pt x="341" y="1176"/>
                  </a:lnTo>
                  <a:lnTo>
                    <a:pt x="339" y="1173"/>
                  </a:lnTo>
                  <a:lnTo>
                    <a:pt x="339" y="1171"/>
                  </a:lnTo>
                  <a:lnTo>
                    <a:pt x="337" y="1168"/>
                  </a:lnTo>
                  <a:lnTo>
                    <a:pt x="337" y="1165"/>
                  </a:lnTo>
                  <a:lnTo>
                    <a:pt x="339" y="1158"/>
                  </a:lnTo>
                  <a:lnTo>
                    <a:pt x="342" y="1150"/>
                  </a:lnTo>
                  <a:lnTo>
                    <a:pt x="342" y="1149"/>
                  </a:lnTo>
                  <a:lnTo>
                    <a:pt x="342" y="1147"/>
                  </a:lnTo>
                  <a:lnTo>
                    <a:pt x="344" y="1136"/>
                  </a:lnTo>
                  <a:lnTo>
                    <a:pt x="344" y="1134"/>
                  </a:lnTo>
                  <a:lnTo>
                    <a:pt x="352" y="1124"/>
                  </a:lnTo>
                  <a:lnTo>
                    <a:pt x="356" y="1123"/>
                  </a:lnTo>
                  <a:lnTo>
                    <a:pt x="364" y="1121"/>
                  </a:lnTo>
                  <a:lnTo>
                    <a:pt x="367" y="1121"/>
                  </a:lnTo>
                  <a:lnTo>
                    <a:pt x="375" y="1120"/>
                  </a:lnTo>
                  <a:lnTo>
                    <a:pt x="377" y="1118"/>
                  </a:lnTo>
                  <a:lnTo>
                    <a:pt x="385" y="1115"/>
                  </a:lnTo>
                  <a:lnTo>
                    <a:pt x="389" y="1113"/>
                  </a:lnTo>
                  <a:lnTo>
                    <a:pt x="399" y="1110"/>
                  </a:lnTo>
                  <a:lnTo>
                    <a:pt x="400" y="1110"/>
                  </a:lnTo>
                  <a:lnTo>
                    <a:pt x="407" y="1116"/>
                  </a:lnTo>
                  <a:lnTo>
                    <a:pt x="415" y="1128"/>
                  </a:lnTo>
                  <a:lnTo>
                    <a:pt x="418" y="1128"/>
                  </a:lnTo>
                  <a:lnTo>
                    <a:pt x="428" y="1126"/>
                  </a:lnTo>
                  <a:lnTo>
                    <a:pt x="430" y="1126"/>
                  </a:lnTo>
                  <a:lnTo>
                    <a:pt x="432" y="1124"/>
                  </a:lnTo>
                  <a:lnTo>
                    <a:pt x="433" y="1124"/>
                  </a:lnTo>
                  <a:lnTo>
                    <a:pt x="447" y="1124"/>
                  </a:lnTo>
                  <a:lnTo>
                    <a:pt x="456" y="1120"/>
                  </a:lnTo>
                  <a:lnTo>
                    <a:pt x="456" y="1115"/>
                  </a:lnTo>
                  <a:lnTo>
                    <a:pt x="458" y="1111"/>
                  </a:lnTo>
                  <a:lnTo>
                    <a:pt x="460" y="1108"/>
                  </a:lnTo>
                  <a:lnTo>
                    <a:pt x="460" y="1107"/>
                  </a:lnTo>
                  <a:lnTo>
                    <a:pt x="461" y="1100"/>
                  </a:lnTo>
                  <a:lnTo>
                    <a:pt x="461" y="1098"/>
                  </a:lnTo>
                  <a:lnTo>
                    <a:pt x="470" y="1092"/>
                  </a:lnTo>
                  <a:lnTo>
                    <a:pt x="471" y="1090"/>
                  </a:lnTo>
                  <a:lnTo>
                    <a:pt x="475" y="1082"/>
                  </a:lnTo>
                  <a:lnTo>
                    <a:pt x="471" y="1074"/>
                  </a:lnTo>
                  <a:lnTo>
                    <a:pt x="473" y="1071"/>
                  </a:lnTo>
                  <a:lnTo>
                    <a:pt x="476" y="1063"/>
                  </a:lnTo>
                  <a:lnTo>
                    <a:pt x="481" y="1055"/>
                  </a:lnTo>
                  <a:lnTo>
                    <a:pt x="481" y="1053"/>
                  </a:lnTo>
                  <a:lnTo>
                    <a:pt x="485" y="1048"/>
                  </a:lnTo>
                  <a:lnTo>
                    <a:pt x="488" y="1043"/>
                  </a:lnTo>
                  <a:lnTo>
                    <a:pt x="495" y="1035"/>
                  </a:lnTo>
                  <a:lnTo>
                    <a:pt x="498" y="1035"/>
                  </a:lnTo>
                  <a:lnTo>
                    <a:pt x="506" y="1032"/>
                  </a:lnTo>
                  <a:lnTo>
                    <a:pt x="508" y="1032"/>
                  </a:lnTo>
                  <a:lnTo>
                    <a:pt x="508" y="1031"/>
                  </a:lnTo>
                  <a:lnTo>
                    <a:pt x="514" y="1021"/>
                  </a:lnTo>
                  <a:lnTo>
                    <a:pt x="516" y="1019"/>
                  </a:lnTo>
                  <a:lnTo>
                    <a:pt x="529" y="1014"/>
                  </a:lnTo>
                  <a:lnTo>
                    <a:pt x="536" y="1009"/>
                  </a:lnTo>
                  <a:lnTo>
                    <a:pt x="536" y="1008"/>
                  </a:lnTo>
                  <a:lnTo>
                    <a:pt x="534" y="995"/>
                  </a:lnTo>
                  <a:lnTo>
                    <a:pt x="534" y="993"/>
                  </a:lnTo>
                  <a:lnTo>
                    <a:pt x="534" y="987"/>
                  </a:lnTo>
                  <a:lnTo>
                    <a:pt x="534" y="979"/>
                  </a:lnTo>
                  <a:lnTo>
                    <a:pt x="538" y="971"/>
                  </a:lnTo>
                  <a:lnTo>
                    <a:pt x="538" y="969"/>
                  </a:lnTo>
                  <a:lnTo>
                    <a:pt x="539" y="961"/>
                  </a:lnTo>
                  <a:lnTo>
                    <a:pt x="539" y="959"/>
                  </a:lnTo>
                  <a:lnTo>
                    <a:pt x="539" y="956"/>
                  </a:lnTo>
                  <a:lnTo>
                    <a:pt x="536" y="946"/>
                  </a:lnTo>
                  <a:lnTo>
                    <a:pt x="536" y="943"/>
                  </a:lnTo>
                  <a:lnTo>
                    <a:pt x="541" y="938"/>
                  </a:lnTo>
                  <a:lnTo>
                    <a:pt x="544" y="935"/>
                  </a:lnTo>
                  <a:lnTo>
                    <a:pt x="546" y="932"/>
                  </a:lnTo>
                  <a:lnTo>
                    <a:pt x="549" y="929"/>
                  </a:lnTo>
                  <a:lnTo>
                    <a:pt x="549" y="927"/>
                  </a:lnTo>
                  <a:lnTo>
                    <a:pt x="557" y="914"/>
                  </a:lnTo>
                  <a:lnTo>
                    <a:pt x="557" y="912"/>
                  </a:lnTo>
                  <a:lnTo>
                    <a:pt x="559" y="909"/>
                  </a:lnTo>
                  <a:lnTo>
                    <a:pt x="559" y="904"/>
                  </a:lnTo>
                  <a:lnTo>
                    <a:pt x="557" y="901"/>
                  </a:lnTo>
                  <a:lnTo>
                    <a:pt x="549" y="899"/>
                  </a:lnTo>
                  <a:lnTo>
                    <a:pt x="546" y="899"/>
                  </a:lnTo>
                  <a:lnTo>
                    <a:pt x="539" y="903"/>
                  </a:lnTo>
                  <a:lnTo>
                    <a:pt x="536" y="903"/>
                  </a:lnTo>
                  <a:lnTo>
                    <a:pt x="534" y="901"/>
                  </a:lnTo>
                  <a:lnTo>
                    <a:pt x="521" y="899"/>
                  </a:lnTo>
                  <a:lnTo>
                    <a:pt x="519" y="888"/>
                  </a:lnTo>
                  <a:lnTo>
                    <a:pt x="521" y="885"/>
                  </a:lnTo>
                  <a:lnTo>
                    <a:pt x="516" y="877"/>
                  </a:lnTo>
                  <a:lnTo>
                    <a:pt x="514" y="875"/>
                  </a:lnTo>
                  <a:lnTo>
                    <a:pt x="513" y="874"/>
                  </a:lnTo>
                  <a:lnTo>
                    <a:pt x="509" y="870"/>
                  </a:lnTo>
                  <a:lnTo>
                    <a:pt x="504" y="864"/>
                  </a:lnTo>
                  <a:lnTo>
                    <a:pt x="504" y="862"/>
                  </a:lnTo>
                  <a:lnTo>
                    <a:pt x="495" y="851"/>
                  </a:lnTo>
                  <a:lnTo>
                    <a:pt x="491" y="853"/>
                  </a:lnTo>
                  <a:lnTo>
                    <a:pt x="485" y="854"/>
                  </a:lnTo>
                  <a:lnTo>
                    <a:pt x="481" y="853"/>
                  </a:lnTo>
                  <a:lnTo>
                    <a:pt x="481" y="846"/>
                  </a:lnTo>
                  <a:lnTo>
                    <a:pt x="481" y="843"/>
                  </a:lnTo>
                  <a:lnTo>
                    <a:pt x="478" y="835"/>
                  </a:lnTo>
                  <a:lnTo>
                    <a:pt x="471" y="822"/>
                  </a:lnTo>
                  <a:lnTo>
                    <a:pt x="471" y="820"/>
                  </a:lnTo>
                  <a:lnTo>
                    <a:pt x="471" y="817"/>
                  </a:lnTo>
                  <a:lnTo>
                    <a:pt x="476" y="809"/>
                  </a:lnTo>
                  <a:lnTo>
                    <a:pt x="476" y="807"/>
                  </a:lnTo>
                  <a:lnTo>
                    <a:pt x="478" y="796"/>
                  </a:lnTo>
                  <a:lnTo>
                    <a:pt x="478" y="794"/>
                  </a:lnTo>
                  <a:lnTo>
                    <a:pt x="478" y="791"/>
                  </a:lnTo>
                  <a:lnTo>
                    <a:pt x="475" y="781"/>
                  </a:lnTo>
                  <a:lnTo>
                    <a:pt x="473" y="780"/>
                  </a:lnTo>
                  <a:lnTo>
                    <a:pt x="473" y="778"/>
                  </a:lnTo>
                  <a:lnTo>
                    <a:pt x="478" y="772"/>
                  </a:lnTo>
                  <a:lnTo>
                    <a:pt x="480" y="770"/>
                  </a:lnTo>
                  <a:lnTo>
                    <a:pt x="481" y="768"/>
                  </a:lnTo>
                  <a:lnTo>
                    <a:pt x="486" y="757"/>
                  </a:lnTo>
                  <a:lnTo>
                    <a:pt x="486" y="754"/>
                  </a:lnTo>
                  <a:lnTo>
                    <a:pt x="486" y="752"/>
                  </a:lnTo>
                  <a:lnTo>
                    <a:pt x="486" y="738"/>
                  </a:lnTo>
                  <a:lnTo>
                    <a:pt x="486" y="736"/>
                  </a:lnTo>
                  <a:lnTo>
                    <a:pt x="485" y="733"/>
                  </a:lnTo>
                  <a:lnTo>
                    <a:pt x="485" y="730"/>
                  </a:lnTo>
                  <a:lnTo>
                    <a:pt x="485" y="725"/>
                  </a:lnTo>
                  <a:lnTo>
                    <a:pt x="483" y="721"/>
                  </a:lnTo>
                  <a:lnTo>
                    <a:pt x="478" y="717"/>
                  </a:lnTo>
                  <a:lnTo>
                    <a:pt x="476" y="715"/>
                  </a:lnTo>
                  <a:lnTo>
                    <a:pt x="475" y="713"/>
                  </a:lnTo>
                  <a:lnTo>
                    <a:pt x="466" y="708"/>
                  </a:lnTo>
                  <a:lnTo>
                    <a:pt x="463" y="708"/>
                  </a:lnTo>
                  <a:lnTo>
                    <a:pt x="461" y="707"/>
                  </a:lnTo>
                  <a:lnTo>
                    <a:pt x="452" y="704"/>
                  </a:lnTo>
                  <a:lnTo>
                    <a:pt x="448" y="704"/>
                  </a:lnTo>
                  <a:lnTo>
                    <a:pt x="447" y="704"/>
                  </a:lnTo>
                  <a:lnTo>
                    <a:pt x="433" y="702"/>
                  </a:lnTo>
                  <a:lnTo>
                    <a:pt x="432" y="702"/>
                  </a:lnTo>
                  <a:lnTo>
                    <a:pt x="428" y="700"/>
                  </a:lnTo>
                  <a:lnTo>
                    <a:pt x="425" y="694"/>
                  </a:lnTo>
                  <a:lnTo>
                    <a:pt x="425" y="692"/>
                  </a:lnTo>
                  <a:lnTo>
                    <a:pt x="425" y="689"/>
                  </a:lnTo>
                  <a:lnTo>
                    <a:pt x="430" y="679"/>
                  </a:lnTo>
                  <a:lnTo>
                    <a:pt x="428" y="676"/>
                  </a:lnTo>
                  <a:lnTo>
                    <a:pt x="425" y="670"/>
                  </a:lnTo>
                  <a:lnTo>
                    <a:pt x="425" y="668"/>
                  </a:lnTo>
                  <a:lnTo>
                    <a:pt x="423" y="665"/>
                  </a:lnTo>
                  <a:lnTo>
                    <a:pt x="420" y="655"/>
                  </a:lnTo>
                  <a:lnTo>
                    <a:pt x="420" y="652"/>
                  </a:lnTo>
                  <a:lnTo>
                    <a:pt x="420" y="649"/>
                  </a:lnTo>
                  <a:lnTo>
                    <a:pt x="437" y="628"/>
                  </a:lnTo>
                  <a:lnTo>
                    <a:pt x="437" y="624"/>
                  </a:lnTo>
                  <a:lnTo>
                    <a:pt x="443" y="611"/>
                  </a:lnTo>
                  <a:lnTo>
                    <a:pt x="443" y="608"/>
                  </a:lnTo>
                  <a:lnTo>
                    <a:pt x="445" y="607"/>
                  </a:lnTo>
                  <a:lnTo>
                    <a:pt x="445" y="592"/>
                  </a:lnTo>
                  <a:lnTo>
                    <a:pt x="445" y="589"/>
                  </a:lnTo>
                  <a:lnTo>
                    <a:pt x="452" y="576"/>
                  </a:lnTo>
                  <a:lnTo>
                    <a:pt x="452" y="573"/>
                  </a:lnTo>
                  <a:lnTo>
                    <a:pt x="461" y="560"/>
                  </a:lnTo>
                  <a:lnTo>
                    <a:pt x="455" y="555"/>
                  </a:lnTo>
                  <a:lnTo>
                    <a:pt x="443" y="552"/>
                  </a:lnTo>
                  <a:lnTo>
                    <a:pt x="432" y="556"/>
                  </a:lnTo>
                  <a:lnTo>
                    <a:pt x="422" y="558"/>
                  </a:lnTo>
                  <a:lnTo>
                    <a:pt x="420" y="556"/>
                  </a:lnTo>
                  <a:lnTo>
                    <a:pt x="409" y="553"/>
                  </a:lnTo>
                  <a:lnTo>
                    <a:pt x="397" y="556"/>
                  </a:lnTo>
                  <a:lnTo>
                    <a:pt x="394" y="556"/>
                  </a:lnTo>
                  <a:lnTo>
                    <a:pt x="389" y="561"/>
                  </a:lnTo>
                  <a:lnTo>
                    <a:pt x="382" y="568"/>
                  </a:lnTo>
                  <a:lnTo>
                    <a:pt x="380" y="569"/>
                  </a:lnTo>
                  <a:lnTo>
                    <a:pt x="375" y="573"/>
                  </a:lnTo>
                  <a:lnTo>
                    <a:pt x="374" y="574"/>
                  </a:lnTo>
                  <a:lnTo>
                    <a:pt x="367" y="574"/>
                  </a:lnTo>
                  <a:lnTo>
                    <a:pt x="354" y="566"/>
                  </a:lnTo>
                  <a:lnTo>
                    <a:pt x="354" y="564"/>
                  </a:lnTo>
                  <a:lnTo>
                    <a:pt x="356" y="556"/>
                  </a:lnTo>
                  <a:lnTo>
                    <a:pt x="356" y="553"/>
                  </a:lnTo>
                  <a:lnTo>
                    <a:pt x="357" y="547"/>
                  </a:lnTo>
                  <a:lnTo>
                    <a:pt x="359" y="543"/>
                  </a:lnTo>
                  <a:lnTo>
                    <a:pt x="366" y="535"/>
                  </a:lnTo>
                  <a:lnTo>
                    <a:pt x="370" y="527"/>
                  </a:lnTo>
                  <a:lnTo>
                    <a:pt x="370" y="526"/>
                  </a:lnTo>
                  <a:lnTo>
                    <a:pt x="372" y="518"/>
                  </a:lnTo>
                  <a:lnTo>
                    <a:pt x="375" y="516"/>
                  </a:lnTo>
                  <a:lnTo>
                    <a:pt x="379" y="508"/>
                  </a:lnTo>
                  <a:lnTo>
                    <a:pt x="380" y="506"/>
                  </a:lnTo>
                  <a:lnTo>
                    <a:pt x="377" y="497"/>
                  </a:lnTo>
                  <a:lnTo>
                    <a:pt x="377" y="495"/>
                  </a:lnTo>
                  <a:lnTo>
                    <a:pt x="372" y="482"/>
                  </a:lnTo>
                  <a:lnTo>
                    <a:pt x="372" y="480"/>
                  </a:lnTo>
                  <a:lnTo>
                    <a:pt x="372" y="477"/>
                  </a:lnTo>
                  <a:lnTo>
                    <a:pt x="372" y="472"/>
                  </a:lnTo>
                  <a:lnTo>
                    <a:pt x="366" y="467"/>
                  </a:lnTo>
                  <a:lnTo>
                    <a:pt x="362" y="466"/>
                  </a:lnTo>
                  <a:lnTo>
                    <a:pt x="357" y="461"/>
                  </a:lnTo>
                  <a:lnTo>
                    <a:pt x="352" y="451"/>
                  </a:lnTo>
                  <a:lnTo>
                    <a:pt x="361" y="445"/>
                  </a:lnTo>
                  <a:lnTo>
                    <a:pt x="362" y="441"/>
                  </a:lnTo>
                  <a:lnTo>
                    <a:pt x="364" y="433"/>
                  </a:lnTo>
                  <a:lnTo>
                    <a:pt x="364" y="432"/>
                  </a:lnTo>
                  <a:lnTo>
                    <a:pt x="364" y="430"/>
                  </a:lnTo>
                  <a:lnTo>
                    <a:pt x="362" y="425"/>
                  </a:lnTo>
                  <a:lnTo>
                    <a:pt x="364" y="424"/>
                  </a:lnTo>
                  <a:lnTo>
                    <a:pt x="364" y="420"/>
                  </a:lnTo>
                  <a:lnTo>
                    <a:pt x="366" y="417"/>
                  </a:lnTo>
                  <a:lnTo>
                    <a:pt x="366" y="409"/>
                  </a:lnTo>
                  <a:lnTo>
                    <a:pt x="364" y="409"/>
                  </a:lnTo>
                  <a:lnTo>
                    <a:pt x="361" y="408"/>
                  </a:lnTo>
                  <a:lnTo>
                    <a:pt x="349" y="404"/>
                  </a:lnTo>
                  <a:lnTo>
                    <a:pt x="347" y="403"/>
                  </a:lnTo>
                  <a:lnTo>
                    <a:pt x="346" y="401"/>
                  </a:lnTo>
                  <a:lnTo>
                    <a:pt x="339" y="386"/>
                  </a:lnTo>
                  <a:lnTo>
                    <a:pt x="339" y="385"/>
                  </a:lnTo>
                  <a:lnTo>
                    <a:pt x="339" y="382"/>
                  </a:lnTo>
                  <a:lnTo>
                    <a:pt x="329" y="372"/>
                  </a:lnTo>
                  <a:lnTo>
                    <a:pt x="327" y="372"/>
                  </a:lnTo>
                  <a:lnTo>
                    <a:pt x="326" y="370"/>
                  </a:lnTo>
                  <a:lnTo>
                    <a:pt x="324" y="362"/>
                  </a:lnTo>
                  <a:lnTo>
                    <a:pt x="324" y="361"/>
                  </a:lnTo>
                  <a:lnTo>
                    <a:pt x="326" y="359"/>
                  </a:lnTo>
                  <a:lnTo>
                    <a:pt x="326" y="357"/>
                  </a:lnTo>
                  <a:lnTo>
                    <a:pt x="327" y="356"/>
                  </a:lnTo>
                  <a:lnTo>
                    <a:pt x="324" y="348"/>
                  </a:lnTo>
                  <a:lnTo>
                    <a:pt x="321" y="346"/>
                  </a:lnTo>
                  <a:lnTo>
                    <a:pt x="319" y="343"/>
                  </a:lnTo>
                  <a:lnTo>
                    <a:pt x="316" y="338"/>
                  </a:lnTo>
                  <a:lnTo>
                    <a:pt x="321" y="322"/>
                  </a:lnTo>
                  <a:lnTo>
                    <a:pt x="319" y="322"/>
                  </a:lnTo>
                  <a:lnTo>
                    <a:pt x="314" y="317"/>
                  </a:lnTo>
                  <a:lnTo>
                    <a:pt x="316" y="314"/>
                  </a:lnTo>
                  <a:lnTo>
                    <a:pt x="316" y="310"/>
                  </a:lnTo>
                  <a:lnTo>
                    <a:pt x="316" y="309"/>
                  </a:lnTo>
                  <a:lnTo>
                    <a:pt x="318" y="307"/>
                  </a:lnTo>
                  <a:lnTo>
                    <a:pt x="321" y="297"/>
                  </a:lnTo>
                  <a:lnTo>
                    <a:pt x="321" y="285"/>
                  </a:lnTo>
                  <a:lnTo>
                    <a:pt x="321" y="283"/>
                  </a:lnTo>
                  <a:lnTo>
                    <a:pt x="323" y="272"/>
                  </a:lnTo>
                  <a:lnTo>
                    <a:pt x="323" y="270"/>
                  </a:lnTo>
                  <a:lnTo>
                    <a:pt x="323" y="267"/>
                  </a:lnTo>
                  <a:lnTo>
                    <a:pt x="323" y="265"/>
                  </a:lnTo>
                  <a:lnTo>
                    <a:pt x="314" y="259"/>
                  </a:lnTo>
                  <a:lnTo>
                    <a:pt x="313" y="257"/>
                  </a:lnTo>
                  <a:lnTo>
                    <a:pt x="308" y="249"/>
                  </a:lnTo>
                  <a:lnTo>
                    <a:pt x="306" y="247"/>
                  </a:lnTo>
                  <a:lnTo>
                    <a:pt x="304" y="246"/>
                  </a:lnTo>
                  <a:lnTo>
                    <a:pt x="304" y="238"/>
                  </a:lnTo>
                  <a:lnTo>
                    <a:pt x="304" y="234"/>
                  </a:lnTo>
                  <a:lnTo>
                    <a:pt x="299" y="225"/>
                  </a:lnTo>
                  <a:lnTo>
                    <a:pt x="294" y="221"/>
                  </a:lnTo>
                  <a:lnTo>
                    <a:pt x="293" y="220"/>
                  </a:lnTo>
                  <a:lnTo>
                    <a:pt x="288" y="220"/>
                  </a:lnTo>
                  <a:lnTo>
                    <a:pt x="284" y="217"/>
                  </a:lnTo>
                  <a:lnTo>
                    <a:pt x="284" y="215"/>
                  </a:lnTo>
                  <a:lnTo>
                    <a:pt x="284" y="212"/>
                  </a:lnTo>
                  <a:lnTo>
                    <a:pt x="284" y="200"/>
                  </a:lnTo>
                  <a:lnTo>
                    <a:pt x="284" y="197"/>
                  </a:lnTo>
                  <a:lnTo>
                    <a:pt x="289" y="187"/>
                  </a:lnTo>
                  <a:lnTo>
                    <a:pt x="299" y="184"/>
                  </a:lnTo>
                  <a:lnTo>
                    <a:pt x="306" y="178"/>
                  </a:lnTo>
                  <a:lnTo>
                    <a:pt x="306" y="176"/>
                  </a:lnTo>
                  <a:lnTo>
                    <a:pt x="306" y="175"/>
                  </a:lnTo>
                  <a:lnTo>
                    <a:pt x="299" y="160"/>
                  </a:lnTo>
                  <a:lnTo>
                    <a:pt x="299" y="158"/>
                  </a:lnTo>
                  <a:lnTo>
                    <a:pt x="298" y="145"/>
                  </a:lnTo>
                  <a:lnTo>
                    <a:pt x="299" y="141"/>
                  </a:lnTo>
                  <a:lnTo>
                    <a:pt x="299" y="134"/>
                  </a:lnTo>
                  <a:lnTo>
                    <a:pt x="299" y="132"/>
                  </a:lnTo>
                  <a:lnTo>
                    <a:pt x="299" y="129"/>
                  </a:lnTo>
                  <a:lnTo>
                    <a:pt x="299" y="126"/>
                  </a:lnTo>
                  <a:lnTo>
                    <a:pt x="299" y="124"/>
                  </a:lnTo>
                  <a:lnTo>
                    <a:pt x="303" y="116"/>
                  </a:lnTo>
                  <a:lnTo>
                    <a:pt x="304" y="115"/>
                  </a:lnTo>
                  <a:lnTo>
                    <a:pt x="304" y="110"/>
                  </a:lnTo>
                  <a:lnTo>
                    <a:pt x="304" y="108"/>
                  </a:lnTo>
                  <a:lnTo>
                    <a:pt x="304" y="107"/>
                  </a:lnTo>
                  <a:lnTo>
                    <a:pt x="308" y="105"/>
                  </a:lnTo>
                  <a:lnTo>
                    <a:pt x="313" y="102"/>
                  </a:lnTo>
                  <a:lnTo>
                    <a:pt x="314" y="100"/>
                  </a:lnTo>
                  <a:lnTo>
                    <a:pt x="314" y="97"/>
                  </a:lnTo>
                  <a:lnTo>
                    <a:pt x="319" y="94"/>
                  </a:lnTo>
                  <a:lnTo>
                    <a:pt x="321" y="90"/>
                  </a:lnTo>
                  <a:lnTo>
                    <a:pt x="321" y="86"/>
                  </a:lnTo>
                  <a:lnTo>
                    <a:pt x="321" y="84"/>
                  </a:lnTo>
                  <a:lnTo>
                    <a:pt x="321" y="81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61" name="Freeform 161"/>
            <p:cNvSpPr>
              <a:spLocks/>
            </p:cNvSpPr>
            <p:nvPr/>
          </p:nvSpPr>
          <p:spPr bwMode="auto">
            <a:xfrm>
              <a:off x="1516062" y="7315995"/>
              <a:ext cx="444500" cy="1404938"/>
            </a:xfrm>
            <a:custGeom>
              <a:avLst/>
              <a:gdLst>
                <a:gd name="T0" fmla="*/ 480 w 559"/>
                <a:gd name="T1" fmla="*/ 1304 h 1770"/>
                <a:gd name="T2" fmla="*/ 466 w 559"/>
                <a:gd name="T3" fmla="*/ 1327 h 1770"/>
                <a:gd name="T4" fmla="*/ 445 w 559"/>
                <a:gd name="T5" fmla="*/ 1359 h 1770"/>
                <a:gd name="T6" fmla="*/ 432 w 559"/>
                <a:gd name="T7" fmla="*/ 1412 h 1770"/>
                <a:gd name="T8" fmla="*/ 463 w 559"/>
                <a:gd name="T9" fmla="*/ 1498 h 1770"/>
                <a:gd name="T10" fmla="*/ 440 w 559"/>
                <a:gd name="T11" fmla="*/ 1519 h 1770"/>
                <a:gd name="T12" fmla="*/ 435 w 559"/>
                <a:gd name="T13" fmla="*/ 1487 h 1770"/>
                <a:gd name="T14" fmla="*/ 422 w 559"/>
                <a:gd name="T15" fmla="*/ 1505 h 1770"/>
                <a:gd name="T16" fmla="*/ 366 w 559"/>
                <a:gd name="T17" fmla="*/ 1551 h 1770"/>
                <a:gd name="T18" fmla="*/ 377 w 559"/>
                <a:gd name="T19" fmla="*/ 1666 h 1770"/>
                <a:gd name="T20" fmla="*/ 379 w 559"/>
                <a:gd name="T21" fmla="*/ 1723 h 1770"/>
                <a:gd name="T22" fmla="*/ 326 w 559"/>
                <a:gd name="T23" fmla="*/ 1746 h 1770"/>
                <a:gd name="T24" fmla="*/ 250 w 559"/>
                <a:gd name="T25" fmla="*/ 1757 h 1770"/>
                <a:gd name="T26" fmla="*/ 197 w 559"/>
                <a:gd name="T27" fmla="*/ 1759 h 1770"/>
                <a:gd name="T28" fmla="*/ 139 w 559"/>
                <a:gd name="T29" fmla="*/ 1762 h 1770"/>
                <a:gd name="T30" fmla="*/ 89 w 559"/>
                <a:gd name="T31" fmla="*/ 1747 h 1770"/>
                <a:gd name="T32" fmla="*/ 53 w 559"/>
                <a:gd name="T33" fmla="*/ 1726 h 1770"/>
                <a:gd name="T34" fmla="*/ 17 w 559"/>
                <a:gd name="T35" fmla="*/ 1710 h 1770"/>
                <a:gd name="T36" fmla="*/ 15 w 559"/>
                <a:gd name="T37" fmla="*/ 1678 h 1770"/>
                <a:gd name="T38" fmla="*/ 35 w 559"/>
                <a:gd name="T39" fmla="*/ 1634 h 1770"/>
                <a:gd name="T40" fmla="*/ 71 w 559"/>
                <a:gd name="T41" fmla="*/ 1616 h 1770"/>
                <a:gd name="T42" fmla="*/ 86 w 559"/>
                <a:gd name="T43" fmla="*/ 1564 h 1770"/>
                <a:gd name="T44" fmla="*/ 121 w 559"/>
                <a:gd name="T45" fmla="*/ 1498 h 1770"/>
                <a:gd name="T46" fmla="*/ 177 w 559"/>
                <a:gd name="T47" fmla="*/ 1430 h 1770"/>
                <a:gd name="T48" fmla="*/ 184 w 559"/>
                <a:gd name="T49" fmla="*/ 1369 h 1770"/>
                <a:gd name="T50" fmla="*/ 227 w 559"/>
                <a:gd name="T51" fmla="*/ 1331 h 1770"/>
                <a:gd name="T52" fmla="*/ 273 w 559"/>
                <a:gd name="T53" fmla="*/ 1296 h 1770"/>
                <a:gd name="T54" fmla="*/ 266 w 559"/>
                <a:gd name="T55" fmla="*/ 1236 h 1770"/>
                <a:gd name="T56" fmla="*/ 296 w 559"/>
                <a:gd name="T57" fmla="*/ 1202 h 1770"/>
                <a:gd name="T58" fmla="*/ 332 w 559"/>
                <a:gd name="T59" fmla="*/ 1181 h 1770"/>
                <a:gd name="T60" fmla="*/ 351 w 559"/>
                <a:gd name="T61" fmla="*/ 1142 h 1770"/>
                <a:gd name="T62" fmla="*/ 342 w 559"/>
                <a:gd name="T63" fmla="*/ 1098 h 1770"/>
                <a:gd name="T64" fmla="*/ 344 w 559"/>
                <a:gd name="T65" fmla="*/ 1055 h 1770"/>
                <a:gd name="T66" fmla="*/ 399 w 559"/>
                <a:gd name="T67" fmla="*/ 1029 h 1770"/>
                <a:gd name="T68" fmla="*/ 456 w 559"/>
                <a:gd name="T69" fmla="*/ 1039 h 1770"/>
                <a:gd name="T70" fmla="*/ 471 w 559"/>
                <a:gd name="T71" fmla="*/ 993 h 1770"/>
                <a:gd name="T72" fmla="*/ 508 w 559"/>
                <a:gd name="T73" fmla="*/ 951 h 1770"/>
                <a:gd name="T74" fmla="*/ 534 w 559"/>
                <a:gd name="T75" fmla="*/ 898 h 1770"/>
                <a:gd name="T76" fmla="*/ 546 w 559"/>
                <a:gd name="T77" fmla="*/ 851 h 1770"/>
                <a:gd name="T78" fmla="*/ 539 w 559"/>
                <a:gd name="T79" fmla="*/ 822 h 1770"/>
                <a:gd name="T80" fmla="*/ 504 w 559"/>
                <a:gd name="T81" fmla="*/ 783 h 1770"/>
                <a:gd name="T82" fmla="*/ 471 w 559"/>
                <a:gd name="T83" fmla="*/ 739 h 1770"/>
                <a:gd name="T84" fmla="*/ 478 w 559"/>
                <a:gd name="T85" fmla="*/ 691 h 1770"/>
                <a:gd name="T86" fmla="*/ 485 w 559"/>
                <a:gd name="T87" fmla="*/ 644 h 1770"/>
                <a:gd name="T88" fmla="*/ 447 w 559"/>
                <a:gd name="T89" fmla="*/ 623 h 1770"/>
                <a:gd name="T90" fmla="*/ 425 w 559"/>
                <a:gd name="T91" fmla="*/ 587 h 1770"/>
                <a:gd name="T92" fmla="*/ 445 w 559"/>
                <a:gd name="T93" fmla="*/ 511 h 1770"/>
                <a:gd name="T94" fmla="*/ 409 w 559"/>
                <a:gd name="T95" fmla="*/ 472 h 1770"/>
                <a:gd name="T96" fmla="*/ 354 w 559"/>
                <a:gd name="T97" fmla="*/ 483 h 1770"/>
                <a:gd name="T98" fmla="*/ 379 w 559"/>
                <a:gd name="T99" fmla="*/ 427 h 1770"/>
                <a:gd name="T100" fmla="*/ 357 w 559"/>
                <a:gd name="T101" fmla="*/ 380 h 1770"/>
                <a:gd name="T102" fmla="*/ 366 w 559"/>
                <a:gd name="T103" fmla="*/ 336 h 1770"/>
                <a:gd name="T104" fmla="*/ 329 w 559"/>
                <a:gd name="T105" fmla="*/ 291 h 1770"/>
                <a:gd name="T106" fmla="*/ 319 w 559"/>
                <a:gd name="T107" fmla="*/ 262 h 1770"/>
                <a:gd name="T108" fmla="*/ 321 w 559"/>
                <a:gd name="T109" fmla="*/ 204 h 1770"/>
                <a:gd name="T110" fmla="*/ 304 w 559"/>
                <a:gd name="T111" fmla="*/ 165 h 1770"/>
                <a:gd name="T112" fmla="*/ 284 w 559"/>
                <a:gd name="T113" fmla="*/ 119 h 1770"/>
                <a:gd name="T114" fmla="*/ 299 w 559"/>
                <a:gd name="T115" fmla="*/ 60 h 1770"/>
                <a:gd name="T116" fmla="*/ 304 w 559"/>
                <a:gd name="T117" fmla="*/ 26 h 1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9" h="1770">
                  <a:moveTo>
                    <a:pt x="499" y="1262"/>
                  </a:moveTo>
                  <a:lnTo>
                    <a:pt x="496" y="1270"/>
                  </a:lnTo>
                  <a:lnTo>
                    <a:pt x="491" y="1275"/>
                  </a:lnTo>
                  <a:lnTo>
                    <a:pt x="491" y="1278"/>
                  </a:lnTo>
                  <a:lnTo>
                    <a:pt x="491" y="1281"/>
                  </a:lnTo>
                  <a:lnTo>
                    <a:pt x="491" y="1284"/>
                  </a:lnTo>
                  <a:lnTo>
                    <a:pt x="486" y="1293"/>
                  </a:lnTo>
                  <a:lnTo>
                    <a:pt x="486" y="1294"/>
                  </a:lnTo>
                  <a:lnTo>
                    <a:pt x="481" y="1301"/>
                  </a:lnTo>
                  <a:lnTo>
                    <a:pt x="480" y="1304"/>
                  </a:lnTo>
                  <a:lnTo>
                    <a:pt x="476" y="1310"/>
                  </a:lnTo>
                  <a:lnTo>
                    <a:pt x="475" y="1317"/>
                  </a:lnTo>
                  <a:lnTo>
                    <a:pt x="475" y="1322"/>
                  </a:lnTo>
                  <a:lnTo>
                    <a:pt x="473" y="1327"/>
                  </a:lnTo>
                  <a:lnTo>
                    <a:pt x="471" y="1330"/>
                  </a:lnTo>
                  <a:lnTo>
                    <a:pt x="470" y="1333"/>
                  </a:lnTo>
                  <a:lnTo>
                    <a:pt x="466" y="1333"/>
                  </a:lnTo>
                  <a:lnTo>
                    <a:pt x="468" y="1330"/>
                  </a:lnTo>
                  <a:lnTo>
                    <a:pt x="468" y="1325"/>
                  </a:lnTo>
                  <a:lnTo>
                    <a:pt x="466" y="1327"/>
                  </a:lnTo>
                  <a:lnTo>
                    <a:pt x="465" y="1328"/>
                  </a:lnTo>
                  <a:lnTo>
                    <a:pt x="463" y="1330"/>
                  </a:lnTo>
                  <a:lnTo>
                    <a:pt x="458" y="1333"/>
                  </a:lnTo>
                  <a:lnTo>
                    <a:pt x="456" y="1336"/>
                  </a:lnTo>
                  <a:lnTo>
                    <a:pt x="456" y="1341"/>
                  </a:lnTo>
                  <a:lnTo>
                    <a:pt x="455" y="1344"/>
                  </a:lnTo>
                  <a:lnTo>
                    <a:pt x="453" y="1346"/>
                  </a:lnTo>
                  <a:lnTo>
                    <a:pt x="452" y="1349"/>
                  </a:lnTo>
                  <a:lnTo>
                    <a:pt x="452" y="1351"/>
                  </a:lnTo>
                  <a:lnTo>
                    <a:pt x="445" y="1359"/>
                  </a:lnTo>
                  <a:lnTo>
                    <a:pt x="445" y="1362"/>
                  </a:lnTo>
                  <a:lnTo>
                    <a:pt x="443" y="1365"/>
                  </a:lnTo>
                  <a:lnTo>
                    <a:pt x="438" y="1377"/>
                  </a:lnTo>
                  <a:lnTo>
                    <a:pt x="438" y="1378"/>
                  </a:lnTo>
                  <a:lnTo>
                    <a:pt x="435" y="1388"/>
                  </a:lnTo>
                  <a:lnTo>
                    <a:pt x="437" y="1390"/>
                  </a:lnTo>
                  <a:lnTo>
                    <a:pt x="435" y="1395"/>
                  </a:lnTo>
                  <a:lnTo>
                    <a:pt x="433" y="1407"/>
                  </a:lnTo>
                  <a:lnTo>
                    <a:pt x="432" y="1409"/>
                  </a:lnTo>
                  <a:lnTo>
                    <a:pt x="432" y="1412"/>
                  </a:lnTo>
                  <a:lnTo>
                    <a:pt x="430" y="1417"/>
                  </a:lnTo>
                  <a:lnTo>
                    <a:pt x="437" y="1451"/>
                  </a:lnTo>
                  <a:lnTo>
                    <a:pt x="438" y="1456"/>
                  </a:lnTo>
                  <a:lnTo>
                    <a:pt x="438" y="1459"/>
                  </a:lnTo>
                  <a:lnTo>
                    <a:pt x="442" y="1469"/>
                  </a:lnTo>
                  <a:lnTo>
                    <a:pt x="447" y="1477"/>
                  </a:lnTo>
                  <a:lnTo>
                    <a:pt x="455" y="1485"/>
                  </a:lnTo>
                  <a:lnTo>
                    <a:pt x="456" y="1487"/>
                  </a:lnTo>
                  <a:lnTo>
                    <a:pt x="463" y="1493"/>
                  </a:lnTo>
                  <a:lnTo>
                    <a:pt x="463" y="1498"/>
                  </a:lnTo>
                  <a:lnTo>
                    <a:pt x="463" y="1500"/>
                  </a:lnTo>
                  <a:lnTo>
                    <a:pt x="463" y="1503"/>
                  </a:lnTo>
                  <a:lnTo>
                    <a:pt x="463" y="1505"/>
                  </a:lnTo>
                  <a:lnTo>
                    <a:pt x="461" y="1514"/>
                  </a:lnTo>
                  <a:lnTo>
                    <a:pt x="460" y="1517"/>
                  </a:lnTo>
                  <a:lnTo>
                    <a:pt x="455" y="1522"/>
                  </a:lnTo>
                  <a:lnTo>
                    <a:pt x="453" y="1524"/>
                  </a:lnTo>
                  <a:lnTo>
                    <a:pt x="445" y="1526"/>
                  </a:lnTo>
                  <a:lnTo>
                    <a:pt x="443" y="1524"/>
                  </a:lnTo>
                  <a:lnTo>
                    <a:pt x="440" y="1519"/>
                  </a:lnTo>
                  <a:lnTo>
                    <a:pt x="440" y="1517"/>
                  </a:lnTo>
                  <a:lnTo>
                    <a:pt x="442" y="1511"/>
                  </a:lnTo>
                  <a:lnTo>
                    <a:pt x="443" y="1509"/>
                  </a:lnTo>
                  <a:lnTo>
                    <a:pt x="450" y="1505"/>
                  </a:lnTo>
                  <a:lnTo>
                    <a:pt x="452" y="1503"/>
                  </a:lnTo>
                  <a:lnTo>
                    <a:pt x="452" y="1501"/>
                  </a:lnTo>
                  <a:lnTo>
                    <a:pt x="452" y="1492"/>
                  </a:lnTo>
                  <a:lnTo>
                    <a:pt x="443" y="1487"/>
                  </a:lnTo>
                  <a:lnTo>
                    <a:pt x="442" y="1485"/>
                  </a:lnTo>
                  <a:lnTo>
                    <a:pt x="435" y="1487"/>
                  </a:lnTo>
                  <a:lnTo>
                    <a:pt x="437" y="1492"/>
                  </a:lnTo>
                  <a:lnTo>
                    <a:pt x="442" y="1495"/>
                  </a:lnTo>
                  <a:lnTo>
                    <a:pt x="445" y="1496"/>
                  </a:lnTo>
                  <a:lnTo>
                    <a:pt x="448" y="1503"/>
                  </a:lnTo>
                  <a:lnTo>
                    <a:pt x="442" y="1506"/>
                  </a:lnTo>
                  <a:lnTo>
                    <a:pt x="440" y="1506"/>
                  </a:lnTo>
                  <a:lnTo>
                    <a:pt x="433" y="1505"/>
                  </a:lnTo>
                  <a:lnTo>
                    <a:pt x="430" y="1505"/>
                  </a:lnTo>
                  <a:lnTo>
                    <a:pt x="423" y="1505"/>
                  </a:lnTo>
                  <a:lnTo>
                    <a:pt x="422" y="1505"/>
                  </a:lnTo>
                  <a:lnTo>
                    <a:pt x="415" y="1508"/>
                  </a:lnTo>
                  <a:lnTo>
                    <a:pt x="405" y="1508"/>
                  </a:lnTo>
                  <a:lnTo>
                    <a:pt x="404" y="1508"/>
                  </a:lnTo>
                  <a:lnTo>
                    <a:pt x="399" y="1514"/>
                  </a:lnTo>
                  <a:lnTo>
                    <a:pt x="395" y="1517"/>
                  </a:lnTo>
                  <a:lnTo>
                    <a:pt x="390" y="1521"/>
                  </a:lnTo>
                  <a:lnTo>
                    <a:pt x="379" y="1530"/>
                  </a:lnTo>
                  <a:lnTo>
                    <a:pt x="367" y="1547"/>
                  </a:lnTo>
                  <a:lnTo>
                    <a:pt x="367" y="1550"/>
                  </a:lnTo>
                  <a:lnTo>
                    <a:pt x="366" y="1551"/>
                  </a:lnTo>
                  <a:lnTo>
                    <a:pt x="359" y="1585"/>
                  </a:lnTo>
                  <a:lnTo>
                    <a:pt x="359" y="1590"/>
                  </a:lnTo>
                  <a:lnTo>
                    <a:pt x="361" y="1600"/>
                  </a:lnTo>
                  <a:lnTo>
                    <a:pt x="362" y="1605"/>
                  </a:lnTo>
                  <a:lnTo>
                    <a:pt x="364" y="1613"/>
                  </a:lnTo>
                  <a:lnTo>
                    <a:pt x="366" y="1628"/>
                  </a:lnTo>
                  <a:lnTo>
                    <a:pt x="370" y="1642"/>
                  </a:lnTo>
                  <a:lnTo>
                    <a:pt x="370" y="1644"/>
                  </a:lnTo>
                  <a:lnTo>
                    <a:pt x="375" y="1652"/>
                  </a:lnTo>
                  <a:lnTo>
                    <a:pt x="377" y="1666"/>
                  </a:lnTo>
                  <a:lnTo>
                    <a:pt x="380" y="1674"/>
                  </a:lnTo>
                  <a:lnTo>
                    <a:pt x="382" y="1687"/>
                  </a:lnTo>
                  <a:lnTo>
                    <a:pt x="382" y="1697"/>
                  </a:lnTo>
                  <a:lnTo>
                    <a:pt x="382" y="1699"/>
                  </a:lnTo>
                  <a:lnTo>
                    <a:pt x="384" y="1702"/>
                  </a:lnTo>
                  <a:lnTo>
                    <a:pt x="384" y="1705"/>
                  </a:lnTo>
                  <a:lnTo>
                    <a:pt x="384" y="1707"/>
                  </a:lnTo>
                  <a:lnTo>
                    <a:pt x="382" y="1717"/>
                  </a:lnTo>
                  <a:lnTo>
                    <a:pt x="385" y="1725"/>
                  </a:lnTo>
                  <a:lnTo>
                    <a:pt x="379" y="1723"/>
                  </a:lnTo>
                  <a:lnTo>
                    <a:pt x="374" y="1723"/>
                  </a:lnTo>
                  <a:lnTo>
                    <a:pt x="370" y="1721"/>
                  </a:lnTo>
                  <a:lnTo>
                    <a:pt x="366" y="1723"/>
                  </a:lnTo>
                  <a:lnTo>
                    <a:pt x="359" y="1726"/>
                  </a:lnTo>
                  <a:lnTo>
                    <a:pt x="349" y="1731"/>
                  </a:lnTo>
                  <a:lnTo>
                    <a:pt x="344" y="1733"/>
                  </a:lnTo>
                  <a:lnTo>
                    <a:pt x="341" y="1734"/>
                  </a:lnTo>
                  <a:lnTo>
                    <a:pt x="334" y="1738"/>
                  </a:lnTo>
                  <a:lnTo>
                    <a:pt x="331" y="1741"/>
                  </a:lnTo>
                  <a:lnTo>
                    <a:pt x="326" y="1746"/>
                  </a:lnTo>
                  <a:lnTo>
                    <a:pt x="321" y="1751"/>
                  </a:lnTo>
                  <a:lnTo>
                    <a:pt x="313" y="1754"/>
                  </a:lnTo>
                  <a:lnTo>
                    <a:pt x="301" y="1757"/>
                  </a:lnTo>
                  <a:lnTo>
                    <a:pt x="294" y="1763"/>
                  </a:lnTo>
                  <a:lnTo>
                    <a:pt x="284" y="1770"/>
                  </a:lnTo>
                  <a:lnTo>
                    <a:pt x="268" y="1768"/>
                  </a:lnTo>
                  <a:lnTo>
                    <a:pt x="266" y="1768"/>
                  </a:lnTo>
                  <a:lnTo>
                    <a:pt x="260" y="1768"/>
                  </a:lnTo>
                  <a:lnTo>
                    <a:pt x="253" y="1762"/>
                  </a:lnTo>
                  <a:lnTo>
                    <a:pt x="250" y="1757"/>
                  </a:lnTo>
                  <a:lnTo>
                    <a:pt x="248" y="1757"/>
                  </a:lnTo>
                  <a:lnTo>
                    <a:pt x="243" y="1755"/>
                  </a:lnTo>
                  <a:lnTo>
                    <a:pt x="240" y="1757"/>
                  </a:lnTo>
                  <a:lnTo>
                    <a:pt x="230" y="1762"/>
                  </a:lnTo>
                  <a:lnTo>
                    <a:pt x="218" y="1763"/>
                  </a:lnTo>
                  <a:lnTo>
                    <a:pt x="210" y="1765"/>
                  </a:lnTo>
                  <a:lnTo>
                    <a:pt x="208" y="1765"/>
                  </a:lnTo>
                  <a:lnTo>
                    <a:pt x="203" y="1762"/>
                  </a:lnTo>
                  <a:lnTo>
                    <a:pt x="200" y="1759"/>
                  </a:lnTo>
                  <a:lnTo>
                    <a:pt x="197" y="1759"/>
                  </a:lnTo>
                  <a:lnTo>
                    <a:pt x="195" y="1759"/>
                  </a:lnTo>
                  <a:lnTo>
                    <a:pt x="184" y="1757"/>
                  </a:lnTo>
                  <a:lnTo>
                    <a:pt x="179" y="1757"/>
                  </a:lnTo>
                  <a:lnTo>
                    <a:pt x="170" y="1757"/>
                  </a:lnTo>
                  <a:lnTo>
                    <a:pt x="160" y="1755"/>
                  </a:lnTo>
                  <a:lnTo>
                    <a:pt x="154" y="1760"/>
                  </a:lnTo>
                  <a:lnTo>
                    <a:pt x="152" y="1762"/>
                  </a:lnTo>
                  <a:lnTo>
                    <a:pt x="147" y="1767"/>
                  </a:lnTo>
                  <a:lnTo>
                    <a:pt x="144" y="1765"/>
                  </a:lnTo>
                  <a:lnTo>
                    <a:pt x="139" y="1762"/>
                  </a:lnTo>
                  <a:lnTo>
                    <a:pt x="131" y="1759"/>
                  </a:lnTo>
                  <a:lnTo>
                    <a:pt x="122" y="1759"/>
                  </a:lnTo>
                  <a:lnTo>
                    <a:pt x="119" y="1759"/>
                  </a:lnTo>
                  <a:lnTo>
                    <a:pt x="117" y="1759"/>
                  </a:lnTo>
                  <a:lnTo>
                    <a:pt x="111" y="1760"/>
                  </a:lnTo>
                  <a:lnTo>
                    <a:pt x="104" y="1760"/>
                  </a:lnTo>
                  <a:lnTo>
                    <a:pt x="101" y="1759"/>
                  </a:lnTo>
                  <a:lnTo>
                    <a:pt x="98" y="1755"/>
                  </a:lnTo>
                  <a:lnTo>
                    <a:pt x="94" y="1752"/>
                  </a:lnTo>
                  <a:lnTo>
                    <a:pt x="89" y="1747"/>
                  </a:lnTo>
                  <a:lnTo>
                    <a:pt x="88" y="1744"/>
                  </a:lnTo>
                  <a:lnTo>
                    <a:pt x="84" y="1742"/>
                  </a:lnTo>
                  <a:lnTo>
                    <a:pt x="78" y="1741"/>
                  </a:lnTo>
                  <a:lnTo>
                    <a:pt x="68" y="1739"/>
                  </a:lnTo>
                  <a:lnTo>
                    <a:pt x="63" y="1734"/>
                  </a:lnTo>
                  <a:lnTo>
                    <a:pt x="60" y="1734"/>
                  </a:lnTo>
                  <a:lnTo>
                    <a:pt x="56" y="1738"/>
                  </a:lnTo>
                  <a:lnTo>
                    <a:pt x="55" y="1736"/>
                  </a:lnTo>
                  <a:lnTo>
                    <a:pt x="53" y="1733"/>
                  </a:lnTo>
                  <a:lnTo>
                    <a:pt x="53" y="1726"/>
                  </a:lnTo>
                  <a:lnTo>
                    <a:pt x="46" y="1728"/>
                  </a:lnTo>
                  <a:lnTo>
                    <a:pt x="41" y="1728"/>
                  </a:lnTo>
                  <a:lnTo>
                    <a:pt x="40" y="1728"/>
                  </a:lnTo>
                  <a:lnTo>
                    <a:pt x="38" y="1726"/>
                  </a:lnTo>
                  <a:lnTo>
                    <a:pt x="36" y="1723"/>
                  </a:lnTo>
                  <a:lnTo>
                    <a:pt x="31" y="1721"/>
                  </a:lnTo>
                  <a:lnTo>
                    <a:pt x="28" y="1720"/>
                  </a:lnTo>
                  <a:lnTo>
                    <a:pt x="22" y="1713"/>
                  </a:lnTo>
                  <a:lnTo>
                    <a:pt x="20" y="1712"/>
                  </a:lnTo>
                  <a:lnTo>
                    <a:pt x="17" y="1710"/>
                  </a:lnTo>
                  <a:lnTo>
                    <a:pt x="12" y="1708"/>
                  </a:lnTo>
                  <a:lnTo>
                    <a:pt x="5" y="1704"/>
                  </a:lnTo>
                  <a:lnTo>
                    <a:pt x="3" y="1700"/>
                  </a:lnTo>
                  <a:lnTo>
                    <a:pt x="3" y="1697"/>
                  </a:lnTo>
                  <a:lnTo>
                    <a:pt x="3" y="1694"/>
                  </a:lnTo>
                  <a:lnTo>
                    <a:pt x="3" y="1691"/>
                  </a:lnTo>
                  <a:lnTo>
                    <a:pt x="0" y="1689"/>
                  </a:lnTo>
                  <a:lnTo>
                    <a:pt x="3" y="1687"/>
                  </a:lnTo>
                  <a:lnTo>
                    <a:pt x="7" y="1684"/>
                  </a:lnTo>
                  <a:lnTo>
                    <a:pt x="15" y="1678"/>
                  </a:lnTo>
                  <a:lnTo>
                    <a:pt x="17" y="1674"/>
                  </a:lnTo>
                  <a:lnTo>
                    <a:pt x="18" y="1671"/>
                  </a:lnTo>
                  <a:lnTo>
                    <a:pt x="22" y="1663"/>
                  </a:lnTo>
                  <a:lnTo>
                    <a:pt x="25" y="1662"/>
                  </a:lnTo>
                  <a:lnTo>
                    <a:pt x="28" y="1660"/>
                  </a:lnTo>
                  <a:lnTo>
                    <a:pt x="26" y="1650"/>
                  </a:lnTo>
                  <a:lnTo>
                    <a:pt x="26" y="1649"/>
                  </a:lnTo>
                  <a:lnTo>
                    <a:pt x="30" y="1644"/>
                  </a:lnTo>
                  <a:lnTo>
                    <a:pt x="30" y="1640"/>
                  </a:lnTo>
                  <a:lnTo>
                    <a:pt x="35" y="1634"/>
                  </a:lnTo>
                  <a:lnTo>
                    <a:pt x="41" y="1634"/>
                  </a:lnTo>
                  <a:lnTo>
                    <a:pt x="45" y="1632"/>
                  </a:lnTo>
                  <a:lnTo>
                    <a:pt x="51" y="1629"/>
                  </a:lnTo>
                  <a:lnTo>
                    <a:pt x="53" y="1626"/>
                  </a:lnTo>
                  <a:lnTo>
                    <a:pt x="56" y="1621"/>
                  </a:lnTo>
                  <a:lnTo>
                    <a:pt x="56" y="1619"/>
                  </a:lnTo>
                  <a:lnTo>
                    <a:pt x="61" y="1618"/>
                  </a:lnTo>
                  <a:lnTo>
                    <a:pt x="63" y="1618"/>
                  </a:lnTo>
                  <a:lnTo>
                    <a:pt x="69" y="1616"/>
                  </a:lnTo>
                  <a:lnTo>
                    <a:pt x="71" y="1616"/>
                  </a:lnTo>
                  <a:lnTo>
                    <a:pt x="73" y="1613"/>
                  </a:lnTo>
                  <a:lnTo>
                    <a:pt x="78" y="1605"/>
                  </a:lnTo>
                  <a:lnTo>
                    <a:pt x="83" y="1595"/>
                  </a:lnTo>
                  <a:lnTo>
                    <a:pt x="84" y="1589"/>
                  </a:lnTo>
                  <a:lnTo>
                    <a:pt x="84" y="1587"/>
                  </a:lnTo>
                  <a:lnTo>
                    <a:pt x="81" y="1581"/>
                  </a:lnTo>
                  <a:lnTo>
                    <a:pt x="81" y="1579"/>
                  </a:lnTo>
                  <a:lnTo>
                    <a:pt x="78" y="1573"/>
                  </a:lnTo>
                  <a:lnTo>
                    <a:pt x="79" y="1571"/>
                  </a:lnTo>
                  <a:lnTo>
                    <a:pt x="86" y="1564"/>
                  </a:lnTo>
                  <a:lnTo>
                    <a:pt x="89" y="1563"/>
                  </a:lnTo>
                  <a:lnTo>
                    <a:pt x="94" y="1556"/>
                  </a:lnTo>
                  <a:lnTo>
                    <a:pt x="101" y="1548"/>
                  </a:lnTo>
                  <a:lnTo>
                    <a:pt x="108" y="1540"/>
                  </a:lnTo>
                  <a:lnTo>
                    <a:pt x="112" y="1535"/>
                  </a:lnTo>
                  <a:lnTo>
                    <a:pt x="112" y="1534"/>
                  </a:lnTo>
                  <a:lnTo>
                    <a:pt x="114" y="1530"/>
                  </a:lnTo>
                  <a:lnTo>
                    <a:pt x="119" y="1516"/>
                  </a:lnTo>
                  <a:lnTo>
                    <a:pt x="121" y="1508"/>
                  </a:lnTo>
                  <a:lnTo>
                    <a:pt x="121" y="1498"/>
                  </a:lnTo>
                  <a:lnTo>
                    <a:pt x="126" y="1488"/>
                  </a:lnTo>
                  <a:lnTo>
                    <a:pt x="132" y="1479"/>
                  </a:lnTo>
                  <a:lnTo>
                    <a:pt x="134" y="1477"/>
                  </a:lnTo>
                  <a:lnTo>
                    <a:pt x="144" y="1466"/>
                  </a:lnTo>
                  <a:lnTo>
                    <a:pt x="146" y="1464"/>
                  </a:lnTo>
                  <a:lnTo>
                    <a:pt x="154" y="1454"/>
                  </a:lnTo>
                  <a:lnTo>
                    <a:pt x="155" y="1454"/>
                  </a:lnTo>
                  <a:lnTo>
                    <a:pt x="169" y="1441"/>
                  </a:lnTo>
                  <a:lnTo>
                    <a:pt x="170" y="1440"/>
                  </a:lnTo>
                  <a:lnTo>
                    <a:pt x="177" y="1430"/>
                  </a:lnTo>
                  <a:lnTo>
                    <a:pt x="182" y="1419"/>
                  </a:lnTo>
                  <a:lnTo>
                    <a:pt x="187" y="1412"/>
                  </a:lnTo>
                  <a:lnTo>
                    <a:pt x="187" y="1407"/>
                  </a:lnTo>
                  <a:lnTo>
                    <a:pt x="187" y="1404"/>
                  </a:lnTo>
                  <a:lnTo>
                    <a:pt x="184" y="1386"/>
                  </a:lnTo>
                  <a:lnTo>
                    <a:pt x="182" y="1385"/>
                  </a:lnTo>
                  <a:lnTo>
                    <a:pt x="182" y="1383"/>
                  </a:lnTo>
                  <a:lnTo>
                    <a:pt x="182" y="1382"/>
                  </a:lnTo>
                  <a:lnTo>
                    <a:pt x="182" y="1380"/>
                  </a:lnTo>
                  <a:lnTo>
                    <a:pt x="184" y="1369"/>
                  </a:lnTo>
                  <a:lnTo>
                    <a:pt x="184" y="1367"/>
                  </a:lnTo>
                  <a:lnTo>
                    <a:pt x="185" y="1365"/>
                  </a:lnTo>
                  <a:lnTo>
                    <a:pt x="192" y="1356"/>
                  </a:lnTo>
                  <a:lnTo>
                    <a:pt x="194" y="1356"/>
                  </a:lnTo>
                  <a:lnTo>
                    <a:pt x="203" y="1356"/>
                  </a:lnTo>
                  <a:lnTo>
                    <a:pt x="207" y="1348"/>
                  </a:lnTo>
                  <a:lnTo>
                    <a:pt x="208" y="1346"/>
                  </a:lnTo>
                  <a:lnTo>
                    <a:pt x="215" y="1339"/>
                  </a:lnTo>
                  <a:lnTo>
                    <a:pt x="217" y="1338"/>
                  </a:lnTo>
                  <a:lnTo>
                    <a:pt x="227" y="1331"/>
                  </a:lnTo>
                  <a:lnTo>
                    <a:pt x="227" y="1330"/>
                  </a:lnTo>
                  <a:lnTo>
                    <a:pt x="240" y="1317"/>
                  </a:lnTo>
                  <a:lnTo>
                    <a:pt x="248" y="1314"/>
                  </a:lnTo>
                  <a:lnTo>
                    <a:pt x="250" y="1312"/>
                  </a:lnTo>
                  <a:lnTo>
                    <a:pt x="255" y="1310"/>
                  </a:lnTo>
                  <a:lnTo>
                    <a:pt x="258" y="1307"/>
                  </a:lnTo>
                  <a:lnTo>
                    <a:pt x="263" y="1306"/>
                  </a:lnTo>
                  <a:lnTo>
                    <a:pt x="271" y="1301"/>
                  </a:lnTo>
                  <a:lnTo>
                    <a:pt x="273" y="1299"/>
                  </a:lnTo>
                  <a:lnTo>
                    <a:pt x="273" y="1296"/>
                  </a:lnTo>
                  <a:lnTo>
                    <a:pt x="271" y="1291"/>
                  </a:lnTo>
                  <a:lnTo>
                    <a:pt x="273" y="1283"/>
                  </a:lnTo>
                  <a:lnTo>
                    <a:pt x="273" y="1275"/>
                  </a:lnTo>
                  <a:lnTo>
                    <a:pt x="273" y="1268"/>
                  </a:lnTo>
                  <a:lnTo>
                    <a:pt x="273" y="1265"/>
                  </a:lnTo>
                  <a:lnTo>
                    <a:pt x="273" y="1259"/>
                  </a:lnTo>
                  <a:lnTo>
                    <a:pt x="273" y="1257"/>
                  </a:lnTo>
                  <a:lnTo>
                    <a:pt x="270" y="1252"/>
                  </a:lnTo>
                  <a:lnTo>
                    <a:pt x="266" y="1244"/>
                  </a:lnTo>
                  <a:lnTo>
                    <a:pt x="266" y="1236"/>
                  </a:lnTo>
                  <a:lnTo>
                    <a:pt x="265" y="1233"/>
                  </a:lnTo>
                  <a:lnTo>
                    <a:pt x="268" y="1221"/>
                  </a:lnTo>
                  <a:lnTo>
                    <a:pt x="271" y="1220"/>
                  </a:lnTo>
                  <a:lnTo>
                    <a:pt x="276" y="1220"/>
                  </a:lnTo>
                  <a:lnTo>
                    <a:pt x="278" y="1220"/>
                  </a:lnTo>
                  <a:lnTo>
                    <a:pt x="280" y="1217"/>
                  </a:lnTo>
                  <a:lnTo>
                    <a:pt x="286" y="1212"/>
                  </a:lnTo>
                  <a:lnTo>
                    <a:pt x="288" y="1210"/>
                  </a:lnTo>
                  <a:lnTo>
                    <a:pt x="294" y="1204"/>
                  </a:lnTo>
                  <a:lnTo>
                    <a:pt x="296" y="1202"/>
                  </a:lnTo>
                  <a:lnTo>
                    <a:pt x="309" y="1204"/>
                  </a:lnTo>
                  <a:lnTo>
                    <a:pt x="311" y="1205"/>
                  </a:lnTo>
                  <a:lnTo>
                    <a:pt x="319" y="1199"/>
                  </a:lnTo>
                  <a:lnTo>
                    <a:pt x="319" y="1197"/>
                  </a:lnTo>
                  <a:lnTo>
                    <a:pt x="319" y="1195"/>
                  </a:lnTo>
                  <a:lnTo>
                    <a:pt x="319" y="1194"/>
                  </a:lnTo>
                  <a:lnTo>
                    <a:pt x="319" y="1192"/>
                  </a:lnTo>
                  <a:lnTo>
                    <a:pt x="324" y="1187"/>
                  </a:lnTo>
                  <a:lnTo>
                    <a:pt x="331" y="1186"/>
                  </a:lnTo>
                  <a:lnTo>
                    <a:pt x="332" y="1181"/>
                  </a:lnTo>
                  <a:lnTo>
                    <a:pt x="329" y="1173"/>
                  </a:lnTo>
                  <a:lnTo>
                    <a:pt x="329" y="1171"/>
                  </a:lnTo>
                  <a:lnTo>
                    <a:pt x="329" y="1166"/>
                  </a:lnTo>
                  <a:lnTo>
                    <a:pt x="331" y="1165"/>
                  </a:lnTo>
                  <a:lnTo>
                    <a:pt x="334" y="1160"/>
                  </a:lnTo>
                  <a:lnTo>
                    <a:pt x="341" y="1155"/>
                  </a:lnTo>
                  <a:lnTo>
                    <a:pt x="344" y="1153"/>
                  </a:lnTo>
                  <a:lnTo>
                    <a:pt x="349" y="1147"/>
                  </a:lnTo>
                  <a:lnTo>
                    <a:pt x="349" y="1144"/>
                  </a:lnTo>
                  <a:lnTo>
                    <a:pt x="351" y="1142"/>
                  </a:lnTo>
                  <a:lnTo>
                    <a:pt x="352" y="1136"/>
                  </a:lnTo>
                  <a:lnTo>
                    <a:pt x="352" y="1134"/>
                  </a:lnTo>
                  <a:lnTo>
                    <a:pt x="346" y="1128"/>
                  </a:lnTo>
                  <a:lnTo>
                    <a:pt x="339" y="1121"/>
                  </a:lnTo>
                  <a:lnTo>
                    <a:pt x="339" y="1119"/>
                  </a:lnTo>
                  <a:lnTo>
                    <a:pt x="344" y="1111"/>
                  </a:lnTo>
                  <a:lnTo>
                    <a:pt x="344" y="1110"/>
                  </a:lnTo>
                  <a:lnTo>
                    <a:pt x="344" y="1102"/>
                  </a:lnTo>
                  <a:lnTo>
                    <a:pt x="342" y="1100"/>
                  </a:lnTo>
                  <a:lnTo>
                    <a:pt x="342" y="1098"/>
                  </a:lnTo>
                  <a:lnTo>
                    <a:pt x="341" y="1095"/>
                  </a:lnTo>
                  <a:lnTo>
                    <a:pt x="339" y="1092"/>
                  </a:lnTo>
                  <a:lnTo>
                    <a:pt x="339" y="1090"/>
                  </a:lnTo>
                  <a:lnTo>
                    <a:pt x="337" y="1087"/>
                  </a:lnTo>
                  <a:lnTo>
                    <a:pt x="337" y="1084"/>
                  </a:lnTo>
                  <a:lnTo>
                    <a:pt x="339" y="1077"/>
                  </a:lnTo>
                  <a:lnTo>
                    <a:pt x="342" y="1069"/>
                  </a:lnTo>
                  <a:lnTo>
                    <a:pt x="342" y="1068"/>
                  </a:lnTo>
                  <a:lnTo>
                    <a:pt x="342" y="1066"/>
                  </a:lnTo>
                  <a:lnTo>
                    <a:pt x="344" y="1055"/>
                  </a:lnTo>
                  <a:lnTo>
                    <a:pt x="344" y="1053"/>
                  </a:lnTo>
                  <a:lnTo>
                    <a:pt x="352" y="1043"/>
                  </a:lnTo>
                  <a:lnTo>
                    <a:pt x="356" y="1042"/>
                  </a:lnTo>
                  <a:lnTo>
                    <a:pt x="364" y="1040"/>
                  </a:lnTo>
                  <a:lnTo>
                    <a:pt x="367" y="1040"/>
                  </a:lnTo>
                  <a:lnTo>
                    <a:pt x="375" y="1039"/>
                  </a:lnTo>
                  <a:lnTo>
                    <a:pt x="377" y="1037"/>
                  </a:lnTo>
                  <a:lnTo>
                    <a:pt x="385" y="1034"/>
                  </a:lnTo>
                  <a:lnTo>
                    <a:pt x="389" y="1032"/>
                  </a:lnTo>
                  <a:lnTo>
                    <a:pt x="399" y="1029"/>
                  </a:lnTo>
                  <a:lnTo>
                    <a:pt x="400" y="1029"/>
                  </a:lnTo>
                  <a:lnTo>
                    <a:pt x="407" y="1035"/>
                  </a:lnTo>
                  <a:lnTo>
                    <a:pt x="415" y="1047"/>
                  </a:lnTo>
                  <a:lnTo>
                    <a:pt x="418" y="1047"/>
                  </a:lnTo>
                  <a:lnTo>
                    <a:pt x="428" y="1045"/>
                  </a:lnTo>
                  <a:lnTo>
                    <a:pt x="430" y="1045"/>
                  </a:lnTo>
                  <a:lnTo>
                    <a:pt x="432" y="1043"/>
                  </a:lnTo>
                  <a:lnTo>
                    <a:pt x="433" y="1043"/>
                  </a:lnTo>
                  <a:lnTo>
                    <a:pt x="447" y="1043"/>
                  </a:lnTo>
                  <a:lnTo>
                    <a:pt x="456" y="1039"/>
                  </a:lnTo>
                  <a:lnTo>
                    <a:pt x="456" y="1034"/>
                  </a:lnTo>
                  <a:lnTo>
                    <a:pt x="458" y="1030"/>
                  </a:lnTo>
                  <a:lnTo>
                    <a:pt x="460" y="1027"/>
                  </a:lnTo>
                  <a:lnTo>
                    <a:pt x="460" y="1026"/>
                  </a:lnTo>
                  <a:lnTo>
                    <a:pt x="461" y="1019"/>
                  </a:lnTo>
                  <a:lnTo>
                    <a:pt x="461" y="1017"/>
                  </a:lnTo>
                  <a:lnTo>
                    <a:pt x="470" y="1011"/>
                  </a:lnTo>
                  <a:lnTo>
                    <a:pt x="471" y="1009"/>
                  </a:lnTo>
                  <a:lnTo>
                    <a:pt x="475" y="1001"/>
                  </a:lnTo>
                  <a:lnTo>
                    <a:pt x="471" y="993"/>
                  </a:lnTo>
                  <a:lnTo>
                    <a:pt x="473" y="990"/>
                  </a:lnTo>
                  <a:lnTo>
                    <a:pt x="476" y="982"/>
                  </a:lnTo>
                  <a:lnTo>
                    <a:pt x="481" y="974"/>
                  </a:lnTo>
                  <a:lnTo>
                    <a:pt x="481" y="972"/>
                  </a:lnTo>
                  <a:lnTo>
                    <a:pt x="485" y="967"/>
                  </a:lnTo>
                  <a:lnTo>
                    <a:pt x="488" y="962"/>
                  </a:lnTo>
                  <a:lnTo>
                    <a:pt x="495" y="954"/>
                  </a:lnTo>
                  <a:lnTo>
                    <a:pt x="498" y="954"/>
                  </a:lnTo>
                  <a:lnTo>
                    <a:pt x="506" y="951"/>
                  </a:lnTo>
                  <a:lnTo>
                    <a:pt x="508" y="951"/>
                  </a:lnTo>
                  <a:lnTo>
                    <a:pt x="508" y="950"/>
                  </a:lnTo>
                  <a:lnTo>
                    <a:pt x="514" y="940"/>
                  </a:lnTo>
                  <a:lnTo>
                    <a:pt x="516" y="938"/>
                  </a:lnTo>
                  <a:lnTo>
                    <a:pt x="529" y="933"/>
                  </a:lnTo>
                  <a:lnTo>
                    <a:pt x="536" y="928"/>
                  </a:lnTo>
                  <a:lnTo>
                    <a:pt x="536" y="927"/>
                  </a:lnTo>
                  <a:lnTo>
                    <a:pt x="534" y="914"/>
                  </a:lnTo>
                  <a:lnTo>
                    <a:pt x="534" y="912"/>
                  </a:lnTo>
                  <a:lnTo>
                    <a:pt x="534" y="906"/>
                  </a:lnTo>
                  <a:lnTo>
                    <a:pt x="534" y="898"/>
                  </a:lnTo>
                  <a:lnTo>
                    <a:pt x="538" y="890"/>
                  </a:lnTo>
                  <a:lnTo>
                    <a:pt x="538" y="888"/>
                  </a:lnTo>
                  <a:lnTo>
                    <a:pt x="539" y="880"/>
                  </a:lnTo>
                  <a:lnTo>
                    <a:pt x="539" y="878"/>
                  </a:lnTo>
                  <a:lnTo>
                    <a:pt x="539" y="875"/>
                  </a:lnTo>
                  <a:lnTo>
                    <a:pt x="536" y="865"/>
                  </a:lnTo>
                  <a:lnTo>
                    <a:pt x="536" y="862"/>
                  </a:lnTo>
                  <a:lnTo>
                    <a:pt x="541" y="857"/>
                  </a:lnTo>
                  <a:lnTo>
                    <a:pt x="544" y="854"/>
                  </a:lnTo>
                  <a:lnTo>
                    <a:pt x="546" y="851"/>
                  </a:lnTo>
                  <a:lnTo>
                    <a:pt x="549" y="848"/>
                  </a:lnTo>
                  <a:lnTo>
                    <a:pt x="549" y="846"/>
                  </a:lnTo>
                  <a:lnTo>
                    <a:pt x="557" y="833"/>
                  </a:lnTo>
                  <a:lnTo>
                    <a:pt x="557" y="831"/>
                  </a:lnTo>
                  <a:lnTo>
                    <a:pt x="559" y="828"/>
                  </a:lnTo>
                  <a:lnTo>
                    <a:pt x="559" y="823"/>
                  </a:lnTo>
                  <a:lnTo>
                    <a:pt x="557" y="820"/>
                  </a:lnTo>
                  <a:lnTo>
                    <a:pt x="549" y="818"/>
                  </a:lnTo>
                  <a:lnTo>
                    <a:pt x="546" y="818"/>
                  </a:lnTo>
                  <a:lnTo>
                    <a:pt x="539" y="822"/>
                  </a:lnTo>
                  <a:lnTo>
                    <a:pt x="536" y="822"/>
                  </a:lnTo>
                  <a:lnTo>
                    <a:pt x="534" y="820"/>
                  </a:lnTo>
                  <a:lnTo>
                    <a:pt x="521" y="818"/>
                  </a:lnTo>
                  <a:lnTo>
                    <a:pt x="519" y="807"/>
                  </a:lnTo>
                  <a:lnTo>
                    <a:pt x="521" y="804"/>
                  </a:lnTo>
                  <a:lnTo>
                    <a:pt x="516" y="796"/>
                  </a:lnTo>
                  <a:lnTo>
                    <a:pt x="514" y="794"/>
                  </a:lnTo>
                  <a:lnTo>
                    <a:pt x="513" y="793"/>
                  </a:lnTo>
                  <a:lnTo>
                    <a:pt x="509" y="789"/>
                  </a:lnTo>
                  <a:lnTo>
                    <a:pt x="504" y="783"/>
                  </a:lnTo>
                  <a:lnTo>
                    <a:pt x="504" y="781"/>
                  </a:lnTo>
                  <a:lnTo>
                    <a:pt x="495" y="770"/>
                  </a:lnTo>
                  <a:lnTo>
                    <a:pt x="491" y="772"/>
                  </a:lnTo>
                  <a:lnTo>
                    <a:pt x="485" y="773"/>
                  </a:lnTo>
                  <a:lnTo>
                    <a:pt x="481" y="772"/>
                  </a:lnTo>
                  <a:lnTo>
                    <a:pt x="481" y="765"/>
                  </a:lnTo>
                  <a:lnTo>
                    <a:pt x="481" y="762"/>
                  </a:lnTo>
                  <a:lnTo>
                    <a:pt x="478" y="754"/>
                  </a:lnTo>
                  <a:lnTo>
                    <a:pt x="471" y="741"/>
                  </a:lnTo>
                  <a:lnTo>
                    <a:pt x="471" y="739"/>
                  </a:lnTo>
                  <a:lnTo>
                    <a:pt x="471" y="736"/>
                  </a:lnTo>
                  <a:lnTo>
                    <a:pt x="476" y="728"/>
                  </a:lnTo>
                  <a:lnTo>
                    <a:pt x="476" y="726"/>
                  </a:lnTo>
                  <a:lnTo>
                    <a:pt x="478" y="715"/>
                  </a:lnTo>
                  <a:lnTo>
                    <a:pt x="478" y="713"/>
                  </a:lnTo>
                  <a:lnTo>
                    <a:pt x="478" y="710"/>
                  </a:lnTo>
                  <a:lnTo>
                    <a:pt x="475" y="700"/>
                  </a:lnTo>
                  <a:lnTo>
                    <a:pt x="473" y="699"/>
                  </a:lnTo>
                  <a:lnTo>
                    <a:pt x="473" y="697"/>
                  </a:lnTo>
                  <a:lnTo>
                    <a:pt x="478" y="691"/>
                  </a:lnTo>
                  <a:lnTo>
                    <a:pt x="480" y="689"/>
                  </a:lnTo>
                  <a:lnTo>
                    <a:pt x="481" y="687"/>
                  </a:lnTo>
                  <a:lnTo>
                    <a:pt x="486" y="676"/>
                  </a:lnTo>
                  <a:lnTo>
                    <a:pt x="486" y="673"/>
                  </a:lnTo>
                  <a:lnTo>
                    <a:pt x="486" y="671"/>
                  </a:lnTo>
                  <a:lnTo>
                    <a:pt x="486" y="657"/>
                  </a:lnTo>
                  <a:lnTo>
                    <a:pt x="486" y="655"/>
                  </a:lnTo>
                  <a:lnTo>
                    <a:pt x="485" y="652"/>
                  </a:lnTo>
                  <a:lnTo>
                    <a:pt x="485" y="649"/>
                  </a:lnTo>
                  <a:lnTo>
                    <a:pt x="485" y="644"/>
                  </a:lnTo>
                  <a:lnTo>
                    <a:pt x="483" y="640"/>
                  </a:lnTo>
                  <a:lnTo>
                    <a:pt x="478" y="636"/>
                  </a:lnTo>
                  <a:lnTo>
                    <a:pt x="476" y="634"/>
                  </a:lnTo>
                  <a:lnTo>
                    <a:pt x="475" y="632"/>
                  </a:lnTo>
                  <a:lnTo>
                    <a:pt x="466" y="627"/>
                  </a:lnTo>
                  <a:lnTo>
                    <a:pt x="463" y="627"/>
                  </a:lnTo>
                  <a:lnTo>
                    <a:pt x="461" y="626"/>
                  </a:lnTo>
                  <a:lnTo>
                    <a:pt x="452" y="623"/>
                  </a:lnTo>
                  <a:lnTo>
                    <a:pt x="448" y="623"/>
                  </a:lnTo>
                  <a:lnTo>
                    <a:pt x="447" y="623"/>
                  </a:lnTo>
                  <a:lnTo>
                    <a:pt x="433" y="621"/>
                  </a:lnTo>
                  <a:lnTo>
                    <a:pt x="432" y="621"/>
                  </a:lnTo>
                  <a:lnTo>
                    <a:pt x="428" y="619"/>
                  </a:lnTo>
                  <a:lnTo>
                    <a:pt x="425" y="613"/>
                  </a:lnTo>
                  <a:lnTo>
                    <a:pt x="425" y="611"/>
                  </a:lnTo>
                  <a:lnTo>
                    <a:pt x="425" y="608"/>
                  </a:lnTo>
                  <a:lnTo>
                    <a:pt x="430" y="598"/>
                  </a:lnTo>
                  <a:lnTo>
                    <a:pt x="428" y="595"/>
                  </a:lnTo>
                  <a:lnTo>
                    <a:pt x="425" y="589"/>
                  </a:lnTo>
                  <a:lnTo>
                    <a:pt x="425" y="587"/>
                  </a:lnTo>
                  <a:lnTo>
                    <a:pt x="423" y="584"/>
                  </a:lnTo>
                  <a:lnTo>
                    <a:pt x="420" y="574"/>
                  </a:lnTo>
                  <a:lnTo>
                    <a:pt x="420" y="571"/>
                  </a:lnTo>
                  <a:lnTo>
                    <a:pt x="420" y="568"/>
                  </a:lnTo>
                  <a:lnTo>
                    <a:pt x="437" y="547"/>
                  </a:lnTo>
                  <a:lnTo>
                    <a:pt x="437" y="543"/>
                  </a:lnTo>
                  <a:lnTo>
                    <a:pt x="443" y="530"/>
                  </a:lnTo>
                  <a:lnTo>
                    <a:pt x="443" y="527"/>
                  </a:lnTo>
                  <a:lnTo>
                    <a:pt x="445" y="526"/>
                  </a:lnTo>
                  <a:lnTo>
                    <a:pt x="445" y="511"/>
                  </a:lnTo>
                  <a:lnTo>
                    <a:pt x="445" y="508"/>
                  </a:lnTo>
                  <a:lnTo>
                    <a:pt x="452" y="495"/>
                  </a:lnTo>
                  <a:lnTo>
                    <a:pt x="452" y="492"/>
                  </a:lnTo>
                  <a:lnTo>
                    <a:pt x="461" y="479"/>
                  </a:lnTo>
                  <a:lnTo>
                    <a:pt x="455" y="474"/>
                  </a:lnTo>
                  <a:lnTo>
                    <a:pt x="443" y="471"/>
                  </a:lnTo>
                  <a:lnTo>
                    <a:pt x="432" y="475"/>
                  </a:lnTo>
                  <a:lnTo>
                    <a:pt x="422" y="477"/>
                  </a:lnTo>
                  <a:lnTo>
                    <a:pt x="420" y="475"/>
                  </a:lnTo>
                  <a:lnTo>
                    <a:pt x="409" y="472"/>
                  </a:lnTo>
                  <a:lnTo>
                    <a:pt x="397" y="475"/>
                  </a:lnTo>
                  <a:lnTo>
                    <a:pt x="394" y="475"/>
                  </a:lnTo>
                  <a:lnTo>
                    <a:pt x="389" y="480"/>
                  </a:lnTo>
                  <a:lnTo>
                    <a:pt x="382" y="487"/>
                  </a:lnTo>
                  <a:lnTo>
                    <a:pt x="380" y="488"/>
                  </a:lnTo>
                  <a:lnTo>
                    <a:pt x="375" y="492"/>
                  </a:lnTo>
                  <a:lnTo>
                    <a:pt x="374" y="493"/>
                  </a:lnTo>
                  <a:lnTo>
                    <a:pt x="367" y="493"/>
                  </a:lnTo>
                  <a:lnTo>
                    <a:pt x="354" y="485"/>
                  </a:lnTo>
                  <a:lnTo>
                    <a:pt x="354" y="483"/>
                  </a:lnTo>
                  <a:lnTo>
                    <a:pt x="356" y="475"/>
                  </a:lnTo>
                  <a:lnTo>
                    <a:pt x="356" y="472"/>
                  </a:lnTo>
                  <a:lnTo>
                    <a:pt x="357" y="466"/>
                  </a:lnTo>
                  <a:lnTo>
                    <a:pt x="359" y="462"/>
                  </a:lnTo>
                  <a:lnTo>
                    <a:pt x="366" y="454"/>
                  </a:lnTo>
                  <a:lnTo>
                    <a:pt x="370" y="446"/>
                  </a:lnTo>
                  <a:lnTo>
                    <a:pt x="370" y="445"/>
                  </a:lnTo>
                  <a:lnTo>
                    <a:pt x="372" y="437"/>
                  </a:lnTo>
                  <a:lnTo>
                    <a:pt x="375" y="435"/>
                  </a:lnTo>
                  <a:lnTo>
                    <a:pt x="379" y="427"/>
                  </a:lnTo>
                  <a:lnTo>
                    <a:pt x="380" y="425"/>
                  </a:lnTo>
                  <a:lnTo>
                    <a:pt x="377" y="416"/>
                  </a:lnTo>
                  <a:lnTo>
                    <a:pt x="377" y="414"/>
                  </a:lnTo>
                  <a:lnTo>
                    <a:pt x="372" y="401"/>
                  </a:lnTo>
                  <a:lnTo>
                    <a:pt x="372" y="399"/>
                  </a:lnTo>
                  <a:lnTo>
                    <a:pt x="372" y="396"/>
                  </a:lnTo>
                  <a:lnTo>
                    <a:pt x="372" y="391"/>
                  </a:lnTo>
                  <a:lnTo>
                    <a:pt x="366" y="386"/>
                  </a:lnTo>
                  <a:lnTo>
                    <a:pt x="362" y="385"/>
                  </a:lnTo>
                  <a:lnTo>
                    <a:pt x="357" y="380"/>
                  </a:lnTo>
                  <a:lnTo>
                    <a:pt x="352" y="370"/>
                  </a:lnTo>
                  <a:lnTo>
                    <a:pt x="361" y="364"/>
                  </a:lnTo>
                  <a:lnTo>
                    <a:pt x="362" y="360"/>
                  </a:lnTo>
                  <a:lnTo>
                    <a:pt x="364" y="352"/>
                  </a:lnTo>
                  <a:lnTo>
                    <a:pt x="364" y="351"/>
                  </a:lnTo>
                  <a:lnTo>
                    <a:pt x="364" y="349"/>
                  </a:lnTo>
                  <a:lnTo>
                    <a:pt x="362" y="344"/>
                  </a:lnTo>
                  <a:lnTo>
                    <a:pt x="364" y="343"/>
                  </a:lnTo>
                  <a:lnTo>
                    <a:pt x="364" y="339"/>
                  </a:lnTo>
                  <a:lnTo>
                    <a:pt x="366" y="336"/>
                  </a:lnTo>
                  <a:lnTo>
                    <a:pt x="366" y="328"/>
                  </a:lnTo>
                  <a:lnTo>
                    <a:pt x="364" y="328"/>
                  </a:lnTo>
                  <a:lnTo>
                    <a:pt x="361" y="327"/>
                  </a:lnTo>
                  <a:lnTo>
                    <a:pt x="349" y="323"/>
                  </a:lnTo>
                  <a:lnTo>
                    <a:pt x="347" y="322"/>
                  </a:lnTo>
                  <a:lnTo>
                    <a:pt x="346" y="320"/>
                  </a:lnTo>
                  <a:lnTo>
                    <a:pt x="339" y="305"/>
                  </a:lnTo>
                  <a:lnTo>
                    <a:pt x="339" y="304"/>
                  </a:lnTo>
                  <a:lnTo>
                    <a:pt x="339" y="301"/>
                  </a:lnTo>
                  <a:lnTo>
                    <a:pt x="329" y="291"/>
                  </a:lnTo>
                  <a:lnTo>
                    <a:pt x="327" y="291"/>
                  </a:lnTo>
                  <a:lnTo>
                    <a:pt x="326" y="289"/>
                  </a:lnTo>
                  <a:lnTo>
                    <a:pt x="324" y="281"/>
                  </a:lnTo>
                  <a:lnTo>
                    <a:pt x="324" y="280"/>
                  </a:lnTo>
                  <a:lnTo>
                    <a:pt x="326" y="278"/>
                  </a:lnTo>
                  <a:lnTo>
                    <a:pt x="326" y="276"/>
                  </a:lnTo>
                  <a:lnTo>
                    <a:pt x="327" y="275"/>
                  </a:lnTo>
                  <a:lnTo>
                    <a:pt x="324" y="267"/>
                  </a:lnTo>
                  <a:lnTo>
                    <a:pt x="321" y="265"/>
                  </a:lnTo>
                  <a:lnTo>
                    <a:pt x="319" y="262"/>
                  </a:lnTo>
                  <a:lnTo>
                    <a:pt x="316" y="257"/>
                  </a:lnTo>
                  <a:lnTo>
                    <a:pt x="321" y="241"/>
                  </a:lnTo>
                  <a:lnTo>
                    <a:pt x="319" y="241"/>
                  </a:lnTo>
                  <a:lnTo>
                    <a:pt x="314" y="236"/>
                  </a:lnTo>
                  <a:lnTo>
                    <a:pt x="316" y="233"/>
                  </a:lnTo>
                  <a:lnTo>
                    <a:pt x="316" y="229"/>
                  </a:lnTo>
                  <a:lnTo>
                    <a:pt x="316" y="228"/>
                  </a:lnTo>
                  <a:lnTo>
                    <a:pt x="318" y="226"/>
                  </a:lnTo>
                  <a:lnTo>
                    <a:pt x="321" y="216"/>
                  </a:lnTo>
                  <a:lnTo>
                    <a:pt x="321" y="204"/>
                  </a:lnTo>
                  <a:lnTo>
                    <a:pt x="321" y="202"/>
                  </a:lnTo>
                  <a:lnTo>
                    <a:pt x="323" y="191"/>
                  </a:lnTo>
                  <a:lnTo>
                    <a:pt x="323" y="189"/>
                  </a:lnTo>
                  <a:lnTo>
                    <a:pt x="323" y="186"/>
                  </a:lnTo>
                  <a:lnTo>
                    <a:pt x="323" y="184"/>
                  </a:lnTo>
                  <a:lnTo>
                    <a:pt x="314" y="178"/>
                  </a:lnTo>
                  <a:lnTo>
                    <a:pt x="313" y="176"/>
                  </a:lnTo>
                  <a:lnTo>
                    <a:pt x="308" y="168"/>
                  </a:lnTo>
                  <a:lnTo>
                    <a:pt x="306" y="166"/>
                  </a:lnTo>
                  <a:lnTo>
                    <a:pt x="304" y="165"/>
                  </a:lnTo>
                  <a:lnTo>
                    <a:pt x="304" y="157"/>
                  </a:lnTo>
                  <a:lnTo>
                    <a:pt x="304" y="153"/>
                  </a:lnTo>
                  <a:lnTo>
                    <a:pt x="299" y="144"/>
                  </a:lnTo>
                  <a:lnTo>
                    <a:pt x="294" y="140"/>
                  </a:lnTo>
                  <a:lnTo>
                    <a:pt x="293" y="139"/>
                  </a:lnTo>
                  <a:lnTo>
                    <a:pt x="288" y="139"/>
                  </a:lnTo>
                  <a:lnTo>
                    <a:pt x="284" y="136"/>
                  </a:lnTo>
                  <a:lnTo>
                    <a:pt x="284" y="134"/>
                  </a:lnTo>
                  <a:lnTo>
                    <a:pt x="284" y="131"/>
                  </a:lnTo>
                  <a:lnTo>
                    <a:pt x="284" y="119"/>
                  </a:lnTo>
                  <a:lnTo>
                    <a:pt x="284" y="116"/>
                  </a:lnTo>
                  <a:lnTo>
                    <a:pt x="289" y="106"/>
                  </a:lnTo>
                  <a:lnTo>
                    <a:pt x="299" y="103"/>
                  </a:lnTo>
                  <a:lnTo>
                    <a:pt x="306" y="97"/>
                  </a:lnTo>
                  <a:lnTo>
                    <a:pt x="306" y="95"/>
                  </a:lnTo>
                  <a:lnTo>
                    <a:pt x="306" y="94"/>
                  </a:lnTo>
                  <a:lnTo>
                    <a:pt x="299" y="79"/>
                  </a:lnTo>
                  <a:lnTo>
                    <a:pt x="299" y="77"/>
                  </a:lnTo>
                  <a:lnTo>
                    <a:pt x="298" y="64"/>
                  </a:lnTo>
                  <a:lnTo>
                    <a:pt x="299" y="60"/>
                  </a:lnTo>
                  <a:lnTo>
                    <a:pt x="299" y="53"/>
                  </a:lnTo>
                  <a:lnTo>
                    <a:pt x="299" y="51"/>
                  </a:lnTo>
                  <a:lnTo>
                    <a:pt x="299" y="48"/>
                  </a:lnTo>
                  <a:lnTo>
                    <a:pt x="299" y="45"/>
                  </a:lnTo>
                  <a:lnTo>
                    <a:pt x="299" y="43"/>
                  </a:lnTo>
                  <a:lnTo>
                    <a:pt x="303" y="35"/>
                  </a:lnTo>
                  <a:lnTo>
                    <a:pt x="304" y="34"/>
                  </a:lnTo>
                  <a:lnTo>
                    <a:pt x="304" y="29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8" y="24"/>
                  </a:lnTo>
                  <a:lnTo>
                    <a:pt x="313" y="21"/>
                  </a:lnTo>
                  <a:lnTo>
                    <a:pt x="314" y="19"/>
                  </a:lnTo>
                  <a:lnTo>
                    <a:pt x="314" y="16"/>
                  </a:lnTo>
                  <a:lnTo>
                    <a:pt x="319" y="13"/>
                  </a:lnTo>
                  <a:lnTo>
                    <a:pt x="321" y="9"/>
                  </a:lnTo>
                  <a:lnTo>
                    <a:pt x="321" y="5"/>
                  </a:lnTo>
                  <a:lnTo>
                    <a:pt x="321" y="3"/>
                  </a:lnTo>
                  <a:lnTo>
                    <a:pt x="32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62" name="Freeform 162"/>
            <p:cNvSpPr>
              <a:spLocks/>
            </p:cNvSpPr>
            <p:nvPr/>
          </p:nvSpPr>
          <p:spPr bwMode="auto">
            <a:xfrm>
              <a:off x="1770062" y="7252495"/>
              <a:ext cx="500063" cy="1065213"/>
            </a:xfrm>
            <a:custGeom>
              <a:avLst/>
              <a:gdLst>
                <a:gd name="T0" fmla="*/ 78 w 628"/>
                <a:gd name="T1" fmla="*/ 76 h 1343"/>
                <a:gd name="T2" fmla="*/ 116 w 628"/>
                <a:gd name="T3" fmla="*/ 81 h 1343"/>
                <a:gd name="T4" fmla="*/ 144 w 628"/>
                <a:gd name="T5" fmla="*/ 82 h 1343"/>
                <a:gd name="T6" fmla="*/ 160 w 628"/>
                <a:gd name="T7" fmla="*/ 103 h 1343"/>
                <a:gd name="T8" fmla="*/ 192 w 628"/>
                <a:gd name="T9" fmla="*/ 121 h 1343"/>
                <a:gd name="T10" fmla="*/ 203 w 628"/>
                <a:gd name="T11" fmla="*/ 77 h 1343"/>
                <a:gd name="T12" fmla="*/ 192 w 628"/>
                <a:gd name="T13" fmla="*/ 42 h 1343"/>
                <a:gd name="T14" fmla="*/ 197 w 628"/>
                <a:gd name="T15" fmla="*/ 9 h 1343"/>
                <a:gd name="T16" fmla="*/ 220 w 628"/>
                <a:gd name="T17" fmla="*/ 14 h 1343"/>
                <a:gd name="T18" fmla="*/ 256 w 628"/>
                <a:gd name="T19" fmla="*/ 45 h 1343"/>
                <a:gd name="T20" fmla="*/ 274 w 628"/>
                <a:gd name="T21" fmla="*/ 64 h 1343"/>
                <a:gd name="T22" fmla="*/ 301 w 628"/>
                <a:gd name="T23" fmla="*/ 56 h 1343"/>
                <a:gd name="T24" fmla="*/ 336 w 628"/>
                <a:gd name="T25" fmla="*/ 71 h 1343"/>
                <a:gd name="T26" fmla="*/ 402 w 628"/>
                <a:gd name="T27" fmla="*/ 37 h 1343"/>
                <a:gd name="T28" fmla="*/ 450 w 628"/>
                <a:gd name="T29" fmla="*/ 35 h 1343"/>
                <a:gd name="T30" fmla="*/ 516 w 628"/>
                <a:gd name="T31" fmla="*/ 29 h 1343"/>
                <a:gd name="T32" fmla="*/ 556 w 628"/>
                <a:gd name="T33" fmla="*/ 30 h 1343"/>
                <a:gd name="T34" fmla="*/ 570 w 628"/>
                <a:gd name="T35" fmla="*/ 87 h 1343"/>
                <a:gd name="T36" fmla="*/ 575 w 628"/>
                <a:gd name="T37" fmla="*/ 107 h 1343"/>
                <a:gd name="T38" fmla="*/ 587 w 628"/>
                <a:gd name="T39" fmla="*/ 147 h 1343"/>
                <a:gd name="T40" fmla="*/ 585 w 628"/>
                <a:gd name="T41" fmla="*/ 187 h 1343"/>
                <a:gd name="T42" fmla="*/ 590 w 628"/>
                <a:gd name="T43" fmla="*/ 230 h 1343"/>
                <a:gd name="T44" fmla="*/ 602 w 628"/>
                <a:gd name="T45" fmla="*/ 275 h 1343"/>
                <a:gd name="T46" fmla="*/ 610 w 628"/>
                <a:gd name="T47" fmla="*/ 307 h 1343"/>
                <a:gd name="T48" fmla="*/ 612 w 628"/>
                <a:gd name="T49" fmla="*/ 351 h 1343"/>
                <a:gd name="T50" fmla="*/ 590 w 628"/>
                <a:gd name="T51" fmla="*/ 386 h 1343"/>
                <a:gd name="T52" fmla="*/ 584 w 628"/>
                <a:gd name="T53" fmla="*/ 424 h 1343"/>
                <a:gd name="T54" fmla="*/ 608 w 628"/>
                <a:gd name="T55" fmla="*/ 464 h 1343"/>
                <a:gd name="T56" fmla="*/ 627 w 628"/>
                <a:gd name="T57" fmla="*/ 493 h 1343"/>
                <a:gd name="T58" fmla="*/ 625 w 628"/>
                <a:gd name="T59" fmla="*/ 521 h 1343"/>
                <a:gd name="T60" fmla="*/ 584 w 628"/>
                <a:gd name="T61" fmla="*/ 560 h 1343"/>
                <a:gd name="T62" fmla="*/ 567 w 628"/>
                <a:gd name="T63" fmla="*/ 584 h 1343"/>
                <a:gd name="T64" fmla="*/ 567 w 628"/>
                <a:gd name="T65" fmla="*/ 621 h 1343"/>
                <a:gd name="T66" fmla="*/ 549 w 628"/>
                <a:gd name="T67" fmla="*/ 628 h 1343"/>
                <a:gd name="T68" fmla="*/ 529 w 628"/>
                <a:gd name="T69" fmla="*/ 644 h 1343"/>
                <a:gd name="T70" fmla="*/ 504 w 628"/>
                <a:gd name="T71" fmla="*/ 671 h 1343"/>
                <a:gd name="T72" fmla="*/ 470 w 628"/>
                <a:gd name="T73" fmla="*/ 708 h 1343"/>
                <a:gd name="T74" fmla="*/ 445 w 628"/>
                <a:gd name="T75" fmla="*/ 749 h 1343"/>
                <a:gd name="T76" fmla="*/ 427 w 628"/>
                <a:gd name="T77" fmla="*/ 778 h 1343"/>
                <a:gd name="T78" fmla="*/ 410 w 628"/>
                <a:gd name="T79" fmla="*/ 815 h 1343"/>
                <a:gd name="T80" fmla="*/ 412 w 628"/>
                <a:gd name="T81" fmla="*/ 862 h 1343"/>
                <a:gd name="T82" fmla="*/ 428 w 628"/>
                <a:gd name="T83" fmla="*/ 885 h 1343"/>
                <a:gd name="T84" fmla="*/ 420 w 628"/>
                <a:gd name="T85" fmla="*/ 891 h 1343"/>
                <a:gd name="T86" fmla="*/ 390 w 628"/>
                <a:gd name="T87" fmla="*/ 925 h 1343"/>
                <a:gd name="T88" fmla="*/ 405 w 628"/>
                <a:gd name="T89" fmla="*/ 942 h 1343"/>
                <a:gd name="T90" fmla="*/ 398 w 628"/>
                <a:gd name="T91" fmla="*/ 953 h 1343"/>
                <a:gd name="T92" fmla="*/ 395 w 628"/>
                <a:gd name="T93" fmla="*/ 975 h 1343"/>
                <a:gd name="T94" fmla="*/ 393 w 628"/>
                <a:gd name="T95" fmla="*/ 1000 h 1343"/>
                <a:gd name="T96" fmla="*/ 357 w 628"/>
                <a:gd name="T97" fmla="*/ 1011 h 1343"/>
                <a:gd name="T98" fmla="*/ 321 w 628"/>
                <a:gd name="T99" fmla="*/ 1047 h 1343"/>
                <a:gd name="T100" fmla="*/ 299 w 628"/>
                <a:gd name="T101" fmla="*/ 1087 h 1343"/>
                <a:gd name="T102" fmla="*/ 266 w 628"/>
                <a:gd name="T103" fmla="*/ 1139 h 1343"/>
                <a:gd name="T104" fmla="*/ 240 w 628"/>
                <a:gd name="T105" fmla="*/ 1183 h 1343"/>
                <a:gd name="T106" fmla="*/ 223 w 628"/>
                <a:gd name="T107" fmla="*/ 1215 h 1343"/>
                <a:gd name="T108" fmla="*/ 210 w 628"/>
                <a:gd name="T109" fmla="*/ 1247 h 1343"/>
                <a:gd name="T110" fmla="*/ 200 w 628"/>
                <a:gd name="T111" fmla="*/ 1286 h 1343"/>
                <a:gd name="T112" fmla="*/ 183 w 628"/>
                <a:gd name="T113" fmla="*/ 1320 h 1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8" h="1343">
                  <a:moveTo>
                    <a:pt x="0" y="81"/>
                  </a:moveTo>
                  <a:lnTo>
                    <a:pt x="33" y="74"/>
                  </a:lnTo>
                  <a:lnTo>
                    <a:pt x="53" y="69"/>
                  </a:lnTo>
                  <a:lnTo>
                    <a:pt x="56" y="69"/>
                  </a:lnTo>
                  <a:lnTo>
                    <a:pt x="73" y="74"/>
                  </a:lnTo>
                  <a:lnTo>
                    <a:pt x="74" y="74"/>
                  </a:lnTo>
                  <a:lnTo>
                    <a:pt x="78" y="76"/>
                  </a:lnTo>
                  <a:lnTo>
                    <a:pt x="91" y="73"/>
                  </a:lnTo>
                  <a:lnTo>
                    <a:pt x="92" y="74"/>
                  </a:lnTo>
                  <a:lnTo>
                    <a:pt x="94" y="74"/>
                  </a:lnTo>
                  <a:lnTo>
                    <a:pt x="101" y="82"/>
                  </a:lnTo>
                  <a:lnTo>
                    <a:pt x="102" y="82"/>
                  </a:lnTo>
                  <a:lnTo>
                    <a:pt x="114" y="81"/>
                  </a:lnTo>
                  <a:lnTo>
                    <a:pt x="116" y="81"/>
                  </a:lnTo>
                  <a:lnTo>
                    <a:pt x="119" y="79"/>
                  </a:lnTo>
                  <a:lnTo>
                    <a:pt x="126" y="81"/>
                  </a:lnTo>
                  <a:lnTo>
                    <a:pt x="127" y="82"/>
                  </a:lnTo>
                  <a:lnTo>
                    <a:pt x="129" y="82"/>
                  </a:lnTo>
                  <a:lnTo>
                    <a:pt x="132" y="84"/>
                  </a:lnTo>
                  <a:lnTo>
                    <a:pt x="140" y="84"/>
                  </a:lnTo>
                  <a:lnTo>
                    <a:pt x="144" y="82"/>
                  </a:lnTo>
                  <a:lnTo>
                    <a:pt x="150" y="81"/>
                  </a:lnTo>
                  <a:lnTo>
                    <a:pt x="154" y="81"/>
                  </a:lnTo>
                  <a:lnTo>
                    <a:pt x="159" y="82"/>
                  </a:lnTo>
                  <a:lnTo>
                    <a:pt x="160" y="86"/>
                  </a:lnTo>
                  <a:lnTo>
                    <a:pt x="160" y="98"/>
                  </a:lnTo>
                  <a:lnTo>
                    <a:pt x="160" y="100"/>
                  </a:lnTo>
                  <a:lnTo>
                    <a:pt x="160" y="103"/>
                  </a:lnTo>
                  <a:lnTo>
                    <a:pt x="164" y="111"/>
                  </a:lnTo>
                  <a:lnTo>
                    <a:pt x="165" y="113"/>
                  </a:lnTo>
                  <a:lnTo>
                    <a:pt x="172" y="116"/>
                  </a:lnTo>
                  <a:lnTo>
                    <a:pt x="174" y="118"/>
                  </a:lnTo>
                  <a:lnTo>
                    <a:pt x="182" y="119"/>
                  </a:lnTo>
                  <a:lnTo>
                    <a:pt x="183" y="121"/>
                  </a:lnTo>
                  <a:lnTo>
                    <a:pt x="192" y="121"/>
                  </a:lnTo>
                  <a:lnTo>
                    <a:pt x="195" y="121"/>
                  </a:lnTo>
                  <a:lnTo>
                    <a:pt x="212" y="103"/>
                  </a:lnTo>
                  <a:lnTo>
                    <a:pt x="212" y="100"/>
                  </a:lnTo>
                  <a:lnTo>
                    <a:pt x="213" y="90"/>
                  </a:lnTo>
                  <a:lnTo>
                    <a:pt x="213" y="87"/>
                  </a:lnTo>
                  <a:lnTo>
                    <a:pt x="212" y="86"/>
                  </a:lnTo>
                  <a:lnTo>
                    <a:pt x="203" y="77"/>
                  </a:lnTo>
                  <a:lnTo>
                    <a:pt x="200" y="69"/>
                  </a:lnTo>
                  <a:lnTo>
                    <a:pt x="200" y="66"/>
                  </a:lnTo>
                  <a:lnTo>
                    <a:pt x="198" y="53"/>
                  </a:lnTo>
                  <a:lnTo>
                    <a:pt x="197" y="53"/>
                  </a:lnTo>
                  <a:lnTo>
                    <a:pt x="195" y="52"/>
                  </a:lnTo>
                  <a:lnTo>
                    <a:pt x="192" y="45"/>
                  </a:lnTo>
                  <a:lnTo>
                    <a:pt x="192" y="42"/>
                  </a:lnTo>
                  <a:lnTo>
                    <a:pt x="190" y="35"/>
                  </a:lnTo>
                  <a:lnTo>
                    <a:pt x="190" y="32"/>
                  </a:lnTo>
                  <a:lnTo>
                    <a:pt x="188" y="27"/>
                  </a:lnTo>
                  <a:lnTo>
                    <a:pt x="187" y="18"/>
                  </a:lnTo>
                  <a:lnTo>
                    <a:pt x="188" y="16"/>
                  </a:lnTo>
                  <a:lnTo>
                    <a:pt x="192" y="14"/>
                  </a:lnTo>
                  <a:lnTo>
                    <a:pt x="197" y="9"/>
                  </a:lnTo>
                  <a:lnTo>
                    <a:pt x="202" y="3"/>
                  </a:lnTo>
                  <a:lnTo>
                    <a:pt x="205" y="0"/>
                  </a:lnTo>
                  <a:lnTo>
                    <a:pt x="208" y="0"/>
                  </a:lnTo>
                  <a:lnTo>
                    <a:pt x="212" y="8"/>
                  </a:lnTo>
                  <a:lnTo>
                    <a:pt x="212" y="9"/>
                  </a:lnTo>
                  <a:lnTo>
                    <a:pt x="218" y="14"/>
                  </a:lnTo>
                  <a:lnTo>
                    <a:pt x="220" y="14"/>
                  </a:lnTo>
                  <a:lnTo>
                    <a:pt x="223" y="14"/>
                  </a:lnTo>
                  <a:lnTo>
                    <a:pt x="235" y="21"/>
                  </a:lnTo>
                  <a:lnTo>
                    <a:pt x="236" y="24"/>
                  </a:lnTo>
                  <a:lnTo>
                    <a:pt x="241" y="32"/>
                  </a:lnTo>
                  <a:lnTo>
                    <a:pt x="243" y="34"/>
                  </a:lnTo>
                  <a:lnTo>
                    <a:pt x="246" y="40"/>
                  </a:lnTo>
                  <a:lnTo>
                    <a:pt x="256" y="45"/>
                  </a:lnTo>
                  <a:lnTo>
                    <a:pt x="258" y="47"/>
                  </a:lnTo>
                  <a:lnTo>
                    <a:pt x="260" y="48"/>
                  </a:lnTo>
                  <a:lnTo>
                    <a:pt x="261" y="48"/>
                  </a:lnTo>
                  <a:lnTo>
                    <a:pt x="266" y="55"/>
                  </a:lnTo>
                  <a:lnTo>
                    <a:pt x="266" y="56"/>
                  </a:lnTo>
                  <a:lnTo>
                    <a:pt x="268" y="60"/>
                  </a:lnTo>
                  <a:lnTo>
                    <a:pt x="274" y="64"/>
                  </a:lnTo>
                  <a:lnTo>
                    <a:pt x="284" y="71"/>
                  </a:lnTo>
                  <a:lnTo>
                    <a:pt x="293" y="74"/>
                  </a:lnTo>
                  <a:lnTo>
                    <a:pt x="298" y="74"/>
                  </a:lnTo>
                  <a:lnTo>
                    <a:pt x="301" y="71"/>
                  </a:lnTo>
                  <a:lnTo>
                    <a:pt x="301" y="68"/>
                  </a:lnTo>
                  <a:lnTo>
                    <a:pt x="299" y="61"/>
                  </a:lnTo>
                  <a:lnTo>
                    <a:pt x="301" y="56"/>
                  </a:lnTo>
                  <a:lnTo>
                    <a:pt x="306" y="53"/>
                  </a:lnTo>
                  <a:lnTo>
                    <a:pt x="321" y="52"/>
                  </a:lnTo>
                  <a:lnTo>
                    <a:pt x="322" y="52"/>
                  </a:lnTo>
                  <a:lnTo>
                    <a:pt x="336" y="58"/>
                  </a:lnTo>
                  <a:lnTo>
                    <a:pt x="336" y="61"/>
                  </a:lnTo>
                  <a:lnTo>
                    <a:pt x="337" y="69"/>
                  </a:lnTo>
                  <a:lnTo>
                    <a:pt x="336" y="71"/>
                  </a:lnTo>
                  <a:lnTo>
                    <a:pt x="339" y="79"/>
                  </a:lnTo>
                  <a:lnTo>
                    <a:pt x="341" y="81"/>
                  </a:lnTo>
                  <a:lnTo>
                    <a:pt x="355" y="73"/>
                  </a:lnTo>
                  <a:lnTo>
                    <a:pt x="364" y="64"/>
                  </a:lnTo>
                  <a:lnTo>
                    <a:pt x="367" y="63"/>
                  </a:lnTo>
                  <a:lnTo>
                    <a:pt x="370" y="61"/>
                  </a:lnTo>
                  <a:lnTo>
                    <a:pt x="402" y="37"/>
                  </a:lnTo>
                  <a:lnTo>
                    <a:pt x="405" y="35"/>
                  </a:lnTo>
                  <a:lnTo>
                    <a:pt x="413" y="29"/>
                  </a:lnTo>
                  <a:lnTo>
                    <a:pt x="433" y="30"/>
                  </a:lnTo>
                  <a:lnTo>
                    <a:pt x="435" y="30"/>
                  </a:lnTo>
                  <a:lnTo>
                    <a:pt x="436" y="32"/>
                  </a:lnTo>
                  <a:lnTo>
                    <a:pt x="448" y="35"/>
                  </a:lnTo>
                  <a:lnTo>
                    <a:pt x="450" y="35"/>
                  </a:lnTo>
                  <a:lnTo>
                    <a:pt x="460" y="34"/>
                  </a:lnTo>
                  <a:lnTo>
                    <a:pt x="471" y="34"/>
                  </a:lnTo>
                  <a:lnTo>
                    <a:pt x="479" y="35"/>
                  </a:lnTo>
                  <a:lnTo>
                    <a:pt x="488" y="30"/>
                  </a:lnTo>
                  <a:lnTo>
                    <a:pt x="494" y="26"/>
                  </a:lnTo>
                  <a:lnTo>
                    <a:pt x="508" y="24"/>
                  </a:lnTo>
                  <a:lnTo>
                    <a:pt x="516" y="29"/>
                  </a:lnTo>
                  <a:lnTo>
                    <a:pt x="526" y="32"/>
                  </a:lnTo>
                  <a:lnTo>
                    <a:pt x="527" y="32"/>
                  </a:lnTo>
                  <a:lnTo>
                    <a:pt x="531" y="30"/>
                  </a:lnTo>
                  <a:lnTo>
                    <a:pt x="532" y="30"/>
                  </a:lnTo>
                  <a:lnTo>
                    <a:pt x="541" y="29"/>
                  </a:lnTo>
                  <a:lnTo>
                    <a:pt x="549" y="29"/>
                  </a:lnTo>
                  <a:lnTo>
                    <a:pt x="556" y="30"/>
                  </a:lnTo>
                  <a:lnTo>
                    <a:pt x="559" y="30"/>
                  </a:lnTo>
                  <a:lnTo>
                    <a:pt x="562" y="30"/>
                  </a:lnTo>
                  <a:lnTo>
                    <a:pt x="561" y="40"/>
                  </a:lnTo>
                  <a:lnTo>
                    <a:pt x="564" y="52"/>
                  </a:lnTo>
                  <a:lnTo>
                    <a:pt x="564" y="55"/>
                  </a:lnTo>
                  <a:lnTo>
                    <a:pt x="564" y="58"/>
                  </a:lnTo>
                  <a:lnTo>
                    <a:pt x="570" y="87"/>
                  </a:lnTo>
                  <a:lnTo>
                    <a:pt x="570" y="89"/>
                  </a:lnTo>
                  <a:lnTo>
                    <a:pt x="570" y="90"/>
                  </a:lnTo>
                  <a:lnTo>
                    <a:pt x="572" y="92"/>
                  </a:lnTo>
                  <a:lnTo>
                    <a:pt x="574" y="97"/>
                  </a:lnTo>
                  <a:lnTo>
                    <a:pt x="575" y="103"/>
                  </a:lnTo>
                  <a:lnTo>
                    <a:pt x="575" y="105"/>
                  </a:lnTo>
                  <a:lnTo>
                    <a:pt x="575" y="107"/>
                  </a:lnTo>
                  <a:lnTo>
                    <a:pt x="577" y="121"/>
                  </a:lnTo>
                  <a:lnTo>
                    <a:pt x="577" y="123"/>
                  </a:lnTo>
                  <a:lnTo>
                    <a:pt x="577" y="126"/>
                  </a:lnTo>
                  <a:lnTo>
                    <a:pt x="580" y="136"/>
                  </a:lnTo>
                  <a:lnTo>
                    <a:pt x="580" y="137"/>
                  </a:lnTo>
                  <a:lnTo>
                    <a:pt x="582" y="141"/>
                  </a:lnTo>
                  <a:lnTo>
                    <a:pt x="587" y="147"/>
                  </a:lnTo>
                  <a:lnTo>
                    <a:pt x="592" y="152"/>
                  </a:lnTo>
                  <a:lnTo>
                    <a:pt x="594" y="153"/>
                  </a:lnTo>
                  <a:lnTo>
                    <a:pt x="585" y="165"/>
                  </a:lnTo>
                  <a:lnTo>
                    <a:pt x="584" y="168"/>
                  </a:lnTo>
                  <a:lnTo>
                    <a:pt x="584" y="181"/>
                  </a:lnTo>
                  <a:lnTo>
                    <a:pt x="584" y="184"/>
                  </a:lnTo>
                  <a:lnTo>
                    <a:pt x="585" y="187"/>
                  </a:lnTo>
                  <a:lnTo>
                    <a:pt x="587" y="202"/>
                  </a:lnTo>
                  <a:lnTo>
                    <a:pt x="589" y="205"/>
                  </a:lnTo>
                  <a:lnTo>
                    <a:pt x="590" y="213"/>
                  </a:lnTo>
                  <a:lnTo>
                    <a:pt x="590" y="215"/>
                  </a:lnTo>
                  <a:lnTo>
                    <a:pt x="592" y="221"/>
                  </a:lnTo>
                  <a:lnTo>
                    <a:pt x="594" y="228"/>
                  </a:lnTo>
                  <a:lnTo>
                    <a:pt x="590" y="230"/>
                  </a:lnTo>
                  <a:lnTo>
                    <a:pt x="589" y="238"/>
                  </a:lnTo>
                  <a:lnTo>
                    <a:pt x="592" y="247"/>
                  </a:lnTo>
                  <a:lnTo>
                    <a:pt x="592" y="249"/>
                  </a:lnTo>
                  <a:lnTo>
                    <a:pt x="595" y="262"/>
                  </a:lnTo>
                  <a:lnTo>
                    <a:pt x="597" y="265"/>
                  </a:lnTo>
                  <a:lnTo>
                    <a:pt x="599" y="267"/>
                  </a:lnTo>
                  <a:lnTo>
                    <a:pt x="602" y="275"/>
                  </a:lnTo>
                  <a:lnTo>
                    <a:pt x="602" y="276"/>
                  </a:lnTo>
                  <a:lnTo>
                    <a:pt x="602" y="278"/>
                  </a:lnTo>
                  <a:lnTo>
                    <a:pt x="605" y="289"/>
                  </a:lnTo>
                  <a:lnTo>
                    <a:pt x="607" y="293"/>
                  </a:lnTo>
                  <a:lnTo>
                    <a:pt x="610" y="302"/>
                  </a:lnTo>
                  <a:lnTo>
                    <a:pt x="610" y="306"/>
                  </a:lnTo>
                  <a:lnTo>
                    <a:pt x="610" y="307"/>
                  </a:lnTo>
                  <a:lnTo>
                    <a:pt x="612" y="319"/>
                  </a:lnTo>
                  <a:lnTo>
                    <a:pt x="612" y="323"/>
                  </a:lnTo>
                  <a:lnTo>
                    <a:pt x="608" y="335"/>
                  </a:lnTo>
                  <a:lnTo>
                    <a:pt x="608" y="338"/>
                  </a:lnTo>
                  <a:lnTo>
                    <a:pt x="612" y="344"/>
                  </a:lnTo>
                  <a:lnTo>
                    <a:pt x="610" y="348"/>
                  </a:lnTo>
                  <a:lnTo>
                    <a:pt x="612" y="351"/>
                  </a:lnTo>
                  <a:lnTo>
                    <a:pt x="607" y="357"/>
                  </a:lnTo>
                  <a:lnTo>
                    <a:pt x="599" y="361"/>
                  </a:lnTo>
                  <a:lnTo>
                    <a:pt x="597" y="364"/>
                  </a:lnTo>
                  <a:lnTo>
                    <a:pt x="592" y="370"/>
                  </a:lnTo>
                  <a:lnTo>
                    <a:pt x="592" y="372"/>
                  </a:lnTo>
                  <a:lnTo>
                    <a:pt x="590" y="383"/>
                  </a:lnTo>
                  <a:lnTo>
                    <a:pt x="590" y="386"/>
                  </a:lnTo>
                  <a:lnTo>
                    <a:pt x="590" y="388"/>
                  </a:lnTo>
                  <a:lnTo>
                    <a:pt x="585" y="401"/>
                  </a:lnTo>
                  <a:lnTo>
                    <a:pt x="585" y="403"/>
                  </a:lnTo>
                  <a:lnTo>
                    <a:pt x="584" y="412"/>
                  </a:lnTo>
                  <a:lnTo>
                    <a:pt x="584" y="414"/>
                  </a:lnTo>
                  <a:lnTo>
                    <a:pt x="584" y="422"/>
                  </a:lnTo>
                  <a:lnTo>
                    <a:pt x="584" y="424"/>
                  </a:lnTo>
                  <a:lnTo>
                    <a:pt x="585" y="432"/>
                  </a:lnTo>
                  <a:lnTo>
                    <a:pt x="585" y="435"/>
                  </a:lnTo>
                  <a:lnTo>
                    <a:pt x="589" y="443"/>
                  </a:lnTo>
                  <a:lnTo>
                    <a:pt x="595" y="451"/>
                  </a:lnTo>
                  <a:lnTo>
                    <a:pt x="600" y="456"/>
                  </a:lnTo>
                  <a:lnTo>
                    <a:pt x="604" y="459"/>
                  </a:lnTo>
                  <a:lnTo>
                    <a:pt x="608" y="464"/>
                  </a:lnTo>
                  <a:lnTo>
                    <a:pt x="613" y="469"/>
                  </a:lnTo>
                  <a:lnTo>
                    <a:pt x="612" y="477"/>
                  </a:lnTo>
                  <a:lnTo>
                    <a:pt x="615" y="484"/>
                  </a:lnTo>
                  <a:lnTo>
                    <a:pt x="617" y="485"/>
                  </a:lnTo>
                  <a:lnTo>
                    <a:pt x="622" y="487"/>
                  </a:lnTo>
                  <a:lnTo>
                    <a:pt x="623" y="488"/>
                  </a:lnTo>
                  <a:lnTo>
                    <a:pt x="627" y="493"/>
                  </a:lnTo>
                  <a:lnTo>
                    <a:pt x="627" y="497"/>
                  </a:lnTo>
                  <a:lnTo>
                    <a:pt x="627" y="500"/>
                  </a:lnTo>
                  <a:lnTo>
                    <a:pt x="628" y="505"/>
                  </a:lnTo>
                  <a:lnTo>
                    <a:pt x="628" y="508"/>
                  </a:lnTo>
                  <a:lnTo>
                    <a:pt x="628" y="518"/>
                  </a:lnTo>
                  <a:lnTo>
                    <a:pt x="627" y="519"/>
                  </a:lnTo>
                  <a:lnTo>
                    <a:pt x="625" y="521"/>
                  </a:lnTo>
                  <a:lnTo>
                    <a:pt x="615" y="529"/>
                  </a:lnTo>
                  <a:lnTo>
                    <a:pt x="608" y="537"/>
                  </a:lnTo>
                  <a:lnTo>
                    <a:pt x="605" y="540"/>
                  </a:lnTo>
                  <a:lnTo>
                    <a:pt x="599" y="545"/>
                  </a:lnTo>
                  <a:lnTo>
                    <a:pt x="594" y="550"/>
                  </a:lnTo>
                  <a:lnTo>
                    <a:pt x="585" y="558"/>
                  </a:lnTo>
                  <a:lnTo>
                    <a:pt x="584" y="560"/>
                  </a:lnTo>
                  <a:lnTo>
                    <a:pt x="579" y="561"/>
                  </a:lnTo>
                  <a:lnTo>
                    <a:pt x="575" y="561"/>
                  </a:lnTo>
                  <a:lnTo>
                    <a:pt x="574" y="568"/>
                  </a:lnTo>
                  <a:lnTo>
                    <a:pt x="574" y="569"/>
                  </a:lnTo>
                  <a:lnTo>
                    <a:pt x="572" y="576"/>
                  </a:lnTo>
                  <a:lnTo>
                    <a:pt x="570" y="577"/>
                  </a:lnTo>
                  <a:lnTo>
                    <a:pt x="567" y="584"/>
                  </a:lnTo>
                  <a:lnTo>
                    <a:pt x="567" y="586"/>
                  </a:lnTo>
                  <a:lnTo>
                    <a:pt x="567" y="594"/>
                  </a:lnTo>
                  <a:lnTo>
                    <a:pt x="567" y="595"/>
                  </a:lnTo>
                  <a:lnTo>
                    <a:pt x="570" y="603"/>
                  </a:lnTo>
                  <a:lnTo>
                    <a:pt x="570" y="607"/>
                  </a:lnTo>
                  <a:lnTo>
                    <a:pt x="569" y="613"/>
                  </a:lnTo>
                  <a:lnTo>
                    <a:pt x="567" y="621"/>
                  </a:lnTo>
                  <a:lnTo>
                    <a:pt x="565" y="623"/>
                  </a:lnTo>
                  <a:lnTo>
                    <a:pt x="564" y="624"/>
                  </a:lnTo>
                  <a:lnTo>
                    <a:pt x="561" y="623"/>
                  </a:lnTo>
                  <a:lnTo>
                    <a:pt x="557" y="619"/>
                  </a:lnTo>
                  <a:lnTo>
                    <a:pt x="556" y="624"/>
                  </a:lnTo>
                  <a:lnTo>
                    <a:pt x="552" y="626"/>
                  </a:lnTo>
                  <a:lnTo>
                    <a:pt x="549" y="628"/>
                  </a:lnTo>
                  <a:lnTo>
                    <a:pt x="546" y="628"/>
                  </a:lnTo>
                  <a:lnTo>
                    <a:pt x="544" y="628"/>
                  </a:lnTo>
                  <a:lnTo>
                    <a:pt x="536" y="631"/>
                  </a:lnTo>
                  <a:lnTo>
                    <a:pt x="536" y="632"/>
                  </a:lnTo>
                  <a:lnTo>
                    <a:pt x="534" y="634"/>
                  </a:lnTo>
                  <a:lnTo>
                    <a:pt x="531" y="642"/>
                  </a:lnTo>
                  <a:lnTo>
                    <a:pt x="529" y="644"/>
                  </a:lnTo>
                  <a:lnTo>
                    <a:pt x="527" y="647"/>
                  </a:lnTo>
                  <a:lnTo>
                    <a:pt x="519" y="652"/>
                  </a:lnTo>
                  <a:lnTo>
                    <a:pt x="514" y="657"/>
                  </a:lnTo>
                  <a:lnTo>
                    <a:pt x="513" y="658"/>
                  </a:lnTo>
                  <a:lnTo>
                    <a:pt x="509" y="662"/>
                  </a:lnTo>
                  <a:lnTo>
                    <a:pt x="509" y="665"/>
                  </a:lnTo>
                  <a:lnTo>
                    <a:pt x="504" y="671"/>
                  </a:lnTo>
                  <a:lnTo>
                    <a:pt x="496" y="681"/>
                  </a:lnTo>
                  <a:lnTo>
                    <a:pt x="488" y="689"/>
                  </a:lnTo>
                  <a:lnTo>
                    <a:pt x="481" y="694"/>
                  </a:lnTo>
                  <a:lnTo>
                    <a:pt x="479" y="696"/>
                  </a:lnTo>
                  <a:lnTo>
                    <a:pt x="471" y="704"/>
                  </a:lnTo>
                  <a:lnTo>
                    <a:pt x="471" y="707"/>
                  </a:lnTo>
                  <a:lnTo>
                    <a:pt x="470" y="708"/>
                  </a:lnTo>
                  <a:lnTo>
                    <a:pt x="466" y="715"/>
                  </a:lnTo>
                  <a:lnTo>
                    <a:pt x="465" y="717"/>
                  </a:lnTo>
                  <a:lnTo>
                    <a:pt x="463" y="718"/>
                  </a:lnTo>
                  <a:lnTo>
                    <a:pt x="458" y="728"/>
                  </a:lnTo>
                  <a:lnTo>
                    <a:pt x="451" y="739"/>
                  </a:lnTo>
                  <a:lnTo>
                    <a:pt x="450" y="741"/>
                  </a:lnTo>
                  <a:lnTo>
                    <a:pt x="445" y="749"/>
                  </a:lnTo>
                  <a:lnTo>
                    <a:pt x="443" y="751"/>
                  </a:lnTo>
                  <a:lnTo>
                    <a:pt x="436" y="760"/>
                  </a:lnTo>
                  <a:lnTo>
                    <a:pt x="436" y="762"/>
                  </a:lnTo>
                  <a:lnTo>
                    <a:pt x="435" y="765"/>
                  </a:lnTo>
                  <a:lnTo>
                    <a:pt x="432" y="772"/>
                  </a:lnTo>
                  <a:lnTo>
                    <a:pt x="428" y="775"/>
                  </a:lnTo>
                  <a:lnTo>
                    <a:pt x="427" y="778"/>
                  </a:lnTo>
                  <a:lnTo>
                    <a:pt x="425" y="781"/>
                  </a:lnTo>
                  <a:lnTo>
                    <a:pt x="425" y="783"/>
                  </a:lnTo>
                  <a:lnTo>
                    <a:pt x="420" y="789"/>
                  </a:lnTo>
                  <a:lnTo>
                    <a:pt x="418" y="796"/>
                  </a:lnTo>
                  <a:lnTo>
                    <a:pt x="418" y="799"/>
                  </a:lnTo>
                  <a:lnTo>
                    <a:pt x="415" y="804"/>
                  </a:lnTo>
                  <a:lnTo>
                    <a:pt x="410" y="815"/>
                  </a:lnTo>
                  <a:lnTo>
                    <a:pt x="410" y="819"/>
                  </a:lnTo>
                  <a:lnTo>
                    <a:pt x="408" y="828"/>
                  </a:lnTo>
                  <a:lnTo>
                    <a:pt x="408" y="830"/>
                  </a:lnTo>
                  <a:lnTo>
                    <a:pt x="407" y="851"/>
                  </a:lnTo>
                  <a:lnTo>
                    <a:pt x="408" y="857"/>
                  </a:lnTo>
                  <a:lnTo>
                    <a:pt x="410" y="859"/>
                  </a:lnTo>
                  <a:lnTo>
                    <a:pt x="412" y="862"/>
                  </a:lnTo>
                  <a:lnTo>
                    <a:pt x="417" y="861"/>
                  </a:lnTo>
                  <a:lnTo>
                    <a:pt x="418" y="864"/>
                  </a:lnTo>
                  <a:lnTo>
                    <a:pt x="418" y="870"/>
                  </a:lnTo>
                  <a:lnTo>
                    <a:pt x="422" y="875"/>
                  </a:lnTo>
                  <a:lnTo>
                    <a:pt x="423" y="877"/>
                  </a:lnTo>
                  <a:lnTo>
                    <a:pt x="425" y="877"/>
                  </a:lnTo>
                  <a:lnTo>
                    <a:pt x="428" y="885"/>
                  </a:lnTo>
                  <a:lnTo>
                    <a:pt x="428" y="891"/>
                  </a:lnTo>
                  <a:lnTo>
                    <a:pt x="428" y="896"/>
                  </a:lnTo>
                  <a:lnTo>
                    <a:pt x="425" y="899"/>
                  </a:lnTo>
                  <a:lnTo>
                    <a:pt x="423" y="901"/>
                  </a:lnTo>
                  <a:lnTo>
                    <a:pt x="422" y="896"/>
                  </a:lnTo>
                  <a:lnTo>
                    <a:pt x="422" y="893"/>
                  </a:lnTo>
                  <a:lnTo>
                    <a:pt x="420" y="891"/>
                  </a:lnTo>
                  <a:lnTo>
                    <a:pt x="420" y="888"/>
                  </a:lnTo>
                  <a:lnTo>
                    <a:pt x="405" y="893"/>
                  </a:lnTo>
                  <a:lnTo>
                    <a:pt x="403" y="895"/>
                  </a:lnTo>
                  <a:lnTo>
                    <a:pt x="395" y="906"/>
                  </a:lnTo>
                  <a:lnTo>
                    <a:pt x="390" y="916"/>
                  </a:lnTo>
                  <a:lnTo>
                    <a:pt x="390" y="917"/>
                  </a:lnTo>
                  <a:lnTo>
                    <a:pt x="390" y="925"/>
                  </a:lnTo>
                  <a:lnTo>
                    <a:pt x="392" y="929"/>
                  </a:lnTo>
                  <a:lnTo>
                    <a:pt x="392" y="932"/>
                  </a:lnTo>
                  <a:lnTo>
                    <a:pt x="393" y="933"/>
                  </a:lnTo>
                  <a:lnTo>
                    <a:pt x="397" y="938"/>
                  </a:lnTo>
                  <a:lnTo>
                    <a:pt x="400" y="940"/>
                  </a:lnTo>
                  <a:lnTo>
                    <a:pt x="405" y="940"/>
                  </a:lnTo>
                  <a:lnTo>
                    <a:pt x="405" y="942"/>
                  </a:lnTo>
                  <a:lnTo>
                    <a:pt x="408" y="943"/>
                  </a:lnTo>
                  <a:lnTo>
                    <a:pt x="410" y="951"/>
                  </a:lnTo>
                  <a:lnTo>
                    <a:pt x="410" y="953"/>
                  </a:lnTo>
                  <a:lnTo>
                    <a:pt x="407" y="956"/>
                  </a:lnTo>
                  <a:lnTo>
                    <a:pt x="405" y="953"/>
                  </a:lnTo>
                  <a:lnTo>
                    <a:pt x="400" y="951"/>
                  </a:lnTo>
                  <a:lnTo>
                    <a:pt x="398" y="953"/>
                  </a:lnTo>
                  <a:lnTo>
                    <a:pt x="392" y="958"/>
                  </a:lnTo>
                  <a:lnTo>
                    <a:pt x="389" y="963"/>
                  </a:lnTo>
                  <a:lnTo>
                    <a:pt x="387" y="964"/>
                  </a:lnTo>
                  <a:lnTo>
                    <a:pt x="387" y="967"/>
                  </a:lnTo>
                  <a:lnTo>
                    <a:pt x="389" y="974"/>
                  </a:lnTo>
                  <a:lnTo>
                    <a:pt x="390" y="974"/>
                  </a:lnTo>
                  <a:lnTo>
                    <a:pt x="395" y="975"/>
                  </a:lnTo>
                  <a:lnTo>
                    <a:pt x="395" y="979"/>
                  </a:lnTo>
                  <a:lnTo>
                    <a:pt x="395" y="985"/>
                  </a:lnTo>
                  <a:lnTo>
                    <a:pt x="397" y="987"/>
                  </a:lnTo>
                  <a:lnTo>
                    <a:pt x="400" y="992"/>
                  </a:lnTo>
                  <a:lnTo>
                    <a:pt x="400" y="1000"/>
                  </a:lnTo>
                  <a:lnTo>
                    <a:pt x="397" y="1001"/>
                  </a:lnTo>
                  <a:lnTo>
                    <a:pt x="393" y="1000"/>
                  </a:lnTo>
                  <a:lnTo>
                    <a:pt x="387" y="993"/>
                  </a:lnTo>
                  <a:lnTo>
                    <a:pt x="382" y="995"/>
                  </a:lnTo>
                  <a:lnTo>
                    <a:pt x="380" y="992"/>
                  </a:lnTo>
                  <a:lnTo>
                    <a:pt x="370" y="1000"/>
                  </a:lnTo>
                  <a:lnTo>
                    <a:pt x="369" y="1001"/>
                  </a:lnTo>
                  <a:lnTo>
                    <a:pt x="359" y="1009"/>
                  </a:lnTo>
                  <a:lnTo>
                    <a:pt x="357" y="1011"/>
                  </a:lnTo>
                  <a:lnTo>
                    <a:pt x="355" y="1013"/>
                  </a:lnTo>
                  <a:lnTo>
                    <a:pt x="344" y="1021"/>
                  </a:lnTo>
                  <a:lnTo>
                    <a:pt x="337" y="1029"/>
                  </a:lnTo>
                  <a:lnTo>
                    <a:pt x="334" y="1032"/>
                  </a:lnTo>
                  <a:lnTo>
                    <a:pt x="332" y="1034"/>
                  </a:lnTo>
                  <a:lnTo>
                    <a:pt x="322" y="1045"/>
                  </a:lnTo>
                  <a:lnTo>
                    <a:pt x="321" y="1047"/>
                  </a:lnTo>
                  <a:lnTo>
                    <a:pt x="314" y="1053"/>
                  </a:lnTo>
                  <a:lnTo>
                    <a:pt x="309" y="1063"/>
                  </a:lnTo>
                  <a:lnTo>
                    <a:pt x="309" y="1066"/>
                  </a:lnTo>
                  <a:lnTo>
                    <a:pt x="306" y="1076"/>
                  </a:lnTo>
                  <a:lnTo>
                    <a:pt x="304" y="1077"/>
                  </a:lnTo>
                  <a:lnTo>
                    <a:pt x="301" y="1084"/>
                  </a:lnTo>
                  <a:lnTo>
                    <a:pt x="299" y="1087"/>
                  </a:lnTo>
                  <a:lnTo>
                    <a:pt x="298" y="1089"/>
                  </a:lnTo>
                  <a:lnTo>
                    <a:pt x="289" y="1100"/>
                  </a:lnTo>
                  <a:lnTo>
                    <a:pt x="288" y="1102"/>
                  </a:lnTo>
                  <a:lnTo>
                    <a:pt x="281" y="1115"/>
                  </a:lnTo>
                  <a:lnTo>
                    <a:pt x="273" y="1128"/>
                  </a:lnTo>
                  <a:lnTo>
                    <a:pt x="268" y="1137"/>
                  </a:lnTo>
                  <a:lnTo>
                    <a:pt x="266" y="1139"/>
                  </a:lnTo>
                  <a:lnTo>
                    <a:pt x="263" y="1144"/>
                  </a:lnTo>
                  <a:lnTo>
                    <a:pt x="260" y="1150"/>
                  </a:lnTo>
                  <a:lnTo>
                    <a:pt x="256" y="1160"/>
                  </a:lnTo>
                  <a:lnTo>
                    <a:pt x="256" y="1162"/>
                  </a:lnTo>
                  <a:lnTo>
                    <a:pt x="251" y="1166"/>
                  </a:lnTo>
                  <a:lnTo>
                    <a:pt x="245" y="1175"/>
                  </a:lnTo>
                  <a:lnTo>
                    <a:pt x="240" y="1183"/>
                  </a:lnTo>
                  <a:lnTo>
                    <a:pt x="238" y="1189"/>
                  </a:lnTo>
                  <a:lnTo>
                    <a:pt x="235" y="1192"/>
                  </a:lnTo>
                  <a:lnTo>
                    <a:pt x="235" y="1194"/>
                  </a:lnTo>
                  <a:lnTo>
                    <a:pt x="230" y="1205"/>
                  </a:lnTo>
                  <a:lnTo>
                    <a:pt x="228" y="1207"/>
                  </a:lnTo>
                  <a:lnTo>
                    <a:pt x="226" y="1209"/>
                  </a:lnTo>
                  <a:lnTo>
                    <a:pt x="223" y="1215"/>
                  </a:lnTo>
                  <a:lnTo>
                    <a:pt x="221" y="1223"/>
                  </a:lnTo>
                  <a:lnTo>
                    <a:pt x="221" y="1225"/>
                  </a:lnTo>
                  <a:lnTo>
                    <a:pt x="218" y="1231"/>
                  </a:lnTo>
                  <a:lnTo>
                    <a:pt x="215" y="1239"/>
                  </a:lnTo>
                  <a:lnTo>
                    <a:pt x="215" y="1242"/>
                  </a:lnTo>
                  <a:lnTo>
                    <a:pt x="212" y="1246"/>
                  </a:lnTo>
                  <a:lnTo>
                    <a:pt x="210" y="1247"/>
                  </a:lnTo>
                  <a:lnTo>
                    <a:pt x="210" y="1252"/>
                  </a:lnTo>
                  <a:lnTo>
                    <a:pt x="210" y="1260"/>
                  </a:lnTo>
                  <a:lnTo>
                    <a:pt x="208" y="1264"/>
                  </a:lnTo>
                  <a:lnTo>
                    <a:pt x="205" y="1265"/>
                  </a:lnTo>
                  <a:lnTo>
                    <a:pt x="198" y="1275"/>
                  </a:lnTo>
                  <a:lnTo>
                    <a:pt x="198" y="1278"/>
                  </a:lnTo>
                  <a:lnTo>
                    <a:pt x="200" y="1286"/>
                  </a:lnTo>
                  <a:lnTo>
                    <a:pt x="198" y="1289"/>
                  </a:lnTo>
                  <a:lnTo>
                    <a:pt x="197" y="1296"/>
                  </a:lnTo>
                  <a:lnTo>
                    <a:pt x="190" y="1301"/>
                  </a:lnTo>
                  <a:lnTo>
                    <a:pt x="187" y="1309"/>
                  </a:lnTo>
                  <a:lnTo>
                    <a:pt x="187" y="1312"/>
                  </a:lnTo>
                  <a:lnTo>
                    <a:pt x="185" y="1317"/>
                  </a:lnTo>
                  <a:lnTo>
                    <a:pt x="183" y="1320"/>
                  </a:lnTo>
                  <a:lnTo>
                    <a:pt x="182" y="1325"/>
                  </a:lnTo>
                  <a:lnTo>
                    <a:pt x="180" y="1327"/>
                  </a:lnTo>
                  <a:lnTo>
                    <a:pt x="180" y="1328"/>
                  </a:lnTo>
                  <a:lnTo>
                    <a:pt x="178" y="1330"/>
                  </a:lnTo>
                  <a:lnTo>
                    <a:pt x="178" y="1340"/>
                  </a:lnTo>
                  <a:lnTo>
                    <a:pt x="178" y="134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63" name="Freeform 163"/>
            <p:cNvSpPr>
              <a:spLocks/>
            </p:cNvSpPr>
            <p:nvPr/>
          </p:nvSpPr>
          <p:spPr bwMode="auto">
            <a:xfrm>
              <a:off x="2106612" y="5923758"/>
              <a:ext cx="438150" cy="463550"/>
            </a:xfrm>
            <a:custGeom>
              <a:avLst/>
              <a:gdLst>
                <a:gd name="T0" fmla="*/ 488 w 553"/>
                <a:gd name="T1" fmla="*/ 34 h 582"/>
                <a:gd name="T2" fmla="*/ 487 w 553"/>
                <a:gd name="T3" fmla="*/ 64 h 582"/>
                <a:gd name="T4" fmla="*/ 483 w 553"/>
                <a:gd name="T5" fmla="*/ 111 h 582"/>
                <a:gd name="T6" fmla="*/ 482 w 553"/>
                <a:gd name="T7" fmla="*/ 139 h 582"/>
                <a:gd name="T8" fmla="*/ 477 w 553"/>
                <a:gd name="T9" fmla="*/ 176 h 582"/>
                <a:gd name="T10" fmla="*/ 480 w 553"/>
                <a:gd name="T11" fmla="*/ 203 h 582"/>
                <a:gd name="T12" fmla="*/ 501 w 553"/>
                <a:gd name="T13" fmla="*/ 229 h 582"/>
                <a:gd name="T14" fmla="*/ 491 w 553"/>
                <a:gd name="T15" fmla="*/ 263 h 582"/>
                <a:gd name="T16" fmla="*/ 488 w 553"/>
                <a:gd name="T17" fmla="*/ 297 h 582"/>
                <a:gd name="T18" fmla="*/ 503 w 553"/>
                <a:gd name="T19" fmla="*/ 325 h 582"/>
                <a:gd name="T20" fmla="*/ 526 w 553"/>
                <a:gd name="T21" fmla="*/ 380 h 582"/>
                <a:gd name="T22" fmla="*/ 544 w 553"/>
                <a:gd name="T23" fmla="*/ 414 h 582"/>
                <a:gd name="T24" fmla="*/ 548 w 553"/>
                <a:gd name="T25" fmla="*/ 448 h 582"/>
                <a:gd name="T26" fmla="*/ 551 w 553"/>
                <a:gd name="T27" fmla="*/ 488 h 582"/>
                <a:gd name="T28" fmla="*/ 530 w 553"/>
                <a:gd name="T29" fmla="*/ 500 h 582"/>
                <a:gd name="T30" fmla="*/ 491 w 553"/>
                <a:gd name="T31" fmla="*/ 519 h 582"/>
                <a:gd name="T32" fmla="*/ 478 w 553"/>
                <a:gd name="T33" fmla="*/ 545 h 582"/>
                <a:gd name="T34" fmla="*/ 448 w 553"/>
                <a:gd name="T35" fmla="*/ 556 h 582"/>
                <a:gd name="T36" fmla="*/ 424 w 553"/>
                <a:gd name="T37" fmla="*/ 543 h 582"/>
                <a:gd name="T38" fmla="*/ 397 w 553"/>
                <a:gd name="T39" fmla="*/ 543 h 582"/>
                <a:gd name="T40" fmla="*/ 376 w 553"/>
                <a:gd name="T41" fmla="*/ 538 h 582"/>
                <a:gd name="T42" fmla="*/ 351 w 553"/>
                <a:gd name="T43" fmla="*/ 545 h 582"/>
                <a:gd name="T44" fmla="*/ 311 w 553"/>
                <a:gd name="T45" fmla="*/ 556 h 582"/>
                <a:gd name="T46" fmla="*/ 276 w 553"/>
                <a:gd name="T47" fmla="*/ 580 h 582"/>
                <a:gd name="T48" fmla="*/ 250 w 553"/>
                <a:gd name="T49" fmla="*/ 574 h 582"/>
                <a:gd name="T50" fmla="*/ 260 w 553"/>
                <a:gd name="T51" fmla="*/ 542 h 582"/>
                <a:gd name="T52" fmla="*/ 222 w 553"/>
                <a:gd name="T53" fmla="*/ 532 h 582"/>
                <a:gd name="T54" fmla="*/ 212 w 553"/>
                <a:gd name="T55" fmla="*/ 509 h 582"/>
                <a:gd name="T56" fmla="*/ 215 w 553"/>
                <a:gd name="T57" fmla="*/ 475 h 582"/>
                <a:gd name="T58" fmla="*/ 185 w 553"/>
                <a:gd name="T59" fmla="*/ 479 h 582"/>
                <a:gd name="T60" fmla="*/ 157 w 553"/>
                <a:gd name="T61" fmla="*/ 483 h 582"/>
                <a:gd name="T62" fmla="*/ 123 w 553"/>
                <a:gd name="T63" fmla="*/ 485 h 582"/>
                <a:gd name="T64" fmla="*/ 116 w 553"/>
                <a:gd name="T65" fmla="*/ 466 h 582"/>
                <a:gd name="T66" fmla="*/ 134 w 553"/>
                <a:gd name="T67" fmla="*/ 438 h 582"/>
                <a:gd name="T68" fmla="*/ 134 w 553"/>
                <a:gd name="T69" fmla="*/ 419 h 582"/>
                <a:gd name="T70" fmla="*/ 151 w 553"/>
                <a:gd name="T71" fmla="*/ 406 h 582"/>
                <a:gd name="T72" fmla="*/ 144 w 553"/>
                <a:gd name="T73" fmla="*/ 390 h 582"/>
                <a:gd name="T74" fmla="*/ 124 w 553"/>
                <a:gd name="T75" fmla="*/ 380 h 582"/>
                <a:gd name="T76" fmla="*/ 98 w 553"/>
                <a:gd name="T77" fmla="*/ 369 h 582"/>
                <a:gd name="T78" fmla="*/ 81 w 553"/>
                <a:gd name="T79" fmla="*/ 357 h 582"/>
                <a:gd name="T80" fmla="*/ 90 w 553"/>
                <a:gd name="T81" fmla="*/ 330 h 582"/>
                <a:gd name="T82" fmla="*/ 81 w 553"/>
                <a:gd name="T83" fmla="*/ 309 h 582"/>
                <a:gd name="T84" fmla="*/ 91 w 553"/>
                <a:gd name="T85" fmla="*/ 294 h 582"/>
                <a:gd name="T86" fmla="*/ 95 w 553"/>
                <a:gd name="T87" fmla="*/ 267 h 582"/>
                <a:gd name="T88" fmla="*/ 56 w 553"/>
                <a:gd name="T89" fmla="*/ 257 h 582"/>
                <a:gd name="T90" fmla="*/ 43 w 553"/>
                <a:gd name="T91" fmla="*/ 239 h 582"/>
                <a:gd name="T92" fmla="*/ 27 w 553"/>
                <a:gd name="T93" fmla="*/ 212 h 582"/>
                <a:gd name="T94" fmla="*/ 5 w 553"/>
                <a:gd name="T95" fmla="*/ 195 h 582"/>
                <a:gd name="T96" fmla="*/ 22 w 553"/>
                <a:gd name="T97" fmla="*/ 150 h 582"/>
                <a:gd name="T98" fmla="*/ 20 w 553"/>
                <a:gd name="T99" fmla="*/ 132 h 582"/>
                <a:gd name="T100" fmla="*/ 50 w 553"/>
                <a:gd name="T101" fmla="*/ 114 h 582"/>
                <a:gd name="T102" fmla="*/ 76 w 553"/>
                <a:gd name="T103" fmla="*/ 77 h 582"/>
                <a:gd name="T104" fmla="*/ 99 w 553"/>
                <a:gd name="T105" fmla="*/ 66 h 582"/>
                <a:gd name="T106" fmla="*/ 147 w 553"/>
                <a:gd name="T107" fmla="*/ 51 h 582"/>
                <a:gd name="T108" fmla="*/ 169 w 553"/>
                <a:gd name="T109" fmla="*/ 45 h 582"/>
                <a:gd name="T110" fmla="*/ 207 w 553"/>
                <a:gd name="T111" fmla="*/ 40 h 582"/>
                <a:gd name="T112" fmla="*/ 260 w 553"/>
                <a:gd name="T113" fmla="*/ 38 h 582"/>
                <a:gd name="T114" fmla="*/ 324 w 553"/>
                <a:gd name="T115" fmla="*/ 32 h 582"/>
                <a:gd name="T116" fmla="*/ 354 w 553"/>
                <a:gd name="T117" fmla="*/ 14 h 582"/>
                <a:gd name="T118" fmla="*/ 376 w 553"/>
                <a:gd name="T119" fmla="*/ 6 h 582"/>
                <a:gd name="T120" fmla="*/ 405 w 553"/>
                <a:gd name="T121" fmla="*/ 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3" h="582">
                  <a:moveTo>
                    <a:pt x="414" y="0"/>
                  </a:moveTo>
                  <a:lnTo>
                    <a:pt x="425" y="3"/>
                  </a:lnTo>
                  <a:lnTo>
                    <a:pt x="450" y="3"/>
                  </a:lnTo>
                  <a:lnTo>
                    <a:pt x="491" y="16"/>
                  </a:lnTo>
                  <a:lnTo>
                    <a:pt x="490" y="25"/>
                  </a:lnTo>
                  <a:lnTo>
                    <a:pt x="488" y="34"/>
                  </a:lnTo>
                  <a:lnTo>
                    <a:pt x="487" y="40"/>
                  </a:lnTo>
                  <a:lnTo>
                    <a:pt x="487" y="45"/>
                  </a:lnTo>
                  <a:lnTo>
                    <a:pt x="485" y="48"/>
                  </a:lnTo>
                  <a:lnTo>
                    <a:pt x="483" y="55"/>
                  </a:lnTo>
                  <a:lnTo>
                    <a:pt x="485" y="61"/>
                  </a:lnTo>
                  <a:lnTo>
                    <a:pt x="487" y="64"/>
                  </a:lnTo>
                  <a:lnTo>
                    <a:pt x="487" y="71"/>
                  </a:lnTo>
                  <a:lnTo>
                    <a:pt x="485" y="85"/>
                  </a:lnTo>
                  <a:lnTo>
                    <a:pt x="485" y="89"/>
                  </a:lnTo>
                  <a:lnTo>
                    <a:pt x="485" y="93"/>
                  </a:lnTo>
                  <a:lnTo>
                    <a:pt x="485" y="102"/>
                  </a:lnTo>
                  <a:lnTo>
                    <a:pt x="483" y="111"/>
                  </a:lnTo>
                  <a:lnTo>
                    <a:pt x="482" y="114"/>
                  </a:lnTo>
                  <a:lnTo>
                    <a:pt x="480" y="123"/>
                  </a:lnTo>
                  <a:lnTo>
                    <a:pt x="482" y="124"/>
                  </a:lnTo>
                  <a:lnTo>
                    <a:pt x="482" y="129"/>
                  </a:lnTo>
                  <a:lnTo>
                    <a:pt x="482" y="132"/>
                  </a:lnTo>
                  <a:lnTo>
                    <a:pt x="482" y="139"/>
                  </a:lnTo>
                  <a:lnTo>
                    <a:pt x="482" y="142"/>
                  </a:lnTo>
                  <a:lnTo>
                    <a:pt x="480" y="148"/>
                  </a:lnTo>
                  <a:lnTo>
                    <a:pt x="480" y="152"/>
                  </a:lnTo>
                  <a:lnTo>
                    <a:pt x="480" y="153"/>
                  </a:lnTo>
                  <a:lnTo>
                    <a:pt x="477" y="174"/>
                  </a:lnTo>
                  <a:lnTo>
                    <a:pt x="477" y="176"/>
                  </a:lnTo>
                  <a:lnTo>
                    <a:pt x="478" y="189"/>
                  </a:lnTo>
                  <a:lnTo>
                    <a:pt x="482" y="191"/>
                  </a:lnTo>
                  <a:lnTo>
                    <a:pt x="483" y="194"/>
                  </a:lnTo>
                  <a:lnTo>
                    <a:pt x="482" y="199"/>
                  </a:lnTo>
                  <a:lnTo>
                    <a:pt x="482" y="200"/>
                  </a:lnTo>
                  <a:lnTo>
                    <a:pt x="480" y="203"/>
                  </a:lnTo>
                  <a:lnTo>
                    <a:pt x="480" y="207"/>
                  </a:lnTo>
                  <a:lnTo>
                    <a:pt x="482" y="212"/>
                  </a:lnTo>
                  <a:lnTo>
                    <a:pt x="483" y="213"/>
                  </a:lnTo>
                  <a:lnTo>
                    <a:pt x="487" y="220"/>
                  </a:lnTo>
                  <a:lnTo>
                    <a:pt x="488" y="221"/>
                  </a:lnTo>
                  <a:lnTo>
                    <a:pt x="501" y="229"/>
                  </a:lnTo>
                  <a:lnTo>
                    <a:pt x="506" y="234"/>
                  </a:lnTo>
                  <a:lnTo>
                    <a:pt x="505" y="237"/>
                  </a:lnTo>
                  <a:lnTo>
                    <a:pt x="501" y="247"/>
                  </a:lnTo>
                  <a:lnTo>
                    <a:pt x="500" y="249"/>
                  </a:lnTo>
                  <a:lnTo>
                    <a:pt x="491" y="262"/>
                  </a:lnTo>
                  <a:lnTo>
                    <a:pt x="491" y="263"/>
                  </a:lnTo>
                  <a:lnTo>
                    <a:pt x="487" y="270"/>
                  </a:lnTo>
                  <a:lnTo>
                    <a:pt x="485" y="271"/>
                  </a:lnTo>
                  <a:lnTo>
                    <a:pt x="483" y="273"/>
                  </a:lnTo>
                  <a:lnTo>
                    <a:pt x="477" y="284"/>
                  </a:lnTo>
                  <a:lnTo>
                    <a:pt x="483" y="291"/>
                  </a:lnTo>
                  <a:lnTo>
                    <a:pt x="488" y="297"/>
                  </a:lnTo>
                  <a:lnTo>
                    <a:pt x="490" y="299"/>
                  </a:lnTo>
                  <a:lnTo>
                    <a:pt x="495" y="307"/>
                  </a:lnTo>
                  <a:lnTo>
                    <a:pt x="496" y="309"/>
                  </a:lnTo>
                  <a:lnTo>
                    <a:pt x="496" y="312"/>
                  </a:lnTo>
                  <a:lnTo>
                    <a:pt x="498" y="317"/>
                  </a:lnTo>
                  <a:lnTo>
                    <a:pt x="503" y="325"/>
                  </a:lnTo>
                  <a:lnTo>
                    <a:pt x="503" y="328"/>
                  </a:lnTo>
                  <a:lnTo>
                    <a:pt x="510" y="341"/>
                  </a:lnTo>
                  <a:lnTo>
                    <a:pt x="513" y="349"/>
                  </a:lnTo>
                  <a:lnTo>
                    <a:pt x="515" y="351"/>
                  </a:lnTo>
                  <a:lnTo>
                    <a:pt x="525" y="378"/>
                  </a:lnTo>
                  <a:lnTo>
                    <a:pt x="526" y="380"/>
                  </a:lnTo>
                  <a:lnTo>
                    <a:pt x="528" y="385"/>
                  </a:lnTo>
                  <a:lnTo>
                    <a:pt x="531" y="391"/>
                  </a:lnTo>
                  <a:lnTo>
                    <a:pt x="533" y="393"/>
                  </a:lnTo>
                  <a:lnTo>
                    <a:pt x="539" y="401"/>
                  </a:lnTo>
                  <a:lnTo>
                    <a:pt x="541" y="404"/>
                  </a:lnTo>
                  <a:lnTo>
                    <a:pt x="544" y="414"/>
                  </a:lnTo>
                  <a:lnTo>
                    <a:pt x="546" y="419"/>
                  </a:lnTo>
                  <a:lnTo>
                    <a:pt x="546" y="432"/>
                  </a:lnTo>
                  <a:lnTo>
                    <a:pt x="548" y="435"/>
                  </a:lnTo>
                  <a:lnTo>
                    <a:pt x="548" y="436"/>
                  </a:lnTo>
                  <a:lnTo>
                    <a:pt x="548" y="438"/>
                  </a:lnTo>
                  <a:lnTo>
                    <a:pt x="548" y="448"/>
                  </a:lnTo>
                  <a:lnTo>
                    <a:pt x="551" y="457"/>
                  </a:lnTo>
                  <a:lnTo>
                    <a:pt x="551" y="461"/>
                  </a:lnTo>
                  <a:lnTo>
                    <a:pt x="551" y="472"/>
                  </a:lnTo>
                  <a:lnTo>
                    <a:pt x="553" y="475"/>
                  </a:lnTo>
                  <a:lnTo>
                    <a:pt x="553" y="480"/>
                  </a:lnTo>
                  <a:lnTo>
                    <a:pt x="551" y="488"/>
                  </a:lnTo>
                  <a:lnTo>
                    <a:pt x="548" y="490"/>
                  </a:lnTo>
                  <a:lnTo>
                    <a:pt x="546" y="491"/>
                  </a:lnTo>
                  <a:lnTo>
                    <a:pt x="543" y="493"/>
                  </a:lnTo>
                  <a:lnTo>
                    <a:pt x="538" y="496"/>
                  </a:lnTo>
                  <a:lnTo>
                    <a:pt x="531" y="498"/>
                  </a:lnTo>
                  <a:lnTo>
                    <a:pt x="530" y="500"/>
                  </a:lnTo>
                  <a:lnTo>
                    <a:pt x="521" y="503"/>
                  </a:lnTo>
                  <a:lnTo>
                    <a:pt x="520" y="504"/>
                  </a:lnTo>
                  <a:lnTo>
                    <a:pt x="513" y="506"/>
                  </a:lnTo>
                  <a:lnTo>
                    <a:pt x="508" y="508"/>
                  </a:lnTo>
                  <a:lnTo>
                    <a:pt x="500" y="513"/>
                  </a:lnTo>
                  <a:lnTo>
                    <a:pt x="491" y="519"/>
                  </a:lnTo>
                  <a:lnTo>
                    <a:pt x="488" y="525"/>
                  </a:lnTo>
                  <a:lnTo>
                    <a:pt x="485" y="532"/>
                  </a:lnTo>
                  <a:lnTo>
                    <a:pt x="485" y="535"/>
                  </a:lnTo>
                  <a:lnTo>
                    <a:pt x="485" y="537"/>
                  </a:lnTo>
                  <a:lnTo>
                    <a:pt x="482" y="545"/>
                  </a:lnTo>
                  <a:lnTo>
                    <a:pt x="478" y="545"/>
                  </a:lnTo>
                  <a:lnTo>
                    <a:pt x="473" y="545"/>
                  </a:lnTo>
                  <a:lnTo>
                    <a:pt x="467" y="546"/>
                  </a:lnTo>
                  <a:lnTo>
                    <a:pt x="465" y="550"/>
                  </a:lnTo>
                  <a:lnTo>
                    <a:pt x="463" y="550"/>
                  </a:lnTo>
                  <a:lnTo>
                    <a:pt x="458" y="553"/>
                  </a:lnTo>
                  <a:lnTo>
                    <a:pt x="448" y="556"/>
                  </a:lnTo>
                  <a:lnTo>
                    <a:pt x="445" y="558"/>
                  </a:lnTo>
                  <a:lnTo>
                    <a:pt x="435" y="559"/>
                  </a:lnTo>
                  <a:lnTo>
                    <a:pt x="432" y="558"/>
                  </a:lnTo>
                  <a:lnTo>
                    <a:pt x="430" y="551"/>
                  </a:lnTo>
                  <a:lnTo>
                    <a:pt x="430" y="550"/>
                  </a:lnTo>
                  <a:lnTo>
                    <a:pt x="424" y="543"/>
                  </a:lnTo>
                  <a:lnTo>
                    <a:pt x="420" y="543"/>
                  </a:lnTo>
                  <a:lnTo>
                    <a:pt x="419" y="542"/>
                  </a:lnTo>
                  <a:lnTo>
                    <a:pt x="410" y="542"/>
                  </a:lnTo>
                  <a:lnTo>
                    <a:pt x="405" y="542"/>
                  </a:lnTo>
                  <a:lnTo>
                    <a:pt x="400" y="543"/>
                  </a:lnTo>
                  <a:lnTo>
                    <a:pt x="397" y="543"/>
                  </a:lnTo>
                  <a:lnTo>
                    <a:pt x="387" y="543"/>
                  </a:lnTo>
                  <a:lnTo>
                    <a:pt x="386" y="538"/>
                  </a:lnTo>
                  <a:lnTo>
                    <a:pt x="384" y="535"/>
                  </a:lnTo>
                  <a:lnTo>
                    <a:pt x="381" y="534"/>
                  </a:lnTo>
                  <a:lnTo>
                    <a:pt x="377" y="537"/>
                  </a:lnTo>
                  <a:lnTo>
                    <a:pt x="376" y="538"/>
                  </a:lnTo>
                  <a:lnTo>
                    <a:pt x="374" y="542"/>
                  </a:lnTo>
                  <a:lnTo>
                    <a:pt x="372" y="542"/>
                  </a:lnTo>
                  <a:lnTo>
                    <a:pt x="367" y="540"/>
                  </a:lnTo>
                  <a:lnTo>
                    <a:pt x="366" y="538"/>
                  </a:lnTo>
                  <a:lnTo>
                    <a:pt x="361" y="537"/>
                  </a:lnTo>
                  <a:lnTo>
                    <a:pt x="351" y="545"/>
                  </a:lnTo>
                  <a:lnTo>
                    <a:pt x="349" y="545"/>
                  </a:lnTo>
                  <a:lnTo>
                    <a:pt x="338" y="543"/>
                  </a:lnTo>
                  <a:lnTo>
                    <a:pt x="326" y="546"/>
                  </a:lnTo>
                  <a:lnTo>
                    <a:pt x="323" y="548"/>
                  </a:lnTo>
                  <a:lnTo>
                    <a:pt x="316" y="551"/>
                  </a:lnTo>
                  <a:lnTo>
                    <a:pt x="311" y="556"/>
                  </a:lnTo>
                  <a:lnTo>
                    <a:pt x="308" y="559"/>
                  </a:lnTo>
                  <a:lnTo>
                    <a:pt x="303" y="566"/>
                  </a:lnTo>
                  <a:lnTo>
                    <a:pt x="296" y="572"/>
                  </a:lnTo>
                  <a:lnTo>
                    <a:pt x="295" y="574"/>
                  </a:lnTo>
                  <a:lnTo>
                    <a:pt x="291" y="576"/>
                  </a:lnTo>
                  <a:lnTo>
                    <a:pt x="276" y="580"/>
                  </a:lnTo>
                  <a:lnTo>
                    <a:pt x="273" y="580"/>
                  </a:lnTo>
                  <a:lnTo>
                    <a:pt x="270" y="580"/>
                  </a:lnTo>
                  <a:lnTo>
                    <a:pt x="262" y="574"/>
                  </a:lnTo>
                  <a:lnTo>
                    <a:pt x="253" y="582"/>
                  </a:lnTo>
                  <a:lnTo>
                    <a:pt x="250" y="577"/>
                  </a:lnTo>
                  <a:lnTo>
                    <a:pt x="250" y="574"/>
                  </a:lnTo>
                  <a:lnTo>
                    <a:pt x="250" y="568"/>
                  </a:lnTo>
                  <a:lnTo>
                    <a:pt x="252" y="564"/>
                  </a:lnTo>
                  <a:lnTo>
                    <a:pt x="253" y="561"/>
                  </a:lnTo>
                  <a:lnTo>
                    <a:pt x="257" y="553"/>
                  </a:lnTo>
                  <a:lnTo>
                    <a:pt x="257" y="551"/>
                  </a:lnTo>
                  <a:lnTo>
                    <a:pt x="260" y="542"/>
                  </a:lnTo>
                  <a:lnTo>
                    <a:pt x="258" y="538"/>
                  </a:lnTo>
                  <a:lnTo>
                    <a:pt x="253" y="534"/>
                  </a:lnTo>
                  <a:lnTo>
                    <a:pt x="252" y="532"/>
                  </a:lnTo>
                  <a:lnTo>
                    <a:pt x="242" y="532"/>
                  </a:lnTo>
                  <a:lnTo>
                    <a:pt x="240" y="532"/>
                  </a:lnTo>
                  <a:lnTo>
                    <a:pt x="222" y="532"/>
                  </a:lnTo>
                  <a:lnTo>
                    <a:pt x="220" y="530"/>
                  </a:lnTo>
                  <a:lnTo>
                    <a:pt x="217" y="529"/>
                  </a:lnTo>
                  <a:lnTo>
                    <a:pt x="215" y="521"/>
                  </a:lnTo>
                  <a:lnTo>
                    <a:pt x="214" y="514"/>
                  </a:lnTo>
                  <a:lnTo>
                    <a:pt x="214" y="511"/>
                  </a:lnTo>
                  <a:lnTo>
                    <a:pt x="212" y="509"/>
                  </a:lnTo>
                  <a:lnTo>
                    <a:pt x="212" y="501"/>
                  </a:lnTo>
                  <a:lnTo>
                    <a:pt x="212" y="491"/>
                  </a:lnTo>
                  <a:lnTo>
                    <a:pt x="214" y="488"/>
                  </a:lnTo>
                  <a:lnTo>
                    <a:pt x="214" y="487"/>
                  </a:lnTo>
                  <a:lnTo>
                    <a:pt x="217" y="477"/>
                  </a:lnTo>
                  <a:lnTo>
                    <a:pt x="215" y="475"/>
                  </a:lnTo>
                  <a:lnTo>
                    <a:pt x="212" y="470"/>
                  </a:lnTo>
                  <a:lnTo>
                    <a:pt x="209" y="470"/>
                  </a:lnTo>
                  <a:lnTo>
                    <a:pt x="207" y="469"/>
                  </a:lnTo>
                  <a:lnTo>
                    <a:pt x="197" y="474"/>
                  </a:lnTo>
                  <a:lnTo>
                    <a:pt x="189" y="480"/>
                  </a:lnTo>
                  <a:lnTo>
                    <a:pt x="185" y="479"/>
                  </a:lnTo>
                  <a:lnTo>
                    <a:pt x="182" y="480"/>
                  </a:lnTo>
                  <a:lnTo>
                    <a:pt x="177" y="482"/>
                  </a:lnTo>
                  <a:lnTo>
                    <a:pt x="171" y="483"/>
                  </a:lnTo>
                  <a:lnTo>
                    <a:pt x="167" y="485"/>
                  </a:lnTo>
                  <a:lnTo>
                    <a:pt x="166" y="485"/>
                  </a:lnTo>
                  <a:lnTo>
                    <a:pt x="157" y="483"/>
                  </a:lnTo>
                  <a:lnTo>
                    <a:pt x="156" y="482"/>
                  </a:lnTo>
                  <a:lnTo>
                    <a:pt x="149" y="483"/>
                  </a:lnTo>
                  <a:lnTo>
                    <a:pt x="147" y="485"/>
                  </a:lnTo>
                  <a:lnTo>
                    <a:pt x="138" y="488"/>
                  </a:lnTo>
                  <a:lnTo>
                    <a:pt x="133" y="488"/>
                  </a:lnTo>
                  <a:lnTo>
                    <a:pt x="123" y="485"/>
                  </a:lnTo>
                  <a:lnTo>
                    <a:pt x="121" y="483"/>
                  </a:lnTo>
                  <a:lnTo>
                    <a:pt x="119" y="479"/>
                  </a:lnTo>
                  <a:lnTo>
                    <a:pt x="118" y="475"/>
                  </a:lnTo>
                  <a:lnTo>
                    <a:pt x="118" y="472"/>
                  </a:lnTo>
                  <a:lnTo>
                    <a:pt x="118" y="469"/>
                  </a:lnTo>
                  <a:lnTo>
                    <a:pt x="116" y="466"/>
                  </a:lnTo>
                  <a:lnTo>
                    <a:pt x="116" y="462"/>
                  </a:lnTo>
                  <a:lnTo>
                    <a:pt x="118" y="454"/>
                  </a:lnTo>
                  <a:lnTo>
                    <a:pt x="119" y="449"/>
                  </a:lnTo>
                  <a:lnTo>
                    <a:pt x="126" y="445"/>
                  </a:lnTo>
                  <a:lnTo>
                    <a:pt x="133" y="440"/>
                  </a:lnTo>
                  <a:lnTo>
                    <a:pt x="134" y="438"/>
                  </a:lnTo>
                  <a:lnTo>
                    <a:pt x="134" y="435"/>
                  </a:lnTo>
                  <a:lnTo>
                    <a:pt x="134" y="433"/>
                  </a:lnTo>
                  <a:lnTo>
                    <a:pt x="134" y="427"/>
                  </a:lnTo>
                  <a:lnTo>
                    <a:pt x="134" y="425"/>
                  </a:lnTo>
                  <a:lnTo>
                    <a:pt x="134" y="422"/>
                  </a:lnTo>
                  <a:lnTo>
                    <a:pt x="134" y="419"/>
                  </a:lnTo>
                  <a:lnTo>
                    <a:pt x="136" y="414"/>
                  </a:lnTo>
                  <a:lnTo>
                    <a:pt x="136" y="412"/>
                  </a:lnTo>
                  <a:lnTo>
                    <a:pt x="138" y="411"/>
                  </a:lnTo>
                  <a:lnTo>
                    <a:pt x="141" y="411"/>
                  </a:lnTo>
                  <a:lnTo>
                    <a:pt x="147" y="409"/>
                  </a:lnTo>
                  <a:lnTo>
                    <a:pt x="151" y="406"/>
                  </a:lnTo>
                  <a:lnTo>
                    <a:pt x="151" y="401"/>
                  </a:lnTo>
                  <a:lnTo>
                    <a:pt x="144" y="399"/>
                  </a:lnTo>
                  <a:lnTo>
                    <a:pt x="144" y="398"/>
                  </a:lnTo>
                  <a:lnTo>
                    <a:pt x="144" y="394"/>
                  </a:lnTo>
                  <a:lnTo>
                    <a:pt x="144" y="393"/>
                  </a:lnTo>
                  <a:lnTo>
                    <a:pt x="144" y="390"/>
                  </a:lnTo>
                  <a:lnTo>
                    <a:pt x="142" y="386"/>
                  </a:lnTo>
                  <a:lnTo>
                    <a:pt x="144" y="381"/>
                  </a:lnTo>
                  <a:lnTo>
                    <a:pt x="142" y="380"/>
                  </a:lnTo>
                  <a:lnTo>
                    <a:pt x="139" y="378"/>
                  </a:lnTo>
                  <a:lnTo>
                    <a:pt x="133" y="377"/>
                  </a:lnTo>
                  <a:lnTo>
                    <a:pt x="124" y="380"/>
                  </a:lnTo>
                  <a:lnTo>
                    <a:pt x="123" y="380"/>
                  </a:lnTo>
                  <a:lnTo>
                    <a:pt x="118" y="377"/>
                  </a:lnTo>
                  <a:lnTo>
                    <a:pt x="118" y="370"/>
                  </a:lnTo>
                  <a:lnTo>
                    <a:pt x="109" y="365"/>
                  </a:lnTo>
                  <a:lnTo>
                    <a:pt x="99" y="367"/>
                  </a:lnTo>
                  <a:lnTo>
                    <a:pt x="98" y="369"/>
                  </a:lnTo>
                  <a:lnTo>
                    <a:pt x="95" y="367"/>
                  </a:lnTo>
                  <a:lnTo>
                    <a:pt x="93" y="367"/>
                  </a:lnTo>
                  <a:lnTo>
                    <a:pt x="90" y="365"/>
                  </a:lnTo>
                  <a:lnTo>
                    <a:pt x="85" y="362"/>
                  </a:lnTo>
                  <a:lnTo>
                    <a:pt x="83" y="360"/>
                  </a:lnTo>
                  <a:lnTo>
                    <a:pt x="81" y="357"/>
                  </a:lnTo>
                  <a:lnTo>
                    <a:pt x="83" y="351"/>
                  </a:lnTo>
                  <a:lnTo>
                    <a:pt x="85" y="346"/>
                  </a:lnTo>
                  <a:lnTo>
                    <a:pt x="86" y="343"/>
                  </a:lnTo>
                  <a:lnTo>
                    <a:pt x="88" y="339"/>
                  </a:lnTo>
                  <a:lnTo>
                    <a:pt x="90" y="333"/>
                  </a:lnTo>
                  <a:lnTo>
                    <a:pt x="90" y="330"/>
                  </a:lnTo>
                  <a:lnTo>
                    <a:pt x="88" y="328"/>
                  </a:lnTo>
                  <a:lnTo>
                    <a:pt x="86" y="325"/>
                  </a:lnTo>
                  <a:lnTo>
                    <a:pt x="83" y="320"/>
                  </a:lnTo>
                  <a:lnTo>
                    <a:pt x="83" y="318"/>
                  </a:lnTo>
                  <a:lnTo>
                    <a:pt x="83" y="315"/>
                  </a:lnTo>
                  <a:lnTo>
                    <a:pt x="81" y="309"/>
                  </a:lnTo>
                  <a:lnTo>
                    <a:pt x="80" y="307"/>
                  </a:lnTo>
                  <a:lnTo>
                    <a:pt x="78" y="301"/>
                  </a:lnTo>
                  <a:lnTo>
                    <a:pt x="81" y="299"/>
                  </a:lnTo>
                  <a:lnTo>
                    <a:pt x="86" y="299"/>
                  </a:lnTo>
                  <a:lnTo>
                    <a:pt x="88" y="297"/>
                  </a:lnTo>
                  <a:lnTo>
                    <a:pt x="91" y="294"/>
                  </a:lnTo>
                  <a:lnTo>
                    <a:pt x="96" y="289"/>
                  </a:lnTo>
                  <a:lnTo>
                    <a:pt x="98" y="286"/>
                  </a:lnTo>
                  <a:lnTo>
                    <a:pt x="101" y="276"/>
                  </a:lnTo>
                  <a:lnTo>
                    <a:pt x="101" y="275"/>
                  </a:lnTo>
                  <a:lnTo>
                    <a:pt x="101" y="270"/>
                  </a:lnTo>
                  <a:lnTo>
                    <a:pt x="95" y="267"/>
                  </a:lnTo>
                  <a:lnTo>
                    <a:pt x="88" y="265"/>
                  </a:lnTo>
                  <a:lnTo>
                    <a:pt x="85" y="263"/>
                  </a:lnTo>
                  <a:lnTo>
                    <a:pt x="83" y="263"/>
                  </a:lnTo>
                  <a:lnTo>
                    <a:pt x="68" y="262"/>
                  </a:lnTo>
                  <a:lnTo>
                    <a:pt x="66" y="262"/>
                  </a:lnTo>
                  <a:lnTo>
                    <a:pt x="56" y="257"/>
                  </a:lnTo>
                  <a:lnTo>
                    <a:pt x="56" y="250"/>
                  </a:lnTo>
                  <a:lnTo>
                    <a:pt x="53" y="247"/>
                  </a:lnTo>
                  <a:lnTo>
                    <a:pt x="50" y="244"/>
                  </a:lnTo>
                  <a:lnTo>
                    <a:pt x="47" y="241"/>
                  </a:lnTo>
                  <a:lnTo>
                    <a:pt x="45" y="239"/>
                  </a:lnTo>
                  <a:lnTo>
                    <a:pt x="43" y="239"/>
                  </a:lnTo>
                  <a:lnTo>
                    <a:pt x="38" y="237"/>
                  </a:lnTo>
                  <a:lnTo>
                    <a:pt x="35" y="233"/>
                  </a:lnTo>
                  <a:lnTo>
                    <a:pt x="35" y="224"/>
                  </a:lnTo>
                  <a:lnTo>
                    <a:pt x="30" y="220"/>
                  </a:lnTo>
                  <a:lnTo>
                    <a:pt x="27" y="215"/>
                  </a:lnTo>
                  <a:lnTo>
                    <a:pt x="27" y="212"/>
                  </a:lnTo>
                  <a:lnTo>
                    <a:pt x="27" y="205"/>
                  </a:lnTo>
                  <a:lnTo>
                    <a:pt x="27" y="202"/>
                  </a:lnTo>
                  <a:lnTo>
                    <a:pt x="15" y="199"/>
                  </a:lnTo>
                  <a:lnTo>
                    <a:pt x="9" y="200"/>
                  </a:lnTo>
                  <a:lnTo>
                    <a:pt x="7" y="200"/>
                  </a:lnTo>
                  <a:lnTo>
                    <a:pt x="5" y="195"/>
                  </a:lnTo>
                  <a:lnTo>
                    <a:pt x="0" y="191"/>
                  </a:lnTo>
                  <a:lnTo>
                    <a:pt x="4" y="178"/>
                  </a:lnTo>
                  <a:lnTo>
                    <a:pt x="10" y="166"/>
                  </a:lnTo>
                  <a:lnTo>
                    <a:pt x="12" y="165"/>
                  </a:lnTo>
                  <a:lnTo>
                    <a:pt x="13" y="163"/>
                  </a:lnTo>
                  <a:lnTo>
                    <a:pt x="22" y="150"/>
                  </a:lnTo>
                  <a:lnTo>
                    <a:pt x="22" y="148"/>
                  </a:lnTo>
                  <a:lnTo>
                    <a:pt x="23" y="147"/>
                  </a:lnTo>
                  <a:lnTo>
                    <a:pt x="10" y="134"/>
                  </a:lnTo>
                  <a:lnTo>
                    <a:pt x="13" y="134"/>
                  </a:lnTo>
                  <a:lnTo>
                    <a:pt x="18" y="134"/>
                  </a:lnTo>
                  <a:lnTo>
                    <a:pt x="20" y="132"/>
                  </a:lnTo>
                  <a:lnTo>
                    <a:pt x="30" y="129"/>
                  </a:lnTo>
                  <a:lnTo>
                    <a:pt x="32" y="129"/>
                  </a:lnTo>
                  <a:lnTo>
                    <a:pt x="43" y="121"/>
                  </a:lnTo>
                  <a:lnTo>
                    <a:pt x="45" y="119"/>
                  </a:lnTo>
                  <a:lnTo>
                    <a:pt x="48" y="118"/>
                  </a:lnTo>
                  <a:lnTo>
                    <a:pt x="50" y="114"/>
                  </a:lnTo>
                  <a:lnTo>
                    <a:pt x="56" y="105"/>
                  </a:lnTo>
                  <a:lnTo>
                    <a:pt x="58" y="102"/>
                  </a:lnTo>
                  <a:lnTo>
                    <a:pt x="65" y="90"/>
                  </a:lnTo>
                  <a:lnTo>
                    <a:pt x="73" y="82"/>
                  </a:lnTo>
                  <a:lnTo>
                    <a:pt x="75" y="80"/>
                  </a:lnTo>
                  <a:lnTo>
                    <a:pt x="76" y="77"/>
                  </a:lnTo>
                  <a:lnTo>
                    <a:pt x="81" y="71"/>
                  </a:lnTo>
                  <a:lnTo>
                    <a:pt x="85" y="71"/>
                  </a:lnTo>
                  <a:lnTo>
                    <a:pt x="91" y="66"/>
                  </a:lnTo>
                  <a:lnTo>
                    <a:pt x="93" y="66"/>
                  </a:lnTo>
                  <a:lnTo>
                    <a:pt x="95" y="66"/>
                  </a:lnTo>
                  <a:lnTo>
                    <a:pt x="99" y="66"/>
                  </a:lnTo>
                  <a:lnTo>
                    <a:pt x="101" y="66"/>
                  </a:lnTo>
                  <a:lnTo>
                    <a:pt x="108" y="63"/>
                  </a:lnTo>
                  <a:lnTo>
                    <a:pt x="111" y="56"/>
                  </a:lnTo>
                  <a:lnTo>
                    <a:pt x="114" y="55"/>
                  </a:lnTo>
                  <a:lnTo>
                    <a:pt x="134" y="48"/>
                  </a:lnTo>
                  <a:lnTo>
                    <a:pt x="147" y="51"/>
                  </a:lnTo>
                  <a:lnTo>
                    <a:pt x="149" y="51"/>
                  </a:lnTo>
                  <a:lnTo>
                    <a:pt x="156" y="50"/>
                  </a:lnTo>
                  <a:lnTo>
                    <a:pt x="159" y="46"/>
                  </a:lnTo>
                  <a:lnTo>
                    <a:pt x="162" y="45"/>
                  </a:lnTo>
                  <a:lnTo>
                    <a:pt x="167" y="45"/>
                  </a:lnTo>
                  <a:lnTo>
                    <a:pt x="169" y="45"/>
                  </a:lnTo>
                  <a:lnTo>
                    <a:pt x="179" y="46"/>
                  </a:lnTo>
                  <a:lnTo>
                    <a:pt x="181" y="46"/>
                  </a:lnTo>
                  <a:lnTo>
                    <a:pt x="187" y="43"/>
                  </a:lnTo>
                  <a:lnTo>
                    <a:pt x="189" y="42"/>
                  </a:lnTo>
                  <a:lnTo>
                    <a:pt x="200" y="38"/>
                  </a:lnTo>
                  <a:lnTo>
                    <a:pt x="207" y="40"/>
                  </a:lnTo>
                  <a:lnTo>
                    <a:pt x="212" y="40"/>
                  </a:lnTo>
                  <a:lnTo>
                    <a:pt x="224" y="40"/>
                  </a:lnTo>
                  <a:lnTo>
                    <a:pt x="225" y="40"/>
                  </a:lnTo>
                  <a:lnTo>
                    <a:pt x="232" y="38"/>
                  </a:lnTo>
                  <a:lnTo>
                    <a:pt x="242" y="38"/>
                  </a:lnTo>
                  <a:lnTo>
                    <a:pt x="260" y="38"/>
                  </a:lnTo>
                  <a:lnTo>
                    <a:pt x="273" y="38"/>
                  </a:lnTo>
                  <a:lnTo>
                    <a:pt x="275" y="38"/>
                  </a:lnTo>
                  <a:lnTo>
                    <a:pt x="278" y="38"/>
                  </a:lnTo>
                  <a:lnTo>
                    <a:pt x="296" y="38"/>
                  </a:lnTo>
                  <a:lnTo>
                    <a:pt x="313" y="37"/>
                  </a:lnTo>
                  <a:lnTo>
                    <a:pt x="324" y="32"/>
                  </a:lnTo>
                  <a:lnTo>
                    <a:pt x="326" y="32"/>
                  </a:lnTo>
                  <a:lnTo>
                    <a:pt x="328" y="32"/>
                  </a:lnTo>
                  <a:lnTo>
                    <a:pt x="338" y="29"/>
                  </a:lnTo>
                  <a:lnTo>
                    <a:pt x="339" y="29"/>
                  </a:lnTo>
                  <a:lnTo>
                    <a:pt x="348" y="22"/>
                  </a:lnTo>
                  <a:lnTo>
                    <a:pt x="354" y="14"/>
                  </a:lnTo>
                  <a:lnTo>
                    <a:pt x="356" y="13"/>
                  </a:lnTo>
                  <a:lnTo>
                    <a:pt x="357" y="9"/>
                  </a:lnTo>
                  <a:lnTo>
                    <a:pt x="364" y="6"/>
                  </a:lnTo>
                  <a:lnTo>
                    <a:pt x="367" y="6"/>
                  </a:lnTo>
                  <a:lnTo>
                    <a:pt x="369" y="6"/>
                  </a:lnTo>
                  <a:lnTo>
                    <a:pt x="376" y="6"/>
                  </a:lnTo>
                  <a:lnTo>
                    <a:pt x="381" y="6"/>
                  </a:lnTo>
                  <a:lnTo>
                    <a:pt x="392" y="1"/>
                  </a:lnTo>
                  <a:lnTo>
                    <a:pt x="396" y="0"/>
                  </a:lnTo>
                  <a:lnTo>
                    <a:pt x="399" y="0"/>
                  </a:lnTo>
                  <a:lnTo>
                    <a:pt x="402" y="0"/>
                  </a:lnTo>
                  <a:lnTo>
                    <a:pt x="405" y="0"/>
                  </a:lnTo>
                  <a:lnTo>
                    <a:pt x="410" y="0"/>
                  </a:lnTo>
                  <a:lnTo>
                    <a:pt x="414" y="0"/>
                  </a:lnTo>
                  <a:close/>
                </a:path>
              </a:pathLst>
            </a:custGeom>
            <a:noFill/>
            <a:ln w="3175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64" name="Freeform 164"/>
            <p:cNvSpPr>
              <a:spLocks/>
            </p:cNvSpPr>
            <p:nvPr/>
          </p:nvSpPr>
          <p:spPr bwMode="auto">
            <a:xfrm>
              <a:off x="1284287" y="1377158"/>
              <a:ext cx="1077913" cy="1920875"/>
            </a:xfrm>
            <a:custGeom>
              <a:avLst/>
              <a:gdLst>
                <a:gd name="T0" fmla="*/ 895 w 1356"/>
                <a:gd name="T1" fmla="*/ 170 h 2419"/>
                <a:gd name="T2" fmla="*/ 928 w 1356"/>
                <a:gd name="T3" fmla="*/ 274 h 2419"/>
                <a:gd name="T4" fmla="*/ 972 w 1356"/>
                <a:gd name="T5" fmla="*/ 382 h 2419"/>
                <a:gd name="T6" fmla="*/ 1039 w 1356"/>
                <a:gd name="T7" fmla="*/ 426 h 2419"/>
                <a:gd name="T8" fmla="*/ 1098 w 1356"/>
                <a:gd name="T9" fmla="*/ 468 h 2419"/>
                <a:gd name="T10" fmla="*/ 1173 w 1356"/>
                <a:gd name="T11" fmla="*/ 528 h 2419"/>
                <a:gd name="T12" fmla="*/ 1249 w 1356"/>
                <a:gd name="T13" fmla="*/ 567 h 2419"/>
                <a:gd name="T14" fmla="*/ 1287 w 1356"/>
                <a:gd name="T15" fmla="*/ 639 h 2419"/>
                <a:gd name="T16" fmla="*/ 1354 w 1356"/>
                <a:gd name="T17" fmla="*/ 682 h 2419"/>
                <a:gd name="T18" fmla="*/ 1338 w 1356"/>
                <a:gd name="T19" fmla="*/ 790 h 2419"/>
                <a:gd name="T20" fmla="*/ 1348 w 1356"/>
                <a:gd name="T21" fmla="*/ 897 h 2419"/>
                <a:gd name="T22" fmla="*/ 1297 w 1356"/>
                <a:gd name="T23" fmla="*/ 936 h 2419"/>
                <a:gd name="T24" fmla="*/ 1252 w 1356"/>
                <a:gd name="T25" fmla="*/ 1034 h 2419"/>
                <a:gd name="T26" fmla="*/ 1171 w 1356"/>
                <a:gd name="T27" fmla="*/ 1139 h 2419"/>
                <a:gd name="T28" fmla="*/ 1116 w 1356"/>
                <a:gd name="T29" fmla="*/ 1245 h 2419"/>
                <a:gd name="T30" fmla="*/ 1040 w 1356"/>
                <a:gd name="T31" fmla="*/ 1287 h 2419"/>
                <a:gd name="T32" fmla="*/ 939 w 1356"/>
                <a:gd name="T33" fmla="*/ 1429 h 2419"/>
                <a:gd name="T34" fmla="*/ 855 w 1356"/>
                <a:gd name="T35" fmla="*/ 1505 h 2419"/>
                <a:gd name="T36" fmla="*/ 767 w 1356"/>
                <a:gd name="T37" fmla="*/ 1516 h 2419"/>
                <a:gd name="T38" fmla="*/ 676 w 1356"/>
                <a:gd name="T39" fmla="*/ 1620 h 2419"/>
                <a:gd name="T40" fmla="*/ 579 w 1356"/>
                <a:gd name="T41" fmla="*/ 1737 h 2419"/>
                <a:gd name="T42" fmla="*/ 539 w 1356"/>
                <a:gd name="T43" fmla="*/ 1829 h 2419"/>
                <a:gd name="T44" fmla="*/ 628 w 1356"/>
                <a:gd name="T45" fmla="*/ 1847 h 2419"/>
                <a:gd name="T46" fmla="*/ 618 w 1356"/>
                <a:gd name="T47" fmla="*/ 1932 h 2419"/>
                <a:gd name="T48" fmla="*/ 582 w 1356"/>
                <a:gd name="T49" fmla="*/ 2015 h 2419"/>
                <a:gd name="T50" fmla="*/ 580 w 1356"/>
                <a:gd name="T51" fmla="*/ 2120 h 2419"/>
                <a:gd name="T52" fmla="*/ 612 w 1356"/>
                <a:gd name="T53" fmla="*/ 2224 h 2419"/>
                <a:gd name="T54" fmla="*/ 617 w 1356"/>
                <a:gd name="T55" fmla="*/ 2369 h 2419"/>
                <a:gd name="T56" fmla="*/ 532 w 1356"/>
                <a:gd name="T57" fmla="*/ 2402 h 2419"/>
                <a:gd name="T58" fmla="*/ 448 w 1356"/>
                <a:gd name="T59" fmla="*/ 2308 h 2419"/>
                <a:gd name="T60" fmla="*/ 370 w 1356"/>
                <a:gd name="T61" fmla="*/ 2203 h 2419"/>
                <a:gd name="T62" fmla="*/ 274 w 1356"/>
                <a:gd name="T63" fmla="*/ 2248 h 2419"/>
                <a:gd name="T64" fmla="*/ 149 w 1356"/>
                <a:gd name="T65" fmla="*/ 2193 h 2419"/>
                <a:gd name="T66" fmla="*/ 51 w 1356"/>
                <a:gd name="T67" fmla="*/ 2101 h 2419"/>
                <a:gd name="T68" fmla="*/ 0 w 1356"/>
                <a:gd name="T69" fmla="*/ 1976 h 2419"/>
                <a:gd name="T70" fmla="*/ 121 w 1356"/>
                <a:gd name="T71" fmla="*/ 1949 h 2419"/>
                <a:gd name="T72" fmla="*/ 205 w 1356"/>
                <a:gd name="T73" fmla="*/ 1887 h 2419"/>
                <a:gd name="T74" fmla="*/ 266 w 1356"/>
                <a:gd name="T75" fmla="*/ 1805 h 2419"/>
                <a:gd name="T76" fmla="*/ 316 w 1356"/>
                <a:gd name="T77" fmla="*/ 1753 h 2419"/>
                <a:gd name="T78" fmla="*/ 271 w 1356"/>
                <a:gd name="T79" fmla="*/ 1644 h 2419"/>
                <a:gd name="T80" fmla="*/ 233 w 1356"/>
                <a:gd name="T81" fmla="*/ 1539 h 2419"/>
                <a:gd name="T82" fmla="*/ 202 w 1356"/>
                <a:gd name="T83" fmla="*/ 1432 h 2419"/>
                <a:gd name="T84" fmla="*/ 167 w 1356"/>
                <a:gd name="T85" fmla="*/ 1327 h 2419"/>
                <a:gd name="T86" fmla="*/ 212 w 1356"/>
                <a:gd name="T87" fmla="*/ 1258 h 2419"/>
                <a:gd name="T88" fmla="*/ 263 w 1356"/>
                <a:gd name="T89" fmla="*/ 1212 h 2419"/>
                <a:gd name="T90" fmla="*/ 334 w 1356"/>
                <a:gd name="T91" fmla="*/ 1126 h 2419"/>
                <a:gd name="T92" fmla="*/ 389 w 1356"/>
                <a:gd name="T93" fmla="*/ 1042 h 2419"/>
                <a:gd name="T94" fmla="*/ 458 w 1356"/>
                <a:gd name="T95" fmla="*/ 1012 h 2419"/>
                <a:gd name="T96" fmla="*/ 496 w 1356"/>
                <a:gd name="T97" fmla="*/ 919 h 2419"/>
                <a:gd name="T98" fmla="*/ 493 w 1356"/>
                <a:gd name="T99" fmla="*/ 876 h 2419"/>
                <a:gd name="T100" fmla="*/ 491 w 1356"/>
                <a:gd name="T101" fmla="*/ 795 h 2419"/>
                <a:gd name="T102" fmla="*/ 529 w 1356"/>
                <a:gd name="T103" fmla="*/ 711 h 2419"/>
                <a:gd name="T104" fmla="*/ 519 w 1356"/>
                <a:gd name="T105" fmla="*/ 620 h 2419"/>
                <a:gd name="T106" fmla="*/ 549 w 1356"/>
                <a:gd name="T107" fmla="*/ 520 h 2419"/>
                <a:gd name="T108" fmla="*/ 595 w 1356"/>
                <a:gd name="T109" fmla="*/ 448 h 2419"/>
                <a:gd name="T110" fmla="*/ 666 w 1356"/>
                <a:gd name="T111" fmla="*/ 374 h 2419"/>
                <a:gd name="T112" fmla="*/ 716 w 1356"/>
                <a:gd name="T113" fmla="*/ 343 h 2419"/>
                <a:gd name="T114" fmla="*/ 718 w 1356"/>
                <a:gd name="T115" fmla="*/ 272 h 2419"/>
                <a:gd name="T116" fmla="*/ 739 w 1356"/>
                <a:gd name="T117" fmla="*/ 173 h 2419"/>
                <a:gd name="T118" fmla="*/ 762 w 1356"/>
                <a:gd name="T119" fmla="*/ 92 h 2419"/>
                <a:gd name="T120" fmla="*/ 744 w 1356"/>
                <a:gd name="T121" fmla="*/ 7 h 2419"/>
                <a:gd name="T122" fmla="*/ 858 w 1356"/>
                <a:gd name="T123" fmla="*/ 31 h 2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56" h="2419">
                  <a:moveTo>
                    <a:pt x="881" y="34"/>
                  </a:moveTo>
                  <a:lnTo>
                    <a:pt x="886" y="42"/>
                  </a:lnTo>
                  <a:lnTo>
                    <a:pt x="883" y="59"/>
                  </a:lnTo>
                  <a:lnTo>
                    <a:pt x="885" y="63"/>
                  </a:lnTo>
                  <a:lnTo>
                    <a:pt x="886" y="68"/>
                  </a:lnTo>
                  <a:lnTo>
                    <a:pt x="890" y="73"/>
                  </a:lnTo>
                  <a:lnTo>
                    <a:pt x="895" y="76"/>
                  </a:lnTo>
                  <a:lnTo>
                    <a:pt x="900" y="78"/>
                  </a:lnTo>
                  <a:lnTo>
                    <a:pt x="901" y="92"/>
                  </a:lnTo>
                  <a:lnTo>
                    <a:pt x="900" y="96"/>
                  </a:lnTo>
                  <a:lnTo>
                    <a:pt x="900" y="97"/>
                  </a:lnTo>
                  <a:lnTo>
                    <a:pt x="896" y="104"/>
                  </a:lnTo>
                  <a:lnTo>
                    <a:pt x="895" y="105"/>
                  </a:lnTo>
                  <a:lnTo>
                    <a:pt x="893" y="112"/>
                  </a:lnTo>
                  <a:lnTo>
                    <a:pt x="890" y="120"/>
                  </a:lnTo>
                  <a:lnTo>
                    <a:pt x="890" y="122"/>
                  </a:lnTo>
                  <a:lnTo>
                    <a:pt x="891" y="126"/>
                  </a:lnTo>
                  <a:lnTo>
                    <a:pt x="893" y="131"/>
                  </a:lnTo>
                  <a:lnTo>
                    <a:pt x="895" y="141"/>
                  </a:lnTo>
                  <a:lnTo>
                    <a:pt x="898" y="154"/>
                  </a:lnTo>
                  <a:lnTo>
                    <a:pt x="896" y="157"/>
                  </a:lnTo>
                  <a:lnTo>
                    <a:pt x="896" y="160"/>
                  </a:lnTo>
                  <a:lnTo>
                    <a:pt x="896" y="164"/>
                  </a:lnTo>
                  <a:lnTo>
                    <a:pt x="895" y="170"/>
                  </a:lnTo>
                  <a:lnTo>
                    <a:pt x="895" y="173"/>
                  </a:lnTo>
                  <a:lnTo>
                    <a:pt x="895" y="178"/>
                  </a:lnTo>
                  <a:lnTo>
                    <a:pt x="896" y="181"/>
                  </a:lnTo>
                  <a:lnTo>
                    <a:pt x="898" y="190"/>
                  </a:lnTo>
                  <a:lnTo>
                    <a:pt x="903" y="198"/>
                  </a:lnTo>
                  <a:lnTo>
                    <a:pt x="903" y="203"/>
                  </a:lnTo>
                  <a:lnTo>
                    <a:pt x="905" y="209"/>
                  </a:lnTo>
                  <a:lnTo>
                    <a:pt x="906" y="211"/>
                  </a:lnTo>
                  <a:lnTo>
                    <a:pt x="908" y="214"/>
                  </a:lnTo>
                  <a:lnTo>
                    <a:pt x="908" y="217"/>
                  </a:lnTo>
                  <a:lnTo>
                    <a:pt x="908" y="224"/>
                  </a:lnTo>
                  <a:lnTo>
                    <a:pt x="910" y="225"/>
                  </a:lnTo>
                  <a:lnTo>
                    <a:pt x="911" y="228"/>
                  </a:lnTo>
                  <a:lnTo>
                    <a:pt x="913" y="232"/>
                  </a:lnTo>
                  <a:lnTo>
                    <a:pt x="913" y="233"/>
                  </a:lnTo>
                  <a:lnTo>
                    <a:pt x="915" y="237"/>
                  </a:lnTo>
                  <a:lnTo>
                    <a:pt x="919" y="249"/>
                  </a:lnTo>
                  <a:lnTo>
                    <a:pt x="921" y="251"/>
                  </a:lnTo>
                  <a:lnTo>
                    <a:pt x="923" y="256"/>
                  </a:lnTo>
                  <a:lnTo>
                    <a:pt x="923" y="261"/>
                  </a:lnTo>
                  <a:lnTo>
                    <a:pt x="923" y="262"/>
                  </a:lnTo>
                  <a:lnTo>
                    <a:pt x="923" y="266"/>
                  </a:lnTo>
                  <a:lnTo>
                    <a:pt x="923" y="269"/>
                  </a:lnTo>
                  <a:lnTo>
                    <a:pt x="928" y="274"/>
                  </a:lnTo>
                  <a:lnTo>
                    <a:pt x="933" y="279"/>
                  </a:lnTo>
                  <a:lnTo>
                    <a:pt x="934" y="280"/>
                  </a:lnTo>
                  <a:lnTo>
                    <a:pt x="938" y="290"/>
                  </a:lnTo>
                  <a:lnTo>
                    <a:pt x="941" y="300"/>
                  </a:lnTo>
                  <a:lnTo>
                    <a:pt x="943" y="303"/>
                  </a:lnTo>
                  <a:lnTo>
                    <a:pt x="951" y="308"/>
                  </a:lnTo>
                  <a:lnTo>
                    <a:pt x="954" y="311"/>
                  </a:lnTo>
                  <a:lnTo>
                    <a:pt x="956" y="313"/>
                  </a:lnTo>
                  <a:lnTo>
                    <a:pt x="956" y="317"/>
                  </a:lnTo>
                  <a:lnTo>
                    <a:pt x="954" y="324"/>
                  </a:lnTo>
                  <a:lnTo>
                    <a:pt x="954" y="326"/>
                  </a:lnTo>
                  <a:lnTo>
                    <a:pt x="958" y="332"/>
                  </a:lnTo>
                  <a:lnTo>
                    <a:pt x="958" y="334"/>
                  </a:lnTo>
                  <a:lnTo>
                    <a:pt x="959" y="337"/>
                  </a:lnTo>
                  <a:lnTo>
                    <a:pt x="961" y="342"/>
                  </a:lnTo>
                  <a:lnTo>
                    <a:pt x="962" y="350"/>
                  </a:lnTo>
                  <a:lnTo>
                    <a:pt x="964" y="355"/>
                  </a:lnTo>
                  <a:lnTo>
                    <a:pt x="964" y="359"/>
                  </a:lnTo>
                  <a:lnTo>
                    <a:pt x="964" y="368"/>
                  </a:lnTo>
                  <a:lnTo>
                    <a:pt x="966" y="371"/>
                  </a:lnTo>
                  <a:lnTo>
                    <a:pt x="971" y="374"/>
                  </a:lnTo>
                  <a:lnTo>
                    <a:pt x="972" y="376"/>
                  </a:lnTo>
                  <a:lnTo>
                    <a:pt x="972" y="377"/>
                  </a:lnTo>
                  <a:lnTo>
                    <a:pt x="972" y="382"/>
                  </a:lnTo>
                  <a:lnTo>
                    <a:pt x="972" y="385"/>
                  </a:lnTo>
                  <a:lnTo>
                    <a:pt x="974" y="389"/>
                  </a:lnTo>
                  <a:lnTo>
                    <a:pt x="981" y="390"/>
                  </a:lnTo>
                  <a:lnTo>
                    <a:pt x="984" y="393"/>
                  </a:lnTo>
                  <a:lnTo>
                    <a:pt x="986" y="397"/>
                  </a:lnTo>
                  <a:lnTo>
                    <a:pt x="994" y="397"/>
                  </a:lnTo>
                  <a:lnTo>
                    <a:pt x="996" y="398"/>
                  </a:lnTo>
                  <a:lnTo>
                    <a:pt x="999" y="397"/>
                  </a:lnTo>
                  <a:lnTo>
                    <a:pt x="1004" y="395"/>
                  </a:lnTo>
                  <a:lnTo>
                    <a:pt x="1009" y="393"/>
                  </a:lnTo>
                  <a:lnTo>
                    <a:pt x="1012" y="393"/>
                  </a:lnTo>
                  <a:lnTo>
                    <a:pt x="1017" y="395"/>
                  </a:lnTo>
                  <a:lnTo>
                    <a:pt x="1019" y="389"/>
                  </a:lnTo>
                  <a:lnTo>
                    <a:pt x="1022" y="390"/>
                  </a:lnTo>
                  <a:lnTo>
                    <a:pt x="1024" y="393"/>
                  </a:lnTo>
                  <a:lnTo>
                    <a:pt x="1024" y="400"/>
                  </a:lnTo>
                  <a:lnTo>
                    <a:pt x="1022" y="405"/>
                  </a:lnTo>
                  <a:lnTo>
                    <a:pt x="1025" y="410"/>
                  </a:lnTo>
                  <a:lnTo>
                    <a:pt x="1032" y="413"/>
                  </a:lnTo>
                  <a:lnTo>
                    <a:pt x="1035" y="411"/>
                  </a:lnTo>
                  <a:lnTo>
                    <a:pt x="1037" y="415"/>
                  </a:lnTo>
                  <a:lnTo>
                    <a:pt x="1035" y="418"/>
                  </a:lnTo>
                  <a:lnTo>
                    <a:pt x="1037" y="421"/>
                  </a:lnTo>
                  <a:lnTo>
                    <a:pt x="1039" y="426"/>
                  </a:lnTo>
                  <a:lnTo>
                    <a:pt x="1039" y="429"/>
                  </a:lnTo>
                  <a:lnTo>
                    <a:pt x="1039" y="432"/>
                  </a:lnTo>
                  <a:lnTo>
                    <a:pt x="1037" y="437"/>
                  </a:lnTo>
                  <a:lnTo>
                    <a:pt x="1035" y="440"/>
                  </a:lnTo>
                  <a:lnTo>
                    <a:pt x="1034" y="444"/>
                  </a:lnTo>
                  <a:lnTo>
                    <a:pt x="1037" y="448"/>
                  </a:lnTo>
                  <a:lnTo>
                    <a:pt x="1039" y="450"/>
                  </a:lnTo>
                  <a:lnTo>
                    <a:pt x="1040" y="453"/>
                  </a:lnTo>
                  <a:lnTo>
                    <a:pt x="1042" y="455"/>
                  </a:lnTo>
                  <a:lnTo>
                    <a:pt x="1042" y="457"/>
                  </a:lnTo>
                  <a:lnTo>
                    <a:pt x="1053" y="452"/>
                  </a:lnTo>
                  <a:lnTo>
                    <a:pt x="1062" y="455"/>
                  </a:lnTo>
                  <a:lnTo>
                    <a:pt x="1065" y="457"/>
                  </a:lnTo>
                  <a:lnTo>
                    <a:pt x="1068" y="458"/>
                  </a:lnTo>
                  <a:lnTo>
                    <a:pt x="1077" y="460"/>
                  </a:lnTo>
                  <a:lnTo>
                    <a:pt x="1080" y="460"/>
                  </a:lnTo>
                  <a:lnTo>
                    <a:pt x="1082" y="460"/>
                  </a:lnTo>
                  <a:lnTo>
                    <a:pt x="1085" y="457"/>
                  </a:lnTo>
                  <a:lnTo>
                    <a:pt x="1088" y="457"/>
                  </a:lnTo>
                  <a:lnTo>
                    <a:pt x="1090" y="457"/>
                  </a:lnTo>
                  <a:lnTo>
                    <a:pt x="1093" y="461"/>
                  </a:lnTo>
                  <a:lnTo>
                    <a:pt x="1095" y="466"/>
                  </a:lnTo>
                  <a:lnTo>
                    <a:pt x="1096" y="468"/>
                  </a:lnTo>
                  <a:lnTo>
                    <a:pt x="1098" y="468"/>
                  </a:lnTo>
                  <a:lnTo>
                    <a:pt x="1101" y="468"/>
                  </a:lnTo>
                  <a:lnTo>
                    <a:pt x="1108" y="470"/>
                  </a:lnTo>
                  <a:lnTo>
                    <a:pt x="1110" y="470"/>
                  </a:lnTo>
                  <a:lnTo>
                    <a:pt x="1115" y="471"/>
                  </a:lnTo>
                  <a:lnTo>
                    <a:pt x="1116" y="473"/>
                  </a:lnTo>
                  <a:lnTo>
                    <a:pt x="1120" y="470"/>
                  </a:lnTo>
                  <a:lnTo>
                    <a:pt x="1123" y="471"/>
                  </a:lnTo>
                  <a:lnTo>
                    <a:pt x="1125" y="473"/>
                  </a:lnTo>
                  <a:lnTo>
                    <a:pt x="1138" y="478"/>
                  </a:lnTo>
                  <a:lnTo>
                    <a:pt x="1139" y="482"/>
                  </a:lnTo>
                  <a:lnTo>
                    <a:pt x="1139" y="484"/>
                  </a:lnTo>
                  <a:lnTo>
                    <a:pt x="1144" y="489"/>
                  </a:lnTo>
                  <a:lnTo>
                    <a:pt x="1144" y="491"/>
                  </a:lnTo>
                  <a:lnTo>
                    <a:pt x="1146" y="492"/>
                  </a:lnTo>
                  <a:lnTo>
                    <a:pt x="1149" y="495"/>
                  </a:lnTo>
                  <a:lnTo>
                    <a:pt x="1151" y="497"/>
                  </a:lnTo>
                  <a:lnTo>
                    <a:pt x="1154" y="507"/>
                  </a:lnTo>
                  <a:lnTo>
                    <a:pt x="1156" y="513"/>
                  </a:lnTo>
                  <a:lnTo>
                    <a:pt x="1156" y="515"/>
                  </a:lnTo>
                  <a:lnTo>
                    <a:pt x="1161" y="520"/>
                  </a:lnTo>
                  <a:lnTo>
                    <a:pt x="1166" y="521"/>
                  </a:lnTo>
                  <a:lnTo>
                    <a:pt x="1168" y="523"/>
                  </a:lnTo>
                  <a:lnTo>
                    <a:pt x="1171" y="526"/>
                  </a:lnTo>
                  <a:lnTo>
                    <a:pt x="1173" y="528"/>
                  </a:lnTo>
                  <a:lnTo>
                    <a:pt x="1174" y="529"/>
                  </a:lnTo>
                  <a:lnTo>
                    <a:pt x="1182" y="536"/>
                  </a:lnTo>
                  <a:lnTo>
                    <a:pt x="1187" y="541"/>
                  </a:lnTo>
                  <a:lnTo>
                    <a:pt x="1189" y="542"/>
                  </a:lnTo>
                  <a:lnTo>
                    <a:pt x="1191" y="544"/>
                  </a:lnTo>
                  <a:lnTo>
                    <a:pt x="1192" y="546"/>
                  </a:lnTo>
                  <a:lnTo>
                    <a:pt x="1196" y="546"/>
                  </a:lnTo>
                  <a:lnTo>
                    <a:pt x="1201" y="546"/>
                  </a:lnTo>
                  <a:lnTo>
                    <a:pt x="1204" y="549"/>
                  </a:lnTo>
                  <a:lnTo>
                    <a:pt x="1207" y="550"/>
                  </a:lnTo>
                  <a:lnTo>
                    <a:pt x="1209" y="552"/>
                  </a:lnTo>
                  <a:lnTo>
                    <a:pt x="1211" y="555"/>
                  </a:lnTo>
                  <a:lnTo>
                    <a:pt x="1214" y="557"/>
                  </a:lnTo>
                  <a:lnTo>
                    <a:pt x="1216" y="557"/>
                  </a:lnTo>
                  <a:lnTo>
                    <a:pt x="1219" y="559"/>
                  </a:lnTo>
                  <a:lnTo>
                    <a:pt x="1222" y="559"/>
                  </a:lnTo>
                  <a:lnTo>
                    <a:pt x="1224" y="559"/>
                  </a:lnTo>
                  <a:lnTo>
                    <a:pt x="1227" y="560"/>
                  </a:lnTo>
                  <a:lnTo>
                    <a:pt x="1237" y="565"/>
                  </a:lnTo>
                  <a:lnTo>
                    <a:pt x="1239" y="568"/>
                  </a:lnTo>
                  <a:lnTo>
                    <a:pt x="1240" y="570"/>
                  </a:lnTo>
                  <a:lnTo>
                    <a:pt x="1244" y="571"/>
                  </a:lnTo>
                  <a:lnTo>
                    <a:pt x="1245" y="570"/>
                  </a:lnTo>
                  <a:lnTo>
                    <a:pt x="1249" y="567"/>
                  </a:lnTo>
                  <a:lnTo>
                    <a:pt x="1254" y="567"/>
                  </a:lnTo>
                  <a:lnTo>
                    <a:pt x="1257" y="567"/>
                  </a:lnTo>
                  <a:lnTo>
                    <a:pt x="1259" y="568"/>
                  </a:lnTo>
                  <a:lnTo>
                    <a:pt x="1260" y="570"/>
                  </a:lnTo>
                  <a:lnTo>
                    <a:pt x="1262" y="575"/>
                  </a:lnTo>
                  <a:lnTo>
                    <a:pt x="1265" y="578"/>
                  </a:lnTo>
                  <a:lnTo>
                    <a:pt x="1267" y="578"/>
                  </a:lnTo>
                  <a:lnTo>
                    <a:pt x="1275" y="581"/>
                  </a:lnTo>
                  <a:lnTo>
                    <a:pt x="1280" y="584"/>
                  </a:lnTo>
                  <a:lnTo>
                    <a:pt x="1282" y="586"/>
                  </a:lnTo>
                  <a:lnTo>
                    <a:pt x="1285" y="588"/>
                  </a:lnTo>
                  <a:lnTo>
                    <a:pt x="1285" y="589"/>
                  </a:lnTo>
                  <a:lnTo>
                    <a:pt x="1287" y="593"/>
                  </a:lnTo>
                  <a:lnTo>
                    <a:pt x="1288" y="594"/>
                  </a:lnTo>
                  <a:lnTo>
                    <a:pt x="1292" y="601"/>
                  </a:lnTo>
                  <a:lnTo>
                    <a:pt x="1293" y="602"/>
                  </a:lnTo>
                  <a:lnTo>
                    <a:pt x="1295" y="605"/>
                  </a:lnTo>
                  <a:lnTo>
                    <a:pt x="1295" y="607"/>
                  </a:lnTo>
                  <a:lnTo>
                    <a:pt x="1293" y="614"/>
                  </a:lnTo>
                  <a:lnTo>
                    <a:pt x="1293" y="620"/>
                  </a:lnTo>
                  <a:lnTo>
                    <a:pt x="1293" y="626"/>
                  </a:lnTo>
                  <a:lnTo>
                    <a:pt x="1290" y="631"/>
                  </a:lnTo>
                  <a:lnTo>
                    <a:pt x="1288" y="636"/>
                  </a:lnTo>
                  <a:lnTo>
                    <a:pt x="1287" y="639"/>
                  </a:lnTo>
                  <a:lnTo>
                    <a:pt x="1292" y="646"/>
                  </a:lnTo>
                  <a:lnTo>
                    <a:pt x="1292" y="648"/>
                  </a:lnTo>
                  <a:lnTo>
                    <a:pt x="1292" y="651"/>
                  </a:lnTo>
                  <a:lnTo>
                    <a:pt x="1292" y="652"/>
                  </a:lnTo>
                  <a:lnTo>
                    <a:pt x="1293" y="656"/>
                  </a:lnTo>
                  <a:lnTo>
                    <a:pt x="1298" y="656"/>
                  </a:lnTo>
                  <a:lnTo>
                    <a:pt x="1302" y="652"/>
                  </a:lnTo>
                  <a:lnTo>
                    <a:pt x="1303" y="651"/>
                  </a:lnTo>
                  <a:lnTo>
                    <a:pt x="1310" y="646"/>
                  </a:lnTo>
                  <a:lnTo>
                    <a:pt x="1316" y="646"/>
                  </a:lnTo>
                  <a:lnTo>
                    <a:pt x="1320" y="648"/>
                  </a:lnTo>
                  <a:lnTo>
                    <a:pt x="1323" y="652"/>
                  </a:lnTo>
                  <a:lnTo>
                    <a:pt x="1325" y="656"/>
                  </a:lnTo>
                  <a:lnTo>
                    <a:pt x="1326" y="657"/>
                  </a:lnTo>
                  <a:lnTo>
                    <a:pt x="1330" y="660"/>
                  </a:lnTo>
                  <a:lnTo>
                    <a:pt x="1331" y="660"/>
                  </a:lnTo>
                  <a:lnTo>
                    <a:pt x="1335" y="662"/>
                  </a:lnTo>
                  <a:lnTo>
                    <a:pt x="1336" y="662"/>
                  </a:lnTo>
                  <a:lnTo>
                    <a:pt x="1340" y="665"/>
                  </a:lnTo>
                  <a:lnTo>
                    <a:pt x="1341" y="665"/>
                  </a:lnTo>
                  <a:lnTo>
                    <a:pt x="1343" y="665"/>
                  </a:lnTo>
                  <a:lnTo>
                    <a:pt x="1345" y="673"/>
                  </a:lnTo>
                  <a:lnTo>
                    <a:pt x="1351" y="678"/>
                  </a:lnTo>
                  <a:lnTo>
                    <a:pt x="1354" y="682"/>
                  </a:lnTo>
                  <a:lnTo>
                    <a:pt x="1356" y="688"/>
                  </a:lnTo>
                  <a:lnTo>
                    <a:pt x="1354" y="693"/>
                  </a:lnTo>
                  <a:lnTo>
                    <a:pt x="1349" y="696"/>
                  </a:lnTo>
                  <a:lnTo>
                    <a:pt x="1346" y="701"/>
                  </a:lnTo>
                  <a:lnTo>
                    <a:pt x="1345" y="706"/>
                  </a:lnTo>
                  <a:lnTo>
                    <a:pt x="1345" y="711"/>
                  </a:lnTo>
                  <a:lnTo>
                    <a:pt x="1341" y="714"/>
                  </a:lnTo>
                  <a:lnTo>
                    <a:pt x="1336" y="719"/>
                  </a:lnTo>
                  <a:lnTo>
                    <a:pt x="1335" y="722"/>
                  </a:lnTo>
                  <a:lnTo>
                    <a:pt x="1330" y="727"/>
                  </a:lnTo>
                  <a:lnTo>
                    <a:pt x="1330" y="728"/>
                  </a:lnTo>
                  <a:lnTo>
                    <a:pt x="1331" y="738"/>
                  </a:lnTo>
                  <a:lnTo>
                    <a:pt x="1331" y="741"/>
                  </a:lnTo>
                  <a:lnTo>
                    <a:pt x="1326" y="748"/>
                  </a:lnTo>
                  <a:lnTo>
                    <a:pt x="1326" y="753"/>
                  </a:lnTo>
                  <a:lnTo>
                    <a:pt x="1328" y="756"/>
                  </a:lnTo>
                  <a:lnTo>
                    <a:pt x="1330" y="761"/>
                  </a:lnTo>
                  <a:lnTo>
                    <a:pt x="1330" y="764"/>
                  </a:lnTo>
                  <a:lnTo>
                    <a:pt x="1331" y="771"/>
                  </a:lnTo>
                  <a:lnTo>
                    <a:pt x="1333" y="777"/>
                  </a:lnTo>
                  <a:lnTo>
                    <a:pt x="1335" y="780"/>
                  </a:lnTo>
                  <a:lnTo>
                    <a:pt x="1336" y="783"/>
                  </a:lnTo>
                  <a:lnTo>
                    <a:pt x="1338" y="787"/>
                  </a:lnTo>
                  <a:lnTo>
                    <a:pt x="1338" y="790"/>
                  </a:lnTo>
                  <a:lnTo>
                    <a:pt x="1336" y="793"/>
                  </a:lnTo>
                  <a:lnTo>
                    <a:pt x="1335" y="795"/>
                  </a:lnTo>
                  <a:lnTo>
                    <a:pt x="1335" y="800"/>
                  </a:lnTo>
                  <a:lnTo>
                    <a:pt x="1338" y="803"/>
                  </a:lnTo>
                  <a:lnTo>
                    <a:pt x="1340" y="809"/>
                  </a:lnTo>
                  <a:lnTo>
                    <a:pt x="1340" y="816"/>
                  </a:lnTo>
                  <a:lnTo>
                    <a:pt x="1338" y="819"/>
                  </a:lnTo>
                  <a:lnTo>
                    <a:pt x="1335" y="824"/>
                  </a:lnTo>
                  <a:lnTo>
                    <a:pt x="1336" y="829"/>
                  </a:lnTo>
                  <a:lnTo>
                    <a:pt x="1336" y="832"/>
                  </a:lnTo>
                  <a:lnTo>
                    <a:pt x="1331" y="843"/>
                  </a:lnTo>
                  <a:lnTo>
                    <a:pt x="1331" y="845"/>
                  </a:lnTo>
                  <a:lnTo>
                    <a:pt x="1328" y="853"/>
                  </a:lnTo>
                  <a:lnTo>
                    <a:pt x="1330" y="858"/>
                  </a:lnTo>
                  <a:lnTo>
                    <a:pt x="1331" y="864"/>
                  </a:lnTo>
                  <a:lnTo>
                    <a:pt x="1335" y="872"/>
                  </a:lnTo>
                  <a:lnTo>
                    <a:pt x="1335" y="876"/>
                  </a:lnTo>
                  <a:lnTo>
                    <a:pt x="1341" y="879"/>
                  </a:lnTo>
                  <a:lnTo>
                    <a:pt x="1345" y="884"/>
                  </a:lnTo>
                  <a:lnTo>
                    <a:pt x="1349" y="887"/>
                  </a:lnTo>
                  <a:lnTo>
                    <a:pt x="1351" y="889"/>
                  </a:lnTo>
                  <a:lnTo>
                    <a:pt x="1351" y="890"/>
                  </a:lnTo>
                  <a:lnTo>
                    <a:pt x="1349" y="895"/>
                  </a:lnTo>
                  <a:lnTo>
                    <a:pt x="1348" y="897"/>
                  </a:lnTo>
                  <a:lnTo>
                    <a:pt x="1346" y="900"/>
                  </a:lnTo>
                  <a:lnTo>
                    <a:pt x="1343" y="903"/>
                  </a:lnTo>
                  <a:lnTo>
                    <a:pt x="1341" y="908"/>
                  </a:lnTo>
                  <a:lnTo>
                    <a:pt x="1341" y="915"/>
                  </a:lnTo>
                  <a:lnTo>
                    <a:pt x="1338" y="921"/>
                  </a:lnTo>
                  <a:lnTo>
                    <a:pt x="1336" y="927"/>
                  </a:lnTo>
                  <a:lnTo>
                    <a:pt x="1336" y="931"/>
                  </a:lnTo>
                  <a:lnTo>
                    <a:pt x="1336" y="934"/>
                  </a:lnTo>
                  <a:lnTo>
                    <a:pt x="1335" y="936"/>
                  </a:lnTo>
                  <a:lnTo>
                    <a:pt x="1328" y="936"/>
                  </a:lnTo>
                  <a:lnTo>
                    <a:pt x="1326" y="932"/>
                  </a:lnTo>
                  <a:lnTo>
                    <a:pt x="1325" y="931"/>
                  </a:lnTo>
                  <a:lnTo>
                    <a:pt x="1323" y="929"/>
                  </a:lnTo>
                  <a:lnTo>
                    <a:pt x="1321" y="926"/>
                  </a:lnTo>
                  <a:lnTo>
                    <a:pt x="1320" y="924"/>
                  </a:lnTo>
                  <a:lnTo>
                    <a:pt x="1316" y="924"/>
                  </a:lnTo>
                  <a:lnTo>
                    <a:pt x="1315" y="926"/>
                  </a:lnTo>
                  <a:lnTo>
                    <a:pt x="1313" y="927"/>
                  </a:lnTo>
                  <a:lnTo>
                    <a:pt x="1308" y="931"/>
                  </a:lnTo>
                  <a:lnTo>
                    <a:pt x="1306" y="932"/>
                  </a:lnTo>
                  <a:lnTo>
                    <a:pt x="1305" y="934"/>
                  </a:lnTo>
                  <a:lnTo>
                    <a:pt x="1303" y="934"/>
                  </a:lnTo>
                  <a:lnTo>
                    <a:pt x="1300" y="936"/>
                  </a:lnTo>
                  <a:lnTo>
                    <a:pt x="1297" y="936"/>
                  </a:lnTo>
                  <a:lnTo>
                    <a:pt x="1293" y="936"/>
                  </a:lnTo>
                  <a:lnTo>
                    <a:pt x="1290" y="936"/>
                  </a:lnTo>
                  <a:lnTo>
                    <a:pt x="1288" y="937"/>
                  </a:lnTo>
                  <a:lnTo>
                    <a:pt x="1285" y="939"/>
                  </a:lnTo>
                  <a:lnTo>
                    <a:pt x="1283" y="940"/>
                  </a:lnTo>
                  <a:lnTo>
                    <a:pt x="1278" y="949"/>
                  </a:lnTo>
                  <a:lnTo>
                    <a:pt x="1277" y="952"/>
                  </a:lnTo>
                  <a:lnTo>
                    <a:pt x="1277" y="958"/>
                  </a:lnTo>
                  <a:lnTo>
                    <a:pt x="1275" y="966"/>
                  </a:lnTo>
                  <a:lnTo>
                    <a:pt x="1277" y="970"/>
                  </a:lnTo>
                  <a:lnTo>
                    <a:pt x="1278" y="973"/>
                  </a:lnTo>
                  <a:lnTo>
                    <a:pt x="1280" y="979"/>
                  </a:lnTo>
                  <a:lnTo>
                    <a:pt x="1280" y="984"/>
                  </a:lnTo>
                  <a:lnTo>
                    <a:pt x="1280" y="986"/>
                  </a:lnTo>
                  <a:lnTo>
                    <a:pt x="1277" y="989"/>
                  </a:lnTo>
                  <a:lnTo>
                    <a:pt x="1275" y="994"/>
                  </a:lnTo>
                  <a:lnTo>
                    <a:pt x="1275" y="1000"/>
                  </a:lnTo>
                  <a:lnTo>
                    <a:pt x="1275" y="1005"/>
                  </a:lnTo>
                  <a:lnTo>
                    <a:pt x="1265" y="1015"/>
                  </a:lnTo>
                  <a:lnTo>
                    <a:pt x="1260" y="1021"/>
                  </a:lnTo>
                  <a:lnTo>
                    <a:pt x="1259" y="1023"/>
                  </a:lnTo>
                  <a:lnTo>
                    <a:pt x="1257" y="1028"/>
                  </a:lnTo>
                  <a:lnTo>
                    <a:pt x="1254" y="1034"/>
                  </a:lnTo>
                  <a:lnTo>
                    <a:pt x="1252" y="1034"/>
                  </a:lnTo>
                  <a:lnTo>
                    <a:pt x="1247" y="1038"/>
                  </a:lnTo>
                  <a:lnTo>
                    <a:pt x="1249" y="1041"/>
                  </a:lnTo>
                  <a:lnTo>
                    <a:pt x="1244" y="1054"/>
                  </a:lnTo>
                  <a:lnTo>
                    <a:pt x="1242" y="1057"/>
                  </a:lnTo>
                  <a:lnTo>
                    <a:pt x="1240" y="1060"/>
                  </a:lnTo>
                  <a:lnTo>
                    <a:pt x="1227" y="1063"/>
                  </a:lnTo>
                  <a:lnTo>
                    <a:pt x="1232" y="1067"/>
                  </a:lnTo>
                  <a:lnTo>
                    <a:pt x="1234" y="1073"/>
                  </a:lnTo>
                  <a:lnTo>
                    <a:pt x="1232" y="1081"/>
                  </a:lnTo>
                  <a:lnTo>
                    <a:pt x="1227" y="1089"/>
                  </a:lnTo>
                  <a:lnTo>
                    <a:pt x="1224" y="1094"/>
                  </a:lnTo>
                  <a:lnTo>
                    <a:pt x="1225" y="1099"/>
                  </a:lnTo>
                  <a:lnTo>
                    <a:pt x="1225" y="1101"/>
                  </a:lnTo>
                  <a:lnTo>
                    <a:pt x="1222" y="1105"/>
                  </a:lnTo>
                  <a:lnTo>
                    <a:pt x="1222" y="1107"/>
                  </a:lnTo>
                  <a:lnTo>
                    <a:pt x="1219" y="1110"/>
                  </a:lnTo>
                  <a:lnTo>
                    <a:pt x="1187" y="1117"/>
                  </a:lnTo>
                  <a:lnTo>
                    <a:pt x="1182" y="1118"/>
                  </a:lnTo>
                  <a:lnTo>
                    <a:pt x="1186" y="1125"/>
                  </a:lnTo>
                  <a:lnTo>
                    <a:pt x="1184" y="1128"/>
                  </a:lnTo>
                  <a:lnTo>
                    <a:pt x="1179" y="1130"/>
                  </a:lnTo>
                  <a:lnTo>
                    <a:pt x="1176" y="1131"/>
                  </a:lnTo>
                  <a:lnTo>
                    <a:pt x="1174" y="1133"/>
                  </a:lnTo>
                  <a:lnTo>
                    <a:pt x="1171" y="1139"/>
                  </a:lnTo>
                  <a:lnTo>
                    <a:pt x="1169" y="1141"/>
                  </a:lnTo>
                  <a:lnTo>
                    <a:pt x="1166" y="1148"/>
                  </a:lnTo>
                  <a:lnTo>
                    <a:pt x="1164" y="1156"/>
                  </a:lnTo>
                  <a:lnTo>
                    <a:pt x="1164" y="1159"/>
                  </a:lnTo>
                  <a:lnTo>
                    <a:pt x="1163" y="1160"/>
                  </a:lnTo>
                  <a:lnTo>
                    <a:pt x="1158" y="1162"/>
                  </a:lnTo>
                  <a:lnTo>
                    <a:pt x="1156" y="1164"/>
                  </a:lnTo>
                  <a:lnTo>
                    <a:pt x="1154" y="1165"/>
                  </a:lnTo>
                  <a:lnTo>
                    <a:pt x="1153" y="1170"/>
                  </a:lnTo>
                  <a:lnTo>
                    <a:pt x="1153" y="1177"/>
                  </a:lnTo>
                  <a:lnTo>
                    <a:pt x="1153" y="1178"/>
                  </a:lnTo>
                  <a:lnTo>
                    <a:pt x="1149" y="1188"/>
                  </a:lnTo>
                  <a:lnTo>
                    <a:pt x="1148" y="1194"/>
                  </a:lnTo>
                  <a:lnTo>
                    <a:pt x="1141" y="1201"/>
                  </a:lnTo>
                  <a:lnTo>
                    <a:pt x="1139" y="1206"/>
                  </a:lnTo>
                  <a:lnTo>
                    <a:pt x="1136" y="1207"/>
                  </a:lnTo>
                  <a:lnTo>
                    <a:pt x="1133" y="1214"/>
                  </a:lnTo>
                  <a:lnTo>
                    <a:pt x="1130" y="1220"/>
                  </a:lnTo>
                  <a:lnTo>
                    <a:pt x="1130" y="1222"/>
                  </a:lnTo>
                  <a:lnTo>
                    <a:pt x="1126" y="1228"/>
                  </a:lnTo>
                  <a:lnTo>
                    <a:pt x="1123" y="1237"/>
                  </a:lnTo>
                  <a:lnTo>
                    <a:pt x="1121" y="1238"/>
                  </a:lnTo>
                  <a:lnTo>
                    <a:pt x="1120" y="1241"/>
                  </a:lnTo>
                  <a:lnTo>
                    <a:pt x="1116" y="1245"/>
                  </a:lnTo>
                  <a:lnTo>
                    <a:pt x="1115" y="1245"/>
                  </a:lnTo>
                  <a:lnTo>
                    <a:pt x="1110" y="1243"/>
                  </a:lnTo>
                  <a:lnTo>
                    <a:pt x="1106" y="1243"/>
                  </a:lnTo>
                  <a:lnTo>
                    <a:pt x="1103" y="1241"/>
                  </a:lnTo>
                  <a:lnTo>
                    <a:pt x="1096" y="1241"/>
                  </a:lnTo>
                  <a:lnTo>
                    <a:pt x="1095" y="1243"/>
                  </a:lnTo>
                  <a:lnTo>
                    <a:pt x="1091" y="1243"/>
                  </a:lnTo>
                  <a:lnTo>
                    <a:pt x="1088" y="1243"/>
                  </a:lnTo>
                  <a:lnTo>
                    <a:pt x="1085" y="1245"/>
                  </a:lnTo>
                  <a:lnTo>
                    <a:pt x="1080" y="1243"/>
                  </a:lnTo>
                  <a:lnTo>
                    <a:pt x="1075" y="1241"/>
                  </a:lnTo>
                  <a:lnTo>
                    <a:pt x="1073" y="1241"/>
                  </a:lnTo>
                  <a:lnTo>
                    <a:pt x="1070" y="1240"/>
                  </a:lnTo>
                  <a:lnTo>
                    <a:pt x="1067" y="1240"/>
                  </a:lnTo>
                  <a:lnTo>
                    <a:pt x="1065" y="1241"/>
                  </a:lnTo>
                  <a:lnTo>
                    <a:pt x="1063" y="1245"/>
                  </a:lnTo>
                  <a:lnTo>
                    <a:pt x="1063" y="1246"/>
                  </a:lnTo>
                  <a:lnTo>
                    <a:pt x="1063" y="1248"/>
                  </a:lnTo>
                  <a:lnTo>
                    <a:pt x="1060" y="1254"/>
                  </a:lnTo>
                  <a:lnTo>
                    <a:pt x="1057" y="1269"/>
                  </a:lnTo>
                  <a:lnTo>
                    <a:pt x="1053" y="1271"/>
                  </a:lnTo>
                  <a:lnTo>
                    <a:pt x="1047" y="1279"/>
                  </a:lnTo>
                  <a:lnTo>
                    <a:pt x="1044" y="1283"/>
                  </a:lnTo>
                  <a:lnTo>
                    <a:pt x="1040" y="1287"/>
                  </a:lnTo>
                  <a:lnTo>
                    <a:pt x="1030" y="1290"/>
                  </a:lnTo>
                  <a:lnTo>
                    <a:pt x="1022" y="1292"/>
                  </a:lnTo>
                  <a:lnTo>
                    <a:pt x="1017" y="1298"/>
                  </a:lnTo>
                  <a:lnTo>
                    <a:pt x="1012" y="1303"/>
                  </a:lnTo>
                  <a:lnTo>
                    <a:pt x="1004" y="1314"/>
                  </a:lnTo>
                  <a:lnTo>
                    <a:pt x="1002" y="1322"/>
                  </a:lnTo>
                  <a:lnTo>
                    <a:pt x="1001" y="1329"/>
                  </a:lnTo>
                  <a:lnTo>
                    <a:pt x="996" y="1335"/>
                  </a:lnTo>
                  <a:lnTo>
                    <a:pt x="994" y="1338"/>
                  </a:lnTo>
                  <a:lnTo>
                    <a:pt x="986" y="1345"/>
                  </a:lnTo>
                  <a:lnTo>
                    <a:pt x="977" y="1358"/>
                  </a:lnTo>
                  <a:lnTo>
                    <a:pt x="969" y="1372"/>
                  </a:lnTo>
                  <a:lnTo>
                    <a:pt x="962" y="1381"/>
                  </a:lnTo>
                  <a:lnTo>
                    <a:pt x="956" y="1385"/>
                  </a:lnTo>
                  <a:lnTo>
                    <a:pt x="949" y="1398"/>
                  </a:lnTo>
                  <a:lnTo>
                    <a:pt x="946" y="1408"/>
                  </a:lnTo>
                  <a:lnTo>
                    <a:pt x="949" y="1413"/>
                  </a:lnTo>
                  <a:lnTo>
                    <a:pt x="951" y="1416"/>
                  </a:lnTo>
                  <a:lnTo>
                    <a:pt x="953" y="1419"/>
                  </a:lnTo>
                  <a:lnTo>
                    <a:pt x="951" y="1421"/>
                  </a:lnTo>
                  <a:lnTo>
                    <a:pt x="948" y="1423"/>
                  </a:lnTo>
                  <a:lnTo>
                    <a:pt x="946" y="1424"/>
                  </a:lnTo>
                  <a:lnTo>
                    <a:pt x="941" y="1427"/>
                  </a:lnTo>
                  <a:lnTo>
                    <a:pt x="939" y="1429"/>
                  </a:lnTo>
                  <a:lnTo>
                    <a:pt x="936" y="1432"/>
                  </a:lnTo>
                  <a:lnTo>
                    <a:pt x="931" y="1436"/>
                  </a:lnTo>
                  <a:lnTo>
                    <a:pt x="926" y="1439"/>
                  </a:lnTo>
                  <a:lnTo>
                    <a:pt x="924" y="1445"/>
                  </a:lnTo>
                  <a:lnTo>
                    <a:pt x="923" y="1449"/>
                  </a:lnTo>
                  <a:lnTo>
                    <a:pt x="919" y="1455"/>
                  </a:lnTo>
                  <a:lnTo>
                    <a:pt x="918" y="1457"/>
                  </a:lnTo>
                  <a:lnTo>
                    <a:pt x="916" y="1460"/>
                  </a:lnTo>
                  <a:lnTo>
                    <a:pt x="913" y="1466"/>
                  </a:lnTo>
                  <a:lnTo>
                    <a:pt x="910" y="1474"/>
                  </a:lnTo>
                  <a:lnTo>
                    <a:pt x="908" y="1476"/>
                  </a:lnTo>
                  <a:lnTo>
                    <a:pt x="905" y="1476"/>
                  </a:lnTo>
                  <a:lnTo>
                    <a:pt x="901" y="1478"/>
                  </a:lnTo>
                  <a:lnTo>
                    <a:pt x="895" y="1478"/>
                  </a:lnTo>
                  <a:lnTo>
                    <a:pt x="890" y="1479"/>
                  </a:lnTo>
                  <a:lnTo>
                    <a:pt x="885" y="1481"/>
                  </a:lnTo>
                  <a:lnTo>
                    <a:pt x="881" y="1482"/>
                  </a:lnTo>
                  <a:lnTo>
                    <a:pt x="881" y="1486"/>
                  </a:lnTo>
                  <a:lnTo>
                    <a:pt x="881" y="1489"/>
                  </a:lnTo>
                  <a:lnTo>
                    <a:pt x="880" y="1492"/>
                  </a:lnTo>
                  <a:lnTo>
                    <a:pt x="873" y="1495"/>
                  </a:lnTo>
                  <a:lnTo>
                    <a:pt x="870" y="1500"/>
                  </a:lnTo>
                  <a:lnTo>
                    <a:pt x="863" y="1502"/>
                  </a:lnTo>
                  <a:lnTo>
                    <a:pt x="855" y="1505"/>
                  </a:lnTo>
                  <a:lnTo>
                    <a:pt x="852" y="1507"/>
                  </a:lnTo>
                  <a:lnTo>
                    <a:pt x="847" y="1508"/>
                  </a:lnTo>
                  <a:lnTo>
                    <a:pt x="842" y="1512"/>
                  </a:lnTo>
                  <a:lnTo>
                    <a:pt x="842" y="1513"/>
                  </a:lnTo>
                  <a:lnTo>
                    <a:pt x="838" y="1520"/>
                  </a:lnTo>
                  <a:lnTo>
                    <a:pt x="833" y="1525"/>
                  </a:lnTo>
                  <a:lnTo>
                    <a:pt x="827" y="1528"/>
                  </a:lnTo>
                  <a:lnTo>
                    <a:pt x="822" y="1528"/>
                  </a:lnTo>
                  <a:lnTo>
                    <a:pt x="819" y="1526"/>
                  </a:lnTo>
                  <a:lnTo>
                    <a:pt x="817" y="1520"/>
                  </a:lnTo>
                  <a:lnTo>
                    <a:pt x="815" y="1516"/>
                  </a:lnTo>
                  <a:lnTo>
                    <a:pt x="810" y="1513"/>
                  </a:lnTo>
                  <a:lnTo>
                    <a:pt x="807" y="1512"/>
                  </a:lnTo>
                  <a:lnTo>
                    <a:pt x="804" y="1512"/>
                  </a:lnTo>
                  <a:lnTo>
                    <a:pt x="799" y="1507"/>
                  </a:lnTo>
                  <a:lnTo>
                    <a:pt x="797" y="1504"/>
                  </a:lnTo>
                  <a:lnTo>
                    <a:pt x="795" y="1499"/>
                  </a:lnTo>
                  <a:lnTo>
                    <a:pt x="794" y="1497"/>
                  </a:lnTo>
                  <a:lnTo>
                    <a:pt x="790" y="1502"/>
                  </a:lnTo>
                  <a:lnTo>
                    <a:pt x="787" y="1505"/>
                  </a:lnTo>
                  <a:lnTo>
                    <a:pt x="777" y="1508"/>
                  </a:lnTo>
                  <a:lnTo>
                    <a:pt x="772" y="1508"/>
                  </a:lnTo>
                  <a:lnTo>
                    <a:pt x="767" y="1512"/>
                  </a:lnTo>
                  <a:lnTo>
                    <a:pt x="767" y="1516"/>
                  </a:lnTo>
                  <a:lnTo>
                    <a:pt x="769" y="1518"/>
                  </a:lnTo>
                  <a:lnTo>
                    <a:pt x="771" y="1521"/>
                  </a:lnTo>
                  <a:lnTo>
                    <a:pt x="771" y="1525"/>
                  </a:lnTo>
                  <a:lnTo>
                    <a:pt x="771" y="1526"/>
                  </a:lnTo>
                  <a:lnTo>
                    <a:pt x="772" y="1531"/>
                  </a:lnTo>
                  <a:lnTo>
                    <a:pt x="772" y="1534"/>
                  </a:lnTo>
                  <a:lnTo>
                    <a:pt x="771" y="1536"/>
                  </a:lnTo>
                  <a:lnTo>
                    <a:pt x="776" y="1538"/>
                  </a:lnTo>
                  <a:lnTo>
                    <a:pt x="776" y="1542"/>
                  </a:lnTo>
                  <a:lnTo>
                    <a:pt x="772" y="1544"/>
                  </a:lnTo>
                  <a:lnTo>
                    <a:pt x="769" y="1546"/>
                  </a:lnTo>
                  <a:lnTo>
                    <a:pt x="762" y="1549"/>
                  </a:lnTo>
                  <a:lnTo>
                    <a:pt x="749" y="1563"/>
                  </a:lnTo>
                  <a:lnTo>
                    <a:pt x="733" y="1580"/>
                  </a:lnTo>
                  <a:lnTo>
                    <a:pt x="723" y="1586"/>
                  </a:lnTo>
                  <a:lnTo>
                    <a:pt x="713" y="1588"/>
                  </a:lnTo>
                  <a:lnTo>
                    <a:pt x="706" y="1593"/>
                  </a:lnTo>
                  <a:lnTo>
                    <a:pt x="703" y="1597"/>
                  </a:lnTo>
                  <a:lnTo>
                    <a:pt x="700" y="1602"/>
                  </a:lnTo>
                  <a:lnTo>
                    <a:pt x="698" y="1605"/>
                  </a:lnTo>
                  <a:lnTo>
                    <a:pt x="698" y="1609"/>
                  </a:lnTo>
                  <a:lnTo>
                    <a:pt x="691" y="1612"/>
                  </a:lnTo>
                  <a:lnTo>
                    <a:pt x="680" y="1615"/>
                  </a:lnTo>
                  <a:lnTo>
                    <a:pt x="676" y="1620"/>
                  </a:lnTo>
                  <a:lnTo>
                    <a:pt x="675" y="1627"/>
                  </a:lnTo>
                  <a:lnTo>
                    <a:pt x="666" y="1633"/>
                  </a:lnTo>
                  <a:lnTo>
                    <a:pt x="660" y="1636"/>
                  </a:lnTo>
                  <a:lnTo>
                    <a:pt x="657" y="1641"/>
                  </a:lnTo>
                  <a:lnTo>
                    <a:pt x="655" y="1646"/>
                  </a:lnTo>
                  <a:lnTo>
                    <a:pt x="652" y="1652"/>
                  </a:lnTo>
                  <a:lnTo>
                    <a:pt x="647" y="1664"/>
                  </a:lnTo>
                  <a:lnTo>
                    <a:pt x="642" y="1670"/>
                  </a:lnTo>
                  <a:lnTo>
                    <a:pt x="633" y="1675"/>
                  </a:lnTo>
                  <a:lnTo>
                    <a:pt x="628" y="1678"/>
                  </a:lnTo>
                  <a:lnTo>
                    <a:pt x="623" y="1682"/>
                  </a:lnTo>
                  <a:lnTo>
                    <a:pt x="622" y="1683"/>
                  </a:lnTo>
                  <a:lnTo>
                    <a:pt x="620" y="1686"/>
                  </a:lnTo>
                  <a:lnTo>
                    <a:pt x="617" y="1690"/>
                  </a:lnTo>
                  <a:lnTo>
                    <a:pt x="614" y="1701"/>
                  </a:lnTo>
                  <a:lnTo>
                    <a:pt x="607" y="1703"/>
                  </a:lnTo>
                  <a:lnTo>
                    <a:pt x="597" y="1706"/>
                  </a:lnTo>
                  <a:lnTo>
                    <a:pt x="595" y="1707"/>
                  </a:lnTo>
                  <a:lnTo>
                    <a:pt x="592" y="1716"/>
                  </a:lnTo>
                  <a:lnTo>
                    <a:pt x="589" y="1719"/>
                  </a:lnTo>
                  <a:lnTo>
                    <a:pt x="585" y="1724"/>
                  </a:lnTo>
                  <a:lnTo>
                    <a:pt x="584" y="1724"/>
                  </a:lnTo>
                  <a:lnTo>
                    <a:pt x="580" y="1730"/>
                  </a:lnTo>
                  <a:lnTo>
                    <a:pt x="579" y="1737"/>
                  </a:lnTo>
                  <a:lnTo>
                    <a:pt x="577" y="1740"/>
                  </a:lnTo>
                  <a:lnTo>
                    <a:pt x="574" y="1746"/>
                  </a:lnTo>
                  <a:lnTo>
                    <a:pt x="564" y="1751"/>
                  </a:lnTo>
                  <a:lnTo>
                    <a:pt x="562" y="1753"/>
                  </a:lnTo>
                  <a:lnTo>
                    <a:pt x="562" y="1754"/>
                  </a:lnTo>
                  <a:lnTo>
                    <a:pt x="557" y="1756"/>
                  </a:lnTo>
                  <a:lnTo>
                    <a:pt x="556" y="1758"/>
                  </a:lnTo>
                  <a:lnTo>
                    <a:pt x="554" y="1764"/>
                  </a:lnTo>
                  <a:lnTo>
                    <a:pt x="549" y="1774"/>
                  </a:lnTo>
                  <a:lnTo>
                    <a:pt x="549" y="1775"/>
                  </a:lnTo>
                  <a:lnTo>
                    <a:pt x="544" y="1783"/>
                  </a:lnTo>
                  <a:lnTo>
                    <a:pt x="542" y="1787"/>
                  </a:lnTo>
                  <a:lnTo>
                    <a:pt x="539" y="1788"/>
                  </a:lnTo>
                  <a:lnTo>
                    <a:pt x="534" y="1793"/>
                  </a:lnTo>
                  <a:lnTo>
                    <a:pt x="531" y="1795"/>
                  </a:lnTo>
                  <a:lnTo>
                    <a:pt x="531" y="1800"/>
                  </a:lnTo>
                  <a:lnTo>
                    <a:pt x="534" y="1805"/>
                  </a:lnTo>
                  <a:lnTo>
                    <a:pt x="539" y="1806"/>
                  </a:lnTo>
                  <a:lnTo>
                    <a:pt x="541" y="1808"/>
                  </a:lnTo>
                  <a:lnTo>
                    <a:pt x="546" y="1813"/>
                  </a:lnTo>
                  <a:lnTo>
                    <a:pt x="547" y="1819"/>
                  </a:lnTo>
                  <a:lnTo>
                    <a:pt x="542" y="1824"/>
                  </a:lnTo>
                  <a:lnTo>
                    <a:pt x="541" y="1824"/>
                  </a:lnTo>
                  <a:lnTo>
                    <a:pt x="539" y="1829"/>
                  </a:lnTo>
                  <a:lnTo>
                    <a:pt x="539" y="1830"/>
                  </a:lnTo>
                  <a:lnTo>
                    <a:pt x="542" y="1835"/>
                  </a:lnTo>
                  <a:lnTo>
                    <a:pt x="551" y="1835"/>
                  </a:lnTo>
                  <a:lnTo>
                    <a:pt x="559" y="1840"/>
                  </a:lnTo>
                  <a:lnTo>
                    <a:pt x="561" y="1840"/>
                  </a:lnTo>
                  <a:lnTo>
                    <a:pt x="571" y="1856"/>
                  </a:lnTo>
                  <a:lnTo>
                    <a:pt x="571" y="1858"/>
                  </a:lnTo>
                  <a:lnTo>
                    <a:pt x="575" y="1863"/>
                  </a:lnTo>
                  <a:lnTo>
                    <a:pt x="577" y="1866"/>
                  </a:lnTo>
                  <a:lnTo>
                    <a:pt x="577" y="1868"/>
                  </a:lnTo>
                  <a:lnTo>
                    <a:pt x="579" y="1874"/>
                  </a:lnTo>
                  <a:lnTo>
                    <a:pt x="579" y="1876"/>
                  </a:lnTo>
                  <a:lnTo>
                    <a:pt x="584" y="1876"/>
                  </a:lnTo>
                  <a:lnTo>
                    <a:pt x="585" y="1874"/>
                  </a:lnTo>
                  <a:lnTo>
                    <a:pt x="592" y="1869"/>
                  </a:lnTo>
                  <a:lnTo>
                    <a:pt x="594" y="1869"/>
                  </a:lnTo>
                  <a:lnTo>
                    <a:pt x="602" y="1869"/>
                  </a:lnTo>
                  <a:lnTo>
                    <a:pt x="609" y="1871"/>
                  </a:lnTo>
                  <a:lnTo>
                    <a:pt x="614" y="1871"/>
                  </a:lnTo>
                  <a:lnTo>
                    <a:pt x="622" y="1866"/>
                  </a:lnTo>
                  <a:lnTo>
                    <a:pt x="627" y="1856"/>
                  </a:lnTo>
                  <a:lnTo>
                    <a:pt x="627" y="1853"/>
                  </a:lnTo>
                  <a:lnTo>
                    <a:pt x="627" y="1850"/>
                  </a:lnTo>
                  <a:lnTo>
                    <a:pt x="628" y="1847"/>
                  </a:lnTo>
                  <a:lnTo>
                    <a:pt x="630" y="1843"/>
                  </a:lnTo>
                  <a:lnTo>
                    <a:pt x="633" y="1840"/>
                  </a:lnTo>
                  <a:lnTo>
                    <a:pt x="638" y="1838"/>
                  </a:lnTo>
                  <a:lnTo>
                    <a:pt x="642" y="1842"/>
                  </a:lnTo>
                  <a:lnTo>
                    <a:pt x="645" y="1843"/>
                  </a:lnTo>
                  <a:lnTo>
                    <a:pt x="645" y="1845"/>
                  </a:lnTo>
                  <a:lnTo>
                    <a:pt x="648" y="1848"/>
                  </a:lnTo>
                  <a:lnTo>
                    <a:pt x="650" y="1855"/>
                  </a:lnTo>
                  <a:lnTo>
                    <a:pt x="647" y="1861"/>
                  </a:lnTo>
                  <a:lnTo>
                    <a:pt x="645" y="1869"/>
                  </a:lnTo>
                  <a:lnTo>
                    <a:pt x="645" y="1882"/>
                  </a:lnTo>
                  <a:lnTo>
                    <a:pt x="643" y="1884"/>
                  </a:lnTo>
                  <a:lnTo>
                    <a:pt x="642" y="1890"/>
                  </a:lnTo>
                  <a:lnTo>
                    <a:pt x="645" y="1895"/>
                  </a:lnTo>
                  <a:lnTo>
                    <a:pt x="647" y="1902"/>
                  </a:lnTo>
                  <a:lnTo>
                    <a:pt x="647" y="1905"/>
                  </a:lnTo>
                  <a:lnTo>
                    <a:pt x="642" y="1911"/>
                  </a:lnTo>
                  <a:lnTo>
                    <a:pt x="640" y="1919"/>
                  </a:lnTo>
                  <a:lnTo>
                    <a:pt x="638" y="1921"/>
                  </a:lnTo>
                  <a:lnTo>
                    <a:pt x="633" y="1923"/>
                  </a:lnTo>
                  <a:lnTo>
                    <a:pt x="627" y="1929"/>
                  </a:lnTo>
                  <a:lnTo>
                    <a:pt x="623" y="1929"/>
                  </a:lnTo>
                  <a:lnTo>
                    <a:pt x="620" y="1929"/>
                  </a:lnTo>
                  <a:lnTo>
                    <a:pt x="618" y="1932"/>
                  </a:lnTo>
                  <a:lnTo>
                    <a:pt x="617" y="1939"/>
                  </a:lnTo>
                  <a:lnTo>
                    <a:pt x="618" y="1945"/>
                  </a:lnTo>
                  <a:lnTo>
                    <a:pt x="618" y="1952"/>
                  </a:lnTo>
                  <a:lnTo>
                    <a:pt x="618" y="1958"/>
                  </a:lnTo>
                  <a:lnTo>
                    <a:pt x="617" y="1963"/>
                  </a:lnTo>
                  <a:lnTo>
                    <a:pt x="617" y="1968"/>
                  </a:lnTo>
                  <a:lnTo>
                    <a:pt x="618" y="1971"/>
                  </a:lnTo>
                  <a:lnTo>
                    <a:pt x="622" y="1978"/>
                  </a:lnTo>
                  <a:lnTo>
                    <a:pt x="625" y="1981"/>
                  </a:lnTo>
                  <a:lnTo>
                    <a:pt x="627" y="1987"/>
                  </a:lnTo>
                  <a:lnTo>
                    <a:pt x="623" y="1991"/>
                  </a:lnTo>
                  <a:lnTo>
                    <a:pt x="620" y="1991"/>
                  </a:lnTo>
                  <a:lnTo>
                    <a:pt x="617" y="1989"/>
                  </a:lnTo>
                  <a:lnTo>
                    <a:pt x="614" y="1983"/>
                  </a:lnTo>
                  <a:lnTo>
                    <a:pt x="609" y="1978"/>
                  </a:lnTo>
                  <a:lnTo>
                    <a:pt x="594" y="1978"/>
                  </a:lnTo>
                  <a:lnTo>
                    <a:pt x="589" y="1984"/>
                  </a:lnTo>
                  <a:lnTo>
                    <a:pt x="585" y="1989"/>
                  </a:lnTo>
                  <a:lnTo>
                    <a:pt x="585" y="1994"/>
                  </a:lnTo>
                  <a:lnTo>
                    <a:pt x="589" y="1997"/>
                  </a:lnTo>
                  <a:lnTo>
                    <a:pt x="587" y="2002"/>
                  </a:lnTo>
                  <a:lnTo>
                    <a:pt x="584" y="2005"/>
                  </a:lnTo>
                  <a:lnTo>
                    <a:pt x="582" y="2008"/>
                  </a:lnTo>
                  <a:lnTo>
                    <a:pt x="582" y="2015"/>
                  </a:lnTo>
                  <a:lnTo>
                    <a:pt x="580" y="2016"/>
                  </a:lnTo>
                  <a:lnTo>
                    <a:pt x="584" y="2023"/>
                  </a:lnTo>
                  <a:lnTo>
                    <a:pt x="589" y="2023"/>
                  </a:lnTo>
                  <a:lnTo>
                    <a:pt x="594" y="2021"/>
                  </a:lnTo>
                  <a:lnTo>
                    <a:pt x="597" y="2023"/>
                  </a:lnTo>
                  <a:lnTo>
                    <a:pt x="602" y="2028"/>
                  </a:lnTo>
                  <a:lnTo>
                    <a:pt x="604" y="2033"/>
                  </a:lnTo>
                  <a:lnTo>
                    <a:pt x="600" y="2039"/>
                  </a:lnTo>
                  <a:lnTo>
                    <a:pt x="600" y="2044"/>
                  </a:lnTo>
                  <a:lnTo>
                    <a:pt x="600" y="2052"/>
                  </a:lnTo>
                  <a:lnTo>
                    <a:pt x="604" y="2057"/>
                  </a:lnTo>
                  <a:lnTo>
                    <a:pt x="607" y="2063"/>
                  </a:lnTo>
                  <a:lnTo>
                    <a:pt x="609" y="2068"/>
                  </a:lnTo>
                  <a:lnTo>
                    <a:pt x="604" y="2072"/>
                  </a:lnTo>
                  <a:lnTo>
                    <a:pt x="599" y="2075"/>
                  </a:lnTo>
                  <a:lnTo>
                    <a:pt x="590" y="2075"/>
                  </a:lnTo>
                  <a:lnTo>
                    <a:pt x="587" y="2080"/>
                  </a:lnTo>
                  <a:lnTo>
                    <a:pt x="589" y="2086"/>
                  </a:lnTo>
                  <a:lnTo>
                    <a:pt x="585" y="2091"/>
                  </a:lnTo>
                  <a:lnTo>
                    <a:pt x="589" y="2097"/>
                  </a:lnTo>
                  <a:lnTo>
                    <a:pt x="584" y="2104"/>
                  </a:lnTo>
                  <a:lnTo>
                    <a:pt x="585" y="2112"/>
                  </a:lnTo>
                  <a:lnTo>
                    <a:pt x="584" y="2117"/>
                  </a:lnTo>
                  <a:lnTo>
                    <a:pt x="580" y="2120"/>
                  </a:lnTo>
                  <a:lnTo>
                    <a:pt x="577" y="2123"/>
                  </a:lnTo>
                  <a:lnTo>
                    <a:pt x="572" y="2125"/>
                  </a:lnTo>
                  <a:lnTo>
                    <a:pt x="572" y="2133"/>
                  </a:lnTo>
                  <a:lnTo>
                    <a:pt x="579" y="2139"/>
                  </a:lnTo>
                  <a:lnTo>
                    <a:pt x="584" y="2146"/>
                  </a:lnTo>
                  <a:lnTo>
                    <a:pt x="580" y="2151"/>
                  </a:lnTo>
                  <a:lnTo>
                    <a:pt x="584" y="2157"/>
                  </a:lnTo>
                  <a:lnTo>
                    <a:pt x="589" y="2161"/>
                  </a:lnTo>
                  <a:lnTo>
                    <a:pt x="594" y="2161"/>
                  </a:lnTo>
                  <a:lnTo>
                    <a:pt x="599" y="2165"/>
                  </a:lnTo>
                  <a:lnTo>
                    <a:pt x="604" y="2169"/>
                  </a:lnTo>
                  <a:lnTo>
                    <a:pt x="612" y="2169"/>
                  </a:lnTo>
                  <a:lnTo>
                    <a:pt x="612" y="2170"/>
                  </a:lnTo>
                  <a:lnTo>
                    <a:pt x="610" y="2177"/>
                  </a:lnTo>
                  <a:lnTo>
                    <a:pt x="609" y="2185"/>
                  </a:lnTo>
                  <a:lnTo>
                    <a:pt x="604" y="2186"/>
                  </a:lnTo>
                  <a:lnTo>
                    <a:pt x="597" y="2188"/>
                  </a:lnTo>
                  <a:lnTo>
                    <a:pt x="595" y="2196"/>
                  </a:lnTo>
                  <a:lnTo>
                    <a:pt x="595" y="2203"/>
                  </a:lnTo>
                  <a:lnTo>
                    <a:pt x="595" y="2206"/>
                  </a:lnTo>
                  <a:lnTo>
                    <a:pt x="597" y="2212"/>
                  </a:lnTo>
                  <a:lnTo>
                    <a:pt x="602" y="2217"/>
                  </a:lnTo>
                  <a:lnTo>
                    <a:pt x="609" y="2217"/>
                  </a:lnTo>
                  <a:lnTo>
                    <a:pt x="612" y="2224"/>
                  </a:lnTo>
                  <a:lnTo>
                    <a:pt x="617" y="2230"/>
                  </a:lnTo>
                  <a:lnTo>
                    <a:pt x="622" y="2237"/>
                  </a:lnTo>
                  <a:lnTo>
                    <a:pt x="630" y="2240"/>
                  </a:lnTo>
                  <a:lnTo>
                    <a:pt x="637" y="2241"/>
                  </a:lnTo>
                  <a:lnTo>
                    <a:pt x="642" y="2245"/>
                  </a:lnTo>
                  <a:lnTo>
                    <a:pt x="643" y="2251"/>
                  </a:lnTo>
                  <a:lnTo>
                    <a:pt x="645" y="2259"/>
                  </a:lnTo>
                  <a:lnTo>
                    <a:pt x="650" y="2275"/>
                  </a:lnTo>
                  <a:lnTo>
                    <a:pt x="650" y="2287"/>
                  </a:lnTo>
                  <a:lnTo>
                    <a:pt x="647" y="2290"/>
                  </a:lnTo>
                  <a:lnTo>
                    <a:pt x="642" y="2293"/>
                  </a:lnTo>
                  <a:lnTo>
                    <a:pt x="637" y="2298"/>
                  </a:lnTo>
                  <a:lnTo>
                    <a:pt x="632" y="2305"/>
                  </a:lnTo>
                  <a:lnTo>
                    <a:pt x="627" y="2306"/>
                  </a:lnTo>
                  <a:lnTo>
                    <a:pt x="625" y="2311"/>
                  </a:lnTo>
                  <a:lnTo>
                    <a:pt x="623" y="2317"/>
                  </a:lnTo>
                  <a:lnTo>
                    <a:pt x="623" y="2326"/>
                  </a:lnTo>
                  <a:lnTo>
                    <a:pt x="622" y="2334"/>
                  </a:lnTo>
                  <a:lnTo>
                    <a:pt x="623" y="2342"/>
                  </a:lnTo>
                  <a:lnTo>
                    <a:pt x="623" y="2348"/>
                  </a:lnTo>
                  <a:lnTo>
                    <a:pt x="625" y="2356"/>
                  </a:lnTo>
                  <a:lnTo>
                    <a:pt x="625" y="2366"/>
                  </a:lnTo>
                  <a:lnTo>
                    <a:pt x="622" y="2369"/>
                  </a:lnTo>
                  <a:lnTo>
                    <a:pt x="617" y="2369"/>
                  </a:lnTo>
                  <a:lnTo>
                    <a:pt x="612" y="2369"/>
                  </a:lnTo>
                  <a:lnTo>
                    <a:pt x="612" y="2372"/>
                  </a:lnTo>
                  <a:lnTo>
                    <a:pt x="612" y="2382"/>
                  </a:lnTo>
                  <a:lnTo>
                    <a:pt x="609" y="2390"/>
                  </a:lnTo>
                  <a:lnTo>
                    <a:pt x="607" y="2394"/>
                  </a:lnTo>
                  <a:lnTo>
                    <a:pt x="604" y="2394"/>
                  </a:lnTo>
                  <a:lnTo>
                    <a:pt x="600" y="2392"/>
                  </a:lnTo>
                  <a:lnTo>
                    <a:pt x="595" y="2392"/>
                  </a:lnTo>
                  <a:lnTo>
                    <a:pt x="587" y="2398"/>
                  </a:lnTo>
                  <a:lnTo>
                    <a:pt x="589" y="2403"/>
                  </a:lnTo>
                  <a:lnTo>
                    <a:pt x="587" y="2405"/>
                  </a:lnTo>
                  <a:lnTo>
                    <a:pt x="580" y="2405"/>
                  </a:lnTo>
                  <a:lnTo>
                    <a:pt x="572" y="2405"/>
                  </a:lnTo>
                  <a:lnTo>
                    <a:pt x="567" y="2405"/>
                  </a:lnTo>
                  <a:lnTo>
                    <a:pt x="564" y="2408"/>
                  </a:lnTo>
                  <a:lnTo>
                    <a:pt x="561" y="2416"/>
                  </a:lnTo>
                  <a:lnTo>
                    <a:pt x="557" y="2419"/>
                  </a:lnTo>
                  <a:lnTo>
                    <a:pt x="549" y="2419"/>
                  </a:lnTo>
                  <a:lnTo>
                    <a:pt x="544" y="2416"/>
                  </a:lnTo>
                  <a:lnTo>
                    <a:pt x="539" y="2416"/>
                  </a:lnTo>
                  <a:lnTo>
                    <a:pt x="537" y="2413"/>
                  </a:lnTo>
                  <a:lnTo>
                    <a:pt x="532" y="2411"/>
                  </a:lnTo>
                  <a:lnTo>
                    <a:pt x="531" y="2405"/>
                  </a:lnTo>
                  <a:lnTo>
                    <a:pt x="532" y="2402"/>
                  </a:lnTo>
                  <a:lnTo>
                    <a:pt x="531" y="2395"/>
                  </a:lnTo>
                  <a:lnTo>
                    <a:pt x="528" y="2390"/>
                  </a:lnTo>
                  <a:lnTo>
                    <a:pt x="526" y="2385"/>
                  </a:lnTo>
                  <a:lnTo>
                    <a:pt x="523" y="2381"/>
                  </a:lnTo>
                  <a:lnTo>
                    <a:pt x="521" y="2374"/>
                  </a:lnTo>
                  <a:lnTo>
                    <a:pt x="516" y="2369"/>
                  </a:lnTo>
                  <a:lnTo>
                    <a:pt x="509" y="2366"/>
                  </a:lnTo>
                  <a:lnTo>
                    <a:pt x="504" y="2361"/>
                  </a:lnTo>
                  <a:lnTo>
                    <a:pt x="503" y="2356"/>
                  </a:lnTo>
                  <a:lnTo>
                    <a:pt x="498" y="2353"/>
                  </a:lnTo>
                  <a:lnTo>
                    <a:pt x="494" y="2353"/>
                  </a:lnTo>
                  <a:lnTo>
                    <a:pt x="491" y="2355"/>
                  </a:lnTo>
                  <a:lnTo>
                    <a:pt x="486" y="2353"/>
                  </a:lnTo>
                  <a:lnTo>
                    <a:pt x="481" y="2351"/>
                  </a:lnTo>
                  <a:lnTo>
                    <a:pt x="473" y="2348"/>
                  </a:lnTo>
                  <a:lnTo>
                    <a:pt x="468" y="2348"/>
                  </a:lnTo>
                  <a:lnTo>
                    <a:pt x="461" y="2347"/>
                  </a:lnTo>
                  <a:lnTo>
                    <a:pt x="460" y="2340"/>
                  </a:lnTo>
                  <a:lnTo>
                    <a:pt x="456" y="2334"/>
                  </a:lnTo>
                  <a:lnTo>
                    <a:pt x="453" y="2327"/>
                  </a:lnTo>
                  <a:lnTo>
                    <a:pt x="455" y="2324"/>
                  </a:lnTo>
                  <a:lnTo>
                    <a:pt x="455" y="2319"/>
                  </a:lnTo>
                  <a:lnTo>
                    <a:pt x="451" y="2313"/>
                  </a:lnTo>
                  <a:lnTo>
                    <a:pt x="448" y="2308"/>
                  </a:lnTo>
                  <a:lnTo>
                    <a:pt x="443" y="2305"/>
                  </a:lnTo>
                  <a:lnTo>
                    <a:pt x="442" y="2300"/>
                  </a:lnTo>
                  <a:lnTo>
                    <a:pt x="438" y="2295"/>
                  </a:lnTo>
                  <a:lnTo>
                    <a:pt x="437" y="2292"/>
                  </a:lnTo>
                  <a:lnTo>
                    <a:pt x="432" y="2287"/>
                  </a:lnTo>
                  <a:lnTo>
                    <a:pt x="432" y="2282"/>
                  </a:lnTo>
                  <a:lnTo>
                    <a:pt x="433" y="2272"/>
                  </a:lnTo>
                  <a:lnTo>
                    <a:pt x="432" y="2266"/>
                  </a:lnTo>
                  <a:lnTo>
                    <a:pt x="428" y="2266"/>
                  </a:lnTo>
                  <a:lnTo>
                    <a:pt x="427" y="2262"/>
                  </a:lnTo>
                  <a:lnTo>
                    <a:pt x="425" y="2253"/>
                  </a:lnTo>
                  <a:lnTo>
                    <a:pt x="427" y="2240"/>
                  </a:lnTo>
                  <a:lnTo>
                    <a:pt x="428" y="2232"/>
                  </a:lnTo>
                  <a:lnTo>
                    <a:pt x="428" y="2225"/>
                  </a:lnTo>
                  <a:lnTo>
                    <a:pt x="428" y="2222"/>
                  </a:lnTo>
                  <a:lnTo>
                    <a:pt x="427" y="2214"/>
                  </a:lnTo>
                  <a:lnTo>
                    <a:pt x="425" y="2207"/>
                  </a:lnTo>
                  <a:lnTo>
                    <a:pt x="423" y="2206"/>
                  </a:lnTo>
                  <a:lnTo>
                    <a:pt x="415" y="2201"/>
                  </a:lnTo>
                  <a:lnTo>
                    <a:pt x="402" y="2201"/>
                  </a:lnTo>
                  <a:lnTo>
                    <a:pt x="394" y="2203"/>
                  </a:lnTo>
                  <a:lnTo>
                    <a:pt x="385" y="2203"/>
                  </a:lnTo>
                  <a:lnTo>
                    <a:pt x="377" y="2201"/>
                  </a:lnTo>
                  <a:lnTo>
                    <a:pt x="370" y="2203"/>
                  </a:lnTo>
                  <a:lnTo>
                    <a:pt x="362" y="2217"/>
                  </a:lnTo>
                  <a:lnTo>
                    <a:pt x="359" y="2222"/>
                  </a:lnTo>
                  <a:lnTo>
                    <a:pt x="359" y="2225"/>
                  </a:lnTo>
                  <a:lnTo>
                    <a:pt x="357" y="2228"/>
                  </a:lnTo>
                  <a:lnTo>
                    <a:pt x="359" y="2237"/>
                  </a:lnTo>
                  <a:lnTo>
                    <a:pt x="356" y="2241"/>
                  </a:lnTo>
                  <a:lnTo>
                    <a:pt x="351" y="2243"/>
                  </a:lnTo>
                  <a:lnTo>
                    <a:pt x="346" y="2250"/>
                  </a:lnTo>
                  <a:lnTo>
                    <a:pt x="341" y="2256"/>
                  </a:lnTo>
                  <a:lnTo>
                    <a:pt x="337" y="2259"/>
                  </a:lnTo>
                  <a:lnTo>
                    <a:pt x="332" y="2262"/>
                  </a:lnTo>
                  <a:lnTo>
                    <a:pt x="324" y="2262"/>
                  </a:lnTo>
                  <a:lnTo>
                    <a:pt x="322" y="2269"/>
                  </a:lnTo>
                  <a:lnTo>
                    <a:pt x="322" y="2274"/>
                  </a:lnTo>
                  <a:lnTo>
                    <a:pt x="319" y="2275"/>
                  </a:lnTo>
                  <a:lnTo>
                    <a:pt x="313" y="2277"/>
                  </a:lnTo>
                  <a:lnTo>
                    <a:pt x="306" y="2271"/>
                  </a:lnTo>
                  <a:lnTo>
                    <a:pt x="303" y="2267"/>
                  </a:lnTo>
                  <a:lnTo>
                    <a:pt x="294" y="2266"/>
                  </a:lnTo>
                  <a:lnTo>
                    <a:pt x="293" y="2262"/>
                  </a:lnTo>
                  <a:lnTo>
                    <a:pt x="288" y="2256"/>
                  </a:lnTo>
                  <a:lnTo>
                    <a:pt x="284" y="2253"/>
                  </a:lnTo>
                  <a:lnTo>
                    <a:pt x="279" y="2250"/>
                  </a:lnTo>
                  <a:lnTo>
                    <a:pt x="274" y="2248"/>
                  </a:lnTo>
                  <a:lnTo>
                    <a:pt x="268" y="2248"/>
                  </a:lnTo>
                  <a:lnTo>
                    <a:pt x="265" y="2246"/>
                  </a:lnTo>
                  <a:lnTo>
                    <a:pt x="260" y="2245"/>
                  </a:lnTo>
                  <a:lnTo>
                    <a:pt x="258" y="2238"/>
                  </a:lnTo>
                  <a:lnTo>
                    <a:pt x="253" y="2238"/>
                  </a:lnTo>
                  <a:lnTo>
                    <a:pt x="251" y="2248"/>
                  </a:lnTo>
                  <a:lnTo>
                    <a:pt x="250" y="2251"/>
                  </a:lnTo>
                  <a:lnTo>
                    <a:pt x="245" y="2250"/>
                  </a:lnTo>
                  <a:lnTo>
                    <a:pt x="236" y="2240"/>
                  </a:lnTo>
                  <a:lnTo>
                    <a:pt x="223" y="2233"/>
                  </a:lnTo>
                  <a:lnTo>
                    <a:pt x="215" y="2238"/>
                  </a:lnTo>
                  <a:lnTo>
                    <a:pt x="210" y="2233"/>
                  </a:lnTo>
                  <a:lnTo>
                    <a:pt x="203" y="2232"/>
                  </a:lnTo>
                  <a:lnTo>
                    <a:pt x="200" y="2227"/>
                  </a:lnTo>
                  <a:lnTo>
                    <a:pt x="192" y="2222"/>
                  </a:lnTo>
                  <a:lnTo>
                    <a:pt x="182" y="2222"/>
                  </a:lnTo>
                  <a:lnTo>
                    <a:pt x="179" y="2216"/>
                  </a:lnTo>
                  <a:lnTo>
                    <a:pt x="177" y="2212"/>
                  </a:lnTo>
                  <a:lnTo>
                    <a:pt x="174" y="2209"/>
                  </a:lnTo>
                  <a:lnTo>
                    <a:pt x="170" y="2206"/>
                  </a:lnTo>
                  <a:lnTo>
                    <a:pt x="167" y="2199"/>
                  </a:lnTo>
                  <a:lnTo>
                    <a:pt x="164" y="2196"/>
                  </a:lnTo>
                  <a:lnTo>
                    <a:pt x="155" y="2198"/>
                  </a:lnTo>
                  <a:lnTo>
                    <a:pt x="149" y="2193"/>
                  </a:lnTo>
                  <a:lnTo>
                    <a:pt x="144" y="2191"/>
                  </a:lnTo>
                  <a:lnTo>
                    <a:pt x="144" y="2185"/>
                  </a:lnTo>
                  <a:lnTo>
                    <a:pt x="142" y="2180"/>
                  </a:lnTo>
                  <a:lnTo>
                    <a:pt x="139" y="2177"/>
                  </a:lnTo>
                  <a:lnTo>
                    <a:pt x="139" y="2172"/>
                  </a:lnTo>
                  <a:lnTo>
                    <a:pt x="139" y="2169"/>
                  </a:lnTo>
                  <a:lnTo>
                    <a:pt x="132" y="2162"/>
                  </a:lnTo>
                  <a:lnTo>
                    <a:pt x="124" y="2159"/>
                  </a:lnTo>
                  <a:lnTo>
                    <a:pt x="119" y="2154"/>
                  </a:lnTo>
                  <a:lnTo>
                    <a:pt x="114" y="2148"/>
                  </a:lnTo>
                  <a:lnTo>
                    <a:pt x="109" y="2138"/>
                  </a:lnTo>
                  <a:lnTo>
                    <a:pt x="101" y="2138"/>
                  </a:lnTo>
                  <a:lnTo>
                    <a:pt x="91" y="2135"/>
                  </a:lnTo>
                  <a:lnTo>
                    <a:pt x="84" y="2130"/>
                  </a:lnTo>
                  <a:lnTo>
                    <a:pt x="79" y="2128"/>
                  </a:lnTo>
                  <a:lnTo>
                    <a:pt x="73" y="2131"/>
                  </a:lnTo>
                  <a:lnTo>
                    <a:pt x="64" y="2133"/>
                  </a:lnTo>
                  <a:lnTo>
                    <a:pt x="61" y="2130"/>
                  </a:lnTo>
                  <a:lnTo>
                    <a:pt x="56" y="2125"/>
                  </a:lnTo>
                  <a:lnTo>
                    <a:pt x="54" y="2122"/>
                  </a:lnTo>
                  <a:lnTo>
                    <a:pt x="53" y="2114"/>
                  </a:lnTo>
                  <a:lnTo>
                    <a:pt x="51" y="2109"/>
                  </a:lnTo>
                  <a:lnTo>
                    <a:pt x="53" y="2105"/>
                  </a:lnTo>
                  <a:lnTo>
                    <a:pt x="51" y="2101"/>
                  </a:lnTo>
                  <a:lnTo>
                    <a:pt x="51" y="2097"/>
                  </a:lnTo>
                  <a:lnTo>
                    <a:pt x="53" y="2093"/>
                  </a:lnTo>
                  <a:lnTo>
                    <a:pt x="46" y="2083"/>
                  </a:lnTo>
                  <a:lnTo>
                    <a:pt x="51" y="2072"/>
                  </a:lnTo>
                  <a:lnTo>
                    <a:pt x="46" y="2067"/>
                  </a:lnTo>
                  <a:lnTo>
                    <a:pt x="40" y="2063"/>
                  </a:lnTo>
                  <a:lnTo>
                    <a:pt x="36" y="2062"/>
                  </a:lnTo>
                  <a:lnTo>
                    <a:pt x="33" y="2060"/>
                  </a:lnTo>
                  <a:lnTo>
                    <a:pt x="33" y="2057"/>
                  </a:lnTo>
                  <a:lnTo>
                    <a:pt x="33" y="2054"/>
                  </a:lnTo>
                  <a:lnTo>
                    <a:pt x="31" y="2049"/>
                  </a:lnTo>
                  <a:lnTo>
                    <a:pt x="31" y="2039"/>
                  </a:lnTo>
                  <a:lnTo>
                    <a:pt x="30" y="2033"/>
                  </a:lnTo>
                  <a:lnTo>
                    <a:pt x="28" y="2025"/>
                  </a:lnTo>
                  <a:lnTo>
                    <a:pt x="31" y="2015"/>
                  </a:lnTo>
                  <a:lnTo>
                    <a:pt x="30" y="2010"/>
                  </a:lnTo>
                  <a:lnTo>
                    <a:pt x="26" y="2008"/>
                  </a:lnTo>
                  <a:lnTo>
                    <a:pt x="21" y="2007"/>
                  </a:lnTo>
                  <a:lnTo>
                    <a:pt x="18" y="2004"/>
                  </a:lnTo>
                  <a:lnTo>
                    <a:pt x="13" y="2000"/>
                  </a:lnTo>
                  <a:lnTo>
                    <a:pt x="8" y="1995"/>
                  </a:lnTo>
                  <a:lnTo>
                    <a:pt x="8" y="1989"/>
                  </a:lnTo>
                  <a:lnTo>
                    <a:pt x="3" y="1983"/>
                  </a:lnTo>
                  <a:lnTo>
                    <a:pt x="0" y="1976"/>
                  </a:lnTo>
                  <a:lnTo>
                    <a:pt x="2" y="1971"/>
                  </a:lnTo>
                  <a:lnTo>
                    <a:pt x="3" y="1966"/>
                  </a:lnTo>
                  <a:lnTo>
                    <a:pt x="3" y="1963"/>
                  </a:lnTo>
                  <a:lnTo>
                    <a:pt x="3" y="1958"/>
                  </a:lnTo>
                  <a:lnTo>
                    <a:pt x="7" y="1955"/>
                  </a:lnTo>
                  <a:lnTo>
                    <a:pt x="10" y="1953"/>
                  </a:lnTo>
                  <a:lnTo>
                    <a:pt x="15" y="1949"/>
                  </a:lnTo>
                  <a:lnTo>
                    <a:pt x="18" y="1945"/>
                  </a:lnTo>
                  <a:lnTo>
                    <a:pt x="25" y="1944"/>
                  </a:lnTo>
                  <a:lnTo>
                    <a:pt x="28" y="1936"/>
                  </a:lnTo>
                  <a:lnTo>
                    <a:pt x="41" y="1942"/>
                  </a:lnTo>
                  <a:lnTo>
                    <a:pt x="45" y="1940"/>
                  </a:lnTo>
                  <a:lnTo>
                    <a:pt x="51" y="1940"/>
                  </a:lnTo>
                  <a:lnTo>
                    <a:pt x="54" y="1942"/>
                  </a:lnTo>
                  <a:lnTo>
                    <a:pt x="61" y="1944"/>
                  </a:lnTo>
                  <a:lnTo>
                    <a:pt x="64" y="1942"/>
                  </a:lnTo>
                  <a:lnTo>
                    <a:pt x="76" y="1940"/>
                  </a:lnTo>
                  <a:lnTo>
                    <a:pt x="79" y="1942"/>
                  </a:lnTo>
                  <a:lnTo>
                    <a:pt x="84" y="1944"/>
                  </a:lnTo>
                  <a:lnTo>
                    <a:pt x="96" y="1942"/>
                  </a:lnTo>
                  <a:lnTo>
                    <a:pt x="101" y="1940"/>
                  </a:lnTo>
                  <a:lnTo>
                    <a:pt x="107" y="1942"/>
                  </a:lnTo>
                  <a:lnTo>
                    <a:pt x="116" y="1949"/>
                  </a:lnTo>
                  <a:lnTo>
                    <a:pt x="121" y="1949"/>
                  </a:lnTo>
                  <a:lnTo>
                    <a:pt x="126" y="1949"/>
                  </a:lnTo>
                  <a:lnTo>
                    <a:pt x="129" y="1950"/>
                  </a:lnTo>
                  <a:lnTo>
                    <a:pt x="134" y="1950"/>
                  </a:lnTo>
                  <a:lnTo>
                    <a:pt x="139" y="1960"/>
                  </a:lnTo>
                  <a:lnTo>
                    <a:pt x="144" y="1963"/>
                  </a:lnTo>
                  <a:lnTo>
                    <a:pt x="149" y="1966"/>
                  </a:lnTo>
                  <a:lnTo>
                    <a:pt x="154" y="1971"/>
                  </a:lnTo>
                  <a:lnTo>
                    <a:pt x="164" y="1974"/>
                  </a:lnTo>
                  <a:lnTo>
                    <a:pt x="167" y="1974"/>
                  </a:lnTo>
                  <a:lnTo>
                    <a:pt x="175" y="1973"/>
                  </a:lnTo>
                  <a:lnTo>
                    <a:pt x="182" y="1974"/>
                  </a:lnTo>
                  <a:lnTo>
                    <a:pt x="187" y="1974"/>
                  </a:lnTo>
                  <a:lnTo>
                    <a:pt x="190" y="1968"/>
                  </a:lnTo>
                  <a:lnTo>
                    <a:pt x="190" y="1965"/>
                  </a:lnTo>
                  <a:lnTo>
                    <a:pt x="195" y="1958"/>
                  </a:lnTo>
                  <a:lnTo>
                    <a:pt x="200" y="1947"/>
                  </a:lnTo>
                  <a:lnTo>
                    <a:pt x="198" y="1936"/>
                  </a:lnTo>
                  <a:lnTo>
                    <a:pt x="195" y="1921"/>
                  </a:lnTo>
                  <a:lnTo>
                    <a:pt x="200" y="1913"/>
                  </a:lnTo>
                  <a:lnTo>
                    <a:pt x="200" y="1908"/>
                  </a:lnTo>
                  <a:lnTo>
                    <a:pt x="200" y="1900"/>
                  </a:lnTo>
                  <a:lnTo>
                    <a:pt x="200" y="1897"/>
                  </a:lnTo>
                  <a:lnTo>
                    <a:pt x="200" y="1894"/>
                  </a:lnTo>
                  <a:lnTo>
                    <a:pt x="205" y="1887"/>
                  </a:lnTo>
                  <a:lnTo>
                    <a:pt x="213" y="1884"/>
                  </a:lnTo>
                  <a:lnTo>
                    <a:pt x="220" y="1881"/>
                  </a:lnTo>
                  <a:lnTo>
                    <a:pt x="225" y="1879"/>
                  </a:lnTo>
                  <a:lnTo>
                    <a:pt x="225" y="1876"/>
                  </a:lnTo>
                  <a:lnTo>
                    <a:pt x="223" y="1871"/>
                  </a:lnTo>
                  <a:lnTo>
                    <a:pt x="222" y="1864"/>
                  </a:lnTo>
                  <a:lnTo>
                    <a:pt x="222" y="1860"/>
                  </a:lnTo>
                  <a:lnTo>
                    <a:pt x="225" y="1856"/>
                  </a:lnTo>
                  <a:lnTo>
                    <a:pt x="223" y="1853"/>
                  </a:lnTo>
                  <a:lnTo>
                    <a:pt x="222" y="1843"/>
                  </a:lnTo>
                  <a:lnTo>
                    <a:pt x="225" y="1837"/>
                  </a:lnTo>
                  <a:lnTo>
                    <a:pt x="228" y="1835"/>
                  </a:lnTo>
                  <a:lnTo>
                    <a:pt x="231" y="1834"/>
                  </a:lnTo>
                  <a:lnTo>
                    <a:pt x="238" y="1834"/>
                  </a:lnTo>
                  <a:lnTo>
                    <a:pt x="245" y="1834"/>
                  </a:lnTo>
                  <a:lnTo>
                    <a:pt x="246" y="1829"/>
                  </a:lnTo>
                  <a:lnTo>
                    <a:pt x="245" y="1824"/>
                  </a:lnTo>
                  <a:lnTo>
                    <a:pt x="250" y="1821"/>
                  </a:lnTo>
                  <a:lnTo>
                    <a:pt x="251" y="1816"/>
                  </a:lnTo>
                  <a:lnTo>
                    <a:pt x="251" y="1811"/>
                  </a:lnTo>
                  <a:lnTo>
                    <a:pt x="253" y="1805"/>
                  </a:lnTo>
                  <a:lnTo>
                    <a:pt x="256" y="1803"/>
                  </a:lnTo>
                  <a:lnTo>
                    <a:pt x="263" y="1805"/>
                  </a:lnTo>
                  <a:lnTo>
                    <a:pt x="266" y="1805"/>
                  </a:lnTo>
                  <a:lnTo>
                    <a:pt x="265" y="1801"/>
                  </a:lnTo>
                  <a:lnTo>
                    <a:pt x="265" y="1795"/>
                  </a:lnTo>
                  <a:lnTo>
                    <a:pt x="266" y="1793"/>
                  </a:lnTo>
                  <a:lnTo>
                    <a:pt x="258" y="1792"/>
                  </a:lnTo>
                  <a:lnTo>
                    <a:pt x="258" y="1782"/>
                  </a:lnTo>
                  <a:lnTo>
                    <a:pt x="251" y="1779"/>
                  </a:lnTo>
                  <a:lnTo>
                    <a:pt x="250" y="1767"/>
                  </a:lnTo>
                  <a:lnTo>
                    <a:pt x="246" y="1761"/>
                  </a:lnTo>
                  <a:lnTo>
                    <a:pt x="246" y="1754"/>
                  </a:lnTo>
                  <a:lnTo>
                    <a:pt x="251" y="1753"/>
                  </a:lnTo>
                  <a:lnTo>
                    <a:pt x="256" y="1751"/>
                  </a:lnTo>
                  <a:lnTo>
                    <a:pt x="261" y="1749"/>
                  </a:lnTo>
                  <a:lnTo>
                    <a:pt x="266" y="1751"/>
                  </a:lnTo>
                  <a:lnTo>
                    <a:pt x="270" y="1753"/>
                  </a:lnTo>
                  <a:lnTo>
                    <a:pt x="274" y="1749"/>
                  </a:lnTo>
                  <a:lnTo>
                    <a:pt x="278" y="1748"/>
                  </a:lnTo>
                  <a:lnTo>
                    <a:pt x="283" y="1749"/>
                  </a:lnTo>
                  <a:lnTo>
                    <a:pt x="286" y="1753"/>
                  </a:lnTo>
                  <a:lnTo>
                    <a:pt x="291" y="1753"/>
                  </a:lnTo>
                  <a:lnTo>
                    <a:pt x="299" y="1756"/>
                  </a:lnTo>
                  <a:lnTo>
                    <a:pt x="306" y="1759"/>
                  </a:lnTo>
                  <a:lnTo>
                    <a:pt x="316" y="1759"/>
                  </a:lnTo>
                  <a:lnTo>
                    <a:pt x="321" y="1758"/>
                  </a:lnTo>
                  <a:lnTo>
                    <a:pt x="316" y="1753"/>
                  </a:lnTo>
                  <a:lnTo>
                    <a:pt x="317" y="1746"/>
                  </a:lnTo>
                  <a:lnTo>
                    <a:pt x="313" y="1737"/>
                  </a:lnTo>
                  <a:lnTo>
                    <a:pt x="308" y="1732"/>
                  </a:lnTo>
                  <a:lnTo>
                    <a:pt x="304" y="1720"/>
                  </a:lnTo>
                  <a:lnTo>
                    <a:pt x="309" y="1719"/>
                  </a:lnTo>
                  <a:lnTo>
                    <a:pt x="316" y="1719"/>
                  </a:lnTo>
                  <a:lnTo>
                    <a:pt x="321" y="1719"/>
                  </a:lnTo>
                  <a:lnTo>
                    <a:pt x="324" y="1717"/>
                  </a:lnTo>
                  <a:lnTo>
                    <a:pt x="329" y="1717"/>
                  </a:lnTo>
                  <a:lnTo>
                    <a:pt x="329" y="1709"/>
                  </a:lnTo>
                  <a:lnTo>
                    <a:pt x="327" y="1704"/>
                  </a:lnTo>
                  <a:lnTo>
                    <a:pt x="321" y="1696"/>
                  </a:lnTo>
                  <a:lnTo>
                    <a:pt x="316" y="1691"/>
                  </a:lnTo>
                  <a:lnTo>
                    <a:pt x="309" y="1688"/>
                  </a:lnTo>
                  <a:lnTo>
                    <a:pt x="308" y="1685"/>
                  </a:lnTo>
                  <a:lnTo>
                    <a:pt x="308" y="1678"/>
                  </a:lnTo>
                  <a:lnTo>
                    <a:pt x="306" y="1673"/>
                  </a:lnTo>
                  <a:lnTo>
                    <a:pt x="296" y="1667"/>
                  </a:lnTo>
                  <a:lnTo>
                    <a:pt x="289" y="1664"/>
                  </a:lnTo>
                  <a:lnTo>
                    <a:pt x="288" y="1660"/>
                  </a:lnTo>
                  <a:lnTo>
                    <a:pt x="288" y="1652"/>
                  </a:lnTo>
                  <a:lnTo>
                    <a:pt x="286" y="1648"/>
                  </a:lnTo>
                  <a:lnTo>
                    <a:pt x="278" y="1646"/>
                  </a:lnTo>
                  <a:lnTo>
                    <a:pt x="271" y="1644"/>
                  </a:lnTo>
                  <a:lnTo>
                    <a:pt x="261" y="1644"/>
                  </a:lnTo>
                  <a:lnTo>
                    <a:pt x="256" y="1646"/>
                  </a:lnTo>
                  <a:lnTo>
                    <a:pt x="251" y="1648"/>
                  </a:lnTo>
                  <a:lnTo>
                    <a:pt x="248" y="1644"/>
                  </a:lnTo>
                  <a:lnTo>
                    <a:pt x="255" y="1635"/>
                  </a:lnTo>
                  <a:lnTo>
                    <a:pt x="256" y="1627"/>
                  </a:lnTo>
                  <a:lnTo>
                    <a:pt x="256" y="1617"/>
                  </a:lnTo>
                  <a:lnTo>
                    <a:pt x="255" y="1610"/>
                  </a:lnTo>
                  <a:lnTo>
                    <a:pt x="245" y="1609"/>
                  </a:lnTo>
                  <a:lnTo>
                    <a:pt x="238" y="1607"/>
                  </a:lnTo>
                  <a:lnTo>
                    <a:pt x="235" y="1602"/>
                  </a:lnTo>
                  <a:lnTo>
                    <a:pt x="236" y="1593"/>
                  </a:lnTo>
                  <a:lnTo>
                    <a:pt x="236" y="1584"/>
                  </a:lnTo>
                  <a:lnTo>
                    <a:pt x="236" y="1581"/>
                  </a:lnTo>
                  <a:lnTo>
                    <a:pt x="235" y="1578"/>
                  </a:lnTo>
                  <a:lnTo>
                    <a:pt x="240" y="1570"/>
                  </a:lnTo>
                  <a:lnTo>
                    <a:pt x="238" y="1565"/>
                  </a:lnTo>
                  <a:lnTo>
                    <a:pt x="233" y="1557"/>
                  </a:lnTo>
                  <a:lnTo>
                    <a:pt x="235" y="1554"/>
                  </a:lnTo>
                  <a:lnTo>
                    <a:pt x="236" y="1552"/>
                  </a:lnTo>
                  <a:lnTo>
                    <a:pt x="238" y="1550"/>
                  </a:lnTo>
                  <a:lnTo>
                    <a:pt x="238" y="1549"/>
                  </a:lnTo>
                  <a:lnTo>
                    <a:pt x="236" y="1546"/>
                  </a:lnTo>
                  <a:lnTo>
                    <a:pt x="233" y="1539"/>
                  </a:lnTo>
                  <a:lnTo>
                    <a:pt x="230" y="1538"/>
                  </a:lnTo>
                  <a:lnTo>
                    <a:pt x="230" y="1531"/>
                  </a:lnTo>
                  <a:lnTo>
                    <a:pt x="228" y="1523"/>
                  </a:lnTo>
                  <a:lnTo>
                    <a:pt x="222" y="1520"/>
                  </a:lnTo>
                  <a:lnTo>
                    <a:pt x="220" y="1515"/>
                  </a:lnTo>
                  <a:lnTo>
                    <a:pt x="220" y="1510"/>
                  </a:lnTo>
                  <a:lnTo>
                    <a:pt x="220" y="1508"/>
                  </a:lnTo>
                  <a:lnTo>
                    <a:pt x="217" y="1502"/>
                  </a:lnTo>
                  <a:lnTo>
                    <a:pt x="215" y="1499"/>
                  </a:lnTo>
                  <a:lnTo>
                    <a:pt x="210" y="1491"/>
                  </a:lnTo>
                  <a:lnTo>
                    <a:pt x="207" y="1484"/>
                  </a:lnTo>
                  <a:lnTo>
                    <a:pt x="203" y="1481"/>
                  </a:lnTo>
                  <a:lnTo>
                    <a:pt x="203" y="1479"/>
                  </a:lnTo>
                  <a:lnTo>
                    <a:pt x="205" y="1473"/>
                  </a:lnTo>
                  <a:lnTo>
                    <a:pt x="207" y="1466"/>
                  </a:lnTo>
                  <a:lnTo>
                    <a:pt x="208" y="1461"/>
                  </a:lnTo>
                  <a:lnTo>
                    <a:pt x="208" y="1455"/>
                  </a:lnTo>
                  <a:lnTo>
                    <a:pt x="208" y="1452"/>
                  </a:lnTo>
                  <a:lnTo>
                    <a:pt x="207" y="1447"/>
                  </a:lnTo>
                  <a:lnTo>
                    <a:pt x="203" y="1445"/>
                  </a:lnTo>
                  <a:lnTo>
                    <a:pt x="202" y="1444"/>
                  </a:lnTo>
                  <a:lnTo>
                    <a:pt x="203" y="1437"/>
                  </a:lnTo>
                  <a:lnTo>
                    <a:pt x="203" y="1434"/>
                  </a:lnTo>
                  <a:lnTo>
                    <a:pt x="202" y="1432"/>
                  </a:lnTo>
                  <a:lnTo>
                    <a:pt x="200" y="1427"/>
                  </a:lnTo>
                  <a:lnTo>
                    <a:pt x="198" y="1421"/>
                  </a:lnTo>
                  <a:lnTo>
                    <a:pt x="198" y="1416"/>
                  </a:lnTo>
                  <a:lnTo>
                    <a:pt x="198" y="1415"/>
                  </a:lnTo>
                  <a:lnTo>
                    <a:pt x="198" y="1406"/>
                  </a:lnTo>
                  <a:lnTo>
                    <a:pt x="198" y="1405"/>
                  </a:lnTo>
                  <a:lnTo>
                    <a:pt x="198" y="1397"/>
                  </a:lnTo>
                  <a:lnTo>
                    <a:pt x="198" y="1395"/>
                  </a:lnTo>
                  <a:lnTo>
                    <a:pt x="197" y="1390"/>
                  </a:lnTo>
                  <a:lnTo>
                    <a:pt x="193" y="1387"/>
                  </a:lnTo>
                  <a:lnTo>
                    <a:pt x="192" y="1382"/>
                  </a:lnTo>
                  <a:lnTo>
                    <a:pt x="190" y="1382"/>
                  </a:lnTo>
                  <a:lnTo>
                    <a:pt x="187" y="1377"/>
                  </a:lnTo>
                  <a:lnTo>
                    <a:pt x="185" y="1371"/>
                  </a:lnTo>
                  <a:lnTo>
                    <a:pt x="188" y="1366"/>
                  </a:lnTo>
                  <a:lnTo>
                    <a:pt x="190" y="1361"/>
                  </a:lnTo>
                  <a:lnTo>
                    <a:pt x="188" y="1355"/>
                  </a:lnTo>
                  <a:lnTo>
                    <a:pt x="185" y="1351"/>
                  </a:lnTo>
                  <a:lnTo>
                    <a:pt x="180" y="1347"/>
                  </a:lnTo>
                  <a:lnTo>
                    <a:pt x="177" y="1342"/>
                  </a:lnTo>
                  <a:lnTo>
                    <a:pt x="177" y="1340"/>
                  </a:lnTo>
                  <a:lnTo>
                    <a:pt x="174" y="1335"/>
                  </a:lnTo>
                  <a:lnTo>
                    <a:pt x="170" y="1332"/>
                  </a:lnTo>
                  <a:lnTo>
                    <a:pt x="167" y="1327"/>
                  </a:lnTo>
                  <a:lnTo>
                    <a:pt x="165" y="1322"/>
                  </a:lnTo>
                  <a:lnTo>
                    <a:pt x="164" y="1314"/>
                  </a:lnTo>
                  <a:lnTo>
                    <a:pt x="162" y="1308"/>
                  </a:lnTo>
                  <a:lnTo>
                    <a:pt x="159" y="1301"/>
                  </a:lnTo>
                  <a:lnTo>
                    <a:pt x="155" y="1295"/>
                  </a:lnTo>
                  <a:lnTo>
                    <a:pt x="154" y="1290"/>
                  </a:lnTo>
                  <a:lnTo>
                    <a:pt x="150" y="1282"/>
                  </a:lnTo>
                  <a:lnTo>
                    <a:pt x="149" y="1272"/>
                  </a:lnTo>
                  <a:lnTo>
                    <a:pt x="157" y="1269"/>
                  </a:lnTo>
                  <a:lnTo>
                    <a:pt x="160" y="1264"/>
                  </a:lnTo>
                  <a:lnTo>
                    <a:pt x="162" y="1262"/>
                  </a:lnTo>
                  <a:lnTo>
                    <a:pt x="165" y="1261"/>
                  </a:lnTo>
                  <a:lnTo>
                    <a:pt x="169" y="1261"/>
                  </a:lnTo>
                  <a:lnTo>
                    <a:pt x="174" y="1262"/>
                  </a:lnTo>
                  <a:lnTo>
                    <a:pt x="175" y="1262"/>
                  </a:lnTo>
                  <a:lnTo>
                    <a:pt x="180" y="1262"/>
                  </a:lnTo>
                  <a:lnTo>
                    <a:pt x="185" y="1261"/>
                  </a:lnTo>
                  <a:lnTo>
                    <a:pt x="187" y="1259"/>
                  </a:lnTo>
                  <a:lnTo>
                    <a:pt x="193" y="1254"/>
                  </a:lnTo>
                  <a:lnTo>
                    <a:pt x="200" y="1253"/>
                  </a:lnTo>
                  <a:lnTo>
                    <a:pt x="203" y="1254"/>
                  </a:lnTo>
                  <a:lnTo>
                    <a:pt x="205" y="1254"/>
                  </a:lnTo>
                  <a:lnTo>
                    <a:pt x="210" y="1256"/>
                  </a:lnTo>
                  <a:lnTo>
                    <a:pt x="212" y="1258"/>
                  </a:lnTo>
                  <a:lnTo>
                    <a:pt x="217" y="1258"/>
                  </a:lnTo>
                  <a:lnTo>
                    <a:pt x="218" y="1253"/>
                  </a:lnTo>
                  <a:lnTo>
                    <a:pt x="220" y="1249"/>
                  </a:lnTo>
                  <a:lnTo>
                    <a:pt x="223" y="1245"/>
                  </a:lnTo>
                  <a:lnTo>
                    <a:pt x="226" y="1243"/>
                  </a:lnTo>
                  <a:lnTo>
                    <a:pt x="230" y="1245"/>
                  </a:lnTo>
                  <a:lnTo>
                    <a:pt x="231" y="1246"/>
                  </a:lnTo>
                  <a:lnTo>
                    <a:pt x="236" y="1249"/>
                  </a:lnTo>
                  <a:lnTo>
                    <a:pt x="243" y="1259"/>
                  </a:lnTo>
                  <a:lnTo>
                    <a:pt x="246" y="1261"/>
                  </a:lnTo>
                  <a:lnTo>
                    <a:pt x="250" y="1259"/>
                  </a:lnTo>
                  <a:lnTo>
                    <a:pt x="253" y="1258"/>
                  </a:lnTo>
                  <a:lnTo>
                    <a:pt x="255" y="1253"/>
                  </a:lnTo>
                  <a:lnTo>
                    <a:pt x="255" y="1248"/>
                  </a:lnTo>
                  <a:lnTo>
                    <a:pt x="255" y="1240"/>
                  </a:lnTo>
                  <a:lnTo>
                    <a:pt x="253" y="1235"/>
                  </a:lnTo>
                  <a:lnTo>
                    <a:pt x="253" y="1230"/>
                  </a:lnTo>
                  <a:lnTo>
                    <a:pt x="256" y="1227"/>
                  </a:lnTo>
                  <a:lnTo>
                    <a:pt x="258" y="1225"/>
                  </a:lnTo>
                  <a:lnTo>
                    <a:pt x="260" y="1222"/>
                  </a:lnTo>
                  <a:lnTo>
                    <a:pt x="265" y="1220"/>
                  </a:lnTo>
                  <a:lnTo>
                    <a:pt x="265" y="1219"/>
                  </a:lnTo>
                  <a:lnTo>
                    <a:pt x="263" y="1214"/>
                  </a:lnTo>
                  <a:lnTo>
                    <a:pt x="263" y="1212"/>
                  </a:lnTo>
                  <a:lnTo>
                    <a:pt x="265" y="1209"/>
                  </a:lnTo>
                  <a:lnTo>
                    <a:pt x="268" y="1207"/>
                  </a:lnTo>
                  <a:lnTo>
                    <a:pt x="274" y="1209"/>
                  </a:lnTo>
                  <a:lnTo>
                    <a:pt x="278" y="1209"/>
                  </a:lnTo>
                  <a:lnTo>
                    <a:pt x="281" y="1209"/>
                  </a:lnTo>
                  <a:lnTo>
                    <a:pt x="283" y="1209"/>
                  </a:lnTo>
                  <a:lnTo>
                    <a:pt x="291" y="1209"/>
                  </a:lnTo>
                  <a:lnTo>
                    <a:pt x="294" y="1206"/>
                  </a:lnTo>
                  <a:lnTo>
                    <a:pt x="294" y="1203"/>
                  </a:lnTo>
                  <a:lnTo>
                    <a:pt x="294" y="1198"/>
                  </a:lnTo>
                  <a:lnTo>
                    <a:pt x="296" y="1194"/>
                  </a:lnTo>
                  <a:lnTo>
                    <a:pt x="298" y="1190"/>
                  </a:lnTo>
                  <a:lnTo>
                    <a:pt x="301" y="1186"/>
                  </a:lnTo>
                  <a:lnTo>
                    <a:pt x="303" y="1183"/>
                  </a:lnTo>
                  <a:lnTo>
                    <a:pt x="304" y="1180"/>
                  </a:lnTo>
                  <a:lnTo>
                    <a:pt x="308" y="1177"/>
                  </a:lnTo>
                  <a:lnTo>
                    <a:pt x="311" y="1172"/>
                  </a:lnTo>
                  <a:lnTo>
                    <a:pt x="313" y="1165"/>
                  </a:lnTo>
                  <a:lnTo>
                    <a:pt x="314" y="1157"/>
                  </a:lnTo>
                  <a:lnTo>
                    <a:pt x="311" y="1151"/>
                  </a:lnTo>
                  <a:lnTo>
                    <a:pt x="311" y="1143"/>
                  </a:lnTo>
                  <a:lnTo>
                    <a:pt x="316" y="1139"/>
                  </a:lnTo>
                  <a:lnTo>
                    <a:pt x="322" y="1133"/>
                  </a:lnTo>
                  <a:lnTo>
                    <a:pt x="334" y="1126"/>
                  </a:lnTo>
                  <a:lnTo>
                    <a:pt x="334" y="1122"/>
                  </a:lnTo>
                  <a:lnTo>
                    <a:pt x="334" y="1118"/>
                  </a:lnTo>
                  <a:lnTo>
                    <a:pt x="334" y="1117"/>
                  </a:lnTo>
                  <a:lnTo>
                    <a:pt x="336" y="1114"/>
                  </a:lnTo>
                  <a:lnTo>
                    <a:pt x="337" y="1112"/>
                  </a:lnTo>
                  <a:lnTo>
                    <a:pt x="337" y="1109"/>
                  </a:lnTo>
                  <a:lnTo>
                    <a:pt x="339" y="1104"/>
                  </a:lnTo>
                  <a:lnTo>
                    <a:pt x="342" y="1096"/>
                  </a:lnTo>
                  <a:lnTo>
                    <a:pt x="346" y="1091"/>
                  </a:lnTo>
                  <a:lnTo>
                    <a:pt x="351" y="1088"/>
                  </a:lnTo>
                  <a:lnTo>
                    <a:pt x="352" y="1084"/>
                  </a:lnTo>
                  <a:lnTo>
                    <a:pt x="354" y="1084"/>
                  </a:lnTo>
                  <a:lnTo>
                    <a:pt x="359" y="1083"/>
                  </a:lnTo>
                  <a:lnTo>
                    <a:pt x="362" y="1081"/>
                  </a:lnTo>
                  <a:lnTo>
                    <a:pt x="364" y="1081"/>
                  </a:lnTo>
                  <a:lnTo>
                    <a:pt x="367" y="1080"/>
                  </a:lnTo>
                  <a:lnTo>
                    <a:pt x="370" y="1078"/>
                  </a:lnTo>
                  <a:lnTo>
                    <a:pt x="372" y="1076"/>
                  </a:lnTo>
                  <a:lnTo>
                    <a:pt x="375" y="1071"/>
                  </a:lnTo>
                  <a:lnTo>
                    <a:pt x="380" y="1067"/>
                  </a:lnTo>
                  <a:lnTo>
                    <a:pt x="380" y="1065"/>
                  </a:lnTo>
                  <a:lnTo>
                    <a:pt x="384" y="1060"/>
                  </a:lnTo>
                  <a:lnTo>
                    <a:pt x="384" y="1057"/>
                  </a:lnTo>
                  <a:lnTo>
                    <a:pt x="389" y="1042"/>
                  </a:lnTo>
                  <a:lnTo>
                    <a:pt x="390" y="1036"/>
                  </a:lnTo>
                  <a:lnTo>
                    <a:pt x="392" y="1029"/>
                  </a:lnTo>
                  <a:lnTo>
                    <a:pt x="395" y="1028"/>
                  </a:lnTo>
                  <a:lnTo>
                    <a:pt x="399" y="1023"/>
                  </a:lnTo>
                  <a:lnTo>
                    <a:pt x="400" y="1020"/>
                  </a:lnTo>
                  <a:lnTo>
                    <a:pt x="403" y="1016"/>
                  </a:lnTo>
                  <a:lnTo>
                    <a:pt x="405" y="1015"/>
                  </a:lnTo>
                  <a:lnTo>
                    <a:pt x="408" y="1013"/>
                  </a:lnTo>
                  <a:lnTo>
                    <a:pt x="412" y="1012"/>
                  </a:lnTo>
                  <a:lnTo>
                    <a:pt x="415" y="1010"/>
                  </a:lnTo>
                  <a:lnTo>
                    <a:pt x="418" y="1010"/>
                  </a:lnTo>
                  <a:lnTo>
                    <a:pt x="420" y="1008"/>
                  </a:lnTo>
                  <a:lnTo>
                    <a:pt x="423" y="1007"/>
                  </a:lnTo>
                  <a:lnTo>
                    <a:pt x="427" y="1005"/>
                  </a:lnTo>
                  <a:lnTo>
                    <a:pt x="428" y="1005"/>
                  </a:lnTo>
                  <a:lnTo>
                    <a:pt x="433" y="1005"/>
                  </a:lnTo>
                  <a:lnTo>
                    <a:pt x="437" y="1005"/>
                  </a:lnTo>
                  <a:lnTo>
                    <a:pt x="442" y="1010"/>
                  </a:lnTo>
                  <a:lnTo>
                    <a:pt x="445" y="1012"/>
                  </a:lnTo>
                  <a:lnTo>
                    <a:pt x="446" y="1013"/>
                  </a:lnTo>
                  <a:lnTo>
                    <a:pt x="450" y="1013"/>
                  </a:lnTo>
                  <a:lnTo>
                    <a:pt x="451" y="1013"/>
                  </a:lnTo>
                  <a:lnTo>
                    <a:pt x="455" y="1013"/>
                  </a:lnTo>
                  <a:lnTo>
                    <a:pt x="458" y="1012"/>
                  </a:lnTo>
                  <a:lnTo>
                    <a:pt x="461" y="1010"/>
                  </a:lnTo>
                  <a:lnTo>
                    <a:pt x="466" y="1008"/>
                  </a:lnTo>
                  <a:lnTo>
                    <a:pt x="468" y="1007"/>
                  </a:lnTo>
                  <a:lnTo>
                    <a:pt x="473" y="1005"/>
                  </a:lnTo>
                  <a:lnTo>
                    <a:pt x="476" y="1002"/>
                  </a:lnTo>
                  <a:lnTo>
                    <a:pt x="476" y="997"/>
                  </a:lnTo>
                  <a:lnTo>
                    <a:pt x="476" y="992"/>
                  </a:lnTo>
                  <a:lnTo>
                    <a:pt x="476" y="984"/>
                  </a:lnTo>
                  <a:lnTo>
                    <a:pt x="475" y="978"/>
                  </a:lnTo>
                  <a:lnTo>
                    <a:pt x="475" y="968"/>
                  </a:lnTo>
                  <a:lnTo>
                    <a:pt x="476" y="968"/>
                  </a:lnTo>
                  <a:lnTo>
                    <a:pt x="478" y="966"/>
                  </a:lnTo>
                  <a:lnTo>
                    <a:pt x="481" y="961"/>
                  </a:lnTo>
                  <a:lnTo>
                    <a:pt x="486" y="957"/>
                  </a:lnTo>
                  <a:lnTo>
                    <a:pt x="488" y="952"/>
                  </a:lnTo>
                  <a:lnTo>
                    <a:pt x="488" y="944"/>
                  </a:lnTo>
                  <a:lnTo>
                    <a:pt x="486" y="939"/>
                  </a:lnTo>
                  <a:lnTo>
                    <a:pt x="486" y="937"/>
                  </a:lnTo>
                  <a:lnTo>
                    <a:pt x="486" y="934"/>
                  </a:lnTo>
                  <a:lnTo>
                    <a:pt x="486" y="932"/>
                  </a:lnTo>
                  <a:lnTo>
                    <a:pt x="489" y="924"/>
                  </a:lnTo>
                  <a:lnTo>
                    <a:pt x="493" y="921"/>
                  </a:lnTo>
                  <a:lnTo>
                    <a:pt x="494" y="921"/>
                  </a:lnTo>
                  <a:lnTo>
                    <a:pt x="496" y="919"/>
                  </a:lnTo>
                  <a:lnTo>
                    <a:pt x="499" y="919"/>
                  </a:lnTo>
                  <a:lnTo>
                    <a:pt x="503" y="919"/>
                  </a:lnTo>
                  <a:lnTo>
                    <a:pt x="504" y="919"/>
                  </a:lnTo>
                  <a:lnTo>
                    <a:pt x="508" y="919"/>
                  </a:lnTo>
                  <a:lnTo>
                    <a:pt x="509" y="918"/>
                  </a:lnTo>
                  <a:lnTo>
                    <a:pt x="513" y="916"/>
                  </a:lnTo>
                  <a:lnTo>
                    <a:pt x="513" y="915"/>
                  </a:lnTo>
                  <a:lnTo>
                    <a:pt x="513" y="911"/>
                  </a:lnTo>
                  <a:lnTo>
                    <a:pt x="511" y="908"/>
                  </a:lnTo>
                  <a:lnTo>
                    <a:pt x="509" y="902"/>
                  </a:lnTo>
                  <a:lnTo>
                    <a:pt x="511" y="900"/>
                  </a:lnTo>
                  <a:lnTo>
                    <a:pt x="513" y="898"/>
                  </a:lnTo>
                  <a:lnTo>
                    <a:pt x="516" y="897"/>
                  </a:lnTo>
                  <a:lnTo>
                    <a:pt x="518" y="893"/>
                  </a:lnTo>
                  <a:lnTo>
                    <a:pt x="519" y="889"/>
                  </a:lnTo>
                  <a:lnTo>
                    <a:pt x="519" y="885"/>
                  </a:lnTo>
                  <a:lnTo>
                    <a:pt x="518" y="882"/>
                  </a:lnTo>
                  <a:lnTo>
                    <a:pt x="514" y="881"/>
                  </a:lnTo>
                  <a:lnTo>
                    <a:pt x="513" y="879"/>
                  </a:lnTo>
                  <a:lnTo>
                    <a:pt x="511" y="877"/>
                  </a:lnTo>
                  <a:lnTo>
                    <a:pt x="508" y="877"/>
                  </a:lnTo>
                  <a:lnTo>
                    <a:pt x="504" y="876"/>
                  </a:lnTo>
                  <a:lnTo>
                    <a:pt x="499" y="876"/>
                  </a:lnTo>
                  <a:lnTo>
                    <a:pt x="493" y="876"/>
                  </a:lnTo>
                  <a:lnTo>
                    <a:pt x="488" y="876"/>
                  </a:lnTo>
                  <a:lnTo>
                    <a:pt x="486" y="871"/>
                  </a:lnTo>
                  <a:lnTo>
                    <a:pt x="489" y="868"/>
                  </a:lnTo>
                  <a:lnTo>
                    <a:pt x="486" y="861"/>
                  </a:lnTo>
                  <a:lnTo>
                    <a:pt x="486" y="855"/>
                  </a:lnTo>
                  <a:lnTo>
                    <a:pt x="486" y="853"/>
                  </a:lnTo>
                  <a:lnTo>
                    <a:pt x="488" y="848"/>
                  </a:lnTo>
                  <a:lnTo>
                    <a:pt x="489" y="843"/>
                  </a:lnTo>
                  <a:lnTo>
                    <a:pt x="493" y="840"/>
                  </a:lnTo>
                  <a:lnTo>
                    <a:pt x="494" y="840"/>
                  </a:lnTo>
                  <a:lnTo>
                    <a:pt x="498" y="840"/>
                  </a:lnTo>
                  <a:lnTo>
                    <a:pt x="501" y="840"/>
                  </a:lnTo>
                  <a:lnTo>
                    <a:pt x="504" y="838"/>
                  </a:lnTo>
                  <a:lnTo>
                    <a:pt x="508" y="832"/>
                  </a:lnTo>
                  <a:lnTo>
                    <a:pt x="506" y="830"/>
                  </a:lnTo>
                  <a:lnTo>
                    <a:pt x="501" y="827"/>
                  </a:lnTo>
                  <a:lnTo>
                    <a:pt x="498" y="824"/>
                  </a:lnTo>
                  <a:lnTo>
                    <a:pt x="496" y="822"/>
                  </a:lnTo>
                  <a:lnTo>
                    <a:pt x="493" y="821"/>
                  </a:lnTo>
                  <a:lnTo>
                    <a:pt x="491" y="809"/>
                  </a:lnTo>
                  <a:lnTo>
                    <a:pt x="488" y="806"/>
                  </a:lnTo>
                  <a:lnTo>
                    <a:pt x="488" y="801"/>
                  </a:lnTo>
                  <a:lnTo>
                    <a:pt x="489" y="796"/>
                  </a:lnTo>
                  <a:lnTo>
                    <a:pt x="491" y="795"/>
                  </a:lnTo>
                  <a:lnTo>
                    <a:pt x="493" y="793"/>
                  </a:lnTo>
                  <a:lnTo>
                    <a:pt x="494" y="792"/>
                  </a:lnTo>
                  <a:lnTo>
                    <a:pt x="494" y="790"/>
                  </a:lnTo>
                  <a:lnTo>
                    <a:pt x="493" y="787"/>
                  </a:lnTo>
                  <a:lnTo>
                    <a:pt x="493" y="785"/>
                  </a:lnTo>
                  <a:lnTo>
                    <a:pt x="496" y="780"/>
                  </a:lnTo>
                  <a:lnTo>
                    <a:pt x="499" y="779"/>
                  </a:lnTo>
                  <a:lnTo>
                    <a:pt x="499" y="774"/>
                  </a:lnTo>
                  <a:lnTo>
                    <a:pt x="499" y="771"/>
                  </a:lnTo>
                  <a:lnTo>
                    <a:pt x="501" y="769"/>
                  </a:lnTo>
                  <a:lnTo>
                    <a:pt x="504" y="764"/>
                  </a:lnTo>
                  <a:lnTo>
                    <a:pt x="508" y="759"/>
                  </a:lnTo>
                  <a:lnTo>
                    <a:pt x="508" y="754"/>
                  </a:lnTo>
                  <a:lnTo>
                    <a:pt x="508" y="749"/>
                  </a:lnTo>
                  <a:lnTo>
                    <a:pt x="509" y="746"/>
                  </a:lnTo>
                  <a:lnTo>
                    <a:pt x="513" y="743"/>
                  </a:lnTo>
                  <a:lnTo>
                    <a:pt x="516" y="741"/>
                  </a:lnTo>
                  <a:lnTo>
                    <a:pt x="519" y="737"/>
                  </a:lnTo>
                  <a:lnTo>
                    <a:pt x="524" y="732"/>
                  </a:lnTo>
                  <a:lnTo>
                    <a:pt x="529" y="730"/>
                  </a:lnTo>
                  <a:lnTo>
                    <a:pt x="532" y="727"/>
                  </a:lnTo>
                  <a:lnTo>
                    <a:pt x="532" y="720"/>
                  </a:lnTo>
                  <a:lnTo>
                    <a:pt x="532" y="717"/>
                  </a:lnTo>
                  <a:lnTo>
                    <a:pt x="529" y="711"/>
                  </a:lnTo>
                  <a:lnTo>
                    <a:pt x="528" y="706"/>
                  </a:lnTo>
                  <a:lnTo>
                    <a:pt x="529" y="703"/>
                  </a:lnTo>
                  <a:lnTo>
                    <a:pt x="531" y="699"/>
                  </a:lnTo>
                  <a:lnTo>
                    <a:pt x="532" y="696"/>
                  </a:lnTo>
                  <a:lnTo>
                    <a:pt x="531" y="693"/>
                  </a:lnTo>
                  <a:lnTo>
                    <a:pt x="529" y="691"/>
                  </a:lnTo>
                  <a:lnTo>
                    <a:pt x="528" y="688"/>
                  </a:lnTo>
                  <a:lnTo>
                    <a:pt x="524" y="677"/>
                  </a:lnTo>
                  <a:lnTo>
                    <a:pt x="523" y="677"/>
                  </a:lnTo>
                  <a:lnTo>
                    <a:pt x="519" y="675"/>
                  </a:lnTo>
                  <a:lnTo>
                    <a:pt x="519" y="673"/>
                  </a:lnTo>
                  <a:lnTo>
                    <a:pt x="518" y="669"/>
                  </a:lnTo>
                  <a:lnTo>
                    <a:pt x="518" y="664"/>
                  </a:lnTo>
                  <a:lnTo>
                    <a:pt x="516" y="657"/>
                  </a:lnTo>
                  <a:lnTo>
                    <a:pt x="514" y="652"/>
                  </a:lnTo>
                  <a:lnTo>
                    <a:pt x="514" y="649"/>
                  </a:lnTo>
                  <a:lnTo>
                    <a:pt x="514" y="646"/>
                  </a:lnTo>
                  <a:lnTo>
                    <a:pt x="511" y="641"/>
                  </a:lnTo>
                  <a:lnTo>
                    <a:pt x="511" y="636"/>
                  </a:lnTo>
                  <a:lnTo>
                    <a:pt x="513" y="631"/>
                  </a:lnTo>
                  <a:lnTo>
                    <a:pt x="513" y="625"/>
                  </a:lnTo>
                  <a:lnTo>
                    <a:pt x="516" y="623"/>
                  </a:lnTo>
                  <a:lnTo>
                    <a:pt x="518" y="622"/>
                  </a:lnTo>
                  <a:lnTo>
                    <a:pt x="519" y="620"/>
                  </a:lnTo>
                  <a:lnTo>
                    <a:pt x="523" y="618"/>
                  </a:lnTo>
                  <a:lnTo>
                    <a:pt x="528" y="615"/>
                  </a:lnTo>
                  <a:lnTo>
                    <a:pt x="532" y="612"/>
                  </a:lnTo>
                  <a:lnTo>
                    <a:pt x="536" y="610"/>
                  </a:lnTo>
                  <a:lnTo>
                    <a:pt x="539" y="607"/>
                  </a:lnTo>
                  <a:lnTo>
                    <a:pt x="546" y="605"/>
                  </a:lnTo>
                  <a:lnTo>
                    <a:pt x="549" y="604"/>
                  </a:lnTo>
                  <a:lnTo>
                    <a:pt x="554" y="599"/>
                  </a:lnTo>
                  <a:lnTo>
                    <a:pt x="552" y="591"/>
                  </a:lnTo>
                  <a:lnTo>
                    <a:pt x="552" y="588"/>
                  </a:lnTo>
                  <a:lnTo>
                    <a:pt x="551" y="584"/>
                  </a:lnTo>
                  <a:lnTo>
                    <a:pt x="549" y="578"/>
                  </a:lnTo>
                  <a:lnTo>
                    <a:pt x="549" y="571"/>
                  </a:lnTo>
                  <a:lnTo>
                    <a:pt x="551" y="568"/>
                  </a:lnTo>
                  <a:lnTo>
                    <a:pt x="549" y="565"/>
                  </a:lnTo>
                  <a:lnTo>
                    <a:pt x="549" y="562"/>
                  </a:lnTo>
                  <a:lnTo>
                    <a:pt x="549" y="557"/>
                  </a:lnTo>
                  <a:lnTo>
                    <a:pt x="547" y="552"/>
                  </a:lnTo>
                  <a:lnTo>
                    <a:pt x="544" y="544"/>
                  </a:lnTo>
                  <a:lnTo>
                    <a:pt x="544" y="539"/>
                  </a:lnTo>
                  <a:lnTo>
                    <a:pt x="546" y="534"/>
                  </a:lnTo>
                  <a:lnTo>
                    <a:pt x="547" y="529"/>
                  </a:lnTo>
                  <a:lnTo>
                    <a:pt x="547" y="526"/>
                  </a:lnTo>
                  <a:lnTo>
                    <a:pt x="549" y="520"/>
                  </a:lnTo>
                  <a:lnTo>
                    <a:pt x="549" y="510"/>
                  </a:lnTo>
                  <a:lnTo>
                    <a:pt x="544" y="507"/>
                  </a:lnTo>
                  <a:lnTo>
                    <a:pt x="541" y="502"/>
                  </a:lnTo>
                  <a:lnTo>
                    <a:pt x="539" y="497"/>
                  </a:lnTo>
                  <a:lnTo>
                    <a:pt x="539" y="492"/>
                  </a:lnTo>
                  <a:lnTo>
                    <a:pt x="539" y="486"/>
                  </a:lnTo>
                  <a:lnTo>
                    <a:pt x="537" y="482"/>
                  </a:lnTo>
                  <a:lnTo>
                    <a:pt x="536" y="479"/>
                  </a:lnTo>
                  <a:lnTo>
                    <a:pt x="536" y="473"/>
                  </a:lnTo>
                  <a:lnTo>
                    <a:pt x="539" y="470"/>
                  </a:lnTo>
                  <a:lnTo>
                    <a:pt x="544" y="468"/>
                  </a:lnTo>
                  <a:lnTo>
                    <a:pt x="546" y="466"/>
                  </a:lnTo>
                  <a:lnTo>
                    <a:pt x="551" y="465"/>
                  </a:lnTo>
                  <a:lnTo>
                    <a:pt x="552" y="463"/>
                  </a:lnTo>
                  <a:lnTo>
                    <a:pt x="556" y="460"/>
                  </a:lnTo>
                  <a:lnTo>
                    <a:pt x="561" y="458"/>
                  </a:lnTo>
                  <a:lnTo>
                    <a:pt x="569" y="455"/>
                  </a:lnTo>
                  <a:lnTo>
                    <a:pt x="574" y="452"/>
                  </a:lnTo>
                  <a:lnTo>
                    <a:pt x="575" y="452"/>
                  </a:lnTo>
                  <a:lnTo>
                    <a:pt x="579" y="452"/>
                  </a:lnTo>
                  <a:lnTo>
                    <a:pt x="582" y="452"/>
                  </a:lnTo>
                  <a:lnTo>
                    <a:pt x="589" y="452"/>
                  </a:lnTo>
                  <a:lnTo>
                    <a:pt x="590" y="450"/>
                  </a:lnTo>
                  <a:lnTo>
                    <a:pt x="595" y="448"/>
                  </a:lnTo>
                  <a:lnTo>
                    <a:pt x="599" y="447"/>
                  </a:lnTo>
                  <a:lnTo>
                    <a:pt x="604" y="445"/>
                  </a:lnTo>
                  <a:lnTo>
                    <a:pt x="607" y="444"/>
                  </a:lnTo>
                  <a:lnTo>
                    <a:pt x="609" y="439"/>
                  </a:lnTo>
                  <a:lnTo>
                    <a:pt x="612" y="436"/>
                  </a:lnTo>
                  <a:lnTo>
                    <a:pt x="615" y="431"/>
                  </a:lnTo>
                  <a:lnTo>
                    <a:pt x="620" y="427"/>
                  </a:lnTo>
                  <a:lnTo>
                    <a:pt x="625" y="423"/>
                  </a:lnTo>
                  <a:lnTo>
                    <a:pt x="632" y="418"/>
                  </a:lnTo>
                  <a:lnTo>
                    <a:pt x="637" y="413"/>
                  </a:lnTo>
                  <a:lnTo>
                    <a:pt x="640" y="411"/>
                  </a:lnTo>
                  <a:lnTo>
                    <a:pt x="643" y="405"/>
                  </a:lnTo>
                  <a:lnTo>
                    <a:pt x="645" y="403"/>
                  </a:lnTo>
                  <a:lnTo>
                    <a:pt x="647" y="398"/>
                  </a:lnTo>
                  <a:lnTo>
                    <a:pt x="648" y="395"/>
                  </a:lnTo>
                  <a:lnTo>
                    <a:pt x="650" y="393"/>
                  </a:lnTo>
                  <a:lnTo>
                    <a:pt x="652" y="390"/>
                  </a:lnTo>
                  <a:lnTo>
                    <a:pt x="653" y="385"/>
                  </a:lnTo>
                  <a:lnTo>
                    <a:pt x="655" y="384"/>
                  </a:lnTo>
                  <a:lnTo>
                    <a:pt x="658" y="381"/>
                  </a:lnTo>
                  <a:lnTo>
                    <a:pt x="660" y="379"/>
                  </a:lnTo>
                  <a:lnTo>
                    <a:pt x="663" y="377"/>
                  </a:lnTo>
                  <a:lnTo>
                    <a:pt x="665" y="376"/>
                  </a:lnTo>
                  <a:lnTo>
                    <a:pt x="666" y="374"/>
                  </a:lnTo>
                  <a:lnTo>
                    <a:pt x="668" y="372"/>
                  </a:lnTo>
                  <a:lnTo>
                    <a:pt x="673" y="376"/>
                  </a:lnTo>
                  <a:lnTo>
                    <a:pt x="675" y="374"/>
                  </a:lnTo>
                  <a:lnTo>
                    <a:pt x="678" y="371"/>
                  </a:lnTo>
                  <a:lnTo>
                    <a:pt x="681" y="371"/>
                  </a:lnTo>
                  <a:lnTo>
                    <a:pt x="683" y="371"/>
                  </a:lnTo>
                  <a:lnTo>
                    <a:pt x="685" y="372"/>
                  </a:lnTo>
                  <a:lnTo>
                    <a:pt x="688" y="372"/>
                  </a:lnTo>
                  <a:lnTo>
                    <a:pt x="693" y="371"/>
                  </a:lnTo>
                  <a:lnTo>
                    <a:pt x="695" y="372"/>
                  </a:lnTo>
                  <a:lnTo>
                    <a:pt x="698" y="376"/>
                  </a:lnTo>
                  <a:lnTo>
                    <a:pt x="703" y="376"/>
                  </a:lnTo>
                  <a:lnTo>
                    <a:pt x="704" y="374"/>
                  </a:lnTo>
                  <a:lnTo>
                    <a:pt x="706" y="372"/>
                  </a:lnTo>
                  <a:lnTo>
                    <a:pt x="709" y="368"/>
                  </a:lnTo>
                  <a:lnTo>
                    <a:pt x="713" y="366"/>
                  </a:lnTo>
                  <a:lnTo>
                    <a:pt x="716" y="366"/>
                  </a:lnTo>
                  <a:lnTo>
                    <a:pt x="718" y="364"/>
                  </a:lnTo>
                  <a:lnTo>
                    <a:pt x="716" y="361"/>
                  </a:lnTo>
                  <a:lnTo>
                    <a:pt x="713" y="358"/>
                  </a:lnTo>
                  <a:lnTo>
                    <a:pt x="713" y="355"/>
                  </a:lnTo>
                  <a:lnTo>
                    <a:pt x="714" y="350"/>
                  </a:lnTo>
                  <a:lnTo>
                    <a:pt x="718" y="347"/>
                  </a:lnTo>
                  <a:lnTo>
                    <a:pt x="716" y="343"/>
                  </a:lnTo>
                  <a:lnTo>
                    <a:pt x="716" y="338"/>
                  </a:lnTo>
                  <a:lnTo>
                    <a:pt x="716" y="337"/>
                  </a:lnTo>
                  <a:lnTo>
                    <a:pt x="719" y="334"/>
                  </a:lnTo>
                  <a:lnTo>
                    <a:pt x="724" y="332"/>
                  </a:lnTo>
                  <a:lnTo>
                    <a:pt x="728" y="329"/>
                  </a:lnTo>
                  <a:lnTo>
                    <a:pt x="731" y="326"/>
                  </a:lnTo>
                  <a:lnTo>
                    <a:pt x="733" y="322"/>
                  </a:lnTo>
                  <a:lnTo>
                    <a:pt x="733" y="316"/>
                  </a:lnTo>
                  <a:lnTo>
                    <a:pt x="736" y="314"/>
                  </a:lnTo>
                  <a:lnTo>
                    <a:pt x="738" y="313"/>
                  </a:lnTo>
                  <a:lnTo>
                    <a:pt x="739" y="306"/>
                  </a:lnTo>
                  <a:lnTo>
                    <a:pt x="739" y="298"/>
                  </a:lnTo>
                  <a:lnTo>
                    <a:pt x="739" y="295"/>
                  </a:lnTo>
                  <a:lnTo>
                    <a:pt x="739" y="290"/>
                  </a:lnTo>
                  <a:lnTo>
                    <a:pt x="736" y="282"/>
                  </a:lnTo>
                  <a:lnTo>
                    <a:pt x="733" y="282"/>
                  </a:lnTo>
                  <a:lnTo>
                    <a:pt x="731" y="282"/>
                  </a:lnTo>
                  <a:lnTo>
                    <a:pt x="729" y="283"/>
                  </a:lnTo>
                  <a:lnTo>
                    <a:pt x="728" y="283"/>
                  </a:lnTo>
                  <a:lnTo>
                    <a:pt x="724" y="283"/>
                  </a:lnTo>
                  <a:lnTo>
                    <a:pt x="721" y="282"/>
                  </a:lnTo>
                  <a:lnTo>
                    <a:pt x="718" y="280"/>
                  </a:lnTo>
                  <a:lnTo>
                    <a:pt x="714" y="279"/>
                  </a:lnTo>
                  <a:lnTo>
                    <a:pt x="718" y="272"/>
                  </a:lnTo>
                  <a:lnTo>
                    <a:pt x="718" y="269"/>
                  </a:lnTo>
                  <a:lnTo>
                    <a:pt x="716" y="262"/>
                  </a:lnTo>
                  <a:lnTo>
                    <a:pt x="716" y="258"/>
                  </a:lnTo>
                  <a:lnTo>
                    <a:pt x="716" y="254"/>
                  </a:lnTo>
                  <a:lnTo>
                    <a:pt x="719" y="249"/>
                  </a:lnTo>
                  <a:lnTo>
                    <a:pt x="719" y="246"/>
                  </a:lnTo>
                  <a:lnTo>
                    <a:pt x="719" y="240"/>
                  </a:lnTo>
                  <a:lnTo>
                    <a:pt x="718" y="237"/>
                  </a:lnTo>
                  <a:lnTo>
                    <a:pt x="719" y="233"/>
                  </a:lnTo>
                  <a:lnTo>
                    <a:pt x="719" y="230"/>
                  </a:lnTo>
                  <a:lnTo>
                    <a:pt x="719" y="227"/>
                  </a:lnTo>
                  <a:lnTo>
                    <a:pt x="721" y="219"/>
                  </a:lnTo>
                  <a:lnTo>
                    <a:pt x="724" y="215"/>
                  </a:lnTo>
                  <a:lnTo>
                    <a:pt x="724" y="211"/>
                  </a:lnTo>
                  <a:lnTo>
                    <a:pt x="724" y="206"/>
                  </a:lnTo>
                  <a:lnTo>
                    <a:pt x="724" y="204"/>
                  </a:lnTo>
                  <a:lnTo>
                    <a:pt x="724" y="199"/>
                  </a:lnTo>
                  <a:lnTo>
                    <a:pt x="723" y="194"/>
                  </a:lnTo>
                  <a:lnTo>
                    <a:pt x="724" y="188"/>
                  </a:lnTo>
                  <a:lnTo>
                    <a:pt x="726" y="183"/>
                  </a:lnTo>
                  <a:lnTo>
                    <a:pt x="728" y="180"/>
                  </a:lnTo>
                  <a:lnTo>
                    <a:pt x="733" y="177"/>
                  </a:lnTo>
                  <a:lnTo>
                    <a:pt x="736" y="177"/>
                  </a:lnTo>
                  <a:lnTo>
                    <a:pt x="739" y="173"/>
                  </a:lnTo>
                  <a:lnTo>
                    <a:pt x="741" y="169"/>
                  </a:lnTo>
                  <a:lnTo>
                    <a:pt x="738" y="164"/>
                  </a:lnTo>
                  <a:lnTo>
                    <a:pt x="738" y="160"/>
                  </a:lnTo>
                  <a:lnTo>
                    <a:pt x="739" y="157"/>
                  </a:lnTo>
                  <a:lnTo>
                    <a:pt x="741" y="151"/>
                  </a:lnTo>
                  <a:lnTo>
                    <a:pt x="749" y="143"/>
                  </a:lnTo>
                  <a:lnTo>
                    <a:pt x="749" y="138"/>
                  </a:lnTo>
                  <a:lnTo>
                    <a:pt x="751" y="136"/>
                  </a:lnTo>
                  <a:lnTo>
                    <a:pt x="752" y="136"/>
                  </a:lnTo>
                  <a:lnTo>
                    <a:pt x="754" y="136"/>
                  </a:lnTo>
                  <a:lnTo>
                    <a:pt x="756" y="135"/>
                  </a:lnTo>
                  <a:lnTo>
                    <a:pt x="757" y="133"/>
                  </a:lnTo>
                  <a:lnTo>
                    <a:pt x="756" y="130"/>
                  </a:lnTo>
                  <a:lnTo>
                    <a:pt x="756" y="125"/>
                  </a:lnTo>
                  <a:lnTo>
                    <a:pt x="756" y="122"/>
                  </a:lnTo>
                  <a:lnTo>
                    <a:pt x="757" y="120"/>
                  </a:lnTo>
                  <a:lnTo>
                    <a:pt x="759" y="117"/>
                  </a:lnTo>
                  <a:lnTo>
                    <a:pt x="757" y="112"/>
                  </a:lnTo>
                  <a:lnTo>
                    <a:pt x="759" y="105"/>
                  </a:lnTo>
                  <a:lnTo>
                    <a:pt x="757" y="104"/>
                  </a:lnTo>
                  <a:lnTo>
                    <a:pt x="756" y="101"/>
                  </a:lnTo>
                  <a:lnTo>
                    <a:pt x="759" y="97"/>
                  </a:lnTo>
                  <a:lnTo>
                    <a:pt x="762" y="94"/>
                  </a:lnTo>
                  <a:lnTo>
                    <a:pt x="762" y="92"/>
                  </a:lnTo>
                  <a:lnTo>
                    <a:pt x="761" y="88"/>
                  </a:lnTo>
                  <a:lnTo>
                    <a:pt x="761" y="86"/>
                  </a:lnTo>
                  <a:lnTo>
                    <a:pt x="757" y="83"/>
                  </a:lnTo>
                  <a:lnTo>
                    <a:pt x="754" y="78"/>
                  </a:lnTo>
                  <a:lnTo>
                    <a:pt x="756" y="76"/>
                  </a:lnTo>
                  <a:lnTo>
                    <a:pt x="759" y="76"/>
                  </a:lnTo>
                  <a:lnTo>
                    <a:pt x="761" y="75"/>
                  </a:lnTo>
                  <a:lnTo>
                    <a:pt x="762" y="71"/>
                  </a:lnTo>
                  <a:lnTo>
                    <a:pt x="762" y="68"/>
                  </a:lnTo>
                  <a:lnTo>
                    <a:pt x="761" y="63"/>
                  </a:lnTo>
                  <a:lnTo>
                    <a:pt x="757" y="62"/>
                  </a:lnTo>
                  <a:lnTo>
                    <a:pt x="757" y="59"/>
                  </a:lnTo>
                  <a:lnTo>
                    <a:pt x="757" y="55"/>
                  </a:lnTo>
                  <a:lnTo>
                    <a:pt x="757" y="49"/>
                  </a:lnTo>
                  <a:lnTo>
                    <a:pt x="757" y="44"/>
                  </a:lnTo>
                  <a:lnTo>
                    <a:pt x="757" y="37"/>
                  </a:lnTo>
                  <a:lnTo>
                    <a:pt x="756" y="34"/>
                  </a:lnTo>
                  <a:lnTo>
                    <a:pt x="754" y="31"/>
                  </a:lnTo>
                  <a:lnTo>
                    <a:pt x="752" y="26"/>
                  </a:lnTo>
                  <a:lnTo>
                    <a:pt x="749" y="23"/>
                  </a:lnTo>
                  <a:lnTo>
                    <a:pt x="746" y="18"/>
                  </a:lnTo>
                  <a:lnTo>
                    <a:pt x="744" y="16"/>
                  </a:lnTo>
                  <a:lnTo>
                    <a:pt x="744" y="12"/>
                  </a:lnTo>
                  <a:lnTo>
                    <a:pt x="744" y="7"/>
                  </a:lnTo>
                  <a:lnTo>
                    <a:pt x="746" y="3"/>
                  </a:lnTo>
                  <a:lnTo>
                    <a:pt x="747" y="2"/>
                  </a:lnTo>
                  <a:lnTo>
                    <a:pt x="749" y="0"/>
                  </a:lnTo>
                  <a:lnTo>
                    <a:pt x="759" y="8"/>
                  </a:lnTo>
                  <a:lnTo>
                    <a:pt x="766" y="10"/>
                  </a:lnTo>
                  <a:lnTo>
                    <a:pt x="774" y="8"/>
                  </a:lnTo>
                  <a:lnTo>
                    <a:pt x="779" y="10"/>
                  </a:lnTo>
                  <a:lnTo>
                    <a:pt x="784" y="15"/>
                  </a:lnTo>
                  <a:lnTo>
                    <a:pt x="789" y="16"/>
                  </a:lnTo>
                  <a:lnTo>
                    <a:pt x="794" y="16"/>
                  </a:lnTo>
                  <a:lnTo>
                    <a:pt x="799" y="21"/>
                  </a:lnTo>
                  <a:lnTo>
                    <a:pt x="804" y="25"/>
                  </a:lnTo>
                  <a:lnTo>
                    <a:pt x="807" y="28"/>
                  </a:lnTo>
                  <a:lnTo>
                    <a:pt x="812" y="29"/>
                  </a:lnTo>
                  <a:lnTo>
                    <a:pt x="817" y="31"/>
                  </a:lnTo>
                  <a:lnTo>
                    <a:pt x="819" y="34"/>
                  </a:lnTo>
                  <a:lnTo>
                    <a:pt x="825" y="33"/>
                  </a:lnTo>
                  <a:lnTo>
                    <a:pt x="830" y="34"/>
                  </a:lnTo>
                  <a:lnTo>
                    <a:pt x="833" y="31"/>
                  </a:lnTo>
                  <a:lnTo>
                    <a:pt x="837" y="31"/>
                  </a:lnTo>
                  <a:lnTo>
                    <a:pt x="842" y="31"/>
                  </a:lnTo>
                  <a:lnTo>
                    <a:pt x="845" y="29"/>
                  </a:lnTo>
                  <a:lnTo>
                    <a:pt x="853" y="34"/>
                  </a:lnTo>
                  <a:lnTo>
                    <a:pt x="858" y="31"/>
                  </a:lnTo>
                  <a:lnTo>
                    <a:pt x="865" y="29"/>
                  </a:lnTo>
                  <a:lnTo>
                    <a:pt x="872" y="29"/>
                  </a:lnTo>
                  <a:lnTo>
                    <a:pt x="876" y="33"/>
                  </a:lnTo>
                  <a:lnTo>
                    <a:pt x="881" y="34"/>
                  </a:lnTo>
                  <a:close/>
                </a:path>
              </a:pathLst>
            </a:custGeom>
            <a:noFill/>
            <a:ln w="3175">
              <a:solidFill>
                <a:schemeClr val="tx1"/>
              </a:solidFill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365" name="Freeform 165"/>
            <p:cNvSpPr>
              <a:spLocks/>
            </p:cNvSpPr>
            <p:nvPr/>
          </p:nvSpPr>
          <p:spPr bwMode="auto">
            <a:xfrm>
              <a:off x="1403349" y="1377158"/>
              <a:ext cx="581025" cy="1479550"/>
            </a:xfrm>
            <a:custGeom>
              <a:avLst/>
              <a:gdLst>
                <a:gd name="T0" fmla="*/ 96 w 732"/>
                <a:gd name="T1" fmla="*/ 1834 h 1864"/>
                <a:gd name="T2" fmla="*/ 116 w 732"/>
                <a:gd name="T3" fmla="*/ 1801 h 1864"/>
                <a:gd name="T4" fmla="*/ 107 w 732"/>
                <a:gd name="T5" fmla="*/ 1751 h 1864"/>
                <a:gd name="T6" fmla="*/ 157 w 732"/>
                <a:gd name="T7" fmla="*/ 1759 h 1864"/>
                <a:gd name="T8" fmla="*/ 172 w 732"/>
                <a:gd name="T9" fmla="*/ 1719 h 1864"/>
                <a:gd name="T10" fmla="*/ 157 w 732"/>
                <a:gd name="T11" fmla="*/ 1673 h 1864"/>
                <a:gd name="T12" fmla="*/ 102 w 732"/>
                <a:gd name="T13" fmla="*/ 1648 h 1864"/>
                <a:gd name="T14" fmla="*/ 87 w 732"/>
                <a:gd name="T15" fmla="*/ 1584 h 1864"/>
                <a:gd name="T16" fmla="*/ 87 w 732"/>
                <a:gd name="T17" fmla="*/ 1546 h 1864"/>
                <a:gd name="T18" fmla="*/ 66 w 732"/>
                <a:gd name="T19" fmla="*/ 1499 h 1864"/>
                <a:gd name="T20" fmla="*/ 58 w 732"/>
                <a:gd name="T21" fmla="*/ 1447 h 1864"/>
                <a:gd name="T22" fmla="*/ 49 w 732"/>
                <a:gd name="T23" fmla="*/ 1406 h 1864"/>
                <a:gd name="T24" fmla="*/ 39 w 732"/>
                <a:gd name="T25" fmla="*/ 1366 h 1864"/>
                <a:gd name="T26" fmla="*/ 16 w 732"/>
                <a:gd name="T27" fmla="*/ 1322 h 1864"/>
                <a:gd name="T28" fmla="*/ 13 w 732"/>
                <a:gd name="T29" fmla="*/ 1262 h 1864"/>
                <a:gd name="T30" fmla="*/ 54 w 732"/>
                <a:gd name="T31" fmla="*/ 1254 h 1864"/>
                <a:gd name="T32" fmla="*/ 82 w 732"/>
                <a:gd name="T33" fmla="*/ 1246 h 1864"/>
                <a:gd name="T34" fmla="*/ 104 w 732"/>
                <a:gd name="T35" fmla="*/ 1230 h 1864"/>
                <a:gd name="T36" fmla="*/ 125 w 732"/>
                <a:gd name="T37" fmla="*/ 1209 h 1864"/>
                <a:gd name="T38" fmla="*/ 152 w 732"/>
                <a:gd name="T39" fmla="*/ 1186 h 1864"/>
                <a:gd name="T40" fmla="*/ 173 w 732"/>
                <a:gd name="T41" fmla="*/ 1133 h 1864"/>
                <a:gd name="T42" fmla="*/ 197 w 732"/>
                <a:gd name="T43" fmla="*/ 1091 h 1864"/>
                <a:gd name="T44" fmla="*/ 226 w 732"/>
                <a:gd name="T45" fmla="*/ 1071 h 1864"/>
                <a:gd name="T46" fmla="*/ 251 w 732"/>
                <a:gd name="T47" fmla="*/ 1020 h 1864"/>
                <a:gd name="T48" fmla="*/ 279 w 732"/>
                <a:gd name="T49" fmla="*/ 1005 h 1864"/>
                <a:gd name="T50" fmla="*/ 312 w 732"/>
                <a:gd name="T51" fmla="*/ 1010 h 1864"/>
                <a:gd name="T52" fmla="*/ 327 w 732"/>
                <a:gd name="T53" fmla="*/ 968 h 1864"/>
                <a:gd name="T54" fmla="*/ 340 w 732"/>
                <a:gd name="T55" fmla="*/ 924 h 1864"/>
                <a:gd name="T56" fmla="*/ 364 w 732"/>
                <a:gd name="T57" fmla="*/ 915 h 1864"/>
                <a:gd name="T58" fmla="*/ 369 w 732"/>
                <a:gd name="T59" fmla="*/ 882 h 1864"/>
                <a:gd name="T60" fmla="*/ 340 w 732"/>
                <a:gd name="T61" fmla="*/ 868 h 1864"/>
                <a:gd name="T62" fmla="*/ 355 w 732"/>
                <a:gd name="T63" fmla="*/ 838 h 1864"/>
                <a:gd name="T64" fmla="*/ 340 w 732"/>
                <a:gd name="T65" fmla="*/ 796 h 1864"/>
                <a:gd name="T66" fmla="*/ 350 w 732"/>
                <a:gd name="T67" fmla="*/ 771 h 1864"/>
                <a:gd name="T68" fmla="*/ 375 w 732"/>
                <a:gd name="T69" fmla="*/ 732 h 1864"/>
                <a:gd name="T70" fmla="*/ 382 w 732"/>
                <a:gd name="T71" fmla="*/ 693 h 1864"/>
                <a:gd name="T72" fmla="*/ 365 w 732"/>
                <a:gd name="T73" fmla="*/ 652 h 1864"/>
                <a:gd name="T74" fmla="*/ 374 w 732"/>
                <a:gd name="T75" fmla="*/ 618 h 1864"/>
                <a:gd name="T76" fmla="*/ 402 w 732"/>
                <a:gd name="T77" fmla="*/ 584 h 1864"/>
                <a:gd name="T78" fmla="*/ 397 w 732"/>
                <a:gd name="T79" fmla="*/ 534 h 1864"/>
                <a:gd name="T80" fmla="*/ 388 w 732"/>
                <a:gd name="T81" fmla="*/ 482 h 1864"/>
                <a:gd name="T82" fmla="*/ 420 w 732"/>
                <a:gd name="T83" fmla="*/ 455 h 1864"/>
                <a:gd name="T84" fmla="*/ 458 w 732"/>
                <a:gd name="T85" fmla="*/ 444 h 1864"/>
                <a:gd name="T86" fmla="*/ 496 w 732"/>
                <a:gd name="T87" fmla="*/ 403 h 1864"/>
                <a:gd name="T88" fmla="*/ 516 w 732"/>
                <a:gd name="T89" fmla="*/ 376 h 1864"/>
                <a:gd name="T90" fmla="*/ 544 w 732"/>
                <a:gd name="T91" fmla="*/ 371 h 1864"/>
                <a:gd name="T92" fmla="*/ 567 w 732"/>
                <a:gd name="T93" fmla="*/ 361 h 1864"/>
                <a:gd name="T94" fmla="*/ 579 w 732"/>
                <a:gd name="T95" fmla="*/ 329 h 1864"/>
                <a:gd name="T96" fmla="*/ 587 w 732"/>
                <a:gd name="T97" fmla="*/ 282 h 1864"/>
                <a:gd name="T98" fmla="*/ 569 w 732"/>
                <a:gd name="T99" fmla="*/ 269 h 1864"/>
                <a:gd name="T100" fmla="*/ 570 w 732"/>
                <a:gd name="T101" fmla="*/ 227 h 1864"/>
                <a:gd name="T102" fmla="*/ 579 w 732"/>
                <a:gd name="T103" fmla="*/ 180 h 1864"/>
                <a:gd name="T104" fmla="*/ 600 w 732"/>
                <a:gd name="T105" fmla="*/ 138 h 1864"/>
                <a:gd name="T106" fmla="*/ 610 w 732"/>
                <a:gd name="T107" fmla="*/ 117 h 1864"/>
                <a:gd name="T108" fmla="*/ 608 w 732"/>
                <a:gd name="T109" fmla="*/ 83 h 1864"/>
                <a:gd name="T110" fmla="*/ 608 w 732"/>
                <a:gd name="T111" fmla="*/ 55 h 1864"/>
                <a:gd name="T112" fmla="*/ 595 w 732"/>
                <a:gd name="T113" fmla="*/ 12 h 1864"/>
                <a:gd name="T114" fmla="*/ 640 w 732"/>
                <a:gd name="T115" fmla="*/ 16 h 1864"/>
                <a:gd name="T116" fmla="*/ 684 w 732"/>
                <a:gd name="T117" fmla="*/ 31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32" h="1864">
                  <a:moveTo>
                    <a:pt x="73" y="1864"/>
                  </a:moveTo>
                  <a:lnTo>
                    <a:pt x="73" y="1860"/>
                  </a:lnTo>
                  <a:lnTo>
                    <a:pt x="76" y="1856"/>
                  </a:lnTo>
                  <a:lnTo>
                    <a:pt x="74" y="1853"/>
                  </a:lnTo>
                  <a:lnTo>
                    <a:pt x="73" y="1843"/>
                  </a:lnTo>
                  <a:lnTo>
                    <a:pt x="76" y="1837"/>
                  </a:lnTo>
                  <a:lnTo>
                    <a:pt x="79" y="1835"/>
                  </a:lnTo>
                  <a:lnTo>
                    <a:pt x="82" y="1834"/>
                  </a:lnTo>
                  <a:lnTo>
                    <a:pt x="89" y="1834"/>
                  </a:lnTo>
                  <a:lnTo>
                    <a:pt x="96" y="1834"/>
                  </a:lnTo>
                  <a:lnTo>
                    <a:pt x="97" y="1829"/>
                  </a:lnTo>
                  <a:lnTo>
                    <a:pt x="96" y="1824"/>
                  </a:lnTo>
                  <a:lnTo>
                    <a:pt x="101" y="1821"/>
                  </a:lnTo>
                  <a:lnTo>
                    <a:pt x="102" y="1816"/>
                  </a:lnTo>
                  <a:lnTo>
                    <a:pt x="102" y="1811"/>
                  </a:lnTo>
                  <a:lnTo>
                    <a:pt x="104" y="1805"/>
                  </a:lnTo>
                  <a:lnTo>
                    <a:pt x="107" y="1803"/>
                  </a:lnTo>
                  <a:lnTo>
                    <a:pt x="114" y="1805"/>
                  </a:lnTo>
                  <a:lnTo>
                    <a:pt x="117" y="1805"/>
                  </a:lnTo>
                  <a:lnTo>
                    <a:pt x="116" y="1801"/>
                  </a:lnTo>
                  <a:lnTo>
                    <a:pt x="116" y="1795"/>
                  </a:lnTo>
                  <a:lnTo>
                    <a:pt x="117" y="1793"/>
                  </a:lnTo>
                  <a:lnTo>
                    <a:pt x="109" y="1792"/>
                  </a:lnTo>
                  <a:lnTo>
                    <a:pt x="109" y="1782"/>
                  </a:lnTo>
                  <a:lnTo>
                    <a:pt x="102" y="1779"/>
                  </a:lnTo>
                  <a:lnTo>
                    <a:pt x="101" y="1767"/>
                  </a:lnTo>
                  <a:lnTo>
                    <a:pt x="97" y="1761"/>
                  </a:lnTo>
                  <a:lnTo>
                    <a:pt x="97" y="1754"/>
                  </a:lnTo>
                  <a:lnTo>
                    <a:pt x="102" y="1753"/>
                  </a:lnTo>
                  <a:lnTo>
                    <a:pt x="107" y="1751"/>
                  </a:lnTo>
                  <a:lnTo>
                    <a:pt x="112" y="1749"/>
                  </a:lnTo>
                  <a:lnTo>
                    <a:pt x="117" y="1751"/>
                  </a:lnTo>
                  <a:lnTo>
                    <a:pt x="121" y="1753"/>
                  </a:lnTo>
                  <a:lnTo>
                    <a:pt x="125" y="1749"/>
                  </a:lnTo>
                  <a:lnTo>
                    <a:pt x="129" y="1748"/>
                  </a:lnTo>
                  <a:lnTo>
                    <a:pt x="134" y="1749"/>
                  </a:lnTo>
                  <a:lnTo>
                    <a:pt x="137" y="1753"/>
                  </a:lnTo>
                  <a:lnTo>
                    <a:pt x="142" y="1753"/>
                  </a:lnTo>
                  <a:lnTo>
                    <a:pt x="150" y="1756"/>
                  </a:lnTo>
                  <a:lnTo>
                    <a:pt x="157" y="1759"/>
                  </a:lnTo>
                  <a:lnTo>
                    <a:pt x="167" y="1759"/>
                  </a:lnTo>
                  <a:lnTo>
                    <a:pt x="172" y="1758"/>
                  </a:lnTo>
                  <a:lnTo>
                    <a:pt x="167" y="1753"/>
                  </a:lnTo>
                  <a:lnTo>
                    <a:pt x="168" y="1746"/>
                  </a:lnTo>
                  <a:lnTo>
                    <a:pt x="164" y="1737"/>
                  </a:lnTo>
                  <a:lnTo>
                    <a:pt x="159" y="1732"/>
                  </a:lnTo>
                  <a:lnTo>
                    <a:pt x="155" y="1720"/>
                  </a:lnTo>
                  <a:lnTo>
                    <a:pt x="160" y="1719"/>
                  </a:lnTo>
                  <a:lnTo>
                    <a:pt x="167" y="1719"/>
                  </a:lnTo>
                  <a:lnTo>
                    <a:pt x="172" y="1719"/>
                  </a:lnTo>
                  <a:lnTo>
                    <a:pt x="175" y="1717"/>
                  </a:lnTo>
                  <a:lnTo>
                    <a:pt x="180" y="1717"/>
                  </a:lnTo>
                  <a:lnTo>
                    <a:pt x="180" y="1709"/>
                  </a:lnTo>
                  <a:lnTo>
                    <a:pt x="178" y="1704"/>
                  </a:lnTo>
                  <a:lnTo>
                    <a:pt x="172" y="1696"/>
                  </a:lnTo>
                  <a:lnTo>
                    <a:pt x="167" y="1691"/>
                  </a:lnTo>
                  <a:lnTo>
                    <a:pt x="160" y="1688"/>
                  </a:lnTo>
                  <a:lnTo>
                    <a:pt x="159" y="1685"/>
                  </a:lnTo>
                  <a:lnTo>
                    <a:pt x="159" y="1678"/>
                  </a:lnTo>
                  <a:lnTo>
                    <a:pt x="157" y="1673"/>
                  </a:lnTo>
                  <a:lnTo>
                    <a:pt x="147" y="1667"/>
                  </a:lnTo>
                  <a:lnTo>
                    <a:pt x="140" y="1664"/>
                  </a:lnTo>
                  <a:lnTo>
                    <a:pt x="139" y="1660"/>
                  </a:lnTo>
                  <a:lnTo>
                    <a:pt x="139" y="1652"/>
                  </a:lnTo>
                  <a:lnTo>
                    <a:pt x="137" y="1648"/>
                  </a:lnTo>
                  <a:lnTo>
                    <a:pt x="129" y="1646"/>
                  </a:lnTo>
                  <a:lnTo>
                    <a:pt x="122" y="1644"/>
                  </a:lnTo>
                  <a:lnTo>
                    <a:pt x="112" y="1644"/>
                  </a:lnTo>
                  <a:lnTo>
                    <a:pt x="107" y="1646"/>
                  </a:lnTo>
                  <a:lnTo>
                    <a:pt x="102" y="1648"/>
                  </a:lnTo>
                  <a:lnTo>
                    <a:pt x="99" y="1644"/>
                  </a:lnTo>
                  <a:lnTo>
                    <a:pt x="106" y="1635"/>
                  </a:lnTo>
                  <a:lnTo>
                    <a:pt x="107" y="1627"/>
                  </a:lnTo>
                  <a:lnTo>
                    <a:pt x="107" y="1617"/>
                  </a:lnTo>
                  <a:lnTo>
                    <a:pt x="106" y="1610"/>
                  </a:lnTo>
                  <a:lnTo>
                    <a:pt x="96" y="1609"/>
                  </a:lnTo>
                  <a:lnTo>
                    <a:pt x="89" y="1607"/>
                  </a:lnTo>
                  <a:lnTo>
                    <a:pt x="86" y="1602"/>
                  </a:lnTo>
                  <a:lnTo>
                    <a:pt x="87" y="1593"/>
                  </a:lnTo>
                  <a:lnTo>
                    <a:pt x="87" y="1584"/>
                  </a:lnTo>
                  <a:lnTo>
                    <a:pt x="87" y="1581"/>
                  </a:lnTo>
                  <a:lnTo>
                    <a:pt x="86" y="1578"/>
                  </a:lnTo>
                  <a:lnTo>
                    <a:pt x="91" y="1570"/>
                  </a:lnTo>
                  <a:lnTo>
                    <a:pt x="89" y="1565"/>
                  </a:lnTo>
                  <a:lnTo>
                    <a:pt x="84" y="1557"/>
                  </a:lnTo>
                  <a:lnTo>
                    <a:pt x="86" y="1554"/>
                  </a:lnTo>
                  <a:lnTo>
                    <a:pt x="87" y="1552"/>
                  </a:lnTo>
                  <a:lnTo>
                    <a:pt x="89" y="1550"/>
                  </a:lnTo>
                  <a:lnTo>
                    <a:pt x="89" y="1549"/>
                  </a:lnTo>
                  <a:lnTo>
                    <a:pt x="87" y="1546"/>
                  </a:lnTo>
                  <a:lnTo>
                    <a:pt x="84" y="1539"/>
                  </a:lnTo>
                  <a:lnTo>
                    <a:pt x="81" y="1538"/>
                  </a:lnTo>
                  <a:lnTo>
                    <a:pt x="81" y="1531"/>
                  </a:lnTo>
                  <a:lnTo>
                    <a:pt x="79" y="1523"/>
                  </a:lnTo>
                  <a:lnTo>
                    <a:pt x="73" y="1520"/>
                  </a:lnTo>
                  <a:lnTo>
                    <a:pt x="71" y="1515"/>
                  </a:lnTo>
                  <a:lnTo>
                    <a:pt x="71" y="1510"/>
                  </a:lnTo>
                  <a:lnTo>
                    <a:pt x="71" y="1508"/>
                  </a:lnTo>
                  <a:lnTo>
                    <a:pt x="68" y="1502"/>
                  </a:lnTo>
                  <a:lnTo>
                    <a:pt x="66" y="1499"/>
                  </a:lnTo>
                  <a:lnTo>
                    <a:pt x="61" y="1491"/>
                  </a:lnTo>
                  <a:lnTo>
                    <a:pt x="58" y="1484"/>
                  </a:lnTo>
                  <a:lnTo>
                    <a:pt x="54" y="1481"/>
                  </a:lnTo>
                  <a:lnTo>
                    <a:pt x="54" y="1479"/>
                  </a:lnTo>
                  <a:lnTo>
                    <a:pt x="56" y="1473"/>
                  </a:lnTo>
                  <a:lnTo>
                    <a:pt x="58" y="1466"/>
                  </a:lnTo>
                  <a:lnTo>
                    <a:pt x="59" y="1461"/>
                  </a:lnTo>
                  <a:lnTo>
                    <a:pt x="59" y="1455"/>
                  </a:lnTo>
                  <a:lnTo>
                    <a:pt x="59" y="1452"/>
                  </a:lnTo>
                  <a:lnTo>
                    <a:pt x="58" y="1447"/>
                  </a:lnTo>
                  <a:lnTo>
                    <a:pt x="54" y="1445"/>
                  </a:lnTo>
                  <a:lnTo>
                    <a:pt x="53" y="1444"/>
                  </a:lnTo>
                  <a:lnTo>
                    <a:pt x="54" y="1437"/>
                  </a:lnTo>
                  <a:lnTo>
                    <a:pt x="54" y="1434"/>
                  </a:lnTo>
                  <a:lnTo>
                    <a:pt x="53" y="1432"/>
                  </a:lnTo>
                  <a:lnTo>
                    <a:pt x="51" y="1427"/>
                  </a:lnTo>
                  <a:lnTo>
                    <a:pt x="49" y="1421"/>
                  </a:lnTo>
                  <a:lnTo>
                    <a:pt x="49" y="1416"/>
                  </a:lnTo>
                  <a:lnTo>
                    <a:pt x="49" y="1415"/>
                  </a:lnTo>
                  <a:lnTo>
                    <a:pt x="49" y="1406"/>
                  </a:lnTo>
                  <a:lnTo>
                    <a:pt x="49" y="1405"/>
                  </a:lnTo>
                  <a:lnTo>
                    <a:pt x="49" y="1397"/>
                  </a:lnTo>
                  <a:lnTo>
                    <a:pt x="49" y="1395"/>
                  </a:lnTo>
                  <a:lnTo>
                    <a:pt x="48" y="1390"/>
                  </a:lnTo>
                  <a:lnTo>
                    <a:pt x="44" y="1387"/>
                  </a:lnTo>
                  <a:lnTo>
                    <a:pt x="43" y="1382"/>
                  </a:lnTo>
                  <a:lnTo>
                    <a:pt x="41" y="1382"/>
                  </a:lnTo>
                  <a:lnTo>
                    <a:pt x="38" y="1377"/>
                  </a:lnTo>
                  <a:lnTo>
                    <a:pt x="36" y="1371"/>
                  </a:lnTo>
                  <a:lnTo>
                    <a:pt x="39" y="1366"/>
                  </a:lnTo>
                  <a:lnTo>
                    <a:pt x="41" y="1361"/>
                  </a:lnTo>
                  <a:lnTo>
                    <a:pt x="39" y="1355"/>
                  </a:lnTo>
                  <a:lnTo>
                    <a:pt x="36" y="1351"/>
                  </a:lnTo>
                  <a:lnTo>
                    <a:pt x="31" y="1347"/>
                  </a:lnTo>
                  <a:lnTo>
                    <a:pt x="28" y="1342"/>
                  </a:lnTo>
                  <a:lnTo>
                    <a:pt x="28" y="1340"/>
                  </a:lnTo>
                  <a:lnTo>
                    <a:pt x="25" y="1335"/>
                  </a:lnTo>
                  <a:lnTo>
                    <a:pt x="21" y="1332"/>
                  </a:lnTo>
                  <a:lnTo>
                    <a:pt x="18" y="1327"/>
                  </a:lnTo>
                  <a:lnTo>
                    <a:pt x="16" y="1322"/>
                  </a:lnTo>
                  <a:lnTo>
                    <a:pt x="15" y="1314"/>
                  </a:lnTo>
                  <a:lnTo>
                    <a:pt x="13" y="1308"/>
                  </a:lnTo>
                  <a:lnTo>
                    <a:pt x="10" y="1301"/>
                  </a:lnTo>
                  <a:lnTo>
                    <a:pt x="6" y="1295"/>
                  </a:lnTo>
                  <a:lnTo>
                    <a:pt x="5" y="1290"/>
                  </a:lnTo>
                  <a:lnTo>
                    <a:pt x="1" y="1282"/>
                  </a:lnTo>
                  <a:lnTo>
                    <a:pt x="0" y="1272"/>
                  </a:lnTo>
                  <a:lnTo>
                    <a:pt x="8" y="1269"/>
                  </a:lnTo>
                  <a:lnTo>
                    <a:pt x="11" y="1264"/>
                  </a:lnTo>
                  <a:lnTo>
                    <a:pt x="13" y="1262"/>
                  </a:lnTo>
                  <a:lnTo>
                    <a:pt x="16" y="1261"/>
                  </a:lnTo>
                  <a:lnTo>
                    <a:pt x="20" y="1261"/>
                  </a:lnTo>
                  <a:lnTo>
                    <a:pt x="25" y="1262"/>
                  </a:lnTo>
                  <a:lnTo>
                    <a:pt x="26" y="1262"/>
                  </a:lnTo>
                  <a:lnTo>
                    <a:pt x="31" y="1262"/>
                  </a:lnTo>
                  <a:lnTo>
                    <a:pt x="36" y="1261"/>
                  </a:lnTo>
                  <a:lnTo>
                    <a:pt x="38" y="1259"/>
                  </a:lnTo>
                  <a:lnTo>
                    <a:pt x="44" y="1254"/>
                  </a:lnTo>
                  <a:lnTo>
                    <a:pt x="51" y="1253"/>
                  </a:lnTo>
                  <a:lnTo>
                    <a:pt x="54" y="1254"/>
                  </a:lnTo>
                  <a:lnTo>
                    <a:pt x="56" y="1254"/>
                  </a:lnTo>
                  <a:lnTo>
                    <a:pt x="61" y="1256"/>
                  </a:lnTo>
                  <a:lnTo>
                    <a:pt x="63" y="1258"/>
                  </a:lnTo>
                  <a:lnTo>
                    <a:pt x="68" y="1258"/>
                  </a:lnTo>
                  <a:lnTo>
                    <a:pt x="69" y="1253"/>
                  </a:lnTo>
                  <a:lnTo>
                    <a:pt x="71" y="1249"/>
                  </a:lnTo>
                  <a:lnTo>
                    <a:pt x="74" y="1245"/>
                  </a:lnTo>
                  <a:lnTo>
                    <a:pt x="77" y="1243"/>
                  </a:lnTo>
                  <a:lnTo>
                    <a:pt x="81" y="1245"/>
                  </a:lnTo>
                  <a:lnTo>
                    <a:pt x="82" y="1246"/>
                  </a:lnTo>
                  <a:lnTo>
                    <a:pt x="87" y="1249"/>
                  </a:lnTo>
                  <a:lnTo>
                    <a:pt x="94" y="1259"/>
                  </a:lnTo>
                  <a:lnTo>
                    <a:pt x="97" y="1261"/>
                  </a:lnTo>
                  <a:lnTo>
                    <a:pt x="101" y="1259"/>
                  </a:lnTo>
                  <a:lnTo>
                    <a:pt x="104" y="1258"/>
                  </a:lnTo>
                  <a:lnTo>
                    <a:pt x="106" y="1253"/>
                  </a:lnTo>
                  <a:lnTo>
                    <a:pt x="106" y="1248"/>
                  </a:lnTo>
                  <a:lnTo>
                    <a:pt x="106" y="1240"/>
                  </a:lnTo>
                  <a:lnTo>
                    <a:pt x="104" y="1235"/>
                  </a:lnTo>
                  <a:lnTo>
                    <a:pt x="104" y="1230"/>
                  </a:lnTo>
                  <a:lnTo>
                    <a:pt x="107" y="1227"/>
                  </a:lnTo>
                  <a:lnTo>
                    <a:pt x="109" y="1225"/>
                  </a:lnTo>
                  <a:lnTo>
                    <a:pt x="111" y="1222"/>
                  </a:lnTo>
                  <a:lnTo>
                    <a:pt x="116" y="1220"/>
                  </a:lnTo>
                  <a:lnTo>
                    <a:pt x="116" y="1219"/>
                  </a:lnTo>
                  <a:lnTo>
                    <a:pt x="114" y="1214"/>
                  </a:lnTo>
                  <a:lnTo>
                    <a:pt x="114" y="1212"/>
                  </a:lnTo>
                  <a:lnTo>
                    <a:pt x="116" y="1209"/>
                  </a:lnTo>
                  <a:lnTo>
                    <a:pt x="119" y="1207"/>
                  </a:lnTo>
                  <a:lnTo>
                    <a:pt x="125" y="1209"/>
                  </a:lnTo>
                  <a:lnTo>
                    <a:pt x="129" y="1209"/>
                  </a:lnTo>
                  <a:lnTo>
                    <a:pt x="132" y="1209"/>
                  </a:lnTo>
                  <a:lnTo>
                    <a:pt x="134" y="1209"/>
                  </a:lnTo>
                  <a:lnTo>
                    <a:pt x="142" y="1209"/>
                  </a:lnTo>
                  <a:lnTo>
                    <a:pt x="145" y="1206"/>
                  </a:lnTo>
                  <a:lnTo>
                    <a:pt x="145" y="1203"/>
                  </a:lnTo>
                  <a:lnTo>
                    <a:pt x="145" y="1198"/>
                  </a:lnTo>
                  <a:lnTo>
                    <a:pt x="147" y="1194"/>
                  </a:lnTo>
                  <a:lnTo>
                    <a:pt x="149" y="1190"/>
                  </a:lnTo>
                  <a:lnTo>
                    <a:pt x="152" y="1186"/>
                  </a:lnTo>
                  <a:lnTo>
                    <a:pt x="154" y="1183"/>
                  </a:lnTo>
                  <a:lnTo>
                    <a:pt x="155" y="1180"/>
                  </a:lnTo>
                  <a:lnTo>
                    <a:pt x="159" y="1177"/>
                  </a:lnTo>
                  <a:lnTo>
                    <a:pt x="162" y="1172"/>
                  </a:lnTo>
                  <a:lnTo>
                    <a:pt x="164" y="1165"/>
                  </a:lnTo>
                  <a:lnTo>
                    <a:pt x="165" y="1157"/>
                  </a:lnTo>
                  <a:lnTo>
                    <a:pt x="162" y="1151"/>
                  </a:lnTo>
                  <a:lnTo>
                    <a:pt x="162" y="1143"/>
                  </a:lnTo>
                  <a:lnTo>
                    <a:pt x="167" y="1139"/>
                  </a:lnTo>
                  <a:lnTo>
                    <a:pt x="173" y="1133"/>
                  </a:lnTo>
                  <a:lnTo>
                    <a:pt x="185" y="1126"/>
                  </a:lnTo>
                  <a:lnTo>
                    <a:pt x="185" y="1122"/>
                  </a:lnTo>
                  <a:lnTo>
                    <a:pt x="185" y="1118"/>
                  </a:lnTo>
                  <a:lnTo>
                    <a:pt x="185" y="1117"/>
                  </a:lnTo>
                  <a:lnTo>
                    <a:pt x="187" y="1114"/>
                  </a:lnTo>
                  <a:lnTo>
                    <a:pt x="188" y="1112"/>
                  </a:lnTo>
                  <a:lnTo>
                    <a:pt x="188" y="1109"/>
                  </a:lnTo>
                  <a:lnTo>
                    <a:pt x="190" y="1104"/>
                  </a:lnTo>
                  <a:lnTo>
                    <a:pt x="193" y="1096"/>
                  </a:lnTo>
                  <a:lnTo>
                    <a:pt x="197" y="1091"/>
                  </a:lnTo>
                  <a:lnTo>
                    <a:pt x="202" y="1088"/>
                  </a:lnTo>
                  <a:lnTo>
                    <a:pt x="203" y="1084"/>
                  </a:lnTo>
                  <a:lnTo>
                    <a:pt x="205" y="1084"/>
                  </a:lnTo>
                  <a:lnTo>
                    <a:pt x="210" y="1083"/>
                  </a:lnTo>
                  <a:lnTo>
                    <a:pt x="213" y="1081"/>
                  </a:lnTo>
                  <a:lnTo>
                    <a:pt x="215" y="1081"/>
                  </a:lnTo>
                  <a:lnTo>
                    <a:pt x="218" y="1080"/>
                  </a:lnTo>
                  <a:lnTo>
                    <a:pt x="221" y="1078"/>
                  </a:lnTo>
                  <a:lnTo>
                    <a:pt x="223" y="1076"/>
                  </a:lnTo>
                  <a:lnTo>
                    <a:pt x="226" y="1071"/>
                  </a:lnTo>
                  <a:lnTo>
                    <a:pt x="231" y="1067"/>
                  </a:lnTo>
                  <a:lnTo>
                    <a:pt x="231" y="1065"/>
                  </a:lnTo>
                  <a:lnTo>
                    <a:pt x="235" y="1060"/>
                  </a:lnTo>
                  <a:lnTo>
                    <a:pt x="235" y="1057"/>
                  </a:lnTo>
                  <a:lnTo>
                    <a:pt x="240" y="1042"/>
                  </a:lnTo>
                  <a:lnTo>
                    <a:pt x="241" y="1036"/>
                  </a:lnTo>
                  <a:lnTo>
                    <a:pt x="243" y="1029"/>
                  </a:lnTo>
                  <a:lnTo>
                    <a:pt x="246" y="1028"/>
                  </a:lnTo>
                  <a:lnTo>
                    <a:pt x="250" y="1023"/>
                  </a:lnTo>
                  <a:lnTo>
                    <a:pt x="251" y="1020"/>
                  </a:lnTo>
                  <a:lnTo>
                    <a:pt x="254" y="1016"/>
                  </a:lnTo>
                  <a:lnTo>
                    <a:pt x="256" y="1015"/>
                  </a:lnTo>
                  <a:lnTo>
                    <a:pt x="259" y="1013"/>
                  </a:lnTo>
                  <a:lnTo>
                    <a:pt x="263" y="1012"/>
                  </a:lnTo>
                  <a:lnTo>
                    <a:pt x="266" y="1010"/>
                  </a:lnTo>
                  <a:lnTo>
                    <a:pt x="269" y="1010"/>
                  </a:lnTo>
                  <a:lnTo>
                    <a:pt x="271" y="1008"/>
                  </a:lnTo>
                  <a:lnTo>
                    <a:pt x="274" y="1007"/>
                  </a:lnTo>
                  <a:lnTo>
                    <a:pt x="278" y="1005"/>
                  </a:lnTo>
                  <a:lnTo>
                    <a:pt x="279" y="1005"/>
                  </a:lnTo>
                  <a:lnTo>
                    <a:pt x="284" y="1005"/>
                  </a:lnTo>
                  <a:lnTo>
                    <a:pt x="288" y="1005"/>
                  </a:lnTo>
                  <a:lnTo>
                    <a:pt x="293" y="1010"/>
                  </a:lnTo>
                  <a:lnTo>
                    <a:pt x="296" y="1012"/>
                  </a:lnTo>
                  <a:lnTo>
                    <a:pt x="297" y="1013"/>
                  </a:lnTo>
                  <a:lnTo>
                    <a:pt x="301" y="1013"/>
                  </a:lnTo>
                  <a:lnTo>
                    <a:pt x="302" y="1013"/>
                  </a:lnTo>
                  <a:lnTo>
                    <a:pt x="306" y="1013"/>
                  </a:lnTo>
                  <a:lnTo>
                    <a:pt x="309" y="1012"/>
                  </a:lnTo>
                  <a:lnTo>
                    <a:pt x="312" y="1010"/>
                  </a:lnTo>
                  <a:lnTo>
                    <a:pt x="317" y="1008"/>
                  </a:lnTo>
                  <a:lnTo>
                    <a:pt x="319" y="1007"/>
                  </a:lnTo>
                  <a:lnTo>
                    <a:pt x="324" y="1005"/>
                  </a:lnTo>
                  <a:lnTo>
                    <a:pt x="327" y="1002"/>
                  </a:lnTo>
                  <a:lnTo>
                    <a:pt x="327" y="997"/>
                  </a:lnTo>
                  <a:lnTo>
                    <a:pt x="327" y="992"/>
                  </a:lnTo>
                  <a:lnTo>
                    <a:pt x="327" y="984"/>
                  </a:lnTo>
                  <a:lnTo>
                    <a:pt x="326" y="978"/>
                  </a:lnTo>
                  <a:lnTo>
                    <a:pt x="326" y="968"/>
                  </a:lnTo>
                  <a:lnTo>
                    <a:pt x="327" y="968"/>
                  </a:lnTo>
                  <a:lnTo>
                    <a:pt x="329" y="966"/>
                  </a:lnTo>
                  <a:lnTo>
                    <a:pt x="332" y="961"/>
                  </a:lnTo>
                  <a:lnTo>
                    <a:pt x="337" y="957"/>
                  </a:lnTo>
                  <a:lnTo>
                    <a:pt x="339" y="952"/>
                  </a:lnTo>
                  <a:lnTo>
                    <a:pt x="339" y="944"/>
                  </a:lnTo>
                  <a:lnTo>
                    <a:pt x="337" y="939"/>
                  </a:lnTo>
                  <a:lnTo>
                    <a:pt x="337" y="937"/>
                  </a:lnTo>
                  <a:lnTo>
                    <a:pt x="337" y="934"/>
                  </a:lnTo>
                  <a:lnTo>
                    <a:pt x="337" y="932"/>
                  </a:lnTo>
                  <a:lnTo>
                    <a:pt x="340" y="924"/>
                  </a:lnTo>
                  <a:lnTo>
                    <a:pt x="344" y="921"/>
                  </a:lnTo>
                  <a:lnTo>
                    <a:pt x="345" y="921"/>
                  </a:lnTo>
                  <a:lnTo>
                    <a:pt x="347" y="919"/>
                  </a:lnTo>
                  <a:lnTo>
                    <a:pt x="350" y="919"/>
                  </a:lnTo>
                  <a:lnTo>
                    <a:pt x="354" y="919"/>
                  </a:lnTo>
                  <a:lnTo>
                    <a:pt x="355" y="919"/>
                  </a:lnTo>
                  <a:lnTo>
                    <a:pt x="359" y="919"/>
                  </a:lnTo>
                  <a:lnTo>
                    <a:pt x="360" y="918"/>
                  </a:lnTo>
                  <a:lnTo>
                    <a:pt x="364" y="916"/>
                  </a:lnTo>
                  <a:lnTo>
                    <a:pt x="364" y="915"/>
                  </a:lnTo>
                  <a:lnTo>
                    <a:pt x="364" y="911"/>
                  </a:lnTo>
                  <a:lnTo>
                    <a:pt x="362" y="908"/>
                  </a:lnTo>
                  <a:lnTo>
                    <a:pt x="360" y="902"/>
                  </a:lnTo>
                  <a:lnTo>
                    <a:pt x="362" y="900"/>
                  </a:lnTo>
                  <a:lnTo>
                    <a:pt x="364" y="898"/>
                  </a:lnTo>
                  <a:lnTo>
                    <a:pt x="367" y="897"/>
                  </a:lnTo>
                  <a:lnTo>
                    <a:pt x="369" y="893"/>
                  </a:lnTo>
                  <a:lnTo>
                    <a:pt x="370" y="889"/>
                  </a:lnTo>
                  <a:lnTo>
                    <a:pt x="370" y="885"/>
                  </a:lnTo>
                  <a:lnTo>
                    <a:pt x="369" y="882"/>
                  </a:lnTo>
                  <a:lnTo>
                    <a:pt x="365" y="881"/>
                  </a:lnTo>
                  <a:lnTo>
                    <a:pt x="364" y="879"/>
                  </a:lnTo>
                  <a:lnTo>
                    <a:pt x="362" y="877"/>
                  </a:lnTo>
                  <a:lnTo>
                    <a:pt x="359" y="877"/>
                  </a:lnTo>
                  <a:lnTo>
                    <a:pt x="355" y="876"/>
                  </a:lnTo>
                  <a:lnTo>
                    <a:pt x="350" y="876"/>
                  </a:lnTo>
                  <a:lnTo>
                    <a:pt x="344" y="876"/>
                  </a:lnTo>
                  <a:lnTo>
                    <a:pt x="339" y="876"/>
                  </a:lnTo>
                  <a:lnTo>
                    <a:pt x="337" y="871"/>
                  </a:lnTo>
                  <a:lnTo>
                    <a:pt x="340" y="868"/>
                  </a:lnTo>
                  <a:lnTo>
                    <a:pt x="337" y="861"/>
                  </a:lnTo>
                  <a:lnTo>
                    <a:pt x="337" y="855"/>
                  </a:lnTo>
                  <a:lnTo>
                    <a:pt x="337" y="853"/>
                  </a:lnTo>
                  <a:lnTo>
                    <a:pt x="339" y="848"/>
                  </a:lnTo>
                  <a:lnTo>
                    <a:pt x="340" y="843"/>
                  </a:lnTo>
                  <a:lnTo>
                    <a:pt x="344" y="840"/>
                  </a:lnTo>
                  <a:lnTo>
                    <a:pt x="345" y="840"/>
                  </a:lnTo>
                  <a:lnTo>
                    <a:pt x="349" y="840"/>
                  </a:lnTo>
                  <a:lnTo>
                    <a:pt x="352" y="840"/>
                  </a:lnTo>
                  <a:lnTo>
                    <a:pt x="355" y="838"/>
                  </a:lnTo>
                  <a:lnTo>
                    <a:pt x="359" y="832"/>
                  </a:lnTo>
                  <a:lnTo>
                    <a:pt x="357" y="830"/>
                  </a:lnTo>
                  <a:lnTo>
                    <a:pt x="352" y="827"/>
                  </a:lnTo>
                  <a:lnTo>
                    <a:pt x="349" y="824"/>
                  </a:lnTo>
                  <a:lnTo>
                    <a:pt x="347" y="822"/>
                  </a:lnTo>
                  <a:lnTo>
                    <a:pt x="344" y="821"/>
                  </a:lnTo>
                  <a:lnTo>
                    <a:pt x="342" y="809"/>
                  </a:lnTo>
                  <a:lnTo>
                    <a:pt x="339" y="806"/>
                  </a:lnTo>
                  <a:lnTo>
                    <a:pt x="339" y="801"/>
                  </a:lnTo>
                  <a:lnTo>
                    <a:pt x="340" y="796"/>
                  </a:lnTo>
                  <a:lnTo>
                    <a:pt x="342" y="795"/>
                  </a:lnTo>
                  <a:lnTo>
                    <a:pt x="344" y="793"/>
                  </a:lnTo>
                  <a:lnTo>
                    <a:pt x="345" y="792"/>
                  </a:lnTo>
                  <a:lnTo>
                    <a:pt x="345" y="790"/>
                  </a:lnTo>
                  <a:lnTo>
                    <a:pt x="344" y="787"/>
                  </a:lnTo>
                  <a:lnTo>
                    <a:pt x="344" y="785"/>
                  </a:lnTo>
                  <a:lnTo>
                    <a:pt x="347" y="780"/>
                  </a:lnTo>
                  <a:lnTo>
                    <a:pt x="350" y="779"/>
                  </a:lnTo>
                  <a:lnTo>
                    <a:pt x="350" y="774"/>
                  </a:lnTo>
                  <a:lnTo>
                    <a:pt x="350" y="771"/>
                  </a:lnTo>
                  <a:lnTo>
                    <a:pt x="352" y="769"/>
                  </a:lnTo>
                  <a:lnTo>
                    <a:pt x="355" y="764"/>
                  </a:lnTo>
                  <a:lnTo>
                    <a:pt x="359" y="759"/>
                  </a:lnTo>
                  <a:lnTo>
                    <a:pt x="359" y="754"/>
                  </a:lnTo>
                  <a:lnTo>
                    <a:pt x="359" y="749"/>
                  </a:lnTo>
                  <a:lnTo>
                    <a:pt x="360" y="746"/>
                  </a:lnTo>
                  <a:lnTo>
                    <a:pt x="364" y="743"/>
                  </a:lnTo>
                  <a:lnTo>
                    <a:pt x="367" y="741"/>
                  </a:lnTo>
                  <a:lnTo>
                    <a:pt x="370" y="737"/>
                  </a:lnTo>
                  <a:lnTo>
                    <a:pt x="375" y="732"/>
                  </a:lnTo>
                  <a:lnTo>
                    <a:pt x="380" y="730"/>
                  </a:lnTo>
                  <a:lnTo>
                    <a:pt x="383" y="727"/>
                  </a:lnTo>
                  <a:lnTo>
                    <a:pt x="383" y="720"/>
                  </a:lnTo>
                  <a:lnTo>
                    <a:pt x="383" y="717"/>
                  </a:lnTo>
                  <a:lnTo>
                    <a:pt x="380" y="711"/>
                  </a:lnTo>
                  <a:lnTo>
                    <a:pt x="379" y="706"/>
                  </a:lnTo>
                  <a:lnTo>
                    <a:pt x="380" y="703"/>
                  </a:lnTo>
                  <a:lnTo>
                    <a:pt x="382" y="699"/>
                  </a:lnTo>
                  <a:lnTo>
                    <a:pt x="383" y="696"/>
                  </a:lnTo>
                  <a:lnTo>
                    <a:pt x="382" y="693"/>
                  </a:lnTo>
                  <a:lnTo>
                    <a:pt x="380" y="691"/>
                  </a:lnTo>
                  <a:lnTo>
                    <a:pt x="379" y="688"/>
                  </a:lnTo>
                  <a:lnTo>
                    <a:pt x="375" y="677"/>
                  </a:lnTo>
                  <a:lnTo>
                    <a:pt x="374" y="677"/>
                  </a:lnTo>
                  <a:lnTo>
                    <a:pt x="370" y="675"/>
                  </a:lnTo>
                  <a:lnTo>
                    <a:pt x="370" y="673"/>
                  </a:lnTo>
                  <a:lnTo>
                    <a:pt x="369" y="669"/>
                  </a:lnTo>
                  <a:lnTo>
                    <a:pt x="369" y="664"/>
                  </a:lnTo>
                  <a:lnTo>
                    <a:pt x="367" y="657"/>
                  </a:lnTo>
                  <a:lnTo>
                    <a:pt x="365" y="652"/>
                  </a:lnTo>
                  <a:lnTo>
                    <a:pt x="365" y="649"/>
                  </a:lnTo>
                  <a:lnTo>
                    <a:pt x="365" y="646"/>
                  </a:lnTo>
                  <a:lnTo>
                    <a:pt x="362" y="641"/>
                  </a:lnTo>
                  <a:lnTo>
                    <a:pt x="362" y="636"/>
                  </a:lnTo>
                  <a:lnTo>
                    <a:pt x="364" y="631"/>
                  </a:lnTo>
                  <a:lnTo>
                    <a:pt x="364" y="625"/>
                  </a:lnTo>
                  <a:lnTo>
                    <a:pt x="367" y="623"/>
                  </a:lnTo>
                  <a:lnTo>
                    <a:pt x="369" y="622"/>
                  </a:lnTo>
                  <a:lnTo>
                    <a:pt x="370" y="620"/>
                  </a:lnTo>
                  <a:lnTo>
                    <a:pt x="374" y="618"/>
                  </a:lnTo>
                  <a:lnTo>
                    <a:pt x="379" y="615"/>
                  </a:lnTo>
                  <a:lnTo>
                    <a:pt x="383" y="612"/>
                  </a:lnTo>
                  <a:lnTo>
                    <a:pt x="387" y="610"/>
                  </a:lnTo>
                  <a:lnTo>
                    <a:pt x="390" y="607"/>
                  </a:lnTo>
                  <a:lnTo>
                    <a:pt x="397" y="605"/>
                  </a:lnTo>
                  <a:lnTo>
                    <a:pt x="400" y="604"/>
                  </a:lnTo>
                  <a:lnTo>
                    <a:pt x="405" y="599"/>
                  </a:lnTo>
                  <a:lnTo>
                    <a:pt x="403" y="591"/>
                  </a:lnTo>
                  <a:lnTo>
                    <a:pt x="403" y="588"/>
                  </a:lnTo>
                  <a:lnTo>
                    <a:pt x="402" y="584"/>
                  </a:lnTo>
                  <a:lnTo>
                    <a:pt x="400" y="578"/>
                  </a:lnTo>
                  <a:lnTo>
                    <a:pt x="400" y="571"/>
                  </a:lnTo>
                  <a:lnTo>
                    <a:pt x="402" y="568"/>
                  </a:lnTo>
                  <a:lnTo>
                    <a:pt x="400" y="565"/>
                  </a:lnTo>
                  <a:lnTo>
                    <a:pt x="400" y="562"/>
                  </a:lnTo>
                  <a:lnTo>
                    <a:pt x="400" y="557"/>
                  </a:lnTo>
                  <a:lnTo>
                    <a:pt x="398" y="552"/>
                  </a:lnTo>
                  <a:lnTo>
                    <a:pt x="395" y="544"/>
                  </a:lnTo>
                  <a:lnTo>
                    <a:pt x="395" y="539"/>
                  </a:lnTo>
                  <a:lnTo>
                    <a:pt x="397" y="534"/>
                  </a:lnTo>
                  <a:lnTo>
                    <a:pt x="398" y="529"/>
                  </a:lnTo>
                  <a:lnTo>
                    <a:pt x="398" y="526"/>
                  </a:lnTo>
                  <a:lnTo>
                    <a:pt x="400" y="520"/>
                  </a:lnTo>
                  <a:lnTo>
                    <a:pt x="400" y="510"/>
                  </a:lnTo>
                  <a:lnTo>
                    <a:pt x="395" y="507"/>
                  </a:lnTo>
                  <a:lnTo>
                    <a:pt x="392" y="502"/>
                  </a:lnTo>
                  <a:lnTo>
                    <a:pt x="390" y="497"/>
                  </a:lnTo>
                  <a:lnTo>
                    <a:pt x="390" y="492"/>
                  </a:lnTo>
                  <a:lnTo>
                    <a:pt x="390" y="486"/>
                  </a:lnTo>
                  <a:lnTo>
                    <a:pt x="388" y="482"/>
                  </a:lnTo>
                  <a:lnTo>
                    <a:pt x="387" y="479"/>
                  </a:lnTo>
                  <a:lnTo>
                    <a:pt x="387" y="473"/>
                  </a:lnTo>
                  <a:lnTo>
                    <a:pt x="390" y="470"/>
                  </a:lnTo>
                  <a:lnTo>
                    <a:pt x="395" y="468"/>
                  </a:lnTo>
                  <a:lnTo>
                    <a:pt x="397" y="466"/>
                  </a:lnTo>
                  <a:lnTo>
                    <a:pt x="402" y="465"/>
                  </a:lnTo>
                  <a:lnTo>
                    <a:pt x="403" y="463"/>
                  </a:lnTo>
                  <a:lnTo>
                    <a:pt x="407" y="460"/>
                  </a:lnTo>
                  <a:lnTo>
                    <a:pt x="412" y="458"/>
                  </a:lnTo>
                  <a:lnTo>
                    <a:pt x="420" y="455"/>
                  </a:lnTo>
                  <a:lnTo>
                    <a:pt x="425" y="452"/>
                  </a:lnTo>
                  <a:lnTo>
                    <a:pt x="426" y="452"/>
                  </a:lnTo>
                  <a:lnTo>
                    <a:pt x="430" y="452"/>
                  </a:lnTo>
                  <a:lnTo>
                    <a:pt x="433" y="452"/>
                  </a:lnTo>
                  <a:lnTo>
                    <a:pt x="440" y="452"/>
                  </a:lnTo>
                  <a:lnTo>
                    <a:pt x="441" y="450"/>
                  </a:lnTo>
                  <a:lnTo>
                    <a:pt x="446" y="448"/>
                  </a:lnTo>
                  <a:lnTo>
                    <a:pt x="450" y="447"/>
                  </a:lnTo>
                  <a:lnTo>
                    <a:pt x="455" y="445"/>
                  </a:lnTo>
                  <a:lnTo>
                    <a:pt x="458" y="444"/>
                  </a:lnTo>
                  <a:lnTo>
                    <a:pt x="460" y="439"/>
                  </a:lnTo>
                  <a:lnTo>
                    <a:pt x="463" y="436"/>
                  </a:lnTo>
                  <a:lnTo>
                    <a:pt x="466" y="431"/>
                  </a:lnTo>
                  <a:lnTo>
                    <a:pt x="471" y="427"/>
                  </a:lnTo>
                  <a:lnTo>
                    <a:pt x="476" y="423"/>
                  </a:lnTo>
                  <a:lnTo>
                    <a:pt x="483" y="418"/>
                  </a:lnTo>
                  <a:lnTo>
                    <a:pt x="488" y="413"/>
                  </a:lnTo>
                  <a:lnTo>
                    <a:pt x="491" y="411"/>
                  </a:lnTo>
                  <a:lnTo>
                    <a:pt x="494" y="405"/>
                  </a:lnTo>
                  <a:lnTo>
                    <a:pt x="496" y="403"/>
                  </a:lnTo>
                  <a:lnTo>
                    <a:pt x="498" y="398"/>
                  </a:lnTo>
                  <a:lnTo>
                    <a:pt x="499" y="395"/>
                  </a:lnTo>
                  <a:lnTo>
                    <a:pt x="501" y="393"/>
                  </a:lnTo>
                  <a:lnTo>
                    <a:pt x="503" y="390"/>
                  </a:lnTo>
                  <a:lnTo>
                    <a:pt x="504" y="385"/>
                  </a:lnTo>
                  <a:lnTo>
                    <a:pt x="506" y="384"/>
                  </a:lnTo>
                  <a:lnTo>
                    <a:pt x="509" y="381"/>
                  </a:lnTo>
                  <a:lnTo>
                    <a:pt x="511" y="379"/>
                  </a:lnTo>
                  <a:lnTo>
                    <a:pt x="514" y="377"/>
                  </a:lnTo>
                  <a:lnTo>
                    <a:pt x="516" y="376"/>
                  </a:lnTo>
                  <a:lnTo>
                    <a:pt x="517" y="374"/>
                  </a:lnTo>
                  <a:lnTo>
                    <a:pt x="519" y="372"/>
                  </a:lnTo>
                  <a:lnTo>
                    <a:pt x="524" y="376"/>
                  </a:lnTo>
                  <a:lnTo>
                    <a:pt x="526" y="374"/>
                  </a:lnTo>
                  <a:lnTo>
                    <a:pt x="529" y="371"/>
                  </a:lnTo>
                  <a:lnTo>
                    <a:pt x="532" y="371"/>
                  </a:lnTo>
                  <a:lnTo>
                    <a:pt x="534" y="371"/>
                  </a:lnTo>
                  <a:lnTo>
                    <a:pt x="536" y="372"/>
                  </a:lnTo>
                  <a:lnTo>
                    <a:pt x="539" y="372"/>
                  </a:lnTo>
                  <a:lnTo>
                    <a:pt x="544" y="371"/>
                  </a:lnTo>
                  <a:lnTo>
                    <a:pt x="546" y="372"/>
                  </a:lnTo>
                  <a:lnTo>
                    <a:pt x="549" y="376"/>
                  </a:lnTo>
                  <a:lnTo>
                    <a:pt x="554" y="376"/>
                  </a:lnTo>
                  <a:lnTo>
                    <a:pt x="555" y="374"/>
                  </a:lnTo>
                  <a:lnTo>
                    <a:pt x="557" y="372"/>
                  </a:lnTo>
                  <a:lnTo>
                    <a:pt x="560" y="368"/>
                  </a:lnTo>
                  <a:lnTo>
                    <a:pt x="564" y="366"/>
                  </a:lnTo>
                  <a:lnTo>
                    <a:pt x="567" y="366"/>
                  </a:lnTo>
                  <a:lnTo>
                    <a:pt x="569" y="364"/>
                  </a:lnTo>
                  <a:lnTo>
                    <a:pt x="567" y="361"/>
                  </a:lnTo>
                  <a:lnTo>
                    <a:pt x="564" y="358"/>
                  </a:lnTo>
                  <a:lnTo>
                    <a:pt x="564" y="355"/>
                  </a:lnTo>
                  <a:lnTo>
                    <a:pt x="565" y="350"/>
                  </a:lnTo>
                  <a:lnTo>
                    <a:pt x="569" y="347"/>
                  </a:lnTo>
                  <a:lnTo>
                    <a:pt x="567" y="343"/>
                  </a:lnTo>
                  <a:lnTo>
                    <a:pt x="567" y="338"/>
                  </a:lnTo>
                  <a:lnTo>
                    <a:pt x="567" y="337"/>
                  </a:lnTo>
                  <a:lnTo>
                    <a:pt x="570" y="334"/>
                  </a:lnTo>
                  <a:lnTo>
                    <a:pt x="575" y="332"/>
                  </a:lnTo>
                  <a:lnTo>
                    <a:pt x="579" y="329"/>
                  </a:lnTo>
                  <a:lnTo>
                    <a:pt x="582" y="326"/>
                  </a:lnTo>
                  <a:lnTo>
                    <a:pt x="584" y="322"/>
                  </a:lnTo>
                  <a:lnTo>
                    <a:pt x="584" y="316"/>
                  </a:lnTo>
                  <a:lnTo>
                    <a:pt x="587" y="314"/>
                  </a:lnTo>
                  <a:lnTo>
                    <a:pt x="589" y="313"/>
                  </a:lnTo>
                  <a:lnTo>
                    <a:pt x="590" y="306"/>
                  </a:lnTo>
                  <a:lnTo>
                    <a:pt x="590" y="298"/>
                  </a:lnTo>
                  <a:lnTo>
                    <a:pt x="590" y="295"/>
                  </a:lnTo>
                  <a:lnTo>
                    <a:pt x="590" y="290"/>
                  </a:lnTo>
                  <a:lnTo>
                    <a:pt x="587" y="282"/>
                  </a:lnTo>
                  <a:lnTo>
                    <a:pt x="584" y="282"/>
                  </a:lnTo>
                  <a:lnTo>
                    <a:pt x="582" y="282"/>
                  </a:lnTo>
                  <a:lnTo>
                    <a:pt x="580" y="283"/>
                  </a:lnTo>
                  <a:lnTo>
                    <a:pt x="579" y="283"/>
                  </a:lnTo>
                  <a:lnTo>
                    <a:pt x="575" y="283"/>
                  </a:lnTo>
                  <a:lnTo>
                    <a:pt x="572" y="282"/>
                  </a:lnTo>
                  <a:lnTo>
                    <a:pt x="569" y="280"/>
                  </a:lnTo>
                  <a:lnTo>
                    <a:pt x="565" y="279"/>
                  </a:lnTo>
                  <a:lnTo>
                    <a:pt x="569" y="272"/>
                  </a:lnTo>
                  <a:lnTo>
                    <a:pt x="569" y="269"/>
                  </a:lnTo>
                  <a:lnTo>
                    <a:pt x="567" y="262"/>
                  </a:lnTo>
                  <a:lnTo>
                    <a:pt x="567" y="258"/>
                  </a:lnTo>
                  <a:lnTo>
                    <a:pt x="567" y="254"/>
                  </a:lnTo>
                  <a:lnTo>
                    <a:pt x="570" y="249"/>
                  </a:lnTo>
                  <a:lnTo>
                    <a:pt x="570" y="246"/>
                  </a:lnTo>
                  <a:lnTo>
                    <a:pt x="570" y="240"/>
                  </a:lnTo>
                  <a:lnTo>
                    <a:pt x="569" y="237"/>
                  </a:lnTo>
                  <a:lnTo>
                    <a:pt x="570" y="233"/>
                  </a:lnTo>
                  <a:lnTo>
                    <a:pt x="570" y="230"/>
                  </a:lnTo>
                  <a:lnTo>
                    <a:pt x="570" y="227"/>
                  </a:lnTo>
                  <a:lnTo>
                    <a:pt x="572" y="219"/>
                  </a:lnTo>
                  <a:lnTo>
                    <a:pt x="575" y="215"/>
                  </a:lnTo>
                  <a:lnTo>
                    <a:pt x="575" y="211"/>
                  </a:lnTo>
                  <a:lnTo>
                    <a:pt x="575" y="206"/>
                  </a:lnTo>
                  <a:lnTo>
                    <a:pt x="575" y="204"/>
                  </a:lnTo>
                  <a:lnTo>
                    <a:pt x="575" y="199"/>
                  </a:lnTo>
                  <a:lnTo>
                    <a:pt x="574" y="194"/>
                  </a:lnTo>
                  <a:lnTo>
                    <a:pt x="575" y="188"/>
                  </a:lnTo>
                  <a:lnTo>
                    <a:pt x="577" y="183"/>
                  </a:lnTo>
                  <a:lnTo>
                    <a:pt x="579" y="180"/>
                  </a:lnTo>
                  <a:lnTo>
                    <a:pt x="584" y="177"/>
                  </a:lnTo>
                  <a:lnTo>
                    <a:pt x="587" y="177"/>
                  </a:lnTo>
                  <a:lnTo>
                    <a:pt x="590" y="173"/>
                  </a:lnTo>
                  <a:lnTo>
                    <a:pt x="592" y="169"/>
                  </a:lnTo>
                  <a:lnTo>
                    <a:pt x="589" y="164"/>
                  </a:lnTo>
                  <a:lnTo>
                    <a:pt x="589" y="160"/>
                  </a:lnTo>
                  <a:lnTo>
                    <a:pt x="590" y="157"/>
                  </a:lnTo>
                  <a:lnTo>
                    <a:pt x="592" y="151"/>
                  </a:lnTo>
                  <a:lnTo>
                    <a:pt x="600" y="143"/>
                  </a:lnTo>
                  <a:lnTo>
                    <a:pt x="600" y="138"/>
                  </a:lnTo>
                  <a:lnTo>
                    <a:pt x="602" y="136"/>
                  </a:lnTo>
                  <a:lnTo>
                    <a:pt x="603" y="136"/>
                  </a:lnTo>
                  <a:lnTo>
                    <a:pt x="605" y="136"/>
                  </a:lnTo>
                  <a:lnTo>
                    <a:pt x="607" y="135"/>
                  </a:lnTo>
                  <a:lnTo>
                    <a:pt x="608" y="133"/>
                  </a:lnTo>
                  <a:lnTo>
                    <a:pt x="607" y="130"/>
                  </a:lnTo>
                  <a:lnTo>
                    <a:pt x="607" y="125"/>
                  </a:lnTo>
                  <a:lnTo>
                    <a:pt x="607" y="122"/>
                  </a:lnTo>
                  <a:lnTo>
                    <a:pt x="608" y="120"/>
                  </a:lnTo>
                  <a:lnTo>
                    <a:pt x="610" y="117"/>
                  </a:lnTo>
                  <a:lnTo>
                    <a:pt x="608" y="112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7" y="101"/>
                  </a:lnTo>
                  <a:lnTo>
                    <a:pt x="610" y="97"/>
                  </a:lnTo>
                  <a:lnTo>
                    <a:pt x="613" y="94"/>
                  </a:lnTo>
                  <a:lnTo>
                    <a:pt x="613" y="92"/>
                  </a:lnTo>
                  <a:lnTo>
                    <a:pt x="612" y="88"/>
                  </a:lnTo>
                  <a:lnTo>
                    <a:pt x="612" y="86"/>
                  </a:lnTo>
                  <a:lnTo>
                    <a:pt x="608" y="83"/>
                  </a:lnTo>
                  <a:lnTo>
                    <a:pt x="605" y="78"/>
                  </a:lnTo>
                  <a:lnTo>
                    <a:pt x="607" y="76"/>
                  </a:lnTo>
                  <a:lnTo>
                    <a:pt x="610" y="76"/>
                  </a:lnTo>
                  <a:lnTo>
                    <a:pt x="612" y="75"/>
                  </a:lnTo>
                  <a:lnTo>
                    <a:pt x="613" y="71"/>
                  </a:lnTo>
                  <a:lnTo>
                    <a:pt x="613" y="68"/>
                  </a:lnTo>
                  <a:lnTo>
                    <a:pt x="612" y="63"/>
                  </a:lnTo>
                  <a:lnTo>
                    <a:pt x="608" y="62"/>
                  </a:lnTo>
                  <a:lnTo>
                    <a:pt x="608" y="59"/>
                  </a:lnTo>
                  <a:lnTo>
                    <a:pt x="608" y="55"/>
                  </a:lnTo>
                  <a:lnTo>
                    <a:pt x="608" y="49"/>
                  </a:lnTo>
                  <a:lnTo>
                    <a:pt x="608" y="44"/>
                  </a:lnTo>
                  <a:lnTo>
                    <a:pt x="608" y="37"/>
                  </a:lnTo>
                  <a:lnTo>
                    <a:pt x="607" y="34"/>
                  </a:lnTo>
                  <a:lnTo>
                    <a:pt x="605" y="31"/>
                  </a:lnTo>
                  <a:lnTo>
                    <a:pt x="603" y="26"/>
                  </a:lnTo>
                  <a:lnTo>
                    <a:pt x="600" y="23"/>
                  </a:lnTo>
                  <a:lnTo>
                    <a:pt x="597" y="18"/>
                  </a:lnTo>
                  <a:lnTo>
                    <a:pt x="595" y="16"/>
                  </a:lnTo>
                  <a:lnTo>
                    <a:pt x="595" y="12"/>
                  </a:lnTo>
                  <a:lnTo>
                    <a:pt x="595" y="7"/>
                  </a:lnTo>
                  <a:lnTo>
                    <a:pt x="597" y="3"/>
                  </a:lnTo>
                  <a:lnTo>
                    <a:pt x="598" y="2"/>
                  </a:lnTo>
                  <a:lnTo>
                    <a:pt x="600" y="0"/>
                  </a:lnTo>
                  <a:lnTo>
                    <a:pt x="610" y="8"/>
                  </a:lnTo>
                  <a:lnTo>
                    <a:pt x="617" y="10"/>
                  </a:lnTo>
                  <a:lnTo>
                    <a:pt x="625" y="8"/>
                  </a:lnTo>
                  <a:lnTo>
                    <a:pt x="630" y="10"/>
                  </a:lnTo>
                  <a:lnTo>
                    <a:pt x="635" y="15"/>
                  </a:lnTo>
                  <a:lnTo>
                    <a:pt x="640" y="16"/>
                  </a:lnTo>
                  <a:lnTo>
                    <a:pt x="645" y="16"/>
                  </a:lnTo>
                  <a:lnTo>
                    <a:pt x="650" y="21"/>
                  </a:lnTo>
                  <a:lnTo>
                    <a:pt x="655" y="25"/>
                  </a:lnTo>
                  <a:lnTo>
                    <a:pt x="658" y="28"/>
                  </a:lnTo>
                  <a:lnTo>
                    <a:pt x="663" y="29"/>
                  </a:lnTo>
                  <a:lnTo>
                    <a:pt x="668" y="31"/>
                  </a:lnTo>
                  <a:lnTo>
                    <a:pt x="670" y="34"/>
                  </a:lnTo>
                  <a:lnTo>
                    <a:pt x="676" y="33"/>
                  </a:lnTo>
                  <a:lnTo>
                    <a:pt x="681" y="34"/>
                  </a:lnTo>
                  <a:lnTo>
                    <a:pt x="684" y="31"/>
                  </a:lnTo>
                  <a:lnTo>
                    <a:pt x="688" y="31"/>
                  </a:lnTo>
                  <a:lnTo>
                    <a:pt x="693" y="31"/>
                  </a:lnTo>
                  <a:lnTo>
                    <a:pt x="696" y="29"/>
                  </a:lnTo>
                  <a:lnTo>
                    <a:pt x="704" y="34"/>
                  </a:lnTo>
                  <a:lnTo>
                    <a:pt x="709" y="31"/>
                  </a:lnTo>
                  <a:lnTo>
                    <a:pt x="716" y="29"/>
                  </a:lnTo>
                  <a:lnTo>
                    <a:pt x="723" y="29"/>
                  </a:lnTo>
                  <a:lnTo>
                    <a:pt x="727" y="33"/>
                  </a:lnTo>
                  <a:lnTo>
                    <a:pt x="732" y="3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66" name="Freeform 166"/>
            <p:cNvSpPr>
              <a:spLocks/>
            </p:cNvSpPr>
            <p:nvPr/>
          </p:nvSpPr>
          <p:spPr bwMode="auto">
            <a:xfrm>
              <a:off x="1284287" y="2137570"/>
              <a:ext cx="1017588" cy="1160463"/>
            </a:xfrm>
            <a:custGeom>
              <a:avLst/>
              <a:gdLst>
                <a:gd name="T0" fmla="*/ 1275 w 1280"/>
                <a:gd name="T1" fmla="*/ 42 h 1461"/>
                <a:gd name="T2" fmla="*/ 1244 w 1280"/>
                <a:gd name="T3" fmla="*/ 96 h 1461"/>
                <a:gd name="T4" fmla="*/ 1225 w 1280"/>
                <a:gd name="T5" fmla="*/ 143 h 1461"/>
                <a:gd name="T6" fmla="*/ 1174 w 1280"/>
                <a:gd name="T7" fmla="*/ 175 h 1461"/>
                <a:gd name="T8" fmla="*/ 1153 w 1280"/>
                <a:gd name="T9" fmla="*/ 212 h 1461"/>
                <a:gd name="T10" fmla="*/ 1130 w 1280"/>
                <a:gd name="T11" fmla="*/ 264 h 1461"/>
                <a:gd name="T12" fmla="*/ 1096 w 1280"/>
                <a:gd name="T13" fmla="*/ 283 h 1461"/>
                <a:gd name="T14" fmla="*/ 1065 w 1280"/>
                <a:gd name="T15" fmla="*/ 283 h 1461"/>
                <a:gd name="T16" fmla="*/ 1030 w 1280"/>
                <a:gd name="T17" fmla="*/ 332 h 1461"/>
                <a:gd name="T18" fmla="*/ 977 w 1280"/>
                <a:gd name="T19" fmla="*/ 400 h 1461"/>
                <a:gd name="T20" fmla="*/ 948 w 1280"/>
                <a:gd name="T21" fmla="*/ 465 h 1461"/>
                <a:gd name="T22" fmla="*/ 918 w 1280"/>
                <a:gd name="T23" fmla="*/ 499 h 1461"/>
                <a:gd name="T24" fmla="*/ 881 w 1280"/>
                <a:gd name="T25" fmla="*/ 524 h 1461"/>
                <a:gd name="T26" fmla="*/ 842 w 1280"/>
                <a:gd name="T27" fmla="*/ 554 h 1461"/>
                <a:gd name="T28" fmla="*/ 807 w 1280"/>
                <a:gd name="T29" fmla="*/ 554 h 1461"/>
                <a:gd name="T30" fmla="*/ 767 w 1280"/>
                <a:gd name="T31" fmla="*/ 554 h 1461"/>
                <a:gd name="T32" fmla="*/ 776 w 1280"/>
                <a:gd name="T33" fmla="*/ 584 h 1461"/>
                <a:gd name="T34" fmla="*/ 700 w 1280"/>
                <a:gd name="T35" fmla="*/ 644 h 1461"/>
                <a:gd name="T36" fmla="*/ 655 w 1280"/>
                <a:gd name="T37" fmla="*/ 688 h 1461"/>
                <a:gd name="T38" fmla="*/ 614 w 1280"/>
                <a:gd name="T39" fmla="*/ 743 h 1461"/>
                <a:gd name="T40" fmla="*/ 577 w 1280"/>
                <a:gd name="T41" fmla="*/ 782 h 1461"/>
                <a:gd name="T42" fmla="*/ 544 w 1280"/>
                <a:gd name="T43" fmla="*/ 825 h 1461"/>
                <a:gd name="T44" fmla="*/ 547 w 1280"/>
                <a:gd name="T45" fmla="*/ 861 h 1461"/>
                <a:gd name="T46" fmla="*/ 571 w 1280"/>
                <a:gd name="T47" fmla="*/ 900 h 1461"/>
                <a:gd name="T48" fmla="*/ 602 w 1280"/>
                <a:gd name="T49" fmla="*/ 911 h 1461"/>
                <a:gd name="T50" fmla="*/ 638 w 1280"/>
                <a:gd name="T51" fmla="*/ 880 h 1461"/>
                <a:gd name="T52" fmla="*/ 642 w 1280"/>
                <a:gd name="T53" fmla="*/ 932 h 1461"/>
                <a:gd name="T54" fmla="*/ 620 w 1280"/>
                <a:gd name="T55" fmla="*/ 971 h 1461"/>
                <a:gd name="T56" fmla="*/ 625 w 1280"/>
                <a:gd name="T57" fmla="*/ 1023 h 1461"/>
                <a:gd name="T58" fmla="*/ 585 w 1280"/>
                <a:gd name="T59" fmla="*/ 1036 h 1461"/>
                <a:gd name="T60" fmla="*/ 597 w 1280"/>
                <a:gd name="T61" fmla="*/ 1065 h 1461"/>
                <a:gd name="T62" fmla="*/ 599 w 1280"/>
                <a:gd name="T63" fmla="*/ 1117 h 1461"/>
                <a:gd name="T64" fmla="*/ 577 w 1280"/>
                <a:gd name="T65" fmla="*/ 1165 h 1461"/>
                <a:gd name="T66" fmla="*/ 604 w 1280"/>
                <a:gd name="T67" fmla="*/ 1211 h 1461"/>
                <a:gd name="T68" fmla="*/ 597 w 1280"/>
                <a:gd name="T69" fmla="*/ 1254 h 1461"/>
                <a:gd name="T70" fmla="*/ 645 w 1280"/>
                <a:gd name="T71" fmla="*/ 1301 h 1461"/>
                <a:gd name="T72" fmla="*/ 623 w 1280"/>
                <a:gd name="T73" fmla="*/ 1368 h 1461"/>
                <a:gd name="T74" fmla="*/ 612 w 1280"/>
                <a:gd name="T75" fmla="*/ 1424 h 1461"/>
                <a:gd name="T76" fmla="*/ 572 w 1280"/>
                <a:gd name="T77" fmla="*/ 1447 h 1461"/>
                <a:gd name="T78" fmla="*/ 531 w 1280"/>
                <a:gd name="T79" fmla="*/ 1447 h 1461"/>
                <a:gd name="T80" fmla="*/ 503 w 1280"/>
                <a:gd name="T81" fmla="*/ 1398 h 1461"/>
                <a:gd name="T82" fmla="*/ 456 w 1280"/>
                <a:gd name="T83" fmla="*/ 1376 h 1461"/>
                <a:gd name="T84" fmla="*/ 432 w 1280"/>
                <a:gd name="T85" fmla="*/ 1329 h 1461"/>
                <a:gd name="T86" fmla="*/ 428 w 1280"/>
                <a:gd name="T87" fmla="*/ 1264 h 1461"/>
                <a:gd name="T88" fmla="*/ 362 w 1280"/>
                <a:gd name="T89" fmla="*/ 1259 h 1461"/>
                <a:gd name="T90" fmla="*/ 332 w 1280"/>
                <a:gd name="T91" fmla="*/ 1304 h 1461"/>
                <a:gd name="T92" fmla="*/ 288 w 1280"/>
                <a:gd name="T93" fmla="*/ 1298 h 1461"/>
                <a:gd name="T94" fmla="*/ 250 w 1280"/>
                <a:gd name="T95" fmla="*/ 1293 h 1461"/>
                <a:gd name="T96" fmla="*/ 179 w 1280"/>
                <a:gd name="T97" fmla="*/ 1258 h 1461"/>
                <a:gd name="T98" fmla="*/ 142 w 1280"/>
                <a:gd name="T99" fmla="*/ 1222 h 1461"/>
                <a:gd name="T100" fmla="*/ 91 w 1280"/>
                <a:gd name="T101" fmla="*/ 1177 h 1461"/>
                <a:gd name="T102" fmla="*/ 53 w 1280"/>
                <a:gd name="T103" fmla="*/ 1147 h 1461"/>
                <a:gd name="T104" fmla="*/ 33 w 1280"/>
                <a:gd name="T105" fmla="*/ 1099 h 1461"/>
                <a:gd name="T106" fmla="*/ 18 w 1280"/>
                <a:gd name="T107" fmla="*/ 1046 h 1461"/>
                <a:gd name="T108" fmla="*/ 7 w 1280"/>
                <a:gd name="T109" fmla="*/ 997 h 1461"/>
                <a:gd name="T110" fmla="*/ 61 w 1280"/>
                <a:gd name="T111" fmla="*/ 986 h 1461"/>
                <a:gd name="T112" fmla="*/ 126 w 1280"/>
                <a:gd name="T113" fmla="*/ 991 h 1461"/>
                <a:gd name="T114" fmla="*/ 182 w 1280"/>
                <a:gd name="T115" fmla="*/ 1016 h 1461"/>
                <a:gd name="T116" fmla="*/ 200 w 1280"/>
                <a:gd name="T117" fmla="*/ 942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80" h="1461">
                  <a:moveTo>
                    <a:pt x="1277" y="0"/>
                  </a:moveTo>
                  <a:lnTo>
                    <a:pt x="1275" y="8"/>
                  </a:lnTo>
                  <a:lnTo>
                    <a:pt x="1277" y="12"/>
                  </a:lnTo>
                  <a:lnTo>
                    <a:pt x="1278" y="15"/>
                  </a:lnTo>
                  <a:lnTo>
                    <a:pt x="1280" y="21"/>
                  </a:lnTo>
                  <a:lnTo>
                    <a:pt x="1280" y="26"/>
                  </a:lnTo>
                  <a:lnTo>
                    <a:pt x="1280" y="28"/>
                  </a:lnTo>
                  <a:lnTo>
                    <a:pt x="1277" y="31"/>
                  </a:lnTo>
                  <a:lnTo>
                    <a:pt x="1275" y="36"/>
                  </a:lnTo>
                  <a:lnTo>
                    <a:pt x="1275" y="42"/>
                  </a:lnTo>
                  <a:lnTo>
                    <a:pt x="1275" y="47"/>
                  </a:lnTo>
                  <a:lnTo>
                    <a:pt x="1265" y="57"/>
                  </a:lnTo>
                  <a:lnTo>
                    <a:pt x="1260" y="63"/>
                  </a:lnTo>
                  <a:lnTo>
                    <a:pt x="1259" y="65"/>
                  </a:lnTo>
                  <a:lnTo>
                    <a:pt x="1257" y="70"/>
                  </a:lnTo>
                  <a:lnTo>
                    <a:pt x="1254" y="76"/>
                  </a:lnTo>
                  <a:lnTo>
                    <a:pt x="1252" y="76"/>
                  </a:lnTo>
                  <a:lnTo>
                    <a:pt x="1247" y="80"/>
                  </a:lnTo>
                  <a:lnTo>
                    <a:pt x="1249" y="83"/>
                  </a:lnTo>
                  <a:lnTo>
                    <a:pt x="1244" y="96"/>
                  </a:lnTo>
                  <a:lnTo>
                    <a:pt x="1242" y="99"/>
                  </a:lnTo>
                  <a:lnTo>
                    <a:pt x="1240" y="102"/>
                  </a:lnTo>
                  <a:lnTo>
                    <a:pt x="1227" y="105"/>
                  </a:lnTo>
                  <a:lnTo>
                    <a:pt x="1232" y="109"/>
                  </a:lnTo>
                  <a:lnTo>
                    <a:pt x="1234" y="115"/>
                  </a:lnTo>
                  <a:lnTo>
                    <a:pt x="1232" y="123"/>
                  </a:lnTo>
                  <a:lnTo>
                    <a:pt x="1227" y="131"/>
                  </a:lnTo>
                  <a:lnTo>
                    <a:pt x="1224" y="136"/>
                  </a:lnTo>
                  <a:lnTo>
                    <a:pt x="1225" y="141"/>
                  </a:lnTo>
                  <a:lnTo>
                    <a:pt x="1225" y="143"/>
                  </a:lnTo>
                  <a:lnTo>
                    <a:pt x="1222" y="147"/>
                  </a:lnTo>
                  <a:lnTo>
                    <a:pt x="1222" y="149"/>
                  </a:lnTo>
                  <a:lnTo>
                    <a:pt x="1219" y="152"/>
                  </a:lnTo>
                  <a:lnTo>
                    <a:pt x="1187" y="159"/>
                  </a:lnTo>
                  <a:lnTo>
                    <a:pt x="1182" y="160"/>
                  </a:lnTo>
                  <a:lnTo>
                    <a:pt x="1186" y="167"/>
                  </a:lnTo>
                  <a:lnTo>
                    <a:pt x="1184" y="170"/>
                  </a:lnTo>
                  <a:lnTo>
                    <a:pt x="1179" y="172"/>
                  </a:lnTo>
                  <a:lnTo>
                    <a:pt x="1176" y="173"/>
                  </a:lnTo>
                  <a:lnTo>
                    <a:pt x="1174" y="175"/>
                  </a:lnTo>
                  <a:lnTo>
                    <a:pt x="1171" y="181"/>
                  </a:lnTo>
                  <a:lnTo>
                    <a:pt x="1169" y="183"/>
                  </a:lnTo>
                  <a:lnTo>
                    <a:pt x="1166" y="190"/>
                  </a:lnTo>
                  <a:lnTo>
                    <a:pt x="1164" y="198"/>
                  </a:lnTo>
                  <a:lnTo>
                    <a:pt x="1164" y="201"/>
                  </a:lnTo>
                  <a:lnTo>
                    <a:pt x="1163" y="202"/>
                  </a:lnTo>
                  <a:lnTo>
                    <a:pt x="1158" y="204"/>
                  </a:lnTo>
                  <a:lnTo>
                    <a:pt x="1156" y="206"/>
                  </a:lnTo>
                  <a:lnTo>
                    <a:pt x="1154" y="207"/>
                  </a:lnTo>
                  <a:lnTo>
                    <a:pt x="1153" y="212"/>
                  </a:lnTo>
                  <a:lnTo>
                    <a:pt x="1153" y="219"/>
                  </a:lnTo>
                  <a:lnTo>
                    <a:pt x="1153" y="220"/>
                  </a:lnTo>
                  <a:lnTo>
                    <a:pt x="1149" y="230"/>
                  </a:lnTo>
                  <a:lnTo>
                    <a:pt x="1148" y="236"/>
                  </a:lnTo>
                  <a:lnTo>
                    <a:pt x="1141" y="243"/>
                  </a:lnTo>
                  <a:lnTo>
                    <a:pt x="1139" y="248"/>
                  </a:lnTo>
                  <a:lnTo>
                    <a:pt x="1136" y="249"/>
                  </a:lnTo>
                  <a:lnTo>
                    <a:pt x="1133" y="256"/>
                  </a:lnTo>
                  <a:lnTo>
                    <a:pt x="1130" y="262"/>
                  </a:lnTo>
                  <a:lnTo>
                    <a:pt x="1130" y="264"/>
                  </a:lnTo>
                  <a:lnTo>
                    <a:pt x="1126" y="270"/>
                  </a:lnTo>
                  <a:lnTo>
                    <a:pt x="1123" y="279"/>
                  </a:lnTo>
                  <a:lnTo>
                    <a:pt x="1121" y="280"/>
                  </a:lnTo>
                  <a:lnTo>
                    <a:pt x="1120" y="283"/>
                  </a:lnTo>
                  <a:lnTo>
                    <a:pt x="1116" y="287"/>
                  </a:lnTo>
                  <a:lnTo>
                    <a:pt x="1115" y="287"/>
                  </a:lnTo>
                  <a:lnTo>
                    <a:pt x="1110" y="285"/>
                  </a:lnTo>
                  <a:lnTo>
                    <a:pt x="1106" y="285"/>
                  </a:lnTo>
                  <a:lnTo>
                    <a:pt x="1103" y="283"/>
                  </a:lnTo>
                  <a:lnTo>
                    <a:pt x="1096" y="283"/>
                  </a:lnTo>
                  <a:lnTo>
                    <a:pt x="1095" y="285"/>
                  </a:lnTo>
                  <a:lnTo>
                    <a:pt x="1091" y="285"/>
                  </a:lnTo>
                  <a:lnTo>
                    <a:pt x="1088" y="285"/>
                  </a:lnTo>
                  <a:lnTo>
                    <a:pt x="1085" y="287"/>
                  </a:lnTo>
                  <a:lnTo>
                    <a:pt x="1080" y="285"/>
                  </a:lnTo>
                  <a:lnTo>
                    <a:pt x="1075" y="283"/>
                  </a:lnTo>
                  <a:lnTo>
                    <a:pt x="1073" y="283"/>
                  </a:lnTo>
                  <a:lnTo>
                    <a:pt x="1070" y="282"/>
                  </a:lnTo>
                  <a:lnTo>
                    <a:pt x="1067" y="282"/>
                  </a:lnTo>
                  <a:lnTo>
                    <a:pt x="1065" y="283"/>
                  </a:lnTo>
                  <a:lnTo>
                    <a:pt x="1063" y="287"/>
                  </a:lnTo>
                  <a:lnTo>
                    <a:pt x="1063" y="288"/>
                  </a:lnTo>
                  <a:lnTo>
                    <a:pt x="1063" y="290"/>
                  </a:lnTo>
                  <a:lnTo>
                    <a:pt x="1060" y="296"/>
                  </a:lnTo>
                  <a:lnTo>
                    <a:pt x="1057" y="311"/>
                  </a:lnTo>
                  <a:lnTo>
                    <a:pt x="1053" y="313"/>
                  </a:lnTo>
                  <a:lnTo>
                    <a:pt x="1047" y="321"/>
                  </a:lnTo>
                  <a:lnTo>
                    <a:pt x="1044" y="325"/>
                  </a:lnTo>
                  <a:lnTo>
                    <a:pt x="1040" y="329"/>
                  </a:lnTo>
                  <a:lnTo>
                    <a:pt x="1030" y="332"/>
                  </a:lnTo>
                  <a:lnTo>
                    <a:pt x="1022" y="334"/>
                  </a:lnTo>
                  <a:lnTo>
                    <a:pt x="1017" y="340"/>
                  </a:lnTo>
                  <a:lnTo>
                    <a:pt x="1012" y="345"/>
                  </a:lnTo>
                  <a:lnTo>
                    <a:pt x="1004" y="356"/>
                  </a:lnTo>
                  <a:lnTo>
                    <a:pt x="1002" y="364"/>
                  </a:lnTo>
                  <a:lnTo>
                    <a:pt x="1001" y="371"/>
                  </a:lnTo>
                  <a:lnTo>
                    <a:pt x="996" y="377"/>
                  </a:lnTo>
                  <a:lnTo>
                    <a:pt x="994" y="380"/>
                  </a:lnTo>
                  <a:lnTo>
                    <a:pt x="986" y="387"/>
                  </a:lnTo>
                  <a:lnTo>
                    <a:pt x="977" y="400"/>
                  </a:lnTo>
                  <a:lnTo>
                    <a:pt x="969" y="414"/>
                  </a:lnTo>
                  <a:lnTo>
                    <a:pt x="962" y="423"/>
                  </a:lnTo>
                  <a:lnTo>
                    <a:pt x="956" y="427"/>
                  </a:lnTo>
                  <a:lnTo>
                    <a:pt x="949" y="440"/>
                  </a:lnTo>
                  <a:lnTo>
                    <a:pt x="946" y="450"/>
                  </a:lnTo>
                  <a:lnTo>
                    <a:pt x="949" y="455"/>
                  </a:lnTo>
                  <a:lnTo>
                    <a:pt x="951" y="458"/>
                  </a:lnTo>
                  <a:lnTo>
                    <a:pt x="953" y="461"/>
                  </a:lnTo>
                  <a:lnTo>
                    <a:pt x="951" y="463"/>
                  </a:lnTo>
                  <a:lnTo>
                    <a:pt x="948" y="465"/>
                  </a:lnTo>
                  <a:lnTo>
                    <a:pt x="946" y="466"/>
                  </a:lnTo>
                  <a:lnTo>
                    <a:pt x="941" y="469"/>
                  </a:lnTo>
                  <a:lnTo>
                    <a:pt x="939" y="471"/>
                  </a:lnTo>
                  <a:lnTo>
                    <a:pt x="936" y="474"/>
                  </a:lnTo>
                  <a:lnTo>
                    <a:pt x="931" y="478"/>
                  </a:lnTo>
                  <a:lnTo>
                    <a:pt x="926" y="481"/>
                  </a:lnTo>
                  <a:lnTo>
                    <a:pt x="924" y="487"/>
                  </a:lnTo>
                  <a:lnTo>
                    <a:pt x="923" y="491"/>
                  </a:lnTo>
                  <a:lnTo>
                    <a:pt x="919" y="497"/>
                  </a:lnTo>
                  <a:lnTo>
                    <a:pt x="918" y="499"/>
                  </a:lnTo>
                  <a:lnTo>
                    <a:pt x="916" y="502"/>
                  </a:lnTo>
                  <a:lnTo>
                    <a:pt x="913" y="508"/>
                  </a:lnTo>
                  <a:lnTo>
                    <a:pt x="910" y="516"/>
                  </a:lnTo>
                  <a:lnTo>
                    <a:pt x="908" y="518"/>
                  </a:lnTo>
                  <a:lnTo>
                    <a:pt x="905" y="518"/>
                  </a:lnTo>
                  <a:lnTo>
                    <a:pt x="901" y="520"/>
                  </a:lnTo>
                  <a:lnTo>
                    <a:pt x="895" y="520"/>
                  </a:lnTo>
                  <a:lnTo>
                    <a:pt x="890" y="521"/>
                  </a:lnTo>
                  <a:lnTo>
                    <a:pt x="885" y="523"/>
                  </a:lnTo>
                  <a:lnTo>
                    <a:pt x="881" y="524"/>
                  </a:lnTo>
                  <a:lnTo>
                    <a:pt x="881" y="528"/>
                  </a:lnTo>
                  <a:lnTo>
                    <a:pt x="881" y="531"/>
                  </a:lnTo>
                  <a:lnTo>
                    <a:pt x="880" y="534"/>
                  </a:lnTo>
                  <a:lnTo>
                    <a:pt x="873" y="537"/>
                  </a:lnTo>
                  <a:lnTo>
                    <a:pt x="870" y="542"/>
                  </a:lnTo>
                  <a:lnTo>
                    <a:pt x="863" y="544"/>
                  </a:lnTo>
                  <a:lnTo>
                    <a:pt x="855" y="547"/>
                  </a:lnTo>
                  <a:lnTo>
                    <a:pt x="852" y="549"/>
                  </a:lnTo>
                  <a:lnTo>
                    <a:pt x="847" y="550"/>
                  </a:lnTo>
                  <a:lnTo>
                    <a:pt x="842" y="554"/>
                  </a:lnTo>
                  <a:lnTo>
                    <a:pt x="842" y="555"/>
                  </a:lnTo>
                  <a:lnTo>
                    <a:pt x="838" y="562"/>
                  </a:lnTo>
                  <a:lnTo>
                    <a:pt x="833" y="567"/>
                  </a:lnTo>
                  <a:lnTo>
                    <a:pt x="827" y="570"/>
                  </a:lnTo>
                  <a:lnTo>
                    <a:pt x="822" y="570"/>
                  </a:lnTo>
                  <a:lnTo>
                    <a:pt x="819" y="568"/>
                  </a:lnTo>
                  <a:lnTo>
                    <a:pt x="817" y="562"/>
                  </a:lnTo>
                  <a:lnTo>
                    <a:pt x="815" y="558"/>
                  </a:lnTo>
                  <a:lnTo>
                    <a:pt x="810" y="555"/>
                  </a:lnTo>
                  <a:lnTo>
                    <a:pt x="807" y="554"/>
                  </a:lnTo>
                  <a:lnTo>
                    <a:pt x="804" y="554"/>
                  </a:lnTo>
                  <a:lnTo>
                    <a:pt x="799" y="549"/>
                  </a:lnTo>
                  <a:lnTo>
                    <a:pt x="797" y="546"/>
                  </a:lnTo>
                  <a:lnTo>
                    <a:pt x="795" y="541"/>
                  </a:lnTo>
                  <a:lnTo>
                    <a:pt x="794" y="539"/>
                  </a:lnTo>
                  <a:lnTo>
                    <a:pt x="790" y="544"/>
                  </a:lnTo>
                  <a:lnTo>
                    <a:pt x="787" y="547"/>
                  </a:lnTo>
                  <a:lnTo>
                    <a:pt x="777" y="550"/>
                  </a:lnTo>
                  <a:lnTo>
                    <a:pt x="772" y="550"/>
                  </a:lnTo>
                  <a:lnTo>
                    <a:pt x="767" y="554"/>
                  </a:lnTo>
                  <a:lnTo>
                    <a:pt x="767" y="558"/>
                  </a:lnTo>
                  <a:lnTo>
                    <a:pt x="769" y="560"/>
                  </a:lnTo>
                  <a:lnTo>
                    <a:pt x="771" y="563"/>
                  </a:lnTo>
                  <a:lnTo>
                    <a:pt x="771" y="567"/>
                  </a:lnTo>
                  <a:lnTo>
                    <a:pt x="771" y="568"/>
                  </a:lnTo>
                  <a:lnTo>
                    <a:pt x="772" y="573"/>
                  </a:lnTo>
                  <a:lnTo>
                    <a:pt x="772" y="576"/>
                  </a:lnTo>
                  <a:lnTo>
                    <a:pt x="771" y="578"/>
                  </a:lnTo>
                  <a:lnTo>
                    <a:pt x="776" y="580"/>
                  </a:lnTo>
                  <a:lnTo>
                    <a:pt x="776" y="584"/>
                  </a:lnTo>
                  <a:lnTo>
                    <a:pt x="772" y="586"/>
                  </a:lnTo>
                  <a:lnTo>
                    <a:pt x="769" y="588"/>
                  </a:lnTo>
                  <a:lnTo>
                    <a:pt x="762" y="591"/>
                  </a:lnTo>
                  <a:lnTo>
                    <a:pt x="749" y="605"/>
                  </a:lnTo>
                  <a:lnTo>
                    <a:pt x="733" y="622"/>
                  </a:lnTo>
                  <a:lnTo>
                    <a:pt x="723" y="628"/>
                  </a:lnTo>
                  <a:lnTo>
                    <a:pt x="713" y="630"/>
                  </a:lnTo>
                  <a:lnTo>
                    <a:pt x="706" y="635"/>
                  </a:lnTo>
                  <a:lnTo>
                    <a:pt x="703" y="639"/>
                  </a:lnTo>
                  <a:lnTo>
                    <a:pt x="700" y="644"/>
                  </a:lnTo>
                  <a:lnTo>
                    <a:pt x="698" y="647"/>
                  </a:lnTo>
                  <a:lnTo>
                    <a:pt x="698" y="651"/>
                  </a:lnTo>
                  <a:lnTo>
                    <a:pt x="691" y="654"/>
                  </a:lnTo>
                  <a:lnTo>
                    <a:pt x="680" y="657"/>
                  </a:lnTo>
                  <a:lnTo>
                    <a:pt x="676" y="662"/>
                  </a:lnTo>
                  <a:lnTo>
                    <a:pt x="675" y="669"/>
                  </a:lnTo>
                  <a:lnTo>
                    <a:pt x="666" y="675"/>
                  </a:lnTo>
                  <a:lnTo>
                    <a:pt x="660" y="678"/>
                  </a:lnTo>
                  <a:lnTo>
                    <a:pt x="657" y="683"/>
                  </a:lnTo>
                  <a:lnTo>
                    <a:pt x="655" y="688"/>
                  </a:lnTo>
                  <a:lnTo>
                    <a:pt x="652" y="694"/>
                  </a:lnTo>
                  <a:lnTo>
                    <a:pt x="647" y="706"/>
                  </a:lnTo>
                  <a:lnTo>
                    <a:pt x="642" y="712"/>
                  </a:lnTo>
                  <a:lnTo>
                    <a:pt x="633" y="717"/>
                  </a:lnTo>
                  <a:lnTo>
                    <a:pt x="628" y="720"/>
                  </a:lnTo>
                  <a:lnTo>
                    <a:pt x="623" y="724"/>
                  </a:lnTo>
                  <a:lnTo>
                    <a:pt x="622" y="725"/>
                  </a:lnTo>
                  <a:lnTo>
                    <a:pt x="620" y="728"/>
                  </a:lnTo>
                  <a:lnTo>
                    <a:pt x="617" y="732"/>
                  </a:lnTo>
                  <a:lnTo>
                    <a:pt x="614" y="743"/>
                  </a:lnTo>
                  <a:lnTo>
                    <a:pt x="607" y="745"/>
                  </a:lnTo>
                  <a:lnTo>
                    <a:pt x="597" y="748"/>
                  </a:lnTo>
                  <a:lnTo>
                    <a:pt x="595" y="749"/>
                  </a:lnTo>
                  <a:lnTo>
                    <a:pt x="592" y="758"/>
                  </a:lnTo>
                  <a:lnTo>
                    <a:pt x="589" y="761"/>
                  </a:lnTo>
                  <a:lnTo>
                    <a:pt x="585" y="766"/>
                  </a:lnTo>
                  <a:lnTo>
                    <a:pt x="584" y="766"/>
                  </a:lnTo>
                  <a:lnTo>
                    <a:pt x="580" y="772"/>
                  </a:lnTo>
                  <a:lnTo>
                    <a:pt x="579" y="779"/>
                  </a:lnTo>
                  <a:lnTo>
                    <a:pt x="577" y="782"/>
                  </a:lnTo>
                  <a:lnTo>
                    <a:pt x="574" y="788"/>
                  </a:lnTo>
                  <a:lnTo>
                    <a:pt x="564" y="793"/>
                  </a:lnTo>
                  <a:lnTo>
                    <a:pt x="562" y="795"/>
                  </a:lnTo>
                  <a:lnTo>
                    <a:pt x="562" y="796"/>
                  </a:lnTo>
                  <a:lnTo>
                    <a:pt x="557" y="798"/>
                  </a:lnTo>
                  <a:lnTo>
                    <a:pt x="556" y="800"/>
                  </a:lnTo>
                  <a:lnTo>
                    <a:pt x="554" y="806"/>
                  </a:lnTo>
                  <a:lnTo>
                    <a:pt x="549" y="816"/>
                  </a:lnTo>
                  <a:lnTo>
                    <a:pt x="549" y="817"/>
                  </a:lnTo>
                  <a:lnTo>
                    <a:pt x="544" y="825"/>
                  </a:lnTo>
                  <a:lnTo>
                    <a:pt x="542" y="829"/>
                  </a:lnTo>
                  <a:lnTo>
                    <a:pt x="539" y="830"/>
                  </a:lnTo>
                  <a:lnTo>
                    <a:pt x="534" y="835"/>
                  </a:lnTo>
                  <a:lnTo>
                    <a:pt x="531" y="837"/>
                  </a:lnTo>
                  <a:lnTo>
                    <a:pt x="531" y="842"/>
                  </a:lnTo>
                  <a:lnTo>
                    <a:pt x="534" y="847"/>
                  </a:lnTo>
                  <a:lnTo>
                    <a:pt x="539" y="848"/>
                  </a:lnTo>
                  <a:lnTo>
                    <a:pt x="541" y="850"/>
                  </a:lnTo>
                  <a:lnTo>
                    <a:pt x="546" y="855"/>
                  </a:lnTo>
                  <a:lnTo>
                    <a:pt x="547" y="861"/>
                  </a:lnTo>
                  <a:lnTo>
                    <a:pt x="542" y="866"/>
                  </a:lnTo>
                  <a:lnTo>
                    <a:pt x="541" y="866"/>
                  </a:lnTo>
                  <a:lnTo>
                    <a:pt x="539" y="871"/>
                  </a:lnTo>
                  <a:lnTo>
                    <a:pt x="539" y="872"/>
                  </a:lnTo>
                  <a:lnTo>
                    <a:pt x="542" y="877"/>
                  </a:lnTo>
                  <a:lnTo>
                    <a:pt x="551" y="877"/>
                  </a:lnTo>
                  <a:lnTo>
                    <a:pt x="559" y="882"/>
                  </a:lnTo>
                  <a:lnTo>
                    <a:pt x="561" y="882"/>
                  </a:lnTo>
                  <a:lnTo>
                    <a:pt x="571" y="898"/>
                  </a:lnTo>
                  <a:lnTo>
                    <a:pt x="571" y="900"/>
                  </a:lnTo>
                  <a:lnTo>
                    <a:pt x="575" y="905"/>
                  </a:lnTo>
                  <a:lnTo>
                    <a:pt x="577" y="908"/>
                  </a:lnTo>
                  <a:lnTo>
                    <a:pt x="577" y="910"/>
                  </a:lnTo>
                  <a:lnTo>
                    <a:pt x="579" y="916"/>
                  </a:lnTo>
                  <a:lnTo>
                    <a:pt x="579" y="918"/>
                  </a:lnTo>
                  <a:lnTo>
                    <a:pt x="584" y="918"/>
                  </a:lnTo>
                  <a:lnTo>
                    <a:pt x="585" y="916"/>
                  </a:lnTo>
                  <a:lnTo>
                    <a:pt x="592" y="911"/>
                  </a:lnTo>
                  <a:lnTo>
                    <a:pt x="594" y="911"/>
                  </a:lnTo>
                  <a:lnTo>
                    <a:pt x="602" y="911"/>
                  </a:lnTo>
                  <a:lnTo>
                    <a:pt x="609" y="913"/>
                  </a:lnTo>
                  <a:lnTo>
                    <a:pt x="614" y="913"/>
                  </a:lnTo>
                  <a:lnTo>
                    <a:pt x="622" y="908"/>
                  </a:lnTo>
                  <a:lnTo>
                    <a:pt x="627" y="898"/>
                  </a:lnTo>
                  <a:lnTo>
                    <a:pt x="627" y="895"/>
                  </a:lnTo>
                  <a:lnTo>
                    <a:pt x="627" y="892"/>
                  </a:lnTo>
                  <a:lnTo>
                    <a:pt x="628" y="889"/>
                  </a:lnTo>
                  <a:lnTo>
                    <a:pt x="630" y="885"/>
                  </a:lnTo>
                  <a:lnTo>
                    <a:pt x="633" y="882"/>
                  </a:lnTo>
                  <a:lnTo>
                    <a:pt x="638" y="880"/>
                  </a:lnTo>
                  <a:lnTo>
                    <a:pt x="642" y="884"/>
                  </a:lnTo>
                  <a:lnTo>
                    <a:pt x="645" y="885"/>
                  </a:lnTo>
                  <a:lnTo>
                    <a:pt x="645" y="887"/>
                  </a:lnTo>
                  <a:lnTo>
                    <a:pt x="648" y="890"/>
                  </a:lnTo>
                  <a:lnTo>
                    <a:pt x="650" y="897"/>
                  </a:lnTo>
                  <a:lnTo>
                    <a:pt x="647" y="903"/>
                  </a:lnTo>
                  <a:lnTo>
                    <a:pt x="645" y="911"/>
                  </a:lnTo>
                  <a:lnTo>
                    <a:pt x="645" y="924"/>
                  </a:lnTo>
                  <a:lnTo>
                    <a:pt x="643" y="926"/>
                  </a:lnTo>
                  <a:lnTo>
                    <a:pt x="642" y="932"/>
                  </a:lnTo>
                  <a:lnTo>
                    <a:pt x="645" y="937"/>
                  </a:lnTo>
                  <a:lnTo>
                    <a:pt x="647" y="944"/>
                  </a:lnTo>
                  <a:lnTo>
                    <a:pt x="647" y="947"/>
                  </a:lnTo>
                  <a:lnTo>
                    <a:pt x="642" y="953"/>
                  </a:lnTo>
                  <a:lnTo>
                    <a:pt x="640" y="961"/>
                  </a:lnTo>
                  <a:lnTo>
                    <a:pt x="638" y="963"/>
                  </a:lnTo>
                  <a:lnTo>
                    <a:pt x="633" y="965"/>
                  </a:lnTo>
                  <a:lnTo>
                    <a:pt x="627" y="971"/>
                  </a:lnTo>
                  <a:lnTo>
                    <a:pt x="623" y="971"/>
                  </a:lnTo>
                  <a:lnTo>
                    <a:pt x="620" y="971"/>
                  </a:lnTo>
                  <a:lnTo>
                    <a:pt x="618" y="974"/>
                  </a:lnTo>
                  <a:lnTo>
                    <a:pt x="617" y="981"/>
                  </a:lnTo>
                  <a:lnTo>
                    <a:pt x="618" y="987"/>
                  </a:lnTo>
                  <a:lnTo>
                    <a:pt x="618" y="994"/>
                  </a:lnTo>
                  <a:lnTo>
                    <a:pt x="618" y="1000"/>
                  </a:lnTo>
                  <a:lnTo>
                    <a:pt x="617" y="1005"/>
                  </a:lnTo>
                  <a:lnTo>
                    <a:pt x="617" y="1010"/>
                  </a:lnTo>
                  <a:lnTo>
                    <a:pt x="618" y="1013"/>
                  </a:lnTo>
                  <a:lnTo>
                    <a:pt x="622" y="1020"/>
                  </a:lnTo>
                  <a:lnTo>
                    <a:pt x="625" y="1023"/>
                  </a:lnTo>
                  <a:lnTo>
                    <a:pt x="627" y="1029"/>
                  </a:lnTo>
                  <a:lnTo>
                    <a:pt x="623" y="1033"/>
                  </a:lnTo>
                  <a:lnTo>
                    <a:pt x="620" y="1033"/>
                  </a:lnTo>
                  <a:lnTo>
                    <a:pt x="617" y="1031"/>
                  </a:lnTo>
                  <a:lnTo>
                    <a:pt x="614" y="1025"/>
                  </a:lnTo>
                  <a:lnTo>
                    <a:pt x="609" y="1020"/>
                  </a:lnTo>
                  <a:lnTo>
                    <a:pt x="594" y="1020"/>
                  </a:lnTo>
                  <a:lnTo>
                    <a:pt x="589" y="1026"/>
                  </a:lnTo>
                  <a:lnTo>
                    <a:pt x="585" y="1031"/>
                  </a:lnTo>
                  <a:lnTo>
                    <a:pt x="585" y="1036"/>
                  </a:lnTo>
                  <a:lnTo>
                    <a:pt x="589" y="1039"/>
                  </a:lnTo>
                  <a:lnTo>
                    <a:pt x="587" y="1044"/>
                  </a:lnTo>
                  <a:lnTo>
                    <a:pt x="584" y="1047"/>
                  </a:lnTo>
                  <a:lnTo>
                    <a:pt x="582" y="1050"/>
                  </a:lnTo>
                  <a:lnTo>
                    <a:pt x="582" y="1057"/>
                  </a:lnTo>
                  <a:lnTo>
                    <a:pt x="580" y="1058"/>
                  </a:lnTo>
                  <a:lnTo>
                    <a:pt x="584" y="1065"/>
                  </a:lnTo>
                  <a:lnTo>
                    <a:pt x="589" y="1065"/>
                  </a:lnTo>
                  <a:lnTo>
                    <a:pt x="594" y="1063"/>
                  </a:lnTo>
                  <a:lnTo>
                    <a:pt x="597" y="1065"/>
                  </a:lnTo>
                  <a:lnTo>
                    <a:pt x="602" y="1070"/>
                  </a:lnTo>
                  <a:lnTo>
                    <a:pt x="604" y="1075"/>
                  </a:lnTo>
                  <a:lnTo>
                    <a:pt x="600" y="1081"/>
                  </a:lnTo>
                  <a:lnTo>
                    <a:pt x="600" y="1086"/>
                  </a:lnTo>
                  <a:lnTo>
                    <a:pt x="600" y="1094"/>
                  </a:lnTo>
                  <a:lnTo>
                    <a:pt x="604" y="1099"/>
                  </a:lnTo>
                  <a:lnTo>
                    <a:pt x="607" y="1105"/>
                  </a:lnTo>
                  <a:lnTo>
                    <a:pt x="609" y="1110"/>
                  </a:lnTo>
                  <a:lnTo>
                    <a:pt x="604" y="1114"/>
                  </a:lnTo>
                  <a:lnTo>
                    <a:pt x="599" y="1117"/>
                  </a:lnTo>
                  <a:lnTo>
                    <a:pt x="590" y="1117"/>
                  </a:lnTo>
                  <a:lnTo>
                    <a:pt x="587" y="1122"/>
                  </a:lnTo>
                  <a:lnTo>
                    <a:pt x="589" y="1128"/>
                  </a:lnTo>
                  <a:lnTo>
                    <a:pt x="585" y="1133"/>
                  </a:lnTo>
                  <a:lnTo>
                    <a:pt x="589" y="1139"/>
                  </a:lnTo>
                  <a:lnTo>
                    <a:pt x="584" y="1146"/>
                  </a:lnTo>
                  <a:lnTo>
                    <a:pt x="585" y="1154"/>
                  </a:lnTo>
                  <a:lnTo>
                    <a:pt x="584" y="1159"/>
                  </a:lnTo>
                  <a:lnTo>
                    <a:pt x="580" y="1162"/>
                  </a:lnTo>
                  <a:lnTo>
                    <a:pt x="577" y="1165"/>
                  </a:lnTo>
                  <a:lnTo>
                    <a:pt x="572" y="1167"/>
                  </a:lnTo>
                  <a:lnTo>
                    <a:pt x="572" y="1175"/>
                  </a:lnTo>
                  <a:lnTo>
                    <a:pt x="579" y="1181"/>
                  </a:lnTo>
                  <a:lnTo>
                    <a:pt x="584" y="1188"/>
                  </a:lnTo>
                  <a:lnTo>
                    <a:pt x="580" y="1193"/>
                  </a:lnTo>
                  <a:lnTo>
                    <a:pt x="584" y="1199"/>
                  </a:lnTo>
                  <a:lnTo>
                    <a:pt x="589" y="1203"/>
                  </a:lnTo>
                  <a:lnTo>
                    <a:pt x="594" y="1203"/>
                  </a:lnTo>
                  <a:lnTo>
                    <a:pt x="599" y="1207"/>
                  </a:lnTo>
                  <a:lnTo>
                    <a:pt x="604" y="1211"/>
                  </a:lnTo>
                  <a:lnTo>
                    <a:pt x="612" y="1211"/>
                  </a:lnTo>
                  <a:lnTo>
                    <a:pt x="612" y="1212"/>
                  </a:lnTo>
                  <a:lnTo>
                    <a:pt x="610" y="1219"/>
                  </a:lnTo>
                  <a:lnTo>
                    <a:pt x="609" y="1227"/>
                  </a:lnTo>
                  <a:lnTo>
                    <a:pt x="604" y="1228"/>
                  </a:lnTo>
                  <a:lnTo>
                    <a:pt x="597" y="1230"/>
                  </a:lnTo>
                  <a:lnTo>
                    <a:pt x="595" y="1238"/>
                  </a:lnTo>
                  <a:lnTo>
                    <a:pt x="595" y="1245"/>
                  </a:lnTo>
                  <a:lnTo>
                    <a:pt x="595" y="1248"/>
                  </a:lnTo>
                  <a:lnTo>
                    <a:pt x="597" y="1254"/>
                  </a:lnTo>
                  <a:lnTo>
                    <a:pt x="602" y="1259"/>
                  </a:lnTo>
                  <a:lnTo>
                    <a:pt x="609" y="1259"/>
                  </a:lnTo>
                  <a:lnTo>
                    <a:pt x="612" y="1266"/>
                  </a:lnTo>
                  <a:lnTo>
                    <a:pt x="617" y="1272"/>
                  </a:lnTo>
                  <a:lnTo>
                    <a:pt x="622" y="1279"/>
                  </a:lnTo>
                  <a:lnTo>
                    <a:pt x="630" y="1282"/>
                  </a:lnTo>
                  <a:lnTo>
                    <a:pt x="637" y="1283"/>
                  </a:lnTo>
                  <a:lnTo>
                    <a:pt x="642" y="1287"/>
                  </a:lnTo>
                  <a:lnTo>
                    <a:pt x="643" y="1293"/>
                  </a:lnTo>
                  <a:lnTo>
                    <a:pt x="645" y="1301"/>
                  </a:lnTo>
                  <a:lnTo>
                    <a:pt x="650" y="1317"/>
                  </a:lnTo>
                  <a:lnTo>
                    <a:pt x="650" y="1329"/>
                  </a:lnTo>
                  <a:lnTo>
                    <a:pt x="647" y="1332"/>
                  </a:lnTo>
                  <a:lnTo>
                    <a:pt x="642" y="1335"/>
                  </a:lnTo>
                  <a:lnTo>
                    <a:pt x="637" y="1340"/>
                  </a:lnTo>
                  <a:lnTo>
                    <a:pt x="632" y="1347"/>
                  </a:lnTo>
                  <a:lnTo>
                    <a:pt x="627" y="1348"/>
                  </a:lnTo>
                  <a:lnTo>
                    <a:pt x="625" y="1353"/>
                  </a:lnTo>
                  <a:lnTo>
                    <a:pt x="623" y="1359"/>
                  </a:lnTo>
                  <a:lnTo>
                    <a:pt x="623" y="1368"/>
                  </a:lnTo>
                  <a:lnTo>
                    <a:pt x="622" y="1376"/>
                  </a:lnTo>
                  <a:lnTo>
                    <a:pt x="623" y="1384"/>
                  </a:lnTo>
                  <a:lnTo>
                    <a:pt x="623" y="1390"/>
                  </a:lnTo>
                  <a:lnTo>
                    <a:pt x="625" y="1398"/>
                  </a:lnTo>
                  <a:lnTo>
                    <a:pt x="625" y="1408"/>
                  </a:lnTo>
                  <a:lnTo>
                    <a:pt x="622" y="1411"/>
                  </a:lnTo>
                  <a:lnTo>
                    <a:pt x="617" y="1411"/>
                  </a:lnTo>
                  <a:lnTo>
                    <a:pt x="612" y="1411"/>
                  </a:lnTo>
                  <a:lnTo>
                    <a:pt x="612" y="1414"/>
                  </a:lnTo>
                  <a:lnTo>
                    <a:pt x="612" y="1424"/>
                  </a:lnTo>
                  <a:lnTo>
                    <a:pt x="609" y="1432"/>
                  </a:lnTo>
                  <a:lnTo>
                    <a:pt x="607" y="1436"/>
                  </a:lnTo>
                  <a:lnTo>
                    <a:pt x="604" y="1436"/>
                  </a:lnTo>
                  <a:lnTo>
                    <a:pt x="600" y="1434"/>
                  </a:lnTo>
                  <a:lnTo>
                    <a:pt x="595" y="1434"/>
                  </a:lnTo>
                  <a:lnTo>
                    <a:pt x="587" y="1440"/>
                  </a:lnTo>
                  <a:lnTo>
                    <a:pt x="589" y="1445"/>
                  </a:lnTo>
                  <a:lnTo>
                    <a:pt x="587" y="1447"/>
                  </a:lnTo>
                  <a:lnTo>
                    <a:pt x="580" y="1447"/>
                  </a:lnTo>
                  <a:lnTo>
                    <a:pt x="572" y="1447"/>
                  </a:lnTo>
                  <a:lnTo>
                    <a:pt x="567" y="1447"/>
                  </a:lnTo>
                  <a:lnTo>
                    <a:pt x="564" y="1450"/>
                  </a:lnTo>
                  <a:lnTo>
                    <a:pt x="561" y="1458"/>
                  </a:lnTo>
                  <a:lnTo>
                    <a:pt x="557" y="1461"/>
                  </a:lnTo>
                  <a:lnTo>
                    <a:pt x="549" y="1461"/>
                  </a:lnTo>
                  <a:lnTo>
                    <a:pt x="544" y="1458"/>
                  </a:lnTo>
                  <a:lnTo>
                    <a:pt x="539" y="1458"/>
                  </a:lnTo>
                  <a:lnTo>
                    <a:pt x="537" y="1455"/>
                  </a:lnTo>
                  <a:lnTo>
                    <a:pt x="532" y="1453"/>
                  </a:lnTo>
                  <a:lnTo>
                    <a:pt x="531" y="1447"/>
                  </a:lnTo>
                  <a:lnTo>
                    <a:pt x="532" y="1444"/>
                  </a:lnTo>
                  <a:lnTo>
                    <a:pt x="531" y="1437"/>
                  </a:lnTo>
                  <a:lnTo>
                    <a:pt x="528" y="1432"/>
                  </a:lnTo>
                  <a:lnTo>
                    <a:pt x="526" y="1427"/>
                  </a:lnTo>
                  <a:lnTo>
                    <a:pt x="523" y="1423"/>
                  </a:lnTo>
                  <a:lnTo>
                    <a:pt x="521" y="1416"/>
                  </a:lnTo>
                  <a:lnTo>
                    <a:pt x="516" y="1411"/>
                  </a:lnTo>
                  <a:lnTo>
                    <a:pt x="509" y="1408"/>
                  </a:lnTo>
                  <a:lnTo>
                    <a:pt x="504" y="1403"/>
                  </a:lnTo>
                  <a:lnTo>
                    <a:pt x="503" y="1398"/>
                  </a:lnTo>
                  <a:lnTo>
                    <a:pt x="498" y="1395"/>
                  </a:lnTo>
                  <a:lnTo>
                    <a:pt x="494" y="1395"/>
                  </a:lnTo>
                  <a:lnTo>
                    <a:pt x="491" y="1397"/>
                  </a:lnTo>
                  <a:lnTo>
                    <a:pt x="486" y="1395"/>
                  </a:lnTo>
                  <a:lnTo>
                    <a:pt x="481" y="1393"/>
                  </a:lnTo>
                  <a:lnTo>
                    <a:pt x="473" y="1390"/>
                  </a:lnTo>
                  <a:lnTo>
                    <a:pt x="468" y="1390"/>
                  </a:lnTo>
                  <a:lnTo>
                    <a:pt x="461" y="1389"/>
                  </a:lnTo>
                  <a:lnTo>
                    <a:pt x="460" y="1382"/>
                  </a:lnTo>
                  <a:lnTo>
                    <a:pt x="456" y="1376"/>
                  </a:lnTo>
                  <a:lnTo>
                    <a:pt x="453" y="1369"/>
                  </a:lnTo>
                  <a:lnTo>
                    <a:pt x="455" y="1366"/>
                  </a:lnTo>
                  <a:lnTo>
                    <a:pt x="455" y="1361"/>
                  </a:lnTo>
                  <a:lnTo>
                    <a:pt x="451" y="1355"/>
                  </a:lnTo>
                  <a:lnTo>
                    <a:pt x="448" y="1350"/>
                  </a:lnTo>
                  <a:lnTo>
                    <a:pt x="443" y="1347"/>
                  </a:lnTo>
                  <a:lnTo>
                    <a:pt x="442" y="1342"/>
                  </a:lnTo>
                  <a:lnTo>
                    <a:pt x="438" y="1337"/>
                  </a:lnTo>
                  <a:lnTo>
                    <a:pt x="437" y="1334"/>
                  </a:lnTo>
                  <a:lnTo>
                    <a:pt x="432" y="1329"/>
                  </a:lnTo>
                  <a:lnTo>
                    <a:pt x="432" y="1324"/>
                  </a:lnTo>
                  <a:lnTo>
                    <a:pt x="433" y="1314"/>
                  </a:lnTo>
                  <a:lnTo>
                    <a:pt x="432" y="1308"/>
                  </a:lnTo>
                  <a:lnTo>
                    <a:pt x="428" y="1308"/>
                  </a:lnTo>
                  <a:lnTo>
                    <a:pt x="427" y="1304"/>
                  </a:lnTo>
                  <a:lnTo>
                    <a:pt x="425" y="1295"/>
                  </a:lnTo>
                  <a:lnTo>
                    <a:pt x="427" y="1282"/>
                  </a:lnTo>
                  <a:lnTo>
                    <a:pt x="428" y="1274"/>
                  </a:lnTo>
                  <a:lnTo>
                    <a:pt x="428" y="1267"/>
                  </a:lnTo>
                  <a:lnTo>
                    <a:pt x="428" y="1264"/>
                  </a:lnTo>
                  <a:lnTo>
                    <a:pt x="427" y="1256"/>
                  </a:lnTo>
                  <a:lnTo>
                    <a:pt x="425" y="1249"/>
                  </a:lnTo>
                  <a:lnTo>
                    <a:pt x="423" y="1248"/>
                  </a:lnTo>
                  <a:lnTo>
                    <a:pt x="415" y="1243"/>
                  </a:lnTo>
                  <a:lnTo>
                    <a:pt x="402" y="1243"/>
                  </a:lnTo>
                  <a:lnTo>
                    <a:pt x="394" y="1245"/>
                  </a:lnTo>
                  <a:lnTo>
                    <a:pt x="385" y="1245"/>
                  </a:lnTo>
                  <a:lnTo>
                    <a:pt x="377" y="1243"/>
                  </a:lnTo>
                  <a:lnTo>
                    <a:pt x="370" y="1245"/>
                  </a:lnTo>
                  <a:lnTo>
                    <a:pt x="362" y="1259"/>
                  </a:lnTo>
                  <a:lnTo>
                    <a:pt x="359" y="1264"/>
                  </a:lnTo>
                  <a:lnTo>
                    <a:pt x="359" y="1267"/>
                  </a:lnTo>
                  <a:lnTo>
                    <a:pt x="357" y="1270"/>
                  </a:lnTo>
                  <a:lnTo>
                    <a:pt x="359" y="1279"/>
                  </a:lnTo>
                  <a:lnTo>
                    <a:pt x="356" y="1283"/>
                  </a:lnTo>
                  <a:lnTo>
                    <a:pt x="351" y="1285"/>
                  </a:lnTo>
                  <a:lnTo>
                    <a:pt x="346" y="1292"/>
                  </a:lnTo>
                  <a:lnTo>
                    <a:pt x="341" y="1298"/>
                  </a:lnTo>
                  <a:lnTo>
                    <a:pt x="337" y="1301"/>
                  </a:lnTo>
                  <a:lnTo>
                    <a:pt x="332" y="1304"/>
                  </a:lnTo>
                  <a:lnTo>
                    <a:pt x="324" y="1304"/>
                  </a:lnTo>
                  <a:lnTo>
                    <a:pt x="322" y="1311"/>
                  </a:lnTo>
                  <a:lnTo>
                    <a:pt x="322" y="1316"/>
                  </a:lnTo>
                  <a:lnTo>
                    <a:pt x="319" y="1317"/>
                  </a:lnTo>
                  <a:lnTo>
                    <a:pt x="313" y="1319"/>
                  </a:lnTo>
                  <a:lnTo>
                    <a:pt x="306" y="1313"/>
                  </a:lnTo>
                  <a:lnTo>
                    <a:pt x="303" y="1309"/>
                  </a:lnTo>
                  <a:lnTo>
                    <a:pt x="294" y="1308"/>
                  </a:lnTo>
                  <a:lnTo>
                    <a:pt x="293" y="1304"/>
                  </a:lnTo>
                  <a:lnTo>
                    <a:pt x="288" y="1298"/>
                  </a:lnTo>
                  <a:lnTo>
                    <a:pt x="284" y="1295"/>
                  </a:lnTo>
                  <a:lnTo>
                    <a:pt x="279" y="1292"/>
                  </a:lnTo>
                  <a:lnTo>
                    <a:pt x="274" y="1290"/>
                  </a:lnTo>
                  <a:lnTo>
                    <a:pt x="268" y="1290"/>
                  </a:lnTo>
                  <a:lnTo>
                    <a:pt x="265" y="1288"/>
                  </a:lnTo>
                  <a:lnTo>
                    <a:pt x="260" y="1287"/>
                  </a:lnTo>
                  <a:lnTo>
                    <a:pt x="258" y="1280"/>
                  </a:lnTo>
                  <a:lnTo>
                    <a:pt x="253" y="1280"/>
                  </a:lnTo>
                  <a:lnTo>
                    <a:pt x="251" y="1290"/>
                  </a:lnTo>
                  <a:lnTo>
                    <a:pt x="250" y="1293"/>
                  </a:lnTo>
                  <a:lnTo>
                    <a:pt x="245" y="1292"/>
                  </a:lnTo>
                  <a:lnTo>
                    <a:pt x="236" y="1282"/>
                  </a:lnTo>
                  <a:lnTo>
                    <a:pt x="223" y="1275"/>
                  </a:lnTo>
                  <a:lnTo>
                    <a:pt x="215" y="1280"/>
                  </a:lnTo>
                  <a:lnTo>
                    <a:pt x="210" y="1275"/>
                  </a:lnTo>
                  <a:lnTo>
                    <a:pt x="203" y="1274"/>
                  </a:lnTo>
                  <a:lnTo>
                    <a:pt x="200" y="1269"/>
                  </a:lnTo>
                  <a:lnTo>
                    <a:pt x="192" y="1264"/>
                  </a:lnTo>
                  <a:lnTo>
                    <a:pt x="182" y="1264"/>
                  </a:lnTo>
                  <a:lnTo>
                    <a:pt x="179" y="1258"/>
                  </a:lnTo>
                  <a:lnTo>
                    <a:pt x="177" y="1254"/>
                  </a:lnTo>
                  <a:lnTo>
                    <a:pt x="174" y="1251"/>
                  </a:lnTo>
                  <a:lnTo>
                    <a:pt x="170" y="1248"/>
                  </a:lnTo>
                  <a:lnTo>
                    <a:pt x="167" y="1241"/>
                  </a:lnTo>
                  <a:lnTo>
                    <a:pt x="164" y="1238"/>
                  </a:lnTo>
                  <a:lnTo>
                    <a:pt x="155" y="1240"/>
                  </a:lnTo>
                  <a:lnTo>
                    <a:pt x="149" y="1235"/>
                  </a:lnTo>
                  <a:lnTo>
                    <a:pt x="144" y="1233"/>
                  </a:lnTo>
                  <a:lnTo>
                    <a:pt x="144" y="1227"/>
                  </a:lnTo>
                  <a:lnTo>
                    <a:pt x="142" y="1222"/>
                  </a:lnTo>
                  <a:lnTo>
                    <a:pt x="139" y="1219"/>
                  </a:lnTo>
                  <a:lnTo>
                    <a:pt x="139" y="1214"/>
                  </a:lnTo>
                  <a:lnTo>
                    <a:pt x="139" y="1211"/>
                  </a:lnTo>
                  <a:lnTo>
                    <a:pt x="132" y="1204"/>
                  </a:lnTo>
                  <a:lnTo>
                    <a:pt x="124" y="1201"/>
                  </a:lnTo>
                  <a:lnTo>
                    <a:pt x="119" y="1196"/>
                  </a:lnTo>
                  <a:lnTo>
                    <a:pt x="114" y="1190"/>
                  </a:lnTo>
                  <a:lnTo>
                    <a:pt x="109" y="1180"/>
                  </a:lnTo>
                  <a:lnTo>
                    <a:pt x="101" y="1180"/>
                  </a:lnTo>
                  <a:lnTo>
                    <a:pt x="91" y="1177"/>
                  </a:lnTo>
                  <a:lnTo>
                    <a:pt x="84" y="1172"/>
                  </a:lnTo>
                  <a:lnTo>
                    <a:pt x="79" y="1170"/>
                  </a:lnTo>
                  <a:lnTo>
                    <a:pt x="73" y="1173"/>
                  </a:lnTo>
                  <a:lnTo>
                    <a:pt x="64" y="1175"/>
                  </a:lnTo>
                  <a:lnTo>
                    <a:pt x="61" y="1172"/>
                  </a:lnTo>
                  <a:lnTo>
                    <a:pt x="56" y="1167"/>
                  </a:lnTo>
                  <a:lnTo>
                    <a:pt x="54" y="1164"/>
                  </a:lnTo>
                  <a:lnTo>
                    <a:pt x="53" y="1156"/>
                  </a:lnTo>
                  <a:lnTo>
                    <a:pt x="51" y="1151"/>
                  </a:lnTo>
                  <a:lnTo>
                    <a:pt x="53" y="1147"/>
                  </a:lnTo>
                  <a:lnTo>
                    <a:pt x="51" y="1143"/>
                  </a:lnTo>
                  <a:lnTo>
                    <a:pt x="51" y="1139"/>
                  </a:lnTo>
                  <a:lnTo>
                    <a:pt x="53" y="1135"/>
                  </a:lnTo>
                  <a:lnTo>
                    <a:pt x="46" y="1125"/>
                  </a:lnTo>
                  <a:lnTo>
                    <a:pt x="51" y="1114"/>
                  </a:lnTo>
                  <a:lnTo>
                    <a:pt x="46" y="1109"/>
                  </a:lnTo>
                  <a:lnTo>
                    <a:pt x="40" y="1105"/>
                  </a:lnTo>
                  <a:lnTo>
                    <a:pt x="36" y="1104"/>
                  </a:lnTo>
                  <a:lnTo>
                    <a:pt x="33" y="1102"/>
                  </a:lnTo>
                  <a:lnTo>
                    <a:pt x="33" y="1099"/>
                  </a:lnTo>
                  <a:lnTo>
                    <a:pt x="33" y="1096"/>
                  </a:lnTo>
                  <a:lnTo>
                    <a:pt x="31" y="1091"/>
                  </a:lnTo>
                  <a:lnTo>
                    <a:pt x="31" y="1081"/>
                  </a:lnTo>
                  <a:lnTo>
                    <a:pt x="30" y="1075"/>
                  </a:lnTo>
                  <a:lnTo>
                    <a:pt x="28" y="1067"/>
                  </a:lnTo>
                  <a:lnTo>
                    <a:pt x="31" y="1057"/>
                  </a:lnTo>
                  <a:lnTo>
                    <a:pt x="30" y="1052"/>
                  </a:lnTo>
                  <a:lnTo>
                    <a:pt x="26" y="1050"/>
                  </a:lnTo>
                  <a:lnTo>
                    <a:pt x="21" y="1049"/>
                  </a:lnTo>
                  <a:lnTo>
                    <a:pt x="18" y="1046"/>
                  </a:lnTo>
                  <a:lnTo>
                    <a:pt x="13" y="1042"/>
                  </a:lnTo>
                  <a:lnTo>
                    <a:pt x="8" y="1037"/>
                  </a:lnTo>
                  <a:lnTo>
                    <a:pt x="8" y="1031"/>
                  </a:lnTo>
                  <a:lnTo>
                    <a:pt x="3" y="1025"/>
                  </a:lnTo>
                  <a:lnTo>
                    <a:pt x="0" y="1018"/>
                  </a:lnTo>
                  <a:lnTo>
                    <a:pt x="2" y="1013"/>
                  </a:lnTo>
                  <a:lnTo>
                    <a:pt x="3" y="1008"/>
                  </a:lnTo>
                  <a:lnTo>
                    <a:pt x="3" y="1005"/>
                  </a:lnTo>
                  <a:lnTo>
                    <a:pt x="3" y="1000"/>
                  </a:lnTo>
                  <a:lnTo>
                    <a:pt x="7" y="997"/>
                  </a:lnTo>
                  <a:lnTo>
                    <a:pt x="10" y="995"/>
                  </a:lnTo>
                  <a:lnTo>
                    <a:pt x="15" y="991"/>
                  </a:lnTo>
                  <a:lnTo>
                    <a:pt x="18" y="987"/>
                  </a:lnTo>
                  <a:lnTo>
                    <a:pt x="25" y="986"/>
                  </a:lnTo>
                  <a:lnTo>
                    <a:pt x="28" y="978"/>
                  </a:lnTo>
                  <a:lnTo>
                    <a:pt x="41" y="984"/>
                  </a:lnTo>
                  <a:lnTo>
                    <a:pt x="45" y="982"/>
                  </a:lnTo>
                  <a:lnTo>
                    <a:pt x="51" y="982"/>
                  </a:lnTo>
                  <a:lnTo>
                    <a:pt x="54" y="984"/>
                  </a:lnTo>
                  <a:lnTo>
                    <a:pt x="61" y="986"/>
                  </a:lnTo>
                  <a:lnTo>
                    <a:pt x="64" y="984"/>
                  </a:lnTo>
                  <a:lnTo>
                    <a:pt x="76" y="982"/>
                  </a:lnTo>
                  <a:lnTo>
                    <a:pt x="79" y="984"/>
                  </a:lnTo>
                  <a:lnTo>
                    <a:pt x="84" y="986"/>
                  </a:lnTo>
                  <a:lnTo>
                    <a:pt x="96" y="984"/>
                  </a:lnTo>
                  <a:lnTo>
                    <a:pt x="101" y="982"/>
                  </a:lnTo>
                  <a:lnTo>
                    <a:pt x="107" y="984"/>
                  </a:lnTo>
                  <a:lnTo>
                    <a:pt x="116" y="991"/>
                  </a:lnTo>
                  <a:lnTo>
                    <a:pt x="121" y="991"/>
                  </a:lnTo>
                  <a:lnTo>
                    <a:pt x="126" y="991"/>
                  </a:lnTo>
                  <a:lnTo>
                    <a:pt x="129" y="992"/>
                  </a:lnTo>
                  <a:lnTo>
                    <a:pt x="134" y="992"/>
                  </a:lnTo>
                  <a:lnTo>
                    <a:pt x="139" y="1002"/>
                  </a:lnTo>
                  <a:lnTo>
                    <a:pt x="144" y="1005"/>
                  </a:lnTo>
                  <a:lnTo>
                    <a:pt x="149" y="1008"/>
                  </a:lnTo>
                  <a:lnTo>
                    <a:pt x="154" y="1013"/>
                  </a:lnTo>
                  <a:lnTo>
                    <a:pt x="164" y="1016"/>
                  </a:lnTo>
                  <a:lnTo>
                    <a:pt x="167" y="1016"/>
                  </a:lnTo>
                  <a:lnTo>
                    <a:pt x="175" y="1015"/>
                  </a:lnTo>
                  <a:lnTo>
                    <a:pt x="182" y="1016"/>
                  </a:lnTo>
                  <a:lnTo>
                    <a:pt x="187" y="1016"/>
                  </a:lnTo>
                  <a:lnTo>
                    <a:pt x="190" y="1010"/>
                  </a:lnTo>
                  <a:lnTo>
                    <a:pt x="190" y="1007"/>
                  </a:lnTo>
                  <a:lnTo>
                    <a:pt x="195" y="1000"/>
                  </a:lnTo>
                  <a:lnTo>
                    <a:pt x="200" y="989"/>
                  </a:lnTo>
                  <a:lnTo>
                    <a:pt x="198" y="978"/>
                  </a:lnTo>
                  <a:lnTo>
                    <a:pt x="195" y="963"/>
                  </a:lnTo>
                  <a:lnTo>
                    <a:pt x="200" y="955"/>
                  </a:lnTo>
                  <a:lnTo>
                    <a:pt x="200" y="950"/>
                  </a:lnTo>
                  <a:lnTo>
                    <a:pt x="200" y="942"/>
                  </a:lnTo>
                  <a:lnTo>
                    <a:pt x="200" y="939"/>
                  </a:lnTo>
                  <a:lnTo>
                    <a:pt x="200" y="936"/>
                  </a:lnTo>
                  <a:lnTo>
                    <a:pt x="205" y="929"/>
                  </a:lnTo>
                  <a:lnTo>
                    <a:pt x="213" y="926"/>
                  </a:lnTo>
                  <a:lnTo>
                    <a:pt x="220" y="923"/>
                  </a:lnTo>
                  <a:lnTo>
                    <a:pt x="225" y="921"/>
                  </a:lnTo>
                  <a:lnTo>
                    <a:pt x="225" y="918"/>
                  </a:lnTo>
                  <a:lnTo>
                    <a:pt x="223" y="913"/>
                  </a:lnTo>
                  <a:lnTo>
                    <a:pt x="222" y="90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67" name="Freeform 167"/>
            <p:cNvSpPr>
              <a:spLocks/>
            </p:cNvSpPr>
            <p:nvPr/>
          </p:nvSpPr>
          <p:spPr bwMode="auto">
            <a:xfrm>
              <a:off x="1984374" y="1404145"/>
              <a:ext cx="377825" cy="733425"/>
            </a:xfrm>
            <a:custGeom>
              <a:avLst/>
              <a:gdLst>
                <a:gd name="T0" fmla="*/ 5 w 475"/>
                <a:gd name="T1" fmla="*/ 34 h 924"/>
                <a:gd name="T2" fmla="*/ 19 w 475"/>
                <a:gd name="T3" fmla="*/ 62 h 924"/>
                <a:gd name="T4" fmla="*/ 9 w 475"/>
                <a:gd name="T5" fmla="*/ 86 h 924"/>
                <a:gd name="T6" fmla="*/ 17 w 475"/>
                <a:gd name="T7" fmla="*/ 120 h 924"/>
                <a:gd name="T8" fmla="*/ 14 w 475"/>
                <a:gd name="T9" fmla="*/ 139 h 924"/>
                <a:gd name="T10" fmla="*/ 22 w 475"/>
                <a:gd name="T11" fmla="*/ 169 h 924"/>
                <a:gd name="T12" fmla="*/ 27 w 475"/>
                <a:gd name="T13" fmla="*/ 190 h 924"/>
                <a:gd name="T14" fmla="*/ 34 w 475"/>
                <a:gd name="T15" fmla="*/ 203 h 924"/>
                <a:gd name="T16" fmla="*/ 42 w 475"/>
                <a:gd name="T17" fmla="*/ 228 h 924"/>
                <a:gd name="T18" fmla="*/ 53 w 475"/>
                <a:gd name="T19" fmla="*/ 246 h 924"/>
                <a:gd name="T20" fmla="*/ 73 w 475"/>
                <a:gd name="T21" fmla="*/ 277 h 924"/>
                <a:gd name="T22" fmla="*/ 77 w 475"/>
                <a:gd name="T23" fmla="*/ 298 h 924"/>
                <a:gd name="T24" fmla="*/ 83 w 475"/>
                <a:gd name="T25" fmla="*/ 321 h 924"/>
                <a:gd name="T26" fmla="*/ 91 w 475"/>
                <a:gd name="T27" fmla="*/ 342 h 924"/>
                <a:gd name="T28" fmla="*/ 100 w 475"/>
                <a:gd name="T29" fmla="*/ 356 h 924"/>
                <a:gd name="T30" fmla="*/ 118 w 475"/>
                <a:gd name="T31" fmla="*/ 363 h 924"/>
                <a:gd name="T32" fmla="*/ 138 w 475"/>
                <a:gd name="T33" fmla="*/ 355 h 924"/>
                <a:gd name="T34" fmla="*/ 144 w 475"/>
                <a:gd name="T35" fmla="*/ 376 h 924"/>
                <a:gd name="T36" fmla="*/ 156 w 475"/>
                <a:gd name="T37" fmla="*/ 387 h 924"/>
                <a:gd name="T38" fmla="*/ 154 w 475"/>
                <a:gd name="T39" fmla="*/ 406 h 924"/>
                <a:gd name="T40" fmla="*/ 161 w 475"/>
                <a:gd name="T41" fmla="*/ 421 h 924"/>
                <a:gd name="T42" fmla="*/ 187 w 475"/>
                <a:gd name="T43" fmla="*/ 424 h 924"/>
                <a:gd name="T44" fmla="*/ 207 w 475"/>
                <a:gd name="T45" fmla="*/ 423 h 924"/>
                <a:gd name="T46" fmla="*/ 217 w 475"/>
                <a:gd name="T47" fmla="*/ 434 h 924"/>
                <a:gd name="T48" fmla="*/ 235 w 475"/>
                <a:gd name="T49" fmla="*/ 439 h 924"/>
                <a:gd name="T50" fmla="*/ 258 w 475"/>
                <a:gd name="T51" fmla="*/ 448 h 924"/>
                <a:gd name="T52" fmla="*/ 268 w 475"/>
                <a:gd name="T53" fmla="*/ 461 h 924"/>
                <a:gd name="T54" fmla="*/ 280 w 475"/>
                <a:gd name="T55" fmla="*/ 486 h 924"/>
                <a:gd name="T56" fmla="*/ 293 w 475"/>
                <a:gd name="T57" fmla="*/ 495 h 924"/>
                <a:gd name="T58" fmla="*/ 311 w 475"/>
                <a:gd name="T59" fmla="*/ 512 h 924"/>
                <a:gd name="T60" fmla="*/ 328 w 475"/>
                <a:gd name="T61" fmla="*/ 518 h 924"/>
                <a:gd name="T62" fmla="*/ 341 w 475"/>
                <a:gd name="T63" fmla="*/ 525 h 924"/>
                <a:gd name="T64" fmla="*/ 359 w 475"/>
                <a:gd name="T65" fmla="*/ 536 h 924"/>
                <a:gd name="T66" fmla="*/ 376 w 475"/>
                <a:gd name="T67" fmla="*/ 533 h 924"/>
                <a:gd name="T68" fmla="*/ 386 w 475"/>
                <a:gd name="T69" fmla="*/ 544 h 924"/>
                <a:gd name="T70" fmla="*/ 404 w 475"/>
                <a:gd name="T71" fmla="*/ 555 h 924"/>
                <a:gd name="T72" fmla="*/ 414 w 475"/>
                <a:gd name="T73" fmla="*/ 571 h 924"/>
                <a:gd name="T74" fmla="*/ 409 w 475"/>
                <a:gd name="T75" fmla="*/ 597 h 924"/>
                <a:gd name="T76" fmla="*/ 411 w 475"/>
                <a:gd name="T77" fmla="*/ 617 h 924"/>
                <a:gd name="T78" fmla="*/ 422 w 475"/>
                <a:gd name="T79" fmla="*/ 617 h 924"/>
                <a:gd name="T80" fmla="*/ 444 w 475"/>
                <a:gd name="T81" fmla="*/ 622 h 924"/>
                <a:gd name="T82" fmla="*/ 455 w 475"/>
                <a:gd name="T83" fmla="*/ 628 h 924"/>
                <a:gd name="T84" fmla="*/ 470 w 475"/>
                <a:gd name="T85" fmla="*/ 644 h 924"/>
                <a:gd name="T86" fmla="*/ 465 w 475"/>
                <a:gd name="T87" fmla="*/ 667 h 924"/>
                <a:gd name="T88" fmla="*/ 454 w 475"/>
                <a:gd name="T89" fmla="*/ 688 h 924"/>
                <a:gd name="T90" fmla="*/ 445 w 475"/>
                <a:gd name="T91" fmla="*/ 714 h 924"/>
                <a:gd name="T92" fmla="*/ 450 w 475"/>
                <a:gd name="T93" fmla="*/ 737 h 924"/>
                <a:gd name="T94" fmla="*/ 457 w 475"/>
                <a:gd name="T95" fmla="*/ 756 h 924"/>
                <a:gd name="T96" fmla="*/ 459 w 475"/>
                <a:gd name="T97" fmla="*/ 775 h 924"/>
                <a:gd name="T98" fmla="*/ 455 w 475"/>
                <a:gd name="T99" fmla="*/ 798 h 924"/>
                <a:gd name="T100" fmla="*/ 450 w 475"/>
                <a:gd name="T101" fmla="*/ 830 h 924"/>
                <a:gd name="T102" fmla="*/ 468 w 475"/>
                <a:gd name="T103" fmla="*/ 853 h 924"/>
                <a:gd name="T104" fmla="*/ 465 w 475"/>
                <a:gd name="T105" fmla="*/ 866 h 924"/>
                <a:gd name="T106" fmla="*/ 455 w 475"/>
                <a:gd name="T107" fmla="*/ 893 h 924"/>
                <a:gd name="T108" fmla="*/ 445 w 475"/>
                <a:gd name="T109" fmla="*/ 898 h 924"/>
                <a:gd name="T110" fmla="*/ 435 w 475"/>
                <a:gd name="T111" fmla="*/ 890 h 924"/>
                <a:gd name="T112" fmla="*/ 424 w 475"/>
                <a:gd name="T113" fmla="*/ 900 h 924"/>
                <a:gd name="T114" fmla="*/ 409 w 475"/>
                <a:gd name="T115" fmla="*/ 902 h 924"/>
                <a:gd name="T116" fmla="*/ 396 w 475"/>
                <a:gd name="T117" fmla="*/ 918 h 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75" h="924">
                  <a:moveTo>
                    <a:pt x="0" y="0"/>
                  </a:moveTo>
                  <a:lnTo>
                    <a:pt x="5" y="8"/>
                  </a:lnTo>
                  <a:lnTo>
                    <a:pt x="2" y="25"/>
                  </a:lnTo>
                  <a:lnTo>
                    <a:pt x="4" y="29"/>
                  </a:lnTo>
                  <a:lnTo>
                    <a:pt x="5" y="34"/>
                  </a:lnTo>
                  <a:lnTo>
                    <a:pt x="9" y="39"/>
                  </a:lnTo>
                  <a:lnTo>
                    <a:pt x="14" y="42"/>
                  </a:lnTo>
                  <a:lnTo>
                    <a:pt x="19" y="44"/>
                  </a:lnTo>
                  <a:lnTo>
                    <a:pt x="20" y="58"/>
                  </a:lnTo>
                  <a:lnTo>
                    <a:pt x="19" y="62"/>
                  </a:lnTo>
                  <a:lnTo>
                    <a:pt x="19" y="63"/>
                  </a:lnTo>
                  <a:lnTo>
                    <a:pt x="15" y="70"/>
                  </a:lnTo>
                  <a:lnTo>
                    <a:pt x="14" y="71"/>
                  </a:lnTo>
                  <a:lnTo>
                    <a:pt x="12" y="78"/>
                  </a:lnTo>
                  <a:lnTo>
                    <a:pt x="9" y="86"/>
                  </a:lnTo>
                  <a:lnTo>
                    <a:pt x="9" y="88"/>
                  </a:lnTo>
                  <a:lnTo>
                    <a:pt x="10" y="92"/>
                  </a:lnTo>
                  <a:lnTo>
                    <a:pt x="12" y="97"/>
                  </a:lnTo>
                  <a:lnTo>
                    <a:pt x="14" y="107"/>
                  </a:lnTo>
                  <a:lnTo>
                    <a:pt x="17" y="120"/>
                  </a:lnTo>
                  <a:lnTo>
                    <a:pt x="15" y="123"/>
                  </a:lnTo>
                  <a:lnTo>
                    <a:pt x="15" y="126"/>
                  </a:lnTo>
                  <a:lnTo>
                    <a:pt x="15" y="130"/>
                  </a:lnTo>
                  <a:lnTo>
                    <a:pt x="14" y="136"/>
                  </a:lnTo>
                  <a:lnTo>
                    <a:pt x="14" y="139"/>
                  </a:lnTo>
                  <a:lnTo>
                    <a:pt x="14" y="144"/>
                  </a:lnTo>
                  <a:lnTo>
                    <a:pt x="15" y="147"/>
                  </a:lnTo>
                  <a:lnTo>
                    <a:pt x="17" y="156"/>
                  </a:lnTo>
                  <a:lnTo>
                    <a:pt x="22" y="164"/>
                  </a:lnTo>
                  <a:lnTo>
                    <a:pt x="22" y="169"/>
                  </a:lnTo>
                  <a:lnTo>
                    <a:pt x="24" y="175"/>
                  </a:lnTo>
                  <a:lnTo>
                    <a:pt x="25" y="177"/>
                  </a:lnTo>
                  <a:lnTo>
                    <a:pt x="27" y="180"/>
                  </a:lnTo>
                  <a:lnTo>
                    <a:pt x="27" y="183"/>
                  </a:lnTo>
                  <a:lnTo>
                    <a:pt x="27" y="190"/>
                  </a:lnTo>
                  <a:lnTo>
                    <a:pt x="29" y="191"/>
                  </a:lnTo>
                  <a:lnTo>
                    <a:pt x="30" y="194"/>
                  </a:lnTo>
                  <a:lnTo>
                    <a:pt x="32" y="198"/>
                  </a:lnTo>
                  <a:lnTo>
                    <a:pt x="32" y="199"/>
                  </a:lnTo>
                  <a:lnTo>
                    <a:pt x="34" y="203"/>
                  </a:lnTo>
                  <a:lnTo>
                    <a:pt x="38" y="215"/>
                  </a:lnTo>
                  <a:lnTo>
                    <a:pt x="40" y="217"/>
                  </a:lnTo>
                  <a:lnTo>
                    <a:pt x="42" y="222"/>
                  </a:lnTo>
                  <a:lnTo>
                    <a:pt x="42" y="227"/>
                  </a:lnTo>
                  <a:lnTo>
                    <a:pt x="42" y="228"/>
                  </a:lnTo>
                  <a:lnTo>
                    <a:pt x="42" y="232"/>
                  </a:lnTo>
                  <a:lnTo>
                    <a:pt x="42" y="235"/>
                  </a:lnTo>
                  <a:lnTo>
                    <a:pt x="47" y="240"/>
                  </a:lnTo>
                  <a:lnTo>
                    <a:pt x="52" y="245"/>
                  </a:lnTo>
                  <a:lnTo>
                    <a:pt x="53" y="246"/>
                  </a:lnTo>
                  <a:lnTo>
                    <a:pt x="57" y="256"/>
                  </a:lnTo>
                  <a:lnTo>
                    <a:pt x="60" y="266"/>
                  </a:lnTo>
                  <a:lnTo>
                    <a:pt x="62" y="269"/>
                  </a:lnTo>
                  <a:lnTo>
                    <a:pt x="70" y="274"/>
                  </a:lnTo>
                  <a:lnTo>
                    <a:pt x="73" y="277"/>
                  </a:lnTo>
                  <a:lnTo>
                    <a:pt x="75" y="279"/>
                  </a:lnTo>
                  <a:lnTo>
                    <a:pt x="75" y="283"/>
                  </a:lnTo>
                  <a:lnTo>
                    <a:pt x="73" y="290"/>
                  </a:lnTo>
                  <a:lnTo>
                    <a:pt x="73" y="292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8" y="303"/>
                  </a:lnTo>
                  <a:lnTo>
                    <a:pt x="80" y="308"/>
                  </a:lnTo>
                  <a:lnTo>
                    <a:pt x="81" y="316"/>
                  </a:lnTo>
                  <a:lnTo>
                    <a:pt x="83" y="321"/>
                  </a:lnTo>
                  <a:lnTo>
                    <a:pt x="83" y="325"/>
                  </a:lnTo>
                  <a:lnTo>
                    <a:pt x="83" y="334"/>
                  </a:lnTo>
                  <a:lnTo>
                    <a:pt x="85" y="337"/>
                  </a:lnTo>
                  <a:lnTo>
                    <a:pt x="90" y="340"/>
                  </a:lnTo>
                  <a:lnTo>
                    <a:pt x="91" y="342"/>
                  </a:lnTo>
                  <a:lnTo>
                    <a:pt x="91" y="343"/>
                  </a:lnTo>
                  <a:lnTo>
                    <a:pt x="91" y="348"/>
                  </a:lnTo>
                  <a:lnTo>
                    <a:pt x="91" y="351"/>
                  </a:lnTo>
                  <a:lnTo>
                    <a:pt x="93" y="355"/>
                  </a:lnTo>
                  <a:lnTo>
                    <a:pt x="100" y="356"/>
                  </a:lnTo>
                  <a:lnTo>
                    <a:pt x="103" y="359"/>
                  </a:lnTo>
                  <a:lnTo>
                    <a:pt x="105" y="363"/>
                  </a:lnTo>
                  <a:lnTo>
                    <a:pt x="113" y="363"/>
                  </a:lnTo>
                  <a:lnTo>
                    <a:pt x="115" y="364"/>
                  </a:lnTo>
                  <a:lnTo>
                    <a:pt x="118" y="363"/>
                  </a:lnTo>
                  <a:lnTo>
                    <a:pt x="123" y="361"/>
                  </a:lnTo>
                  <a:lnTo>
                    <a:pt x="128" y="359"/>
                  </a:lnTo>
                  <a:lnTo>
                    <a:pt x="131" y="359"/>
                  </a:lnTo>
                  <a:lnTo>
                    <a:pt x="136" y="361"/>
                  </a:lnTo>
                  <a:lnTo>
                    <a:pt x="138" y="355"/>
                  </a:lnTo>
                  <a:lnTo>
                    <a:pt x="141" y="356"/>
                  </a:lnTo>
                  <a:lnTo>
                    <a:pt x="143" y="359"/>
                  </a:lnTo>
                  <a:lnTo>
                    <a:pt x="143" y="366"/>
                  </a:lnTo>
                  <a:lnTo>
                    <a:pt x="141" y="371"/>
                  </a:lnTo>
                  <a:lnTo>
                    <a:pt x="144" y="376"/>
                  </a:lnTo>
                  <a:lnTo>
                    <a:pt x="151" y="379"/>
                  </a:lnTo>
                  <a:lnTo>
                    <a:pt x="154" y="377"/>
                  </a:lnTo>
                  <a:lnTo>
                    <a:pt x="156" y="381"/>
                  </a:lnTo>
                  <a:lnTo>
                    <a:pt x="154" y="384"/>
                  </a:lnTo>
                  <a:lnTo>
                    <a:pt x="156" y="387"/>
                  </a:lnTo>
                  <a:lnTo>
                    <a:pt x="158" y="392"/>
                  </a:lnTo>
                  <a:lnTo>
                    <a:pt x="158" y="395"/>
                  </a:lnTo>
                  <a:lnTo>
                    <a:pt x="158" y="398"/>
                  </a:lnTo>
                  <a:lnTo>
                    <a:pt x="156" y="403"/>
                  </a:lnTo>
                  <a:lnTo>
                    <a:pt x="154" y="406"/>
                  </a:lnTo>
                  <a:lnTo>
                    <a:pt x="153" y="410"/>
                  </a:lnTo>
                  <a:lnTo>
                    <a:pt x="156" y="414"/>
                  </a:lnTo>
                  <a:lnTo>
                    <a:pt x="158" y="416"/>
                  </a:lnTo>
                  <a:lnTo>
                    <a:pt x="159" y="419"/>
                  </a:lnTo>
                  <a:lnTo>
                    <a:pt x="161" y="421"/>
                  </a:lnTo>
                  <a:lnTo>
                    <a:pt x="161" y="423"/>
                  </a:lnTo>
                  <a:lnTo>
                    <a:pt x="172" y="418"/>
                  </a:lnTo>
                  <a:lnTo>
                    <a:pt x="181" y="421"/>
                  </a:lnTo>
                  <a:lnTo>
                    <a:pt x="184" y="423"/>
                  </a:lnTo>
                  <a:lnTo>
                    <a:pt x="187" y="424"/>
                  </a:lnTo>
                  <a:lnTo>
                    <a:pt x="196" y="426"/>
                  </a:lnTo>
                  <a:lnTo>
                    <a:pt x="199" y="426"/>
                  </a:lnTo>
                  <a:lnTo>
                    <a:pt x="201" y="426"/>
                  </a:lnTo>
                  <a:lnTo>
                    <a:pt x="204" y="423"/>
                  </a:lnTo>
                  <a:lnTo>
                    <a:pt x="207" y="423"/>
                  </a:lnTo>
                  <a:lnTo>
                    <a:pt x="209" y="423"/>
                  </a:lnTo>
                  <a:lnTo>
                    <a:pt x="212" y="427"/>
                  </a:lnTo>
                  <a:lnTo>
                    <a:pt x="214" y="432"/>
                  </a:lnTo>
                  <a:lnTo>
                    <a:pt x="215" y="434"/>
                  </a:lnTo>
                  <a:lnTo>
                    <a:pt x="217" y="434"/>
                  </a:lnTo>
                  <a:lnTo>
                    <a:pt x="220" y="434"/>
                  </a:lnTo>
                  <a:lnTo>
                    <a:pt x="227" y="436"/>
                  </a:lnTo>
                  <a:lnTo>
                    <a:pt x="229" y="436"/>
                  </a:lnTo>
                  <a:lnTo>
                    <a:pt x="234" y="437"/>
                  </a:lnTo>
                  <a:lnTo>
                    <a:pt x="235" y="439"/>
                  </a:lnTo>
                  <a:lnTo>
                    <a:pt x="239" y="436"/>
                  </a:lnTo>
                  <a:lnTo>
                    <a:pt x="242" y="437"/>
                  </a:lnTo>
                  <a:lnTo>
                    <a:pt x="244" y="439"/>
                  </a:lnTo>
                  <a:lnTo>
                    <a:pt x="257" y="444"/>
                  </a:lnTo>
                  <a:lnTo>
                    <a:pt x="258" y="448"/>
                  </a:lnTo>
                  <a:lnTo>
                    <a:pt x="258" y="450"/>
                  </a:lnTo>
                  <a:lnTo>
                    <a:pt x="263" y="455"/>
                  </a:lnTo>
                  <a:lnTo>
                    <a:pt x="263" y="457"/>
                  </a:lnTo>
                  <a:lnTo>
                    <a:pt x="265" y="458"/>
                  </a:lnTo>
                  <a:lnTo>
                    <a:pt x="268" y="461"/>
                  </a:lnTo>
                  <a:lnTo>
                    <a:pt x="270" y="463"/>
                  </a:lnTo>
                  <a:lnTo>
                    <a:pt x="273" y="473"/>
                  </a:lnTo>
                  <a:lnTo>
                    <a:pt x="275" y="479"/>
                  </a:lnTo>
                  <a:lnTo>
                    <a:pt x="275" y="481"/>
                  </a:lnTo>
                  <a:lnTo>
                    <a:pt x="280" y="486"/>
                  </a:lnTo>
                  <a:lnTo>
                    <a:pt x="285" y="487"/>
                  </a:lnTo>
                  <a:lnTo>
                    <a:pt x="287" y="489"/>
                  </a:lnTo>
                  <a:lnTo>
                    <a:pt x="290" y="492"/>
                  </a:lnTo>
                  <a:lnTo>
                    <a:pt x="292" y="494"/>
                  </a:lnTo>
                  <a:lnTo>
                    <a:pt x="293" y="495"/>
                  </a:lnTo>
                  <a:lnTo>
                    <a:pt x="301" y="502"/>
                  </a:lnTo>
                  <a:lnTo>
                    <a:pt x="306" y="507"/>
                  </a:lnTo>
                  <a:lnTo>
                    <a:pt x="308" y="508"/>
                  </a:lnTo>
                  <a:lnTo>
                    <a:pt x="310" y="510"/>
                  </a:lnTo>
                  <a:lnTo>
                    <a:pt x="311" y="512"/>
                  </a:lnTo>
                  <a:lnTo>
                    <a:pt x="315" y="512"/>
                  </a:lnTo>
                  <a:lnTo>
                    <a:pt x="320" y="512"/>
                  </a:lnTo>
                  <a:lnTo>
                    <a:pt x="323" y="515"/>
                  </a:lnTo>
                  <a:lnTo>
                    <a:pt x="326" y="516"/>
                  </a:lnTo>
                  <a:lnTo>
                    <a:pt x="328" y="518"/>
                  </a:lnTo>
                  <a:lnTo>
                    <a:pt x="330" y="521"/>
                  </a:lnTo>
                  <a:lnTo>
                    <a:pt x="333" y="523"/>
                  </a:lnTo>
                  <a:lnTo>
                    <a:pt x="335" y="523"/>
                  </a:lnTo>
                  <a:lnTo>
                    <a:pt x="338" y="525"/>
                  </a:lnTo>
                  <a:lnTo>
                    <a:pt x="341" y="525"/>
                  </a:lnTo>
                  <a:lnTo>
                    <a:pt x="343" y="525"/>
                  </a:lnTo>
                  <a:lnTo>
                    <a:pt x="346" y="526"/>
                  </a:lnTo>
                  <a:lnTo>
                    <a:pt x="356" y="531"/>
                  </a:lnTo>
                  <a:lnTo>
                    <a:pt x="358" y="534"/>
                  </a:lnTo>
                  <a:lnTo>
                    <a:pt x="359" y="536"/>
                  </a:lnTo>
                  <a:lnTo>
                    <a:pt x="363" y="537"/>
                  </a:lnTo>
                  <a:lnTo>
                    <a:pt x="364" y="536"/>
                  </a:lnTo>
                  <a:lnTo>
                    <a:pt x="368" y="533"/>
                  </a:lnTo>
                  <a:lnTo>
                    <a:pt x="373" y="533"/>
                  </a:lnTo>
                  <a:lnTo>
                    <a:pt x="376" y="533"/>
                  </a:lnTo>
                  <a:lnTo>
                    <a:pt x="378" y="534"/>
                  </a:lnTo>
                  <a:lnTo>
                    <a:pt x="379" y="536"/>
                  </a:lnTo>
                  <a:lnTo>
                    <a:pt x="381" y="541"/>
                  </a:lnTo>
                  <a:lnTo>
                    <a:pt x="384" y="544"/>
                  </a:lnTo>
                  <a:lnTo>
                    <a:pt x="386" y="544"/>
                  </a:lnTo>
                  <a:lnTo>
                    <a:pt x="394" y="547"/>
                  </a:lnTo>
                  <a:lnTo>
                    <a:pt x="399" y="550"/>
                  </a:lnTo>
                  <a:lnTo>
                    <a:pt x="401" y="552"/>
                  </a:lnTo>
                  <a:lnTo>
                    <a:pt x="404" y="554"/>
                  </a:lnTo>
                  <a:lnTo>
                    <a:pt x="404" y="555"/>
                  </a:lnTo>
                  <a:lnTo>
                    <a:pt x="406" y="559"/>
                  </a:lnTo>
                  <a:lnTo>
                    <a:pt x="407" y="560"/>
                  </a:lnTo>
                  <a:lnTo>
                    <a:pt x="411" y="567"/>
                  </a:lnTo>
                  <a:lnTo>
                    <a:pt x="412" y="568"/>
                  </a:lnTo>
                  <a:lnTo>
                    <a:pt x="414" y="571"/>
                  </a:lnTo>
                  <a:lnTo>
                    <a:pt x="414" y="573"/>
                  </a:lnTo>
                  <a:lnTo>
                    <a:pt x="412" y="580"/>
                  </a:lnTo>
                  <a:lnTo>
                    <a:pt x="412" y="586"/>
                  </a:lnTo>
                  <a:lnTo>
                    <a:pt x="412" y="592"/>
                  </a:lnTo>
                  <a:lnTo>
                    <a:pt x="409" y="597"/>
                  </a:lnTo>
                  <a:lnTo>
                    <a:pt x="407" y="602"/>
                  </a:lnTo>
                  <a:lnTo>
                    <a:pt x="406" y="605"/>
                  </a:lnTo>
                  <a:lnTo>
                    <a:pt x="411" y="612"/>
                  </a:lnTo>
                  <a:lnTo>
                    <a:pt x="411" y="614"/>
                  </a:lnTo>
                  <a:lnTo>
                    <a:pt x="411" y="617"/>
                  </a:lnTo>
                  <a:lnTo>
                    <a:pt x="411" y="618"/>
                  </a:lnTo>
                  <a:lnTo>
                    <a:pt x="412" y="622"/>
                  </a:lnTo>
                  <a:lnTo>
                    <a:pt x="417" y="622"/>
                  </a:lnTo>
                  <a:lnTo>
                    <a:pt x="421" y="618"/>
                  </a:lnTo>
                  <a:lnTo>
                    <a:pt x="422" y="617"/>
                  </a:lnTo>
                  <a:lnTo>
                    <a:pt x="429" y="612"/>
                  </a:lnTo>
                  <a:lnTo>
                    <a:pt x="435" y="612"/>
                  </a:lnTo>
                  <a:lnTo>
                    <a:pt x="439" y="614"/>
                  </a:lnTo>
                  <a:lnTo>
                    <a:pt x="442" y="618"/>
                  </a:lnTo>
                  <a:lnTo>
                    <a:pt x="444" y="622"/>
                  </a:lnTo>
                  <a:lnTo>
                    <a:pt x="445" y="623"/>
                  </a:lnTo>
                  <a:lnTo>
                    <a:pt x="449" y="626"/>
                  </a:lnTo>
                  <a:lnTo>
                    <a:pt x="450" y="626"/>
                  </a:lnTo>
                  <a:lnTo>
                    <a:pt x="454" y="628"/>
                  </a:lnTo>
                  <a:lnTo>
                    <a:pt x="455" y="628"/>
                  </a:lnTo>
                  <a:lnTo>
                    <a:pt x="459" y="631"/>
                  </a:lnTo>
                  <a:lnTo>
                    <a:pt x="460" y="631"/>
                  </a:lnTo>
                  <a:lnTo>
                    <a:pt x="462" y="631"/>
                  </a:lnTo>
                  <a:lnTo>
                    <a:pt x="464" y="639"/>
                  </a:lnTo>
                  <a:lnTo>
                    <a:pt x="470" y="644"/>
                  </a:lnTo>
                  <a:lnTo>
                    <a:pt x="473" y="648"/>
                  </a:lnTo>
                  <a:lnTo>
                    <a:pt x="475" y="654"/>
                  </a:lnTo>
                  <a:lnTo>
                    <a:pt x="473" y="659"/>
                  </a:lnTo>
                  <a:lnTo>
                    <a:pt x="468" y="662"/>
                  </a:lnTo>
                  <a:lnTo>
                    <a:pt x="465" y="667"/>
                  </a:lnTo>
                  <a:lnTo>
                    <a:pt x="464" y="672"/>
                  </a:lnTo>
                  <a:lnTo>
                    <a:pt x="464" y="677"/>
                  </a:lnTo>
                  <a:lnTo>
                    <a:pt x="460" y="680"/>
                  </a:lnTo>
                  <a:lnTo>
                    <a:pt x="455" y="685"/>
                  </a:lnTo>
                  <a:lnTo>
                    <a:pt x="454" y="688"/>
                  </a:lnTo>
                  <a:lnTo>
                    <a:pt x="449" y="693"/>
                  </a:lnTo>
                  <a:lnTo>
                    <a:pt x="449" y="694"/>
                  </a:lnTo>
                  <a:lnTo>
                    <a:pt x="450" y="704"/>
                  </a:lnTo>
                  <a:lnTo>
                    <a:pt x="450" y="707"/>
                  </a:lnTo>
                  <a:lnTo>
                    <a:pt x="445" y="714"/>
                  </a:lnTo>
                  <a:lnTo>
                    <a:pt x="445" y="719"/>
                  </a:lnTo>
                  <a:lnTo>
                    <a:pt x="447" y="722"/>
                  </a:lnTo>
                  <a:lnTo>
                    <a:pt x="449" y="727"/>
                  </a:lnTo>
                  <a:lnTo>
                    <a:pt x="449" y="730"/>
                  </a:lnTo>
                  <a:lnTo>
                    <a:pt x="450" y="737"/>
                  </a:lnTo>
                  <a:lnTo>
                    <a:pt x="452" y="743"/>
                  </a:lnTo>
                  <a:lnTo>
                    <a:pt x="454" y="746"/>
                  </a:lnTo>
                  <a:lnTo>
                    <a:pt x="455" y="749"/>
                  </a:lnTo>
                  <a:lnTo>
                    <a:pt x="457" y="753"/>
                  </a:lnTo>
                  <a:lnTo>
                    <a:pt x="457" y="756"/>
                  </a:lnTo>
                  <a:lnTo>
                    <a:pt x="455" y="759"/>
                  </a:lnTo>
                  <a:lnTo>
                    <a:pt x="454" y="761"/>
                  </a:lnTo>
                  <a:lnTo>
                    <a:pt x="454" y="766"/>
                  </a:lnTo>
                  <a:lnTo>
                    <a:pt x="457" y="769"/>
                  </a:lnTo>
                  <a:lnTo>
                    <a:pt x="459" y="775"/>
                  </a:lnTo>
                  <a:lnTo>
                    <a:pt x="459" y="782"/>
                  </a:lnTo>
                  <a:lnTo>
                    <a:pt x="457" y="785"/>
                  </a:lnTo>
                  <a:lnTo>
                    <a:pt x="454" y="790"/>
                  </a:lnTo>
                  <a:lnTo>
                    <a:pt x="455" y="795"/>
                  </a:lnTo>
                  <a:lnTo>
                    <a:pt x="455" y="798"/>
                  </a:lnTo>
                  <a:lnTo>
                    <a:pt x="450" y="809"/>
                  </a:lnTo>
                  <a:lnTo>
                    <a:pt x="450" y="811"/>
                  </a:lnTo>
                  <a:lnTo>
                    <a:pt x="447" y="819"/>
                  </a:lnTo>
                  <a:lnTo>
                    <a:pt x="449" y="824"/>
                  </a:lnTo>
                  <a:lnTo>
                    <a:pt x="450" y="830"/>
                  </a:lnTo>
                  <a:lnTo>
                    <a:pt x="454" y="838"/>
                  </a:lnTo>
                  <a:lnTo>
                    <a:pt x="454" y="842"/>
                  </a:lnTo>
                  <a:lnTo>
                    <a:pt x="460" y="845"/>
                  </a:lnTo>
                  <a:lnTo>
                    <a:pt x="464" y="850"/>
                  </a:lnTo>
                  <a:lnTo>
                    <a:pt x="468" y="853"/>
                  </a:lnTo>
                  <a:lnTo>
                    <a:pt x="470" y="855"/>
                  </a:lnTo>
                  <a:lnTo>
                    <a:pt x="470" y="856"/>
                  </a:lnTo>
                  <a:lnTo>
                    <a:pt x="468" y="861"/>
                  </a:lnTo>
                  <a:lnTo>
                    <a:pt x="467" y="863"/>
                  </a:lnTo>
                  <a:lnTo>
                    <a:pt x="465" y="866"/>
                  </a:lnTo>
                  <a:lnTo>
                    <a:pt x="462" y="869"/>
                  </a:lnTo>
                  <a:lnTo>
                    <a:pt x="460" y="874"/>
                  </a:lnTo>
                  <a:lnTo>
                    <a:pt x="460" y="881"/>
                  </a:lnTo>
                  <a:lnTo>
                    <a:pt x="457" y="887"/>
                  </a:lnTo>
                  <a:lnTo>
                    <a:pt x="455" y="893"/>
                  </a:lnTo>
                  <a:lnTo>
                    <a:pt x="455" y="897"/>
                  </a:lnTo>
                  <a:lnTo>
                    <a:pt x="455" y="900"/>
                  </a:lnTo>
                  <a:lnTo>
                    <a:pt x="454" y="902"/>
                  </a:lnTo>
                  <a:lnTo>
                    <a:pt x="447" y="902"/>
                  </a:lnTo>
                  <a:lnTo>
                    <a:pt x="445" y="898"/>
                  </a:lnTo>
                  <a:lnTo>
                    <a:pt x="444" y="897"/>
                  </a:lnTo>
                  <a:lnTo>
                    <a:pt x="442" y="895"/>
                  </a:lnTo>
                  <a:lnTo>
                    <a:pt x="440" y="892"/>
                  </a:lnTo>
                  <a:lnTo>
                    <a:pt x="439" y="890"/>
                  </a:lnTo>
                  <a:lnTo>
                    <a:pt x="435" y="890"/>
                  </a:lnTo>
                  <a:lnTo>
                    <a:pt x="434" y="892"/>
                  </a:lnTo>
                  <a:lnTo>
                    <a:pt x="432" y="893"/>
                  </a:lnTo>
                  <a:lnTo>
                    <a:pt x="427" y="897"/>
                  </a:lnTo>
                  <a:lnTo>
                    <a:pt x="425" y="898"/>
                  </a:lnTo>
                  <a:lnTo>
                    <a:pt x="424" y="900"/>
                  </a:lnTo>
                  <a:lnTo>
                    <a:pt x="422" y="900"/>
                  </a:lnTo>
                  <a:lnTo>
                    <a:pt x="419" y="902"/>
                  </a:lnTo>
                  <a:lnTo>
                    <a:pt x="416" y="902"/>
                  </a:lnTo>
                  <a:lnTo>
                    <a:pt x="412" y="902"/>
                  </a:lnTo>
                  <a:lnTo>
                    <a:pt x="409" y="902"/>
                  </a:lnTo>
                  <a:lnTo>
                    <a:pt x="407" y="903"/>
                  </a:lnTo>
                  <a:lnTo>
                    <a:pt x="404" y="905"/>
                  </a:lnTo>
                  <a:lnTo>
                    <a:pt x="402" y="906"/>
                  </a:lnTo>
                  <a:lnTo>
                    <a:pt x="397" y="915"/>
                  </a:lnTo>
                  <a:lnTo>
                    <a:pt x="396" y="918"/>
                  </a:lnTo>
                  <a:lnTo>
                    <a:pt x="396" y="92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>
                <a:solidFill>
                  <a:schemeClr val="bg1">
                    <a:lumMod val="85000"/>
                  </a:schemeClr>
                </a:solidFill>
              </a:endParaRPr>
            </a:p>
          </p:txBody>
        </p:sp>
        <p:sp>
          <p:nvSpPr>
            <p:cNvPr id="368" name="Freeform 168"/>
            <p:cNvSpPr>
              <a:spLocks/>
            </p:cNvSpPr>
            <p:nvPr/>
          </p:nvSpPr>
          <p:spPr bwMode="auto">
            <a:xfrm>
              <a:off x="1611312" y="464345"/>
              <a:ext cx="1143000" cy="1273175"/>
            </a:xfrm>
            <a:custGeom>
              <a:avLst/>
              <a:gdLst>
                <a:gd name="T0" fmla="*/ 304 w 1439"/>
                <a:gd name="T1" fmla="*/ 264 h 1605"/>
                <a:gd name="T2" fmla="*/ 220 w 1439"/>
                <a:gd name="T3" fmla="*/ 79 h 1605"/>
                <a:gd name="T4" fmla="*/ 331 w 1439"/>
                <a:gd name="T5" fmla="*/ 121 h 1605"/>
                <a:gd name="T6" fmla="*/ 460 w 1439"/>
                <a:gd name="T7" fmla="*/ 162 h 1605"/>
                <a:gd name="T8" fmla="*/ 590 w 1439"/>
                <a:gd name="T9" fmla="*/ 142 h 1605"/>
                <a:gd name="T10" fmla="*/ 678 w 1439"/>
                <a:gd name="T11" fmla="*/ 21 h 1605"/>
                <a:gd name="T12" fmla="*/ 761 w 1439"/>
                <a:gd name="T13" fmla="*/ 3 h 1605"/>
                <a:gd name="T14" fmla="*/ 792 w 1439"/>
                <a:gd name="T15" fmla="*/ 32 h 1605"/>
                <a:gd name="T16" fmla="*/ 820 w 1439"/>
                <a:gd name="T17" fmla="*/ 56 h 1605"/>
                <a:gd name="T18" fmla="*/ 875 w 1439"/>
                <a:gd name="T19" fmla="*/ 84 h 1605"/>
                <a:gd name="T20" fmla="*/ 908 w 1439"/>
                <a:gd name="T21" fmla="*/ 147 h 1605"/>
                <a:gd name="T22" fmla="*/ 984 w 1439"/>
                <a:gd name="T23" fmla="*/ 247 h 1605"/>
                <a:gd name="T24" fmla="*/ 1048 w 1439"/>
                <a:gd name="T25" fmla="*/ 168 h 1605"/>
                <a:gd name="T26" fmla="*/ 1129 w 1439"/>
                <a:gd name="T27" fmla="*/ 76 h 1605"/>
                <a:gd name="T28" fmla="*/ 1219 w 1439"/>
                <a:gd name="T29" fmla="*/ 144 h 1605"/>
                <a:gd name="T30" fmla="*/ 1305 w 1439"/>
                <a:gd name="T31" fmla="*/ 293 h 1605"/>
                <a:gd name="T32" fmla="*/ 1430 w 1439"/>
                <a:gd name="T33" fmla="*/ 331 h 1605"/>
                <a:gd name="T34" fmla="*/ 1397 w 1439"/>
                <a:gd name="T35" fmla="*/ 485 h 1605"/>
                <a:gd name="T36" fmla="*/ 1372 w 1439"/>
                <a:gd name="T37" fmla="*/ 629 h 1605"/>
                <a:gd name="T38" fmla="*/ 1346 w 1439"/>
                <a:gd name="T39" fmla="*/ 660 h 1605"/>
                <a:gd name="T40" fmla="*/ 1255 w 1439"/>
                <a:gd name="T41" fmla="*/ 755 h 1605"/>
                <a:gd name="T42" fmla="*/ 1217 w 1439"/>
                <a:gd name="T43" fmla="*/ 835 h 1605"/>
                <a:gd name="T44" fmla="*/ 1156 w 1439"/>
                <a:gd name="T45" fmla="*/ 885 h 1605"/>
                <a:gd name="T46" fmla="*/ 1088 w 1439"/>
                <a:gd name="T47" fmla="*/ 898 h 1605"/>
                <a:gd name="T48" fmla="*/ 1022 w 1439"/>
                <a:gd name="T49" fmla="*/ 937 h 1605"/>
                <a:gd name="T50" fmla="*/ 984 w 1439"/>
                <a:gd name="T51" fmla="*/ 974 h 1605"/>
                <a:gd name="T52" fmla="*/ 913 w 1439"/>
                <a:gd name="T53" fmla="*/ 995 h 1605"/>
                <a:gd name="T54" fmla="*/ 881 w 1439"/>
                <a:gd name="T55" fmla="*/ 1053 h 1605"/>
                <a:gd name="T56" fmla="*/ 815 w 1439"/>
                <a:gd name="T57" fmla="*/ 1132 h 1605"/>
                <a:gd name="T58" fmla="*/ 719 w 1439"/>
                <a:gd name="T59" fmla="*/ 1160 h 1605"/>
                <a:gd name="T60" fmla="*/ 582 w 1439"/>
                <a:gd name="T61" fmla="*/ 1118 h 1605"/>
                <a:gd name="T62" fmla="*/ 469 w 1439"/>
                <a:gd name="T63" fmla="*/ 1184 h 1605"/>
                <a:gd name="T64" fmla="*/ 377 w 1439"/>
                <a:gd name="T65" fmla="*/ 1166 h 1605"/>
                <a:gd name="T66" fmla="*/ 345 w 1439"/>
                <a:gd name="T67" fmla="*/ 1199 h 1605"/>
                <a:gd name="T68" fmla="*/ 347 w 1439"/>
                <a:gd name="T69" fmla="*/ 1255 h 1605"/>
                <a:gd name="T70" fmla="*/ 327 w 1439"/>
                <a:gd name="T71" fmla="*/ 1323 h 1605"/>
                <a:gd name="T72" fmla="*/ 307 w 1439"/>
                <a:gd name="T73" fmla="*/ 1399 h 1605"/>
                <a:gd name="T74" fmla="*/ 326 w 1439"/>
                <a:gd name="T75" fmla="*/ 1463 h 1605"/>
                <a:gd name="T76" fmla="*/ 297 w 1439"/>
                <a:gd name="T77" fmla="*/ 1518 h 1605"/>
                <a:gd name="T78" fmla="*/ 246 w 1439"/>
                <a:gd name="T79" fmla="*/ 1531 h 1605"/>
                <a:gd name="T80" fmla="*/ 187 w 1439"/>
                <a:gd name="T81" fmla="*/ 1597 h 1605"/>
                <a:gd name="T82" fmla="*/ 135 w 1439"/>
                <a:gd name="T83" fmla="*/ 1560 h 1605"/>
                <a:gd name="T84" fmla="*/ 89 w 1439"/>
                <a:gd name="T85" fmla="*/ 1500 h 1605"/>
                <a:gd name="T86" fmla="*/ 69 w 1439"/>
                <a:gd name="T87" fmla="*/ 1440 h 1605"/>
                <a:gd name="T88" fmla="*/ 59 w 1439"/>
                <a:gd name="T89" fmla="*/ 1380 h 1605"/>
                <a:gd name="T90" fmla="*/ 87 w 1439"/>
                <a:gd name="T91" fmla="*/ 1304 h 1605"/>
                <a:gd name="T92" fmla="*/ 69 w 1439"/>
                <a:gd name="T93" fmla="*/ 1238 h 1605"/>
                <a:gd name="T94" fmla="*/ 76 w 1439"/>
                <a:gd name="T95" fmla="*/ 1171 h 1605"/>
                <a:gd name="T96" fmla="*/ 58 w 1439"/>
                <a:gd name="T97" fmla="*/ 1097 h 1605"/>
                <a:gd name="T98" fmla="*/ 49 w 1439"/>
                <a:gd name="T99" fmla="*/ 1042 h 1605"/>
                <a:gd name="T100" fmla="*/ 48 w 1439"/>
                <a:gd name="T101" fmla="*/ 987 h 1605"/>
                <a:gd name="T102" fmla="*/ 8 w 1439"/>
                <a:gd name="T103" fmla="*/ 929 h 1605"/>
                <a:gd name="T104" fmla="*/ 31 w 1439"/>
                <a:gd name="T105" fmla="*/ 867 h 1605"/>
                <a:gd name="T106" fmla="*/ 96 w 1439"/>
                <a:gd name="T107" fmla="*/ 823 h 1605"/>
                <a:gd name="T108" fmla="*/ 129 w 1439"/>
                <a:gd name="T109" fmla="*/ 752 h 1605"/>
                <a:gd name="T110" fmla="*/ 175 w 1439"/>
                <a:gd name="T111" fmla="*/ 708 h 1605"/>
                <a:gd name="T112" fmla="*/ 135 w 1439"/>
                <a:gd name="T113" fmla="*/ 632 h 1605"/>
                <a:gd name="T114" fmla="*/ 177 w 1439"/>
                <a:gd name="T115" fmla="*/ 563 h 1605"/>
                <a:gd name="T116" fmla="*/ 241 w 1439"/>
                <a:gd name="T117" fmla="*/ 545 h 1605"/>
                <a:gd name="T118" fmla="*/ 283 w 1439"/>
                <a:gd name="T119" fmla="*/ 459 h 1605"/>
                <a:gd name="T120" fmla="*/ 331 w 1439"/>
                <a:gd name="T121" fmla="*/ 374 h 1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39" h="1605">
                  <a:moveTo>
                    <a:pt x="274" y="346"/>
                  </a:moveTo>
                  <a:lnTo>
                    <a:pt x="283" y="343"/>
                  </a:lnTo>
                  <a:lnTo>
                    <a:pt x="289" y="344"/>
                  </a:lnTo>
                  <a:lnTo>
                    <a:pt x="294" y="348"/>
                  </a:lnTo>
                  <a:lnTo>
                    <a:pt x="299" y="349"/>
                  </a:lnTo>
                  <a:lnTo>
                    <a:pt x="306" y="343"/>
                  </a:lnTo>
                  <a:lnTo>
                    <a:pt x="304" y="335"/>
                  </a:lnTo>
                  <a:lnTo>
                    <a:pt x="307" y="327"/>
                  </a:lnTo>
                  <a:lnTo>
                    <a:pt x="312" y="320"/>
                  </a:lnTo>
                  <a:lnTo>
                    <a:pt x="319" y="312"/>
                  </a:lnTo>
                  <a:lnTo>
                    <a:pt x="322" y="307"/>
                  </a:lnTo>
                  <a:lnTo>
                    <a:pt x="324" y="299"/>
                  </a:lnTo>
                  <a:lnTo>
                    <a:pt x="327" y="289"/>
                  </a:lnTo>
                  <a:lnTo>
                    <a:pt x="331" y="285"/>
                  </a:lnTo>
                  <a:lnTo>
                    <a:pt x="329" y="278"/>
                  </a:lnTo>
                  <a:lnTo>
                    <a:pt x="326" y="275"/>
                  </a:lnTo>
                  <a:lnTo>
                    <a:pt x="317" y="273"/>
                  </a:lnTo>
                  <a:lnTo>
                    <a:pt x="311" y="270"/>
                  </a:lnTo>
                  <a:lnTo>
                    <a:pt x="304" y="264"/>
                  </a:lnTo>
                  <a:lnTo>
                    <a:pt x="297" y="259"/>
                  </a:lnTo>
                  <a:lnTo>
                    <a:pt x="291" y="255"/>
                  </a:lnTo>
                  <a:lnTo>
                    <a:pt x="288" y="249"/>
                  </a:lnTo>
                  <a:lnTo>
                    <a:pt x="286" y="244"/>
                  </a:lnTo>
                  <a:lnTo>
                    <a:pt x="281" y="233"/>
                  </a:lnTo>
                  <a:lnTo>
                    <a:pt x="281" y="218"/>
                  </a:lnTo>
                  <a:lnTo>
                    <a:pt x="276" y="204"/>
                  </a:lnTo>
                  <a:lnTo>
                    <a:pt x="271" y="187"/>
                  </a:lnTo>
                  <a:lnTo>
                    <a:pt x="271" y="175"/>
                  </a:lnTo>
                  <a:lnTo>
                    <a:pt x="273" y="163"/>
                  </a:lnTo>
                  <a:lnTo>
                    <a:pt x="266" y="144"/>
                  </a:lnTo>
                  <a:lnTo>
                    <a:pt x="254" y="134"/>
                  </a:lnTo>
                  <a:lnTo>
                    <a:pt x="241" y="129"/>
                  </a:lnTo>
                  <a:lnTo>
                    <a:pt x="230" y="124"/>
                  </a:lnTo>
                  <a:lnTo>
                    <a:pt x="221" y="118"/>
                  </a:lnTo>
                  <a:lnTo>
                    <a:pt x="216" y="115"/>
                  </a:lnTo>
                  <a:lnTo>
                    <a:pt x="218" y="97"/>
                  </a:lnTo>
                  <a:lnTo>
                    <a:pt x="220" y="87"/>
                  </a:lnTo>
                  <a:lnTo>
                    <a:pt x="220" y="79"/>
                  </a:lnTo>
                  <a:lnTo>
                    <a:pt x="225" y="77"/>
                  </a:lnTo>
                  <a:lnTo>
                    <a:pt x="231" y="79"/>
                  </a:lnTo>
                  <a:lnTo>
                    <a:pt x="240" y="84"/>
                  </a:lnTo>
                  <a:lnTo>
                    <a:pt x="245" y="87"/>
                  </a:lnTo>
                  <a:lnTo>
                    <a:pt x="251" y="90"/>
                  </a:lnTo>
                  <a:lnTo>
                    <a:pt x="256" y="89"/>
                  </a:lnTo>
                  <a:lnTo>
                    <a:pt x="263" y="89"/>
                  </a:lnTo>
                  <a:lnTo>
                    <a:pt x="271" y="102"/>
                  </a:lnTo>
                  <a:lnTo>
                    <a:pt x="276" y="107"/>
                  </a:lnTo>
                  <a:lnTo>
                    <a:pt x="279" y="110"/>
                  </a:lnTo>
                  <a:lnTo>
                    <a:pt x="283" y="111"/>
                  </a:lnTo>
                  <a:lnTo>
                    <a:pt x="288" y="113"/>
                  </a:lnTo>
                  <a:lnTo>
                    <a:pt x="292" y="115"/>
                  </a:lnTo>
                  <a:lnTo>
                    <a:pt x="297" y="118"/>
                  </a:lnTo>
                  <a:lnTo>
                    <a:pt x="304" y="118"/>
                  </a:lnTo>
                  <a:lnTo>
                    <a:pt x="312" y="119"/>
                  </a:lnTo>
                  <a:lnTo>
                    <a:pt x="319" y="119"/>
                  </a:lnTo>
                  <a:lnTo>
                    <a:pt x="326" y="118"/>
                  </a:lnTo>
                  <a:lnTo>
                    <a:pt x="331" y="121"/>
                  </a:lnTo>
                  <a:lnTo>
                    <a:pt x="334" y="123"/>
                  </a:lnTo>
                  <a:lnTo>
                    <a:pt x="342" y="126"/>
                  </a:lnTo>
                  <a:lnTo>
                    <a:pt x="349" y="131"/>
                  </a:lnTo>
                  <a:lnTo>
                    <a:pt x="354" y="132"/>
                  </a:lnTo>
                  <a:lnTo>
                    <a:pt x="360" y="134"/>
                  </a:lnTo>
                  <a:lnTo>
                    <a:pt x="370" y="136"/>
                  </a:lnTo>
                  <a:lnTo>
                    <a:pt x="372" y="139"/>
                  </a:lnTo>
                  <a:lnTo>
                    <a:pt x="378" y="142"/>
                  </a:lnTo>
                  <a:lnTo>
                    <a:pt x="387" y="144"/>
                  </a:lnTo>
                  <a:lnTo>
                    <a:pt x="395" y="139"/>
                  </a:lnTo>
                  <a:lnTo>
                    <a:pt x="408" y="139"/>
                  </a:lnTo>
                  <a:lnTo>
                    <a:pt x="417" y="136"/>
                  </a:lnTo>
                  <a:lnTo>
                    <a:pt x="423" y="136"/>
                  </a:lnTo>
                  <a:lnTo>
                    <a:pt x="426" y="141"/>
                  </a:lnTo>
                  <a:lnTo>
                    <a:pt x="433" y="149"/>
                  </a:lnTo>
                  <a:lnTo>
                    <a:pt x="441" y="153"/>
                  </a:lnTo>
                  <a:lnTo>
                    <a:pt x="450" y="155"/>
                  </a:lnTo>
                  <a:lnTo>
                    <a:pt x="453" y="158"/>
                  </a:lnTo>
                  <a:lnTo>
                    <a:pt x="460" y="162"/>
                  </a:lnTo>
                  <a:lnTo>
                    <a:pt x="473" y="157"/>
                  </a:lnTo>
                  <a:lnTo>
                    <a:pt x="479" y="155"/>
                  </a:lnTo>
                  <a:lnTo>
                    <a:pt x="493" y="153"/>
                  </a:lnTo>
                  <a:lnTo>
                    <a:pt x="498" y="150"/>
                  </a:lnTo>
                  <a:lnTo>
                    <a:pt x="501" y="145"/>
                  </a:lnTo>
                  <a:lnTo>
                    <a:pt x="501" y="136"/>
                  </a:lnTo>
                  <a:lnTo>
                    <a:pt x="503" y="132"/>
                  </a:lnTo>
                  <a:lnTo>
                    <a:pt x="511" y="131"/>
                  </a:lnTo>
                  <a:lnTo>
                    <a:pt x="514" y="128"/>
                  </a:lnTo>
                  <a:lnTo>
                    <a:pt x="521" y="131"/>
                  </a:lnTo>
                  <a:lnTo>
                    <a:pt x="526" y="131"/>
                  </a:lnTo>
                  <a:lnTo>
                    <a:pt x="536" y="131"/>
                  </a:lnTo>
                  <a:lnTo>
                    <a:pt x="541" y="137"/>
                  </a:lnTo>
                  <a:lnTo>
                    <a:pt x="546" y="137"/>
                  </a:lnTo>
                  <a:lnTo>
                    <a:pt x="547" y="136"/>
                  </a:lnTo>
                  <a:lnTo>
                    <a:pt x="554" y="134"/>
                  </a:lnTo>
                  <a:lnTo>
                    <a:pt x="560" y="139"/>
                  </a:lnTo>
                  <a:lnTo>
                    <a:pt x="572" y="142"/>
                  </a:lnTo>
                  <a:lnTo>
                    <a:pt x="590" y="142"/>
                  </a:lnTo>
                  <a:lnTo>
                    <a:pt x="598" y="142"/>
                  </a:lnTo>
                  <a:lnTo>
                    <a:pt x="600" y="139"/>
                  </a:lnTo>
                  <a:lnTo>
                    <a:pt x="603" y="137"/>
                  </a:lnTo>
                  <a:lnTo>
                    <a:pt x="605" y="134"/>
                  </a:lnTo>
                  <a:lnTo>
                    <a:pt x="612" y="126"/>
                  </a:lnTo>
                  <a:lnTo>
                    <a:pt x="618" y="119"/>
                  </a:lnTo>
                  <a:lnTo>
                    <a:pt x="623" y="110"/>
                  </a:lnTo>
                  <a:lnTo>
                    <a:pt x="627" y="105"/>
                  </a:lnTo>
                  <a:lnTo>
                    <a:pt x="633" y="97"/>
                  </a:lnTo>
                  <a:lnTo>
                    <a:pt x="633" y="82"/>
                  </a:lnTo>
                  <a:lnTo>
                    <a:pt x="635" y="71"/>
                  </a:lnTo>
                  <a:lnTo>
                    <a:pt x="640" y="61"/>
                  </a:lnTo>
                  <a:lnTo>
                    <a:pt x="646" y="53"/>
                  </a:lnTo>
                  <a:lnTo>
                    <a:pt x="653" y="47"/>
                  </a:lnTo>
                  <a:lnTo>
                    <a:pt x="660" y="40"/>
                  </a:lnTo>
                  <a:lnTo>
                    <a:pt x="663" y="32"/>
                  </a:lnTo>
                  <a:lnTo>
                    <a:pt x="670" y="21"/>
                  </a:lnTo>
                  <a:lnTo>
                    <a:pt x="676" y="21"/>
                  </a:lnTo>
                  <a:lnTo>
                    <a:pt x="678" y="21"/>
                  </a:lnTo>
                  <a:lnTo>
                    <a:pt x="683" y="22"/>
                  </a:lnTo>
                  <a:lnTo>
                    <a:pt x="691" y="22"/>
                  </a:lnTo>
                  <a:lnTo>
                    <a:pt x="694" y="22"/>
                  </a:lnTo>
                  <a:lnTo>
                    <a:pt x="699" y="21"/>
                  </a:lnTo>
                  <a:lnTo>
                    <a:pt x="704" y="19"/>
                  </a:lnTo>
                  <a:lnTo>
                    <a:pt x="714" y="19"/>
                  </a:lnTo>
                  <a:lnTo>
                    <a:pt x="724" y="19"/>
                  </a:lnTo>
                  <a:lnTo>
                    <a:pt x="726" y="19"/>
                  </a:lnTo>
                  <a:lnTo>
                    <a:pt x="732" y="16"/>
                  </a:lnTo>
                  <a:lnTo>
                    <a:pt x="736" y="16"/>
                  </a:lnTo>
                  <a:lnTo>
                    <a:pt x="739" y="14"/>
                  </a:lnTo>
                  <a:lnTo>
                    <a:pt x="744" y="14"/>
                  </a:lnTo>
                  <a:lnTo>
                    <a:pt x="746" y="13"/>
                  </a:lnTo>
                  <a:lnTo>
                    <a:pt x="747" y="14"/>
                  </a:lnTo>
                  <a:lnTo>
                    <a:pt x="751" y="11"/>
                  </a:lnTo>
                  <a:lnTo>
                    <a:pt x="754" y="13"/>
                  </a:lnTo>
                  <a:lnTo>
                    <a:pt x="757" y="9"/>
                  </a:lnTo>
                  <a:lnTo>
                    <a:pt x="759" y="6"/>
                  </a:lnTo>
                  <a:lnTo>
                    <a:pt x="761" y="3"/>
                  </a:lnTo>
                  <a:lnTo>
                    <a:pt x="764" y="0"/>
                  </a:lnTo>
                  <a:lnTo>
                    <a:pt x="765" y="0"/>
                  </a:lnTo>
                  <a:lnTo>
                    <a:pt x="765" y="1"/>
                  </a:lnTo>
                  <a:lnTo>
                    <a:pt x="764" y="5"/>
                  </a:lnTo>
                  <a:lnTo>
                    <a:pt x="770" y="3"/>
                  </a:lnTo>
                  <a:lnTo>
                    <a:pt x="769" y="6"/>
                  </a:lnTo>
                  <a:lnTo>
                    <a:pt x="770" y="9"/>
                  </a:lnTo>
                  <a:lnTo>
                    <a:pt x="774" y="9"/>
                  </a:lnTo>
                  <a:lnTo>
                    <a:pt x="774" y="13"/>
                  </a:lnTo>
                  <a:lnTo>
                    <a:pt x="779" y="16"/>
                  </a:lnTo>
                  <a:lnTo>
                    <a:pt x="780" y="18"/>
                  </a:lnTo>
                  <a:lnTo>
                    <a:pt x="784" y="19"/>
                  </a:lnTo>
                  <a:lnTo>
                    <a:pt x="784" y="22"/>
                  </a:lnTo>
                  <a:lnTo>
                    <a:pt x="780" y="26"/>
                  </a:lnTo>
                  <a:lnTo>
                    <a:pt x="782" y="29"/>
                  </a:lnTo>
                  <a:lnTo>
                    <a:pt x="785" y="29"/>
                  </a:lnTo>
                  <a:lnTo>
                    <a:pt x="789" y="27"/>
                  </a:lnTo>
                  <a:lnTo>
                    <a:pt x="789" y="29"/>
                  </a:lnTo>
                  <a:lnTo>
                    <a:pt x="792" y="32"/>
                  </a:lnTo>
                  <a:lnTo>
                    <a:pt x="794" y="34"/>
                  </a:lnTo>
                  <a:lnTo>
                    <a:pt x="794" y="37"/>
                  </a:lnTo>
                  <a:lnTo>
                    <a:pt x="795" y="42"/>
                  </a:lnTo>
                  <a:lnTo>
                    <a:pt x="795" y="45"/>
                  </a:lnTo>
                  <a:lnTo>
                    <a:pt x="794" y="45"/>
                  </a:lnTo>
                  <a:lnTo>
                    <a:pt x="790" y="45"/>
                  </a:lnTo>
                  <a:lnTo>
                    <a:pt x="790" y="48"/>
                  </a:lnTo>
                  <a:lnTo>
                    <a:pt x="794" y="48"/>
                  </a:lnTo>
                  <a:lnTo>
                    <a:pt x="799" y="48"/>
                  </a:lnTo>
                  <a:lnTo>
                    <a:pt x="799" y="52"/>
                  </a:lnTo>
                  <a:lnTo>
                    <a:pt x="797" y="53"/>
                  </a:lnTo>
                  <a:lnTo>
                    <a:pt x="800" y="53"/>
                  </a:lnTo>
                  <a:lnTo>
                    <a:pt x="802" y="53"/>
                  </a:lnTo>
                  <a:lnTo>
                    <a:pt x="805" y="53"/>
                  </a:lnTo>
                  <a:lnTo>
                    <a:pt x="808" y="55"/>
                  </a:lnTo>
                  <a:lnTo>
                    <a:pt x="812" y="55"/>
                  </a:lnTo>
                  <a:lnTo>
                    <a:pt x="815" y="53"/>
                  </a:lnTo>
                  <a:lnTo>
                    <a:pt x="820" y="55"/>
                  </a:lnTo>
                  <a:lnTo>
                    <a:pt x="820" y="56"/>
                  </a:lnTo>
                  <a:lnTo>
                    <a:pt x="827" y="58"/>
                  </a:lnTo>
                  <a:lnTo>
                    <a:pt x="827" y="61"/>
                  </a:lnTo>
                  <a:lnTo>
                    <a:pt x="830" y="64"/>
                  </a:lnTo>
                  <a:lnTo>
                    <a:pt x="835" y="64"/>
                  </a:lnTo>
                  <a:lnTo>
                    <a:pt x="838" y="68"/>
                  </a:lnTo>
                  <a:lnTo>
                    <a:pt x="842" y="71"/>
                  </a:lnTo>
                  <a:lnTo>
                    <a:pt x="845" y="71"/>
                  </a:lnTo>
                  <a:lnTo>
                    <a:pt x="848" y="74"/>
                  </a:lnTo>
                  <a:lnTo>
                    <a:pt x="850" y="76"/>
                  </a:lnTo>
                  <a:lnTo>
                    <a:pt x="851" y="77"/>
                  </a:lnTo>
                  <a:lnTo>
                    <a:pt x="851" y="73"/>
                  </a:lnTo>
                  <a:lnTo>
                    <a:pt x="858" y="77"/>
                  </a:lnTo>
                  <a:lnTo>
                    <a:pt x="863" y="82"/>
                  </a:lnTo>
                  <a:lnTo>
                    <a:pt x="868" y="84"/>
                  </a:lnTo>
                  <a:lnTo>
                    <a:pt x="868" y="76"/>
                  </a:lnTo>
                  <a:lnTo>
                    <a:pt x="875" y="76"/>
                  </a:lnTo>
                  <a:lnTo>
                    <a:pt x="876" y="79"/>
                  </a:lnTo>
                  <a:lnTo>
                    <a:pt x="880" y="81"/>
                  </a:lnTo>
                  <a:lnTo>
                    <a:pt x="875" y="84"/>
                  </a:lnTo>
                  <a:lnTo>
                    <a:pt x="880" y="87"/>
                  </a:lnTo>
                  <a:lnTo>
                    <a:pt x="886" y="86"/>
                  </a:lnTo>
                  <a:lnTo>
                    <a:pt x="885" y="90"/>
                  </a:lnTo>
                  <a:lnTo>
                    <a:pt x="881" y="92"/>
                  </a:lnTo>
                  <a:lnTo>
                    <a:pt x="880" y="97"/>
                  </a:lnTo>
                  <a:lnTo>
                    <a:pt x="883" y="98"/>
                  </a:lnTo>
                  <a:lnTo>
                    <a:pt x="888" y="97"/>
                  </a:lnTo>
                  <a:lnTo>
                    <a:pt x="891" y="94"/>
                  </a:lnTo>
                  <a:lnTo>
                    <a:pt x="894" y="97"/>
                  </a:lnTo>
                  <a:lnTo>
                    <a:pt x="894" y="98"/>
                  </a:lnTo>
                  <a:lnTo>
                    <a:pt x="896" y="102"/>
                  </a:lnTo>
                  <a:lnTo>
                    <a:pt x="899" y="105"/>
                  </a:lnTo>
                  <a:lnTo>
                    <a:pt x="901" y="107"/>
                  </a:lnTo>
                  <a:lnTo>
                    <a:pt x="901" y="108"/>
                  </a:lnTo>
                  <a:lnTo>
                    <a:pt x="901" y="111"/>
                  </a:lnTo>
                  <a:lnTo>
                    <a:pt x="901" y="113"/>
                  </a:lnTo>
                  <a:lnTo>
                    <a:pt x="898" y="123"/>
                  </a:lnTo>
                  <a:lnTo>
                    <a:pt x="903" y="136"/>
                  </a:lnTo>
                  <a:lnTo>
                    <a:pt x="908" y="147"/>
                  </a:lnTo>
                  <a:lnTo>
                    <a:pt x="913" y="158"/>
                  </a:lnTo>
                  <a:lnTo>
                    <a:pt x="913" y="171"/>
                  </a:lnTo>
                  <a:lnTo>
                    <a:pt x="911" y="181"/>
                  </a:lnTo>
                  <a:lnTo>
                    <a:pt x="909" y="192"/>
                  </a:lnTo>
                  <a:lnTo>
                    <a:pt x="906" y="199"/>
                  </a:lnTo>
                  <a:lnTo>
                    <a:pt x="904" y="204"/>
                  </a:lnTo>
                  <a:lnTo>
                    <a:pt x="906" y="208"/>
                  </a:lnTo>
                  <a:lnTo>
                    <a:pt x="906" y="213"/>
                  </a:lnTo>
                  <a:lnTo>
                    <a:pt x="909" y="220"/>
                  </a:lnTo>
                  <a:lnTo>
                    <a:pt x="913" y="226"/>
                  </a:lnTo>
                  <a:lnTo>
                    <a:pt x="918" y="231"/>
                  </a:lnTo>
                  <a:lnTo>
                    <a:pt x="924" y="236"/>
                  </a:lnTo>
                  <a:lnTo>
                    <a:pt x="929" y="238"/>
                  </a:lnTo>
                  <a:lnTo>
                    <a:pt x="934" y="239"/>
                  </a:lnTo>
                  <a:lnTo>
                    <a:pt x="946" y="241"/>
                  </a:lnTo>
                  <a:lnTo>
                    <a:pt x="959" y="244"/>
                  </a:lnTo>
                  <a:lnTo>
                    <a:pt x="966" y="246"/>
                  </a:lnTo>
                  <a:lnTo>
                    <a:pt x="972" y="247"/>
                  </a:lnTo>
                  <a:lnTo>
                    <a:pt x="984" y="247"/>
                  </a:lnTo>
                  <a:lnTo>
                    <a:pt x="990" y="247"/>
                  </a:lnTo>
                  <a:lnTo>
                    <a:pt x="999" y="244"/>
                  </a:lnTo>
                  <a:lnTo>
                    <a:pt x="1004" y="236"/>
                  </a:lnTo>
                  <a:lnTo>
                    <a:pt x="1004" y="226"/>
                  </a:lnTo>
                  <a:lnTo>
                    <a:pt x="1000" y="218"/>
                  </a:lnTo>
                  <a:lnTo>
                    <a:pt x="997" y="212"/>
                  </a:lnTo>
                  <a:lnTo>
                    <a:pt x="994" y="205"/>
                  </a:lnTo>
                  <a:lnTo>
                    <a:pt x="992" y="199"/>
                  </a:lnTo>
                  <a:lnTo>
                    <a:pt x="992" y="192"/>
                  </a:lnTo>
                  <a:lnTo>
                    <a:pt x="992" y="186"/>
                  </a:lnTo>
                  <a:lnTo>
                    <a:pt x="999" y="178"/>
                  </a:lnTo>
                  <a:lnTo>
                    <a:pt x="1004" y="176"/>
                  </a:lnTo>
                  <a:lnTo>
                    <a:pt x="1010" y="176"/>
                  </a:lnTo>
                  <a:lnTo>
                    <a:pt x="1017" y="175"/>
                  </a:lnTo>
                  <a:lnTo>
                    <a:pt x="1022" y="175"/>
                  </a:lnTo>
                  <a:lnTo>
                    <a:pt x="1028" y="175"/>
                  </a:lnTo>
                  <a:lnTo>
                    <a:pt x="1035" y="175"/>
                  </a:lnTo>
                  <a:lnTo>
                    <a:pt x="1040" y="173"/>
                  </a:lnTo>
                  <a:lnTo>
                    <a:pt x="1048" y="168"/>
                  </a:lnTo>
                  <a:lnTo>
                    <a:pt x="1055" y="157"/>
                  </a:lnTo>
                  <a:lnTo>
                    <a:pt x="1057" y="150"/>
                  </a:lnTo>
                  <a:lnTo>
                    <a:pt x="1057" y="141"/>
                  </a:lnTo>
                  <a:lnTo>
                    <a:pt x="1055" y="131"/>
                  </a:lnTo>
                  <a:lnTo>
                    <a:pt x="1058" y="126"/>
                  </a:lnTo>
                  <a:lnTo>
                    <a:pt x="1060" y="123"/>
                  </a:lnTo>
                  <a:lnTo>
                    <a:pt x="1065" y="116"/>
                  </a:lnTo>
                  <a:lnTo>
                    <a:pt x="1073" y="111"/>
                  </a:lnTo>
                  <a:lnTo>
                    <a:pt x="1075" y="105"/>
                  </a:lnTo>
                  <a:lnTo>
                    <a:pt x="1078" y="95"/>
                  </a:lnTo>
                  <a:lnTo>
                    <a:pt x="1085" y="86"/>
                  </a:lnTo>
                  <a:lnTo>
                    <a:pt x="1090" y="81"/>
                  </a:lnTo>
                  <a:lnTo>
                    <a:pt x="1095" y="76"/>
                  </a:lnTo>
                  <a:lnTo>
                    <a:pt x="1103" y="74"/>
                  </a:lnTo>
                  <a:lnTo>
                    <a:pt x="1110" y="73"/>
                  </a:lnTo>
                  <a:lnTo>
                    <a:pt x="1114" y="74"/>
                  </a:lnTo>
                  <a:lnTo>
                    <a:pt x="1118" y="74"/>
                  </a:lnTo>
                  <a:lnTo>
                    <a:pt x="1124" y="76"/>
                  </a:lnTo>
                  <a:lnTo>
                    <a:pt x="1129" y="76"/>
                  </a:lnTo>
                  <a:lnTo>
                    <a:pt x="1134" y="74"/>
                  </a:lnTo>
                  <a:lnTo>
                    <a:pt x="1146" y="71"/>
                  </a:lnTo>
                  <a:lnTo>
                    <a:pt x="1153" y="71"/>
                  </a:lnTo>
                  <a:lnTo>
                    <a:pt x="1159" y="73"/>
                  </a:lnTo>
                  <a:lnTo>
                    <a:pt x="1169" y="77"/>
                  </a:lnTo>
                  <a:lnTo>
                    <a:pt x="1174" y="81"/>
                  </a:lnTo>
                  <a:lnTo>
                    <a:pt x="1186" y="90"/>
                  </a:lnTo>
                  <a:lnTo>
                    <a:pt x="1192" y="97"/>
                  </a:lnTo>
                  <a:lnTo>
                    <a:pt x="1194" y="98"/>
                  </a:lnTo>
                  <a:lnTo>
                    <a:pt x="1196" y="105"/>
                  </a:lnTo>
                  <a:lnTo>
                    <a:pt x="1197" y="110"/>
                  </a:lnTo>
                  <a:lnTo>
                    <a:pt x="1197" y="116"/>
                  </a:lnTo>
                  <a:lnTo>
                    <a:pt x="1197" y="123"/>
                  </a:lnTo>
                  <a:lnTo>
                    <a:pt x="1204" y="123"/>
                  </a:lnTo>
                  <a:lnTo>
                    <a:pt x="1209" y="123"/>
                  </a:lnTo>
                  <a:lnTo>
                    <a:pt x="1212" y="124"/>
                  </a:lnTo>
                  <a:lnTo>
                    <a:pt x="1214" y="129"/>
                  </a:lnTo>
                  <a:lnTo>
                    <a:pt x="1217" y="139"/>
                  </a:lnTo>
                  <a:lnTo>
                    <a:pt x="1219" y="144"/>
                  </a:lnTo>
                  <a:lnTo>
                    <a:pt x="1222" y="157"/>
                  </a:lnTo>
                  <a:lnTo>
                    <a:pt x="1225" y="168"/>
                  </a:lnTo>
                  <a:lnTo>
                    <a:pt x="1230" y="176"/>
                  </a:lnTo>
                  <a:lnTo>
                    <a:pt x="1239" y="184"/>
                  </a:lnTo>
                  <a:lnTo>
                    <a:pt x="1243" y="192"/>
                  </a:lnTo>
                  <a:lnTo>
                    <a:pt x="1247" y="199"/>
                  </a:lnTo>
                  <a:lnTo>
                    <a:pt x="1253" y="210"/>
                  </a:lnTo>
                  <a:lnTo>
                    <a:pt x="1250" y="221"/>
                  </a:lnTo>
                  <a:lnTo>
                    <a:pt x="1255" y="230"/>
                  </a:lnTo>
                  <a:lnTo>
                    <a:pt x="1260" y="233"/>
                  </a:lnTo>
                  <a:lnTo>
                    <a:pt x="1268" y="239"/>
                  </a:lnTo>
                  <a:lnTo>
                    <a:pt x="1277" y="244"/>
                  </a:lnTo>
                  <a:lnTo>
                    <a:pt x="1285" y="247"/>
                  </a:lnTo>
                  <a:lnTo>
                    <a:pt x="1291" y="251"/>
                  </a:lnTo>
                  <a:lnTo>
                    <a:pt x="1298" y="264"/>
                  </a:lnTo>
                  <a:lnTo>
                    <a:pt x="1303" y="272"/>
                  </a:lnTo>
                  <a:lnTo>
                    <a:pt x="1303" y="276"/>
                  </a:lnTo>
                  <a:lnTo>
                    <a:pt x="1303" y="283"/>
                  </a:lnTo>
                  <a:lnTo>
                    <a:pt x="1305" y="293"/>
                  </a:lnTo>
                  <a:lnTo>
                    <a:pt x="1306" y="296"/>
                  </a:lnTo>
                  <a:lnTo>
                    <a:pt x="1313" y="296"/>
                  </a:lnTo>
                  <a:lnTo>
                    <a:pt x="1318" y="296"/>
                  </a:lnTo>
                  <a:lnTo>
                    <a:pt x="1325" y="301"/>
                  </a:lnTo>
                  <a:lnTo>
                    <a:pt x="1329" y="304"/>
                  </a:lnTo>
                  <a:lnTo>
                    <a:pt x="1331" y="312"/>
                  </a:lnTo>
                  <a:lnTo>
                    <a:pt x="1344" y="320"/>
                  </a:lnTo>
                  <a:lnTo>
                    <a:pt x="1354" y="335"/>
                  </a:lnTo>
                  <a:lnTo>
                    <a:pt x="1359" y="341"/>
                  </a:lnTo>
                  <a:lnTo>
                    <a:pt x="1364" y="349"/>
                  </a:lnTo>
                  <a:lnTo>
                    <a:pt x="1374" y="354"/>
                  </a:lnTo>
                  <a:lnTo>
                    <a:pt x="1382" y="356"/>
                  </a:lnTo>
                  <a:lnTo>
                    <a:pt x="1386" y="354"/>
                  </a:lnTo>
                  <a:lnTo>
                    <a:pt x="1394" y="344"/>
                  </a:lnTo>
                  <a:lnTo>
                    <a:pt x="1401" y="336"/>
                  </a:lnTo>
                  <a:lnTo>
                    <a:pt x="1407" y="331"/>
                  </a:lnTo>
                  <a:lnTo>
                    <a:pt x="1415" y="327"/>
                  </a:lnTo>
                  <a:lnTo>
                    <a:pt x="1422" y="328"/>
                  </a:lnTo>
                  <a:lnTo>
                    <a:pt x="1430" y="331"/>
                  </a:lnTo>
                  <a:lnTo>
                    <a:pt x="1437" y="335"/>
                  </a:lnTo>
                  <a:lnTo>
                    <a:pt x="1439" y="338"/>
                  </a:lnTo>
                  <a:lnTo>
                    <a:pt x="1439" y="344"/>
                  </a:lnTo>
                  <a:lnTo>
                    <a:pt x="1439" y="348"/>
                  </a:lnTo>
                  <a:lnTo>
                    <a:pt x="1435" y="372"/>
                  </a:lnTo>
                  <a:lnTo>
                    <a:pt x="1434" y="388"/>
                  </a:lnTo>
                  <a:lnTo>
                    <a:pt x="1434" y="396"/>
                  </a:lnTo>
                  <a:lnTo>
                    <a:pt x="1427" y="409"/>
                  </a:lnTo>
                  <a:lnTo>
                    <a:pt x="1419" y="422"/>
                  </a:lnTo>
                  <a:lnTo>
                    <a:pt x="1420" y="430"/>
                  </a:lnTo>
                  <a:lnTo>
                    <a:pt x="1422" y="435"/>
                  </a:lnTo>
                  <a:lnTo>
                    <a:pt x="1419" y="442"/>
                  </a:lnTo>
                  <a:lnTo>
                    <a:pt x="1417" y="446"/>
                  </a:lnTo>
                  <a:lnTo>
                    <a:pt x="1415" y="454"/>
                  </a:lnTo>
                  <a:lnTo>
                    <a:pt x="1409" y="463"/>
                  </a:lnTo>
                  <a:lnTo>
                    <a:pt x="1407" y="472"/>
                  </a:lnTo>
                  <a:lnTo>
                    <a:pt x="1407" y="479"/>
                  </a:lnTo>
                  <a:lnTo>
                    <a:pt x="1402" y="480"/>
                  </a:lnTo>
                  <a:lnTo>
                    <a:pt x="1397" y="485"/>
                  </a:lnTo>
                  <a:lnTo>
                    <a:pt x="1396" y="492"/>
                  </a:lnTo>
                  <a:lnTo>
                    <a:pt x="1394" y="508"/>
                  </a:lnTo>
                  <a:lnTo>
                    <a:pt x="1389" y="513"/>
                  </a:lnTo>
                  <a:lnTo>
                    <a:pt x="1387" y="518"/>
                  </a:lnTo>
                  <a:lnTo>
                    <a:pt x="1384" y="535"/>
                  </a:lnTo>
                  <a:lnTo>
                    <a:pt x="1386" y="542"/>
                  </a:lnTo>
                  <a:lnTo>
                    <a:pt x="1389" y="545"/>
                  </a:lnTo>
                  <a:lnTo>
                    <a:pt x="1394" y="545"/>
                  </a:lnTo>
                  <a:lnTo>
                    <a:pt x="1401" y="548"/>
                  </a:lnTo>
                  <a:lnTo>
                    <a:pt x="1402" y="553"/>
                  </a:lnTo>
                  <a:lnTo>
                    <a:pt x="1401" y="560"/>
                  </a:lnTo>
                  <a:lnTo>
                    <a:pt x="1396" y="564"/>
                  </a:lnTo>
                  <a:lnTo>
                    <a:pt x="1392" y="571"/>
                  </a:lnTo>
                  <a:lnTo>
                    <a:pt x="1392" y="574"/>
                  </a:lnTo>
                  <a:lnTo>
                    <a:pt x="1391" y="589"/>
                  </a:lnTo>
                  <a:lnTo>
                    <a:pt x="1384" y="598"/>
                  </a:lnTo>
                  <a:lnTo>
                    <a:pt x="1382" y="607"/>
                  </a:lnTo>
                  <a:lnTo>
                    <a:pt x="1381" y="616"/>
                  </a:lnTo>
                  <a:lnTo>
                    <a:pt x="1372" y="629"/>
                  </a:lnTo>
                  <a:lnTo>
                    <a:pt x="1371" y="636"/>
                  </a:lnTo>
                  <a:lnTo>
                    <a:pt x="1371" y="642"/>
                  </a:lnTo>
                  <a:lnTo>
                    <a:pt x="1376" y="649"/>
                  </a:lnTo>
                  <a:lnTo>
                    <a:pt x="1376" y="655"/>
                  </a:lnTo>
                  <a:lnTo>
                    <a:pt x="1372" y="663"/>
                  </a:lnTo>
                  <a:lnTo>
                    <a:pt x="1371" y="670"/>
                  </a:lnTo>
                  <a:lnTo>
                    <a:pt x="1369" y="675"/>
                  </a:lnTo>
                  <a:lnTo>
                    <a:pt x="1368" y="681"/>
                  </a:lnTo>
                  <a:lnTo>
                    <a:pt x="1366" y="684"/>
                  </a:lnTo>
                  <a:lnTo>
                    <a:pt x="1366" y="686"/>
                  </a:lnTo>
                  <a:lnTo>
                    <a:pt x="1364" y="687"/>
                  </a:lnTo>
                  <a:lnTo>
                    <a:pt x="1361" y="691"/>
                  </a:lnTo>
                  <a:lnTo>
                    <a:pt x="1353" y="697"/>
                  </a:lnTo>
                  <a:lnTo>
                    <a:pt x="1349" y="702"/>
                  </a:lnTo>
                  <a:lnTo>
                    <a:pt x="1349" y="689"/>
                  </a:lnTo>
                  <a:lnTo>
                    <a:pt x="1353" y="675"/>
                  </a:lnTo>
                  <a:lnTo>
                    <a:pt x="1354" y="665"/>
                  </a:lnTo>
                  <a:lnTo>
                    <a:pt x="1353" y="660"/>
                  </a:lnTo>
                  <a:lnTo>
                    <a:pt x="1346" y="660"/>
                  </a:lnTo>
                  <a:lnTo>
                    <a:pt x="1336" y="663"/>
                  </a:lnTo>
                  <a:lnTo>
                    <a:pt x="1328" y="665"/>
                  </a:lnTo>
                  <a:lnTo>
                    <a:pt x="1315" y="668"/>
                  </a:lnTo>
                  <a:lnTo>
                    <a:pt x="1306" y="668"/>
                  </a:lnTo>
                  <a:lnTo>
                    <a:pt x="1300" y="673"/>
                  </a:lnTo>
                  <a:lnTo>
                    <a:pt x="1295" y="679"/>
                  </a:lnTo>
                  <a:lnTo>
                    <a:pt x="1293" y="694"/>
                  </a:lnTo>
                  <a:lnTo>
                    <a:pt x="1295" y="702"/>
                  </a:lnTo>
                  <a:lnTo>
                    <a:pt x="1295" y="707"/>
                  </a:lnTo>
                  <a:lnTo>
                    <a:pt x="1290" y="717"/>
                  </a:lnTo>
                  <a:lnTo>
                    <a:pt x="1288" y="725"/>
                  </a:lnTo>
                  <a:lnTo>
                    <a:pt x="1288" y="733"/>
                  </a:lnTo>
                  <a:lnTo>
                    <a:pt x="1286" y="738"/>
                  </a:lnTo>
                  <a:lnTo>
                    <a:pt x="1282" y="742"/>
                  </a:lnTo>
                  <a:lnTo>
                    <a:pt x="1278" y="744"/>
                  </a:lnTo>
                  <a:lnTo>
                    <a:pt x="1273" y="746"/>
                  </a:lnTo>
                  <a:lnTo>
                    <a:pt x="1268" y="746"/>
                  </a:lnTo>
                  <a:lnTo>
                    <a:pt x="1262" y="747"/>
                  </a:lnTo>
                  <a:lnTo>
                    <a:pt x="1255" y="755"/>
                  </a:lnTo>
                  <a:lnTo>
                    <a:pt x="1253" y="764"/>
                  </a:lnTo>
                  <a:lnTo>
                    <a:pt x="1252" y="770"/>
                  </a:lnTo>
                  <a:lnTo>
                    <a:pt x="1252" y="773"/>
                  </a:lnTo>
                  <a:lnTo>
                    <a:pt x="1248" y="778"/>
                  </a:lnTo>
                  <a:lnTo>
                    <a:pt x="1248" y="788"/>
                  </a:lnTo>
                  <a:lnTo>
                    <a:pt x="1250" y="791"/>
                  </a:lnTo>
                  <a:lnTo>
                    <a:pt x="1250" y="794"/>
                  </a:lnTo>
                  <a:lnTo>
                    <a:pt x="1252" y="802"/>
                  </a:lnTo>
                  <a:lnTo>
                    <a:pt x="1250" y="804"/>
                  </a:lnTo>
                  <a:lnTo>
                    <a:pt x="1248" y="807"/>
                  </a:lnTo>
                  <a:lnTo>
                    <a:pt x="1247" y="809"/>
                  </a:lnTo>
                  <a:lnTo>
                    <a:pt x="1245" y="809"/>
                  </a:lnTo>
                  <a:lnTo>
                    <a:pt x="1239" y="815"/>
                  </a:lnTo>
                  <a:lnTo>
                    <a:pt x="1237" y="820"/>
                  </a:lnTo>
                  <a:lnTo>
                    <a:pt x="1235" y="825"/>
                  </a:lnTo>
                  <a:lnTo>
                    <a:pt x="1232" y="828"/>
                  </a:lnTo>
                  <a:lnTo>
                    <a:pt x="1227" y="830"/>
                  </a:lnTo>
                  <a:lnTo>
                    <a:pt x="1224" y="831"/>
                  </a:lnTo>
                  <a:lnTo>
                    <a:pt x="1217" y="835"/>
                  </a:lnTo>
                  <a:lnTo>
                    <a:pt x="1214" y="840"/>
                  </a:lnTo>
                  <a:lnTo>
                    <a:pt x="1209" y="843"/>
                  </a:lnTo>
                  <a:lnTo>
                    <a:pt x="1207" y="844"/>
                  </a:lnTo>
                  <a:lnTo>
                    <a:pt x="1205" y="846"/>
                  </a:lnTo>
                  <a:lnTo>
                    <a:pt x="1204" y="848"/>
                  </a:lnTo>
                  <a:lnTo>
                    <a:pt x="1204" y="849"/>
                  </a:lnTo>
                  <a:lnTo>
                    <a:pt x="1200" y="854"/>
                  </a:lnTo>
                  <a:lnTo>
                    <a:pt x="1192" y="854"/>
                  </a:lnTo>
                  <a:lnTo>
                    <a:pt x="1187" y="854"/>
                  </a:lnTo>
                  <a:lnTo>
                    <a:pt x="1184" y="856"/>
                  </a:lnTo>
                  <a:lnTo>
                    <a:pt x="1181" y="857"/>
                  </a:lnTo>
                  <a:lnTo>
                    <a:pt x="1179" y="859"/>
                  </a:lnTo>
                  <a:lnTo>
                    <a:pt x="1174" y="864"/>
                  </a:lnTo>
                  <a:lnTo>
                    <a:pt x="1169" y="869"/>
                  </a:lnTo>
                  <a:lnTo>
                    <a:pt x="1169" y="870"/>
                  </a:lnTo>
                  <a:lnTo>
                    <a:pt x="1166" y="877"/>
                  </a:lnTo>
                  <a:lnTo>
                    <a:pt x="1162" y="880"/>
                  </a:lnTo>
                  <a:lnTo>
                    <a:pt x="1159" y="883"/>
                  </a:lnTo>
                  <a:lnTo>
                    <a:pt x="1156" y="885"/>
                  </a:lnTo>
                  <a:lnTo>
                    <a:pt x="1151" y="888"/>
                  </a:lnTo>
                  <a:lnTo>
                    <a:pt x="1144" y="893"/>
                  </a:lnTo>
                  <a:lnTo>
                    <a:pt x="1141" y="898"/>
                  </a:lnTo>
                  <a:lnTo>
                    <a:pt x="1138" y="898"/>
                  </a:lnTo>
                  <a:lnTo>
                    <a:pt x="1134" y="899"/>
                  </a:lnTo>
                  <a:lnTo>
                    <a:pt x="1131" y="901"/>
                  </a:lnTo>
                  <a:lnTo>
                    <a:pt x="1121" y="901"/>
                  </a:lnTo>
                  <a:lnTo>
                    <a:pt x="1114" y="898"/>
                  </a:lnTo>
                  <a:lnTo>
                    <a:pt x="1113" y="895"/>
                  </a:lnTo>
                  <a:lnTo>
                    <a:pt x="1111" y="895"/>
                  </a:lnTo>
                  <a:lnTo>
                    <a:pt x="1108" y="896"/>
                  </a:lnTo>
                  <a:lnTo>
                    <a:pt x="1105" y="899"/>
                  </a:lnTo>
                  <a:lnTo>
                    <a:pt x="1103" y="901"/>
                  </a:lnTo>
                  <a:lnTo>
                    <a:pt x="1100" y="901"/>
                  </a:lnTo>
                  <a:lnTo>
                    <a:pt x="1098" y="899"/>
                  </a:lnTo>
                  <a:lnTo>
                    <a:pt x="1096" y="898"/>
                  </a:lnTo>
                  <a:lnTo>
                    <a:pt x="1093" y="899"/>
                  </a:lnTo>
                  <a:lnTo>
                    <a:pt x="1091" y="899"/>
                  </a:lnTo>
                  <a:lnTo>
                    <a:pt x="1088" y="898"/>
                  </a:lnTo>
                  <a:lnTo>
                    <a:pt x="1085" y="895"/>
                  </a:lnTo>
                  <a:lnTo>
                    <a:pt x="1081" y="896"/>
                  </a:lnTo>
                  <a:lnTo>
                    <a:pt x="1078" y="901"/>
                  </a:lnTo>
                  <a:lnTo>
                    <a:pt x="1078" y="903"/>
                  </a:lnTo>
                  <a:lnTo>
                    <a:pt x="1076" y="908"/>
                  </a:lnTo>
                  <a:lnTo>
                    <a:pt x="1075" y="914"/>
                  </a:lnTo>
                  <a:lnTo>
                    <a:pt x="1073" y="916"/>
                  </a:lnTo>
                  <a:lnTo>
                    <a:pt x="1073" y="917"/>
                  </a:lnTo>
                  <a:lnTo>
                    <a:pt x="1070" y="922"/>
                  </a:lnTo>
                  <a:lnTo>
                    <a:pt x="1067" y="927"/>
                  </a:lnTo>
                  <a:lnTo>
                    <a:pt x="1065" y="929"/>
                  </a:lnTo>
                  <a:lnTo>
                    <a:pt x="1063" y="930"/>
                  </a:lnTo>
                  <a:lnTo>
                    <a:pt x="1060" y="935"/>
                  </a:lnTo>
                  <a:lnTo>
                    <a:pt x="1055" y="937"/>
                  </a:lnTo>
                  <a:lnTo>
                    <a:pt x="1048" y="938"/>
                  </a:lnTo>
                  <a:lnTo>
                    <a:pt x="1040" y="938"/>
                  </a:lnTo>
                  <a:lnTo>
                    <a:pt x="1035" y="940"/>
                  </a:lnTo>
                  <a:lnTo>
                    <a:pt x="1030" y="940"/>
                  </a:lnTo>
                  <a:lnTo>
                    <a:pt x="1022" y="937"/>
                  </a:lnTo>
                  <a:lnTo>
                    <a:pt x="1019" y="937"/>
                  </a:lnTo>
                  <a:lnTo>
                    <a:pt x="1014" y="938"/>
                  </a:lnTo>
                  <a:lnTo>
                    <a:pt x="1010" y="938"/>
                  </a:lnTo>
                  <a:lnTo>
                    <a:pt x="1007" y="938"/>
                  </a:lnTo>
                  <a:lnTo>
                    <a:pt x="1005" y="940"/>
                  </a:lnTo>
                  <a:lnTo>
                    <a:pt x="1002" y="940"/>
                  </a:lnTo>
                  <a:lnTo>
                    <a:pt x="999" y="942"/>
                  </a:lnTo>
                  <a:lnTo>
                    <a:pt x="995" y="945"/>
                  </a:lnTo>
                  <a:lnTo>
                    <a:pt x="995" y="950"/>
                  </a:lnTo>
                  <a:lnTo>
                    <a:pt x="995" y="953"/>
                  </a:lnTo>
                  <a:lnTo>
                    <a:pt x="994" y="956"/>
                  </a:lnTo>
                  <a:lnTo>
                    <a:pt x="992" y="959"/>
                  </a:lnTo>
                  <a:lnTo>
                    <a:pt x="992" y="963"/>
                  </a:lnTo>
                  <a:lnTo>
                    <a:pt x="990" y="967"/>
                  </a:lnTo>
                  <a:lnTo>
                    <a:pt x="990" y="969"/>
                  </a:lnTo>
                  <a:lnTo>
                    <a:pt x="992" y="972"/>
                  </a:lnTo>
                  <a:lnTo>
                    <a:pt x="992" y="974"/>
                  </a:lnTo>
                  <a:lnTo>
                    <a:pt x="989" y="975"/>
                  </a:lnTo>
                  <a:lnTo>
                    <a:pt x="984" y="974"/>
                  </a:lnTo>
                  <a:lnTo>
                    <a:pt x="980" y="974"/>
                  </a:lnTo>
                  <a:lnTo>
                    <a:pt x="976" y="972"/>
                  </a:lnTo>
                  <a:lnTo>
                    <a:pt x="969" y="969"/>
                  </a:lnTo>
                  <a:lnTo>
                    <a:pt x="966" y="967"/>
                  </a:lnTo>
                  <a:lnTo>
                    <a:pt x="964" y="967"/>
                  </a:lnTo>
                  <a:lnTo>
                    <a:pt x="962" y="971"/>
                  </a:lnTo>
                  <a:lnTo>
                    <a:pt x="961" y="974"/>
                  </a:lnTo>
                  <a:lnTo>
                    <a:pt x="957" y="977"/>
                  </a:lnTo>
                  <a:lnTo>
                    <a:pt x="956" y="979"/>
                  </a:lnTo>
                  <a:lnTo>
                    <a:pt x="951" y="982"/>
                  </a:lnTo>
                  <a:lnTo>
                    <a:pt x="946" y="984"/>
                  </a:lnTo>
                  <a:lnTo>
                    <a:pt x="939" y="982"/>
                  </a:lnTo>
                  <a:lnTo>
                    <a:pt x="937" y="982"/>
                  </a:lnTo>
                  <a:lnTo>
                    <a:pt x="933" y="982"/>
                  </a:lnTo>
                  <a:lnTo>
                    <a:pt x="926" y="982"/>
                  </a:lnTo>
                  <a:lnTo>
                    <a:pt x="923" y="984"/>
                  </a:lnTo>
                  <a:lnTo>
                    <a:pt x="918" y="987"/>
                  </a:lnTo>
                  <a:lnTo>
                    <a:pt x="914" y="992"/>
                  </a:lnTo>
                  <a:lnTo>
                    <a:pt x="913" y="995"/>
                  </a:lnTo>
                  <a:lnTo>
                    <a:pt x="911" y="997"/>
                  </a:lnTo>
                  <a:lnTo>
                    <a:pt x="909" y="1001"/>
                  </a:lnTo>
                  <a:lnTo>
                    <a:pt x="906" y="1003"/>
                  </a:lnTo>
                  <a:lnTo>
                    <a:pt x="903" y="1005"/>
                  </a:lnTo>
                  <a:lnTo>
                    <a:pt x="899" y="1005"/>
                  </a:lnTo>
                  <a:lnTo>
                    <a:pt x="896" y="1008"/>
                  </a:lnTo>
                  <a:lnTo>
                    <a:pt x="891" y="1009"/>
                  </a:lnTo>
                  <a:lnTo>
                    <a:pt x="890" y="1011"/>
                  </a:lnTo>
                  <a:lnTo>
                    <a:pt x="888" y="1016"/>
                  </a:lnTo>
                  <a:lnTo>
                    <a:pt x="886" y="1019"/>
                  </a:lnTo>
                  <a:lnTo>
                    <a:pt x="885" y="1021"/>
                  </a:lnTo>
                  <a:lnTo>
                    <a:pt x="881" y="1026"/>
                  </a:lnTo>
                  <a:lnTo>
                    <a:pt x="878" y="1029"/>
                  </a:lnTo>
                  <a:lnTo>
                    <a:pt x="876" y="1034"/>
                  </a:lnTo>
                  <a:lnTo>
                    <a:pt x="875" y="1035"/>
                  </a:lnTo>
                  <a:lnTo>
                    <a:pt x="873" y="1042"/>
                  </a:lnTo>
                  <a:lnTo>
                    <a:pt x="876" y="1047"/>
                  </a:lnTo>
                  <a:lnTo>
                    <a:pt x="880" y="1048"/>
                  </a:lnTo>
                  <a:lnTo>
                    <a:pt x="881" y="1053"/>
                  </a:lnTo>
                  <a:lnTo>
                    <a:pt x="881" y="1058"/>
                  </a:lnTo>
                  <a:lnTo>
                    <a:pt x="880" y="1068"/>
                  </a:lnTo>
                  <a:lnTo>
                    <a:pt x="880" y="1076"/>
                  </a:lnTo>
                  <a:lnTo>
                    <a:pt x="880" y="1086"/>
                  </a:lnTo>
                  <a:lnTo>
                    <a:pt x="876" y="1097"/>
                  </a:lnTo>
                  <a:lnTo>
                    <a:pt x="873" y="1107"/>
                  </a:lnTo>
                  <a:lnTo>
                    <a:pt x="865" y="1113"/>
                  </a:lnTo>
                  <a:lnTo>
                    <a:pt x="861" y="1120"/>
                  </a:lnTo>
                  <a:lnTo>
                    <a:pt x="860" y="1121"/>
                  </a:lnTo>
                  <a:lnTo>
                    <a:pt x="860" y="1126"/>
                  </a:lnTo>
                  <a:lnTo>
                    <a:pt x="858" y="1128"/>
                  </a:lnTo>
                  <a:lnTo>
                    <a:pt x="850" y="1124"/>
                  </a:lnTo>
                  <a:lnTo>
                    <a:pt x="845" y="1123"/>
                  </a:lnTo>
                  <a:lnTo>
                    <a:pt x="840" y="1123"/>
                  </a:lnTo>
                  <a:lnTo>
                    <a:pt x="837" y="1128"/>
                  </a:lnTo>
                  <a:lnTo>
                    <a:pt x="830" y="1131"/>
                  </a:lnTo>
                  <a:lnTo>
                    <a:pt x="822" y="1126"/>
                  </a:lnTo>
                  <a:lnTo>
                    <a:pt x="815" y="1128"/>
                  </a:lnTo>
                  <a:lnTo>
                    <a:pt x="815" y="1132"/>
                  </a:lnTo>
                  <a:lnTo>
                    <a:pt x="818" y="1139"/>
                  </a:lnTo>
                  <a:lnTo>
                    <a:pt x="818" y="1142"/>
                  </a:lnTo>
                  <a:lnTo>
                    <a:pt x="813" y="1141"/>
                  </a:lnTo>
                  <a:lnTo>
                    <a:pt x="810" y="1139"/>
                  </a:lnTo>
                  <a:lnTo>
                    <a:pt x="807" y="1132"/>
                  </a:lnTo>
                  <a:lnTo>
                    <a:pt x="802" y="1132"/>
                  </a:lnTo>
                  <a:lnTo>
                    <a:pt x="800" y="1137"/>
                  </a:lnTo>
                  <a:lnTo>
                    <a:pt x="794" y="1136"/>
                  </a:lnTo>
                  <a:lnTo>
                    <a:pt x="767" y="1141"/>
                  </a:lnTo>
                  <a:lnTo>
                    <a:pt x="756" y="1141"/>
                  </a:lnTo>
                  <a:lnTo>
                    <a:pt x="747" y="1142"/>
                  </a:lnTo>
                  <a:lnTo>
                    <a:pt x="739" y="1142"/>
                  </a:lnTo>
                  <a:lnTo>
                    <a:pt x="732" y="1145"/>
                  </a:lnTo>
                  <a:lnTo>
                    <a:pt x="731" y="1152"/>
                  </a:lnTo>
                  <a:lnTo>
                    <a:pt x="727" y="1155"/>
                  </a:lnTo>
                  <a:lnTo>
                    <a:pt x="726" y="1158"/>
                  </a:lnTo>
                  <a:lnTo>
                    <a:pt x="724" y="1160"/>
                  </a:lnTo>
                  <a:lnTo>
                    <a:pt x="721" y="1163"/>
                  </a:lnTo>
                  <a:lnTo>
                    <a:pt x="719" y="1160"/>
                  </a:lnTo>
                  <a:lnTo>
                    <a:pt x="718" y="1158"/>
                  </a:lnTo>
                  <a:lnTo>
                    <a:pt x="716" y="1152"/>
                  </a:lnTo>
                  <a:lnTo>
                    <a:pt x="713" y="1144"/>
                  </a:lnTo>
                  <a:lnTo>
                    <a:pt x="711" y="1136"/>
                  </a:lnTo>
                  <a:lnTo>
                    <a:pt x="706" y="1126"/>
                  </a:lnTo>
                  <a:lnTo>
                    <a:pt x="698" y="1131"/>
                  </a:lnTo>
                  <a:lnTo>
                    <a:pt x="691" y="1128"/>
                  </a:lnTo>
                  <a:lnTo>
                    <a:pt x="684" y="1123"/>
                  </a:lnTo>
                  <a:lnTo>
                    <a:pt x="681" y="1115"/>
                  </a:lnTo>
                  <a:lnTo>
                    <a:pt x="665" y="1113"/>
                  </a:lnTo>
                  <a:lnTo>
                    <a:pt x="651" y="1123"/>
                  </a:lnTo>
                  <a:lnTo>
                    <a:pt x="640" y="1124"/>
                  </a:lnTo>
                  <a:lnTo>
                    <a:pt x="630" y="1128"/>
                  </a:lnTo>
                  <a:lnTo>
                    <a:pt x="623" y="1124"/>
                  </a:lnTo>
                  <a:lnTo>
                    <a:pt x="615" y="1123"/>
                  </a:lnTo>
                  <a:lnTo>
                    <a:pt x="608" y="1120"/>
                  </a:lnTo>
                  <a:lnTo>
                    <a:pt x="603" y="1118"/>
                  </a:lnTo>
                  <a:lnTo>
                    <a:pt x="600" y="1118"/>
                  </a:lnTo>
                  <a:lnTo>
                    <a:pt x="582" y="1118"/>
                  </a:lnTo>
                  <a:lnTo>
                    <a:pt x="569" y="1120"/>
                  </a:lnTo>
                  <a:lnTo>
                    <a:pt x="555" y="1124"/>
                  </a:lnTo>
                  <a:lnTo>
                    <a:pt x="547" y="1124"/>
                  </a:lnTo>
                  <a:lnTo>
                    <a:pt x="537" y="1131"/>
                  </a:lnTo>
                  <a:lnTo>
                    <a:pt x="524" y="1139"/>
                  </a:lnTo>
                  <a:lnTo>
                    <a:pt x="511" y="1144"/>
                  </a:lnTo>
                  <a:lnTo>
                    <a:pt x="503" y="1149"/>
                  </a:lnTo>
                  <a:lnTo>
                    <a:pt x="493" y="1147"/>
                  </a:lnTo>
                  <a:lnTo>
                    <a:pt x="484" y="1144"/>
                  </a:lnTo>
                  <a:lnTo>
                    <a:pt x="476" y="1150"/>
                  </a:lnTo>
                  <a:lnTo>
                    <a:pt x="471" y="1150"/>
                  </a:lnTo>
                  <a:lnTo>
                    <a:pt x="466" y="1147"/>
                  </a:lnTo>
                  <a:lnTo>
                    <a:pt x="461" y="1147"/>
                  </a:lnTo>
                  <a:lnTo>
                    <a:pt x="456" y="1149"/>
                  </a:lnTo>
                  <a:lnTo>
                    <a:pt x="458" y="1157"/>
                  </a:lnTo>
                  <a:lnTo>
                    <a:pt x="468" y="1170"/>
                  </a:lnTo>
                  <a:lnTo>
                    <a:pt x="468" y="1171"/>
                  </a:lnTo>
                  <a:lnTo>
                    <a:pt x="468" y="1176"/>
                  </a:lnTo>
                  <a:lnTo>
                    <a:pt x="469" y="1184"/>
                  </a:lnTo>
                  <a:lnTo>
                    <a:pt x="464" y="1183"/>
                  </a:lnTo>
                  <a:lnTo>
                    <a:pt x="460" y="1179"/>
                  </a:lnTo>
                  <a:lnTo>
                    <a:pt x="453" y="1179"/>
                  </a:lnTo>
                  <a:lnTo>
                    <a:pt x="446" y="1181"/>
                  </a:lnTo>
                  <a:lnTo>
                    <a:pt x="441" y="1184"/>
                  </a:lnTo>
                  <a:lnTo>
                    <a:pt x="433" y="1179"/>
                  </a:lnTo>
                  <a:lnTo>
                    <a:pt x="430" y="1181"/>
                  </a:lnTo>
                  <a:lnTo>
                    <a:pt x="425" y="1181"/>
                  </a:lnTo>
                  <a:lnTo>
                    <a:pt x="421" y="1181"/>
                  </a:lnTo>
                  <a:lnTo>
                    <a:pt x="418" y="1184"/>
                  </a:lnTo>
                  <a:lnTo>
                    <a:pt x="413" y="1183"/>
                  </a:lnTo>
                  <a:lnTo>
                    <a:pt x="407" y="1184"/>
                  </a:lnTo>
                  <a:lnTo>
                    <a:pt x="405" y="1181"/>
                  </a:lnTo>
                  <a:lnTo>
                    <a:pt x="400" y="1179"/>
                  </a:lnTo>
                  <a:lnTo>
                    <a:pt x="395" y="1178"/>
                  </a:lnTo>
                  <a:lnTo>
                    <a:pt x="392" y="1175"/>
                  </a:lnTo>
                  <a:lnTo>
                    <a:pt x="387" y="1171"/>
                  </a:lnTo>
                  <a:lnTo>
                    <a:pt x="382" y="1166"/>
                  </a:lnTo>
                  <a:lnTo>
                    <a:pt x="377" y="1166"/>
                  </a:lnTo>
                  <a:lnTo>
                    <a:pt x="372" y="1165"/>
                  </a:lnTo>
                  <a:lnTo>
                    <a:pt x="367" y="1160"/>
                  </a:lnTo>
                  <a:lnTo>
                    <a:pt x="362" y="1158"/>
                  </a:lnTo>
                  <a:lnTo>
                    <a:pt x="354" y="1160"/>
                  </a:lnTo>
                  <a:lnTo>
                    <a:pt x="347" y="1158"/>
                  </a:lnTo>
                  <a:lnTo>
                    <a:pt x="337" y="1150"/>
                  </a:lnTo>
                  <a:lnTo>
                    <a:pt x="335" y="1152"/>
                  </a:lnTo>
                  <a:lnTo>
                    <a:pt x="334" y="1153"/>
                  </a:lnTo>
                  <a:lnTo>
                    <a:pt x="332" y="1157"/>
                  </a:lnTo>
                  <a:lnTo>
                    <a:pt x="332" y="1162"/>
                  </a:lnTo>
                  <a:lnTo>
                    <a:pt x="332" y="1166"/>
                  </a:lnTo>
                  <a:lnTo>
                    <a:pt x="334" y="1168"/>
                  </a:lnTo>
                  <a:lnTo>
                    <a:pt x="337" y="1173"/>
                  </a:lnTo>
                  <a:lnTo>
                    <a:pt x="340" y="1176"/>
                  </a:lnTo>
                  <a:lnTo>
                    <a:pt x="342" y="1181"/>
                  </a:lnTo>
                  <a:lnTo>
                    <a:pt x="344" y="1184"/>
                  </a:lnTo>
                  <a:lnTo>
                    <a:pt x="345" y="1187"/>
                  </a:lnTo>
                  <a:lnTo>
                    <a:pt x="345" y="1194"/>
                  </a:lnTo>
                  <a:lnTo>
                    <a:pt x="345" y="1199"/>
                  </a:lnTo>
                  <a:lnTo>
                    <a:pt x="345" y="1205"/>
                  </a:lnTo>
                  <a:lnTo>
                    <a:pt x="345" y="1209"/>
                  </a:lnTo>
                  <a:lnTo>
                    <a:pt x="345" y="1212"/>
                  </a:lnTo>
                  <a:lnTo>
                    <a:pt x="349" y="1213"/>
                  </a:lnTo>
                  <a:lnTo>
                    <a:pt x="350" y="1218"/>
                  </a:lnTo>
                  <a:lnTo>
                    <a:pt x="350" y="1221"/>
                  </a:lnTo>
                  <a:lnTo>
                    <a:pt x="349" y="1225"/>
                  </a:lnTo>
                  <a:lnTo>
                    <a:pt x="347" y="1226"/>
                  </a:lnTo>
                  <a:lnTo>
                    <a:pt x="344" y="1226"/>
                  </a:lnTo>
                  <a:lnTo>
                    <a:pt x="342" y="1228"/>
                  </a:lnTo>
                  <a:lnTo>
                    <a:pt x="345" y="1233"/>
                  </a:lnTo>
                  <a:lnTo>
                    <a:pt x="349" y="1236"/>
                  </a:lnTo>
                  <a:lnTo>
                    <a:pt x="349" y="1238"/>
                  </a:lnTo>
                  <a:lnTo>
                    <a:pt x="350" y="1242"/>
                  </a:lnTo>
                  <a:lnTo>
                    <a:pt x="350" y="1244"/>
                  </a:lnTo>
                  <a:lnTo>
                    <a:pt x="347" y="1247"/>
                  </a:lnTo>
                  <a:lnTo>
                    <a:pt x="344" y="1251"/>
                  </a:lnTo>
                  <a:lnTo>
                    <a:pt x="345" y="1254"/>
                  </a:lnTo>
                  <a:lnTo>
                    <a:pt x="347" y="1255"/>
                  </a:lnTo>
                  <a:lnTo>
                    <a:pt x="345" y="1262"/>
                  </a:lnTo>
                  <a:lnTo>
                    <a:pt x="347" y="1267"/>
                  </a:lnTo>
                  <a:lnTo>
                    <a:pt x="345" y="1270"/>
                  </a:lnTo>
                  <a:lnTo>
                    <a:pt x="344" y="1272"/>
                  </a:lnTo>
                  <a:lnTo>
                    <a:pt x="344" y="1275"/>
                  </a:lnTo>
                  <a:lnTo>
                    <a:pt x="344" y="1280"/>
                  </a:lnTo>
                  <a:lnTo>
                    <a:pt x="345" y="1283"/>
                  </a:lnTo>
                  <a:lnTo>
                    <a:pt x="344" y="1285"/>
                  </a:lnTo>
                  <a:lnTo>
                    <a:pt x="342" y="1286"/>
                  </a:lnTo>
                  <a:lnTo>
                    <a:pt x="340" y="1286"/>
                  </a:lnTo>
                  <a:lnTo>
                    <a:pt x="339" y="1286"/>
                  </a:lnTo>
                  <a:lnTo>
                    <a:pt x="337" y="1288"/>
                  </a:lnTo>
                  <a:lnTo>
                    <a:pt x="337" y="1293"/>
                  </a:lnTo>
                  <a:lnTo>
                    <a:pt x="329" y="1301"/>
                  </a:lnTo>
                  <a:lnTo>
                    <a:pt x="327" y="1307"/>
                  </a:lnTo>
                  <a:lnTo>
                    <a:pt x="326" y="1310"/>
                  </a:lnTo>
                  <a:lnTo>
                    <a:pt x="326" y="1314"/>
                  </a:lnTo>
                  <a:lnTo>
                    <a:pt x="329" y="1319"/>
                  </a:lnTo>
                  <a:lnTo>
                    <a:pt x="327" y="1323"/>
                  </a:lnTo>
                  <a:lnTo>
                    <a:pt x="324" y="1327"/>
                  </a:lnTo>
                  <a:lnTo>
                    <a:pt x="321" y="1327"/>
                  </a:lnTo>
                  <a:lnTo>
                    <a:pt x="316" y="1330"/>
                  </a:lnTo>
                  <a:lnTo>
                    <a:pt x="314" y="1333"/>
                  </a:lnTo>
                  <a:lnTo>
                    <a:pt x="312" y="1338"/>
                  </a:lnTo>
                  <a:lnTo>
                    <a:pt x="311" y="1344"/>
                  </a:lnTo>
                  <a:lnTo>
                    <a:pt x="312" y="1349"/>
                  </a:lnTo>
                  <a:lnTo>
                    <a:pt x="312" y="1354"/>
                  </a:lnTo>
                  <a:lnTo>
                    <a:pt x="312" y="1356"/>
                  </a:lnTo>
                  <a:lnTo>
                    <a:pt x="312" y="1361"/>
                  </a:lnTo>
                  <a:lnTo>
                    <a:pt x="312" y="1365"/>
                  </a:lnTo>
                  <a:lnTo>
                    <a:pt x="309" y="1369"/>
                  </a:lnTo>
                  <a:lnTo>
                    <a:pt x="307" y="1377"/>
                  </a:lnTo>
                  <a:lnTo>
                    <a:pt x="307" y="1380"/>
                  </a:lnTo>
                  <a:lnTo>
                    <a:pt x="307" y="1383"/>
                  </a:lnTo>
                  <a:lnTo>
                    <a:pt x="306" y="1387"/>
                  </a:lnTo>
                  <a:lnTo>
                    <a:pt x="307" y="1390"/>
                  </a:lnTo>
                  <a:lnTo>
                    <a:pt x="307" y="1396"/>
                  </a:lnTo>
                  <a:lnTo>
                    <a:pt x="307" y="1399"/>
                  </a:lnTo>
                  <a:lnTo>
                    <a:pt x="304" y="1404"/>
                  </a:lnTo>
                  <a:lnTo>
                    <a:pt x="304" y="1408"/>
                  </a:lnTo>
                  <a:lnTo>
                    <a:pt x="304" y="1412"/>
                  </a:lnTo>
                  <a:lnTo>
                    <a:pt x="306" y="1419"/>
                  </a:lnTo>
                  <a:lnTo>
                    <a:pt x="306" y="1422"/>
                  </a:lnTo>
                  <a:lnTo>
                    <a:pt x="302" y="1429"/>
                  </a:lnTo>
                  <a:lnTo>
                    <a:pt x="306" y="1430"/>
                  </a:lnTo>
                  <a:lnTo>
                    <a:pt x="309" y="1432"/>
                  </a:lnTo>
                  <a:lnTo>
                    <a:pt x="312" y="1433"/>
                  </a:lnTo>
                  <a:lnTo>
                    <a:pt x="316" y="1433"/>
                  </a:lnTo>
                  <a:lnTo>
                    <a:pt x="317" y="1433"/>
                  </a:lnTo>
                  <a:lnTo>
                    <a:pt x="319" y="1432"/>
                  </a:lnTo>
                  <a:lnTo>
                    <a:pt x="321" y="1432"/>
                  </a:lnTo>
                  <a:lnTo>
                    <a:pt x="324" y="1432"/>
                  </a:lnTo>
                  <a:lnTo>
                    <a:pt x="327" y="1440"/>
                  </a:lnTo>
                  <a:lnTo>
                    <a:pt x="327" y="1445"/>
                  </a:lnTo>
                  <a:lnTo>
                    <a:pt x="327" y="1448"/>
                  </a:lnTo>
                  <a:lnTo>
                    <a:pt x="327" y="1456"/>
                  </a:lnTo>
                  <a:lnTo>
                    <a:pt x="326" y="1463"/>
                  </a:lnTo>
                  <a:lnTo>
                    <a:pt x="324" y="1464"/>
                  </a:lnTo>
                  <a:lnTo>
                    <a:pt x="321" y="1466"/>
                  </a:lnTo>
                  <a:lnTo>
                    <a:pt x="321" y="1472"/>
                  </a:lnTo>
                  <a:lnTo>
                    <a:pt x="319" y="1476"/>
                  </a:lnTo>
                  <a:lnTo>
                    <a:pt x="316" y="1479"/>
                  </a:lnTo>
                  <a:lnTo>
                    <a:pt x="312" y="1482"/>
                  </a:lnTo>
                  <a:lnTo>
                    <a:pt x="307" y="1484"/>
                  </a:lnTo>
                  <a:lnTo>
                    <a:pt x="304" y="1487"/>
                  </a:lnTo>
                  <a:lnTo>
                    <a:pt x="304" y="1488"/>
                  </a:lnTo>
                  <a:lnTo>
                    <a:pt x="304" y="1493"/>
                  </a:lnTo>
                  <a:lnTo>
                    <a:pt x="306" y="1497"/>
                  </a:lnTo>
                  <a:lnTo>
                    <a:pt x="302" y="1500"/>
                  </a:lnTo>
                  <a:lnTo>
                    <a:pt x="301" y="1505"/>
                  </a:lnTo>
                  <a:lnTo>
                    <a:pt x="301" y="1508"/>
                  </a:lnTo>
                  <a:lnTo>
                    <a:pt x="304" y="1511"/>
                  </a:lnTo>
                  <a:lnTo>
                    <a:pt x="306" y="1514"/>
                  </a:lnTo>
                  <a:lnTo>
                    <a:pt x="304" y="1516"/>
                  </a:lnTo>
                  <a:lnTo>
                    <a:pt x="301" y="1516"/>
                  </a:lnTo>
                  <a:lnTo>
                    <a:pt x="297" y="1518"/>
                  </a:lnTo>
                  <a:lnTo>
                    <a:pt x="294" y="1522"/>
                  </a:lnTo>
                  <a:lnTo>
                    <a:pt x="292" y="1524"/>
                  </a:lnTo>
                  <a:lnTo>
                    <a:pt x="291" y="1526"/>
                  </a:lnTo>
                  <a:lnTo>
                    <a:pt x="286" y="1526"/>
                  </a:lnTo>
                  <a:lnTo>
                    <a:pt x="283" y="1522"/>
                  </a:lnTo>
                  <a:lnTo>
                    <a:pt x="281" y="1521"/>
                  </a:lnTo>
                  <a:lnTo>
                    <a:pt x="276" y="1522"/>
                  </a:lnTo>
                  <a:lnTo>
                    <a:pt x="273" y="1522"/>
                  </a:lnTo>
                  <a:lnTo>
                    <a:pt x="271" y="1521"/>
                  </a:lnTo>
                  <a:lnTo>
                    <a:pt x="269" y="1521"/>
                  </a:lnTo>
                  <a:lnTo>
                    <a:pt x="266" y="1521"/>
                  </a:lnTo>
                  <a:lnTo>
                    <a:pt x="263" y="1524"/>
                  </a:lnTo>
                  <a:lnTo>
                    <a:pt x="261" y="1526"/>
                  </a:lnTo>
                  <a:lnTo>
                    <a:pt x="256" y="1522"/>
                  </a:lnTo>
                  <a:lnTo>
                    <a:pt x="254" y="1524"/>
                  </a:lnTo>
                  <a:lnTo>
                    <a:pt x="253" y="1526"/>
                  </a:lnTo>
                  <a:lnTo>
                    <a:pt x="251" y="1527"/>
                  </a:lnTo>
                  <a:lnTo>
                    <a:pt x="248" y="1529"/>
                  </a:lnTo>
                  <a:lnTo>
                    <a:pt x="246" y="1531"/>
                  </a:lnTo>
                  <a:lnTo>
                    <a:pt x="243" y="1534"/>
                  </a:lnTo>
                  <a:lnTo>
                    <a:pt x="241" y="1535"/>
                  </a:lnTo>
                  <a:lnTo>
                    <a:pt x="240" y="1540"/>
                  </a:lnTo>
                  <a:lnTo>
                    <a:pt x="238" y="1543"/>
                  </a:lnTo>
                  <a:lnTo>
                    <a:pt x="236" y="1545"/>
                  </a:lnTo>
                  <a:lnTo>
                    <a:pt x="235" y="1548"/>
                  </a:lnTo>
                  <a:lnTo>
                    <a:pt x="233" y="1553"/>
                  </a:lnTo>
                  <a:lnTo>
                    <a:pt x="231" y="1555"/>
                  </a:lnTo>
                  <a:lnTo>
                    <a:pt x="228" y="1561"/>
                  </a:lnTo>
                  <a:lnTo>
                    <a:pt x="225" y="1563"/>
                  </a:lnTo>
                  <a:lnTo>
                    <a:pt x="220" y="1568"/>
                  </a:lnTo>
                  <a:lnTo>
                    <a:pt x="213" y="1573"/>
                  </a:lnTo>
                  <a:lnTo>
                    <a:pt x="208" y="1577"/>
                  </a:lnTo>
                  <a:lnTo>
                    <a:pt x="203" y="1581"/>
                  </a:lnTo>
                  <a:lnTo>
                    <a:pt x="200" y="1586"/>
                  </a:lnTo>
                  <a:lnTo>
                    <a:pt x="197" y="1589"/>
                  </a:lnTo>
                  <a:lnTo>
                    <a:pt x="195" y="1594"/>
                  </a:lnTo>
                  <a:lnTo>
                    <a:pt x="192" y="1595"/>
                  </a:lnTo>
                  <a:lnTo>
                    <a:pt x="187" y="1597"/>
                  </a:lnTo>
                  <a:lnTo>
                    <a:pt x="183" y="1598"/>
                  </a:lnTo>
                  <a:lnTo>
                    <a:pt x="178" y="1600"/>
                  </a:lnTo>
                  <a:lnTo>
                    <a:pt x="177" y="1602"/>
                  </a:lnTo>
                  <a:lnTo>
                    <a:pt x="170" y="1602"/>
                  </a:lnTo>
                  <a:lnTo>
                    <a:pt x="167" y="1602"/>
                  </a:lnTo>
                  <a:lnTo>
                    <a:pt x="163" y="1602"/>
                  </a:lnTo>
                  <a:lnTo>
                    <a:pt x="162" y="1602"/>
                  </a:lnTo>
                  <a:lnTo>
                    <a:pt x="157" y="1605"/>
                  </a:lnTo>
                  <a:lnTo>
                    <a:pt x="154" y="1600"/>
                  </a:lnTo>
                  <a:lnTo>
                    <a:pt x="149" y="1594"/>
                  </a:lnTo>
                  <a:lnTo>
                    <a:pt x="149" y="1590"/>
                  </a:lnTo>
                  <a:lnTo>
                    <a:pt x="149" y="1587"/>
                  </a:lnTo>
                  <a:lnTo>
                    <a:pt x="145" y="1586"/>
                  </a:lnTo>
                  <a:lnTo>
                    <a:pt x="144" y="1584"/>
                  </a:lnTo>
                  <a:lnTo>
                    <a:pt x="144" y="1579"/>
                  </a:lnTo>
                  <a:lnTo>
                    <a:pt x="142" y="1576"/>
                  </a:lnTo>
                  <a:lnTo>
                    <a:pt x="140" y="1569"/>
                  </a:lnTo>
                  <a:lnTo>
                    <a:pt x="139" y="1566"/>
                  </a:lnTo>
                  <a:lnTo>
                    <a:pt x="135" y="1560"/>
                  </a:lnTo>
                  <a:lnTo>
                    <a:pt x="134" y="1556"/>
                  </a:lnTo>
                  <a:lnTo>
                    <a:pt x="134" y="1552"/>
                  </a:lnTo>
                  <a:lnTo>
                    <a:pt x="134" y="1543"/>
                  </a:lnTo>
                  <a:lnTo>
                    <a:pt x="135" y="1539"/>
                  </a:lnTo>
                  <a:lnTo>
                    <a:pt x="134" y="1535"/>
                  </a:lnTo>
                  <a:lnTo>
                    <a:pt x="129" y="1534"/>
                  </a:lnTo>
                  <a:lnTo>
                    <a:pt x="124" y="1534"/>
                  </a:lnTo>
                  <a:lnTo>
                    <a:pt x="117" y="1534"/>
                  </a:lnTo>
                  <a:lnTo>
                    <a:pt x="116" y="1531"/>
                  </a:lnTo>
                  <a:lnTo>
                    <a:pt x="116" y="1526"/>
                  </a:lnTo>
                  <a:lnTo>
                    <a:pt x="116" y="1522"/>
                  </a:lnTo>
                  <a:lnTo>
                    <a:pt x="112" y="1518"/>
                  </a:lnTo>
                  <a:lnTo>
                    <a:pt x="107" y="1516"/>
                  </a:lnTo>
                  <a:lnTo>
                    <a:pt x="104" y="1513"/>
                  </a:lnTo>
                  <a:lnTo>
                    <a:pt x="99" y="1513"/>
                  </a:lnTo>
                  <a:lnTo>
                    <a:pt x="94" y="1513"/>
                  </a:lnTo>
                  <a:lnTo>
                    <a:pt x="92" y="1509"/>
                  </a:lnTo>
                  <a:lnTo>
                    <a:pt x="92" y="1505"/>
                  </a:lnTo>
                  <a:lnTo>
                    <a:pt x="89" y="1500"/>
                  </a:lnTo>
                  <a:lnTo>
                    <a:pt x="87" y="1497"/>
                  </a:lnTo>
                  <a:lnTo>
                    <a:pt x="86" y="1490"/>
                  </a:lnTo>
                  <a:lnTo>
                    <a:pt x="82" y="1487"/>
                  </a:lnTo>
                  <a:lnTo>
                    <a:pt x="81" y="1487"/>
                  </a:lnTo>
                  <a:lnTo>
                    <a:pt x="79" y="1482"/>
                  </a:lnTo>
                  <a:lnTo>
                    <a:pt x="77" y="1479"/>
                  </a:lnTo>
                  <a:lnTo>
                    <a:pt x="76" y="1477"/>
                  </a:lnTo>
                  <a:lnTo>
                    <a:pt x="73" y="1476"/>
                  </a:lnTo>
                  <a:lnTo>
                    <a:pt x="71" y="1474"/>
                  </a:lnTo>
                  <a:lnTo>
                    <a:pt x="68" y="1472"/>
                  </a:lnTo>
                  <a:lnTo>
                    <a:pt x="66" y="1467"/>
                  </a:lnTo>
                  <a:lnTo>
                    <a:pt x="66" y="1464"/>
                  </a:lnTo>
                  <a:lnTo>
                    <a:pt x="69" y="1461"/>
                  </a:lnTo>
                  <a:lnTo>
                    <a:pt x="69" y="1458"/>
                  </a:lnTo>
                  <a:lnTo>
                    <a:pt x="71" y="1453"/>
                  </a:lnTo>
                  <a:lnTo>
                    <a:pt x="68" y="1448"/>
                  </a:lnTo>
                  <a:lnTo>
                    <a:pt x="69" y="1445"/>
                  </a:lnTo>
                  <a:lnTo>
                    <a:pt x="69" y="1443"/>
                  </a:lnTo>
                  <a:lnTo>
                    <a:pt x="69" y="1440"/>
                  </a:lnTo>
                  <a:lnTo>
                    <a:pt x="68" y="1438"/>
                  </a:lnTo>
                  <a:lnTo>
                    <a:pt x="64" y="1435"/>
                  </a:lnTo>
                  <a:lnTo>
                    <a:pt x="64" y="1432"/>
                  </a:lnTo>
                  <a:lnTo>
                    <a:pt x="64" y="1429"/>
                  </a:lnTo>
                  <a:lnTo>
                    <a:pt x="66" y="1424"/>
                  </a:lnTo>
                  <a:lnTo>
                    <a:pt x="63" y="1420"/>
                  </a:lnTo>
                  <a:lnTo>
                    <a:pt x="59" y="1419"/>
                  </a:lnTo>
                  <a:lnTo>
                    <a:pt x="54" y="1417"/>
                  </a:lnTo>
                  <a:lnTo>
                    <a:pt x="51" y="1412"/>
                  </a:lnTo>
                  <a:lnTo>
                    <a:pt x="49" y="1409"/>
                  </a:lnTo>
                  <a:lnTo>
                    <a:pt x="51" y="1408"/>
                  </a:lnTo>
                  <a:lnTo>
                    <a:pt x="51" y="1403"/>
                  </a:lnTo>
                  <a:lnTo>
                    <a:pt x="49" y="1399"/>
                  </a:lnTo>
                  <a:lnTo>
                    <a:pt x="48" y="1398"/>
                  </a:lnTo>
                  <a:lnTo>
                    <a:pt x="49" y="1395"/>
                  </a:lnTo>
                  <a:lnTo>
                    <a:pt x="51" y="1393"/>
                  </a:lnTo>
                  <a:lnTo>
                    <a:pt x="53" y="1388"/>
                  </a:lnTo>
                  <a:lnTo>
                    <a:pt x="54" y="1385"/>
                  </a:lnTo>
                  <a:lnTo>
                    <a:pt x="59" y="1380"/>
                  </a:lnTo>
                  <a:lnTo>
                    <a:pt x="58" y="1375"/>
                  </a:lnTo>
                  <a:lnTo>
                    <a:pt x="54" y="1369"/>
                  </a:lnTo>
                  <a:lnTo>
                    <a:pt x="56" y="1364"/>
                  </a:lnTo>
                  <a:lnTo>
                    <a:pt x="58" y="1362"/>
                  </a:lnTo>
                  <a:lnTo>
                    <a:pt x="61" y="1359"/>
                  </a:lnTo>
                  <a:lnTo>
                    <a:pt x="66" y="1354"/>
                  </a:lnTo>
                  <a:lnTo>
                    <a:pt x="68" y="1351"/>
                  </a:lnTo>
                  <a:lnTo>
                    <a:pt x="69" y="1348"/>
                  </a:lnTo>
                  <a:lnTo>
                    <a:pt x="69" y="1340"/>
                  </a:lnTo>
                  <a:lnTo>
                    <a:pt x="73" y="1336"/>
                  </a:lnTo>
                  <a:lnTo>
                    <a:pt x="76" y="1336"/>
                  </a:lnTo>
                  <a:lnTo>
                    <a:pt x="79" y="1335"/>
                  </a:lnTo>
                  <a:lnTo>
                    <a:pt x="84" y="1331"/>
                  </a:lnTo>
                  <a:lnTo>
                    <a:pt x="86" y="1328"/>
                  </a:lnTo>
                  <a:lnTo>
                    <a:pt x="86" y="1323"/>
                  </a:lnTo>
                  <a:lnTo>
                    <a:pt x="89" y="1317"/>
                  </a:lnTo>
                  <a:lnTo>
                    <a:pt x="92" y="1314"/>
                  </a:lnTo>
                  <a:lnTo>
                    <a:pt x="89" y="1309"/>
                  </a:lnTo>
                  <a:lnTo>
                    <a:pt x="87" y="1304"/>
                  </a:lnTo>
                  <a:lnTo>
                    <a:pt x="86" y="1301"/>
                  </a:lnTo>
                  <a:lnTo>
                    <a:pt x="86" y="1298"/>
                  </a:lnTo>
                  <a:lnTo>
                    <a:pt x="87" y="1296"/>
                  </a:lnTo>
                  <a:lnTo>
                    <a:pt x="89" y="1294"/>
                  </a:lnTo>
                  <a:lnTo>
                    <a:pt x="87" y="1293"/>
                  </a:lnTo>
                  <a:lnTo>
                    <a:pt x="87" y="1286"/>
                  </a:lnTo>
                  <a:lnTo>
                    <a:pt x="86" y="1280"/>
                  </a:lnTo>
                  <a:lnTo>
                    <a:pt x="84" y="1278"/>
                  </a:lnTo>
                  <a:lnTo>
                    <a:pt x="84" y="1276"/>
                  </a:lnTo>
                  <a:lnTo>
                    <a:pt x="81" y="1272"/>
                  </a:lnTo>
                  <a:lnTo>
                    <a:pt x="79" y="1267"/>
                  </a:lnTo>
                  <a:lnTo>
                    <a:pt x="77" y="1265"/>
                  </a:lnTo>
                  <a:lnTo>
                    <a:pt x="76" y="1262"/>
                  </a:lnTo>
                  <a:lnTo>
                    <a:pt x="76" y="1257"/>
                  </a:lnTo>
                  <a:lnTo>
                    <a:pt x="76" y="1252"/>
                  </a:lnTo>
                  <a:lnTo>
                    <a:pt x="76" y="1249"/>
                  </a:lnTo>
                  <a:lnTo>
                    <a:pt x="73" y="1246"/>
                  </a:lnTo>
                  <a:lnTo>
                    <a:pt x="69" y="1242"/>
                  </a:lnTo>
                  <a:lnTo>
                    <a:pt x="69" y="1238"/>
                  </a:lnTo>
                  <a:lnTo>
                    <a:pt x="66" y="1234"/>
                  </a:lnTo>
                  <a:lnTo>
                    <a:pt x="64" y="1230"/>
                  </a:lnTo>
                  <a:lnTo>
                    <a:pt x="63" y="1226"/>
                  </a:lnTo>
                  <a:lnTo>
                    <a:pt x="63" y="1221"/>
                  </a:lnTo>
                  <a:lnTo>
                    <a:pt x="68" y="1220"/>
                  </a:lnTo>
                  <a:lnTo>
                    <a:pt x="69" y="1218"/>
                  </a:lnTo>
                  <a:lnTo>
                    <a:pt x="76" y="1215"/>
                  </a:lnTo>
                  <a:lnTo>
                    <a:pt x="77" y="1213"/>
                  </a:lnTo>
                  <a:lnTo>
                    <a:pt x="79" y="1212"/>
                  </a:lnTo>
                  <a:lnTo>
                    <a:pt x="79" y="1209"/>
                  </a:lnTo>
                  <a:lnTo>
                    <a:pt x="77" y="1205"/>
                  </a:lnTo>
                  <a:lnTo>
                    <a:pt x="79" y="1199"/>
                  </a:lnTo>
                  <a:lnTo>
                    <a:pt x="77" y="1194"/>
                  </a:lnTo>
                  <a:lnTo>
                    <a:pt x="76" y="1191"/>
                  </a:lnTo>
                  <a:lnTo>
                    <a:pt x="74" y="1187"/>
                  </a:lnTo>
                  <a:lnTo>
                    <a:pt x="71" y="1181"/>
                  </a:lnTo>
                  <a:lnTo>
                    <a:pt x="69" y="1175"/>
                  </a:lnTo>
                  <a:lnTo>
                    <a:pt x="74" y="1173"/>
                  </a:lnTo>
                  <a:lnTo>
                    <a:pt x="76" y="1171"/>
                  </a:lnTo>
                  <a:lnTo>
                    <a:pt x="74" y="1170"/>
                  </a:lnTo>
                  <a:lnTo>
                    <a:pt x="73" y="1168"/>
                  </a:lnTo>
                  <a:lnTo>
                    <a:pt x="69" y="1163"/>
                  </a:lnTo>
                  <a:lnTo>
                    <a:pt x="66" y="1163"/>
                  </a:lnTo>
                  <a:lnTo>
                    <a:pt x="64" y="1160"/>
                  </a:lnTo>
                  <a:lnTo>
                    <a:pt x="63" y="1153"/>
                  </a:lnTo>
                  <a:lnTo>
                    <a:pt x="61" y="1152"/>
                  </a:lnTo>
                  <a:lnTo>
                    <a:pt x="58" y="1149"/>
                  </a:lnTo>
                  <a:lnTo>
                    <a:pt x="56" y="1141"/>
                  </a:lnTo>
                  <a:lnTo>
                    <a:pt x="53" y="1137"/>
                  </a:lnTo>
                  <a:lnTo>
                    <a:pt x="54" y="1134"/>
                  </a:lnTo>
                  <a:lnTo>
                    <a:pt x="54" y="1131"/>
                  </a:lnTo>
                  <a:lnTo>
                    <a:pt x="58" y="1124"/>
                  </a:lnTo>
                  <a:lnTo>
                    <a:pt x="59" y="1118"/>
                  </a:lnTo>
                  <a:lnTo>
                    <a:pt x="61" y="1116"/>
                  </a:lnTo>
                  <a:lnTo>
                    <a:pt x="63" y="1113"/>
                  </a:lnTo>
                  <a:lnTo>
                    <a:pt x="63" y="1108"/>
                  </a:lnTo>
                  <a:lnTo>
                    <a:pt x="61" y="1105"/>
                  </a:lnTo>
                  <a:lnTo>
                    <a:pt x="58" y="1097"/>
                  </a:lnTo>
                  <a:lnTo>
                    <a:pt x="56" y="1090"/>
                  </a:lnTo>
                  <a:lnTo>
                    <a:pt x="53" y="1089"/>
                  </a:lnTo>
                  <a:lnTo>
                    <a:pt x="53" y="1086"/>
                  </a:lnTo>
                  <a:lnTo>
                    <a:pt x="53" y="1084"/>
                  </a:lnTo>
                  <a:lnTo>
                    <a:pt x="51" y="1081"/>
                  </a:lnTo>
                  <a:lnTo>
                    <a:pt x="53" y="1077"/>
                  </a:lnTo>
                  <a:lnTo>
                    <a:pt x="51" y="1074"/>
                  </a:lnTo>
                  <a:lnTo>
                    <a:pt x="49" y="1074"/>
                  </a:lnTo>
                  <a:lnTo>
                    <a:pt x="46" y="1074"/>
                  </a:lnTo>
                  <a:lnTo>
                    <a:pt x="43" y="1074"/>
                  </a:lnTo>
                  <a:lnTo>
                    <a:pt x="41" y="1071"/>
                  </a:lnTo>
                  <a:lnTo>
                    <a:pt x="39" y="1069"/>
                  </a:lnTo>
                  <a:lnTo>
                    <a:pt x="39" y="1066"/>
                  </a:lnTo>
                  <a:lnTo>
                    <a:pt x="41" y="1060"/>
                  </a:lnTo>
                  <a:lnTo>
                    <a:pt x="43" y="1055"/>
                  </a:lnTo>
                  <a:lnTo>
                    <a:pt x="43" y="1053"/>
                  </a:lnTo>
                  <a:lnTo>
                    <a:pt x="44" y="1047"/>
                  </a:lnTo>
                  <a:lnTo>
                    <a:pt x="48" y="1043"/>
                  </a:lnTo>
                  <a:lnTo>
                    <a:pt x="49" y="1042"/>
                  </a:lnTo>
                  <a:lnTo>
                    <a:pt x="53" y="1040"/>
                  </a:lnTo>
                  <a:lnTo>
                    <a:pt x="54" y="1037"/>
                  </a:lnTo>
                  <a:lnTo>
                    <a:pt x="54" y="1032"/>
                  </a:lnTo>
                  <a:lnTo>
                    <a:pt x="54" y="1031"/>
                  </a:lnTo>
                  <a:lnTo>
                    <a:pt x="59" y="1031"/>
                  </a:lnTo>
                  <a:lnTo>
                    <a:pt x="61" y="1029"/>
                  </a:lnTo>
                  <a:lnTo>
                    <a:pt x="63" y="1026"/>
                  </a:lnTo>
                  <a:lnTo>
                    <a:pt x="64" y="1022"/>
                  </a:lnTo>
                  <a:lnTo>
                    <a:pt x="68" y="1022"/>
                  </a:lnTo>
                  <a:lnTo>
                    <a:pt x="69" y="1021"/>
                  </a:lnTo>
                  <a:lnTo>
                    <a:pt x="73" y="1018"/>
                  </a:lnTo>
                  <a:lnTo>
                    <a:pt x="73" y="1014"/>
                  </a:lnTo>
                  <a:lnTo>
                    <a:pt x="69" y="1003"/>
                  </a:lnTo>
                  <a:lnTo>
                    <a:pt x="59" y="998"/>
                  </a:lnTo>
                  <a:lnTo>
                    <a:pt x="58" y="995"/>
                  </a:lnTo>
                  <a:lnTo>
                    <a:pt x="56" y="992"/>
                  </a:lnTo>
                  <a:lnTo>
                    <a:pt x="54" y="990"/>
                  </a:lnTo>
                  <a:lnTo>
                    <a:pt x="51" y="988"/>
                  </a:lnTo>
                  <a:lnTo>
                    <a:pt x="48" y="987"/>
                  </a:lnTo>
                  <a:lnTo>
                    <a:pt x="44" y="980"/>
                  </a:lnTo>
                  <a:lnTo>
                    <a:pt x="43" y="975"/>
                  </a:lnTo>
                  <a:lnTo>
                    <a:pt x="44" y="971"/>
                  </a:lnTo>
                  <a:lnTo>
                    <a:pt x="46" y="963"/>
                  </a:lnTo>
                  <a:lnTo>
                    <a:pt x="46" y="958"/>
                  </a:lnTo>
                  <a:lnTo>
                    <a:pt x="46" y="956"/>
                  </a:lnTo>
                  <a:lnTo>
                    <a:pt x="43" y="953"/>
                  </a:lnTo>
                  <a:lnTo>
                    <a:pt x="41" y="950"/>
                  </a:lnTo>
                  <a:lnTo>
                    <a:pt x="39" y="950"/>
                  </a:lnTo>
                  <a:lnTo>
                    <a:pt x="36" y="948"/>
                  </a:lnTo>
                  <a:lnTo>
                    <a:pt x="31" y="946"/>
                  </a:lnTo>
                  <a:lnTo>
                    <a:pt x="28" y="945"/>
                  </a:lnTo>
                  <a:lnTo>
                    <a:pt x="23" y="948"/>
                  </a:lnTo>
                  <a:lnTo>
                    <a:pt x="20" y="946"/>
                  </a:lnTo>
                  <a:lnTo>
                    <a:pt x="15" y="943"/>
                  </a:lnTo>
                  <a:lnTo>
                    <a:pt x="13" y="943"/>
                  </a:lnTo>
                  <a:lnTo>
                    <a:pt x="10" y="940"/>
                  </a:lnTo>
                  <a:lnTo>
                    <a:pt x="8" y="935"/>
                  </a:lnTo>
                  <a:lnTo>
                    <a:pt x="8" y="929"/>
                  </a:lnTo>
                  <a:lnTo>
                    <a:pt x="6" y="924"/>
                  </a:lnTo>
                  <a:lnTo>
                    <a:pt x="5" y="922"/>
                  </a:lnTo>
                  <a:lnTo>
                    <a:pt x="1" y="922"/>
                  </a:lnTo>
                  <a:lnTo>
                    <a:pt x="0" y="919"/>
                  </a:lnTo>
                  <a:lnTo>
                    <a:pt x="1" y="916"/>
                  </a:lnTo>
                  <a:lnTo>
                    <a:pt x="1" y="912"/>
                  </a:lnTo>
                  <a:lnTo>
                    <a:pt x="0" y="908"/>
                  </a:lnTo>
                  <a:lnTo>
                    <a:pt x="0" y="903"/>
                  </a:lnTo>
                  <a:lnTo>
                    <a:pt x="0" y="899"/>
                  </a:lnTo>
                  <a:lnTo>
                    <a:pt x="0" y="895"/>
                  </a:lnTo>
                  <a:lnTo>
                    <a:pt x="3" y="893"/>
                  </a:lnTo>
                  <a:lnTo>
                    <a:pt x="5" y="891"/>
                  </a:lnTo>
                  <a:lnTo>
                    <a:pt x="5" y="883"/>
                  </a:lnTo>
                  <a:lnTo>
                    <a:pt x="11" y="878"/>
                  </a:lnTo>
                  <a:lnTo>
                    <a:pt x="16" y="877"/>
                  </a:lnTo>
                  <a:lnTo>
                    <a:pt x="21" y="875"/>
                  </a:lnTo>
                  <a:lnTo>
                    <a:pt x="26" y="874"/>
                  </a:lnTo>
                  <a:lnTo>
                    <a:pt x="30" y="869"/>
                  </a:lnTo>
                  <a:lnTo>
                    <a:pt x="31" y="867"/>
                  </a:lnTo>
                  <a:lnTo>
                    <a:pt x="36" y="865"/>
                  </a:lnTo>
                  <a:lnTo>
                    <a:pt x="41" y="862"/>
                  </a:lnTo>
                  <a:lnTo>
                    <a:pt x="41" y="856"/>
                  </a:lnTo>
                  <a:lnTo>
                    <a:pt x="48" y="851"/>
                  </a:lnTo>
                  <a:lnTo>
                    <a:pt x="49" y="848"/>
                  </a:lnTo>
                  <a:lnTo>
                    <a:pt x="51" y="846"/>
                  </a:lnTo>
                  <a:lnTo>
                    <a:pt x="54" y="841"/>
                  </a:lnTo>
                  <a:lnTo>
                    <a:pt x="56" y="840"/>
                  </a:lnTo>
                  <a:lnTo>
                    <a:pt x="59" y="838"/>
                  </a:lnTo>
                  <a:lnTo>
                    <a:pt x="59" y="836"/>
                  </a:lnTo>
                  <a:lnTo>
                    <a:pt x="63" y="831"/>
                  </a:lnTo>
                  <a:lnTo>
                    <a:pt x="68" y="828"/>
                  </a:lnTo>
                  <a:lnTo>
                    <a:pt x="69" y="828"/>
                  </a:lnTo>
                  <a:lnTo>
                    <a:pt x="76" y="827"/>
                  </a:lnTo>
                  <a:lnTo>
                    <a:pt x="84" y="828"/>
                  </a:lnTo>
                  <a:lnTo>
                    <a:pt x="86" y="828"/>
                  </a:lnTo>
                  <a:lnTo>
                    <a:pt x="92" y="828"/>
                  </a:lnTo>
                  <a:lnTo>
                    <a:pt x="96" y="828"/>
                  </a:lnTo>
                  <a:lnTo>
                    <a:pt x="96" y="823"/>
                  </a:lnTo>
                  <a:lnTo>
                    <a:pt x="101" y="815"/>
                  </a:lnTo>
                  <a:lnTo>
                    <a:pt x="106" y="814"/>
                  </a:lnTo>
                  <a:lnTo>
                    <a:pt x="109" y="814"/>
                  </a:lnTo>
                  <a:lnTo>
                    <a:pt x="112" y="809"/>
                  </a:lnTo>
                  <a:lnTo>
                    <a:pt x="112" y="802"/>
                  </a:lnTo>
                  <a:lnTo>
                    <a:pt x="111" y="797"/>
                  </a:lnTo>
                  <a:lnTo>
                    <a:pt x="109" y="791"/>
                  </a:lnTo>
                  <a:lnTo>
                    <a:pt x="112" y="785"/>
                  </a:lnTo>
                  <a:lnTo>
                    <a:pt x="114" y="780"/>
                  </a:lnTo>
                  <a:lnTo>
                    <a:pt x="116" y="776"/>
                  </a:lnTo>
                  <a:lnTo>
                    <a:pt x="117" y="775"/>
                  </a:lnTo>
                  <a:lnTo>
                    <a:pt x="117" y="770"/>
                  </a:lnTo>
                  <a:lnTo>
                    <a:pt x="117" y="768"/>
                  </a:lnTo>
                  <a:lnTo>
                    <a:pt x="114" y="762"/>
                  </a:lnTo>
                  <a:lnTo>
                    <a:pt x="114" y="759"/>
                  </a:lnTo>
                  <a:lnTo>
                    <a:pt x="116" y="757"/>
                  </a:lnTo>
                  <a:lnTo>
                    <a:pt x="120" y="755"/>
                  </a:lnTo>
                  <a:lnTo>
                    <a:pt x="122" y="754"/>
                  </a:lnTo>
                  <a:lnTo>
                    <a:pt x="129" y="752"/>
                  </a:lnTo>
                  <a:lnTo>
                    <a:pt x="129" y="749"/>
                  </a:lnTo>
                  <a:lnTo>
                    <a:pt x="130" y="744"/>
                  </a:lnTo>
                  <a:lnTo>
                    <a:pt x="130" y="741"/>
                  </a:lnTo>
                  <a:lnTo>
                    <a:pt x="130" y="738"/>
                  </a:lnTo>
                  <a:lnTo>
                    <a:pt x="132" y="736"/>
                  </a:lnTo>
                  <a:lnTo>
                    <a:pt x="134" y="733"/>
                  </a:lnTo>
                  <a:lnTo>
                    <a:pt x="139" y="725"/>
                  </a:lnTo>
                  <a:lnTo>
                    <a:pt x="142" y="725"/>
                  </a:lnTo>
                  <a:lnTo>
                    <a:pt x="144" y="723"/>
                  </a:lnTo>
                  <a:lnTo>
                    <a:pt x="145" y="718"/>
                  </a:lnTo>
                  <a:lnTo>
                    <a:pt x="149" y="717"/>
                  </a:lnTo>
                  <a:lnTo>
                    <a:pt x="154" y="717"/>
                  </a:lnTo>
                  <a:lnTo>
                    <a:pt x="155" y="717"/>
                  </a:lnTo>
                  <a:lnTo>
                    <a:pt x="160" y="718"/>
                  </a:lnTo>
                  <a:lnTo>
                    <a:pt x="165" y="718"/>
                  </a:lnTo>
                  <a:lnTo>
                    <a:pt x="167" y="718"/>
                  </a:lnTo>
                  <a:lnTo>
                    <a:pt x="172" y="718"/>
                  </a:lnTo>
                  <a:lnTo>
                    <a:pt x="177" y="715"/>
                  </a:lnTo>
                  <a:lnTo>
                    <a:pt x="175" y="708"/>
                  </a:lnTo>
                  <a:lnTo>
                    <a:pt x="172" y="705"/>
                  </a:lnTo>
                  <a:lnTo>
                    <a:pt x="168" y="704"/>
                  </a:lnTo>
                  <a:lnTo>
                    <a:pt x="162" y="699"/>
                  </a:lnTo>
                  <a:lnTo>
                    <a:pt x="165" y="691"/>
                  </a:lnTo>
                  <a:lnTo>
                    <a:pt x="168" y="687"/>
                  </a:lnTo>
                  <a:lnTo>
                    <a:pt x="168" y="686"/>
                  </a:lnTo>
                  <a:lnTo>
                    <a:pt x="165" y="683"/>
                  </a:lnTo>
                  <a:lnTo>
                    <a:pt x="163" y="683"/>
                  </a:lnTo>
                  <a:lnTo>
                    <a:pt x="159" y="679"/>
                  </a:lnTo>
                  <a:lnTo>
                    <a:pt x="157" y="678"/>
                  </a:lnTo>
                  <a:lnTo>
                    <a:pt x="152" y="673"/>
                  </a:lnTo>
                  <a:lnTo>
                    <a:pt x="144" y="665"/>
                  </a:lnTo>
                  <a:lnTo>
                    <a:pt x="144" y="663"/>
                  </a:lnTo>
                  <a:lnTo>
                    <a:pt x="140" y="658"/>
                  </a:lnTo>
                  <a:lnTo>
                    <a:pt x="139" y="653"/>
                  </a:lnTo>
                  <a:lnTo>
                    <a:pt x="139" y="649"/>
                  </a:lnTo>
                  <a:lnTo>
                    <a:pt x="137" y="644"/>
                  </a:lnTo>
                  <a:lnTo>
                    <a:pt x="135" y="639"/>
                  </a:lnTo>
                  <a:lnTo>
                    <a:pt x="135" y="632"/>
                  </a:lnTo>
                  <a:lnTo>
                    <a:pt x="140" y="628"/>
                  </a:lnTo>
                  <a:lnTo>
                    <a:pt x="149" y="621"/>
                  </a:lnTo>
                  <a:lnTo>
                    <a:pt x="150" y="616"/>
                  </a:lnTo>
                  <a:lnTo>
                    <a:pt x="152" y="611"/>
                  </a:lnTo>
                  <a:lnTo>
                    <a:pt x="157" y="608"/>
                  </a:lnTo>
                  <a:lnTo>
                    <a:pt x="163" y="607"/>
                  </a:lnTo>
                  <a:lnTo>
                    <a:pt x="165" y="607"/>
                  </a:lnTo>
                  <a:lnTo>
                    <a:pt x="170" y="605"/>
                  </a:lnTo>
                  <a:lnTo>
                    <a:pt x="175" y="605"/>
                  </a:lnTo>
                  <a:lnTo>
                    <a:pt x="177" y="602"/>
                  </a:lnTo>
                  <a:lnTo>
                    <a:pt x="173" y="598"/>
                  </a:lnTo>
                  <a:lnTo>
                    <a:pt x="173" y="594"/>
                  </a:lnTo>
                  <a:lnTo>
                    <a:pt x="170" y="589"/>
                  </a:lnTo>
                  <a:lnTo>
                    <a:pt x="170" y="584"/>
                  </a:lnTo>
                  <a:lnTo>
                    <a:pt x="170" y="579"/>
                  </a:lnTo>
                  <a:lnTo>
                    <a:pt x="173" y="576"/>
                  </a:lnTo>
                  <a:lnTo>
                    <a:pt x="173" y="573"/>
                  </a:lnTo>
                  <a:lnTo>
                    <a:pt x="172" y="568"/>
                  </a:lnTo>
                  <a:lnTo>
                    <a:pt x="177" y="563"/>
                  </a:lnTo>
                  <a:lnTo>
                    <a:pt x="177" y="561"/>
                  </a:lnTo>
                  <a:lnTo>
                    <a:pt x="177" y="555"/>
                  </a:lnTo>
                  <a:lnTo>
                    <a:pt x="185" y="553"/>
                  </a:lnTo>
                  <a:lnTo>
                    <a:pt x="188" y="553"/>
                  </a:lnTo>
                  <a:lnTo>
                    <a:pt x="192" y="553"/>
                  </a:lnTo>
                  <a:lnTo>
                    <a:pt x="192" y="552"/>
                  </a:lnTo>
                  <a:lnTo>
                    <a:pt x="193" y="547"/>
                  </a:lnTo>
                  <a:lnTo>
                    <a:pt x="195" y="545"/>
                  </a:lnTo>
                  <a:lnTo>
                    <a:pt x="198" y="542"/>
                  </a:lnTo>
                  <a:lnTo>
                    <a:pt x="202" y="540"/>
                  </a:lnTo>
                  <a:lnTo>
                    <a:pt x="203" y="539"/>
                  </a:lnTo>
                  <a:lnTo>
                    <a:pt x="205" y="537"/>
                  </a:lnTo>
                  <a:lnTo>
                    <a:pt x="210" y="532"/>
                  </a:lnTo>
                  <a:lnTo>
                    <a:pt x="211" y="532"/>
                  </a:lnTo>
                  <a:lnTo>
                    <a:pt x="220" y="537"/>
                  </a:lnTo>
                  <a:lnTo>
                    <a:pt x="225" y="540"/>
                  </a:lnTo>
                  <a:lnTo>
                    <a:pt x="230" y="545"/>
                  </a:lnTo>
                  <a:lnTo>
                    <a:pt x="235" y="547"/>
                  </a:lnTo>
                  <a:lnTo>
                    <a:pt x="241" y="545"/>
                  </a:lnTo>
                  <a:lnTo>
                    <a:pt x="245" y="545"/>
                  </a:lnTo>
                  <a:lnTo>
                    <a:pt x="246" y="543"/>
                  </a:lnTo>
                  <a:lnTo>
                    <a:pt x="251" y="540"/>
                  </a:lnTo>
                  <a:lnTo>
                    <a:pt x="254" y="539"/>
                  </a:lnTo>
                  <a:lnTo>
                    <a:pt x="256" y="540"/>
                  </a:lnTo>
                  <a:lnTo>
                    <a:pt x="263" y="539"/>
                  </a:lnTo>
                  <a:lnTo>
                    <a:pt x="269" y="537"/>
                  </a:lnTo>
                  <a:lnTo>
                    <a:pt x="274" y="529"/>
                  </a:lnTo>
                  <a:lnTo>
                    <a:pt x="274" y="527"/>
                  </a:lnTo>
                  <a:lnTo>
                    <a:pt x="273" y="522"/>
                  </a:lnTo>
                  <a:lnTo>
                    <a:pt x="271" y="516"/>
                  </a:lnTo>
                  <a:lnTo>
                    <a:pt x="271" y="513"/>
                  </a:lnTo>
                  <a:lnTo>
                    <a:pt x="271" y="509"/>
                  </a:lnTo>
                  <a:lnTo>
                    <a:pt x="273" y="505"/>
                  </a:lnTo>
                  <a:lnTo>
                    <a:pt x="271" y="495"/>
                  </a:lnTo>
                  <a:lnTo>
                    <a:pt x="274" y="488"/>
                  </a:lnTo>
                  <a:lnTo>
                    <a:pt x="291" y="477"/>
                  </a:lnTo>
                  <a:lnTo>
                    <a:pt x="296" y="471"/>
                  </a:lnTo>
                  <a:lnTo>
                    <a:pt x="283" y="459"/>
                  </a:lnTo>
                  <a:lnTo>
                    <a:pt x="273" y="450"/>
                  </a:lnTo>
                  <a:lnTo>
                    <a:pt x="264" y="445"/>
                  </a:lnTo>
                  <a:lnTo>
                    <a:pt x="259" y="443"/>
                  </a:lnTo>
                  <a:lnTo>
                    <a:pt x="254" y="438"/>
                  </a:lnTo>
                  <a:lnTo>
                    <a:pt x="253" y="430"/>
                  </a:lnTo>
                  <a:lnTo>
                    <a:pt x="254" y="422"/>
                  </a:lnTo>
                  <a:lnTo>
                    <a:pt x="261" y="417"/>
                  </a:lnTo>
                  <a:lnTo>
                    <a:pt x="271" y="414"/>
                  </a:lnTo>
                  <a:lnTo>
                    <a:pt x="289" y="409"/>
                  </a:lnTo>
                  <a:lnTo>
                    <a:pt x="297" y="406"/>
                  </a:lnTo>
                  <a:lnTo>
                    <a:pt x="306" y="401"/>
                  </a:lnTo>
                  <a:lnTo>
                    <a:pt x="312" y="399"/>
                  </a:lnTo>
                  <a:lnTo>
                    <a:pt x="326" y="399"/>
                  </a:lnTo>
                  <a:lnTo>
                    <a:pt x="334" y="398"/>
                  </a:lnTo>
                  <a:lnTo>
                    <a:pt x="337" y="395"/>
                  </a:lnTo>
                  <a:lnTo>
                    <a:pt x="339" y="388"/>
                  </a:lnTo>
                  <a:lnTo>
                    <a:pt x="340" y="380"/>
                  </a:lnTo>
                  <a:lnTo>
                    <a:pt x="337" y="377"/>
                  </a:lnTo>
                  <a:lnTo>
                    <a:pt x="331" y="374"/>
                  </a:lnTo>
                  <a:lnTo>
                    <a:pt x="314" y="370"/>
                  </a:lnTo>
                  <a:lnTo>
                    <a:pt x="309" y="369"/>
                  </a:lnTo>
                  <a:lnTo>
                    <a:pt x="301" y="365"/>
                  </a:lnTo>
                  <a:lnTo>
                    <a:pt x="294" y="364"/>
                  </a:lnTo>
                  <a:lnTo>
                    <a:pt x="288" y="361"/>
                  </a:lnTo>
                  <a:lnTo>
                    <a:pt x="283" y="359"/>
                  </a:lnTo>
                  <a:lnTo>
                    <a:pt x="279" y="353"/>
                  </a:lnTo>
                  <a:lnTo>
                    <a:pt x="274" y="346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 w="3175">
              <a:solidFill>
                <a:schemeClr val="tx1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369" name="Freeform 169"/>
            <p:cNvSpPr>
              <a:spLocks/>
            </p:cNvSpPr>
            <p:nvPr/>
          </p:nvSpPr>
          <p:spPr bwMode="auto">
            <a:xfrm>
              <a:off x="1611312" y="738983"/>
              <a:ext cx="573088" cy="998538"/>
            </a:xfrm>
            <a:custGeom>
              <a:avLst/>
              <a:gdLst>
                <a:gd name="T0" fmla="*/ 684 w 721"/>
                <a:gd name="T1" fmla="*/ 777 h 1259"/>
                <a:gd name="T2" fmla="*/ 600 w 721"/>
                <a:gd name="T3" fmla="*/ 772 h 1259"/>
                <a:gd name="T4" fmla="*/ 484 w 721"/>
                <a:gd name="T5" fmla="*/ 798 h 1259"/>
                <a:gd name="T6" fmla="*/ 469 w 721"/>
                <a:gd name="T7" fmla="*/ 838 h 1259"/>
                <a:gd name="T8" fmla="*/ 418 w 721"/>
                <a:gd name="T9" fmla="*/ 838 h 1259"/>
                <a:gd name="T10" fmla="*/ 372 w 721"/>
                <a:gd name="T11" fmla="*/ 819 h 1259"/>
                <a:gd name="T12" fmla="*/ 332 w 721"/>
                <a:gd name="T13" fmla="*/ 820 h 1259"/>
                <a:gd name="T14" fmla="*/ 345 w 721"/>
                <a:gd name="T15" fmla="*/ 863 h 1259"/>
                <a:gd name="T16" fmla="*/ 349 w 721"/>
                <a:gd name="T17" fmla="*/ 890 h 1259"/>
                <a:gd name="T18" fmla="*/ 345 w 721"/>
                <a:gd name="T19" fmla="*/ 924 h 1259"/>
                <a:gd name="T20" fmla="*/ 337 w 721"/>
                <a:gd name="T21" fmla="*/ 947 h 1259"/>
                <a:gd name="T22" fmla="*/ 314 w 721"/>
                <a:gd name="T23" fmla="*/ 987 h 1259"/>
                <a:gd name="T24" fmla="*/ 307 w 721"/>
                <a:gd name="T25" fmla="*/ 1034 h 1259"/>
                <a:gd name="T26" fmla="*/ 306 w 721"/>
                <a:gd name="T27" fmla="*/ 1076 h 1259"/>
                <a:gd name="T28" fmla="*/ 327 w 721"/>
                <a:gd name="T29" fmla="*/ 1094 h 1259"/>
                <a:gd name="T30" fmla="*/ 312 w 721"/>
                <a:gd name="T31" fmla="*/ 1136 h 1259"/>
                <a:gd name="T32" fmla="*/ 306 w 721"/>
                <a:gd name="T33" fmla="*/ 1168 h 1259"/>
                <a:gd name="T34" fmla="*/ 276 w 721"/>
                <a:gd name="T35" fmla="*/ 1176 h 1259"/>
                <a:gd name="T36" fmla="*/ 251 w 721"/>
                <a:gd name="T37" fmla="*/ 1181 h 1259"/>
                <a:gd name="T38" fmla="*/ 231 w 721"/>
                <a:gd name="T39" fmla="*/ 1209 h 1259"/>
                <a:gd name="T40" fmla="*/ 192 w 721"/>
                <a:gd name="T41" fmla="*/ 1249 h 1259"/>
                <a:gd name="T42" fmla="*/ 154 w 721"/>
                <a:gd name="T43" fmla="*/ 1254 h 1259"/>
                <a:gd name="T44" fmla="*/ 135 w 721"/>
                <a:gd name="T45" fmla="*/ 1214 h 1259"/>
                <a:gd name="T46" fmla="*/ 116 w 721"/>
                <a:gd name="T47" fmla="*/ 1180 h 1259"/>
                <a:gd name="T48" fmla="*/ 87 w 721"/>
                <a:gd name="T49" fmla="*/ 1151 h 1259"/>
                <a:gd name="T50" fmla="*/ 66 w 721"/>
                <a:gd name="T51" fmla="*/ 1121 h 1259"/>
                <a:gd name="T52" fmla="*/ 64 w 721"/>
                <a:gd name="T53" fmla="*/ 1089 h 1259"/>
                <a:gd name="T54" fmla="*/ 51 w 721"/>
                <a:gd name="T55" fmla="*/ 1057 h 1259"/>
                <a:gd name="T56" fmla="*/ 56 w 721"/>
                <a:gd name="T57" fmla="*/ 1018 h 1259"/>
                <a:gd name="T58" fmla="*/ 84 w 721"/>
                <a:gd name="T59" fmla="*/ 985 h 1259"/>
                <a:gd name="T60" fmla="*/ 89 w 721"/>
                <a:gd name="T61" fmla="*/ 948 h 1259"/>
                <a:gd name="T62" fmla="*/ 76 w 721"/>
                <a:gd name="T63" fmla="*/ 911 h 1259"/>
                <a:gd name="T64" fmla="*/ 68 w 721"/>
                <a:gd name="T65" fmla="*/ 874 h 1259"/>
                <a:gd name="T66" fmla="*/ 74 w 721"/>
                <a:gd name="T67" fmla="*/ 841 h 1259"/>
                <a:gd name="T68" fmla="*/ 63 w 721"/>
                <a:gd name="T69" fmla="*/ 807 h 1259"/>
                <a:gd name="T70" fmla="*/ 63 w 721"/>
                <a:gd name="T71" fmla="*/ 767 h 1259"/>
                <a:gd name="T72" fmla="*/ 51 w 721"/>
                <a:gd name="T73" fmla="*/ 728 h 1259"/>
                <a:gd name="T74" fmla="*/ 44 w 721"/>
                <a:gd name="T75" fmla="*/ 701 h 1259"/>
                <a:gd name="T76" fmla="*/ 64 w 721"/>
                <a:gd name="T77" fmla="*/ 676 h 1259"/>
                <a:gd name="T78" fmla="*/ 51 w 721"/>
                <a:gd name="T79" fmla="*/ 642 h 1259"/>
                <a:gd name="T80" fmla="*/ 39 w 721"/>
                <a:gd name="T81" fmla="*/ 604 h 1259"/>
                <a:gd name="T82" fmla="*/ 8 w 721"/>
                <a:gd name="T83" fmla="*/ 583 h 1259"/>
                <a:gd name="T84" fmla="*/ 0 w 721"/>
                <a:gd name="T85" fmla="*/ 549 h 1259"/>
                <a:gd name="T86" fmla="*/ 36 w 721"/>
                <a:gd name="T87" fmla="*/ 519 h 1259"/>
                <a:gd name="T88" fmla="*/ 63 w 721"/>
                <a:gd name="T89" fmla="*/ 485 h 1259"/>
                <a:gd name="T90" fmla="*/ 106 w 721"/>
                <a:gd name="T91" fmla="*/ 468 h 1259"/>
                <a:gd name="T92" fmla="*/ 117 w 721"/>
                <a:gd name="T93" fmla="*/ 424 h 1259"/>
                <a:gd name="T94" fmla="*/ 130 w 721"/>
                <a:gd name="T95" fmla="*/ 395 h 1259"/>
                <a:gd name="T96" fmla="*/ 155 w 721"/>
                <a:gd name="T97" fmla="*/ 371 h 1259"/>
                <a:gd name="T98" fmla="*/ 165 w 721"/>
                <a:gd name="T99" fmla="*/ 345 h 1259"/>
                <a:gd name="T100" fmla="*/ 140 w 721"/>
                <a:gd name="T101" fmla="*/ 312 h 1259"/>
                <a:gd name="T102" fmla="*/ 157 w 721"/>
                <a:gd name="T103" fmla="*/ 262 h 1259"/>
                <a:gd name="T104" fmla="*/ 170 w 721"/>
                <a:gd name="T105" fmla="*/ 233 h 1259"/>
                <a:gd name="T106" fmla="*/ 192 w 721"/>
                <a:gd name="T107" fmla="*/ 206 h 1259"/>
                <a:gd name="T108" fmla="*/ 225 w 721"/>
                <a:gd name="T109" fmla="*/ 194 h 1259"/>
                <a:gd name="T110" fmla="*/ 269 w 721"/>
                <a:gd name="T111" fmla="*/ 191 h 1259"/>
                <a:gd name="T112" fmla="*/ 291 w 721"/>
                <a:gd name="T113" fmla="*/ 131 h 1259"/>
                <a:gd name="T114" fmla="*/ 271 w 721"/>
                <a:gd name="T115" fmla="*/ 68 h 1259"/>
                <a:gd name="T116" fmla="*/ 337 w 721"/>
                <a:gd name="T117" fmla="*/ 31 h 1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21" h="1259">
                  <a:moveTo>
                    <a:pt x="721" y="817"/>
                  </a:moveTo>
                  <a:lnTo>
                    <a:pt x="719" y="814"/>
                  </a:lnTo>
                  <a:lnTo>
                    <a:pt x="718" y="812"/>
                  </a:lnTo>
                  <a:lnTo>
                    <a:pt x="716" y="806"/>
                  </a:lnTo>
                  <a:lnTo>
                    <a:pt x="713" y="798"/>
                  </a:lnTo>
                  <a:lnTo>
                    <a:pt x="711" y="790"/>
                  </a:lnTo>
                  <a:lnTo>
                    <a:pt x="706" y="780"/>
                  </a:lnTo>
                  <a:lnTo>
                    <a:pt x="698" y="785"/>
                  </a:lnTo>
                  <a:lnTo>
                    <a:pt x="691" y="782"/>
                  </a:lnTo>
                  <a:lnTo>
                    <a:pt x="684" y="777"/>
                  </a:lnTo>
                  <a:lnTo>
                    <a:pt x="681" y="769"/>
                  </a:lnTo>
                  <a:lnTo>
                    <a:pt x="665" y="767"/>
                  </a:lnTo>
                  <a:lnTo>
                    <a:pt x="651" y="777"/>
                  </a:lnTo>
                  <a:lnTo>
                    <a:pt x="640" y="778"/>
                  </a:lnTo>
                  <a:lnTo>
                    <a:pt x="630" y="782"/>
                  </a:lnTo>
                  <a:lnTo>
                    <a:pt x="623" y="778"/>
                  </a:lnTo>
                  <a:lnTo>
                    <a:pt x="615" y="777"/>
                  </a:lnTo>
                  <a:lnTo>
                    <a:pt x="608" y="774"/>
                  </a:lnTo>
                  <a:lnTo>
                    <a:pt x="603" y="772"/>
                  </a:lnTo>
                  <a:lnTo>
                    <a:pt x="600" y="772"/>
                  </a:lnTo>
                  <a:lnTo>
                    <a:pt x="582" y="772"/>
                  </a:lnTo>
                  <a:lnTo>
                    <a:pt x="569" y="774"/>
                  </a:lnTo>
                  <a:lnTo>
                    <a:pt x="555" y="778"/>
                  </a:lnTo>
                  <a:lnTo>
                    <a:pt x="547" y="778"/>
                  </a:lnTo>
                  <a:lnTo>
                    <a:pt x="537" y="785"/>
                  </a:lnTo>
                  <a:lnTo>
                    <a:pt x="524" y="793"/>
                  </a:lnTo>
                  <a:lnTo>
                    <a:pt x="511" y="798"/>
                  </a:lnTo>
                  <a:lnTo>
                    <a:pt x="503" y="803"/>
                  </a:lnTo>
                  <a:lnTo>
                    <a:pt x="493" y="801"/>
                  </a:lnTo>
                  <a:lnTo>
                    <a:pt x="484" y="798"/>
                  </a:lnTo>
                  <a:lnTo>
                    <a:pt x="476" y="804"/>
                  </a:lnTo>
                  <a:lnTo>
                    <a:pt x="471" y="804"/>
                  </a:lnTo>
                  <a:lnTo>
                    <a:pt x="466" y="801"/>
                  </a:lnTo>
                  <a:lnTo>
                    <a:pt x="461" y="801"/>
                  </a:lnTo>
                  <a:lnTo>
                    <a:pt x="456" y="803"/>
                  </a:lnTo>
                  <a:lnTo>
                    <a:pt x="458" y="811"/>
                  </a:lnTo>
                  <a:lnTo>
                    <a:pt x="468" y="824"/>
                  </a:lnTo>
                  <a:lnTo>
                    <a:pt x="468" y="825"/>
                  </a:lnTo>
                  <a:lnTo>
                    <a:pt x="468" y="830"/>
                  </a:lnTo>
                  <a:lnTo>
                    <a:pt x="469" y="838"/>
                  </a:lnTo>
                  <a:lnTo>
                    <a:pt x="464" y="837"/>
                  </a:lnTo>
                  <a:lnTo>
                    <a:pt x="460" y="833"/>
                  </a:lnTo>
                  <a:lnTo>
                    <a:pt x="453" y="833"/>
                  </a:lnTo>
                  <a:lnTo>
                    <a:pt x="446" y="835"/>
                  </a:lnTo>
                  <a:lnTo>
                    <a:pt x="441" y="838"/>
                  </a:lnTo>
                  <a:lnTo>
                    <a:pt x="433" y="833"/>
                  </a:lnTo>
                  <a:lnTo>
                    <a:pt x="430" y="835"/>
                  </a:lnTo>
                  <a:lnTo>
                    <a:pt x="425" y="835"/>
                  </a:lnTo>
                  <a:lnTo>
                    <a:pt x="421" y="835"/>
                  </a:lnTo>
                  <a:lnTo>
                    <a:pt x="418" y="838"/>
                  </a:lnTo>
                  <a:lnTo>
                    <a:pt x="413" y="837"/>
                  </a:lnTo>
                  <a:lnTo>
                    <a:pt x="407" y="838"/>
                  </a:lnTo>
                  <a:lnTo>
                    <a:pt x="405" y="835"/>
                  </a:lnTo>
                  <a:lnTo>
                    <a:pt x="400" y="833"/>
                  </a:lnTo>
                  <a:lnTo>
                    <a:pt x="395" y="832"/>
                  </a:lnTo>
                  <a:lnTo>
                    <a:pt x="392" y="829"/>
                  </a:lnTo>
                  <a:lnTo>
                    <a:pt x="387" y="825"/>
                  </a:lnTo>
                  <a:lnTo>
                    <a:pt x="382" y="820"/>
                  </a:lnTo>
                  <a:lnTo>
                    <a:pt x="377" y="820"/>
                  </a:lnTo>
                  <a:lnTo>
                    <a:pt x="372" y="819"/>
                  </a:lnTo>
                  <a:lnTo>
                    <a:pt x="367" y="814"/>
                  </a:lnTo>
                  <a:lnTo>
                    <a:pt x="362" y="812"/>
                  </a:lnTo>
                  <a:lnTo>
                    <a:pt x="354" y="814"/>
                  </a:lnTo>
                  <a:lnTo>
                    <a:pt x="347" y="812"/>
                  </a:lnTo>
                  <a:lnTo>
                    <a:pt x="337" y="804"/>
                  </a:lnTo>
                  <a:lnTo>
                    <a:pt x="335" y="806"/>
                  </a:lnTo>
                  <a:lnTo>
                    <a:pt x="334" y="807"/>
                  </a:lnTo>
                  <a:lnTo>
                    <a:pt x="332" y="811"/>
                  </a:lnTo>
                  <a:lnTo>
                    <a:pt x="332" y="816"/>
                  </a:lnTo>
                  <a:lnTo>
                    <a:pt x="332" y="820"/>
                  </a:lnTo>
                  <a:lnTo>
                    <a:pt x="334" y="822"/>
                  </a:lnTo>
                  <a:lnTo>
                    <a:pt x="337" y="827"/>
                  </a:lnTo>
                  <a:lnTo>
                    <a:pt x="340" y="830"/>
                  </a:lnTo>
                  <a:lnTo>
                    <a:pt x="342" y="835"/>
                  </a:lnTo>
                  <a:lnTo>
                    <a:pt x="344" y="838"/>
                  </a:lnTo>
                  <a:lnTo>
                    <a:pt x="345" y="841"/>
                  </a:lnTo>
                  <a:lnTo>
                    <a:pt x="345" y="848"/>
                  </a:lnTo>
                  <a:lnTo>
                    <a:pt x="345" y="853"/>
                  </a:lnTo>
                  <a:lnTo>
                    <a:pt x="345" y="859"/>
                  </a:lnTo>
                  <a:lnTo>
                    <a:pt x="345" y="863"/>
                  </a:lnTo>
                  <a:lnTo>
                    <a:pt x="345" y="866"/>
                  </a:lnTo>
                  <a:lnTo>
                    <a:pt x="349" y="867"/>
                  </a:lnTo>
                  <a:lnTo>
                    <a:pt x="350" y="872"/>
                  </a:lnTo>
                  <a:lnTo>
                    <a:pt x="350" y="875"/>
                  </a:lnTo>
                  <a:lnTo>
                    <a:pt x="349" y="879"/>
                  </a:lnTo>
                  <a:lnTo>
                    <a:pt x="347" y="880"/>
                  </a:lnTo>
                  <a:lnTo>
                    <a:pt x="344" y="880"/>
                  </a:lnTo>
                  <a:lnTo>
                    <a:pt x="342" y="882"/>
                  </a:lnTo>
                  <a:lnTo>
                    <a:pt x="345" y="887"/>
                  </a:lnTo>
                  <a:lnTo>
                    <a:pt x="349" y="890"/>
                  </a:lnTo>
                  <a:lnTo>
                    <a:pt x="349" y="892"/>
                  </a:lnTo>
                  <a:lnTo>
                    <a:pt x="350" y="896"/>
                  </a:lnTo>
                  <a:lnTo>
                    <a:pt x="350" y="898"/>
                  </a:lnTo>
                  <a:lnTo>
                    <a:pt x="347" y="901"/>
                  </a:lnTo>
                  <a:lnTo>
                    <a:pt x="344" y="905"/>
                  </a:lnTo>
                  <a:lnTo>
                    <a:pt x="345" y="908"/>
                  </a:lnTo>
                  <a:lnTo>
                    <a:pt x="347" y="909"/>
                  </a:lnTo>
                  <a:lnTo>
                    <a:pt x="345" y="916"/>
                  </a:lnTo>
                  <a:lnTo>
                    <a:pt x="347" y="921"/>
                  </a:lnTo>
                  <a:lnTo>
                    <a:pt x="345" y="924"/>
                  </a:lnTo>
                  <a:lnTo>
                    <a:pt x="344" y="926"/>
                  </a:lnTo>
                  <a:lnTo>
                    <a:pt x="344" y="929"/>
                  </a:lnTo>
                  <a:lnTo>
                    <a:pt x="344" y="934"/>
                  </a:lnTo>
                  <a:lnTo>
                    <a:pt x="345" y="937"/>
                  </a:lnTo>
                  <a:lnTo>
                    <a:pt x="344" y="939"/>
                  </a:lnTo>
                  <a:lnTo>
                    <a:pt x="342" y="940"/>
                  </a:lnTo>
                  <a:lnTo>
                    <a:pt x="340" y="940"/>
                  </a:lnTo>
                  <a:lnTo>
                    <a:pt x="339" y="940"/>
                  </a:lnTo>
                  <a:lnTo>
                    <a:pt x="337" y="942"/>
                  </a:lnTo>
                  <a:lnTo>
                    <a:pt x="337" y="947"/>
                  </a:lnTo>
                  <a:lnTo>
                    <a:pt x="329" y="955"/>
                  </a:lnTo>
                  <a:lnTo>
                    <a:pt x="327" y="961"/>
                  </a:lnTo>
                  <a:lnTo>
                    <a:pt x="326" y="964"/>
                  </a:lnTo>
                  <a:lnTo>
                    <a:pt x="326" y="968"/>
                  </a:lnTo>
                  <a:lnTo>
                    <a:pt x="329" y="973"/>
                  </a:lnTo>
                  <a:lnTo>
                    <a:pt x="327" y="977"/>
                  </a:lnTo>
                  <a:lnTo>
                    <a:pt x="324" y="981"/>
                  </a:lnTo>
                  <a:lnTo>
                    <a:pt x="321" y="981"/>
                  </a:lnTo>
                  <a:lnTo>
                    <a:pt x="316" y="984"/>
                  </a:lnTo>
                  <a:lnTo>
                    <a:pt x="314" y="987"/>
                  </a:lnTo>
                  <a:lnTo>
                    <a:pt x="312" y="992"/>
                  </a:lnTo>
                  <a:lnTo>
                    <a:pt x="311" y="998"/>
                  </a:lnTo>
                  <a:lnTo>
                    <a:pt x="312" y="1003"/>
                  </a:lnTo>
                  <a:lnTo>
                    <a:pt x="312" y="1008"/>
                  </a:lnTo>
                  <a:lnTo>
                    <a:pt x="312" y="1010"/>
                  </a:lnTo>
                  <a:lnTo>
                    <a:pt x="312" y="1015"/>
                  </a:lnTo>
                  <a:lnTo>
                    <a:pt x="312" y="1019"/>
                  </a:lnTo>
                  <a:lnTo>
                    <a:pt x="309" y="1023"/>
                  </a:lnTo>
                  <a:lnTo>
                    <a:pt x="307" y="1031"/>
                  </a:lnTo>
                  <a:lnTo>
                    <a:pt x="307" y="1034"/>
                  </a:lnTo>
                  <a:lnTo>
                    <a:pt x="307" y="1037"/>
                  </a:lnTo>
                  <a:lnTo>
                    <a:pt x="306" y="1041"/>
                  </a:lnTo>
                  <a:lnTo>
                    <a:pt x="307" y="1044"/>
                  </a:lnTo>
                  <a:lnTo>
                    <a:pt x="307" y="1050"/>
                  </a:lnTo>
                  <a:lnTo>
                    <a:pt x="307" y="1053"/>
                  </a:lnTo>
                  <a:lnTo>
                    <a:pt x="304" y="1058"/>
                  </a:lnTo>
                  <a:lnTo>
                    <a:pt x="304" y="1062"/>
                  </a:lnTo>
                  <a:lnTo>
                    <a:pt x="304" y="1066"/>
                  </a:lnTo>
                  <a:lnTo>
                    <a:pt x="306" y="1073"/>
                  </a:lnTo>
                  <a:lnTo>
                    <a:pt x="306" y="1076"/>
                  </a:lnTo>
                  <a:lnTo>
                    <a:pt x="302" y="1083"/>
                  </a:lnTo>
                  <a:lnTo>
                    <a:pt x="306" y="1084"/>
                  </a:lnTo>
                  <a:lnTo>
                    <a:pt x="309" y="1086"/>
                  </a:lnTo>
                  <a:lnTo>
                    <a:pt x="312" y="1087"/>
                  </a:lnTo>
                  <a:lnTo>
                    <a:pt x="316" y="1087"/>
                  </a:lnTo>
                  <a:lnTo>
                    <a:pt x="317" y="1087"/>
                  </a:lnTo>
                  <a:lnTo>
                    <a:pt x="319" y="1086"/>
                  </a:lnTo>
                  <a:lnTo>
                    <a:pt x="321" y="1086"/>
                  </a:lnTo>
                  <a:lnTo>
                    <a:pt x="324" y="1086"/>
                  </a:lnTo>
                  <a:lnTo>
                    <a:pt x="327" y="1094"/>
                  </a:lnTo>
                  <a:lnTo>
                    <a:pt x="327" y="1099"/>
                  </a:lnTo>
                  <a:lnTo>
                    <a:pt x="327" y="1102"/>
                  </a:lnTo>
                  <a:lnTo>
                    <a:pt x="327" y="1110"/>
                  </a:lnTo>
                  <a:lnTo>
                    <a:pt x="326" y="1117"/>
                  </a:lnTo>
                  <a:lnTo>
                    <a:pt x="324" y="1118"/>
                  </a:lnTo>
                  <a:lnTo>
                    <a:pt x="321" y="1120"/>
                  </a:lnTo>
                  <a:lnTo>
                    <a:pt x="321" y="1126"/>
                  </a:lnTo>
                  <a:lnTo>
                    <a:pt x="319" y="1130"/>
                  </a:lnTo>
                  <a:lnTo>
                    <a:pt x="316" y="1133"/>
                  </a:lnTo>
                  <a:lnTo>
                    <a:pt x="312" y="1136"/>
                  </a:lnTo>
                  <a:lnTo>
                    <a:pt x="307" y="1138"/>
                  </a:lnTo>
                  <a:lnTo>
                    <a:pt x="304" y="1141"/>
                  </a:lnTo>
                  <a:lnTo>
                    <a:pt x="304" y="1142"/>
                  </a:lnTo>
                  <a:lnTo>
                    <a:pt x="304" y="1147"/>
                  </a:lnTo>
                  <a:lnTo>
                    <a:pt x="306" y="1151"/>
                  </a:lnTo>
                  <a:lnTo>
                    <a:pt x="302" y="1154"/>
                  </a:lnTo>
                  <a:lnTo>
                    <a:pt x="301" y="1159"/>
                  </a:lnTo>
                  <a:lnTo>
                    <a:pt x="301" y="1162"/>
                  </a:lnTo>
                  <a:lnTo>
                    <a:pt x="304" y="1165"/>
                  </a:lnTo>
                  <a:lnTo>
                    <a:pt x="306" y="1168"/>
                  </a:lnTo>
                  <a:lnTo>
                    <a:pt x="304" y="1170"/>
                  </a:lnTo>
                  <a:lnTo>
                    <a:pt x="301" y="1170"/>
                  </a:lnTo>
                  <a:lnTo>
                    <a:pt x="297" y="1172"/>
                  </a:lnTo>
                  <a:lnTo>
                    <a:pt x="294" y="1176"/>
                  </a:lnTo>
                  <a:lnTo>
                    <a:pt x="292" y="1178"/>
                  </a:lnTo>
                  <a:lnTo>
                    <a:pt x="291" y="1180"/>
                  </a:lnTo>
                  <a:lnTo>
                    <a:pt x="286" y="1180"/>
                  </a:lnTo>
                  <a:lnTo>
                    <a:pt x="283" y="1176"/>
                  </a:lnTo>
                  <a:lnTo>
                    <a:pt x="281" y="1175"/>
                  </a:lnTo>
                  <a:lnTo>
                    <a:pt x="276" y="1176"/>
                  </a:lnTo>
                  <a:lnTo>
                    <a:pt x="273" y="1176"/>
                  </a:lnTo>
                  <a:lnTo>
                    <a:pt x="271" y="1175"/>
                  </a:lnTo>
                  <a:lnTo>
                    <a:pt x="269" y="1175"/>
                  </a:lnTo>
                  <a:lnTo>
                    <a:pt x="266" y="1175"/>
                  </a:lnTo>
                  <a:lnTo>
                    <a:pt x="263" y="1178"/>
                  </a:lnTo>
                  <a:lnTo>
                    <a:pt x="261" y="1180"/>
                  </a:lnTo>
                  <a:lnTo>
                    <a:pt x="256" y="1176"/>
                  </a:lnTo>
                  <a:lnTo>
                    <a:pt x="254" y="1178"/>
                  </a:lnTo>
                  <a:lnTo>
                    <a:pt x="253" y="1180"/>
                  </a:lnTo>
                  <a:lnTo>
                    <a:pt x="251" y="1181"/>
                  </a:lnTo>
                  <a:lnTo>
                    <a:pt x="248" y="1183"/>
                  </a:lnTo>
                  <a:lnTo>
                    <a:pt x="246" y="1185"/>
                  </a:lnTo>
                  <a:lnTo>
                    <a:pt x="243" y="1188"/>
                  </a:lnTo>
                  <a:lnTo>
                    <a:pt x="241" y="1189"/>
                  </a:lnTo>
                  <a:lnTo>
                    <a:pt x="240" y="1194"/>
                  </a:lnTo>
                  <a:lnTo>
                    <a:pt x="238" y="1197"/>
                  </a:lnTo>
                  <a:lnTo>
                    <a:pt x="236" y="1199"/>
                  </a:lnTo>
                  <a:lnTo>
                    <a:pt x="235" y="1202"/>
                  </a:lnTo>
                  <a:lnTo>
                    <a:pt x="233" y="1207"/>
                  </a:lnTo>
                  <a:lnTo>
                    <a:pt x="231" y="1209"/>
                  </a:lnTo>
                  <a:lnTo>
                    <a:pt x="228" y="1215"/>
                  </a:lnTo>
                  <a:lnTo>
                    <a:pt x="225" y="1217"/>
                  </a:lnTo>
                  <a:lnTo>
                    <a:pt x="220" y="1222"/>
                  </a:lnTo>
                  <a:lnTo>
                    <a:pt x="213" y="1227"/>
                  </a:lnTo>
                  <a:lnTo>
                    <a:pt x="208" y="1231"/>
                  </a:lnTo>
                  <a:lnTo>
                    <a:pt x="203" y="1235"/>
                  </a:lnTo>
                  <a:lnTo>
                    <a:pt x="200" y="1240"/>
                  </a:lnTo>
                  <a:lnTo>
                    <a:pt x="197" y="1243"/>
                  </a:lnTo>
                  <a:lnTo>
                    <a:pt x="195" y="1248"/>
                  </a:lnTo>
                  <a:lnTo>
                    <a:pt x="192" y="1249"/>
                  </a:lnTo>
                  <a:lnTo>
                    <a:pt x="187" y="1251"/>
                  </a:lnTo>
                  <a:lnTo>
                    <a:pt x="183" y="1252"/>
                  </a:lnTo>
                  <a:lnTo>
                    <a:pt x="178" y="1254"/>
                  </a:lnTo>
                  <a:lnTo>
                    <a:pt x="177" y="1256"/>
                  </a:lnTo>
                  <a:lnTo>
                    <a:pt x="170" y="1256"/>
                  </a:lnTo>
                  <a:lnTo>
                    <a:pt x="167" y="1256"/>
                  </a:lnTo>
                  <a:lnTo>
                    <a:pt x="163" y="1256"/>
                  </a:lnTo>
                  <a:lnTo>
                    <a:pt x="162" y="1256"/>
                  </a:lnTo>
                  <a:lnTo>
                    <a:pt x="157" y="1259"/>
                  </a:lnTo>
                  <a:lnTo>
                    <a:pt x="154" y="1254"/>
                  </a:lnTo>
                  <a:lnTo>
                    <a:pt x="149" y="1248"/>
                  </a:lnTo>
                  <a:lnTo>
                    <a:pt x="149" y="1244"/>
                  </a:lnTo>
                  <a:lnTo>
                    <a:pt x="149" y="1241"/>
                  </a:lnTo>
                  <a:lnTo>
                    <a:pt x="145" y="1240"/>
                  </a:lnTo>
                  <a:lnTo>
                    <a:pt x="144" y="1238"/>
                  </a:lnTo>
                  <a:lnTo>
                    <a:pt x="144" y="1233"/>
                  </a:lnTo>
                  <a:lnTo>
                    <a:pt x="142" y="1230"/>
                  </a:lnTo>
                  <a:lnTo>
                    <a:pt x="140" y="1223"/>
                  </a:lnTo>
                  <a:lnTo>
                    <a:pt x="139" y="1220"/>
                  </a:lnTo>
                  <a:lnTo>
                    <a:pt x="135" y="1214"/>
                  </a:lnTo>
                  <a:lnTo>
                    <a:pt x="134" y="1210"/>
                  </a:lnTo>
                  <a:lnTo>
                    <a:pt x="134" y="1206"/>
                  </a:lnTo>
                  <a:lnTo>
                    <a:pt x="134" y="1197"/>
                  </a:lnTo>
                  <a:lnTo>
                    <a:pt x="135" y="1193"/>
                  </a:lnTo>
                  <a:lnTo>
                    <a:pt x="134" y="1189"/>
                  </a:lnTo>
                  <a:lnTo>
                    <a:pt x="129" y="1188"/>
                  </a:lnTo>
                  <a:lnTo>
                    <a:pt x="124" y="1188"/>
                  </a:lnTo>
                  <a:lnTo>
                    <a:pt x="117" y="1188"/>
                  </a:lnTo>
                  <a:lnTo>
                    <a:pt x="116" y="1185"/>
                  </a:lnTo>
                  <a:lnTo>
                    <a:pt x="116" y="1180"/>
                  </a:lnTo>
                  <a:lnTo>
                    <a:pt x="116" y="1176"/>
                  </a:lnTo>
                  <a:lnTo>
                    <a:pt x="112" y="1172"/>
                  </a:lnTo>
                  <a:lnTo>
                    <a:pt x="107" y="1170"/>
                  </a:lnTo>
                  <a:lnTo>
                    <a:pt x="104" y="1167"/>
                  </a:lnTo>
                  <a:lnTo>
                    <a:pt x="99" y="1167"/>
                  </a:lnTo>
                  <a:lnTo>
                    <a:pt x="94" y="1167"/>
                  </a:lnTo>
                  <a:lnTo>
                    <a:pt x="92" y="1163"/>
                  </a:lnTo>
                  <a:lnTo>
                    <a:pt x="92" y="1159"/>
                  </a:lnTo>
                  <a:lnTo>
                    <a:pt x="89" y="1154"/>
                  </a:lnTo>
                  <a:lnTo>
                    <a:pt x="87" y="1151"/>
                  </a:lnTo>
                  <a:lnTo>
                    <a:pt x="86" y="1144"/>
                  </a:lnTo>
                  <a:lnTo>
                    <a:pt x="82" y="1141"/>
                  </a:lnTo>
                  <a:lnTo>
                    <a:pt x="81" y="1141"/>
                  </a:lnTo>
                  <a:lnTo>
                    <a:pt x="79" y="1136"/>
                  </a:lnTo>
                  <a:lnTo>
                    <a:pt x="77" y="1133"/>
                  </a:lnTo>
                  <a:lnTo>
                    <a:pt x="76" y="1131"/>
                  </a:lnTo>
                  <a:lnTo>
                    <a:pt x="73" y="1130"/>
                  </a:lnTo>
                  <a:lnTo>
                    <a:pt x="71" y="1128"/>
                  </a:lnTo>
                  <a:lnTo>
                    <a:pt x="68" y="1126"/>
                  </a:lnTo>
                  <a:lnTo>
                    <a:pt x="66" y="1121"/>
                  </a:lnTo>
                  <a:lnTo>
                    <a:pt x="66" y="1118"/>
                  </a:lnTo>
                  <a:lnTo>
                    <a:pt x="69" y="1115"/>
                  </a:lnTo>
                  <a:lnTo>
                    <a:pt x="69" y="1112"/>
                  </a:lnTo>
                  <a:lnTo>
                    <a:pt x="71" y="1107"/>
                  </a:lnTo>
                  <a:lnTo>
                    <a:pt x="68" y="1102"/>
                  </a:lnTo>
                  <a:lnTo>
                    <a:pt x="69" y="1099"/>
                  </a:lnTo>
                  <a:lnTo>
                    <a:pt x="69" y="1097"/>
                  </a:lnTo>
                  <a:lnTo>
                    <a:pt x="69" y="1094"/>
                  </a:lnTo>
                  <a:lnTo>
                    <a:pt x="68" y="1092"/>
                  </a:lnTo>
                  <a:lnTo>
                    <a:pt x="64" y="1089"/>
                  </a:lnTo>
                  <a:lnTo>
                    <a:pt x="64" y="1086"/>
                  </a:lnTo>
                  <a:lnTo>
                    <a:pt x="64" y="1083"/>
                  </a:lnTo>
                  <a:lnTo>
                    <a:pt x="66" y="1078"/>
                  </a:lnTo>
                  <a:lnTo>
                    <a:pt x="63" y="1074"/>
                  </a:lnTo>
                  <a:lnTo>
                    <a:pt x="59" y="1073"/>
                  </a:lnTo>
                  <a:lnTo>
                    <a:pt x="54" y="1071"/>
                  </a:lnTo>
                  <a:lnTo>
                    <a:pt x="51" y="1066"/>
                  </a:lnTo>
                  <a:lnTo>
                    <a:pt x="49" y="1063"/>
                  </a:lnTo>
                  <a:lnTo>
                    <a:pt x="51" y="1062"/>
                  </a:lnTo>
                  <a:lnTo>
                    <a:pt x="51" y="1057"/>
                  </a:lnTo>
                  <a:lnTo>
                    <a:pt x="49" y="1053"/>
                  </a:lnTo>
                  <a:lnTo>
                    <a:pt x="48" y="1052"/>
                  </a:lnTo>
                  <a:lnTo>
                    <a:pt x="49" y="1049"/>
                  </a:lnTo>
                  <a:lnTo>
                    <a:pt x="51" y="1047"/>
                  </a:lnTo>
                  <a:lnTo>
                    <a:pt x="53" y="1042"/>
                  </a:lnTo>
                  <a:lnTo>
                    <a:pt x="54" y="1039"/>
                  </a:lnTo>
                  <a:lnTo>
                    <a:pt x="59" y="1034"/>
                  </a:lnTo>
                  <a:lnTo>
                    <a:pt x="58" y="1029"/>
                  </a:lnTo>
                  <a:lnTo>
                    <a:pt x="54" y="1023"/>
                  </a:lnTo>
                  <a:lnTo>
                    <a:pt x="56" y="1018"/>
                  </a:lnTo>
                  <a:lnTo>
                    <a:pt x="58" y="1016"/>
                  </a:lnTo>
                  <a:lnTo>
                    <a:pt x="61" y="1013"/>
                  </a:lnTo>
                  <a:lnTo>
                    <a:pt x="66" y="1008"/>
                  </a:lnTo>
                  <a:lnTo>
                    <a:pt x="68" y="1005"/>
                  </a:lnTo>
                  <a:lnTo>
                    <a:pt x="69" y="1002"/>
                  </a:lnTo>
                  <a:lnTo>
                    <a:pt x="69" y="994"/>
                  </a:lnTo>
                  <a:lnTo>
                    <a:pt x="73" y="990"/>
                  </a:lnTo>
                  <a:lnTo>
                    <a:pt x="76" y="990"/>
                  </a:lnTo>
                  <a:lnTo>
                    <a:pt x="79" y="989"/>
                  </a:lnTo>
                  <a:lnTo>
                    <a:pt x="84" y="985"/>
                  </a:lnTo>
                  <a:lnTo>
                    <a:pt x="86" y="982"/>
                  </a:lnTo>
                  <a:lnTo>
                    <a:pt x="86" y="977"/>
                  </a:lnTo>
                  <a:lnTo>
                    <a:pt x="89" y="971"/>
                  </a:lnTo>
                  <a:lnTo>
                    <a:pt x="92" y="968"/>
                  </a:lnTo>
                  <a:lnTo>
                    <a:pt x="89" y="963"/>
                  </a:lnTo>
                  <a:lnTo>
                    <a:pt x="87" y="958"/>
                  </a:lnTo>
                  <a:lnTo>
                    <a:pt x="86" y="955"/>
                  </a:lnTo>
                  <a:lnTo>
                    <a:pt x="86" y="952"/>
                  </a:lnTo>
                  <a:lnTo>
                    <a:pt x="87" y="950"/>
                  </a:lnTo>
                  <a:lnTo>
                    <a:pt x="89" y="948"/>
                  </a:lnTo>
                  <a:lnTo>
                    <a:pt x="87" y="947"/>
                  </a:lnTo>
                  <a:lnTo>
                    <a:pt x="87" y="940"/>
                  </a:lnTo>
                  <a:lnTo>
                    <a:pt x="86" y="934"/>
                  </a:lnTo>
                  <a:lnTo>
                    <a:pt x="84" y="932"/>
                  </a:lnTo>
                  <a:lnTo>
                    <a:pt x="84" y="930"/>
                  </a:lnTo>
                  <a:lnTo>
                    <a:pt x="81" y="926"/>
                  </a:lnTo>
                  <a:lnTo>
                    <a:pt x="79" y="921"/>
                  </a:lnTo>
                  <a:lnTo>
                    <a:pt x="77" y="919"/>
                  </a:lnTo>
                  <a:lnTo>
                    <a:pt x="76" y="916"/>
                  </a:lnTo>
                  <a:lnTo>
                    <a:pt x="76" y="911"/>
                  </a:lnTo>
                  <a:lnTo>
                    <a:pt x="76" y="906"/>
                  </a:lnTo>
                  <a:lnTo>
                    <a:pt x="76" y="903"/>
                  </a:lnTo>
                  <a:lnTo>
                    <a:pt x="73" y="900"/>
                  </a:lnTo>
                  <a:lnTo>
                    <a:pt x="69" y="896"/>
                  </a:lnTo>
                  <a:lnTo>
                    <a:pt x="69" y="892"/>
                  </a:lnTo>
                  <a:lnTo>
                    <a:pt x="66" y="888"/>
                  </a:lnTo>
                  <a:lnTo>
                    <a:pt x="64" y="884"/>
                  </a:lnTo>
                  <a:lnTo>
                    <a:pt x="63" y="880"/>
                  </a:lnTo>
                  <a:lnTo>
                    <a:pt x="63" y="875"/>
                  </a:lnTo>
                  <a:lnTo>
                    <a:pt x="68" y="874"/>
                  </a:lnTo>
                  <a:lnTo>
                    <a:pt x="69" y="872"/>
                  </a:lnTo>
                  <a:lnTo>
                    <a:pt x="76" y="869"/>
                  </a:lnTo>
                  <a:lnTo>
                    <a:pt x="77" y="867"/>
                  </a:lnTo>
                  <a:lnTo>
                    <a:pt x="79" y="866"/>
                  </a:lnTo>
                  <a:lnTo>
                    <a:pt x="79" y="863"/>
                  </a:lnTo>
                  <a:lnTo>
                    <a:pt x="77" y="859"/>
                  </a:lnTo>
                  <a:lnTo>
                    <a:pt x="79" y="853"/>
                  </a:lnTo>
                  <a:lnTo>
                    <a:pt x="77" y="848"/>
                  </a:lnTo>
                  <a:lnTo>
                    <a:pt x="76" y="845"/>
                  </a:lnTo>
                  <a:lnTo>
                    <a:pt x="74" y="841"/>
                  </a:lnTo>
                  <a:lnTo>
                    <a:pt x="71" y="835"/>
                  </a:lnTo>
                  <a:lnTo>
                    <a:pt x="69" y="829"/>
                  </a:lnTo>
                  <a:lnTo>
                    <a:pt x="74" y="827"/>
                  </a:lnTo>
                  <a:lnTo>
                    <a:pt x="76" y="825"/>
                  </a:lnTo>
                  <a:lnTo>
                    <a:pt x="74" y="824"/>
                  </a:lnTo>
                  <a:lnTo>
                    <a:pt x="73" y="822"/>
                  </a:lnTo>
                  <a:lnTo>
                    <a:pt x="69" y="817"/>
                  </a:lnTo>
                  <a:lnTo>
                    <a:pt x="66" y="817"/>
                  </a:lnTo>
                  <a:lnTo>
                    <a:pt x="64" y="814"/>
                  </a:lnTo>
                  <a:lnTo>
                    <a:pt x="63" y="807"/>
                  </a:lnTo>
                  <a:lnTo>
                    <a:pt x="61" y="806"/>
                  </a:lnTo>
                  <a:lnTo>
                    <a:pt x="58" y="803"/>
                  </a:lnTo>
                  <a:lnTo>
                    <a:pt x="56" y="795"/>
                  </a:lnTo>
                  <a:lnTo>
                    <a:pt x="53" y="791"/>
                  </a:lnTo>
                  <a:lnTo>
                    <a:pt x="54" y="788"/>
                  </a:lnTo>
                  <a:lnTo>
                    <a:pt x="54" y="785"/>
                  </a:lnTo>
                  <a:lnTo>
                    <a:pt x="58" y="778"/>
                  </a:lnTo>
                  <a:lnTo>
                    <a:pt x="59" y="772"/>
                  </a:lnTo>
                  <a:lnTo>
                    <a:pt x="61" y="770"/>
                  </a:lnTo>
                  <a:lnTo>
                    <a:pt x="63" y="767"/>
                  </a:lnTo>
                  <a:lnTo>
                    <a:pt x="63" y="762"/>
                  </a:lnTo>
                  <a:lnTo>
                    <a:pt x="61" y="759"/>
                  </a:lnTo>
                  <a:lnTo>
                    <a:pt x="58" y="751"/>
                  </a:lnTo>
                  <a:lnTo>
                    <a:pt x="56" y="744"/>
                  </a:lnTo>
                  <a:lnTo>
                    <a:pt x="53" y="743"/>
                  </a:lnTo>
                  <a:lnTo>
                    <a:pt x="53" y="740"/>
                  </a:lnTo>
                  <a:lnTo>
                    <a:pt x="53" y="738"/>
                  </a:lnTo>
                  <a:lnTo>
                    <a:pt x="51" y="735"/>
                  </a:lnTo>
                  <a:lnTo>
                    <a:pt x="53" y="731"/>
                  </a:lnTo>
                  <a:lnTo>
                    <a:pt x="51" y="728"/>
                  </a:lnTo>
                  <a:lnTo>
                    <a:pt x="49" y="728"/>
                  </a:lnTo>
                  <a:lnTo>
                    <a:pt x="46" y="728"/>
                  </a:lnTo>
                  <a:lnTo>
                    <a:pt x="43" y="728"/>
                  </a:lnTo>
                  <a:lnTo>
                    <a:pt x="41" y="725"/>
                  </a:lnTo>
                  <a:lnTo>
                    <a:pt x="39" y="723"/>
                  </a:lnTo>
                  <a:lnTo>
                    <a:pt x="39" y="720"/>
                  </a:lnTo>
                  <a:lnTo>
                    <a:pt x="41" y="714"/>
                  </a:lnTo>
                  <a:lnTo>
                    <a:pt x="43" y="709"/>
                  </a:lnTo>
                  <a:lnTo>
                    <a:pt x="43" y="707"/>
                  </a:lnTo>
                  <a:lnTo>
                    <a:pt x="44" y="701"/>
                  </a:lnTo>
                  <a:lnTo>
                    <a:pt x="48" y="697"/>
                  </a:lnTo>
                  <a:lnTo>
                    <a:pt x="49" y="696"/>
                  </a:lnTo>
                  <a:lnTo>
                    <a:pt x="53" y="694"/>
                  </a:lnTo>
                  <a:lnTo>
                    <a:pt x="54" y="691"/>
                  </a:lnTo>
                  <a:lnTo>
                    <a:pt x="54" y="686"/>
                  </a:lnTo>
                  <a:lnTo>
                    <a:pt x="54" y="685"/>
                  </a:lnTo>
                  <a:lnTo>
                    <a:pt x="59" y="685"/>
                  </a:lnTo>
                  <a:lnTo>
                    <a:pt x="61" y="683"/>
                  </a:lnTo>
                  <a:lnTo>
                    <a:pt x="63" y="680"/>
                  </a:lnTo>
                  <a:lnTo>
                    <a:pt x="64" y="676"/>
                  </a:lnTo>
                  <a:lnTo>
                    <a:pt x="68" y="676"/>
                  </a:lnTo>
                  <a:lnTo>
                    <a:pt x="69" y="675"/>
                  </a:lnTo>
                  <a:lnTo>
                    <a:pt x="73" y="672"/>
                  </a:lnTo>
                  <a:lnTo>
                    <a:pt x="73" y="668"/>
                  </a:lnTo>
                  <a:lnTo>
                    <a:pt x="69" y="657"/>
                  </a:lnTo>
                  <a:lnTo>
                    <a:pt x="59" y="652"/>
                  </a:lnTo>
                  <a:lnTo>
                    <a:pt x="58" y="649"/>
                  </a:lnTo>
                  <a:lnTo>
                    <a:pt x="56" y="646"/>
                  </a:lnTo>
                  <a:lnTo>
                    <a:pt x="54" y="644"/>
                  </a:lnTo>
                  <a:lnTo>
                    <a:pt x="51" y="642"/>
                  </a:lnTo>
                  <a:lnTo>
                    <a:pt x="48" y="641"/>
                  </a:lnTo>
                  <a:lnTo>
                    <a:pt x="44" y="634"/>
                  </a:lnTo>
                  <a:lnTo>
                    <a:pt x="43" y="629"/>
                  </a:lnTo>
                  <a:lnTo>
                    <a:pt x="44" y="625"/>
                  </a:lnTo>
                  <a:lnTo>
                    <a:pt x="46" y="617"/>
                  </a:lnTo>
                  <a:lnTo>
                    <a:pt x="46" y="612"/>
                  </a:lnTo>
                  <a:lnTo>
                    <a:pt x="46" y="610"/>
                  </a:lnTo>
                  <a:lnTo>
                    <a:pt x="43" y="607"/>
                  </a:lnTo>
                  <a:lnTo>
                    <a:pt x="41" y="604"/>
                  </a:lnTo>
                  <a:lnTo>
                    <a:pt x="39" y="604"/>
                  </a:lnTo>
                  <a:lnTo>
                    <a:pt x="36" y="602"/>
                  </a:lnTo>
                  <a:lnTo>
                    <a:pt x="31" y="600"/>
                  </a:lnTo>
                  <a:lnTo>
                    <a:pt x="28" y="599"/>
                  </a:lnTo>
                  <a:lnTo>
                    <a:pt x="23" y="602"/>
                  </a:lnTo>
                  <a:lnTo>
                    <a:pt x="20" y="600"/>
                  </a:lnTo>
                  <a:lnTo>
                    <a:pt x="15" y="597"/>
                  </a:lnTo>
                  <a:lnTo>
                    <a:pt x="13" y="597"/>
                  </a:lnTo>
                  <a:lnTo>
                    <a:pt x="10" y="594"/>
                  </a:lnTo>
                  <a:lnTo>
                    <a:pt x="8" y="589"/>
                  </a:lnTo>
                  <a:lnTo>
                    <a:pt x="8" y="583"/>
                  </a:lnTo>
                  <a:lnTo>
                    <a:pt x="6" y="578"/>
                  </a:lnTo>
                  <a:lnTo>
                    <a:pt x="5" y="576"/>
                  </a:lnTo>
                  <a:lnTo>
                    <a:pt x="1" y="576"/>
                  </a:lnTo>
                  <a:lnTo>
                    <a:pt x="0" y="573"/>
                  </a:lnTo>
                  <a:lnTo>
                    <a:pt x="1" y="570"/>
                  </a:lnTo>
                  <a:lnTo>
                    <a:pt x="1" y="566"/>
                  </a:lnTo>
                  <a:lnTo>
                    <a:pt x="0" y="562"/>
                  </a:lnTo>
                  <a:lnTo>
                    <a:pt x="0" y="557"/>
                  </a:lnTo>
                  <a:lnTo>
                    <a:pt x="0" y="553"/>
                  </a:lnTo>
                  <a:lnTo>
                    <a:pt x="0" y="549"/>
                  </a:lnTo>
                  <a:lnTo>
                    <a:pt x="3" y="547"/>
                  </a:lnTo>
                  <a:lnTo>
                    <a:pt x="5" y="545"/>
                  </a:lnTo>
                  <a:lnTo>
                    <a:pt x="5" y="537"/>
                  </a:lnTo>
                  <a:lnTo>
                    <a:pt x="11" y="532"/>
                  </a:lnTo>
                  <a:lnTo>
                    <a:pt x="16" y="531"/>
                  </a:lnTo>
                  <a:lnTo>
                    <a:pt x="21" y="529"/>
                  </a:lnTo>
                  <a:lnTo>
                    <a:pt x="26" y="528"/>
                  </a:lnTo>
                  <a:lnTo>
                    <a:pt x="30" y="523"/>
                  </a:lnTo>
                  <a:lnTo>
                    <a:pt x="31" y="521"/>
                  </a:lnTo>
                  <a:lnTo>
                    <a:pt x="36" y="519"/>
                  </a:lnTo>
                  <a:lnTo>
                    <a:pt x="41" y="516"/>
                  </a:lnTo>
                  <a:lnTo>
                    <a:pt x="41" y="510"/>
                  </a:lnTo>
                  <a:lnTo>
                    <a:pt x="48" y="505"/>
                  </a:lnTo>
                  <a:lnTo>
                    <a:pt x="49" y="502"/>
                  </a:lnTo>
                  <a:lnTo>
                    <a:pt x="51" y="500"/>
                  </a:lnTo>
                  <a:lnTo>
                    <a:pt x="54" y="495"/>
                  </a:lnTo>
                  <a:lnTo>
                    <a:pt x="56" y="494"/>
                  </a:lnTo>
                  <a:lnTo>
                    <a:pt x="59" y="492"/>
                  </a:lnTo>
                  <a:lnTo>
                    <a:pt x="59" y="490"/>
                  </a:lnTo>
                  <a:lnTo>
                    <a:pt x="63" y="485"/>
                  </a:lnTo>
                  <a:lnTo>
                    <a:pt x="68" y="482"/>
                  </a:lnTo>
                  <a:lnTo>
                    <a:pt x="69" y="482"/>
                  </a:lnTo>
                  <a:lnTo>
                    <a:pt x="76" y="481"/>
                  </a:lnTo>
                  <a:lnTo>
                    <a:pt x="84" y="482"/>
                  </a:lnTo>
                  <a:lnTo>
                    <a:pt x="86" y="482"/>
                  </a:lnTo>
                  <a:lnTo>
                    <a:pt x="92" y="482"/>
                  </a:lnTo>
                  <a:lnTo>
                    <a:pt x="96" y="482"/>
                  </a:lnTo>
                  <a:lnTo>
                    <a:pt x="96" y="477"/>
                  </a:lnTo>
                  <a:lnTo>
                    <a:pt x="101" y="469"/>
                  </a:lnTo>
                  <a:lnTo>
                    <a:pt x="106" y="468"/>
                  </a:lnTo>
                  <a:lnTo>
                    <a:pt x="109" y="468"/>
                  </a:lnTo>
                  <a:lnTo>
                    <a:pt x="112" y="463"/>
                  </a:lnTo>
                  <a:lnTo>
                    <a:pt x="112" y="456"/>
                  </a:lnTo>
                  <a:lnTo>
                    <a:pt x="111" y="451"/>
                  </a:lnTo>
                  <a:lnTo>
                    <a:pt x="109" y="445"/>
                  </a:lnTo>
                  <a:lnTo>
                    <a:pt x="112" y="439"/>
                  </a:lnTo>
                  <a:lnTo>
                    <a:pt x="114" y="434"/>
                  </a:lnTo>
                  <a:lnTo>
                    <a:pt x="116" y="430"/>
                  </a:lnTo>
                  <a:lnTo>
                    <a:pt x="117" y="429"/>
                  </a:lnTo>
                  <a:lnTo>
                    <a:pt x="117" y="424"/>
                  </a:lnTo>
                  <a:lnTo>
                    <a:pt x="117" y="422"/>
                  </a:lnTo>
                  <a:lnTo>
                    <a:pt x="114" y="416"/>
                  </a:lnTo>
                  <a:lnTo>
                    <a:pt x="114" y="413"/>
                  </a:lnTo>
                  <a:lnTo>
                    <a:pt x="116" y="411"/>
                  </a:lnTo>
                  <a:lnTo>
                    <a:pt x="120" y="409"/>
                  </a:lnTo>
                  <a:lnTo>
                    <a:pt x="122" y="408"/>
                  </a:lnTo>
                  <a:lnTo>
                    <a:pt x="129" y="406"/>
                  </a:lnTo>
                  <a:lnTo>
                    <a:pt x="129" y="403"/>
                  </a:lnTo>
                  <a:lnTo>
                    <a:pt x="130" y="398"/>
                  </a:lnTo>
                  <a:lnTo>
                    <a:pt x="130" y="395"/>
                  </a:lnTo>
                  <a:lnTo>
                    <a:pt x="130" y="392"/>
                  </a:lnTo>
                  <a:lnTo>
                    <a:pt x="132" y="390"/>
                  </a:lnTo>
                  <a:lnTo>
                    <a:pt x="134" y="387"/>
                  </a:lnTo>
                  <a:lnTo>
                    <a:pt x="139" y="379"/>
                  </a:lnTo>
                  <a:lnTo>
                    <a:pt x="142" y="379"/>
                  </a:lnTo>
                  <a:lnTo>
                    <a:pt x="144" y="377"/>
                  </a:lnTo>
                  <a:lnTo>
                    <a:pt x="145" y="372"/>
                  </a:lnTo>
                  <a:lnTo>
                    <a:pt x="149" y="371"/>
                  </a:lnTo>
                  <a:lnTo>
                    <a:pt x="154" y="371"/>
                  </a:lnTo>
                  <a:lnTo>
                    <a:pt x="155" y="371"/>
                  </a:lnTo>
                  <a:lnTo>
                    <a:pt x="160" y="372"/>
                  </a:lnTo>
                  <a:lnTo>
                    <a:pt x="165" y="372"/>
                  </a:lnTo>
                  <a:lnTo>
                    <a:pt x="167" y="372"/>
                  </a:lnTo>
                  <a:lnTo>
                    <a:pt x="172" y="372"/>
                  </a:lnTo>
                  <a:lnTo>
                    <a:pt x="177" y="369"/>
                  </a:lnTo>
                  <a:lnTo>
                    <a:pt x="175" y="362"/>
                  </a:lnTo>
                  <a:lnTo>
                    <a:pt x="172" y="359"/>
                  </a:lnTo>
                  <a:lnTo>
                    <a:pt x="168" y="358"/>
                  </a:lnTo>
                  <a:lnTo>
                    <a:pt x="162" y="353"/>
                  </a:lnTo>
                  <a:lnTo>
                    <a:pt x="165" y="345"/>
                  </a:lnTo>
                  <a:lnTo>
                    <a:pt x="168" y="341"/>
                  </a:lnTo>
                  <a:lnTo>
                    <a:pt x="168" y="340"/>
                  </a:lnTo>
                  <a:lnTo>
                    <a:pt x="165" y="337"/>
                  </a:lnTo>
                  <a:lnTo>
                    <a:pt x="163" y="337"/>
                  </a:lnTo>
                  <a:lnTo>
                    <a:pt x="159" y="333"/>
                  </a:lnTo>
                  <a:lnTo>
                    <a:pt x="157" y="332"/>
                  </a:lnTo>
                  <a:lnTo>
                    <a:pt x="152" y="327"/>
                  </a:lnTo>
                  <a:lnTo>
                    <a:pt x="144" y="319"/>
                  </a:lnTo>
                  <a:lnTo>
                    <a:pt x="144" y="317"/>
                  </a:lnTo>
                  <a:lnTo>
                    <a:pt x="140" y="312"/>
                  </a:lnTo>
                  <a:lnTo>
                    <a:pt x="139" y="307"/>
                  </a:lnTo>
                  <a:lnTo>
                    <a:pt x="139" y="303"/>
                  </a:lnTo>
                  <a:lnTo>
                    <a:pt x="137" y="298"/>
                  </a:lnTo>
                  <a:lnTo>
                    <a:pt x="135" y="293"/>
                  </a:lnTo>
                  <a:lnTo>
                    <a:pt x="135" y="286"/>
                  </a:lnTo>
                  <a:lnTo>
                    <a:pt x="140" y="282"/>
                  </a:lnTo>
                  <a:lnTo>
                    <a:pt x="149" y="275"/>
                  </a:lnTo>
                  <a:lnTo>
                    <a:pt x="150" y="270"/>
                  </a:lnTo>
                  <a:lnTo>
                    <a:pt x="152" y="265"/>
                  </a:lnTo>
                  <a:lnTo>
                    <a:pt x="157" y="262"/>
                  </a:lnTo>
                  <a:lnTo>
                    <a:pt x="163" y="261"/>
                  </a:lnTo>
                  <a:lnTo>
                    <a:pt x="165" y="261"/>
                  </a:lnTo>
                  <a:lnTo>
                    <a:pt x="170" y="259"/>
                  </a:lnTo>
                  <a:lnTo>
                    <a:pt x="175" y="259"/>
                  </a:lnTo>
                  <a:lnTo>
                    <a:pt x="177" y="256"/>
                  </a:lnTo>
                  <a:lnTo>
                    <a:pt x="173" y="252"/>
                  </a:lnTo>
                  <a:lnTo>
                    <a:pt x="173" y="248"/>
                  </a:lnTo>
                  <a:lnTo>
                    <a:pt x="170" y="243"/>
                  </a:lnTo>
                  <a:lnTo>
                    <a:pt x="170" y="238"/>
                  </a:lnTo>
                  <a:lnTo>
                    <a:pt x="170" y="233"/>
                  </a:lnTo>
                  <a:lnTo>
                    <a:pt x="173" y="230"/>
                  </a:lnTo>
                  <a:lnTo>
                    <a:pt x="173" y="227"/>
                  </a:lnTo>
                  <a:lnTo>
                    <a:pt x="172" y="222"/>
                  </a:lnTo>
                  <a:lnTo>
                    <a:pt x="177" y="217"/>
                  </a:lnTo>
                  <a:lnTo>
                    <a:pt x="177" y="215"/>
                  </a:lnTo>
                  <a:lnTo>
                    <a:pt x="177" y="209"/>
                  </a:lnTo>
                  <a:lnTo>
                    <a:pt x="185" y="207"/>
                  </a:lnTo>
                  <a:lnTo>
                    <a:pt x="188" y="207"/>
                  </a:lnTo>
                  <a:lnTo>
                    <a:pt x="192" y="207"/>
                  </a:lnTo>
                  <a:lnTo>
                    <a:pt x="192" y="206"/>
                  </a:lnTo>
                  <a:lnTo>
                    <a:pt x="193" y="201"/>
                  </a:lnTo>
                  <a:lnTo>
                    <a:pt x="195" y="199"/>
                  </a:lnTo>
                  <a:lnTo>
                    <a:pt x="198" y="196"/>
                  </a:lnTo>
                  <a:lnTo>
                    <a:pt x="202" y="194"/>
                  </a:lnTo>
                  <a:lnTo>
                    <a:pt x="203" y="193"/>
                  </a:lnTo>
                  <a:lnTo>
                    <a:pt x="205" y="191"/>
                  </a:lnTo>
                  <a:lnTo>
                    <a:pt x="210" y="186"/>
                  </a:lnTo>
                  <a:lnTo>
                    <a:pt x="211" y="186"/>
                  </a:lnTo>
                  <a:lnTo>
                    <a:pt x="220" y="191"/>
                  </a:lnTo>
                  <a:lnTo>
                    <a:pt x="225" y="194"/>
                  </a:lnTo>
                  <a:lnTo>
                    <a:pt x="230" y="199"/>
                  </a:lnTo>
                  <a:lnTo>
                    <a:pt x="235" y="201"/>
                  </a:lnTo>
                  <a:lnTo>
                    <a:pt x="241" y="199"/>
                  </a:lnTo>
                  <a:lnTo>
                    <a:pt x="245" y="199"/>
                  </a:lnTo>
                  <a:lnTo>
                    <a:pt x="246" y="197"/>
                  </a:lnTo>
                  <a:lnTo>
                    <a:pt x="251" y="194"/>
                  </a:lnTo>
                  <a:lnTo>
                    <a:pt x="254" y="193"/>
                  </a:lnTo>
                  <a:lnTo>
                    <a:pt x="256" y="194"/>
                  </a:lnTo>
                  <a:lnTo>
                    <a:pt x="263" y="193"/>
                  </a:lnTo>
                  <a:lnTo>
                    <a:pt x="269" y="191"/>
                  </a:lnTo>
                  <a:lnTo>
                    <a:pt x="274" y="183"/>
                  </a:lnTo>
                  <a:lnTo>
                    <a:pt x="274" y="181"/>
                  </a:lnTo>
                  <a:lnTo>
                    <a:pt x="273" y="176"/>
                  </a:lnTo>
                  <a:lnTo>
                    <a:pt x="271" y="170"/>
                  </a:lnTo>
                  <a:lnTo>
                    <a:pt x="271" y="167"/>
                  </a:lnTo>
                  <a:lnTo>
                    <a:pt x="271" y="163"/>
                  </a:lnTo>
                  <a:lnTo>
                    <a:pt x="273" y="159"/>
                  </a:lnTo>
                  <a:lnTo>
                    <a:pt x="271" y="149"/>
                  </a:lnTo>
                  <a:lnTo>
                    <a:pt x="274" y="142"/>
                  </a:lnTo>
                  <a:lnTo>
                    <a:pt x="291" y="131"/>
                  </a:lnTo>
                  <a:lnTo>
                    <a:pt x="296" y="125"/>
                  </a:lnTo>
                  <a:lnTo>
                    <a:pt x="283" y="113"/>
                  </a:lnTo>
                  <a:lnTo>
                    <a:pt x="273" y="104"/>
                  </a:lnTo>
                  <a:lnTo>
                    <a:pt x="264" y="99"/>
                  </a:lnTo>
                  <a:lnTo>
                    <a:pt x="259" y="97"/>
                  </a:lnTo>
                  <a:lnTo>
                    <a:pt x="254" y="92"/>
                  </a:lnTo>
                  <a:lnTo>
                    <a:pt x="253" y="84"/>
                  </a:lnTo>
                  <a:lnTo>
                    <a:pt x="254" y="76"/>
                  </a:lnTo>
                  <a:lnTo>
                    <a:pt x="261" y="71"/>
                  </a:lnTo>
                  <a:lnTo>
                    <a:pt x="271" y="68"/>
                  </a:lnTo>
                  <a:lnTo>
                    <a:pt x="289" y="63"/>
                  </a:lnTo>
                  <a:lnTo>
                    <a:pt x="297" y="60"/>
                  </a:lnTo>
                  <a:lnTo>
                    <a:pt x="306" y="55"/>
                  </a:lnTo>
                  <a:lnTo>
                    <a:pt x="312" y="53"/>
                  </a:lnTo>
                  <a:lnTo>
                    <a:pt x="326" y="53"/>
                  </a:lnTo>
                  <a:lnTo>
                    <a:pt x="334" y="52"/>
                  </a:lnTo>
                  <a:lnTo>
                    <a:pt x="337" y="49"/>
                  </a:lnTo>
                  <a:lnTo>
                    <a:pt x="339" y="42"/>
                  </a:lnTo>
                  <a:lnTo>
                    <a:pt x="340" y="34"/>
                  </a:lnTo>
                  <a:lnTo>
                    <a:pt x="337" y="31"/>
                  </a:lnTo>
                  <a:lnTo>
                    <a:pt x="331" y="28"/>
                  </a:lnTo>
                  <a:lnTo>
                    <a:pt x="314" y="24"/>
                  </a:lnTo>
                  <a:lnTo>
                    <a:pt x="309" y="23"/>
                  </a:lnTo>
                  <a:lnTo>
                    <a:pt x="301" y="19"/>
                  </a:lnTo>
                  <a:lnTo>
                    <a:pt x="294" y="18"/>
                  </a:lnTo>
                  <a:lnTo>
                    <a:pt x="288" y="15"/>
                  </a:lnTo>
                  <a:lnTo>
                    <a:pt x="283" y="13"/>
                  </a:lnTo>
                  <a:lnTo>
                    <a:pt x="279" y="7"/>
                  </a:lnTo>
                  <a:lnTo>
                    <a:pt x="274" y="0"/>
                  </a:lnTo>
                </a:path>
              </a:pathLst>
            </a:custGeom>
            <a:noFill/>
            <a:ln w="3175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0" name="Freeform 170"/>
            <p:cNvSpPr>
              <a:spLocks/>
            </p:cNvSpPr>
            <p:nvPr/>
          </p:nvSpPr>
          <p:spPr bwMode="auto">
            <a:xfrm>
              <a:off x="1784349" y="464345"/>
              <a:ext cx="969963" cy="923925"/>
            </a:xfrm>
            <a:custGeom>
              <a:avLst/>
              <a:gdLst>
                <a:gd name="T0" fmla="*/ 96 w 1223"/>
                <a:gd name="T1" fmla="*/ 320 h 1163"/>
                <a:gd name="T2" fmla="*/ 95 w 1223"/>
                <a:gd name="T3" fmla="*/ 270 h 1163"/>
                <a:gd name="T4" fmla="*/ 55 w 1223"/>
                <a:gd name="T5" fmla="*/ 187 h 1163"/>
                <a:gd name="T6" fmla="*/ 2 w 1223"/>
                <a:gd name="T7" fmla="*/ 97 h 1163"/>
                <a:gd name="T8" fmla="*/ 47 w 1223"/>
                <a:gd name="T9" fmla="*/ 89 h 1163"/>
                <a:gd name="T10" fmla="*/ 96 w 1223"/>
                <a:gd name="T11" fmla="*/ 119 h 1163"/>
                <a:gd name="T12" fmla="*/ 154 w 1223"/>
                <a:gd name="T13" fmla="*/ 136 h 1163"/>
                <a:gd name="T14" fmla="*/ 217 w 1223"/>
                <a:gd name="T15" fmla="*/ 149 h 1163"/>
                <a:gd name="T16" fmla="*/ 285 w 1223"/>
                <a:gd name="T17" fmla="*/ 145 h 1163"/>
                <a:gd name="T18" fmla="*/ 330 w 1223"/>
                <a:gd name="T19" fmla="*/ 137 h 1163"/>
                <a:gd name="T20" fmla="*/ 389 w 1223"/>
                <a:gd name="T21" fmla="*/ 134 h 1163"/>
                <a:gd name="T22" fmla="*/ 430 w 1223"/>
                <a:gd name="T23" fmla="*/ 53 h 1163"/>
                <a:gd name="T24" fmla="*/ 478 w 1223"/>
                <a:gd name="T25" fmla="*/ 22 h 1163"/>
                <a:gd name="T26" fmla="*/ 528 w 1223"/>
                <a:gd name="T27" fmla="*/ 14 h 1163"/>
                <a:gd name="T28" fmla="*/ 549 w 1223"/>
                <a:gd name="T29" fmla="*/ 0 h 1163"/>
                <a:gd name="T30" fmla="*/ 564 w 1223"/>
                <a:gd name="T31" fmla="*/ 18 h 1163"/>
                <a:gd name="T32" fmla="*/ 578 w 1223"/>
                <a:gd name="T33" fmla="*/ 34 h 1163"/>
                <a:gd name="T34" fmla="*/ 583 w 1223"/>
                <a:gd name="T35" fmla="*/ 52 h 1163"/>
                <a:gd name="T36" fmla="*/ 604 w 1223"/>
                <a:gd name="T37" fmla="*/ 56 h 1163"/>
                <a:gd name="T38" fmla="*/ 634 w 1223"/>
                <a:gd name="T39" fmla="*/ 76 h 1163"/>
                <a:gd name="T40" fmla="*/ 664 w 1223"/>
                <a:gd name="T41" fmla="*/ 81 h 1163"/>
                <a:gd name="T42" fmla="*/ 675 w 1223"/>
                <a:gd name="T43" fmla="*/ 94 h 1163"/>
                <a:gd name="T44" fmla="*/ 682 w 1223"/>
                <a:gd name="T45" fmla="*/ 123 h 1163"/>
                <a:gd name="T46" fmla="*/ 690 w 1223"/>
                <a:gd name="T47" fmla="*/ 208 h 1163"/>
                <a:gd name="T48" fmla="*/ 743 w 1223"/>
                <a:gd name="T49" fmla="*/ 244 h 1163"/>
                <a:gd name="T50" fmla="*/ 781 w 1223"/>
                <a:gd name="T51" fmla="*/ 212 h 1163"/>
                <a:gd name="T52" fmla="*/ 806 w 1223"/>
                <a:gd name="T53" fmla="*/ 175 h 1163"/>
                <a:gd name="T54" fmla="*/ 842 w 1223"/>
                <a:gd name="T55" fmla="*/ 126 h 1163"/>
                <a:gd name="T56" fmla="*/ 887 w 1223"/>
                <a:gd name="T57" fmla="*/ 74 h 1163"/>
                <a:gd name="T58" fmla="*/ 943 w 1223"/>
                <a:gd name="T59" fmla="*/ 73 h 1163"/>
                <a:gd name="T60" fmla="*/ 981 w 1223"/>
                <a:gd name="T61" fmla="*/ 123 h 1163"/>
                <a:gd name="T62" fmla="*/ 1014 w 1223"/>
                <a:gd name="T63" fmla="*/ 176 h 1163"/>
                <a:gd name="T64" fmla="*/ 1061 w 1223"/>
                <a:gd name="T65" fmla="*/ 244 h 1163"/>
                <a:gd name="T66" fmla="*/ 1097 w 1223"/>
                <a:gd name="T67" fmla="*/ 296 h 1163"/>
                <a:gd name="T68" fmla="*/ 1158 w 1223"/>
                <a:gd name="T69" fmla="*/ 354 h 1163"/>
                <a:gd name="T70" fmla="*/ 1221 w 1223"/>
                <a:gd name="T71" fmla="*/ 335 h 1163"/>
                <a:gd name="T72" fmla="*/ 1204 w 1223"/>
                <a:gd name="T73" fmla="*/ 430 h 1163"/>
                <a:gd name="T74" fmla="*/ 1181 w 1223"/>
                <a:gd name="T75" fmla="*/ 485 h 1163"/>
                <a:gd name="T76" fmla="*/ 1185 w 1223"/>
                <a:gd name="T77" fmla="*/ 548 h 1163"/>
                <a:gd name="T78" fmla="*/ 1165 w 1223"/>
                <a:gd name="T79" fmla="*/ 616 h 1163"/>
                <a:gd name="T80" fmla="*/ 1152 w 1223"/>
                <a:gd name="T81" fmla="*/ 681 h 1163"/>
                <a:gd name="T82" fmla="*/ 1138 w 1223"/>
                <a:gd name="T83" fmla="*/ 665 h 1163"/>
                <a:gd name="T84" fmla="*/ 1077 w 1223"/>
                <a:gd name="T85" fmla="*/ 694 h 1163"/>
                <a:gd name="T86" fmla="*/ 1057 w 1223"/>
                <a:gd name="T87" fmla="*/ 746 h 1163"/>
                <a:gd name="T88" fmla="*/ 1034 w 1223"/>
                <a:gd name="T89" fmla="*/ 791 h 1163"/>
                <a:gd name="T90" fmla="*/ 1019 w 1223"/>
                <a:gd name="T91" fmla="*/ 825 h 1163"/>
                <a:gd name="T92" fmla="*/ 988 w 1223"/>
                <a:gd name="T93" fmla="*/ 848 h 1163"/>
                <a:gd name="T94" fmla="*/ 953 w 1223"/>
                <a:gd name="T95" fmla="*/ 869 h 1163"/>
                <a:gd name="T96" fmla="*/ 922 w 1223"/>
                <a:gd name="T97" fmla="*/ 898 h 1163"/>
                <a:gd name="T98" fmla="*/ 887 w 1223"/>
                <a:gd name="T99" fmla="*/ 901 h 1163"/>
                <a:gd name="T100" fmla="*/ 862 w 1223"/>
                <a:gd name="T101" fmla="*/ 901 h 1163"/>
                <a:gd name="T102" fmla="*/ 847 w 1223"/>
                <a:gd name="T103" fmla="*/ 930 h 1163"/>
                <a:gd name="T104" fmla="*/ 798 w 1223"/>
                <a:gd name="T105" fmla="*/ 938 h 1163"/>
                <a:gd name="T106" fmla="*/ 778 w 1223"/>
                <a:gd name="T107" fmla="*/ 956 h 1163"/>
                <a:gd name="T108" fmla="*/ 764 w 1223"/>
                <a:gd name="T109" fmla="*/ 974 h 1163"/>
                <a:gd name="T110" fmla="*/ 735 w 1223"/>
                <a:gd name="T111" fmla="*/ 982 h 1163"/>
                <a:gd name="T112" fmla="*/ 697 w 1223"/>
                <a:gd name="T113" fmla="*/ 995 h 1163"/>
                <a:gd name="T114" fmla="*/ 672 w 1223"/>
                <a:gd name="T115" fmla="*/ 1016 h 1163"/>
                <a:gd name="T116" fmla="*/ 664 w 1223"/>
                <a:gd name="T117" fmla="*/ 1048 h 1163"/>
                <a:gd name="T118" fmla="*/ 645 w 1223"/>
                <a:gd name="T119" fmla="*/ 1120 h 1163"/>
                <a:gd name="T120" fmla="*/ 606 w 1223"/>
                <a:gd name="T121" fmla="*/ 1126 h 1163"/>
                <a:gd name="T122" fmla="*/ 584 w 1223"/>
                <a:gd name="T123" fmla="*/ 1137 h 1163"/>
                <a:gd name="T124" fmla="*/ 510 w 1223"/>
                <a:gd name="T125" fmla="*/ 1158 h 1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3" h="1163">
                  <a:moveTo>
                    <a:pt x="58" y="346"/>
                  </a:moveTo>
                  <a:lnTo>
                    <a:pt x="67" y="343"/>
                  </a:lnTo>
                  <a:lnTo>
                    <a:pt x="73" y="344"/>
                  </a:lnTo>
                  <a:lnTo>
                    <a:pt x="78" y="348"/>
                  </a:lnTo>
                  <a:lnTo>
                    <a:pt x="83" y="349"/>
                  </a:lnTo>
                  <a:lnTo>
                    <a:pt x="90" y="343"/>
                  </a:lnTo>
                  <a:lnTo>
                    <a:pt x="88" y="335"/>
                  </a:lnTo>
                  <a:lnTo>
                    <a:pt x="91" y="327"/>
                  </a:lnTo>
                  <a:lnTo>
                    <a:pt x="96" y="320"/>
                  </a:lnTo>
                  <a:lnTo>
                    <a:pt x="103" y="312"/>
                  </a:lnTo>
                  <a:lnTo>
                    <a:pt x="106" y="307"/>
                  </a:lnTo>
                  <a:lnTo>
                    <a:pt x="108" y="299"/>
                  </a:lnTo>
                  <a:lnTo>
                    <a:pt x="111" y="289"/>
                  </a:lnTo>
                  <a:lnTo>
                    <a:pt x="115" y="285"/>
                  </a:lnTo>
                  <a:lnTo>
                    <a:pt x="113" y="278"/>
                  </a:lnTo>
                  <a:lnTo>
                    <a:pt x="110" y="275"/>
                  </a:lnTo>
                  <a:lnTo>
                    <a:pt x="101" y="273"/>
                  </a:lnTo>
                  <a:lnTo>
                    <a:pt x="95" y="270"/>
                  </a:lnTo>
                  <a:lnTo>
                    <a:pt x="88" y="264"/>
                  </a:lnTo>
                  <a:lnTo>
                    <a:pt x="81" y="259"/>
                  </a:lnTo>
                  <a:lnTo>
                    <a:pt x="75" y="255"/>
                  </a:lnTo>
                  <a:lnTo>
                    <a:pt x="72" y="249"/>
                  </a:lnTo>
                  <a:lnTo>
                    <a:pt x="70" y="244"/>
                  </a:lnTo>
                  <a:lnTo>
                    <a:pt x="65" y="233"/>
                  </a:lnTo>
                  <a:lnTo>
                    <a:pt x="65" y="218"/>
                  </a:lnTo>
                  <a:lnTo>
                    <a:pt x="60" y="204"/>
                  </a:lnTo>
                  <a:lnTo>
                    <a:pt x="55" y="187"/>
                  </a:lnTo>
                  <a:lnTo>
                    <a:pt x="55" y="175"/>
                  </a:lnTo>
                  <a:lnTo>
                    <a:pt x="57" y="163"/>
                  </a:lnTo>
                  <a:lnTo>
                    <a:pt x="50" y="144"/>
                  </a:lnTo>
                  <a:lnTo>
                    <a:pt x="38" y="134"/>
                  </a:lnTo>
                  <a:lnTo>
                    <a:pt x="25" y="129"/>
                  </a:lnTo>
                  <a:lnTo>
                    <a:pt x="14" y="124"/>
                  </a:lnTo>
                  <a:lnTo>
                    <a:pt x="5" y="118"/>
                  </a:lnTo>
                  <a:lnTo>
                    <a:pt x="0" y="115"/>
                  </a:lnTo>
                  <a:lnTo>
                    <a:pt x="2" y="97"/>
                  </a:lnTo>
                  <a:lnTo>
                    <a:pt x="4" y="87"/>
                  </a:lnTo>
                  <a:lnTo>
                    <a:pt x="4" y="79"/>
                  </a:lnTo>
                  <a:lnTo>
                    <a:pt x="9" y="77"/>
                  </a:lnTo>
                  <a:lnTo>
                    <a:pt x="15" y="79"/>
                  </a:lnTo>
                  <a:lnTo>
                    <a:pt x="24" y="84"/>
                  </a:lnTo>
                  <a:lnTo>
                    <a:pt x="29" y="87"/>
                  </a:lnTo>
                  <a:lnTo>
                    <a:pt x="35" y="90"/>
                  </a:lnTo>
                  <a:lnTo>
                    <a:pt x="40" y="89"/>
                  </a:lnTo>
                  <a:lnTo>
                    <a:pt x="47" y="89"/>
                  </a:lnTo>
                  <a:lnTo>
                    <a:pt x="55" y="102"/>
                  </a:lnTo>
                  <a:lnTo>
                    <a:pt x="60" y="107"/>
                  </a:lnTo>
                  <a:lnTo>
                    <a:pt x="63" y="110"/>
                  </a:lnTo>
                  <a:lnTo>
                    <a:pt x="67" y="111"/>
                  </a:lnTo>
                  <a:lnTo>
                    <a:pt x="72" y="113"/>
                  </a:lnTo>
                  <a:lnTo>
                    <a:pt x="76" y="115"/>
                  </a:lnTo>
                  <a:lnTo>
                    <a:pt x="81" y="118"/>
                  </a:lnTo>
                  <a:lnTo>
                    <a:pt x="88" y="118"/>
                  </a:lnTo>
                  <a:lnTo>
                    <a:pt x="96" y="119"/>
                  </a:lnTo>
                  <a:lnTo>
                    <a:pt x="103" y="119"/>
                  </a:lnTo>
                  <a:lnTo>
                    <a:pt x="110" y="118"/>
                  </a:lnTo>
                  <a:lnTo>
                    <a:pt x="115" y="121"/>
                  </a:lnTo>
                  <a:lnTo>
                    <a:pt x="118" y="123"/>
                  </a:lnTo>
                  <a:lnTo>
                    <a:pt x="126" y="126"/>
                  </a:lnTo>
                  <a:lnTo>
                    <a:pt x="133" y="131"/>
                  </a:lnTo>
                  <a:lnTo>
                    <a:pt x="138" y="132"/>
                  </a:lnTo>
                  <a:lnTo>
                    <a:pt x="144" y="134"/>
                  </a:lnTo>
                  <a:lnTo>
                    <a:pt x="154" y="136"/>
                  </a:lnTo>
                  <a:lnTo>
                    <a:pt x="156" y="139"/>
                  </a:lnTo>
                  <a:lnTo>
                    <a:pt x="162" y="142"/>
                  </a:lnTo>
                  <a:lnTo>
                    <a:pt x="171" y="144"/>
                  </a:lnTo>
                  <a:lnTo>
                    <a:pt x="179" y="139"/>
                  </a:lnTo>
                  <a:lnTo>
                    <a:pt x="192" y="139"/>
                  </a:lnTo>
                  <a:lnTo>
                    <a:pt x="201" y="136"/>
                  </a:lnTo>
                  <a:lnTo>
                    <a:pt x="207" y="136"/>
                  </a:lnTo>
                  <a:lnTo>
                    <a:pt x="210" y="141"/>
                  </a:lnTo>
                  <a:lnTo>
                    <a:pt x="217" y="149"/>
                  </a:lnTo>
                  <a:lnTo>
                    <a:pt x="225" y="153"/>
                  </a:lnTo>
                  <a:lnTo>
                    <a:pt x="234" y="155"/>
                  </a:lnTo>
                  <a:lnTo>
                    <a:pt x="237" y="158"/>
                  </a:lnTo>
                  <a:lnTo>
                    <a:pt x="244" y="162"/>
                  </a:lnTo>
                  <a:lnTo>
                    <a:pt x="257" y="157"/>
                  </a:lnTo>
                  <a:lnTo>
                    <a:pt x="263" y="155"/>
                  </a:lnTo>
                  <a:lnTo>
                    <a:pt x="277" y="153"/>
                  </a:lnTo>
                  <a:lnTo>
                    <a:pt x="282" y="150"/>
                  </a:lnTo>
                  <a:lnTo>
                    <a:pt x="285" y="145"/>
                  </a:lnTo>
                  <a:lnTo>
                    <a:pt x="285" y="136"/>
                  </a:lnTo>
                  <a:lnTo>
                    <a:pt x="287" y="132"/>
                  </a:lnTo>
                  <a:lnTo>
                    <a:pt x="295" y="131"/>
                  </a:lnTo>
                  <a:lnTo>
                    <a:pt x="298" y="128"/>
                  </a:lnTo>
                  <a:lnTo>
                    <a:pt x="305" y="131"/>
                  </a:lnTo>
                  <a:lnTo>
                    <a:pt x="310" y="131"/>
                  </a:lnTo>
                  <a:lnTo>
                    <a:pt x="320" y="131"/>
                  </a:lnTo>
                  <a:lnTo>
                    <a:pt x="325" y="137"/>
                  </a:lnTo>
                  <a:lnTo>
                    <a:pt x="330" y="137"/>
                  </a:lnTo>
                  <a:lnTo>
                    <a:pt x="331" y="136"/>
                  </a:lnTo>
                  <a:lnTo>
                    <a:pt x="338" y="134"/>
                  </a:lnTo>
                  <a:lnTo>
                    <a:pt x="344" y="139"/>
                  </a:lnTo>
                  <a:lnTo>
                    <a:pt x="356" y="142"/>
                  </a:lnTo>
                  <a:lnTo>
                    <a:pt x="374" y="142"/>
                  </a:lnTo>
                  <a:lnTo>
                    <a:pt x="382" y="142"/>
                  </a:lnTo>
                  <a:lnTo>
                    <a:pt x="384" y="139"/>
                  </a:lnTo>
                  <a:lnTo>
                    <a:pt x="387" y="137"/>
                  </a:lnTo>
                  <a:lnTo>
                    <a:pt x="389" y="134"/>
                  </a:lnTo>
                  <a:lnTo>
                    <a:pt x="396" y="126"/>
                  </a:lnTo>
                  <a:lnTo>
                    <a:pt x="402" y="119"/>
                  </a:lnTo>
                  <a:lnTo>
                    <a:pt x="407" y="110"/>
                  </a:lnTo>
                  <a:lnTo>
                    <a:pt x="411" y="105"/>
                  </a:lnTo>
                  <a:lnTo>
                    <a:pt x="417" y="97"/>
                  </a:lnTo>
                  <a:lnTo>
                    <a:pt x="417" y="82"/>
                  </a:lnTo>
                  <a:lnTo>
                    <a:pt x="419" y="71"/>
                  </a:lnTo>
                  <a:lnTo>
                    <a:pt x="424" y="61"/>
                  </a:lnTo>
                  <a:lnTo>
                    <a:pt x="430" y="53"/>
                  </a:lnTo>
                  <a:lnTo>
                    <a:pt x="437" y="47"/>
                  </a:lnTo>
                  <a:lnTo>
                    <a:pt x="444" y="40"/>
                  </a:lnTo>
                  <a:lnTo>
                    <a:pt x="447" y="32"/>
                  </a:lnTo>
                  <a:lnTo>
                    <a:pt x="454" y="21"/>
                  </a:lnTo>
                  <a:lnTo>
                    <a:pt x="460" y="21"/>
                  </a:lnTo>
                  <a:lnTo>
                    <a:pt x="462" y="21"/>
                  </a:lnTo>
                  <a:lnTo>
                    <a:pt x="467" y="22"/>
                  </a:lnTo>
                  <a:lnTo>
                    <a:pt x="475" y="22"/>
                  </a:lnTo>
                  <a:lnTo>
                    <a:pt x="478" y="22"/>
                  </a:lnTo>
                  <a:lnTo>
                    <a:pt x="483" y="21"/>
                  </a:lnTo>
                  <a:lnTo>
                    <a:pt x="488" y="19"/>
                  </a:lnTo>
                  <a:lnTo>
                    <a:pt x="498" y="19"/>
                  </a:lnTo>
                  <a:lnTo>
                    <a:pt x="508" y="19"/>
                  </a:lnTo>
                  <a:lnTo>
                    <a:pt x="510" y="19"/>
                  </a:lnTo>
                  <a:lnTo>
                    <a:pt x="516" y="16"/>
                  </a:lnTo>
                  <a:lnTo>
                    <a:pt x="520" y="16"/>
                  </a:lnTo>
                  <a:lnTo>
                    <a:pt x="523" y="14"/>
                  </a:lnTo>
                  <a:lnTo>
                    <a:pt x="528" y="14"/>
                  </a:lnTo>
                  <a:lnTo>
                    <a:pt x="530" y="13"/>
                  </a:lnTo>
                  <a:lnTo>
                    <a:pt x="531" y="14"/>
                  </a:lnTo>
                  <a:lnTo>
                    <a:pt x="535" y="11"/>
                  </a:lnTo>
                  <a:lnTo>
                    <a:pt x="538" y="13"/>
                  </a:lnTo>
                  <a:lnTo>
                    <a:pt x="541" y="9"/>
                  </a:lnTo>
                  <a:lnTo>
                    <a:pt x="543" y="6"/>
                  </a:lnTo>
                  <a:lnTo>
                    <a:pt x="545" y="3"/>
                  </a:lnTo>
                  <a:lnTo>
                    <a:pt x="548" y="0"/>
                  </a:lnTo>
                  <a:lnTo>
                    <a:pt x="549" y="0"/>
                  </a:lnTo>
                  <a:lnTo>
                    <a:pt x="549" y="1"/>
                  </a:lnTo>
                  <a:lnTo>
                    <a:pt x="548" y="5"/>
                  </a:lnTo>
                  <a:lnTo>
                    <a:pt x="554" y="3"/>
                  </a:lnTo>
                  <a:lnTo>
                    <a:pt x="553" y="6"/>
                  </a:lnTo>
                  <a:lnTo>
                    <a:pt x="554" y="9"/>
                  </a:lnTo>
                  <a:lnTo>
                    <a:pt x="558" y="9"/>
                  </a:lnTo>
                  <a:lnTo>
                    <a:pt x="558" y="13"/>
                  </a:lnTo>
                  <a:lnTo>
                    <a:pt x="563" y="16"/>
                  </a:lnTo>
                  <a:lnTo>
                    <a:pt x="564" y="18"/>
                  </a:lnTo>
                  <a:lnTo>
                    <a:pt x="568" y="19"/>
                  </a:lnTo>
                  <a:lnTo>
                    <a:pt x="568" y="22"/>
                  </a:lnTo>
                  <a:lnTo>
                    <a:pt x="564" y="26"/>
                  </a:lnTo>
                  <a:lnTo>
                    <a:pt x="566" y="29"/>
                  </a:lnTo>
                  <a:lnTo>
                    <a:pt x="569" y="29"/>
                  </a:lnTo>
                  <a:lnTo>
                    <a:pt x="573" y="27"/>
                  </a:lnTo>
                  <a:lnTo>
                    <a:pt x="573" y="29"/>
                  </a:lnTo>
                  <a:lnTo>
                    <a:pt x="576" y="32"/>
                  </a:lnTo>
                  <a:lnTo>
                    <a:pt x="578" y="34"/>
                  </a:lnTo>
                  <a:lnTo>
                    <a:pt x="578" y="37"/>
                  </a:lnTo>
                  <a:lnTo>
                    <a:pt x="579" y="42"/>
                  </a:lnTo>
                  <a:lnTo>
                    <a:pt x="579" y="45"/>
                  </a:lnTo>
                  <a:lnTo>
                    <a:pt x="578" y="45"/>
                  </a:lnTo>
                  <a:lnTo>
                    <a:pt x="574" y="45"/>
                  </a:lnTo>
                  <a:lnTo>
                    <a:pt x="574" y="48"/>
                  </a:lnTo>
                  <a:lnTo>
                    <a:pt x="578" y="48"/>
                  </a:lnTo>
                  <a:lnTo>
                    <a:pt x="583" y="48"/>
                  </a:lnTo>
                  <a:lnTo>
                    <a:pt x="583" y="52"/>
                  </a:lnTo>
                  <a:lnTo>
                    <a:pt x="581" y="53"/>
                  </a:lnTo>
                  <a:lnTo>
                    <a:pt x="584" y="53"/>
                  </a:lnTo>
                  <a:lnTo>
                    <a:pt x="586" y="53"/>
                  </a:lnTo>
                  <a:lnTo>
                    <a:pt x="589" y="53"/>
                  </a:lnTo>
                  <a:lnTo>
                    <a:pt x="592" y="55"/>
                  </a:lnTo>
                  <a:lnTo>
                    <a:pt x="596" y="55"/>
                  </a:lnTo>
                  <a:lnTo>
                    <a:pt x="599" y="53"/>
                  </a:lnTo>
                  <a:lnTo>
                    <a:pt x="604" y="55"/>
                  </a:lnTo>
                  <a:lnTo>
                    <a:pt x="604" y="56"/>
                  </a:lnTo>
                  <a:lnTo>
                    <a:pt x="611" y="58"/>
                  </a:lnTo>
                  <a:lnTo>
                    <a:pt x="611" y="61"/>
                  </a:lnTo>
                  <a:lnTo>
                    <a:pt x="614" y="64"/>
                  </a:lnTo>
                  <a:lnTo>
                    <a:pt x="619" y="64"/>
                  </a:lnTo>
                  <a:lnTo>
                    <a:pt x="622" y="68"/>
                  </a:lnTo>
                  <a:lnTo>
                    <a:pt x="626" y="71"/>
                  </a:lnTo>
                  <a:lnTo>
                    <a:pt x="629" y="71"/>
                  </a:lnTo>
                  <a:lnTo>
                    <a:pt x="632" y="74"/>
                  </a:lnTo>
                  <a:lnTo>
                    <a:pt x="634" y="76"/>
                  </a:lnTo>
                  <a:lnTo>
                    <a:pt x="635" y="77"/>
                  </a:lnTo>
                  <a:lnTo>
                    <a:pt x="635" y="73"/>
                  </a:lnTo>
                  <a:lnTo>
                    <a:pt x="642" y="77"/>
                  </a:lnTo>
                  <a:lnTo>
                    <a:pt x="647" y="82"/>
                  </a:lnTo>
                  <a:lnTo>
                    <a:pt x="652" y="84"/>
                  </a:lnTo>
                  <a:lnTo>
                    <a:pt x="652" y="76"/>
                  </a:lnTo>
                  <a:lnTo>
                    <a:pt x="659" y="76"/>
                  </a:lnTo>
                  <a:lnTo>
                    <a:pt x="660" y="79"/>
                  </a:lnTo>
                  <a:lnTo>
                    <a:pt x="664" y="81"/>
                  </a:lnTo>
                  <a:lnTo>
                    <a:pt x="659" y="84"/>
                  </a:lnTo>
                  <a:lnTo>
                    <a:pt x="664" y="87"/>
                  </a:lnTo>
                  <a:lnTo>
                    <a:pt x="670" y="86"/>
                  </a:lnTo>
                  <a:lnTo>
                    <a:pt x="669" y="90"/>
                  </a:lnTo>
                  <a:lnTo>
                    <a:pt x="665" y="92"/>
                  </a:lnTo>
                  <a:lnTo>
                    <a:pt x="664" y="97"/>
                  </a:lnTo>
                  <a:lnTo>
                    <a:pt x="667" y="98"/>
                  </a:lnTo>
                  <a:lnTo>
                    <a:pt x="672" y="97"/>
                  </a:lnTo>
                  <a:lnTo>
                    <a:pt x="675" y="94"/>
                  </a:lnTo>
                  <a:lnTo>
                    <a:pt x="678" y="97"/>
                  </a:lnTo>
                  <a:lnTo>
                    <a:pt x="678" y="98"/>
                  </a:lnTo>
                  <a:lnTo>
                    <a:pt x="680" y="102"/>
                  </a:lnTo>
                  <a:lnTo>
                    <a:pt x="683" y="105"/>
                  </a:lnTo>
                  <a:lnTo>
                    <a:pt x="685" y="107"/>
                  </a:lnTo>
                  <a:lnTo>
                    <a:pt x="685" y="108"/>
                  </a:lnTo>
                  <a:lnTo>
                    <a:pt x="685" y="111"/>
                  </a:lnTo>
                  <a:lnTo>
                    <a:pt x="685" y="113"/>
                  </a:lnTo>
                  <a:lnTo>
                    <a:pt x="682" y="123"/>
                  </a:lnTo>
                  <a:lnTo>
                    <a:pt x="687" y="136"/>
                  </a:lnTo>
                  <a:lnTo>
                    <a:pt x="692" y="147"/>
                  </a:lnTo>
                  <a:lnTo>
                    <a:pt x="697" y="158"/>
                  </a:lnTo>
                  <a:lnTo>
                    <a:pt x="697" y="171"/>
                  </a:lnTo>
                  <a:lnTo>
                    <a:pt x="695" y="181"/>
                  </a:lnTo>
                  <a:lnTo>
                    <a:pt x="693" y="192"/>
                  </a:lnTo>
                  <a:lnTo>
                    <a:pt x="690" y="199"/>
                  </a:lnTo>
                  <a:lnTo>
                    <a:pt x="688" y="204"/>
                  </a:lnTo>
                  <a:lnTo>
                    <a:pt x="690" y="208"/>
                  </a:lnTo>
                  <a:lnTo>
                    <a:pt x="690" y="213"/>
                  </a:lnTo>
                  <a:lnTo>
                    <a:pt x="693" y="220"/>
                  </a:lnTo>
                  <a:lnTo>
                    <a:pt x="697" y="226"/>
                  </a:lnTo>
                  <a:lnTo>
                    <a:pt x="702" y="231"/>
                  </a:lnTo>
                  <a:lnTo>
                    <a:pt x="708" y="236"/>
                  </a:lnTo>
                  <a:lnTo>
                    <a:pt x="713" y="238"/>
                  </a:lnTo>
                  <a:lnTo>
                    <a:pt x="718" y="239"/>
                  </a:lnTo>
                  <a:lnTo>
                    <a:pt x="730" y="241"/>
                  </a:lnTo>
                  <a:lnTo>
                    <a:pt x="743" y="244"/>
                  </a:lnTo>
                  <a:lnTo>
                    <a:pt x="750" y="246"/>
                  </a:lnTo>
                  <a:lnTo>
                    <a:pt x="756" y="247"/>
                  </a:lnTo>
                  <a:lnTo>
                    <a:pt x="768" y="247"/>
                  </a:lnTo>
                  <a:lnTo>
                    <a:pt x="774" y="247"/>
                  </a:lnTo>
                  <a:lnTo>
                    <a:pt x="783" y="244"/>
                  </a:lnTo>
                  <a:lnTo>
                    <a:pt x="788" y="236"/>
                  </a:lnTo>
                  <a:lnTo>
                    <a:pt x="788" y="226"/>
                  </a:lnTo>
                  <a:lnTo>
                    <a:pt x="784" y="218"/>
                  </a:lnTo>
                  <a:lnTo>
                    <a:pt x="781" y="212"/>
                  </a:lnTo>
                  <a:lnTo>
                    <a:pt x="778" y="205"/>
                  </a:lnTo>
                  <a:lnTo>
                    <a:pt x="776" y="199"/>
                  </a:lnTo>
                  <a:lnTo>
                    <a:pt x="776" y="192"/>
                  </a:lnTo>
                  <a:lnTo>
                    <a:pt x="776" y="186"/>
                  </a:lnTo>
                  <a:lnTo>
                    <a:pt x="783" y="178"/>
                  </a:lnTo>
                  <a:lnTo>
                    <a:pt x="788" y="176"/>
                  </a:lnTo>
                  <a:lnTo>
                    <a:pt x="794" y="176"/>
                  </a:lnTo>
                  <a:lnTo>
                    <a:pt x="801" y="175"/>
                  </a:lnTo>
                  <a:lnTo>
                    <a:pt x="806" y="175"/>
                  </a:lnTo>
                  <a:lnTo>
                    <a:pt x="812" y="175"/>
                  </a:lnTo>
                  <a:lnTo>
                    <a:pt x="819" y="175"/>
                  </a:lnTo>
                  <a:lnTo>
                    <a:pt x="824" y="173"/>
                  </a:lnTo>
                  <a:lnTo>
                    <a:pt x="832" y="168"/>
                  </a:lnTo>
                  <a:lnTo>
                    <a:pt x="839" y="157"/>
                  </a:lnTo>
                  <a:lnTo>
                    <a:pt x="841" y="150"/>
                  </a:lnTo>
                  <a:lnTo>
                    <a:pt x="841" y="141"/>
                  </a:lnTo>
                  <a:lnTo>
                    <a:pt x="839" y="131"/>
                  </a:lnTo>
                  <a:lnTo>
                    <a:pt x="842" y="126"/>
                  </a:lnTo>
                  <a:lnTo>
                    <a:pt x="844" y="123"/>
                  </a:lnTo>
                  <a:lnTo>
                    <a:pt x="849" y="116"/>
                  </a:lnTo>
                  <a:lnTo>
                    <a:pt x="857" y="111"/>
                  </a:lnTo>
                  <a:lnTo>
                    <a:pt x="859" y="105"/>
                  </a:lnTo>
                  <a:lnTo>
                    <a:pt x="862" y="95"/>
                  </a:lnTo>
                  <a:lnTo>
                    <a:pt x="869" y="86"/>
                  </a:lnTo>
                  <a:lnTo>
                    <a:pt x="874" y="81"/>
                  </a:lnTo>
                  <a:lnTo>
                    <a:pt x="879" y="76"/>
                  </a:lnTo>
                  <a:lnTo>
                    <a:pt x="887" y="74"/>
                  </a:lnTo>
                  <a:lnTo>
                    <a:pt x="894" y="73"/>
                  </a:lnTo>
                  <a:lnTo>
                    <a:pt x="898" y="74"/>
                  </a:lnTo>
                  <a:lnTo>
                    <a:pt x="902" y="74"/>
                  </a:lnTo>
                  <a:lnTo>
                    <a:pt x="908" y="76"/>
                  </a:lnTo>
                  <a:lnTo>
                    <a:pt x="913" y="76"/>
                  </a:lnTo>
                  <a:lnTo>
                    <a:pt x="918" y="74"/>
                  </a:lnTo>
                  <a:lnTo>
                    <a:pt x="930" y="71"/>
                  </a:lnTo>
                  <a:lnTo>
                    <a:pt x="937" y="71"/>
                  </a:lnTo>
                  <a:lnTo>
                    <a:pt x="943" y="73"/>
                  </a:lnTo>
                  <a:lnTo>
                    <a:pt x="953" y="77"/>
                  </a:lnTo>
                  <a:lnTo>
                    <a:pt x="958" y="81"/>
                  </a:lnTo>
                  <a:lnTo>
                    <a:pt x="970" y="90"/>
                  </a:lnTo>
                  <a:lnTo>
                    <a:pt x="976" y="97"/>
                  </a:lnTo>
                  <a:lnTo>
                    <a:pt x="978" y="98"/>
                  </a:lnTo>
                  <a:lnTo>
                    <a:pt x="980" y="105"/>
                  </a:lnTo>
                  <a:lnTo>
                    <a:pt x="981" y="110"/>
                  </a:lnTo>
                  <a:lnTo>
                    <a:pt x="981" y="116"/>
                  </a:lnTo>
                  <a:lnTo>
                    <a:pt x="981" y="123"/>
                  </a:lnTo>
                  <a:lnTo>
                    <a:pt x="988" y="123"/>
                  </a:lnTo>
                  <a:lnTo>
                    <a:pt x="993" y="123"/>
                  </a:lnTo>
                  <a:lnTo>
                    <a:pt x="996" y="124"/>
                  </a:lnTo>
                  <a:lnTo>
                    <a:pt x="998" y="129"/>
                  </a:lnTo>
                  <a:lnTo>
                    <a:pt x="1001" y="139"/>
                  </a:lnTo>
                  <a:lnTo>
                    <a:pt x="1003" y="144"/>
                  </a:lnTo>
                  <a:lnTo>
                    <a:pt x="1006" y="157"/>
                  </a:lnTo>
                  <a:lnTo>
                    <a:pt x="1009" y="168"/>
                  </a:lnTo>
                  <a:lnTo>
                    <a:pt x="1014" y="176"/>
                  </a:lnTo>
                  <a:lnTo>
                    <a:pt x="1023" y="184"/>
                  </a:lnTo>
                  <a:lnTo>
                    <a:pt x="1027" y="192"/>
                  </a:lnTo>
                  <a:lnTo>
                    <a:pt x="1031" y="199"/>
                  </a:lnTo>
                  <a:lnTo>
                    <a:pt x="1037" y="210"/>
                  </a:lnTo>
                  <a:lnTo>
                    <a:pt x="1034" y="221"/>
                  </a:lnTo>
                  <a:lnTo>
                    <a:pt x="1039" y="230"/>
                  </a:lnTo>
                  <a:lnTo>
                    <a:pt x="1044" y="233"/>
                  </a:lnTo>
                  <a:lnTo>
                    <a:pt x="1052" y="239"/>
                  </a:lnTo>
                  <a:lnTo>
                    <a:pt x="1061" y="244"/>
                  </a:lnTo>
                  <a:lnTo>
                    <a:pt x="1069" y="247"/>
                  </a:lnTo>
                  <a:lnTo>
                    <a:pt x="1075" y="251"/>
                  </a:lnTo>
                  <a:lnTo>
                    <a:pt x="1082" y="264"/>
                  </a:lnTo>
                  <a:lnTo>
                    <a:pt x="1087" y="272"/>
                  </a:lnTo>
                  <a:lnTo>
                    <a:pt x="1087" y="276"/>
                  </a:lnTo>
                  <a:lnTo>
                    <a:pt x="1087" y="283"/>
                  </a:lnTo>
                  <a:lnTo>
                    <a:pt x="1089" y="293"/>
                  </a:lnTo>
                  <a:lnTo>
                    <a:pt x="1090" y="296"/>
                  </a:lnTo>
                  <a:lnTo>
                    <a:pt x="1097" y="296"/>
                  </a:lnTo>
                  <a:lnTo>
                    <a:pt x="1102" y="296"/>
                  </a:lnTo>
                  <a:lnTo>
                    <a:pt x="1109" y="301"/>
                  </a:lnTo>
                  <a:lnTo>
                    <a:pt x="1113" y="304"/>
                  </a:lnTo>
                  <a:lnTo>
                    <a:pt x="1115" y="312"/>
                  </a:lnTo>
                  <a:lnTo>
                    <a:pt x="1128" y="320"/>
                  </a:lnTo>
                  <a:lnTo>
                    <a:pt x="1138" y="335"/>
                  </a:lnTo>
                  <a:lnTo>
                    <a:pt x="1143" y="341"/>
                  </a:lnTo>
                  <a:lnTo>
                    <a:pt x="1148" y="349"/>
                  </a:lnTo>
                  <a:lnTo>
                    <a:pt x="1158" y="354"/>
                  </a:lnTo>
                  <a:lnTo>
                    <a:pt x="1166" y="356"/>
                  </a:lnTo>
                  <a:lnTo>
                    <a:pt x="1170" y="354"/>
                  </a:lnTo>
                  <a:lnTo>
                    <a:pt x="1178" y="344"/>
                  </a:lnTo>
                  <a:lnTo>
                    <a:pt x="1185" y="336"/>
                  </a:lnTo>
                  <a:lnTo>
                    <a:pt x="1191" y="331"/>
                  </a:lnTo>
                  <a:lnTo>
                    <a:pt x="1199" y="327"/>
                  </a:lnTo>
                  <a:lnTo>
                    <a:pt x="1206" y="328"/>
                  </a:lnTo>
                  <a:lnTo>
                    <a:pt x="1214" y="331"/>
                  </a:lnTo>
                  <a:lnTo>
                    <a:pt x="1221" y="335"/>
                  </a:lnTo>
                  <a:lnTo>
                    <a:pt x="1223" y="338"/>
                  </a:lnTo>
                  <a:lnTo>
                    <a:pt x="1223" y="344"/>
                  </a:lnTo>
                  <a:lnTo>
                    <a:pt x="1223" y="348"/>
                  </a:lnTo>
                  <a:lnTo>
                    <a:pt x="1219" y="372"/>
                  </a:lnTo>
                  <a:lnTo>
                    <a:pt x="1218" y="388"/>
                  </a:lnTo>
                  <a:lnTo>
                    <a:pt x="1218" y="396"/>
                  </a:lnTo>
                  <a:lnTo>
                    <a:pt x="1211" y="409"/>
                  </a:lnTo>
                  <a:lnTo>
                    <a:pt x="1203" y="422"/>
                  </a:lnTo>
                  <a:lnTo>
                    <a:pt x="1204" y="430"/>
                  </a:lnTo>
                  <a:lnTo>
                    <a:pt x="1206" y="435"/>
                  </a:lnTo>
                  <a:lnTo>
                    <a:pt x="1203" y="442"/>
                  </a:lnTo>
                  <a:lnTo>
                    <a:pt x="1201" y="446"/>
                  </a:lnTo>
                  <a:lnTo>
                    <a:pt x="1199" y="454"/>
                  </a:lnTo>
                  <a:lnTo>
                    <a:pt x="1193" y="463"/>
                  </a:lnTo>
                  <a:lnTo>
                    <a:pt x="1191" y="472"/>
                  </a:lnTo>
                  <a:lnTo>
                    <a:pt x="1191" y="479"/>
                  </a:lnTo>
                  <a:lnTo>
                    <a:pt x="1186" y="480"/>
                  </a:lnTo>
                  <a:lnTo>
                    <a:pt x="1181" y="485"/>
                  </a:lnTo>
                  <a:lnTo>
                    <a:pt x="1180" y="492"/>
                  </a:lnTo>
                  <a:lnTo>
                    <a:pt x="1178" y="508"/>
                  </a:lnTo>
                  <a:lnTo>
                    <a:pt x="1173" y="513"/>
                  </a:lnTo>
                  <a:lnTo>
                    <a:pt x="1171" y="518"/>
                  </a:lnTo>
                  <a:lnTo>
                    <a:pt x="1168" y="535"/>
                  </a:lnTo>
                  <a:lnTo>
                    <a:pt x="1170" y="542"/>
                  </a:lnTo>
                  <a:lnTo>
                    <a:pt x="1173" y="545"/>
                  </a:lnTo>
                  <a:lnTo>
                    <a:pt x="1178" y="545"/>
                  </a:lnTo>
                  <a:lnTo>
                    <a:pt x="1185" y="548"/>
                  </a:lnTo>
                  <a:lnTo>
                    <a:pt x="1186" y="553"/>
                  </a:lnTo>
                  <a:lnTo>
                    <a:pt x="1185" y="560"/>
                  </a:lnTo>
                  <a:lnTo>
                    <a:pt x="1180" y="564"/>
                  </a:lnTo>
                  <a:lnTo>
                    <a:pt x="1176" y="571"/>
                  </a:lnTo>
                  <a:lnTo>
                    <a:pt x="1176" y="574"/>
                  </a:lnTo>
                  <a:lnTo>
                    <a:pt x="1175" y="589"/>
                  </a:lnTo>
                  <a:lnTo>
                    <a:pt x="1168" y="598"/>
                  </a:lnTo>
                  <a:lnTo>
                    <a:pt x="1166" y="607"/>
                  </a:lnTo>
                  <a:lnTo>
                    <a:pt x="1165" y="616"/>
                  </a:lnTo>
                  <a:lnTo>
                    <a:pt x="1156" y="629"/>
                  </a:lnTo>
                  <a:lnTo>
                    <a:pt x="1155" y="636"/>
                  </a:lnTo>
                  <a:lnTo>
                    <a:pt x="1155" y="642"/>
                  </a:lnTo>
                  <a:lnTo>
                    <a:pt x="1160" y="649"/>
                  </a:lnTo>
                  <a:lnTo>
                    <a:pt x="1160" y="655"/>
                  </a:lnTo>
                  <a:lnTo>
                    <a:pt x="1156" y="663"/>
                  </a:lnTo>
                  <a:lnTo>
                    <a:pt x="1155" y="670"/>
                  </a:lnTo>
                  <a:lnTo>
                    <a:pt x="1153" y="675"/>
                  </a:lnTo>
                  <a:lnTo>
                    <a:pt x="1152" y="681"/>
                  </a:lnTo>
                  <a:lnTo>
                    <a:pt x="1150" y="684"/>
                  </a:lnTo>
                  <a:lnTo>
                    <a:pt x="1150" y="686"/>
                  </a:lnTo>
                  <a:lnTo>
                    <a:pt x="1148" y="687"/>
                  </a:lnTo>
                  <a:lnTo>
                    <a:pt x="1145" y="691"/>
                  </a:lnTo>
                  <a:lnTo>
                    <a:pt x="1137" y="697"/>
                  </a:lnTo>
                  <a:lnTo>
                    <a:pt x="1133" y="702"/>
                  </a:lnTo>
                  <a:lnTo>
                    <a:pt x="1133" y="689"/>
                  </a:lnTo>
                  <a:lnTo>
                    <a:pt x="1137" y="675"/>
                  </a:lnTo>
                  <a:lnTo>
                    <a:pt x="1138" y="665"/>
                  </a:lnTo>
                  <a:lnTo>
                    <a:pt x="1137" y="660"/>
                  </a:lnTo>
                  <a:lnTo>
                    <a:pt x="1130" y="660"/>
                  </a:lnTo>
                  <a:lnTo>
                    <a:pt x="1120" y="663"/>
                  </a:lnTo>
                  <a:lnTo>
                    <a:pt x="1112" y="665"/>
                  </a:lnTo>
                  <a:lnTo>
                    <a:pt x="1099" y="668"/>
                  </a:lnTo>
                  <a:lnTo>
                    <a:pt x="1090" y="668"/>
                  </a:lnTo>
                  <a:lnTo>
                    <a:pt x="1084" y="673"/>
                  </a:lnTo>
                  <a:lnTo>
                    <a:pt x="1079" y="679"/>
                  </a:lnTo>
                  <a:lnTo>
                    <a:pt x="1077" y="694"/>
                  </a:lnTo>
                  <a:lnTo>
                    <a:pt x="1079" y="702"/>
                  </a:lnTo>
                  <a:lnTo>
                    <a:pt x="1079" y="707"/>
                  </a:lnTo>
                  <a:lnTo>
                    <a:pt x="1074" y="717"/>
                  </a:lnTo>
                  <a:lnTo>
                    <a:pt x="1072" y="725"/>
                  </a:lnTo>
                  <a:lnTo>
                    <a:pt x="1072" y="733"/>
                  </a:lnTo>
                  <a:lnTo>
                    <a:pt x="1070" y="738"/>
                  </a:lnTo>
                  <a:lnTo>
                    <a:pt x="1066" y="742"/>
                  </a:lnTo>
                  <a:lnTo>
                    <a:pt x="1062" y="744"/>
                  </a:lnTo>
                  <a:lnTo>
                    <a:pt x="1057" y="746"/>
                  </a:lnTo>
                  <a:lnTo>
                    <a:pt x="1052" y="746"/>
                  </a:lnTo>
                  <a:lnTo>
                    <a:pt x="1046" y="747"/>
                  </a:lnTo>
                  <a:lnTo>
                    <a:pt x="1039" y="755"/>
                  </a:lnTo>
                  <a:lnTo>
                    <a:pt x="1037" y="764"/>
                  </a:lnTo>
                  <a:lnTo>
                    <a:pt x="1036" y="770"/>
                  </a:lnTo>
                  <a:lnTo>
                    <a:pt x="1036" y="773"/>
                  </a:lnTo>
                  <a:lnTo>
                    <a:pt x="1032" y="778"/>
                  </a:lnTo>
                  <a:lnTo>
                    <a:pt x="1032" y="788"/>
                  </a:lnTo>
                  <a:lnTo>
                    <a:pt x="1034" y="791"/>
                  </a:lnTo>
                  <a:lnTo>
                    <a:pt x="1034" y="794"/>
                  </a:lnTo>
                  <a:lnTo>
                    <a:pt x="1036" y="802"/>
                  </a:lnTo>
                  <a:lnTo>
                    <a:pt x="1034" y="804"/>
                  </a:lnTo>
                  <a:lnTo>
                    <a:pt x="1032" y="807"/>
                  </a:lnTo>
                  <a:lnTo>
                    <a:pt x="1031" y="809"/>
                  </a:lnTo>
                  <a:lnTo>
                    <a:pt x="1029" y="809"/>
                  </a:lnTo>
                  <a:lnTo>
                    <a:pt x="1023" y="815"/>
                  </a:lnTo>
                  <a:lnTo>
                    <a:pt x="1021" y="820"/>
                  </a:lnTo>
                  <a:lnTo>
                    <a:pt x="1019" y="825"/>
                  </a:lnTo>
                  <a:lnTo>
                    <a:pt x="1016" y="828"/>
                  </a:lnTo>
                  <a:lnTo>
                    <a:pt x="1011" y="830"/>
                  </a:lnTo>
                  <a:lnTo>
                    <a:pt x="1008" y="831"/>
                  </a:lnTo>
                  <a:lnTo>
                    <a:pt x="1001" y="835"/>
                  </a:lnTo>
                  <a:lnTo>
                    <a:pt x="998" y="840"/>
                  </a:lnTo>
                  <a:lnTo>
                    <a:pt x="993" y="843"/>
                  </a:lnTo>
                  <a:lnTo>
                    <a:pt x="991" y="844"/>
                  </a:lnTo>
                  <a:lnTo>
                    <a:pt x="989" y="846"/>
                  </a:lnTo>
                  <a:lnTo>
                    <a:pt x="988" y="848"/>
                  </a:lnTo>
                  <a:lnTo>
                    <a:pt x="988" y="849"/>
                  </a:lnTo>
                  <a:lnTo>
                    <a:pt x="984" y="854"/>
                  </a:lnTo>
                  <a:lnTo>
                    <a:pt x="976" y="854"/>
                  </a:lnTo>
                  <a:lnTo>
                    <a:pt x="971" y="854"/>
                  </a:lnTo>
                  <a:lnTo>
                    <a:pt x="968" y="856"/>
                  </a:lnTo>
                  <a:lnTo>
                    <a:pt x="965" y="857"/>
                  </a:lnTo>
                  <a:lnTo>
                    <a:pt x="963" y="859"/>
                  </a:lnTo>
                  <a:lnTo>
                    <a:pt x="958" y="864"/>
                  </a:lnTo>
                  <a:lnTo>
                    <a:pt x="953" y="869"/>
                  </a:lnTo>
                  <a:lnTo>
                    <a:pt x="953" y="870"/>
                  </a:lnTo>
                  <a:lnTo>
                    <a:pt x="950" y="877"/>
                  </a:lnTo>
                  <a:lnTo>
                    <a:pt x="946" y="880"/>
                  </a:lnTo>
                  <a:lnTo>
                    <a:pt x="943" y="883"/>
                  </a:lnTo>
                  <a:lnTo>
                    <a:pt x="940" y="885"/>
                  </a:lnTo>
                  <a:lnTo>
                    <a:pt x="935" y="888"/>
                  </a:lnTo>
                  <a:lnTo>
                    <a:pt x="928" y="893"/>
                  </a:lnTo>
                  <a:lnTo>
                    <a:pt x="925" y="898"/>
                  </a:lnTo>
                  <a:lnTo>
                    <a:pt x="922" y="898"/>
                  </a:lnTo>
                  <a:lnTo>
                    <a:pt x="918" y="899"/>
                  </a:lnTo>
                  <a:lnTo>
                    <a:pt x="915" y="901"/>
                  </a:lnTo>
                  <a:lnTo>
                    <a:pt x="905" y="901"/>
                  </a:lnTo>
                  <a:lnTo>
                    <a:pt x="898" y="898"/>
                  </a:lnTo>
                  <a:lnTo>
                    <a:pt x="897" y="895"/>
                  </a:lnTo>
                  <a:lnTo>
                    <a:pt x="895" y="895"/>
                  </a:lnTo>
                  <a:lnTo>
                    <a:pt x="892" y="896"/>
                  </a:lnTo>
                  <a:lnTo>
                    <a:pt x="889" y="899"/>
                  </a:lnTo>
                  <a:lnTo>
                    <a:pt x="887" y="901"/>
                  </a:lnTo>
                  <a:lnTo>
                    <a:pt x="884" y="901"/>
                  </a:lnTo>
                  <a:lnTo>
                    <a:pt x="882" y="899"/>
                  </a:lnTo>
                  <a:lnTo>
                    <a:pt x="880" y="898"/>
                  </a:lnTo>
                  <a:lnTo>
                    <a:pt x="877" y="899"/>
                  </a:lnTo>
                  <a:lnTo>
                    <a:pt x="875" y="899"/>
                  </a:lnTo>
                  <a:lnTo>
                    <a:pt x="872" y="898"/>
                  </a:lnTo>
                  <a:lnTo>
                    <a:pt x="869" y="895"/>
                  </a:lnTo>
                  <a:lnTo>
                    <a:pt x="865" y="896"/>
                  </a:lnTo>
                  <a:lnTo>
                    <a:pt x="862" y="901"/>
                  </a:lnTo>
                  <a:lnTo>
                    <a:pt x="862" y="903"/>
                  </a:lnTo>
                  <a:lnTo>
                    <a:pt x="860" y="908"/>
                  </a:lnTo>
                  <a:lnTo>
                    <a:pt x="859" y="914"/>
                  </a:lnTo>
                  <a:lnTo>
                    <a:pt x="857" y="916"/>
                  </a:lnTo>
                  <a:lnTo>
                    <a:pt x="857" y="917"/>
                  </a:lnTo>
                  <a:lnTo>
                    <a:pt x="854" y="922"/>
                  </a:lnTo>
                  <a:lnTo>
                    <a:pt x="851" y="927"/>
                  </a:lnTo>
                  <a:lnTo>
                    <a:pt x="849" y="929"/>
                  </a:lnTo>
                  <a:lnTo>
                    <a:pt x="847" y="930"/>
                  </a:lnTo>
                  <a:lnTo>
                    <a:pt x="844" y="935"/>
                  </a:lnTo>
                  <a:lnTo>
                    <a:pt x="839" y="937"/>
                  </a:lnTo>
                  <a:lnTo>
                    <a:pt x="832" y="938"/>
                  </a:lnTo>
                  <a:lnTo>
                    <a:pt x="824" y="938"/>
                  </a:lnTo>
                  <a:lnTo>
                    <a:pt x="819" y="940"/>
                  </a:lnTo>
                  <a:lnTo>
                    <a:pt x="814" y="940"/>
                  </a:lnTo>
                  <a:lnTo>
                    <a:pt x="806" y="937"/>
                  </a:lnTo>
                  <a:lnTo>
                    <a:pt x="803" y="937"/>
                  </a:lnTo>
                  <a:lnTo>
                    <a:pt x="798" y="938"/>
                  </a:lnTo>
                  <a:lnTo>
                    <a:pt x="794" y="938"/>
                  </a:lnTo>
                  <a:lnTo>
                    <a:pt x="791" y="938"/>
                  </a:lnTo>
                  <a:lnTo>
                    <a:pt x="789" y="940"/>
                  </a:lnTo>
                  <a:lnTo>
                    <a:pt x="786" y="940"/>
                  </a:lnTo>
                  <a:lnTo>
                    <a:pt x="783" y="942"/>
                  </a:lnTo>
                  <a:lnTo>
                    <a:pt x="779" y="945"/>
                  </a:lnTo>
                  <a:lnTo>
                    <a:pt x="779" y="950"/>
                  </a:lnTo>
                  <a:lnTo>
                    <a:pt x="779" y="953"/>
                  </a:lnTo>
                  <a:lnTo>
                    <a:pt x="778" y="956"/>
                  </a:lnTo>
                  <a:lnTo>
                    <a:pt x="776" y="959"/>
                  </a:lnTo>
                  <a:lnTo>
                    <a:pt x="776" y="963"/>
                  </a:lnTo>
                  <a:lnTo>
                    <a:pt x="774" y="967"/>
                  </a:lnTo>
                  <a:lnTo>
                    <a:pt x="774" y="969"/>
                  </a:lnTo>
                  <a:lnTo>
                    <a:pt x="776" y="972"/>
                  </a:lnTo>
                  <a:lnTo>
                    <a:pt x="776" y="974"/>
                  </a:lnTo>
                  <a:lnTo>
                    <a:pt x="773" y="975"/>
                  </a:lnTo>
                  <a:lnTo>
                    <a:pt x="768" y="974"/>
                  </a:lnTo>
                  <a:lnTo>
                    <a:pt x="764" y="974"/>
                  </a:lnTo>
                  <a:lnTo>
                    <a:pt x="760" y="972"/>
                  </a:lnTo>
                  <a:lnTo>
                    <a:pt x="753" y="969"/>
                  </a:lnTo>
                  <a:lnTo>
                    <a:pt x="750" y="967"/>
                  </a:lnTo>
                  <a:lnTo>
                    <a:pt x="748" y="967"/>
                  </a:lnTo>
                  <a:lnTo>
                    <a:pt x="746" y="971"/>
                  </a:lnTo>
                  <a:lnTo>
                    <a:pt x="745" y="974"/>
                  </a:lnTo>
                  <a:lnTo>
                    <a:pt x="741" y="977"/>
                  </a:lnTo>
                  <a:lnTo>
                    <a:pt x="740" y="979"/>
                  </a:lnTo>
                  <a:lnTo>
                    <a:pt x="735" y="982"/>
                  </a:lnTo>
                  <a:lnTo>
                    <a:pt x="730" y="984"/>
                  </a:lnTo>
                  <a:lnTo>
                    <a:pt x="723" y="982"/>
                  </a:lnTo>
                  <a:lnTo>
                    <a:pt x="721" y="982"/>
                  </a:lnTo>
                  <a:lnTo>
                    <a:pt x="717" y="982"/>
                  </a:lnTo>
                  <a:lnTo>
                    <a:pt x="710" y="982"/>
                  </a:lnTo>
                  <a:lnTo>
                    <a:pt x="707" y="984"/>
                  </a:lnTo>
                  <a:lnTo>
                    <a:pt x="702" y="987"/>
                  </a:lnTo>
                  <a:lnTo>
                    <a:pt x="698" y="992"/>
                  </a:lnTo>
                  <a:lnTo>
                    <a:pt x="697" y="995"/>
                  </a:lnTo>
                  <a:lnTo>
                    <a:pt x="695" y="997"/>
                  </a:lnTo>
                  <a:lnTo>
                    <a:pt x="693" y="1001"/>
                  </a:lnTo>
                  <a:lnTo>
                    <a:pt x="690" y="1003"/>
                  </a:lnTo>
                  <a:lnTo>
                    <a:pt x="687" y="1005"/>
                  </a:lnTo>
                  <a:lnTo>
                    <a:pt x="683" y="1005"/>
                  </a:lnTo>
                  <a:lnTo>
                    <a:pt x="680" y="1008"/>
                  </a:lnTo>
                  <a:lnTo>
                    <a:pt x="675" y="1009"/>
                  </a:lnTo>
                  <a:lnTo>
                    <a:pt x="674" y="1011"/>
                  </a:lnTo>
                  <a:lnTo>
                    <a:pt x="672" y="1016"/>
                  </a:lnTo>
                  <a:lnTo>
                    <a:pt x="670" y="1019"/>
                  </a:lnTo>
                  <a:lnTo>
                    <a:pt x="669" y="1021"/>
                  </a:lnTo>
                  <a:lnTo>
                    <a:pt x="665" y="1026"/>
                  </a:lnTo>
                  <a:lnTo>
                    <a:pt x="662" y="1029"/>
                  </a:lnTo>
                  <a:lnTo>
                    <a:pt x="660" y="1034"/>
                  </a:lnTo>
                  <a:lnTo>
                    <a:pt x="659" y="1035"/>
                  </a:lnTo>
                  <a:lnTo>
                    <a:pt x="657" y="1042"/>
                  </a:lnTo>
                  <a:lnTo>
                    <a:pt x="660" y="1047"/>
                  </a:lnTo>
                  <a:lnTo>
                    <a:pt x="664" y="1048"/>
                  </a:lnTo>
                  <a:lnTo>
                    <a:pt x="665" y="1053"/>
                  </a:lnTo>
                  <a:lnTo>
                    <a:pt x="665" y="1058"/>
                  </a:lnTo>
                  <a:lnTo>
                    <a:pt x="664" y="1068"/>
                  </a:lnTo>
                  <a:lnTo>
                    <a:pt x="664" y="1076"/>
                  </a:lnTo>
                  <a:lnTo>
                    <a:pt x="664" y="1086"/>
                  </a:lnTo>
                  <a:lnTo>
                    <a:pt x="660" y="1097"/>
                  </a:lnTo>
                  <a:lnTo>
                    <a:pt x="657" y="1107"/>
                  </a:lnTo>
                  <a:lnTo>
                    <a:pt x="649" y="1113"/>
                  </a:lnTo>
                  <a:lnTo>
                    <a:pt x="645" y="1120"/>
                  </a:lnTo>
                  <a:lnTo>
                    <a:pt x="644" y="1121"/>
                  </a:lnTo>
                  <a:lnTo>
                    <a:pt x="644" y="1126"/>
                  </a:lnTo>
                  <a:lnTo>
                    <a:pt x="642" y="1128"/>
                  </a:lnTo>
                  <a:lnTo>
                    <a:pt x="634" y="1124"/>
                  </a:lnTo>
                  <a:lnTo>
                    <a:pt x="629" y="1123"/>
                  </a:lnTo>
                  <a:lnTo>
                    <a:pt x="624" y="1123"/>
                  </a:lnTo>
                  <a:lnTo>
                    <a:pt x="621" y="1128"/>
                  </a:lnTo>
                  <a:lnTo>
                    <a:pt x="614" y="1131"/>
                  </a:lnTo>
                  <a:lnTo>
                    <a:pt x="606" y="1126"/>
                  </a:lnTo>
                  <a:lnTo>
                    <a:pt x="599" y="1128"/>
                  </a:lnTo>
                  <a:lnTo>
                    <a:pt x="599" y="1132"/>
                  </a:lnTo>
                  <a:lnTo>
                    <a:pt x="602" y="1139"/>
                  </a:lnTo>
                  <a:lnTo>
                    <a:pt x="602" y="1142"/>
                  </a:lnTo>
                  <a:lnTo>
                    <a:pt x="597" y="1141"/>
                  </a:lnTo>
                  <a:lnTo>
                    <a:pt x="594" y="1139"/>
                  </a:lnTo>
                  <a:lnTo>
                    <a:pt x="591" y="1132"/>
                  </a:lnTo>
                  <a:lnTo>
                    <a:pt x="586" y="1132"/>
                  </a:lnTo>
                  <a:lnTo>
                    <a:pt x="584" y="1137"/>
                  </a:lnTo>
                  <a:lnTo>
                    <a:pt x="578" y="1136"/>
                  </a:lnTo>
                  <a:lnTo>
                    <a:pt x="551" y="1141"/>
                  </a:lnTo>
                  <a:lnTo>
                    <a:pt x="540" y="1141"/>
                  </a:lnTo>
                  <a:lnTo>
                    <a:pt x="531" y="1142"/>
                  </a:lnTo>
                  <a:lnTo>
                    <a:pt x="523" y="1142"/>
                  </a:lnTo>
                  <a:lnTo>
                    <a:pt x="516" y="1145"/>
                  </a:lnTo>
                  <a:lnTo>
                    <a:pt x="515" y="1152"/>
                  </a:lnTo>
                  <a:lnTo>
                    <a:pt x="511" y="1155"/>
                  </a:lnTo>
                  <a:lnTo>
                    <a:pt x="510" y="1158"/>
                  </a:lnTo>
                  <a:lnTo>
                    <a:pt x="508" y="1160"/>
                  </a:lnTo>
                  <a:lnTo>
                    <a:pt x="505" y="1163"/>
                  </a:lnTo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 w="3175">
              <a:solidFill>
                <a:schemeClr val="accent4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371" name="Freeform 171"/>
            <p:cNvSpPr>
              <a:spLocks/>
            </p:cNvSpPr>
            <p:nvPr/>
          </p:nvSpPr>
          <p:spPr bwMode="auto">
            <a:xfrm>
              <a:off x="531812" y="738983"/>
              <a:ext cx="1350963" cy="2500313"/>
            </a:xfrm>
            <a:custGeom>
              <a:avLst/>
              <a:gdLst>
                <a:gd name="T0" fmla="*/ 1632 w 1701"/>
                <a:gd name="T1" fmla="*/ 163 h 3151"/>
                <a:gd name="T2" fmla="*/ 1534 w 1701"/>
                <a:gd name="T3" fmla="*/ 227 h 3151"/>
                <a:gd name="T4" fmla="*/ 1529 w 1701"/>
                <a:gd name="T5" fmla="*/ 358 h 3151"/>
                <a:gd name="T6" fmla="*/ 1472 w 1701"/>
                <a:gd name="T7" fmla="*/ 451 h 3151"/>
                <a:gd name="T8" fmla="*/ 1361 w 1701"/>
                <a:gd name="T9" fmla="*/ 549 h 3151"/>
                <a:gd name="T10" fmla="*/ 1420 w 1701"/>
                <a:gd name="T11" fmla="*/ 652 h 3151"/>
                <a:gd name="T12" fmla="*/ 1422 w 1701"/>
                <a:gd name="T13" fmla="*/ 759 h 3151"/>
                <a:gd name="T14" fmla="*/ 1424 w 1701"/>
                <a:gd name="T15" fmla="*/ 880 h 3151"/>
                <a:gd name="T16" fmla="*/ 1429 w 1701"/>
                <a:gd name="T17" fmla="*/ 1005 h 3151"/>
                <a:gd name="T18" fmla="*/ 1427 w 1701"/>
                <a:gd name="T19" fmla="*/ 1121 h 3151"/>
                <a:gd name="T20" fmla="*/ 1505 w 1701"/>
                <a:gd name="T21" fmla="*/ 1233 h 3151"/>
                <a:gd name="T22" fmla="*/ 1500 w 1701"/>
                <a:gd name="T23" fmla="*/ 1372 h 3151"/>
                <a:gd name="T24" fmla="*/ 1481 w 1701"/>
                <a:gd name="T25" fmla="*/ 1500 h 3151"/>
                <a:gd name="T26" fmla="*/ 1445 w 1701"/>
                <a:gd name="T27" fmla="*/ 1626 h 3151"/>
                <a:gd name="T28" fmla="*/ 1462 w 1701"/>
                <a:gd name="T29" fmla="*/ 1715 h 3151"/>
                <a:gd name="T30" fmla="*/ 1381 w 1701"/>
                <a:gd name="T31" fmla="*/ 1746 h 3151"/>
                <a:gd name="T32" fmla="*/ 1324 w 1701"/>
                <a:gd name="T33" fmla="*/ 1636 h 3151"/>
                <a:gd name="T34" fmla="*/ 1144 w 1701"/>
                <a:gd name="T35" fmla="*/ 1634 h 3151"/>
                <a:gd name="T36" fmla="*/ 1028 w 1701"/>
                <a:gd name="T37" fmla="*/ 1704 h 3151"/>
                <a:gd name="T38" fmla="*/ 947 w 1701"/>
                <a:gd name="T39" fmla="*/ 1796 h 3151"/>
                <a:gd name="T40" fmla="*/ 831 w 1701"/>
                <a:gd name="T41" fmla="*/ 1864 h 3151"/>
                <a:gd name="T42" fmla="*/ 749 w 1701"/>
                <a:gd name="T43" fmla="*/ 1903 h 3151"/>
                <a:gd name="T44" fmla="*/ 731 w 1701"/>
                <a:gd name="T45" fmla="*/ 1992 h 3151"/>
                <a:gd name="T46" fmla="*/ 833 w 1701"/>
                <a:gd name="T47" fmla="*/ 2081 h 3151"/>
                <a:gd name="T48" fmla="*/ 858 w 1701"/>
                <a:gd name="T49" fmla="*/ 2256 h 3151"/>
                <a:gd name="T50" fmla="*/ 868 w 1701"/>
                <a:gd name="T51" fmla="*/ 2351 h 3151"/>
                <a:gd name="T52" fmla="*/ 917 w 1701"/>
                <a:gd name="T53" fmla="*/ 2547 h 3151"/>
                <a:gd name="T54" fmla="*/ 833 w 1701"/>
                <a:gd name="T55" fmla="*/ 2542 h 3151"/>
                <a:gd name="T56" fmla="*/ 712 w 1701"/>
                <a:gd name="T57" fmla="*/ 2620 h 3151"/>
                <a:gd name="T58" fmla="*/ 550 w 1701"/>
                <a:gd name="T59" fmla="*/ 2649 h 3151"/>
                <a:gd name="T60" fmla="*/ 595 w 1701"/>
                <a:gd name="T61" fmla="*/ 2982 h 3151"/>
                <a:gd name="T62" fmla="*/ 468 w 1701"/>
                <a:gd name="T63" fmla="*/ 3115 h 3151"/>
                <a:gd name="T64" fmla="*/ 339 w 1701"/>
                <a:gd name="T65" fmla="*/ 3050 h 3151"/>
                <a:gd name="T66" fmla="*/ 334 w 1701"/>
                <a:gd name="T67" fmla="*/ 2887 h 3151"/>
                <a:gd name="T68" fmla="*/ 226 w 1701"/>
                <a:gd name="T69" fmla="*/ 2851 h 3151"/>
                <a:gd name="T70" fmla="*/ 97 w 1701"/>
                <a:gd name="T71" fmla="*/ 2770 h 3151"/>
                <a:gd name="T72" fmla="*/ 147 w 1701"/>
                <a:gd name="T73" fmla="*/ 2615 h 3151"/>
                <a:gd name="T74" fmla="*/ 19 w 1701"/>
                <a:gd name="T75" fmla="*/ 2484 h 3151"/>
                <a:gd name="T76" fmla="*/ 86 w 1701"/>
                <a:gd name="T77" fmla="*/ 2397 h 3151"/>
                <a:gd name="T78" fmla="*/ 178 w 1701"/>
                <a:gd name="T79" fmla="*/ 2380 h 3151"/>
                <a:gd name="T80" fmla="*/ 263 w 1701"/>
                <a:gd name="T81" fmla="*/ 2312 h 3151"/>
                <a:gd name="T82" fmla="*/ 206 w 1701"/>
                <a:gd name="T83" fmla="*/ 2256 h 3151"/>
                <a:gd name="T84" fmla="*/ 152 w 1701"/>
                <a:gd name="T85" fmla="*/ 2042 h 3151"/>
                <a:gd name="T86" fmla="*/ 91 w 1701"/>
                <a:gd name="T87" fmla="*/ 1898 h 3151"/>
                <a:gd name="T88" fmla="*/ 148 w 1701"/>
                <a:gd name="T89" fmla="*/ 1796 h 3151"/>
                <a:gd name="T90" fmla="*/ 244 w 1701"/>
                <a:gd name="T91" fmla="*/ 1735 h 3151"/>
                <a:gd name="T92" fmla="*/ 135 w 1701"/>
                <a:gd name="T93" fmla="*/ 1660 h 3151"/>
                <a:gd name="T94" fmla="*/ 97 w 1701"/>
                <a:gd name="T95" fmla="*/ 1544 h 3151"/>
                <a:gd name="T96" fmla="*/ 79 w 1701"/>
                <a:gd name="T97" fmla="*/ 1439 h 3151"/>
                <a:gd name="T98" fmla="*/ 162 w 1701"/>
                <a:gd name="T99" fmla="*/ 1329 h 3151"/>
                <a:gd name="T100" fmla="*/ 263 w 1701"/>
                <a:gd name="T101" fmla="*/ 1134 h 3151"/>
                <a:gd name="T102" fmla="*/ 408 w 1701"/>
                <a:gd name="T103" fmla="*/ 1194 h 3151"/>
                <a:gd name="T104" fmla="*/ 655 w 1701"/>
                <a:gd name="T105" fmla="*/ 1202 h 3151"/>
                <a:gd name="T106" fmla="*/ 635 w 1701"/>
                <a:gd name="T107" fmla="*/ 977 h 3151"/>
                <a:gd name="T108" fmla="*/ 626 w 1701"/>
                <a:gd name="T109" fmla="*/ 709 h 3151"/>
                <a:gd name="T110" fmla="*/ 516 w 1701"/>
                <a:gd name="T111" fmla="*/ 500 h 3151"/>
                <a:gd name="T112" fmla="*/ 717 w 1701"/>
                <a:gd name="T113" fmla="*/ 450 h 3151"/>
                <a:gd name="T114" fmla="*/ 942 w 1701"/>
                <a:gd name="T115" fmla="*/ 400 h 3151"/>
                <a:gd name="T116" fmla="*/ 1078 w 1701"/>
                <a:gd name="T117" fmla="*/ 388 h 3151"/>
                <a:gd name="T118" fmla="*/ 1118 w 1701"/>
                <a:gd name="T119" fmla="*/ 207 h 3151"/>
                <a:gd name="T120" fmla="*/ 1223 w 1701"/>
                <a:gd name="T121" fmla="*/ 37 h 3151"/>
                <a:gd name="T122" fmla="*/ 1448 w 1701"/>
                <a:gd name="T123" fmla="*/ 87 h 3151"/>
                <a:gd name="T124" fmla="*/ 1630 w 1701"/>
                <a:gd name="T125" fmla="*/ 13 h 3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01" h="3151">
                  <a:moveTo>
                    <a:pt x="1635" y="0"/>
                  </a:moveTo>
                  <a:lnTo>
                    <a:pt x="1640" y="7"/>
                  </a:lnTo>
                  <a:lnTo>
                    <a:pt x="1644" y="13"/>
                  </a:lnTo>
                  <a:lnTo>
                    <a:pt x="1649" y="15"/>
                  </a:lnTo>
                  <a:lnTo>
                    <a:pt x="1655" y="18"/>
                  </a:lnTo>
                  <a:lnTo>
                    <a:pt x="1662" y="19"/>
                  </a:lnTo>
                  <a:lnTo>
                    <a:pt x="1670" y="23"/>
                  </a:lnTo>
                  <a:lnTo>
                    <a:pt x="1675" y="24"/>
                  </a:lnTo>
                  <a:lnTo>
                    <a:pt x="1692" y="28"/>
                  </a:lnTo>
                  <a:lnTo>
                    <a:pt x="1698" y="31"/>
                  </a:lnTo>
                  <a:lnTo>
                    <a:pt x="1701" y="34"/>
                  </a:lnTo>
                  <a:lnTo>
                    <a:pt x="1700" y="42"/>
                  </a:lnTo>
                  <a:lnTo>
                    <a:pt x="1698" y="49"/>
                  </a:lnTo>
                  <a:lnTo>
                    <a:pt x="1695" y="52"/>
                  </a:lnTo>
                  <a:lnTo>
                    <a:pt x="1687" y="53"/>
                  </a:lnTo>
                  <a:lnTo>
                    <a:pt x="1673" y="53"/>
                  </a:lnTo>
                  <a:lnTo>
                    <a:pt x="1667" y="55"/>
                  </a:lnTo>
                  <a:lnTo>
                    <a:pt x="1658" y="60"/>
                  </a:lnTo>
                  <a:lnTo>
                    <a:pt x="1650" y="63"/>
                  </a:lnTo>
                  <a:lnTo>
                    <a:pt x="1632" y="68"/>
                  </a:lnTo>
                  <a:lnTo>
                    <a:pt x="1622" y="71"/>
                  </a:lnTo>
                  <a:lnTo>
                    <a:pt x="1615" y="76"/>
                  </a:lnTo>
                  <a:lnTo>
                    <a:pt x="1614" y="84"/>
                  </a:lnTo>
                  <a:lnTo>
                    <a:pt x="1615" y="92"/>
                  </a:lnTo>
                  <a:lnTo>
                    <a:pt x="1620" y="97"/>
                  </a:lnTo>
                  <a:lnTo>
                    <a:pt x="1625" y="99"/>
                  </a:lnTo>
                  <a:lnTo>
                    <a:pt x="1634" y="104"/>
                  </a:lnTo>
                  <a:lnTo>
                    <a:pt x="1644" y="113"/>
                  </a:lnTo>
                  <a:lnTo>
                    <a:pt x="1657" y="125"/>
                  </a:lnTo>
                  <a:lnTo>
                    <a:pt x="1652" y="131"/>
                  </a:lnTo>
                  <a:lnTo>
                    <a:pt x="1635" y="142"/>
                  </a:lnTo>
                  <a:lnTo>
                    <a:pt x="1632" y="149"/>
                  </a:lnTo>
                  <a:lnTo>
                    <a:pt x="1634" y="159"/>
                  </a:lnTo>
                  <a:lnTo>
                    <a:pt x="1632" y="163"/>
                  </a:lnTo>
                  <a:lnTo>
                    <a:pt x="1632" y="167"/>
                  </a:lnTo>
                  <a:lnTo>
                    <a:pt x="1632" y="170"/>
                  </a:lnTo>
                  <a:lnTo>
                    <a:pt x="1634" y="176"/>
                  </a:lnTo>
                  <a:lnTo>
                    <a:pt x="1635" y="181"/>
                  </a:lnTo>
                  <a:lnTo>
                    <a:pt x="1635" y="183"/>
                  </a:lnTo>
                  <a:lnTo>
                    <a:pt x="1630" y="191"/>
                  </a:lnTo>
                  <a:lnTo>
                    <a:pt x="1624" y="193"/>
                  </a:lnTo>
                  <a:lnTo>
                    <a:pt x="1617" y="194"/>
                  </a:lnTo>
                  <a:lnTo>
                    <a:pt x="1615" y="193"/>
                  </a:lnTo>
                  <a:lnTo>
                    <a:pt x="1612" y="194"/>
                  </a:lnTo>
                  <a:lnTo>
                    <a:pt x="1607" y="197"/>
                  </a:lnTo>
                  <a:lnTo>
                    <a:pt x="1606" y="199"/>
                  </a:lnTo>
                  <a:lnTo>
                    <a:pt x="1602" y="199"/>
                  </a:lnTo>
                  <a:lnTo>
                    <a:pt x="1596" y="201"/>
                  </a:lnTo>
                  <a:lnTo>
                    <a:pt x="1591" y="199"/>
                  </a:lnTo>
                  <a:lnTo>
                    <a:pt x="1586" y="194"/>
                  </a:lnTo>
                  <a:lnTo>
                    <a:pt x="1581" y="191"/>
                  </a:lnTo>
                  <a:lnTo>
                    <a:pt x="1572" y="186"/>
                  </a:lnTo>
                  <a:lnTo>
                    <a:pt x="1571" y="186"/>
                  </a:lnTo>
                  <a:lnTo>
                    <a:pt x="1566" y="191"/>
                  </a:lnTo>
                  <a:lnTo>
                    <a:pt x="1564" y="193"/>
                  </a:lnTo>
                  <a:lnTo>
                    <a:pt x="1563" y="194"/>
                  </a:lnTo>
                  <a:lnTo>
                    <a:pt x="1559" y="196"/>
                  </a:lnTo>
                  <a:lnTo>
                    <a:pt x="1556" y="199"/>
                  </a:lnTo>
                  <a:lnTo>
                    <a:pt x="1554" y="201"/>
                  </a:lnTo>
                  <a:lnTo>
                    <a:pt x="1553" y="206"/>
                  </a:lnTo>
                  <a:lnTo>
                    <a:pt x="1553" y="207"/>
                  </a:lnTo>
                  <a:lnTo>
                    <a:pt x="1549" y="207"/>
                  </a:lnTo>
                  <a:lnTo>
                    <a:pt x="1546" y="207"/>
                  </a:lnTo>
                  <a:lnTo>
                    <a:pt x="1538" y="209"/>
                  </a:lnTo>
                  <a:lnTo>
                    <a:pt x="1538" y="215"/>
                  </a:lnTo>
                  <a:lnTo>
                    <a:pt x="1538" y="217"/>
                  </a:lnTo>
                  <a:lnTo>
                    <a:pt x="1533" y="222"/>
                  </a:lnTo>
                  <a:lnTo>
                    <a:pt x="1534" y="227"/>
                  </a:lnTo>
                  <a:lnTo>
                    <a:pt x="1534" y="230"/>
                  </a:lnTo>
                  <a:lnTo>
                    <a:pt x="1531" y="233"/>
                  </a:lnTo>
                  <a:lnTo>
                    <a:pt x="1531" y="238"/>
                  </a:lnTo>
                  <a:lnTo>
                    <a:pt x="1531" y="243"/>
                  </a:lnTo>
                  <a:lnTo>
                    <a:pt x="1534" y="248"/>
                  </a:lnTo>
                  <a:lnTo>
                    <a:pt x="1534" y="252"/>
                  </a:lnTo>
                  <a:lnTo>
                    <a:pt x="1538" y="256"/>
                  </a:lnTo>
                  <a:lnTo>
                    <a:pt x="1536" y="259"/>
                  </a:lnTo>
                  <a:lnTo>
                    <a:pt x="1531" y="259"/>
                  </a:lnTo>
                  <a:lnTo>
                    <a:pt x="1526" y="261"/>
                  </a:lnTo>
                  <a:lnTo>
                    <a:pt x="1524" y="261"/>
                  </a:lnTo>
                  <a:lnTo>
                    <a:pt x="1518" y="262"/>
                  </a:lnTo>
                  <a:lnTo>
                    <a:pt x="1513" y="265"/>
                  </a:lnTo>
                  <a:lnTo>
                    <a:pt x="1511" y="270"/>
                  </a:lnTo>
                  <a:lnTo>
                    <a:pt x="1510" y="275"/>
                  </a:lnTo>
                  <a:lnTo>
                    <a:pt x="1501" y="282"/>
                  </a:lnTo>
                  <a:lnTo>
                    <a:pt x="1496" y="286"/>
                  </a:lnTo>
                  <a:lnTo>
                    <a:pt x="1496" y="293"/>
                  </a:lnTo>
                  <a:lnTo>
                    <a:pt x="1498" y="298"/>
                  </a:lnTo>
                  <a:lnTo>
                    <a:pt x="1500" y="303"/>
                  </a:lnTo>
                  <a:lnTo>
                    <a:pt x="1500" y="307"/>
                  </a:lnTo>
                  <a:lnTo>
                    <a:pt x="1501" y="312"/>
                  </a:lnTo>
                  <a:lnTo>
                    <a:pt x="1505" y="317"/>
                  </a:lnTo>
                  <a:lnTo>
                    <a:pt x="1505" y="319"/>
                  </a:lnTo>
                  <a:lnTo>
                    <a:pt x="1513" y="327"/>
                  </a:lnTo>
                  <a:lnTo>
                    <a:pt x="1518" y="332"/>
                  </a:lnTo>
                  <a:lnTo>
                    <a:pt x="1520" y="333"/>
                  </a:lnTo>
                  <a:lnTo>
                    <a:pt x="1524" y="337"/>
                  </a:lnTo>
                  <a:lnTo>
                    <a:pt x="1526" y="337"/>
                  </a:lnTo>
                  <a:lnTo>
                    <a:pt x="1529" y="340"/>
                  </a:lnTo>
                  <a:lnTo>
                    <a:pt x="1529" y="341"/>
                  </a:lnTo>
                  <a:lnTo>
                    <a:pt x="1526" y="345"/>
                  </a:lnTo>
                  <a:lnTo>
                    <a:pt x="1523" y="353"/>
                  </a:lnTo>
                  <a:lnTo>
                    <a:pt x="1529" y="358"/>
                  </a:lnTo>
                  <a:lnTo>
                    <a:pt x="1533" y="359"/>
                  </a:lnTo>
                  <a:lnTo>
                    <a:pt x="1536" y="362"/>
                  </a:lnTo>
                  <a:lnTo>
                    <a:pt x="1538" y="369"/>
                  </a:lnTo>
                  <a:lnTo>
                    <a:pt x="1533" y="372"/>
                  </a:lnTo>
                  <a:lnTo>
                    <a:pt x="1528" y="372"/>
                  </a:lnTo>
                  <a:lnTo>
                    <a:pt x="1526" y="372"/>
                  </a:lnTo>
                  <a:lnTo>
                    <a:pt x="1521" y="372"/>
                  </a:lnTo>
                  <a:lnTo>
                    <a:pt x="1516" y="371"/>
                  </a:lnTo>
                  <a:lnTo>
                    <a:pt x="1515" y="371"/>
                  </a:lnTo>
                  <a:lnTo>
                    <a:pt x="1510" y="371"/>
                  </a:lnTo>
                  <a:lnTo>
                    <a:pt x="1506" y="372"/>
                  </a:lnTo>
                  <a:lnTo>
                    <a:pt x="1505" y="377"/>
                  </a:lnTo>
                  <a:lnTo>
                    <a:pt x="1503" y="379"/>
                  </a:lnTo>
                  <a:lnTo>
                    <a:pt x="1500" y="379"/>
                  </a:lnTo>
                  <a:lnTo>
                    <a:pt x="1495" y="387"/>
                  </a:lnTo>
                  <a:lnTo>
                    <a:pt x="1493" y="390"/>
                  </a:lnTo>
                  <a:lnTo>
                    <a:pt x="1491" y="392"/>
                  </a:lnTo>
                  <a:lnTo>
                    <a:pt x="1491" y="395"/>
                  </a:lnTo>
                  <a:lnTo>
                    <a:pt x="1491" y="398"/>
                  </a:lnTo>
                  <a:lnTo>
                    <a:pt x="1490" y="403"/>
                  </a:lnTo>
                  <a:lnTo>
                    <a:pt x="1490" y="406"/>
                  </a:lnTo>
                  <a:lnTo>
                    <a:pt x="1483" y="408"/>
                  </a:lnTo>
                  <a:lnTo>
                    <a:pt x="1481" y="409"/>
                  </a:lnTo>
                  <a:lnTo>
                    <a:pt x="1477" y="411"/>
                  </a:lnTo>
                  <a:lnTo>
                    <a:pt x="1475" y="413"/>
                  </a:lnTo>
                  <a:lnTo>
                    <a:pt x="1475" y="416"/>
                  </a:lnTo>
                  <a:lnTo>
                    <a:pt x="1478" y="422"/>
                  </a:lnTo>
                  <a:lnTo>
                    <a:pt x="1478" y="424"/>
                  </a:lnTo>
                  <a:lnTo>
                    <a:pt x="1478" y="429"/>
                  </a:lnTo>
                  <a:lnTo>
                    <a:pt x="1477" y="430"/>
                  </a:lnTo>
                  <a:lnTo>
                    <a:pt x="1475" y="434"/>
                  </a:lnTo>
                  <a:lnTo>
                    <a:pt x="1473" y="439"/>
                  </a:lnTo>
                  <a:lnTo>
                    <a:pt x="1470" y="445"/>
                  </a:lnTo>
                  <a:lnTo>
                    <a:pt x="1472" y="451"/>
                  </a:lnTo>
                  <a:lnTo>
                    <a:pt x="1473" y="456"/>
                  </a:lnTo>
                  <a:lnTo>
                    <a:pt x="1473" y="463"/>
                  </a:lnTo>
                  <a:lnTo>
                    <a:pt x="1470" y="468"/>
                  </a:lnTo>
                  <a:lnTo>
                    <a:pt x="1467" y="468"/>
                  </a:lnTo>
                  <a:lnTo>
                    <a:pt x="1462" y="469"/>
                  </a:lnTo>
                  <a:lnTo>
                    <a:pt x="1457" y="477"/>
                  </a:lnTo>
                  <a:lnTo>
                    <a:pt x="1457" y="482"/>
                  </a:lnTo>
                  <a:lnTo>
                    <a:pt x="1453" y="482"/>
                  </a:lnTo>
                  <a:lnTo>
                    <a:pt x="1447" y="482"/>
                  </a:lnTo>
                  <a:lnTo>
                    <a:pt x="1445" y="482"/>
                  </a:lnTo>
                  <a:lnTo>
                    <a:pt x="1437" y="481"/>
                  </a:lnTo>
                  <a:lnTo>
                    <a:pt x="1430" y="482"/>
                  </a:lnTo>
                  <a:lnTo>
                    <a:pt x="1429" y="482"/>
                  </a:lnTo>
                  <a:lnTo>
                    <a:pt x="1424" y="485"/>
                  </a:lnTo>
                  <a:lnTo>
                    <a:pt x="1420" y="490"/>
                  </a:lnTo>
                  <a:lnTo>
                    <a:pt x="1420" y="492"/>
                  </a:lnTo>
                  <a:lnTo>
                    <a:pt x="1417" y="494"/>
                  </a:lnTo>
                  <a:lnTo>
                    <a:pt x="1415" y="495"/>
                  </a:lnTo>
                  <a:lnTo>
                    <a:pt x="1412" y="500"/>
                  </a:lnTo>
                  <a:lnTo>
                    <a:pt x="1410" y="502"/>
                  </a:lnTo>
                  <a:lnTo>
                    <a:pt x="1409" y="505"/>
                  </a:lnTo>
                  <a:lnTo>
                    <a:pt x="1402" y="510"/>
                  </a:lnTo>
                  <a:lnTo>
                    <a:pt x="1402" y="516"/>
                  </a:lnTo>
                  <a:lnTo>
                    <a:pt x="1397" y="519"/>
                  </a:lnTo>
                  <a:lnTo>
                    <a:pt x="1392" y="521"/>
                  </a:lnTo>
                  <a:lnTo>
                    <a:pt x="1391" y="523"/>
                  </a:lnTo>
                  <a:lnTo>
                    <a:pt x="1387" y="528"/>
                  </a:lnTo>
                  <a:lnTo>
                    <a:pt x="1382" y="529"/>
                  </a:lnTo>
                  <a:lnTo>
                    <a:pt x="1377" y="531"/>
                  </a:lnTo>
                  <a:lnTo>
                    <a:pt x="1372" y="532"/>
                  </a:lnTo>
                  <a:lnTo>
                    <a:pt x="1366" y="537"/>
                  </a:lnTo>
                  <a:lnTo>
                    <a:pt x="1366" y="545"/>
                  </a:lnTo>
                  <a:lnTo>
                    <a:pt x="1364" y="547"/>
                  </a:lnTo>
                  <a:lnTo>
                    <a:pt x="1361" y="549"/>
                  </a:lnTo>
                  <a:lnTo>
                    <a:pt x="1361" y="553"/>
                  </a:lnTo>
                  <a:lnTo>
                    <a:pt x="1361" y="557"/>
                  </a:lnTo>
                  <a:lnTo>
                    <a:pt x="1361" y="562"/>
                  </a:lnTo>
                  <a:lnTo>
                    <a:pt x="1362" y="566"/>
                  </a:lnTo>
                  <a:lnTo>
                    <a:pt x="1362" y="570"/>
                  </a:lnTo>
                  <a:lnTo>
                    <a:pt x="1361" y="573"/>
                  </a:lnTo>
                  <a:lnTo>
                    <a:pt x="1362" y="576"/>
                  </a:lnTo>
                  <a:lnTo>
                    <a:pt x="1366" y="576"/>
                  </a:lnTo>
                  <a:lnTo>
                    <a:pt x="1367" y="578"/>
                  </a:lnTo>
                  <a:lnTo>
                    <a:pt x="1369" y="583"/>
                  </a:lnTo>
                  <a:lnTo>
                    <a:pt x="1369" y="589"/>
                  </a:lnTo>
                  <a:lnTo>
                    <a:pt x="1371" y="594"/>
                  </a:lnTo>
                  <a:lnTo>
                    <a:pt x="1374" y="597"/>
                  </a:lnTo>
                  <a:lnTo>
                    <a:pt x="1376" y="597"/>
                  </a:lnTo>
                  <a:lnTo>
                    <a:pt x="1381" y="600"/>
                  </a:lnTo>
                  <a:lnTo>
                    <a:pt x="1384" y="602"/>
                  </a:lnTo>
                  <a:lnTo>
                    <a:pt x="1389" y="599"/>
                  </a:lnTo>
                  <a:lnTo>
                    <a:pt x="1392" y="600"/>
                  </a:lnTo>
                  <a:lnTo>
                    <a:pt x="1397" y="602"/>
                  </a:lnTo>
                  <a:lnTo>
                    <a:pt x="1400" y="604"/>
                  </a:lnTo>
                  <a:lnTo>
                    <a:pt x="1402" y="604"/>
                  </a:lnTo>
                  <a:lnTo>
                    <a:pt x="1404" y="607"/>
                  </a:lnTo>
                  <a:lnTo>
                    <a:pt x="1407" y="610"/>
                  </a:lnTo>
                  <a:lnTo>
                    <a:pt x="1407" y="612"/>
                  </a:lnTo>
                  <a:lnTo>
                    <a:pt x="1407" y="617"/>
                  </a:lnTo>
                  <a:lnTo>
                    <a:pt x="1405" y="625"/>
                  </a:lnTo>
                  <a:lnTo>
                    <a:pt x="1404" y="629"/>
                  </a:lnTo>
                  <a:lnTo>
                    <a:pt x="1405" y="634"/>
                  </a:lnTo>
                  <a:lnTo>
                    <a:pt x="1409" y="641"/>
                  </a:lnTo>
                  <a:lnTo>
                    <a:pt x="1412" y="642"/>
                  </a:lnTo>
                  <a:lnTo>
                    <a:pt x="1415" y="644"/>
                  </a:lnTo>
                  <a:lnTo>
                    <a:pt x="1417" y="646"/>
                  </a:lnTo>
                  <a:lnTo>
                    <a:pt x="1419" y="649"/>
                  </a:lnTo>
                  <a:lnTo>
                    <a:pt x="1420" y="652"/>
                  </a:lnTo>
                  <a:lnTo>
                    <a:pt x="1430" y="657"/>
                  </a:lnTo>
                  <a:lnTo>
                    <a:pt x="1434" y="668"/>
                  </a:lnTo>
                  <a:lnTo>
                    <a:pt x="1434" y="672"/>
                  </a:lnTo>
                  <a:lnTo>
                    <a:pt x="1430" y="675"/>
                  </a:lnTo>
                  <a:lnTo>
                    <a:pt x="1429" y="676"/>
                  </a:lnTo>
                  <a:lnTo>
                    <a:pt x="1425" y="676"/>
                  </a:lnTo>
                  <a:lnTo>
                    <a:pt x="1424" y="680"/>
                  </a:lnTo>
                  <a:lnTo>
                    <a:pt x="1422" y="683"/>
                  </a:lnTo>
                  <a:lnTo>
                    <a:pt x="1420" y="685"/>
                  </a:lnTo>
                  <a:lnTo>
                    <a:pt x="1415" y="685"/>
                  </a:lnTo>
                  <a:lnTo>
                    <a:pt x="1415" y="686"/>
                  </a:lnTo>
                  <a:lnTo>
                    <a:pt x="1415" y="691"/>
                  </a:lnTo>
                  <a:lnTo>
                    <a:pt x="1414" y="694"/>
                  </a:lnTo>
                  <a:lnTo>
                    <a:pt x="1410" y="696"/>
                  </a:lnTo>
                  <a:lnTo>
                    <a:pt x="1409" y="697"/>
                  </a:lnTo>
                  <a:lnTo>
                    <a:pt x="1405" y="701"/>
                  </a:lnTo>
                  <a:lnTo>
                    <a:pt x="1404" y="707"/>
                  </a:lnTo>
                  <a:lnTo>
                    <a:pt x="1404" y="709"/>
                  </a:lnTo>
                  <a:lnTo>
                    <a:pt x="1402" y="714"/>
                  </a:lnTo>
                  <a:lnTo>
                    <a:pt x="1400" y="720"/>
                  </a:lnTo>
                  <a:lnTo>
                    <a:pt x="1400" y="723"/>
                  </a:lnTo>
                  <a:lnTo>
                    <a:pt x="1402" y="725"/>
                  </a:lnTo>
                  <a:lnTo>
                    <a:pt x="1404" y="728"/>
                  </a:lnTo>
                  <a:lnTo>
                    <a:pt x="1407" y="728"/>
                  </a:lnTo>
                  <a:lnTo>
                    <a:pt x="1410" y="728"/>
                  </a:lnTo>
                  <a:lnTo>
                    <a:pt x="1412" y="728"/>
                  </a:lnTo>
                  <a:lnTo>
                    <a:pt x="1414" y="731"/>
                  </a:lnTo>
                  <a:lnTo>
                    <a:pt x="1412" y="735"/>
                  </a:lnTo>
                  <a:lnTo>
                    <a:pt x="1414" y="738"/>
                  </a:lnTo>
                  <a:lnTo>
                    <a:pt x="1414" y="740"/>
                  </a:lnTo>
                  <a:lnTo>
                    <a:pt x="1414" y="743"/>
                  </a:lnTo>
                  <a:lnTo>
                    <a:pt x="1417" y="744"/>
                  </a:lnTo>
                  <a:lnTo>
                    <a:pt x="1419" y="751"/>
                  </a:lnTo>
                  <a:lnTo>
                    <a:pt x="1422" y="759"/>
                  </a:lnTo>
                  <a:lnTo>
                    <a:pt x="1424" y="762"/>
                  </a:lnTo>
                  <a:lnTo>
                    <a:pt x="1424" y="767"/>
                  </a:lnTo>
                  <a:lnTo>
                    <a:pt x="1422" y="770"/>
                  </a:lnTo>
                  <a:lnTo>
                    <a:pt x="1420" y="772"/>
                  </a:lnTo>
                  <a:lnTo>
                    <a:pt x="1419" y="778"/>
                  </a:lnTo>
                  <a:lnTo>
                    <a:pt x="1415" y="785"/>
                  </a:lnTo>
                  <a:lnTo>
                    <a:pt x="1415" y="788"/>
                  </a:lnTo>
                  <a:lnTo>
                    <a:pt x="1414" y="791"/>
                  </a:lnTo>
                  <a:lnTo>
                    <a:pt x="1417" y="795"/>
                  </a:lnTo>
                  <a:lnTo>
                    <a:pt x="1419" y="803"/>
                  </a:lnTo>
                  <a:lnTo>
                    <a:pt x="1422" y="806"/>
                  </a:lnTo>
                  <a:lnTo>
                    <a:pt x="1424" y="807"/>
                  </a:lnTo>
                  <a:lnTo>
                    <a:pt x="1425" y="814"/>
                  </a:lnTo>
                  <a:lnTo>
                    <a:pt x="1427" y="817"/>
                  </a:lnTo>
                  <a:lnTo>
                    <a:pt x="1430" y="817"/>
                  </a:lnTo>
                  <a:lnTo>
                    <a:pt x="1434" y="822"/>
                  </a:lnTo>
                  <a:lnTo>
                    <a:pt x="1435" y="824"/>
                  </a:lnTo>
                  <a:lnTo>
                    <a:pt x="1437" y="825"/>
                  </a:lnTo>
                  <a:lnTo>
                    <a:pt x="1435" y="827"/>
                  </a:lnTo>
                  <a:lnTo>
                    <a:pt x="1430" y="829"/>
                  </a:lnTo>
                  <a:lnTo>
                    <a:pt x="1432" y="835"/>
                  </a:lnTo>
                  <a:lnTo>
                    <a:pt x="1435" y="841"/>
                  </a:lnTo>
                  <a:lnTo>
                    <a:pt x="1437" y="845"/>
                  </a:lnTo>
                  <a:lnTo>
                    <a:pt x="1438" y="848"/>
                  </a:lnTo>
                  <a:lnTo>
                    <a:pt x="1440" y="853"/>
                  </a:lnTo>
                  <a:lnTo>
                    <a:pt x="1438" y="859"/>
                  </a:lnTo>
                  <a:lnTo>
                    <a:pt x="1440" y="863"/>
                  </a:lnTo>
                  <a:lnTo>
                    <a:pt x="1440" y="866"/>
                  </a:lnTo>
                  <a:lnTo>
                    <a:pt x="1438" y="867"/>
                  </a:lnTo>
                  <a:lnTo>
                    <a:pt x="1437" y="869"/>
                  </a:lnTo>
                  <a:lnTo>
                    <a:pt x="1430" y="872"/>
                  </a:lnTo>
                  <a:lnTo>
                    <a:pt x="1429" y="874"/>
                  </a:lnTo>
                  <a:lnTo>
                    <a:pt x="1424" y="875"/>
                  </a:lnTo>
                  <a:lnTo>
                    <a:pt x="1424" y="880"/>
                  </a:lnTo>
                  <a:lnTo>
                    <a:pt x="1425" y="884"/>
                  </a:lnTo>
                  <a:lnTo>
                    <a:pt x="1427" y="888"/>
                  </a:lnTo>
                  <a:lnTo>
                    <a:pt x="1430" y="892"/>
                  </a:lnTo>
                  <a:lnTo>
                    <a:pt x="1430" y="896"/>
                  </a:lnTo>
                  <a:lnTo>
                    <a:pt x="1434" y="900"/>
                  </a:lnTo>
                  <a:lnTo>
                    <a:pt x="1437" y="903"/>
                  </a:lnTo>
                  <a:lnTo>
                    <a:pt x="1437" y="906"/>
                  </a:lnTo>
                  <a:lnTo>
                    <a:pt x="1437" y="911"/>
                  </a:lnTo>
                  <a:lnTo>
                    <a:pt x="1437" y="916"/>
                  </a:lnTo>
                  <a:lnTo>
                    <a:pt x="1438" y="919"/>
                  </a:lnTo>
                  <a:lnTo>
                    <a:pt x="1440" y="921"/>
                  </a:lnTo>
                  <a:lnTo>
                    <a:pt x="1442" y="926"/>
                  </a:lnTo>
                  <a:lnTo>
                    <a:pt x="1445" y="930"/>
                  </a:lnTo>
                  <a:lnTo>
                    <a:pt x="1445" y="932"/>
                  </a:lnTo>
                  <a:lnTo>
                    <a:pt x="1447" y="934"/>
                  </a:lnTo>
                  <a:lnTo>
                    <a:pt x="1448" y="940"/>
                  </a:lnTo>
                  <a:lnTo>
                    <a:pt x="1448" y="947"/>
                  </a:lnTo>
                  <a:lnTo>
                    <a:pt x="1450" y="948"/>
                  </a:lnTo>
                  <a:lnTo>
                    <a:pt x="1448" y="950"/>
                  </a:lnTo>
                  <a:lnTo>
                    <a:pt x="1447" y="952"/>
                  </a:lnTo>
                  <a:lnTo>
                    <a:pt x="1447" y="955"/>
                  </a:lnTo>
                  <a:lnTo>
                    <a:pt x="1448" y="958"/>
                  </a:lnTo>
                  <a:lnTo>
                    <a:pt x="1450" y="963"/>
                  </a:lnTo>
                  <a:lnTo>
                    <a:pt x="1453" y="968"/>
                  </a:lnTo>
                  <a:lnTo>
                    <a:pt x="1450" y="971"/>
                  </a:lnTo>
                  <a:lnTo>
                    <a:pt x="1447" y="977"/>
                  </a:lnTo>
                  <a:lnTo>
                    <a:pt x="1447" y="982"/>
                  </a:lnTo>
                  <a:lnTo>
                    <a:pt x="1445" y="985"/>
                  </a:lnTo>
                  <a:lnTo>
                    <a:pt x="1440" y="989"/>
                  </a:lnTo>
                  <a:lnTo>
                    <a:pt x="1437" y="990"/>
                  </a:lnTo>
                  <a:lnTo>
                    <a:pt x="1434" y="990"/>
                  </a:lnTo>
                  <a:lnTo>
                    <a:pt x="1430" y="994"/>
                  </a:lnTo>
                  <a:lnTo>
                    <a:pt x="1430" y="1002"/>
                  </a:lnTo>
                  <a:lnTo>
                    <a:pt x="1429" y="1005"/>
                  </a:lnTo>
                  <a:lnTo>
                    <a:pt x="1427" y="1008"/>
                  </a:lnTo>
                  <a:lnTo>
                    <a:pt x="1422" y="1013"/>
                  </a:lnTo>
                  <a:lnTo>
                    <a:pt x="1419" y="1016"/>
                  </a:lnTo>
                  <a:lnTo>
                    <a:pt x="1417" y="1018"/>
                  </a:lnTo>
                  <a:lnTo>
                    <a:pt x="1415" y="1023"/>
                  </a:lnTo>
                  <a:lnTo>
                    <a:pt x="1419" y="1029"/>
                  </a:lnTo>
                  <a:lnTo>
                    <a:pt x="1420" y="1034"/>
                  </a:lnTo>
                  <a:lnTo>
                    <a:pt x="1415" y="1039"/>
                  </a:lnTo>
                  <a:lnTo>
                    <a:pt x="1414" y="1042"/>
                  </a:lnTo>
                  <a:lnTo>
                    <a:pt x="1412" y="1047"/>
                  </a:lnTo>
                  <a:lnTo>
                    <a:pt x="1410" y="1049"/>
                  </a:lnTo>
                  <a:lnTo>
                    <a:pt x="1409" y="1052"/>
                  </a:lnTo>
                  <a:lnTo>
                    <a:pt x="1410" y="1053"/>
                  </a:lnTo>
                  <a:lnTo>
                    <a:pt x="1412" y="1057"/>
                  </a:lnTo>
                  <a:lnTo>
                    <a:pt x="1412" y="1062"/>
                  </a:lnTo>
                  <a:lnTo>
                    <a:pt x="1410" y="1063"/>
                  </a:lnTo>
                  <a:lnTo>
                    <a:pt x="1412" y="1066"/>
                  </a:lnTo>
                  <a:lnTo>
                    <a:pt x="1415" y="1071"/>
                  </a:lnTo>
                  <a:lnTo>
                    <a:pt x="1420" y="1073"/>
                  </a:lnTo>
                  <a:lnTo>
                    <a:pt x="1424" y="1074"/>
                  </a:lnTo>
                  <a:lnTo>
                    <a:pt x="1427" y="1078"/>
                  </a:lnTo>
                  <a:lnTo>
                    <a:pt x="1425" y="1083"/>
                  </a:lnTo>
                  <a:lnTo>
                    <a:pt x="1425" y="1086"/>
                  </a:lnTo>
                  <a:lnTo>
                    <a:pt x="1425" y="1089"/>
                  </a:lnTo>
                  <a:lnTo>
                    <a:pt x="1429" y="1092"/>
                  </a:lnTo>
                  <a:lnTo>
                    <a:pt x="1430" y="1094"/>
                  </a:lnTo>
                  <a:lnTo>
                    <a:pt x="1430" y="1097"/>
                  </a:lnTo>
                  <a:lnTo>
                    <a:pt x="1430" y="1099"/>
                  </a:lnTo>
                  <a:lnTo>
                    <a:pt x="1429" y="1102"/>
                  </a:lnTo>
                  <a:lnTo>
                    <a:pt x="1432" y="1107"/>
                  </a:lnTo>
                  <a:lnTo>
                    <a:pt x="1430" y="1112"/>
                  </a:lnTo>
                  <a:lnTo>
                    <a:pt x="1430" y="1115"/>
                  </a:lnTo>
                  <a:lnTo>
                    <a:pt x="1427" y="1118"/>
                  </a:lnTo>
                  <a:lnTo>
                    <a:pt x="1427" y="1121"/>
                  </a:lnTo>
                  <a:lnTo>
                    <a:pt x="1429" y="1126"/>
                  </a:lnTo>
                  <a:lnTo>
                    <a:pt x="1432" y="1128"/>
                  </a:lnTo>
                  <a:lnTo>
                    <a:pt x="1434" y="1130"/>
                  </a:lnTo>
                  <a:lnTo>
                    <a:pt x="1437" y="1131"/>
                  </a:lnTo>
                  <a:lnTo>
                    <a:pt x="1438" y="1133"/>
                  </a:lnTo>
                  <a:lnTo>
                    <a:pt x="1440" y="1136"/>
                  </a:lnTo>
                  <a:lnTo>
                    <a:pt x="1442" y="1141"/>
                  </a:lnTo>
                  <a:lnTo>
                    <a:pt x="1443" y="1141"/>
                  </a:lnTo>
                  <a:lnTo>
                    <a:pt x="1447" y="1144"/>
                  </a:lnTo>
                  <a:lnTo>
                    <a:pt x="1448" y="1151"/>
                  </a:lnTo>
                  <a:lnTo>
                    <a:pt x="1450" y="1154"/>
                  </a:lnTo>
                  <a:lnTo>
                    <a:pt x="1453" y="1159"/>
                  </a:lnTo>
                  <a:lnTo>
                    <a:pt x="1453" y="1163"/>
                  </a:lnTo>
                  <a:lnTo>
                    <a:pt x="1455" y="1167"/>
                  </a:lnTo>
                  <a:lnTo>
                    <a:pt x="1460" y="1167"/>
                  </a:lnTo>
                  <a:lnTo>
                    <a:pt x="1465" y="1167"/>
                  </a:lnTo>
                  <a:lnTo>
                    <a:pt x="1468" y="1170"/>
                  </a:lnTo>
                  <a:lnTo>
                    <a:pt x="1473" y="1172"/>
                  </a:lnTo>
                  <a:lnTo>
                    <a:pt x="1477" y="1176"/>
                  </a:lnTo>
                  <a:lnTo>
                    <a:pt x="1477" y="1180"/>
                  </a:lnTo>
                  <a:lnTo>
                    <a:pt x="1477" y="1185"/>
                  </a:lnTo>
                  <a:lnTo>
                    <a:pt x="1478" y="1188"/>
                  </a:lnTo>
                  <a:lnTo>
                    <a:pt x="1485" y="1188"/>
                  </a:lnTo>
                  <a:lnTo>
                    <a:pt x="1490" y="1188"/>
                  </a:lnTo>
                  <a:lnTo>
                    <a:pt x="1495" y="1189"/>
                  </a:lnTo>
                  <a:lnTo>
                    <a:pt x="1496" y="1193"/>
                  </a:lnTo>
                  <a:lnTo>
                    <a:pt x="1495" y="1197"/>
                  </a:lnTo>
                  <a:lnTo>
                    <a:pt x="1495" y="1206"/>
                  </a:lnTo>
                  <a:lnTo>
                    <a:pt x="1495" y="1210"/>
                  </a:lnTo>
                  <a:lnTo>
                    <a:pt x="1496" y="1214"/>
                  </a:lnTo>
                  <a:lnTo>
                    <a:pt x="1500" y="1220"/>
                  </a:lnTo>
                  <a:lnTo>
                    <a:pt x="1501" y="1223"/>
                  </a:lnTo>
                  <a:lnTo>
                    <a:pt x="1503" y="1230"/>
                  </a:lnTo>
                  <a:lnTo>
                    <a:pt x="1505" y="1233"/>
                  </a:lnTo>
                  <a:lnTo>
                    <a:pt x="1505" y="1238"/>
                  </a:lnTo>
                  <a:lnTo>
                    <a:pt x="1506" y="1240"/>
                  </a:lnTo>
                  <a:lnTo>
                    <a:pt x="1510" y="1241"/>
                  </a:lnTo>
                  <a:lnTo>
                    <a:pt x="1510" y="1244"/>
                  </a:lnTo>
                  <a:lnTo>
                    <a:pt x="1510" y="1248"/>
                  </a:lnTo>
                  <a:lnTo>
                    <a:pt x="1515" y="1254"/>
                  </a:lnTo>
                  <a:lnTo>
                    <a:pt x="1518" y="1259"/>
                  </a:lnTo>
                  <a:lnTo>
                    <a:pt x="1510" y="1262"/>
                  </a:lnTo>
                  <a:lnTo>
                    <a:pt x="1505" y="1264"/>
                  </a:lnTo>
                  <a:lnTo>
                    <a:pt x="1501" y="1267"/>
                  </a:lnTo>
                  <a:lnTo>
                    <a:pt x="1500" y="1269"/>
                  </a:lnTo>
                  <a:lnTo>
                    <a:pt x="1495" y="1270"/>
                  </a:lnTo>
                  <a:lnTo>
                    <a:pt x="1493" y="1272"/>
                  </a:lnTo>
                  <a:lnTo>
                    <a:pt x="1488" y="1274"/>
                  </a:lnTo>
                  <a:lnTo>
                    <a:pt x="1485" y="1277"/>
                  </a:lnTo>
                  <a:lnTo>
                    <a:pt x="1485" y="1283"/>
                  </a:lnTo>
                  <a:lnTo>
                    <a:pt x="1486" y="1286"/>
                  </a:lnTo>
                  <a:lnTo>
                    <a:pt x="1488" y="1290"/>
                  </a:lnTo>
                  <a:lnTo>
                    <a:pt x="1488" y="1296"/>
                  </a:lnTo>
                  <a:lnTo>
                    <a:pt x="1488" y="1301"/>
                  </a:lnTo>
                  <a:lnTo>
                    <a:pt x="1490" y="1306"/>
                  </a:lnTo>
                  <a:lnTo>
                    <a:pt x="1493" y="1311"/>
                  </a:lnTo>
                  <a:lnTo>
                    <a:pt x="1498" y="1314"/>
                  </a:lnTo>
                  <a:lnTo>
                    <a:pt x="1498" y="1324"/>
                  </a:lnTo>
                  <a:lnTo>
                    <a:pt x="1496" y="1330"/>
                  </a:lnTo>
                  <a:lnTo>
                    <a:pt x="1496" y="1333"/>
                  </a:lnTo>
                  <a:lnTo>
                    <a:pt x="1495" y="1338"/>
                  </a:lnTo>
                  <a:lnTo>
                    <a:pt x="1493" y="1343"/>
                  </a:lnTo>
                  <a:lnTo>
                    <a:pt x="1493" y="1348"/>
                  </a:lnTo>
                  <a:lnTo>
                    <a:pt x="1496" y="1356"/>
                  </a:lnTo>
                  <a:lnTo>
                    <a:pt x="1498" y="1361"/>
                  </a:lnTo>
                  <a:lnTo>
                    <a:pt x="1498" y="1366"/>
                  </a:lnTo>
                  <a:lnTo>
                    <a:pt x="1498" y="1369"/>
                  </a:lnTo>
                  <a:lnTo>
                    <a:pt x="1500" y="1372"/>
                  </a:lnTo>
                  <a:lnTo>
                    <a:pt x="1498" y="1375"/>
                  </a:lnTo>
                  <a:lnTo>
                    <a:pt x="1498" y="1382"/>
                  </a:lnTo>
                  <a:lnTo>
                    <a:pt x="1500" y="1388"/>
                  </a:lnTo>
                  <a:lnTo>
                    <a:pt x="1501" y="1392"/>
                  </a:lnTo>
                  <a:lnTo>
                    <a:pt x="1501" y="1395"/>
                  </a:lnTo>
                  <a:lnTo>
                    <a:pt x="1503" y="1403"/>
                  </a:lnTo>
                  <a:lnTo>
                    <a:pt x="1498" y="1408"/>
                  </a:lnTo>
                  <a:lnTo>
                    <a:pt x="1495" y="1409"/>
                  </a:lnTo>
                  <a:lnTo>
                    <a:pt x="1488" y="1411"/>
                  </a:lnTo>
                  <a:lnTo>
                    <a:pt x="1485" y="1414"/>
                  </a:lnTo>
                  <a:lnTo>
                    <a:pt x="1481" y="1416"/>
                  </a:lnTo>
                  <a:lnTo>
                    <a:pt x="1477" y="1419"/>
                  </a:lnTo>
                  <a:lnTo>
                    <a:pt x="1472" y="1422"/>
                  </a:lnTo>
                  <a:lnTo>
                    <a:pt x="1468" y="1424"/>
                  </a:lnTo>
                  <a:lnTo>
                    <a:pt x="1467" y="1426"/>
                  </a:lnTo>
                  <a:lnTo>
                    <a:pt x="1465" y="1427"/>
                  </a:lnTo>
                  <a:lnTo>
                    <a:pt x="1462" y="1429"/>
                  </a:lnTo>
                  <a:lnTo>
                    <a:pt x="1462" y="1435"/>
                  </a:lnTo>
                  <a:lnTo>
                    <a:pt x="1460" y="1440"/>
                  </a:lnTo>
                  <a:lnTo>
                    <a:pt x="1460" y="1445"/>
                  </a:lnTo>
                  <a:lnTo>
                    <a:pt x="1463" y="1450"/>
                  </a:lnTo>
                  <a:lnTo>
                    <a:pt x="1463" y="1453"/>
                  </a:lnTo>
                  <a:lnTo>
                    <a:pt x="1463" y="1456"/>
                  </a:lnTo>
                  <a:lnTo>
                    <a:pt x="1465" y="1461"/>
                  </a:lnTo>
                  <a:lnTo>
                    <a:pt x="1467" y="1468"/>
                  </a:lnTo>
                  <a:lnTo>
                    <a:pt x="1467" y="1473"/>
                  </a:lnTo>
                  <a:lnTo>
                    <a:pt x="1468" y="1477"/>
                  </a:lnTo>
                  <a:lnTo>
                    <a:pt x="1468" y="1479"/>
                  </a:lnTo>
                  <a:lnTo>
                    <a:pt x="1472" y="1481"/>
                  </a:lnTo>
                  <a:lnTo>
                    <a:pt x="1473" y="1481"/>
                  </a:lnTo>
                  <a:lnTo>
                    <a:pt x="1477" y="1492"/>
                  </a:lnTo>
                  <a:lnTo>
                    <a:pt x="1478" y="1495"/>
                  </a:lnTo>
                  <a:lnTo>
                    <a:pt x="1480" y="1497"/>
                  </a:lnTo>
                  <a:lnTo>
                    <a:pt x="1481" y="1500"/>
                  </a:lnTo>
                  <a:lnTo>
                    <a:pt x="1480" y="1503"/>
                  </a:lnTo>
                  <a:lnTo>
                    <a:pt x="1478" y="1507"/>
                  </a:lnTo>
                  <a:lnTo>
                    <a:pt x="1477" y="1510"/>
                  </a:lnTo>
                  <a:lnTo>
                    <a:pt x="1478" y="1515"/>
                  </a:lnTo>
                  <a:lnTo>
                    <a:pt x="1481" y="1521"/>
                  </a:lnTo>
                  <a:lnTo>
                    <a:pt x="1481" y="1524"/>
                  </a:lnTo>
                  <a:lnTo>
                    <a:pt x="1481" y="1531"/>
                  </a:lnTo>
                  <a:lnTo>
                    <a:pt x="1478" y="1534"/>
                  </a:lnTo>
                  <a:lnTo>
                    <a:pt x="1473" y="1536"/>
                  </a:lnTo>
                  <a:lnTo>
                    <a:pt x="1468" y="1541"/>
                  </a:lnTo>
                  <a:lnTo>
                    <a:pt x="1465" y="1545"/>
                  </a:lnTo>
                  <a:lnTo>
                    <a:pt x="1462" y="1547"/>
                  </a:lnTo>
                  <a:lnTo>
                    <a:pt x="1458" y="1550"/>
                  </a:lnTo>
                  <a:lnTo>
                    <a:pt x="1457" y="1553"/>
                  </a:lnTo>
                  <a:lnTo>
                    <a:pt x="1457" y="1558"/>
                  </a:lnTo>
                  <a:lnTo>
                    <a:pt x="1457" y="1563"/>
                  </a:lnTo>
                  <a:lnTo>
                    <a:pt x="1453" y="1568"/>
                  </a:lnTo>
                  <a:lnTo>
                    <a:pt x="1450" y="1573"/>
                  </a:lnTo>
                  <a:lnTo>
                    <a:pt x="1448" y="1575"/>
                  </a:lnTo>
                  <a:lnTo>
                    <a:pt x="1448" y="1578"/>
                  </a:lnTo>
                  <a:lnTo>
                    <a:pt x="1448" y="1583"/>
                  </a:lnTo>
                  <a:lnTo>
                    <a:pt x="1445" y="1584"/>
                  </a:lnTo>
                  <a:lnTo>
                    <a:pt x="1442" y="1589"/>
                  </a:lnTo>
                  <a:lnTo>
                    <a:pt x="1442" y="1591"/>
                  </a:lnTo>
                  <a:lnTo>
                    <a:pt x="1443" y="1594"/>
                  </a:lnTo>
                  <a:lnTo>
                    <a:pt x="1443" y="1596"/>
                  </a:lnTo>
                  <a:lnTo>
                    <a:pt x="1442" y="1597"/>
                  </a:lnTo>
                  <a:lnTo>
                    <a:pt x="1440" y="1599"/>
                  </a:lnTo>
                  <a:lnTo>
                    <a:pt x="1438" y="1600"/>
                  </a:lnTo>
                  <a:lnTo>
                    <a:pt x="1437" y="1605"/>
                  </a:lnTo>
                  <a:lnTo>
                    <a:pt x="1437" y="1610"/>
                  </a:lnTo>
                  <a:lnTo>
                    <a:pt x="1440" y="1613"/>
                  </a:lnTo>
                  <a:lnTo>
                    <a:pt x="1442" y="1625"/>
                  </a:lnTo>
                  <a:lnTo>
                    <a:pt x="1445" y="1626"/>
                  </a:lnTo>
                  <a:lnTo>
                    <a:pt x="1447" y="1628"/>
                  </a:lnTo>
                  <a:lnTo>
                    <a:pt x="1450" y="1631"/>
                  </a:lnTo>
                  <a:lnTo>
                    <a:pt x="1455" y="1634"/>
                  </a:lnTo>
                  <a:lnTo>
                    <a:pt x="1457" y="1636"/>
                  </a:lnTo>
                  <a:lnTo>
                    <a:pt x="1453" y="1642"/>
                  </a:lnTo>
                  <a:lnTo>
                    <a:pt x="1450" y="1644"/>
                  </a:lnTo>
                  <a:lnTo>
                    <a:pt x="1447" y="1644"/>
                  </a:lnTo>
                  <a:lnTo>
                    <a:pt x="1443" y="1644"/>
                  </a:lnTo>
                  <a:lnTo>
                    <a:pt x="1442" y="1644"/>
                  </a:lnTo>
                  <a:lnTo>
                    <a:pt x="1438" y="1647"/>
                  </a:lnTo>
                  <a:lnTo>
                    <a:pt x="1437" y="1652"/>
                  </a:lnTo>
                  <a:lnTo>
                    <a:pt x="1435" y="1657"/>
                  </a:lnTo>
                  <a:lnTo>
                    <a:pt x="1435" y="1659"/>
                  </a:lnTo>
                  <a:lnTo>
                    <a:pt x="1435" y="1665"/>
                  </a:lnTo>
                  <a:lnTo>
                    <a:pt x="1438" y="1672"/>
                  </a:lnTo>
                  <a:lnTo>
                    <a:pt x="1435" y="1675"/>
                  </a:lnTo>
                  <a:lnTo>
                    <a:pt x="1437" y="1680"/>
                  </a:lnTo>
                  <a:lnTo>
                    <a:pt x="1442" y="1680"/>
                  </a:lnTo>
                  <a:lnTo>
                    <a:pt x="1448" y="1680"/>
                  </a:lnTo>
                  <a:lnTo>
                    <a:pt x="1453" y="1680"/>
                  </a:lnTo>
                  <a:lnTo>
                    <a:pt x="1457" y="1681"/>
                  </a:lnTo>
                  <a:lnTo>
                    <a:pt x="1460" y="1681"/>
                  </a:lnTo>
                  <a:lnTo>
                    <a:pt x="1462" y="1683"/>
                  </a:lnTo>
                  <a:lnTo>
                    <a:pt x="1463" y="1685"/>
                  </a:lnTo>
                  <a:lnTo>
                    <a:pt x="1467" y="1686"/>
                  </a:lnTo>
                  <a:lnTo>
                    <a:pt x="1468" y="1689"/>
                  </a:lnTo>
                  <a:lnTo>
                    <a:pt x="1468" y="1693"/>
                  </a:lnTo>
                  <a:lnTo>
                    <a:pt x="1467" y="1697"/>
                  </a:lnTo>
                  <a:lnTo>
                    <a:pt x="1465" y="1701"/>
                  </a:lnTo>
                  <a:lnTo>
                    <a:pt x="1462" y="1702"/>
                  </a:lnTo>
                  <a:lnTo>
                    <a:pt x="1460" y="1704"/>
                  </a:lnTo>
                  <a:lnTo>
                    <a:pt x="1458" y="1706"/>
                  </a:lnTo>
                  <a:lnTo>
                    <a:pt x="1460" y="1712"/>
                  </a:lnTo>
                  <a:lnTo>
                    <a:pt x="1462" y="1715"/>
                  </a:lnTo>
                  <a:lnTo>
                    <a:pt x="1462" y="1719"/>
                  </a:lnTo>
                  <a:lnTo>
                    <a:pt x="1462" y="1720"/>
                  </a:lnTo>
                  <a:lnTo>
                    <a:pt x="1458" y="1722"/>
                  </a:lnTo>
                  <a:lnTo>
                    <a:pt x="1457" y="1723"/>
                  </a:lnTo>
                  <a:lnTo>
                    <a:pt x="1453" y="1723"/>
                  </a:lnTo>
                  <a:lnTo>
                    <a:pt x="1452" y="1723"/>
                  </a:lnTo>
                  <a:lnTo>
                    <a:pt x="1448" y="1723"/>
                  </a:lnTo>
                  <a:lnTo>
                    <a:pt x="1445" y="1723"/>
                  </a:lnTo>
                  <a:lnTo>
                    <a:pt x="1443" y="1725"/>
                  </a:lnTo>
                  <a:lnTo>
                    <a:pt x="1442" y="1725"/>
                  </a:lnTo>
                  <a:lnTo>
                    <a:pt x="1438" y="1728"/>
                  </a:lnTo>
                  <a:lnTo>
                    <a:pt x="1435" y="1736"/>
                  </a:lnTo>
                  <a:lnTo>
                    <a:pt x="1435" y="1738"/>
                  </a:lnTo>
                  <a:lnTo>
                    <a:pt x="1435" y="1741"/>
                  </a:lnTo>
                  <a:lnTo>
                    <a:pt x="1435" y="1743"/>
                  </a:lnTo>
                  <a:lnTo>
                    <a:pt x="1437" y="1748"/>
                  </a:lnTo>
                  <a:lnTo>
                    <a:pt x="1437" y="1756"/>
                  </a:lnTo>
                  <a:lnTo>
                    <a:pt x="1435" y="1761"/>
                  </a:lnTo>
                  <a:lnTo>
                    <a:pt x="1430" y="1765"/>
                  </a:lnTo>
                  <a:lnTo>
                    <a:pt x="1427" y="1770"/>
                  </a:lnTo>
                  <a:lnTo>
                    <a:pt x="1425" y="1772"/>
                  </a:lnTo>
                  <a:lnTo>
                    <a:pt x="1424" y="1772"/>
                  </a:lnTo>
                  <a:lnTo>
                    <a:pt x="1415" y="1770"/>
                  </a:lnTo>
                  <a:lnTo>
                    <a:pt x="1412" y="1769"/>
                  </a:lnTo>
                  <a:lnTo>
                    <a:pt x="1410" y="1769"/>
                  </a:lnTo>
                  <a:lnTo>
                    <a:pt x="1407" y="1769"/>
                  </a:lnTo>
                  <a:lnTo>
                    <a:pt x="1402" y="1767"/>
                  </a:lnTo>
                  <a:lnTo>
                    <a:pt x="1400" y="1765"/>
                  </a:lnTo>
                  <a:lnTo>
                    <a:pt x="1399" y="1762"/>
                  </a:lnTo>
                  <a:lnTo>
                    <a:pt x="1394" y="1757"/>
                  </a:lnTo>
                  <a:lnTo>
                    <a:pt x="1392" y="1756"/>
                  </a:lnTo>
                  <a:lnTo>
                    <a:pt x="1389" y="1753"/>
                  </a:lnTo>
                  <a:lnTo>
                    <a:pt x="1384" y="1749"/>
                  </a:lnTo>
                  <a:lnTo>
                    <a:pt x="1381" y="1746"/>
                  </a:lnTo>
                  <a:lnTo>
                    <a:pt x="1377" y="1741"/>
                  </a:lnTo>
                  <a:lnTo>
                    <a:pt x="1374" y="1736"/>
                  </a:lnTo>
                  <a:lnTo>
                    <a:pt x="1371" y="1733"/>
                  </a:lnTo>
                  <a:lnTo>
                    <a:pt x="1369" y="1733"/>
                  </a:lnTo>
                  <a:lnTo>
                    <a:pt x="1366" y="1731"/>
                  </a:lnTo>
                  <a:lnTo>
                    <a:pt x="1359" y="1727"/>
                  </a:lnTo>
                  <a:lnTo>
                    <a:pt x="1357" y="1727"/>
                  </a:lnTo>
                  <a:lnTo>
                    <a:pt x="1354" y="1725"/>
                  </a:lnTo>
                  <a:lnTo>
                    <a:pt x="1348" y="1722"/>
                  </a:lnTo>
                  <a:lnTo>
                    <a:pt x="1344" y="1719"/>
                  </a:lnTo>
                  <a:lnTo>
                    <a:pt x="1339" y="1715"/>
                  </a:lnTo>
                  <a:lnTo>
                    <a:pt x="1336" y="1715"/>
                  </a:lnTo>
                  <a:lnTo>
                    <a:pt x="1331" y="1712"/>
                  </a:lnTo>
                  <a:lnTo>
                    <a:pt x="1326" y="1709"/>
                  </a:lnTo>
                  <a:lnTo>
                    <a:pt x="1314" y="1697"/>
                  </a:lnTo>
                  <a:lnTo>
                    <a:pt x="1319" y="1689"/>
                  </a:lnTo>
                  <a:lnTo>
                    <a:pt x="1323" y="1688"/>
                  </a:lnTo>
                  <a:lnTo>
                    <a:pt x="1326" y="1685"/>
                  </a:lnTo>
                  <a:lnTo>
                    <a:pt x="1331" y="1681"/>
                  </a:lnTo>
                  <a:lnTo>
                    <a:pt x="1333" y="1680"/>
                  </a:lnTo>
                  <a:lnTo>
                    <a:pt x="1334" y="1678"/>
                  </a:lnTo>
                  <a:lnTo>
                    <a:pt x="1331" y="1672"/>
                  </a:lnTo>
                  <a:lnTo>
                    <a:pt x="1331" y="1670"/>
                  </a:lnTo>
                  <a:lnTo>
                    <a:pt x="1331" y="1665"/>
                  </a:lnTo>
                  <a:lnTo>
                    <a:pt x="1333" y="1662"/>
                  </a:lnTo>
                  <a:lnTo>
                    <a:pt x="1333" y="1657"/>
                  </a:lnTo>
                  <a:lnTo>
                    <a:pt x="1331" y="1655"/>
                  </a:lnTo>
                  <a:lnTo>
                    <a:pt x="1329" y="1654"/>
                  </a:lnTo>
                  <a:lnTo>
                    <a:pt x="1329" y="1652"/>
                  </a:lnTo>
                  <a:lnTo>
                    <a:pt x="1331" y="1649"/>
                  </a:lnTo>
                  <a:lnTo>
                    <a:pt x="1333" y="1644"/>
                  </a:lnTo>
                  <a:lnTo>
                    <a:pt x="1331" y="1641"/>
                  </a:lnTo>
                  <a:lnTo>
                    <a:pt x="1328" y="1639"/>
                  </a:lnTo>
                  <a:lnTo>
                    <a:pt x="1324" y="1636"/>
                  </a:lnTo>
                  <a:lnTo>
                    <a:pt x="1321" y="1631"/>
                  </a:lnTo>
                  <a:lnTo>
                    <a:pt x="1319" y="1630"/>
                  </a:lnTo>
                  <a:lnTo>
                    <a:pt x="1314" y="1621"/>
                  </a:lnTo>
                  <a:lnTo>
                    <a:pt x="1308" y="1620"/>
                  </a:lnTo>
                  <a:lnTo>
                    <a:pt x="1305" y="1615"/>
                  </a:lnTo>
                  <a:lnTo>
                    <a:pt x="1298" y="1615"/>
                  </a:lnTo>
                  <a:lnTo>
                    <a:pt x="1295" y="1608"/>
                  </a:lnTo>
                  <a:lnTo>
                    <a:pt x="1288" y="1602"/>
                  </a:lnTo>
                  <a:lnTo>
                    <a:pt x="1288" y="1599"/>
                  </a:lnTo>
                  <a:lnTo>
                    <a:pt x="1283" y="1594"/>
                  </a:lnTo>
                  <a:lnTo>
                    <a:pt x="1280" y="1591"/>
                  </a:lnTo>
                  <a:lnTo>
                    <a:pt x="1275" y="1587"/>
                  </a:lnTo>
                  <a:lnTo>
                    <a:pt x="1266" y="1586"/>
                  </a:lnTo>
                  <a:lnTo>
                    <a:pt x="1263" y="1587"/>
                  </a:lnTo>
                  <a:lnTo>
                    <a:pt x="1255" y="1591"/>
                  </a:lnTo>
                  <a:lnTo>
                    <a:pt x="1252" y="1594"/>
                  </a:lnTo>
                  <a:lnTo>
                    <a:pt x="1247" y="1600"/>
                  </a:lnTo>
                  <a:lnTo>
                    <a:pt x="1245" y="1602"/>
                  </a:lnTo>
                  <a:lnTo>
                    <a:pt x="1242" y="1605"/>
                  </a:lnTo>
                  <a:lnTo>
                    <a:pt x="1237" y="1608"/>
                  </a:lnTo>
                  <a:lnTo>
                    <a:pt x="1232" y="1610"/>
                  </a:lnTo>
                  <a:lnTo>
                    <a:pt x="1223" y="1612"/>
                  </a:lnTo>
                  <a:lnTo>
                    <a:pt x="1212" y="1613"/>
                  </a:lnTo>
                  <a:lnTo>
                    <a:pt x="1209" y="1615"/>
                  </a:lnTo>
                  <a:lnTo>
                    <a:pt x="1199" y="1618"/>
                  </a:lnTo>
                  <a:lnTo>
                    <a:pt x="1187" y="1618"/>
                  </a:lnTo>
                  <a:lnTo>
                    <a:pt x="1182" y="1617"/>
                  </a:lnTo>
                  <a:lnTo>
                    <a:pt x="1174" y="1617"/>
                  </a:lnTo>
                  <a:lnTo>
                    <a:pt x="1159" y="1620"/>
                  </a:lnTo>
                  <a:lnTo>
                    <a:pt x="1159" y="1623"/>
                  </a:lnTo>
                  <a:lnTo>
                    <a:pt x="1157" y="1625"/>
                  </a:lnTo>
                  <a:lnTo>
                    <a:pt x="1154" y="1626"/>
                  </a:lnTo>
                  <a:lnTo>
                    <a:pt x="1151" y="1628"/>
                  </a:lnTo>
                  <a:lnTo>
                    <a:pt x="1144" y="1634"/>
                  </a:lnTo>
                  <a:lnTo>
                    <a:pt x="1142" y="1636"/>
                  </a:lnTo>
                  <a:lnTo>
                    <a:pt x="1137" y="1639"/>
                  </a:lnTo>
                  <a:lnTo>
                    <a:pt x="1134" y="1636"/>
                  </a:lnTo>
                  <a:lnTo>
                    <a:pt x="1129" y="1631"/>
                  </a:lnTo>
                  <a:lnTo>
                    <a:pt x="1128" y="1626"/>
                  </a:lnTo>
                  <a:lnTo>
                    <a:pt x="1123" y="1625"/>
                  </a:lnTo>
                  <a:lnTo>
                    <a:pt x="1114" y="1621"/>
                  </a:lnTo>
                  <a:lnTo>
                    <a:pt x="1109" y="1620"/>
                  </a:lnTo>
                  <a:lnTo>
                    <a:pt x="1106" y="1620"/>
                  </a:lnTo>
                  <a:lnTo>
                    <a:pt x="1101" y="1620"/>
                  </a:lnTo>
                  <a:lnTo>
                    <a:pt x="1098" y="1620"/>
                  </a:lnTo>
                  <a:lnTo>
                    <a:pt x="1094" y="1620"/>
                  </a:lnTo>
                  <a:lnTo>
                    <a:pt x="1093" y="1621"/>
                  </a:lnTo>
                  <a:lnTo>
                    <a:pt x="1089" y="1631"/>
                  </a:lnTo>
                  <a:lnTo>
                    <a:pt x="1088" y="1639"/>
                  </a:lnTo>
                  <a:lnTo>
                    <a:pt x="1089" y="1642"/>
                  </a:lnTo>
                  <a:lnTo>
                    <a:pt x="1089" y="1647"/>
                  </a:lnTo>
                  <a:lnTo>
                    <a:pt x="1085" y="1652"/>
                  </a:lnTo>
                  <a:lnTo>
                    <a:pt x="1081" y="1655"/>
                  </a:lnTo>
                  <a:lnTo>
                    <a:pt x="1078" y="1662"/>
                  </a:lnTo>
                  <a:lnTo>
                    <a:pt x="1076" y="1665"/>
                  </a:lnTo>
                  <a:lnTo>
                    <a:pt x="1075" y="1667"/>
                  </a:lnTo>
                  <a:lnTo>
                    <a:pt x="1073" y="1668"/>
                  </a:lnTo>
                  <a:lnTo>
                    <a:pt x="1068" y="1672"/>
                  </a:lnTo>
                  <a:lnTo>
                    <a:pt x="1066" y="1673"/>
                  </a:lnTo>
                  <a:lnTo>
                    <a:pt x="1063" y="1675"/>
                  </a:lnTo>
                  <a:lnTo>
                    <a:pt x="1061" y="1676"/>
                  </a:lnTo>
                  <a:lnTo>
                    <a:pt x="1060" y="1678"/>
                  </a:lnTo>
                  <a:lnTo>
                    <a:pt x="1056" y="1680"/>
                  </a:lnTo>
                  <a:lnTo>
                    <a:pt x="1055" y="1681"/>
                  </a:lnTo>
                  <a:lnTo>
                    <a:pt x="1051" y="1683"/>
                  </a:lnTo>
                  <a:lnTo>
                    <a:pt x="1048" y="1686"/>
                  </a:lnTo>
                  <a:lnTo>
                    <a:pt x="1040" y="1688"/>
                  </a:lnTo>
                  <a:lnTo>
                    <a:pt x="1028" y="1704"/>
                  </a:lnTo>
                  <a:lnTo>
                    <a:pt x="1028" y="1710"/>
                  </a:lnTo>
                  <a:lnTo>
                    <a:pt x="1027" y="1717"/>
                  </a:lnTo>
                  <a:lnTo>
                    <a:pt x="1027" y="1719"/>
                  </a:lnTo>
                  <a:lnTo>
                    <a:pt x="1023" y="1722"/>
                  </a:lnTo>
                  <a:lnTo>
                    <a:pt x="1020" y="1723"/>
                  </a:lnTo>
                  <a:lnTo>
                    <a:pt x="1020" y="1727"/>
                  </a:lnTo>
                  <a:lnTo>
                    <a:pt x="1020" y="1730"/>
                  </a:lnTo>
                  <a:lnTo>
                    <a:pt x="1015" y="1735"/>
                  </a:lnTo>
                  <a:lnTo>
                    <a:pt x="1015" y="1736"/>
                  </a:lnTo>
                  <a:lnTo>
                    <a:pt x="1012" y="1736"/>
                  </a:lnTo>
                  <a:lnTo>
                    <a:pt x="1010" y="1738"/>
                  </a:lnTo>
                  <a:lnTo>
                    <a:pt x="1008" y="1740"/>
                  </a:lnTo>
                  <a:lnTo>
                    <a:pt x="1007" y="1744"/>
                  </a:lnTo>
                  <a:lnTo>
                    <a:pt x="1005" y="1746"/>
                  </a:lnTo>
                  <a:lnTo>
                    <a:pt x="1003" y="1749"/>
                  </a:lnTo>
                  <a:lnTo>
                    <a:pt x="1003" y="1753"/>
                  </a:lnTo>
                  <a:lnTo>
                    <a:pt x="1003" y="1754"/>
                  </a:lnTo>
                  <a:lnTo>
                    <a:pt x="1003" y="1756"/>
                  </a:lnTo>
                  <a:lnTo>
                    <a:pt x="1005" y="1759"/>
                  </a:lnTo>
                  <a:lnTo>
                    <a:pt x="1007" y="1761"/>
                  </a:lnTo>
                  <a:lnTo>
                    <a:pt x="1005" y="1762"/>
                  </a:lnTo>
                  <a:lnTo>
                    <a:pt x="1002" y="1764"/>
                  </a:lnTo>
                  <a:lnTo>
                    <a:pt x="994" y="1770"/>
                  </a:lnTo>
                  <a:lnTo>
                    <a:pt x="990" y="1769"/>
                  </a:lnTo>
                  <a:lnTo>
                    <a:pt x="985" y="1767"/>
                  </a:lnTo>
                  <a:lnTo>
                    <a:pt x="979" y="1774"/>
                  </a:lnTo>
                  <a:lnTo>
                    <a:pt x="970" y="1778"/>
                  </a:lnTo>
                  <a:lnTo>
                    <a:pt x="965" y="1782"/>
                  </a:lnTo>
                  <a:lnTo>
                    <a:pt x="962" y="1785"/>
                  </a:lnTo>
                  <a:lnTo>
                    <a:pt x="957" y="1786"/>
                  </a:lnTo>
                  <a:lnTo>
                    <a:pt x="954" y="1790"/>
                  </a:lnTo>
                  <a:lnTo>
                    <a:pt x="952" y="1791"/>
                  </a:lnTo>
                  <a:lnTo>
                    <a:pt x="951" y="1793"/>
                  </a:lnTo>
                  <a:lnTo>
                    <a:pt x="947" y="1796"/>
                  </a:lnTo>
                  <a:lnTo>
                    <a:pt x="941" y="1795"/>
                  </a:lnTo>
                  <a:lnTo>
                    <a:pt x="937" y="1791"/>
                  </a:lnTo>
                  <a:lnTo>
                    <a:pt x="936" y="1790"/>
                  </a:lnTo>
                  <a:lnTo>
                    <a:pt x="934" y="1790"/>
                  </a:lnTo>
                  <a:lnTo>
                    <a:pt x="931" y="1793"/>
                  </a:lnTo>
                  <a:lnTo>
                    <a:pt x="927" y="1796"/>
                  </a:lnTo>
                  <a:lnTo>
                    <a:pt x="926" y="1801"/>
                  </a:lnTo>
                  <a:lnTo>
                    <a:pt x="926" y="1804"/>
                  </a:lnTo>
                  <a:lnTo>
                    <a:pt x="922" y="1808"/>
                  </a:lnTo>
                  <a:lnTo>
                    <a:pt x="921" y="1808"/>
                  </a:lnTo>
                  <a:lnTo>
                    <a:pt x="916" y="1806"/>
                  </a:lnTo>
                  <a:lnTo>
                    <a:pt x="913" y="1808"/>
                  </a:lnTo>
                  <a:lnTo>
                    <a:pt x="909" y="1812"/>
                  </a:lnTo>
                  <a:lnTo>
                    <a:pt x="906" y="1817"/>
                  </a:lnTo>
                  <a:lnTo>
                    <a:pt x="903" y="1822"/>
                  </a:lnTo>
                  <a:lnTo>
                    <a:pt x="899" y="1825"/>
                  </a:lnTo>
                  <a:lnTo>
                    <a:pt x="896" y="1827"/>
                  </a:lnTo>
                  <a:lnTo>
                    <a:pt x="891" y="1829"/>
                  </a:lnTo>
                  <a:lnTo>
                    <a:pt x="888" y="1830"/>
                  </a:lnTo>
                  <a:lnTo>
                    <a:pt x="884" y="1833"/>
                  </a:lnTo>
                  <a:lnTo>
                    <a:pt x="881" y="1835"/>
                  </a:lnTo>
                  <a:lnTo>
                    <a:pt x="876" y="1838"/>
                  </a:lnTo>
                  <a:lnTo>
                    <a:pt x="876" y="1842"/>
                  </a:lnTo>
                  <a:lnTo>
                    <a:pt x="874" y="1846"/>
                  </a:lnTo>
                  <a:lnTo>
                    <a:pt x="873" y="1850"/>
                  </a:lnTo>
                  <a:lnTo>
                    <a:pt x="870" y="1848"/>
                  </a:lnTo>
                  <a:lnTo>
                    <a:pt x="868" y="1848"/>
                  </a:lnTo>
                  <a:lnTo>
                    <a:pt x="866" y="1850"/>
                  </a:lnTo>
                  <a:lnTo>
                    <a:pt x="861" y="1856"/>
                  </a:lnTo>
                  <a:lnTo>
                    <a:pt x="853" y="1859"/>
                  </a:lnTo>
                  <a:lnTo>
                    <a:pt x="845" y="1859"/>
                  </a:lnTo>
                  <a:lnTo>
                    <a:pt x="841" y="1859"/>
                  </a:lnTo>
                  <a:lnTo>
                    <a:pt x="835" y="1863"/>
                  </a:lnTo>
                  <a:lnTo>
                    <a:pt x="831" y="1864"/>
                  </a:lnTo>
                  <a:lnTo>
                    <a:pt x="828" y="1867"/>
                  </a:lnTo>
                  <a:lnTo>
                    <a:pt x="825" y="1872"/>
                  </a:lnTo>
                  <a:lnTo>
                    <a:pt x="823" y="1875"/>
                  </a:lnTo>
                  <a:lnTo>
                    <a:pt x="820" y="1879"/>
                  </a:lnTo>
                  <a:lnTo>
                    <a:pt x="813" y="1879"/>
                  </a:lnTo>
                  <a:lnTo>
                    <a:pt x="810" y="1879"/>
                  </a:lnTo>
                  <a:lnTo>
                    <a:pt x="805" y="1880"/>
                  </a:lnTo>
                  <a:lnTo>
                    <a:pt x="803" y="1880"/>
                  </a:lnTo>
                  <a:lnTo>
                    <a:pt x="800" y="1882"/>
                  </a:lnTo>
                  <a:lnTo>
                    <a:pt x="797" y="1879"/>
                  </a:lnTo>
                  <a:lnTo>
                    <a:pt x="793" y="1875"/>
                  </a:lnTo>
                  <a:lnTo>
                    <a:pt x="790" y="1872"/>
                  </a:lnTo>
                  <a:lnTo>
                    <a:pt x="788" y="1871"/>
                  </a:lnTo>
                  <a:lnTo>
                    <a:pt x="784" y="1869"/>
                  </a:lnTo>
                  <a:lnTo>
                    <a:pt x="780" y="1867"/>
                  </a:lnTo>
                  <a:lnTo>
                    <a:pt x="777" y="1869"/>
                  </a:lnTo>
                  <a:lnTo>
                    <a:pt x="775" y="1872"/>
                  </a:lnTo>
                  <a:lnTo>
                    <a:pt x="774" y="1875"/>
                  </a:lnTo>
                  <a:lnTo>
                    <a:pt x="772" y="1879"/>
                  </a:lnTo>
                  <a:lnTo>
                    <a:pt x="770" y="1879"/>
                  </a:lnTo>
                  <a:lnTo>
                    <a:pt x="765" y="1877"/>
                  </a:lnTo>
                  <a:lnTo>
                    <a:pt x="764" y="1872"/>
                  </a:lnTo>
                  <a:lnTo>
                    <a:pt x="762" y="1872"/>
                  </a:lnTo>
                  <a:lnTo>
                    <a:pt x="757" y="1875"/>
                  </a:lnTo>
                  <a:lnTo>
                    <a:pt x="755" y="1880"/>
                  </a:lnTo>
                  <a:lnTo>
                    <a:pt x="754" y="1882"/>
                  </a:lnTo>
                  <a:lnTo>
                    <a:pt x="754" y="1884"/>
                  </a:lnTo>
                  <a:lnTo>
                    <a:pt x="750" y="1890"/>
                  </a:lnTo>
                  <a:lnTo>
                    <a:pt x="749" y="1893"/>
                  </a:lnTo>
                  <a:lnTo>
                    <a:pt x="745" y="1898"/>
                  </a:lnTo>
                  <a:lnTo>
                    <a:pt x="745" y="1901"/>
                  </a:lnTo>
                  <a:lnTo>
                    <a:pt x="745" y="1903"/>
                  </a:lnTo>
                  <a:lnTo>
                    <a:pt x="747" y="1903"/>
                  </a:lnTo>
                  <a:lnTo>
                    <a:pt x="749" y="1903"/>
                  </a:lnTo>
                  <a:lnTo>
                    <a:pt x="750" y="1903"/>
                  </a:lnTo>
                  <a:lnTo>
                    <a:pt x="757" y="1900"/>
                  </a:lnTo>
                  <a:lnTo>
                    <a:pt x="760" y="1900"/>
                  </a:lnTo>
                  <a:lnTo>
                    <a:pt x="759" y="1906"/>
                  </a:lnTo>
                  <a:lnTo>
                    <a:pt x="755" y="1911"/>
                  </a:lnTo>
                  <a:lnTo>
                    <a:pt x="750" y="1918"/>
                  </a:lnTo>
                  <a:lnTo>
                    <a:pt x="747" y="1921"/>
                  </a:lnTo>
                  <a:lnTo>
                    <a:pt x="742" y="1926"/>
                  </a:lnTo>
                  <a:lnTo>
                    <a:pt x="741" y="1927"/>
                  </a:lnTo>
                  <a:lnTo>
                    <a:pt x="739" y="1934"/>
                  </a:lnTo>
                  <a:lnTo>
                    <a:pt x="737" y="1939"/>
                  </a:lnTo>
                  <a:lnTo>
                    <a:pt x="736" y="1943"/>
                  </a:lnTo>
                  <a:lnTo>
                    <a:pt x="734" y="1947"/>
                  </a:lnTo>
                  <a:lnTo>
                    <a:pt x="732" y="1950"/>
                  </a:lnTo>
                  <a:lnTo>
                    <a:pt x="732" y="1953"/>
                  </a:lnTo>
                  <a:lnTo>
                    <a:pt x="734" y="1956"/>
                  </a:lnTo>
                  <a:lnTo>
                    <a:pt x="736" y="1958"/>
                  </a:lnTo>
                  <a:lnTo>
                    <a:pt x="741" y="1961"/>
                  </a:lnTo>
                  <a:lnTo>
                    <a:pt x="742" y="1964"/>
                  </a:lnTo>
                  <a:lnTo>
                    <a:pt x="744" y="1966"/>
                  </a:lnTo>
                  <a:lnTo>
                    <a:pt x="745" y="1968"/>
                  </a:lnTo>
                  <a:lnTo>
                    <a:pt x="747" y="1971"/>
                  </a:lnTo>
                  <a:lnTo>
                    <a:pt x="747" y="1973"/>
                  </a:lnTo>
                  <a:lnTo>
                    <a:pt x="749" y="1976"/>
                  </a:lnTo>
                  <a:lnTo>
                    <a:pt x="752" y="1982"/>
                  </a:lnTo>
                  <a:lnTo>
                    <a:pt x="754" y="1986"/>
                  </a:lnTo>
                  <a:lnTo>
                    <a:pt x="755" y="1987"/>
                  </a:lnTo>
                  <a:lnTo>
                    <a:pt x="754" y="1990"/>
                  </a:lnTo>
                  <a:lnTo>
                    <a:pt x="750" y="1992"/>
                  </a:lnTo>
                  <a:lnTo>
                    <a:pt x="745" y="1992"/>
                  </a:lnTo>
                  <a:lnTo>
                    <a:pt x="742" y="1990"/>
                  </a:lnTo>
                  <a:lnTo>
                    <a:pt x="736" y="1989"/>
                  </a:lnTo>
                  <a:lnTo>
                    <a:pt x="734" y="1990"/>
                  </a:lnTo>
                  <a:lnTo>
                    <a:pt x="731" y="1992"/>
                  </a:lnTo>
                  <a:lnTo>
                    <a:pt x="729" y="1994"/>
                  </a:lnTo>
                  <a:lnTo>
                    <a:pt x="726" y="1997"/>
                  </a:lnTo>
                  <a:lnTo>
                    <a:pt x="722" y="1997"/>
                  </a:lnTo>
                  <a:lnTo>
                    <a:pt x="721" y="2000"/>
                  </a:lnTo>
                  <a:lnTo>
                    <a:pt x="721" y="2002"/>
                  </a:lnTo>
                  <a:lnTo>
                    <a:pt x="724" y="2007"/>
                  </a:lnTo>
                  <a:lnTo>
                    <a:pt x="724" y="2008"/>
                  </a:lnTo>
                  <a:lnTo>
                    <a:pt x="724" y="2011"/>
                  </a:lnTo>
                  <a:lnTo>
                    <a:pt x="717" y="2019"/>
                  </a:lnTo>
                  <a:lnTo>
                    <a:pt x="714" y="2024"/>
                  </a:lnTo>
                  <a:lnTo>
                    <a:pt x="721" y="2029"/>
                  </a:lnTo>
                  <a:lnTo>
                    <a:pt x="727" y="2032"/>
                  </a:lnTo>
                  <a:lnTo>
                    <a:pt x="732" y="2032"/>
                  </a:lnTo>
                  <a:lnTo>
                    <a:pt x="737" y="2034"/>
                  </a:lnTo>
                  <a:lnTo>
                    <a:pt x="741" y="2036"/>
                  </a:lnTo>
                  <a:lnTo>
                    <a:pt x="744" y="2037"/>
                  </a:lnTo>
                  <a:lnTo>
                    <a:pt x="754" y="2039"/>
                  </a:lnTo>
                  <a:lnTo>
                    <a:pt x="759" y="2042"/>
                  </a:lnTo>
                  <a:lnTo>
                    <a:pt x="762" y="2042"/>
                  </a:lnTo>
                  <a:lnTo>
                    <a:pt x="765" y="2045"/>
                  </a:lnTo>
                  <a:lnTo>
                    <a:pt x="767" y="2047"/>
                  </a:lnTo>
                  <a:lnTo>
                    <a:pt x="772" y="2049"/>
                  </a:lnTo>
                  <a:lnTo>
                    <a:pt x="777" y="2053"/>
                  </a:lnTo>
                  <a:lnTo>
                    <a:pt x="779" y="2055"/>
                  </a:lnTo>
                  <a:lnTo>
                    <a:pt x="780" y="2057"/>
                  </a:lnTo>
                  <a:lnTo>
                    <a:pt x="782" y="2057"/>
                  </a:lnTo>
                  <a:lnTo>
                    <a:pt x="787" y="2060"/>
                  </a:lnTo>
                  <a:lnTo>
                    <a:pt x="797" y="2065"/>
                  </a:lnTo>
                  <a:lnTo>
                    <a:pt x="810" y="2070"/>
                  </a:lnTo>
                  <a:lnTo>
                    <a:pt x="815" y="2071"/>
                  </a:lnTo>
                  <a:lnTo>
                    <a:pt x="822" y="2075"/>
                  </a:lnTo>
                  <a:lnTo>
                    <a:pt x="827" y="2075"/>
                  </a:lnTo>
                  <a:lnTo>
                    <a:pt x="833" y="2079"/>
                  </a:lnTo>
                  <a:lnTo>
                    <a:pt x="833" y="2081"/>
                  </a:lnTo>
                  <a:lnTo>
                    <a:pt x="833" y="2091"/>
                  </a:lnTo>
                  <a:lnTo>
                    <a:pt x="835" y="2096"/>
                  </a:lnTo>
                  <a:lnTo>
                    <a:pt x="836" y="2097"/>
                  </a:lnTo>
                  <a:lnTo>
                    <a:pt x="840" y="2100"/>
                  </a:lnTo>
                  <a:lnTo>
                    <a:pt x="843" y="2104"/>
                  </a:lnTo>
                  <a:lnTo>
                    <a:pt x="843" y="2108"/>
                  </a:lnTo>
                  <a:lnTo>
                    <a:pt x="841" y="2117"/>
                  </a:lnTo>
                  <a:lnTo>
                    <a:pt x="841" y="2121"/>
                  </a:lnTo>
                  <a:lnTo>
                    <a:pt x="841" y="2128"/>
                  </a:lnTo>
                  <a:lnTo>
                    <a:pt x="841" y="2134"/>
                  </a:lnTo>
                  <a:lnTo>
                    <a:pt x="841" y="2139"/>
                  </a:lnTo>
                  <a:lnTo>
                    <a:pt x="838" y="2142"/>
                  </a:lnTo>
                  <a:lnTo>
                    <a:pt x="840" y="2147"/>
                  </a:lnTo>
                  <a:lnTo>
                    <a:pt x="841" y="2149"/>
                  </a:lnTo>
                  <a:lnTo>
                    <a:pt x="841" y="2154"/>
                  </a:lnTo>
                  <a:lnTo>
                    <a:pt x="838" y="2154"/>
                  </a:lnTo>
                  <a:lnTo>
                    <a:pt x="845" y="2170"/>
                  </a:lnTo>
                  <a:lnTo>
                    <a:pt x="865" y="2185"/>
                  </a:lnTo>
                  <a:lnTo>
                    <a:pt x="866" y="2201"/>
                  </a:lnTo>
                  <a:lnTo>
                    <a:pt x="866" y="2204"/>
                  </a:lnTo>
                  <a:lnTo>
                    <a:pt x="866" y="2207"/>
                  </a:lnTo>
                  <a:lnTo>
                    <a:pt x="865" y="2210"/>
                  </a:lnTo>
                  <a:lnTo>
                    <a:pt x="866" y="2214"/>
                  </a:lnTo>
                  <a:lnTo>
                    <a:pt x="866" y="2219"/>
                  </a:lnTo>
                  <a:lnTo>
                    <a:pt x="866" y="2225"/>
                  </a:lnTo>
                  <a:lnTo>
                    <a:pt x="870" y="2230"/>
                  </a:lnTo>
                  <a:lnTo>
                    <a:pt x="868" y="2233"/>
                  </a:lnTo>
                  <a:lnTo>
                    <a:pt x="866" y="2236"/>
                  </a:lnTo>
                  <a:lnTo>
                    <a:pt x="863" y="2240"/>
                  </a:lnTo>
                  <a:lnTo>
                    <a:pt x="861" y="2243"/>
                  </a:lnTo>
                  <a:lnTo>
                    <a:pt x="861" y="2246"/>
                  </a:lnTo>
                  <a:lnTo>
                    <a:pt x="861" y="2249"/>
                  </a:lnTo>
                  <a:lnTo>
                    <a:pt x="861" y="2251"/>
                  </a:lnTo>
                  <a:lnTo>
                    <a:pt x="858" y="2256"/>
                  </a:lnTo>
                  <a:lnTo>
                    <a:pt x="858" y="2261"/>
                  </a:lnTo>
                  <a:lnTo>
                    <a:pt x="861" y="2262"/>
                  </a:lnTo>
                  <a:lnTo>
                    <a:pt x="863" y="2262"/>
                  </a:lnTo>
                  <a:lnTo>
                    <a:pt x="866" y="2262"/>
                  </a:lnTo>
                  <a:lnTo>
                    <a:pt x="873" y="2269"/>
                  </a:lnTo>
                  <a:lnTo>
                    <a:pt x="873" y="2270"/>
                  </a:lnTo>
                  <a:lnTo>
                    <a:pt x="868" y="2274"/>
                  </a:lnTo>
                  <a:lnTo>
                    <a:pt x="866" y="2277"/>
                  </a:lnTo>
                  <a:lnTo>
                    <a:pt x="868" y="2283"/>
                  </a:lnTo>
                  <a:lnTo>
                    <a:pt x="865" y="2286"/>
                  </a:lnTo>
                  <a:lnTo>
                    <a:pt x="861" y="2290"/>
                  </a:lnTo>
                  <a:lnTo>
                    <a:pt x="858" y="2293"/>
                  </a:lnTo>
                  <a:lnTo>
                    <a:pt x="856" y="2298"/>
                  </a:lnTo>
                  <a:lnTo>
                    <a:pt x="855" y="2303"/>
                  </a:lnTo>
                  <a:lnTo>
                    <a:pt x="851" y="2311"/>
                  </a:lnTo>
                  <a:lnTo>
                    <a:pt x="851" y="2312"/>
                  </a:lnTo>
                  <a:lnTo>
                    <a:pt x="850" y="2316"/>
                  </a:lnTo>
                  <a:lnTo>
                    <a:pt x="850" y="2319"/>
                  </a:lnTo>
                  <a:lnTo>
                    <a:pt x="850" y="2324"/>
                  </a:lnTo>
                  <a:lnTo>
                    <a:pt x="846" y="2325"/>
                  </a:lnTo>
                  <a:lnTo>
                    <a:pt x="845" y="2327"/>
                  </a:lnTo>
                  <a:lnTo>
                    <a:pt x="845" y="2329"/>
                  </a:lnTo>
                  <a:lnTo>
                    <a:pt x="843" y="2332"/>
                  </a:lnTo>
                  <a:lnTo>
                    <a:pt x="841" y="2335"/>
                  </a:lnTo>
                  <a:lnTo>
                    <a:pt x="838" y="2340"/>
                  </a:lnTo>
                  <a:lnTo>
                    <a:pt x="835" y="2345"/>
                  </a:lnTo>
                  <a:lnTo>
                    <a:pt x="836" y="2348"/>
                  </a:lnTo>
                  <a:lnTo>
                    <a:pt x="838" y="2351"/>
                  </a:lnTo>
                  <a:lnTo>
                    <a:pt x="838" y="2353"/>
                  </a:lnTo>
                  <a:lnTo>
                    <a:pt x="843" y="2353"/>
                  </a:lnTo>
                  <a:lnTo>
                    <a:pt x="846" y="2351"/>
                  </a:lnTo>
                  <a:lnTo>
                    <a:pt x="855" y="2348"/>
                  </a:lnTo>
                  <a:lnTo>
                    <a:pt x="865" y="2348"/>
                  </a:lnTo>
                  <a:lnTo>
                    <a:pt x="868" y="2351"/>
                  </a:lnTo>
                  <a:lnTo>
                    <a:pt x="874" y="2354"/>
                  </a:lnTo>
                  <a:lnTo>
                    <a:pt x="881" y="2354"/>
                  </a:lnTo>
                  <a:lnTo>
                    <a:pt x="886" y="2358"/>
                  </a:lnTo>
                  <a:lnTo>
                    <a:pt x="891" y="2361"/>
                  </a:lnTo>
                  <a:lnTo>
                    <a:pt x="893" y="2369"/>
                  </a:lnTo>
                  <a:lnTo>
                    <a:pt x="896" y="2388"/>
                  </a:lnTo>
                  <a:lnTo>
                    <a:pt x="906" y="2397"/>
                  </a:lnTo>
                  <a:lnTo>
                    <a:pt x="906" y="2406"/>
                  </a:lnTo>
                  <a:lnTo>
                    <a:pt x="906" y="2416"/>
                  </a:lnTo>
                  <a:lnTo>
                    <a:pt x="908" y="2422"/>
                  </a:lnTo>
                  <a:lnTo>
                    <a:pt x="911" y="2426"/>
                  </a:lnTo>
                  <a:lnTo>
                    <a:pt x="914" y="2431"/>
                  </a:lnTo>
                  <a:lnTo>
                    <a:pt x="914" y="2440"/>
                  </a:lnTo>
                  <a:lnTo>
                    <a:pt x="916" y="2445"/>
                  </a:lnTo>
                  <a:lnTo>
                    <a:pt x="917" y="2448"/>
                  </a:lnTo>
                  <a:lnTo>
                    <a:pt x="922" y="2453"/>
                  </a:lnTo>
                  <a:lnTo>
                    <a:pt x="921" y="2458"/>
                  </a:lnTo>
                  <a:lnTo>
                    <a:pt x="919" y="2463"/>
                  </a:lnTo>
                  <a:lnTo>
                    <a:pt x="921" y="2468"/>
                  </a:lnTo>
                  <a:lnTo>
                    <a:pt x="924" y="2468"/>
                  </a:lnTo>
                  <a:lnTo>
                    <a:pt x="926" y="2471"/>
                  </a:lnTo>
                  <a:lnTo>
                    <a:pt x="926" y="2476"/>
                  </a:lnTo>
                  <a:lnTo>
                    <a:pt x="929" y="2481"/>
                  </a:lnTo>
                  <a:lnTo>
                    <a:pt x="932" y="2486"/>
                  </a:lnTo>
                  <a:lnTo>
                    <a:pt x="932" y="2490"/>
                  </a:lnTo>
                  <a:lnTo>
                    <a:pt x="932" y="2494"/>
                  </a:lnTo>
                  <a:lnTo>
                    <a:pt x="934" y="2503"/>
                  </a:lnTo>
                  <a:lnTo>
                    <a:pt x="937" y="2513"/>
                  </a:lnTo>
                  <a:lnTo>
                    <a:pt x="931" y="2518"/>
                  </a:lnTo>
                  <a:lnTo>
                    <a:pt x="926" y="2524"/>
                  </a:lnTo>
                  <a:lnTo>
                    <a:pt x="922" y="2528"/>
                  </a:lnTo>
                  <a:lnTo>
                    <a:pt x="919" y="2532"/>
                  </a:lnTo>
                  <a:lnTo>
                    <a:pt x="919" y="2541"/>
                  </a:lnTo>
                  <a:lnTo>
                    <a:pt x="917" y="2547"/>
                  </a:lnTo>
                  <a:lnTo>
                    <a:pt x="914" y="2555"/>
                  </a:lnTo>
                  <a:lnTo>
                    <a:pt x="914" y="2560"/>
                  </a:lnTo>
                  <a:lnTo>
                    <a:pt x="913" y="2562"/>
                  </a:lnTo>
                  <a:lnTo>
                    <a:pt x="908" y="2562"/>
                  </a:lnTo>
                  <a:lnTo>
                    <a:pt x="906" y="2562"/>
                  </a:lnTo>
                  <a:lnTo>
                    <a:pt x="904" y="2563"/>
                  </a:lnTo>
                  <a:lnTo>
                    <a:pt x="903" y="2563"/>
                  </a:lnTo>
                  <a:lnTo>
                    <a:pt x="899" y="2565"/>
                  </a:lnTo>
                  <a:lnTo>
                    <a:pt x="896" y="2568"/>
                  </a:lnTo>
                  <a:lnTo>
                    <a:pt x="894" y="2568"/>
                  </a:lnTo>
                  <a:lnTo>
                    <a:pt x="891" y="2571"/>
                  </a:lnTo>
                  <a:lnTo>
                    <a:pt x="884" y="2573"/>
                  </a:lnTo>
                  <a:lnTo>
                    <a:pt x="881" y="2573"/>
                  </a:lnTo>
                  <a:lnTo>
                    <a:pt x="873" y="2575"/>
                  </a:lnTo>
                  <a:lnTo>
                    <a:pt x="871" y="2575"/>
                  </a:lnTo>
                  <a:lnTo>
                    <a:pt x="865" y="2575"/>
                  </a:lnTo>
                  <a:lnTo>
                    <a:pt x="861" y="2573"/>
                  </a:lnTo>
                  <a:lnTo>
                    <a:pt x="860" y="2571"/>
                  </a:lnTo>
                  <a:lnTo>
                    <a:pt x="860" y="2568"/>
                  </a:lnTo>
                  <a:lnTo>
                    <a:pt x="858" y="2566"/>
                  </a:lnTo>
                  <a:lnTo>
                    <a:pt x="856" y="2563"/>
                  </a:lnTo>
                  <a:lnTo>
                    <a:pt x="856" y="2560"/>
                  </a:lnTo>
                  <a:lnTo>
                    <a:pt x="858" y="2557"/>
                  </a:lnTo>
                  <a:lnTo>
                    <a:pt x="858" y="2555"/>
                  </a:lnTo>
                  <a:lnTo>
                    <a:pt x="856" y="2550"/>
                  </a:lnTo>
                  <a:lnTo>
                    <a:pt x="853" y="2549"/>
                  </a:lnTo>
                  <a:lnTo>
                    <a:pt x="855" y="2545"/>
                  </a:lnTo>
                  <a:lnTo>
                    <a:pt x="851" y="2542"/>
                  </a:lnTo>
                  <a:lnTo>
                    <a:pt x="851" y="2541"/>
                  </a:lnTo>
                  <a:lnTo>
                    <a:pt x="850" y="2536"/>
                  </a:lnTo>
                  <a:lnTo>
                    <a:pt x="845" y="2534"/>
                  </a:lnTo>
                  <a:lnTo>
                    <a:pt x="840" y="2536"/>
                  </a:lnTo>
                  <a:lnTo>
                    <a:pt x="838" y="2537"/>
                  </a:lnTo>
                  <a:lnTo>
                    <a:pt x="833" y="2542"/>
                  </a:lnTo>
                  <a:lnTo>
                    <a:pt x="831" y="2544"/>
                  </a:lnTo>
                  <a:lnTo>
                    <a:pt x="830" y="2552"/>
                  </a:lnTo>
                  <a:lnTo>
                    <a:pt x="827" y="2558"/>
                  </a:lnTo>
                  <a:lnTo>
                    <a:pt x="825" y="2562"/>
                  </a:lnTo>
                  <a:lnTo>
                    <a:pt x="818" y="2568"/>
                  </a:lnTo>
                  <a:lnTo>
                    <a:pt x="817" y="2568"/>
                  </a:lnTo>
                  <a:lnTo>
                    <a:pt x="812" y="2568"/>
                  </a:lnTo>
                  <a:lnTo>
                    <a:pt x="810" y="2568"/>
                  </a:lnTo>
                  <a:lnTo>
                    <a:pt x="802" y="2566"/>
                  </a:lnTo>
                  <a:lnTo>
                    <a:pt x="800" y="2566"/>
                  </a:lnTo>
                  <a:lnTo>
                    <a:pt x="795" y="2571"/>
                  </a:lnTo>
                  <a:lnTo>
                    <a:pt x="793" y="2573"/>
                  </a:lnTo>
                  <a:lnTo>
                    <a:pt x="788" y="2573"/>
                  </a:lnTo>
                  <a:lnTo>
                    <a:pt x="784" y="2576"/>
                  </a:lnTo>
                  <a:lnTo>
                    <a:pt x="782" y="2575"/>
                  </a:lnTo>
                  <a:lnTo>
                    <a:pt x="779" y="2573"/>
                  </a:lnTo>
                  <a:lnTo>
                    <a:pt x="774" y="2571"/>
                  </a:lnTo>
                  <a:lnTo>
                    <a:pt x="769" y="2571"/>
                  </a:lnTo>
                  <a:lnTo>
                    <a:pt x="767" y="2571"/>
                  </a:lnTo>
                  <a:lnTo>
                    <a:pt x="760" y="2575"/>
                  </a:lnTo>
                  <a:lnTo>
                    <a:pt x="757" y="2576"/>
                  </a:lnTo>
                  <a:lnTo>
                    <a:pt x="749" y="2578"/>
                  </a:lnTo>
                  <a:lnTo>
                    <a:pt x="747" y="2578"/>
                  </a:lnTo>
                  <a:lnTo>
                    <a:pt x="744" y="2578"/>
                  </a:lnTo>
                  <a:lnTo>
                    <a:pt x="737" y="2583"/>
                  </a:lnTo>
                  <a:lnTo>
                    <a:pt x="737" y="2586"/>
                  </a:lnTo>
                  <a:lnTo>
                    <a:pt x="739" y="2591"/>
                  </a:lnTo>
                  <a:lnTo>
                    <a:pt x="739" y="2592"/>
                  </a:lnTo>
                  <a:lnTo>
                    <a:pt x="744" y="2596"/>
                  </a:lnTo>
                  <a:lnTo>
                    <a:pt x="745" y="2597"/>
                  </a:lnTo>
                  <a:lnTo>
                    <a:pt x="752" y="2604"/>
                  </a:lnTo>
                  <a:lnTo>
                    <a:pt x="741" y="2604"/>
                  </a:lnTo>
                  <a:lnTo>
                    <a:pt x="729" y="2615"/>
                  </a:lnTo>
                  <a:lnTo>
                    <a:pt x="712" y="2620"/>
                  </a:lnTo>
                  <a:lnTo>
                    <a:pt x="706" y="2631"/>
                  </a:lnTo>
                  <a:lnTo>
                    <a:pt x="691" y="2638"/>
                  </a:lnTo>
                  <a:lnTo>
                    <a:pt x="679" y="2642"/>
                  </a:lnTo>
                  <a:lnTo>
                    <a:pt x="673" y="2628"/>
                  </a:lnTo>
                  <a:lnTo>
                    <a:pt x="671" y="2613"/>
                  </a:lnTo>
                  <a:lnTo>
                    <a:pt x="663" y="2599"/>
                  </a:lnTo>
                  <a:lnTo>
                    <a:pt x="653" y="2591"/>
                  </a:lnTo>
                  <a:lnTo>
                    <a:pt x="643" y="2581"/>
                  </a:lnTo>
                  <a:lnTo>
                    <a:pt x="638" y="2573"/>
                  </a:lnTo>
                  <a:lnTo>
                    <a:pt x="630" y="2573"/>
                  </a:lnTo>
                  <a:lnTo>
                    <a:pt x="625" y="2578"/>
                  </a:lnTo>
                  <a:lnTo>
                    <a:pt x="618" y="2568"/>
                  </a:lnTo>
                  <a:lnTo>
                    <a:pt x="610" y="2566"/>
                  </a:lnTo>
                  <a:lnTo>
                    <a:pt x="603" y="2570"/>
                  </a:lnTo>
                  <a:lnTo>
                    <a:pt x="600" y="2576"/>
                  </a:lnTo>
                  <a:lnTo>
                    <a:pt x="595" y="2581"/>
                  </a:lnTo>
                  <a:lnTo>
                    <a:pt x="582" y="2566"/>
                  </a:lnTo>
                  <a:lnTo>
                    <a:pt x="567" y="2555"/>
                  </a:lnTo>
                  <a:lnTo>
                    <a:pt x="559" y="2552"/>
                  </a:lnTo>
                  <a:lnTo>
                    <a:pt x="549" y="2550"/>
                  </a:lnTo>
                  <a:lnTo>
                    <a:pt x="545" y="2553"/>
                  </a:lnTo>
                  <a:lnTo>
                    <a:pt x="540" y="2563"/>
                  </a:lnTo>
                  <a:lnTo>
                    <a:pt x="534" y="2562"/>
                  </a:lnTo>
                  <a:lnTo>
                    <a:pt x="529" y="2562"/>
                  </a:lnTo>
                  <a:lnTo>
                    <a:pt x="526" y="2570"/>
                  </a:lnTo>
                  <a:lnTo>
                    <a:pt x="527" y="2576"/>
                  </a:lnTo>
                  <a:lnTo>
                    <a:pt x="529" y="2579"/>
                  </a:lnTo>
                  <a:lnTo>
                    <a:pt x="530" y="2583"/>
                  </a:lnTo>
                  <a:lnTo>
                    <a:pt x="535" y="2583"/>
                  </a:lnTo>
                  <a:lnTo>
                    <a:pt x="544" y="2592"/>
                  </a:lnTo>
                  <a:lnTo>
                    <a:pt x="540" y="2605"/>
                  </a:lnTo>
                  <a:lnTo>
                    <a:pt x="539" y="2620"/>
                  </a:lnTo>
                  <a:lnTo>
                    <a:pt x="549" y="2636"/>
                  </a:lnTo>
                  <a:lnTo>
                    <a:pt x="550" y="2649"/>
                  </a:lnTo>
                  <a:lnTo>
                    <a:pt x="557" y="2662"/>
                  </a:lnTo>
                  <a:lnTo>
                    <a:pt x="559" y="2680"/>
                  </a:lnTo>
                  <a:lnTo>
                    <a:pt x="555" y="2698"/>
                  </a:lnTo>
                  <a:lnTo>
                    <a:pt x="560" y="2717"/>
                  </a:lnTo>
                  <a:lnTo>
                    <a:pt x="565" y="2735"/>
                  </a:lnTo>
                  <a:lnTo>
                    <a:pt x="565" y="2740"/>
                  </a:lnTo>
                  <a:lnTo>
                    <a:pt x="565" y="2751"/>
                  </a:lnTo>
                  <a:lnTo>
                    <a:pt x="567" y="2762"/>
                  </a:lnTo>
                  <a:lnTo>
                    <a:pt x="575" y="2770"/>
                  </a:lnTo>
                  <a:lnTo>
                    <a:pt x="592" y="2772"/>
                  </a:lnTo>
                  <a:lnTo>
                    <a:pt x="603" y="2777"/>
                  </a:lnTo>
                  <a:lnTo>
                    <a:pt x="616" y="2788"/>
                  </a:lnTo>
                  <a:lnTo>
                    <a:pt x="623" y="2795"/>
                  </a:lnTo>
                  <a:lnTo>
                    <a:pt x="626" y="2799"/>
                  </a:lnTo>
                  <a:lnTo>
                    <a:pt x="628" y="2799"/>
                  </a:lnTo>
                  <a:lnTo>
                    <a:pt x="628" y="2811"/>
                  </a:lnTo>
                  <a:lnTo>
                    <a:pt x="618" y="2817"/>
                  </a:lnTo>
                  <a:lnTo>
                    <a:pt x="605" y="2820"/>
                  </a:lnTo>
                  <a:lnTo>
                    <a:pt x="592" y="2825"/>
                  </a:lnTo>
                  <a:lnTo>
                    <a:pt x="585" y="2835"/>
                  </a:lnTo>
                  <a:lnTo>
                    <a:pt x="575" y="2842"/>
                  </a:lnTo>
                  <a:lnTo>
                    <a:pt x="573" y="2846"/>
                  </a:lnTo>
                  <a:lnTo>
                    <a:pt x="575" y="2853"/>
                  </a:lnTo>
                  <a:lnTo>
                    <a:pt x="575" y="2856"/>
                  </a:lnTo>
                  <a:lnTo>
                    <a:pt x="559" y="2874"/>
                  </a:lnTo>
                  <a:lnTo>
                    <a:pt x="559" y="2877"/>
                  </a:lnTo>
                  <a:lnTo>
                    <a:pt x="554" y="2888"/>
                  </a:lnTo>
                  <a:lnTo>
                    <a:pt x="555" y="2900"/>
                  </a:lnTo>
                  <a:lnTo>
                    <a:pt x="555" y="2911"/>
                  </a:lnTo>
                  <a:lnTo>
                    <a:pt x="557" y="2926"/>
                  </a:lnTo>
                  <a:lnTo>
                    <a:pt x="559" y="2945"/>
                  </a:lnTo>
                  <a:lnTo>
                    <a:pt x="570" y="2958"/>
                  </a:lnTo>
                  <a:lnTo>
                    <a:pt x="587" y="2965"/>
                  </a:lnTo>
                  <a:lnTo>
                    <a:pt x="595" y="2982"/>
                  </a:lnTo>
                  <a:lnTo>
                    <a:pt x="597" y="2992"/>
                  </a:lnTo>
                  <a:lnTo>
                    <a:pt x="595" y="3005"/>
                  </a:lnTo>
                  <a:lnTo>
                    <a:pt x="590" y="3024"/>
                  </a:lnTo>
                  <a:lnTo>
                    <a:pt x="585" y="3037"/>
                  </a:lnTo>
                  <a:lnTo>
                    <a:pt x="578" y="3047"/>
                  </a:lnTo>
                  <a:lnTo>
                    <a:pt x="583" y="3060"/>
                  </a:lnTo>
                  <a:lnTo>
                    <a:pt x="598" y="3062"/>
                  </a:lnTo>
                  <a:lnTo>
                    <a:pt x="595" y="3078"/>
                  </a:lnTo>
                  <a:lnTo>
                    <a:pt x="600" y="3091"/>
                  </a:lnTo>
                  <a:lnTo>
                    <a:pt x="598" y="3105"/>
                  </a:lnTo>
                  <a:lnTo>
                    <a:pt x="598" y="3115"/>
                  </a:lnTo>
                  <a:lnTo>
                    <a:pt x="598" y="3125"/>
                  </a:lnTo>
                  <a:lnTo>
                    <a:pt x="607" y="3126"/>
                  </a:lnTo>
                  <a:lnTo>
                    <a:pt x="612" y="3121"/>
                  </a:lnTo>
                  <a:lnTo>
                    <a:pt x="618" y="3121"/>
                  </a:lnTo>
                  <a:lnTo>
                    <a:pt x="621" y="3123"/>
                  </a:lnTo>
                  <a:lnTo>
                    <a:pt x="620" y="3130"/>
                  </a:lnTo>
                  <a:lnTo>
                    <a:pt x="607" y="3138"/>
                  </a:lnTo>
                  <a:lnTo>
                    <a:pt x="587" y="3141"/>
                  </a:lnTo>
                  <a:lnTo>
                    <a:pt x="569" y="3151"/>
                  </a:lnTo>
                  <a:lnTo>
                    <a:pt x="557" y="3143"/>
                  </a:lnTo>
                  <a:lnTo>
                    <a:pt x="542" y="3143"/>
                  </a:lnTo>
                  <a:lnTo>
                    <a:pt x="534" y="3144"/>
                  </a:lnTo>
                  <a:lnTo>
                    <a:pt x="526" y="3139"/>
                  </a:lnTo>
                  <a:lnTo>
                    <a:pt x="526" y="3131"/>
                  </a:lnTo>
                  <a:lnTo>
                    <a:pt x="530" y="3125"/>
                  </a:lnTo>
                  <a:lnTo>
                    <a:pt x="522" y="3118"/>
                  </a:lnTo>
                  <a:lnTo>
                    <a:pt x="516" y="3128"/>
                  </a:lnTo>
                  <a:lnTo>
                    <a:pt x="516" y="3115"/>
                  </a:lnTo>
                  <a:lnTo>
                    <a:pt x="501" y="3115"/>
                  </a:lnTo>
                  <a:lnTo>
                    <a:pt x="496" y="3107"/>
                  </a:lnTo>
                  <a:lnTo>
                    <a:pt x="484" y="3105"/>
                  </a:lnTo>
                  <a:lnTo>
                    <a:pt x="476" y="3110"/>
                  </a:lnTo>
                  <a:lnTo>
                    <a:pt x="468" y="3115"/>
                  </a:lnTo>
                  <a:lnTo>
                    <a:pt x="459" y="3115"/>
                  </a:lnTo>
                  <a:lnTo>
                    <a:pt x="451" y="3112"/>
                  </a:lnTo>
                  <a:lnTo>
                    <a:pt x="441" y="3110"/>
                  </a:lnTo>
                  <a:lnTo>
                    <a:pt x="433" y="3113"/>
                  </a:lnTo>
                  <a:lnTo>
                    <a:pt x="421" y="3115"/>
                  </a:lnTo>
                  <a:lnTo>
                    <a:pt x="413" y="3118"/>
                  </a:lnTo>
                  <a:lnTo>
                    <a:pt x="406" y="3120"/>
                  </a:lnTo>
                  <a:lnTo>
                    <a:pt x="398" y="3120"/>
                  </a:lnTo>
                  <a:lnTo>
                    <a:pt x="390" y="3123"/>
                  </a:lnTo>
                  <a:lnTo>
                    <a:pt x="388" y="3123"/>
                  </a:lnTo>
                  <a:lnTo>
                    <a:pt x="383" y="3130"/>
                  </a:lnTo>
                  <a:lnTo>
                    <a:pt x="382" y="3131"/>
                  </a:lnTo>
                  <a:lnTo>
                    <a:pt x="378" y="3131"/>
                  </a:lnTo>
                  <a:lnTo>
                    <a:pt x="375" y="3128"/>
                  </a:lnTo>
                  <a:lnTo>
                    <a:pt x="370" y="3126"/>
                  </a:lnTo>
                  <a:lnTo>
                    <a:pt x="358" y="3121"/>
                  </a:lnTo>
                  <a:lnTo>
                    <a:pt x="355" y="3121"/>
                  </a:lnTo>
                  <a:lnTo>
                    <a:pt x="349" y="3115"/>
                  </a:lnTo>
                  <a:lnTo>
                    <a:pt x="345" y="3110"/>
                  </a:lnTo>
                  <a:lnTo>
                    <a:pt x="340" y="3107"/>
                  </a:lnTo>
                  <a:lnTo>
                    <a:pt x="339" y="3099"/>
                  </a:lnTo>
                  <a:lnTo>
                    <a:pt x="335" y="3096"/>
                  </a:lnTo>
                  <a:lnTo>
                    <a:pt x="339" y="3092"/>
                  </a:lnTo>
                  <a:lnTo>
                    <a:pt x="344" y="3091"/>
                  </a:lnTo>
                  <a:lnTo>
                    <a:pt x="349" y="3089"/>
                  </a:lnTo>
                  <a:lnTo>
                    <a:pt x="352" y="3084"/>
                  </a:lnTo>
                  <a:lnTo>
                    <a:pt x="350" y="3081"/>
                  </a:lnTo>
                  <a:lnTo>
                    <a:pt x="350" y="3073"/>
                  </a:lnTo>
                  <a:lnTo>
                    <a:pt x="352" y="3068"/>
                  </a:lnTo>
                  <a:lnTo>
                    <a:pt x="352" y="3063"/>
                  </a:lnTo>
                  <a:lnTo>
                    <a:pt x="350" y="3062"/>
                  </a:lnTo>
                  <a:lnTo>
                    <a:pt x="347" y="3057"/>
                  </a:lnTo>
                  <a:lnTo>
                    <a:pt x="344" y="3052"/>
                  </a:lnTo>
                  <a:lnTo>
                    <a:pt x="339" y="3050"/>
                  </a:lnTo>
                  <a:lnTo>
                    <a:pt x="337" y="3047"/>
                  </a:lnTo>
                  <a:lnTo>
                    <a:pt x="335" y="3042"/>
                  </a:lnTo>
                  <a:lnTo>
                    <a:pt x="335" y="3041"/>
                  </a:lnTo>
                  <a:lnTo>
                    <a:pt x="340" y="3037"/>
                  </a:lnTo>
                  <a:lnTo>
                    <a:pt x="339" y="3032"/>
                  </a:lnTo>
                  <a:lnTo>
                    <a:pt x="334" y="3028"/>
                  </a:lnTo>
                  <a:lnTo>
                    <a:pt x="329" y="3026"/>
                  </a:lnTo>
                  <a:lnTo>
                    <a:pt x="324" y="3023"/>
                  </a:lnTo>
                  <a:lnTo>
                    <a:pt x="320" y="3018"/>
                  </a:lnTo>
                  <a:lnTo>
                    <a:pt x="315" y="3010"/>
                  </a:lnTo>
                  <a:lnTo>
                    <a:pt x="311" y="3008"/>
                  </a:lnTo>
                  <a:lnTo>
                    <a:pt x="311" y="3000"/>
                  </a:lnTo>
                  <a:lnTo>
                    <a:pt x="312" y="2997"/>
                  </a:lnTo>
                  <a:lnTo>
                    <a:pt x="317" y="2995"/>
                  </a:lnTo>
                  <a:lnTo>
                    <a:pt x="322" y="2995"/>
                  </a:lnTo>
                  <a:lnTo>
                    <a:pt x="329" y="2995"/>
                  </a:lnTo>
                  <a:lnTo>
                    <a:pt x="332" y="2994"/>
                  </a:lnTo>
                  <a:lnTo>
                    <a:pt x="337" y="2992"/>
                  </a:lnTo>
                  <a:lnTo>
                    <a:pt x="340" y="2990"/>
                  </a:lnTo>
                  <a:lnTo>
                    <a:pt x="344" y="2987"/>
                  </a:lnTo>
                  <a:lnTo>
                    <a:pt x="345" y="2981"/>
                  </a:lnTo>
                  <a:lnTo>
                    <a:pt x="345" y="2976"/>
                  </a:lnTo>
                  <a:lnTo>
                    <a:pt x="342" y="2974"/>
                  </a:lnTo>
                  <a:lnTo>
                    <a:pt x="340" y="2966"/>
                  </a:lnTo>
                  <a:lnTo>
                    <a:pt x="344" y="2953"/>
                  </a:lnTo>
                  <a:lnTo>
                    <a:pt x="347" y="2937"/>
                  </a:lnTo>
                  <a:lnTo>
                    <a:pt x="352" y="2931"/>
                  </a:lnTo>
                  <a:lnTo>
                    <a:pt x="350" y="2924"/>
                  </a:lnTo>
                  <a:lnTo>
                    <a:pt x="349" y="2916"/>
                  </a:lnTo>
                  <a:lnTo>
                    <a:pt x="345" y="2911"/>
                  </a:lnTo>
                  <a:lnTo>
                    <a:pt x="340" y="2905"/>
                  </a:lnTo>
                  <a:lnTo>
                    <a:pt x="335" y="2898"/>
                  </a:lnTo>
                  <a:lnTo>
                    <a:pt x="334" y="2892"/>
                  </a:lnTo>
                  <a:lnTo>
                    <a:pt x="334" y="2887"/>
                  </a:lnTo>
                  <a:lnTo>
                    <a:pt x="332" y="2882"/>
                  </a:lnTo>
                  <a:lnTo>
                    <a:pt x="332" y="2879"/>
                  </a:lnTo>
                  <a:lnTo>
                    <a:pt x="332" y="2874"/>
                  </a:lnTo>
                  <a:lnTo>
                    <a:pt x="330" y="2871"/>
                  </a:lnTo>
                  <a:lnTo>
                    <a:pt x="327" y="2867"/>
                  </a:lnTo>
                  <a:lnTo>
                    <a:pt x="325" y="2866"/>
                  </a:lnTo>
                  <a:lnTo>
                    <a:pt x="325" y="2863"/>
                  </a:lnTo>
                  <a:lnTo>
                    <a:pt x="325" y="2859"/>
                  </a:lnTo>
                  <a:lnTo>
                    <a:pt x="325" y="2854"/>
                  </a:lnTo>
                  <a:lnTo>
                    <a:pt x="324" y="2850"/>
                  </a:lnTo>
                  <a:lnTo>
                    <a:pt x="319" y="2845"/>
                  </a:lnTo>
                  <a:lnTo>
                    <a:pt x="317" y="2843"/>
                  </a:lnTo>
                  <a:lnTo>
                    <a:pt x="315" y="2840"/>
                  </a:lnTo>
                  <a:lnTo>
                    <a:pt x="317" y="2835"/>
                  </a:lnTo>
                  <a:lnTo>
                    <a:pt x="319" y="2830"/>
                  </a:lnTo>
                  <a:lnTo>
                    <a:pt x="319" y="2825"/>
                  </a:lnTo>
                  <a:lnTo>
                    <a:pt x="314" y="2819"/>
                  </a:lnTo>
                  <a:lnTo>
                    <a:pt x="312" y="2817"/>
                  </a:lnTo>
                  <a:lnTo>
                    <a:pt x="309" y="2820"/>
                  </a:lnTo>
                  <a:lnTo>
                    <a:pt x="304" y="2820"/>
                  </a:lnTo>
                  <a:lnTo>
                    <a:pt x="294" y="2817"/>
                  </a:lnTo>
                  <a:lnTo>
                    <a:pt x="287" y="2814"/>
                  </a:lnTo>
                  <a:lnTo>
                    <a:pt x="286" y="2814"/>
                  </a:lnTo>
                  <a:lnTo>
                    <a:pt x="281" y="2814"/>
                  </a:lnTo>
                  <a:lnTo>
                    <a:pt x="276" y="2817"/>
                  </a:lnTo>
                  <a:lnTo>
                    <a:pt x="272" y="2820"/>
                  </a:lnTo>
                  <a:lnTo>
                    <a:pt x="266" y="2825"/>
                  </a:lnTo>
                  <a:lnTo>
                    <a:pt x="263" y="2830"/>
                  </a:lnTo>
                  <a:lnTo>
                    <a:pt x="261" y="2837"/>
                  </a:lnTo>
                  <a:lnTo>
                    <a:pt x="251" y="2842"/>
                  </a:lnTo>
                  <a:lnTo>
                    <a:pt x="246" y="2845"/>
                  </a:lnTo>
                  <a:lnTo>
                    <a:pt x="243" y="2850"/>
                  </a:lnTo>
                  <a:lnTo>
                    <a:pt x="236" y="2850"/>
                  </a:lnTo>
                  <a:lnTo>
                    <a:pt x="226" y="2851"/>
                  </a:lnTo>
                  <a:lnTo>
                    <a:pt x="218" y="2858"/>
                  </a:lnTo>
                  <a:lnTo>
                    <a:pt x="211" y="2858"/>
                  </a:lnTo>
                  <a:lnTo>
                    <a:pt x="203" y="2858"/>
                  </a:lnTo>
                  <a:lnTo>
                    <a:pt x="193" y="2858"/>
                  </a:lnTo>
                  <a:lnTo>
                    <a:pt x="186" y="2858"/>
                  </a:lnTo>
                  <a:lnTo>
                    <a:pt x="183" y="2856"/>
                  </a:lnTo>
                  <a:lnTo>
                    <a:pt x="178" y="2854"/>
                  </a:lnTo>
                  <a:lnTo>
                    <a:pt x="170" y="2851"/>
                  </a:lnTo>
                  <a:lnTo>
                    <a:pt x="163" y="2853"/>
                  </a:lnTo>
                  <a:lnTo>
                    <a:pt x="153" y="2856"/>
                  </a:lnTo>
                  <a:lnTo>
                    <a:pt x="147" y="2853"/>
                  </a:lnTo>
                  <a:lnTo>
                    <a:pt x="147" y="2848"/>
                  </a:lnTo>
                  <a:lnTo>
                    <a:pt x="145" y="2838"/>
                  </a:lnTo>
                  <a:lnTo>
                    <a:pt x="140" y="2830"/>
                  </a:lnTo>
                  <a:lnTo>
                    <a:pt x="129" y="2830"/>
                  </a:lnTo>
                  <a:lnTo>
                    <a:pt x="127" y="2827"/>
                  </a:lnTo>
                  <a:lnTo>
                    <a:pt x="122" y="2824"/>
                  </a:lnTo>
                  <a:lnTo>
                    <a:pt x="117" y="2819"/>
                  </a:lnTo>
                  <a:lnTo>
                    <a:pt x="112" y="2816"/>
                  </a:lnTo>
                  <a:lnTo>
                    <a:pt x="112" y="2814"/>
                  </a:lnTo>
                  <a:lnTo>
                    <a:pt x="110" y="2812"/>
                  </a:lnTo>
                  <a:lnTo>
                    <a:pt x="109" y="2809"/>
                  </a:lnTo>
                  <a:lnTo>
                    <a:pt x="107" y="2806"/>
                  </a:lnTo>
                  <a:lnTo>
                    <a:pt x="105" y="2803"/>
                  </a:lnTo>
                  <a:lnTo>
                    <a:pt x="109" y="2801"/>
                  </a:lnTo>
                  <a:lnTo>
                    <a:pt x="109" y="2799"/>
                  </a:lnTo>
                  <a:lnTo>
                    <a:pt x="105" y="2798"/>
                  </a:lnTo>
                  <a:lnTo>
                    <a:pt x="105" y="2796"/>
                  </a:lnTo>
                  <a:lnTo>
                    <a:pt x="104" y="2791"/>
                  </a:lnTo>
                  <a:lnTo>
                    <a:pt x="104" y="2790"/>
                  </a:lnTo>
                  <a:lnTo>
                    <a:pt x="104" y="2785"/>
                  </a:lnTo>
                  <a:lnTo>
                    <a:pt x="100" y="2780"/>
                  </a:lnTo>
                  <a:lnTo>
                    <a:pt x="97" y="2775"/>
                  </a:lnTo>
                  <a:lnTo>
                    <a:pt x="97" y="2770"/>
                  </a:lnTo>
                  <a:lnTo>
                    <a:pt x="94" y="2767"/>
                  </a:lnTo>
                  <a:lnTo>
                    <a:pt x="91" y="2761"/>
                  </a:lnTo>
                  <a:lnTo>
                    <a:pt x="87" y="2753"/>
                  </a:lnTo>
                  <a:lnTo>
                    <a:pt x="89" y="2753"/>
                  </a:lnTo>
                  <a:lnTo>
                    <a:pt x="92" y="2751"/>
                  </a:lnTo>
                  <a:lnTo>
                    <a:pt x="94" y="2749"/>
                  </a:lnTo>
                  <a:lnTo>
                    <a:pt x="96" y="2748"/>
                  </a:lnTo>
                  <a:lnTo>
                    <a:pt x="97" y="2746"/>
                  </a:lnTo>
                  <a:lnTo>
                    <a:pt x="99" y="2741"/>
                  </a:lnTo>
                  <a:lnTo>
                    <a:pt x="104" y="2741"/>
                  </a:lnTo>
                  <a:lnTo>
                    <a:pt x="109" y="2736"/>
                  </a:lnTo>
                  <a:lnTo>
                    <a:pt x="112" y="2736"/>
                  </a:lnTo>
                  <a:lnTo>
                    <a:pt x="114" y="2733"/>
                  </a:lnTo>
                  <a:lnTo>
                    <a:pt x="119" y="2730"/>
                  </a:lnTo>
                  <a:lnTo>
                    <a:pt x="125" y="2723"/>
                  </a:lnTo>
                  <a:lnTo>
                    <a:pt x="130" y="2720"/>
                  </a:lnTo>
                  <a:lnTo>
                    <a:pt x="134" y="2717"/>
                  </a:lnTo>
                  <a:lnTo>
                    <a:pt x="140" y="2710"/>
                  </a:lnTo>
                  <a:lnTo>
                    <a:pt x="140" y="2707"/>
                  </a:lnTo>
                  <a:lnTo>
                    <a:pt x="143" y="2702"/>
                  </a:lnTo>
                  <a:lnTo>
                    <a:pt x="148" y="2698"/>
                  </a:lnTo>
                  <a:lnTo>
                    <a:pt x="148" y="2694"/>
                  </a:lnTo>
                  <a:lnTo>
                    <a:pt x="150" y="2688"/>
                  </a:lnTo>
                  <a:lnTo>
                    <a:pt x="152" y="2683"/>
                  </a:lnTo>
                  <a:lnTo>
                    <a:pt x="153" y="2673"/>
                  </a:lnTo>
                  <a:lnTo>
                    <a:pt x="153" y="2662"/>
                  </a:lnTo>
                  <a:lnTo>
                    <a:pt x="155" y="2657"/>
                  </a:lnTo>
                  <a:lnTo>
                    <a:pt x="157" y="2652"/>
                  </a:lnTo>
                  <a:lnTo>
                    <a:pt x="157" y="2646"/>
                  </a:lnTo>
                  <a:lnTo>
                    <a:pt x="155" y="2639"/>
                  </a:lnTo>
                  <a:lnTo>
                    <a:pt x="150" y="2630"/>
                  </a:lnTo>
                  <a:lnTo>
                    <a:pt x="140" y="2626"/>
                  </a:lnTo>
                  <a:lnTo>
                    <a:pt x="139" y="2623"/>
                  </a:lnTo>
                  <a:lnTo>
                    <a:pt x="147" y="2615"/>
                  </a:lnTo>
                  <a:lnTo>
                    <a:pt x="150" y="2613"/>
                  </a:lnTo>
                  <a:lnTo>
                    <a:pt x="148" y="2610"/>
                  </a:lnTo>
                  <a:lnTo>
                    <a:pt x="148" y="2607"/>
                  </a:lnTo>
                  <a:lnTo>
                    <a:pt x="150" y="2602"/>
                  </a:lnTo>
                  <a:lnTo>
                    <a:pt x="145" y="2597"/>
                  </a:lnTo>
                  <a:lnTo>
                    <a:pt x="142" y="2594"/>
                  </a:lnTo>
                  <a:lnTo>
                    <a:pt x="139" y="2587"/>
                  </a:lnTo>
                  <a:lnTo>
                    <a:pt x="137" y="2583"/>
                  </a:lnTo>
                  <a:lnTo>
                    <a:pt x="132" y="2578"/>
                  </a:lnTo>
                  <a:lnTo>
                    <a:pt x="125" y="2578"/>
                  </a:lnTo>
                  <a:lnTo>
                    <a:pt x="114" y="2578"/>
                  </a:lnTo>
                  <a:lnTo>
                    <a:pt x="110" y="2579"/>
                  </a:lnTo>
                  <a:lnTo>
                    <a:pt x="105" y="2578"/>
                  </a:lnTo>
                  <a:lnTo>
                    <a:pt x="102" y="2576"/>
                  </a:lnTo>
                  <a:lnTo>
                    <a:pt x="97" y="2573"/>
                  </a:lnTo>
                  <a:lnTo>
                    <a:pt x="86" y="2565"/>
                  </a:lnTo>
                  <a:lnTo>
                    <a:pt x="86" y="2560"/>
                  </a:lnTo>
                  <a:lnTo>
                    <a:pt x="84" y="2558"/>
                  </a:lnTo>
                  <a:lnTo>
                    <a:pt x="79" y="2553"/>
                  </a:lnTo>
                  <a:lnTo>
                    <a:pt x="74" y="2549"/>
                  </a:lnTo>
                  <a:lnTo>
                    <a:pt x="71" y="2542"/>
                  </a:lnTo>
                  <a:lnTo>
                    <a:pt x="69" y="2536"/>
                  </a:lnTo>
                  <a:lnTo>
                    <a:pt x="69" y="2528"/>
                  </a:lnTo>
                  <a:lnTo>
                    <a:pt x="67" y="2516"/>
                  </a:lnTo>
                  <a:lnTo>
                    <a:pt x="64" y="2513"/>
                  </a:lnTo>
                  <a:lnTo>
                    <a:pt x="59" y="2511"/>
                  </a:lnTo>
                  <a:lnTo>
                    <a:pt x="53" y="2507"/>
                  </a:lnTo>
                  <a:lnTo>
                    <a:pt x="49" y="2502"/>
                  </a:lnTo>
                  <a:lnTo>
                    <a:pt x="48" y="2500"/>
                  </a:lnTo>
                  <a:lnTo>
                    <a:pt x="43" y="2498"/>
                  </a:lnTo>
                  <a:lnTo>
                    <a:pt x="38" y="2497"/>
                  </a:lnTo>
                  <a:lnTo>
                    <a:pt x="34" y="2494"/>
                  </a:lnTo>
                  <a:lnTo>
                    <a:pt x="26" y="2492"/>
                  </a:lnTo>
                  <a:lnTo>
                    <a:pt x="19" y="2484"/>
                  </a:lnTo>
                  <a:lnTo>
                    <a:pt x="16" y="2481"/>
                  </a:lnTo>
                  <a:lnTo>
                    <a:pt x="8" y="2474"/>
                  </a:lnTo>
                  <a:lnTo>
                    <a:pt x="5" y="2473"/>
                  </a:lnTo>
                  <a:lnTo>
                    <a:pt x="1" y="2469"/>
                  </a:lnTo>
                  <a:lnTo>
                    <a:pt x="0" y="2464"/>
                  </a:lnTo>
                  <a:lnTo>
                    <a:pt x="1" y="2458"/>
                  </a:lnTo>
                  <a:lnTo>
                    <a:pt x="1" y="2453"/>
                  </a:lnTo>
                  <a:lnTo>
                    <a:pt x="1" y="2448"/>
                  </a:lnTo>
                  <a:lnTo>
                    <a:pt x="1" y="2442"/>
                  </a:lnTo>
                  <a:lnTo>
                    <a:pt x="0" y="2437"/>
                  </a:lnTo>
                  <a:lnTo>
                    <a:pt x="3" y="2435"/>
                  </a:lnTo>
                  <a:lnTo>
                    <a:pt x="6" y="2442"/>
                  </a:lnTo>
                  <a:lnTo>
                    <a:pt x="10" y="2440"/>
                  </a:lnTo>
                  <a:lnTo>
                    <a:pt x="13" y="2435"/>
                  </a:lnTo>
                  <a:lnTo>
                    <a:pt x="11" y="2432"/>
                  </a:lnTo>
                  <a:lnTo>
                    <a:pt x="14" y="2431"/>
                  </a:lnTo>
                  <a:lnTo>
                    <a:pt x="14" y="2429"/>
                  </a:lnTo>
                  <a:lnTo>
                    <a:pt x="16" y="2424"/>
                  </a:lnTo>
                  <a:lnTo>
                    <a:pt x="21" y="2422"/>
                  </a:lnTo>
                  <a:lnTo>
                    <a:pt x="24" y="2419"/>
                  </a:lnTo>
                  <a:lnTo>
                    <a:pt x="31" y="2416"/>
                  </a:lnTo>
                  <a:lnTo>
                    <a:pt x="38" y="2414"/>
                  </a:lnTo>
                  <a:lnTo>
                    <a:pt x="43" y="2414"/>
                  </a:lnTo>
                  <a:lnTo>
                    <a:pt x="44" y="2413"/>
                  </a:lnTo>
                  <a:lnTo>
                    <a:pt x="44" y="2411"/>
                  </a:lnTo>
                  <a:lnTo>
                    <a:pt x="49" y="2408"/>
                  </a:lnTo>
                  <a:lnTo>
                    <a:pt x="54" y="2408"/>
                  </a:lnTo>
                  <a:lnTo>
                    <a:pt x="59" y="2406"/>
                  </a:lnTo>
                  <a:lnTo>
                    <a:pt x="62" y="2406"/>
                  </a:lnTo>
                  <a:lnTo>
                    <a:pt x="71" y="2400"/>
                  </a:lnTo>
                  <a:lnTo>
                    <a:pt x="74" y="2400"/>
                  </a:lnTo>
                  <a:lnTo>
                    <a:pt x="77" y="2400"/>
                  </a:lnTo>
                  <a:lnTo>
                    <a:pt x="81" y="2398"/>
                  </a:lnTo>
                  <a:lnTo>
                    <a:pt x="86" y="2397"/>
                  </a:lnTo>
                  <a:lnTo>
                    <a:pt x="89" y="2393"/>
                  </a:lnTo>
                  <a:lnTo>
                    <a:pt x="94" y="2395"/>
                  </a:lnTo>
                  <a:lnTo>
                    <a:pt x="99" y="2395"/>
                  </a:lnTo>
                  <a:lnTo>
                    <a:pt x="100" y="2400"/>
                  </a:lnTo>
                  <a:lnTo>
                    <a:pt x="112" y="2406"/>
                  </a:lnTo>
                  <a:lnTo>
                    <a:pt x="117" y="2409"/>
                  </a:lnTo>
                  <a:lnTo>
                    <a:pt x="120" y="2409"/>
                  </a:lnTo>
                  <a:lnTo>
                    <a:pt x="122" y="2411"/>
                  </a:lnTo>
                  <a:lnTo>
                    <a:pt x="124" y="2414"/>
                  </a:lnTo>
                  <a:lnTo>
                    <a:pt x="127" y="2414"/>
                  </a:lnTo>
                  <a:lnTo>
                    <a:pt x="132" y="2416"/>
                  </a:lnTo>
                  <a:lnTo>
                    <a:pt x="135" y="2414"/>
                  </a:lnTo>
                  <a:lnTo>
                    <a:pt x="137" y="2418"/>
                  </a:lnTo>
                  <a:lnTo>
                    <a:pt x="142" y="2419"/>
                  </a:lnTo>
                  <a:lnTo>
                    <a:pt x="143" y="2419"/>
                  </a:lnTo>
                  <a:lnTo>
                    <a:pt x="147" y="2422"/>
                  </a:lnTo>
                  <a:lnTo>
                    <a:pt x="150" y="2421"/>
                  </a:lnTo>
                  <a:lnTo>
                    <a:pt x="152" y="2419"/>
                  </a:lnTo>
                  <a:lnTo>
                    <a:pt x="153" y="2416"/>
                  </a:lnTo>
                  <a:lnTo>
                    <a:pt x="153" y="2411"/>
                  </a:lnTo>
                  <a:lnTo>
                    <a:pt x="153" y="2405"/>
                  </a:lnTo>
                  <a:lnTo>
                    <a:pt x="157" y="2403"/>
                  </a:lnTo>
                  <a:lnTo>
                    <a:pt x="157" y="2400"/>
                  </a:lnTo>
                  <a:lnTo>
                    <a:pt x="158" y="2397"/>
                  </a:lnTo>
                  <a:lnTo>
                    <a:pt x="162" y="2397"/>
                  </a:lnTo>
                  <a:lnTo>
                    <a:pt x="163" y="2393"/>
                  </a:lnTo>
                  <a:lnTo>
                    <a:pt x="163" y="2390"/>
                  </a:lnTo>
                  <a:lnTo>
                    <a:pt x="165" y="2388"/>
                  </a:lnTo>
                  <a:lnTo>
                    <a:pt x="168" y="2387"/>
                  </a:lnTo>
                  <a:lnTo>
                    <a:pt x="172" y="2388"/>
                  </a:lnTo>
                  <a:lnTo>
                    <a:pt x="175" y="2385"/>
                  </a:lnTo>
                  <a:lnTo>
                    <a:pt x="172" y="2382"/>
                  </a:lnTo>
                  <a:lnTo>
                    <a:pt x="175" y="2382"/>
                  </a:lnTo>
                  <a:lnTo>
                    <a:pt x="178" y="2380"/>
                  </a:lnTo>
                  <a:lnTo>
                    <a:pt x="182" y="2382"/>
                  </a:lnTo>
                  <a:lnTo>
                    <a:pt x="185" y="2382"/>
                  </a:lnTo>
                  <a:lnTo>
                    <a:pt x="186" y="2380"/>
                  </a:lnTo>
                  <a:lnTo>
                    <a:pt x="190" y="2377"/>
                  </a:lnTo>
                  <a:lnTo>
                    <a:pt x="190" y="2374"/>
                  </a:lnTo>
                  <a:lnTo>
                    <a:pt x="193" y="2377"/>
                  </a:lnTo>
                  <a:lnTo>
                    <a:pt x="195" y="2374"/>
                  </a:lnTo>
                  <a:lnTo>
                    <a:pt x="200" y="2375"/>
                  </a:lnTo>
                  <a:lnTo>
                    <a:pt x="205" y="2375"/>
                  </a:lnTo>
                  <a:lnTo>
                    <a:pt x="208" y="2374"/>
                  </a:lnTo>
                  <a:lnTo>
                    <a:pt x="211" y="2374"/>
                  </a:lnTo>
                  <a:lnTo>
                    <a:pt x="213" y="2371"/>
                  </a:lnTo>
                  <a:lnTo>
                    <a:pt x="216" y="2371"/>
                  </a:lnTo>
                  <a:lnTo>
                    <a:pt x="220" y="2372"/>
                  </a:lnTo>
                  <a:lnTo>
                    <a:pt x="223" y="2371"/>
                  </a:lnTo>
                  <a:lnTo>
                    <a:pt x="229" y="2367"/>
                  </a:lnTo>
                  <a:lnTo>
                    <a:pt x="234" y="2367"/>
                  </a:lnTo>
                  <a:lnTo>
                    <a:pt x="239" y="2364"/>
                  </a:lnTo>
                  <a:lnTo>
                    <a:pt x="241" y="2367"/>
                  </a:lnTo>
                  <a:lnTo>
                    <a:pt x="244" y="2367"/>
                  </a:lnTo>
                  <a:lnTo>
                    <a:pt x="251" y="2366"/>
                  </a:lnTo>
                  <a:lnTo>
                    <a:pt x="258" y="2361"/>
                  </a:lnTo>
                  <a:lnTo>
                    <a:pt x="263" y="2353"/>
                  </a:lnTo>
                  <a:lnTo>
                    <a:pt x="261" y="2350"/>
                  </a:lnTo>
                  <a:lnTo>
                    <a:pt x="248" y="2345"/>
                  </a:lnTo>
                  <a:lnTo>
                    <a:pt x="243" y="2342"/>
                  </a:lnTo>
                  <a:lnTo>
                    <a:pt x="241" y="2340"/>
                  </a:lnTo>
                  <a:lnTo>
                    <a:pt x="241" y="2333"/>
                  </a:lnTo>
                  <a:lnTo>
                    <a:pt x="243" y="2329"/>
                  </a:lnTo>
                  <a:lnTo>
                    <a:pt x="246" y="2322"/>
                  </a:lnTo>
                  <a:lnTo>
                    <a:pt x="249" y="2320"/>
                  </a:lnTo>
                  <a:lnTo>
                    <a:pt x="254" y="2317"/>
                  </a:lnTo>
                  <a:lnTo>
                    <a:pt x="261" y="2316"/>
                  </a:lnTo>
                  <a:lnTo>
                    <a:pt x="263" y="2312"/>
                  </a:lnTo>
                  <a:lnTo>
                    <a:pt x="264" y="2309"/>
                  </a:lnTo>
                  <a:lnTo>
                    <a:pt x="266" y="2308"/>
                  </a:lnTo>
                  <a:lnTo>
                    <a:pt x="266" y="2304"/>
                  </a:lnTo>
                  <a:lnTo>
                    <a:pt x="269" y="2298"/>
                  </a:lnTo>
                  <a:lnTo>
                    <a:pt x="276" y="2299"/>
                  </a:lnTo>
                  <a:lnTo>
                    <a:pt x="279" y="2308"/>
                  </a:lnTo>
                  <a:lnTo>
                    <a:pt x="284" y="2309"/>
                  </a:lnTo>
                  <a:lnTo>
                    <a:pt x="284" y="2306"/>
                  </a:lnTo>
                  <a:lnTo>
                    <a:pt x="284" y="2304"/>
                  </a:lnTo>
                  <a:lnTo>
                    <a:pt x="284" y="2301"/>
                  </a:lnTo>
                  <a:lnTo>
                    <a:pt x="289" y="2295"/>
                  </a:lnTo>
                  <a:lnTo>
                    <a:pt x="294" y="2286"/>
                  </a:lnTo>
                  <a:lnTo>
                    <a:pt x="299" y="2275"/>
                  </a:lnTo>
                  <a:lnTo>
                    <a:pt x="299" y="2264"/>
                  </a:lnTo>
                  <a:lnTo>
                    <a:pt x="296" y="2261"/>
                  </a:lnTo>
                  <a:lnTo>
                    <a:pt x="294" y="2261"/>
                  </a:lnTo>
                  <a:lnTo>
                    <a:pt x="289" y="2261"/>
                  </a:lnTo>
                  <a:lnTo>
                    <a:pt x="286" y="2261"/>
                  </a:lnTo>
                  <a:lnTo>
                    <a:pt x="281" y="2261"/>
                  </a:lnTo>
                  <a:lnTo>
                    <a:pt x="277" y="2259"/>
                  </a:lnTo>
                  <a:lnTo>
                    <a:pt x="272" y="2261"/>
                  </a:lnTo>
                  <a:lnTo>
                    <a:pt x="268" y="2259"/>
                  </a:lnTo>
                  <a:lnTo>
                    <a:pt x="259" y="2267"/>
                  </a:lnTo>
                  <a:lnTo>
                    <a:pt x="251" y="2269"/>
                  </a:lnTo>
                  <a:lnTo>
                    <a:pt x="249" y="2264"/>
                  </a:lnTo>
                  <a:lnTo>
                    <a:pt x="249" y="2257"/>
                  </a:lnTo>
                  <a:lnTo>
                    <a:pt x="241" y="2259"/>
                  </a:lnTo>
                  <a:lnTo>
                    <a:pt x="238" y="2256"/>
                  </a:lnTo>
                  <a:lnTo>
                    <a:pt x="239" y="2248"/>
                  </a:lnTo>
                  <a:lnTo>
                    <a:pt x="233" y="2246"/>
                  </a:lnTo>
                  <a:lnTo>
                    <a:pt x="229" y="2251"/>
                  </a:lnTo>
                  <a:lnTo>
                    <a:pt x="221" y="2256"/>
                  </a:lnTo>
                  <a:lnTo>
                    <a:pt x="211" y="2257"/>
                  </a:lnTo>
                  <a:lnTo>
                    <a:pt x="206" y="2256"/>
                  </a:lnTo>
                  <a:lnTo>
                    <a:pt x="208" y="2249"/>
                  </a:lnTo>
                  <a:lnTo>
                    <a:pt x="205" y="2243"/>
                  </a:lnTo>
                  <a:lnTo>
                    <a:pt x="195" y="2230"/>
                  </a:lnTo>
                  <a:lnTo>
                    <a:pt x="190" y="2228"/>
                  </a:lnTo>
                  <a:lnTo>
                    <a:pt x="183" y="2228"/>
                  </a:lnTo>
                  <a:lnTo>
                    <a:pt x="178" y="2227"/>
                  </a:lnTo>
                  <a:lnTo>
                    <a:pt x="170" y="2225"/>
                  </a:lnTo>
                  <a:lnTo>
                    <a:pt x="165" y="2222"/>
                  </a:lnTo>
                  <a:lnTo>
                    <a:pt x="163" y="2212"/>
                  </a:lnTo>
                  <a:lnTo>
                    <a:pt x="167" y="2202"/>
                  </a:lnTo>
                  <a:lnTo>
                    <a:pt x="162" y="2194"/>
                  </a:lnTo>
                  <a:lnTo>
                    <a:pt x="160" y="2183"/>
                  </a:lnTo>
                  <a:lnTo>
                    <a:pt x="160" y="2181"/>
                  </a:lnTo>
                  <a:lnTo>
                    <a:pt x="162" y="2176"/>
                  </a:lnTo>
                  <a:lnTo>
                    <a:pt x="167" y="2170"/>
                  </a:lnTo>
                  <a:lnTo>
                    <a:pt x="168" y="2164"/>
                  </a:lnTo>
                  <a:lnTo>
                    <a:pt x="172" y="2151"/>
                  </a:lnTo>
                  <a:lnTo>
                    <a:pt x="178" y="2139"/>
                  </a:lnTo>
                  <a:lnTo>
                    <a:pt x="172" y="2133"/>
                  </a:lnTo>
                  <a:lnTo>
                    <a:pt x="167" y="2128"/>
                  </a:lnTo>
                  <a:lnTo>
                    <a:pt x="165" y="2118"/>
                  </a:lnTo>
                  <a:lnTo>
                    <a:pt x="160" y="2113"/>
                  </a:lnTo>
                  <a:lnTo>
                    <a:pt x="157" y="2108"/>
                  </a:lnTo>
                  <a:lnTo>
                    <a:pt x="147" y="2107"/>
                  </a:lnTo>
                  <a:lnTo>
                    <a:pt x="145" y="2107"/>
                  </a:lnTo>
                  <a:lnTo>
                    <a:pt x="143" y="2105"/>
                  </a:lnTo>
                  <a:lnTo>
                    <a:pt x="143" y="2100"/>
                  </a:lnTo>
                  <a:lnTo>
                    <a:pt x="142" y="2096"/>
                  </a:lnTo>
                  <a:lnTo>
                    <a:pt x="134" y="2091"/>
                  </a:lnTo>
                  <a:lnTo>
                    <a:pt x="135" y="2081"/>
                  </a:lnTo>
                  <a:lnTo>
                    <a:pt x="132" y="2068"/>
                  </a:lnTo>
                  <a:lnTo>
                    <a:pt x="134" y="2050"/>
                  </a:lnTo>
                  <a:lnTo>
                    <a:pt x="140" y="2044"/>
                  </a:lnTo>
                  <a:lnTo>
                    <a:pt x="152" y="2042"/>
                  </a:lnTo>
                  <a:lnTo>
                    <a:pt x="168" y="2042"/>
                  </a:lnTo>
                  <a:lnTo>
                    <a:pt x="168" y="2031"/>
                  </a:lnTo>
                  <a:lnTo>
                    <a:pt x="167" y="2021"/>
                  </a:lnTo>
                  <a:lnTo>
                    <a:pt x="172" y="2019"/>
                  </a:lnTo>
                  <a:lnTo>
                    <a:pt x="172" y="2010"/>
                  </a:lnTo>
                  <a:lnTo>
                    <a:pt x="172" y="1997"/>
                  </a:lnTo>
                  <a:lnTo>
                    <a:pt x="175" y="1982"/>
                  </a:lnTo>
                  <a:lnTo>
                    <a:pt x="170" y="1979"/>
                  </a:lnTo>
                  <a:lnTo>
                    <a:pt x="168" y="1977"/>
                  </a:lnTo>
                  <a:lnTo>
                    <a:pt x="168" y="1974"/>
                  </a:lnTo>
                  <a:lnTo>
                    <a:pt x="163" y="1968"/>
                  </a:lnTo>
                  <a:lnTo>
                    <a:pt x="157" y="1963"/>
                  </a:lnTo>
                  <a:lnTo>
                    <a:pt x="153" y="1960"/>
                  </a:lnTo>
                  <a:lnTo>
                    <a:pt x="148" y="1958"/>
                  </a:lnTo>
                  <a:lnTo>
                    <a:pt x="147" y="1955"/>
                  </a:lnTo>
                  <a:lnTo>
                    <a:pt x="143" y="1952"/>
                  </a:lnTo>
                  <a:lnTo>
                    <a:pt x="140" y="1947"/>
                  </a:lnTo>
                  <a:lnTo>
                    <a:pt x="139" y="1939"/>
                  </a:lnTo>
                  <a:lnTo>
                    <a:pt x="135" y="1934"/>
                  </a:lnTo>
                  <a:lnTo>
                    <a:pt x="135" y="1932"/>
                  </a:lnTo>
                  <a:lnTo>
                    <a:pt x="132" y="1930"/>
                  </a:lnTo>
                  <a:lnTo>
                    <a:pt x="129" y="1927"/>
                  </a:lnTo>
                  <a:lnTo>
                    <a:pt x="129" y="1922"/>
                  </a:lnTo>
                  <a:lnTo>
                    <a:pt x="129" y="1919"/>
                  </a:lnTo>
                  <a:lnTo>
                    <a:pt x="129" y="1918"/>
                  </a:lnTo>
                  <a:lnTo>
                    <a:pt x="127" y="1913"/>
                  </a:lnTo>
                  <a:lnTo>
                    <a:pt x="125" y="1913"/>
                  </a:lnTo>
                  <a:lnTo>
                    <a:pt x="122" y="1911"/>
                  </a:lnTo>
                  <a:lnTo>
                    <a:pt x="117" y="1911"/>
                  </a:lnTo>
                  <a:lnTo>
                    <a:pt x="110" y="1909"/>
                  </a:lnTo>
                  <a:lnTo>
                    <a:pt x="104" y="1905"/>
                  </a:lnTo>
                  <a:lnTo>
                    <a:pt x="99" y="1900"/>
                  </a:lnTo>
                  <a:lnTo>
                    <a:pt x="96" y="1898"/>
                  </a:lnTo>
                  <a:lnTo>
                    <a:pt x="91" y="1898"/>
                  </a:lnTo>
                  <a:lnTo>
                    <a:pt x="86" y="1900"/>
                  </a:lnTo>
                  <a:lnTo>
                    <a:pt x="81" y="1900"/>
                  </a:lnTo>
                  <a:lnTo>
                    <a:pt x="76" y="1897"/>
                  </a:lnTo>
                  <a:lnTo>
                    <a:pt x="72" y="1893"/>
                  </a:lnTo>
                  <a:lnTo>
                    <a:pt x="69" y="1890"/>
                  </a:lnTo>
                  <a:lnTo>
                    <a:pt x="67" y="1885"/>
                  </a:lnTo>
                  <a:lnTo>
                    <a:pt x="69" y="1882"/>
                  </a:lnTo>
                  <a:lnTo>
                    <a:pt x="76" y="1875"/>
                  </a:lnTo>
                  <a:lnTo>
                    <a:pt x="77" y="1872"/>
                  </a:lnTo>
                  <a:lnTo>
                    <a:pt x="82" y="1866"/>
                  </a:lnTo>
                  <a:lnTo>
                    <a:pt x="86" y="1863"/>
                  </a:lnTo>
                  <a:lnTo>
                    <a:pt x="89" y="1861"/>
                  </a:lnTo>
                  <a:lnTo>
                    <a:pt x="91" y="1861"/>
                  </a:lnTo>
                  <a:lnTo>
                    <a:pt x="94" y="1858"/>
                  </a:lnTo>
                  <a:lnTo>
                    <a:pt x="96" y="1856"/>
                  </a:lnTo>
                  <a:lnTo>
                    <a:pt x="99" y="1854"/>
                  </a:lnTo>
                  <a:lnTo>
                    <a:pt x="100" y="1853"/>
                  </a:lnTo>
                  <a:lnTo>
                    <a:pt x="102" y="1851"/>
                  </a:lnTo>
                  <a:lnTo>
                    <a:pt x="104" y="1848"/>
                  </a:lnTo>
                  <a:lnTo>
                    <a:pt x="105" y="1842"/>
                  </a:lnTo>
                  <a:lnTo>
                    <a:pt x="107" y="1837"/>
                  </a:lnTo>
                  <a:lnTo>
                    <a:pt x="109" y="1833"/>
                  </a:lnTo>
                  <a:lnTo>
                    <a:pt x="110" y="1830"/>
                  </a:lnTo>
                  <a:lnTo>
                    <a:pt x="112" y="1825"/>
                  </a:lnTo>
                  <a:lnTo>
                    <a:pt x="117" y="1822"/>
                  </a:lnTo>
                  <a:lnTo>
                    <a:pt x="117" y="1819"/>
                  </a:lnTo>
                  <a:lnTo>
                    <a:pt x="119" y="1817"/>
                  </a:lnTo>
                  <a:lnTo>
                    <a:pt x="122" y="1811"/>
                  </a:lnTo>
                  <a:lnTo>
                    <a:pt x="125" y="1808"/>
                  </a:lnTo>
                  <a:lnTo>
                    <a:pt x="129" y="1806"/>
                  </a:lnTo>
                  <a:lnTo>
                    <a:pt x="130" y="1804"/>
                  </a:lnTo>
                  <a:lnTo>
                    <a:pt x="132" y="1803"/>
                  </a:lnTo>
                  <a:lnTo>
                    <a:pt x="135" y="1801"/>
                  </a:lnTo>
                  <a:lnTo>
                    <a:pt x="148" y="1796"/>
                  </a:lnTo>
                  <a:lnTo>
                    <a:pt x="150" y="1795"/>
                  </a:lnTo>
                  <a:lnTo>
                    <a:pt x="157" y="1793"/>
                  </a:lnTo>
                  <a:lnTo>
                    <a:pt x="160" y="1791"/>
                  </a:lnTo>
                  <a:lnTo>
                    <a:pt x="162" y="1790"/>
                  </a:lnTo>
                  <a:lnTo>
                    <a:pt x="163" y="1788"/>
                  </a:lnTo>
                  <a:lnTo>
                    <a:pt x="167" y="1783"/>
                  </a:lnTo>
                  <a:lnTo>
                    <a:pt x="168" y="1782"/>
                  </a:lnTo>
                  <a:lnTo>
                    <a:pt x="172" y="1778"/>
                  </a:lnTo>
                  <a:lnTo>
                    <a:pt x="175" y="1775"/>
                  </a:lnTo>
                  <a:lnTo>
                    <a:pt x="178" y="1774"/>
                  </a:lnTo>
                  <a:lnTo>
                    <a:pt x="180" y="1765"/>
                  </a:lnTo>
                  <a:lnTo>
                    <a:pt x="180" y="1759"/>
                  </a:lnTo>
                  <a:lnTo>
                    <a:pt x="183" y="1759"/>
                  </a:lnTo>
                  <a:lnTo>
                    <a:pt x="186" y="1759"/>
                  </a:lnTo>
                  <a:lnTo>
                    <a:pt x="191" y="1761"/>
                  </a:lnTo>
                  <a:lnTo>
                    <a:pt x="193" y="1762"/>
                  </a:lnTo>
                  <a:lnTo>
                    <a:pt x="195" y="1764"/>
                  </a:lnTo>
                  <a:lnTo>
                    <a:pt x="198" y="1764"/>
                  </a:lnTo>
                  <a:lnTo>
                    <a:pt x="201" y="1764"/>
                  </a:lnTo>
                  <a:lnTo>
                    <a:pt x="205" y="1765"/>
                  </a:lnTo>
                  <a:lnTo>
                    <a:pt x="206" y="1765"/>
                  </a:lnTo>
                  <a:lnTo>
                    <a:pt x="210" y="1767"/>
                  </a:lnTo>
                  <a:lnTo>
                    <a:pt x="215" y="1767"/>
                  </a:lnTo>
                  <a:lnTo>
                    <a:pt x="216" y="1767"/>
                  </a:lnTo>
                  <a:lnTo>
                    <a:pt x="220" y="1767"/>
                  </a:lnTo>
                  <a:lnTo>
                    <a:pt x="223" y="1765"/>
                  </a:lnTo>
                  <a:lnTo>
                    <a:pt x="225" y="1764"/>
                  </a:lnTo>
                  <a:lnTo>
                    <a:pt x="228" y="1759"/>
                  </a:lnTo>
                  <a:lnTo>
                    <a:pt x="233" y="1753"/>
                  </a:lnTo>
                  <a:lnTo>
                    <a:pt x="239" y="1749"/>
                  </a:lnTo>
                  <a:lnTo>
                    <a:pt x="241" y="1744"/>
                  </a:lnTo>
                  <a:lnTo>
                    <a:pt x="241" y="1741"/>
                  </a:lnTo>
                  <a:lnTo>
                    <a:pt x="241" y="1736"/>
                  </a:lnTo>
                  <a:lnTo>
                    <a:pt x="244" y="1735"/>
                  </a:lnTo>
                  <a:lnTo>
                    <a:pt x="246" y="1733"/>
                  </a:lnTo>
                  <a:lnTo>
                    <a:pt x="248" y="1731"/>
                  </a:lnTo>
                  <a:lnTo>
                    <a:pt x="244" y="1725"/>
                  </a:lnTo>
                  <a:lnTo>
                    <a:pt x="243" y="1723"/>
                  </a:lnTo>
                  <a:lnTo>
                    <a:pt x="241" y="1720"/>
                  </a:lnTo>
                  <a:lnTo>
                    <a:pt x="238" y="1715"/>
                  </a:lnTo>
                  <a:lnTo>
                    <a:pt x="234" y="1709"/>
                  </a:lnTo>
                  <a:lnTo>
                    <a:pt x="231" y="1706"/>
                  </a:lnTo>
                  <a:lnTo>
                    <a:pt x="226" y="1699"/>
                  </a:lnTo>
                  <a:lnTo>
                    <a:pt x="223" y="1696"/>
                  </a:lnTo>
                  <a:lnTo>
                    <a:pt x="218" y="1691"/>
                  </a:lnTo>
                  <a:lnTo>
                    <a:pt x="215" y="1689"/>
                  </a:lnTo>
                  <a:lnTo>
                    <a:pt x="213" y="1689"/>
                  </a:lnTo>
                  <a:lnTo>
                    <a:pt x="210" y="1686"/>
                  </a:lnTo>
                  <a:lnTo>
                    <a:pt x="203" y="1681"/>
                  </a:lnTo>
                  <a:lnTo>
                    <a:pt x="200" y="1680"/>
                  </a:lnTo>
                  <a:lnTo>
                    <a:pt x="198" y="1678"/>
                  </a:lnTo>
                  <a:lnTo>
                    <a:pt x="195" y="1676"/>
                  </a:lnTo>
                  <a:lnTo>
                    <a:pt x="180" y="1678"/>
                  </a:lnTo>
                  <a:lnTo>
                    <a:pt x="172" y="1678"/>
                  </a:lnTo>
                  <a:lnTo>
                    <a:pt x="168" y="1678"/>
                  </a:lnTo>
                  <a:lnTo>
                    <a:pt x="167" y="1675"/>
                  </a:lnTo>
                  <a:lnTo>
                    <a:pt x="167" y="1672"/>
                  </a:lnTo>
                  <a:lnTo>
                    <a:pt x="165" y="1668"/>
                  </a:lnTo>
                  <a:lnTo>
                    <a:pt x="165" y="1667"/>
                  </a:lnTo>
                  <a:lnTo>
                    <a:pt x="163" y="1665"/>
                  </a:lnTo>
                  <a:lnTo>
                    <a:pt x="160" y="1662"/>
                  </a:lnTo>
                  <a:lnTo>
                    <a:pt x="155" y="1660"/>
                  </a:lnTo>
                  <a:lnTo>
                    <a:pt x="150" y="1659"/>
                  </a:lnTo>
                  <a:lnTo>
                    <a:pt x="145" y="1654"/>
                  </a:lnTo>
                  <a:lnTo>
                    <a:pt x="143" y="1655"/>
                  </a:lnTo>
                  <a:lnTo>
                    <a:pt x="139" y="1657"/>
                  </a:lnTo>
                  <a:lnTo>
                    <a:pt x="137" y="1659"/>
                  </a:lnTo>
                  <a:lnTo>
                    <a:pt x="135" y="1660"/>
                  </a:lnTo>
                  <a:lnTo>
                    <a:pt x="132" y="1662"/>
                  </a:lnTo>
                  <a:lnTo>
                    <a:pt x="129" y="1664"/>
                  </a:lnTo>
                  <a:lnTo>
                    <a:pt x="124" y="1664"/>
                  </a:lnTo>
                  <a:lnTo>
                    <a:pt x="115" y="1659"/>
                  </a:lnTo>
                  <a:lnTo>
                    <a:pt x="107" y="1649"/>
                  </a:lnTo>
                  <a:lnTo>
                    <a:pt x="105" y="1646"/>
                  </a:lnTo>
                  <a:lnTo>
                    <a:pt x="105" y="1642"/>
                  </a:lnTo>
                  <a:lnTo>
                    <a:pt x="105" y="1639"/>
                  </a:lnTo>
                  <a:lnTo>
                    <a:pt x="107" y="1634"/>
                  </a:lnTo>
                  <a:lnTo>
                    <a:pt x="110" y="1628"/>
                  </a:lnTo>
                  <a:lnTo>
                    <a:pt x="110" y="1623"/>
                  </a:lnTo>
                  <a:lnTo>
                    <a:pt x="109" y="1618"/>
                  </a:lnTo>
                  <a:lnTo>
                    <a:pt x="109" y="1617"/>
                  </a:lnTo>
                  <a:lnTo>
                    <a:pt x="104" y="1613"/>
                  </a:lnTo>
                  <a:lnTo>
                    <a:pt x="105" y="1608"/>
                  </a:lnTo>
                  <a:lnTo>
                    <a:pt x="105" y="1604"/>
                  </a:lnTo>
                  <a:lnTo>
                    <a:pt x="104" y="1596"/>
                  </a:lnTo>
                  <a:lnTo>
                    <a:pt x="102" y="1592"/>
                  </a:lnTo>
                  <a:lnTo>
                    <a:pt x="100" y="1591"/>
                  </a:lnTo>
                  <a:lnTo>
                    <a:pt x="99" y="1584"/>
                  </a:lnTo>
                  <a:lnTo>
                    <a:pt x="102" y="1579"/>
                  </a:lnTo>
                  <a:lnTo>
                    <a:pt x="104" y="1578"/>
                  </a:lnTo>
                  <a:lnTo>
                    <a:pt x="105" y="1575"/>
                  </a:lnTo>
                  <a:lnTo>
                    <a:pt x="104" y="1571"/>
                  </a:lnTo>
                  <a:lnTo>
                    <a:pt x="100" y="1568"/>
                  </a:lnTo>
                  <a:lnTo>
                    <a:pt x="100" y="1566"/>
                  </a:lnTo>
                  <a:lnTo>
                    <a:pt x="102" y="1563"/>
                  </a:lnTo>
                  <a:lnTo>
                    <a:pt x="102" y="1558"/>
                  </a:lnTo>
                  <a:lnTo>
                    <a:pt x="99" y="1557"/>
                  </a:lnTo>
                  <a:lnTo>
                    <a:pt x="99" y="1552"/>
                  </a:lnTo>
                  <a:lnTo>
                    <a:pt x="97" y="1549"/>
                  </a:lnTo>
                  <a:lnTo>
                    <a:pt x="94" y="1547"/>
                  </a:lnTo>
                  <a:lnTo>
                    <a:pt x="96" y="1545"/>
                  </a:lnTo>
                  <a:lnTo>
                    <a:pt x="97" y="1544"/>
                  </a:lnTo>
                  <a:lnTo>
                    <a:pt x="100" y="1542"/>
                  </a:lnTo>
                  <a:lnTo>
                    <a:pt x="102" y="1539"/>
                  </a:lnTo>
                  <a:lnTo>
                    <a:pt x="105" y="1537"/>
                  </a:lnTo>
                  <a:lnTo>
                    <a:pt x="105" y="1534"/>
                  </a:lnTo>
                  <a:lnTo>
                    <a:pt x="110" y="1532"/>
                  </a:lnTo>
                  <a:lnTo>
                    <a:pt x="115" y="1532"/>
                  </a:lnTo>
                  <a:lnTo>
                    <a:pt x="117" y="1528"/>
                  </a:lnTo>
                  <a:lnTo>
                    <a:pt x="114" y="1507"/>
                  </a:lnTo>
                  <a:lnTo>
                    <a:pt x="110" y="1505"/>
                  </a:lnTo>
                  <a:lnTo>
                    <a:pt x="109" y="1503"/>
                  </a:lnTo>
                  <a:lnTo>
                    <a:pt x="104" y="1502"/>
                  </a:lnTo>
                  <a:lnTo>
                    <a:pt x="100" y="1503"/>
                  </a:lnTo>
                  <a:lnTo>
                    <a:pt x="96" y="1507"/>
                  </a:lnTo>
                  <a:lnTo>
                    <a:pt x="92" y="1507"/>
                  </a:lnTo>
                  <a:lnTo>
                    <a:pt x="89" y="1505"/>
                  </a:lnTo>
                  <a:lnTo>
                    <a:pt x="87" y="1502"/>
                  </a:lnTo>
                  <a:lnTo>
                    <a:pt x="87" y="1498"/>
                  </a:lnTo>
                  <a:lnTo>
                    <a:pt x="87" y="1495"/>
                  </a:lnTo>
                  <a:lnTo>
                    <a:pt x="87" y="1492"/>
                  </a:lnTo>
                  <a:lnTo>
                    <a:pt x="84" y="1489"/>
                  </a:lnTo>
                  <a:lnTo>
                    <a:pt x="82" y="1486"/>
                  </a:lnTo>
                  <a:lnTo>
                    <a:pt x="82" y="1482"/>
                  </a:lnTo>
                  <a:lnTo>
                    <a:pt x="82" y="1477"/>
                  </a:lnTo>
                  <a:lnTo>
                    <a:pt x="81" y="1473"/>
                  </a:lnTo>
                  <a:lnTo>
                    <a:pt x="79" y="1469"/>
                  </a:lnTo>
                  <a:lnTo>
                    <a:pt x="76" y="1466"/>
                  </a:lnTo>
                  <a:lnTo>
                    <a:pt x="76" y="1461"/>
                  </a:lnTo>
                  <a:lnTo>
                    <a:pt x="76" y="1458"/>
                  </a:lnTo>
                  <a:lnTo>
                    <a:pt x="76" y="1455"/>
                  </a:lnTo>
                  <a:lnTo>
                    <a:pt x="76" y="1450"/>
                  </a:lnTo>
                  <a:lnTo>
                    <a:pt x="77" y="1447"/>
                  </a:lnTo>
                  <a:lnTo>
                    <a:pt x="79" y="1443"/>
                  </a:lnTo>
                  <a:lnTo>
                    <a:pt x="79" y="1442"/>
                  </a:lnTo>
                  <a:lnTo>
                    <a:pt x="79" y="1439"/>
                  </a:lnTo>
                  <a:lnTo>
                    <a:pt x="81" y="1435"/>
                  </a:lnTo>
                  <a:lnTo>
                    <a:pt x="82" y="1430"/>
                  </a:lnTo>
                  <a:lnTo>
                    <a:pt x="86" y="1427"/>
                  </a:lnTo>
                  <a:lnTo>
                    <a:pt x="86" y="1426"/>
                  </a:lnTo>
                  <a:lnTo>
                    <a:pt x="87" y="1422"/>
                  </a:lnTo>
                  <a:lnTo>
                    <a:pt x="87" y="1421"/>
                  </a:lnTo>
                  <a:lnTo>
                    <a:pt x="86" y="1416"/>
                  </a:lnTo>
                  <a:lnTo>
                    <a:pt x="87" y="1411"/>
                  </a:lnTo>
                  <a:lnTo>
                    <a:pt x="89" y="1409"/>
                  </a:lnTo>
                  <a:lnTo>
                    <a:pt x="89" y="1406"/>
                  </a:lnTo>
                  <a:lnTo>
                    <a:pt x="91" y="1405"/>
                  </a:lnTo>
                  <a:lnTo>
                    <a:pt x="96" y="1397"/>
                  </a:lnTo>
                  <a:lnTo>
                    <a:pt x="97" y="1392"/>
                  </a:lnTo>
                  <a:lnTo>
                    <a:pt x="100" y="1388"/>
                  </a:lnTo>
                  <a:lnTo>
                    <a:pt x="104" y="1387"/>
                  </a:lnTo>
                  <a:lnTo>
                    <a:pt x="109" y="1387"/>
                  </a:lnTo>
                  <a:lnTo>
                    <a:pt x="110" y="1385"/>
                  </a:lnTo>
                  <a:lnTo>
                    <a:pt x="114" y="1380"/>
                  </a:lnTo>
                  <a:lnTo>
                    <a:pt x="119" y="1374"/>
                  </a:lnTo>
                  <a:lnTo>
                    <a:pt x="120" y="1369"/>
                  </a:lnTo>
                  <a:lnTo>
                    <a:pt x="122" y="1364"/>
                  </a:lnTo>
                  <a:lnTo>
                    <a:pt x="127" y="1359"/>
                  </a:lnTo>
                  <a:lnTo>
                    <a:pt x="130" y="1358"/>
                  </a:lnTo>
                  <a:lnTo>
                    <a:pt x="135" y="1356"/>
                  </a:lnTo>
                  <a:lnTo>
                    <a:pt x="139" y="1356"/>
                  </a:lnTo>
                  <a:lnTo>
                    <a:pt x="142" y="1356"/>
                  </a:lnTo>
                  <a:lnTo>
                    <a:pt x="148" y="1353"/>
                  </a:lnTo>
                  <a:lnTo>
                    <a:pt x="152" y="1351"/>
                  </a:lnTo>
                  <a:lnTo>
                    <a:pt x="153" y="1350"/>
                  </a:lnTo>
                  <a:lnTo>
                    <a:pt x="155" y="1348"/>
                  </a:lnTo>
                  <a:lnTo>
                    <a:pt x="155" y="1341"/>
                  </a:lnTo>
                  <a:lnTo>
                    <a:pt x="155" y="1337"/>
                  </a:lnTo>
                  <a:lnTo>
                    <a:pt x="160" y="1330"/>
                  </a:lnTo>
                  <a:lnTo>
                    <a:pt x="162" y="1329"/>
                  </a:lnTo>
                  <a:lnTo>
                    <a:pt x="165" y="1325"/>
                  </a:lnTo>
                  <a:lnTo>
                    <a:pt x="168" y="1324"/>
                  </a:lnTo>
                  <a:lnTo>
                    <a:pt x="173" y="1320"/>
                  </a:lnTo>
                  <a:lnTo>
                    <a:pt x="173" y="1319"/>
                  </a:lnTo>
                  <a:lnTo>
                    <a:pt x="177" y="1316"/>
                  </a:lnTo>
                  <a:lnTo>
                    <a:pt x="178" y="1309"/>
                  </a:lnTo>
                  <a:lnTo>
                    <a:pt x="178" y="1303"/>
                  </a:lnTo>
                  <a:lnTo>
                    <a:pt x="177" y="1298"/>
                  </a:lnTo>
                  <a:lnTo>
                    <a:pt x="172" y="1290"/>
                  </a:lnTo>
                  <a:lnTo>
                    <a:pt x="167" y="1280"/>
                  </a:lnTo>
                  <a:lnTo>
                    <a:pt x="167" y="1274"/>
                  </a:lnTo>
                  <a:lnTo>
                    <a:pt x="173" y="1267"/>
                  </a:lnTo>
                  <a:lnTo>
                    <a:pt x="180" y="1259"/>
                  </a:lnTo>
                  <a:lnTo>
                    <a:pt x="182" y="1262"/>
                  </a:lnTo>
                  <a:lnTo>
                    <a:pt x="193" y="1238"/>
                  </a:lnTo>
                  <a:lnTo>
                    <a:pt x="193" y="1233"/>
                  </a:lnTo>
                  <a:lnTo>
                    <a:pt x="193" y="1227"/>
                  </a:lnTo>
                  <a:lnTo>
                    <a:pt x="200" y="1223"/>
                  </a:lnTo>
                  <a:lnTo>
                    <a:pt x="200" y="1222"/>
                  </a:lnTo>
                  <a:lnTo>
                    <a:pt x="200" y="1215"/>
                  </a:lnTo>
                  <a:lnTo>
                    <a:pt x="211" y="1210"/>
                  </a:lnTo>
                  <a:lnTo>
                    <a:pt x="216" y="1207"/>
                  </a:lnTo>
                  <a:lnTo>
                    <a:pt x="220" y="1199"/>
                  </a:lnTo>
                  <a:lnTo>
                    <a:pt x="223" y="1189"/>
                  </a:lnTo>
                  <a:lnTo>
                    <a:pt x="226" y="1186"/>
                  </a:lnTo>
                  <a:lnTo>
                    <a:pt x="233" y="1175"/>
                  </a:lnTo>
                  <a:lnTo>
                    <a:pt x="241" y="1172"/>
                  </a:lnTo>
                  <a:lnTo>
                    <a:pt x="239" y="1167"/>
                  </a:lnTo>
                  <a:lnTo>
                    <a:pt x="244" y="1167"/>
                  </a:lnTo>
                  <a:lnTo>
                    <a:pt x="246" y="1160"/>
                  </a:lnTo>
                  <a:lnTo>
                    <a:pt x="253" y="1155"/>
                  </a:lnTo>
                  <a:lnTo>
                    <a:pt x="258" y="1146"/>
                  </a:lnTo>
                  <a:lnTo>
                    <a:pt x="264" y="1142"/>
                  </a:lnTo>
                  <a:lnTo>
                    <a:pt x="263" y="1134"/>
                  </a:lnTo>
                  <a:lnTo>
                    <a:pt x="258" y="1128"/>
                  </a:lnTo>
                  <a:lnTo>
                    <a:pt x="256" y="1123"/>
                  </a:lnTo>
                  <a:lnTo>
                    <a:pt x="261" y="1115"/>
                  </a:lnTo>
                  <a:lnTo>
                    <a:pt x="259" y="1110"/>
                  </a:lnTo>
                  <a:lnTo>
                    <a:pt x="254" y="1107"/>
                  </a:lnTo>
                  <a:lnTo>
                    <a:pt x="256" y="1102"/>
                  </a:lnTo>
                  <a:lnTo>
                    <a:pt x="261" y="1096"/>
                  </a:lnTo>
                  <a:lnTo>
                    <a:pt x="268" y="1091"/>
                  </a:lnTo>
                  <a:lnTo>
                    <a:pt x="274" y="1086"/>
                  </a:lnTo>
                  <a:lnTo>
                    <a:pt x="281" y="1087"/>
                  </a:lnTo>
                  <a:lnTo>
                    <a:pt x="284" y="1092"/>
                  </a:lnTo>
                  <a:lnTo>
                    <a:pt x="294" y="1094"/>
                  </a:lnTo>
                  <a:lnTo>
                    <a:pt x="307" y="1091"/>
                  </a:lnTo>
                  <a:lnTo>
                    <a:pt x="322" y="1092"/>
                  </a:lnTo>
                  <a:lnTo>
                    <a:pt x="332" y="1094"/>
                  </a:lnTo>
                  <a:lnTo>
                    <a:pt x="342" y="1092"/>
                  </a:lnTo>
                  <a:lnTo>
                    <a:pt x="350" y="1094"/>
                  </a:lnTo>
                  <a:lnTo>
                    <a:pt x="355" y="1096"/>
                  </a:lnTo>
                  <a:lnTo>
                    <a:pt x="362" y="1099"/>
                  </a:lnTo>
                  <a:lnTo>
                    <a:pt x="367" y="1110"/>
                  </a:lnTo>
                  <a:lnTo>
                    <a:pt x="370" y="1113"/>
                  </a:lnTo>
                  <a:lnTo>
                    <a:pt x="372" y="1118"/>
                  </a:lnTo>
                  <a:lnTo>
                    <a:pt x="368" y="1123"/>
                  </a:lnTo>
                  <a:lnTo>
                    <a:pt x="368" y="1133"/>
                  </a:lnTo>
                  <a:lnTo>
                    <a:pt x="372" y="1141"/>
                  </a:lnTo>
                  <a:lnTo>
                    <a:pt x="375" y="1147"/>
                  </a:lnTo>
                  <a:lnTo>
                    <a:pt x="377" y="1154"/>
                  </a:lnTo>
                  <a:lnTo>
                    <a:pt x="383" y="1162"/>
                  </a:lnTo>
                  <a:lnTo>
                    <a:pt x="388" y="1163"/>
                  </a:lnTo>
                  <a:lnTo>
                    <a:pt x="395" y="1168"/>
                  </a:lnTo>
                  <a:lnTo>
                    <a:pt x="398" y="1176"/>
                  </a:lnTo>
                  <a:lnTo>
                    <a:pt x="398" y="1185"/>
                  </a:lnTo>
                  <a:lnTo>
                    <a:pt x="403" y="1193"/>
                  </a:lnTo>
                  <a:lnTo>
                    <a:pt x="408" y="1194"/>
                  </a:lnTo>
                  <a:lnTo>
                    <a:pt x="418" y="1202"/>
                  </a:lnTo>
                  <a:lnTo>
                    <a:pt x="425" y="1214"/>
                  </a:lnTo>
                  <a:lnTo>
                    <a:pt x="430" y="1222"/>
                  </a:lnTo>
                  <a:lnTo>
                    <a:pt x="440" y="1227"/>
                  </a:lnTo>
                  <a:lnTo>
                    <a:pt x="448" y="1230"/>
                  </a:lnTo>
                  <a:lnTo>
                    <a:pt x="451" y="1231"/>
                  </a:lnTo>
                  <a:lnTo>
                    <a:pt x="454" y="1227"/>
                  </a:lnTo>
                  <a:lnTo>
                    <a:pt x="456" y="1220"/>
                  </a:lnTo>
                  <a:lnTo>
                    <a:pt x="463" y="1214"/>
                  </a:lnTo>
                  <a:lnTo>
                    <a:pt x="471" y="1210"/>
                  </a:lnTo>
                  <a:lnTo>
                    <a:pt x="479" y="1214"/>
                  </a:lnTo>
                  <a:lnTo>
                    <a:pt x="486" y="1212"/>
                  </a:lnTo>
                  <a:lnTo>
                    <a:pt x="494" y="1212"/>
                  </a:lnTo>
                  <a:lnTo>
                    <a:pt x="506" y="1214"/>
                  </a:lnTo>
                  <a:lnTo>
                    <a:pt x="514" y="1212"/>
                  </a:lnTo>
                  <a:lnTo>
                    <a:pt x="527" y="1217"/>
                  </a:lnTo>
                  <a:lnTo>
                    <a:pt x="532" y="1219"/>
                  </a:lnTo>
                  <a:lnTo>
                    <a:pt x="535" y="1220"/>
                  </a:lnTo>
                  <a:lnTo>
                    <a:pt x="545" y="1223"/>
                  </a:lnTo>
                  <a:lnTo>
                    <a:pt x="552" y="1225"/>
                  </a:lnTo>
                  <a:lnTo>
                    <a:pt x="559" y="1230"/>
                  </a:lnTo>
                  <a:lnTo>
                    <a:pt x="569" y="1236"/>
                  </a:lnTo>
                  <a:lnTo>
                    <a:pt x="575" y="1235"/>
                  </a:lnTo>
                  <a:lnTo>
                    <a:pt x="587" y="1231"/>
                  </a:lnTo>
                  <a:lnTo>
                    <a:pt x="593" y="1223"/>
                  </a:lnTo>
                  <a:lnTo>
                    <a:pt x="602" y="1222"/>
                  </a:lnTo>
                  <a:lnTo>
                    <a:pt x="605" y="1217"/>
                  </a:lnTo>
                  <a:lnTo>
                    <a:pt x="612" y="1210"/>
                  </a:lnTo>
                  <a:lnTo>
                    <a:pt x="618" y="1210"/>
                  </a:lnTo>
                  <a:lnTo>
                    <a:pt x="625" y="1210"/>
                  </a:lnTo>
                  <a:lnTo>
                    <a:pt x="633" y="1212"/>
                  </a:lnTo>
                  <a:lnTo>
                    <a:pt x="641" y="1210"/>
                  </a:lnTo>
                  <a:lnTo>
                    <a:pt x="651" y="1204"/>
                  </a:lnTo>
                  <a:lnTo>
                    <a:pt x="655" y="1202"/>
                  </a:lnTo>
                  <a:lnTo>
                    <a:pt x="664" y="1199"/>
                  </a:lnTo>
                  <a:lnTo>
                    <a:pt x="678" y="1194"/>
                  </a:lnTo>
                  <a:lnTo>
                    <a:pt x="688" y="1188"/>
                  </a:lnTo>
                  <a:lnTo>
                    <a:pt x="691" y="1185"/>
                  </a:lnTo>
                  <a:lnTo>
                    <a:pt x="694" y="1181"/>
                  </a:lnTo>
                  <a:lnTo>
                    <a:pt x="701" y="1168"/>
                  </a:lnTo>
                  <a:lnTo>
                    <a:pt x="702" y="1160"/>
                  </a:lnTo>
                  <a:lnTo>
                    <a:pt x="693" y="1146"/>
                  </a:lnTo>
                  <a:lnTo>
                    <a:pt x="693" y="1139"/>
                  </a:lnTo>
                  <a:lnTo>
                    <a:pt x="691" y="1133"/>
                  </a:lnTo>
                  <a:lnTo>
                    <a:pt x="691" y="1123"/>
                  </a:lnTo>
                  <a:lnTo>
                    <a:pt x="686" y="1113"/>
                  </a:lnTo>
                  <a:lnTo>
                    <a:pt x="684" y="1110"/>
                  </a:lnTo>
                  <a:lnTo>
                    <a:pt x="683" y="1100"/>
                  </a:lnTo>
                  <a:lnTo>
                    <a:pt x="678" y="1091"/>
                  </a:lnTo>
                  <a:lnTo>
                    <a:pt x="671" y="1087"/>
                  </a:lnTo>
                  <a:lnTo>
                    <a:pt x="664" y="1078"/>
                  </a:lnTo>
                  <a:lnTo>
                    <a:pt x="655" y="1071"/>
                  </a:lnTo>
                  <a:lnTo>
                    <a:pt x="646" y="1062"/>
                  </a:lnTo>
                  <a:lnTo>
                    <a:pt x="636" y="1058"/>
                  </a:lnTo>
                  <a:lnTo>
                    <a:pt x="628" y="1057"/>
                  </a:lnTo>
                  <a:lnTo>
                    <a:pt x="625" y="1053"/>
                  </a:lnTo>
                  <a:lnTo>
                    <a:pt x="621" y="1050"/>
                  </a:lnTo>
                  <a:lnTo>
                    <a:pt x="620" y="1044"/>
                  </a:lnTo>
                  <a:lnTo>
                    <a:pt x="612" y="1039"/>
                  </a:lnTo>
                  <a:lnTo>
                    <a:pt x="612" y="1026"/>
                  </a:lnTo>
                  <a:lnTo>
                    <a:pt x="618" y="1026"/>
                  </a:lnTo>
                  <a:lnTo>
                    <a:pt x="628" y="1024"/>
                  </a:lnTo>
                  <a:lnTo>
                    <a:pt x="640" y="1018"/>
                  </a:lnTo>
                  <a:lnTo>
                    <a:pt x="643" y="1013"/>
                  </a:lnTo>
                  <a:lnTo>
                    <a:pt x="641" y="1005"/>
                  </a:lnTo>
                  <a:lnTo>
                    <a:pt x="635" y="994"/>
                  </a:lnTo>
                  <a:lnTo>
                    <a:pt x="633" y="987"/>
                  </a:lnTo>
                  <a:lnTo>
                    <a:pt x="635" y="977"/>
                  </a:lnTo>
                  <a:lnTo>
                    <a:pt x="638" y="971"/>
                  </a:lnTo>
                  <a:lnTo>
                    <a:pt x="641" y="969"/>
                  </a:lnTo>
                  <a:lnTo>
                    <a:pt x="643" y="961"/>
                  </a:lnTo>
                  <a:lnTo>
                    <a:pt x="648" y="960"/>
                  </a:lnTo>
                  <a:lnTo>
                    <a:pt x="641" y="950"/>
                  </a:lnTo>
                  <a:lnTo>
                    <a:pt x="645" y="934"/>
                  </a:lnTo>
                  <a:lnTo>
                    <a:pt x="646" y="927"/>
                  </a:lnTo>
                  <a:lnTo>
                    <a:pt x="645" y="916"/>
                  </a:lnTo>
                  <a:lnTo>
                    <a:pt x="638" y="898"/>
                  </a:lnTo>
                  <a:lnTo>
                    <a:pt x="640" y="893"/>
                  </a:lnTo>
                  <a:lnTo>
                    <a:pt x="638" y="885"/>
                  </a:lnTo>
                  <a:lnTo>
                    <a:pt x="638" y="877"/>
                  </a:lnTo>
                  <a:lnTo>
                    <a:pt x="638" y="872"/>
                  </a:lnTo>
                  <a:lnTo>
                    <a:pt x="626" y="866"/>
                  </a:lnTo>
                  <a:lnTo>
                    <a:pt x="621" y="850"/>
                  </a:lnTo>
                  <a:lnTo>
                    <a:pt x="616" y="835"/>
                  </a:lnTo>
                  <a:lnTo>
                    <a:pt x="621" y="829"/>
                  </a:lnTo>
                  <a:lnTo>
                    <a:pt x="631" y="827"/>
                  </a:lnTo>
                  <a:lnTo>
                    <a:pt x="641" y="820"/>
                  </a:lnTo>
                  <a:lnTo>
                    <a:pt x="638" y="814"/>
                  </a:lnTo>
                  <a:lnTo>
                    <a:pt x="631" y="806"/>
                  </a:lnTo>
                  <a:lnTo>
                    <a:pt x="633" y="793"/>
                  </a:lnTo>
                  <a:lnTo>
                    <a:pt x="631" y="791"/>
                  </a:lnTo>
                  <a:lnTo>
                    <a:pt x="630" y="782"/>
                  </a:lnTo>
                  <a:lnTo>
                    <a:pt x="631" y="775"/>
                  </a:lnTo>
                  <a:lnTo>
                    <a:pt x="638" y="770"/>
                  </a:lnTo>
                  <a:lnTo>
                    <a:pt x="638" y="762"/>
                  </a:lnTo>
                  <a:lnTo>
                    <a:pt x="645" y="759"/>
                  </a:lnTo>
                  <a:lnTo>
                    <a:pt x="646" y="752"/>
                  </a:lnTo>
                  <a:lnTo>
                    <a:pt x="643" y="736"/>
                  </a:lnTo>
                  <a:lnTo>
                    <a:pt x="641" y="731"/>
                  </a:lnTo>
                  <a:lnTo>
                    <a:pt x="640" y="727"/>
                  </a:lnTo>
                  <a:lnTo>
                    <a:pt x="633" y="717"/>
                  </a:lnTo>
                  <a:lnTo>
                    <a:pt x="626" y="709"/>
                  </a:lnTo>
                  <a:lnTo>
                    <a:pt x="621" y="707"/>
                  </a:lnTo>
                  <a:lnTo>
                    <a:pt x="618" y="707"/>
                  </a:lnTo>
                  <a:lnTo>
                    <a:pt x="612" y="706"/>
                  </a:lnTo>
                  <a:lnTo>
                    <a:pt x="610" y="702"/>
                  </a:lnTo>
                  <a:lnTo>
                    <a:pt x="610" y="696"/>
                  </a:lnTo>
                  <a:lnTo>
                    <a:pt x="610" y="691"/>
                  </a:lnTo>
                  <a:lnTo>
                    <a:pt x="607" y="680"/>
                  </a:lnTo>
                  <a:lnTo>
                    <a:pt x="607" y="665"/>
                  </a:lnTo>
                  <a:lnTo>
                    <a:pt x="600" y="662"/>
                  </a:lnTo>
                  <a:lnTo>
                    <a:pt x="590" y="660"/>
                  </a:lnTo>
                  <a:lnTo>
                    <a:pt x="587" y="654"/>
                  </a:lnTo>
                  <a:lnTo>
                    <a:pt x="587" y="642"/>
                  </a:lnTo>
                  <a:lnTo>
                    <a:pt x="585" y="636"/>
                  </a:lnTo>
                  <a:lnTo>
                    <a:pt x="582" y="615"/>
                  </a:lnTo>
                  <a:lnTo>
                    <a:pt x="580" y="610"/>
                  </a:lnTo>
                  <a:lnTo>
                    <a:pt x="580" y="607"/>
                  </a:lnTo>
                  <a:lnTo>
                    <a:pt x="577" y="592"/>
                  </a:lnTo>
                  <a:lnTo>
                    <a:pt x="570" y="591"/>
                  </a:lnTo>
                  <a:lnTo>
                    <a:pt x="567" y="586"/>
                  </a:lnTo>
                  <a:lnTo>
                    <a:pt x="564" y="578"/>
                  </a:lnTo>
                  <a:lnTo>
                    <a:pt x="559" y="578"/>
                  </a:lnTo>
                  <a:lnTo>
                    <a:pt x="554" y="578"/>
                  </a:lnTo>
                  <a:lnTo>
                    <a:pt x="549" y="576"/>
                  </a:lnTo>
                  <a:lnTo>
                    <a:pt x="544" y="570"/>
                  </a:lnTo>
                  <a:lnTo>
                    <a:pt x="539" y="566"/>
                  </a:lnTo>
                  <a:lnTo>
                    <a:pt x="532" y="562"/>
                  </a:lnTo>
                  <a:lnTo>
                    <a:pt x="524" y="552"/>
                  </a:lnTo>
                  <a:lnTo>
                    <a:pt x="514" y="545"/>
                  </a:lnTo>
                  <a:lnTo>
                    <a:pt x="504" y="539"/>
                  </a:lnTo>
                  <a:lnTo>
                    <a:pt x="506" y="521"/>
                  </a:lnTo>
                  <a:lnTo>
                    <a:pt x="502" y="505"/>
                  </a:lnTo>
                  <a:lnTo>
                    <a:pt x="507" y="503"/>
                  </a:lnTo>
                  <a:lnTo>
                    <a:pt x="511" y="502"/>
                  </a:lnTo>
                  <a:lnTo>
                    <a:pt x="516" y="500"/>
                  </a:lnTo>
                  <a:lnTo>
                    <a:pt x="522" y="492"/>
                  </a:lnTo>
                  <a:lnTo>
                    <a:pt x="529" y="490"/>
                  </a:lnTo>
                  <a:lnTo>
                    <a:pt x="539" y="487"/>
                  </a:lnTo>
                  <a:lnTo>
                    <a:pt x="544" y="484"/>
                  </a:lnTo>
                  <a:lnTo>
                    <a:pt x="549" y="479"/>
                  </a:lnTo>
                  <a:lnTo>
                    <a:pt x="557" y="479"/>
                  </a:lnTo>
                  <a:lnTo>
                    <a:pt x="565" y="484"/>
                  </a:lnTo>
                  <a:lnTo>
                    <a:pt x="572" y="494"/>
                  </a:lnTo>
                  <a:lnTo>
                    <a:pt x="580" y="505"/>
                  </a:lnTo>
                  <a:lnTo>
                    <a:pt x="583" y="510"/>
                  </a:lnTo>
                  <a:lnTo>
                    <a:pt x="597" y="515"/>
                  </a:lnTo>
                  <a:lnTo>
                    <a:pt x="602" y="526"/>
                  </a:lnTo>
                  <a:lnTo>
                    <a:pt x="607" y="526"/>
                  </a:lnTo>
                  <a:lnTo>
                    <a:pt x="612" y="523"/>
                  </a:lnTo>
                  <a:lnTo>
                    <a:pt x="612" y="508"/>
                  </a:lnTo>
                  <a:lnTo>
                    <a:pt x="615" y="503"/>
                  </a:lnTo>
                  <a:lnTo>
                    <a:pt x="620" y="495"/>
                  </a:lnTo>
                  <a:lnTo>
                    <a:pt x="626" y="489"/>
                  </a:lnTo>
                  <a:lnTo>
                    <a:pt x="635" y="484"/>
                  </a:lnTo>
                  <a:lnTo>
                    <a:pt x="641" y="482"/>
                  </a:lnTo>
                  <a:lnTo>
                    <a:pt x="650" y="484"/>
                  </a:lnTo>
                  <a:lnTo>
                    <a:pt x="663" y="484"/>
                  </a:lnTo>
                  <a:lnTo>
                    <a:pt x="666" y="482"/>
                  </a:lnTo>
                  <a:lnTo>
                    <a:pt x="673" y="482"/>
                  </a:lnTo>
                  <a:lnTo>
                    <a:pt x="676" y="479"/>
                  </a:lnTo>
                  <a:lnTo>
                    <a:pt x="676" y="473"/>
                  </a:lnTo>
                  <a:lnTo>
                    <a:pt x="674" y="469"/>
                  </a:lnTo>
                  <a:lnTo>
                    <a:pt x="681" y="468"/>
                  </a:lnTo>
                  <a:lnTo>
                    <a:pt x="686" y="466"/>
                  </a:lnTo>
                  <a:lnTo>
                    <a:pt x="693" y="463"/>
                  </a:lnTo>
                  <a:lnTo>
                    <a:pt x="699" y="458"/>
                  </a:lnTo>
                  <a:lnTo>
                    <a:pt x="711" y="456"/>
                  </a:lnTo>
                  <a:lnTo>
                    <a:pt x="716" y="455"/>
                  </a:lnTo>
                  <a:lnTo>
                    <a:pt x="717" y="450"/>
                  </a:lnTo>
                  <a:lnTo>
                    <a:pt x="722" y="445"/>
                  </a:lnTo>
                  <a:lnTo>
                    <a:pt x="726" y="442"/>
                  </a:lnTo>
                  <a:lnTo>
                    <a:pt x="732" y="443"/>
                  </a:lnTo>
                  <a:lnTo>
                    <a:pt x="737" y="442"/>
                  </a:lnTo>
                  <a:lnTo>
                    <a:pt x="742" y="439"/>
                  </a:lnTo>
                  <a:lnTo>
                    <a:pt x="750" y="435"/>
                  </a:lnTo>
                  <a:lnTo>
                    <a:pt x="757" y="434"/>
                  </a:lnTo>
                  <a:lnTo>
                    <a:pt x="772" y="426"/>
                  </a:lnTo>
                  <a:lnTo>
                    <a:pt x="777" y="429"/>
                  </a:lnTo>
                  <a:lnTo>
                    <a:pt x="782" y="434"/>
                  </a:lnTo>
                  <a:lnTo>
                    <a:pt x="792" y="437"/>
                  </a:lnTo>
                  <a:lnTo>
                    <a:pt x="800" y="439"/>
                  </a:lnTo>
                  <a:lnTo>
                    <a:pt x="807" y="435"/>
                  </a:lnTo>
                  <a:lnTo>
                    <a:pt x="815" y="434"/>
                  </a:lnTo>
                  <a:lnTo>
                    <a:pt x="825" y="437"/>
                  </a:lnTo>
                  <a:lnTo>
                    <a:pt x="835" y="439"/>
                  </a:lnTo>
                  <a:lnTo>
                    <a:pt x="843" y="435"/>
                  </a:lnTo>
                  <a:lnTo>
                    <a:pt x="850" y="430"/>
                  </a:lnTo>
                  <a:lnTo>
                    <a:pt x="856" y="421"/>
                  </a:lnTo>
                  <a:lnTo>
                    <a:pt x="866" y="416"/>
                  </a:lnTo>
                  <a:lnTo>
                    <a:pt x="870" y="413"/>
                  </a:lnTo>
                  <a:lnTo>
                    <a:pt x="874" y="409"/>
                  </a:lnTo>
                  <a:lnTo>
                    <a:pt x="879" y="408"/>
                  </a:lnTo>
                  <a:lnTo>
                    <a:pt x="884" y="403"/>
                  </a:lnTo>
                  <a:lnTo>
                    <a:pt x="891" y="398"/>
                  </a:lnTo>
                  <a:lnTo>
                    <a:pt x="894" y="393"/>
                  </a:lnTo>
                  <a:lnTo>
                    <a:pt x="903" y="380"/>
                  </a:lnTo>
                  <a:lnTo>
                    <a:pt x="908" y="375"/>
                  </a:lnTo>
                  <a:lnTo>
                    <a:pt x="913" y="374"/>
                  </a:lnTo>
                  <a:lnTo>
                    <a:pt x="916" y="377"/>
                  </a:lnTo>
                  <a:lnTo>
                    <a:pt x="921" y="384"/>
                  </a:lnTo>
                  <a:lnTo>
                    <a:pt x="927" y="392"/>
                  </a:lnTo>
                  <a:lnTo>
                    <a:pt x="939" y="396"/>
                  </a:lnTo>
                  <a:lnTo>
                    <a:pt x="942" y="400"/>
                  </a:lnTo>
                  <a:lnTo>
                    <a:pt x="946" y="403"/>
                  </a:lnTo>
                  <a:lnTo>
                    <a:pt x="951" y="406"/>
                  </a:lnTo>
                  <a:lnTo>
                    <a:pt x="957" y="409"/>
                  </a:lnTo>
                  <a:lnTo>
                    <a:pt x="962" y="414"/>
                  </a:lnTo>
                  <a:lnTo>
                    <a:pt x="970" y="418"/>
                  </a:lnTo>
                  <a:lnTo>
                    <a:pt x="990" y="435"/>
                  </a:lnTo>
                  <a:lnTo>
                    <a:pt x="990" y="443"/>
                  </a:lnTo>
                  <a:lnTo>
                    <a:pt x="997" y="448"/>
                  </a:lnTo>
                  <a:lnTo>
                    <a:pt x="1003" y="440"/>
                  </a:lnTo>
                  <a:lnTo>
                    <a:pt x="1005" y="427"/>
                  </a:lnTo>
                  <a:lnTo>
                    <a:pt x="1003" y="421"/>
                  </a:lnTo>
                  <a:lnTo>
                    <a:pt x="1010" y="419"/>
                  </a:lnTo>
                  <a:lnTo>
                    <a:pt x="1020" y="419"/>
                  </a:lnTo>
                  <a:lnTo>
                    <a:pt x="1028" y="416"/>
                  </a:lnTo>
                  <a:lnTo>
                    <a:pt x="1032" y="419"/>
                  </a:lnTo>
                  <a:lnTo>
                    <a:pt x="1030" y="424"/>
                  </a:lnTo>
                  <a:lnTo>
                    <a:pt x="1027" y="427"/>
                  </a:lnTo>
                  <a:lnTo>
                    <a:pt x="1030" y="434"/>
                  </a:lnTo>
                  <a:lnTo>
                    <a:pt x="1033" y="437"/>
                  </a:lnTo>
                  <a:lnTo>
                    <a:pt x="1037" y="445"/>
                  </a:lnTo>
                  <a:lnTo>
                    <a:pt x="1042" y="450"/>
                  </a:lnTo>
                  <a:lnTo>
                    <a:pt x="1048" y="453"/>
                  </a:lnTo>
                  <a:lnTo>
                    <a:pt x="1053" y="456"/>
                  </a:lnTo>
                  <a:lnTo>
                    <a:pt x="1060" y="456"/>
                  </a:lnTo>
                  <a:lnTo>
                    <a:pt x="1065" y="453"/>
                  </a:lnTo>
                  <a:lnTo>
                    <a:pt x="1066" y="448"/>
                  </a:lnTo>
                  <a:lnTo>
                    <a:pt x="1070" y="443"/>
                  </a:lnTo>
                  <a:lnTo>
                    <a:pt x="1073" y="437"/>
                  </a:lnTo>
                  <a:lnTo>
                    <a:pt x="1075" y="429"/>
                  </a:lnTo>
                  <a:lnTo>
                    <a:pt x="1071" y="422"/>
                  </a:lnTo>
                  <a:lnTo>
                    <a:pt x="1073" y="416"/>
                  </a:lnTo>
                  <a:lnTo>
                    <a:pt x="1073" y="396"/>
                  </a:lnTo>
                  <a:lnTo>
                    <a:pt x="1073" y="390"/>
                  </a:lnTo>
                  <a:lnTo>
                    <a:pt x="1078" y="388"/>
                  </a:lnTo>
                  <a:lnTo>
                    <a:pt x="1081" y="390"/>
                  </a:lnTo>
                  <a:lnTo>
                    <a:pt x="1086" y="392"/>
                  </a:lnTo>
                  <a:lnTo>
                    <a:pt x="1089" y="392"/>
                  </a:lnTo>
                  <a:lnTo>
                    <a:pt x="1093" y="393"/>
                  </a:lnTo>
                  <a:lnTo>
                    <a:pt x="1094" y="387"/>
                  </a:lnTo>
                  <a:lnTo>
                    <a:pt x="1098" y="384"/>
                  </a:lnTo>
                  <a:lnTo>
                    <a:pt x="1101" y="374"/>
                  </a:lnTo>
                  <a:lnTo>
                    <a:pt x="1106" y="361"/>
                  </a:lnTo>
                  <a:lnTo>
                    <a:pt x="1109" y="356"/>
                  </a:lnTo>
                  <a:lnTo>
                    <a:pt x="1113" y="350"/>
                  </a:lnTo>
                  <a:lnTo>
                    <a:pt x="1114" y="345"/>
                  </a:lnTo>
                  <a:lnTo>
                    <a:pt x="1116" y="335"/>
                  </a:lnTo>
                  <a:lnTo>
                    <a:pt x="1116" y="327"/>
                  </a:lnTo>
                  <a:lnTo>
                    <a:pt x="1109" y="316"/>
                  </a:lnTo>
                  <a:lnTo>
                    <a:pt x="1111" y="303"/>
                  </a:lnTo>
                  <a:lnTo>
                    <a:pt x="1109" y="286"/>
                  </a:lnTo>
                  <a:lnTo>
                    <a:pt x="1108" y="282"/>
                  </a:lnTo>
                  <a:lnTo>
                    <a:pt x="1108" y="275"/>
                  </a:lnTo>
                  <a:lnTo>
                    <a:pt x="1108" y="273"/>
                  </a:lnTo>
                  <a:lnTo>
                    <a:pt x="1111" y="265"/>
                  </a:lnTo>
                  <a:lnTo>
                    <a:pt x="1108" y="257"/>
                  </a:lnTo>
                  <a:lnTo>
                    <a:pt x="1106" y="249"/>
                  </a:lnTo>
                  <a:lnTo>
                    <a:pt x="1109" y="246"/>
                  </a:lnTo>
                  <a:lnTo>
                    <a:pt x="1116" y="251"/>
                  </a:lnTo>
                  <a:lnTo>
                    <a:pt x="1119" y="249"/>
                  </a:lnTo>
                  <a:lnTo>
                    <a:pt x="1123" y="244"/>
                  </a:lnTo>
                  <a:lnTo>
                    <a:pt x="1128" y="243"/>
                  </a:lnTo>
                  <a:lnTo>
                    <a:pt x="1128" y="238"/>
                  </a:lnTo>
                  <a:lnTo>
                    <a:pt x="1128" y="233"/>
                  </a:lnTo>
                  <a:lnTo>
                    <a:pt x="1126" y="227"/>
                  </a:lnTo>
                  <a:lnTo>
                    <a:pt x="1126" y="220"/>
                  </a:lnTo>
                  <a:lnTo>
                    <a:pt x="1124" y="215"/>
                  </a:lnTo>
                  <a:lnTo>
                    <a:pt x="1119" y="209"/>
                  </a:lnTo>
                  <a:lnTo>
                    <a:pt x="1118" y="207"/>
                  </a:lnTo>
                  <a:lnTo>
                    <a:pt x="1114" y="202"/>
                  </a:lnTo>
                  <a:lnTo>
                    <a:pt x="1116" y="197"/>
                  </a:lnTo>
                  <a:lnTo>
                    <a:pt x="1118" y="191"/>
                  </a:lnTo>
                  <a:lnTo>
                    <a:pt x="1126" y="175"/>
                  </a:lnTo>
                  <a:lnTo>
                    <a:pt x="1134" y="172"/>
                  </a:lnTo>
                  <a:lnTo>
                    <a:pt x="1137" y="167"/>
                  </a:lnTo>
                  <a:lnTo>
                    <a:pt x="1136" y="163"/>
                  </a:lnTo>
                  <a:lnTo>
                    <a:pt x="1131" y="157"/>
                  </a:lnTo>
                  <a:lnTo>
                    <a:pt x="1129" y="144"/>
                  </a:lnTo>
                  <a:lnTo>
                    <a:pt x="1129" y="136"/>
                  </a:lnTo>
                  <a:lnTo>
                    <a:pt x="1131" y="125"/>
                  </a:lnTo>
                  <a:lnTo>
                    <a:pt x="1132" y="121"/>
                  </a:lnTo>
                  <a:lnTo>
                    <a:pt x="1136" y="117"/>
                  </a:lnTo>
                  <a:lnTo>
                    <a:pt x="1142" y="105"/>
                  </a:lnTo>
                  <a:lnTo>
                    <a:pt x="1144" y="99"/>
                  </a:lnTo>
                  <a:lnTo>
                    <a:pt x="1151" y="96"/>
                  </a:lnTo>
                  <a:lnTo>
                    <a:pt x="1156" y="89"/>
                  </a:lnTo>
                  <a:lnTo>
                    <a:pt x="1157" y="83"/>
                  </a:lnTo>
                  <a:lnTo>
                    <a:pt x="1157" y="76"/>
                  </a:lnTo>
                  <a:lnTo>
                    <a:pt x="1157" y="70"/>
                  </a:lnTo>
                  <a:lnTo>
                    <a:pt x="1164" y="62"/>
                  </a:lnTo>
                  <a:lnTo>
                    <a:pt x="1172" y="58"/>
                  </a:lnTo>
                  <a:lnTo>
                    <a:pt x="1179" y="62"/>
                  </a:lnTo>
                  <a:lnTo>
                    <a:pt x="1184" y="60"/>
                  </a:lnTo>
                  <a:lnTo>
                    <a:pt x="1185" y="57"/>
                  </a:lnTo>
                  <a:lnTo>
                    <a:pt x="1190" y="58"/>
                  </a:lnTo>
                  <a:lnTo>
                    <a:pt x="1200" y="60"/>
                  </a:lnTo>
                  <a:lnTo>
                    <a:pt x="1212" y="57"/>
                  </a:lnTo>
                  <a:lnTo>
                    <a:pt x="1225" y="53"/>
                  </a:lnTo>
                  <a:lnTo>
                    <a:pt x="1225" y="49"/>
                  </a:lnTo>
                  <a:lnTo>
                    <a:pt x="1223" y="47"/>
                  </a:lnTo>
                  <a:lnTo>
                    <a:pt x="1222" y="44"/>
                  </a:lnTo>
                  <a:lnTo>
                    <a:pt x="1220" y="40"/>
                  </a:lnTo>
                  <a:lnTo>
                    <a:pt x="1223" y="37"/>
                  </a:lnTo>
                  <a:lnTo>
                    <a:pt x="1228" y="36"/>
                  </a:lnTo>
                  <a:lnTo>
                    <a:pt x="1232" y="36"/>
                  </a:lnTo>
                  <a:lnTo>
                    <a:pt x="1240" y="28"/>
                  </a:lnTo>
                  <a:lnTo>
                    <a:pt x="1252" y="23"/>
                  </a:lnTo>
                  <a:lnTo>
                    <a:pt x="1262" y="21"/>
                  </a:lnTo>
                  <a:lnTo>
                    <a:pt x="1270" y="23"/>
                  </a:lnTo>
                  <a:lnTo>
                    <a:pt x="1280" y="28"/>
                  </a:lnTo>
                  <a:lnTo>
                    <a:pt x="1291" y="26"/>
                  </a:lnTo>
                  <a:lnTo>
                    <a:pt x="1298" y="24"/>
                  </a:lnTo>
                  <a:lnTo>
                    <a:pt x="1303" y="24"/>
                  </a:lnTo>
                  <a:lnTo>
                    <a:pt x="1309" y="26"/>
                  </a:lnTo>
                  <a:lnTo>
                    <a:pt x="1318" y="28"/>
                  </a:lnTo>
                  <a:lnTo>
                    <a:pt x="1323" y="34"/>
                  </a:lnTo>
                  <a:lnTo>
                    <a:pt x="1324" y="39"/>
                  </a:lnTo>
                  <a:lnTo>
                    <a:pt x="1326" y="39"/>
                  </a:lnTo>
                  <a:lnTo>
                    <a:pt x="1334" y="34"/>
                  </a:lnTo>
                  <a:lnTo>
                    <a:pt x="1339" y="31"/>
                  </a:lnTo>
                  <a:lnTo>
                    <a:pt x="1346" y="39"/>
                  </a:lnTo>
                  <a:lnTo>
                    <a:pt x="1362" y="44"/>
                  </a:lnTo>
                  <a:lnTo>
                    <a:pt x="1366" y="47"/>
                  </a:lnTo>
                  <a:lnTo>
                    <a:pt x="1371" y="52"/>
                  </a:lnTo>
                  <a:lnTo>
                    <a:pt x="1376" y="53"/>
                  </a:lnTo>
                  <a:lnTo>
                    <a:pt x="1379" y="58"/>
                  </a:lnTo>
                  <a:lnTo>
                    <a:pt x="1382" y="63"/>
                  </a:lnTo>
                  <a:lnTo>
                    <a:pt x="1394" y="68"/>
                  </a:lnTo>
                  <a:lnTo>
                    <a:pt x="1404" y="76"/>
                  </a:lnTo>
                  <a:lnTo>
                    <a:pt x="1412" y="78"/>
                  </a:lnTo>
                  <a:lnTo>
                    <a:pt x="1417" y="81"/>
                  </a:lnTo>
                  <a:lnTo>
                    <a:pt x="1422" y="86"/>
                  </a:lnTo>
                  <a:lnTo>
                    <a:pt x="1430" y="91"/>
                  </a:lnTo>
                  <a:lnTo>
                    <a:pt x="1434" y="91"/>
                  </a:lnTo>
                  <a:lnTo>
                    <a:pt x="1437" y="87"/>
                  </a:lnTo>
                  <a:lnTo>
                    <a:pt x="1442" y="86"/>
                  </a:lnTo>
                  <a:lnTo>
                    <a:pt x="1448" y="87"/>
                  </a:lnTo>
                  <a:lnTo>
                    <a:pt x="1453" y="84"/>
                  </a:lnTo>
                  <a:lnTo>
                    <a:pt x="1458" y="84"/>
                  </a:lnTo>
                  <a:lnTo>
                    <a:pt x="1463" y="81"/>
                  </a:lnTo>
                  <a:lnTo>
                    <a:pt x="1468" y="78"/>
                  </a:lnTo>
                  <a:lnTo>
                    <a:pt x="1473" y="76"/>
                  </a:lnTo>
                  <a:lnTo>
                    <a:pt x="1478" y="76"/>
                  </a:lnTo>
                  <a:lnTo>
                    <a:pt x="1483" y="73"/>
                  </a:lnTo>
                  <a:lnTo>
                    <a:pt x="1490" y="70"/>
                  </a:lnTo>
                  <a:lnTo>
                    <a:pt x="1500" y="70"/>
                  </a:lnTo>
                  <a:lnTo>
                    <a:pt x="1503" y="70"/>
                  </a:lnTo>
                  <a:lnTo>
                    <a:pt x="1510" y="70"/>
                  </a:lnTo>
                  <a:lnTo>
                    <a:pt x="1515" y="73"/>
                  </a:lnTo>
                  <a:lnTo>
                    <a:pt x="1520" y="70"/>
                  </a:lnTo>
                  <a:lnTo>
                    <a:pt x="1528" y="68"/>
                  </a:lnTo>
                  <a:lnTo>
                    <a:pt x="1533" y="68"/>
                  </a:lnTo>
                  <a:lnTo>
                    <a:pt x="1536" y="65"/>
                  </a:lnTo>
                  <a:lnTo>
                    <a:pt x="1543" y="63"/>
                  </a:lnTo>
                  <a:lnTo>
                    <a:pt x="1546" y="66"/>
                  </a:lnTo>
                  <a:lnTo>
                    <a:pt x="1551" y="68"/>
                  </a:lnTo>
                  <a:lnTo>
                    <a:pt x="1558" y="63"/>
                  </a:lnTo>
                  <a:lnTo>
                    <a:pt x="1561" y="60"/>
                  </a:lnTo>
                  <a:lnTo>
                    <a:pt x="1566" y="58"/>
                  </a:lnTo>
                  <a:lnTo>
                    <a:pt x="1572" y="58"/>
                  </a:lnTo>
                  <a:lnTo>
                    <a:pt x="1581" y="53"/>
                  </a:lnTo>
                  <a:lnTo>
                    <a:pt x="1584" y="50"/>
                  </a:lnTo>
                  <a:lnTo>
                    <a:pt x="1591" y="47"/>
                  </a:lnTo>
                  <a:lnTo>
                    <a:pt x="1601" y="45"/>
                  </a:lnTo>
                  <a:lnTo>
                    <a:pt x="1609" y="44"/>
                  </a:lnTo>
                  <a:lnTo>
                    <a:pt x="1610" y="40"/>
                  </a:lnTo>
                  <a:lnTo>
                    <a:pt x="1615" y="39"/>
                  </a:lnTo>
                  <a:lnTo>
                    <a:pt x="1622" y="37"/>
                  </a:lnTo>
                  <a:lnTo>
                    <a:pt x="1622" y="31"/>
                  </a:lnTo>
                  <a:lnTo>
                    <a:pt x="1622" y="18"/>
                  </a:lnTo>
                  <a:lnTo>
                    <a:pt x="1630" y="13"/>
                  </a:lnTo>
                  <a:lnTo>
                    <a:pt x="1635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3175">
              <a:solidFill>
                <a:schemeClr val="tx1"/>
              </a:solidFill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372" name="Freeform 172"/>
            <p:cNvSpPr>
              <a:spLocks/>
            </p:cNvSpPr>
            <p:nvPr/>
          </p:nvSpPr>
          <p:spPr bwMode="auto">
            <a:xfrm>
              <a:off x="592137" y="738983"/>
              <a:ext cx="1238250" cy="1403350"/>
            </a:xfrm>
            <a:custGeom>
              <a:avLst/>
              <a:gdLst>
                <a:gd name="T0" fmla="*/ 140 w 1559"/>
                <a:gd name="T1" fmla="*/ 1767 h 1767"/>
                <a:gd name="T2" fmla="*/ 168 w 1559"/>
                <a:gd name="T3" fmla="*/ 1735 h 1767"/>
                <a:gd name="T4" fmla="*/ 147 w 1559"/>
                <a:gd name="T5" fmla="*/ 1696 h 1767"/>
                <a:gd name="T6" fmla="*/ 96 w 1559"/>
                <a:gd name="T7" fmla="*/ 1678 h 1767"/>
                <a:gd name="T8" fmla="*/ 69 w 1559"/>
                <a:gd name="T9" fmla="*/ 1654 h 1767"/>
                <a:gd name="T10" fmla="*/ 29 w 1559"/>
                <a:gd name="T11" fmla="*/ 1646 h 1767"/>
                <a:gd name="T12" fmla="*/ 29 w 1559"/>
                <a:gd name="T13" fmla="*/ 1604 h 1767"/>
                <a:gd name="T14" fmla="*/ 24 w 1559"/>
                <a:gd name="T15" fmla="*/ 1566 h 1767"/>
                <a:gd name="T16" fmla="*/ 26 w 1559"/>
                <a:gd name="T17" fmla="*/ 1539 h 1767"/>
                <a:gd name="T18" fmla="*/ 24 w 1559"/>
                <a:gd name="T19" fmla="*/ 1503 h 1767"/>
                <a:gd name="T20" fmla="*/ 6 w 1559"/>
                <a:gd name="T21" fmla="*/ 1482 h 1767"/>
                <a:gd name="T22" fmla="*/ 3 w 1559"/>
                <a:gd name="T23" fmla="*/ 1443 h 1767"/>
                <a:gd name="T24" fmla="*/ 11 w 1559"/>
                <a:gd name="T25" fmla="*/ 1411 h 1767"/>
                <a:gd name="T26" fmla="*/ 38 w 1559"/>
                <a:gd name="T27" fmla="*/ 1380 h 1767"/>
                <a:gd name="T28" fmla="*/ 76 w 1559"/>
                <a:gd name="T29" fmla="*/ 1351 h 1767"/>
                <a:gd name="T30" fmla="*/ 97 w 1559"/>
                <a:gd name="T31" fmla="*/ 1319 h 1767"/>
                <a:gd name="T32" fmla="*/ 106 w 1559"/>
                <a:gd name="T33" fmla="*/ 1262 h 1767"/>
                <a:gd name="T34" fmla="*/ 147 w 1559"/>
                <a:gd name="T35" fmla="*/ 1189 h 1767"/>
                <a:gd name="T36" fmla="*/ 187 w 1559"/>
                <a:gd name="T37" fmla="*/ 1134 h 1767"/>
                <a:gd name="T38" fmla="*/ 205 w 1559"/>
                <a:gd name="T39" fmla="*/ 1087 h 1767"/>
                <a:gd name="T40" fmla="*/ 291 w 1559"/>
                <a:gd name="T41" fmla="*/ 1110 h 1767"/>
                <a:gd name="T42" fmla="*/ 319 w 1559"/>
                <a:gd name="T43" fmla="*/ 1168 h 1767"/>
                <a:gd name="T44" fmla="*/ 375 w 1559"/>
                <a:gd name="T45" fmla="*/ 1231 h 1767"/>
                <a:gd name="T46" fmla="*/ 451 w 1559"/>
                <a:gd name="T47" fmla="*/ 1217 h 1767"/>
                <a:gd name="T48" fmla="*/ 526 w 1559"/>
                <a:gd name="T49" fmla="*/ 1222 h 1767"/>
                <a:gd name="T50" fmla="*/ 602 w 1559"/>
                <a:gd name="T51" fmla="*/ 1194 h 1767"/>
                <a:gd name="T52" fmla="*/ 610 w 1559"/>
                <a:gd name="T53" fmla="*/ 1113 h 1767"/>
                <a:gd name="T54" fmla="*/ 549 w 1559"/>
                <a:gd name="T55" fmla="*/ 1053 h 1767"/>
                <a:gd name="T56" fmla="*/ 559 w 1559"/>
                <a:gd name="T57" fmla="*/ 994 h 1767"/>
                <a:gd name="T58" fmla="*/ 569 w 1559"/>
                <a:gd name="T59" fmla="*/ 916 h 1767"/>
                <a:gd name="T60" fmla="*/ 555 w 1559"/>
                <a:gd name="T61" fmla="*/ 827 h 1767"/>
                <a:gd name="T62" fmla="*/ 569 w 1559"/>
                <a:gd name="T63" fmla="*/ 759 h 1767"/>
                <a:gd name="T64" fmla="*/ 534 w 1559"/>
                <a:gd name="T65" fmla="*/ 702 h 1767"/>
                <a:gd name="T66" fmla="*/ 506 w 1559"/>
                <a:gd name="T67" fmla="*/ 615 h 1767"/>
                <a:gd name="T68" fmla="*/ 468 w 1559"/>
                <a:gd name="T69" fmla="*/ 570 h 1767"/>
                <a:gd name="T70" fmla="*/ 440 w 1559"/>
                <a:gd name="T71" fmla="*/ 500 h 1767"/>
                <a:gd name="T72" fmla="*/ 507 w 1559"/>
                <a:gd name="T73" fmla="*/ 510 h 1767"/>
                <a:gd name="T74" fmla="*/ 565 w 1559"/>
                <a:gd name="T75" fmla="*/ 482 h 1767"/>
                <a:gd name="T76" fmla="*/ 617 w 1559"/>
                <a:gd name="T77" fmla="*/ 463 h 1767"/>
                <a:gd name="T78" fmla="*/ 674 w 1559"/>
                <a:gd name="T79" fmla="*/ 435 h 1767"/>
                <a:gd name="T80" fmla="*/ 759 w 1559"/>
                <a:gd name="T81" fmla="*/ 439 h 1767"/>
                <a:gd name="T82" fmla="*/ 818 w 1559"/>
                <a:gd name="T83" fmla="*/ 393 h 1767"/>
                <a:gd name="T84" fmla="*/ 875 w 1559"/>
                <a:gd name="T85" fmla="*/ 406 h 1767"/>
                <a:gd name="T86" fmla="*/ 934 w 1559"/>
                <a:gd name="T87" fmla="*/ 419 h 1767"/>
                <a:gd name="T88" fmla="*/ 972 w 1559"/>
                <a:gd name="T89" fmla="*/ 453 h 1767"/>
                <a:gd name="T90" fmla="*/ 997 w 1559"/>
                <a:gd name="T91" fmla="*/ 396 h 1767"/>
                <a:gd name="T92" fmla="*/ 1030 w 1559"/>
                <a:gd name="T93" fmla="*/ 361 h 1767"/>
                <a:gd name="T94" fmla="*/ 1032 w 1559"/>
                <a:gd name="T95" fmla="*/ 275 h 1767"/>
                <a:gd name="T96" fmla="*/ 1052 w 1559"/>
                <a:gd name="T97" fmla="*/ 238 h 1767"/>
                <a:gd name="T98" fmla="*/ 1050 w 1559"/>
                <a:gd name="T99" fmla="*/ 175 h 1767"/>
                <a:gd name="T100" fmla="*/ 1066 w 1559"/>
                <a:gd name="T101" fmla="*/ 105 h 1767"/>
                <a:gd name="T102" fmla="*/ 1108 w 1559"/>
                <a:gd name="T103" fmla="*/ 60 h 1767"/>
                <a:gd name="T104" fmla="*/ 1147 w 1559"/>
                <a:gd name="T105" fmla="*/ 37 h 1767"/>
                <a:gd name="T106" fmla="*/ 1227 w 1559"/>
                <a:gd name="T107" fmla="*/ 24 h 1767"/>
                <a:gd name="T108" fmla="*/ 1290 w 1559"/>
                <a:gd name="T109" fmla="*/ 47 h 1767"/>
                <a:gd name="T110" fmla="*/ 1354 w 1559"/>
                <a:gd name="T111" fmla="*/ 91 h 1767"/>
                <a:gd name="T112" fmla="*/ 1402 w 1559"/>
                <a:gd name="T113" fmla="*/ 76 h 1767"/>
                <a:gd name="T114" fmla="*/ 1460 w 1559"/>
                <a:gd name="T115" fmla="*/ 65 h 1767"/>
                <a:gd name="T116" fmla="*/ 1515 w 1559"/>
                <a:gd name="T117" fmla="*/ 47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59" h="1767">
                  <a:moveTo>
                    <a:pt x="115" y="1761"/>
                  </a:moveTo>
                  <a:lnTo>
                    <a:pt x="117" y="1762"/>
                  </a:lnTo>
                  <a:lnTo>
                    <a:pt x="119" y="1764"/>
                  </a:lnTo>
                  <a:lnTo>
                    <a:pt x="122" y="1764"/>
                  </a:lnTo>
                  <a:lnTo>
                    <a:pt x="125" y="1764"/>
                  </a:lnTo>
                  <a:lnTo>
                    <a:pt x="129" y="1765"/>
                  </a:lnTo>
                  <a:lnTo>
                    <a:pt x="130" y="1765"/>
                  </a:lnTo>
                  <a:lnTo>
                    <a:pt x="134" y="1767"/>
                  </a:lnTo>
                  <a:lnTo>
                    <a:pt x="139" y="1767"/>
                  </a:lnTo>
                  <a:lnTo>
                    <a:pt x="140" y="1767"/>
                  </a:lnTo>
                  <a:lnTo>
                    <a:pt x="144" y="1767"/>
                  </a:lnTo>
                  <a:lnTo>
                    <a:pt x="147" y="1765"/>
                  </a:lnTo>
                  <a:lnTo>
                    <a:pt x="149" y="1764"/>
                  </a:lnTo>
                  <a:lnTo>
                    <a:pt x="152" y="1759"/>
                  </a:lnTo>
                  <a:lnTo>
                    <a:pt x="157" y="1753"/>
                  </a:lnTo>
                  <a:lnTo>
                    <a:pt x="163" y="1749"/>
                  </a:lnTo>
                  <a:lnTo>
                    <a:pt x="165" y="1744"/>
                  </a:lnTo>
                  <a:lnTo>
                    <a:pt x="165" y="1741"/>
                  </a:lnTo>
                  <a:lnTo>
                    <a:pt x="165" y="1736"/>
                  </a:lnTo>
                  <a:lnTo>
                    <a:pt x="168" y="1735"/>
                  </a:lnTo>
                  <a:lnTo>
                    <a:pt x="170" y="1733"/>
                  </a:lnTo>
                  <a:lnTo>
                    <a:pt x="172" y="1731"/>
                  </a:lnTo>
                  <a:lnTo>
                    <a:pt x="168" y="1725"/>
                  </a:lnTo>
                  <a:lnTo>
                    <a:pt x="167" y="1723"/>
                  </a:lnTo>
                  <a:lnTo>
                    <a:pt x="165" y="1720"/>
                  </a:lnTo>
                  <a:lnTo>
                    <a:pt x="162" y="1715"/>
                  </a:lnTo>
                  <a:lnTo>
                    <a:pt x="158" y="1709"/>
                  </a:lnTo>
                  <a:lnTo>
                    <a:pt x="155" y="1706"/>
                  </a:lnTo>
                  <a:lnTo>
                    <a:pt x="150" y="1699"/>
                  </a:lnTo>
                  <a:lnTo>
                    <a:pt x="147" y="1696"/>
                  </a:lnTo>
                  <a:lnTo>
                    <a:pt x="142" y="1691"/>
                  </a:lnTo>
                  <a:lnTo>
                    <a:pt x="139" y="1689"/>
                  </a:lnTo>
                  <a:lnTo>
                    <a:pt x="137" y="1689"/>
                  </a:lnTo>
                  <a:lnTo>
                    <a:pt x="134" y="1686"/>
                  </a:lnTo>
                  <a:lnTo>
                    <a:pt x="127" y="1681"/>
                  </a:lnTo>
                  <a:lnTo>
                    <a:pt x="124" y="1680"/>
                  </a:lnTo>
                  <a:lnTo>
                    <a:pt x="122" y="1678"/>
                  </a:lnTo>
                  <a:lnTo>
                    <a:pt x="119" y="1676"/>
                  </a:lnTo>
                  <a:lnTo>
                    <a:pt x="104" y="1678"/>
                  </a:lnTo>
                  <a:lnTo>
                    <a:pt x="96" y="1678"/>
                  </a:lnTo>
                  <a:lnTo>
                    <a:pt x="92" y="1678"/>
                  </a:lnTo>
                  <a:lnTo>
                    <a:pt x="91" y="1675"/>
                  </a:lnTo>
                  <a:lnTo>
                    <a:pt x="91" y="1672"/>
                  </a:lnTo>
                  <a:lnTo>
                    <a:pt x="89" y="1668"/>
                  </a:lnTo>
                  <a:lnTo>
                    <a:pt x="89" y="1667"/>
                  </a:lnTo>
                  <a:lnTo>
                    <a:pt x="87" y="1665"/>
                  </a:lnTo>
                  <a:lnTo>
                    <a:pt x="84" y="1662"/>
                  </a:lnTo>
                  <a:lnTo>
                    <a:pt x="79" y="1660"/>
                  </a:lnTo>
                  <a:lnTo>
                    <a:pt x="74" y="1659"/>
                  </a:lnTo>
                  <a:lnTo>
                    <a:pt x="69" y="1654"/>
                  </a:lnTo>
                  <a:lnTo>
                    <a:pt x="67" y="1655"/>
                  </a:lnTo>
                  <a:lnTo>
                    <a:pt x="63" y="1657"/>
                  </a:lnTo>
                  <a:lnTo>
                    <a:pt x="61" y="1659"/>
                  </a:lnTo>
                  <a:lnTo>
                    <a:pt x="59" y="1660"/>
                  </a:lnTo>
                  <a:lnTo>
                    <a:pt x="56" y="1662"/>
                  </a:lnTo>
                  <a:lnTo>
                    <a:pt x="53" y="1664"/>
                  </a:lnTo>
                  <a:lnTo>
                    <a:pt x="48" y="1664"/>
                  </a:lnTo>
                  <a:lnTo>
                    <a:pt x="39" y="1659"/>
                  </a:lnTo>
                  <a:lnTo>
                    <a:pt x="31" y="1649"/>
                  </a:lnTo>
                  <a:lnTo>
                    <a:pt x="29" y="1646"/>
                  </a:lnTo>
                  <a:lnTo>
                    <a:pt x="29" y="1642"/>
                  </a:lnTo>
                  <a:lnTo>
                    <a:pt x="29" y="1639"/>
                  </a:lnTo>
                  <a:lnTo>
                    <a:pt x="31" y="1634"/>
                  </a:lnTo>
                  <a:lnTo>
                    <a:pt x="34" y="1628"/>
                  </a:lnTo>
                  <a:lnTo>
                    <a:pt x="34" y="1623"/>
                  </a:lnTo>
                  <a:lnTo>
                    <a:pt x="33" y="1618"/>
                  </a:lnTo>
                  <a:lnTo>
                    <a:pt x="33" y="1617"/>
                  </a:lnTo>
                  <a:lnTo>
                    <a:pt x="28" y="1613"/>
                  </a:lnTo>
                  <a:lnTo>
                    <a:pt x="29" y="1608"/>
                  </a:lnTo>
                  <a:lnTo>
                    <a:pt x="29" y="1604"/>
                  </a:lnTo>
                  <a:lnTo>
                    <a:pt x="28" y="1596"/>
                  </a:lnTo>
                  <a:lnTo>
                    <a:pt x="26" y="1592"/>
                  </a:lnTo>
                  <a:lnTo>
                    <a:pt x="24" y="1591"/>
                  </a:lnTo>
                  <a:lnTo>
                    <a:pt x="23" y="1584"/>
                  </a:lnTo>
                  <a:lnTo>
                    <a:pt x="26" y="1579"/>
                  </a:lnTo>
                  <a:lnTo>
                    <a:pt x="28" y="1578"/>
                  </a:lnTo>
                  <a:lnTo>
                    <a:pt x="29" y="1575"/>
                  </a:lnTo>
                  <a:lnTo>
                    <a:pt x="28" y="1571"/>
                  </a:lnTo>
                  <a:lnTo>
                    <a:pt x="24" y="1568"/>
                  </a:lnTo>
                  <a:lnTo>
                    <a:pt x="24" y="1566"/>
                  </a:lnTo>
                  <a:lnTo>
                    <a:pt x="26" y="1563"/>
                  </a:lnTo>
                  <a:lnTo>
                    <a:pt x="26" y="1558"/>
                  </a:lnTo>
                  <a:lnTo>
                    <a:pt x="23" y="1557"/>
                  </a:lnTo>
                  <a:lnTo>
                    <a:pt x="23" y="1552"/>
                  </a:lnTo>
                  <a:lnTo>
                    <a:pt x="21" y="1549"/>
                  </a:lnTo>
                  <a:lnTo>
                    <a:pt x="18" y="1547"/>
                  </a:lnTo>
                  <a:lnTo>
                    <a:pt x="20" y="1545"/>
                  </a:lnTo>
                  <a:lnTo>
                    <a:pt x="21" y="1544"/>
                  </a:lnTo>
                  <a:lnTo>
                    <a:pt x="24" y="1542"/>
                  </a:lnTo>
                  <a:lnTo>
                    <a:pt x="26" y="1539"/>
                  </a:lnTo>
                  <a:lnTo>
                    <a:pt x="29" y="1537"/>
                  </a:lnTo>
                  <a:lnTo>
                    <a:pt x="29" y="1534"/>
                  </a:lnTo>
                  <a:lnTo>
                    <a:pt x="34" y="1532"/>
                  </a:lnTo>
                  <a:lnTo>
                    <a:pt x="39" y="1532"/>
                  </a:lnTo>
                  <a:lnTo>
                    <a:pt x="41" y="1528"/>
                  </a:lnTo>
                  <a:lnTo>
                    <a:pt x="38" y="1507"/>
                  </a:lnTo>
                  <a:lnTo>
                    <a:pt x="34" y="1505"/>
                  </a:lnTo>
                  <a:lnTo>
                    <a:pt x="33" y="1503"/>
                  </a:lnTo>
                  <a:lnTo>
                    <a:pt x="28" y="1502"/>
                  </a:lnTo>
                  <a:lnTo>
                    <a:pt x="24" y="1503"/>
                  </a:lnTo>
                  <a:lnTo>
                    <a:pt x="20" y="1507"/>
                  </a:lnTo>
                  <a:lnTo>
                    <a:pt x="16" y="1507"/>
                  </a:lnTo>
                  <a:lnTo>
                    <a:pt x="13" y="1505"/>
                  </a:lnTo>
                  <a:lnTo>
                    <a:pt x="11" y="1502"/>
                  </a:lnTo>
                  <a:lnTo>
                    <a:pt x="11" y="1498"/>
                  </a:lnTo>
                  <a:lnTo>
                    <a:pt x="11" y="1495"/>
                  </a:lnTo>
                  <a:lnTo>
                    <a:pt x="11" y="1492"/>
                  </a:lnTo>
                  <a:lnTo>
                    <a:pt x="8" y="1489"/>
                  </a:lnTo>
                  <a:lnTo>
                    <a:pt x="6" y="1486"/>
                  </a:lnTo>
                  <a:lnTo>
                    <a:pt x="6" y="1482"/>
                  </a:lnTo>
                  <a:lnTo>
                    <a:pt x="6" y="1477"/>
                  </a:lnTo>
                  <a:lnTo>
                    <a:pt x="5" y="1473"/>
                  </a:lnTo>
                  <a:lnTo>
                    <a:pt x="3" y="1469"/>
                  </a:lnTo>
                  <a:lnTo>
                    <a:pt x="0" y="1466"/>
                  </a:lnTo>
                  <a:lnTo>
                    <a:pt x="0" y="1461"/>
                  </a:lnTo>
                  <a:lnTo>
                    <a:pt x="0" y="1458"/>
                  </a:lnTo>
                  <a:lnTo>
                    <a:pt x="0" y="1455"/>
                  </a:lnTo>
                  <a:lnTo>
                    <a:pt x="0" y="1450"/>
                  </a:lnTo>
                  <a:lnTo>
                    <a:pt x="1" y="1447"/>
                  </a:lnTo>
                  <a:lnTo>
                    <a:pt x="3" y="1443"/>
                  </a:lnTo>
                  <a:lnTo>
                    <a:pt x="3" y="1442"/>
                  </a:lnTo>
                  <a:lnTo>
                    <a:pt x="3" y="1439"/>
                  </a:lnTo>
                  <a:lnTo>
                    <a:pt x="5" y="1435"/>
                  </a:lnTo>
                  <a:lnTo>
                    <a:pt x="6" y="1430"/>
                  </a:lnTo>
                  <a:lnTo>
                    <a:pt x="10" y="1427"/>
                  </a:lnTo>
                  <a:lnTo>
                    <a:pt x="10" y="1426"/>
                  </a:lnTo>
                  <a:lnTo>
                    <a:pt x="11" y="1422"/>
                  </a:lnTo>
                  <a:lnTo>
                    <a:pt x="11" y="1421"/>
                  </a:lnTo>
                  <a:lnTo>
                    <a:pt x="10" y="1416"/>
                  </a:lnTo>
                  <a:lnTo>
                    <a:pt x="11" y="1411"/>
                  </a:lnTo>
                  <a:lnTo>
                    <a:pt x="13" y="1409"/>
                  </a:lnTo>
                  <a:lnTo>
                    <a:pt x="13" y="1406"/>
                  </a:lnTo>
                  <a:lnTo>
                    <a:pt x="15" y="1405"/>
                  </a:lnTo>
                  <a:lnTo>
                    <a:pt x="20" y="1397"/>
                  </a:lnTo>
                  <a:lnTo>
                    <a:pt x="21" y="1392"/>
                  </a:lnTo>
                  <a:lnTo>
                    <a:pt x="24" y="1388"/>
                  </a:lnTo>
                  <a:lnTo>
                    <a:pt x="28" y="1387"/>
                  </a:lnTo>
                  <a:lnTo>
                    <a:pt x="33" y="1387"/>
                  </a:lnTo>
                  <a:lnTo>
                    <a:pt x="34" y="1385"/>
                  </a:lnTo>
                  <a:lnTo>
                    <a:pt x="38" y="1380"/>
                  </a:lnTo>
                  <a:lnTo>
                    <a:pt x="43" y="1374"/>
                  </a:lnTo>
                  <a:lnTo>
                    <a:pt x="44" y="1369"/>
                  </a:lnTo>
                  <a:lnTo>
                    <a:pt x="46" y="1364"/>
                  </a:lnTo>
                  <a:lnTo>
                    <a:pt x="51" y="1359"/>
                  </a:lnTo>
                  <a:lnTo>
                    <a:pt x="54" y="1358"/>
                  </a:lnTo>
                  <a:lnTo>
                    <a:pt x="59" y="1356"/>
                  </a:lnTo>
                  <a:lnTo>
                    <a:pt x="63" y="1356"/>
                  </a:lnTo>
                  <a:lnTo>
                    <a:pt x="66" y="1356"/>
                  </a:lnTo>
                  <a:lnTo>
                    <a:pt x="72" y="1353"/>
                  </a:lnTo>
                  <a:lnTo>
                    <a:pt x="76" y="1351"/>
                  </a:lnTo>
                  <a:lnTo>
                    <a:pt x="77" y="1350"/>
                  </a:lnTo>
                  <a:lnTo>
                    <a:pt x="79" y="1348"/>
                  </a:lnTo>
                  <a:lnTo>
                    <a:pt x="79" y="1341"/>
                  </a:lnTo>
                  <a:lnTo>
                    <a:pt x="79" y="1337"/>
                  </a:lnTo>
                  <a:lnTo>
                    <a:pt x="84" y="1330"/>
                  </a:lnTo>
                  <a:lnTo>
                    <a:pt x="86" y="1329"/>
                  </a:lnTo>
                  <a:lnTo>
                    <a:pt x="89" y="1325"/>
                  </a:lnTo>
                  <a:lnTo>
                    <a:pt x="92" y="1324"/>
                  </a:lnTo>
                  <a:lnTo>
                    <a:pt x="97" y="1320"/>
                  </a:lnTo>
                  <a:lnTo>
                    <a:pt x="97" y="1319"/>
                  </a:lnTo>
                  <a:lnTo>
                    <a:pt x="101" y="1316"/>
                  </a:lnTo>
                  <a:lnTo>
                    <a:pt x="102" y="1309"/>
                  </a:lnTo>
                  <a:lnTo>
                    <a:pt x="102" y="1303"/>
                  </a:lnTo>
                  <a:lnTo>
                    <a:pt x="101" y="1298"/>
                  </a:lnTo>
                  <a:lnTo>
                    <a:pt x="96" y="1290"/>
                  </a:lnTo>
                  <a:lnTo>
                    <a:pt x="91" y="1280"/>
                  </a:lnTo>
                  <a:lnTo>
                    <a:pt x="91" y="1274"/>
                  </a:lnTo>
                  <a:lnTo>
                    <a:pt x="97" y="1267"/>
                  </a:lnTo>
                  <a:lnTo>
                    <a:pt x="104" y="1259"/>
                  </a:lnTo>
                  <a:lnTo>
                    <a:pt x="106" y="1262"/>
                  </a:lnTo>
                  <a:lnTo>
                    <a:pt x="117" y="1238"/>
                  </a:lnTo>
                  <a:lnTo>
                    <a:pt x="117" y="1233"/>
                  </a:lnTo>
                  <a:lnTo>
                    <a:pt x="117" y="1227"/>
                  </a:lnTo>
                  <a:lnTo>
                    <a:pt x="124" y="1223"/>
                  </a:lnTo>
                  <a:lnTo>
                    <a:pt x="124" y="1222"/>
                  </a:lnTo>
                  <a:lnTo>
                    <a:pt x="124" y="1215"/>
                  </a:lnTo>
                  <a:lnTo>
                    <a:pt x="135" y="1210"/>
                  </a:lnTo>
                  <a:lnTo>
                    <a:pt x="140" y="1207"/>
                  </a:lnTo>
                  <a:lnTo>
                    <a:pt x="144" y="1199"/>
                  </a:lnTo>
                  <a:lnTo>
                    <a:pt x="147" y="1189"/>
                  </a:lnTo>
                  <a:lnTo>
                    <a:pt x="150" y="1186"/>
                  </a:lnTo>
                  <a:lnTo>
                    <a:pt x="157" y="1175"/>
                  </a:lnTo>
                  <a:lnTo>
                    <a:pt x="165" y="1172"/>
                  </a:lnTo>
                  <a:lnTo>
                    <a:pt x="163" y="1167"/>
                  </a:lnTo>
                  <a:lnTo>
                    <a:pt x="168" y="1167"/>
                  </a:lnTo>
                  <a:lnTo>
                    <a:pt x="170" y="1160"/>
                  </a:lnTo>
                  <a:lnTo>
                    <a:pt x="177" y="1155"/>
                  </a:lnTo>
                  <a:lnTo>
                    <a:pt x="182" y="1146"/>
                  </a:lnTo>
                  <a:lnTo>
                    <a:pt x="188" y="1142"/>
                  </a:lnTo>
                  <a:lnTo>
                    <a:pt x="187" y="1134"/>
                  </a:lnTo>
                  <a:lnTo>
                    <a:pt x="182" y="1128"/>
                  </a:lnTo>
                  <a:lnTo>
                    <a:pt x="180" y="1123"/>
                  </a:lnTo>
                  <a:lnTo>
                    <a:pt x="185" y="1115"/>
                  </a:lnTo>
                  <a:lnTo>
                    <a:pt x="183" y="1110"/>
                  </a:lnTo>
                  <a:lnTo>
                    <a:pt x="178" y="1107"/>
                  </a:lnTo>
                  <a:lnTo>
                    <a:pt x="180" y="1102"/>
                  </a:lnTo>
                  <a:lnTo>
                    <a:pt x="185" y="1096"/>
                  </a:lnTo>
                  <a:lnTo>
                    <a:pt x="192" y="1091"/>
                  </a:lnTo>
                  <a:lnTo>
                    <a:pt x="198" y="1086"/>
                  </a:lnTo>
                  <a:lnTo>
                    <a:pt x="205" y="1087"/>
                  </a:lnTo>
                  <a:lnTo>
                    <a:pt x="208" y="1092"/>
                  </a:lnTo>
                  <a:lnTo>
                    <a:pt x="218" y="1094"/>
                  </a:lnTo>
                  <a:lnTo>
                    <a:pt x="231" y="1091"/>
                  </a:lnTo>
                  <a:lnTo>
                    <a:pt x="246" y="1092"/>
                  </a:lnTo>
                  <a:lnTo>
                    <a:pt x="256" y="1094"/>
                  </a:lnTo>
                  <a:lnTo>
                    <a:pt x="266" y="1092"/>
                  </a:lnTo>
                  <a:lnTo>
                    <a:pt x="274" y="1094"/>
                  </a:lnTo>
                  <a:lnTo>
                    <a:pt x="279" y="1096"/>
                  </a:lnTo>
                  <a:lnTo>
                    <a:pt x="286" y="1099"/>
                  </a:lnTo>
                  <a:lnTo>
                    <a:pt x="291" y="1110"/>
                  </a:lnTo>
                  <a:lnTo>
                    <a:pt x="294" y="1113"/>
                  </a:lnTo>
                  <a:lnTo>
                    <a:pt x="296" y="1118"/>
                  </a:lnTo>
                  <a:lnTo>
                    <a:pt x="292" y="1123"/>
                  </a:lnTo>
                  <a:lnTo>
                    <a:pt x="292" y="1133"/>
                  </a:lnTo>
                  <a:lnTo>
                    <a:pt x="296" y="1141"/>
                  </a:lnTo>
                  <a:lnTo>
                    <a:pt x="299" y="1147"/>
                  </a:lnTo>
                  <a:lnTo>
                    <a:pt x="301" y="1154"/>
                  </a:lnTo>
                  <a:lnTo>
                    <a:pt x="307" y="1162"/>
                  </a:lnTo>
                  <a:lnTo>
                    <a:pt x="312" y="1163"/>
                  </a:lnTo>
                  <a:lnTo>
                    <a:pt x="319" y="1168"/>
                  </a:lnTo>
                  <a:lnTo>
                    <a:pt x="322" y="1176"/>
                  </a:lnTo>
                  <a:lnTo>
                    <a:pt x="322" y="1185"/>
                  </a:lnTo>
                  <a:lnTo>
                    <a:pt x="327" y="1193"/>
                  </a:lnTo>
                  <a:lnTo>
                    <a:pt x="332" y="1194"/>
                  </a:lnTo>
                  <a:lnTo>
                    <a:pt x="342" y="1202"/>
                  </a:lnTo>
                  <a:lnTo>
                    <a:pt x="349" y="1214"/>
                  </a:lnTo>
                  <a:lnTo>
                    <a:pt x="354" y="1222"/>
                  </a:lnTo>
                  <a:lnTo>
                    <a:pt x="364" y="1227"/>
                  </a:lnTo>
                  <a:lnTo>
                    <a:pt x="372" y="1230"/>
                  </a:lnTo>
                  <a:lnTo>
                    <a:pt x="375" y="1231"/>
                  </a:lnTo>
                  <a:lnTo>
                    <a:pt x="378" y="1227"/>
                  </a:lnTo>
                  <a:lnTo>
                    <a:pt x="380" y="1220"/>
                  </a:lnTo>
                  <a:lnTo>
                    <a:pt x="387" y="1214"/>
                  </a:lnTo>
                  <a:lnTo>
                    <a:pt x="395" y="1210"/>
                  </a:lnTo>
                  <a:lnTo>
                    <a:pt x="403" y="1214"/>
                  </a:lnTo>
                  <a:lnTo>
                    <a:pt x="410" y="1212"/>
                  </a:lnTo>
                  <a:lnTo>
                    <a:pt x="418" y="1212"/>
                  </a:lnTo>
                  <a:lnTo>
                    <a:pt x="430" y="1214"/>
                  </a:lnTo>
                  <a:lnTo>
                    <a:pt x="438" y="1212"/>
                  </a:lnTo>
                  <a:lnTo>
                    <a:pt x="451" y="1217"/>
                  </a:lnTo>
                  <a:lnTo>
                    <a:pt x="456" y="1219"/>
                  </a:lnTo>
                  <a:lnTo>
                    <a:pt x="459" y="1220"/>
                  </a:lnTo>
                  <a:lnTo>
                    <a:pt x="469" y="1223"/>
                  </a:lnTo>
                  <a:lnTo>
                    <a:pt x="476" y="1225"/>
                  </a:lnTo>
                  <a:lnTo>
                    <a:pt x="483" y="1230"/>
                  </a:lnTo>
                  <a:lnTo>
                    <a:pt x="493" y="1236"/>
                  </a:lnTo>
                  <a:lnTo>
                    <a:pt x="499" y="1235"/>
                  </a:lnTo>
                  <a:lnTo>
                    <a:pt x="511" y="1231"/>
                  </a:lnTo>
                  <a:lnTo>
                    <a:pt x="517" y="1223"/>
                  </a:lnTo>
                  <a:lnTo>
                    <a:pt x="526" y="1222"/>
                  </a:lnTo>
                  <a:lnTo>
                    <a:pt x="529" y="1217"/>
                  </a:lnTo>
                  <a:lnTo>
                    <a:pt x="536" y="1210"/>
                  </a:lnTo>
                  <a:lnTo>
                    <a:pt x="542" y="1210"/>
                  </a:lnTo>
                  <a:lnTo>
                    <a:pt x="549" y="1210"/>
                  </a:lnTo>
                  <a:lnTo>
                    <a:pt x="557" y="1212"/>
                  </a:lnTo>
                  <a:lnTo>
                    <a:pt x="565" y="1210"/>
                  </a:lnTo>
                  <a:lnTo>
                    <a:pt x="575" y="1204"/>
                  </a:lnTo>
                  <a:lnTo>
                    <a:pt x="579" y="1202"/>
                  </a:lnTo>
                  <a:lnTo>
                    <a:pt x="588" y="1199"/>
                  </a:lnTo>
                  <a:lnTo>
                    <a:pt x="602" y="1194"/>
                  </a:lnTo>
                  <a:lnTo>
                    <a:pt x="612" y="1188"/>
                  </a:lnTo>
                  <a:lnTo>
                    <a:pt x="615" y="1185"/>
                  </a:lnTo>
                  <a:lnTo>
                    <a:pt x="618" y="1181"/>
                  </a:lnTo>
                  <a:lnTo>
                    <a:pt x="625" y="1168"/>
                  </a:lnTo>
                  <a:lnTo>
                    <a:pt x="626" y="1160"/>
                  </a:lnTo>
                  <a:lnTo>
                    <a:pt x="617" y="1146"/>
                  </a:lnTo>
                  <a:lnTo>
                    <a:pt x="617" y="1139"/>
                  </a:lnTo>
                  <a:lnTo>
                    <a:pt x="615" y="1133"/>
                  </a:lnTo>
                  <a:lnTo>
                    <a:pt x="615" y="1123"/>
                  </a:lnTo>
                  <a:lnTo>
                    <a:pt x="610" y="1113"/>
                  </a:lnTo>
                  <a:lnTo>
                    <a:pt x="608" y="1110"/>
                  </a:lnTo>
                  <a:lnTo>
                    <a:pt x="607" y="1100"/>
                  </a:lnTo>
                  <a:lnTo>
                    <a:pt x="602" y="1091"/>
                  </a:lnTo>
                  <a:lnTo>
                    <a:pt x="595" y="1087"/>
                  </a:lnTo>
                  <a:lnTo>
                    <a:pt x="588" y="1078"/>
                  </a:lnTo>
                  <a:lnTo>
                    <a:pt x="579" y="1071"/>
                  </a:lnTo>
                  <a:lnTo>
                    <a:pt x="570" y="1062"/>
                  </a:lnTo>
                  <a:lnTo>
                    <a:pt x="560" y="1058"/>
                  </a:lnTo>
                  <a:lnTo>
                    <a:pt x="552" y="1057"/>
                  </a:lnTo>
                  <a:lnTo>
                    <a:pt x="549" y="1053"/>
                  </a:lnTo>
                  <a:lnTo>
                    <a:pt x="545" y="1050"/>
                  </a:lnTo>
                  <a:lnTo>
                    <a:pt x="544" y="1044"/>
                  </a:lnTo>
                  <a:lnTo>
                    <a:pt x="536" y="1039"/>
                  </a:lnTo>
                  <a:lnTo>
                    <a:pt x="536" y="1026"/>
                  </a:lnTo>
                  <a:lnTo>
                    <a:pt x="542" y="1026"/>
                  </a:lnTo>
                  <a:lnTo>
                    <a:pt x="552" y="1024"/>
                  </a:lnTo>
                  <a:lnTo>
                    <a:pt x="564" y="1018"/>
                  </a:lnTo>
                  <a:lnTo>
                    <a:pt x="567" y="1013"/>
                  </a:lnTo>
                  <a:lnTo>
                    <a:pt x="565" y="1005"/>
                  </a:lnTo>
                  <a:lnTo>
                    <a:pt x="559" y="994"/>
                  </a:lnTo>
                  <a:lnTo>
                    <a:pt x="557" y="987"/>
                  </a:lnTo>
                  <a:lnTo>
                    <a:pt x="559" y="977"/>
                  </a:lnTo>
                  <a:lnTo>
                    <a:pt x="562" y="971"/>
                  </a:lnTo>
                  <a:lnTo>
                    <a:pt x="565" y="969"/>
                  </a:lnTo>
                  <a:lnTo>
                    <a:pt x="567" y="961"/>
                  </a:lnTo>
                  <a:lnTo>
                    <a:pt x="572" y="960"/>
                  </a:lnTo>
                  <a:lnTo>
                    <a:pt x="565" y="950"/>
                  </a:lnTo>
                  <a:lnTo>
                    <a:pt x="569" y="934"/>
                  </a:lnTo>
                  <a:lnTo>
                    <a:pt x="570" y="927"/>
                  </a:lnTo>
                  <a:lnTo>
                    <a:pt x="569" y="916"/>
                  </a:lnTo>
                  <a:lnTo>
                    <a:pt x="562" y="898"/>
                  </a:lnTo>
                  <a:lnTo>
                    <a:pt x="564" y="893"/>
                  </a:lnTo>
                  <a:lnTo>
                    <a:pt x="562" y="885"/>
                  </a:lnTo>
                  <a:lnTo>
                    <a:pt x="562" y="877"/>
                  </a:lnTo>
                  <a:lnTo>
                    <a:pt x="562" y="872"/>
                  </a:lnTo>
                  <a:lnTo>
                    <a:pt x="550" y="866"/>
                  </a:lnTo>
                  <a:lnTo>
                    <a:pt x="545" y="850"/>
                  </a:lnTo>
                  <a:lnTo>
                    <a:pt x="540" y="835"/>
                  </a:lnTo>
                  <a:lnTo>
                    <a:pt x="545" y="829"/>
                  </a:lnTo>
                  <a:lnTo>
                    <a:pt x="555" y="827"/>
                  </a:lnTo>
                  <a:lnTo>
                    <a:pt x="565" y="820"/>
                  </a:lnTo>
                  <a:lnTo>
                    <a:pt x="562" y="814"/>
                  </a:lnTo>
                  <a:lnTo>
                    <a:pt x="555" y="806"/>
                  </a:lnTo>
                  <a:lnTo>
                    <a:pt x="557" y="793"/>
                  </a:lnTo>
                  <a:lnTo>
                    <a:pt x="555" y="791"/>
                  </a:lnTo>
                  <a:lnTo>
                    <a:pt x="554" y="782"/>
                  </a:lnTo>
                  <a:lnTo>
                    <a:pt x="555" y="775"/>
                  </a:lnTo>
                  <a:lnTo>
                    <a:pt x="562" y="770"/>
                  </a:lnTo>
                  <a:lnTo>
                    <a:pt x="562" y="762"/>
                  </a:lnTo>
                  <a:lnTo>
                    <a:pt x="569" y="759"/>
                  </a:lnTo>
                  <a:lnTo>
                    <a:pt x="570" y="752"/>
                  </a:lnTo>
                  <a:lnTo>
                    <a:pt x="567" y="736"/>
                  </a:lnTo>
                  <a:lnTo>
                    <a:pt x="565" y="731"/>
                  </a:lnTo>
                  <a:lnTo>
                    <a:pt x="564" y="727"/>
                  </a:lnTo>
                  <a:lnTo>
                    <a:pt x="557" y="717"/>
                  </a:lnTo>
                  <a:lnTo>
                    <a:pt x="550" y="709"/>
                  </a:lnTo>
                  <a:lnTo>
                    <a:pt x="545" y="707"/>
                  </a:lnTo>
                  <a:lnTo>
                    <a:pt x="542" y="707"/>
                  </a:lnTo>
                  <a:lnTo>
                    <a:pt x="536" y="706"/>
                  </a:lnTo>
                  <a:lnTo>
                    <a:pt x="534" y="702"/>
                  </a:lnTo>
                  <a:lnTo>
                    <a:pt x="534" y="696"/>
                  </a:lnTo>
                  <a:lnTo>
                    <a:pt x="534" y="691"/>
                  </a:lnTo>
                  <a:lnTo>
                    <a:pt x="531" y="680"/>
                  </a:lnTo>
                  <a:lnTo>
                    <a:pt x="531" y="665"/>
                  </a:lnTo>
                  <a:lnTo>
                    <a:pt x="524" y="662"/>
                  </a:lnTo>
                  <a:lnTo>
                    <a:pt x="514" y="660"/>
                  </a:lnTo>
                  <a:lnTo>
                    <a:pt x="511" y="654"/>
                  </a:lnTo>
                  <a:lnTo>
                    <a:pt x="511" y="642"/>
                  </a:lnTo>
                  <a:lnTo>
                    <a:pt x="509" y="636"/>
                  </a:lnTo>
                  <a:lnTo>
                    <a:pt x="506" y="615"/>
                  </a:lnTo>
                  <a:lnTo>
                    <a:pt x="504" y="610"/>
                  </a:lnTo>
                  <a:lnTo>
                    <a:pt x="504" y="607"/>
                  </a:lnTo>
                  <a:lnTo>
                    <a:pt x="501" y="592"/>
                  </a:lnTo>
                  <a:lnTo>
                    <a:pt x="494" y="591"/>
                  </a:lnTo>
                  <a:lnTo>
                    <a:pt x="491" y="586"/>
                  </a:lnTo>
                  <a:lnTo>
                    <a:pt x="488" y="578"/>
                  </a:lnTo>
                  <a:lnTo>
                    <a:pt x="483" y="578"/>
                  </a:lnTo>
                  <a:lnTo>
                    <a:pt x="478" y="578"/>
                  </a:lnTo>
                  <a:lnTo>
                    <a:pt x="473" y="576"/>
                  </a:lnTo>
                  <a:lnTo>
                    <a:pt x="468" y="570"/>
                  </a:lnTo>
                  <a:lnTo>
                    <a:pt x="463" y="566"/>
                  </a:lnTo>
                  <a:lnTo>
                    <a:pt x="456" y="562"/>
                  </a:lnTo>
                  <a:lnTo>
                    <a:pt x="448" y="552"/>
                  </a:lnTo>
                  <a:lnTo>
                    <a:pt x="438" y="545"/>
                  </a:lnTo>
                  <a:lnTo>
                    <a:pt x="428" y="539"/>
                  </a:lnTo>
                  <a:lnTo>
                    <a:pt x="430" y="521"/>
                  </a:lnTo>
                  <a:lnTo>
                    <a:pt x="426" y="505"/>
                  </a:lnTo>
                  <a:lnTo>
                    <a:pt x="431" y="503"/>
                  </a:lnTo>
                  <a:lnTo>
                    <a:pt x="435" y="502"/>
                  </a:lnTo>
                  <a:lnTo>
                    <a:pt x="440" y="500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63" y="487"/>
                  </a:lnTo>
                  <a:lnTo>
                    <a:pt x="468" y="484"/>
                  </a:lnTo>
                  <a:lnTo>
                    <a:pt x="473" y="479"/>
                  </a:lnTo>
                  <a:lnTo>
                    <a:pt x="481" y="479"/>
                  </a:lnTo>
                  <a:lnTo>
                    <a:pt x="489" y="484"/>
                  </a:lnTo>
                  <a:lnTo>
                    <a:pt x="496" y="494"/>
                  </a:lnTo>
                  <a:lnTo>
                    <a:pt x="504" y="505"/>
                  </a:lnTo>
                  <a:lnTo>
                    <a:pt x="507" y="510"/>
                  </a:lnTo>
                  <a:lnTo>
                    <a:pt x="521" y="515"/>
                  </a:lnTo>
                  <a:lnTo>
                    <a:pt x="526" y="526"/>
                  </a:lnTo>
                  <a:lnTo>
                    <a:pt x="531" y="526"/>
                  </a:lnTo>
                  <a:lnTo>
                    <a:pt x="536" y="523"/>
                  </a:lnTo>
                  <a:lnTo>
                    <a:pt x="536" y="508"/>
                  </a:lnTo>
                  <a:lnTo>
                    <a:pt x="539" y="503"/>
                  </a:lnTo>
                  <a:lnTo>
                    <a:pt x="544" y="495"/>
                  </a:lnTo>
                  <a:lnTo>
                    <a:pt x="550" y="489"/>
                  </a:lnTo>
                  <a:lnTo>
                    <a:pt x="559" y="484"/>
                  </a:lnTo>
                  <a:lnTo>
                    <a:pt x="565" y="482"/>
                  </a:lnTo>
                  <a:lnTo>
                    <a:pt x="574" y="484"/>
                  </a:lnTo>
                  <a:lnTo>
                    <a:pt x="587" y="484"/>
                  </a:lnTo>
                  <a:lnTo>
                    <a:pt x="590" y="482"/>
                  </a:lnTo>
                  <a:lnTo>
                    <a:pt x="597" y="482"/>
                  </a:lnTo>
                  <a:lnTo>
                    <a:pt x="600" y="479"/>
                  </a:lnTo>
                  <a:lnTo>
                    <a:pt x="600" y="473"/>
                  </a:lnTo>
                  <a:lnTo>
                    <a:pt x="598" y="469"/>
                  </a:lnTo>
                  <a:lnTo>
                    <a:pt x="605" y="468"/>
                  </a:lnTo>
                  <a:lnTo>
                    <a:pt x="610" y="466"/>
                  </a:lnTo>
                  <a:lnTo>
                    <a:pt x="617" y="463"/>
                  </a:lnTo>
                  <a:lnTo>
                    <a:pt x="623" y="458"/>
                  </a:lnTo>
                  <a:lnTo>
                    <a:pt x="635" y="456"/>
                  </a:lnTo>
                  <a:lnTo>
                    <a:pt x="640" y="455"/>
                  </a:lnTo>
                  <a:lnTo>
                    <a:pt x="641" y="450"/>
                  </a:lnTo>
                  <a:lnTo>
                    <a:pt x="646" y="445"/>
                  </a:lnTo>
                  <a:lnTo>
                    <a:pt x="650" y="442"/>
                  </a:lnTo>
                  <a:lnTo>
                    <a:pt x="656" y="443"/>
                  </a:lnTo>
                  <a:lnTo>
                    <a:pt x="661" y="442"/>
                  </a:lnTo>
                  <a:lnTo>
                    <a:pt x="666" y="439"/>
                  </a:lnTo>
                  <a:lnTo>
                    <a:pt x="674" y="435"/>
                  </a:lnTo>
                  <a:lnTo>
                    <a:pt x="681" y="434"/>
                  </a:lnTo>
                  <a:lnTo>
                    <a:pt x="696" y="426"/>
                  </a:lnTo>
                  <a:lnTo>
                    <a:pt x="701" y="429"/>
                  </a:lnTo>
                  <a:lnTo>
                    <a:pt x="706" y="434"/>
                  </a:lnTo>
                  <a:lnTo>
                    <a:pt x="716" y="437"/>
                  </a:lnTo>
                  <a:lnTo>
                    <a:pt x="724" y="439"/>
                  </a:lnTo>
                  <a:lnTo>
                    <a:pt x="731" y="435"/>
                  </a:lnTo>
                  <a:lnTo>
                    <a:pt x="739" y="434"/>
                  </a:lnTo>
                  <a:lnTo>
                    <a:pt x="749" y="437"/>
                  </a:lnTo>
                  <a:lnTo>
                    <a:pt x="759" y="439"/>
                  </a:lnTo>
                  <a:lnTo>
                    <a:pt x="767" y="435"/>
                  </a:lnTo>
                  <a:lnTo>
                    <a:pt x="774" y="430"/>
                  </a:lnTo>
                  <a:lnTo>
                    <a:pt x="780" y="421"/>
                  </a:lnTo>
                  <a:lnTo>
                    <a:pt x="790" y="416"/>
                  </a:lnTo>
                  <a:lnTo>
                    <a:pt x="794" y="413"/>
                  </a:lnTo>
                  <a:lnTo>
                    <a:pt x="798" y="409"/>
                  </a:lnTo>
                  <a:lnTo>
                    <a:pt x="803" y="408"/>
                  </a:lnTo>
                  <a:lnTo>
                    <a:pt x="808" y="403"/>
                  </a:lnTo>
                  <a:lnTo>
                    <a:pt x="815" y="398"/>
                  </a:lnTo>
                  <a:lnTo>
                    <a:pt x="818" y="393"/>
                  </a:lnTo>
                  <a:lnTo>
                    <a:pt x="827" y="380"/>
                  </a:lnTo>
                  <a:lnTo>
                    <a:pt x="832" y="375"/>
                  </a:lnTo>
                  <a:lnTo>
                    <a:pt x="837" y="374"/>
                  </a:lnTo>
                  <a:lnTo>
                    <a:pt x="840" y="377"/>
                  </a:lnTo>
                  <a:lnTo>
                    <a:pt x="845" y="384"/>
                  </a:lnTo>
                  <a:lnTo>
                    <a:pt x="851" y="392"/>
                  </a:lnTo>
                  <a:lnTo>
                    <a:pt x="863" y="396"/>
                  </a:lnTo>
                  <a:lnTo>
                    <a:pt x="866" y="400"/>
                  </a:lnTo>
                  <a:lnTo>
                    <a:pt x="870" y="403"/>
                  </a:lnTo>
                  <a:lnTo>
                    <a:pt x="875" y="406"/>
                  </a:lnTo>
                  <a:lnTo>
                    <a:pt x="881" y="409"/>
                  </a:lnTo>
                  <a:lnTo>
                    <a:pt x="886" y="414"/>
                  </a:lnTo>
                  <a:lnTo>
                    <a:pt x="894" y="418"/>
                  </a:lnTo>
                  <a:lnTo>
                    <a:pt x="914" y="435"/>
                  </a:lnTo>
                  <a:lnTo>
                    <a:pt x="914" y="443"/>
                  </a:lnTo>
                  <a:lnTo>
                    <a:pt x="921" y="448"/>
                  </a:lnTo>
                  <a:lnTo>
                    <a:pt x="927" y="440"/>
                  </a:lnTo>
                  <a:lnTo>
                    <a:pt x="929" y="427"/>
                  </a:lnTo>
                  <a:lnTo>
                    <a:pt x="927" y="421"/>
                  </a:lnTo>
                  <a:lnTo>
                    <a:pt x="934" y="419"/>
                  </a:lnTo>
                  <a:lnTo>
                    <a:pt x="944" y="419"/>
                  </a:lnTo>
                  <a:lnTo>
                    <a:pt x="952" y="416"/>
                  </a:lnTo>
                  <a:lnTo>
                    <a:pt x="956" y="419"/>
                  </a:lnTo>
                  <a:lnTo>
                    <a:pt x="954" y="424"/>
                  </a:lnTo>
                  <a:lnTo>
                    <a:pt x="951" y="427"/>
                  </a:lnTo>
                  <a:lnTo>
                    <a:pt x="954" y="434"/>
                  </a:lnTo>
                  <a:lnTo>
                    <a:pt x="957" y="437"/>
                  </a:lnTo>
                  <a:lnTo>
                    <a:pt x="961" y="445"/>
                  </a:lnTo>
                  <a:lnTo>
                    <a:pt x="966" y="450"/>
                  </a:lnTo>
                  <a:lnTo>
                    <a:pt x="972" y="453"/>
                  </a:lnTo>
                  <a:lnTo>
                    <a:pt x="977" y="456"/>
                  </a:lnTo>
                  <a:lnTo>
                    <a:pt x="984" y="456"/>
                  </a:lnTo>
                  <a:lnTo>
                    <a:pt x="989" y="453"/>
                  </a:lnTo>
                  <a:lnTo>
                    <a:pt x="990" y="448"/>
                  </a:lnTo>
                  <a:lnTo>
                    <a:pt x="994" y="443"/>
                  </a:lnTo>
                  <a:lnTo>
                    <a:pt x="997" y="437"/>
                  </a:lnTo>
                  <a:lnTo>
                    <a:pt x="999" y="429"/>
                  </a:lnTo>
                  <a:lnTo>
                    <a:pt x="995" y="422"/>
                  </a:lnTo>
                  <a:lnTo>
                    <a:pt x="997" y="416"/>
                  </a:lnTo>
                  <a:lnTo>
                    <a:pt x="997" y="396"/>
                  </a:lnTo>
                  <a:lnTo>
                    <a:pt x="997" y="390"/>
                  </a:lnTo>
                  <a:lnTo>
                    <a:pt x="1002" y="388"/>
                  </a:lnTo>
                  <a:lnTo>
                    <a:pt x="1005" y="390"/>
                  </a:lnTo>
                  <a:lnTo>
                    <a:pt x="1010" y="392"/>
                  </a:lnTo>
                  <a:lnTo>
                    <a:pt x="1013" y="392"/>
                  </a:lnTo>
                  <a:lnTo>
                    <a:pt x="1017" y="393"/>
                  </a:lnTo>
                  <a:lnTo>
                    <a:pt x="1018" y="387"/>
                  </a:lnTo>
                  <a:lnTo>
                    <a:pt x="1022" y="384"/>
                  </a:lnTo>
                  <a:lnTo>
                    <a:pt x="1025" y="374"/>
                  </a:lnTo>
                  <a:lnTo>
                    <a:pt x="1030" y="361"/>
                  </a:lnTo>
                  <a:lnTo>
                    <a:pt x="1033" y="356"/>
                  </a:lnTo>
                  <a:lnTo>
                    <a:pt x="1037" y="350"/>
                  </a:lnTo>
                  <a:lnTo>
                    <a:pt x="1038" y="345"/>
                  </a:lnTo>
                  <a:lnTo>
                    <a:pt x="1040" y="335"/>
                  </a:lnTo>
                  <a:lnTo>
                    <a:pt x="1040" y="327"/>
                  </a:lnTo>
                  <a:lnTo>
                    <a:pt x="1033" y="316"/>
                  </a:lnTo>
                  <a:lnTo>
                    <a:pt x="1035" y="303"/>
                  </a:lnTo>
                  <a:lnTo>
                    <a:pt x="1033" y="286"/>
                  </a:lnTo>
                  <a:lnTo>
                    <a:pt x="1032" y="282"/>
                  </a:lnTo>
                  <a:lnTo>
                    <a:pt x="1032" y="275"/>
                  </a:lnTo>
                  <a:lnTo>
                    <a:pt x="1032" y="273"/>
                  </a:lnTo>
                  <a:lnTo>
                    <a:pt x="1035" y="265"/>
                  </a:lnTo>
                  <a:lnTo>
                    <a:pt x="1032" y="257"/>
                  </a:lnTo>
                  <a:lnTo>
                    <a:pt x="1030" y="249"/>
                  </a:lnTo>
                  <a:lnTo>
                    <a:pt x="1033" y="246"/>
                  </a:lnTo>
                  <a:lnTo>
                    <a:pt x="1040" y="251"/>
                  </a:lnTo>
                  <a:lnTo>
                    <a:pt x="1043" y="249"/>
                  </a:lnTo>
                  <a:lnTo>
                    <a:pt x="1047" y="244"/>
                  </a:lnTo>
                  <a:lnTo>
                    <a:pt x="1052" y="243"/>
                  </a:lnTo>
                  <a:lnTo>
                    <a:pt x="1052" y="238"/>
                  </a:lnTo>
                  <a:lnTo>
                    <a:pt x="1052" y="233"/>
                  </a:lnTo>
                  <a:lnTo>
                    <a:pt x="1050" y="227"/>
                  </a:lnTo>
                  <a:lnTo>
                    <a:pt x="1050" y="220"/>
                  </a:lnTo>
                  <a:lnTo>
                    <a:pt x="1048" y="215"/>
                  </a:lnTo>
                  <a:lnTo>
                    <a:pt x="1043" y="209"/>
                  </a:lnTo>
                  <a:lnTo>
                    <a:pt x="1042" y="207"/>
                  </a:lnTo>
                  <a:lnTo>
                    <a:pt x="1038" y="202"/>
                  </a:lnTo>
                  <a:lnTo>
                    <a:pt x="1040" y="197"/>
                  </a:lnTo>
                  <a:lnTo>
                    <a:pt x="1042" y="191"/>
                  </a:lnTo>
                  <a:lnTo>
                    <a:pt x="1050" y="175"/>
                  </a:lnTo>
                  <a:lnTo>
                    <a:pt x="1058" y="172"/>
                  </a:lnTo>
                  <a:lnTo>
                    <a:pt x="1061" y="167"/>
                  </a:lnTo>
                  <a:lnTo>
                    <a:pt x="1060" y="163"/>
                  </a:lnTo>
                  <a:lnTo>
                    <a:pt x="1055" y="157"/>
                  </a:lnTo>
                  <a:lnTo>
                    <a:pt x="1053" y="144"/>
                  </a:lnTo>
                  <a:lnTo>
                    <a:pt x="1053" y="136"/>
                  </a:lnTo>
                  <a:lnTo>
                    <a:pt x="1055" y="125"/>
                  </a:lnTo>
                  <a:lnTo>
                    <a:pt x="1056" y="121"/>
                  </a:lnTo>
                  <a:lnTo>
                    <a:pt x="1060" y="117"/>
                  </a:lnTo>
                  <a:lnTo>
                    <a:pt x="1066" y="105"/>
                  </a:lnTo>
                  <a:lnTo>
                    <a:pt x="1068" y="99"/>
                  </a:lnTo>
                  <a:lnTo>
                    <a:pt x="1075" y="96"/>
                  </a:lnTo>
                  <a:lnTo>
                    <a:pt x="1080" y="89"/>
                  </a:lnTo>
                  <a:lnTo>
                    <a:pt x="1081" y="83"/>
                  </a:lnTo>
                  <a:lnTo>
                    <a:pt x="1081" y="76"/>
                  </a:lnTo>
                  <a:lnTo>
                    <a:pt x="1081" y="70"/>
                  </a:lnTo>
                  <a:lnTo>
                    <a:pt x="1088" y="62"/>
                  </a:lnTo>
                  <a:lnTo>
                    <a:pt x="1096" y="58"/>
                  </a:lnTo>
                  <a:lnTo>
                    <a:pt x="1103" y="62"/>
                  </a:lnTo>
                  <a:lnTo>
                    <a:pt x="1108" y="60"/>
                  </a:lnTo>
                  <a:lnTo>
                    <a:pt x="1109" y="57"/>
                  </a:lnTo>
                  <a:lnTo>
                    <a:pt x="1114" y="58"/>
                  </a:lnTo>
                  <a:lnTo>
                    <a:pt x="1124" y="60"/>
                  </a:lnTo>
                  <a:lnTo>
                    <a:pt x="1136" y="57"/>
                  </a:lnTo>
                  <a:lnTo>
                    <a:pt x="1149" y="53"/>
                  </a:lnTo>
                  <a:lnTo>
                    <a:pt x="1149" y="49"/>
                  </a:lnTo>
                  <a:lnTo>
                    <a:pt x="1147" y="47"/>
                  </a:lnTo>
                  <a:lnTo>
                    <a:pt x="1146" y="44"/>
                  </a:lnTo>
                  <a:lnTo>
                    <a:pt x="1144" y="40"/>
                  </a:lnTo>
                  <a:lnTo>
                    <a:pt x="1147" y="37"/>
                  </a:lnTo>
                  <a:lnTo>
                    <a:pt x="1152" y="36"/>
                  </a:lnTo>
                  <a:lnTo>
                    <a:pt x="1156" y="36"/>
                  </a:lnTo>
                  <a:lnTo>
                    <a:pt x="1164" y="28"/>
                  </a:lnTo>
                  <a:lnTo>
                    <a:pt x="1176" y="23"/>
                  </a:lnTo>
                  <a:lnTo>
                    <a:pt x="1186" y="21"/>
                  </a:lnTo>
                  <a:lnTo>
                    <a:pt x="1194" y="23"/>
                  </a:lnTo>
                  <a:lnTo>
                    <a:pt x="1204" y="28"/>
                  </a:lnTo>
                  <a:lnTo>
                    <a:pt x="1215" y="26"/>
                  </a:lnTo>
                  <a:lnTo>
                    <a:pt x="1222" y="24"/>
                  </a:lnTo>
                  <a:lnTo>
                    <a:pt x="1227" y="24"/>
                  </a:lnTo>
                  <a:lnTo>
                    <a:pt x="1233" y="26"/>
                  </a:lnTo>
                  <a:lnTo>
                    <a:pt x="1242" y="28"/>
                  </a:lnTo>
                  <a:lnTo>
                    <a:pt x="1247" y="34"/>
                  </a:lnTo>
                  <a:lnTo>
                    <a:pt x="1248" y="39"/>
                  </a:lnTo>
                  <a:lnTo>
                    <a:pt x="1250" y="39"/>
                  </a:lnTo>
                  <a:lnTo>
                    <a:pt x="1258" y="34"/>
                  </a:lnTo>
                  <a:lnTo>
                    <a:pt x="1263" y="31"/>
                  </a:lnTo>
                  <a:lnTo>
                    <a:pt x="1270" y="39"/>
                  </a:lnTo>
                  <a:lnTo>
                    <a:pt x="1286" y="44"/>
                  </a:lnTo>
                  <a:lnTo>
                    <a:pt x="1290" y="47"/>
                  </a:lnTo>
                  <a:lnTo>
                    <a:pt x="1295" y="52"/>
                  </a:lnTo>
                  <a:lnTo>
                    <a:pt x="1300" y="53"/>
                  </a:lnTo>
                  <a:lnTo>
                    <a:pt x="1303" y="58"/>
                  </a:lnTo>
                  <a:lnTo>
                    <a:pt x="1306" y="63"/>
                  </a:lnTo>
                  <a:lnTo>
                    <a:pt x="1318" y="68"/>
                  </a:lnTo>
                  <a:lnTo>
                    <a:pt x="1328" y="76"/>
                  </a:lnTo>
                  <a:lnTo>
                    <a:pt x="1336" y="78"/>
                  </a:lnTo>
                  <a:lnTo>
                    <a:pt x="1341" y="81"/>
                  </a:lnTo>
                  <a:lnTo>
                    <a:pt x="1346" y="86"/>
                  </a:lnTo>
                  <a:lnTo>
                    <a:pt x="1354" y="91"/>
                  </a:lnTo>
                  <a:lnTo>
                    <a:pt x="1358" y="91"/>
                  </a:lnTo>
                  <a:lnTo>
                    <a:pt x="1361" y="87"/>
                  </a:lnTo>
                  <a:lnTo>
                    <a:pt x="1366" y="86"/>
                  </a:lnTo>
                  <a:lnTo>
                    <a:pt x="1372" y="87"/>
                  </a:lnTo>
                  <a:lnTo>
                    <a:pt x="1377" y="84"/>
                  </a:lnTo>
                  <a:lnTo>
                    <a:pt x="1382" y="84"/>
                  </a:lnTo>
                  <a:lnTo>
                    <a:pt x="1387" y="81"/>
                  </a:lnTo>
                  <a:lnTo>
                    <a:pt x="1392" y="78"/>
                  </a:lnTo>
                  <a:lnTo>
                    <a:pt x="1397" y="76"/>
                  </a:lnTo>
                  <a:lnTo>
                    <a:pt x="1402" y="76"/>
                  </a:lnTo>
                  <a:lnTo>
                    <a:pt x="1407" y="73"/>
                  </a:lnTo>
                  <a:lnTo>
                    <a:pt x="1414" y="70"/>
                  </a:lnTo>
                  <a:lnTo>
                    <a:pt x="1424" y="70"/>
                  </a:lnTo>
                  <a:lnTo>
                    <a:pt x="1427" y="70"/>
                  </a:lnTo>
                  <a:lnTo>
                    <a:pt x="1434" y="70"/>
                  </a:lnTo>
                  <a:lnTo>
                    <a:pt x="1439" y="73"/>
                  </a:lnTo>
                  <a:lnTo>
                    <a:pt x="1444" y="70"/>
                  </a:lnTo>
                  <a:lnTo>
                    <a:pt x="1452" y="68"/>
                  </a:lnTo>
                  <a:lnTo>
                    <a:pt x="1457" y="68"/>
                  </a:lnTo>
                  <a:lnTo>
                    <a:pt x="1460" y="65"/>
                  </a:lnTo>
                  <a:lnTo>
                    <a:pt x="1467" y="63"/>
                  </a:lnTo>
                  <a:lnTo>
                    <a:pt x="1470" y="66"/>
                  </a:lnTo>
                  <a:lnTo>
                    <a:pt x="1475" y="68"/>
                  </a:lnTo>
                  <a:lnTo>
                    <a:pt x="1482" y="63"/>
                  </a:lnTo>
                  <a:lnTo>
                    <a:pt x="1485" y="60"/>
                  </a:lnTo>
                  <a:lnTo>
                    <a:pt x="1490" y="58"/>
                  </a:lnTo>
                  <a:lnTo>
                    <a:pt x="1496" y="58"/>
                  </a:lnTo>
                  <a:lnTo>
                    <a:pt x="1505" y="53"/>
                  </a:lnTo>
                  <a:lnTo>
                    <a:pt x="1508" y="50"/>
                  </a:lnTo>
                  <a:lnTo>
                    <a:pt x="1515" y="47"/>
                  </a:lnTo>
                  <a:lnTo>
                    <a:pt x="1525" y="45"/>
                  </a:lnTo>
                  <a:lnTo>
                    <a:pt x="1533" y="44"/>
                  </a:lnTo>
                  <a:lnTo>
                    <a:pt x="1534" y="40"/>
                  </a:lnTo>
                  <a:lnTo>
                    <a:pt x="1539" y="39"/>
                  </a:lnTo>
                  <a:lnTo>
                    <a:pt x="1546" y="37"/>
                  </a:lnTo>
                  <a:lnTo>
                    <a:pt x="1546" y="31"/>
                  </a:lnTo>
                  <a:lnTo>
                    <a:pt x="1546" y="18"/>
                  </a:lnTo>
                  <a:lnTo>
                    <a:pt x="1554" y="13"/>
                  </a:lnTo>
                  <a:lnTo>
                    <a:pt x="155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3" name="Freeform 173"/>
            <p:cNvSpPr>
              <a:spLocks/>
            </p:cNvSpPr>
            <p:nvPr/>
          </p:nvSpPr>
          <p:spPr bwMode="auto">
            <a:xfrm>
              <a:off x="531812" y="2134395"/>
              <a:ext cx="676275" cy="1104900"/>
            </a:xfrm>
            <a:custGeom>
              <a:avLst/>
              <a:gdLst>
                <a:gd name="T0" fmla="*/ 825 w 851"/>
                <a:gd name="T1" fmla="*/ 803 h 1392"/>
                <a:gd name="T2" fmla="*/ 784 w 851"/>
                <a:gd name="T3" fmla="*/ 817 h 1392"/>
                <a:gd name="T4" fmla="*/ 744 w 851"/>
                <a:gd name="T5" fmla="*/ 819 h 1392"/>
                <a:gd name="T6" fmla="*/ 712 w 851"/>
                <a:gd name="T7" fmla="*/ 861 h 1392"/>
                <a:gd name="T8" fmla="*/ 630 w 851"/>
                <a:gd name="T9" fmla="*/ 814 h 1392"/>
                <a:gd name="T10" fmla="*/ 549 w 851"/>
                <a:gd name="T11" fmla="*/ 791 h 1392"/>
                <a:gd name="T12" fmla="*/ 544 w 851"/>
                <a:gd name="T13" fmla="*/ 833 h 1392"/>
                <a:gd name="T14" fmla="*/ 565 w 851"/>
                <a:gd name="T15" fmla="*/ 981 h 1392"/>
                <a:gd name="T16" fmla="*/ 628 w 851"/>
                <a:gd name="T17" fmla="*/ 1052 h 1392"/>
                <a:gd name="T18" fmla="*/ 559 w 851"/>
                <a:gd name="T19" fmla="*/ 1118 h 1392"/>
                <a:gd name="T20" fmla="*/ 595 w 851"/>
                <a:gd name="T21" fmla="*/ 1246 h 1392"/>
                <a:gd name="T22" fmla="*/ 598 w 851"/>
                <a:gd name="T23" fmla="*/ 1366 h 1392"/>
                <a:gd name="T24" fmla="*/ 542 w 851"/>
                <a:gd name="T25" fmla="*/ 1384 h 1392"/>
                <a:gd name="T26" fmla="*/ 484 w 851"/>
                <a:gd name="T27" fmla="*/ 1346 h 1392"/>
                <a:gd name="T28" fmla="*/ 398 w 851"/>
                <a:gd name="T29" fmla="*/ 1361 h 1392"/>
                <a:gd name="T30" fmla="*/ 349 w 851"/>
                <a:gd name="T31" fmla="*/ 1356 h 1392"/>
                <a:gd name="T32" fmla="*/ 350 w 851"/>
                <a:gd name="T33" fmla="*/ 1314 h 1392"/>
                <a:gd name="T34" fmla="*/ 340 w 851"/>
                <a:gd name="T35" fmla="*/ 1278 h 1392"/>
                <a:gd name="T36" fmla="*/ 317 w 851"/>
                <a:gd name="T37" fmla="*/ 1236 h 1392"/>
                <a:gd name="T38" fmla="*/ 340 w 851"/>
                <a:gd name="T39" fmla="*/ 1207 h 1392"/>
                <a:gd name="T40" fmla="*/ 334 w 851"/>
                <a:gd name="T41" fmla="*/ 1128 h 1392"/>
                <a:gd name="T42" fmla="*/ 324 w 851"/>
                <a:gd name="T43" fmla="*/ 1091 h 1392"/>
                <a:gd name="T44" fmla="*/ 304 w 851"/>
                <a:gd name="T45" fmla="*/ 1061 h 1392"/>
                <a:gd name="T46" fmla="*/ 251 w 851"/>
                <a:gd name="T47" fmla="*/ 1083 h 1392"/>
                <a:gd name="T48" fmla="*/ 183 w 851"/>
                <a:gd name="T49" fmla="*/ 1097 h 1392"/>
                <a:gd name="T50" fmla="*/ 127 w 851"/>
                <a:gd name="T51" fmla="*/ 1068 h 1392"/>
                <a:gd name="T52" fmla="*/ 109 w 851"/>
                <a:gd name="T53" fmla="*/ 1040 h 1392"/>
                <a:gd name="T54" fmla="*/ 91 w 851"/>
                <a:gd name="T55" fmla="*/ 1002 h 1392"/>
                <a:gd name="T56" fmla="*/ 112 w 851"/>
                <a:gd name="T57" fmla="*/ 977 h 1392"/>
                <a:gd name="T58" fmla="*/ 148 w 851"/>
                <a:gd name="T59" fmla="*/ 935 h 1392"/>
                <a:gd name="T60" fmla="*/ 140 w 851"/>
                <a:gd name="T61" fmla="*/ 867 h 1392"/>
                <a:gd name="T62" fmla="*/ 137 w 851"/>
                <a:gd name="T63" fmla="*/ 824 h 1392"/>
                <a:gd name="T64" fmla="*/ 84 w 851"/>
                <a:gd name="T65" fmla="*/ 799 h 1392"/>
                <a:gd name="T66" fmla="*/ 49 w 851"/>
                <a:gd name="T67" fmla="*/ 743 h 1392"/>
                <a:gd name="T68" fmla="*/ 1 w 851"/>
                <a:gd name="T69" fmla="*/ 710 h 1392"/>
                <a:gd name="T70" fmla="*/ 13 w 851"/>
                <a:gd name="T71" fmla="*/ 676 h 1392"/>
                <a:gd name="T72" fmla="*/ 44 w 851"/>
                <a:gd name="T73" fmla="*/ 654 h 1392"/>
                <a:gd name="T74" fmla="*/ 86 w 851"/>
                <a:gd name="T75" fmla="*/ 638 h 1392"/>
                <a:gd name="T76" fmla="*/ 127 w 851"/>
                <a:gd name="T77" fmla="*/ 655 h 1392"/>
                <a:gd name="T78" fmla="*/ 153 w 851"/>
                <a:gd name="T79" fmla="*/ 652 h 1392"/>
                <a:gd name="T80" fmla="*/ 172 w 851"/>
                <a:gd name="T81" fmla="*/ 629 h 1392"/>
                <a:gd name="T82" fmla="*/ 193 w 851"/>
                <a:gd name="T83" fmla="*/ 618 h 1392"/>
                <a:gd name="T84" fmla="*/ 229 w 851"/>
                <a:gd name="T85" fmla="*/ 608 h 1392"/>
                <a:gd name="T86" fmla="*/ 243 w 851"/>
                <a:gd name="T87" fmla="*/ 583 h 1392"/>
                <a:gd name="T88" fmla="*/ 266 w 851"/>
                <a:gd name="T89" fmla="*/ 549 h 1392"/>
                <a:gd name="T90" fmla="*/ 294 w 851"/>
                <a:gd name="T91" fmla="*/ 527 h 1392"/>
                <a:gd name="T92" fmla="*/ 268 w 851"/>
                <a:gd name="T93" fmla="*/ 500 h 1392"/>
                <a:gd name="T94" fmla="*/ 221 w 851"/>
                <a:gd name="T95" fmla="*/ 497 h 1392"/>
                <a:gd name="T96" fmla="*/ 165 w 851"/>
                <a:gd name="T97" fmla="*/ 463 h 1392"/>
                <a:gd name="T98" fmla="*/ 178 w 851"/>
                <a:gd name="T99" fmla="*/ 380 h 1392"/>
                <a:gd name="T100" fmla="*/ 142 w 851"/>
                <a:gd name="T101" fmla="*/ 337 h 1392"/>
                <a:gd name="T102" fmla="*/ 172 w 851"/>
                <a:gd name="T103" fmla="*/ 260 h 1392"/>
                <a:gd name="T104" fmla="*/ 148 w 851"/>
                <a:gd name="T105" fmla="*/ 199 h 1392"/>
                <a:gd name="T106" fmla="*/ 129 w 851"/>
                <a:gd name="T107" fmla="*/ 160 h 1392"/>
                <a:gd name="T108" fmla="*/ 91 w 851"/>
                <a:gd name="T109" fmla="*/ 139 h 1392"/>
                <a:gd name="T110" fmla="*/ 82 w 851"/>
                <a:gd name="T111" fmla="*/ 107 h 1392"/>
                <a:gd name="T112" fmla="*/ 105 w 851"/>
                <a:gd name="T113" fmla="*/ 83 h 1392"/>
                <a:gd name="T114" fmla="*/ 129 w 851"/>
                <a:gd name="T115" fmla="*/ 47 h 1392"/>
                <a:gd name="T116" fmla="*/ 167 w 851"/>
                <a:gd name="T117" fmla="*/ 24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1" h="1392">
                  <a:moveTo>
                    <a:pt x="851" y="782"/>
                  </a:moveTo>
                  <a:lnTo>
                    <a:pt x="850" y="777"/>
                  </a:lnTo>
                  <a:lnTo>
                    <a:pt x="845" y="775"/>
                  </a:lnTo>
                  <a:lnTo>
                    <a:pt x="840" y="777"/>
                  </a:lnTo>
                  <a:lnTo>
                    <a:pt x="838" y="778"/>
                  </a:lnTo>
                  <a:lnTo>
                    <a:pt x="833" y="783"/>
                  </a:lnTo>
                  <a:lnTo>
                    <a:pt x="831" y="785"/>
                  </a:lnTo>
                  <a:lnTo>
                    <a:pt x="830" y="793"/>
                  </a:lnTo>
                  <a:lnTo>
                    <a:pt x="827" y="799"/>
                  </a:lnTo>
                  <a:lnTo>
                    <a:pt x="825" y="803"/>
                  </a:lnTo>
                  <a:lnTo>
                    <a:pt x="818" y="809"/>
                  </a:lnTo>
                  <a:lnTo>
                    <a:pt x="817" y="809"/>
                  </a:lnTo>
                  <a:lnTo>
                    <a:pt x="812" y="809"/>
                  </a:lnTo>
                  <a:lnTo>
                    <a:pt x="810" y="809"/>
                  </a:lnTo>
                  <a:lnTo>
                    <a:pt x="802" y="807"/>
                  </a:lnTo>
                  <a:lnTo>
                    <a:pt x="800" y="807"/>
                  </a:lnTo>
                  <a:lnTo>
                    <a:pt x="795" y="812"/>
                  </a:lnTo>
                  <a:lnTo>
                    <a:pt x="793" y="814"/>
                  </a:lnTo>
                  <a:lnTo>
                    <a:pt x="788" y="814"/>
                  </a:lnTo>
                  <a:lnTo>
                    <a:pt x="784" y="817"/>
                  </a:lnTo>
                  <a:lnTo>
                    <a:pt x="782" y="816"/>
                  </a:lnTo>
                  <a:lnTo>
                    <a:pt x="779" y="814"/>
                  </a:lnTo>
                  <a:lnTo>
                    <a:pt x="774" y="812"/>
                  </a:lnTo>
                  <a:lnTo>
                    <a:pt x="769" y="812"/>
                  </a:lnTo>
                  <a:lnTo>
                    <a:pt x="767" y="812"/>
                  </a:lnTo>
                  <a:lnTo>
                    <a:pt x="760" y="816"/>
                  </a:lnTo>
                  <a:lnTo>
                    <a:pt x="757" y="817"/>
                  </a:lnTo>
                  <a:lnTo>
                    <a:pt x="749" y="819"/>
                  </a:lnTo>
                  <a:lnTo>
                    <a:pt x="747" y="819"/>
                  </a:lnTo>
                  <a:lnTo>
                    <a:pt x="744" y="819"/>
                  </a:lnTo>
                  <a:lnTo>
                    <a:pt x="737" y="824"/>
                  </a:lnTo>
                  <a:lnTo>
                    <a:pt x="737" y="827"/>
                  </a:lnTo>
                  <a:lnTo>
                    <a:pt x="739" y="832"/>
                  </a:lnTo>
                  <a:lnTo>
                    <a:pt x="739" y="833"/>
                  </a:lnTo>
                  <a:lnTo>
                    <a:pt x="744" y="837"/>
                  </a:lnTo>
                  <a:lnTo>
                    <a:pt x="745" y="838"/>
                  </a:lnTo>
                  <a:lnTo>
                    <a:pt x="752" y="845"/>
                  </a:lnTo>
                  <a:lnTo>
                    <a:pt x="741" y="845"/>
                  </a:lnTo>
                  <a:lnTo>
                    <a:pt x="729" y="856"/>
                  </a:lnTo>
                  <a:lnTo>
                    <a:pt x="712" y="861"/>
                  </a:lnTo>
                  <a:lnTo>
                    <a:pt x="706" y="872"/>
                  </a:lnTo>
                  <a:lnTo>
                    <a:pt x="691" y="879"/>
                  </a:lnTo>
                  <a:lnTo>
                    <a:pt x="679" y="883"/>
                  </a:lnTo>
                  <a:lnTo>
                    <a:pt x="673" y="869"/>
                  </a:lnTo>
                  <a:lnTo>
                    <a:pt x="671" y="854"/>
                  </a:lnTo>
                  <a:lnTo>
                    <a:pt x="663" y="840"/>
                  </a:lnTo>
                  <a:lnTo>
                    <a:pt x="653" y="832"/>
                  </a:lnTo>
                  <a:lnTo>
                    <a:pt x="643" y="822"/>
                  </a:lnTo>
                  <a:lnTo>
                    <a:pt x="638" y="814"/>
                  </a:lnTo>
                  <a:lnTo>
                    <a:pt x="630" y="814"/>
                  </a:lnTo>
                  <a:lnTo>
                    <a:pt x="625" y="819"/>
                  </a:lnTo>
                  <a:lnTo>
                    <a:pt x="618" y="809"/>
                  </a:lnTo>
                  <a:lnTo>
                    <a:pt x="610" y="807"/>
                  </a:lnTo>
                  <a:lnTo>
                    <a:pt x="603" y="811"/>
                  </a:lnTo>
                  <a:lnTo>
                    <a:pt x="600" y="817"/>
                  </a:lnTo>
                  <a:lnTo>
                    <a:pt x="595" y="822"/>
                  </a:lnTo>
                  <a:lnTo>
                    <a:pt x="582" y="807"/>
                  </a:lnTo>
                  <a:lnTo>
                    <a:pt x="567" y="796"/>
                  </a:lnTo>
                  <a:lnTo>
                    <a:pt x="559" y="793"/>
                  </a:lnTo>
                  <a:lnTo>
                    <a:pt x="549" y="791"/>
                  </a:lnTo>
                  <a:lnTo>
                    <a:pt x="545" y="794"/>
                  </a:lnTo>
                  <a:lnTo>
                    <a:pt x="540" y="804"/>
                  </a:lnTo>
                  <a:lnTo>
                    <a:pt x="534" y="803"/>
                  </a:lnTo>
                  <a:lnTo>
                    <a:pt x="529" y="803"/>
                  </a:lnTo>
                  <a:lnTo>
                    <a:pt x="526" y="811"/>
                  </a:lnTo>
                  <a:lnTo>
                    <a:pt x="527" y="817"/>
                  </a:lnTo>
                  <a:lnTo>
                    <a:pt x="529" y="820"/>
                  </a:lnTo>
                  <a:lnTo>
                    <a:pt x="530" y="824"/>
                  </a:lnTo>
                  <a:lnTo>
                    <a:pt x="535" y="824"/>
                  </a:lnTo>
                  <a:lnTo>
                    <a:pt x="544" y="833"/>
                  </a:lnTo>
                  <a:lnTo>
                    <a:pt x="540" y="846"/>
                  </a:lnTo>
                  <a:lnTo>
                    <a:pt x="539" y="861"/>
                  </a:lnTo>
                  <a:lnTo>
                    <a:pt x="549" y="877"/>
                  </a:lnTo>
                  <a:lnTo>
                    <a:pt x="550" y="890"/>
                  </a:lnTo>
                  <a:lnTo>
                    <a:pt x="557" y="903"/>
                  </a:lnTo>
                  <a:lnTo>
                    <a:pt x="559" y="921"/>
                  </a:lnTo>
                  <a:lnTo>
                    <a:pt x="555" y="939"/>
                  </a:lnTo>
                  <a:lnTo>
                    <a:pt x="560" y="958"/>
                  </a:lnTo>
                  <a:lnTo>
                    <a:pt x="565" y="976"/>
                  </a:lnTo>
                  <a:lnTo>
                    <a:pt x="565" y="981"/>
                  </a:lnTo>
                  <a:lnTo>
                    <a:pt x="565" y="992"/>
                  </a:lnTo>
                  <a:lnTo>
                    <a:pt x="567" y="1003"/>
                  </a:lnTo>
                  <a:lnTo>
                    <a:pt x="575" y="1011"/>
                  </a:lnTo>
                  <a:lnTo>
                    <a:pt x="592" y="1013"/>
                  </a:lnTo>
                  <a:lnTo>
                    <a:pt x="603" y="1018"/>
                  </a:lnTo>
                  <a:lnTo>
                    <a:pt x="616" y="1029"/>
                  </a:lnTo>
                  <a:lnTo>
                    <a:pt x="623" y="1036"/>
                  </a:lnTo>
                  <a:lnTo>
                    <a:pt x="626" y="1040"/>
                  </a:lnTo>
                  <a:lnTo>
                    <a:pt x="628" y="1040"/>
                  </a:lnTo>
                  <a:lnTo>
                    <a:pt x="628" y="1052"/>
                  </a:lnTo>
                  <a:lnTo>
                    <a:pt x="618" y="1058"/>
                  </a:lnTo>
                  <a:lnTo>
                    <a:pt x="605" y="1061"/>
                  </a:lnTo>
                  <a:lnTo>
                    <a:pt x="592" y="1066"/>
                  </a:lnTo>
                  <a:lnTo>
                    <a:pt x="585" y="1076"/>
                  </a:lnTo>
                  <a:lnTo>
                    <a:pt x="575" y="1083"/>
                  </a:lnTo>
                  <a:lnTo>
                    <a:pt x="573" y="1087"/>
                  </a:lnTo>
                  <a:lnTo>
                    <a:pt x="575" y="1094"/>
                  </a:lnTo>
                  <a:lnTo>
                    <a:pt x="575" y="1097"/>
                  </a:lnTo>
                  <a:lnTo>
                    <a:pt x="559" y="1115"/>
                  </a:lnTo>
                  <a:lnTo>
                    <a:pt x="559" y="1118"/>
                  </a:lnTo>
                  <a:lnTo>
                    <a:pt x="554" y="1129"/>
                  </a:lnTo>
                  <a:lnTo>
                    <a:pt x="555" y="1141"/>
                  </a:lnTo>
                  <a:lnTo>
                    <a:pt x="555" y="1152"/>
                  </a:lnTo>
                  <a:lnTo>
                    <a:pt x="557" y="1167"/>
                  </a:lnTo>
                  <a:lnTo>
                    <a:pt x="559" y="1186"/>
                  </a:lnTo>
                  <a:lnTo>
                    <a:pt x="570" y="1199"/>
                  </a:lnTo>
                  <a:lnTo>
                    <a:pt x="587" y="1206"/>
                  </a:lnTo>
                  <a:lnTo>
                    <a:pt x="595" y="1223"/>
                  </a:lnTo>
                  <a:lnTo>
                    <a:pt x="597" y="1233"/>
                  </a:lnTo>
                  <a:lnTo>
                    <a:pt x="595" y="1246"/>
                  </a:lnTo>
                  <a:lnTo>
                    <a:pt x="590" y="1265"/>
                  </a:lnTo>
                  <a:lnTo>
                    <a:pt x="585" y="1278"/>
                  </a:lnTo>
                  <a:lnTo>
                    <a:pt x="578" y="1288"/>
                  </a:lnTo>
                  <a:lnTo>
                    <a:pt x="583" y="1301"/>
                  </a:lnTo>
                  <a:lnTo>
                    <a:pt x="598" y="1303"/>
                  </a:lnTo>
                  <a:lnTo>
                    <a:pt x="595" y="1319"/>
                  </a:lnTo>
                  <a:lnTo>
                    <a:pt x="600" y="1332"/>
                  </a:lnTo>
                  <a:lnTo>
                    <a:pt x="598" y="1346"/>
                  </a:lnTo>
                  <a:lnTo>
                    <a:pt x="598" y="1356"/>
                  </a:lnTo>
                  <a:lnTo>
                    <a:pt x="598" y="1366"/>
                  </a:lnTo>
                  <a:lnTo>
                    <a:pt x="607" y="1367"/>
                  </a:lnTo>
                  <a:lnTo>
                    <a:pt x="612" y="1362"/>
                  </a:lnTo>
                  <a:lnTo>
                    <a:pt x="618" y="1362"/>
                  </a:lnTo>
                  <a:lnTo>
                    <a:pt x="621" y="1364"/>
                  </a:lnTo>
                  <a:lnTo>
                    <a:pt x="620" y="1371"/>
                  </a:lnTo>
                  <a:lnTo>
                    <a:pt x="607" y="1379"/>
                  </a:lnTo>
                  <a:lnTo>
                    <a:pt x="587" y="1382"/>
                  </a:lnTo>
                  <a:lnTo>
                    <a:pt x="569" y="1392"/>
                  </a:lnTo>
                  <a:lnTo>
                    <a:pt x="557" y="1384"/>
                  </a:lnTo>
                  <a:lnTo>
                    <a:pt x="542" y="1384"/>
                  </a:lnTo>
                  <a:lnTo>
                    <a:pt x="534" y="1385"/>
                  </a:lnTo>
                  <a:lnTo>
                    <a:pt x="526" y="1380"/>
                  </a:lnTo>
                  <a:lnTo>
                    <a:pt x="526" y="1372"/>
                  </a:lnTo>
                  <a:lnTo>
                    <a:pt x="530" y="1366"/>
                  </a:lnTo>
                  <a:lnTo>
                    <a:pt x="522" y="1359"/>
                  </a:lnTo>
                  <a:lnTo>
                    <a:pt x="516" y="1369"/>
                  </a:lnTo>
                  <a:lnTo>
                    <a:pt x="516" y="1356"/>
                  </a:lnTo>
                  <a:lnTo>
                    <a:pt x="501" y="1356"/>
                  </a:lnTo>
                  <a:lnTo>
                    <a:pt x="496" y="1348"/>
                  </a:lnTo>
                  <a:lnTo>
                    <a:pt x="484" y="1346"/>
                  </a:lnTo>
                  <a:lnTo>
                    <a:pt x="476" y="1351"/>
                  </a:lnTo>
                  <a:lnTo>
                    <a:pt x="468" y="1356"/>
                  </a:lnTo>
                  <a:lnTo>
                    <a:pt x="459" y="1356"/>
                  </a:lnTo>
                  <a:lnTo>
                    <a:pt x="451" y="1353"/>
                  </a:lnTo>
                  <a:lnTo>
                    <a:pt x="441" y="1351"/>
                  </a:lnTo>
                  <a:lnTo>
                    <a:pt x="433" y="1354"/>
                  </a:lnTo>
                  <a:lnTo>
                    <a:pt x="421" y="1356"/>
                  </a:lnTo>
                  <a:lnTo>
                    <a:pt x="413" y="1359"/>
                  </a:lnTo>
                  <a:lnTo>
                    <a:pt x="406" y="1361"/>
                  </a:lnTo>
                  <a:lnTo>
                    <a:pt x="398" y="1361"/>
                  </a:lnTo>
                  <a:lnTo>
                    <a:pt x="390" y="1364"/>
                  </a:lnTo>
                  <a:lnTo>
                    <a:pt x="388" y="1364"/>
                  </a:lnTo>
                  <a:lnTo>
                    <a:pt x="383" y="1371"/>
                  </a:lnTo>
                  <a:lnTo>
                    <a:pt x="382" y="1372"/>
                  </a:lnTo>
                  <a:lnTo>
                    <a:pt x="378" y="1372"/>
                  </a:lnTo>
                  <a:lnTo>
                    <a:pt x="375" y="1369"/>
                  </a:lnTo>
                  <a:lnTo>
                    <a:pt x="370" y="1367"/>
                  </a:lnTo>
                  <a:lnTo>
                    <a:pt x="358" y="1362"/>
                  </a:lnTo>
                  <a:lnTo>
                    <a:pt x="355" y="1362"/>
                  </a:lnTo>
                  <a:lnTo>
                    <a:pt x="349" y="1356"/>
                  </a:lnTo>
                  <a:lnTo>
                    <a:pt x="345" y="1351"/>
                  </a:lnTo>
                  <a:lnTo>
                    <a:pt x="340" y="1348"/>
                  </a:lnTo>
                  <a:lnTo>
                    <a:pt x="339" y="1340"/>
                  </a:lnTo>
                  <a:lnTo>
                    <a:pt x="335" y="1337"/>
                  </a:lnTo>
                  <a:lnTo>
                    <a:pt x="339" y="1333"/>
                  </a:lnTo>
                  <a:lnTo>
                    <a:pt x="344" y="1332"/>
                  </a:lnTo>
                  <a:lnTo>
                    <a:pt x="349" y="1330"/>
                  </a:lnTo>
                  <a:lnTo>
                    <a:pt x="352" y="1325"/>
                  </a:lnTo>
                  <a:lnTo>
                    <a:pt x="350" y="1322"/>
                  </a:lnTo>
                  <a:lnTo>
                    <a:pt x="350" y="1314"/>
                  </a:lnTo>
                  <a:lnTo>
                    <a:pt x="352" y="1309"/>
                  </a:lnTo>
                  <a:lnTo>
                    <a:pt x="352" y="1304"/>
                  </a:lnTo>
                  <a:lnTo>
                    <a:pt x="350" y="1303"/>
                  </a:lnTo>
                  <a:lnTo>
                    <a:pt x="347" y="1298"/>
                  </a:lnTo>
                  <a:lnTo>
                    <a:pt x="344" y="1293"/>
                  </a:lnTo>
                  <a:lnTo>
                    <a:pt x="339" y="1291"/>
                  </a:lnTo>
                  <a:lnTo>
                    <a:pt x="337" y="1288"/>
                  </a:lnTo>
                  <a:lnTo>
                    <a:pt x="335" y="1283"/>
                  </a:lnTo>
                  <a:lnTo>
                    <a:pt x="335" y="1282"/>
                  </a:lnTo>
                  <a:lnTo>
                    <a:pt x="340" y="1278"/>
                  </a:lnTo>
                  <a:lnTo>
                    <a:pt x="339" y="1273"/>
                  </a:lnTo>
                  <a:lnTo>
                    <a:pt x="334" y="1269"/>
                  </a:lnTo>
                  <a:lnTo>
                    <a:pt x="329" y="1267"/>
                  </a:lnTo>
                  <a:lnTo>
                    <a:pt x="324" y="1264"/>
                  </a:lnTo>
                  <a:lnTo>
                    <a:pt x="320" y="1259"/>
                  </a:lnTo>
                  <a:lnTo>
                    <a:pt x="315" y="1251"/>
                  </a:lnTo>
                  <a:lnTo>
                    <a:pt x="311" y="1249"/>
                  </a:lnTo>
                  <a:lnTo>
                    <a:pt x="311" y="1241"/>
                  </a:lnTo>
                  <a:lnTo>
                    <a:pt x="312" y="1238"/>
                  </a:lnTo>
                  <a:lnTo>
                    <a:pt x="317" y="1236"/>
                  </a:lnTo>
                  <a:lnTo>
                    <a:pt x="322" y="1236"/>
                  </a:lnTo>
                  <a:lnTo>
                    <a:pt x="329" y="1236"/>
                  </a:lnTo>
                  <a:lnTo>
                    <a:pt x="332" y="1235"/>
                  </a:lnTo>
                  <a:lnTo>
                    <a:pt x="337" y="1233"/>
                  </a:lnTo>
                  <a:lnTo>
                    <a:pt x="340" y="1231"/>
                  </a:lnTo>
                  <a:lnTo>
                    <a:pt x="344" y="1228"/>
                  </a:lnTo>
                  <a:lnTo>
                    <a:pt x="345" y="1222"/>
                  </a:lnTo>
                  <a:lnTo>
                    <a:pt x="345" y="1217"/>
                  </a:lnTo>
                  <a:lnTo>
                    <a:pt x="342" y="1215"/>
                  </a:lnTo>
                  <a:lnTo>
                    <a:pt x="340" y="1207"/>
                  </a:lnTo>
                  <a:lnTo>
                    <a:pt x="344" y="1194"/>
                  </a:lnTo>
                  <a:lnTo>
                    <a:pt x="347" y="1178"/>
                  </a:lnTo>
                  <a:lnTo>
                    <a:pt x="352" y="1172"/>
                  </a:lnTo>
                  <a:lnTo>
                    <a:pt x="350" y="1165"/>
                  </a:lnTo>
                  <a:lnTo>
                    <a:pt x="349" y="1157"/>
                  </a:lnTo>
                  <a:lnTo>
                    <a:pt x="345" y="1152"/>
                  </a:lnTo>
                  <a:lnTo>
                    <a:pt x="340" y="1146"/>
                  </a:lnTo>
                  <a:lnTo>
                    <a:pt x="335" y="1139"/>
                  </a:lnTo>
                  <a:lnTo>
                    <a:pt x="334" y="1133"/>
                  </a:lnTo>
                  <a:lnTo>
                    <a:pt x="334" y="1128"/>
                  </a:lnTo>
                  <a:lnTo>
                    <a:pt x="332" y="1123"/>
                  </a:lnTo>
                  <a:lnTo>
                    <a:pt x="332" y="1120"/>
                  </a:lnTo>
                  <a:lnTo>
                    <a:pt x="332" y="1115"/>
                  </a:lnTo>
                  <a:lnTo>
                    <a:pt x="330" y="1112"/>
                  </a:lnTo>
                  <a:lnTo>
                    <a:pt x="327" y="1108"/>
                  </a:lnTo>
                  <a:lnTo>
                    <a:pt x="325" y="1107"/>
                  </a:lnTo>
                  <a:lnTo>
                    <a:pt x="325" y="1104"/>
                  </a:lnTo>
                  <a:lnTo>
                    <a:pt x="325" y="1100"/>
                  </a:lnTo>
                  <a:lnTo>
                    <a:pt x="325" y="1095"/>
                  </a:lnTo>
                  <a:lnTo>
                    <a:pt x="324" y="1091"/>
                  </a:lnTo>
                  <a:lnTo>
                    <a:pt x="319" y="1086"/>
                  </a:lnTo>
                  <a:lnTo>
                    <a:pt x="317" y="1084"/>
                  </a:lnTo>
                  <a:lnTo>
                    <a:pt x="315" y="1081"/>
                  </a:lnTo>
                  <a:lnTo>
                    <a:pt x="317" y="1076"/>
                  </a:lnTo>
                  <a:lnTo>
                    <a:pt x="319" y="1071"/>
                  </a:lnTo>
                  <a:lnTo>
                    <a:pt x="319" y="1066"/>
                  </a:lnTo>
                  <a:lnTo>
                    <a:pt x="314" y="1060"/>
                  </a:lnTo>
                  <a:lnTo>
                    <a:pt x="312" y="1058"/>
                  </a:lnTo>
                  <a:lnTo>
                    <a:pt x="309" y="1061"/>
                  </a:lnTo>
                  <a:lnTo>
                    <a:pt x="304" y="1061"/>
                  </a:lnTo>
                  <a:lnTo>
                    <a:pt x="294" y="1058"/>
                  </a:lnTo>
                  <a:lnTo>
                    <a:pt x="287" y="1055"/>
                  </a:lnTo>
                  <a:lnTo>
                    <a:pt x="286" y="1055"/>
                  </a:lnTo>
                  <a:lnTo>
                    <a:pt x="281" y="1055"/>
                  </a:lnTo>
                  <a:lnTo>
                    <a:pt x="276" y="1058"/>
                  </a:lnTo>
                  <a:lnTo>
                    <a:pt x="272" y="1061"/>
                  </a:lnTo>
                  <a:lnTo>
                    <a:pt x="266" y="1066"/>
                  </a:lnTo>
                  <a:lnTo>
                    <a:pt x="263" y="1071"/>
                  </a:lnTo>
                  <a:lnTo>
                    <a:pt x="261" y="1078"/>
                  </a:lnTo>
                  <a:lnTo>
                    <a:pt x="251" y="1083"/>
                  </a:lnTo>
                  <a:lnTo>
                    <a:pt x="246" y="1086"/>
                  </a:lnTo>
                  <a:lnTo>
                    <a:pt x="243" y="1091"/>
                  </a:lnTo>
                  <a:lnTo>
                    <a:pt x="236" y="1091"/>
                  </a:lnTo>
                  <a:lnTo>
                    <a:pt x="226" y="1092"/>
                  </a:lnTo>
                  <a:lnTo>
                    <a:pt x="218" y="1099"/>
                  </a:lnTo>
                  <a:lnTo>
                    <a:pt x="211" y="1099"/>
                  </a:lnTo>
                  <a:lnTo>
                    <a:pt x="203" y="1099"/>
                  </a:lnTo>
                  <a:lnTo>
                    <a:pt x="193" y="1099"/>
                  </a:lnTo>
                  <a:lnTo>
                    <a:pt x="186" y="1099"/>
                  </a:lnTo>
                  <a:lnTo>
                    <a:pt x="183" y="1097"/>
                  </a:lnTo>
                  <a:lnTo>
                    <a:pt x="178" y="1095"/>
                  </a:lnTo>
                  <a:lnTo>
                    <a:pt x="170" y="1092"/>
                  </a:lnTo>
                  <a:lnTo>
                    <a:pt x="163" y="1094"/>
                  </a:lnTo>
                  <a:lnTo>
                    <a:pt x="153" y="1097"/>
                  </a:lnTo>
                  <a:lnTo>
                    <a:pt x="147" y="1094"/>
                  </a:lnTo>
                  <a:lnTo>
                    <a:pt x="147" y="1089"/>
                  </a:lnTo>
                  <a:lnTo>
                    <a:pt x="145" y="1079"/>
                  </a:lnTo>
                  <a:lnTo>
                    <a:pt x="140" y="1071"/>
                  </a:lnTo>
                  <a:lnTo>
                    <a:pt x="129" y="1071"/>
                  </a:lnTo>
                  <a:lnTo>
                    <a:pt x="127" y="1068"/>
                  </a:lnTo>
                  <a:lnTo>
                    <a:pt x="122" y="1065"/>
                  </a:lnTo>
                  <a:lnTo>
                    <a:pt x="117" y="1060"/>
                  </a:lnTo>
                  <a:lnTo>
                    <a:pt x="112" y="1057"/>
                  </a:lnTo>
                  <a:lnTo>
                    <a:pt x="112" y="1055"/>
                  </a:lnTo>
                  <a:lnTo>
                    <a:pt x="110" y="1053"/>
                  </a:lnTo>
                  <a:lnTo>
                    <a:pt x="109" y="1050"/>
                  </a:lnTo>
                  <a:lnTo>
                    <a:pt x="107" y="1047"/>
                  </a:lnTo>
                  <a:lnTo>
                    <a:pt x="105" y="1044"/>
                  </a:lnTo>
                  <a:lnTo>
                    <a:pt x="109" y="1042"/>
                  </a:lnTo>
                  <a:lnTo>
                    <a:pt x="109" y="1040"/>
                  </a:lnTo>
                  <a:lnTo>
                    <a:pt x="105" y="1039"/>
                  </a:lnTo>
                  <a:lnTo>
                    <a:pt x="105" y="1037"/>
                  </a:lnTo>
                  <a:lnTo>
                    <a:pt x="104" y="1032"/>
                  </a:lnTo>
                  <a:lnTo>
                    <a:pt x="104" y="1031"/>
                  </a:lnTo>
                  <a:lnTo>
                    <a:pt x="104" y="1026"/>
                  </a:lnTo>
                  <a:lnTo>
                    <a:pt x="100" y="1021"/>
                  </a:lnTo>
                  <a:lnTo>
                    <a:pt x="97" y="1016"/>
                  </a:lnTo>
                  <a:lnTo>
                    <a:pt x="97" y="1011"/>
                  </a:lnTo>
                  <a:lnTo>
                    <a:pt x="94" y="1008"/>
                  </a:lnTo>
                  <a:lnTo>
                    <a:pt x="91" y="1002"/>
                  </a:lnTo>
                  <a:lnTo>
                    <a:pt x="87" y="994"/>
                  </a:lnTo>
                  <a:lnTo>
                    <a:pt x="89" y="994"/>
                  </a:lnTo>
                  <a:lnTo>
                    <a:pt x="92" y="992"/>
                  </a:lnTo>
                  <a:lnTo>
                    <a:pt x="94" y="990"/>
                  </a:lnTo>
                  <a:lnTo>
                    <a:pt x="96" y="989"/>
                  </a:lnTo>
                  <a:lnTo>
                    <a:pt x="97" y="987"/>
                  </a:lnTo>
                  <a:lnTo>
                    <a:pt x="99" y="982"/>
                  </a:lnTo>
                  <a:lnTo>
                    <a:pt x="104" y="982"/>
                  </a:lnTo>
                  <a:lnTo>
                    <a:pt x="109" y="977"/>
                  </a:lnTo>
                  <a:lnTo>
                    <a:pt x="112" y="977"/>
                  </a:lnTo>
                  <a:lnTo>
                    <a:pt x="114" y="974"/>
                  </a:lnTo>
                  <a:lnTo>
                    <a:pt x="119" y="971"/>
                  </a:lnTo>
                  <a:lnTo>
                    <a:pt x="125" y="964"/>
                  </a:lnTo>
                  <a:lnTo>
                    <a:pt x="130" y="961"/>
                  </a:lnTo>
                  <a:lnTo>
                    <a:pt x="134" y="958"/>
                  </a:lnTo>
                  <a:lnTo>
                    <a:pt x="140" y="951"/>
                  </a:lnTo>
                  <a:lnTo>
                    <a:pt x="140" y="948"/>
                  </a:lnTo>
                  <a:lnTo>
                    <a:pt x="143" y="943"/>
                  </a:lnTo>
                  <a:lnTo>
                    <a:pt x="148" y="939"/>
                  </a:lnTo>
                  <a:lnTo>
                    <a:pt x="148" y="935"/>
                  </a:lnTo>
                  <a:lnTo>
                    <a:pt x="150" y="929"/>
                  </a:lnTo>
                  <a:lnTo>
                    <a:pt x="152" y="924"/>
                  </a:lnTo>
                  <a:lnTo>
                    <a:pt x="153" y="914"/>
                  </a:lnTo>
                  <a:lnTo>
                    <a:pt x="153" y="903"/>
                  </a:lnTo>
                  <a:lnTo>
                    <a:pt x="155" y="898"/>
                  </a:lnTo>
                  <a:lnTo>
                    <a:pt x="157" y="893"/>
                  </a:lnTo>
                  <a:lnTo>
                    <a:pt x="157" y="887"/>
                  </a:lnTo>
                  <a:lnTo>
                    <a:pt x="155" y="880"/>
                  </a:lnTo>
                  <a:lnTo>
                    <a:pt x="150" y="871"/>
                  </a:lnTo>
                  <a:lnTo>
                    <a:pt x="140" y="867"/>
                  </a:lnTo>
                  <a:lnTo>
                    <a:pt x="139" y="864"/>
                  </a:lnTo>
                  <a:lnTo>
                    <a:pt x="147" y="856"/>
                  </a:lnTo>
                  <a:lnTo>
                    <a:pt x="150" y="854"/>
                  </a:lnTo>
                  <a:lnTo>
                    <a:pt x="148" y="851"/>
                  </a:lnTo>
                  <a:lnTo>
                    <a:pt x="148" y="848"/>
                  </a:lnTo>
                  <a:lnTo>
                    <a:pt x="150" y="843"/>
                  </a:lnTo>
                  <a:lnTo>
                    <a:pt x="145" y="838"/>
                  </a:lnTo>
                  <a:lnTo>
                    <a:pt x="142" y="835"/>
                  </a:lnTo>
                  <a:lnTo>
                    <a:pt x="139" y="828"/>
                  </a:lnTo>
                  <a:lnTo>
                    <a:pt x="137" y="824"/>
                  </a:lnTo>
                  <a:lnTo>
                    <a:pt x="132" y="819"/>
                  </a:lnTo>
                  <a:lnTo>
                    <a:pt x="125" y="819"/>
                  </a:lnTo>
                  <a:lnTo>
                    <a:pt x="114" y="819"/>
                  </a:lnTo>
                  <a:lnTo>
                    <a:pt x="110" y="820"/>
                  </a:lnTo>
                  <a:lnTo>
                    <a:pt x="105" y="819"/>
                  </a:lnTo>
                  <a:lnTo>
                    <a:pt x="102" y="817"/>
                  </a:lnTo>
                  <a:lnTo>
                    <a:pt x="97" y="814"/>
                  </a:lnTo>
                  <a:lnTo>
                    <a:pt x="86" y="806"/>
                  </a:lnTo>
                  <a:lnTo>
                    <a:pt x="86" y="801"/>
                  </a:lnTo>
                  <a:lnTo>
                    <a:pt x="84" y="799"/>
                  </a:lnTo>
                  <a:lnTo>
                    <a:pt x="79" y="794"/>
                  </a:lnTo>
                  <a:lnTo>
                    <a:pt x="74" y="790"/>
                  </a:lnTo>
                  <a:lnTo>
                    <a:pt x="71" y="783"/>
                  </a:lnTo>
                  <a:lnTo>
                    <a:pt x="69" y="777"/>
                  </a:lnTo>
                  <a:lnTo>
                    <a:pt x="69" y="769"/>
                  </a:lnTo>
                  <a:lnTo>
                    <a:pt x="67" y="757"/>
                  </a:lnTo>
                  <a:lnTo>
                    <a:pt x="64" y="754"/>
                  </a:lnTo>
                  <a:lnTo>
                    <a:pt x="59" y="752"/>
                  </a:lnTo>
                  <a:lnTo>
                    <a:pt x="53" y="748"/>
                  </a:lnTo>
                  <a:lnTo>
                    <a:pt x="49" y="743"/>
                  </a:lnTo>
                  <a:lnTo>
                    <a:pt x="48" y="741"/>
                  </a:lnTo>
                  <a:lnTo>
                    <a:pt x="43" y="739"/>
                  </a:lnTo>
                  <a:lnTo>
                    <a:pt x="38" y="738"/>
                  </a:lnTo>
                  <a:lnTo>
                    <a:pt x="34" y="735"/>
                  </a:lnTo>
                  <a:lnTo>
                    <a:pt x="26" y="733"/>
                  </a:lnTo>
                  <a:lnTo>
                    <a:pt x="19" y="725"/>
                  </a:lnTo>
                  <a:lnTo>
                    <a:pt x="16" y="722"/>
                  </a:lnTo>
                  <a:lnTo>
                    <a:pt x="8" y="715"/>
                  </a:lnTo>
                  <a:lnTo>
                    <a:pt x="5" y="714"/>
                  </a:lnTo>
                  <a:lnTo>
                    <a:pt x="1" y="710"/>
                  </a:lnTo>
                  <a:lnTo>
                    <a:pt x="0" y="705"/>
                  </a:lnTo>
                  <a:lnTo>
                    <a:pt x="1" y="699"/>
                  </a:lnTo>
                  <a:lnTo>
                    <a:pt x="1" y="694"/>
                  </a:lnTo>
                  <a:lnTo>
                    <a:pt x="1" y="689"/>
                  </a:lnTo>
                  <a:lnTo>
                    <a:pt x="1" y="683"/>
                  </a:lnTo>
                  <a:lnTo>
                    <a:pt x="0" y="678"/>
                  </a:lnTo>
                  <a:lnTo>
                    <a:pt x="3" y="676"/>
                  </a:lnTo>
                  <a:lnTo>
                    <a:pt x="6" y="683"/>
                  </a:lnTo>
                  <a:lnTo>
                    <a:pt x="10" y="681"/>
                  </a:lnTo>
                  <a:lnTo>
                    <a:pt x="13" y="676"/>
                  </a:lnTo>
                  <a:lnTo>
                    <a:pt x="11" y="673"/>
                  </a:lnTo>
                  <a:lnTo>
                    <a:pt x="14" y="672"/>
                  </a:lnTo>
                  <a:lnTo>
                    <a:pt x="14" y="670"/>
                  </a:lnTo>
                  <a:lnTo>
                    <a:pt x="16" y="665"/>
                  </a:lnTo>
                  <a:lnTo>
                    <a:pt x="21" y="663"/>
                  </a:lnTo>
                  <a:lnTo>
                    <a:pt x="24" y="660"/>
                  </a:lnTo>
                  <a:lnTo>
                    <a:pt x="31" y="657"/>
                  </a:lnTo>
                  <a:lnTo>
                    <a:pt x="38" y="655"/>
                  </a:lnTo>
                  <a:lnTo>
                    <a:pt x="43" y="655"/>
                  </a:lnTo>
                  <a:lnTo>
                    <a:pt x="44" y="654"/>
                  </a:lnTo>
                  <a:lnTo>
                    <a:pt x="44" y="652"/>
                  </a:lnTo>
                  <a:lnTo>
                    <a:pt x="49" y="649"/>
                  </a:lnTo>
                  <a:lnTo>
                    <a:pt x="54" y="649"/>
                  </a:lnTo>
                  <a:lnTo>
                    <a:pt x="59" y="647"/>
                  </a:lnTo>
                  <a:lnTo>
                    <a:pt x="62" y="647"/>
                  </a:lnTo>
                  <a:lnTo>
                    <a:pt x="71" y="641"/>
                  </a:lnTo>
                  <a:lnTo>
                    <a:pt x="74" y="641"/>
                  </a:lnTo>
                  <a:lnTo>
                    <a:pt x="77" y="641"/>
                  </a:lnTo>
                  <a:lnTo>
                    <a:pt x="81" y="639"/>
                  </a:lnTo>
                  <a:lnTo>
                    <a:pt x="86" y="638"/>
                  </a:lnTo>
                  <a:lnTo>
                    <a:pt x="89" y="634"/>
                  </a:lnTo>
                  <a:lnTo>
                    <a:pt x="94" y="636"/>
                  </a:lnTo>
                  <a:lnTo>
                    <a:pt x="99" y="636"/>
                  </a:lnTo>
                  <a:lnTo>
                    <a:pt x="100" y="641"/>
                  </a:lnTo>
                  <a:lnTo>
                    <a:pt x="112" y="647"/>
                  </a:lnTo>
                  <a:lnTo>
                    <a:pt x="117" y="650"/>
                  </a:lnTo>
                  <a:lnTo>
                    <a:pt x="120" y="650"/>
                  </a:lnTo>
                  <a:lnTo>
                    <a:pt x="122" y="652"/>
                  </a:lnTo>
                  <a:lnTo>
                    <a:pt x="124" y="655"/>
                  </a:lnTo>
                  <a:lnTo>
                    <a:pt x="127" y="655"/>
                  </a:lnTo>
                  <a:lnTo>
                    <a:pt x="132" y="657"/>
                  </a:lnTo>
                  <a:lnTo>
                    <a:pt x="135" y="655"/>
                  </a:lnTo>
                  <a:lnTo>
                    <a:pt x="137" y="659"/>
                  </a:lnTo>
                  <a:lnTo>
                    <a:pt x="142" y="660"/>
                  </a:lnTo>
                  <a:lnTo>
                    <a:pt x="143" y="660"/>
                  </a:lnTo>
                  <a:lnTo>
                    <a:pt x="147" y="663"/>
                  </a:lnTo>
                  <a:lnTo>
                    <a:pt x="150" y="662"/>
                  </a:lnTo>
                  <a:lnTo>
                    <a:pt x="152" y="660"/>
                  </a:lnTo>
                  <a:lnTo>
                    <a:pt x="153" y="657"/>
                  </a:lnTo>
                  <a:lnTo>
                    <a:pt x="153" y="652"/>
                  </a:lnTo>
                  <a:lnTo>
                    <a:pt x="153" y="646"/>
                  </a:lnTo>
                  <a:lnTo>
                    <a:pt x="157" y="644"/>
                  </a:lnTo>
                  <a:lnTo>
                    <a:pt x="157" y="641"/>
                  </a:lnTo>
                  <a:lnTo>
                    <a:pt x="158" y="638"/>
                  </a:lnTo>
                  <a:lnTo>
                    <a:pt x="162" y="638"/>
                  </a:lnTo>
                  <a:lnTo>
                    <a:pt x="163" y="634"/>
                  </a:lnTo>
                  <a:lnTo>
                    <a:pt x="163" y="631"/>
                  </a:lnTo>
                  <a:lnTo>
                    <a:pt x="165" y="629"/>
                  </a:lnTo>
                  <a:lnTo>
                    <a:pt x="168" y="628"/>
                  </a:lnTo>
                  <a:lnTo>
                    <a:pt x="172" y="629"/>
                  </a:lnTo>
                  <a:lnTo>
                    <a:pt x="175" y="626"/>
                  </a:lnTo>
                  <a:lnTo>
                    <a:pt x="172" y="623"/>
                  </a:lnTo>
                  <a:lnTo>
                    <a:pt x="175" y="623"/>
                  </a:lnTo>
                  <a:lnTo>
                    <a:pt x="178" y="621"/>
                  </a:lnTo>
                  <a:lnTo>
                    <a:pt x="182" y="623"/>
                  </a:lnTo>
                  <a:lnTo>
                    <a:pt x="185" y="623"/>
                  </a:lnTo>
                  <a:lnTo>
                    <a:pt x="186" y="621"/>
                  </a:lnTo>
                  <a:lnTo>
                    <a:pt x="190" y="618"/>
                  </a:lnTo>
                  <a:lnTo>
                    <a:pt x="190" y="615"/>
                  </a:lnTo>
                  <a:lnTo>
                    <a:pt x="193" y="618"/>
                  </a:lnTo>
                  <a:lnTo>
                    <a:pt x="195" y="615"/>
                  </a:lnTo>
                  <a:lnTo>
                    <a:pt x="200" y="616"/>
                  </a:lnTo>
                  <a:lnTo>
                    <a:pt x="205" y="616"/>
                  </a:lnTo>
                  <a:lnTo>
                    <a:pt x="208" y="615"/>
                  </a:lnTo>
                  <a:lnTo>
                    <a:pt x="211" y="615"/>
                  </a:lnTo>
                  <a:lnTo>
                    <a:pt x="213" y="612"/>
                  </a:lnTo>
                  <a:lnTo>
                    <a:pt x="216" y="612"/>
                  </a:lnTo>
                  <a:lnTo>
                    <a:pt x="220" y="613"/>
                  </a:lnTo>
                  <a:lnTo>
                    <a:pt x="223" y="612"/>
                  </a:lnTo>
                  <a:lnTo>
                    <a:pt x="229" y="608"/>
                  </a:lnTo>
                  <a:lnTo>
                    <a:pt x="234" y="608"/>
                  </a:lnTo>
                  <a:lnTo>
                    <a:pt x="239" y="605"/>
                  </a:lnTo>
                  <a:lnTo>
                    <a:pt x="241" y="608"/>
                  </a:lnTo>
                  <a:lnTo>
                    <a:pt x="244" y="608"/>
                  </a:lnTo>
                  <a:lnTo>
                    <a:pt x="251" y="607"/>
                  </a:lnTo>
                  <a:lnTo>
                    <a:pt x="258" y="602"/>
                  </a:lnTo>
                  <a:lnTo>
                    <a:pt x="263" y="594"/>
                  </a:lnTo>
                  <a:lnTo>
                    <a:pt x="261" y="591"/>
                  </a:lnTo>
                  <a:lnTo>
                    <a:pt x="248" y="586"/>
                  </a:lnTo>
                  <a:lnTo>
                    <a:pt x="243" y="583"/>
                  </a:lnTo>
                  <a:lnTo>
                    <a:pt x="241" y="581"/>
                  </a:lnTo>
                  <a:lnTo>
                    <a:pt x="241" y="574"/>
                  </a:lnTo>
                  <a:lnTo>
                    <a:pt x="243" y="570"/>
                  </a:lnTo>
                  <a:lnTo>
                    <a:pt x="246" y="563"/>
                  </a:lnTo>
                  <a:lnTo>
                    <a:pt x="249" y="561"/>
                  </a:lnTo>
                  <a:lnTo>
                    <a:pt x="254" y="558"/>
                  </a:lnTo>
                  <a:lnTo>
                    <a:pt x="261" y="557"/>
                  </a:lnTo>
                  <a:lnTo>
                    <a:pt x="263" y="553"/>
                  </a:lnTo>
                  <a:lnTo>
                    <a:pt x="264" y="550"/>
                  </a:lnTo>
                  <a:lnTo>
                    <a:pt x="266" y="549"/>
                  </a:lnTo>
                  <a:lnTo>
                    <a:pt x="266" y="545"/>
                  </a:lnTo>
                  <a:lnTo>
                    <a:pt x="269" y="539"/>
                  </a:lnTo>
                  <a:lnTo>
                    <a:pt x="276" y="540"/>
                  </a:lnTo>
                  <a:lnTo>
                    <a:pt x="279" y="549"/>
                  </a:lnTo>
                  <a:lnTo>
                    <a:pt x="284" y="550"/>
                  </a:lnTo>
                  <a:lnTo>
                    <a:pt x="284" y="547"/>
                  </a:lnTo>
                  <a:lnTo>
                    <a:pt x="284" y="545"/>
                  </a:lnTo>
                  <a:lnTo>
                    <a:pt x="284" y="542"/>
                  </a:lnTo>
                  <a:lnTo>
                    <a:pt x="289" y="536"/>
                  </a:lnTo>
                  <a:lnTo>
                    <a:pt x="294" y="527"/>
                  </a:lnTo>
                  <a:lnTo>
                    <a:pt x="299" y="516"/>
                  </a:lnTo>
                  <a:lnTo>
                    <a:pt x="299" y="505"/>
                  </a:lnTo>
                  <a:lnTo>
                    <a:pt x="296" y="502"/>
                  </a:lnTo>
                  <a:lnTo>
                    <a:pt x="294" y="502"/>
                  </a:lnTo>
                  <a:lnTo>
                    <a:pt x="289" y="502"/>
                  </a:lnTo>
                  <a:lnTo>
                    <a:pt x="286" y="502"/>
                  </a:lnTo>
                  <a:lnTo>
                    <a:pt x="281" y="502"/>
                  </a:lnTo>
                  <a:lnTo>
                    <a:pt x="277" y="500"/>
                  </a:lnTo>
                  <a:lnTo>
                    <a:pt x="272" y="502"/>
                  </a:lnTo>
                  <a:lnTo>
                    <a:pt x="268" y="500"/>
                  </a:lnTo>
                  <a:lnTo>
                    <a:pt x="259" y="508"/>
                  </a:lnTo>
                  <a:lnTo>
                    <a:pt x="251" y="510"/>
                  </a:lnTo>
                  <a:lnTo>
                    <a:pt x="249" y="505"/>
                  </a:lnTo>
                  <a:lnTo>
                    <a:pt x="249" y="498"/>
                  </a:lnTo>
                  <a:lnTo>
                    <a:pt x="241" y="500"/>
                  </a:lnTo>
                  <a:lnTo>
                    <a:pt x="238" y="497"/>
                  </a:lnTo>
                  <a:lnTo>
                    <a:pt x="239" y="489"/>
                  </a:lnTo>
                  <a:lnTo>
                    <a:pt x="233" y="487"/>
                  </a:lnTo>
                  <a:lnTo>
                    <a:pt x="229" y="492"/>
                  </a:lnTo>
                  <a:lnTo>
                    <a:pt x="221" y="497"/>
                  </a:lnTo>
                  <a:lnTo>
                    <a:pt x="211" y="498"/>
                  </a:lnTo>
                  <a:lnTo>
                    <a:pt x="206" y="497"/>
                  </a:lnTo>
                  <a:lnTo>
                    <a:pt x="208" y="490"/>
                  </a:lnTo>
                  <a:lnTo>
                    <a:pt x="205" y="484"/>
                  </a:lnTo>
                  <a:lnTo>
                    <a:pt x="195" y="471"/>
                  </a:lnTo>
                  <a:lnTo>
                    <a:pt x="190" y="469"/>
                  </a:lnTo>
                  <a:lnTo>
                    <a:pt x="183" y="469"/>
                  </a:lnTo>
                  <a:lnTo>
                    <a:pt x="178" y="468"/>
                  </a:lnTo>
                  <a:lnTo>
                    <a:pt x="170" y="466"/>
                  </a:lnTo>
                  <a:lnTo>
                    <a:pt x="165" y="463"/>
                  </a:lnTo>
                  <a:lnTo>
                    <a:pt x="163" y="453"/>
                  </a:lnTo>
                  <a:lnTo>
                    <a:pt x="167" y="443"/>
                  </a:lnTo>
                  <a:lnTo>
                    <a:pt x="162" y="435"/>
                  </a:lnTo>
                  <a:lnTo>
                    <a:pt x="160" y="424"/>
                  </a:lnTo>
                  <a:lnTo>
                    <a:pt x="160" y="422"/>
                  </a:lnTo>
                  <a:lnTo>
                    <a:pt x="162" y="417"/>
                  </a:lnTo>
                  <a:lnTo>
                    <a:pt x="167" y="411"/>
                  </a:lnTo>
                  <a:lnTo>
                    <a:pt x="168" y="405"/>
                  </a:lnTo>
                  <a:lnTo>
                    <a:pt x="172" y="392"/>
                  </a:lnTo>
                  <a:lnTo>
                    <a:pt x="178" y="380"/>
                  </a:lnTo>
                  <a:lnTo>
                    <a:pt x="172" y="374"/>
                  </a:lnTo>
                  <a:lnTo>
                    <a:pt x="167" y="369"/>
                  </a:lnTo>
                  <a:lnTo>
                    <a:pt x="165" y="359"/>
                  </a:lnTo>
                  <a:lnTo>
                    <a:pt x="160" y="354"/>
                  </a:lnTo>
                  <a:lnTo>
                    <a:pt x="157" y="349"/>
                  </a:lnTo>
                  <a:lnTo>
                    <a:pt x="147" y="348"/>
                  </a:lnTo>
                  <a:lnTo>
                    <a:pt x="145" y="348"/>
                  </a:lnTo>
                  <a:lnTo>
                    <a:pt x="143" y="346"/>
                  </a:lnTo>
                  <a:lnTo>
                    <a:pt x="143" y="341"/>
                  </a:lnTo>
                  <a:lnTo>
                    <a:pt x="142" y="337"/>
                  </a:lnTo>
                  <a:lnTo>
                    <a:pt x="134" y="332"/>
                  </a:lnTo>
                  <a:lnTo>
                    <a:pt x="135" y="322"/>
                  </a:lnTo>
                  <a:lnTo>
                    <a:pt x="132" y="309"/>
                  </a:lnTo>
                  <a:lnTo>
                    <a:pt x="134" y="291"/>
                  </a:lnTo>
                  <a:lnTo>
                    <a:pt x="140" y="285"/>
                  </a:lnTo>
                  <a:lnTo>
                    <a:pt x="152" y="283"/>
                  </a:lnTo>
                  <a:lnTo>
                    <a:pt x="168" y="283"/>
                  </a:lnTo>
                  <a:lnTo>
                    <a:pt x="168" y="272"/>
                  </a:lnTo>
                  <a:lnTo>
                    <a:pt x="167" y="262"/>
                  </a:lnTo>
                  <a:lnTo>
                    <a:pt x="172" y="260"/>
                  </a:lnTo>
                  <a:lnTo>
                    <a:pt x="172" y="251"/>
                  </a:lnTo>
                  <a:lnTo>
                    <a:pt x="172" y="238"/>
                  </a:lnTo>
                  <a:lnTo>
                    <a:pt x="175" y="223"/>
                  </a:lnTo>
                  <a:lnTo>
                    <a:pt x="170" y="220"/>
                  </a:lnTo>
                  <a:lnTo>
                    <a:pt x="168" y="218"/>
                  </a:lnTo>
                  <a:lnTo>
                    <a:pt x="168" y="215"/>
                  </a:lnTo>
                  <a:lnTo>
                    <a:pt x="163" y="209"/>
                  </a:lnTo>
                  <a:lnTo>
                    <a:pt x="157" y="204"/>
                  </a:lnTo>
                  <a:lnTo>
                    <a:pt x="153" y="201"/>
                  </a:lnTo>
                  <a:lnTo>
                    <a:pt x="148" y="199"/>
                  </a:lnTo>
                  <a:lnTo>
                    <a:pt x="147" y="196"/>
                  </a:lnTo>
                  <a:lnTo>
                    <a:pt x="143" y="193"/>
                  </a:lnTo>
                  <a:lnTo>
                    <a:pt x="140" y="188"/>
                  </a:lnTo>
                  <a:lnTo>
                    <a:pt x="139" y="180"/>
                  </a:lnTo>
                  <a:lnTo>
                    <a:pt x="135" y="175"/>
                  </a:lnTo>
                  <a:lnTo>
                    <a:pt x="135" y="173"/>
                  </a:lnTo>
                  <a:lnTo>
                    <a:pt x="132" y="171"/>
                  </a:lnTo>
                  <a:lnTo>
                    <a:pt x="129" y="168"/>
                  </a:lnTo>
                  <a:lnTo>
                    <a:pt x="129" y="163"/>
                  </a:lnTo>
                  <a:lnTo>
                    <a:pt x="129" y="160"/>
                  </a:lnTo>
                  <a:lnTo>
                    <a:pt x="129" y="159"/>
                  </a:lnTo>
                  <a:lnTo>
                    <a:pt x="127" y="154"/>
                  </a:lnTo>
                  <a:lnTo>
                    <a:pt x="125" y="154"/>
                  </a:lnTo>
                  <a:lnTo>
                    <a:pt x="122" y="152"/>
                  </a:lnTo>
                  <a:lnTo>
                    <a:pt x="117" y="152"/>
                  </a:lnTo>
                  <a:lnTo>
                    <a:pt x="110" y="150"/>
                  </a:lnTo>
                  <a:lnTo>
                    <a:pt x="104" y="146"/>
                  </a:lnTo>
                  <a:lnTo>
                    <a:pt x="99" y="141"/>
                  </a:lnTo>
                  <a:lnTo>
                    <a:pt x="96" y="139"/>
                  </a:lnTo>
                  <a:lnTo>
                    <a:pt x="91" y="139"/>
                  </a:lnTo>
                  <a:lnTo>
                    <a:pt x="86" y="141"/>
                  </a:lnTo>
                  <a:lnTo>
                    <a:pt x="81" y="141"/>
                  </a:lnTo>
                  <a:lnTo>
                    <a:pt x="76" y="138"/>
                  </a:lnTo>
                  <a:lnTo>
                    <a:pt x="72" y="134"/>
                  </a:lnTo>
                  <a:lnTo>
                    <a:pt x="69" y="131"/>
                  </a:lnTo>
                  <a:lnTo>
                    <a:pt x="67" y="126"/>
                  </a:lnTo>
                  <a:lnTo>
                    <a:pt x="69" y="123"/>
                  </a:lnTo>
                  <a:lnTo>
                    <a:pt x="76" y="116"/>
                  </a:lnTo>
                  <a:lnTo>
                    <a:pt x="77" y="113"/>
                  </a:lnTo>
                  <a:lnTo>
                    <a:pt x="82" y="107"/>
                  </a:lnTo>
                  <a:lnTo>
                    <a:pt x="86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4" y="99"/>
                  </a:lnTo>
                  <a:lnTo>
                    <a:pt x="96" y="97"/>
                  </a:lnTo>
                  <a:lnTo>
                    <a:pt x="99" y="95"/>
                  </a:lnTo>
                  <a:lnTo>
                    <a:pt x="100" y="94"/>
                  </a:lnTo>
                  <a:lnTo>
                    <a:pt x="102" y="92"/>
                  </a:lnTo>
                  <a:lnTo>
                    <a:pt x="104" y="89"/>
                  </a:lnTo>
                  <a:lnTo>
                    <a:pt x="105" y="83"/>
                  </a:lnTo>
                  <a:lnTo>
                    <a:pt x="107" y="78"/>
                  </a:lnTo>
                  <a:lnTo>
                    <a:pt x="109" y="74"/>
                  </a:lnTo>
                  <a:lnTo>
                    <a:pt x="110" y="71"/>
                  </a:lnTo>
                  <a:lnTo>
                    <a:pt x="112" y="66"/>
                  </a:lnTo>
                  <a:lnTo>
                    <a:pt x="117" y="63"/>
                  </a:lnTo>
                  <a:lnTo>
                    <a:pt x="117" y="60"/>
                  </a:lnTo>
                  <a:lnTo>
                    <a:pt x="119" y="58"/>
                  </a:lnTo>
                  <a:lnTo>
                    <a:pt x="122" y="52"/>
                  </a:lnTo>
                  <a:lnTo>
                    <a:pt x="125" y="49"/>
                  </a:lnTo>
                  <a:lnTo>
                    <a:pt x="129" y="47"/>
                  </a:lnTo>
                  <a:lnTo>
                    <a:pt x="130" y="45"/>
                  </a:lnTo>
                  <a:lnTo>
                    <a:pt x="132" y="44"/>
                  </a:lnTo>
                  <a:lnTo>
                    <a:pt x="135" y="42"/>
                  </a:lnTo>
                  <a:lnTo>
                    <a:pt x="148" y="37"/>
                  </a:lnTo>
                  <a:lnTo>
                    <a:pt x="150" y="36"/>
                  </a:lnTo>
                  <a:lnTo>
                    <a:pt x="157" y="34"/>
                  </a:lnTo>
                  <a:lnTo>
                    <a:pt x="160" y="32"/>
                  </a:lnTo>
                  <a:lnTo>
                    <a:pt x="162" y="31"/>
                  </a:lnTo>
                  <a:lnTo>
                    <a:pt x="163" y="29"/>
                  </a:lnTo>
                  <a:lnTo>
                    <a:pt x="167" y="24"/>
                  </a:lnTo>
                  <a:lnTo>
                    <a:pt x="168" y="23"/>
                  </a:lnTo>
                  <a:lnTo>
                    <a:pt x="172" y="19"/>
                  </a:lnTo>
                  <a:lnTo>
                    <a:pt x="175" y="16"/>
                  </a:lnTo>
                  <a:lnTo>
                    <a:pt x="178" y="15"/>
                  </a:lnTo>
                  <a:lnTo>
                    <a:pt x="180" y="6"/>
                  </a:lnTo>
                  <a:lnTo>
                    <a:pt x="180" y="0"/>
                  </a:lnTo>
                  <a:lnTo>
                    <a:pt x="183" y="0"/>
                  </a:lnTo>
                  <a:lnTo>
                    <a:pt x="186" y="0"/>
                  </a:lnTo>
                  <a:lnTo>
                    <a:pt x="191" y="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4" name="Freeform 174"/>
            <p:cNvSpPr>
              <a:spLocks/>
            </p:cNvSpPr>
            <p:nvPr/>
          </p:nvSpPr>
          <p:spPr bwMode="auto">
            <a:xfrm>
              <a:off x="1098549" y="1647033"/>
              <a:ext cx="638175" cy="1135063"/>
            </a:xfrm>
            <a:custGeom>
              <a:avLst/>
              <a:gdLst>
                <a:gd name="T0" fmla="*/ 759 w 804"/>
                <a:gd name="T1" fmla="*/ 28 h 1431"/>
                <a:gd name="T2" fmla="*/ 781 w 804"/>
                <a:gd name="T3" fmla="*/ 62 h 1431"/>
                <a:gd name="T4" fmla="*/ 796 w 804"/>
                <a:gd name="T5" fmla="*/ 100 h 1431"/>
                <a:gd name="T6" fmla="*/ 774 w 804"/>
                <a:gd name="T7" fmla="*/ 130 h 1431"/>
                <a:gd name="T8" fmla="*/ 784 w 804"/>
                <a:gd name="T9" fmla="*/ 180 h 1431"/>
                <a:gd name="T10" fmla="*/ 786 w 804"/>
                <a:gd name="T11" fmla="*/ 228 h 1431"/>
                <a:gd name="T12" fmla="*/ 771 w 804"/>
                <a:gd name="T13" fmla="*/ 270 h 1431"/>
                <a:gd name="T14" fmla="*/ 746 w 804"/>
                <a:gd name="T15" fmla="*/ 301 h 1431"/>
                <a:gd name="T16" fmla="*/ 759 w 804"/>
                <a:gd name="T17" fmla="*/ 337 h 1431"/>
                <a:gd name="T18" fmla="*/ 767 w 804"/>
                <a:gd name="T19" fmla="*/ 380 h 1431"/>
                <a:gd name="T20" fmla="*/ 743 w 804"/>
                <a:gd name="T21" fmla="*/ 419 h 1431"/>
                <a:gd name="T22" fmla="*/ 729 w 804"/>
                <a:gd name="T23" fmla="*/ 452 h 1431"/>
                <a:gd name="T24" fmla="*/ 736 w 804"/>
                <a:gd name="T25" fmla="*/ 487 h 1431"/>
                <a:gd name="T26" fmla="*/ 721 w 804"/>
                <a:gd name="T27" fmla="*/ 513 h 1431"/>
                <a:gd name="T28" fmla="*/ 746 w 804"/>
                <a:gd name="T29" fmla="*/ 537 h 1431"/>
                <a:gd name="T30" fmla="*/ 744 w 804"/>
                <a:gd name="T31" fmla="*/ 562 h 1431"/>
                <a:gd name="T32" fmla="*/ 731 w 804"/>
                <a:gd name="T33" fmla="*/ 579 h 1431"/>
                <a:gd name="T34" fmla="*/ 721 w 804"/>
                <a:gd name="T35" fmla="*/ 617 h 1431"/>
                <a:gd name="T36" fmla="*/ 686 w 804"/>
                <a:gd name="T37" fmla="*/ 621 h 1431"/>
                <a:gd name="T38" fmla="*/ 655 w 804"/>
                <a:gd name="T39" fmla="*/ 589 h 1431"/>
                <a:gd name="T40" fmla="*/ 612 w 804"/>
                <a:gd name="T41" fmla="*/ 565 h 1431"/>
                <a:gd name="T42" fmla="*/ 617 w 804"/>
                <a:gd name="T43" fmla="*/ 521 h 1431"/>
                <a:gd name="T44" fmla="*/ 610 w 804"/>
                <a:gd name="T45" fmla="*/ 492 h 1431"/>
                <a:gd name="T46" fmla="*/ 569 w 804"/>
                <a:gd name="T47" fmla="*/ 450 h 1431"/>
                <a:gd name="T48" fmla="*/ 523 w 804"/>
                <a:gd name="T49" fmla="*/ 464 h 1431"/>
                <a:gd name="T50" fmla="*/ 445 w 804"/>
                <a:gd name="T51" fmla="*/ 479 h 1431"/>
                <a:gd name="T52" fmla="*/ 409 w 804"/>
                <a:gd name="T53" fmla="*/ 481 h 1431"/>
                <a:gd name="T54" fmla="*/ 375 w 804"/>
                <a:gd name="T55" fmla="*/ 498 h 1431"/>
                <a:gd name="T56" fmla="*/ 349 w 804"/>
                <a:gd name="T57" fmla="*/ 531 h 1431"/>
                <a:gd name="T58" fmla="*/ 313 w 804"/>
                <a:gd name="T59" fmla="*/ 573 h 1431"/>
                <a:gd name="T60" fmla="*/ 294 w 804"/>
                <a:gd name="T61" fmla="*/ 596 h 1431"/>
                <a:gd name="T62" fmla="*/ 288 w 804"/>
                <a:gd name="T63" fmla="*/ 620 h 1431"/>
                <a:gd name="T64" fmla="*/ 238 w 804"/>
                <a:gd name="T65" fmla="*/ 647 h 1431"/>
                <a:gd name="T66" fmla="*/ 212 w 804"/>
                <a:gd name="T67" fmla="*/ 660 h 1431"/>
                <a:gd name="T68" fmla="*/ 177 w 804"/>
                <a:gd name="T69" fmla="*/ 685 h 1431"/>
                <a:gd name="T70" fmla="*/ 152 w 804"/>
                <a:gd name="T71" fmla="*/ 706 h 1431"/>
                <a:gd name="T72" fmla="*/ 106 w 804"/>
                <a:gd name="T73" fmla="*/ 735 h 1431"/>
                <a:gd name="T74" fmla="*/ 70 w 804"/>
                <a:gd name="T75" fmla="*/ 725 h 1431"/>
                <a:gd name="T76" fmla="*/ 43 w 804"/>
                <a:gd name="T77" fmla="*/ 731 h 1431"/>
                <a:gd name="T78" fmla="*/ 35 w 804"/>
                <a:gd name="T79" fmla="*/ 759 h 1431"/>
                <a:gd name="T80" fmla="*/ 25 w 804"/>
                <a:gd name="T81" fmla="*/ 790 h 1431"/>
                <a:gd name="T82" fmla="*/ 30 w 804"/>
                <a:gd name="T83" fmla="*/ 822 h 1431"/>
                <a:gd name="T84" fmla="*/ 31 w 804"/>
                <a:gd name="T85" fmla="*/ 848 h 1431"/>
                <a:gd name="T86" fmla="*/ 10 w 804"/>
                <a:gd name="T87" fmla="*/ 863 h 1431"/>
                <a:gd name="T88" fmla="*/ 30 w 804"/>
                <a:gd name="T89" fmla="*/ 893 h 1431"/>
                <a:gd name="T90" fmla="*/ 68 w 804"/>
                <a:gd name="T91" fmla="*/ 913 h 1431"/>
                <a:gd name="T92" fmla="*/ 121 w 804"/>
                <a:gd name="T93" fmla="*/ 952 h 1431"/>
                <a:gd name="T94" fmla="*/ 124 w 804"/>
                <a:gd name="T95" fmla="*/ 998 h 1431"/>
                <a:gd name="T96" fmla="*/ 151 w 804"/>
                <a:gd name="T97" fmla="*/ 1066 h 1431"/>
                <a:gd name="T98" fmla="*/ 147 w 804"/>
                <a:gd name="T99" fmla="*/ 1105 h 1431"/>
                <a:gd name="T100" fmla="*/ 152 w 804"/>
                <a:gd name="T101" fmla="*/ 1133 h 1431"/>
                <a:gd name="T102" fmla="*/ 136 w 804"/>
                <a:gd name="T103" fmla="*/ 1175 h 1431"/>
                <a:gd name="T104" fmla="*/ 124 w 804"/>
                <a:gd name="T105" fmla="*/ 1207 h 1431"/>
                <a:gd name="T106" fmla="*/ 177 w 804"/>
                <a:gd name="T107" fmla="*/ 1217 h 1431"/>
                <a:gd name="T108" fmla="*/ 202 w 804"/>
                <a:gd name="T109" fmla="*/ 1301 h 1431"/>
                <a:gd name="T110" fmla="*/ 218 w 804"/>
                <a:gd name="T111" fmla="*/ 1342 h 1431"/>
                <a:gd name="T112" fmla="*/ 203 w 804"/>
                <a:gd name="T113" fmla="*/ 1403 h 1431"/>
                <a:gd name="T114" fmla="*/ 180 w 804"/>
                <a:gd name="T115" fmla="*/ 1424 h 1431"/>
                <a:gd name="T116" fmla="*/ 144 w 804"/>
                <a:gd name="T117" fmla="*/ 1422 h 1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04" h="1431">
                  <a:moveTo>
                    <a:pt x="733" y="0"/>
                  </a:moveTo>
                  <a:lnTo>
                    <a:pt x="734" y="7"/>
                  </a:lnTo>
                  <a:lnTo>
                    <a:pt x="736" y="10"/>
                  </a:lnTo>
                  <a:lnTo>
                    <a:pt x="739" y="15"/>
                  </a:lnTo>
                  <a:lnTo>
                    <a:pt x="739" y="19"/>
                  </a:lnTo>
                  <a:lnTo>
                    <a:pt x="741" y="23"/>
                  </a:lnTo>
                  <a:lnTo>
                    <a:pt x="746" y="23"/>
                  </a:lnTo>
                  <a:lnTo>
                    <a:pt x="751" y="23"/>
                  </a:lnTo>
                  <a:lnTo>
                    <a:pt x="754" y="26"/>
                  </a:lnTo>
                  <a:lnTo>
                    <a:pt x="759" y="28"/>
                  </a:lnTo>
                  <a:lnTo>
                    <a:pt x="763" y="32"/>
                  </a:lnTo>
                  <a:lnTo>
                    <a:pt x="763" y="36"/>
                  </a:lnTo>
                  <a:lnTo>
                    <a:pt x="763" y="41"/>
                  </a:lnTo>
                  <a:lnTo>
                    <a:pt x="764" y="44"/>
                  </a:lnTo>
                  <a:lnTo>
                    <a:pt x="771" y="44"/>
                  </a:lnTo>
                  <a:lnTo>
                    <a:pt x="776" y="44"/>
                  </a:lnTo>
                  <a:lnTo>
                    <a:pt x="781" y="45"/>
                  </a:lnTo>
                  <a:lnTo>
                    <a:pt x="782" y="49"/>
                  </a:lnTo>
                  <a:lnTo>
                    <a:pt x="781" y="53"/>
                  </a:lnTo>
                  <a:lnTo>
                    <a:pt x="781" y="62"/>
                  </a:lnTo>
                  <a:lnTo>
                    <a:pt x="781" y="66"/>
                  </a:lnTo>
                  <a:lnTo>
                    <a:pt x="782" y="70"/>
                  </a:lnTo>
                  <a:lnTo>
                    <a:pt x="786" y="76"/>
                  </a:lnTo>
                  <a:lnTo>
                    <a:pt x="787" y="79"/>
                  </a:lnTo>
                  <a:lnTo>
                    <a:pt x="789" y="86"/>
                  </a:lnTo>
                  <a:lnTo>
                    <a:pt x="791" y="89"/>
                  </a:lnTo>
                  <a:lnTo>
                    <a:pt x="791" y="94"/>
                  </a:lnTo>
                  <a:lnTo>
                    <a:pt x="792" y="96"/>
                  </a:lnTo>
                  <a:lnTo>
                    <a:pt x="796" y="97"/>
                  </a:lnTo>
                  <a:lnTo>
                    <a:pt x="796" y="100"/>
                  </a:lnTo>
                  <a:lnTo>
                    <a:pt x="796" y="104"/>
                  </a:lnTo>
                  <a:lnTo>
                    <a:pt x="801" y="110"/>
                  </a:lnTo>
                  <a:lnTo>
                    <a:pt x="804" y="115"/>
                  </a:lnTo>
                  <a:lnTo>
                    <a:pt x="796" y="118"/>
                  </a:lnTo>
                  <a:lnTo>
                    <a:pt x="791" y="120"/>
                  </a:lnTo>
                  <a:lnTo>
                    <a:pt x="787" y="123"/>
                  </a:lnTo>
                  <a:lnTo>
                    <a:pt x="786" y="125"/>
                  </a:lnTo>
                  <a:lnTo>
                    <a:pt x="781" y="126"/>
                  </a:lnTo>
                  <a:lnTo>
                    <a:pt x="779" y="128"/>
                  </a:lnTo>
                  <a:lnTo>
                    <a:pt x="774" y="130"/>
                  </a:lnTo>
                  <a:lnTo>
                    <a:pt x="771" y="133"/>
                  </a:lnTo>
                  <a:lnTo>
                    <a:pt x="771" y="139"/>
                  </a:lnTo>
                  <a:lnTo>
                    <a:pt x="772" y="142"/>
                  </a:lnTo>
                  <a:lnTo>
                    <a:pt x="774" y="146"/>
                  </a:lnTo>
                  <a:lnTo>
                    <a:pt x="774" y="152"/>
                  </a:lnTo>
                  <a:lnTo>
                    <a:pt x="774" y="157"/>
                  </a:lnTo>
                  <a:lnTo>
                    <a:pt x="776" y="162"/>
                  </a:lnTo>
                  <a:lnTo>
                    <a:pt x="779" y="167"/>
                  </a:lnTo>
                  <a:lnTo>
                    <a:pt x="784" y="170"/>
                  </a:lnTo>
                  <a:lnTo>
                    <a:pt x="784" y="180"/>
                  </a:lnTo>
                  <a:lnTo>
                    <a:pt x="782" y="186"/>
                  </a:lnTo>
                  <a:lnTo>
                    <a:pt x="782" y="189"/>
                  </a:lnTo>
                  <a:lnTo>
                    <a:pt x="781" y="194"/>
                  </a:lnTo>
                  <a:lnTo>
                    <a:pt x="779" y="199"/>
                  </a:lnTo>
                  <a:lnTo>
                    <a:pt x="779" y="204"/>
                  </a:lnTo>
                  <a:lnTo>
                    <a:pt x="782" y="212"/>
                  </a:lnTo>
                  <a:lnTo>
                    <a:pt x="784" y="217"/>
                  </a:lnTo>
                  <a:lnTo>
                    <a:pt x="784" y="222"/>
                  </a:lnTo>
                  <a:lnTo>
                    <a:pt x="784" y="225"/>
                  </a:lnTo>
                  <a:lnTo>
                    <a:pt x="786" y="228"/>
                  </a:lnTo>
                  <a:lnTo>
                    <a:pt x="784" y="231"/>
                  </a:lnTo>
                  <a:lnTo>
                    <a:pt x="784" y="238"/>
                  </a:lnTo>
                  <a:lnTo>
                    <a:pt x="786" y="244"/>
                  </a:lnTo>
                  <a:lnTo>
                    <a:pt x="787" y="248"/>
                  </a:lnTo>
                  <a:lnTo>
                    <a:pt x="787" y="251"/>
                  </a:lnTo>
                  <a:lnTo>
                    <a:pt x="789" y="259"/>
                  </a:lnTo>
                  <a:lnTo>
                    <a:pt x="784" y="264"/>
                  </a:lnTo>
                  <a:lnTo>
                    <a:pt x="781" y="265"/>
                  </a:lnTo>
                  <a:lnTo>
                    <a:pt x="774" y="267"/>
                  </a:lnTo>
                  <a:lnTo>
                    <a:pt x="771" y="270"/>
                  </a:lnTo>
                  <a:lnTo>
                    <a:pt x="767" y="272"/>
                  </a:lnTo>
                  <a:lnTo>
                    <a:pt x="763" y="275"/>
                  </a:lnTo>
                  <a:lnTo>
                    <a:pt x="758" y="278"/>
                  </a:lnTo>
                  <a:lnTo>
                    <a:pt x="754" y="280"/>
                  </a:lnTo>
                  <a:lnTo>
                    <a:pt x="753" y="282"/>
                  </a:lnTo>
                  <a:lnTo>
                    <a:pt x="751" y="283"/>
                  </a:lnTo>
                  <a:lnTo>
                    <a:pt x="748" y="285"/>
                  </a:lnTo>
                  <a:lnTo>
                    <a:pt x="748" y="291"/>
                  </a:lnTo>
                  <a:lnTo>
                    <a:pt x="746" y="296"/>
                  </a:lnTo>
                  <a:lnTo>
                    <a:pt x="746" y="301"/>
                  </a:lnTo>
                  <a:lnTo>
                    <a:pt x="749" y="306"/>
                  </a:lnTo>
                  <a:lnTo>
                    <a:pt x="749" y="309"/>
                  </a:lnTo>
                  <a:lnTo>
                    <a:pt x="749" y="312"/>
                  </a:lnTo>
                  <a:lnTo>
                    <a:pt x="751" y="317"/>
                  </a:lnTo>
                  <a:lnTo>
                    <a:pt x="753" y="324"/>
                  </a:lnTo>
                  <a:lnTo>
                    <a:pt x="753" y="329"/>
                  </a:lnTo>
                  <a:lnTo>
                    <a:pt x="754" y="333"/>
                  </a:lnTo>
                  <a:lnTo>
                    <a:pt x="754" y="335"/>
                  </a:lnTo>
                  <a:lnTo>
                    <a:pt x="758" y="337"/>
                  </a:lnTo>
                  <a:lnTo>
                    <a:pt x="759" y="337"/>
                  </a:lnTo>
                  <a:lnTo>
                    <a:pt x="763" y="348"/>
                  </a:lnTo>
                  <a:lnTo>
                    <a:pt x="764" y="351"/>
                  </a:lnTo>
                  <a:lnTo>
                    <a:pt x="766" y="353"/>
                  </a:lnTo>
                  <a:lnTo>
                    <a:pt x="767" y="356"/>
                  </a:lnTo>
                  <a:lnTo>
                    <a:pt x="766" y="359"/>
                  </a:lnTo>
                  <a:lnTo>
                    <a:pt x="764" y="363"/>
                  </a:lnTo>
                  <a:lnTo>
                    <a:pt x="763" y="366"/>
                  </a:lnTo>
                  <a:lnTo>
                    <a:pt x="764" y="371"/>
                  </a:lnTo>
                  <a:lnTo>
                    <a:pt x="767" y="377"/>
                  </a:lnTo>
                  <a:lnTo>
                    <a:pt x="767" y="380"/>
                  </a:lnTo>
                  <a:lnTo>
                    <a:pt x="767" y="387"/>
                  </a:lnTo>
                  <a:lnTo>
                    <a:pt x="764" y="390"/>
                  </a:lnTo>
                  <a:lnTo>
                    <a:pt x="759" y="392"/>
                  </a:lnTo>
                  <a:lnTo>
                    <a:pt x="754" y="397"/>
                  </a:lnTo>
                  <a:lnTo>
                    <a:pt x="751" y="401"/>
                  </a:lnTo>
                  <a:lnTo>
                    <a:pt x="748" y="403"/>
                  </a:lnTo>
                  <a:lnTo>
                    <a:pt x="744" y="406"/>
                  </a:lnTo>
                  <a:lnTo>
                    <a:pt x="743" y="409"/>
                  </a:lnTo>
                  <a:lnTo>
                    <a:pt x="743" y="414"/>
                  </a:lnTo>
                  <a:lnTo>
                    <a:pt x="743" y="419"/>
                  </a:lnTo>
                  <a:lnTo>
                    <a:pt x="739" y="424"/>
                  </a:lnTo>
                  <a:lnTo>
                    <a:pt x="736" y="429"/>
                  </a:lnTo>
                  <a:lnTo>
                    <a:pt x="734" y="431"/>
                  </a:lnTo>
                  <a:lnTo>
                    <a:pt x="734" y="434"/>
                  </a:lnTo>
                  <a:lnTo>
                    <a:pt x="734" y="439"/>
                  </a:lnTo>
                  <a:lnTo>
                    <a:pt x="731" y="440"/>
                  </a:lnTo>
                  <a:lnTo>
                    <a:pt x="728" y="445"/>
                  </a:lnTo>
                  <a:lnTo>
                    <a:pt x="728" y="447"/>
                  </a:lnTo>
                  <a:lnTo>
                    <a:pt x="729" y="450"/>
                  </a:lnTo>
                  <a:lnTo>
                    <a:pt x="729" y="452"/>
                  </a:lnTo>
                  <a:lnTo>
                    <a:pt x="728" y="453"/>
                  </a:lnTo>
                  <a:lnTo>
                    <a:pt x="726" y="455"/>
                  </a:lnTo>
                  <a:lnTo>
                    <a:pt x="724" y="456"/>
                  </a:lnTo>
                  <a:lnTo>
                    <a:pt x="723" y="461"/>
                  </a:lnTo>
                  <a:lnTo>
                    <a:pt x="723" y="466"/>
                  </a:lnTo>
                  <a:lnTo>
                    <a:pt x="726" y="469"/>
                  </a:lnTo>
                  <a:lnTo>
                    <a:pt x="728" y="481"/>
                  </a:lnTo>
                  <a:lnTo>
                    <a:pt x="731" y="482"/>
                  </a:lnTo>
                  <a:lnTo>
                    <a:pt x="733" y="484"/>
                  </a:lnTo>
                  <a:lnTo>
                    <a:pt x="736" y="487"/>
                  </a:lnTo>
                  <a:lnTo>
                    <a:pt x="741" y="490"/>
                  </a:lnTo>
                  <a:lnTo>
                    <a:pt x="743" y="492"/>
                  </a:lnTo>
                  <a:lnTo>
                    <a:pt x="739" y="498"/>
                  </a:lnTo>
                  <a:lnTo>
                    <a:pt x="736" y="500"/>
                  </a:lnTo>
                  <a:lnTo>
                    <a:pt x="733" y="500"/>
                  </a:lnTo>
                  <a:lnTo>
                    <a:pt x="729" y="500"/>
                  </a:lnTo>
                  <a:lnTo>
                    <a:pt x="728" y="500"/>
                  </a:lnTo>
                  <a:lnTo>
                    <a:pt x="724" y="503"/>
                  </a:lnTo>
                  <a:lnTo>
                    <a:pt x="723" y="508"/>
                  </a:lnTo>
                  <a:lnTo>
                    <a:pt x="721" y="513"/>
                  </a:lnTo>
                  <a:lnTo>
                    <a:pt x="721" y="515"/>
                  </a:lnTo>
                  <a:lnTo>
                    <a:pt x="721" y="521"/>
                  </a:lnTo>
                  <a:lnTo>
                    <a:pt x="724" y="528"/>
                  </a:lnTo>
                  <a:lnTo>
                    <a:pt x="721" y="531"/>
                  </a:lnTo>
                  <a:lnTo>
                    <a:pt x="723" y="536"/>
                  </a:lnTo>
                  <a:lnTo>
                    <a:pt x="728" y="536"/>
                  </a:lnTo>
                  <a:lnTo>
                    <a:pt x="734" y="536"/>
                  </a:lnTo>
                  <a:lnTo>
                    <a:pt x="739" y="536"/>
                  </a:lnTo>
                  <a:lnTo>
                    <a:pt x="743" y="537"/>
                  </a:lnTo>
                  <a:lnTo>
                    <a:pt x="746" y="537"/>
                  </a:lnTo>
                  <a:lnTo>
                    <a:pt x="748" y="539"/>
                  </a:lnTo>
                  <a:lnTo>
                    <a:pt x="749" y="541"/>
                  </a:lnTo>
                  <a:lnTo>
                    <a:pt x="753" y="542"/>
                  </a:lnTo>
                  <a:lnTo>
                    <a:pt x="754" y="545"/>
                  </a:lnTo>
                  <a:lnTo>
                    <a:pt x="754" y="549"/>
                  </a:lnTo>
                  <a:lnTo>
                    <a:pt x="753" y="553"/>
                  </a:lnTo>
                  <a:lnTo>
                    <a:pt x="751" y="557"/>
                  </a:lnTo>
                  <a:lnTo>
                    <a:pt x="748" y="558"/>
                  </a:lnTo>
                  <a:lnTo>
                    <a:pt x="746" y="560"/>
                  </a:lnTo>
                  <a:lnTo>
                    <a:pt x="744" y="562"/>
                  </a:lnTo>
                  <a:lnTo>
                    <a:pt x="746" y="568"/>
                  </a:lnTo>
                  <a:lnTo>
                    <a:pt x="748" y="571"/>
                  </a:lnTo>
                  <a:lnTo>
                    <a:pt x="748" y="575"/>
                  </a:lnTo>
                  <a:lnTo>
                    <a:pt x="748" y="576"/>
                  </a:lnTo>
                  <a:lnTo>
                    <a:pt x="744" y="578"/>
                  </a:lnTo>
                  <a:lnTo>
                    <a:pt x="743" y="579"/>
                  </a:lnTo>
                  <a:lnTo>
                    <a:pt x="739" y="579"/>
                  </a:lnTo>
                  <a:lnTo>
                    <a:pt x="738" y="579"/>
                  </a:lnTo>
                  <a:lnTo>
                    <a:pt x="734" y="579"/>
                  </a:lnTo>
                  <a:lnTo>
                    <a:pt x="731" y="579"/>
                  </a:lnTo>
                  <a:lnTo>
                    <a:pt x="729" y="581"/>
                  </a:lnTo>
                  <a:lnTo>
                    <a:pt x="728" y="581"/>
                  </a:lnTo>
                  <a:lnTo>
                    <a:pt x="724" y="584"/>
                  </a:lnTo>
                  <a:lnTo>
                    <a:pt x="721" y="592"/>
                  </a:lnTo>
                  <a:lnTo>
                    <a:pt x="721" y="594"/>
                  </a:lnTo>
                  <a:lnTo>
                    <a:pt x="721" y="597"/>
                  </a:lnTo>
                  <a:lnTo>
                    <a:pt x="721" y="599"/>
                  </a:lnTo>
                  <a:lnTo>
                    <a:pt x="723" y="604"/>
                  </a:lnTo>
                  <a:lnTo>
                    <a:pt x="723" y="612"/>
                  </a:lnTo>
                  <a:lnTo>
                    <a:pt x="721" y="617"/>
                  </a:lnTo>
                  <a:lnTo>
                    <a:pt x="716" y="621"/>
                  </a:lnTo>
                  <a:lnTo>
                    <a:pt x="713" y="626"/>
                  </a:lnTo>
                  <a:lnTo>
                    <a:pt x="711" y="628"/>
                  </a:lnTo>
                  <a:lnTo>
                    <a:pt x="710" y="628"/>
                  </a:lnTo>
                  <a:lnTo>
                    <a:pt x="701" y="626"/>
                  </a:lnTo>
                  <a:lnTo>
                    <a:pt x="698" y="625"/>
                  </a:lnTo>
                  <a:lnTo>
                    <a:pt x="696" y="625"/>
                  </a:lnTo>
                  <a:lnTo>
                    <a:pt x="693" y="625"/>
                  </a:lnTo>
                  <a:lnTo>
                    <a:pt x="688" y="623"/>
                  </a:lnTo>
                  <a:lnTo>
                    <a:pt x="686" y="621"/>
                  </a:lnTo>
                  <a:lnTo>
                    <a:pt x="685" y="618"/>
                  </a:lnTo>
                  <a:lnTo>
                    <a:pt x="680" y="613"/>
                  </a:lnTo>
                  <a:lnTo>
                    <a:pt x="678" y="612"/>
                  </a:lnTo>
                  <a:lnTo>
                    <a:pt x="675" y="609"/>
                  </a:lnTo>
                  <a:lnTo>
                    <a:pt x="670" y="605"/>
                  </a:lnTo>
                  <a:lnTo>
                    <a:pt x="667" y="602"/>
                  </a:lnTo>
                  <a:lnTo>
                    <a:pt x="663" y="597"/>
                  </a:lnTo>
                  <a:lnTo>
                    <a:pt x="660" y="592"/>
                  </a:lnTo>
                  <a:lnTo>
                    <a:pt x="657" y="589"/>
                  </a:lnTo>
                  <a:lnTo>
                    <a:pt x="655" y="589"/>
                  </a:lnTo>
                  <a:lnTo>
                    <a:pt x="652" y="587"/>
                  </a:lnTo>
                  <a:lnTo>
                    <a:pt x="645" y="583"/>
                  </a:lnTo>
                  <a:lnTo>
                    <a:pt x="643" y="583"/>
                  </a:lnTo>
                  <a:lnTo>
                    <a:pt x="640" y="581"/>
                  </a:lnTo>
                  <a:lnTo>
                    <a:pt x="634" y="578"/>
                  </a:lnTo>
                  <a:lnTo>
                    <a:pt x="630" y="575"/>
                  </a:lnTo>
                  <a:lnTo>
                    <a:pt x="625" y="571"/>
                  </a:lnTo>
                  <a:lnTo>
                    <a:pt x="622" y="571"/>
                  </a:lnTo>
                  <a:lnTo>
                    <a:pt x="617" y="568"/>
                  </a:lnTo>
                  <a:lnTo>
                    <a:pt x="612" y="565"/>
                  </a:lnTo>
                  <a:lnTo>
                    <a:pt x="600" y="553"/>
                  </a:lnTo>
                  <a:lnTo>
                    <a:pt x="605" y="545"/>
                  </a:lnTo>
                  <a:lnTo>
                    <a:pt x="609" y="544"/>
                  </a:lnTo>
                  <a:lnTo>
                    <a:pt x="612" y="541"/>
                  </a:lnTo>
                  <a:lnTo>
                    <a:pt x="617" y="537"/>
                  </a:lnTo>
                  <a:lnTo>
                    <a:pt x="619" y="536"/>
                  </a:lnTo>
                  <a:lnTo>
                    <a:pt x="620" y="534"/>
                  </a:lnTo>
                  <a:lnTo>
                    <a:pt x="617" y="528"/>
                  </a:lnTo>
                  <a:lnTo>
                    <a:pt x="617" y="526"/>
                  </a:lnTo>
                  <a:lnTo>
                    <a:pt x="617" y="521"/>
                  </a:lnTo>
                  <a:lnTo>
                    <a:pt x="619" y="518"/>
                  </a:lnTo>
                  <a:lnTo>
                    <a:pt x="619" y="513"/>
                  </a:lnTo>
                  <a:lnTo>
                    <a:pt x="617" y="511"/>
                  </a:lnTo>
                  <a:lnTo>
                    <a:pt x="615" y="510"/>
                  </a:lnTo>
                  <a:lnTo>
                    <a:pt x="615" y="508"/>
                  </a:lnTo>
                  <a:lnTo>
                    <a:pt x="617" y="505"/>
                  </a:lnTo>
                  <a:lnTo>
                    <a:pt x="619" y="500"/>
                  </a:lnTo>
                  <a:lnTo>
                    <a:pt x="617" y="497"/>
                  </a:lnTo>
                  <a:lnTo>
                    <a:pt x="614" y="495"/>
                  </a:lnTo>
                  <a:lnTo>
                    <a:pt x="610" y="492"/>
                  </a:lnTo>
                  <a:lnTo>
                    <a:pt x="607" y="487"/>
                  </a:lnTo>
                  <a:lnTo>
                    <a:pt x="605" y="486"/>
                  </a:lnTo>
                  <a:lnTo>
                    <a:pt x="600" y="477"/>
                  </a:lnTo>
                  <a:lnTo>
                    <a:pt x="594" y="476"/>
                  </a:lnTo>
                  <a:lnTo>
                    <a:pt x="591" y="471"/>
                  </a:lnTo>
                  <a:lnTo>
                    <a:pt x="584" y="471"/>
                  </a:lnTo>
                  <a:lnTo>
                    <a:pt x="581" y="464"/>
                  </a:lnTo>
                  <a:lnTo>
                    <a:pt x="574" y="458"/>
                  </a:lnTo>
                  <a:lnTo>
                    <a:pt x="574" y="455"/>
                  </a:lnTo>
                  <a:lnTo>
                    <a:pt x="569" y="450"/>
                  </a:lnTo>
                  <a:lnTo>
                    <a:pt x="566" y="447"/>
                  </a:lnTo>
                  <a:lnTo>
                    <a:pt x="561" y="443"/>
                  </a:lnTo>
                  <a:lnTo>
                    <a:pt x="552" y="442"/>
                  </a:lnTo>
                  <a:lnTo>
                    <a:pt x="549" y="443"/>
                  </a:lnTo>
                  <a:lnTo>
                    <a:pt x="541" y="447"/>
                  </a:lnTo>
                  <a:lnTo>
                    <a:pt x="538" y="450"/>
                  </a:lnTo>
                  <a:lnTo>
                    <a:pt x="533" y="456"/>
                  </a:lnTo>
                  <a:lnTo>
                    <a:pt x="531" y="458"/>
                  </a:lnTo>
                  <a:lnTo>
                    <a:pt x="528" y="461"/>
                  </a:lnTo>
                  <a:lnTo>
                    <a:pt x="523" y="464"/>
                  </a:lnTo>
                  <a:lnTo>
                    <a:pt x="518" y="466"/>
                  </a:lnTo>
                  <a:lnTo>
                    <a:pt x="509" y="468"/>
                  </a:lnTo>
                  <a:lnTo>
                    <a:pt x="498" y="469"/>
                  </a:lnTo>
                  <a:lnTo>
                    <a:pt x="495" y="471"/>
                  </a:lnTo>
                  <a:lnTo>
                    <a:pt x="485" y="474"/>
                  </a:lnTo>
                  <a:lnTo>
                    <a:pt x="473" y="474"/>
                  </a:lnTo>
                  <a:lnTo>
                    <a:pt x="468" y="473"/>
                  </a:lnTo>
                  <a:lnTo>
                    <a:pt x="460" y="473"/>
                  </a:lnTo>
                  <a:lnTo>
                    <a:pt x="445" y="476"/>
                  </a:lnTo>
                  <a:lnTo>
                    <a:pt x="445" y="479"/>
                  </a:lnTo>
                  <a:lnTo>
                    <a:pt x="443" y="481"/>
                  </a:lnTo>
                  <a:lnTo>
                    <a:pt x="440" y="482"/>
                  </a:lnTo>
                  <a:lnTo>
                    <a:pt x="437" y="484"/>
                  </a:lnTo>
                  <a:lnTo>
                    <a:pt x="430" y="490"/>
                  </a:lnTo>
                  <a:lnTo>
                    <a:pt x="428" y="492"/>
                  </a:lnTo>
                  <a:lnTo>
                    <a:pt x="423" y="495"/>
                  </a:lnTo>
                  <a:lnTo>
                    <a:pt x="420" y="492"/>
                  </a:lnTo>
                  <a:lnTo>
                    <a:pt x="415" y="487"/>
                  </a:lnTo>
                  <a:lnTo>
                    <a:pt x="414" y="482"/>
                  </a:lnTo>
                  <a:lnTo>
                    <a:pt x="409" y="481"/>
                  </a:lnTo>
                  <a:lnTo>
                    <a:pt x="400" y="477"/>
                  </a:lnTo>
                  <a:lnTo>
                    <a:pt x="395" y="476"/>
                  </a:lnTo>
                  <a:lnTo>
                    <a:pt x="392" y="476"/>
                  </a:lnTo>
                  <a:lnTo>
                    <a:pt x="387" y="476"/>
                  </a:lnTo>
                  <a:lnTo>
                    <a:pt x="384" y="476"/>
                  </a:lnTo>
                  <a:lnTo>
                    <a:pt x="380" y="476"/>
                  </a:lnTo>
                  <a:lnTo>
                    <a:pt x="379" y="477"/>
                  </a:lnTo>
                  <a:lnTo>
                    <a:pt x="375" y="487"/>
                  </a:lnTo>
                  <a:lnTo>
                    <a:pt x="374" y="495"/>
                  </a:lnTo>
                  <a:lnTo>
                    <a:pt x="375" y="498"/>
                  </a:lnTo>
                  <a:lnTo>
                    <a:pt x="375" y="503"/>
                  </a:lnTo>
                  <a:lnTo>
                    <a:pt x="371" y="508"/>
                  </a:lnTo>
                  <a:lnTo>
                    <a:pt x="367" y="511"/>
                  </a:lnTo>
                  <a:lnTo>
                    <a:pt x="364" y="518"/>
                  </a:lnTo>
                  <a:lnTo>
                    <a:pt x="362" y="521"/>
                  </a:lnTo>
                  <a:lnTo>
                    <a:pt x="361" y="523"/>
                  </a:lnTo>
                  <a:lnTo>
                    <a:pt x="359" y="524"/>
                  </a:lnTo>
                  <a:lnTo>
                    <a:pt x="354" y="528"/>
                  </a:lnTo>
                  <a:lnTo>
                    <a:pt x="352" y="529"/>
                  </a:lnTo>
                  <a:lnTo>
                    <a:pt x="349" y="531"/>
                  </a:lnTo>
                  <a:lnTo>
                    <a:pt x="347" y="532"/>
                  </a:lnTo>
                  <a:lnTo>
                    <a:pt x="346" y="534"/>
                  </a:lnTo>
                  <a:lnTo>
                    <a:pt x="342" y="536"/>
                  </a:lnTo>
                  <a:lnTo>
                    <a:pt x="341" y="537"/>
                  </a:lnTo>
                  <a:lnTo>
                    <a:pt x="337" y="539"/>
                  </a:lnTo>
                  <a:lnTo>
                    <a:pt x="334" y="542"/>
                  </a:lnTo>
                  <a:lnTo>
                    <a:pt x="326" y="544"/>
                  </a:lnTo>
                  <a:lnTo>
                    <a:pt x="314" y="560"/>
                  </a:lnTo>
                  <a:lnTo>
                    <a:pt x="314" y="566"/>
                  </a:lnTo>
                  <a:lnTo>
                    <a:pt x="313" y="573"/>
                  </a:lnTo>
                  <a:lnTo>
                    <a:pt x="313" y="575"/>
                  </a:lnTo>
                  <a:lnTo>
                    <a:pt x="309" y="578"/>
                  </a:lnTo>
                  <a:lnTo>
                    <a:pt x="306" y="579"/>
                  </a:lnTo>
                  <a:lnTo>
                    <a:pt x="306" y="583"/>
                  </a:lnTo>
                  <a:lnTo>
                    <a:pt x="306" y="586"/>
                  </a:lnTo>
                  <a:lnTo>
                    <a:pt x="301" y="591"/>
                  </a:lnTo>
                  <a:lnTo>
                    <a:pt x="301" y="592"/>
                  </a:lnTo>
                  <a:lnTo>
                    <a:pt x="298" y="592"/>
                  </a:lnTo>
                  <a:lnTo>
                    <a:pt x="296" y="594"/>
                  </a:lnTo>
                  <a:lnTo>
                    <a:pt x="294" y="596"/>
                  </a:lnTo>
                  <a:lnTo>
                    <a:pt x="293" y="600"/>
                  </a:lnTo>
                  <a:lnTo>
                    <a:pt x="291" y="602"/>
                  </a:lnTo>
                  <a:lnTo>
                    <a:pt x="289" y="605"/>
                  </a:lnTo>
                  <a:lnTo>
                    <a:pt x="289" y="609"/>
                  </a:lnTo>
                  <a:lnTo>
                    <a:pt x="289" y="610"/>
                  </a:lnTo>
                  <a:lnTo>
                    <a:pt x="289" y="612"/>
                  </a:lnTo>
                  <a:lnTo>
                    <a:pt x="291" y="615"/>
                  </a:lnTo>
                  <a:lnTo>
                    <a:pt x="293" y="617"/>
                  </a:lnTo>
                  <a:lnTo>
                    <a:pt x="291" y="618"/>
                  </a:lnTo>
                  <a:lnTo>
                    <a:pt x="288" y="620"/>
                  </a:lnTo>
                  <a:lnTo>
                    <a:pt x="280" y="626"/>
                  </a:lnTo>
                  <a:lnTo>
                    <a:pt x="276" y="625"/>
                  </a:lnTo>
                  <a:lnTo>
                    <a:pt x="271" y="623"/>
                  </a:lnTo>
                  <a:lnTo>
                    <a:pt x="265" y="630"/>
                  </a:lnTo>
                  <a:lnTo>
                    <a:pt x="256" y="634"/>
                  </a:lnTo>
                  <a:lnTo>
                    <a:pt x="251" y="638"/>
                  </a:lnTo>
                  <a:lnTo>
                    <a:pt x="248" y="641"/>
                  </a:lnTo>
                  <a:lnTo>
                    <a:pt x="243" y="642"/>
                  </a:lnTo>
                  <a:lnTo>
                    <a:pt x="240" y="646"/>
                  </a:lnTo>
                  <a:lnTo>
                    <a:pt x="238" y="647"/>
                  </a:lnTo>
                  <a:lnTo>
                    <a:pt x="237" y="649"/>
                  </a:lnTo>
                  <a:lnTo>
                    <a:pt x="233" y="652"/>
                  </a:lnTo>
                  <a:lnTo>
                    <a:pt x="227" y="651"/>
                  </a:lnTo>
                  <a:lnTo>
                    <a:pt x="223" y="647"/>
                  </a:lnTo>
                  <a:lnTo>
                    <a:pt x="222" y="646"/>
                  </a:lnTo>
                  <a:lnTo>
                    <a:pt x="220" y="646"/>
                  </a:lnTo>
                  <a:lnTo>
                    <a:pt x="217" y="649"/>
                  </a:lnTo>
                  <a:lnTo>
                    <a:pt x="213" y="652"/>
                  </a:lnTo>
                  <a:lnTo>
                    <a:pt x="212" y="657"/>
                  </a:lnTo>
                  <a:lnTo>
                    <a:pt x="212" y="660"/>
                  </a:lnTo>
                  <a:lnTo>
                    <a:pt x="208" y="664"/>
                  </a:lnTo>
                  <a:lnTo>
                    <a:pt x="207" y="664"/>
                  </a:lnTo>
                  <a:lnTo>
                    <a:pt x="202" y="662"/>
                  </a:lnTo>
                  <a:lnTo>
                    <a:pt x="199" y="664"/>
                  </a:lnTo>
                  <a:lnTo>
                    <a:pt x="195" y="668"/>
                  </a:lnTo>
                  <a:lnTo>
                    <a:pt x="192" y="673"/>
                  </a:lnTo>
                  <a:lnTo>
                    <a:pt x="189" y="678"/>
                  </a:lnTo>
                  <a:lnTo>
                    <a:pt x="185" y="681"/>
                  </a:lnTo>
                  <a:lnTo>
                    <a:pt x="182" y="683"/>
                  </a:lnTo>
                  <a:lnTo>
                    <a:pt x="177" y="685"/>
                  </a:lnTo>
                  <a:lnTo>
                    <a:pt x="174" y="686"/>
                  </a:lnTo>
                  <a:lnTo>
                    <a:pt x="170" y="689"/>
                  </a:lnTo>
                  <a:lnTo>
                    <a:pt x="167" y="691"/>
                  </a:lnTo>
                  <a:lnTo>
                    <a:pt x="162" y="694"/>
                  </a:lnTo>
                  <a:lnTo>
                    <a:pt x="162" y="698"/>
                  </a:lnTo>
                  <a:lnTo>
                    <a:pt x="160" y="702"/>
                  </a:lnTo>
                  <a:lnTo>
                    <a:pt x="159" y="706"/>
                  </a:lnTo>
                  <a:lnTo>
                    <a:pt x="156" y="704"/>
                  </a:lnTo>
                  <a:lnTo>
                    <a:pt x="154" y="704"/>
                  </a:lnTo>
                  <a:lnTo>
                    <a:pt x="152" y="706"/>
                  </a:lnTo>
                  <a:lnTo>
                    <a:pt x="147" y="712"/>
                  </a:lnTo>
                  <a:lnTo>
                    <a:pt x="139" y="715"/>
                  </a:lnTo>
                  <a:lnTo>
                    <a:pt x="131" y="715"/>
                  </a:lnTo>
                  <a:lnTo>
                    <a:pt x="127" y="715"/>
                  </a:lnTo>
                  <a:lnTo>
                    <a:pt x="121" y="719"/>
                  </a:lnTo>
                  <a:lnTo>
                    <a:pt x="117" y="720"/>
                  </a:lnTo>
                  <a:lnTo>
                    <a:pt x="114" y="723"/>
                  </a:lnTo>
                  <a:lnTo>
                    <a:pt x="111" y="728"/>
                  </a:lnTo>
                  <a:lnTo>
                    <a:pt x="109" y="731"/>
                  </a:lnTo>
                  <a:lnTo>
                    <a:pt x="106" y="735"/>
                  </a:lnTo>
                  <a:lnTo>
                    <a:pt x="99" y="735"/>
                  </a:lnTo>
                  <a:lnTo>
                    <a:pt x="96" y="735"/>
                  </a:lnTo>
                  <a:lnTo>
                    <a:pt x="91" y="736"/>
                  </a:lnTo>
                  <a:lnTo>
                    <a:pt x="89" y="736"/>
                  </a:lnTo>
                  <a:lnTo>
                    <a:pt x="86" y="738"/>
                  </a:lnTo>
                  <a:lnTo>
                    <a:pt x="83" y="735"/>
                  </a:lnTo>
                  <a:lnTo>
                    <a:pt x="79" y="731"/>
                  </a:lnTo>
                  <a:lnTo>
                    <a:pt x="76" y="728"/>
                  </a:lnTo>
                  <a:lnTo>
                    <a:pt x="74" y="727"/>
                  </a:lnTo>
                  <a:lnTo>
                    <a:pt x="70" y="725"/>
                  </a:lnTo>
                  <a:lnTo>
                    <a:pt x="66" y="723"/>
                  </a:lnTo>
                  <a:lnTo>
                    <a:pt x="63" y="725"/>
                  </a:lnTo>
                  <a:lnTo>
                    <a:pt x="61" y="728"/>
                  </a:lnTo>
                  <a:lnTo>
                    <a:pt x="60" y="731"/>
                  </a:lnTo>
                  <a:lnTo>
                    <a:pt x="58" y="735"/>
                  </a:lnTo>
                  <a:lnTo>
                    <a:pt x="56" y="735"/>
                  </a:lnTo>
                  <a:lnTo>
                    <a:pt x="51" y="733"/>
                  </a:lnTo>
                  <a:lnTo>
                    <a:pt x="50" y="728"/>
                  </a:lnTo>
                  <a:lnTo>
                    <a:pt x="48" y="728"/>
                  </a:lnTo>
                  <a:lnTo>
                    <a:pt x="43" y="731"/>
                  </a:lnTo>
                  <a:lnTo>
                    <a:pt x="41" y="736"/>
                  </a:lnTo>
                  <a:lnTo>
                    <a:pt x="40" y="738"/>
                  </a:lnTo>
                  <a:lnTo>
                    <a:pt x="40" y="740"/>
                  </a:lnTo>
                  <a:lnTo>
                    <a:pt x="36" y="746"/>
                  </a:lnTo>
                  <a:lnTo>
                    <a:pt x="35" y="749"/>
                  </a:lnTo>
                  <a:lnTo>
                    <a:pt x="31" y="754"/>
                  </a:lnTo>
                  <a:lnTo>
                    <a:pt x="31" y="757"/>
                  </a:lnTo>
                  <a:lnTo>
                    <a:pt x="31" y="759"/>
                  </a:lnTo>
                  <a:lnTo>
                    <a:pt x="33" y="759"/>
                  </a:lnTo>
                  <a:lnTo>
                    <a:pt x="35" y="759"/>
                  </a:lnTo>
                  <a:lnTo>
                    <a:pt x="36" y="759"/>
                  </a:lnTo>
                  <a:lnTo>
                    <a:pt x="43" y="756"/>
                  </a:lnTo>
                  <a:lnTo>
                    <a:pt x="46" y="756"/>
                  </a:lnTo>
                  <a:lnTo>
                    <a:pt x="45" y="762"/>
                  </a:lnTo>
                  <a:lnTo>
                    <a:pt x="41" y="767"/>
                  </a:lnTo>
                  <a:lnTo>
                    <a:pt x="36" y="774"/>
                  </a:lnTo>
                  <a:lnTo>
                    <a:pt x="33" y="777"/>
                  </a:lnTo>
                  <a:lnTo>
                    <a:pt x="28" y="782"/>
                  </a:lnTo>
                  <a:lnTo>
                    <a:pt x="27" y="783"/>
                  </a:lnTo>
                  <a:lnTo>
                    <a:pt x="25" y="790"/>
                  </a:lnTo>
                  <a:lnTo>
                    <a:pt x="23" y="795"/>
                  </a:lnTo>
                  <a:lnTo>
                    <a:pt x="22" y="799"/>
                  </a:lnTo>
                  <a:lnTo>
                    <a:pt x="20" y="803"/>
                  </a:lnTo>
                  <a:lnTo>
                    <a:pt x="18" y="806"/>
                  </a:lnTo>
                  <a:lnTo>
                    <a:pt x="18" y="809"/>
                  </a:lnTo>
                  <a:lnTo>
                    <a:pt x="20" y="812"/>
                  </a:lnTo>
                  <a:lnTo>
                    <a:pt x="22" y="814"/>
                  </a:lnTo>
                  <a:lnTo>
                    <a:pt x="27" y="817"/>
                  </a:lnTo>
                  <a:lnTo>
                    <a:pt x="28" y="820"/>
                  </a:lnTo>
                  <a:lnTo>
                    <a:pt x="30" y="822"/>
                  </a:lnTo>
                  <a:lnTo>
                    <a:pt x="31" y="824"/>
                  </a:lnTo>
                  <a:lnTo>
                    <a:pt x="33" y="827"/>
                  </a:lnTo>
                  <a:lnTo>
                    <a:pt x="33" y="829"/>
                  </a:lnTo>
                  <a:lnTo>
                    <a:pt x="35" y="832"/>
                  </a:lnTo>
                  <a:lnTo>
                    <a:pt x="38" y="838"/>
                  </a:lnTo>
                  <a:lnTo>
                    <a:pt x="40" y="842"/>
                  </a:lnTo>
                  <a:lnTo>
                    <a:pt x="41" y="843"/>
                  </a:lnTo>
                  <a:lnTo>
                    <a:pt x="40" y="846"/>
                  </a:lnTo>
                  <a:lnTo>
                    <a:pt x="36" y="848"/>
                  </a:lnTo>
                  <a:lnTo>
                    <a:pt x="31" y="848"/>
                  </a:lnTo>
                  <a:lnTo>
                    <a:pt x="28" y="846"/>
                  </a:lnTo>
                  <a:lnTo>
                    <a:pt x="22" y="845"/>
                  </a:lnTo>
                  <a:lnTo>
                    <a:pt x="20" y="846"/>
                  </a:lnTo>
                  <a:lnTo>
                    <a:pt x="17" y="848"/>
                  </a:lnTo>
                  <a:lnTo>
                    <a:pt x="15" y="850"/>
                  </a:lnTo>
                  <a:lnTo>
                    <a:pt x="12" y="853"/>
                  </a:lnTo>
                  <a:lnTo>
                    <a:pt x="8" y="853"/>
                  </a:lnTo>
                  <a:lnTo>
                    <a:pt x="7" y="856"/>
                  </a:lnTo>
                  <a:lnTo>
                    <a:pt x="7" y="858"/>
                  </a:lnTo>
                  <a:lnTo>
                    <a:pt x="10" y="863"/>
                  </a:lnTo>
                  <a:lnTo>
                    <a:pt x="10" y="864"/>
                  </a:lnTo>
                  <a:lnTo>
                    <a:pt x="10" y="867"/>
                  </a:lnTo>
                  <a:lnTo>
                    <a:pt x="3" y="875"/>
                  </a:lnTo>
                  <a:lnTo>
                    <a:pt x="0" y="880"/>
                  </a:lnTo>
                  <a:lnTo>
                    <a:pt x="7" y="885"/>
                  </a:lnTo>
                  <a:lnTo>
                    <a:pt x="13" y="888"/>
                  </a:lnTo>
                  <a:lnTo>
                    <a:pt x="18" y="888"/>
                  </a:lnTo>
                  <a:lnTo>
                    <a:pt x="23" y="890"/>
                  </a:lnTo>
                  <a:lnTo>
                    <a:pt x="27" y="892"/>
                  </a:lnTo>
                  <a:lnTo>
                    <a:pt x="30" y="893"/>
                  </a:lnTo>
                  <a:lnTo>
                    <a:pt x="40" y="895"/>
                  </a:lnTo>
                  <a:lnTo>
                    <a:pt x="45" y="898"/>
                  </a:lnTo>
                  <a:lnTo>
                    <a:pt x="48" y="898"/>
                  </a:lnTo>
                  <a:lnTo>
                    <a:pt x="51" y="901"/>
                  </a:lnTo>
                  <a:lnTo>
                    <a:pt x="53" y="903"/>
                  </a:lnTo>
                  <a:lnTo>
                    <a:pt x="58" y="905"/>
                  </a:lnTo>
                  <a:lnTo>
                    <a:pt x="63" y="909"/>
                  </a:lnTo>
                  <a:lnTo>
                    <a:pt x="65" y="911"/>
                  </a:lnTo>
                  <a:lnTo>
                    <a:pt x="66" y="913"/>
                  </a:lnTo>
                  <a:lnTo>
                    <a:pt x="68" y="913"/>
                  </a:lnTo>
                  <a:lnTo>
                    <a:pt x="73" y="916"/>
                  </a:lnTo>
                  <a:lnTo>
                    <a:pt x="83" y="921"/>
                  </a:lnTo>
                  <a:lnTo>
                    <a:pt x="96" y="926"/>
                  </a:lnTo>
                  <a:lnTo>
                    <a:pt x="101" y="927"/>
                  </a:lnTo>
                  <a:lnTo>
                    <a:pt x="108" y="931"/>
                  </a:lnTo>
                  <a:lnTo>
                    <a:pt x="113" y="931"/>
                  </a:lnTo>
                  <a:lnTo>
                    <a:pt x="119" y="935"/>
                  </a:lnTo>
                  <a:lnTo>
                    <a:pt x="119" y="937"/>
                  </a:lnTo>
                  <a:lnTo>
                    <a:pt x="119" y="947"/>
                  </a:lnTo>
                  <a:lnTo>
                    <a:pt x="121" y="952"/>
                  </a:lnTo>
                  <a:lnTo>
                    <a:pt x="122" y="953"/>
                  </a:lnTo>
                  <a:lnTo>
                    <a:pt x="126" y="956"/>
                  </a:lnTo>
                  <a:lnTo>
                    <a:pt x="129" y="960"/>
                  </a:lnTo>
                  <a:lnTo>
                    <a:pt x="129" y="964"/>
                  </a:lnTo>
                  <a:lnTo>
                    <a:pt x="127" y="973"/>
                  </a:lnTo>
                  <a:lnTo>
                    <a:pt x="127" y="977"/>
                  </a:lnTo>
                  <a:lnTo>
                    <a:pt x="127" y="984"/>
                  </a:lnTo>
                  <a:lnTo>
                    <a:pt x="127" y="990"/>
                  </a:lnTo>
                  <a:lnTo>
                    <a:pt x="127" y="995"/>
                  </a:lnTo>
                  <a:lnTo>
                    <a:pt x="124" y="998"/>
                  </a:lnTo>
                  <a:lnTo>
                    <a:pt x="126" y="1003"/>
                  </a:lnTo>
                  <a:lnTo>
                    <a:pt x="127" y="1005"/>
                  </a:lnTo>
                  <a:lnTo>
                    <a:pt x="127" y="1010"/>
                  </a:lnTo>
                  <a:lnTo>
                    <a:pt x="124" y="1010"/>
                  </a:lnTo>
                  <a:lnTo>
                    <a:pt x="131" y="1026"/>
                  </a:lnTo>
                  <a:lnTo>
                    <a:pt x="151" y="1041"/>
                  </a:lnTo>
                  <a:lnTo>
                    <a:pt x="152" y="1057"/>
                  </a:lnTo>
                  <a:lnTo>
                    <a:pt x="152" y="1060"/>
                  </a:lnTo>
                  <a:lnTo>
                    <a:pt x="152" y="1063"/>
                  </a:lnTo>
                  <a:lnTo>
                    <a:pt x="151" y="1066"/>
                  </a:lnTo>
                  <a:lnTo>
                    <a:pt x="152" y="1070"/>
                  </a:lnTo>
                  <a:lnTo>
                    <a:pt x="152" y="1075"/>
                  </a:lnTo>
                  <a:lnTo>
                    <a:pt x="152" y="1081"/>
                  </a:lnTo>
                  <a:lnTo>
                    <a:pt x="156" y="1086"/>
                  </a:lnTo>
                  <a:lnTo>
                    <a:pt x="154" y="1089"/>
                  </a:lnTo>
                  <a:lnTo>
                    <a:pt x="152" y="1092"/>
                  </a:lnTo>
                  <a:lnTo>
                    <a:pt x="149" y="1096"/>
                  </a:lnTo>
                  <a:lnTo>
                    <a:pt x="147" y="1099"/>
                  </a:lnTo>
                  <a:lnTo>
                    <a:pt x="147" y="1102"/>
                  </a:lnTo>
                  <a:lnTo>
                    <a:pt x="147" y="1105"/>
                  </a:lnTo>
                  <a:lnTo>
                    <a:pt x="147" y="1107"/>
                  </a:lnTo>
                  <a:lnTo>
                    <a:pt x="144" y="1112"/>
                  </a:lnTo>
                  <a:lnTo>
                    <a:pt x="144" y="1117"/>
                  </a:lnTo>
                  <a:lnTo>
                    <a:pt x="147" y="1118"/>
                  </a:lnTo>
                  <a:lnTo>
                    <a:pt x="149" y="1118"/>
                  </a:lnTo>
                  <a:lnTo>
                    <a:pt x="152" y="1118"/>
                  </a:lnTo>
                  <a:lnTo>
                    <a:pt x="159" y="1125"/>
                  </a:lnTo>
                  <a:lnTo>
                    <a:pt x="159" y="1126"/>
                  </a:lnTo>
                  <a:lnTo>
                    <a:pt x="154" y="1130"/>
                  </a:lnTo>
                  <a:lnTo>
                    <a:pt x="152" y="1133"/>
                  </a:lnTo>
                  <a:lnTo>
                    <a:pt x="154" y="1139"/>
                  </a:lnTo>
                  <a:lnTo>
                    <a:pt x="151" y="1142"/>
                  </a:lnTo>
                  <a:lnTo>
                    <a:pt x="147" y="1146"/>
                  </a:lnTo>
                  <a:lnTo>
                    <a:pt x="144" y="1149"/>
                  </a:lnTo>
                  <a:lnTo>
                    <a:pt x="142" y="1154"/>
                  </a:lnTo>
                  <a:lnTo>
                    <a:pt x="141" y="1159"/>
                  </a:lnTo>
                  <a:lnTo>
                    <a:pt x="137" y="1167"/>
                  </a:lnTo>
                  <a:lnTo>
                    <a:pt x="137" y="1168"/>
                  </a:lnTo>
                  <a:lnTo>
                    <a:pt x="136" y="1172"/>
                  </a:lnTo>
                  <a:lnTo>
                    <a:pt x="136" y="1175"/>
                  </a:lnTo>
                  <a:lnTo>
                    <a:pt x="136" y="1180"/>
                  </a:lnTo>
                  <a:lnTo>
                    <a:pt x="132" y="1181"/>
                  </a:lnTo>
                  <a:lnTo>
                    <a:pt x="131" y="1183"/>
                  </a:lnTo>
                  <a:lnTo>
                    <a:pt x="131" y="1185"/>
                  </a:lnTo>
                  <a:lnTo>
                    <a:pt x="129" y="1188"/>
                  </a:lnTo>
                  <a:lnTo>
                    <a:pt x="127" y="1191"/>
                  </a:lnTo>
                  <a:lnTo>
                    <a:pt x="124" y="1196"/>
                  </a:lnTo>
                  <a:lnTo>
                    <a:pt x="121" y="1201"/>
                  </a:lnTo>
                  <a:lnTo>
                    <a:pt x="122" y="1204"/>
                  </a:lnTo>
                  <a:lnTo>
                    <a:pt x="124" y="1207"/>
                  </a:lnTo>
                  <a:lnTo>
                    <a:pt x="124" y="1209"/>
                  </a:lnTo>
                  <a:lnTo>
                    <a:pt x="129" y="1209"/>
                  </a:lnTo>
                  <a:lnTo>
                    <a:pt x="132" y="1207"/>
                  </a:lnTo>
                  <a:lnTo>
                    <a:pt x="141" y="1204"/>
                  </a:lnTo>
                  <a:lnTo>
                    <a:pt x="151" y="1204"/>
                  </a:lnTo>
                  <a:lnTo>
                    <a:pt x="154" y="1207"/>
                  </a:lnTo>
                  <a:lnTo>
                    <a:pt x="160" y="1210"/>
                  </a:lnTo>
                  <a:lnTo>
                    <a:pt x="167" y="1210"/>
                  </a:lnTo>
                  <a:lnTo>
                    <a:pt x="172" y="1214"/>
                  </a:lnTo>
                  <a:lnTo>
                    <a:pt x="177" y="1217"/>
                  </a:lnTo>
                  <a:lnTo>
                    <a:pt x="179" y="1225"/>
                  </a:lnTo>
                  <a:lnTo>
                    <a:pt x="182" y="1244"/>
                  </a:lnTo>
                  <a:lnTo>
                    <a:pt x="192" y="1253"/>
                  </a:lnTo>
                  <a:lnTo>
                    <a:pt x="192" y="1262"/>
                  </a:lnTo>
                  <a:lnTo>
                    <a:pt x="192" y="1272"/>
                  </a:lnTo>
                  <a:lnTo>
                    <a:pt x="194" y="1278"/>
                  </a:lnTo>
                  <a:lnTo>
                    <a:pt x="197" y="1282"/>
                  </a:lnTo>
                  <a:lnTo>
                    <a:pt x="200" y="1287"/>
                  </a:lnTo>
                  <a:lnTo>
                    <a:pt x="200" y="1296"/>
                  </a:lnTo>
                  <a:lnTo>
                    <a:pt x="202" y="1301"/>
                  </a:lnTo>
                  <a:lnTo>
                    <a:pt x="203" y="1304"/>
                  </a:lnTo>
                  <a:lnTo>
                    <a:pt x="208" y="1309"/>
                  </a:lnTo>
                  <a:lnTo>
                    <a:pt x="207" y="1314"/>
                  </a:lnTo>
                  <a:lnTo>
                    <a:pt x="205" y="1319"/>
                  </a:lnTo>
                  <a:lnTo>
                    <a:pt x="207" y="1324"/>
                  </a:lnTo>
                  <a:lnTo>
                    <a:pt x="210" y="1324"/>
                  </a:lnTo>
                  <a:lnTo>
                    <a:pt x="212" y="1327"/>
                  </a:lnTo>
                  <a:lnTo>
                    <a:pt x="212" y="1332"/>
                  </a:lnTo>
                  <a:lnTo>
                    <a:pt x="215" y="1337"/>
                  </a:lnTo>
                  <a:lnTo>
                    <a:pt x="218" y="1342"/>
                  </a:lnTo>
                  <a:lnTo>
                    <a:pt x="218" y="1346"/>
                  </a:lnTo>
                  <a:lnTo>
                    <a:pt x="218" y="1350"/>
                  </a:lnTo>
                  <a:lnTo>
                    <a:pt x="220" y="1359"/>
                  </a:lnTo>
                  <a:lnTo>
                    <a:pt x="223" y="1369"/>
                  </a:lnTo>
                  <a:lnTo>
                    <a:pt x="217" y="1374"/>
                  </a:lnTo>
                  <a:lnTo>
                    <a:pt x="212" y="1380"/>
                  </a:lnTo>
                  <a:lnTo>
                    <a:pt x="208" y="1384"/>
                  </a:lnTo>
                  <a:lnTo>
                    <a:pt x="205" y="1388"/>
                  </a:lnTo>
                  <a:lnTo>
                    <a:pt x="205" y="1397"/>
                  </a:lnTo>
                  <a:lnTo>
                    <a:pt x="203" y="1403"/>
                  </a:lnTo>
                  <a:lnTo>
                    <a:pt x="200" y="1411"/>
                  </a:lnTo>
                  <a:lnTo>
                    <a:pt x="200" y="1416"/>
                  </a:lnTo>
                  <a:lnTo>
                    <a:pt x="199" y="1418"/>
                  </a:lnTo>
                  <a:lnTo>
                    <a:pt x="194" y="1418"/>
                  </a:lnTo>
                  <a:lnTo>
                    <a:pt x="192" y="1418"/>
                  </a:lnTo>
                  <a:lnTo>
                    <a:pt x="190" y="1419"/>
                  </a:lnTo>
                  <a:lnTo>
                    <a:pt x="189" y="1419"/>
                  </a:lnTo>
                  <a:lnTo>
                    <a:pt x="185" y="1421"/>
                  </a:lnTo>
                  <a:lnTo>
                    <a:pt x="182" y="1424"/>
                  </a:lnTo>
                  <a:lnTo>
                    <a:pt x="180" y="1424"/>
                  </a:lnTo>
                  <a:lnTo>
                    <a:pt x="177" y="1427"/>
                  </a:lnTo>
                  <a:lnTo>
                    <a:pt x="170" y="1429"/>
                  </a:lnTo>
                  <a:lnTo>
                    <a:pt x="167" y="1429"/>
                  </a:lnTo>
                  <a:lnTo>
                    <a:pt x="159" y="1431"/>
                  </a:lnTo>
                  <a:lnTo>
                    <a:pt x="157" y="1431"/>
                  </a:lnTo>
                  <a:lnTo>
                    <a:pt x="151" y="1431"/>
                  </a:lnTo>
                  <a:lnTo>
                    <a:pt x="147" y="1429"/>
                  </a:lnTo>
                  <a:lnTo>
                    <a:pt x="146" y="1427"/>
                  </a:lnTo>
                  <a:lnTo>
                    <a:pt x="146" y="1424"/>
                  </a:lnTo>
                  <a:lnTo>
                    <a:pt x="144" y="1422"/>
                  </a:lnTo>
                  <a:lnTo>
                    <a:pt x="142" y="1419"/>
                  </a:lnTo>
                  <a:lnTo>
                    <a:pt x="142" y="1416"/>
                  </a:lnTo>
                  <a:lnTo>
                    <a:pt x="144" y="1413"/>
                  </a:lnTo>
                  <a:lnTo>
                    <a:pt x="144" y="1411"/>
                  </a:lnTo>
                  <a:lnTo>
                    <a:pt x="142" y="1406"/>
                  </a:lnTo>
                  <a:lnTo>
                    <a:pt x="139" y="1405"/>
                  </a:lnTo>
                  <a:lnTo>
                    <a:pt x="141" y="1401"/>
                  </a:lnTo>
                  <a:lnTo>
                    <a:pt x="137" y="1398"/>
                  </a:lnTo>
                  <a:lnTo>
                    <a:pt x="137" y="13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5" name="Freeform 175"/>
            <p:cNvSpPr>
              <a:spLocks/>
            </p:cNvSpPr>
            <p:nvPr/>
          </p:nvSpPr>
          <p:spPr bwMode="auto">
            <a:xfrm>
              <a:off x="1611312" y="738983"/>
              <a:ext cx="271463" cy="908050"/>
            </a:xfrm>
            <a:custGeom>
              <a:avLst/>
              <a:gdLst>
                <a:gd name="T0" fmla="*/ 301 w 340"/>
                <a:gd name="T1" fmla="*/ 19 h 1144"/>
                <a:gd name="T2" fmla="*/ 339 w 340"/>
                <a:gd name="T3" fmla="*/ 42 h 1144"/>
                <a:gd name="T4" fmla="*/ 297 w 340"/>
                <a:gd name="T5" fmla="*/ 60 h 1144"/>
                <a:gd name="T6" fmla="*/ 254 w 340"/>
                <a:gd name="T7" fmla="*/ 92 h 1144"/>
                <a:gd name="T8" fmla="*/ 291 w 340"/>
                <a:gd name="T9" fmla="*/ 131 h 1144"/>
                <a:gd name="T10" fmla="*/ 271 w 340"/>
                <a:gd name="T11" fmla="*/ 170 h 1144"/>
                <a:gd name="T12" fmla="*/ 256 w 340"/>
                <a:gd name="T13" fmla="*/ 194 h 1144"/>
                <a:gd name="T14" fmla="*/ 235 w 340"/>
                <a:gd name="T15" fmla="*/ 201 h 1144"/>
                <a:gd name="T16" fmla="*/ 205 w 340"/>
                <a:gd name="T17" fmla="*/ 191 h 1144"/>
                <a:gd name="T18" fmla="*/ 192 w 340"/>
                <a:gd name="T19" fmla="*/ 206 h 1144"/>
                <a:gd name="T20" fmla="*/ 177 w 340"/>
                <a:gd name="T21" fmla="*/ 217 h 1144"/>
                <a:gd name="T22" fmla="*/ 170 w 340"/>
                <a:gd name="T23" fmla="*/ 243 h 1144"/>
                <a:gd name="T24" fmla="*/ 165 w 340"/>
                <a:gd name="T25" fmla="*/ 261 h 1144"/>
                <a:gd name="T26" fmla="*/ 140 w 340"/>
                <a:gd name="T27" fmla="*/ 282 h 1144"/>
                <a:gd name="T28" fmla="*/ 140 w 340"/>
                <a:gd name="T29" fmla="*/ 312 h 1144"/>
                <a:gd name="T30" fmla="*/ 163 w 340"/>
                <a:gd name="T31" fmla="*/ 337 h 1144"/>
                <a:gd name="T32" fmla="*/ 168 w 340"/>
                <a:gd name="T33" fmla="*/ 358 h 1144"/>
                <a:gd name="T34" fmla="*/ 165 w 340"/>
                <a:gd name="T35" fmla="*/ 372 h 1144"/>
                <a:gd name="T36" fmla="*/ 144 w 340"/>
                <a:gd name="T37" fmla="*/ 377 h 1144"/>
                <a:gd name="T38" fmla="*/ 130 w 340"/>
                <a:gd name="T39" fmla="*/ 395 h 1144"/>
                <a:gd name="T40" fmla="*/ 116 w 340"/>
                <a:gd name="T41" fmla="*/ 411 h 1144"/>
                <a:gd name="T42" fmla="*/ 116 w 340"/>
                <a:gd name="T43" fmla="*/ 430 h 1144"/>
                <a:gd name="T44" fmla="*/ 112 w 340"/>
                <a:gd name="T45" fmla="*/ 463 h 1144"/>
                <a:gd name="T46" fmla="*/ 92 w 340"/>
                <a:gd name="T47" fmla="*/ 482 h 1144"/>
                <a:gd name="T48" fmla="*/ 63 w 340"/>
                <a:gd name="T49" fmla="*/ 485 h 1144"/>
                <a:gd name="T50" fmla="*/ 49 w 340"/>
                <a:gd name="T51" fmla="*/ 502 h 1144"/>
                <a:gd name="T52" fmla="*/ 30 w 340"/>
                <a:gd name="T53" fmla="*/ 523 h 1144"/>
                <a:gd name="T54" fmla="*/ 5 w 340"/>
                <a:gd name="T55" fmla="*/ 545 h 1144"/>
                <a:gd name="T56" fmla="*/ 1 w 340"/>
                <a:gd name="T57" fmla="*/ 566 h 1144"/>
                <a:gd name="T58" fmla="*/ 8 w 340"/>
                <a:gd name="T59" fmla="*/ 583 h 1144"/>
                <a:gd name="T60" fmla="*/ 23 w 340"/>
                <a:gd name="T61" fmla="*/ 602 h 1144"/>
                <a:gd name="T62" fmla="*/ 43 w 340"/>
                <a:gd name="T63" fmla="*/ 607 h 1144"/>
                <a:gd name="T64" fmla="*/ 44 w 340"/>
                <a:gd name="T65" fmla="*/ 634 h 1144"/>
                <a:gd name="T66" fmla="*/ 59 w 340"/>
                <a:gd name="T67" fmla="*/ 652 h 1144"/>
                <a:gd name="T68" fmla="*/ 64 w 340"/>
                <a:gd name="T69" fmla="*/ 676 h 1144"/>
                <a:gd name="T70" fmla="*/ 54 w 340"/>
                <a:gd name="T71" fmla="*/ 691 h 1144"/>
                <a:gd name="T72" fmla="*/ 43 w 340"/>
                <a:gd name="T73" fmla="*/ 709 h 1144"/>
                <a:gd name="T74" fmla="*/ 46 w 340"/>
                <a:gd name="T75" fmla="*/ 728 h 1144"/>
                <a:gd name="T76" fmla="*/ 53 w 340"/>
                <a:gd name="T77" fmla="*/ 740 h 1144"/>
                <a:gd name="T78" fmla="*/ 63 w 340"/>
                <a:gd name="T79" fmla="*/ 767 h 1144"/>
                <a:gd name="T80" fmla="*/ 53 w 340"/>
                <a:gd name="T81" fmla="*/ 791 h 1144"/>
                <a:gd name="T82" fmla="*/ 66 w 340"/>
                <a:gd name="T83" fmla="*/ 817 h 1144"/>
                <a:gd name="T84" fmla="*/ 69 w 340"/>
                <a:gd name="T85" fmla="*/ 829 h 1144"/>
                <a:gd name="T86" fmla="*/ 77 w 340"/>
                <a:gd name="T87" fmla="*/ 859 h 1144"/>
                <a:gd name="T88" fmla="*/ 68 w 340"/>
                <a:gd name="T89" fmla="*/ 874 h 1144"/>
                <a:gd name="T90" fmla="*/ 69 w 340"/>
                <a:gd name="T91" fmla="*/ 896 h 1144"/>
                <a:gd name="T92" fmla="*/ 77 w 340"/>
                <a:gd name="T93" fmla="*/ 919 h 1144"/>
                <a:gd name="T94" fmla="*/ 87 w 340"/>
                <a:gd name="T95" fmla="*/ 940 h 1144"/>
                <a:gd name="T96" fmla="*/ 87 w 340"/>
                <a:gd name="T97" fmla="*/ 958 h 1144"/>
                <a:gd name="T98" fmla="*/ 84 w 340"/>
                <a:gd name="T99" fmla="*/ 985 h 1144"/>
                <a:gd name="T100" fmla="*/ 68 w 340"/>
                <a:gd name="T101" fmla="*/ 1005 h 1144"/>
                <a:gd name="T102" fmla="*/ 58 w 340"/>
                <a:gd name="T103" fmla="*/ 1029 h 1144"/>
                <a:gd name="T104" fmla="*/ 48 w 340"/>
                <a:gd name="T105" fmla="*/ 1052 h 1144"/>
                <a:gd name="T106" fmla="*/ 54 w 340"/>
                <a:gd name="T107" fmla="*/ 1071 h 1144"/>
                <a:gd name="T108" fmla="*/ 64 w 340"/>
                <a:gd name="T109" fmla="*/ 1089 h 1144"/>
                <a:gd name="T110" fmla="*/ 71 w 340"/>
                <a:gd name="T111" fmla="*/ 1107 h 1144"/>
                <a:gd name="T112" fmla="*/ 71 w 340"/>
                <a:gd name="T113" fmla="*/ 1128 h 1144"/>
                <a:gd name="T114" fmla="*/ 82 w 340"/>
                <a:gd name="T115" fmla="*/ 1141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40" h="1144">
                  <a:moveTo>
                    <a:pt x="274" y="0"/>
                  </a:moveTo>
                  <a:lnTo>
                    <a:pt x="279" y="7"/>
                  </a:lnTo>
                  <a:lnTo>
                    <a:pt x="283" y="13"/>
                  </a:lnTo>
                  <a:lnTo>
                    <a:pt x="288" y="15"/>
                  </a:lnTo>
                  <a:lnTo>
                    <a:pt x="294" y="18"/>
                  </a:lnTo>
                  <a:lnTo>
                    <a:pt x="301" y="19"/>
                  </a:lnTo>
                  <a:lnTo>
                    <a:pt x="309" y="23"/>
                  </a:lnTo>
                  <a:lnTo>
                    <a:pt x="314" y="24"/>
                  </a:lnTo>
                  <a:lnTo>
                    <a:pt x="331" y="28"/>
                  </a:lnTo>
                  <a:lnTo>
                    <a:pt x="337" y="31"/>
                  </a:lnTo>
                  <a:lnTo>
                    <a:pt x="340" y="34"/>
                  </a:lnTo>
                  <a:lnTo>
                    <a:pt x="339" y="42"/>
                  </a:lnTo>
                  <a:lnTo>
                    <a:pt x="337" y="49"/>
                  </a:lnTo>
                  <a:lnTo>
                    <a:pt x="334" y="52"/>
                  </a:lnTo>
                  <a:lnTo>
                    <a:pt x="326" y="53"/>
                  </a:lnTo>
                  <a:lnTo>
                    <a:pt x="312" y="53"/>
                  </a:lnTo>
                  <a:lnTo>
                    <a:pt x="306" y="55"/>
                  </a:lnTo>
                  <a:lnTo>
                    <a:pt x="297" y="60"/>
                  </a:lnTo>
                  <a:lnTo>
                    <a:pt x="289" y="63"/>
                  </a:lnTo>
                  <a:lnTo>
                    <a:pt x="271" y="68"/>
                  </a:lnTo>
                  <a:lnTo>
                    <a:pt x="261" y="71"/>
                  </a:lnTo>
                  <a:lnTo>
                    <a:pt x="254" y="76"/>
                  </a:lnTo>
                  <a:lnTo>
                    <a:pt x="253" y="84"/>
                  </a:lnTo>
                  <a:lnTo>
                    <a:pt x="254" y="92"/>
                  </a:lnTo>
                  <a:lnTo>
                    <a:pt x="259" y="97"/>
                  </a:lnTo>
                  <a:lnTo>
                    <a:pt x="264" y="99"/>
                  </a:lnTo>
                  <a:lnTo>
                    <a:pt x="273" y="104"/>
                  </a:lnTo>
                  <a:lnTo>
                    <a:pt x="283" y="113"/>
                  </a:lnTo>
                  <a:lnTo>
                    <a:pt x="296" y="125"/>
                  </a:lnTo>
                  <a:lnTo>
                    <a:pt x="291" y="131"/>
                  </a:lnTo>
                  <a:lnTo>
                    <a:pt x="274" y="142"/>
                  </a:lnTo>
                  <a:lnTo>
                    <a:pt x="271" y="149"/>
                  </a:lnTo>
                  <a:lnTo>
                    <a:pt x="273" y="159"/>
                  </a:lnTo>
                  <a:lnTo>
                    <a:pt x="271" y="163"/>
                  </a:lnTo>
                  <a:lnTo>
                    <a:pt x="271" y="167"/>
                  </a:lnTo>
                  <a:lnTo>
                    <a:pt x="271" y="170"/>
                  </a:lnTo>
                  <a:lnTo>
                    <a:pt x="273" y="176"/>
                  </a:lnTo>
                  <a:lnTo>
                    <a:pt x="274" y="181"/>
                  </a:lnTo>
                  <a:lnTo>
                    <a:pt x="274" y="183"/>
                  </a:lnTo>
                  <a:lnTo>
                    <a:pt x="269" y="191"/>
                  </a:lnTo>
                  <a:lnTo>
                    <a:pt x="263" y="193"/>
                  </a:lnTo>
                  <a:lnTo>
                    <a:pt x="256" y="194"/>
                  </a:lnTo>
                  <a:lnTo>
                    <a:pt x="254" y="193"/>
                  </a:lnTo>
                  <a:lnTo>
                    <a:pt x="251" y="194"/>
                  </a:lnTo>
                  <a:lnTo>
                    <a:pt x="246" y="197"/>
                  </a:lnTo>
                  <a:lnTo>
                    <a:pt x="245" y="199"/>
                  </a:lnTo>
                  <a:lnTo>
                    <a:pt x="241" y="199"/>
                  </a:lnTo>
                  <a:lnTo>
                    <a:pt x="235" y="201"/>
                  </a:lnTo>
                  <a:lnTo>
                    <a:pt x="230" y="199"/>
                  </a:lnTo>
                  <a:lnTo>
                    <a:pt x="225" y="194"/>
                  </a:lnTo>
                  <a:lnTo>
                    <a:pt x="220" y="191"/>
                  </a:lnTo>
                  <a:lnTo>
                    <a:pt x="211" y="186"/>
                  </a:lnTo>
                  <a:lnTo>
                    <a:pt x="210" y="186"/>
                  </a:lnTo>
                  <a:lnTo>
                    <a:pt x="205" y="191"/>
                  </a:lnTo>
                  <a:lnTo>
                    <a:pt x="203" y="193"/>
                  </a:lnTo>
                  <a:lnTo>
                    <a:pt x="202" y="194"/>
                  </a:lnTo>
                  <a:lnTo>
                    <a:pt x="198" y="196"/>
                  </a:lnTo>
                  <a:lnTo>
                    <a:pt x="195" y="199"/>
                  </a:lnTo>
                  <a:lnTo>
                    <a:pt x="193" y="201"/>
                  </a:lnTo>
                  <a:lnTo>
                    <a:pt x="192" y="206"/>
                  </a:lnTo>
                  <a:lnTo>
                    <a:pt x="192" y="207"/>
                  </a:lnTo>
                  <a:lnTo>
                    <a:pt x="188" y="207"/>
                  </a:lnTo>
                  <a:lnTo>
                    <a:pt x="185" y="207"/>
                  </a:lnTo>
                  <a:lnTo>
                    <a:pt x="177" y="209"/>
                  </a:lnTo>
                  <a:lnTo>
                    <a:pt x="177" y="215"/>
                  </a:lnTo>
                  <a:lnTo>
                    <a:pt x="177" y="217"/>
                  </a:lnTo>
                  <a:lnTo>
                    <a:pt x="172" y="222"/>
                  </a:lnTo>
                  <a:lnTo>
                    <a:pt x="173" y="227"/>
                  </a:lnTo>
                  <a:lnTo>
                    <a:pt x="173" y="230"/>
                  </a:lnTo>
                  <a:lnTo>
                    <a:pt x="170" y="233"/>
                  </a:lnTo>
                  <a:lnTo>
                    <a:pt x="170" y="238"/>
                  </a:lnTo>
                  <a:lnTo>
                    <a:pt x="170" y="243"/>
                  </a:lnTo>
                  <a:lnTo>
                    <a:pt x="173" y="248"/>
                  </a:lnTo>
                  <a:lnTo>
                    <a:pt x="173" y="252"/>
                  </a:lnTo>
                  <a:lnTo>
                    <a:pt x="177" y="256"/>
                  </a:lnTo>
                  <a:lnTo>
                    <a:pt x="175" y="259"/>
                  </a:lnTo>
                  <a:lnTo>
                    <a:pt x="170" y="259"/>
                  </a:lnTo>
                  <a:lnTo>
                    <a:pt x="165" y="261"/>
                  </a:lnTo>
                  <a:lnTo>
                    <a:pt x="163" y="261"/>
                  </a:lnTo>
                  <a:lnTo>
                    <a:pt x="157" y="262"/>
                  </a:lnTo>
                  <a:lnTo>
                    <a:pt x="152" y="265"/>
                  </a:lnTo>
                  <a:lnTo>
                    <a:pt x="150" y="270"/>
                  </a:lnTo>
                  <a:lnTo>
                    <a:pt x="149" y="275"/>
                  </a:lnTo>
                  <a:lnTo>
                    <a:pt x="140" y="282"/>
                  </a:lnTo>
                  <a:lnTo>
                    <a:pt x="135" y="286"/>
                  </a:lnTo>
                  <a:lnTo>
                    <a:pt x="135" y="293"/>
                  </a:lnTo>
                  <a:lnTo>
                    <a:pt x="137" y="298"/>
                  </a:lnTo>
                  <a:lnTo>
                    <a:pt x="139" y="303"/>
                  </a:lnTo>
                  <a:lnTo>
                    <a:pt x="139" y="307"/>
                  </a:lnTo>
                  <a:lnTo>
                    <a:pt x="140" y="312"/>
                  </a:lnTo>
                  <a:lnTo>
                    <a:pt x="144" y="317"/>
                  </a:lnTo>
                  <a:lnTo>
                    <a:pt x="144" y="319"/>
                  </a:lnTo>
                  <a:lnTo>
                    <a:pt x="152" y="327"/>
                  </a:lnTo>
                  <a:lnTo>
                    <a:pt x="157" y="332"/>
                  </a:lnTo>
                  <a:lnTo>
                    <a:pt x="159" y="333"/>
                  </a:lnTo>
                  <a:lnTo>
                    <a:pt x="163" y="337"/>
                  </a:lnTo>
                  <a:lnTo>
                    <a:pt x="165" y="337"/>
                  </a:lnTo>
                  <a:lnTo>
                    <a:pt x="168" y="340"/>
                  </a:lnTo>
                  <a:lnTo>
                    <a:pt x="168" y="341"/>
                  </a:lnTo>
                  <a:lnTo>
                    <a:pt x="165" y="345"/>
                  </a:lnTo>
                  <a:lnTo>
                    <a:pt x="162" y="353"/>
                  </a:lnTo>
                  <a:lnTo>
                    <a:pt x="168" y="358"/>
                  </a:lnTo>
                  <a:lnTo>
                    <a:pt x="172" y="359"/>
                  </a:lnTo>
                  <a:lnTo>
                    <a:pt x="175" y="362"/>
                  </a:lnTo>
                  <a:lnTo>
                    <a:pt x="177" y="369"/>
                  </a:lnTo>
                  <a:lnTo>
                    <a:pt x="172" y="372"/>
                  </a:lnTo>
                  <a:lnTo>
                    <a:pt x="167" y="372"/>
                  </a:lnTo>
                  <a:lnTo>
                    <a:pt x="165" y="372"/>
                  </a:lnTo>
                  <a:lnTo>
                    <a:pt x="160" y="372"/>
                  </a:lnTo>
                  <a:lnTo>
                    <a:pt x="155" y="371"/>
                  </a:lnTo>
                  <a:lnTo>
                    <a:pt x="154" y="371"/>
                  </a:lnTo>
                  <a:lnTo>
                    <a:pt x="149" y="371"/>
                  </a:lnTo>
                  <a:lnTo>
                    <a:pt x="145" y="372"/>
                  </a:lnTo>
                  <a:lnTo>
                    <a:pt x="144" y="377"/>
                  </a:lnTo>
                  <a:lnTo>
                    <a:pt x="142" y="379"/>
                  </a:lnTo>
                  <a:lnTo>
                    <a:pt x="139" y="379"/>
                  </a:lnTo>
                  <a:lnTo>
                    <a:pt x="134" y="387"/>
                  </a:lnTo>
                  <a:lnTo>
                    <a:pt x="132" y="390"/>
                  </a:lnTo>
                  <a:lnTo>
                    <a:pt x="130" y="392"/>
                  </a:lnTo>
                  <a:lnTo>
                    <a:pt x="130" y="395"/>
                  </a:lnTo>
                  <a:lnTo>
                    <a:pt x="130" y="398"/>
                  </a:lnTo>
                  <a:lnTo>
                    <a:pt x="129" y="403"/>
                  </a:lnTo>
                  <a:lnTo>
                    <a:pt x="129" y="406"/>
                  </a:lnTo>
                  <a:lnTo>
                    <a:pt x="122" y="408"/>
                  </a:lnTo>
                  <a:lnTo>
                    <a:pt x="120" y="409"/>
                  </a:lnTo>
                  <a:lnTo>
                    <a:pt x="116" y="411"/>
                  </a:lnTo>
                  <a:lnTo>
                    <a:pt x="114" y="413"/>
                  </a:lnTo>
                  <a:lnTo>
                    <a:pt x="114" y="416"/>
                  </a:lnTo>
                  <a:lnTo>
                    <a:pt x="117" y="422"/>
                  </a:lnTo>
                  <a:lnTo>
                    <a:pt x="117" y="424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4"/>
                  </a:lnTo>
                  <a:lnTo>
                    <a:pt x="112" y="439"/>
                  </a:lnTo>
                  <a:lnTo>
                    <a:pt x="109" y="445"/>
                  </a:lnTo>
                  <a:lnTo>
                    <a:pt x="111" y="451"/>
                  </a:lnTo>
                  <a:lnTo>
                    <a:pt x="112" y="456"/>
                  </a:lnTo>
                  <a:lnTo>
                    <a:pt x="112" y="463"/>
                  </a:lnTo>
                  <a:lnTo>
                    <a:pt x="109" y="468"/>
                  </a:lnTo>
                  <a:lnTo>
                    <a:pt x="106" y="468"/>
                  </a:lnTo>
                  <a:lnTo>
                    <a:pt x="101" y="469"/>
                  </a:lnTo>
                  <a:lnTo>
                    <a:pt x="96" y="477"/>
                  </a:lnTo>
                  <a:lnTo>
                    <a:pt x="96" y="482"/>
                  </a:lnTo>
                  <a:lnTo>
                    <a:pt x="92" y="482"/>
                  </a:lnTo>
                  <a:lnTo>
                    <a:pt x="86" y="482"/>
                  </a:lnTo>
                  <a:lnTo>
                    <a:pt x="84" y="482"/>
                  </a:lnTo>
                  <a:lnTo>
                    <a:pt x="76" y="481"/>
                  </a:lnTo>
                  <a:lnTo>
                    <a:pt x="69" y="482"/>
                  </a:lnTo>
                  <a:lnTo>
                    <a:pt x="68" y="482"/>
                  </a:lnTo>
                  <a:lnTo>
                    <a:pt x="63" y="485"/>
                  </a:lnTo>
                  <a:lnTo>
                    <a:pt x="59" y="490"/>
                  </a:lnTo>
                  <a:lnTo>
                    <a:pt x="59" y="492"/>
                  </a:lnTo>
                  <a:lnTo>
                    <a:pt x="56" y="494"/>
                  </a:lnTo>
                  <a:lnTo>
                    <a:pt x="54" y="495"/>
                  </a:lnTo>
                  <a:lnTo>
                    <a:pt x="51" y="500"/>
                  </a:lnTo>
                  <a:lnTo>
                    <a:pt x="49" y="502"/>
                  </a:lnTo>
                  <a:lnTo>
                    <a:pt x="48" y="505"/>
                  </a:lnTo>
                  <a:lnTo>
                    <a:pt x="41" y="510"/>
                  </a:lnTo>
                  <a:lnTo>
                    <a:pt x="41" y="516"/>
                  </a:lnTo>
                  <a:lnTo>
                    <a:pt x="36" y="519"/>
                  </a:lnTo>
                  <a:lnTo>
                    <a:pt x="31" y="521"/>
                  </a:lnTo>
                  <a:lnTo>
                    <a:pt x="30" y="523"/>
                  </a:lnTo>
                  <a:lnTo>
                    <a:pt x="26" y="528"/>
                  </a:lnTo>
                  <a:lnTo>
                    <a:pt x="21" y="529"/>
                  </a:lnTo>
                  <a:lnTo>
                    <a:pt x="16" y="531"/>
                  </a:lnTo>
                  <a:lnTo>
                    <a:pt x="11" y="532"/>
                  </a:lnTo>
                  <a:lnTo>
                    <a:pt x="5" y="537"/>
                  </a:lnTo>
                  <a:lnTo>
                    <a:pt x="5" y="545"/>
                  </a:lnTo>
                  <a:lnTo>
                    <a:pt x="3" y="547"/>
                  </a:lnTo>
                  <a:lnTo>
                    <a:pt x="0" y="549"/>
                  </a:lnTo>
                  <a:lnTo>
                    <a:pt x="0" y="553"/>
                  </a:lnTo>
                  <a:lnTo>
                    <a:pt x="0" y="557"/>
                  </a:lnTo>
                  <a:lnTo>
                    <a:pt x="0" y="562"/>
                  </a:lnTo>
                  <a:lnTo>
                    <a:pt x="1" y="566"/>
                  </a:lnTo>
                  <a:lnTo>
                    <a:pt x="1" y="570"/>
                  </a:lnTo>
                  <a:lnTo>
                    <a:pt x="0" y="573"/>
                  </a:lnTo>
                  <a:lnTo>
                    <a:pt x="1" y="576"/>
                  </a:lnTo>
                  <a:lnTo>
                    <a:pt x="5" y="576"/>
                  </a:lnTo>
                  <a:lnTo>
                    <a:pt x="6" y="578"/>
                  </a:lnTo>
                  <a:lnTo>
                    <a:pt x="8" y="583"/>
                  </a:lnTo>
                  <a:lnTo>
                    <a:pt x="8" y="589"/>
                  </a:lnTo>
                  <a:lnTo>
                    <a:pt x="10" y="594"/>
                  </a:lnTo>
                  <a:lnTo>
                    <a:pt x="13" y="597"/>
                  </a:lnTo>
                  <a:lnTo>
                    <a:pt x="15" y="597"/>
                  </a:lnTo>
                  <a:lnTo>
                    <a:pt x="20" y="600"/>
                  </a:lnTo>
                  <a:lnTo>
                    <a:pt x="23" y="602"/>
                  </a:lnTo>
                  <a:lnTo>
                    <a:pt x="28" y="599"/>
                  </a:lnTo>
                  <a:lnTo>
                    <a:pt x="31" y="600"/>
                  </a:lnTo>
                  <a:lnTo>
                    <a:pt x="36" y="602"/>
                  </a:lnTo>
                  <a:lnTo>
                    <a:pt x="39" y="604"/>
                  </a:lnTo>
                  <a:lnTo>
                    <a:pt x="41" y="604"/>
                  </a:lnTo>
                  <a:lnTo>
                    <a:pt x="43" y="607"/>
                  </a:lnTo>
                  <a:lnTo>
                    <a:pt x="46" y="610"/>
                  </a:lnTo>
                  <a:lnTo>
                    <a:pt x="46" y="612"/>
                  </a:lnTo>
                  <a:lnTo>
                    <a:pt x="46" y="617"/>
                  </a:lnTo>
                  <a:lnTo>
                    <a:pt x="44" y="625"/>
                  </a:lnTo>
                  <a:lnTo>
                    <a:pt x="43" y="629"/>
                  </a:lnTo>
                  <a:lnTo>
                    <a:pt x="44" y="634"/>
                  </a:lnTo>
                  <a:lnTo>
                    <a:pt x="48" y="641"/>
                  </a:lnTo>
                  <a:lnTo>
                    <a:pt x="51" y="642"/>
                  </a:lnTo>
                  <a:lnTo>
                    <a:pt x="54" y="644"/>
                  </a:lnTo>
                  <a:lnTo>
                    <a:pt x="56" y="646"/>
                  </a:lnTo>
                  <a:lnTo>
                    <a:pt x="58" y="649"/>
                  </a:lnTo>
                  <a:lnTo>
                    <a:pt x="59" y="652"/>
                  </a:lnTo>
                  <a:lnTo>
                    <a:pt x="69" y="657"/>
                  </a:lnTo>
                  <a:lnTo>
                    <a:pt x="73" y="668"/>
                  </a:lnTo>
                  <a:lnTo>
                    <a:pt x="73" y="672"/>
                  </a:lnTo>
                  <a:lnTo>
                    <a:pt x="69" y="675"/>
                  </a:lnTo>
                  <a:lnTo>
                    <a:pt x="68" y="676"/>
                  </a:lnTo>
                  <a:lnTo>
                    <a:pt x="64" y="676"/>
                  </a:lnTo>
                  <a:lnTo>
                    <a:pt x="63" y="680"/>
                  </a:lnTo>
                  <a:lnTo>
                    <a:pt x="61" y="683"/>
                  </a:lnTo>
                  <a:lnTo>
                    <a:pt x="59" y="685"/>
                  </a:lnTo>
                  <a:lnTo>
                    <a:pt x="54" y="685"/>
                  </a:lnTo>
                  <a:lnTo>
                    <a:pt x="54" y="686"/>
                  </a:lnTo>
                  <a:lnTo>
                    <a:pt x="54" y="691"/>
                  </a:lnTo>
                  <a:lnTo>
                    <a:pt x="53" y="694"/>
                  </a:lnTo>
                  <a:lnTo>
                    <a:pt x="49" y="696"/>
                  </a:lnTo>
                  <a:lnTo>
                    <a:pt x="48" y="697"/>
                  </a:lnTo>
                  <a:lnTo>
                    <a:pt x="44" y="701"/>
                  </a:lnTo>
                  <a:lnTo>
                    <a:pt x="43" y="707"/>
                  </a:lnTo>
                  <a:lnTo>
                    <a:pt x="43" y="709"/>
                  </a:lnTo>
                  <a:lnTo>
                    <a:pt x="41" y="714"/>
                  </a:lnTo>
                  <a:lnTo>
                    <a:pt x="39" y="720"/>
                  </a:lnTo>
                  <a:lnTo>
                    <a:pt x="39" y="723"/>
                  </a:lnTo>
                  <a:lnTo>
                    <a:pt x="41" y="725"/>
                  </a:lnTo>
                  <a:lnTo>
                    <a:pt x="43" y="728"/>
                  </a:lnTo>
                  <a:lnTo>
                    <a:pt x="46" y="728"/>
                  </a:lnTo>
                  <a:lnTo>
                    <a:pt x="49" y="728"/>
                  </a:lnTo>
                  <a:lnTo>
                    <a:pt x="51" y="728"/>
                  </a:lnTo>
                  <a:lnTo>
                    <a:pt x="53" y="731"/>
                  </a:lnTo>
                  <a:lnTo>
                    <a:pt x="51" y="735"/>
                  </a:lnTo>
                  <a:lnTo>
                    <a:pt x="53" y="738"/>
                  </a:lnTo>
                  <a:lnTo>
                    <a:pt x="53" y="740"/>
                  </a:lnTo>
                  <a:lnTo>
                    <a:pt x="53" y="743"/>
                  </a:lnTo>
                  <a:lnTo>
                    <a:pt x="56" y="744"/>
                  </a:lnTo>
                  <a:lnTo>
                    <a:pt x="58" y="751"/>
                  </a:lnTo>
                  <a:lnTo>
                    <a:pt x="61" y="759"/>
                  </a:lnTo>
                  <a:lnTo>
                    <a:pt x="63" y="762"/>
                  </a:lnTo>
                  <a:lnTo>
                    <a:pt x="63" y="767"/>
                  </a:lnTo>
                  <a:lnTo>
                    <a:pt x="61" y="770"/>
                  </a:lnTo>
                  <a:lnTo>
                    <a:pt x="59" y="772"/>
                  </a:lnTo>
                  <a:lnTo>
                    <a:pt x="58" y="778"/>
                  </a:lnTo>
                  <a:lnTo>
                    <a:pt x="54" y="785"/>
                  </a:lnTo>
                  <a:lnTo>
                    <a:pt x="54" y="788"/>
                  </a:lnTo>
                  <a:lnTo>
                    <a:pt x="53" y="791"/>
                  </a:lnTo>
                  <a:lnTo>
                    <a:pt x="56" y="795"/>
                  </a:lnTo>
                  <a:lnTo>
                    <a:pt x="58" y="803"/>
                  </a:lnTo>
                  <a:lnTo>
                    <a:pt x="61" y="806"/>
                  </a:lnTo>
                  <a:lnTo>
                    <a:pt x="63" y="807"/>
                  </a:lnTo>
                  <a:lnTo>
                    <a:pt x="64" y="814"/>
                  </a:lnTo>
                  <a:lnTo>
                    <a:pt x="66" y="817"/>
                  </a:lnTo>
                  <a:lnTo>
                    <a:pt x="69" y="817"/>
                  </a:lnTo>
                  <a:lnTo>
                    <a:pt x="73" y="822"/>
                  </a:lnTo>
                  <a:lnTo>
                    <a:pt x="74" y="824"/>
                  </a:lnTo>
                  <a:lnTo>
                    <a:pt x="76" y="825"/>
                  </a:lnTo>
                  <a:lnTo>
                    <a:pt x="74" y="827"/>
                  </a:lnTo>
                  <a:lnTo>
                    <a:pt x="69" y="829"/>
                  </a:lnTo>
                  <a:lnTo>
                    <a:pt x="71" y="835"/>
                  </a:lnTo>
                  <a:lnTo>
                    <a:pt x="74" y="841"/>
                  </a:lnTo>
                  <a:lnTo>
                    <a:pt x="76" y="845"/>
                  </a:lnTo>
                  <a:lnTo>
                    <a:pt x="77" y="848"/>
                  </a:lnTo>
                  <a:lnTo>
                    <a:pt x="79" y="853"/>
                  </a:lnTo>
                  <a:lnTo>
                    <a:pt x="77" y="859"/>
                  </a:lnTo>
                  <a:lnTo>
                    <a:pt x="79" y="863"/>
                  </a:lnTo>
                  <a:lnTo>
                    <a:pt x="79" y="866"/>
                  </a:lnTo>
                  <a:lnTo>
                    <a:pt x="77" y="867"/>
                  </a:lnTo>
                  <a:lnTo>
                    <a:pt x="76" y="869"/>
                  </a:lnTo>
                  <a:lnTo>
                    <a:pt x="69" y="872"/>
                  </a:lnTo>
                  <a:lnTo>
                    <a:pt x="68" y="874"/>
                  </a:lnTo>
                  <a:lnTo>
                    <a:pt x="63" y="875"/>
                  </a:lnTo>
                  <a:lnTo>
                    <a:pt x="63" y="880"/>
                  </a:lnTo>
                  <a:lnTo>
                    <a:pt x="64" y="884"/>
                  </a:lnTo>
                  <a:lnTo>
                    <a:pt x="66" y="888"/>
                  </a:lnTo>
                  <a:lnTo>
                    <a:pt x="69" y="892"/>
                  </a:lnTo>
                  <a:lnTo>
                    <a:pt x="69" y="896"/>
                  </a:lnTo>
                  <a:lnTo>
                    <a:pt x="73" y="900"/>
                  </a:lnTo>
                  <a:lnTo>
                    <a:pt x="76" y="903"/>
                  </a:lnTo>
                  <a:lnTo>
                    <a:pt x="76" y="906"/>
                  </a:lnTo>
                  <a:lnTo>
                    <a:pt x="76" y="911"/>
                  </a:lnTo>
                  <a:lnTo>
                    <a:pt x="76" y="916"/>
                  </a:lnTo>
                  <a:lnTo>
                    <a:pt x="77" y="919"/>
                  </a:lnTo>
                  <a:lnTo>
                    <a:pt x="79" y="921"/>
                  </a:lnTo>
                  <a:lnTo>
                    <a:pt x="81" y="926"/>
                  </a:lnTo>
                  <a:lnTo>
                    <a:pt x="84" y="930"/>
                  </a:lnTo>
                  <a:lnTo>
                    <a:pt x="84" y="932"/>
                  </a:lnTo>
                  <a:lnTo>
                    <a:pt x="86" y="934"/>
                  </a:lnTo>
                  <a:lnTo>
                    <a:pt x="87" y="940"/>
                  </a:lnTo>
                  <a:lnTo>
                    <a:pt x="87" y="947"/>
                  </a:lnTo>
                  <a:lnTo>
                    <a:pt x="89" y="948"/>
                  </a:lnTo>
                  <a:lnTo>
                    <a:pt x="87" y="950"/>
                  </a:lnTo>
                  <a:lnTo>
                    <a:pt x="86" y="952"/>
                  </a:lnTo>
                  <a:lnTo>
                    <a:pt x="86" y="955"/>
                  </a:lnTo>
                  <a:lnTo>
                    <a:pt x="87" y="958"/>
                  </a:lnTo>
                  <a:lnTo>
                    <a:pt x="89" y="963"/>
                  </a:lnTo>
                  <a:lnTo>
                    <a:pt x="92" y="968"/>
                  </a:lnTo>
                  <a:lnTo>
                    <a:pt x="89" y="971"/>
                  </a:lnTo>
                  <a:lnTo>
                    <a:pt x="86" y="977"/>
                  </a:lnTo>
                  <a:lnTo>
                    <a:pt x="86" y="982"/>
                  </a:lnTo>
                  <a:lnTo>
                    <a:pt x="84" y="985"/>
                  </a:lnTo>
                  <a:lnTo>
                    <a:pt x="79" y="989"/>
                  </a:lnTo>
                  <a:lnTo>
                    <a:pt x="76" y="990"/>
                  </a:lnTo>
                  <a:lnTo>
                    <a:pt x="73" y="990"/>
                  </a:lnTo>
                  <a:lnTo>
                    <a:pt x="69" y="994"/>
                  </a:lnTo>
                  <a:lnTo>
                    <a:pt x="69" y="1002"/>
                  </a:lnTo>
                  <a:lnTo>
                    <a:pt x="68" y="1005"/>
                  </a:lnTo>
                  <a:lnTo>
                    <a:pt x="66" y="1008"/>
                  </a:lnTo>
                  <a:lnTo>
                    <a:pt x="61" y="1013"/>
                  </a:lnTo>
                  <a:lnTo>
                    <a:pt x="58" y="1016"/>
                  </a:lnTo>
                  <a:lnTo>
                    <a:pt x="56" y="1018"/>
                  </a:lnTo>
                  <a:lnTo>
                    <a:pt x="54" y="1023"/>
                  </a:lnTo>
                  <a:lnTo>
                    <a:pt x="58" y="1029"/>
                  </a:lnTo>
                  <a:lnTo>
                    <a:pt x="59" y="1034"/>
                  </a:lnTo>
                  <a:lnTo>
                    <a:pt x="54" y="1039"/>
                  </a:lnTo>
                  <a:lnTo>
                    <a:pt x="53" y="1042"/>
                  </a:lnTo>
                  <a:lnTo>
                    <a:pt x="51" y="1047"/>
                  </a:lnTo>
                  <a:lnTo>
                    <a:pt x="49" y="1049"/>
                  </a:lnTo>
                  <a:lnTo>
                    <a:pt x="48" y="1052"/>
                  </a:lnTo>
                  <a:lnTo>
                    <a:pt x="49" y="1053"/>
                  </a:lnTo>
                  <a:lnTo>
                    <a:pt x="51" y="1057"/>
                  </a:lnTo>
                  <a:lnTo>
                    <a:pt x="51" y="1062"/>
                  </a:lnTo>
                  <a:lnTo>
                    <a:pt x="49" y="1063"/>
                  </a:lnTo>
                  <a:lnTo>
                    <a:pt x="51" y="1066"/>
                  </a:lnTo>
                  <a:lnTo>
                    <a:pt x="54" y="1071"/>
                  </a:lnTo>
                  <a:lnTo>
                    <a:pt x="59" y="1073"/>
                  </a:lnTo>
                  <a:lnTo>
                    <a:pt x="63" y="1074"/>
                  </a:lnTo>
                  <a:lnTo>
                    <a:pt x="66" y="1078"/>
                  </a:lnTo>
                  <a:lnTo>
                    <a:pt x="64" y="1083"/>
                  </a:lnTo>
                  <a:lnTo>
                    <a:pt x="64" y="1086"/>
                  </a:lnTo>
                  <a:lnTo>
                    <a:pt x="64" y="1089"/>
                  </a:lnTo>
                  <a:lnTo>
                    <a:pt x="68" y="1092"/>
                  </a:lnTo>
                  <a:lnTo>
                    <a:pt x="69" y="1094"/>
                  </a:lnTo>
                  <a:lnTo>
                    <a:pt x="69" y="1097"/>
                  </a:lnTo>
                  <a:lnTo>
                    <a:pt x="69" y="1099"/>
                  </a:lnTo>
                  <a:lnTo>
                    <a:pt x="68" y="1102"/>
                  </a:lnTo>
                  <a:lnTo>
                    <a:pt x="71" y="1107"/>
                  </a:lnTo>
                  <a:lnTo>
                    <a:pt x="69" y="1112"/>
                  </a:lnTo>
                  <a:lnTo>
                    <a:pt x="69" y="1115"/>
                  </a:lnTo>
                  <a:lnTo>
                    <a:pt x="66" y="1118"/>
                  </a:lnTo>
                  <a:lnTo>
                    <a:pt x="66" y="1121"/>
                  </a:lnTo>
                  <a:lnTo>
                    <a:pt x="68" y="1126"/>
                  </a:lnTo>
                  <a:lnTo>
                    <a:pt x="71" y="1128"/>
                  </a:lnTo>
                  <a:lnTo>
                    <a:pt x="73" y="1130"/>
                  </a:lnTo>
                  <a:lnTo>
                    <a:pt x="76" y="1131"/>
                  </a:lnTo>
                  <a:lnTo>
                    <a:pt x="77" y="1133"/>
                  </a:lnTo>
                  <a:lnTo>
                    <a:pt x="79" y="1136"/>
                  </a:lnTo>
                  <a:lnTo>
                    <a:pt x="81" y="1141"/>
                  </a:lnTo>
                  <a:lnTo>
                    <a:pt x="82" y="1141"/>
                  </a:lnTo>
                  <a:lnTo>
                    <a:pt x="86" y="1144"/>
                  </a:lnTo>
                </a:path>
              </a:pathLst>
            </a:custGeom>
            <a:noFill/>
            <a:ln w="3175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6" name="Freeform 176"/>
            <p:cNvSpPr>
              <a:spLocks/>
            </p:cNvSpPr>
            <p:nvPr/>
          </p:nvSpPr>
          <p:spPr bwMode="auto">
            <a:xfrm>
              <a:off x="-42863" y="1031083"/>
              <a:ext cx="1131888" cy="1892300"/>
            </a:xfrm>
            <a:custGeom>
              <a:avLst/>
              <a:gdLst>
                <a:gd name="T0" fmla="*/ 1325 w 1427"/>
                <a:gd name="T1" fmla="*/ 295 h 2386"/>
                <a:gd name="T2" fmla="*/ 1363 w 1427"/>
                <a:gd name="T3" fmla="*/ 447 h 2386"/>
                <a:gd name="T4" fmla="*/ 1366 w 1427"/>
                <a:gd name="T5" fmla="*/ 638 h 2386"/>
                <a:gd name="T6" fmla="*/ 1418 w 1427"/>
                <a:gd name="T7" fmla="*/ 779 h 2386"/>
                <a:gd name="T8" fmla="*/ 1270 w 1427"/>
                <a:gd name="T9" fmla="*/ 856 h 2386"/>
                <a:gd name="T10" fmla="*/ 1120 w 1427"/>
                <a:gd name="T11" fmla="*/ 801 h 2386"/>
                <a:gd name="T12" fmla="*/ 986 w 1427"/>
                <a:gd name="T13" fmla="*/ 729 h 2386"/>
                <a:gd name="T14" fmla="*/ 925 w 1427"/>
                <a:gd name="T15" fmla="*/ 856 h 2386"/>
                <a:gd name="T16" fmla="*/ 878 w 1427"/>
                <a:gd name="T17" fmla="*/ 983 h 2386"/>
                <a:gd name="T18" fmla="*/ 812 w 1427"/>
                <a:gd name="T19" fmla="*/ 1054 h 2386"/>
                <a:gd name="T20" fmla="*/ 812 w 1427"/>
                <a:gd name="T21" fmla="*/ 1131 h 2386"/>
                <a:gd name="T22" fmla="*/ 827 w 1427"/>
                <a:gd name="T23" fmla="*/ 1191 h 2386"/>
                <a:gd name="T24" fmla="*/ 832 w 1427"/>
                <a:gd name="T25" fmla="*/ 1282 h 2386"/>
                <a:gd name="T26" fmla="*/ 925 w 1427"/>
                <a:gd name="T27" fmla="*/ 1313 h 2386"/>
                <a:gd name="T28" fmla="*/ 950 w 1427"/>
                <a:gd name="T29" fmla="*/ 1397 h 2386"/>
                <a:gd name="T30" fmla="*/ 887 w 1427"/>
                <a:gd name="T31" fmla="*/ 1423 h 2386"/>
                <a:gd name="T32" fmla="*/ 821 w 1427"/>
                <a:gd name="T33" fmla="*/ 1489 h 2386"/>
                <a:gd name="T34" fmla="*/ 852 w 1427"/>
                <a:gd name="T35" fmla="*/ 1546 h 2386"/>
                <a:gd name="T36" fmla="*/ 892 w 1427"/>
                <a:gd name="T37" fmla="*/ 1654 h 2386"/>
                <a:gd name="T38" fmla="*/ 887 w 1427"/>
                <a:gd name="T39" fmla="*/ 1809 h 2386"/>
                <a:gd name="T40" fmla="*/ 974 w 1427"/>
                <a:gd name="T41" fmla="*/ 1897 h 2386"/>
                <a:gd name="T42" fmla="*/ 991 w 1427"/>
                <a:gd name="T43" fmla="*/ 1941 h 2386"/>
                <a:gd name="T44" fmla="*/ 941 w 1427"/>
                <a:gd name="T45" fmla="*/ 2004 h 2386"/>
                <a:gd name="T46" fmla="*/ 883 w 1427"/>
                <a:gd name="T47" fmla="*/ 2030 h 2386"/>
                <a:gd name="T48" fmla="*/ 814 w 1427"/>
                <a:gd name="T49" fmla="*/ 2026 h 2386"/>
                <a:gd name="T50" fmla="*/ 731 w 1427"/>
                <a:gd name="T51" fmla="*/ 2075 h 2386"/>
                <a:gd name="T52" fmla="*/ 794 w 1427"/>
                <a:gd name="T53" fmla="*/ 2161 h 2386"/>
                <a:gd name="T54" fmla="*/ 872 w 1427"/>
                <a:gd name="T55" fmla="*/ 2248 h 2386"/>
                <a:gd name="T56" fmla="*/ 834 w 1427"/>
                <a:gd name="T57" fmla="*/ 2369 h 2386"/>
                <a:gd name="T58" fmla="*/ 764 w 1427"/>
                <a:gd name="T59" fmla="*/ 2353 h 2386"/>
                <a:gd name="T60" fmla="*/ 731 w 1427"/>
                <a:gd name="T61" fmla="*/ 2275 h 2386"/>
                <a:gd name="T62" fmla="*/ 701 w 1427"/>
                <a:gd name="T63" fmla="*/ 2204 h 2386"/>
                <a:gd name="T64" fmla="*/ 678 w 1427"/>
                <a:gd name="T65" fmla="*/ 2127 h 2386"/>
                <a:gd name="T66" fmla="*/ 558 w 1427"/>
                <a:gd name="T67" fmla="*/ 2217 h 2386"/>
                <a:gd name="T68" fmla="*/ 432 w 1427"/>
                <a:gd name="T69" fmla="*/ 2225 h 2386"/>
                <a:gd name="T70" fmla="*/ 371 w 1427"/>
                <a:gd name="T71" fmla="*/ 2091 h 2386"/>
                <a:gd name="T72" fmla="*/ 412 w 1427"/>
                <a:gd name="T73" fmla="*/ 1960 h 2386"/>
                <a:gd name="T74" fmla="*/ 376 w 1427"/>
                <a:gd name="T75" fmla="*/ 1897 h 2386"/>
                <a:gd name="T76" fmla="*/ 343 w 1427"/>
                <a:gd name="T77" fmla="*/ 1798 h 2386"/>
                <a:gd name="T78" fmla="*/ 301 w 1427"/>
                <a:gd name="T79" fmla="*/ 1706 h 2386"/>
                <a:gd name="T80" fmla="*/ 296 w 1427"/>
                <a:gd name="T81" fmla="*/ 1636 h 2386"/>
                <a:gd name="T82" fmla="*/ 220 w 1427"/>
                <a:gd name="T83" fmla="*/ 1640 h 2386"/>
                <a:gd name="T84" fmla="*/ 159 w 1427"/>
                <a:gd name="T85" fmla="*/ 1685 h 2386"/>
                <a:gd name="T86" fmla="*/ 50 w 1427"/>
                <a:gd name="T87" fmla="*/ 1426 h 2386"/>
                <a:gd name="T88" fmla="*/ 147 w 1427"/>
                <a:gd name="T89" fmla="*/ 1439 h 2386"/>
                <a:gd name="T90" fmla="*/ 230 w 1427"/>
                <a:gd name="T91" fmla="*/ 1410 h 2386"/>
                <a:gd name="T92" fmla="*/ 295 w 1427"/>
                <a:gd name="T93" fmla="*/ 1377 h 2386"/>
                <a:gd name="T94" fmla="*/ 369 w 1427"/>
                <a:gd name="T95" fmla="*/ 1358 h 2386"/>
                <a:gd name="T96" fmla="*/ 460 w 1427"/>
                <a:gd name="T97" fmla="*/ 1356 h 2386"/>
                <a:gd name="T98" fmla="*/ 463 w 1427"/>
                <a:gd name="T99" fmla="*/ 1246 h 2386"/>
                <a:gd name="T100" fmla="*/ 453 w 1427"/>
                <a:gd name="T101" fmla="*/ 1157 h 2386"/>
                <a:gd name="T102" fmla="*/ 437 w 1427"/>
                <a:gd name="T103" fmla="*/ 1057 h 2386"/>
                <a:gd name="T104" fmla="*/ 379 w 1427"/>
                <a:gd name="T105" fmla="*/ 991 h 2386"/>
                <a:gd name="T106" fmla="*/ 386 w 1427"/>
                <a:gd name="T107" fmla="*/ 945 h 2386"/>
                <a:gd name="T108" fmla="*/ 430 w 1427"/>
                <a:gd name="T109" fmla="*/ 876 h 2386"/>
                <a:gd name="T110" fmla="*/ 481 w 1427"/>
                <a:gd name="T111" fmla="*/ 806 h 2386"/>
                <a:gd name="T112" fmla="*/ 538 w 1427"/>
                <a:gd name="T113" fmla="*/ 675 h 2386"/>
                <a:gd name="T114" fmla="*/ 495 w 1427"/>
                <a:gd name="T115" fmla="*/ 502 h 2386"/>
                <a:gd name="T116" fmla="*/ 589 w 1427"/>
                <a:gd name="T117" fmla="*/ 339 h 2386"/>
                <a:gd name="T118" fmla="*/ 687 w 1427"/>
                <a:gd name="T119" fmla="*/ 190 h 2386"/>
                <a:gd name="T120" fmla="*/ 763 w 1427"/>
                <a:gd name="T121" fmla="*/ 4 h 2386"/>
                <a:gd name="T122" fmla="*/ 964 w 1427"/>
                <a:gd name="T123" fmla="*/ 88 h 2386"/>
                <a:gd name="T124" fmla="*/ 1176 w 1427"/>
                <a:gd name="T125" fmla="*/ 130 h 2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27" h="2386">
                  <a:moveTo>
                    <a:pt x="1227" y="138"/>
                  </a:moveTo>
                  <a:lnTo>
                    <a:pt x="1231" y="154"/>
                  </a:lnTo>
                  <a:lnTo>
                    <a:pt x="1229" y="172"/>
                  </a:lnTo>
                  <a:lnTo>
                    <a:pt x="1239" y="178"/>
                  </a:lnTo>
                  <a:lnTo>
                    <a:pt x="1249" y="185"/>
                  </a:lnTo>
                  <a:lnTo>
                    <a:pt x="1257" y="195"/>
                  </a:lnTo>
                  <a:lnTo>
                    <a:pt x="1264" y="199"/>
                  </a:lnTo>
                  <a:lnTo>
                    <a:pt x="1269" y="203"/>
                  </a:lnTo>
                  <a:lnTo>
                    <a:pt x="1274" y="209"/>
                  </a:lnTo>
                  <a:lnTo>
                    <a:pt x="1279" y="211"/>
                  </a:lnTo>
                  <a:lnTo>
                    <a:pt x="1284" y="211"/>
                  </a:lnTo>
                  <a:lnTo>
                    <a:pt x="1289" y="211"/>
                  </a:lnTo>
                  <a:lnTo>
                    <a:pt x="1292" y="219"/>
                  </a:lnTo>
                  <a:lnTo>
                    <a:pt x="1295" y="224"/>
                  </a:lnTo>
                  <a:lnTo>
                    <a:pt x="1302" y="225"/>
                  </a:lnTo>
                  <a:lnTo>
                    <a:pt x="1305" y="240"/>
                  </a:lnTo>
                  <a:lnTo>
                    <a:pt x="1305" y="243"/>
                  </a:lnTo>
                  <a:lnTo>
                    <a:pt x="1307" y="248"/>
                  </a:lnTo>
                  <a:lnTo>
                    <a:pt x="1310" y="269"/>
                  </a:lnTo>
                  <a:lnTo>
                    <a:pt x="1312" y="275"/>
                  </a:lnTo>
                  <a:lnTo>
                    <a:pt x="1312" y="287"/>
                  </a:lnTo>
                  <a:lnTo>
                    <a:pt x="1315" y="293"/>
                  </a:lnTo>
                  <a:lnTo>
                    <a:pt x="1325" y="295"/>
                  </a:lnTo>
                  <a:lnTo>
                    <a:pt x="1332" y="298"/>
                  </a:lnTo>
                  <a:lnTo>
                    <a:pt x="1332" y="313"/>
                  </a:lnTo>
                  <a:lnTo>
                    <a:pt x="1335" y="324"/>
                  </a:lnTo>
                  <a:lnTo>
                    <a:pt x="1335" y="329"/>
                  </a:lnTo>
                  <a:lnTo>
                    <a:pt x="1335" y="335"/>
                  </a:lnTo>
                  <a:lnTo>
                    <a:pt x="1337" y="339"/>
                  </a:lnTo>
                  <a:lnTo>
                    <a:pt x="1343" y="340"/>
                  </a:lnTo>
                  <a:lnTo>
                    <a:pt x="1346" y="340"/>
                  </a:lnTo>
                  <a:lnTo>
                    <a:pt x="1351" y="342"/>
                  </a:lnTo>
                  <a:lnTo>
                    <a:pt x="1358" y="350"/>
                  </a:lnTo>
                  <a:lnTo>
                    <a:pt x="1365" y="360"/>
                  </a:lnTo>
                  <a:lnTo>
                    <a:pt x="1366" y="364"/>
                  </a:lnTo>
                  <a:lnTo>
                    <a:pt x="1368" y="369"/>
                  </a:lnTo>
                  <a:lnTo>
                    <a:pt x="1371" y="385"/>
                  </a:lnTo>
                  <a:lnTo>
                    <a:pt x="1370" y="392"/>
                  </a:lnTo>
                  <a:lnTo>
                    <a:pt x="1363" y="395"/>
                  </a:lnTo>
                  <a:lnTo>
                    <a:pt x="1363" y="403"/>
                  </a:lnTo>
                  <a:lnTo>
                    <a:pt x="1356" y="408"/>
                  </a:lnTo>
                  <a:lnTo>
                    <a:pt x="1355" y="415"/>
                  </a:lnTo>
                  <a:lnTo>
                    <a:pt x="1356" y="424"/>
                  </a:lnTo>
                  <a:lnTo>
                    <a:pt x="1358" y="426"/>
                  </a:lnTo>
                  <a:lnTo>
                    <a:pt x="1356" y="439"/>
                  </a:lnTo>
                  <a:lnTo>
                    <a:pt x="1363" y="447"/>
                  </a:lnTo>
                  <a:lnTo>
                    <a:pt x="1366" y="453"/>
                  </a:lnTo>
                  <a:lnTo>
                    <a:pt x="1356" y="460"/>
                  </a:lnTo>
                  <a:lnTo>
                    <a:pt x="1346" y="462"/>
                  </a:lnTo>
                  <a:lnTo>
                    <a:pt x="1341" y="468"/>
                  </a:lnTo>
                  <a:lnTo>
                    <a:pt x="1346" y="483"/>
                  </a:lnTo>
                  <a:lnTo>
                    <a:pt x="1351" y="499"/>
                  </a:lnTo>
                  <a:lnTo>
                    <a:pt x="1363" y="505"/>
                  </a:lnTo>
                  <a:lnTo>
                    <a:pt x="1363" y="510"/>
                  </a:lnTo>
                  <a:lnTo>
                    <a:pt x="1363" y="518"/>
                  </a:lnTo>
                  <a:lnTo>
                    <a:pt x="1365" y="526"/>
                  </a:lnTo>
                  <a:lnTo>
                    <a:pt x="1363" y="531"/>
                  </a:lnTo>
                  <a:lnTo>
                    <a:pt x="1370" y="549"/>
                  </a:lnTo>
                  <a:lnTo>
                    <a:pt x="1371" y="560"/>
                  </a:lnTo>
                  <a:lnTo>
                    <a:pt x="1370" y="567"/>
                  </a:lnTo>
                  <a:lnTo>
                    <a:pt x="1366" y="583"/>
                  </a:lnTo>
                  <a:lnTo>
                    <a:pt x="1373" y="593"/>
                  </a:lnTo>
                  <a:lnTo>
                    <a:pt x="1368" y="594"/>
                  </a:lnTo>
                  <a:lnTo>
                    <a:pt x="1366" y="602"/>
                  </a:lnTo>
                  <a:lnTo>
                    <a:pt x="1363" y="604"/>
                  </a:lnTo>
                  <a:lnTo>
                    <a:pt x="1360" y="610"/>
                  </a:lnTo>
                  <a:lnTo>
                    <a:pt x="1358" y="620"/>
                  </a:lnTo>
                  <a:lnTo>
                    <a:pt x="1360" y="627"/>
                  </a:lnTo>
                  <a:lnTo>
                    <a:pt x="1366" y="638"/>
                  </a:lnTo>
                  <a:lnTo>
                    <a:pt x="1368" y="646"/>
                  </a:lnTo>
                  <a:lnTo>
                    <a:pt x="1365" y="651"/>
                  </a:lnTo>
                  <a:lnTo>
                    <a:pt x="1353" y="657"/>
                  </a:lnTo>
                  <a:lnTo>
                    <a:pt x="1343" y="659"/>
                  </a:lnTo>
                  <a:lnTo>
                    <a:pt x="1337" y="659"/>
                  </a:lnTo>
                  <a:lnTo>
                    <a:pt x="1337" y="672"/>
                  </a:lnTo>
                  <a:lnTo>
                    <a:pt x="1345" y="677"/>
                  </a:lnTo>
                  <a:lnTo>
                    <a:pt x="1346" y="683"/>
                  </a:lnTo>
                  <a:lnTo>
                    <a:pt x="1350" y="686"/>
                  </a:lnTo>
                  <a:lnTo>
                    <a:pt x="1353" y="690"/>
                  </a:lnTo>
                  <a:lnTo>
                    <a:pt x="1361" y="691"/>
                  </a:lnTo>
                  <a:lnTo>
                    <a:pt x="1371" y="695"/>
                  </a:lnTo>
                  <a:lnTo>
                    <a:pt x="1380" y="704"/>
                  </a:lnTo>
                  <a:lnTo>
                    <a:pt x="1389" y="711"/>
                  </a:lnTo>
                  <a:lnTo>
                    <a:pt x="1396" y="720"/>
                  </a:lnTo>
                  <a:lnTo>
                    <a:pt x="1403" y="724"/>
                  </a:lnTo>
                  <a:lnTo>
                    <a:pt x="1408" y="733"/>
                  </a:lnTo>
                  <a:lnTo>
                    <a:pt x="1409" y="743"/>
                  </a:lnTo>
                  <a:lnTo>
                    <a:pt x="1411" y="746"/>
                  </a:lnTo>
                  <a:lnTo>
                    <a:pt x="1416" y="756"/>
                  </a:lnTo>
                  <a:lnTo>
                    <a:pt x="1416" y="766"/>
                  </a:lnTo>
                  <a:lnTo>
                    <a:pt x="1418" y="772"/>
                  </a:lnTo>
                  <a:lnTo>
                    <a:pt x="1418" y="779"/>
                  </a:lnTo>
                  <a:lnTo>
                    <a:pt x="1427" y="793"/>
                  </a:lnTo>
                  <a:lnTo>
                    <a:pt x="1426" y="801"/>
                  </a:lnTo>
                  <a:lnTo>
                    <a:pt x="1419" y="814"/>
                  </a:lnTo>
                  <a:lnTo>
                    <a:pt x="1416" y="818"/>
                  </a:lnTo>
                  <a:lnTo>
                    <a:pt x="1413" y="821"/>
                  </a:lnTo>
                  <a:lnTo>
                    <a:pt x="1403" y="827"/>
                  </a:lnTo>
                  <a:lnTo>
                    <a:pt x="1389" y="832"/>
                  </a:lnTo>
                  <a:lnTo>
                    <a:pt x="1380" y="835"/>
                  </a:lnTo>
                  <a:lnTo>
                    <a:pt x="1376" y="837"/>
                  </a:lnTo>
                  <a:lnTo>
                    <a:pt x="1366" y="843"/>
                  </a:lnTo>
                  <a:lnTo>
                    <a:pt x="1358" y="845"/>
                  </a:lnTo>
                  <a:lnTo>
                    <a:pt x="1350" y="843"/>
                  </a:lnTo>
                  <a:lnTo>
                    <a:pt x="1343" y="843"/>
                  </a:lnTo>
                  <a:lnTo>
                    <a:pt x="1337" y="843"/>
                  </a:lnTo>
                  <a:lnTo>
                    <a:pt x="1330" y="850"/>
                  </a:lnTo>
                  <a:lnTo>
                    <a:pt x="1327" y="855"/>
                  </a:lnTo>
                  <a:lnTo>
                    <a:pt x="1318" y="856"/>
                  </a:lnTo>
                  <a:lnTo>
                    <a:pt x="1312" y="864"/>
                  </a:lnTo>
                  <a:lnTo>
                    <a:pt x="1300" y="868"/>
                  </a:lnTo>
                  <a:lnTo>
                    <a:pt x="1294" y="869"/>
                  </a:lnTo>
                  <a:lnTo>
                    <a:pt x="1284" y="863"/>
                  </a:lnTo>
                  <a:lnTo>
                    <a:pt x="1277" y="858"/>
                  </a:lnTo>
                  <a:lnTo>
                    <a:pt x="1270" y="856"/>
                  </a:lnTo>
                  <a:lnTo>
                    <a:pt x="1260" y="853"/>
                  </a:lnTo>
                  <a:lnTo>
                    <a:pt x="1257" y="852"/>
                  </a:lnTo>
                  <a:lnTo>
                    <a:pt x="1252" y="850"/>
                  </a:lnTo>
                  <a:lnTo>
                    <a:pt x="1239" y="845"/>
                  </a:lnTo>
                  <a:lnTo>
                    <a:pt x="1231" y="847"/>
                  </a:lnTo>
                  <a:lnTo>
                    <a:pt x="1219" y="845"/>
                  </a:lnTo>
                  <a:lnTo>
                    <a:pt x="1211" y="845"/>
                  </a:lnTo>
                  <a:lnTo>
                    <a:pt x="1204" y="847"/>
                  </a:lnTo>
                  <a:lnTo>
                    <a:pt x="1196" y="843"/>
                  </a:lnTo>
                  <a:lnTo>
                    <a:pt x="1188" y="847"/>
                  </a:lnTo>
                  <a:lnTo>
                    <a:pt x="1181" y="853"/>
                  </a:lnTo>
                  <a:lnTo>
                    <a:pt x="1179" y="860"/>
                  </a:lnTo>
                  <a:lnTo>
                    <a:pt x="1176" y="864"/>
                  </a:lnTo>
                  <a:lnTo>
                    <a:pt x="1173" y="863"/>
                  </a:lnTo>
                  <a:lnTo>
                    <a:pt x="1165" y="860"/>
                  </a:lnTo>
                  <a:lnTo>
                    <a:pt x="1155" y="855"/>
                  </a:lnTo>
                  <a:lnTo>
                    <a:pt x="1150" y="847"/>
                  </a:lnTo>
                  <a:lnTo>
                    <a:pt x="1143" y="835"/>
                  </a:lnTo>
                  <a:lnTo>
                    <a:pt x="1133" y="827"/>
                  </a:lnTo>
                  <a:lnTo>
                    <a:pt x="1128" y="826"/>
                  </a:lnTo>
                  <a:lnTo>
                    <a:pt x="1123" y="818"/>
                  </a:lnTo>
                  <a:lnTo>
                    <a:pt x="1123" y="809"/>
                  </a:lnTo>
                  <a:lnTo>
                    <a:pt x="1120" y="801"/>
                  </a:lnTo>
                  <a:lnTo>
                    <a:pt x="1113" y="796"/>
                  </a:lnTo>
                  <a:lnTo>
                    <a:pt x="1108" y="795"/>
                  </a:lnTo>
                  <a:lnTo>
                    <a:pt x="1102" y="787"/>
                  </a:lnTo>
                  <a:lnTo>
                    <a:pt x="1100" y="780"/>
                  </a:lnTo>
                  <a:lnTo>
                    <a:pt x="1097" y="774"/>
                  </a:lnTo>
                  <a:lnTo>
                    <a:pt x="1093" y="766"/>
                  </a:lnTo>
                  <a:lnTo>
                    <a:pt x="1093" y="756"/>
                  </a:lnTo>
                  <a:lnTo>
                    <a:pt x="1097" y="751"/>
                  </a:lnTo>
                  <a:lnTo>
                    <a:pt x="1095" y="746"/>
                  </a:lnTo>
                  <a:lnTo>
                    <a:pt x="1092" y="743"/>
                  </a:lnTo>
                  <a:lnTo>
                    <a:pt x="1087" y="732"/>
                  </a:lnTo>
                  <a:lnTo>
                    <a:pt x="1080" y="729"/>
                  </a:lnTo>
                  <a:lnTo>
                    <a:pt x="1075" y="727"/>
                  </a:lnTo>
                  <a:lnTo>
                    <a:pt x="1067" y="725"/>
                  </a:lnTo>
                  <a:lnTo>
                    <a:pt x="1057" y="727"/>
                  </a:lnTo>
                  <a:lnTo>
                    <a:pt x="1047" y="725"/>
                  </a:lnTo>
                  <a:lnTo>
                    <a:pt x="1032" y="724"/>
                  </a:lnTo>
                  <a:lnTo>
                    <a:pt x="1019" y="727"/>
                  </a:lnTo>
                  <a:lnTo>
                    <a:pt x="1009" y="725"/>
                  </a:lnTo>
                  <a:lnTo>
                    <a:pt x="1006" y="720"/>
                  </a:lnTo>
                  <a:lnTo>
                    <a:pt x="999" y="719"/>
                  </a:lnTo>
                  <a:lnTo>
                    <a:pt x="993" y="724"/>
                  </a:lnTo>
                  <a:lnTo>
                    <a:pt x="986" y="729"/>
                  </a:lnTo>
                  <a:lnTo>
                    <a:pt x="981" y="735"/>
                  </a:lnTo>
                  <a:lnTo>
                    <a:pt x="979" y="740"/>
                  </a:lnTo>
                  <a:lnTo>
                    <a:pt x="984" y="743"/>
                  </a:lnTo>
                  <a:lnTo>
                    <a:pt x="986" y="748"/>
                  </a:lnTo>
                  <a:lnTo>
                    <a:pt x="981" y="756"/>
                  </a:lnTo>
                  <a:lnTo>
                    <a:pt x="983" y="761"/>
                  </a:lnTo>
                  <a:lnTo>
                    <a:pt x="988" y="767"/>
                  </a:lnTo>
                  <a:lnTo>
                    <a:pt x="989" y="775"/>
                  </a:lnTo>
                  <a:lnTo>
                    <a:pt x="983" y="779"/>
                  </a:lnTo>
                  <a:lnTo>
                    <a:pt x="978" y="788"/>
                  </a:lnTo>
                  <a:lnTo>
                    <a:pt x="971" y="793"/>
                  </a:lnTo>
                  <a:lnTo>
                    <a:pt x="969" y="800"/>
                  </a:lnTo>
                  <a:lnTo>
                    <a:pt x="964" y="800"/>
                  </a:lnTo>
                  <a:lnTo>
                    <a:pt x="966" y="805"/>
                  </a:lnTo>
                  <a:lnTo>
                    <a:pt x="958" y="808"/>
                  </a:lnTo>
                  <a:lnTo>
                    <a:pt x="951" y="819"/>
                  </a:lnTo>
                  <a:lnTo>
                    <a:pt x="948" y="822"/>
                  </a:lnTo>
                  <a:lnTo>
                    <a:pt x="945" y="832"/>
                  </a:lnTo>
                  <a:lnTo>
                    <a:pt x="941" y="840"/>
                  </a:lnTo>
                  <a:lnTo>
                    <a:pt x="936" y="843"/>
                  </a:lnTo>
                  <a:lnTo>
                    <a:pt x="925" y="848"/>
                  </a:lnTo>
                  <a:lnTo>
                    <a:pt x="925" y="855"/>
                  </a:lnTo>
                  <a:lnTo>
                    <a:pt x="925" y="856"/>
                  </a:lnTo>
                  <a:lnTo>
                    <a:pt x="918" y="860"/>
                  </a:lnTo>
                  <a:lnTo>
                    <a:pt x="918" y="866"/>
                  </a:lnTo>
                  <a:lnTo>
                    <a:pt x="918" y="871"/>
                  </a:lnTo>
                  <a:lnTo>
                    <a:pt x="907" y="895"/>
                  </a:lnTo>
                  <a:lnTo>
                    <a:pt x="905" y="892"/>
                  </a:lnTo>
                  <a:lnTo>
                    <a:pt x="898" y="900"/>
                  </a:lnTo>
                  <a:lnTo>
                    <a:pt x="892" y="907"/>
                  </a:lnTo>
                  <a:lnTo>
                    <a:pt x="892" y="913"/>
                  </a:lnTo>
                  <a:lnTo>
                    <a:pt x="897" y="923"/>
                  </a:lnTo>
                  <a:lnTo>
                    <a:pt x="902" y="931"/>
                  </a:lnTo>
                  <a:lnTo>
                    <a:pt x="903" y="936"/>
                  </a:lnTo>
                  <a:lnTo>
                    <a:pt x="903" y="942"/>
                  </a:lnTo>
                  <a:lnTo>
                    <a:pt x="902" y="949"/>
                  </a:lnTo>
                  <a:lnTo>
                    <a:pt x="898" y="952"/>
                  </a:lnTo>
                  <a:lnTo>
                    <a:pt x="898" y="953"/>
                  </a:lnTo>
                  <a:lnTo>
                    <a:pt x="893" y="957"/>
                  </a:lnTo>
                  <a:lnTo>
                    <a:pt x="890" y="958"/>
                  </a:lnTo>
                  <a:lnTo>
                    <a:pt x="887" y="962"/>
                  </a:lnTo>
                  <a:lnTo>
                    <a:pt x="885" y="963"/>
                  </a:lnTo>
                  <a:lnTo>
                    <a:pt x="880" y="970"/>
                  </a:lnTo>
                  <a:lnTo>
                    <a:pt x="880" y="974"/>
                  </a:lnTo>
                  <a:lnTo>
                    <a:pt x="880" y="981"/>
                  </a:lnTo>
                  <a:lnTo>
                    <a:pt x="878" y="983"/>
                  </a:lnTo>
                  <a:lnTo>
                    <a:pt x="877" y="984"/>
                  </a:lnTo>
                  <a:lnTo>
                    <a:pt x="873" y="986"/>
                  </a:lnTo>
                  <a:lnTo>
                    <a:pt x="867" y="989"/>
                  </a:lnTo>
                  <a:lnTo>
                    <a:pt x="864" y="989"/>
                  </a:lnTo>
                  <a:lnTo>
                    <a:pt x="860" y="989"/>
                  </a:lnTo>
                  <a:lnTo>
                    <a:pt x="855" y="991"/>
                  </a:lnTo>
                  <a:lnTo>
                    <a:pt x="852" y="992"/>
                  </a:lnTo>
                  <a:lnTo>
                    <a:pt x="847" y="997"/>
                  </a:lnTo>
                  <a:lnTo>
                    <a:pt x="845" y="1002"/>
                  </a:lnTo>
                  <a:lnTo>
                    <a:pt x="844" y="1007"/>
                  </a:lnTo>
                  <a:lnTo>
                    <a:pt x="839" y="1013"/>
                  </a:lnTo>
                  <a:lnTo>
                    <a:pt x="835" y="1018"/>
                  </a:lnTo>
                  <a:lnTo>
                    <a:pt x="834" y="1020"/>
                  </a:lnTo>
                  <a:lnTo>
                    <a:pt x="829" y="1020"/>
                  </a:lnTo>
                  <a:lnTo>
                    <a:pt x="825" y="1021"/>
                  </a:lnTo>
                  <a:lnTo>
                    <a:pt x="822" y="1025"/>
                  </a:lnTo>
                  <a:lnTo>
                    <a:pt x="821" y="1030"/>
                  </a:lnTo>
                  <a:lnTo>
                    <a:pt x="816" y="1038"/>
                  </a:lnTo>
                  <a:lnTo>
                    <a:pt x="814" y="1039"/>
                  </a:lnTo>
                  <a:lnTo>
                    <a:pt x="814" y="1042"/>
                  </a:lnTo>
                  <a:lnTo>
                    <a:pt x="812" y="1044"/>
                  </a:lnTo>
                  <a:lnTo>
                    <a:pt x="811" y="1049"/>
                  </a:lnTo>
                  <a:lnTo>
                    <a:pt x="812" y="1054"/>
                  </a:lnTo>
                  <a:lnTo>
                    <a:pt x="812" y="1055"/>
                  </a:lnTo>
                  <a:lnTo>
                    <a:pt x="811" y="1059"/>
                  </a:lnTo>
                  <a:lnTo>
                    <a:pt x="811" y="1060"/>
                  </a:lnTo>
                  <a:lnTo>
                    <a:pt x="807" y="1063"/>
                  </a:lnTo>
                  <a:lnTo>
                    <a:pt x="806" y="1068"/>
                  </a:lnTo>
                  <a:lnTo>
                    <a:pt x="804" y="1072"/>
                  </a:lnTo>
                  <a:lnTo>
                    <a:pt x="804" y="1075"/>
                  </a:lnTo>
                  <a:lnTo>
                    <a:pt x="804" y="1076"/>
                  </a:lnTo>
                  <a:lnTo>
                    <a:pt x="802" y="1080"/>
                  </a:lnTo>
                  <a:lnTo>
                    <a:pt x="801" y="1083"/>
                  </a:lnTo>
                  <a:lnTo>
                    <a:pt x="801" y="1088"/>
                  </a:lnTo>
                  <a:lnTo>
                    <a:pt x="801" y="1091"/>
                  </a:lnTo>
                  <a:lnTo>
                    <a:pt x="801" y="1094"/>
                  </a:lnTo>
                  <a:lnTo>
                    <a:pt x="801" y="1099"/>
                  </a:lnTo>
                  <a:lnTo>
                    <a:pt x="804" y="1102"/>
                  </a:lnTo>
                  <a:lnTo>
                    <a:pt x="806" y="1106"/>
                  </a:lnTo>
                  <a:lnTo>
                    <a:pt x="807" y="1110"/>
                  </a:lnTo>
                  <a:lnTo>
                    <a:pt x="807" y="1115"/>
                  </a:lnTo>
                  <a:lnTo>
                    <a:pt x="807" y="1119"/>
                  </a:lnTo>
                  <a:lnTo>
                    <a:pt x="809" y="1122"/>
                  </a:lnTo>
                  <a:lnTo>
                    <a:pt x="812" y="1125"/>
                  </a:lnTo>
                  <a:lnTo>
                    <a:pt x="812" y="1128"/>
                  </a:lnTo>
                  <a:lnTo>
                    <a:pt x="812" y="1131"/>
                  </a:lnTo>
                  <a:lnTo>
                    <a:pt x="812" y="1135"/>
                  </a:lnTo>
                  <a:lnTo>
                    <a:pt x="814" y="1138"/>
                  </a:lnTo>
                  <a:lnTo>
                    <a:pt x="817" y="1140"/>
                  </a:lnTo>
                  <a:lnTo>
                    <a:pt x="821" y="1140"/>
                  </a:lnTo>
                  <a:lnTo>
                    <a:pt x="825" y="1136"/>
                  </a:lnTo>
                  <a:lnTo>
                    <a:pt x="829" y="1135"/>
                  </a:lnTo>
                  <a:lnTo>
                    <a:pt x="834" y="1136"/>
                  </a:lnTo>
                  <a:lnTo>
                    <a:pt x="835" y="1138"/>
                  </a:lnTo>
                  <a:lnTo>
                    <a:pt x="839" y="1140"/>
                  </a:lnTo>
                  <a:lnTo>
                    <a:pt x="842" y="1161"/>
                  </a:lnTo>
                  <a:lnTo>
                    <a:pt x="840" y="1165"/>
                  </a:lnTo>
                  <a:lnTo>
                    <a:pt x="835" y="1165"/>
                  </a:lnTo>
                  <a:lnTo>
                    <a:pt x="830" y="1167"/>
                  </a:lnTo>
                  <a:lnTo>
                    <a:pt x="830" y="1170"/>
                  </a:lnTo>
                  <a:lnTo>
                    <a:pt x="827" y="1172"/>
                  </a:lnTo>
                  <a:lnTo>
                    <a:pt x="825" y="1175"/>
                  </a:lnTo>
                  <a:lnTo>
                    <a:pt x="822" y="1177"/>
                  </a:lnTo>
                  <a:lnTo>
                    <a:pt x="821" y="1178"/>
                  </a:lnTo>
                  <a:lnTo>
                    <a:pt x="819" y="1180"/>
                  </a:lnTo>
                  <a:lnTo>
                    <a:pt x="822" y="1182"/>
                  </a:lnTo>
                  <a:lnTo>
                    <a:pt x="824" y="1185"/>
                  </a:lnTo>
                  <a:lnTo>
                    <a:pt x="824" y="1190"/>
                  </a:lnTo>
                  <a:lnTo>
                    <a:pt x="827" y="1191"/>
                  </a:lnTo>
                  <a:lnTo>
                    <a:pt x="827" y="1196"/>
                  </a:lnTo>
                  <a:lnTo>
                    <a:pt x="825" y="1199"/>
                  </a:lnTo>
                  <a:lnTo>
                    <a:pt x="825" y="1201"/>
                  </a:lnTo>
                  <a:lnTo>
                    <a:pt x="829" y="1204"/>
                  </a:lnTo>
                  <a:lnTo>
                    <a:pt x="830" y="1208"/>
                  </a:lnTo>
                  <a:lnTo>
                    <a:pt x="829" y="1211"/>
                  </a:lnTo>
                  <a:lnTo>
                    <a:pt x="827" y="1212"/>
                  </a:lnTo>
                  <a:lnTo>
                    <a:pt x="824" y="1217"/>
                  </a:lnTo>
                  <a:lnTo>
                    <a:pt x="825" y="1224"/>
                  </a:lnTo>
                  <a:lnTo>
                    <a:pt x="827" y="1225"/>
                  </a:lnTo>
                  <a:lnTo>
                    <a:pt x="829" y="1229"/>
                  </a:lnTo>
                  <a:lnTo>
                    <a:pt x="830" y="1237"/>
                  </a:lnTo>
                  <a:lnTo>
                    <a:pt x="830" y="1241"/>
                  </a:lnTo>
                  <a:lnTo>
                    <a:pt x="829" y="1246"/>
                  </a:lnTo>
                  <a:lnTo>
                    <a:pt x="834" y="1250"/>
                  </a:lnTo>
                  <a:lnTo>
                    <a:pt x="834" y="1251"/>
                  </a:lnTo>
                  <a:lnTo>
                    <a:pt x="835" y="1256"/>
                  </a:lnTo>
                  <a:lnTo>
                    <a:pt x="835" y="1261"/>
                  </a:lnTo>
                  <a:lnTo>
                    <a:pt x="832" y="1267"/>
                  </a:lnTo>
                  <a:lnTo>
                    <a:pt x="830" y="1272"/>
                  </a:lnTo>
                  <a:lnTo>
                    <a:pt x="830" y="1275"/>
                  </a:lnTo>
                  <a:lnTo>
                    <a:pt x="830" y="1279"/>
                  </a:lnTo>
                  <a:lnTo>
                    <a:pt x="832" y="1282"/>
                  </a:lnTo>
                  <a:lnTo>
                    <a:pt x="840" y="1292"/>
                  </a:lnTo>
                  <a:lnTo>
                    <a:pt x="849" y="1297"/>
                  </a:lnTo>
                  <a:lnTo>
                    <a:pt x="854" y="1297"/>
                  </a:lnTo>
                  <a:lnTo>
                    <a:pt x="857" y="1295"/>
                  </a:lnTo>
                  <a:lnTo>
                    <a:pt x="860" y="1293"/>
                  </a:lnTo>
                  <a:lnTo>
                    <a:pt x="862" y="1292"/>
                  </a:lnTo>
                  <a:lnTo>
                    <a:pt x="864" y="1290"/>
                  </a:lnTo>
                  <a:lnTo>
                    <a:pt x="868" y="1288"/>
                  </a:lnTo>
                  <a:lnTo>
                    <a:pt x="870" y="1287"/>
                  </a:lnTo>
                  <a:lnTo>
                    <a:pt x="875" y="1292"/>
                  </a:lnTo>
                  <a:lnTo>
                    <a:pt x="880" y="1293"/>
                  </a:lnTo>
                  <a:lnTo>
                    <a:pt x="885" y="1295"/>
                  </a:lnTo>
                  <a:lnTo>
                    <a:pt x="888" y="1298"/>
                  </a:lnTo>
                  <a:lnTo>
                    <a:pt x="890" y="1300"/>
                  </a:lnTo>
                  <a:lnTo>
                    <a:pt x="890" y="1301"/>
                  </a:lnTo>
                  <a:lnTo>
                    <a:pt x="892" y="1305"/>
                  </a:lnTo>
                  <a:lnTo>
                    <a:pt x="892" y="1308"/>
                  </a:lnTo>
                  <a:lnTo>
                    <a:pt x="893" y="1311"/>
                  </a:lnTo>
                  <a:lnTo>
                    <a:pt x="897" y="1311"/>
                  </a:lnTo>
                  <a:lnTo>
                    <a:pt x="905" y="1311"/>
                  </a:lnTo>
                  <a:lnTo>
                    <a:pt x="920" y="1309"/>
                  </a:lnTo>
                  <a:lnTo>
                    <a:pt x="923" y="1311"/>
                  </a:lnTo>
                  <a:lnTo>
                    <a:pt x="925" y="1313"/>
                  </a:lnTo>
                  <a:lnTo>
                    <a:pt x="928" y="1314"/>
                  </a:lnTo>
                  <a:lnTo>
                    <a:pt x="935" y="1319"/>
                  </a:lnTo>
                  <a:lnTo>
                    <a:pt x="938" y="1322"/>
                  </a:lnTo>
                  <a:lnTo>
                    <a:pt x="940" y="1322"/>
                  </a:lnTo>
                  <a:lnTo>
                    <a:pt x="943" y="1324"/>
                  </a:lnTo>
                  <a:lnTo>
                    <a:pt x="948" y="1329"/>
                  </a:lnTo>
                  <a:lnTo>
                    <a:pt x="951" y="1332"/>
                  </a:lnTo>
                  <a:lnTo>
                    <a:pt x="956" y="1339"/>
                  </a:lnTo>
                  <a:lnTo>
                    <a:pt x="959" y="1342"/>
                  </a:lnTo>
                  <a:lnTo>
                    <a:pt x="963" y="1348"/>
                  </a:lnTo>
                  <a:lnTo>
                    <a:pt x="966" y="1353"/>
                  </a:lnTo>
                  <a:lnTo>
                    <a:pt x="968" y="1356"/>
                  </a:lnTo>
                  <a:lnTo>
                    <a:pt x="969" y="1358"/>
                  </a:lnTo>
                  <a:lnTo>
                    <a:pt x="973" y="1364"/>
                  </a:lnTo>
                  <a:lnTo>
                    <a:pt x="971" y="1366"/>
                  </a:lnTo>
                  <a:lnTo>
                    <a:pt x="969" y="1368"/>
                  </a:lnTo>
                  <a:lnTo>
                    <a:pt x="966" y="1369"/>
                  </a:lnTo>
                  <a:lnTo>
                    <a:pt x="966" y="1374"/>
                  </a:lnTo>
                  <a:lnTo>
                    <a:pt x="966" y="1377"/>
                  </a:lnTo>
                  <a:lnTo>
                    <a:pt x="964" y="1382"/>
                  </a:lnTo>
                  <a:lnTo>
                    <a:pt x="958" y="1386"/>
                  </a:lnTo>
                  <a:lnTo>
                    <a:pt x="953" y="1392"/>
                  </a:lnTo>
                  <a:lnTo>
                    <a:pt x="950" y="1397"/>
                  </a:lnTo>
                  <a:lnTo>
                    <a:pt x="948" y="1398"/>
                  </a:lnTo>
                  <a:lnTo>
                    <a:pt x="945" y="1400"/>
                  </a:lnTo>
                  <a:lnTo>
                    <a:pt x="941" y="1400"/>
                  </a:lnTo>
                  <a:lnTo>
                    <a:pt x="940" y="1400"/>
                  </a:lnTo>
                  <a:lnTo>
                    <a:pt x="935" y="1400"/>
                  </a:lnTo>
                  <a:lnTo>
                    <a:pt x="931" y="1398"/>
                  </a:lnTo>
                  <a:lnTo>
                    <a:pt x="930" y="1398"/>
                  </a:lnTo>
                  <a:lnTo>
                    <a:pt x="926" y="1397"/>
                  </a:lnTo>
                  <a:lnTo>
                    <a:pt x="923" y="1397"/>
                  </a:lnTo>
                  <a:lnTo>
                    <a:pt x="920" y="1397"/>
                  </a:lnTo>
                  <a:lnTo>
                    <a:pt x="918" y="1395"/>
                  </a:lnTo>
                  <a:lnTo>
                    <a:pt x="916" y="1394"/>
                  </a:lnTo>
                  <a:lnTo>
                    <a:pt x="911" y="1392"/>
                  </a:lnTo>
                  <a:lnTo>
                    <a:pt x="908" y="1392"/>
                  </a:lnTo>
                  <a:lnTo>
                    <a:pt x="905" y="1392"/>
                  </a:lnTo>
                  <a:lnTo>
                    <a:pt x="905" y="1398"/>
                  </a:lnTo>
                  <a:lnTo>
                    <a:pt x="903" y="1407"/>
                  </a:lnTo>
                  <a:lnTo>
                    <a:pt x="900" y="1408"/>
                  </a:lnTo>
                  <a:lnTo>
                    <a:pt x="897" y="1411"/>
                  </a:lnTo>
                  <a:lnTo>
                    <a:pt x="893" y="1415"/>
                  </a:lnTo>
                  <a:lnTo>
                    <a:pt x="892" y="1416"/>
                  </a:lnTo>
                  <a:lnTo>
                    <a:pt x="888" y="1421"/>
                  </a:lnTo>
                  <a:lnTo>
                    <a:pt x="887" y="1423"/>
                  </a:lnTo>
                  <a:lnTo>
                    <a:pt x="885" y="1424"/>
                  </a:lnTo>
                  <a:lnTo>
                    <a:pt x="882" y="1426"/>
                  </a:lnTo>
                  <a:lnTo>
                    <a:pt x="875" y="1428"/>
                  </a:lnTo>
                  <a:lnTo>
                    <a:pt x="873" y="1429"/>
                  </a:lnTo>
                  <a:lnTo>
                    <a:pt x="860" y="1434"/>
                  </a:lnTo>
                  <a:lnTo>
                    <a:pt x="857" y="1436"/>
                  </a:lnTo>
                  <a:lnTo>
                    <a:pt x="855" y="1437"/>
                  </a:lnTo>
                  <a:lnTo>
                    <a:pt x="854" y="1439"/>
                  </a:lnTo>
                  <a:lnTo>
                    <a:pt x="850" y="1441"/>
                  </a:lnTo>
                  <a:lnTo>
                    <a:pt x="847" y="1444"/>
                  </a:lnTo>
                  <a:lnTo>
                    <a:pt x="844" y="1450"/>
                  </a:lnTo>
                  <a:lnTo>
                    <a:pt x="842" y="1452"/>
                  </a:lnTo>
                  <a:lnTo>
                    <a:pt x="842" y="1455"/>
                  </a:lnTo>
                  <a:lnTo>
                    <a:pt x="837" y="1458"/>
                  </a:lnTo>
                  <a:lnTo>
                    <a:pt x="835" y="1463"/>
                  </a:lnTo>
                  <a:lnTo>
                    <a:pt x="834" y="1466"/>
                  </a:lnTo>
                  <a:lnTo>
                    <a:pt x="832" y="1470"/>
                  </a:lnTo>
                  <a:lnTo>
                    <a:pt x="830" y="1475"/>
                  </a:lnTo>
                  <a:lnTo>
                    <a:pt x="829" y="1481"/>
                  </a:lnTo>
                  <a:lnTo>
                    <a:pt x="827" y="1484"/>
                  </a:lnTo>
                  <a:lnTo>
                    <a:pt x="825" y="1486"/>
                  </a:lnTo>
                  <a:lnTo>
                    <a:pt x="824" y="1487"/>
                  </a:lnTo>
                  <a:lnTo>
                    <a:pt x="821" y="1489"/>
                  </a:lnTo>
                  <a:lnTo>
                    <a:pt x="819" y="1491"/>
                  </a:lnTo>
                  <a:lnTo>
                    <a:pt x="816" y="1494"/>
                  </a:lnTo>
                  <a:lnTo>
                    <a:pt x="814" y="1494"/>
                  </a:lnTo>
                  <a:lnTo>
                    <a:pt x="811" y="1496"/>
                  </a:lnTo>
                  <a:lnTo>
                    <a:pt x="807" y="1499"/>
                  </a:lnTo>
                  <a:lnTo>
                    <a:pt x="802" y="1505"/>
                  </a:lnTo>
                  <a:lnTo>
                    <a:pt x="801" y="1508"/>
                  </a:lnTo>
                  <a:lnTo>
                    <a:pt x="794" y="1515"/>
                  </a:lnTo>
                  <a:lnTo>
                    <a:pt x="792" y="1518"/>
                  </a:lnTo>
                  <a:lnTo>
                    <a:pt x="794" y="1523"/>
                  </a:lnTo>
                  <a:lnTo>
                    <a:pt x="797" y="1526"/>
                  </a:lnTo>
                  <a:lnTo>
                    <a:pt x="801" y="1530"/>
                  </a:lnTo>
                  <a:lnTo>
                    <a:pt x="806" y="1533"/>
                  </a:lnTo>
                  <a:lnTo>
                    <a:pt x="811" y="1533"/>
                  </a:lnTo>
                  <a:lnTo>
                    <a:pt x="816" y="1531"/>
                  </a:lnTo>
                  <a:lnTo>
                    <a:pt x="821" y="1531"/>
                  </a:lnTo>
                  <a:lnTo>
                    <a:pt x="824" y="1533"/>
                  </a:lnTo>
                  <a:lnTo>
                    <a:pt x="829" y="1538"/>
                  </a:lnTo>
                  <a:lnTo>
                    <a:pt x="835" y="1542"/>
                  </a:lnTo>
                  <a:lnTo>
                    <a:pt x="842" y="1544"/>
                  </a:lnTo>
                  <a:lnTo>
                    <a:pt x="847" y="1544"/>
                  </a:lnTo>
                  <a:lnTo>
                    <a:pt x="850" y="1546"/>
                  </a:lnTo>
                  <a:lnTo>
                    <a:pt x="852" y="1546"/>
                  </a:lnTo>
                  <a:lnTo>
                    <a:pt x="854" y="1551"/>
                  </a:lnTo>
                  <a:lnTo>
                    <a:pt x="854" y="1552"/>
                  </a:lnTo>
                  <a:lnTo>
                    <a:pt x="854" y="1555"/>
                  </a:lnTo>
                  <a:lnTo>
                    <a:pt x="854" y="1560"/>
                  </a:lnTo>
                  <a:lnTo>
                    <a:pt x="857" y="1563"/>
                  </a:lnTo>
                  <a:lnTo>
                    <a:pt x="860" y="1565"/>
                  </a:lnTo>
                  <a:lnTo>
                    <a:pt x="860" y="1567"/>
                  </a:lnTo>
                  <a:lnTo>
                    <a:pt x="864" y="1572"/>
                  </a:lnTo>
                  <a:lnTo>
                    <a:pt x="865" y="1580"/>
                  </a:lnTo>
                  <a:lnTo>
                    <a:pt x="868" y="1585"/>
                  </a:lnTo>
                  <a:lnTo>
                    <a:pt x="872" y="1588"/>
                  </a:lnTo>
                  <a:lnTo>
                    <a:pt x="873" y="1591"/>
                  </a:lnTo>
                  <a:lnTo>
                    <a:pt x="878" y="1593"/>
                  </a:lnTo>
                  <a:lnTo>
                    <a:pt x="882" y="1596"/>
                  </a:lnTo>
                  <a:lnTo>
                    <a:pt x="888" y="1601"/>
                  </a:lnTo>
                  <a:lnTo>
                    <a:pt x="893" y="1607"/>
                  </a:lnTo>
                  <a:lnTo>
                    <a:pt x="893" y="1610"/>
                  </a:lnTo>
                  <a:lnTo>
                    <a:pt x="895" y="1612"/>
                  </a:lnTo>
                  <a:lnTo>
                    <a:pt x="900" y="1615"/>
                  </a:lnTo>
                  <a:lnTo>
                    <a:pt x="897" y="1630"/>
                  </a:lnTo>
                  <a:lnTo>
                    <a:pt x="897" y="1643"/>
                  </a:lnTo>
                  <a:lnTo>
                    <a:pt x="897" y="1652"/>
                  </a:lnTo>
                  <a:lnTo>
                    <a:pt x="892" y="1654"/>
                  </a:lnTo>
                  <a:lnTo>
                    <a:pt x="893" y="1664"/>
                  </a:lnTo>
                  <a:lnTo>
                    <a:pt x="893" y="1675"/>
                  </a:lnTo>
                  <a:lnTo>
                    <a:pt x="877" y="1675"/>
                  </a:lnTo>
                  <a:lnTo>
                    <a:pt x="865" y="1677"/>
                  </a:lnTo>
                  <a:lnTo>
                    <a:pt x="859" y="1683"/>
                  </a:lnTo>
                  <a:lnTo>
                    <a:pt x="857" y="1701"/>
                  </a:lnTo>
                  <a:lnTo>
                    <a:pt x="860" y="1714"/>
                  </a:lnTo>
                  <a:lnTo>
                    <a:pt x="859" y="1724"/>
                  </a:lnTo>
                  <a:lnTo>
                    <a:pt x="867" y="1729"/>
                  </a:lnTo>
                  <a:lnTo>
                    <a:pt x="868" y="1733"/>
                  </a:lnTo>
                  <a:lnTo>
                    <a:pt x="868" y="1738"/>
                  </a:lnTo>
                  <a:lnTo>
                    <a:pt x="870" y="1740"/>
                  </a:lnTo>
                  <a:lnTo>
                    <a:pt x="872" y="1740"/>
                  </a:lnTo>
                  <a:lnTo>
                    <a:pt x="882" y="1741"/>
                  </a:lnTo>
                  <a:lnTo>
                    <a:pt x="885" y="1746"/>
                  </a:lnTo>
                  <a:lnTo>
                    <a:pt x="890" y="1751"/>
                  </a:lnTo>
                  <a:lnTo>
                    <a:pt x="892" y="1761"/>
                  </a:lnTo>
                  <a:lnTo>
                    <a:pt x="897" y="1766"/>
                  </a:lnTo>
                  <a:lnTo>
                    <a:pt x="903" y="1772"/>
                  </a:lnTo>
                  <a:lnTo>
                    <a:pt x="897" y="1784"/>
                  </a:lnTo>
                  <a:lnTo>
                    <a:pt x="893" y="1797"/>
                  </a:lnTo>
                  <a:lnTo>
                    <a:pt x="892" y="1803"/>
                  </a:lnTo>
                  <a:lnTo>
                    <a:pt x="887" y="1809"/>
                  </a:lnTo>
                  <a:lnTo>
                    <a:pt x="885" y="1814"/>
                  </a:lnTo>
                  <a:lnTo>
                    <a:pt x="885" y="1816"/>
                  </a:lnTo>
                  <a:lnTo>
                    <a:pt x="887" y="1827"/>
                  </a:lnTo>
                  <a:lnTo>
                    <a:pt x="892" y="1835"/>
                  </a:lnTo>
                  <a:lnTo>
                    <a:pt x="888" y="1845"/>
                  </a:lnTo>
                  <a:lnTo>
                    <a:pt x="890" y="1855"/>
                  </a:lnTo>
                  <a:lnTo>
                    <a:pt x="895" y="1858"/>
                  </a:lnTo>
                  <a:lnTo>
                    <a:pt x="903" y="1860"/>
                  </a:lnTo>
                  <a:lnTo>
                    <a:pt x="908" y="1861"/>
                  </a:lnTo>
                  <a:lnTo>
                    <a:pt x="915" y="1861"/>
                  </a:lnTo>
                  <a:lnTo>
                    <a:pt x="920" y="1863"/>
                  </a:lnTo>
                  <a:lnTo>
                    <a:pt x="930" y="1876"/>
                  </a:lnTo>
                  <a:lnTo>
                    <a:pt x="933" y="1882"/>
                  </a:lnTo>
                  <a:lnTo>
                    <a:pt x="931" y="1889"/>
                  </a:lnTo>
                  <a:lnTo>
                    <a:pt x="936" y="1890"/>
                  </a:lnTo>
                  <a:lnTo>
                    <a:pt x="946" y="1889"/>
                  </a:lnTo>
                  <a:lnTo>
                    <a:pt x="954" y="1884"/>
                  </a:lnTo>
                  <a:lnTo>
                    <a:pt x="958" y="1879"/>
                  </a:lnTo>
                  <a:lnTo>
                    <a:pt x="964" y="1881"/>
                  </a:lnTo>
                  <a:lnTo>
                    <a:pt x="963" y="1889"/>
                  </a:lnTo>
                  <a:lnTo>
                    <a:pt x="966" y="1892"/>
                  </a:lnTo>
                  <a:lnTo>
                    <a:pt x="974" y="1890"/>
                  </a:lnTo>
                  <a:lnTo>
                    <a:pt x="974" y="1897"/>
                  </a:lnTo>
                  <a:lnTo>
                    <a:pt x="976" y="1902"/>
                  </a:lnTo>
                  <a:lnTo>
                    <a:pt x="984" y="1900"/>
                  </a:lnTo>
                  <a:lnTo>
                    <a:pt x="993" y="1892"/>
                  </a:lnTo>
                  <a:lnTo>
                    <a:pt x="997" y="1894"/>
                  </a:lnTo>
                  <a:lnTo>
                    <a:pt x="1002" y="1892"/>
                  </a:lnTo>
                  <a:lnTo>
                    <a:pt x="1006" y="1894"/>
                  </a:lnTo>
                  <a:lnTo>
                    <a:pt x="1011" y="1894"/>
                  </a:lnTo>
                  <a:lnTo>
                    <a:pt x="1014" y="1894"/>
                  </a:lnTo>
                  <a:lnTo>
                    <a:pt x="1019" y="1894"/>
                  </a:lnTo>
                  <a:lnTo>
                    <a:pt x="1021" y="1894"/>
                  </a:lnTo>
                  <a:lnTo>
                    <a:pt x="1024" y="1897"/>
                  </a:lnTo>
                  <a:lnTo>
                    <a:pt x="1024" y="1908"/>
                  </a:lnTo>
                  <a:lnTo>
                    <a:pt x="1019" y="1919"/>
                  </a:lnTo>
                  <a:lnTo>
                    <a:pt x="1014" y="1928"/>
                  </a:lnTo>
                  <a:lnTo>
                    <a:pt x="1009" y="1934"/>
                  </a:lnTo>
                  <a:lnTo>
                    <a:pt x="1009" y="1937"/>
                  </a:lnTo>
                  <a:lnTo>
                    <a:pt x="1009" y="1939"/>
                  </a:lnTo>
                  <a:lnTo>
                    <a:pt x="1009" y="1942"/>
                  </a:lnTo>
                  <a:lnTo>
                    <a:pt x="1004" y="1941"/>
                  </a:lnTo>
                  <a:lnTo>
                    <a:pt x="1001" y="1932"/>
                  </a:lnTo>
                  <a:lnTo>
                    <a:pt x="994" y="1931"/>
                  </a:lnTo>
                  <a:lnTo>
                    <a:pt x="991" y="1937"/>
                  </a:lnTo>
                  <a:lnTo>
                    <a:pt x="991" y="1941"/>
                  </a:lnTo>
                  <a:lnTo>
                    <a:pt x="989" y="1942"/>
                  </a:lnTo>
                  <a:lnTo>
                    <a:pt x="988" y="1945"/>
                  </a:lnTo>
                  <a:lnTo>
                    <a:pt x="986" y="1949"/>
                  </a:lnTo>
                  <a:lnTo>
                    <a:pt x="979" y="1950"/>
                  </a:lnTo>
                  <a:lnTo>
                    <a:pt x="974" y="1953"/>
                  </a:lnTo>
                  <a:lnTo>
                    <a:pt x="971" y="1955"/>
                  </a:lnTo>
                  <a:lnTo>
                    <a:pt x="968" y="1962"/>
                  </a:lnTo>
                  <a:lnTo>
                    <a:pt x="966" y="1966"/>
                  </a:lnTo>
                  <a:lnTo>
                    <a:pt x="966" y="1973"/>
                  </a:lnTo>
                  <a:lnTo>
                    <a:pt x="968" y="1975"/>
                  </a:lnTo>
                  <a:lnTo>
                    <a:pt x="973" y="1978"/>
                  </a:lnTo>
                  <a:lnTo>
                    <a:pt x="986" y="1983"/>
                  </a:lnTo>
                  <a:lnTo>
                    <a:pt x="988" y="1986"/>
                  </a:lnTo>
                  <a:lnTo>
                    <a:pt x="983" y="1994"/>
                  </a:lnTo>
                  <a:lnTo>
                    <a:pt x="976" y="1999"/>
                  </a:lnTo>
                  <a:lnTo>
                    <a:pt x="969" y="2000"/>
                  </a:lnTo>
                  <a:lnTo>
                    <a:pt x="966" y="2000"/>
                  </a:lnTo>
                  <a:lnTo>
                    <a:pt x="964" y="1997"/>
                  </a:lnTo>
                  <a:lnTo>
                    <a:pt x="959" y="2000"/>
                  </a:lnTo>
                  <a:lnTo>
                    <a:pt x="954" y="2000"/>
                  </a:lnTo>
                  <a:lnTo>
                    <a:pt x="948" y="2004"/>
                  </a:lnTo>
                  <a:lnTo>
                    <a:pt x="945" y="2005"/>
                  </a:lnTo>
                  <a:lnTo>
                    <a:pt x="941" y="2004"/>
                  </a:lnTo>
                  <a:lnTo>
                    <a:pt x="938" y="2004"/>
                  </a:lnTo>
                  <a:lnTo>
                    <a:pt x="936" y="2007"/>
                  </a:lnTo>
                  <a:lnTo>
                    <a:pt x="933" y="2007"/>
                  </a:lnTo>
                  <a:lnTo>
                    <a:pt x="930" y="2008"/>
                  </a:lnTo>
                  <a:lnTo>
                    <a:pt x="925" y="2008"/>
                  </a:lnTo>
                  <a:lnTo>
                    <a:pt x="920" y="2007"/>
                  </a:lnTo>
                  <a:lnTo>
                    <a:pt x="918" y="2010"/>
                  </a:lnTo>
                  <a:lnTo>
                    <a:pt x="915" y="2007"/>
                  </a:lnTo>
                  <a:lnTo>
                    <a:pt x="915" y="2010"/>
                  </a:lnTo>
                  <a:lnTo>
                    <a:pt x="911" y="2013"/>
                  </a:lnTo>
                  <a:lnTo>
                    <a:pt x="910" y="2015"/>
                  </a:lnTo>
                  <a:lnTo>
                    <a:pt x="907" y="2015"/>
                  </a:lnTo>
                  <a:lnTo>
                    <a:pt x="903" y="2013"/>
                  </a:lnTo>
                  <a:lnTo>
                    <a:pt x="900" y="2015"/>
                  </a:lnTo>
                  <a:lnTo>
                    <a:pt x="897" y="2015"/>
                  </a:lnTo>
                  <a:lnTo>
                    <a:pt x="900" y="2018"/>
                  </a:lnTo>
                  <a:lnTo>
                    <a:pt x="897" y="2021"/>
                  </a:lnTo>
                  <a:lnTo>
                    <a:pt x="893" y="2020"/>
                  </a:lnTo>
                  <a:lnTo>
                    <a:pt x="890" y="2021"/>
                  </a:lnTo>
                  <a:lnTo>
                    <a:pt x="888" y="2023"/>
                  </a:lnTo>
                  <a:lnTo>
                    <a:pt x="888" y="2026"/>
                  </a:lnTo>
                  <a:lnTo>
                    <a:pt x="887" y="2030"/>
                  </a:lnTo>
                  <a:lnTo>
                    <a:pt x="883" y="2030"/>
                  </a:lnTo>
                  <a:lnTo>
                    <a:pt x="882" y="2033"/>
                  </a:lnTo>
                  <a:lnTo>
                    <a:pt x="882" y="2036"/>
                  </a:lnTo>
                  <a:lnTo>
                    <a:pt x="878" y="2038"/>
                  </a:lnTo>
                  <a:lnTo>
                    <a:pt x="878" y="2044"/>
                  </a:lnTo>
                  <a:lnTo>
                    <a:pt x="878" y="2049"/>
                  </a:lnTo>
                  <a:lnTo>
                    <a:pt x="877" y="2052"/>
                  </a:lnTo>
                  <a:lnTo>
                    <a:pt x="875" y="2054"/>
                  </a:lnTo>
                  <a:lnTo>
                    <a:pt x="872" y="2055"/>
                  </a:lnTo>
                  <a:lnTo>
                    <a:pt x="868" y="2052"/>
                  </a:lnTo>
                  <a:lnTo>
                    <a:pt x="867" y="2052"/>
                  </a:lnTo>
                  <a:lnTo>
                    <a:pt x="862" y="2051"/>
                  </a:lnTo>
                  <a:lnTo>
                    <a:pt x="860" y="2047"/>
                  </a:lnTo>
                  <a:lnTo>
                    <a:pt x="857" y="2049"/>
                  </a:lnTo>
                  <a:lnTo>
                    <a:pt x="852" y="2047"/>
                  </a:lnTo>
                  <a:lnTo>
                    <a:pt x="849" y="2047"/>
                  </a:lnTo>
                  <a:lnTo>
                    <a:pt x="847" y="2044"/>
                  </a:lnTo>
                  <a:lnTo>
                    <a:pt x="845" y="2042"/>
                  </a:lnTo>
                  <a:lnTo>
                    <a:pt x="842" y="2042"/>
                  </a:lnTo>
                  <a:lnTo>
                    <a:pt x="837" y="2039"/>
                  </a:lnTo>
                  <a:lnTo>
                    <a:pt x="825" y="2033"/>
                  </a:lnTo>
                  <a:lnTo>
                    <a:pt x="824" y="2028"/>
                  </a:lnTo>
                  <a:lnTo>
                    <a:pt x="819" y="2028"/>
                  </a:lnTo>
                  <a:lnTo>
                    <a:pt x="814" y="2026"/>
                  </a:lnTo>
                  <a:lnTo>
                    <a:pt x="811" y="2030"/>
                  </a:lnTo>
                  <a:lnTo>
                    <a:pt x="806" y="2031"/>
                  </a:lnTo>
                  <a:lnTo>
                    <a:pt x="802" y="2033"/>
                  </a:lnTo>
                  <a:lnTo>
                    <a:pt x="799" y="2033"/>
                  </a:lnTo>
                  <a:lnTo>
                    <a:pt x="796" y="2033"/>
                  </a:lnTo>
                  <a:lnTo>
                    <a:pt x="787" y="2039"/>
                  </a:lnTo>
                  <a:lnTo>
                    <a:pt x="784" y="2039"/>
                  </a:lnTo>
                  <a:lnTo>
                    <a:pt x="779" y="2041"/>
                  </a:lnTo>
                  <a:lnTo>
                    <a:pt x="774" y="2041"/>
                  </a:lnTo>
                  <a:lnTo>
                    <a:pt x="769" y="2044"/>
                  </a:lnTo>
                  <a:lnTo>
                    <a:pt x="769" y="2046"/>
                  </a:lnTo>
                  <a:lnTo>
                    <a:pt x="768" y="2047"/>
                  </a:lnTo>
                  <a:lnTo>
                    <a:pt x="763" y="2047"/>
                  </a:lnTo>
                  <a:lnTo>
                    <a:pt x="756" y="2049"/>
                  </a:lnTo>
                  <a:lnTo>
                    <a:pt x="749" y="2052"/>
                  </a:lnTo>
                  <a:lnTo>
                    <a:pt x="746" y="2055"/>
                  </a:lnTo>
                  <a:lnTo>
                    <a:pt x="741" y="2057"/>
                  </a:lnTo>
                  <a:lnTo>
                    <a:pt x="739" y="2062"/>
                  </a:lnTo>
                  <a:lnTo>
                    <a:pt x="739" y="2064"/>
                  </a:lnTo>
                  <a:lnTo>
                    <a:pt x="736" y="2065"/>
                  </a:lnTo>
                  <a:lnTo>
                    <a:pt x="738" y="2068"/>
                  </a:lnTo>
                  <a:lnTo>
                    <a:pt x="735" y="2073"/>
                  </a:lnTo>
                  <a:lnTo>
                    <a:pt x="731" y="2075"/>
                  </a:lnTo>
                  <a:lnTo>
                    <a:pt x="728" y="2068"/>
                  </a:lnTo>
                  <a:lnTo>
                    <a:pt x="725" y="2070"/>
                  </a:lnTo>
                  <a:lnTo>
                    <a:pt x="726" y="2075"/>
                  </a:lnTo>
                  <a:lnTo>
                    <a:pt x="726" y="2081"/>
                  </a:lnTo>
                  <a:lnTo>
                    <a:pt x="726" y="2086"/>
                  </a:lnTo>
                  <a:lnTo>
                    <a:pt x="726" y="2091"/>
                  </a:lnTo>
                  <a:lnTo>
                    <a:pt x="725" y="2097"/>
                  </a:lnTo>
                  <a:lnTo>
                    <a:pt x="726" y="2102"/>
                  </a:lnTo>
                  <a:lnTo>
                    <a:pt x="730" y="2106"/>
                  </a:lnTo>
                  <a:lnTo>
                    <a:pt x="733" y="2107"/>
                  </a:lnTo>
                  <a:lnTo>
                    <a:pt x="741" y="2114"/>
                  </a:lnTo>
                  <a:lnTo>
                    <a:pt x="744" y="2117"/>
                  </a:lnTo>
                  <a:lnTo>
                    <a:pt x="751" y="2125"/>
                  </a:lnTo>
                  <a:lnTo>
                    <a:pt x="759" y="2127"/>
                  </a:lnTo>
                  <a:lnTo>
                    <a:pt x="763" y="2130"/>
                  </a:lnTo>
                  <a:lnTo>
                    <a:pt x="768" y="2131"/>
                  </a:lnTo>
                  <a:lnTo>
                    <a:pt x="773" y="2133"/>
                  </a:lnTo>
                  <a:lnTo>
                    <a:pt x="774" y="2135"/>
                  </a:lnTo>
                  <a:lnTo>
                    <a:pt x="778" y="2140"/>
                  </a:lnTo>
                  <a:lnTo>
                    <a:pt x="784" y="2144"/>
                  </a:lnTo>
                  <a:lnTo>
                    <a:pt x="789" y="2146"/>
                  </a:lnTo>
                  <a:lnTo>
                    <a:pt x="792" y="2149"/>
                  </a:lnTo>
                  <a:lnTo>
                    <a:pt x="794" y="2161"/>
                  </a:lnTo>
                  <a:lnTo>
                    <a:pt x="794" y="2169"/>
                  </a:lnTo>
                  <a:lnTo>
                    <a:pt x="796" y="2175"/>
                  </a:lnTo>
                  <a:lnTo>
                    <a:pt x="799" y="2182"/>
                  </a:lnTo>
                  <a:lnTo>
                    <a:pt x="804" y="2186"/>
                  </a:lnTo>
                  <a:lnTo>
                    <a:pt x="809" y="2191"/>
                  </a:lnTo>
                  <a:lnTo>
                    <a:pt x="811" y="2193"/>
                  </a:lnTo>
                  <a:lnTo>
                    <a:pt x="811" y="2198"/>
                  </a:lnTo>
                  <a:lnTo>
                    <a:pt x="822" y="2206"/>
                  </a:lnTo>
                  <a:lnTo>
                    <a:pt x="827" y="2209"/>
                  </a:lnTo>
                  <a:lnTo>
                    <a:pt x="830" y="2211"/>
                  </a:lnTo>
                  <a:lnTo>
                    <a:pt x="835" y="2212"/>
                  </a:lnTo>
                  <a:lnTo>
                    <a:pt x="839" y="2211"/>
                  </a:lnTo>
                  <a:lnTo>
                    <a:pt x="850" y="2211"/>
                  </a:lnTo>
                  <a:lnTo>
                    <a:pt x="857" y="2211"/>
                  </a:lnTo>
                  <a:lnTo>
                    <a:pt x="862" y="2216"/>
                  </a:lnTo>
                  <a:lnTo>
                    <a:pt x="864" y="2220"/>
                  </a:lnTo>
                  <a:lnTo>
                    <a:pt x="867" y="2227"/>
                  </a:lnTo>
                  <a:lnTo>
                    <a:pt x="870" y="2230"/>
                  </a:lnTo>
                  <a:lnTo>
                    <a:pt x="875" y="2235"/>
                  </a:lnTo>
                  <a:lnTo>
                    <a:pt x="873" y="2240"/>
                  </a:lnTo>
                  <a:lnTo>
                    <a:pt x="873" y="2243"/>
                  </a:lnTo>
                  <a:lnTo>
                    <a:pt x="875" y="2246"/>
                  </a:lnTo>
                  <a:lnTo>
                    <a:pt x="872" y="2248"/>
                  </a:lnTo>
                  <a:lnTo>
                    <a:pt x="864" y="2256"/>
                  </a:lnTo>
                  <a:lnTo>
                    <a:pt x="865" y="2259"/>
                  </a:lnTo>
                  <a:lnTo>
                    <a:pt x="875" y="2263"/>
                  </a:lnTo>
                  <a:lnTo>
                    <a:pt x="880" y="2272"/>
                  </a:lnTo>
                  <a:lnTo>
                    <a:pt x="882" y="2279"/>
                  </a:lnTo>
                  <a:lnTo>
                    <a:pt x="882" y="2285"/>
                  </a:lnTo>
                  <a:lnTo>
                    <a:pt x="880" y="2290"/>
                  </a:lnTo>
                  <a:lnTo>
                    <a:pt x="878" y="2295"/>
                  </a:lnTo>
                  <a:lnTo>
                    <a:pt x="878" y="2306"/>
                  </a:lnTo>
                  <a:lnTo>
                    <a:pt x="877" y="2316"/>
                  </a:lnTo>
                  <a:lnTo>
                    <a:pt x="875" y="2321"/>
                  </a:lnTo>
                  <a:lnTo>
                    <a:pt x="873" y="2327"/>
                  </a:lnTo>
                  <a:lnTo>
                    <a:pt x="873" y="2331"/>
                  </a:lnTo>
                  <a:lnTo>
                    <a:pt x="868" y="2335"/>
                  </a:lnTo>
                  <a:lnTo>
                    <a:pt x="865" y="2340"/>
                  </a:lnTo>
                  <a:lnTo>
                    <a:pt x="865" y="2343"/>
                  </a:lnTo>
                  <a:lnTo>
                    <a:pt x="859" y="2350"/>
                  </a:lnTo>
                  <a:lnTo>
                    <a:pt x="855" y="2353"/>
                  </a:lnTo>
                  <a:lnTo>
                    <a:pt x="850" y="2356"/>
                  </a:lnTo>
                  <a:lnTo>
                    <a:pt x="844" y="2363"/>
                  </a:lnTo>
                  <a:lnTo>
                    <a:pt x="839" y="2366"/>
                  </a:lnTo>
                  <a:lnTo>
                    <a:pt x="837" y="2369"/>
                  </a:lnTo>
                  <a:lnTo>
                    <a:pt x="834" y="2369"/>
                  </a:lnTo>
                  <a:lnTo>
                    <a:pt x="829" y="2374"/>
                  </a:lnTo>
                  <a:lnTo>
                    <a:pt x="824" y="2374"/>
                  </a:lnTo>
                  <a:lnTo>
                    <a:pt x="822" y="2379"/>
                  </a:lnTo>
                  <a:lnTo>
                    <a:pt x="821" y="2381"/>
                  </a:lnTo>
                  <a:lnTo>
                    <a:pt x="819" y="2382"/>
                  </a:lnTo>
                  <a:lnTo>
                    <a:pt x="817" y="2384"/>
                  </a:lnTo>
                  <a:lnTo>
                    <a:pt x="814" y="2386"/>
                  </a:lnTo>
                  <a:lnTo>
                    <a:pt x="812" y="2386"/>
                  </a:lnTo>
                  <a:lnTo>
                    <a:pt x="809" y="2384"/>
                  </a:lnTo>
                  <a:lnTo>
                    <a:pt x="806" y="2382"/>
                  </a:lnTo>
                  <a:lnTo>
                    <a:pt x="801" y="2379"/>
                  </a:lnTo>
                  <a:lnTo>
                    <a:pt x="796" y="2377"/>
                  </a:lnTo>
                  <a:lnTo>
                    <a:pt x="794" y="2374"/>
                  </a:lnTo>
                  <a:lnTo>
                    <a:pt x="789" y="2373"/>
                  </a:lnTo>
                  <a:lnTo>
                    <a:pt x="786" y="2373"/>
                  </a:lnTo>
                  <a:lnTo>
                    <a:pt x="782" y="2373"/>
                  </a:lnTo>
                  <a:lnTo>
                    <a:pt x="781" y="2371"/>
                  </a:lnTo>
                  <a:lnTo>
                    <a:pt x="781" y="2364"/>
                  </a:lnTo>
                  <a:lnTo>
                    <a:pt x="779" y="2361"/>
                  </a:lnTo>
                  <a:lnTo>
                    <a:pt x="776" y="2356"/>
                  </a:lnTo>
                  <a:lnTo>
                    <a:pt x="773" y="2353"/>
                  </a:lnTo>
                  <a:lnTo>
                    <a:pt x="766" y="2355"/>
                  </a:lnTo>
                  <a:lnTo>
                    <a:pt x="764" y="2353"/>
                  </a:lnTo>
                  <a:lnTo>
                    <a:pt x="766" y="2350"/>
                  </a:lnTo>
                  <a:lnTo>
                    <a:pt x="764" y="2348"/>
                  </a:lnTo>
                  <a:lnTo>
                    <a:pt x="763" y="2345"/>
                  </a:lnTo>
                  <a:lnTo>
                    <a:pt x="759" y="2342"/>
                  </a:lnTo>
                  <a:lnTo>
                    <a:pt x="761" y="2339"/>
                  </a:lnTo>
                  <a:lnTo>
                    <a:pt x="759" y="2334"/>
                  </a:lnTo>
                  <a:lnTo>
                    <a:pt x="758" y="2331"/>
                  </a:lnTo>
                  <a:lnTo>
                    <a:pt x="759" y="2327"/>
                  </a:lnTo>
                  <a:lnTo>
                    <a:pt x="756" y="2321"/>
                  </a:lnTo>
                  <a:lnTo>
                    <a:pt x="751" y="2316"/>
                  </a:lnTo>
                  <a:lnTo>
                    <a:pt x="749" y="2314"/>
                  </a:lnTo>
                  <a:lnTo>
                    <a:pt x="749" y="2311"/>
                  </a:lnTo>
                  <a:lnTo>
                    <a:pt x="749" y="2306"/>
                  </a:lnTo>
                  <a:lnTo>
                    <a:pt x="746" y="2305"/>
                  </a:lnTo>
                  <a:lnTo>
                    <a:pt x="743" y="2305"/>
                  </a:lnTo>
                  <a:lnTo>
                    <a:pt x="739" y="2303"/>
                  </a:lnTo>
                  <a:lnTo>
                    <a:pt x="739" y="2300"/>
                  </a:lnTo>
                  <a:lnTo>
                    <a:pt x="743" y="2295"/>
                  </a:lnTo>
                  <a:lnTo>
                    <a:pt x="741" y="2292"/>
                  </a:lnTo>
                  <a:lnTo>
                    <a:pt x="738" y="2287"/>
                  </a:lnTo>
                  <a:lnTo>
                    <a:pt x="736" y="2282"/>
                  </a:lnTo>
                  <a:lnTo>
                    <a:pt x="735" y="2280"/>
                  </a:lnTo>
                  <a:lnTo>
                    <a:pt x="731" y="2275"/>
                  </a:lnTo>
                  <a:lnTo>
                    <a:pt x="731" y="2274"/>
                  </a:lnTo>
                  <a:lnTo>
                    <a:pt x="735" y="2274"/>
                  </a:lnTo>
                  <a:lnTo>
                    <a:pt x="736" y="2274"/>
                  </a:lnTo>
                  <a:lnTo>
                    <a:pt x="731" y="2259"/>
                  </a:lnTo>
                  <a:lnTo>
                    <a:pt x="726" y="2254"/>
                  </a:lnTo>
                  <a:lnTo>
                    <a:pt x="726" y="2251"/>
                  </a:lnTo>
                  <a:lnTo>
                    <a:pt x="725" y="2246"/>
                  </a:lnTo>
                  <a:lnTo>
                    <a:pt x="723" y="2242"/>
                  </a:lnTo>
                  <a:lnTo>
                    <a:pt x="725" y="2238"/>
                  </a:lnTo>
                  <a:lnTo>
                    <a:pt x="720" y="2230"/>
                  </a:lnTo>
                  <a:lnTo>
                    <a:pt x="716" y="2229"/>
                  </a:lnTo>
                  <a:lnTo>
                    <a:pt x="713" y="2229"/>
                  </a:lnTo>
                  <a:lnTo>
                    <a:pt x="710" y="2227"/>
                  </a:lnTo>
                  <a:lnTo>
                    <a:pt x="710" y="2224"/>
                  </a:lnTo>
                  <a:lnTo>
                    <a:pt x="711" y="2222"/>
                  </a:lnTo>
                  <a:lnTo>
                    <a:pt x="710" y="2219"/>
                  </a:lnTo>
                  <a:lnTo>
                    <a:pt x="706" y="2219"/>
                  </a:lnTo>
                  <a:lnTo>
                    <a:pt x="703" y="2217"/>
                  </a:lnTo>
                  <a:lnTo>
                    <a:pt x="703" y="2214"/>
                  </a:lnTo>
                  <a:lnTo>
                    <a:pt x="705" y="2214"/>
                  </a:lnTo>
                  <a:lnTo>
                    <a:pt x="705" y="2212"/>
                  </a:lnTo>
                  <a:lnTo>
                    <a:pt x="703" y="2208"/>
                  </a:lnTo>
                  <a:lnTo>
                    <a:pt x="701" y="2204"/>
                  </a:lnTo>
                  <a:lnTo>
                    <a:pt x="698" y="2203"/>
                  </a:lnTo>
                  <a:lnTo>
                    <a:pt x="698" y="2196"/>
                  </a:lnTo>
                  <a:lnTo>
                    <a:pt x="698" y="2193"/>
                  </a:lnTo>
                  <a:lnTo>
                    <a:pt x="700" y="2193"/>
                  </a:lnTo>
                  <a:lnTo>
                    <a:pt x="701" y="2191"/>
                  </a:lnTo>
                  <a:lnTo>
                    <a:pt x="700" y="2190"/>
                  </a:lnTo>
                  <a:lnTo>
                    <a:pt x="695" y="2188"/>
                  </a:lnTo>
                  <a:lnTo>
                    <a:pt x="691" y="2186"/>
                  </a:lnTo>
                  <a:lnTo>
                    <a:pt x="691" y="2178"/>
                  </a:lnTo>
                  <a:lnTo>
                    <a:pt x="690" y="2177"/>
                  </a:lnTo>
                  <a:lnTo>
                    <a:pt x="687" y="2177"/>
                  </a:lnTo>
                  <a:lnTo>
                    <a:pt x="688" y="2169"/>
                  </a:lnTo>
                  <a:lnTo>
                    <a:pt x="690" y="2167"/>
                  </a:lnTo>
                  <a:lnTo>
                    <a:pt x="693" y="2164"/>
                  </a:lnTo>
                  <a:lnTo>
                    <a:pt x="693" y="2159"/>
                  </a:lnTo>
                  <a:lnTo>
                    <a:pt x="687" y="2149"/>
                  </a:lnTo>
                  <a:lnTo>
                    <a:pt x="680" y="2151"/>
                  </a:lnTo>
                  <a:lnTo>
                    <a:pt x="678" y="2144"/>
                  </a:lnTo>
                  <a:lnTo>
                    <a:pt x="677" y="2141"/>
                  </a:lnTo>
                  <a:lnTo>
                    <a:pt x="678" y="2136"/>
                  </a:lnTo>
                  <a:lnTo>
                    <a:pt x="682" y="2133"/>
                  </a:lnTo>
                  <a:lnTo>
                    <a:pt x="683" y="2130"/>
                  </a:lnTo>
                  <a:lnTo>
                    <a:pt x="678" y="2127"/>
                  </a:lnTo>
                  <a:lnTo>
                    <a:pt x="673" y="2130"/>
                  </a:lnTo>
                  <a:lnTo>
                    <a:pt x="663" y="2133"/>
                  </a:lnTo>
                  <a:lnTo>
                    <a:pt x="648" y="2136"/>
                  </a:lnTo>
                  <a:lnTo>
                    <a:pt x="634" y="2138"/>
                  </a:lnTo>
                  <a:lnTo>
                    <a:pt x="622" y="2138"/>
                  </a:lnTo>
                  <a:lnTo>
                    <a:pt x="615" y="2144"/>
                  </a:lnTo>
                  <a:lnTo>
                    <a:pt x="614" y="2151"/>
                  </a:lnTo>
                  <a:lnTo>
                    <a:pt x="610" y="2157"/>
                  </a:lnTo>
                  <a:lnTo>
                    <a:pt x="605" y="2162"/>
                  </a:lnTo>
                  <a:lnTo>
                    <a:pt x="602" y="2165"/>
                  </a:lnTo>
                  <a:lnTo>
                    <a:pt x="605" y="2174"/>
                  </a:lnTo>
                  <a:lnTo>
                    <a:pt x="607" y="2178"/>
                  </a:lnTo>
                  <a:lnTo>
                    <a:pt x="609" y="2185"/>
                  </a:lnTo>
                  <a:lnTo>
                    <a:pt x="605" y="2191"/>
                  </a:lnTo>
                  <a:lnTo>
                    <a:pt x="602" y="2195"/>
                  </a:lnTo>
                  <a:lnTo>
                    <a:pt x="596" y="2198"/>
                  </a:lnTo>
                  <a:lnTo>
                    <a:pt x="582" y="2203"/>
                  </a:lnTo>
                  <a:lnTo>
                    <a:pt x="577" y="2206"/>
                  </a:lnTo>
                  <a:lnTo>
                    <a:pt x="571" y="2208"/>
                  </a:lnTo>
                  <a:lnTo>
                    <a:pt x="569" y="2211"/>
                  </a:lnTo>
                  <a:lnTo>
                    <a:pt x="564" y="2212"/>
                  </a:lnTo>
                  <a:lnTo>
                    <a:pt x="561" y="2216"/>
                  </a:lnTo>
                  <a:lnTo>
                    <a:pt x="558" y="2217"/>
                  </a:lnTo>
                  <a:lnTo>
                    <a:pt x="549" y="2222"/>
                  </a:lnTo>
                  <a:lnTo>
                    <a:pt x="544" y="2224"/>
                  </a:lnTo>
                  <a:lnTo>
                    <a:pt x="539" y="2222"/>
                  </a:lnTo>
                  <a:lnTo>
                    <a:pt x="536" y="2224"/>
                  </a:lnTo>
                  <a:lnTo>
                    <a:pt x="523" y="2222"/>
                  </a:lnTo>
                  <a:lnTo>
                    <a:pt x="513" y="2217"/>
                  </a:lnTo>
                  <a:lnTo>
                    <a:pt x="506" y="2219"/>
                  </a:lnTo>
                  <a:lnTo>
                    <a:pt x="503" y="2222"/>
                  </a:lnTo>
                  <a:lnTo>
                    <a:pt x="495" y="2224"/>
                  </a:lnTo>
                  <a:lnTo>
                    <a:pt x="491" y="2225"/>
                  </a:lnTo>
                  <a:lnTo>
                    <a:pt x="483" y="2219"/>
                  </a:lnTo>
                  <a:lnTo>
                    <a:pt x="480" y="2216"/>
                  </a:lnTo>
                  <a:lnTo>
                    <a:pt x="470" y="2222"/>
                  </a:lnTo>
                  <a:lnTo>
                    <a:pt x="465" y="2225"/>
                  </a:lnTo>
                  <a:lnTo>
                    <a:pt x="460" y="2225"/>
                  </a:lnTo>
                  <a:lnTo>
                    <a:pt x="457" y="2224"/>
                  </a:lnTo>
                  <a:lnTo>
                    <a:pt x="453" y="2227"/>
                  </a:lnTo>
                  <a:lnTo>
                    <a:pt x="450" y="2224"/>
                  </a:lnTo>
                  <a:lnTo>
                    <a:pt x="443" y="2225"/>
                  </a:lnTo>
                  <a:lnTo>
                    <a:pt x="440" y="2219"/>
                  </a:lnTo>
                  <a:lnTo>
                    <a:pt x="435" y="2220"/>
                  </a:lnTo>
                  <a:lnTo>
                    <a:pt x="433" y="2216"/>
                  </a:lnTo>
                  <a:lnTo>
                    <a:pt x="432" y="2225"/>
                  </a:lnTo>
                  <a:lnTo>
                    <a:pt x="429" y="2219"/>
                  </a:lnTo>
                  <a:lnTo>
                    <a:pt x="422" y="2212"/>
                  </a:lnTo>
                  <a:lnTo>
                    <a:pt x="420" y="2211"/>
                  </a:lnTo>
                  <a:lnTo>
                    <a:pt x="414" y="2208"/>
                  </a:lnTo>
                  <a:lnTo>
                    <a:pt x="407" y="2201"/>
                  </a:lnTo>
                  <a:lnTo>
                    <a:pt x="407" y="2193"/>
                  </a:lnTo>
                  <a:lnTo>
                    <a:pt x="409" y="2186"/>
                  </a:lnTo>
                  <a:lnTo>
                    <a:pt x="405" y="2186"/>
                  </a:lnTo>
                  <a:lnTo>
                    <a:pt x="394" y="2186"/>
                  </a:lnTo>
                  <a:lnTo>
                    <a:pt x="387" y="2188"/>
                  </a:lnTo>
                  <a:lnTo>
                    <a:pt x="384" y="2185"/>
                  </a:lnTo>
                  <a:lnTo>
                    <a:pt x="377" y="2177"/>
                  </a:lnTo>
                  <a:lnTo>
                    <a:pt x="376" y="2170"/>
                  </a:lnTo>
                  <a:lnTo>
                    <a:pt x="379" y="2167"/>
                  </a:lnTo>
                  <a:lnTo>
                    <a:pt x="379" y="2161"/>
                  </a:lnTo>
                  <a:lnTo>
                    <a:pt x="376" y="2156"/>
                  </a:lnTo>
                  <a:lnTo>
                    <a:pt x="367" y="2144"/>
                  </a:lnTo>
                  <a:lnTo>
                    <a:pt x="361" y="2131"/>
                  </a:lnTo>
                  <a:lnTo>
                    <a:pt x="357" y="2120"/>
                  </a:lnTo>
                  <a:lnTo>
                    <a:pt x="357" y="2114"/>
                  </a:lnTo>
                  <a:lnTo>
                    <a:pt x="361" y="2107"/>
                  </a:lnTo>
                  <a:lnTo>
                    <a:pt x="366" y="2097"/>
                  </a:lnTo>
                  <a:lnTo>
                    <a:pt x="371" y="2091"/>
                  </a:lnTo>
                  <a:lnTo>
                    <a:pt x="372" y="2085"/>
                  </a:lnTo>
                  <a:lnTo>
                    <a:pt x="371" y="2075"/>
                  </a:lnTo>
                  <a:lnTo>
                    <a:pt x="374" y="2068"/>
                  </a:lnTo>
                  <a:lnTo>
                    <a:pt x="387" y="2055"/>
                  </a:lnTo>
                  <a:lnTo>
                    <a:pt x="394" y="2051"/>
                  </a:lnTo>
                  <a:lnTo>
                    <a:pt x="410" y="2044"/>
                  </a:lnTo>
                  <a:lnTo>
                    <a:pt x="420" y="2039"/>
                  </a:lnTo>
                  <a:lnTo>
                    <a:pt x="424" y="2036"/>
                  </a:lnTo>
                  <a:lnTo>
                    <a:pt x="427" y="2028"/>
                  </a:lnTo>
                  <a:lnTo>
                    <a:pt x="429" y="2017"/>
                  </a:lnTo>
                  <a:lnTo>
                    <a:pt x="429" y="2013"/>
                  </a:lnTo>
                  <a:lnTo>
                    <a:pt x="429" y="2004"/>
                  </a:lnTo>
                  <a:lnTo>
                    <a:pt x="424" y="1992"/>
                  </a:lnTo>
                  <a:lnTo>
                    <a:pt x="420" y="1986"/>
                  </a:lnTo>
                  <a:lnTo>
                    <a:pt x="417" y="1981"/>
                  </a:lnTo>
                  <a:lnTo>
                    <a:pt x="415" y="1978"/>
                  </a:lnTo>
                  <a:lnTo>
                    <a:pt x="412" y="1975"/>
                  </a:lnTo>
                  <a:lnTo>
                    <a:pt x="410" y="1973"/>
                  </a:lnTo>
                  <a:lnTo>
                    <a:pt x="410" y="1970"/>
                  </a:lnTo>
                  <a:lnTo>
                    <a:pt x="410" y="1966"/>
                  </a:lnTo>
                  <a:lnTo>
                    <a:pt x="412" y="1965"/>
                  </a:lnTo>
                  <a:lnTo>
                    <a:pt x="412" y="1962"/>
                  </a:lnTo>
                  <a:lnTo>
                    <a:pt x="412" y="1960"/>
                  </a:lnTo>
                  <a:lnTo>
                    <a:pt x="409" y="1957"/>
                  </a:lnTo>
                  <a:lnTo>
                    <a:pt x="407" y="1955"/>
                  </a:lnTo>
                  <a:lnTo>
                    <a:pt x="405" y="1952"/>
                  </a:lnTo>
                  <a:lnTo>
                    <a:pt x="402" y="1945"/>
                  </a:lnTo>
                  <a:lnTo>
                    <a:pt x="397" y="1939"/>
                  </a:lnTo>
                  <a:lnTo>
                    <a:pt x="395" y="1934"/>
                  </a:lnTo>
                  <a:lnTo>
                    <a:pt x="395" y="1929"/>
                  </a:lnTo>
                  <a:lnTo>
                    <a:pt x="395" y="1926"/>
                  </a:lnTo>
                  <a:lnTo>
                    <a:pt x="394" y="1924"/>
                  </a:lnTo>
                  <a:lnTo>
                    <a:pt x="392" y="1921"/>
                  </a:lnTo>
                  <a:lnTo>
                    <a:pt x="389" y="1918"/>
                  </a:lnTo>
                  <a:lnTo>
                    <a:pt x="386" y="1916"/>
                  </a:lnTo>
                  <a:lnTo>
                    <a:pt x="381" y="1916"/>
                  </a:lnTo>
                  <a:lnTo>
                    <a:pt x="377" y="1919"/>
                  </a:lnTo>
                  <a:lnTo>
                    <a:pt x="374" y="1921"/>
                  </a:lnTo>
                  <a:lnTo>
                    <a:pt x="369" y="1919"/>
                  </a:lnTo>
                  <a:lnTo>
                    <a:pt x="367" y="1916"/>
                  </a:lnTo>
                  <a:lnTo>
                    <a:pt x="366" y="1911"/>
                  </a:lnTo>
                  <a:lnTo>
                    <a:pt x="366" y="1908"/>
                  </a:lnTo>
                  <a:lnTo>
                    <a:pt x="369" y="1907"/>
                  </a:lnTo>
                  <a:lnTo>
                    <a:pt x="374" y="1900"/>
                  </a:lnTo>
                  <a:lnTo>
                    <a:pt x="374" y="1898"/>
                  </a:lnTo>
                  <a:lnTo>
                    <a:pt x="376" y="1897"/>
                  </a:lnTo>
                  <a:lnTo>
                    <a:pt x="376" y="1892"/>
                  </a:lnTo>
                  <a:lnTo>
                    <a:pt x="376" y="1890"/>
                  </a:lnTo>
                  <a:lnTo>
                    <a:pt x="374" y="1884"/>
                  </a:lnTo>
                  <a:lnTo>
                    <a:pt x="369" y="1873"/>
                  </a:lnTo>
                  <a:lnTo>
                    <a:pt x="367" y="1868"/>
                  </a:lnTo>
                  <a:lnTo>
                    <a:pt x="364" y="1864"/>
                  </a:lnTo>
                  <a:lnTo>
                    <a:pt x="364" y="1861"/>
                  </a:lnTo>
                  <a:lnTo>
                    <a:pt x="364" y="1856"/>
                  </a:lnTo>
                  <a:lnTo>
                    <a:pt x="364" y="1852"/>
                  </a:lnTo>
                  <a:lnTo>
                    <a:pt x="362" y="1850"/>
                  </a:lnTo>
                  <a:lnTo>
                    <a:pt x="362" y="1847"/>
                  </a:lnTo>
                  <a:lnTo>
                    <a:pt x="362" y="1843"/>
                  </a:lnTo>
                  <a:lnTo>
                    <a:pt x="362" y="1842"/>
                  </a:lnTo>
                  <a:lnTo>
                    <a:pt x="362" y="1837"/>
                  </a:lnTo>
                  <a:lnTo>
                    <a:pt x="362" y="1830"/>
                  </a:lnTo>
                  <a:lnTo>
                    <a:pt x="361" y="1826"/>
                  </a:lnTo>
                  <a:lnTo>
                    <a:pt x="361" y="1819"/>
                  </a:lnTo>
                  <a:lnTo>
                    <a:pt x="361" y="1818"/>
                  </a:lnTo>
                  <a:lnTo>
                    <a:pt x="361" y="1813"/>
                  </a:lnTo>
                  <a:lnTo>
                    <a:pt x="359" y="1809"/>
                  </a:lnTo>
                  <a:lnTo>
                    <a:pt x="356" y="1805"/>
                  </a:lnTo>
                  <a:lnTo>
                    <a:pt x="352" y="1803"/>
                  </a:lnTo>
                  <a:lnTo>
                    <a:pt x="343" y="1798"/>
                  </a:lnTo>
                  <a:lnTo>
                    <a:pt x="339" y="1795"/>
                  </a:lnTo>
                  <a:lnTo>
                    <a:pt x="336" y="1792"/>
                  </a:lnTo>
                  <a:lnTo>
                    <a:pt x="331" y="1787"/>
                  </a:lnTo>
                  <a:lnTo>
                    <a:pt x="326" y="1777"/>
                  </a:lnTo>
                  <a:lnTo>
                    <a:pt x="323" y="1772"/>
                  </a:lnTo>
                  <a:lnTo>
                    <a:pt x="319" y="1769"/>
                  </a:lnTo>
                  <a:lnTo>
                    <a:pt x="316" y="1767"/>
                  </a:lnTo>
                  <a:lnTo>
                    <a:pt x="311" y="1763"/>
                  </a:lnTo>
                  <a:lnTo>
                    <a:pt x="306" y="1758"/>
                  </a:lnTo>
                  <a:lnTo>
                    <a:pt x="303" y="1753"/>
                  </a:lnTo>
                  <a:lnTo>
                    <a:pt x="301" y="1751"/>
                  </a:lnTo>
                  <a:lnTo>
                    <a:pt x="301" y="1750"/>
                  </a:lnTo>
                  <a:lnTo>
                    <a:pt x="296" y="1745"/>
                  </a:lnTo>
                  <a:lnTo>
                    <a:pt x="295" y="1740"/>
                  </a:lnTo>
                  <a:lnTo>
                    <a:pt x="293" y="1737"/>
                  </a:lnTo>
                  <a:lnTo>
                    <a:pt x="291" y="1732"/>
                  </a:lnTo>
                  <a:lnTo>
                    <a:pt x="290" y="1729"/>
                  </a:lnTo>
                  <a:lnTo>
                    <a:pt x="288" y="1725"/>
                  </a:lnTo>
                  <a:lnTo>
                    <a:pt x="288" y="1720"/>
                  </a:lnTo>
                  <a:lnTo>
                    <a:pt x="288" y="1716"/>
                  </a:lnTo>
                  <a:lnTo>
                    <a:pt x="293" y="1712"/>
                  </a:lnTo>
                  <a:lnTo>
                    <a:pt x="298" y="1709"/>
                  </a:lnTo>
                  <a:lnTo>
                    <a:pt x="301" y="1706"/>
                  </a:lnTo>
                  <a:lnTo>
                    <a:pt x="304" y="1703"/>
                  </a:lnTo>
                  <a:lnTo>
                    <a:pt x="308" y="1699"/>
                  </a:lnTo>
                  <a:lnTo>
                    <a:pt x="309" y="1698"/>
                  </a:lnTo>
                  <a:lnTo>
                    <a:pt x="311" y="1696"/>
                  </a:lnTo>
                  <a:lnTo>
                    <a:pt x="314" y="1693"/>
                  </a:lnTo>
                  <a:lnTo>
                    <a:pt x="314" y="1691"/>
                  </a:lnTo>
                  <a:lnTo>
                    <a:pt x="316" y="1690"/>
                  </a:lnTo>
                  <a:lnTo>
                    <a:pt x="318" y="1688"/>
                  </a:lnTo>
                  <a:lnTo>
                    <a:pt x="319" y="1682"/>
                  </a:lnTo>
                  <a:lnTo>
                    <a:pt x="319" y="1680"/>
                  </a:lnTo>
                  <a:lnTo>
                    <a:pt x="319" y="1678"/>
                  </a:lnTo>
                  <a:lnTo>
                    <a:pt x="319" y="1675"/>
                  </a:lnTo>
                  <a:lnTo>
                    <a:pt x="318" y="1674"/>
                  </a:lnTo>
                  <a:lnTo>
                    <a:pt x="318" y="1672"/>
                  </a:lnTo>
                  <a:lnTo>
                    <a:pt x="316" y="1670"/>
                  </a:lnTo>
                  <a:lnTo>
                    <a:pt x="314" y="1665"/>
                  </a:lnTo>
                  <a:lnTo>
                    <a:pt x="314" y="1664"/>
                  </a:lnTo>
                  <a:lnTo>
                    <a:pt x="311" y="1659"/>
                  </a:lnTo>
                  <a:lnTo>
                    <a:pt x="309" y="1654"/>
                  </a:lnTo>
                  <a:lnTo>
                    <a:pt x="306" y="1649"/>
                  </a:lnTo>
                  <a:lnTo>
                    <a:pt x="303" y="1644"/>
                  </a:lnTo>
                  <a:lnTo>
                    <a:pt x="301" y="1641"/>
                  </a:lnTo>
                  <a:lnTo>
                    <a:pt x="296" y="1636"/>
                  </a:lnTo>
                  <a:lnTo>
                    <a:pt x="291" y="1635"/>
                  </a:lnTo>
                  <a:lnTo>
                    <a:pt x="286" y="1633"/>
                  </a:lnTo>
                  <a:lnTo>
                    <a:pt x="281" y="1628"/>
                  </a:lnTo>
                  <a:lnTo>
                    <a:pt x="276" y="1625"/>
                  </a:lnTo>
                  <a:lnTo>
                    <a:pt x="275" y="1625"/>
                  </a:lnTo>
                  <a:lnTo>
                    <a:pt x="271" y="1623"/>
                  </a:lnTo>
                  <a:lnTo>
                    <a:pt x="268" y="1623"/>
                  </a:lnTo>
                  <a:lnTo>
                    <a:pt x="263" y="1623"/>
                  </a:lnTo>
                  <a:lnTo>
                    <a:pt x="260" y="1622"/>
                  </a:lnTo>
                  <a:lnTo>
                    <a:pt x="258" y="1622"/>
                  </a:lnTo>
                  <a:lnTo>
                    <a:pt x="255" y="1619"/>
                  </a:lnTo>
                  <a:lnTo>
                    <a:pt x="253" y="1619"/>
                  </a:lnTo>
                  <a:lnTo>
                    <a:pt x="248" y="1619"/>
                  </a:lnTo>
                  <a:lnTo>
                    <a:pt x="245" y="1619"/>
                  </a:lnTo>
                  <a:lnTo>
                    <a:pt x="243" y="1619"/>
                  </a:lnTo>
                  <a:lnTo>
                    <a:pt x="238" y="1617"/>
                  </a:lnTo>
                  <a:lnTo>
                    <a:pt x="235" y="1617"/>
                  </a:lnTo>
                  <a:lnTo>
                    <a:pt x="230" y="1619"/>
                  </a:lnTo>
                  <a:lnTo>
                    <a:pt x="228" y="1622"/>
                  </a:lnTo>
                  <a:lnTo>
                    <a:pt x="225" y="1627"/>
                  </a:lnTo>
                  <a:lnTo>
                    <a:pt x="223" y="1631"/>
                  </a:lnTo>
                  <a:lnTo>
                    <a:pt x="222" y="1636"/>
                  </a:lnTo>
                  <a:lnTo>
                    <a:pt x="220" y="1640"/>
                  </a:lnTo>
                  <a:lnTo>
                    <a:pt x="218" y="1644"/>
                  </a:lnTo>
                  <a:lnTo>
                    <a:pt x="217" y="1648"/>
                  </a:lnTo>
                  <a:lnTo>
                    <a:pt x="215" y="1649"/>
                  </a:lnTo>
                  <a:lnTo>
                    <a:pt x="215" y="1652"/>
                  </a:lnTo>
                  <a:lnTo>
                    <a:pt x="214" y="1656"/>
                  </a:lnTo>
                  <a:lnTo>
                    <a:pt x="214" y="1659"/>
                  </a:lnTo>
                  <a:lnTo>
                    <a:pt x="212" y="1664"/>
                  </a:lnTo>
                  <a:lnTo>
                    <a:pt x="212" y="1665"/>
                  </a:lnTo>
                  <a:lnTo>
                    <a:pt x="210" y="1670"/>
                  </a:lnTo>
                  <a:lnTo>
                    <a:pt x="210" y="1672"/>
                  </a:lnTo>
                  <a:lnTo>
                    <a:pt x="207" y="1677"/>
                  </a:lnTo>
                  <a:lnTo>
                    <a:pt x="202" y="1682"/>
                  </a:lnTo>
                  <a:lnTo>
                    <a:pt x="202" y="1683"/>
                  </a:lnTo>
                  <a:lnTo>
                    <a:pt x="199" y="1685"/>
                  </a:lnTo>
                  <a:lnTo>
                    <a:pt x="194" y="1688"/>
                  </a:lnTo>
                  <a:lnTo>
                    <a:pt x="190" y="1691"/>
                  </a:lnTo>
                  <a:lnTo>
                    <a:pt x="189" y="1691"/>
                  </a:lnTo>
                  <a:lnTo>
                    <a:pt x="180" y="1695"/>
                  </a:lnTo>
                  <a:lnTo>
                    <a:pt x="172" y="1695"/>
                  </a:lnTo>
                  <a:lnTo>
                    <a:pt x="166" y="1686"/>
                  </a:lnTo>
                  <a:lnTo>
                    <a:pt x="166" y="1691"/>
                  </a:lnTo>
                  <a:lnTo>
                    <a:pt x="162" y="1686"/>
                  </a:lnTo>
                  <a:lnTo>
                    <a:pt x="159" y="1685"/>
                  </a:lnTo>
                  <a:lnTo>
                    <a:pt x="152" y="1678"/>
                  </a:lnTo>
                  <a:lnTo>
                    <a:pt x="144" y="1674"/>
                  </a:lnTo>
                  <a:lnTo>
                    <a:pt x="137" y="1670"/>
                  </a:lnTo>
                  <a:lnTo>
                    <a:pt x="134" y="1664"/>
                  </a:lnTo>
                  <a:lnTo>
                    <a:pt x="129" y="1659"/>
                  </a:lnTo>
                  <a:lnTo>
                    <a:pt x="121" y="1649"/>
                  </a:lnTo>
                  <a:lnTo>
                    <a:pt x="119" y="1640"/>
                  </a:lnTo>
                  <a:lnTo>
                    <a:pt x="114" y="1630"/>
                  </a:lnTo>
                  <a:lnTo>
                    <a:pt x="113" y="1620"/>
                  </a:lnTo>
                  <a:lnTo>
                    <a:pt x="111" y="1612"/>
                  </a:lnTo>
                  <a:lnTo>
                    <a:pt x="109" y="1607"/>
                  </a:lnTo>
                  <a:lnTo>
                    <a:pt x="106" y="1601"/>
                  </a:lnTo>
                  <a:lnTo>
                    <a:pt x="104" y="1593"/>
                  </a:lnTo>
                  <a:lnTo>
                    <a:pt x="108" y="1585"/>
                  </a:lnTo>
                  <a:lnTo>
                    <a:pt x="114" y="1559"/>
                  </a:lnTo>
                  <a:lnTo>
                    <a:pt x="108" y="1546"/>
                  </a:lnTo>
                  <a:lnTo>
                    <a:pt x="101" y="1536"/>
                  </a:lnTo>
                  <a:lnTo>
                    <a:pt x="93" y="1530"/>
                  </a:lnTo>
                  <a:lnTo>
                    <a:pt x="85" y="1513"/>
                  </a:lnTo>
                  <a:lnTo>
                    <a:pt x="75" y="1494"/>
                  </a:lnTo>
                  <a:lnTo>
                    <a:pt x="65" y="1478"/>
                  </a:lnTo>
                  <a:lnTo>
                    <a:pt x="58" y="1449"/>
                  </a:lnTo>
                  <a:lnTo>
                    <a:pt x="50" y="1426"/>
                  </a:lnTo>
                  <a:lnTo>
                    <a:pt x="38" y="1416"/>
                  </a:lnTo>
                  <a:lnTo>
                    <a:pt x="33" y="1410"/>
                  </a:lnTo>
                  <a:lnTo>
                    <a:pt x="27" y="1407"/>
                  </a:lnTo>
                  <a:lnTo>
                    <a:pt x="20" y="1400"/>
                  </a:lnTo>
                  <a:lnTo>
                    <a:pt x="15" y="1394"/>
                  </a:lnTo>
                  <a:lnTo>
                    <a:pt x="5" y="1381"/>
                  </a:lnTo>
                  <a:lnTo>
                    <a:pt x="2" y="1366"/>
                  </a:lnTo>
                  <a:lnTo>
                    <a:pt x="0" y="1352"/>
                  </a:lnTo>
                  <a:lnTo>
                    <a:pt x="10" y="1340"/>
                  </a:lnTo>
                  <a:lnTo>
                    <a:pt x="23" y="1322"/>
                  </a:lnTo>
                  <a:lnTo>
                    <a:pt x="33" y="1335"/>
                  </a:lnTo>
                  <a:lnTo>
                    <a:pt x="50" y="1343"/>
                  </a:lnTo>
                  <a:lnTo>
                    <a:pt x="61" y="1352"/>
                  </a:lnTo>
                  <a:lnTo>
                    <a:pt x="73" y="1366"/>
                  </a:lnTo>
                  <a:lnTo>
                    <a:pt x="86" y="1384"/>
                  </a:lnTo>
                  <a:lnTo>
                    <a:pt x="88" y="1400"/>
                  </a:lnTo>
                  <a:lnTo>
                    <a:pt x="96" y="1410"/>
                  </a:lnTo>
                  <a:lnTo>
                    <a:pt x="99" y="1424"/>
                  </a:lnTo>
                  <a:lnTo>
                    <a:pt x="109" y="1434"/>
                  </a:lnTo>
                  <a:lnTo>
                    <a:pt x="116" y="1445"/>
                  </a:lnTo>
                  <a:lnTo>
                    <a:pt x="126" y="1442"/>
                  </a:lnTo>
                  <a:lnTo>
                    <a:pt x="137" y="1444"/>
                  </a:lnTo>
                  <a:lnTo>
                    <a:pt x="147" y="1439"/>
                  </a:lnTo>
                  <a:lnTo>
                    <a:pt x="162" y="1436"/>
                  </a:lnTo>
                  <a:lnTo>
                    <a:pt x="166" y="1444"/>
                  </a:lnTo>
                  <a:lnTo>
                    <a:pt x="171" y="1445"/>
                  </a:lnTo>
                  <a:lnTo>
                    <a:pt x="175" y="1449"/>
                  </a:lnTo>
                  <a:lnTo>
                    <a:pt x="179" y="1447"/>
                  </a:lnTo>
                  <a:lnTo>
                    <a:pt x="180" y="1445"/>
                  </a:lnTo>
                  <a:lnTo>
                    <a:pt x="189" y="1442"/>
                  </a:lnTo>
                  <a:lnTo>
                    <a:pt x="194" y="1445"/>
                  </a:lnTo>
                  <a:lnTo>
                    <a:pt x="195" y="1445"/>
                  </a:lnTo>
                  <a:lnTo>
                    <a:pt x="202" y="1445"/>
                  </a:lnTo>
                  <a:lnTo>
                    <a:pt x="204" y="1450"/>
                  </a:lnTo>
                  <a:lnTo>
                    <a:pt x="212" y="1444"/>
                  </a:lnTo>
                  <a:lnTo>
                    <a:pt x="214" y="1441"/>
                  </a:lnTo>
                  <a:lnTo>
                    <a:pt x="215" y="1436"/>
                  </a:lnTo>
                  <a:lnTo>
                    <a:pt x="217" y="1429"/>
                  </a:lnTo>
                  <a:lnTo>
                    <a:pt x="218" y="1424"/>
                  </a:lnTo>
                  <a:lnTo>
                    <a:pt x="218" y="1423"/>
                  </a:lnTo>
                  <a:lnTo>
                    <a:pt x="218" y="1418"/>
                  </a:lnTo>
                  <a:lnTo>
                    <a:pt x="218" y="1415"/>
                  </a:lnTo>
                  <a:lnTo>
                    <a:pt x="220" y="1410"/>
                  </a:lnTo>
                  <a:lnTo>
                    <a:pt x="222" y="1408"/>
                  </a:lnTo>
                  <a:lnTo>
                    <a:pt x="227" y="1410"/>
                  </a:lnTo>
                  <a:lnTo>
                    <a:pt x="230" y="1410"/>
                  </a:lnTo>
                  <a:lnTo>
                    <a:pt x="232" y="1411"/>
                  </a:lnTo>
                  <a:lnTo>
                    <a:pt x="240" y="1415"/>
                  </a:lnTo>
                  <a:lnTo>
                    <a:pt x="242" y="1413"/>
                  </a:lnTo>
                  <a:lnTo>
                    <a:pt x="243" y="1410"/>
                  </a:lnTo>
                  <a:lnTo>
                    <a:pt x="247" y="1407"/>
                  </a:lnTo>
                  <a:lnTo>
                    <a:pt x="250" y="1403"/>
                  </a:lnTo>
                  <a:lnTo>
                    <a:pt x="253" y="1403"/>
                  </a:lnTo>
                  <a:lnTo>
                    <a:pt x="258" y="1407"/>
                  </a:lnTo>
                  <a:lnTo>
                    <a:pt x="261" y="1405"/>
                  </a:lnTo>
                  <a:lnTo>
                    <a:pt x="265" y="1400"/>
                  </a:lnTo>
                  <a:lnTo>
                    <a:pt x="271" y="1400"/>
                  </a:lnTo>
                  <a:lnTo>
                    <a:pt x="283" y="1402"/>
                  </a:lnTo>
                  <a:lnTo>
                    <a:pt x="285" y="1398"/>
                  </a:lnTo>
                  <a:lnTo>
                    <a:pt x="286" y="1395"/>
                  </a:lnTo>
                  <a:lnTo>
                    <a:pt x="290" y="1394"/>
                  </a:lnTo>
                  <a:lnTo>
                    <a:pt x="293" y="1394"/>
                  </a:lnTo>
                  <a:lnTo>
                    <a:pt x="298" y="1394"/>
                  </a:lnTo>
                  <a:lnTo>
                    <a:pt x="298" y="1398"/>
                  </a:lnTo>
                  <a:lnTo>
                    <a:pt x="303" y="1395"/>
                  </a:lnTo>
                  <a:lnTo>
                    <a:pt x="303" y="1392"/>
                  </a:lnTo>
                  <a:lnTo>
                    <a:pt x="300" y="1389"/>
                  </a:lnTo>
                  <a:lnTo>
                    <a:pt x="296" y="1382"/>
                  </a:lnTo>
                  <a:lnTo>
                    <a:pt x="295" y="1377"/>
                  </a:lnTo>
                  <a:lnTo>
                    <a:pt x="298" y="1373"/>
                  </a:lnTo>
                  <a:lnTo>
                    <a:pt x="301" y="1371"/>
                  </a:lnTo>
                  <a:lnTo>
                    <a:pt x="306" y="1371"/>
                  </a:lnTo>
                  <a:lnTo>
                    <a:pt x="309" y="1373"/>
                  </a:lnTo>
                  <a:lnTo>
                    <a:pt x="314" y="1376"/>
                  </a:lnTo>
                  <a:lnTo>
                    <a:pt x="318" y="1376"/>
                  </a:lnTo>
                  <a:lnTo>
                    <a:pt x="324" y="1371"/>
                  </a:lnTo>
                  <a:lnTo>
                    <a:pt x="326" y="1369"/>
                  </a:lnTo>
                  <a:lnTo>
                    <a:pt x="328" y="1366"/>
                  </a:lnTo>
                  <a:lnTo>
                    <a:pt x="331" y="1364"/>
                  </a:lnTo>
                  <a:lnTo>
                    <a:pt x="334" y="1364"/>
                  </a:lnTo>
                  <a:lnTo>
                    <a:pt x="336" y="1360"/>
                  </a:lnTo>
                  <a:lnTo>
                    <a:pt x="336" y="1355"/>
                  </a:lnTo>
                  <a:lnTo>
                    <a:pt x="339" y="1356"/>
                  </a:lnTo>
                  <a:lnTo>
                    <a:pt x="343" y="1360"/>
                  </a:lnTo>
                  <a:lnTo>
                    <a:pt x="344" y="1360"/>
                  </a:lnTo>
                  <a:lnTo>
                    <a:pt x="349" y="1358"/>
                  </a:lnTo>
                  <a:lnTo>
                    <a:pt x="351" y="1360"/>
                  </a:lnTo>
                  <a:lnTo>
                    <a:pt x="352" y="1361"/>
                  </a:lnTo>
                  <a:lnTo>
                    <a:pt x="359" y="1361"/>
                  </a:lnTo>
                  <a:lnTo>
                    <a:pt x="361" y="1358"/>
                  </a:lnTo>
                  <a:lnTo>
                    <a:pt x="364" y="1358"/>
                  </a:lnTo>
                  <a:lnTo>
                    <a:pt x="369" y="1358"/>
                  </a:lnTo>
                  <a:lnTo>
                    <a:pt x="371" y="1360"/>
                  </a:lnTo>
                  <a:lnTo>
                    <a:pt x="374" y="1361"/>
                  </a:lnTo>
                  <a:lnTo>
                    <a:pt x="376" y="1363"/>
                  </a:lnTo>
                  <a:lnTo>
                    <a:pt x="379" y="1363"/>
                  </a:lnTo>
                  <a:lnTo>
                    <a:pt x="381" y="1364"/>
                  </a:lnTo>
                  <a:lnTo>
                    <a:pt x="387" y="1364"/>
                  </a:lnTo>
                  <a:lnTo>
                    <a:pt x="389" y="1364"/>
                  </a:lnTo>
                  <a:lnTo>
                    <a:pt x="390" y="1364"/>
                  </a:lnTo>
                  <a:lnTo>
                    <a:pt x="394" y="1364"/>
                  </a:lnTo>
                  <a:lnTo>
                    <a:pt x="399" y="1364"/>
                  </a:lnTo>
                  <a:lnTo>
                    <a:pt x="402" y="1364"/>
                  </a:lnTo>
                  <a:lnTo>
                    <a:pt x="407" y="1363"/>
                  </a:lnTo>
                  <a:lnTo>
                    <a:pt x="409" y="1361"/>
                  </a:lnTo>
                  <a:lnTo>
                    <a:pt x="415" y="1356"/>
                  </a:lnTo>
                  <a:lnTo>
                    <a:pt x="417" y="1353"/>
                  </a:lnTo>
                  <a:lnTo>
                    <a:pt x="422" y="1348"/>
                  </a:lnTo>
                  <a:lnTo>
                    <a:pt x="427" y="1350"/>
                  </a:lnTo>
                  <a:lnTo>
                    <a:pt x="432" y="1355"/>
                  </a:lnTo>
                  <a:lnTo>
                    <a:pt x="437" y="1356"/>
                  </a:lnTo>
                  <a:lnTo>
                    <a:pt x="443" y="1358"/>
                  </a:lnTo>
                  <a:lnTo>
                    <a:pt x="448" y="1358"/>
                  </a:lnTo>
                  <a:lnTo>
                    <a:pt x="453" y="1356"/>
                  </a:lnTo>
                  <a:lnTo>
                    <a:pt x="460" y="1356"/>
                  </a:lnTo>
                  <a:lnTo>
                    <a:pt x="463" y="1339"/>
                  </a:lnTo>
                  <a:lnTo>
                    <a:pt x="463" y="1335"/>
                  </a:lnTo>
                  <a:lnTo>
                    <a:pt x="465" y="1327"/>
                  </a:lnTo>
                  <a:lnTo>
                    <a:pt x="467" y="1324"/>
                  </a:lnTo>
                  <a:lnTo>
                    <a:pt x="467" y="1322"/>
                  </a:lnTo>
                  <a:lnTo>
                    <a:pt x="467" y="1316"/>
                  </a:lnTo>
                  <a:lnTo>
                    <a:pt x="467" y="1314"/>
                  </a:lnTo>
                  <a:lnTo>
                    <a:pt x="463" y="1309"/>
                  </a:lnTo>
                  <a:lnTo>
                    <a:pt x="462" y="1306"/>
                  </a:lnTo>
                  <a:lnTo>
                    <a:pt x="462" y="1301"/>
                  </a:lnTo>
                  <a:lnTo>
                    <a:pt x="462" y="1295"/>
                  </a:lnTo>
                  <a:lnTo>
                    <a:pt x="462" y="1293"/>
                  </a:lnTo>
                  <a:lnTo>
                    <a:pt x="463" y="1288"/>
                  </a:lnTo>
                  <a:lnTo>
                    <a:pt x="463" y="1280"/>
                  </a:lnTo>
                  <a:lnTo>
                    <a:pt x="465" y="1275"/>
                  </a:lnTo>
                  <a:lnTo>
                    <a:pt x="463" y="1274"/>
                  </a:lnTo>
                  <a:lnTo>
                    <a:pt x="463" y="1269"/>
                  </a:lnTo>
                  <a:lnTo>
                    <a:pt x="463" y="1267"/>
                  </a:lnTo>
                  <a:lnTo>
                    <a:pt x="463" y="1261"/>
                  </a:lnTo>
                  <a:lnTo>
                    <a:pt x="463" y="1256"/>
                  </a:lnTo>
                  <a:lnTo>
                    <a:pt x="465" y="1253"/>
                  </a:lnTo>
                  <a:lnTo>
                    <a:pt x="465" y="1250"/>
                  </a:lnTo>
                  <a:lnTo>
                    <a:pt x="463" y="1246"/>
                  </a:lnTo>
                  <a:lnTo>
                    <a:pt x="463" y="1245"/>
                  </a:lnTo>
                  <a:lnTo>
                    <a:pt x="465" y="1240"/>
                  </a:lnTo>
                  <a:lnTo>
                    <a:pt x="468" y="1235"/>
                  </a:lnTo>
                  <a:lnTo>
                    <a:pt x="467" y="1230"/>
                  </a:lnTo>
                  <a:lnTo>
                    <a:pt x="462" y="1224"/>
                  </a:lnTo>
                  <a:lnTo>
                    <a:pt x="458" y="1216"/>
                  </a:lnTo>
                  <a:lnTo>
                    <a:pt x="455" y="1212"/>
                  </a:lnTo>
                  <a:lnTo>
                    <a:pt x="452" y="1212"/>
                  </a:lnTo>
                  <a:lnTo>
                    <a:pt x="448" y="1208"/>
                  </a:lnTo>
                  <a:lnTo>
                    <a:pt x="447" y="1201"/>
                  </a:lnTo>
                  <a:lnTo>
                    <a:pt x="447" y="1195"/>
                  </a:lnTo>
                  <a:lnTo>
                    <a:pt x="447" y="1190"/>
                  </a:lnTo>
                  <a:lnTo>
                    <a:pt x="447" y="1188"/>
                  </a:lnTo>
                  <a:lnTo>
                    <a:pt x="445" y="1185"/>
                  </a:lnTo>
                  <a:lnTo>
                    <a:pt x="445" y="1183"/>
                  </a:lnTo>
                  <a:lnTo>
                    <a:pt x="445" y="1182"/>
                  </a:lnTo>
                  <a:lnTo>
                    <a:pt x="448" y="1177"/>
                  </a:lnTo>
                  <a:lnTo>
                    <a:pt x="450" y="1175"/>
                  </a:lnTo>
                  <a:lnTo>
                    <a:pt x="450" y="1174"/>
                  </a:lnTo>
                  <a:lnTo>
                    <a:pt x="452" y="1169"/>
                  </a:lnTo>
                  <a:lnTo>
                    <a:pt x="453" y="1165"/>
                  </a:lnTo>
                  <a:lnTo>
                    <a:pt x="453" y="1164"/>
                  </a:lnTo>
                  <a:lnTo>
                    <a:pt x="453" y="1157"/>
                  </a:lnTo>
                  <a:lnTo>
                    <a:pt x="452" y="1154"/>
                  </a:lnTo>
                  <a:lnTo>
                    <a:pt x="448" y="1152"/>
                  </a:lnTo>
                  <a:lnTo>
                    <a:pt x="447" y="1151"/>
                  </a:lnTo>
                  <a:lnTo>
                    <a:pt x="445" y="1146"/>
                  </a:lnTo>
                  <a:lnTo>
                    <a:pt x="443" y="1143"/>
                  </a:lnTo>
                  <a:lnTo>
                    <a:pt x="445" y="1140"/>
                  </a:lnTo>
                  <a:lnTo>
                    <a:pt x="445" y="1135"/>
                  </a:lnTo>
                  <a:lnTo>
                    <a:pt x="445" y="1128"/>
                  </a:lnTo>
                  <a:lnTo>
                    <a:pt x="443" y="1127"/>
                  </a:lnTo>
                  <a:lnTo>
                    <a:pt x="442" y="1122"/>
                  </a:lnTo>
                  <a:lnTo>
                    <a:pt x="440" y="1117"/>
                  </a:lnTo>
                  <a:lnTo>
                    <a:pt x="440" y="1112"/>
                  </a:lnTo>
                  <a:lnTo>
                    <a:pt x="442" y="1110"/>
                  </a:lnTo>
                  <a:lnTo>
                    <a:pt x="443" y="1107"/>
                  </a:lnTo>
                  <a:lnTo>
                    <a:pt x="442" y="1102"/>
                  </a:lnTo>
                  <a:lnTo>
                    <a:pt x="437" y="1099"/>
                  </a:lnTo>
                  <a:lnTo>
                    <a:pt x="429" y="1081"/>
                  </a:lnTo>
                  <a:lnTo>
                    <a:pt x="432" y="1078"/>
                  </a:lnTo>
                  <a:lnTo>
                    <a:pt x="435" y="1076"/>
                  </a:lnTo>
                  <a:lnTo>
                    <a:pt x="437" y="1073"/>
                  </a:lnTo>
                  <a:lnTo>
                    <a:pt x="438" y="1068"/>
                  </a:lnTo>
                  <a:lnTo>
                    <a:pt x="438" y="1063"/>
                  </a:lnTo>
                  <a:lnTo>
                    <a:pt x="437" y="1057"/>
                  </a:lnTo>
                  <a:lnTo>
                    <a:pt x="437" y="1054"/>
                  </a:lnTo>
                  <a:lnTo>
                    <a:pt x="437" y="1051"/>
                  </a:lnTo>
                  <a:lnTo>
                    <a:pt x="433" y="1047"/>
                  </a:lnTo>
                  <a:lnTo>
                    <a:pt x="430" y="1042"/>
                  </a:lnTo>
                  <a:lnTo>
                    <a:pt x="432" y="1036"/>
                  </a:lnTo>
                  <a:lnTo>
                    <a:pt x="430" y="1031"/>
                  </a:lnTo>
                  <a:lnTo>
                    <a:pt x="432" y="1026"/>
                  </a:lnTo>
                  <a:lnTo>
                    <a:pt x="430" y="1023"/>
                  </a:lnTo>
                  <a:lnTo>
                    <a:pt x="429" y="1020"/>
                  </a:lnTo>
                  <a:lnTo>
                    <a:pt x="425" y="1018"/>
                  </a:lnTo>
                  <a:lnTo>
                    <a:pt x="420" y="1020"/>
                  </a:lnTo>
                  <a:lnTo>
                    <a:pt x="417" y="1020"/>
                  </a:lnTo>
                  <a:lnTo>
                    <a:pt x="409" y="1018"/>
                  </a:lnTo>
                  <a:lnTo>
                    <a:pt x="407" y="1015"/>
                  </a:lnTo>
                  <a:lnTo>
                    <a:pt x="404" y="1010"/>
                  </a:lnTo>
                  <a:lnTo>
                    <a:pt x="400" y="1010"/>
                  </a:lnTo>
                  <a:lnTo>
                    <a:pt x="397" y="1008"/>
                  </a:lnTo>
                  <a:lnTo>
                    <a:pt x="394" y="1008"/>
                  </a:lnTo>
                  <a:lnTo>
                    <a:pt x="390" y="1005"/>
                  </a:lnTo>
                  <a:lnTo>
                    <a:pt x="386" y="1002"/>
                  </a:lnTo>
                  <a:lnTo>
                    <a:pt x="386" y="997"/>
                  </a:lnTo>
                  <a:lnTo>
                    <a:pt x="384" y="994"/>
                  </a:lnTo>
                  <a:lnTo>
                    <a:pt x="379" y="991"/>
                  </a:lnTo>
                  <a:lnTo>
                    <a:pt x="376" y="989"/>
                  </a:lnTo>
                  <a:lnTo>
                    <a:pt x="374" y="987"/>
                  </a:lnTo>
                  <a:lnTo>
                    <a:pt x="374" y="984"/>
                  </a:lnTo>
                  <a:lnTo>
                    <a:pt x="376" y="981"/>
                  </a:lnTo>
                  <a:lnTo>
                    <a:pt x="376" y="978"/>
                  </a:lnTo>
                  <a:lnTo>
                    <a:pt x="372" y="976"/>
                  </a:lnTo>
                  <a:lnTo>
                    <a:pt x="371" y="974"/>
                  </a:lnTo>
                  <a:lnTo>
                    <a:pt x="366" y="973"/>
                  </a:lnTo>
                  <a:lnTo>
                    <a:pt x="361" y="971"/>
                  </a:lnTo>
                  <a:lnTo>
                    <a:pt x="354" y="971"/>
                  </a:lnTo>
                  <a:lnTo>
                    <a:pt x="351" y="966"/>
                  </a:lnTo>
                  <a:lnTo>
                    <a:pt x="351" y="962"/>
                  </a:lnTo>
                  <a:lnTo>
                    <a:pt x="354" y="958"/>
                  </a:lnTo>
                  <a:lnTo>
                    <a:pt x="356" y="952"/>
                  </a:lnTo>
                  <a:lnTo>
                    <a:pt x="359" y="952"/>
                  </a:lnTo>
                  <a:lnTo>
                    <a:pt x="362" y="953"/>
                  </a:lnTo>
                  <a:lnTo>
                    <a:pt x="366" y="952"/>
                  </a:lnTo>
                  <a:lnTo>
                    <a:pt x="367" y="949"/>
                  </a:lnTo>
                  <a:lnTo>
                    <a:pt x="371" y="947"/>
                  </a:lnTo>
                  <a:lnTo>
                    <a:pt x="374" y="947"/>
                  </a:lnTo>
                  <a:lnTo>
                    <a:pt x="377" y="950"/>
                  </a:lnTo>
                  <a:lnTo>
                    <a:pt x="381" y="949"/>
                  </a:lnTo>
                  <a:lnTo>
                    <a:pt x="386" y="945"/>
                  </a:lnTo>
                  <a:lnTo>
                    <a:pt x="387" y="944"/>
                  </a:lnTo>
                  <a:lnTo>
                    <a:pt x="392" y="941"/>
                  </a:lnTo>
                  <a:lnTo>
                    <a:pt x="395" y="941"/>
                  </a:lnTo>
                  <a:lnTo>
                    <a:pt x="397" y="937"/>
                  </a:lnTo>
                  <a:lnTo>
                    <a:pt x="395" y="934"/>
                  </a:lnTo>
                  <a:lnTo>
                    <a:pt x="395" y="932"/>
                  </a:lnTo>
                  <a:lnTo>
                    <a:pt x="397" y="931"/>
                  </a:lnTo>
                  <a:lnTo>
                    <a:pt x="399" y="931"/>
                  </a:lnTo>
                  <a:lnTo>
                    <a:pt x="402" y="931"/>
                  </a:lnTo>
                  <a:lnTo>
                    <a:pt x="405" y="929"/>
                  </a:lnTo>
                  <a:lnTo>
                    <a:pt x="409" y="931"/>
                  </a:lnTo>
                  <a:lnTo>
                    <a:pt x="412" y="929"/>
                  </a:lnTo>
                  <a:lnTo>
                    <a:pt x="415" y="926"/>
                  </a:lnTo>
                  <a:lnTo>
                    <a:pt x="417" y="923"/>
                  </a:lnTo>
                  <a:lnTo>
                    <a:pt x="422" y="923"/>
                  </a:lnTo>
                  <a:lnTo>
                    <a:pt x="425" y="921"/>
                  </a:lnTo>
                  <a:lnTo>
                    <a:pt x="429" y="919"/>
                  </a:lnTo>
                  <a:lnTo>
                    <a:pt x="429" y="915"/>
                  </a:lnTo>
                  <a:lnTo>
                    <a:pt x="425" y="910"/>
                  </a:lnTo>
                  <a:lnTo>
                    <a:pt x="429" y="903"/>
                  </a:lnTo>
                  <a:lnTo>
                    <a:pt x="427" y="892"/>
                  </a:lnTo>
                  <a:lnTo>
                    <a:pt x="430" y="879"/>
                  </a:lnTo>
                  <a:lnTo>
                    <a:pt x="430" y="876"/>
                  </a:lnTo>
                  <a:lnTo>
                    <a:pt x="427" y="871"/>
                  </a:lnTo>
                  <a:lnTo>
                    <a:pt x="427" y="866"/>
                  </a:lnTo>
                  <a:lnTo>
                    <a:pt x="427" y="863"/>
                  </a:lnTo>
                  <a:lnTo>
                    <a:pt x="427" y="860"/>
                  </a:lnTo>
                  <a:lnTo>
                    <a:pt x="424" y="856"/>
                  </a:lnTo>
                  <a:lnTo>
                    <a:pt x="424" y="855"/>
                  </a:lnTo>
                  <a:lnTo>
                    <a:pt x="424" y="852"/>
                  </a:lnTo>
                  <a:lnTo>
                    <a:pt x="425" y="848"/>
                  </a:lnTo>
                  <a:lnTo>
                    <a:pt x="429" y="845"/>
                  </a:lnTo>
                  <a:lnTo>
                    <a:pt x="443" y="843"/>
                  </a:lnTo>
                  <a:lnTo>
                    <a:pt x="447" y="847"/>
                  </a:lnTo>
                  <a:lnTo>
                    <a:pt x="452" y="847"/>
                  </a:lnTo>
                  <a:lnTo>
                    <a:pt x="455" y="843"/>
                  </a:lnTo>
                  <a:lnTo>
                    <a:pt x="457" y="842"/>
                  </a:lnTo>
                  <a:lnTo>
                    <a:pt x="460" y="840"/>
                  </a:lnTo>
                  <a:lnTo>
                    <a:pt x="463" y="837"/>
                  </a:lnTo>
                  <a:lnTo>
                    <a:pt x="465" y="834"/>
                  </a:lnTo>
                  <a:lnTo>
                    <a:pt x="462" y="827"/>
                  </a:lnTo>
                  <a:lnTo>
                    <a:pt x="458" y="822"/>
                  </a:lnTo>
                  <a:lnTo>
                    <a:pt x="457" y="814"/>
                  </a:lnTo>
                  <a:lnTo>
                    <a:pt x="468" y="809"/>
                  </a:lnTo>
                  <a:lnTo>
                    <a:pt x="476" y="808"/>
                  </a:lnTo>
                  <a:lnTo>
                    <a:pt x="481" y="806"/>
                  </a:lnTo>
                  <a:lnTo>
                    <a:pt x="485" y="806"/>
                  </a:lnTo>
                  <a:lnTo>
                    <a:pt x="493" y="803"/>
                  </a:lnTo>
                  <a:lnTo>
                    <a:pt x="501" y="798"/>
                  </a:lnTo>
                  <a:lnTo>
                    <a:pt x="516" y="792"/>
                  </a:lnTo>
                  <a:lnTo>
                    <a:pt x="526" y="788"/>
                  </a:lnTo>
                  <a:lnTo>
                    <a:pt x="528" y="787"/>
                  </a:lnTo>
                  <a:lnTo>
                    <a:pt x="531" y="784"/>
                  </a:lnTo>
                  <a:lnTo>
                    <a:pt x="533" y="780"/>
                  </a:lnTo>
                  <a:lnTo>
                    <a:pt x="533" y="775"/>
                  </a:lnTo>
                  <a:lnTo>
                    <a:pt x="536" y="766"/>
                  </a:lnTo>
                  <a:lnTo>
                    <a:pt x="534" y="754"/>
                  </a:lnTo>
                  <a:lnTo>
                    <a:pt x="531" y="750"/>
                  </a:lnTo>
                  <a:lnTo>
                    <a:pt x="531" y="746"/>
                  </a:lnTo>
                  <a:lnTo>
                    <a:pt x="529" y="741"/>
                  </a:lnTo>
                  <a:lnTo>
                    <a:pt x="534" y="735"/>
                  </a:lnTo>
                  <a:lnTo>
                    <a:pt x="541" y="730"/>
                  </a:lnTo>
                  <a:lnTo>
                    <a:pt x="539" y="724"/>
                  </a:lnTo>
                  <a:lnTo>
                    <a:pt x="541" y="719"/>
                  </a:lnTo>
                  <a:lnTo>
                    <a:pt x="541" y="717"/>
                  </a:lnTo>
                  <a:lnTo>
                    <a:pt x="539" y="712"/>
                  </a:lnTo>
                  <a:lnTo>
                    <a:pt x="538" y="704"/>
                  </a:lnTo>
                  <a:lnTo>
                    <a:pt x="536" y="690"/>
                  </a:lnTo>
                  <a:lnTo>
                    <a:pt x="538" y="675"/>
                  </a:lnTo>
                  <a:lnTo>
                    <a:pt x="548" y="664"/>
                  </a:lnTo>
                  <a:lnTo>
                    <a:pt x="546" y="652"/>
                  </a:lnTo>
                  <a:lnTo>
                    <a:pt x="534" y="641"/>
                  </a:lnTo>
                  <a:lnTo>
                    <a:pt x="523" y="630"/>
                  </a:lnTo>
                  <a:lnTo>
                    <a:pt x="511" y="617"/>
                  </a:lnTo>
                  <a:lnTo>
                    <a:pt x="500" y="607"/>
                  </a:lnTo>
                  <a:lnTo>
                    <a:pt x="481" y="601"/>
                  </a:lnTo>
                  <a:lnTo>
                    <a:pt x="478" y="593"/>
                  </a:lnTo>
                  <a:lnTo>
                    <a:pt x="488" y="581"/>
                  </a:lnTo>
                  <a:lnTo>
                    <a:pt x="500" y="575"/>
                  </a:lnTo>
                  <a:lnTo>
                    <a:pt x="516" y="581"/>
                  </a:lnTo>
                  <a:lnTo>
                    <a:pt x="524" y="576"/>
                  </a:lnTo>
                  <a:lnTo>
                    <a:pt x="539" y="572"/>
                  </a:lnTo>
                  <a:lnTo>
                    <a:pt x="538" y="565"/>
                  </a:lnTo>
                  <a:lnTo>
                    <a:pt x="533" y="559"/>
                  </a:lnTo>
                  <a:lnTo>
                    <a:pt x="526" y="551"/>
                  </a:lnTo>
                  <a:lnTo>
                    <a:pt x="524" y="547"/>
                  </a:lnTo>
                  <a:lnTo>
                    <a:pt x="523" y="539"/>
                  </a:lnTo>
                  <a:lnTo>
                    <a:pt x="521" y="534"/>
                  </a:lnTo>
                  <a:lnTo>
                    <a:pt x="515" y="528"/>
                  </a:lnTo>
                  <a:lnTo>
                    <a:pt x="510" y="521"/>
                  </a:lnTo>
                  <a:lnTo>
                    <a:pt x="500" y="513"/>
                  </a:lnTo>
                  <a:lnTo>
                    <a:pt x="495" y="502"/>
                  </a:lnTo>
                  <a:lnTo>
                    <a:pt x="495" y="494"/>
                  </a:lnTo>
                  <a:lnTo>
                    <a:pt x="498" y="483"/>
                  </a:lnTo>
                  <a:lnTo>
                    <a:pt x="500" y="471"/>
                  </a:lnTo>
                  <a:lnTo>
                    <a:pt x="495" y="465"/>
                  </a:lnTo>
                  <a:lnTo>
                    <a:pt x="485" y="462"/>
                  </a:lnTo>
                  <a:lnTo>
                    <a:pt x="480" y="452"/>
                  </a:lnTo>
                  <a:lnTo>
                    <a:pt x="485" y="449"/>
                  </a:lnTo>
                  <a:lnTo>
                    <a:pt x="495" y="445"/>
                  </a:lnTo>
                  <a:lnTo>
                    <a:pt x="501" y="440"/>
                  </a:lnTo>
                  <a:lnTo>
                    <a:pt x="506" y="432"/>
                  </a:lnTo>
                  <a:lnTo>
                    <a:pt x="510" y="424"/>
                  </a:lnTo>
                  <a:lnTo>
                    <a:pt x="518" y="418"/>
                  </a:lnTo>
                  <a:lnTo>
                    <a:pt x="521" y="410"/>
                  </a:lnTo>
                  <a:lnTo>
                    <a:pt x="524" y="402"/>
                  </a:lnTo>
                  <a:lnTo>
                    <a:pt x="536" y="394"/>
                  </a:lnTo>
                  <a:lnTo>
                    <a:pt x="546" y="384"/>
                  </a:lnTo>
                  <a:lnTo>
                    <a:pt x="556" y="374"/>
                  </a:lnTo>
                  <a:lnTo>
                    <a:pt x="567" y="364"/>
                  </a:lnTo>
                  <a:lnTo>
                    <a:pt x="576" y="356"/>
                  </a:lnTo>
                  <a:lnTo>
                    <a:pt x="591" y="348"/>
                  </a:lnTo>
                  <a:lnTo>
                    <a:pt x="592" y="347"/>
                  </a:lnTo>
                  <a:lnTo>
                    <a:pt x="591" y="343"/>
                  </a:lnTo>
                  <a:lnTo>
                    <a:pt x="589" y="339"/>
                  </a:lnTo>
                  <a:lnTo>
                    <a:pt x="584" y="334"/>
                  </a:lnTo>
                  <a:lnTo>
                    <a:pt x="577" y="329"/>
                  </a:lnTo>
                  <a:lnTo>
                    <a:pt x="572" y="319"/>
                  </a:lnTo>
                  <a:lnTo>
                    <a:pt x="561" y="308"/>
                  </a:lnTo>
                  <a:lnTo>
                    <a:pt x="559" y="300"/>
                  </a:lnTo>
                  <a:lnTo>
                    <a:pt x="558" y="290"/>
                  </a:lnTo>
                  <a:lnTo>
                    <a:pt x="562" y="275"/>
                  </a:lnTo>
                  <a:lnTo>
                    <a:pt x="566" y="266"/>
                  </a:lnTo>
                  <a:lnTo>
                    <a:pt x="562" y="258"/>
                  </a:lnTo>
                  <a:lnTo>
                    <a:pt x="572" y="254"/>
                  </a:lnTo>
                  <a:lnTo>
                    <a:pt x="586" y="254"/>
                  </a:lnTo>
                  <a:lnTo>
                    <a:pt x="601" y="256"/>
                  </a:lnTo>
                  <a:lnTo>
                    <a:pt x="612" y="253"/>
                  </a:lnTo>
                  <a:lnTo>
                    <a:pt x="622" y="248"/>
                  </a:lnTo>
                  <a:lnTo>
                    <a:pt x="632" y="245"/>
                  </a:lnTo>
                  <a:lnTo>
                    <a:pt x="647" y="240"/>
                  </a:lnTo>
                  <a:lnTo>
                    <a:pt x="663" y="240"/>
                  </a:lnTo>
                  <a:lnTo>
                    <a:pt x="673" y="237"/>
                  </a:lnTo>
                  <a:lnTo>
                    <a:pt x="675" y="237"/>
                  </a:lnTo>
                  <a:lnTo>
                    <a:pt x="680" y="235"/>
                  </a:lnTo>
                  <a:lnTo>
                    <a:pt x="680" y="229"/>
                  </a:lnTo>
                  <a:lnTo>
                    <a:pt x="683" y="204"/>
                  </a:lnTo>
                  <a:lnTo>
                    <a:pt x="687" y="190"/>
                  </a:lnTo>
                  <a:lnTo>
                    <a:pt x="698" y="185"/>
                  </a:lnTo>
                  <a:lnTo>
                    <a:pt x="705" y="188"/>
                  </a:lnTo>
                  <a:lnTo>
                    <a:pt x="708" y="188"/>
                  </a:lnTo>
                  <a:lnTo>
                    <a:pt x="718" y="190"/>
                  </a:lnTo>
                  <a:lnTo>
                    <a:pt x="728" y="191"/>
                  </a:lnTo>
                  <a:lnTo>
                    <a:pt x="739" y="191"/>
                  </a:lnTo>
                  <a:lnTo>
                    <a:pt x="754" y="185"/>
                  </a:lnTo>
                  <a:lnTo>
                    <a:pt x="756" y="182"/>
                  </a:lnTo>
                  <a:lnTo>
                    <a:pt x="758" y="177"/>
                  </a:lnTo>
                  <a:lnTo>
                    <a:pt x="761" y="170"/>
                  </a:lnTo>
                  <a:lnTo>
                    <a:pt x="758" y="164"/>
                  </a:lnTo>
                  <a:lnTo>
                    <a:pt x="753" y="149"/>
                  </a:lnTo>
                  <a:lnTo>
                    <a:pt x="748" y="133"/>
                  </a:lnTo>
                  <a:lnTo>
                    <a:pt x="744" y="114"/>
                  </a:lnTo>
                  <a:lnTo>
                    <a:pt x="741" y="102"/>
                  </a:lnTo>
                  <a:lnTo>
                    <a:pt x="744" y="94"/>
                  </a:lnTo>
                  <a:lnTo>
                    <a:pt x="748" y="86"/>
                  </a:lnTo>
                  <a:lnTo>
                    <a:pt x="749" y="80"/>
                  </a:lnTo>
                  <a:lnTo>
                    <a:pt x="751" y="67"/>
                  </a:lnTo>
                  <a:lnTo>
                    <a:pt x="751" y="47"/>
                  </a:lnTo>
                  <a:lnTo>
                    <a:pt x="751" y="29"/>
                  </a:lnTo>
                  <a:lnTo>
                    <a:pt x="751" y="10"/>
                  </a:lnTo>
                  <a:lnTo>
                    <a:pt x="763" y="4"/>
                  </a:lnTo>
                  <a:lnTo>
                    <a:pt x="773" y="7"/>
                  </a:lnTo>
                  <a:lnTo>
                    <a:pt x="784" y="5"/>
                  </a:lnTo>
                  <a:lnTo>
                    <a:pt x="792" y="0"/>
                  </a:lnTo>
                  <a:lnTo>
                    <a:pt x="806" y="10"/>
                  </a:lnTo>
                  <a:lnTo>
                    <a:pt x="821" y="34"/>
                  </a:lnTo>
                  <a:lnTo>
                    <a:pt x="822" y="39"/>
                  </a:lnTo>
                  <a:lnTo>
                    <a:pt x="825" y="42"/>
                  </a:lnTo>
                  <a:lnTo>
                    <a:pt x="830" y="41"/>
                  </a:lnTo>
                  <a:lnTo>
                    <a:pt x="839" y="38"/>
                  </a:lnTo>
                  <a:lnTo>
                    <a:pt x="845" y="34"/>
                  </a:lnTo>
                  <a:lnTo>
                    <a:pt x="854" y="26"/>
                  </a:lnTo>
                  <a:lnTo>
                    <a:pt x="864" y="26"/>
                  </a:lnTo>
                  <a:lnTo>
                    <a:pt x="872" y="36"/>
                  </a:lnTo>
                  <a:lnTo>
                    <a:pt x="880" y="41"/>
                  </a:lnTo>
                  <a:lnTo>
                    <a:pt x="890" y="44"/>
                  </a:lnTo>
                  <a:lnTo>
                    <a:pt x="903" y="49"/>
                  </a:lnTo>
                  <a:lnTo>
                    <a:pt x="910" y="59"/>
                  </a:lnTo>
                  <a:lnTo>
                    <a:pt x="915" y="72"/>
                  </a:lnTo>
                  <a:lnTo>
                    <a:pt x="920" y="76"/>
                  </a:lnTo>
                  <a:lnTo>
                    <a:pt x="933" y="83"/>
                  </a:lnTo>
                  <a:lnTo>
                    <a:pt x="941" y="88"/>
                  </a:lnTo>
                  <a:lnTo>
                    <a:pt x="950" y="91"/>
                  </a:lnTo>
                  <a:lnTo>
                    <a:pt x="964" y="88"/>
                  </a:lnTo>
                  <a:lnTo>
                    <a:pt x="968" y="97"/>
                  </a:lnTo>
                  <a:lnTo>
                    <a:pt x="971" y="110"/>
                  </a:lnTo>
                  <a:lnTo>
                    <a:pt x="966" y="118"/>
                  </a:lnTo>
                  <a:lnTo>
                    <a:pt x="984" y="146"/>
                  </a:lnTo>
                  <a:lnTo>
                    <a:pt x="988" y="146"/>
                  </a:lnTo>
                  <a:lnTo>
                    <a:pt x="993" y="144"/>
                  </a:lnTo>
                  <a:lnTo>
                    <a:pt x="1011" y="143"/>
                  </a:lnTo>
                  <a:lnTo>
                    <a:pt x="1024" y="141"/>
                  </a:lnTo>
                  <a:lnTo>
                    <a:pt x="1036" y="140"/>
                  </a:lnTo>
                  <a:lnTo>
                    <a:pt x="1047" y="133"/>
                  </a:lnTo>
                  <a:lnTo>
                    <a:pt x="1050" y="131"/>
                  </a:lnTo>
                  <a:lnTo>
                    <a:pt x="1055" y="127"/>
                  </a:lnTo>
                  <a:lnTo>
                    <a:pt x="1062" y="123"/>
                  </a:lnTo>
                  <a:lnTo>
                    <a:pt x="1072" y="125"/>
                  </a:lnTo>
                  <a:lnTo>
                    <a:pt x="1079" y="122"/>
                  </a:lnTo>
                  <a:lnTo>
                    <a:pt x="1090" y="122"/>
                  </a:lnTo>
                  <a:lnTo>
                    <a:pt x="1103" y="127"/>
                  </a:lnTo>
                  <a:lnTo>
                    <a:pt x="1117" y="131"/>
                  </a:lnTo>
                  <a:lnTo>
                    <a:pt x="1120" y="128"/>
                  </a:lnTo>
                  <a:lnTo>
                    <a:pt x="1126" y="122"/>
                  </a:lnTo>
                  <a:lnTo>
                    <a:pt x="1141" y="118"/>
                  </a:lnTo>
                  <a:lnTo>
                    <a:pt x="1156" y="125"/>
                  </a:lnTo>
                  <a:lnTo>
                    <a:pt x="1176" y="130"/>
                  </a:lnTo>
                  <a:lnTo>
                    <a:pt x="1178" y="125"/>
                  </a:lnTo>
                  <a:lnTo>
                    <a:pt x="1186" y="127"/>
                  </a:lnTo>
                  <a:lnTo>
                    <a:pt x="1199" y="127"/>
                  </a:lnTo>
                  <a:lnTo>
                    <a:pt x="1214" y="127"/>
                  </a:lnTo>
                  <a:lnTo>
                    <a:pt x="1226" y="135"/>
                  </a:lnTo>
                  <a:lnTo>
                    <a:pt x="1227" y="138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7" name="Freeform 177"/>
            <p:cNvSpPr>
              <a:spLocks/>
            </p:cNvSpPr>
            <p:nvPr/>
          </p:nvSpPr>
          <p:spPr bwMode="auto">
            <a:xfrm>
              <a:off x="-42863" y="1031083"/>
              <a:ext cx="973138" cy="1535113"/>
            </a:xfrm>
            <a:custGeom>
              <a:avLst/>
              <a:gdLst>
                <a:gd name="T0" fmla="*/ 374 w 1227"/>
                <a:gd name="T1" fmla="*/ 1921 h 1934"/>
                <a:gd name="T2" fmla="*/ 376 w 1227"/>
                <a:gd name="T3" fmla="*/ 1890 h 1934"/>
                <a:gd name="T4" fmla="*/ 362 w 1227"/>
                <a:gd name="T5" fmla="*/ 1843 h 1934"/>
                <a:gd name="T6" fmla="*/ 352 w 1227"/>
                <a:gd name="T7" fmla="*/ 1803 h 1934"/>
                <a:gd name="T8" fmla="*/ 306 w 1227"/>
                <a:gd name="T9" fmla="*/ 1758 h 1934"/>
                <a:gd name="T10" fmla="*/ 288 w 1227"/>
                <a:gd name="T11" fmla="*/ 1720 h 1934"/>
                <a:gd name="T12" fmla="*/ 314 w 1227"/>
                <a:gd name="T13" fmla="*/ 1691 h 1934"/>
                <a:gd name="T14" fmla="*/ 314 w 1227"/>
                <a:gd name="T15" fmla="*/ 1665 h 1934"/>
                <a:gd name="T16" fmla="*/ 281 w 1227"/>
                <a:gd name="T17" fmla="*/ 1628 h 1934"/>
                <a:gd name="T18" fmla="*/ 248 w 1227"/>
                <a:gd name="T19" fmla="*/ 1619 h 1934"/>
                <a:gd name="T20" fmla="*/ 220 w 1227"/>
                <a:gd name="T21" fmla="*/ 1640 h 1934"/>
                <a:gd name="T22" fmla="*/ 210 w 1227"/>
                <a:gd name="T23" fmla="*/ 1672 h 1934"/>
                <a:gd name="T24" fmla="*/ 166 w 1227"/>
                <a:gd name="T25" fmla="*/ 1686 h 1934"/>
                <a:gd name="T26" fmla="*/ 119 w 1227"/>
                <a:gd name="T27" fmla="*/ 1640 h 1934"/>
                <a:gd name="T28" fmla="*/ 101 w 1227"/>
                <a:gd name="T29" fmla="*/ 1536 h 1934"/>
                <a:gd name="T30" fmla="*/ 20 w 1227"/>
                <a:gd name="T31" fmla="*/ 1400 h 1934"/>
                <a:gd name="T32" fmla="*/ 73 w 1227"/>
                <a:gd name="T33" fmla="*/ 1366 h 1934"/>
                <a:gd name="T34" fmla="*/ 162 w 1227"/>
                <a:gd name="T35" fmla="*/ 1436 h 1934"/>
                <a:gd name="T36" fmla="*/ 204 w 1227"/>
                <a:gd name="T37" fmla="*/ 1450 h 1934"/>
                <a:gd name="T38" fmla="*/ 222 w 1227"/>
                <a:gd name="T39" fmla="*/ 1408 h 1934"/>
                <a:gd name="T40" fmla="*/ 258 w 1227"/>
                <a:gd name="T41" fmla="*/ 1407 h 1934"/>
                <a:gd name="T42" fmla="*/ 298 w 1227"/>
                <a:gd name="T43" fmla="*/ 1398 h 1934"/>
                <a:gd name="T44" fmla="*/ 314 w 1227"/>
                <a:gd name="T45" fmla="*/ 1376 h 1934"/>
                <a:gd name="T46" fmla="*/ 343 w 1227"/>
                <a:gd name="T47" fmla="*/ 1360 h 1934"/>
                <a:gd name="T48" fmla="*/ 374 w 1227"/>
                <a:gd name="T49" fmla="*/ 1361 h 1934"/>
                <a:gd name="T50" fmla="*/ 407 w 1227"/>
                <a:gd name="T51" fmla="*/ 1363 h 1934"/>
                <a:gd name="T52" fmla="*/ 453 w 1227"/>
                <a:gd name="T53" fmla="*/ 1356 h 1934"/>
                <a:gd name="T54" fmla="*/ 462 w 1227"/>
                <a:gd name="T55" fmla="*/ 1306 h 1934"/>
                <a:gd name="T56" fmla="*/ 463 w 1227"/>
                <a:gd name="T57" fmla="*/ 1261 h 1934"/>
                <a:gd name="T58" fmla="*/ 458 w 1227"/>
                <a:gd name="T59" fmla="*/ 1216 h 1934"/>
                <a:gd name="T60" fmla="*/ 445 w 1227"/>
                <a:gd name="T61" fmla="*/ 1182 h 1934"/>
                <a:gd name="T62" fmla="*/ 447 w 1227"/>
                <a:gd name="T63" fmla="*/ 1151 h 1934"/>
                <a:gd name="T64" fmla="*/ 442 w 1227"/>
                <a:gd name="T65" fmla="*/ 1110 h 1934"/>
                <a:gd name="T66" fmla="*/ 437 w 1227"/>
                <a:gd name="T67" fmla="*/ 1057 h 1934"/>
                <a:gd name="T68" fmla="*/ 425 w 1227"/>
                <a:gd name="T69" fmla="*/ 1018 h 1934"/>
                <a:gd name="T70" fmla="*/ 386 w 1227"/>
                <a:gd name="T71" fmla="*/ 1002 h 1934"/>
                <a:gd name="T72" fmla="*/ 371 w 1227"/>
                <a:gd name="T73" fmla="*/ 974 h 1934"/>
                <a:gd name="T74" fmla="*/ 366 w 1227"/>
                <a:gd name="T75" fmla="*/ 952 h 1934"/>
                <a:gd name="T76" fmla="*/ 397 w 1227"/>
                <a:gd name="T77" fmla="*/ 937 h 1934"/>
                <a:gd name="T78" fmla="*/ 417 w 1227"/>
                <a:gd name="T79" fmla="*/ 923 h 1934"/>
                <a:gd name="T80" fmla="*/ 427 w 1227"/>
                <a:gd name="T81" fmla="*/ 871 h 1934"/>
                <a:gd name="T82" fmla="*/ 447 w 1227"/>
                <a:gd name="T83" fmla="*/ 847 h 1934"/>
                <a:gd name="T84" fmla="*/ 468 w 1227"/>
                <a:gd name="T85" fmla="*/ 809 h 1934"/>
                <a:gd name="T86" fmla="*/ 533 w 1227"/>
                <a:gd name="T87" fmla="*/ 780 h 1934"/>
                <a:gd name="T88" fmla="*/ 541 w 1227"/>
                <a:gd name="T89" fmla="*/ 719 h 1934"/>
                <a:gd name="T90" fmla="*/ 511 w 1227"/>
                <a:gd name="T91" fmla="*/ 617 h 1934"/>
                <a:gd name="T92" fmla="*/ 533 w 1227"/>
                <a:gd name="T93" fmla="*/ 559 h 1934"/>
                <a:gd name="T94" fmla="*/ 498 w 1227"/>
                <a:gd name="T95" fmla="*/ 483 h 1934"/>
                <a:gd name="T96" fmla="*/ 518 w 1227"/>
                <a:gd name="T97" fmla="*/ 418 h 1934"/>
                <a:gd name="T98" fmla="*/ 591 w 1227"/>
                <a:gd name="T99" fmla="*/ 343 h 1934"/>
                <a:gd name="T100" fmla="*/ 562 w 1227"/>
                <a:gd name="T101" fmla="*/ 258 h 1934"/>
                <a:gd name="T102" fmla="*/ 675 w 1227"/>
                <a:gd name="T103" fmla="*/ 237 h 1934"/>
                <a:gd name="T104" fmla="*/ 739 w 1227"/>
                <a:gd name="T105" fmla="*/ 191 h 1934"/>
                <a:gd name="T106" fmla="*/ 744 w 1227"/>
                <a:gd name="T107" fmla="*/ 94 h 1934"/>
                <a:gd name="T108" fmla="*/ 792 w 1227"/>
                <a:gd name="T109" fmla="*/ 0 h 1934"/>
                <a:gd name="T110" fmla="*/ 872 w 1227"/>
                <a:gd name="T111" fmla="*/ 36 h 1934"/>
                <a:gd name="T112" fmla="*/ 964 w 1227"/>
                <a:gd name="T113" fmla="*/ 88 h 1934"/>
                <a:gd name="T114" fmla="*/ 1047 w 1227"/>
                <a:gd name="T115" fmla="*/ 133 h 1934"/>
                <a:gd name="T116" fmla="*/ 1126 w 1227"/>
                <a:gd name="T117" fmla="*/ 122 h 1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27" h="1934">
                  <a:moveTo>
                    <a:pt x="395" y="1934"/>
                  </a:moveTo>
                  <a:lnTo>
                    <a:pt x="395" y="1929"/>
                  </a:lnTo>
                  <a:lnTo>
                    <a:pt x="395" y="1926"/>
                  </a:lnTo>
                  <a:lnTo>
                    <a:pt x="394" y="1924"/>
                  </a:lnTo>
                  <a:lnTo>
                    <a:pt x="392" y="1921"/>
                  </a:lnTo>
                  <a:lnTo>
                    <a:pt x="389" y="1918"/>
                  </a:lnTo>
                  <a:lnTo>
                    <a:pt x="386" y="1916"/>
                  </a:lnTo>
                  <a:lnTo>
                    <a:pt x="381" y="1916"/>
                  </a:lnTo>
                  <a:lnTo>
                    <a:pt x="377" y="1919"/>
                  </a:lnTo>
                  <a:lnTo>
                    <a:pt x="374" y="1921"/>
                  </a:lnTo>
                  <a:lnTo>
                    <a:pt x="369" y="1919"/>
                  </a:lnTo>
                  <a:lnTo>
                    <a:pt x="367" y="1916"/>
                  </a:lnTo>
                  <a:lnTo>
                    <a:pt x="366" y="1911"/>
                  </a:lnTo>
                  <a:lnTo>
                    <a:pt x="366" y="1908"/>
                  </a:lnTo>
                  <a:lnTo>
                    <a:pt x="369" y="1907"/>
                  </a:lnTo>
                  <a:lnTo>
                    <a:pt x="374" y="1900"/>
                  </a:lnTo>
                  <a:lnTo>
                    <a:pt x="374" y="1898"/>
                  </a:lnTo>
                  <a:lnTo>
                    <a:pt x="376" y="1897"/>
                  </a:lnTo>
                  <a:lnTo>
                    <a:pt x="376" y="1892"/>
                  </a:lnTo>
                  <a:lnTo>
                    <a:pt x="376" y="1890"/>
                  </a:lnTo>
                  <a:lnTo>
                    <a:pt x="374" y="1884"/>
                  </a:lnTo>
                  <a:lnTo>
                    <a:pt x="369" y="1873"/>
                  </a:lnTo>
                  <a:lnTo>
                    <a:pt x="367" y="1868"/>
                  </a:lnTo>
                  <a:lnTo>
                    <a:pt x="364" y="1864"/>
                  </a:lnTo>
                  <a:lnTo>
                    <a:pt x="364" y="1861"/>
                  </a:lnTo>
                  <a:lnTo>
                    <a:pt x="364" y="1856"/>
                  </a:lnTo>
                  <a:lnTo>
                    <a:pt x="364" y="1852"/>
                  </a:lnTo>
                  <a:lnTo>
                    <a:pt x="362" y="1850"/>
                  </a:lnTo>
                  <a:lnTo>
                    <a:pt x="362" y="1847"/>
                  </a:lnTo>
                  <a:lnTo>
                    <a:pt x="362" y="1843"/>
                  </a:lnTo>
                  <a:lnTo>
                    <a:pt x="362" y="1842"/>
                  </a:lnTo>
                  <a:lnTo>
                    <a:pt x="362" y="1837"/>
                  </a:lnTo>
                  <a:lnTo>
                    <a:pt x="362" y="1830"/>
                  </a:lnTo>
                  <a:lnTo>
                    <a:pt x="361" y="1826"/>
                  </a:lnTo>
                  <a:lnTo>
                    <a:pt x="361" y="1819"/>
                  </a:lnTo>
                  <a:lnTo>
                    <a:pt x="361" y="1818"/>
                  </a:lnTo>
                  <a:lnTo>
                    <a:pt x="361" y="1813"/>
                  </a:lnTo>
                  <a:lnTo>
                    <a:pt x="359" y="1809"/>
                  </a:lnTo>
                  <a:lnTo>
                    <a:pt x="356" y="1805"/>
                  </a:lnTo>
                  <a:lnTo>
                    <a:pt x="352" y="1803"/>
                  </a:lnTo>
                  <a:lnTo>
                    <a:pt x="343" y="1798"/>
                  </a:lnTo>
                  <a:lnTo>
                    <a:pt x="339" y="1795"/>
                  </a:lnTo>
                  <a:lnTo>
                    <a:pt x="336" y="1792"/>
                  </a:lnTo>
                  <a:lnTo>
                    <a:pt x="331" y="1787"/>
                  </a:lnTo>
                  <a:lnTo>
                    <a:pt x="326" y="1777"/>
                  </a:lnTo>
                  <a:lnTo>
                    <a:pt x="323" y="1772"/>
                  </a:lnTo>
                  <a:lnTo>
                    <a:pt x="319" y="1769"/>
                  </a:lnTo>
                  <a:lnTo>
                    <a:pt x="316" y="1767"/>
                  </a:lnTo>
                  <a:lnTo>
                    <a:pt x="311" y="1763"/>
                  </a:lnTo>
                  <a:lnTo>
                    <a:pt x="306" y="1758"/>
                  </a:lnTo>
                  <a:lnTo>
                    <a:pt x="303" y="1753"/>
                  </a:lnTo>
                  <a:lnTo>
                    <a:pt x="301" y="1751"/>
                  </a:lnTo>
                  <a:lnTo>
                    <a:pt x="301" y="1750"/>
                  </a:lnTo>
                  <a:lnTo>
                    <a:pt x="296" y="1745"/>
                  </a:lnTo>
                  <a:lnTo>
                    <a:pt x="295" y="1740"/>
                  </a:lnTo>
                  <a:lnTo>
                    <a:pt x="293" y="1737"/>
                  </a:lnTo>
                  <a:lnTo>
                    <a:pt x="291" y="1732"/>
                  </a:lnTo>
                  <a:lnTo>
                    <a:pt x="290" y="1729"/>
                  </a:lnTo>
                  <a:lnTo>
                    <a:pt x="288" y="1725"/>
                  </a:lnTo>
                  <a:lnTo>
                    <a:pt x="288" y="1720"/>
                  </a:lnTo>
                  <a:lnTo>
                    <a:pt x="288" y="1716"/>
                  </a:lnTo>
                  <a:lnTo>
                    <a:pt x="293" y="1712"/>
                  </a:lnTo>
                  <a:lnTo>
                    <a:pt x="298" y="1709"/>
                  </a:lnTo>
                  <a:lnTo>
                    <a:pt x="301" y="1706"/>
                  </a:lnTo>
                  <a:lnTo>
                    <a:pt x="304" y="1703"/>
                  </a:lnTo>
                  <a:lnTo>
                    <a:pt x="308" y="1699"/>
                  </a:lnTo>
                  <a:lnTo>
                    <a:pt x="309" y="1698"/>
                  </a:lnTo>
                  <a:lnTo>
                    <a:pt x="311" y="1696"/>
                  </a:lnTo>
                  <a:lnTo>
                    <a:pt x="314" y="1693"/>
                  </a:lnTo>
                  <a:lnTo>
                    <a:pt x="314" y="1691"/>
                  </a:lnTo>
                  <a:lnTo>
                    <a:pt x="316" y="1690"/>
                  </a:lnTo>
                  <a:lnTo>
                    <a:pt x="318" y="1688"/>
                  </a:lnTo>
                  <a:lnTo>
                    <a:pt x="319" y="1682"/>
                  </a:lnTo>
                  <a:lnTo>
                    <a:pt x="319" y="1680"/>
                  </a:lnTo>
                  <a:lnTo>
                    <a:pt x="319" y="1678"/>
                  </a:lnTo>
                  <a:lnTo>
                    <a:pt x="319" y="1675"/>
                  </a:lnTo>
                  <a:lnTo>
                    <a:pt x="318" y="1674"/>
                  </a:lnTo>
                  <a:lnTo>
                    <a:pt x="318" y="1672"/>
                  </a:lnTo>
                  <a:lnTo>
                    <a:pt x="316" y="1670"/>
                  </a:lnTo>
                  <a:lnTo>
                    <a:pt x="314" y="1665"/>
                  </a:lnTo>
                  <a:lnTo>
                    <a:pt x="314" y="1664"/>
                  </a:lnTo>
                  <a:lnTo>
                    <a:pt x="311" y="1659"/>
                  </a:lnTo>
                  <a:lnTo>
                    <a:pt x="309" y="1654"/>
                  </a:lnTo>
                  <a:lnTo>
                    <a:pt x="306" y="1649"/>
                  </a:lnTo>
                  <a:lnTo>
                    <a:pt x="303" y="1644"/>
                  </a:lnTo>
                  <a:lnTo>
                    <a:pt x="301" y="1641"/>
                  </a:lnTo>
                  <a:lnTo>
                    <a:pt x="296" y="1636"/>
                  </a:lnTo>
                  <a:lnTo>
                    <a:pt x="291" y="1635"/>
                  </a:lnTo>
                  <a:lnTo>
                    <a:pt x="286" y="1633"/>
                  </a:lnTo>
                  <a:lnTo>
                    <a:pt x="281" y="1628"/>
                  </a:lnTo>
                  <a:lnTo>
                    <a:pt x="276" y="1625"/>
                  </a:lnTo>
                  <a:lnTo>
                    <a:pt x="275" y="1625"/>
                  </a:lnTo>
                  <a:lnTo>
                    <a:pt x="271" y="1623"/>
                  </a:lnTo>
                  <a:lnTo>
                    <a:pt x="268" y="1623"/>
                  </a:lnTo>
                  <a:lnTo>
                    <a:pt x="263" y="1623"/>
                  </a:lnTo>
                  <a:lnTo>
                    <a:pt x="260" y="1622"/>
                  </a:lnTo>
                  <a:lnTo>
                    <a:pt x="258" y="1622"/>
                  </a:lnTo>
                  <a:lnTo>
                    <a:pt x="255" y="1619"/>
                  </a:lnTo>
                  <a:lnTo>
                    <a:pt x="253" y="1619"/>
                  </a:lnTo>
                  <a:lnTo>
                    <a:pt x="248" y="1619"/>
                  </a:lnTo>
                  <a:lnTo>
                    <a:pt x="245" y="1619"/>
                  </a:lnTo>
                  <a:lnTo>
                    <a:pt x="243" y="1619"/>
                  </a:lnTo>
                  <a:lnTo>
                    <a:pt x="238" y="1617"/>
                  </a:lnTo>
                  <a:lnTo>
                    <a:pt x="235" y="1617"/>
                  </a:lnTo>
                  <a:lnTo>
                    <a:pt x="230" y="1619"/>
                  </a:lnTo>
                  <a:lnTo>
                    <a:pt x="228" y="1622"/>
                  </a:lnTo>
                  <a:lnTo>
                    <a:pt x="225" y="1627"/>
                  </a:lnTo>
                  <a:lnTo>
                    <a:pt x="223" y="1631"/>
                  </a:lnTo>
                  <a:lnTo>
                    <a:pt x="222" y="1636"/>
                  </a:lnTo>
                  <a:lnTo>
                    <a:pt x="220" y="1640"/>
                  </a:lnTo>
                  <a:lnTo>
                    <a:pt x="218" y="1644"/>
                  </a:lnTo>
                  <a:lnTo>
                    <a:pt x="217" y="1648"/>
                  </a:lnTo>
                  <a:lnTo>
                    <a:pt x="215" y="1649"/>
                  </a:lnTo>
                  <a:lnTo>
                    <a:pt x="215" y="1652"/>
                  </a:lnTo>
                  <a:lnTo>
                    <a:pt x="214" y="1656"/>
                  </a:lnTo>
                  <a:lnTo>
                    <a:pt x="214" y="1659"/>
                  </a:lnTo>
                  <a:lnTo>
                    <a:pt x="212" y="1664"/>
                  </a:lnTo>
                  <a:lnTo>
                    <a:pt x="212" y="1665"/>
                  </a:lnTo>
                  <a:lnTo>
                    <a:pt x="210" y="1670"/>
                  </a:lnTo>
                  <a:lnTo>
                    <a:pt x="210" y="1672"/>
                  </a:lnTo>
                  <a:lnTo>
                    <a:pt x="207" y="1677"/>
                  </a:lnTo>
                  <a:lnTo>
                    <a:pt x="202" y="1682"/>
                  </a:lnTo>
                  <a:lnTo>
                    <a:pt x="202" y="1683"/>
                  </a:lnTo>
                  <a:lnTo>
                    <a:pt x="199" y="1685"/>
                  </a:lnTo>
                  <a:lnTo>
                    <a:pt x="194" y="1688"/>
                  </a:lnTo>
                  <a:lnTo>
                    <a:pt x="190" y="1691"/>
                  </a:lnTo>
                  <a:lnTo>
                    <a:pt x="189" y="1691"/>
                  </a:lnTo>
                  <a:lnTo>
                    <a:pt x="180" y="1695"/>
                  </a:lnTo>
                  <a:lnTo>
                    <a:pt x="172" y="1695"/>
                  </a:lnTo>
                  <a:lnTo>
                    <a:pt x="166" y="1686"/>
                  </a:lnTo>
                  <a:lnTo>
                    <a:pt x="166" y="1691"/>
                  </a:lnTo>
                  <a:lnTo>
                    <a:pt x="162" y="1686"/>
                  </a:lnTo>
                  <a:lnTo>
                    <a:pt x="159" y="1685"/>
                  </a:lnTo>
                  <a:lnTo>
                    <a:pt x="152" y="1678"/>
                  </a:lnTo>
                  <a:lnTo>
                    <a:pt x="144" y="1674"/>
                  </a:lnTo>
                  <a:lnTo>
                    <a:pt x="137" y="1670"/>
                  </a:lnTo>
                  <a:lnTo>
                    <a:pt x="134" y="1664"/>
                  </a:lnTo>
                  <a:lnTo>
                    <a:pt x="129" y="1659"/>
                  </a:lnTo>
                  <a:lnTo>
                    <a:pt x="121" y="1649"/>
                  </a:lnTo>
                  <a:lnTo>
                    <a:pt x="119" y="1640"/>
                  </a:lnTo>
                  <a:lnTo>
                    <a:pt x="114" y="1630"/>
                  </a:lnTo>
                  <a:lnTo>
                    <a:pt x="113" y="1620"/>
                  </a:lnTo>
                  <a:lnTo>
                    <a:pt x="111" y="1612"/>
                  </a:lnTo>
                  <a:lnTo>
                    <a:pt x="109" y="1607"/>
                  </a:lnTo>
                  <a:lnTo>
                    <a:pt x="106" y="1601"/>
                  </a:lnTo>
                  <a:lnTo>
                    <a:pt x="104" y="1593"/>
                  </a:lnTo>
                  <a:lnTo>
                    <a:pt x="108" y="1585"/>
                  </a:lnTo>
                  <a:lnTo>
                    <a:pt x="114" y="1559"/>
                  </a:lnTo>
                  <a:lnTo>
                    <a:pt x="108" y="1546"/>
                  </a:lnTo>
                  <a:lnTo>
                    <a:pt x="101" y="1536"/>
                  </a:lnTo>
                  <a:lnTo>
                    <a:pt x="93" y="1530"/>
                  </a:lnTo>
                  <a:lnTo>
                    <a:pt x="85" y="1513"/>
                  </a:lnTo>
                  <a:lnTo>
                    <a:pt x="75" y="1494"/>
                  </a:lnTo>
                  <a:lnTo>
                    <a:pt x="65" y="1478"/>
                  </a:lnTo>
                  <a:lnTo>
                    <a:pt x="58" y="1449"/>
                  </a:lnTo>
                  <a:lnTo>
                    <a:pt x="50" y="1426"/>
                  </a:lnTo>
                  <a:lnTo>
                    <a:pt x="38" y="1416"/>
                  </a:lnTo>
                  <a:lnTo>
                    <a:pt x="33" y="1410"/>
                  </a:lnTo>
                  <a:lnTo>
                    <a:pt x="27" y="1407"/>
                  </a:lnTo>
                  <a:lnTo>
                    <a:pt x="20" y="1400"/>
                  </a:lnTo>
                  <a:lnTo>
                    <a:pt x="15" y="1394"/>
                  </a:lnTo>
                  <a:lnTo>
                    <a:pt x="5" y="1381"/>
                  </a:lnTo>
                  <a:lnTo>
                    <a:pt x="2" y="1366"/>
                  </a:lnTo>
                  <a:lnTo>
                    <a:pt x="0" y="1352"/>
                  </a:lnTo>
                  <a:lnTo>
                    <a:pt x="10" y="1340"/>
                  </a:lnTo>
                  <a:lnTo>
                    <a:pt x="23" y="1322"/>
                  </a:lnTo>
                  <a:lnTo>
                    <a:pt x="33" y="1335"/>
                  </a:lnTo>
                  <a:lnTo>
                    <a:pt x="50" y="1343"/>
                  </a:lnTo>
                  <a:lnTo>
                    <a:pt x="61" y="1352"/>
                  </a:lnTo>
                  <a:lnTo>
                    <a:pt x="73" y="1366"/>
                  </a:lnTo>
                  <a:lnTo>
                    <a:pt x="86" y="1384"/>
                  </a:lnTo>
                  <a:lnTo>
                    <a:pt x="88" y="1400"/>
                  </a:lnTo>
                  <a:lnTo>
                    <a:pt x="96" y="1410"/>
                  </a:lnTo>
                  <a:lnTo>
                    <a:pt x="99" y="1424"/>
                  </a:lnTo>
                  <a:lnTo>
                    <a:pt x="109" y="1434"/>
                  </a:lnTo>
                  <a:lnTo>
                    <a:pt x="116" y="1445"/>
                  </a:lnTo>
                  <a:lnTo>
                    <a:pt x="126" y="1442"/>
                  </a:lnTo>
                  <a:lnTo>
                    <a:pt x="137" y="1444"/>
                  </a:lnTo>
                  <a:lnTo>
                    <a:pt x="147" y="1439"/>
                  </a:lnTo>
                  <a:lnTo>
                    <a:pt x="162" y="1436"/>
                  </a:lnTo>
                  <a:lnTo>
                    <a:pt x="166" y="1444"/>
                  </a:lnTo>
                  <a:lnTo>
                    <a:pt x="171" y="1445"/>
                  </a:lnTo>
                  <a:lnTo>
                    <a:pt x="175" y="1449"/>
                  </a:lnTo>
                  <a:lnTo>
                    <a:pt x="179" y="1447"/>
                  </a:lnTo>
                  <a:lnTo>
                    <a:pt x="180" y="1445"/>
                  </a:lnTo>
                  <a:lnTo>
                    <a:pt x="189" y="1442"/>
                  </a:lnTo>
                  <a:lnTo>
                    <a:pt x="194" y="1445"/>
                  </a:lnTo>
                  <a:lnTo>
                    <a:pt x="195" y="1445"/>
                  </a:lnTo>
                  <a:lnTo>
                    <a:pt x="202" y="1445"/>
                  </a:lnTo>
                  <a:lnTo>
                    <a:pt x="204" y="1450"/>
                  </a:lnTo>
                  <a:lnTo>
                    <a:pt x="212" y="1444"/>
                  </a:lnTo>
                  <a:lnTo>
                    <a:pt x="214" y="1441"/>
                  </a:lnTo>
                  <a:lnTo>
                    <a:pt x="215" y="1436"/>
                  </a:lnTo>
                  <a:lnTo>
                    <a:pt x="217" y="1429"/>
                  </a:lnTo>
                  <a:lnTo>
                    <a:pt x="218" y="1424"/>
                  </a:lnTo>
                  <a:lnTo>
                    <a:pt x="218" y="1423"/>
                  </a:lnTo>
                  <a:lnTo>
                    <a:pt x="218" y="1418"/>
                  </a:lnTo>
                  <a:lnTo>
                    <a:pt x="218" y="1415"/>
                  </a:lnTo>
                  <a:lnTo>
                    <a:pt x="220" y="1410"/>
                  </a:lnTo>
                  <a:lnTo>
                    <a:pt x="222" y="1408"/>
                  </a:lnTo>
                  <a:lnTo>
                    <a:pt x="227" y="1410"/>
                  </a:lnTo>
                  <a:lnTo>
                    <a:pt x="230" y="1410"/>
                  </a:lnTo>
                  <a:lnTo>
                    <a:pt x="232" y="1411"/>
                  </a:lnTo>
                  <a:lnTo>
                    <a:pt x="240" y="1415"/>
                  </a:lnTo>
                  <a:lnTo>
                    <a:pt x="242" y="1413"/>
                  </a:lnTo>
                  <a:lnTo>
                    <a:pt x="243" y="1410"/>
                  </a:lnTo>
                  <a:lnTo>
                    <a:pt x="247" y="1407"/>
                  </a:lnTo>
                  <a:lnTo>
                    <a:pt x="250" y="1403"/>
                  </a:lnTo>
                  <a:lnTo>
                    <a:pt x="253" y="1403"/>
                  </a:lnTo>
                  <a:lnTo>
                    <a:pt x="258" y="1407"/>
                  </a:lnTo>
                  <a:lnTo>
                    <a:pt x="261" y="1405"/>
                  </a:lnTo>
                  <a:lnTo>
                    <a:pt x="265" y="1400"/>
                  </a:lnTo>
                  <a:lnTo>
                    <a:pt x="271" y="1400"/>
                  </a:lnTo>
                  <a:lnTo>
                    <a:pt x="283" y="1402"/>
                  </a:lnTo>
                  <a:lnTo>
                    <a:pt x="285" y="1398"/>
                  </a:lnTo>
                  <a:lnTo>
                    <a:pt x="286" y="1395"/>
                  </a:lnTo>
                  <a:lnTo>
                    <a:pt x="290" y="1394"/>
                  </a:lnTo>
                  <a:lnTo>
                    <a:pt x="293" y="1394"/>
                  </a:lnTo>
                  <a:lnTo>
                    <a:pt x="298" y="1394"/>
                  </a:lnTo>
                  <a:lnTo>
                    <a:pt x="298" y="1398"/>
                  </a:lnTo>
                  <a:lnTo>
                    <a:pt x="303" y="1395"/>
                  </a:lnTo>
                  <a:lnTo>
                    <a:pt x="303" y="1392"/>
                  </a:lnTo>
                  <a:lnTo>
                    <a:pt x="300" y="1389"/>
                  </a:lnTo>
                  <a:lnTo>
                    <a:pt x="296" y="1382"/>
                  </a:lnTo>
                  <a:lnTo>
                    <a:pt x="295" y="1377"/>
                  </a:lnTo>
                  <a:lnTo>
                    <a:pt x="298" y="1373"/>
                  </a:lnTo>
                  <a:lnTo>
                    <a:pt x="301" y="1371"/>
                  </a:lnTo>
                  <a:lnTo>
                    <a:pt x="306" y="1371"/>
                  </a:lnTo>
                  <a:lnTo>
                    <a:pt x="309" y="1373"/>
                  </a:lnTo>
                  <a:lnTo>
                    <a:pt x="314" y="1376"/>
                  </a:lnTo>
                  <a:lnTo>
                    <a:pt x="318" y="1376"/>
                  </a:lnTo>
                  <a:lnTo>
                    <a:pt x="324" y="1371"/>
                  </a:lnTo>
                  <a:lnTo>
                    <a:pt x="326" y="1369"/>
                  </a:lnTo>
                  <a:lnTo>
                    <a:pt x="328" y="1366"/>
                  </a:lnTo>
                  <a:lnTo>
                    <a:pt x="331" y="1364"/>
                  </a:lnTo>
                  <a:lnTo>
                    <a:pt x="334" y="1364"/>
                  </a:lnTo>
                  <a:lnTo>
                    <a:pt x="336" y="1360"/>
                  </a:lnTo>
                  <a:lnTo>
                    <a:pt x="336" y="1355"/>
                  </a:lnTo>
                  <a:lnTo>
                    <a:pt x="339" y="1356"/>
                  </a:lnTo>
                  <a:lnTo>
                    <a:pt x="343" y="1360"/>
                  </a:lnTo>
                  <a:lnTo>
                    <a:pt x="344" y="1360"/>
                  </a:lnTo>
                  <a:lnTo>
                    <a:pt x="349" y="1358"/>
                  </a:lnTo>
                  <a:lnTo>
                    <a:pt x="351" y="1360"/>
                  </a:lnTo>
                  <a:lnTo>
                    <a:pt x="352" y="1361"/>
                  </a:lnTo>
                  <a:lnTo>
                    <a:pt x="359" y="1361"/>
                  </a:lnTo>
                  <a:lnTo>
                    <a:pt x="361" y="1358"/>
                  </a:lnTo>
                  <a:lnTo>
                    <a:pt x="364" y="1358"/>
                  </a:lnTo>
                  <a:lnTo>
                    <a:pt x="369" y="1358"/>
                  </a:lnTo>
                  <a:lnTo>
                    <a:pt x="371" y="1360"/>
                  </a:lnTo>
                  <a:lnTo>
                    <a:pt x="374" y="1361"/>
                  </a:lnTo>
                  <a:lnTo>
                    <a:pt x="376" y="1363"/>
                  </a:lnTo>
                  <a:lnTo>
                    <a:pt x="379" y="1363"/>
                  </a:lnTo>
                  <a:lnTo>
                    <a:pt x="381" y="1364"/>
                  </a:lnTo>
                  <a:lnTo>
                    <a:pt x="387" y="1364"/>
                  </a:lnTo>
                  <a:lnTo>
                    <a:pt x="389" y="1364"/>
                  </a:lnTo>
                  <a:lnTo>
                    <a:pt x="390" y="1364"/>
                  </a:lnTo>
                  <a:lnTo>
                    <a:pt x="394" y="1364"/>
                  </a:lnTo>
                  <a:lnTo>
                    <a:pt x="399" y="1364"/>
                  </a:lnTo>
                  <a:lnTo>
                    <a:pt x="402" y="1364"/>
                  </a:lnTo>
                  <a:lnTo>
                    <a:pt x="407" y="1363"/>
                  </a:lnTo>
                  <a:lnTo>
                    <a:pt x="409" y="1361"/>
                  </a:lnTo>
                  <a:lnTo>
                    <a:pt x="415" y="1356"/>
                  </a:lnTo>
                  <a:lnTo>
                    <a:pt x="417" y="1353"/>
                  </a:lnTo>
                  <a:lnTo>
                    <a:pt x="422" y="1348"/>
                  </a:lnTo>
                  <a:lnTo>
                    <a:pt x="427" y="1350"/>
                  </a:lnTo>
                  <a:lnTo>
                    <a:pt x="432" y="1355"/>
                  </a:lnTo>
                  <a:lnTo>
                    <a:pt x="437" y="1356"/>
                  </a:lnTo>
                  <a:lnTo>
                    <a:pt x="443" y="1358"/>
                  </a:lnTo>
                  <a:lnTo>
                    <a:pt x="448" y="1358"/>
                  </a:lnTo>
                  <a:lnTo>
                    <a:pt x="453" y="1356"/>
                  </a:lnTo>
                  <a:lnTo>
                    <a:pt x="460" y="1356"/>
                  </a:lnTo>
                  <a:lnTo>
                    <a:pt x="463" y="1339"/>
                  </a:lnTo>
                  <a:lnTo>
                    <a:pt x="463" y="1335"/>
                  </a:lnTo>
                  <a:lnTo>
                    <a:pt x="465" y="1327"/>
                  </a:lnTo>
                  <a:lnTo>
                    <a:pt x="467" y="1324"/>
                  </a:lnTo>
                  <a:lnTo>
                    <a:pt x="467" y="1322"/>
                  </a:lnTo>
                  <a:lnTo>
                    <a:pt x="467" y="1316"/>
                  </a:lnTo>
                  <a:lnTo>
                    <a:pt x="467" y="1314"/>
                  </a:lnTo>
                  <a:lnTo>
                    <a:pt x="463" y="1309"/>
                  </a:lnTo>
                  <a:lnTo>
                    <a:pt x="462" y="1306"/>
                  </a:lnTo>
                  <a:lnTo>
                    <a:pt x="462" y="1301"/>
                  </a:lnTo>
                  <a:lnTo>
                    <a:pt x="462" y="1295"/>
                  </a:lnTo>
                  <a:lnTo>
                    <a:pt x="462" y="1293"/>
                  </a:lnTo>
                  <a:lnTo>
                    <a:pt x="463" y="1288"/>
                  </a:lnTo>
                  <a:lnTo>
                    <a:pt x="463" y="1280"/>
                  </a:lnTo>
                  <a:lnTo>
                    <a:pt x="465" y="1275"/>
                  </a:lnTo>
                  <a:lnTo>
                    <a:pt x="463" y="1274"/>
                  </a:lnTo>
                  <a:lnTo>
                    <a:pt x="463" y="1269"/>
                  </a:lnTo>
                  <a:lnTo>
                    <a:pt x="463" y="1267"/>
                  </a:lnTo>
                  <a:lnTo>
                    <a:pt x="463" y="1261"/>
                  </a:lnTo>
                  <a:lnTo>
                    <a:pt x="463" y="1256"/>
                  </a:lnTo>
                  <a:lnTo>
                    <a:pt x="465" y="1253"/>
                  </a:lnTo>
                  <a:lnTo>
                    <a:pt x="465" y="1250"/>
                  </a:lnTo>
                  <a:lnTo>
                    <a:pt x="463" y="1246"/>
                  </a:lnTo>
                  <a:lnTo>
                    <a:pt x="463" y="1245"/>
                  </a:lnTo>
                  <a:lnTo>
                    <a:pt x="465" y="1240"/>
                  </a:lnTo>
                  <a:lnTo>
                    <a:pt x="468" y="1235"/>
                  </a:lnTo>
                  <a:lnTo>
                    <a:pt x="467" y="1230"/>
                  </a:lnTo>
                  <a:lnTo>
                    <a:pt x="462" y="1224"/>
                  </a:lnTo>
                  <a:lnTo>
                    <a:pt x="458" y="1216"/>
                  </a:lnTo>
                  <a:lnTo>
                    <a:pt x="455" y="1212"/>
                  </a:lnTo>
                  <a:lnTo>
                    <a:pt x="452" y="1212"/>
                  </a:lnTo>
                  <a:lnTo>
                    <a:pt x="448" y="1208"/>
                  </a:lnTo>
                  <a:lnTo>
                    <a:pt x="447" y="1201"/>
                  </a:lnTo>
                  <a:lnTo>
                    <a:pt x="447" y="1195"/>
                  </a:lnTo>
                  <a:lnTo>
                    <a:pt x="447" y="1190"/>
                  </a:lnTo>
                  <a:lnTo>
                    <a:pt x="447" y="1188"/>
                  </a:lnTo>
                  <a:lnTo>
                    <a:pt x="445" y="1185"/>
                  </a:lnTo>
                  <a:lnTo>
                    <a:pt x="445" y="1183"/>
                  </a:lnTo>
                  <a:lnTo>
                    <a:pt x="445" y="1182"/>
                  </a:lnTo>
                  <a:lnTo>
                    <a:pt x="448" y="1177"/>
                  </a:lnTo>
                  <a:lnTo>
                    <a:pt x="450" y="1175"/>
                  </a:lnTo>
                  <a:lnTo>
                    <a:pt x="450" y="1174"/>
                  </a:lnTo>
                  <a:lnTo>
                    <a:pt x="452" y="1169"/>
                  </a:lnTo>
                  <a:lnTo>
                    <a:pt x="453" y="1165"/>
                  </a:lnTo>
                  <a:lnTo>
                    <a:pt x="453" y="1164"/>
                  </a:lnTo>
                  <a:lnTo>
                    <a:pt x="453" y="1157"/>
                  </a:lnTo>
                  <a:lnTo>
                    <a:pt x="452" y="1154"/>
                  </a:lnTo>
                  <a:lnTo>
                    <a:pt x="448" y="1152"/>
                  </a:lnTo>
                  <a:lnTo>
                    <a:pt x="447" y="1151"/>
                  </a:lnTo>
                  <a:lnTo>
                    <a:pt x="445" y="1146"/>
                  </a:lnTo>
                  <a:lnTo>
                    <a:pt x="443" y="1143"/>
                  </a:lnTo>
                  <a:lnTo>
                    <a:pt x="445" y="1140"/>
                  </a:lnTo>
                  <a:lnTo>
                    <a:pt x="445" y="1135"/>
                  </a:lnTo>
                  <a:lnTo>
                    <a:pt x="445" y="1128"/>
                  </a:lnTo>
                  <a:lnTo>
                    <a:pt x="443" y="1127"/>
                  </a:lnTo>
                  <a:lnTo>
                    <a:pt x="442" y="1122"/>
                  </a:lnTo>
                  <a:lnTo>
                    <a:pt x="440" y="1117"/>
                  </a:lnTo>
                  <a:lnTo>
                    <a:pt x="440" y="1112"/>
                  </a:lnTo>
                  <a:lnTo>
                    <a:pt x="442" y="1110"/>
                  </a:lnTo>
                  <a:lnTo>
                    <a:pt x="443" y="1107"/>
                  </a:lnTo>
                  <a:lnTo>
                    <a:pt x="442" y="1102"/>
                  </a:lnTo>
                  <a:lnTo>
                    <a:pt x="437" y="1099"/>
                  </a:lnTo>
                  <a:lnTo>
                    <a:pt x="429" y="1081"/>
                  </a:lnTo>
                  <a:lnTo>
                    <a:pt x="432" y="1078"/>
                  </a:lnTo>
                  <a:lnTo>
                    <a:pt x="435" y="1076"/>
                  </a:lnTo>
                  <a:lnTo>
                    <a:pt x="437" y="1073"/>
                  </a:lnTo>
                  <a:lnTo>
                    <a:pt x="438" y="1068"/>
                  </a:lnTo>
                  <a:lnTo>
                    <a:pt x="438" y="1063"/>
                  </a:lnTo>
                  <a:lnTo>
                    <a:pt x="437" y="1057"/>
                  </a:lnTo>
                  <a:lnTo>
                    <a:pt x="437" y="1054"/>
                  </a:lnTo>
                  <a:lnTo>
                    <a:pt x="437" y="1051"/>
                  </a:lnTo>
                  <a:lnTo>
                    <a:pt x="433" y="1047"/>
                  </a:lnTo>
                  <a:lnTo>
                    <a:pt x="430" y="1042"/>
                  </a:lnTo>
                  <a:lnTo>
                    <a:pt x="432" y="1036"/>
                  </a:lnTo>
                  <a:lnTo>
                    <a:pt x="430" y="1031"/>
                  </a:lnTo>
                  <a:lnTo>
                    <a:pt x="432" y="1026"/>
                  </a:lnTo>
                  <a:lnTo>
                    <a:pt x="430" y="1023"/>
                  </a:lnTo>
                  <a:lnTo>
                    <a:pt x="429" y="1020"/>
                  </a:lnTo>
                  <a:lnTo>
                    <a:pt x="425" y="1018"/>
                  </a:lnTo>
                  <a:lnTo>
                    <a:pt x="420" y="1020"/>
                  </a:lnTo>
                  <a:lnTo>
                    <a:pt x="417" y="1020"/>
                  </a:lnTo>
                  <a:lnTo>
                    <a:pt x="409" y="1018"/>
                  </a:lnTo>
                  <a:lnTo>
                    <a:pt x="407" y="1015"/>
                  </a:lnTo>
                  <a:lnTo>
                    <a:pt x="404" y="1010"/>
                  </a:lnTo>
                  <a:lnTo>
                    <a:pt x="400" y="1010"/>
                  </a:lnTo>
                  <a:lnTo>
                    <a:pt x="397" y="1008"/>
                  </a:lnTo>
                  <a:lnTo>
                    <a:pt x="394" y="1008"/>
                  </a:lnTo>
                  <a:lnTo>
                    <a:pt x="390" y="1005"/>
                  </a:lnTo>
                  <a:lnTo>
                    <a:pt x="386" y="1002"/>
                  </a:lnTo>
                  <a:lnTo>
                    <a:pt x="386" y="997"/>
                  </a:lnTo>
                  <a:lnTo>
                    <a:pt x="384" y="994"/>
                  </a:lnTo>
                  <a:lnTo>
                    <a:pt x="379" y="991"/>
                  </a:lnTo>
                  <a:lnTo>
                    <a:pt x="376" y="989"/>
                  </a:lnTo>
                  <a:lnTo>
                    <a:pt x="374" y="987"/>
                  </a:lnTo>
                  <a:lnTo>
                    <a:pt x="374" y="984"/>
                  </a:lnTo>
                  <a:lnTo>
                    <a:pt x="376" y="981"/>
                  </a:lnTo>
                  <a:lnTo>
                    <a:pt x="376" y="978"/>
                  </a:lnTo>
                  <a:lnTo>
                    <a:pt x="372" y="976"/>
                  </a:lnTo>
                  <a:lnTo>
                    <a:pt x="371" y="974"/>
                  </a:lnTo>
                  <a:lnTo>
                    <a:pt x="366" y="973"/>
                  </a:lnTo>
                  <a:lnTo>
                    <a:pt x="361" y="971"/>
                  </a:lnTo>
                  <a:lnTo>
                    <a:pt x="354" y="971"/>
                  </a:lnTo>
                  <a:lnTo>
                    <a:pt x="351" y="966"/>
                  </a:lnTo>
                  <a:lnTo>
                    <a:pt x="351" y="962"/>
                  </a:lnTo>
                  <a:lnTo>
                    <a:pt x="354" y="958"/>
                  </a:lnTo>
                  <a:lnTo>
                    <a:pt x="356" y="952"/>
                  </a:lnTo>
                  <a:lnTo>
                    <a:pt x="359" y="952"/>
                  </a:lnTo>
                  <a:lnTo>
                    <a:pt x="362" y="953"/>
                  </a:lnTo>
                  <a:lnTo>
                    <a:pt x="366" y="952"/>
                  </a:lnTo>
                  <a:lnTo>
                    <a:pt x="367" y="949"/>
                  </a:lnTo>
                  <a:lnTo>
                    <a:pt x="371" y="947"/>
                  </a:lnTo>
                  <a:lnTo>
                    <a:pt x="374" y="947"/>
                  </a:lnTo>
                  <a:lnTo>
                    <a:pt x="377" y="950"/>
                  </a:lnTo>
                  <a:lnTo>
                    <a:pt x="381" y="949"/>
                  </a:lnTo>
                  <a:lnTo>
                    <a:pt x="386" y="945"/>
                  </a:lnTo>
                  <a:lnTo>
                    <a:pt x="387" y="944"/>
                  </a:lnTo>
                  <a:lnTo>
                    <a:pt x="392" y="941"/>
                  </a:lnTo>
                  <a:lnTo>
                    <a:pt x="395" y="941"/>
                  </a:lnTo>
                  <a:lnTo>
                    <a:pt x="397" y="937"/>
                  </a:lnTo>
                  <a:lnTo>
                    <a:pt x="395" y="934"/>
                  </a:lnTo>
                  <a:lnTo>
                    <a:pt x="395" y="932"/>
                  </a:lnTo>
                  <a:lnTo>
                    <a:pt x="397" y="931"/>
                  </a:lnTo>
                  <a:lnTo>
                    <a:pt x="399" y="931"/>
                  </a:lnTo>
                  <a:lnTo>
                    <a:pt x="402" y="931"/>
                  </a:lnTo>
                  <a:lnTo>
                    <a:pt x="405" y="929"/>
                  </a:lnTo>
                  <a:lnTo>
                    <a:pt x="409" y="931"/>
                  </a:lnTo>
                  <a:lnTo>
                    <a:pt x="412" y="929"/>
                  </a:lnTo>
                  <a:lnTo>
                    <a:pt x="415" y="926"/>
                  </a:lnTo>
                  <a:lnTo>
                    <a:pt x="417" y="923"/>
                  </a:lnTo>
                  <a:lnTo>
                    <a:pt x="422" y="923"/>
                  </a:lnTo>
                  <a:lnTo>
                    <a:pt x="425" y="921"/>
                  </a:lnTo>
                  <a:lnTo>
                    <a:pt x="429" y="919"/>
                  </a:lnTo>
                  <a:lnTo>
                    <a:pt x="429" y="915"/>
                  </a:lnTo>
                  <a:lnTo>
                    <a:pt x="425" y="910"/>
                  </a:lnTo>
                  <a:lnTo>
                    <a:pt x="429" y="903"/>
                  </a:lnTo>
                  <a:lnTo>
                    <a:pt x="427" y="892"/>
                  </a:lnTo>
                  <a:lnTo>
                    <a:pt x="430" y="879"/>
                  </a:lnTo>
                  <a:lnTo>
                    <a:pt x="430" y="876"/>
                  </a:lnTo>
                  <a:lnTo>
                    <a:pt x="427" y="871"/>
                  </a:lnTo>
                  <a:lnTo>
                    <a:pt x="427" y="866"/>
                  </a:lnTo>
                  <a:lnTo>
                    <a:pt x="427" y="863"/>
                  </a:lnTo>
                  <a:lnTo>
                    <a:pt x="427" y="860"/>
                  </a:lnTo>
                  <a:lnTo>
                    <a:pt x="424" y="856"/>
                  </a:lnTo>
                  <a:lnTo>
                    <a:pt x="424" y="855"/>
                  </a:lnTo>
                  <a:lnTo>
                    <a:pt x="424" y="852"/>
                  </a:lnTo>
                  <a:lnTo>
                    <a:pt x="425" y="848"/>
                  </a:lnTo>
                  <a:lnTo>
                    <a:pt x="429" y="845"/>
                  </a:lnTo>
                  <a:lnTo>
                    <a:pt x="443" y="843"/>
                  </a:lnTo>
                  <a:lnTo>
                    <a:pt x="447" y="847"/>
                  </a:lnTo>
                  <a:lnTo>
                    <a:pt x="452" y="847"/>
                  </a:lnTo>
                  <a:lnTo>
                    <a:pt x="455" y="843"/>
                  </a:lnTo>
                  <a:lnTo>
                    <a:pt x="457" y="842"/>
                  </a:lnTo>
                  <a:lnTo>
                    <a:pt x="460" y="840"/>
                  </a:lnTo>
                  <a:lnTo>
                    <a:pt x="463" y="837"/>
                  </a:lnTo>
                  <a:lnTo>
                    <a:pt x="465" y="834"/>
                  </a:lnTo>
                  <a:lnTo>
                    <a:pt x="462" y="827"/>
                  </a:lnTo>
                  <a:lnTo>
                    <a:pt x="458" y="822"/>
                  </a:lnTo>
                  <a:lnTo>
                    <a:pt x="457" y="814"/>
                  </a:lnTo>
                  <a:lnTo>
                    <a:pt x="468" y="809"/>
                  </a:lnTo>
                  <a:lnTo>
                    <a:pt x="476" y="808"/>
                  </a:lnTo>
                  <a:lnTo>
                    <a:pt x="481" y="806"/>
                  </a:lnTo>
                  <a:lnTo>
                    <a:pt x="485" y="806"/>
                  </a:lnTo>
                  <a:lnTo>
                    <a:pt x="493" y="803"/>
                  </a:lnTo>
                  <a:lnTo>
                    <a:pt x="501" y="798"/>
                  </a:lnTo>
                  <a:lnTo>
                    <a:pt x="516" y="792"/>
                  </a:lnTo>
                  <a:lnTo>
                    <a:pt x="526" y="788"/>
                  </a:lnTo>
                  <a:lnTo>
                    <a:pt x="528" y="787"/>
                  </a:lnTo>
                  <a:lnTo>
                    <a:pt x="531" y="784"/>
                  </a:lnTo>
                  <a:lnTo>
                    <a:pt x="533" y="780"/>
                  </a:lnTo>
                  <a:lnTo>
                    <a:pt x="533" y="775"/>
                  </a:lnTo>
                  <a:lnTo>
                    <a:pt x="536" y="766"/>
                  </a:lnTo>
                  <a:lnTo>
                    <a:pt x="534" y="754"/>
                  </a:lnTo>
                  <a:lnTo>
                    <a:pt x="531" y="750"/>
                  </a:lnTo>
                  <a:lnTo>
                    <a:pt x="531" y="746"/>
                  </a:lnTo>
                  <a:lnTo>
                    <a:pt x="529" y="741"/>
                  </a:lnTo>
                  <a:lnTo>
                    <a:pt x="534" y="735"/>
                  </a:lnTo>
                  <a:lnTo>
                    <a:pt x="541" y="730"/>
                  </a:lnTo>
                  <a:lnTo>
                    <a:pt x="539" y="724"/>
                  </a:lnTo>
                  <a:lnTo>
                    <a:pt x="541" y="719"/>
                  </a:lnTo>
                  <a:lnTo>
                    <a:pt x="541" y="717"/>
                  </a:lnTo>
                  <a:lnTo>
                    <a:pt x="539" y="712"/>
                  </a:lnTo>
                  <a:lnTo>
                    <a:pt x="538" y="704"/>
                  </a:lnTo>
                  <a:lnTo>
                    <a:pt x="536" y="690"/>
                  </a:lnTo>
                  <a:lnTo>
                    <a:pt x="538" y="675"/>
                  </a:lnTo>
                  <a:lnTo>
                    <a:pt x="548" y="664"/>
                  </a:lnTo>
                  <a:lnTo>
                    <a:pt x="546" y="652"/>
                  </a:lnTo>
                  <a:lnTo>
                    <a:pt x="534" y="641"/>
                  </a:lnTo>
                  <a:lnTo>
                    <a:pt x="523" y="630"/>
                  </a:lnTo>
                  <a:lnTo>
                    <a:pt x="511" y="617"/>
                  </a:lnTo>
                  <a:lnTo>
                    <a:pt x="500" y="607"/>
                  </a:lnTo>
                  <a:lnTo>
                    <a:pt x="481" y="601"/>
                  </a:lnTo>
                  <a:lnTo>
                    <a:pt x="478" y="593"/>
                  </a:lnTo>
                  <a:lnTo>
                    <a:pt x="488" y="581"/>
                  </a:lnTo>
                  <a:lnTo>
                    <a:pt x="500" y="575"/>
                  </a:lnTo>
                  <a:lnTo>
                    <a:pt x="516" y="581"/>
                  </a:lnTo>
                  <a:lnTo>
                    <a:pt x="524" y="576"/>
                  </a:lnTo>
                  <a:lnTo>
                    <a:pt x="539" y="572"/>
                  </a:lnTo>
                  <a:lnTo>
                    <a:pt x="538" y="565"/>
                  </a:lnTo>
                  <a:lnTo>
                    <a:pt x="533" y="559"/>
                  </a:lnTo>
                  <a:lnTo>
                    <a:pt x="526" y="551"/>
                  </a:lnTo>
                  <a:lnTo>
                    <a:pt x="524" y="547"/>
                  </a:lnTo>
                  <a:lnTo>
                    <a:pt x="523" y="539"/>
                  </a:lnTo>
                  <a:lnTo>
                    <a:pt x="521" y="534"/>
                  </a:lnTo>
                  <a:lnTo>
                    <a:pt x="515" y="528"/>
                  </a:lnTo>
                  <a:lnTo>
                    <a:pt x="510" y="521"/>
                  </a:lnTo>
                  <a:lnTo>
                    <a:pt x="500" y="513"/>
                  </a:lnTo>
                  <a:lnTo>
                    <a:pt x="495" y="502"/>
                  </a:lnTo>
                  <a:lnTo>
                    <a:pt x="495" y="494"/>
                  </a:lnTo>
                  <a:lnTo>
                    <a:pt x="498" y="483"/>
                  </a:lnTo>
                  <a:lnTo>
                    <a:pt x="500" y="471"/>
                  </a:lnTo>
                  <a:lnTo>
                    <a:pt x="495" y="465"/>
                  </a:lnTo>
                  <a:lnTo>
                    <a:pt x="485" y="462"/>
                  </a:lnTo>
                  <a:lnTo>
                    <a:pt x="480" y="452"/>
                  </a:lnTo>
                  <a:lnTo>
                    <a:pt x="485" y="449"/>
                  </a:lnTo>
                  <a:lnTo>
                    <a:pt x="495" y="445"/>
                  </a:lnTo>
                  <a:lnTo>
                    <a:pt x="501" y="440"/>
                  </a:lnTo>
                  <a:lnTo>
                    <a:pt x="506" y="432"/>
                  </a:lnTo>
                  <a:lnTo>
                    <a:pt x="510" y="424"/>
                  </a:lnTo>
                  <a:lnTo>
                    <a:pt x="518" y="418"/>
                  </a:lnTo>
                  <a:lnTo>
                    <a:pt x="521" y="410"/>
                  </a:lnTo>
                  <a:lnTo>
                    <a:pt x="524" y="402"/>
                  </a:lnTo>
                  <a:lnTo>
                    <a:pt x="536" y="394"/>
                  </a:lnTo>
                  <a:lnTo>
                    <a:pt x="546" y="384"/>
                  </a:lnTo>
                  <a:lnTo>
                    <a:pt x="556" y="374"/>
                  </a:lnTo>
                  <a:lnTo>
                    <a:pt x="567" y="364"/>
                  </a:lnTo>
                  <a:lnTo>
                    <a:pt x="576" y="356"/>
                  </a:lnTo>
                  <a:lnTo>
                    <a:pt x="591" y="348"/>
                  </a:lnTo>
                  <a:lnTo>
                    <a:pt x="592" y="347"/>
                  </a:lnTo>
                  <a:lnTo>
                    <a:pt x="591" y="343"/>
                  </a:lnTo>
                  <a:lnTo>
                    <a:pt x="589" y="339"/>
                  </a:lnTo>
                  <a:lnTo>
                    <a:pt x="584" y="334"/>
                  </a:lnTo>
                  <a:lnTo>
                    <a:pt x="577" y="329"/>
                  </a:lnTo>
                  <a:lnTo>
                    <a:pt x="572" y="319"/>
                  </a:lnTo>
                  <a:lnTo>
                    <a:pt x="561" y="308"/>
                  </a:lnTo>
                  <a:lnTo>
                    <a:pt x="559" y="300"/>
                  </a:lnTo>
                  <a:lnTo>
                    <a:pt x="558" y="290"/>
                  </a:lnTo>
                  <a:lnTo>
                    <a:pt x="562" y="275"/>
                  </a:lnTo>
                  <a:lnTo>
                    <a:pt x="566" y="266"/>
                  </a:lnTo>
                  <a:lnTo>
                    <a:pt x="562" y="258"/>
                  </a:lnTo>
                  <a:lnTo>
                    <a:pt x="572" y="254"/>
                  </a:lnTo>
                  <a:lnTo>
                    <a:pt x="586" y="254"/>
                  </a:lnTo>
                  <a:lnTo>
                    <a:pt x="601" y="256"/>
                  </a:lnTo>
                  <a:lnTo>
                    <a:pt x="612" y="253"/>
                  </a:lnTo>
                  <a:lnTo>
                    <a:pt x="622" y="248"/>
                  </a:lnTo>
                  <a:lnTo>
                    <a:pt x="632" y="245"/>
                  </a:lnTo>
                  <a:lnTo>
                    <a:pt x="647" y="240"/>
                  </a:lnTo>
                  <a:lnTo>
                    <a:pt x="663" y="240"/>
                  </a:lnTo>
                  <a:lnTo>
                    <a:pt x="673" y="237"/>
                  </a:lnTo>
                  <a:lnTo>
                    <a:pt x="675" y="237"/>
                  </a:lnTo>
                  <a:lnTo>
                    <a:pt x="680" y="235"/>
                  </a:lnTo>
                  <a:lnTo>
                    <a:pt x="680" y="229"/>
                  </a:lnTo>
                  <a:lnTo>
                    <a:pt x="683" y="204"/>
                  </a:lnTo>
                  <a:lnTo>
                    <a:pt x="687" y="190"/>
                  </a:lnTo>
                  <a:lnTo>
                    <a:pt x="698" y="185"/>
                  </a:lnTo>
                  <a:lnTo>
                    <a:pt x="705" y="188"/>
                  </a:lnTo>
                  <a:lnTo>
                    <a:pt x="708" y="188"/>
                  </a:lnTo>
                  <a:lnTo>
                    <a:pt x="718" y="190"/>
                  </a:lnTo>
                  <a:lnTo>
                    <a:pt x="728" y="191"/>
                  </a:lnTo>
                  <a:lnTo>
                    <a:pt x="739" y="191"/>
                  </a:lnTo>
                  <a:lnTo>
                    <a:pt x="754" y="185"/>
                  </a:lnTo>
                  <a:lnTo>
                    <a:pt x="756" y="182"/>
                  </a:lnTo>
                  <a:lnTo>
                    <a:pt x="758" y="177"/>
                  </a:lnTo>
                  <a:lnTo>
                    <a:pt x="761" y="170"/>
                  </a:lnTo>
                  <a:lnTo>
                    <a:pt x="758" y="164"/>
                  </a:lnTo>
                  <a:lnTo>
                    <a:pt x="753" y="149"/>
                  </a:lnTo>
                  <a:lnTo>
                    <a:pt x="748" y="133"/>
                  </a:lnTo>
                  <a:lnTo>
                    <a:pt x="744" y="114"/>
                  </a:lnTo>
                  <a:lnTo>
                    <a:pt x="741" y="102"/>
                  </a:lnTo>
                  <a:lnTo>
                    <a:pt x="744" y="94"/>
                  </a:lnTo>
                  <a:lnTo>
                    <a:pt x="748" y="86"/>
                  </a:lnTo>
                  <a:lnTo>
                    <a:pt x="749" y="80"/>
                  </a:lnTo>
                  <a:lnTo>
                    <a:pt x="751" y="67"/>
                  </a:lnTo>
                  <a:lnTo>
                    <a:pt x="751" y="47"/>
                  </a:lnTo>
                  <a:lnTo>
                    <a:pt x="751" y="29"/>
                  </a:lnTo>
                  <a:lnTo>
                    <a:pt x="751" y="10"/>
                  </a:lnTo>
                  <a:lnTo>
                    <a:pt x="763" y="4"/>
                  </a:lnTo>
                  <a:lnTo>
                    <a:pt x="773" y="7"/>
                  </a:lnTo>
                  <a:lnTo>
                    <a:pt x="784" y="5"/>
                  </a:lnTo>
                  <a:lnTo>
                    <a:pt x="792" y="0"/>
                  </a:lnTo>
                  <a:lnTo>
                    <a:pt x="806" y="10"/>
                  </a:lnTo>
                  <a:lnTo>
                    <a:pt x="821" y="34"/>
                  </a:lnTo>
                  <a:lnTo>
                    <a:pt x="822" y="39"/>
                  </a:lnTo>
                  <a:lnTo>
                    <a:pt x="825" y="42"/>
                  </a:lnTo>
                  <a:lnTo>
                    <a:pt x="830" y="41"/>
                  </a:lnTo>
                  <a:lnTo>
                    <a:pt x="839" y="38"/>
                  </a:lnTo>
                  <a:lnTo>
                    <a:pt x="845" y="34"/>
                  </a:lnTo>
                  <a:lnTo>
                    <a:pt x="854" y="26"/>
                  </a:lnTo>
                  <a:lnTo>
                    <a:pt x="864" y="26"/>
                  </a:lnTo>
                  <a:lnTo>
                    <a:pt x="872" y="36"/>
                  </a:lnTo>
                  <a:lnTo>
                    <a:pt x="880" y="41"/>
                  </a:lnTo>
                  <a:lnTo>
                    <a:pt x="890" y="44"/>
                  </a:lnTo>
                  <a:lnTo>
                    <a:pt x="903" y="49"/>
                  </a:lnTo>
                  <a:lnTo>
                    <a:pt x="910" y="59"/>
                  </a:lnTo>
                  <a:lnTo>
                    <a:pt x="915" y="72"/>
                  </a:lnTo>
                  <a:lnTo>
                    <a:pt x="920" y="76"/>
                  </a:lnTo>
                  <a:lnTo>
                    <a:pt x="933" y="83"/>
                  </a:lnTo>
                  <a:lnTo>
                    <a:pt x="941" y="88"/>
                  </a:lnTo>
                  <a:lnTo>
                    <a:pt x="950" y="91"/>
                  </a:lnTo>
                  <a:lnTo>
                    <a:pt x="964" y="88"/>
                  </a:lnTo>
                  <a:lnTo>
                    <a:pt x="968" y="97"/>
                  </a:lnTo>
                  <a:lnTo>
                    <a:pt x="971" y="110"/>
                  </a:lnTo>
                  <a:lnTo>
                    <a:pt x="966" y="118"/>
                  </a:lnTo>
                  <a:lnTo>
                    <a:pt x="984" y="146"/>
                  </a:lnTo>
                  <a:lnTo>
                    <a:pt x="988" y="146"/>
                  </a:lnTo>
                  <a:lnTo>
                    <a:pt x="993" y="144"/>
                  </a:lnTo>
                  <a:lnTo>
                    <a:pt x="1011" y="143"/>
                  </a:lnTo>
                  <a:lnTo>
                    <a:pt x="1024" y="141"/>
                  </a:lnTo>
                  <a:lnTo>
                    <a:pt x="1036" y="140"/>
                  </a:lnTo>
                  <a:lnTo>
                    <a:pt x="1047" y="133"/>
                  </a:lnTo>
                  <a:lnTo>
                    <a:pt x="1050" y="131"/>
                  </a:lnTo>
                  <a:lnTo>
                    <a:pt x="1055" y="127"/>
                  </a:lnTo>
                  <a:lnTo>
                    <a:pt x="1062" y="123"/>
                  </a:lnTo>
                  <a:lnTo>
                    <a:pt x="1072" y="125"/>
                  </a:lnTo>
                  <a:lnTo>
                    <a:pt x="1079" y="122"/>
                  </a:lnTo>
                  <a:lnTo>
                    <a:pt x="1090" y="122"/>
                  </a:lnTo>
                  <a:lnTo>
                    <a:pt x="1103" y="127"/>
                  </a:lnTo>
                  <a:lnTo>
                    <a:pt x="1117" y="131"/>
                  </a:lnTo>
                  <a:lnTo>
                    <a:pt x="1120" y="128"/>
                  </a:lnTo>
                  <a:lnTo>
                    <a:pt x="1126" y="122"/>
                  </a:lnTo>
                  <a:lnTo>
                    <a:pt x="1141" y="118"/>
                  </a:lnTo>
                  <a:lnTo>
                    <a:pt x="1156" y="125"/>
                  </a:lnTo>
                  <a:lnTo>
                    <a:pt x="1176" y="130"/>
                  </a:lnTo>
                  <a:lnTo>
                    <a:pt x="1178" y="125"/>
                  </a:lnTo>
                  <a:lnTo>
                    <a:pt x="1186" y="127"/>
                  </a:lnTo>
                  <a:lnTo>
                    <a:pt x="1199" y="127"/>
                  </a:lnTo>
                  <a:lnTo>
                    <a:pt x="1214" y="127"/>
                  </a:lnTo>
                  <a:lnTo>
                    <a:pt x="1226" y="135"/>
                  </a:lnTo>
                  <a:lnTo>
                    <a:pt x="1227" y="13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8" name="Freeform 178"/>
            <p:cNvSpPr>
              <a:spLocks/>
            </p:cNvSpPr>
            <p:nvPr/>
          </p:nvSpPr>
          <p:spPr bwMode="auto">
            <a:xfrm>
              <a:off x="239712" y="1931195"/>
              <a:ext cx="528638" cy="992188"/>
            </a:xfrm>
            <a:custGeom>
              <a:avLst/>
              <a:gdLst>
                <a:gd name="T0" fmla="*/ 470 w 667"/>
                <a:gd name="T1" fmla="*/ 37 h 1251"/>
                <a:gd name="T2" fmla="*/ 468 w 667"/>
                <a:gd name="T3" fmla="*/ 64 h 1251"/>
                <a:gd name="T4" fmla="*/ 473 w 667"/>
                <a:gd name="T5" fmla="*/ 102 h 1251"/>
                <a:gd name="T6" fmla="*/ 473 w 667"/>
                <a:gd name="T7" fmla="*/ 144 h 1251"/>
                <a:gd name="T8" fmla="*/ 513 w 667"/>
                <a:gd name="T9" fmla="*/ 152 h 1251"/>
                <a:gd name="T10" fmla="*/ 540 w 667"/>
                <a:gd name="T11" fmla="*/ 176 h 1251"/>
                <a:gd name="T12" fmla="*/ 591 w 667"/>
                <a:gd name="T13" fmla="*/ 194 h 1251"/>
                <a:gd name="T14" fmla="*/ 612 w 667"/>
                <a:gd name="T15" fmla="*/ 233 h 1251"/>
                <a:gd name="T16" fmla="*/ 584 w 667"/>
                <a:gd name="T17" fmla="*/ 265 h 1251"/>
                <a:gd name="T18" fmla="*/ 554 w 667"/>
                <a:gd name="T19" fmla="*/ 257 h 1251"/>
                <a:gd name="T20" fmla="*/ 530 w 667"/>
                <a:gd name="T21" fmla="*/ 288 h 1251"/>
                <a:gd name="T22" fmla="*/ 490 w 667"/>
                <a:gd name="T23" fmla="*/ 309 h 1251"/>
                <a:gd name="T24" fmla="*/ 470 w 667"/>
                <a:gd name="T25" fmla="*/ 349 h 1251"/>
                <a:gd name="T26" fmla="*/ 444 w 667"/>
                <a:gd name="T27" fmla="*/ 373 h 1251"/>
                <a:gd name="T28" fmla="*/ 467 w 667"/>
                <a:gd name="T29" fmla="*/ 398 h 1251"/>
                <a:gd name="T30" fmla="*/ 497 w 667"/>
                <a:gd name="T31" fmla="*/ 425 h 1251"/>
                <a:gd name="T32" fmla="*/ 525 w 667"/>
                <a:gd name="T33" fmla="*/ 461 h 1251"/>
                <a:gd name="T34" fmla="*/ 536 w 667"/>
                <a:gd name="T35" fmla="*/ 529 h 1251"/>
                <a:gd name="T36" fmla="*/ 511 w 667"/>
                <a:gd name="T37" fmla="*/ 603 h 1251"/>
                <a:gd name="T38" fmla="*/ 536 w 667"/>
                <a:gd name="T39" fmla="*/ 662 h 1251"/>
                <a:gd name="T40" fmla="*/ 546 w 667"/>
                <a:gd name="T41" fmla="*/ 725 h 1251"/>
                <a:gd name="T42" fmla="*/ 601 w 667"/>
                <a:gd name="T43" fmla="*/ 744 h 1251"/>
                <a:gd name="T44" fmla="*/ 645 w 667"/>
                <a:gd name="T45" fmla="*/ 757 h 1251"/>
                <a:gd name="T46" fmla="*/ 652 w 667"/>
                <a:gd name="T47" fmla="*/ 799 h 1251"/>
                <a:gd name="T48" fmla="*/ 631 w 667"/>
                <a:gd name="T49" fmla="*/ 810 h 1251"/>
                <a:gd name="T50" fmla="*/ 629 w 667"/>
                <a:gd name="T51" fmla="*/ 848 h 1251"/>
                <a:gd name="T52" fmla="*/ 588 w 667"/>
                <a:gd name="T53" fmla="*/ 870 h 1251"/>
                <a:gd name="T54" fmla="*/ 558 w 667"/>
                <a:gd name="T55" fmla="*/ 875 h 1251"/>
                <a:gd name="T56" fmla="*/ 533 w 667"/>
                <a:gd name="T57" fmla="*/ 886 h 1251"/>
                <a:gd name="T58" fmla="*/ 520 w 667"/>
                <a:gd name="T59" fmla="*/ 917 h 1251"/>
                <a:gd name="T60" fmla="*/ 490 w 667"/>
                <a:gd name="T61" fmla="*/ 909 h 1251"/>
                <a:gd name="T62" fmla="*/ 445 w 667"/>
                <a:gd name="T63" fmla="*/ 898 h 1251"/>
                <a:gd name="T64" fmla="*/ 406 w 667"/>
                <a:gd name="T65" fmla="*/ 912 h 1251"/>
                <a:gd name="T66" fmla="*/ 374 w 667"/>
                <a:gd name="T67" fmla="*/ 940 h 1251"/>
                <a:gd name="T68" fmla="*/ 376 w 667"/>
                <a:gd name="T69" fmla="*/ 972 h 1251"/>
                <a:gd name="T70" fmla="*/ 427 w 667"/>
                <a:gd name="T71" fmla="*/ 1009 h 1251"/>
                <a:gd name="T72" fmla="*/ 454 w 667"/>
                <a:gd name="T73" fmla="*/ 1063 h 1251"/>
                <a:gd name="T74" fmla="*/ 510 w 667"/>
                <a:gd name="T75" fmla="*/ 1092 h 1251"/>
                <a:gd name="T76" fmla="*/ 523 w 667"/>
                <a:gd name="T77" fmla="*/ 1137 h 1251"/>
                <a:gd name="T78" fmla="*/ 511 w 667"/>
                <a:gd name="T79" fmla="*/ 1200 h 1251"/>
                <a:gd name="T80" fmla="*/ 472 w 667"/>
                <a:gd name="T81" fmla="*/ 1239 h 1251"/>
                <a:gd name="T82" fmla="*/ 444 w 667"/>
                <a:gd name="T83" fmla="*/ 1244 h 1251"/>
                <a:gd name="T84" fmla="*/ 416 w 667"/>
                <a:gd name="T85" fmla="*/ 1218 h 1251"/>
                <a:gd name="T86" fmla="*/ 402 w 667"/>
                <a:gd name="T87" fmla="*/ 1192 h 1251"/>
                <a:gd name="T88" fmla="*/ 386 w 667"/>
                <a:gd name="T89" fmla="*/ 1160 h 1251"/>
                <a:gd name="T90" fmla="*/ 369 w 667"/>
                <a:gd name="T91" fmla="*/ 1119 h 1251"/>
                <a:gd name="T92" fmla="*/ 354 w 667"/>
                <a:gd name="T93" fmla="*/ 1087 h 1251"/>
                <a:gd name="T94" fmla="*/ 341 w 667"/>
                <a:gd name="T95" fmla="*/ 1061 h 1251"/>
                <a:gd name="T96" fmla="*/ 331 w 667"/>
                <a:gd name="T97" fmla="*/ 1034 h 1251"/>
                <a:gd name="T98" fmla="*/ 326 w 667"/>
                <a:gd name="T99" fmla="*/ 995 h 1251"/>
                <a:gd name="T100" fmla="*/ 248 w 667"/>
                <a:gd name="T101" fmla="*/ 1027 h 1251"/>
                <a:gd name="T102" fmla="*/ 214 w 667"/>
                <a:gd name="T103" fmla="*/ 1073 h 1251"/>
                <a:gd name="T104" fmla="*/ 156 w 667"/>
                <a:gd name="T105" fmla="*/ 1082 h 1251"/>
                <a:gd name="T106" fmla="*/ 100 w 667"/>
                <a:gd name="T107" fmla="*/ 1089 h 1251"/>
                <a:gd name="T108" fmla="*/ 63 w 667"/>
                <a:gd name="T109" fmla="*/ 1076 h 1251"/>
                <a:gd name="T110" fmla="*/ 19 w 667"/>
                <a:gd name="T111" fmla="*/ 1035 h 1251"/>
                <a:gd name="T112" fmla="*/ 14 w 667"/>
                <a:gd name="T113" fmla="*/ 956 h 1251"/>
                <a:gd name="T114" fmla="*/ 72 w 667"/>
                <a:gd name="T115" fmla="*/ 882 h 1251"/>
                <a:gd name="T116" fmla="*/ 53 w 667"/>
                <a:gd name="T117" fmla="*/ 83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67" h="1251">
                  <a:moveTo>
                    <a:pt x="472" y="0"/>
                  </a:moveTo>
                  <a:lnTo>
                    <a:pt x="477" y="1"/>
                  </a:lnTo>
                  <a:lnTo>
                    <a:pt x="478" y="3"/>
                  </a:lnTo>
                  <a:lnTo>
                    <a:pt x="482" y="5"/>
                  </a:lnTo>
                  <a:lnTo>
                    <a:pt x="485" y="26"/>
                  </a:lnTo>
                  <a:lnTo>
                    <a:pt x="483" y="30"/>
                  </a:lnTo>
                  <a:lnTo>
                    <a:pt x="478" y="30"/>
                  </a:lnTo>
                  <a:lnTo>
                    <a:pt x="473" y="32"/>
                  </a:lnTo>
                  <a:lnTo>
                    <a:pt x="473" y="35"/>
                  </a:lnTo>
                  <a:lnTo>
                    <a:pt x="470" y="37"/>
                  </a:lnTo>
                  <a:lnTo>
                    <a:pt x="468" y="40"/>
                  </a:lnTo>
                  <a:lnTo>
                    <a:pt x="465" y="42"/>
                  </a:lnTo>
                  <a:lnTo>
                    <a:pt x="464" y="43"/>
                  </a:lnTo>
                  <a:lnTo>
                    <a:pt x="462" y="45"/>
                  </a:lnTo>
                  <a:lnTo>
                    <a:pt x="465" y="47"/>
                  </a:lnTo>
                  <a:lnTo>
                    <a:pt x="467" y="50"/>
                  </a:lnTo>
                  <a:lnTo>
                    <a:pt x="467" y="55"/>
                  </a:lnTo>
                  <a:lnTo>
                    <a:pt x="470" y="56"/>
                  </a:lnTo>
                  <a:lnTo>
                    <a:pt x="470" y="61"/>
                  </a:lnTo>
                  <a:lnTo>
                    <a:pt x="468" y="64"/>
                  </a:lnTo>
                  <a:lnTo>
                    <a:pt x="468" y="66"/>
                  </a:lnTo>
                  <a:lnTo>
                    <a:pt x="472" y="69"/>
                  </a:lnTo>
                  <a:lnTo>
                    <a:pt x="473" y="73"/>
                  </a:lnTo>
                  <a:lnTo>
                    <a:pt x="472" y="76"/>
                  </a:lnTo>
                  <a:lnTo>
                    <a:pt x="470" y="77"/>
                  </a:lnTo>
                  <a:lnTo>
                    <a:pt x="467" y="82"/>
                  </a:lnTo>
                  <a:lnTo>
                    <a:pt x="468" y="89"/>
                  </a:lnTo>
                  <a:lnTo>
                    <a:pt x="470" y="90"/>
                  </a:lnTo>
                  <a:lnTo>
                    <a:pt x="472" y="94"/>
                  </a:lnTo>
                  <a:lnTo>
                    <a:pt x="473" y="102"/>
                  </a:lnTo>
                  <a:lnTo>
                    <a:pt x="473" y="106"/>
                  </a:lnTo>
                  <a:lnTo>
                    <a:pt x="472" y="111"/>
                  </a:lnTo>
                  <a:lnTo>
                    <a:pt x="477" y="115"/>
                  </a:lnTo>
                  <a:lnTo>
                    <a:pt x="477" y="116"/>
                  </a:lnTo>
                  <a:lnTo>
                    <a:pt x="478" y="121"/>
                  </a:lnTo>
                  <a:lnTo>
                    <a:pt x="478" y="126"/>
                  </a:lnTo>
                  <a:lnTo>
                    <a:pt x="475" y="132"/>
                  </a:lnTo>
                  <a:lnTo>
                    <a:pt x="473" y="137"/>
                  </a:lnTo>
                  <a:lnTo>
                    <a:pt x="473" y="140"/>
                  </a:lnTo>
                  <a:lnTo>
                    <a:pt x="473" y="144"/>
                  </a:lnTo>
                  <a:lnTo>
                    <a:pt x="475" y="147"/>
                  </a:lnTo>
                  <a:lnTo>
                    <a:pt x="483" y="157"/>
                  </a:lnTo>
                  <a:lnTo>
                    <a:pt x="492" y="162"/>
                  </a:lnTo>
                  <a:lnTo>
                    <a:pt x="497" y="162"/>
                  </a:lnTo>
                  <a:lnTo>
                    <a:pt x="500" y="160"/>
                  </a:lnTo>
                  <a:lnTo>
                    <a:pt x="503" y="158"/>
                  </a:lnTo>
                  <a:lnTo>
                    <a:pt x="505" y="157"/>
                  </a:lnTo>
                  <a:lnTo>
                    <a:pt x="507" y="155"/>
                  </a:lnTo>
                  <a:lnTo>
                    <a:pt x="511" y="153"/>
                  </a:lnTo>
                  <a:lnTo>
                    <a:pt x="513" y="152"/>
                  </a:lnTo>
                  <a:lnTo>
                    <a:pt x="518" y="157"/>
                  </a:lnTo>
                  <a:lnTo>
                    <a:pt x="523" y="158"/>
                  </a:lnTo>
                  <a:lnTo>
                    <a:pt x="528" y="160"/>
                  </a:lnTo>
                  <a:lnTo>
                    <a:pt x="531" y="163"/>
                  </a:lnTo>
                  <a:lnTo>
                    <a:pt x="533" y="165"/>
                  </a:lnTo>
                  <a:lnTo>
                    <a:pt x="533" y="166"/>
                  </a:lnTo>
                  <a:lnTo>
                    <a:pt x="535" y="170"/>
                  </a:lnTo>
                  <a:lnTo>
                    <a:pt x="535" y="173"/>
                  </a:lnTo>
                  <a:lnTo>
                    <a:pt x="536" y="176"/>
                  </a:lnTo>
                  <a:lnTo>
                    <a:pt x="540" y="176"/>
                  </a:lnTo>
                  <a:lnTo>
                    <a:pt x="548" y="176"/>
                  </a:lnTo>
                  <a:lnTo>
                    <a:pt x="563" y="174"/>
                  </a:lnTo>
                  <a:lnTo>
                    <a:pt x="566" y="176"/>
                  </a:lnTo>
                  <a:lnTo>
                    <a:pt x="568" y="178"/>
                  </a:lnTo>
                  <a:lnTo>
                    <a:pt x="571" y="179"/>
                  </a:lnTo>
                  <a:lnTo>
                    <a:pt x="578" y="184"/>
                  </a:lnTo>
                  <a:lnTo>
                    <a:pt x="581" y="187"/>
                  </a:lnTo>
                  <a:lnTo>
                    <a:pt x="583" y="187"/>
                  </a:lnTo>
                  <a:lnTo>
                    <a:pt x="586" y="189"/>
                  </a:lnTo>
                  <a:lnTo>
                    <a:pt x="591" y="194"/>
                  </a:lnTo>
                  <a:lnTo>
                    <a:pt x="594" y="197"/>
                  </a:lnTo>
                  <a:lnTo>
                    <a:pt x="599" y="204"/>
                  </a:lnTo>
                  <a:lnTo>
                    <a:pt x="602" y="207"/>
                  </a:lnTo>
                  <a:lnTo>
                    <a:pt x="606" y="213"/>
                  </a:lnTo>
                  <a:lnTo>
                    <a:pt x="609" y="218"/>
                  </a:lnTo>
                  <a:lnTo>
                    <a:pt x="611" y="221"/>
                  </a:lnTo>
                  <a:lnTo>
                    <a:pt x="612" y="223"/>
                  </a:lnTo>
                  <a:lnTo>
                    <a:pt x="616" y="229"/>
                  </a:lnTo>
                  <a:lnTo>
                    <a:pt x="614" y="231"/>
                  </a:lnTo>
                  <a:lnTo>
                    <a:pt x="612" y="233"/>
                  </a:lnTo>
                  <a:lnTo>
                    <a:pt x="609" y="234"/>
                  </a:lnTo>
                  <a:lnTo>
                    <a:pt x="609" y="239"/>
                  </a:lnTo>
                  <a:lnTo>
                    <a:pt x="609" y="242"/>
                  </a:lnTo>
                  <a:lnTo>
                    <a:pt x="607" y="247"/>
                  </a:lnTo>
                  <a:lnTo>
                    <a:pt x="601" y="251"/>
                  </a:lnTo>
                  <a:lnTo>
                    <a:pt x="596" y="257"/>
                  </a:lnTo>
                  <a:lnTo>
                    <a:pt x="593" y="262"/>
                  </a:lnTo>
                  <a:lnTo>
                    <a:pt x="591" y="263"/>
                  </a:lnTo>
                  <a:lnTo>
                    <a:pt x="588" y="265"/>
                  </a:lnTo>
                  <a:lnTo>
                    <a:pt x="584" y="265"/>
                  </a:lnTo>
                  <a:lnTo>
                    <a:pt x="583" y="265"/>
                  </a:lnTo>
                  <a:lnTo>
                    <a:pt x="578" y="265"/>
                  </a:lnTo>
                  <a:lnTo>
                    <a:pt x="574" y="263"/>
                  </a:lnTo>
                  <a:lnTo>
                    <a:pt x="573" y="263"/>
                  </a:lnTo>
                  <a:lnTo>
                    <a:pt x="569" y="262"/>
                  </a:lnTo>
                  <a:lnTo>
                    <a:pt x="566" y="262"/>
                  </a:lnTo>
                  <a:lnTo>
                    <a:pt x="563" y="262"/>
                  </a:lnTo>
                  <a:lnTo>
                    <a:pt x="561" y="260"/>
                  </a:lnTo>
                  <a:lnTo>
                    <a:pt x="559" y="259"/>
                  </a:lnTo>
                  <a:lnTo>
                    <a:pt x="554" y="257"/>
                  </a:lnTo>
                  <a:lnTo>
                    <a:pt x="551" y="257"/>
                  </a:lnTo>
                  <a:lnTo>
                    <a:pt x="548" y="257"/>
                  </a:lnTo>
                  <a:lnTo>
                    <a:pt x="548" y="263"/>
                  </a:lnTo>
                  <a:lnTo>
                    <a:pt x="546" y="272"/>
                  </a:lnTo>
                  <a:lnTo>
                    <a:pt x="543" y="273"/>
                  </a:lnTo>
                  <a:lnTo>
                    <a:pt x="540" y="276"/>
                  </a:lnTo>
                  <a:lnTo>
                    <a:pt x="536" y="280"/>
                  </a:lnTo>
                  <a:lnTo>
                    <a:pt x="535" y="281"/>
                  </a:lnTo>
                  <a:lnTo>
                    <a:pt x="531" y="286"/>
                  </a:lnTo>
                  <a:lnTo>
                    <a:pt x="530" y="288"/>
                  </a:lnTo>
                  <a:lnTo>
                    <a:pt x="528" y="289"/>
                  </a:lnTo>
                  <a:lnTo>
                    <a:pt x="525" y="291"/>
                  </a:lnTo>
                  <a:lnTo>
                    <a:pt x="518" y="293"/>
                  </a:lnTo>
                  <a:lnTo>
                    <a:pt x="516" y="294"/>
                  </a:lnTo>
                  <a:lnTo>
                    <a:pt x="503" y="299"/>
                  </a:lnTo>
                  <a:lnTo>
                    <a:pt x="500" y="301"/>
                  </a:lnTo>
                  <a:lnTo>
                    <a:pt x="498" y="302"/>
                  </a:lnTo>
                  <a:lnTo>
                    <a:pt x="497" y="304"/>
                  </a:lnTo>
                  <a:lnTo>
                    <a:pt x="493" y="306"/>
                  </a:lnTo>
                  <a:lnTo>
                    <a:pt x="490" y="309"/>
                  </a:lnTo>
                  <a:lnTo>
                    <a:pt x="487" y="315"/>
                  </a:lnTo>
                  <a:lnTo>
                    <a:pt x="485" y="317"/>
                  </a:lnTo>
                  <a:lnTo>
                    <a:pt x="485" y="320"/>
                  </a:lnTo>
                  <a:lnTo>
                    <a:pt x="480" y="323"/>
                  </a:lnTo>
                  <a:lnTo>
                    <a:pt x="478" y="328"/>
                  </a:lnTo>
                  <a:lnTo>
                    <a:pt x="477" y="331"/>
                  </a:lnTo>
                  <a:lnTo>
                    <a:pt x="475" y="335"/>
                  </a:lnTo>
                  <a:lnTo>
                    <a:pt x="473" y="340"/>
                  </a:lnTo>
                  <a:lnTo>
                    <a:pt x="472" y="346"/>
                  </a:lnTo>
                  <a:lnTo>
                    <a:pt x="470" y="349"/>
                  </a:lnTo>
                  <a:lnTo>
                    <a:pt x="468" y="351"/>
                  </a:lnTo>
                  <a:lnTo>
                    <a:pt x="467" y="352"/>
                  </a:lnTo>
                  <a:lnTo>
                    <a:pt x="464" y="354"/>
                  </a:lnTo>
                  <a:lnTo>
                    <a:pt x="462" y="356"/>
                  </a:lnTo>
                  <a:lnTo>
                    <a:pt x="459" y="359"/>
                  </a:lnTo>
                  <a:lnTo>
                    <a:pt x="457" y="359"/>
                  </a:lnTo>
                  <a:lnTo>
                    <a:pt x="454" y="361"/>
                  </a:lnTo>
                  <a:lnTo>
                    <a:pt x="450" y="364"/>
                  </a:lnTo>
                  <a:lnTo>
                    <a:pt x="445" y="370"/>
                  </a:lnTo>
                  <a:lnTo>
                    <a:pt x="444" y="373"/>
                  </a:lnTo>
                  <a:lnTo>
                    <a:pt x="437" y="380"/>
                  </a:lnTo>
                  <a:lnTo>
                    <a:pt x="435" y="383"/>
                  </a:lnTo>
                  <a:lnTo>
                    <a:pt x="437" y="388"/>
                  </a:lnTo>
                  <a:lnTo>
                    <a:pt x="440" y="391"/>
                  </a:lnTo>
                  <a:lnTo>
                    <a:pt x="444" y="395"/>
                  </a:lnTo>
                  <a:lnTo>
                    <a:pt x="449" y="398"/>
                  </a:lnTo>
                  <a:lnTo>
                    <a:pt x="454" y="398"/>
                  </a:lnTo>
                  <a:lnTo>
                    <a:pt x="459" y="396"/>
                  </a:lnTo>
                  <a:lnTo>
                    <a:pt x="464" y="396"/>
                  </a:lnTo>
                  <a:lnTo>
                    <a:pt x="467" y="398"/>
                  </a:lnTo>
                  <a:lnTo>
                    <a:pt x="472" y="403"/>
                  </a:lnTo>
                  <a:lnTo>
                    <a:pt x="478" y="407"/>
                  </a:lnTo>
                  <a:lnTo>
                    <a:pt x="485" y="409"/>
                  </a:lnTo>
                  <a:lnTo>
                    <a:pt x="490" y="409"/>
                  </a:lnTo>
                  <a:lnTo>
                    <a:pt x="493" y="411"/>
                  </a:lnTo>
                  <a:lnTo>
                    <a:pt x="495" y="411"/>
                  </a:lnTo>
                  <a:lnTo>
                    <a:pt x="497" y="416"/>
                  </a:lnTo>
                  <a:lnTo>
                    <a:pt x="497" y="417"/>
                  </a:lnTo>
                  <a:lnTo>
                    <a:pt x="497" y="420"/>
                  </a:lnTo>
                  <a:lnTo>
                    <a:pt x="497" y="425"/>
                  </a:lnTo>
                  <a:lnTo>
                    <a:pt x="500" y="428"/>
                  </a:lnTo>
                  <a:lnTo>
                    <a:pt x="503" y="430"/>
                  </a:lnTo>
                  <a:lnTo>
                    <a:pt x="503" y="432"/>
                  </a:lnTo>
                  <a:lnTo>
                    <a:pt x="507" y="437"/>
                  </a:lnTo>
                  <a:lnTo>
                    <a:pt x="508" y="445"/>
                  </a:lnTo>
                  <a:lnTo>
                    <a:pt x="511" y="450"/>
                  </a:lnTo>
                  <a:lnTo>
                    <a:pt x="515" y="453"/>
                  </a:lnTo>
                  <a:lnTo>
                    <a:pt x="516" y="456"/>
                  </a:lnTo>
                  <a:lnTo>
                    <a:pt x="521" y="458"/>
                  </a:lnTo>
                  <a:lnTo>
                    <a:pt x="525" y="461"/>
                  </a:lnTo>
                  <a:lnTo>
                    <a:pt x="531" y="466"/>
                  </a:lnTo>
                  <a:lnTo>
                    <a:pt x="536" y="472"/>
                  </a:lnTo>
                  <a:lnTo>
                    <a:pt x="536" y="475"/>
                  </a:lnTo>
                  <a:lnTo>
                    <a:pt x="538" y="477"/>
                  </a:lnTo>
                  <a:lnTo>
                    <a:pt x="543" y="480"/>
                  </a:lnTo>
                  <a:lnTo>
                    <a:pt x="540" y="495"/>
                  </a:lnTo>
                  <a:lnTo>
                    <a:pt x="540" y="508"/>
                  </a:lnTo>
                  <a:lnTo>
                    <a:pt x="540" y="517"/>
                  </a:lnTo>
                  <a:lnTo>
                    <a:pt x="535" y="519"/>
                  </a:lnTo>
                  <a:lnTo>
                    <a:pt x="536" y="529"/>
                  </a:lnTo>
                  <a:lnTo>
                    <a:pt x="536" y="540"/>
                  </a:lnTo>
                  <a:lnTo>
                    <a:pt x="520" y="540"/>
                  </a:lnTo>
                  <a:lnTo>
                    <a:pt x="508" y="542"/>
                  </a:lnTo>
                  <a:lnTo>
                    <a:pt x="502" y="548"/>
                  </a:lnTo>
                  <a:lnTo>
                    <a:pt x="500" y="566"/>
                  </a:lnTo>
                  <a:lnTo>
                    <a:pt x="503" y="579"/>
                  </a:lnTo>
                  <a:lnTo>
                    <a:pt x="502" y="589"/>
                  </a:lnTo>
                  <a:lnTo>
                    <a:pt x="510" y="594"/>
                  </a:lnTo>
                  <a:lnTo>
                    <a:pt x="511" y="598"/>
                  </a:lnTo>
                  <a:lnTo>
                    <a:pt x="511" y="603"/>
                  </a:lnTo>
                  <a:lnTo>
                    <a:pt x="513" y="605"/>
                  </a:lnTo>
                  <a:lnTo>
                    <a:pt x="515" y="605"/>
                  </a:lnTo>
                  <a:lnTo>
                    <a:pt x="525" y="606"/>
                  </a:lnTo>
                  <a:lnTo>
                    <a:pt x="528" y="611"/>
                  </a:lnTo>
                  <a:lnTo>
                    <a:pt x="533" y="616"/>
                  </a:lnTo>
                  <a:lnTo>
                    <a:pt x="535" y="626"/>
                  </a:lnTo>
                  <a:lnTo>
                    <a:pt x="540" y="631"/>
                  </a:lnTo>
                  <a:lnTo>
                    <a:pt x="546" y="637"/>
                  </a:lnTo>
                  <a:lnTo>
                    <a:pt x="540" y="649"/>
                  </a:lnTo>
                  <a:lnTo>
                    <a:pt x="536" y="662"/>
                  </a:lnTo>
                  <a:lnTo>
                    <a:pt x="535" y="668"/>
                  </a:lnTo>
                  <a:lnTo>
                    <a:pt x="530" y="674"/>
                  </a:lnTo>
                  <a:lnTo>
                    <a:pt x="528" y="679"/>
                  </a:lnTo>
                  <a:lnTo>
                    <a:pt x="528" y="681"/>
                  </a:lnTo>
                  <a:lnTo>
                    <a:pt x="530" y="692"/>
                  </a:lnTo>
                  <a:lnTo>
                    <a:pt x="535" y="700"/>
                  </a:lnTo>
                  <a:lnTo>
                    <a:pt x="531" y="710"/>
                  </a:lnTo>
                  <a:lnTo>
                    <a:pt x="533" y="720"/>
                  </a:lnTo>
                  <a:lnTo>
                    <a:pt x="538" y="723"/>
                  </a:lnTo>
                  <a:lnTo>
                    <a:pt x="546" y="725"/>
                  </a:lnTo>
                  <a:lnTo>
                    <a:pt x="551" y="726"/>
                  </a:lnTo>
                  <a:lnTo>
                    <a:pt x="558" y="726"/>
                  </a:lnTo>
                  <a:lnTo>
                    <a:pt x="563" y="728"/>
                  </a:lnTo>
                  <a:lnTo>
                    <a:pt x="573" y="741"/>
                  </a:lnTo>
                  <a:lnTo>
                    <a:pt x="576" y="747"/>
                  </a:lnTo>
                  <a:lnTo>
                    <a:pt x="574" y="754"/>
                  </a:lnTo>
                  <a:lnTo>
                    <a:pt x="579" y="755"/>
                  </a:lnTo>
                  <a:lnTo>
                    <a:pt x="589" y="754"/>
                  </a:lnTo>
                  <a:lnTo>
                    <a:pt x="597" y="749"/>
                  </a:lnTo>
                  <a:lnTo>
                    <a:pt x="601" y="744"/>
                  </a:lnTo>
                  <a:lnTo>
                    <a:pt x="607" y="746"/>
                  </a:lnTo>
                  <a:lnTo>
                    <a:pt x="606" y="754"/>
                  </a:lnTo>
                  <a:lnTo>
                    <a:pt x="609" y="757"/>
                  </a:lnTo>
                  <a:lnTo>
                    <a:pt x="617" y="755"/>
                  </a:lnTo>
                  <a:lnTo>
                    <a:pt x="617" y="762"/>
                  </a:lnTo>
                  <a:lnTo>
                    <a:pt x="619" y="767"/>
                  </a:lnTo>
                  <a:lnTo>
                    <a:pt x="627" y="765"/>
                  </a:lnTo>
                  <a:lnTo>
                    <a:pt x="636" y="757"/>
                  </a:lnTo>
                  <a:lnTo>
                    <a:pt x="640" y="759"/>
                  </a:lnTo>
                  <a:lnTo>
                    <a:pt x="645" y="757"/>
                  </a:lnTo>
                  <a:lnTo>
                    <a:pt x="649" y="759"/>
                  </a:lnTo>
                  <a:lnTo>
                    <a:pt x="654" y="759"/>
                  </a:lnTo>
                  <a:lnTo>
                    <a:pt x="657" y="759"/>
                  </a:lnTo>
                  <a:lnTo>
                    <a:pt x="662" y="759"/>
                  </a:lnTo>
                  <a:lnTo>
                    <a:pt x="664" y="759"/>
                  </a:lnTo>
                  <a:lnTo>
                    <a:pt x="667" y="762"/>
                  </a:lnTo>
                  <a:lnTo>
                    <a:pt x="667" y="773"/>
                  </a:lnTo>
                  <a:lnTo>
                    <a:pt x="662" y="784"/>
                  </a:lnTo>
                  <a:lnTo>
                    <a:pt x="657" y="793"/>
                  </a:lnTo>
                  <a:lnTo>
                    <a:pt x="652" y="799"/>
                  </a:lnTo>
                  <a:lnTo>
                    <a:pt x="652" y="802"/>
                  </a:lnTo>
                  <a:lnTo>
                    <a:pt x="652" y="804"/>
                  </a:lnTo>
                  <a:lnTo>
                    <a:pt x="652" y="807"/>
                  </a:lnTo>
                  <a:lnTo>
                    <a:pt x="647" y="806"/>
                  </a:lnTo>
                  <a:lnTo>
                    <a:pt x="644" y="797"/>
                  </a:lnTo>
                  <a:lnTo>
                    <a:pt x="637" y="796"/>
                  </a:lnTo>
                  <a:lnTo>
                    <a:pt x="634" y="802"/>
                  </a:lnTo>
                  <a:lnTo>
                    <a:pt x="634" y="806"/>
                  </a:lnTo>
                  <a:lnTo>
                    <a:pt x="632" y="807"/>
                  </a:lnTo>
                  <a:lnTo>
                    <a:pt x="631" y="810"/>
                  </a:lnTo>
                  <a:lnTo>
                    <a:pt x="629" y="814"/>
                  </a:lnTo>
                  <a:lnTo>
                    <a:pt x="622" y="815"/>
                  </a:lnTo>
                  <a:lnTo>
                    <a:pt x="617" y="818"/>
                  </a:lnTo>
                  <a:lnTo>
                    <a:pt x="614" y="820"/>
                  </a:lnTo>
                  <a:lnTo>
                    <a:pt x="611" y="827"/>
                  </a:lnTo>
                  <a:lnTo>
                    <a:pt x="609" y="831"/>
                  </a:lnTo>
                  <a:lnTo>
                    <a:pt x="609" y="838"/>
                  </a:lnTo>
                  <a:lnTo>
                    <a:pt x="611" y="840"/>
                  </a:lnTo>
                  <a:lnTo>
                    <a:pt x="616" y="843"/>
                  </a:lnTo>
                  <a:lnTo>
                    <a:pt x="629" y="848"/>
                  </a:lnTo>
                  <a:lnTo>
                    <a:pt x="631" y="851"/>
                  </a:lnTo>
                  <a:lnTo>
                    <a:pt x="626" y="859"/>
                  </a:lnTo>
                  <a:lnTo>
                    <a:pt x="619" y="864"/>
                  </a:lnTo>
                  <a:lnTo>
                    <a:pt x="612" y="865"/>
                  </a:lnTo>
                  <a:lnTo>
                    <a:pt x="609" y="865"/>
                  </a:lnTo>
                  <a:lnTo>
                    <a:pt x="607" y="862"/>
                  </a:lnTo>
                  <a:lnTo>
                    <a:pt x="602" y="865"/>
                  </a:lnTo>
                  <a:lnTo>
                    <a:pt x="597" y="865"/>
                  </a:lnTo>
                  <a:lnTo>
                    <a:pt x="591" y="869"/>
                  </a:lnTo>
                  <a:lnTo>
                    <a:pt x="588" y="870"/>
                  </a:lnTo>
                  <a:lnTo>
                    <a:pt x="584" y="869"/>
                  </a:lnTo>
                  <a:lnTo>
                    <a:pt x="581" y="869"/>
                  </a:lnTo>
                  <a:lnTo>
                    <a:pt x="579" y="872"/>
                  </a:lnTo>
                  <a:lnTo>
                    <a:pt x="576" y="872"/>
                  </a:lnTo>
                  <a:lnTo>
                    <a:pt x="573" y="873"/>
                  </a:lnTo>
                  <a:lnTo>
                    <a:pt x="568" y="873"/>
                  </a:lnTo>
                  <a:lnTo>
                    <a:pt x="563" y="872"/>
                  </a:lnTo>
                  <a:lnTo>
                    <a:pt x="561" y="875"/>
                  </a:lnTo>
                  <a:lnTo>
                    <a:pt x="558" y="872"/>
                  </a:lnTo>
                  <a:lnTo>
                    <a:pt x="558" y="875"/>
                  </a:lnTo>
                  <a:lnTo>
                    <a:pt x="554" y="878"/>
                  </a:lnTo>
                  <a:lnTo>
                    <a:pt x="553" y="880"/>
                  </a:lnTo>
                  <a:lnTo>
                    <a:pt x="550" y="880"/>
                  </a:lnTo>
                  <a:lnTo>
                    <a:pt x="546" y="878"/>
                  </a:lnTo>
                  <a:lnTo>
                    <a:pt x="543" y="880"/>
                  </a:lnTo>
                  <a:lnTo>
                    <a:pt x="540" y="880"/>
                  </a:lnTo>
                  <a:lnTo>
                    <a:pt x="543" y="883"/>
                  </a:lnTo>
                  <a:lnTo>
                    <a:pt x="540" y="886"/>
                  </a:lnTo>
                  <a:lnTo>
                    <a:pt x="536" y="885"/>
                  </a:lnTo>
                  <a:lnTo>
                    <a:pt x="533" y="886"/>
                  </a:lnTo>
                  <a:lnTo>
                    <a:pt x="531" y="888"/>
                  </a:lnTo>
                  <a:lnTo>
                    <a:pt x="531" y="891"/>
                  </a:lnTo>
                  <a:lnTo>
                    <a:pt x="530" y="895"/>
                  </a:lnTo>
                  <a:lnTo>
                    <a:pt x="526" y="895"/>
                  </a:lnTo>
                  <a:lnTo>
                    <a:pt x="525" y="898"/>
                  </a:lnTo>
                  <a:lnTo>
                    <a:pt x="525" y="901"/>
                  </a:lnTo>
                  <a:lnTo>
                    <a:pt x="521" y="903"/>
                  </a:lnTo>
                  <a:lnTo>
                    <a:pt x="521" y="909"/>
                  </a:lnTo>
                  <a:lnTo>
                    <a:pt x="521" y="914"/>
                  </a:lnTo>
                  <a:lnTo>
                    <a:pt x="520" y="917"/>
                  </a:lnTo>
                  <a:lnTo>
                    <a:pt x="518" y="919"/>
                  </a:lnTo>
                  <a:lnTo>
                    <a:pt x="515" y="920"/>
                  </a:lnTo>
                  <a:lnTo>
                    <a:pt x="511" y="917"/>
                  </a:lnTo>
                  <a:lnTo>
                    <a:pt x="510" y="917"/>
                  </a:lnTo>
                  <a:lnTo>
                    <a:pt x="505" y="916"/>
                  </a:lnTo>
                  <a:lnTo>
                    <a:pt x="503" y="912"/>
                  </a:lnTo>
                  <a:lnTo>
                    <a:pt x="500" y="914"/>
                  </a:lnTo>
                  <a:lnTo>
                    <a:pt x="495" y="912"/>
                  </a:lnTo>
                  <a:lnTo>
                    <a:pt x="492" y="912"/>
                  </a:lnTo>
                  <a:lnTo>
                    <a:pt x="490" y="909"/>
                  </a:lnTo>
                  <a:lnTo>
                    <a:pt x="488" y="907"/>
                  </a:lnTo>
                  <a:lnTo>
                    <a:pt x="485" y="907"/>
                  </a:lnTo>
                  <a:lnTo>
                    <a:pt x="480" y="904"/>
                  </a:lnTo>
                  <a:lnTo>
                    <a:pt x="468" y="898"/>
                  </a:lnTo>
                  <a:lnTo>
                    <a:pt x="467" y="893"/>
                  </a:lnTo>
                  <a:lnTo>
                    <a:pt x="462" y="893"/>
                  </a:lnTo>
                  <a:lnTo>
                    <a:pt x="457" y="891"/>
                  </a:lnTo>
                  <a:lnTo>
                    <a:pt x="454" y="895"/>
                  </a:lnTo>
                  <a:lnTo>
                    <a:pt x="449" y="896"/>
                  </a:lnTo>
                  <a:lnTo>
                    <a:pt x="445" y="898"/>
                  </a:lnTo>
                  <a:lnTo>
                    <a:pt x="442" y="898"/>
                  </a:lnTo>
                  <a:lnTo>
                    <a:pt x="439" y="898"/>
                  </a:lnTo>
                  <a:lnTo>
                    <a:pt x="430" y="904"/>
                  </a:lnTo>
                  <a:lnTo>
                    <a:pt x="427" y="904"/>
                  </a:lnTo>
                  <a:lnTo>
                    <a:pt x="422" y="906"/>
                  </a:lnTo>
                  <a:lnTo>
                    <a:pt x="417" y="906"/>
                  </a:lnTo>
                  <a:lnTo>
                    <a:pt x="412" y="909"/>
                  </a:lnTo>
                  <a:lnTo>
                    <a:pt x="412" y="911"/>
                  </a:lnTo>
                  <a:lnTo>
                    <a:pt x="411" y="912"/>
                  </a:lnTo>
                  <a:lnTo>
                    <a:pt x="406" y="912"/>
                  </a:lnTo>
                  <a:lnTo>
                    <a:pt x="399" y="914"/>
                  </a:lnTo>
                  <a:lnTo>
                    <a:pt x="392" y="917"/>
                  </a:lnTo>
                  <a:lnTo>
                    <a:pt x="389" y="920"/>
                  </a:lnTo>
                  <a:lnTo>
                    <a:pt x="384" y="922"/>
                  </a:lnTo>
                  <a:lnTo>
                    <a:pt x="382" y="927"/>
                  </a:lnTo>
                  <a:lnTo>
                    <a:pt x="382" y="929"/>
                  </a:lnTo>
                  <a:lnTo>
                    <a:pt x="379" y="930"/>
                  </a:lnTo>
                  <a:lnTo>
                    <a:pt x="381" y="933"/>
                  </a:lnTo>
                  <a:lnTo>
                    <a:pt x="378" y="938"/>
                  </a:lnTo>
                  <a:lnTo>
                    <a:pt x="374" y="940"/>
                  </a:lnTo>
                  <a:lnTo>
                    <a:pt x="371" y="933"/>
                  </a:lnTo>
                  <a:lnTo>
                    <a:pt x="368" y="935"/>
                  </a:lnTo>
                  <a:lnTo>
                    <a:pt x="369" y="940"/>
                  </a:lnTo>
                  <a:lnTo>
                    <a:pt x="369" y="946"/>
                  </a:lnTo>
                  <a:lnTo>
                    <a:pt x="369" y="951"/>
                  </a:lnTo>
                  <a:lnTo>
                    <a:pt x="369" y="956"/>
                  </a:lnTo>
                  <a:lnTo>
                    <a:pt x="368" y="962"/>
                  </a:lnTo>
                  <a:lnTo>
                    <a:pt x="369" y="967"/>
                  </a:lnTo>
                  <a:lnTo>
                    <a:pt x="373" y="971"/>
                  </a:lnTo>
                  <a:lnTo>
                    <a:pt x="376" y="972"/>
                  </a:lnTo>
                  <a:lnTo>
                    <a:pt x="384" y="979"/>
                  </a:lnTo>
                  <a:lnTo>
                    <a:pt x="387" y="982"/>
                  </a:lnTo>
                  <a:lnTo>
                    <a:pt x="394" y="990"/>
                  </a:lnTo>
                  <a:lnTo>
                    <a:pt x="402" y="992"/>
                  </a:lnTo>
                  <a:lnTo>
                    <a:pt x="406" y="995"/>
                  </a:lnTo>
                  <a:lnTo>
                    <a:pt x="411" y="996"/>
                  </a:lnTo>
                  <a:lnTo>
                    <a:pt x="416" y="998"/>
                  </a:lnTo>
                  <a:lnTo>
                    <a:pt x="417" y="1000"/>
                  </a:lnTo>
                  <a:lnTo>
                    <a:pt x="421" y="1005"/>
                  </a:lnTo>
                  <a:lnTo>
                    <a:pt x="427" y="1009"/>
                  </a:lnTo>
                  <a:lnTo>
                    <a:pt x="432" y="1011"/>
                  </a:lnTo>
                  <a:lnTo>
                    <a:pt x="435" y="1014"/>
                  </a:lnTo>
                  <a:lnTo>
                    <a:pt x="437" y="1026"/>
                  </a:lnTo>
                  <a:lnTo>
                    <a:pt x="437" y="1034"/>
                  </a:lnTo>
                  <a:lnTo>
                    <a:pt x="439" y="1040"/>
                  </a:lnTo>
                  <a:lnTo>
                    <a:pt x="442" y="1047"/>
                  </a:lnTo>
                  <a:lnTo>
                    <a:pt x="447" y="1051"/>
                  </a:lnTo>
                  <a:lnTo>
                    <a:pt x="452" y="1056"/>
                  </a:lnTo>
                  <a:lnTo>
                    <a:pt x="454" y="1058"/>
                  </a:lnTo>
                  <a:lnTo>
                    <a:pt x="454" y="1063"/>
                  </a:lnTo>
                  <a:lnTo>
                    <a:pt x="465" y="1071"/>
                  </a:lnTo>
                  <a:lnTo>
                    <a:pt x="470" y="1074"/>
                  </a:lnTo>
                  <a:lnTo>
                    <a:pt x="473" y="1076"/>
                  </a:lnTo>
                  <a:lnTo>
                    <a:pt x="478" y="1077"/>
                  </a:lnTo>
                  <a:lnTo>
                    <a:pt x="482" y="1076"/>
                  </a:lnTo>
                  <a:lnTo>
                    <a:pt x="493" y="1076"/>
                  </a:lnTo>
                  <a:lnTo>
                    <a:pt x="500" y="1076"/>
                  </a:lnTo>
                  <a:lnTo>
                    <a:pt x="505" y="1081"/>
                  </a:lnTo>
                  <a:lnTo>
                    <a:pt x="507" y="1085"/>
                  </a:lnTo>
                  <a:lnTo>
                    <a:pt x="510" y="1092"/>
                  </a:lnTo>
                  <a:lnTo>
                    <a:pt x="513" y="1095"/>
                  </a:lnTo>
                  <a:lnTo>
                    <a:pt x="518" y="1100"/>
                  </a:lnTo>
                  <a:lnTo>
                    <a:pt x="516" y="1105"/>
                  </a:lnTo>
                  <a:lnTo>
                    <a:pt x="516" y="1108"/>
                  </a:lnTo>
                  <a:lnTo>
                    <a:pt x="518" y="1111"/>
                  </a:lnTo>
                  <a:lnTo>
                    <a:pt x="515" y="1113"/>
                  </a:lnTo>
                  <a:lnTo>
                    <a:pt x="507" y="1121"/>
                  </a:lnTo>
                  <a:lnTo>
                    <a:pt x="508" y="1124"/>
                  </a:lnTo>
                  <a:lnTo>
                    <a:pt x="518" y="1128"/>
                  </a:lnTo>
                  <a:lnTo>
                    <a:pt x="523" y="1137"/>
                  </a:lnTo>
                  <a:lnTo>
                    <a:pt x="525" y="1144"/>
                  </a:lnTo>
                  <a:lnTo>
                    <a:pt x="525" y="1150"/>
                  </a:lnTo>
                  <a:lnTo>
                    <a:pt x="523" y="1155"/>
                  </a:lnTo>
                  <a:lnTo>
                    <a:pt x="521" y="1160"/>
                  </a:lnTo>
                  <a:lnTo>
                    <a:pt x="521" y="1171"/>
                  </a:lnTo>
                  <a:lnTo>
                    <a:pt x="520" y="1181"/>
                  </a:lnTo>
                  <a:lnTo>
                    <a:pt x="518" y="1186"/>
                  </a:lnTo>
                  <a:lnTo>
                    <a:pt x="516" y="1192"/>
                  </a:lnTo>
                  <a:lnTo>
                    <a:pt x="516" y="1196"/>
                  </a:lnTo>
                  <a:lnTo>
                    <a:pt x="511" y="1200"/>
                  </a:lnTo>
                  <a:lnTo>
                    <a:pt x="508" y="1205"/>
                  </a:lnTo>
                  <a:lnTo>
                    <a:pt x="508" y="1208"/>
                  </a:lnTo>
                  <a:lnTo>
                    <a:pt x="502" y="1215"/>
                  </a:lnTo>
                  <a:lnTo>
                    <a:pt x="498" y="1218"/>
                  </a:lnTo>
                  <a:lnTo>
                    <a:pt x="493" y="1221"/>
                  </a:lnTo>
                  <a:lnTo>
                    <a:pt x="487" y="1228"/>
                  </a:lnTo>
                  <a:lnTo>
                    <a:pt x="482" y="1231"/>
                  </a:lnTo>
                  <a:lnTo>
                    <a:pt x="480" y="1234"/>
                  </a:lnTo>
                  <a:lnTo>
                    <a:pt x="477" y="1234"/>
                  </a:lnTo>
                  <a:lnTo>
                    <a:pt x="472" y="1239"/>
                  </a:lnTo>
                  <a:lnTo>
                    <a:pt x="467" y="1239"/>
                  </a:lnTo>
                  <a:lnTo>
                    <a:pt x="465" y="1244"/>
                  </a:lnTo>
                  <a:lnTo>
                    <a:pt x="464" y="1246"/>
                  </a:lnTo>
                  <a:lnTo>
                    <a:pt x="462" y="1247"/>
                  </a:lnTo>
                  <a:lnTo>
                    <a:pt x="460" y="1249"/>
                  </a:lnTo>
                  <a:lnTo>
                    <a:pt x="457" y="1251"/>
                  </a:lnTo>
                  <a:lnTo>
                    <a:pt x="455" y="1251"/>
                  </a:lnTo>
                  <a:lnTo>
                    <a:pt x="452" y="1249"/>
                  </a:lnTo>
                  <a:lnTo>
                    <a:pt x="449" y="1247"/>
                  </a:lnTo>
                  <a:lnTo>
                    <a:pt x="444" y="1244"/>
                  </a:lnTo>
                  <a:lnTo>
                    <a:pt x="439" y="1242"/>
                  </a:lnTo>
                  <a:lnTo>
                    <a:pt x="437" y="1239"/>
                  </a:lnTo>
                  <a:lnTo>
                    <a:pt x="432" y="1238"/>
                  </a:lnTo>
                  <a:lnTo>
                    <a:pt x="429" y="1238"/>
                  </a:lnTo>
                  <a:lnTo>
                    <a:pt x="425" y="1238"/>
                  </a:lnTo>
                  <a:lnTo>
                    <a:pt x="424" y="1236"/>
                  </a:lnTo>
                  <a:lnTo>
                    <a:pt x="424" y="1229"/>
                  </a:lnTo>
                  <a:lnTo>
                    <a:pt x="422" y="1226"/>
                  </a:lnTo>
                  <a:lnTo>
                    <a:pt x="419" y="1221"/>
                  </a:lnTo>
                  <a:lnTo>
                    <a:pt x="416" y="1218"/>
                  </a:lnTo>
                  <a:lnTo>
                    <a:pt x="409" y="1220"/>
                  </a:lnTo>
                  <a:lnTo>
                    <a:pt x="407" y="1218"/>
                  </a:lnTo>
                  <a:lnTo>
                    <a:pt x="409" y="1215"/>
                  </a:lnTo>
                  <a:lnTo>
                    <a:pt x="407" y="1213"/>
                  </a:lnTo>
                  <a:lnTo>
                    <a:pt x="406" y="1210"/>
                  </a:lnTo>
                  <a:lnTo>
                    <a:pt x="402" y="1207"/>
                  </a:lnTo>
                  <a:lnTo>
                    <a:pt x="404" y="1204"/>
                  </a:lnTo>
                  <a:lnTo>
                    <a:pt x="402" y="1199"/>
                  </a:lnTo>
                  <a:lnTo>
                    <a:pt x="401" y="1196"/>
                  </a:lnTo>
                  <a:lnTo>
                    <a:pt x="402" y="1192"/>
                  </a:lnTo>
                  <a:lnTo>
                    <a:pt x="399" y="1186"/>
                  </a:lnTo>
                  <a:lnTo>
                    <a:pt x="394" y="1181"/>
                  </a:lnTo>
                  <a:lnTo>
                    <a:pt x="392" y="1179"/>
                  </a:lnTo>
                  <a:lnTo>
                    <a:pt x="392" y="1176"/>
                  </a:lnTo>
                  <a:lnTo>
                    <a:pt x="392" y="1171"/>
                  </a:lnTo>
                  <a:lnTo>
                    <a:pt x="389" y="1170"/>
                  </a:lnTo>
                  <a:lnTo>
                    <a:pt x="386" y="1170"/>
                  </a:lnTo>
                  <a:lnTo>
                    <a:pt x="382" y="1168"/>
                  </a:lnTo>
                  <a:lnTo>
                    <a:pt x="382" y="1165"/>
                  </a:lnTo>
                  <a:lnTo>
                    <a:pt x="386" y="1160"/>
                  </a:lnTo>
                  <a:lnTo>
                    <a:pt x="384" y="1157"/>
                  </a:lnTo>
                  <a:lnTo>
                    <a:pt x="381" y="1152"/>
                  </a:lnTo>
                  <a:lnTo>
                    <a:pt x="379" y="1147"/>
                  </a:lnTo>
                  <a:lnTo>
                    <a:pt x="378" y="1145"/>
                  </a:lnTo>
                  <a:lnTo>
                    <a:pt x="374" y="1140"/>
                  </a:lnTo>
                  <a:lnTo>
                    <a:pt x="374" y="1139"/>
                  </a:lnTo>
                  <a:lnTo>
                    <a:pt x="378" y="1139"/>
                  </a:lnTo>
                  <a:lnTo>
                    <a:pt x="379" y="1139"/>
                  </a:lnTo>
                  <a:lnTo>
                    <a:pt x="374" y="1124"/>
                  </a:lnTo>
                  <a:lnTo>
                    <a:pt x="369" y="1119"/>
                  </a:lnTo>
                  <a:lnTo>
                    <a:pt x="369" y="1116"/>
                  </a:lnTo>
                  <a:lnTo>
                    <a:pt x="368" y="1111"/>
                  </a:lnTo>
                  <a:lnTo>
                    <a:pt x="366" y="1107"/>
                  </a:lnTo>
                  <a:lnTo>
                    <a:pt x="368" y="1103"/>
                  </a:lnTo>
                  <a:lnTo>
                    <a:pt x="363" y="1095"/>
                  </a:lnTo>
                  <a:lnTo>
                    <a:pt x="359" y="1094"/>
                  </a:lnTo>
                  <a:lnTo>
                    <a:pt x="356" y="1094"/>
                  </a:lnTo>
                  <a:lnTo>
                    <a:pt x="353" y="1092"/>
                  </a:lnTo>
                  <a:lnTo>
                    <a:pt x="353" y="1089"/>
                  </a:lnTo>
                  <a:lnTo>
                    <a:pt x="354" y="1087"/>
                  </a:lnTo>
                  <a:lnTo>
                    <a:pt x="353" y="1084"/>
                  </a:lnTo>
                  <a:lnTo>
                    <a:pt x="349" y="1084"/>
                  </a:lnTo>
                  <a:lnTo>
                    <a:pt x="346" y="1082"/>
                  </a:lnTo>
                  <a:lnTo>
                    <a:pt x="346" y="1079"/>
                  </a:lnTo>
                  <a:lnTo>
                    <a:pt x="348" y="1079"/>
                  </a:lnTo>
                  <a:lnTo>
                    <a:pt x="348" y="1077"/>
                  </a:lnTo>
                  <a:lnTo>
                    <a:pt x="346" y="1073"/>
                  </a:lnTo>
                  <a:lnTo>
                    <a:pt x="344" y="1069"/>
                  </a:lnTo>
                  <a:lnTo>
                    <a:pt x="341" y="1068"/>
                  </a:lnTo>
                  <a:lnTo>
                    <a:pt x="341" y="1061"/>
                  </a:lnTo>
                  <a:lnTo>
                    <a:pt x="341" y="1058"/>
                  </a:lnTo>
                  <a:lnTo>
                    <a:pt x="343" y="1058"/>
                  </a:lnTo>
                  <a:lnTo>
                    <a:pt x="344" y="1056"/>
                  </a:lnTo>
                  <a:lnTo>
                    <a:pt x="343" y="1055"/>
                  </a:lnTo>
                  <a:lnTo>
                    <a:pt x="338" y="1053"/>
                  </a:lnTo>
                  <a:lnTo>
                    <a:pt x="334" y="1051"/>
                  </a:lnTo>
                  <a:lnTo>
                    <a:pt x="334" y="1043"/>
                  </a:lnTo>
                  <a:lnTo>
                    <a:pt x="333" y="1042"/>
                  </a:lnTo>
                  <a:lnTo>
                    <a:pt x="330" y="1042"/>
                  </a:lnTo>
                  <a:lnTo>
                    <a:pt x="331" y="1034"/>
                  </a:lnTo>
                  <a:lnTo>
                    <a:pt x="333" y="1032"/>
                  </a:lnTo>
                  <a:lnTo>
                    <a:pt x="336" y="1029"/>
                  </a:lnTo>
                  <a:lnTo>
                    <a:pt x="336" y="1024"/>
                  </a:lnTo>
                  <a:lnTo>
                    <a:pt x="330" y="1014"/>
                  </a:lnTo>
                  <a:lnTo>
                    <a:pt x="323" y="1016"/>
                  </a:lnTo>
                  <a:lnTo>
                    <a:pt x="321" y="1009"/>
                  </a:lnTo>
                  <a:lnTo>
                    <a:pt x="320" y="1006"/>
                  </a:lnTo>
                  <a:lnTo>
                    <a:pt x="321" y="1001"/>
                  </a:lnTo>
                  <a:lnTo>
                    <a:pt x="325" y="998"/>
                  </a:lnTo>
                  <a:lnTo>
                    <a:pt x="326" y="995"/>
                  </a:lnTo>
                  <a:lnTo>
                    <a:pt x="321" y="992"/>
                  </a:lnTo>
                  <a:lnTo>
                    <a:pt x="316" y="995"/>
                  </a:lnTo>
                  <a:lnTo>
                    <a:pt x="306" y="998"/>
                  </a:lnTo>
                  <a:lnTo>
                    <a:pt x="291" y="1001"/>
                  </a:lnTo>
                  <a:lnTo>
                    <a:pt x="277" y="1003"/>
                  </a:lnTo>
                  <a:lnTo>
                    <a:pt x="265" y="1003"/>
                  </a:lnTo>
                  <a:lnTo>
                    <a:pt x="258" y="1009"/>
                  </a:lnTo>
                  <a:lnTo>
                    <a:pt x="257" y="1016"/>
                  </a:lnTo>
                  <a:lnTo>
                    <a:pt x="253" y="1022"/>
                  </a:lnTo>
                  <a:lnTo>
                    <a:pt x="248" y="1027"/>
                  </a:lnTo>
                  <a:lnTo>
                    <a:pt x="245" y="1030"/>
                  </a:lnTo>
                  <a:lnTo>
                    <a:pt x="248" y="1039"/>
                  </a:lnTo>
                  <a:lnTo>
                    <a:pt x="250" y="1043"/>
                  </a:lnTo>
                  <a:lnTo>
                    <a:pt x="252" y="1050"/>
                  </a:lnTo>
                  <a:lnTo>
                    <a:pt x="248" y="1056"/>
                  </a:lnTo>
                  <a:lnTo>
                    <a:pt x="245" y="1060"/>
                  </a:lnTo>
                  <a:lnTo>
                    <a:pt x="239" y="1063"/>
                  </a:lnTo>
                  <a:lnTo>
                    <a:pt x="225" y="1068"/>
                  </a:lnTo>
                  <a:lnTo>
                    <a:pt x="220" y="1071"/>
                  </a:lnTo>
                  <a:lnTo>
                    <a:pt x="214" y="1073"/>
                  </a:lnTo>
                  <a:lnTo>
                    <a:pt x="212" y="1076"/>
                  </a:lnTo>
                  <a:lnTo>
                    <a:pt x="207" y="1077"/>
                  </a:lnTo>
                  <a:lnTo>
                    <a:pt x="204" y="1081"/>
                  </a:lnTo>
                  <a:lnTo>
                    <a:pt x="201" y="1082"/>
                  </a:lnTo>
                  <a:lnTo>
                    <a:pt x="192" y="1087"/>
                  </a:lnTo>
                  <a:lnTo>
                    <a:pt x="187" y="1089"/>
                  </a:lnTo>
                  <a:lnTo>
                    <a:pt x="182" y="1087"/>
                  </a:lnTo>
                  <a:lnTo>
                    <a:pt x="179" y="1089"/>
                  </a:lnTo>
                  <a:lnTo>
                    <a:pt x="166" y="1087"/>
                  </a:lnTo>
                  <a:lnTo>
                    <a:pt x="156" y="1082"/>
                  </a:lnTo>
                  <a:lnTo>
                    <a:pt x="149" y="1084"/>
                  </a:lnTo>
                  <a:lnTo>
                    <a:pt x="146" y="1087"/>
                  </a:lnTo>
                  <a:lnTo>
                    <a:pt x="138" y="1089"/>
                  </a:lnTo>
                  <a:lnTo>
                    <a:pt x="134" y="1090"/>
                  </a:lnTo>
                  <a:lnTo>
                    <a:pt x="126" y="1084"/>
                  </a:lnTo>
                  <a:lnTo>
                    <a:pt x="123" y="1081"/>
                  </a:lnTo>
                  <a:lnTo>
                    <a:pt x="113" y="1087"/>
                  </a:lnTo>
                  <a:lnTo>
                    <a:pt x="108" y="1090"/>
                  </a:lnTo>
                  <a:lnTo>
                    <a:pt x="103" y="1090"/>
                  </a:lnTo>
                  <a:lnTo>
                    <a:pt x="100" y="1089"/>
                  </a:lnTo>
                  <a:lnTo>
                    <a:pt x="96" y="1092"/>
                  </a:lnTo>
                  <a:lnTo>
                    <a:pt x="93" y="1089"/>
                  </a:lnTo>
                  <a:lnTo>
                    <a:pt x="86" y="1090"/>
                  </a:lnTo>
                  <a:lnTo>
                    <a:pt x="83" y="1084"/>
                  </a:lnTo>
                  <a:lnTo>
                    <a:pt x="78" y="1085"/>
                  </a:lnTo>
                  <a:lnTo>
                    <a:pt x="76" y="1081"/>
                  </a:lnTo>
                  <a:lnTo>
                    <a:pt x="75" y="1090"/>
                  </a:lnTo>
                  <a:lnTo>
                    <a:pt x="72" y="1084"/>
                  </a:lnTo>
                  <a:lnTo>
                    <a:pt x="65" y="1077"/>
                  </a:lnTo>
                  <a:lnTo>
                    <a:pt x="63" y="1076"/>
                  </a:lnTo>
                  <a:lnTo>
                    <a:pt x="57" y="1073"/>
                  </a:lnTo>
                  <a:lnTo>
                    <a:pt x="50" y="1066"/>
                  </a:lnTo>
                  <a:lnTo>
                    <a:pt x="50" y="1058"/>
                  </a:lnTo>
                  <a:lnTo>
                    <a:pt x="52" y="1051"/>
                  </a:lnTo>
                  <a:lnTo>
                    <a:pt x="48" y="1051"/>
                  </a:lnTo>
                  <a:lnTo>
                    <a:pt x="37" y="1051"/>
                  </a:lnTo>
                  <a:lnTo>
                    <a:pt x="30" y="1053"/>
                  </a:lnTo>
                  <a:lnTo>
                    <a:pt x="27" y="1050"/>
                  </a:lnTo>
                  <a:lnTo>
                    <a:pt x="20" y="1042"/>
                  </a:lnTo>
                  <a:lnTo>
                    <a:pt x="19" y="1035"/>
                  </a:lnTo>
                  <a:lnTo>
                    <a:pt x="22" y="1032"/>
                  </a:lnTo>
                  <a:lnTo>
                    <a:pt x="22" y="1026"/>
                  </a:lnTo>
                  <a:lnTo>
                    <a:pt x="19" y="1021"/>
                  </a:lnTo>
                  <a:lnTo>
                    <a:pt x="10" y="1009"/>
                  </a:lnTo>
                  <a:lnTo>
                    <a:pt x="4" y="996"/>
                  </a:lnTo>
                  <a:lnTo>
                    <a:pt x="0" y="985"/>
                  </a:lnTo>
                  <a:lnTo>
                    <a:pt x="0" y="979"/>
                  </a:lnTo>
                  <a:lnTo>
                    <a:pt x="4" y="972"/>
                  </a:lnTo>
                  <a:lnTo>
                    <a:pt x="9" y="962"/>
                  </a:lnTo>
                  <a:lnTo>
                    <a:pt x="14" y="956"/>
                  </a:lnTo>
                  <a:lnTo>
                    <a:pt x="15" y="950"/>
                  </a:lnTo>
                  <a:lnTo>
                    <a:pt x="14" y="940"/>
                  </a:lnTo>
                  <a:lnTo>
                    <a:pt x="17" y="933"/>
                  </a:lnTo>
                  <a:lnTo>
                    <a:pt x="30" y="920"/>
                  </a:lnTo>
                  <a:lnTo>
                    <a:pt x="37" y="916"/>
                  </a:lnTo>
                  <a:lnTo>
                    <a:pt x="53" y="909"/>
                  </a:lnTo>
                  <a:lnTo>
                    <a:pt x="63" y="904"/>
                  </a:lnTo>
                  <a:lnTo>
                    <a:pt x="67" y="901"/>
                  </a:lnTo>
                  <a:lnTo>
                    <a:pt x="70" y="893"/>
                  </a:lnTo>
                  <a:lnTo>
                    <a:pt x="72" y="882"/>
                  </a:lnTo>
                  <a:lnTo>
                    <a:pt x="72" y="878"/>
                  </a:lnTo>
                  <a:lnTo>
                    <a:pt x="72" y="869"/>
                  </a:lnTo>
                  <a:lnTo>
                    <a:pt x="67" y="857"/>
                  </a:lnTo>
                  <a:lnTo>
                    <a:pt x="63" y="851"/>
                  </a:lnTo>
                  <a:lnTo>
                    <a:pt x="60" y="846"/>
                  </a:lnTo>
                  <a:lnTo>
                    <a:pt x="58" y="843"/>
                  </a:lnTo>
                  <a:lnTo>
                    <a:pt x="55" y="840"/>
                  </a:lnTo>
                  <a:lnTo>
                    <a:pt x="53" y="838"/>
                  </a:lnTo>
                  <a:lnTo>
                    <a:pt x="53" y="835"/>
                  </a:lnTo>
                  <a:lnTo>
                    <a:pt x="53" y="831"/>
                  </a:lnTo>
                  <a:lnTo>
                    <a:pt x="55" y="830"/>
                  </a:lnTo>
                  <a:lnTo>
                    <a:pt x="55" y="827"/>
                  </a:lnTo>
                  <a:lnTo>
                    <a:pt x="55" y="825"/>
                  </a:lnTo>
                  <a:lnTo>
                    <a:pt x="52" y="822"/>
                  </a:lnTo>
                  <a:lnTo>
                    <a:pt x="50" y="820"/>
                  </a:lnTo>
                  <a:lnTo>
                    <a:pt x="48" y="817"/>
                  </a:lnTo>
                  <a:lnTo>
                    <a:pt x="45" y="810"/>
                  </a:lnTo>
                  <a:lnTo>
                    <a:pt x="40" y="804"/>
                  </a:lnTo>
                  <a:lnTo>
                    <a:pt x="38" y="79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79" name="Freeform 179"/>
            <p:cNvSpPr>
              <a:spLocks/>
            </p:cNvSpPr>
            <p:nvPr/>
          </p:nvSpPr>
          <p:spPr bwMode="auto">
            <a:xfrm>
              <a:off x="592137" y="1139033"/>
              <a:ext cx="496888" cy="795338"/>
            </a:xfrm>
            <a:custGeom>
              <a:avLst/>
              <a:gdLst>
                <a:gd name="T0" fmla="*/ 448 w 626"/>
                <a:gd name="T1" fmla="*/ 47 h 1002"/>
                <a:gd name="T2" fmla="*/ 478 w 626"/>
                <a:gd name="T3" fmla="*/ 73 h 1002"/>
                <a:gd name="T4" fmla="*/ 501 w 626"/>
                <a:gd name="T5" fmla="*/ 87 h 1002"/>
                <a:gd name="T6" fmla="*/ 511 w 626"/>
                <a:gd name="T7" fmla="*/ 137 h 1002"/>
                <a:gd name="T8" fmla="*/ 531 w 626"/>
                <a:gd name="T9" fmla="*/ 175 h 1002"/>
                <a:gd name="T10" fmla="*/ 542 w 626"/>
                <a:gd name="T11" fmla="*/ 202 h 1002"/>
                <a:gd name="T12" fmla="*/ 565 w 626"/>
                <a:gd name="T13" fmla="*/ 226 h 1002"/>
                <a:gd name="T14" fmla="*/ 562 w 626"/>
                <a:gd name="T15" fmla="*/ 265 h 1002"/>
                <a:gd name="T16" fmla="*/ 555 w 626"/>
                <a:gd name="T17" fmla="*/ 301 h 1002"/>
                <a:gd name="T18" fmla="*/ 540 w 626"/>
                <a:gd name="T19" fmla="*/ 330 h 1002"/>
                <a:gd name="T20" fmla="*/ 562 w 626"/>
                <a:gd name="T21" fmla="*/ 380 h 1002"/>
                <a:gd name="T22" fmla="*/ 569 w 626"/>
                <a:gd name="T23" fmla="*/ 429 h 1002"/>
                <a:gd name="T24" fmla="*/ 562 w 626"/>
                <a:gd name="T25" fmla="*/ 466 h 1002"/>
                <a:gd name="T26" fmla="*/ 567 w 626"/>
                <a:gd name="T27" fmla="*/ 508 h 1002"/>
                <a:gd name="T28" fmla="*/ 536 w 626"/>
                <a:gd name="T29" fmla="*/ 534 h 1002"/>
                <a:gd name="T30" fmla="*/ 560 w 626"/>
                <a:gd name="T31" fmla="*/ 553 h 1002"/>
                <a:gd name="T32" fmla="*/ 602 w 626"/>
                <a:gd name="T33" fmla="*/ 586 h 1002"/>
                <a:gd name="T34" fmla="*/ 615 w 626"/>
                <a:gd name="T35" fmla="*/ 628 h 1002"/>
                <a:gd name="T36" fmla="*/ 618 w 626"/>
                <a:gd name="T37" fmla="*/ 676 h 1002"/>
                <a:gd name="T38" fmla="*/ 579 w 626"/>
                <a:gd name="T39" fmla="*/ 697 h 1002"/>
                <a:gd name="T40" fmla="*/ 542 w 626"/>
                <a:gd name="T41" fmla="*/ 705 h 1002"/>
                <a:gd name="T42" fmla="*/ 511 w 626"/>
                <a:gd name="T43" fmla="*/ 726 h 1002"/>
                <a:gd name="T44" fmla="*/ 469 w 626"/>
                <a:gd name="T45" fmla="*/ 718 h 1002"/>
                <a:gd name="T46" fmla="*/ 430 w 626"/>
                <a:gd name="T47" fmla="*/ 709 h 1002"/>
                <a:gd name="T48" fmla="*/ 387 w 626"/>
                <a:gd name="T49" fmla="*/ 709 h 1002"/>
                <a:gd name="T50" fmla="*/ 364 w 626"/>
                <a:gd name="T51" fmla="*/ 722 h 1002"/>
                <a:gd name="T52" fmla="*/ 327 w 626"/>
                <a:gd name="T53" fmla="*/ 688 h 1002"/>
                <a:gd name="T54" fmla="*/ 307 w 626"/>
                <a:gd name="T55" fmla="*/ 657 h 1002"/>
                <a:gd name="T56" fmla="*/ 292 w 626"/>
                <a:gd name="T57" fmla="*/ 618 h 1002"/>
                <a:gd name="T58" fmla="*/ 279 w 626"/>
                <a:gd name="T59" fmla="*/ 591 h 1002"/>
                <a:gd name="T60" fmla="*/ 231 w 626"/>
                <a:gd name="T61" fmla="*/ 586 h 1002"/>
                <a:gd name="T62" fmla="*/ 192 w 626"/>
                <a:gd name="T63" fmla="*/ 586 h 1002"/>
                <a:gd name="T64" fmla="*/ 185 w 626"/>
                <a:gd name="T65" fmla="*/ 610 h 1002"/>
                <a:gd name="T66" fmla="*/ 182 w 626"/>
                <a:gd name="T67" fmla="*/ 641 h 1002"/>
                <a:gd name="T68" fmla="*/ 165 w 626"/>
                <a:gd name="T69" fmla="*/ 667 h 1002"/>
                <a:gd name="T70" fmla="*/ 140 w 626"/>
                <a:gd name="T71" fmla="*/ 702 h 1002"/>
                <a:gd name="T72" fmla="*/ 117 w 626"/>
                <a:gd name="T73" fmla="*/ 722 h 1002"/>
                <a:gd name="T74" fmla="*/ 97 w 626"/>
                <a:gd name="T75" fmla="*/ 762 h 1002"/>
                <a:gd name="T76" fmla="*/ 102 w 626"/>
                <a:gd name="T77" fmla="*/ 798 h 1002"/>
                <a:gd name="T78" fmla="*/ 92 w 626"/>
                <a:gd name="T79" fmla="*/ 819 h 1002"/>
                <a:gd name="T80" fmla="*/ 79 w 626"/>
                <a:gd name="T81" fmla="*/ 836 h 1002"/>
                <a:gd name="T82" fmla="*/ 66 w 626"/>
                <a:gd name="T83" fmla="*/ 851 h 1002"/>
                <a:gd name="T84" fmla="*/ 46 w 626"/>
                <a:gd name="T85" fmla="*/ 859 h 1002"/>
                <a:gd name="T86" fmla="*/ 33 w 626"/>
                <a:gd name="T87" fmla="*/ 882 h 1002"/>
                <a:gd name="T88" fmla="*/ 15 w 626"/>
                <a:gd name="T89" fmla="*/ 900 h 1002"/>
                <a:gd name="T90" fmla="*/ 11 w 626"/>
                <a:gd name="T91" fmla="*/ 916 h 1002"/>
                <a:gd name="T92" fmla="*/ 5 w 626"/>
                <a:gd name="T93" fmla="*/ 930 h 1002"/>
                <a:gd name="T94" fmla="*/ 0 w 626"/>
                <a:gd name="T95" fmla="*/ 945 h 1002"/>
                <a:gd name="T96" fmla="*/ 3 w 626"/>
                <a:gd name="T97" fmla="*/ 964 h 1002"/>
                <a:gd name="T98" fmla="*/ 8 w 626"/>
                <a:gd name="T99" fmla="*/ 984 h 1002"/>
                <a:gd name="T100" fmla="*/ 13 w 626"/>
                <a:gd name="T101" fmla="*/ 1000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26" h="1002">
                  <a:moveTo>
                    <a:pt x="426" y="0"/>
                  </a:moveTo>
                  <a:lnTo>
                    <a:pt x="430" y="16"/>
                  </a:lnTo>
                  <a:lnTo>
                    <a:pt x="428" y="34"/>
                  </a:lnTo>
                  <a:lnTo>
                    <a:pt x="438" y="40"/>
                  </a:lnTo>
                  <a:lnTo>
                    <a:pt x="448" y="47"/>
                  </a:lnTo>
                  <a:lnTo>
                    <a:pt x="456" y="57"/>
                  </a:lnTo>
                  <a:lnTo>
                    <a:pt x="463" y="61"/>
                  </a:lnTo>
                  <a:lnTo>
                    <a:pt x="468" y="65"/>
                  </a:lnTo>
                  <a:lnTo>
                    <a:pt x="473" y="71"/>
                  </a:lnTo>
                  <a:lnTo>
                    <a:pt x="478" y="73"/>
                  </a:lnTo>
                  <a:lnTo>
                    <a:pt x="483" y="73"/>
                  </a:lnTo>
                  <a:lnTo>
                    <a:pt x="488" y="73"/>
                  </a:lnTo>
                  <a:lnTo>
                    <a:pt x="491" y="81"/>
                  </a:lnTo>
                  <a:lnTo>
                    <a:pt x="494" y="86"/>
                  </a:lnTo>
                  <a:lnTo>
                    <a:pt x="501" y="87"/>
                  </a:lnTo>
                  <a:lnTo>
                    <a:pt x="504" y="102"/>
                  </a:lnTo>
                  <a:lnTo>
                    <a:pt x="504" y="105"/>
                  </a:lnTo>
                  <a:lnTo>
                    <a:pt x="506" y="110"/>
                  </a:lnTo>
                  <a:lnTo>
                    <a:pt x="509" y="131"/>
                  </a:lnTo>
                  <a:lnTo>
                    <a:pt x="511" y="137"/>
                  </a:lnTo>
                  <a:lnTo>
                    <a:pt x="511" y="149"/>
                  </a:lnTo>
                  <a:lnTo>
                    <a:pt x="514" y="155"/>
                  </a:lnTo>
                  <a:lnTo>
                    <a:pt x="524" y="157"/>
                  </a:lnTo>
                  <a:lnTo>
                    <a:pt x="531" y="160"/>
                  </a:lnTo>
                  <a:lnTo>
                    <a:pt x="531" y="175"/>
                  </a:lnTo>
                  <a:lnTo>
                    <a:pt x="534" y="186"/>
                  </a:lnTo>
                  <a:lnTo>
                    <a:pt x="534" y="191"/>
                  </a:lnTo>
                  <a:lnTo>
                    <a:pt x="534" y="197"/>
                  </a:lnTo>
                  <a:lnTo>
                    <a:pt x="536" y="201"/>
                  </a:lnTo>
                  <a:lnTo>
                    <a:pt x="542" y="202"/>
                  </a:lnTo>
                  <a:lnTo>
                    <a:pt x="545" y="202"/>
                  </a:lnTo>
                  <a:lnTo>
                    <a:pt x="550" y="204"/>
                  </a:lnTo>
                  <a:lnTo>
                    <a:pt x="557" y="212"/>
                  </a:lnTo>
                  <a:lnTo>
                    <a:pt x="564" y="222"/>
                  </a:lnTo>
                  <a:lnTo>
                    <a:pt x="565" y="226"/>
                  </a:lnTo>
                  <a:lnTo>
                    <a:pt x="567" y="231"/>
                  </a:lnTo>
                  <a:lnTo>
                    <a:pt x="570" y="247"/>
                  </a:lnTo>
                  <a:lnTo>
                    <a:pt x="569" y="254"/>
                  </a:lnTo>
                  <a:lnTo>
                    <a:pt x="562" y="257"/>
                  </a:lnTo>
                  <a:lnTo>
                    <a:pt x="562" y="265"/>
                  </a:lnTo>
                  <a:lnTo>
                    <a:pt x="555" y="270"/>
                  </a:lnTo>
                  <a:lnTo>
                    <a:pt x="554" y="277"/>
                  </a:lnTo>
                  <a:lnTo>
                    <a:pt x="555" y="286"/>
                  </a:lnTo>
                  <a:lnTo>
                    <a:pt x="557" y="288"/>
                  </a:lnTo>
                  <a:lnTo>
                    <a:pt x="555" y="301"/>
                  </a:lnTo>
                  <a:lnTo>
                    <a:pt x="562" y="309"/>
                  </a:lnTo>
                  <a:lnTo>
                    <a:pt x="565" y="315"/>
                  </a:lnTo>
                  <a:lnTo>
                    <a:pt x="555" y="322"/>
                  </a:lnTo>
                  <a:lnTo>
                    <a:pt x="545" y="324"/>
                  </a:lnTo>
                  <a:lnTo>
                    <a:pt x="540" y="330"/>
                  </a:lnTo>
                  <a:lnTo>
                    <a:pt x="545" y="345"/>
                  </a:lnTo>
                  <a:lnTo>
                    <a:pt x="550" y="361"/>
                  </a:lnTo>
                  <a:lnTo>
                    <a:pt x="562" y="367"/>
                  </a:lnTo>
                  <a:lnTo>
                    <a:pt x="562" y="372"/>
                  </a:lnTo>
                  <a:lnTo>
                    <a:pt x="562" y="380"/>
                  </a:lnTo>
                  <a:lnTo>
                    <a:pt x="564" y="388"/>
                  </a:lnTo>
                  <a:lnTo>
                    <a:pt x="562" y="393"/>
                  </a:lnTo>
                  <a:lnTo>
                    <a:pt x="569" y="411"/>
                  </a:lnTo>
                  <a:lnTo>
                    <a:pt x="570" y="422"/>
                  </a:lnTo>
                  <a:lnTo>
                    <a:pt x="569" y="429"/>
                  </a:lnTo>
                  <a:lnTo>
                    <a:pt x="565" y="445"/>
                  </a:lnTo>
                  <a:lnTo>
                    <a:pt x="572" y="455"/>
                  </a:lnTo>
                  <a:lnTo>
                    <a:pt x="567" y="456"/>
                  </a:lnTo>
                  <a:lnTo>
                    <a:pt x="565" y="464"/>
                  </a:lnTo>
                  <a:lnTo>
                    <a:pt x="562" y="466"/>
                  </a:lnTo>
                  <a:lnTo>
                    <a:pt x="559" y="472"/>
                  </a:lnTo>
                  <a:lnTo>
                    <a:pt x="557" y="482"/>
                  </a:lnTo>
                  <a:lnTo>
                    <a:pt x="559" y="489"/>
                  </a:lnTo>
                  <a:lnTo>
                    <a:pt x="565" y="500"/>
                  </a:lnTo>
                  <a:lnTo>
                    <a:pt x="567" y="508"/>
                  </a:lnTo>
                  <a:lnTo>
                    <a:pt x="564" y="513"/>
                  </a:lnTo>
                  <a:lnTo>
                    <a:pt x="552" y="519"/>
                  </a:lnTo>
                  <a:lnTo>
                    <a:pt x="542" y="521"/>
                  </a:lnTo>
                  <a:lnTo>
                    <a:pt x="536" y="521"/>
                  </a:lnTo>
                  <a:lnTo>
                    <a:pt x="536" y="534"/>
                  </a:lnTo>
                  <a:lnTo>
                    <a:pt x="544" y="539"/>
                  </a:lnTo>
                  <a:lnTo>
                    <a:pt x="545" y="545"/>
                  </a:lnTo>
                  <a:lnTo>
                    <a:pt x="549" y="548"/>
                  </a:lnTo>
                  <a:lnTo>
                    <a:pt x="552" y="552"/>
                  </a:lnTo>
                  <a:lnTo>
                    <a:pt x="560" y="553"/>
                  </a:lnTo>
                  <a:lnTo>
                    <a:pt x="570" y="557"/>
                  </a:lnTo>
                  <a:lnTo>
                    <a:pt x="579" y="566"/>
                  </a:lnTo>
                  <a:lnTo>
                    <a:pt x="588" y="573"/>
                  </a:lnTo>
                  <a:lnTo>
                    <a:pt x="595" y="582"/>
                  </a:lnTo>
                  <a:lnTo>
                    <a:pt x="602" y="586"/>
                  </a:lnTo>
                  <a:lnTo>
                    <a:pt x="607" y="595"/>
                  </a:lnTo>
                  <a:lnTo>
                    <a:pt x="608" y="605"/>
                  </a:lnTo>
                  <a:lnTo>
                    <a:pt x="610" y="608"/>
                  </a:lnTo>
                  <a:lnTo>
                    <a:pt x="615" y="618"/>
                  </a:lnTo>
                  <a:lnTo>
                    <a:pt x="615" y="628"/>
                  </a:lnTo>
                  <a:lnTo>
                    <a:pt x="617" y="634"/>
                  </a:lnTo>
                  <a:lnTo>
                    <a:pt x="617" y="641"/>
                  </a:lnTo>
                  <a:lnTo>
                    <a:pt x="626" y="655"/>
                  </a:lnTo>
                  <a:lnTo>
                    <a:pt x="625" y="663"/>
                  </a:lnTo>
                  <a:lnTo>
                    <a:pt x="618" y="676"/>
                  </a:lnTo>
                  <a:lnTo>
                    <a:pt x="615" y="680"/>
                  </a:lnTo>
                  <a:lnTo>
                    <a:pt x="612" y="683"/>
                  </a:lnTo>
                  <a:lnTo>
                    <a:pt x="602" y="689"/>
                  </a:lnTo>
                  <a:lnTo>
                    <a:pt x="588" y="694"/>
                  </a:lnTo>
                  <a:lnTo>
                    <a:pt x="579" y="697"/>
                  </a:lnTo>
                  <a:lnTo>
                    <a:pt x="575" y="699"/>
                  </a:lnTo>
                  <a:lnTo>
                    <a:pt x="565" y="705"/>
                  </a:lnTo>
                  <a:lnTo>
                    <a:pt x="557" y="707"/>
                  </a:lnTo>
                  <a:lnTo>
                    <a:pt x="549" y="705"/>
                  </a:lnTo>
                  <a:lnTo>
                    <a:pt x="542" y="705"/>
                  </a:lnTo>
                  <a:lnTo>
                    <a:pt x="536" y="705"/>
                  </a:lnTo>
                  <a:lnTo>
                    <a:pt x="529" y="712"/>
                  </a:lnTo>
                  <a:lnTo>
                    <a:pt x="526" y="717"/>
                  </a:lnTo>
                  <a:lnTo>
                    <a:pt x="517" y="718"/>
                  </a:lnTo>
                  <a:lnTo>
                    <a:pt x="511" y="726"/>
                  </a:lnTo>
                  <a:lnTo>
                    <a:pt x="499" y="730"/>
                  </a:lnTo>
                  <a:lnTo>
                    <a:pt x="493" y="731"/>
                  </a:lnTo>
                  <a:lnTo>
                    <a:pt x="483" y="725"/>
                  </a:lnTo>
                  <a:lnTo>
                    <a:pt x="476" y="720"/>
                  </a:lnTo>
                  <a:lnTo>
                    <a:pt x="469" y="718"/>
                  </a:lnTo>
                  <a:lnTo>
                    <a:pt x="459" y="715"/>
                  </a:lnTo>
                  <a:lnTo>
                    <a:pt x="456" y="714"/>
                  </a:lnTo>
                  <a:lnTo>
                    <a:pt x="451" y="712"/>
                  </a:lnTo>
                  <a:lnTo>
                    <a:pt x="438" y="707"/>
                  </a:lnTo>
                  <a:lnTo>
                    <a:pt x="430" y="709"/>
                  </a:lnTo>
                  <a:lnTo>
                    <a:pt x="418" y="707"/>
                  </a:lnTo>
                  <a:lnTo>
                    <a:pt x="410" y="707"/>
                  </a:lnTo>
                  <a:lnTo>
                    <a:pt x="403" y="709"/>
                  </a:lnTo>
                  <a:lnTo>
                    <a:pt x="395" y="705"/>
                  </a:lnTo>
                  <a:lnTo>
                    <a:pt x="387" y="709"/>
                  </a:lnTo>
                  <a:lnTo>
                    <a:pt x="380" y="715"/>
                  </a:lnTo>
                  <a:lnTo>
                    <a:pt x="378" y="722"/>
                  </a:lnTo>
                  <a:lnTo>
                    <a:pt x="375" y="726"/>
                  </a:lnTo>
                  <a:lnTo>
                    <a:pt x="372" y="725"/>
                  </a:lnTo>
                  <a:lnTo>
                    <a:pt x="364" y="722"/>
                  </a:lnTo>
                  <a:lnTo>
                    <a:pt x="354" y="717"/>
                  </a:lnTo>
                  <a:lnTo>
                    <a:pt x="349" y="709"/>
                  </a:lnTo>
                  <a:lnTo>
                    <a:pt x="342" y="697"/>
                  </a:lnTo>
                  <a:lnTo>
                    <a:pt x="332" y="689"/>
                  </a:lnTo>
                  <a:lnTo>
                    <a:pt x="327" y="688"/>
                  </a:lnTo>
                  <a:lnTo>
                    <a:pt x="322" y="680"/>
                  </a:lnTo>
                  <a:lnTo>
                    <a:pt x="322" y="671"/>
                  </a:lnTo>
                  <a:lnTo>
                    <a:pt x="319" y="663"/>
                  </a:lnTo>
                  <a:lnTo>
                    <a:pt x="312" y="658"/>
                  </a:lnTo>
                  <a:lnTo>
                    <a:pt x="307" y="657"/>
                  </a:lnTo>
                  <a:lnTo>
                    <a:pt x="301" y="649"/>
                  </a:lnTo>
                  <a:lnTo>
                    <a:pt x="299" y="642"/>
                  </a:lnTo>
                  <a:lnTo>
                    <a:pt x="296" y="636"/>
                  </a:lnTo>
                  <a:lnTo>
                    <a:pt x="292" y="628"/>
                  </a:lnTo>
                  <a:lnTo>
                    <a:pt x="292" y="618"/>
                  </a:lnTo>
                  <a:lnTo>
                    <a:pt x="296" y="613"/>
                  </a:lnTo>
                  <a:lnTo>
                    <a:pt x="294" y="608"/>
                  </a:lnTo>
                  <a:lnTo>
                    <a:pt x="291" y="605"/>
                  </a:lnTo>
                  <a:lnTo>
                    <a:pt x="286" y="594"/>
                  </a:lnTo>
                  <a:lnTo>
                    <a:pt x="279" y="591"/>
                  </a:lnTo>
                  <a:lnTo>
                    <a:pt x="274" y="589"/>
                  </a:lnTo>
                  <a:lnTo>
                    <a:pt x="266" y="587"/>
                  </a:lnTo>
                  <a:lnTo>
                    <a:pt x="256" y="589"/>
                  </a:lnTo>
                  <a:lnTo>
                    <a:pt x="246" y="587"/>
                  </a:lnTo>
                  <a:lnTo>
                    <a:pt x="231" y="586"/>
                  </a:lnTo>
                  <a:lnTo>
                    <a:pt x="218" y="589"/>
                  </a:lnTo>
                  <a:lnTo>
                    <a:pt x="208" y="587"/>
                  </a:lnTo>
                  <a:lnTo>
                    <a:pt x="205" y="582"/>
                  </a:lnTo>
                  <a:lnTo>
                    <a:pt x="198" y="581"/>
                  </a:lnTo>
                  <a:lnTo>
                    <a:pt x="192" y="586"/>
                  </a:lnTo>
                  <a:lnTo>
                    <a:pt x="185" y="591"/>
                  </a:lnTo>
                  <a:lnTo>
                    <a:pt x="180" y="597"/>
                  </a:lnTo>
                  <a:lnTo>
                    <a:pt x="178" y="602"/>
                  </a:lnTo>
                  <a:lnTo>
                    <a:pt x="183" y="605"/>
                  </a:lnTo>
                  <a:lnTo>
                    <a:pt x="185" y="610"/>
                  </a:lnTo>
                  <a:lnTo>
                    <a:pt x="180" y="618"/>
                  </a:lnTo>
                  <a:lnTo>
                    <a:pt x="182" y="623"/>
                  </a:lnTo>
                  <a:lnTo>
                    <a:pt x="187" y="629"/>
                  </a:lnTo>
                  <a:lnTo>
                    <a:pt x="188" y="637"/>
                  </a:lnTo>
                  <a:lnTo>
                    <a:pt x="182" y="641"/>
                  </a:lnTo>
                  <a:lnTo>
                    <a:pt x="177" y="650"/>
                  </a:lnTo>
                  <a:lnTo>
                    <a:pt x="170" y="655"/>
                  </a:lnTo>
                  <a:lnTo>
                    <a:pt x="168" y="662"/>
                  </a:lnTo>
                  <a:lnTo>
                    <a:pt x="163" y="662"/>
                  </a:lnTo>
                  <a:lnTo>
                    <a:pt x="165" y="667"/>
                  </a:lnTo>
                  <a:lnTo>
                    <a:pt x="157" y="670"/>
                  </a:lnTo>
                  <a:lnTo>
                    <a:pt x="150" y="681"/>
                  </a:lnTo>
                  <a:lnTo>
                    <a:pt x="147" y="684"/>
                  </a:lnTo>
                  <a:lnTo>
                    <a:pt x="144" y="694"/>
                  </a:lnTo>
                  <a:lnTo>
                    <a:pt x="140" y="702"/>
                  </a:lnTo>
                  <a:lnTo>
                    <a:pt x="135" y="705"/>
                  </a:lnTo>
                  <a:lnTo>
                    <a:pt x="124" y="710"/>
                  </a:lnTo>
                  <a:lnTo>
                    <a:pt x="124" y="717"/>
                  </a:lnTo>
                  <a:lnTo>
                    <a:pt x="124" y="718"/>
                  </a:lnTo>
                  <a:lnTo>
                    <a:pt x="117" y="722"/>
                  </a:lnTo>
                  <a:lnTo>
                    <a:pt x="117" y="728"/>
                  </a:lnTo>
                  <a:lnTo>
                    <a:pt x="117" y="733"/>
                  </a:lnTo>
                  <a:lnTo>
                    <a:pt x="106" y="757"/>
                  </a:lnTo>
                  <a:lnTo>
                    <a:pt x="104" y="754"/>
                  </a:lnTo>
                  <a:lnTo>
                    <a:pt x="97" y="762"/>
                  </a:lnTo>
                  <a:lnTo>
                    <a:pt x="91" y="769"/>
                  </a:lnTo>
                  <a:lnTo>
                    <a:pt x="91" y="775"/>
                  </a:lnTo>
                  <a:lnTo>
                    <a:pt x="96" y="785"/>
                  </a:lnTo>
                  <a:lnTo>
                    <a:pt x="101" y="793"/>
                  </a:lnTo>
                  <a:lnTo>
                    <a:pt x="102" y="798"/>
                  </a:lnTo>
                  <a:lnTo>
                    <a:pt x="102" y="804"/>
                  </a:lnTo>
                  <a:lnTo>
                    <a:pt x="101" y="811"/>
                  </a:lnTo>
                  <a:lnTo>
                    <a:pt x="97" y="814"/>
                  </a:lnTo>
                  <a:lnTo>
                    <a:pt x="97" y="815"/>
                  </a:lnTo>
                  <a:lnTo>
                    <a:pt x="92" y="819"/>
                  </a:lnTo>
                  <a:lnTo>
                    <a:pt x="89" y="820"/>
                  </a:lnTo>
                  <a:lnTo>
                    <a:pt x="86" y="824"/>
                  </a:lnTo>
                  <a:lnTo>
                    <a:pt x="84" y="825"/>
                  </a:lnTo>
                  <a:lnTo>
                    <a:pt x="79" y="832"/>
                  </a:lnTo>
                  <a:lnTo>
                    <a:pt x="79" y="836"/>
                  </a:lnTo>
                  <a:lnTo>
                    <a:pt x="79" y="843"/>
                  </a:lnTo>
                  <a:lnTo>
                    <a:pt x="77" y="845"/>
                  </a:lnTo>
                  <a:lnTo>
                    <a:pt x="76" y="846"/>
                  </a:lnTo>
                  <a:lnTo>
                    <a:pt x="72" y="848"/>
                  </a:lnTo>
                  <a:lnTo>
                    <a:pt x="66" y="851"/>
                  </a:lnTo>
                  <a:lnTo>
                    <a:pt x="63" y="851"/>
                  </a:lnTo>
                  <a:lnTo>
                    <a:pt x="59" y="851"/>
                  </a:lnTo>
                  <a:lnTo>
                    <a:pt x="54" y="853"/>
                  </a:lnTo>
                  <a:lnTo>
                    <a:pt x="51" y="854"/>
                  </a:lnTo>
                  <a:lnTo>
                    <a:pt x="46" y="859"/>
                  </a:lnTo>
                  <a:lnTo>
                    <a:pt x="44" y="864"/>
                  </a:lnTo>
                  <a:lnTo>
                    <a:pt x="43" y="869"/>
                  </a:lnTo>
                  <a:lnTo>
                    <a:pt x="38" y="875"/>
                  </a:lnTo>
                  <a:lnTo>
                    <a:pt x="34" y="880"/>
                  </a:lnTo>
                  <a:lnTo>
                    <a:pt x="33" y="882"/>
                  </a:lnTo>
                  <a:lnTo>
                    <a:pt x="28" y="882"/>
                  </a:lnTo>
                  <a:lnTo>
                    <a:pt x="24" y="883"/>
                  </a:lnTo>
                  <a:lnTo>
                    <a:pt x="21" y="887"/>
                  </a:lnTo>
                  <a:lnTo>
                    <a:pt x="20" y="892"/>
                  </a:lnTo>
                  <a:lnTo>
                    <a:pt x="15" y="900"/>
                  </a:lnTo>
                  <a:lnTo>
                    <a:pt x="13" y="901"/>
                  </a:lnTo>
                  <a:lnTo>
                    <a:pt x="13" y="904"/>
                  </a:lnTo>
                  <a:lnTo>
                    <a:pt x="11" y="906"/>
                  </a:lnTo>
                  <a:lnTo>
                    <a:pt x="10" y="911"/>
                  </a:lnTo>
                  <a:lnTo>
                    <a:pt x="11" y="916"/>
                  </a:lnTo>
                  <a:lnTo>
                    <a:pt x="11" y="917"/>
                  </a:lnTo>
                  <a:lnTo>
                    <a:pt x="10" y="921"/>
                  </a:lnTo>
                  <a:lnTo>
                    <a:pt x="10" y="922"/>
                  </a:lnTo>
                  <a:lnTo>
                    <a:pt x="6" y="925"/>
                  </a:lnTo>
                  <a:lnTo>
                    <a:pt x="5" y="930"/>
                  </a:lnTo>
                  <a:lnTo>
                    <a:pt x="3" y="934"/>
                  </a:lnTo>
                  <a:lnTo>
                    <a:pt x="3" y="937"/>
                  </a:lnTo>
                  <a:lnTo>
                    <a:pt x="3" y="938"/>
                  </a:lnTo>
                  <a:lnTo>
                    <a:pt x="1" y="942"/>
                  </a:lnTo>
                  <a:lnTo>
                    <a:pt x="0" y="945"/>
                  </a:lnTo>
                  <a:lnTo>
                    <a:pt x="0" y="950"/>
                  </a:lnTo>
                  <a:lnTo>
                    <a:pt x="0" y="953"/>
                  </a:lnTo>
                  <a:lnTo>
                    <a:pt x="0" y="956"/>
                  </a:lnTo>
                  <a:lnTo>
                    <a:pt x="0" y="961"/>
                  </a:lnTo>
                  <a:lnTo>
                    <a:pt x="3" y="964"/>
                  </a:lnTo>
                  <a:lnTo>
                    <a:pt x="5" y="968"/>
                  </a:lnTo>
                  <a:lnTo>
                    <a:pt x="6" y="972"/>
                  </a:lnTo>
                  <a:lnTo>
                    <a:pt x="6" y="977"/>
                  </a:lnTo>
                  <a:lnTo>
                    <a:pt x="6" y="981"/>
                  </a:lnTo>
                  <a:lnTo>
                    <a:pt x="8" y="984"/>
                  </a:lnTo>
                  <a:lnTo>
                    <a:pt x="11" y="987"/>
                  </a:lnTo>
                  <a:lnTo>
                    <a:pt x="11" y="990"/>
                  </a:lnTo>
                  <a:lnTo>
                    <a:pt x="11" y="993"/>
                  </a:lnTo>
                  <a:lnTo>
                    <a:pt x="11" y="997"/>
                  </a:lnTo>
                  <a:lnTo>
                    <a:pt x="13" y="1000"/>
                  </a:lnTo>
                  <a:lnTo>
                    <a:pt x="16" y="1002"/>
                  </a:lnTo>
                  <a:lnTo>
                    <a:pt x="20" y="1002"/>
                  </a:lnTo>
                  <a:lnTo>
                    <a:pt x="24" y="998"/>
                  </a:lnTo>
                  <a:lnTo>
                    <a:pt x="28" y="9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0" name="Freeform 180"/>
            <p:cNvSpPr>
              <a:spLocks/>
            </p:cNvSpPr>
            <p:nvPr/>
          </p:nvSpPr>
          <p:spPr bwMode="auto">
            <a:xfrm>
              <a:off x="1974849" y="1100933"/>
              <a:ext cx="842963" cy="804863"/>
            </a:xfrm>
            <a:custGeom>
              <a:avLst/>
              <a:gdLst>
                <a:gd name="T0" fmla="*/ 817 w 1062"/>
                <a:gd name="T1" fmla="*/ 68 h 1015"/>
                <a:gd name="T2" fmla="*/ 873 w 1062"/>
                <a:gd name="T3" fmla="*/ 143 h 1015"/>
                <a:gd name="T4" fmla="*/ 877 w 1062"/>
                <a:gd name="T5" fmla="*/ 201 h 1015"/>
                <a:gd name="T6" fmla="*/ 903 w 1062"/>
                <a:gd name="T7" fmla="*/ 264 h 1015"/>
                <a:gd name="T8" fmla="*/ 993 w 1062"/>
                <a:gd name="T9" fmla="*/ 269 h 1015"/>
                <a:gd name="T10" fmla="*/ 968 w 1062"/>
                <a:gd name="T11" fmla="*/ 322 h 1015"/>
                <a:gd name="T12" fmla="*/ 933 w 1062"/>
                <a:gd name="T13" fmla="*/ 389 h 1015"/>
                <a:gd name="T14" fmla="*/ 958 w 1062"/>
                <a:gd name="T15" fmla="*/ 447 h 1015"/>
                <a:gd name="T16" fmla="*/ 1016 w 1062"/>
                <a:gd name="T17" fmla="*/ 457 h 1015"/>
                <a:gd name="T18" fmla="*/ 1011 w 1062"/>
                <a:gd name="T19" fmla="*/ 523 h 1015"/>
                <a:gd name="T20" fmla="*/ 1029 w 1062"/>
                <a:gd name="T21" fmla="*/ 594 h 1015"/>
                <a:gd name="T22" fmla="*/ 1062 w 1062"/>
                <a:gd name="T23" fmla="*/ 680 h 1015"/>
                <a:gd name="T24" fmla="*/ 1007 w 1062"/>
                <a:gd name="T25" fmla="*/ 693 h 1015"/>
                <a:gd name="T26" fmla="*/ 994 w 1062"/>
                <a:gd name="T27" fmla="*/ 707 h 1015"/>
                <a:gd name="T28" fmla="*/ 1031 w 1062"/>
                <a:gd name="T29" fmla="*/ 754 h 1015"/>
                <a:gd name="T30" fmla="*/ 986 w 1062"/>
                <a:gd name="T31" fmla="*/ 769 h 1015"/>
                <a:gd name="T32" fmla="*/ 950 w 1062"/>
                <a:gd name="T33" fmla="*/ 771 h 1015"/>
                <a:gd name="T34" fmla="*/ 905 w 1062"/>
                <a:gd name="T35" fmla="*/ 795 h 1015"/>
                <a:gd name="T36" fmla="*/ 902 w 1062"/>
                <a:gd name="T37" fmla="*/ 763 h 1015"/>
                <a:gd name="T38" fmla="*/ 872 w 1062"/>
                <a:gd name="T39" fmla="*/ 743 h 1015"/>
                <a:gd name="T40" fmla="*/ 835 w 1062"/>
                <a:gd name="T41" fmla="*/ 788 h 1015"/>
                <a:gd name="T42" fmla="*/ 819 w 1062"/>
                <a:gd name="T43" fmla="*/ 847 h 1015"/>
                <a:gd name="T44" fmla="*/ 781 w 1062"/>
                <a:gd name="T45" fmla="*/ 900 h 1015"/>
                <a:gd name="T46" fmla="*/ 748 w 1062"/>
                <a:gd name="T47" fmla="*/ 973 h 1015"/>
                <a:gd name="T48" fmla="*/ 725 w 1062"/>
                <a:gd name="T49" fmla="*/ 1007 h 1015"/>
                <a:gd name="T50" fmla="*/ 612 w 1062"/>
                <a:gd name="T51" fmla="*/ 1000 h 1015"/>
                <a:gd name="T52" fmla="*/ 521 w 1062"/>
                <a:gd name="T53" fmla="*/ 986 h 1015"/>
                <a:gd name="T54" fmla="*/ 463 w 1062"/>
                <a:gd name="T55" fmla="*/ 1008 h 1015"/>
                <a:gd name="T56" fmla="*/ 424 w 1062"/>
                <a:gd name="T57" fmla="*/ 1000 h 1015"/>
                <a:gd name="T58" fmla="*/ 425 w 1062"/>
                <a:gd name="T59" fmla="*/ 950 h 1015"/>
                <a:gd name="T60" fmla="*/ 392 w 1062"/>
                <a:gd name="T61" fmla="*/ 918 h 1015"/>
                <a:gd name="T62" fmla="*/ 354 w 1062"/>
                <a:gd name="T63" fmla="*/ 907 h 1015"/>
                <a:gd name="T64" fmla="*/ 321 w 1062"/>
                <a:gd name="T65" fmla="*/ 890 h 1015"/>
                <a:gd name="T66" fmla="*/ 283 w 1062"/>
                <a:gd name="T67" fmla="*/ 845 h 1015"/>
                <a:gd name="T68" fmla="*/ 247 w 1062"/>
                <a:gd name="T69" fmla="*/ 819 h 1015"/>
                <a:gd name="T70" fmla="*/ 212 w 1062"/>
                <a:gd name="T71" fmla="*/ 808 h 1015"/>
                <a:gd name="T72" fmla="*/ 167 w 1062"/>
                <a:gd name="T73" fmla="*/ 788 h 1015"/>
                <a:gd name="T74" fmla="*/ 156 w 1062"/>
                <a:gd name="T75" fmla="*/ 748 h 1015"/>
                <a:gd name="T76" fmla="*/ 116 w 1062"/>
                <a:gd name="T77" fmla="*/ 741 h 1015"/>
                <a:gd name="T78" fmla="*/ 94 w 1062"/>
                <a:gd name="T79" fmla="*/ 698 h 1015"/>
                <a:gd name="T80" fmla="*/ 73 w 1062"/>
                <a:gd name="T81" fmla="*/ 648 h 1015"/>
                <a:gd name="T82" fmla="*/ 47 w 1062"/>
                <a:gd name="T83" fmla="*/ 585 h 1015"/>
                <a:gd name="T84" fmla="*/ 30 w 1062"/>
                <a:gd name="T85" fmla="*/ 538 h 1015"/>
                <a:gd name="T86" fmla="*/ 22 w 1062"/>
                <a:gd name="T87" fmla="*/ 470 h 1015"/>
                <a:gd name="T88" fmla="*/ 17 w 1062"/>
                <a:gd name="T89" fmla="*/ 411 h 1015"/>
                <a:gd name="T90" fmla="*/ 20 w 1062"/>
                <a:gd name="T91" fmla="*/ 348 h 1015"/>
                <a:gd name="T92" fmla="*/ 147 w 1062"/>
                <a:gd name="T93" fmla="*/ 316 h 1015"/>
                <a:gd name="T94" fmla="*/ 250 w 1062"/>
                <a:gd name="T95" fmla="*/ 324 h 1015"/>
                <a:gd name="T96" fmla="*/ 283 w 1062"/>
                <a:gd name="T97" fmla="*/ 340 h 1015"/>
                <a:gd name="T98" fmla="*/ 359 w 1062"/>
                <a:gd name="T99" fmla="*/ 330 h 1015"/>
                <a:gd name="T100" fmla="*/ 409 w 1062"/>
                <a:gd name="T101" fmla="*/ 311 h 1015"/>
                <a:gd name="T102" fmla="*/ 420 w 1062"/>
                <a:gd name="T103" fmla="*/ 232 h 1015"/>
                <a:gd name="T104" fmla="*/ 453 w 1062"/>
                <a:gd name="T105" fmla="*/ 199 h 1015"/>
                <a:gd name="T106" fmla="*/ 500 w 1062"/>
                <a:gd name="T107" fmla="*/ 177 h 1015"/>
                <a:gd name="T108" fmla="*/ 536 w 1062"/>
                <a:gd name="T109" fmla="*/ 170 h 1015"/>
                <a:gd name="T110" fmla="*/ 551 w 1062"/>
                <a:gd name="T111" fmla="*/ 136 h 1015"/>
                <a:gd name="T112" fmla="*/ 609 w 1062"/>
                <a:gd name="T113" fmla="*/ 127 h 1015"/>
                <a:gd name="T114" fmla="*/ 635 w 1062"/>
                <a:gd name="T115" fmla="*/ 97 h 1015"/>
                <a:gd name="T116" fmla="*/ 675 w 1062"/>
                <a:gd name="T117" fmla="*/ 99 h 1015"/>
                <a:gd name="T118" fmla="*/ 718 w 1062"/>
                <a:gd name="T119" fmla="*/ 62 h 1015"/>
                <a:gd name="T120" fmla="*/ 758 w 1062"/>
                <a:gd name="T121" fmla="*/ 38 h 1015"/>
                <a:gd name="T122" fmla="*/ 796 w 1062"/>
                <a:gd name="T123" fmla="*/ 0 h 10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2" h="1015">
                  <a:moveTo>
                    <a:pt x="796" y="0"/>
                  </a:moveTo>
                  <a:lnTo>
                    <a:pt x="802" y="4"/>
                  </a:lnTo>
                  <a:lnTo>
                    <a:pt x="814" y="10"/>
                  </a:lnTo>
                  <a:lnTo>
                    <a:pt x="826" y="18"/>
                  </a:lnTo>
                  <a:lnTo>
                    <a:pt x="834" y="25"/>
                  </a:lnTo>
                  <a:lnTo>
                    <a:pt x="827" y="36"/>
                  </a:lnTo>
                  <a:lnTo>
                    <a:pt x="821" y="46"/>
                  </a:lnTo>
                  <a:lnTo>
                    <a:pt x="817" y="54"/>
                  </a:lnTo>
                  <a:lnTo>
                    <a:pt x="819" y="59"/>
                  </a:lnTo>
                  <a:lnTo>
                    <a:pt x="817" y="63"/>
                  </a:lnTo>
                  <a:lnTo>
                    <a:pt x="817" y="67"/>
                  </a:lnTo>
                  <a:lnTo>
                    <a:pt x="817" y="68"/>
                  </a:lnTo>
                  <a:lnTo>
                    <a:pt x="824" y="73"/>
                  </a:lnTo>
                  <a:lnTo>
                    <a:pt x="829" y="78"/>
                  </a:lnTo>
                  <a:lnTo>
                    <a:pt x="832" y="88"/>
                  </a:lnTo>
                  <a:lnTo>
                    <a:pt x="830" y="97"/>
                  </a:lnTo>
                  <a:lnTo>
                    <a:pt x="830" y="102"/>
                  </a:lnTo>
                  <a:lnTo>
                    <a:pt x="834" y="110"/>
                  </a:lnTo>
                  <a:lnTo>
                    <a:pt x="844" y="114"/>
                  </a:lnTo>
                  <a:lnTo>
                    <a:pt x="847" y="118"/>
                  </a:lnTo>
                  <a:lnTo>
                    <a:pt x="854" y="125"/>
                  </a:lnTo>
                  <a:lnTo>
                    <a:pt x="862" y="128"/>
                  </a:lnTo>
                  <a:lnTo>
                    <a:pt x="872" y="131"/>
                  </a:lnTo>
                  <a:lnTo>
                    <a:pt x="873" y="143"/>
                  </a:lnTo>
                  <a:lnTo>
                    <a:pt x="878" y="148"/>
                  </a:lnTo>
                  <a:lnTo>
                    <a:pt x="878" y="157"/>
                  </a:lnTo>
                  <a:lnTo>
                    <a:pt x="882" y="164"/>
                  </a:lnTo>
                  <a:lnTo>
                    <a:pt x="883" y="170"/>
                  </a:lnTo>
                  <a:lnTo>
                    <a:pt x="882" y="180"/>
                  </a:lnTo>
                  <a:lnTo>
                    <a:pt x="880" y="183"/>
                  </a:lnTo>
                  <a:lnTo>
                    <a:pt x="878" y="186"/>
                  </a:lnTo>
                  <a:lnTo>
                    <a:pt x="877" y="188"/>
                  </a:lnTo>
                  <a:lnTo>
                    <a:pt x="873" y="193"/>
                  </a:lnTo>
                  <a:lnTo>
                    <a:pt x="877" y="196"/>
                  </a:lnTo>
                  <a:lnTo>
                    <a:pt x="877" y="198"/>
                  </a:lnTo>
                  <a:lnTo>
                    <a:pt x="877" y="201"/>
                  </a:lnTo>
                  <a:lnTo>
                    <a:pt x="877" y="203"/>
                  </a:lnTo>
                  <a:lnTo>
                    <a:pt x="875" y="204"/>
                  </a:lnTo>
                  <a:lnTo>
                    <a:pt x="869" y="209"/>
                  </a:lnTo>
                  <a:lnTo>
                    <a:pt x="865" y="217"/>
                  </a:lnTo>
                  <a:lnTo>
                    <a:pt x="869" y="229"/>
                  </a:lnTo>
                  <a:lnTo>
                    <a:pt x="875" y="237"/>
                  </a:lnTo>
                  <a:lnTo>
                    <a:pt x="873" y="248"/>
                  </a:lnTo>
                  <a:lnTo>
                    <a:pt x="873" y="254"/>
                  </a:lnTo>
                  <a:lnTo>
                    <a:pt x="875" y="262"/>
                  </a:lnTo>
                  <a:lnTo>
                    <a:pt x="882" y="267"/>
                  </a:lnTo>
                  <a:lnTo>
                    <a:pt x="892" y="269"/>
                  </a:lnTo>
                  <a:lnTo>
                    <a:pt x="903" y="264"/>
                  </a:lnTo>
                  <a:lnTo>
                    <a:pt x="916" y="259"/>
                  </a:lnTo>
                  <a:lnTo>
                    <a:pt x="926" y="259"/>
                  </a:lnTo>
                  <a:lnTo>
                    <a:pt x="936" y="261"/>
                  </a:lnTo>
                  <a:lnTo>
                    <a:pt x="943" y="264"/>
                  </a:lnTo>
                  <a:lnTo>
                    <a:pt x="953" y="264"/>
                  </a:lnTo>
                  <a:lnTo>
                    <a:pt x="955" y="266"/>
                  </a:lnTo>
                  <a:lnTo>
                    <a:pt x="963" y="267"/>
                  </a:lnTo>
                  <a:lnTo>
                    <a:pt x="973" y="269"/>
                  </a:lnTo>
                  <a:lnTo>
                    <a:pt x="974" y="269"/>
                  </a:lnTo>
                  <a:lnTo>
                    <a:pt x="979" y="267"/>
                  </a:lnTo>
                  <a:lnTo>
                    <a:pt x="986" y="267"/>
                  </a:lnTo>
                  <a:lnTo>
                    <a:pt x="993" y="269"/>
                  </a:lnTo>
                  <a:lnTo>
                    <a:pt x="996" y="277"/>
                  </a:lnTo>
                  <a:lnTo>
                    <a:pt x="994" y="280"/>
                  </a:lnTo>
                  <a:lnTo>
                    <a:pt x="986" y="285"/>
                  </a:lnTo>
                  <a:lnTo>
                    <a:pt x="986" y="287"/>
                  </a:lnTo>
                  <a:lnTo>
                    <a:pt x="983" y="293"/>
                  </a:lnTo>
                  <a:lnTo>
                    <a:pt x="976" y="298"/>
                  </a:lnTo>
                  <a:lnTo>
                    <a:pt x="974" y="298"/>
                  </a:lnTo>
                  <a:lnTo>
                    <a:pt x="971" y="303"/>
                  </a:lnTo>
                  <a:lnTo>
                    <a:pt x="969" y="305"/>
                  </a:lnTo>
                  <a:lnTo>
                    <a:pt x="968" y="311"/>
                  </a:lnTo>
                  <a:lnTo>
                    <a:pt x="968" y="319"/>
                  </a:lnTo>
                  <a:lnTo>
                    <a:pt x="968" y="322"/>
                  </a:lnTo>
                  <a:lnTo>
                    <a:pt x="938" y="345"/>
                  </a:lnTo>
                  <a:lnTo>
                    <a:pt x="938" y="347"/>
                  </a:lnTo>
                  <a:lnTo>
                    <a:pt x="935" y="348"/>
                  </a:lnTo>
                  <a:lnTo>
                    <a:pt x="925" y="355"/>
                  </a:lnTo>
                  <a:lnTo>
                    <a:pt x="918" y="356"/>
                  </a:lnTo>
                  <a:lnTo>
                    <a:pt x="916" y="364"/>
                  </a:lnTo>
                  <a:lnTo>
                    <a:pt x="918" y="366"/>
                  </a:lnTo>
                  <a:lnTo>
                    <a:pt x="925" y="374"/>
                  </a:lnTo>
                  <a:lnTo>
                    <a:pt x="925" y="377"/>
                  </a:lnTo>
                  <a:lnTo>
                    <a:pt x="928" y="382"/>
                  </a:lnTo>
                  <a:lnTo>
                    <a:pt x="930" y="384"/>
                  </a:lnTo>
                  <a:lnTo>
                    <a:pt x="933" y="389"/>
                  </a:lnTo>
                  <a:lnTo>
                    <a:pt x="936" y="392"/>
                  </a:lnTo>
                  <a:lnTo>
                    <a:pt x="938" y="397"/>
                  </a:lnTo>
                  <a:lnTo>
                    <a:pt x="936" y="402"/>
                  </a:lnTo>
                  <a:lnTo>
                    <a:pt x="935" y="403"/>
                  </a:lnTo>
                  <a:lnTo>
                    <a:pt x="935" y="411"/>
                  </a:lnTo>
                  <a:lnTo>
                    <a:pt x="935" y="413"/>
                  </a:lnTo>
                  <a:lnTo>
                    <a:pt x="940" y="418"/>
                  </a:lnTo>
                  <a:lnTo>
                    <a:pt x="946" y="423"/>
                  </a:lnTo>
                  <a:lnTo>
                    <a:pt x="951" y="428"/>
                  </a:lnTo>
                  <a:lnTo>
                    <a:pt x="958" y="431"/>
                  </a:lnTo>
                  <a:lnTo>
                    <a:pt x="958" y="434"/>
                  </a:lnTo>
                  <a:lnTo>
                    <a:pt x="958" y="447"/>
                  </a:lnTo>
                  <a:lnTo>
                    <a:pt x="964" y="458"/>
                  </a:lnTo>
                  <a:lnTo>
                    <a:pt x="971" y="468"/>
                  </a:lnTo>
                  <a:lnTo>
                    <a:pt x="979" y="468"/>
                  </a:lnTo>
                  <a:lnTo>
                    <a:pt x="984" y="466"/>
                  </a:lnTo>
                  <a:lnTo>
                    <a:pt x="991" y="463"/>
                  </a:lnTo>
                  <a:lnTo>
                    <a:pt x="996" y="463"/>
                  </a:lnTo>
                  <a:lnTo>
                    <a:pt x="998" y="463"/>
                  </a:lnTo>
                  <a:lnTo>
                    <a:pt x="1002" y="463"/>
                  </a:lnTo>
                  <a:lnTo>
                    <a:pt x="1007" y="460"/>
                  </a:lnTo>
                  <a:lnTo>
                    <a:pt x="1009" y="460"/>
                  </a:lnTo>
                  <a:lnTo>
                    <a:pt x="1014" y="458"/>
                  </a:lnTo>
                  <a:lnTo>
                    <a:pt x="1016" y="457"/>
                  </a:lnTo>
                  <a:lnTo>
                    <a:pt x="1017" y="457"/>
                  </a:lnTo>
                  <a:lnTo>
                    <a:pt x="1019" y="458"/>
                  </a:lnTo>
                  <a:lnTo>
                    <a:pt x="1021" y="463"/>
                  </a:lnTo>
                  <a:lnTo>
                    <a:pt x="1021" y="471"/>
                  </a:lnTo>
                  <a:lnTo>
                    <a:pt x="1019" y="476"/>
                  </a:lnTo>
                  <a:lnTo>
                    <a:pt x="1017" y="491"/>
                  </a:lnTo>
                  <a:lnTo>
                    <a:pt x="1016" y="494"/>
                  </a:lnTo>
                  <a:lnTo>
                    <a:pt x="1014" y="505"/>
                  </a:lnTo>
                  <a:lnTo>
                    <a:pt x="1014" y="507"/>
                  </a:lnTo>
                  <a:lnTo>
                    <a:pt x="1014" y="515"/>
                  </a:lnTo>
                  <a:lnTo>
                    <a:pt x="1011" y="521"/>
                  </a:lnTo>
                  <a:lnTo>
                    <a:pt x="1011" y="523"/>
                  </a:lnTo>
                  <a:lnTo>
                    <a:pt x="1014" y="533"/>
                  </a:lnTo>
                  <a:lnTo>
                    <a:pt x="1014" y="534"/>
                  </a:lnTo>
                  <a:lnTo>
                    <a:pt x="1019" y="547"/>
                  </a:lnTo>
                  <a:lnTo>
                    <a:pt x="1021" y="549"/>
                  </a:lnTo>
                  <a:lnTo>
                    <a:pt x="1022" y="552"/>
                  </a:lnTo>
                  <a:lnTo>
                    <a:pt x="1026" y="568"/>
                  </a:lnTo>
                  <a:lnTo>
                    <a:pt x="1029" y="576"/>
                  </a:lnTo>
                  <a:lnTo>
                    <a:pt x="1029" y="580"/>
                  </a:lnTo>
                  <a:lnTo>
                    <a:pt x="1029" y="585"/>
                  </a:lnTo>
                  <a:lnTo>
                    <a:pt x="1029" y="588"/>
                  </a:lnTo>
                  <a:lnTo>
                    <a:pt x="1029" y="593"/>
                  </a:lnTo>
                  <a:lnTo>
                    <a:pt x="1029" y="594"/>
                  </a:lnTo>
                  <a:lnTo>
                    <a:pt x="1034" y="610"/>
                  </a:lnTo>
                  <a:lnTo>
                    <a:pt x="1034" y="612"/>
                  </a:lnTo>
                  <a:lnTo>
                    <a:pt x="1036" y="618"/>
                  </a:lnTo>
                  <a:lnTo>
                    <a:pt x="1039" y="627"/>
                  </a:lnTo>
                  <a:lnTo>
                    <a:pt x="1041" y="631"/>
                  </a:lnTo>
                  <a:lnTo>
                    <a:pt x="1047" y="636"/>
                  </a:lnTo>
                  <a:lnTo>
                    <a:pt x="1050" y="646"/>
                  </a:lnTo>
                  <a:lnTo>
                    <a:pt x="1052" y="648"/>
                  </a:lnTo>
                  <a:lnTo>
                    <a:pt x="1055" y="656"/>
                  </a:lnTo>
                  <a:lnTo>
                    <a:pt x="1060" y="664"/>
                  </a:lnTo>
                  <a:lnTo>
                    <a:pt x="1062" y="677"/>
                  </a:lnTo>
                  <a:lnTo>
                    <a:pt x="1062" y="680"/>
                  </a:lnTo>
                  <a:lnTo>
                    <a:pt x="1059" y="686"/>
                  </a:lnTo>
                  <a:lnTo>
                    <a:pt x="1057" y="688"/>
                  </a:lnTo>
                  <a:lnTo>
                    <a:pt x="1057" y="690"/>
                  </a:lnTo>
                  <a:lnTo>
                    <a:pt x="1047" y="691"/>
                  </a:lnTo>
                  <a:lnTo>
                    <a:pt x="1045" y="691"/>
                  </a:lnTo>
                  <a:lnTo>
                    <a:pt x="1044" y="691"/>
                  </a:lnTo>
                  <a:lnTo>
                    <a:pt x="1034" y="690"/>
                  </a:lnTo>
                  <a:lnTo>
                    <a:pt x="1031" y="690"/>
                  </a:lnTo>
                  <a:lnTo>
                    <a:pt x="1022" y="691"/>
                  </a:lnTo>
                  <a:lnTo>
                    <a:pt x="1019" y="691"/>
                  </a:lnTo>
                  <a:lnTo>
                    <a:pt x="1009" y="693"/>
                  </a:lnTo>
                  <a:lnTo>
                    <a:pt x="1007" y="693"/>
                  </a:lnTo>
                  <a:lnTo>
                    <a:pt x="999" y="693"/>
                  </a:lnTo>
                  <a:lnTo>
                    <a:pt x="998" y="691"/>
                  </a:lnTo>
                  <a:lnTo>
                    <a:pt x="993" y="688"/>
                  </a:lnTo>
                  <a:lnTo>
                    <a:pt x="989" y="686"/>
                  </a:lnTo>
                  <a:lnTo>
                    <a:pt x="983" y="685"/>
                  </a:lnTo>
                  <a:lnTo>
                    <a:pt x="981" y="685"/>
                  </a:lnTo>
                  <a:lnTo>
                    <a:pt x="976" y="690"/>
                  </a:lnTo>
                  <a:lnTo>
                    <a:pt x="978" y="691"/>
                  </a:lnTo>
                  <a:lnTo>
                    <a:pt x="978" y="693"/>
                  </a:lnTo>
                  <a:lnTo>
                    <a:pt x="984" y="698"/>
                  </a:lnTo>
                  <a:lnTo>
                    <a:pt x="989" y="704"/>
                  </a:lnTo>
                  <a:lnTo>
                    <a:pt x="994" y="707"/>
                  </a:lnTo>
                  <a:lnTo>
                    <a:pt x="993" y="714"/>
                  </a:lnTo>
                  <a:lnTo>
                    <a:pt x="991" y="716"/>
                  </a:lnTo>
                  <a:lnTo>
                    <a:pt x="988" y="717"/>
                  </a:lnTo>
                  <a:lnTo>
                    <a:pt x="986" y="722"/>
                  </a:lnTo>
                  <a:lnTo>
                    <a:pt x="986" y="724"/>
                  </a:lnTo>
                  <a:lnTo>
                    <a:pt x="989" y="730"/>
                  </a:lnTo>
                  <a:lnTo>
                    <a:pt x="993" y="735"/>
                  </a:lnTo>
                  <a:lnTo>
                    <a:pt x="994" y="737"/>
                  </a:lnTo>
                  <a:lnTo>
                    <a:pt x="1009" y="743"/>
                  </a:lnTo>
                  <a:lnTo>
                    <a:pt x="1017" y="746"/>
                  </a:lnTo>
                  <a:lnTo>
                    <a:pt x="1029" y="753"/>
                  </a:lnTo>
                  <a:lnTo>
                    <a:pt x="1031" y="754"/>
                  </a:lnTo>
                  <a:lnTo>
                    <a:pt x="1029" y="761"/>
                  </a:lnTo>
                  <a:lnTo>
                    <a:pt x="1029" y="764"/>
                  </a:lnTo>
                  <a:lnTo>
                    <a:pt x="1029" y="766"/>
                  </a:lnTo>
                  <a:lnTo>
                    <a:pt x="1026" y="771"/>
                  </a:lnTo>
                  <a:lnTo>
                    <a:pt x="1024" y="775"/>
                  </a:lnTo>
                  <a:lnTo>
                    <a:pt x="1022" y="777"/>
                  </a:lnTo>
                  <a:lnTo>
                    <a:pt x="1011" y="774"/>
                  </a:lnTo>
                  <a:lnTo>
                    <a:pt x="1009" y="772"/>
                  </a:lnTo>
                  <a:lnTo>
                    <a:pt x="1001" y="769"/>
                  </a:lnTo>
                  <a:lnTo>
                    <a:pt x="998" y="767"/>
                  </a:lnTo>
                  <a:lnTo>
                    <a:pt x="988" y="769"/>
                  </a:lnTo>
                  <a:lnTo>
                    <a:pt x="986" y="769"/>
                  </a:lnTo>
                  <a:lnTo>
                    <a:pt x="974" y="769"/>
                  </a:lnTo>
                  <a:lnTo>
                    <a:pt x="973" y="767"/>
                  </a:lnTo>
                  <a:lnTo>
                    <a:pt x="968" y="756"/>
                  </a:lnTo>
                  <a:lnTo>
                    <a:pt x="968" y="754"/>
                  </a:lnTo>
                  <a:lnTo>
                    <a:pt x="966" y="753"/>
                  </a:lnTo>
                  <a:lnTo>
                    <a:pt x="961" y="753"/>
                  </a:lnTo>
                  <a:lnTo>
                    <a:pt x="953" y="751"/>
                  </a:lnTo>
                  <a:lnTo>
                    <a:pt x="950" y="748"/>
                  </a:lnTo>
                  <a:lnTo>
                    <a:pt x="946" y="753"/>
                  </a:lnTo>
                  <a:lnTo>
                    <a:pt x="946" y="754"/>
                  </a:lnTo>
                  <a:lnTo>
                    <a:pt x="946" y="756"/>
                  </a:lnTo>
                  <a:lnTo>
                    <a:pt x="950" y="771"/>
                  </a:lnTo>
                  <a:lnTo>
                    <a:pt x="953" y="782"/>
                  </a:lnTo>
                  <a:lnTo>
                    <a:pt x="955" y="793"/>
                  </a:lnTo>
                  <a:lnTo>
                    <a:pt x="953" y="798"/>
                  </a:lnTo>
                  <a:lnTo>
                    <a:pt x="951" y="798"/>
                  </a:lnTo>
                  <a:lnTo>
                    <a:pt x="941" y="796"/>
                  </a:lnTo>
                  <a:lnTo>
                    <a:pt x="933" y="793"/>
                  </a:lnTo>
                  <a:lnTo>
                    <a:pt x="925" y="793"/>
                  </a:lnTo>
                  <a:lnTo>
                    <a:pt x="923" y="793"/>
                  </a:lnTo>
                  <a:lnTo>
                    <a:pt x="916" y="796"/>
                  </a:lnTo>
                  <a:lnTo>
                    <a:pt x="913" y="801"/>
                  </a:lnTo>
                  <a:lnTo>
                    <a:pt x="907" y="801"/>
                  </a:lnTo>
                  <a:lnTo>
                    <a:pt x="905" y="795"/>
                  </a:lnTo>
                  <a:lnTo>
                    <a:pt x="907" y="792"/>
                  </a:lnTo>
                  <a:lnTo>
                    <a:pt x="907" y="788"/>
                  </a:lnTo>
                  <a:lnTo>
                    <a:pt x="908" y="785"/>
                  </a:lnTo>
                  <a:lnTo>
                    <a:pt x="910" y="782"/>
                  </a:lnTo>
                  <a:lnTo>
                    <a:pt x="913" y="779"/>
                  </a:lnTo>
                  <a:lnTo>
                    <a:pt x="915" y="777"/>
                  </a:lnTo>
                  <a:lnTo>
                    <a:pt x="916" y="775"/>
                  </a:lnTo>
                  <a:lnTo>
                    <a:pt x="916" y="772"/>
                  </a:lnTo>
                  <a:lnTo>
                    <a:pt x="910" y="769"/>
                  </a:lnTo>
                  <a:lnTo>
                    <a:pt x="907" y="767"/>
                  </a:lnTo>
                  <a:lnTo>
                    <a:pt x="905" y="767"/>
                  </a:lnTo>
                  <a:lnTo>
                    <a:pt x="902" y="763"/>
                  </a:lnTo>
                  <a:lnTo>
                    <a:pt x="898" y="761"/>
                  </a:lnTo>
                  <a:lnTo>
                    <a:pt x="895" y="759"/>
                  </a:lnTo>
                  <a:lnTo>
                    <a:pt x="893" y="758"/>
                  </a:lnTo>
                  <a:lnTo>
                    <a:pt x="893" y="756"/>
                  </a:lnTo>
                  <a:lnTo>
                    <a:pt x="892" y="754"/>
                  </a:lnTo>
                  <a:lnTo>
                    <a:pt x="892" y="751"/>
                  </a:lnTo>
                  <a:lnTo>
                    <a:pt x="892" y="748"/>
                  </a:lnTo>
                  <a:lnTo>
                    <a:pt x="892" y="745"/>
                  </a:lnTo>
                  <a:lnTo>
                    <a:pt x="887" y="740"/>
                  </a:lnTo>
                  <a:lnTo>
                    <a:pt x="883" y="740"/>
                  </a:lnTo>
                  <a:lnTo>
                    <a:pt x="882" y="741"/>
                  </a:lnTo>
                  <a:lnTo>
                    <a:pt x="872" y="743"/>
                  </a:lnTo>
                  <a:lnTo>
                    <a:pt x="869" y="743"/>
                  </a:lnTo>
                  <a:lnTo>
                    <a:pt x="862" y="741"/>
                  </a:lnTo>
                  <a:lnTo>
                    <a:pt x="859" y="741"/>
                  </a:lnTo>
                  <a:lnTo>
                    <a:pt x="852" y="745"/>
                  </a:lnTo>
                  <a:lnTo>
                    <a:pt x="850" y="746"/>
                  </a:lnTo>
                  <a:lnTo>
                    <a:pt x="847" y="753"/>
                  </a:lnTo>
                  <a:lnTo>
                    <a:pt x="847" y="758"/>
                  </a:lnTo>
                  <a:lnTo>
                    <a:pt x="845" y="764"/>
                  </a:lnTo>
                  <a:lnTo>
                    <a:pt x="844" y="766"/>
                  </a:lnTo>
                  <a:lnTo>
                    <a:pt x="840" y="772"/>
                  </a:lnTo>
                  <a:lnTo>
                    <a:pt x="835" y="785"/>
                  </a:lnTo>
                  <a:lnTo>
                    <a:pt x="835" y="788"/>
                  </a:lnTo>
                  <a:lnTo>
                    <a:pt x="834" y="796"/>
                  </a:lnTo>
                  <a:lnTo>
                    <a:pt x="832" y="800"/>
                  </a:lnTo>
                  <a:lnTo>
                    <a:pt x="826" y="808"/>
                  </a:lnTo>
                  <a:lnTo>
                    <a:pt x="824" y="809"/>
                  </a:lnTo>
                  <a:lnTo>
                    <a:pt x="822" y="818"/>
                  </a:lnTo>
                  <a:lnTo>
                    <a:pt x="819" y="821"/>
                  </a:lnTo>
                  <a:lnTo>
                    <a:pt x="817" y="821"/>
                  </a:lnTo>
                  <a:lnTo>
                    <a:pt x="814" y="824"/>
                  </a:lnTo>
                  <a:lnTo>
                    <a:pt x="816" y="830"/>
                  </a:lnTo>
                  <a:lnTo>
                    <a:pt x="817" y="837"/>
                  </a:lnTo>
                  <a:lnTo>
                    <a:pt x="822" y="837"/>
                  </a:lnTo>
                  <a:lnTo>
                    <a:pt x="819" y="847"/>
                  </a:lnTo>
                  <a:lnTo>
                    <a:pt x="816" y="860"/>
                  </a:lnTo>
                  <a:lnTo>
                    <a:pt x="814" y="861"/>
                  </a:lnTo>
                  <a:lnTo>
                    <a:pt x="804" y="863"/>
                  </a:lnTo>
                  <a:lnTo>
                    <a:pt x="802" y="863"/>
                  </a:lnTo>
                  <a:lnTo>
                    <a:pt x="794" y="866"/>
                  </a:lnTo>
                  <a:lnTo>
                    <a:pt x="796" y="868"/>
                  </a:lnTo>
                  <a:lnTo>
                    <a:pt x="794" y="876"/>
                  </a:lnTo>
                  <a:lnTo>
                    <a:pt x="791" y="877"/>
                  </a:lnTo>
                  <a:lnTo>
                    <a:pt x="789" y="877"/>
                  </a:lnTo>
                  <a:lnTo>
                    <a:pt x="781" y="884"/>
                  </a:lnTo>
                  <a:lnTo>
                    <a:pt x="781" y="898"/>
                  </a:lnTo>
                  <a:lnTo>
                    <a:pt x="781" y="900"/>
                  </a:lnTo>
                  <a:lnTo>
                    <a:pt x="779" y="911"/>
                  </a:lnTo>
                  <a:lnTo>
                    <a:pt x="779" y="915"/>
                  </a:lnTo>
                  <a:lnTo>
                    <a:pt x="779" y="916"/>
                  </a:lnTo>
                  <a:lnTo>
                    <a:pt x="774" y="926"/>
                  </a:lnTo>
                  <a:lnTo>
                    <a:pt x="771" y="931"/>
                  </a:lnTo>
                  <a:lnTo>
                    <a:pt x="769" y="932"/>
                  </a:lnTo>
                  <a:lnTo>
                    <a:pt x="766" y="939"/>
                  </a:lnTo>
                  <a:lnTo>
                    <a:pt x="764" y="941"/>
                  </a:lnTo>
                  <a:lnTo>
                    <a:pt x="756" y="949"/>
                  </a:lnTo>
                  <a:lnTo>
                    <a:pt x="753" y="958"/>
                  </a:lnTo>
                  <a:lnTo>
                    <a:pt x="753" y="966"/>
                  </a:lnTo>
                  <a:lnTo>
                    <a:pt x="748" y="973"/>
                  </a:lnTo>
                  <a:lnTo>
                    <a:pt x="741" y="979"/>
                  </a:lnTo>
                  <a:lnTo>
                    <a:pt x="738" y="983"/>
                  </a:lnTo>
                  <a:lnTo>
                    <a:pt x="736" y="984"/>
                  </a:lnTo>
                  <a:lnTo>
                    <a:pt x="733" y="986"/>
                  </a:lnTo>
                  <a:lnTo>
                    <a:pt x="730" y="991"/>
                  </a:lnTo>
                  <a:lnTo>
                    <a:pt x="723" y="992"/>
                  </a:lnTo>
                  <a:lnTo>
                    <a:pt x="725" y="996"/>
                  </a:lnTo>
                  <a:lnTo>
                    <a:pt x="728" y="999"/>
                  </a:lnTo>
                  <a:lnTo>
                    <a:pt x="728" y="1004"/>
                  </a:lnTo>
                  <a:lnTo>
                    <a:pt x="726" y="1004"/>
                  </a:lnTo>
                  <a:lnTo>
                    <a:pt x="725" y="1005"/>
                  </a:lnTo>
                  <a:lnTo>
                    <a:pt x="725" y="1007"/>
                  </a:lnTo>
                  <a:lnTo>
                    <a:pt x="721" y="1015"/>
                  </a:lnTo>
                  <a:lnTo>
                    <a:pt x="716" y="1008"/>
                  </a:lnTo>
                  <a:lnTo>
                    <a:pt x="700" y="1010"/>
                  </a:lnTo>
                  <a:lnTo>
                    <a:pt x="692" y="1010"/>
                  </a:lnTo>
                  <a:lnTo>
                    <a:pt x="685" y="1007"/>
                  </a:lnTo>
                  <a:lnTo>
                    <a:pt x="678" y="1004"/>
                  </a:lnTo>
                  <a:lnTo>
                    <a:pt x="657" y="1002"/>
                  </a:lnTo>
                  <a:lnTo>
                    <a:pt x="640" y="1002"/>
                  </a:lnTo>
                  <a:lnTo>
                    <a:pt x="637" y="1000"/>
                  </a:lnTo>
                  <a:lnTo>
                    <a:pt x="632" y="1000"/>
                  </a:lnTo>
                  <a:lnTo>
                    <a:pt x="627" y="1002"/>
                  </a:lnTo>
                  <a:lnTo>
                    <a:pt x="612" y="1000"/>
                  </a:lnTo>
                  <a:lnTo>
                    <a:pt x="599" y="996"/>
                  </a:lnTo>
                  <a:lnTo>
                    <a:pt x="589" y="1000"/>
                  </a:lnTo>
                  <a:lnTo>
                    <a:pt x="577" y="1004"/>
                  </a:lnTo>
                  <a:lnTo>
                    <a:pt x="571" y="1007"/>
                  </a:lnTo>
                  <a:lnTo>
                    <a:pt x="563" y="1007"/>
                  </a:lnTo>
                  <a:lnTo>
                    <a:pt x="556" y="1002"/>
                  </a:lnTo>
                  <a:lnTo>
                    <a:pt x="554" y="994"/>
                  </a:lnTo>
                  <a:lnTo>
                    <a:pt x="548" y="991"/>
                  </a:lnTo>
                  <a:lnTo>
                    <a:pt x="541" y="991"/>
                  </a:lnTo>
                  <a:lnTo>
                    <a:pt x="534" y="997"/>
                  </a:lnTo>
                  <a:lnTo>
                    <a:pt x="524" y="987"/>
                  </a:lnTo>
                  <a:lnTo>
                    <a:pt x="521" y="986"/>
                  </a:lnTo>
                  <a:lnTo>
                    <a:pt x="515" y="989"/>
                  </a:lnTo>
                  <a:lnTo>
                    <a:pt x="508" y="994"/>
                  </a:lnTo>
                  <a:lnTo>
                    <a:pt x="501" y="999"/>
                  </a:lnTo>
                  <a:lnTo>
                    <a:pt x="495" y="1002"/>
                  </a:lnTo>
                  <a:lnTo>
                    <a:pt x="490" y="1004"/>
                  </a:lnTo>
                  <a:lnTo>
                    <a:pt x="480" y="1002"/>
                  </a:lnTo>
                  <a:lnTo>
                    <a:pt x="475" y="1013"/>
                  </a:lnTo>
                  <a:lnTo>
                    <a:pt x="473" y="1013"/>
                  </a:lnTo>
                  <a:lnTo>
                    <a:pt x="472" y="1013"/>
                  </a:lnTo>
                  <a:lnTo>
                    <a:pt x="468" y="1010"/>
                  </a:lnTo>
                  <a:lnTo>
                    <a:pt x="467" y="1010"/>
                  </a:lnTo>
                  <a:lnTo>
                    <a:pt x="463" y="1008"/>
                  </a:lnTo>
                  <a:lnTo>
                    <a:pt x="462" y="1008"/>
                  </a:lnTo>
                  <a:lnTo>
                    <a:pt x="458" y="1005"/>
                  </a:lnTo>
                  <a:lnTo>
                    <a:pt x="457" y="1004"/>
                  </a:lnTo>
                  <a:lnTo>
                    <a:pt x="455" y="1000"/>
                  </a:lnTo>
                  <a:lnTo>
                    <a:pt x="452" y="996"/>
                  </a:lnTo>
                  <a:lnTo>
                    <a:pt x="448" y="994"/>
                  </a:lnTo>
                  <a:lnTo>
                    <a:pt x="442" y="994"/>
                  </a:lnTo>
                  <a:lnTo>
                    <a:pt x="435" y="999"/>
                  </a:lnTo>
                  <a:lnTo>
                    <a:pt x="434" y="1000"/>
                  </a:lnTo>
                  <a:lnTo>
                    <a:pt x="430" y="1004"/>
                  </a:lnTo>
                  <a:lnTo>
                    <a:pt x="425" y="1004"/>
                  </a:lnTo>
                  <a:lnTo>
                    <a:pt x="424" y="1000"/>
                  </a:lnTo>
                  <a:lnTo>
                    <a:pt x="424" y="999"/>
                  </a:lnTo>
                  <a:lnTo>
                    <a:pt x="424" y="996"/>
                  </a:lnTo>
                  <a:lnTo>
                    <a:pt x="424" y="994"/>
                  </a:lnTo>
                  <a:lnTo>
                    <a:pt x="419" y="987"/>
                  </a:lnTo>
                  <a:lnTo>
                    <a:pt x="420" y="984"/>
                  </a:lnTo>
                  <a:lnTo>
                    <a:pt x="422" y="979"/>
                  </a:lnTo>
                  <a:lnTo>
                    <a:pt x="425" y="974"/>
                  </a:lnTo>
                  <a:lnTo>
                    <a:pt x="425" y="968"/>
                  </a:lnTo>
                  <a:lnTo>
                    <a:pt x="425" y="962"/>
                  </a:lnTo>
                  <a:lnTo>
                    <a:pt x="427" y="955"/>
                  </a:lnTo>
                  <a:lnTo>
                    <a:pt x="427" y="953"/>
                  </a:lnTo>
                  <a:lnTo>
                    <a:pt x="425" y="950"/>
                  </a:lnTo>
                  <a:lnTo>
                    <a:pt x="424" y="949"/>
                  </a:lnTo>
                  <a:lnTo>
                    <a:pt x="420" y="942"/>
                  </a:lnTo>
                  <a:lnTo>
                    <a:pt x="419" y="941"/>
                  </a:lnTo>
                  <a:lnTo>
                    <a:pt x="417" y="937"/>
                  </a:lnTo>
                  <a:lnTo>
                    <a:pt x="417" y="936"/>
                  </a:lnTo>
                  <a:lnTo>
                    <a:pt x="414" y="934"/>
                  </a:lnTo>
                  <a:lnTo>
                    <a:pt x="412" y="932"/>
                  </a:lnTo>
                  <a:lnTo>
                    <a:pt x="407" y="929"/>
                  </a:lnTo>
                  <a:lnTo>
                    <a:pt x="399" y="926"/>
                  </a:lnTo>
                  <a:lnTo>
                    <a:pt x="397" y="926"/>
                  </a:lnTo>
                  <a:lnTo>
                    <a:pt x="394" y="923"/>
                  </a:lnTo>
                  <a:lnTo>
                    <a:pt x="392" y="918"/>
                  </a:lnTo>
                  <a:lnTo>
                    <a:pt x="391" y="916"/>
                  </a:lnTo>
                  <a:lnTo>
                    <a:pt x="389" y="915"/>
                  </a:lnTo>
                  <a:lnTo>
                    <a:pt x="386" y="915"/>
                  </a:lnTo>
                  <a:lnTo>
                    <a:pt x="381" y="915"/>
                  </a:lnTo>
                  <a:lnTo>
                    <a:pt x="377" y="918"/>
                  </a:lnTo>
                  <a:lnTo>
                    <a:pt x="376" y="919"/>
                  </a:lnTo>
                  <a:lnTo>
                    <a:pt x="372" y="918"/>
                  </a:lnTo>
                  <a:lnTo>
                    <a:pt x="371" y="916"/>
                  </a:lnTo>
                  <a:lnTo>
                    <a:pt x="369" y="913"/>
                  </a:lnTo>
                  <a:lnTo>
                    <a:pt x="359" y="908"/>
                  </a:lnTo>
                  <a:lnTo>
                    <a:pt x="356" y="907"/>
                  </a:lnTo>
                  <a:lnTo>
                    <a:pt x="354" y="907"/>
                  </a:lnTo>
                  <a:lnTo>
                    <a:pt x="351" y="907"/>
                  </a:lnTo>
                  <a:lnTo>
                    <a:pt x="348" y="905"/>
                  </a:lnTo>
                  <a:lnTo>
                    <a:pt x="346" y="905"/>
                  </a:lnTo>
                  <a:lnTo>
                    <a:pt x="343" y="903"/>
                  </a:lnTo>
                  <a:lnTo>
                    <a:pt x="341" y="900"/>
                  </a:lnTo>
                  <a:lnTo>
                    <a:pt x="339" y="898"/>
                  </a:lnTo>
                  <a:lnTo>
                    <a:pt x="336" y="897"/>
                  </a:lnTo>
                  <a:lnTo>
                    <a:pt x="333" y="894"/>
                  </a:lnTo>
                  <a:lnTo>
                    <a:pt x="328" y="894"/>
                  </a:lnTo>
                  <a:lnTo>
                    <a:pt x="324" y="894"/>
                  </a:lnTo>
                  <a:lnTo>
                    <a:pt x="323" y="892"/>
                  </a:lnTo>
                  <a:lnTo>
                    <a:pt x="321" y="890"/>
                  </a:lnTo>
                  <a:lnTo>
                    <a:pt x="319" y="889"/>
                  </a:lnTo>
                  <a:lnTo>
                    <a:pt x="314" y="884"/>
                  </a:lnTo>
                  <a:lnTo>
                    <a:pt x="306" y="877"/>
                  </a:lnTo>
                  <a:lnTo>
                    <a:pt x="305" y="876"/>
                  </a:lnTo>
                  <a:lnTo>
                    <a:pt x="303" y="874"/>
                  </a:lnTo>
                  <a:lnTo>
                    <a:pt x="300" y="871"/>
                  </a:lnTo>
                  <a:lnTo>
                    <a:pt x="298" y="869"/>
                  </a:lnTo>
                  <a:lnTo>
                    <a:pt x="293" y="868"/>
                  </a:lnTo>
                  <a:lnTo>
                    <a:pt x="288" y="863"/>
                  </a:lnTo>
                  <a:lnTo>
                    <a:pt x="288" y="861"/>
                  </a:lnTo>
                  <a:lnTo>
                    <a:pt x="286" y="855"/>
                  </a:lnTo>
                  <a:lnTo>
                    <a:pt x="283" y="845"/>
                  </a:lnTo>
                  <a:lnTo>
                    <a:pt x="281" y="843"/>
                  </a:lnTo>
                  <a:lnTo>
                    <a:pt x="278" y="840"/>
                  </a:lnTo>
                  <a:lnTo>
                    <a:pt x="276" y="839"/>
                  </a:lnTo>
                  <a:lnTo>
                    <a:pt x="276" y="837"/>
                  </a:lnTo>
                  <a:lnTo>
                    <a:pt x="271" y="832"/>
                  </a:lnTo>
                  <a:lnTo>
                    <a:pt x="271" y="830"/>
                  </a:lnTo>
                  <a:lnTo>
                    <a:pt x="270" y="826"/>
                  </a:lnTo>
                  <a:lnTo>
                    <a:pt x="257" y="821"/>
                  </a:lnTo>
                  <a:lnTo>
                    <a:pt x="255" y="819"/>
                  </a:lnTo>
                  <a:lnTo>
                    <a:pt x="252" y="818"/>
                  </a:lnTo>
                  <a:lnTo>
                    <a:pt x="248" y="821"/>
                  </a:lnTo>
                  <a:lnTo>
                    <a:pt x="247" y="819"/>
                  </a:lnTo>
                  <a:lnTo>
                    <a:pt x="242" y="818"/>
                  </a:lnTo>
                  <a:lnTo>
                    <a:pt x="240" y="818"/>
                  </a:lnTo>
                  <a:lnTo>
                    <a:pt x="233" y="816"/>
                  </a:lnTo>
                  <a:lnTo>
                    <a:pt x="230" y="816"/>
                  </a:lnTo>
                  <a:lnTo>
                    <a:pt x="228" y="816"/>
                  </a:lnTo>
                  <a:lnTo>
                    <a:pt x="227" y="814"/>
                  </a:lnTo>
                  <a:lnTo>
                    <a:pt x="225" y="809"/>
                  </a:lnTo>
                  <a:lnTo>
                    <a:pt x="222" y="805"/>
                  </a:lnTo>
                  <a:lnTo>
                    <a:pt x="220" y="805"/>
                  </a:lnTo>
                  <a:lnTo>
                    <a:pt x="217" y="805"/>
                  </a:lnTo>
                  <a:lnTo>
                    <a:pt x="214" y="808"/>
                  </a:lnTo>
                  <a:lnTo>
                    <a:pt x="212" y="808"/>
                  </a:lnTo>
                  <a:lnTo>
                    <a:pt x="209" y="808"/>
                  </a:lnTo>
                  <a:lnTo>
                    <a:pt x="200" y="806"/>
                  </a:lnTo>
                  <a:lnTo>
                    <a:pt x="197" y="805"/>
                  </a:lnTo>
                  <a:lnTo>
                    <a:pt x="194" y="803"/>
                  </a:lnTo>
                  <a:lnTo>
                    <a:pt x="185" y="800"/>
                  </a:lnTo>
                  <a:lnTo>
                    <a:pt x="174" y="805"/>
                  </a:lnTo>
                  <a:lnTo>
                    <a:pt x="174" y="803"/>
                  </a:lnTo>
                  <a:lnTo>
                    <a:pt x="172" y="801"/>
                  </a:lnTo>
                  <a:lnTo>
                    <a:pt x="171" y="798"/>
                  </a:lnTo>
                  <a:lnTo>
                    <a:pt x="169" y="796"/>
                  </a:lnTo>
                  <a:lnTo>
                    <a:pt x="166" y="792"/>
                  </a:lnTo>
                  <a:lnTo>
                    <a:pt x="167" y="788"/>
                  </a:lnTo>
                  <a:lnTo>
                    <a:pt x="169" y="785"/>
                  </a:lnTo>
                  <a:lnTo>
                    <a:pt x="171" y="780"/>
                  </a:lnTo>
                  <a:lnTo>
                    <a:pt x="171" y="777"/>
                  </a:lnTo>
                  <a:lnTo>
                    <a:pt x="171" y="774"/>
                  </a:lnTo>
                  <a:lnTo>
                    <a:pt x="169" y="769"/>
                  </a:lnTo>
                  <a:lnTo>
                    <a:pt x="167" y="766"/>
                  </a:lnTo>
                  <a:lnTo>
                    <a:pt x="169" y="763"/>
                  </a:lnTo>
                  <a:lnTo>
                    <a:pt x="167" y="759"/>
                  </a:lnTo>
                  <a:lnTo>
                    <a:pt x="164" y="761"/>
                  </a:lnTo>
                  <a:lnTo>
                    <a:pt x="157" y="758"/>
                  </a:lnTo>
                  <a:lnTo>
                    <a:pt x="154" y="753"/>
                  </a:lnTo>
                  <a:lnTo>
                    <a:pt x="156" y="748"/>
                  </a:lnTo>
                  <a:lnTo>
                    <a:pt x="156" y="741"/>
                  </a:lnTo>
                  <a:lnTo>
                    <a:pt x="154" y="738"/>
                  </a:lnTo>
                  <a:lnTo>
                    <a:pt x="151" y="737"/>
                  </a:lnTo>
                  <a:lnTo>
                    <a:pt x="149" y="743"/>
                  </a:lnTo>
                  <a:lnTo>
                    <a:pt x="144" y="741"/>
                  </a:lnTo>
                  <a:lnTo>
                    <a:pt x="141" y="741"/>
                  </a:lnTo>
                  <a:lnTo>
                    <a:pt x="136" y="743"/>
                  </a:lnTo>
                  <a:lnTo>
                    <a:pt x="131" y="745"/>
                  </a:lnTo>
                  <a:lnTo>
                    <a:pt x="128" y="746"/>
                  </a:lnTo>
                  <a:lnTo>
                    <a:pt x="126" y="745"/>
                  </a:lnTo>
                  <a:lnTo>
                    <a:pt x="118" y="745"/>
                  </a:lnTo>
                  <a:lnTo>
                    <a:pt x="116" y="741"/>
                  </a:lnTo>
                  <a:lnTo>
                    <a:pt x="113" y="738"/>
                  </a:lnTo>
                  <a:lnTo>
                    <a:pt x="106" y="737"/>
                  </a:lnTo>
                  <a:lnTo>
                    <a:pt x="104" y="733"/>
                  </a:lnTo>
                  <a:lnTo>
                    <a:pt x="104" y="730"/>
                  </a:lnTo>
                  <a:lnTo>
                    <a:pt x="104" y="725"/>
                  </a:lnTo>
                  <a:lnTo>
                    <a:pt x="104" y="724"/>
                  </a:lnTo>
                  <a:lnTo>
                    <a:pt x="103" y="722"/>
                  </a:lnTo>
                  <a:lnTo>
                    <a:pt x="98" y="719"/>
                  </a:lnTo>
                  <a:lnTo>
                    <a:pt x="96" y="716"/>
                  </a:lnTo>
                  <a:lnTo>
                    <a:pt x="96" y="707"/>
                  </a:lnTo>
                  <a:lnTo>
                    <a:pt x="96" y="703"/>
                  </a:lnTo>
                  <a:lnTo>
                    <a:pt x="94" y="698"/>
                  </a:lnTo>
                  <a:lnTo>
                    <a:pt x="93" y="690"/>
                  </a:lnTo>
                  <a:lnTo>
                    <a:pt x="91" y="685"/>
                  </a:lnTo>
                  <a:lnTo>
                    <a:pt x="90" y="682"/>
                  </a:lnTo>
                  <a:lnTo>
                    <a:pt x="90" y="680"/>
                  </a:lnTo>
                  <a:lnTo>
                    <a:pt x="86" y="674"/>
                  </a:lnTo>
                  <a:lnTo>
                    <a:pt x="86" y="672"/>
                  </a:lnTo>
                  <a:lnTo>
                    <a:pt x="88" y="665"/>
                  </a:lnTo>
                  <a:lnTo>
                    <a:pt x="88" y="661"/>
                  </a:lnTo>
                  <a:lnTo>
                    <a:pt x="86" y="659"/>
                  </a:lnTo>
                  <a:lnTo>
                    <a:pt x="83" y="656"/>
                  </a:lnTo>
                  <a:lnTo>
                    <a:pt x="75" y="651"/>
                  </a:lnTo>
                  <a:lnTo>
                    <a:pt x="73" y="648"/>
                  </a:lnTo>
                  <a:lnTo>
                    <a:pt x="70" y="638"/>
                  </a:lnTo>
                  <a:lnTo>
                    <a:pt x="66" y="628"/>
                  </a:lnTo>
                  <a:lnTo>
                    <a:pt x="65" y="627"/>
                  </a:lnTo>
                  <a:lnTo>
                    <a:pt x="60" y="622"/>
                  </a:lnTo>
                  <a:lnTo>
                    <a:pt x="55" y="617"/>
                  </a:lnTo>
                  <a:lnTo>
                    <a:pt x="55" y="614"/>
                  </a:lnTo>
                  <a:lnTo>
                    <a:pt x="55" y="610"/>
                  </a:lnTo>
                  <a:lnTo>
                    <a:pt x="55" y="609"/>
                  </a:lnTo>
                  <a:lnTo>
                    <a:pt x="55" y="604"/>
                  </a:lnTo>
                  <a:lnTo>
                    <a:pt x="53" y="599"/>
                  </a:lnTo>
                  <a:lnTo>
                    <a:pt x="51" y="597"/>
                  </a:lnTo>
                  <a:lnTo>
                    <a:pt x="47" y="585"/>
                  </a:lnTo>
                  <a:lnTo>
                    <a:pt x="45" y="581"/>
                  </a:lnTo>
                  <a:lnTo>
                    <a:pt x="45" y="580"/>
                  </a:lnTo>
                  <a:lnTo>
                    <a:pt x="43" y="576"/>
                  </a:lnTo>
                  <a:lnTo>
                    <a:pt x="42" y="573"/>
                  </a:lnTo>
                  <a:lnTo>
                    <a:pt x="40" y="572"/>
                  </a:lnTo>
                  <a:lnTo>
                    <a:pt x="40" y="565"/>
                  </a:lnTo>
                  <a:lnTo>
                    <a:pt x="40" y="562"/>
                  </a:lnTo>
                  <a:lnTo>
                    <a:pt x="38" y="559"/>
                  </a:lnTo>
                  <a:lnTo>
                    <a:pt x="37" y="557"/>
                  </a:lnTo>
                  <a:lnTo>
                    <a:pt x="35" y="551"/>
                  </a:lnTo>
                  <a:lnTo>
                    <a:pt x="35" y="546"/>
                  </a:lnTo>
                  <a:lnTo>
                    <a:pt x="30" y="538"/>
                  </a:lnTo>
                  <a:lnTo>
                    <a:pt x="28" y="529"/>
                  </a:lnTo>
                  <a:lnTo>
                    <a:pt x="27" y="526"/>
                  </a:lnTo>
                  <a:lnTo>
                    <a:pt x="27" y="521"/>
                  </a:lnTo>
                  <a:lnTo>
                    <a:pt x="27" y="518"/>
                  </a:lnTo>
                  <a:lnTo>
                    <a:pt x="28" y="512"/>
                  </a:lnTo>
                  <a:lnTo>
                    <a:pt x="28" y="508"/>
                  </a:lnTo>
                  <a:lnTo>
                    <a:pt x="28" y="505"/>
                  </a:lnTo>
                  <a:lnTo>
                    <a:pt x="30" y="502"/>
                  </a:lnTo>
                  <a:lnTo>
                    <a:pt x="27" y="489"/>
                  </a:lnTo>
                  <a:lnTo>
                    <a:pt x="25" y="479"/>
                  </a:lnTo>
                  <a:lnTo>
                    <a:pt x="23" y="474"/>
                  </a:lnTo>
                  <a:lnTo>
                    <a:pt x="22" y="470"/>
                  </a:lnTo>
                  <a:lnTo>
                    <a:pt x="22" y="468"/>
                  </a:lnTo>
                  <a:lnTo>
                    <a:pt x="25" y="460"/>
                  </a:lnTo>
                  <a:lnTo>
                    <a:pt x="27" y="453"/>
                  </a:lnTo>
                  <a:lnTo>
                    <a:pt x="28" y="452"/>
                  </a:lnTo>
                  <a:lnTo>
                    <a:pt x="32" y="445"/>
                  </a:lnTo>
                  <a:lnTo>
                    <a:pt x="32" y="444"/>
                  </a:lnTo>
                  <a:lnTo>
                    <a:pt x="33" y="440"/>
                  </a:lnTo>
                  <a:lnTo>
                    <a:pt x="32" y="426"/>
                  </a:lnTo>
                  <a:lnTo>
                    <a:pt x="27" y="424"/>
                  </a:lnTo>
                  <a:lnTo>
                    <a:pt x="22" y="421"/>
                  </a:lnTo>
                  <a:lnTo>
                    <a:pt x="18" y="416"/>
                  </a:lnTo>
                  <a:lnTo>
                    <a:pt x="17" y="411"/>
                  </a:lnTo>
                  <a:lnTo>
                    <a:pt x="15" y="407"/>
                  </a:lnTo>
                  <a:lnTo>
                    <a:pt x="18" y="390"/>
                  </a:lnTo>
                  <a:lnTo>
                    <a:pt x="13" y="382"/>
                  </a:lnTo>
                  <a:lnTo>
                    <a:pt x="12" y="374"/>
                  </a:lnTo>
                  <a:lnTo>
                    <a:pt x="12" y="369"/>
                  </a:lnTo>
                  <a:lnTo>
                    <a:pt x="12" y="368"/>
                  </a:lnTo>
                  <a:lnTo>
                    <a:pt x="2" y="355"/>
                  </a:lnTo>
                  <a:lnTo>
                    <a:pt x="0" y="347"/>
                  </a:lnTo>
                  <a:lnTo>
                    <a:pt x="5" y="345"/>
                  </a:lnTo>
                  <a:lnTo>
                    <a:pt x="10" y="345"/>
                  </a:lnTo>
                  <a:lnTo>
                    <a:pt x="15" y="348"/>
                  </a:lnTo>
                  <a:lnTo>
                    <a:pt x="20" y="348"/>
                  </a:lnTo>
                  <a:lnTo>
                    <a:pt x="28" y="342"/>
                  </a:lnTo>
                  <a:lnTo>
                    <a:pt x="37" y="345"/>
                  </a:lnTo>
                  <a:lnTo>
                    <a:pt x="47" y="347"/>
                  </a:lnTo>
                  <a:lnTo>
                    <a:pt x="55" y="342"/>
                  </a:lnTo>
                  <a:lnTo>
                    <a:pt x="68" y="337"/>
                  </a:lnTo>
                  <a:lnTo>
                    <a:pt x="81" y="329"/>
                  </a:lnTo>
                  <a:lnTo>
                    <a:pt x="91" y="322"/>
                  </a:lnTo>
                  <a:lnTo>
                    <a:pt x="99" y="322"/>
                  </a:lnTo>
                  <a:lnTo>
                    <a:pt x="113" y="318"/>
                  </a:lnTo>
                  <a:lnTo>
                    <a:pt x="126" y="316"/>
                  </a:lnTo>
                  <a:lnTo>
                    <a:pt x="144" y="316"/>
                  </a:lnTo>
                  <a:lnTo>
                    <a:pt x="147" y="316"/>
                  </a:lnTo>
                  <a:lnTo>
                    <a:pt x="152" y="318"/>
                  </a:lnTo>
                  <a:lnTo>
                    <a:pt x="159" y="321"/>
                  </a:lnTo>
                  <a:lnTo>
                    <a:pt x="167" y="322"/>
                  </a:lnTo>
                  <a:lnTo>
                    <a:pt x="174" y="326"/>
                  </a:lnTo>
                  <a:lnTo>
                    <a:pt x="184" y="322"/>
                  </a:lnTo>
                  <a:lnTo>
                    <a:pt x="195" y="321"/>
                  </a:lnTo>
                  <a:lnTo>
                    <a:pt x="209" y="311"/>
                  </a:lnTo>
                  <a:lnTo>
                    <a:pt x="225" y="313"/>
                  </a:lnTo>
                  <a:lnTo>
                    <a:pt x="228" y="321"/>
                  </a:lnTo>
                  <a:lnTo>
                    <a:pt x="235" y="326"/>
                  </a:lnTo>
                  <a:lnTo>
                    <a:pt x="242" y="329"/>
                  </a:lnTo>
                  <a:lnTo>
                    <a:pt x="250" y="324"/>
                  </a:lnTo>
                  <a:lnTo>
                    <a:pt x="255" y="334"/>
                  </a:lnTo>
                  <a:lnTo>
                    <a:pt x="257" y="342"/>
                  </a:lnTo>
                  <a:lnTo>
                    <a:pt x="260" y="350"/>
                  </a:lnTo>
                  <a:lnTo>
                    <a:pt x="262" y="356"/>
                  </a:lnTo>
                  <a:lnTo>
                    <a:pt x="263" y="358"/>
                  </a:lnTo>
                  <a:lnTo>
                    <a:pt x="265" y="361"/>
                  </a:lnTo>
                  <a:lnTo>
                    <a:pt x="268" y="358"/>
                  </a:lnTo>
                  <a:lnTo>
                    <a:pt x="270" y="356"/>
                  </a:lnTo>
                  <a:lnTo>
                    <a:pt x="271" y="353"/>
                  </a:lnTo>
                  <a:lnTo>
                    <a:pt x="275" y="350"/>
                  </a:lnTo>
                  <a:lnTo>
                    <a:pt x="276" y="343"/>
                  </a:lnTo>
                  <a:lnTo>
                    <a:pt x="283" y="340"/>
                  </a:lnTo>
                  <a:lnTo>
                    <a:pt x="291" y="340"/>
                  </a:lnTo>
                  <a:lnTo>
                    <a:pt x="300" y="339"/>
                  </a:lnTo>
                  <a:lnTo>
                    <a:pt x="311" y="339"/>
                  </a:lnTo>
                  <a:lnTo>
                    <a:pt x="338" y="334"/>
                  </a:lnTo>
                  <a:lnTo>
                    <a:pt x="344" y="335"/>
                  </a:lnTo>
                  <a:lnTo>
                    <a:pt x="346" y="330"/>
                  </a:lnTo>
                  <a:lnTo>
                    <a:pt x="351" y="330"/>
                  </a:lnTo>
                  <a:lnTo>
                    <a:pt x="354" y="337"/>
                  </a:lnTo>
                  <a:lnTo>
                    <a:pt x="357" y="339"/>
                  </a:lnTo>
                  <a:lnTo>
                    <a:pt x="362" y="340"/>
                  </a:lnTo>
                  <a:lnTo>
                    <a:pt x="362" y="337"/>
                  </a:lnTo>
                  <a:lnTo>
                    <a:pt x="359" y="330"/>
                  </a:lnTo>
                  <a:lnTo>
                    <a:pt x="359" y="326"/>
                  </a:lnTo>
                  <a:lnTo>
                    <a:pt x="366" y="324"/>
                  </a:lnTo>
                  <a:lnTo>
                    <a:pt x="374" y="329"/>
                  </a:lnTo>
                  <a:lnTo>
                    <a:pt x="381" y="326"/>
                  </a:lnTo>
                  <a:lnTo>
                    <a:pt x="384" y="321"/>
                  </a:lnTo>
                  <a:lnTo>
                    <a:pt x="389" y="321"/>
                  </a:lnTo>
                  <a:lnTo>
                    <a:pt x="394" y="322"/>
                  </a:lnTo>
                  <a:lnTo>
                    <a:pt x="402" y="326"/>
                  </a:lnTo>
                  <a:lnTo>
                    <a:pt x="404" y="324"/>
                  </a:lnTo>
                  <a:lnTo>
                    <a:pt x="404" y="319"/>
                  </a:lnTo>
                  <a:lnTo>
                    <a:pt x="405" y="318"/>
                  </a:lnTo>
                  <a:lnTo>
                    <a:pt x="409" y="311"/>
                  </a:lnTo>
                  <a:lnTo>
                    <a:pt x="417" y="305"/>
                  </a:lnTo>
                  <a:lnTo>
                    <a:pt x="420" y="295"/>
                  </a:lnTo>
                  <a:lnTo>
                    <a:pt x="424" y="284"/>
                  </a:lnTo>
                  <a:lnTo>
                    <a:pt x="424" y="274"/>
                  </a:lnTo>
                  <a:lnTo>
                    <a:pt x="424" y="266"/>
                  </a:lnTo>
                  <a:lnTo>
                    <a:pt x="425" y="256"/>
                  </a:lnTo>
                  <a:lnTo>
                    <a:pt x="425" y="251"/>
                  </a:lnTo>
                  <a:lnTo>
                    <a:pt x="424" y="246"/>
                  </a:lnTo>
                  <a:lnTo>
                    <a:pt x="420" y="245"/>
                  </a:lnTo>
                  <a:lnTo>
                    <a:pt x="417" y="240"/>
                  </a:lnTo>
                  <a:lnTo>
                    <a:pt x="419" y="233"/>
                  </a:lnTo>
                  <a:lnTo>
                    <a:pt x="420" y="232"/>
                  </a:lnTo>
                  <a:lnTo>
                    <a:pt x="422" y="227"/>
                  </a:lnTo>
                  <a:lnTo>
                    <a:pt x="425" y="224"/>
                  </a:lnTo>
                  <a:lnTo>
                    <a:pt x="429" y="219"/>
                  </a:lnTo>
                  <a:lnTo>
                    <a:pt x="430" y="217"/>
                  </a:lnTo>
                  <a:lnTo>
                    <a:pt x="432" y="214"/>
                  </a:lnTo>
                  <a:lnTo>
                    <a:pt x="434" y="209"/>
                  </a:lnTo>
                  <a:lnTo>
                    <a:pt x="435" y="207"/>
                  </a:lnTo>
                  <a:lnTo>
                    <a:pt x="440" y="206"/>
                  </a:lnTo>
                  <a:lnTo>
                    <a:pt x="443" y="203"/>
                  </a:lnTo>
                  <a:lnTo>
                    <a:pt x="447" y="203"/>
                  </a:lnTo>
                  <a:lnTo>
                    <a:pt x="450" y="201"/>
                  </a:lnTo>
                  <a:lnTo>
                    <a:pt x="453" y="199"/>
                  </a:lnTo>
                  <a:lnTo>
                    <a:pt x="455" y="195"/>
                  </a:lnTo>
                  <a:lnTo>
                    <a:pt x="457" y="193"/>
                  </a:lnTo>
                  <a:lnTo>
                    <a:pt x="458" y="190"/>
                  </a:lnTo>
                  <a:lnTo>
                    <a:pt x="462" y="185"/>
                  </a:lnTo>
                  <a:lnTo>
                    <a:pt x="467" y="182"/>
                  </a:lnTo>
                  <a:lnTo>
                    <a:pt x="470" y="180"/>
                  </a:lnTo>
                  <a:lnTo>
                    <a:pt x="477" y="180"/>
                  </a:lnTo>
                  <a:lnTo>
                    <a:pt x="481" y="180"/>
                  </a:lnTo>
                  <a:lnTo>
                    <a:pt x="483" y="180"/>
                  </a:lnTo>
                  <a:lnTo>
                    <a:pt x="490" y="182"/>
                  </a:lnTo>
                  <a:lnTo>
                    <a:pt x="495" y="180"/>
                  </a:lnTo>
                  <a:lnTo>
                    <a:pt x="500" y="177"/>
                  </a:lnTo>
                  <a:lnTo>
                    <a:pt x="501" y="175"/>
                  </a:lnTo>
                  <a:lnTo>
                    <a:pt x="505" y="172"/>
                  </a:lnTo>
                  <a:lnTo>
                    <a:pt x="506" y="169"/>
                  </a:lnTo>
                  <a:lnTo>
                    <a:pt x="508" y="165"/>
                  </a:lnTo>
                  <a:lnTo>
                    <a:pt x="510" y="165"/>
                  </a:lnTo>
                  <a:lnTo>
                    <a:pt x="513" y="167"/>
                  </a:lnTo>
                  <a:lnTo>
                    <a:pt x="520" y="170"/>
                  </a:lnTo>
                  <a:lnTo>
                    <a:pt x="524" y="172"/>
                  </a:lnTo>
                  <a:lnTo>
                    <a:pt x="528" y="172"/>
                  </a:lnTo>
                  <a:lnTo>
                    <a:pt x="533" y="173"/>
                  </a:lnTo>
                  <a:lnTo>
                    <a:pt x="536" y="172"/>
                  </a:lnTo>
                  <a:lnTo>
                    <a:pt x="536" y="170"/>
                  </a:lnTo>
                  <a:lnTo>
                    <a:pt x="534" y="167"/>
                  </a:lnTo>
                  <a:lnTo>
                    <a:pt x="534" y="165"/>
                  </a:lnTo>
                  <a:lnTo>
                    <a:pt x="536" y="161"/>
                  </a:lnTo>
                  <a:lnTo>
                    <a:pt x="536" y="157"/>
                  </a:lnTo>
                  <a:lnTo>
                    <a:pt x="538" y="154"/>
                  </a:lnTo>
                  <a:lnTo>
                    <a:pt x="539" y="151"/>
                  </a:lnTo>
                  <a:lnTo>
                    <a:pt x="539" y="148"/>
                  </a:lnTo>
                  <a:lnTo>
                    <a:pt x="539" y="143"/>
                  </a:lnTo>
                  <a:lnTo>
                    <a:pt x="543" y="140"/>
                  </a:lnTo>
                  <a:lnTo>
                    <a:pt x="546" y="138"/>
                  </a:lnTo>
                  <a:lnTo>
                    <a:pt x="549" y="138"/>
                  </a:lnTo>
                  <a:lnTo>
                    <a:pt x="551" y="136"/>
                  </a:lnTo>
                  <a:lnTo>
                    <a:pt x="554" y="136"/>
                  </a:lnTo>
                  <a:lnTo>
                    <a:pt x="558" y="136"/>
                  </a:lnTo>
                  <a:lnTo>
                    <a:pt x="563" y="135"/>
                  </a:lnTo>
                  <a:lnTo>
                    <a:pt x="566" y="135"/>
                  </a:lnTo>
                  <a:lnTo>
                    <a:pt x="574" y="138"/>
                  </a:lnTo>
                  <a:lnTo>
                    <a:pt x="579" y="138"/>
                  </a:lnTo>
                  <a:lnTo>
                    <a:pt x="584" y="136"/>
                  </a:lnTo>
                  <a:lnTo>
                    <a:pt x="592" y="136"/>
                  </a:lnTo>
                  <a:lnTo>
                    <a:pt x="599" y="135"/>
                  </a:lnTo>
                  <a:lnTo>
                    <a:pt x="604" y="133"/>
                  </a:lnTo>
                  <a:lnTo>
                    <a:pt x="607" y="128"/>
                  </a:lnTo>
                  <a:lnTo>
                    <a:pt x="609" y="127"/>
                  </a:lnTo>
                  <a:lnTo>
                    <a:pt x="611" y="125"/>
                  </a:lnTo>
                  <a:lnTo>
                    <a:pt x="614" y="120"/>
                  </a:lnTo>
                  <a:lnTo>
                    <a:pt x="617" y="115"/>
                  </a:lnTo>
                  <a:lnTo>
                    <a:pt x="617" y="114"/>
                  </a:lnTo>
                  <a:lnTo>
                    <a:pt x="619" y="112"/>
                  </a:lnTo>
                  <a:lnTo>
                    <a:pt x="620" y="106"/>
                  </a:lnTo>
                  <a:lnTo>
                    <a:pt x="622" y="101"/>
                  </a:lnTo>
                  <a:lnTo>
                    <a:pt x="622" y="99"/>
                  </a:lnTo>
                  <a:lnTo>
                    <a:pt x="625" y="94"/>
                  </a:lnTo>
                  <a:lnTo>
                    <a:pt x="629" y="93"/>
                  </a:lnTo>
                  <a:lnTo>
                    <a:pt x="632" y="96"/>
                  </a:lnTo>
                  <a:lnTo>
                    <a:pt x="635" y="97"/>
                  </a:lnTo>
                  <a:lnTo>
                    <a:pt x="637" y="97"/>
                  </a:lnTo>
                  <a:lnTo>
                    <a:pt x="640" y="96"/>
                  </a:lnTo>
                  <a:lnTo>
                    <a:pt x="642" y="97"/>
                  </a:lnTo>
                  <a:lnTo>
                    <a:pt x="644" y="99"/>
                  </a:lnTo>
                  <a:lnTo>
                    <a:pt x="647" y="99"/>
                  </a:lnTo>
                  <a:lnTo>
                    <a:pt x="649" y="97"/>
                  </a:lnTo>
                  <a:lnTo>
                    <a:pt x="652" y="94"/>
                  </a:lnTo>
                  <a:lnTo>
                    <a:pt x="655" y="93"/>
                  </a:lnTo>
                  <a:lnTo>
                    <a:pt x="657" y="93"/>
                  </a:lnTo>
                  <a:lnTo>
                    <a:pt x="658" y="96"/>
                  </a:lnTo>
                  <a:lnTo>
                    <a:pt x="665" y="99"/>
                  </a:lnTo>
                  <a:lnTo>
                    <a:pt x="675" y="99"/>
                  </a:lnTo>
                  <a:lnTo>
                    <a:pt x="678" y="97"/>
                  </a:lnTo>
                  <a:lnTo>
                    <a:pt x="682" y="96"/>
                  </a:lnTo>
                  <a:lnTo>
                    <a:pt x="685" y="96"/>
                  </a:lnTo>
                  <a:lnTo>
                    <a:pt x="688" y="91"/>
                  </a:lnTo>
                  <a:lnTo>
                    <a:pt x="695" y="86"/>
                  </a:lnTo>
                  <a:lnTo>
                    <a:pt x="700" y="83"/>
                  </a:lnTo>
                  <a:lnTo>
                    <a:pt x="703" y="81"/>
                  </a:lnTo>
                  <a:lnTo>
                    <a:pt x="706" y="78"/>
                  </a:lnTo>
                  <a:lnTo>
                    <a:pt x="710" y="75"/>
                  </a:lnTo>
                  <a:lnTo>
                    <a:pt x="713" y="68"/>
                  </a:lnTo>
                  <a:lnTo>
                    <a:pt x="713" y="67"/>
                  </a:lnTo>
                  <a:lnTo>
                    <a:pt x="718" y="62"/>
                  </a:lnTo>
                  <a:lnTo>
                    <a:pt x="723" y="57"/>
                  </a:lnTo>
                  <a:lnTo>
                    <a:pt x="725" y="55"/>
                  </a:lnTo>
                  <a:lnTo>
                    <a:pt x="728" y="54"/>
                  </a:lnTo>
                  <a:lnTo>
                    <a:pt x="731" y="52"/>
                  </a:lnTo>
                  <a:lnTo>
                    <a:pt x="736" y="52"/>
                  </a:lnTo>
                  <a:lnTo>
                    <a:pt x="744" y="52"/>
                  </a:lnTo>
                  <a:lnTo>
                    <a:pt x="748" y="47"/>
                  </a:lnTo>
                  <a:lnTo>
                    <a:pt x="748" y="46"/>
                  </a:lnTo>
                  <a:lnTo>
                    <a:pt x="749" y="44"/>
                  </a:lnTo>
                  <a:lnTo>
                    <a:pt x="751" y="42"/>
                  </a:lnTo>
                  <a:lnTo>
                    <a:pt x="753" y="41"/>
                  </a:lnTo>
                  <a:lnTo>
                    <a:pt x="758" y="38"/>
                  </a:lnTo>
                  <a:lnTo>
                    <a:pt x="761" y="33"/>
                  </a:lnTo>
                  <a:lnTo>
                    <a:pt x="768" y="29"/>
                  </a:lnTo>
                  <a:lnTo>
                    <a:pt x="771" y="28"/>
                  </a:lnTo>
                  <a:lnTo>
                    <a:pt x="776" y="26"/>
                  </a:lnTo>
                  <a:lnTo>
                    <a:pt x="779" y="23"/>
                  </a:lnTo>
                  <a:lnTo>
                    <a:pt x="781" y="18"/>
                  </a:lnTo>
                  <a:lnTo>
                    <a:pt x="783" y="13"/>
                  </a:lnTo>
                  <a:lnTo>
                    <a:pt x="789" y="7"/>
                  </a:lnTo>
                  <a:lnTo>
                    <a:pt x="791" y="7"/>
                  </a:lnTo>
                  <a:lnTo>
                    <a:pt x="792" y="5"/>
                  </a:lnTo>
                  <a:lnTo>
                    <a:pt x="794" y="2"/>
                  </a:lnTo>
                  <a:lnTo>
                    <a:pt x="796" y="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1" name="Freeform 181"/>
            <p:cNvSpPr>
              <a:spLocks/>
            </p:cNvSpPr>
            <p:nvPr/>
          </p:nvSpPr>
          <p:spPr bwMode="auto">
            <a:xfrm>
              <a:off x="1974849" y="1100933"/>
              <a:ext cx="838200" cy="804863"/>
            </a:xfrm>
            <a:custGeom>
              <a:avLst/>
              <a:gdLst>
                <a:gd name="T0" fmla="*/ 1009 w 1057"/>
                <a:gd name="T1" fmla="*/ 693 h 1015"/>
                <a:gd name="T2" fmla="*/ 978 w 1057"/>
                <a:gd name="T3" fmla="*/ 693 h 1015"/>
                <a:gd name="T4" fmla="*/ 993 w 1057"/>
                <a:gd name="T5" fmla="*/ 735 h 1015"/>
                <a:gd name="T6" fmla="*/ 1024 w 1057"/>
                <a:gd name="T7" fmla="*/ 775 h 1015"/>
                <a:gd name="T8" fmla="*/ 968 w 1057"/>
                <a:gd name="T9" fmla="*/ 756 h 1015"/>
                <a:gd name="T10" fmla="*/ 953 w 1057"/>
                <a:gd name="T11" fmla="*/ 782 h 1015"/>
                <a:gd name="T12" fmla="*/ 907 w 1057"/>
                <a:gd name="T13" fmla="*/ 801 h 1015"/>
                <a:gd name="T14" fmla="*/ 910 w 1057"/>
                <a:gd name="T15" fmla="*/ 769 h 1015"/>
                <a:gd name="T16" fmla="*/ 892 w 1057"/>
                <a:gd name="T17" fmla="*/ 748 h 1015"/>
                <a:gd name="T18" fmla="*/ 850 w 1057"/>
                <a:gd name="T19" fmla="*/ 746 h 1015"/>
                <a:gd name="T20" fmla="*/ 826 w 1057"/>
                <a:gd name="T21" fmla="*/ 808 h 1015"/>
                <a:gd name="T22" fmla="*/ 816 w 1057"/>
                <a:gd name="T23" fmla="*/ 860 h 1015"/>
                <a:gd name="T24" fmla="*/ 781 w 1057"/>
                <a:gd name="T25" fmla="*/ 898 h 1015"/>
                <a:gd name="T26" fmla="*/ 756 w 1057"/>
                <a:gd name="T27" fmla="*/ 949 h 1015"/>
                <a:gd name="T28" fmla="*/ 725 w 1057"/>
                <a:gd name="T29" fmla="*/ 996 h 1015"/>
                <a:gd name="T30" fmla="*/ 685 w 1057"/>
                <a:gd name="T31" fmla="*/ 1007 h 1015"/>
                <a:gd name="T32" fmla="*/ 577 w 1057"/>
                <a:gd name="T33" fmla="*/ 1004 h 1015"/>
                <a:gd name="T34" fmla="*/ 515 w 1057"/>
                <a:gd name="T35" fmla="*/ 989 h 1015"/>
                <a:gd name="T36" fmla="*/ 467 w 1057"/>
                <a:gd name="T37" fmla="*/ 1010 h 1015"/>
                <a:gd name="T38" fmla="*/ 434 w 1057"/>
                <a:gd name="T39" fmla="*/ 1000 h 1015"/>
                <a:gd name="T40" fmla="*/ 425 w 1057"/>
                <a:gd name="T41" fmla="*/ 974 h 1015"/>
                <a:gd name="T42" fmla="*/ 417 w 1057"/>
                <a:gd name="T43" fmla="*/ 936 h 1015"/>
                <a:gd name="T44" fmla="*/ 386 w 1057"/>
                <a:gd name="T45" fmla="*/ 915 h 1015"/>
                <a:gd name="T46" fmla="*/ 351 w 1057"/>
                <a:gd name="T47" fmla="*/ 907 h 1015"/>
                <a:gd name="T48" fmla="*/ 323 w 1057"/>
                <a:gd name="T49" fmla="*/ 892 h 1015"/>
                <a:gd name="T50" fmla="*/ 288 w 1057"/>
                <a:gd name="T51" fmla="*/ 863 h 1015"/>
                <a:gd name="T52" fmla="*/ 270 w 1057"/>
                <a:gd name="T53" fmla="*/ 826 h 1015"/>
                <a:gd name="T54" fmla="*/ 228 w 1057"/>
                <a:gd name="T55" fmla="*/ 816 h 1015"/>
                <a:gd name="T56" fmla="*/ 197 w 1057"/>
                <a:gd name="T57" fmla="*/ 805 h 1015"/>
                <a:gd name="T58" fmla="*/ 169 w 1057"/>
                <a:gd name="T59" fmla="*/ 785 h 1015"/>
                <a:gd name="T60" fmla="*/ 154 w 1057"/>
                <a:gd name="T61" fmla="*/ 753 h 1015"/>
                <a:gd name="T62" fmla="*/ 128 w 1057"/>
                <a:gd name="T63" fmla="*/ 746 h 1015"/>
                <a:gd name="T64" fmla="*/ 103 w 1057"/>
                <a:gd name="T65" fmla="*/ 722 h 1015"/>
                <a:gd name="T66" fmla="*/ 86 w 1057"/>
                <a:gd name="T67" fmla="*/ 674 h 1015"/>
                <a:gd name="T68" fmla="*/ 65 w 1057"/>
                <a:gd name="T69" fmla="*/ 627 h 1015"/>
                <a:gd name="T70" fmla="*/ 45 w 1057"/>
                <a:gd name="T71" fmla="*/ 581 h 1015"/>
                <a:gd name="T72" fmla="*/ 35 w 1057"/>
                <a:gd name="T73" fmla="*/ 546 h 1015"/>
                <a:gd name="T74" fmla="*/ 27 w 1057"/>
                <a:gd name="T75" fmla="*/ 489 h 1015"/>
                <a:gd name="T76" fmla="*/ 33 w 1057"/>
                <a:gd name="T77" fmla="*/ 440 h 1015"/>
                <a:gd name="T78" fmla="*/ 12 w 1057"/>
                <a:gd name="T79" fmla="*/ 369 h 1015"/>
                <a:gd name="T80" fmla="*/ 47 w 1057"/>
                <a:gd name="T81" fmla="*/ 347 h 1015"/>
                <a:gd name="T82" fmla="*/ 152 w 1057"/>
                <a:gd name="T83" fmla="*/ 318 h 1015"/>
                <a:gd name="T84" fmla="*/ 242 w 1057"/>
                <a:gd name="T85" fmla="*/ 329 h 1015"/>
                <a:gd name="T86" fmla="*/ 271 w 1057"/>
                <a:gd name="T87" fmla="*/ 353 h 1015"/>
                <a:gd name="T88" fmla="*/ 351 w 1057"/>
                <a:gd name="T89" fmla="*/ 330 h 1015"/>
                <a:gd name="T90" fmla="*/ 384 w 1057"/>
                <a:gd name="T91" fmla="*/ 321 h 1015"/>
                <a:gd name="T92" fmla="*/ 424 w 1057"/>
                <a:gd name="T93" fmla="*/ 284 h 1015"/>
                <a:gd name="T94" fmla="*/ 422 w 1057"/>
                <a:gd name="T95" fmla="*/ 227 h 1015"/>
                <a:gd name="T96" fmla="*/ 450 w 1057"/>
                <a:gd name="T97" fmla="*/ 201 h 1015"/>
                <a:gd name="T98" fmla="*/ 483 w 1057"/>
                <a:gd name="T99" fmla="*/ 180 h 1015"/>
                <a:gd name="T100" fmla="*/ 520 w 1057"/>
                <a:gd name="T101" fmla="*/ 170 h 1015"/>
                <a:gd name="T102" fmla="*/ 538 w 1057"/>
                <a:gd name="T103" fmla="*/ 154 h 1015"/>
                <a:gd name="T104" fmla="*/ 563 w 1057"/>
                <a:gd name="T105" fmla="*/ 135 h 1015"/>
                <a:gd name="T106" fmla="*/ 611 w 1057"/>
                <a:gd name="T107" fmla="*/ 125 h 1015"/>
                <a:gd name="T108" fmla="*/ 632 w 1057"/>
                <a:gd name="T109" fmla="*/ 96 h 1015"/>
                <a:gd name="T110" fmla="*/ 657 w 1057"/>
                <a:gd name="T111" fmla="*/ 93 h 1015"/>
                <a:gd name="T112" fmla="*/ 703 w 1057"/>
                <a:gd name="T113" fmla="*/ 81 h 1015"/>
                <a:gd name="T114" fmla="*/ 736 w 1057"/>
                <a:gd name="T115" fmla="*/ 52 h 1015"/>
                <a:gd name="T116" fmla="*/ 771 w 1057"/>
                <a:gd name="T117" fmla="*/ 28 h 10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57" h="1015">
                  <a:moveTo>
                    <a:pt x="1057" y="688"/>
                  </a:moveTo>
                  <a:lnTo>
                    <a:pt x="1057" y="690"/>
                  </a:lnTo>
                  <a:lnTo>
                    <a:pt x="1047" y="691"/>
                  </a:lnTo>
                  <a:lnTo>
                    <a:pt x="1045" y="691"/>
                  </a:lnTo>
                  <a:lnTo>
                    <a:pt x="1044" y="691"/>
                  </a:lnTo>
                  <a:lnTo>
                    <a:pt x="1034" y="690"/>
                  </a:lnTo>
                  <a:lnTo>
                    <a:pt x="1031" y="690"/>
                  </a:lnTo>
                  <a:lnTo>
                    <a:pt x="1022" y="691"/>
                  </a:lnTo>
                  <a:lnTo>
                    <a:pt x="1019" y="691"/>
                  </a:lnTo>
                  <a:lnTo>
                    <a:pt x="1009" y="693"/>
                  </a:lnTo>
                  <a:lnTo>
                    <a:pt x="1007" y="693"/>
                  </a:lnTo>
                  <a:lnTo>
                    <a:pt x="999" y="693"/>
                  </a:lnTo>
                  <a:lnTo>
                    <a:pt x="998" y="691"/>
                  </a:lnTo>
                  <a:lnTo>
                    <a:pt x="993" y="688"/>
                  </a:lnTo>
                  <a:lnTo>
                    <a:pt x="989" y="686"/>
                  </a:lnTo>
                  <a:lnTo>
                    <a:pt x="983" y="685"/>
                  </a:lnTo>
                  <a:lnTo>
                    <a:pt x="981" y="685"/>
                  </a:lnTo>
                  <a:lnTo>
                    <a:pt x="976" y="690"/>
                  </a:lnTo>
                  <a:lnTo>
                    <a:pt x="978" y="691"/>
                  </a:lnTo>
                  <a:lnTo>
                    <a:pt x="978" y="693"/>
                  </a:lnTo>
                  <a:lnTo>
                    <a:pt x="984" y="698"/>
                  </a:lnTo>
                  <a:lnTo>
                    <a:pt x="989" y="704"/>
                  </a:lnTo>
                  <a:lnTo>
                    <a:pt x="994" y="707"/>
                  </a:lnTo>
                  <a:lnTo>
                    <a:pt x="993" y="714"/>
                  </a:lnTo>
                  <a:lnTo>
                    <a:pt x="991" y="716"/>
                  </a:lnTo>
                  <a:lnTo>
                    <a:pt x="988" y="717"/>
                  </a:lnTo>
                  <a:lnTo>
                    <a:pt x="986" y="722"/>
                  </a:lnTo>
                  <a:lnTo>
                    <a:pt x="986" y="724"/>
                  </a:lnTo>
                  <a:lnTo>
                    <a:pt x="989" y="730"/>
                  </a:lnTo>
                  <a:lnTo>
                    <a:pt x="993" y="735"/>
                  </a:lnTo>
                  <a:lnTo>
                    <a:pt x="994" y="737"/>
                  </a:lnTo>
                  <a:lnTo>
                    <a:pt x="1009" y="743"/>
                  </a:lnTo>
                  <a:lnTo>
                    <a:pt x="1017" y="746"/>
                  </a:lnTo>
                  <a:lnTo>
                    <a:pt x="1029" y="753"/>
                  </a:lnTo>
                  <a:lnTo>
                    <a:pt x="1031" y="754"/>
                  </a:lnTo>
                  <a:lnTo>
                    <a:pt x="1029" y="761"/>
                  </a:lnTo>
                  <a:lnTo>
                    <a:pt x="1029" y="764"/>
                  </a:lnTo>
                  <a:lnTo>
                    <a:pt x="1029" y="766"/>
                  </a:lnTo>
                  <a:lnTo>
                    <a:pt x="1026" y="771"/>
                  </a:lnTo>
                  <a:lnTo>
                    <a:pt x="1024" y="775"/>
                  </a:lnTo>
                  <a:lnTo>
                    <a:pt x="1022" y="777"/>
                  </a:lnTo>
                  <a:lnTo>
                    <a:pt x="1011" y="774"/>
                  </a:lnTo>
                  <a:lnTo>
                    <a:pt x="1009" y="772"/>
                  </a:lnTo>
                  <a:lnTo>
                    <a:pt x="1001" y="769"/>
                  </a:lnTo>
                  <a:lnTo>
                    <a:pt x="998" y="767"/>
                  </a:lnTo>
                  <a:lnTo>
                    <a:pt x="988" y="769"/>
                  </a:lnTo>
                  <a:lnTo>
                    <a:pt x="986" y="769"/>
                  </a:lnTo>
                  <a:lnTo>
                    <a:pt x="974" y="769"/>
                  </a:lnTo>
                  <a:lnTo>
                    <a:pt x="973" y="767"/>
                  </a:lnTo>
                  <a:lnTo>
                    <a:pt x="968" y="756"/>
                  </a:lnTo>
                  <a:lnTo>
                    <a:pt x="968" y="754"/>
                  </a:lnTo>
                  <a:lnTo>
                    <a:pt x="966" y="753"/>
                  </a:lnTo>
                  <a:lnTo>
                    <a:pt x="961" y="753"/>
                  </a:lnTo>
                  <a:lnTo>
                    <a:pt x="953" y="751"/>
                  </a:lnTo>
                  <a:lnTo>
                    <a:pt x="950" y="748"/>
                  </a:lnTo>
                  <a:lnTo>
                    <a:pt x="946" y="753"/>
                  </a:lnTo>
                  <a:lnTo>
                    <a:pt x="946" y="754"/>
                  </a:lnTo>
                  <a:lnTo>
                    <a:pt x="946" y="756"/>
                  </a:lnTo>
                  <a:lnTo>
                    <a:pt x="950" y="771"/>
                  </a:lnTo>
                  <a:lnTo>
                    <a:pt x="953" y="782"/>
                  </a:lnTo>
                  <a:lnTo>
                    <a:pt x="955" y="793"/>
                  </a:lnTo>
                  <a:lnTo>
                    <a:pt x="953" y="798"/>
                  </a:lnTo>
                  <a:lnTo>
                    <a:pt x="951" y="798"/>
                  </a:lnTo>
                  <a:lnTo>
                    <a:pt x="941" y="796"/>
                  </a:lnTo>
                  <a:lnTo>
                    <a:pt x="933" y="793"/>
                  </a:lnTo>
                  <a:lnTo>
                    <a:pt x="925" y="793"/>
                  </a:lnTo>
                  <a:lnTo>
                    <a:pt x="923" y="793"/>
                  </a:lnTo>
                  <a:lnTo>
                    <a:pt x="916" y="796"/>
                  </a:lnTo>
                  <a:lnTo>
                    <a:pt x="913" y="801"/>
                  </a:lnTo>
                  <a:lnTo>
                    <a:pt x="907" y="801"/>
                  </a:lnTo>
                  <a:lnTo>
                    <a:pt x="905" y="795"/>
                  </a:lnTo>
                  <a:lnTo>
                    <a:pt x="907" y="792"/>
                  </a:lnTo>
                  <a:lnTo>
                    <a:pt x="907" y="788"/>
                  </a:lnTo>
                  <a:lnTo>
                    <a:pt x="908" y="785"/>
                  </a:lnTo>
                  <a:lnTo>
                    <a:pt x="910" y="782"/>
                  </a:lnTo>
                  <a:lnTo>
                    <a:pt x="913" y="779"/>
                  </a:lnTo>
                  <a:lnTo>
                    <a:pt x="915" y="777"/>
                  </a:lnTo>
                  <a:lnTo>
                    <a:pt x="916" y="775"/>
                  </a:lnTo>
                  <a:lnTo>
                    <a:pt x="916" y="772"/>
                  </a:lnTo>
                  <a:lnTo>
                    <a:pt x="910" y="769"/>
                  </a:lnTo>
                  <a:lnTo>
                    <a:pt x="907" y="767"/>
                  </a:lnTo>
                  <a:lnTo>
                    <a:pt x="905" y="767"/>
                  </a:lnTo>
                  <a:lnTo>
                    <a:pt x="902" y="763"/>
                  </a:lnTo>
                  <a:lnTo>
                    <a:pt x="898" y="761"/>
                  </a:lnTo>
                  <a:lnTo>
                    <a:pt x="895" y="759"/>
                  </a:lnTo>
                  <a:lnTo>
                    <a:pt x="893" y="758"/>
                  </a:lnTo>
                  <a:lnTo>
                    <a:pt x="893" y="756"/>
                  </a:lnTo>
                  <a:lnTo>
                    <a:pt x="892" y="754"/>
                  </a:lnTo>
                  <a:lnTo>
                    <a:pt x="892" y="751"/>
                  </a:lnTo>
                  <a:lnTo>
                    <a:pt x="892" y="748"/>
                  </a:lnTo>
                  <a:lnTo>
                    <a:pt x="892" y="745"/>
                  </a:lnTo>
                  <a:lnTo>
                    <a:pt x="887" y="740"/>
                  </a:lnTo>
                  <a:lnTo>
                    <a:pt x="883" y="740"/>
                  </a:lnTo>
                  <a:lnTo>
                    <a:pt x="882" y="741"/>
                  </a:lnTo>
                  <a:lnTo>
                    <a:pt x="872" y="743"/>
                  </a:lnTo>
                  <a:lnTo>
                    <a:pt x="869" y="743"/>
                  </a:lnTo>
                  <a:lnTo>
                    <a:pt x="862" y="741"/>
                  </a:lnTo>
                  <a:lnTo>
                    <a:pt x="859" y="741"/>
                  </a:lnTo>
                  <a:lnTo>
                    <a:pt x="852" y="745"/>
                  </a:lnTo>
                  <a:lnTo>
                    <a:pt x="850" y="746"/>
                  </a:lnTo>
                  <a:lnTo>
                    <a:pt x="847" y="753"/>
                  </a:lnTo>
                  <a:lnTo>
                    <a:pt x="847" y="758"/>
                  </a:lnTo>
                  <a:lnTo>
                    <a:pt x="845" y="764"/>
                  </a:lnTo>
                  <a:lnTo>
                    <a:pt x="844" y="766"/>
                  </a:lnTo>
                  <a:lnTo>
                    <a:pt x="840" y="772"/>
                  </a:lnTo>
                  <a:lnTo>
                    <a:pt x="835" y="785"/>
                  </a:lnTo>
                  <a:lnTo>
                    <a:pt x="835" y="788"/>
                  </a:lnTo>
                  <a:lnTo>
                    <a:pt x="834" y="796"/>
                  </a:lnTo>
                  <a:lnTo>
                    <a:pt x="832" y="800"/>
                  </a:lnTo>
                  <a:lnTo>
                    <a:pt x="826" y="808"/>
                  </a:lnTo>
                  <a:lnTo>
                    <a:pt x="824" y="809"/>
                  </a:lnTo>
                  <a:lnTo>
                    <a:pt x="822" y="818"/>
                  </a:lnTo>
                  <a:lnTo>
                    <a:pt x="819" y="821"/>
                  </a:lnTo>
                  <a:lnTo>
                    <a:pt x="817" y="821"/>
                  </a:lnTo>
                  <a:lnTo>
                    <a:pt x="814" y="824"/>
                  </a:lnTo>
                  <a:lnTo>
                    <a:pt x="816" y="830"/>
                  </a:lnTo>
                  <a:lnTo>
                    <a:pt x="817" y="837"/>
                  </a:lnTo>
                  <a:lnTo>
                    <a:pt x="822" y="837"/>
                  </a:lnTo>
                  <a:lnTo>
                    <a:pt x="819" y="847"/>
                  </a:lnTo>
                  <a:lnTo>
                    <a:pt x="816" y="860"/>
                  </a:lnTo>
                  <a:lnTo>
                    <a:pt x="814" y="861"/>
                  </a:lnTo>
                  <a:lnTo>
                    <a:pt x="804" y="863"/>
                  </a:lnTo>
                  <a:lnTo>
                    <a:pt x="802" y="863"/>
                  </a:lnTo>
                  <a:lnTo>
                    <a:pt x="794" y="866"/>
                  </a:lnTo>
                  <a:lnTo>
                    <a:pt x="796" y="868"/>
                  </a:lnTo>
                  <a:lnTo>
                    <a:pt x="794" y="876"/>
                  </a:lnTo>
                  <a:lnTo>
                    <a:pt x="791" y="877"/>
                  </a:lnTo>
                  <a:lnTo>
                    <a:pt x="789" y="877"/>
                  </a:lnTo>
                  <a:lnTo>
                    <a:pt x="781" y="884"/>
                  </a:lnTo>
                  <a:lnTo>
                    <a:pt x="781" y="898"/>
                  </a:lnTo>
                  <a:lnTo>
                    <a:pt x="781" y="900"/>
                  </a:lnTo>
                  <a:lnTo>
                    <a:pt x="779" y="911"/>
                  </a:lnTo>
                  <a:lnTo>
                    <a:pt x="779" y="915"/>
                  </a:lnTo>
                  <a:lnTo>
                    <a:pt x="779" y="916"/>
                  </a:lnTo>
                  <a:lnTo>
                    <a:pt x="774" y="926"/>
                  </a:lnTo>
                  <a:lnTo>
                    <a:pt x="771" y="931"/>
                  </a:lnTo>
                  <a:lnTo>
                    <a:pt x="769" y="932"/>
                  </a:lnTo>
                  <a:lnTo>
                    <a:pt x="766" y="939"/>
                  </a:lnTo>
                  <a:lnTo>
                    <a:pt x="764" y="941"/>
                  </a:lnTo>
                  <a:lnTo>
                    <a:pt x="756" y="949"/>
                  </a:lnTo>
                  <a:lnTo>
                    <a:pt x="753" y="958"/>
                  </a:lnTo>
                  <a:lnTo>
                    <a:pt x="753" y="966"/>
                  </a:lnTo>
                  <a:lnTo>
                    <a:pt x="748" y="973"/>
                  </a:lnTo>
                  <a:lnTo>
                    <a:pt x="741" y="979"/>
                  </a:lnTo>
                  <a:lnTo>
                    <a:pt x="738" y="983"/>
                  </a:lnTo>
                  <a:lnTo>
                    <a:pt x="736" y="984"/>
                  </a:lnTo>
                  <a:lnTo>
                    <a:pt x="733" y="986"/>
                  </a:lnTo>
                  <a:lnTo>
                    <a:pt x="730" y="991"/>
                  </a:lnTo>
                  <a:lnTo>
                    <a:pt x="723" y="992"/>
                  </a:lnTo>
                  <a:lnTo>
                    <a:pt x="725" y="996"/>
                  </a:lnTo>
                  <a:lnTo>
                    <a:pt x="728" y="999"/>
                  </a:lnTo>
                  <a:lnTo>
                    <a:pt x="728" y="1004"/>
                  </a:lnTo>
                  <a:lnTo>
                    <a:pt x="726" y="1004"/>
                  </a:lnTo>
                  <a:lnTo>
                    <a:pt x="725" y="1005"/>
                  </a:lnTo>
                  <a:lnTo>
                    <a:pt x="725" y="1007"/>
                  </a:lnTo>
                  <a:lnTo>
                    <a:pt x="721" y="1015"/>
                  </a:lnTo>
                  <a:lnTo>
                    <a:pt x="716" y="1008"/>
                  </a:lnTo>
                  <a:lnTo>
                    <a:pt x="700" y="1010"/>
                  </a:lnTo>
                  <a:lnTo>
                    <a:pt x="692" y="1010"/>
                  </a:lnTo>
                  <a:lnTo>
                    <a:pt x="685" y="1007"/>
                  </a:lnTo>
                  <a:lnTo>
                    <a:pt x="678" y="1004"/>
                  </a:lnTo>
                  <a:lnTo>
                    <a:pt x="657" y="1002"/>
                  </a:lnTo>
                  <a:lnTo>
                    <a:pt x="640" y="1002"/>
                  </a:lnTo>
                  <a:lnTo>
                    <a:pt x="637" y="1000"/>
                  </a:lnTo>
                  <a:lnTo>
                    <a:pt x="632" y="1000"/>
                  </a:lnTo>
                  <a:lnTo>
                    <a:pt x="627" y="1002"/>
                  </a:lnTo>
                  <a:lnTo>
                    <a:pt x="612" y="1000"/>
                  </a:lnTo>
                  <a:lnTo>
                    <a:pt x="599" y="996"/>
                  </a:lnTo>
                  <a:lnTo>
                    <a:pt x="589" y="1000"/>
                  </a:lnTo>
                  <a:lnTo>
                    <a:pt x="577" y="1004"/>
                  </a:lnTo>
                  <a:lnTo>
                    <a:pt x="571" y="1007"/>
                  </a:lnTo>
                  <a:lnTo>
                    <a:pt x="563" y="1007"/>
                  </a:lnTo>
                  <a:lnTo>
                    <a:pt x="556" y="1002"/>
                  </a:lnTo>
                  <a:lnTo>
                    <a:pt x="554" y="994"/>
                  </a:lnTo>
                  <a:lnTo>
                    <a:pt x="548" y="991"/>
                  </a:lnTo>
                  <a:lnTo>
                    <a:pt x="541" y="991"/>
                  </a:lnTo>
                  <a:lnTo>
                    <a:pt x="534" y="997"/>
                  </a:lnTo>
                  <a:lnTo>
                    <a:pt x="524" y="987"/>
                  </a:lnTo>
                  <a:lnTo>
                    <a:pt x="521" y="986"/>
                  </a:lnTo>
                  <a:lnTo>
                    <a:pt x="515" y="989"/>
                  </a:lnTo>
                  <a:lnTo>
                    <a:pt x="508" y="994"/>
                  </a:lnTo>
                  <a:lnTo>
                    <a:pt x="501" y="999"/>
                  </a:lnTo>
                  <a:lnTo>
                    <a:pt x="495" y="1002"/>
                  </a:lnTo>
                  <a:lnTo>
                    <a:pt x="490" y="1004"/>
                  </a:lnTo>
                  <a:lnTo>
                    <a:pt x="480" y="1002"/>
                  </a:lnTo>
                  <a:lnTo>
                    <a:pt x="475" y="1013"/>
                  </a:lnTo>
                  <a:lnTo>
                    <a:pt x="473" y="1013"/>
                  </a:lnTo>
                  <a:lnTo>
                    <a:pt x="472" y="1013"/>
                  </a:lnTo>
                  <a:lnTo>
                    <a:pt x="468" y="1010"/>
                  </a:lnTo>
                  <a:lnTo>
                    <a:pt x="467" y="1010"/>
                  </a:lnTo>
                  <a:lnTo>
                    <a:pt x="463" y="1008"/>
                  </a:lnTo>
                  <a:lnTo>
                    <a:pt x="462" y="1008"/>
                  </a:lnTo>
                  <a:lnTo>
                    <a:pt x="458" y="1005"/>
                  </a:lnTo>
                  <a:lnTo>
                    <a:pt x="457" y="1004"/>
                  </a:lnTo>
                  <a:lnTo>
                    <a:pt x="455" y="1000"/>
                  </a:lnTo>
                  <a:lnTo>
                    <a:pt x="452" y="996"/>
                  </a:lnTo>
                  <a:lnTo>
                    <a:pt x="448" y="994"/>
                  </a:lnTo>
                  <a:lnTo>
                    <a:pt x="442" y="994"/>
                  </a:lnTo>
                  <a:lnTo>
                    <a:pt x="435" y="999"/>
                  </a:lnTo>
                  <a:lnTo>
                    <a:pt x="434" y="1000"/>
                  </a:lnTo>
                  <a:lnTo>
                    <a:pt x="430" y="1004"/>
                  </a:lnTo>
                  <a:lnTo>
                    <a:pt x="425" y="1004"/>
                  </a:lnTo>
                  <a:lnTo>
                    <a:pt x="424" y="1000"/>
                  </a:lnTo>
                  <a:lnTo>
                    <a:pt x="424" y="999"/>
                  </a:lnTo>
                  <a:lnTo>
                    <a:pt x="424" y="996"/>
                  </a:lnTo>
                  <a:lnTo>
                    <a:pt x="424" y="994"/>
                  </a:lnTo>
                  <a:lnTo>
                    <a:pt x="419" y="987"/>
                  </a:lnTo>
                  <a:lnTo>
                    <a:pt x="420" y="984"/>
                  </a:lnTo>
                  <a:lnTo>
                    <a:pt x="422" y="979"/>
                  </a:lnTo>
                  <a:lnTo>
                    <a:pt x="425" y="974"/>
                  </a:lnTo>
                  <a:lnTo>
                    <a:pt x="425" y="968"/>
                  </a:lnTo>
                  <a:lnTo>
                    <a:pt x="425" y="962"/>
                  </a:lnTo>
                  <a:lnTo>
                    <a:pt x="427" y="955"/>
                  </a:lnTo>
                  <a:lnTo>
                    <a:pt x="427" y="953"/>
                  </a:lnTo>
                  <a:lnTo>
                    <a:pt x="425" y="950"/>
                  </a:lnTo>
                  <a:lnTo>
                    <a:pt x="424" y="949"/>
                  </a:lnTo>
                  <a:lnTo>
                    <a:pt x="420" y="942"/>
                  </a:lnTo>
                  <a:lnTo>
                    <a:pt x="419" y="941"/>
                  </a:lnTo>
                  <a:lnTo>
                    <a:pt x="417" y="937"/>
                  </a:lnTo>
                  <a:lnTo>
                    <a:pt x="417" y="936"/>
                  </a:lnTo>
                  <a:lnTo>
                    <a:pt x="414" y="934"/>
                  </a:lnTo>
                  <a:lnTo>
                    <a:pt x="412" y="932"/>
                  </a:lnTo>
                  <a:lnTo>
                    <a:pt x="407" y="929"/>
                  </a:lnTo>
                  <a:lnTo>
                    <a:pt x="399" y="926"/>
                  </a:lnTo>
                  <a:lnTo>
                    <a:pt x="397" y="926"/>
                  </a:lnTo>
                  <a:lnTo>
                    <a:pt x="394" y="923"/>
                  </a:lnTo>
                  <a:lnTo>
                    <a:pt x="392" y="918"/>
                  </a:lnTo>
                  <a:lnTo>
                    <a:pt x="391" y="916"/>
                  </a:lnTo>
                  <a:lnTo>
                    <a:pt x="389" y="915"/>
                  </a:lnTo>
                  <a:lnTo>
                    <a:pt x="386" y="915"/>
                  </a:lnTo>
                  <a:lnTo>
                    <a:pt x="381" y="915"/>
                  </a:lnTo>
                  <a:lnTo>
                    <a:pt x="377" y="918"/>
                  </a:lnTo>
                  <a:lnTo>
                    <a:pt x="376" y="919"/>
                  </a:lnTo>
                  <a:lnTo>
                    <a:pt x="372" y="918"/>
                  </a:lnTo>
                  <a:lnTo>
                    <a:pt x="371" y="916"/>
                  </a:lnTo>
                  <a:lnTo>
                    <a:pt x="369" y="913"/>
                  </a:lnTo>
                  <a:lnTo>
                    <a:pt x="359" y="908"/>
                  </a:lnTo>
                  <a:lnTo>
                    <a:pt x="356" y="907"/>
                  </a:lnTo>
                  <a:lnTo>
                    <a:pt x="354" y="907"/>
                  </a:lnTo>
                  <a:lnTo>
                    <a:pt x="351" y="907"/>
                  </a:lnTo>
                  <a:lnTo>
                    <a:pt x="348" y="905"/>
                  </a:lnTo>
                  <a:lnTo>
                    <a:pt x="346" y="905"/>
                  </a:lnTo>
                  <a:lnTo>
                    <a:pt x="343" y="903"/>
                  </a:lnTo>
                  <a:lnTo>
                    <a:pt x="341" y="900"/>
                  </a:lnTo>
                  <a:lnTo>
                    <a:pt x="339" y="898"/>
                  </a:lnTo>
                  <a:lnTo>
                    <a:pt x="336" y="897"/>
                  </a:lnTo>
                  <a:lnTo>
                    <a:pt x="333" y="894"/>
                  </a:lnTo>
                  <a:lnTo>
                    <a:pt x="328" y="894"/>
                  </a:lnTo>
                  <a:lnTo>
                    <a:pt x="324" y="894"/>
                  </a:lnTo>
                  <a:lnTo>
                    <a:pt x="323" y="892"/>
                  </a:lnTo>
                  <a:lnTo>
                    <a:pt x="321" y="890"/>
                  </a:lnTo>
                  <a:lnTo>
                    <a:pt x="319" y="889"/>
                  </a:lnTo>
                  <a:lnTo>
                    <a:pt x="314" y="884"/>
                  </a:lnTo>
                  <a:lnTo>
                    <a:pt x="306" y="877"/>
                  </a:lnTo>
                  <a:lnTo>
                    <a:pt x="305" y="876"/>
                  </a:lnTo>
                  <a:lnTo>
                    <a:pt x="303" y="874"/>
                  </a:lnTo>
                  <a:lnTo>
                    <a:pt x="300" y="871"/>
                  </a:lnTo>
                  <a:lnTo>
                    <a:pt x="298" y="869"/>
                  </a:lnTo>
                  <a:lnTo>
                    <a:pt x="293" y="868"/>
                  </a:lnTo>
                  <a:lnTo>
                    <a:pt x="288" y="863"/>
                  </a:lnTo>
                  <a:lnTo>
                    <a:pt x="288" y="861"/>
                  </a:lnTo>
                  <a:lnTo>
                    <a:pt x="286" y="855"/>
                  </a:lnTo>
                  <a:lnTo>
                    <a:pt x="283" y="845"/>
                  </a:lnTo>
                  <a:lnTo>
                    <a:pt x="281" y="843"/>
                  </a:lnTo>
                  <a:lnTo>
                    <a:pt x="278" y="840"/>
                  </a:lnTo>
                  <a:lnTo>
                    <a:pt x="276" y="839"/>
                  </a:lnTo>
                  <a:lnTo>
                    <a:pt x="276" y="837"/>
                  </a:lnTo>
                  <a:lnTo>
                    <a:pt x="271" y="832"/>
                  </a:lnTo>
                  <a:lnTo>
                    <a:pt x="271" y="830"/>
                  </a:lnTo>
                  <a:lnTo>
                    <a:pt x="270" y="826"/>
                  </a:lnTo>
                  <a:lnTo>
                    <a:pt x="257" y="821"/>
                  </a:lnTo>
                  <a:lnTo>
                    <a:pt x="255" y="819"/>
                  </a:lnTo>
                  <a:lnTo>
                    <a:pt x="252" y="818"/>
                  </a:lnTo>
                  <a:lnTo>
                    <a:pt x="248" y="821"/>
                  </a:lnTo>
                  <a:lnTo>
                    <a:pt x="247" y="819"/>
                  </a:lnTo>
                  <a:lnTo>
                    <a:pt x="242" y="818"/>
                  </a:lnTo>
                  <a:lnTo>
                    <a:pt x="240" y="818"/>
                  </a:lnTo>
                  <a:lnTo>
                    <a:pt x="233" y="816"/>
                  </a:lnTo>
                  <a:lnTo>
                    <a:pt x="230" y="816"/>
                  </a:lnTo>
                  <a:lnTo>
                    <a:pt x="228" y="816"/>
                  </a:lnTo>
                  <a:lnTo>
                    <a:pt x="227" y="814"/>
                  </a:lnTo>
                  <a:lnTo>
                    <a:pt x="225" y="809"/>
                  </a:lnTo>
                  <a:lnTo>
                    <a:pt x="222" y="805"/>
                  </a:lnTo>
                  <a:lnTo>
                    <a:pt x="220" y="805"/>
                  </a:lnTo>
                  <a:lnTo>
                    <a:pt x="217" y="805"/>
                  </a:lnTo>
                  <a:lnTo>
                    <a:pt x="214" y="808"/>
                  </a:lnTo>
                  <a:lnTo>
                    <a:pt x="212" y="808"/>
                  </a:lnTo>
                  <a:lnTo>
                    <a:pt x="209" y="808"/>
                  </a:lnTo>
                  <a:lnTo>
                    <a:pt x="200" y="806"/>
                  </a:lnTo>
                  <a:lnTo>
                    <a:pt x="197" y="805"/>
                  </a:lnTo>
                  <a:lnTo>
                    <a:pt x="194" y="803"/>
                  </a:lnTo>
                  <a:lnTo>
                    <a:pt x="185" y="800"/>
                  </a:lnTo>
                  <a:lnTo>
                    <a:pt x="174" y="805"/>
                  </a:lnTo>
                  <a:lnTo>
                    <a:pt x="174" y="803"/>
                  </a:lnTo>
                  <a:lnTo>
                    <a:pt x="172" y="801"/>
                  </a:lnTo>
                  <a:lnTo>
                    <a:pt x="171" y="798"/>
                  </a:lnTo>
                  <a:lnTo>
                    <a:pt x="169" y="796"/>
                  </a:lnTo>
                  <a:lnTo>
                    <a:pt x="166" y="792"/>
                  </a:lnTo>
                  <a:lnTo>
                    <a:pt x="167" y="788"/>
                  </a:lnTo>
                  <a:lnTo>
                    <a:pt x="169" y="785"/>
                  </a:lnTo>
                  <a:lnTo>
                    <a:pt x="171" y="780"/>
                  </a:lnTo>
                  <a:lnTo>
                    <a:pt x="171" y="777"/>
                  </a:lnTo>
                  <a:lnTo>
                    <a:pt x="171" y="774"/>
                  </a:lnTo>
                  <a:lnTo>
                    <a:pt x="169" y="769"/>
                  </a:lnTo>
                  <a:lnTo>
                    <a:pt x="167" y="766"/>
                  </a:lnTo>
                  <a:lnTo>
                    <a:pt x="169" y="763"/>
                  </a:lnTo>
                  <a:lnTo>
                    <a:pt x="167" y="759"/>
                  </a:lnTo>
                  <a:lnTo>
                    <a:pt x="164" y="761"/>
                  </a:lnTo>
                  <a:lnTo>
                    <a:pt x="157" y="758"/>
                  </a:lnTo>
                  <a:lnTo>
                    <a:pt x="154" y="753"/>
                  </a:lnTo>
                  <a:lnTo>
                    <a:pt x="156" y="748"/>
                  </a:lnTo>
                  <a:lnTo>
                    <a:pt x="156" y="741"/>
                  </a:lnTo>
                  <a:lnTo>
                    <a:pt x="154" y="738"/>
                  </a:lnTo>
                  <a:lnTo>
                    <a:pt x="151" y="737"/>
                  </a:lnTo>
                  <a:lnTo>
                    <a:pt x="149" y="743"/>
                  </a:lnTo>
                  <a:lnTo>
                    <a:pt x="144" y="741"/>
                  </a:lnTo>
                  <a:lnTo>
                    <a:pt x="141" y="741"/>
                  </a:lnTo>
                  <a:lnTo>
                    <a:pt x="136" y="743"/>
                  </a:lnTo>
                  <a:lnTo>
                    <a:pt x="131" y="745"/>
                  </a:lnTo>
                  <a:lnTo>
                    <a:pt x="128" y="746"/>
                  </a:lnTo>
                  <a:lnTo>
                    <a:pt x="126" y="745"/>
                  </a:lnTo>
                  <a:lnTo>
                    <a:pt x="118" y="745"/>
                  </a:lnTo>
                  <a:lnTo>
                    <a:pt x="116" y="741"/>
                  </a:lnTo>
                  <a:lnTo>
                    <a:pt x="113" y="738"/>
                  </a:lnTo>
                  <a:lnTo>
                    <a:pt x="106" y="737"/>
                  </a:lnTo>
                  <a:lnTo>
                    <a:pt x="104" y="733"/>
                  </a:lnTo>
                  <a:lnTo>
                    <a:pt x="104" y="730"/>
                  </a:lnTo>
                  <a:lnTo>
                    <a:pt x="104" y="725"/>
                  </a:lnTo>
                  <a:lnTo>
                    <a:pt x="104" y="724"/>
                  </a:lnTo>
                  <a:lnTo>
                    <a:pt x="103" y="722"/>
                  </a:lnTo>
                  <a:lnTo>
                    <a:pt x="98" y="719"/>
                  </a:lnTo>
                  <a:lnTo>
                    <a:pt x="96" y="716"/>
                  </a:lnTo>
                  <a:lnTo>
                    <a:pt x="96" y="707"/>
                  </a:lnTo>
                  <a:lnTo>
                    <a:pt x="96" y="703"/>
                  </a:lnTo>
                  <a:lnTo>
                    <a:pt x="94" y="698"/>
                  </a:lnTo>
                  <a:lnTo>
                    <a:pt x="93" y="690"/>
                  </a:lnTo>
                  <a:lnTo>
                    <a:pt x="91" y="685"/>
                  </a:lnTo>
                  <a:lnTo>
                    <a:pt x="90" y="682"/>
                  </a:lnTo>
                  <a:lnTo>
                    <a:pt x="90" y="680"/>
                  </a:lnTo>
                  <a:lnTo>
                    <a:pt x="86" y="674"/>
                  </a:lnTo>
                  <a:lnTo>
                    <a:pt x="86" y="672"/>
                  </a:lnTo>
                  <a:lnTo>
                    <a:pt x="88" y="665"/>
                  </a:lnTo>
                  <a:lnTo>
                    <a:pt x="88" y="661"/>
                  </a:lnTo>
                  <a:lnTo>
                    <a:pt x="86" y="659"/>
                  </a:lnTo>
                  <a:lnTo>
                    <a:pt x="83" y="656"/>
                  </a:lnTo>
                  <a:lnTo>
                    <a:pt x="75" y="651"/>
                  </a:lnTo>
                  <a:lnTo>
                    <a:pt x="73" y="648"/>
                  </a:lnTo>
                  <a:lnTo>
                    <a:pt x="70" y="638"/>
                  </a:lnTo>
                  <a:lnTo>
                    <a:pt x="66" y="628"/>
                  </a:lnTo>
                  <a:lnTo>
                    <a:pt x="65" y="627"/>
                  </a:lnTo>
                  <a:lnTo>
                    <a:pt x="60" y="622"/>
                  </a:lnTo>
                  <a:lnTo>
                    <a:pt x="55" y="617"/>
                  </a:lnTo>
                  <a:lnTo>
                    <a:pt x="55" y="614"/>
                  </a:lnTo>
                  <a:lnTo>
                    <a:pt x="55" y="610"/>
                  </a:lnTo>
                  <a:lnTo>
                    <a:pt x="55" y="609"/>
                  </a:lnTo>
                  <a:lnTo>
                    <a:pt x="55" y="604"/>
                  </a:lnTo>
                  <a:lnTo>
                    <a:pt x="53" y="599"/>
                  </a:lnTo>
                  <a:lnTo>
                    <a:pt x="51" y="597"/>
                  </a:lnTo>
                  <a:lnTo>
                    <a:pt x="47" y="585"/>
                  </a:lnTo>
                  <a:lnTo>
                    <a:pt x="45" y="581"/>
                  </a:lnTo>
                  <a:lnTo>
                    <a:pt x="45" y="580"/>
                  </a:lnTo>
                  <a:lnTo>
                    <a:pt x="43" y="576"/>
                  </a:lnTo>
                  <a:lnTo>
                    <a:pt x="42" y="573"/>
                  </a:lnTo>
                  <a:lnTo>
                    <a:pt x="40" y="572"/>
                  </a:lnTo>
                  <a:lnTo>
                    <a:pt x="40" y="565"/>
                  </a:lnTo>
                  <a:lnTo>
                    <a:pt x="40" y="562"/>
                  </a:lnTo>
                  <a:lnTo>
                    <a:pt x="38" y="559"/>
                  </a:lnTo>
                  <a:lnTo>
                    <a:pt x="37" y="557"/>
                  </a:lnTo>
                  <a:lnTo>
                    <a:pt x="35" y="551"/>
                  </a:lnTo>
                  <a:lnTo>
                    <a:pt x="35" y="546"/>
                  </a:lnTo>
                  <a:lnTo>
                    <a:pt x="30" y="538"/>
                  </a:lnTo>
                  <a:lnTo>
                    <a:pt x="28" y="529"/>
                  </a:lnTo>
                  <a:lnTo>
                    <a:pt x="27" y="526"/>
                  </a:lnTo>
                  <a:lnTo>
                    <a:pt x="27" y="521"/>
                  </a:lnTo>
                  <a:lnTo>
                    <a:pt x="27" y="518"/>
                  </a:lnTo>
                  <a:lnTo>
                    <a:pt x="28" y="512"/>
                  </a:lnTo>
                  <a:lnTo>
                    <a:pt x="28" y="508"/>
                  </a:lnTo>
                  <a:lnTo>
                    <a:pt x="28" y="505"/>
                  </a:lnTo>
                  <a:lnTo>
                    <a:pt x="30" y="502"/>
                  </a:lnTo>
                  <a:lnTo>
                    <a:pt x="27" y="489"/>
                  </a:lnTo>
                  <a:lnTo>
                    <a:pt x="25" y="479"/>
                  </a:lnTo>
                  <a:lnTo>
                    <a:pt x="23" y="474"/>
                  </a:lnTo>
                  <a:lnTo>
                    <a:pt x="22" y="470"/>
                  </a:lnTo>
                  <a:lnTo>
                    <a:pt x="22" y="468"/>
                  </a:lnTo>
                  <a:lnTo>
                    <a:pt x="25" y="460"/>
                  </a:lnTo>
                  <a:lnTo>
                    <a:pt x="27" y="453"/>
                  </a:lnTo>
                  <a:lnTo>
                    <a:pt x="28" y="452"/>
                  </a:lnTo>
                  <a:lnTo>
                    <a:pt x="32" y="445"/>
                  </a:lnTo>
                  <a:lnTo>
                    <a:pt x="32" y="444"/>
                  </a:lnTo>
                  <a:lnTo>
                    <a:pt x="33" y="440"/>
                  </a:lnTo>
                  <a:lnTo>
                    <a:pt x="32" y="426"/>
                  </a:lnTo>
                  <a:lnTo>
                    <a:pt x="27" y="424"/>
                  </a:lnTo>
                  <a:lnTo>
                    <a:pt x="22" y="421"/>
                  </a:lnTo>
                  <a:lnTo>
                    <a:pt x="18" y="416"/>
                  </a:lnTo>
                  <a:lnTo>
                    <a:pt x="17" y="411"/>
                  </a:lnTo>
                  <a:lnTo>
                    <a:pt x="15" y="407"/>
                  </a:lnTo>
                  <a:lnTo>
                    <a:pt x="18" y="390"/>
                  </a:lnTo>
                  <a:lnTo>
                    <a:pt x="13" y="382"/>
                  </a:lnTo>
                  <a:lnTo>
                    <a:pt x="12" y="374"/>
                  </a:lnTo>
                  <a:lnTo>
                    <a:pt x="12" y="369"/>
                  </a:lnTo>
                  <a:lnTo>
                    <a:pt x="12" y="368"/>
                  </a:lnTo>
                  <a:lnTo>
                    <a:pt x="2" y="355"/>
                  </a:lnTo>
                  <a:lnTo>
                    <a:pt x="0" y="347"/>
                  </a:lnTo>
                  <a:lnTo>
                    <a:pt x="5" y="345"/>
                  </a:lnTo>
                  <a:lnTo>
                    <a:pt x="10" y="345"/>
                  </a:lnTo>
                  <a:lnTo>
                    <a:pt x="15" y="348"/>
                  </a:lnTo>
                  <a:lnTo>
                    <a:pt x="20" y="348"/>
                  </a:lnTo>
                  <a:lnTo>
                    <a:pt x="28" y="342"/>
                  </a:lnTo>
                  <a:lnTo>
                    <a:pt x="37" y="345"/>
                  </a:lnTo>
                  <a:lnTo>
                    <a:pt x="47" y="347"/>
                  </a:lnTo>
                  <a:lnTo>
                    <a:pt x="55" y="342"/>
                  </a:lnTo>
                  <a:lnTo>
                    <a:pt x="68" y="337"/>
                  </a:lnTo>
                  <a:lnTo>
                    <a:pt x="81" y="329"/>
                  </a:lnTo>
                  <a:lnTo>
                    <a:pt x="91" y="322"/>
                  </a:lnTo>
                  <a:lnTo>
                    <a:pt x="99" y="322"/>
                  </a:lnTo>
                  <a:lnTo>
                    <a:pt x="113" y="318"/>
                  </a:lnTo>
                  <a:lnTo>
                    <a:pt x="126" y="316"/>
                  </a:lnTo>
                  <a:lnTo>
                    <a:pt x="144" y="316"/>
                  </a:lnTo>
                  <a:lnTo>
                    <a:pt x="147" y="316"/>
                  </a:lnTo>
                  <a:lnTo>
                    <a:pt x="152" y="318"/>
                  </a:lnTo>
                  <a:lnTo>
                    <a:pt x="159" y="321"/>
                  </a:lnTo>
                  <a:lnTo>
                    <a:pt x="167" y="322"/>
                  </a:lnTo>
                  <a:lnTo>
                    <a:pt x="174" y="326"/>
                  </a:lnTo>
                  <a:lnTo>
                    <a:pt x="184" y="322"/>
                  </a:lnTo>
                  <a:lnTo>
                    <a:pt x="195" y="321"/>
                  </a:lnTo>
                  <a:lnTo>
                    <a:pt x="209" y="311"/>
                  </a:lnTo>
                  <a:lnTo>
                    <a:pt x="225" y="313"/>
                  </a:lnTo>
                  <a:lnTo>
                    <a:pt x="228" y="321"/>
                  </a:lnTo>
                  <a:lnTo>
                    <a:pt x="235" y="326"/>
                  </a:lnTo>
                  <a:lnTo>
                    <a:pt x="242" y="329"/>
                  </a:lnTo>
                  <a:lnTo>
                    <a:pt x="250" y="324"/>
                  </a:lnTo>
                  <a:lnTo>
                    <a:pt x="255" y="334"/>
                  </a:lnTo>
                  <a:lnTo>
                    <a:pt x="257" y="342"/>
                  </a:lnTo>
                  <a:lnTo>
                    <a:pt x="260" y="350"/>
                  </a:lnTo>
                  <a:lnTo>
                    <a:pt x="262" y="356"/>
                  </a:lnTo>
                  <a:lnTo>
                    <a:pt x="263" y="358"/>
                  </a:lnTo>
                  <a:lnTo>
                    <a:pt x="265" y="361"/>
                  </a:lnTo>
                  <a:lnTo>
                    <a:pt x="268" y="358"/>
                  </a:lnTo>
                  <a:lnTo>
                    <a:pt x="270" y="356"/>
                  </a:lnTo>
                  <a:lnTo>
                    <a:pt x="271" y="353"/>
                  </a:lnTo>
                  <a:lnTo>
                    <a:pt x="275" y="350"/>
                  </a:lnTo>
                  <a:lnTo>
                    <a:pt x="276" y="343"/>
                  </a:lnTo>
                  <a:lnTo>
                    <a:pt x="283" y="340"/>
                  </a:lnTo>
                  <a:lnTo>
                    <a:pt x="291" y="340"/>
                  </a:lnTo>
                  <a:lnTo>
                    <a:pt x="300" y="339"/>
                  </a:lnTo>
                  <a:lnTo>
                    <a:pt x="311" y="339"/>
                  </a:lnTo>
                  <a:lnTo>
                    <a:pt x="338" y="334"/>
                  </a:lnTo>
                  <a:lnTo>
                    <a:pt x="344" y="335"/>
                  </a:lnTo>
                  <a:lnTo>
                    <a:pt x="346" y="330"/>
                  </a:lnTo>
                  <a:lnTo>
                    <a:pt x="351" y="330"/>
                  </a:lnTo>
                  <a:lnTo>
                    <a:pt x="354" y="337"/>
                  </a:lnTo>
                  <a:lnTo>
                    <a:pt x="357" y="339"/>
                  </a:lnTo>
                  <a:lnTo>
                    <a:pt x="362" y="340"/>
                  </a:lnTo>
                  <a:lnTo>
                    <a:pt x="362" y="337"/>
                  </a:lnTo>
                  <a:lnTo>
                    <a:pt x="359" y="330"/>
                  </a:lnTo>
                  <a:lnTo>
                    <a:pt x="359" y="326"/>
                  </a:lnTo>
                  <a:lnTo>
                    <a:pt x="366" y="324"/>
                  </a:lnTo>
                  <a:lnTo>
                    <a:pt x="374" y="329"/>
                  </a:lnTo>
                  <a:lnTo>
                    <a:pt x="381" y="326"/>
                  </a:lnTo>
                  <a:lnTo>
                    <a:pt x="384" y="321"/>
                  </a:lnTo>
                  <a:lnTo>
                    <a:pt x="389" y="321"/>
                  </a:lnTo>
                  <a:lnTo>
                    <a:pt x="394" y="322"/>
                  </a:lnTo>
                  <a:lnTo>
                    <a:pt x="402" y="326"/>
                  </a:lnTo>
                  <a:lnTo>
                    <a:pt x="404" y="324"/>
                  </a:lnTo>
                  <a:lnTo>
                    <a:pt x="404" y="319"/>
                  </a:lnTo>
                  <a:lnTo>
                    <a:pt x="405" y="318"/>
                  </a:lnTo>
                  <a:lnTo>
                    <a:pt x="409" y="311"/>
                  </a:lnTo>
                  <a:lnTo>
                    <a:pt x="417" y="305"/>
                  </a:lnTo>
                  <a:lnTo>
                    <a:pt x="420" y="295"/>
                  </a:lnTo>
                  <a:lnTo>
                    <a:pt x="424" y="284"/>
                  </a:lnTo>
                  <a:lnTo>
                    <a:pt x="424" y="274"/>
                  </a:lnTo>
                  <a:lnTo>
                    <a:pt x="424" y="266"/>
                  </a:lnTo>
                  <a:lnTo>
                    <a:pt x="425" y="256"/>
                  </a:lnTo>
                  <a:lnTo>
                    <a:pt x="425" y="251"/>
                  </a:lnTo>
                  <a:lnTo>
                    <a:pt x="424" y="246"/>
                  </a:lnTo>
                  <a:lnTo>
                    <a:pt x="420" y="245"/>
                  </a:lnTo>
                  <a:lnTo>
                    <a:pt x="417" y="240"/>
                  </a:lnTo>
                  <a:lnTo>
                    <a:pt x="419" y="233"/>
                  </a:lnTo>
                  <a:lnTo>
                    <a:pt x="420" y="232"/>
                  </a:lnTo>
                  <a:lnTo>
                    <a:pt x="422" y="227"/>
                  </a:lnTo>
                  <a:lnTo>
                    <a:pt x="425" y="224"/>
                  </a:lnTo>
                  <a:lnTo>
                    <a:pt x="429" y="219"/>
                  </a:lnTo>
                  <a:lnTo>
                    <a:pt x="430" y="217"/>
                  </a:lnTo>
                  <a:lnTo>
                    <a:pt x="432" y="214"/>
                  </a:lnTo>
                  <a:lnTo>
                    <a:pt x="434" y="209"/>
                  </a:lnTo>
                  <a:lnTo>
                    <a:pt x="435" y="207"/>
                  </a:lnTo>
                  <a:lnTo>
                    <a:pt x="440" y="206"/>
                  </a:lnTo>
                  <a:lnTo>
                    <a:pt x="443" y="203"/>
                  </a:lnTo>
                  <a:lnTo>
                    <a:pt x="447" y="203"/>
                  </a:lnTo>
                  <a:lnTo>
                    <a:pt x="450" y="201"/>
                  </a:lnTo>
                  <a:lnTo>
                    <a:pt x="453" y="199"/>
                  </a:lnTo>
                  <a:lnTo>
                    <a:pt x="455" y="195"/>
                  </a:lnTo>
                  <a:lnTo>
                    <a:pt x="457" y="193"/>
                  </a:lnTo>
                  <a:lnTo>
                    <a:pt x="458" y="190"/>
                  </a:lnTo>
                  <a:lnTo>
                    <a:pt x="462" y="185"/>
                  </a:lnTo>
                  <a:lnTo>
                    <a:pt x="467" y="182"/>
                  </a:lnTo>
                  <a:lnTo>
                    <a:pt x="470" y="180"/>
                  </a:lnTo>
                  <a:lnTo>
                    <a:pt x="477" y="180"/>
                  </a:lnTo>
                  <a:lnTo>
                    <a:pt x="481" y="180"/>
                  </a:lnTo>
                  <a:lnTo>
                    <a:pt x="483" y="180"/>
                  </a:lnTo>
                  <a:lnTo>
                    <a:pt x="490" y="182"/>
                  </a:lnTo>
                  <a:lnTo>
                    <a:pt x="495" y="180"/>
                  </a:lnTo>
                  <a:lnTo>
                    <a:pt x="500" y="177"/>
                  </a:lnTo>
                  <a:lnTo>
                    <a:pt x="501" y="175"/>
                  </a:lnTo>
                  <a:lnTo>
                    <a:pt x="505" y="172"/>
                  </a:lnTo>
                  <a:lnTo>
                    <a:pt x="506" y="169"/>
                  </a:lnTo>
                  <a:lnTo>
                    <a:pt x="508" y="165"/>
                  </a:lnTo>
                  <a:lnTo>
                    <a:pt x="510" y="165"/>
                  </a:lnTo>
                  <a:lnTo>
                    <a:pt x="513" y="167"/>
                  </a:lnTo>
                  <a:lnTo>
                    <a:pt x="520" y="170"/>
                  </a:lnTo>
                  <a:lnTo>
                    <a:pt x="524" y="172"/>
                  </a:lnTo>
                  <a:lnTo>
                    <a:pt x="528" y="172"/>
                  </a:lnTo>
                  <a:lnTo>
                    <a:pt x="533" y="173"/>
                  </a:lnTo>
                  <a:lnTo>
                    <a:pt x="536" y="172"/>
                  </a:lnTo>
                  <a:lnTo>
                    <a:pt x="536" y="170"/>
                  </a:lnTo>
                  <a:lnTo>
                    <a:pt x="534" y="167"/>
                  </a:lnTo>
                  <a:lnTo>
                    <a:pt x="534" y="165"/>
                  </a:lnTo>
                  <a:lnTo>
                    <a:pt x="536" y="161"/>
                  </a:lnTo>
                  <a:lnTo>
                    <a:pt x="536" y="157"/>
                  </a:lnTo>
                  <a:lnTo>
                    <a:pt x="538" y="154"/>
                  </a:lnTo>
                  <a:lnTo>
                    <a:pt x="539" y="151"/>
                  </a:lnTo>
                  <a:lnTo>
                    <a:pt x="539" y="148"/>
                  </a:lnTo>
                  <a:lnTo>
                    <a:pt x="539" y="143"/>
                  </a:lnTo>
                  <a:lnTo>
                    <a:pt x="543" y="140"/>
                  </a:lnTo>
                  <a:lnTo>
                    <a:pt x="546" y="138"/>
                  </a:lnTo>
                  <a:lnTo>
                    <a:pt x="549" y="138"/>
                  </a:lnTo>
                  <a:lnTo>
                    <a:pt x="551" y="136"/>
                  </a:lnTo>
                  <a:lnTo>
                    <a:pt x="554" y="136"/>
                  </a:lnTo>
                  <a:lnTo>
                    <a:pt x="558" y="136"/>
                  </a:lnTo>
                  <a:lnTo>
                    <a:pt x="563" y="135"/>
                  </a:lnTo>
                  <a:lnTo>
                    <a:pt x="566" y="135"/>
                  </a:lnTo>
                  <a:lnTo>
                    <a:pt x="574" y="138"/>
                  </a:lnTo>
                  <a:lnTo>
                    <a:pt x="579" y="138"/>
                  </a:lnTo>
                  <a:lnTo>
                    <a:pt x="584" y="136"/>
                  </a:lnTo>
                  <a:lnTo>
                    <a:pt x="592" y="136"/>
                  </a:lnTo>
                  <a:lnTo>
                    <a:pt x="599" y="135"/>
                  </a:lnTo>
                  <a:lnTo>
                    <a:pt x="604" y="133"/>
                  </a:lnTo>
                  <a:lnTo>
                    <a:pt x="607" y="128"/>
                  </a:lnTo>
                  <a:lnTo>
                    <a:pt x="609" y="127"/>
                  </a:lnTo>
                  <a:lnTo>
                    <a:pt x="611" y="125"/>
                  </a:lnTo>
                  <a:lnTo>
                    <a:pt x="614" y="120"/>
                  </a:lnTo>
                  <a:lnTo>
                    <a:pt x="617" y="115"/>
                  </a:lnTo>
                  <a:lnTo>
                    <a:pt x="617" y="114"/>
                  </a:lnTo>
                  <a:lnTo>
                    <a:pt x="619" y="112"/>
                  </a:lnTo>
                  <a:lnTo>
                    <a:pt x="620" y="106"/>
                  </a:lnTo>
                  <a:lnTo>
                    <a:pt x="622" y="101"/>
                  </a:lnTo>
                  <a:lnTo>
                    <a:pt x="622" y="99"/>
                  </a:lnTo>
                  <a:lnTo>
                    <a:pt x="625" y="94"/>
                  </a:lnTo>
                  <a:lnTo>
                    <a:pt x="629" y="93"/>
                  </a:lnTo>
                  <a:lnTo>
                    <a:pt x="632" y="96"/>
                  </a:lnTo>
                  <a:lnTo>
                    <a:pt x="635" y="97"/>
                  </a:lnTo>
                  <a:lnTo>
                    <a:pt x="637" y="97"/>
                  </a:lnTo>
                  <a:lnTo>
                    <a:pt x="640" y="96"/>
                  </a:lnTo>
                  <a:lnTo>
                    <a:pt x="642" y="97"/>
                  </a:lnTo>
                  <a:lnTo>
                    <a:pt x="644" y="99"/>
                  </a:lnTo>
                  <a:lnTo>
                    <a:pt x="647" y="99"/>
                  </a:lnTo>
                  <a:lnTo>
                    <a:pt x="649" y="97"/>
                  </a:lnTo>
                  <a:lnTo>
                    <a:pt x="652" y="94"/>
                  </a:lnTo>
                  <a:lnTo>
                    <a:pt x="655" y="93"/>
                  </a:lnTo>
                  <a:lnTo>
                    <a:pt x="657" y="93"/>
                  </a:lnTo>
                  <a:lnTo>
                    <a:pt x="658" y="96"/>
                  </a:lnTo>
                  <a:lnTo>
                    <a:pt x="665" y="99"/>
                  </a:lnTo>
                  <a:lnTo>
                    <a:pt x="675" y="99"/>
                  </a:lnTo>
                  <a:lnTo>
                    <a:pt x="678" y="97"/>
                  </a:lnTo>
                  <a:lnTo>
                    <a:pt x="682" y="96"/>
                  </a:lnTo>
                  <a:lnTo>
                    <a:pt x="685" y="96"/>
                  </a:lnTo>
                  <a:lnTo>
                    <a:pt x="688" y="91"/>
                  </a:lnTo>
                  <a:lnTo>
                    <a:pt x="695" y="86"/>
                  </a:lnTo>
                  <a:lnTo>
                    <a:pt x="700" y="83"/>
                  </a:lnTo>
                  <a:lnTo>
                    <a:pt x="703" y="81"/>
                  </a:lnTo>
                  <a:lnTo>
                    <a:pt x="706" y="78"/>
                  </a:lnTo>
                  <a:lnTo>
                    <a:pt x="710" y="75"/>
                  </a:lnTo>
                  <a:lnTo>
                    <a:pt x="713" y="68"/>
                  </a:lnTo>
                  <a:lnTo>
                    <a:pt x="713" y="67"/>
                  </a:lnTo>
                  <a:lnTo>
                    <a:pt x="718" y="62"/>
                  </a:lnTo>
                  <a:lnTo>
                    <a:pt x="723" y="57"/>
                  </a:lnTo>
                  <a:lnTo>
                    <a:pt x="725" y="55"/>
                  </a:lnTo>
                  <a:lnTo>
                    <a:pt x="728" y="54"/>
                  </a:lnTo>
                  <a:lnTo>
                    <a:pt x="731" y="52"/>
                  </a:lnTo>
                  <a:lnTo>
                    <a:pt x="736" y="52"/>
                  </a:lnTo>
                  <a:lnTo>
                    <a:pt x="744" y="52"/>
                  </a:lnTo>
                  <a:lnTo>
                    <a:pt x="748" y="47"/>
                  </a:lnTo>
                  <a:lnTo>
                    <a:pt x="748" y="46"/>
                  </a:lnTo>
                  <a:lnTo>
                    <a:pt x="749" y="44"/>
                  </a:lnTo>
                  <a:lnTo>
                    <a:pt x="751" y="42"/>
                  </a:lnTo>
                  <a:lnTo>
                    <a:pt x="753" y="41"/>
                  </a:lnTo>
                  <a:lnTo>
                    <a:pt x="758" y="38"/>
                  </a:lnTo>
                  <a:lnTo>
                    <a:pt x="761" y="33"/>
                  </a:lnTo>
                  <a:lnTo>
                    <a:pt x="768" y="29"/>
                  </a:lnTo>
                  <a:lnTo>
                    <a:pt x="771" y="28"/>
                  </a:lnTo>
                  <a:lnTo>
                    <a:pt x="776" y="26"/>
                  </a:lnTo>
                  <a:lnTo>
                    <a:pt x="779" y="23"/>
                  </a:lnTo>
                  <a:lnTo>
                    <a:pt x="781" y="18"/>
                  </a:lnTo>
                  <a:lnTo>
                    <a:pt x="783" y="13"/>
                  </a:lnTo>
                  <a:lnTo>
                    <a:pt x="789" y="7"/>
                  </a:lnTo>
                  <a:lnTo>
                    <a:pt x="791" y="7"/>
                  </a:lnTo>
                  <a:lnTo>
                    <a:pt x="792" y="5"/>
                  </a:lnTo>
                  <a:lnTo>
                    <a:pt x="794" y="2"/>
                  </a:lnTo>
                  <a:lnTo>
                    <a:pt x="796" y="0"/>
                  </a:lnTo>
                </a:path>
              </a:pathLst>
            </a:custGeom>
            <a:noFill/>
            <a:ln w="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2" name="Freeform 182"/>
            <p:cNvSpPr>
              <a:spLocks/>
            </p:cNvSpPr>
            <p:nvPr/>
          </p:nvSpPr>
          <p:spPr bwMode="auto">
            <a:xfrm>
              <a:off x="2605087" y="1100933"/>
              <a:ext cx="212725" cy="546100"/>
            </a:xfrm>
            <a:custGeom>
              <a:avLst/>
              <a:gdLst>
                <a:gd name="T0" fmla="*/ 18 w 266"/>
                <a:gd name="T1" fmla="*/ 10 h 688"/>
                <a:gd name="T2" fmla="*/ 31 w 266"/>
                <a:gd name="T3" fmla="*/ 36 h 688"/>
                <a:gd name="T4" fmla="*/ 23 w 266"/>
                <a:gd name="T5" fmla="*/ 59 h 688"/>
                <a:gd name="T6" fmla="*/ 21 w 266"/>
                <a:gd name="T7" fmla="*/ 68 h 688"/>
                <a:gd name="T8" fmla="*/ 36 w 266"/>
                <a:gd name="T9" fmla="*/ 88 h 688"/>
                <a:gd name="T10" fmla="*/ 38 w 266"/>
                <a:gd name="T11" fmla="*/ 110 h 688"/>
                <a:gd name="T12" fmla="*/ 58 w 266"/>
                <a:gd name="T13" fmla="*/ 125 h 688"/>
                <a:gd name="T14" fmla="*/ 77 w 266"/>
                <a:gd name="T15" fmla="*/ 143 h 688"/>
                <a:gd name="T16" fmla="*/ 86 w 266"/>
                <a:gd name="T17" fmla="*/ 164 h 688"/>
                <a:gd name="T18" fmla="*/ 84 w 266"/>
                <a:gd name="T19" fmla="*/ 183 h 688"/>
                <a:gd name="T20" fmla="*/ 77 w 266"/>
                <a:gd name="T21" fmla="*/ 193 h 688"/>
                <a:gd name="T22" fmla="*/ 81 w 266"/>
                <a:gd name="T23" fmla="*/ 201 h 688"/>
                <a:gd name="T24" fmla="*/ 73 w 266"/>
                <a:gd name="T25" fmla="*/ 209 h 688"/>
                <a:gd name="T26" fmla="*/ 79 w 266"/>
                <a:gd name="T27" fmla="*/ 237 h 688"/>
                <a:gd name="T28" fmla="*/ 79 w 266"/>
                <a:gd name="T29" fmla="*/ 262 h 688"/>
                <a:gd name="T30" fmla="*/ 107 w 266"/>
                <a:gd name="T31" fmla="*/ 264 h 688"/>
                <a:gd name="T32" fmla="*/ 140 w 266"/>
                <a:gd name="T33" fmla="*/ 261 h 688"/>
                <a:gd name="T34" fmla="*/ 159 w 266"/>
                <a:gd name="T35" fmla="*/ 266 h 688"/>
                <a:gd name="T36" fmla="*/ 178 w 266"/>
                <a:gd name="T37" fmla="*/ 269 h 688"/>
                <a:gd name="T38" fmla="*/ 197 w 266"/>
                <a:gd name="T39" fmla="*/ 269 h 688"/>
                <a:gd name="T40" fmla="*/ 190 w 266"/>
                <a:gd name="T41" fmla="*/ 285 h 688"/>
                <a:gd name="T42" fmla="*/ 180 w 266"/>
                <a:gd name="T43" fmla="*/ 298 h 688"/>
                <a:gd name="T44" fmla="*/ 173 w 266"/>
                <a:gd name="T45" fmla="*/ 305 h 688"/>
                <a:gd name="T46" fmla="*/ 172 w 266"/>
                <a:gd name="T47" fmla="*/ 322 h 688"/>
                <a:gd name="T48" fmla="*/ 139 w 266"/>
                <a:gd name="T49" fmla="*/ 348 h 688"/>
                <a:gd name="T50" fmla="*/ 120 w 266"/>
                <a:gd name="T51" fmla="*/ 364 h 688"/>
                <a:gd name="T52" fmla="*/ 129 w 266"/>
                <a:gd name="T53" fmla="*/ 377 h 688"/>
                <a:gd name="T54" fmla="*/ 137 w 266"/>
                <a:gd name="T55" fmla="*/ 389 h 688"/>
                <a:gd name="T56" fmla="*/ 140 w 266"/>
                <a:gd name="T57" fmla="*/ 402 h 688"/>
                <a:gd name="T58" fmla="*/ 139 w 266"/>
                <a:gd name="T59" fmla="*/ 413 h 688"/>
                <a:gd name="T60" fmla="*/ 155 w 266"/>
                <a:gd name="T61" fmla="*/ 428 h 688"/>
                <a:gd name="T62" fmla="*/ 162 w 266"/>
                <a:gd name="T63" fmla="*/ 447 h 688"/>
                <a:gd name="T64" fmla="*/ 183 w 266"/>
                <a:gd name="T65" fmla="*/ 468 h 688"/>
                <a:gd name="T66" fmla="*/ 200 w 266"/>
                <a:gd name="T67" fmla="*/ 463 h 688"/>
                <a:gd name="T68" fmla="*/ 211 w 266"/>
                <a:gd name="T69" fmla="*/ 460 h 688"/>
                <a:gd name="T70" fmla="*/ 220 w 266"/>
                <a:gd name="T71" fmla="*/ 457 h 688"/>
                <a:gd name="T72" fmla="*/ 225 w 266"/>
                <a:gd name="T73" fmla="*/ 463 h 688"/>
                <a:gd name="T74" fmla="*/ 221 w 266"/>
                <a:gd name="T75" fmla="*/ 491 h 688"/>
                <a:gd name="T76" fmla="*/ 218 w 266"/>
                <a:gd name="T77" fmla="*/ 507 h 688"/>
                <a:gd name="T78" fmla="*/ 215 w 266"/>
                <a:gd name="T79" fmla="*/ 523 h 688"/>
                <a:gd name="T80" fmla="*/ 223 w 266"/>
                <a:gd name="T81" fmla="*/ 547 h 688"/>
                <a:gd name="T82" fmla="*/ 230 w 266"/>
                <a:gd name="T83" fmla="*/ 568 h 688"/>
                <a:gd name="T84" fmla="*/ 233 w 266"/>
                <a:gd name="T85" fmla="*/ 585 h 688"/>
                <a:gd name="T86" fmla="*/ 233 w 266"/>
                <a:gd name="T87" fmla="*/ 594 h 688"/>
                <a:gd name="T88" fmla="*/ 240 w 266"/>
                <a:gd name="T89" fmla="*/ 618 h 688"/>
                <a:gd name="T90" fmla="*/ 251 w 266"/>
                <a:gd name="T91" fmla="*/ 636 h 688"/>
                <a:gd name="T92" fmla="*/ 259 w 266"/>
                <a:gd name="T93" fmla="*/ 656 h 688"/>
                <a:gd name="T94" fmla="*/ 266 w 266"/>
                <a:gd name="T95" fmla="*/ 680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6" h="688">
                  <a:moveTo>
                    <a:pt x="0" y="0"/>
                  </a:moveTo>
                  <a:lnTo>
                    <a:pt x="6" y="4"/>
                  </a:lnTo>
                  <a:lnTo>
                    <a:pt x="18" y="10"/>
                  </a:lnTo>
                  <a:lnTo>
                    <a:pt x="30" y="18"/>
                  </a:lnTo>
                  <a:lnTo>
                    <a:pt x="38" y="25"/>
                  </a:lnTo>
                  <a:lnTo>
                    <a:pt x="31" y="36"/>
                  </a:lnTo>
                  <a:lnTo>
                    <a:pt x="25" y="46"/>
                  </a:lnTo>
                  <a:lnTo>
                    <a:pt x="21" y="54"/>
                  </a:lnTo>
                  <a:lnTo>
                    <a:pt x="23" y="59"/>
                  </a:lnTo>
                  <a:lnTo>
                    <a:pt x="21" y="63"/>
                  </a:lnTo>
                  <a:lnTo>
                    <a:pt x="21" y="67"/>
                  </a:lnTo>
                  <a:lnTo>
                    <a:pt x="21" y="68"/>
                  </a:lnTo>
                  <a:lnTo>
                    <a:pt x="28" y="73"/>
                  </a:lnTo>
                  <a:lnTo>
                    <a:pt x="33" y="78"/>
                  </a:lnTo>
                  <a:lnTo>
                    <a:pt x="36" y="88"/>
                  </a:lnTo>
                  <a:lnTo>
                    <a:pt x="34" y="97"/>
                  </a:lnTo>
                  <a:lnTo>
                    <a:pt x="34" y="102"/>
                  </a:lnTo>
                  <a:lnTo>
                    <a:pt x="38" y="110"/>
                  </a:lnTo>
                  <a:lnTo>
                    <a:pt x="48" y="114"/>
                  </a:lnTo>
                  <a:lnTo>
                    <a:pt x="51" y="118"/>
                  </a:lnTo>
                  <a:lnTo>
                    <a:pt x="58" y="125"/>
                  </a:lnTo>
                  <a:lnTo>
                    <a:pt x="66" y="128"/>
                  </a:lnTo>
                  <a:lnTo>
                    <a:pt x="76" y="131"/>
                  </a:lnTo>
                  <a:lnTo>
                    <a:pt x="77" y="143"/>
                  </a:lnTo>
                  <a:lnTo>
                    <a:pt x="82" y="148"/>
                  </a:lnTo>
                  <a:lnTo>
                    <a:pt x="82" y="157"/>
                  </a:lnTo>
                  <a:lnTo>
                    <a:pt x="86" y="164"/>
                  </a:lnTo>
                  <a:lnTo>
                    <a:pt x="87" y="170"/>
                  </a:lnTo>
                  <a:lnTo>
                    <a:pt x="86" y="180"/>
                  </a:lnTo>
                  <a:lnTo>
                    <a:pt x="84" y="183"/>
                  </a:lnTo>
                  <a:lnTo>
                    <a:pt x="82" y="186"/>
                  </a:lnTo>
                  <a:lnTo>
                    <a:pt x="81" y="188"/>
                  </a:lnTo>
                  <a:lnTo>
                    <a:pt x="77" y="193"/>
                  </a:lnTo>
                  <a:lnTo>
                    <a:pt x="81" y="196"/>
                  </a:lnTo>
                  <a:lnTo>
                    <a:pt x="81" y="198"/>
                  </a:lnTo>
                  <a:lnTo>
                    <a:pt x="81" y="201"/>
                  </a:lnTo>
                  <a:lnTo>
                    <a:pt x="81" y="203"/>
                  </a:lnTo>
                  <a:lnTo>
                    <a:pt x="79" y="204"/>
                  </a:lnTo>
                  <a:lnTo>
                    <a:pt x="73" y="209"/>
                  </a:lnTo>
                  <a:lnTo>
                    <a:pt x="69" y="217"/>
                  </a:lnTo>
                  <a:lnTo>
                    <a:pt x="73" y="229"/>
                  </a:lnTo>
                  <a:lnTo>
                    <a:pt x="79" y="237"/>
                  </a:lnTo>
                  <a:lnTo>
                    <a:pt x="77" y="248"/>
                  </a:lnTo>
                  <a:lnTo>
                    <a:pt x="77" y="254"/>
                  </a:lnTo>
                  <a:lnTo>
                    <a:pt x="79" y="262"/>
                  </a:lnTo>
                  <a:lnTo>
                    <a:pt x="86" y="267"/>
                  </a:lnTo>
                  <a:lnTo>
                    <a:pt x="96" y="269"/>
                  </a:lnTo>
                  <a:lnTo>
                    <a:pt x="107" y="264"/>
                  </a:lnTo>
                  <a:lnTo>
                    <a:pt x="120" y="259"/>
                  </a:lnTo>
                  <a:lnTo>
                    <a:pt x="130" y="259"/>
                  </a:lnTo>
                  <a:lnTo>
                    <a:pt x="140" y="261"/>
                  </a:lnTo>
                  <a:lnTo>
                    <a:pt x="147" y="264"/>
                  </a:lnTo>
                  <a:lnTo>
                    <a:pt x="157" y="264"/>
                  </a:lnTo>
                  <a:lnTo>
                    <a:pt x="159" y="266"/>
                  </a:lnTo>
                  <a:lnTo>
                    <a:pt x="167" y="267"/>
                  </a:lnTo>
                  <a:lnTo>
                    <a:pt x="177" y="269"/>
                  </a:lnTo>
                  <a:lnTo>
                    <a:pt x="178" y="269"/>
                  </a:lnTo>
                  <a:lnTo>
                    <a:pt x="183" y="267"/>
                  </a:lnTo>
                  <a:lnTo>
                    <a:pt x="190" y="267"/>
                  </a:lnTo>
                  <a:lnTo>
                    <a:pt x="197" y="269"/>
                  </a:lnTo>
                  <a:lnTo>
                    <a:pt x="200" y="277"/>
                  </a:lnTo>
                  <a:lnTo>
                    <a:pt x="198" y="280"/>
                  </a:lnTo>
                  <a:lnTo>
                    <a:pt x="190" y="285"/>
                  </a:lnTo>
                  <a:lnTo>
                    <a:pt x="190" y="287"/>
                  </a:lnTo>
                  <a:lnTo>
                    <a:pt x="187" y="293"/>
                  </a:lnTo>
                  <a:lnTo>
                    <a:pt x="180" y="298"/>
                  </a:lnTo>
                  <a:lnTo>
                    <a:pt x="178" y="298"/>
                  </a:lnTo>
                  <a:lnTo>
                    <a:pt x="175" y="303"/>
                  </a:lnTo>
                  <a:lnTo>
                    <a:pt x="173" y="305"/>
                  </a:lnTo>
                  <a:lnTo>
                    <a:pt x="172" y="311"/>
                  </a:lnTo>
                  <a:lnTo>
                    <a:pt x="172" y="319"/>
                  </a:lnTo>
                  <a:lnTo>
                    <a:pt x="172" y="322"/>
                  </a:lnTo>
                  <a:lnTo>
                    <a:pt x="142" y="345"/>
                  </a:lnTo>
                  <a:lnTo>
                    <a:pt x="142" y="347"/>
                  </a:lnTo>
                  <a:lnTo>
                    <a:pt x="139" y="348"/>
                  </a:lnTo>
                  <a:lnTo>
                    <a:pt x="129" y="355"/>
                  </a:lnTo>
                  <a:lnTo>
                    <a:pt x="122" y="356"/>
                  </a:lnTo>
                  <a:lnTo>
                    <a:pt x="120" y="364"/>
                  </a:lnTo>
                  <a:lnTo>
                    <a:pt x="122" y="366"/>
                  </a:lnTo>
                  <a:lnTo>
                    <a:pt x="129" y="374"/>
                  </a:lnTo>
                  <a:lnTo>
                    <a:pt x="129" y="377"/>
                  </a:lnTo>
                  <a:lnTo>
                    <a:pt x="132" y="382"/>
                  </a:lnTo>
                  <a:lnTo>
                    <a:pt x="134" y="384"/>
                  </a:lnTo>
                  <a:lnTo>
                    <a:pt x="137" y="389"/>
                  </a:lnTo>
                  <a:lnTo>
                    <a:pt x="140" y="392"/>
                  </a:lnTo>
                  <a:lnTo>
                    <a:pt x="142" y="397"/>
                  </a:lnTo>
                  <a:lnTo>
                    <a:pt x="140" y="402"/>
                  </a:lnTo>
                  <a:lnTo>
                    <a:pt x="139" y="403"/>
                  </a:lnTo>
                  <a:lnTo>
                    <a:pt x="139" y="411"/>
                  </a:lnTo>
                  <a:lnTo>
                    <a:pt x="139" y="413"/>
                  </a:lnTo>
                  <a:lnTo>
                    <a:pt x="144" y="418"/>
                  </a:lnTo>
                  <a:lnTo>
                    <a:pt x="150" y="423"/>
                  </a:lnTo>
                  <a:lnTo>
                    <a:pt x="155" y="428"/>
                  </a:lnTo>
                  <a:lnTo>
                    <a:pt x="162" y="431"/>
                  </a:lnTo>
                  <a:lnTo>
                    <a:pt x="162" y="434"/>
                  </a:lnTo>
                  <a:lnTo>
                    <a:pt x="162" y="447"/>
                  </a:lnTo>
                  <a:lnTo>
                    <a:pt x="168" y="458"/>
                  </a:lnTo>
                  <a:lnTo>
                    <a:pt x="175" y="468"/>
                  </a:lnTo>
                  <a:lnTo>
                    <a:pt x="183" y="468"/>
                  </a:lnTo>
                  <a:lnTo>
                    <a:pt x="188" y="466"/>
                  </a:lnTo>
                  <a:lnTo>
                    <a:pt x="195" y="463"/>
                  </a:lnTo>
                  <a:lnTo>
                    <a:pt x="200" y="463"/>
                  </a:lnTo>
                  <a:lnTo>
                    <a:pt x="202" y="463"/>
                  </a:lnTo>
                  <a:lnTo>
                    <a:pt x="206" y="463"/>
                  </a:lnTo>
                  <a:lnTo>
                    <a:pt x="211" y="460"/>
                  </a:lnTo>
                  <a:lnTo>
                    <a:pt x="213" y="460"/>
                  </a:lnTo>
                  <a:lnTo>
                    <a:pt x="218" y="458"/>
                  </a:lnTo>
                  <a:lnTo>
                    <a:pt x="220" y="457"/>
                  </a:lnTo>
                  <a:lnTo>
                    <a:pt x="221" y="457"/>
                  </a:lnTo>
                  <a:lnTo>
                    <a:pt x="223" y="458"/>
                  </a:lnTo>
                  <a:lnTo>
                    <a:pt x="225" y="463"/>
                  </a:lnTo>
                  <a:lnTo>
                    <a:pt x="225" y="471"/>
                  </a:lnTo>
                  <a:lnTo>
                    <a:pt x="223" y="476"/>
                  </a:lnTo>
                  <a:lnTo>
                    <a:pt x="221" y="491"/>
                  </a:lnTo>
                  <a:lnTo>
                    <a:pt x="220" y="494"/>
                  </a:lnTo>
                  <a:lnTo>
                    <a:pt x="218" y="505"/>
                  </a:lnTo>
                  <a:lnTo>
                    <a:pt x="218" y="507"/>
                  </a:lnTo>
                  <a:lnTo>
                    <a:pt x="218" y="515"/>
                  </a:lnTo>
                  <a:lnTo>
                    <a:pt x="215" y="521"/>
                  </a:lnTo>
                  <a:lnTo>
                    <a:pt x="215" y="523"/>
                  </a:lnTo>
                  <a:lnTo>
                    <a:pt x="218" y="533"/>
                  </a:lnTo>
                  <a:lnTo>
                    <a:pt x="218" y="534"/>
                  </a:lnTo>
                  <a:lnTo>
                    <a:pt x="223" y="547"/>
                  </a:lnTo>
                  <a:lnTo>
                    <a:pt x="225" y="549"/>
                  </a:lnTo>
                  <a:lnTo>
                    <a:pt x="226" y="552"/>
                  </a:lnTo>
                  <a:lnTo>
                    <a:pt x="230" y="568"/>
                  </a:lnTo>
                  <a:lnTo>
                    <a:pt x="233" y="576"/>
                  </a:lnTo>
                  <a:lnTo>
                    <a:pt x="233" y="580"/>
                  </a:lnTo>
                  <a:lnTo>
                    <a:pt x="233" y="585"/>
                  </a:lnTo>
                  <a:lnTo>
                    <a:pt x="233" y="588"/>
                  </a:lnTo>
                  <a:lnTo>
                    <a:pt x="233" y="593"/>
                  </a:lnTo>
                  <a:lnTo>
                    <a:pt x="233" y="594"/>
                  </a:lnTo>
                  <a:lnTo>
                    <a:pt x="238" y="610"/>
                  </a:lnTo>
                  <a:lnTo>
                    <a:pt x="238" y="612"/>
                  </a:lnTo>
                  <a:lnTo>
                    <a:pt x="240" y="618"/>
                  </a:lnTo>
                  <a:lnTo>
                    <a:pt x="243" y="627"/>
                  </a:lnTo>
                  <a:lnTo>
                    <a:pt x="245" y="631"/>
                  </a:lnTo>
                  <a:lnTo>
                    <a:pt x="251" y="636"/>
                  </a:lnTo>
                  <a:lnTo>
                    <a:pt x="254" y="646"/>
                  </a:lnTo>
                  <a:lnTo>
                    <a:pt x="256" y="648"/>
                  </a:lnTo>
                  <a:lnTo>
                    <a:pt x="259" y="656"/>
                  </a:lnTo>
                  <a:lnTo>
                    <a:pt x="264" y="664"/>
                  </a:lnTo>
                  <a:lnTo>
                    <a:pt x="266" y="677"/>
                  </a:lnTo>
                  <a:lnTo>
                    <a:pt x="266" y="680"/>
                  </a:lnTo>
                  <a:lnTo>
                    <a:pt x="263" y="686"/>
                  </a:lnTo>
                  <a:lnTo>
                    <a:pt x="261" y="68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3" name="Freeform 183"/>
            <p:cNvSpPr>
              <a:spLocks/>
            </p:cNvSpPr>
            <p:nvPr/>
          </p:nvSpPr>
          <p:spPr bwMode="auto">
            <a:xfrm>
              <a:off x="2544762" y="1188245"/>
              <a:ext cx="879475" cy="1406525"/>
            </a:xfrm>
            <a:custGeom>
              <a:avLst/>
              <a:gdLst>
                <a:gd name="T0" fmla="*/ 250 w 1108"/>
                <a:gd name="T1" fmla="*/ 135 h 1772"/>
                <a:gd name="T2" fmla="*/ 314 w 1108"/>
                <a:gd name="T3" fmla="*/ 89 h 1772"/>
                <a:gd name="T4" fmla="*/ 420 w 1108"/>
                <a:gd name="T5" fmla="*/ 119 h 1772"/>
                <a:gd name="T6" fmla="*/ 508 w 1108"/>
                <a:gd name="T7" fmla="*/ 130 h 1772"/>
                <a:gd name="T8" fmla="*/ 579 w 1108"/>
                <a:gd name="T9" fmla="*/ 47 h 1772"/>
                <a:gd name="T10" fmla="*/ 647 w 1108"/>
                <a:gd name="T11" fmla="*/ 12 h 1772"/>
                <a:gd name="T12" fmla="*/ 746 w 1108"/>
                <a:gd name="T13" fmla="*/ 8 h 1772"/>
                <a:gd name="T14" fmla="*/ 822 w 1108"/>
                <a:gd name="T15" fmla="*/ 47 h 1772"/>
                <a:gd name="T16" fmla="*/ 908 w 1108"/>
                <a:gd name="T17" fmla="*/ 52 h 1772"/>
                <a:gd name="T18" fmla="*/ 987 w 1108"/>
                <a:gd name="T19" fmla="*/ 36 h 1772"/>
                <a:gd name="T20" fmla="*/ 1024 w 1108"/>
                <a:gd name="T21" fmla="*/ 131 h 1772"/>
                <a:gd name="T22" fmla="*/ 949 w 1108"/>
                <a:gd name="T23" fmla="*/ 190 h 1772"/>
                <a:gd name="T24" fmla="*/ 934 w 1108"/>
                <a:gd name="T25" fmla="*/ 284 h 1772"/>
                <a:gd name="T26" fmla="*/ 984 w 1108"/>
                <a:gd name="T27" fmla="*/ 394 h 1772"/>
                <a:gd name="T28" fmla="*/ 1001 w 1108"/>
                <a:gd name="T29" fmla="*/ 549 h 1772"/>
                <a:gd name="T30" fmla="*/ 1105 w 1108"/>
                <a:gd name="T31" fmla="*/ 636 h 1772"/>
                <a:gd name="T32" fmla="*/ 1042 w 1108"/>
                <a:gd name="T33" fmla="*/ 735 h 1772"/>
                <a:gd name="T34" fmla="*/ 994 w 1108"/>
                <a:gd name="T35" fmla="*/ 824 h 1772"/>
                <a:gd name="T36" fmla="*/ 994 w 1108"/>
                <a:gd name="T37" fmla="*/ 924 h 1772"/>
                <a:gd name="T38" fmla="*/ 989 w 1108"/>
                <a:gd name="T39" fmla="*/ 1009 h 1772"/>
                <a:gd name="T40" fmla="*/ 981 w 1108"/>
                <a:gd name="T41" fmla="*/ 1093 h 1772"/>
                <a:gd name="T42" fmla="*/ 925 w 1108"/>
                <a:gd name="T43" fmla="*/ 1156 h 1772"/>
                <a:gd name="T44" fmla="*/ 857 w 1108"/>
                <a:gd name="T45" fmla="*/ 1214 h 1772"/>
                <a:gd name="T46" fmla="*/ 802 w 1108"/>
                <a:gd name="T47" fmla="*/ 1280 h 1772"/>
                <a:gd name="T48" fmla="*/ 805 w 1108"/>
                <a:gd name="T49" fmla="*/ 1342 h 1772"/>
                <a:gd name="T50" fmla="*/ 746 w 1108"/>
                <a:gd name="T51" fmla="*/ 1434 h 1772"/>
                <a:gd name="T52" fmla="*/ 665 w 1108"/>
                <a:gd name="T53" fmla="*/ 1500 h 1772"/>
                <a:gd name="T54" fmla="*/ 609 w 1108"/>
                <a:gd name="T55" fmla="*/ 1585 h 1772"/>
                <a:gd name="T56" fmla="*/ 594 w 1108"/>
                <a:gd name="T57" fmla="*/ 1623 h 1772"/>
                <a:gd name="T58" fmla="*/ 554 w 1108"/>
                <a:gd name="T59" fmla="*/ 1701 h 1772"/>
                <a:gd name="T60" fmla="*/ 498 w 1108"/>
                <a:gd name="T61" fmla="*/ 1733 h 1772"/>
                <a:gd name="T62" fmla="*/ 410 w 1108"/>
                <a:gd name="T63" fmla="*/ 1754 h 1772"/>
                <a:gd name="T64" fmla="*/ 323 w 1108"/>
                <a:gd name="T65" fmla="*/ 1742 h 1772"/>
                <a:gd name="T66" fmla="*/ 241 w 1108"/>
                <a:gd name="T67" fmla="*/ 1753 h 1772"/>
                <a:gd name="T68" fmla="*/ 167 w 1108"/>
                <a:gd name="T69" fmla="*/ 1763 h 1772"/>
                <a:gd name="T70" fmla="*/ 91 w 1108"/>
                <a:gd name="T71" fmla="*/ 1772 h 1772"/>
                <a:gd name="T72" fmla="*/ 65 w 1108"/>
                <a:gd name="T73" fmla="*/ 1690 h 1772"/>
                <a:gd name="T74" fmla="*/ 112 w 1108"/>
                <a:gd name="T75" fmla="*/ 1620 h 1772"/>
                <a:gd name="T76" fmla="*/ 136 w 1108"/>
                <a:gd name="T77" fmla="*/ 1546 h 1772"/>
                <a:gd name="T78" fmla="*/ 162 w 1108"/>
                <a:gd name="T79" fmla="*/ 1471 h 1772"/>
                <a:gd name="T80" fmla="*/ 159 w 1108"/>
                <a:gd name="T81" fmla="*/ 1410 h 1772"/>
                <a:gd name="T82" fmla="*/ 230 w 1108"/>
                <a:gd name="T83" fmla="*/ 1334 h 1772"/>
                <a:gd name="T84" fmla="*/ 174 w 1108"/>
                <a:gd name="T85" fmla="*/ 1269 h 1772"/>
                <a:gd name="T86" fmla="*/ 84 w 1108"/>
                <a:gd name="T87" fmla="*/ 1259 h 1772"/>
                <a:gd name="T88" fmla="*/ 61 w 1108"/>
                <a:gd name="T89" fmla="*/ 1206 h 1772"/>
                <a:gd name="T90" fmla="*/ 45 w 1108"/>
                <a:gd name="T91" fmla="*/ 1117 h 1772"/>
                <a:gd name="T92" fmla="*/ 25 w 1108"/>
                <a:gd name="T93" fmla="*/ 1070 h 1772"/>
                <a:gd name="T94" fmla="*/ 53 w 1108"/>
                <a:gd name="T95" fmla="*/ 992 h 1772"/>
                <a:gd name="T96" fmla="*/ 25 w 1108"/>
                <a:gd name="T97" fmla="*/ 932 h 1772"/>
                <a:gd name="T98" fmla="*/ 20 w 1108"/>
                <a:gd name="T99" fmla="*/ 873 h 1772"/>
                <a:gd name="T100" fmla="*/ 76 w 1108"/>
                <a:gd name="T101" fmla="*/ 766 h 1772"/>
                <a:gd name="T102" fmla="*/ 117 w 1108"/>
                <a:gd name="T103" fmla="*/ 678 h 1772"/>
                <a:gd name="T104" fmla="*/ 174 w 1108"/>
                <a:gd name="T105" fmla="*/ 644 h 1772"/>
                <a:gd name="T106" fmla="*/ 195 w 1108"/>
                <a:gd name="T107" fmla="*/ 691 h 1772"/>
                <a:gd name="T108" fmla="*/ 250 w 1108"/>
                <a:gd name="T109" fmla="*/ 646 h 1772"/>
                <a:gd name="T110" fmla="*/ 276 w 1108"/>
                <a:gd name="T111" fmla="*/ 627 h 1772"/>
                <a:gd name="T112" fmla="*/ 281 w 1108"/>
                <a:gd name="T113" fmla="*/ 583 h 1772"/>
                <a:gd name="T114" fmla="*/ 329 w 1108"/>
                <a:gd name="T115" fmla="*/ 526 h 1772"/>
                <a:gd name="T116" fmla="*/ 293 w 1108"/>
                <a:gd name="T117" fmla="*/ 411 h 1772"/>
                <a:gd name="T118" fmla="*/ 266 w 1108"/>
                <a:gd name="T119" fmla="*/ 356 h 1772"/>
                <a:gd name="T120" fmla="*/ 207 w 1108"/>
                <a:gd name="T121" fmla="*/ 267 h 1772"/>
                <a:gd name="T122" fmla="*/ 276 w 1108"/>
                <a:gd name="T123" fmla="*/ 170 h 1772"/>
                <a:gd name="T124" fmla="*/ 155 w 1108"/>
                <a:gd name="T125" fmla="*/ 138 h 1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08" h="1772">
                  <a:moveTo>
                    <a:pt x="157" y="94"/>
                  </a:moveTo>
                  <a:lnTo>
                    <a:pt x="175" y="104"/>
                  </a:lnTo>
                  <a:lnTo>
                    <a:pt x="177" y="104"/>
                  </a:lnTo>
                  <a:lnTo>
                    <a:pt x="187" y="110"/>
                  </a:lnTo>
                  <a:lnTo>
                    <a:pt x="189" y="112"/>
                  </a:lnTo>
                  <a:lnTo>
                    <a:pt x="192" y="117"/>
                  </a:lnTo>
                  <a:lnTo>
                    <a:pt x="197" y="119"/>
                  </a:lnTo>
                  <a:lnTo>
                    <a:pt x="200" y="122"/>
                  </a:lnTo>
                  <a:lnTo>
                    <a:pt x="208" y="127"/>
                  </a:lnTo>
                  <a:lnTo>
                    <a:pt x="217" y="125"/>
                  </a:lnTo>
                  <a:lnTo>
                    <a:pt x="218" y="125"/>
                  </a:lnTo>
                  <a:lnTo>
                    <a:pt x="223" y="120"/>
                  </a:lnTo>
                  <a:lnTo>
                    <a:pt x="228" y="122"/>
                  </a:lnTo>
                  <a:lnTo>
                    <a:pt x="230" y="122"/>
                  </a:lnTo>
                  <a:lnTo>
                    <a:pt x="237" y="127"/>
                  </a:lnTo>
                  <a:lnTo>
                    <a:pt x="238" y="128"/>
                  </a:lnTo>
                  <a:lnTo>
                    <a:pt x="243" y="131"/>
                  </a:lnTo>
                  <a:lnTo>
                    <a:pt x="246" y="133"/>
                  </a:lnTo>
                  <a:lnTo>
                    <a:pt x="250" y="135"/>
                  </a:lnTo>
                  <a:lnTo>
                    <a:pt x="251" y="136"/>
                  </a:lnTo>
                  <a:lnTo>
                    <a:pt x="253" y="136"/>
                  </a:lnTo>
                  <a:lnTo>
                    <a:pt x="255" y="138"/>
                  </a:lnTo>
                  <a:lnTo>
                    <a:pt x="258" y="138"/>
                  </a:lnTo>
                  <a:lnTo>
                    <a:pt x="261" y="138"/>
                  </a:lnTo>
                  <a:lnTo>
                    <a:pt x="270" y="141"/>
                  </a:lnTo>
                  <a:lnTo>
                    <a:pt x="275" y="141"/>
                  </a:lnTo>
                  <a:lnTo>
                    <a:pt x="280" y="143"/>
                  </a:lnTo>
                  <a:lnTo>
                    <a:pt x="283" y="138"/>
                  </a:lnTo>
                  <a:lnTo>
                    <a:pt x="288" y="127"/>
                  </a:lnTo>
                  <a:lnTo>
                    <a:pt x="289" y="117"/>
                  </a:lnTo>
                  <a:lnTo>
                    <a:pt x="293" y="112"/>
                  </a:lnTo>
                  <a:lnTo>
                    <a:pt x="299" y="110"/>
                  </a:lnTo>
                  <a:lnTo>
                    <a:pt x="298" y="104"/>
                  </a:lnTo>
                  <a:lnTo>
                    <a:pt x="294" y="96"/>
                  </a:lnTo>
                  <a:lnTo>
                    <a:pt x="299" y="93"/>
                  </a:lnTo>
                  <a:lnTo>
                    <a:pt x="304" y="93"/>
                  </a:lnTo>
                  <a:lnTo>
                    <a:pt x="309" y="89"/>
                  </a:lnTo>
                  <a:lnTo>
                    <a:pt x="314" y="89"/>
                  </a:lnTo>
                  <a:lnTo>
                    <a:pt x="321" y="88"/>
                  </a:lnTo>
                  <a:lnTo>
                    <a:pt x="326" y="88"/>
                  </a:lnTo>
                  <a:lnTo>
                    <a:pt x="332" y="88"/>
                  </a:lnTo>
                  <a:lnTo>
                    <a:pt x="341" y="88"/>
                  </a:lnTo>
                  <a:lnTo>
                    <a:pt x="346" y="88"/>
                  </a:lnTo>
                  <a:lnTo>
                    <a:pt x="351" y="91"/>
                  </a:lnTo>
                  <a:lnTo>
                    <a:pt x="354" y="94"/>
                  </a:lnTo>
                  <a:lnTo>
                    <a:pt x="357" y="94"/>
                  </a:lnTo>
                  <a:lnTo>
                    <a:pt x="362" y="93"/>
                  </a:lnTo>
                  <a:lnTo>
                    <a:pt x="374" y="97"/>
                  </a:lnTo>
                  <a:lnTo>
                    <a:pt x="379" y="101"/>
                  </a:lnTo>
                  <a:lnTo>
                    <a:pt x="384" y="104"/>
                  </a:lnTo>
                  <a:lnTo>
                    <a:pt x="389" y="106"/>
                  </a:lnTo>
                  <a:lnTo>
                    <a:pt x="394" y="109"/>
                  </a:lnTo>
                  <a:lnTo>
                    <a:pt x="400" y="110"/>
                  </a:lnTo>
                  <a:lnTo>
                    <a:pt x="404" y="110"/>
                  </a:lnTo>
                  <a:lnTo>
                    <a:pt x="409" y="114"/>
                  </a:lnTo>
                  <a:lnTo>
                    <a:pt x="415" y="117"/>
                  </a:lnTo>
                  <a:lnTo>
                    <a:pt x="420" y="119"/>
                  </a:lnTo>
                  <a:lnTo>
                    <a:pt x="425" y="120"/>
                  </a:lnTo>
                  <a:lnTo>
                    <a:pt x="432" y="122"/>
                  </a:lnTo>
                  <a:lnTo>
                    <a:pt x="438" y="125"/>
                  </a:lnTo>
                  <a:lnTo>
                    <a:pt x="443" y="128"/>
                  </a:lnTo>
                  <a:lnTo>
                    <a:pt x="447" y="133"/>
                  </a:lnTo>
                  <a:lnTo>
                    <a:pt x="452" y="135"/>
                  </a:lnTo>
                  <a:lnTo>
                    <a:pt x="456" y="135"/>
                  </a:lnTo>
                  <a:lnTo>
                    <a:pt x="460" y="141"/>
                  </a:lnTo>
                  <a:lnTo>
                    <a:pt x="458" y="144"/>
                  </a:lnTo>
                  <a:lnTo>
                    <a:pt x="463" y="146"/>
                  </a:lnTo>
                  <a:lnTo>
                    <a:pt x="468" y="148"/>
                  </a:lnTo>
                  <a:lnTo>
                    <a:pt x="468" y="154"/>
                  </a:lnTo>
                  <a:lnTo>
                    <a:pt x="468" y="159"/>
                  </a:lnTo>
                  <a:lnTo>
                    <a:pt x="473" y="161"/>
                  </a:lnTo>
                  <a:lnTo>
                    <a:pt x="485" y="152"/>
                  </a:lnTo>
                  <a:lnTo>
                    <a:pt x="488" y="148"/>
                  </a:lnTo>
                  <a:lnTo>
                    <a:pt x="491" y="141"/>
                  </a:lnTo>
                  <a:lnTo>
                    <a:pt x="499" y="135"/>
                  </a:lnTo>
                  <a:lnTo>
                    <a:pt x="508" y="130"/>
                  </a:lnTo>
                  <a:lnTo>
                    <a:pt x="513" y="127"/>
                  </a:lnTo>
                  <a:lnTo>
                    <a:pt x="523" y="120"/>
                  </a:lnTo>
                  <a:lnTo>
                    <a:pt x="526" y="112"/>
                  </a:lnTo>
                  <a:lnTo>
                    <a:pt x="529" y="109"/>
                  </a:lnTo>
                  <a:lnTo>
                    <a:pt x="534" y="106"/>
                  </a:lnTo>
                  <a:lnTo>
                    <a:pt x="536" y="99"/>
                  </a:lnTo>
                  <a:lnTo>
                    <a:pt x="541" y="94"/>
                  </a:lnTo>
                  <a:lnTo>
                    <a:pt x="544" y="91"/>
                  </a:lnTo>
                  <a:lnTo>
                    <a:pt x="546" y="88"/>
                  </a:lnTo>
                  <a:lnTo>
                    <a:pt x="551" y="80"/>
                  </a:lnTo>
                  <a:lnTo>
                    <a:pt x="554" y="75"/>
                  </a:lnTo>
                  <a:lnTo>
                    <a:pt x="562" y="70"/>
                  </a:lnTo>
                  <a:lnTo>
                    <a:pt x="567" y="68"/>
                  </a:lnTo>
                  <a:lnTo>
                    <a:pt x="571" y="65"/>
                  </a:lnTo>
                  <a:lnTo>
                    <a:pt x="569" y="60"/>
                  </a:lnTo>
                  <a:lnTo>
                    <a:pt x="569" y="59"/>
                  </a:lnTo>
                  <a:lnTo>
                    <a:pt x="572" y="55"/>
                  </a:lnTo>
                  <a:lnTo>
                    <a:pt x="576" y="52"/>
                  </a:lnTo>
                  <a:lnTo>
                    <a:pt x="579" y="47"/>
                  </a:lnTo>
                  <a:lnTo>
                    <a:pt x="581" y="46"/>
                  </a:lnTo>
                  <a:lnTo>
                    <a:pt x="582" y="39"/>
                  </a:lnTo>
                  <a:lnTo>
                    <a:pt x="585" y="36"/>
                  </a:lnTo>
                  <a:lnTo>
                    <a:pt x="589" y="34"/>
                  </a:lnTo>
                  <a:lnTo>
                    <a:pt x="590" y="31"/>
                  </a:lnTo>
                  <a:lnTo>
                    <a:pt x="594" y="31"/>
                  </a:lnTo>
                  <a:lnTo>
                    <a:pt x="599" y="17"/>
                  </a:lnTo>
                  <a:lnTo>
                    <a:pt x="600" y="8"/>
                  </a:lnTo>
                  <a:lnTo>
                    <a:pt x="604" y="4"/>
                  </a:lnTo>
                  <a:lnTo>
                    <a:pt x="605" y="0"/>
                  </a:lnTo>
                  <a:lnTo>
                    <a:pt x="614" y="2"/>
                  </a:lnTo>
                  <a:lnTo>
                    <a:pt x="622" y="4"/>
                  </a:lnTo>
                  <a:lnTo>
                    <a:pt x="624" y="8"/>
                  </a:lnTo>
                  <a:lnTo>
                    <a:pt x="628" y="7"/>
                  </a:lnTo>
                  <a:lnTo>
                    <a:pt x="630" y="13"/>
                  </a:lnTo>
                  <a:lnTo>
                    <a:pt x="632" y="15"/>
                  </a:lnTo>
                  <a:lnTo>
                    <a:pt x="640" y="8"/>
                  </a:lnTo>
                  <a:lnTo>
                    <a:pt x="643" y="10"/>
                  </a:lnTo>
                  <a:lnTo>
                    <a:pt x="647" y="12"/>
                  </a:lnTo>
                  <a:lnTo>
                    <a:pt x="653" y="13"/>
                  </a:lnTo>
                  <a:lnTo>
                    <a:pt x="657" y="10"/>
                  </a:lnTo>
                  <a:lnTo>
                    <a:pt x="665" y="12"/>
                  </a:lnTo>
                  <a:lnTo>
                    <a:pt x="670" y="12"/>
                  </a:lnTo>
                  <a:lnTo>
                    <a:pt x="680" y="12"/>
                  </a:lnTo>
                  <a:lnTo>
                    <a:pt x="685" y="13"/>
                  </a:lnTo>
                  <a:lnTo>
                    <a:pt x="690" y="17"/>
                  </a:lnTo>
                  <a:lnTo>
                    <a:pt x="695" y="17"/>
                  </a:lnTo>
                  <a:lnTo>
                    <a:pt x="698" y="10"/>
                  </a:lnTo>
                  <a:lnTo>
                    <a:pt x="701" y="10"/>
                  </a:lnTo>
                  <a:lnTo>
                    <a:pt x="703" y="7"/>
                  </a:lnTo>
                  <a:lnTo>
                    <a:pt x="713" y="7"/>
                  </a:lnTo>
                  <a:lnTo>
                    <a:pt x="723" y="10"/>
                  </a:lnTo>
                  <a:lnTo>
                    <a:pt x="724" y="13"/>
                  </a:lnTo>
                  <a:lnTo>
                    <a:pt x="731" y="12"/>
                  </a:lnTo>
                  <a:lnTo>
                    <a:pt x="734" y="17"/>
                  </a:lnTo>
                  <a:lnTo>
                    <a:pt x="739" y="15"/>
                  </a:lnTo>
                  <a:lnTo>
                    <a:pt x="741" y="13"/>
                  </a:lnTo>
                  <a:lnTo>
                    <a:pt x="746" y="8"/>
                  </a:lnTo>
                  <a:lnTo>
                    <a:pt x="748" y="5"/>
                  </a:lnTo>
                  <a:lnTo>
                    <a:pt x="753" y="5"/>
                  </a:lnTo>
                  <a:lnTo>
                    <a:pt x="757" y="7"/>
                  </a:lnTo>
                  <a:lnTo>
                    <a:pt x="759" y="7"/>
                  </a:lnTo>
                  <a:lnTo>
                    <a:pt x="766" y="12"/>
                  </a:lnTo>
                  <a:lnTo>
                    <a:pt x="769" y="10"/>
                  </a:lnTo>
                  <a:lnTo>
                    <a:pt x="774" y="13"/>
                  </a:lnTo>
                  <a:lnTo>
                    <a:pt x="779" y="15"/>
                  </a:lnTo>
                  <a:lnTo>
                    <a:pt x="784" y="17"/>
                  </a:lnTo>
                  <a:lnTo>
                    <a:pt x="787" y="17"/>
                  </a:lnTo>
                  <a:lnTo>
                    <a:pt x="792" y="21"/>
                  </a:lnTo>
                  <a:lnTo>
                    <a:pt x="796" y="26"/>
                  </a:lnTo>
                  <a:lnTo>
                    <a:pt x="796" y="31"/>
                  </a:lnTo>
                  <a:lnTo>
                    <a:pt x="797" y="33"/>
                  </a:lnTo>
                  <a:lnTo>
                    <a:pt x="802" y="31"/>
                  </a:lnTo>
                  <a:lnTo>
                    <a:pt x="809" y="34"/>
                  </a:lnTo>
                  <a:lnTo>
                    <a:pt x="817" y="39"/>
                  </a:lnTo>
                  <a:lnTo>
                    <a:pt x="820" y="42"/>
                  </a:lnTo>
                  <a:lnTo>
                    <a:pt x="822" y="47"/>
                  </a:lnTo>
                  <a:lnTo>
                    <a:pt x="824" y="54"/>
                  </a:lnTo>
                  <a:lnTo>
                    <a:pt x="825" y="55"/>
                  </a:lnTo>
                  <a:lnTo>
                    <a:pt x="829" y="54"/>
                  </a:lnTo>
                  <a:lnTo>
                    <a:pt x="837" y="54"/>
                  </a:lnTo>
                  <a:lnTo>
                    <a:pt x="847" y="54"/>
                  </a:lnTo>
                  <a:lnTo>
                    <a:pt x="850" y="57"/>
                  </a:lnTo>
                  <a:lnTo>
                    <a:pt x="848" y="63"/>
                  </a:lnTo>
                  <a:lnTo>
                    <a:pt x="855" y="68"/>
                  </a:lnTo>
                  <a:lnTo>
                    <a:pt x="863" y="63"/>
                  </a:lnTo>
                  <a:lnTo>
                    <a:pt x="870" y="63"/>
                  </a:lnTo>
                  <a:lnTo>
                    <a:pt x="873" y="62"/>
                  </a:lnTo>
                  <a:lnTo>
                    <a:pt x="878" y="63"/>
                  </a:lnTo>
                  <a:lnTo>
                    <a:pt x="885" y="62"/>
                  </a:lnTo>
                  <a:lnTo>
                    <a:pt x="888" y="59"/>
                  </a:lnTo>
                  <a:lnTo>
                    <a:pt x="893" y="59"/>
                  </a:lnTo>
                  <a:lnTo>
                    <a:pt x="898" y="59"/>
                  </a:lnTo>
                  <a:lnTo>
                    <a:pt x="901" y="57"/>
                  </a:lnTo>
                  <a:lnTo>
                    <a:pt x="903" y="59"/>
                  </a:lnTo>
                  <a:lnTo>
                    <a:pt x="908" y="52"/>
                  </a:lnTo>
                  <a:lnTo>
                    <a:pt x="916" y="60"/>
                  </a:lnTo>
                  <a:lnTo>
                    <a:pt x="920" y="63"/>
                  </a:lnTo>
                  <a:lnTo>
                    <a:pt x="928" y="62"/>
                  </a:lnTo>
                  <a:lnTo>
                    <a:pt x="933" y="65"/>
                  </a:lnTo>
                  <a:lnTo>
                    <a:pt x="939" y="60"/>
                  </a:lnTo>
                  <a:lnTo>
                    <a:pt x="944" y="54"/>
                  </a:lnTo>
                  <a:lnTo>
                    <a:pt x="944" y="49"/>
                  </a:lnTo>
                  <a:lnTo>
                    <a:pt x="943" y="47"/>
                  </a:lnTo>
                  <a:lnTo>
                    <a:pt x="944" y="44"/>
                  </a:lnTo>
                  <a:lnTo>
                    <a:pt x="943" y="39"/>
                  </a:lnTo>
                  <a:lnTo>
                    <a:pt x="948" y="31"/>
                  </a:lnTo>
                  <a:lnTo>
                    <a:pt x="958" y="36"/>
                  </a:lnTo>
                  <a:lnTo>
                    <a:pt x="963" y="36"/>
                  </a:lnTo>
                  <a:lnTo>
                    <a:pt x="966" y="33"/>
                  </a:lnTo>
                  <a:lnTo>
                    <a:pt x="972" y="34"/>
                  </a:lnTo>
                  <a:lnTo>
                    <a:pt x="976" y="34"/>
                  </a:lnTo>
                  <a:lnTo>
                    <a:pt x="977" y="34"/>
                  </a:lnTo>
                  <a:lnTo>
                    <a:pt x="982" y="34"/>
                  </a:lnTo>
                  <a:lnTo>
                    <a:pt x="987" y="36"/>
                  </a:lnTo>
                  <a:lnTo>
                    <a:pt x="991" y="34"/>
                  </a:lnTo>
                  <a:lnTo>
                    <a:pt x="992" y="42"/>
                  </a:lnTo>
                  <a:lnTo>
                    <a:pt x="997" y="46"/>
                  </a:lnTo>
                  <a:lnTo>
                    <a:pt x="1002" y="49"/>
                  </a:lnTo>
                  <a:lnTo>
                    <a:pt x="1007" y="47"/>
                  </a:lnTo>
                  <a:lnTo>
                    <a:pt x="1022" y="55"/>
                  </a:lnTo>
                  <a:lnTo>
                    <a:pt x="1027" y="59"/>
                  </a:lnTo>
                  <a:lnTo>
                    <a:pt x="1030" y="67"/>
                  </a:lnTo>
                  <a:lnTo>
                    <a:pt x="1034" y="73"/>
                  </a:lnTo>
                  <a:lnTo>
                    <a:pt x="1035" y="76"/>
                  </a:lnTo>
                  <a:lnTo>
                    <a:pt x="1030" y="83"/>
                  </a:lnTo>
                  <a:lnTo>
                    <a:pt x="1024" y="91"/>
                  </a:lnTo>
                  <a:lnTo>
                    <a:pt x="1024" y="99"/>
                  </a:lnTo>
                  <a:lnTo>
                    <a:pt x="1027" y="104"/>
                  </a:lnTo>
                  <a:lnTo>
                    <a:pt x="1030" y="109"/>
                  </a:lnTo>
                  <a:lnTo>
                    <a:pt x="1034" y="114"/>
                  </a:lnTo>
                  <a:lnTo>
                    <a:pt x="1032" y="120"/>
                  </a:lnTo>
                  <a:lnTo>
                    <a:pt x="1027" y="125"/>
                  </a:lnTo>
                  <a:lnTo>
                    <a:pt x="1024" y="131"/>
                  </a:lnTo>
                  <a:lnTo>
                    <a:pt x="1022" y="133"/>
                  </a:lnTo>
                  <a:lnTo>
                    <a:pt x="1017" y="140"/>
                  </a:lnTo>
                  <a:lnTo>
                    <a:pt x="1014" y="149"/>
                  </a:lnTo>
                  <a:lnTo>
                    <a:pt x="1015" y="161"/>
                  </a:lnTo>
                  <a:lnTo>
                    <a:pt x="1017" y="167"/>
                  </a:lnTo>
                  <a:lnTo>
                    <a:pt x="1012" y="177"/>
                  </a:lnTo>
                  <a:lnTo>
                    <a:pt x="1011" y="178"/>
                  </a:lnTo>
                  <a:lnTo>
                    <a:pt x="1004" y="175"/>
                  </a:lnTo>
                  <a:lnTo>
                    <a:pt x="997" y="174"/>
                  </a:lnTo>
                  <a:lnTo>
                    <a:pt x="992" y="175"/>
                  </a:lnTo>
                  <a:lnTo>
                    <a:pt x="984" y="177"/>
                  </a:lnTo>
                  <a:lnTo>
                    <a:pt x="981" y="174"/>
                  </a:lnTo>
                  <a:lnTo>
                    <a:pt x="976" y="172"/>
                  </a:lnTo>
                  <a:lnTo>
                    <a:pt x="968" y="177"/>
                  </a:lnTo>
                  <a:lnTo>
                    <a:pt x="963" y="175"/>
                  </a:lnTo>
                  <a:lnTo>
                    <a:pt x="958" y="174"/>
                  </a:lnTo>
                  <a:lnTo>
                    <a:pt x="951" y="178"/>
                  </a:lnTo>
                  <a:lnTo>
                    <a:pt x="953" y="185"/>
                  </a:lnTo>
                  <a:lnTo>
                    <a:pt x="949" y="190"/>
                  </a:lnTo>
                  <a:lnTo>
                    <a:pt x="946" y="193"/>
                  </a:lnTo>
                  <a:lnTo>
                    <a:pt x="949" y="196"/>
                  </a:lnTo>
                  <a:lnTo>
                    <a:pt x="949" y="201"/>
                  </a:lnTo>
                  <a:lnTo>
                    <a:pt x="953" y="204"/>
                  </a:lnTo>
                  <a:lnTo>
                    <a:pt x="953" y="211"/>
                  </a:lnTo>
                  <a:lnTo>
                    <a:pt x="953" y="216"/>
                  </a:lnTo>
                  <a:lnTo>
                    <a:pt x="954" y="220"/>
                  </a:lnTo>
                  <a:lnTo>
                    <a:pt x="956" y="222"/>
                  </a:lnTo>
                  <a:lnTo>
                    <a:pt x="948" y="235"/>
                  </a:lnTo>
                  <a:lnTo>
                    <a:pt x="943" y="241"/>
                  </a:lnTo>
                  <a:lnTo>
                    <a:pt x="941" y="246"/>
                  </a:lnTo>
                  <a:lnTo>
                    <a:pt x="936" y="251"/>
                  </a:lnTo>
                  <a:lnTo>
                    <a:pt x="938" y="254"/>
                  </a:lnTo>
                  <a:lnTo>
                    <a:pt x="938" y="258"/>
                  </a:lnTo>
                  <a:lnTo>
                    <a:pt x="934" y="259"/>
                  </a:lnTo>
                  <a:lnTo>
                    <a:pt x="929" y="258"/>
                  </a:lnTo>
                  <a:lnTo>
                    <a:pt x="928" y="263"/>
                  </a:lnTo>
                  <a:lnTo>
                    <a:pt x="928" y="272"/>
                  </a:lnTo>
                  <a:lnTo>
                    <a:pt x="934" y="284"/>
                  </a:lnTo>
                  <a:lnTo>
                    <a:pt x="941" y="297"/>
                  </a:lnTo>
                  <a:lnTo>
                    <a:pt x="946" y="309"/>
                  </a:lnTo>
                  <a:lnTo>
                    <a:pt x="953" y="313"/>
                  </a:lnTo>
                  <a:lnTo>
                    <a:pt x="954" y="314"/>
                  </a:lnTo>
                  <a:lnTo>
                    <a:pt x="958" y="314"/>
                  </a:lnTo>
                  <a:lnTo>
                    <a:pt x="963" y="318"/>
                  </a:lnTo>
                  <a:lnTo>
                    <a:pt x="971" y="316"/>
                  </a:lnTo>
                  <a:lnTo>
                    <a:pt x="972" y="318"/>
                  </a:lnTo>
                  <a:lnTo>
                    <a:pt x="976" y="326"/>
                  </a:lnTo>
                  <a:lnTo>
                    <a:pt x="984" y="334"/>
                  </a:lnTo>
                  <a:lnTo>
                    <a:pt x="987" y="339"/>
                  </a:lnTo>
                  <a:lnTo>
                    <a:pt x="982" y="343"/>
                  </a:lnTo>
                  <a:lnTo>
                    <a:pt x="977" y="345"/>
                  </a:lnTo>
                  <a:lnTo>
                    <a:pt x="974" y="352"/>
                  </a:lnTo>
                  <a:lnTo>
                    <a:pt x="971" y="356"/>
                  </a:lnTo>
                  <a:lnTo>
                    <a:pt x="974" y="371"/>
                  </a:lnTo>
                  <a:lnTo>
                    <a:pt x="981" y="379"/>
                  </a:lnTo>
                  <a:lnTo>
                    <a:pt x="984" y="384"/>
                  </a:lnTo>
                  <a:lnTo>
                    <a:pt x="984" y="394"/>
                  </a:lnTo>
                  <a:lnTo>
                    <a:pt x="991" y="415"/>
                  </a:lnTo>
                  <a:lnTo>
                    <a:pt x="994" y="429"/>
                  </a:lnTo>
                  <a:lnTo>
                    <a:pt x="999" y="432"/>
                  </a:lnTo>
                  <a:lnTo>
                    <a:pt x="1006" y="442"/>
                  </a:lnTo>
                  <a:lnTo>
                    <a:pt x="1001" y="452"/>
                  </a:lnTo>
                  <a:lnTo>
                    <a:pt x="999" y="457"/>
                  </a:lnTo>
                  <a:lnTo>
                    <a:pt x="997" y="466"/>
                  </a:lnTo>
                  <a:lnTo>
                    <a:pt x="994" y="471"/>
                  </a:lnTo>
                  <a:lnTo>
                    <a:pt x="997" y="478"/>
                  </a:lnTo>
                  <a:lnTo>
                    <a:pt x="996" y="487"/>
                  </a:lnTo>
                  <a:lnTo>
                    <a:pt x="991" y="494"/>
                  </a:lnTo>
                  <a:lnTo>
                    <a:pt x="991" y="499"/>
                  </a:lnTo>
                  <a:lnTo>
                    <a:pt x="992" y="502"/>
                  </a:lnTo>
                  <a:lnTo>
                    <a:pt x="997" y="510"/>
                  </a:lnTo>
                  <a:lnTo>
                    <a:pt x="999" y="520"/>
                  </a:lnTo>
                  <a:lnTo>
                    <a:pt x="1002" y="528"/>
                  </a:lnTo>
                  <a:lnTo>
                    <a:pt x="1004" y="536"/>
                  </a:lnTo>
                  <a:lnTo>
                    <a:pt x="1004" y="542"/>
                  </a:lnTo>
                  <a:lnTo>
                    <a:pt x="1001" y="549"/>
                  </a:lnTo>
                  <a:lnTo>
                    <a:pt x="1001" y="554"/>
                  </a:lnTo>
                  <a:lnTo>
                    <a:pt x="1001" y="559"/>
                  </a:lnTo>
                  <a:lnTo>
                    <a:pt x="1006" y="560"/>
                  </a:lnTo>
                  <a:lnTo>
                    <a:pt x="1014" y="570"/>
                  </a:lnTo>
                  <a:lnTo>
                    <a:pt x="1027" y="573"/>
                  </a:lnTo>
                  <a:lnTo>
                    <a:pt x="1032" y="575"/>
                  </a:lnTo>
                  <a:lnTo>
                    <a:pt x="1037" y="583"/>
                  </a:lnTo>
                  <a:lnTo>
                    <a:pt x="1040" y="581"/>
                  </a:lnTo>
                  <a:lnTo>
                    <a:pt x="1044" y="585"/>
                  </a:lnTo>
                  <a:lnTo>
                    <a:pt x="1049" y="591"/>
                  </a:lnTo>
                  <a:lnTo>
                    <a:pt x="1054" y="596"/>
                  </a:lnTo>
                  <a:lnTo>
                    <a:pt x="1068" y="609"/>
                  </a:lnTo>
                  <a:lnTo>
                    <a:pt x="1075" y="609"/>
                  </a:lnTo>
                  <a:lnTo>
                    <a:pt x="1078" y="614"/>
                  </a:lnTo>
                  <a:lnTo>
                    <a:pt x="1080" y="617"/>
                  </a:lnTo>
                  <a:lnTo>
                    <a:pt x="1088" y="619"/>
                  </a:lnTo>
                  <a:lnTo>
                    <a:pt x="1095" y="622"/>
                  </a:lnTo>
                  <a:lnTo>
                    <a:pt x="1100" y="628"/>
                  </a:lnTo>
                  <a:lnTo>
                    <a:pt x="1105" y="636"/>
                  </a:lnTo>
                  <a:lnTo>
                    <a:pt x="1108" y="641"/>
                  </a:lnTo>
                  <a:lnTo>
                    <a:pt x="1106" y="651"/>
                  </a:lnTo>
                  <a:lnTo>
                    <a:pt x="1100" y="664"/>
                  </a:lnTo>
                  <a:lnTo>
                    <a:pt x="1095" y="672"/>
                  </a:lnTo>
                  <a:lnTo>
                    <a:pt x="1092" y="677"/>
                  </a:lnTo>
                  <a:lnTo>
                    <a:pt x="1090" y="685"/>
                  </a:lnTo>
                  <a:lnTo>
                    <a:pt x="1087" y="688"/>
                  </a:lnTo>
                  <a:lnTo>
                    <a:pt x="1083" y="690"/>
                  </a:lnTo>
                  <a:lnTo>
                    <a:pt x="1077" y="690"/>
                  </a:lnTo>
                  <a:lnTo>
                    <a:pt x="1073" y="690"/>
                  </a:lnTo>
                  <a:lnTo>
                    <a:pt x="1065" y="690"/>
                  </a:lnTo>
                  <a:lnTo>
                    <a:pt x="1060" y="693"/>
                  </a:lnTo>
                  <a:lnTo>
                    <a:pt x="1055" y="699"/>
                  </a:lnTo>
                  <a:lnTo>
                    <a:pt x="1054" y="708"/>
                  </a:lnTo>
                  <a:lnTo>
                    <a:pt x="1044" y="712"/>
                  </a:lnTo>
                  <a:lnTo>
                    <a:pt x="1040" y="717"/>
                  </a:lnTo>
                  <a:lnTo>
                    <a:pt x="1042" y="722"/>
                  </a:lnTo>
                  <a:lnTo>
                    <a:pt x="1042" y="727"/>
                  </a:lnTo>
                  <a:lnTo>
                    <a:pt x="1042" y="735"/>
                  </a:lnTo>
                  <a:lnTo>
                    <a:pt x="1044" y="738"/>
                  </a:lnTo>
                  <a:lnTo>
                    <a:pt x="1045" y="743"/>
                  </a:lnTo>
                  <a:lnTo>
                    <a:pt x="1044" y="746"/>
                  </a:lnTo>
                  <a:lnTo>
                    <a:pt x="1044" y="751"/>
                  </a:lnTo>
                  <a:lnTo>
                    <a:pt x="1045" y="756"/>
                  </a:lnTo>
                  <a:lnTo>
                    <a:pt x="1042" y="763"/>
                  </a:lnTo>
                  <a:lnTo>
                    <a:pt x="1032" y="763"/>
                  </a:lnTo>
                  <a:lnTo>
                    <a:pt x="1027" y="766"/>
                  </a:lnTo>
                  <a:lnTo>
                    <a:pt x="1024" y="771"/>
                  </a:lnTo>
                  <a:lnTo>
                    <a:pt x="1020" y="771"/>
                  </a:lnTo>
                  <a:lnTo>
                    <a:pt x="1020" y="777"/>
                  </a:lnTo>
                  <a:lnTo>
                    <a:pt x="1022" y="784"/>
                  </a:lnTo>
                  <a:lnTo>
                    <a:pt x="1017" y="787"/>
                  </a:lnTo>
                  <a:lnTo>
                    <a:pt x="1002" y="797"/>
                  </a:lnTo>
                  <a:lnTo>
                    <a:pt x="996" y="805"/>
                  </a:lnTo>
                  <a:lnTo>
                    <a:pt x="991" y="813"/>
                  </a:lnTo>
                  <a:lnTo>
                    <a:pt x="989" y="814"/>
                  </a:lnTo>
                  <a:lnTo>
                    <a:pt x="991" y="818"/>
                  </a:lnTo>
                  <a:lnTo>
                    <a:pt x="994" y="824"/>
                  </a:lnTo>
                  <a:lnTo>
                    <a:pt x="996" y="834"/>
                  </a:lnTo>
                  <a:lnTo>
                    <a:pt x="999" y="840"/>
                  </a:lnTo>
                  <a:lnTo>
                    <a:pt x="999" y="848"/>
                  </a:lnTo>
                  <a:lnTo>
                    <a:pt x="999" y="853"/>
                  </a:lnTo>
                  <a:lnTo>
                    <a:pt x="999" y="858"/>
                  </a:lnTo>
                  <a:lnTo>
                    <a:pt x="999" y="861"/>
                  </a:lnTo>
                  <a:lnTo>
                    <a:pt x="997" y="864"/>
                  </a:lnTo>
                  <a:lnTo>
                    <a:pt x="992" y="869"/>
                  </a:lnTo>
                  <a:lnTo>
                    <a:pt x="989" y="874"/>
                  </a:lnTo>
                  <a:lnTo>
                    <a:pt x="989" y="877"/>
                  </a:lnTo>
                  <a:lnTo>
                    <a:pt x="989" y="886"/>
                  </a:lnTo>
                  <a:lnTo>
                    <a:pt x="986" y="889"/>
                  </a:lnTo>
                  <a:lnTo>
                    <a:pt x="996" y="897"/>
                  </a:lnTo>
                  <a:lnTo>
                    <a:pt x="1001" y="900"/>
                  </a:lnTo>
                  <a:lnTo>
                    <a:pt x="1002" y="905"/>
                  </a:lnTo>
                  <a:lnTo>
                    <a:pt x="999" y="908"/>
                  </a:lnTo>
                  <a:lnTo>
                    <a:pt x="999" y="915"/>
                  </a:lnTo>
                  <a:lnTo>
                    <a:pt x="997" y="920"/>
                  </a:lnTo>
                  <a:lnTo>
                    <a:pt x="994" y="924"/>
                  </a:lnTo>
                  <a:lnTo>
                    <a:pt x="996" y="931"/>
                  </a:lnTo>
                  <a:lnTo>
                    <a:pt x="996" y="932"/>
                  </a:lnTo>
                  <a:lnTo>
                    <a:pt x="996" y="937"/>
                  </a:lnTo>
                  <a:lnTo>
                    <a:pt x="994" y="941"/>
                  </a:lnTo>
                  <a:lnTo>
                    <a:pt x="997" y="945"/>
                  </a:lnTo>
                  <a:lnTo>
                    <a:pt x="991" y="945"/>
                  </a:lnTo>
                  <a:lnTo>
                    <a:pt x="986" y="950"/>
                  </a:lnTo>
                  <a:lnTo>
                    <a:pt x="981" y="957"/>
                  </a:lnTo>
                  <a:lnTo>
                    <a:pt x="981" y="965"/>
                  </a:lnTo>
                  <a:lnTo>
                    <a:pt x="981" y="971"/>
                  </a:lnTo>
                  <a:lnTo>
                    <a:pt x="977" y="976"/>
                  </a:lnTo>
                  <a:lnTo>
                    <a:pt x="968" y="984"/>
                  </a:lnTo>
                  <a:lnTo>
                    <a:pt x="966" y="989"/>
                  </a:lnTo>
                  <a:lnTo>
                    <a:pt x="971" y="996"/>
                  </a:lnTo>
                  <a:lnTo>
                    <a:pt x="976" y="997"/>
                  </a:lnTo>
                  <a:lnTo>
                    <a:pt x="976" y="1004"/>
                  </a:lnTo>
                  <a:lnTo>
                    <a:pt x="976" y="1009"/>
                  </a:lnTo>
                  <a:lnTo>
                    <a:pt x="982" y="1010"/>
                  </a:lnTo>
                  <a:lnTo>
                    <a:pt x="989" y="1009"/>
                  </a:lnTo>
                  <a:lnTo>
                    <a:pt x="996" y="1013"/>
                  </a:lnTo>
                  <a:lnTo>
                    <a:pt x="1002" y="1018"/>
                  </a:lnTo>
                  <a:lnTo>
                    <a:pt x="1006" y="1020"/>
                  </a:lnTo>
                  <a:lnTo>
                    <a:pt x="1009" y="1023"/>
                  </a:lnTo>
                  <a:lnTo>
                    <a:pt x="1014" y="1025"/>
                  </a:lnTo>
                  <a:lnTo>
                    <a:pt x="1017" y="1026"/>
                  </a:lnTo>
                  <a:lnTo>
                    <a:pt x="1019" y="1031"/>
                  </a:lnTo>
                  <a:lnTo>
                    <a:pt x="1017" y="1034"/>
                  </a:lnTo>
                  <a:lnTo>
                    <a:pt x="1014" y="1039"/>
                  </a:lnTo>
                  <a:lnTo>
                    <a:pt x="1009" y="1046"/>
                  </a:lnTo>
                  <a:lnTo>
                    <a:pt x="1004" y="1051"/>
                  </a:lnTo>
                  <a:lnTo>
                    <a:pt x="1002" y="1057"/>
                  </a:lnTo>
                  <a:lnTo>
                    <a:pt x="997" y="1065"/>
                  </a:lnTo>
                  <a:lnTo>
                    <a:pt x="992" y="1072"/>
                  </a:lnTo>
                  <a:lnTo>
                    <a:pt x="989" y="1073"/>
                  </a:lnTo>
                  <a:lnTo>
                    <a:pt x="986" y="1076"/>
                  </a:lnTo>
                  <a:lnTo>
                    <a:pt x="986" y="1083"/>
                  </a:lnTo>
                  <a:lnTo>
                    <a:pt x="986" y="1089"/>
                  </a:lnTo>
                  <a:lnTo>
                    <a:pt x="981" y="1093"/>
                  </a:lnTo>
                  <a:lnTo>
                    <a:pt x="974" y="1099"/>
                  </a:lnTo>
                  <a:lnTo>
                    <a:pt x="969" y="1106"/>
                  </a:lnTo>
                  <a:lnTo>
                    <a:pt x="966" y="1107"/>
                  </a:lnTo>
                  <a:lnTo>
                    <a:pt x="963" y="1106"/>
                  </a:lnTo>
                  <a:lnTo>
                    <a:pt x="958" y="1106"/>
                  </a:lnTo>
                  <a:lnTo>
                    <a:pt x="954" y="1109"/>
                  </a:lnTo>
                  <a:lnTo>
                    <a:pt x="946" y="1112"/>
                  </a:lnTo>
                  <a:lnTo>
                    <a:pt x="941" y="1112"/>
                  </a:lnTo>
                  <a:lnTo>
                    <a:pt x="936" y="1115"/>
                  </a:lnTo>
                  <a:lnTo>
                    <a:pt x="929" y="1115"/>
                  </a:lnTo>
                  <a:lnTo>
                    <a:pt x="926" y="1117"/>
                  </a:lnTo>
                  <a:lnTo>
                    <a:pt x="920" y="1120"/>
                  </a:lnTo>
                  <a:lnTo>
                    <a:pt x="918" y="1125"/>
                  </a:lnTo>
                  <a:lnTo>
                    <a:pt x="920" y="1130"/>
                  </a:lnTo>
                  <a:lnTo>
                    <a:pt x="920" y="1136"/>
                  </a:lnTo>
                  <a:lnTo>
                    <a:pt x="920" y="1143"/>
                  </a:lnTo>
                  <a:lnTo>
                    <a:pt x="920" y="1144"/>
                  </a:lnTo>
                  <a:lnTo>
                    <a:pt x="921" y="1149"/>
                  </a:lnTo>
                  <a:lnTo>
                    <a:pt x="925" y="1156"/>
                  </a:lnTo>
                  <a:lnTo>
                    <a:pt x="925" y="1161"/>
                  </a:lnTo>
                  <a:lnTo>
                    <a:pt x="921" y="1164"/>
                  </a:lnTo>
                  <a:lnTo>
                    <a:pt x="920" y="1170"/>
                  </a:lnTo>
                  <a:lnTo>
                    <a:pt x="920" y="1175"/>
                  </a:lnTo>
                  <a:lnTo>
                    <a:pt x="918" y="1177"/>
                  </a:lnTo>
                  <a:lnTo>
                    <a:pt x="913" y="1177"/>
                  </a:lnTo>
                  <a:lnTo>
                    <a:pt x="911" y="1177"/>
                  </a:lnTo>
                  <a:lnTo>
                    <a:pt x="908" y="1178"/>
                  </a:lnTo>
                  <a:lnTo>
                    <a:pt x="901" y="1180"/>
                  </a:lnTo>
                  <a:lnTo>
                    <a:pt x="896" y="1183"/>
                  </a:lnTo>
                  <a:lnTo>
                    <a:pt x="890" y="1183"/>
                  </a:lnTo>
                  <a:lnTo>
                    <a:pt x="883" y="1185"/>
                  </a:lnTo>
                  <a:lnTo>
                    <a:pt x="883" y="1191"/>
                  </a:lnTo>
                  <a:lnTo>
                    <a:pt x="883" y="1195"/>
                  </a:lnTo>
                  <a:lnTo>
                    <a:pt x="877" y="1199"/>
                  </a:lnTo>
                  <a:lnTo>
                    <a:pt x="873" y="1206"/>
                  </a:lnTo>
                  <a:lnTo>
                    <a:pt x="873" y="1211"/>
                  </a:lnTo>
                  <a:lnTo>
                    <a:pt x="863" y="1214"/>
                  </a:lnTo>
                  <a:lnTo>
                    <a:pt x="857" y="1214"/>
                  </a:lnTo>
                  <a:lnTo>
                    <a:pt x="852" y="1212"/>
                  </a:lnTo>
                  <a:lnTo>
                    <a:pt x="847" y="1212"/>
                  </a:lnTo>
                  <a:lnTo>
                    <a:pt x="840" y="1214"/>
                  </a:lnTo>
                  <a:lnTo>
                    <a:pt x="834" y="1220"/>
                  </a:lnTo>
                  <a:lnTo>
                    <a:pt x="832" y="1224"/>
                  </a:lnTo>
                  <a:lnTo>
                    <a:pt x="829" y="1230"/>
                  </a:lnTo>
                  <a:lnTo>
                    <a:pt x="829" y="1235"/>
                  </a:lnTo>
                  <a:lnTo>
                    <a:pt x="827" y="1238"/>
                  </a:lnTo>
                  <a:lnTo>
                    <a:pt x="822" y="1242"/>
                  </a:lnTo>
                  <a:lnTo>
                    <a:pt x="820" y="1246"/>
                  </a:lnTo>
                  <a:lnTo>
                    <a:pt x="822" y="1250"/>
                  </a:lnTo>
                  <a:lnTo>
                    <a:pt x="824" y="1256"/>
                  </a:lnTo>
                  <a:lnTo>
                    <a:pt x="824" y="1263"/>
                  </a:lnTo>
                  <a:lnTo>
                    <a:pt x="820" y="1264"/>
                  </a:lnTo>
                  <a:lnTo>
                    <a:pt x="817" y="1264"/>
                  </a:lnTo>
                  <a:lnTo>
                    <a:pt x="812" y="1269"/>
                  </a:lnTo>
                  <a:lnTo>
                    <a:pt x="809" y="1274"/>
                  </a:lnTo>
                  <a:lnTo>
                    <a:pt x="805" y="1277"/>
                  </a:lnTo>
                  <a:lnTo>
                    <a:pt x="802" y="1280"/>
                  </a:lnTo>
                  <a:lnTo>
                    <a:pt x="800" y="1284"/>
                  </a:lnTo>
                  <a:lnTo>
                    <a:pt x="797" y="1284"/>
                  </a:lnTo>
                  <a:lnTo>
                    <a:pt x="796" y="1287"/>
                  </a:lnTo>
                  <a:lnTo>
                    <a:pt x="794" y="1288"/>
                  </a:lnTo>
                  <a:lnTo>
                    <a:pt x="791" y="1290"/>
                  </a:lnTo>
                  <a:lnTo>
                    <a:pt x="791" y="1293"/>
                  </a:lnTo>
                  <a:lnTo>
                    <a:pt x="787" y="1297"/>
                  </a:lnTo>
                  <a:lnTo>
                    <a:pt x="786" y="1300"/>
                  </a:lnTo>
                  <a:lnTo>
                    <a:pt x="784" y="1303"/>
                  </a:lnTo>
                  <a:lnTo>
                    <a:pt x="781" y="1305"/>
                  </a:lnTo>
                  <a:lnTo>
                    <a:pt x="782" y="1309"/>
                  </a:lnTo>
                  <a:lnTo>
                    <a:pt x="782" y="1316"/>
                  </a:lnTo>
                  <a:lnTo>
                    <a:pt x="781" y="1321"/>
                  </a:lnTo>
                  <a:lnTo>
                    <a:pt x="781" y="1324"/>
                  </a:lnTo>
                  <a:lnTo>
                    <a:pt x="784" y="1326"/>
                  </a:lnTo>
                  <a:lnTo>
                    <a:pt x="789" y="1329"/>
                  </a:lnTo>
                  <a:lnTo>
                    <a:pt x="796" y="1340"/>
                  </a:lnTo>
                  <a:lnTo>
                    <a:pt x="800" y="1342"/>
                  </a:lnTo>
                  <a:lnTo>
                    <a:pt x="805" y="1342"/>
                  </a:lnTo>
                  <a:lnTo>
                    <a:pt x="809" y="1345"/>
                  </a:lnTo>
                  <a:lnTo>
                    <a:pt x="810" y="1350"/>
                  </a:lnTo>
                  <a:lnTo>
                    <a:pt x="812" y="1356"/>
                  </a:lnTo>
                  <a:lnTo>
                    <a:pt x="812" y="1364"/>
                  </a:lnTo>
                  <a:lnTo>
                    <a:pt x="812" y="1369"/>
                  </a:lnTo>
                  <a:lnTo>
                    <a:pt x="815" y="1371"/>
                  </a:lnTo>
                  <a:lnTo>
                    <a:pt x="810" y="1379"/>
                  </a:lnTo>
                  <a:lnTo>
                    <a:pt x="809" y="1384"/>
                  </a:lnTo>
                  <a:lnTo>
                    <a:pt x="805" y="1390"/>
                  </a:lnTo>
                  <a:lnTo>
                    <a:pt x="802" y="1395"/>
                  </a:lnTo>
                  <a:lnTo>
                    <a:pt x="800" y="1397"/>
                  </a:lnTo>
                  <a:lnTo>
                    <a:pt x="784" y="1398"/>
                  </a:lnTo>
                  <a:lnTo>
                    <a:pt x="777" y="1405"/>
                  </a:lnTo>
                  <a:lnTo>
                    <a:pt x="769" y="1415"/>
                  </a:lnTo>
                  <a:lnTo>
                    <a:pt x="762" y="1420"/>
                  </a:lnTo>
                  <a:lnTo>
                    <a:pt x="757" y="1421"/>
                  </a:lnTo>
                  <a:lnTo>
                    <a:pt x="753" y="1424"/>
                  </a:lnTo>
                  <a:lnTo>
                    <a:pt x="749" y="1429"/>
                  </a:lnTo>
                  <a:lnTo>
                    <a:pt x="746" y="1434"/>
                  </a:lnTo>
                  <a:lnTo>
                    <a:pt x="741" y="1436"/>
                  </a:lnTo>
                  <a:lnTo>
                    <a:pt x="734" y="1437"/>
                  </a:lnTo>
                  <a:lnTo>
                    <a:pt x="729" y="1441"/>
                  </a:lnTo>
                  <a:lnTo>
                    <a:pt x="726" y="1442"/>
                  </a:lnTo>
                  <a:lnTo>
                    <a:pt x="723" y="1445"/>
                  </a:lnTo>
                  <a:lnTo>
                    <a:pt x="721" y="1452"/>
                  </a:lnTo>
                  <a:lnTo>
                    <a:pt x="719" y="1455"/>
                  </a:lnTo>
                  <a:lnTo>
                    <a:pt x="718" y="1455"/>
                  </a:lnTo>
                  <a:lnTo>
                    <a:pt x="714" y="1450"/>
                  </a:lnTo>
                  <a:lnTo>
                    <a:pt x="708" y="1450"/>
                  </a:lnTo>
                  <a:lnTo>
                    <a:pt x="701" y="1452"/>
                  </a:lnTo>
                  <a:lnTo>
                    <a:pt x="700" y="1455"/>
                  </a:lnTo>
                  <a:lnTo>
                    <a:pt x="698" y="1463"/>
                  </a:lnTo>
                  <a:lnTo>
                    <a:pt x="688" y="1470"/>
                  </a:lnTo>
                  <a:lnTo>
                    <a:pt x="685" y="1476"/>
                  </a:lnTo>
                  <a:lnTo>
                    <a:pt x="681" y="1484"/>
                  </a:lnTo>
                  <a:lnTo>
                    <a:pt x="676" y="1489"/>
                  </a:lnTo>
                  <a:lnTo>
                    <a:pt x="671" y="1494"/>
                  </a:lnTo>
                  <a:lnTo>
                    <a:pt x="665" y="1500"/>
                  </a:lnTo>
                  <a:lnTo>
                    <a:pt x="660" y="1502"/>
                  </a:lnTo>
                  <a:lnTo>
                    <a:pt x="657" y="1509"/>
                  </a:lnTo>
                  <a:lnTo>
                    <a:pt x="653" y="1510"/>
                  </a:lnTo>
                  <a:lnTo>
                    <a:pt x="645" y="1513"/>
                  </a:lnTo>
                  <a:lnTo>
                    <a:pt x="637" y="1521"/>
                  </a:lnTo>
                  <a:lnTo>
                    <a:pt x="635" y="1526"/>
                  </a:lnTo>
                  <a:lnTo>
                    <a:pt x="632" y="1531"/>
                  </a:lnTo>
                  <a:lnTo>
                    <a:pt x="627" y="1541"/>
                  </a:lnTo>
                  <a:lnTo>
                    <a:pt x="630" y="1546"/>
                  </a:lnTo>
                  <a:lnTo>
                    <a:pt x="635" y="1551"/>
                  </a:lnTo>
                  <a:lnTo>
                    <a:pt x="638" y="1554"/>
                  </a:lnTo>
                  <a:lnTo>
                    <a:pt x="638" y="1560"/>
                  </a:lnTo>
                  <a:lnTo>
                    <a:pt x="637" y="1565"/>
                  </a:lnTo>
                  <a:lnTo>
                    <a:pt x="628" y="1572"/>
                  </a:lnTo>
                  <a:lnTo>
                    <a:pt x="624" y="1573"/>
                  </a:lnTo>
                  <a:lnTo>
                    <a:pt x="620" y="1575"/>
                  </a:lnTo>
                  <a:lnTo>
                    <a:pt x="617" y="1575"/>
                  </a:lnTo>
                  <a:lnTo>
                    <a:pt x="614" y="1583"/>
                  </a:lnTo>
                  <a:lnTo>
                    <a:pt x="609" y="1585"/>
                  </a:lnTo>
                  <a:lnTo>
                    <a:pt x="604" y="1585"/>
                  </a:lnTo>
                  <a:lnTo>
                    <a:pt x="599" y="1589"/>
                  </a:lnTo>
                  <a:lnTo>
                    <a:pt x="595" y="1589"/>
                  </a:lnTo>
                  <a:lnTo>
                    <a:pt x="590" y="1594"/>
                  </a:lnTo>
                  <a:lnTo>
                    <a:pt x="590" y="1598"/>
                  </a:lnTo>
                  <a:lnTo>
                    <a:pt x="592" y="1601"/>
                  </a:lnTo>
                  <a:lnTo>
                    <a:pt x="597" y="1601"/>
                  </a:lnTo>
                  <a:lnTo>
                    <a:pt x="600" y="1601"/>
                  </a:lnTo>
                  <a:lnTo>
                    <a:pt x="605" y="1604"/>
                  </a:lnTo>
                  <a:lnTo>
                    <a:pt x="610" y="1607"/>
                  </a:lnTo>
                  <a:lnTo>
                    <a:pt x="615" y="1610"/>
                  </a:lnTo>
                  <a:lnTo>
                    <a:pt x="619" y="1614"/>
                  </a:lnTo>
                  <a:lnTo>
                    <a:pt x="619" y="1617"/>
                  </a:lnTo>
                  <a:lnTo>
                    <a:pt x="615" y="1622"/>
                  </a:lnTo>
                  <a:lnTo>
                    <a:pt x="610" y="1623"/>
                  </a:lnTo>
                  <a:lnTo>
                    <a:pt x="604" y="1627"/>
                  </a:lnTo>
                  <a:lnTo>
                    <a:pt x="600" y="1627"/>
                  </a:lnTo>
                  <a:lnTo>
                    <a:pt x="597" y="1623"/>
                  </a:lnTo>
                  <a:lnTo>
                    <a:pt x="594" y="1623"/>
                  </a:lnTo>
                  <a:lnTo>
                    <a:pt x="592" y="1630"/>
                  </a:lnTo>
                  <a:lnTo>
                    <a:pt x="584" y="1638"/>
                  </a:lnTo>
                  <a:lnTo>
                    <a:pt x="584" y="1641"/>
                  </a:lnTo>
                  <a:lnTo>
                    <a:pt x="584" y="1644"/>
                  </a:lnTo>
                  <a:lnTo>
                    <a:pt x="584" y="1648"/>
                  </a:lnTo>
                  <a:lnTo>
                    <a:pt x="582" y="1649"/>
                  </a:lnTo>
                  <a:lnTo>
                    <a:pt x="584" y="1654"/>
                  </a:lnTo>
                  <a:lnTo>
                    <a:pt x="585" y="1654"/>
                  </a:lnTo>
                  <a:lnTo>
                    <a:pt x="587" y="1657"/>
                  </a:lnTo>
                  <a:lnTo>
                    <a:pt x="585" y="1661"/>
                  </a:lnTo>
                  <a:lnTo>
                    <a:pt x="582" y="1661"/>
                  </a:lnTo>
                  <a:lnTo>
                    <a:pt x="576" y="1665"/>
                  </a:lnTo>
                  <a:lnTo>
                    <a:pt x="569" y="1670"/>
                  </a:lnTo>
                  <a:lnTo>
                    <a:pt x="566" y="1677"/>
                  </a:lnTo>
                  <a:lnTo>
                    <a:pt x="564" y="1682"/>
                  </a:lnTo>
                  <a:lnTo>
                    <a:pt x="559" y="1688"/>
                  </a:lnTo>
                  <a:lnTo>
                    <a:pt x="559" y="1691"/>
                  </a:lnTo>
                  <a:lnTo>
                    <a:pt x="559" y="1695"/>
                  </a:lnTo>
                  <a:lnTo>
                    <a:pt x="554" y="1701"/>
                  </a:lnTo>
                  <a:lnTo>
                    <a:pt x="551" y="1701"/>
                  </a:lnTo>
                  <a:lnTo>
                    <a:pt x="547" y="1701"/>
                  </a:lnTo>
                  <a:lnTo>
                    <a:pt x="544" y="1701"/>
                  </a:lnTo>
                  <a:lnTo>
                    <a:pt x="541" y="1701"/>
                  </a:lnTo>
                  <a:lnTo>
                    <a:pt x="538" y="1699"/>
                  </a:lnTo>
                  <a:lnTo>
                    <a:pt x="536" y="1699"/>
                  </a:lnTo>
                  <a:lnTo>
                    <a:pt x="533" y="1699"/>
                  </a:lnTo>
                  <a:lnTo>
                    <a:pt x="531" y="1699"/>
                  </a:lnTo>
                  <a:lnTo>
                    <a:pt x="528" y="1698"/>
                  </a:lnTo>
                  <a:lnTo>
                    <a:pt x="526" y="1695"/>
                  </a:lnTo>
                  <a:lnTo>
                    <a:pt x="523" y="1698"/>
                  </a:lnTo>
                  <a:lnTo>
                    <a:pt x="521" y="1701"/>
                  </a:lnTo>
                  <a:lnTo>
                    <a:pt x="518" y="1704"/>
                  </a:lnTo>
                  <a:lnTo>
                    <a:pt x="514" y="1709"/>
                  </a:lnTo>
                  <a:lnTo>
                    <a:pt x="511" y="1719"/>
                  </a:lnTo>
                  <a:lnTo>
                    <a:pt x="508" y="1725"/>
                  </a:lnTo>
                  <a:lnTo>
                    <a:pt x="504" y="1729"/>
                  </a:lnTo>
                  <a:lnTo>
                    <a:pt x="501" y="1730"/>
                  </a:lnTo>
                  <a:lnTo>
                    <a:pt x="498" y="1733"/>
                  </a:lnTo>
                  <a:lnTo>
                    <a:pt x="493" y="1737"/>
                  </a:lnTo>
                  <a:lnTo>
                    <a:pt x="486" y="1742"/>
                  </a:lnTo>
                  <a:lnTo>
                    <a:pt x="481" y="1748"/>
                  </a:lnTo>
                  <a:lnTo>
                    <a:pt x="476" y="1754"/>
                  </a:lnTo>
                  <a:lnTo>
                    <a:pt x="473" y="1759"/>
                  </a:lnTo>
                  <a:lnTo>
                    <a:pt x="470" y="1761"/>
                  </a:lnTo>
                  <a:lnTo>
                    <a:pt x="461" y="1759"/>
                  </a:lnTo>
                  <a:lnTo>
                    <a:pt x="455" y="1758"/>
                  </a:lnTo>
                  <a:lnTo>
                    <a:pt x="450" y="1756"/>
                  </a:lnTo>
                  <a:lnTo>
                    <a:pt x="445" y="1754"/>
                  </a:lnTo>
                  <a:lnTo>
                    <a:pt x="440" y="1756"/>
                  </a:lnTo>
                  <a:lnTo>
                    <a:pt x="435" y="1756"/>
                  </a:lnTo>
                  <a:lnTo>
                    <a:pt x="432" y="1756"/>
                  </a:lnTo>
                  <a:lnTo>
                    <a:pt x="427" y="1754"/>
                  </a:lnTo>
                  <a:lnTo>
                    <a:pt x="425" y="1753"/>
                  </a:lnTo>
                  <a:lnTo>
                    <a:pt x="422" y="1753"/>
                  </a:lnTo>
                  <a:lnTo>
                    <a:pt x="417" y="1754"/>
                  </a:lnTo>
                  <a:lnTo>
                    <a:pt x="413" y="1754"/>
                  </a:lnTo>
                  <a:lnTo>
                    <a:pt x="410" y="1754"/>
                  </a:lnTo>
                  <a:lnTo>
                    <a:pt x="407" y="1754"/>
                  </a:lnTo>
                  <a:lnTo>
                    <a:pt x="405" y="1756"/>
                  </a:lnTo>
                  <a:lnTo>
                    <a:pt x="402" y="1759"/>
                  </a:lnTo>
                  <a:lnTo>
                    <a:pt x="395" y="1759"/>
                  </a:lnTo>
                  <a:lnTo>
                    <a:pt x="387" y="1761"/>
                  </a:lnTo>
                  <a:lnTo>
                    <a:pt x="384" y="1761"/>
                  </a:lnTo>
                  <a:lnTo>
                    <a:pt x="382" y="1754"/>
                  </a:lnTo>
                  <a:lnTo>
                    <a:pt x="375" y="1758"/>
                  </a:lnTo>
                  <a:lnTo>
                    <a:pt x="374" y="1754"/>
                  </a:lnTo>
                  <a:lnTo>
                    <a:pt x="372" y="1750"/>
                  </a:lnTo>
                  <a:lnTo>
                    <a:pt x="369" y="1746"/>
                  </a:lnTo>
                  <a:lnTo>
                    <a:pt x="364" y="1745"/>
                  </a:lnTo>
                  <a:lnTo>
                    <a:pt x="361" y="1743"/>
                  </a:lnTo>
                  <a:lnTo>
                    <a:pt x="354" y="1745"/>
                  </a:lnTo>
                  <a:lnTo>
                    <a:pt x="347" y="1746"/>
                  </a:lnTo>
                  <a:lnTo>
                    <a:pt x="341" y="1745"/>
                  </a:lnTo>
                  <a:lnTo>
                    <a:pt x="337" y="1745"/>
                  </a:lnTo>
                  <a:lnTo>
                    <a:pt x="331" y="1743"/>
                  </a:lnTo>
                  <a:lnTo>
                    <a:pt x="323" y="1742"/>
                  </a:lnTo>
                  <a:lnTo>
                    <a:pt x="318" y="1742"/>
                  </a:lnTo>
                  <a:lnTo>
                    <a:pt x="313" y="1742"/>
                  </a:lnTo>
                  <a:lnTo>
                    <a:pt x="306" y="1740"/>
                  </a:lnTo>
                  <a:lnTo>
                    <a:pt x="303" y="1737"/>
                  </a:lnTo>
                  <a:lnTo>
                    <a:pt x="299" y="1735"/>
                  </a:lnTo>
                  <a:lnTo>
                    <a:pt x="294" y="1735"/>
                  </a:lnTo>
                  <a:lnTo>
                    <a:pt x="289" y="1738"/>
                  </a:lnTo>
                  <a:lnTo>
                    <a:pt x="288" y="1738"/>
                  </a:lnTo>
                  <a:lnTo>
                    <a:pt x="281" y="1743"/>
                  </a:lnTo>
                  <a:lnTo>
                    <a:pt x="271" y="1743"/>
                  </a:lnTo>
                  <a:lnTo>
                    <a:pt x="268" y="1742"/>
                  </a:lnTo>
                  <a:lnTo>
                    <a:pt x="263" y="1742"/>
                  </a:lnTo>
                  <a:lnTo>
                    <a:pt x="261" y="1743"/>
                  </a:lnTo>
                  <a:lnTo>
                    <a:pt x="258" y="1748"/>
                  </a:lnTo>
                  <a:lnTo>
                    <a:pt x="256" y="1750"/>
                  </a:lnTo>
                  <a:lnTo>
                    <a:pt x="251" y="1751"/>
                  </a:lnTo>
                  <a:lnTo>
                    <a:pt x="246" y="1751"/>
                  </a:lnTo>
                  <a:lnTo>
                    <a:pt x="245" y="1753"/>
                  </a:lnTo>
                  <a:lnTo>
                    <a:pt x="241" y="1753"/>
                  </a:lnTo>
                  <a:lnTo>
                    <a:pt x="237" y="1753"/>
                  </a:lnTo>
                  <a:lnTo>
                    <a:pt x="233" y="1754"/>
                  </a:lnTo>
                  <a:lnTo>
                    <a:pt x="230" y="1756"/>
                  </a:lnTo>
                  <a:lnTo>
                    <a:pt x="230" y="1763"/>
                  </a:lnTo>
                  <a:lnTo>
                    <a:pt x="227" y="1769"/>
                  </a:lnTo>
                  <a:lnTo>
                    <a:pt x="223" y="1771"/>
                  </a:lnTo>
                  <a:lnTo>
                    <a:pt x="217" y="1771"/>
                  </a:lnTo>
                  <a:lnTo>
                    <a:pt x="213" y="1771"/>
                  </a:lnTo>
                  <a:lnTo>
                    <a:pt x="210" y="1767"/>
                  </a:lnTo>
                  <a:lnTo>
                    <a:pt x="207" y="1766"/>
                  </a:lnTo>
                  <a:lnTo>
                    <a:pt x="200" y="1767"/>
                  </a:lnTo>
                  <a:lnTo>
                    <a:pt x="194" y="1767"/>
                  </a:lnTo>
                  <a:lnTo>
                    <a:pt x="187" y="1766"/>
                  </a:lnTo>
                  <a:lnTo>
                    <a:pt x="184" y="1764"/>
                  </a:lnTo>
                  <a:lnTo>
                    <a:pt x="179" y="1766"/>
                  </a:lnTo>
                  <a:lnTo>
                    <a:pt x="175" y="1764"/>
                  </a:lnTo>
                  <a:lnTo>
                    <a:pt x="172" y="1763"/>
                  </a:lnTo>
                  <a:lnTo>
                    <a:pt x="170" y="1763"/>
                  </a:lnTo>
                  <a:lnTo>
                    <a:pt x="167" y="1763"/>
                  </a:lnTo>
                  <a:lnTo>
                    <a:pt x="164" y="1761"/>
                  </a:lnTo>
                  <a:lnTo>
                    <a:pt x="159" y="1763"/>
                  </a:lnTo>
                  <a:lnTo>
                    <a:pt x="154" y="1763"/>
                  </a:lnTo>
                  <a:lnTo>
                    <a:pt x="149" y="1763"/>
                  </a:lnTo>
                  <a:lnTo>
                    <a:pt x="146" y="1766"/>
                  </a:lnTo>
                  <a:lnTo>
                    <a:pt x="141" y="1764"/>
                  </a:lnTo>
                  <a:lnTo>
                    <a:pt x="139" y="1764"/>
                  </a:lnTo>
                  <a:lnTo>
                    <a:pt x="136" y="1764"/>
                  </a:lnTo>
                  <a:lnTo>
                    <a:pt x="129" y="1764"/>
                  </a:lnTo>
                  <a:lnTo>
                    <a:pt x="127" y="1764"/>
                  </a:lnTo>
                  <a:lnTo>
                    <a:pt x="126" y="1763"/>
                  </a:lnTo>
                  <a:lnTo>
                    <a:pt x="121" y="1763"/>
                  </a:lnTo>
                  <a:lnTo>
                    <a:pt x="117" y="1761"/>
                  </a:lnTo>
                  <a:lnTo>
                    <a:pt x="114" y="1763"/>
                  </a:lnTo>
                  <a:lnTo>
                    <a:pt x="109" y="1764"/>
                  </a:lnTo>
                  <a:lnTo>
                    <a:pt x="104" y="1769"/>
                  </a:lnTo>
                  <a:lnTo>
                    <a:pt x="103" y="1769"/>
                  </a:lnTo>
                  <a:lnTo>
                    <a:pt x="98" y="1772"/>
                  </a:lnTo>
                  <a:lnTo>
                    <a:pt x="91" y="1772"/>
                  </a:lnTo>
                  <a:lnTo>
                    <a:pt x="89" y="1771"/>
                  </a:lnTo>
                  <a:lnTo>
                    <a:pt x="84" y="1764"/>
                  </a:lnTo>
                  <a:lnTo>
                    <a:pt x="86" y="1763"/>
                  </a:lnTo>
                  <a:lnTo>
                    <a:pt x="86" y="1761"/>
                  </a:lnTo>
                  <a:lnTo>
                    <a:pt x="88" y="1758"/>
                  </a:lnTo>
                  <a:lnTo>
                    <a:pt x="88" y="1753"/>
                  </a:lnTo>
                  <a:lnTo>
                    <a:pt x="86" y="1748"/>
                  </a:lnTo>
                  <a:lnTo>
                    <a:pt x="83" y="1743"/>
                  </a:lnTo>
                  <a:lnTo>
                    <a:pt x="81" y="1738"/>
                  </a:lnTo>
                  <a:lnTo>
                    <a:pt x="78" y="1733"/>
                  </a:lnTo>
                  <a:lnTo>
                    <a:pt x="79" y="1727"/>
                  </a:lnTo>
                  <a:lnTo>
                    <a:pt x="76" y="1724"/>
                  </a:lnTo>
                  <a:lnTo>
                    <a:pt x="74" y="1714"/>
                  </a:lnTo>
                  <a:lnTo>
                    <a:pt x="78" y="1706"/>
                  </a:lnTo>
                  <a:lnTo>
                    <a:pt x="76" y="1704"/>
                  </a:lnTo>
                  <a:lnTo>
                    <a:pt x="74" y="1703"/>
                  </a:lnTo>
                  <a:lnTo>
                    <a:pt x="73" y="1701"/>
                  </a:lnTo>
                  <a:lnTo>
                    <a:pt x="68" y="1695"/>
                  </a:lnTo>
                  <a:lnTo>
                    <a:pt x="65" y="1690"/>
                  </a:lnTo>
                  <a:lnTo>
                    <a:pt x="63" y="1685"/>
                  </a:lnTo>
                  <a:lnTo>
                    <a:pt x="63" y="1674"/>
                  </a:lnTo>
                  <a:lnTo>
                    <a:pt x="60" y="1667"/>
                  </a:lnTo>
                  <a:lnTo>
                    <a:pt x="60" y="1661"/>
                  </a:lnTo>
                  <a:lnTo>
                    <a:pt x="61" y="1656"/>
                  </a:lnTo>
                  <a:lnTo>
                    <a:pt x="63" y="1653"/>
                  </a:lnTo>
                  <a:lnTo>
                    <a:pt x="63" y="1649"/>
                  </a:lnTo>
                  <a:lnTo>
                    <a:pt x="61" y="1644"/>
                  </a:lnTo>
                  <a:lnTo>
                    <a:pt x="61" y="1638"/>
                  </a:lnTo>
                  <a:lnTo>
                    <a:pt x="66" y="1636"/>
                  </a:lnTo>
                  <a:lnTo>
                    <a:pt x="71" y="1635"/>
                  </a:lnTo>
                  <a:lnTo>
                    <a:pt x="76" y="1633"/>
                  </a:lnTo>
                  <a:lnTo>
                    <a:pt x="79" y="1630"/>
                  </a:lnTo>
                  <a:lnTo>
                    <a:pt x="81" y="1625"/>
                  </a:lnTo>
                  <a:lnTo>
                    <a:pt x="88" y="1619"/>
                  </a:lnTo>
                  <a:lnTo>
                    <a:pt x="93" y="1619"/>
                  </a:lnTo>
                  <a:lnTo>
                    <a:pt x="98" y="1620"/>
                  </a:lnTo>
                  <a:lnTo>
                    <a:pt x="108" y="1620"/>
                  </a:lnTo>
                  <a:lnTo>
                    <a:pt x="112" y="1620"/>
                  </a:lnTo>
                  <a:lnTo>
                    <a:pt x="114" y="1619"/>
                  </a:lnTo>
                  <a:lnTo>
                    <a:pt x="116" y="1617"/>
                  </a:lnTo>
                  <a:lnTo>
                    <a:pt x="119" y="1612"/>
                  </a:lnTo>
                  <a:lnTo>
                    <a:pt x="121" y="1609"/>
                  </a:lnTo>
                  <a:lnTo>
                    <a:pt x="121" y="1607"/>
                  </a:lnTo>
                  <a:lnTo>
                    <a:pt x="126" y="1601"/>
                  </a:lnTo>
                  <a:lnTo>
                    <a:pt x="127" y="1593"/>
                  </a:lnTo>
                  <a:lnTo>
                    <a:pt x="127" y="1588"/>
                  </a:lnTo>
                  <a:lnTo>
                    <a:pt x="127" y="1583"/>
                  </a:lnTo>
                  <a:lnTo>
                    <a:pt x="129" y="1578"/>
                  </a:lnTo>
                  <a:lnTo>
                    <a:pt x="132" y="1575"/>
                  </a:lnTo>
                  <a:lnTo>
                    <a:pt x="134" y="1575"/>
                  </a:lnTo>
                  <a:lnTo>
                    <a:pt x="134" y="1570"/>
                  </a:lnTo>
                  <a:lnTo>
                    <a:pt x="132" y="1565"/>
                  </a:lnTo>
                  <a:lnTo>
                    <a:pt x="129" y="1559"/>
                  </a:lnTo>
                  <a:lnTo>
                    <a:pt x="129" y="1557"/>
                  </a:lnTo>
                  <a:lnTo>
                    <a:pt x="127" y="1554"/>
                  </a:lnTo>
                  <a:lnTo>
                    <a:pt x="132" y="1551"/>
                  </a:lnTo>
                  <a:lnTo>
                    <a:pt x="136" y="1546"/>
                  </a:lnTo>
                  <a:lnTo>
                    <a:pt x="136" y="1542"/>
                  </a:lnTo>
                  <a:lnTo>
                    <a:pt x="136" y="1541"/>
                  </a:lnTo>
                  <a:lnTo>
                    <a:pt x="136" y="1536"/>
                  </a:lnTo>
                  <a:lnTo>
                    <a:pt x="139" y="1533"/>
                  </a:lnTo>
                  <a:lnTo>
                    <a:pt x="142" y="1528"/>
                  </a:lnTo>
                  <a:lnTo>
                    <a:pt x="144" y="1523"/>
                  </a:lnTo>
                  <a:lnTo>
                    <a:pt x="146" y="1518"/>
                  </a:lnTo>
                  <a:lnTo>
                    <a:pt x="147" y="1512"/>
                  </a:lnTo>
                  <a:lnTo>
                    <a:pt x="151" y="1505"/>
                  </a:lnTo>
                  <a:lnTo>
                    <a:pt x="152" y="1500"/>
                  </a:lnTo>
                  <a:lnTo>
                    <a:pt x="155" y="1496"/>
                  </a:lnTo>
                  <a:lnTo>
                    <a:pt x="159" y="1492"/>
                  </a:lnTo>
                  <a:lnTo>
                    <a:pt x="162" y="1491"/>
                  </a:lnTo>
                  <a:lnTo>
                    <a:pt x="165" y="1487"/>
                  </a:lnTo>
                  <a:lnTo>
                    <a:pt x="170" y="1484"/>
                  </a:lnTo>
                  <a:lnTo>
                    <a:pt x="170" y="1479"/>
                  </a:lnTo>
                  <a:lnTo>
                    <a:pt x="167" y="1476"/>
                  </a:lnTo>
                  <a:lnTo>
                    <a:pt x="164" y="1475"/>
                  </a:lnTo>
                  <a:lnTo>
                    <a:pt x="162" y="1471"/>
                  </a:lnTo>
                  <a:lnTo>
                    <a:pt x="160" y="1466"/>
                  </a:lnTo>
                  <a:lnTo>
                    <a:pt x="162" y="1462"/>
                  </a:lnTo>
                  <a:lnTo>
                    <a:pt x="162" y="1458"/>
                  </a:lnTo>
                  <a:lnTo>
                    <a:pt x="160" y="1457"/>
                  </a:lnTo>
                  <a:lnTo>
                    <a:pt x="160" y="1455"/>
                  </a:lnTo>
                  <a:lnTo>
                    <a:pt x="159" y="1450"/>
                  </a:lnTo>
                  <a:lnTo>
                    <a:pt x="157" y="1445"/>
                  </a:lnTo>
                  <a:lnTo>
                    <a:pt x="157" y="1444"/>
                  </a:lnTo>
                  <a:lnTo>
                    <a:pt x="157" y="1437"/>
                  </a:lnTo>
                  <a:lnTo>
                    <a:pt x="159" y="1434"/>
                  </a:lnTo>
                  <a:lnTo>
                    <a:pt x="162" y="1431"/>
                  </a:lnTo>
                  <a:lnTo>
                    <a:pt x="164" y="1429"/>
                  </a:lnTo>
                  <a:lnTo>
                    <a:pt x="167" y="1424"/>
                  </a:lnTo>
                  <a:lnTo>
                    <a:pt x="169" y="1420"/>
                  </a:lnTo>
                  <a:lnTo>
                    <a:pt x="169" y="1416"/>
                  </a:lnTo>
                  <a:lnTo>
                    <a:pt x="164" y="1415"/>
                  </a:lnTo>
                  <a:lnTo>
                    <a:pt x="162" y="1415"/>
                  </a:lnTo>
                  <a:lnTo>
                    <a:pt x="159" y="1413"/>
                  </a:lnTo>
                  <a:lnTo>
                    <a:pt x="159" y="1410"/>
                  </a:lnTo>
                  <a:lnTo>
                    <a:pt x="162" y="1407"/>
                  </a:lnTo>
                  <a:lnTo>
                    <a:pt x="174" y="1402"/>
                  </a:lnTo>
                  <a:lnTo>
                    <a:pt x="180" y="1395"/>
                  </a:lnTo>
                  <a:lnTo>
                    <a:pt x="182" y="1394"/>
                  </a:lnTo>
                  <a:lnTo>
                    <a:pt x="184" y="1387"/>
                  </a:lnTo>
                  <a:lnTo>
                    <a:pt x="185" y="1382"/>
                  </a:lnTo>
                  <a:lnTo>
                    <a:pt x="187" y="1377"/>
                  </a:lnTo>
                  <a:lnTo>
                    <a:pt x="190" y="1368"/>
                  </a:lnTo>
                  <a:lnTo>
                    <a:pt x="192" y="1363"/>
                  </a:lnTo>
                  <a:lnTo>
                    <a:pt x="198" y="1360"/>
                  </a:lnTo>
                  <a:lnTo>
                    <a:pt x="203" y="1361"/>
                  </a:lnTo>
                  <a:lnTo>
                    <a:pt x="208" y="1361"/>
                  </a:lnTo>
                  <a:lnTo>
                    <a:pt x="212" y="1361"/>
                  </a:lnTo>
                  <a:lnTo>
                    <a:pt x="217" y="1361"/>
                  </a:lnTo>
                  <a:lnTo>
                    <a:pt x="217" y="1358"/>
                  </a:lnTo>
                  <a:lnTo>
                    <a:pt x="220" y="1350"/>
                  </a:lnTo>
                  <a:lnTo>
                    <a:pt x="227" y="1343"/>
                  </a:lnTo>
                  <a:lnTo>
                    <a:pt x="228" y="1339"/>
                  </a:lnTo>
                  <a:lnTo>
                    <a:pt x="230" y="1334"/>
                  </a:lnTo>
                  <a:lnTo>
                    <a:pt x="232" y="1327"/>
                  </a:lnTo>
                  <a:lnTo>
                    <a:pt x="232" y="1321"/>
                  </a:lnTo>
                  <a:lnTo>
                    <a:pt x="228" y="1309"/>
                  </a:lnTo>
                  <a:lnTo>
                    <a:pt x="232" y="1295"/>
                  </a:lnTo>
                  <a:lnTo>
                    <a:pt x="232" y="1288"/>
                  </a:lnTo>
                  <a:lnTo>
                    <a:pt x="228" y="1285"/>
                  </a:lnTo>
                  <a:lnTo>
                    <a:pt x="227" y="1280"/>
                  </a:lnTo>
                  <a:lnTo>
                    <a:pt x="223" y="1274"/>
                  </a:lnTo>
                  <a:lnTo>
                    <a:pt x="223" y="1259"/>
                  </a:lnTo>
                  <a:lnTo>
                    <a:pt x="222" y="1253"/>
                  </a:lnTo>
                  <a:lnTo>
                    <a:pt x="217" y="1253"/>
                  </a:lnTo>
                  <a:lnTo>
                    <a:pt x="212" y="1258"/>
                  </a:lnTo>
                  <a:lnTo>
                    <a:pt x="207" y="1261"/>
                  </a:lnTo>
                  <a:lnTo>
                    <a:pt x="203" y="1263"/>
                  </a:lnTo>
                  <a:lnTo>
                    <a:pt x="200" y="1267"/>
                  </a:lnTo>
                  <a:lnTo>
                    <a:pt x="194" y="1269"/>
                  </a:lnTo>
                  <a:lnTo>
                    <a:pt x="190" y="1266"/>
                  </a:lnTo>
                  <a:lnTo>
                    <a:pt x="185" y="1271"/>
                  </a:lnTo>
                  <a:lnTo>
                    <a:pt x="174" y="1269"/>
                  </a:lnTo>
                  <a:lnTo>
                    <a:pt x="170" y="1269"/>
                  </a:lnTo>
                  <a:lnTo>
                    <a:pt x="169" y="1267"/>
                  </a:lnTo>
                  <a:lnTo>
                    <a:pt x="159" y="1259"/>
                  </a:lnTo>
                  <a:lnTo>
                    <a:pt x="154" y="1256"/>
                  </a:lnTo>
                  <a:lnTo>
                    <a:pt x="152" y="1246"/>
                  </a:lnTo>
                  <a:lnTo>
                    <a:pt x="151" y="1246"/>
                  </a:lnTo>
                  <a:lnTo>
                    <a:pt x="137" y="1248"/>
                  </a:lnTo>
                  <a:lnTo>
                    <a:pt x="132" y="1248"/>
                  </a:lnTo>
                  <a:lnTo>
                    <a:pt x="127" y="1246"/>
                  </a:lnTo>
                  <a:lnTo>
                    <a:pt x="122" y="1246"/>
                  </a:lnTo>
                  <a:lnTo>
                    <a:pt x="117" y="1251"/>
                  </a:lnTo>
                  <a:lnTo>
                    <a:pt x="114" y="1248"/>
                  </a:lnTo>
                  <a:lnTo>
                    <a:pt x="112" y="1243"/>
                  </a:lnTo>
                  <a:lnTo>
                    <a:pt x="106" y="1242"/>
                  </a:lnTo>
                  <a:lnTo>
                    <a:pt x="99" y="1243"/>
                  </a:lnTo>
                  <a:lnTo>
                    <a:pt x="91" y="1250"/>
                  </a:lnTo>
                  <a:lnTo>
                    <a:pt x="89" y="1251"/>
                  </a:lnTo>
                  <a:lnTo>
                    <a:pt x="86" y="1258"/>
                  </a:lnTo>
                  <a:lnTo>
                    <a:pt x="84" y="1259"/>
                  </a:lnTo>
                  <a:lnTo>
                    <a:pt x="83" y="1259"/>
                  </a:lnTo>
                  <a:lnTo>
                    <a:pt x="81" y="1259"/>
                  </a:lnTo>
                  <a:lnTo>
                    <a:pt x="78" y="1258"/>
                  </a:lnTo>
                  <a:lnTo>
                    <a:pt x="76" y="1258"/>
                  </a:lnTo>
                  <a:lnTo>
                    <a:pt x="71" y="1256"/>
                  </a:lnTo>
                  <a:lnTo>
                    <a:pt x="68" y="1256"/>
                  </a:lnTo>
                  <a:lnTo>
                    <a:pt x="68" y="1254"/>
                  </a:lnTo>
                  <a:lnTo>
                    <a:pt x="66" y="1248"/>
                  </a:lnTo>
                  <a:lnTo>
                    <a:pt x="65" y="1243"/>
                  </a:lnTo>
                  <a:lnTo>
                    <a:pt x="65" y="1238"/>
                  </a:lnTo>
                  <a:lnTo>
                    <a:pt x="63" y="1233"/>
                  </a:lnTo>
                  <a:lnTo>
                    <a:pt x="61" y="1232"/>
                  </a:lnTo>
                  <a:lnTo>
                    <a:pt x="56" y="1229"/>
                  </a:lnTo>
                  <a:lnTo>
                    <a:pt x="55" y="1225"/>
                  </a:lnTo>
                  <a:lnTo>
                    <a:pt x="56" y="1222"/>
                  </a:lnTo>
                  <a:lnTo>
                    <a:pt x="58" y="1219"/>
                  </a:lnTo>
                  <a:lnTo>
                    <a:pt x="60" y="1217"/>
                  </a:lnTo>
                  <a:lnTo>
                    <a:pt x="63" y="1212"/>
                  </a:lnTo>
                  <a:lnTo>
                    <a:pt x="61" y="1206"/>
                  </a:lnTo>
                  <a:lnTo>
                    <a:pt x="58" y="1199"/>
                  </a:lnTo>
                  <a:lnTo>
                    <a:pt x="55" y="1190"/>
                  </a:lnTo>
                  <a:lnTo>
                    <a:pt x="56" y="1183"/>
                  </a:lnTo>
                  <a:lnTo>
                    <a:pt x="55" y="1177"/>
                  </a:lnTo>
                  <a:lnTo>
                    <a:pt x="50" y="1175"/>
                  </a:lnTo>
                  <a:lnTo>
                    <a:pt x="45" y="1172"/>
                  </a:lnTo>
                  <a:lnTo>
                    <a:pt x="41" y="1169"/>
                  </a:lnTo>
                  <a:lnTo>
                    <a:pt x="38" y="1167"/>
                  </a:lnTo>
                  <a:lnTo>
                    <a:pt x="38" y="1164"/>
                  </a:lnTo>
                  <a:lnTo>
                    <a:pt x="40" y="1161"/>
                  </a:lnTo>
                  <a:lnTo>
                    <a:pt x="43" y="1156"/>
                  </a:lnTo>
                  <a:lnTo>
                    <a:pt x="43" y="1153"/>
                  </a:lnTo>
                  <a:lnTo>
                    <a:pt x="43" y="1149"/>
                  </a:lnTo>
                  <a:lnTo>
                    <a:pt x="43" y="1143"/>
                  </a:lnTo>
                  <a:lnTo>
                    <a:pt x="43" y="1138"/>
                  </a:lnTo>
                  <a:lnTo>
                    <a:pt x="43" y="1133"/>
                  </a:lnTo>
                  <a:lnTo>
                    <a:pt x="45" y="1128"/>
                  </a:lnTo>
                  <a:lnTo>
                    <a:pt x="45" y="1125"/>
                  </a:lnTo>
                  <a:lnTo>
                    <a:pt x="45" y="1117"/>
                  </a:lnTo>
                  <a:lnTo>
                    <a:pt x="46" y="1110"/>
                  </a:lnTo>
                  <a:lnTo>
                    <a:pt x="50" y="1107"/>
                  </a:lnTo>
                  <a:lnTo>
                    <a:pt x="53" y="1106"/>
                  </a:lnTo>
                  <a:lnTo>
                    <a:pt x="58" y="1104"/>
                  </a:lnTo>
                  <a:lnTo>
                    <a:pt x="63" y="1102"/>
                  </a:lnTo>
                  <a:lnTo>
                    <a:pt x="65" y="1102"/>
                  </a:lnTo>
                  <a:lnTo>
                    <a:pt x="65" y="1099"/>
                  </a:lnTo>
                  <a:lnTo>
                    <a:pt x="66" y="1096"/>
                  </a:lnTo>
                  <a:lnTo>
                    <a:pt x="61" y="1093"/>
                  </a:lnTo>
                  <a:lnTo>
                    <a:pt x="55" y="1088"/>
                  </a:lnTo>
                  <a:lnTo>
                    <a:pt x="51" y="1088"/>
                  </a:lnTo>
                  <a:lnTo>
                    <a:pt x="48" y="1088"/>
                  </a:lnTo>
                  <a:lnTo>
                    <a:pt x="43" y="1089"/>
                  </a:lnTo>
                  <a:lnTo>
                    <a:pt x="41" y="1089"/>
                  </a:lnTo>
                  <a:lnTo>
                    <a:pt x="33" y="1088"/>
                  </a:lnTo>
                  <a:lnTo>
                    <a:pt x="30" y="1085"/>
                  </a:lnTo>
                  <a:lnTo>
                    <a:pt x="28" y="1083"/>
                  </a:lnTo>
                  <a:lnTo>
                    <a:pt x="23" y="1080"/>
                  </a:lnTo>
                  <a:lnTo>
                    <a:pt x="25" y="1070"/>
                  </a:lnTo>
                  <a:lnTo>
                    <a:pt x="20" y="1065"/>
                  </a:lnTo>
                  <a:lnTo>
                    <a:pt x="20" y="1062"/>
                  </a:lnTo>
                  <a:lnTo>
                    <a:pt x="22" y="1059"/>
                  </a:lnTo>
                  <a:lnTo>
                    <a:pt x="22" y="1057"/>
                  </a:lnTo>
                  <a:lnTo>
                    <a:pt x="20" y="1054"/>
                  </a:lnTo>
                  <a:lnTo>
                    <a:pt x="18" y="1047"/>
                  </a:lnTo>
                  <a:lnTo>
                    <a:pt x="18" y="1042"/>
                  </a:lnTo>
                  <a:lnTo>
                    <a:pt x="18" y="1039"/>
                  </a:lnTo>
                  <a:lnTo>
                    <a:pt x="20" y="1038"/>
                  </a:lnTo>
                  <a:lnTo>
                    <a:pt x="23" y="1033"/>
                  </a:lnTo>
                  <a:lnTo>
                    <a:pt x="25" y="1030"/>
                  </a:lnTo>
                  <a:lnTo>
                    <a:pt x="25" y="1028"/>
                  </a:lnTo>
                  <a:lnTo>
                    <a:pt x="28" y="1021"/>
                  </a:lnTo>
                  <a:lnTo>
                    <a:pt x="28" y="1018"/>
                  </a:lnTo>
                  <a:lnTo>
                    <a:pt x="31" y="1012"/>
                  </a:lnTo>
                  <a:lnTo>
                    <a:pt x="36" y="1009"/>
                  </a:lnTo>
                  <a:lnTo>
                    <a:pt x="43" y="999"/>
                  </a:lnTo>
                  <a:lnTo>
                    <a:pt x="46" y="996"/>
                  </a:lnTo>
                  <a:lnTo>
                    <a:pt x="53" y="992"/>
                  </a:lnTo>
                  <a:lnTo>
                    <a:pt x="55" y="991"/>
                  </a:lnTo>
                  <a:lnTo>
                    <a:pt x="56" y="989"/>
                  </a:lnTo>
                  <a:lnTo>
                    <a:pt x="56" y="987"/>
                  </a:lnTo>
                  <a:lnTo>
                    <a:pt x="58" y="981"/>
                  </a:lnTo>
                  <a:lnTo>
                    <a:pt x="58" y="978"/>
                  </a:lnTo>
                  <a:lnTo>
                    <a:pt x="58" y="976"/>
                  </a:lnTo>
                  <a:lnTo>
                    <a:pt x="56" y="975"/>
                  </a:lnTo>
                  <a:lnTo>
                    <a:pt x="55" y="973"/>
                  </a:lnTo>
                  <a:lnTo>
                    <a:pt x="48" y="973"/>
                  </a:lnTo>
                  <a:lnTo>
                    <a:pt x="43" y="973"/>
                  </a:lnTo>
                  <a:lnTo>
                    <a:pt x="35" y="971"/>
                  </a:lnTo>
                  <a:lnTo>
                    <a:pt x="28" y="968"/>
                  </a:lnTo>
                  <a:lnTo>
                    <a:pt x="23" y="965"/>
                  </a:lnTo>
                  <a:lnTo>
                    <a:pt x="23" y="957"/>
                  </a:lnTo>
                  <a:lnTo>
                    <a:pt x="25" y="952"/>
                  </a:lnTo>
                  <a:lnTo>
                    <a:pt x="26" y="945"/>
                  </a:lnTo>
                  <a:lnTo>
                    <a:pt x="26" y="941"/>
                  </a:lnTo>
                  <a:lnTo>
                    <a:pt x="26" y="936"/>
                  </a:lnTo>
                  <a:lnTo>
                    <a:pt x="25" y="932"/>
                  </a:lnTo>
                  <a:lnTo>
                    <a:pt x="20" y="929"/>
                  </a:lnTo>
                  <a:lnTo>
                    <a:pt x="13" y="929"/>
                  </a:lnTo>
                  <a:lnTo>
                    <a:pt x="7" y="929"/>
                  </a:lnTo>
                  <a:lnTo>
                    <a:pt x="2" y="928"/>
                  </a:lnTo>
                  <a:lnTo>
                    <a:pt x="0" y="926"/>
                  </a:lnTo>
                  <a:lnTo>
                    <a:pt x="0" y="918"/>
                  </a:lnTo>
                  <a:lnTo>
                    <a:pt x="2" y="911"/>
                  </a:lnTo>
                  <a:lnTo>
                    <a:pt x="3" y="905"/>
                  </a:lnTo>
                  <a:lnTo>
                    <a:pt x="7" y="897"/>
                  </a:lnTo>
                  <a:lnTo>
                    <a:pt x="7" y="895"/>
                  </a:lnTo>
                  <a:lnTo>
                    <a:pt x="8" y="894"/>
                  </a:lnTo>
                  <a:lnTo>
                    <a:pt x="10" y="894"/>
                  </a:lnTo>
                  <a:lnTo>
                    <a:pt x="10" y="889"/>
                  </a:lnTo>
                  <a:lnTo>
                    <a:pt x="7" y="886"/>
                  </a:lnTo>
                  <a:lnTo>
                    <a:pt x="5" y="882"/>
                  </a:lnTo>
                  <a:lnTo>
                    <a:pt x="12" y="881"/>
                  </a:lnTo>
                  <a:lnTo>
                    <a:pt x="15" y="876"/>
                  </a:lnTo>
                  <a:lnTo>
                    <a:pt x="18" y="874"/>
                  </a:lnTo>
                  <a:lnTo>
                    <a:pt x="20" y="873"/>
                  </a:lnTo>
                  <a:lnTo>
                    <a:pt x="23" y="869"/>
                  </a:lnTo>
                  <a:lnTo>
                    <a:pt x="30" y="863"/>
                  </a:lnTo>
                  <a:lnTo>
                    <a:pt x="35" y="856"/>
                  </a:lnTo>
                  <a:lnTo>
                    <a:pt x="35" y="848"/>
                  </a:lnTo>
                  <a:lnTo>
                    <a:pt x="38" y="839"/>
                  </a:lnTo>
                  <a:lnTo>
                    <a:pt x="46" y="831"/>
                  </a:lnTo>
                  <a:lnTo>
                    <a:pt x="48" y="829"/>
                  </a:lnTo>
                  <a:lnTo>
                    <a:pt x="51" y="822"/>
                  </a:lnTo>
                  <a:lnTo>
                    <a:pt x="53" y="821"/>
                  </a:lnTo>
                  <a:lnTo>
                    <a:pt x="56" y="816"/>
                  </a:lnTo>
                  <a:lnTo>
                    <a:pt x="61" y="806"/>
                  </a:lnTo>
                  <a:lnTo>
                    <a:pt x="61" y="805"/>
                  </a:lnTo>
                  <a:lnTo>
                    <a:pt x="61" y="801"/>
                  </a:lnTo>
                  <a:lnTo>
                    <a:pt x="63" y="790"/>
                  </a:lnTo>
                  <a:lnTo>
                    <a:pt x="63" y="788"/>
                  </a:lnTo>
                  <a:lnTo>
                    <a:pt x="63" y="774"/>
                  </a:lnTo>
                  <a:lnTo>
                    <a:pt x="71" y="767"/>
                  </a:lnTo>
                  <a:lnTo>
                    <a:pt x="73" y="767"/>
                  </a:lnTo>
                  <a:lnTo>
                    <a:pt x="76" y="766"/>
                  </a:lnTo>
                  <a:lnTo>
                    <a:pt x="78" y="758"/>
                  </a:lnTo>
                  <a:lnTo>
                    <a:pt x="76" y="756"/>
                  </a:lnTo>
                  <a:lnTo>
                    <a:pt x="84" y="753"/>
                  </a:lnTo>
                  <a:lnTo>
                    <a:pt x="86" y="753"/>
                  </a:lnTo>
                  <a:lnTo>
                    <a:pt x="96" y="751"/>
                  </a:lnTo>
                  <a:lnTo>
                    <a:pt x="98" y="750"/>
                  </a:lnTo>
                  <a:lnTo>
                    <a:pt x="101" y="737"/>
                  </a:lnTo>
                  <a:lnTo>
                    <a:pt x="104" y="727"/>
                  </a:lnTo>
                  <a:lnTo>
                    <a:pt x="99" y="727"/>
                  </a:lnTo>
                  <a:lnTo>
                    <a:pt x="98" y="720"/>
                  </a:lnTo>
                  <a:lnTo>
                    <a:pt x="96" y="714"/>
                  </a:lnTo>
                  <a:lnTo>
                    <a:pt x="99" y="711"/>
                  </a:lnTo>
                  <a:lnTo>
                    <a:pt x="101" y="711"/>
                  </a:lnTo>
                  <a:lnTo>
                    <a:pt x="104" y="708"/>
                  </a:lnTo>
                  <a:lnTo>
                    <a:pt x="106" y="699"/>
                  </a:lnTo>
                  <a:lnTo>
                    <a:pt x="108" y="698"/>
                  </a:lnTo>
                  <a:lnTo>
                    <a:pt x="114" y="690"/>
                  </a:lnTo>
                  <a:lnTo>
                    <a:pt x="116" y="686"/>
                  </a:lnTo>
                  <a:lnTo>
                    <a:pt x="117" y="678"/>
                  </a:lnTo>
                  <a:lnTo>
                    <a:pt x="117" y="675"/>
                  </a:lnTo>
                  <a:lnTo>
                    <a:pt x="122" y="662"/>
                  </a:lnTo>
                  <a:lnTo>
                    <a:pt x="126" y="656"/>
                  </a:lnTo>
                  <a:lnTo>
                    <a:pt x="127" y="654"/>
                  </a:lnTo>
                  <a:lnTo>
                    <a:pt x="129" y="648"/>
                  </a:lnTo>
                  <a:lnTo>
                    <a:pt x="129" y="643"/>
                  </a:lnTo>
                  <a:lnTo>
                    <a:pt x="132" y="636"/>
                  </a:lnTo>
                  <a:lnTo>
                    <a:pt x="134" y="635"/>
                  </a:lnTo>
                  <a:lnTo>
                    <a:pt x="141" y="631"/>
                  </a:lnTo>
                  <a:lnTo>
                    <a:pt x="144" y="631"/>
                  </a:lnTo>
                  <a:lnTo>
                    <a:pt x="151" y="633"/>
                  </a:lnTo>
                  <a:lnTo>
                    <a:pt x="154" y="633"/>
                  </a:lnTo>
                  <a:lnTo>
                    <a:pt x="164" y="631"/>
                  </a:lnTo>
                  <a:lnTo>
                    <a:pt x="165" y="630"/>
                  </a:lnTo>
                  <a:lnTo>
                    <a:pt x="169" y="630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4" y="641"/>
                  </a:lnTo>
                  <a:lnTo>
                    <a:pt x="174" y="644"/>
                  </a:lnTo>
                  <a:lnTo>
                    <a:pt x="175" y="646"/>
                  </a:lnTo>
                  <a:lnTo>
                    <a:pt x="175" y="648"/>
                  </a:lnTo>
                  <a:lnTo>
                    <a:pt x="177" y="649"/>
                  </a:lnTo>
                  <a:lnTo>
                    <a:pt x="180" y="651"/>
                  </a:lnTo>
                  <a:lnTo>
                    <a:pt x="184" y="653"/>
                  </a:lnTo>
                  <a:lnTo>
                    <a:pt x="187" y="657"/>
                  </a:lnTo>
                  <a:lnTo>
                    <a:pt x="189" y="657"/>
                  </a:lnTo>
                  <a:lnTo>
                    <a:pt x="192" y="659"/>
                  </a:lnTo>
                  <a:lnTo>
                    <a:pt x="198" y="662"/>
                  </a:lnTo>
                  <a:lnTo>
                    <a:pt x="198" y="665"/>
                  </a:lnTo>
                  <a:lnTo>
                    <a:pt x="197" y="667"/>
                  </a:lnTo>
                  <a:lnTo>
                    <a:pt x="195" y="669"/>
                  </a:lnTo>
                  <a:lnTo>
                    <a:pt x="192" y="672"/>
                  </a:lnTo>
                  <a:lnTo>
                    <a:pt x="190" y="675"/>
                  </a:lnTo>
                  <a:lnTo>
                    <a:pt x="189" y="678"/>
                  </a:lnTo>
                  <a:lnTo>
                    <a:pt x="189" y="682"/>
                  </a:lnTo>
                  <a:lnTo>
                    <a:pt x="187" y="685"/>
                  </a:lnTo>
                  <a:lnTo>
                    <a:pt x="189" y="691"/>
                  </a:lnTo>
                  <a:lnTo>
                    <a:pt x="195" y="691"/>
                  </a:lnTo>
                  <a:lnTo>
                    <a:pt x="198" y="686"/>
                  </a:lnTo>
                  <a:lnTo>
                    <a:pt x="205" y="683"/>
                  </a:lnTo>
                  <a:lnTo>
                    <a:pt x="207" y="683"/>
                  </a:lnTo>
                  <a:lnTo>
                    <a:pt x="215" y="683"/>
                  </a:lnTo>
                  <a:lnTo>
                    <a:pt x="223" y="686"/>
                  </a:lnTo>
                  <a:lnTo>
                    <a:pt x="233" y="688"/>
                  </a:lnTo>
                  <a:lnTo>
                    <a:pt x="235" y="688"/>
                  </a:lnTo>
                  <a:lnTo>
                    <a:pt x="237" y="683"/>
                  </a:lnTo>
                  <a:lnTo>
                    <a:pt x="235" y="672"/>
                  </a:lnTo>
                  <a:lnTo>
                    <a:pt x="232" y="661"/>
                  </a:lnTo>
                  <a:lnTo>
                    <a:pt x="228" y="646"/>
                  </a:lnTo>
                  <a:lnTo>
                    <a:pt x="228" y="644"/>
                  </a:lnTo>
                  <a:lnTo>
                    <a:pt x="228" y="643"/>
                  </a:lnTo>
                  <a:lnTo>
                    <a:pt x="232" y="638"/>
                  </a:lnTo>
                  <a:lnTo>
                    <a:pt x="235" y="641"/>
                  </a:lnTo>
                  <a:lnTo>
                    <a:pt x="243" y="643"/>
                  </a:lnTo>
                  <a:lnTo>
                    <a:pt x="248" y="643"/>
                  </a:lnTo>
                  <a:lnTo>
                    <a:pt x="250" y="644"/>
                  </a:lnTo>
                  <a:lnTo>
                    <a:pt x="250" y="646"/>
                  </a:lnTo>
                  <a:lnTo>
                    <a:pt x="255" y="657"/>
                  </a:lnTo>
                  <a:lnTo>
                    <a:pt x="256" y="659"/>
                  </a:lnTo>
                  <a:lnTo>
                    <a:pt x="268" y="659"/>
                  </a:lnTo>
                  <a:lnTo>
                    <a:pt x="270" y="659"/>
                  </a:lnTo>
                  <a:lnTo>
                    <a:pt x="280" y="657"/>
                  </a:lnTo>
                  <a:lnTo>
                    <a:pt x="283" y="659"/>
                  </a:lnTo>
                  <a:lnTo>
                    <a:pt x="291" y="662"/>
                  </a:lnTo>
                  <a:lnTo>
                    <a:pt x="293" y="664"/>
                  </a:lnTo>
                  <a:lnTo>
                    <a:pt x="304" y="667"/>
                  </a:lnTo>
                  <a:lnTo>
                    <a:pt x="306" y="665"/>
                  </a:lnTo>
                  <a:lnTo>
                    <a:pt x="308" y="661"/>
                  </a:lnTo>
                  <a:lnTo>
                    <a:pt x="311" y="656"/>
                  </a:lnTo>
                  <a:lnTo>
                    <a:pt x="311" y="654"/>
                  </a:lnTo>
                  <a:lnTo>
                    <a:pt x="311" y="651"/>
                  </a:lnTo>
                  <a:lnTo>
                    <a:pt x="313" y="644"/>
                  </a:lnTo>
                  <a:lnTo>
                    <a:pt x="311" y="643"/>
                  </a:lnTo>
                  <a:lnTo>
                    <a:pt x="299" y="636"/>
                  </a:lnTo>
                  <a:lnTo>
                    <a:pt x="291" y="633"/>
                  </a:lnTo>
                  <a:lnTo>
                    <a:pt x="276" y="627"/>
                  </a:lnTo>
                  <a:lnTo>
                    <a:pt x="275" y="625"/>
                  </a:lnTo>
                  <a:lnTo>
                    <a:pt x="271" y="620"/>
                  </a:lnTo>
                  <a:lnTo>
                    <a:pt x="268" y="614"/>
                  </a:lnTo>
                  <a:lnTo>
                    <a:pt x="268" y="612"/>
                  </a:lnTo>
                  <a:lnTo>
                    <a:pt x="270" y="607"/>
                  </a:lnTo>
                  <a:lnTo>
                    <a:pt x="273" y="606"/>
                  </a:lnTo>
                  <a:lnTo>
                    <a:pt x="275" y="604"/>
                  </a:lnTo>
                  <a:lnTo>
                    <a:pt x="276" y="597"/>
                  </a:lnTo>
                  <a:lnTo>
                    <a:pt x="271" y="594"/>
                  </a:lnTo>
                  <a:lnTo>
                    <a:pt x="266" y="588"/>
                  </a:lnTo>
                  <a:lnTo>
                    <a:pt x="260" y="583"/>
                  </a:lnTo>
                  <a:lnTo>
                    <a:pt x="260" y="581"/>
                  </a:lnTo>
                  <a:lnTo>
                    <a:pt x="258" y="580"/>
                  </a:lnTo>
                  <a:lnTo>
                    <a:pt x="263" y="575"/>
                  </a:lnTo>
                  <a:lnTo>
                    <a:pt x="265" y="575"/>
                  </a:lnTo>
                  <a:lnTo>
                    <a:pt x="271" y="576"/>
                  </a:lnTo>
                  <a:lnTo>
                    <a:pt x="275" y="578"/>
                  </a:lnTo>
                  <a:lnTo>
                    <a:pt x="280" y="581"/>
                  </a:lnTo>
                  <a:lnTo>
                    <a:pt x="281" y="583"/>
                  </a:lnTo>
                  <a:lnTo>
                    <a:pt x="289" y="583"/>
                  </a:lnTo>
                  <a:lnTo>
                    <a:pt x="291" y="583"/>
                  </a:lnTo>
                  <a:lnTo>
                    <a:pt x="301" y="581"/>
                  </a:lnTo>
                  <a:lnTo>
                    <a:pt x="304" y="581"/>
                  </a:lnTo>
                  <a:lnTo>
                    <a:pt x="313" y="580"/>
                  </a:lnTo>
                  <a:lnTo>
                    <a:pt x="316" y="580"/>
                  </a:lnTo>
                  <a:lnTo>
                    <a:pt x="326" y="581"/>
                  </a:lnTo>
                  <a:lnTo>
                    <a:pt x="327" y="581"/>
                  </a:lnTo>
                  <a:lnTo>
                    <a:pt x="329" y="581"/>
                  </a:lnTo>
                  <a:lnTo>
                    <a:pt x="339" y="580"/>
                  </a:lnTo>
                  <a:lnTo>
                    <a:pt x="339" y="578"/>
                  </a:lnTo>
                  <a:lnTo>
                    <a:pt x="341" y="576"/>
                  </a:lnTo>
                  <a:lnTo>
                    <a:pt x="344" y="570"/>
                  </a:lnTo>
                  <a:lnTo>
                    <a:pt x="344" y="567"/>
                  </a:lnTo>
                  <a:lnTo>
                    <a:pt x="342" y="554"/>
                  </a:lnTo>
                  <a:lnTo>
                    <a:pt x="337" y="546"/>
                  </a:lnTo>
                  <a:lnTo>
                    <a:pt x="334" y="538"/>
                  </a:lnTo>
                  <a:lnTo>
                    <a:pt x="332" y="536"/>
                  </a:lnTo>
                  <a:lnTo>
                    <a:pt x="329" y="526"/>
                  </a:lnTo>
                  <a:lnTo>
                    <a:pt x="323" y="521"/>
                  </a:lnTo>
                  <a:lnTo>
                    <a:pt x="321" y="517"/>
                  </a:lnTo>
                  <a:lnTo>
                    <a:pt x="318" y="508"/>
                  </a:lnTo>
                  <a:lnTo>
                    <a:pt x="316" y="502"/>
                  </a:lnTo>
                  <a:lnTo>
                    <a:pt x="316" y="500"/>
                  </a:lnTo>
                  <a:lnTo>
                    <a:pt x="311" y="484"/>
                  </a:lnTo>
                  <a:lnTo>
                    <a:pt x="311" y="483"/>
                  </a:lnTo>
                  <a:lnTo>
                    <a:pt x="311" y="478"/>
                  </a:lnTo>
                  <a:lnTo>
                    <a:pt x="311" y="475"/>
                  </a:lnTo>
                  <a:lnTo>
                    <a:pt x="311" y="470"/>
                  </a:lnTo>
                  <a:lnTo>
                    <a:pt x="311" y="466"/>
                  </a:lnTo>
                  <a:lnTo>
                    <a:pt x="308" y="458"/>
                  </a:lnTo>
                  <a:lnTo>
                    <a:pt x="304" y="442"/>
                  </a:lnTo>
                  <a:lnTo>
                    <a:pt x="303" y="439"/>
                  </a:lnTo>
                  <a:lnTo>
                    <a:pt x="301" y="437"/>
                  </a:lnTo>
                  <a:lnTo>
                    <a:pt x="296" y="424"/>
                  </a:lnTo>
                  <a:lnTo>
                    <a:pt x="296" y="423"/>
                  </a:lnTo>
                  <a:lnTo>
                    <a:pt x="293" y="413"/>
                  </a:lnTo>
                  <a:lnTo>
                    <a:pt x="293" y="411"/>
                  </a:lnTo>
                  <a:lnTo>
                    <a:pt x="296" y="405"/>
                  </a:lnTo>
                  <a:lnTo>
                    <a:pt x="296" y="397"/>
                  </a:lnTo>
                  <a:lnTo>
                    <a:pt x="296" y="395"/>
                  </a:lnTo>
                  <a:lnTo>
                    <a:pt x="298" y="384"/>
                  </a:lnTo>
                  <a:lnTo>
                    <a:pt x="299" y="381"/>
                  </a:lnTo>
                  <a:lnTo>
                    <a:pt x="301" y="366"/>
                  </a:lnTo>
                  <a:lnTo>
                    <a:pt x="303" y="361"/>
                  </a:lnTo>
                  <a:lnTo>
                    <a:pt x="303" y="353"/>
                  </a:lnTo>
                  <a:lnTo>
                    <a:pt x="301" y="348"/>
                  </a:lnTo>
                  <a:lnTo>
                    <a:pt x="299" y="347"/>
                  </a:lnTo>
                  <a:lnTo>
                    <a:pt x="298" y="347"/>
                  </a:lnTo>
                  <a:lnTo>
                    <a:pt x="296" y="348"/>
                  </a:lnTo>
                  <a:lnTo>
                    <a:pt x="291" y="350"/>
                  </a:lnTo>
                  <a:lnTo>
                    <a:pt x="289" y="350"/>
                  </a:lnTo>
                  <a:lnTo>
                    <a:pt x="284" y="353"/>
                  </a:lnTo>
                  <a:lnTo>
                    <a:pt x="280" y="353"/>
                  </a:lnTo>
                  <a:lnTo>
                    <a:pt x="278" y="353"/>
                  </a:lnTo>
                  <a:lnTo>
                    <a:pt x="273" y="353"/>
                  </a:lnTo>
                  <a:lnTo>
                    <a:pt x="266" y="356"/>
                  </a:lnTo>
                  <a:lnTo>
                    <a:pt x="261" y="358"/>
                  </a:lnTo>
                  <a:lnTo>
                    <a:pt x="253" y="358"/>
                  </a:lnTo>
                  <a:lnTo>
                    <a:pt x="246" y="348"/>
                  </a:lnTo>
                  <a:lnTo>
                    <a:pt x="240" y="337"/>
                  </a:lnTo>
                  <a:lnTo>
                    <a:pt x="240" y="324"/>
                  </a:lnTo>
                  <a:lnTo>
                    <a:pt x="240" y="321"/>
                  </a:lnTo>
                  <a:lnTo>
                    <a:pt x="233" y="318"/>
                  </a:lnTo>
                  <a:lnTo>
                    <a:pt x="228" y="313"/>
                  </a:lnTo>
                  <a:lnTo>
                    <a:pt x="222" y="308"/>
                  </a:lnTo>
                  <a:lnTo>
                    <a:pt x="217" y="303"/>
                  </a:lnTo>
                  <a:lnTo>
                    <a:pt x="217" y="301"/>
                  </a:lnTo>
                  <a:lnTo>
                    <a:pt x="217" y="293"/>
                  </a:lnTo>
                  <a:lnTo>
                    <a:pt x="218" y="292"/>
                  </a:lnTo>
                  <a:lnTo>
                    <a:pt x="220" y="287"/>
                  </a:lnTo>
                  <a:lnTo>
                    <a:pt x="218" y="282"/>
                  </a:lnTo>
                  <a:lnTo>
                    <a:pt x="215" y="279"/>
                  </a:lnTo>
                  <a:lnTo>
                    <a:pt x="212" y="274"/>
                  </a:lnTo>
                  <a:lnTo>
                    <a:pt x="210" y="272"/>
                  </a:lnTo>
                  <a:lnTo>
                    <a:pt x="207" y="267"/>
                  </a:lnTo>
                  <a:lnTo>
                    <a:pt x="207" y="264"/>
                  </a:lnTo>
                  <a:lnTo>
                    <a:pt x="200" y="256"/>
                  </a:lnTo>
                  <a:lnTo>
                    <a:pt x="198" y="254"/>
                  </a:lnTo>
                  <a:lnTo>
                    <a:pt x="200" y="246"/>
                  </a:lnTo>
                  <a:lnTo>
                    <a:pt x="207" y="245"/>
                  </a:lnTo>
                  <a:lnTo>
                    <a:pt x="217" y="238"/>
                  </a:lnTo>
                  <a:lnTo>
                    <a:pt x="220" y="237"/>
                  </a:lnTo>
                  <a:lnTo>
                    <a:pt x="220" y="235"/>
                  </a:lnTo>
                  <a:lnTo>
                    <a:pt x="250" y="212"/>
                  </a:lnTo>
                  <a:lnTo>
                    <a:pt x="250" y="209"/>
                  </a:lnTo>
                  <a:lnTo>
                    <a:pt x="250" y="201"/>
                  </a:lnTo>
                  <a:lnTo>
                    <a:pt x="251" y="195"/>
                  </a:lnTo>
                  <a:lnTo>
                    <a:pt x="253" y="193"/>
                  </a:lnTo>
                  <a:lnTo>
                    <a:pt x="256" y="188"/>
                  </a:lnTo>
                  <a:lnTo>
                    <a:pt x="258" y="188"/>
                  </a:lnTo>
                  <a:lnTo>
                    <a:pt x="265" y="183"/>
                  </a:lnTo>
                  <a:lnTo>
                    <a:pt x="268" y="177"/>
                  </a:lnTo>
                  <a:lnTo>
                    <a:pt x="268" y="175"/>
                  </a:lnTo>
                  <a:lnTo>
                    <a:pt x="276" y="170"/>
                  </a:lnTo>
                  <a:lnTo>
                    <a:pt x="278" y="167"/>
                  </a:lnTo>
                  <a:lnTo>
                    <a:pt x="275" y="159"/>
                  </a:lnTo>
                  <a:lnTo>
                    <a:pt x="268" y="157"/>
                  </a:lnTo>
                  <a:lnTo>
                    <a:pt x="261" y="157"/>
                  </a:lnTo>
                  <a:lnTo>
                    <a:pt x="256" y="159"/>
                  </a:lnTo>
                  <a:lnTo>
                    <a:pt x="255" y="159"/>
                  </a:lnTo>
                  <a:lnTo>
                    <a:pt x="245" y="157"/>
                  </a:lnTo>
                  <a:lnTo>
                    <a:pt x="237" y="156"/>
                  </a:lnTo>
                  <a:lnTo>
                    <a:pt x="235" y="154"/>
                  </a:lnTo>
                  <a:lnTo>
                    <a:pt x="225" y="154"/>
                  </a:lnTo>
                  <a:lnTo>
                    <a:pt x="218" y="151"/>
                  </a:lnTo>
                  <a:lnTo>
                    <a:pt x="208" y="149"/>
                  </a:lnTo>
                  <a:lnTo>
                    <a:pt x="198" y="149"/>
                  </a:lnTo>
                  <a:lnTo>
                    <a:pt x="185" y="154"/>
                  </a:lnTo>
                  <a:lnTo>
                    <a:pt x="174" y="159"/>
                  </a:lnTo>
                  <a:lnTo>
                    <a:pt x="164" y="157"/>
                  </a:lnTo>
                  <a:lnTo>
                    <a:pt x="157" y="152"/>
                  </a:lnTo>
                  <a:lnTo>
                    <a:pt x="155" y="144"/>
                  </a:lnTo>
                  <a:lnTo>
                    <a:pt x="155" y="138"/>
                  </a:lnTo>
                  <a:lnTo>
                    <a:pt x="157" y="127"/>
                  </a:lnTo>
                  <a:lnTo>
                    <a:pt x="151" y="119"/>
                  </a:lnTo>
                  <a:lnTo>
                    <a:pt x="147" y="107"/>
                  </a:lnTo>
                  <a:lnTo>
                    <a:pt x="151" y="99"/>
                  </a:lnTo>
                  <a:lnTo>
                    <a:pt x="157" y="94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4" name="Freeform 184"/>
            <p:cNvSpPr>
              <a:spLocks/>
            </p:cNvSpPr>
            <p:nvPr/>
          </p:nvSpPr>
          <p:spPr bwMode="auto">
            <a:xfrm>
              <a:off x="2544762" y="1262858"/>
              <a:ext cx="336550" cy="1331913"/>
            </a:xfrm>
            <a:custGeom>
              <a:avLst/>
              <a:gdLst>
                <a:gd name="T0" fmla="*/ 387 w 425"/>
                <a:gd name="T1" fmla="*/ 1667 h 1678"/>
                <a:gd name="T2" fmla="*/ 347 w 425"/>
                <a:gd name="T3" fmla="*/ 1652 h 1678"/>
                <a:gd name="T4" fmla="*/ 294 w 425"/>
                <a:gd name="T5" fmla="*/ 1641 h 1678"/>
                <a:gd name="T6" fmla="*/ 251 w 425"/>
                <a:gd name="T7" fmla="*/ 1657 h 1678"/>
                <a:gd name="T8" fmla="*/ 217 w 425"/>
                <a:gd name="T9" fmla="*/ 1677 h 1678"/>
                <a:gd name="T10" fmla="*/ 172 w 425"/>
                <a:gd name="T11" fmla="*/ 1669 h 1678"/>
                <a:gd name="T12" fmla="*/ 136 w 425"/>
                <a:gd name="T13" fmla="*/ 1670 h 1678"/>
                <a:gd name="T14" fmla="*/ 98 w 425"/>
                <a:gd name="T15" fmla="*/ 1678 h 1678"/>
                <a:gd name="T16" fmla="*/ 81 w 425"/>
                <a:gd name="T17" fmla="*/ 1644 h 1678"/>
                <a:gd name="T18" fmla="*/ 65 w 425"/>
                <a:gd name="T19" fmla="*/ 1596 h 1678"/>
                <a:gd name="T20" fmla="*/ 66 w 425"/>
                <a:gd name="T21" fmla="*/ 1542 h 1678"/>
                <a:gd name="T22" fmla="*/ 114 w 425"/>
                <a:gd name="T23" fmla="*/ 1525 h 1678"/>
                <a:gd name="T24" fmla="*/ 132 w 425"/>
                <a:gd name="T25" fmla="*/ 1481 h 1678"/>
                <a:gd name="T26" fmla="*/ 136 w 425"/>
                <a:gd name="T27" fmla="*/ 1447 h 1678"/>
                <a:gd name="T28" fmla="*/ 159 w 425"/>
                <a:gd name="T29" fmla="*/ 1398 h 1678"/>
                <a:gd name="T30" fmla="*/ 162 w 425"/>
                <a:gd name="T31" fmla="*/ 1364 h 1678"/>
                <a:gd name="T32" fmla="*/ 167 w 425"/>
                <a:gd name="T33" fmla="*/ 1330 h 1678"/>
                <a:gd name="T34" fmla="*/ 182 w 425"/>
                <a:gd name="T35" fmla="*/ 1300 h 1678"/>
                <a:gd name="T36" fmla="*/ 217 w 425"/>
                <a:gd name="T37" fmla="*/ 1267 h 1678"/>
                <a:gd name="T38" fmla="*/ 232 w 425"/>
                <a:gd name="T39" fmla="*/ 1194 h 1678"/>
                <a:gd name="T40" fmla="*/ 200 w 425"/>
                <a:gd name="T41" fmla="*/ 1173 h 1678"/>
                <a:gd name="T42" fmla="*/ 151 w 425"/>
                <a:gd name="T43" fmla="*/ 1152 h 1678"/>
                <a:gd name="T44" fmla="*/ 91 w 425"/>
                <a:gd name="T45" fmla="*/ 1156 h 1678"/>
                <a:gd name="T46" fmla="*/ 68 w 425"/>
                <a:gd name="T47" fmla="*/ 1160 h 1678"/>
                <a:gd name="T48" fmla="*/ 60 w 425"/>
                <a:gd name="T49" fmla="*/ 1123 h 1678"/>
                <a:gd name="T50" fmla="*/ 38 w 425"/>
                <a:gd name="T51" fmla="*/ 1073 h 1678"/>
                <a:gd name="T52" fmla="*/ 45 w 425"/>
                <a:gd name="T53" fmla="*/ 1031 h 1678"/>
                <a:gd name="T54" fmla="*/ 61 w 425"/>
                <a:gd name="T55" fmla="*/ 999 h 1678"/>
                <a:gd name="T56" fmla="*/ 25 w 425"/>
                <a:gd name="T57" fmla="*/ 976 h 1678"/>
                <a:gd name="T58" fmla="*/ 23 w 425"/>
                <a:gd name="T59" fmla="*/ 939 h 1678"/>
                <a:gd name="T60" fmla="*/ 55 w 425"/>
                <a:gd name="T61" fmla="*/ 897 h 1678"/>
                <a:gd name="T62" fmla="*/ 35 w 425"/>
                <a:gd name="T63" fmla="*/ 877 h 1678"/>
                <a:gd name="T64" fmla="*/ 13 w 425"/>
                <a:gd name="T65" fmla="*/ 835 h 1678"/>
                <a:gd name="T66" fmla="*/ 10 w 425"/>
                <a:gd name="T67" fmla="*/ 800 h 1678"/>
                <a:gd name="T68" fmla="*/ 35 w 425"/>
                <a:gd name="T69" fmla="*/ 762 h 1678"/>
                <a:gd name="T70" fmla="*/ 61 w 425"/>
                <a:gd name="T71" fmla="*/ 707 h 1678"/>
                <a:gd name="T72" fmla="*/ 86 w 425"/>
                <a:gd name="T73" fmla="*/ 659 h 1678"/>
                <a:gd name="T74" fmla="*/ 104 w 425"/>
                <a:gd name="T75" fmla="*/ 614 h 1678"/>
                <a:gd name="T76" fmla="*/ 129 w 425"/>
                <a:gd name="T77" fmla="*/ 554 h 1678"/>
                <a:gd name="T78" fmla="*/ 169 w 425"/>
                <a:gd name="T79" fmla="*/ 536 h 1678"/>
                <a:gd name="T80" fmla="*/ 187 w 425"/>
                <a:gd name="T81" fmla="*/ 563 h 1678"/>
                <a:gd name="T82" fmla="*/ 189 w 425"/>
                <a:gd name="T83" fmla="*/ 588 h 1678"/>
                <a:gd name="T84" fmla="*/ 235 w 425"/>
                <a:gd name="T85" fmla="*/ 594 h 1678"/>
                <a:gd name="T86" fmla="*/ 248 w 425"/>
                <a:gd name="T87" fmla="*/ 549 h 1678"/>
                <a:gd name="T88" fmla="*/ 293 w 425"/>
                <a:gd name="T89" fmla="*/ 570 h 1678"/>
                <a:gd name="T90" fmla="*/ 291 w 425"/>
                <a:gd name="T91" fmla="*/ 539 h 1678"/>
                <a:gd name="T92" fmla="*/ 271 w 425"/>
                <a:gd name="T93" fmla="*/ 500 h 1678"/>
                <a:gd name="T94" fmla="*/ 281 w 425"/>
                <a:gd name="T95" fmla="*/ 489 h 1678"/>
                <a:gd name="T96" fmla="*/ 339 w 425"/>
                <a:gd name="T97" fmla="*/ 486 h 1678"/>
                <a:gd name="T98" fmla="*/ 323 w 425"/>
                <a:gd name="T99" fmla="*/ 427 h 1678"/>
                <a:gd name="T100" fmla="*/ 311 w 425"/>
                <a:gd name="T101" fmla="*/ 372 h 1678"/>
                <a:gd name="T102" fmla="*/ 296 w 425"/>
                <a:gd name="T103" fmla="*/ 303 h 1678"/>
                <a:gd name="T104" fmla="*/ 296 w 425"/>
                <a:gd name="T105" fmla="*/ 254 h 1678"/>
                <a:gd name="T106" fmla="*/ 246 w 425"/>
                <a:gd name="T107" fmla="*/ 254 h 1678"/>
                <a:gd name="T108" fmla="*/ 218 w 425"/>
                <a:gd name="T109" fmla="*/ 198 h 1678"/>
                <a:gd name="T110" fmla="*/ 200 w 425"/>
                <a:gd name="T111" fmla="*/ 152 h 1678"/>
                <a:gd name="T112" fmla="*/ 256 w 425"/>
                <a:gd name="T113" fmla="*/ 94 h 1678"/>
                <a:gd name="T114" fmla="*/ 256 w 425"/>
                <a:gd name="T115" fmla="*/ 65 h 1678"/>
                <a:gd name="T116" fmla="*/ 174 w 425"/>
                <a:gd name="T117" fmla="*/ 65 h 1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25" h="1678">
                  <a:moveTo>
                    <a:pt x="425" y="1659"/>
                  </a:moveTo>
                  <a:lnTo>
                    <a:pt x="422" y="1659"/>
                  </a:lnTo>
                  <a:lnTo>
                    <a:pt x="417" y="1660"/>
                  </a:lnTo>
                  <a:lnTo>
                    <a:pt x="413" y="1660"/>
                  </a:lnTo>
                  <a:lnTo>
                    <a:pt x="410" y="1660"/>
                  </a:lnTo>
                  <a:lnTo>
                    <a:pt x="407" y="1660"/>
                  </a:lnTo>
                  <a:lnTo>
                    <a:pt x="405" y="1662"/>
                  </a:lnTo>
                  <a:lnTo>
                    <a:pt x="402" y="1665"/>
                  </a:lnTo>
                  <a:lnTo>
                    <a:pt x="395" y="1665"/>
                  </a:lnTo>
                  <a:lnTo>
                    <a:pt x="387" y="1667"/>
                  </a:lnTo>
                  <a:lnTo>
                    <a:pt x="384" y="1667"/>
                  </a:lnTo>
                  <a:lnTo>
                    <a:pt x="382" y="1660"/>
                  </a:lnTo>
                  <a:lnTo>
                    <a:pt x="375" y="1664"/>
                  </a:lnTo>
                  <a:lnTo>
                    <a:pt x="374" y="1660"/>
                  </a:lnTo>
                  <a:lnTo>
                    <a:pt x="372" y="1656"/>
                  </a:lnTo>
                  <a:lnTo>
                    <a:pt x="369" y="1652"/>
                  </a:lnTo>
                  <a:lnTo>
                    <a:pt x="364" y="1651"/>
                  </a:lnTo>
                  <a:lnTo>
                    <a:pt x="361" y="1649"/>
                  </a:lnTo>
                  <a:lnTo>
                    <a:pt x="354" y="1651"/>
                  </a:lnTo>
                  <a:lnTo>
                    <a:pt x="347" y="1652"/>
                  </a:lnTo>
                  <a:lnTo>
                    <a:pt x="341" y="1651"/>
                  </a:lnTo>
                  <a:lnTo>
                    <a:pt x="337" y="1651"/>
                  </a:lnTo>
                  <a:lnTo>
                    <a:pt x="331" y="1649"/>
                  </a:lnTo>
                  <a:lnTo>
                    <a:pt x="323" y="1648"/>
                  </a:lnTo>
                  <a:lnTo>
                    <a:pt x="318" y="1648"/>
                  </a:lnTo>
                  <a:lnTo>
                    <a:pt x="313" y="1648"/>
                  </a:lnTo>
                  <a:lnTo>
                    <a:pt x="306" y="1646"/>
                  </a:lnTo>
                  <a:lnTo>
                    <a:pt x="303" y="1643"/>
                  </a:lnTo>
                  <a:lnTo>
                    <a:pt x="299" y="1641"/>
                  </a:lnTo>
                  <a:lnTo>
                    <a:pt x="294" y="1641"/>
                  </a:lnTo>
                  <a:lnTo>
                    <a:pt x="289" y="1644"/>
                  </a:lnTo>
                  <a:lnTo>
                    <a:pt x="288" y="1644"/>
                  </a:lnTo>
                  <a:lnTo>
                    <a:pt x="281" y="1649"/>
                  </a:lnTo>
                  <a:lnTo>
                    <a:pt x="271" y="1649"/>
                  </a:lnTo>
                  <a:lnTo>
                    <a:pt x="268" y="1648"/>
                  </a:lnTo>
                  <a:lnTo>
                    <a:pt x="263" y="1648"/>
                  </a:lnTo>
                  <a:lnTo>
                    <a:pt x="261" y="1649"/>
                  </a:lnTo>
                  <a:lnTo>
                    <a:pt x="258" y="1654"/>
                  </a:lnTo>
                  <a:lnTo>
                    <a:pt x="256" y="1656"/>
                  </a:lnTo>
                  <a:lnTo>
                    <a:pt x="251" y="1657"/>
                  </a:lnTo>
                  <a:lnTo>
                    <a:pt x="246" y="1657"/>
                  </a:lnTo>
                  <a:lnTo>
                    <a:pt x="245" y="1659"/>
                  </a:lnTo>
                  <a:lnTo>
                    <a:pt x="241" y="1659"/>
                  </a:lnTo>
                  <a:lnTo>
                    <a:pt x="237" y="1659"/>
                  </a:lnTo>
                  <a:lnTo>
                    <a:pt x="233" y="1660"/>
                  </a:lnTo>
                  <a:lnTo>
                    <a:pt x="230" y="1662"/>
                  </a:lnTo>
                  <a:lnTo>
                    <a:pt x="230" y="1669"/>
                  </a:lnTo>
                  <a:lnTo>
                    <a:pt x="227" y="1675"/>
                  </a:lnTo>
                  <a:lnTo>
                    <a:pt x="223" y="1677"/>
                  </a:lnTo>
                  <a:lnTo>
                    <a:pt x="217" y="1677"/>
                  </a:lnTo>
                  <a:lnTo>
                    <a:pt x="213" y="1677"/>
                  </a:lnTo>
                  <a:lnTo>
                    <a:pt x="210" y="1673"/>
                  </a:lnTo>
                  <a:lnTo>
                    <a:pt x="207" y="1672"/>
                  </a:lnTo>
                  <a:lnTo>
                    <a:pt x="200" y="1673"/>
                  </a:lnTo>
                  <a:lnTo>
                    <a:pt x="194" y="1673"/>
                  </a:lnTo>
                  <a:lnTo>
                    <a:pt x="187" y="1672"/>
                  </a:lnTo>
                  <a:lnTo>
                    <a:pt x="184" y="1670"/>
                  </a:lnTo>
                  <a:lnTo>
                    <a:pt x="179" y="1672"/>
                  </a:lnTo>
                  <a:lnTo>
                    <a:pt x="175" y="1670"/>
                  </a:lnTo>
                  <a:lnTo>
                    <a:pt x="172" y="1669"/>
                  </a:lnTo>
                  <a:lnTo>
                    <a:pt x="170" y="1669"/>
                  </a:lnTo>
                  <a:lnTo>
                    <a:pt x="167" y="1669"/>
                  </a:lnTo>
                  <a:lnTo>
                    <a:pt x="164" y="1667"/>
                  </a:lnTo>
                  <a:lnTo>
                    <a:pt x="159" y="1669"/>
                  </a:lnTo>
                  <a:lnTo>
                    <a:pt x="154" y="1669"/>
                  </a:lnTo>
                  <a:lnTo>
                    <a:pt x="149" y="1669"/>
                  </a:lnTo>
                  <a:lnTo>
                    <a:pt x="146" y="1672"/>
                  </a:lnTo>
                  <a:lnTo>
                    <a:pt x="141" y="1670"/>
                  </a:lnTo>
                  <a:lnTo>
                    <a:pt x="139" y="1670"/>
                  </a:lnTo>
                  <a:lnTo>
                    <a:pt x="136" y="1670"/>
                  </a:lnTo>
                  <a:lnTo>
                    <a:pt x="129" y="1670"/>
                  </a:lnTo>
                  <a:lnTo>
                    <a:pt x="127" y="1670"/>
                  </a:lnTo>
                  <a:lnTo>
                    <a:pt x="126" y="1669"/>
                  </a:lnTo>
                  <a:lnTo>
                    <a:pt x="121" y="1669"/>
                  </a:lnTo>
                  <a:lnTo>
                    <a:pt x="117" y="1667"/>
                  </a:lnTo>
                  <a:lnTo>
                    <a:pt x="114" y="1669"/>
                  </a:lnTo>
                  <a:lnTo>
                    <a:pt x="109" y="1670"/>
                  </a:lnTo>
                  <a:lnTo>
                    <a:pt x="104" y="1675"/>
                  </a:lnTo>
                  <a:lnTo>
                    <a:pt x="103" y="1675"/>
                  </a:lnTo>
                  <a:lnTo>
                    <a:pt x="98" y="1678"/>
                  </a:lnTo>
                  <a:lnTo>
                    <a:pt x="91" y="1678"/>
                  </a:lnTo>
                  <a:lnTo>
                    <a:pt x="89" y="1677"/>
                  </a:lnTo>
                  <a:lnTo>
                    <a:pt x="84" y="1670"/>
                  </a:lnTo>
                  <a:lnTo>
                    <a:pt x="86" y="1669"/>
                  </a:lnTo>
                  <a:lnTo>
                    <a:pt x="86" y="1667"/>
                  </a:lnTo>
                  <a:lnTo>
                    <a:pt x="88" y="1664"/>
                  </a:lnTo>
                  <a:lnTo>
                    <a:pt x="88" y="1659"/>
                  </a:lnTo>
                  <a:lnTo>
                    <a:pt x="86" y="1654"/>
                  </a:lnTo>
                  <a:lnTo>
                    <a:pt x="83" y="1649"/>
                  </a:lnTo>
                  <a:lnTo>
                    <a:pt x="81" y="1644"/>
                  </a:lnTo>
                  <a:lnTo>
                    <a:pt x="78" y="1639"/>
                  </a:lnTo>
                  <a:lnTo>
                    <a:pt x="79" y="1633"/>
                  </a:lnTo>
                  <a:lnTo>
                    <a:pt x="76" y="1630"/>
                  </a:lnTo>
                  <a:lnTo>
                    <a:pt x="74" y="1620"/>
                  </a:lnTo>
                  <a:lnTo>
                    <a:pt x="78" y="1612"/>
                  </a:lnTo>
                  <a:lnTo>
                    <a:pt x="76" y="1610"/>
                  </a:lnTo>
                  <a:lnTo>
                    <a:pt x="74" y="1609"/>
                  </a:lnTo>
                  <a:lnTo>
                    <a:pt x="73" y="1607"/>
                  </a:lnTo>
                  <a:lnTo>
                    <a:pt x="68" y="1601"/>
                  </a:lnTo>
                  <a:lnTo>
                    <a:pt x="65" y="1596"/>
                  </a:lnTo>
                  <a:lnTo>
                    <a:pt x="63" y="1591"/>
                  </a:lnTo>
                  <a:lnTo>
                    <a:pt x="63" y="1580"/>
                  </a:lnTo>
                  <a:lnTo>
                    <a:pt x="60" y="1573"/>
                  </a:lnTo>
                  <a:lnTo>
                    <a:pt x="60" y="1567"/>
                  </a:lnTo>
                  <a:lnTo>
                    <a:pt x="61" y="1562"/>
                  </a:lnTo>
                  <a:lnTo>
                    <a:pt x="63" y="1559"/>
                  </a:lnTo>
                  <a:lnTo>
                    <a:pt x="63" y="1555"/>
                  </a:lnTo>
                  <a:lnTo>
                    <a:pt x="61" y="1550"/>
                  </a:lnTo>
                  <a:lnTo>
                    <a:pt x="61" y="1544"/>
                  </a:lnTo>
                  <a:lnTo>
                    <a:pt x="66" y="1542"/>
                  </a:lnTo>
                  <a:lnTo>
                    <a:pt x="71" y="1541"/>
                  </a:lnTo>
                  <a:lnTo>
                    <a:pt x="76" y="1539"/>
                  </a:lnTo>
                  <a:lnTo>
                    <a:pt x="79" y="1536"/>
                  </a:lnTo>
                  <a:lnTo>
                    <a:pt x="81" y="1531"/>
                  </a:lnTo>
                  <a:lnTo>
                    <a:pt x="88" y="1525"/>
                  </a:lnTo>
                  <a:lnTo>
                    <a:pt x="93" y="1525"/>
                  </a:lnTo>
                  <a:lnTo>
                    <a:pt x="98" y="1526"/>
                  </a:lnTo>
                  <a:lnTo>
                    <a:pt x="108" y="1526"/>
                  </a:lnTo>
                  <a:lnTo>
                    <a:pt x="112" y="1526"/>
                  </a:lnTo>
                  <a:lnTo>
                    <a:pt x="114" y="1525"/>
                  </a:lnTo>
                  <a:lnTo>
                    <a:pt x="116" y="1523"/>
                  </a:lnTo>
                  <a:lnTo>
                    <a:pt x="119" y="1518"/>
                  </a:lnTo>
                  <a:lnTo>
                    <a:pt x="121" y="1515"/>
                  </a:lnTo>
                  <a:lnTo>
                    <a:pt x="121" y="1513"/>
                  </a:lnTo>
                  <a:lnTo>
                    <a:pt x="126" y="1507"/>
                  </a:lnTo>
                  <a:lnTo>
                    <a:pt x="127" y="1499"/>
                  </a:lnTo>
                  <a:lnTo>
                    <a:pt x="127" y="1494"/>
                  </a:lnTo>
                  <a:lnTo>
                    <a:pt x="127" y="1489"/>
                  </a:lnTo>
                  <a:lnTo>
                    <a:pt x="129" y="1484"/>
                  </a:lnTo>
                  <a:lnTo>
                    <a:pt x="132" y="1481"/>
                  </a:lnTo>
                  <a:lnTo>
                    <a:pt x="134" y="1481"/>
                  </a:lnTo>
                  <a:lnTo>
                    <a:pt x="134" y="1476"/>
                  </a:lnTo>
                  <a:lnTo>
                    <a:pt x="132" y="1471"/>
                  </a:lnTo>
                  <a:lnTo>
                    <a:pt x="129" y="1465"/>
                  </a:lnTo>
                  <a:lnTo>
                    <a:pt x="129" y="1463"/>
                  </a:lnTo>
                  <a:lnTo>
                    <a:pt x="127" y="1460"/>
                  </a:lnTo>
                  <a:lnTo>
                    <a:pt x="132" y="1457"/>
                  </a:lnTo>
                  <a:lnTo>
                    <a:pt x="136" y="1452"/>
                  </a:lnTo>
                  <a:lnTo>
                    <a:pt x="136" y="1448"/>
                  </a:lnTo>
                  <a:lnTo>
                    <a:pt x="136" y="1447"/>
                  </a:lnTo>
                  <a:lnTo>
                    <a:pt x="136" y="1442"/>
                  </a:lnTo>
                  <a:lnTo>
                    <a:pt x="139" y="1439"/>
                  </a:lnTo>
                  <a:lnTo>
                    <a:pt x="142" y="1434"/>
                  </a:lnTo>
                  <a:lnTo>
                    <a:pt x="144" y="1429"/>
                  </a:lnTo>
                  <a:lnTo>
                    <a:pt x="146" y="1424"/>
                  </a:lnTo>
                  <a:lnTo>
                    <a:pt x="147" y="1418"/>
                  </a:lnTo>
                  <a:lnTo>
                    <a:pt x="151" y="1411"/>
                  </a:lnTo>
                  <a:lnTo>
                    <a:pt x="152" y="1406"/>
                  </a:lnTo>
                  <a:lnTo>
                    <a:pt x="155" y="1402"/>
                  </a:lnTo>
                  <a:lnTo>
                    <a:pt x="159" y="1398"/>
                  </a:lnTo>
                  <a:lnTo>
                    <a:pt x="162" y="1397"/>
                  </a:lnTo>
                  <a:lnTo>
                    <a:pt x="165" y="1393"/>
                  </a:lnTo>
                  <a:lnTo>
                    <a:pt x="170" y="1390"/>
                  </a:lnTo>
                  <a:lnTo>
                    <a:pt x="170" y="1385"/>
                  </a:lnTo>
                  <a:lnTo>
                    <a:pt x="167" y="1382"/>
                  </a:lnTo>
                  <a:lnTo>
                    <a:pt x="164" y="1381"/>
                  </a:lnTo>
                  <a:lnTo>
                    <a:pt x="162" y="1377"/>
                  </a:lnTo>
                  <a:lnTo>
                    <a:pt x="160" y="1372"/>
                  </a:lnTo>
                  <a:lnTo>
                    <a:pt x="162" y="1368"/>
                  </a:lnTo>
                  <a:lnTo>
                    <a:pt x="162" y="1364"/>
                  </a:lnTo>
                  <a:lnTo>
                    <a:pt x="160" y="1363"/>
                  </a:lnTo>
                  <a:lnTo>
                    <a:pt x="160" y="1361"/>
                  </a:lnTo>
                  <a:lnTo>
                    <a:pt x="159" y="1356"/>
                  </a:lnTo>
                  <a:lnTo>
                    <a:pt x="157" y="1351"/>
                  </a:lnTo>
                  <a:lnTo>
                    <a:pt x="157" y="1350"/>
                  </a:lnTo>
                  <a:lnTo>
                    <a:pt x="157" y="1343"/>
                  </a:lnTo>
                  <a:lnTo>
                    <a:pt x="159" y="1340"/>
                  </a:lnTo>
                  <a:lnTo>
                    <a:pt x="162" y="1337"/>
                  </a:lnTo>
                  <a:lnTo>
                    <a:pt x="164" y="1335"/>
                  </a:lnTo>
                  <a:lnTo>
                    <a:pt x="167" y="1330"/>
                  </a:lnTo>
                  <a:lnTo>
                    <a:pt x="169" y="1326"/>
                  </a:lnTo>
                  <a:lnTo>
                    <a:pt x="169" y="1322"/>
                  </a:lnTo>
                  <a:lnTo>
                    <a:pt x="164" y="1321"/>
                  </a:lnTo>
                  <a:lnTo>
                    <a:pt x="162" y="1321"/>
                  </a:lnTo>
                  <a:lnTo>
                    <a:pt x="159" y="1319"/>
                  </a:lnTo>
                  <a:lnTo>
                    <a:pt x="159" y="1316"/>
                  </a:lnTo>
                  <a:lnTo>
                    <a:pt x="162" y="1313"/>
                  </a:lnTo>
                  <a:lnTo>
                    <a:pt x="174" y="1308"/>
                  </a:lnTo>
                  <a:lnTo>
                    <a:pt x="180" y="1301"/>
                  </a:lnTo>
                  <a:lnTo>
                    <a:pt x="182" y="1300"/>
                  </a:lnTo>
                  <a:lnTo>
                    <a:pt x="184" y="1293"/>
                  </a:lnTo>
                  <a:lnTo>
                    <a:pt x="185" y="1288"/>
                  </a:lnTo>
                  <a:lnTo>
                    <a:pt x="187" y="1283"/>
                  </a:lnTo>
                  <a:lnTo>
                    <a:pt x="190" y="1274"/>
                  </a:lnTo>
                  <a:lnTo>
                    <a:pt x="192" y="1269"/>
                  </a:lnTo>
                  <a:lnTo>
                    <a:pt x="198" y="1266"/>
                  </a:lnTo>
                  <a:lnTo>
                    <a:pt x="203" y="1267"/>
                  </a:lnTo>
                  <a:lnTo>
                    <a:pt x="208" y="1267"/>
                  </a:lnTo>
                  <a:lnTo>
                    <a:pt x="212" y="1267"/>
                  </a:lnTo>
                  <a:lnTo>
                    <a:pt x="217" y="1267"/>
                  </a:lnTo>
                  <a:lnTo>
                    <a:pt x="217" y="1264"/>
                  </a:lnTo>
                  <a:lnTo>
                    <a:pt x="220" y="1256"/>
                  </a:lnTo>
                  <a:lnTo>
                    <a:pt x="227" y="1249"/>
                  </a:lnTo>
                  <a:lnTo>
                    <a:pt x="228" y="1245"/>
                  </a:lnTo>
                  <a:lnTo>
                    <a:pt x="230" y="1240"/>
                  </a:lnTo>
                  <a:lnTo>
                    <a:pt x="232" y="1233"/>
                  </a:lnTo>
                  <a:lnTo>
                    <a:pt x="232" y="1227"/>
                  </a:lnTo>
                  <a:lnTo>
                    <a:pt x="228" y="1215"/>
                  </a:lnTo>
                  <a:lnTo>
                    <a:pt x="232" y="1201"/>
                  </a:lnTo>
                  <a:lnTo>
                    <a:pt x="232" y="1194"/>
                  </a:lnTo>
                  <a:lnTo>
                    <a:pt x="228" y="1191"/>
                  </a:lnTo>
                  <a:lnTo>
                    <a:pt x="227" y="1186"/>
                  </a:lnTo>
                  <a:lnTo>
                    <a:pt x="223" y="1180"/>
                  </a:lnTo>
                  <a:lnTo>
                    <a:pt x="223" y="1165"/>
                  </a:lnTo>
                  <a:lnTo>
                    <a:pt x="222" y="1159"/>
                  </a:lnTo>
                  <a:lnTo>
                    <a:pt x="217" y="1159"/>
                  </a:lnTo>
                  <a:lnTo>
                    <a:pt x="212" y="1164"/>
                  </a:lnTo>
                  <a:lnTo>
                    <a:pt x="207" y="1167"/>
                  </a:lnTo>
                  <a:lnTo>
                    <a:pt x="203" y="1169"/>
                  </a:lnTo>
                  <a:lnTo>
                    <a:pt x="200" y="1173"/>
                  </a:lnTo>
                  <a:lnTo>
                    <a:pt x="194" y="1175"/>
                  </a:lnTo>
                  <a:lnTo>
                    <a:pt x="190" y="1172"/>
                  </a:lnTo>
                  <a:lnTo>
                    <a:pt x="185" y="1177"/>
                  </a:lnTo>
                  <a:lnTo>
                    <a:pt x="174" y="1175"/>
                  </a:lnTo>
                  <a:lnTo>
                    <a:pt x="170" y="1175"/>
                  </a:lnTo>
                  <a:lnTo>
                    <a:pt x="169" y="1173"/>
                  </a:lnTo>
                  <a:lnTo>
                    <a:pt x="159" y="1165"/>
                  </a:lnTo>
                  <a:lnTo>
                    <a:pt x="154" y="1162"/>
                  </a:lnTo>
                  <a:lnTo>
                    <a:pt x="152" y="1152"/>
                  </a:lnTo>
                  <a:lnTo>
                    <a:pt x="151" y="1152"/>
                  </a:lnTo>
                  <a:lnTo>
                    <a:pt x="137" y="1154"/>
                  </a:lnTo>
                  <a:lnTo>
                    <a:pt x="132" y="1154"/>
                  </a:lnTo>
                  <a:lnTo>
                    <a:pt x="127" y="1152"/>
                  </a:lnTo>
                  <a:lnTo>
                    <a:pt x="122" y="1152"/>
                  </a:lnTo>
                  <a:lnTo>
                    <a:pt x="117" y="1157"/>
                  </a:lnTo>
                  <a:lnTo>
                    <a:pt x="114" y="1154"/>
                  </a:lnTo>
                  <a:lnTo>
                    <a:pt x="112" y="1149"/>
                  </a:lnTo>
                  <a:lnTo>
                    <a:pt x="106" y="1148"/>
                  </a:lnTo>
                  <a:lnTo>
                    <a:pt x="99" y="1149"/>
                  </a:lnTo>
                  <a:lnTo>
                    <a:pt x="91" y="1156"/>
                  </a:lnTo>
                  <a:lnTo>
                    <a:pt x="89" y="1157"/>
                  </a:lnTo>
                  <a:lnTo>
                    <a:pt x="86" y="1164"/>
                  </a:lnTo>
                  <a:lnTo>
                    <a:pt x="84" y="1165"/>
                  </a:lnTo>
                  <a:lnTo>
                    <a:pt x="83" y="1165"/>
                  </a:lnTo>
                  <a:lnTo>
                    <a:pt x="81" y="1165"/>
                  </a:lnTo>
                  <a:lnTo>
                    <a:pt x="78" y="1164"/>
                  </a:lnTo>
                  <a:lnTo>
                    <a:pt x="76" y="1164"/>
                  </a:lnTo>
                  <a:lnTo>
                    <a:pt x="71" y="1162"/>
                  </a:lnTo>
                  <a:lnTo>
                    <a:pt x="68" y="1162"/>
                  </a:lnTo>
                  <a:lnTo>
                    <a:pt x="68" y="1160"/>
                  </a:lnTo>
                  <a:lnTo>
                    <a:pt x="66" y="1154"/>
                  </a:lnTo>
                  <a:lnTo>
                    <a:pt x="65" y="1149"/>
                  </a:lnTo>
                  <a:lnTo>
                    <a:pt x="65" y="1144"/>
                  </a:lnTo>
                  <a:lnTo>
                    <a:pt x="63" y="1139"/>
                  </a:lnTo>
                  <a:lnTo>
                    <a:pt x="61" y="1138"/>
                  </a:lnTo>
                  <a:lnTo>
                    <a:pt x="56" y="1135"/>
                  </a:lnTo>
                  <a:lnTo>
                    <a:pt x="55" y="1131"/>
                  </a:lnTo>
                  <a:lnTo>
                    <a:pt x="56" y="1128"/>
                  </a:lnTo>
                  <a:lnTo>
                    <a:pt x="58" y="1125"/>
                  </a:lnTo>
                  <a:lnTo>
                    <a:pt x="60" y="1123"/>
                  </a:lnTo>
                  <a:lnTo>
                    <a:pt x="63" y="1118"/>
                  </a:lnTo>
                  <a:lnTo>
                    <a:pt x="61" y="1112"/>
                  </a:lnTo>
                  <a:lnTo>
                    <a:pt x="58" y="1105"/>
                  </a:lnTo>
                  <a:lnTo>
                    <a:pt x="55" y="1096"/>
                  </a:lnTo>
                  <a:lnTo>
                    <a:pt x="56" y="1089"/>
                  </a:lnTo>
                  <a:lnTo>
                    <a:pt x="55" y="1083"/>
                  </a:lnTo>
                  <a:lnTo>
                    <a:pt x="50" y="1081"/>
                  </a:lnTo>
                  <a:lnTo>
                    <a:pt x="45" y="1078"/>
                  </a:lnTo>
                  <a:lnTo>
                    <a:pt x="41" y="1075"/>
                  </a:lnTo>
                  <a:lnTo>
                    <a:pt x="38" y="1073"/>
                  </a:lnTo>
                  <a:lnTo>
                    <a:pt x="38" y="1070"/>
                  </a:lnTo>
                  <a:lnTo>
                    <a:pt x="40" y="1067"/>
                  </a:lnTo>
                  <a:lnTo>
                    <a:pt x="43" y="1062"/>
                  </a:lnTo>
                  <a:lnTo>
                    <a:pt x="43" y="1059"/>
                  </a:lnTo>
                  <a:lnTo>
                    <a:pt x="43" y="1055"/>
                  </a:lnTo>
                  <a:lnTo>
                    <a:pt x="43" y="1049"/>
                  </a:lnTo>
                  <a:lnTo>
                    <a:pt x="43" y="1044"/>
                  </a:lnTo>
                  <a:lnTo>
                    <a:pt x="43" y="1039"/>
                  </a:lnTo>
                  <a:lnTo>
                    <a:pt x="45" y="1034"/>
                  </a:lnTo>
                  <a:lnTo>
                    <a:pt x="45" y="1031"/>
                  </a:lnTo>
                  <a:lnTo>
                    <a:pt x="45" y="1023"/>
                  </a:lnTo>
                  <a:lnTo>
                    <a:pt x="46" y="1016"/>
                  </a:lnTo>
                  <a:lnTo>
                    <a:pt x="50" y="1013"/>
                  </a:lnTo>
                  <a:lnTo>
                    <a:pt x="53" y="1012"/>
                  </a:lnTo>
                  <a:lnTo>
                    <a:pt x="58" y="1010"/>
                  </a:lnTo>
                  <a:lnTo>
                    <a:pt x="63" y="1008"/>
                  </a:lnTo>
                  <a:lnTo>
                    <a:pt x="65" y="1008"/>
                  </a:lnTo>
                  <a:lnTo>
                    <a:pt x="65" y="1005"/>
                  </a:lnTo>
                  <a:lnTo>
                    <a:pt x="66" y="1002"/>
                  </a:lnTo>
                  <a:lnTo>
                    <a:pt x="61" y="999"/>
                  </a:lnTo>
                  <a:lnTo>
                    <a:pt x="55" y="994"/>
                  </a:lnTo>
                  <a:lnTo>
                    <a:pt x="51" y="994"/>
                  </a:lnTo>
                  <a:lnTo>
                    <a:pt x="48" y="994"/>
                  </a:lnTo>
                  <a:lnTo>
                    <a:pt x="43" y="995"/>
                  </a:lnTo>
                  <a:lnTo>
                    <a:pt x="41" y="995"/>
                  </a:lnTo>
                  <a:lnTo>
                    <a:pt x="33" y="994"/>
                  </a:lnTo>
                  <a:lnTo>
                    <a:pt x="30" y="991"/>
                  </a:lnTo>
                  <a:lnTo>
                    <a:pt x="28" y="989"/>
                  </a:lnTo>
                  <a:lnTo>
                    <a:pt x="23" y="986"/>
                  </a:lnTo>
                  <a:lnTo>
                    <a:pt x="25" y="976"/>
                  </a:lnTo>
                  <a:lnTo>
                    <a:pt x="20" y="971"/>
                  </a:lnTo>
                  <a:lnTo>
                    <a:pt x="20" y="968"/>
                  </a:lnTo>
                  <a:lnTo>
                    <a:pt x="22" y="965"/>
                  </a:lnTo>
                  <a:lnTo>
                    <a:pt x="22" y="963"/>
                  </a:lnTo>
                  <a:lnTo>
                    <a:pt x="20" y="960"/>
                  </a:lnTo>
                  <a:lnTo>
                    <a:pt x="18" y="953"/>
                  </a:lnTo>
                  <a:lnTo>
                    <a:pt x="18" y="948"/>
                  </a:lnTo>
                  <a:lnTo>
                    <a:pt x="18" y="945"/>
                  </a:lnTo>
                  <a:lnTo>
                    <a:pt x="20" y="944"/>
                  </a:lnTo>
                  <a:lnTo>
                    <a:pt x="23" y="939"/>
                  </a:lnTo>
                  <a:lnTo>
                    <a:pt x="25" y="936"/>
                  </a:lnTo>
                  <a:lnTo>
                    <a:pt x="25" y="934"/>
                  </a:lnTo>
                  <a:lnTo>
                    <a:pt x="28" y="927"/>
                  </a:lnTo>
                  <a:lnTo>
                    <a:pt x="28" y="924"/>
                  </a:lnTo>
                  <a:lnTo>
                    <a:pt x="31" y="918"/>
                  </a:lnTo>
                  <a:lnTo>
                    <a:pt x="36" y="915"/>
                  </a:lnTo>
                  <a:lnTo>
                    <a:pt x="43" y="905"/>
                  </a:lnTo>
                  <a:lnTo>
                    <a:pt x="46" y="902"/>
                  </a:lnTo>
                  <a:lnTo>
                    <a:pt x="53" y="898"/>
                  </a:lnTo>
                  <a:lnTo>
                    <a:pt x="55" y="897"/>
                  </a:lnTo>
                  <a:lnTo>
                    <a:pt x="56" y="895"/>
                  </a:lnTo>
                  <a:lnTo>
                    <a:pt x="56" y="893"/>
                  </a:lnTo>
                  <a:lnTo>
                    <a:pt x="58" y="887"/>
                  </a:lnTo>
                  <a:lnTo>
                    <a:pt x="58" y="884"/>
                  </a:lnTo>
                  <a:lnTo>
                    <a:pt x="58" y="882"/>
                  </a:lnTo>
                  <a:lnTo>
                    <a:pt x="56" y="881"/>
                  </a:lnTo>
                  <a:lnTo>
                    <a:pt x="55" y="879"/>
                  </a:lnTo>
                  <a:lnTo>
                    <a:pt x="48" y="879"/>
                  </a:lnTo>
                  <a:lnTo>
                    <a:pt x="43" y="879"/>
                  </a:lnTo>
                  <a:lnTo>
                    <a:pt x="35" y="877"/>
                  </a:lnTo>
                  <a:lnTo>
                    <a:pt x="28" y="874"/>
                  </a:lnTo>
                  <a:lnTo>
                    <a:pt x="23" y="871"/>
                  </a:lnTo>
                  <a:lnTo>
                    <a:pt x="23" y="863"/>
                  </a:lnTo>
                  <a:lnTo>
                    <a:pt x="25" y="858"/>
                  </a:lnTo>
                  <a:lnTo>
                    <a:pt x="26" y="851"/>
                  </a:lnTo>
                  <a:lnTo>
                    <a:pt x="26" y="847"/>
                  </a:lnTo>
                  <a:lnTo>
                    <a:pt x="26" y="842"/>
                  </a:lnTo>
                  <a:lnTo>
                    <a:pt x="25" y="838"/>
                  </a:lnTo>
                  <a:lnTo>
                    <a:pt x="20" y="835"/>
                  </a:lnTo>
                  <a:lnTo>
                    <a:pt x="13" y="835"/>
                  </a:lnTo>
                  <a:lnTo>
                    <a:pt x="7" y="835"/>
                  </a:lnTo>
                  <a:lnTo>
                    <a:pt x="2" y="834"/>
                  </a:lnTo>
                  <a:lnTo>
                    <a:pt x="0" y="832"/>
                  </a:lnTo>
                  <a:lnTo>
                    <a:pt x="0" y="824"/>
                  </a:lnTo>
                  <a:lnTo>
                    <a:pt x="2" y="817"/>
                  </a:lnTo>
                  <a:lnTo>
                    <a:pt x="3" y="811"/>
                  </a:lnTo>
                  <a:lnTo>
                    <a:pt x="7" y="803"/>
                  </a:lnTo>
                  <a:lnTo>
                    <a:pt x="7" y="801"/>
                  </a:lnTo>
                  <a:lnTo>
                    <a:pt x="8" y="800"/>
                  </a:lnTo>
                  <a:lnTo>
                    <a:pt x="10" y="800"/>
                  </a:lnTo>
                  <a:lnTo>
                    <a:pt x="10" y="795"/>
                  </a:lnTo>
                  <a:lnTo>
                    <a:pt x="7" y="792"/>
                  </a:lnTo>
                  <a:lnTo>
                    <a:pt x="5" y="788"/>
                  </a:lnTo>
                  <a:lnTo>
                    <a:pt x="12" y="787"/>
                  </a:lnTo>
                  <a:lnTo>
                    <a:pt x="15" y="782"/>
                  </a:lnTo>
                  <a:lnTo>
                    <a:pt x="18" y="780"/>
                  </a:lnTo>
                  <a:lnTo>
                    <a:pt x="20" y="779"/>
                  </a:lnTo>
                  <a:lnTo>
                    <a:pt x="23" y="775"/>
                  </a:lnTo>
                  <a:lnTo>
                    <a:pt x="30" y="769"/>
                  </a:lnTo>
                  <a:lnTo>
                    <a:pt x="35" y="762"/>
                  </a:lnTo>
                  <a:lnTo>
                    <a:pt x="35" y="754"/>
                  </a:lnTo>
                  <a:lnTo>
                    <a:pt x="38" y="745"/>
                  </a:lnTo>
                  <a:lnTo>
                    <a:pt x="46" y="737"/>
                  </a:lnTo>
                  <a:lnTo>
                    <a:pt x="48" y="735"/>
                  </a:lnTo>
                  <a:lnTo>
                    <a:pt x="51" y="728"/>
                  </a:lnTo>
                  <a:lnTo>
                    <a:pt x="53" y="727"/>
                  </a:lnTo>
                  <a:lnTo>
                    <a:pt x="56" y="722"/>
                  </a:lnTo>
                  <a:lnTo>
                    <a:pt x="61" y="712"/>
                  </a:lnTo>
                  <a:lnTo>
                    <a:pt x="61" y="711"/>
                  </a:lnTo>
                  <a:lnTo>
                    <a:pt x="61" y="707"/>
                  </a:lnTo>
                  <a:lnTo>
                    <a:pt x="63" y="696"/>
                  </a:lnTo>
                  <a:lnTo>
                    <a:pt x="63" y="694"/>
                  </a:lnTo>
                  <a:lnTo>
                    <a:pt x="63" y="680"/>
                  </a:lnTo>
                  <a:lnTo>
                    <a:pt x="71" y="673"/>
                  </a:lnTo>
                  <a:lnTo>
                    <a:pt x="73" y="673"/>
                  </a:lnTo>
                  <a:lnTo>
                    <a:pt x="76" y="672"/>
                  </a:lnTo>
                  <a:lnTo>
                    <a:pt x="78" y="664"/>
                  </a:lnTo>
                  <a:lnTo>
                    <a:pt x="76" y="662"/>
                  </a:lnTo>
                  <a:lnTo>
                    <a:pt x="84" y="659"/>
                  </a:lnTo>
                  <a:lnTo>
                    <a:pt x="86" y="659"/>
                  </a:lnTo>
                  <a:lnTo>
                    <a:pt x="96" y="657"/>
                  </a:lnTo>
                  <a:lnTo>
                    <a:pt x="98" y="656"/>
                  </a:lnTo>
                  <a:lnTo>
                    <a:pt x="101" y="643"/>
                  </a:lnTo>
                  <a:lnTo>
                    <a:pt x="104" y="633"/>
                  </a:lnTo>
                  <a:lnTo>
                    <a:pt x="99" y="633"/>
                  </a:lnTo>
                  <a:lnTo>
                    <a:pt x="98" y="626"/>
                  </a:lnTo>
                  <a:lnTo>
                    <a:pt x="96" y="620"/>
                  </a:lnTo>
                  <a:lnTo>
                    <a:pt x="99" y="617"/>
                  </a:lnTo>
                  <a:lnTo>
                    <a:pt x="101" y="617"/>
                  </a:lnTo>
                  <a:lnTo>
                    <a:pt x="104" y="614"/>
                  </a:lnTo>
                  <a:lnTo>
                    <a:pt x="106" y="605"/>
                  </a:lnTo>
                  <a:lnTo>
                    <a:pt x="108" y="604"/>
                  </a:lnTo>
                  <a:lnTo>
                    <a:pt x="114" y="596"/>
                  </a:lnTo>
                  <a:lnTo>
                    <a:pt x="116" y="592"/>
                  </a:lnTo>
                  <a:lnTo>
                    <a:pt x="117" y="584"/>
                  </a:lnTo>
                  <a:lnTo>
                    <a:pt x="117" y="581"/>
                  </a:lnTo>
                  <a:lnTo>
                    <a:pt x="122" y="568"/>
                  </a:lnTo>
                  <a:lnTo>
                    <a:pt x="126" y="562"/>
                  </a:lnTo>
                  <a:lnTo>
                    <a:pt x="127" y="560"/>
                  </a:lnTo>
                  <a:lnTo>
                    <a:pt x="129" y="554"/>
                  </a:lnTo>
                  <a:lnTo>
                    <a:pt x="129" y="549"/>
                  </a:lnTo>
                  <a:lnTo>
                    <a:pt x="132" y="542"/>
                  </a:lnTo>
                  <a:lnTo>
                    <a:pt x="134" y="541"/>
                  </a:lnTo>
                  <a:lnTo>
                    <a:pt x="141" y="537"/>
                  </a:lnTo>
                  <a:lnTo>
                    <a:pt x="144" y="537"/>
                  </a:lnTo>
                  <a:lnTo>
                    <a:pt x="151" y="539"/>
                  </a:lnTo>
                  <a:lnTo>
                    <a:pt x="154" y="539"/>
                  </a:lnTo>
                  <a:lnTo>
                    <a:pt x="164" y="537"/>
                  </a:lnTo>
                  <a:lnTo>
                    <a:pt x="165" y="536"/>
                  </a:lnTo>
                  <a:lnTo>
                    <a:pt x="169" y="536"/>
                  </a:lnTo>
                  <a:lnTo>
                    <a:pt x="174" y="541"/>
                  </a:lnTo>
                  <a:lnTo>
                    <a:pt x="174" y="544"/>
                  </a:lnTo>
                  <a:lnTo>
                    <a:pt x="174" y="547"/>
                  </a:lnTo>
                  <a:lnTo>
                    <a:pt x="174" y="550"/>
                  </a:lnTo>
                  <a:lnTo>
                    <a:pt x="175" y="552"/>
                  </a:lnTo>
                  <a:lnTo>
                    <a:pt x="175" y="554"/>
                  </a:lnTo>
                  <a:lnTo>
                    <a:pt x="177" y="555"/>
                  </a:lnTo>
                  <a:lnTo>
                    <a:pt x="180" y="557"/>
                  </a:lnTo>
                  <a:lnTo>
                    <a:pt x="184" y="559"/>
                  </a:lnTo>
                  <a:lnTo>
                    <a:pt x="187" y="563"/>
                  </a:lnTo>
                  <a:lnTo>
                    <a:pt x="189" y="563"/>
                  </a:lnTo>
                  <a:lnTo>
                    <a:pt x="192" y="565"/>
                  </a:lnTo>
                  <a:lnTo>
                    <a:pt x="198" y="568"/>
                  </a:lnTo>
                  <a:lnTo>
                    <a:pt x="198" y="571"/>
                  </a:lnTo>
                  <a:lnTo>
                    <a:pt x="197" y="573"/>
                  </a:lnTo>
                  <a:lnTo>
                    <a:pt x="195" y="575"/>
                  </a:lnTo>
                  <a:lnTo>
                    <a:pt x="192" y="578"/>
                  </a:lnTo>
                  <a:lnTo>
                    <a:pt x="190" y="581"/>
                  </a:lnTo>
                  <a:lnTo>
                    <a:pt x="189" y="584"/>
                  </a:lnTo>
                  <a:lnTo>
                    <a:pt x="189" y="588"/>
                  </a:lnTo>
                  <a:lnTo>
                    <a:pt x="187" y="591"/>
                  </a:lnTo>
                  <a:lnTo>
                    <a:pt x="189" y="597"/>
                  </a:lnTo>
                  <a:lnTo>
                    <a:pt x="195" y="597"/>
                  </a:lnTo>
                  <a:lnTo>
                    <a:pt x="198" y="592"/>
                  </a:lnTo>
                  <a:lnTo>
                    <a:pt x="205" y="589"/>
                  </a:lnTo>
                  <a:lnTo>
                    <a:pt x="207" y="589"/>
                  </a:lnTo>
                  <a:lnTo>
                    <a:pt x="215" y="589"/>
                  </a:lnTo>
                  <a:lnTo>
                    <a:pt x="223" y="592"/>
                  </a:lnTo>
                  <a:lnTo>
                    <a:pt x="233" y="594"/>
                  </a:lnTo>
                  <a:lnTo>
                    <a:pt x="235" y="594"/>
                  </a:lnTo>
                  <a:lnTo>
                    <a:pt x="237" y="589"/>
                  </a:lnTo>
                  <a:lnTo>
                    <a:pt x="235" y="578"/>
                  </a:lnTo>
                  <a:lnTo>
                    <a:pt x="232" y="567"/>
                  </a:lnTo>
                  <a:lnTo>
                    <a:pt x="228" y="552"/>
                  </a:lnTo>
                  <a:lnTo>
                    <a:pt x="228" y="550"/>
                  </a:lnTo>
                  <a:lnTo>
                    <a:pt x="228" y="549"/>
                  </a:lnTo>
                  <a:lnTo>
                    <a:pt x="232" y="544"/>
                  </a:lnTo>
                  <a:lnTo>
                    <a:pt x="235" y="547"/>
                  </a:lnTo>
                  <a:lnTo>
                    <a:pt x="243" y="549"/>
                  </a:lnTo>
                  <a:lnTo>
                    <a:pt x="248" y="549"/>
                  </a:lnTo>
                  <a:lnTo>
                    <a:pt x="250" y="550"/>
                  </a:lnTo>
                  <a:lnTo>
                    <a:pt x="250" y="552"/>
                  </a:lnTo>
                  <a:lnTo>
                    <a:pt x="255" y="563"/>
                  </a:lnTo>
                  <a:lnTo>
                    <a:pt x="256" y="565"/>
                  </a:lnTo>
                  <a:lnTo>
                    <a:pt x="268" y="565"/>
                  </a:lnTo>
                  <a:lnTo>
                    <a:pt x="270" y="565"/>
                  </a:lnTo>
                  <a:lnTo>
                    <a:pt x="280" y="563"/>
                  </a:lnTo>
                  <a:lnTo>
                    <a:pt x="283" y="565"/>
                  </a:lnTo>
                  <a:lnTo>
                    <a:pt x="291" y="568"/>
                  </a:lnTo>
                  <a:lnTo>
                    <a:pt x="293" y="570"/>
                  </a:lnTo>
                  <a:lnTo>
                    <a:pt x="304" y="573"/>
                  </a:lnTo>
                  <a:lnTo>
                    <a:pt x="306" y="571"/>
                  </a:lnTo>
                  <a:lnTo>
                    <a:pt x="308" y="567"/>
                  </a:lnTo>
                  <a:lnTo>
                    <a:pt x="311" y="562"/>
                  </a:lnTo>
                  <a:lnTo>
                    <a:pt x="311" y="560"/>
                  </a:lnTo>
                  <a:lnTo>
                    <a:pt x="311" y="557"/>
                  </a:lnTo>
                  <a:lnTo>
                    <a:pt x="313" y="550"/>
                  </a:lnTo>
                  <a:lnTo>
                    <a:pt x="311" y="549"/>
                  </a:lnTo>
                  <a:lnTo>
                    <a:pt x="299" y="542"/>
                  </a:lnTo>
                  <a:lnTo>
                    <a:pt x="291" y="539"/>
                  </a:lnTo>
                  <a:lnTo>
                    <a:pt x="276" y="533"/>
                  </a:lnTo>
                  <a:lnTo>
                    <a:pt x="275" y="531"/>
                  </a:lnTo>
                  <a:lnTo>
                    <a:pt x="271" y="526"/>
                  </a:lnTo>
                  <a:lnTo>
                    <a:pt x="268" y="520"/>
                  </a:lnTo>
                  <a:lnTo>
                    <a:pt x="268" y="518"/>
                  </a:lnTo>
                  <a:lnTo>
                    <a:pt x="270" y="513"/>
                  </a:lnTo>
                  <a:lnTo>
                    <a:pt x="273" y="512"/>
                  </a:lnTo>
                  <a:lnTo>
                    <a:pt x="275" y="510"/>
                  </a:lnTo>
                  <a:lnTo>
                    <a:pt x="276" y="503"/>
                  </a:lnTo>
                  <a:lnTo>
                    <a:pt x="271" y="500"/>
                  </a:lnTo>
                  <a:lnTo>
                    <a:pt x="266" y="494"/>
                  </a:lnTo>
                  <a:lnTo>
                    <a:pt x="260" y="489"/>
                  </a:lnTo>
                  <a:lnTo>
                    <a:pt x="260" y="487"/>
                  </a:lnTo>
                  <a:lnTo>
                    <a:pt x="258" y="486"/>
                  </a:lnTo>
                  <a:lnTo>
                    <a:pt x="263" y="481"/>
                  </a:lnTo>
                  <a:lnTo>
                    <a:pt x="265" y="481"/>
                  </a:lnTo>
                  <a:lnTo>
                    <a:pt x="271" y="482"/>
                  </a:lnTo>
                  <a:lnTo>
                    <a:pt x="275" y="484"/>
                  </a:lnTo>
                  <a:lnTo>
                    <a:pt x="280" y="487"/>
                  </a:lnTo>
                  <a:lnTo>
                    <a:pt x="281" y="489"/>
                  </a:lnTo>
                  <a:lnTo>
                    <a:pt x="289" y="489"/>
                  </a:lnTo>
                  <a:lnTo>
                    <a:pt x="291" y="489"/>
                  </a:lnTo>
                  <a:lnTo>
                    <a:pt x="301" y="487"/>
                  </a:lnTo>
                  <a:lnTo>
                    <a:pt x="304" y="487"/>
                  </a:lnTo>
                  <a:lnTo>
                    <a:pt x="313" y="486"/>
                  </a:lnTo>
                  <a:lnTo>
                    <a:pt x="316" y="486"/>
                  </a:lnTo>
                  <a:lnTo>
                    <a:pt x="326" y="487"/>
                  </a:lnTo>
                  <a:lnTo>
                    <a:pt x="327" y="487"/>
                  </a:lnTo>
                  <a:lnTo>
                    <a:pt x="329" y="487"/>
                  </a:lnTo>
                  <a:lnTo>
                    <a:pt x="339" y="486"/>
                  </a:lnTo>
                  <a:lnTo>
                    <a:pt x="339" y="484"/>
                  </a:lnTo>
                  <a:lnTo>
                    <a:pt x="341" y="482"/>
                  </a:lnTo>
                  <a:lnTo>
                    <a:pt x="344" y="476"/>
                  </a:lnTo>
                  <a:lnTo>
                    <a:pt x="344" y="473"/>
                  </a:lnTo>
                  <a:lnTo>
                    <a:pt x="342" y="460"/>
                  </a:lnTo>
                  <a:lnTo>
                    <a:pt x="337" y="452"/>
                  </a:lnTo>
                  <a:lnTo>
                    <a:pt x="334" y="444"/>
                  </a:lnTo>
                  <a:lnTo>
                    <a:pt x="332" y="442"/>
                  </a:lnTo>
                  <a:lnTo>
                    <a:pt x="329" y="432"/>
                  </a:lnTo>
                  <a:lnTo>
                    <a:pt x="323" y="427"/>
                  </a:lnTo>
                  <a:lnTo>
                    <a:pt x="321" y="423"/>
                  </a:lnTo>
                  <a:lnTo>
                    <a:pt x="318" y="414"/>
                  </a:lnTo>
                  <a:lnTo>
                    <a:pt x="316" y="408"/>
                  </a:lnTo>
                  <a:lnTo>
                    <a:pt x="316" y="406"/>
                  </a:lnTo>
                  <a:lnTo>
                    <a:pt x="311" y="390"/>
                  </a:lnTo>
                  <a:lnTo>
                    <a:pt x="311" y="389"/>
                  </a:lnTo>
                  <a:lnTo>
                    <a:pt x="311" y="384"/>
                  </a:lnTo>
                  <a:lnTo>
                    <a:pt x="311" y="381"/>
                  </a:lnTo>
                  <a:lnTo>
                    <a:pt x="311" y="376"/>
                  </a:lnTo>
                  <a:lnTo>
                    <a:pt x="311" y="372"/>
                  </a:lnTo>
                  <a:lnTo>
                    <a:pt x="308" y="364"/>
                  </a:lnTo>
                  <a:lnTo>
                    <a:pt x="304" y="348"/>
                  </a:lnTo>
                  <a:lnTo>
                    <a:pt x="303" y="345"/>
                  </a:lnTo>
                  <a:lnTo>
                    <a:pt x="301" y="343"/>
                  </a:lnTo>
                  <a:lnTo>
                    <a:pt x="296" y="330"/>
                  </a:lnTo>
                  <a:lnTo>
                    <a:pt x="296" y="329"/>
                  </a:lnTo>
                  <a:lnTo>
                    <a:pt x="293" y="319"/>
                  </a:lnTo>
                  <a:lnTo>
                    <a:pt x="293" y="317"/>
                  </a:lnTo>
                  <a:lnTo>
                    <a:pt x="296" y="311"/>
                  </a:lnTo>
                  <a:lnTo>
                    <a:pt x="296" y="303"/>
                  </a:lnTo>
                  <a:lnTo>
                    <a:pt x="296" y="301"/>
                  </a:lnTo>
                  <a:lnTo>
                    <a:pt x="298" y="290"/>
                  </a:lnTo>
                  <a:lnTo>
                    <a:pt x="299" y="287"/>
                  </a:lnTo>
                  <a:lnTo>
                    <a:pt x="301" y="272"/>
                  </a:lnTo>
                  <a:lnTo>
                    <a:pt x="303" y="267"/>
                  </a:lnTo>
                  <a:lnTo>
                    <a:pt x="303" y="259"/>
                  </a:lnTo>
                  <a:lnTo>
                    <a:pt x="301" y="254"/>
                  </a:lnTo>
                  <a:lnTo>
                    <a:pt x="299" y="253"/>
                  </a:lnTo>
                  <a:lnTo>
                    <a:pt x="298" y="253"/>
                  </a:lnTo>
                  <a:lnTo>
                    <a:pt x="296" y="254"/>
                  </a:lnTo>
                  <a:lnTo>
                    <a:pt x="291" y="256"/>
                  </a:lnTo>
                  <a:lnTo>
                    <a:pt x="289" y="256"/>
                  </a:lnTo>
                  <a:lnTo>
                    <a:pt x="284" y="259"/>
                  </a:lnTo>
                  <a:lnTo>
                    <a:pt x="280" y="259"/>
                  </a:lnTo>
                  <a:lnTo>
                    <a:pt x="278" y="259"/>
                  </a:lnTo>
                  <a:lnTo>
                    <a:pt x="273" y="259"/>
                  </a:lnTo>
                  <a:lnTo>
                    <a:pt x="266" y="262"/>
                  </a:lnTo>
                  <a:lnTo>
                    <a:pt x="261" y="264"/>
                  </a:lnTo>
                  <a:lnTo>
                    <a:pt x="253" y="264"/>
                  </a:lnTo>
                  <a:lnTo>
                    <a:pt x="246" y="254"/>
                  </a:lnTo>
                  <a:lnTo>
                    <a:pt x="240" y="243"/>
                  </a:lnTo>
                  <a:lnTo>
                    <a:pt x="240" y="230"/>
                  </a:lnTo>
                  <a:lnTo>
                    <a:pt x="240" y="227"/>
                  </a:lnTo>
                  <a:lnTo>
                    <a:pt x="233" y="224"/>
                  </a:lnTo>
                  <a:lnTo>
                    <a:pt x="228" y="219"/>
                  </a:lnTo>
                  <a:lnTo>
                    <a:pt x="222" y="214"/>
                  </a:lnTo>
                  <a:lnTo>
                    <a:pt x="217" y="209"/>
                  </a:lnTo>
                  <a:lnTo>
                    <a:pt x="217" y="207"/>
                  </a:lnTo>
                  <a:lnTo>
                    <a:pt x="217" y="199"/>
                  </a:lnTo>
                  <a:lnTo>
                    <a:pt x="218" y="198"/>
                  </a:lnTo>
                  <a:lnTo>
                    <a:pt x="220" y="193"/>
                  </a:lnTo>
                  <a:lnTo>
                    <a:pt x="218" y="188"/>
                  </a:lnTo>
                  <a:lnTo>
                    <a:pt x="215" y="185"/>
                  </a:lnTo>
                  <a:lnTo>
                    <a:pt x="212" y="180"/>
                  </a:lnTo>
                  <a:lnTo>
                    <a:pt x="210" y="178"/>
                  </a:lnTo>
                  <a:lnTo>
                    <a:pt x="207" y="173"/>
                  </a:lnTo>
                  <a:lnTo>
                    <a:pt x="207" y="170"/>
                  </a:lnTo>
                  <a:lnTo>
                    <a:pt x="200" y="162"/>
                  </a:lnTo>
                  <a:lnTo>
                    <a:pt x="198" y="160"/>
                  </a:lnTo>
                  <a:lnTo>
                    <a:pt x="200" y="152"/>
                  </a:lnTo>
                  <a:lnTo>
                    <a:pt x="207" y="151"/>
                  </a:lnTo>
                  <a:lnTo>
                    <a:pt x="217" y="144"/>
                  </a:lnTo>
                  <a:lnTo>
                    <a:pt x="220" y="143"/>
                  </a:lnTo>
                  <a:lnTo>
                    <a:pt x="220" y="141"/>
                  </a:lnTo>
                  <a:lnTo>
                    <a:pt x="250" y="118"/>
                  </a:lnTo>
                  <a:lnTo>
                    <a:pt x="250" y="115"/>
                  </a:lnTo>
                  <a:lnTo>
                    <a:pt x="250" y="107"/>
                  </a:lnTo>
                  <a:lnTo>
                    <a:pt x="251" y="101"/>
                  </a:lnTo>
                  <a:lnTo>
                    <a:pt x="253" y="99"/>
                  </a:lnTo>
                  <a:lnTo>
                    <a:pt x="256" y="94"/>
                  </a:lnTo>
                  <a:lnTo>
                    <a:pt x="258" y="94"/>
                  </a:lnTo>
                  <a:lnTo>
                    <a:pt x="265" y="89"/>
                  </a:lnTo>
                  <a:lnTo>
                    <a:pt x="268" y="83"/>
                  </a:lnTo>
                  <a:lnTo>
                    <a:pt x="268" y="81"/>
                  </a:lnTo>
                  <a:lnTo>
                    <a:pt x="276" y="76"/>
                  </a:lnTo>
                  <a:lnTo>
                    <a:pt x="278" y="73"/>
                  </a:lnTo>
                  <a:lnTo>
                    <a:pt x="275" y="65"/>
                  </a:lnTo>
                  <a:lnTo>
                    <a:pt x="268" y="63"/>
                  </a:lnTo>
                  <a:lnTo>
                    <a:pt x="261" y="63"/>
                  </a:lnTo>
                  <a:lnTo>
                    <a:pt x="256" y="65"/>
                  </a:lnTo>
                  <a:lnTo>
                    <a:pt x="255" y="65"/>
                  </a:lnTo>
                  <a:lnTo>
                    <a:pt x="245" y="63"/>
                  </a:lnTo>
                  <a:lnTo>
                    <a:pt x="237" y="62"/>
                  </a:lnTo>
                  <a:lnTo>
                    <a:pt x="235" y="60"/>
                  </a:lnTo>
                  <a:lnTo>
                    <a:pt x="225" y="60"/>
                  </a:lnTo>
                  <a:lnTo>
                    <a:pt x="218" y="57"/>
                  </a:lnTo>
                  <a:lnTo>
                    <a:pt x="208" y="55"/>
                  </a:lnTo>
                  <a:lnTo>
                    <a:pt x="198" y="55"/>
                  </a:lnTo>
                  <a:lnTo>
                    <a:pt x="185" y="60"/>
                  </a:lnTo>
                  <a:lnTo>
                    <a:pt x="174" y="65"/>
                  </a:lnTo>
                  <a:lnTo>
                    <a:pt x="164" y="63"/>
                  </a:lnTo>
                  <a:lnTo>
                    <a:pt x="157" y="58"/>
                  </a:lnTo>
                  <a:lnTo>
                    <a:pt x="155" y="50"/>
                  </a:lnTo>
                  <a:lnTo>
                    <a:pt x="155" y="44"/>
                  </a:lnTo>
                  <a:lnTo>
                    <a:pt x="157" y="33"/>
                  </a:lnTo>
                  <a:lnTo>
                    <a:pt x="151" y="25"/>
                  </a:lnTo>
                  <a:lnTo>
                    <a:pt x="147" y="13"/>
                  </a:lnTo>
                  <a:lnTo>
                    <a:pt x="151" y="5"/>
                  </a:lnTo>
                  <a:lnTo>
                    <a:pt x="15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5" name="Freeform 185"/>
            <p:cNvSpPr>
              <a:spLocks/>
            </p:cNvSpPr>
            <p:nvPr/>
          </p:nvSpPr>
          <p:spPr bwMode="auto">
            <a:xfrm>
              <a:off x="2695574" y="1188245"/>
              <a:ext cx="728663" cy="1397000"/>
            </a:xfrm>
            <a:custGeom>
              <a:avLst/>
              <a:gdLst>
                <a:gd name="T0" fmla="*/ 45 w 916"/>
                <a:gd name="T1" fmla="*/ 127 h 1761"/>
                <a:gd name="T2" fmla="*/ 78 w 916"/>
                <a:gd name="T3" fmla="*/ 141 h 1761"/>
                <a:gd name="T4" fmla="*/ 107 w 916"/>
                <a:gd name="T5" fmla="*/ 93 h 1761"/>
                <a:gd name="T6" fmla="*/ 162 w 916"/>
                <a:gd name="T7" fmla="*/ 94 h 1761"/>
                <a:gd name="T8" fmla="*/ 217 w 916"/>
                <a:gd name="T9" fmla="*/ 114 h 1761"/>
                <a:gd name="T10" fmla="*/ 268 w 916"/>
                <a:gd name="T11" fmla="*/ 141 h 1761"/>
                <a:gd name="T12" fmla="*/ 307 w 916"/>
                <a:gd name="T13" fmla="*/ 135 h 1761"/>
                <a:gd name="T14" fmla="*/ 354 w 916"/>
                <a:gd name="T15" fmla="*/ 88 h 1761"/>
                <a:gd name="T16" fmla="*/ 387 w 916"/>
                <a:gd name="T17" fmla="*/ 47 h 1761"/>
                <a:gd name="T18" fmla="*/ 413 w 916"/>
                <a:gd name="T19" fmla="*/ 0 h 1761"/>
                <a:gd name="T20" fmla="*/ 461 w 916"/>
                <a:gd name="T21" fmla="*/ 13 h 1761"/>
                <a:gd name="T22" fmla="*/ 511 w 916"/>
                <a:gd name="T23" fmla="*/ 7 h 1761"/>
                <a:gd name="T24" fmla="*/ 561 w 916"/>
                <a:gd name="T25" fmla="*/ 5 h 1761"/>
                <a:gd name="T26" fmla="*/ 604 w 916"/>
                <a:gd name="T27" fmla="*/ 26 h 1761"/>
                <a:gd name="T28" fmla="*/ 637 w 916"/>
                <a:gd name="T29" fmla="*/ 54 h 1761"/>
                <a:gd name="T30" fmla="*/ 693 w 916"/>
                <a:gd name="T31" fmla="*/ 62 h 1761"/>
                <a:gd name="T32" fmla="*/ 741 w 916"/>
                <a:gd name="T33" fmla="*/ 65 h 1761"/>
                <a:gd name="T34" fmla="*/ 774 w 916"/>
                <a:gd name="T35" fmla="*/ 33 h 1761"/>
                <a:gd name="T36" fmla="*/ 815 w 916"/>
                <a:gd name="T37" fmla="*/ 47 h 1761"/>
                <a:gd name="T38" fmla="*/ 838 w 916"/>
                <a:gd name="T39" fmla="*/ 109 h 1761"/>
                <a:gd name="T40" fmla="*/ 820 w 916"/>
                <a:gd name="T41" fmla="*/ 177 h 1761"/>
                <a:gd name="T42" fmla="*/ 766 w 916"/>
                <a:gd name="T43" fmla="*/ 174 h 1761"/>
                <a:gd name="T44" fmla="*/ 762 w 916"/>
                <a:gd name="T45" fmla="*/ 220 h 1761"/>
                <a:gd name="T46" fmla="*/ 736 w 916"/>
                <a:gd name="T47" fmla="*/ 263 h 1761"/>
                <a:gd name="T48" fmla="*/ 780 w 916"/>
                <a:gd name="T49" fmla="*/ 318 h 1761"/>
                <a:gd name="T50" fmla="*/ 792 w 916"/>
                <a:gd name="T51" fmla="*/ 384 h 1761"/>
                <a:gd name="T52" fmla="*/ 805 w 916"/>
                <a:gd name="T53" fmla="*/ 478 h 1761"/>
                <a:gd name="T54" fmla="*/ 809 w 916"/>
                <a:gd name="T55" fmla="*/ 549 h 1761"/>
                <a:gd name="T56" fmla="*/ 857 w 916"/>
                <a:gd name="T57" fmla="*/ 591 h 1761"/>
                <a:gd name="T58" fmla="*/ 916 w 916"/>
                <a:gd name="T59" fmla="*/ 641 h 1761"/>
                <a:gd name="T60" fmla="*/ 873 w 916"/>
                <a:gd name="T61" fmla="*/ 690 h 1761"/>
                <a:gd name="T62" fmla="*/ 853 w 916"/>
                <a:gd name="T63" fmla="*/ 743 h 1761"/>
                <a:gd name="T64" fmla="*/ 830 w 916"/>
                <a:gd name="T65" fmla="*/ 784 h 1761"/>
                <a:gd name="T66" fmla="*/ 807 w 916"/>
                <a:gd name="T67" fmla="*/ 848 h 1761"/>
                <a:gd name="T68" fmla="*/ 804 w 916"/>
                <a:gd name="T69" fmla="*/ 897 h 1761"/>
                <a:gd name="T70" fmla="*/ 802 w 916"/>
                <a:gd name="T71" fmla="*/ 941 h 1761"/>
                <a:gd name="T72" fmla="*/ 779 w 916"/>
                <a:gd name="T73" fmla="*/ 996 h 1761"/>
                <a:gd name="T74" fmla="*/ 822 w 916"/>
                <a:gd name="T75" fmla="*/ 1025 h 1761"/>
                <a:gd name="T76" fmla="*/ 797 w 916"/>
                <a:gd name="T77" fmla="*/ 1073 h 1761"/>
                <a:gd name="T78" fmla="*/ 762 w 916"/>
                <a:gd name="T79" fmla="*/ 1109 h 1761"/>
                <a:gd name="T80" fmla="*/ 728 w 916"/>
                <a:gd name="T81" fmla="*/ 1143 h 1761"/>
                <a:gd name="T82" fmla="*/ 719 w 916"/>
                <a:gd name="T83" fmla="*/ 1177 h 1761"/>
                <a:gd name="T84" fmla="*/ 681 w 916"/>
                <a:gd name="T85" fmla="*/ 1211 h 1761"/>
                <a:gd name="T86" fmla="*/ 635 w 916"/>
                <a:gd name="T87" fmla="*/ 1238 h 1761"/>
                <a:gd name="T88" fmla="*/ 613 w 916"/>
                <a:gd name="T89" fmla="*/ 1277 h 1761"/>
                <a:gd name="T90" fmla="*/ 592 w 916"/>
                <a:gd name="T91" fmla="*/ 1303 h 1761"/>
                <a:gd name="T92" fmla="*/ 613 w 916"/>
                <a:gd name="T93" fmla="*/ 1342 h 1761"/>
                <a:gd name="T94" fmla="*/ 610 w 916"/>
                <a:gd name="T95" fmla="*/ 1395 h 1761"/>
                <a:gd name="T96" fmla="*/ 549 w 916"/>
                <a:gd name="T97" fmla="*/ 1436 h 1761"/>
                <a:gd name="T98" fmla="*/ 509 w 916"/>
                <a:gd name="T99" fmla="*/ 1452 h 1761"/>
                <a:gd name="T100" fmla="*/ 465 w 916"/>
                <a:gd name="T101" fmla="*/ 1509 h 1761"/>
                <a:gd name="T102" fmla="*/ 446 w 916"/>
                <a:gd name="T103" fmla="*/ 1560 h 1761"/>
                <a:gd name="T104" fmla="*/ 403 w 916"/>
                <a:gd name="T105" fmla="*/ 1589 h 1761"/>
                <a:gd name="T106" fmla="*/ 427 w 916"/>
                <a:gd name="T107" fmla="*/ 1617 h 1761"/>
                <a:gd name="T108" fmla="*/ 392 w 916"/>
                <a:gd name="T109" fmla="*/ 1644 h 1761"/>
                <a:gd name="T110" fmla="*/ 374 w 916"/>
                <a:gd name="T111" fmla="*/ 1677 h 1761"/>
                <a:gd name="T112" fmla="*/ 346 w 916"/>
                <a:gd name="T113" fmla="*/ 1699 h 1761"/>
                <a:gd name="T114" fmla="*/ 319 w 916"/>
                <a:gd name="T115" fmla="*/ 1719 h 1761"/>
                <a:gd name="T116" fmla="*/ 278 w 916"/>
                <a:gd name="T117" fmla="*/ 1761 h 1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16" h="1761">
                  <a:moveTo>
                    <a:pt x="0" y="117"/>
                  </a:moveTo>
                  <a:lnTo>
                    <a:pt x="5" y="119"/>
                  </a:lnTo>
                  <a:lnTo>
                    <a:pt x="8" y="122"/>
                  </a:lnTo>
                  <a:lnTo>
                    <a:pt x="16" y="127"/>
                  </a:lnTo>
                  <a:lnTo>
                    <a:pt x="25" y="125"/>
                  </a:lnTo>
                  <a:lnTo>
                    <a:pt x="26" y="125"/>
                  </a:lnTo>
                  <a:lnTo>
                    <a:pt x="31" y="120"/>
                  </a:lnTo>
                  <a:lnTo>
                    <a:pt x="36" y="122"/>
                  </a:lnTo>
                  <a:lnTo>
                    <a:pt x="38" y="122"/>
                  </a:lnTo>
                  <a:lnTo>
                    <a:pt x="45" y="127"/>
                  </a:lnTo>
                  <a:lnTo>
                    <a:pt x="46" y="128"/>
                  </a:lnTo>
                  <a:lnTo>
                    <a:pt x="51" y="131"/>
                  </a:lnTo>
                  <a:lnTo>
                    <a:pt x="54" y="133"/>
                  </a:lnTo>
                  <a:lnTo>
                    <a:pt x="58" y="135"/>
                  </a:lnTo>
                  <a:lnTo>
                    <a:pt x="59" y="136"/>
                  </a:lnTo>
                  <a:lnTo>
                    <a:pt x="61" y="136"/>
                  </a:lnTo>
                  <a:lnTo>
                    <a:pt x="63" y="138"/>
                  </a:lnTo>
                  <a:lnTo>
                    <a:pt x="66" y="138"/>
                  </a:lnTo>
                  <a:lnTo>
                    <a:pt x="69" y="138"/>
                  </a:lnTo>
                  <a:lnTo>
                    <a:pt x="78" y="141"/>
                  </a:lnTo>
                  <a:lnTo>
                    <a:pt x="83" y="141"/>
                  </a:lnTo>
                  <a:lnTo>
                    <a:pt x="88" y="143"/>
                  </a:lnTo>
                  <a:lnTo>
                    <a:pt x="91" y="138"/>
                  </a:lnTo>
                  <a:lnTo>
                    <a:pt x="96" y="127"/>
                  </a:lnTo>
                  <a:lnTo>
                    <a:pt x="97" y="117"/>
                  </a:lnTo>
                  <a:lnTo>
                    <a:pt x="101" y="112"/>
                  </a:lnTo>
                  <a:lnTo>
                    <a:pt x="107" y="110"/>
                  </a:lnTo>
                  <a:lnTo>
                    <a:pt x="106" y="104"/>
                  </a:lnTo>
                  <a:lnTo>
                    <a:pt x="102" y="96"/>
                  </a:lnTo>
                  <a:lnTo>
                    <a:pt x="107" y="93"/>
                  </a:lnTo>
                  <a:lnTo>
                    <a:pt x="112" y="93"/>
                  </a:lnTo>
                  <a:lnTo>
                    <a:pt x="117" y="89"/>
                  </a:lnTo>
                  <a:lnTo>
                    <a:pt x="122" y="89"/>
                  </a:lnTo>
                  <a:lnTo>
                    <a:pt x="129" y="88"/>
                  </a:lnTo>
                  <a:lnTo>
                    <a:pt x="134" y="88"/>
                  </a:lnTo>
                  <a:lnTo>
                    <a:pt x="140" y="88"/>
                  </a:lnTo>
                  <a:lnTo>
                    <a:pt x="149" y="88"/>
                  </a:lnTo>
                  <a:lnTo>
                    <a:pt x="154" y="88"/>
                  </a:lnTo>
                  <a:lnTo>
                    <a:pt x="159" y="91"/>
                  </a:lnTo>
                  <a:lnTo>
                    <a:pt x="162" y="94"/>
                  </a:lnTo>
                  <a:lnTo>
                    <a:pt x="165" y="94"/>
                  </a:lnTo>
                  <a:lnTo>
                    <a:pt x="170" y="93"/>
                  </a:lnTo>
                  <a:lnTo>
                    <a:pt x="182" y="97"/>
                  </a:lnTo>
                  <a:lnTo>
                    <a:pt x="187" y="101"/>
                  </a:lnTo>
                  <a:lnTo>
                    <a:pt x="192" y="104"/>
                  </a:lnTo>
                  <a:lnTo>
                    <a:pt x="197" y="106"/>
                  </a:lnTo>
                  <a:lnTo>
                    <a:pt x="202" y="109"/>
                  </a:lnTo>
                  <a:lnTo>
                    <a:pt x="208" y="110"/>
                  </a:lnTo>
                  <a:lnTo>
                    <a:pt x="212" y="110"/>
                  </a:lnTo>
                  <a:lnTo>
                    <a:pt x="217" y="114"/>
                  </a:lnTo>
                  <a:lnTo>
                    <a:pt x="223" y="117"/>
                  </a:lnTo>
                  <a:lnTo>
                    <a:pt x="228" y="119"/>
                  </a:lnTo>
                  <a:lnTo>
                    <a:pt x="233" y="120"/>
                  </a:lnTo>
                  <a:lnTo>
                    <a:pt x="240" y="122"/>
                  </a:lnTo>
                  <a:lnTo>
                    <a:pt x="246" y="125"/>
                  </a:lnTo>
                  <a:lnTo>
                    <a:pt x="251" y="128"/>
                  </a:lnTo>
                  <a:lnTo>
                    <a:pt x="255" y="133"/>
                  </a:lnTo>
                  <a:lnTo>
                    <a:pt x="260" y="135"/>
                  </a:lnTo>
                  <a:lnTo>
                    <a:pt x="264" y="135"/>
                  </a:lnTo>
                  <a:lnTo>
                    <a:pt x="268" y="141"/>
                  </a:lnTo>
                  <a:lnTo>
                    <a:pt x="266" y="144"/>
                  </a:lnTo>
                  <a:lnTo>
                    <a:pt x="271" y="146"/>
                  </a:lnTo>
                  <a:lnTo>
                    <a:pt x="276" y="148"/>
                  </a:lnTo>
                  <a:lnTo>
                    <a:pt x="276" y="154"/>
                  </a:lnTo>
                  <a:lnTo>
                    <a:pt x="276" y="159"/>
                  </a:lnTo>
                  <a:lnTo>
                    <a:pt x="281" y="161"/>
                  </a:lnTo>
                  <a:lnTo>
                    <a:pt x="293" y="152"/>
                  </a:lnTo>
                  <a:lnTo>
                    <a:pt x="296" y="148"/>
                  </a:lnTo>
                  <a:lnTo>
                    <a:pt x="299" y="141"/>
                  </a:lnTo>
                  <a:lnTo>
                    <a:pt x="307" y="135"/>
                  </a:lnTo>
                  <a:lnTo>
                    <a:pt x="316" y="130"/>
                  </a:lnTo>
                  <a:lnTo>
                    <a:pt x="321" y="127"/>
                  </a:lnTo>
                  <a:lnTo>
                    <a:pt x="331" y="120"/>
                  </a:lnTo>
                  <a:lnTo>
                    <a:pt x="334" y="112"/>
                  </a:lnTo>
                  <a:lnTo>
                    <a:pt x="337" y="109"/>
                  </a:lnTo>
                  <a:lnTo>
                    <a:pt x="342" y="106"/>
                  </a:lnTo>
                  <a:lnTo>
                    <a:pt x="344" y="99"/>
                  </a:lnTo>
                  <a:lnTo>
                    <a:pt x="349" y="94"/>
                  </a:lnTo>
                  <a:lnTo>
                    <a:pt x="352" y="91"/>
                  </a:lnTo>
                  <a:lnTo>
                    <a:pt x="354" y="88"/>
                  </a:lnTo>
                  <a:lnTo>
                    <a:pt x="359" y="80"/>
                  </a:lnTo>
                  <a:lnTo>
                    <a:pt x="362" y="75"/>
                  </a:lnTo>
                  <a:lnTo>
                    <a:pt x="370" y="70"/>
                  </a:lnTo>
                  <a:lnTo>
                    <a:pt x="375" y="68"/>
                  </a:lnTo>
                  <a:lnTo>
                    <a:pt x="379" y="65"/>
                  </a:lnTo>
                  <a:lnTo>
                    <a:pt x="377" y="60"/>
                  </a:lnTo>
                  <a:lnTo>
                    <a:pt x="377" y="59"/>
                  </a:lnTo>
                  <a:lnTo>
                    <a:pt x="380" y="55"/>
                  </a:lnTo>
                  <a:lnTo>
                    <a:pt x="384" y="52"/>
                  </a:lnTo>
                  <a:lnTo>
                    <a:pt x="387" y="47"/>
                  </a:lnTo>
                  <a:lnTo>
                    <a:pt x="389" y="46"/>
                  </a:lnTo>
                  <a:lnTo>
                    <a:pt x="390" y="39"/>
                  </a:lnTo>
                  <a:lnTo>
                    <a:pt x="393" y="36"/>
                  </a:lnTo>
                  <a:lnTo>
                    <a:pt x="397" y="34"/>
                  </a:lnTo>
                  <a:lnTo>
                    <a:pt x="398" y="31"/>
                  </a:lnTo>
                  <a:lnTo>
                    <a:pt x="402" y="31"/>
                  </a:lnTo>
                  <a:lnTo>
                    <a:pt x="407" y="17"/>
                  </a:lnTo>
                  <a:lnTo>
                    <a:pt x="408" y="8"/>
                  </a:lnTo>
                  <a:lnTo>
                    <a:pt x="412" y="4"/>
                  </a:lnTo>
                  <a:lnTo>
                    <a:pt x="413" y="0"/>
                  </a:lnTo>
                  <a:lnTo>
                    <a:pt x="422" y="2"/>
                  </a:lnTo>
                  <a:lnTo>
                    <a:pt x="430" y="4"/>
                  </a:lnTo>
                  <a:lnTo>
                    <a:pt x="432" y="8"/>
                  </a:lnTo>
                  <a:lnTo>
                    <a:pt x="436" y="7"/>
                  </a:lnTo>
                  <a:lnTo>
                    <a:pt x="438" y="13"/>
                  </a:lnTo>
                  <a:lnTo>
                    <a:pt x="440" y="15"/>
                  </a:lnTo>
                  <a:lnTo>
                    <a:pt x="448" y="8"/>
                  </a:lnTo>
                  <a:lnTo>
                    <a:pt x="451" y="10"/>
                  </a:lnTo>
                  <a:lnTo>
                    <a:pt x="455" y="12"/>
                  </a:lnTo>
                  <a:lnTo>
                    <a:pt x="461" y="13"/>
                  </a:lnTo>
                  <a:lnTo>
                    <a:pt x="465" y="10"/>
                  </a:lnTo>
                  <a:lnTo>
                    <a:pt x="473" y="12"/>
                  </a:lnTo>
                  <a:lnTo>
                    <a:pt x="478" y="12"/>
                  </a:lnTo>
                  <a:lnTo>
                    <a:pt x="488" y="12"/>
                  </a:lnTo>
                  <a:lnTo>
                    <a:pt x="493" y="13"/>
                  </a:lnTo>
                  <a:lnTo>
                    <a:pt x="498" y="17"/>
                  </a:lnTo>
                  <a:lnTo>
                    <a:pt x="503" y="17"/>
                  </a:lnTo>
                  <a:lnTo>
                    <a:pt x="506" y="10"/>
                  </a:lnTo>
                  <a:lnTo>
                    <a:pt x="509" y="10"/>
                  </a:lnTo>
                  <a:lnTo>
                    <a:pt x="511" y="7"/>
                  </a:lnTo>
                  <a:lnTo>
                    <a:pt x="521" y="7"/>
                  </a:lnTo>
                  <a:lnTo>
                    <a:pt x="531" y="10"/>
                  </a:lnTo>
                  <a:lnTo>
                    <a:pt x="532" y="13"/>
                  </a:lnTo>
                  <a:lnTo>
                    <a:pt x="539" y="12"/>
                  </a:lnTo>
                  <a:lnTo>
                    <a:pt x="542" y="17"/>
                  </a:lnTo>
                  <a:lnTo>
                    <a:pt x="547" y="15"/>
                  </a:lnTo>
                  <a:lnTo>
                    <a:pt x="549" y="13"/>
                  </a:lnTo>
                  <a:lnTo>
                    <a:pt x="554" y="8"/>
                  </a:lnTo>
                  <a:lnTo>
                    <a:pt x="556" y="5"/>
                  </a:lnTo>
                  <a:lnTo>
                    <a:pt x="561" y="5"/>
                  </a:lnTo>
                  <a:lnTo>
                    <a:pt x="565" y="7"/>
                  </a:lnTo>
                  <a:lnTo>
                    <a:pt x="567" y="7"/>
                  </a:lnTo>
                  <a:lnTo>
                    <a:pt x="574" y="12"/>
                  </a:lnTo>
                  <a:lnTo>
                    <a:pt x="577" y="10"/>
                  </a:lnTo>
                  <a:lnTo>
                    <a:pt x="582" y="13"/>
                  </a:lnTo>
                  <a:lnTo>
                    <a:pt x="587" y="15"/>
                  </a:lnTo>
                  <a:lnTo>
                    <a:pt x="592" y="17"/>
                  </a:lnTo>
                  <a:lnTo>
                    <a:pt x="595" y="17"/>
                  </a:lnTo>
                  <a:lnTo>
                    <a:pt x="600" y="21"/>
                  </a:lnTo>
                  <a:lnTo>
                    <a:pt x="604" y="26"/>
                  </a:lnTo>
                  <a:lnTo>
                    <a:pt x="604" y="31"/>
                  </a:lnTo>
                  <a:lnTo>
                    <a:pt x="605" y="33"/>
                  </a:lnTo>
                  <a:lnTo>
                    <a:pt x="610" y="31"/>
                  </a:lnTo>
                  <a:lnTo>
                    <a:pt x="617" y="34"/>
                  </a:lnTo>
                  <a:lnTo>
                    <a:pt x="625" y="39"/>
                  </a:lnTo>
                  <a:lnTo>
                    <a:pt x="628" y="42"/>
                  </a:lnTo>
                  <a:lnTo>
                    <a:pt x="630" y="47"/>
                  </a:lnTo>
                  <a:lnTo>
                    <a:pt x="632" y="54"/>
                  </a:lnTo>
                  <a:lnTo>
                    <a:pt x="633" y="55"/>
                  </a:lnTo>
                  <a:lnTo>
                    <a:pt x="637" y="54"/>
                  </a:lnTo>
                  <a:lnTo>
                    <a:pt x="645" y="54"/>
                  </a:lnTo>
                  <a:lnTo>
                    <a:pt x="655" y="54"/>
                  </a:lnTo>
                  <a:lnTo>
                    <a:pt x="658" y="57"/>
                  </a:lnTo>
                  <a:lnTo>
                    <a:pt x="656" y="63"/>
                  </a:lnTo>
                  <a:lnTo>
                    <a:pt x="663" y="68"/>
                  </a:lnTo>
                  <a:lnTo>
                    <a:pt x="671" y="63"/>
                  </a:lnTo>
                  <a:lnTo>
                    <a:pt x="678" y="63"/>
                  </a:lnTo>
                  <a:lnTo>
                    <a:pt x="681" y="62"/>
                  </a:lnTo>
                  <a:lnTo>
                    <a:pt x="686" y="63"/>
                  </a:lnTo>
                  <a:lnTo>
                    <a:pt x="693" y="62"/>
                  </a:lnTo>
                  <a:lnTo>
                    <a:pt x="696" y="59"/>
                  </a:lnTo>
                  <a:lnTo>
                    <a:pt x="701" y="59"/>
                  </a:lnTo>
                  <a:lnTo>
                    <a:pt x="706" y="59"/>
                  </a:lnTo>
                  <a:lnTo>
                    <a:pt x="709" y="57"/>
                  </a:lnTo>
                  <a:lnTo>
                    <a:pt x="711" y="59"/>
                  </a:lnTo>
                  <a:lnTo>
                    <a:pt x="716" y="52"/>
                  </a:lnTo>
                  <a:lnTo>
                    <a:pt x="724" y="60"/>
                  </a:lnTo>
                  <a:lnTo>
                    <a:pt x="728" y="63"/>
                  </a:lnTo>
                  <a:lnTo>
                    <a:pt x="736" y="62"/>
                  </a:lnTo>
                  <a:lnTo>
                    <a:pt x="741" y="65"/>
                  </a:lnTo>
                  <a:lnTo>
                    <a:pt x="747" y="60"/>
                  </a:lnTo>
                  <a:lnTo>
                    <a:pt x="752" y="54"/>
                  </a:lnTo>
                  <a:lnTo>
                    <a:pt x="752" y="49"/>
                  </a:lnTo>
                  <a:lnTo>
                    <a:pt x="751" y="47"/>
                  </a:lnTo>
                  <a:lnTo>
                    <a:pt x="752" y="44"/>
                  </a:lnTo>
                  <a:lnTo>
                    <a:pt x="751" y="39"/>
                  </a:lnTo>
                  <a:lnTo>
                    <a:pt x="756" y="31"/>
                  </a:lnTo>
                  <a:lnTo>
                    <a:pt x="766" y="36"/>
                  </a:lnTo>
                  <a:lnTo>
                    <a:pt x="771" y="36"/>
                  </a:lnTo>
                  <a:lnTo>
                    <a:pt x="774" y="33"/>
                  </a:lnTo>
                  <a:lnTo>
                    <a:pt x="780" y="34"/>
                  </a:lnTo>
                  <a:lnTo>
                    <a:pt x="784" y="34"/>
                  </a:lnTo>
                  <a:lnTo>
                    <a:pt x="785" y="34"/>
                  </a:lnTo>
                  <a:lnTo>
                    <a:pt x="790" y="34"/>
                  </a:lnTo>
                  <a:lnTo>
                    <a:pt x="795" y="36"/>
                  </a:lnTo>
                  <a:lnTo>
                    <a:pt x="799" y="34"/>
                  </a:lnTo>
                  <a:lnTo>
                    <a:pt x="800" y="42"/>
                  </a:lnTo>
                  <a:lnTo>
                    <a:pt x="805" y="46"/>
                  </a:lnTo>
                  <a:lnTo>
                    <a:pt x="810" y="49"/>
                  </a:lnTo>
                  <a:lnTo>
                    <a:pt x="815" y="47"/>
                  </a:lnTo>
                  <a:lnTo>
                    <a:pt x="830" y="55"/>
                  </a:lnTo>
                  <a:lnTo>
                    <a:pt x="835" y="59"/>
                  </a:lnTo>
                  <a:lnTo>
                    <a:pt x="838" y="67"/>
                  </a:lnTo>
                  <a:lnTo>
                    <a:pt x="842" y="73"/>
                  </a:lnTo>
                  <a:lnTo>
                    <a:pt x="843" y="76"/>
                  </a:lnTo>
                  <a:lnTo>
                    <a:pt x="838" y="83"/>
                  </a:lnTo>
                  <a:lnTo>
                    <a:pt x="832" y="91"/>
                  </a:lnTo>
                  <a:lnTo>
                    <a:pt x="832" y="99"/>
                  </a:lnTo>
                  <a:lnTo>
                    <a:pt x="835" y="104"/>
                  </a:lnTo>
                  <a:lnTo>
                    <a:pt x="838" y="109"/>
                  </a:lnTo>
                  <a:lnTo>
                    <a:pt x="842" y="114"/>
                  </a:lnTo>
                  <a:lnTo>
                    <a:pt x="840" y="120"/>
                  </a:lnTo>
                  <a:lnTo>
                    <a:pt x="835" y="125"/>
                  </a:lnTo>
                  <a:lnTo>
                    <a:pt x="832" y="131"/>
                  </a:lnTo>
                  <a:lnTo>
                    <a:pt x="830" y="133"/>
                  </a:lnTo>
                  <a:lnTo>
                    <a:pt x="825" y="140"/>
                  </a:lnTo>
                  <a:lnTo>
                    <a:pt x="822" y="149"/>
                  </a:lnTo>
                  <a:lnTo>
                    <a:pt x="823" y="161"/>
                  </a:lnTo>
                  <a:lnTo>
                    <a:pt x="825" y="167"/>
                  </a:lnTo>
                  <a:lnTo>
                    <a:pt x="820" y="177"/>
                  </a:lnTo>
                  <a:lnTo>
                    <a:pt x="819" y="178"/>
                  </a:lnTo>
                  <a:lnTo>
                    <a:pt x="812" y="175"/>
                  </a:lnTo>
                  <a:lnTo>
                    <a:pt x="805" y="174"/>
                  </a:lnTo>
                  <a:lnTo>
                    <a:pt x="800" y="175"/>
                  </a:lnTo>
                  <a:lnTo>
                    <a:pt x="792" y="177"/>
                  </a:lnTo>
                  <a:lnTo>
                    <a:pt x="789" y="174"/>
                  </a:lnTo>
                  <a:lnTo>
                    <a:pt x="784" y="172"/>
                  </a:lnTo>
                  <a:lnTo>
                    <a:pt x="776" y="177"/>
                  </a:lnTo>
                  <a:lnTo>
                    <a:pt x="771" y="175"/>
                  </a:lnTo>
                  <a:lnTo>
                    <a:pt x="766" y="174"/>
                  </a:lnTo>
                  <a:lnTo>
                    <a:pt x="759" y="178"/>
                  </a:lnTo>
                  <a:lnTo>
                    <a:pt x="761" y="185"/>
                  </a:lnTo>
                  <a:lnTo>
                    <a:pt x="757" y="190"/>
                  </a:lnTo>
                  <a:lnTo>
                    <a:pt x="754" y="193"/>
                  </a:lnTo>
                  <a:lnTo>
                    <a:pt x="757" y="196"/>
                  </a:lnTo>
                  <a:lnTo>
                    <a:pt x="757" y="201"/>
                  </a:lnTo>
                  <a:lnTo>
                    <a:pt x="761" y="204"/>
                  </a:lnTo>
                  <a:lnTo>
                    <a:pt x="761" y="211"/>
                  </a:lnTo>
                  <a:lnTo>
                    <a:pt x="761" y="216"/>
                  </a:lnTo>
                  <a:lnTo>
                    <a:pt x="762" y="220"/>
                  </a:lnTo>
                  <a:lnTo>
                    <a:pt x="764" y="222"/>
                  </a:lnTo>
                  <a:lnTo>
                    <a:pt x="756" y="235"/>
                  </a:lnTo>
                  <a:lnTo>
                    <a:pt x="751" y="241"/>
                  </a:lnTo>
                  <a:lnTo>
                    <a:pt x="749" y="246"/>
                  </a:lnTo>
                  <a:lnTo>
                    <a:pt x="744" y="251"/>
                  </a:lnTo>
                  <a:lnTo>
                    <a:pt x="746" y="254"/>
                  </a:lnTo>
                  <a:lnTo>
                    <a:pt x="746" y="258"/>
                  </a:lnTo>
                  <a:lnTo>
                    <a:pt x="742" y="259"/>
                  </a:lnTo>
                  <a:lnTo>
                    <a:pt x="737" y="258"/>
                  </a:lnTo>
                  <a:lnTo>
                    <a:pt x="736" y="263"/>
                  </a:lnTo>
                  <a:lnTo>
                    <a:pt x="736" y="272"/>
                  </a:lnTo>
                  <a:lnTo>
                    <a:pt x="742" y="284"/>
                  </a:lnTo>
                  <a:lnTo>
                    <a:pt x="749" y="297"/>
                  </a:lnTo>
                  <a:lnTo>
                    <a:pt x="754" y="309"/>
                  </a:lnTo>
                  <a:lnTo>
                    <a:pt x="761" y="313"/>
                  </a:lnTo>
                  <a:lnTo>
                    <a:pt x="762" y="314"/>
                  </a:lnTo>
                  <a:lnTo>
                    <a:pt x="766" y="314"/>
                  </a:lnTo>
                  <a:lnTo>
                    <a:pt x="771" y="318"/>
                  </a:lnTo>
                  <a:lnTo>
                    <a:pt x="779" y="316"/>
                  </a:lnTo>
                  <a:lnTo>
                    <a:pt x="780" y="318"/>
                  </a:lnTo>
                  <a:lnTo>
                    <a:pt x="784" y="326"/>
                  </a:lnTo>
                  <a:lnTo>
                    <a:pt x="792" y="334"/>
                  </a:lnTo>
                  <a:lnTo>
                    <a:pt x="795" y="339"/>
                  </a:lnTo>
                  <a:lnTo>
                    <a:pt x="790" y="343"/>
                  </a:lnTo>
                  <a:lnTo>
                    <a:pt x="785" y="345"/>
                  </a:lnTo>
                  <a:lnTo>
                    <a:pt x="782" y="352"/>
                  </a:lnTo>
                  <a:lnTo>
                    <a:pt x="779" y="356"/>
                  </a:lnTo>
                  <a:lnTo>
                    <a:pt x="782" y="371"/>
                  </a:lnTo>
                  <a:lnTo>
                    <a:pt x="789" y="379"/>
                  </a:lnTo>
                  <a:lnTo>
                    <a:pt x="792" y="384"/>
                  </a:lnTo>
                  <a:lnTo>
                    <a:pt x="792" y="394"/>
                  </a:lnTo>
                  <a:lnTo>
                    <a:pt x="799" y="415"/>
                  </a:lnTo>
                  <a:lnTo>
                    <a:pt x="802" y="429"/>
                  </a:lnTo>
                  <a:lnTo>
                    <a:pt x="807" y="432"/>
                  </a:lnTo>
                  <a:lnTo>
                    <a:pt x="814" y="442"/>
                  </a:lnTo>
                  <a:lnTo>
                    <a:pt x="809" y="452"/>
                  </a:lnTo>
                  <a:lnTo>
                    <a:pt x="807" y="457"/>
                  </a:lnTo>
                  <a:lnTo>
                    <a:pt x="805" y="466"/>
                  </a:lnTo>
                  <a:lnTo>
                    <a:pt x="802" y="471"/>
                  </a:lnTo>
                  <a:lnTo>
                    <a:pt x="805" y="478"/>
                  </a:lnTo>
                  <a:lnTo>
                    <a:pt x="804" y="487"/>
                  </a:lnTo>
                  <a:lnTo>
                    <a:pt x="799" y="494"/>
                  </a:lnTo>
                  <a:lnTo>
                    <a:pt x="799" y="499"/>
                  </a:lnTo>
                  <a:lnTo>
                    <a:pt x="800" y="502"/>
                  </a:lnTo>
                  <a:lnTo>
                    <a:pt x="805" y="510"/>
                  </a:lnTo>
                  <a:lnTo>
                    <a:pt x="807" y="520"/>
                  </a:lnTo>
                  <a:lnTo>
                    <a:pt x="810" y="528"/>
                  </a:lnTo>
                  <a:lnTo>
                    <a:pt x="812" y="536"/>
                  </a:lnTo>
                  <a:lnTo>
                    <a:pt x="812" y="542"/>
                  </a:lnTo>
                  <a:lnTo>
                    <a:pt x="809" y="549"/>
                  </a:lnTo>
                  <a:lnTo>
                    <a:pt x="809" y="554"/>
                  </a:lnTo>
                  <a:lnTo>
                    <a:pt x="809" y="559"/>
                  </a:lnTo>
                  <a:lnTo>
                    <a:pt x="814" y="560"/>
                  </a:lnTo>
                  <a:lnTo>
                    <a:pt x="822" y="570"/>
                  </a:lnTo>
                  <a:lnTo>
                    <a:pt x="835" y="573"/>
                  </a:lnTo>
                  <a:lnTo>
                    <a:pt x="840" y="575"/>
                  </a:lnTo>
                  <a:lnTo>
                    <a:pt x="845" y="583"/>
                  </a:lnTo>
                  <a:lnTo>
                    <a:pt x="848" y="581"/>
                  </a:lnTo>
                  <a:lnTo>
                    <a:pt x="852" y="585"/>
                  </a:lnTo>
                  <a:lnTo>
                    <a:pt x="857" y="591"/>
                  </a:lnTo>
                  <a:lnTo>
                    <a:pt x="862" y="596"/>
                  </a:lnTo>
                  <a:lnTo>
                    <a:pt x="876" y="609"/>
                  </a:lnTo>
                  <a:lnTo>
                    <a:pt x="883" y="609"/>
                  </a:lnTo>
                  <a:lnTo>
                    <a:pt x="886" y="614"/>
                  </a:lnTo>
                  <a:lnTo>
                    <a:pt x="888" y="617"/>
                  </a:lnTo>
                  <a:lnTo>
                    <a:pt x="896" y="619"/>
                  </a:lnTo>
                  <a:lnTo>
                    <a:pt x="903" y="622"/>
                  </a:lnTo>
                  <a:lnTo>
                    <a:pt x="908" y="628"/>
                  </a:lnTo>
                  <a:lnTo>
                    <a:pt x="913" y="636"/>
                  </a:lnTo>
                  <a:lnTo>
                    <a:pt x="916" y="641"/>
                  </a:lnTo>
                  <a:lnTo>
                    <a:pt x="914" y="651"/>
                  </a:lnTo>
                  <a:lnTo>
                    <a:pt x="908" y="664"/>
                  </a:lnTo>
                  <a:lnTo>
                    <a:pt x="903" y="672"/>
                  </a:lnTo>
                  <a:lnTo>
                    <a:pt x="900" y="677"/>
                  </a:lnTo>
                  <a:lnTo>
                    <a:pt x="898" y="685"/>
                  </a:lnTo>
                  <a:lnTo>
                    <a:pt x="895" y="688"/>
                  </a:lnTo>
                  <a:lnTo>
                    <a:pt x="891" y="690"/>
                  </a:lnTo>
                  <a:lnTo>
                    <a:pt x="885" y="690"/>
                  </a:lnTo>
                  <a:lnTo>
                    <a:pt x="881" y="690"/>
                  </a:lnTo>
                  <a:lnTo>
                    <a:pt x="873" y="690"/>
                  </a:lnTo>
                  <a:lnTo>
                    <a:pt x="868" y="693"/>
                  </a:lnTo>
                  <a:lnTo>
                    <a:pt x="863" y="699"/>
                  </a:lnTo>
                  <a:lnTo>
                    <a:pt x="862" y="708"/>
                  </a:lnTo>
                  <a:lnTo>
                    <a:pt x="852" y="712"/>
                  </a:lnTo>
                  <a:lnTo>
                    <a:pt x="848" y="717"/>
                  </a:lnTo>
                  <a:lnTo>
                    <a:pt x="850" y="722"/>
                  </a:lnTo>
                  <a:lnTo>
                    <a:pt x="850" y="727"/>
                  </a:lnTo>
                  <a:lnTo>
                    <a:pt x="850" y="735"/>
                  </a:lnTo>
                  <a:lnTo>
                    <a:pt x="852" y="738"/>
                  </a:lnTo>
                  <a:lnTo>
                    <a:pt x="853" y="743"/>
                  </a:lnTo>
                  <a:lnTo>
                    <a:pt x="852" y="746"/>
                  </a:lnTo>
                  <a:lnTo>
                    <a:pt x="852" y="751"/>
                  </a:lnTo>
                  <a:lnTo>
                    <a:pt x="853" y="756"/>
                  </a:lnTo>
                  <a:lnTo>
                    <a:pt x="850" y="763"/>
                  </a:lnTo>
                  <a:lnTo>
                    <a:pt x="840" y="763"/>
                  </a:lnTo>
                  <a:lnTo>
                    <a:pt x="835" y="766"/>
                  </a:lnTo>
                  <a:lnTo>
                    <a:pt x="832" y="771"/>
                  </a:lnTo>
                  <a:lnTo>
                    <a:pt x="828" y="771"/>
                  </a:lnTo>
                  <a:lnTo>
                    <a:pt x="828" y="777"/>
                  </a:lnTo>
                  <a:lnTo>
                    <a:pt x="830" y="784"/>
                  </a:lnTo>
                  <a:lnTo>
                    <a:pt x="825" y="787"/>
                  </a:lnTo>
                  <a:lnTo>
                    <a:pt x="810" y="797"/>
                  </a:lnTo>
                  <a:lnTo>
                    <a:pt x="804" y="805"/>
                  </a:lnTo>
                  <a:lnTo>
                    <a:pt x="799" y="813"/>
                  </a:lnTo>
                  <a:lnTo>
                    <a:pt x="797" y="814"/>
                  </a:lnTo>
                  <a:lnTo>
                    <a:pt x="799" y="818"/>
                  </a:lnTo>
                  <a:lnTo>
                    <a:pt x="802" y="824"/>
                  </a:lnTo>
                  <a:lnTo>
                    <a:pt x="804" y="834"/>
                  </a:lnTo>
                  <a:lnTo>
                    <a:pt x="807" y="840"/>
                  </a:lnTo>
                  <a:lnTo>
                    <a:pt x="807" y="848"/>
                  </a:lnTo>
                  <a:lnTo>
                    <a:pt x="807" y="853"/>
                  </a:lnTo>
                  <a:lnTo>
                    <a:pt x="807" y="858"/>
                  </a:lnTo>
                  <a:lnTo>
                    <a:pt x="807" y="861"/>
                  </a:lnTo>
                  <a:lnTo>
                    <a:pt x="805" y="864"/>
                  </a:lnTo>
                  <a:lnTo>
                    <a:pt x="800" y="869"/>
                  </a:lnTo>
                  <a:lnTo>
                    <a:pt x="797" y="874"/>
                  </a:lnTo>
                  <a:lnTo>
                    <a:pt x="797" y="877"/>
                  </a:lnTo>
                  <a:lnTo>
                    <a:pt x="797" y="886"/>
                  </a:lnTo>
                  <a:lnTo>
                    <a:pt x="794" y="889"/>
                  </a:lnTo>
                  <a:lnTo>
                    <a:pt x="804" y="897"/>
                  </a:lnTo>
                  <a:lnTo>
                    <a:pt x="809" y="900"/>
                  </a:lnTo>
                  <a:lnTo>
                    <a:pt x="810" y="905"/>
                  </a:lnTo>
                  <a:lnTo>
                    <a:pt x="807" y="908"/>
                  </a:lnTo>
                  <a:lnTo>
                    <a:pt x="807" y="915"/>
                  </a:lnTo>
                  <a:lnTo>
                    <a:pt x="805" y="920"/>
                  </a:lnTo>
                  <a:lnTo>
                    <a:pt x="802" y="924"/>
                  </a:lnTo>
                  <a:lnTo>
                    <a:pt x="804" y="931"/>
                  </a:lnTo>
                  <a:lnTo>
                    <a:pt x="804" y="932"/>
                  </a:lnTo>
                  <a:lnTo>
                    <a:pt x="804" y="937"/>
                  </a:lnTo>
                  <a:lnTo>
                    <a:pt x="802" y="941"/>
                  </a:lnTo>
                  <a:lnTo>
                    <a:pt x="805" y="945"/>
                  </a:lnTo>
                  <a:lnTo>
                    <a:pt x="799" y="945"/>
                  </a:lnTo>
                  <a:lnTo>
                    <a:pt x="794" y="950"/>
                  </a:lnTo>
                  <a:lnTo>
                    <a:pt x="789" y="957"/>
                  </a:lnTo>
                  <a:lnTo>
                    <a:pt x="789" y="965"/>
                  </a:lnTo>
                  <a:lnTo>
                    <a:pt x="789" y="971"/>
                  </a:lnTo>
                  <a:lnTo>
                    <a:pt x="785" y="976"/>
                  </a:lnTo>
                  <a:lnTo>
                    <a:pt x="776" y="984"/>
                  </a:lnTo>
                  <a:lnTo>
                    <a:pt x="774" y="989"/>
                  </a:lnTo>
                  <a:lnTo>
                    <a:pt x="779" y="996"/>
                  </a:lnTo>
                  <a:lnTo>
                    <a:pt x="784" y="997"/>
                  </a:lnTo>
                  <a:lnTo>
                    <a:pt x="784" y="1004"/>
                  </a:lnTo>
                  <a:lnTo>
                    <a:pt x="784" y="1009"/>
                  </a:lnTo>
                  <a:lnTo>
                    <a:pt x="790" y="1010"/>
                  </a:lnTo>
                  <a:lnTo>
                    <a:pt x="797" y="1009"/>
                  </a:lnTo>
                  <a:lnTo>
                    <a:pt x="804" y="1013"/>
                  </a:lnTo>
                  <a:lnTo>
                    <a:pt x="810" y="1018"/>
                  </a:lnTo>
                  <a:lnTo>
                    <a:pt x="814" y="1020"/>
                  </a:lnTo>
                  <a:lnTo>
                    <a:pt x="817" y="1023"/>
                  </a:lnTo>
                  <a:lnTo>
                    <a:pt x="822" y="1025"/>
                  </a:lnTo>
                  <a:lnTo>
                    <a:pt x="825" y="1026"/>
                  </a:lnTo>
                  <a:lnTo>
                    <a:pt x="827" y="1031"/>
                  </a:lnTo>
                  <a:lnTo>
                    <a:pt x="825" y="1034"/>
                  </a:lnTo>
                  <a:lnTo>
                    <a:pt x="822" y="1039"/>
                  </a:lnTo>
                  <a:lnTo>
                    <a:pt x="817" y="1046"/>
                  </a:lnTo>
                  <a:lnTo>
                    <a:pt x="812" y="1051"/>
                  </a:lnTo>
                  <a:lnTo>
                    <a:pt x="810" y="1057"/>
                  </a:lnTo>
                  <a:lnTo>
                    <a:pt x="805" y="1065"/>
                  </a:lnTo>
                  <a:lnTo>
                    <a:pt x="800" y="1072"/>
                  </a:lnTo>
                  <a:lnTo>
                    <a:pt x="797" y="1073"/>
                  </a:lnTo>
                  <a:lnTo>
                    <a:pt x="794" y="1076"/>
                  </a:lnTo>
                  <a:lnTo>
                    <a:pt x="794" y="1083"/>
                  </a:lnTo>
                  <a:lnTo>
                    <a:pt x="794" y="1089"/>
                  </a:lnTo>
                  <a:lnTo>
                    <a:pt x="789" y="1093"/>
                  </a:lnTo>
                  <a:lnTo>
                    <a:pt x="782" y="1099"/>
                  </a:lnTo>
                  <a:lnTo>
                    <a:pt x="777" y="1106"/>
                  </a:lnTo>
                  <a:lnTo>
                    <a:pt x="774" y="1107"/>
                  </a:lnTo>
                  <a:lnTo>
                    <a:pt x="771" y="1106"/>
                  </a:lnTo>
                  <a:lnTo>
                    <a:pt x="766" y="1106"/>
                  </a:lnTo>
                  <a:lnTo>
                    <a:pt x="762" y="1109"/>
                  </a:lnTo>
                  <a:lnTo>
                    <a:pt x="754" y="1112"/>
                  </a:lnTo>
                  <a:lnTo>
                    <a:pt x="749" y="1112"/>
                  </a:lnTo>
                  <a:lnTo>
                    <a:pt x="744" y="1115"/>
                  </a:lnTo>
                  <a:lnTo>
                    <a:pt x="737" y="1115"/>
                  </a:lnTo>
                  <a:lnTo>
                    <a:pt x="734" y="1117"/>
                  </a:lnTo>
                  <a:lnTo>
                    <a:pt x="728" y="1120"/>
                  </a:lnTo>
                  <a:lnTo>
                    <a:pt x="726" y="1125"/>
                  </a:lnTo>
                  <a:lnTo>
                    <a:pt x="728" y="1130"/>
                  </a:lnTo>
                  <a:lnTo>
                    <a:pt x="728" y="1136"/>
                  </a:lnTo>
                  <a:lnTo>
                    <a:pt x="728" y="1143"/>
                  </a:lnTo>
                  <a:lnTo>
                    <a:pt x="728" y="1144"/>
                  </a:lnTo>
                  <a:lnTo>
                    <a:pt x="729" y="1149"/>
                  </a:lnTo>
                  <a:lnTo>
                    <a:pt x="733" y="1156"/>
                  </a:lnTo>
                  <a:lnTo>
                    <a:pt x="733" y="1161"/>
                  </a:lnTo>
                  <a:lnTo>
                    <a:pt x="729" y="1164"/>
                  </a:lnTo>
                  <a:lnTo>
                    <a:pt x="728" y="1170"/>
                  </a:lnTo>
                  <a:lnTo>
                    <a:pt x="728" y="1175"/>
                  </a:lnTo>
                  <a:lnTo>
                    <a:pt x="726" y="1177"/>
                  </a:lnTo>
                  <a:lnTo>
                    <a:pt x="721" y="1177"/>
                  </a:lnTo>
                  <a:lnTo>
                    <a:pt x="719" y="1177"/>
                  </a:lnTo>
                  <a:lnTo>
                    <a:pt x="716" y="1178"/>
                  </a:lnTo>
                  <a:lnTo>
                    <a:pt x="709" y="1180"/>
                  </a:lnTo>
                  <a:lnTo>
                    <a:pt x="704" y="1183"/>
                  </a:lnTo>
                  <a:lnTo>
                    <a:pt x="698" y="1183"/>
                  </a:lnTo>
                  <a:lnTo>
                    <a:pt x="691" y="1185"/>
                  </a:lnTo>
                  <a:lnTo>
                    <a:pt x="691" y="1191"/>
                  </a:lnTo>
                  <a:lnTo>
                    <a:pt x="691" y="1195"/>
                  </a:lnTo>
                  <a:lnTo>
                    <a:pt x="685" y="1199"/>
                  </a:lnTo>
                  <a:lnTo>
                    <a:pt x="681" y="1206"/>
                  </a:lnTo>
                  <a:lnTo>
                    <a:pt x="681" y="1211"/>
                  </a:lnTo>
                  <a:lnTo>
                    <a:pt x="671" y="1214"/>
                  </a:lnTo>
                  <a:lnTo>
                    <a:pt x="665" y="1214"/>
                  </a:lnTo>
                  <a:lnTo>
                    <a:pt x="660" y="1212"/>
                  </a:lnTo>
                  <a:lnTo>
                    <a:pt x="655" y="1212"/>
                  </a:lnTo>
                  <a:lnTo>
                    <a:pt x="648" y="1214"/>
                  </a:lnTo>
                  <a:lnTo>
                    <a:pt x="642" y="1220"/>
                  </a:lnTo>
                  <a:lnTo>
                    <a:pt x="640" y="1224"/>
                  </a:lnTo>
                  <a:lnTo>
                    <a:pt x="637" y="1230"/>
                  </a:lnTo>
                  <a:lnTo>
                    <a:pt x="637" y="1235"/>
                  </a:lnTo>
                  <a:lnTo>
                    <a:pt x="635" y="1238"/>
                  </a:lnTo>
                  <a:lnTo>
                    <a:pt x="630" y="1242"/>
                  </a:lnTo>
                  <a:lnTo>
                    <a:pt x="628" y="1246"/>
                  </a:lnTo>
                  <a:lnTo>
                    <a:pt x="630" y="1250"/>
                  </a:lnTo>
                  <a:lnTo>
                    <a:pt x="632" y="1256"/>
                  </a:lnTo>
                  <a:lnTo>
                    <a:pt x="632" y="1263"/>
                  </a:lnTo>
                  <a:lnTo>
                    <a:pt x="628" y="1264"/>
                  </a:lnTo>
                  <a:lnTo>
                    <a:pt x="625" y="1264"/>
                  </a:lnTo>
                  <a:lnTo>
                    <a:pt x="620" y="1269"/>
                  </a:lnTo>
                  <a:lnTo>
                    <a:pt x="617" y="1274"/>
                  </a:lnTo>
                  <a:lnTo>
                    <a:pt x="613" y="1277"/>
                  </a:lnTo>
                  <a:lnTo>
                    <a:pt x="610" y="1280"/>
                  </a:lnTo>
                  <a:lnTo>
                    <a:pt x="608" y="1284"/>
                  </a:lnTo>
                  <a:lnTo>
                    <a:pt x="605" y="1284"/>
                  </a:lnTo>
                  <a:lnTo>
                    <a:pt x="604" y="1287"/>
                  </a:lnTo>
                  <a:lnTo>
                    <a:pt x="602" y="1288"/>
                  </a:lnTo>
                  <a:lnTo>
                    <a:pt x="599" y="1290"/>
                  </a:lnTo>
                  <a:lnTo>
                    <a:pt x="599" y="1293"/>
                  </a:lnTo>
                  <a:lnTo>
                    <a:pt x="595" y="1297"/>
                  </a:lnTo>
                  <a:lnTo>
                    <a:pt x="594" y="1300"/>
                  </a:lnTo>
                  <a:lnTo>
                    <a:pt x="592" y="1303"/>
                  </a:lnTo>
                  <a:lnTo>
                    <a:pt x="589" y="1305"/>
                  </a:lnTo>
                  <a:lnTo>
                    <a:pt x="590" y="1309"/>
                  </a:lnTo>
                  <a:lnTo>
                    <a:pt x="590" y="1316"/>
                  </a:lnTo>
                  <a:lnTo>
                    <a:pt x="589" y="1321"/>
                  </a:lnTo>
                  <a:lnTo>
                    <a:pt x="589" y="1324"/>
                  </a:lnTo>
                  <a:lnTo>
                    <a:pt x="592" y="1326"/>
                  </a:lnTo>
                  <a:lnTo>
                    <a:pt x="597" y="1329"/>
                  </a:lnTo>
                  <a:lnTo>
                    <a:pt x="604" y="1340"/>
                  </a:lnTo>
                  <a:lnTo>
                    <a:pt x="608" y="1342"/>
                  </a:lnTo>
                  <a:lnTo>
                    <a:pt x="613" y="1342"/>
                  </a:lnTo>
                  <a:lnTo>
                    <a:pt x="617" y="1345"/>
                  </a:lnTo>
                  <a:lnTo>
                    <a:pt x="618" y="1350"/>
                  </a:lnTo>
                  <a:lnTo>
                    <a:pt x="620" y="1356"/>
                  </a:lnTo>
                  <a:lnTo>
                    <a:pt x="620" y="1364"/>
                  </a:lnTo>
                  <a:lnTo>
                    <a:pt x="620" y="1369"/>
                  </a:lnTo>
                  <a:lnTo>
                    <a:pt x="623" y="1371"/>
                  </a:lnTo>
                  <a:lnTo>
                    <a:pt x="618" y="1379"/>
                  </a:lnTo>
                  <a:lnTo>
                    <a:pt x="617" y="1384"/>
                  </a:lnTo>
                  <a:lnTo>
                    <a:pt x="613" y="1390"/>
                  </a:lnTo>
                  <a:lnTo>
                    <a:pt x="610" y="1395"/>
                  </a:lnTo>
                  <a:lnTo>
                    <a:pt x="608" y="1397"/>
                  </a:lnTo>
                  <a:lnTo>
                    <a:pt x="592" y="1398"/>
                  </a:lnTo>
                  <a:lnTo>
                    <a:pt x="585" y="1405"/>
                  </a:lnTo>
                  <a:lnTo>
                    <a:pt x="577" y="1415"/>
                  </a:lnTo>
                  <a:lnTo>
                    <a:pt x="570" y="1420"/>
                  </a:lnTo>
                  <a:lnTo>
                    <a:pt x="565" y="1421"/>
                  </a:lnTo>
                  <a:lnTo>
                    <a:pt x="561" y="1424"/>
                  </a:lnTo>
                  <a:lnTo>
                    <a:pt x="557" y="1429"/>
                  </a:lnTo>
                  <a:lnTo>
                    <a:pt x="554" y="1434"/>
                  </a:lnTo>
                  <a:lnTo>
                    <a:pt x="549" y="1436"/>
                  </a:lnTo>
                  <a:lnTo>
                    <a:pt x="542" y="1437"/>
                  </a:lnTo>
                  <a:lnTo>
                    <a:pt x="537" y="1441"/>
                  </a:lnTo>
                  <a:lnTo>
                    <a:pt x="534" y="1442"/>
                  </a:lnTo>
                  <a:lnTo>
                    <a:pt x="531" y="1445"/>
                  </a:lnTo>
                  <a:lnTo>
                    <a:pt x="529" y="1452"/>
                  </a:lnTo>
                  <a:lnTo>
                    <a:pt x="527" y="1455"/>
                  </a:lnTo>
                  <a:lnTo>
                    <a:pt x="526" y="1455"/>
                  </a:lnTo>
                  <a:lnTo>
                    <a:pt x="522" y="1450"/>
                  </a:lnTo>
                  <a:lnTo>
                    <a:pt x="516" y="1450"/>
                  </a:lnTo>
                  <a:lnTo>
                    <a:pt x="509" y="1452"/>
                  </a:lnTo>
                  <a:lnTo>
                    <a:pt x="508" y="1455"/>
                  </a:lnTo>
                  <a:lnTo>
                    <a:pt x="506" y="1463"/>
                  </a:lnTo>
                  <a:lnTo>
                    <a:pt x="496" y="1470"/>
                  </a:lnTo>
                  <a:lnTo>
                    <a:pt x="493" y="1476"/>
                  </a:lnTo>
                  <a:lnTo>
                    <a:pt x="489" y="1484"/>
                  </a:lnTo>
                  <a:lnTo>
                    <a:pt x="484" y="1489"/>
                  </a:lnTo>
                  <a:lnTo>
                    <a:pt x="479" y="1494"/>
                  </a:lnTo>
                  <a:lnTo>
                    <a:pt x="473" y="1500"/>
                  </a:lnTo>
                  <a:lnTo>
                    <a:pt x="468" y="1502"/>
                  </a:lnTo>
                  <a:lnTo>
                    <a:pt x="465" y="1509"/>
                  </a:lnTo>
                  <a:lnTo>
                    <a:pt x="461" y="1510"/>
                  </a:lnTo>
                  <a:lnTo>
                    <a:pt x="453" y="1513"/>
                  </a:lnTo>
                  <a:lnTo>
                    <a:pt x="445" y="1521"/>
                  </a:lnTo>
                  <a:lnTo>
                    <a:pt x="443" y="1526"/>
                  </a:lnTo>
                  <a:lnTo>
                    <a:pt x="440" y="1531"/>
                  </a:lnTo>
                  <a:lnTo>
                    <a:pt x="435" y="1541"/>
                  </a:lnTo>
                  <a:lnTo>
                    <a:pt x="438" y="1546"/>
                  </a:lnTo>
                  <a:lnTo>
                    <a:pt x="443" y="1551"/>
                  </a:lnTo>
                  <a:lnTo>
                    <a:pt x="446" y="1554"/>
                  </a:lnTo>
                  <a:lnTo>
                    <a:pt x="446" y="1560"/>
                  </a:lnTo>
                  <a:lnTo>
                    <a:pt x="445" y="1565"/>
                  </a:lnTo>
                  <a:lnTo>
                    <a:pt x="436" y="1572"/>
                  </a:lnTo>
                  <a:lnTo>
                    <a:pt x="432" y="1573"/>
                  </a:lnTo>
                  <a:lnTo>
                    <a:pt x="428" y="1575"/>
                  </a:lnTo>
                  <a:lnTo>
                    <a:pt x="425" y="1575"/>
                  </a:lnTo>
                  <a:lnTo>
                    <a:pt x="422" y="1583"/>
                  </a:lnTo>
                  <a:lnTo>
                    <a:pt x="417" y="1585"/>
                  </a:lnTo>
                  <a:lnTo>
                    <a:pt x="412" y="1585"/>
                  </a:lnTo>
                  <a:lnTo>
                    <a:pt x="407" y="1589"/>
                  </a:lnTo>
                  <a:lnTo>
                    <a:pt x="403" y="1589"/>
                  </a:lnTo>
                  <a:lnTo>
                    <a:pt x="398" y="1594"/>
                  </a:lnTo>
                  <a:lnTo>
                    <a:pt x="398" y="1598"/>
                  </a:lnTo>
                  <a:lnTo>
                    <a:pt x="400" y="1601"/>
                  </a:lnTo>
                  <a:lnTo>
                    <a:pt x="405" y="1601"/>
                  </a:lnTo>
                  <a:lnTo>
                    <a:pt x="408" y="1601"/>
                  </a:lnTo>
                  <a:lnTo>
                    <a:pt x="413" y="1604"/>
                  </a:lnTo>
                  <a:lnTo>
                    <a:pt x="418" y="1607"/>
                  </a:lnTo>
                  <a:lnTo>
                    <a:pt x="423" y="1610"/>
                  </a:lnTo>
                  <a:lnTo>
                    <a:pt x="427" y="1614"/>
                  </a:lnTo>
                  <a:lnTo>
                    <a:pt x="427" y="1617"/>
                  </a:lnTo>
                  <a:lnTo>
                    <a:pt x="423" y="1622"/>
                  </a:lnTo>
                  <a:lnTo>
                    <a:pt x="418" y="1623"/>
                  </a:lnTo>
                  <a:lnTo>
                    <a:pt x="412" y="1627"/>
                  </a:lnTo>
                  <a:lnTo>
                    <a:pt x="408" y="1627"/>
                  </a:lnTo>
                  <a:lnTo>
                    <a:pt x="405" y="1623"/>
                  </a:lnTo>
                  <a:lnTo>
                    <a:pt x="402" y="1623"/>
                  </a:lnTo>
                  <a:lnTo>
                    <a:pt x="400" y="1630"/>
                  </a:lnTo>
                  <a:lnTo>
                    <a:pt x="392" y="1638"/>
                  </a:lnTo>
                  <a:lnTo>
                    <a:pt x="392" y="1641"/>
                  </a:lnTo>
                  <a:lnTo>
                    <a:pt x="392" y="1644"/>
                  </a:lnTo>
                  <a:lnTo>
                    <a:pt x="392" y="1648"/>
                  </a:lnTo>
                  <a:lnTo>
                    <a:pt x="390" y="1649"/>
                  </a:lnTo>
                  <a:lnTo>
                    <a:pt x="392" y="1654"/>
                  </a:lnTo>
                  <a:lnTo>
                    <a:pt x="393" y="1654"/>
                  </a:lnTo>
                  <a:lnTo>
                    <a:pt x="395" y="1657"/>
                  </a:lnTo>
                  <a:lnTo>
                    <a:pt x="393" y="1661"/>
                  </a:lnTo>
                  <a:lnTo>
                    <a:pt x="390" y="1661"/>
                  </a:lnTo>
                  <a:lnTo>
                    <a:pt x="384" y="1665"/>
                  </a:lnTo>
                  <a:lnTo>
                    <a:pt x="377" y="1670"/>
                  </a:lnTo>
                  <a:lnTo>
                    <a:pt x="374" y="1677"/>
                  </a:lnTo>
                  <a:lnTo>
                    <a:pt x="372" y="1682"/>
                  </a:lnTo>
                  <a:lnTo>
                    <a:pt x="367" y="1688"/>
                  </a:lnTo>
                  <a:lnTo>
                    <a:pt x="367" y="1691"/>
                  </a:lnTo>
                  <a:lnTo>
                    <a:pt x="367" y="1695"/>
                  </a:lnTo>
                  <a:lnTo>
                    <a:pt x="362" y="1701"/>
                  </a:lnTo>
                  <a:lnTo>
                    <a:pt x="359" y="1701"/>
                  </a:lnTo>
                  <a:lnTo>
                    <a:pt x="355" y="1701"/>
                  </a:lnTo>
                  <a:lnTo>
                    <a:pt x="352" y="1701"/>
                  </a:lnTo>
                  <a:lnTo>
                    <a:pt x="349" y="1701"/>
                  </a:lnTo>
                  <a:lnTo>
                    <a:pt x="346" y="1699"/>
                  </a:lnTo>
                  <a:lnTo>
                    <a:pt x="344" y="1699"/>
                  </a:lnTo>
                  <a:lnTo>
                    <a:pt x="341" y="1699"/>
                  </a:lnTo>
                  <a:lnTo>
                    <a:pt x="339" y="1699"/>
                  </a:lnTo>
                  <a:lnTo>
                    <a:pt x="336" y="1698"/>
                  </a:lnTo>
                  <a:lnTo>
                    <a:pt x="334" y="1695"/>
                  </a:lnTo>
                  <a:lnTo>
                    <a:pt x="331" y="1698"/>
                  </a:lnTo>
                  <a:lnTo>
                    <a:pt x="329" y="1701"/>
                  </a:lnTo>
                  <a:lnTo>
                    <a:pt x="326" y="1704"/>
                  </a:lnTo>
                  <a:lnTo>
                    <a:pt x="322" y="1709"/>
                  </a:lnTo>
                  <a:lnTo>
                    <a:pt x="319" y="1719"/>
                  </a:lnTo>
                  <a:lnTo>
                    <a:pt x="316" y="1725"/>
                  </a:lnTo>
                  <a:lnTo>
                    <a:pt x="312" y="1729"/>
                  </a:lnTo>
                  <a:lnTo>
                    <a:pt x="309" y="1730"/>
                  </a:lnTo>
                  <a:lnTo>
                    <a:pt x="306" y="1733"/>
                  </a:lnTo>
                  <a:lnTo>
                    <a:pt x="301" y="1737"/>
                  </a:lnTo>
                  <a:lnTo>
                    <a:pt x="294" y="1742"/>
                  </a:lnTo>
                  <a:lnTo>
                    <a:pt x="289" y="1748"/>
                  </a:lnTo>
                  <a:lnTo>
                    <a:pt x="284" y="1754"/>
                  </a:lnTo>
                  <a:lnTo>
                    <a:pt x="281" y="1759"/>
                  </a:lnTo>
                  <a:lnTo>
                    <a:pt x="278" y="1761"/>
                  </a:lnTo>
                  <a:lnTo>
                    <a:pt x="269" y="1759"/>
                  </a:lnTo>
                  <a:lnTo>
                    <a:pt x="263" y="1758"/>
                  </a:lnTo>
                  <a:lnTo>
                    <a:pt x="258" y="1756"/>
                  </a:lnTo>
                  <a:lnTo>
                    <a:pt x="253" y="1754"/>
                  </a:lnTo>
                  <a:lnTo>
                    <a:pt x="248" y="1756"/>
                  </a:lnTo>
                  <a:lnTo>
                    <a:pt x="243" y="1756"/>
                  </a:lnTo>
                  <a:lnTo>
                    <a:pt x="240" y="1756"/>
                  </a:lnTo>
                  <a:lnTo>
                    <a:pt x="235" y="1754"/>
                  </a:lnTo>
                  <a:lnTo>
                    <a:pt x="233" y="175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6" name="Freeform 186"/>
            <p:cNvSpPr>
              <a:spLocks/>
            </p:cNvSpPr>
            <p:nvPr/>
          </p:nvSpPr>
          <p:spPr bwMode="auto">
            <a:xfrm>
              <a:off x="2668587" y="1262858"/>
              <a:ext cx="26988" cy="17463"/>
            </a:xfrm>
            <a:custGeom>
              <a:avLst/>
              <a:gdLst>
                <a:gd name="T0" fmla="*/ 0 w 35"/>
                <a:gd name="T1" fmla="*/ 0 h 23"/>
                <a:gd name="T2" fmla="*/ 18 w 35"/>
                <a:gd name="T3" fmla="*/ 10 h 23"/>
                <a:gd name="T4" fmla="*/ 20 w 35"/>
                <a:gd name="T5" fmla="*/ 10 h 23"/>
                <a:gd name="T6" fmla="*/ 30 w 35"/>
                <a:gd name="T7" fmla="*/ 16 h 23"/>
                <a:gd name="T8" fmla="*/ 32 w 35"/>
                <a:gd name="T9" fmla="*/ 18 h 23"/>
                <a:gd name="T10" fmla="*/ 35 w 35"/>
                <a:gd name="T1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23">
                  <a:moveTo>
                    <a:pt x="0" y="0"/>
                  </a:moveTo>
                  <a:lnTo>
                    <a:pt x="18" y="10"/>
                  </a:lnTo>
                  <a:lnTo>
                    <a:pt x="20" y="10"/>
                  </a:lnTo>
                  <a:lnTo>
                    <a:pt x="30" y="16"/>
                  </a:lnTo>
                  <a:lnTo>
                    <a:pt x="32" y="18"/>
                  </a:lnTo>
                  <a:lnTo>
                    <a:pt x="35" y="2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7" name="Freeform 187"/>
            <p:cNvSpPr>
              <a:spLocks/>
            </p:cNvSpPr>
            <p:nvPr/>
          </p:nvSpPr>
          <p:spPr bwMode="auto">
            <a:xfrm>
              <a:off x="1706562" y="1883570"/>
              <a:ext cx="1020763" cy="982663"/>
            </a:xfrm>
            <a:custGeom>
              <a:avLst/>
              <a:gdLst>
                <a:gd name="T0" fmla="*/ 1078 w 1287"/>
                <a:gd name="T1" fmla="*/ 89 h 1238"/>
                <a:gd name="T2" fmla="*/ 1098 w 1287"/>
                <a:gd name="T3" fmla="*/ 123 h 1238"/>
                <a:gd name="T4" fmla="*/ 1075 w 1287"/>
                <a:gd name="T5" fmla="*/ 186 h 1238"/>
                <a:gd name="T6" fmla="*/ 1120 w 1287"/>
                <a:gd name="T7" fmla="*/ 226 h 1238"/>
                <a:gd name="T8" fmla="*/ 1095 w 1287"/>
                <a:gd name="T9" fmla="*/ 285 h 1238"/>
                <a:gd name="T10" fmla="*/ 1110 w 1287"/>
                <a:gd name="T11" fmla="*/ 349 h 1238"/>
                <a:gd name="T12" fmla="*/ 1141 w 1287"/>
                <a:gd name="T13" fmla="*/ 382 h 1238"/>
                <a:gd name="T14" fmla="*/ 1214 w 1287"/>
                <a:gd name="T15" fmla="*/ 383 h 1238"/>
                <a:gd name="T16" fmla="*/ 1282 w 1287"/>
                <a:gd name="T17" fmla="*/ 404 h 1238"/>
                <a:gd name="T18" fmla="*/ 1258 w 1287"/>
                <a:gd name="T19" fmla="*/ 485 h 1238"/>
                <a:gd name="T20" fmla="*/ 1224 w 1287"/>
                <a:gd name="T21" fmla="*/ 540 h 1238"/>
                <a:gd name="T22" fmla="*/ 1217 w 1287"/>
                <a:gd name="T23" fmla="*/ 595 h 1238"/>
                <a:gd name="T24" fmla="*/ 1194 w 1287"/>
                <a:gd name="T25" fmla="*/ 657 h 1238"/>
                <a:gd name="T26" fmla="*/ 1182 w 1287"/>
                <a:gd name="T27" fmla="*/ 712 h 1238"/>
                <a:gd name="T28" fmla="*/ 1131 w 1287"/>
                <a:gd name="T29" fmla="*/ 757 h 1238"/>
                <a:gd name="T30" fmla="*/ 1129 w 1287"/>
                <a:gd name="T31" fmla="*/ 827 h 1238"/>
                <a:gd name="T32" fmla="*/ 1131 w 1287"/>
                <a:gd name="T33" fmla="*/ 887 h 1238"/>
                <a:gd name="T34" fmla="*/ 1080 w 1287"/>
                <a:gd name="T35" fmla="*/ 927 h 1238"/>
                <a:gd name="T36" fmla="*/ 1078 w 1287"/>
                <a:gd name="T37" fmla="*/ 995 h 1238"/>
                <a:gd name="T38" fmla="*/ 1022 w 1287"/>
                <a:gd name="T39" fmla="*/ 992 h 1238"/>
                <a:gd name="T40" fmla="*/ 979 w 1287"/>
                <a:gd name="T41" fmla="*/ 956 h 1238"/>
                <a:gd name="T42" fmla="*/ 921 w 1287"/>
                <a:gd name="T43" fmla="*/ 993 h 1238"/>
                <a:gd name="T44" fmla="*/ 868 w 1287"/>
                <a:gd name="T45" fmla="*/ 1032 h 1238"/>
                <a:gd name="T46" fmla="*/ 787 w 1287"/>
                <a:gd name="T47" fmla="*/ 1079 h 1238"/>
                <a:gd name="T48" fmla="*/ 723 w 1287"/>
                <a:gd name="T49" fmla="*/ 1087 h 1238"/>
                <a:gd name="T50" fmla="*/ 668 w 1287"/>
                <a:gd name="T51" fmla="*/ 1131 h 1238"/>
                <a:gd name="T52" fmla="*/ 607 w 1287"/>
                <a:gd name="T53" fmla="*/ 1141 h 1238"/>
                <a:gd name="T54" fmla="*/ 554 w 1287"/>
                <a:gd name="T55" fmla="*/ 1129 h 1238"/>
                <a:gd name="T56" fmla="*/ 503 w 1287"/>
                <a:gd name="T57" fmla="*/ 1131 h 1238"/>
                <a:gd name="T58" fmla="*/ 448 w 1287"/>
                <a:gd name="T59" fmla="*/ 1145 h 1238"/>
                <a:gd name="T60" fmla="*/ 418 w 1287"/>
                <a:gd name="T61" fmla="*/ 1196 h 1238"/>
                <a:gd name="T62" fmla="*/ 355 w 1287"/>
                <a:gd name="T63" fmla="*/ 1178 h 1238"/>
                <a:gd name="T64" fmla="*/ 296 w 1287"/>
                <a:gd name="T65" fmla="*/ 1128 h 1238"/>
                <a:gd name="T66" fmla="*/ 215 w 1287"/>
                <a:gd name="T67" fmla="*/ 1120 h 1238"/>
                <a:gd name="T68" fmla="*/ 145 w 1287"/>
                <a:gd name="T69" fmla="*/ 1158 h 1238"/>
                <a:gd name="T70" fmla="*/ 96 w 1287"/>
                <a:gd name="T71" fmla="*/ 1218 h 1238"/>
                <a:gd name="T72" fmla="*/ 40 w 1287"/>
                <a:gd name="T73" fmla="*/ 1218 h 1238"/>
                <a:gd name="T74" fmla="*/ 0 w 1287"/>
                <a:gd name="T75" fmla="*/ 1157 h 1238"/>
                <a:gd name="T76" fmla="*/ 48 w 1287"/>
                <a:gd name="T77" fmla="*/ 1099 h 1238"/>
                <a:gd name="T78" fmla="*/ 102 w 1287"/>
                <a:gd name="T79" fmla="*/ 1037 h 1238"/>
                <a:gd name="T80" fmla="*/ 172 w 1287"/>
                <a:gd name="T81" fmla="*/ 959 h 1238"/>
                <a:gd name="T82" fmla="*/ 240 w 1287"/>
                <a:gd name="T83" fmla="*/ 887 h 1238"/>
                <a:gd name="T84" fmla="*/ 279 w 1287"/>
                <a:gd name="T85" fmla="*/ 875 h 1238"/>
                <a:gd name="T86" fmla="*/ 342 w 1287"/>
                <a:gd name="T87" fmla="*/ 857 h 1238"/>
                <a:gd name="T88" fmla="*/ 388 w 1287"/>
                <a:gd name="T89" fmla="*/ 817 h 1238"/>
                <a:gd name="T90" fmla="*/ 418 w 1287"/>
                <a:gd name="T91" fmla="*/ 760 h 1238"/>
                <a:gd name="T92" fmla="*/ 509 w 1287"/>
                <a:gd name="T93" fmla="*/ 649 h 1238"/>
                <a:gd name="T94" fmla="*/ 554 w 1287"/>
                <a:gd name="T95" fmla="*/ 607 h 1238"/>
                <a:gd name="T96" fmla="*/ 599 w 1287"/>
                <a:gd name="T97" fmla="*/ 582 h 1238"/>
                <a:gd name="T98" fmla="*/ 633 w 1287"/>
                <a:gd name="T99" fmla="*/ 518 h 1238"/>
                <a:gd name="T100" fmla="*/ 694 w 1287"/>
                <a:gd name="T101" fmla="*/ 461 h 1238"/>
                <a:gd name="T102" fmla="*/ 728 w 1287"/>
                <a:gd name="T103" fmla="*/ 385 h 1238"/>
                <a:gd name="T104" fmla="*/ 747 w 1287"/>
                <a:gd name="T105" fmla="*/ 311 h 1238"/>
                <a:gd name="T106" fmla="*/ 789 w 1287"/>
                <a:gd name="T107" fmla="*/ 286 h 1238"/>
                <a:gd name="T108" fmla="*/ 817 w 1287"/>
                <a:gd name="T109" fmla="*/ 259 h 1238"/>
                <a:gd name="T110" fmla="*/ 805 w 1287"/>
                <a:gd name="T111" fmla="*/ 191 h 1238"/>
                <a:gd name="T112" fmla="*/ 799 w 1287"/>
                <a:gd name="T113" fmla="*/ 126 h 1238"/>
                <a:gd name="T114" fmla="*/ 818 w 1287"/>
                <a:gd name="T115" fmla="*/ 58 h 1238"/>
                <a:gd name="T116" fmla="*/ 871 w 1287"/>
                <a:gd name="T117" fmla="*/ 11 h 1238"/>
                <a:gd name="T118" fmla="*/ 994 w 1287"/>
                <a:gd name="T119" fmla="*/ 16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87" h="1238">
                  <a:moveTo>
                    <a:pt x="1058" y="29"/>
                  </a:moveTo>
                  <a:lnTo>
                    <a:pt x="1057" y="35"/>
                  </a:lnTo>
                  <a:lnTo>
                    <a:pt x="1055" y="42"/>
                  </a:lnTo>
                  <a:lnTo>
                    <a:pt x="1055" y="50"/>
                  </a:lnTo>
                  <a:lnTo>
                    <a:pt x="1057" y="52"/>
                  </a:lnTo>
                  <a:lnTo>
                    <a:pt x="1062" y="53"/>
                  </a:lnTo>
                  <a:lnTo>
                    <a:pt x="1068" y="53"/>
                  </a:lnTo>
                  <a:lnTo>
                    <a:pt x="1075" y="53"/>
                  </a:lnTo>
                  <a:lnTo>
                    <a:pt x="1080" y="56"/>
                  </a:lnTo>
                  <a:lnTo>
                    <a:pt x="1081" y="60"/>
                  </a:lnTo>
                  <a:lnTo>
                    <a:pt x="1081" y="65"/>
                  </a:lnTo>
                  <a:lnTo>
                    <a:pt x="1081" y="69"/>
                  </a:lnTo>
                  <a:lnTo>
                    <a:pt x="1080" y="76"/>
                  </a:lnTo>
                  <a:lnTo>
                    <a:pt x="1078" y="81"/>
                  </a:lnTo>
                  <a:lnTo>
                    <a:pt x="1078" y="89"/>
                  </a:lnTo>
                  <a:lnTo>
                    <a:pt x="1083" y="92"/>
                  </a:lnTo>
                  <a:lnTo>
                    <a:pt x="1090" y="95"/>
                  </a:lnTo>
                  <a:lnTo>
                    <a:pt x="1098" y="97"/>
                  </a:lnTo>
                  <a:lnTo>
                    <a:pt x="1103" y="97"/>
                  </a:lnTo>
                  <a:lnTo>
                    <a:pt x="1110" y="97"/>
                  </a:lnTo>
                  <a:lnTo>
                    <a:pt x="1111" y="99"/>
                  </a:lnTo>
                  <a:lnTo>
                    <a:pt x="1113" y="100"/>
                  </a:lnTo>
                  <a:lnTo>
                    <a:pt x="1113" y="102"/>
                  </a:lnTo>
                  <a:lnTo>
                    <a:pt x="1113" y="105"/>
                  </a:lnTo>
                  <a:lnTo>
                    <a:pt x="1111" y="111"/>
                  </a:lnTo>
                  <a:lnTo>
                    <a:pt x="1111" y="113"/>
                  </a:lnTo>
                  <a:lnTo>
                    <a:pt x="1110" y="115"/>
                  </a:lnTo>
                  <a:lnTo>
                    <a:pt x="1108" y="116"/>
                  </a:lnTo>
                  <a:lnTo>
                    <a:pt x="1101" y="120"/>
                  </a:lnTo>
                  <a:lnTo>
                    <a:pt x="1098" y="123"/>
                  </a:lnTo>
                  <a:lnTo>
                    <a:pt x="1091" y="133"/>
                  </a:lnTo>
                  <a:lnTo>
                    <a:pt x="1086" y="136"/>
                  </a:lnTo>
                  <a:lnTo>
                    <a:pt x="1083" y="142"/>
                  </a:lnTo>
                  <a:lnTo>
                    <a:pt x="1083" y="145"/>
                  </a:lnTo>
                  <a:lnTo>
                    <a:pt x="1080" y="152"/>
                  </a:lnTo>
                  <a:lnTo>
                    <a:pt x="1080" y="154"/>
                  </a:lnTo>
                  <a:lnTo>
                    <a:pt x="1078" y="157"/>
                  </a:lnTo>
                  <a:lnTo>
                    <a:pt x="1075" y="162"/>
                  </a:lnTo>
                  <a:lnTo>
                    <a:pt x="1073" y="163"/>
                  </a:lnTo>
                  <a:lnTo>
                    <a:pt x="1073" y="166"/>
                  </a:lnTo>
                  <a:lnTo>
                    <a:pt x="1073" y="171"/>
                  </a:lnTo>
                  <a:lnTo>
                    <a:pt x="1075" y="178"/>
                  </a:lnTo>
                  <a:lnTo>
                    <a:pt x="1077" y="181"/>
                  </a:lnTo>
                  <a:lnTo>
                    <a:pt x="1077" y="183"/>
                  </a:lnTo>
                  <a:lnTo>
                    <a:pt x="1075" y="186"/>
                  </a:lnTo>
                  <a:lnTo>
                    <a:pt x="1075" y="189"/>
                  </a:lnTo>
                  <a:lnTo>
                    <a:pt x="1080" y="194"/>
                  </a:lnTo>
                  <a:lnTo>
                    <a:pt x="1078" y="204"/>
                  </a:lnTo>
                  <a:lnTo>
                    <a:pt x="1083" y="207"/>
                  </a:lnTo>
                  <a:lnTo>
                    <a:pt x="1085" y="209"/>
                  </a:lnTo>
                  <a:lnTo>
                    <a:pt x="1088" y="212"/>
                  </a:lnTo>
                  <a:lnTo>
                    <a:pt x="1096" y="213"/>
                  </a:lnTo>
                  <a:lnTo>
                    <a:pt x="1098" y="213"/>
                  </a:lnTo>
                  <a:lnTo>
                    <a:pt x="1103" y="212"/>
                  </a:lnTo>
                  <a:lnTo>
                    <a:pt x="1106" y="212"/>
                  </a:lnTo>
                  <a:lnTo>
                    <a:pt x="1110" y="212"/>
                  </a:lnTo>
                  <a:lnTo>
                    <a:pt x="1116" y="217"/>
                  </a:lnTo>
                  <a:lnTo>
                    <a:pt x="1121" y="220"/>
                  </a:lnTo>
                  <a:lnTo>
                    <a:pt x="1120" y="223"/>
                  </a:lnTo>
                  <a:lnTo>
                    <a:pt x="1120" y="226"/>
                  </a:lnTo>
                  <a:lnTo>
                    <a:pt x="1118" y="226"/>
                  </a:lnTo>
                  <a:lnTo>
                    <a:pt x="1113" y="228"/>
                  </a:lnTo>
                  <a:lnTo>
                    <a:pt x="1108" y="230"/>
                  </a:lnTo>
                  <a:lnTo>
                    <a:pt x="1105" y="231"/>
                  </a:lnTo>
                  <a:lnTo>
                    <a:pt x="1101" y="234"/>
                  </a:lnTo>
                  <a:lnTo>
                    <a:pt x="1100" y="241"/>
                  </a:lnTo>
                  <a:lnTo>
                    <a:pt x="1100" y="249"/>
                  </a:lnTo>
                  <a:lnTo>
                    <a:pt x="1100" y="252"/>
                  </a:lnTo>
                  <a:lnTo>
                    <a:pt x="1098" y="257"/>
                  </a:lnTo>
                  <a:lnTo>
                    <a:pt x="1098" y="262"/>
                  </a:lnTo>
                  <a:lnTo>
                    <a:pt x="1098" y="267"/>
                  </a:lnTo>
                  <a:lnTo>
                    <a:pt x="1098" y="273"/>
                  </a:lnTo>
                  <a:lnTo>
                    <a:pt x="1098" y="277"/>
                  </a:lnTo>
                  <a:lnTo>
                    <a:pt x="1098" y="280"/>
                  </a:lnTo>
                  <a:lnTo>
                    <a:pt x="1095" y="285"/>
                  </a:lnTo>
                  <a:lnTo>
                    <a:pt x="1093" y="288"/>
                  </a:lnTo>
                  <a:lnTo>
                    <a:pt x="1093" y="291"/>
                  </a:lnTo>
                  <a:lnTo>
                    <a:pt x="1096" y="293"/>
                  </a:lnTo>
                  <a:lnTo>
                    <a:pt x="1100" y="296"/>
                  </a:lnTo>
                  <a:lnTo>
                    <a:pt x="1105" y="299"/>
                  </a:lnTo>
                  <a:lnTo>
                    <a:pt x="1110" y="301"/>
                  </a:lnTo>
                  <a:lnTo>
                    <a:pt x="1111" y="307"/>
                  </a:lnTo>
                  <a:lnTo>
                    <a:pt x="1110" y="314"/>
                  </a:lnTo>
                  <a:lnTo>
                    <a:pt x="1113" y="323"/>
                  </a:lnTo>
                  <a:lnTo>
                    <a:pt x="1116" y="330"/>
                  </a:lnTo>
                  <a:lnTo>
                    <a:pt x="1118" y="336"/>
                  </a:lnTo>
                  <a:lnTo>
                    <a:pt x="1115" y="341"/>
                  </a:lnTo>
                  <a:lnTo>
                    <a:pt x="1113" y="343"/>
                  </a:lnTo>
                  <a:lnTo>
                    <a:pt x="1111" y="346"/>
                  </a:lnTo>
                  <a:lnTo>
                    <a:pt x="1110" y="349"/>
                  </a:lnTo>
                  <a:lnTo>
                    <a:pt x="1111" y="353"/>
                  </a:lnTo>
                  <a:lnTo>
                    <a:pt x="1116" y="356"/>
                  </a:lnTo>
                  <a:lnTo>
                    <a:pt x="1118" y="357"/>
                  </a:lnTo>
                  <a:lnTo>
                    <a:pt x="1120" y="362"/>
                  </a:lnTo>
                  <a:lnTo>
                    <a:pt x="1120" y="367"/>
                  </a:lnTo>
                  <a:lnTo>
                    <a:pt x="1121" y="372"/>
                  </a:lnTo>
                  <a:lnTo>
                    <a:pt x="1123" y="378"/>
                  </a:lnTo>
                  <a:lnTo>
                    <a:pt x="1123" y="380"/>
                  </a:lnTo>
                  <a:lnTo>
                    <a:pt x="1126" y="380"/>
                  </a:lnTo>
                  <a:lnTo>
                    <a:pt x="1131" y="382"/>
                  </a:lnTo>
                  <a:lnTo>
                    <a:pt x="1133" y="382"/>
                  </a:lnTo>
                  <a:lnTo>
                    <a:pt x="1136" y="383"/>
                  </a:lnTo>
                  <a:lnTo>
                    <a:pt x="1138" y="383"/>
                  </a:lnTo>
                  <a:lnTo>
                    <a:pt x="1139" y="383"/>
                  </a:lnTo>
                  <a:lnTo>
                    <a:pt x="1141" y="382"/>
                  </a:lnTo>
                  <a:lnTo>
                    <a:pt x="1144" y="375"/>
                  </a:lnTo>
                  <a:lnTo>
                    <a:pt x="1146" y="374"/>
                  </a:lnTo>
                  <a:lnTo>
                    <a:pt x="1154" y="367"/>
                  </a:lnTo>
                  <a:lnTo>
                    <a:pt x="1161" y="366"/>
                  </a:lnTo>
                  <a:lnTo>
                    <a:pt x="1167" y="367"/>
                  </a:lnTo>
                  <a:lnTo>
                    <a:pt x="1169" y="372"/>
                  </a:lnTo>
                  <a:lnTo>
                    <a:pt x="1172" y="375"/>
                  </a:lnTo>
                  <a:lnTo>
                    <a:pt x="1177" y="370"/>
                  </a:lnTo>
                  <a:lnTo>
                    <a:pt x="1182" y="370"/>
                  </a:lnTo>
                  <a:lnTo>
                    <a:pt x="1187" y="372"/>
                  </a:lnTo>
                  <a:lnTo>
                    <a:pt x="1192" y="372"/>
                  </a:lnTo>
                  <a:lnTo>
                    <a:pt x="1206" y="370"/>
                  </a:lnTo>
                  <a:lnTo>
                    <a:pt x="1207" y="370"/>
                  </a:lnTo>
                  <a:lnTo>
                    <a:pt x="1209" y="380"/>
                  </a:lnTo>
                  <a:lnTo>
                    <a:pt x="1214" y="383"/>
                  </a:lnTo>
                  <a:lnTo>
                    <a:pt x="1224" y="391"/>
                  </a:lnTo>
                  <a:lnTo>
                    <a:pt x="1225" y="393"/>
                  </a:lnTo>
                  <a:lnTo>
                    <a:pt x="1229" y="393"/>
                  </a:lnTo>
                  <a:lnTo>
                    <a:pt x="1240" y="395"/>
                  </a:lnTo>
                  <a:lnTo>
                    <a:pt x="1245" y="390"/>
                  </a:lnTo>
                  <a:lnTo>
                    <a:pt x="1249" y="393"/>
                  </a:lnTo>
                  <a:lnTo>
                    <a:pt x="1255" y="391"/>
                  </a:lnTo>
                  <a:lnTo>
                    <a:pt x="1258" y="387"/>
                  </a:lnTo>
                  <a:lnTo>
                    <a:pt x="1262" y="385"/>
                  </a:lnTo>
                  <a:lnTo>
                    <a:pt x="1267" y="382"/>
                  </a:lnTo>
                  <a:lnTo>
                    <a:pt x="1272" y="377"/>
                  </a:lnTo>
                  <a:lnTo>
                    <a:pt x="1277" y="377"/>
                  </a:lnTo>
                  <a:lnTo>
                    <a:pt x="1278" y="383"/>
                  </a:lnTo>
                  <a:lnTo>
                    <a:pt x="1278" y="398"/>
                  </a:lnTo>
                  <a:lnTo>
                    <a:pt x="1282" y="404"/>
                  </a:lnTo>
                  <a:lnTo>
                    <a:pt x="1283" y="409"/>
                  </a:lnTo>
                  <a:lnTo>
                    <a:pt x="1287" y="412"/>
                  </a:lnTo>
                  <a:lnTo>
                    <a:pt x="1287" y="419"/>
                  </a:lnTo>
                  <a:lnTo>
                    <a:pt x="1283" y="433"/>
                  </a:lnTo>
                  <a:lnTo>
                    <a:pt x="1287" y="445"/>
                  </a:lnTo>
                  <a:lnTo>
                    <a:pt x="1287" y="451"/>
                  </a:lnTo>
                  <a:lnTo>
                    <a:pt x="1285" y="458"/>
                  </a:lnTo>
                  <a:lnTo>
                    <a:pt x="1283" y="463"/>
                  </a:lnTo>
                  <a:lnTo>
                    <a:pt x="1282" y="467"/>
                  </a:lnTo>
                  <a:lnTo>
                    <a:pt x="1275" y="474"/>
                  </a:lnTo>
                  <a:lnTo>
                    <a:pt x="1272" y="482"/>
                  </a:lnTo>
                  <a:lnTo>
                    <a:pt x="1272" y="485"/>
                  </a:lnTo>
                  <a:lnTo>
                    <a:pt x="1267" y="485"/>
                  </a:lnTo>
                  <a:lnTo>
                    <a:pt x="1263" y="485"/>
                  </a:lnTo>
                  <a:lnTo>
                    <a:pt x="1258" y="485"/>
                  </a:lnTo>
                  <a:lnTo>
                    <a:pt x="1253" y="484"/>
                  </a:lnTo>
                  <a:lnTo>
                    <a:pt x="1247" y="487"/>
                  </a:lnTo>
                  <a:lnTo>
                    <a:pt x="1245" y="492"/>
                  </a:lnTo>
                  <a:lnTo>
                    <a:pt x="1242" y="501"/>
                  </a:lnTo>
                  <a:lnTo>
                    <a:pt x="1240" y="506"/>
                  </a:lnTo>
                  <a:lnTo>
                    <a:pt x="1239" y="511"/>
                  </a:lnTo>
                  <a:lnTo>
                    <a:pt x="1237" y="518"/>
                  </a:lnTo>
                  <a:lnTo>
                    <a:pt x="1235" y="519"/>
                  </a:lnTo>
                  <a:lnTo>
                    <a:pt x="1229" y="526"/>
                  </a:lnTo>
                  <a:lnTo>
                    <a:pt x="1217" y="531"/>
                  </a:lnTo>
                  <a:lnTo>
                    <a:pt x="1214" y="534"/>
                  </a:lnTo>
                  <a:lnTo>
                    <a:pt x="1214" y="537"/>
                  </a:lnTo>
                  <a:lnTo>
                    <a:pt x="1217" y="539"/>
                  </a:lnTo>
                  <a:lnTo>
                    <a:pt x="1219" y="539"/>
                  </a:lnTo>
                  <a:lnTo>
                    <a:pt x="1224" y="540"/>
                  </a:lnTo>
                  <a:lnTo>
                    <a:pt x="1224" y="544"/>
                  </a:lnTo>
                  <a:lnTo>
                    <a:pt x="1222" y="548"/>
                  </a:lnTo>
                  <a:lnTo>
                    <a:pt x="1219" y="553"/>
                  </a:lnTo>
                  <a:lnTo>
                    <a:pt x="1217" y="555"/>
                  </a:lnTo>
                  <a:lnTo>
                    <a:pt x="1214" y="558"/>
                  </a:lnTo>
                  <a:lnTo>
                    <a:pt x="1212" y="561"/>
                  </a:lnTo>
                  <a:lnTo>
                    <a:pt x="1212" y="568"/>
                  </a:lnTo>
                  <a:lnTo>
                    <a:pt x="1212" y="569"/>
                  </a:lnTo>
                  <a:lnTo>
                    <a:pt x="1214" y="574"/>
                  </a:lnTo>
                  <a:lnTo>
                    <a:pt x="1215" y="579"/>
                  </a:lnTo>
                  <a:lnTo>
                    <a:pt x="1215" y="581"/>
                  </a:lnTo>
                  <a:lnTo>
                    <a:pt x="1217" y="582"/>
                  </a:lnTo>
                  <a:lnTo>
                    <a:pt x="1217" y="586"/>
                  </a:lnTo>
                  <a:lnTo>
                    <a:pt x="1215" y="590"/>
                  </a:lnTo>
                  <a:lnTo>
                    <a:pt x="1217" y="595"/>
                  </a:lnTo>
                  <a:lnTo>
                    <a:pt x="1219" y="599"/>
                  </a:lnTo>
                  <a:lnTo>
                    <a:pt x="1222" y="600"/>
                  </a:lnTo>
                  <a:lnTo>
                    <a:pt x="1225" y="603"/>
                  </a:lnTo>
                  <a:lnTo>
                    <a:pt x="1225" y="608"/>
                  </a:lnTo>
                  <a:lnTo>
                    <a:pt x="1220" y="611"/>
                  </a:lnTo>
                  <a:lnTo>
                    <a:pt x="1217" y="615"/>
                  </a:lnTo>
                  <a:lnTo>
                    <a:pt x="1214" y="616"/>
                  </a:lnTo>
                  <a:lnTo>
                    <a:pt x="1210" y="620"/>
                  </a:lnTo>
                  <a:lnTo>
                    <a:pt x="1207" y="624"/>
                  </a:lnTo>
                  <a:lnTo>
                    <a:pt x="1206" y="629"/>
                  </a:lnTo>
                  <a:lnTo>
                    <a:pt x="1202" y="636"/>
                  </a:lnTo>
                  <a:lnTo>
                    <a:pt x="1201" y="642"/>
                  </a:lnTo>
                  <a:lnTo>
                    <a:pt x="1199" y="647"/>
                  </a:lnTo>
                  <a:lnTo>
                    <a:pt x="1197" y="652"/>
                  </a:lnTo>
                  <a:lnTo>
                    <a:pt x="1194" y="657"/>
                  </a:lnTo>
                  <a:lnTo>
                    <a:pt x="1191" y="660"/>
                  </a:lnTo>
                  <a:lnTo>
                    <a:pt x="1191" y="665"/>
                  </a:lnTo>
                  <a:lnTo>
                    <a:pt x="1191" y="666"/>
                  </a:lnTo>
                  <a:lnTo>
                    <a:pt x="1191" y="670"/>
                  </a:lnTo>
                  <a:lnTo>
                    <a:pt x="1187" y="675"/>
                  </a:lnTo>
                  <a:lnTo>
                    <a:pt x="1182" y="678"/>
                  </a:lnTo>
                  <a:lnTo>
                    <a:pt x="1184" y="681"/>
                  </a:lnTo>
                  <a:lnTo>
                    <a:pt x="1184" y="683"/>
                  </a:lnTo>
                  <a:lnTo>
                    <a:pt x="1187" y="689"/>
                  </a:lnTo>
                  <a:lnTo>
                    <a:pt x="1189" y="694"/>
                  </a:lnTo>
                  <a:lnTo>
                    <a:pt x="1189" y="699"/>
                  </a:lnTo>
                  <a:lnTo>
                    <a:pt x="1187" y="699"/>
                  </a:lnTo>
                  <a:lnTo>
                    <a:pt x="1184" y="702"/>
                  </a:lnTo>
                  <a:lnTo>
                    <a:pt x="1182" y="707"/>
                  </a:lnTo>
                  <a:lnTo>
                    <a:pt x="1182" y="712"/>
                  </a:lnTo>
                  <a:lnTo>
                    <a:pt x="1182" y="717"/>
                  </a:lnTo>
                  <a:lnTo>
                    <a:pt x="1181" y="725"/>
                  </a:lnTo>
                  <a:lnTo>
                    <a:pt x="1176" y="731"/>
                  </a:lnTo>
                  <a:lnTo>
                    <a:pt x="1176" y="733"/>
                  </a:lnTo>
                  <a:lnTo>
                    <a:pt x="1174" y="736"/>
                  </a:lnTo>
                  <a:lnTo>
                    <a:pt x="1171" y="741"/>
                  </a:lnTo>
                  <a:lnTo>
                    <a:pt x="1169" y="743"/>
                  </a:lnTo>
                  <a:lnTo>
                    <a:pt x="1167" y="744"/>
                  </a:lnTo>
                  <a:lnTo>
                    <a:pt x="1163" y="744"/>
                  </a:lnTo>
                  <a:lnTo>
                    <a:pt x="1153" y="744"/>
                  </a:lnTo>
                  <a:lnTo>
                    <a:pt x="1148" y="743"/>
                  </a:lnTo>
                  <a:lnTo>
                    <a:pt x="1143" y="743"/>
                  </a:lnTo>
                  <a:lnTo>
                    <a:pt x="1136" y="749"/>
                  </a:lnTo>
                  <a:lnTo>
                    <a:pt x="1134" y="754"/>
                  </a:lnTo>
                  <a:lnTo>
                    <a:pt x="1131" y="757"/>
                  </a:lnTo>
                  <a:lnTo>
                    <a:pt x="1126" y="759"/>
                  </a:lnTo>
                  <a:lnTo>
                    <a:pt x="1121" y="760"/>
                  </a:lnTo>
                  <a:lnTo>
                    <a:pt x="1116" y="762"/>
                  </a:lnTo>
                  <a:lnTo>
                    <a:pt x="1116" y="768"/>
                  </a:lnTo>
                  <a:lnTo>
                    <a:pt x="1118" y="773"/>
                  </a:lnTo>
                  <a:lnTo>
                    <a:pt x="1118" y="777"/>
                  </a:lnTo>
                  <a:lnTo>
                    <a:pt x="1116" y="780"/>
                  </a:lnTo>
                  <a:lnTo>
                    <a:pt x="1115" y="785"/>
                  </a:lnTo>
                  <a:lnTo>
                    <a:pt x="1115" y="791"/>
                  </a:lnTo>
                  <a:lnTo>
                    <a:pt x="1118" y="798"/>
                  </a:lnTo>
                  <a:lnTo>
                    <a:pt x="1118" y="809"/>
                  </a:lnTo>
                  <a:lnTo>
                    <a:pt x="1120" y="814"/>
                  </a:lnTo>
                  <a:lnTo>
                    <a:pt x="1123" y="819"/>
                  </a:lnTo>
                  <a:lnTo>
                    <a:pt x="1128" y="825"/>
                  </a:lnTo>
                  <a:lnTo>
                    <a:pt x="1129" y="827"/>
                  </a:lnTo>
                  <a:lnTo>
                    <a:pt x="1131" y="828"/>
                  </a:lnTo>
                  <a:lnTo>
                    <a:pt x="1133" y="830"/>
                  </a:lnTo>
                  <a:lnTo>
                    <a:pt x="1129" y="838"/>
                  </a:lnTo>
                  <a:lnTo>
                    <a:pt x="1131" y="848"/>
                  </a:lnTo>
                  <a:lnTo>
                    <a:pt x="1134" y="851"/>
                  </a:lnTo>
                  <a:lnTo>
                    <a:pt x="1133" y="857"/>
                  </a:lnTo>
                  <a:lnTo>
                    <a:pt x="1136" y="862"/>
                  </a:lnTo>
                  <a:lnTo>
                    <a:pt x="1138" y="867"/>
                  </a:lnTo>
                  <a:lnTo>
                    <a:pt x="1141" y="872"/>
                  </a:lnTo>
                  <a:lnTo>
                    <a:pt x="1143" y="877"/>
                  </a:lnTo>
                  <a:lnTo>
                    <a:pt x="1143" y="882"/>
                  </a:lnTo>
                  <a:lnTo>
                    <a:pt x="1141" y="885"/>
                  </a:lnTo>
                  <a:lnTo>
                    <a:pt x="1141" y="887"/>
                  </a:lnTo>
                  <a:lnTo>
                    <a:pt x="1139" y="888"/>
                  </a:lnTo>
                  <a:lnTo>
                    <a:pt x="1131" y="887"/>
                  </a:lnTo>
                  <a:lnTo>
                    <a:pt x="1128" y="887"/>
                  </a:lnTo>
                  <a:lnTo>
                    <a:pt x="1123" y="890"/>
                  </a:lnTo>
                  <a:lnTo>
                    <a:pt x="1121" y="890"/>
                  </a:lnTo>
                  <a:lnTo>
                    <a:pt x="1116" y="893"/>
                  </a:lnTo>
                  <a:lnTo>
                    <a:pt x="1115" y="895"/>
                  </a:lnTo>
                  <a:lnTo>
                    <a:pt x="1111" y="898"/>
                  </a:lnTo>
                  <a:lnTo>
                    <a:pt x="1108" y="900"/>
                  </a:lnTo>
                  <a:lnTo>
                    <a:pt x="1103" y="904"/>
                  </a:lnTo>
                  <a:lnTo>
                    <a:pt x="1101" y="904"/>
                  </a:lnTo>
                  <a:lnTo>
                    <a:pt x="1100" y="908"/>
                  </a:lnTo>
                  <a:lnTo>
                    <a:pt x="1098" y="909"/>
                  </a:lnTo>
                  <a:lnTo>
                    <a:pt x="1096" y="912"/>
                  </a:lnTo>
                  <a:lnTo>
                    <a:pt x="1083" y="925"/>
                  </a:lnTo>
                  <a:lnTo>
                    <a:pt x="1081" y="925"/>
                  </a:lnTo>
                  <a:lnTo>
                    <a:pt x="1080" y="927"/>
                  </a:lnTo>
                  <a:lnTo>
                    <a:pt x="1070" y="935"/>
                  </a:lnTo>
                  <a:lnTo>
                    <a:pt x="1070" y="937"/>
                  </a:lnTo>
                  <a:lnTo>
                    <a:pt x="1073" y="945"/>
                  </a:lnTo>
                  <a:lnTo>
                    <a:pt x="1075" y="948"/>
                  </a:lnTo>
                  <a:lnTo>
                    <a:pt x="1075" y="958"/>
                  </a:lnTo>
                  <a:lnTo>
                    <a:pt x="1075" y="959"/>
                  </a:lnTo>
                  <a:lnTo>
                    <a:pt x="1075" y="961"/>
                  </a:lnTo>
                  <a:lnTo>
                    <a:pt x="1073" y="969"/>
                  </a:lnTo>
                  <a:lnTo>
                    <a:pt x="1075" y="971"/>
                  </a:lnTo>
                  <a:lnTo>
                    <a:pt x="1077" y="976"/>
                  </a:lnTo>
                  <a:lnTo>
                    <a:pt x="1077" y="979"/>
                  </a:lnTo>
                  <a:lnTo>
                    <a:pt x="1080" y="984"/>
                  </a:lnTo>
                  <a:lnTo>
                    <a:pt x="1080" y="985"/>
                  </a:lnTo>
                  <a:lnTo>
                    <a:pt x="1078" y="992"/>
                  </a:lnTo>
                  <a:lnTo>
                    <a:pt x="1078" y="995"/>
                  </a:lnTo>
                  <a:lnTo>
                    <a:pt x="1073" y="1000"/>
                  </a:lnTo>
                  <a:lnTo>
                    <a:pt x="1068" y="1006"/>
                  </a:lnTo>
                  <a:lnTo>
                    <a:pt x="1068" y="1008"/>
                  </a:lnTo>
                  <a:lnTo>
                    <a:pt x="1065" y="1014"/>
                  </a:lnTo>
                  <a:lnTo>
                    <a:pt x="1063" y="1016"/>
                  </a:lnTo>
                  <a:lnTo>
                    <a:pt x="1058" y="1019"/>
                  </a:lnTo>
                  <a:lnTo>
                    <a:pt x="1040" y="1029"/>
                  </a:lnTo>
                  <a:lnTo>
                    <a:pt x="1037" y="1022"/>
                  </a:lnTo>
                  <a:lnTo>
                    <a:pt x="1037" y="1021"/>
                  </a:lnTo>
                  <a:lnTo>
                    <a:pt x="1034" y="1016"/>
                  </a:lnTo>
                  <a:lnTo>
                    <a:pt x="1029" y="1010"/>
                  </a:lnTo>
                  <a:lnTo>
                    <a:pt x="1027" y="1006"/>
                  </a:lnTo>
                  <a:lnTo>
                    <a:pt x="1025" y="1000"/>
                  </a:lnTo>
                  <a:lnTo>
                    <a:pt x="1025" y="998"/>
                  </a:lnTo>
                  <a:lnTo>
                    <a:pt x="1022" y="992"/>
                  </a:lnTo>
                  <a:lnTo>
                    <a:pt x="1020" y="987"/>
                  </a:lnTo>
                  <a:lnTo>
                    <a:pt x="1019" y="982"/>
                  </a:lnTo>
                  <a:lnTo>
                    <a:pt x="1017" y="979"/>
                  </a:lnTo>
                  <a:lnTo>
                    <a:pt x="1012" y="979"/>
                  </a:lnTo>
                  <a:lnTo>
                    <a:pt x="1007" y="980"/>
                  </a:lnTo>
                  <a:lnTo>
                    <a:pt x="1004" y="982"/>
                  </a:lnTo>
                  <a:lnTo>
                    <a:pt x="1000" y="977"/>
                  </a:lnTo>
                  <a:lnTo>
                    <a:pt x="999" y="976"/>
                  </a:lnTo>
                  <a:lnTo>
                    <a:pt x="997" y="967"/>
                  </a:lnTo>
                  <a:lnTo>
                    <a:pt x="995" y="963"/>
                  </a:lnTo>
                  <a:lnTo>
                    <a:pt x="992" y="958"/>
                  </a:lnTo>
                  <a:lnTo>
                    <a:pt x="991" y="955"/>
                  </a:lnTo>
                  <a:lnTo>
                    <a:pt x="986" y="953"/>
                  </a:lnTo>
                  <a:lnTo>
                    <a:pt x="984" y="953"/>
                  </a:lnTo>
                  <a:lnTo>
                    <a:pt x="979" y="956"/>
                  </a:lnTo>
                  <a:lnTo>
                    <a:pt x="976" y="958"/>
                  </a:lnTo>
                  <a:lnTo>
                    <a:pt x="974" y="958"/>
                  </a:lnTo>
                  <a:lnTo>
                    <a:pt x="972" y="958"/>
                  </a:lnTo>
                  <a:lnTo>
                    <a:pt x="967" y="958"/>
                  </a:lnTo>
                  <a:lnTo>
                    <a:pt x="961" y="959"/>
                  </a:lnTo>
                  <a:lnTo>
                    <a:pt x="956" y="959"/>
                  </a:lnTo>
                  <a:lnTo>
                    <a:pt x="952" y="959"/>
                  </a:lnTo>
                  <a:lnTo>
                    <a:pt x="944" y="964"/>
                  </a:lnTo>
                  <a:lnTo>
                    <a:pt x="941" y="964"/>
                  </a:lnTo>
                  <a:lnTo>
                    <a:pt x="934" y="966"/>
                  </a:lnTo>
                  <a:lnTo>
                    <a:pt x="934" y="972"/>
                  </a:lnTo>
                  <a:lnTo>
                    <a:pt x="933" y="977"/>
                  </a:lnTo>
                  <a:lnTo>
                    <a:pt x="928" y="980"/>
                  </a:lnTo>
                  <a:lnTo>
                    <a:pt x="926" y="987"/>
                  </a:lnTo>
                  <a:lnTo>
                    <a:pt x="921" y="993"/>
                  </a:lnTo>
                  <a:lnTo>
                    <a:pt x="919" y="997"/>
                  </a:lnTo>
                  <a:lnTo>
                    <a:pt x="918" y="998"/>
                  </a:lnTo>
                  <a:lnTo>
                    <a:pt x="914" y="1001"/>
                  </a:lnTo>
                  <a:lnTo>
                    <a:pt x="913" y="1001"/>
                  </a:lnTo>
                  <a:lnTo>
                    <a:pt x="908" y="1005"/>
                  </a:lnTo>
                  <a:lnTo>
                    <a:pt x="904" y="1008"/>
                  </a:lnTo>
                  <a:lnTo>
                    <a:pt x="903" y="1010"/>
                  </a:lnTo>
                  <a:lnTo>
                    <a:pt x="901" y="1013"/>
                  </a:lnTo>
                  <a:lnTo>
                    <a:pt x="898" y="1014"/>
                  </a:lnTo>
                  <a:lnTo>
                    <a:pt x="893" y="1016"/>
                  </a:lnTo>
                  <a:lnTo>
                    <a:pt x="890" y="1018"/>
                  </a:lnTo>
                  <a:lnTo>
                    <a:pt x="886" y="1021"/>
                  </a:lnTo>
                  <a:lnTo>
                    <a:pt x="878" y="1026"/>
                  </a:lnTo>
                  <a:lnTo>
                    <a:pt x="873" y="1031"/>
                  </a:lnTo>
                  <a:lnTo>
                    <a:pt x="868" y="1032"/>
                  </a:lnTo>
                  <a:lnTo>
                    <a:pt x="863" y="1034"/>
                  </a:lnTo>
                  <a:lnTo>
                    <a:pt x="860" y="1040"/>
                  </a:lnTo>
                  <a:lnTo>
                    <a:pt x="855" y="1045"/>
                  </a:lnTo>
                  <a:lnTo>
                    <a:pt x="850" y="1050"/>
                  </a:lnTo>
                  <a:lnTo>
                    <a:pt x="845" y="1058"/>
                  </a:lnTo>
                  <a:lnTo>
                    <a:pt x="840" y="1063"/>
                  </a:lnTo>
                  <a:lnTo>
                    <a:pt x="833" y="1068"/>
                  </a:lnTo>
                  <a:lnTo>
                    <a:pt x="827" y="1068"/>
                  </a:lnTo>
                  <a:lnTo>
                    <a:pt x="822" y="1068"/>
                  </a:lnTo>
                  <a:lnTo>
                    <a:pt x="814" y="1073"/>
                  </a:lnTo>
                  <a:lnTo>
                    <a:pt x="809" y="1076"/>
                  </a:lnTo>
                  <a:lnTo>
                    <a:pt x="807" y="1078"/>
                  </a:lnTo>
                  <a:lnTo>
                    <a:pt x="804" y="1079"/>
                  </a:lnTo>
                  <a:lnTo>
                    <a:pt x="790" y="1079"/>
                  </a:lnTo>
                  <a:lnTo>
                    <a:pt x="787" y="1079"/>
                  </a:lnTo>
                  <a:lnTo>
                    <a:pt x="784" y="1079"/>
                  </a:lnTo>
                  <a:lnTo>
                    <a:pt x="782" y="1082"/>
                  </a:lnTo>
                  <a:lnTo>
                    <a:pt x="777" y="1086"/>
                  </a:lnTo>
                  <a:lnTo>
                    <a:pt x="772" y="1087"/>
                  </a:lnTo>
                  <a:lnTo>
                    <a:pt x="767" y="1089"/>
                  </a:lnTo>
                  <a:lnTo>
                    <a:pt x="762" y="1087"/>
                  </a:lnTo>
                  <a:lnTo>
                    <a:pt x="756" y="1089"/>
                  </a:lnTo>
                  <a:lnTo>
                    <a:pt x="754" y="1090"/>
                  </a:lnTo>
                  <a:lnTo>
                    <a:pt x="749" y="1092"/>
                  </a:lnTo>
                  <a:lnTo>
                    <a:pt x="746" y="1089"/>
                  </a:lnTo>
                  <a:lnTo>
                    <a:pt x="742" y="1084"/>
                  </a:lnTo>
                  <a:lnTo>
                    <a:pt x="741" y="1082"/>
                  </a:lnTo>
                  <a:lnTo>
                    <a:pt x="737" y="1081"/>
                  </a:lnTo>
                  <a:lnTo>
                    <a:pt x="736" y="1081"/>
                  </a:lnTo>
                  <a:lnTo>
                    <a:pt x="723" y="1087"/>
                  </a:lnTo>
                  <a:lnTo>
                    <a:pt x="711" y="1094"/>
                  </a:lnTo>
                  <a:lnTo>
                    <a:pt x="703" y="1095"/>
                  </a:lnTo>
                  <a:lnTo>
                    <a:pt x="693" y="1094"/>
                  </a:lnTo>
                  <a:lnTo>
                    <a:pt x="688" y="1092"/>
                  </a:lnTo>
                  <a:lnTo>
                    <a:pt x="683" y="1092"/>
                  </a:lnTo>
                  <a:lnTo>
                    <a:pt x="680" y="1092"/>
                  </a:lnTo>
                  <a:lnTo>
                    <a:pt x="676" y="1097"/>
                  </a:lnTo>
                  <a:lnTo>
                    <a:pt x="676" y="1099"/>
                  </a:lnTo>
                  <a:lnTo>
                    <a:pt x="678" y="1105"/>
                  </a:lnTo>
                  <a:lnTo>
                    <a:pt x="678" y="1108"/>
                  </a:lnTo>
                  <a:lnTo>
                    <a:pt x="680" y="1115"/>
                  </a:lnTo>
                  <a:lnTo>
                    <a:pt x="678" y="1121"/>
                  </a:lnTo>
                  <a:lnTo>
                    <a:pt x="675" y="1124"/>
                  </a:lnTo>
                  <a:lnTo>
                    <a:pt x="673" y="1128"/>
                  </a:lnTo>
                  <a:lnTo>
                    <a:pt x="668" y="1131"/>
                  </a:lnTo>
                  <a:lnTo>
                    <a:pt x="661" y="1133"/>
                  </a:lnTo>
                  <a:lnTo>
                    <a:pt x="660" y="1133"/>
                  </a:lnTo>
                  <a:lnTo>
                    <a:pt x="655" y="1134"/>
                  </a:lnTo>
                  <a:lnTo>
                    <a:pt x="651" y="1134"/>
                  </a:lnTo>
                  <a:lnTo>
                    <a:pt x="646" y="1137"/>
                  </a:lnTo>
                  <a:lnTo>
                    <a:pt x="645" y="1144"/>
                  </a:lnTo>
                  <a:lnTo>
                    <a:pt x="643" y="1149"/>
                  </a:lnTo>
                  <a:lnTo>
                    <a:pt x="640" y="1152"/>
                  </a:lnTo>
                  <a:lnTo>
                    <a:pt x="640" y="1154"/>
                  </a:lnTo>
                  <a:lnTo>
                    <a:pt x="632" y="1154"/>
                  </a:lnTo>
                  <a:lnTo>
                    <a:pt x="623" y="1154"/>
                  </a:lnTo>
                  <a:lnTo>
                    <a:pt x="618" y="1152"/>
                  </a:lnTo>
                  <a:lnTo>
                    <a:pt x="615" y="1147"/>
                  </a:lnTo>
                  <a:lnTo>
                    <a:pt x="610" y="1144"/>
                  </a:lnTo>
                  <a:lnTo>
                    <a:pt x="607" y="1141"/>
                  </a:lnTo>
                  <a:lnTo>
                    <a:pt x="592" y="1131"/>
                  </a:lnTo>
                  <a:lnTo>
                    <a:pt x="589" y="1128"/>
                  </a:lnTo>
                  <a:lnTo>
                    <a:pt x="585" y="1128"/>
                  </a:lnTo>
                  <a:lnTo>
                    <a:pt x="584" y="1126"/>
                  </a:lnTo>
                  <a:lnTo>
                    <a:pt x="582" y="1126"/>
                  </a:lnTo>
                  <a:lnTo>
                    <a:pt x="579" y="1126"/>
                  </a:lnTo>
                  <a:lnTo>
                    <a:pt x="577" y="1126"/>
                  </a:lnTo>
                  <a:lnTo>
                    <a:pt x="574" y="1126"/>
                  </a:lnTo>
                  <a:lnTo>
                    <a:pt x="570" y="1124"/>
                  </a:lnTo>
                  <a:lnTo>
                    <a:pt x="567" y="1123"/>
                  </a:lnTo>
                  <a:lnTo>
                    <a:pt x="562" y="1126"/>
                  </a:lnTo>
                  <a:lnTo>
                    <a:pt x="559" y="1129"/>
                  </a:lnTo>
                  <a:lnTo>
                    <a:pt x="556" y="1128"/>
                  </a:lnTo>
                  <a:lnTo>
                    <a:pt x="554" y="1126"/>
                  </a:lnTo>
                  <a:lnTo>
                    <a:pt x="554" y="1129"/>
                  </a:lnTo>
                  <a:lnTo>
                    <a:pt x="552" y="1129"/>
                  </a:lnTo>
                  <a:lnTo>
                    <a:pt x="547" y="1129"/>
                  </a:lnTo>
                  <a:lnTo>
                    <a:pt x="544" y="1128"/>
                  </a:lnTo>
                  <a:lnTo>
                    <a:pt x="541" y="1129"/>
                  </a:lnTo>
                  <a:lnTo>
                    <a:pt x="537" y="1131"/>
                  </a:lnTo>
                  <a:lnTo>
                    <a:pt x="532" y="1133"/>
                  </a:lnTo>
                  <a:lnTo>
                    <a:pt x="531" y="1131"/>
                  </a:lnTo>
                  <a:lnTo>
                    <a:pt x="527" y="1133"/>
                  </a:lnTo>
                  <a:lnTo>
                    <a:pt x="524" y="1131"/>
                  </a:lnTo>
                  <a:lnTo>
                    <a:pt x="517" y="1133"/>
                  </a:lnTo>
                  <a:lnTo>
                    <a:pt x="514" y="1134"/>
                  </a:lnTo>
                  <a:lnTo>
                    <a:pt x="511" y="1133"/>
                  </a:lnTo>
                  <a:lnTo>
                    <a:pt x="508" y="1134"/>
                  </a:lnTo>
                  <a:lnTo>
                    <a:pt x="504" y="1129"/>
                  </a:lnTo>
                  <a:lnTo>
                    <a:pt x="503" y="1131"/>
                  </a:lnTo>
                  <a:lnTo>
                    <a:pt x="499" y="1129"/>
                  </a:lnTo>
                  <a:lnTo>
                    <a:pt x="494" y="1129"/>
                  </a:lnTo>
                  <a:lnTo>
                    <a:pt x="491" y="1129"/>
                  </a:lnTo>
                  <a:lnTo>
                    <a:pt x="489" y="1128"/>
                  </a:lnTo>
                  <a:lnTo>
                    <a:pt x="486" y="1129"/>
                  </a:lnTo>
                  <a:lnTo>
                    <a:pt x="483" y="1128"/>
                  </a:lnTo>
                  <a:lnTo>
                    <a:pt x="481" y="1129"/>
                  </a:lnTo>
                  <a:lnTo>
                    <a:pt x="478" y="1131"/>
                  </a:lnTo>
                  <a:lnTo>
                    <a:pt x="474" y="1131"/>
                  </a:lnTo>
                  <a:lnTo>
                    <a:pt x="473" y="1137"/>
                  </a:lnTo>
                  <a:lnTo>
                    <a:pt x="468" y="1136"/>
                  </a:lnTo>
                  <a:lnTo>
                    <a:pt x="465" y="1141"/>
                  </a:lnTo>
                  <a:lnTo>
                    <a:pt x="461" y="1141"/>
                  </a:lnTo>
                  <a:lnTo>
                    <a:pt x="458" y="1141"/>
                  </a:lnTo>
                  <a:lnTo>
                    <a:pt x="448" y="1145"/>
                  </a:lnTo>
                  <a:lnTo>
                    <a:pt x="443" y="1150"/>
                  </a:lnTo>
                  <a:lnTo>
                    <a:pt x="440" y="1154"/>
                  </a:lnTo>
                  <a:lnTo>
                    <a:pt x="443" y="1155"/>
                  </a:lnTo>
                  <a:lnTo>
                    <a:pt x="443" y="1158"/>
                  </a:lnTo>
                  <a:lnTo>
                    <a:pt x="440" y="1160"/>
                  </a:lnTo>
                  <a:lnTo>
                    <a:pt x="438" y="1163"/>
                  </a:lnTo>
                  <a:lnTo>
                    <a:pt x="435" y="1167"/>
                  </a:lnTo>
                  <a:lnTo>
                    <a:pt x="433" y="1171"/>
                  </a:lnTo>
                  <a:lnTo>
                    <a:pt x="430" y="1176"/>
                  </a:lnTo>
                  <a:lnTo>
                    <a:pt x="425" y="1179"/>
                  </a:lnTo>
                  <a:lnTo>
                    <a:pt x="422" y="1184"/>
                  </a:lnTo>
                  <a:lnTo>
                    <a:pt x="417" y="1184"/>
                  </a:lnTo>
                  <a:lnTo>
                    <a:pt x="420" y="1188"/>
                  </a:lnTo>
                  <a:lnTo>
                    <a:pt x="420" y="1191"/>
                  </a:lnTo>
                  <a:lnTo>
                    <a:pt x="418" y="1196"/>
                  </a:lnTo>
                  <a:lnTo>
                    <a:pt x="413" y="1202"/>
                  </a:lnTo>
                  <a:lnTo>
                    <a:pt x="410" y="1204"/>
                  </a:lnTo>
                  <a:lnTo>
                    <a:pt x="407" y="1207"/>
                  </a:lnTo>
                  <a:lnTo>
                    <a:pt x="402" y="1212"/>
                  </a:lnTo>
                  <a:lnTo>
                    <a:pt x="395" y="1217"/>
                  </a:lnTo>
                  <a:lnTo>
                    <a:pt x="390" y="1218"/>
                  </a:lnTo>
                  <a:lnTo>
                    <a:pt x="387" y="1215"/>
                  </a:lnTo>
                  <a:lnTo>
                    <a:pt x="384" y="1210"/>
                  </a:lnTo>
                  <a:lnTo>
                    <a:pt x="380" y="1210"/>
                  </a:lnTo>
                  <a:lnTo>
                    <a:pt x="377" y="1209"/>
                  </a:lnTo>
                  <a:lnTo>
                    <a:pt x="377" y="1202"/>
                  </a:lnTo>
                  <a:lnTo>
                    <a:pt x="372" y="1199"/>
                  </a:lnTo>
                  <a:lnTo>
                    <a:pt x="369" y="1181"/>
                  </a:lnTo>
                  <a:lnTo>
                    <a:pt x="364" y="1178"/>
                  </a:lnTo>
                  <a:lnTo>
                    <a:pt x="355" y="1178"/>
                  </a:lnTo>
                  <a:lnTo>
                    <a:pt x="352" y="1173"/>
                  </a:lnTo>
                  <a:lnTo>
                    <a:pt x="345" y="1165"/>
                  </a:lnTo>
                  <a:lnTo>
                    <a:pt x="345" y="1163"/>
                  </a:lnTo>
                  <a:lnTo>
                    <a:pt x="347" y="1157"/>
                  </a:lnTo>
                  <a:lnTo>
                    <a:pt x="344" y="1150"/>
                  </a:lnTo>
                  <a:lnTo>
                    <a:pt x="337" y="1142"/>
                  </a:lnTo>
                  <a:lnTo>
                    <a:pt x="332" y="1134"/>
                  </a:lnTo>
                  <a:lnTo>
                    <a:pt x="329" y="1134"/>
                  </a:lnTo>
                  <a:lnTo>
                    <a:pt x="326" y="1133"/>
                  </a:lnTo>
                  <a:lnTo>
                    <a:pt x="321" y="1134"/>
                  </a:lnTo>
                  <a:lnTo>
                    <a:pt x="312" y="1136"/>
                  </a:lnTo>
                  <a:lnTo>
                    <a:pt x="307" y="1136"/>
                  </a:lnTo>
                  <a:lnTo>
                    <a:pt x="302" y="1134"/>
                  </a:lnTo>
                  <a:lnTo>
                    <a:pt x="299" y="1131"/>
                  </a:lnTo>
                  <a:lnTo>
                    <a:pt x="296" y="1128"/>
                  </a:lnTo>
                  <a:lnTo>
                    <a:pt x="289" y="1126"/>
                  </a:lnTo>
                  <a:lnTo>
                    <a:pt x="286" y="1116"/>
                  </a:lnTo>
                  <a:lnTo>
                    <a:pt x="278" y="1116"/>
                  </a:lnTo>
                  <a:lnTo>
                    <a:pt x="271" y="1113"/>
                  </a:lnTo>
                  <a:lnTo>
                    <a:pt x="268" y="1113"/>
                  </a:lnTo>
                  <a:lnTo>
                    <a:pt x="264" y="1115"/>
                  </a:lnTo>
                  <a:lnTo>
                    <a:pt x="259" y="1113"/>
                  </a:lnTo>
                  <a:lnTo>
                    <a:pt x="256" y="1110"/>
                  </a:lnTo>
                  <a:lnTo>
                    <a:pt x="251" y="1110"/>
                  </a:lnTo>
                  <a:lnTo>
                    <a:pt x="245" y="1111"/>
                  </a:lnTo>
                  <a:lnTo>
                    <a:pt x="238" y="1113"/>
                  </a:lnTo>
                  <a:lnTo>
                    <a:pt x="230" y="1115"/>
                  </a:lnTo>
                  <a:lnTo>
                    <a:pt x="225" y="1113"/>
                  </a:lnTo>
                  <a:lnTo>
                    <a:pt x="221" y="1116"/>
                  </a:lnTo>
                  <a:lnTo>
                    <a:pt x="215" y="1120"/>
                  </a:lnTo>
                  <a:lnTo>
                    <a:pt x="208" y="1120"/>
                  </a:lnTo>
                  <a:lnTo>
                    <a:pt x="202" y="1120"/>
                  </a:lnTo>
                  <a:lnTo>
                    <a:pt x="195" y="1120"/>
                  </a:lnTo>
                  <a:lnTo>
                    <a:pt x="188" y="1123"/>
                  </a:lnTo>
                  <a:lnTo>
                    <a:pt x="185" y="1128"/>
                  </a:lnTo>
                  <a:lnTo>
                    <a:pt x="178" y="1131"/>
                  </a:lnTo>
                  <a:lnTo>
                    <a:pt x="173" y="1133"/>
                  </a:lnTo>
                  <a:lnTo>
                    <a:pt x="164" y="1137"/>
                  </a:lnTo>
                  <a:lnTo>
                    <a:pt x="160" y="1142"/>
                  </a:lnTo>
                  <a:lnTo>
                    <a:pt x="160" y="1149"/>
                  </a:lnTo>
                  <a:lnTo>
                    <a:pt x="159" y="1154"/>
                  </a:lnTo>
                  <a:lnTo>
                    <a:pt x="155" y="1154"/>
                  </a:lnTo>
                  <a:lnTo>
                    <a:pt x="152" y="1154"/>
                  </a:lnTo>
                  <a:lnTo>
                    <a:pt x="149" y="1155"/>
                  </a:lnTo>
                  <a:lnTo>
                    <a:pt x="145" y="1158"/>
                  </a:lnTo>
                  <a:lnTo>
                    <a:pt x="142" y="1162"/>
                  </a:lnTo>
                  <a:lnTo>
                    <a:pt x="139" y="1167"/>
                  </a:lnTo>
                  <a:lnTo>
                    <a:pt x="134" y="1170"/>
                  </a:lnTo>
                  <a:lnTo>
                    <a:pt x="130" y="1173"/>
                  </a:lnTo>
                  <a:lnTo>
                    <a:pt x="129" y="1178"/>
                  </a:lnTo>
                  <a:lnTo>
                    <a:pt x="127" y="1181"/>
                  </a:lnTo>
                  <a:lnTo>
                    <a:pt x="124" y="1188"/>
                  </a:lnTo>
                  <a:lnTo>
                    <a:pt x="119" y="1196"/>
                  </a:lnTo>
                  <a:lnTo>
                    <a:pt x="107" y="1200"/>
                  </a:lnTo>
                  <a:lnTo>
                    <a:pt x="102" y="1202"/>
                  </a:lnTo>
                  <a:lnTo>
                    <a:pt x="99" y="1205"/>
                  </a:lnTo>
                  <a:lnTo>
                    <a:pt x="97" y="1209"/>
                  </a:lnTo>
                  <a:lnTo>
                    <a:pt x="96" y="1212"/>
                  </a:lnTo>
                  <a:lnTo>
                    <a:pt x="96" y="1215"/>
                  </a:lnTo>
                  <a:lnTo>
                    <a:pt x="96" y="1218"/>
                  </a:lnTo>
                  <a:lnTo>
                    <a:pt x="91" y="1228"/>
                  </a:lnTo>
                  <a:lnTo>
                    <a:pt x="83" y="1233"/>
                  </a:lnTo>
                  <a:lnTo>
                    <a:pt x="78" y="1233"/>
                  </a:lnTo>
                  <a:lnTo>
                    <a:pt x="71" y="1231"/>
                  </a:lnTo>
                  <a:lnTo>
                    <a:pt x="63" y="1231"/>
                  </a:lnTo>
                  <a:lnTo>
                    <a:pt x="61" y="1231"/>
                  </a:lnTo>
                  <a:lnTo>
                    <a:pt x="54" y="1236"/>
                  </a:lnTo>
                  <a:lnTo>
                    <a:pt x="53" y="1238"/>
                  </a:lnTo>
                  <a:lnTo>
                    <a:pt x="48" y="1238"/>
                  </a:lnTo>
                  <a:lnTo>
                    <a:pt x="48" y="1236"/>
                  </a:lnTo>
                  <a:lnTo>
                    <a:pt x="46" y="1230"/>
                  </a:lnTo>
                  <a:lnTo>
                    <a:pt x="46" y="1228"/>
                  </a:lnTo>
                  <a:lnTo>
                    <a:pt x="44" y="1225"/>
                  </a:lnTo>
                  <a:lnTo>
                    <a:pt x="40" y="1220"/>
                  </a:lnTo>
                  <a:lnTo>
                    <a:pt x="40" y="1218"/>
                  </a:lnTo>
                  <a:lnTo>
                    <a:pt x="30" y="1202"/>
                  </a:lnTo>
                  <a:lnTo>
                    <a:pt x="28" y="1202"/>
                  </a:lnTo>
                  <a:lnTo>
                    <a:pt x="20" y="1197"/>
                  </a:lnTo>
                  <a:lnTo>
                    <a:pt x="11" y="1197"/>
                  </a:lnTo>
                  <a:lnTo>
                    <a:pt x="8" y="1192"/>
                  </a:lnTo>
                  <a:lnTo>
                    <a:pt x="8" y="1191"/>
                  </a:lnTo>
                  <a:lnTo>
                    <a:pt x="10" y="1186"/>
                  </a:lnTo>
                  <a:lnTo>
                    <a:pt x="11" y="1186"/>
                  </a:lnTo>
                  <a:lnTo>
                    <a:pt x="16" y="1181"/>
                  </a:lnTo>
                  <a:lnTo>
                    <a:pt x="15" y="1175"/>
                  </a:lnTo>
                  <a:lnTo>
                    <a:pt x="10" y="1170"/>
                  </a:lnTo>
                  <a:lnTo>
                    <a:pt x="8" y="1168"/>
                  </a:lnTo>
                  <a:lnTo>
                    <a:pt x="3" y="1167"/>
                  </a:lnTo>
                  <a:lnTo>
                    <a:pt x="0" y="1162"/>
                  </a:lnTo>
                  <a:lnTo>
                    <a:pt x="0" y="1157"/>
                  </a:lnTo>
                  <a:lnTo>
                    <a:pt x="3" y="1155"/>
                  </a:lnTo>
                  <a:lnTo>
                    <a:pt x="8" y="1150"/>
                  </a:lnTo>
                  <a:lnTo>
                    <a:pt x="11" y="1149"/>
                  </a:lnTo>
                  <a:lnTo>
                    <a:pt x="13" y="1145"/>
                  </a:lnTo>
                  <a:lnTo>
                    <a:pt x="18" y="1137"/>
                  </a:lnTo>
                  <a:lnTo>
                    <a:pt x="18" y="1136"/>
                  </a:lnTo>
                  <a:lnTo>
                    <a:pt x="23" y="1126"/>
                  </a:lnTo>
                  <a:lnTo>
                    <a:pt x="25" y="1120"/>
                  </a:lnTo>
                  <a:lnTo>
                    <a:pt x="26" y="1118"/>
                  </a:lnTo>
                  <a:lnTo>
                    <a:pt x="31" y="1116"/>
                  </a:lnTo>
                  <a:lnTo>
                    <a:pt x="31" y="1115"/>
                  </a:lnTo>
                  <a:lnTo>
                    <a:pt x="33" y="1113"/>
                  </a:lnTo>
                  <a:lnTo>
                    <a:pt x="43" y="1108"/>
                  </a:lnTo>
                  <a:lnTo>
                    <a:pt x="46" y="1102"/>
                  </a:lnTo>
                  <a:lnTo>
                    <a:pt x="48" y="1099"/>
                  </a:lnTo>
                  <a:lnTo>
                    <a:pt x="49" y="1092"/>
                  </a:lnTo>
                  <a:lnTo>
                    <a:pt x="53" y="1086"/>
                  </a:lnTo>
                  <a:lnTo>
                    <a:pt x="54" y="1086"/>
                  </a:lnTo>
                  <a:lnTo>
                    <a:pt x="58" y="1081"/>
                  </a:lnTo>
                  <a:lnTo>
                    <a:pt x="61" y="1078"/>
                  </a:lnTo>
                  <a:lnTo>
                    <a:pt x="64" y="1069"/>
                  </a:lnTo>
                  <a:lnTo>
                    <a:pt x="66" y="1068"/>
                  </a:lnTo>
                  <a:lnTo>
                    <a:pt x="76" y="1065"/>
                  </a:lnTo>
                  <a:lnTo>
                    <a:pt x="83" y="1063"/>
                  </a:lnTo>
                  <a:lnTo>
                    <a:pt x="86" y="1052"/>
                  </a:lnTo>
                  <a:lnTo>
                    <a:pt x="89" y="1048"/>
                  </a:lnTo>
                  <a:lnTo>
                    <a:pt x="91" y="1045"/>
                  </a:lnTo>
                  <a:lnTo>
                    <a:pt x="92" y="1044"/>
                  </a:lnTo>
                  <a:lnTo>
                    <a:pt x="97" y="1040"/>
                  </a:lnTo>
                  <a:lnTo>
                    <a:pt x="102" y="1037"/>
                  </a:lnTo>
                  <a:lnTo>
                    <a:pt x="111" y="1032"/>
                  </a:lnTo>
                  <a:lnTo>
                    <a:pt x="116" y="1026"/>
                  </a:lnTo>
                  <a:lnTo>
                    <a:pt x="121" y="1014"/>
                  </a:lnTo>
                  <a:lnTo>
                    <a:pt x="124" y="1008"/>
                  </a:lnTo>
                  <a:lnTo>
                    <a:pt x="126" y="1003"/>
                  </a:lnTo>
                  <a:lnTo>
                    <a:pt x="129" y="998"/>
                  </a:lnTo>
                  <a:lnTo>
                    <a:pt x="135" y="995"/>
                  </a:lnTo>
                  <a:lnTo>
                    <a:pt x="144" y="989"/>
                  </a:lnTo>
                  <a:lnTo>
                    <a:pt x="145" y="982"/>
                  </a:lnTo>
                  <a:lnTo>
                    <a:pt x="149" y="977"/>
                  </a:lnTo>
                  <a:lnTo>
                    <a:pt x="160" y="974"/>
                  </a:lnTo>
                  <a:lnTo>
                    <a:pt x="167" y="971"/>
                  </a:lnTo>
                  <a:lnTo>
                    <a:pt x="167" y="967"/>
                  </a:lnTo>
                  <a:lnTo>
                    <a:pt x="169" y="964"/>
                  </a:lnTo>
                  <a:lnTo>
                    <a:pt x="172" y="959"/>
                  </a:lnTo>
                  <a:lnTo>
                    <a:pt x="175" y="955"/>
                  </a:lnTo>
                  <a:lnTo>
                    <a:pt x="182" y="950"/>
                  </a:lnTo>
                  <a:lnTo>
                    <a:pt x="192" y="948"/>
                  </a:lnTo>
                  <a:lnTo>
                    <a:pt x="202" y="942"/>
                  </a:lnTo>
                  <a:lnTo>
                    <a:pt x="218" y="925"/>
                  </a:lnTo>
                  <a:lnTo>
                    <a:pt x="231" y="911"/>
                  </a:lnTo>
                  <a:lnTo>
                    <a:pt x="238" y="908"/>
                  </a:lnTo>
                  <a:lnTo>
                    <a:pt x="241" y="906"/>
                  </a:lnTo>
                  <a:lnTo>
                    <a:pt x="245" y="904"/>
                  </a:lnTo>
                  <a:lnTo>
                    <a:pt x="245" y="900"/>
                  </a:lnTo>
                  <a:lnTo>
                    <a:pt x="240" y="898"/>
                  </a:lnTo>
                  <a:lnTo>
                    <a:pt x="241" y="896"/>
                  </a:lnTo>
                  <a:lnTo>
                    <a:pt x="241" y="893"/>
                  </a:lnTo>
                  <a:lnTo>
                    <a:pt x="240" y="888"/>
                  </a:lnTo>
                  <a:lnTo>
                    <a:pt x="240" y="887"/>
                  </a:lnTo>
                  <a:lnTo>
                    <a:pt x="240" y="883"/>
                  </a:lnTo>
                  <a:lnTo>
                    <a:pt x="238" y="880"/>
                  </a:lnTo>
                  <a:lnTo>
                    <a:pt x="236" y="878"/>
                  </a:lnTo>
                  <a:lnTo>
                    <a:pt x="236" y="874"/>
                  </a:lnTo>
                  <a:lnTo>
                    <a:pt x="241" y="870"/>
                  </a:lnTo>
                  <a:lnTo>
                    <a:pt x="246" y="870"/>
                  </a:lnTo>
                  <a:lnTo>
                    <a:pt x="256" y="867"/>
                  </a:lnTo>
                  <a:lnTo>
                    <a:pt x="259" y="864"/>
                  </a:lnTo>
                  <a:lnTo>
                    <a:pt x="263" y="859"/>
                  </a:lnTo>
                  <a:lnTo>
                    <a:pt x="264" y="861"/>
                  </a:lnTo>
                  <a:lnTo>
                    <a:pt x="266" y="866"/>
                  </a:lnTo>
                  <a:lnTo>
                    <a:pt x="268" y="869"/>
                  </a:lnTo>
                  <a:lnTo>
                    <a:pt x="273" y="874"/>
                  </a:lnTo>
                  <a:lnTo>
                    <a:pt x="276" y="874"/>
                  </a:lnTo>
                  <a:lnTo>
                    <a:pt x="279" y="875"/>
                  </a:lnTo>
                  <a:lnTo>
                    <a:pt x="284" y="878"/>
                  </a:lnTo>
                  <a:lnTo>
                    <a:pt x="286" y="882"/>
                  </a:lnTo>
                  <a:lnTo>
                    <a:pt x="288" y="888"/>
                  </a:lnTo>
                  <a:lnTo>
                    <a:pt x="291" y="890"/>
                  </a:lnTo>
                  <a:lnTo>
                    <a:pt x="296" y="890"/>
                  </a:lnTo>
                  <a:lnTo>
                    <a:pt x="302" y="887"/>
                  </a:lnTo>
                  <a:lnTo>
                    <a:pt x="307" y="882"/>
                  </a:lnTo>
                  <a:lnTo>
                    <a:pt x="311" y="875"/>
                  </a:lnTo>
                  <a:lnTo>
                    <a:pt x="311" y="874"/>
                  </a:lnTo>
                  <a:lnTo>
                    <a:pt x="316" y="870"/>
                  </a:lnTo>
                  <a:lnTo>
                    <a:pt x="321" y="869"/>
                  </a:lnTo>
                  <a:lnTo>
                    <a:pt x="324" y="867"/>
                  </a:lnTo>
                  <a:lnTo>
                    <a:pt x="332" y="864"/>
                  </a:lnTo>
                  <a:lnTo>
                    <a:pt x="339" y="862"/>
                  </a:lnTo>
                  <a:lnTo>
                    <a:pt x="342" y="857"/>
                  </a:lnTo>
                  <a:lnTo>
                    <a:pt x="349" y="854"/>
                  </a:lnTo>
                  <a:lnTo>
                    <a:pt x="350" y="851"/>
                  </a:lnTo>
                  <a:lnTo>
                    <a:pt x="350" y="848"/>
                  </a:lnTo>
                  <a:lnTo>
                    <a:pt x="350" y="844"/>
                  </a:lnTo>
                  <a:lnTo>
                    <a:pt x="354" y="843"/>
                  </a:lnTo>
                  <a:lnTo>
                    <a:pt x="359" y="841"/>
                  </a:lnTo>
                  <a:lnTo>
                    <a:pt x="364" y="840"/>
                  </a:lnTo>
                  <a:lnTo>
                    <a:pt x="370" y="840"/>
                  </a:lnTo>
                  <a:lnTo>
                    <a:pt x="374" y="838"/>
                  </a:lnTo>
                  <a:lnTo>
                    <a:pt x="377" y="838"/>
                  </a:lnTo>
                  <a:lnTo>
                    <a:pt x="379" y="836"/>
                  </a:lnTo>
                  <a:lnTo>
                    <a:pt x="382" y="828"/>
                  </a:lnTo>
                  <a:lnTo>
                    <a:pt x="385" y="822"/>
                  </a:lnTo>
                  <a:lnTo>
                    <a:pt x="387" y="819"/>
                  </a:lnTo>
                  <a:lnTo>
                    <a:pt x="388" y="817"/>
                  </a:lnTo>
                  <a:lnTo>
                    <a:pt x="392" y="811"/>
                  </a:lnTo>
                  <a:lnTo>
                    <a:pt x="393" y="807"/>
                  </a:lnTo>
                  <a:lnTo>
                    <a:pt x="395" y="801"/>
                  </a:lnTo>
                  <a:lnTo>
                    <a:pt x="400" y="798"/>
                  </a:lnTo>
                  <a:lnTo>
                    <a:pt x="405" y="794"/>
                  </a:lnTo>
                  <a:lnTo>
                    <a:pt x="408" y="791"/>
                  </a:lnTo>
                  <a:lnTo>
                    <a:pt x="410" y="789"/>
                  </a:lnTo>
                  <a:lnTo>
                    <a:pt x="415" y="786"/>
                  </a:lnTo>
                  <a:lnTo>
                    <a:pt x="417" y="785"/>
                  </a:lnTo>
                  <a:lnTo>
                    <a:pt x="420" y="783"/>
                  </a:lnTo>
                  <a:lnTo>
                    <a:pt x="422" y="781"/>
                  </a:lnTo>
                  <a:lnTo>
                    <a:pt x="420" y="778"/>
                  </a:lnTo>
                  <a:lnTo>
                    <a:pt x="418" y="775"/>
                  </a:lnTo>
                  <a:lnTo>
                    <a:pt x="415" y="770"/>
                  </a:lnTo>
                  <a:lnTo>
                    <a:pt x="418" y="760"/>
                  </a:lnTo>
                  <a:lnTo>
                    <a:pt x="425" y="747"/>
                  </a:lnTo>
                  <a:lnTo>
                    <a:pt x="431" y="743"/>
                  </a:lnTo>
                  <a:lnTo>
                    <a:pt x="438" y="734"/>
                  </a:lnTo>
                  <a:lnTo>
                    <a:pt x="446" y="720"/>
                  </a:lnTo>
                  <a:lnTo>
                    <a:pt x="455" y="707"/>
                  </a:lnTo>
                  <a:lnTo>
                    <a:pt x="463" y="700"/>
                  </a:lnTo>
                  <a:lnTo>
                    <a:pt x="465" y="697"/>
                  </a:lnTo>
                  <a:lnTo>
                    <a:pt x="470" y="691"/>
                  </a:lnTo>
                  <a:lnTo>
                    <a:pt x="471" y="684"/>
                  </a:lnTo>
                  <a:lnTo>
                    <a:pt x="473" y="676"/>
                  </a:lnTo>
                  <a:lnTo>
                    <a:pt x="481" y="665"/>
                  </a:lnTo>
                  <a:lnTo>
                    <a:pt x="486" y="660"/>
                  </a:lnTo>
                  <a:lnTo>
                    <a:pt x="491" y="654"/>
                  </a:lnTo>
                  <a:lnTo>
                    <a:pt x="499" y="652"/>
                  </a:lnTo>
                  <a:lnTo>
                    <a:pt x="509" y="649"/>
                  </a:lnTo>
                  <a:lnTo>
                    <a:pt x="513" y="645"/>
                  </a:lnTo>
                  <a:lnTo>
                    <a:pt x="516" y="641"/>
                  </a:lnTo>
                  <a:lnTo>
                    <a:pt x="522" y="633"/>
                  </a:lnTo>
                  <a:lnTo>
                    <a:pt x="526" y="631"/>
                  </a:lnTo>
                  <a:lnTo>
                    <a:pt x="529" y="616"/>
                  </a:lnTo>
                  <a:lnTo>
                    <a:pt x="532" y="610"/>
                  </a:lnTo>
                  <a:lnTo>
                    <a:pt x="532" y="608"/>
                  </a:lnTo>
                  <a:lnTo>
                    <a:pt x="532" y="607"/>
                  </a:lnTo>
                  <a:lnTo>
                    <a:pt x="534" y="603"/>
                  </a:lnTo>
                  <a:lnTo>
                    <a:pt x="536" y="602"/>
                  </a:lnTo>
                  <a:lnTo>
                    <a:pt x="539" y="602"/>
                  </a:lnTo>
                  <a:lnTo>
                    <a:pt x="542" y="603"/>
                  </a:lnTo>
                  <a:lnTo>
                    <a:pt x="544" y="603"/>
                  </a:lnTo>
                  <a:lnTo>
                    <a:pt x="549" y="605"/>
                  </a:lnTo>
                  <a:lnTo>
                    <a:pt x="554" y="607"/>
                  </a:lnTo>
                  <a:lnTo>
                    <a:pt x="557" y="605"/>
                  </a:lnTo>
                  <a:lnTo>
                    <a:pt x="560" y="605"/>
                  </a:lnTo>
                  <a:lnTo>
                    <a:pt x="564" y="605"/>
                  </a:lnTo>
                  <a:lnTo>
                    <a:pt x="565" y="603"/>
                  </a:lnTo>
                  <a:lnTo>
                    <a:pt x="572" y="603"/>
                  </a:lnTo>
                  <a:lnTo>
                    <a:pt x="575" y="605"/>
                  </a:lnTo>
                  <a:lnTo>
                    <a:pt x="579" y="605"/>
                  </a:lnTo>
                  <a:lnTo>
                    <a:pt x="584" y="607"/>
                  </a:lnTo>
                  <a:lnTo>
                    <a:pt x="585" y="607"/>
                  </a:lnTo>
                  <a:lnTo>
                    <a:pt x="589" y="603"/>
                  </a:lnTo>
                  <a:lnTo>
                    <a:pt x="590" y="600"/>
                  </a:lnTo>
                  <a:lnTo>
                    <a:pt x="592" y="599"/>
                  </a:lnTo>
                  <a:lnTo>
                    <a:pt x="595" y="590"/>
                  </a:lnTo>
                  <a:lnTo>
                    <a:pt x="599" y="584"/>
                  </a:lnTo>
                  <a:lnTo>
                    <a:pt x="599" y="582"/>
                  </a:lnTo>
                  <a:lnTo>
                    <a:pt x="602" y="576"/>
                  </a:lnTo>
                  <a:lnTo>
                    <a:pt x="605" y="569"/>
                  </a:lnTo>
                  <a:lnTo>
                    <a:pt x="608" y="568"/>
                  </a:lnTo>
                  <a:lnTo>
                    <a:pt x="610" y="563"/>
                  </a:lnTo>
                  <a:lnTo>
                    <a:pt x="617" y="556"/>
                  </a:lnTo>
                  <a:lnTo>
                    <a:pt x="618" y="550"/>
                  </a:lnTo>
                  <a:lnTo>
                    <a:pt x="622" y="540"/>
                  </a:lnTo>
                  <a:lnTo>
                    <a:pt x="622" y="539"/>
                  </a:lnTo>
                  <a:lnTo>
                    <a:pt x="622" y="532"/>
                  </a:lnTo>
                  <a:lnTo>
                    <a:pt x="623" y="527"/>
                  </a:lnTo>
                  <a:lnTo>
                    <a:pt x="625" y="526"/>
                  </a:lnTo>
                  <a:lnTo>
                    <a:pt x="627" y="524"/>
                  </a:lnTo>
                  <a:lnTo>
                    <a:pt x="632" y="522"/>
                  </a:lnTo>
                  <a:lnTo>
                    <a:pt x="633" y="521"/>
                  </a:lnTo>
                  <a:lnTo>
                    <a:pt x="633" y="518"/>
                  </a:lnTo>
                  <a:lnTo>
                    <a:pt x="635" y="510"/>
                  </a:lnTo>
                  <a:lnTo>
                    <a:pt x="638" y="503"/>
                  </a:lnTo>
                  <a:lnTo>
                    <a:pt x="640" y="501"/>
                  </a:lnTo>
                  <a:lnTo>
                    <a:pt x="643" y="495"/>
                  </a:lnTo>
                  <a:lnTo>
                    <a:pt x="645" y="493"/>
                  </a:lnTo>
                  <a:lnTo>
                    <a:pt x="648" y="492"/>
                  </a:lnTo>
                  <a:lnTo>
                    <a:pt x="653" y="490"/>
                  </a:lnTo>
                  <a:lnTo>
                    <a:pt x="655" y="487"/>
                  </a:lnTo>
                  <a:lnTo>
                    <a:pt x="651" y="480"/>
                  </a:lnTo>
                  <a:lnTo>
                    <a:pt x="656" y="479"/>
                  </a:lnTo>
                  <a:lnTo>
                    <a:pt x="688" y="472"/>
                  </a:lnTo>
                  <a:lnTo>
                    <a:pt x="691" y="469"/>
                  </a:lnTo>
                  <a:lnTo>
                    <a:pt x="691" y="467"/>
                  </a:lnTo>
                  <a:lnTo>
                    <a:pt x="694" y="463"/>
                  </a:lnTo>
                  <a:lnTo>
                    <a:pt x="694" y="461"/>
                  </a:lnTo>
                  <a:lnTo>
                    <a:pt x="693" y="456"/>
                  </a:lnTo>
                  <a:lnTo>
                    <a:pt x="696" y="451"/>
                  </a:lnTo>
                  <a:lnTo>
                    <a:pt x="701" y="443"/>
                  </a:lnTo>
                  <a:lnTo>
                    <a:pt x="703" y="435"/>
                  </a:lnTo>
                  <a:lnTo>
                    <a:pt x="701" y="429"/>
                  </a:lnTo>
                  <a:lnTo>
                    <a:pt x="696" y="425"/>
                  </a:lnTo>
                  <a:lnTo>
                    <a:pt x="709" y="422"/>
                  </a:lnTo>
                  <a:lnTo>
                    <a:pt x="711" y="419"/>
                  </a:lnTo>
                  <a:lnTo>
                    <a:pt x="713" y="416"/>
                  </a:lnTo>
                  <a:lnTo>
                    <a:pt x="718" y="403"/>
                  </a:lnTo>
                  <a:lnTo>
                    <a:pt x="716" y="400"/>
                  </a:lnTo>
                  <a:lnTo>
                    <a:pt x="721" y="396"/>
                  </a:lnTo>
                  <a:lnTo>
                    <a:pt x="723" y="396"/>
                  </a:lnTo>
                  <a:lnTo>
                    <a:pt x="726" y="390"/>
                  </a:lnTo>
                  <a:lnTo>
                    <a:pt x="728" y="385"/>
                  </a:lnTo>
                  <a:lnTo>
                    <a:pt x="729" y="383"/>
                  </a:lnTo>
                  <a:lnTo>
                    <a:pt x="734" y="377"/>
                  </a:lnTo>
                  <a:lnTo>
                    <a:pt x="744" y="367"/>
                  </a:lnTo>
                  <a:lnTo>
                    <a:pt x="744" y="362"/>
                  </a:lnTo>
                  <a:lnTo>
                    <a:pt x="744" y="356"/>
                  </a:lnTo>
                  <a:lnTo>
                    <a:pt x="746" y="351"/>
                  </a:lnTo>
                  <a:lnTo>
                    <a:pt x="749" y="348"/>
                  </a:lnTo>
                  <a:lnTo>
                    <a:pt x="749" y="346"/>
                  </a:lnTo>
                  <a:lnTo>
                    <a:pt x="749" y="341"/>
                  </a:lnTo>
                  <a:lnTo>
                    <a:pt x="747" y="335"/>
                  </a:lnTo>
                  <a:lnTo>
                    <a:pt x="746" y="332"/>
                  </a:lnTo>
                  <a:lnTo>
                    <a:pt x="744" y="328"/>
                  </a:lnTo>
                  <a:lnTo>
                    <a:pt x="746" y="320"/>
                  </a:lnTo>
                  <a:lnTo>
                    <a:pt x="746" y="314"/>
                  </a:lnTo>
                  <a:lnTo>
                    <a:pt x="747" y="311"/>
                  </a:lnTo>
                  <a:lnTo>
                    <a:pt x="752" y="302"/>
                  </a:lnTo>
                  <a:lnTo>
                    <a:pt x="754" y="301"/>
                  </a:lnTo>
                  <a:lnTo>
                    <a:pt x="757" y="299"/>
                  </a:lnTo>
                  <a:lnTo>
                    <a:pt x="759" y="298"/>
                  </a:lnTo>
                  <a:lnTo>
                    <a:pt x="762" y="298"/>
                  </a:lnTo>
                  <a:lnTo>
                    <a:pt x="766" y="298"/>
                  </a:lnTo>
                  <a:lnTo>
                    <a:pt x="769" y="298"/>
                  </a:lnTo>
                  <a:lnTo>
                    <a:pt x="772" y="296"/>
                  </a:lnTo>
                  <a:lnTo>
                    <a:pt x="774" y="296"/>
                  </a:lnTo>
                  <a:lnTo>
                    <a:pt x="775" y="294"/>
                  </a:lnTo>
                  <a:lnTo>
                    <a:pt x="777" y="293"/>
                  </a:lnTo>
                  <a:lnTo>
                    <a:pt x="782" y="289"/>
                  </a:lnTo>
                  <a:lnTo>
                    <a:pt x="784" y="288"/>
                  </a:lnTo>
                  <a:lnTo>
                    <a:pt x="785" y="286"/>
                  </a:lnTo>
                  <a:lnTo>
                    <a:pt x="789" y="286"/>
                  </a:lnTo>
                  <a:lnTo>
                    <a:pt x="790" y="288"/>
                  </a:lnTo>
                  <a:lnTo>
                    <a:pt x="792" y="291"/>
                  </a:lnTo>
                  <a:lnTo>
                    <a:pt x="794" y="293"/>
                  </a:lnTo>
                  <a:lnTo>
                    <a:pt x="795" y="294"/>
                  </a:lnTo>
                  <a:lnTo>
                    <a:pt x="797" y="298"/>
                  </a:lnTo>
                  <a:lnTo>
                    <a:pt x="804" y="298"/>
                  </a:lnTo>
                  <a:lnTo>
                    <a:pt x="805" y="296"/>
                  </a:lnTo>
                  <a:lnTo>
                    <a:pt x="805" y="293"/>
                  </a:lnTo>
                  <a:lnTo>
                    <a:pt x="805" y="289"/>
                  </a:lnTo>
                  <a:lnTo>
                    <a:pt x="807" y="283"/>
                  </a:lnTo>
                  <a:lnTo>
                    <a:pt x="810" y="277"/>
                  </a:lnTo>
                  <a:lnTo>
                    <a:pt x="810" y="270"/>
                  </a:lnTo>
                  <a:lnTo>
                    <a:pt x="812" y="265"/>
                  </a:lnTo>
                  <a:lnTo>
                    <a:pt x="815" y="262"/>
                  </a:lnTo>
                  <a:lnTo>
                    <a:pt x="817" y="259"/>
                  </a:lnTo>
                  <a:lnTo>
                    <a:pt x="818" y="257"/>
                  </a:lnTo>
                  <a:lnTo>
                    <a:pt x="820" y="252"/>
                  </a:lnTo>
                  <a:lnTo>
                    <a:pt x="820" y="251"/>
                  </a:lnTo>
                  <a:lnTo>
                    <a:pt x="818" y="249"/>
                  </a:lnTo>
                  <a:lnTo>
                    <a:pt x="814" y="246"/>
                  </a:lnTo>
                  <a:lnTo>
                    <a:pt x="810" y="241"/>
                  </a:lnTo>
                  <a:lnTo>
                    <a:pt x="804" y="238"/>
                  </a:lnTo>
                  <a:lnTo>
                    <a:pt x="804" y="234"/>
                  </a:lnTo>
                  <a:lnTo>
                    <a:pt x="800" y="226"/>
                  </a:lnTo>
                  <a:lnTo>
                    <a:pt x="799" y="220"/>
                  </a:lnTo>
                  <a:lnTo>
                    <a:pt x="797" y="215"/>
                  </a:lnTo>
                  <a:lnTo>
                    <a:pt x="800" y="207"/>
                  </a:lnTo>
                  <a:lnTo>
                    <a:pt x="800" y="205"/>
                  </a:lnTo>
                  <a:lnTo>
                    <a:pt x="805" y="194"/>
                  </a:lnTo>
                  <a:lnTo>
                    <a:pt x="805" y="191"/>
                  </a:lnTo>
                  <a:lnTo>
                    <a:pt x="804" y="186"/>
                  </a:lnTo>
                  <a:lnTo>
                    <a:pt x="807" y="181"/>
                  </a:lnTo>
                  <a:lnTo>
                    <a:pt x="809" y="178"/>
                  </a:lnTo>
                  <a:lnTo>
                    <a:pt x="809" y="171"/>
                  </a:lnTo>
                  <a:lnTo>
                    <a:pt x="807" y="165"/>
                  </a:lnTo>
                  <a:lnTo>
                    <a:pt x="804" y="162"/>
                  </a:lnTo>
                  <a:lnTo>
                    <a:pt x="804" y="157"/>
                  </a:lnTo>
                  <a:lnTo>
                    <a:pt x="805" y="155"/>
                  </a:lnTo>
                  <a:lnTo>
                    <a:pt x="807" y="152"/>
                  </a:lnTo>
                  <a:lnTo>
                    <a:pt x="807" y="149"/>
                  </a:lnTo>
                  <a:lnTo>
                    <a:pt x="805" y="145"/>
                  </a:lnTo>
                  <a:lnTo>
                    <a:pt x="804" y="142"/>
                  </a:lnTo>
                  <a:lnTo>
                    <a:pt x="802" y="139"/>
                  </a:lnTo>
                  <a:lnTo>
                    <a:pt x="800" y="133"/>
                  </a:lnTo>
                  <a:lnTo>
                    <a:pt x="799" y="126"/>
                  </a:lnTo>
                  <a:lnTo>
                    <a:pt x="799" y="123"/>
                  </a:lnTo>
                  <a:lnTo>
                    <a:pt x="797" y="118"/>
                  </a:lnTo>
                  <a:lnTo>
                    <a:pt x="795" y="115"/>
                  </a:lnTo>
                  <a:lnTo>
                    <a:pt x="795" y="110"/>
                  </a:lnTo>
                  <a:lnTo>
                    <a:pt x="800" y="103"/>
                  </a:lnTo>
                  <a:lnTo>
                    <a:pt x="800" y="100"/>
                  </a:lnTo>
                  <a:lnTo>
                    <a:pt x="799" y="90"/>
                  </a:lnTo>
                  <a:lnTo>
                    <a:pt x="799" y="89"/>
                  </a:lnTo>
                  <a:lnTo>
                    <a:pt x="804" y="84"/>
                  </a:lnTo>
                  <a:lnTo>
                    <a:pt x="805" y="81"/>
                  </a:lnTo>
                  <a:lnTo>
                    <a:pt x="810" y="76"/>
                  </a:lnTo>
                  <a:lnTo>
                    <a:pt x="814" y="73"/>
                  </a:lnTo>
                  <a:lnTo>
                    <a:pt x="814" y="68"/>
                  </a:lnTo>
                  <a:lnTo>
                    <a:pt x="815" y="63"/>
                  </a:lnTo>
                  <a:lnTo>
                    <a:pt x="818" y="58"/>
                  </a:lnTo>
                  <a:lnTo>
                    <a:pt x="823" y="55"/>
                  </a:lnTo>
                  <a:lnTo>
                    <a:pt x="825" y="50"/>
                  </a:lnTo>
                  <a:lnTo>
                    <a:pt x="823" y="44"/>
                  </a:lnTo>
                  <a:lnTo>
                    <a:pt x="820" y="40"/>
                  </a:lnTo>
                  <a:lnTo>
                    <a:pt x="814" y="35"/>
                  </a:lnTo>
                  <a:lnTo>
                    <a:pt x="812" y="27"/>
                  </a:lnTo>
                  <a:lnTo>
                    <a:pt x="817" y="16"/>
                  </a:lnTo>
                  <a:lnTo>
                    <a:pt x="827" y="18"/>
                  </a:lnTo>
                  <a:lnTo>
                    <a:pt x="832" y="16"/>
                  </a:lnTo>
                  <a:lnTo>
                    <a:pt x="838" y="13"/>
                  </a:lnTo>
                  <a:lnTo>
                    <a:pt x="845" y="8"/>
                  </a:lnTo>
                  <a:lnTo>
                    <a:pt x="852" y="3"/>
                  </a:lnTo>
                  <a:lnTo>
                    <a:pt x="858" y="0"/>
                  </a:lnTo>
                  <a:lnTo>
                    <a:pt x="861" y="1"/>
                  </a:lnTo>
                  <a:lnTo>
                    <a:pt x="871" y="11"/>
                  </a:lnTo>
                  <a:lnTo>
                    <a:pt x="878" y="5"/>
                  </a:lnTo>
                  <a:lnTo>
                    <a:pt x="885" y="5"/>
                  </a:lnTo>
                  <a:lnTo>
                    <a:pt x="891" y="8"/>
                  </a:lnTo>
                  <a:lnTo>
                    <a:pt x="893" y="16"/>
                  </a:lnTo>
                  <a:lnTo>
                    <a:pt x="900" y="21"/>
                  </a:lnTo>
                  <a:lnTo>
                    <a:pt x="908" y="21"/>
                  </a:lnTo>
                  <a:lnTo>
                    <a:pt x="914" y="18"/>
                  </a:lnTo>
                  <a:lnTo>
                    <a:pt x="926" y="14"/>
                  </a:lnTo>
                  <a:lnTo>
                    <a:pt x="936" y="10"/>
                  </a:lnTo>
                  <a:lnTo>
                    <a:pt x="949" y="14"/>
                  </a:lnTo>
                  <a:lnTo>
                    <a:pt x="964" y="16"/>
                  </a:lnTo>
                  <a:lnTo>
                    <a:pt x="969" y="14"/>
                  </a:lnTo>
                  <a:lnTo>
                    <a:pt x="974" y="14"/>
                  </a:lnTo>
                  <a:lnTo>
                    <a:pt x="977" y="16"/>
                  </a:lnTo>
                  <a:lnTo>
                    <a:pt x="994" y="16"/>
                  </a:lnTo>
                  <a:lnTo>
                    <a:pt x="1015" y="18"/>
                  </a:lnTo>
                  <a:lnTo>
                    <a:pt x="1022" y="21"/>
                  </a:lnTo>
                  <a:lnTo>
                    <a:pt x="1029" y="24"/>
                  </a:lnTo>
                  <a:lnTo>
                    <a:pt x="1037" y="24"/>
                  </a:lnTo>
                  <a:lnTo>
                    <a:pt x="1053" y="22"/>
                  </a:lnTo>
                  <a:lnTo>
                    <a:pt x="1058" y="29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8" name="Freeform 188"/>
            <p:cNvSpPr>
              <a:spLocks/>
            </p:cNvSpPr>
            <p:nvPr/>
          </p:nvSpPr>
          <p:spPr bwMode="auto">
            <a:xfrm>
              <a:off x="1706562" y="1883570"/>
              <a:ext cx="839788" cy="982663"/>
            </a:xfrm>
            <a:custGeom>
              <a:avLst/>
              <a:gdLst>
                <a:gd name="T0" fmla="*/ 974 w 1058"/>
                <a:gd name="T1" fmla="*/ 958 h 1238"/>
                <a:gd name="T2" fmla="*/ 933 w 1058"/>
                <a:gd name="T3" fmla="*/ 977 h 1238"/>
                <a:gd name="T4" fmla="*/ 903 w 1058"/>
                <a:gd name="T5" fmla="*/ 1010 h 1238"/>
                <a:gd name="T6" fmla="*/ 860 w 1058"/>
                <a:gd name="T7" fmla="*/ 1040 h 1238"/>
                <a:gd name="T8" fmla="*/ 807 w 1058"/>
                <a:gd name="T9" fmla="*/ 1078 h 1238"/>
                <a:gd name="T10" fmla="*/ 756 w 1058"/>
                <a:gd name="T11" fmla="*/ 1089 h 1238"/>
                <a:gd name="T12" fmla="*/ 703 w 1058"/>
                <a:gd name="T13" fmla="*/ 1095 h 1238"/>
                <a:gd name="T14" fmla="*/ 678 w 1058"/>
                <a:gd name="T15" fmla="*/ 1121 h 1238"/>
                <a:gd name="T16" fmla="*/ 643 w 1058"/>
                <a:gd name="T17" fmla="*/ 1149 h 1238"/>
                <a:gd name="T18" fmla="*/ 589 w 1058"/>
                <a:gd name="T19" fmla="*/ 1128 h 1238"/>
                <a:gd name="T20" fmla="*/ 559 w 1058"/>
                <a:gd name="T21" fmla="*/ 1129 h 1238"/>
                <a:gd name="T22" fmla="*/ 531 w 1058"/>
                <a:gd name="T23" fmla="*/ 1131 h 1238"/>
                <a:gd name="T24" fmla="*/ 494 w 1058"/>
                <a:gd name="T25" fmla="*/ 1129 h 1238"/>
                <a:gd name="T26" fmla="*/ 465 w 1058"/>
                <a:gd name="T27" fmla="*/ 1141 h 1238"/>
                <a:gd name="T28" fmla="*/ 435 w 1058"/>
                <a:gd name="T29" fmla="*/ 1167 h 1238"/>
                <a:gd name="T30" fmla="*/ 410 w 1058"/>
                <a:gd name="T31" fmla="*/ 1204 h 1238"/>
                <a:gd name="T32" fmla="*/ 372 w 1058"/>
                <a:gd name="T33" fmla="*/ 1199 h 1238"/>
                <a:gd name="T34" fmla="*/ 332 w 1058"/>
                <a:gd name="T35" fmla="*/ 1134 h 1238"/>
                <a:gd name="T36" fmla="*/ 286 w 1058"/>
                <a:gd name="T37" fmla="*/ 1116 h 1238"/>
                <a:gd name="T38" fmla="*/ 230 w 1058"/>
                <a:gd name="T39" fmla="*/ 1115 h 1238"/>
                <a:gd name="T40" fmla="*/ 173 w 1058"/>
                <a:gd name="T41" fmla="*/ 1133 h 1238"/>
                <a:gd name="T42" fmla="*/ 139 w 1058"/>
                <a:gd name="T43" fmla="*/ 1167 h 1238"/>
                <a:gd name="T44" fmla="*/ 97 w 1058"/>
                <a:gd name="T45" fmla="*/ 1209 h 1238"/>
                <a:gd name="T46" fmla="*/ 54 w 1058"/>
                <a:gd name="T47" fmla="*/ 1236 h 1238"/>
                <a:gd name="T48" fmla="*/ 28 w 1058"/>
                <a:gd name="T49" fmla="*/ 1202 h 1238"/>
                <a:gd name="T50" fmla="*/ 8 w 1058"/>
                <a:gd name="T51" fmla="*/ 1168 h 1238"/>
                <a:gd name="T52" fmla="*/ 23 w 1058"/>
                <a:gd name="T53" fmla="*/ 1126 h 1238"/>
                <a:gd name="T54" fmla="*/ 53 w 1058"/>
                <a:gd name="T55" fmla="*/ 1086 h 1238"/>
                <a:gd name="T56" fmla="*/ 91 w 1058"/>
                <a:gd name="T57" fmla="*/ 1045 h 1238"/>
                <a:gd name="T58" fmla="*/ 135 w 1058"/>
                <a:gd name="T59" fmla="*/ 995 h 1238"/>
                <a:gd name="T60" fmla="*/ 182 w 1058"/>
                <a:gd name="T61" fmla="*/ 950 h 1238"/>
                <a:gd name="T62" fmla="*/ 241 w 1058"/>
                <a:gd name="T63" fmla="*/ 896 h 1238"/>
                <a:gd name="T64" fmla="*/ 256 w 1058"/>
                <a:gd name="T65" fmla="*/ 867 h 1238"/>
                <a:gd name="T66" fmla="*/ 286 w 1058"/>
                <a:gd name="T67" fmla="*/ 882 h 1238"/>
                <a:gd name="T68" fmla="*/ 324 w 1058"/>
                <a:gd name="T69" fmla="*/ 867 h 1238"/>
                <a:gd name="T70" fmla="*/ 364 w 1058"/>
                <a:gd name="T71" fmla="*/ 840 h 1238"/>
                <a:gd name="T72" fmla="*/ 393 w 1058"/>
                <a:gd name="T73" fmla="*/ 807 h 1238"/>
                <a:gd name="T74" fmla="*/ 420 w 1058"/>
                <a:gd name="T75" fmla="*/ 778 h 1238"/>
                <a:gd name="T76" fmla="*/ 465 w 1058"/>
                <a:gd name="T77" fmla="*/ 697 h 1238"/>
                <a:gd name="T78" fmla="*/ 516 w 1058"/>
                <a:gd name="T79" fmla="*/ 641 h 1238"/>
                <a:gd name="T80" fmla="*/ 542 w 1058"/>
                <a:gd name="T81" fmla="*/ 603 h 1238"/>
                <a:gd name="T82" fmla="*/ 579 w 1058"/>
                <a:gd name="T83" fmla="*/ 605 h 1238"/>
                <a:gd name="T84" fmla="*/ 605 w 1058"/>
                <a:gd name="T85" fmla="*/ 569 h 1238"/>
                <a:gd name="T86" fmla="*/ 627 w 1058"/>
                <a:gd name="T87" fmla="*/ 524 h 1238"/>
                <a:gd name="T88" fmla="*/ 653 w 1058"/>
                <a:gd name="T89" fmla="*/ 490 h 1238"/>
                <a:gd name="T90" fmla="*/ 696 w 1058"/>
                <a:gd name="T91" fmla="*/ 451 h 1238"/>
                <a:gd name="T92" fmla="*/ 721 w 1058"/>
                <a:gd name="T93" fmla="*/ 396 h 1238"/>
                <a:gd name="T94" fmla="*/ 749 w 1058"/>
                <a:gd name="T95" fmla="*/ 348 h 1238"/>
                <a:gd name="T96" fmla="*/ 754 w 1058"/>
                <a:gd name="T97" fmla="*/ 301 h 1238"/>
                <a:gd name="T98" fmla="*/ 782 w 1058"/>
                <a:gd name="T99" fmla="*/ 289 h 1238"/>
                <a:gd name="T100" fmla="*/ 805 w 1058"/>
                <a:gd name="T101" fmla="*/ 296 h 1238"/>
                <a:gd name="T102" fmla="*/ 820 w 1058"/>
                <a:gd name="T103" fmla="*/ 252 h 1238"/>
                <a:gd name="T104" fmla="*/ 800 w 1058"/>
                <a:gd name="T105" fmla="*/ 207 h 1238"/>
                <a:gd name="T106" fmla="*/ 804 w 1058"/>
                <a:gd name="T107" fmla="*/ 157 h 1238"/>
                <a:gd name="T108" fmla="*/ 797 w 1058"/>
                <a:gd name="T109" fmla="*/ 118 h 1238"/>
                <a:gd name="T110" fmla="*/ 814 w 1058"/>
                <a:gd name="T111" fmla="*/ 73 h 1238"/>
                <a:gd name="T112" fmla="*/ 817 w 1058"/>
                <a:gd name="T113" fmla="*/ 16 h 1238"/>
                <a:gd name="T114" fmla="*/ 885 w 1058"/>
                <a:gd name="T115" fmla="*/ 5 h 1238"/>
                <a:gd name="T116" fmla="*/ 969 w 1058"/>
                <a:gd name="T117" fmla="*/ 14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58" h="1238">
                  <a:moveTo>
                    <a:pt x="999" y="976"/>
                  </a:moveTo>
                  <a:lnTo>
                    <a:pt x="997" y="967"/>
                  </a:lnTo>
                  <a:lnTo>
                    <a:pt x="995" y="963"/>
                  </a:lnTo>
                  <a:lnTo>
                    <a:pt x="992" y="958"/>
                  </a:lnTo>
                  <a:lnTo>
                    <a:pt x="991" y="955"/>
                  </a:lnTo>
                  <a:lnTo>
                    <a:pt x="986" y="953"/>
                  </a:lnTo>
                  <a:lnTo>
                    <a:pt x="984" y="953"/>
                  </a:lnTo>
                  <a:lnTo>
                    <a:pt x="979" y="956"/>
                  </a:lnTo>
                  <a:lnTo>
                    <a:pt x="976" y="958"/>
                  </a:lnTo>
                  <a:lnTo>
                    <a:pt x="974" y="958"/>
                  </a:lnTo>
                  <a:lnTo>
                    <a:pt x="972" y="958"/>
                  </a:lnTo>
                  <a:lnTo>
                    <a:pt x="967" y="958"/>
                  </a:lnTo>
                  <a:lnTo>
                    <a:pt x="961" y="959"/>
                  </a:lnTo>
                  <a:lnTo>
                    <a:pt x="956" y="959"/>
                  </a:lnTo>
                  <a:lnTo>
                    <a:pt x="952" y="959"/>
                  </a:lnTo>
                  <a:lnTo>
                    <a:pt x="944" y="964"/>
                  </a:lnTo>
                  <a:lnTo>
                    <a:pt x="941" y="964"/>
                  </a:lnTo>
                  <a:lnTo>
                    <a:pt x="934" y="966"/>
                  </a:lnTo>
                  <a:lnTo>
                    <a:pt x="934" y="972"/>
                  </a:lnTo>
                  <a:lnTo>
                    <a:pt x="933" y="977"/>
                  </a:lnTo>
                  <a:lnTo>
                    <a:pt x="928" y="980"/>
                  </a:lnTo>
                  <a:lnTo>
                    <a:pt x="926" y="987"/>
                  </a:lnTo>
                  <a:lnTo>
                    <a:pt x="921" y="993"/>
                  </a:lnTo>
                  <a:lnTo>
                    <a:pt x="919" y="997"/>
                  </a:lnTo>
                  <a:lnTo>
                    <a:pt x="918" y="998"/>
                  </a:lnTo>
                  <a:lnTo>
                    <a:pt x="914" y="1001"/>
                  </a:lnTo>
                  <a:lnTo>
                    <a:pt x="913" y="1001"/>
                  </a:lnTo>
                  <a:lnTo>
                    <a:pt x="908" y="1005"/>
                  </a:lnTo>
                  <a:lnTo>
                    <a:pt x="904" y="1008"/>
                  </a:lnTo>
                  <a:lnTo>
                    <a:pt x="903" y="1010"/>
                  </a:lnTo>
                  <a:lnTo>
                    <a:pt x="901" y="1013"/>
                  </a:lnTo>
                  <a:lnTo>
                    <a:pt x="898" y="1014"/>
                  </a:lnTo>
                  <a:lnTo>
                    <a:pt x="893" y="1016"/>
                  </a:lnTo>
                  <a:lnTo>
                    <a:pt x="890" y="1018"/>
                  </a:lnTo>
                  <a:lnTo>
                    <a:pt x="886" y="1021"/>
                  </a:lnTo>
                  <a:lnTo>
                    <a:pt x="878" y="1026"/>
                  </a:lnTo>
                  <a:lnTo>
                    <a:pt x="873" y="1031"/>
                  </a:lnTo>
                  <a:lnTo>
                    <a:pt x="868" y="1032"/>
                  </a:lnTo>
                  <a:lnTo>
                    <a:pt x="863" y="1034"/>
                  </a:lnTo>
                  <a:lnTo>
                    <a:pt x="860" y="1040"/>
                  </a:lnTo>
                  <a:lnTo>
                    <a:pt x="855" y="1045"/>
                  </a:lnTo>
                  <a:lnTo>
                    <a:pt x="850" y="1050"/>
                  </a:lnTo>
                  <a:lnTo>
                    <a:pt x="845" y="1058"/>
                  </a:lnTo>
                  <a:lnTo>
                    <a:pt x="840" y="1063"/>
                  </a:lnTo>
                  <a:lnTo>
                    <a:pt x="833" y="1068"/>
                  </a:lnTo>
                  <a:lnTo>
                    <a:pt x="827" y="1068"/>
                  </a:lnTo>
                  <a:lnTo>
                    <a:pt x="822" y="1068"/>
                  </a:lnTo>
                  <a:lnTo>
                    <a:pt x="814" y="1073"/>
                  </a:lnTo>
                  <a:lnTo>
                    <a:pt x="809" y="1076"/>
                  </a:lnTo>
                  <a:lnTo>
                    <a:pt x="807" y="1078"/>
                  </a:lnTo>
                  <a:lnTo>
                    <a:pt x="804" y="1079"/>
                  </a:lnTo>
                  <a:lnTo>
                    <a:pt x="790" y="1079"/>
                  </a:lnTo>
                  <a:lnTo>
                    <a:pt x="787" y="1079"/>
                  </a:lnTo>
                  <a:lnTo>
                    <a:pt x="784" y="1079"/>
                  </a:lnTo>
                  <a:lnTo>
                    <a:pt x="782" y="1082"/>
                  </a:lnTo>
                  <a:lnTo>
                    <a:pt x="777" y="1086"/>
                  </a:lnTo>
                  <a:lnTo>
                    <a:pt x="772" y="1087"/>
                  </a:lnTo>
                  <a:lnTo>
                    <a:pt x="767" y="1089"/>
                  </a:lnTo>
                  <a:lnTo>
                    <a:pt x="762" y="1087"/>
                  </a:lnTo>
                  <a:lnTo>
                    <a:pt x="756" y="1089"/>
                  </a:lnTo>
                  <a:lnTo>
                    <a:pt x="754" y="1090"/>
                  </a:lnTo>
                  <a:lnTo>
                    <a:pt x="749" y="1092"/>
                  </a:lnTo>
                  <a:lnTo>
                    <a:pt x="746" y="1089"/>
                  </a:lnTo>
                  <a:lnTo>
                    <a:pt x="742" y="1084"/>
                  </a:lnTo>
                  <a:lnTo>
                    <a:pt x="741" y="1082"/>
                  </a:lnTo>
                  <a:lnTo>
                    <a:pt x="737" y="1081"/>
                  </a:lnTo>
                  <a:lnTo>
                    <a:pt x="736" y="1081"/>
                  </a:lnTo>
                  <a:lnTo>
                    <a:pt x="723" y="1087"/>
                  </a:lnTo>
                  <a:lnTo>
                    <a:pt x="711" y="1094"/>
                  </a:lnTo>
                  <a:lnTo>
                    <a:pt x="703" y="1095"/>
                  </a:lnTo>
                  <a:lnTo>
                    <a:pt x="693" y="1094"/>
                  </a:lnTo>
                  <a:lnTo>
                    <a:pt x="688" y="1092"/>
                  </a:lnTo>
                  <a:lnTo>
                    <a:pt x="683" y="1092"/>
                  </a:lnTo>
                  <a:lnTo>
                    <a:pt x="680" y="1092"/>
                  </a:lnTo>
                  <a:lnTo>
                    <a:pt x="676" y="1097"/>
                  </a:lnTo>
                  <a:lnTo>
                    <a:pt x="676" y="1099"/>
                  </a:lnTo>
                  <a:lnTo>
                    <a:pt x="678" y="1105"/>
                  </a:lnTo>
                  <a:lnTo>
                    <a:pt x="678" y="1108"/>
                  </a:lnTo>
                  <a:lnTo>
                    <a:pt x="680" y="1115"/>
                  </a:lnTo>
                  <a:lnTo>
                    <a:pt x="678" y="1121"/>
                  </a:lnTo>
                  <a:lnTo>
                    <a:pt x="675" y="1124"/>
                  </a:lnTo>
                  <a:lnTo>
                    <a:pt x="673" y="1128"/>
                  </a:lnTo>
                  <a:lnTo>
                    <a:pt x="668" y="1131"/>
                  </a:lnTo>
                  <a:lnTo>
                    <a:pt x="661" y="1133"/>
                  </a:lnTo>
                  <a:lnTo>
                    <a:pt x="660" y="1133"/>
                  </a:lnTo>
                  <a:lnTo>
                    <a:pt x="655" y="1134"/>
                  </a:lnTo>
                  <a:lnTo>
                    <a:pt x="651" y="1134"/>
                  </a:lnTo>
                  <a:lnTo>
                    <a:pt x="646" y="1137"/>
                  </a:lnTo>
                  <a:lnTo>
                    <a:pt x="645" y="1144"/>
                  </a:lnTo>
                  <a:lnTo>
                    <a:pt x="643" y="1149"/>
                  </a:lnTo>
                  <a:lnTo>
                    <a:pt x="640" y="1152"/>
                  </a:lnTo>
                  <a:lnTo>
                    <a:pt x="640" y="1154"/>
                  </a:lnTo>
                  <a:lnTo>
                    <a:pt x="632" y="1154"/>
                  </a:lnTo>
                  <a:lnTo>
                    <a:pt x="623" y="1154"/>
                  </a:lnTo>
                  <a:lnTo>
                    <a:pt x="618" y="1152"/>
                  </a:lnTo>
                  <a:lnTo>
                    <a:pt x="615" y="1147"/>
                  </a:lnTo>
                  <a:lnTo>
                    <a:pt x="610" y="1144"/>
                  </a:lnTo>
                  <a:lnTo>
                    <a:pt x="607" y="1141"/>
                  </a:lnTo>
                  <a:lnTo>
                    <a:pt x="592" y="1131"/>
                  </a:lnTo>
                  <a:lnTo>
                    <a:pt x="589" y="1128"/>
                  </a:lnTo>
                  <a:lnTo>
                    <a:pt x="585" y="1128"/>
                  </a:lnTo>
                  <a:lnTo>
                    <a:pt x="584" y="1126"/>
                  </a:lnTo>
                  <a:lnTo>
                    <a:pt x="582" y="1126"/>
                  </a:lnTo>
                  <a:lnTo>
                    <a:pt x="579" y="1126"/>
                  </a:lnTo>
                  <a:lnTo>
                    <a:pt x="577" y="1126"/>
                  </a:lnTo>
                  <a:lnTo>
                    <a:pt x="574" y="1126"/>
                  </a:lnTo>
                  <a:lnTo>
                    <a:pt x="570" y="1124"/>
                  </a:lnTo>
                  <a:lnTo>
                    <a:pt x="567" y="1123"/>
                  </a:lnTo>
                  <a:lnTo>
                    <a:pt x="562" y="1126"/>
                  </a:lnTo>
                  <a:lnTo>
                    <a:pt x="559" y="1129"/>
                  </a:lnTo>
                  <a:lnTo>
                    <a:pt x="556" y="1128"/>
                  </a:lnTo>
                  <a:lnTo>
                    <a:pt x="554" y="1126"/>
                  </a:lnTo>
                  <a:lnTo>
                    <a:pt x="554" y="1129"/>
                  </a:lnTo>
                  <a:lnTo>
                    <a:pt x="552" y="1129"/>
                  </a:lnTo>
                  <a:lnTo>
                    <a:pt x="547" y="1129"/>
                  </a:lnTo>
                  <a:lnTo>
                    <a:pt x="544" y="1128"/>
                  </a:lnTo>
                  <a:lnTo>
                    <a:pt x="541" y="1129"/>
                  </a:lnTo>
                  <a:lnTo>
                    <a:pt x="537" y="1131"/>
                  </a:lnTo>
                  <a:lnTo>
                    <a:pt x="532" y="1133"/>
                  </a:lnTo>
                  <a:lnTo>
                    <a:pt x="531" y="1131"/>
                  </a:lnTo>
                  <a:lnTo>
                    <a:pt x="527" y="1133"/>
                  </a:lnTo>
                  <a:lnTo>
                    <a:pt x="524" y="1131"/>
                  </a:lnTo>
                  <a:lnTo>
                    <a:pt x="517" y="1133"/>
                  </a:lnTo>
                  <a:lnTo>
                    <a:pt x="514" y="1134"/>
                  </a:lnTo>
                  <a:lnTo>
                    <a:pt x="511" y="1133"/>
                  </a:lnTo>
                  <a:lnTo>
                    <a:pt x="508" y="1134"/>
                  </a:lnTo>
                  <a:lnTo>
                    <a:pt x="504" y="1129"/>
                  </a:lnTo>
                  <a:lnTo>
                    <a:pt x="503" y="1131"/>
                  </a:lnTo>
                  <a:lnTo>
                    <a:pt x="499" y="1129"/>
                  </a:lnTo>
                  <a:lnTo>
                    <a:pt x="494" y="1129"/>
                  </a:lnTo>
                  <a:lnTo>
                    <a:pt x="491" y="1129"/>
                  </a:lnTo>
                  <a:lnTo>
                    <a:pt x="489" y="1128"/>
                  </a:lnTo>
                  <a:lnTo>
                    <a:pt x="486" y="1129"/>
                  </a:lnTo>
                  <a:lnTo>
                    <a:pt x="483" y="1128"/>
                  </a:lnTo>
                  <a:lnTo>
                    <a:pt x="481" y="1129"/>
                  </a:lnTo>
                  <a:lnTo>
                    <a:pt x="478" y="1131"/>
                  </a:lnTo>
                  <a:lnTo>
                    <a:pt x="474" y="1131"/>
                  </a:lnTo>
                  <a:lnTo>
                    <a:pt x="473" y="1137"/>
                  </a:lnTo>
                  <a:lnTo>
                    <a:pt x="468" y="1136"/>
                  </a:lnTo>
                  <a:lnTo>
                    <a:pt x="465" y="1141"/>
                  </a:lnTo>
                  <a:lnTo>
                    <a:pt x="461" y="1141"/>
                  </a:lnTo>
                  <a:lnTo>
                    <a:pt x="458" y="1141"/>
                  </a:lnTo>
                  <a:lnTo>
                    <a:pt x="448" y="1145"/>
                  </a:lnTo>
                  <a:lnTo>
                    <a:pt x="443" y="1150"/>
                  </a:lnTo>
                  <a:lnTo>
                    <a:pt x="440" y="1154"/>
                  </a:lnTo>
                  <a:lnTo>
                    <a:pt x="443" y="1155"/>
                  </a:lnTo>
                  <a:lnTo>
                    <a:pt x="443" y="1158"/>
                  </a:lnTo>
                  <a:lnTo>
                    <a:pt x="440" y="1160"/>
                  </a:lnTo>
                  <a:lnTo>
                    <a:pt x="438" y="1163"/>
                  </a:lnTo>
                  <a:lnTo>
                    <a:pt x="435" y="1167"/>
                  </a:lnTo>
                  <a:lnTo>
                    <a:pt x="433" y="1171"/>
                  </a:lnTo>
                  <a:lnTo>
                    <a:pt x="430" y="1176"/>
                  </a:lnTo>
                  <a:lnTo>
                    <a:pt x="425" y="1179"/>
                  </a:lnTo>
                  <a:lnTo>
                    <a:pt x="422" y="1184"/>
                  </a:lnTo>
                  <a:lnTo>
                    <a:pt x="417" y="1184"/>
                  </a:lnTo>
                  <a:lnTo>
                    <a:pt x="420" y="1188"/>
                  </a:lnTo>
                  <a:lnTo>
                    <a:pt x="420" y="1191"/>
                  </a:lnTo>
                  <a:lnTo>
                    <a:pt x="418" y="1196"/>
                  </a:lnTo>
                  <a:lnTo>
                    <a:pt x="413" y="1202"/>
                  </a:lnTo>
                  <a:lnTo>
                    <a:pt x="410" y="1204"/>
                  </a:lnTo>
                  <a:lnTo>
                    <a:pt x="407" y="1207"/>
                  </a:lnTo>
                  <a:lnTo>
                    <a:pt x="402" y="1212"/>
                  </a:lnTo>
                  <a:lnTo>
                    <a:pt x="395" y="1217"/>
                  </a:lnTo>
                  <a:lnTo>
                    <a:pt x="390" y="1218"/>
                  </a:lnTo>
                  <a:lnTo>
                    <a:pt x="387" y="1215"/>
                  </a:lnTo>
                  <a:lnTo>
                    <a:pt x="384" y="1210"/>
                  </a:lnTo>
                  <a:lnTo>
                    <a:pt x="380" y="1210"/>
                  </a:lnTo>
                  <a:lnTo>
                    <a:pt x="377" y="1209"/>
                  </a:lnTo>
                  <a:lnTo>
                    <a:pt x="377" y="1202"/>
                  </a:lnTo>
                  <a:lnTo>
                    <a:pt x="372" y="1199"/>
                  </a:lnTo>
                  <a:lnTo>
                    <a:pt x="369" y="1181"/>
                  </a:lnTo>
                  <a:lnTo>
                    <a:pt x="364" y="1178"/>
                  </a:lnTo>
                  <a:lnTo>
                    <a:pt x="355" y="1178"/>
                  </a:lnTo>
                  <a:lnTo>
                    <a:pt x="352" y="1173"/>
                  </a:lnTo>
                  <a:lnTo>
                    <a:pt x="345" y="1165"/>
                  </a:lnTo>
                  <a:lnTo>
                    <a:pt x="345" y="1163"/>
                  </a:lnTo>
                  <a:lnTo>
                    <a:pt x="347" y="1157"/>
                  </a:lnTo>
                  <a:lnTo>
                    <a:pt x="344" y="1150"/>
                  </a:lnTo>
                  <a:lnTo>
                    <a:pt x="337" y="1142"/>
                  </a:lnTo>
                  <a:lnTo>
                    <a:pt x="332" y="1134"/>
                  </a:lnTo>
                  <a:lnTo>
                    <a:pt x="329" y="1134"/>
                  </a:lnTo>
                  <a:lnTo>
                    <a:pt x="326" y="1133"/>
                  </a:lnTo>
                  <a:lnTo>
                    <a:pt x="321" y="1134"/>
                  </a:lnTo>
                  <a:lnTo>
                    <a:pt x="312" y="1136"/>
                  </a:lnTo>
                  <a:lnTo>
                    <a:pt x="307" y="1136"/>
                  </a:lnTo>
                  <a:lnTo>
                    <a:pt x="302" y="1134"/>
                  </a:lnTo>
                  <a:lnTo>
                    <a:pt x="299" y="1131"/>
                  </a:lnTo>
                  <a:lnTo>
                    <a:pt x="296" y="1128"/>
                  </a:lnTo>
                  <a:lnTo>
                    <a:pt x="289" y="1126"/>
                  </a:lnTo>
                  <a:lnTo>
                    <a:pt x="286" y="1116"/>
                  </a:lnTo>
                  <a:lnTo>
                    <a:pt x="278" y="1116"/>
                  </a:lnTo>
                  <a:lnTo>
                    <a:pt x="271" y="1113"/>
                  </a:lnTo>
                  <a:lnTo>
                    <a:pt x="268" y="1113"/>
                  </a:lnTo>
                  <a:lnTo>
                    <a:pt x="264" y="1115"/>
                  </a:lnTo>
                  <a:lnTo>
                    <a:pt x="259" y="1113"/>
                  </a:lnTo>
                  <a:lnTo>
                    <a:pt x="256" y="1110"/>
                  </a:lnTo>
                  <a:lnTo>
                    <a:pt x="251" y="1110"/>
                  </a:lnTo>
                  <a:lnTo>
                    <a:pt x="245" y="1111"/>
                  </a:lnTo>
                  <a:lnTo>
                    <a:pt x="238" y="1113"/>
                  </a:lnTo>
                  <a:lnTo>
                    <a:pt x="230" y="1115"/>
                  </a:lnTo>
                  <a:lnTo>
                    <a:pt x="225" y="1113"/>
                  </a:lnTo>
                  <a:lnTo>
                    <a:pt x="221" y="1116"/>
                  </a:lnTo>
                  <a:lnTo>
                    <a:pt x="215" y="1120"/>
                  </a:lnTo>
                  <a:lnTo>
                    <a:pt x="208" y="1120"/>
                  </a:lnTo>
                  <a:lnTo>
                    <a:pt x="202" y="1120"/>
                  </a:lnTo>
                  <a:lnTo>
                    <a:pt x="195" y="1120"/>
                  </a:lnTo>
                  <a:lnTo>
                    <a:pt x="188" y="1123"/>
                  </a:lnTo>
                  <a:lnTo>
                    <a:pt x="185" y="1128"/>
                  </a:lnTo>
                  <a:lnTo>
                    <a:pt x="178" y="1131"/>
                  </a:lnTo>
                  <a:lnTo>
                    <a:pt x="173" y="1133"/>
                  </a:lnTo>
                  <a:lnTo>
                    <a:pt x="164" y="1137"/>
                  </a:lnTo>
                  <a:lnTo>
                    <a:pt x="160" y="1142"/>
                  </a:lnTo>
                  <a:lnTo>
                    <a:pt x="160" y="1149"/>
                  </a:lnTo>
                  <a:lnTo>
                    <a:pt x="159" y="1154"/>
                  </a:lnTo>
                  <a:lnTo>
                    <a:pt x="155" y="1154"/>
                  </a:lnTo>
                  <a:lnTo>
                    <a:pt x="152" y="1154"/>
                  </a:lnTo>
                  <a:lnTo>
                    <a:pt x="149" y="1155"/>
                  </a:lnTo>
                  <a:lnTo>
                    <a:pt x="145" y="1158"/>
                  </a:lnTo>
                  <a:lnTo>
                    <a:pt x="142" y="1162"/>
                  </a:lnTo>
                  <a:lnTo>
                    <a:pt x="139" y="1167"/>
                  </a:lnTo>
                  <a:lnTo>
                    <a:pt x="134" y="1170"/>
                  </a:lnTo>
                  <a:lnTo>
                    <a:pt x="130" y="1173"/>
                  </a:lnTo>
                  <a:lnTo>
                    <a:pt x="129" y="1178"/>
                  </a:lnTo>
                  <a:lnTo>
                    <a:pt x="127" y="1181"/>
                  </a:lnTo>
                  <a:lnTo>
                    <a:pt x="124" y="1188"/>
                  </a:lnTo>
                  <a:lnTo>
                    <a:pt x="119" y="1196"/>
                  </a:lnTo>
                  <a:lnTo>
                    <a:pt x="107" y="1200"/>
                  </a:lnTo>
                  <a:lnTo>
                    <a:pt x="102" y="1202"/>
                  </a:lnTo>
                  <a:lnTo>
                    <a:pt x="99" y="1205"/>
                  </a:lnTo>
                  <a:lnTo>
                    <a:pt x="97" y="1209"/>
                  </a:lnTo>
                  <a:lnTo>
                    <a:pt x="96" y="1212"/>
                  </a:lnTo>
                  <a:lnTo>
                    <a:pt x="96" y="1215"/>
                  </a:lnTo>
                  <a:lnTo>
                    <a:pt x="96" y="1218"/>
                  </a:lnTo>
                  <a:lnTo>
                    <a:pt x="91" y="1228"/>
                  </a:lnTo>
                  <a:lnTo>
                    <a:pt x="83" y="1233"/>
                  </a:lnTo>
                  <a:lnTo>
                    <a:pt x="78" y="1233"/>
                  </a:lnTo>
                  <a:lnTo>
                    <a:pt x="71" y="1231"/>
                  </a:lnTo>
                  <a:lnTo>
                    <a:pt x="63" y="1231"/>
                  </a:lnTo>
                  <a:lnTo>
                    <a:pt x="61" y="1231"/>
                  </a:lnTo>
                  <a:lnTo>
                    <a:pt x="54" y="1236"/>
                  </a:lnTo>
                  <a:lnTo>
                    <a:pt x="53" y="1238"/>
                  </a:lnTo>
                  <a:lnTo>
                    <a:pt x="48" y="1238"/>
                  </a:lnTo>
                  <a:lnTo>
                    <a:pt x="48" y="1236"/>
                  </a:lnTo>
                  <a:lnTo>
                    <a:pt x="46" y="1230"/>
                  </a:lnTo>
                  <a:lnTo>
                    <a:pt x="46" y="1228"/>
                  </a:lnTo>
                  <a:lnTo>
                    <a:pt x="44" y="1225"/>
                  </a:lnTo>
                  <a:lnTo>
                    <a:pt x="40" y="1220"/>
                  </a:lnTo>
                  <a:lnTo>
                    <a:pt x="40" y="1218"/>
                  </a:lnTo>
                  <a:lnTo>
                    <a:pt x="30" y="1202"/>
                  </a:lnTo>
                  <a:lnTo>
                    <a:pt x="28" y="1202"/>
                  </a:lnTo>
                  <a:lnTo>
                    <a:pt x="20" y="1197"/>
                  </a:lnTo>
                  <a:lnTo>
                    <a:pt x="11" y="1197"/>
                  </a:lnTo>
                  <a:lnTo>
                    <a:pt x="8" y="1192"/>
                  </a:lnTo>
                  <a:lnTo>
                    <a:pt x="8" y="1191"/>
                  </a:lnTo>
                  <a:lnTo>
                    <a:pt x="10" y="1186"/>
                  </a:lnTo>
                  <a:lnTo>
                    <a:pt x="11" y="1186"/>
                  </a:lnTo>
                  <a:lnTo>
                    <a:pt x="16" y="1181"/>
                  </a:lnTo>
                  <a:lnTo>
                    <a:pt x="15" y="1175"/>
                  </a:lnTo>
                  <a:lnTo>
                    <a:pt x="10" y="1170"/>
                  </a:lnTo>
                  <a:lnTo>
                    <a:pt x="8" y="1168"/>
                  </a:lnTo>
                  <a:lnTo>
                    <a:pt x="3" y="1167"/>
                  </a:lnTo>
                  <a:lnTo>
                    <a:pt x="0" y="1162"/>
                  </a:lnTo>
                  <a:lnTo>
                    <a:pt x="0" y="1157"/>
                  </a:lnTo>
                  <a:lnTo>
                    <a:pt x="3" y="1155"/>
                  </a:lnTo>
                  <a:lnTo>
                    <a:pt x="8" y="1150"/>
                  </a:lnTo>
                  <a:lnTo>
                    <a:pt x="11" y="1149"/>
                  </a:lnTo>
                  <a:lnTo>
                    <a:pt x="13" y="1145"/>
                  </a:lnTo>
                  <a:lnTo>
                    <a:pt x="18" y="1137"/>
                  </a:lnTo>
                  <a:lnTo>
                    <a:pt x="18" y="1136"/>
                  </a:lnTo>
                  <a:lnTo>
                    <a:pt x="23" y="1126"/>
                  </a:lnTo>
                  <a:lnTo>
                    <a:pt x="25" y="1120"/>
                  </a:lnTo>
                  <a:lnTo>
                    <a:pt x="26" y="1118"/>
                  </a:lnTo>
                  <a:lnTo>
                    <a:pt x="31" y="1116"/>
                  </a:lnTo>
                  <a:lnTo>
                    <a:pt x="31" y="1115"/>
                  </a:lnTo>
                  <a:lnTo>
                    <a:pt x="33" y="1113"/>
                  </a:lnTo>
                  <a:lnTo>
                    <a:pt x="43" y="1108"/>
                  </a:lnTo>
                  <a:lnTo>
                    <a:pt x="46" y="1102"/>
                  </a:lnTo>
                  <a:lnTo>
                    <a:pt x="48" y="1099"/>
                  </a:lnTo>
                  <a:lnTo>
                    <a:pt x="49" y="1092"/>
                  </a:lnTo>
                  <a:lnTo>
                    <a:pt x="53" y="1086"/>
                  </a:lnTo>
                  <a:lnTo>
                    <a:pt x="54" y="1086"/>
                  </a:lnTo>
                  <a:lnTo>
                    <a:pt x="58" y="1081"/>
                  </a:lnTo>
                  <a:lnTo>
                    <a:pt x="61" y="1078"/>
                  </a:lnTo>
                  <a:lnTo>
                    <a:pt x="64" y="1069"/>
                  </a:lnTo>
                  <a:lnTo>
                    <a:pt x="66" y="1068"/>
                  </a:lnTo>
                  <a:lnTo>
                    <a:pt x="76" y="1065"/>
                  </a:lnTo>
                  <a:lnTo>
                    <a:pt x="83" y="1063"/>
                  </a:lnTo>
                  <a:lnTo>
                    <a:pt x="86" y="1052"/>
                  </a:lnTo>
                  <a:lnTo>
                    <a:pt x="89" y="1048"/>
                  </a:lnTo>
                  <a:lnTo>
                    <a:pt x="91" y="1045"/>
                  </a:lnTo>
                  <a:lnTo>
                    <a:pt x="92" y="1044"/>
                  </a:lnTo>
                  <a:lnTo>
                    <a:pt x="97" y="1040"/>
                  </a:lnTo>
                  <a:lnTo>
                    <a:pt x="102" y="1037"/>
                  </a:lnTo>
                  <a:lnTo>
                    <a:pt x="111" y="1032"/>
                  </a:lnTo>
                  <a:lnTo>
                    <a:pt x="116" y="1026"/>
                  </a:lnTo>
                  <a:lnTo>
                    <a:pt x="121" y="1014"/>
                  </a:lnTo>
                  <a:lnTo>
                    <a:pt x="124" y="1008"/>
                  </a:lnTo>
                  <a:lnTo>
                    <a:pt x="126" y="1003"/>
                  </a:lnTo>
                  <a:lnTo>
                    <a:pt x="129" y="998"/>
                  </a:lnTo>
                  <a:lnTo>
                    <a:pt x="135" y="995"/>
                  </a:lnTo>
                  <a:lnTo>
                    <a:pt x="144" y="989"/>
                  </a:lnTo>
                  <a:lnTo>
                    <a:pt x="145" y="982"/>
                  </a:lnTo>
                  <a:lnTo>
                    <a:pt x="149" y="977"/>
                  </a:lnTo>
                  <a:lnTo>
                    <a:pt x="160" y="974"/>
                  </a:lnTo>
                  <a:lnTo>
                    <a:pt x="167" y="971"/>
                  </a:lnTo>
                  <a:lnTo>
                    <a:pt x="167" y="967"/>
                  </a:lnTo>
                  <a:lnTo>
                    <a:pt x="169" y="964"/>
                  </a:lnTo>
                  <a:lnTo>
                    <a:pt x="172" y="959"/>
                  </a:lnTo>
                  <a:lnTo>
                    <a:pt x="175" y="955"/>
                  </a:lnTo>
                  <a:lnTo>
                    <a:pt x="182" y="950"/>
                  </a:lnTo>
                  <a:lnTo>
                    <a:pt x="192" y="948"/>
                  </a:lnTo>
                  <a:lnTo>
                    <a:pt x="202" y="942"/>
                  </a:lnTo>
                  <a:lnTo>
                    <a:pt x="218" y="925"/>
                  </a:lnTo>
                  <a:lnTo>
                    <a:pt x="231" y="911"/>
                  </a:lnTo>
                  <a:lnTo>
                    <a:pt x="238" y="908"/>
                  </a:lnTo>
                  <a:lnTo>
                    <a:pt x="241" y="906"/>
                  </a:lnTo>
                  <a:lnTo>
                    <a:pt x="245" y="904"/>
                  </a:lnTo>
                  <a:lnTo>
                    <a:pt x="245" y="900"/>
                  </a:lnTo>
                  <a:lnTo>
                    <a:pt x="240" y="898"/>
                  </a:lnTo>
                  <a:lnTo>
                    <a:pt x="241" y="896"/>
                  </a:lnTo>
                  <a:lnTo>
                    <a:pt x="241" y="893"/>
                  </a:lnTo>
                  <a:lnTo>
                    <a:pt x="240" y="888"/>
                  </a:lnTo>
                  <a:lnTo>
                    <a:pt x="240" y="887"/>
                  </a:lnTo>
                  <a:lnTo>
                    <a:pt x="240" y="883"/>
                  </a:lnTo>
                  <a:lnTo>
                    <a:pt x="238" y="880"/>
                  </a:lnTo>
                  <a:lnTo>
                    <a:pt x="236" y="878"/>
                  </a:lnTo>
                  <a:lnTo>
                    <a:pt x="236" y="874"/>
                  </a:lnTo>
                  <a:lnTo>
                    <a:pt x="241" y="870"/>
                  </a:lnTo>
                  <a:lnTo>
                    <a:pt x="246" y="870"/>
                  </a:lnTo>
                  <a:lnTo>
                    <a:pt x="256" y="867"/>
                  </a:lnTo>
                  <a:lnTo>
                    <a:pt x="259" y="864"/>
                  </a:lnTo>
                  <a:lnTo>
                    <a:pt x="263" y="859"/>
                  </a:lnTo>
                  <a:lnTo>
                    <a:pt x="264" y="861"/>
                  </a:lnTo>
                  <a:lnTo>
                    <a:pt x="266" y="866"/>
                  </a:lnTo>
                  <a:lnTo>
                    <a:pt x="268" y="869"/>
                  </a:lnTo>
                  <a:lnTo>
                    <a:pt x="273" y="874"/>
                  </a:lnTo>
                  <a:lnTo>
                    <a:pt x="276" y="874"/>
                  </a:lnTo>
                  <a:lnTo>
                    <a:pt x="279" y="875"/>
                  </a:lnTo>
                  <a:lnTo>
                    <a:pt x="284" y="878"/>
                  </a:lnTo>
                  <a:lnTo>
                    <a:pt x="286" y="882"/>
                  </a:lnTo>
                  <a:lnTo>
                    <a:pt x="288" y="888"/>
                  </a:lnTo>
                  <a:lnTo>
                    <a:pt x="291" y="890"/>
                  </a:lnTo>
                  <a:lnTo>
                    <a:pt x="296" y="890"/>
                  </a:lnTo>
                  <a:lnTo>
                    <a:pt x="302" y="887"/>
                  </a:lnTo>
                  <a:lnTo>
                    <a:pt x="307" y="882"/>
                  </a:lnTo>
                  <a:lnTo>
                    <a:pt x="311" y="875"/>
                  </a:lnTo>
                  <a:lnTo>
                    <a:pt x="311" y="874"/>
                  </a:lnTo>
                  <a:lnTo>
                    <a:pt x="316" y="870"/>
                  </a:lnTo>
                  <a:lnTo>
                    <a:pt x="321" y="869"/>
                  </a:lnTo>
                  <a:lnTo>
                    <a:pt x="324" y="867"/>
                  </a:lnTo>
                  <a:lnTo>
                    <a:pt x="332" y="864"/>
                  </a:lnTo>
                  <a:lnTo>
                    <a:pt x="339" y="862"/>
                  </a:lnTo>
                  <a:lnTo>
                    <a:pt x="342" y="857"/>
                  </a:lnTo>
                  <a:lnTo>
                    <a:pt x="349" y="854"/>
                  </a:lnTo>
                  <a:lnTo>
                    <a:pt x="350" y="851"/>
                  </a:lnTo>
                  <a:lnTo>
                    <a:pt x="350" y="848"/>
                  </a:lnTo>
                  <a:lnTo>
                    <a:pt x="350" y="844"/>
                  </a:lnTo>
                  <a:lnTo>
                    <a:pt x="354" y="843"/>
                  </a:lnTo>
                  <a:lnTo>
                    <a:pt x="359" y="841"/>
                  </a:lnTo>
                  <a:lnTo>
                    <a:pt x="364" y="840"/>
                  </a:lnTo>
                  <a:lnTo>
                    <a:pt x="370" y="840"/>
                  </a:lnTo>
                  <a:lnTo>
                    <a:pt x="374" y="838"/>
                  </a:lnTo>
                  <a:lnTo>
                    <a:pt x="377" y="838"/>
                  </a:lnTo>
                  <a:lnTo>
                    <a:pt x="379" y="836"/>
                  </a:lnTo>
                  <a:lnTo>
                    <a:pt x="382" y="828"/>
                  </a:lnTo>
                  <a:lnTo>
                    <a:pt x="385" y="822"/>
                  </a:lnTo>
                  <a:lnTo>
                    <a:pt x="387" y="819"/>
                  </a:lnTo>
                  <a:lnTo>
                    <a:pt x="388" y="817"/>
                  </a:lnTo>
                  <a:lnTo>
                    <a:pt x="392" y="811"/>
                  </a:lnTo>
                  <a:lnTo>
                    <a:pt x="393" y="807"/>
                  </a:lnTo>
                  <a:lnTo>
                    <a:pt x="395" y="801"/>
                  </a:lnTo>
                  <a:lnTo>
                    <a:pt x="400" y="798"/>
                  </a:lnTo>
                  <a:lnTo>
                    <a:pt x="405" y="794"/>
                  </a:lnTo>
                  <a:lnTo>
                    <a:pt x="408" y="791"/>
                  </a:lnTo>
                  <a:lnTo>
                    <a:pt x="410" y="789"/>
                  </a:lnTo>
                  <a:lnTo>
                    <a:pt x="415" y="786"/>
                  </a:lnTo>
                  <a:lnTo>
                    <a:pt x="417" y="785"/>
                  </a:lnTo>
                  <a:lnTo>
                    <a:pt x="420" y="783"/>
                  </a:lnTo>
                  <a:lnTo>
                    <a:pt x="422" y="781"/>
                  </a:lnTo>
                  <a:lnTo>
                    <a:pt x="420" y="778"/>
                  </a:lnTo>
                  <a:lnTo>
                    <a:pt x="418" y="775"/>
                  </a:lnTo>
                  <a:lnTo>
                    <a:pt x="415" y="770"/>
                  </a:lnTo>
                  <a:lnTo>
                    <a:pt x="418" y="760"/>
                  </a:lnTo>
                  <a:lnTo>
                    <a:pt x="425" y="747"/>
                  </a:lnTo>
                  <a:lnTo>
                    <a:pt x="431" y="743"/>
                  </a:lnTo>
                  <a:lnTo>
                    <a:pt x="438" y="734"/>
                  </a:lnTo>
                  <a:lnTo>
                    <a:pt x="446" y="720"/>
                  </a:lnTo>
                  <a:lnTo>
                    <a:pt x="455" y="707"/>
                  </a:lnTo>
                  <a:lnTo>
                    <a:pt x="463" y="700"/>
                  </a:lnTo>
                  <a:lnTo>
                    <a:pt x="465" y="697"/>
                  </a:lnTo>
                  <a:lnTo>
                    <a:pt x="470" y="691"/>
                  </a:lnTo>
                  <a:lnTo>
                    <a:pt x="471" y="684"/>
                  </a:lnTo>
                  <a:lnTo>
                    <a:pt x="473" y="676"/>
                  </a:lnTo>
                  <a:lnTo>
                    <a:pt x="481" y="665"/>
                  </a:lnTo>
                  <a:lnTo>
                    <a:pt x="486" y="660"/>
                  </a:lnTo>
                  <a:lnTo>
                    <a:pt x="491" y="654"/>
                  </a:lnTo>
                  <a:lnTo>
                    <a:pt x="499" y="652"/>
                  </a:lnTo>
                  <a:lnTo>
                    <a:pt x="509" y="649"/>
                  </a:lnTo>
                  <a:lnTo>
                    <a:pt x="513" y="645"/>
                  </a:lnTo>
                  <a:lnTo>
                    <a:pt x="516" y="641"/>
                  </a:lnTo>
                  <a:lnTo>
                    <a:pt x="522" y="633"/>
                  </a:lnTo>
                  <a:lnTo>
                    <a:pt x="526" y="631"/>
                  </a:lnTo>
                  <a:lnTo>
                    <a:pt x="529" y="616"/>
                  </a:lnTo>
                  <a:lnTo>
                    <a:pt x="532" y="610"/>
                  </a:lnTo>
                  <a:lnTo>
                    <a:pt x="532" y="608"/>
                  </a:lnTo>
                  <a:lnTo>
                    <a:pt x="532" y="607"/>
                  </a:lnTo>
                  <a:lnTo>
                    <a:pt x="534" y="603"/>
                  </a:lnTo>
                  <a:lnTo>
                    <a:pt x="536" y="602"/>
                  </a:lnTo>
                  <a:lnTo>
                    <a:pt x="539" y="602"/>
                  </a:lnTo>
                  <a:lnTo>
                    <a:pt x="542" y="603"/>
                  </a:lnTo>
                  <a:lnTo>
                    <a:pt x="544" y="603"/>
                  </a:lnTo>
                  <a:lnTo>
                    <a:pt x="549" y="605"/>
                  </a:lnTo>
                  <a:lnTo>
                    <a:pt x="554" y="607"/>
                  </a:lnTo>
                  <a:lnTo>
                    <a:pt x="557" y="605"/>
                  </a:lnTo>
                  <a:lnTo>
                    <a:pt x="560" y="605"/>
                  </a:lnTo>
                  <a:lnTo>
                    <a:pt x="564" y="605"/>
                  </a:lnTo>
                  <a:lnTo>
                    <a:pt x="565" y="603"/>
                  </a:lnTo>
                  <a:lnTo>
                    <a:pt x="572" y="603"/>
                  </a:lnTo>
                  <a:lnTo>
                    <a:pt x="575" y="605"/>
                  </a:lnTo>
                  <a:lnTo>
                    <a:pt x="579" y="605"/>
                  </a:lnTo>
                  <a:lnTo>
                    <a:pt x="584" y="607"/>
                  </a:lnTo>
                  <a:lnTo>
                    <a:pt x="585" y="607"/>
                  </a:lnTo>
                  <a:lnTo>
                    <a:pt x="589" y="603"/>
                  </a:lnTo>
                  <a:lnTo>
                    <a:pt x="590" y="600"/>
                  </a:lnTo>
                  <a:lnTo>
                    <a:pt x="592" y="599"/>
                  </a:lnTo>
                  <a:lnTo>
                    <a:pt x="595" y="590"/>
                  </a:lnTo>
                  <a:lnTo>
                    <a:pt x="599" y="584"/>
                  </a:lnTo>
                  <a:lnTo>
                    <a:pt x="599" y="582"/>
                  </a:lnTo>
                  <a:lnTo>
                    <a:pt x="602" y="576"/>
                  </a:lnTo>
                  <a:lnTo>
                    <a:pt x="605" y="569"/>
                  </a:lnTo>
                  <a:lnTo>
                    <a:pt x="608" y="568"/>
                  </a:lnTo>
                  <a:lnTo>
                    <a:pt x="610" y="563"/>
                  </a:lnTo>
                  <a:lnTo>
                    <a:pt x="617" y="556"/>
                  </a:lnTo>
                  <a:lnTo>
                    <a:pt x="618" y="550"/>
                  </a:lnTo>
                  <a:lnTo>
                    <a:pt x="622" y="540"/>
                  </a:lnTo>
                  <a:lnTo>
                    <a:pt x="622" y="539"/>
                  </a:lnTo>
                  <a:lnTo>
                    <a:pt x="622" y="532"/>
                  </a:lnTo>
                  <a:lnTo>
                    <a:pt x="623" y="527"/>
                  </a:lnTo>
                  <a:lnTo>
                    <a:pt x="625" y="526"/>
                  </a:lnTo>
                  <a:lnTo>
                    <a:pt x="627" y="524"/>
                  </a:lnTo>
                  <a:lnTo>
                    <a:pt x="632" y="522"/>
                  </a:lnTo>
                  <a:lnTo>
                    <a:pt x="633" y="521"/>
                  </a:lnTo>
                  <a:lnTo>
                    <a:pt x="633" y="518"/>
                  </a:lnTo>
                  <a:lnTo>
                    <a:pt x="635" y="510"/>
                  </a:lnTo>
                  <a:lnTo>
                    <a:pt x="638" y="503"/>
                  </a:lnTo>
                  <a:lnTo>
                    <a:pt x="640" y="501"/>
                  </a:lnTo>
                  <a:lnTo>
                    <a:pt x="643" y="495"/>
                  </a:lnTo>
                  <a:lnTo>
                    <a:pt x="645" y="493"/>
                  </a:lnTo>
                  <a:lnTo>
                    <a:pt x="648" y="492"/>
                  </a:lnTo>
                  <a:lnTo>
                    <a:pt x="653" y="490"/>
                  </a:lnTo>
                  <a:lnTo>
                    <a:pt x="655" y="487"/>
                  </a:lnTo>
                  <a:lnTo>
                    <a:pt x="651" y="480"/>
                  </a:lnTo>
                  <a:lnTo>
                    <a:pt x="656" y="479"/>
                  </a:lnTo>
                  <a:lnTo>
                    <a:pt x="688" y="472"/>
                  </a:lnTo>
                  <a:lnTo>
                    <a:pt x="691" y="469"/>
                  </a:lnTo>
                  <a:lnTo>
                    <a:pt x="691" y="467"/>
                  </a:lnTo>
                  <a:lnTo>
                    <a:pt x="694" y="463"/>
                  </a:lnTo>
                  <a:lnTo>
                    <a:pt x="694" y="461"/>
                  </a:lnTo>
                  <a:lnTo>
                    <a:pt x="693" y="456"/>
                  </a:lnTo>
                  <a:lnTo>
                    <a:pt x="696" y="451"/>
                  </a:lnTo>
                  <a:lnTo>
                    <a:pt x="701" y="443"/>
                  </a:lnTo>
                  <a:lnTo>
                    <a:pt x="703" y="435"/>
                  </a:lnTo>
                  <a:lnTo>
                    <a:pt x="701" y="429"/>
                  </a:lnTo>
                  <a:lnTo>
                    <a:pt x="696" y="425"/>
                  </a:lnTo>
                  <a:lnTo>
                    <a:pt x="709" y="422"/>
                  </a:lnTo>
                  <a:lnTo>
                    <a:pt x="711" y="419"/>
                  </a:lnTo>
                  <a:lnTo>
                    <a:pt x="713" y="416"/>
                  </a:lnTo>
                  <a:lnTo>
                    <a:pt x="718" y="403"/>
                  </a:lnTo>
                  <a:lnTo>
                    <a:pt x="716" y="400"/>
                  </a:lnTo>
                  <a:lnTo>
                    <a:pt x="721" y="396"/>
                  </a:lnTo>
                  <a:lnTo>
                    <a:pt x="723" y="396"/>
                  </a:lnTo>
                  <a:lnTo>
                    <a:pt x="726" y="390"/>
                  </a:lnTo>
                  <a:lnTo>
                    <a:pt x="728" y="385"/>
                  </a:lnTo>
                  <a:lnTo>
                    <a:pt x="729" y="383"/>
                  </a:lnTo>
                  <a:lnTo>
                    <a:pt x="734" y="377"/>
                  </a:lnTo>
                  <a:lnTo>
                    <a:pt x="744" y="367"/>
                  </a:lnTo>
                  <a:lnTo>
                    <a:pt x="744" y="362"/>
                  </a:lnTo>
                  <a:lnTo>
                    <a:pt x="744" y="356"/>
                  </a:lnTo>
                  <a:lnTo>
                    <a:pt x="746" y="351"/>
                  </a:lnTo>
                  <a:lnTo>
                    <a:pt x="749" y="348"/>
                  </a:lnTo>
                  <a:lnTo>
                    <a:pt x="749" y="346"/>
                  </a:lnTo>
                  <a:lnTo>
                    <a:pt x="749" y="341"/>
                  </a:lnTo>
                  <a:lnTo>
                    <a:pt x="747" y="335"/>
                  </a:lnTo>
                  <a:lnTo>
                    <a:pt x="746" y="332"/>
                  </a:lnTo>
                  <a:lnTo>
                    <a:pt x="744" y="328"/>
                  </a:lnTo>
                  <a:lnTo>
                    <a:pt x="746" y="320"/>
                  </a:lnTo>
                  <a:lnTo>
                    <a:pt x="746" y="314"/>
                  </a:lnTo>
                  <a:lnTo>
                    <a:pt x="747" y="311"/>
                  </a:lnTo>
                  <a:lnTo>
                    <a:pt x="752" y="302"/>
                  </a:lnTo>
                  <a:lnTo>
                    <a:pt x="754" y="301"/>
                  </a:lnTo>
                  <a:lnTo>
                    <a:pt x="757" y="299"/>
                  </a:lnTo>
                  <a:lnTo>
                    <a:pt x="759" y="298"/>
                  </a:lnTo>
                  <a:lnTo>
                    <a:pt x="762" y="298"/>
                  </a:lnTo>
                  <a:lnTo>
                    <a:pt x="766" y="298"/>
                  </a:lnTo>
                  <a:lnTo>
                    <a:pt x="769" y="298"/>
                  </a:lnTo>
                  <a:lnTo>
                    <a:pt x="772" y="296"/>
                  </a:lnTo>
                  <a:lnTo>
                    <a:pt x="774" y="296"/>
                  </a:lnTo>
                  <a:lnTo>
                    <a:pt x="775" y="294"/>
                  </a:lnTo>
                  <a:lnTo>
                    <a:pt x="777" y="293"/>
                  </a:lnTo>
                  <a:lnTo>
                    <a:pt x="782" y="289"/>
                  </a:lnTo>
                  <a:lnTo>
                    <a:pt x="784" y="288"/>
                  </a:lnTo>
                  <a:lnTo>
                    <a:pt x="785" y="286"/>
                  </a:lnTo>
                  <a:lnTo>
                    <a:pt x="789" y="286"/>
                  </a:lnTo>
                  <a:lnTo>
                    <a:pt x="790" y="288"/>
                  </a:lnTo>
                  <a:lnTo>
                    <a:pt x="792" y="291"/>
                  </a:lnTo>
                  <a:lnTo>
                    <a:pt x="794" y="293"/>
                  </a:lnTo>
                  <a:lnTo>
                    <a:pt x="795" y="294"/>
                  </a:lnTo>
                  <a:lnTo>
                    <a:pt x="797" y="298"/>
                  </a:lnTo>
                  <a:lnTo>
                    <a:pt x="804" y="298"/>
                  </a:lnTo>
                  <a:lnTo>
                    <a:pt x="805" y="296"/>
                  </a:lnTo>
                  <a:lnTo>
                    <a:pt x="805" y="293"/>
                  </a:lnTo>
                  <a:lnTo>
                    <a:pt x="805" y="289"/>
                  </a:lnTo>
                  <a:lnTo>
                    <a:pt x="807" y="283"/>
                  </a:lnTo>
                  <a:lnTo>
                    <a:pt x="810" y="277"/>
                  </a:lnTo>
                  <a:lnTo>
                    <a:pt x="810" y="270"/>
                  </a:lnTo>
                  <a:lnTo>
                    <a:pt x="812" y="265"/>
                  </a:lnTo>
                  <a:lnTo>
                    <a:pt x="815" y="262"/>
                  </a:lnTo>
                  <a:lnTo>
                    <a:pt x="817" y="259"/>
                  </a:lnTo>
                  <a:lnTo>
                    <a:pt x="818" y="257"/>
                  </a:lnTo>
                  <a:lnTo>
                    <a:pt x="820" y="252"/>
                  </a:lnTo>
                  <a:lnTo>
                    <a:pt x="820" y="251"/>
                  </a:lnTo>
                  <a:lnTo>
                    <a:pt x="818" y="249"/>
                  </a:lnTo>
                  <a:lnTo>
                    <a:pt x="814" y="246"/>
                  </a:lnTo>
                  <a:lnTo>
                    <a:pt x="810" y="241"/>
                  </a:lnTo>
                  <a:lnTo>
                    <a:pt x="804" y="238"/>
                  </a:lnTo>
                  <a:lnTo>
                    <a:pt x="804" y="234"/>
                  </a:lnTo>
                  <a:lnTo>
                    <a:pt x="800" y="226"/>
                  </a:lnTo>
                  <a:lnTo>
                    <a:pt x="799" y="220"/>
                  </a:lnTo>
                  <a:lnTo>
                    <a:pt x="797" y="215"/>
                  </a:lnTo>
                  <a:lnTo>
                    <a:pt x="800" y="207"/>
                  </a:lnTo>
                  <a:lnTo>
                    <a:pt x="800" y="205"/>
                  </a:lnTo>
                  <a:lnTo>
                    <a:pt x="805" y="194"/>
                  </a:lnTo>
                  <a:lnTo>
                    <a:pt x="805" y="191"/>
                  </a:lnTo>
                  <a:lnTo>
                    <a:pt x="804" y="186"/>
                  </a:lnTo>
                  <a:lnTo>
                    <a:pt x="807" y="181"/>
                  </a:lnTo>
                  <a:lnTo>
                    <a:pt x="809" y="178"/>
                  </a:lnTo>
                  <a:lnTo>
                    <a:pt x="809" y="171"/>
                  </a:lnTo>
                  <a:lnTo>
                    <a:pt x="807" y="165"/>
                  </a:lnTo>
                  <a:lnTo>
                    <a:pt x="804" y="162"/>
                  </a:lnTo>
                  <a:lnTo>
                    <a:pt x="804" y="157"/>
                  </a:lnTo>
                  <a:lnTo>
                    <a:pt x="805" y="155"/>
                  </a:lnTo>
                  <a:lnTo>
                    <a:pt x="807" y="152"/>
                  </a:lnTo>
                  <a:lnTo>
                    <a:pt x="807" y="149"/>
                  </a:lnTo>
                  <a:lnTo>
                    <a:pt x="805" y="145"/>
                  </a:lnTo>
                  <a:lnTo>
                    <a:pt x="804" y="142"/>
                  </a:lnTo>
                  <a:lnTo>
                    <a:pt x="802" y="139"/>
                  </a:lnTo>
                  <a:lnTo>
                    <a:pt x="800" y="133"/>
                  </a:lnTo>
                  <a:lnTo>
                    <a:pt x="799" y="126"/>
                  </a:lnTo>
                  <a:lnTo>
                    <a:pt x="799" y="123"/>
                  </a:lnTo>
                  <a:lnTo>
                    <a:pt x="797" y="118"/>
                  </a:lnTo>
                  <a:lnTo>
                    <a:pt x="795" y="115"/>
                  </a:lnTo>
                  <a:lnTo>
                    <a:pt x="795" y="110"/>
                  </a:lnTo>
                  <a:lnTo>
                    <a:pt x="800" y="103"/>
                  </a:lnTo>
                  <a:lnTo>
                    <a:pt x="800" y="100"/>
                  </a:lnTo>
                  <a:lnTo>
                    <a:pt x="799" y="90"/>
                  </a:lnTo>
                  <a:lnTo>
                    <a:pt x="799" y="89"/>
                  </a:lnTo>
                  <a:lnTo>
                    <a:pt x="804" y="84"/>
                  </a:lnTo>
                  <a:lnTo>
                    <a:pt x="805" y="81"/>
                  </a:lnTo>
                  <a:lnTo>
                    <a:pt x="810" y="76"/>
                  </a:lnTo>
                  <a:lnTo>
                    <a:pt x="814" y="73"/>
                  </a:lnTo>
                  <a:lnTo>
                    <a:pt x="814" y="68"/>
                  </a:lnTo>
                  <a:lnTo>
                    <a:pt x="815" y="63"/>
                  </a:lnTo>
                  <a:lnTo>
                    <a:pt x="818" y="58"/>
                  </a:lnTo>
                  <a:lnTo>
                    <a:pt x="823" y="55"/>
                  </a:lnTo>
                  <a:lnTo>
                    <a:pt x="825" y="50"/>
                  </a:lnTo>
                  <a:lnTo>
                    <a:pt x="823" y="44"/>
                  </a:lnTo>
                  <a:lnTo>
                    <a:pt x="820" y="40"/>
                  </a:lnTo>
                  <a:lnTo>
                    <a:pt x="814" y="35"/>
                  </a:lnTo>
                  <a:lnTo>
                    <a:pt x="812" y="27"/>
                  </a:lnTo>
                  <a:lnTo>
                    <a:pt x="817" y="16"/>
                  </a:lnTo>
                  <a:lnTo>
                    <a:pt x="827" y="18"/>
                  </a:lnTo>
                  <a:lnTo>
                    <a:pt x="832" y="16"/>
                  </a:lnTo>
                  <a:lnTo>
                    <a:pt x="838" y="13"/>
                  </a:lnTo>
                  <a:lnTo>
                    <a:pt x="845" y="8"/>
                  </a:lnTo>
                  <a:lnTo>
                    <a:pt x="852" y="3"/>
                  </a:lnTo>
                  <a:lnTo>
                    <a:pt x="858" y="0"/>
                  </a:lnTo>
                  <a:lnTo>
                    <a:pt x="861" y="1"/>
                  </a:lnTo>
                  <a:lnTo>
                    <a:pt x="871" y="11"/>
                  </a:lnTo>
                  <a:lnTo>
                    <a:pt x="878" y="5"/>
                  </a:lnTo>
                  <a:lnTo>
                    <a:pt x="885" y="5"/>
                  </a:lnTo>
                  <a:lnTo>
                    <a:pt x="891" y="8"/>
                  </a:lnTo>
                  <a:lnTo>
                    <a:pt x="893" y="16"/>
                  </a:lnTo>
                  <a:lnTo>
                    <a:pt x="900" y="21"/>
                  </a:lnTo>
                  <a:lnTo>
                    <a:pt x="908" y="21"/>
                  </a:lnTo>
                  <a:lnTo>
                    <a:pt x="914" y="18"/>
                  </a:lnTo>
                  <a:lnTo>
                    <a:pt x="926" y="14"/>
                  </a:lnTo>
                  <a:lnTo>
                    <a:pt x="936" y="10"/>
                  </a:lnTo>
                  <a:lnTo>
                    <a:pt x="949" y="14"/>
                  </a:lnTo>
                  <a:lnTo>
                    <a:pt x="964" y="16"/>
                  </a:lnTo>
                  <a:lnTo>
                    <a:pt x="969" y="14"/>
                  </a:lnTo>
                  <a:lnTo>
                    <a:pt x="974" y="14"/>
                  </a:lnTo>
                  <a:lnTo>
                    <a:pt x="977" y="16"/>
                  </a:lnTo>
                  <a:lnTo>
                    <a:pt x="994" y="16"/>
                  </a:lnTo>
                  <a:lnTo>
                    <a:pt x="1015" y="18"/>
                  </a:lnTo>
                  <a:lnTo>
                    <a:pt x="1022" y="21"/>
                  </a:lnTo>
                  <a:lnTo>
                    <a:pt x="1029" y="24"/>
                  </a:lnTo>
                  <a:lnTo>
                    <a:pt x="1037" y="24"/>
                  </a:lnTo>
                  <a:lnTo>
                    <a:pt x="1053" y="22"/>
                  </a:lnTo>
                  <a:lnTo>
                    <a:pt x="1058" y="2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89" name="Freeform 189"/>
            <p:cNvSpPr>
              <a:spLocks/>
            </p:cNvSpPr>
            <p:nvPr/>
          </p:nvSpPr>
          <p:spPr bwMode="auto">
            <a:xfrm>
              <a:off x="2498724" y="1905795"/>
              <a:ext cx="228600" cy="793750"/>
            </a:xfrm>
            <a:custGeom>
              <a:avLst/>
              <a:gdLst>
                <a:gd name="T0" fmla="*/ 58 w 288"/>
                <a:gd name="T1" fmla="*/ 23 h 1000"/>
                <a:gd name="T2" fmla="*/ 82 w 288"/>
                <a:gd name="T3" fmla="*/ 31 h 1000"/>
                <a:gd name="T4" fmla="*/ 79 w 288"/>
                <a:gd name="T5" fmla="*/ 60 h 1000"/>
                <a:gd name="T6" fmla="*/ 111 w 288"/>
                <a:gd name="T7" fmla="*/ 68 h 1000"/>
                <a:gd name="T8" fmla="*/ 112 w 288"/>
                <a:gd name="T9" fmla="*/ 82 h 1000"/>
                <a:gd name="T10" fmla="*/ 99 w 288"/>
                <a:gd name="T11" fmla="*/ 94 h 1000"/>
                <a:gd name="T12" fmla="*/ 81 w 288"/>
                <a:gd name="T13" fmla="*/ 123 h 1000"/>
                <a:gd name="T14" fmla="*/ 74 w 288"/>
                <a:gd name="T15" fmla="*/ 137 h 1000"/>
                <a:gd name="T16" fmla="*/ 76 w 288"/>
                <a:gd name="T17" fmla="*/ 157 h 1000"/>
                <a:gd name="T18" fmla="*/ 86 w 288"/>
                <a:gd name="T19" fmla="*/ 180 h 1000"/>
                <a:gd name="T20" fmla="*/ 107 w 288"/>
                <a:gd name="T21" fmla="*/ 183 h 1000"/>
                <a:gd name="T22" fmla="*/ 121 w 288"/>
                <a:gd name="T23" fmla="*/ 197 h 1000"/>
                <a:gd name="T24" fmla="*/ 102 w 288"/>
                <a:gd name="T25" fmla="*/ 205 h 1000"/>
                <a:gd name="T26" fmla="*/ 99 w 288"/>
                <a:gd name="T27" fmla="*/ 233 h 1000"/>
                <a:gd name="T28" fmla="*/ 96 w 288"/>
                <a:gd name="T29" fmla="*/ 256 h 1000"/>
                <a:gd name="T30" fmla="*/ 106 w 288"/>
                <a:gd name="T31" fmla="*/ 270 h 1000"/>
                <a:gd name="T32" fmla="*/ 117 w 288"/>
                <a:gd name="T33" fmla="*/ 301 h 1000"/>
                <a:gd name="T34" fmla="*/ 111 w 288"/>
                <a:gd name="T35" fmla="*/ 320 h 1000"/>
                <a:gd name="T36" fmla="*/ 121 w 288"/>
                <a:gd name="T37" fmla="*/ 338 h 1000"/>
                <a:gd name="T38" fmla="*/ 132 w 288"/>
                <a:gd name="T39" fmla="*/ 353 h 1000"/>
                <a:gd name="T40" fmla="*/ 142 w 288"/>
                <a:gd name="T41" fmla="*/ 353 h 1000"/>
                <a:gd name="T42" fmla="*/ 168 w 288"/>
                <a:gd name="T43" fmla="*/ 338 h 1000"/>
                <a:gd name="T44" fmla="*/ 188 w 288"/>
                <a:gd name="T45" fmla="*/ 343 h 1000"/>
                <a:gd name="T46" fmla="*/ 215 w 288"/>
                <a:gd name="T47" fmla="*/ 354 h 1000"/>
                <a:gd name="T48" fmla="*/ 246 w 288"/>
                <a:gd name="T49" fmla="*/ 361 h 1000"/>
                <a:gd name="T50" fmla="*/ 268 w 288"/>
                <a:gd name="T51" fmla="*/ 353 h 1000"/>
                <a:gd name="T52" fmla="*/ 283 w 288"/>
                <a:gd name="T53" fmla="*/ 375 h 1000"/>
                <a:gd name="T54" fmla="*/ 288 w 288"/>
                <a:gd name="T55" fmla="*/ 416 h 1000"/>
                <a:gd name="T56" fmla="*/ 276 w 288"/>
                <a:gd name="T57" fmla="*/ 445 h 1000"/>
                <a:gd name="T58" fmla="*/ 259 w 288"/>
                <a:gd name="T59" fmla="*/ 456 h 1000"/>
                <a:gd name="T60" fmla="*/ 241 w 288"/>
                <a:gd name="T61" fmla="*/ 477 h 1000"/>
                <a:gd name="T62" fmla="*/ 218 w 288"/>
                <a:gd name="T63" fmla="*/ 502 h 1000"/>
                <a:gd name="T64" fmla="*/ 225 w 288"/>
                <a:gd name="T65" fmla="*/ 511 h 1000"/>
                <a:gd name="T66" fmla="*/ 215 w 288"/>
                <a:gd name="T67" fmla="*/ 529 h 1000"/>
                <a:gd name="T68" fmla="*/ 216 w 288"/>
                <a:gd name="T69" fmla="*/ 550 h 1000"/>
                <a:gd name="T70" fmla="*/ 218 w 288"/>
                <a:gd name="T71" fmla="*/ 566 h 1000"/>
                <a:gd name="T72" fmla="*/ 221 w 288"/>
                <a:gd name="T73" fmla="*/ 582 h 1000"/>
                <a:gd name="T74" fmla="*/ 207 w 288"/>
                <a:gd name="T75" fmla="*/ 600 h 1000"/>
                <a:gd name="T76" fmla="*/ 195 w 288"/>
                <a:gd name="T77" fmla="*/ 628 h 1000"/>
                <a:gd name="T78" fmla="*/ 188 w 288"/>
                <a:gd name="T79" fmla="*/ 646 h 1000"/>
                <a:gd name="T80" fmla="*/ 190 w 288"/>
                <a:gd name="T81" fmla="*/ 665 h 1000"/>
                <a:gd name="T82" fmla="*/ 183 w 288"/>
                <a:gd name="T83" fmla="*/ 683 h 1000"/>
                <a:gd name="T84" fmla="*/ 175 w 288"/>
                <a:gd name="T85" fmla="*/ 707 h 1000"/>
                <a:gd name="T86" fmla="*/ 154 w 288"/>
                <a:gd name="T87" fmla="*/ 715 h 1000"/>
                <a:gd name="T88" fmla="*/ 132 w 288"/>
                <a:gd name="T89" fmla="*/ 728 h 1000"/>
                <a:gd name="T90" fmla="*/ 119 w 288"/>
                <a:gd name="T91" fmla="*/ 744 h 1000"/>
                <a:gd name="T92" fmla="*/ 119 w 288"/>
                <a:gd name="T93" fmla="*/ 769 h 1000"/>
                <a:gd name="T94" fmla="*/ 130 w 288"/>
                <a:gd name="T95" fmla="*/ 798 h 1000"/>
                <a:gd name="T96" fmla="*/ 135 w 288"/>
                <a:gd name="T97" fmla="*/ 822 h 1000"/>
                <a:gd name="T98" fmla="*/ 144 w 288"/>
                <a:gd name="T99" fmla="*/ 848 h 1000"/>
                <a:gd name="T100" fmla="*/ 132 w 288"/>
                <a:gd name="T101" fmla="*/ 858 h 1000"/>
                <a:gd name="T102" fmla="*/ 116 w 288"/>
                <a:gd name="T103" fmla="*/ 866 h 1000"/>
                <a:gd name="T104" fmla="*/ 101 w 288"/>
                <a:gd name="T105" fmla="*/ 879 h 1000"/>
                <a:gd name="T106" fmla="*/ 81 w 288"/>
                <a:gd name="T107" fmla="*/ 898 h 1000"/>
                <a:gd name="T108" fmla="*/ 76 w 288"/>
                <a:gd name="T109" fmla="*/ 929 h 1000"/>
                <a:gd name="T110" fmla="*/ 78 w 288"/>
                <a:gd name="T111" fmla="*/ 947 h 1000"/>
                <a:gd name="T112" fmla="*/ 79 w 288"/>
                <a:gd name="T113" fmla="*/ 966 h 1000"/>
                <a:gd name="T114" fmla="*/ 64 w 288"/>
                <a:gd name="T115" fmla="*/ 987 h 1000"/>
                <a:gd name="T116" fmla="*/ 35 w 288"/>
                <a:gd name="T117" fmla="*/ 987 h 1000"/>
                <a:gd name="T118" fmla="*/ 23 w 288"/>
                <a:gd name="T119" fmla="*/ 963 h 1000"/>
                <a:gd name="T120" fmla="*/ 8 w 288"/>
                <a:gd name="T121" fmla="*/ 951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8" h="1000">
                  <a:moveTo>
                    <a:pt x="59" y="0"/>
                  </a:moveTo>
                  <a:lnTo>
                    <a:pt x="58" y="6"/>
                  </a:lnTo>
                  <a:lnTo>
                    <a:pt x="56" y="13"/>
                  </a:lnTo>
                  <a:lnTo>
                    <a:pt x="56" y="21"/>
                  </a:lnTo>
                  <a:lnTo>
                    <a:pt x="58" y="23"/>
                  </a:lnTo>
                  <a:lnTo>
                    <a:pt x="63" y="24"/>
                  </a:lnTo>
                  <a:lnTo>
                    <a:pt x="69" y="24"/>
                  </a:lnTo>
                  <a:lnTo>
                    <a:pt x="76" y="24"/>
                  </a:lnTo>
                  <a:lnTo>
                    <a:pt x="81" y="27"/>
                  </a:lnTo>
                  <a:lnTo>
                    <a:pt x="82" y="31"/>
                  </a:lnTo>
                  <a:lnTo>
                    <a:pt x="82" y="36"/>
                  </a:lnTo>
                  <a:lnTo>
                    <a:pt x="82" y="40"/>
                  </a:lnTo>
                  <a:lnTo>
                    <a:pt x="81" y="47"/>
                  </a:lnTo>
                  <a:lnTo>
                    <a:pt x="79" y="52"/>
                  </a:lnTo>
                  <a:lnTo>
                    <a:pt x="79" y="60"/>
                  </a:lnTo>
                  <a:lnTo>
                    <a:pt x="84" y="63"/>
                  </a:lnTo>
                  <a:lnTo>
                    <a:pt x="91" y="66"/>
                  </a:lnTo>
                  <a:lnTo>
                    <a:pt x="99" y="68"/>
                  </a:lnTo>
                  <a:lnTo>
                    <a:pt x="104" y="68"/>
                  </a:lnTo>
                  <a:lnTo>
                    <a:pt x="111" y="68"/>
                  </a:lnTo>
                  <a:lnTo>
                    <a:pt x="112" y="70"/>
                  </a:lnTo>
                  <a:lnTo>
                    <a:pt x="114" y="71"/>
                  </a:lnTo>
                  <a:lnTo>
                    <a:pt x="114" y="73"/>
                  </a:lnTo>
                  <a:lnTo>
                    <a:pt x="114" y="76"/>
                  </a:lnTo>
                  <a:lnTo>
                    <a:pt x="112" y="82"/>
                  </a:lnTo>
                  <a:lnTo>
                    <a:pt x="112" y="84"/>
                  </a:lnTo>
                  <a:lnTo>
                    <a:pt x="111" y="86"/>
                  </a:lnTo>
                  <a:lnTo>
                    <a:pt x="109" y="87"/>
                  </a:lnTo>
                  <a:lnTo>
                    <a:pt x="102" y="91"/>
                  </a:lnTo>
                  <a:lnTo>
                    <a:pt x="99" y="94"/>
                  </a:lnTo>
                  <a:lnTo>
                    <a:pt x="92" y="104"/>
                  </a:lnTo>
                  <a:lnTo>
                    <a:pt x="87" y="107"/>
                  </a:lnTo>
                  <a:lnTo>
                    <a:pt x="84" y="113"/>
                  </a:lnTo>
                  <a:lnTo>
                    <a:pt x="84" y="116"/>
                  </a:lnTo>
                  <a:lnTo>
                    <a:pt x="81" y="123"/>
                  </a:lnTo>
                  <a:lnTo>
                    <a:pt x="81" y="125"/>
                  </a:lnTo>
                  <a:lnTo>
                    <a:pt x="79" y="128"/>
                  </a:lnTo>
                  <a:lnTo>
                    <a:pt x="76" y="133"/>
                  </a:lnTo>
                  <a:lnTo>
                    <a:pt x="74" y="134"/>
                  </a:lnTo>
                  <a:lnTo>
                    <a:pt x="74" y="137"/>
                  </a:lnTo>
                  <a:lnTo>
                    <a:pt x="74" y="142"/>
                  </a:lnTo>
                  <a:lnTo>
                    <a:pt x="76" y="149"/>
                  </a:lnTo>
                  <a:lnTo>
                    <a:pt x="78" y="152"/>
                  </a:lnTo>
                  <a:lnTo>
                    <a:pt x="78" y="154"/>
                  </a:lnTo>
                  <a:lnTo>
                    <a:pt x="76" y="157"/>
                  </a:lnTo>
                  <a:lnTo>
                    <a:pt x="76" y="160"/>
                  </a:lnTo>
                  <a:lnTo>
                    <a:pt x="81" y="165"/>
                  </a:lnTo>
                  <a:lnTo>
                    <a:pt x="79" y="175"/>
                  </a:lnTo>
                  <a:lnTo>
                    <a:pt x="84" y="178"/>
                  </a:lnTo>
                  <a:lnTo>
                    <a:pt x="86" y="180"/>
                  </a:lnTo>
                  <a:lnTo>
                    <a:pt x="89" y="183"/>
                  </a:lnTo>
                  <a:lnTo>
                    <a:pt x="97" y="184"/>
                  </a:lnTo>
                  <a:lnTo>
                    <a:pt x="99" y="184"/>
                  </a:lnTo>
                  <a:lnTo>
                    <a:pt x="104" y="183"/>
                  </a:lnTo>
                  <a:lnTo>
                    <a:pt x="107" y="183"/>
                  </a:lnTo>
                  <a:lnTo>
                    <a:pt x="111" y="183"/>
                  </a:lnTo>
                  <a:lnTo>
                    <a:pt x="117" y="188"/>
                  </a:lnTo>
                  <a:lnTo>
                    <a:pt x="122" y="191"/>
                  </a:lnTo>
                  <a:lnTo>
                    <a:pt x="121" y="194"/>
                  </a:lnTo>
                  <a:lnTo>
                    <a:pt x="121" y="197"/>
                  </a:lnTo>
                  <a:lnTo>
                    <a:pt x="119" y="197"/>
                  </a:lnTo>
                  <a:lnTo>
                    <a:pt x="114" y="199"/>
                  </a:lnTo>
                  <a:lnTo>
                    <a:pt x="109" y="201"/>
                  </a:lnTo>
                  <a:lnTo>
                    <a:pt x="106" y="202"/>
                  </a:lnTo>
                  <a:lnTo>
                    <a:pt x="102" y="205"/>
                  </a:lnTo>
                  <a:lnTo>
                    <a:pt x="101" y="212"/>
                  </a:lnTo>
                  <a:lnTo>
                    <a:pt x="101" y="220"/>
                  </a:lnTo>
                  <a:lnTo>
                    <a:pt x="101" y="223"/>
                  </a:lnTo>
                  <a:lnTo>
                    <a:pt x="99" y="228"/>
                  </a:lnTo>
                  <a:lnTo>
                    <a:pt x="99" y="233"/>
                  </a:lnTo>
                  <a:lnTo>
                    <a:pt x="99" y="238"/>
                  </a:lnTo>
                  <a:lnTo>
                    <a:pt x="99" y="244"/>
                  </a:lnTo>
                  <a:lnTo>
                    <a:pt x="99" y="248"/>
                  </a:lnTo>
                  <a:lnTo>
                    <a:pt x="99" y="251"/>
                  </a:lnTo>
                  <a:lnTo>
                    <a:pt x="96" y="256"/>
                  </a:lnTo>
                  <a:lnTo>
                    <a:pt x="94" y="259"/>
                  </a:lnTo>
                  <a:lnTo>
                    <a:pt x="94" y="262"/>
                  </a:lnTo>
                  <a:lnTo>
                    <a:pt x="97" y="264"/>
                  </a:lnTo>
                  <a:lnTo>
                    <a:pt x="101" y="267"/>
                  </a:lnTo>
                  <a:lnTo>
                    <a:pt x="106" y="270"/>
                  </a:lnTo>
                  <a:lnTo>
                    <a:pt x="111" y="272"/>
                  </a:lnTo>
                  <a:lnTo>
                    <a:pt x="112" y="278"/>
                  </a:lnTo>
                  <a:lnTo>
                    <a:pt x="111" y="285"/>
                  </a:lnTo>
                  <a:lnTo>
                    <a:pt x="114" y="294"/>
                  </a:lnTo>
                  <a:lnTo>
                    <a:pt x="117" y="301"/>
                  </a:lnTo>
                  <a:lnTo>
                    <a:pt x="119" y="307"/>
                  </a:lnTo>
                  <a:lnTo>
                    <a:pt x="116" y="312"/>
                  </a:lnTo>
                  <a:lnTo>
                    <a:pt x="114" y="314"/>
                  </a:lnTo>
                  <a:lnTo>
                    <a:pt x="112" y="317"/>
                  </a:lnTo>
                  <a:lnTo>
                    <a:pt x="111" y="320"/>
                  </a:lnTo>
                  <a:lnTo>
                    <a:pt x="112" y="324"/>
                  </a:lnTo>
                  <a:lnTo>
                    <a:pt x="117" y="327"/>
                  </a:lnTo>
                  <a:lnTo>
                    <a:pt x="119" y="328"/>
                  </a:lnTo>
                  <a:lnTo>
                    <a:pt x="121" y="333"/>
                  </a:lnTo>
                  <a:lnTo>
                    <a:pt x="121" y="338"/>
                  </a:lnTo>
                  <a:lnTo>
                    <a:pt x="122" y="343"/>
                  </a:lnTo>
                  <a:lnTo>
                    <a:pt x="124" y="349"/>
                  </a:lnTo>
                  <a:lnTo>
                    <a:pt x="124" y="351"/>
                  </a:lnTo>
                  <a:lnTo>
                    <a:pt x="127" y="351"/>
                  </a:lnTo>
                  <a:lnTo>
                    <a:pt x="132" y="353"/>
                  </a:lnTo>
                  <a:lnTo>
                    <a:pt x="134" y="353"/>
                  </a:lnTo>
                  <a:lnTo>
                    <a:pt x="137" y="354"/>
                  </a:lnTo>
                  <a:lnTo>
                    <a:pt x="139" y="354"/>
                  </a:lnTo>
                  <a:lnTo>
                    <a:pt x="140" y="354"/>
                  </a:lnTo>
                  <a:lnTo>
                    <a:pt x="142" y="353"/>
                  </a:lnTo>
                  <a:lnTo>
                    <a:pt x="145" y="346"/>
                  </a:lnTo>
                  <a:lnTo>
                    <a:pt x="147" y="345"/>
                  </a:lnTo>
                  <a:lnTo>
                    <a:pt x="155" y="338"/>
                  </a:lnTo>
                  <a:lnTo>
                    <a:pt x="162" y="337"/>
                  </a:lnTo>
                  <a:lnTo>
                    <a:pt x="168" y="338"/>
                  </a:lnTo>
                  <a:lnTo>
                    <a:pt x="170" y="343"/>
                  </a:lnTo>
                  <a:lnTo>
                    <a:pt x="173" y="346"/>
                  </a:lnTo>
                  <a:lnTo>
                    <a:pt x="178" y="341"/>
                  </a:lnTo>
                  <a:lnTo>
                    <a:pt x="183" y="341"/>
                  </a:lnTo>
                  <a:lnTo>
                    <a:pt x="188" y="343"/>
                  </a:lnTo>
                  <a:lnTo>
                    <a:pt x="193" y="343"/>
                  </a:lnTo>
                  <a:lnTo>
                    <a:pt x="207" y="341"/>
                  </a:lnTo>
                  <a:lnTo>
                    <a:pt x="208" y="341"/>
                  </a:lnTo>
                  <a:lnTo>
                    <a:pt x="210" y="351"/>
                  </a:lnTo>
                  <a:lnTo>
                    <a:pt x="215" y="354"/>
                  </a:lnTo>
                  <a:lnTo>
                    <a:pt x="225" y="362"/>
                  </a:lnTo>
                  <a:lnTo>
                    <a:pt x="226" y="364"/>
                  </a:lnTo>
                  <a:lnTo>
                    <a:pt x="230" y="364"/>
                  </a:lnTo>
                  <a:lnTo>
                    <a:pt x="241" y="366"/>
                  </a:lnTo>
                  <a:lnTo>
                    <a:pt x="246" y="361"/>
                  </a:lnTo>
                  <a:lnTo>
                    <a:pt x="250" y="364"/>
                  </a:lnTo>
                  <a:lnTo>
                    <a:pt x="256" y="362"/>
                  </a:lnTo>
                  <a:lnTo>
                    <a:pt x="259" y="358"/>
                  </a:lnTo>
                  <a:lnTo>
                    <a:pt x="263" y="356"/>
                  </a:lnTo>
                  <a:lnTo>
                    <a:pt x="268" y="353"/>
                  </a:lnTo>
                  <a:lnTo>
                    <a:pt x="273" y="348"/>
                  </a:lnTo>
                  <a:lnTo>
                    <a:pt x="278" y="348"/>
                  </a:lnTo>
                  <a:lnTo>
                    <a:pt x="279" y="354"/>
                  </a:lnTo>
                  <a:lnTo>
                    <a:pt x="279" y="369"/>
                  </a:lnTo>
                  <a:lnTo>
                    <a:pt x="283" y="375"/>
                  </a:lnTo>
                  <a:lnTo>
                    <a:pt x="284" y="380"/>
                  </a:lnTo>
                  <a:lnTo>
                    <a:pt x="288" y="383"/>
                  </a:lnTo>
                  <a:lnTo>
                    <a:pt x="288" y="390"/>
                  </a:lnTo>
                  <a:lnTo>
                    <a:pt x="284" y="404"/>
                  </a:lnTo>
                  <a:lnTo>
                    <a:pt x="288" y="416"/>
                  </a:lnTo>
                  <a:lnTo>
                    <a:pt x="288" y="422"/>
                  </a:lnTo>
                  <a:lnTo>
                    <a:pt x="286" y="429"/>
                  </a:lnTo>
                  <a:lnTo>
                    <a:pt x="284" y="434"/>
                  </a:lnTo>
                  <a:lnTo>
                    <a:pt x="283" y="438"/>
                  </a:lnTo>
                  <a:lnTo>
                    <a:pt x="276" y="445"/>
                  </a:lnTo>
                  <a:lnTo>
                    <a:pt x="273" y="453"/>
                  </a:lnTo>
                  <a:lnTo>
                    <a:pt x="273" y="456"/>
                  </a:lnTo>
                  <a:lnTo>
                    <a:pt x="268" y="456"/>
                  </a:lnTo>
                  <a:lnTo>
                    <a:pt x="264" y="456"/>
                  </a:lnTo>
                  <a:lnTo>
                    <a:pt x="259" y="456"/>
                  </a:lnTo>
                  <a:lnTo>
                    <a:pt x="254" y="455"/>
                  </a:lnTo>
                  <a:lnTo>
                    <a:pt x="248" y="458"/>
                  </a:lnTo>
                  <a:lnTo>
                    <a:pt x="246" y="463"/>
                  </a:lnTo>
                  <a:lnTo>
                    <a:pt x="243" y="472"/>
                  </a:lnTo>
                  <a:lnTo>
                    <a:pt x="241" y="477"/>
                  </a:lnTo>
                  <a:lnTo>
                    <a:pt x="240" y="482"/>
                  </a:lnTo>
                  <a:lnTo>
                    <a:pt x="238" y="489"/>
                  </a:lnTo>
                  <a:lnTo>
                    <a:pt x="236" y="490"/>
                  </a:lnTo>
                  <a:lnTo>
                    <a:pt x="230" y="497"/>
                  </a:lnTo>
                  <a:lnTo>
                    <a:pt x="218" y="502"/>
                  </a:lnTo>
                  <a:lnTo>
                    <a:pt x="215" y="505"/>
                  </a:lnTo>
                  <a:lnTo>
                    <a:pt x="215" y="508"/>
                  </a:lnTo>
                  <a:lnTo>
                    <a:pt x="218" y="510"/>
                  </a:lnTo>
                  <a:lnTo>
                    <a:pt x="220" y="510"/>
                  </a:lnTo>
                  <a:lnTo>
                    <a:pt x="225" y="511"/>
                  </a:lnTo>
                  <a:lnTo>
                    <a:pt x="225" y="515"/>
                  </a:lnTo>
                  <a:lnTo>
                    <a:pt x="223" y="519"/>
                  </a:lnTo>
                  <a:lnTo>
                    <a:pt x="220" y="524"/>
                  </a:lnTo>
                  <a:lnTo>
                    <a:pt x="218" y="526"/>
                  </a:lnTo>
                  <a:lnTo>
                    <a:pt x="215" y="529"/>
                  </a:lnTo>
                  <a:lnTo>
                    <a:pt x="213" y="532"/>
                  </a:lnTo>
                  <a:lnTo>
                    <a:pt x="213" y="539"/>
                  </a:lnTo>
                  <a:lnTo>
                    <a:pt x="213" y="540"/>
                  </a:lnTo>
                  <a:lnTo>
                    <a:pt x="215" y="545"/>
                  </a:lnTo>
                  <a:lnTo>
                    <a:pt x="216" y="550"/>
                  </a:lnTo>
                  <a:lnTo>
                    <a:pt x="216" y="552"/>
                  </a:lnTo>
                  <a:lnTo>
                    <a:pt x="218" y="553"/>
                  </a:lnTo>
                  <a:lnTo>
                    <a:pt x="218" y="557"/>
                  </a:lnTo>
                  <a:lnTo>
                    <a:pt x="216" y="561"/>
                  </a:lnTo>
                  <a:lnTo>
                    <a:pt x="218" y="566"/>
                  </a:lnTo>
                  <a:lnTo>
                    <a:pt x="220" y="570"/>
                  </a:lnTo>
                  <a:lnTo>
                    <a:pt x="223" y="571"/>
                  </a:lnTo>
                  <a:lnTo>
                    <a:pt x="226" y="574"/>
                  </a:lnTo>
                  <a:lnTo>
                    <a:pt x="226" y="579"/>
                  </a:lnTo>
                  <a:lnTo>
                    <a:pt x="221" y="582"/>
                  </a:lnTo>
                  <a:lnTo>
                    <a:pt x="218" y="586"/>
                  </a:lnTo>
                  <a:lnTo>
                    <a:pt x="215" y="587"/>
                  </a:lnTo>
                  <a:lnTo>
                    <a:pt x="211" y="591"/>
                  </a:lnTo>
                  <a:lnTo>
                    <a:pt x="208" y="595"/>
                  </a:lnTo>
                  <a:lnTo>
                    <a:pt x="207" y="600"/>
                  </a:lnTo>
                  <a:lnTo>
                    <a:pt x="203" y="607"/>
                  </a:lnTo>
                  <a:lnTo>
                    <a:pt x="202" y="613"/>
                  </a:lnTo>
                  <a:lnTo>
                    <a:pt x="200" y="618"/>
                  </a:lnTo>
                  <a:lnTo>
                    <a:pt x="198" y="623"/>
                  </a:lnTo>
                  <a:lnTo>
                    <a:pt x="195" y="628"/>
                  </a:lnTo>
                  <a:lnTo>
                    <a:pt x="192" y="631"/>
                  </a:lnTo>
                  <a:lnTo>
                    <a:pt x="192" y="636"/>
                  </a:lnTo>
                  <a:lnTo>
                    <a:pt x="192" y="637"/>
                  </a:lnTo>
                  <a:lnTo>
                    <a:pt x="192" y="641"/>
                  </a:lnTo>
                  <a:lnTo>
                    <a:pt x="188" y="646"/>
                  </a:lnTo>
                  <a:lnTo>
                    <a:pt x="183" y="649"/>
                  </a:lnTo>
                  <a:lnTo>
                    <a:pt x="185" y="652"/>
                  </a:lnTo>
                  <a:lnTo>
                    <a:pt x="185" y="654"/>
                  </a:lnTo>
                  <a:lnTo>
                    <a:pt x="188" y="660"/>
                  </a:lnTo>
                  <a:lnTo>
                    <a:pt x="190" y="665"/>
                  </a:lnTo>
                  <a:lnTo>
                    <a:pt x="190" y="670"/>
                  </a:lnTo>
                  <a:lnTo>
                    <a:pt x="188" y="670"/>
                  </a:lnTo>
                  <a:lnTo>
                    <a:pt x="185" y="673"/>
                  </a:lnTo>
                  <a:lnTo>
                    <a:pt x="183" y="678"/>
                  </a:lnTo>
                  <a:lnTo>
                    <a:pt x="183" y="683"/>
                  </a:lnTo>
                  <a:lnTo>
                    <a:pt x="183" y="688"/>
                  </a:lnTo>
                  <a:lnTo>
                    <a:pt x="182" y="696"/>
                  </a:lnTo>
                  <a:lnTo>
                    <a:pt x="177" y="702"/>
                  </a:lnTo>
                  <a:lnTo>
                    <a:pt x="177" y="704"/>
                  </a:lnTo>
                  <a:lnTo>
                    <a:pt x="175" y="707"/>
                  </a:lnTo>
                  <a:lnTo>
                    <a:pt x="172" y="712"/>
                  </a:lnTo>
                  <a:lnTo>
                    <a:pt x="170" y="714"/>
                  </a:lnTo>
                  <a:lnTo>
                    <a:pt x="168" y="715"/>
                  </a:lnTo>
                  <a:lnTo>
                    <a:pt x="164" y="715"/>
                  </a:lnTo>
                  <a:lnTo>
                    <a:pt x="154" y="715"/>
                  </a:lnTo>
                  <a:lnTo>
                    <a:pt x="149" y="714"/>
                  </a:lnTo>
                  <a:lnTo>
                    <a:pt x="144" y="714"/>
                  </a:lnTo>
                  <a:lnTo>
                    <a:pt x="137" y="720"/>
                  </a:lnTo>
                  <a:lnTo>
                    <a:pt x="135" y="725"/>
                  </a:lnTo>
                  <a:lnTo>
                    <a:pt x="132" y="728"/>
                  </a:lnTo>
                  <a:lnTo>
                    <a:pt x="127" y="730"/>
                  </a:lnTo>
                  <a:lnTo>
                    <a:pt x="122" y="731"/>
                  </a:lnTo>
                  <a:lnTo>
                    <a:pt x="117" y="733"/>
                  </a:lnTo>
                  <a:lnTo>
                    <a:pt x="117" y="739"/>
                  </a:lnTo>
                  <a:lnTo>
                    <a:pt x="119" y="744"/>
                  </a:lnTo>
                  <a:lnTo>
                    <a:pt x="119" y="748"/>
                  </a:lnTo>
                  <a:lnTo>
                    <a:pt x="117" y="751"/>
                  </a:lnTo>
                  <a:lnTo>
                    <a:pt x="116" y="756"/>
                  </a:lnTo>
                  <a:lnTo>
                    <a:pt x="116" y="762"/>
                  </a:lnTo>
                  <a:lnTo>
                    <a:pt x="119" y="769"/>
                  </a:lnTo>
                  <a:lnTo>
                    <a:pt x="119" y="780"/>
                  </a:lnTo>
                  <a:lnTo>
                    <a:pt x="121" y="785"/>
                  </a:lnTo>
                  <a:lnTo>
                    <a:pt x="124" y="790"/>
                  </a:lnTo>
                  <a:lnTo>
                    <a:pt x="129" y="796"/>
                  </a:lnTo>
                  <a:lnTo>
                    <a:pt x="130" y="798"/>
                  </a:lnTo>
                  <a:lnTo>
                    <a:pt x="132" y="799"/>
                  </a:lnTo>
                  <a:lnTo>
                    <a:pt x="134" y="801"/>
                  </a:lnTo>
                  <a:lnTo>
                    <a:pt x="130" y="809"/>
                  </a:lnTo>
                  <a:lnTo>
                    <a:pt x="132" y="819"/>
                  </a:lnTo>
                  <a:lnTo>
                    <a:pt x="135" y="822"/>
                  </a:lnTo>
                  <a:lnTo>
                    <a:pt x="134" y="828"/>
                  </a:lnTo>
                  <a:lnTo>
                    <a:pt x="137" y="833"/>
                  </a:lnTo>
                  <a:lnTo>
                    <a:pt x="139" y="838"/>
                  </a:lnTo>
                  <a:lnTo>
                    <a:pt x="142" y="843"/>
                  </a:lnTo>
                  <a:lnTo>
                    <a:pt x="144" y="848"/>
                  </a:lnTo>
                  <a:lnTo>
                    <a:pt x="144" y="853"/>
                  </a:lnTo>
                  <a:lnTo>
                    <a:pt x="142" y="856"/>
                  </a:lnTo>
                  <a:lnTo>
                    <a:pt x="142" y="858"/>
                  </a:lnTo>
                  <a:lnTo>
                    <a:pt x="140" y="859"/>
                  </a:lnTo>
                  <a:lnTo>
                    <a:pt x="132" y="858"/>
                  </a:lnTo>
                  <a:lnTo>
                    <a:pt x="129" y="858"/>
                  </a:lnTo>
                  <a:lnTo>
                    <a:pt x="124" y="861"/>
                  </a:lnTo>
                  <a:lnTo>
                    <a:pt x="122" y="861"/>
                  </a:lnTo>
                  <a:lnTo>
                    <a:pt x="117" y="864"/>
                  </a:lnTo>
                  <a:lnTo>
                    <a:pt x="116" y="866"/>
                  </a:lnTo>
                  <a:lnTo>
                    <a:pt x="112" y="869"/>
                  </a:lnTo>
                  <a:lnTo>
                    <a:pt x="109" y="871"/>
                  </a:lnTo>
                  <a:lnTo>
                    <a:pt x="104" y="875"/>
                  </a:lnTo>
                  <a:lnTo>
                    <a:pt x="102" y="875"/>
                  </a:lnTo>
                  <a:lnTo>
                    <a:pt x="101" y="879"/>
                  </a:lnTo>
                  <a:lnTo>
                    <a:pt x="99" y="880"/>
                  </a:lnTo>
                  <a:lnTo>
                    <a:pt x="97" y="883"/>
                  </a:lnTo>
                  <a:lnTo>
                    <a:pt x="84" y="896"/>
                  </a:lnTo>
                  <a:lnTo>
                    <a:pt x="82" y="896"/>
                  </a:lnTo>
                  <a:lnTo>
                    <a:pt x="81" y="898"/>
                  </a:lnTo>
                  <a:lnTo>
                    <a:pt x="71" y="906"/>
                  </a:lnTo>
                  <a:lnTo>
                    <a:pt x="71" y="908"/>
                  </a:lnTo>
                  <a:lnTo>
                    <a:pt x="74" y="916"/>
                  </a:lnTo>
                  <a:lnTo>
                    <a:pt x="76" y="919"/>
                  </a:lnTo>
                  <a:lnTo>
                    <a:pt x="76" y="929"/>
                  </a:lnTo>
                  <a:lnTo>
                    <a:pt x="76" y="930"/>
                  </a:lnTo>
                  <a:lnTo>
                    <a:pt x="76" y="932"/>
                  </a:lnTo>
                  <a:lnTo>
                    <a:pt x="74" y="940"/>
                  </a:lnTo>
                  <a:lnTo>
                    <a:pt x="76" y="942"/>
                  </a:lnTo>
                  <a:lnTo>
                    <a:pt x="78" y="947"/>
                  </a:lnTo>
                  <a:lnTo>
                    <a:pt x="78" y="950"/>
                  </a:lnTo>
                  <a:lnTo>
                    <a:pt x="81" y="955"/>
                  </a:lnTo>
                  <a:lnTo>
                    <a:pt x="81" y="956"/>
                  </a:lnTo>
                  <a:lnTo>
                    <a:pt x="79" y="963"/>
                  </a:lnTo>
                  <a:lnTo>
                    <a:pt x="79" y="966"/>
                  </a:lnTo>
                  <a:lnTo>
                    <a:pt x="74" y="971"/>
                  </a:lnTo>
                  <a:lnTo>
                    <a:pt x="69" y="977"/>
                  </a:lnTo>
                  <a:lnTo>
                    <a:pt x="69" y="979"/>
                  </a:lnTo>
                  <a:lnTo>
                    <a:pt x="66" y="985"/>
                  </a:lnTo>
                  <a:lnTo>
                    <a:pt x="64" y="987"/>
                  </a:lnTo>
                  <a:lnTo>
                    <a:pt x="59" y="990"/>
                  </a:lnTo>
                  <a:lnTo>
                    <a:pt x="41" y="1000"/>
                  </a:lnTo>
                  <a:lnTo>
                    <a:pt x="38" y="993"/>
                  </a:lnTo>
                  <a:lnTo>
                    <a:pt x="38" y="992"/>
                  </a:lnTo>
                  <a:lnTo>
                    <a:pt x="35" y="987"/>
                  </a:lnTo>
                  <a:lnTo>
                    <a:pt x="30" y="981"/>
                  </a:lnTo>
                  <a:lnTo>
                    <a:pt x="28" y="977"/>
                  </a:lnTo>
                  <a:lnTo>
                    <a:pt x="26" y="971"/>
                  </a:lnTo>
                  <a:lnTo>
                    <a:pt x="26" y="969"/>
                  </a:lnTo>
                  <a:lnTo>
                    <a:pt x="23" y="963"/>
                  </a:lnTo>
                  <a:lnTo>
                    <a:pt x="21" y="958"/>
                  </a:lnTo>
                  <a:lnTo>
                    <a:pt x="20" y="953"/>
                  </a:lnTo>
                  <a:lnTo>
                    <a:pt x="18" y="950"/>
                  </a:lnTo>
                  <a:lnTo>
                    <a:pt x="13" y="950"/>
                  </a:lnTo>
                  <a:lnTo>
                    <a:pt x="8" y="951"/>
                  </a:lnTo>
                  <a:lnTo>
                    <a:pt x="5" y="953"/>
                  </a:lnTo>
                  <a:lnTo>
                    <a:pt x="1" y="948"/>
                  </a:lnTo>
                  <a:lnTo>
                    <a:pt x="0" y="94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90" name="Freeform 190"/>
            <p:cNvSpPr>
              <a:spLocks/>
            </p:cNvSpPr>
            <p:nvPr/>
          </p:nvSpPr>
          <p:spPr bwMode="auto">
            <a:xfrm>
              <a:off x="1098549" y="1997870"/>
              <a:ext cx="565150" cy="1104900"/>
            </a:xfrm>
            <a:custGeom>
              <a:avLst/>
              <a:gdLst>
                <a:gd name="T0" fmla="*/ 60 w 711"/>
                <a:gd name="T1" fmla="*/ 985 h 1391"/>
                <a:gd name="T2" fmla="*/ 116 w 711"/>
                <a:gd name="T3" fmla="*/ 966 h 1391"/>
                <a:gd name="T4" fmla="*/ 142 w 711"/>
                <a:gd name="T5" fmla="*/ 977 h 1391"/>
                <a:gd name="T6" fmla="*/ 190 w 711"/>
                <a:gd name="T7" fmla="*/ 977 h 1391"/>
                <a:gd name="T8" fmla="*/ 218 w 711"/>
                <a:gd name="T9" fmla="*/ 904 h 1391"/>
                <a:gd name="T10" fmla="*/ 194 w 711"/>
                <a:gd name="T11" fmla="*/ 836 h 1391"/>
                <a:gd name="T12" fmla="*/ 124 w 711"/>
                <a:gd name="T13" fmla="*/ 767 h 1391"/>
                <a:gd name="T14" fmla="*/ 141 w 711"/>
                <a:gd name="T15" fmla="*/ 717 h 1391"/>
                <a:gd name="T16" fmla="*/ 147 w 711"/>
                <a:gd name="T17" fmla="*/ 665 h 1391"/>
                <a:gd name="T18" fmla="*/ 151 w 711"/>
                <a:gd name="T19" fmla="*/ 599 h 1391"/>
                <a:gd name="T20" fmla="*/ 122 w 711"/>
                <a:gd name="T21" fmla="*/ 511 h 1391"/>
                <a:gd name="T22" fmla="*/ 58 w 711"/>
                <a:gd name="T23" fmla="*/ 463 h 1391"/>
                <a:gd name="T24" fmla="*/ 10 w 711"/>
                <a:gd name="T25" fmla="*/ 422 h 1391"/>
                <a:gd name="T26" fmla="*/ 40 w 711"/>
                <a:gd name="T27" fmla="*/ 400 h 1391"/>
                <a:gd name="T28" fmla="*/ 23 w 711"/>
                <a:gd name="T29" fmla="*/ 353 h 1391"/>
                <a:gd name="T30" fmla="*/ 31 w 711"/>
                <a:gd name="T31" fmla="*/ 312 h 1391"/>
                <a:gd name="T32" fmla="*/ 66 w 711"/>
                <a:gd name="T33" fmla="*/ 281 h 1391"/>
                <a:gd name="T34" fmla="*/ 117 w 711"/>
                <a:gd name="T35" fmla="*/ 278 h 1391"/>
                <a:gd name="T36" fmla="*/ 174 w 711"/>
                <a:gd name="T37" fmla="*/ 244 h 1391"/>
                <a:gd name="T38" fmla="*/ 220 w 711"/>
                <a:gd name="T39" fmla="*/ 204 h 1391"/>
                <a:gd name="T40" fmla="*/ 280 w 711"/>
                <a:gd name="T41" fmla="*/ 184 h 1391"/>
                <a:gd name="T42" fmla="*/ 301 w 711"/>
                <a:gd name="T43" fmla="*/ 149 h 1391"/>
                <a:gd name="T44" fmla="*/ 347 w 711"/>
                <a:gd name="T45" fmla="*/ 90 h 1391"/>
                <a:gd name="T46" fmla="*/ 380 w 711"/>
                <a:gd name="T47" fmla="*/ 34 h 1391"/>
                <a:gd name="T48" fmla="*/ 443 w 711"/>
                <a:gd name="T49" fmla="*/ 39 h 1391"/>
                <a:gd name="T50" fmla="*/ 538 w 711"/>
                <a:gd name="T51" fmla="*/ 8 h 1391"/>
                <a:gd name="T52" fmla="*/ 607 w 711"/>
                <a:gd name="T53" fmla="*/ 45 h 1391"/>
                <a:gd name="T54" fmla="*/ 619 w 711"/>
                <a:gd name="T55" fmla="*/ 94 h 1391"/>
                <a:gd name="T56" fmla="*/ 652 w 711"/>
                <a:gd name="T57" fmla="*/ 145 h 1391"/>
                <a:gd name="T58" fmla="*/ 698 w 711"/>
                <a:gd name="T59" fmla="*/ 183 h 1391"/>
                <a:gd name="T60" fmla="*/ 685 w 711"/>
                <a:gd name="T61" fmla="*/ 231 h 1391"/>
                <a:gd name="T62" fmla="*/ 638 w 711"/>
                <a:gd name="T63" fmla="*/ 234 h 1391"/>
                <a:gd name="T64" fmla="*/ 599 w 711"/>
                <a:gd name="T65" fmla="*/ 299 h 1391"/>
                <a:gd name="T66" fmla="*/ 569 w 711"/>
                <a:gd name="T67" fmla="*/ 344 h 1391"/>
                <a:gd name="T68" fmla="*/ 529 w 711"/>
                <a:gd name="T69" fmla="*/ 421 h 1391"/>
                <a:gd name="T70" fmla="*/ 491 w 711"/>
                <a:gd name="T71" fmla="*/ 445 h 1391"/>
                <a:gd name="T72" fmla="*/ 455 w 711"/>
                <a:gd name="T73" fmla="*/ 467 h 1391"/>
                <a:gd name="T74" fmla="*/ 400 w 711"/>
                <a:gd name="T75" fmla="*/ 479 h 1391"/>
                <a:gd name="T76" fmla="*/ 412 w 711"/>
                <a:gd name="T77" fmla="*/ 558 h 1391"/>
                <a:gd name="T78" fmla="*/ 433 w 711"/>
                <a:gd name="T79" fmla="*/ 623 h 1391"/>
                <a:gd name="T80" fmla="*/ 442 w 711"/>
                <a:gd name="T81" fmla="*/ 684 h 1391"/>
                <a:gd name="T82" fmla="*/ 468 w 711"/>
                <a:gd name="T83" fmla="*/ 757 h 1391"/>
                <a:gd name="T84" fmla="*/ 480 w 711"/>
                <a:gd name="T85" fmla="*/ 827 h 1391"/>
                <a:gd name="T86" fmla="*/ 531 w 711"/>
                <a:gd name="T87" fmla="*/ 885 h 1391"/>
                <a:gd name="T88" fmla="*/ 543 w 711"/>
                <a:gd name="T89" fmla="*/ 950 h 1391"/>
                <a:gd name="T90" fmla="*/ 496 w 711"/>
                <a:gd name="T91" fmla="*/ 967 h 1391"/>
                <a:gd name="T92" fmla="*/ 488 w 711"/>
                <a:gd name="T93" fmla="*/ 1023 h 1391"/>
                <a:gd name="T94" fmla="*/ 457 w 711"/>
                <a:gd name="T95" fmla="*/ 1082 h 1391"/>
                <a:gd name="T96" fmla="*/ 430 w 711"/>
                <a:gd name="T97" fmla="*/ 1176 h 1391"/>
                <a:gd name="T98" fmla="*/ 356 w 711"/>
                <a:gd name="T99" fmla="*/ 1167 h 1391"/>
                <a:gd name="T100" fmla="*/ 260 w 711"/>
                <a:gd name="T101" fmla="*/ 1162 h 1391"/>
                <a:gd name="T102" fmla="*/ 256 w 711"/>
                <a:gd name="T103" fmla="*/ 1225 h 1391"/>
                <a:gd name="T104" fmla="*/ 245 w 711"/>
                <a:gd name="T105" fmla="*/ 1299 h 1391"/>
                <a:gd name="T106" fmla="*/ 154 w 711"/>
                <a:gd name="T107" fmla="*/ 1314 h 1391"/>
                <a:gd name="T108" fmla="*/ 58 w 711"/>
                <a:gd name="T109" fmla="*/ 1364 h 1391"/>
                <a:gd name="T110" fmla="*/ 18 w 711"/>
                <a:gd name="T111" fmla="*/ 1361 h 1391"/>
                <a:gd name="T112" fmla="*/ 38 w 711"/>
                <a:gd name="T113" fmla="*/ 1277 h 1391"/>
                <a:gd name="T114" fmla="*/ 25 w 711"/>
                <a:gd name="T115" fmla="*/ 1170 h 1391"/>
                <a:gd name="T116" fmla="*/ 84 w 711"/>
                <a:gd name="T117" fmla="*/ 1110 h 1391"/>
                <a:gd name="T118" fmla="*/ 41 w 711"/>
                <a:gd name="T119" fmla="*/ 1035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11" h="1391">
                  <a:moveTo>
                    <a:pt x="38" y="1018"/>
                  </a:moveTo>
                  <a:lnTo>
                    <a:pt x="31" y="1011"/>
                  </a:lnTo>
                  <a:lnTo>
                    <a:pt x="30" y="1010"/>
                  </a:lnTo>
                  <a:lnTo>
                    <a:pt x="25" y="1006"/>
                  </a:lnTo>
                  <a:lnTo>
                    <a:pt x="25" y="1005"/>
                  </a:lnTo>
                  <a:lnTo>
                    <a:pt x="23" y="1000"/>
                  </a:lnTo>
                  <a:lnTo>
                    <a:pt x="23" y="997"/>
                  </a:lnTo>
                  <a:lnTo>
                    <a:pt x="30" y="992"/>
                  </a:lnTo>
                  <a:lnTo>
                    <a:pt x="33" y="992"/>
                  </a:lnTo>
                  <a:lnTo>
                    <a:pt x="35" y="992"/>
                  </a:lnTo>
                  <a:lnTo>
                    <a:pt x="43" y="990"/>
                  </a:lnTo>
                  <a:lnTo>
                    <a:pt x="46" y="989"/>
                  </a:lnTo>
                  <a:lnTo>
                    <a:pt x="53" y="985"/>
                  </a:lnTo>
                  <a:lnTo>
                    <a:pt x="55" y="985"/>
                  </a:lnTo>
                  <a:lnTo>
                    <a:pt x="60" y="985"/>
                  </a:lnTo>
                  <a:lnTo>
                    <a:pt x="65" y="987"/>
                  </a:lnTo>
                  <a:lnTo>
                    <a:pt x="68" y="989"/>
                  </a:lnTo>
                  <a:lnTo>
                    <a:pt x="70" y="990"/>
                  </a:lnTo>
                  <a:lnTo>
                    <a:pt x="74" y="987"/>
                  </a:lnTo>
                  <a:lnTo>
                    <a:pt x="79" y="987"/>
                  </a:lnTo>
                  <a:lnTo>
                    <a:pt x="81" y="985"/>
                  </a:lnTo>
                  <a:lnTo>
                    <a:pt x="86" y="980"/>
                  </a:lnTo>
                  <a:lnTo>
                    <a:pt x="88" y="980"/>
                  </a:lnTo>
                  <a:lnTo>
                    <a:pt x="96" y="982"/>
                  </a:lnTo>
                  <a:lnTo>
                    <a:pt x="98" y="982"/>
                  </a:lnTo>
                  <a:lnTo>
                    <a:pt x="103" y="982"/>
                  </a:lnTo>
                  <a:lnTo>
                    <a:pt x="104" y="982"/>
                  </a:lnTo>
                  <a:lnTo>
                    <a:pt x="111" y="976"/>
                  </a:lnTo>
                  <a:lnTo>
                    <a:pt x="113" y="972"/>
                  </a:lnTo>
                  <a:lnTo>
                    <a:pt x="116" y="966"/>
                  </a:lnTo>
                  <a:lnTo>
                    <a:pt x="117" y="958"/>
                  </a:lnTo>
                  <a:lnTo>
                    <a:pt x="119" y="956"/>
                  </a:lnTo>
                  <a:lnTo>
                    <a:pt x="124" y="951"/>
                  </a:lnTo>
                  <a:lnTo>
                    <a:pt x="126" y="950"/>
                  </a:lnTo>
                  <a:lnTo>
                    <a:pt x="131" y="948"/>
                  </a:lnTo>
                  <a:lnTo>
                    <a:pt x="136" y="950"/>
                  </a:lnTo>
                  <a:lnTo>
                    <a:pt x="137" y="955"/>
                  </a:lnTo>
                  <a:lnTo>
                    <a:pt x="137" y="956"/>
                  </a:lnTo>
                  <a:lnTo>
                    <a:pt x="141" y="959"/>
                  </a:lnTo>
                  <a:lnTo>
                    <a:pt x="139" y="963"/>
                  </a:lnTo>
                  <a:lnTo>
                    <a:pt x="142" y="964"/>
                  </a:lnTo>
                  <a:lnTo>
                    <a:pt x="144" y="969"/>
                  </a:lnTo>
                  <a:lnTo>
                    <a:pt x="144" y="971"/>
                  </a:lnTo>
                  <a:lnTo>
                    <a:pt x="142" y="974"/>
                  </a:lnTo>
                  <a:lnTo>
                    <a:pt x="142" y="977"/>
                  </a:lnTo>
                  <a:lnTo>
                    <a:pt x="144" y="980"/>
                  </a:lnTo>
                  <a:lnTo>
                    <a:pt x="146" y="982"/>
                  </a:lnTo>
                  <a:lnTo>
                    <a:pt x="146" y="985"/>
                  </a:lnTo>
                  <a:lnTo>
                    <a:pt x="147" y="987"/>
                  </a:lnTo>
                  <a:lnTo>
                    <a:pt x="151" y="989"/>
                  </a:lnTo>
                  <a:lnTo>
                    <a:pt x="157" y="989"/>
                  </a:lnTo>
                  <a:lnTo>
                    <a:pt x="159" y="989"/>
                  </a:lnTo>
                  <a:lnTo>
                    <a:pt x="167" y="987"/>
                  </a:lnTo>
                  <a:lnTo>
                    <a:pt x="170" y="987"/>
                  </a:lnTo>
                  <a:lnTo>
                    <a:pt x="177" y="985"/>
                  </a:lnTo>
                  <a:lnTo>
                    <a:pt x="180" y="982"/>
                  </a:lnTo>
                  <a:lnTo>
                    <a:pt x="182" y="982"/>
                  </a:lnTo>
                  <a:lnTo>
                    <a:pt x="185" y="979"/>
                  </a:lnTo>
                  <a:lnTo>
                    <a:pt x="189" y="977"/>
                  </a:lnTo>
                  <a:lnTo>
                    <a:pt x="190" y="977"/>
                  </a:lnTo>
                  <a:lnTo>
                    <a:pt x="192" y="976"/>
                  </a:lnTo>
                  <a:lnTo>
                    <a:pt x="194" y="976"/>
                  </a:lnTo>
                  <a:lnTo>
                    <a:pt x="199" y="976"/>
                  </a:lnTo>
                  <a:lnTo>
                    <a:pt x="200" y="974"/>
                  </a:lnTo>
                  <a:lnTo>
                    <a:pt x="200" y="969"/>
                  </a:lnTo>
                  <a:lnTo>
                    <a:pt x="203" y="961"/>
                  </a:lnTo>
                  <a:lnTo>
                    <a:pt x="205" y="955"/>
                  </a:lnTo>
                  <a:lnTo>
                    <a:pt x="205" y="946"/>
                  </a:lnTo>
                  <a:lnTo>
                    <a:pt x="208" y="942"/>
                  </a:lnTo>
                  <a:lnTo>
                    <a:pt x="212" y="938"/>
                  </a:lnTo>
                  <a:lnTo>
                    <a:pt x="217" y="932"/>
                  </a:lnTo>
                  <a:lnTo>
                    <a:pt x="223" y="927"/>
                  </a:lnTo>
                  <a:lnTo>
                    <a:pt x="220" y="917"/>
                  </a:lnTo>
                  <a:lnTo>
                    <a:pt x="218" y="908"/>
                  </a:lnTo>
                  <a:lnTo>
                    <a:pt x="218" y="904"/>
                  </a:lnTo>
                  <a:lnTo>
                    <a:pt x="218" y="900"/>
                  </a:lnTo>
                  <a:lnTo>
                    <a:pt x="215" y="895"/>
                  </a:lnTo>
                  <a:lnTo>
                    <a:pt x="212" y="890"/>
                  </a:lnTo>
                  <a:lnTo>
                    <a:pt x="212" y="885"/>
                  </a:lnTo>
                  <a:lnTo>
                    <a:pt x="210" y="882"/>
                  </a:lnTo>
                  <a:lnTo>
                    <a:pt x="207" y="882"/>
                  </a:lnTo>
                  <a:lnTo>
                    <a:pt x="205" y="877"/>
                  </a:lnTo>
                  <a:lnTo>
                    <a:pt x="207" y="872"/>
                  </a:lnTo>
                  <a:lnTo>
                    <a:pt x="208" y="867"/>
                  </a:lnTo>
                  <a:lnTo>
                    <a:pt x="203" y="862"/>
                  </a:lnTo>
                  <a:lnTo>
                    <a:pt x="202" y="859"/>
                  </a:lnTo>
                  <a:lnTo>
                    <a:pt x="200" y="854"/>
                  </a:lnTo>
                  <a:lnTo>
                    <a:pt x="200" y="845"/>
                  </a:lnTo>
                  <a:lnTo>
                    <a:pt x="197" y="840"/>
                  </a:lnTo>
                  <a:lnTo>
                    <a:pt x="194" y="836"/>
                  </a:lnTo>
                  <a:lnTo>
                    <a:pt x="192" y="830"/>
                  </a:lnTo>
                  <a:lnTo>
                    <a:pt x="192" y="820"/>
                  </a:lnTo>
                  <a:lnTo>
                    <a:pt x="192" y="811"/>
                  </a:lnTo>
                  <a:lnTo>
                    <a:pt x="182" y="802"/>
                  </a:lnTo>
                  <a:lnTo>
                    <a:pt x="179" y="783"/>
                  </a:lnTo>
                  <a:lnTo>
                    <a:pt x="177" y="775"/>
                  </a:lnTo>
                  <a:lnTo>
                    <a:pt x="172" y="772"/>
                  </a:lnTo>
                  <a:lnTo>
                    <a:pt x="167" y="768"/>
                  </a:lnTo>
                  <a:lnTo>
                    <a:pt x="160" y="768"/>
                  </a:lnTo>
                  <a:lnTo>
                    <a:pt x="154" y="765"/>
                  </a:lnTo>
                  <a:lnTo>
                    <a:pt x="151" y="762"/>
                  </a:lnTo>
                  <a:lnTo>
                    <a:pt x="141" y="762"/>
                  </a:lnTo>
                  <a:lnTo>
                    <a:pt x="132" y="765"/>
                  </a:lnTo>
                  <a:lnTo>
                    <a:pt x="129" y="767"/>
                  </a:lnTo>
                  <a:lnTo>
                    <a:pt x="124" y="767"/>
                  </a:lnTo>
                  <a:lnTo>
                    <a:pt x="124" y="765"/>
                  </a:lnTo>
                  <a:lnTo>
                    <a:pt x="122" y="762"/>
                  </a:lnTo>
                  <a:lnTo>
                    <a:pt x="121" y="759"/>
                  </a:lnTo>
                  <a:lnTo>
                    <a:pt x="124" y="754"/>
                  </a:lnTo>
                  <a:lnTo>
                    <a:pt x="127" y="749"/>
                  </a:lnTo>
                  <a:lnTo>
                    <a:pt x="129" y="746"/>
                  </a:lnTo>
                  <a:lnTo>
                    <a:pt x="131" y="743"/>
                  </a:lnTo>
                  <a:lnTo>
                    <a:pt x="131" y="741"/>
                  </a:lnTo>
                  <a:lnTo>
                    <a:pt x="132" y="739"/>
                  </a:lnTo>
                  <a:lnTo>
                    <a:pt x="136" y="738"/>
                  </a:lnTo>
                  <a:lnTo>
                    <a:pt x="136" y="733"/>
                  </a:lnTo>
                  <a:lnTo>
                    <a:pt x="136" y="730"/>
                  </a:lnTo>
                  <a:lnTo>
                    <a:pt x="137" y="726"/>
                  </a:lnTo>
                  <a:lnTo>
                    <a:pt x="137" y="725"/>
                  </a:lnTo>
                  <a:lnTo>
                    <a:pt x="141" y="717"/>
                  </a:lnTo>
                  <a:lnTo>
                    <a:pt x="142" y="712"/>
                  </a:lnTo>
                  <a:lnTo>
                    <a:pt x="144" y="707"/>
                  </a:lnTo>
                  <a:lnTo>
                    <a:pt x="147" y="704"/>
                  </a:lnTo>
                  <a:lnTo>
                    <a:pt x="151" y="700"/>
                  </a:lnTo>
                  <a:lnTo>
                    <a:pt x="154" y="697"/>
                  </a:lnTo>
                  <a:lnTo>
                    <a:pt x="152" y="691"/>
                  </a:lnTo>
                  <a:lnTo>
                    <a:pt x="154" y="688"/>
                  </a:lnTo>
                  <a:lnTo>
                    <a:pt x="159" y="684"/>
                  </a:lnTo>
                  <a:lnTo>
                    <a:pt x="159" y="683"/>
                  </a:lnTo>
                  <a:lnTo>
                    <a:pt x="152" y="676"/>
                  </a:lnTo>
                  <a:lnTo>
                    <a:pt x="149" y="676"/>
                  </a:lnTo>
                  <a:lnTo>
                    <a:pt x="147" y="676"/>
                  </a:lnTo>
                  <a:lnTo>
                    <a:pt x="144" y="675"/>
                  </a:lnTo>
                  <a:lnTo>
                    <a:pt x="144" y="670"/>
                  </a:lnTo>
                  <a:lnTo>
                    <a:pt x="147" y="665"/>
                  </a:lnTo>
                  <a:lnTo>
                    <a:pt x="147" y="663"/>
                  </a:lnTo>
                  <a:lnTo>
                    <a:pt x="147" y="660"/>
                  </a:lnTo>
                  <a:lnTo>
                    <a:pt x="147" y="657"/>
                  </a:lnTo>
                  <a:lnTo>
                    <a:pt x="149" y="654"/>
                  </a:lnTo>
                  <a:lnTo>
                    <a:pt x="152" y="650"/>
                  </a:lnTo>
                  <a:lnTo>
                    <a:pt x="154" y="647"/>
                  </a:lnTo>
                  <a:lnTo>
                    <a:pt x="156" y="644"/>
                  </a:lnTo>
                  <a:lnTo>
                    <a:pt x="152" y="639"/>
                  </a:lnTo>
                  <a:lnTo>
                    <a:pt x="152" y="633"/>
                  </a:lnTo>
                  <a:lnTo>
                    <a:pt x="152" y="628"/>
                  </a:lnTo>
                  <a:lnTo>
                    <a:pt x="151" y="624"/>
                  </a:lnTo>
                  <a:lnTo>
                    <a:pt x="152" y="621"/>
                  </a:lnTo>
                  <a:lnTo>
                    <a:pt x="152" y="618"/>
                  </a:lnTo>
                  <a:lnTo>
                    <a:pt x="152" y="615"/>
                  </a:lnTo>
                  <a:lnTo>
                    <a:pt x="151" y="599"/>
                  </a:lnTo>
                  <a:lnTo>
                    <a:pt x="131" y="584"/>
                  </a:lnTo>
                  <a:lnTo>
                    <a:pt x="124" y="568"/>
                  </a:lnTo>
                  <a:lnTo>
                    <a:pt x="127" y="568"/>
                  </a:lnTo>
                  <a:lnTo>
                    <a:pt x="127" y="563"/>
                  </a:lnTo>
                  <a:lnTo>
                    <a:pt x="126" y="561"/>
                  </a:lnTo>
                  <a:lnTo>
                    <a:pt x="124" y="556"/>
                  </a:lnTo>
                  <a:lnTo>
                    <a:pt x="127" y="553"/>
                  </a:lnTo>
                  <a:lnTo>
                    <a:pt x="127" y="548"/>
                  </a:lnTo>
                  <a:lnTo>
                    <a:pt x="127" y="542"/>
                  </a:lnTo>
                  <a:lnTo>
                    <a:pt x="127" y="535"/>
                  </a:lnTo>
                  <a:lnTo>
                    <a:pt x="127" y="531"/>
                  </a:lnTo>
                  <a:lnTo>
                    <a:pt x="129" y="522"/>
                  </a:lnTo>
                  <a:lnTo>
                    <a:pt x="129" y="518"/>
                  </a:lnTo>
                  <a:lnTo>
                    <a:pt x="126" y="514"/>
                  </a:lnTo>
                  <a:lnTo>
                    <a:pt x="122" y="511"/>
                  </a:lnTo>
                  <a:lnTo>
                    <a:pt x="121" y="510"/>
                  </a:lnTo>
                  <a:lnTo>
                    <a:pt x="119" y="505"/>
                  </a:lnTo>
                  <a:lnTo>
                    <a:pt x="119" y="495"/>
                  </a:lnTo>
                  <a:lnTo>
                    <a:pt x="119" y="493"/>
                  </a:lnTo>
                  <a:lnTo>
                    <a:pt x="113" y="489"/>
                  </a:lnTo>
                  <a:lnTo>
                    <a:pt x="108" y="489"/>
                  </a:lnTo>
                  <a:lnTo>
                    <a:pt x="101" y="485"/>
                  </a:lnTo>
                  <a:lnTo>
                    <a:pt x="96" y="484"/>
                  </a:lnTo>
                  <a:lnTo>
                    <a:pt x="83" y="479"/>
                  </a:lnTo>
                  <a:lnTo>
                    <a:pt x="73" y="474"/>
                  </a:lnTo>
                  <a:lnTo>
                    <a:pt x="68" y="471"/>
                  </a:lnTo>
                  <a:lnTo>
                    <a:pt x="66" y="471"/>
                  </a:lnTo>
                  <a:lnTo>
                    <a:pt x="65" y="469"/>
                  </a:lnTo>
                  <a:lnTo>
                    <a:pt x="63" y="467"/>
                  </a:lnTo>
                  <a:lnTo>
                    <a:pt x="58" y="463"/>
                  </a:lnTo>
                  <a:lnTo>
                    <a:pt x="53" y="461"/>
                  </a:lnTo>
                  <a:lnTo>
                    <a:pt x="51" y="459"/>
                  </a:lnTo>
                  <a:lnTo>
                    <a:pt x="48" y="456"/>
                  </a:lnTo>
                  <a:lnTo>
                    <a:pt x="45" y="456"/>
                  </a:lnTo>
                  <a:lnTo>
                    <a:pt x="40" y="453"/>
                  </a:lnTo>
                  <a:lnTo>
                    <a:pt x="30" y="451"/>
                  </a:lnTo>
                  <a:lnTo>
                    <a:pt x="27" y="450"/>
                  </a:lnTo>
                  <a:lnTo>
                    <a:pt x="23" y="448"/>
                  </a:lnTo>
                  <a:lnTo>
                    <a:pt x="18" y="446"/>
                  </a:lnTo>
                  <a:lnTo>
                    <a:pt x="13" y="446"/>
                  </a:lnTo>
                  <a:lnTo>
                    <a:pt x="7" y="443"/>
                  </a:lnTo>
                  <a:lnTo>
                    <a:pt x="0" y="438"/>
                  </a:lnTo>
                  <a:lnTo>
                    <a:pt x="3" y="433"/>
                  </a:lnTo>
                  <a:lnTo>
                    <a:pt x="10" y="425"/>
                  </a:lnTo>
                  <a:lnTo>
                    <a:pt x="10" y="422"/>
                  </a:lnTo>
                  <a:lnTo>
                    <a:pt x="10" y="421"/>
                  </a:lnTo>
                  <a:lnTo>
                    <a:pt x="7" y="416"/>
                  </a:lnTo>
                  <a:lnTo>
                    <a:pt x="7" y="414"/>
                  </a:lnTo>
                  <a:lnTo>
                    <a:pt x="8" y="411"/>
                  </a:lnTo>
                  <a:lnTo>
                    <a:pt x="12" y="411"/>
                  </a:lnTo>
                  <a:lnTo>
                    <a:pt x="15" y="408"/>
                  </a:lnTo>
                  <a:lnTo>
                    <a:pt x="17" y="406"/>
                  </a:lnTo>
                  <a:lnTo>
                    <a:pt x="20" y="404"/>
                  </a:lnTo>
                  <a:lnTo>
                    <a:pt x="22" y="403"/>
                  </a:lnTo>
                  <a:lnTo>
                    <a:pt x="28" y="404"/>
                  </a:lnTo>
                  <a:lnTo>
                    <a:pt x="31" y="406"/>
                  </a:lnTo>
                  <a:lnTo>
                    <a:pt x="36" y="406"/>
                  </a:lnTo>
                  <a:lnTo>
                    <a:pt x="40" y="404"/>
                  </a:lnTo>
                  <a:lnTo>
                    <a:pt x="41" y="401"/>
                  </a:lnTo>
                  <a:lnTo>
                    <a:pt x="40" y="400"/>
                  </a:lnTo>
                  <a:lnTo>
                    <a:pt x="38" y="396"/>
                  </a:lnTo>
                  <a:lnTo>
                    <a:pt x="35" y="390"/>
                  </a:lnTo>
                  <a:lnTo>
                    <a:pt x="33" y="387"/>
                  </a:lnTo>
                  <a:lnTo>
                    <a:pt x="33" y="385"/>
                  </a:lnTo>
                  <a:lnTo>
                    <a:pt x="31" y="382"/>
                  </a:lnTo>
                  <a:lnTo>
                    <a:pt x="30" y="380"/>
                  </a:lnTo>
                  <a:lnTo>
                    <a:pt x="28" y="378"/>
                  </a:lnTo>
                  <a:lnTo>
                    <a:pt x="27" y="375"/>
                  </a:lnTo>
                  <a:lnTo>
                    <a:pt x="22" y="372"/>
                  </a:lnTo>
                  <a:lnTo>
                    <a:pt x="20" y="370"/>
                  </a:lnTo>
                  <a:lnTo>
                    <a:pt x="18" y="367"/>
                  </a:lnTo>
                  <a:lnTo>
                    <a:pt x="18" y="364"/>
                  </a:lnTo>
                  <a:lnTo>
                    <a:pt x="20" y="361"/>
                  </a:lnTo>
                  <a:lnTo>
                    <a:pt x="22" y="357"/>
                  </a:lnTo>
                  <a:lnTo>
                    <a:pt x="23" y="353"/>
                  </a:lnTo>
                  <a:lnTo>
                    <a:pt x="25" y="348"/>
                  </a:lnTo>
                  <a:lnTo>
                    <a:pt x="27" y="341"/>
                  </a:lnTo>
                  <a:lnTo>
                    <a:pt x="28" y="340"/>
                  </a:lnTo>
                  <a:lnTo>
                    <a:pt x="33" y="335"/>
                  </a:lnTo>
                  <a:lnTo>
                    <a:pt x="36" y="332"/>
                  </a:lnTo>
                  <a:lnTo>
                    <a:pt x="41" y="325"/>
                  </a:lnTo>
                  <a:lnTo>
                    <a:pt x="45" y="320"/>
                  </a:lnTo>
                  <a:lnTo>
                    <a:pt x="46" y="314"/>
                  </a:lnTo>
                  <a:lnTo>
                    <a:pt x="43" y="314"/>
                  </a:lnTo>
                  <a:lnTo>
                    <a:pt x="36" y="317"/>
                  </a:lnTo>
                  <a:lnTo>
                    <a:pt x="35" y="317"/>
                  </a:lnTo>
                  <a:lnTo>
                    <a:pt x="33" y="317"/>
                  </a:lnTo>
                  <a:lnTo>
                    <a:pt x="31" y="317"/>
                  </a:lnTo>
                  <a:lnTo>
                    <a:pt x="31" y="315"/>
                  </a:lnTo>
                  <a:lnTo>
                    <a:pt x="31" y="312"/>
                  </a:lnTo>
                  <a:lnTo>
                    <a:pt x="35" y="307"/>
                  </a:lnTo>
                  <a:lnTo>
                    <a:pt x="36" y="304"/>
                  </a:lnTo>
                  <a:lnTo>
                    <a:pt x="40" y="298"/>
                  </a:lnTo>
                  <a:lnTo>
                    <a:pt x="40" y="296"/>
                  </a:lnTo>
                  <a:lnTo>
                    <a:pt x="41" y="294"/>
                  </a:lnTo>
                  <a:lnTo>
                    <a:pt x="43" y="289"/>
                  </a:lnTo>
                  <a:lnTo>
                    <a:pt x="48" y="286"/>
                  </a:lnTo>
                  <a:lnTo>
                    <a:pt x="50" y="286"/>
                  </a:lnTo>
                  <a:lnTo>
                    <a:pt x="51" y="291"/>
                  </a:lnTo>
                  <a:lnTo>
                    <a:pt x="56" y="293"/>
                  </a:lnTo>
                  <a:lnTo>
                    <a:pt x="58" y="293"/>
                  </a:lnTo>
                  <a:lnTo>
                    <a:pt x="60" y="289"/>
                  </a:lnTo>
                  <a:lnTo>
                    <a:pt x="61" y="286"/>
                  </a:lnTo>
                  <a:lnTo>
                    <a:pt x="63" y="283"/>
                  </a:lnTo>
                  <a:lnTo>
                    <a:pt x="66" y="281"/>
                  </a:lnTo>
                  <a:lnTo>
                    <a:pt x="70" y="283"/>
                  </a:lnTo>
                  <a:lnTo>
                    <a:pt x="74" y="285"/>
                  </a:lnTo>
                  <a:lnTo>
                    <a:pt x="76" y="286"/>
                  </a:lnTo>
                  <a:lnTo>
                    <a:pt x="79" y="289"/>
                  </a:lnTo>
                  <a:lnTo>
                    <a:pt x="83" y="293"/>
                  </a:lnTo>
                  <a:lnTo>
                    <a:pt x="86" y="296"/>
                  </a:lnTo>
                  <a:lnTo>
                    <a:pt x="89" y="294"/>
                  </a:lnTo>
                  <a:lnTo>
                    <a:pt x="91" y="294"/>
                  </a:lnTo>
                  <a:lnTo>
                    <a:pt x="96" y="293"/>
                  </a:lnTo>
                  <a:lnTo>
                    <a:pt x="99" y="293"/>
                  </a:lnTo>
                  <a:lnTo>
                    <a:pt x="106" y="293"/>
                  </a:lnTo>
                  <a:lnTo>
                    <a:pt x="109" y="289"/>
                  </a:lnTo>
                  <a:lnTo>
                    <a:pt x="111" y="286"/>
                  </a:lnTo>
                  <a:lnTo>
                    <a:pt x="114" y="281"/>
                  </a:lnTo>
                  <a:lnTo>
                    <a:pt x="117" y="278"/>
                  </a:lnTo>
                  <a:lnTo>
                    <a:pt x="121" y="277"/>
                  </a:lnTo>
                  <a:lnTo>
                    <a:pt x="127" y="273"/>
                  </a:lnTo>
                  <a:lnTo>
                    <a:pt x="131" y="273"/>
                  </a:lnTo>
                  <a:lnTo>
                    <a:pt x="139" y="273"/>
                  </a:lnTo>
                  <a:lnTo>
                    <a:pt x="147" y="270"/>
                  </a:lnTo>
                  <a:lnTo>
                    <a:pt x="152" y="264"/>
                  </a:lnTo>
                  <a:lnTo>
                    <a:pt x="154" y="262"/>
                  </a:lnTo>
                  <a:lnTo>
                    <a:pt x="156" y="262"/>
                  </a:lnTo>
                  <a:lnTo>
                    <a:pt x="159" y="264"/>
                  </a:lnTo>
                  <a:lnTo>
                    <a:pt x="160" y="260"/>
                  </a:lnTo>
                  <a:lnTo>
                    <a:pt x="162" y="256"/>
                  </a:lnTo>
                  <a:lnTo>
                    <a:pt x="162" y="252"/>
                  </a:lnTo>
                  <a:lnTo>
                    <a:pt x="167" y="249"/>
                  </a:lnTo>
                  <a:lnTo>
                    <a:pt x="170" y="247"/>
                  </a:lnTo>
                  <a:lnTo>
                    <a:pt x="174" y="244"/>
                  </a:lnTo>
                  <a:lnTo>
                    <a:pt x="177" y="243"/>
                  </a:lnTo>
                  <a:lnTo>
                    <a:pt x="182" y="241"/>
                  </a:lnTo>
                  <a:lnTo>
                    <a:pt x="185" y="239"/>
                  </a:lnTo>
                  <a:lnTo>
                    <a:pt x="189" y="236"/>
                  </a:lnTo>
                  <a:lnTo>
                    <a:pt x="192" y="231"/>
                  </a:lnTo>
                  <a:lnTo>
                    <a:pt x="195" y="226"/>
                  </a:lnTo>
                  <a:lnTo>
                    <a:pt x="199" y="222"/>
                  </a:lnTo>
                  <a:lnTo>
                    <a:pt x="202" y="220"/>
                  </a:lnTo>
                  <a:lnTo>
                    <a:pt x="207" y="222"/>
                  </a:lnTo>
                  <a:lnTo>
                    <a:pt x="208" y="222"/>
                  </a:lnTo>
                  <a:lnTo>
                    <a:pt x="212" y="218"/>
                  </a:lnTo>
                  <a:lnTo>
                    <a:pt x="212" y="215"/>
                  </a:lnTo>
                  <a:lnTo>
                    <a:pt x="213" y="210"/>
                  </a:lnTo>
                  <a:lnTo>
                    <a:pt x="217" y="207"/>
                  </a:lnTo>
                  <a:lnTo>
                    <a:pt x="220" y="204"/>
                  </a:lnTo>
                  <a:lnTo>
                    <a:pt x="222" y="204"/>
                  </a:lnTo>
                  <a:lnTo>
                    <a:pt x="223" y="205"/>
                  </a:lnTo>
                  <a:lnTo>
                    <a:pt x="227" y="209"/>
                  </a:lnTo>
                  <a:lnTo>
                    <a:pt x="233" y="210"/>
                  </a:lnTo>
                  <a:lnTo>
                    <a:pt x="237" y="207"/>
                  </a:lnTo>
                  <a:lnTo>
                    <a:pt x="238" y="205"/>
                  </a:lnTo>
                  <a:lnTo>
                    <a:pt x="240" y="204"/>
                  </a:lnTo>
                  <a:lnTo>
                    <a:pt x="243" y="200"/>
                  </a:lnTo>
                  <a:lnTo>
                    <a:pt x="248" y="199"/>
                  </a:lnTo>
                  <a:lnTo>
                    <a:pt x="251" y="196"/>
                  </a:lnTo>
                  <a:lnTo>
                    <a:pt x="256" y="192"/>
                  </a:lnTo>
                  <a:lnTo>
                    <a:pt x="265" y="188"/>
                  </a:lnTo>
                  <a:lnTo>
                    <a:pt x="271" y="181"/>
                  </a:lnTo>
                  <a:lnTo>
                    <a:pt x="276" y="183"/>
                  </a:lnTo>
                  <a:lnTo>
                    <a:pt x="280" y="184"/>
                  </a:lnTo>
                  <a:lnTo>
                    <a:pt x="288" y="178"/>
                  </a:lnTo>
                  <a:lnTo>
                    <a:pt x="291" y="176"/>
                  </a:lnTo>
                  <a:lnTo>
                    <a:pt x="293" y="175"/>
                  </a:lnTo>
                  <a:lnTo>
                    <a:pt x="291" y="173"/>
                  </a:lnTo>
                  <a:lnTo>
                    <a:pt x="289" y="170"/>
                  </a:lnTo>
                  <a:lnTo>
                    <a:pt x="289" y="168"/>
                  </a:lnTo>
                  <a:lnTo>
                    <a:pt x="289" y="167"/>
                  </a:lnTo>
                  <a:lnTo>
                    <a:pt x="289" y="163"/>
                  </a:lnTo>
                  <a:lnTo>
                    <a:pt x="291" y="160"/>
                  </a:lnTo>
                  <a:lnTo>
                    <a:pt x="293" y="158"/>
                  </a:lnTo>
                  <a:lnTo>
                    <a:pt x="294" y="154"/>
                  </a:lnTo>
                  <a:lnTo>
                    <a:pt x="296" y="152"/>
                  </a:lnTo>
                  <a:lnTo>
                    <a:pt x="298" y="150"/>
                  </a:lnTo>
                  <a:lnTo>
                    <a:pt x="301" y="150"/>
                  </a:lnTo>
                  <a:lnTo>
                    <a:pt x="301" y="149"/>
                  </a:lnTo>
                  <a:lnTo>
                    <a:pt x="306" y="144"/>
                  </a:lnTo>
                  <a:lnTo>
                    <a:pt x="306" y="141"/>
                  </a:lnTo>
                  <a:lnTo>
                    <a:pt x="306" y="137"/>
                  </a:lnTo>
                  <a:lnTo>
                    <a:pt x="309" y="136"/>
                  </a:lnTo>
                  <a:lnTo>
                    <a:pt x="313" y="133"/>
                  </a:lnTo>
                  <a:lnTo>
                    <a:pt x="313" y="131"/>
                  </a:lnTo>
                  <a:lnTo>
                    <a:pt x="314" y="124"/>
                  </a:lnTo>
                  <a:lnTo>
                    <a:pt x="314" y="118"/>
                  </a:lnTo>
                  <a:lnTo>
                    <a:pt x="326" y="102"/>
                  </a:lnTo>
                  <a:lnTo>
                    <a:pt x="334" y="100"/>
                  </a:lnTo>
                  <a:lnTo>
                    <a:pt x="337" y="97"/>
                  </a:lnTo>
                  <a:lnTo>
                    <a:pt x="341" y="95"/>
                  </a:lnTo>
                  <a:lnTo>
                    <a:pt x="342" y="94"/>
                  </a:lnTo>
                  <a:lnTo>
                    <a:pt x="346" y="92"/>
                  </a:lnTo>
                  <a:lnTo>
                    <a:pt x="347" y="90"/>
                  </a:lnTo>
                  <a:lnTo>
                    <a:pt x="349" y="89"/>
                  </a:lnTo>
                  <a:lnTo>
                    <a:pt x="352" y="87"/>
                  </a:lnTo>
                  <a:lnTo>
                    <a:pt x="354" y="86"/>
                  </a:lnTo>
                  <a:lnTo>
                    <a:pt x="359" y="82"/>
                  </a:lnTo>
                  <a:lnTo>
                    <a:pt x="361" y="81"/>
                  </a:lnTo>
                  <a:lnTo>
                    <a:pt x="362" y="79"/>
                  </a:lnTo>
                  <a:lnTo>
                    <a:pt x="364" y="76"/>
                  </a:lnTo>
                  <a:lnTo>
                    <a:pt x="367" y="69"/>
                  </a:lnTo>
                  <a:lnTo>
                    <a:pt x="371" y="66"/>
                  </a:lnTo>
                  <a:lnTo>
                    <a:pt x="375" y="61"/>
                  </a:lnTo>
                  <a:lnTo>
                    <a:pt x="375" y="56"/>
                  </a:lnTo>
                  <a:lnTo>
                    <a:pt x="374" y="53"/>
                  </a:lnTo>
                  <a:lnTo>
                    <a:pt x="375" y="45"/>
                  </a:lnTo>
                  <a:lnTo>
                    <a:pt x="379" y="35"/>
                  </a:lnTo>
                  <a:lnTo>
                    <a:pt x="380" y="34"/>
                  </a:lnTo>
                  <a:lnTo>
                    <a:pt x="384" y="34"/>
                  </a:lnTo>
                  <a:lnTo>
                    <a:pt x="387" y="34"/>
                  </a:lnTo>
                  <a:lnTo>
                    <a:pt x="392" y="34"/>
                  </a:lnTo>
                  <a:lnTo>
                    <a:pt x="395" y="34"/>
                  </a:lnTo>
                  <a:lnTo>
                    <a:pt x="400" y="35"/>
                  </a:lnTo>
                  <a:lnTo>
                    <a:pt x="409" y="39"/>
                  </a:lnTo>
                  <a:lnTo>
                    <a:pt x="414" y="40"/>
                  </a:lnTo>
                  <a:lnTo>
                    <a:pt x="415" y="45"/>
                  </a:lnTo>
                  <a:lnTo>
                    <a:pt x="420" y="50"/>
                  </a:lnTo>
                  <a:lnTo>
                    <a:pt x="423" y="53"/>
                  </a:lnTo>
                  <a:lnTo>
                    <a:pt x="428" y="50"/>
                  </a:lnTo>
                  <a:lnTo>
                    <a:pt x="430" y="48"/>
                  </a:lnTo>
                  <a:lnTo>
                    <a:pt x="437" y="42"/>
                  </a:lnTo>
                  <a:lnTo>
                    <a:pt x="440" y="40"/>
                  </a:lnTo>
                  <a:lnTo>
                    <a:pt x="443" y="39"/>
                  </a:lnTo>
                  <a:lnTo>
                    <a:pt x="445" y="37"/>
                  </a:lnTo>
                  <a:lnTo>
                    <a:pt x="445" y="34"/>
                  </a:lnTo>
                  <a:lnTo>
                    <a:pt x="460" y="31"/>
                  </a:lnTo>
                  <a:lnTo>
                    <a:pt x="468" y="31"/>
                  </a:lnTo>
                  <a:lnTo>
                    <a:pt x="473" y="32"/>
                  </a:lnTo>
                  <a:lnTo>
                    <a:pt x="485" y="32"/>
                  </a:lnTo>
                  <a:lnTo>
                    <a:pt x="495" y="29"/>
                  </a:lnTo>
                  <a:lnTo>
                    <a:pt x="498" y="27"/>
                  </a:lnTo>
                  <a:lnTo>
                    <a:pt x="509" y="26"/>
                  </a:lnTo>
                  <a:lnTo>
                    <a:pt x="518" y="24"/>
                  </a:lnTo>
                  <a:lnTo>
                    <a:pt x="523" y="22"/>
                  </a:lnTo>
                  <a:lnTo>
                    <a:pt x="528" y="19"/>
                  </a:lnTo>
                  <a:lnTo>
                    <a:pt x="531" y="16"/>
                  </a:lnTo>
                  <a:lnTo>
                    <a:pt x="533" y="14"/>
                  </a:lnTo>
                  <a:lnTo>
                    <a:pt x="538" y="8"/>
                  </a:lnTo>
                  <a:lnTo>
                    <a:pt x="541" y="5"/>
                  </a:lnTo>
                  <a:lnTo>
                    <a:pt x="549" y="1"/>
                  </a:lnTo>
                  <a:lnTo>
                    <a:pt x="552" y="0"/>
                  </a:lnTo>
                  <a:lnTo>
                    <a:pt x="561" y="1"/>
                  </a:lnTo>
                  <a:lnTo>
                    <a:pt x="566" y="5"/>
                  </a:lnTo>
                  <a:lnTo>
                    <a:pt x="569" y="8"/>
                  </a:lnTo>
                  <a:lnTo>
                    <a:pt x="574" y="13"/>
                  </a:lnTo>
                  <a:lnTo>
                    <a:pt x="574" y="16"/>
                  </a:lnTo>
                  <a:lnTo>
                    <a:pt x="581" y="22"/>
                  </a:lnTo>
                  <a:lnTo>
                    <a:pt x="584" y="29"/>
                  </a:lnTo>
                  <a:lnTo>
                    <a:pt x="591" y="29"/>
                  </a:lnTo>
                  <a:lnTo>
                    <a:pt x="594" y="34"/>
                  </a:lnTo>
                  <a:lnTo>
                    <a:pt x="600" y="35"/>
                  </a:lnTo>
                  <a:lnTo>
                    <a:pt x="605" y="44"/>
                  </a:lnTo>
                  <a:lnTo>
                    <a:pt x="607" y="45"/>
                  </a:lnTo>
                  <a:lnTo>
                    <a:pt x="610" y="50"/>
                  </a:lnTo>
                  <a:lnTo>
                    <a:pt x="614" y="53"/>
                  </a:lnTo>
                  <a:lnTo>
                    <a:pt x="617" y="55"/>
                  </a:lnTo>
                  <a:lnTo>
                    <a:pt x="619" y="58"/>
                  </a:lnTo>
                  <a:lnTo>
                    <a:pt x="617" y="63"/>
                  </a:lnTo>
                  <a:lnTo>
                    <a:pt x="615" y="66"/>
                  </a:lnTo>
                  <a:lnTo>
                    <a:pt x="615" y="68"/>
                  </a:lnTo>
                  <a:lnTo>
                    <a:pt x="617" y="69"/>
                  </a:lnTo>
                  <a:lnTo>
                    <a:pt x="619" y="71"/>
                  </a:lnTo>
                  <a:lnTo>
                    <a:pt x="619" y="76"/>
                  </a:lnTo>
                  <a:lnTo>
                    <a:pt x="617" y="79"/>
                  </a:lnTo>
                  <a:lnTo>
                    <a:pt x="617" y="84"/>
                  </a:lnTo>
                  <a:lnTo>
                    <a:pt x="617" y="86"/>
                  </a:lnTo>
                  <a:lnTo>
                    <a:pt x="620" y="92"/>
                  </a:lnTo>
                  <a:lnTo>
                    <a:pt x="619" y="94"/>
                  </a:lnTo>
                  <a:lnTo>
                    <a:pt x="617" y="95"/>
                  </a:lnTo>
                  <a:lnTo>
                    <a:pt x="612" y="99"/>
                  </a:lnTo>
                  <a:lnTo>
                    <a:pt x="609" y="102"/>
                  </a:lnTo>
                  <a:lnTo>
                    <a:pt x="605" y="103"/>
                  </a:lnTo>
                  <a:lnTo>
                    <a:pt x="600" y="111"/>
                  </a:lnTo>
                  <a:lnTo>
                    <a:pt x="612" y="123"/>
                  </a:lnTo>
                  <a:lnTo>
                    <a:pt x="617" y="126"/>
                  </a:lnTo>
                  <a:lnTo>
                    <a:pt x="622" y="129"/>
                  </a:lnTo>
                  <a:lnTo>
                    <a:pt x="625" y="129"/>
                  </a:lnTo>
                  <a:lnTo>
                    <a:pt x="630" y="133"/>
                  </a:lnTo>
                  <a:lnTo>
                    <a:pt x="634" y="136"/>
                  </a:lnTo>
                  <a:lnTo>
                    <a:pt x="640" y="139"/>
                  </a:lnTo>
                  <a:lnTo>
                    <a:pt x="643" y="141"/>
                  </a:lnTo>
                  <a:lnTo>
                    <a:pt x="645" y="141"/>
                  </a:lnTo>
                  <a:lnTo>
                    <a:pt x="652" y="145"/>
                  </a:lnTo>
                  <a:lnTo>
                    <a:pt x="655" y="147"/>
                  </a:lnTo>
                  <a:lnTo>
                    <a:pt x="657" y="147"/>
                  </a:lnTo>
                  <a:lnTo>
                    <a:pt x="660" y="150"/>
                  </a:lnTo>
                  <a:lnTo>
                    <a:pt x="663" y="155"/>
                  </a:lnTo>
                  <a:lnTo>
                    <a:pt x="667" y="160"/>
                  </a:lnTo>
                  <a:lnTo>
                    <a:pt x="670" y="163"/>
                  </a:lnTo>
                  <a:lnTo>
                    <a:pt x="675" y="167"/>
                  </a:lnTo>
                  <a:lnTo>
                    <a:pt x="678" y="170"/>
                  </a:lnTo>
                  <a:lnTo>
                    <a:pt x="680" y="171"/>
                  </a:lnTo>
                  <a:lnTo>
                    <a:pt x="685" y="176"/>
                  </a:lnTo>
                  <a:lnTo>
                    <a:pt x="686" y="179"/>
                  </a:lnTo>
                  <a:lnTo>
                    <a:pt x="688" y="181"/>
                  </a:lnTo>
                  <a:lnTo>
                    <a:pt x="693" y="183"/>
                  </a:lnTo>
                  <a:lnTo>
                    <a:pt x="696" y="183"/>
                  </a:lnTo>
                  <a:lnTo>
                    <a:pt x="698" y="183"/>
                  </a:lnTo>
                  <a:lnTo>
                    <a:pt x="701" y="184"/>
                  </a:lnTo>
                  <a:lnTo>
                    <a:pt x="710" y="186"/>
                  </a:lnTo>
                  <a:lnTo>
                    <a:pt x="710" y="196"/>
                  </a:lnTo>
                  <a:lnTo>
                    <a:pt x="711" y="202"/>
                  </a:lnTo>
                  <a:lnTo>
                    <a:pt x="711" y="210"/>
                  </a:lnTo>
                  <a:lnTo>
                    <a:pt x="711" y="215"/>
                  </a:lnTo>
                  <a:lnTo>
                    <a:pt x="711" y="220"/>
                  </a:lnTo>
                  <a:lnTo>
                    <a:pt x="708" y="223"/>
                  </a:lnTo>
                  <a:lnTo>
                    <a:pt x="703" y="225"/>
                  </a:lnTo>
                  <a:lnTo>
                    <a:pt x="701" y="226"/>
                  </a:lnTo>
                  <a:lnTo>
                    <a:pt x="696" y="228"/>
                  </a:lnTo>
                  <a:lnTo>
                    <a:pt x="693" y="230"/>
                  </a:lnTo>
                  <a:lnTo>
                    <a:pt x="690" y="231"/>
                  </a:lnTo>
                  <a:lnTo>
                    <a:pt x="686" y="231"/>
                  </a:lnTo>
                  <a:lnTo>
                    <a:pt x="685" y="231"/>
                  </a:lnTo>
                  <a:lnTo>
                    <a:pt x="681" y="231"/>
                  </a:lnTo>
                  <a:lnTo>
                    <a:pt x="680" y="230"/>
                  </a:lnTo>
                  <a:lnTo>
                    <a:pt x="677" y="228"/>
                  </a:lnTo>
                  <a:lnTo>
                    <a:pt x="672" y="223"/>
                  </a:lnTo>
                  <a:lnTo>
                    <a:pt x="668" y="223"/>
                  </a:lnTo>
                  <a:lnTo>
                    <a:pt x="663" y="223"/>
                  </a:lnTo>
                  <a:lnTo>
                    <a:pt x="662" y="223"/>
                  </a:lnTo>
                  <a:lnTo>
                    <a:pt x="658" y="225"/>
                  </a:lnTo>
                  <a:lnTo>
                    <a:pt x="655" y="226"/>
                  </a:lnTo>
                  <a:lnTo>
                    <a:pt x="653" y="228"/>
                  </a:lnTo>
                  <a:lnTo>
                    <a:pt x="650" y="228"/>
                  </a:lnTo>
                  <a:lnTo>
                    <a:pt x="647" y="230"/>
                  </a:lnTo>
                  <a:lnTo>
                    <a:pt x="643" y="231"/>
                  </a:lnTo>
                  <a:lnTo>
                    <a:pt x="640" y="233"/>
                  </a:lnTo>
                  <a:lnTo>
                    <a:pt x="638" y="234"/>
                  </a:lnTo>
                  <a:lnTo>
                    <a:pt x="635" y="238"/>
                  </a:lnTo>
                  <a:lnTo>
                    <a:pt x="634" y="241"/>
                  </a:lnTo>
                  <a:lnTo>
                    <a:pt x="630" y="246"/>
                  </a:lnTo>
                  <a:lnTo>
                    <a:pt x="627" y="247"/>
                  </a:lnTo>
                  <a:lnTo>
                    <a:pt x="625" y="254"/>
                  </a:lnTo>
                  <a:lnTo>
                    <a:pt x="624" y="260"/>
                  </a:lnTo>
                  <a:lnTo>
                    <a:pt x="619" y="275"/>
                  </a:lnTo>
                  <a:lnTo>
                    <a:pt x="619" y="278"/>
                  </a:lnTo>
                  <a:lnTo>
                    <a:pt x="615" y="283"/>
                  </a:lnTo>
                  <a:lnTo>
                    <a:pt x="615" y="285"/>
                  </a:lnTo>
                  <a:lnTo>
                    <a:pt x="610" y="289"/>
                  </a:lnTo>
                  <a:lnTo>
                    <a:pt x="607" y="294"/>
                  </a:lnTo>
                  <a:lnTo>
                    <a:pt x="605" y="296"/>
                  </a:lnTo>
                  <a:lnTo>
                    <a:pt x="602" y="298"/>
                  </a:lnTo>
                  <a:lnTo>
                    <a:pt x="599" y="299"/>
                  </a:lnTo>
                  <a:lnTo>
                    <a:pt x="597" y="299"/>
                  </a:lnTo>
                  <a:lnTo>
                    <a:pt x="594" y="301"/>
                  </a:lnTo>
                  <a:lnTo>
                    <a:pt x="589" y="302"/>
                  </a:lnTo>
                  <a:lnTo>
                    <a:pt x="587" y="302"/>
                  </a:lnTo>
                  <a:lnTo>
                    <a:pt x="586" y="306"/>
                  </a:lnTo>
                  <a:lnTo>
                    <a:pt x="581" y="309"/>
                  </a:lnTo>
                  <a:lnTo>
                    <a:pt x="577" y="314"/>
                  </a:lnTo>
                  <a:lnTo>
                    <a:pt x="574" y="322"/>
                  </a:lnTo>
                  <a:lnTo>
                    <a:pt x="572" y="327"/>
                  </a:lnTo>
                  <a:lnTo>
                    <a:pt x="572" y="330"/>
                  </a:lnTo>
                  <a:lnTo>
                    <a:pt x="571" y="332"/>
                  </a:lnTo>
                  <a:lnTo>
                    <a:pt x="569" y="335"/>
                  </a:lnTo>
                  <a:lnTo>
                    <a:pt x="569" y="336"/>
                  </a:lnTo>
                  <a:lnTo>
                    <a:pt x="569" y="340"/>
                  </a:lnTo>
                  <a:lnTo>
                    <a:pt x="569" y="344"/>
                  </a:lnTo>
                  <a:lnTo>
                    <a:pt x="557" y="351"/>
                  </a:lnTo>
                  <a:lnTo>
                    <a:pt x="551" y="357"/>
                  </a:lnTo>
                  <a:lnTo>
                    <a:pt x="546" y="361"/>
                  </a:lnTo>
                  <a:lnTo>
                    <a:pt x="546" y="369"/>
                  </a:lnTo>
                  <a:lnTo>
                    <a:pt x="549" y="375"/>
                  </a:lnTo>
                  <a:lnTo>
                    <a:pt x="548" y="383"/>
                  </a:lnTo>
                  <a:lnTo>
                    <a:pt x="546" y="390"/>
                  </a:lnTo>
                  <a:lnTo>
                    <a:pt x="543" y="395"/>
                  </a:lnTo>
                  <a:lnTo>
                    <a:pt x="539" y="398"/>
                  </a:lnTo>
                  <a:lnTo>
                    <a:pt x="538" y="401"/>
                  </a:lnTo>
                  <a:lnTo>
                    <a:pt x="536" y="404"/>
                  </a:lnTo>
                  <a:lnTo>
                    <a:pt x="533" y="408"/>
                  </a:lnTo>
                  <a:lnTo>
                    <a:pt x="531" y="412"/>
                  </a:lnTo>
                  <a:lnTo>
                    <a:pt x="529" y="416"/>
                  </a:lnTo>
                  <a:lnTo>
                    <a:pt x="529" y="421"/>
                  </a:lnTo>
                  <a:lnTo>
                    <a:pt x="529" y="424"/>
                  </a:lnTo>
                  <a:lnTo>
                    <a:pt x="526" y="427"/>
                  </a:lnTo>
                  <a:lnTo>
                    <a:pt x="518" y="427"/>
                  </a:lnTo>
                  <a:lnTo>
                    <a:pt x="516" y="427"/>
                  </a:lnTo>
                  <a:lnTo>
                    <a:pt x="513" y="427"/>
                  </a:lnTo>
                  <a:lnTo>
                    <a:pt x="509" y="427"/>
                  </a:lnTo>
                  <a:lnTo>
                    <a:pt x="503" y="425"/>
                  </a:lnTo>
                  <a:lnTo>
                    <a:pt x="500" y="427"/>
                  </a:lnTo>
                  <a:lnTo>
                    <a:pt x="498" y="430"/>
                  </a:lnTo>
                  <a:lnTo>
                    <a:pt x="498" y="432"/>
                  </a:lnTo>
                  <a:lnTo>
                    <a:pt x="500" y="437"/>
                  </a:lnTo>
                  <a:lnTo>
                    <a:pt x="500" y="438"/>
                  </a:lnTo>
                  <a:lnTo>
                    <a:pt x="495" y="440"/>
                  </a:lnTo>
                  <a:lnTo>
                    <a:pt x="493" y="443"/>
                  </a:lnTo>
                  <a:lnTo>
                    <a:pt x="491" y="445"/>
                  </a:lnTo>
                  <a:lnTo>
                    <a:pt x="488" y="448"/>
                  </a:lnTo>
                  <a:lnTo>
                    <a:pt x="488" y="453"/>
                  </a:lnTo>
                  <a:lnTo>
                    <a:pt x="490" y="458"/>
                  </a:lnTo>
                  <a:lnTo>
                    <a:pt x="490" y="466"/>
                  </a:lnTo>
                  <a:lnTo>
                    <a:pt x="490" y="471"/>
                  </a:lnTo>
                  <a:lnTo>
                    <a:pt x="488" y="476"/>
                  </a:lnTo>
                  <a:lnTo>
                    <a:pt x="485" y="477"/>
                  </a:lnTo>
                  <a:lnTo>
                    <a:pt x="481" y="479"/>
                  </a:lnTo>
                  <a:lnTo>
                    <a:pt x="478" y="477"/>
                  </a:lnTo>
                  <a:lnTo>
                    <a:pt x="471" y="467"/>
                  </a:lnTo>
                  <a:lnTo>
                    <a:pt x="466" y="464"/>
                  </a:lnTo>
                  <a:lnTo>
                    <a:pt x="465" y="463"/>
                  </a:lnTo>
                  <a:lnTo>
                    <a:pt x="461" y="461"/>
                  </a:lnTo>
                  <a:lnTo>
                    <a:pt x="458" y="463"/>
                  </a:lnTo>
                  <a:lnTo>
                    <a:pt x="455" y="467"/>
                  </a:lnTo>
                  <a:lnTo>
                    <a:pt x="453" y="471"/>
                  </a:lnTo>
                  <a:lnTo>
                    <a:pt x="452" y="476"/>
                  </a:lnTo>
                  <a:lnTo>
                    <a:pt x="447" y="476"/>
                  </a:lnTo>
                  <a:lnTo>
                    <a:pt x="445" y="474"/>
                  </a:lnTo>
                  <a:lnTo>
                    <a:pt x="440" y="472"/>
                  </a:lnTo>
                  <a:lnTo>
                    <a:pt x="438" y="472"/>
                  </a:lnTo>
                  <a:lnTo>
                    <a:pt x="435" y="471"/>
                  </a:lnTo>
                  <a:lnTo>
                    <a:pt x="428" y="472"/>
                  </a:lnTo>
                  <a:lnTo>
                    <a:pt x="422" y="477"/>
                  </a:lnTo>
                  <a:lnTo>
                    <a:pt x="420" y="479"/>
                  </a:lnTo>
                  <a:lnTo>
                    <a:pt x="415" y="480"/>
                  </a:lnTo>
                  <a:lnTo>
                    <a:pt x="410" y="480"/>
                  </a:lnTo>
                  <a:lnTo>
                    <a:pt x="409" y="480"/>
                  </a:lnTo>
                  <a:lnTo>
                    <a:pt x="404" y="479"/>
                  </a:lnTo>
                  <a:lnTo>
                    <a:pt x="400" y="479"/>
                  </a:lnTo>
                  <a:lnTo>
                    <a:pt x="397" y="480"/>
                  </a:lnTo>
                  <a:lnTo>
                    <a:pt x="395" y="482"/>
                  </a:lnTo>
                  <a:lnTo>
                    <a:pt x="392" y="487"/>
                  </a:lnTo>
                  <a:lnTo>
                    <a:pt x="384" y="490"/>
                  </a:lnTo>
                  <a:lnTo>
                    <a:pt x="385" y="500"/>
                  </a:lnTo>
                  <a:lnTo>
                    <a:pt x="389" y="508"/>
                  </a:lnTo>
                  <a:lnTo>
                    <a:pt x="390" y="513"/>
                  </a:lnTo>
                  <a:lnTo>
                    <a:pt x="394" y="519"/>
                  </a:lnTo>
                  <a:lnTo>
                    <a:pt x="397" y="526"/>
                  </a:lnTo>
                  <a:lnTo>
                    <a:pt x="399" y="532"/>
                  </a:lnTo>
                  <a:lnTo>
                    <a:pt x="400" y="540"/>
                  </a:lnTo>
                  <a:lnTo>
                    <a:pt x="402" y="545"/>
                  </a:lnTo>
                  <a:lnTo>
                    <a:pt x="405" y="550"/>
                  </a:lnTo>
                  <a:lnTo>
                    <a:pt x="409" y="553"/>
                  </a:lnTo>
                  <a:lnTo>
                    <a:pt x="412" y="558"/>
                  </a:lnTo>
                  <a:lnTo>
                    <a:pt x="412" y="560"/>
                  </a:lnTo>
                  <a:lnTo>
                    <a:pt x="415" y="565"/>
                  </a:lnTo>
                  <a:lnTo>
                    <a:pt x="420" y="569"/>
                  </a:lnTo>
                  <a:lnTo>
                    <a:pt x="423" y="573"/>
                  </a:lnTo>
                  <a:lnTo>
                    <a:pt x="425" y="579"/>
                  </a:lnTo>
                  <a:lnTo>
                    <a:pt x="423" y="584"/>
                  </a:lnTo>
                  <a:lnTo>
                    <a:pt x="420" y="589"/>
                  </a:lnTo>
                  <a:lnTo>
                    <a:pt x="422" y="595"/>
                  </a:lnTo>
                  <a:lnTo>
                    <a:pt x="425" y="600"/>
                  </a:lnTo>
                  <a:lnTo>
                    <a:pt x="427" y="600"/>
                  </a:lnTo>
                  <a:lnTo>
                    <a:pt x="428" y="605"/>
                  </a:lnTo>
                  <a:lnTo>
                    <a:pt x="432" y="608"/>
                  </a:lnTo>
                  <a:lnTo>
                    <a:pt x="433" y="613"/>
                  </a:lnTo>
                  <a:lnTo>
                    <a:pt x="433" y="615"/>
                  </a:lnTo>
                  <a:lnTo>
                    <a:pt x="433" y="623"/>
                  </a:lnTo>
                  <a:lnTo>
                    <a:pt x="433" y="624"/>
                  </a:lnTo>
                  <a:lnTo>
                    <a:pt x="433" y="633"/>
                  </a:lnTo>
                  <a:lnTo>
                    <a:pt x="433" y="634"/>
                  </a:lnTo>
                  <a:lnTo>
                    <a:pt x="433" y="639"/>
                  </a:lnTo>
                  <a:lnTo>
                    <a:pt x="435" y="645"/>
                  </a:lnTo>
                  <a:lnTo>
                    <a:pt x="437" y="650"/>
                  </a:lnTo>
                  <a:lnTo>
                    <a:pt x="438" y="652"/>
                  </a:lnTo>
                  <a:lnTo>
                    <a:pt x="438" y="655"/>
                  </a:lnTo>
                  <a:lnTo>
                    <a:pt x="437" y="662"/>
                  </a:lnTo>
                  <a:lnTo>
                    <a:pt x="438" y="663"/>
                  </a:lnTo>
                  <a:lnTo>
                    <a:pt x="442" y="665"/>
                  </a:lnTo>
                  <a:lnTo>
                    <a:pt x="443" y="670"/>
                  </a:lnTo>
                  <a:lnTo>
                    <a:pt x="443" y="673"/>
                  </a:lnTo>
                  <a:lnTo>
                    <a:pt x="443" y="679"/>
                  </a:lnTo>
                  <a:lnTo>
                    <a:pt x="442" y="684"/>
                  </a:lnTo>
                  <a:lnTo>
                    <a:pt x="440" y="691"/>
                  </a:lnTo>
                  <a:lnTo>
                    <a:pt x="438" y="697"/>
                  </a:lnTo>
                  <a:lnTo>
                    <a:pt x="438" y="699"/>
                  </a:lnTo>
                  <a:lnTo>
                    <a:pt x="442" y="702"/>
                  </a:lnTo>
                  <a:lnTo>
                    <a:pt x="445" y="709"/>
                  </a:lnTo>
                  <a:lnTo>
                    <a:pt x="450" y="717"/>
                  </a:lnTo>
                  <a:lnTo>
                    <a:pt x="452" y="720"/>
                  </a:lnTo>
                  <a:lnTo>
                    <a:pt x="455" y="726"/>
                  </a:lnTo>
                  <a:lnTo>
                    <a:pt x="455" y="728"/>
                  </a:lnTo>
                  <a:lnTo>
                    <a:pt x="455" y="733"/>
                  </a:lnTo>
                  <a:lnTo>
                    <a:pt x="457" y="738"/>
                  </a:lnTo>
                  <a:lnTo>
                    <a:pt x="463" y="741"/>
                  </a:lnTo>
                  <a:lnTo>
                    <a:pt x="465" y="749"/>
                  </a:lnTo>
                  <a:lnTo>
                    <a:pt x="465" y="756"/>
                  </a:lnTo>
                  <a:lnTo>
                    <a:pt x="468" y="757"/>
                  </a:lnTo>
                  <a:lnTo>
                    <a:pt x="471" y="764"/>
                  </a:lnTo>
                  <a:lnTo>
                    <a:pt x="473" y="767"/>
                  </a:lnTo>
                  <a:lnTo>
                    <a:pt x="473" y="768"/>
                  </a:lnTo>
                  <a:lnTo>
                    <a:pt x="471" y="770"/>
                  </a:lnTo>
                  <a:lnTo>
                    <a:pt x="470" y="772"/>
                  </a:lnTo>
                  <a:lnTo>
                    <a:pt x="468" y="775"/>
                  </a:lnTo>
                  <a:lnTo>
                    <a:pt x="473" y="783"/>
                  </a:lnTo>
                  <a:lnTo>
                    <a:pt x="475" y="788"/>
                  </a:lnTo>
                  <a:lnTo>
                    <a:pt x="470" y="796"/>
                  </a:lnTo>
                  <a:lnTo>
                    <a:pt x="471" y="799"/>
                  </a:lnTo>
                  <a:lnTo>
                    <a:pt x="471" y="802"/>
                  </a:lnTo>
                  <a:lnTo>
                    <a:pt x="471" y="811"/>
                  </a:lnTo>
                  <a:lnTo>
                    <a:pt x="470" y="820"/>
                  </a:lnTo>
                  <a:lnTo>
                    <a:pt x="473" y="825"/>
                  </a:lnTo>
                  <a:lnTo>
                    <a:pt x="480" y="827"/>
                  </a:lnTo>
                  <a:lnTo>
                    <a:pt x="490" y="828"/>
                  </a:lnTo>
                  <a:lnTo>
                    <a:pt x="491" y="835"/>
                  </a:lnTo>
                  <a:lnTo>
                    <a:pt x="491" y="845"/>
                  </a:lnTo>
                  <a:lnTo>
                    <a:pt x="490" y="853"/>
                  </a:lnTo>
                  <a:lnTo>
                    <a:pt x="483" y="862"/>
                  </a:lnTo>
                  <a:lnTo>
                    <a:pt x="486" y="866"/>
                  </a:lnTo>
                  <a:lnTo>
                    <a:pt x="491" y="864"/>
                  </a:lnTo>
                  <a:lnTo>
                    <a:pt x="496" y="862"/>
                  </a:lnTo>
                  <a:lnTo>
                    <a:pt x="506" y="862"/>
                  </a:lnTo>
                  <a:lnTo>
                    <a:pt x="513" y="864"/>
                  </a:lnTo>
                  <a:lnTo>
                    <a:pt x="521" y="866"/>
                  </a:lnTo>
                  <a:lnTo>
                    <a:pt x="523" y="870"/>
                  </a:lnTo>
                  <a:lnTo>
                    <a:pt x="523" y="878"/>
                  </a:lnTo>
                  <a:lnTo>
                    <a:pt x="524" y="882"/>
                  </a:lnTo>
                  <a:lnTo>
                    <a:pt x="531" y="885"/>
                  </a:lnTo>
                  <a:lnTo>
                    <a:pt x="541" y="891"/>
                  </a:lnTo>
                  <a:lnTo>
                    <a:pt x="543" y="896"/>
                  </a:lnTo>
                  <a:lnTo>
                    <a:pt x="543" y="903"/>
                  </a:lnTo>
                  <a:lnTo>
                    <a:pt x="544" y="906"/>
                  </a:lnTo>
                  <a:lnTo>
                    <a:pt x="551" y="909"/>
                  </a:lnTo>
                  <a:lnTo>
                    <a:pt x="556" y="914"/>
                  </a:lnTo>
                  <a:lnTo>
                    <a:pt x="562" y="922"/>
                  </a:lnTo>
                  <a:lnTo>
                    <a:pt x="564" y="927"/>
                  </a:lnTo>
                  <a:lnTo>
                    <a:pt x="564" y="935"/>
                  </a:lnTo>
                  <a:lnTo>
                    <a:pt x="559" y="935"/>
                  </a:lnTo>
                  <a:lnTo>
                    <a:pt x="556" y="937"/>
                  </a:lnTo>
                  <a:lnTo>
                    <a:pt x="551" y="937"/>
                  </a:lnTo>
                  <a:lnTo>
                    <a:pt x="544" y="937"/>
                  </a:lnTo>
                  <a:lnTo>
                    <a:pt x="539" y="938"/>
                  </a:lnTo>
                  <a:lnTo>
                    <a:pt x="543" y="950"/>
                  </a:lnTo>
                  <a:lnTo>
                    <a:pt x="548" y="955"/>
                  </a:lnTo>
                  <a:lnTo>
                    <a:pt x="552" y="964"/>
                  </a:lnTo>
                  <a:lnTo>
                    <a:pt x="551" y="971"/>
                  </a:lnTo>
                  <a:lnTo>
                    <a:pt x="556" y="976"/>
                  </a:lnTo>
                  <a:lnTo>
                    <a:pt x="551" y="977"/>
                  </a:lnTo>
                  <a:lnTo>
                    <a:pt x="541" y="977"/>
                  </a:lnTo>
                  <a:lnTo>
                    <a:pt x="534" y="974"/>
                  </a:lnTo>
                  <a:lnTo>
                    <a:pt x="526" y="971"/>
                  </a:lnTo>
                  <a:lnTo>
                    <a:pt x="521" y="971"/>
                  </a:lnTo>
                  <a:lnTo>
                    <a:pt x="518" y="967"/>
                  </a:lnTo>
                  <a:lnTo>
                    <a:pt x="513" y="966"/>
                  </a:lnTo>
                  <a:lnTo>
                    <a:pt x="509" y="967"/>
                  </a:lnTo>
                  <a:lnTo>
                    <a:pt x="505" y="971"/>
                  </a:lnTo>
                  <a:lnTo>
                    <a:pt x="501" y="969"/>
                  </a:lnTo>
                  <a:lnTo>
                    <a:pt x="496" y="967"/>
                  </a:lnTo>
                  <a:lnTo>
                    <a:pt x="491" y="969"/>
                  </a:lnTo>
                  <a:lnTo>
                    <a:pt x="486" y="971"/>
                  </a:lnTo>
                  <a:lnTo>
                    <a:pt x="481" y="972"/>
                  </a:lnTo>
                  <a:lnTo>
                    <a:pt x="481" y="979"/>
                  </a:lnTo>
                  <a:lnTo>
                    <a:pt x="485" y="985"/>
                  </a:lnTo>
                  <a:lnTo>
                    <a:pt x="486" y="997"/>
                  </a:lnTo>
                  <a:lnTo>
                    <a:pt x="493" y="1000"/>
                  </a:lnTo>
                  <a:lnTo>
                    <a:pt x="493" y="1010"/>
                  </a:lnTo>
                  <a:lnTo>
                    <a:pt x="501" y="1011"/>
                  </a:lnTo>
                  <a:lnTo>
                    <a:pt x="500" y="1013"/>
                  </a:lnTo>
                  <a:lnTo>
                    <a:pt x="500" y="1019"/>
                  </a:lnTo>
                  <a:lnTo>
                    <a:pt x="501" y="1023"/>
                  </a:lnTo>
                  <a:lnTo>
                    <a:pt x="498" y="1023"/>
                  </a:lnTo>
                  <a:lnTo>
                    <a:pt x="491" y="1021"/>
                  </a:lnTo>
                  <a:lnTo>
                    <a:pt x="488" y="1023"/>
                  </a:lnTo>
                  <a:lnTo>
                    <a:pt x="486" y="1029"/>
                  </a:lnTo>
                  <a:lnTo>
                    <a:pt x="486" y="1034"/>
                  </a:lnTo>
                  <a:lnTo>
                    <a:pt x="485" y="1039"/>
                  </a:lnTo>
                  <a:lnTo>
                    <a:pt x="480" y="1042"/>
                  </a:lnTo>
                  <a:lnTo>
                    <a:pt x="481" y="1047"/>
                  </a:lnTo>
                  <a:lnTo>
                    <a:pt x="480" y="1052"/>
                  </a:lnTo>
                  <a:lnTo>
                    <a:pt x="473" y="1052"/>
                  </a:lnTo>
                  <a:lnTo>
                    <a:pt x="466" y="1052"/>
                  </a:lnTo>
                  <a:lnTo>
                    <a:pt x="463" y="1053"/>
                  </a:lnTo>
                  <a:lnTo>
                    <a:pt x="460" y="1055"/>
                  </a:lnTo>
                  <a:lnTo>
                    <a:pt x="457" y="1061"/>
                  </a:lnTo>
                  <a:lnTo>
                    <a:pt x="458" y="1071"/>
                  </a:lnTo>
                  <a:lnTo>
                    <a:pt x="460" y="1074"/>
                  </a:lnTo>
                  <a:lnTo>
                    <a:pt x="457" y="1078"/>
                  </a:lnTo>
                  <a:lnTo>
                    <a:pt x="457" y="1082"/>
                  </a:lnTo>
                  <a:lnTo>
                    <a:pt x="458" y="1089"/>
                  </a:lnTo>
                  <a:lnTo>
                    <a:pt x="460" y="1094"/>
                  </a:lnTo>
                  <a:lnTo>
                    <a:pt x="460" y="1097"/>
                  </a:lnTo>
                  <a:lnTo>
                    <a:pt x="455" y="1099"/>
                  </a:lnTo>
                  <a:lnTo>
                    <a:pt x="448" y="1102"/>
                  </a:lnTo>
                  <a:lnTo>
                    <a:pt x="440" y="1105"/>
                  </a:lnTo>
                  <a:lnTo>
                    <a:pt x="435" y="1112"/>
                  </a:lnTo>
                  <a:lnTo>
                    <a:pt x="435" y="1115"/>
                  </a:lnTo>
                  <a:lnTo>
                    <a:pt x="435" y="1118"/>
                  </a:lnTo>
                  <a:lnTo>
                    <a:pt x="435" y="1126"/>
                  </a:lnTo>
                  <a:lnTo>
                    <a:pt x="435" y="1131"/>
                  </a:lnTo>
                  <a:lnTo>
                    <a:pt x="430" y="1139"/>
                  </a:lnTo>
                  <a:lnTo>
                    <a:pt x="433" y="1154"/>
                  </a:lnTo>
                  <a:lnTo>
                    <a:pt x="435" y="1165"/>
                  </a:lnTo>
                  <a:lnTo>
                    <a:pt x="430" y="1176"/>
                  </a:lnTo>
                  <a:lnTo>
                    <a:pt x="425" y="1183"/>
                  </a:lnTo>
                  <a:lnTo>
                    <a:pt x="425" y="1186"/>
                  </a:lnTo>
                  <a:lnTo>
                    <a:pt x="422" y="1192"/>
                  </a:lnTo>
                  <a:lnTo>
                    <a:pt x="417" y="1192"/>
                  </a:lnTo>
                  <a:lnTo>
                    <a:pt x="410" y="1191"/>
                  </a:lnTo>
                  <a:lnTo>
                    <a:pt x="402" y="1192"/>
                  </a:lnTo>
                  <a:lnTo>
                    <a:pt x="399" y="1192"/>
                  </a:lnTo>
                  <a:lnTo>
                    <a:pt x="389" y="1189"/>
                  </a:lnTo>
                  <a:lnTo>
                    <a:pt x="384" y="1184"/>
                  </a:lnTo>
                  <a:lnTo>
                    <a:pt x="379" y="1181"/>
                  </a:lnTo>
                  <a:lnTo>
                    <a:pt x="374" y="1178"/>
                  </a:lnTo>
                  <a:lnTo>
                    <a:pt x="369" y="1168"/>
                  </a:lnTo>
                  <a:lnTo>
                    <a:pt x="364" y="1168"/>
                  </a:lnTo>
                  <a:lnTo>
                    <a:pt x="361" y="1167"/>
                  </a:lnTo>
                  <a:lnTo>
                    <a:pt x="356" y="1167"/>
                  </a:lnTo>
                  <a:lnTo>
                    <a:pt x="351" y="1167"/>
                  </a:lnTo>
                  <a:lnTo>
                    <a:pt x="342" y="1160"/>
                  </a:lnTo>
                  <a:lnTo>
                    <a:pt x="336" y="1158"/>
                  </a:lnTo>
                  <a:lnTo>
                    <a:pt x="331" y="1160"/>
                  </a:lnTo>
                  <a:lnTo>
                    <a:pt x="319" y="1162"/>
                  </a:lnTo>
                  <a:lnTo>
                    <a:pt x="314" y="1160"/>
                  </a:lnTo>
                  <a:lnTo>
                    <a:pt x="311" y="1158"/>
                  </a:lnTo>
                  <a:lnTo>
                    <a:pt x="299" y="1160"/>
                  </a:lnTo>
                  <a:lnTo>
                    <a:pt x="296" y="1162"/>
                  </a:lnTo>
                  <a:lnTo>
                    <a:pt x="289" y="1160"/>
                  </a:lnTo>
                  <a:lnTo>
                    <a:pt x="286" y="1158"/>
                  </a:lnTo>
                  <a:lnTo>
                    <a:pt x="280" y="1158"/>
                  </a:lnTo>
                  <a:lnTo>
                    <a:pt x="276" y="1160"/>
                  </a:lnTo>
                  <a:lnTo>
                    <a:pt x="263" y="1154"/>
                  </a:lnTo>
                  <a:lnTo>
                    <a:pt x="260" y="1162"/>
                  </a:lnTo>
                  <a:lnTo>
                    <a:pt x="253" y="1163"/>
                  </a:lnTo>
                  <a:lnTo>
                    <a:pt x="250" y="1167"/>
                  </a:lnTo>
                  <a:lnTo>
                    <a:pt x="245" y="1171"/>
                  </a:lnTo>
                  <a:lnTo>
                    <a:pt x="242" y="1173"/>
                  </a:lnTo>
                  <a:lnTo>
                    <a:pt x="238" y="1176"/>
                  </a:lnTo>
                  <a:lnTo>
                    <a:pt x="238" y="1181"/>
                  </a:lnTo>
                  <a:lnTo>
                    <a:pt x="238" y="1184"/>
                  </a:lnTo>
                  <a:lnTo>
                    <a:pt x="237" y="1189"/>
                  </a:lnTo>
                  <a:lnTo>
                    <a:pt x="235" y="1194"/>
                  </a:lnTo>
                  <a:lnTo>
                    <a:pt x="238" y="1201"/>
                  </a:lnTo>
                  <a:lnTo>
                    <a:pt x="243" y="1207"/>
                  </a:lnTo>
                  <a:lnTo>
                    <a:pt x="243" y="1213"/>
                  </a:lnTo>
                  <a:lnTo>
                    <a:pt x="248" y="1218"/>
                  </a:lnTo>
                  <a:lnTo>
                    <a:pt x="253" y="1222"/>
                  </a:lnTo>
                  <a:lnTo>
                    <a:pt x="256" y="1225"/>
                  </a:lnTo>
                  <a:lnTo>
                    <a:pt x="261" y="1226"/>
                  </a:lnTo>
                  <a:lnTo>
                    <a:pt x="265" y="1228"/>
                  </a:lnTo>
                  <a:lnTo>
                    <a:pt x="266" y="1233"/>
                  </a:lnTo>
                  <a:lnTo>
                    <a:pt x="263" y="1243"/>
                  </a:lnTo>
                  <a:lnTo>
                    <a:pt x="265" y="1251"/>
                  </a:lnTo>
                  <a:lnTo>
                    <a:pt x="266" y="1257"/>
                  </a:lnTo>
                  <a:lnTo>
                    <a:pt x="266" y="1267"/>
                  </a:lnTo>
                  <a:lnTo>
                    <a:pt x="268" y="1272"/>
                  </a:lnTo>
                  <a:lnTo>
                    <a:pt x="268" y="1275"/>
                  </a:lnTo>
                  <a:lnTo>
                    <a:pt x="268" y="1278"/>
                  </a:lnTo>
                  <a:lnTo>
                    <a:pt x="260" y="1278"/>
                  </a:lnTo>
                  <a:lnTo>
                    <a:pt x="251" y="1281"/>
                  </a:lnTo>
                  <a:lnTo>
                    <a:pt x="251" y="1288"/>
                  </a:lnTo>
                  <a:lnTo>
                    <a:pt x="248" y="1294"/>
                  </a:lnTo>
                  <a:lnTo>
                    <a:pt x="245" y="1299"/>
                  </a:lnTo>
                  <a:lnTo>
                    <a:pt x="240" y="1302"/>
                  </a:lnTo>
                  <a:lnTo>
                    <a:pt x="237" y="1306"/>
                  </a:lnTo>
                  <a:lnTo>
                    <a:pt x="235" y="1312"/>
                  </a:lnTo>
                  <a:lnTo>
                    <a:pt x="233" y="1317"/>
                  </a:lnTo>
                  <a:lnTo>
                    <a:pt x="228" y="1320"/>
                  </a:lnTo>
                  <a:lnTo>
                    <a:pt x="223" y="1319"/>
                  </a:lnTo>
                  <a:lnTo>
                    <a:pt x="218" y="1312"/>
                  </a:lnTo>
                  <a:lnTo>
                    <a:pt x="212" y="1306"/>
                  </a:lnTo>
                  <a:lnTo>
                    <a:pt x="202" y="1301"/>
                  </a:lnTo>
                  <a:lnTo>
                    <a:pt x="192" y="1299"/>
                  </a:lnTo>
                  <a:lnTo>
                    <a:pt x="182" y="1299"/>
                  </a:lnTo>
                  <a:lnTo>
                    <a:pt x="169" y="1302"/>
                  </a:lnTo>
                  <a:lnTo>
                    <a:pt x="164" y="1307"/>
                  </a:lnTo>
                  <a:lnTo>
                    <a:pt x="157" y="1312"/>
                  </a:lnTo>
                  <a:lnTo>
                    <a:pt x="154" y="1314"/>
                  </a:lnTo>
                  <a:lnTo>
                    <a:pt x="146" y="1314"/>
                  </a:lnTo>
                  <a:lnTo>
                    <a:pt x="136" y="1319"/>
                  </a:lnTo>
                  <a:lnTo>
                    <a:pt x="126" y="1322"/>
                  </a:lnTo>
                  <a:lnTo>
                    <a:pt x="116" y="1327"/>
                  </a:lnTo>
                  <a:lnTo>
                    <a:pt x="106" y="1330"/>
                  </a:lnTo>
                  <a:lnTo>
                    <a:pt x="98" y="1338"/>
                  </a:lnTo>
                  <a:lnTo>
                    <a:pt x="91" y="1345"/>
                  </a:lnTo>
                  <a:lnTo>
                    <a:pt x="86" y="1348"/>
                  </a:lnTo>
                  <a:lnTo>
                    <a:pt x="83" y="1351"/>
                  </a:lnTo>
                  <a:lnTo>
                    <a:pt x="81" y="1353"/>
                  </a:lnTo>
                  <a:lnTo>
                    <a:pt x="76" y="1353"/>
                  </a:lnTo>
                  <a:lnTo>
                    <a:pt x="70" y="1353"/>
                  </a:lnTo>
                  <a:lnTo>
                    <a:pt x="65" y="1357"/>
                  </a:lnTo>
                  <a:lnTo>
                    <a:pt x="63" y="1361"/>
                  </a:lnTo>
                  <a:lnTo>
                    <a:pt x="58" y="1364"/>
                  </a:lnTo>
                  <a:lnTo>
                    <a:pt x="53" y="1367"/>
                  </a:lnTo>
                  <a:lnTo>
                    <a:pt x="48" y="1369"/>
                  </a:lnTo>
                  <a:lnTo>
                    <a:pt x="45" y="1370"/>
                  </a:lnTo>
                  <a:lnTo>
                    <a:pt x="41" y="1372"/>
                  </a:lnTo>
                  <a:lnTo>
                    <a:pt x="40" y="1375"/>
                  </a:lnTo>
                  <a:lnTo>
                    <a:pt x="38" y="1382"/>
                  </a:lnTo>
                  <a:lnTo>
                    <a:pt x="35" y="1387"/>
                  </a:lnTo>
                  <a:lnTo>
                    <a:pt x="27" y="1391"/>
                  </a:lnTo>
                  <a:lnTo>
                    <a:pt x="27" y="1388"/>
                  </a:lnTo>
                  <a:lnTo>
                    <a:pt x="27" y="1385"/>
                  </a:lnTo>
                  <a:lnTo>
                    <a:pt x="23" y="1380"/>
                  </a:lnTo>
                  <a:lnTo>
                    <a:pt x="20" y="1377"/>
                  </a:lnTo>
                  <a:lnTo>
                    <a:pt x="17" y="1375"/>
                  </a:lnTo>
                  <a:lnTo>
                    <a:pt x="17" y="1369"/>
                  </a:lnTo>
                  <a:lnTo>
                    <a:pt x="18" y="1361"/>
                  </a:lnTo>
                  <a:lnTo>
                    <a:pt x="20" y="1353"/>
                  </a:lnTo>
                  <a:lnTo>
                    <a:pt x="25" y="1343"/>
                  </a:lnTo>
                  <a:lnTo>
                    <a:pt x="27" y="1340"/>
                  </a:lnTo>
                  <a:lnTo>
                    <a:pt x="31" y="1338"/>
                  </a:lnTo>
                  <a:lnTo>
                    <a:pt x="36" y="1336"/>
                  </a:lnTo>
                  <a:lnTo>
                    <a:pt x="40" y="1333"/>
                  </a:lnTo>
                  <a:lnTo>
                    <a:pt x="43" y="1330"/>
                  </a:lnTo>
                  <a:lnTo>
                    <a:pt x="41" y="1323"/>
                  </a:lnTo>
                  <a:lnTo>
                    <a:pt x="41" y="1312"/>
                  </a:lnTo>
                  <a:lnTo>
                    <a:pt x="35" y="1304"/>
                  </a:lnTo>
                  <a:lnTo>
                    <a:pt x="33" y="1299"/>
                  </a:lnTo>
                  <a:lnTo>
                    <a:pt x="35" y="1294"/>
                  </a:lnTo>
                  <a:lnTo>
                    <a:pt x="38" y="1288"/>
                  </a:lnTo>
                  <a:lnTo>
                    <a:pt x="38" y="1281"/>
                  </a:lnTo>
                  <a:lnTo>
                    <a:pt x="38" y="1277"/>
                  </a:lnTo>
                  <a:lnTo>
                    <a:pt x="40" y="1268"/>
                  </a:lnTo>
                  <a:lnTo>
                    <a:pt x="40" y="1262"/>
                  </a:lnTo>
                  <a:lnTo>
                    <a:pt x="38" y="1254"/>
                  </a:lnTo>
                  <a:lnTo>
                    <a:pt x="36" y="1247"/>
                  </a:lnTo>
                  <a:lnTo>
                    <a:pt x="33" y="1239"/>
                  </a:lnTo>
                  <a:lnTo>
                    <a:pt x="31" y="1228"/>
                  </a:lnTo>
                  <a:lnTo>
                    <a:pt x="28" y="1220"/>
                  </a:lnTo>
                  <a:lnTo>
                    <a:pt x="25" y="1217"/>
                  </a:lnTo>
                  <a:lnTo>
                    <a:pt x="18" y="1212"/>
                  </a:lnTo>
                  <a:lnTo>
                    <a:pt x="17" y="1207"/>
                  </a:lnTo>
                  <a:lnTo>
                    <a:pt x="20" y="1199"/>
                  </a:lnTo>
                  <a:lnTo>
                    <a:pt x="25" y="1186"/>
                  </a:lnTo>
                  <a:lnTo>
                    <a:pt x="27" y="1178"/>
                  </a:lnTo>
                  <a:lnTo>
                    <a:pt x="27" y="1175"/>
                  </a:lnTo>
                  <a:lnTo>
                    <a:pt x="25" y="1170"/>
                  </a:lnTo>
                  <a:lnTo>
                    <a:pt x="23" y="1163"/>
                  </a:lnTo>
                  <a:lnTo>
                    <a:pt x="20" y="1154"/>
                  </a:lnTo>
                  <a:lnTo>
                    <a:pt x="23" y="1147"/>
                  </a:lnTo>
                  <a:lnTo>
                    <a:pt x="23" y="1139"/>
                  </a:lnTo>
                  <a:lnTo>
                    <a:pt x="23" y="1134"/>
                  </a:lnTo>
                  <a:lnTo>
                    <a:pt x="30" y="1131"/>
                  </a:lnTo>
                  <a:lnTo>
                    <a:pt x="43" y="1129"/>
                  </a:lnTo>
                  <a:lnTo>
                    <a:pt x="48" y="1128"/>
                  </a:lnTo>
                  <a:lnTo>
                    <a:pt x="55" y="1126"/>
                  </a:lnTo>
                  <a:lnTo>
                    <a:pt x="58" y="1124"/>
                  </a:lnTo>
                  <a:lnTo>
                    <a:pt x="61" y="1123"/>
                  </a:lnTo>
                  <a:lnTo>
                    <a:pt x="66" y="1118"/>
                  </a:lnTo>
                  <a:lnTo>
                    <a:pt x="73" y="1116"/>
                  </a:lnTo>
                  <a:lnTo>
                    <a:pt x="79" y="1115"/>
                  </a:lnTo>
                  <a:lnTo>
                    <a:pt x="84" y="1110"/>
                  </a:lnTo>
                  <a:lnTo>
                    <a:pt x="88" y="1103"/>
                  </a:lnTo>
                  <a:lnTo>
                    <a:pt x="88" y="1099"/>
                  </a:lnTo>
                  <a:lnTo>
                    <a:pt x="86" y="1094"/>
                  </a:lnTo>
                  <a:lnTo>
                    <a:pt x="81" y="1089"/>
                  </a:lnTo>
                  <a:lnTo>
                    <a:pt x="78" y="1087"/>
                  </a:lnTo>
                  <a:lnTo>
                    <a:pt x="71" y="1082"/>
                  </a:lnTo>
                  <a:lnTo>
                    <a:pt x="65" y="1076"/>
                  </a:lnTo>
                  <a:lnTo>
                    <a:pt x="63" y="1071"/>
                  </a:lnTo>
                  <a:lnTo>
                    <a:pt x="61" y="1066"/>
                  </a:lnTo>
                  <a:lnTo>
                    <a:pt x="56" y="1063"/>
                  </a:lnTo>
                  <a:lnTo>
                    <a:pt x="53" y="1060"/>
                  </a:lnTo>
                  <a:lnTo>
                    <a:pt x="46" y="1058"/>
                  </a:lnTo>
                  <a:lnTo>
                    <a:pt x="38" y="1044"/>
                  </a:lnTo>
                  <a:lnTo>
                    <a:pt x="40" y="1040"/>
                  </a:lnTo>
                  <a:lnTo>
                    <a:pt x="41" y="1035"/>
                  </a:lnTo>
                  <a:lnTo>
                    <a:pt x="41" y="1029"/>
                  </a:lnTo>
                  <a:lnTo>
                    <a:pt x="38" y="1024"/>
                  </a:lnTo>
                  <a:lnTo>
                    <a:pt x="38" y="1018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91" name="Freeform 191"/>
            <p:cNvSpPr>
              <a:spLocks/>
            </p:cNvSpPr>
            <p:nvPr/>
          </p:nvSpPr>
          <p:spPr bwMode="auto">
            <a:xfrm>
              <a:off x="1111249" y="1997870"/>
              <a:ext cx="552450" cy="1104900"/>
            </a:xfrm>
            <a:custGeom>
              <a:avLst/>
              <a:gdLst>
                <a:gd name="T0" fmla="*/ 259 w 694"/>
                <a:gd name="T1" fmla="*/ 183 h 1391"/>
                <a:gd name="T2" fmla="*/ 274 w 694"/>
                <a:gd name="T3" fmla="*/ 160 h 1391"/>
                <a:gd name="T4" fmla="*/ 292 w 694"/>
                <a:gd name="T5" fmla="*/ 136 h 1391"/>
                <a:gd name="T6" fmla="*/ 329 w 694"/>
                <a:gd name="T7" fmla="*/ 92 h 1391"/>
                <a:gd name="T8" fmla="*/ 354 w 694"/>
                <a:gd name="T9" fmla="*/ 66 h 1391"/>
                <a:gd name="T10" fmla="*/ 378 w 694"/>
                <a:gd name="T11" fmla="*/ 34 h 1391"/>
                <a:gd name="T12" fmla="*/ 423 w 694"/>
                <a:gd name="T13" fmla="*/ 40 h 1391"/>
                <a:gd name="T14" fmla="*/ 492 w 694"/>
                <a:gd name="T15" fmla="*/ 26 h 1391"/>
                <a:gd name="T16" fmla="*/ 544 w 694"/>
                <a:gd name="T17" fmla="*/ 1 h 1391"/>
                <a:gd name="T18" fmla="*/ 588 w 694"/>
                <a:gd name="T19" fmla="*/ 44 h 1391"/>
                <a:gd name="T20" fmla="*/ 602 w 694"/>
                <a:gd name="T21" fmla="*/ 71 h 1391"/>
                <a:gd name="T22" fmla="*/ 588 w 694"/>
                <a:gd name="T23" fmla="*/ 103 h 1391"/>
                <a:gd name="T24" fmla="*/ 628 w 694"/>
                <a:gd name="T25" fmla="*/ 141 h 1391"/>
                <a:gd name="T26" fmla="*/ 663 w 694"/>
                <a:gd name="T27" fmla="*/ 171 h 1391"/>
                <a:gd name="T28" fmla="*/ 694 w 694"/>
                <a:gd name="T29" fmla="*/ 202 h 1391"/>
                <a:gd name="T30" fmla="*/ 669 w 694"/>
                <a:gd name="T31" fmla="*/ 231 h 1391"/>
                <a:gd name="T32" fmla="*/ 638 w 694"/>
                <a:gd name="T33" fmla="*/ 226 h 1391"/>
                <a:gd name="T34" fmla="*/ 610 w 694"/>
                <a:gd name="T35" fmla="*/ 247 h 1391"/>
                <a:gd name="T36" fmla="*/ 585 w 694"/>
                <a:gd name="T37" fmla="*/ 298 h 1391"/>
                <a:gd name="T38" fmla="*/ 555 w 694"/>
                <a:gd name="T39" fmla="*/ 327 h 1391"/>
                <a:gd name="T40" fmla="*/ 529 w 694"/>
                <a:gd name="T41" fmla="*/ 369 h 1391"/>
                <a:gd name="T42" fmla="*/ 512 w 694"/>
                <a:gd name="T43" fmla="*/ 416 h 1391"/>
                <a:gd name="T44" fmla="*/ 481 w 694"/>
                <a:gd name="T45" fmla="*/ 430 h 1391"/>
                <a:gd name="T46" fmla="*/ 473 w 694"/>
                <a:gd name="T47" fmla="*/ 466 h 1391"/>
                <a:gd name="T48" fmla="*/ 441 w 694"/>
                <a:gd name="T49" fmla="*/ 463 h 1391"/>
                <a:gd name="T50" fmla="*/ 405 w 694"/>
                <a:gd name="T51" fmla="*/ 477 h 1391"/>
                <a:gd name="T52" fmla="*/ 367 w 694"/>
                <a:gd name="T53" fmla="*/ 490 h 1391"/>
                <a:gd name="T54" fmla="*/ 392 w 694"/>
                <a:gd name="T55" fmla="*/ 553 h 1391"/>
                <a:gd name="T56" fmla="*/ 408 w 694"/>
                <a:gd name="T57" fmla="*/ 600 h 1391"/>
                <a:gd name="T58" fmla="*/ 416 w 694"/>
                <a:gd name="T59" fmla="*/ 639 h 1391"/>
                <a:gd name="T60" fmla="*/ 426 w 694"/>
                <a:gd name="T61" fmla="*/ 679 h 1391"/>
                <a:gd name="T62" fmla="*/ 438 w 694"/>
                <a:gd name="T63" fmla="*/ 728 h 1391"/>
                <a:gd name="T64" fmla="*/ 454 w 694"/>
                <a:gd name="T65" fmla="*/ 770 h 1391"/>
                <a:gd name="T66" fmla="*/ 456 w 694"/>
                <a:gd name="T67" fmla="*/ 825 h 1391"/>
                <a:gd name="T68" fmla="*/ 489 w 694"/>
                <a:gd name="T69" fmla="*/ 862 h 1391"/>
                <a:gd name="T70" fmla="*/ 527 w 694"/>
                <a:gd name="T71" fmla="*/ 906 h 1391"/>
                <a:gd name="T72" fmla="*/ 522 w 694"/>
                <a:gd name="T73" fmla="*/ 938 h 1391"/>
                <a:gd name="T74" fmla="*/ 504 w 694"/>
                <a:gd name="T75" fmla="*/ 971 h 1391"/>
                <a:gd name="T76" fmla="*/ 464 w 694"/>
                <a:gd name="T77" fmla="*/ 979 h 1391"/>
                <a:gd name="T78" fmla="*/ 474 w 694"/>
                <a:gd name="T79" fmla="*/ 1021 h 1391"/>
                <a:gd name="T80" fmla="*/ 446 w 694"/>
                <a:gd name="T81" fmla="*/ 1053 h 1391"/>
                <a:gd name="T82" fmla="*/ 438 w 694"/>
                <a:gd name="T83" fmla="*/ 1099 h 1391"/>
                <a:gd name="T84" fmla="*/ 418 w 694"/>
                <a:gd name="T85" fmla="*/ 1165 h 1391"/>
                <a:gd name="T86" fmla="*/ 367 w 694"/>
                <a:gd name="T87" fmla="*/ 1184 h 1391"/>
                <a:gd name="T88" fmla="*/ 314 w 694"/>
                <a:gd name="T89" fmla="*/ 1160 h 1391"/>
                <a:gd name="T90" fmla="*/ 246 w 694"/>
                <a:gd name="T91" fmla="*/ 1154 h 1391"/>
                <a:gd name="T92" fmla="*/ 218 w 694"/>
                <a:gd name="T93" fmla="*/ 1194 h 1391"/>
                <a:gd name="T94" fmla="*/ 246 w 694"/>
                <a:gd name="T95" fmla="*/ 1243 h 1391"/>
                <a:gd name="T96" fmla="*/ 231 w 694"/>
                <a:gd name="T97" fmla="*/ 1294 h 1391"/>
                <a:gd name="T98" fmla="*/ 185 w 694"/>
                <a:gd name="T99" fmla="*/ 1301 h 1391"/>
                <a:gd name="T100" fmla="*/ 99 w 694"/>
                <a:gd name="T101" fmla="*/ 1327 h 1391"/>
                <a:gd name="T102" fmla="*/ 46 w 694"/>
                <a:gd name="T103" fmla="*/ 1361 h 1391"/>
                <a:gd name="T104" fmla="*/ 10 w 694"/>
                <a:gd name="T105" fmla="*/ 1388 h 1391"/>
                <a:gd name="T106" fmla="*/ 14 w 694"/>
                <a:gd name="T107" fmla="*/ 1338 h 1391"/>
                <a:gd name="T108" fmla="*/ 21 w 694"/>
                <a:gd name="T109" fmla="*/ 1281 h 1391"/>
                <a:gd name="T110" fmla="*/ 1 w 694"/>
                <a:gd name="T111" fmla="*/ 1212 h 1391"/>
                <a:gd name="T112" fmla="*/ 6 w 694"/>
                <a:gd name="T113" fmla="*/ 1139 h 1391"/>
                <a:gd name="T114" fmla="*/ 62 w 694"/>
                <a:gd name="T115" fmla="*/ 1115 h 1391"/>
                <a:gd name="T116" fmla="*/ 44 w 694"/>
                <a:gd name="T117" fmla="*/ 1066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4" h="1391">
                  <a:moveTo>
                    <a:pt x="220" y="207"/>
                  </a:moveTo>
                  <a:lnTo>
                    <a:pt x="221" y="205"/>
                  </a:lnTo>
                  <a:lnTo>
                    <a:pt x="223" y="204"/>
                  </a:lnTo>
                  <a:lnTo>
                    <a:pt x="226" y="200"/>
                  </a:lnTo>
                  <a:lnTo>
                    <a:pt x="231" y="199"/>
                  </a:lnTo>
                  <a:lnTo>
                    <a:pt x="234" y="196"/>
                  </a:lnTo>
                  <a:lnTo>
                    <a:pt x="239" y="192"/>
                  </a:lnTo>
                  <a:lnTo>
                    <a:pt x="248" y="188"/>
                  </a:lnTo>
                  <a:lnTo>
                    <a:pt x="254" y="181"/>
                  </a:lnTo>
                  <a:lnTo>
                    <a:pt x="259" y="183"/>
                  </a:lnTo>
                  <a:lnTo>
                    <a:pt x="263" y="184"/>
                  </a:lnTo>
                  <a:lnTo>
                    <a:pt x="271" y="178"/>
                  </a:lnTo>
                  <a:lnTo>
                    <a:pt x="274" y="176"/>
                  </a:lnTo>
                  <a:lnTo>
                    <a:pt x="276" y="175"/>
                  </a:lnTo>
                  <a:lnTo>
                    <a:pt x="274" y="173"/>
                  </a:lnTo>
                  <a:lnTo>
                    <a:pt x="272" y="170"/>
                  </a:lnTo>
                  <a:lnTo>
                    <a:pt x="272" y="168"/>
                  </a:lnTo>
                  <a:lnTo>
                    <a:pt x="272" y="167"/>
                  </a:lnTo>
                  <a:lnTo>
                    <a:pt x="272" y="163"/>
                  </a:lnTo>
                  <a:lnTo>
                    <a:pt x="274" y="160"/>
                  </a:lnTo>
                  <a:lnTo>
                    <a:pt x="276" y="158"/>
                  </a:lnTo>
                  <a:lnTo>
                    <a:pt x="277" y="154"/>
                  </a:lnTo>
                  <a:lnTo>
                    <a:pt x="279" y="152"/>
                  </a:lnTo>
                  <a:lnTo>
                    <a:pt x="281" y="150"/>
                  </a:lnTo>
                  <a:lnTo>
                    <a:pt x="284" y="150"/>
                  </a:lnTo>
                  <a:lnTo>
                    <a:pt x="284" y="149"/>
                  </a:lnTo>
                  <a:lnTo>
                    <a:pt x="289" y="144"/>
                  </a:lnTo>
                  <a:lnTo>
                    <a:pt x="289" y="141"/>
                  </a:lnTo>
                  <a:lnTo>
                    <a:pt x="289" y="137"/>
                  </a:lnTo>
                  <a:lnTo>
                    <a:pt x="292" y="136"/>
                  </a:lnTo>
                  <a:lnTo>
                    <a:pt x="296" y="133"/>
                  </a:lnTo>
                  <a:lnTo>
                    <a:pt x="296" y="131"/>
                  </a:lnTo>
                  <a:lnTo>
                    <a:pt x="297" y="124"/>
                  </a:lnTo>
                  <a:lnTo>
                    <a:pt x="297" y="118"/>
                  </a:lnTo>
                  <a:lnTo>
                    <a:pt x="309" y="102"/>
                  </a:lnTo>
                  <a:lnTo>
                    <a:pt x="317" y="100"/>
                  </a:lnTo>
                  <a:lnTo>
                    <a:pt x="320" y="97"/>
                  </a:lnTo>
                  <a:lnTo>
                    <a:pt x="324" y="95"/>
                  </a:lnTo>
                  <a:lnTo>
                    <a:pt x="325" y="94"/>
                  </a:lnTo>
                  <a:lnTo>
                    <a:pt x="329" y="92"/>
                  </a:lnTo>
                  <a:lnTo>
                    <a:pt x="330" y="90"/>
                  </a:lnTo>
                  <a:lnTo>
                    <a:pt x="332" y="89"/>
                  </a:lnTo>
                  <a:lnTo>
                    <a:pt x="335" y="87"/>
                  </a:lnTo>
                  <a:lnTo>
                    <a:pt x="337" y="86"/>
                  </a:lnTo>
                  <a:lnTo>
                    <a:pt x="342" y="82"/>
                  </a:lnTo>
                  <a:lnTo>
                    <a:pt x="344" y="81"/>
                  </a:lnTo>
                  <a:lnTo>
                    <a:pt x="345" y="79"/>
                  </a:lnTo>
                  <a:lnTo>
                    <a:pt x="347" y="76"/>
                  </a:lnTo>
                  <a:lnTo>
                    <a:pt x="350" y="69"/>
                  </a:lnTo>
                  <a:lnTo>
                    <a:pt x="354" y="66"/>
                  </a:lnTo>
                  <a:lnTo>
                    <a:pt x="358" y="61"/>
                  </a:lnTo>
                  <a:lnTo>
                    <a:pt x="358" y="56"/>
                  </a:lnTo>
                  <a:lnTo>
                    <a:pt x="357" y="53"/>
                  </a:lnTo>
                  <a:lnTo>
                    <a:pt x="358" y="45"/>
                  </a:lnTo>
                  <a:lnTo>
                    <a:pt x="362" y="35"/>
                  </a:lnTo>
                  <a:lnTo>
                    <a:pt x="363" y="34"/>
                  </a:lnTo>
                  <a:lnTo>
                    <a:pt x="367" y="34"/>
                  </a:lnTo>
                  <a:lnTo>
                    <a:pt x="370" y="34"/>
                  </a:lnTo>
                  <a:lnTo>
                    <a:pt x="375" y="34"/>
                  </a:lnTo>
                  <a:lnTo>
                    <a:pt x="378" y="34"/>
                  </a:lnTo>
                  <a:lnTo>
                    <a:pt x="383" y="35"/>
                  </a:lnTo>
                  <a:lnTo>
                    <a:pt x="392" y="39"/>
                  </a:lnTo>
                  <a:lnTo>
                    <a:pt x="397" y="40"/>
                  </a:lnTo>
                  <a:lnTo>
                    <a:pt x="398" y="45"/>
                  </a:lnTo>
                  <a:lnTo>
                    <a:pt x="403" y="50"/>
                  </a:lnTo>
                  <a:lnTo>
                    <a:pt x="406" y="53"/>
                  </a:lnTo>
                  <a:lnTo>
                    <a:pt x="411" y="50"/>
                  </a:lnTo>
                  <a:lnTo>
                    <a:pt x="413" y="48"/>
                  </a:lnTo>
                  <a:lnTo>
                    <a:pt x="420" y="42"/>
                  </a:lnTo>
                  <a:lnTo>
                    <a:pt x="423" y="40"/>
                  </a:lnTo>
                  <a:lnTo>
                    <a:pt x="426" y="39"/>
                  </a:lnTo>
                  <a:lnTo>
                    <a:pt x="428" y="37"/>
                  </a:lnTo>
                  <a:lnTo>
                    <a:pt x="428" y="34"/>
                  </a:lnTo>
                  <a:lnTo>
                    <a:pt x="443" y="31"/>
                  </a:lnTo>
                  <a:lnTo>
                    <a:pt x="451" y="31"/>
                  </a:lnTo>
                  <a:lnTo>
                    <a:pt x="456" y="32"/>
                  </a:lnTo>
                  <a:lnTo>
                    <a:pt x="468" y="32"/>
                  </a:lnTo>
                  <a:lnTo>
                    <a:pt x="478" y="29"/>
                  </a:lnTo>
                  <a:lnTo>
                    <a:pt x="481" y="27"/>
                  </a:lnTo>
                  <a:lnTo>
                    <a:pt x="492" y="26"/>
                  </a:lnTo>
                  <a:lnTo>
                    <a:pt x="501" y="24"/>
                  </a:lnTo>
                  <a:lnTo>
                    <a:pt x="506" y="22"/>
                  </a:lnTo>
                  <a:lnTo>
                    <a:pt x="511" y="19"/>
                  </a:lnTo>
                  <a:lnTo>
                    <a:pt x="514" y="16"/>
                  </a:lnTo>
                  <a:lnTo>
                    <a:pt x="516" y="14"/>
                  </a:lnTo>
                  <a:lnTo>
                    <a:pt x="521" y="8"/>
                  </a:lnTo>
                  <a:lnTo>
                    <a:pt x="524" y="5"/>
                  </a:lnTo>
                  <a:lnTo>
                    <a:pt x="532" y="1"/>
                  </a:lnTo>
                  <a:lnTo>
                    <a:pt x="535" y="0"/>
                  </a:lnTo>
                  <a:lnTo>
                    <a:pt x="544" y="1"/>
                  </a:lnTo>
                  <a:lnTo>
                    <a:pt x="549" y="5"/>
                  </a:lnTo>
                  <a:lnTo>
                    <a:pt x="552" y="8"/>
                  </a:lnTo>
                  <a:lnTo>
                    <a:pt x="557" y="13"/>
                  </a:lnTo>
                  <a:lnTo>
                    <a:pt x="557" y="16"/>
                  </a:lnTo>
                  <a:lnTo>
                    <a:pt x="564" y="22"/>
                  </a:lnTo>
                  <a:lnTo>
                    <a:pt x="567" y="29"/>
                  </a:lnTo>
                  <a:lnTo>
                    <a:pt x="574" y="29"/>
                  </a:lnTo>
                  <a:lnTo>
                    <a:pt x="577" y="34"/>
                  </a:lnTo>
                  <a:lnTo>
                    <a:pt x="583" y="35"/>
                  </a:lnTo>
                  <a:lnTo>
                    <a:pt x="588" y="44"/>
                  </a:lnTo>
                  <a:lnTo>
                    <a:pt x="590" y="45"/>
                  </a:lnTo>
                  <a:lnTo>
                    <a:pt x="593" y="50"/>
                  </a:lnTo>
                  <a:lnTo>
                    <a:pt x="597" y="53"/>
                  </a:lnTo>
                  <a:lnTo>
                    <a:pt x="600" y="55"/>
                  </a:lnTo>
                  <a:lnTo>
                    <a:pt x="602" y="58"/>
                  </a:lnTo>
                  <a:lnTo>
                    <a:pt x="600" y="63"/>
                  </a:lnTo>
                  <a:lnTo>
                    <a:pt x="598" y="66"/>
                  </a:lnTo>
                  <a:lnTo>
                    <a:pt x="598" y="68"/>
                  </a:lnTo>
                  <a:lnTo>
                    <a:pt x="600" y="69"/>
                  </a:lnTo>
                  <a:lnTo>
                    <a:pt x="602" y="71"/>
                  </a:lnTo>
                  <a:lnTo>
                    <a:pt x="602" y="76"/>
                  </a:lnTo>
                  <a:lnTo>
                    <a:pt x="600" y="79"/>
                  </a:lnTo>
                  <a:lnTo>
                    <a:pt x="600" y="84"/>
                  </a:lnTo>
                  <a:lnTo>
                    <a:pt x="600" y="86"/>
                  </a:lnTo>
                  <a:lnTo>
                    <a:pt x="603" y="92"/>
                  </a:lnTo>
                  <a:lnTo>
                    <a:pt x="602" y="94"/>
                  </a:lnTo>
                  <a:lnTo>
                    <a:pt x="600" y="95"/>
                  </a:lnTo>
                  <a:lnTo>
                    <a:pt x="595" y="99"/>
                  </a:lnTo>
                  <a:lnTo>
                    <a:pt x="592" y="102"/>
                  </a:lnTo>
                  <a:lnTo>
                    <a:pt x="588" y="103"/>
                  </a:lnTo>
                  <a:lnTo>
                    <a:pt x="583" y="111"/>
                  </a:lnTo>
                  <a:lnTo>
                    <a:pt x="595" y="123"/>
                  </a:lnTo>
                  <a:lnTo>
                    <a:pt x="600" y="126"/>
                  </a:lnTo>
                  <a:lnTo>
                    <a:pt x="605" y="129"/>
                  </a:lnTo>
                  <a:lnTo>
                    <a:pt x="608" y="129"/>
                  </a:lnTo>
                  <a:lnTo>
                    <a:pt x="613" y="133"/>
                  </a:lnTo>
                  <a:lnTo>
                    <a:pt x="617" y="136"/>
                  </a:lnTo>
                  <a:lnTo>
                    <a:pt x="623" y="139"/>
                  </a:lnTo>
                  <a:lnTo>
                    <a:pt x="626" y="141"/>
                  </a:lnTo>
                  <a:lnTo>
                    <a:pt x="628" y="141"/>
                  </a:lnTo>
                  <a:lnTo>
                    <a:pt x="635" y="145"/>
                  </a:lnTo>
                  <a:lnTo>
                    <a:pt x="638" y="147"/>
                  </a:lnTo>
                  <a:lnTo>
                    <a:pt x="640" y="147"/>
                  </a:lnTo>
                  <a:lnTo>
                    <a:pt x="643" y="150"/>
                  </a:lnTo>
                  <a:lnTo>
                    <a:pt x="646" y="155"/>
                  </a:lnTo>
                  <a:lnTo>
                    <a:pt x="650" y="160"/>
                  </a:lnTo>
                  <a:lnTo>
                    <a:pt x="653" y="163"/>
                  </a:lnTo>
                  <a:lnTo>
                    <a:pt x="658" y="167"/>
                  </a:lnTo>
                  <a:lnTo>
                    <a:pt x="661" y="170"/>
                  </a:lnTo>
                  <a:lnTo>
                    <a:pt x="663" y="171"/>
                  </a:lnTo>
                  <a:lnTo>
                    <a:pt x="668" y="176"/>
                  </a:lnTo>
                  <a:lnTo>
                    <a:pt x="669" y="179"/>
                  </a:lnTo>
                  <a:lnTo>
                    <a:pt x="671" y="181"/>
                  </a:lnTo>
                  <a:lnTo>
                    <a:pt x="676" y="183"/>
                  </a:lnTo>
                  <a:lnTo>
                    <a:pt x="679" y="183"/>
                  </a:lnTo>
                  <a:lnTo>
                    <a:pt x="681" y="183"/>
                  </a:lnTo>
                  <a:lnTo>
                    <a:pt x="684" y="184"/>
                  </a:lnTo>
                  <a:lnTo>
                    <a:pt x="693" y="186"/>
                  </a:lnTo>
                  <a:lnTo>
                    <a:pt x="693" y="196"/>
                  </a:lnTo>
                  <a:lnTo>
                    <a:pt x="694" y="202"/>
                  </a:lnTo>
                  <a:lnTo>
                    <a:pt x="694" y="210"/>
                  </a:lnTo>
                  <a:lnTo>
                    <a:pt x="694" y="215"/>
                  </a:lnTo>
                  <a:lnTo>
                    <a:pt x="694" y="220"/>
                  </a:lnTo>
                  <a:lnTo>
                    <a:pt x="691" y="223"/>
                  </a:lnTo>
                  <a:lnTo>
                    <a:pt x="686" y="225"/>
                  </a:lnTo>
                  <a:lnTo>
                    <a:pt x="684" y="226"/>
                  </a:lnTo>
                  <a:lnTo>
                    <a:pt x="679" y="228"/>
                  </a:lnTo>
                  <a:lnTo>
                    <a:pt x="676" y="230"/>
                  </a:lnTo>
                  <a:lnTo>
                    <a:pt x="673" y="231"/>
                  </a:lnTo>
                  <a:lnTo>
                    <a:pt x="669" y="231"/>
                  </a:lnTo>
                  <a:lnTo>
                    <a:pt x="668" y="231"/>
                  </a:lnTo>
                  <a:lnTo>
                    <a:pt x="664" y="231"/>
                  </a:lnTo>
                  <a:lnTo>
                    <a:pt x="663" y="230"/>
                  </a:lnTo>
                  <a:lnTo>
                    <a:pt x="660" y="228"/>
                  </a:lnTo>
                  <a:lnTo>
                    <a:pt x="655" y="223"/>
                  </a:lnTo>
                  <a:lnTo>
                    <a:pt x="651" y="223"/>
                  </a:lnTo>
                  <a:lnTo>
                    <a:pt x="646" y="223"/>
                  </a:lnTo>
                  <a:lnTo>
                    <a:pt x="645" y="223"/>
                  </a:lnTo>
                  <a:lnTo>
                    <a:pt x="641" y="225"/>
                  </a:lnTo>
                  <a:lnTo>
                    <a:pt x="638" y="226"/>
                  </a:lnTo>
                  <a:lnTo>
                    <a:pt x="636" y="228"/>
                  </a:lnTo>
                  <a:lnTo>
                    <a:pt x="633" y="228"/>
                  </a:lnTo>
                  <a:lnTo>
                    <a:pt x="630" y="230"/>
                  </a:lnTo>
                  <a:lnTo>
                    <a:pt x="626" y="231"/>
                  </a:lnTo>
                  <a:lnTo>
                    <a:pt x="623" y="233"/>
                  </a:lnTo>
                  <a:lnTo>
                    <a:pt x="621" y="234"/>
                  </a:lnTo>
                  <a:lnTo>
                    <a:pt x="618" y="238"/>
                  </a:lnTo>
                  <a:lnTo>
                    <a:pt x="617" y="241"/>
                  </a:lnTo>
                  <a:lnTo>
                    <a:pt x="613" y="246"/>
                  </a:lnTo>
                  <a:lnTo>
                    <a:pt x="610" y="247"/>
                  </a:lnTo>
                  <a:lnTo>
                    <a:pt x="608" y="254"/>
                  </a:lnTo>
                  <a:lnTo>
                    <a:pt x="607" y="260"/>
                  </a:lnTo>
                  <a:lnTo>
                    <a:pt x="602" y="275"/>
                  </a:lnTo>
                  <a:lnTo>
                    <a:pt x="602" y="278"/>
                  </a:lnTo>
                  <a:lnTo>
                    <a:pt x="598" y="283"/>
                  </a:lnTo>
                  <a:lnTo>
                    <a:pt x="598" y="285"/>
                  </a:lnTo>
                  <a:lnTo>
                    <a:pt x="593" y="289"/>
                  </a:lnTo>
                  <a:lnTo>
                    <a:pt x="590" y="294"/>
                  </a:lnTo>
                  <a:lnTo>
                    <a:pt x="588" y="296"/>
                  </a:lnTo>
                  <a:lnTo>
                    <a:pt x="585" y="298"/>
                  </a:lnTo>
                  <a:lnTo>
                    <a:pt x="582" y="299"/>
                  </a:lnTo>
                  <a:lnTo>
                    <a:pt x="580" y="299"/>
                  </a:lnTo>
                  <a:lnTo>
                    <a:pt x="577" y="301"/>
                  </a:lnTo>
                  <a:lnTo>
                    <a:pt x="572" y="302"/>
                  </a:lnTo>
                  <a:lnTo>
                    <a:pt x="570" y="302"/>
                  </a:lnTo>
                  <a:lnTo>
                    <a:pt x="569" y="306"/>
                  </a:lnTo>
                  <a:lnTo>
                    <a:pt x="564" y="309"/>
                  </a:lnTo>
                  <a:lnTo>
                    <a:pt x="560" y="314"/>
                  </a:lnTo>
                  <a:lnTo>
                    <a:pt x="557" y="322"/>
                  </a:lnTo>
                  <a:lnTo>
                    <a:pt x="555" y="327"/>
                  </a:lnTo>
                  <a:lnTo>
                    <a:pt x="555" y="330"/>
                  </a:lnTo>
                  <a:lnTo>
                    <a:pt x="554" y="332"/>
                  </a:lnTo>
                  <a:lnTo>
                    <a:pt x="552" y="335"/>
                  </a:lnTo>
                  <a:lnTo>
                    <a:pt x="552" y="336"/>
                  </a:lnTo>
                  <a:lnTo>
                    <a:pt x="552" y="340"/>
                  </a:lnTo>
                  <a:lnTo>
                    <a:pt x="552" y="344"/>
                  </a:lnTo>
                  <a:lnTo>
                    <a:pt x="540" y="351"/>
                  </a:lnTo>
                  <a:lnTo>
                    <a:pt x="534" y="357"/>
                  </a:lnTo>
                  <a:lnTo>
                    <a:pt x="529" y="361"/>
                  </a:lnTo>
                  <a:lnTo>
                    <a:pt x="529" y="369"/>
                  </a:lnTo>
                  <a:lnTo>
                    <a:pt x="532" y="375"/>
                  </a:lnTo>
                  <a:lnTo>
                    <a:pt x="531" y="383"/>
                  </a:lnTo>
                  <a:lnTo>
                    <a:pt x="529" y="390"/>
                  </a:lnTo>
                  <a:lnTo>
                    <a:pt x="526" y="395"/>
                  </a:lnTo>
                  <a:lnTo>
                    <a:pt x="522" y="398"/>
                  </a:lnTo>
                  <a:lnTo>
                    <a:pt x="521" y="401"/>
                  </a:lnTo>
                  <a:lnTo>
                    <a:pt x="519" y="404"/>
                  </a:lnTo>
                  <a:lnTo>
                    <a:pt x="516" y="408"/>
                  </a:lnTo>
                  <a:lnTo>
                    <a:pt x="514" y="412"/>
                  </a:lnTo>
                  <a:lnTo>
                    <a:pt x="512" y="416"/>
                  </a:lnTo>
                  <a:lnTo>
                    <a:pt x="512" y="421"/>
                  </a:lnTo>
                  <a:lnTo>
                    <a:pt x="512" y="424"/>
                  </a:lnTo>
                  <a:lnTo>
                    <a:pt x="509" y="427"/>
                  </a:lnTo>
                  <a:lnTo>
                    <a:pt x="501" y="427"/>
                  </a:lnTo>
                  <a:lnTo>
                    <a:pt x="499" y="427"/>
                  </a:lnTo>
                  <a:lnTo>
                    <a:pt x="496" y="427"/>
                  </a:lnTo>
                  <a:lnTo>
                    <a:pt x="492" y="427"/>
                  </a:lnTo>
                  <a:lnTo>
                    <a:pt x="486" y="425"/>
                  </a:lnTo>
                  <a:lnTo>
                    <a:pt x="483" y="427"/>
                  </a:lnTo>
                  <a:lnTo>
                    <a:pt x="481" y="430"/>
                  </a:lnTo>
                  <a:lnTo>
                    <a:pt x="481" y="432"/>
                  </a:lnTo>
                  <a:lnTo>
                    <a:pt x="483" y="437"/>
                  </a:lnTo>
                  <a:lnTo>
                    <a:pt x="483" y="438"/>
                  </a:lnTo>
                  <a:lnTo>
                    <a:pt x="478" y="440"/>
                  </a:lnTo>
                  <a:lnTo>
                    <a:pt x="476" y="443"/>
                  </a:lnTo>
                  <a:lnTo>
                    <a:pt x="474" y="445"/>
                  </a:lnTo>
                  <a:lnTo>
                    <a:pt x="471" y="448"/>
                  </a:lnTo>
                  <a:lnTo>
                    <a:pt x="471" y="453"/>
                  </a:lnTo>
                  <a:lnTo>
                    <a:pt x="473" y="458"/>
                  </a:lnTo>
                  <a:lnTo>
                    <a:pt x="473" y="466"/>
                  </a:lnTo>
                  <a:lnTo>
                    <a:pt x="473" y="471"/>
                  </a:lnTo>
                  <a:lnTo>
                    <a:pt x="471" y="476"/>
                  </a:lnTo>
                  <a:lnTo>
                    <a:pt x="468" y="477"/>
                  </a:lnTo>
                  <a:lnTo>
                    <a:pt x="464" y="479"/>
                  </a:lnTo>
                  <a:lnTo>
                    <a:pt x="461" y="477"/>
                  </a:lnTo>
                  <a:lnTo>
                    <a:pt x="454" y="467"/>
                  </a:lnTo>
                  <a:lnTo>
                    <a:pt x="449" y="464"/>
                  </a:lnTo>
                  <a:lnTo>
                    <a:pt x="448" y="463"/>
                  </a:lnTo>
                  <a:lnTo>
                    <a:pt x="444" y="461"/>
                  </a:lnTo>
                  <a:lnTo>
                    <a:pt x="441" y="463"/>
                  </a:lnTo>
                  <a:lnTo>
                    <a:pt x="438" y="467"/>
                  </a:lnTo>
                  <a:lnTo>
                    <a:pt x="436" y="471"/>
                  </a:lnTo>
                  <a:lnTo>
                    <a:pt x="435" y="476"/>
                  </a:lnTo>
                  <a:lnTo>
                    <a:pt x="430" y="476"/>
                  </a:lnTo>
                  <a:lnTo>
                    <a:pt x="428" y="474"/>
                  </a:lnTo>
                  <a:lnTo>
                    <a:pt x="423" y="472"/>
                  </a:lnTo>
                  <a:lnTo>
                    <a:pt x="421" y="472"/>
                  </a:lnTo>
                  <a:lnTo>
                    <a:pt x="418" y="471"/>
                  </a:lnTo>
                  <a:lnTo>
                    <a:pt x="411" y="472"/>
                  </a:lnTo>
                  <a:lnTo>
                    <a:pt x="405" y="477"/>
                  </a:lnTo>
                  <a:lnTo>
                    <a:pt x="403" y="479"/>
                  </a:lnTo>
                  <a:lnTo>
                    <a:pt x="398" y="480"/>
                  </a:lnTo>
                  <a:lnTo>
                    <a:pt x="393" y="480"/>
                  </a:lnTo>
                  <a:lnTo>
                    <a:pt x="392" y="480"/>
                  </a:lnTo>
                  <a:lnTo>
                    <a:pt x="387" y="479"/>
                  </a:lnTo>
                  <a:lnTo>
                    <a:pt x="383" y="479"/>
                  </a:lnTo>
                  <a:lnTo>
                    <a:pt x="380" y="480"/>
                  </a:lnTo>
                  <a:lnTo>
                    <a:pt x="378" y="482"/>
                  </a:lnTo>
                  <a:lnTo>
                    <a:pt x="375" y="487"/>
                  </a:lnTo>
                  <a:lnTo>
                    <a:pt x="367" y="490"/>
                  </a:lnTo>
                  <a:lnTo>
                    <a:pt x="368" y="500"/>
                  </a:lnTo>
                  <a:lnTo>
                    <a:pt x="372" y="508"/>
                  </a:lnTo>
                  <a:lnTo>
                    <a:pt x="373" y="513"/>
                  </a:lnTo>
                  <a:lnTo>
                    <a:pt x="377" y="519"/>
                  </a:lnTo>
                  <a:lnTo>
                    <a:pt x="380" y="526"/>
                  </a:lnTo>
                  <a:lnTo>
                    <a:pt x="382" y="532"/>
                  </a:lnTo>
                  <a:lnTo>
                    <a:pt x="383" y="540"/>
                  </a:lnTo>
                  <a:lnTo>
                    <a:pt x="385" y="545"/>
                  </a:lnTo>
                  <a:lnTo>
                    <a:pt x="388" y="550"/>
                  </a:lnTo>
                  <a:lnTo>
                    <a:pt x="392" y="553"/>
                  </a:lnTo>
                  <a:lnTo>
                    <a:pt x="395" y="558"/>
                  </a:lnTo>
                  <a:lnTo>
                    <a:pt x="395" y="560"/>
                  </a:lnTo>
                  <a:lnTo>
                    <a:pt x="398" y="565"/>
                  </a:lnTo>
                  <a:lnTo>
                    <a:pt x="403" y="569"/>
                  </a:lnTo>
                  <a:lnTo>
                    <a:pt x="406" y="573"/>
                  </a:lnTo>
                  <a:lnTo>
                    <a:pt x="408" y="579"/>
                  </a:lnTo>
                  <a:lnTo>
                    <a:pt x="406" y="584"/>
                  </a:lnTo>
                  <a:lnTo>
                    <a:pt x="403" y="589"/>
                  </a:lnTo>
                  <a:lnTo>
                    <a:pt x="405" y="595"/>
                  </a:lnTo>
                  <a:lnTo>
                    <a:pt x="408" y="600"/>
                  </a:lnTo>
                  <a:lnTo>
                    <a:pt x="410" y="600"/>
                  </a:lnTo>
                  <a:lnTo>
                    <a:pt x="411" y="605"/>
                  </a:lnTo>
                  <a:lnTo>
                    <a:pt x="415" y="608"/>
                  </a:lnTo>
                  <a:lnTo>
                    <a:pt x="416" y="613"/>
                  </a:lnTo>
                  <a:lnTo>
                    <a:pt x="416" y="615"/>
                  </a:lnTo>
                  <a:lnTo>
                    <a:pt x="416" y="623"/>
                  </a:lnTo>
                  <a:lnTo>
                    <a:pt x="416" y="624"/>
                  </a:lnTo>
                  <a:lnTo>
                    <a:pt x="416" y="633"/>
                  </a:lnTo>
                  <a:lnTo>
                    <a:pt x="416" y="634"/>
                  </a:lnTo>
                  <a:lnTo>
                    <a:pt x="416" y="639"/>
                  </a:lnTo>
                  <a:lnTo>
                    <a:pt x="418" y="645"/>
                  </a:lnTo>
                  <a:lnTo>
                    <a:pt x="420" y="650"/>
                  </a:lnTo>
                  <a:lnTo>
                    <a:pt x="421" y="652"/>
                  </a:lnTo>
                  <a:lnTo>
                    <a:pt x="421" y="655"/>
                  </a:lnTo>
                  <a:lnTo>
                    <a:pt x="420" y="662"/>
                  </a:lnTo>
                  <a:lnTo>
                    <a:pt x="421" y="663"/>
                  </a:lnTo>
                  <a:lnTo>
                    <a:pt x="425" y="665"/>
                  </a:lnTo>
                  <a:lnTo>
                    <a:pt x="426" y="670"/>
                  </a:lnTo>
                  <a:lnTo>
                    <a:pt x="426" y="673"/>
                  </a:lnTo>
                  <a:lnTo>
                    <a:pt x="426" y="679"/>
                  </a:lnTo>
                  <a:lnTo>
                    <a:pt x="425" y="684"/>
                  </a:lnTo>
                  <a:lnTo>
                    <a:pt x="423" y="691"/>
                  </a:lnTo>
                  <a:lnTo>
                    <a:pt x="421" y="697"/>
                  </a:lnTo>
                  <a:lnTo>
                    <a:pt x="421" y="699"/>
                  </a:lnTo>
                  <a:lnTo>
                    <a:pt x="425" y="702"/>
                  </a:lnTo>
                  <a:lnTo>
                    <a:pt x="428" y="709"/>
                  </a:lnTo>
                  <a:lnTo>
                    <a:pt x="433" y="717"/>
                  </a:lnTo>
                  <a:lnTo>
                    <a:pt x="435" y="720"/>
                  </a:lnTo>
                  <a:lnTo>
                    <a:pt x="438" y="726"/>
                  </a:lnTo>
                  <a:lnTo>
                    <a:pt x="438" y="728"/>
                  </a:lnTo>
                  <a:lnTo>
                    <a:pt x="438" y="733"/>
                  </a:lnTo>
                  <a:lnTo>
                    <a:pt x="440" y="738"/>
                  </a:lnTo>
                  <a:lnTo>
                    <a:pt x="446" y="741"/>
                  </a:lnTo>
                  <a:lnTo>
                    <a:pt x="448" y="749"/>
                  </a:lnTo>
                  <a:lnTo>
                    <a:pt x="448" y="756"/>
                  </a:lnTo>
                  <a:lnTo>
                    <a:pt x="451" y="757"/>
                  </a:lnTo>
                  <a:lnTo>
                    <a:pt x="454" y="764"/>
                  </a:lnTo>
                  <a:lnTo>
                    <a:pt x="456" y="767"/>
                  </a:lnTo>
                  <a:lnTo>
                    <a:pt x="456" y="768"/>
                  </a:lnTo>
                  <a:lnTo>
                    <a:pt x="454" y="770"/>
                  </a:lnTo>
                  <a:lnTo>
                    <a:pt x="453" y="772"/>
                  </a:lnTo>
                  <a:lnTo>
                    <a:pt x="451" y="775"/>
                  </a:lnTo>
                  <a:lnTo>
                    <a:pt x="456" y="783"/>
                  </a:lnTo>
                  <a:lnTo>
                    <a:pt x="458" y="788"/>
                  </a:lnTo>
                  <a:lnTo>
                    <a:pt x="453" y="796"/>
                  </a:lnTo>
                  <a:lnTo>
                    <a:pt x="454" y="799"/>
                  </a:lnTo>
                  <a:lnTo>
                    <a:pt x="454" y="802"/>
                  </a:lnTo>
                  <a:lnTo>
                    <a:pt x="454" y="811"/>
                  </a:lnTo>
                  <a:lnTo>
                    <a:pt x="453" y="820"/>
                  </a:lnTo>
                  <a:lnTo>
                    <a:pt x="456" y="825"/>
                  </a:lnTo>
                  <a:lnTo>
                    <a:pt x="463" y="827"/>
                  </a:lnTo>
                  <a:lnTo>
                    <a:pt x="473" y="828"/>
                  </a:lnTo>
                  <a:lnTo>
                    <a:pt x="474" y="835"/>
                  </a:lnTo>
                  <a:lnTo>
                    <a:pt x="474" y="845"/>
                  </a:lnTo>
                  <a:lnTo>
                    <a:pt x="473" y="853"/>
                  </a:lnTo>
                  <a:lnTo>
                    <a:pt x="466" y="862"/>
                  </a:lnTo>
                  <a:lnTo>
                    <a:pt x="469" y="866"/>
                  </a:lnTo>
                  <a:lnTo>
                    <a:pt x="474" y="864"/>
                  </a:lnTo>
                  <a:lnTo>
                    <a:pt x="479" y="862"/>
                  </a:lnTo>
                  <a:lnTo>
                    <a:pt x="489" y="862"/>
                  </a:lnTo>
                  <a:lnTo>
                    <a:pt x="496" y="864"/>
                  </a:lnTo>
                  <a:lnTo>
                    <a:pt x="504" y="866"/>
                  </a:lnTo>
                  <a:lnTo>
                    <a:pt x="506" y="870"/>
                  </a:lnTo>
                  <a:lnTo>
                    <a:pt x="506" y="878"/>
                  </a:lnTo>
                  <a:lnTo>
                    <a:pt x="507" y="882"/>
                  </a:lnTo>
                  <a:lnTo>
                    <a:pt x="514" y="885"/>
                  </a:lnTo>
                  <a:lnTo>
                    <a:pt x="524" y="891"/>
                  </a:lnTo>
                  <a:lnTo>
                    <a:pt x="526" y="896"/>
                  </a:lnTo>
                  <a:lnTo>
                    <a:pt x="526" y="903"/>
                  </a:lnTo>
                  <a:lnTo>
                    <a:pt x="527" y="906"/>
                  </a:lnTo>
                  <a:lnTo>
                    <a:pt x="534" y="909"/>
                  </a:lnTo>
                  <a:lnTo>
                    <a:pt x="539" y="914"/>
                  </a:lnTo>
                  <a:lnTo>
                    <a:pt x="545" y="922"/>
                  </a:lnTo>
                  <a:lnTo>
                    <a:pt x="547" y="927"/>
                  </a:lnTo>
                  <a:lnTo>
                    <a:pt x="547" y="935"/>
                  </a:lnTo>
                  <a:lnTo>
                    <a:pt x="542" y="935"/>
                  </a:lnTo>
                  <a:lnTo>
                    <a:pt x="539" y="937"/>
                  </a:lnTo>
                  <a:lnTo>
                    <a:pt x="534" y="937"/>
                  </a:lnTo>
                  <a:lnTo>
                    <a:pt x="527" y="937"/>
                  </a:lnTo>
                  <a:lnTo>
                    <a:pt x="522" y="938"/>
                  </a:lnTo>
                  <a:lnTo>
                    <a:pt x="526" y="950"/>
                  </a:lnTo>
                  <a:lnTo>
                    <a:pt x="531" y="955"/>
                  </a:lnTo>
                  <a:lnTo>
                    <a:pt x="535" y="964"/>
                  </a:lnTo>
                  <a:lnTo>
                    <a:pt x="534" y="971"/>
                  </a:lnTo>
                  <a:lnTo>
                    <a:pt x="539" y="976"/>
                  </a:lnTo>
                  <a:lnTo>
                    <a:pt x="534" y="977"/>
                  </a:lnTo>
                  <a:lnTo>
                    <a:pt x="524" y="977"/>
                  </a:lnTo>
                  <a:lnTo>
                    <a:pt x="517" y="974"/>
                  </a:lnTo>
                  <a:lnTo>
                    <a:pt x="509" y="971"/>
                  </a:lnTo>
                  <a:lnTo>
                    <a:pt x="504" y="971"/>
                  </a:lnTo>
                  <a:lnTo>
                    <a:pt x="501" y="967"/>
                  </a:lnTo>
                  <a:lnTo>
                    <a:pt x="496" y="966"/>
                  </a:lnTo>
                  <a:lnTo>
                    <a:pt x="492" y="967"/>
                  </a:lnTo>
                  <a:lnTo>
                    <a:pt x="488" y="971"/>
                  </a:lnTo>
                  <a:lnTo>
                    <a:pt x="484" y="969"/>
                  </a:lnTo>
                  <a:lnTo>
                    <a:pt x="479" y="967"/>
                  </a:lnTo>
                  <a:lnTo>
                    <a:pt x="474" y="969"/>
                  </a:lnTo>
                  <a:lnTo>
                    <a:pt x="469" y="971"/>
                  </a:lnTo>
                  <a:lnTo>
                    <a:pt x="464" y="972"/>
                  </a:lnTo>
                  <a:lnTo>
                    <a:pt x="464" y="979"/>
                  </a:lnTo>
                  <a:lnTo>
                    <a:pt x="468" y="985"/>
                  </a:lnTo>
                  <a:lnTo>
                    <a:pt x="469" y="997"/>
                  </a:lnTo>
                  <a:lnTo>
                    <a:pt x="476" y="1000"/>
                  </a:lnTo>
                  <a:lnTo>
                    <a:pt x="476" y="1010"/>
                  </a:lnTo>
                  <a:lnTo>
                    <a:pt x="484" y="1011"/>
                  </a:lnTo>
                  <a:lnTo>
                    <a:pt x="483" y="1013"/>
                  </a:lnTo>
                  <a:lnTo>
                    <a:pt x="483" y="1019"/>
                  </a:lnTo>
                  <a:lnTo>
                    <a:pt x="484" y="1023"/>
                  </a:lnTo>
                  <a:lnTo>
                    <a:pt x="481" y="1023"/>
                  </a:lnTo>
                  <a:lnTo>
                    <a:pt x="474" y="1021"/>
                  </a:lnTo>
                  <a:lnTo>
                    <a:pt x="471" y="1023"/>
                  </a:lnTo>
                  <a:lnTo>
                    <a:pt x="469" y="1029"/>
                  </a:lnTo>
                  <a:lnTo>
                    <a:pt x="469" y="1034"/>
                  </a:lnTo>
                  <a:lnTo>
                    <a:pt x="468" y="1039"/>
                  </a:lnTo>
                  <a:lnTo>
                    <a:pt x="463" y="1042"/>
                  </a:lnTo>
                  <a:lnTo>
                    <a:pt x="464" y="1047"/>
                  </a:lnTo>
                  <a:lnTo>
                    <a:pt x="463" y="1052"/>
                  </a:lnTo>
                  <a:lnTo>
                    <a:pt x="456" y="1052"/>
                  </a:lnTo>
                  <a:lnTo>
                    <a:pt x="449" y="1052"/>
                  </a:lnTo>
                  <a:lnTo>
                    <a:pt x="446" y="1053"/>
                  </a:lnTo>
                  <a:lnTo>
                    <a:pt x="443" y="1055"/>
                  </a:lnTo>
                  <a:lnTo>
                    <a:pt x="440" y="1061"/>
                  </a:lnTo>
                  <a:lnTo>
                    <a:pt x="441" y="1071"/>
                  </a:lnTo>
                  <a:lnTo>
                    <a:pt x="443" y="1074"/>
                  </a:lnTo>
                  <a:lnTo>
                    <a:pt x="440" y="1078"/>
                  </a:lnTo>
                  <a:lnTo>
                    <a:pt x="440" y="1082"/>
                  </a:lnTo>
                  <a:lnTo>
                    <a:pt x="441" y="1089"/>
                  </a:lnTo>
                  <a:lnTo>
                    <a:pt x="443" y="1094"/>
                  </a:lnTo>
                  <a:lnTo>
                    <a:pt x="443" y="1097"/>
                  </a:lnTo>
                  <a:lnTo>
                    <a:pt x="438" y="1099"/>
                  </a:lnTo>
                  <a:lnTo>
                    <a:pt x="431" y="1102"/>
                  </a:lnTo>
                  <a:lnTo>
                    <a:pt x="423" y="1105"/>
                  </a:lnTo>
                  <a:lnTo>
                    <a:pt x="418" y="1112"/>
                  </a:lnTo>
                  <a:lnTo>
                    <a:pt x="418" y="1115"/>
                  </a:lnTo>
                  <a:lnTo>
                    <a:pt x="418" y="1118"/>
                  </a:lnTo>
                  <a:lnTo>
                    <a:pt x="418" y="1126"/>
                  </a:lnTo>
                  <a:lnTo>
                    <a:pt x="418" y="1131"/>
                  </a:lnTo>
                  <a:lnTo>
                    <a:pt x="413" y="1139"/>
                  </a:lnTo>
                  <a:lnTo>
                    <a:pt x="416" y="1154"/>
                  </a:lnTo>
                  <a:lnTo>
                    <a:pt x="418" y="1165"/>
                  </a:lnTo>
                  <a:lnTo>
                    <a:pt x="413" y="1176"/>
                  </a:lnTo>
                  <a:lnTo>
                    <a:pt x="408" y="1183"/>
                  </a:lnTo>
                  <a:lnTo>
                    <a:pt x="408" y="1186"/>
                  </a:lnTo>
                  <a:lnTo>
                    <a:pt x="405" y="1192"/>
                  </a:lnTo>
                  <a:lnTo>
                    <a:pt x="400" y="1192"/>
                  </a:lnTo>
                  <a:lnTo>
                    <a:pt x="393" y="1191"/>
                  </a:lnTo>
                  <a:lnTo>
                    <a:pt x="385" y="1192"/>
                  </a:lnTo>
                  <a:lnTo>
                    <a:pt x="382" y="1192"/>
                  </a:lnTo>
                  <a:lnTo>
                    <a:pt x="372" y="1189"/>
                  </a:lnTo>
                  <a:lnTo>
                    <a:pt x="367" y="1184"/>
                  </a:lnTo>
                  <a:lnTo>
                    <a:pt x="362" y="1181"/>
                  </a:lnTo>
                  <a:lnTo>
                    <a:pt x="357" y="1178"/>
                  </a:lnTo>
                  <a:lnTo>
                    <a:pt x="352" y="1168"/>
                  </a:lnTo>
                  <a:lnTo>
                    <a:pt x="347" y="1168"/>
                  </a:lnTo>
                  <a:lnTo>
                    <a:pt x="344" y="1167"/>
                  </a:lnTo>
                  <a:lnTo>
                    <a:pt x="339" y="1167"/>
                  </a:lnTo>
                  <a:lnTo>
                    <a:pt x="334" y="1167"/>
                  </a:lnTo>
                  <a:lnTo>
                    <a:pt x="325" y="1160"/>
                  </a:lnTo>
                  <a:lnTo>
                    <a:pt x="319" y="1158"/>
                  </a:lnTo>
                  <a:lnTo>
                    <a:pt x="314" y="1160"/>
                  </a:lnTo>
                  <a:lnTo>
                    <a:pt x="302" y="1162"/>
                  </a:lnTo>
                  <a:lnTo>
                    <a:pt x="297" y="1160"/>
                  </a:lnTo>
                  <a:lnTo>
                    <a:pt x="294" y="1158"/>
                  </a:lnTo>
                  <a:lnTo>
                    <a:pt x="282" y="1160"/>
                  </a:lnTo>
                  <a:lnTo>
                    <a:pt x="279" y="1162"/>
                  </a:lnTo>
                  <a:lnTo>
                    <a:pt x="272" y="1160"/>
                  </a:lnTo>
                  <a:lnTo>
                    <a:pt x="269" y="1158"/>
                  </a:lnTo>
                  <a:lnTo>
                    <a:pt x="263" y="1158"/>
                  </a:lnTo>
                  <a:lnTo>
                    <a:pt x="259" y="1160"/>
                  </a:lnTo>
                  <a:lnTo>
                    <a:pt x="246" y="1154"/>
                  </a:lnTo>
                  <a:lnTo>
                    <a:pt x="243" y="1162"/>
                  </a:lnTo>
                  <a:lnTo>
                    <a:pt x="236" y="1163"/>
                  </a:lnTo>
                  <a:lnTo>
                    <a:pt x="233" y="1167"/>
                  </a:lnTo>
                  <a:lnTo>
                    <a:pt x="228" y="1171"/>
                  </a:lnTo>
                  <a:lnTo>
                    <a:pt x="225" y="1173"/>
                  </a:lnTo>
                  <a:lnTo>
                    <a:pt x="221" y="1176"/>
                  </a:lnTo>
                  <a:lnTo>
                    <a:pt x="221" y="1181"/>
                  </a:lnTo>
                  <a:lnTo>
                    <a:pt x="221" y="1184"/>
                  </a:lnTo>
                  <a:lnTo>
                    <a:pt x="220" y="1189"/>
                  </a:lnTo>
                  <a:lnTo>
                    <a:pt x="218" y="1194"/>
                  </a:lnTo>
                  <a:lnTo>
                    <a:pt x="221" y="1201"/>
                  </a:lnTo>
                  <a:lnTo>
                    <a:pt x="226" y="1207"/>
                  </a:lnTo>
                  <a:lnTo>
                    <a:pt x="226" y="1213"/>
                  </a:lnTo>
                  <a:lnTo>
                    <a:pt x="231" y="1218"/>
                  </a:lnTo>
                  <a:lnTo>
                    <a:pt x="236" y="1222"/>
                  </a:lnTo>
                  <a:lnTo>
                    <a:pt x="239" y="1225"/>
                  </a:lnTo>
                  <a:lnTo>
                    <a:pt x="244" y="1226"/>
                  </a:lnTo>
                  <a:lnTo>
                    <a:pt x="248" y="1228"/>
                  </a:lnTo>
                  <a:lnTo>
                    <a:pt x="249" y="1233"/>
                  </a:lnTo>
                  <a:lnTo>
                    <a:pt x="246" y="1243"/>
                  </a:lnTo>
                  <a:lnTo>
                    <a:pt x="248" y="1251"/>
                  </a:lnTo>
                  <a:lnTo>
                    <a:pt x="249" y="1257"/>
                  </a:lnTo>
                  <a:lnTo>
                    <a:pt x="249" y="1267"/>
                  </a:lnTo>
                  <a:lnTo>
                    <a:pt x="251" y="1272"/>
                  </a:lnTo>
                  <a:lnTo>
                    <a:pt x="251" y="1275"/>
                  </a:lnTo>
                  <a:lnTo>
                    <a:pt x="251" y="1278"/>
                  </a:lnTo>
                  <a:lnTo>
                    <a:pt x="243" y="1278"/>
                  </a:lnTo>
                  <a:lnTo>
                    <a:pt x="234" y="1281"/>
                  </a:lnTo>
                  <a:lnTo>
                    <a:pt x="234" y="1288"/>
                  </a:lnTo>
                  <a:lnTo>
                    <a:pt x="231" y="1294"/>
                  </a:lnTo>
                  <a:lnTo>
                    <a:pt x="228" y="1299"/>
                  </a:lnTo>
                  <a:lnTo>
                    <a:pt x="223" y="1302"/>
                  </a:lnTo>
                  <a:lnTo>
                    <a:pt x="220" y="1306"/>
                  </a:lnTo>
                  <a:lnTo>
                    <a:pt x="218" y="1312"/>
                  </a:lnTo>
                  <a:lnTo>
                    <a:pt x="216" y="1317"/>
                  </a:lnTo>
                  <a:lnTo>
                    <a:pt x="211" y="1320"/>
                  </a:lnTo>
                  <a:lnTo>
                    <a:pt x="206" y="1319"/>
                  </a:lnTo>
                  <a:lnTo>
                    <a:pt x="201" y="1312"/>
                  </a:lnTo>
                  <a:lnTo>
                    <a:pt x="195" y="1306"/>
                  </a:lnTo>
                  <a:lnTo>
                    <a:pt x="185" y="1301"/>
                  </a:lnTo>
                  <a:lnTo>
                    <a:pt x="175" y="1299"/>
                  </a:lnTo>
                  <a:lnTo>
                    <a:pt x="165" y="1299"/>
                  </a:lnTo>
                  <a:lnTo>
                    <a:pt x="152" y="1302"/>
                  </a:lnTo>
                  <a:lnTo>
                    <a:pt x="147" y="1307"/>
                  </a:lnTo>
                  <a:lnTo>
                    <a:pt x="140" y="1312"/>
                  </a:lnTo>
                  <a:lnTo>
                    <a:pt x="137" y="1314"/>
                  </a:lnTo>
                  <a:lnTo>
                    <a:pt x="129" y="1314"/>
                  </a:lnTo>
                  <a:lnTo>
                    <a:pt x="119" y="1319"/>
                  </a:lnTo>
                  <a:lnTo>
                    <a:pt x="109" y="1322"/>
                  </a:lnTo>
                  <a:lnTo>
                    <a:pt x="99" y="1327"/>
                  </a:lnTo>
                  <a:lnTo>
                    <a:pt x="89" y="1330"/>
                  </a:lnTo>
                  <a:lnTo>
                    <a:pt x="81" y="1338"/>
                  </a:lnTo>
                  <a:lnTo>
                    <a:pt x="74" y="1345"/>
                  </a:lnTo>
                  <a:lnTo>
                    <a:pt x="69" y="1348"/>
                  </a:lnTo>
                  <a:lnTo>
                    <a:pt x="66" y="1351"/>
                  </a:lnTo>
                  <a:lnTo>
                    <a:pt x="64" y="1353"/>
                  </a:lnTo>
                  <a:lnTo>
                    <a:pt x="59" y="1353"/>
                  </a:lnTo>
                  <a:lnTo>
                    <a:pt x="53" y="1353"/>
                  </a:lnTo>
                  <a:lnTo>
                    <a:pt x="48" y="1357"/>
                  </a:lnTo>
                  <a:lnTo>
                    <a:pt x="46" y="1361"/>
                  </a:lnTo>
                  <a:lnTo>
                    <a:pt x="41" y="1364"/>
                  </a:lnTo>
                  <a:lnTo>
                    <a:pt x="36" y="1367"/>
                  </a:lnTo>
                  <a:lnTo>
                    <a:pt x="31" y="1369"/>
                  </a:lnTo>
                  <a:lnTo>
                    <a:pt x="28" y="1370"/>
                  </a:lnTo>
                  <a:lnTo>
                    <a:pt x="24" y="1372"/>
                  </a:lnTo>
                  <a:lnTo>
                    <a:pt x="23" y="1375"/>
                  </a:lnTo>
                  <a:lnTo>
                    <a:pt x="21" y="1382"/>
                  </a:lnTo>
                  <a:lnTo>
                    <a:pt x="18" y="1387"/>
                  </a:lnTo>
                  <a:lnTo>
                    <a:pt x="10" y="1391"/>
                  </a:lnTo>
                  <a:lnTo>
                    <a:pt x="10" y="1388"/>
                  </a:lnTo>
                  <a:lnTo>
                    <a:pt x="10" y="1385"/>
                  </a:lnTo>
                  <a:lnTo>
                    <a:pt x="6" y="1380"/>
                  </a:lnTo>
                  <a:lnTo>
                    <a:pt x="3" y="1377"/>
                  </a:lnTo>
                  <a:lnTo>
                    <a:pt x="0" y="1375"/>
                  </a:lnTo>
                  <a:lnTo>
                    <a:pt x="0" y="1369"/>
                  </a:lnTo>
                  <a:lnTo>
                    <a:pt x="1" y="1361"/>
                  </a:lnTo>
                  <a:lnTo>
                    <a:pt x="3" y="1353"/>
                  </a:lnTo>
                  <a:lnTo>
                    <a:pt x="8" y="1343"/>
                  </a:lnTo>
                  <a:lnTo>
                    <a:pt x="10" y="1340"/>
                  </a:lnTo>
                  <a:lnTo>
                    <a:pt x="14" y="1338"/>
                  </a:lnTo>
                  <a:lnTo>
                    <a:pt x="19" y="1336"/>
                  </a:lnTo>
                  <a:lnTo>
                    <a:pt x="23" y="1333"/>
                  </a:lnTo>
                  <a:lnTo>
                    <a:pt x="26" y="1330"/>
                  </a:lnTo>
                  <a:lnTo>
                    <a:pt x="24" y="1323"/>
                  </a:lnTo>
                  <a:lnTo>
                    <a:pt x="24" y="1312"/>
                  </a:lnTo>
                  <a:lnTo>
                    <a:pt x="18" y="1304"/>
                  </a:lnTo>
                  <a:lnTo>
                    <a:pt x="16" y="1299"/>
                  </a:lnTo>
                  <a:lnTo>
                    <a:pt x="18" y="1294"/>
                  </a:lnTo>
                  <a:lnTo>
                    <a:pt x="21" y="1288"/>
                  </a:lnTo>
                  <a:lnTo>
                    <a:pt x="21" y="1281"/>
                  </a:lnTo>
                  <a:lnTo>
                    <a:pt x="21" y="1277"/>
                  </a:lnTo>
                  <a:lnTo>
                    <a:pt x="23" y="1268"/>
                  </a:lnTo>
                  <a:lnTo>
                    <a:pt x="23" y="1262"/>
                  </a:lnTo>
                  <a:lnTo>
                    <a:pt x="21" y="1254"/>
                  </a:lnTo>
                  <a:lnTo>
                    <a:pt x="19" y="1247"/>
                  </a:lnTo>
                  <a:lnTo>
                    <a:pt x="16" y="1239"/>
                  </a:lnTo>
                  <a:lnTo>
                    <a:pt x="14" y="1228"/>
                  </a:lnTo>
                  <a:lnTo>
                    <a:pt x="11" y="1220"/>
                  </a:lnTo>
                  <a:lnTo>
                    <a:pt x="8" y="1217"/>
                  </a:lnTo>
                  <a:lnTo>
                    <a:pt x="1" y="1212"/>
                  </a:lnTo>
                  <a:lnTo>
                    <a:pt x="0" y="1207"/>
                  </a:lnTo>
                  <a:lnTo>
                    <a:pt x="3" y="1199"/>
                  </a:lnTo>
                  <a:lnTo>
                    <a:pt x="8" y="1186"/>
                  </a:lnTo>
                  <a:lnTo>
                    <a:pt x="10" y="1178"/>
                  </a:lnTo>
                  <a:lnTo>
                    <a:pt x="10" y="1175"/>
                  </a:lnTo>
                  <a:lnTo>
                    <a:pt x="8" y="1170"/>
                  </a:lnTo>
                  <a:lnTo>
                    <a:pt x="6" y="1163"/>
                  </a:lnTo>
                  <a:lnTo>
                    <a:pt x="3" y="1154"/>
                  </a:lnTo>
                  <a:lnTo>
                    <a:pt x="6" y="1147"/>
                  </a:lnTo>
                  <a:lnTo>
                    <a:pt x="6" y="1139"/>
                  </a:lnTo>
                  <a:lnTo>
                    <a:pt x="6" y="1134"/>
                  </a:lnTo>
                  <a:lnTo>
                    <a:pt x="13" y="1131"/>
                  </a:lnTo>
                  <a:lnTo>
                    <a:pt x="26" y="1129"/>
                  </a:lnTo>
                  <a:lnTo>
                    <a:pt x="31" y="1128"/>
                  </a:lnTo>
                  <a:lnTo>
                    <a:pt x="38" y="1126"/>
                  </a:lnTo>
                  <a:lnTo>
                    <a:pt x="41" y="1124"/>
                  </a:lnTo>
                  <a:lnTo>
                    <a:pt x="44" y="1123"/>
                  </a:lnTo>
                  <a:lnTo>
                    <a:pt x="49" y="1118"/>
                  </a:lnTo>
                  <a:lnTo>
                    <a:pt x="56" y="1116"/>
                  </a:lnTo>
                  <a:lnTo>
                    <a:pt x="62" y="1115"/>
                  </a:lnTo>
                  <a:lnTo>
                    <a:pt x="67" y="1110"/>
                  </a:lnTo>
                  <a:lnTo>
                    <a:pt x="71" y="1103"/>
                  </a:lnTo>
                  <a:lnTo>
                    <a:pt x="71" y="1099"/>
                  </a:lnTo>
                  <a:lnTo>
                    <a:pt x="69" y="1094"/>
                  </a:lnTo>
                  <a:lnTo>
                    <a:pt x="64" y="1089"/>
                  </a:lnTo>
                  <a:lnTo>
                    <a:pt x="61" y="1087"/>
                  </a:lnTo>
                  <a:lnTo>
                    <a:pt x="54" y="1082"/>
                  </a:lnTo>
                  <a:lnTo>
                    <a:pt x="48" y="1076"/>
                  </a:lnTo>
                  <a:lnTo>
                    <a:pt x="46" y="1071"/>
                  </a:lnTo>
                  <a:lnTo>
                    <a:pt x="44" y="1066"/>
                  </a:lnTo>
                  <a:lnTo>
                    <a:pt x="39" y="1063"/>
                  </a:lnTo>
                  <a:lnTo>
                    <a:pt x="36" y="1060"/>
                  </a:lnTo>
                  <a:lnTo>
                    <a:pt x="29" y="1058"/>
                  </a:lnTo>
                  <a:lnTo>
                    <a:pt x="21" y="1044"/>
                  </a:lnTo>
                  <a:lnTo>
                    <a:pt x="23" y="1040"/>
                  </a:lnTo>
                  <a:lnTo>
                    <a:pt x="24" y="1035"/>
                  </a:lnTo>
                  <a:lnTo>
                    <a:pt x="24" y="1029"/>
                  </a:lnTo>
                  <a:lnTo>
                    <a:pt x="21" y="1024"/>
                  </a:lnTo>
                  <a:lnTo>
                    <a:pt x="21" y="101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92" name="Freeform 192"/>
            <p:cNvSpPr>
              <a:spLocks/>
            </p:cNvSpPr>
            <p:nvPr/>
          </p:nvSpPr>
          <p:spPr bwMode="auto">
            <a:xfrm>
              <a:off x="1098549" y="2159795"/>
              <a:ext cx="187325" cy="646113"/>
            </a:xfrm>
            <a:custGeom>
              <a:avLst/>
              <a:gdLst>
                <a:gd name="T0" fmla="*/ 25 w 237"/>
                <a:gd name="T1" fmla="*/ 801 h 814"/>
                <a:gd name="T2" fmla="*/ 35 w 237"/>
                <a:gd name="T3" fmla="*/ 788 h 814"/>
                <a:gd name="T4" fmla="*/ 60 w 237"/>
                <a:gd name="T5" fmla="*/ 781 h 814"/>
                <a:gd name="T6" fmla="*/ 79 w 237"/>
                <a:gd name="T7" fmla="*/ 783 h 814"/>
                <a:gd name="T8" fmla="*/ 98 w 237"/>
                <a:gd name="T9" fmla="*/ 778 h 814"/>
                <a:gd name="T10" fmla="*/ 116 w 237"/>
                <a:gd name="T11" fmla="*/ 762 h 814"/>
                <a:gd name="T12" fmla="*/ 131 w 237"/>
                <a:gd name="T13" fmla="*/ 744 h 814"/>
                <a:gd name="T14" fmla="*/ 139 w 237"/>
                <a:gd name="T15" fmla="*/ 759 h 814"/>
                <a:gd name="T16" fmla="*/ 142 w 237"/>
                <a:gd name="T17" fmla="*/ 773 h 814"/>
                <a:gd name="T18" fmla="*/ 151 w 237"/>
                <a:gd name="T19" fmla="*/ 785 h 814"/>
                <a:gd name="T20" fmla="*/ 177 w 237"/>
                <a:gd name="T21" fmla="*/ 781 h 814"/>
                <a:gd name="T22" fmla="*/ 190 w 237"/>
                <a:gd name="T23" fmla="*/ 773 h 814"/>
                <a:gd name="T24" fmla="*/ 200 w 237"/>
                <a:gd name="T25" fmla="*/ 765 h 814"/>
                <a:gd name="T26" fmla="*/ 212 w 237"/>
                <a:gd name="T27" fmla="*/ 734 h 814"/>
                <a:gd name="T28" fmla="*/ 218 w 237"/>
                <a:gd name="T29" fmla="*/ 700 h 814"/>
                <a:gd name="T30" fmla="*/ 210 w 237"/>
                <a:gd name="T31" fmla="*/ 678 h 814"/>
                <a:gd name="T32" fmla="*/ 203 w 237"/>
                <a:gd name="T33" fmla="*/ 658 h 814"/>
                <a:gd name="T34" fmla="*/ 194 w 237"/>
                <a:gd name="T35" fmla="*/ 632 h 814"/>
                <a:gd name="T36" fmla="*/ 179 w 237"/>
                <a:gd name="T37" fmla="*/ 579 h 814"/>
                <a:gd name="T38" fmla="*/ 154 w 237"/>
                <a:gd name="T39" fmla="*/ 561 h 814"/>
                <a:gd name="T40" fmla="*/ 124 w 237"/>
                <a:gd name="T41" fmla="*/ 563 h 814"/>
                <a:gd name="T42" fmla="*/ 127 w 237"/>
                <a:gd name="T43" fmla="*/ 545 h 814"/>
                <a:gd name="T44" fmla="*/ 136 w 237"/>
                <a:gd name="T45" fmla="*/ 534 h 814"/>
                <a:gd name="T46" fmla="*/ 141 w 237"/>
                <a:gd name="T47" fmla="*/ 513 h 814"/>
                <a:gd name="T48" fmla="*/ 154 w 237"/>
                <a:gd name="T49" fmla="*/ 493 h 814"/>
                <a:gd name="T50" fmla="*/ 152 w 237"/>
                <a:gd name="T51" fmla="*/ 472 h 814"/>
                <a:gd name="T52" fmla="*/ 147 w 237"/>
                <a:gd name="T53" fmla="*/ 461 h 814"/>
                <a:gd name="T54" fmla="*/ 152 w 237"/>
                <a:gd name="T55" fmla="*/ 446 h 814"/>
                <a:gd name="T56" fmla="*/ 152 w 237"/>
                <a:gd name="T57" fmla="*/ 424 h 814"/>
                <a:gd name="T58" fmla="*/ 151 w 237"/>
                <a:gd name="T59" fmla="*/ 395 h 814"/>
                <a:gd name="T60" fmla="*/ 126 w 237"/>
                <a:gd name="T61" fmla="*/ 357 h 814"/>
                <a:gd name="T62" fmla="*/ 127 w 237"/>
                <a:gd name="T63" fmla="*/ 331 h 814"/>
                <a:gd name="T64" fmla="*/ 122 w 237"/>
                <a:gd name="T65" fmla="*/ 307 h 814"/>
                <a:gd name="T66" fmla="*/ 113 w 237"/>
                <a:gd name="T67" fmla="*/ 285 h 814"/>
                <a:gd name="T68" fmla="*/ 73 w 237"/>
                <a:gd name="T69" fmla="*/ 270 h 814"/>
                <a:gd name="T70" fmla="*/ 58 w 237"/>
                <a:gd name="T71" fmla="*/ 259 h 814"/>
                <a:gd name="T72" fmla="*/ 40 w 237"/>
                <a:gd name="T73" fmla="*/ 249 h 814"/>
                <a:gd name="T74" fmla="*/ 13 w 237"/>
                <a:gd name="T75" fmla="*/ 242 h 814"/>
                <a:gd name="T76" fmla="*/ 10 w 237"/>
                <a:gd name="T77" fmla="*/ 218 h 814"/>
                <a:gd name="T78" fmla="*/ 12 w 237"/>
                <a:gd name="T79" fmla="*/ 207 h 814"/>
                <a:gd name="T80" fmla="*/ 28 w 237"/>
                <a:gd name="T81" fmla="*/ 200 h 814"/>
                <a:gd name="T82" fmla="*/ 40 w 237"/>
                <a:gd name="T83" fmla="*/ 196 h 814"/>
                <a:gd name="T84" fmla="*/ 31 w 237"/>
                <a:gd name="T85" fmla="*/ 178 h 814"/>
                <a:gd name="T86" fmla="*/ 20 w 237"/>
                <a:gd name="T87" fmla="*/ 166 h 814"/>
                <a:gd name="T88" fmla="*/ 23 w 237"/>
                <a:gd name="T89" fmla="*/ 149 h 814"/>
                <a:gd name="T90" fmla="*/ 36 w 237"/>
                <a:gd name="T91" fmla="*/ 128 h 814"/>
                <a:gd name="T92" fmla="*/ 36 w 237"/>
                <a:gd name="T93" fmla="*/ 113 h 814"/>
                <a:gd name="T94" fmla="*/ 31 w 237"/>
                <a:gd name="T95" fmla="*/ 108 h 814"/>
                <a:gd name="T96" fmla="*/ 41 w 237"/>
                <a:gd name="T97" fmla="*/ 90 h 814"/>
                <a:gd name="T98" fmla="*/ 56 w 237"/>
                <a:gd name="T99" fmla="*/ 89 h 814"/>
                <a:gd name="T100" fmla="*/ 66 w 237"/>
                <a:gd name="T101" fmla="*/ 77 h 814"/>
                <a:gd name="T102" fmla="*/ 83 w 237"/>
                <a:gd name="T103" fmla="*/ 89 h 814"/>
                <a:gd name="T104" fmla="*/ 99 w 237"/>
                <a:gd name="T105" fmla="*/ 89 h 814"/>
                <a:gd name="T106" fmla="*/ 117 w 237"/>
                <a:gd name="T107" fmla="*/ 74 h 814"/>
                <a:gd name="T108" fmla="*/ 147 w 237"/>
                <a:gd name="T109" fmla="*/ 66 h 814"/>
                <a:gd name="T110" fmla="*/ 160 w 237"/>
                <a:gd name="T111" fmla="*/ 56 h 814"/>
                <a:gd name="T112" fmla="*/ 174 w 237"/>
                <a:gd name="T113" fmla="*/ 40 h 814"/>
                <a:gd name="T114" fmla="*/ 192 w 237"/>
                <a:gd name="T115" fmla="*/ 27 h 814"/>
                <a:gd name="T116" fmla="*/ 208 w 237"/>
                <a:gd name="T117" fmla="*/ 18 h 814"/>
                <a:gd name="T118" fmla="*/ 220 w 237"/>
                <a:gd name="T119" fmla="*/ 0 h 814"/>
                <a:gd name="T120" fmla="*/ 237 w 237"/>
                <a:gd name="T121" fmla="*/ 3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7" h="814">
                  <a:moveTo>
                    <a:pt x="38" y="814"/>
                  </a:moveTo>
                  <a:lnTo>
                    <a:pt x="31" y="807"/>
                  </a:lnTo>
                  <a:lnTo>
                    <a:pt x="30" y="806"/>
                  </a:lnTo>
                  <a:lnTo>
                    <a:pt x="25" y="802"/>
                  </a:lnTo>
                  <a:lnTo>
                    <a:pt x="25" y="801"/>
                  </a:lnTo>
                  <a:lnTo>
                    <a:pt x="23" y="796"/>
                  </a:lnTo>
                  <a:lnTo>
                    <a:pt x="23" y="793"/>
                  </a:lnTo>
                  <a:lnTo>
                    <a:pt x="30" y="788"/>
                  </a:lnTo>
                  <a:lnTo>
                    <a:pt x="33" y="788"/>
                  </a:lnTo>
                  <a:lnTo>
                    <a:pt x="35" y="788"/>
                  </a:lnTo>
                  <a:lnTo>
                    <a:pt x="43" y="786"/>
                  </a:lnTo>
                  <a:lnTo>
                    <a:pt x="46" y="785"/>
                  </a:lnTo>
                  <a:lnTo>
                    <a:pt x="53" y="781"/>
                  </a:lnTo>
                  <a:lnTo>
                    <a:pt x="55" y="781"/>
                  </a:lnTo>
                  <a:lnTo>
                    <a:pt x="60" y="781"/>
                  </a:lnTo>
                  <a:lnTo>
                    <a:pt x="65" y="783"/>
                  </a:lnTo>
                  <a:lnTo>
                    <a:pt x="68" y="785"/>
                  </a:lnTo>
                  <a:lnTo>
                    <a:pt x="70" y="786"/>
                  </a:lnTo>
                  <a:lnTo>
                    <a:pt x="74" y="783"/>
                  </a:lnTo>
                  <a:lnTo>
                    <a:pt x="79" y="783"/>
                  </a:lnTo>
                  <a:lnTo>
                    <a:pt x="81" y="781"/>
                  </a:lnTo>
                  <a:lnTo>
                    <a:pt x="86" y="776"/>
                  </a:lnTo>
                  <a:lnTo>
                    <a:pt x="88" y="776"/>
                  </a:lnTo>
                  <a:lnTo>
                    <a:pt x="96" y="778"/>
                  </a:lnTo>
                  <a:lnTo>
                    <a:pt x="98" y="778"/>
                  </a:lnTo>
                  <a:lnTo>
                    <a:pt x="103" y="778"/>
                  </a:lnTo>
                  <a:lnTo>
                    <a:pt x="104" y="778"/>
                  </a:lnTo>
                  <a:lnTo>
                    <a:pt x="111" y="772"/>
                  </a:lnTo>
                  <a:lnTo>
                    <a:pt x="113" y="768"/>
                  </a:lnTo>
                  <a:lnTo>
                    <a:pt x="116" y="762"/>
                  </a:lnTo>
                  <a:lnTo>
                    <a:pt x="117" y="754"/>
                  </a:lnTo>
                  <a:lnTo>
                    <a:pt x="119" y="752"/>
                  </a:lnTo>
                  <a:lnTo>
                    <a:pt x="124" y="747"/>
                  </a:lnTo>
                  <a:lnTo>
                    <a:pt x="126" y="746"/>
                  </a:lnTo>
                  <a:lnTo>
                    <a:pt x="131" y="744"/>
                  </a:lnTo>
                  <a:lnTo>
                    <a:pt x="136" y="746"/>
                  </a:lnTo>
                  <a:lnTo>
                    <a:pt x="137" y="751"/>
                  </a:lnTo>
                  <a:lnTo>
                    <a:pt x="137" y="752"/>
                  </a:lnTo>
                  <a:lnTo>
                    <a:pt x="141" y="755"/>
                  </a:lnTo>
                  <a:lnTo>
                    <a:pt x="139" y="759"/>
                  </a:lnTo>
                  <a:lnTo>
                    <a:pt x="142" y="760"/>
                  </a:lnTo>
                  <a:lnTo>
                    <a:pt x="144" y="765"/>
                  </a:lnTo>
                  <a:lnTo>
                    <a:pt x="144" y="767"/>
                  </a:lnTo>
                  <a:lnTo>
                    <a:pt x="142" y="770"/>
                  </a:lnTo>
                  <a:lnTo>
                    <a:pt x="142" y="773"/>
                  </a:lnTo>
                  <a:lnTo>
                    <a:pt x="144" y="776"/>
                  </a:lnTo>
                  <a:lnTo>
                    <a:pt x="146" y="778"/>
                  </a:lnTo>
                  <a:lnTo>
                    <a:pt x="146" y="781"/>
                  </a:lnTo>
                  <a:lnTo>
                    <a:pt x="147" y="783"/>
                  </a:lnTo>
                  <a:lnTo>
                    <a:pt x="151" y="785"/>
                  </a:lnTo>
                  <a:lnTo>
                    <a:pt x="157" y="785"/>
                  </a:lnTo>
                  <a:lnTo>
                    <a:pt x="159" y="785"/>
                  </a:lnTo>
                  <a:lnTo>
                    <a:pt x="167" y="783"/>
                  </a:lnTo>
                  <a:lnTo>
                    <a:pt x="170" y="783"/>
                  </a:lnTo>
                  <a:lnTo>
                    <a:pt x="177" y="781"/>
                  </a:lnTo>
                  <a:lnTo>
                    <a:pt x="180" y="778"/>
                  </a:lnTo>
                  <a:lnTo>
                    <a:pt x="182" y="778"/>
                  </a:lnTo>
                  <a:lnTo>
                    <a:pt x="185" y="775"/>
                  </a:lnTo>
                  <a:lnTo>
                    <a:pt x="189" y="773"/>
                  </a:lnTo>
                  <a:lnTo>
                    <a:pt x="190" y="773"/>
                  </a:lnTo>
                  <a:lnTo>
                    <a:pt x="192" y="772"/>
                  </a:lnTo>
                  <a:lnTo>
                    <a:pt x="194" y="772"/>
                  </a:lnTo>
                  <a:lnTo>
                    <a:pt x="199" y="772"/>
                  </a:lnTo>
                  <a:lnTo>
                    <a:pt x="200" y="770"/>
                  </a:lnTo>
                  <a:lnTo>
                    <a:pt x="200" y="765"/>
                  </a:lnTo>
                  <a:lnTo>
                    <a:pt x="203" y="757"/>
                  </a:lnTo>
                  <a:lnTo>
                    <a:pt x="205" y="751"/>
                  </a:lnTo>
                  <a:lnTo>
                    <a:pt x="205" y="742"/>
                  </a:lnTo>
                  <a:lnTo>
                    <a:pt x="208" y="738"/>
                  </a:lnTo>
                  <a:lnTo>
                    <a:pt x="212" y="734"/>
                  </a:lnTo>
                  <a:lnTo>
                    <a:pt x="217" y="728"/>
                  </a:lnTo>
                  <a:lnTo>
                    <a:pt x="223" y="723"/>
                  </a:lnTo>
                  <a:lnTo>
                    <a:pt x="220" y="713"/>
                  </a:lnTo>
                  <a:lnTo>
                    <a:pt x="218" y="704"/>
                  </a:lnTo>
                  <a:lnTo>
                    <a:pt x="218" y="700"/>
                  </a:lnTo>
                  <a:lnTo>
                    <a:pt x="218" y="696"/>
                  </a:lnTo>
                  <a:lnTo>
                    <a:pt x="215" y="691"/>
                  </a:lnTo>
                  <a:lnTo>
                    <a:pt x="212" y="686"/>
                  </a:lnTo>
                  <a:lnTo>
                    <a:pt x="212" y="681"/>
                  </a:lnTo>
                  <a:lnTo>
                    <a:pt x="210" y="678"/>
                  </a:lnTo>
                  <a:lnTo>
                    <a:pt x="207" y="678"/>
                  </a:lnTo>
                  <a:lnTo>
                    <a:pt x="205" y="673"/>
                  </a:lnTo>
                  <a:lnTo>
                    <a:pt x="207" y="668"/>
                  </a:lnTo>
                  <a:lnTo>
                    <a:pt x="208" y="663"/>
                  </a:lnTo>
                  <a:lnTo>
                    <a:pt x="203" y="658"/>
                  </a:lnTo>
                  <a:lnTo>
                    <a:pt x="202" y="655"/>
                  </a:lnTo>
                  <a:lnTo>
                    <a:pt x="200" y="650"/>
                  </a:lnTo>
                  <a:lnTo>
                    <a:pt x="200" y="641"/>
                  </a:lnTo>
                  <a:lnTo>
                    <a:pt x="197" y="636"/>
                  </a:lnTo>
                  <a:lnTo>
                    <a:pt x="194" y="632"/>
                  </a:lnTo>
                  <a:lnTo>
                    <a:pt x="192" y="626"/>
                  </a:lnTo>
                  <a:lnTo>
                    <a:pt x="192" y="616"/>
                  </a:lnTo>
                  <a:lnTo>
                    <a:pt x="192" y="607"/>
                  </a:lnTo>
                  <a:lnTo>
                    <a:pt x="182" y="598"/>
                  </a:lnTo>
                  <a:lnTo>
                    <a:pt x="179" y="579"/>
                  </a:lnTo>
                  <a:lnTo>
                    <a:pt x="177" y="571"/>
                  </a:lnTo>
                  <a:lnTo>
                    <a:pt x="172" y="568"/>
                  </a:lnTo>
                  <a:lnTo>
                    <a:pt x="167" y="564"/>
                  </a:lnTo>
                  <a:lnTo>
                    <a:pt x="160" y="564"/>
                  </a:lnTo>
                  <a:lnTo>
                    <a:pt x="154" y="561"/>
                  </a:lnTo>
                  <a:lnTo>
                    <a:pt x="151" y="558"/>
                  </a:lnTo>
                  <a:lnTo>
                    <a:pt x="141" y="558"/>
                  </a:lnTo>
                  <a:lnTo>
                    <a:pt x="132" y="561"/>
                  </a:lnTo>
                  <a:lnTo>
                    <a:pt x="129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2" y="558"/>
                  </a:lnTo>
                  <a:lnTo>
                    <a:pt x="121" y="555"/>
                  </a:lnTo>
                  <a:lnTo>
                    <a:pt x="124" y="550"/>
                  </a:lnTo>
                  <a:lnTo>
                    <a:pt x="127" y="545"/>
                  </a:lnTo>
                  <a:lnTo>
                    <a:pt x="129" y="542"/>
                  </a:lnTo>
                  <a:lnTo>
                    <a:pt x="131" y="539"/>
                  </a:lnTo>
                  <a:lnTo>
                    <a:pt x="131" y="537"/>
                  </a:lnTo>
                  <a:lnTo>
                    <a:pt x="132" y="535"/>
                  </a:lnTo>
                  <a:lnTo>
                    <a:pt x="136" y="534"/>
                  </a:lnTo>
                  <a:lnTo>
                    <a:pt x="136" y="529"/>
                  </a:lnTo>
                  <a:lnTo>
                    <a:pt x="136" y="526"/>
                  </a:lnTo>
                  <a:lnTo>
                    <a:pt x="137" y="522"/>
                  </a:lnTo>
                  <a:lnTo>
                    <a:pt x="137" y="521"/>
                  </a:lnTo>
                  <a:lnTo>
                    <a:pt x="141" y="513"/>
                  </a:lnTo>
                  <a:lnTo>
                    <a:pt x="142" y="508"/>
                  </a:lnTo>
                  <a:lnTo>
                    <a:pt x="144" y="503"/>
                  </a:lnTo>
                  <a:lnTo>
                    <a:pt x="147" y="500"/>
                  </a:lnTo>
                  <a:lnTo>
                    <a:pt x="151" y="496"/>
                  </a:lnTo>
                  <a:lnTo>
                    <a:pt x="154" y="493"/>
                  </a:lnTo>
                  <a:lnTo>
                    <a:pt x="152" y="487"/>
                  </a:lnTo>
                  <a:lnTo>
                    <a:pt x="154" y="484"/>
                  </a:lnTo>
                  <a:lnTo>
                    <a:pt x="159" y="480"/>
                  </a:lnTo>
                  <a:lnTo>
                    <a:pt x="159" y="479"/>
                  </a:lnTo>
                  <a:lnTo>
                    <a:pt x="152" y="472"/>
                  </a:lnTo>
                  <a:lnTo>
                    <a:pt x="149" y="472"/>
                  </a:lnTo>
                  <a:lnTo>
                    <a:pt x="147" y="472"/>
                  </a:lnTo>
                  <a:lnTo>
                    <a:pt x="144" y="471"/>
                  </a:lnTo>
                  <a:lnTo>
                    <a:pt x="144" y="466"/>
                  </a:lnTo>
                  <a:lnTo>
                    <a:pt x="147" y="461"/>
                  </a:lnTo>
                  <a:lnTo>
                    <a:pt x="147" y="459"/>
                  </a:lnTo>
                  <a:lnTo>
                    <a:pt x="147" y="456"/>
                  </a:lnTo>
                  <a:lnTo>
                    <a:pt x="147" y="453"/>
                  </a:lnTo>
                  <a:lnTo>
                    <a:pt x="149" y="450"/>
                  </a:lnTo>
                  <a:lnTo>
                    <a:pt x="152" y="446"/>
                  </a:lnTo>
                  <a:lnTo>
                    <a:pt x="154" y="443"/>
                  </a:lnTo>
                  <a:lnTo>
                    <a:pt x="156" y="440"/>
                  </a:lnTo>
                  <a:lnTo>
                    <a:pt x="152" y="435"/>
                  </a:lnTo>
                  <a:lnTo>
                    <a:pt x="152" y="429"/>
                  </a:lnTo>
                  <a:lnTo>
                    <a:pt x="152" y="424"/>
                  </a:lnTo>
                  <a:lnTo>
                    <a:pt x="151" y="420"/>
                  </a:lnTo>
                  <a:lnTo>
                    <a:pt x="152" y="417"/>
                  </a:lnTo>
                  <a:lnTo>
                    <a:pt x="152" y="414"/>
                  </a:lnTo>
                  <a:lnTo>
                    <a:pt x="152" y="411"/>
                  </a:lnTo>
                  <a:lnTo>
                    <a:pt x="151" y="395"/>
                  </a:lnTo>
                  <a:lnTo>
                    <a:pt x="131" y="380"/>
                  </a:lnTo>
                  <a:lnTo>
                    <a:pt x="124" y="364"/>
                  </a:lnTo>
                  <a:lnTo>
                    <a:pt x="127" y="364"/>
                  </a:lnTo>
                  <a:lnTo>
                    <a:pt x="127" y="359"/>
                  </a:lnTo>
                  <a:lnTo>
                    <a:pt x="126" y="357"/>
                  </a:lnTo>
                  <a:lnTo>
                    <a:pt x="124" y="352"/>
                  </a:lnTo>
                  <a:lnTo>
                    <a:pt x="127" y="349"/>
                  </a:lnTo>
                  <a:lnTo>
                    <a:pt x="127" y="344"/>
                  </a:lnTo>
                  <a:lnTo>
                    <a:pt x="127" y="338"/>
                  </a:lnTo>
                  <a:lnTo>
                    <a:pt x="127" y="331"/>
                  </a:lnTo>
                  <a:lnTo>
                    <a:pt x="127" y="327"/>
                  </a:lnTo>
                  <a:lnTo>
                    <a:pt x="129" y="318"/>
                  </a:lnTo>
                  <a:lnTo>
                    <a:pt x="129" y="314"/>
                  </a:lnTo>
                  <a:lnTo>
                    <a:pt x="126" y="310"/>
                  </a:lnTo>
                  <a:lnTo>
                    <a:pt x="122" y="307"/>
                  </a:lnTo>
                  <a:lnTo>
                    <a:pt x="121" y="306"/>
                  </a:lnTo>
                  <a:lnTo>
                    <a:pt x="119" y="301"/>
                  </a:lnTo>
                  <a:lnTo>
                    <a:pt x="119" y="291"/>
                  </a:lnTo>
                  <a:lnTo>
                    <a:pt x="119" y="289"/>
                  </a:lnTo>
                  <a:lnTo>
                    <a:pt x="113" y="285"/>
                  </a:lnTo>
                  <a:lnTo>
                    <a:pt x="108" y="285"/>
                  </a:lnTo>
                  <a:lnTo>
                    <a:pt x="101" y="281"/>
                  </a:lnTo>
                  <a:lnTo>
                    <a:pt x="96" y="280"/>
                  </a:lnTo>
                  <a:lnTo>
                    <a:pt x="83" y="275"/>
                  </a:lnTo>
                  <a:lnTo>
                    <a:pt x="73" y="270"/>
                  </a:lnTo>
                  <a:lnTo>
                    <a:pt x="68" y="267"/>
                  </a:lnTo>
                  <a:lnTo>
                    <a:pt x="66" y="267"/>
                  </a:lnTo>
                  <a:lnTo>
                    <a:pt x="65" y="265"/>
                  </a:lnTo>
                  <a:lnTo>
                    <a:pt x="63" y="263"/>
                  </a:lnTo>
                  <a:lnTo>
                    <a:pt x="58" y="259"/>
                  </a:lnTo>
                  <a:lnTo>
                    <a:pt x="53" y="257"/>
                  </a:lnTo>
                  <a:lnTo>
                    <a:pt x="51" y="255"/>
                  </a:lnTo>
                  <a:lnTo>
                    <a:pt x="48" y="252"/>
                  </a:lnTo>
                  <a:lnTo>
                    <a:pt x="45" y="252"/>
                  </a:lnTo>
                  <a:lnTo>
                    <a:pt x="40" y="249"/>
                  </a:lnTo>
                  <a:lnTo>
                    <a:pt x="30" y="247"/>
                  </a:lnTo>
                  <a:lnTo>
                    <a:pt x="27" y="246"/>
                  </a:lnTo>
                  <a:lnTo>
                    <a:pt x="23" y="244"/>
                  </a:lnTo>
                  <a:lnTo>
                    <a:pt x="18" y="242"/>
                  </a:lnTo>
                  <a:lnTo>
                    <a:pt x="13" y="242"/>
                  </a:lnTo>
                  <a:lnTo>
                    <a:pt x="7" y="239"/>
                  </a:lnTo>
                  <a:lnTo>
                    <a:pt x="0" y="234"/>
                  </a:lnTo>
                  <a:lnTo>
                    <a:pt x="3" y="229"/>
                  </a:lnTo>
                  <a:lnTo>
                    <a:pt x="10" y="221"/>
                  </a:lnTo>
                  <a:lnTo>
                    <a:pt x="10" y="218"/>
                  </a:lnTo>
                  <a:lnTo>
                    <a:pt x="10" y="217"/>
                  </a:lnTo>
                  <a:lnTo>
                    <a:pt x="7" y="212"/>
                  </a:lnTo>
                  <a:lnTo>
                    <a:pt x="7" y="210"/>
                  </a:lnTo>
                  <a:lnTo>
                    <a:pt x="8" y="207"/>
                  </a:lnTo>
                  <a:lnTo>
                    <a:pt x="12" y="207"/>
                  </a:lnTo>
                  <a:lnTo>
                    <a:pt x="15" y="204"/>
                  </a:lnTo>
                  <a:lnTo>
                    <a:pt x="17" y="202"/>
                  </a:lnTo>
                  <a:lnTo>
                    <a:pt x="20" y="200"/>
                  </a:lnTo>
                  <a:lnTo>
                    <a:pt x="22" y="199"/>
                  </a:lnTo>
                  <a:lnTo>
                    <a:pt x="28" y="200"/>
                  </a:lnTo>
                  <a:lnTo>
                    <a:pt x="31" y="202"/>
                  </a:lnTo>
                  <a:lnTo>
                    <a:pt x="36" y="202"/>
                  </a:lnTo>
                  <a:lnTo>
                    <a:pt x="40" y="200"/>
                  </a:lnTo>
                  <a:lnTo>
                    <a:pt x="41" y="197"/>
                  </a:lnTo>
                  <a:lnTo>
                    <a:pt x="40" y="196"/>
                  </a:lnTo>
                  <a:lnTo>
                    <a:pt x="38" y="192"/>
                  </a:lnTo>
                  <a:lnTo>
                    <a:pt x="35" y="186"/>
                  </a:lnTo>
                  <a:lnTo>
                    <a:pt x="33" y="183"/>
                  </a:lnTo>
                  <a:lnTo>
                    <a:pt x="33" y="181"/>
                  </a:lnTo>
                  <a:lnTo>
                    <a:pt x="31" y="178"/>
                  </a:lnTo>
                  <a:lnTo>
                    <a:pt x="30" y="176"/>
                  </a:lnTo>
                  <a:lnTo>
                    <a:pt x="28" y="174"/>
                  </a:lnTo>
                  <a:lnTo>
                    <a:pt x="27" y="171"/>
                  </a:lnTo>
                  <a:lnTo>
                    <a:pt x="22" y="168"/>
                  </a:lnTo>
                  <a:lnTo>
                    <a:pt x="20" y="166"/>
                  </a:lnTo>
                  <a:lnTo>
                    <a:pt x="18" y="163"/>
                  </a:lnTo>
                  <a:lnTo>
                    <a:pt x="18" y="160"/>
                  </a:lnTo>
                  <a:lnTo>
                    <a:pt x="20" y="157"/>
                  </a:lnTo>
                  <a:lnTo>
                    <a:pt x="22" y="153"/>
                  </a:lnTo>
                  <a:lnTo>
                    <a:pt x="23" y="149"/>
                  </a:lnTo>
                  <a:lnTo>
                    <a:pt x="25" y="144"/>
                  </a:lnTo>
                  <a:lnTo>
                    <a:pt x="27" y="137"/>
                  </a:lnTo>
                  <a:lnTo>
                    <a:pt x="28" y="136"/>
                  </a:lnTo>
                  <a:lnTo>
                    <a:pt x="33" y="131"/>
                  </a:lnTo>
                  <a:lnTo>
                    <a:pt x="36" y="128"/>
                  </a:lnTo>
                  <a:lnTo>
                    <a:pt x="41" y="121"/>
                  </a:lnTo>
                  <a:lnTo>
                    <a:pt x="45" y="116"/>
                  </a:lnTo>
                  <a:lnTo>
                    <a:pt x="46" y="110"/>
                  </a:lnTo>
                  <a:lnTo>
                    <a:pt x="43" y="110"/>
                  </a:lnTo>
                  <a:lnTo>
                    <a:pt x="36" y="113"/>
                  </a:lnTo>
                  <a:lnTo>
                    <a:pt x="35" y="113"/>
                  </a:lnTo>
                  <a:lnTo>
                    <a:pt x="33" y="113"/>
                  </a:lnTo>
                  <a:lnTo>
                    <a:pt x="31" y="113"/>
                  </a:lnTo>
                  <a:lnTo>
                    <a:pt x="31" y="111"/>
                  </a:lnTo>
                  <a:lnTo>
                    <a:pt x="31" y="108"/>
                  </a:lnTo>
                  <a:lnTo>
                    <a:pt x="35" y="103"/>
                  </a:lnTo>
                  <a:lnTo>
                    <a:pt x="36" y="100"/>
                  </a:lnTo>
                  <a:lnTo>
                    <a:pt x="40" y="94"/>
                  </a:lnTo>
                  <a:lnTo>
                    <a:pt x="40" y="92"/>
                  </a:lnTo>
                  <a:lnTo>
                    <a:pt x="41" y="90"/>
                  </a:lnTo>
                  <a:lnTo>
                    <a:pt x="43" y="85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1" y="87"/>
                  </a:lnTo>
                  <a:lnTo>
                    <a:pt x="56" y="89"/>
                  </a:lnTo>
                  <a:lnTo>
                    <a:pt x="58" y="89"/>
                  </a:lnTo>
                  <a:lnTo>
                    <a:pt x="60" y="85"/>
                  </a:lnTo>
                  <a:lnTo>
                    <a:pt x="61" y="82"/>
                  </a:lnTo>
                  <a:lnTo>
                    <a:pt x="63" y="79"/>
                  </a:lnTo>
                  <a:lnTo>
                    <a:pt x="66" y="77"/>
                  </a:lnTo>
                  <a:lnTo>
                    <a:pt x="70" y="79"/>
                  </a:lnTo>
                  <a:lnTo>
                    <a:pt x="74" y="81"/>
                  </a:lnTo>
                  <a:lnTo>
                    <a:pt x="76" y="82"/>
                  </a:lnTo>
                  <a:lnTo>
                    <a:pt x="79" y="85"/>
                  </a:lnTo>
                  <a:lnTo>
                    <a:pt x="83" y="89"/>
                  </a:lnTo>
                  <a:lnTo>
                    <a:pt x="86" y="92"/>
                  </a:lnTo>
                  <a:lnTo>
                    <a:pt x="89" y="90"/>
                  </a:lnTo>
                  <a:lnTo>
                    <a:pt x="91" y="90"/>
                  </a:lnTo>
                  <a:lnTo>
                    <a:pt x="96" y="89"/>
                  </a:lnTo>
                  <a:lnTo>
                    <a:pt x="99" y="89"/>
                  </a:lnTo>
                  <a:lnTo>
                    <a:pt x="106" y="89"/>
                  </a:lnTo>
                  <a:lnTo>
                    <a:pt x="109" y="85"/>
                  </a:lnTo>
                  <a:lnTo>
                    <a:pt x="111" y="82"/>
                  </a:lnTo>
                  <a:lnTo>
                    <a:pt x="114" y="77"/>
                  </a:lnTo>
                  <a:lnTo>
                    <a:pt x="117" y="74"/>
                  </a:lnTo>
                  <a:lnTo>
                    <a:pt x="121" y="73"/>
                  </a:lnTo>
                  <a:lnTo>
                    <a:pt x="127" y="69"/>
                  </a:lnTo>
                  <a:lnTo>
                    <a:pt x="131" y="69"/>
                  </a:lnTo>
                  <a:lnTo>
                    <a:pt x="139" y="69"/>
                  </a:lnTo>
                  <a:lnTo>
                    <a:pt x="147" y="66"/>
                  </a:lnTo>
                  <a:lnTo>
                    <a:pt x="152" y="60"/>
                  </a:lnTo>
                  <a:lnTo>
                    <a:pt x="154" y="58"/>
                  </a:lnTo>
                  <a:lnTo>
                    <a:pt x="156" y="58"/>
                  </a:lnTo>
                  <a:lnTo>
                    <a:pt x="159" y="60"/>
                  </a:lnTo>
                  <a:lnTo>
                    <a:pt x="160" y="56"/>
                  </a:lnTo>
                  <a:lnTo>
                    <a:pt x="162" y="52"/>
                  </a:lnTo>
                  <a:lnTo>
                    <a:pt x="162" y="48"/>
                  </a:lnTo>
                  <a:lnTo>
                    <a:pt x="167" y="45"/>
                  </a:lnTo>
                  <a:lnTo>
                    <a:pt x="170" y="43"/>
                  </a:lnTo>
                  <a:lnTo>
                    <a:pt x="174" y="40"/>
                  </a:lnTo>
                  <a:lnTo>
                    <a:pt x="177" y="39"/>
                  </a:lnTo>
                  <a:lnTo>
                    <a:pt x="182" y="37"/>
                  </a:lnTo>
                  <a:lnTo>
                    <a:pt x="185" y="35"/>
                  </a:lnTo>
                  <a:lnTo>
                    <a:pt x="189" y="32"/>
                  </a:lnTo>
                  <a:lnTo>
                    <a:pt x="192" y="27"/>
                  </a:lnTo>
                  <a:lnTo>
                    <a:pt x="195" y="22"/>
                  </a:lnTo>
                  <a:lnTo>
                    <a:pt x="199" y="18"/>
                  </a:lnTo>
                  <a:lnTo>
                    <a:pt x="202" y="16"/>
                  </a:lnTo>
                  <a:lnTo>
                    <a:pt x="207" y="18"/>
                  </a:lnTo>
                  <a:lnTo>
                    <a:pt x="208" y="18"/>
                  </a:lnTo>
                  <a:lnTo>
                    <a:pt x="212" y="14"/>
                  </a:lnTo>
                  <a:lnTo>
                    <a:pt x="212" y="11"/>
                  </a:lnTo>
                  <a:lnTo>
                    <a:pt x="213" y="6"/>
                  </a:lnTo>
                  <a:lnTo>
                    <a:pt x="217" y="3"/>
                  </a:lnTo>
                  <a:lnTo>
                    <a:pt x="220" y="0"/>
                  </a:lnTo>
                  <a:lnTo>
                    <a:pt x="222" y="0"/>
                  </a:lnTo>
                  <a:lnTo>
                    <a:pt x="223" y="1"/>
                  </a:lnTo>
                  <a:lnTo>
                    <a:pt x="227" y="5"/>
                  </a:lnTo>
                  <a:lnTo>
                    <a:pt x="233" y="6"/>
                  </a:lnTo>
                  <a:lnTo>
                    <a:pt x="237" y="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93" name="Freeform 193"/>
            <p:cNvSpPr>
              <a:spLocks/>
            </p:cNvSpPr>
            <p:nvPr/>
          </p:nvSpPr>
          <p:spPr bwMode="auto">
            <a:xfrm>
              <a:off x="1966912" y="12045158"/>
              <a:ext cx="474663" cy="612775"/>
            </a:xfrm>
            <a:custGeom>
              <a:avLst/>
              <a:gdLst>
                <a:gd name="T0" fmla="*/ 57 w 599"/>
                <a:gd name="T1" fmla="*/ 191 h 772"/>
                <a:gd name="T2" fmla="*/ 58 w 599"/>
                <a:gd name="T3" fmla="*/ 207 h 772"/>
                <a:gd name="T4" fmla="*/ 25 w 599"/>
                <a:gd name="T5" fmla="*/ 174 h 772"/>
                <a:gd name="T6" fmla="*/ 42 w 599"/>
                <a:gd name="T7" fmla="*/ 174 h 772"/>
                <a:gd name="T8" fmla="*/ 33 w 599"/>
                <a:gd name="T9" fmla="*/ 158 h 772"/>
                <a:gd name="T10" fmla="*/ 37 w 599"/>
                <a:gd name="T11" fmla="*/ 141 h 772"/>
                <a:gd name="T12" fmla="*/ 4 w 599"/>
                <a:gd name="T13" fmla="*/ 152 h 772"/>
                <a:gd name="T14" fmla="*/ 30 w 599"/>
                <a:gd name="T15" fmla="*/ 121 h 772"/>
                <a:gd name="T16" fmla="*/ 0 w 599"/>
                <a:gd name="T17" fmla="*/ 98 h 772"/>
                <a:gd name="T18" fmla="*/ 47 w 599"/>
                <a:gd name="T19" fmla="*/ 47 h 772"/>
                <a:gd name="T20" fmla="*/ 71 w 599"/>
                <a:gd name="T21" fmla="*/ 13 h 772"/>
                <a:gd name="T22" fmla="*/ 144 w 599"/>
                <a:gd name="T23" fmla="*/ 16 h 772"/>
                <a:gd name="T24" fmla="*/ 222 w 599"/>
                <a:gd name="T25" fmla="*/ 60 h 772"/>
                <a:gd name="T26" fmla="*/ 290 w 599"/>
                <a:gd name="T27" fmla="*/ 30 h 772"/>
                <a:gd name="T28" fmla="*/ 364 w 599"/>
                <a:gd name="T29" fmla="*/ 73 h 772"/>
                <a:gd name="T30" fmla="*/ 424 w 599"/>
                <a:gd name="T31" fmla="*/ 42 h 772"/>
                <a:gd name="T32" fmla="*/ 435 w 599"/>
                <a:gd name="T33" fmla="*/ 137 h 772"/>
                <a:gd name="T34" fmla="*/ 526 w 599"/>
                <a:gd name="T35" fmla="*/ 221 h 772"/>
                <a:gd name="T36" fmla="*/ 592 w 599"/>
                <a:gd name="T37" fmla="*/ 297 h 772"/>
                <a:gd name="T38" fmla="*/ 576 w 599"/>
                <a:gd name="T39" fmla="*/ 378 h 772"/>
                <a:gd name="T40" fmla="*/ 582 w 599"/>
                <a:gd name="T41" fmla="*/ 429 h 772"/>
                <a:gd name="T42" fmla="*/ 554 w 599"/>
                <a:gd name="T43" fmla="*/ 495 h 772"/>
                <a:gd name="T44" fmla="*/ 553 w 599"/>
                <a:gd name="T45" fmla="*/ 582 h 772"/>
                <a:gd name="T46" fmla="*/ 530 w 599"/>
                <a:gd name="T47" fmla="*/ 608 h 772"/>
                <a:gd name="T48" fmla="*/ 533 w 599"/>
                <a:gd name="T49" fmla="*/ 694 h 772"/>
                <a:gd name="T50" fmla="*/ 495 w 599"/>
                <a:gd name="T51" fmla="*/ 770 h 772"/>
                <a:gd name="T52" fmla="*/ 482 w 599"/>
                <a:gd name="T53" fmla="*/ 734 h 772"/>
                <a:gd name="T54" fmla="*/ 482 w 599"/>
                <a:gd name="T55" fmla="*/ 726 h 772"/>
                <a:gd name="T56" fmla="*/ 485 w 599"/>
                <a:gd name="T57" fmla="*/ 675 h 772"/>
                <a:gd name="T58" fmla="*/ 463 w 599"/>
                <a:gd name="T59" fmla="*/ 668 h 772"/>
                <a:gd name="T60" fmla="*/ 467 w 599"/>
                <a:gd name="T61" fmla="*/ 628 h 772"/>
                <a:gd name="T62" fmla="*/ 429 w 599"/>
                <a:gd name="T63" fmla="*/ 644 h 772"/>
                <a:gd name="T64" fmla="*/ 346 w 599"/>
                <a:gd name="T65" fmla="*/ 577 h 772"/>
                <a:gd name="T66" fmla="*/ 386 w 599"/>
                <a:gd name="T67" fmla="*/ 602 h 772"/>
                <a:gd name="T68" fmla="*/ 389 w 599"/>
                <a:gd name="T69" fmla="*/ 576 h 772"/>
                <a:gd name="T70" fmla="*/ 343 w 599"/>
                <a:gd name="T71" fmla="*/ 555 h 772"/>
                <a:gd name="T72" fmla="*/ 353 w 599"/>
                <a:gd name="T73" fmla="*/ 539 h 772"/>
                <a:gd name="T74" fmla="*/ 310 w 599"/>
                <a:gd name="T75" fmla="*/ 581 h 772"/>
                <a:gd name="T76" fmla="*/ 328 w 599"/>
                <a:gd name="T77" fmla="*/ 539 h 772"/>
                <a:gd name="T78" fmla="*/ 326 w 599"/>
                <a:gd name="T79" fmla="*/ 506 h 772"/>
                <a:gd name="T80" fmla="*/ 323 w 599"/>
                <a:gd name="T81" fmla="*/ 482 h 772"/>
                <a:gd name="T82" fmla="*/ 296 w 599"/>
                <a:gd name="T83" fmla="*/ 498 h 772"/>
                <a:gd name="T84" fmla="*/ 273 w 599"/>
                <a:gd name="T85" fmla="*/ 467 h 772"/>
                <a:gd name="T86" fmla="*/ 263 w 599"/>
                <a:gd name="T87" fmla="*/ 446 h 772"/>
                <a:gd name="T88" fmla="*/ 303 w 599"/>
                <a:gd name="T89" fmla="*/ 406 h 772"/>
                <a:gd name="T90" fmla="*/ 263 w 599"/>
                <a:gd name="T91" fmla="*/ 409 h 772"/>
                <a:gd name="T92" fmla="*/ 219 w 599"/>
                <a:gd name="T93" fmla="*/ 438 h 772"/>
                <a:gd name="T94" fmla="*/ 187 w 599"/>
                <a:gd name="T95" fmla="*/ 377 h 772"/>
                <a:gd name="T96" fmla="*/ 181 w 599"/>
                <a:gd name="T97" fmla="*/ 356 h 772"/>
                <a:gd name="T98" fmla="*/ 164 w 599"/>
                <a:gd name="T99" fmla="*/ 328 h 772"/>
                <a:gd name="T100" fmla="*/ 154 w 599"/>
                <a:gd name="T101" fmla="*/ 343 h 772"/>
                <a:gd name="T102" fmla="*/ 172 w 599"/>
                <a:gd name="T103" fmla="*/ 378 h 772"/>
                <a:gd name="T104" fmla="*/ 138 w 599"/>
                <a:gd name="T105" fmla="*/ 349 h 772"/>
                <a:gd name="T106" fmla="*/ 83 w 599"/>
                <a:gd name="T107" fmla="*/ 312 h 772"/>
                <a:gd name="T108" fmla="*/ 61 w 599"/>
                <a:gd name="T109" fmla="*/ 289 h 772"/>
                <a:gd name="T110" fmla="*/ 50 w 599"/>
                <a:gd name="T111" fmla="*/ 288 h 772"/>
                <a:gd name="T112" fmla="*/ 33 w 599"/>
                <a:gd name="T113" fmla="*/ 288 h 772"/>
                <a:gd name="T114" fmla="*/ 66 w 599"/>
                <a:gd name="T115" fmla="*/ 255 h 772"/>
                <a:gd name="T116" fmla="*/ 57 w 599"/>
                <a:gd name="T117" fmla="*/ 239 h 772"/>
                <a:gd name="T118" fmla="*/ 71 w 599"/>
                <a:gd name="T119" fmla="*/ 204 h 772"/>
                <a:gd name="T120" fmla="*/ 76 w 599"/>
                <a:gd name="T121" fmla="*/ 179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99" h="772">
                  <a:moveTo>
                    <a:pt x="58" y="178"/>
                  </a:moveTo>
                  <a:lnTo>
                    <a:pt x="60" y="183"/>
                  </a:lnTo>
                  <a:lnTo>
                    <a:pt x="63" y="186"/>
                  </a:lnTo>
                  <a:lnTo>
                    <a:pt x="65" y="191"/>
                  </a:lnTo>
                  <a:lnTo>
                    <a:pt x="66" y="197"/>
                  </a:lnTo>
                  <a:lnTo>
                    <a:pt x="65" y="200"/>
                  </a:lnTo>
                  <a:lnTo>
                    <a:pt x="61" y="199"/>
                  </a:lnTo>
                  <a:lnTo>
                    <a:pt x="60" y="197"/>
                  </a:lnTo>
                  <a:lnTo>
                    <a:pt x="57" y="194"/>
                  </a:lnTo>
                  <a:lnTo>
                    <a:pt x="57" y="191"/>
                  </a:lnTo>
                  <a:lnTo>
                    <a:pt x="55" y="191"/>
                  </a:lnTo>
                  <a:lnTo>
                    <a:pt x="55" y="192"/>
                  </a:lnTo>
                  <a:lnTo>
                    <a:pt x="55" y="197"/>
                  </a:lnTo>
                  <a:lnTo>
                    <a:pt x="57" y="200"/>
                  </a:lnTo>
                  <a:lnTo>
                    <a:pt x="58" y="200"/>
                  </a:lnTo>
                  <a:lnTo>
                    <a:pt x="61" y="200"/>
                  </a:lnTo>
                  <a:lnTo>
                    <a:pt x="65" y="204"/>
                  </a:lnTo>
                  <a:lnTo>
                    <a:pt x="63" y="205"/>
                  </a:lnTo>
                  <a:lnTo>
                    <a:pt x="61" y="207"/>
                  </a:lnTo>
                  <a:lnTo>
                    <a:pt x="58" y="207"/>
                  </a:lnTo>
                  <a:lnTo>
                    <a:pt x="57" y="207"/>
                  </a:lnTo>
                  <a:lnTo>
                    <a:pt x="53" y="205"/>
                  </a:lnTo>
                  <a:lnTo>
                    <a:pt x="48" y="200"/>
                  </a:lnTo>
                  <a:lnTo>
                    <a:pt x="47" y="197"/>
                  </a:lnTo>
                  <a:lnTo>
                    <a:pt x="42" y="194"/>
                  </a:lnTo>
                  <a:lnTo>
                    <a:pt x="38" y="191"/>
                  </a:lnTo>
                  <a:lnTo>
                    <a:pt x="32" y="189"/>
                  </a:lnTo>
                  <a:lnTo>
                    <a:pt x="28" y="183"/>
                  </a:lnTo>
                  <a:lnTo>
                    <a:pt x="27" y="178"/>
                  </a:lnTo>
                  <a:lnTo>
                    <a:pt x="25" y="174"/>
                  </a:lnTo>
                  <a:lnTo>
                    <a:pt x="22" y="171"/>
                  </a:lnTo>
                  <a:lnTo>
                    <a:pt x="22" y="170"/>
                  </a:lnTo>
                  <a:lnTo>
                    <a:pt x="23" y="166"/>
                  </a:lnTo>
                  <a:lnTo>
                    <a:pt x="27" y="165"/>
                  </a:lnTo>
                  <a:lnTo>
                    <a:pt x="28" y="166"/>
                  </a:lnTo>
                  <a:lnTo>
                    <a:pt x="32" y="168"/>
                  </a:lnTo>
                  <a:lnTo>
                    <a:pt x="35" y="168"/>
                  </a:lnTo>
                  <a:lnTo>
                    <a:pt x="37" y="170"/>
                  </a:lnTo>
                  <a:lnTo>
                    <a:pt x="40" y="173"/>
                  </a:lnTo>
                  <a:lnTo>
                    <a:pt x="42" y="174"/>
                  </a:lnTo>
                  <a:lnTo>
                    <a:pt x="45" y="174"/>
                  </a:lnTo>
                  <a:lnTo>
                    <a:pt x="48" y="174"/>
                  </a:lnTo>
                  <a:lnTo>
                    <a:pt x="52" y="174"/>
                  </a:lnTo>
                  <a:lnTo>
                    <a:pt x="48" y="173"/>
                  </a:lnTo>
                  <a:lnTo>
                    <a:pt x="45" y="168"/>
                  </a:lnTo>
                  <a:lnTo>
                    <a:pt x="45" y="162"/>
                  </a:lnTo>
                  <a:lnTo>
                    <a:pt x="45" y="157"/>
                  </a:lnTo>
                  <a:lnTo>
                    <a:pt x="42" y="155"/>
                  </a:lnTo>
                  <a:lnTo>
                    <a:pt x="37" y="155"/>
                  </a:lnTo>
                  <a:lnTo>
                    <a:pt x="33" y="158"/>
                  </a:lnTo>
                  <a:lnTo>
                    <a:pt x="30" y="160"/>
                  </a:lnTo>
                  <a:lnTo>
                    <a:pt x="20" y="163"/>
                  </a:lnTo>
                  <a:lnTo>
                    <a:pt x="23" y="160"/>
                  </a:lnTo>
                  <a:lnTo>
                    <a:pt x="25" y="155"/>
                  </a:lnTo>
                  <a:lnTo>
                    <a:pt x="25" y="152"/>
                  </a:lnTo>
                  <a:lnTo>
                    <a:pt x="27" y="145"/>
                  </a:lnTo>
                  <a:lnTo>
                    <a:pt x="33" y="144"/>
                  </a:lnTo>
                  <a:lnTo>
                    <a:pt x="38" y="145"/>
                  </a:lnTo>
                  <a:lnTo>
                    <a:pt x="42" y="142"/>
                  </a:lnTo>
                  <a:lnTo>
                    <a:pt x="37" y="141"/>
                  </a:lnTo>
                  <a:lnTo>
                    <a:pt x="32" y="141"/>
                  </a:lnTo>
                  <a:lnTo>
                    <a:pt x="27" y="141"/>
                  </a:lnTo>
                  <a:lnTo>
                    <a:pt x="25" y="142"/>
                  </a:lnTo>
                  <a:lnTo>
                    <a:pt x="22" y="145"/>
                  </a:lnTo>
                  <a:lnTo>
                    <a:pt x="22" y="149"/>
                  </a:lnTo>
                  <a:lnTo>
                    <a:pt x="18" y="155"/>
                  </a:lnTo>
                  <a:lnTo>
                    <a:pt x="15" y="162"/>
                  </a:lnTo>
                  <a:lnTo>
                    <a:pt x="10" y="160"/>
                  </a:lnTo>
                  <a:lnTo>
                    <a:pt x="7" y="157"/>
                  </a:lnTo>
                  <a:lnTo>
                    <a:pt x="4" y="152"/>
                  </a:lnTo>
                  <a:lnTo>
                    <a:pt x="2" y="142"/>
                  </a:lnTo>
                  <a:lnTo>
                    <a:pt x="0" y="136"/>
                  </a:lnTo>
                  <a:lnTo>
                    <a:pt x="4" y="132"/>
                  </a:lnTo>
                  <a:lnTo>
                    <a:pt x="5" y="132"/>
                  </a:lnTo>
                  <a:lnTo>
                    <a:pt x="7" y="131"/>
                  </a:lnTo>
                  <a:lnTo>
                    <a:pt x="10" y="131"/>
                  </a:lnTo>
                  <a:lnTo>
                    <a:pt x="14" y="131"/>
                  </a:lnTo>
                  <a:lnTo>
                    <a:pt x="17" y="126"/>
                  </a:lnTo>
                  <a:lnTo>
                    <a:pt x="20" y="123"/>
                  </a:lnTo>
                  <a:lnTo>
                    <a:pt x="30" y="121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2" y="116"/>
                  </a:lnTo>
                  <a:lnTo>
                    <a:pt x="27" y="115"/>
                  </a:lnTo>
                  <a:lnTo>
                    <a:pt x="22" y="118"/>
                  </a:lnTo>
                  <a:lnTo>
                    <a:pt x="15" y="121"/>
                  </a:lnTo>
                  <a:lnTo>
                    <a:pt x="10" y="121"/>
                  </a:lnTo>
                  <a:lnTo>
                    <a:pt x="7" y="116"/>
                  </a:lnTo>
                  <a:lnTo>
                    <a:pt x="4" y="108"/>
                  </a:lnTo>
                  <a:lnTo>
                    <a:pt x="0" y="98"/>
                  </a:lnTo>
                  <a:lnTo>
                    <a:pt x="7" y="92"/>
                  </a:lnTo>
                  <a:lnTo>
                    <a:pt x="12" y="85"/>
                  </a:lnTo>
                  <a:lnTo>
                    <a:pt x="14" y="76"/>
                  </a:lnTo>
                  <a:lnTo>
                    <a:pt x="23" y="66"/>
                  </a:lnTo>
                  <a:lnTo>
                    <a:pt x="30" y="56"/>
                  </a:lnTo>
                  <a:lnTo>
                    <a:pt x="35" y="63"/>
                  </a:lnTo>
                  <a:lnTo>
                    <a:pt x="38" y="71"/>
                  </a:lnTo>
                  <a:lnTo>
                    <a:pt x="38" y="66"/>
                  </a:lnTo>
                  <a:lnTo>
                    <a:pt x="38" y="61"/>
                  </a:lnTo>
                  <a:lnTo>
                    <a:pt x="47" y="47"/>
                  </a:lnTo>
                  <a:lnTo>
                    <a:pt x="57" y="47"/>
                  </a:lnTo>
                  <a:lnTo>
                    <a:pt x="57" y="45"/>
                  </a:lnTo>
                  <a:lnTo>
                    <a:pt x="57" y="43"/>
                  </a:lnTo>
                  <a:lnTo>
                    <a:pt x="55" y="40"/>
                  </a:lnTo>
                  <a:lnTo>
                    <a:pt x="52" y="37"/>
                  </a:lnTo>
                  <a:lnTo>
                    <a:pt x="48" y="27"/>
                  </a:lnTo>
                  <a:lnTo>
                    <a:pt x="58" y="21"/>
                  </a:lnTo>
                  <a:lnTo>
                    <a:pt x="73" y="19"/>
                  </a:lnTo>
                  <a:lnTo>
                    <a:pt x="76" y="19"/>
                  </a:lnTo>
                  <a:lnTo>
                    <a:pt x="71" y="13"/>
                  </a:lnTo>
                  <a:lnTo>
                    <a:pt x="73" y="8"/>
                  </a:lnTo>
                  <a:lnTo>
                    <a:pt x="73" y="0"/>
                  </a:lnTo>
                  <a:lnTo>
                    <a:pt x="80" y="1"/>
                  </a:lnTo>
                  <a:lnTo>
                    <a:pt x="90" y="5"/>
                  </a:lnTo>
                  <a:lnTo>
                    <a:pt x="103" y="5"/>
                  </a:lnTo>
                  <a:lnTo>
                    <a:pt x="106" y="5"/>
                  </a:lnTo>
                  <a:lnTo>
                    <a:pt x="124" y="3"/>
                  </a:lnTo>
                  <a:lnTo>
                    <a:pt x="131" y="5"/>
                  </a:lnTo>
                  <a:lnTo>
                    <a:pt x="134" y="11"/>
                  </a:lnTo>
                  <a:lnTo>
                    <a:pt x="144" y="16"/>
                  </a:lnTo>
                  <a:lnTo>
                    <a:pt x="156" y="21"/>
                  </a:lnTo>
                  <a:lnTo>
                    <a:pt x="161" y="27"/>
                  </a:lnTo>
                  <a:lnTo>
                    <a:pt x="171" y="35"/>
                  </a:lnTo>
                  <a:lnTo>
                    <a:pt x="179" y="40"/>
                  </a:lnTo>
                  <a:lnTo>
                    <a:pt x="182" y="48"/>
                  </a:lnTo>
                  <a:lnTo>
                    <a:pt x="186" y="53"/>
                  </a:lnTo>
                  <a:lnTo>
                    <a:pt x="195" y="60"/>
                  </a:lnTo>
                  <a:lnTo>
                    <a:pt x="205" y="66"/>
                  </a:lnTo>
                  <a:lnTo>
                    <a:pt x="217" y="66"/>
                  </a:lnTo>
                  <a:lnTo>
                    <a:pt x="222" y="60"/>
                  </a:lnTo>
                  <a:lnTo>
                    <a:pt x="225" y="55"/>
                  </a:lnTo>
                  <a:lnTo>
                    <a:pt x="230" y="53"/>
                  </a:lnTo>
                  <a:lnTo>
                    <a:pt x="232" y="52"/>
                  </a:lnTo>
                  <a:lnTo>
                    <a:pt x="238" y="52"/>
                  </a:lnTo>
                  <a:lnTo>
                    <a:pt x="245" y="45"/>
                  </a:lnTo>
                  <a:lnTo>
                    <a:pt x="250" y="35"/>
                  </a:lnTo>
                  <a:lnTo>
                    <a:pt x="258" y="34"/>
                  </a:lnTo>
                  <a:lnTo>
                    <a:pt x="270" y="34"/>
                  </a:lnTo>
                  <a:lnTo>
                    <a:pt x="273" y="32"/>
                  </a:lnTo>
                  <a:lnTo>
                    <a:pt x="290" y="30"/>
                  </a:lnTo>
                  <a:lnTo>
                    <a:pt x="298" y="26"/>
                  </a:lnTo>
                  <a:lnTo>
                    <a:pt x="305" y="34"/>
                  </a:lnTo>
                  <a:lnTo>
                    <a:pt x="311" y="40"/>
                  </a:lnTo>
                  <a:lnTo>
                    <a:pt x="311" y="50"/>
                  </a:lnTo>
                  <a:lnTo>
                    <a:pt x="319" y="50"/>
                  </a:lnTo>
                  <a:lnTo>
                    <a:pt x="328" y="56"/>
                  </a:lnTo>
                  <a:lnTo>
                    <a:pt x="341" y="63"/>
                  </a:lnTo>
                  <a:lnTo>
                    <a:pt x="353" y="74"/>
                  </a:lnTo>
                  <a:lnTo>
                    <a:pt x="354" y="74"/>
                  </a:lnTo>
                  <a:lnTo>
                    <a:pt x="364" y="73"/>
                  </a:lnTo>
                  <a:lnTo>
                    <a:pt x="374" y="68"/>
                  </a:lnTo>
                  <a:lnTo>
                    <a:pt x="381" y="61"/>
                  </a:lnTo>
                  <a:lnTo>
                    <a:pt x="384" y="55"/>
                  </a:lnTo>
                  <a:lnTo>
                    <a:pt x="387" y="48"/>
                  </a:lnTo>
                  <a:lnTo>
                    <a:pt x="387" y="43"/>
                  </a:lnTo>
                  <a:lnTo>
                    <a:pt x="392" y="37"/>
                  </a:lnTo>
                  <a:lnTo>
                    <a:pt x="405" y="24"/>
                  </a:lnTo>
                  <a:lnTo>
                    <a:pt x="409" y="26"/>
                  </a:lnTo>
                  <a:lnTo>
                    <a:pt x="417" y="35"/>
                  </a:lnTo>
                  <a:lnTo>
                    <a:pt x="424" y="42"/>
                  </a:lnTo>
                  <a:lnTo>
                    <a:pt x="429" y="61"/>
                  </a:lnTo>
                  <a:lnTo>
                    <a:pt x="434" y="79"/>
                  </a:lnTo>
                  <a:lnTo>
                    <a:pt x="440" y="87"/>
                  </a:lnTo>
                  <a:lnTo>
                    <a:pt x="444" y="97"/>
                  </a:lnTo>
                  <a:lnTo>
                    <a:pt x="439" y="105"/>
                  </a:lnTo>
                  <a:lnTo>
                    <a:pt x="435" y="118"/>
                  </a:lnTo>
                  <a:lnTo>
                    <a:pt x="435" y="128"/>
                  </a:lnTo>
                  <a:lnTo>
                    <a:pt x="435" y="132"/>
                  </a:lnTo>
                  <a:lnTo>
                    <a:pt x="435" y="136"/>
                  </a:lnTo>
                  <a:lnTo>
                    <a:pt x="435" y="137"/>
                  </a:lnTo>
                  <a:lnTo>
                    <a:pt x="437" y="145"/>
                  </a:lnTo>
                  <a:lnTo>
                    <a:pt x="444" y="158"/>
                  </a:lnTo>
                  <a:lnTo>
                    <a:pt x="447" y="162"/>
                  </a:lnTo>
                  <a:lnTo>
                    <a:pt x="452" y="170"/>
                  </a:lnTo>
                  <a:lnTo>
                    <a:pt x="467" y="176"/>
                  </a:lnTo>
                  <a:lnTo>
                    <a:pt x="483" y="199"/>
                  </a:lnTo>
                  <a:lnTo>
                    <a:pt x="495" y="217"/>
                  </a:lnTo>
                  <a:lnTo>
                    <a:pt x="498" y="217"/>
                  </a:lnTo>
                  <a:lnTo>
                    <a:pt x="508" y="220"/>
                  </a:lnTo>
                  <a:lnTo>
                    <a:pt x="526" y="221"/>
                  </a:lnTo>
                  <a:lnTo>
                    <a:pt x="543" y="228"/>
                  </a:lnTo>
                  <a:lnTo>
                    <a:pt x="559" y="234"/>
                  </a:lnTo>
                  <a:lnTo>
                    <a:pt x="577" y="244"/>
                  </a:lnTo>
                  <a:lnTo>
                    <a:pt x="586" y="254"/>
                  </a:lnTo>
                  <a:lnTo>
                    <a:pt x="591" y="259"/>
                  </a:lnTo>
                  <a:lnTo>
                    <a:pt x="596" y="267"/>
                  </a:lnTo>
                  <a:lnTo>
                    <a:pt x="599" y="273"/>
                  </a:lnTo>
                  <a:lnTo>
                    <a:pt x="597" y="276"/>
                  </a:lnTo>
                  <a:lnTo>
                    <a:pt x="592" y="285"/>
                  </a:lnTo>
                  <a:lnTo>
                    <a:pt x="592" y="297"/>
                  </a:lnTo>
                  <a:lnTo>
                    <a:pt x="589" y="307"/>
                  </a:lnTo>
                  <a:lnTo>
                    <a:pt x="586" y="312"/>
                  </a:lnTo>
                  <a:lnTo>
                    <a:pt x="581" y="315"/>
                  </a:lnTo>
                  <a:lnTo>
                    <a:pt x="577" y="323"/>
                  </a:lnTo>
                  <a:lnTo>
                    <a:pt x="576" y="333"/>
                  </a:lnTo>
                  <a:lnTo>
                    <a:pt x="573" y="343"/>
                  </a:lnTo>
                  <a:lnTo>
                    <a:pt x="573" y="348"/>
                  </a:lnTo>
                  <a:lnTo>
                    <a:pt x="571" y="352"/>
                  </a:lnTo>
                  <a:lnTo>
                    <a:pt x="571" y="364"/>
                  </a:lnTo>
                  <a:lnTo>
                    <a:pt x="576" y="378"/>
                  </a:lnTo>
                  <a:lnTo>
                    <a:pt x="577" y="386"/>
                  </a:lnTo>
                  <a:lnTo>
                    <a:pt x="579" y="390"/>
                  </a:lnTo>
                  <a:lnTo>
                    <a:pt x="584" y="393"/>
                  </a:lnTo>
                  <a:lnTo>
                    <a:pt x="587" y="396"/>
                  </a:lnTo>
                  <a:lnTo>
                    <a:pt x="594" y="398"/>
                  </a:lnTo>
                  <a:lnTo>
                    <a:pt x="594" y="401"/>
                  </a:lnTo>
                  <a:lnTo>
                    <a:pt x="594" y="406"/>
                  </a:lnTo>
                  <a:lnTo>
                    <a:pt x="586" y="416"/>
                  </a:lnTo>
                  <a:lnTo>
                    <a:pt x="582" y="424"/>
                  </a:lnTo>
                  <a:lnTo>
                    <a:pt x="582" y="429"/>
                  </a:lnTo>
                  <a:lnTo>
                    <a:pt x="582" y="433"/>
                  </a:lnTo>
                  <a:lnTo>
                    <a:pt x="581" y="435"/>
                  </a:lnTo>
                  <a:lnTo>
                    <a:pt x="574" y="440"/>
                  </a:lnTo>
                  <a:lnTo>
                    <a:pt x="563" y="448"/>
                  </a:lnTo>
                  <a:lnTo>
                    <a:pt x="558" y="458"/>
                  </a:lnTo>
                  <a:lnTo>
                    <a:pt x="553" y="466"/>
                  </a:lnTo>
                  <a:lnTo>
                    <a:pt x="546" y="472"/>
                  </a:lnTo>
                  <a:lnTo>
                    <a:pt x="546" y="484"/>
                  </a:lnTo>
                  <a:lnTo>
                    <a:pt x="551" y="488"/>
                  </a:lnTo>
                  <a:lnTo>
                    <a:pt x="554" y="495"/>
                  </a:lnTo>
                  <a:lnTo>
                    <a:pt x="554" y="506"/>
                  </a:lnTo>
                  <a:lnTo>
                    <a:pt x="553" y="518"/>
                  </a:lnTo>
                  <a:lnTo>
                    <a:pt x="546" y="521"/>
                  </a:lnTo>
                  <a:lnTo>
                    <a:pt x="541" y="524"/>
                  </a:lnTo>
                  <a:lnTo>
                    <a:pt x="543" y="534"/>
                  </a:lnTo>
                  <a:lnTo>
                    <a:pt x="539" y="550"/>
                  </a:lnTo>
                  <a:lnTo>
                    <a:pt x="541" y="556"/>
                  </a:lnTo>
                  <a:lnTo>
                    <a:pt x="548" y="564"/>
                  </a:lnTo>
                  <a:lnTo>
                    <a:pt x="553" y="573"/>
                  </a:lnTo>
                  <a:lnTo>
                    <a:pt x="553" y="582"/>
                  </a:lnTo>
                  <a:lnTo>
                    <a:pt x="558" y="589"/>
                  </a:lnTo>
                  <a:lnTo>
                    <a:pt x="561" y="597"/>
                  </a:lnTo>
                  <a:lnTo>
                    <a:pt x="559" y="603"/>
                  </a:lnTo>
                  <a:lnTo>
                    <a:pt x="553" y="605"/>
                  </a:lnTo>
                  <a:lnTo>
                    <a:pt x="551" y="611"/>
                  </a:lnTo>
                  <a:lnTo>
                    <a:pt x="544" y="608"/>
                  </a:lnTo>
                  <a:lnTo>
                    <a:pt x="539" y="608"/>
                  </a:lnTo>
                  <a:lnTo>
                    <a:pt x="536" y="603"/>
                  </a:lnTo>
                  <a:lnTo>
                    <a:pt x="531" y="602"/>
                  </a:lnTo>
                  <a:lnTo>
                    <a:pt x="530" y="608"/>
                  </a:lnTo>
                  <a:lnTo>
                    <a:pt x="531" y="616"/>
                  </a:lnTo>
                  <a:lnTo>
                    <a:pt x="525" y="624"/>
                  </a:lnTo>
                  <a:lnTo>
                    <a:pt x="526" y="631"/>
                  </a:lnTo>
                  <a:lnTo>
                    <a:pt x="530" y="634"/>
                  </a:lnTo>
                  <a:lnTo>
                    <a:pt x="528" y="637"/>
                  </a:lnTo>
                  <a:lnTo>
                    <a:pt x="530" y="649"/>
                  </a:lnTo>
                  <a:lnTo>
                    <a:pt x="528" y="663"/>
                  </a:lnTo>
                  <a:lnTo>
                    <a:pt x="530" y="673"/>
                  </a:lnTo>
                  <a:lnTo>
                    <a:pt x="531" y="683"/>
                  </a:lnTo>
                  <a:lnTo>
                    <a:pt x="533" y="694"/>
                  </a:lnTo>
                  <a:lnTo>
                    <a:pt x="526" y="702"/>
                  </a:lnTo>
                  <a:lnTo>
                    <a:pt x="528" y="708"/>
                  </a:lnTo>
                  <a:lnTo>
                    <a:pt x="520" y="717"/>
                  </a:lnTo>
                  <a:lnTo>
                    <a:pt x="518" y="725"/>
                  </a:lnTo>
                  <a:lnTo>
                    <a:pt x="520" y="736"/>
                  </a:lnTo>
                  <a:lnTo>
                    <a:pt x="511" y="741"/>
                  </a:lnTo>
                  <a:lnTo>
                    <a:pt x="506" y="752"/>
                  </a:lnTo>
                  <a:lnTo>
                    <a:pt x="503" y="760"/>
                  </a:lnTo>
                  <a:lnTo>
                    <a:pt x="500" y="765"/>
                  </a:lnTo>
                  <a:lnTo>
                    <a:pt x="495" y="770"/>
                  </a:lnTo>
                  <a:lnTo>
                    <a:pt x="491" y="772"/>
                  </a:lnTo>
                  <a:lnTo>
                    <a:pt x="488" y="772"/>
                  </a:lnTo>
                  <a:lnTo>
                    <a:pt x="487" y="768"/>
                  </a:lnTo>
                  <a:lnTo>
                    <a:pt x="487" y="767"/>
                  </a:lnTo>
                  <a:lnTo>
                    <a:pt x="485" y="764"/>
                  </a:lnTo>
                  <a:lnTo>
                    <a:pt x="487" y="759"/>
                  </a:lnTo>
                  <a:lnTo>
                    <a:pt x="485" y="752"/>
                  </a:lnTo>
                  <a:lnTo>
                    <a:pt x="483" y="746"/>
                  </a:lnTo>
                  <a:lnTo>
                    <a:pt x="482" y="739"/>
                  </a:lnTo>
                  <a:lnTo>
                    <a:pt x="482" y="734"/>
                  </a:lnTo>
                  <a:lnTo>
                    <a:pt x="482" y="733"/>
                  </a:lnTo>
                  <a:lnTo>
                    <a:pt x="483" y="730"/>
                  </a:lnTo>
                  <a:lnTo>
                    <a:pt x="485" y="725"/>
                  </a:lnTo>
                  <a:lnTo>
                    <a:pt x="488" y="723"/>
                  </a:lnTo>
                  <a:lnTo>
                    <a:pt x="493" y="725"/>
                  </a:lnTo>
                  <a:lnTo>
                    <a:pt x="491" y="721"/>
                  </a:lnTo>
                  <a:lnTo>
                    <a:pt x="488" y="720"/>
                  </a:lnTo>
                  <a:lnTo>
                    <a:pt x="483" y="720"/>
                  </a:lnTo>
                  <a:lnTo>
                    <a:pt x="482" y="725"/>
                  </a:lnTo>
                  <a:lnTo>
                    <a:pt x="482" y="726"/>
                  </a:lnTo>
                  <a:lnTo>
                    <a:pt x="478" y="723"/>
                  </a:lnTo>
                  <a:lnTo>
                    <a:pt x="475" y="715"/>
                  </a:lnTo>
                  <a:lnTo>
                    <a:pt x="473" y="710"/>
                  </a:lnTo>
                  <a:lnTo>
                    <a:pt x="468" y="699"/>
                  </a:lnTo>
                  <a:lnTo>
                    <a:pt x="468" y="696"/>
                  </a:lnTo>
                  <a:lnTo>
                    <a:pt x="468" y="691"/>
                  </a:lnTo>
                  <a:lnTo>
                    <a:pt x="472" y="686"/>
                  </a:lnTo>
                  <a:lnTo>
                    <a:pt x="483" y="687"/>
                  </a:lnTo>
                  <a:lnTo>
                    <a:pt x="490" y="679"/>
                  </a:lnTo>
                  <a:lnTo>
                    <a:pt x="485" y="675"/>
                  </a:lnTo>
                  <a:lnTo>
                    <a:pt x="480" y="673"/>
                  </a:lnTo>
                  <a:lnTo>
                    <a:pt x="483" y="678"/>
                  </a:lnTo>
                  <a:lnTo>
                    <a:pt x="483" y="684"/>
                  </a:lnTo>
                  <a:lnTo>
                    <a:pt x="478" y="684"/>
                  </a:lnTo>
                  <a:lnTo>
                    <a:pt x="470" y="683"/>
                  </a:lnTo>
                  <a:lnTo>
                    <a:pt x="465" y="684"/>
                  </a:lnTo>
                  <a:lnTo>
                    <a:pt x="455" y="691"/>
                  </a:lnTo>
                  <a:lnTo>
                    <a:pt x="453" y="684"/>
                  </a:lnTo>
                  <a:lnTo>
                    <a:pt x="455" y="675"/>
                  </a:lnTo>
                  <a:lnTo>
                    <a:pt x="463" y="668"/>
                  </a:lnTo>
                  <a:lnTo>
                    <a:pt x="463" y="662"/>
                  </a:lnTo>
                  <a:lnTo>
                    <a:pt x="462" y="655"/>
                  </a:lnTo>
                  <a:lnTo>
                    <a:pt x="458" y="644"/>
                  </a:lnTo>
                  <a:lnTo>
                    <a:pt x="467" y="632"/>
                  </a:lnTo>
                  <a:lnTo>
                    <a:pt x="478" y="629"/>
                  </a:lnTo>
                  <a:lnTo>
                    <a:pt x="491" y="623"/>
                  </a:lnTo>
                  <a:lnTo>
                    <a:pt x="490" y="621"/>
                  </a:lnTo>
                  <a:lnTo>
                    <a:pt x="482" y="621"/>
                  </a:lnTo>
                  <a:lnTo>
                    <a:pt x="475" y="624"/>
                  </a:lnTo>
                  <a:lnTo>
                    <a:pt x="467" y="628"/>
                  </a:lnTo>
                  <a:lnTo>
                    <a:pt x="462" y="628"/>
                  </a:lnTo>
                  <a:lnTo>
                    <a:pt x="457" y="628"/>
                  </a:lnTo>
                  <a:lnTo>
                    <a:pt x="453" y="631"/>
                  </a:lnTo>
                  <a:lnTo>
                    <a:pt x="450" y="629"/>
                  </a:lnTo>
                  <a:lnTo>
                    <a:pt x="447" y="626"/>
                  </a:lnTo>
                  <a:lnTo>
                    <a:pt x="440" y="618"/>
                  </a:lnTo>
                  <a:lnTo>
                    <a:pt x="439" y="621"/>
                  </a:lnTo>
                  <a:lnTo>
                    <a:pt x="437" y="623"/>
                  </a:lnTo>
                  <a:lnTo>
                    <a:pt x="434" y="632"/>
                  </a:lnTo>
                  <a:lnTo>
                    <a:pt x="429" y="644"/>
                  </a:lnTo>
                  <a:lnTo>
                    <a:pt x="427" y="655"/>
                  </a:lnTo>
                  <a:lnTo>
                    <a:pt x="420" y="665"/>
                  </a:lnTo>
                  <a:lnTo>
                    <a:pt x="410" y="668"/>
                  </a:lnTo>
                  <a:lnTo>
                    <a:pt x="402" y="660"/>
                  </a:lnTo>
                  <a:lnTo>
                    <a:pt x="392" y="649"/>
                  </a:lnTo>
                  <a:lnTo>
                    <a:pt x="377" y="637"/>
                  </a:lnTo>
                  <a:lnTo>
                    <a:pt x="364" y="621"/>
                  </a:lnTo>
                  <a:lnTo>
                    <a:pt x="351" y="600"/>
                  </a:lnTo>
                  <a:lnTo>
                    <a:pt x="341" y="577"/>
                  </a:lnTo>
                  <a:lnTo>
                    <a:pt x="346" y="577"/>
                  </a:lnTo>
                  <a:lnTo>
                    <a:pt x="354" y="582"/>
                  </a:lnTo>
                  <a:lnTo>
                    <a:pt x="358" y="586"/>
                  </a:lnTo>
                  <a:lnTo>
                    <a:pt x="361" y="586"/>
                  </a:lnTo>
                  <a:lnTo>
                    <a:pt x="364" y="589"/>
                  </a:lnTo>
                  <a:lnTo>
                    <a:pt x="372" y="590"/>
                  </a:lnTo>
                  <a:lnTo>
                    <a:pt x="381" y="592"/>
                  </a:lnTo>
                  <a:lnTo>
                    <a:pt x="381" y="602"/>
                  </a:lnTo>
                  <a:lnTo>
                    <a:pt x="384" y="611"/>
                  </a:lnTo>
                  <a:lnTo>
                    <a:pt x="386" y="608"/>
                  </a:lnTo>
                  <a:lnTo>
                    <a:pt x="386" y="602"/>
                  </a:lnTo>
                  <a:lnTo>
                    <a:pt x="382" y="595"/>
                  </a:lnTo>
                  <a:lnTo>
                    <a:pt x="381" y="586"/>
                  </a:lnTo>
                  <a:lnTo>
                    <a:pt x="371" y="584"/>
                  </a:lnTo>
                  <a:lnTo>
                    <a:pt x="376" y="576"/>
                  </a:lnTo>
                  <a:lnTo>
                    <a:pt x="387" y="582"/>
                  </a:lnTo>
                  <a:lnTo>
                    <a:pt x="394" y="590"/>
                  </a:lnTo>
                  <a:lnTo>
                    <a:pt x="401" y="595"/>
                  </a:lnTo>
                  <a:lnTo>
                    <a:pt x="399" y="592"/>
                  </a:lnTo>
                  <a:lnTo>
                    <a:pt x="399" y="587"/>
                  </a:lnTo>
                  <a:lnTo>
                    <a:pt x="389" y="576"/>
                  </a:lnTo>
                  <a:lnTo>
                    <a:pt x="387" y="569"/>
                  </a:lnTo>
                  <a:lnTo>
                    <a:pt x="382" y="566"/>
                  </a:lnTo>
                  <a:lnTo>
                    <a:pt x="379" y="564"/>
                  </a:lnTo>
                  <a:lnTo>
                    <a:pt x="371" y="573"/>
                  </a:lnTo>
                  <a:lnTo>
                    <a:pt x="362" y="579"/>
                  </a:lnTo>
                  <a:lnTo>
                    <a:pt x="358" y="576"/>
                  </a:lnTo>
                  <a:lnTo>
                    <a:pt x="351" y="568"/>
                  </a:lnTo>
                  <a:lnTo>
                    <a:pt x="346" y="568"/>
                  </a:lnTo>
                  <a:lnTo>
                    <a:pt x="343" y="561"/>
                  </a:lnTo>
                  <a:lnTo>
                    <a:pt x="343" y="555"/>
                  </a:lnTo>
                  <a:lnTo>
                    <a:pt x="346" y="545"/>
                  </a:lnTo>
                  <a:lnTo>
                    <a:pt x="353" y="543"/>
                  </a:lnTo>
                  <a:lnTo>
                    <a:pt x="356" y="547"/>
                  </a:lnTo>
                  <a:lnTo>
                    <a:pt x="359" y="555"/>
                  </a:lnTo>
                  <a:lnTo>
                    <a:pt x="359" y="561"/>
                  </a:lnTo>
                  <a:lnTo>
                    <a:pt x="362" y="560"/>
                  </a:lnTo>
                  <a:lnTo>
                    <a:pt x="361" y="553"/>
                  </a:lnTo>
                  <a:lnTo>
                    <a:pt x="362" y="547"/>
                  </a:lnTo>
                  <a:lnTo>
                    <a:pt x="359" y="542"/>
                  </a:lnTo>
                  <a:lnTo>
                    <a:pt x="353" y="539"/>
                  </a:lnTo>
                  <a:lnTo>
                    <a:pt x="349" y="540"/>
                  </a:lnTo>
                  <a:lnTo>
                    <a:pt x="346" y="540"/>
                  </a:lnTo>
                  <a:lnTo>
                    <a:pt x="341" y="547"/>
                  </a:lnTo>
                  <a:lnTo>
                    <a:pt x="339" y="555"/>
                  </a:lnTo>
                  <a:lnTo>
                    <a:pt x="338" y="563"/>
                  </a:lnTo>
                  <a:lnTo>
                    <a:pt x="334" y="566"/>
                  </a:lnTo>
                  <a:lnTo>
                    <a:pt x="326" y="569"/>
                  </a:lnTo>
                  <a:lnTo>
                    <a:pt x="323" y="573"/>
                  </a:lnTo>
                  <a:lnTo>
                    <a:pt x="319" y="576"/>
                  </a:lnTo>
                  <a:lnTo>
                    <a:pt x="310" y="581"/>
                  </a:lnTo>
                  <a:lnTo>
                    <a:pt x="300" y="589"/>
                  </a:lnTo>
                  <a:lnTo>
                    <a:pt x="295" y="587"/>
                  </a:lnTo>
                  <a:lnTo>
                    <a:pt x="293" y="579"/>
                  </a:lnTo>
                  <a:lnTo>
                    <a:pt x="295" y="571"/>
                  </a:lnTo>
                  <a:lnTo>
                    <a:pt x="298" y="561"/>
                  </a:lnTo>
                  <a:lnTo>
                    <a:pt x="300" y="552"/>
                  </a:lnTo>
                  <a:lnTo>
                    <a:pt x="311" y="552"/>
                  </a:lnTo>
                  <a:lnTo>
                    <a:pt x="316" y="548"/>
                  </a:lnTo>
                  <a:lnTo>
                    <a:pt x="323" y="545"/>
                  </a:lnTo>
                  <a:lnTo>
                    <a:pt x="328" y="539"/>
                  </a:lnTo>
                  <a:lnTo>
                    <a:pt x="326" y="535"/>
                  </a:lnTo>
                  <a:lnTo>
                    <a:pt x="321" y="539"/>
                  </a:lnTo>
                  <a:lnTo>
                    <a:pt x="318" y="535"/>
                  </a:lnTo>
                  <a:lnTo>
                    <a:pt x="315" y="530"/>
                  </a:lnTo>
                  <a:lnTo>
                    <a:pt x="313" y="522"/>
                  </a:lnTo>
                  <a:lnTo>
                    <a:pt x="311" y="516"/>
                  </a:lnTo>
                  <a:lnTo>
                    <a:pt x="311" y="508"/>
                  </a:lnTo>
                  <a:lnTo>
                    <a:pt x="319" y="508"/>
                  </a:lnTo>
                  <a:lnTo>
                    <a:pt x="328" y="509"/>
                  </a:lnTo>
                  <a:lnTo>
                    <a:pt x="326" y="506"/>
                  </a:lnTo>
                  <a:lnTo>
                    <a:pt x="323" y="506"/>
                  </a:lnTo>
                  <a:lnTo>
                    <a:pt x="319" y="503"/>
                  </a:lnTo>
                  <a:lnTo>
                    <a:pt x="315" y="501"/>
                  </a:lnTo>
                  <a:lnTo>
                    <a:pt x="308" y="503"/>
                  </a:lnTo>
                  <a:lnTo>
                    <a:pt x="308" y="501"/>
                  </a:lnTo>
                  <a:lnTo>
                    <a:pt x="305" y="498"/>
                  </a:lnTo>
                  <a:lnTo>
                    <a:pt x="305" y="493"/>
                  </a:lnTo>
                  <a:lnTo>
                    <a:pt x="310" y="485"/>
                  </a:lnTo>
                  <a:lnTo>
                    <a:pt x="318" y="482"/>
                  </a:lnTo>
                  <a:lnTo>
                    <a:pt x="323" y="482"/>
                  </a:lnTo>
                  <a:lnTo>
                    <a:pt x="319" y="479"/>
                  </a:lnTo>
                  <a:lnTo>
                    <a:pt x="316" y="477"/>
                  </a:lnTo>
                  <a:lnTo>
                    <a:pt x="313" y="475"/>
                  </a:lnTo>
                  <a:lnTo>
                    <a:pt x="308" y="472"/>
                  </a:lnTo>
                  <a:lnTo>
                    <a:pt x="303" y="472"/>
                  </a:lnTo>
                  <a:lnTo>
                    <a:pt x="303" y="475"/>
                  </a:lnTo>
                  <a:lnTo>
                    <a:pt x="305" y="480"/>
                  </a:lnTo>
                  <a:lnTo>
                    <a:pt x="300" y="484"/>
                  </a:lnTo>
                  <a:lnTo>
                    <a:pt x="298" y="490"/>
                  </a:lnTo>
                  <a:lnTo>
                    <a:pt x="296" y="498"/>
                  </a:lnTo>
                  <a:lnTo>
                    <a:pt x="288" y="503"/>
                  </a:lnTo>
                  <a:lnTo>
                    <a:pt x="281" y="509"/>
                  </a:lnTo>
                  <a:lnTo>
                    <a:pt x="278" y="505"/>
                  </a:lnTo>
                  <a:lnTo>
                    <a:pt x="276" y="498"/>
                  </a:lnTo>
                  <a:lnTo>
                    <a:pt x="278" y="493"/>
                  </a:lnTo>
                  <a:lnTo>
                    <a:pt x="272" y="492"/>
                  </a:lnTo>
                  <a:lnTo>
                    <a:pt x="268" y="487"/>
                  </a:lnTo>
                  <a:lnTo>
                    <a:pt x="272" y="480"/>
                  </a:lnTo>
                  <a:lnTo>
                    <a:pt x="275" y="474"/>
                  </a:lnTo>
                  <a:lnTo>
                    <a:pt x="273" y="467"/>
                  </a:lnTo>
                  <a:lnTo>
                    <a:pt x="268" y="461"/>
                  </a:lnTo>
                  <a:lnTo>
                    <a:pt x="270" y="458"/>
                  </a:lnTo>
                  <a:lnTo>
                    <a:pt x="276" y="456"/>
                  </a:lnTo>
                  <a:lnTo>
                    <a:pt x="273" y="453"/>
                  </a:lnTo>
                  <a:lnTo>
                    <a:pt x="272" y="451"/>
                  </a:lnTo>
                  <a:lnTo>
                    <a:pt x="265" y="453"/>
                  </a:lnTo>
                  <a:lnTo>
                    <a:pt x="258" y="458"/>
                  </a:lnTo>
                  <a:lnTo>
                    <a:pt x="258" y="453"/>
                  </a:lnTo>
                  <a:lnTo>
                    <a:pt x="262" y="450"/>
                  </a:lnTo>
                  <a:lnTo>
                    <a:pt x="263" y="446"/>
                  </a:lnTo>
                  <a:lnTo>
                    <a:pt x="265" y="445"/>
                  </a:lnTo>
                  <a:lnTo>
                    <a:pt x="267" y="435"/>
                  </a:lnTo>
                  <a:lnTo>
                    <a:pt x="272" y="425"/>
                  </a:lnTo>
                  <a:lnTo>
                    <a:pt x="280" y="419"/>
                  </a:lnTo>
                  <a:lnTo>
                    <a:pt x="288" y="417"/>
                  </a:lnTo>
                  <a:lnTo>
                    <a:pt x="296" y="417"/>
                  </a:lnTo>
                  <a:lnTo>
                    <a:pt x="301" y="416"/>
                  </a:lnTo>
                  <a:lnTo>
                    <a:pt x="308" y="408"/>
                  </a:lnTo>
                  <a:lnTo>
                    <a:pt x="310" y="404"/>
                  </a:lnTo>
                  <a:lnTo>
                    <a:pt x="303" y="406"/>
                  </a:lnTo>
                  <a:lnTo>
                    <a:pt x="296" y="411"/>
                  </a:lnTo>
                  <a:lnTo>
                    <a:pt x="290" y="412"/>
                  </a:lnTo>
                  <a:lnTo>
                    <a:pt x="285" y="412"/>
                  </a:lnTo>
                  <a:lnTo>
                    <a:pt x="275" y="414"/>
                  </a:lnTo>
                  <a:lnTo>
                    <a:pt x="268" y="420"/>
                  </a:lnTo>
                  <a:lnTo>
                    <a:pt x="263" y="430"/>
                  </a:lnTo>
                  <a:lnTo>
                    <a:pt x="257" y="433"/>
                  </a:lnTo>
                  <a:lnTo>
                    <a:pt x="257" y="427"/>
                  </a:lnTo>
                  <a:lnTo>
                    <a:pt x="257" y="419"/>
                  </a:lnTo>
                  <a:lnTo>
                    <a:pt x="263" y="409"/>
                  </a:lnTo>
                  <a:lnTo>
                    <a:pt x="258" y="409"/>
                  </a:lnTo>
                  <a:lnTo>
                    <a:pt x="253" y="411"/>
                  </a:lnTo>
                  <a:lnTo>
                    <a:pt x="248" y="414"/>
                  </a:lnTo>
                  <a:lnTo>
                    <a:pt x="248" y="420"/>
                  </a:lnTo>
                  <a:lnTo>
                    <a:pt x="250" y="429"/>
                  </a:lnTo>
                  <a:lnTo>
                    <a:pt x="248" y="438"/>
                  </a:lnTo>
                  <a:lnTo>
                    <a:pt x="242" y="438"/>
                  </a:lnTo>
                  <a:lnTo>
                    <a:pt x="233" y="437"/>
                  </a:lnTo>
                  <a:lnTo>
                    <a:pt x="225" y="440"/>
                  </a:lnTo>
                  <a:lnTo>
                    <a:pt x="219" y="438"/>
                  </a:lnTo>
                  <a:lnTo>
                    <a:pt x="217" y="432"/>
                  </a:lnTo>
                  <a:lnTo>
                    <a:pt x="215" y="425"/>
                  </a:lnTo>
                  <a:lnTo>
                    <a:pt x="214" y="419"/>
                  </a:lnTo>
                  <a:lnTo>
                    <a:pt x="212" y="411"/>
                  </a:lnTo>
                  <a:lnTo>
                    <a:pt x="210" y="408"/>
                  </a:lnTo>
                  <a:lnTo>
                    <a:pt x="207" y="408"/>
                  </a:lnTo>
                  <a:lnTo>
                    <a:pt x="204" y="403"/>
                  </a:lnTo>
                  <a:lnTo>
                    <a:pt x="199" y="396"/>
                  </a:lnTo>
                  <a:lnTo>
                    <a:pt x="194" y="390"/>
                  </a:lnTo>
                  <a:lnTo>
                    <a:pt x="187" y="377"/>
                  </a:lnTo>
                  <a:lnTo>
                    <a:pt x="186" y="375"/>
                  </a:lnTo>
                  <a:lnTo>
                    <a:pt x="186" y="372"/>
                  </a:lnTo>
                  <a:lnTo>
                    <a:pt x="186" y="359"/>
                  </a:lnTo>
                  <a:lnTo>
                    <a:pt x="192" y="352"/>
                  </a:lnTo>
                  <a:lnTo>
                    <a:pt x="197" y="346"/>
                  </a:lnTo>
                  <a:lnTo>
                    <a:pt x="195" y="346"/>
                  </a:lnTo>
                  <a:lnTo>
                    <a:pt x="192" y="344"/>
                  </a:lnTo>
                  <a:lnTo>
                    <a:pt x="192" y="349"/>
                  </a:lnTo>
                  <a:lnTo>
                    <a:pt x="186" y="351"/>
                  </a:lnTo>
                  <a:lnTo>
                    <a:pt x="181" y="356"/>
                  </a:lnTo>
                  <a:lnTo>
                    <a:pt x="174" y="362"/>
                  </a:lnTo>
                  <a:lnTo>
                    <a:pt x="166" y="364"/>
                  </a:lnTo>
                  <a:lnTo>
                    <a:pt x="166" y="359"/>
                  </a:lnTo>
                  <a:lnTo>
                    <a:pt x="169" y="352"/>
                  </a:lnTo>
                  <a:lnTo>
                    <a:pt x="167" y="348"/>
                  </a:lnTo>
                  <a:lnTo>
                    <a:pt x="161" y="346"/>
                  </a:lnTo>
                  <a:lnTo>
                    <a:pt x="157" y="343"/>
                  </a:lnTo>
                  <a:lnTo>
                    <a:pt x="159" y="336"/>
                  </a:lnTo>
                  <a:lnTo>
                    <a:pt x="162" y="333"/>
                  </a:lnTo>
                  <a:lnTo>
                    <a:pt x="164" y="328"/>
                  </a:lnTo>
                  <a:lnTo>
                    <a:pt x="164" y="327"/>
                  </a:lnTo>
                  <a:lnTo>
                    <a:pt x="159" y="322"/>
                  </a:lnTo>
                  <a:lnTo>
                    <a:pt x="154" y="320"/>
                  </a:lnTo>
                  <a:lnTo>
                    <a:pt x="156" y="323"/>
                  </a:lnTo>
                  <a:lnTo>
                    <a:pt x="157" y="325"/>
                  </a:lnTo>
                  <a:lnTo>
                    <a:pt x="159" y="328"/>
                  </a:lnTo>
                  <a:lnTo>
                    <a:pt x="156" y="333"/>
                  </a:lnTo>
                  <a:lnTo>
                    <a:pt x="154" y="335"/>
                  </a:lnTo>
                  <a:lnTo>
                    <a:pt x="154" y="338"/>
                  </a:lnTo>
                  <a:lnTo>
                    <a:pt x="154" y="343"/>
                  </a:lnTo>
                  <a:lnTo>
                    <a:pt x="156" y="346"/>
                  </a:lnTo>
                  <a:lnTo>
                    <a:pt x="159" y="348"/>
                  </a:lnTo>
                  <a:lnTo>
                    <a:pt x="162" y="349"/>
                  </a:lnTo>
                  <a:lnTo>
                    <a:pt x="164" y="352"/>
                  </a:lnTo>
                  <a:lnTo>
                    <a:pt x="162" y="357"/>
                  </a:lnTo>
                  <a:lnTo>
                    <a:pt x="162" y="361"/>
                  </a:lnTo>
                  <a:lnTo>
                    <a:pt x="164" y="365"/>
                  </a:lnTo>
                  <a:lnTo>
                    <a:pt x="177" y="370"/>
                  </a:lnTo>
                  <a:lnTo>
                    <a:pt x="177" y="375"/>
                  </a:lnTo>
                  <a:lnTo>
                    <a:pt x="172" y="378"/>
                  </a:lnTo>
                  <a:lnTo>
                    <a:pt x="167" y="380"/>
                  </a:lnTo>
                  <a:lnTo>
                    <a:pt x="162" y="380"/>
                  </a:lnTo>
                  <a:lnTo>
                    <a:pt x="157" y="383"/>
                  </a:lnTo>
                  <a:lnTo>
                    <a:pt x="152" y="388"/>
                  </a:lnTo>
                  <a:lnTo>
                    <a:pt x="147" y="388"/>
                  </a:lnTo>
                  <a:lnTo>
                    <a:pt x="146" y="385"/>
                  </a:lnTo>
                  <a:lnTo>
                    <a:pt x="146" y="380"/>
                  </a:lnTo>
                  <a:lnTo>
                    <a:pt x="144" y="374"/>
                  </a:lnTo>
                  <a:lnTo>
                    <a:pt x="143" y="362"/>
                  </a:lnTo>
                  <a:lnTo>
                    <a:pt x="138" y="349"/>
                  </a:lnTo>
                  <a:lnTo>
                    <a:pt x="133" y="333"/>
                  </a:lnTo>
                  <a:lnTo>
                    <a:pt x="129" y="327"/>
                  </a:lnTo>
                  <a:lnTo>
                    <a:pt x="123" y="317"/>
                  </a:lnTo>
                  <a:lnTo>
                    <a:pt x="121" y="312"/>
                  </a:lnTo>
                  <a:lnTo>
                    <a:pt x="114" y="310"/>
                  </a:lnTo>
                  <a:lnTo>
                    <a:pt x="108" y="310"/>
                  </a:lnTo>
                  <a:lnTo>
                    <a:pt x="101" y="315"/>
                  </a:lnTo>
                  <a:lnTo>
                    <a:pt x="93" y="317"/>
                  </a:lnTo>
                  <a:lnTo>
                    <a:pt x="90" y="323"/>
                  </a:lnTo>
                  <a:lnTo>
                    <a:pt x="83" y="312"/>
                  </a:lnTo>
                  <a:lnTo>
                    <a:pt x="81" y="310"/>
                  </a:lnTo>
                  <a:lnTo>
                    <a:pt x="76" y="306"/>
                  </a:lnTo>
                  <a:lnTo>
                    <a:pt x="71" y="304"/>
                  </a:lnTo>
                  <a:lnTo>
                    <a:pt x="65" y="299"/>
                  </a:lnTo>
                  <a:lnTo>
                    <a:pt x="58" y="297"/>
                  </a:lnTo>
                  <a:lnTo>
                    <a:pt x="57" y="296"/>
                  </a:lnTo>
                  <a:lnTo>
                    <a:pt x="53" y="294"/>
                  </a:lnTo>
                  <a:lnTo>
                    <a:pt x="53" y="291"/>
                  </a:lnTo>
                  <a:lnTo>
                    <a:pt x="58" y="289"/>
                  </a:lnTo>
                  <a:lnTo>
                    <a:pt x="61" y="289"/>
                  </a:lnTo>
                  <a:lnTo>
                    <a:pt x="66" y="288"/>
                  </a:lnTo>
                  <a:lnTo>
                    <a:pt x="78" y="286"/>
                  </a:lnTo>
                  <a:lnTo>
                    <a:pt x="83" y="283"/>
                  </a:lnTo>
                  <a:lnTo>
                    <a:pt x="81" y="281"/>
                  </a:lnTo>
                  <a:lnTo>
                    <a:pt x="76" y="281"/>
                  </a:lnTo>
                  <a:lnTo>
                    <a:pt x="70" y="281"/>
                  </a:lnTo>
                  <a:lnTo>
                    <a:pt x="65" y="281"/>
                  </a:lnTo>
                  <a:lnTo>
                    <a:pt x="60" y="283"/>
                  </a:lnTo>
                  <a:lnTo>
                    <a:pt x="55" y="286"/>
                  </a:lnTo>
                  <a:lnTo>
                    <a:pt x="50" y="288"/>
                  </a:lnTo>
                  <a:lnTo>
                    <a:pt x="45" y="289"/>
                  </a:lnTo>
                  <a:lnTo>
                    <a:pt x="38" y="293"/>
                  </a:lnTo>
                  <a:lnTo>
                    <a:pt x="28" y="296"/>
                  </a:lnTo>
                  <a:lnTo>
                    <a:pt x="23" y="297"/>
                  </a:lnTo>
                  <a:lnTo>
                    <a:pt x="23" y="293"/>
                  </a:lnTo>
                  <a:lnTo>
                    <a:pt x="22" y="288"/>
                  </a:lnTo>
                  <a:lnTo>
                    <a:pt x="23" y="286"/>
                  </a:lnTo>
                  <a:lnTo>
                    <a:pt x="27" y="286"/>
                  </a:lnTo>
                  <a:lnTo>
                    <a:pt x="30" y="288"/>
                  </a:lnTo>
                  <a:lnTo>
                    <a:pt x="33" y="288"/>
                  </a:lnTo>
                  <a:lnTo>
                    <a:pt x="37" y="285"/>
                  </a:lnTo>
                  <a:lnTo>
                    <a:pt x="38" y="280"/>
                  </a:lnTo>
                  <a:lnTo>
                    <a:pt x="43" y="276"/>
                  </a:lnTo>
                  <a:lnTo>
                    <a:pt x="48" y="275"/>
                  </a:lnTo>
                  <a:lnTo>
                    <a:pt x="53" y="272"/>
                  </a:lnTo>
                  <a:lnTo>
                    <a:pt x="55" y="267"/>
                  </a:lnTo>
                  <a:lnTo>
                    <a:pt x="55" y="262"/>
                  </a:lnTo>
                  <a:lnTo>
                    <a:pt x="55" y="255"/>
                  </a:lnTo>
                  <a:lnTo>
                    <a:pt x="58" y="254"/>
                  </a:lnTo>
                  <a:lnTo>
                    <a:pt x="66" y="255"/>
                  </a:lnTo>
                  <a:lnTo>
                    <a:pt x="71" y="254"/>
                  </a:lnTo>
                  <a:lnTo>
                    <a:pt x="75" y="252"/>
                  </a:lnTo>
                  <a:lnTo>
                    <a:pt x="73" y="251"/>
                  </a:lnTo>
                  <a:lnTo>
                    <a:pt x="68" y="252"/>
                  </a:lnTo>
                  <a:lnTo>
                    <a:pt x="61" y="252"/>
                  </a:lnTo>
                  <a:lnTo>
                    <a:pt x="55" y="252"/>
                  </a:lnTo>
                  <a:lnTo>
                    <a:pt x="50" y="246"/>
                  </a:lnTo>
                  <a:lnTo>
                    <a:pt x="53" y="246"/>
                  </a:lnTo>
                  <a:lnTo>
                    <a:pt x="57" y="244"/>
                  </a:lnTo>
                  <a:lnTo>
                    <a:pt x="57" y="239"/>
                  </a:lnTo>
                  <a:lnTo>
                    <a:pt x="57" y="234"/>
                  </a:lnTo>
                  <a:lnTo>
                    <a:pt x="57" y="231"/>
                  </a:lnTo>
                  <a:lnTo>
                    <a:pt x="55" y="226"/>
                  </a:lnTo>
                  <a:lnTo>
                    <a:pt x="60" y="223"/>
                  </a:lnTo>
                  <a:lnTo>
                    <a:pt x="66" y="221"/>
                  </a:lnTo>
                  <a:lnTo>
                    <a:pt x="71" y="213"/>
                  </a:lnTo>
                  <a:lnTo>
                    <a:pt x="76" y="217"/>
                  </a:lnTo>
                  <a:lnTo>
                    <a:pt x="73" y="210"/>
                  </a:lnTo>
                  <a:lnTo>
                    <a:pt x="71" y="208"/>
                  </a:lnTo>
                  <a:lnTo>
                    <a:pt x="71" y="204"/>
                  </a:lnTo>
                  <a:lnTo>
                    <a:pt x="71" y="202"/>
                  </a:lnTo>
                  <a:lnTo>
                    <a:pt x="71" y="197"/>
                  </a:lnTo>
                  <a:lnTo>
                    <a:pt x="70" y="191"/>
                  </a:lnTo>
                  <a:lnTo>
                    <a:pt x="71" y="186"/>
                  </a:lnTo>
                  <a:lnTo>
                    <a:pt x="76" y="186"/>
                  </a:lnTo>
                  <a:lnTo>
                    <a:pt x="85" y="186"/>
                  </a:lnTo>
                  <a:lnTo>
                    <a:pt x="88" y="181"/>
                  </a:lnTo>
                  <a:lnTo>
                    <a:pt x="83" y="181"/>
                  </a:lnTo>
                  <a:lnTo>
                    <a:pt x="80" y="181"/>
                  </a:lnTo>
                  <a:lnTo>
                    <a:pt x="76" y="179"/>
                  </a:lnTo>
                  <a:lnTo>
                    <a:pt x="71" y="181"/>
                  </a:lnTo>
                  <a:lnTo>
                    <a:pt x="65" y="183"/>
                  </a:lnTo>
                  <a:lnTo>
                    <a:pt x="58" y="178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94" name="Freeform 194"/>
            <p:cNvSpPr>
              <a:spLocks/>
            </p:cNvSpPr>
            <p:nvPr/>
          </p:nvSpPr>
          <p:spPr bwMode="auto">
            <a:xfrm>
              <a:off x="1966912" y="12045158"/>
              <a:ext cx="474663" cy="612775"/>
            </a:xfrm>
            <a:custGeom>
              <a:avLst/>
              <a:gdLst>
                <a:gd name="T0" fmla="*/ 47 w 599"/>
                <a:gd name="T1" fmla="*/ 197 h 772"/>
                <a:gd name="T2" fmla="*/ 27 w 599"/>
                <a:gd name="T3" fmla="*/ 165 h 772"/>
                <a:gd name="T4" fmla="*/ 48 w 599"/>
                <a:gd name="T5" fmla="*/ 173 h 772"/>
                <a:gd name="T6" fmla="*/ 25 w 599"/>
                <a:gd name="T7" fmla="*/ 155 h 772"/>
                <a:gd name="T8" fmla="*/ 22 w 599"/>
                <a:gd name="T9" fmla="*/ 145 h 772"/>
                <a:gd name="T10" fmla="*/ 5 w 599"/>
                <a:gd name="T11" fmla="*/ 132 h 772"/>
                <a:gd name="T12" fmla="*/ 27 w 599"/>
                <a:gd name="T13" fmla="*/ 115 h 772"/>
                <a:gd name="T14" fmla="*/ 23 w 599"/>
                <a:gd name="T15" fmla="*/ 66 h 772"/>
                <a:gd name="T16" fmla="*/ 55 w 599"/>
                <a:gd name="T17" fmla="*/ 40 h 772"/>
                <a:gd name="T18" fmla="*/ 90 w 599"/>
                <a:gd name="T19" fmla="*/ 5 h 772"/>
                <a:gd name="T20" fmla="*/ 179 w 599"/>
                <a:gd name="T21" fmla="*/ 40 h 772"/>
                <a:gd name="T22" fmla="*/ 238 w 599"/>
                <a:gd name="T23" fmla="*/ 52 h 772"/>
                <a:gd name="T24" fmla="*/ 311 w 599"/>
                <a:gd name="T25" fmla="*/ 50 h 772"/>
                <a:gd name="T26" fmla="*/ 387 w 599"/>
                <a:gd name="T27" fmla="*/ 48 h 772"/>
                <a:gd name="T28" fmla="*/ 444 w 599"/>
                <a:gd name="T29" fmla="*/ 97 h 772"/>
                <a:gd name="T30" fmla="*/ 452 w 599"/>
                <a:gd name="T31" fmla="*/ 170 h 772"/>
                <a:gd name="T32" fmla="*/ 586 w 599"/>
                <a:gd name="T33" fmla="*/ 254 h 772"/>
                <a:gd name="T34" fmla="*/ 577 w 599"/>
                <a:gd name="T35" fmla="*/ 323 h 772"/>
                <a:gd name="T36" fmla="*/ 587 w 599"/>
                <a:gd name="T37" fmla="*/ 396 h 772"/>
                <a:gd name="T38" fmla="*/ 563 w 599"/>
                <a:gd name="T39" fmla="*/ 448 h 772"/>
                <a:gd name="T40" fmla="*/ 541 w 599"/>
                <a:gd name="T41" fmla="*/ 524 h 772"/>
                <a:gd name="T42" fmla="*/ 553 w 599"/>
                <a:gd name="T43" fmla="*/ 605 h 772"/>
                <a:gd name="T44" fmla="*/ 530 w 599"/>
                <a:gd name="T45" fmla="*/ 634 h 772"/>
                <a:gd name="T46" fmla="*/ 518 w 599"/>
                <a:gd name="T47" fmla="*/ 725 h 772"/>
                <a:gd name="T48" fmla="*/ 487 w 599"/>
                <a:gd name="T49" fmla="*/ 767 h 772"/>
                <a:gd name="T50" fmla="*/ 488 w 599"/>
                <a:gd name="T51" fmla="*/ 723 h 772"/>
                <a:gd name="T52" fmla="*/ 468 w 599"/>
                <a:gd name="T53" fmla="*/ 699 h 772"/>
                <a:gd name="T54" fmla="*/ 478 w 599"/>
                <a:gd name="T55" fmla="*/ 684 h 772"/>
                <a:gd name="T56" fmla="*/ 467 w 599"/>
                <a:gd name="T57" fmla="*/ 632 h 772"/>
                <a:gd name="T58" fmla="*/ 450 w 599"/>
                <a:gd name="T59" fmla="*/ 629 h 772"/>
                <a:gd name="T60" fmla="*/ 402 w 599"/>
                <a:gd name="T61" fmla="*/ 660 h 772"/>
                <a:gd name="T62" fmla="*/ 364 w 599"/>
                <a:gd name="T63" fmla="*/ 589 h 772"/>
                <a:gd name="T64" fmla="*/ 376 w 599"/>
                <a:gd name="T65" fmla="*/ 576 h 772"/>
                <a:gd name="T66" fmla="*/ 371 w 599"/>
                <a:gd name="T67" fmla="*/ 573 h 772"/>
                <a:gd name="T68" fmla="*/ 359 w 599"/>
                <a:gd name="T69" fmla="*/ 555 h 772"/>
                <a:gd name="T70" fmla="*/ 339 w 599"/>
                <a:gd name="T71" fmla="*/ 555 h 772"/>
                <a:gd name="T72" fmla="*/ 295 w 599"/>
                <a:gd name="T73" fmla="*/ 571 h 772"/>
                <a:gd name="T74" fmla="*/ 315 w 599"/>
                <a:gd name="T75" fmla="*/ 530 h 772"/>
                <a:gd name="T76" fmla="*/ 308 w 599"/>
                <a:gd name="T77" fmla="*/ 503 h 772"/>
                <a:gd name="T78" fmla="*/ 308 w 599"/>
                <a:gd name="T79" fmla="*/ 472 h 772"/>
                <a:gd name="T80" fmla="*/ 276 w 599"/>
                <a:gd name="T81" fmla="*/ 498 h 772"/>
                <a:gd name="T82" fmla="*/ 273 w 599"/>
                <a:gd name="T83" fmla="*/ 453 h 772"/>
                <a:gd name="T84" fmla="*/ 280 w 599"/>
                <a:gd name="T85" fmla="*/ 419 h 772"/>
                <a:gd name="T86" fmla="*/ 275 w 599"/>
                <a:gd name="T87" fmla="*/ 414 h 772"/>
                <a:gd name="T88" fmla="*/ 248 w 599"/>
                <a:gd name="T89" fmla="*/ 420 h 772"/>
                <a:gd name="T90" fmla="*/ 212 w 599"/>
                <a:gd name="T91" fmla="*/ 411 h 772"/>
                <a:gd name="T92" fmla="*/ 192 w 599"/>
                <a:gd name="T93" fmla="*/ 352 h 772"/>
                <a:gd name="T94" fmla="*/ 169 w 599"/>
                <a:gd name="T95" fmla="*/ 352 h 772"/>
                <a:gd name="T96" fmla="*/ 156 w 599"/>
                <a:gd name="T97" fmla="*/ 323 h 772"/>
                <a:gd name="T98" fmla="*/ 164 w 599"/>
                <a:gd name="T99" fmla="*/ 352 h 772"/>
                <a:gd name="T100" fmla="*/ 152 w 599"/>
                <a:gd name="T101" fmla="*/ 388 h 772"/>
                <a:gd name="T102" fmla="*/ 121 w 599"/>
                <a:gd name="T103" fmla="*/ 312 h 772"/>
                <a:gd name="T104" fmla="*/ 65 w 599"/>
                <a:gd name="T105" fmla="*/ 299 h 772"/>
                <a:gd name="T106" fmla="*/ 81 w 599"/>
                <a:gd name="T107" fmla="*/ 281 h 772"/>
                <a:gd name="T108" fmla="*/ 23 w 599"/>
                <a:gd name="T109" fmla="*/ 297 h 772"/>
                <a:gd name="T110" fmla="*/ 48 w 599"/>
                <a:gd name="T111" fmla="*/ 275 h 772"/>
                <a:gd name="T112" fmla="*/ 68 w 599"/>
                <a:gd name="T113" fmla="*/ 252 h 772"/>
                <a:gd name="T114" fmla="*/ 60 w 599"/>
                <a:gd name="T115" fmla="*/ 223 h 772"/>
                <a:gd name="T116" fmla="*/ 71 w 599"/>
                <a:gd name="T117" fmla="*/ 186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9" h="772">
                  <a:moveTo>
                    <a:pt x="58" y="200"/>
                  </a:moveTo>
                  <a:lnTo>
                    <a:pt x="61" y="200"/>
                  </a:lnTo>
                  <a:lnTo>
                    <a:pt x="65" y="204"/>
                  </a:lnTo>
                  <a:lnTo>
                    <a:pt x="63" y="205"/>
                  </a:lnTo>
                  <a:lnTo>
                    <a:pt x="61" y="207"/>
                  </a:lnTo>
                  <a:lnTo>
                    <a:pt x="58" y="207"/>
                  </a:lnTo>
                  <a:lnTo>
                    <a:pt x="57" y="207"/>
                  </a:lnTo>
                  <a:lnTo>
                    <a:pt x="53" y="205"/>
                  </a:lnTo>
                  <a:lnTo>
                    <a:pt x="48" y="200"/>
                  </a:lnTo>
                  <a:lnTo>
                    <a:pt x="47" y="197"/>
                  </a:lnTo>
                  <a:lnTo>
                    <a:pt x="42" y="194"/>
                  </a:lnTo>
                  <a:lnTo>
                    <a:pt x="38" y="191"/>
                  </a:lnTo>
                  <a:lnTo>
                    <a:pt x="32" y="189"/>
                  </a:lnTo>
                  <a:lnTo>
                    <a:pt x="28" y="183"/>
                  </a:lnTo>
                  <a:lnTo>
                    <a:pt x="27" y="178"/>
                  </a:lnTo>
                  <a:lnTo>
                    <a:pt x="25" y="174"/>
                  </a:lnTo>
                  <a:lnTo>
                    <a:pt x="22" y="171"/>
                  </a:lnTo>
                  <a:lnTo>
                    <a:pt x="22" y="170"/>
                  </a:lnTo>
                  <a:lnTo>
                    <a:pt x="23" y="166"/>
                  </a:lnTo>
                  <a:lnTo>
                    <a:pt x="27" y="165"/>
                  </a:lnTo>
                  <a:lnTo>
                    <a:pt x="28" y="166"/>
                  </a:lnTo>
                  <a:lnTo>
                    <a:pt x="32" y="168"/>
                  </a:lnTo>
                  <a:lnTo>
                    <a:pt x="35" y="168"/>
                  </a:lnTo>
                  <a:lnTo>
                    <a:pt x="37" y="170"/>
                  </a:lnTo>
                  <a:lnTo>
                    <a:pt x="40" y="173"/>
                  </a:lnTo>
                  <a:lnTo>
                    <a:pt x="42" y="174"/>
                  </a:lnTo>
                  <a:lnTo>
                    <a:pt x="45" y="174"/>
                  </a:lnTo>
                  <a:lnTo>
                    <a:pt x="48" y="174"/>
                  </a:lnTo>
                  <a:lnTo>
                    <a:pt x="52" y="174"/>
                  </a:lnTo>
                  <a:lnTo>
                    <a:pt x="48" y="173"/>
                  </a:lnTo>
                  <a:lnTo>
                    <a:pt x="45" y="168"/>
                  </a:lnTo>
                  <a:lnTo>
                    <a:pt x="45" y="162"/>
                  </a:lnTo>
                  <a:lnTo>
                    <a:pt x="45" y="157"/>
                  </a:lnTo>
                  <a:lnTo>
                    <a:pt x="42" y="155"/>
                  </a:lnTo>
                  <a:lnTo>
                    <a:pt x="37" y="155"/>
                  </a:lnTo>
                  <a:lnTo>
                    <a:pt x="33" y="158"/>
                  </a:lnTo>
                  <a:lnTo>
                    <a:pt x="30" y="160"/>
                  </a:lnTo>
                  <a:lnTo>
                    <a:pt x="20" y="163"/>
                  </a:lnTo>
                  <a:lnTo>
                    <a:pt x="23" y="160"/>
                  </a:lnTo>
                  <a:lnTo>
                    <a:pt x="25" y="155"/>
                  </a:lnTo>
                  <a:lnTo>
                    <a:pt x="25" y="152"/>
                  </a:lnTo>
                  <a:lnTo>
                    <a:pt x="27" y="145"/>
                  </a:lnTo>
                  <a:lnTo>
                    <a:pt x="33" y="144"/>
                  </a:lnTo>
                  <a:lnTo>
                    <a:pt x="38" y="145"/>
                  </a:lnTo>
                  <a:lnTo>
                    <a:pt x="42" y="142"/>
                  </a:lnTo>
                  <a:lnTo>
                    <a:pt x="37" y="141"/>
                  </a:lnTo>
                  <a:lnTo>
                    <a:pt x="32" y="141"/>
                  </a:lnTo>
                  <a:lnTo>
                    <a:pt x="27" y="141"/>
                  </a:lnTo>
                  <a:lnTo>
                    <a:pt x="25" y="142"/>
                  </a:lnTo>
                  <a:lnTo>
                    <a:pt x="22" y="145"/>
                  </a:lnTo>
                  <a:lnTo>
                    <a:pt x="22" y="149"/>
                  </a:lnTo>
                  <a:lnTo>
                    <a:pt x="18" y="155"/>
                  </a:lnTo>
                  <a:lnTo>
                    <a:pt x="15" y="162"/>
                  </a:lnTo>
                  <a:lnTo>
                    <a:pt x="10" y="160"/>
                  </a:lnTo>
                  <a:lnTo>
                    <a:pt x="7" y="157"/>
                  </a:lnTo>
                  <a:lnTo>
                    <a:pt x="4" y="152"/>
                  </a:lnTo>
                  <a:lnTo>
                    <a:pt x="2" y="142"/>
                  </a:lnTo>
                  <a:lnTo>
                    <a:pt x="0" y="136"/>
                  </a:lnTo>
                  <a:lnTo>
                    <a:pt x="4" y="132"/>
                  </a:lnTo>
                  <a:lnTo>
                    <a:pt x="5" y="132"/>
                  </a:lnTo>
                  <a:lnTo>
                    <a:pt x="7" y="131"/>
                  </a:lnTo>
                  <a:lnTo>
                    <a:pt x="10" y="131"/>
                  </a:lnTo>
                  <a:lnTo>
                    <a:pt x="14" y="131"/>
                  </a:lnTo>
                  <a:lnTo>
                    <a:pt x="17" y="126"/>
                  </a:lnTo>
                  <a:lnTo>
                    <a:pt x="20" y="123"/>
                  </a:lnTo>
                  <a:lnTo>
                    <a:pt x="30" y="121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2" y="116"/>
                  </a:lnTo>
                  <a:lnTo>
                    <a:pt x="27" y="115"/>
                  </a:lnTo>
                  <a:lnTo>
                    <a:pt x="22" y="118"/>
                  </a:lnTo>
                  <a:lnTo>
                    <a:pt x="15" y="121"/>
                  </a:lnTo>
                  <a:lnTo>
                    <a:pt x="10" y="121"/>
                  </a:lnTo>
                  <a:lnTo>
                    <a:pt x="7" y="116"/>
                  </a:lnTo>
                  <a:lnTo>
                    <a:pt x="4" y="108"/>
                  </a:lnTo>
                  <a:lnTo>
                    <a:pt x="0" y="98"/>
                  </a:lnTo>
                  <a:lnTo>
                    <a:pt x="7" y="92"/>
                  </a:lnTo>
                  <a:lnTo>
                    <a:pt x="12" y="85"/>
                  </a:lnTo>
                  <a:lnTo>
                    <a:pt x="14" y="76"/>
                  </a:lnTo>
                  <a:lnTo>
                    <a:pt x="23" y="66"/>
                  </a:lnTo>
                  <a:lnTo>
                    <a:pt x="30" y="56"/>
                  </a:lnTo>
                  <a:lnTo>
                    <a:pt x="35" y="63"/>
                  </a:lnTo>
                  <a:lnTo>
                    <a:pt x="38" y="71"/>
                  </a:lnTo>
                  <a:lnTo>
                    <a:pt x="38" y="66"/>
                  </a:lnTo>
                  <a:lnTo>
                    <a:pt x="38" y="61"/>
                  </a:lnTo>
                  <a:lnTo>
                    <a:pt x="47" y="47"/>
                  </a:lnTo>
                  <a:lnTo>
                    <a:pt x="57" y="47"/>
                  </a:lnTo>
                  <a:lnTo>
                    <a:pt x="57" y="45"/>
                  </a:lnTo>
                  <a:lnTo>
                    <a:pt x="57" y="43"/>
                  </a:lnTo>
                  <a:lnTo>
                    <a:pt x="55" y="40"/>
                  </a:lnTo>
                  <a:lnTo>
                    <a:pt x="52" y="37"/>
                  </a:lnTo>
                  <a:lnTo>
                    <a:pt x="48" y="27"/>
                  </a:lnTo>
                  <a:lnTo>
                    <a:pt x="58" y="21"/>
                  </a:lnTo>
                  <a:lnTo>
                    <a:pt x="73" y="19"/>
                  </a:lnTo>
                  <a:lnTo>
                    <a:pt x="76" y="19"/>
                  </a:lnTo>
                  <a:lnTo>
                    <a:pt x="71" y="13"/>
                  </a:lnTo>
                  <a:lnTo>
                    <a:pt x="73" y="8"/>
                  </a:lnTo>
                  <a:lnTo>
                    <a:pt x="73" y="0"/>
                  </a:lnTo>
                  <a:lnTo>
                    <a:pt x="80" y="1"/>
                  </a:lnTo>
                  <a:lnTo>
                    <a:pt x="90" y="5"/>
                  </a:lnTo>
                  <a:lnTo>
                    <a:pt x="103" y="5"/>
                  </a:lnTo>
                  <a:lnTo>
                    <a:pt x="106" y="5"/>
                  </a:lnTo>
                  <a:lnTo>
                    <a:pt x="124" y="3"/>
                  </a:lnTo>
                  <a:lnTo>
                    <a:pt x="131" y="5"/>
                  </a:lnTo>
                  <a:lnTo>
                    <a:pt x="134" y="11"/>
                  </a:lnTo>
                  <a:lnTo>
                    <a:pt x="144" y="16"/>
                  </a:lnTo>
                  <a:lnTo>
                    <a:pt x="156" y="21"/>
                  </a:lnTo>
                  <a:lnTo>
                    <a:pt x="161" y="27"/>
                  </a:lnTo>
                  <a:lnTo>
                    <a:pt x="171" y="35"/>
                  </a:lnTo>
                  <a:lnTo>
                    <a:pt x="179" y="40"/>
                  </a:lnTo>
                  <a:lnTo>
                    <a:pt x="182" y="48"/>
                  </a:lnTo>
                  <a:lnTo>
                    <a:pt x="186" y="53"/>
                  </a:lnTo>
                  <a:lnTo>
                    <a:pt x="195" y="60"/>
                  </a:lnTo>
                  <a:lnTo>
                    <a:pt x="205" y="66"/>
                  </a:lnTo>
                  <a:lnTo>
                    <a:pt x="217" y="66"/>
                  </a:lnTo>
                  <a:lnTo>
                    <a:pt x="222" y="60"/>
                  </a:lnTo>
                  <a:lnTo>
                    <a:pt x="225" y="55"/>
                  </a:lnTo>
                  <a:lnTo>
                    <a:pt x="230" y="53"/>
                  </a:lnTo>
                  <a:lnTo>
                    <a:pt x="232" y="52"/>
                  </a:lnTo>
                  <a:lnTo>
                    <a:pt x="238" y="52"/>
                  </a:lnTo>
                  <a:lnTo>
                    <a:pt x="245" y="45"/>
                  </a:lnTo>
                  <a:lnTo>
                    <a:pt x="250" y="35"/>
                  </a:lnTo>
                  <a:lnTo>
                    <a:pt x="258" y="34"/>
                  </a:lnTo>
                  <a:lnTo>
                    <a:pt x="270" y="34"/>
                  </a:lnTo>
                  <a:lnTo>
                    <a:pt x="273" y="32"/>
                  </a:lnTo>
                  <a:lnTo>
                    <a:pt x="290" y="30"/>
                  </a:lnTo>
                  <a:lnTo>
                    <a:pt x="298" y="26"/>
                  </a:lnTo>
                  <a:lnTo>
                    <a:pt x="305" y="34"/>
                  </a:lnTo>
                  <a:lnTo>
                    <a:pt x="311" y="40"/>
                  </a:lnTo>
                  <a:lnTo>
                    <a:pt x="311" y="50"/>
                  </a:lnTo>
                  <a:lnTo>
                    <a:pt x="319" y="50"/>
                  </a:lnTo>
                  <a:lnTo>
                    <a:pt x="328" y="56"/>
                  </a:lnTo>
                  <a:lnTo>
                    <a:pt x="341" y="63"/>
                  </a:lnTo>
                  <a:lnTo>
                    <a:pt x="353" y="74"/>
                  </a:lnTo>
                  <a:lnTo>
                    <a:pt x="354" y="74"/>
                  </a:lnTo>
                  <a:lnTo>
                    <a:pt x="364" y="73"/>
                  </a:lnTo>
                  <a:lnTo>
                    <a:pt x="374" y="68"/>
                  </a:lnTo>
                  <a:lnTo>
                    <a:pt x="381" y="61"/>
                  </a:lnTo>
                  <a:lnTo>
                    <a:pt x="384" y="55"/>
                  </a:lnTo>
                  <a:lnTo>
                    <a:pt x="387" y="48"/>
                  </a:lnTo>
                  <a:lnTo>
                    <a:pt x="387" y="43"/>
                  </a:lnTo>
                  <a:lnTo>
                    <a:pt x="392" y="37"/>
                  </a:lnTo>
                  <a:lnTo>
                    <a:pt x="405" y="24"/>
                  </a:lnTo>
                  <a:lnTo>
                    <a:pt x="409" y="26"/>
                  </a:lnTo>
                  <a:lnTo>
                    <a:pt x="417" y="35"/>
                  </a:lnTo>
                  <a:lnTo>
                    <a:pt x="424" y="42"/>
                  </a:lnTo>
                  <a:lnTo>
                    <a:pt x="429" y="61"/>
                  </a:lnTo>
                  <a:lnTo>
                    <a:pt x="434" y="79"/>
                  </a:lnTo>
                  <a:lnTo>
                    <a:pt x="440" y="87"/>
                  </a:lnTo>
                  <a:lnTo>
                    <a:pt x="444" y="97"/>
                  </a:lnTo>
                  <a:lnTo>
                    <a:pt x="439" y="105"/>
                  </a:lnTo>
                  <a:lnTo>
                    <a:pt x="435" y="118"/>
                  </a:lnTo>
                  <a:lnTo>
                    <a:pt x="435" y="128"/>
                  </a:lnTo>
                  <a:lnTo>
                    <a:pt x="435" y="132"/>
                  </a:lnTo>
                  <a:lnTo>
                    <a:pt x="435" y="136"/>
                  </a:lnTo>
                  <a:lnTo>
                    <a:pt x="435" y="137"/>
                  </a:lnTo>
                  <a:lnTo>
                    <a:pt x="437" y="145"/>
                  </a:lnTo>
                  <a:lnTo>
                    <a:pt x="444" y="158"/>
                  </a:lnTo>
                  <a:lnTo>
                    <a:pt x="447" y="162"/>
                  </a:lnTo>
                  <a:lnTo>
                    <a:pt x="452" y="170"/>
                  </a:lnTo>
                  <a:lnTo>
                    <a:pt x="467" y="176"/>
                  </a:lnTo>
                  <a:lnTo>
                    <a:pt x="483" y="199"/>
                  </a:lnTo>
                  <a:lnTo>
                    <a:pt x="495" y="217"/>
                  </a:lnTo>
                  <a:lnTo>
                    <a:pt x="498" y="217"/>
                  </a:lnTo>
                  <a:lnTo>
                    <a:pt x="508" y="220"/>
                  </a:lnTo>
                  <a:lnTo>
                    <a:pt x="526" y="221"/>
                  </a:lnTo>
                  <a:lnTo>
                    <a:pt x="543" y="228"/>
                  </a:lnTo>
                  <a:lnTo>
                    <a:pt x="559" y="234"/>
                  </a:lnTo>
                  <a:lnTo>
                    <a:pt x="577" y="244"/>
                  </a:lnTo>
                  <a:lnTo>
                    <a:pt x="586" y="254"/>
                  </a:lnTo>
                  <a:lnTo>
                    <a:pt x="591" y="259"/>
                  </a:lnTo>
                  <a:lnTo>
                    <a:pt x="596" y="267"/>
                  </a:lnTo>
                  <a:lnTo>
                    <a:pt x="599" y="273"/>
                  </a:lnTo>
                  <a:lnTo>
                    <a:pt x="597" y="276"/>
                  </a:lnTo>
                  <a:lnTo>
                    <a:pt x="592" y="285"/>
                  </a:lnTo>
                  <a:lnTo>
                    <a:pt x="592" y="297"/>
                  </a:lnTo>
                  <a:lnTo>
                    <a:pt x="589" y="307"/>
                  </a:lnTo>
                  <a:lnTo>
                    <a:pt x="586" y="312"/>
                  </a:lnTo>
                  <a:lnTo>
                    <a:pt x="581" y="315"/>
                  </a:lnTo>
                  <a:lnTo>
                    <a:pt x="577" y="323"/>
                  </a:lnTo>
                  <a:lnTo>
                    <a:pt x="576" y="333"/>
                  </a:lnTo>
                  <a:lnTo>
                    <a:pt x="573" y="343"/>
                  </a:lnTo>
                  <a:lnTo>
                    <a:pt x="573" y="348"/>
                  </a:lnTo>
                  <a:lnTo>
                    <a:pt x="571" y="352"/>
                  </a:lnTo>
                  <a:lnTo>
                    <a:pt x="571" y="364"/>
                  </a:lnTo>
                  <a:lnTo>
                    <a:pt x="576" y="378"/>
                  </a:lnTo>
                  <a:lnTo>
                    <a:pt x="577" y="386"/>
                  </a:lnTo>
                  <a:lnTo>
                    <a:pt x="579" y="390"/>
                  </a:lnTo>
                  <a:lnTo>
                    <a:pt x="584" y="393"/>
                  </a:lnTo>
                  <a:lnTo>
                    <a:pt x="587" y="396"/>
                  </a:lnTo>
                  <a:lnTo>
                    <a:pt x="594" y="398"/>
                  </a:lnTo>
                  <a:lnTo>
                    <a:pt x="594" y="401"/>
                  </a:lnTo>
                  <a:lnTo>
                    <a:pt x="594" y="406"/>
                  </a:lnTo>
                  <a:lnTo>
                    <a:pt x="586" y="416"/>
                  </a:lnTo>
                  <a:lnTo>
                    <a:pt x="582" y="424"/>
                  </a:lnTo>
                  <a:lnTo>
                    <a:pt x="582" y="429"/>
                  </a:lnTo>
                  <a:lnTo>
                    <a:pt x="582" y="433"/>
                  </a:lnTo>
                  <a:lnTo>
                    <a:pt x="581" y="435"/>
                  </a:lnTo>
                  <a:lnTo>
                    <a:pt x="574" y="440"/>
                  </a:lnTo>
                  <a:lnTo>
                    <a:pt x="563" y="448"/>
                  </a:lnTo>
                  <a:lnTo>
                    <a:pt x="558" y="458"/>
                  </a:lnTo>
                  <a:lnTo>
                    <a:pt x="553" y="466"/>
                  </a:lnTo>
                  <a:lnTo>
                    <a:pt x="546" y="472"/>
                  </a:lnTo>
                  <a:lnTo>
                    <a:pt x="546" y="484"/>
                  </a:lnTo>
                  <a:lnTo>
                    <a:pt x="551" y="488"/>
                  </a:lnTo>
                  <a:lnTo>
                    <a:pt x="554" y="495"/>
                  </a:lnTo>
                  <a:lnTo>
                    <a:pt x="554" y="506"/>
                  </a:lnTo>
                  <a:lnTo>
                    <a:pt x="553" y="518"/>
                  </a:lnTo>
                  <a:lnTo>
                    <a:pt x="546" y="521"/>
                  </a:lnTo>
                  <a:lnTo>
                    <a:pt x="541" y="524"/>
                  </a:lnTo>
                  <a:lnTo>
                    <a:pt x="543" y="534"/>
                  </a:lnTo>
                  <a:lnTo>
                    <a:pt x="539" y="550"/>
                  </a:lnTo>
                  <a:lnTo>
                    <a:pt x="541" y="556"/>
                  </a:lnTo>
                  <a:lnTo>
                    <a:pt x="548" y="564"/>
                  </a:lnTo>
                  <a:lnTo>
                    <a:pt x="553" y="573"/>
                  </a:lnTo>
                  <a:lnTo>
                    <a:pt x="553" y="582"/>
                  </a:lnTo>
                  <a:lnTo>
                    <a:pt x="558" y="589"/>
                  </a:lnTo>
                  <a:lnTo>
                    <a:pt x="561" y="597"/>
                  </a:lnTo>
                  <a:lnTo>
                    <a:pt x="559" y="603"/>
                  </a:lnTo>
                  <a:lnTo>
                    <a:pt x="553" y="605"/>
                  </a:lnTo>
                  <a:lnTo>
                    <a:pt x="551" y="611"/>
                  </a:lnTo>
                  <a:lnTo>
                    <a:pt x="544" y="608"/>
                  </a:lnTo>
                  <a:lnTo>
                    <a:pt x="539" y="608"/>
                  </a:lnTo>
                  <a:lnTo>
                    <a:pt x="536" y="603"/>
                  </a:lnTo>
                  <a:lnTo>
                    <a:pt x="531" y="602"/>
                  </a:lnTo>
                  <a:lnTo>
                    <a:pt x="530" y="608"/>
                  </a:lnTo>
                  <a:lnTo>
                    <a:pt x="531" y="616"/>
                  </a:lnTo>
                  <a:lnTo>
                    <a:pt x="525" y="624"/>
                  </a:lnTo>
                  <a:lnTo>
                    <a:pt x="526" y="631"/>
                  </a:lnTo>
                  <a:lnTo>
                    <a:pt x="530" y="634"/>
                  </a:lnTo>
                  <a:lnTo>
                    <a:pt x="528" y="637"/>
                  </a:lnTo>
                  <a:lnTo>
                    <a:pt x="530" y="649"/>
                  </a:lnTo>
                  <a:lnTo>
                    <a:pt x="528" y="663"/>
                  </a:lnTo>
                  <a:lnTo>
                    <a:pt x="530" y="673"/>
                  </a:lnTo>
                  <a:lnTo>
                    <a:pt x="531" y="683"/>
                  </a:lnTo>
                  <a:lnTo>
                    <a:pt x="533" y="694"/>
                  </a:lnTo>
                  <a:lnTo>
                    <a:pt x="526" y="702"/>
                  </a:lnTo>
                  <a:lnTo>
                    <a:pt x="528" y="708"/>
                  </a:lnTo>
                  <a:lnTo>
                    <a:pt x="520" y="717"/>
                  </a:lnTo>
                  <a:lnTo>
                    <a:pt x="518" y="725"/>
                  </a:lnTo>
                  <a:lnTo>
                    <a:pt x="520" y="736"/>
                  </a:lnTo>
                  <a:lnTo>
                    <a:pt x="511" y="741"/>
                  </a:lnTo>
                  <a:lnTo>
                    <a:pt x="506" y="752"/>
                  </a:lnTo>
                  <a:lnTo>
                    <a:pt x="503" y="760"/>
                  </a:lnTo>
                  <a:lnTo>
                    <a:pt x="500" y="765"/>
                  </a:lnTo>
                  <a:lnTo>
                    <a:pt x="495" y="770"/>
                  </a:lnTo>
                  <a:lnTo>
                    <a:pt x="491" y="772"/>
                  </a:lnTo>
                  <a:lnTo>
                    <a:pt x="488" y="772"/>
                  </a:lnTo>
                  <a:lnTo>
                    <a:pt x="487" y="768"/>
                  </a:lnTo>
                  <a:lnTo>
                    <a:pt x="487" y="767"/>
                  </a:lnTo>
                  <a:lnTo>
                    <a:pt x="485" y="764"/>
                  </a:lnTo>
                  <a:lnTo>
                    <a:pt x="487" y="759"/>
                  </a:lnTo>
                  <a:lnTo>
                    <a:pt x="485" y="752"/>
                  </a:lnTo>
                  <a:lnTo>
                    <a:pt x="483" y="746"/>
                  </a:lnTo>
                  <a:lnTo>
                    <a:pt x="482" y="739"/>
                  </a:lnTo>
                  <a:lnTo>
                    <a:pt x="482" y="734"/>
                  </a:lnTo>
                  <a:lnTo>
                    <a:pt x="482" y="733"/>
                  </a:lnTo>
                  <a:lnTo>
                    <a:pt x="483" y="730"/>
                  </a:lnTo>
                  <a:lnTo>
                    <a:pt x="485" y="725"/>
                  </a:lnTo>
                  <a:lnTo>
                    <a:pt x="488" y="723"/>
                  </a:lnTo>
                  <a:lnTo>
                    <a:pt x="493" y="725"/>
                  </a:lnTo>
                  <a:lnTo>
                    <a:pt x="491" y="721"/>
                  </a:lnTo>
                  <a:lnTo>
                    <a:pt x="488" y="720"/>
                  </a:lnTo>
                  <a:lnTo>
                    <a:pt x="483" y="720"/>
                  </a:lnTo>
                  <a:lnTo>
                    <a:pt x="482" y="725"/>
                  </a:lnTo>
                  <a:lnTo>
                    <a:pt x="482" y="726"/>
                  </a:lnTo>
                  <a:lnTo>
                    <a:pt x="478" y="723"/>
                  </a:lnTo>
                  <a:lnTo>
                    <a:pt x="475" y="715"/>
                  </a:lnTo>
                  <a:lnTo>
                    <a:pt x="473" y="710"/>
                  </a:lnTo>
                  <a:lnTo>
                    <a:pt x="468" y="699"/>
                  </a:lnTo>
                  <a:lnTo>
                    <a:pt x="468" y="696"/>
                  </a:lnTo>
                  <a:lnTo>
                    <a:pt x="468" y="691"/>
                  </a:lnTo>
                  <a:lnTo>
                    <a:pt x="472" y="686"/>
                  </a:lnTo>
                  <a:lnTo>
                    <a:pt x="483" y="687"/>
                  </a:lnTo>
                  <a:lnTo>
                    <a:pt x="490" y="679"/>
                  </a:lnTo>
                  <a:lnTo>
                    <a:pt x="485" y="675"/>
                  </a:lnTo>
                  <a:lnTo>
                    <a:pt x="480" y="673"/>
                  </a:lnTo>
                  <a:lnTo>
                    <a:pt x="483" y="678"/>
                  </a:lnTo>
                  <a:lnTo>
                    <a:pt x="483" y="684"/>
                  </a:lnTo>
                  <a:lnTo>
                    <a:pt x="478" y="684"/>
                  </a:lnTo>
                  <a:lnTo>
                    <a:pt x="470" y="683"/>
                  </a:lnTo>
                  <a:lnTo>
                    <a:pt x="465" y="684"/>
                  </a:lnTo>
                  <a:lnTo>
                    <a:pt x="455" y="691"/>
                  </a:lnTo>
                  <a:lnTo>
                    <a:pt x="453" y="684"/>
                  </a:lnTo>
                  <a:lnTo>
                    <a:pt x="455" y="675"/>
                  </a:lnTo>
                  <a:lnTo>
                    <a:pt x="463" y="668"/>
                  </a:lnTo>
                  <a:lnTo>
                    <a:pt x="463" y="662"/>
                  </a:lnTo>
                  <a:lnTo>
                    <a:pt x="462" y="655"/>
                  </a:lnTo>
                  <a:lnTo>
                    <a:pt x="458" y="644"/>
                  </a:lnTo>
                  <a:lnTo>
                    <a:pt x="467" y="632"/>
                  </a:lnTo>
                  <a:lnTo>
                    <a:pt x="478" y="629"/>
                  </a:lnTo>
                  <a:lnTo>
                    <a:pt x="491" y="623"/>
                  </a:lnTo>
                  <a:lnTo>
                    <a:pt x="490" y="621"/>
                  </a:lnTo>
                  <a:lnTo>
                    <a:pt x="482" y="621"/>
                  </a:lnTo>
                  <a:lnTo>
                    <a:pt x="475" y="624"/>
                  </a:lnTo>
                  <a:lnTo>
                    <a:pt x="467" y="628"/>
                  </a:lnTo>
                  <a:lnTo>
                    <a:pt x="462" y="628"/>
                  </a:lnTo>
                  <a:lnTo>
                    <a:pt x="457" y="628"/>
                  </a:lnTo>
                  <a:lnTo>
                    <a:pt x="453" y="631"/>
                  </a:lnTo>
                  <a:lnTo>
                    <a:pt x="450" y="629"/>
                  </a:lnTo>
                  <a:lnTo>
                    <a:pt x="447" y="626"/>
                  </a:lnTo>
                  <a:lnTo>
                    <a:pt x="440" y="618"/>
                  </a:lnTo>
                  <a:lnTo>
                    <a:pt x="439" y="621"/>
                  </a:lnTo>
                  <a:lnTo>
                    <a:pt x="437" y="623"/>
                  </a:lnTo>
                  <a:lnTo>
                    <a:pt x="434" y="632"/>
                  </a:lnTo>
                  <a:lnTo>
                    <a:pt x="429" y="644"/>
                  </a:lnTo>
                  <a:lnTo>
                    <a:pt x="427" y="655"/>
                  </a:lnTo>
                  <a:lnTo>
                    <a:pt x="420" y="665"/>
                  </a:lnTo>
                  <a:lnTo>
                    <a:pt x="410" y="668"/>
                  </a:lnTo>
                  <a:lnTo>
                    <a:pt x="402" y="660"/>
                  </a:lnTo>
                  <a:lnTo>
                    <a:pt x="392" y="649"/>
                  </a:lnTo>
                  <a:lnTo>
                    <a:pt x="377" y="637"/>
                  </a:lnTo>
                  <a:lnTo>
                    <a:pt x="364" y="621"/>
                  </a:lnTo>
                  <a:lnTo>
                    <a:pt x="351" y="600"/>
                  </a:lnTo>
                  <a:lnTo>
                    <a:pt x="341" y="577"/>
                  </a:lnTo>
                  <a:lnTo>
                    <a:pt x="346" y="577"/>
                  </a:lnTo>
                  <a:lnTo>
                    <a:pt x="354" y="582"/>
                  </a:lnTo>
                  <a:lnTo>
                    <a:pt x="358" y="586"/>
                  </a:lnTo>
                  <a:lnTo>
                    <a:pt x="361" y="586"/>
                  </a:lnTo>
                  <a:lnTo>
                    <a:pt x="364" y="589"/>
                  </a:lnTo>
                  <a:lnTo>
                    <a:pt x="372" y="590"/>
                  </a:lnTo>
                  <a:lnTo>
                    <a:pt x="381" y="592"/>
                  </a:lnTo>
                  <a:lnTo>
                    <a:pt x="381" y="602"/>
                  </a:lnTo>
                  <a:lnTo>
                    <a:pt x="384" y="611"/>
                  </a:lnTo>
                  <a:lnTo>
                    <a:pt x="386" y="608"/>
                  </a:lnTo>
                  <a:lnTo>
                    <a:pt x="386" y="602"/>
                  </a:lnTo>
                  <a:lnTo>
                    <a:pt x="382" y="595"/>
                  </a:lnTo>
                  <a:lnTo>
                    <a:pt x="381" y="586"/>
                  </a:lnTo>
                  <a:lnTo>
                    <a:pt x="371" y="584"/>
                  </a:lnTo>
                  <a:lnTo>
                    <a:pt x="376" y="576"/>
                  </a:lnTo>
                  <a:lnTo>
                    <a:pt x="387" y="582"/>
                  </a:lnTo>
                  <a:lnTo>
                    <a:pt x="394" y="590"/>
                  </a:lnTo>
                  <a:lnTo>
                    <a:pt x="401" y="595"/>
                  </a:lnTo>
                  <a:lnTo>
                    <a:pt x="399" y="592"/>
                  </a:lnTo>
                  <a:lnTo>
                    <a:pt x="399" y="587"/>
                  </a:lnTo>
                  <a:lnTo>
                    <a:pt x="389" y="576"/>
                  </a:lnTo>
                  <a:lnTo>
                    <a:pt x="387" y="569"/>
                  </a:lnTo>
                  <a:lnTo>
                    <a:pt x="382" y="566"/>
                  </a:lnTo>
                  <a:lnTo>
                    <a:pt x="379" y="564"/>
                  </a:lnTo>
                  <a:lnTo>
                    <a:pt x="371" y="573"/>
                  </a:lnTo>
                  <a:lnTo>
                    <a:pt x="362" y="579"/>
                  </a:lnTo>
                  <a:lnTo>
                    <a:pt x="358" y="576"/>
                  </a:lnTo>
                  <a:lnTo>
                    <a:pt x="351" y="568"/>
                  </a:lnTo>
                  <a:lnTo>
                    <a:pt x="346" y="568"/>
                  </a:lnTo>
                  <a:lnTo>
                    <a:pt x="343" y="561"/>
                  </a:lnTo>
                  <a:lnTo>
                    <a:pt x="343" y="555"/>
                  </a:lnTo>
                  <a:lnTo>
                    <a:pt x="346" y="545"/>
                  </a:lnTo>
                  <a:lnTo>
                    <a:pt x="353" y="543"/>
                  </a:lnTo>
                  <a:lnTo>
                    <a:pt x="356" y="547"/>
                  </a:lnTo>
                  <a:lnTo>
                    <a:pt x="359" y="555"/>
                  </a:lnTo>
                  <a:lnTo>
                    <a:pt x="359" y="561"/>
                  </a:lnTo>
                  <a:lnTo>
                    <a:pt x="362" y="560"/>
                  </a:lnTo>
                  <a:lnTo>
                    <a:pt x="361" y="553"/>
                  </a:lnTo>
                  <a:lnTo>
                    <a:pt x="362" y="547"/>
                  </a:lnTo>
                  <a:lnTo>
                    <a:pt x="359" y="542"/>
                  </a:lnTo>
                  <a:lnTo>
                    <a:pt x="353" y="539"/>
                  </a:lnTo>
                  <a:lnTo>
                    <a:pt x="349" y="540"/>
                  </a:lnTo>
                  <a:lnTo>
                    <a:pt x="346" y="540"/>
                  </a:lnTo>
                  <a:lnTo>
                    <a:pt x="341" y="547"/>
                  </a:lnTo>
                  <a:lnTo>
                    <a:pt x="339" y="555"/>
                  </a:lnTo>
                  <a:lnTo>
                    <a:pt x="338" y="563"/>
                  </a:lnTo>
                  <a:lnTo>
                    <a:pt x="334" y="566"/>
                  </a:lnTo>
                  <a:lnTo>
                    <a:pt x="326" y="569"/>
                  </a:lnTo>
                  <a:lnTo>
                    <a:pt x="323" y="573"/>
                  </a:lnTo>
                  <a:lnTo>
                    <a:pt x="319" y="576"/>
                  </a:lnTo>
                  <a:lnTo>
                    <a:pt x="310" y="581"/>
                  </a:lnTo>
                  <a:lnTo>
                    <a:pt x="300" y="589"/>
                  </a:lnTo>
                  <a:lnTo>
                    <a:pt x="295" y="587"/>
                  </a:lnTo>
                  <a:lnTo>
                    <a:pt x="293" y="579"/>
                  </a:lnTo>
                  <a:lnTo>
                    <a:pt x="295" y="571"/>
                  </a:lnTo>
                  <a:lnTo>
                    <a:pt x="298" y="561"/>
                  </a:lnTo>
                  <a:lnTo>
                    <a:pt x="300" y="552"/>
                  </a:lnTo>
                  <a:lnTo>
                    <a:pt x="311" y="552"/>
                  </a:lnTo>
                  <a:lnTo>
                    <a:pt x="316" y="548"/>
                  </a:lnTo>
                  <a:lnTo>
                    <a:pt x="323" y="545"/>
                  </a:lnTo>
                  <a:lnTo>
                    <a:pt x="328" y="539"/>
                  </a:lnTo>
                  <a:lnTo>
                    <a:pt x="326" y="535"/>
                  </a:lnTo>
                  <a:lnTo>
                    <a:pt x="321" y="539"/>
                  </a:lnTo>
                  <a:lnTo>
                    <a:pt x="318" y="535"/>
                  </a:lnTo>
                  <a:lnTo>
                    <a:pt x="315" y="530"/>
                  </a:lnTo>
                  <a:lnTo>
                    <a:pt x="313" y="522"/>
                  </a:lnTo>
                  <a:lnTo>
                    <a:pt x="311" y="516"/>
                  </a:lnTo>
                  <a:lnTo>
                    <a:pt x="311" y="508"/>
                  </a:lnTo>
                  <a:lnTo>
                    <a:pt x="319" y="508"/>
                  </a:lnTo>
                  <a:lnTo>
                    <a:pt x="328" y="509"/>
                  </a:lnTo>
                  <a:lnTo>
                    <a:pt x="326" y="506"/>
                  </a:lnTo>
                  <a:lnTo>
                    <a:pt x="323" y="506"/>
                  </a:lnTo>
                  <a:lnTo>
                    <a:pt x="319" y="503"/>
                  </a:lnTo>
                  <a:lnTo>
                    <a:pt x="315" y="501"/>
                  </a:lnTo>
                  <a:lnTo>
                    <a:pt x="308" y="503"/>
                  </a:lnTo>
                  <a:lnTo>
                    <a:pt x="308" y="501"/>
                  </a:lnTo>
                  <a:lnTo>
                    <a:pt x="305" y="498"/>
                  </a:lnTo>
                  <a:lnTo>
                    <a:pt x="305" y="493"/>
                  </a:lnTo>
                  <a:lnTo>
                    <a:pt x="310" y="485"/>
                  </a:lnTo>
                  <a:lnTo>
                    <a:pt x="318" y="482"/>
                  </a:lnTo>
                  <a:lnTo>
                    <a:pt x="323" y="482"/>
                  </a:lnTo>
                  <a:lnTo>
                    <a:pt x="319" y="479"/>
                  </a:lnTo>
                  <a:lnTo>
                    <a:pt x="316" y="477"/>
                  </a:lnTo>
                  <a:lnTo>
                    <a:pt x="313" y="475"/>
                  </a:lnTo>
                  <a:lnTo>
                    <a:pt x="308" y="472"/>
                  </a:lnTo>
                  <a:lnTo>
                    <a:pt x="303" y="472"/>
                  </a:lnTo>
                  <a:lnTo>
                    <a:pt x="303" y="475"/>
                  </a:lnTo>
                  <a:lnTo>
                    <a:pt x="305" y="480"/>
                  </a:lnTo>
                  <a:lnTo>
                    <a:pt x="300" y="484"/>
                  </a:lnTo>
                  <a:lnTo>
                    <a:pt x="298" y="490"/>
                  </a:lnTo>
                  <a:lnTo>
                    <a:pt x="296" y="498"/>
                  </a:lnTo>
                  <a:lnTo>
                    <a:pt x="288" y="503"/>
                  </a:lnTo>
                  <a:lnTo>
                    <a:pt x="281" y="509"/>
                  </a:lnTo>
                  <a:lnTo>
                    <a:pt x="278" y="505"/>
                  </a:lnTo>
                  <a:lnTo>
                    <a:pt x="276" y="498"/>
                  </a:lnTo>
                  <a:lnTo>
                    <a:pt x="278" y="493"/>
                  </a:lnTo>
                  <a:lnTo>
                    <a:pt x="272" y="492"/>
                  </a:lnTo>
                  <a:lnTo>
                    <a:pt x="268" y="487"/>
                  </a:lnTo>
                  <a:lnTo>
                    <a:pt x="272" y="480"/>
                  </a:lnTo>
                  <a:lnTo>
                    <a:pt x="275" y="474"/>
                  </a:lnTo>
                  <a:lnTo>
                    <a:pt x="273" y="467"/>
                  </a:lnTo>
                  <a:lnTo>
                    <a:pt x="268" y="461"/>
                  </a:lnTo>
                  <a:lnTo>
                    <a:pt x="270" y="458"/>
                  </a:lnTo>
                  <a:lnTo>
                    <a:pt x="276" y="456"/>
                  </a:lnTo>
                  <a:lnTo>
                    <a:pt x="273" y="453"/>
                  </a:lnTo>
                  <a:lnTo>
                    <a:pt x="272" y="451"/>
                  </a:lnTo>
                  <a:lnTo>
                    <a:pt x="265" y="453"/>
                  </a:lnTo>
                  <a:lnTo>
                    <a:pt x="258" y="458"/>
                  </a:lnTo>
                  <a:lnTo>
                    <a:pt x="258" y="453"/>
                  </a:lnTo>
                  <a:lnTo>
                    <a:pt x="262" y="450"/>
                  </a:lnTo>
                  <a:lnTo>
                    <a:pt x="263" y="446"/>
                  </a:lnTo>
                  <a:lnTo>
                    <a:pt x="265" y="445"/>
                  </a:lnTo>
                  <a:lnTo>
                    <a:pt x="267" y="435"/>
                  </a:lnTo>
                  <a:lnTo>
                    <a:pt x="272" y="425"/>
                  </a:lnTo>
                  <a:lnTo>
                    <a:pt x="280" y="419"/>
                  </a:lnTo>
                  <a:lnTo>
                    <a:pt x="288" y="417"/>
                  </a:lnTo>
                  <a:lnTo>
                    <a:pt x="296" y="417"/>
                  </a:lnTo>
                  <a:lnTo>
                    <a:pt x="301" y="416"/>
                  </a:lnTo>
                  <a:lnTo>
                    <a:pt x="308" y="408"/>
                  </a:lnTo>
                  <a:lnTo>
                    <a:pt x="310" y="404"/>
                  </a:lnTo>
                  <a:lnTo>
                    <a:pt x="303" y="406"/>
                  </a:lnTo>
                  <a:lnTo>
                    <a:pt x="296" y="411"/>
                  </a:lnTo>
                  <a:lnTo>
                    <a:pt x="290" y="412"/>
                  </a:lnTo>
                  <a:lnTo>
                    <a:pt x="285" y="412"/>
                  </a:lnTo>
                  <a:lnTo>
                    <a:pt x="275" y="414"/>
                  </a:lnTo>
                  <a:lnTo>
                    <a:pt x="268" y="420"/>
                  </a:lnTo>
                  <a:lnTo>
                    <a:pt x="263" y="430"/>
                  </a:lnTo>
                  <a:lnTo>
                    <a:pt x="257" y="433"/>
                  </a:lnTo>
                  <a:lnTo>
                    <a:pt x="257" y="427"/>
                  </a:lnTo>
                  <a:lnTo>
                    <a:pt x="257" y="419"/>
                  </a:lnTo>
                  <a:lnTo>
                    <a:pt x="263" y="409"/>
                  </a:lnTo>
                  <a:lnTo>
                    <a:pt x="258" y="409"/>
                  </a:lnTo>
                  <a:lnTo>
                    <a:pt x="253" y="411"/>
                  </a:lnTo>
                  <a:lnTo>
                    <a:pt x="248" y="414"/>
                  </a:lnTo>
                  <a:lnTo>
                    <a:pt x="248" y="420"/>
                  </a:lnTo>
                  <a:lnTo>
                    <a:pt x="250" y="429"/>
                  </a:lnTo>
                  <a:lnTo>
                    <a:pt x="248" y="438"/>
                  </a:lnTo>
                  <a:lnTo>
                    <a:pt x="242" y="438"/>
                  </a:lnTo>
                  <a:lnTo>
                    <a:pt x="233" y="437"/>
                  </a:lnTo>
                  <a:lnTo>
                    <a:pt x="225" y="440"/>
                  </a:lnTo>
                  <a:lnTo>
                    <a:pt x="219" y="438"/>
                  </a:lnTo>
                  <a:lnTo>
                    <a:pt x="217" y="432"/>
                  </a:lnTo>
                  <a:lnTo>
                    <a:pt x="215" y="425"/>
                  </a:lnTo>
                  <a:lnTo>
                    <a:pt x="214" y="419"/>
                  </a:lnTo>
                  <a:lnTo>
                    <a:pt x="212" y="411"/>
                  </a:lnTo>
                  <a:lnTo>
                    <a:pt x="210" y="408"/>
                  </a:lnTo>
                  <a:lnTo>
                    <a:pt x="207" y="408"/>
                  </a:lnTo>
                  <a:lnTo>
                    <a:pt x="204" y="403"/>
                  </a:lnTo>
                  <a:lnTo>
                    <a:pt x="199" y="396"/>
                  </a:lnTo>
                  <a:lnTo>
                    <a:pt x="194" y="390"/>
                  </a:lnTo>
                  <a:lnTo>
                    <a:pt x="187" y="377"/>
                  </a:lnTo>
                  <a:lnTo>
                    <a:pt x="186" y="375"/>
                  </a:lnTo>
                  <a:lnTo>
                    <a:pt x="186" y="372"/>
                  </a:lnTo>
                  <a:lnTo>
                    <a:pt x="186" y="359"/>
                  </a:lnTo>
                  <a:lnTo>
                    <a:pt x="192" y="352"/>
                  </a:lnTo>
                  <a:lnTo>
                    <a:pt x="197" y="346"/>
                  </a:lnTo>
                  <a:lnTo>
                    <a:pt x="195" y="346"/>
                  </a:lnTo>
                  <a:lnTo>
                    <a:pt x="192" y="344"/>
                  </a:lnTo>
                  <a:lnTo>
                    <a:pt x="192" y="349"/>
                  </a:lnTo>
                  <a:lnTo>
                    <a:pt x="186" y="351"/>
                  </a:lnTo>
                  <a:lnTo>
                    <a:pt x="181" y="356"/>
                  </a:lnTo>
                  <a:lnTo>
                    <a:pt x="174" y="362"/>
                  </a:lnTo>
                  <a:lnTo>
                    <a:pt x="166" y="364"/>
                  </a:lnTo>
                  <a:lnTo>
                    <a:pt x="166" y="359"/>
                  </a:lnTo>
                  <a:lnTo>
                    <a:pt x="169" y="352"/>
                  </a:lnTo>
                  <a:lnTo>
                    <a:pt x="167" y="348"/>
                  </a:lnTo>
                  <a:lnTo>
                    <a:pt x="161" y="346"/>
                  </a:lnTo>
                  <a:lnTo>
                    <a:pt x="157" y="343"/>
                  </a:lnTo>
                  <a:lnTo>
                    <a:pt x="159" y="336"/>
                  </a:lnTo>
                  <a:lnTo>
                    <a:pt x="162" y="333"/>
                  </a:lnTo>
                  <a:lnTo>
                    <a:pt x="164" y="328"/>
                  </a:lnTo>
                  <a:lnTo>
                    <a:pt x="164" y="327"/>
                  </a:lnTo>
                  <a:lnTo>
                    <a:pt x="159" y="322"/>
                  </a:lnTo>
                  <a:lnTo>
                    <a:pt x="154" y="320"/>
                  </a:lnTo>
                  <a:lnTo>
                    <a:pt x="156" y="323"/>
                  </a:lnTo>
                  <a:lnTo>
                    <a:pt x="157" y="325"/>
                  </a:lnTo>
                  <a:lnTo>
                    <a:pt x="159" y="328"/>
                  </a:lnTo>
                  <a:lnTo>
                    <a:pt x="156" y="333"/>
                  </a:lnTo>
                  <a:lnTo>
                    <a:pt x="154" y="335"/>
                  </a:lnTo>
                  <a:lnTo>
                    <a:pt x="154" y="338"/>
                  </a:lnTo>
                  <a:lnTo>
                    <a:pt x="154" y="343"/>
                  </a:lnTo>
                  <a:lnTo>
                    <a:pt x="156" y="346"/>
                  </a:lnTo>
                  <a:lnTo>
                    <a:pt x="159" y="348"/>
                  </a:lnTo>
                  <a:lnTo>
                    <a:pt x="162" y="349"/>
                  </a:lnTo>
                  <a:lnTo>
                    <a:pt x="164" y="352"/>
                  </a:lnTo>
                  <a:lnTo>
                    <a:pt x="162" y="357"/>
                  </a:lnTo>
                  <a:lnTo>
                    <a:pt x="162" y="361"/>
                  </a:lnTo>
                  <a:lnTo>
                    <a:pt x="164" y="365"/>
                  </a:lnTo>
                  <a:lnTo>
                    <a:pt x="177" y="370"/>
                  </a:lnTo>
                  <a:lnTo>
                    <a:pt x="177" y="375"/>
                  </a:lnTo>
                  <a:lnTo>
                    <a:pt x="172" y="378"/>
                  </a:lnTo>
                  <a:lnTo>
                    <a:pt x="167" y="380"/>
                  </a:lnTo>
                  <a:lnTo>
                    <a:pt x="162" y="380"/>
                  </a:lnTo>
                  <a:lnTo>
                    <a:pt x="157" y="383"/>
                  </a:lnTo>
                  <a:lnTo>
                    <a:pt x="152" y="388"/>
                  </a:lnTo>
                  <a:lnTo>
                    <a:pt x="147" y="388"/>
                  </a:lnTo>
                  <a:lnTo>
                    <a:pt x="146" y="385"/>
                  </a:lnTo>
                  <a:lnTo>
                    <a:pt x="146" y="380"/>
                  </a:lnTo>
                  <a:lnTo>
                    <a:pt x="144" y="374"/>
                  </a:lnTo>
                  <a:lnTo>
                    <a:pt x="143" y="362"/>
                  </a:lnTo>
                  <a:lnTo>
                    <a:pt x="138" y="349"/>
                  </a:lnTo>
                  <a:lnTo>
                    <a:pt x="133" y="333"/>
                  </a:lnTo>
                  <a:lnTo>
                    <a:pt x="129" y="327"/>
                  </a:lnTo>
                  <a:lnTo>
                    <a:pt x="123" y="317"/>
                  </a:lnTo>
                  <a:lnTo>
                    <a:pt x="121" y="312"/>
                  </a:lnTo>
                  <a:lnTo>
                    <a:pt x="114" y="310"/>
                  </a:lnTo>
                  <a:lnTo>
                    <a:pt x="108" y="310"/>
                  </a:lnTo>
                  <a:lnTo>
                    <a:pt x="101" y="315"/>
                  </a:lnTo>
                  <a:lnTo>
                    <a:pt x="93" y="317"/>
                  </a:lnTo>
                  <a:lnTo>
                    <a:pt x="90" y="323"/>
                  </a:lnTo>
                  <a:lnTo>
                    <a:pt x="83" y="312"/>
                  </a:lnTo>
                  <a:lnTo>
                    <a:pt x="81" y="310"/>
                  </a:lnTo>
                  <a:lnTo>
                    <a:pt x="76" y="306"/>
                  </a:lnTo>
                  <a:lnTo>
                    <a:pt x="71" y="304"/>
                  </a:lnTo>
                  <a:lnTo>
                    <a:pt x="65" y="299"/>
                  </a:lnTo>
                  <a:lnTo>
                    <a:pt x="58" y="297"/>
                  </a:lnTo>
                  <a:lnTo>
                    <a:pt x="57" y="296"/>
                  </a:lnTo>
                  <a:lnTo>
                    <a:pt x="53" y="294"/>
                  </a:lnTo>
                  <a:lnTo>
                    <a:pt x="53" y="291"/>
                  </a:lnTo>
                  <a:lnTo>
                    <a:pt x="58" y="289"/>
                  </a:lnTo>
                  <a:lnTo>
                    <a:pt x="61" y="289"/>
                  </a:lnTo>
                  <a:lnTo>
                    <a:pt x="66" y="288"/>
                  </a:lnTo>
                  <a:lnTo>
                    <a:pt x="78" y="286"/>
                  </a:lnTo>
                  <a:lnTo>
                    <a:pt x="83" y="283"/>
                  </a:lnTo>
                  <a:lnTo>
                    <a:pt x="81" y="281"/>
                  </a:lnTo>
                  <a:lnTo>
                    <a:pt x="76" y="281"/>
                  </a:lnTo>
                  <a:lnTo>
                    <a:pt x="70" y="281"/>
                  </a:lnTo>
                  <a:lnTo>
                    <a:pt x="65" y="281"/>
                  </a:lnTo>
                  <a:lnTo>
                    <a:pt x="60" y="283"/>
                  </a:lnTo>
                  <a:lnTo>
                    <a:pt x="55" y="286"/>
                  </a:lnTo>
                  <a:lnTo>
                    <a:pt x="50" y="288"/>
                  </a:lnTo>
                  <a:lnTo>
                    <a:pt x="45" y="289"/>
                  </a:lnTo>
                  <a:lnTo>
                    <a:pt x="38" y="293"/>
                  </a:lnTo>
                  <a:lnTo>
                    <a:pt x="28" y="296"/>
                  </a:lnTo>
                  <a:lnTo>
                    <a:pt x="23" y="297"/>
                  </a:lnTo>
                  <a:lnTo>
                    <a:pt x="23" y="293"/>
                  </a:lnTo>
                  <a:lnTo>
                    <a:pt x="22" y="288"/>
                  </a:lnTo>
                  <a:lnTo>
                    <a:pt x="23" y="286"/>
                  </a:lnTo>
                  <a:lnTo>
                    <a:pt x="27" y="286"/>
                  </a:lnTo>
                  <a:lnTo>
                    <a:pt x="30" y="288"/>
                  </a:lnTo>
                  <a:lnTo>
                    <a:pt x="33" y="288"/>
                  </a:lnTo>
                  <a:lnTo>
                    <a:pt x="37" y="285"/>
                  </a:lnTo>
                  <a:lnTo>
                    <a:pt x="38" y="280"/>
                  </a:lnTo>
                  <a:lnTo>
                    <a:pt x="43" y="276"/>
                  </a:lnTo>
                  <a:lnTo>
                    <a:pt x="48" y="275"/>
                  </a:lnTo>
                  <a:lnTo>
                    <a:pt x="53" y="272"/>
                  </a:lnTo>
                  <a:lnTo>
                    <a:pt x="55" y="267"/>
                  </a:lnTo>
                  <a:lnTo>
                    <a:pt x="55" y="262"/>
                  </a:lnTo>
                  <a:lnTo>
                    <a:pt x="55" y="255"/>
                  </a:lnTo>
                  <a:lnTo>
                    <a:pt x="58" y="254"/>
                  </a:lnTo>
                  <a:lnTo>
                    <a:pt x="66" y="255"/>
                  </a:lnTo>
                  <a:lnTo>
                    <a:pt x="71" y="254"/>
                  </a:lnTo>
                  <a:lnTo>
                    <a:pt x="75" y="252"/>
                  </a:lnTo>
                  <a:lnTo>
                    <a:pt x="73" y="251"/>
                  </a:lnTo>
                  <a:lnTo>
                    <a:pt x="68" y="252"/>
                  </a:lnTo>
                  <a:lnTo>
                    <a:pt x="61" y="252"/>
                  </a:lnTo>
                  <a:lnTo>
                    <a:pt x="55" y="252"/>
                  </a:lnTo>
                  <a:lnTo>
                    <a:pt x="50" y="246"/>
                  </a:lnTo>
                  <a:lnTo>
                    <a:pt x="53" y="246"/>
                  </a:lnTo>
                  <a:lnTo>
                    <a:pt x="57" y="244"/>
                  </a:lnTo>
                  <a:lnTo>
                    <a:pt x="57" y="239"/>
                  </a:lnTo>
                  <a:lnTo>
                    <a:pt x="57" y="234"/>
                  </a:lnTo>
                  <a:lnTo>
                    <a:pt x="57" y="231"/>
                  </a:lnTo>
                  <a:lnTo>
                    <a:pt x="55" y="226"/>
                  </a:lnTo>
                  <a:lnTo>
                    <a:pt x="60" y="223"/>
                  </a:lnTo>
                  <a:lnTo>
                    <a:pt x="66" y="221"/>
                  </a:lnTo>
                  <a:lnTo>
                    <a:pt x="71" y="213"/>
                  </a:lnTo>
                  <a:lnTo>
                    <a:pt x="76" y="217"/>
                  </a:lnTo>
                  <a:lnTo>
                    <a:pt x="73" y="210"/>
                  </a:lnTo>
                  <a:lnTo>
                    <a:pt x="71" y="208"/>
                  </a:lnTo>
                  <a:lnTo>
                    <a:pt x="71" y="204"/>
                  </a:lnTo>
                  <a:lnTo>
                    <a:pt x="71" y="202"/>
                  </a:lnTo>
                  <a:lnTo>
                    <a:pt x="71" y="197"/>
                  </a:lnTo>
                  <a:lnTo>
                    <a:pt x="70" y="191"/>
                  </a:lnTo>
                  <a:lnTo>
                    <a:pt x="71" y="186"/>
                  </a:lnTo>
                  <a:lnTo>
                    <a:pt x="76" y="186"/>
                  </a:lnTo>
                  <a:lnTo>
                    <a:pt x="85" y="186"/>
                  </a:lnTo>
                  <a:lnTo>
                    <a:pt x="88" y="181"/>
                  </a:lnTo>
                  <a:lnTo>
                    <a:pt x="83" y="181"/>
                  </a:lnTo>
                  <a:lnTo>
                    <a:pt x="80" y="181"/>
                  </a:lnTo>
                  <a:lnTo>
                    <a:pt x="76" y="179"/>
                  </a:lnTo>
                  <a:lnTo>
                    <a:pt x="71" y="181"/>
                  </a:lnTo>
                  <a:lnTo>
                    <a:pt x="65" y="183"/>
                  </a:lnTo>
                  <a:lnTo>
                    <a:pt x="58" y="17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95" name="Freeform 195"/>
            <p:cNvSpPr>
              <a:spLocks/>
            </p:cNvSpPr>
            <p:nvPr/>
          </p:nvSpPr>
          <p:spPr bwMode="auto">
            <a:xfrm>
              <a:off x="2009774" y="12186445"/>
              <a:ext cx="9525" cy="19050"/>
            </a:xfrm>
            <a:custGeom>
              <a:avLst/>
              <a:gdLst>
                <a:gd name="T0" fmla="*/ 3 w 11"/>
                <a:gd name="T1" fmla="*/ 0 h 22"/>
                <a:gd name="T2" fmla="*/ 5 w 11"/>
                <a:gd name="T3" fmla="*/ 5 h 22"/>
                <a:gd name="T4" fmla="*/ 8 w 11"/>
                <a:gd name="T5" fmla="*/ 8 h 22"/>
                <a:gd name="T6" fmla="*/ 10 w 11"/>
                <a:gd name="T7" fmla="*/ 13 h 22"/>
                <a:gd name="T8" fmla="*/ 11 w 11"/>
                <a:gd name="T9" fmla="*/ 19 h 22"/>
                <a:gd name="T10" fmla="*/ 10 w 11"/>
                <a:gd name="T11" fmla="*/ 22 h 22"/>
                <a:gd name="T12" fmla="*/ 6 w 11"/>
                <a:gd name="T13" fmla="*/ 21 h 22"/>
                <a:gd name="T14" fmla="*/ 5 w 11"/>
                <a:gd name="T15" fmla="*/ 19 h 22"/>
                <a:gd name="T16" fmla="*/ 2 w 11"/>
                <a:gd name="T17" fmla="*/ 16 h 22"/>
                <a:gd name="T18" fmla="*/ 2 w 11"/>
                <a:gd name="T19" fmla="*/ 13 h 22"/>
                <a:gd name="T20" fmla="*/ 0 w 11"/>
                <a:gd name="T21" fmla="*/ 13 h 22"/>
                <a:gd name="T22" fmla="*/ 0 w 11"/>
                <a:gd name="T23" fmla="*/ 14 h 22"/>
                <a:gd name="T24" fmla="*/ 0 w 11"/>
                <a:gd name="T25" fmla="*/ 19 h 22"/>
                <a:gd name="T26" fmla="*/ 2 w 11"/>
                <a:gd name="T27" fmla="*/ 22 h 22"/>
                <a:gd name="T28" fmla="*/ 3 w 11"/>
                <a:gd name="T2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22">
                  <a:moveTo>
                    <a:pt x="3" y="0"/>
                  </a:moveTo>
                  <a:lnTo>
                    <a:pt x="5" y="5"/>
                  </a:lnTo>
                  <a:lnTo>
                    <a:pt x="8" y="8"/>
                  </a:lnTo>
                  <a:lnTo>
                    <a:pt x="10" y="13"/>
                  </a:lnTo>
                  <a:lnTo>
                    <a:pt x="11" y="19"/>
                  </a:lnTo>
                  <a:lnTo>
                    <a:pt x="10" y="22"/>
                  </a:lnTo>
                  <a:lnTo>
                    <a:pt x="6" y="21"/>
                  </a:lnTo>
                  <a:lnTo>
                    <a:pt x="5" y="19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9"/>
                  </a:lnTo>
                  <a:lnTo>
                    <a:pt x="2" y="22"/>
                  </a:lnTo>
                  <a:lnTo>
                    <a:pt x="3" y="2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396" name="Freeform 196"/>
            <p:cNvSpPr>
              <a:spLocks/>
            </p:cNvSpPr>
            <p:nvPr/>
          </p:nvSpPr>
          <p:spPr bwMode="auto">
            <a:xfrm>
              <a:off x="2305049" y="12615070"/>
              <a:ext cx="9525" cy="9525"/>
            </a:xfrm>
            <a:custGeom>
              <a:avLst/>
              <a:gdLst>
                <a:gd name="T0" fmla="*/ 5 w 12"/>
                <a:gd name="T1" fmla="*/ 3 h 13"/>
                <a:gd name="T2" fmla="*/ 5 w 12"/>
                <a:gd name="T3" fmla="*/ 0 h 13"/>
                <a:gd name="T4" fmla="*/ 12 w 12"/>
                <a:gd name="T5" fmla="*/ 1 h 13"/>
                <a:gd name="T6" fmla="*/ 8 w 12"/>
                <a:gd name="T7" fmla="*/ 9 h 13"/>
                <a:gd name="T8" fmla="*/ 3 w 12"/>
                <a:gd name="T9" fmla="*/ 13 h 13"/>
                <a:gd name="T10" fmla="*/ 2 w 12"/>
                <a:gd name="T11" fmla="*/ 13 h 13"/>
                <a:gd name="T12" fmla="*/ 0 w 12"/>
                <a:gd name="T13" fmla="*/ 9 h 13"/>
                <a:gd name="T14" fmla="*/ 2 w 12"/>
                <a:gd name="T15" fmla="*/ 6 h 13"/>
                <a:gd name="T16" fmla="*/ 3 w 12"/>
                <a:gd name="T17" fmla="*/ 4 h 13"/>
                <a:gd name="T18" fmla="*/ 5 w 12"/>
                <a:gd name="T1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5" y="3"/>
                  </a:moveTo>
                  <a:lnTo>
                    <a:pt x="5" y="0"/>
                  </a:lnTo>
                  <a:lnTo>
                    <a:pt x="12" y="1"/>
                  </a:lnTo>
                  <a:lnTo>
                    <a:pt x="8" y="9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0" y="9"/>
                  </a:lnTo>
                  <a:lnTo>
                    <a:pt x="2" y="6"/>
                  </a:lnTo>
                  <a:lnTo>
                    <a:pt x="3" y="4"/>
                  </a:lnTo>
                  <a:lnTo>
                    <a:pt x="5" y="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97" name="Freeform 197"/>
            <p:cNvSpPr>
              <a:spLocks/>
            </p:cNvSpPr>
            <p:nvPr/>
          </p:nvSpPr>
          <p:spPr bwMode="auto">
            <a:xfrm>
              <a:off x="1519237" y="12549983"/>
              <a:ext cx="23813" cy="20638"/>
            </a:xfrm>
            <a:custGeom>
              <a:avLst/>
              <a:gdLst>
                <a:gd name="T0" fmla="*/ 20 w 30"/>
                <a:gd name="T1" fmla="*/ 13 h 28"/>
                <a:gd name="T2" fmla="*/ 23 w 30"/>
                <a:gd name="T3" fmla="*/ 16 h 28"/>
                <a:gd name="T4" fmla="*/ 30 w 30"/>
                <a:gd name="T5" fmla="*/ 19 h 28"/>
                <a:gd name="T6" fmla="*/ 30 w 30"/>
                <a:gd name="T7" fmla="*/ 23 h 28"/>
                <a:gd name="T8" fmla="*/ 22 w 30"/>
                <a:gd name="T9" fmla="*/ 28 h 28"/>
                <a:gd name="T10" fmla="*/ 17 w 30"/>
                <a:gd name="T11" fmla="*/ 26 h 28"/>
                <a:gd name="T12" fmla="*/ 14 w 30"/>
                <a:gd name="T13" fmla="*/ 23 h 28"/>
                <a:gd name="T14" fmla="*/ 7 w 30"/>
                <a:gd name="T15" fmla="*/ 19 h 28"/>
                <a:gd name="T16" fmla="*/ 2 w 30"/>
                <a:gd name="T17" fmla="*/ 18 h 28"/>
                <a:gd name="T18" fmla="*/ 0 w 30"/>
                <a:gd name="T19" fmla="*/ 13 h 28"/>
                <a:gd name="T20" fmla="*/ 0 w 30"/>
                <a:gd name="T21" fmla="*/ 7 h 28"/>
                <a:gd name="T22" fmla="*/ 2 w 30"/>
                <a:gd name="T23" fmla="*/ 3 h 28"/>
                <a:gd name="T24" fmla="*/ 5 w 30"/>
                <a:gd name="T25" fmla="*/ 0 h 28"/>
                <a:gd name="T26" fmla="*/ 9 w 30"/>
                <a:gd name="T27" fmla="*/ 3 h 28"/>
                <a:gd name="T28" fmla="*/ 12 w 30"/>
                <a:gd name="T29" fmla="*/ 5 h 28"/>
                <a:gd name="T30" fmla="*/ 14 w 30"/>
                <a:gd name="T31" fmla="*/ 10 h 28"/>
                <a:gd name="T32" fmla="*/ 15 w 30"/>
                <a:gd name="T33" fmla="*/ 11 h 28"/>
                <a:gd name="T34" fmla="*/ 19 w 30"/>
                <a:gd name="T35" fmla="*/ 11 h 28"/>
                <a:gd name="T36" fmla="*/ 20 w 30"/>
                <a:gd name="T37" fmla="*/ 1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28">
                  <a:moveTo>
                    <a:pt x="20" y="13"/>
                  </a:moveTo>
                  <a:lnTo>
                    <a:pt x="23" y="16"/>
                  </a:lnTo>
                  <a:lnTo>
                    <a:pt x="30" y="19"/>
                  </a:lnTo>
                  <a:lnTo>
                    <a:pt x="30" y="23"/>
                  </a:lnTo>
                  <a:lnTo>
                    <a:pt x="22" y="28"/>
                  </a:lnTo>
                  <a:lnTo>
                    <a:pt x="17" y="26"/>
                  </a:lnTo>
                  <a:lnTo>
                    <a:pt x="14" y="23"/>
                  </a:lnTo>
                  <a:lnTo>
                    <a:pt x="7" y="19"/>
                  </a:lnTo>
                  <a:lnTo>
                    <a:pt x="2" y="18"/>
                  </a:lnTo>
                  <a:lnTo>
                    <a:pt x="0" y="13"/>
                  </a:lnTo>
                  <a:lnTo>
                    <a:pt x="0" y="7"/>
                  </a:lnTo>
                  <a:lnTo>
                    <a:pt x="2" y="3"/>
                  </a:lnTo>
                  <a:lnTo>
                    <a:pt x="5" y="0"/>
                  </a:lnTo>
                  <a:lnTo>
                    <a:pt x="9" y="3"/>
                  </a:lnTo>
                  <a:lnTo>
                    <a:pt x="12" y="5"/>
                  </a:lnTo>
                  <a:lnTo>
                    <a:pt x="14" y="10"/>
                  </a:lnTo>
                  <a:lnTo>
                    <a:pt x="15" y="11"/>
                  </a:lnTo>
                  <a:lnTo>
                    <a:pt x="19" y="11"/>
                  </a:lnTo>
                  <a:lnTo>
                    <a:pt x="20" y="1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98" name="Freeform 198"/>
            <p:cNvSpPr>
              <a:spLocks/>
            </p:cNvSpPr>
            <p:nvPr/>
          </p:nvSpPr>
          <p:spPr bwMode="auto">
            <a:xfrm>
              <a:off x="2139949" y="12405520"/>
              <a:ext cx="12700" cy="7938"/>
            </a:xfrm>
            <a:custGeom>
              <a:avLst/>
              <a:gdLst>
                <a:gd name="T0" fmla="*/ 6 w 16"/>
                <a:gd name="T1" fmla="*/ 8 h 10"/>
                <a:gd name="T2" fmla="*/ 3 w 16"/>
                <a:gd name="T3" fmla="*/ 10 h 10"/>
                <a:gd name="T4" fmla="*/ 0 w 16"/>
                <a:gd name="T5" fmla="*/ 8 h 10"/>
                <a:gd name="T6" fmla="*/ 1 w 16"/>
                <a:gd name="T7" fmla="*/ 3 h 10"/>
                <a:gd name="T8" fmla="*/ 13 w 16"/>
                <a:gd name="T9" fmla="*/ 0 h 10"/>
                <a:gd name="T10" fmla="*/ 16 w 16"/>
                <a:gd name="T11" fmla="*/ 5 h 10"/>
                <a:gd name="T12" fmla="*/ 11 w 16"/>
                <a:gd name="T13" fmla="*/ 8 h 10"/>
                <a:gd name="T14" fmla="*/ 6 w 16"/>
                <a:gd name="T15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0">
                  <a:moveTo>
                    <a:pt x="6" y="8"/>
                  </a:moveTo>
                  <a:lnTo>
                    <a:pt x="3" y="10"/>
                  </a:lnTo>
                  <a:lnTo>
                    <a:pt x="0" y="8"/>
                  </a:lnTo>
                  <a:lnTo>
                    <a:pt x="1" y="3"/>
                  </a:lnTo>
                  <a:lnTo>
                    <a:pt x="13" y="0"/>
                  </a:lnTo>
                  <a:lnTo>
                    <a:pt x="16" y="5"/>
                  </a:lnTo>
                  <a:lnTo>
                    <a:pt x="11" y="8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399" name="Freeform 199"/>
            <p:cNvSpPr>
              <a:spLocks/>
            </p:cNvSpPr>
            <p:nvPr/>
          </p:nvSpPr>
          <p:spPr bwMode="auto">
            <a:xfrm>
              <a:off x="1527174" y="12518233"/>
              <a:ext cx="82550" cy="34925"/>
            </a:xfrm>
            <a:custGeom>
              <a:avLst/>
              <a:gdLst>
                <a:gd name="T0" fmla="*/ 54 w 102"/>
                <a:gd name="T1" fmla="*/ 44 h 44"/>
                <a:gd name="T2" fmla="*/ 45 w 102"/>
                <a:gd name="T3" fmla="*/ 41 h 44"/>
                <a:gd name="T4" fmla="*/ 40 w 102"/>
                <a:gd name="T5" fmla="*/ 42 h 44"/>
                <a:gd name="T6" fmla="*/ 33 w 102"/>
                <a:gd name="T7" fmla="*/ 36 h 44"/>
                <a:gd name="T8" fmla="*/ 28 w 102"/>
                <a:gd name="T9" fmla="*/ 34 h 44"/>
                <a:gd name="T10" fmla="*/ 21 w 102"/>
                <a:gd name="T11" fmla="*/ 39 h 44"/>
                <a:gd name="T12" fmla="*/ 15 w 102"/>
                <a:gd name="T13" fmla="*/ 39 h 44"/>
                <a:gd name="T14" fmla="*/ 8 w 102"/>
                <a:gd name="T15" fmla="*/ 39 h 44"/>
                <a:gd name="T16" fmla="*/ 3 w 102"/>
                <a:gd name="T17" fmla="*/ 36 h 44"/>
                <a:gd name="T18" fmla="*/ 0 w 102"/>
                <a:gd name="T19" fmla="*/ 31 h 44"/>
                <a:gd name="T20" fmla="*/ 0 w 102"/>
                <a:gd name="T21" fmla="*/ 28 h 44"/>
                <a:gd name="T22" fmla="*/ 7 w 102"/>
                <a:gd name="T23" fmla="*/ 24 h 44"/>
                <a:gd name="T24" fmla="*/ 10 w 102"/>
                <a:gd name="T25" fmla="*/ 29 h 44"/>
                <a:gd name="T26" fmla="*/ 15 w 102"/>
                <a:gd name="T27" fmla="*/ 31 h 44"/>
                <a:gd name="T28" fmla="*/ 20 w 102"/>
                <a:gd name="T29" fmla="*/ 33 h 44"/>
                <a:gd name="T30" fmla="*/ 20 w 102"/>
                <a:gd name="T31" fmla="*/ 24 h 44"/>
                <a:gd name="T32" fmla="*/ 26 w 102"/>
                <a:gd name="T33" fmla="*/ 18 h 44"/>
                <a:gd name="T34" fmla="*/ 30 w 102"/>
                <a:gd name="T35" fmla="*/ 12 h 44"/>
                <a:gd name="T36" fmla="*/ 33 w 102"/>
                <a:gd name="T37" fmla="*/ 10 h 44"/>
                <a:gd name="T38" fmla="*/ 31 w 102"/>
                <a:gd name="T39" fmla="*/ 5 h 44"/>
                <a:gd name="T40" fmla="*/ 35 w 102"/>
                <a:gd name="T41" fmla="*/ 3 h 44"/>
                <a:gd name="T42" fmla="*/ 38 w 102"/>
                <a:gd name="T43" fmla="*/ 2 h 44"/>
                <a:gd name="T44" fmla="*/ 40 w 102"/>
                <a:gd name="T45" fmla="*/ 3 h 44"/>
                <a:gd name="T46" fmla="*/ 50 w 102"/>
                <a:gd name="T47" fmla="*/ 5 h 44"/>
                <a:gd name="T48" fmla="*/ 53 w 102"/>
                <a:gd name="T49" fmla="*/ 5 h 44"/>
                <a:gd name="T50" fmla="*/ 54 w 102"/>
                <a:gd name="T51" fmla="*/ 7 h 44"/>
                <a:gd name="T52" fmla="*/ 58 w 102"/>
                <a:gd name="T53" fmla="*/ 7 h 44"/>
                <a:gd name="T54" fmla="*/ 59 w 102"/>
                <a:gd name="T55" fmla="*/ 5 h 44"/>
                <a:gd name="T56" fmla="*/ 63 w 102"/>
                <a:gd name="T57" fmla="*/ 5 h 44"/>
                <a:gd name="T58" fmla="*/ 68 w 102"/>
                <a:gd name="T59" fmla="*/ 3 h 44"/>
                <a:gd name="T60" fmla="*/ 74 w 102"/>
                <a:gd name="T61" fmla="*/ 2 h 44"/>
                <a:gd name="T62" fmla="*/ 81 w 102"/>
                <a:gd name="T63" fmla="*/ 2 h 44"/>
                <a:gd name="T64" fmla="*/ 88 w 102"/>
                <a:gd name="T65" fmla="*/ 0 h 44"/>
                <a:gd name="T66" fmla="*/ 94 w 102"/>
                <a:gd name="T67" fmla="*/ 0 h 44"/>
                <a:gd name="T68" fmla="*/ 99 w 102"/>
                <a:gd name="T69" fmla="*/ 5 h 44"/>
                <a:gd name="T70" fmla="*/ 102 w 102"/>
                <a:gd name="T71" fmla="*/ 12 h 44"/>
                <a:gd name="T72" fmla="*/ 102 w 102"/>
                <a:gd name="T73" fmla="*/ 21 h 44"/>
                <a:gd name="T74" fmla="*/ 96 w 102"/>
                <a:gd name="T75" fmla="*/ 28 h 44"/>
                <a:gd name="T76" fmla="*/ 84 w 102"/>
                <a:gd name="T77" fmla="*/ 29 h 44"/>
                <a:gd name="T78" fmla="*/ 78 w 102"/>
                <a:gd name="T79" fmla="*/ 33 h 44"/>
                <a:gd name="T80" fmla="*/ 74 w 102"/>
                <a:gd name="T81" fmla="*/ 34 h 44"/>
                <a:gd name="T82" fmla="*/ 71 w 102"/>
                <a:gd name="T83" fmla="*/ 36 h 44"/>
                <a:gd name="T84" fmla="*/ 66 w 102"/>
                <a:gd name="T85" fmla="*/ 37 h 44"/>
                <a:gd name="T86" fmla="*/ 63 w 102"/>
                <a:gd name="T87" fmla="*/ 42 h 44"/>
                <a:gd name="T88" fmla="*/ 54 w 102"/>
                <a:gd name="T8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2" h="44">
                  <a:moveTo>
                    <a:pt x="54" y="44"/>
                  </a:moveTo>
                  <a:lnTo>
                    <a:pt x="45" y="41"/>
                  </a:lnTo>
                  <a:lnTo>
                    <a:pt x="40" y="42"/>
                  </a:lnTo>
                  <a:lnTo>
                    <a:pt x="33" y="36"/>
                  </a:lnTo>
                  <a:lnTo>
                    <a:pt x="28" y="34"/>
                  </a:lnTo>
                  <a:lnTo>
                    <a:pt x="21" y="39"/>
                  </a:lnTo>
                  <a:lnTo>
                    <a:pt x="15" y="39"/>
                  </a:lnTo>
                  <a:lnTo>
                    <a:pt x="8" y="39"/>
                  </a:lnTo>
                  <a:lnTo>
                    <a:pt x="3" y="36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7" y="24"/>
                  </a:lnTo>
                  <a:lnTo>
                    <a:pt x="10" y="29"/>
                  </a:lnTo>
                  <a:lnTo>
                    <a:pt x="15" y="31"/>
                  </a:lnTo>
                  <a:lnTo>
                    <a:pt x="20" y="33"/>
                  </a:lnTo>
                  <a:lnTo>
                    <a:pt x="20" y="24"/>
                  </a:lnTo>
                  <a:lnTo>
                    <a:pt x="26" y="18"/>
                  </a:lnTo>
                  <a:lnTo>
                    <a:pt x="30" y="12"/>
                  </a:lnTo>
                  <a:lnTo>
                    <a:pt x="33" y="10"/>
                  </a:lnTo>
                  <a:lnTo>
                    <a:pt x="31" y="5"/>
                  </a:lnTo>
                  <a:lnTo>
                    <a:pt x="35" y="3"/>
                  </a:lnTo>
                  <a:lnTo>
                    <a:pt x="38" y="2"/>
                  </a:lnTo>
                  <a:lnTo>
                    <a:pt x="40" y="3"/>
                  </a:lnTo>
                  <a:lnTo>
                    <a:pt x="50" y="5"/>
                  </a:lnTo>
                  <a:lnTo>
                    <a:pt x="53" y="5"/>
                  </a:lnTo>
                  <a:lnTo>
                    <a:pt x="54" y="7"/>
                  </a:lnTo>
                  <a:lnTo>
                    <a:pt x="58" y="7"/>
                  </a:lnTo>
                  <a:lnTo>
                    <a:pt x="59" y="5"/>
                  </a:lnTo>
                  <a:lnTo>
                    <a:pt x="63" y="5"/>
                  </a:lnTo>
                  <a:lnTo>
                    <a:pt x="68" y="3"/>
                  </a:lnTo>
                  <a:lnTo>
                    <a:pt x="74" y="2"/>
                  </a:lnTo>
                  <a:lnTo>
                    <a:pt x="81" y="2"/>
                  </a:lnTo>
                  <a:lnTo>
                    <a:pt x="88" y="0"/>
                  </a:lnTo>
                  <a:lnTo>
                    <a:pt x="94" y="0"/>
                  </a:lnTo>
                  <a:lnTo>
                    <a:pt x="99" y="5"/>
                  </a:lnTo>
                  <a:lnTo>
                    <a:pt x="102" y="12"/>
                  </a:lnTo>
                  <a:lnTo>
                    <a:pt x="102" y="21"/>
                  </a:lnTo>
                  <a:lnTo>
                    <a:pt x="96" y="28"/>
                  </a:lnTo>
                  <a:lnTo>
                    <a:pt x="84" y="29"/>
                  </a:lnTo>
                  <a:lnTo>
                    <a:pt x="78" y="33"/>
                  </a:lnTo>
                  <a:lnTo>
                    <a:pt x="74" y="34"/>
                  </a:lnTo>
                  <a:lnTo>
                    <a:pt x="71" y="36"/>
                  </a:lnTo>
                  <a:lnTo>
                    <a:pt x="66" y="37"/>
                  </a:lnTo>
                  <a:lnTo>
                    <a:pt x="63" y="42"/>
                  </a:lnTo>
                  <a:lnTo>
                    <a:pt x="54" y="44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0" name="Freeform 200"/>
            <p:cNvSpPr>
              <a:spLocks/>
            </p:cNvSpPr>
            <p:nvPr/>
          </p:nvSpPr>
          <p:spPr bwMode="auto">
            <a:xfrm>
              <a:off x="2111374" y="12383295"/>
              <a:ext cx="22225" cy="25400"/>
            </a:xfrm>
            <a:custGeom>
              <a:avLst/>
              <a:gdLst>
                <a:gd name="T0" fmla="*/ 5 w 26"/>
                <a:gd name="T1" fmla="*/ 7 h 33"/>
                <a:gd name="T2" fmla="*/ 5 w 26"/>
                <a:gd name="T3" fmla="*/ 0 h 33"/>
                <a:gd name="T4" fmla="*/ 16 w 26"/>
                <a:gd name="T5" fmla="*/ 4 h 33"/>
                <a:gd name="T6" fmla="*/ 20 w 26"/>
                <a:gd name="T7" fmla="*/ 20 h 33"/>
                <a:gd name="T8" fmla="*/ 26 w 26"/>
                <a:gd name="T9" fmla="*/ 28 h 33"/>
                <a:gd name="T10" fmla="*/ 18 w 26"/>
                <a:gd name="T11" fmla="*/ 31 h 33"/>
                <a:gd name="T12" fmla="*/ 11 w 26"/>
                <a:gd name="T13" fmla="*/ 29 h 33"/>
                <a:gd name="T14" fmla="*/ 8 w 26"/>
                <a:gd name="T15" fmla="*/ 33 h 33"/>
                <a:gd name="T16" fmla="*/ 2 w 26"/>
                <a:gd name="T17" fmla="*/ 31 h 33"/>
                <a:gd name="T18" fmla="*/ 0 w 26"/>
                <a:gd name="T19" fmla="*/ 25 h 33"/>
                <a:gd name="T20" fmla="*/ 2 w 26"/>
                <a:gd name="T21" fmla="*/ 16 h 33"/>
                <a:gd name="T22" fmla="*/ 3 w 26"/>
                <a:gd name="T23" fmla="*/ 12 h 33"/>
                <a:gd name="T24" fmla="*/ 5 w 26"/>
                <a:gd name="T25" fmla="*/ 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33">
                  <a:moveTo>
                    <a:pt x="5" y="7"/>
                  </a:moveTo>
                  <a:lnTo>
                    <a:pt x="5" y="0"/>
                  </a:lnTo>
                  <a:lnTo>
                    <a:pt x="16" y="4"/>
                  </a:lnTo>
                  <a:lnTo>
                    <a:pt x="20" y="20"/>
                  </a:lnTo>
                  <a:lnTo>
                    <a:pt x="26" y="28"/>
                  </a:lnTo>
                  <a:lnTo>
                    <a:pt x="18" y="31"/>
                  </a:lnTo>
                  <a:lnTo>
                    <a:pt x="11" y="29"/>
                  </a:lnTo>
                  <a:lnTo>
                    <a:pt x="8" y="33"/>
                  </a:lnTo>
                  <a:lnTo>
                    <a:pt x="2" y="31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3" y="12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1" name="Freeform 201"/>
            <p:cNvSpPr>
              <a:spLocks/>
            </p:cNvSpPr>
            <p:nvPr/>
          </p:nvSpPr>
          <p:spPr bwMode="auto">
            <a:xfrm>
              <a:off x="1622424" y="12524583"/>
              <a:ext cx="41275" cy="57150"/>
            </a:xfrm>
            <a:custGeom>
              <a:avLst/>
              <a:gdLst>
                <a:gd name="T0" fmla="*/ 48 w 53"/>
                <a:gd name="T1" fmla="*/ 62 h 72"/>
                <a:gd name="T2" fmla="*/ 45 w 53"/>
                <a:gd name="T3" fmla="*/ 65 h 72"/>
                <a:gd name="T4" fmla="*/ 43 w 53"/>
                <a:gd name="T5" fmla="*/ 67 h 72"/>
                <a:gd name="T6" fmla="*/ 41 w 53"/>
                <a:gd name="T7" fmla="*/ 68 h 72"/>
                <a:gd name="T8" fmla="*/ 40 w 53"/>
                <a:gd name="T9" fmla="*/ 68 h 72"/>
                <a:gd name="T10" fmla="*/ 36 w 53"/>
                <a:gd name="T11" fmla="*/ 72 h 72"/>
                <a:gd name="T12" fmla="*/ 33 w 53"/>
                <a:gd name="T13" fmla="*/ 72 h 72"/>
                <a:gd name="T14" fmla="*/ 30 w 53"/>
                <a:gd name="T15" fmla="*/ 70 h 72"/>
                <a:gd name="T16" fmla="*/ 28 w 53"/>
                <a:gd name="T17" fmla="*/ 70 h 72"/>
                <a:gd name="T18" fmla="*/ 23 w 53"/>
                <a:gd name="T19" fmla="*/ 68 h 72"/>
                <a:gd name="T20" fmla="*/ 13 w 53"/>
                <a:gd name="T21" fmla="*/ 72 h 72"/>
                <a:gd name="T22" fmla="*/ 12 w 53"/>
                <a:gd name="T23" fmla="*/ 68 h 72"/>
                <a:gd name="T24" fmla="*/ 12 w 53"/>
                <a:gd name="T25" fmla="*/ 63 h 72"/>
                <a:gd name="T26" fmla="*/ 13 w 53"/>
                <a:gd name="T27" fmla="*/ 55 h 72"/>
                <a:gd name="T28" fmla="*/ 10 w 53"/>
                <a:gd name="T29" fmla="*/ 44 h 72"/>
                <a:gd name="T30" fmla="*/ 3 w 53"/>
                <a:gd name="T31" fmla="*/ 31 h 72"/>
                <a:gd name="T32" fmla="*/ 0 w 53"/>
                <a:gd name="T33" fmla="*/ 18 h 72"/>
                <a:gd name="T34" fmla="*/ 0 w 53"/>
                <a:gd name="T35" fmla="*/ 7 h 72"/>
                <a:gd name="T36" fmla="*/ 3 w 53"/>
                <a:gd name="T37" fmla="*/ 0 h 72"/>
                <a:gd name="T38" fmla="*/ 10 w 53"/>
                <a:gd name="T39" fmla="*/ 2 h 72"/>
                <a:gd name="T40" fmla="*/ 15 w 53"/>
                <a:gd name="T41" fmla="*/ 5 h 72"/>
                <a:gd name="T42" fmla="*/ 25 w 53"/>
                <a:gd name="T43" fmla="*/ 12 h 72"/>
                <a:gd name="T44" fmla="*/ 31 w 53"/>
                <a:gd name="T45" fmla="*/ 12 h 72"/>
                <a:gd name="T46" fmla="*/ 35 w 53"/>
                <a:gd name="T47" fmla="*/ 12 h 72"/>
                <a:gd name="T48" fmla="*/ 41 w 53"/>
                <a:gd name="T49" fmla="*/ 12 h 72"/>
                <a:gd name="T50" fmla="*/ 45 w 53"/>
                <a:gd name="T51" fmla="*/ 15 h 72"/>
                <a:gd name="T52" fmla="*/ 41 w 53"/>
                <a:gd name="T53" fmla="*/ 18 h 72"/>
                <a:gd name="T54" fmla="*/ 43 w 53"/>
                <a:gd name="T55" fmla="*/ 20 h 72"/>
                <a:gd name="T56" fmla="*/ 48 w 53"/>
                <a:gd name="T57" fmla="*/ 21 h 72"/>
                <a:gd name="T58" fmla="*/ 53 w 53"/>
                <a:gd name="T59" fmla="*/ 25 h 72"/>
                <a:gd name="T60" fmla="*/ 53 w 53"/>
                <a:gd name="T61" fmla="*/ 28 h 72"/>
                <a:gd name="T62" fmla="*/ 51 w 53"/>
                <a:gd name="T63" fmla="*/ 33 h 72"/>
                <a:gd name="T64" fmla="*/ 50 w 53"/>
                <a:gd name="T65" fmla="*/ 39 h 72"/>
                <a:gd name="T66" fmla="*/ 51 w 53"/>
                <a:gd name="T67" fmla="*/ 52 h 72"/>
                <a:gd name="T68" fmla="*/ 48 w 53"/>
                <a:gd name="T69" fmla="*/ 6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3" h="72">
                  <a:moveTo>
                    <a:pt x="48" y="62"/>
                  </a:moveTo>
                  <a:lnTo>
                    <a:pt x="45" y="65"/>
                  </a:lnTo>
                  <a:lnTo>
                    <a:pt x="43" y="67"/>
                  </a:lnTo>
                  <a:lnTo>
                    <a:pt x="41" y="68"/>
                  </a:lnTo>
                  <a:lnTo>
                    <a:pt x="40" y="68"/>
                  </a:lnTo>
                  <a:lnTo>
                    <a:pt x="36" y="72"/>
                  </a:lnTo>
                  <a:lnTo>
                    <a:pt x="33" y="72"/>
                  </a:lnTo>
                  <a:lnTo>
                    <a:pt x="30" y="70"/>
                  </a:lnTo>
                  <a:lnTo>
                    <a:pt x="28" y="70"/>
                  </a:lnTo>
                  <a:lnTo>
                    <a:pt x="23" y="68"/>
                  </a:lnTo>
                  <a:lnTo>
                    <a:pt x="13" y="72"/>
                  </a:lnTo>
                  <a:lnTo>
                    <a:pt x="12" y="68"/>
                  </a:lnTo>
                  <a:lnTo>
                    <a:pt x="12" y="63"/>
                  </a:lnTo>
                  <a:lnTo>
                    <a:pt x="13" y="55"/>
                  </a:lnTo>
                  <a:lnTo>
                    <a:pt x="10" y="44"/>
                  </a:lnTo>
                  <a:lnTo>
                    <a:pt x="3" y="31"/>
                  </a:lnTo>
                  <a:lnTo>
                    <a:pt x="0" y="18"/>
                  </a:lnTo>
                  <a:lnTo>
                    <a:pt x="0" y="7"/>
                  </a:lnTo>
                  <a:lnTo>
                    <a:pt x="3" y="0"/>
                  </a:lnTo>
                  <a:lnTo>
                    <a:pt x="10" y="2"/>
                  </a:lnTo>
                  <a:lnTo>
                    <a:pt x="15" y="5"/>
                  </a:lnTo>
                  <a:lnTo>
                    <a:pt x="25" y="12"/>
                  </a:lnTo>
                  <a:lnTo>
                    <a:pt x="31" y="12"/>
                  </a:lnTo>
                  <a:lnTo>
                    <a:pt x="35" y="12"/>
                  </a:lnTo>
                  <a:lnTo>
                    <a:pt x="41" y="12"/>
                  </a:lnTo>
                  <a:lnTo>
                    <a:pt x="45" y="15"/>
                  </a:lnTo>
                  <a:lnTo>
                    <a:pt x="41" y="18"/>
                  </a:lnTo>
                  <a:lnTo>
                    <a:pt x="43" y="20"/>
                  </a:lnTo>
                  <a:lnTo>
                    <a:pt x="48" y="21"/>
                  </a:lnTo>
                  <a:lnTo>
                    <a:pt x="53" y="25"/>
                  </a:lnTo>
                  <a:lnTo>
                    <a:pt x="53" y="28"/>
                  </a:lnTo>
                  <a:lnTo>
                    <a:pt x="51" y="33"/>
                  </a:lnTo>
                  <a:lnTo>
                    <a:pt x="50" y="39"/>
                  </a:lnTo>
                  <a:lnTo>
                    <a:pt x="51" y="52"/>
                  </a:lnTo>
                  <a:lnTo>
                    <a:pt x="48" y="62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2" name="Freeform 202"/>
            <p:cNvSpPr>
              <a:spLocks/>
            </p:cNvSpPr>
            <p:nvPr/>
          </p:nvSpPr>
          <p:spPr bwMode="auto">
            <a:xfrm>
              <a:off x="2109787" y="12442033"/>
              <a:ext cx="19050" cy="17463"/>
            </a:xfrm>
            <a:custGeom>
              <a:avLst/>
              <a:gdLst>
                <a:gd name="T0" fmla="*/ 13 w 24"/>
                <a:gd name="T1" fmla="*/ 9 h 21"/>
                <a:gd name="T2" fmla="*/ 9 w 24"/>
                <a:gd name="T3" fmla="*/ 13 h 21"/>
                <a:gd name="T4" fmla="*/ 8 w 24"/>
                <a:gd name="T5" fmla="*/ 16 h 21"/>
                <a:gd name="T6" fmla="*/ 1 w 24"/>
                <a:gd name="T7" fmla="*/ 21 h 21"/>
                <a:gd name="T8" fmla="*/ 0 w 24"/>
                <a:gd name="T9" fmla="*/ 16 h 21"/>
                <a:gd name="T10" fmla="*/ 3 w 24"/>
                <a:gd name="T11" fmla="*/ 6 h 21"/>
                <a:gd name="T12" fmla="*/ 3 w 24"/>
                <a:gd name="T13" fmla="*/ 1 h 21"/>
                <a:gd name="T14" fmla="*/ 11 w 24"/>
                <a:gd name="T15" fmla="*/ 0 h 21"/>
                <a:gd name="T16" fmla="*/ 24 w 24"/>
                <a:gd name="T17" fmla="*/ 0 h 21"/>
                <a:gd name="T18" fmla="*/ 24 w 24"/>
                <a:gd name="T19" fmla="*/ 6 h 21"/>
                <a:gd name="T20" fmla="*/ 19 w 24"/>
                <a:gd name="T21" fmla="*/ 8 h 21"/>
                <a:gd name="T22" fmla="*/ 13 w 24"/>
                <a:gd name="T23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1">
                  <a:moveTo>
                    <a:pt x="13" y="9"/>
                  </a:moveTo>
                  <a:lnTo>
                    <a:pt x="9" y="13"/>
                  </a:lnTo>
                  <a:lnTo>
                    <a:pt x="8" y="16"/>
                  </a:lnTo>
                  <a:lnTo>
                    <a:pt x="1" y="21"/>
                  </a:lnTo>
                  <a:lnTo>
                    <a:pt x="0" y="16"/>
                  </a:lnTo>
                  <a:lnTo>
                    <a:pt x="3" y="6"/>
                  </a:lnTo>
                  <a:lnTo>
                    <a:pt x="3" y="1"/>
                  </a:lnTo>
                  <a:lnTo>
                    <a:pt x="11" y="0"/>
                  </a:lnTo>
                  <a:lnTo>
                    <a:pt x="24" y="0"/>
                  </a:lnTo>
                  <a:lnTo>
                    <a:pt x="24" y="6"/>
                  </a:lnTo>
                  <a:lnTo>
                    <a:pt x="19" y="8"/>
                  </a:lnTo>
                  <a:lnTo>
                    <a:pt x="13" y="9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3" name="Freeform 203"/>
            <p:cNvSpPr>
              <a:spLocks/>
            </p:cNvSpPr>
            <p:nvPr/>
          </p:nvSpPr>
          <p:spPr bwMode="auto">
            <a:xfrm>
              <a:off x="1631949" y="12592845"/>
              <a:ext cx="22225" cy="12700"/>
            </a:xfrm>
            <a:custGeom>
              <a:avLst/>
              <a:gdLst>
                <a:gd name="T0" fmla="*/ 19 w 28"/>
                <a:gd name="T1" fmla="*/ 10 h 16"/>
                <a:gd name="T2" fmla="*/ 16 w 28"/>
                <a:gd name="T3" fmla="*/ 8 h 16"/>
                <a:gd name="T4" fmla="*/ 13 w 28"/>
                <a:gd name="T5" fmla="*/ 10 h 16"/>
                <a:gd name="T6" fmla="*/ 9 w 28"/>
                <a:gd name="T7" fmla="*/ 11 h 16"/>
                <a:gd name="T8" fmla="*/ 6 w 28"/>
                <a:gd name="T9" fmla="*/ 13 h 16"/>
                <a:gd name="T10" fmla="*/ 1 w 28"/>
                <a:gd name="T11" fmla="*/ 16 h 16"/>
                <a:gd name="T12" fmla="*/ 0 w 28"/>
                <a:gd name="T13" fmla="*/ 13 h 16"/>
                <a:gd name="T14" fmla="*/ 3 w 28"/>
                <a:gd name="T15" fmla="*/ 8 h 16"/>
                <a:gd name="T16" fmla="*/ 8 w 28"/>
                <a:gd name="T17" fmla="*/ 7 h 16"/>
                <a:gd name="T18" fmla="*/ 11 w 28"/>
                <a:gd name="T19" fmla="*/ 5 h 16"/>
                <a:gd name="T20" fmla="*/ 19 w 28"/>
                <a:gd name="T21" fmla="*/ 0 h 16"/>
                <a:gd name="T22" fmla="*/ 28 w 28"/>
                <a:gd name="T23" fmla="*/ 3 h 16"/>
                <a:gd name="T24" fmla="*/ 28 w 28"/>
                <a:gd name="T25" fmla="*/ 10 h 16"/>
                <a:gd name="T26" fmla="*/ 24 w 28"/>
                <a:gd name="T27" fmla="*/ 16 h 16"/>
                <a:gd name="T28" fmla="*/ 21 w 28"/>
                <a:gd name="T29" fmla="*/ 15 h 16"/>
                <a:gd name="T30" fmla="*/ 19 w 28"/>
                <a:gd name="T31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6">
                  <a:moveTo>
                    <a:pt x="19" y="10"/>
                  </a:moveTo>
                  <a:lnTo>
                    <a:pt x="16" y="8"/>
                  </a:lnTo>
                  <a:lnTo>
                    <a:pt x="13" y="10"/>
                  </a:lnTo>
                  <a:lnTo>
                    <a:pt x="9" y="11"/>
                  </a:lnTo>
                  <a:lnTo>
                    <a:pt x="6" y="13"/>
                  </a:lnTo>
                  <a:lnTo>
                    <a:pt x="1" y="16"/>
                  </a:lnTo>
                  <a:lnTo>
                    <a:pt x="0" y="13"/>
                  </a:lnTo>
                  <a:lnTo>
                    <a:pt x="3" y="8"/>
                  </a:lnTo>
                  <a:lnTo>
                    <a:pt x="8" y="7"/>
                  </a:lnTo>
                  <a:lnTo>
                    <a:pt x="11" y="5"/>
                  </a:lnTo>
                  <a:lnTo>
                    <a:pt x="19" y="0"/>
                  </a:lnTo>
                  <a:lnTo>
                    <a:pt x="28" y="3"/>
                  </a:lnTo>
                  <a:lnTo>
                    <a:pt x="28" y="10"/>
                  </a:lnTo>
                  <a:lnTo>
                    <a:pt x="24" y="16"/>
                  </a:lnTo>
                  <a:lnTo>
                    <a:pt x="21" y="15"/>
                  </a:lnTo>
                  <a:lnTo>
                    <a:pt x="19" y="1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4" name="Freeform 204"/>
            <p:cNvSpPr>
              <a:spLocks/>
            </p:cNvSpPr>
            <p:nvPr/>
          </p:nvSpPr>
          <p:spPr bwMode="auto">
            <a:xfrm>
              <a:off x="2044699" y="12335670"/>
              <a:ext cx="9525" cy="11113"/>
            </a:xfrm>
            <a:custGeom>
              <a:avLst/>
              <a:gdLst>
                <a:gd name="T0" fmla="*/ 8 w 11"/>
                <a:gd name="T1" fmla="*/ 13 h 15"/>
                <a:gd name="T2" fmla="*/ 4 w 11"/>
                <a:gd name="T3" fmla="*/ 15 h 15"/>
                <a:gd name="T4" fmla="*/ 3 w 11"/>
                <a:gd name="T5" fmla="*/ 13 h 15"/>
                <a:gd name="T6" fmla="*/ 1 w 11"/>
                <a:gd name="T7" fmla="*/ 10 h 15"/>
                <a:gd name="T8" fmla="*/ 0 w 11"/>
                <a:gd name="T9" fmla="*/ 5 h 15"/>
                <a:gd name="T10" fmla="*/ 0 w 11"/>
                <a:gd name="T11" fmla="*/ 2 h 15"/>
                <a:gd name="T12" fmla="*/ 4 w 11"/>
                <a:gd name="T13" fmla="*/ 0 h 15"/>
                <a:gd name="T14" fmla="*/ 11 w 11"/>
                <a:gd name="T15" fmla="*/ 5 h 15"/>
                <a:gd name="T16" fmla="*/ 11 w 11"/>
                <a:gd name="T17" fmla="*/ 15 h 15"/>
                <a:gd name="T18" fmla="*/ 8 w 11"/>
                <a:gd name="T1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15">
                  <a:moveTo>
                    <a:pt x="8" y="13"/>
                  </a:moveTo>
                  <a:lnTo>
                    <a:pt x="4" y="15"/>
                  </a:lnTo>
                  <a:lnTo>
                    <a:pt x="3" y="13"/>
                  </a:lnTo>
                  <a:lnTo>
                    <a:pt x="1" y="10"/>
                  </a:lnTo>
                  <a:lnTo>
                    <a:pt x="0" y="5"/>
                  </a:lnTo>
                  <a:lnTo>
                    <a:pt x="0" y="2"/>
                  </a:lnTo>
                  <a:lnTo>
                    <a:pt x="4" y="0"/>
                  </a:lnTo>
                  <a:lnTo>
                    <a:pt x="11" y="5"/>
                  </a:lnTo>
                  <a:lnTo>
                    <a:pt x="11" y="15"/>
                  </a:lnTo>
                  <a:lnTo>
                    <a:pt x="8" y="1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5" name="Freeform 205"/>
            <p:cNvSpPr>
              <a:spLocks/>
            </p:cNvSpPr>
            <p:nvPr/>
          </p:nvSpPr>
          <p:spPr bwMode="auto">
            <a:xfrm>
              <a:off x="1679574" y="12529345"/>
              <a:ext cx="6350" cy="11113"/>
            </a:xfrm>
            <a:custGeom>
              <a:avLst/>
              <a:gdLst>
                <a:gd name="T0" fmla="*/ 2 w 8"/>
                <a:gd name="T1" fmla="*/ 1 h 13"/>
                <a:gd name="T2" fmla="*/ 0 w 8"/>
                <a:gd name="T3" fmla="*/ 0 h 13"/>
                <a:gd name="T4" fmla="*/ 7 w 8"/>
                <a:gd name="T5" fmla="*/ 0 h 13"/>
                <a:gd name="T6" fmla="*/ 8 w 8"/>
                <a:gd name="T7" fmla="*/ 3 h 13"/>
                <a:gd name="T8" fmla="*/ 8 w 8"/>
                <a:gd name="T9" fmla="*/ 9 h 13"/>
                <a:gd name="T10" fmla="*/ 5 w 8"/>
                <a:gd name="T11" fmla="*/ 13 h 13"/>
                <a:gd name="T12" fmla="*/ 2 w 8"/>
                <a:gd name="T13" fmla="*/ 11 h 13"/>
                <a:gd name="T14" fmla="*/ 0 w 8"/>
                <a:gd name="T15" fmla="*/ 6 h 13"/>
                <a:gd name="T16" fmla="*/ 0 w 8"/>
                <a:gd name="T17" fmla="*/ 5 h 13"/>
                <a:gd name="T18" fmla="*/ 2 w 8"/>
                <a:gd name="T1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3">
                  <a:moveTo>
                    <a:pt x="2" y="1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8" y="3"/>
                  </a:lnTo>
                  <a:lnTo>
                    <a:pt x="8" y="9"/>
                  </a:lnTo>
                  <a:lnTo>
                    <a:pt x="5" y="13"/>
                  </a:lnTo>
                  <a:lnTo>
                    <a:pt x="2" y="11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6" name="Freeform 206"/>
            <p:cNvSpPr>
              <a:spLocks/>
            </p:cNvSpPr>
            <p:nvPr/>
          </p:nvSpPr>
          <p:spPr bwMode="auto">
            <a:xfrm>
              <a:off x="2012949" y="12211845"/>
              <a:ext cx="7938" cy="7938"/>
            </a:xfrm>
            <a:custGeom>
              <a:avLst/>
              <a:gdLst>
                <a:gd name="T0" fmla="*/ 8 w 8"/>
                <a:gd name="T1" fmla="*/ 0 h 12"/>
                <a:gd name="T2" fmla="*/ 8 w 8"/>
                <a:gd name="T3" fmla="*/ 5 h 12"/>
                <a:gd name="T4" fmla="*/ 6 w 8"/>
                <a:gd name="T5" fmla="*/ 9 h 12"/>
                <a:gd name="T6" fmla="*/ 5 w 8"/>
                <a:gd name="T7" fmla="*/ 10 h 12"/>
                <a:gd name="T8" fmla="*/ 1 w 8"/>
                <a:gd name="T9" fmla="*/ 12 h 12"/>
                <a:gd name="T10" fmla="*/ 0 w 8"/>
                <a:gd name="T11" fmla="*/ 7 h 12"/>
                <a:gd name="T12" fmla="*/ 3 w 8"/>
                <a:gd name="T13" fmla="*/ 4 h 12"/>
                <a:gd name="T14" fmla="*/ 6 w 8"/>
                <a:gd name="T15" fmla="*/ 0 h 12"/>
                <a:gd name="T16" fmla="*/ 8 w 8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lnTo>
                    <a:pt x="8" y="5"/>
                  </a:lnTo>
                  <a:lnTo>
                    <a:pt x="6" y="9"/>
                  </a:lnTo>
                  <a:lnTo>
                    <a:pt x="5" y="10"/>
                  </a:lnTo>
                  <a:lnTo>
                    <a:pt x="1" y="12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7" name="Freeform 207"/>
            <p:cNvSpPr>
              <a:spLocks/>
            </p:cNvSpPr>
            <p:nvPr/>
          </p:nvSpPr>
          <p:spPr bwMode="auto">
            <a:xfrm>
              <a:off x="1766887" y="12522995"/>
              <a:ext cx="11113" cy="17463"/>
            </a:xfrm>
            <a:custGeom>
              <a:avLst/>
              <a:gdLst>
                <a:gd name="T0" fmla="*/ 15 w 15"/>
                <a:gd name="T1" fmla="*/ 5 h 23"/>
                <a:gd name="T2" fmla="*/ 15 w 15"/>
                <a:gd name="T3" fmla="*/ 8 h 23"/>
                <a:gd name="T4" fmla="*/ 13 w 15"/>
                <a:gd name="T5" fmla="*/ 10 h 23"/>
                <a:gd name="T6" fmla="*/ 11 w 15"/>
                <a:gd name="T7" fmla="*/ 13 h 23"/>
                <a:gd name="T8" fmla="*/ 10 w 15"/>
                <a:gd name="T9" fmla="*/ 16 h 23"/>
                <a:gd name="T10" fmla="*/ 8 w 15"/>
                <a:gd name="T11" fmla="*/ 18 h 23"/>
                <a:gd name="T12" fmla="*/ 3 w 15"/>
                <a:gd name="T13" fmla="*/ 23 h 23"/>
                <a:gd name="T14" fmla="*/ 0 w 15"/>
                <a:gd name="T15" fmla="*/ 21 h 23"/>
                <a:gd name="T16" fmla="*/ 0 w 15"/>
                <a:gd name="T17" fmla="*/ 16 h 23"/>
                <a:gd name="T18" fmla="*/ 5 w 15"/>
                <a:gd name="T19" fmla="*/ 11 h 23"/>
                <a:gd name="T20" fmla="*/ 8 w 15"/>
                <a:gd name="T21" fmla="*/ 7 h 23"/>
                <a:gd name="T22" fmla="*/ 11 w 15"/>
                <a:gd name="T23" fmla="*/ 0 h 23"/>
                <a:gd name="T24" fmla="*/ 15 w 15"/>
                <a:gd name="T25" fmla="*/ 2 h 23"/>
                <a:gd name="T26" fmla="*/ 15 w 15"/>
                <a:gd name="T27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23">
                  <a:moveTo>
                    <a:pt x="15" y="5"/>
                  </a:moveTo>
                  <a:lnTo>
                    <a:pt x="15" y="8"/>
                  </a:lnTo>
                  <a:lnTo>
                    <a:pt x="13" y="10"/>
                  </a:lnTo>
                  <a:lnTo>
                    <a:pt x="11" y="13"/>
                  </a:lnTo>
                  <a:lnTo>
                    <a:pt x="10" y="16"/>
                  </a:lnTo>
                  <a:lnTo>
                    <a:pt x="8" y="18"/>
                  </a:lnTo>
                  <a:lnTo>
                    <a:pt x="3" y="23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5" y="11"/>
                  </a:lnTo>
                  <a:lnTo>
                    <a:pt x="8" y="7"/>
                  </a:lnTo>
                  <a:lnTo>
                    <a:pt x="11" y="0"/>
                  </a:lnTo>
                  <a:lnTo>
                    <a:pt x="15" y="2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8" name="Freeform 208"/>
            <p:cNvSpPr>
              <a:spLocks/>
            </p:cNvSpPr>
            <p:nvPr/>
          </p:nvSpPr>
          <p:spPr bwMode="auto">
            <a:xfrm>
              <a:off x="1774824" y="12513470"/>
              <a:ext cx="4763" cy="6350"/>
            </a:xfrm>
            <a:custGeom>
              <a:avLst/>
              <a:gdLst>
                <a:gd name="T0" fmla="*/ 1 w 6"/>
                <a:gd name="T1" fmla="*/ 0 h 8"/>
                <a:gd name="T2" fmla="*/ 5 w 6"/>
                <a:gd name="T3" fmla="*/ 0 h 8"/>
                <a:gd name="T4" fmla="*/ 6 w 6"/>
                <a:gd name="T5" fmla="*/ 3 h 8"/>
                <a:gd name="T6" fmla="*/ 5 w 6"/>
                <a:gd name="T7" fmla="*/ 8 h 8"/>
                <a:gd name="T8" fmla="*/ 3 w 6"/>
                <a:gd name="T9" fmla="*/ 6 h 8"/>
                <a:gd name="T10" fmla="*/ 0 w 6"/>
                <a:gd name="T11" fmla="*/ 5 h 8"/>
                <a:gd name="T12" fmla="*/ 0 w 6"/>
                <a:gd name="T13" fmla="*/ 3 h 8"/>
                <a:gd name="T14" fmla="*/ 1 w 6"/>
                <a:gd name="T15" fmla="*/ 1 h 8"/>
                <a:gd name="T16" fmla="*/ 1 w 6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5" y="8"/>
                  </a:lnTo>
                  <a:lnTo>
                    <a:pt x="3" y="6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09" name="Freeform 209"/>
            <p:cNvSpPr>
              <a:spLocks/>
            </p:cNvSpPr>
            <p:nvPr/>
          </p:nvSpPr>
          <p:spPr bwMode="auto">
            <a:xfrm>
              <a:off x="1993899" y="12170570"/>
              <a:ext cx="6350" cy="11113"/>
            </a:xfrm>
            <a:custGeom>
              <a:avLst/>
              <a:gdLst>
                <a:gd name="T0" fmla="*/ 0 w 8"/>
                <a:gd name="T1" fmla="*/ 11 h 14"/>
                <a:gd name="T2" fmla="*/ 5 w 8"/>
                <a:gd name="T3" fmla="*/ 1 h 14"/>
                <a:gd name="T4" fmla="*/ 7 w 8"/>
                <a:gd name="T5" fmla="*/ 0 h 14"/>
                <a:gd name="T6" fmla="*/ 8 w 8"/>
                <a:gd name="T7" fmla="*/ 3 h 14"/>
                <a:gd name="T8" fmla="*/ 8 w 8"/>
                <a:gd name="T9" fmla="*/ 8 h 14"/>
                <a:gd name="T10" fmla="*/ 8 w 8"/>
                <a:gd name="T11" fmla="*/ 11 h 14"/>
                <a:gd name="T12" fmla="*/ 7 w 8"/>
                <a:gd name="T13" fmla="*/ 14 h 14"/>
                <a:gd name="T14" fmla="*/ 5 w 8"/>
                <a:gd name="T15" fmla="*/ 14 h 14"/>
                <a:gd name="T16" fmla="*/ 3 w 8"/>
                <a:gd name="T17" fmla="*/ 13 h 14"/>
                <a:gd name="T18" fmla="*/ 0 w 8"/>
                <a:gd name="T19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4">
                  <a:moveTo>
                    <a:pt x="0" y="11"/>
                  </a:moveTo>
                  <a:lnTo>
                    <a:pt x="5" y="1"/>
                  </a:lnTo>
                  <a:lnTo>
                    <a:pt x="7" y="0"/>
                  </a:lnTo>
                  <a:lnTo>
                    <a:pt x="8" y="3"/>
                  </a:lnTo>
                  <a:lnTo>
                    <a:pt x="8" y="8"/>
                  </a:lnTo>
                  <a:lnTo>
                    <a:pt x="8" y="11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3" y="13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10" name="Freeform 210"/>
            <p:cNvSpPr>
              <a:spLocks/>
            </p:cNvSpPr>
            <p:nvPr/>
          </p:nvSpPr>
          <p:spPr bwMode="auto">
            <a:xfrm>
              <a:off x="1833562" y="12295983"/>
              <a:ext cx="19050" cy="12700"/>
            </a:xfrm>
            <a:custGeom>
              <a:avLst/>
              <a:gdLst>
                <a:gd name="T0" fmla="*/ 9 w 23"/>
                <a:gd name="T1" fmla="*/ 2 h 16"/>
                <a:gd name="T2" fmla="*/ 12 w 23"/>
                <a:gd name="T3" fmla="*/ 2 h 16"/>
                <a:gd name="T4" fmla="*/ 17 w 23"/>
                <a:gd name="T5" fmla="*/ 0 h 16"/>
                <a:gd name="T6" fmla="*/ 23 w 23"/>
                <a:gd name="T7" fmla="*/ 2 h 16"/>
                <a:gd name="T8" fmla="*/ 20 w 23"/>
                <a:gd name="T9" fmla="*/ 7 h 16"/>
                <a:gd name="T10" fmla="*/ 18 w 23"/>
                <a:gd name="T11" fmla="*/ 13 h 16"/>
                <a:gd name="T12" fmla="*/ 12 w 23"/>
                <a:gd name="T13" fmla="*/ 16 h 16"/>
                <a:gd name="T14" fmla="*/ 5 w 23"/>
                <a:gd name="T15" fmla="*/ 15 h 16"/>
                <a:gd name="T16" fmla="*/ 0 w 23"/>
                <a:gd name="T17" fmla="*/ 12 h 16"/>
                <a:gd name="T18" fmla="*/ 2 w 23"/>
                <a:gd name="T19" fmla="*/ 7 h 16"/>
                <a:gd name="T20" fmla="*/ 7 w 23"/>
                <a:gd name="T21" fmla="*/ 4 h 16"/>
                <a:gd name="T22" fmla="*/ 9 w 23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16">
                  <a:moveTo>
                    <a:pt x="9" y="2"/>
                  </a:moveTo>
                  <a:lnTo>
                    <a:pt x="12" y="2"/>
                  </a:lnTo>
                  <a:lnTo>
                    <a:pt x="17" y="0"/>
                  </a:lnTo>
                  <a:lnTo>
                    <a:pt x="23" y="2"/>
                  </a:lnTo>
                  <a:lnTo>
                    <a:pt x="20" y="7"/>
                  </a:lnTo>
                  <a:lnTo>
                    <a:pt x="18" y="13"/>
                  </a:lnTo>
                  <a:lnTo>
                    <a:pt x="12" y="16"/>
                  </a:lnTo>
                  <a:lnTo>
                    <a:pt x="5" y="15"/>
                  </a:lnTo>
                  <a:lnTo>
                    <a:pt x="0" y="12"/>
                  </a:lnTo>
                  <a:lnTo>
                    <a:pt x="2" y="7"/>
                  </a:lnTo>
                  <a:lnTo>
                    <a:pt x="7" y="4"/>
                  </a:lnTo>
                  <a:lnTo>
                    <a:pt x="9" y="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11" name="Freeform 211"/>
            <p:cNvSpPr>
              <a:spLocks/>
            </p:cNvSpPr>
            <p:nvPr/>
          </p:nvSpPr>
          <p:spPr bwMode="auto">
            <a:xfrm>
              <a:off x="1966912" y="12194383"/>
              <a:ext cx="41275" cy="74613"/>
            </a:xfrm>
            <a:custGeom>
              <a:avLst/>
              <a:gdLst>
                <a:gd name="T0" fmla="*/ 46 w 51"/>
                <a:gd name="T1" fmla="*/ 62 h 94"/>
                <a:gd name="T2" fmla="*/ 46 w 51"/>
                <a:gd name="T3" fmla="*/ 67 h 94"/>
                <a:gd name="T4" fmla="*/ 50 w 51"/>
                <a:gd name="T5" fmla="*/ 75 h 94"/>
                <a:gd name="T6" fmla="*/ 50 w 51"/>
                <a:gd name="T7" fmla="*/ 80 h 94"/>
                <a:gd name="T8" fmla="*/ 48 w 51"/>
                <a:gd name="T9" fmla="*/ 85 h 94"/>
                <a:gd name="T10" fmla="*/ 38 w 51"/>
                <a:gd name="T11" fmla="*/ 88 h 94"/>
                <a:gd name="T12" fmla="*/ 30 w 51"/>
                <a:gd name="T13" fmla="*/ 93 h 94"/>
                <a:gd name="T14" fmla="*/ 21 w 51"/>
                <a:gd name="T15" fmla="*/ 94 h 94"/>
                <a:gd name="T16" fmla="*/ 16 w 51"/>
                <a:gd name="T17" fmla="*/ 89 h 94"/>
                <a:gd name="T18" fmla="*/ 12 w 51"/>
                <a:gd name="T19" fmla="*/ 78 h 94"/>
                <a:gd name="T20" fmla="*/ 8 w 51"/>
                <a:gd name="T21" fmla="*/ 70 h 94"/>
                <a:gd name="T22" fmla="*/ 3 w 51"/>
                <a:gd name="T23" fmla="*/ 64 h 94"/>
                <a:gd name="T24" fmla="*/ 0 w 51"/>
                <a:gd name="T25" fmla="*/ 57 h 94"/>
                <a:gd name="T26" fmla="*/ 5 w 51"/>
                <a:gd name="T27" fmla="*/ 55 h 94"/>
                <a:gd name="T28" fmla="*/ 7 w 51"/>
                <a:gd name="T29" fmla="*/ 51 h 94"/>
                <a:gd name="T30" fmla="*/ 3 w 51"/>
                <a:gd name="T31" fmla="*/ 39 h 94"/>
                <a:gd name="T32" fmla="*/ 3 w 51"/>
                <a:gd name="T33" fmla="*/ 26 h 94"/>
                <a:gd name="T34" fmla="*/ 2 w 51"/>
                <a:gd name="T35" fmla="*/ 18 h 94"/>
                <a:gd name="T36" fmla="*/ 2 w 51"/>
                <a:gd name="T37" fmla="*/ 12 h 94"/>
                <a:gd name="T38" fmla="*/ 10 w 51"/>
                <a:gd name="T39" fmla="*/ 4 h 94"/>
                <a:gd name="T40" fmla="*/ 15 w 51"/>
                <a:gd name="T41" fmla="*/ 0 h 94"/>
                <a:gd name="T42" fmla="*/ 23 w 51"/>
                <a:gd name="T43" fmla="*/ 5 h 94"/>
                <a:gd name="T44" fmla="*/ 25 w 51"/>
                <a:gd name="T45" fmla="*/ 13 h 94"/>
                <a:gd name="T46" fmla="*/ 26 w 51"/>
                <a:gd name="T47" fmla="*/ 25 h 94"/>
                <a:gd name="T48" fmla="*/ 30 w 51"/>
                <a:gd name="T49" fmla="*/ 28 h 94"/>
                <a:gd name="T50" fmla="*/ 36 w 51"/>
                <a:gd name="T51" fmla="*/ 30 h 94"/>
                <a:gd name="T52" fmla="*/ 36 w 51"/>
                <a:gd name="T53" fmla="*/ 34 h 94"/>
                <a:gd name="T54" fmla="*/ 35 w 51"/>
                <a:gd name="T55" fmla="*/ 38 h 94"/>
                <a:gd name="T56" fmla="*/ 33 w 51"/>
                <a:gd name="T57" fmla="*/ 43 h 94"/>
                <a:gd name="T58" fmla="*/ 40 w 51"/>
                <a:gd name="T59" fmla="*/ 46 h 94"/>
                <a:gd name="T60" fmla="*/ 48 w 51"/>
                <a:gd name="T61" fmla="*/ 49 h 94"/>
                <a:gd name="T62" fmla="*/ 50 w 51"/>
                <a:gd name="T63" fmla="*/ 52 h 94"/>
                <a:gd name="T64" fmla="*/ 50 w 51"/>
                <a:gd name="T65" fmla="*/ 57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94">
                  <a:moveTo>
                    <a:pt x="48" y="59"/>
                  </a:moveTo>
                  <a:lnTo>
                    <a:pt x="46" y="62"/>
                  </a:lnTo>
                  <a:lnTo>
                    <a:pt x="45" y="64"/>
                  </a:lnTo>
                  <a:lnTo>
                    <a:pt x="46" y="67"/>
                  </a:lnTo>
                  <a:lnTo>
                    <a:pt x="50" y="70"/>
                  </a:lnTo>
                  <a:lnTo>
                    <a:pt x="50" y="75"/>
                  </a:lnTo>
                  <a:lnTo>
                    <a:pt x="50" y="76"/>
                  </a:lnTo>
                  <a:lnTo>
                    <a:pt x="50" y="80"/>
                  </a:lnTo>
                  <a:lnTo>
                    <a:pt x="50" y="81"/>
                  </a:lnTo>
                  <a:lnTo>
                    <a:pt x="48" y="85"/>
                  </a:lnTo>
                  <a:lnTo>
                    <a:pt x="43" y="85"/>
                  </a:lnTo>
                  <a:lnTo>
                    <a:pt x="38" y="88"/>
                  </a:lnTo>
                  <a:lnTo>
                    <a:pt x="35" y="89"/>
                  </a:lnTo>
                  <a:lnTo>
                    <a:pt x="30" y="93"/>
                  </a:lnTo>
                  <a:lnTo>
                    <a:pt x="25" y="94"/>
                  </a:lnTo>
                  <a:lnTo>
                    <a:pt x="21" y="94"/>
                  </a:lnTo>
                  <a:lnTo>
                    <a:pt x="20" y="94"/>
                  </a:lnTo>
                  <a:lnTo>
                    <a:pt x="16" y="89"/>
                  </a:lnTo>
                  <a:lnTo>
                    <a:pt x="15" y="85"/>
                  </a:lnTo>
                  <a:lnTo>
                    <a:pt x="12" y="78"/>
                  </a:lnTo>
                  <a:lnTo>
                    <a:pt x="10" y="75"/>
                  </a:lnTo>
                  <a:lnTo>
                    <a:pt x="8" y="70"/>
                  </a:lnTo>
                  <a:lnTo>
                    <a:pt x="5" y="67"/>
                  </a:lnTo>
                  <a:lnTo>
                    <a:pt x="3" y="64"/>
                  </a:lnTo>
                  <a:lnTo>
                    <a:pt x="0" y="60"/>
                  </a:lnTo>
                  <a:lnTo>
                    <a:pt x="0" y="57"/>
                  </a:lnTo>
                  <a:lnTo>
                    <a:pt x="2" y="55"/>
                  </a:lnTo>
                  <a:lnTo>
                    <a:pt x="5" y="55"/>
                  </a:lnTo>
                  <a:lnTo>
                    <a:pt x="8" y="55"/>
                  </a:lnTo>
                  <a:lnTo>
                    <a:pt x="7" y="51"/>
                  </a:lnTo>
                  <a:lnTo>
                    <a:pt x="5" y="44"/>
                  </a:lnTo>
                  <a:lnTo>
                    <a:pt x="3" y="39"/>
                  </a:lnTo>
                  <a:lnTo>
                    <a:pt x="3" y="33"/>
                  </a:lnTo>
                  <a:lnTo>
                    <a:pt x="3" y="26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2"/>
                  </a:lnTo>
                  <a:lnTo>
                    <a:pt x="5" y="7"/>
                  </a:lnTo>
                  <a:lnTo>
                    <a:pt x="10" y="4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5"/>
                  </a:lnTo>
                  <a:lnTo>
                    <a:pt x="25" y="7"/>
                  </a:lnTo>
                  <a:lnTo>
                    <a:pt x="25" y="13"/>
                  </a:lnTo>
                  <a:lnTo>
                    <a:pt x="25" y="20"/>
                  </a:lnTo>
                  <a:lnTo>
                    <a:pt x="26" y="25"/>
                  </a:lnTo>
                  <a:lnTo>
                    <a:pt x="28" y="28"/>
                  </a:lnTo>
                  <a:lnTo>
                    <a:pt x="30" y="28"/>
                  </a:lnTo>
                  <a:lnTo>
                    <a:pt x="33" y="30"/>
                  </a:lnTo>
                  <a:lnTo>
                    <a:pt x="36" y="30"/>
                  </a:lnTo>
                  <a:lnTo>
                    <a:pt x="36" y="31"/>
                  </a:lnTo>
                  <a:lnTo>
                    <a:pt x="36" y="34"/>
                  </a:lnTo>
                  <a:lnTo>
                    <a:pt x="36" y="36"/>
                  </a:lnTo>
                  <a:lnTo>
                    <a:pt x="35" y="38"/>
                  </a:lnTo>
                  <a:lnTo>
                    <a:pt x="33" y="39"/>
                  </a:lnTo>
                  <a:lnTo>
                    <a:pt x="33" y="43"/>
                  </a:lnTo>
                  <a:lnTo>
                    <a:pt x="36" y="46"/>
                  </a:lnTo>
                  <a:lnTo>
                    <a:pt x="40" y="46"/>
                  </a:lnTo>
                  <a:lnTo>
                    <a:pt x="45" y="49"/>
                  </a:lnTo>
                  <a:lnTo>
                    <a:pt x="48" y="49"/>
                  </a:lnTo>
                  <a:lnTo>
                    <a:pt x="50" y="51"/>
                  </a:lnTo>
                  <a:lnTo>
                    <a:pt x="50" y="52"/>
                  </a:lnTo>
                  <a:lnTo>
                    <a:pt x="51" y="55"/>
                  </a:lnTo>
                  <a:lnTo>
                    <a:pt x="50" y="57"/>
                  </a:lnTo>
                  <a:lnTo>
                    <a:pt x="48" y="59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12" name="Freeform 212"/>
            <p:cNvSpPr>
              <a:spLocks/>
            </p:cNvSpPr>
            <p:nvPr/>
          </p:nvSpPr>
          <p:spPr bwMode="auto">
            <a:xfrm>
              <a:off x="1898649" y="12383295"/>
              <a:ext cx="92075" cy="200025"/>
            </a:xfrm>
            <a:custGeom>
              <a:avLst/>
              <a:gdLst>
                <a:gd name="T0" fmla="*/ 27 w 118"/>
                <a:gd name="T1" fmla="*/ 115 h 253"/>
                <a:gd name="T2" fmla="*/ 27 w 118"/>
                <a:gd name="T3" fmla="*/ 104 h 253"/>
                <a:gd name="T4" fmla="*/ 22 w 118"/>
                <a:gd name="T5" fmla="*/ 88 h 253"/>
                <a:gd name="T6" fmla="*/ 37 w 118"/>
                <a:gd name="T7" fmla="*/ 80 h 253"/>
                <a:gd name="T8" fmla="*/ 48 w 118"/>
                <a:gd name="T9" fmla="*/ 68 h 253"/>
                <a:gd name="T10" fmla="*/ 55 w 118"/>
                <a:gd name="T11" fmla="*/ 49 h 253"/>
                <a:gd name="T12" fmla="*/ 55 w 118"/>
                <a:gd name="T13" fmla="*/ 36 h 253"/>
                <a:gd name="T14" fmla="*/ 55 w 118"/>
                <a:gd name="T15" fmla="*/ 20 h 253"/>
                <a:gd name="T16" fmla="*/ 53 w 118"/>
                <a:gd name="T17" fmla="*/ 0 h 253"/>
                <a:gd name="T18" fmla="*/ 71 w 118"/>
                <a:gd name="T19" fmla="*/ 18 h 253"/>
                <a:gd name="T20" fmla="*/ 80 w 118"/>
                <a:gd name="T21" fmla="*/ 39 h 253"/>
                <a:gd name="T22" fmla="*/ 93 w 118"/>
                <a:gd name="T23" fmla="*/ 42 h 253"/>
                <a:gd name="T24" fmla="*/ 98 w 118"/>
                <a:gd name="T25" fmla="*/ 68 h 253"/>
                <a:gd name="T26" fmla="*/ 101 w 118"/>
                <a:gd name="T27" fmla="*/ 99 h 253"/>
                <a:gd name="T28" fmla="*/ 96 w 118"/>
                <a:gd name="T29" fmla="*/ 122 h 253"/>
                <a:gd name="T30" fmla="*/ 103 w 118"/>
                <a:gd name="T31" fmla="*/ 144 h 253"/>
                <a:gd name="T32" fmla="*/ 111 w 118"/>
                <a:gd name="T33" fmla="*/ 143 h 253"/>
                <a:gd name="T34" fmla="*/ 111 w 118"/>
                <a:gd name="T35" fmla="*/ 159 h 253"/>
                <a:gd name="T36" fmla="*/ 111 w 118"/>
                <a:gd name="T37" fmla="*/ 183 h 253"/>
                <a:gd name="T38" fmla="*/ 118 w 118"/>
                <a:gd name="T39" fmla="*/ 204 h 253"/>
                <a:gd name="T40" fmla="*/ 108 w 118"/>
                <a:gd name="T41" fmla="*/ 224 h 253"/>
                <a:gd name="T42" fmla="*/ 91 w 118"/>
                <a:gd name="T43" fmla="*/ 220 h 253"/>
                <a:gd name="T44" fmla="*/ 83 w 118"/>
                <a:gd name="T45" fmla="*/ 237 h 253"/>
                <a:gd name="T46" fmla="*/ 80 w 118"/>
                <a:gd name="T47" fmla="*/ 248 h 253"/>
                <a:gd name="T48" fmla="*/ 65 w 118"/>
                <a:gd name="T49" fmla="*/ 253 h 253"/>
                <a:gd name="T50" fmla="*/ 52 w 118"/>
                <a:gd name="T51" fmla="*/ 225 h 253"/>
                <a:gd name="T52" fmla="*/ 47 w 118"/>
                <a:gd name="T53" fmla="*/ 206 h 253"/>
                <a:gd name="T54" fmla="*/ 38 w 118"/>
                <a:gd name="T55" fmla="*/ 191 h 253"/>
                <a:gd name="T56" fmla="*/ 28 w 118"/>
                <a:gd name="T57" fmla="*/ 185 h 253"/>
                <a:gd name="T58" fmla="*/ 18 w 118"/>
                <a:gd name="T59" fmla="*/ 182 h 253"/>
                <a:gd name="T60" fmla="*/ 10 w 118"/>
                <a:gd name="T61" fmla="*/ 167 h 253"/>
                <a:gd name="T62" fmla="*/ 0 w 118"/>
                <a:gd name="T63" fmla="*/ 143 h 253"/>
                <a:gd name="T64" fmla="*/ 17 w 118"/>
                <a:gd name="T65" fmla="*/ 135 h 253"/>
                <a:gd name="T66" fmla="*/ 20 w 118"/>
                <a:gd name="T67" fmla="*/ 128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8" h="253">
                  <a:moveTo>
                    <a:pt x="22" y="127"/>
                  </a:moveTo>
                  <a:lnTo>
                    <a:pt x="27" y="115"/>
                  </a:lnTo>
                  <a:lnTo>
                    <a:pt x="27" y="107"/>
                  </a:lnTo>
                  <a:lnTo>
                    <a:pt x="27" y="104"/>
                  </a:lnTo>
                  <a:lnTo>
                    <a:pt x="23" y="97"/>
                  </a:lnTo>
                  <a:lnTo>
                    <a:pt x="22" y="88"/>
                  </a:lnTo>
                  <a:lnTo>
                    <a:pt x="28" y="78"/>
                  </a:lnTo>
                  <a:lnTo>
                    <a:pt x="37" y="80"/>
                  </a:lnTo>
                  <a:lnTo>
                    <a:pt x="43" y="73"/>
                  </a:lnTo>
                  <a:lnTo>
                    <a:pt x="48" y="68"/>
                  </a:lnTo>
                  <a:lnTo>
                    <a:pt x="52" y="57"/>
                  </a:lnTo>
                  <a:lnTo>
                    <a:pt x="55" y="49"/>
                  </a:lnTo>
                  <a:lnTo>
                    <a:pt x="58" y="39"/>
                  </a:lnTo>
                  <a:lnTo>
                    <a:pt x="55" y="36"/>
                  </a:lnTo>
                  <a:lnTo>
                    <a:pt x="55" y="29"/>
                  </a:lnTo>
                  <a:lnTo>
                    <a:pt x="55" y="20"/>
                  </a:lnTo>
                  <a:lnTo>
                    <a:pt x="53" y="12"/>
                  </a:lnTo>
                  <a:lnTo>
                    <a:pt x="53" y="0"/>
                  </a:lnTo>
                  <a:lnTo>
                    <a:pt x="65" y="2"/>
                  </a:lnTo>
                  <a:lnTo>
                    <a:pt x="71" y="18"/>
                  </a:lnTo>
                  <a:lnTo>
                    <a:pt x="76" y="31"/>
                  </a:lnTo>
                  <a:lnTo>
                    <a:pt x="80" y="39"/>
                  </a:lnTo>
                  <a:lnTo>
                    <a:pt x="86" y="41"/>
                  </a:lnTo>
                  <a:lnTo>
                    <a:pt x="93" y="42"/>
                  </a:lnTo>
                  <a:lnTo>
                    <a:pt x="98" y="52"/>
                  </a:lnTo>
                  <a:lnTo>
                    <a:pt x="98" y="68"/>
                  </a:lnTo>
                  <a:lnTo>
                    <a:pt x="100" y="81"/>
                  </a:lnTo>
                  <a:lnTo>
                    <a:pt x="101" y="99"/>
                  </a:lnTo>
                  <a:lnTo>
                    <a:pt x="96" y="109"/>
                  </a:lnTo>
                  <a:lnTo>
                    <a:pt x="96" y="122"/>
                  </a:lnTo>
                  <a:lnTo>
                    <a:pt x="98" y="136"/>
                  </a:lnTo>
                  <a:lnTo>
                    <a:pt x="103" y="144"/>
                  </a:lnTo>
                  <a:lnTo>
                    <a:pt x="108" y="143"/>
                  </a:lnTo>
                  <a:lnTo>
                    <a:pt x="111" y="143"/>
                  </a:lnTo>
                  <a:lnTo>
                    <a:pt x="111" y="146"/>
                  </a:lnTo>
                  <a:lnTo>
                    <a:pt x="111" y="159"/>
                  </a:lnTo>
                  <a:lnTo>
                    <a:pt x="113" y="170"/>
                  </a:lnTo>
                  <a:lnTo>
                    <a:pt x="111" y="183"/>
                  </a:lnTo>
                  <a:lnTo>
                    <a:pt x="114" y="194"/>
                  </a:lnTo>
                  <a:lnTo>
                    <a:pt x="118" y="204"/>
                  </a:lnTo>
                  <a:lnTo>
                    <a:pt x="114" y="214"/>
                  </a:lnTo>
                  <a:lnTo>
                    <a:pt x="108" y="224"/>
                  </a:lnTo>
                  <a:lnTo>
                    <a:pt x="101" y="222"/>
                  </a:lnTo>
                  <a:lnTo>
                    <a:pt x="91" y="220"/>
                  </a:lnTo>
                  <a:lnTo>
                    <a:pt x="81" y="228"/>
                  </a:lnTo>
                  <a:lnTo>
                    <a:pt x="83" y="237"/>
                  </a:lnTo>
                  <a:lnTo>
                    <a:pt x="86" y="243"/>
                  </a:lnTo>
                  <a:lnTo>
                    <a:pt x="80" y="248"/>
                  </a:lnTo>
                  <a:lnTo>
                    <a:pt x="75" y="251"/>
                  </a:lnTo>
                  <a:lnTo>
                    <a:pt x="65" y="253"/>
                  </a:lnTo>
                  <a:lnTo>
                    <a:pt x="57" y="238"/>
                  </a:lnTo>
                  <a:lnTo>
                    <a:pt x="52" y="225"/>
                  </a:lnTo>
                  <a:lnTo>
                    <a:pt x="48" y="214"/>
                  </a:lnTo>
                  <a:lnTo>
                    <a:pt x="47" y="206"/>
                  </a:lnTo>
                  <a:lnTo>
                    <a:pt x="47" y="203"/>
                  </a:lnTo>
                  <a:lnTo>
                    <a:pt x="38" y="191"/>
                  </a:lnTo>
                  <a:lnTo>
                    <a:pt x="33" y="186"/>
                  </a:lnTo>
                  <a:lnTo>
                    <a:pt x="28" y="185"/>
                  </a:lnTo>
                  <a:lnTo>
                    <a:pt x="23" y="186"/>
                  </a:lnTo>
                  <a:lnTo>
                    <a:pt x="18" y="182"/>
                  </a:lnTo>
                  <a:lnTo>
                    <a:pt x="14" y="175"/>
                  </a:lnTo>
                  <a:lnTo>
                    <a:pt x="10" y="167"/>
                  </a:lnTo>
                  <a:lnTo>
                    <a:pt x="2" y="152"/>
                  </a:lnTo>
                  <a:lnTo>
                    <a:pt x="0" y="143"/>
                  </a:lnTo>
                  <a:lnTo>
                    <a:pt x="7" y="133"/>
                  </a:lnTo>
                  <a:lnTo>
                    <a:pt x="17" y="135"/>
                  </a:lnTo>
                  <a:lnTo>
                    <a:pt x="20" y="131"/>
                  </a:lnTo>
                  <a:lnTo>
                    <a:pt x="20" y="128"/>
                  </a:lnTo>
                  <a:lnTo>
                    <a:pt x="22" y="127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13" name="Freeform 213"/>
            <p:cNvSpPr>
              <a:spLocks/>
            </p:cNvSpPr>
            <p:nvPr/>
          </p:nvSpPr>
          <p:spPr bwMode="auto">
            <a:xfrm>
              <a:off x="1990724" y="12202320"/>
              <a:ext cx="19050" cy="30163"/>
            </a:xfrm>
            <a:custGeom>
              <a:avLst/>
              <a:gdLst>
                <a:gd name="T0" fmla="*/ 8 w 25"/>
                <a:gd name="T1" fmla="*/ 26 h 37"/>
                <a:gd name="T2" fmla="*/ 12 w 25"/>
                <a:gd name="T3" fmla="*/ 21 h 37"/>
                <a:gd name="T4" fmla="*/ 12 w 25"/>
                <a:gd name="T5" fmla="*/ 18 h 37"/>
                <a:gd name="T6" fmla="*/ 10 w 25"/>
                <a:gd name="T7" fmla="*/ 16 h 37"/>
                <a:gd name="T8" fmla="*/ 7 w 25"/>
                <a:gd name="T9" fmla="*/ 16 h 37"/>
                <a:gd name="T10" fmla="*/ 3 w 25"/>
                <a:gd name="T11" fmla="*/ 16 h 37"/>
                <a:gd name="T12" fmla="*/ 2 w 25"/>
                <a:gd name="T13" fmla="*/ 11 h 37"/>
                <a:gd name="T14" fmla="*/ 0 w 25"/>
                <a:gd name="T15" fmla="*/ 7 h 37"/>
                <a:gd name="T16" fmla="*/ 0 w 25"/>
                <a:gd name="T17" fmla="*/ 0 h 37"/>
                <a:gd name="T18" fmla="*/ 3 w 25"/>
                <a:gd name="T19" fmla="*/ 0 h 37"/>
                <a:gd name="T20" fmla="*/ 7 w 25"/>
                <a:gd name="T21" fmla="*/ 3 h 37"/>
                <a:gd name="T22" fmla="*/ 8 w 25"/>
                <a:gd name="T23" fmla="*/ 5 h 37"/>
                <a:gd name="T24" fmla="*/ 12 w 25"/>
                <a:gd name="T25" fmla="*/ 7 h 37"/>
                <a:gd name="T26" fmla="*/ 17 w 25"/>
                <a:gd name="T27" fmla="*/ 10 h 37"/>
                <a:gd name="T28" fmla="*/ 18 w 25"/>
                <a:gd name="T29" fmla="*/ 13 h 37"/>
                <a:gd name="T30" fmla="*/ 20 w 25"/>
                <a:gd name="T31" fmla="*/ 15 h 37"/>
                <a:gd name="T32" fmla="*/ 22 w 25"/>
                <a:gd name="T33" fmla="*/ 18 h 37"/>
                <a:gd name="T34" fmla="*/ 25 w 25"/>
                <a:gd name="T35" fmla="*/ 20 h 37"/>
                <a:gd name="T36" fmla="*/ 25 w 25"/>
                <a:gd name="T37" fmla="*/ 24 h 37"/>
                <a:gd name="T38" fmla="*/ 23 w 25"/>
                <a:gd name="T39" fmla="*/ 26 h 37"/>
                <a:gd name="T40" fmla="*/ 22 w 25"/>
                <a:gd name="T41" fmla="*/ 28 h 37"/>
                <a:gd name="T42" fmla="*/ 23 w 25"/>
                <a:gd name="T43" fmla="*/ 31 h 37"/>
                <a:gd name="T44" fmla="*/ 23 w 25"/>
                <a:gd name="T45" fmla="*/ 33 h 37"/>
                <a:gd name="T46" fmla="*/ 23 w 25"/>
                <a:gd name="T47" fmla="*/ 36 h 37"/>
                <a:gd name="T48" fmla="*/ 23 w 25"/>
                <a:gd name="T49" fmla="*/ 37 h 37"/>
                <a:gd name="T50" fmla="*/ 20 w 25"/>
                <a:gd name="T51" fmla="*/ 36 h 37"/>
                <a:gd name="T52" fmla="*/ 17 w 25"/>
                <a:gd name="T53" fmla="*/ 36 h 37"/>
                <a:gd name="T54" fmla="*/ 10 w 25"/>
                <a:gd name="T55" fmla="*/ 33 h 37"/>
                <a:gd name="T56" fmla="*/ 8 w 25"/>
                <a:gd name="T57" fmla="*/ 2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" h="37">
                  <a:moveTo>
                    <a:pt x="8" y="26"/>
                  </a:moveTo>
                  <a:lnTo>
                    <a:pt x="12" y="21"/>
                  </a:lnTo>
                  <a:lnTo>
                    <a:pt x="12" y="18"/>
                  </a:lnTo>
                  <a:lnTo>
                    <a:pt x="10" y="16"/>
                  </a:lnTo>
                  <a:lnTo>
                    <a:pt x="7" y="16"/>
                  </a:lnTo>
                  <a:lnTo>
                    <a:pt x="3" y="16"/>
                  </a:lnTo>
                  <a:lnTo>
                    <a:pt x="2" y="11"/>
                  </a:lnTo>
                  <a:lnTo>
                    <a:pt x="0" y="7"/>
                  </a:lnTo>
                  <a:lnTo>
                    <a:pt x="0" y="0"/>
                  </a:lnTo>
                  <a:lnTo>
                    <a:pt x="3" y="0"/>
                  </a:lnTo>
                  <a:lnTo>
                    <a:pt x="7" y="3"/>
                  </a:lnTo>
                  <a:lnTo>
                    <a:pt x="8" y="5"/>
                  </a:lnTo>
                  <a:lnTo>
                    <a:pt x="12" y="7"/>
                  </a:lnTo>
                  <a:lnTo>
                    <a:pt x="17" y="10"/>
                  </a:lnTo>
                  <a:lnTo>
                    <a:pt x="18" y="13"/>
                  </a:lnTo>
                  <a:lnTo>
                    <a:pt x="20" y="15"/>
                  </a:lnTo>
                  <a:lnTo>
                    <a:pt x="22" y="18"/>
                  </a:lnTo>
                  <a:lnTo>
                    <a:pt x="25" y="20"/>
                  </a:lnTo>
                  <a:lnTo>
                    <a:pt x="25" y="24"/>
                  </a:lnTo>
                  <a:lnTo>
                    <a:pt x="23" y="26"/>
                  </a:lnTo>
                  <a:lnTo>
                    <a:pt x="22" y="28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6"/>
                  </a:lnTo>
                  <a:lnTo>
                    <a:pt x="23" y="37"/>
                  </a:lnTo>
                  <a:lnTo>
                    <a:pt x="20" y="36"/>
                  </a:lnTo>
                  <a:lnTo>
                    <a:pt x="17" y="36"/>
                  </a:lnTo>
                  <a:lnTo>
                    <a:pt x="10" y="33"/>
                  </a:lnTo>
                  <a:lnTo>
                    <a:pt x="8" y="26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14" name="Freeform 214"/>
            <p:cNvSpPr>
              <a:spLocks/>
            </p:cNvSpPr>
            <p:nvPr/>
          </p:nvSpPr>
          <p:spPr bwMode="auto">
            <a:xfrm>
              <a:off x="1973262" y="12175333"/>
              <a:ext cx="9525" cy="12700"/>
            </a:xfrm>
            <a:custGeom>
              <a:avLst/>
              <a:gdLst>
                <a:gd name="T0" fmla="*/ 11 w 11"/>
                <a:gd name="T1" fmla="*/ 0 h 16"/>
                <a:gd name="T2" fmla="*/ 11 w 11"/>
                <a:gd name="T3" fmla="*/ 3 h 16"/>
                <a:gd name="T4" fmla="*/ 11 w 11"/>
                <a:gd name="T5" fmla="*/ 5 h 16"/>
                <a:gd name="T6" fmla="*/ 9 w 11"/>
                <a:gd name="T7" fmla="*/ 10 h 16"/>
                <a:gd name="T8" fmla="*/ 5 w 11"/>
                <a:gd name="T9" fmla="*/ 16 h 16"/>
                <a:gd name="T10" fmla="*/ 0 w 11"/>
                <a:gd name="T11" fmla="*/ 15 h 16"/>
                <a:gd name="T12" fmla="*/ 0 w 11"/>
                <a:gd name="T13" fmla="*/ 10 h 16"/>
                <a:gd name="T14" fmla="*/ 0 w 11"/>
                <a:gd name="T15" fmla="*/ 5 h 16"/>
                <a:gd name="T16" fmla="*/ 1 w 11"/>
                <a:gd name="T17" fmla="*/ 3 h 16"/>
                <a:gd name="T18" fmla="*/ 5 w 11"/>
                <a:gd name="T19" fmla="*/ 5 h 16"/>
                <a:gd name="T20" fmla="*/ 6 w 11"/>
                <a:gd name="T21" fmla="*/ 5 h 16"/>
                <a:gd name="T22" fmla="*/ 9 w 11"/>
                <a:gd name="T23" fmla="*/ 2 h 16"/>
                <a:gd name="T24" fmla="*/ 11 w 11"/>
                <a:gd name="T2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lnTo>
                    <a:pt x="11" y="3"/>
                  </a:lnTo>
                  <a:lnTo>
                    <a:pt x="11" y="5"/>
                  </a:lnTo>
                  <a:lnTo>
                    <a:pt x="9" y="10"/>
                  </a:lnTo>
                  <a:lnTo>
                    <a:pt x="5" y="16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0" y="5"/>
                  </a:lnTo>
                  <a:lnTo>
                    <a:pt x="1" y="3"/>
                  </a:lnTo>
                  <a:lnTo>
                    <a:pt x="5" y="5"/>
                  </a:lnTo>
                  <a:lnTo>
                    <a:pt x="6" y="5"/>
                  </a:lnTo>
                  <a:lnTo>
                    <a:pt x="9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15" name="Freeform 216"/>
            <p:cNvSpPr>
              <a:spLocks/>
            </p:cNvSpPr>
            <p:nvPr/>
          </p:nvSpPr>
          <p:spPr bwMode="auto">
            <a:xfrm>
              <a:off x="1973263" y="12286458"/>
              <a:ext cx="12700" cy="30163"/>
            </a:xfrm>
            <a:custGeom>
              <a:avLst/>
              <a:gdLst>
                <a:gd name="T0" fmla="*/ 16 w 16"/>
                <a:gd name="T1" fmla="*/ 23 h 39"/>
                <a:gd name="T2" fmla="*/ 13 w 16"/>
                <a:gd name="T3" fmla="*/ 25 h 39"/>
                <a:gd name="T4" fmla="*/ 13 w 16"/>
                <a:gd name="T5" fmla="*/ 28 h 39"/>
                <a:gd name="T6" fmla="*/ 11 w 16"/>
                <a:gd name="T7" fmla="*/ 33 h 39"/>
                <a:gd name="T8" fmla="*/ 6 w 16"/>
                <a:gd name="T9" fmla="*/ 39 h 39"/>
                <a:gd name="T10" fmla="*/ 3 w 16"/>
                <a:gd name="T11" fmla="*/ 34 h 39"/>
                <a:gd name="T12" fmla="*/ 1 w 16"/>
                <a:gd name="T13" fmla="*/ 29 h 39"/>
                <a:gd name="T14" fmla="*/ 1 w 16"/>
                <a:gd name="T15" fmla="*/ 23 h 39"/>
                <a:gd name="T16" fmla="*/ 0 w 16"/>
                <a:gd name="T17" fmla="*/ 17 h 39"/>
                <a:gd name="T18" fmla="*/ 0 w 16"/>
                <a:gd name="T19" fmla="*/ 12 h 39"/>
                <a:gd name="T20" fmla="*/ 1 w 16"/>
                <a:gd name="T21" fmla="*/ 7 h 39"/>
                <a:gd name="T22" fmla="*/ 8 w 16"/>
                <a:gd name="T23" fmla="*/ 0 h 39"/>
                <a:gd name="T24" fmla="*/ 13 w 16"/>
                <a:gd name="T25" fmla="*/ 5 h 39"/>
                <a:gd name="T26" fmla="*/ 14 w 16"/>
                <a:gd name="T27" fmla="*/ 10 h 39"/>
                <a:gd name="T28" fmla="*/ 16 w 16"/>
                <a:gd name="T29" fmla="*/ 17 h 39"/>
                <a:gd name="T30" fmla="*/ 16 w 16"/>
                <a:gd name="T3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39">
                  <a:moveTo>
                    <a:pt x="16" y="23"/>
                  </a:moveTo>
                  <a:lnTo>
                    <a:pt x="13" y="25"/>
                  </a:lnTo>
                  <a:lnTo>
                    <a:pt x="13" y="28"/>
                  </a:lnTo>
                  <a:lnTo>
                    <a:pt x="11" y="33"/>
                  </a:lnTo>
                  <a:lnTo>
                    <a:pt x="6" y="39"/>
                  </a:lnTo>
                  <a:lnTo>
                    <a:pt x="3" y="34"/>
                  </a:lnTo>
                  <a:lnTo>
                    <a:pt x="1" y="29"/>
                  </a:lnTo>
                  <a:lnTo>
                    <a:pt x="1" y="23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1" y="7"/>
                  </a:lnTo>
                  <a:lnTo>
                    <a:pt x="8" y="0"/>
                  </a:lnTo>
                  <a:lnTo>
                    <a:pt x="13" y="5"/>
                  </a:lnTo>
                  <a:lnTo>
                    <a:pt x="14" y="10"/>
                  </a:lnTo>
                  <a:lnTo>
                    <a:pt x="16" y="17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16" name="Freeform 217"/>
            <p:cNvSpPr>
              <a:spLocks/>
            </p:cNvSpPr>
            <p:nvPr/>
          </p:nvSpPr>
          <p:spPr bwMode="auto">
            <a:xfrm>
              <a:off x="1590675" y="10140158"/>
              <a:ext cx="952500" cy="1289050"/>
            </a:xfrm>
            <a:custGeom>
              <a:avLst/>
              <a:gdLst>
                <a:gd name="T0" fmla="*/ 617 w 1199"/>
                <a:gd name="T1" fmla="*/ 19 h 1623"/>
                <a:gd name="T2" fmla="*/ 667 w 1199"/>
                <a:gd name="T3" fmla="*/ 65 h 1623"/>
                <a:gd name="T4" fmla="*/ 703 w 1199"/>
                <a:gd name="T5" fmla="*/ 129 h 1623"/>
                <a:gd name="T6" fmla="*/ 716 w 1199"/>
                <a:gd name="T7" fmla="*/ 220 h 1623"/>
                <a:gd name="T8" fmla="*/ 736 w 1199"/>
                <a:gd name="T9" fmla="*/ 290 h 1623"/>
                <a:gd name="T10" fmla="*/ 753 w 1199"/>
                <a:gd name="T11" fmla="*/ 345 h 1623"/>
                <a:gd name="T12" fmla="*/ 743 w 1199"/>
                <a:gd name="T13" fmla="*/ 456 h 1623"/>
                <a:gd name="T14" fmla="*/ 764 w 1199"/>
                <a:gd name="T15" fmla="*/ 599 h 1623"/>
                <a:gd name="T16" fmla="*/ 792 w 1199"/>
                <a:gd name="T17" fmla="*/ 796 h 1623"/>
                <a:gd name="T18" fmla="*/ 869 w 1199"/>
                <a:gd name="T19" fmla="*/ 851 h 1623"/>
                <a:gd name="T20" fmla="*/ 925 w 1199"/>
                <a:gd name="T21" fmla="*/ 982 h 1623"/>
                <a:gd name="T22" fmla="*/ 988 w 1199"/>
                <a:gd name="T23" fmla="*/ 1029 h 1623"/>
                <a:gd name="T24" fmla="*/ 1011 w 1199"/>
                <a:gd name="T25" fmla="*/ 1029 h 1623"/>
                <a:gd name="T26" fmla="*/ 1021 w 1199"/>
                <a:gd name="T27" fmla="*/ 1031 h 1623"/>
                <a:gd name="T28" fmla="*/ 1009 w 1199"/>
                <a:gd name="T29" fmla="*/ 971 h 1623"/>
                <a:gd name="T30" fmla="*/ 996 w 1199"/>
                <a:gd name="T31" fmla="*/ 896 h 1623"/>
                <a:gd name="T32" fmla="*/ 978 w 1199"/>
                <a:gd name="T33" fmla="*/ 880 h 1623"/>
                <a:gd name="T34" fmla="*/ 1070 w 1199"/>
                <a:gd name="T35" fmla="*/ 974 h 1623"/>
                <a:gd name="T36" fmla="*/ 1120 w 1199"/>
                <a:gd name="T37" fmla="*/ 1112 h 1623"/>
                <a:gd name="T38" fmla="*/ 1153 w 1199"/>
                <a:gd name="T39" fmla="*/ 1265 h 1623"/>
                <a:gd name="T40" fmla="*/ 1180 w 1199"/>
                <a:gd name="T41" fmla="*/ 1411 h 1623"/>
                <a:gd name="T42" fmla="*/ 1196 w 1199"/>
                <a:gd name="T43" fmla="*/ 1513 h 1623"/>
                <a:gd name="T44" fmla="*/ 1148 w 1199"/>
                <a:gd name="T45" fmla="*/ 1536 h 1623"/>
                <a:gd name="T46" fmla="*/ 1037 w 1199"/>
                <a:gd name="T47" fmla="*/ 1571 h 1623"/>
                <a:gd name="T48" fmla="*/ 910 w 1199"/>
                <a:gd name="T49" fmla="*/ 1620 h 1623"/>
                <a:gd name="T50" fmla="*/ 812 w 1199"/>
                <a:gd name="T51" fmla="*/ 1591 h 1623"/>
                <a:gd name="T52" fmla="*/ 733 w 1199"/>
                <a:gd name="T53" fmla="*/ 1565 h 1623"/>
                <a:gd name="T54" fmla="*/ 657 w 1199"/>
                <a:gd name="T55" fmla="*/ 1573 h 1623"/>
                <a:gd name="T56" fmla="*/ 587 w 1199"/>
                <a:gd name="T57" fmla="*/ 1604 h 1623"/>
                <a:gd name="T58" fmla="*/ 549 w 1199"/>
                <a:gd name="T59" fmla="*/ 1519 h 1623"/>
                <a:gd name="T60" fmla="*/ 478 w 1199"/>
                <a:gd name="T61" fmla="*/ 1455 h 1623"/>
                <a:gd name="T62" fmla="*/ 392 w 1199"/>
                <a:gd name="T63" fmla="*/ 1482 h 1623"/>
                <a:gd name="T64" fmla="*/ 354 w 1199"/>
                <a:gd name="T65" fmla="*/ 1529 h 1623"/>
                <a:gd name="T66" fmla="*/ 328 w 1199"/>
                <a:gd name="T67" fmla="*/ 1578 h 1623"/>
                <a:gd name="T68" fmla="*/ 273 w 1199"/>
                <a:gd name="T69" fmla="*/ 1587 h 1623"/>
                <a:gd name="T70" fmla="*/ 144 w 1199"/>
                <a:gd name="T71" fmla="*/ 1536 h 1623"/>
                <a:gd name="T72" fmla="*/ 139 w 1199"/>
                <a:gd name="T73" fmla="*/ 1502 h 1623"/>
                <a:gd name="T74" fmla="*/ 174 w 1199"/>
                <a:gd name="T75" fmla="*/ 1502 h 1623"/>
                <a:gd name="T76" fmla="*/ 179 w 1199"/>
                <a:gd name="T77" fmla="*/ 1463 h 1623"/>
                <a:gd name="T78" fmla="*/ 181 w 1199"/>
                <a:gd name="T79" fmla="*/ 1406 h 1623"/>
                <a:gd name="T80" fmla="*/ 164 w 1199"/>
                <a:gd name="T81" fmla="*/ 1324 h 1623"/>
                <a:gd name="T82" fmla="*/ 96 w 1199"/>
                <a:gd name="T83" fmla="*/ 1301 h 1623"/>
                <a:gd name="T84" fmla="*/ 66 w 1199"/>
                <a:gd name="T85" fmla="*/ 1264 h 1623"/>
                <a:gd name="T86" fmla="*/ 93 w 1199"/>
                <a:gd name="T87" fmla="*/ 1220 h 1623"/>
                <a:gd name="T88" fmla="*/ 106 w 1199"/>
                <a:gd name="T89" fmla="*/ 1154 h 1623"/>
                <a:gd name="T90" fmla="*/ 65 w 1199"/>
                <a:gd name="T91" fmla="*/ 1105 h 1623"/>
                <a:gd name="T92" fmla="*/ 27 w 1199"/>
                <a:gd name="T93" fmla="*/ 1058 h 1623"/>
                <a:gd name="T94" fmla="*/ 17 w 1199"/>
                <a:gd name="T95" fmla="*/ 985 h 1623"/>
                <a:gd name="T96" fmla="*/ 65 w 1199"/>
                <a:gd name="T97" fmla="*/ 922 h 1623"/>
                <a:gd name="T98" fmla="*/ 40 w 1199"/>
                <a:gd name="T99" fmla="*/ 872 h 1623"/>
                <a:gd name="T100" fmla="*/ 154 w 1199"/>
                <a:gd name="T101" fmla="*/ 840 h 1623"/>
                <a:gd name="T102" fmla="*/ 235 w 1199"/>
                <a:gd name="T103" fmla="*/ 751 h 1623"/>
                <a:gd name="T104" fmla="*/ 278 w 1199"/>
                <a:gd name="T105" fmla="*/ 686 h 1623"/>
                <a:gd name="T106" fmla="*/ 318 w 1199"/>
                <a:gd name="T107" fmla="*/ 610 h 1623"/>
                <a:gd name="T108" fmla="*/ 354 w 1199"/>
                <a:gd name="T109" fmla="*/ 502 h 1623"/>
                <a:gd name="T110" fmla="*/ 407 w 1199"/>
                <a:gd name="T111" fmla="*/ 430 h 1623"/>
                <a:gd name="T112" fmla="*/ 483 w 1199"/>
                <a:gd name="T113" fmla="*/ 427 h 1623"/>
                <a:gd name="T114" fmla="*/ 541 w 1199"/>
                <a:gd name="T115" fmla="*/ 353 h 1623"/>
                <a:gd name="T116" fmla="*/ 573 w 1199"/>
                <a:gd name="T117" fmla="*/ 296 h 1623"/>
                <a:gd name="T118" fmla="*/ 587 w 1199"/>
                <a:gd name="T119" fmla="*/ 218 h 1623"/>
                <a:gd name="T120" fmla="*/ 548 w 1199"/>
                <a:gd name="T121" fmla="*/ 154 h 1623"/>
                <a:gd name="T122" fmla="*/ 561 w 1199"/>
                <a:gd name="T123" fmla="*/ 39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9" h="1623">
                  <a:moveTo>
                    <a:pt x="582" y="0"/>
                  </a:moveTo>
                  <a:lnTo>
                    <a:pt x="587" y="2"/>
                  </a:lnTo>
                  <a:lnTo>
                    <a:pt x="591" y="8"/>
                  </a:lnTo>
                  <a:lnTo>
                    <a:pt x="596" y="13"/>
                  </a:lnTo>
                  <a:lnTo>
                    <a:pt x="599" y="6"/>
                  </a:lnTo>
                  <a:lnTo>
                    <a:pt x="606" y="13"/>
                  </a:lnTo>
                  <a:lnTo>
                    <a:pt x="609" y="10"/>
                  </a:lnTo>
                  <a:lnTo>
                    <a:pt x="612" y="13"/>
                  </a:lnTo>
                  <a:lnTo>
                    <a:pt x="614" y="10"/>
                  </a:lnTo>
                  <a:lnTo>
                    <a:pt x="617" y="6"/>
                  </a:lnTo>
                  <a:lnTo>
                    <a:pt x="624" y="8"/>
                  </a:lnTo>
                  <a:lnTo>
                    <a:pt x="617" y="19"/>
                  </a:lnTo>
                  <a:lnTo>
                    <a:pt x="622" y="28"/>
                  </a:lnTo>
                  <a:lnTo>
                    <a:pt x="630" y="26"/>
                  </a:lnTo>
                  <a:lnTo>
                    <a:pt x="639" y="28"/>
                  </a:lnTo>
                  <a:lnTo>
                    <a:pt x="645" y="26"/>
                  </a:lnTo>
                  <a:lnTo>
                    <a:pt x="647" y="23"/>
                  </a:lnTo>
                  <a:lnTo>
                    <a:pt x="649" y="19"/>
                  </a:lnTo>
                  <a:lnTo>
                    <a:pt x="654" y="18"/>
                  </a:lnTo>
                  <a:lnTo>
                    <a:pt x="660" y="26"/>
                  </a:lnTo>
                  <a:lnTo>
                    <a:pt x="663" y="39"/>
                  </a:lnTo>
                  <a:lnTo>
                    <a:pt x="667" y="44"/>
                  </a:lnTo>
                  <a:lnTo>
                    <a:pt x="667" y="53"/>
                  </a:lnTo>
                  <a:lnTo>
                    <a:pt x="667" y="65"/>
                  </a:lnTo>
                  <a:lnTo>
                    <a:pt x="670" y="74"/>
                  </a:lnTo>
                  <a:lnTo>
                    <a:pt x="677" y="79"/>
                  </a:lnTo>
                  <a:lnTo>
                    <a:pt x="688" y="86"/>
                  </a:lnTo>
                  <a:lnTo>
                    <a:pt x="688" y="95"/>
                  </a:lnTo>
                  <a:lnTo>
                    <a:pt x="690" y="97"/>
                  </a:lnTo>
                  <a:lnTo>
                    <a:pt x="693" y="99"/>
                  </a:lnTo>
                  <a:lnTo>
                    <a:pt x="697" y="104"/>
                  </a:lnTo>
                  <a:lnTo>
                    <a:pt x="697" y="110"/>
                  </a:lnTo>
                  <a:lnTo>
                    <a:pt x="702" y="113"/>
                  </a:lnTo>
                  <a:lnTo>
                    <a:pt x="705" y="115"/>
                  </a:lnTo>
                  <a:lnTo>
                    <a:pt x="705" y="123"/>
                  </a:lnTo>
                  <a:lnTo>
                    <a:pt x="703" y="129"/>
                  </a:lnTo>
                  <a:lnTo>
                    <a:pt x="700" y="136"/>
                  </a:lnTo>
                  <a:lnTo>
                    <a:pt x="697" y="147"/>
                  </a:lnTo>
                  <a:lnTo>
                    <a:pt x="697" y="162"/>
                  </a:lnTo>
                  <a:lnTo>
                    <a:pt x="698" y="172"/>
                  </a:lnTo>
                  <a:lnTo>
                    <a:pt x="698" y="178"/>
                  </a:lnTo>
                  <a:lnTo>
                    <a:pt x="698" y="183"/>
                  </a:lnTo>
                  <a:lnTo>
                    <a:pt x="700" y="194"/>
                  </a:lnTo>
                  <a:lnTo>
                    <a:pt x="702" y="204"/>
                  </a:lnTo>
                  <a:lnTo>
                    <a:pt x="703" y="210"/>
                  </a:lnTo>
                  <a:lnTo>
                    <a:pt x="705" y="215"/>
                  </a:lnTo>
                  <a:lnTo>
                    <a:pt x="710" y="218"/>
                  </a:lnTo>
                  <a:lnTo>
                    <a:pt x="716" y="220"/>
                  </a:lnTo>
                  <a:lnTo>
                    <a:pt x="721" y="227"/>
                  </a:lnTo>
                  <a:lnTo>
                    <a:pt x="726" y="233"/>
                  </a:lnTo>
                  <a:lnTo>
                    <a:pt x="731" y="239"/>
                  </a:lnTo>
                  <a:lnTo>
                    <a:pt x="735" y="249"/>
                  </a:lnTo>
                  <a:lnTo>
                    <a:pt x="735" y="251"/>
                  </a:lnTo>
                  <a:lnTo>
                    <a:pt x="736" y="254"/>
                  </a:lnTo>
                  <a:lnTo>
                    <a:pt x="740" y="261"/>
                  </a:lnTo>
                  <a:lnTo>
                    <a:pt x="738" y="269"/>
                  </a:lnTo>
                  <a:lnTo>
                    <a:pt x="738" y="277"/>
                  </a:lnTo>
                  <a:lnTo>
                    <a:pt x="738" y="283"/>
                  </a:lnTo>
                  <a:lnTo>
                    <a:pt x="738" y="286"/>
                  </a:lnTo>
                  <a:lnTo>
                    <a:pt x="736" y="290"/>
                  </a:lnTo>
                  <a:lnTo>
                    <a:pt x="738" y="296"/>
                  </a:lnTo>
                  <a:lnTo>
                    <a:pt x="738" y="306"/>
                  </a:lnTo>
                  <a:lnTo>
                    <a:pt x="738" y="312"/>
                  </a:lnTo>
                  <a:lnTo>
                    <a:pt x="741" y="324"/>
                  </a:lnTo>
                  <a:lnTo>
                    <a:pt x="743" y="332"/>
                  </a:lnTo>
                  <a:lnTo>
                    <a:pt x="743" y="337"/>
                  </a:lnTo>
                  <a:lnTo>
                    <a:pt x="740" y="337"/>
                  </a:lnTo>
                  <a:lnTo>
                    <a:pt x="740" y="340"/>
                  </a:lnTo>
                  <a:lnTo>
                    <a:pt x="745" y="340"/>
                  </a:lnTo>
                  <a:lnTo>
                    <a:pt x="748" y="343"/>
                  </a:lnTo>
                  <a:lnTo>
                    <a:pt x="748" y="345"/>
                  </a:lnTo>
                  <a:lnTo>
                    <a:pt x="753" y="345"/>
                  </a:lnTo>
                  <a:lnTo>
                    <a:pt x="756" y="346"/>
                  </a:lnTo>
                  <a:lnTo>
                    <a:pt x="751" y="353"/>
                  </a:lnTo>
                  <a:lnTo>
                    <a:pt x="749" y="358"/>
                  </a:lnTo>
                  <a:lnTo>
                    <a:pt x="745" y="366"/>
                  </a:lnTo>
                  <a:lnTo>
                    <a:pt x="741" y="379"/>
                  </a:lnTo>
                  <a:lnTo>
                    <a:pt x="738" y="390"/>
                  </a:lnTo>
                  <a:lnTo>
                    <a:pt x="738" y="396"/>
                  </a:lnTo>
                  <a:lnTo>
                    <a:pt x="738" y="401"/>
                  </a:lnTo>
                  <a:lnTo>
                    <a:pt x="738" y="413"/>
                  </a:lnTo>
                  <a:lnTo>
                    <a:pt x="738" y="426"/>
                  </a:lnTo>
                  <a:lnTo>
                    <a:pt x="738" y="432"/>
                  </a:lnTo>
                  <a:lnTo>
                    <a:pt x="743" y="456"/>
                  </a:lnTo>
                  <a:lnTo>
                    <a:pt x="745" y="472"/>
                  </a:lnTo>
                  <a:lnTo>
                    <a:pt x="746" y="494"/>
                  </a:lnTo>
                  <a:lnTo>
                    <a:pt x="751" y="516"/>
                  </a:lnTo>
                  <a:lnTo>
                    <a:pt x="753" y="537"/>
                  </a:lnTo>
                  <a:lnTo>
                    <a:pt x="756" y="557"/>
                  </a:lnTo>
                  <a:lnTo>
                    <a:pt x="759" y="566"/>
                  </a:lnTo>
                  <a:lnTo>
                    <a:pt x="761" y="571"/>
                  </a:lnTo>
                  <a:lnTo>
                    <a:pt x="761" y="573"/>
                  </a:lnTo>
                  <a:lnTo>
                    <a:pt x="761" y="576"/>
                  </a:lnTo>
                  <a:lnTo>
                    <a:pt x="764" y="579"/>
                  </a:lnTo>
                  <a:lnTo>
                    <a:pt x="763" y="589"/>
                  </a:lnTo>
                  <a:lnTo>
                    <a:pt x="764" y="599"/>
                  </a:lnTo>
                  <a:lnTo>
                    <a:pt x="766" y="605"/>
                  </a:lnTo>
                  <a:lnTo>
                    <a:pt x="764" y="612"/>
                  </a:lnTo>
                  <a:lnTo>
                    <a:pt x="766" y="629"/>
                  </a:lnTo>
                  <a:lnTo>
                    <a:pt x="771" y="657"/>
                  </a:lnTo>
                  <a:lnTo>
                    <a:pt x="773" y="673"/>
                  </a:lnTo>
                  <a:lnTo>
                    <a:pt x="776" y="691"/>
                  </a:lnTo>
                  <a:lnTo>
                    <a:pt x="778" y="704"/>
                  </a:lnTo>
                  <a:lnTo>
                    <a:pt x="778" y="717"/>
                  </a:lnTo>
                  <a:lnTo>
                    <a:pt x="779" y="739"/>
                  </a:lnTo>
                  <a:lnTo>
                    <a:pt x="784" y="762"/>
                  </a:lnTo>
                  <a:lnTo>
                    <a:pt x="788" y="780"/>
                  </a:lnTo>
                  <a:lnTo>
                    <a:pt x="792" y="796"/>
                  </a:lnTo>
                  <a:lnTo>
                    <a:pt x="796" y="804"/>
                  </a:lnTo>
                  <a:lnTo>
                    <a:pt x="797" y="807"/>
                  </a:lnTo>
                  <a:lnTo>
                    <a:pt x="799" y="812"/>
                  </a:lnTo>
                  <a:lnTo>
                    <a:pt x="809" y="824"/>
                  </a:lnTo>
                  <a:lnTo>
                    <a:pt x="819" y="828"/>
                  </a:lnTo>
                  <a:lnTo>
                    <a:pt x="826" y="830"/>
                  </a:lnTo>
                  <a:lnTo>
                    <a:pt x="832" y="832"/>
                  </a:lnTo>
                  <a:lnTo>
                    <a:pt x="837" y="838"/>
                  </a:lnTo>
                  <a:lnTo>
                    <a:pt x="849" y="843"/>
                  </a:lnTo>
                  <a:lnTo>
                    <a:pt x="852" y="843"/>
                  </a:lnTo>
                  <a:lnTo>
                    <a:pt x="864" y="848"/>
                  </a:lnTo>
                  <a:lnTo>
                    <a:pt x="869" y="851"/>
                  </a:lnTo>
                  <a:lnTo>
                    <a:pt x="874" y="856"/>
                  </a:lnTo>
                  <a:lnTo>
                    <a:pt x="880" y="869"/>
                  </a:lnTo>
                  <a:lnTo>
                    <a:pt x="885" y="877"/>
                  </a:lnTo>
                  <a:lnTo>
                    <a:pt x="888" y="893"/>
                  </a:lnTo>
                  <a:lnTo>
                    <a:pt x="893" y="901"/>
                  </a:lnTo>
                  <a:lnTo>
                    <a:pt x="897" y="906"/>
                  </a:lnTo>
                  <a:lnTo>
                    <a:pt x="902" y="919"/>
                  </a:lnTo>
                  <a:lnTo>
                    <a:pt x="903" y="926"/>
                  </a:lnTo>
                  <a:lnTo>
                    <a:pt x="908" y="935"/>
                  </a:lnTo>
                  <a:lnTo>
                    <a:pt x="913" y="956"/>
                  </a:lnTo>
                  <a:lnTo>
                    <a:pt x="920" y="973"/>
                  </a:lnTo>
                  <a:lnTo>
                    <a:pt x="925" y="982"/>
                  </a:lnTo>
                  <a:lnTo>
                    <a:pt x="926" y="985"/>
                  </a:lnTo>
                  <a:lnTo>
                    <a:pt x="928" y="995"/>
                  </a:lnTo>
                  <a:lnTo>
                    <a:pt x="930" y="998"/>
                  </a:lnTo>
                  <a:lnTo>
                    <a:pt x="933" y="994"/>
                  </a:lnTo>
                  <a:lnTo>
                    <a:pt x="933" y="992"/>
                  </a:lnTo>
                  <a:lnTo>
                    <a:pt x="941" y="995"/>
                  </a:lnTo>
                  <a:lnTo>
                    <a:pt x="948" y="1002"/>
                  </a:lnTo>
                  <a:lnTo>
                    <a:pt x="960" y="1010"/>
                  </a:lnTo>
                  <a:lnTo>
                    <a:pt x="973" y="1016"/>
                  </a:lnTo>
                  <a:lnTo>
                    <a:pt x="979" y="1023"/>
                  </a:lnTo>
                  <a:lnTo>
                    <a:pt x="984" y="1028"/>
                  </a:lnTo>
                  <a:lnTo>
                    <a:pt x="988" y="1029"/>
                  </a:lnTo>
                  <a:lnTo>
                    <a:pt x="991" y="1034"/>
                  </a:lnTo>
                  <a:lnTo>
                    <a:pt x="991" y="1037"/>
                  </a:lnTo>
                  <a:lnTo>
                    <a:pt x="994" y="1039"/>
                  </a:lnTo>
                  <a:lnTo>
                    <a:pt x="998" y="1039"/>
                  </a:lnTo>
                  <a:lnTo>
                    <a:pt x="996" y="1034"/>
                  </a:lnTo>
                  <a:lnTo>
                    <a:pt x="999" y="1031"/>
                  </a:lnTo>
                  <a:lnTo>
                    <a:pt x="1003" y="1036"/>
                  </a:lnTo>
                  <a:lnTo>
                    <a:pt x="1007" y="1037"/>
                  </a:lnTo>
                  <a:lnTo>
                    <a:pt x="1009" y="1040"/>
                  </a:lnTo>
                  <a:lnTo>
                    <a:pt x="1012" y="1039"/>
                  </a:lnTo>
                  <a:lnTo>
                    <a:pt x="1012" y="1034"/>
                  </a:lnTo>
                  <a:lnTo>
                    <a:pt x="1011" y="1029"/>
                  </a:lnTo>
                  <a:lnTo>
                    <a:pt x="1009" y="1028"/>
                  </a:lnTo>
                  <a:lnTo>
                    <a:pt x="1009" y="1023"/>
                  </a:lnTo>
                  <a:lnTo>
                    <a:pt x="1011" y="1021"/>
                  </a:lnTo>
                  <a:lnTo>
                    <a:pt x="1014" y="1028"/>
                  </a:lnTo>
                  <a:lnTo>
                    <a:pt x="1017" y="1034"/>
                  </a:lnTo>
                  <a:lnTo>
                    <a:pt x="1019" y="1039"/>
                  </a:lnTo>
                  <a:lnTo>
                    <a:pt x="1021" y="1044"/>
                  </a:lnTo>
                  <a:lnTo>
                    <a:pt x="1022" y="1047"/>
                  </a:lnTo>
                  <a:lnTo>
                    <a:pt x="1027" y="1049"/>
                  </a:lnTo>
                  <a:lnTo>
                    <a:pt x="1026" y="1045"/>
                  </a:lnTo>
                  <a:lnTo>
                    <a:pt x="1024" y="1042"/>
                  </a:lnTo>
                  <a:lnTo>
                    <a:pt x="1021" y="1031"/>
                  </a:lnTo>
                  <a:lnTo>
                    <a:pt x="1017" y="1024"/>
                  </a:lnTo>
                  <a:lnTo>
                    <a:pt x="1019" y="1021"/>
                  </a:lnTo>
                  <a:lnTo>
                    <a:pt x="1026" y="1028"/>
                  </a:lnTo>
                  <a:lnTo>
                    <a:pt x="1022" y="1019"/>
                  </a:lnTo>
                  <a:lnTo>
                    <a:pt x="1017" y="1010"/>
                  </a:lnTo>
                  <a:lnTo>
                    <a:pt x="1016" y="1005"/>
                  </a:lnTo>
                  <a:lnTo>
                    <a:pt x="1014" y="1000"/>
                  </a:lnTo>
                  <a:lnTo>
                    <a:pt x="1012" y="997"/>
                  </a:lnTo>
                  <a:lnTo>
                    <a:pt x="1006" y="989"/>
                  </a:lnTo>
                  <a:lnTo>
                    <a:pt x="1007" y="987"/>
                  </a:lnTo>
                  <a:lnTo>
                    <a:pt x="1006" y="977"/>
                  </a:lnTo>
                  <a:lnTo>
                    <a:pt x="1009" y="971"/>
                  </a:lnTo>
                  <a:lnTo>
                    <a:pt x="1009" y="963"/>
                  </a:lnTo>
                  <a:lnTo>
                    <a:pt x="1016" y="958"/>
                  </a:lnTo>
                  <a:lnTo>
                    <a:pt x="1019" y="953"/>
                  </a:lnTo>
                  <a:lnTo>
                    <a:pt x="1022" y="951"/>
                  </a:lnTo>
                  <a:lnTo>
                    <a:pt x="1026" y="942"/>
                  </a:lnTo>
                  <a:lnTo>
                    <a:pt x="1024" y="939"/>
                  </a:lnTo>
                  <a:lnTo>
                    <a:pt x="1022" y="932"/>
                  </a:lnTo>
                  <a:lnTo>
                    <a:pt x="1017" y="919"/>
                  </a:lnTo>
                  <a:lnTo>
                    <a:pt x="1012" y="911"/>
                  </a:lnTo>
                  <a:lnTo>
                    <a:pt x="1004" y="905"/>
                  </a:lnTo>
                  <a:lnTo>
                    <a:pt x="998" y="901"/>
                  </a:lnTo>
                  <a:lnTo>
                    <a:pt x="996" y="896"/>
                  </a:lnTo>
                  <a:lnTo>
                    <a:pt x="994" y="893"/>
                  </a:lnTo>
                  <a:lnTo>
                    <a:pt x="991" y="892"/>
                  </a:lnTo>
                  <a:lnTo>
                    <a:pt x="988" y="888"/>
                  </a:lnTo>
                  <a:lnTo>
                    <a:pt x="986" y="888"/>
                  </a:lnTo>
                  <a:lnTo>
                    <a:pt x="984" y="887"/>
                  </a:lnTo>
                  <a:lnTo>
                    <a:pt x="978" y="885"/>
                  </a:lnTo>
                  <a:lnTo>
                    <a:pt x="974" y="885"/>
                  </a:lnTo>
                  <a:lnTo>
                    <a:pt x="973" y="887"/>
                  </a:lnTo>
                  <a:lnTo>
                    <a:pt x="968" y="887"/>
                  </a:lnTo>
                  <a:lnTo>
                    <a:pt x="968" y="884"/>
                  </a:lnTo>
                  <a:lnTo>
                    <a:pt x="973" y="880"/>
                  </a:lnTo>
                  <a:lnTo>
                    <a:pt x="978" y="880"/>
                  </a:lnTo>
                  <a:lnTo>
                    <a:pt x="979" y="879"/>
                  </a:lnTo>
                  <a:lnTo>
                    <a:pt x="984" y="880"/>
                  </a:lnTo>
                  <a:lnTo>
                    <a:pt x="993" y="882"/>
                  </a:lnTo>
                  <a:lnTo>
                    <a:pt x="1003" y="885"/>
                  </a:lnTo>
                  <a:lnTo>
                    <a:pt x="1009" y="890"/>
                  </a:lnTo>
                  <a:lnTo>
                    <a:pt x="1016" y="893"/>
                  </a:lnTo>
                  <a:lnTo>
                    <a:pt x="1021" y="896"/>
                  </a:lnTo>
                  <a:lnTo>
                    <a:pt x="1034" y="909"/>
                  </a:lnTo>
                  <a:lnTo>
                    <a:pt x="1046" y="926"/>
                  </a:lnTo>
                  <a:lnTo>
                    <a:pt x="1054" y="940"/>
                  </a:lnTo>
                  <a:lnTo>
                    <a:pt x="1064" y="960"/>
                  </a:lnTo>
                  <a:lnTo>
                    <a:pt x="1070" y="974"/>
                  </a:lnTo>
                  <a:lnTo>
                    <a:pt x="1075" y="985"/>
                  </a:lnTo>
                  <a:lnTo>
                    <a:pt x="1079" y="992"/>
                  </a:lnTo>
                  <a:lnTo>
                    <a:pt x="1087" y="1018"/>
                  </a:lnTo>
                  <a:lnTo>
                    <a:pt x="1094" y="1036"/>
                  </a:lnTo>
                  <a:lnTo>
                    <a:pt x="1098" y="1050"/>
                  </a:lnTo>
                  <a:lnTo>
                    <a:pt x="1100" y="1055"/>
                  </a:lnTo>
                  <a:lnTo>
                    <a:pt x="1105" y="1066"/>
                  </a:lnTo>
                  <a:lnTo>
                    <a:pt x="1107" y="1076"/>
                  </a:lnTo>
                  <a:lnTo>
                    <a:pt x="1108" y="1083"/>
                  </a:lnTo>
                  <a:lnTo>
                    <a:pt x="1113" y="1097"/>
                  </a:lnTo>
                  <a:lnTo>
                    <a:pt x="1117" y="1104"/>
                  </a:lnTo>
                  <a:lnTo>
                    <a:pt x="1120" y="1112"/>
                  </a:lnTo>
                  <a:lnTo>
                    <a:pt x="1120" y="1115"/>
                  </a:lnTo>
                  <a:lnTo>
                    <a:pt x="1122" y="1117"/>
                  </a:lnTo>
                  <a:lnTo>
                    <a:pt x="1130" y="1141"/>
                  </a:lnTo>
                  <a:lnTo>
                    <a:pt x="1130" y="1142"/>
                  </a:lnTo>
                  <a:lnTo>
                    <a:pt x="1132" y="1146"/>
                  </a:lnTo>
                  <a:lnTo>
                    <a:pt x="1137" y="1163"/>
                  </a:lnTo>
                  <a:lnTo>
                    <a:pt x="1143" y="1184"/>
                  </a:lnTo>
                  <a:lnTo>
                    <a:pt x="1145" y="1202"/>
                  </a:lnTo>
                  <a:lnTo>
                    <a:pt x="1146" y="1220"/>
                  </a:lnTo>
                  <a:lnTo>
                    <a:pt x="1151" y="1240"/>
                  </a:lnTo>
                  <a:lnTo>
                    <a:pt x="1153" y="1254"/>
                  </a:lnTo>
                  <a:lnTo>
                    <a:pt x="1153" y="1265"/>
                  </a:lnTo>
                  <a:lnTo>
                    <a:pt x="1155" y="1283"/>
                  </a:lnTo>
                  <a:lnTo>
                    <a:pt x="1160" y="1295"/>
                  </a:lnTo>
                  <a:lnTo>
                    <a:pt x="1163" y="1309"/>
                  </a:lnTo>
                  <a:lnTo>
                    <a:pt x="1165" y="1324"/>
                  </a:lnTo>
                  <a:lnTo>
                    <a:pt x="1168" y="1332"/>
                  </a:lnTo>
                  <a:lnTo>
                    <a:pt x="1171" y="1335"/>
                  </a:lnTo>
                  <a:lnTo>
                    <a:pt x="1171" y="1337"/>
                  </a:lnTo>
                  <a:lnTo>
                    <a:pt x="1171" y="1346"/>
                  </a:lnTo>
                  <a:lnTo>
                    <a:pt x="1171" y="1367"/>
                  </a:lnTo>
                  <a:lnTo>
                    <a:pt x="1175" y="1385"/>
                  </a:lnTo>
                  <a:lnTo>
                    <a:pt x="1178" y="1400"/>
                  </a:lnTo>
                  <a:lnTo>
                    <a:pt x="1180" y="1411"/>
                  </a:lnTo>
                  <a:lnTo>
                    <a:pt x="1181" y="1419"/>
                  </a:lnTo>
                  <a:lnTo>
                    <a:pt x="1183" y="1424"/>
                  </a:lnTo>
                  <a:lnTo>
                    <a:pt x="1183" y="1432"/>
                  </a:lnTo>
                  <a:lnTo>
                    <a:pt x="1184" y="1439"/>
                  </a:lnTo>
                  <a:lnTo>
                    <a:pt x="1184" y="1442"/>
                  </a:lnTo>
                  <a:lnTo>
                    <a:pt x="1186" y="1443"/>
                  </a:lnTo>
                  <a:lnTo>
                    <a:pt x="1186" y="1445"/>
                  </a:lnTo>
                  <a:lnTo>
                    <a:pt x="1186" y="1458"/>
                  </a:lnTo>
                  <a:lnTo>
                    <a:pt x="1193" y="1481"/>
                  </a:lnTo>
                  <a:lnTo>
                    <a:pt x="1198" y="1502"/>
                  </a:lnTo>
                  <a:lnTo>
                    <a:pt x="1199" y="1515"/>
                  </a:lnTo>
                  <a:lnTo>
                    <a:pt x="1196" y="1513"/>
                  </a:lnTo>
                  <a:lnTo>
                    <a:pt x="1191" y="1513"/>
                  </a:lnTo>
                  <a:lnTo>
                    <a:pt x="1189" y="1513"/>
                  </a:lnTo>
                  <a:lnTo>
                    <a:pt x="1186" y="1513"/>
                  </a:lnTo>
                  <a:lnTo>
                    <a:pt x="1181" y="1516"/>
                  </a:lnTo>
                  <a:lnTo>
                    <a:pt x="1178" y="1516"/>
                  </a:lnTo>
                  <a:lnTo>
                    <a:pt x="1176" y="1516"/>
                  </a:lnTo>
                  <a:lnTo>
                    <a:pt x="1175" y="1516"/>
                  </a:lnTo>
                  <a:lnTo>
                    <a:pt x="1171" y="1521"/>
                  </a:lnTo>
                  <a:lnTo>
                    <a:pt x="1166" y="1532"/>
                  </a:lnTo>
                  <a:lnTo>
                    <a:pt x="1160" y="1534"/>
                  </a:lnTo>
                  <a:lnTo>
                    <a:pt x="1155" y="1536"/>
                  </a:lnTo>
                  <a:lnTo>
                    <a:pt x="1148" y="1536"/>
                  </a:lnTo>
                  <a:lnTo>
                    <a:pt x="1137" y="1537"/>
                  </a:lnTo>
                  <a:lnTo>
                    <a:pt x="1133" y="1537"/>
                  </a:lnTo>
                  <a:lnTo>
                    <a:pt x="1120" y="1539"/>
                  </a:lnTo>
                  <a:lnTo>
                    <a:pt x="1115" y="1537"/>
                  </a:lnTo>
                  <a:lnTo>
                    <a:pt x="1107" y="1537"/>
                  </a:lnTo>
                  <a:lnTo>
                    <a:pt x="1097" y="1539"/>
                  </a:lnTo>
                  <a:lnTo>
                    <a:pt x="1097" y="1547"/>
                  </a:lnTo>
                  <a:lnTo>
                    <a:pt x="1095" y="1553"/>
                  </a:lnTo>
                  <a:lnTo>
                    <a:pt x="1089" y="1553"/>
                  </a:lnTo>
                  <a:lnTo>
                    <a:pt x="1072" y="1560"/>
                  </a:lnTo>
                  <a:lnTo>
                    <a:pt x="1054" y="1566"/>
                  </a:lnTo>
                  <a:lnTo>
                    <a:pt x="1037" y="1571"/>
                  </a:lnTo>
                  <a:lnTo>
                    <a:pt x="1021" y="1579"/>
                  </a:lnTo>
                  <a:lnTo>
                    <a:pt x="1003" y="1584"/>
                  </a:lnTo>
                  <a:lnTo>
                    <a:pt x="989" y="1587"/>
                  </a:lnTo>
                  <a:lnTo>
                    <a:pt x="984" y="1591"/>
                  </a:lnTo>
                  <a:lnTo>
                    <a:pt x="971" y="1596"/>
                  </a:lnTo>
                  <a:lnTo>
                    <a:pt x="950" y="1599"/>
                  </a:lnTo>
                  <a:lnTo>
                    <a:pt x="935" y="1602"/>
                  </a:lnTo>
                  <a:lnTo>
                    <a:pt x="925" y="1605"/>
                  </a:lnTo>
                  <a:lnTo>
                    <a:pt x="921" y="1607"/>
                  </a:lnTo>
                  <a:lnTo>
                    <a:pt x="915" y="1612"/>
                  </a:lnTo>
                  <a:lnTo>
                    <a:pt x="913" y="1615"/>
                  </a:lnTo>
                  <a:lnTo>
                    <a:pt x="910" y="1620"/>
                  </a:lnTo>
                  <a:lnTo>
                    <a:pt x="907" y="1620"/>
                  </a:lnTo>
                  <a:lnTo>
                    <a:pt x="900" y="1621"/>
                  </a:lnTo>
                  <a:lnTo>
                    <a:pt x="892" y="1623"/>
                  </a:lnTo>
                  <a:lnTo>
                    <a:pt x="887" y="1623"/>
                  </a:lnTo>
                  <a:lnTo>
                    <a:pt x="883" y="1623"/>
                  </a:lnTo>
                  <a:lnTo>
                    <a:pt x="877" y="1618"/>
                  </a:lnTo>
                  <a:lnTo>
                    <a:pt x="869" y="1613"/>
                  </a:lnTo>
                  <a:lnTo>
                    <a:pt x="859" y="1612"/>
                  </a:lnTo>
                  <a:lnTo>
                    <a:pt x="839" y="1608"/>
                  </a:lnTo>
                  <a:lnTo>
                    <a:pt x="827" y="1602"/>
                  </a:lnTo>
                  <a:lnTo>
                    <a:pt x="817" y="1594"/>
                  </a:lnTo>
                  <a:lnTo>
                    <a:pt x="812" y="1591"/>
                  </a:lnTo>
                  <a:lnTo>
                    <a:pt x="809" y="1589"/>
                  </a:lnTo>
                  <a:lnTo>
                    <a:pt x="809" y="1587"/>
                  </a:lnTo>
                  <a:lnTo>
                    <a:pt x="802" y="1581"/>
                  </a:lnTo>
                  <a:lnTo>
                    <a:pt x="791" y="1568"/>
                  </a:lnTo>
                  <a:lnTo>
                    <a:pt x="784" y="1562"/>
                  </a:lnTo>
                  <a:lnTo>
                    <a:pt x="778" y="1563"/>
                  </a:lnTo>
                  <a:lnTo>
                    <a:pt x="776" y="1566"/>
                  </a:lnTo>
                  <a:lnTo>
                    <a:pt x="764" y="1568"/>
                  </a:lnTo>
                  <a:lnTo>
                    <a:pt x="761" y="1568"/>
                  </a:lnTo>
                  <a:lnTo>
                    <a:pt x="749" y="1568"/>
                  </a:lnTo>
                  <a:lnTo>
                    <a:pt x="743" y="1568"/>
                  </a:lnTo>
                  <a:lnTo>
                    <a:pt x="733" y="1565"/>
                  </a:lnTo>
                  <a:lnTo>
                    <a:pt x="721" y="1565"/>
                  </a:lnTo>
                  <a:lnTo>
                    <a:pt x="713" y="1566"/>
                  </a:lnTo>
                  <a:lnTo>
                    <a:pt x="710" y="1568"/>
                  </a:lnTo>
                  <a:lnTo>
                    <a:pt x="705" y="1565"/>
                  </a:lnTo>
                  <a:lnTo>
                    <a:pt x="697" y="1566"/>
                  </a:lnTo>
                  <a:lnTo>
                    <a:pt x="693" y="1568"/>
                  </a:lnTo>
                  <a:lnTo>
                    <a:pt x="690" y="1570"/>
                  </a:lnTo>
                  <a:lnTo>
                    <a:pt x="680" y="1570"/>
                  </a:lnTo>
                  <a:lnTo>
                    <a:pt x="673" y="1570"/>
                  </a:lnTo>
                  <a:lnTo>
                    <a:pt x="665" y="1568"/>
                  </a:lnTo>
                  <a:lnTo>
                    <a:pt x="659" y="1568"/>
                  </a:lnTo>
                  <a:lnTo>
                    <a:pt x="657" y="1573"/>
                  </a:lnTo>
                  <a:lnTo>
                    <a:pt x="652" y="1573"/>
                  </a:lnTo>
                  <a:lnTo>
                    <a:pt x="647" y="1573"/>
                  </a:lnTo>
                  <a:lnTo>
                    <a:pt x="639" y="1573"/>
                  </a:lnTo>
                  <a:lnTo>
                    <a:pt x="630" y="1565"/>
                  </a:lnTo>
                  <a:lnTo>
                    <a:pt x="625" y="1566"/>
                  </a:lnTo>
                  <a:lnTo>
                    <a:pt x="619" y="1566"/>
                  </a:lnTo>
                  <a:lnTo>
                    <a:pt x="614" y="1573"/>
                  </a:lnTo>
                  <a:lnTo>
                    <a:pt x="612" y="1581"/>
                  </a:lnTo>
                  <a:lnTo>
                    <a:pt x="609" y="1587"/>
                  </a:lnTo>
                  <a:lnTo>
                    <a:pt x="602" y="1596"/>
                  </a:lnTo>
                  <a:lnTo>
                    <a:pt x="596" y="1600"/>
                  </a:lnTo>
                  <a:lnTo>
                    <a:pt x="587" y="1604"/>
                  </a:lnTo>
                  <a:lnTo>
                    <a:pt x="579" y="1602"/>
                  </a:lnTo>
                  <a:lnTo>
                    <a:pt x="569" y="1600"/>
                  </a:lnTo>
                  <a:lnTo>
                    <a:pt x="559" y="1604"/>
                  </a:lnTo>
                  <a:lnTo>
                    <a:pt x="556" y="1607"/>
                  </a:lnTo>
                  <a:lnTo>
                    <a:pt x="551" y="1605"/>
                  </a:lnTo>
                  <a:lnTo>
                    <a:pt x="548" y="1599"/>
                  </a:lnTo>
                  <a:lnTo>
                    <a:pt x="548" y="1589"/>
                  </a:lnTo>
                  <a:lnTo>
                    <a:pt x="544" y="1578"/>
                  </a:lnTo>
                  <a:lnTo>
                    <a:pt x="543" y="1563"/>
                  </a:lnTo>
                  <a:lnTo>
                    <a:pt x="543" y="1545"/>
                  </a:lnTo>
                  <a:lnTo>
                    <a:pt x="549" y="1532"/>
                  </a:lnTo>
                  <a:lnTo>
                    <a:pt x="549" y="1519"/>
                  </a:lnTo>
                  <a:lnTo>
                    <a:pt x="546" y="1511"/>
                  </a:lnTo>
                  <a:lnTo>
                    <a:pt x="548" y="1508"/>
                  </a:lnTo>
                  <a:lnTo>
                    <a:pt x="551" y="1500"/>
                  </a:lnTo>
                  <a:lnTo>
                    <a:pt x="556" y="1489"/>
                  </a:lnTo>
                  <a:lnTo>
                    <a:pt x="564" y="1477"/>
                  </a:lnTo>
                  <a:lnTo>
                    <a:pt x="549" y="1463"/>
                  </a:lnTo>
                  <a:lnTo>
                    <a:pt x="541" y="1453"/>
                  </a:lnTo>
                  <a:lnTo>
                    <a:pt x="533" y="1448"/>
                  </a:lnTo>
                  <a:lnTo>
                    <a:pt x="520" y="1456"/>
                  </a:lnTo>
                  <a:lnTo>
                    <a:pt x="508" y="1456"/>
                  </a:lnTo>
                  <a:lnTo>
                    <a:pt x="498" y="1456"/>
                  </a:lnTo>
                  <a:lnTo>
                    <a:pt x="478" y="1455"/>
                  </a:lnTo>
                  <a:lnTo>
                    <a:pt x="473" y="1455"/>
                  </a:lnTo>
                  <a:lnTo>
                    <a:pt x="458" y="1456"/>
                  </a:lnTo>
                  <a:lnTo>
                    <a:pt x="439" y="1458"/>
                  </a:lnTo>
                  <a:lnTo>
                    <a:pt x="429" y="1456"/>
                  </a:lnTo>
                  <a:lnTo>
                    <a:pt x="420" y="1456"/>
                  </a:lnTo>
                  <a:lnTo>
                    <a:pt x="410" y="1458"/>
                  </a:lnTo>
                  <a:lnTo>
                    <a:pt x="404" y="1461"/>
                  </a:lnTo>
                  <a:lnTo>
                    <a:pt x="399" y="1466"/>
                  </a:lnTo>
                  <a:lnTo>
                    <a:pt x="401" y="1468"/>
                  </a:lnTo>
                  <a:lnTo>
                    <a:pt x="401" y="1473"/>
                  </a:lnTo>
                  <a:lnTo>
                    <a:pt x="397" y="1476"/>
                  </a:lnTo>
                  <a:lnTo>
                    <a:pt x="392" y="1482"/>
                  </a:lnTo>
                  <a:lnTo>
                    <a:pt x="394" y="1485"/>
                  </a:lnTo>
                  <a:lnTo>
                    <a:pt x="389" y="1487"/>
                  </a:lnTo>
                  <a:lnTo>
                    <a:pt x="391" y="1494"/>
                  </a:lnTo>
                  <a:lnTo>
                    <a:pt x="382" y="1494"/>
                  </a:lnTo>
                  <a:lnTo>
                    <a:pt x="377" y="1500"/>
                  </a:lnTo>
                  <a:lnTo>
                    <a:pt x="376" y="1502"/>
                  </a:lnTo>
                  <a:lnTo>
                    <a:pt x="376" y="1507"/>
                  </a:lnTo>
                  <a:lnTo>
                    <a:pt x="367" y="1505"/>
                  </a:lnTo>
                  <a:lnTo>
                    <a:pt x="361" y="1507"/>
                  </a:lnTo>
                  <a:lnTo>
                    <a:pt x="361" y="1511"/>
                  </a:lnTo>
                  <a:lnTo>
                    <a:pt x="358" y="1524"/>
                  </a:lnTo>
                  <a:lnTo>
                    <a:pt x="354" y="1529"/>
                  </a:lnTo>
                  <a:lnTo>
                    <a:pt x="349" y="1536"/>
                  </a:lnTo>
                  <a:lnTo>
                    <a:pt x="343" y="1536"/>
                  </a:lnTo>
                  <a:lnTo>
                    <a:pt x="338" y="1539"/>
                  </a:lnTo>
                  <a:lnTo>
                    <a:pt x="334" y="1545"/>
                  </a:lnTo>
                  <a:lnTo>
                    <a:pt x="334" y="1553"/>
                  </a:lnTo>
                  <a:lnTo>
                    <a:pt x="331" y="1557"/>
                  </a:lnTo>
                  <a:lnTo>
                    <a:pt x="328" y="1560"/>
                  </a:lnTo>
                  <a:lnTo>
                    <a:pt x="328" y="1566"/>
                  </a:lnTo>
                  <a:lnTo>
                    <a:pt x="329" y="1568"/>
                  </a:lnTo>
                  <a:lnTo>
                    <a:pt x="326" y="1573"/>
                  </a:lnTo>
                  <a:lnTo>
                    <a:pt x="329" y="1576"/>
                  </a:lnTo>
                  <a:lnTo>
                    <a:pt x="328" y="1578"/>
                  </a:lnTo>
                  <a:lnTo>
                    <a:pt x="326" y="1579"/>
                  </a:lnTo>
                  <a:lnTo>
                    <a:pt x="321" y="1579"/>
                  </a:lnTo>
                  <a:lnTo>
                    <a:pt x="318" y="1581"/>
                  </a:lnTo>
                  <a:lnTo>
                    <a:pt x="315" y="1581"/>
                  </a:lnTo>
                  <a:lnTo>
                    <a:pt x="306" y="1583"/>
                  </a:lnTo>
                  <a:lnTo>
                    <a:pt x="300" y="1581"/>
                  </a:lnTo>
                  <a:lnTo>
                    <a:pt x="296" y="1583"/>
                  </a:lnTo>
                  <a:lnTo>
                    <a:pt x="293" y="1584"/>
                  </a:lnTo>
                  <a:lnTo>
                    <a:pt x="290" y="1586"/>
                  </a:lnTo>
                  <a:lnTo>
                    <a:pt x="288" y="1587"/>
                  </a:lnTo>
                  <a:lnTo>
                    <a:pt x="285" y="1587"/>
                  </a:lnTo>
                  <a:lnTo>
                    <a:pt x="273" y="1587"/>
                  </a:lnTo>
                  <a:lnTo>
                    <a:pt x="262" y="1576"/>
                  </a:lnTo>
                  <a:lnTo>
                    <a:pt x="248" y="1570"/>
                  </a:lnTo>
                  <a:lnTo>
                    <a:pt x="242" y="1566"/>
                  </a:lnTo>
                  <a:lnTo>
                    <a:pt x="229" y="1565"/>
                  </a:lnTo>
                  <a:lnTo>
                    <a:pt x="217" y="1568"/>
                  </a:lnTo>
                  <a:lnTo>
                    <a:pt x="200" y="1566"/>
                  </a:lnTo>
                  <a:lnTo>
                    <a:pt x="186" y="1566"/>
                  </a:lnTo>
                  <a:lnTo>
                    <a:pt x="182" y="1568"/>
                  </a:lnTo>
                  <a:lnTo>
                    <a:pt x="166" y="1566"/>
                  </a:lnTo>
                  <a:lnTo>
                    <a:pt x="156" y="1555"/>
                  </a:lnTo>
                  <a:lnTo>
                    <a:pt x="152" y="1542"/>
                  </a:lnTo>
                  <a:lnTo>
                    <a:pt x="144" y="1536"/>
                  </a:lnTo>
                  <a:lnTo>
                    <a:pt x="141" y="1528"/>
                  </a:lnTo>
                  <a:lnTo>
                    <a:pt x="139" y="1523"/>
                  </a:lnTo>
                  <a:lnTo>
                    <a:pt x="138" y="1518"/>
                  </a:lnTo>
                  <a:lnTo>
                    <a:pt x="134" y="1515"/>
                  </a:lnTo>
                  <a:lnTo>
                    <a:pt x="131" y="1513"/>
                  </a:lnTo>
                  <a:lnTo>
                    <a:pt x="131" y="1511"/>
                  </a:lnTo>
                  <a:lnTo>
                    <a:pt x="133" y="1510"/>
                  </a:lnTo>
                  <a:lnTo>
                    <a:pt x="134" y="1508"/>
                  </a:lnTo>
                  <a:lnTo>
                    <a:pt x="136" y="1505"/>
                  </a:lnTo>
                  <a:lnTo>
                    <a:pt x="138" y="1505"/>
                  </a:lnTo>
                  <a:lnTo>
                    <a:pt x="139" y="1503"/>
                  </a:lnTo>
                  <a:lnTo>
                    <a:pt x="139" y="1502"/>
                  </a:lnTo>
                  <a:lnTo>
                    <a:pt x="139" y="1498"/>
                  </a:lnTo>
                  <a:lnTo>
                    <a:pt x="141" y="1494"/>
                  </a:lnTo>
                  <a:lnTo>
                    <a:pt x="144" y="1494"/>
                  </a:lnTo>
                  <a:lnTo>
                    <a:pt x="146" y="1494"/>
                  </a:lnTo>
                  <a:lnTo>
                    <a:pt x="147" y="1495"/>
                  </a:lnTo>
                  <a:lnTo>
                    <a:pt x="149" y="1495"/>
                  </a:lnTo>
                  <a:lnTo>
                    <a:pt x="152" y="1497"/>
                  </a:lnTo>
                  <a:lnTo>
                    <a:pt x="154" y="1498"/>
                  </a:lnTo>
                  <a:lnTo>
                    <a:pt x="159" y="1502"/>
                  </a:lnTo>
                  <a:lnTo>
                    <a:pt x="167" y="1505"/>
                  </a:lnTo>
                  <a:lnTo>
                    <a:pt x="172" y="1503"/>
                  </a:lnTo>
                  <a:lnTo>
                    <a:pt x="174" y="1502"/>
                  </a:lnTo>
                  <a:lnTo>
                    <a:pt x="177" y="1497"/>
                  </a:lnTo>
                  <a:lnTo>
                    <a:pt x="177" y="1495"/>
                  </a:lnTo>
                  <a:lnTo>
                    <a:pt x="177" y="1494"/>
                  </a:lnTo>
                  <a:lnTo>
                    <a:pt x="176" y="1492"/>
                  </a:lnTo>
                  <a:lnTo>
                    <a:pt x="176" y="1490"/>
                  </a:lnTo>
                  <a:lnTo>
                    <a:pt x="176" y="1485"/>
                  </a:lnTo>
                  <a:lnTo>
                    <a:pt x="176" y="1484"/>
                  </a:lnTo>
                  <a:lnTo>
                    <a:pt x="176" y="1481"/>
                  </a:lnTo>
                  <a:lnTo>
                    <a:pt x="176" y="1476"/>
                  </a:lnTo>
                  <a:lnTo>
                    <a:pt x="176" y="1473"/>
                  </a:lnTo>
                  <a:lnTo>
                    <a:pt x="177" y="1466"/>
                  </a:lnTo>
                  <a:lnTo>
                    <a:pt x="179" y="1463"/>
                  </a:lnTo>
                  <a:lnTo>
                    <a:pt x="181" y="1460"/>
                  </a:lnTo>
                  <a:lnTo>
                    <a:pt x="182" y="1456"/>
                  </a:lnTo>
                  <a:lnTo>
                    <a:pt x="184" y="1455"/>
                  </a:lnTo>
                  <a:lnTo>
                    <a:pt x="192" y="1450"/>
                  </a:lnTo>
                  <a:lnTo>
                    <a:pt x="197" y="1439"/>
                  </a:lnTo>
                  <a:lnTo>
                    <a:pt x="195" y="1439"/>
                  </a:lnTo>
                  <a:lnTo>
                    <a:pt x="192" y="1437"/>
                  </a:lnTo>
                  <a:lnTo>
                    <a:pt x="189" y="1434"/>
                  </a:lnTo>
                  <a:lnTo>
                    <a:pt x="187" y="1426"/>
                  </a:lnTo>
                  <a:lnTo>
                    <a:pt x="187" y="1421"/>
                  </a:lnTo>
                  <a:lnTo>
                    <a:pt x="186" y="1414"/>
                  </a:lnTo>
                  <a:lnTo>
                    <a:pt x="181" y="1406"/>
                  </a:lnTo>
                  <a:lnTo>
                    <a:pt x="179" y="1403"/>
                  </a:lnTo>
                  <a:lnTo>
                    <a:pt x="177" y="1396"/>
                  </a:lnTo>
                  <a:lnTo>
                    <a:pt x="179" y="1392"/>
                  </a:lnTo>
                  <a:lnTo>
                    <a:pt x="182" y="1382"/>
                  </a:lnTo>
                  <a:lnTo>
                    <a:pt x="182" y="1372"/>
                  </a:lnTo>
                  <a:lnTo>
                    <a:pt x="179" y="1366"/>
                  </a:lnTo>
                  <a:lnTo>
                    <a:pt x="176" y="1359"/>
                  </a:lnTo>
                  <a:lnTo>
                    <a:pt x="172" y="1351"/>
                  </a:lnTo>
                  <a:lnTo>
                    <a:pt x="171" y="1338"/>
                  </a:lnTo>
                  <a:lnTo>
                    <a:pt x="167" y="1327"/>
                  </a:lnTo>
                  <a:lnTo>
                    <a:pt x="166" y="1325"/>
                  </a:lnTo>
                  <a:lnTo>
                    <a:pt x="164" y="1324"/>
                  </a:lnTo>
                  <a:lnTo>
                    <a:pt x="161" y="1324"/>
                  </a:lnTo>
                  <a:lnTo>
                    <a:pt x="159" y="1322"/>
                  </a:lnTo>
                  <a:lnTo>
                    <a:pt x="154" y="1319"/>
                  </a:lnTo>
                  <a:lnTo>
                    <a:pt x="147" y="1316"/>
                  </a:lnTo>
                  <a:lnTo>
                    <a:pt x="139" y="1309"/>
                  </a:lnTo>
                  <a:lnTo>
                    <a:pt x="134" y="1307"/>
                  </a:lnTo>
                  <a:lnTo>
                    <a:pt x="124" y="1303"/>
                  </a:lnTo>
                  <a:lnTo>
                    <a:pt x="118" y="1301"/>
                  </a:lnTo>
                  <a:lnTo>
                    <a:pt x="113" y="1301"/>
                  </a:lnTo>
                  <a:lnTo>
                    <a:pt x="108" y="1301"/>
                  </a:lnTo>
                  <a:lnTo>
                    <a:pt x="103" y="1301"/>
                  </a:lnTo>
                  <a:lnTo>
                    <a:pt x="96" y="1301"/>
                  </a:lnTo>
                  <a:lnTo>
                    <a:pt x="91" y="1301"/>
                  </a:lnTo>
                  <a:lnTo>
                    <a:pt x="85" y="1301"/>
                  </a:lnTo>
                  <a:lnTo>
                    <a:pt x="76" y="1303"/>
                  </a:lnTo>
                  <a:lnTo>
                    <a:pt x="70" y="1303"/>
                  </a:lnTo>
                  <a:lnTo>
                    <a:pt x="68" y="1303"/>
                  </a:lnTo>
                  <a:lnTo>
                    <a:pt x="66" y="1295"/>
                  </a:lnTo>
                  <a:lnTo>
                    <a:pt x="66" y="1286"/>
                  </a:lnTo>
                  <a:lnTo>
                    <a:pt x="66" y="1280"/>
                  </a:lnTo>
                  <a:lnTo>
                    <a:pt x="63" y="1280"/>
                  </a:lnTo>
                  <a:lnTo>
                    <a:pt x="60" y="1273"/>
                  </a:lnTo>
                  <a:lnTo>
                    <a:pt x="63" y="1269"/>
                  </a:lnTo>
                  <a:lnTo>
                    <a:pt x="66" y="1264"/>
                  </a:lnTo>
                  <a:lnTo>
                    <a:pt x="71" y="1261"/>
                  </a:lnTo>
                  <a:lnTo>
                    <a:pt x="76" y="1259"/>
                  </a:lnTo>
                  <a:lnTo>
                    <a:pt x="78" y="1257"/>
                  </a:lnTo>
                  <a:lnTo>
                    <a:pt x="78" y="1256"/>
                  </a:lnTo>
                  <a:lnTo>
                    <a:pt x="78" y="1252"/>
                  </a:lnTo>
                  <a:lnTo>
                    <a:pt x="78" y="1248"/>
                  </a:lnTo>
                  <a:lnTo>
                    <a:pt x="75" y="1240"/>
                  </a:lnTo>
                  <a:lnTo>
                    <a:pt x="80" y="1235"/>
                  </a:lnTo>
                  <a:lnTo>
                    <a:pt x="86" y="1233"/>
                  </a:lnTo>
                  <a:lnTo>
                    <a:pt x="90" y="1231"/>
                  </a:lnTo>
                  <a:lnTo>
                    <a:pt x="91" y="1225"/>
                  </a:lnTo>
                  <a:lnTo>
                    <a:pt x="93" y="1220"/>
                  </a:lnTo>
                  <a:lnTo>
                    <a:pt x="93" y="1214"/>
                  </a:lnTo>
                  <a:lnTo>
                    <a:pt x="91" y="1207"/>
                  </a:lnTo>
                  <a:lnTo>
                    <a:pt x="88" y="1204"/>
                  </a:lnTo>
                  <a:lnTo>
                    <a:pt x="86" y="1199"/>
                  </a:lnTo>
                  <a:lnTo>
                    <a:pt x="85" y="1191"/>
                  </a:lnTo>
                  <a:lnTo>
                    <a:pt x="86" y="1186"/>
                  </a:lnTo>
                  <a:lnTo>
                    <a:pt x="91" y="1183"/>
                  </a:lnTo>
                  <a:lnTo>
                    <a:pt x="93" y="1176"/>
                  </a:lnTo>
                  <a:lnTo>
                    <a:pt x="100" y="1173"/>
                  </a:lnTo>
                  <a:lnTo>
                    <a:pt x="101" y="1168"/>
                  </a:lnTo>
                  <a:lnTo>
                    <a:pt x="109" y="1162"/>
                  </a:lnTo>
                  <a:lnTo>
                    <a:pt x="106" y="1154"/>
                  </a:lnTo>
                  <a:lnTo>
                    <a:pt x="108" y="1146"/>
                  </a:lnTo>
                  <a:lnTo>
                    <a:pt x="104" y="1139"/>
                  </a:lnTo>
                  <a:lnTo>
                    <a:pt x="104" y="1133"/>
                  </a:lnTo>
                  <a:lnTo>
                    <a:pt x="100" y="1126"/>
                  </a:lnTo>
                  <a:lnTo>
                    <a:pt x="93" y="1125"/>
                  </a:lnTo>
                  <a:lnTo>
                    <a:pt x="86" y="1125"/>
                  </a:lnTo>
                  <a:lnTo>
                    <a:pt x="81" y="1118"/>
                  </a:lnTo>
                  <a:lnTo>
                    <a:pt x="75" y="1115"/>
                  </a:lnTo>
                  <a:lnTo>
                    <a:pt x="71" y="1110"/>
                  </a:lnTo>
                  <a:lnTo>
                    <a:pt x="70" y="1105"/>
                  </a:lnTo>
                  <a:lnTo>
                    <a:pt x="68" y="1102"/>
                  </a:lnTo>
                  <a:lnTo>
                    <a:pt x="65" y="1105"/>
                  </a:lnTo>
                  <a:lnTo>
                    <a:pt x="61" y="1105"/>
                  </a:lnTo>
                  <a:lnTo>
                    <a:pt x="58" y="1100"/>
                  </a:lnTo>
                  <a:lnTo>
                    <a:pt x="53" y="1095"/>
                  </a:lnTo>
                  <a:lnTo>
                    <a:pt x="53" y="1092"/>
                  </a:lnTo>
                  <a:lnTo>
                    <a:pt x="52" y="1089"/>
                  </a:lnTo>
                  <a:lnTo>
                    <a:pt x="50" y="1083"/>
                  </a:lnTo>
                  <a:lnTo>
                    <a:pt x="47" y="1073"/>
                  </a:lnTo>
                  <a:lnTo>
                    <a:pt x="43" y="1066"/>
                  </a:lnTo>
                  <a:lnTo>
                    <a:pt x="40" y="1063"/>
                  </a:lnTo>
                  <a:lnTo>
                    <a:pt x="33" y="1065"/>
                  </a:lnTo>
                  <a:lnTo>
                    <a:pt x="28" y="1063"/>
                  </a:lnTo>
                  <a:lnTo>
                    <a:pt x="27" y="1058"/>
                  </a:lnTo>
                  <a:lnTo>
                    <a:pt x="22" y="1053"/>
                  </a:lnTo>
                  <a:lnTo>
                    <a:pt x="18" y="1049"/>
                  </a:lnTo>
                  <a:lnTo>
                    <a:pt x="15" y="1044"/>
                  </a:lnTo>
                  <a:lnTo>
                    <a:pt x="9" y="1042"/>
                  </a:lnTo>
                  <a:lnTo>
                    <a:pt x="4" y="1037"/>
                  </a:lnTo>
                  <a:lnTo>
                    <a:pt x="2" y="1029"/>
                  </a:lnTo>
                  <a:lnTo>
                    <a:pt x="0" y="1021"/>
                  </a:lnTo>
                  <a:lnTo>
                    <a:pt x="0" y="1013"/>
                  </a:lnTo>
                  <a:lnTo>
                    <a:pt x="5" y="1006"/>
                  </a:lnTo>
                  <a:lnTo>
                    <a:pt x="7" y="1003"/>
                  </a:lnTo>
                  <a:lnTo>
                    <a:pt x="10" y="997"/>
                  </a:lnTo>
                  <a:lnTo>
                    <a:pt x="17" y="985"/>
                  </a:lnTo>
                  <a:lnTo>
                    <a:pt x="18" y="984"/>
                  </a:lnTo>
                  <a:lnTo>
                    <a:pt x="20" y="979"/>
                  </a:lnTo>
                  <a:lnTo>
                    <a:pt x="25" y="969"/>
                  </a:lnTo>
                  <a:lnTo>
                    <a:pt x="28" y="961"/>
                  </a:lnTo>
                  <a:lnTo>
                    <a:pt x="30" y="951"/>
                  </a:lnTo>
                  <a:lnTo>
                    <a:pt x="38" y="947"/>
                  </a:lnTo>
                  <a:lnTo>
                    <a:pt x="47" y="948"/>
                  </a:lnTo>
                  <a:lnTo>
                    <a:pt x="48" y="940"/>
                  </a:lnTo>
                  <a:lnTo>
                    <a:pt x="57" y="937"/>
                  </a:lnTo>
                  <a:lnTo>
                    <a:pt x="55" y="932"/>
                  </a:lnTo>
                  <a:lnTo>
                    <a:pt x="61" y="927"/>
                  </a:lnTo>
                  <a:lnTo>
                    <a:pt x="65" y="922"/>
                  </a:lnTo>
                  <a:lnTo>
                    <a:pt x="60" y="916"/>
                  </a:lnTo>
                  <a:lnTo>
                    <a:pt x="61" y="913"/>
                  </a:lnTo>
                  <a:lnTo>
                    <a:pt x="63" y="911"/>
                  </a:lnTo>
                  <a:lnTo>
                    <a:pt x="58" y="909"/>
                  </a:lnTo>
                  <a:lnTo>
                    <a:pt x="53" y="908"/>
                  </a:lnTo>
                  <a:lnTo>
                    <a:pt x="47" y="908"/>
                  </a:lnTo>
                  <a:lnTo>
                    <a:pt x="50" y="901"/>
                  </a:lnTo>
                  <a:lnTo>
                    <a:pt x="45" y="895"/>
                  </a:lnTo>
                  <a:lnTo>
                    <a:pt x="47" y="885"/>
                  </a:lnTo>
                  <a:lnTo>
                    <a:pt x="38" y="888"/>
                  </a:lnTo>
                  <a:lnTo>
                    <a:pt x="37" y="879"/>
                  </a:lnTo>
                  <a:lnTo>
                    <a:pt x="40" y="872"/>
                  </a:lnTo>
                  <a:lnTo>
                    <a:pt x="42" y="862"/>
                  </a:lnTo>
                  <a:lnTo>
                    <a:pt x="43" y="858"/>
                  </a:lnTo>
                  <a:lnTo>
                    <a:pt x="48" y="856"/>
                  </a:lnTo>
                  <a:lnTo>
                    <a:pt x="53" y="851"/>
                  </a:lnTo>
                  <a:lnTo>
                    <a:pt x="65" y="853"/>
                  </a:lnTo>
                  <a:lnTo>
                    <a:pt x="78" y="861"/>
                  </a:lnTo>
                  <a:lnTo>
                    <a:pt x="96" y="872"/>
                  </a:lnTo>
                  <a:lnTo>
                    <a:pt x="126" y="858"/>
                  </a:lnTo>
                  <a:lnTo>
                    <a:pt x="133" y="853"/>
                  </a:lnTo>
                  <a:lnTo>
                    <a:pt x="143" y="848"/>
                  </a:lnTo>
                  <a:lnTo>
                    <a:pt x="146" y="846"/>
                  </a:lnTo>
                  <a:lnTo>
                    <a:pt x="154" y="840"/>
                  </a:lnTo>
                  <a:lnTo>
                    <a:pt x="156" y="840"/>
                  </a:lnTo>
                  <a:lnTo>
                    <a:pt x="159" y="837"/>
                  </a:lnTo>
                  <a:lnTo>
                    <a:pt x="164" y="835"/>
                  </a:lnTo>
                  <a:lnTo>
                    <a:pt x="179" y="832"/>
                  </a:lnTo>
                  <a:lnTo>
                    <a:pt x="195" y="827"/>
                  </a:lnTo>
                  <a:lnTo>
                    <a:pt x="212" y="809"/>
                  </a:lnTo>
                  <a:lnTo>
                    <a:pt x="215" y="796"/>
                  </a:lnTo>
                  <a:lnTo>
                    <a:pt x="224" y="788"/>
                  </a:lnTo>
                  <a:lnTo>
                    <a:pt x="238" y="778"/>
                  </a:lnTo>
                  <a:lnTo>
                    <a:pt x="233" y="765"/>
                  </a:lnTo>
                  <a:lnTo>
                    <a:pt x="233" y="757"/>
                  </a:lnTo>
                  <a:lnTo>
                    <a:pt x="235" y="751"/>
                  </a:lnTo>
                  <a:lnTo>
                    <a:pt x="238" y="746"/>
                  </a:lnTo>
                  <a:lnTo>
                    <a:pt x="243" y="739"/>
                  </a:lnTo>
                  <a:lnTo>
                    <a:pt x="255" y="741"/>
                  </a:lnTo>
                  <a:lnTo>
                    <a:pt x="262" y="738"/>
                  </a:lnTo>
                  <a:lnTo>
                    <a:pt x="267" y="736"/>
                  </a:lnTo>
                  <a:lnTo>
                    <a:pt x="265" y="727"/>
                  </a:lnTo>
                  <a:lnTo>
                    <a:pt x="268" y="722"/>
                  </a:lnTo>
                  <a:lnTo>
                    <a:pt x="275" y="714"/>
                  </a:lnTo>
                  <a:lnTo>
                    <a:pt x="283" y="709"/>
                  </a:lnTo>
                  <a:lnTo>
                    <a:pt x="281" y="701"/>
                  </a:lnTo>
                  <a:lnTo>
                    <a:pt x="283" y="693"/>
                  </a:lnTo>
                  <a:lnTo>
                    <a:pt x="278" y="686"/>
                  </a:lnTo>
                  <a:lnTo>
                    <a:pt x="285" y="680"/>
                  </a:lnTo>
                  <a:lnTo>
                    <a:pt x="291" y="673"/>
                  </a:lnTo>
                  <a:lnTo>
                    <a:pt x="296" y="670"/>
                  </a:lnTo>
                  <a:lnTo>
                    <a:pt x="298" y="660"/>
                  </a:lnTo>
                  <a:lnTo>
                    <a:pt x="311" y="655"/>
                  </a:lnTo>
                  <a:lnTo>
                    <a:pt x="315" y="652"/>
                  </a:lnTo>
                  <a:lnTo>
                    <a:pt x="316" y="647"/>
                  </a:lnTo>
                  <a:lnTo>
                    <a:pt x="316" y="642"/>
                  </a:lnTo>
                  <a:lnTo>
                    <a:pt x="316" y="639"/>
                  </a:lnTo>
                  <a:lnTo>
                    <a:pt x="318" y="631"/>
                  </a:lnTo>
                  <a:lnTo>
                    <a:pt x="319" y="618"/>
                  </a:lnTo>
                  <a:lnTo>
                    <a:pt x="318" y="610"/>
                  </a:lnTo>
                  <a:lnTo>
                    <a:pt x="313" y="600"/>
                  </a:lnTo>
                  <a:lnTo>
                    <a:pt x="313" y="584"/>
                  </a:lnTo>
                  <a:lnTo>
                    <a:pt x="311" y="579"/>
                  </a:lnTo>
                  <a:lnTo>
                    <a:pt x="313" y="574"/>
                  </a:lnTo>
                  <a:lnTo>
                    <a:pt x="315" y="565"/>
                  </a:lnTo>
                  <a:lnTo>
                    <a:pt x="318" y="550"/>
                  </a:lnTo>
                  <a:lnTo>
                    <a:pt x="315" y="539"/>
                  </a:lnTo>
                  <a:lnTo>
                    <a:pt x="316" y="521"/>
                  </a:lnTo>
                  <a:lnTo>
                    <a:pt x="329" y="513"/>
                  </a:lnTo>
                  <a:lnTo>
                    <a:pt x="338" y="513"/>
                  </a:lnTo>
                  <a:lnTo>
                    <a:pt x="351" y="513"/>
                  </a:lnTo>
                  <a:lnTo>
                    <a:pt x="354" y="502"/>
                  </a:lnTo>
                  <a:lnTo>
                    <a:pt x="353" y="500"/>
                  </a:lnTo>
                  <a:lnTo>
                    <a:pt x="353" y="495"/>
                  </a:lnTo>
                  <a:lnTo>
                    <a:pt x="351" y="487"/>
                  </a:lnTo>
                  <a:lnTo>
                    <a:pt x="356" y="481"/>
                  </a:lnTo>
                  <a:lnTo>
                    <a:pt x="362" y="474"/>
                  </a:lnTo>
                  <a:lnTo>
                    <a:pt x="367" y="461"/>
                  </a:lnTo>
                  <a:lnTo>
                    <a:pt x="366" y="451"/>
                  </a:lnTo>
                  <a:lnTo>
                    <a:pt x="372" y="447"/>
                  </a:lnTo>
                  <a:lnTo>
                    <a:pt x="379" y="443"/>
                  </a:lnTo>
                  <a:lnTo>
                    <a:pt x="387" y="439"/>
                  </a:lnTo>
                  <a:lnTo>
                    <a:pt x="399" y="435"/>
                  </a:lnTo>
                  <a:lnTo>
                    <a:pt x="407" y="430"/>
                  </a:lnTo>
                  <a:lnTo>
                    <a:pt x="414" y="432"/>
                  </a:lnTo>
                  <a:lnTo>
                    <a:pt x="419" y="439"/>
                  </a:lnTo>
                  <a:lnTo>
                    <a:pt x="424" y="450"/>
                  </a:lnTo>
                  <a:lnTo>
                    <a:pt x="434" y="447"/>
                  </a:lnTo>
                  <a:lnTo>
                    <a:pt x="437" y="442"/>
                  </a:lnTo>
                  <a:lnTo>
                    <a:pt x="434" y="435"/>
                  </a:lnTo>
                  <a:lnTo>
                    <a:pt x="440" y="434"/>
                  </a:lnTo>
                  <a:lnTo>
                    <a:pt x="448" y="430"/>
                  </a:lnTo>
                  <a:lnTo>
                    <a:pt x="458" y="435"/>
                  </a:lnTo>
                  <a:lnTo>
                    <a:pt x="463" y="435"/>
                  </a:lnTo>
                  <a:lnTo>
                    <a:pt x="475" y="432"/>
                  </a:lnTo>
                  <a:lnTo>
                    <a:pt x="483" y="427"/>
                  </a:lnTo>
                  <a:lnTo>
                    <a:pt x="495" y="421"/>
                  </a:lnTo>
                  <a:lnTo>
                    <a:pt x="503" y="414"/>
                  </a:lnTo>
                  <a:lnTo>
                    <a:pt x="501" y="405"/>
                  </a:lnTo>
                  <a:lnTo>
                    <a:pt x="496" y="393"/>
                  </a:lnTo>
                  <a:lnTo>
                    <a:pt x="500" y="383"/>
                  </a:lnTo>
                  <a:lnTo>
                    <a:pt x="508" y="380"/>
                  </a:lnTo>
                  <a:lnTo>
                    <a:pt x="518" y="383"/>
                  </a:lnTo>
                  <a:lnTo>
                    <a:pt x="526" y="377"/>
                  </a:lnTo>
                  <a:lnTo>
                    <a:pt x="528" y="375"/>
                  </a:lnTo>
                  <a:lnTo>
                    <a:pt x="533" y="372"/>
                  </a:lnTo>
                  <a:lnTo>
                    <a:pt x="534" y="361"/>
                  </a:lnTo>
                  <a:lnTo>
                    <a:pt x="541" y="353"/>
                  </a:lnTo>
                  <a:lnTo>
                    <a:pt x="541" y="343"/>
                  </a:lnTo>
                  <a:lnTo>
                    <a:pt x="548" y="333"/>
                  </a:lnTo>
                  <a:lnTo>
                    <a:pt x="554" y="324"/>
                  </a:lnTo>
                  <a:lnTo>
                    <a:pt x="553" y="319"/>
                  </a:lnTo>
                  <a:lnTo>
                    <a:pt x="553" y="316"/>
                  </a:lnTo>
                  <a:lnTo>
                    <a:pt x="554" y="306"/>
                  </a:lnTo>
                  <a:lnTo>
                    <a:pt x="554" y="301"/>
                  </a:lnTo>
                  <a:lnTo>
                    <a:pt x="551" y="291"/>
                  </a:lnTo>
                  <a:lnTo>
                    <a:pt x="556" y="288"/>
                  </a:lnTo>
                  <a:lnTo>
                    <a:pt x="563" y="288"/>
                  </a:lnTo>
                  <a:lnTo>
                    <a:pt x="566" y="288"/>
                  </a:lnTo>
                  <a:lnTo>
                    <a:pt x="573" y="296"/>
                  </a:lnTo>
                  <a:lnTo>
                    <a:pt x="579" y="298"/>
                  </a:lnTo>
                  <a:lnTo>
                    <a:pt x="591" y="296"/>
                  </a:lnTo>
                  <a:lnTo>
                    <a:pt x="599" y="293"/>
                  </a:lnTo>
                  <a:lnTo>
                    <a:pt x="602" y="288"/>
                  </a:lnTo>
                  <a:lnTo>
                    <a:pt x="602" y="278"/>
                  </a:lnTo>
                  <a:lnTo>
                    <a:pt x="599" y="269"/>
                  </a:lnTo>
                  <a:lnTo>
                    <a:pt x="601" y="261"/>
                  </a:lnTo>
                  <a:lnTo>
                    <a:pt x="602" y="249"/>
                  </a:lnTo>
                  <a:lnTo>
                    <a:pt x="602" y="238"/>
                  </a:lnTo>
                  <a:lnTo>
                    <a:pt x="601" y="235"/>
                  </a:lnTo>
                  <a:lnTo>
                    <a:pt x="594" y="225"/>
                  </a:lnTo>
                  <a:lnTo>
                    <a:pt x="587" y="218"/>
                  </a:lnTo>
                  <a:lnTo>
                    <a:pt x="577" y="217"/>
                  </a:lnTo>
                  <a:lnTo>
                    <a:pt x="569" y="217"/>
                  </a:lnTo>
                  <a:lnTo>
                    <a:pt x="559" y="209"/>
                  </a:lnTo>
                  <a:lnTo>
                    <a:pt x="554" y="204"/>
                  </a:lnTo>
                  <a:lnTo>
                    <a:pt x="551" y="193"/>
                  </a:lnTo>
                  <a:lnTo>
                    <a:pt x="541" y="188"/>
                  </a:lnTo>
                  <a:lnTo>
                    <a:pt x="539" y="183"/>
                  </a:lnTo>
                  <a:lnTo>
                    <a:pt x="536" y="178"/>
                  </a:lnTo>
                  <a:lnTo>
                    <a:pt x="541" y="178"/>
                  </a:lnTo>
                  <a:lnTo>
                    <a:pt x="544" y="172"/>
                  </a:lnTo>
                  <a:lnTo>
                    <a:pt x="548" y="163"/>
                  </a:lnTo>
                  <a:lnTo>
                    <a:pt x="548" y="154"/>
                  </a:lnTo>
                  <a:lnTo>
                    <a:pt x="549" y="142"/>
                  </a:lnTo>
                  <a:lnTo>
                    <a:pt x="553" y="131"/>
                  </a:lnTo>
                  <a:lnTo>
                    <a:pt x="556" y="123"/>
                  </a:lnTo>
                  <a:lnTo>
                    <a:pt x="559" y="120"/>
                  </a:lnTo>
                  <a:lnTo>
                    <a:pt x="564" y="110"/>
                  </a:lnTo>
                  <a:lnTo>
                    <a:pt x="563" y="104"/>
                  </a:lnTo>
                  <a:lnTo>
                    <a:pt x="563" y="94"/>
                  </a:lnTo>
                  <a:lnTo>
                    <a:pt x="563" y="84"/>
                  </a:lnTo>
                  <a:lnTo>
                    <a:pt x="561" y="73"/>
                  </a:lnTo>
                  <a:lnTo>
                    <a:pt x="561" y="61"/>
                  </a:lnTo>
                  <a:lnTo>
                    <a:pt x="563" y="52"/>
                  </a:lnTo>
                  <a:lnTo>
                    <a:pt x="561" y="39"/>
                  </a:lnTo>
                  <a:lnTo>
                    <a:pt x="561" y="31"/>
                  </a:lnTo>
                  <a:lnTo>
                    <a:pt x="566" y="26"/>
                  </a:lnTo>
                  <a:lnTo>
                    <a:pt x="571" y="21"/>
                  </a:lnTo>
                  <a:lnTo>
                    <a:pt x="574" y="15"/>
                  </a:lnTo>
                  <a:lnTo>
                    <a:pt x="581" y="6"/>
                  </a:lnTo>
                  <a:lnTo>
                    <a:pt x="582" y="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17" name="Freeform 218"/>
            <p:cNvSpPr>
              <a:spLocks/>
            </p:cNvSpPr>
            <p:nvPr/>
          </p:nvSpPr>
          <p:spPr bwMode="auto">
            <a:xfrm>
              <a:off x="1590675" y="10140158"/>
              <a:ext cx="952500" cy="1289050"/>
            </a:xfrm>
            <a:custGeom>
              <a:avLst/>
              <a:gdLst>
                <a:gd name="T0" fmla="*/ 1017 w 1199"/>
                <a:gd name="T1" fmla="*/ 1034 h 1623"/>
                <a:gd name="T2" fmla="*/ 1026 w 1199"/>
                <a:gd name="T3" fmla="*/ 1028 h 1623"/>
                <a:gd name="T4" fmla="*/ 1009 w 1199"/>
                <a:gd name="T5" fmla="*/ 963 h 1623"/>
                <a:gd name="T6" fmla="*/ 998 w 1199"/>
                <a:gd name="T7" fmla="*/ 901 h 1623"/>
                <a:gd name="T8" fmla="*/ 968 w 1199"/>
                <a:gd name="T9" fmla="*/ 887 h 1623"/>
                <a:gd name="T10" fmla="*/ 1021 w 1199"/>
                <a:gd name="T11" fmla="*/ 896 h 1623"/>
                <a:gd name="T12" fmla="*/ 1098 w 1199"/>
                <a:gd name="T13" fmla="*/ 1050 h 1623"/>
                <a:gd name="T14" fmla="*/ 1130 w 1199"/>
                <a:gd name="T15" fmla="*/ 1141 h 1623"/>
                <a:gd name="T16" fmla="*/ 1155 w 1199"/>
                <a:gd name="T17" fmla="*/ 1283 h 1623"/>
                <a:gd name="T18" fmla="*/ 1178 w 1199"/>
                <a:gd name="T19" fmla="*/ 1400 h 1623"/>
                <a:gd name="T20" fmla="*/ 1193 w 1199"/>
                <a:gd name="T21" fmla="*/ 1481 h 1623"/>
                <a:gd name="T22" fmla="*/ 1175 w 1199"/>
                <a:gd name="T23" fmla="*/ 1516 h 1623"/>
                <a:gd name="T24" fmla="*/ 1107 w 1199"/>
                <a:gd name="T25" fmla="*/ 1537 h 1623"/>
                <a:gd name="T26" fmla="*/ 989 w 1199"/>
                <a:gd name="T27" fmla="*/ 1587 h 1623"/>
                <a:gd name="T28" fmla="*/ 907 w 1199"/>
                <a:gd name="T29" fmla="*/ 1620 h 1623"/>
                <a:gd name="T30" fmla="*/ 817 w 1199"/>
                <a:gd name="T31" fmla="*/ 1594 h 1623"/>
                <a:gd name="T32" fmla="*/ 761 w 1199"/>
                <a:gd name="T33" fmla="*/ 1568 h 1623"/>
                <a:gd name="T34" fmla="*/ 690 w 1199"/>
                <a:gd name="T35" fmla="*/ 1570 h 1623"/>
                <a:gd name="T36" fmla="*/ 625 w 1199"/>
                <a:gd name="T37" fmla="*/ 1566 h 1623"/>
                <a:gd name="T38" fmla="*/ 559 w 1199"/>
                <a:gd name="T39" fmla="*/ 1604 h 1623"/>
                <a:gd name="T40" fmla="*/ 546 w 1199"/>
                <a:gd name="T41" fmla="*/ 1511 h 1623"/>
                <a:gd name="T42" fmla="*/ 498 w 1199"/>
                <a:gd name="T43" fmla="*/ 1456 h 1623"/>
                <a:gd name="T44" fmla="*/ 401 w 1199"/>
                <a:gd name="T45" fmla="*/ 1468 h 1623"/>
                <a:gd name="T46" fmla="*/ 376 w 1199"/>
                <a:gd name="T47" fmla="*/ 1507 h 1623"/>
                <a:gd name="T48" fmla="*/ 334 w 1199"/>
                <a:gd name="T49" fmla="*/ 1553 h 1623"/>
                <a:gd name="T50" fmla="*/ 318 w 1199"/>
                <a:gd name="T51" fmla="*/ 1581 h 1623"/>
                <a:gd name="T52" fmla="*/ 262 w 1199"/>
                <a:gd name="T53" fmla="*/ 1576 h 1623"/>
                <a:gd name="T54" fmla="*/ 152 w 1199"/>
                <a:gd name="T55" fmla="*/ 1542 h 1623"/>
                <a:gd name="T56" fmla="*/ 136 w 1199"/>
                <a:gd name="T57" fmla="*/ 1505 h 1623"/>
                <a:gd name="T58" fmla="*/ 152 w 1199"/>
                <a:gd name="T59" fmla="*/ 1497 h 1623"/>
                <a:gd name="T60" fmla="*/ 176 w 1199"/>
                <a:gd name="T61" fmla="*/ 1490 h 1623"/>
                <a:gd name="T62" fmla="*/ 184 w 1199"/>
                <a:gd name="T63" fmla="*/ 1455 h 1623"/>
                <a:gd name="T64" fmla="*/ 179 w 1199"/>
                <a:gd name="T65" fmla="*/ 1403 h 1623"/>
                <a:gd name="T66" fmla="*/ 166 w 1199"/>
                <a:gd name="T67" fmla="*/ 1325 h 1623"/>
                <a:gd name="T68" fmla="*/ 113 w 1199"/>
                <a:gd name="T69" fmla="*/ 1301 h 1623"/>
                <a:gd name="T70" fmla="*/ 66 w 1199"/>
                <a:gd name="T71" fmla="*/ 1286 h 1623"/>
                <a:gd name="T72" fmla="*/ 78 w 1199"/>
                <a:gd name="T73" fmla="*/ 1252 h 1623"/>
                <a:gd name="T74" fmla="*/ 88 w 1199"/>
                <a:gd name="T75" fmla="*/ 1204 h 1623"/>
                <a:gd name="T76" fmla="*/ 108 w 1199"/>
                <a:gd name="T77" fmla="*/ 1146 h 1623"/>
                <a:gd name="T78" fmla="*/ 68 w 1199"/>
                <a:gd name="T79" fmla="*/ 1102 h 1623"/>
                <a:gd name="T80" fmla="*/ 40 w 1199"/>
                <a:gd name="T81" fmla="*/ 1063 h 1623"/>
                <a:gd name="T82" fmla="*/ 0 w 1199"/>
                <a:gd name="T83" fmla="*/ 1021 h 1623"/>
                <a:gd name="T84" fmla="*/ 30 w 1199"/>
                <a:gd name="T85" fmla="*/ 951 h 1623"/>
                <a:gd name="T86" fmla="*/ 63 w 1199"/>
                <a:gd name="T87" fmla="*/ 911 h 1623"/>
                <a:gd name="T88" fmla="*/ 42 w 1199"/>
                <a:gd name="T89" fmla="*/ 862 h 1623"/>
                <a:gd name="T90" fmla="*/ 146 w 1199"/>
                <a:gd name="T91" fmla="*/ 846 h 1623"/>
                <a:gd name="T92" fmla="*/ 238 w 1199"/>
                <a:gd name="T93" fmla="*/ 778 h 1623"/>
                <a:gd name="T94" fmla="*/ 268 w 1199"/>
                <a:gd name="T95" fmla="*/ 722 h 1623"/>
                <a:gd name="T96" fmla="*/ 311 w 1199"/>
                <a:gd name="T97" fmla="*/ 655 h 1623"/>
                <a:gd name="T98" fmla="*/ 311 w 1199"/>
                <a:gd name="T99" fmla="*/ 579 h 1623"/>
                <a:gd name="T100" fmla="*/ 353 w 1199"/>
                <a:gd name="T101" fmla="*/ 500 h 1623"/>
                <a:gd name="T102" fmla="*/ 399 w 1199"/>
                <a:gd name="T103" fmla="*/ 435 h 1623"/>
                <a:gd name="T104" fmla="*/ 458 w 1199"/>
                <a:gd name="T105" fmla="*/ 435 h 1623"/>
                <a:gd name="T106" fmla="*/ 518 w 1199"/>
                <a:gd name="T107" fmla="*/ 383 h 1623"/>
                <a:gd name="T108" fmla="*/ 553 w 1199"/>
                <a:gd name="T109" fmla="*/ 316 h 1623"/>
                <a:gd name="T110" fmla="*/ 599 w 1199"/>
                <a:gd name="T111" fmla="*/ 293 h 1623"/>
                <a:gd name="T112" fmla="*/ 577 w 1199"/>
                <a:gd name="T113" fmla="*/ 217 h 1623"/>
                <a:gd name="T114" fmla="*/ 548 w 1199"/>
                <a:gd name="T115" fmla="*/ 163 h 1623"/>
                <a:gd name="T116" fmla="*/ 561 w 1199"/>
                <a:gd name="T117" fmla="*/ 73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99" h="1623">
                  <a:moveTo>
                    <a:pt x="1007" y="1037"/>
                  </a:moveTo>
                  <a:lnTo>
                    <a:pt x="1009" y="1040"/>
                  </a:lnTo>
                  <a:lnTo>
                    <a:pt x="1012" y="1039"/>
                  </a:lnTo>
                  <a:lnTo>
                    <a:pt x="1012" y="1034"/>
                  </a:lnTo>
                  <a:lnTo>
                    <a:pt x="1011" y="1029"/>
                  </a:lnTo>
                  <a:lnTo>
                    <a:pt x="1009" y="1028"/>
                  </a:lnTo>
                  <a:lnTo>
                    <a:pt x="1009" y="1023"/>
                  </a:lnTo>
                  <a:lnTo>
                    <a:pt x="1011" y="1021"/>
                  </a:lnTo>
                  <a:lnTo>
                    <a:pt x="1014" y="1028"/>
                  </a:lnTo>
                  <a:lnTo>
                    <a:pt x="1017" y="1034"/>
                  </a:lnTo>
                  <a:lnTo>
                    <a:pt x="1019" y="1039"/>
                  </a:lnTo>
                  <a:lnTo>
                    <a:pt x="1021" y="1044"/>
                  </a:lnTo>
                  <a:lnTo>
                    <a:pt x="1022" y="1047"/>
                  </a:lnTo>
                  <a:lnTo>
                    <a:pt x="1027" y="1049"/>
                  </a:lnTo>
                  <a:lnTo>
                    <a:pt x="1026" y="1045"/>
                  </a:lnTo>
                  <a:lnTo>
                    <a:pt x="1024" y="1042"/>
                  </a:lnTo>
                  <a:lnTo>
                    <a:pt x="1021" y="1031"/>
                  </a:lnTo>
                  <a:lnTo>
                    <a:pt x="1017" y="1024"/>
                  </a:lnTo>
                  <a:lnTo>
                    <a:pt x="1019" y="1021"/>
                  </a:lnTo>
                  <a:lnTo>
                    <a:pt x="1026" y="1028"/>
                  </a:lnTo>
                  <a:lnTo>
                    <a:pt x="1022" y="1019"/>
                  </a:lnTo>
                  <a:lnTo>
                    <a:pt x="1017" y="1010"/>
                  </a:lnTo>
                  <a:lnTo>
                    <a:pt x="1016" y="1005"/>
                  </a:lnTo>
                  <a:lnTo>
                    <a:pt x="1014" y="1000"/>
                  </a:lnTo>
                  <a:lnTo>
                    <a:pt x="1012" y="997"/>
                  </a:lnTo>
                  <a:lnTo>
                    <a:pt x="1006" y="989"/>
                  </a:lnTo>
                  <a:lnTo>
                    <a:pt x="1007" y="987"/>
                  </a:lnTo>
                  <a:lnTo>
                    <a:pt x="1006" y="977"/>
                  </a:lnTo>
                  <a:lnTo>
                    <a:pt x="1009" y="971"/>
                  </a:lnTo>
                  <a:lnTo>
                    <a:pt x="1009" y="963"/>
                  </a:lnTo>
                  <a:lnTo>
                    <a:pt x="1016" y="958"/>
                  </a:lnTo>
                  <a:lnTo>
                    <a:pt x="1019" y="953"/>
                  </a:lnTo>
                  <a:lnTo>
                    <a:pt x="1022" y="951"/>
                  </a:lnTo>
                  <a:lnTo>
                    <a:pt x="1026" y="942"/>
                  </a:lnTo>
                  <a:lnTo>
                    <a:pt x="1024" y="939"/>
                  </a:lnTo>
                  <a:lnTo>
                    <a:pt x="1022" y="932"/>
                  </a:lnTo>
                  <a:lnTo>
                    <a:pt x="1017" y="919"/>
                  </a:lnTo>
                  <a:lnTo>
                    <a:pt x="1012" y="911"/>
                  </a:lnTo>
                  <a:lnTo>
                    <a:pt x="1004" y="905"/>
                  </a:lnTo>
                  <a:lnTo>
                    <a:pt x="998" y="901"/>
                  </a:lnTo>
                  <a:lnTo>
                    <a:pt x="996" y="896"/>
                  </a:lnTo>
                  <a:lnTo>
                    <a:pt x="994" y="893"/>
                  </a:lnTo>
                  <a:lnTo>
                    <a:pt x="991" y="892"/>
                  </a:lnTo>
                  <a:lnTo>
                    <a:pt x="988" y="888"/>
                  </a:lnTo>
                  <a:lnTo>
                    <a:pt x="986" y="888"/>
                  </a:lnTo>
                  <a:lnTo>
                    <a:pt x="984" y="887"/>
                  </a:lnTo>
                  <a:lnTo>
                    <a:pt x="978" y="885"/>
                  </a:lnTo>
                  <a:lnTo>
                    <a:pt x="974" y="885"/>
                  </a:lnTo>
                  <a:lnTo>
                    <a:pt x="973" y="887"/>
                  </a:lnTo>
                  <a:lnTo>
                    <a:pt x="968" y="887"/>
                  </a:lnTo>
                  <a:lnTo>
                    <a:pt x="968" y="884"/>
                  </a:lnTo>
                  <a:lnTo>
                    <a:pt x="973" y="880"/>
                  </a:lnTo>
                  <a:lnTo>
                    <a:pt x="978" y="880"/>
                  </a:lnTo>
                  <a:lnTo>
                    <a:pt x="979" y="879"/>
                  </a:lnTo>
                  <a:lnTo>
                    <a:pt x="984" y="880"/>
                  </a:lnTo>
                  <a:lnTo>
                    <a:pt x="993" y="882"/>
                  </a:lnTo>
                  <a:lnTo>
                    <a:pt x="1003" y="885"/>
                  </a:lnTo>
                  <a:lnTo>
                    <a:pt x="1009" y="890"/>
                  </a:lnTo>
                  <a:lnTo>
                    <a:pt x="1016" y="893"/>
                  </a:lnTo>
                  <a:lnTo>
                    <a:pt x="1021" y="896"/>
                  </a:lnTo>
                  <a:lnTo>
                    <a:pt x="1034" y="909"/>
                  </a:lnTo>
                  <a:lnTo>
                    <a:pt x="1046" y="926"/>
                  </a:lnTo>
                  <a:lnTo>
                    <a:pt x="1054" y="940"/>
                  </a:lnTo>
                  <a:lnTo>
                    <a:pt x="1064" y="960"/>
                  </a:lnTo>
                  <a:lnTo>
                    <a:pt x="1070" y="974"/>
                  </a:lnTo>
                  <a:lnTo>
                    <a:pt x="1075" y="985"/>
                  </a:lnTo>
                  <a:lnTo>
                    <a:pt x="1079" y="992"/>
                  </a:lnTo>
                  <a:lnTo>
                    <a:pt x="1087" y="1018"/>
                  </a:lnTo>
                  <a:lnTo>
                    <a:pt x="1094" y="1036"/>
                  </a:lnTo>
                  <a:lnTo>
                    <a:pt x="1098" y="1050"/>
                  </a:lnTo>
                  <a:lnTo>
                    <a:pt x="1100" y="1055"/>
                  </a:lnTo>
                  <a:lnTo>
                    <a:pt x="1105" y="1066"/>
                  </a:lnTo>
                  <a:lnTo>
                    <a:pt x="1107" y="1076"/>
                  </a:lnTo>
                  <a:lnTo>
                    <a:pt x="1108" y="1083"/>
                  </a:lnTo>
                  <a:lnTo>
                    <a:pt x="1113" y="1097"/>
                  </a:lnTo>
                  <a:lnTo>
                    <a:pt x="1117" y="1104"/>
                  </a:lnTo>
                  <a:lnTo>
                    <a:pt x="1120" y="1112"/>
                  </a:lnTo>
                  <a:lnTo>
                    <a:pt x="1120" y="1115"/>
                  </a:lnTo>
                  <a:lnTo>
                    <a:pt x="1122" y="1117"/>
                  </a:lnTo>
                  <a:lnTo>
                    <a:pt x="1130" y="1141"/>
                  </a:lnTo>
                  <a:lnTo>
                    <a:pt x="1130" y="1142"/>
                  </a:lnTo>
                  <a:lnTo>
                    <a:pt x="1132" y="1146"/>
                  </a:lnTo>
                  <a:lnTo>
                    <a:pt x="1137" y="1163"/>
                  </a:lnTo>
                  <a:lnTo>
                    <a:pt x="1143" y="1184"/>
                  </a:lnTo>
                  <a:lnTo>
                    <a:pt x="1145" y="1202"/>
                  </a:lnTo>
                  <a:lnTo>
                    <a:pt x="1146" y="1220"/>
                  </a:lnTo>
                  <a:lnTo>
                    <a:pt x="1151" y="1240"/>
                  </a:lnTo>
                  <a:lnTo>
                    <a:pt x="1153" y="1254"/>
                  </a:lnTo>
                  <a:lnTo>
                    <a:pt x="1153" y="1265"/>
                  </a:lnTo>
                  <a:lnTo>
                    <a:pt x="1155" y="1283"/>
                  </a:lnTo>
                  <a:lnTo>
                    <a:pt x="1160" y="1295"/>
                  </a:lnTo>
                  <a:lnTo>
                    <a:pt x="1163" y="1309"/>
                  </a:lnTo>
                  <a:lnTo>
                    <a:pt x="1165" y="1324"/>
                  </a:lnTo>
                  <a:lnTo>
                    <a:pt x="1168" y="1332"/>
                  </a:lnTo>
                  <a:lnTo>
                    <a:pt x="1171" y="1335"/>
                  </a:lnTo>
                  <a:lnTo>
                    <a:pt x="1171" y="1337"/>
                  </a:lnTo>
                  <a:lnTo>
                    <a:pt x="1171" y="1346"/>
                  </a:lnTo>
                  <a:lnTo>
                    <a:pt x="1171" y="1367"/>
                  </a:lnTo>
                  <a:lnTo>
                    <a:pt x="1175" y="1385"/>
                  </a:lnTo>
                  <a:lnTo>
                    <a:pt x="1178" y="1400"/>
                  </a:lnTo>
                  <a:lnTo>
                    <a:pt x="1180" y="1411"/>
                  </a:lnTo>
                  <a:lnTo>
                    <a:pt x="1181" y="1419"/>
                  </a:lnTo>
                  <a:lnTo>
                    <a:pt x="1183" y="1424"/>
                  </a:lnTo>
                  <a:lnTo>
                    <a:pt x="1183" y="1432"/>
                  </a:lnTo>
                  <a:lnTo>
                    <a:pt x="1184" y="1439"/>
                  </a:lnTo>
                  <a:lnTo>
                    <a:pt x="1184" y="1442"/>
                  </a:lnTo>
                  <a:lnTo>
                    <a:pt x="1186" y="1443"/>
                  </a:lnTo>
                  <a:lnTo>
                    <a:pt x="1186" y="1445"/>
                  </a:lnTo>
                  <a:lnTo>
                    <a:pt x="1186" y="1458"/>
                  </a:lnTo>
                  <a:lnTo>
                    <a:pt x="1193" y="1481"/>
                  </a:lnTo>
                  <a:lnTo>
                    <a:pt x="1198" y="1502"/>
                  </a:lnTo>
                  <a:lnTo>
                    <a:pt x="1199" y="1515"/>
                  </a:lnTo>
                  <a:lnTo>
                    <a:pt x="1196" y="1513"/>
                  </a:lnTo>
                  <a:lnTo>
                    <a:pt x="1191" y="1513"/>
                  </a:lnTo>
                  <a:lnTo>
                    <a:pt x="1189" y="1513"/>
                  </a:lnTo>
                  <a:lnTo>
                    <a:pt x="1186" y="1513"/>
                  </a:lnTo>
                  <a:lnTo>
                    <a:pt x="1181" y="1516"/>
                  </a:lnTo>
                  <a:lnTo>
                    <a:pt x="1178" y="1516"/>
                  </a:lnTo>
                  <a:lnTo>
                    <a:pt x="1176" y="1516"/>
                  </a:lnTo>
                  <a:lnTo>
                    <a:pt x="1175" y="1516"/>
                  </a:lnTo>
                  <a:lnTo>
                    <a:pt x="1171" y="1521"/>
                  </a:lnTo>
                  <a:lnTo>
                    <a:pt x="1166" y="1532"/>
                  </a:lnTo>
                  <a:lnTo>
                    <a:pt x="1160" y="1534"/>
                  </a:lnTo>
                  <a:lnTo>
                    <a:pt x="1155" y="1536"/>
                  </a:lnTo>
                  <a:lnTo>
                    <a:pt x="1148" y="1536"/>
                  </a:lnTo>
                  <a:lnTo>
                    <a:pt x="1137" y="1537"/>
                  </a:lnTo>
                  <a:lnTo>
                    <a:pt x="1133" y="1537"/>
                  </a:lnTo>
                  <a:lnTo>
                    <a:pt x="1120" y="1539"/>
                  </a:lnTo>
                  <a:lnTo>
                    <a:pt x="1115" y="1537"/>
                  </a:lnTo>
                  <a:lnTo>
                    <a:pt x="1107" y="1537"/>
                  </a:lnTo>
                  <a:lnTo>
                    <a:pt x="1097" y="1539"/>
                  </a:lnTo>
                  <a:lnTo>
                    <a:pt x="1097" y="1547"/>
                  </a:lnTo>
                  <a:lnTo>
                    <a:pt x="1095" y="1553"/>
                  </a:lnTo>
                  <a:lnTo>
                    <a:pt x="1089" y="1553"/>
                  </a:lnTo>
                  <a:lnTo>
                    <a:pt x="1072" y="1560"/>
                  </a:lnTo>
                  <a:lnTo>
                    <a:pt x="1054" y="1566"/>
                  </a:lnTo>
                  <a:lnTo>
                    <a:pt x="1037" y="1571"/>
                  </a:lnTo>
                  <a:lnTo>
                    <a:pt x="1021" y="1579"/>
                  </a:lnTo>
                  <a:lnTo>
                    <a:pt x="1003" y="1584"/>
                  </a:lnTo>
                  <a:lnTo>
                    <a:pt x="989" y="1587"/>
                  </a:lnTo>
                  <a:lnTo>
                    <a:pt x="984" y="1591"/>
                  </a:lnTo>
                  <a:lnTo>
                    <a:pt x="971" y="1596"/>
                  </a:lnTo>
                  <a:lnTo>
                    <a:pt x="950" y="1599"/>
                  </a:lnTo>
                  <a:lnTo>
                    <a:pt x="935" y="1602"/>
                  </a:lnTo>
                  <a:lnTo>
                    <a:pt x="925" y="1605"/>
                  </a:lnTo>
                  <a:lnTo>
                    <a:pt x="921" y="1607"/>
                  </a:lnTo>
                  <a:lnTo>
                    <a:pt x="915" y="1612"/>
                  </a:lnTo>
                  <a:lnTo>
                    <a:pt x="913" y="1615"/>
                  </a:lnTo>
                  <a:lnTo>
                    <a:pt x="910" y="1620"/>
                  </a:lnTo>
                  <a:lnTo>
                    <a:pt x="907" y="1620"/>
                  </a:lnTo>
                  <a:lnTo>
                    <a:pt x="900" y="1621"/>
                  </a:lnTo>
                  <a:lnTo>
                    <a:pt x="892" y="1623"/>
                  </a:lnTo>
                  <a:lnTo>
                    <a:pt x="887" y="1623"/>
                  </a:lnTo>
                  <a:lnTo>
                    <a:pt x="883" y="1623"/>
                  </a:lnTo>
                  <a:lnTo>
                    <a:pt x="877" y="1618"/>
                  </a:lnTo>
                  <a:lnTo>
                    <a:pt x="869" y="1613"/>
                  </a:lnTo>
                  <a:lnTo>
                    <a:pt x="859" y="1612"/>
                  </a:lnTo>
                  <a:lnTo>
                    <a:pt x="839" y="1608"/>
                  </a:lnTo>
                  <a:lnTo>
                    <a:pt x="827" y="1602"/>
                  </a:lnTo>
                  <a:lnTo>
                    <a:pt x="817" y="1594"/>
                  </a:lnTo>
                  <a:lnTo>
                    <a:pt x="812" y="1591"/>
                  </a:lnTo>
                  <a:lnTo>
                    <a:pt x="809" y="1589"/>
                  </a:lnTo>
                  <a:lnTo>
                    <a:pt x="809" y="1587"/>
                  </a:lnTo>
                  <a:lnTo>
                    <a:pt x="802" y="1581"/>
                  </a:lnTo>
                  <a:lnTo>
                    <a:pt x="791" y="1568"/>
                  </a:lnTo>
                  <a:lnTo>
                    <a:pt x="784" y="1562"/>
                  </a:lnTo>
                  <a:lnTo>
                    <a:pt x="778" y="1563"/>
                  </a:lnTo>
                  <a:lnTo>
                    <a:pt x="776" y="1566"/>
                  </a:lnTo>
                  <a:lnTo>
                    <a:pt x="764" y="1568"/>
                  </a:lnTo>
                  <a:lnTo>
                    <a:pt x="761" y="1568"/>
                  </a:lnTo>
                  <a:lnTo>
                    <a:pt x="749" y="1568"/>
                  </a:lnTo>
                  <a:lnTo>
                    <a:pt x="743" y="1568"/>
                  </a:lnTo>
                  <a:lnTo>
                    <a:pt x="733" y="1565"/>
                  </a:lnTo>
                  <a:lnTo>
                    <a:pt x="721" y="1565"/>
                  </a:lnTo>
                  <a:lnTo>
                    <a:pt x="713" y="1566"/>
                  </a:lnTo>
                  <a:lnTo>
                    <a:pt x="710" y="1568"/>
                  </a:lnTo>
                  <a:lnTo>
                    <a:pt x="705" y="1565"/>
                  </a:lnTo>
                  <a:lnTo>
                    <a:pt x="697" y="1566"/>
                  </a:lnTo>
                  <a:lnTo>
                    <a:pt x="693" y="1568"/>
                  </a:lnTo>
                  <a:lnTo>
                    <a:pt x="690" y="1570"/>
                  </a:lnTo>
                  <a:lnTo>
                    <a:pt x="680" y="1570"/>
                  </a:lnTo>
                  <a:lnTo>
                    <a:pt x="673" y="1570"/>
                  </a:lnTo>
                  <a:lnTo>
                    <a:pt x="665" y="1568"/>
                  </a:lnTo>
                  <a:lnTo>
                    <a:pt x="659" y="1568"/>
                  </a:lnTo>
                  <a:lnTo>
                    <a:pt x="657" y="1573"/>
                  </a:lnTo>
                  <a:lnTo>
                    <a:pt x="652" y="1573"/>
                  </a:lnTo>
                  <a:lnTo>
                    <a:pt x="647" y="1573"/>
                  </a:lnTo>
                  <a:lnTo>
                    <a:pt x="639" y="1573"/>
                  </a:lnTo>
                  <a:lnTo>
                    <a:pt x="630" y="1565"/>
                  </a:lnTo>
                  <a:lnTo>
                    <a:pt x="625" y="1566"/>
                  </a:lnTo>
                  <a:lnTo>
                    <a:pt x="619" y="1566"/>
                  </a:lnTo>
                  <a:lnTo>
                    <a:pt x="614" y="1573"/>
                  </a:lnTo>
                  <a:lnTo>
                    <a:pt x="612" y="1581"/>
                  </a:lnTo>
                  <a:lnTo>
                    <a:pt x="609" y="1587"/>
                  </a:lnTo>
                  <a:lnTo>
                    <a:pt x="602" y="1596"/>
                  </a:lnTo>
                  <a:lnTo>
                    <a:pt x="596" y="1600"/>
                  </a:lnTo>
                  <a:lnTo>
                    <a:pt x="587" y="1604"/>
                  </a:lnTo>
                  <a:lnTo>
                    <a:pt x="579" y="1602"/>
                  </a:lnTo>
                  <a:lnTo>
                    <a:pt x="569" y="1600"/>
                  </a:lnTo>
                  <a:lnTo>
                    <a:pt x="559" y="1604"/>
                  </a:lnTo>
                  <a:lnTo>
                    <a:pt x="556" y="1607"/>
                  </a:lnTo>
                  <a:lnTo>
                    <a:pt x="551" y="1605"/>
                  </a:lnTo>
                  <a:lnTo>
                    <a:pt x="548" y="1599"/>
                  </a:lnTo>
                  <a:lnTo>
                    <a:pt x="548" y="1589"/>
                  </a:lnTo>
                  <a:lnTo>
                    <a:pt x="544" y="1578"/>
                  </a:lnTo>
                  <a:lnTo>
                    <a:pt x="543" y="1563"/>
                  </a:lnTo>
                  <a:lnTo>
                    <a:pt x="543" y="1545"/>
                  </a:lnTo>
                  <a:lnTo>
                    <a:pt x="549" y="1532"/>
                  </a:lnTo>
                  <a:lnTo>
                    <a:pt x="549" y="1519"/>
                  </a:lnTo>
                  <a:lnTo>
                    <a:pt x="546" y="1511"/>
                  </a:lnTo>
                  <a:lnTo>
                    <a:pt x="548" y="1508"/>
                  </a:lnTo>
                  <a:lnTo>
                    <a:pt x="551" y="1500"/>
                  </a:lnTo>
                  <a:lnTo>
                    <a:pt x="556" y="1489"/>
                  </a:lnTo>
                  <a:lnTo>
                    <a:pt x="564" y="1477"/>
                  </a:lnTo>
                  <a:lnTo>
                    <a:pt x="549" y="1463"/>
                  </a:lnTo>
                  <a:lnTo>
                    <a:pt x="541" y="1453"/>
                  </a:lnTo>
                  <a:lnTo>
                    <a:pt x="533" y="1448"/>
                  </a:lnTo>
                  <a:lnTo>
                    <a:pt x="520" y="1456"/>
                  </a:lnTo>
                  <a:lnTo>
                    <a:pt x="508" y="1456"/>
                  </a:lnTo>
                  <a:lnTo>
                    <a:pt x="498" y="1456"/>
                  </a:lnTo>
                  <a:lnTo>
                    <a:pt x="478" y="1455"/>
                  </a:lnTo>
                  <a:lnTo>
                    <a:pt x="473" y="1455"/>
                  </a:lnTo>
                  <a:lnTo>
                    <a:pt x="458" y="1456"/>
                  </a:lnTo>
                  <a:lnTo>
                    <a:pt x="439" y="1458"/>
                  </a:lnTo>
                  <a:lnTo>
                    <a:pt x="429" y="1456"/>
                  </a:lnTo>
                  <a:lnTo>
                    <a:pt x="420" y="1456"/>
                  </a:lnTo>
                  <a:lnTo>
                    <a:pt x="410" y="1458"/>
                  </a:lnTo>
                  <a:lnTo>
                    <a:pt x="404" y="1461"/>
                  </a:lnTo>
                  <a:lnTo>
                    <a:pt x="399" y="1466"/>
                  </a:lnTo>
                  <a:lnTo>
                    <a:pt x="401" y="1468"/>
                  </a:lnTo>
                  <a:lnTo>
                    <a:pt x="401" y="1473"/>
                  </a:lnTo>
                  <a:lnTo>
                    <a:pt x="397" y="1476"/>
                  </a:lnTo>
                  <a:lnTo>
                    <a:pt x="392" y="1482"/>
                  </a:lnTo>
                  <a:lnTo>
                    <a:pt x="394" y="1485"/>
                  </a:lnTo>
                  <a:lnTo>
                    <a:pt x="389" y="1487"/>
                  </a:lnTo>
                  <a:lnTo>
                    <a:pt x="391" y="1494"/>
                  </a:lnTo>
                  <a:lnTo>
                    <a:pt x="382" y="1494"/>
                  </a:lnTo>
                  <a:lnTo>
                    <a:pt x="377" y="1500"/>
                  </a:lnTo>
                  <a:lnTo>
                    <a:pt x="376" y="1502"/>
                  </a:lnTo>
                  <a:lnTo>
                    <a:pt x="376" y="1507"/>
                  </a:lnTo>
                  <a:lnTo>
                    <a:pt x="367" y="1505"/>
                  </a:lnTo>
                  <a:lnTo>
                    <a:pt x="361" y="1507"/>
                  </a:lnTo>
                  <a:lnTo>
                    <a:pt x="361" y="1511"/>
                  </a:lnTo>
                  <a:lnTo>
                    <a:pt x="358" y="1524"/>
                  </a:lnTo>
                  <a:lnTo>
                    <a:pt x="354" y="1529"/>
                  </a:lnTo>
                  <a:lnTo>
                    <a:pt x="349" y="1536"/>
                  </a:lnTo>
                  <a:lnTo>
                    <a:pt x="343" y="1536"/>
                  </a:lnTo>
                  <a:lnTo>
                    <a:pt x="338" y="1539"/>
                  </a:lnTo>
                  <a:lnTo>
                    <a:pt x="334" y="1545"/>
                  </a:lnTo>
                  <a:lnTo>
                    <a:pt x="334" y="1553"/>
                  </a:lnTo>
                  <a:lnTo>
                    <a:pt x="331" y="1557"/>
                  </a:lnTo>
                  <a:lnTo>
                    <a:pt x="328" y="1560"/>
                  </a:lnTo>
                  <a:lnTo>
                    <a:pt x="328" y="1566"/>
                  </a:lnTo>
                  <a:lnTo>
                    <a:pt x="329" y="1568"/>
                  </a:lnTo>
                  <a:lnTo>
                    <a:pt x="326" y="1573"/>
                  </a:lnTo>
                  <a:lnTo>
                    <a:pt x="329" y="1576"/>
                  </a:lnTo>
                  <a:lnTo>
                    <a:pt x="328" y="1578"/>
                  </a:lnTo>
                  <a:lnTo>
                    <a:pt x="326" y="1579"/>
                  </a:lnTo>
                  <a:lnTo>
                    <a:pt x="321" y="1579"/>
                  </a:lnTo>
                  <a:lnTo>
                    <a:pt x="318" y="1581"/>
                  </a:lnTo>
                  <a:lnTo>
                    <a:pt x="315" y="1581"/>
                  </a:lnTo>
                  <a:lnTo>
                    <a:pt x="306" y="1583"/>
                  </a:lnTo>
                  <a:lnTo>
                    <a:pt x="300" y="1581"/>
                  </a:lnTo>
                  <a:lnTo>
                    <a:pt x="296" y="1583"/>
                  </a:lnTo>
                  <a:lnTo>
                    <a:pt x="293" y="1584"/>
                  </a:lnTo>
                  <a:lnTo>
                    <a:pt x="290" y="1586"/>
                  </a:lnTo>
                  <a:lnTo>
                    <a:pt x="288" y="1587"/>
                  </a:lnTo>
                  <a:lnTo>
                    <a:pt x="285" y="1587"/>
                  </a:lnTo>
                  <a:lnTo>
                    <a:pt x="273" y="1587"/>
                  </a:lnTo>
                  <a:lnTo>
                    <a:pt x="262" y="1576"/>
                  </a:lnTo>
                  <a:lnTo>
                    <a:pt x="248" y="1570"/>
                  </a:lnTo>
                  <a:lnTo>
                    <a:pt x="242" y="1566"/>
                  </a:lnTo>
                  <a:lnTo>
                    <a:pt x="229" y="1565"/>
                  </a:lnTo>
                  <a:lnTo>
                    <a:pt x="217" y="1568"/>
                  </a:lnTo>
                  <a:lnTo>
                    <a:pt x="200" y="1566"/>
                  </a:lnTo>
                  <a:lnTo>
                    <a:pt x="186" y="1566"/>
                  </a:lnTo>
                  <a:lnTo>
                    <a:pt x="182" y="1568"/>
                  </a:lnTo>
                  <a:lnTo>
                    <a:pt x="166" y="1566"/>
                  </a:lnTo>
                  <a:lnTo>
                    <a:pt x="156" y="1555"/>
                  </a:lnTo>
                  <a:lnTo>
                    <a:pt x="152" y="1542"/>
                  </a:lnTo>
                  <a:lnTo>
                    <a:pt x="144" y="1536"/>
                  </a:lnTo>
                  <a:lnTo>
                    <a:pt x="141" y="1528"/>
                  </a:lnTo>
                  <a:lnTo>
                    <a:pt x="139" y="1523"/>
                  </a:lnTo>
                  <a:lnTo>
                    <a:pt x="138" y="1518"/>
                  </a:lnTo>
                  <a:lnTo>
                    <a:pt x="134" y="1515"/>
                  </a:lnTo>
                  <a:lnTo>
                    <a:pt x="131" y="1513"/>
                  </a:lnTo>
                  <a:lnTo>
                    <a:pt x="131" y="1511"/>
                  </a:lnTo>
                  <a:lnTo>
                    <a:pt x="133" y="1510"/>
                  </a:lnTo>
                  <a:lnTo>
                    <a:pt x="134" y="1508"/>
                  </a:lnTo>
                  <a:lnTo>
                    <a:pt x="136" y="1505"/>
                  </a:lnTo>
                  <a:lnTo>
                    <a:pt x="138" y="1505"/>
                  </a:lnTo>
                  <a:lnTo>
                    <a:pt x="139" y="1503"/>
                  </a:lnTo>
                  <a:lnTo>
                    <a:pt x="139" y="1502"/>
                  </a:lnTo>
                  <a:lnTo>
                    <a:pt x="139" y="1498"/>
                  </a:lnTo>
                  <a:lnTo>
                    <a:pt x="141" y="1494"/>
                  </a:lnTo>
                  <a:lnTo>
                    <a:pt x="144" y="1494"/>
                  </a:lnTo>
                  <a:lnTo>
                    <a:pt x="146" y="1494"/>
                  </a:lnTo>
                  <a:lnTo>
                    <a:pt x="147" y="1495"/>
                  </a:lnTo>
                  <a:lnTo>
                    <a:pt x="149" y="1495"/>
                  </a:lnTo>
                  <a:lnTo>
                    <a:pt x="152" y="1497"/>
                  </a:lnTo>
                  <a:lnTo>
                    <a:pt x="154" y="1498"/>
                  </a:lnTo>
                  <a:lnTo>
                    <a:pt x="159" y="1502"/>
                  </a:lnTo>
                  <a:lnTo>
                    <a:pt x="167" y="1505"/>
                  </a:lnTo>
                  <a:lnTo>
                    <a:pt x="172" y="1503"/>
                  </a:lnTo>
                  <a:lnTo>
                    <a:pt x="174" y="1502"/>
                  </a:lnTo>
                  <a:lnTo>
                    <a:pt x="177" y="1497"/>
                  </a:lnTo>
                  <a:lnTo>
                    <a:pt x="177" y="1495"/>
                  </a:lnTo>
                  <a:lnTo>
                    <a:pt x="177" y="1494"/>
                  </a:lnTo>
                  <a:lnTo>
                    <a:pt x="176" y="1492"/>
                  </a:lnTo>
                  <a:lnTo>
                    <a:pt x="176" y="1490"/>
                  </a:lnTo>
                  <a:lnTo>
                    <a:pt x="176" y="1485"/>
                  </a:lnTo>
                  <a:lnTo>
                    <a:pt x="176" y="1484"/>
                  </a:lnTo>
                  <a:lnTo>
                    <a:pt x="176" y="1481"/>
                  </a:lnTo>
                  <a:lnTo>
                    <a:pt x="176" y="1476"/>
                  </a:lnTo>
                  <a:lnTo>
                    <a:pt x="176" y="1473"/>
                  </a:lnTo>
                  <a:lnTo>
                    <a:pt x="177" y="1466"/>
                  </a:lnTo>
                  <a:lnTo>
                    <a:pt x="179" y="1463"/>
                  </a:lnTo>
                  <a:lnTo>
                    <a:pt x="181" y="1460"/>
                  </a:lnTo>
                  <a:lnTo>
                    <a:pt x="182" y="1456"/>
                  </a:lnTo>
                  <a:lnTo>
                    <a:pt x="184" y="1455"/>
                  </a:lnTo>
                  <a:lnTo>
                    <a:pt x="192" y="1450"/>
                  </a:lnTo>
                  <a:lnTo>
                    <a:pt x="197" y="1439"/>
                  </a:lnTo>
                  <a:lnTo>
                    <a:pt x="195" y="1439"/>
                  </a:lnTo>
                  <a:lnTo>
                    <a:pt x="192" y="1437"/>
                  </a:lnTo>
                  <a:lnTo>
                    <a:pt x="189" y="1434"/>
                  </a:lnTo>
                  <a:lnTo>
                    <a:pt x="187" y="1426"/>
                  </a:lnTo>
                  <a:lnTo>
                    <a:pt x="187" y="1421"/>
                  </a:lnTo>
                  <a:lnTo>
                    <a:pt x="186" y="1414"/>
                  </a:lnTo>
                  <a:lnTo>
                    <a:pt x="181" y="1406"/>
                  </a:lnTo>
                  <a:lnTo>
                    <a:pt x="179" y="1403"/>
                  </a:lnTo>
                  <a:lnTo>
                    <a:pt x="177" y="1396"/>
                  </a:lnTo>
                  <a:lnTo>
                    <a:pt x="179" y="1392"/>
                  </a:lnTo>
                  <a:lnTo>
                    <a:pt x="182" y="1382"/>
                  </a:lnTo>
                  <a:lnTo>
                    <a:pt x="182" y="1372"/>
                  </a:lnTo>
                  <a:lnTo>
                    <a:pt x="179" y="1366"/>
                  </a:lnTo>
                  <a:lnTo>
                    <a:pt x="176" y="1359"/>
                  </a:lnTo>
                  <a:lnTo>
                    <a:pt x="172" y="1351"/>
                  </a:lnTo>
                  <a:lnTo>
                    <a:pt x="171" y="1338"/>
                  </a:lnTo>
                  <a:lnTo>
                    <a:pt x="167" y="1327"/>
                  </a:lnTo>
                  <a:lnTo>
                    <a:pt x="166" y="1325"/>
                  </a:lnTo>
                  <a:lnTo>
                    <a:pt x="164" y="1324"/>
                  </a:lnTo>
                  <a:lnTo>
                    <a:pt x="161" y="1324"/>
                  </a:lnTo>
                  <a:lnTo>
                    <a:pt x="159" y="1322"/>
                  </a:lnTo>
                  <a:lnTo>
                    <a:pt x="154" y="1319"/>
                  </a:lnTo>
                  <a:lnTo>
                    <a:pt x="147" y="1316"/>
                  </a:lnTo>
                  <a:lnTo>
                    <a:pt x="139" y="1309"/>
                  </a:lnTo>
                  <a:lnTo>
                    <a:pt x="134" y="1307"/>
                  </a:lnTo>
                  <a:lnTo>
                    <a:pt x="124" y="1303"/>
                  </a:lnTo>
                  <a:lnTo>
                    <a:pt x="118" y="1301"/>
                  </a:lnTo>
                  <a:lnTo>
                    <a:pt x="113" y="1301"/>
                  </a:lnTo>
                  <a:lnTo>
                    <a:pt x="108" y="1301"/>
                  </a:lnTo>
                  <a:lnTo>
                    <a:pt x="103" y="1301"/>
                  </a:lnTo>
                  <a:lnTo>
                    <a:pt x="96" y="1301"/>
                  </a:lnTo>
                  <a:lnTo>
                    <a:pt x="91" y="1301"/>
                  </a:lnTo>
                  <a:lnTo>
                    <a:pt x="85" y="1301"/>
                  </a:lnTo>
                  <a:lnTo>
                    <a:pt x="76" y="1303"/>
                  </a:lnTo>
                  <a:lnTo>
                    <a:pt x="70" y="1303"/>
                  </a:lnTo>
                  <a:lnTo>
                    <a:pt x="68" y="1303"/>
                  </a:lnTo>
                  <a:lnTo>
                    <a:pt x="66" y="1295"/>
                  </a:lnTo>
                  <a:lnTo>
                    <a:pt x="66" y="1286"/>
                  </a:lnTo>
                  <a:lnTo>
                    <a:pt x="66" y="1280"/>
                  </a:lnTo>
                  <a:lnTo>
                    <a:pt x="63" y="1280"/>
                  </a:lnTo>
                  <a:lnTo>
                    <a:pt x="60" y="1273"/>
                  </a:lnTo>
                  <a:lnTo>
                    <a:pt x="63" y="1269"/>
                  </a:lnTo>
                  <a:lnTo>
                    <a:pt x="66" y="1264"/>
                  </a:lnTo>
                  <a:lnTo>
                    <a:pt x="71" y="1261"/>
                  </a:lnTo>
                  <a:lnTo>
                    <a:pt x="76" y="1259"/>
                  </a:lnTo>
                  <a:lnTo>
                    <a:pt x="78" y="1257"/>
                  </a:lnTo>
                  <a:lnTo>
                    <a:pt x="78" y="1256"/>
                  </a:lnTo>
                  <a:lnTo>
                    <a:pt x="78" y="1252"/>
                  </a:lnTo>
                  <a:lnTo>
                    <a:pt x="78" y="1248"/>
                  </a:lnTo>
                  <a:lnTo>
                    <a:pt x="75" y="1240"/>
                  </a:lnTo>
                  <a:lnTo>
                    <a:pt x="80" y="1235"/>
                  </a:lnTo>
                  <a:lnTo>
                    <a:pt x="86" y="1233"/>
                  </a:lnTo>
                  <a:lnTo>
                    <a:pt x="90" y="1231"/>
                  </a:lnTo>
                  <a:lnTo>
                    <a:pt x="91" y="1225"/>
                  </a:lnTo>
                  <a:lnTo>
                    <a:pt x="93" y="1220"/>
                  </a:lnTo>
                  <a:lnTo>
                    <a:pt x="93" y="1214"/>
                  </a:lnTo>
                  <a:lnTo>
                    <a:pt x="91" y="1207"/>
                  </a:lnTo>
                  <a:lnTo>
                    <a:pt x="88" y="1204"/>
                  </a:lnTo>
                  <a:lnTo>
                    <a:pt x="86" y="1199"/>
                  </a:lnTo>
                  <a:lnTo>
                    <a:pt x="85" y="1191"/>
                  </a:lnTo>
                  <a:lnTo>
                    <a:pt x="86" y="1186"/>
                  </a:lnTo>
                  <a:lnTo>
                    <a:pt x="91" y="1183"/>
                  </a:lnTo>
                  <a:lnTo>
                    <a:pt x="93" y="1176"/>
                  </a:lnTo>
                  <a:lnTo>
                    <a:pt x="100" y="1173"/>
                  </a:lnTo>
                  <a:lnTo>
                    <a:pt x="101" y="1168"/>
                  </a:lnTo>
                  <a:lnTo>
                    <a:pt x="109" y="1162"/>
                  </a:lnTo>
                  <a:lnTo>
                    <a:pt x="106" y="1154"/>
                  </a:lnTo>
                  <a:lnTo>
                    <a:pt x="108" y="1146"/>
                  </a:lnTo>
                  <a:lnTo>
                    <a:pt x="104" y="1139"/>
                  </a:lnTo>
                  <a:lnTo>
                    <a:pt x="104" y="1133"/>
                  </a:lnTo>
                  <a:lnTo>
                    <a:pt x="100" y="1126"/>
                  </a:lnTo>
                  <a:lnTo>
                    <a:pt x="93" y="1125"/>
                  </a:lnTo>
                  <a:lnTo>
                    <a:pt x="86" y="1125"/>
                  </a:lnTo>
                  <a:lnTo>
                    <a:pt x="81" y="1118"/>
                  </a:lnTo>
                  <a:lnTo>
                    <a:pt x="75" y="1115"/>
                  </a:lnTo>
                  <a:lnTo>
                    <a:pt x="71" y="1110"/>
                  </a:lnTo>
                  <a:lnTo>
                    <a:pt x="70" y="1105"/>
                  </a:lnTo>
                  <a:lnTo>
                    <a:pt x="68" y="1102"/>
                  </a:lnTo>
                  <a:lnTo>
                    <a:pt x="65" y="1105"/>
                  </a:lnTo>
                  <a:lnTo>
                    <a:pt x="61" y="1105"/>
                  </a:lnTo>
                  <a:lnTo>
                    <a:pt x="58" y="1100"/>
                  </a:lnTo>
                  <a:lnTo>
                    <a:pt x="53" y="1095"/>
                  </a:lnTo>
                  <a:lnTo>
                    <a:pt x="53" y="1092"/>
                  </a:lnTo>
                  <a:lnTo>
                    <a:pt x="52" y="1089"/>
                  </a:lnTo>
                  <a:lnTo>
                    <a:pt x="50" y="1083"/>
                  </a:lnTo>
                  <a:lnTo>
                    <a:pt x="47" y="1073"/>
                  </a:lnTo>
                  <a:lnTo>
                    <a:pt x="43" y="1066"/>
                  </a:lnTo>
                  <a:lnTo>
                    <a:pt x="40" y="1063"/>
                  </a:lnTo>
                  <a:lnTo>
                    <a:pt x="33" y="1065"/>
                  </a:lnTo>
                  <a:lnTo>
                    <a:pt x="28" y="1063"/>
                  </a:lnTo>
                  <a:lnTo>
                    <a:pt x="27" y="1058"/>
                  </a:lnTo>
                  <a:lnTo>
                    <a:pt x="22" y="1053"/>
                  </a:lnTo>
                  <a:lnTo>
                    <a:pt x="18" y="1049"/>
                  </a:lnTo>
                  <a:lnTo>
                    <a:pt x="15" y="1044"/>
                  </a:lnTo>
                  <a:lnTo>
                    <a:pt x="9" y="1042"/>
                  </a:lnTo>
                  <a:lnTo>
                    <a:pt x="4" y="1037"/>
                  </a:lnTo>
                  <a:lnTo>
                    <a:pt x="2" y="1029"/>
                  </a:lnTo>
                  <a:lnTo>
                    <a:pt x="0" y="1021"/>
                  </a:lnTo>
                  <a:lnTo>
                    <a:pt x="0" y="1013"/>
                  </a:lnTo>
                  <a:lnTo>
                    <a:pt x="5" y="1006"/>
                  </a:lnTo>
                  <a:lnTo>
                    <a:pt x="7" y="1003"/>
                  </a:lnTo>
                  <a:lnTo>
                    <a:pt x="10" y="997"/>
                  </a:lnTo>
                  <a:lnTo>
                    <a:pt x="17" y="985"/>
                  </a:lnTo>
                  <a:lnTo>
                    <a:pt x="18" y="984"/>
                  </a:lnTo>
                  <a:lnTo>
                    <a:pt x="20" y="979"/>
                  </a:lnTo>
                  <a:lnTo>
                    <a:pt x="25" y="969"/>
                  </a:lnTo>
                  <a:lnTo>
                    <a:pt x="28" y="961"/>
                  </a:lnTo>
                  <a:lnTo>
                    <a:pt x="30" y="951"/>
                  </a:lnTo>
                  <a:lnTo>
                    <a:pt x="38" y="947"/>
                  </a:lnTo>
                  <a:lnTo>
                    <a:pt x="47" y="948"/>
                  </a:lnTo>
                  <a:lnTo>
                    <a:pt x="48" y="940"/>
                  </a:lnTo>
                  <a:lnTo>
                    <a:pt x="57" y="937"/>
                  </a:lnTo>
                  <a:lnTo>
                    <a:pt x="55" y="932"/>
                  </a:lnTo>
                  <a:lnTo>
                    <a:pt x="61" y="927"/>
                  </a:lnTo>
                  <a:lnTo>
                    <a:pt x="65" y="922"/>
                  </a:lnTo>
                  <a:lnTo>
                    <a:pt x="60" y="916"/>
                  </a:lnTo>
                  <a:lnTo>
                    <a:pt x="61" y="913"/>
                  </a:lnTo>
                  <a:lnTo>
                    <a:pt x="63" y="911"/>
                  </a:lnTo>
                  <a:lnTo>
                    <a:pt x="58" y="909"/>
                  </a:lnTo>
                  <a:lnTo>
                    <a:pt x="53" y="908"/>
                  </a:lnTo>
                  <a:lnTo>
                    <a:pt x="47" y="908"/>
                  </a:lnTo>
                  <a:lnTo>
                    <a:pt x="50" y="901"/>
                  </a:lnTo>
                  <a:lnTo>
                    <a:pt x="45" y="895"/>
                  </a:lnTo>
                  <a:lnTo>
                    <a:pt x="47" y="885"/>
                  </a:lnTo>
                  <a:lnTo>
                    <a:pt x="38" y="888"/>
                  </a:lnTo>
                  <a:lnTo>
                    <a:pt x="37" y="879"/>
                  </a:lnTo>
                  <a:lnTo>
                    <a:pt x="40" y="872"/>
                  </a:lnTo>
                  <a:lnTo>
                    <a:pt x="42" y="862"/>
                  </a:lnTo>
                  <a:lnTo>
                    <a:pt x="43" y="858"/>
                  </a:lnTo>
                  <a:lnTo>
                    <a:pt x="48" y="856"/>
                  </a:lnTo>
                  <a:lnTo>
                    <a:pt x="53" y="851"/>
                  </a:lnTo>
                  <a:lnTo>
                    <a:pt x="65" y="853"/>
                  </a:lnTo>
                  <a:lnTo>
                    <a:pt x="78" y="861"/>
                  </a:lnTo>
                  <a:lnTo>
                    <a:pt x="96" y="872"/>
                  </a:lnTo>
                  <a:lnTo>
                    <a:pt x="126" y="858"/>
                  </a:lnTo>
                  <a:lnTo>
                    <a:pt x="133" y="853"/>
                  </a:lnTo>
                  <a:lnTo>
                    <a:pt x="143" y="848"/>
                  </a:lnTo>
                  <a:lnTo>
                    <a:pt x="146" y="846"/>
                  </a:lnTo>
                  <a:lnTo>
                    <a:pt x="154" y="840"/>
                  </a:lnTo>
                  <a:lnTo>
                    <a:pt x="156" y="840"/>
                  </a:lnTo>
                  <a:lnTo>
                    <a:pt x="159" y="837"/>
                  </a:lnTo>
                  <a:lnTo>
                    <a:pt x="164" y="835"/>
                  </a:lnTo>
                  <a:lnTo>
                    <a:pt x="179" y="832"/>
                  </a:lnTo>
                  <a:lnTo>
                    <a:pt x="195" y="827"/>
                  </a:lnTo>
                  <a:lnTo>
                    <a:pt x="212" y="809"/>
                  </a:lnTo>
                  <a:lnTo>
                    <a:pt x="215" y="796"/>
                  </a:lnTo>
                  <a:lnTo>
                    <a:pt x="224" y="788"/>
                  </a:lnTo>
                  <a:lnTo>
                    <a:pt x="238" y="778"/>
                  </a:lnTo>
                  <a:lnTo>
                    <a:pt x="233" y="765"/>
                  </a:lnTo>
                  <a:lnTo>
                    <a:pt x="233" y="757"/>
                  </a:lnTo>
                  <a:lnTo>
                    <a:pt x="235" y="751"/>
                  </a:lnTo>
                  <a:lnTo>
                    <a:pt x="238" y="746"/>
                  </a:lnTo>
                  <a:lnTo>
                    <a:pt x="243" y="739"/>
                  </a:lnTo>
                  <a:lnTo>
                    <a:pt x="255" y="741"/>
                  </a:lnTo>
                  <a:lnTo>
                    <a:pt x="262" y="738"/>
                  </a:lnTo>
                  <a:lnTo>
                    <a:pt x="267" y="736"/>
                  </a:lnTo>
                  <a:lnTo>
                    <a:pt x="265" y="727"/>
                  </a:lnTo>
                  <a:lnTo>
                    <a:pt x="268" y="722"/>
                  </a:lnTo>
                  <a:lnTo>
                    <a:pt x="275" y="714"/>
                  </a:lnTo>
                  <a:lnTo>
                    <a:pt x="283" y="709"/>
                  </a:lnTo>
                  <a:lnTo>
                    <a:pt x="281" y="701"/>
                  </a:lnTo>
                  <a:lnTo>
                    <a:pt x="283" y="693"/>
                  </a:lnTo>
                  <a:lnTo>
                    <a:pt x="278" y="686"/>
                  </a:lnTo>
                  <a:lnTo>
                    <a:pt x="285" y="680"/>
                  </a:lnTo>
                  <a:lnTo>
                    <a:pt x="291" y="673"/>
                  </a:lnTo>
                  <a:lnTo>
                    <a:pt x="296" y="670"/>
                  </a:lnTo>
                  <a:lnTo>
                    <a:pt x="298" y="660"/>
                  </a:lnTo>
                  <a:lnTo>
                    <a:pt x="311" y="655"/>
                  </a:lnTo>
                  <a:lnTo>
                    <a:pt x="315" y="652"/>
                  </a:lnTo>
                  <a:lnTo>
                    <a:pt x="316" y="647"/>
                  </a:lnTo>
                  <a:lnTo>
                    <a:pt x="316" y="642"/>
                  </a:lnTo>
                  <a:lnTo>
                    <a:pt x="316" y="639"/>
                  </a:lnTo>
                  <a:lnTo>
                    <a:pt x="318" y="631"/>
                  </a:lnTo>
                  <a:lnTo>
                    <a:pt x="319" y="618"/>
                  </a:lnTo>
                  <a:lnTo>
                    <a:pt x="318" y="610"/>
                  </a:lnTo>
                  <a:lnTo>
                    <a:pt x="313" y="600"/>
                  </a:lnTo>
                  <a:lnTo>
                    <a:pt x="313" y="584"/>
                  </a:lnTo>
                  <a:lnTo>
                    <a:pt x="311" y="579"/>
                  </a:lnTo>
                  <a:lnTo>
                    <a:pt x="313" y="574"/>
                  </a:lnTo>
                  <a:lnTo>
                    <a:pt x="315" y="565"/>
                  </a:lnTo>
                  <a:lnTo>
                    <a:pt x="318" y="550"/>
                  </a:lnTo>
                  <a:lnTo>
                    <a:pt x="315" y="539"/>
                  </a:lnTo>
                  <a:lnTo>
                    <a:pt x="316" y="521"/>
                  </a:lnTo>
                  <a:lnTo>
                    <a:pt x="329" y="513"/>
                  </a:lnTo>
                  <a:lnTo>
                    <a:pt x="338" y="513"/>
                  </a:lnTo>
                  <a:lnTo>
                    <a:pt x="351" y="513"/>
                  </a:lnTo>
                  <a:lnTo>
                    <a:pt x="354" y="502"/>
                  </a:lnTo>
                  <a:lnTo>
                    <a:pt x="353" y="500"/>
                  </a:lnTo>
                  <a:lnTo>
                    <a:pt x="353" y="495"/>
                  </a:lnTo>
                  <a:lnTo>
                    <a:pt x="351" y="487"/>
                  </a:lnTo>
                  <a:lnTo>
                    <a:pt x="356" y="481"/>
                  </a:lnTo>
                  <a:lnTo>
                    <a:pt x="362" y="474"/>
                  </a:lnTo>
                  <a:lnTo>
                    <a:pt x="367" y="461"/>
                  </a:lnTo>
                  <a:lnTo>
                    <a:pt x="366" y="451"/>
                  </a:lnTo>
                  <a:lnTo>
                    <a:pt x="372" y="447"/>
                  </a:lnTo>
                  <a:lnTo>
                    <a:pt x="379" y="443"/>
                  </a:lnTo>
                  <a:lnTo>
                    <a:pt x="387" y="439"/>
                  </a:lnTo>
                  <a:lnTo>
                    <a:pt x="399" y="435"/>
                  </a:lnTo>
                  <a:lnTo>
                    <a:pt x="407" y="430"/>
                  </a:lnTo>
                  <a:lnTo>
                    <a:pt x="414" y="432"/>
                  </a:lnTo>
                  <a:lnTo>
                    <a:pt x="419" y="439"/>
                  </a:lnTo>
                  <a:lnTo>
                    <a:pt x="424" y="450"/>
                  </a:lnTo>
                  <a:lnTo>
                    <a:pt x="434" y="447"/>
                  </a:lnTo>
                  <a:lnTo>
                    <a:pt x="437" y="442"/>
                  </a:lnTo>
                  <a:lnTo>
                    <a:pt x="434" y="435"/>
                  </a:lnTo>
                  <a:lnTo>
                    <a:pt x="440" y="434"/>
                  </a:lnTo>
                  <a:lnTo>
                    <a:pt x="448" y="430"/>
                  </a:lnTo>
                  <a:lnTo>
                    <a:pt x="458" y="435"/>
                  </a:lnTo>
                  <a:lnTo>
                    <a:pt x="463" y="435"/>
                  </a:lnTo>
                  <a:lnTo>
                    <a:pt x="475" y="432"/>
                  </a:lnTo>
                  <a:lnTo>
                    <a:pt x="483" y="427"/>
                  </a:lnTo>
                  <a:lnTo>
                    <a:pt x="495" y="421"/>
                  </a:lnTo>
                  <a:lnTo>
                    <a:pt x="503" y="414"/>
                  </a:lnTo>
                  <a:lnTo>
                    <a:pt x="501" y="405"/>
                  </a:lnTo>
                  <a:lnTo>
                    <a:pt x="496" y="393"/>
                  </a:lnTo>
                  <a:lnTo>
                    <a:pt x="500" y="383"/>
                  </a:lnTo>
                  <a:lnTo>
                    <a:pt x="508" y="380"/>
                  </a:lnTo>
                  <a:lnTo>
                    <a:pt x="518" y="383"/>
                  </a:lnTo>
                  <a:lnTo>
                    <a:pt x="526" y="377"/>
                  </a:lnTo>
                  <a:lnTo>
                    <a:pt x="528" y="375"/>
                  </a:lnTo>
                  <a:lnTo>
                    <a:pt x="533" y="372"/>
                  </a:lnTo>
                  <a:lnTo>
                    <a:pt x="534" y="361"/>
                  </a:lnTo>
                  <a:lnTo>
                    <a:pt x="541" y="353"/>
                  </a:lnTo>
                  <a:lnTo>
                    <a:pt x="541" y="343"/>
                  </a:lnTo>
                  <a:lnTo>
                    <a:pt x="548" y="333"/>
                  </a:lnTo>
                  <a:lnTo>
                    <a:pt x="554" y="324"/>
                  </a:lnTo>
                  <a:lnTo>
                    <a:pt x="553" y="319"/>
                  </a:lnTo>
                  <a:lnTo>
                    <a:pt x="553" y="316"/>
                  </a:lnTo>
                  <a:lnTo>
                    <a:pt x="554" y="306"/>
                  </a:lnTo>
                  <a:lnTo>
                    <a:pt x="554" y="301"/>
                  </a:lnTo>
                  <a:lnTo>
                    <a:pt x="551" y="291"/>
                  </a:lnTo>
                  <a:lnTo>
                    <a:pt x="556" y="288"/>
                  </a:lnTo>
                  <a:lnTo>
                    <a:pt x="563" y="288"/>
                  </a:lnTo>
                  <a:lnTo>
                    <a:pt x="566" y="288"/>
                  </a:lnTo>
                  <a:lnTo>
                    <a:pt x="573" y="296"/>
                  </a:lnTo>
                  <a:lnTo>
                    <a:pt x="579" y="298"/>
                  </a:lnTo>
                  <a:lnTo>
                    <a:pt x="591" y="296"/>
                  </a:lnTo>
                  <a:lnTo>
                    <a:pt x="599" y="293"/>
                  </a:lnTo>
                  <a:lnTo>
                    <a:pt x="602" y="288"/>
                  </a:lnTo>
                  <a:lnTo>
                    <a:pt x="602" y="278"/>
                  </a:lnTo>
                  <a:lnTo>
                    <a:pt x="599" y="269"/>
                  </a:lnTo>
                  <a:lnTo>
                    <a:pt x="601" y="261"/>
                  </a:lnTo>
                  <a:lnTo>
                    <a:pt x="602" y="249"/>
                  </a:lnTo>
                  <a:lnTo>
                    <a:pt x="602" y="238"/>
                  </a:lnTo>
                  <a:lnTo>
                    <a:pt x="601" y="235"/>
                  </a:lnTo>
                  <a:lnTo>
                    <a:pt x="594" y="225"/>
                  </a:lnTo>
                  <a:lnTo>
                    <a:pt x="587" y="218"/>
                  </a:lnTo>
                  <a:lnTo>
                    <a:pt x="577" y="217"/>
                  </a:lnTo>
                  <a:lnTo>
                    <a:pt x="569" y="217"/>
                  </a:lnTo>
                  <a:lnTo>
                    <a:pt x="559" y="209"/>
                  </a:lnTo>
                  <a:lnTo>
                    <a:pt x="554" y="204"/>
                  </a:lnTo>
                  <a:lnTo>
                    <a:pt x="551" y="193"/>
                  </a:lnTo>
                  <a:lnTo>
                    <a:pt x="541" y="188"/>
                  </a:lnTo>
                  <a:lnTo>
                    <a:pt x="539" y="183"/>
                  </a:lnTo>
                  <a:lnTo>
                    <a:pt x="536" y="178"/>
                  </a:lnTo>
                  <a:lnTo>
                    <a:pt x="541" y="178"/>
                  </a:lnTo>
                  <a:lnTo>
                    <a:pt x="544" y="172"/>
                  </a:lnTo>
                  <a:lnTo>
                    <a:pt x="548" y="163"/>
                  </a:lnTo>
                  <a:lnTo>
                    <a:pt x="548" y="154"/>
                  </a:lnTo>
                  <a:lnTo>
                    <a:pt x="549" y="142"/>
                  </a:lnTo>
                  <a:lnTo>
                    <a:pt x="553" y="131"/>
                  </a:lnTo>
                  <a:lnTo>
                    <a:pt x="556" y="123"/>
                  </a:lnTo>
                  <a:lnTo>
                    <a:pt x="559" y="120"/>
                  </a:lnTo>
                  <a:lnTo>
                    <a:pt x="564" y="110"/>
                  </a:lnTo>
                  <a:lnTo>
                    <a:pt x="563" y="104"/>
                  </a:lnTo>
                  <a:lnTo>
                    <a:pt x="563" y="94"/>
                  </a:lnTo>
                  <a:lnTo>
                    <a:pt x="563" y="84"/>
                  </a:lnTo>
                  <a:lnTo>
                    <a:pt x="561" y="73"/>
                  </a:lnTo>
                  <a:lnTo>
                    <a:pt x="561" y="61"/>
                  </a:lnTo>
                  <a:lnTo>
                    <a:pt x="563" y="52"/>
                  </a:lnTo>
                  <a:lnTo>
                    <a:pt x="561" y="39"/>
                  </a:lnTo>
                  <a:lnTo>
                    <a:pt x="561" y="31"/>
                  </a:lnTo>
                  <a:lnTo>
                    <a:pt x="566" y="26"/>
                  </a:lnTo>
                  <a:lnTo>
                    <a:pt x="571" y="21"/>
                  </a:lnTo>
                  <a:lnTo>
                    <a:pt x="574" y="15"/>
                  </a:lnTo>
                  <a:lnTo>
                    <a:pt x="581" y="6"/>
                  </a:lnTo>
                  <a:lnTo>
                    <a:pt x="58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18" name="Freeform 219"/>
            <p:cNvSpPr>
              <a:spLocks/>
            </p:cNvSpPr>
            <p:nvPr/>
          </p:nvSpPr>
          <p:spPr bwMode="auto">
            <a:xfrm>
              <a:off x="2052638" y="10140158"/>
              <a:ext cx="338138" cy="825500"/>
            </a:xfrm>
            <a:custGeom>
              <a:avLst/>
              <a:gdLst>
                <a:gd name="T0" fmla="*/ 9 w 425"/>
                <a:gd name="T1" fmla="*/ 8 h 1039"/>
                <a:gd name="T2" fmla="*/ 24 w 425"/>
                <a:gd name="T3" fmla="*/ 13 h 1039"/>
                <a:gd name="T4" fmla="*/ 32 w 425"/>
                <a:gd name="T5" fmla="*/ 10 h 1039"/>
                <a:gd name="T6" fmla="*/ 35 w 425"/>
                <a:gd name="T7" fmla="*/ 19 h 1039"/>
                <a:gd name="T8" fmla="*/ 57 w 425"/>
                <a:gd name="T9" fmla="*/ 28 h 1039"/>
                <a:gd name="T10" fmla="*/ 67 w 425"/>
                <a:gd name="T11" fmla="*/ 19 h 1039"/>
                <a:gd name="T12" fmla="*/ 81 w 425"/>
                <a:gd name="T13" fmla="*/ 39 h 1039"/>
                <a:gd name="T14" fmla="*/ 85 w 425"/>
                <a:gd name="T15" fmla="*/ 65 h 1039"/>
                <a:gd name="T16" fmla="*/ 106 w 425"/>
                <a:gd name="T17" fmla="*/ 86 h 1039"/>
                <a:gd name="T18" fmla="*/ 111 w 425"/>
                <a:gd name="T19" fmla="*/ 99 h 1039"/>
                <a:gd name="T20" fmla="*/ 120 w 425"/>
                <a:gd name="T21" fmla="*/ 113 h 1039"/>
                <a:gd name="T22" fmla="*/ 121 w 425"/>
                <a:gd name="T23" fmla="*/ 129 h 1039"/>
                <a:gd name="T24" fmla="*/ 115 w 425"/>
                <a:gd name="T25" fmla="*/ 162 h 1039"/>
                <a:gd name="T26" fmla="*/ 116 w 425"/>
                <a:gd name="T27" fmla="*/ 183 h 1039"/>
                <a:gd name="T28" fmla="*/ 121 w 425"/>
                <a:gd name="T29" fmla="*/ 210 h 1039"/>
                <a:gd name="T30" fmla="*/ 134 w 425"/>
                <a:gd name="T31" fmla="*/ 220 h 1039"/>
                <a:gd name="T32" fmla="*/ 149 w 425"/>
                <a:gd name="T33" fmla="*/ 239 h 1039"/>
                <a:gd name="T34" fmla="*/ 154 w 425"/>
                <a:gd name="T35" fmla="*/ 254 h 1039"/>
                <a:gd name="T36" fmla="*/ 156 w 425"/>
                <a:gd name="T37" fmla="*/ 277 h 1039"/>
                <a:gd name="T38" fmla="*/ 154 w 425"/>
                <a:gd name="T39" fmla="*/ 290 h 1039"/>
                <a:gd name="T40" fmla="*/ 156 w 425"/>
                <a:gd name="T41" fmla="*/ 312 h 1039"/>
                <a:gd name="T42" fmla="*/ 161 w 425"/>
                <a:gd name="T43" fmla="*/ 337 h 1039"/>
                <a:gd name="T44" fmla="*/ 163 w 425"/>
                <a:gd name="T45" fmla="*/ 340 h 1039"/>
                <a:gd name="T46" fmla="*/ 171 w 425"/>
                <a:gd name="T47" fmla="*/ 345 h 1039"/>
                <a:gd name="T48" fmla="*/ 167 w 425"/>
                <a:gd name="T49" fmla="*/ 358 h 1039"/>
                <a:gd name="T50" fmla="*/ 156 w 425"/>
                <a:gd name="T51" fmla="*/ 390 h 1039"/>
                <a:gd name="T52" fmla="*/ 156 w 425"/>
                <a:gd name="T53" fmla="*/ 413 h 1039"/>
                <a:gd name="T54" fmla="*/ 161 w 425"/>
                <a:gd name="T55" fmla="*/ 456 h 1039"/>
                <a:gd name="T56" fmla="*/ 169 w 425"/>
                <a:gd name="T57" fmla="*/ 516 h 1039"/>
                <a:gd name="T58" fmla="*/ 177 w 425"/>
                <a:gd name="T59" fmla="*/ 566 h 1039"/>
                <a:gd name="T60" fmla="*/ 179 w 425"/>
                <a:gd name="T61" fmla="*/ 576 h 1039"/>
                <a:gd name="T62" fmla="*/ 182 w 425"/>
                <a:gd name="T63" fmla="*/ 599 h 1039"/>
                <a:gd name="T64" fmla="*/ 184 w 425"/>
                <a:gd name="T65" fmla="*/ 629 h 1039"/>
                <a:gd name="T66" fmla="*/ 194 w 425"/>
                <a:gd name="T67" fmla="*/ 691 h 1039"/>
                <a:gd name="T68" fmla="*/ 197 w 425"/>
                <a:gd name="T69" fmla="*/ 739 h 1039"/>
                <a:gd name="T70" fmla="*/ 210 w 425"/>
                <a:gd name="T71" fmla="*/ 796 h 1039"/>
                <a:gd name="T72" fmla="*/ 217 w 425"/>
                <a:gd name="T73" fmla="*/ 812 h 1039"/>
                <a:gd name="T74" fmla="*/ 244 w 425"/>
                <a:gd name="T75" fmla="*/ 830 h 1039"/>
                <a:gd name="T76" fmla="*/ 267 w 425"/>
                <a:gd name="T77" fmla="*/ 843 h 1039"/>
                <a:gd name="T78" fmla="*/ 287 w 425"/>
                <a:gd name="T79" fmla="*/ 851 h 1039"/>
                <a:gd name="T80" fmla="*/ 303 w 425"/>
                <a:gd name="T81" fmla="*/ 877 h 1039"/>
                <a:gd name="T82" fmla="*/ 315 w 425"/>
                <a:gd name="T83" fmla="*/ 906 h 1039"/>
                <a:gd name="T84" fmla="*/ 326 w 425"/>
                <a:gd name="T85" fmla="*/ 935 h 1039"/>
                <a:gd name="T86" fmla="*/ 343 w 425"/>
                <a:gd name="T87" fmla="*/ 982 h 1039"/>
                <a:gd name="T88" fmla="*/ 348 w 425"/>
                <a:gd name="T89" fmla="*/ 998 h 1039"/>
                <a:gd name="T90" fmla="*/ 359 w 425"/>
                <a:gd name="T91" fmla="*/ 995 h 1039"/>
                <a:gd name="T92" fmla="*/ 391 w 425"/>
                <a:gd name="T93" fmla="*/ 1016 h 1039"/>
                <a:gd name="T94" fmla="*/ 406 w 425"/>
                <a:gd name="T95" fmla="*/ 1029 h 1039"/>
                <a:gd name="T96" fmla="*/ 412 w 425"/>
                <a:gd name="T97" fmla="*/ 1039 h 1039"/>
                <a:gd name="T98" fmla="*/ 417 w 425"/>
                <a:gd name="T99" fmla="*/ 1031 h 1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25" h="1039">
                  <a:moveTo>
                    <a:pt x="0" y="0"/>
                  </a:moveTo>
                  <a:lnTo>
                    <a:pt x="5" y="2"/>
                  </a:lnTo>
                  <a:lnTo>
                    <a:pt x="9" y="8"/>
                  </a:lnTo>
                  <a:lnTo>
                    <a:pt x="14" y="13"/>
                  </a:lnTo>
                  <a:lnTo>
                    <a:pt x="17" y="6"/>
                  </a:lnTo>
                  <a:lnTo>
                    <a:pt x="24" y="13"/>
                  </a:lnTo>
                  <a:lnTo>
                    <a:pt x="27" y="10"/>
                  </a:lnTo>
                  <a:lnTo>
                    <a:pt x="30" y="13"/>
                  </a:lnTo>
                  <a:lnTo>
                    <a:pt x="32" y="10"/>
                  </a:lnTo>
                  <a:lnTo>
                    <a:pt x="35" y="6"/>
                  </a:lnTo>
                  <a:lnTo>
                    <a:pt x="42" y="8"/>
                  </a:lnTo>
                  <a:lnTo>
                    <a:pt x="35" y="19"/>
                  </a:lnTo>
                  <a:lnTo>
                    <a:pt x="40" y="28"/>
                  </a:lnTo>
                  <a:lnTo>
                    <a:pt x="48" y="26"/>
                  </a:lnTo>
                  <a:lnTo>
                    <a:pt x="57" y="28"/>
                  </a:lnTo>
                  <a:lnTo>
                    <a:pt x="63" y="26"/>
                  </a:lnTo>
                  <a:lnTo>
                    <a:pt x="65" y="23"/>
                  </a:lnTo>
                  <a:lnTo>
                    <a:pt x="67" y="19"/>
                  </a:lnTo>
                  <a:lnTo>
                    <a:pt x="72" y="18"/>
                  </a:lnTo>
                  <a:lnTo>
                    <a:pt x="78" y="26"/>
                  </a:lnTo>
                  <a:lnTo>
                    <a:pt x="81" y="39"/>
                  </a:lnTo>
                  <a:lnTo>
                    <a:pt x="85" y="44"/>
                  </a:lnTo>
                  <a:lnTo>
                    <a:pt x="85" y="53"/>
                  </a:lnTo>
                  <a:lnTo>
                    <a:pt x="85" y="65"/>
                  </a:lnTo>
                  <a:lnTo>
                    <a:pt x="88" y="74"/>
                  </a:lnTo>
                  <a:lnTo>
                    <a:pt x="95" y="79"/>
                  </a:lnTo>
                  <a:lnTo>
                    <a:pt x="106" y="86"/>
                  </a:lnTo>
                  <a:lnTo>
                    <a:pt x="106" y="95"/>
                  </a:lnTo>
                  <a:lnTo>
                    <a:pt x="108" y="97"/>
                  </a:lnTo>
                  <a:lnTo>
                    <a:pt x="111" y="99"/>
                  </a:lnTo>
                  <a:lnTo>
                    <a:pt x="115" y="104"/>
                  </a:lnTo>
                  <a:lnTo>
                    <a:pt x="115" y="110"/>
                  </a:lnTo>
                  <a:lnTo>
                    <a:pt x="120" y="113"/>
                  </a:lnTo>
                  <a:lnTo>
                    <a:pt x="123" y="115"/>
                  </a:lnTo>
                  <a:lnTo>
                    <a:pt x="123" y="123"/>
                  </a:lnTo>
                  <a:lnTo>
                    <a:pt x="121" y="129"/>
                  </a:lnTo>
                  <a:lnTo>
                    <a:pt x="118" y="136"/>
                  </a:lnTo>
                  <a:lnTo>
                    <a:pt x="115" y="147"/>
                  </a:lnTo>
                  <a:lnTo>
                    <a:pt x="115" y="162"/>
                  </a:lnTo>
                  <a:lnTo>
                    <a:pt x="116" y="172"/>
                  </a:lnTo>
                  <a:lnTo>
                    <a:pt x="116" y="178"/>
                  </a:lnTo>
                  <a:lnTo>
                    <a:pt x="116" y="183"/>
                  </a:lnTo>
                  <a:lnTo>
                    <a:pt x="118" y="194"/>
                  </a:lnTo>
                  <a:lnTo>
                    <a:pt x="120" y="204"/>
                  </a:lnTo>
                  <a:lnTo>
                    <a:pt x="121" y="210"/>
                  </a:lnTo>
                  <a:lnTo>
                    <a:pt x="123" y="215"/>
                  </a:lnTo>
                  <a:lnTo>
                    <a:pt x="128" y="218"/>
                  </a:lnTo>
                  <a:lnTo>
                    <a:pt x="134" y="220"/>
                  </a:lnTo>
                  <a:lnTo>
                    <a:pt x="139" y="227"/>
                  </a:lnTo>
                  <a:lnTo>
                    <a:pt x="144" y="233"/>
                  </a:lnTo>
                  <a:lnTo>
                    <a:pt x="149" y="239"/>
                  </a:lnTo>
                  <a:lnTo>
                    <a:pt x="153" y="249"/>
                  </a:lnTo>
                  <a:lnTo>
                    <a:pt x="153" y="251"/>
                  </a:lnTo>
                  <a:lnTo>
                    <a:pt x="154" y="254"/>
                  </a:lnTo>
                  <a:lnTo>
                    <a:pt x="158" y="261"/>
                  </a:lnTo>
                  <a:lnTo>
                    <a:pt x="156" y="269"/>
                  </a:lnTo>
                  <a:lnTo>
                    <a:pt x="156" y="277"/>
                  </a:lnTo>
                  <a:lnTo>
                    <a:pt x="156" y="283"/>
                  </a:lnTo>
                  <a:lnTo>
                    <a:pt x="156" y="286"/>
                  </a:lnTo>
                  <a:lnTo>
                    <a:pt x="154" y="290"/>
                  </a:lnTo>
                  <a:lnTo>
                    <a:pt x="156" y="296"/>
                  </a:lnTo>
                  <a:lnTo>
                    <a:pt x="156" y="306"/>
                  </a:lnTo>
                  <a:lnTo>
                    <a:pt x="156" y="312"/>
                  </a:lnTo>
                  <a:lnTo>
                    <a:pt x="159" y="324"/>
                  </a:lnTo>
                  <a:lnTo>
                    <a:pt x="161" y="332"/>
                  </a:lnTo>
                  <a:lnTo>
                    <a:pt x="161" y="337"/>
                  </a:lnTo>
                  <a:lnTo>
                    <a:pt x="158" y="337"/>
                  </a:lnTo>
                  <a:lnTo>
                    <a:pt x="158" y="340"/>
                  </a:lnTo>
                  <a:lnTo>
                    <a:pt x="163" y="340"/>
                  </a:lnTo>
                  <a:lnTo>
                    <a:pt x="166" y="343"/>
                  </a:lnTo>
                  <a:lnTo>
                    <a:pt x="166" y="345"/>
                  </a:lnTo>
                  <a:lnTo>
                    <a:pt x="171" y="345"/>
                  </a:lnTo>
                  <a:lnTo>
                    <a:pt x="174" y="346"/>
                  </a:lnTo>
                  <a:lnTo>
                    <a:pt x="169" y="353"/>
                  </a:lnTo>
                  <a:lnTo>
                    <a:pt x="167" y="358"/>
                  </a:lnTo>
                  <a:lnTo>
                    <a:pt x="163" y="366"/>
                  </a:lnTo>
                  <a:lnTo>
                    <a:pt x="159" y="379"/>
                  </a:lnTo>
                  <a:lnTo>
                    <a:pt x="156" y="390"/>
                  </a:lnTo>
                  <a:lnTo>
                    <a:pt x="156" y="396"/>
                  </a:lnTo>
                  <a:lnTo>
                    <a:pt x="156" y="401"/>
                  </a:lnTo>
                  <a:lnTo>
                    <a:pt x="156" y="413"/>
                  </a:lnTo>
                  <a:lnTo>
                    <a:pt x="156" y="426"/>
                  </a:lnTo>
                  <a:lnTo>
                    <a:pt x="156" y="432"/>
                  </a:lnTo>
                  <a:lnTo>
                    <a:pt x="161" y="456"/>
                  </a:lnTo>
                  <a:lnTo>
                    <a:pt x="163" y="472"/>
                  </a:lnTo>
                  <a:lnTo>
                    <a:pt x="164" y="494"/>
                  </a:lnTo>
                  <a:lnTo>
                    <a:pt x="169" y="516"/>
                  </a:lnTo>
                  <a:lnTo>
                    <a:pt x="171" y="537"/>
                  </a:lnTo>
                  <a:lnTo>
                    <a:pt x="174" y="557"/>
                  </a:lnTo>
                  <a:lnTo>
                    <a:pt x="177" y="566"/>
                  </a:lnTo>
                  <a:lnTo>
                    <a:pt x="179" y="571"/>
                  </a:lnTo>
                  <a:lnTo>
                    <a:pt x="179" y="573"/>
                  </a:lnTo>
                  <a:lnTo>
                    <a:pt x="179" y="576"/>
                  </a:lnTo>
                  <a:lnTo>
                    <a:pt x="182" y="579"/>
                  </a:lnTo>
                  <a:lnTo>
                    <a:pt x="181" y="589"/>
                  </a:lnTo>
                  <a:lnTo>
                    <a:pt x="182" y="599"/>
                  </a:lnTo>
                  <a:lnTo>
                    <a:pt x="184" y="605"/>
                  </a:lnTo>
                  <a:lnTo>
                    <a:pt x="182" y="612"/>
                  </a:lnTo>
                  <a:lnTo>
                    <a:pt x="184" y="629"/>
                  </a:lnTo>
                  <a:lnTo>
                    <a:pt x="189" y="657"/>
                  </a:lnTo>
                  <a:lnTo>
                    <a:pt x="191" y="673"/>
                  </a:lnTo>
                  <a:lnTo>
                    <a:pt x="194" y="691"/>
                  </a:lnTo>
                  <a:lnTo>
                    <a:pt x="196" y="704"/>
                  </a:lnTo>
                  <a:lnTo>
                    <a:pt x="196" y="717"/>
                  </a:lnTo>
                  <a:lnTo>
                    <a:pt x="197" y="739"/>
                  </a:lnTo>
                  <a:lnTo>
                    <a:pt x="202" y="762"/>
                  </a:lnTo>
                  <a:lnTo>
                    <a:pt x="206" y="780"/>
                  </a:lnTo>
                  <a:lnTo>
                    <a:pt x="210" y="796"/>
                  </a:lnTo>
                  <a:lnTo>
                    <a:pt x="214" y="804"/>
                  </a:lnTo>
                  <a:lnTo>
                    <a:pt x="215" y="807"/>
                  </a:lnTo>
                  <a:lnTo>
                    <a:pt x="217" y="812"/>
                  </a:lnTo>
                  <a:lnTo>
                    <a:pt x="227" y="824"/>
                  </a:lnTo>
                  <a:lnTo>
                    <a:pt x="237" y="828"/>
                  </a:lnTo>
                  <a:lnTo>
                    <a:pt x="244" y="830"/>
                  </a:lnTo>
                  <a:lnTo>
                    <a:pt x="250" y="832"/>
                  </a:lnTo>
                  <a:lnTo>
                    <a:pt x="255" y="838"/>
                  </a:lnTo>
                  <a:lnTo>
                    <a:pt x="267" y="843"/>
                  </a:lnTo>
                  <a:lnTo>
                    <a:pt x="270" y="843"/>
                  </a:lnTo>
                  <a:lnTo>
                    <a:pt x="282" y="848"/>
                  </a:lnTo>
                  <a:lnTo>
                    <a:pt x="287" y="851"/>
                  </a:lnTo>
                  <a:lnTo>
                    <a:pt x="292" y="856"/>
                  </a:lnTo>
                  <a:lnTo>
                    <a:pt x="298" y="869"/>
                  </a:lnTo>
                  <a:lnTo>
                    <a:pt x="303" y="877"/>
                  </a:lnTo>
                  <a:lnTo>
                    <a:pt x="306" y="893"/>
                  </a:lnTo>
                  <a:lnTo>
                    <a:pt x="311" y="901"/>
                  </a:lnTo>
                  <a:lnTo>
                    <a:pt x="315" y="906"/>
                  </a:lnTo>
                  <a:lnTo>
                    <a:pt x="320" y="919"/>
                  </a:lnTo>
                  <a:lnTo>
                    <a:pt x="321" y="926"/>
                  </a:lnTo>
                  <a:lnTo>
                    <a:pt x="326" y="935"/>
                  </a:lnTo>
                  <a:lnTo>
                    <a:pt x="331" y="956"/>
                  </a:lnTo>
                  <a:lnTo>
                    <a:pt x="338" y="973"/>
                  </a:lnTo>
                  <a:lnTo>
                    <a:pt x="343" y="982"/>
                  </a:lnTo>
                  <a:lnTo>
                    <a:pt x="344" y="985"/>
                  </a:lnTo>
                  <a:lnTo>
                    <a:pt x="346" y="995"/>
                  </a:lnTo>
                  <a:lnTo>
                    <a:pt x="348" y="998"/>
                  </a:lnTo>
                  <a:lnTo>
                    <a:pt x="351" y="994"/>
                  </a:lnTo>
                  <a:lnTo>
                    <a:pt x="351" y="992"/>
                  </a:lnTo>
                  <a:lnTo>
                    <a:pt x="359" y="995"/>
                  </a:lnTo>
                  <a:lnTo>
                    <a:pt x="366" y="1002"/>
                  </a:lnTo>
                  <a:lnTo>
                    <a:pt x="378" y="1010"/>
                  </a:lnTo>
                  <a:lnTo>
                    <a:pt x="391" y="1016"/>
                  </a:lnTo>
                  <a:lnTo>
                    <a:pt x="397" y="1023"/>
                  </a:lnTo>
                  <a:lnTo>
                    <a:pt x="402" y="1028"/>
                  </a:lnTo>
                  <a:lnTo>
                    <a:pt x="406" y="1029"/>
                  </a:lnTo>
                  <a:lnTo>
                    <a:pt x="409" y="1034"/>
                  </a:lnTo>
                  <a:lnTo>
                    <a:pt x="409" y="1037"/>
                  </a:lnTo>
                  <a:lnTo>
                    <a:pt x="412" y="1039"/>
                  </a:lnTo>
                  <a:lnTo>
                    <a:pt x="416" y="1039"/>
                  </a:lnTo>
                  <a:lnTo>
                    <a:pt x="414" y="1034"/>
                  </a:lnTo>
                  <a:lnTo>
                    <a:pt x="417" y="1031"/>
                  </a:lnTo>
                  <a:lnTo>
                    <a:pt x="421" y="1036"/>
                  </a:lnTo>
                  <a:lnTo>
                    <a:pt x="425" y="103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19" name="Freeform 220"/>
            <p:cNvSpPr>
              <a:spLocks/>
            </p:cNvSpPr>
            <p:nvPr/>
          </p:nvSpPr>
          <p:spPr bwMode="auto">
            <a:xfrm>
              <a:off x="909638" y="9782970"/>
              <a:ext cx="1158875" cy="1246188"/>
            </a:xfrm>
            <a:custGeom>
              <a:avLst/>
              <a:gdLst>
                <a:gd name="T0" fmla="*/ 829 w 1460"/>
                <a:gd name="T1" fmla="*/ 147 h 1571"/>
                <a:gd name="T2" fmla="*/ 830 w 1460"/>
                <a:gd name="T3" fmla="*/ 195 h 1571"/>
                <a:gd name="T4" fmla="*/ 886 w 1460"/>
                <a:gd name="T5" fmla="*/ 318 h 1571"/>
                <a:gd name="T6" fmla="*/ 938 w 1460"/>
                <a:gd name="T7" fmla="*/ 378 h 1571"/>
                <a:gd name="T8" fmla="*/ 886 w 1460"/>
                <a:gd name="T9" fmla="*/ 404 h 1571"/>
                <a:gd name="T10" fmla="*/ 837 w 1460"/>
                <a:gd name="T11" fmla="*/ 466 h 1571"/>
                <a:gd name="T12" fmla="*/ 858 w 1460"/>
                <a:gd name="T13" fmla="*/ 543 h 1571"/>
                <a:gd name="T14" fmla="*/ 898 w 1460"/>
                <a:gd name="T15" fmla="*/ 568 h 1571"/>
                <a:gd name="T16" fmla="*/ 946 w 1460"/>
                <a:gd name="T17" fmla="*/ 537 h 1571"/>
                <a:gd name="T18" fmla="*/ 962 w 1460"/>
                <a:gd name="T19" fmla="*/ 558 h 1571"/>
                <a:gd name="T20" fmla="*/ 987 w 1460"/>
                <a:gd name="T21" fmla="*/ 571 h 1571"/>
                <a:gd name="T22" fmla="*/ 1001 w 1460"/>
                <a:gd name="T23" fmla="*/ 598 h 1571"/>
                <a:gd name="T24" fmla="*/ 1053 w 1460"/>
                <a:gd name="T25" fmla="*/ 577 h 1571"/>
                <a:gd name="T26" fmla="*/ 1144 w 1460"/>
                <a:gd name="T27" fmla="*/ 561 h 1571"/>
                <a:gd name="T28" fmla="*/ 1260 w 1460"/>
                <a:gd name="T29" fmla="*/ 509 h 1571"/>
                <a:gd name="T30" fmla="*/ 1345 w 1460"/>
                <a:gd name="T31" fmla="*/ 454 h 1571"/>
                <a:gd name="T32" fmla="*/ 1384 w 1460"/>
                <a:gd name="T33" fmla="*/ 459 h 1571"/>
                <a:gd name="T34" fmla="*/ 1437 w 1460"/>
                <a:gd name="T35" fmla="*/ 454 h 1571"/>
                <a:gd name="T36" fmla="*/ 1421 w 1460"/>
                <a:gd name="T37" fmla="*/ 555 h 1571"/>
                <a:gd name="T38" fmla="*/ 1409 w 1460"/>
                <a:gd name="T39" fmla="*/ 644 h 1571"/>
                <a:gd name="T40" fmla="*/ 1460 w 1460"/>
                <a:gd name="T41" fmla="*/ 739 h 1571"/>
                <a:gd name="T42" fmla="*/ 1412 w 1460"/>
                <a:gd name="T43" fmla="*/ 775 h 1571"/>
                <a:gd name="T44" fmla="*/ 1361 w 1460"/>
                <a:gd name="T45" fmla="*/ 865 h 1571"/>
                <a:gd name="T46" fmla="*/ 1272 w 1460"/>
                <a:gd name="T47" fmla="*/ 883 h 1571"/>
                <a:gd name="T48" fmla="*/ 1212 w 1460"/>
                <a:gd name="T49" fmla="*/ 953 h 1571"/>
                <a:gd name="T50" fmla="*/ 1177 w 1460"/>
                <a:gd name="T51" fmla="*/ 1069 h 1571"/>
                <a:gd name="T52" fmla="*/ 1139 w 1460"/>
                <a:gd name="T53" fmla="*/ 1152 h 1571"/>
                <a:gd name="T54" fmla="*/ 1096 w 1460"/>
                <a:gd name="T55" fmla="*/ 1229 h 1571"/>
                <a:gd name="T56" fmla="*/ 984 w 1460"/>
                <a:gd name="T57" fmla="*/ 1309 h 1571"/>
                <a:gd name="T58" fmla="*/ 908 w 1460"/>
                <a:gd name="T59" fmla="*/ 1352 h 1571"/>
                <a:gd name="T60" fmla="*/ 896 w 1460"/>
                <a:gd name="T61" fmla="*/ 1398 h 1571"/>
                <a:gd name="T62" fmla="*/ 862 w 1460"/>
                <a:gd name="T63" fmla="*/ 1488 h 1571"/>
                <a:gd name="T64" fmla="*/ 911 w 1460"/>
                <a:gd name="T65" fmla="*/ 1543 h 1571"/>
                <a:gd name="T66" fmla="*/ 804 w 1460"/>
                <a:gd name="T67" fmla="*/ 1524 h 1571"/>
                <a:gd name="T68" fmla="*/ 607 w 1460"/>
                <a:gd name="T69" fmla="*/ 1477 h 1571"/>
                <a:gd name="T70" fmla="*/ 547 w 1460"/>
                <a:gd name="T71" fmla="*/ 1383 h 1571"/>
                <a:gd name="T72" fmla="*/ 494 w 1460"/>
                <a:gd name="T73" fmla="*/ 1239 h 1571"/>
                <a:gd name="T74" fmla="*/ 370 w 1460"/>
                <a:gd name="T75" fmla="*/ 1181 h 1571"/>
                <a:gd name="T76" fmla="*/ 309 w 1460"/>
                <a:gd name="T77" fmla="*/ 1189 h 1571"/>
                <a:gd name="T78" fmla="*/ 226 w 1460"/>
                <a:gd name="T79" fmla="*/ 1182 h 1571"/>
                <a:gd name="T80" fmla="*/ 99 w 1460"/>
                <a:gd name="T81" fmla="*/ 1174 h 1571"/>
                <a:gd name="T82" fmla="*/ 164 w 1460"/>
                <a:gd name="T83" fmla="*/ 1084 h 1571"/>
                <a:gd name="T84" fmla="*/ 69 w 1460"/>
                <a:gd name="T85" fmla="*/ 946 h 1571"/>
                <a:gd name="T86" fmla="*/ 2 w 1460"/>
                <a:gd name="T87" fmla="*/ 856 h 1571"/>
                <a:gd name="T88" fmla="*/ 48 w 1460"/>
                <a:gd name="T89" fmla="*/ 788 h 1571"/>
                <a:gd name="T90" fmla="*/ 45 w 1460"/>
                <a:gd name="T91" fmla="*/ 686 h 1571"/>
                <a:gd name="T92" fmla="*/ 56 w 1460"/>
                <a:gd name="T93" fmla="*/ 592 h 1571"/>
                <a:gd name="T94" fmla="*/ 84 w 1460"/>
                <a:gd name="T95" fmla="*/ 483 h 1571"/>
                <a:gd name="T96" fmla="*/ 91 w 1460"/>
                <a:gd name="T97" fmla="*/ 427 h 1571"/>
                <a:gd name="T98" fmla="*/ 190 w 1460"/>
                <a:gd name="T99" fmla="*/ 423 h 1571"/>
                <a:gd name="T100" fmla="*/ 220 w 1460"/>
                <a:gd name="T101" fmla="*/ 375 h 1571"/>
                <a:gd name="T102" fmla="*/ 248 w 1460"/>
                <a:gd name="T103" fmla="*/ 317 h 1571"/>
                <a:gd name="T104" fmla="*/ 299 w 1460"/>
                <a:gd name="T105" fmla="*/ 254 h 1571"/>
                <a:gd name="T106" fmla="*/ 326 w 1460"/>
                <a:gd name="T107" fmla="*/ 173 h 1571"/>
                <a:gd name="T108" fmla="*/ 351 w 1460"/>
                <a:gd name="T109" fmla="*/ 71 h 1571"/>
                <a:gd name="T110" fmla="*/ 413 w 1460"/>
                <a:gd name="T111" fmla="*/ 34 h 1571"/>
                <a:gd name="T112" fmla="*/ 481 w 1460"/>
                <a:gd name="T113" fmla="*/ 1 h 1571"/>
                <a:gd name="T114" fmla="*/ 600 w 1460"/>
                <a:gd name="T115" fmla="*/ 6 h 1571"/>
                <a:gd name="T116" fmla="*/ 637 w 1460"/>
                <a:gd name="T117" fmla="*/ 29 h 1571"/>
                <a:gd name="T118" fmla="*/ 754 w 1460"/>
                <a:gd name="T119" fmla="*/ 34 h 1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60" h="1571">
                  <a:moveTo>
                    <a:pt x="774" y="38"/>
                  </a:moveTo>
                  <a:lnTo>
                    <a:pt x="777" y="48"/>
                  </a:lnTo>
                  <a:lnTo>
                    <a:pt x="777" y="59"/>
                  </a:lnTo>
                  <a:lnTo>
                    <a:pt x="782" y="71"/>
                  </a:lnTo>
                  <a:lnTo>
                    <a:pt x="786" y="77"/>
                  </a:lnTo>
                  <a:lnTo>
                    <a:pt x="787" y="84"/>
                  </a:lnTo>
                  <a:lnTo>
                    <a:pt x="790" y="95"/>
                  </a:lnTo>
                  <a:lnTo>
                    <a:pt x="800" y="113"/>
                  </a:lnTo>
                  <a:lnTo>
                    <a:pt x="802" y="116"/>
                  </a:lnTo>
                  <a:lnTo>
                    <a:pt x="815" y="134"/>
                  </a:lnTo>
                  <a:lnTo>
                    <a:pt x="824" y="144"/>
                  </a:lnTo>
                  <a:lnTo>
                    <a:pt x="825" y="145"/>
                  </a:lnTo>
                  <a:lnTo>
                    <a:pt x="829" y="147"/>
                  </a:lnTo>
                  <a:lnTo>
                    <a:pt x="830" y="150"/>
                  </a:lnTo>
                  <a:lnTo>
                    <a:pt x="829" y="152"/>
                  </a:lnTo>
                  <a:lnTo>
                    <a:pt x="825" y="150"/>
                  </a:lnTo>
                  <a:lnTo>
                    <a:pt x="825" y="155"/>
                  </a:lnTo>
                  <a:lnTo>
                    <a:pt x="825" y="160"/>
                  </a:lnTo>
                  <a:lnTo>
                    <a:pt x="827" y="163"/>
                  </a:lnTo>
                  <a:lnTo>
                    <a:pt x="829" y="174"/>
                  </a:lnTo>
                  <a:lnTo>
                    <a:pt x="832" y="182"/>
                  </a:lnTo>
                  <a:lnTo>
                    <a:pt x="832" y="186"/>
                  </a:lnTo>
                  <a:lnTo>
                    <a:pt x="833" y="190"/>
                  </a:lnTo>
                  <a:lnTo>
                    <a:pt x="833" y="194"/>
                  </a:lnTo>
                  <a:lnTo>
                    <a:pt x="833" y="195"/>
                  </a:lnTo>
                  <a:lnTo>
                    <a:pt x="830" y="195"/>
                  </a:lnTo>
                  <a:lnTo>
                    <a:pt x="830" y="199"/>
                  </a:lnTo>
                  <a:lnTo>
                    <a:pt x="837" y="208"/>
                  </a:lnTo>
                  <a:lnTo>
                    <a:pt x="845" y="223"/>
                  </a:lnTo>
                  <a:lnTo>
                    <a:pt x="848" y="234"/>
                  </a:lnTo>
                  <a:lnTo>
                    <a:pt x="852" y="239"/>
                  </a:lnTo>
                  <a:lnTo>
                    <a:pt x="853" y="244"/>
                  </a:lnTo>
                  <a:lnTo>
                    <a:pt x="855" y="249"/>
                  </a:lnTo>
                  <a:lnTo>
                    <a:pt x="853" y="250"/>
                  </a:lnTo>
                  <a:lnTo>
                    <a:pt x="853" y="252"/>
                  </a:lnTo>
                  <a:lnTo>
                    <a:pt x="858" y="263"/>
                  </a:lnTo>
                  <a:lnTo>
                    <a:pt x="867" y="283"/>
                  </a:lnTo>
                  <a:lnTo>
                    <a:pt x="880" y="307"/>
                  </a:lnTo>
                  <a:lnTo>
                    <a:pt x="886" y="318"/>
                  </a:lnTo>
                  <a:lnTo>
                    <a:pt x="895" y="326"/>
                  </a:lnTo>
                  <a:lnTo>
                    <a:pt x="903" y="336"/>
                  </a:lnTo>
                  <a:lnTo>
                    <a:pt x="910" y="341"/>
                  </a:lnTo>
                  <a:lnTo>
                    <a:pt x="915" y="344"/>
                  </a:lnTo>
                  <a:lnTo>
                    <a:pt x="916" y="346"/>
                  </a:lnTo>
                  <a:lnTo>
                    <a:pt x="926" y="352"/>
                  </a:lnTo>
                  <a:lnTo>
                    <a:pt x="931" y="357"/>
                  </a:lnTo>
                  <a:lnTo>
                    <a:pt x="936" y="365"/>
                  </a:lnTo>
                  <a:lnTo>
                    <a:pt x="938" y="368"/>
                  </a:lnTo>
                  <a:lnTo>
                    <a:pt x="939" y="372"/>
                  </a:lnTo>
                  <a:lnTo>
                    <a:pt x="941" y="375"/>
                  </a:lnTo>
                  <a:lnTo>
                    <a:pt x="941" y="380"/>
                  </a:lnTo>
                  <a:lnTo>
                    <a:pt x="938" y="378"/>
                  </a:lnTo>
                  <a:lnTo>
                    <a:pt x="933" y="373"/>
                  </a:lnTo>
                  <a:lnTo>
                    <a:pt x="929" y="370"/>
                  </a:lnTo>
                  <a:lnTo>
                    <a:pt x="924" y="365"/>
                  </a:lnTo>
                  <a:lnTo>
                    <a:pt x="918" y="365"/>
                  </a:lnTo>
                  <a:lnTo>
                    <a:pt x="911" y="372"/>
                  </a:lnTo>
                  <a:lnTo>
                    <a:pt x="906" y="378"/>
                  </a:lnTo>
                  <a:lnTo>
                    <a:pt x="905" y="383"/>
                  </a:lnTo>
                  <a:lnTo>
                    <a:pt x="903" y="388"/>
                  </a:lnTo>
                  <a:lnTo>
                    <a:pt x="901" y="391"/>
                  </a:lnTo>
                  <a:lnTo>
                    <a:pt x="898" y="394"/>
                  </a:lnTo>
                  <a:lnTo>
                    <a:pt x="893" y="396"/>
                  </a:lnTo>
                  <a:lnTo>
                    <a:pt x="888" y="399"/>
                  </a:lnTo>
                  <a:lnTo>
                    <a:pt x="886" y="404"/>
                  </a:lnTo>
                  <a:lnTo>
                    <a:pt x="885" y="409"/>
                  </a:lnTo>
                  <a:lnTo>
                    <a:pt x="880" y="414"/>
                  </a:lnTo>
                  <a:lnTo>
                    <a:pt x="872" y="415"/>
                  </a:lnTo>
                  <a:lnTo>
                    <a:pt x="865" y="417"/>
                  </a:lnTo>
                  <a:lnTo>
                    <a:pt x="863" y="420"/>
                  </a:lnTo>
                  <a:lnTo>
                    <a:pt x="862" y="423"/>
                  </a:lnTo>
                  <a:lnTo>
                    <a:pt x="855" y="427"/>
                  </a:lnTo>
                  <a:lnTo>
                    <a:pt x="853" y="428"/>
                  </a:lnTo>
                  <a:lnTo>
                    <a:pt x="847" y="430"/>
                  </a:lnTo>
                  <a:lnTo>
                    <a:pt x="843" y="433"/>
                  </a:lnTo>
                  <a:lnTo>
                    <a:pt x="835" y="446"/>
                  </a:lnTo>
                  <a:lnTo>
                    <a:pt x="835" y="457"/>
                  </a:lnTo>
                  <a:lnTo>
                    <a:pt x="837" y="466"/>
                  </a:lnTo>
                  <a:lnTo>
                    <a:pt x="835" y="470"/>
                  </a:lnTo>
                  <a:lnTo>
                    <a:pt x="835" y="472"/>
                  </a:lnTo>
                  <a:lnTo>
                    <a:pt x="837" y="483"/>
                  </a:lnTo>
                  <a:lnTo>
                    <a:pt x="840" y="490"/>
                  </a:lnTo>
                  <a:lnTo>
                    <a:pt x="845" y="495"/>
                  </a:lnTo>
                  <a:lnTo>
                    <a:pt x="845" y="504"/>
                  </a:lnTo>
                  <a:lnTo>
                    <a:pt x="843" y="511"/>
                  </a:lnTo>
                  <a:lnTo>
                    <a:pt x="843" y="514"/>
                  </a:lnTo>
                  <a:lnTo>
                    <a:pt x="843" y="517"/>
                  </a:lnTo>
                  <a:lnTo>
                    <a:pt x="847" y="525"/>
                  </a:lnTo>
                  <a:lnTo>
                    <a:pt x="852" y="532"/>
                  </a:lnTo>
                  <a:lnTo>
                    <a:pt x="855" y="537"/>
                  </a:lnTo>
                  <a:lnTo>
                    <a:pt x="858" y="543"/>
                  </a:lnTo>
                  <a:lnTo>
                    <a:pt x="858" y="545"/>
                  </a:lnTo>
                  <a:lnTo>
                    <a:pt x="862" y="546"/>
                  </a:lnTo>
                  <a:lnTo>
                    <a:pt x="863" y="548"/>
                  </a:lnTo>
                  <a:lnTo>
                    <a:pt x="865" y="548"/>
                  </a:lnTo>
                  <a:lnTo>
                    <a:pt x="867" y="550"/>
                  </a:lnTo>
                  <a:lnTo>
                    <a:pt x="873" y="556"/>
                  </a:lnTo>
                  <a:lnTo>
                    <a:pt x="878" y="561"/>
                  </a:lnTo>
                  <a:lnTo>
                    <a:pt x="883" y="566"/>
                  </a:lnTo>
                  <a:lnTo>
                    <a:pt x="885" y="564"/>
                  </a:lnTo>
                  <a:lnTo>
                    <a:pt x="885" y="559"/>
                  </a:lnTo>
                  <a:lnTo>
                    <a:pt x="890" y="558"/>
                  </a:lnTo>
                  <a:lnTo>
                    <a:pt x="891" y="563"/>
                  </a:lnTo>
                  <a:lnTo>
                    <a:pt x="898" y="568"/>
                  </a:lnTo>
                  <a:lnTo>
                    <a:pt x="906" y="564"/>
                  </a:lnTo>
                  <a:lnTo>
                    <a:pt x="910" y="558"/>
                  </a:lnTo>
                  <a:lnTo>
                    <a:pt x="915" y="551"/>
                  </a:lnTo>
                  <a:lnTo>
                    <a:pt x="923" y="553"/>
                  </a:lnTo>
                  <a:lnTo>
                    <a:pt x="929" y="553"/>
                  </a:lnTo>
                  <a:lnTo>
                    <a:pt x="933" y="548"/>
                  </a:lnTo>
                  <a:lnTo>
                    <a:pt x="934" y="546"/>
                  </a:lnTo>
                  <a:lnTo>
                    <a:pt x="936" y="543"/>
                  </a:lnTo>
                  <a:lnTo>
                    <a:pt x="938" y="542"/>
                  </a:lnTo>
                  <a:lnTo>
                    <a:pt x="939" y="540"/>
                  </a:lnTo>
                  <a:lnTo>
                    <a:pt x="941" y="540"/>
                  </a:lnTo>
                  <a:lnTo>
                    <a:pt x="944" y="538"/>
                  </a:lnTo>
                  <a:lnTo>
                    <a:pt x="946" y="537"/>
                  </a:lnTo>
                  <a:lnTo>
                    <a:pt x="949" y="538"/>
                  </a:lnTo>
                  <a:lnTo>
                    <a:pt x="953" y="542"/>
                  </a:lnTo>
                  <a:lnTo>
                    <a:pt x="949" y="545"/>
                  </a:lnTo>
                  <a:lnTo>
                    <a:pt x="951" y="548"/>
                  </a:lnTo>
                  <a:lnTo>
                    <a:pt x="944" y="551"/>
                  </a:lnTo>
                  <a:lnTo>
                    <a:pt x="943" y="555"/>
                  </a:lnTo>
                  <a:lnTo>
                    <a:pt x="941" y="559"/>
                  </a:lnTo>
                  <a:lnTo>
                    <a:pt x="944" y="561"/>
                  </a:lnTo>
                  <a:lnTo>
                    <a:pt x="949" y="566"/>
                  </a:lnTo>
                  <a:lnTo>
                    <a:pt x="951" y="568"/>
                  </a:lnTo>
                  <a:lnTo>
                    <a:pt x="958" y="564"/>
                  </a:lnTo>
                  <a:lnTo>
                    <a:pt x="961" y="561"/>
                  </a:lnTo>
                  <a:lnTo>
                    <a:pt x="962" y="558"/>
                  </a:lnTo>
                  <a:lnTo>
                    <a:pt x="966" y="556"/>
                  </a:lnTo>
                  <a:lnTo>
                    <a:pt x="967" y="561"/>
                  </a:lnTo>
                  <a:lnTo>
                    <a:pt x="967" y="563"/>
                  </a:lnTo>
                  <a:lnTo>
                    <a:pt x="972" y="563"/>
                  </a:lnTo>
                  <a:lnTo>
                    <a:pt x="976" y="566"/>
                  </a:lnTo>
                  <a:lnTo>
                    <a:pt x="972" y="569"/>
                  </a:lnTo>
                  <a:lnTo>
                    <a:pt x="971" y="572"/>
                  </a:lnTo>
                  <a:lnTo>
                    <a:pt x="971" y="576"/>
                  </a:lnTo>
                  <a:lnTo>
                    <a:pt x="969" y="577"/>
                  </a:lnTo>
                  <a:lnTo>
                    <a:pt x="974" y="576"/>
                  </a:lnTo>
                  <a:lnTo>
                    <a:pt x="977" y="577"/>
                  </a:lnTo>
                  <a:lnTo>
                    <a:pt x="982" y="574"/>
                  </a:lnTo>
                  <a:lnTo>
                    <a:pt x="987" y="571"/>
                  </a:lnTo>
                  <a:lnTo>
                    <a:pt x="989" y="571"/>
                  </a:lnTo>
                  <a:lnTo>
                    <a:pt x="991" y="568"/>
                  </a:lnTo>
                  <a:lnTo>
                    <a:pt x="994" y="564"/>
                  </a:lnTo>
                  <a:lnTo>
                    <a:pt x="994" y="571"/>
                  </a:lnTo>
                  <a:lnTo>
                    <a:pt x="996" y="576"/>
                  </a:lnTo>
                  <a:lnTo>
                    <a:pt x="992" y="580"/>
                  </a:lnTo>
                  <a:lnTo>
                    <a:pt x="992" y="584"/>
                  </a:lnTo>
                  <a:lnTo>
                    <a:pt x="996" y="585"/>
                  </a:lnTo>
                  <a:lnTo>
                    <a:pt x="999" y="589"/>
                  </a:lnTo>
                  <a:lnTo>
                    <a:pt x="999" y="590"/>
                  </a:lnTo>
                  <a:lnTo>
                    <a:pt x="997" y="595"/>
                  </a:lnTo>
                  <a:lnTo>
                    <a:pt x="999" y="597"/>
                  </a:lnTo>
                  <a:lnTo>
                    <a:pt x="1001" y="598"/>
                  </a:lnTo>
                  <a:lnTo>
                    <a:pt x="1005" y="595"/>
                  </a:lnTo>
                  <a:lnTo>
                    <a:pt x="1009" y="590"/>
                  </a:lnTo>
                  <a:lnTo>
                    <a:pt x="1010" y="585"/>
                  </a:lnTo>
                  <a:lnTo>
                    <a:pt x="1014" y="589"/>
                  </a:lnTo>
                  <a:lnTo>
                    <a:pt x="1012" y="592"/>
                  </a:lnTo>
                  <a:lnTo>
                    <a:pt x="1014" y="593"/>
                  </a:lnTo>
                  <a:lnTo>
                    <a:pt x="1015" y="597"/>
                  </a:lnTo>
                  <a:lnTo>
                    <a:pt x="1024" y="595"/>
                  </a:lnTo>
                  <a:lnTo>
                    <a:pt x="1030" y="590"/>
                  </a:lnTo>
                  <a:lnTo>
                    <a:pt x="1035" y="587"/>
                  </a:lnTo>
                  <a:lnTo>
                    <a:pt x="1044" y="582"/>
                  </a:lnTo>
                  <a:lnTo>
                    <a:pt x="1048" y="580"/>
                  </a:lnTo>
                  <a:lnTo>
                    <a:pt x="1053" y="577"/>
                  </a:lnTo>
                  <a:lnTo>
                    <a:pt x="1070" y="579"/>
                  </a:lnTo>
                  <a:lnTo>
                    <a:pt x="1087" y="585"/>
                  </a:lnTo>
                  <a:lnTo>
                    <a:pt x="1091" y="585"/>
                  </a:lnTo>
                  <a:lnTo>
                    <a:pt x="1096" y="587"/>
                  </a:lnTo>
                  <a:lnTo>
                    <a:pt x="1108" y="589"/>
                  </a:lnTo>
                  <a:lnTo>
                    <a:pt x="1113" y="582"/>
                  </a:lnTo>
                  <a:lnTo>
                    <a:pt x="1118" y="576"/>
                  </a:lnTo>
                  <a:lnTo>
                    <a:pt x="1123" y="574"/>
                  </a:lnTo>
                  <a:lnTo>
                    <a:pt x="1128" y="572"/>
                  </a:lnTo>
                  <a:lnTo>
                    <a:pt x="1134" y="571"/>
                  </a:lnTo>
                  <a:lnTo>
                    <a:pt x="1141" y="568"/>
                  </a:lnTo>
                  <a:lnTo>
                    <a:pt x="1144" y="564"/>
                  </a:lnTo>
                  <a:lnTo>
                    <a:pt x="1144" y="561"/>
                  </a:lnTo>
                  <a:lnTo>
                    <a:pt x="1143" y="556"/>
                  </a:lnTo>
                  <a:lnTo>
                    <a:pt x="1144" y="548"/>
                  </a:lnTo>
                  <a:lnTo>
                    <a:pt x="1153" y="534"/>
                  </a:lnTo>
                  <a:lnTo>
                    <a:pt x="1159" y="517"/>
                  </a:lnTo>
                  <a:lnTo>
                    <a:pt x="1169" y="503"/>
                  </a:lnTo>
                  <a:lnTo>
                    <a:pt x="1182" y="495"/>
                  </a:lnTo>
                  <a:lnTo>
                    <a:pt x="1196" y="491"/>
                  </a:lnTo>
                  <a:lnTo>
                    <a:pt x="1212" y="500"/>
                  </a:lnTo>
                  <a:lnTo>
                    <a:pt x="1225" y="504"/>
                  </a:lnTo>
                  <a:lnTo>
                    <a:pt x="1229" y="504"/>
                  </a:lnTo>
                  <a:lnTo>
                    <a:pt x="1232" y="506"/>
                  </a:lnTo>
                  <a:lnTo>
                    <a:pt x="1242" y="509"/>
                  </a:lnTo>
                  <a:lnTo>
                    <a:pt x="1260" y="509"/>
                  </a:lnTo>
                  <a:lnTo>
                    <a:pt x="1275" y="503"/>
                  </a:lnTo>
                  <a:lnTo>
                    <a:pt x="1282" y="495"/>
                  </a:lnTo>
                  <a:lnTo>
                    <a:pt x="1288" y="485"/>
                  </a:lnTo>
                  <a:lnTo>
                    <a:pt x="1293" y="480"/>
                  </a:lnTo>
                  <a:lnTo>
                    <a:pt x="1297" y="477"/>
                  </a:lnTo>
                  <a:lnTo>
                    <a:pt x="1306" y="474"/>
                  </a:lnTo>
                  <a:lnTo>
                    <a:pt x="1315" y="472"/>
                  </a:lnTo>
                  <a:lnTo>
                    <a:pt x="1321" y="472"/>
                  </a:lnTo>
                  <a:lnTo>
                    <a:pt x="1328" y="469"/>
                  </a:lnTo>
                  <a:lnTo>
                    <a:pt x="1333" y="464"/>
                  </a:lnTo>
                  <a:lnTo>
                    <a:pt x="1340" y="462"/>
                  </a:lnTo>
                  <a:lnTo>
                    <a:pt x="1343" y="459"/>
                  </a:lnTo>
                  <a:lnTo>
                    <a:pt x="1345" y="454"/>
                  </a:lnTo>
                  <a:lnTo>
                    <a:pt x="1346" y="449"/>
                  </a:lnTo>
                  <a:lnTo>
                    <a:pt x="1348" y="443"/>
                  </a:lnTo>
                  <a:lnTo>
                    <a:pt x="1345" y="438"/>
                  </a:lnTo>
                  <a:lnTo>
                    <a:pt x="1346" y="435"/>
                  </a:lnTo>
                  <a:lnTo>
                    <a:pt x="1351" y="440"/>
                  </a:lnTo>
                  <a:lnTo>
                    <a:pt x="1353" y="446"/>
                  </a:lnTo>
                  <a:lnTo>
                    <a:pt x="1361" y="449"/>
                  </a:lnTo>
                  <a:lnTo>
                    <a:pt x="1364" y="449"/>
                  </a:lnTo>
                  <a:lnTo>
                    <a:pt x="1371" y="449"/>
                  </a:lnTo>
                  <a:lnTo>
                    <a:pt x="1378" y="456"/>
                  </a:lnTo>
                  <a:lnTo>
                    <a:pt x="1379" y="457"/>
                  </a:lnTo>
                  <a:lnTo>
                    <a:pt x="1383" y="457"/>
                  </a:lnTo>
                  <a:lnTo>
                    <a:pt x="1384" y="459"/>
                  </a:lnTo>
                  <a:lnTo>
                    <a:pt x="1389" y="461"/>
                  </a:lnTo>
                  <a:lnTo>
                    <a:pt x="1394" y="464"/>
                  </a:lnTo>
                  <a:lnTo>
                    <a:pt x="1399" y="461"/>
                  </a:lnTo>
                  <a:lnTo>
                    <a:pt x="1401" y="454"/>
                  </a:lnTo>
                  <a:lnTo>
                    <a:pt x="1406" y="448"/>
                  </a:lnTo>
                  <a:lnTo>
                    <a:pt x="1416" y="443"/>
                  </a:lnTo>
                  <a:lnTo>
                    <a:pt x="1416" y="448"/>
                  </a:lnTo>
                  <a:lnTo>
                    <a:pt x="1421" y="453"/>
                  </a:lnTo>
                  <a:lnTo>
                    <a:pt x="1422" y="457"/>
                  </a:lnTo>
                  <a:lnTo>
                    <a:pt x="1427" y="459"/>
                  </a:lnTo>
                  <a:lnTo>
                    <a:pt x="1432" y="457"/>
                  </a:lnTo>
                  <a:lnTo>
                    <a:pt x="1435" y="454"/>
                  </a:lnTo>
                  <a:lnTo>
                    <a:pt x="1437" y="454"/>
                  </a:lnTo>
                  <a:lnTo>
                    <a:pt x="1440" y="451"/>
                  </a:lnTo>
                  <a:lnTo>
                    <a:pt x="1439" y="457"/>
                  </a:lnTo>
                  <a:lnTo>
                    <a:pt x="1432" y="466"/>
                  </a:lnTo>
                  <a:lnTo>
                    <a:pt x="1429" y="472"/>
                  </a:lnTo>
                  <a:lnTo>
                    <a:pt x="1424" y="477"/>
                  </a:lnTo>
                  <a:lnTo>
                    <a:pt x="1419" y="482"/>
                  </a:lnTo>
                  <a:lnTo>
                    <a:pt x="1419" y="490"/>
                  </a:lnTo>
                  <a:lnTo>
                    <a:pt x="1421" y="503"/>
                  </a:lnTo>
                  <a:lnTo>
                    <a:pt x="1419" y="512"/>
                  </a:lnTo>
                  <a:lnTo>
                    <a:pt x="1419" y="524"/>
                  </a:lnTo>
                  <a:lnTo>
                    <a:pt x="1421" y="535"/>
                  </a:lnTo>
                  <a:lnTo>
                    <a:pt x="1421" y="545"/>
                  </a:lnTo>
                  <a:lnTo>
                    <a:pt x="1421" y="555"/>
                  </a:lnTo>
                  <a:lnTo>
                    <a:pt x="1422" y="561"/>
                  </a:lnTo>
                  <a:lnTo>
                    <a:pt x="1417" y="571"/>
                  </a:lnTo>
                  <a:lnTo>
                    <a:pt x="1414" y="574"/>
                  </a:lnTo>
                  <a:lnTo>
                    <a:pt x="1411" y="582"/>
                  </a:lnTo>
                  <a:lnTo>
                    <a:pt x="1407" y="593"/>
                  </a:lnTo>
                  <a:lnTo>
                    <a:pt x="1406" y="605"/>
                  </a:lnTo>
                  <a:lnTo>
                    <a:pt x="1406" y="614"/>
                  </a:lnTo>
                  <a:lnTo>
                    <a:pt x="1402" y="623"/>
                  </a:lnTo>
                  <a:lnTo>
                    <a:pt x="1399" y="629"/>
                  </a:lnTo>
                  <a:lnTo>
                    <a:pt x="1394" y="629"/>
                  </a:lnTo>
                  <a:lnTo>
                    <a:pt x="1397" y="634"/>
                  </a:lnTo>
                  <a:lnTo>
                    <a:pt x="1399" y="639"/>
                  </a:lnTo>
                  <a:lnTo>
                    <a:pt x="1409" y="644"/>
                  </a:lnTo>
                  <a:lnTo>
                    <a:pt x="1412" y="655"/>
                  </a:lnTo>
                  <a:lnTo>
                    <a:pt x="1417" y="660"/>
                  </a:lnTo>
                  <a:lnTo>
                    <a:pt x="1427" y="668"/>
                  </a:lnTo>
                  <a:lnTo>
                    <a:pt x="1435" y="668"/>
                  </a:lnTo>
                  <a:lnTo>
                    <a:pt x="1445" y="669"/>
                  </a:lnTo>
                  <a:lnTo>
                    <a:pt x="1452" y="676"/>
                  </a:lnTo>
                  <a:lnTo>
                    <a:pt x="1459" y="686"/>
                  </a:lnTo>
                  <a:lnTo>
                    <a:pt x="1460" y="689"/>
                  </a:lnTo>
                  <a:lnTo>
                    <a:pt x="1460" y="700"/>
                  </a:lnTo>
                  <a:lnTo>
                    <a:pt x="1459" y="712"/>
                  </a:lnTo>
                  <a:lnTo>
                    <a:pt x="1457" y="720"/>
                  </a:lnTo>
                  <a:lnTo>
                    <a:pt x="1460" y="729"/>
                  </a:lnTo>
                  <a:lnTo>
                    <a:pt x="1460" y="739"/>
                  </a:lnTo>
                  <a:lnTo>
                    <a:pt x="1457" y="744"/>
                  </a:lnTo>
                  <a:lnTo>
                    <a:pt x="1449" y="747"/>
                  </a:lnTo>
                  <a:lnTo>
                    <a:pt x="1437" y="749"/>
                  </a:lnTo>
                  <a:lnTo>
                    <a:pt x="1431" y="747"/>
                  </a:lnTo>
                  <a:lnTo>
                    <a:pt x="1424" y="739"/>
                  </a:lnTo>
                  <a:lnTo>
                    <a:pt x="1421" y="739"/>
                  </a:lnTo>
                  <a:lnTo>
                    <a:pt x="1414" y="739"/>
                  </a:lnTo>
                  <a:lnTo>
                    <a:pt x="1409" y="742"/>
                  </a:lnTo>
                  <a:lnTo>
                    <a:pt x="1412" y="752"/>
                  </a:lnTo>
                  <a:lnTo>
                    <a:pt x="1412" y="757"/>
                  </a:lnTo>
                  <a:lnTo>
                    <a:pt x="1411" y="767"/>
                  </a:lnTo>
                  <a:lnTo>
                    <a:pt x="1411" y="770"/>
                  </a:lnTo>
                  <a:lnTo>
                    <a:pt x="1412" y="775"/>
                  </a:lnTo>
                  <a:lnTo>
                    <a:pt x="1406" y="784"/>
                  </a:lnTo>
                  <a:lnTo>
                    <a:pt x="1399" y="794"/>
                  </a:lnTo>
                  <a:lnTo>
                    <a:pt x="1399" y="804"/>
                  </a:lnTo>
                  <a:lnTo>
                    <a:pt x="1392" y="812"/>
                  </a:lnTo>
                  <a:lnTo>
                    <a:pt x="1391" y="823"/>
                  </a:lnTo>
                  <a:lnTo>
                    <a:pt x="1386" y="826"/>
                  </a:lnTo>
                  <a:lnTo>
                    <a:pt x="1384" y="828"/>
                  </a:lnTo>
                  <a:lnTo>
                    <a:pt x="1376" y="834"/>
                  </a:lnTo>
                  <a:lnTo>
                    <a:pt x="1366" y="831"/>
                  </a:lnTo>
                  <a:lnTo>
                    <a:pt x="1358" y="834"/>
                  </a:lnTo>
                  <a:lnTo>
                    <a:pt x="1354" y="844"/>
                  </a:lnTo>
                  <a:lnTo>
                    <a:pt x="1359" y="856"/>
                  </a:lnTo>
                  <a:lnTo>
                    <a:pt x="1361" y="865"/>
                  </a:lnTo>
                  <a:lnTo>
                    <a:pt x="1353" y="872"/>
                  </a:lnTo>
                  <a:lnTo>
                    <a:pt x="1341" y="878"/>
                  </a:lnTo>
                  <a:lnTo>
                    <a:pt x="1333" y="883"/>
                  </a:lnTo>
                  <a:lnTo>
                    <a:pt x="1321" y="886"/>
                  </a:lnTo>
                  <a:lnTo>
                    <a:pt x="1316" y="886"/>
                  </a:lnTo>
                  <a:lnTo>
                    <a:pt x="1306" y="881"/>
                  </a:lnTo>
                  <a:lnTo>
                    <a:pt x="1298" y="885"/>
                  </a:lnTo>
                  <a:lnTo>
                    <a:pt x="1292" y="886"/>
                  </a:lnTo>
                  <a:lnTo>
                    <a:pt x="1295" y="893"/>
                  </a:lnTo>
                  <a:lnTo>
                    <a:pt x="1292" y="898"/>
                  </a:lnTo>
                  <a:lnTo>
                    <a:pt x="1282" y="901"/>
                  </a:lnTo>
                  <a:lnTo>
                    <a:pt x="1277" y="890"/>
                  </a:lnTo>
                  <a:lnTo>
                    <a:pt x="1272" y="883"/>
                  </a:lnTo>
                  <a:lnTo>
                    <a:pt x="1265" y="881"/>
                  </a:lnTo>
                  <a:lnTo>
                    <a:pt x="1257" y="886"/>
                  </a:lnTo>
                  <a:lnTo>
                    <a:pt x="1245" y="890"/>
                  </a:lnTo>
                  <a:lnTo>
                    <a:pt x="1237" y="894"/>
                  </a:lnTo>
                  <a:lnTo>
                    <a:pt x="1230" y="898"/>
                  </a:lnTo>
                  <a:lnTo>
                    <a:pt x="1224" y="902"/>
                  </a:lnTo>
                  <a:lnTo>
                    <a:pt x="1225" y="912"/>
                  </a:lnTo>
                  <a:lnTo>
                    <a:pt x="1220" y="925"/>
                  </a:lnTo>
                  <a:lnTo>
                    <a:pt x="1214" y="932"/>
                  </a:lnTo>
                  <a:lnTo>
                    <a:pt x="1209" y="938"/>
                  </a:lnTo>
                  <a:lnTo>
                    <a:pt x="1211" y="946"/>
                  </a:lnTo>
                  <a:lnTo>
                    <a:pt x="1211" y="951"/>
                  </a:lnTo>
                  <a:lnTo>
                    <a:pt x="1212" y="953"/>
                  </a:lnTo>
                  <a:lnTo>
                    <a:pt x="1209" y="964"/>
                  </a:lnTo>
                  <a:lnTo>
                    <a:pt x="1196" y="964"/>
                  </a:lnTo>
                  <a:lnTo>
                    <a:pt x="1187" y="964"/>
                  </a:lnTo>
                  <a:lnTo>
                    <a:pt x="1174" y="972"/>
                  </a:lnTo>
                  <a:lnTo>
                    <a:pt x="1173" y="990"/>
                  </a:lnTo>
                  <a:lnTo>
                    <a:pt x="1176" y="1001"/>
                  </a:lnTo>
                  <a:lnTo>
                    <a:pt x="1173" y="1016"/>
                  </a:lnTo>
                  <a:lnTo>
                    <a:pt x="1171" y="1025"/>
                  </a:lnTo>
                  <a:lnTo>
                    <a:pt x="1169" y="1030"/>
                  </a:lnTo>
                  <a:lnTo>
                    <a:pt x="1171" y="1035"/>
                  </a:lnTo>
                  <a:lnTo>
                    <a:pt x="1171" y="1051"/>
                  </a:lnTo>
                  <a:lnTo>
                    <a:pt x="1176" y="1061"/>
                  </a:lnTo>
                  <a:lnTo>
                    <a:pt x="1177" y="1069"/>
                  </a:lnTo>
                  <a:lnTo>
                    <a:pt x="1176" y="1082"/>
                  </a:lnTo>
                  <a:lnTo>
                    <a:pt x="1174" y="1090"/>
                  </a:lnTo>
                  <a:lnTo>
                    <a:pt x="1174" y="1093"/>
                  </a:lnTo>
                  <a:lnTo>
                    <a:pt x="1174" y="1098"/>
                  </a:lnTo>
                  <a:lnTo>
                    <a:pt x="1173" y="1103"/>
                  </a:lnTo>
                  <a:lnTo>
                    <a:pt x="1169" y="1106"/>
                  </a:lnTo>
                  <a:lnTo>
                    <a:pt x="1156" y="1111"/>
                  </a:lnTo>
                  <a:lnTo>
                    <a:pt x="1154" y="1121"/>
                  </a:lnTo>
                  <a:lnTo>
                    <a:pt x="1149" y="1124"/>
                  </a:lnTo>
                  <a:lnTo>
                    <a:pt x="1143" y="1131"/>
                  </a:lnTo>
                  <a:lnTo>
                    <a:pt x="1136" y="1137"/>
                  </a:lnTo>
                  <a:lnTo>
                    <a:pt x="1141" y="1144"/>
                  </a:lnTo>
                  <a:lnTo>
                    <a:pt x="1139" y="1152"/>
                  </a:lnTo>
                  <a:lnTo>
                    <a:pt x="1141" y="1160"/>
                  </a:lnTo>
                  <a:lnTo>
                    <a:pt x="1133" y="1165"/>
                  </a:lnTo>
                  <a:lnTo>
                    <a:pt x="1126" y="1173"/>
                  </a:lnTo>
                  <a:lnTo>
                    <a:pt x="1123" y="1178"/>
                  </a:lnTo>
                  <a:lnTo>
                    <a:pt x="1125" y="1187"/>
                  </a:lnTo>
                  <a:lnTo>
                    <a:pt x="1120" y="1189"/>
                  </a:lnTo>
                  <a:lnTo>
                    <a:pt x="1113" y="1192"/>
                  </a:lnTo>
                  <a:lnTo>
                    <a:pt x="1101" y="1190"/>
                  </a:lnTo>
                  <a:lnTo>
                    <a:pt x="1096" y="1197"/>
                  </a:lnTo>
                  <a:lnTo>
                    <a:pt x="1093" y="1202"/>
                  </a:lnTo>
                  <a:lnTo>
                    <a:pt x="1091" y="1208"/>
                  </a:lnTo>
                  <a:lnTo>
                    <a:pt x="1091" y="1216"/>
                  </a:lnTo>
                  <a:lnTo>
                    <a:pt x="1096" y="1229"/>
                  </a:lnTo>
                  <a:lnTo>
                    <a:pt x="1082" y="1239"/>
                  </a:lnTo>
                  <a:lnTo>
                    <a:pt x="1073" y="1247"/>
                  </a:lnTo>
                  <a:lnTo>
                    <a:pt x="1070" y="1260"/>
                  </a:lnTo>
                  <a:lnTo>
                    <a:pt x="1053" y="1278"/>
                  </a:lnTo>
                  <a:lnTo>
                    <a:pt x="1037" y="1283"/>
                  </a:lnTo>
                  <a:lnTo>
                    <a:pt x="1022" y="1286"/>
                  </a:lnTo>
                  <a:lnTo>
                    <a:pt x="1017" y="1288"/>
                  </a:lnTo>
                  <a:lnTo>
                    <a:pt x="1014" y="1291"/>
                  </a:lnTo>
                  <a:lnTo>
                    <a:pt x="1012" y="1291"/>
                  </a:lnTo>
                  <a:lnTo>
                    <a:pt x="1004" y="1297"/>
                  </a:lnTo>
                  <a:lnTo>
                    <a:pt x="1001" y="1299"/>
                  </a:lnTo>
                  <a:lnTo>
                    <a:pt x="991" y="1304"/>
                  </a:lnTo>
                  <a:lnTo>
                    <a:pt x="984" y="1309"/>
                  </a:lnTo>
                  <a:lnTo>
                    <a:pt x="954" y="1323"/>
                  </a:lnTo>
                  <a:lnTo>
                    <a:pt x="936" y="1312"/>
                  </a:lnTo>
                  <a:lnTo>
                    <a:pt x="923" y="1304"/>
                  </a:lnTo>
                  <a:lnTo>
                    <a:pt x="911" y="1302"/>
                  </a:lnTo>
                  <a:lnTo>
                    <a:pt x="906" y="1307"/>
                  </a:lnTo>
                  <a:lnTo>
                    <a:pt x="901" y="1309"/>
                  </a:lnTo>
                  <a:lnTo>
                    <a:pt x="900" y="1313"/>
                  </a:lnTo>
                  <a:lnTo>
                    <a:pt x="898" y="1323"/>
                  </a:lnTo>
                  <a:lnTo>
                    <a:pt x="895" y="1330"/>
                  </a:lnTo>
                  <a:lnTo>
                    <a:pt x="896" y="1339"/>
                  </a:lnTo>
                  <a:lnTo>
                    <a:pt x="905" y="1336"/>
                  </a:lnTo>
                  <a:lnTo>
                    <a:pt x="903" y="1346"/>
                  </a:lnTo>
                  <a:lnTo>
                    <a:pt x="908" y="1352"/>
                  </a:lnTo>
                  <a:lnTo>
                    <a:pt x="905" y="1359"/>
                  </a:lnTo>
                  <a:lnTo>
                    <a:pt x="911" y="1359"/>
                  </a:lnTo>
                  <a:lnTo>
                    <a:pt x="916" y="1360"/>
                  </a:lnTo>
                  <a:lnTo>
                    <a:pt x="921" y="1362"/>
                  </a:lnTo>
                  <a:lnTo>
                    <a:pt x="919" y="1364"/>
                  </a:lnTo>
                  <a:lnTo>
                    <a:pt x="918" y="1367"/>
                  </a:lnTo>
                  <a:lnTo>
                    <a:pt x="923" y="1373"/>
                  </a:lnTo>
                  <a:lnTo>
                    <a:pt x="919" y="1378"/>
                  </a:lnTo>
                  <a:lnTo>
                    <a:pt x="913" y="1383"/>
                  </a:lnTo>
                  <a:lnTo>
                    <a:pt x="915" y="1388"/>
                  </a:lnTo>
                  <a:lnTo>
                    <a:pt x="906" y="1391"/>
                  </a:lnTo>
                  <a:lnTo>
                    <a:pt x="905" y="1399"/>
                  </a:lnTo>
                  <a:lnTo>
                    <a:pt x="896" y="1398"/>
                  </a:lnTo>
                  <a:lnTo>
                    <a:pt x="888" y="1402"/>
                  </a:lnTo>
                  <a:lnTo>
                    <a:pt x="886" y="1412"/>
                  </a:lnTo>
                  <a:lnTo>
                    <a:pt x="883" y="1420"/>
                  </a:lnTo>
                  <a:lnTo>
                    <a:pt x="878" y="1430"/>
                  </a:lnTo>
                  <a:lnTo>
                    <a:pt x="876" y="1435"/>
                  </a:lnTo>
                  <a:lnTo>
                    <a:pt x="875" y="1436"/>
                  </a:lnTo>
                  <a:lnTo>
                    <a:pt x="868" y="1448"/>
                  </a:lnTo>
                  <a:lnTo>
                    <a:pt x="865" y="1454"/>
                  </a:lnTo>
                  <a:lnTo>
                    <a:pt x="863" y="1457"/>
                  </a:lnTo>
                  <a:lnTo>
                    <a:pt x="858" y="1464"/>
                  </a:lnTo>
                  <a:lnTo>
                    <a:pt x="858" y="1472"/>
                  </a:lnTo>
                  <a:lnTo>
                    <a:pt x="860" y="1480"/>
                  </a:lnTo>
                  <a:lnTo>
                    <a:pt x="862" y="1488"/>
                  </a:lnTo>
                  <a:lnTo>
                    <a:pt x="867" y="1493"/>
                  </a:lnTo>
                  <a:lnTo>
                    <a:pt x="873" y="1495"/>
                  </a:lnTo>
                  <a:lnTo>
                    <a:pt x="876" y="1500"/>
                  </a:lnTo>
                  <a:lnTo>
                    <a:pt x="880" y="1504"/>
                  </a:lnTo>
                  <a:lnTo>
                    <a:pt x="885" y="1509"/>
                  </a:lnTo>
                  <a:lnTo>
                    <a:pt x="886" y="1514"/>
                  </a:lnTo>
                  <a:lnTo>
                    <a:pt x="891" y="1516"/>
                  </a:lnTo>
                  <a:lnTo>
                    <a:pt x="898" y="1514"/>
                  </a:lnTo>
                  <a:lnTo>
                    <a:pt x="901" y="1517"/>
                  </a:lnTo>
                  <a:lnTo>
                    <a:pt x="905" y="1524"/>
                  </a:lnTo>
                  <a:lnTo>
                    <a:pt x="908" y="1534"/>
                  </a:lnTo>
                  <a:lnTo>
                    <a:pt x="910" y="1540"/>
                  </a:lnTo>
                  <a:lnTo>
                    <a:pt x="911" y="1543"/>
                  </a:lnTo>
                  <a:lnTo>
                    <a:pt x="911" y="1546"/>
                  </a:lnTo>
                  <a:lnTo>
                    <a:pt x="916" y="1551"/>
                  </a:lnTo>
                  <a:lnTo>
                    <a:pt x="919" y="1556"/>
                  </a:lnTo>
                  <a:lnTo>
                    <a:pt x="923" y="1556"/>
                  </a:lnTo>
                  <a:lnTo>
                    <a:pt x="918" y="1563"/>
                  </a:lnTo>
                  <a:lnTo>
                    <a:pt x="905" y="1571"/>
                  </a:lnTo>
                  <a:lnTo>
                    <a:pt x="888" y="1568"/>
                  </a:lnTo>
                  <a:lnTo>
                    <a:pt x="868" y="1558"/>
                  </a:lnTo>
                  <a:lnTo>
                    <a:pt x="847" y="1545"/>
                  </a:lnTo>
                  <a:lnTo>
                    <a:pt x="832" y="1534"/>
                  </a:lnTo>
                  <a:lnTo>
                    <a:pt x="829" y="1532"/>
                  </a:lnTo>
                  <a:lnTo>
                    <a:pt x="809" y="1524"/>
                  </a:lnTo>
                  <a:lnTo>
                    <a:pt x="804" y="1524"/>
                  </a:lnTo>
                  <a:lnTo>
                    <a:pt x="792" y="1519"/>
                  </a:lnTo>
                  <a:lnTo>
                    <a:pt x="787" y="1517"/>
                  </a:lnTo>
                  <a:lnTo>
                    <a:pt x="766" y="1508"/>
                  </a:lnTo>
                  <a:lnTo>
                    <a:pt x="743" y="1498"/>
                  </a:lnTo>
                  <a:lnTo>
                    <a:pt x="723" y="1495"/>
                  </a:lnTo>
                  <a:lnTo>
                    <a:pt x="703" y="1500"/>
                  </a:lnTo>
                  <a:lnTo>
                    <a:pt x="681" y="1501"/>
                  </a:lnTo>
                  <a:lnTo>
                    <a:pt x="673" y="1506"/>
                  </a:lnTo>
                  <a:lnTo>
                    <a:pt x="655" y="1506"/>
                  </a:lnTo>
                  <a:lnTo>
                    <a:pt x="638" y="1500"/>
                  </a:lnTo>
                  <a:lnTo>
                    <a:pt x="623" y="1490"/>
                  </a:lnTo>
                  <a:lnTo>
                    <a:pt x="612" y="1482"/>
                  </a:lnTo>
                  <a:lnTo>
                    <a:pt x="607" y="1477"/>
                  </a:lnTo>
                  <a:lnTo>
                    <a:pt x="604" y="1475"/>
                  </a:lnTo>
                  <a:lnTo>
                    <a:pt x="600" y="1474"/>
                  </a:lnTo>
                  <a:lnTo>
                    <a:pt x="597" y="1470"/>
                  </a:lnTo>
                  <a:lnTo>
                    <a:pt x="595" y="1470"/>
                  </a:lnTo>
                  <a:lnTo>
                    <a:pt x="595" y="1467"/>
                  </a:lnTo>
                  <a:lnTo>
                    <a:pt x="590" y="1466"/>
                  </a:lnTo>
                  <a:lnTo>
                    <a:pt x="577" y="1453"/>
                  </a:lnTo>
                  <a:lnTo>
                    <a:pt x="564" y="1441"/>
                  </a:lnTo>
                  <a:lnTo>
                    <a:pt x="546" y="1428"/>
                  </a:lnTo>
                  <a:lnTo>
                    <a:pt x="539" y="1412"/>
                  </a:lnTo>
                  <a:lnTo>
                    <a:pt x="546" y="1399"/>
                  </a:lnTo>
                  <a:lnTo>
                    <a:pt x="549" y="1396"/>
                  </a:lnTo>
                  <a:lnTo>
                    <a:pt x="547" y="1383"/>
                  </a:lnTo>
                  <a:lnTo>
                    <a:pt x="546" y="1370"/>
                  </a:lnTo>
                  <a:lnTo>
                    <a:pt x="546" y="1362"/>
                  </a:lnTo>
                  <a:lnTo>
                    <a:pt x="544" y="1352"/>
                  </a:lnTo>
                  <a:lnTo>
                    <a:pt x="537" y="1336"/>
                  </a:lnTo>
                  <a:lnTo>
                    <a:pt x="536" y="1313"/>
                  </a:lnTo>
                  <a:lnTo>
                    <a:pt x="527" y="1302"/>
                  </a:lnTo>
                  <a:lnTo>
                    <a:pt x="526" y="1286"/>
                  </a:lnTo>
                  <a:lnTo>
                    <a:pt x="523" y="1275"/>
                  </a:lnTo>
                  <a:lnTo>
                    <a:pt x="514" y="1265"/>
                  </a:lnTo>
                  <a:lnTo>
                    <a:pt x="509" y="1257"/>
                  </a:lnTo>
                  <a:lnTo>
                    <a:pt x="501" y="1246"/>
                  </a:lnTo>
                  <a:lnTo>
                    <a:pt x="499" y="1242"/>
                  </a:lnTo>
                  <a:lnTo>
                    <a:pt x="494" y="1239"/>
                  </a:lnTo>
                  <a:lnTo>
                    <a:pt x="486" y="1234"/>
                  </a:lnTo>
                  <a:lnTo>
                    <a:pt x="475" y="1223"/>
                  </a:lnTo>
                  <a:lnTo>
                    <a:pt x="458" y="1215"/>
                  </a:lnTo>
                  <a:lnTo>
                    <a:pt x="448" y="1210"/>
                  </a:lnTo>
                  <a:lnTo>
                    <a:pt x="441" y="1195"/>
                  </a:lnTo>
                  <a:lnTo>
                    <a:pt x="432" y="1184"/>
                  </a:lnTo>
                  <a:lnTo>
                    <a:pt x="423" y="1181"/>
                  </a:lnTo>
                  <a:lnTo>
                    <a:pt x="413" y="1179"/>
                  </a:lnTo>
                  <a:lnTo>
                    <a:pt x="400" y="1179"/>
                  </a:lnTo>
                  <a:lnTo>
                    <a:pt x="397" y="1179"/>
                  </a:lnTo>
                  <a:lnTo>
                    <a:pt x="394" y="1179"/>
                  </a:lnTo>
                  <a:lnTo>
                    <a:pt x="389" y="1179"/>
                  </a:lnTo>
                  <a:lnTo>
                    <a:pt x="370" y="1181"/>
                  </a:lnTo>
                  <a:lnTo>
                    <a:pt x="364" y="1173"/>
                  </a:lnTo>
                  <a:lnTo>
                    <a:pt x="355" y="1168"/>
                  </a:lnTo>
                  <a:lnTo>
                    <a:pt x="352" y="1166"/>
                  </a:lnTo>
                  <a:lnTo>
                    <a:pt x="347" y="1165"/>
                  </a:lnTo>
                  <a:lnTo>
                    <a:pt x="344" y="1163"/>
                  </a:lnTo>
                  <a:lnTo>
                    <a:pt x="344" y="1157"/>
                  </a:lnTo>
                  <a:lnTo>
                    <a:pt x="337" y="1152"/>
                  </a:lnTo>
                  <a:lnTo>
                    <a:pt x="324" y="1153"/>
                  </a:lnTo>
                  <a:lnTo>
                    <a:pt x="321" y="1158"/>
                  </a:lnTo>
                  <a:lnTo>
                    <a:pt x="319" y="1160"/>
                  </a:lnTo>
                  <a:lnTo>
                    <a:pt x="317" y="1166"/>
                  </a:lnTo>
                  <a:lnTo>
                    <a:pt x="314" y="1176"/>
                  </a:lnTo>
                  <a:lnTo>
                    <a:pt x="309" y="1189"/>
                  </a:lnTo>
                  <a:lnTo>
                    <a:pt x="299" y="1205"/>
                  </a:lnTo>
                  <a:lnTo>
                    <a:pt x="291" y="1205"/>
                  </a:lnTo>
                  <a:lnTo>
                    <a:pt x="279" y="1212"/>
                  </a:lnTo>
                  <a:lnTo>
                    <a:pt x="279" y="1210"/>
                  </a:lnTo>
                  <a:lnTo>
                    <a:pt x="279" y="1207"/>
                  </a:lnTo>
                  <a:lnTo>
                    <a:pt x="279" y="1200"/>
                  </a:lnTo>
                  <a:lnTo>
                    <a:pt x="278" y="1197"/>
                  </a:lnTo>
                  <a:lnTo>
                    <a:pt x="265" y="1197"/>
                  </a:lnTo>
                  <a:lnTo>
                    <a:pt x="260" y="1197"/>
                  </a:lnTo>
                  <a:lnTo>
                    <a:pt x="253" y="1190"/>
                  </a:lnTo>
                  <a:lnTo>
                    <a:pt x="245" y="1192"/>
                  </a:lnTo>
                  <a:lnTo>
                    <a:pt x="235" y="1192"/>
                  </a:lnTo>
                  <a:lnTo>
                    <a:pt x="226" y="1182"/>
                  </a:lnTo>
                  <a:lnTo>
                    <a:pt x="218" y="1181"/>
                  </a:lnTo>
                  <a:lnTo>
                    <a:pt x="212" y="1184"/>
                  </a:lnTo>
                  <a:lnTo>
                    <a:pt x="207" y="1192"/>
                  </a:lnTo>
                  <a:lnTo>
                    <a:pt x="197" y="1192"/>
                  </a:lnTo>
                  <a:lnTo>
                    <a:pt x="188" y="1200"/>
                  </a:lnTo>
                  <a:lnTo>
                    <a:pt x="170" y="1208"/>
                  </a:lnTo>
                  <a:lnTo>
                    <a:pt x="167" y="1212"/>
                  </a:lnTo>
                  <a:lnTo>
                    <a:pt x="160" y="1212"/>
                  </a:lnTo>
                  <a:lnTo>
                    <a:pt x="154" y="1208"/>
                  </a:lnTo>
                  <a:lnTo>
                    <a:pt x="145" y="1208"/>
                  </a:lnTo>
                  <a:lnTo>
                    <a:pt x="136" y="1203"/>
                  </a:lnTo>
                  <a:lnTo>
                    <a:pt x="116" y="1189"/>
                  </a:lnTo>
                  <a:lnTo>
                    <a:pt x="99" y="1174"/>
                  </a:lnTo>
                  <a:lnTo>
                    <a:pt x="102" y="1165"/>
                  </a:lnTo>
                  <a:lnTo>
                    <a:pt x="109" y="1161"/>
                  </a:lnTo>
                  <a:lnTo>
                    <a:pt x="127" y="1152"/>
                  </a:lnTo>
                  <a:lnTo>
                    <a:pt x="129" y="1150"/>
                  </a:lnTo>
                  <a:lnTo>
                    <a:pt x="132" y="1148"/>
                  </a:lnTo>
                  <a:lnTo>
                    <a:pt x="137" y="1142"/>
                  </a:lnTo>
                  <a:lnTo>
                    <a:pt x="145" y="1132"/>
                  </a:lnTo>
                  <a:lnTo>
                    <a:pt x="157" y="1121"/>
                  </a:lnTo>
                  <a:lnTo>
                    <a:pt x="160" y="1114"/>
                  </a:lnTo>
                  <a:lnTo>
                    <a:pt x="162" y="1106"/>
                  </a:lnTo>
                  <a:lnTo>
                    <a:pt x="162" y="1100"/>
                  </a:lnTo>
                  <a:lnTo>
                    <a:pt x="162" y="1097"/>
                  </a:lnTo>
                  <a:lnTo>
                    <a:pt x="164" y="1084"/>
                  </a:lnTo>
                  <a:lnTo>
                    <a:pt x="164" y="1058"/>
                  </a:lnTo>
                  <a:lnTo>
                    <a:pt x="164" y="1048"/>
                  </a:lnTo>
                  <a:lnTo>
                    <a:pt x="162" y="1027"/>
                  </a:lnTo>
                  <a:lnTo>
                    <a:pt x="152" y="1021"/>
                  </a:lnTo>
                  <a:lnTo>
                    <a:pt x="136" y="1019"/>
                  </a:lnTo>
                  <a:lnTo>
                    <a:pt x="121" y="1004"/>
                  </a:lnTo>
                  <a:lnTo>
                    <a:pt x="117" y="991"/>
                  </a:lnTo>
                  <a:lnTo>
                    <a:pt x="107" y="980"/>
                  </a:lnTo>
                  <a:lnTo>
                    <a:pt x="97" y="962"/>
                  </a:lnTo>
                  <a:lnTo>
                    <a:pt x="81" y="957"/>
                  </a:lnTo>
                  <a:lnTo>
                    <a:pt x="74" y="956"/>
                  </a:lnTo>
                  <a:lnTo>
                    <a:pt x="69" y="951"/>
                  </a:lnTo>
                  <a:lnTo>
                    <a:pt x="69" y="946"/>
                  </a:lnTo>
                  <a:lnTo>
                    <a:pt x="68" y="941"/>
                  </a:lnTo>
                  <a:lnTo>
                    <a:pt x="63" y="935"/>
                  </a:lnTo>
                  <a:lnTo>
                    <a:pt x="53" y="933"/>
                  </a:lnTo>
                  <a:lnTo>
                    <a:pt x="40" y="928"/>
                  </a:lnTo>
                  <a:lnTo>
                    <a:pt x="13" y="922"/>
                  </a:lnTo>
                  <a:lnTo>
                    <a:pt x="0" y="915"/>
                  </a:lnTo>
                  <a:lnTo>
                    <a:pt x="0" y="912"/>
                  </a:lnTo>
                  <a:lnTo>
                    <a:pt x="2" y="906"/>
                  </a:lnTo>
                  <a:lnTo>
                    <a:pt x="8" y="891"/>
                  </a:lnTo>
                  <a:lnTo>
                    <a:pt x="8" y="878"/>
                  </a:lnTo>
                  <a:lnTo>
                    <a:pt x="2" y="867"/>
                  </a:lnTo>
                  <a:lnTo>
                    <a:pt x="2" y="862"/>
                  </a:lnTo>
                  <a:lnTo>
                    <a:pt x="2" y="856"/>
                  </a:lnTo>
                  <a:lnTo>
                    <a:pt x="3" y="846"/>
                  </a:lnTo>
                  <a:lnTo>
                    <a:pt x="8" y="838"/>
                  </a:lnTo>
                  <a:lnTo>
                    <a:pt x="18" y="834"/>
                  </a:lnTo>
                  <a:lnTo>
                    <a:pt x="30" y="830"/>
                  </a:lnTo>
                  <a:lnTo>
                    <a:pt x="41" y="826"/>
                  </a:lnTo>
                  <a:lnTo>
                    <a:pt x="50" y="818"/>
                  </a:lnTo>
                  <a:lnTo>
                    <a:pt x="63" y="815"/>
                  </a:lnTo>
                  <a:lnTo>
                    <a:pt x="66" y="805"/>
                  </a:lnTo>
                  <a:lnTo>
                    <a:pt x="63" y="802"/>
                  </a:lnTo>
                  <a:lnTo>
                    <a:pt x="61" y="801"/>
                  </a:lnTo>
                  <a:lnTo>
                    <a:pt x="58" y="797"/>
                  </a:lnTo>
                  <a:lnTo>
                    <a:pt x="53" y="792"/>
                  </a:lnTo>
                  <a:lnTo>
                    <a:pt x="48" y="788"/>
                  </a:lnTo>
                  <a:lnTo>
                    <a:pt x="45" y="784"/>
                  </a:lnTo>
                  <a:lnTo>
                    <a:pt x="43" y="779"/>
                  </a:lnTo>
                  <a:lnTo>
                    <a:pt x="43" y="771"/>
                  </a:lnTo>
                  <a:lnTo>
                    <a:pt x="40" y="765"/>
                  </a:lnTo>
                  <a:lnTo>
                    <a:pt x="35" y="758"/>
                  </a:lnTo>
                  <a:lnTo>
                    <a:pt x="31" y="747"/>
                  </a:lnTo>
                  <a:lnTo>
                    <a:pt x="30" y="736"/>
                  </a:lnTo>
                  <a:lnTo>
                    <a:pt x="35" y="729"/>
                  </a:lnTo>
                  <a:lnTo>
                    <a:pt x="46" y="724"/>
                  </a:lnTo>
                  <a:lnTo>
                    <a:pt x="48" y="718"/>
                  </a:lnTo>
                  <a:lnTo>
                    <a:pt x="50" y="708"/>
                  </a:lnTo>
                  <a:lnTo>
                    <a:pt x="46" y="697"/>
                  </a:lnTo>
                  <a:lnTo>
                    <a:pt x="45" y="686"/>
                  </a:lnTo>
                  <a:lnTo>
                    <a:pt x="41" y="679"/>
                  </a:lnTo>
                  <a:lnTo>
                    <a:pt x="38" y="668"/>
                  </a:lnTo>
                  <a:lnTo>
                    <a:pt x="40" y="665"/>
                  </a:lnTo>
                  <a:lnTo>
                    <a:pt x="41" y="656"/>
                  </a:lnTo>
                  <a:lnTo>
                    <a:pt x="40" y="642"/>
                  </a:lnTo>
                  <a:lnTo>
                    <a:pt x="46" y="640"/>
                  </a:lnTo>
                  <a:lnTo>
                    <a:pt x="59" y="637"/>
                  </a:lnTo>
                  <a:lnTo>
                    <a:pt x="58" y="629"/>
                  </a:lnTo>
                  <a:lnTo>
                    <a:pt x="53" y="621"/>
                  </a:lnTo>
                  <a:lnTo>
                    <a:pt x="51" y="610"/>
                  </a:lnTo>
                  <a:lnTo>
                    <a:pt x="50" y="601"/>
                  </a:lnTo>
                  <a:lnTo>
                    <a:pt x="50" y="597"/>
                  </a:lnTo>
                  <a:lnTo>
                    <a:pt x="56" y="592"/>
                  </a:lnTo>
                  <a:lnTo>
                    <a:pt x="58" y="589"/>
                  </a:lnTo>
                  <a:lnTo>
                    <a:pt x="58" y="585"/>
                  </a:lnTo>
                  <a:lnTo>
                    <a:pt x="59" y="579"/>
                  </a:lnTo>
                  <a:lnTo>
                    <a:pt x="64" y="568"/>
                  </a:lnTo>
                  <a:lnTo>
                    <a:pt x="69" y="561"/>
                  </a:lnTo>
                  <a:lnTo>
                    <a:pt x="76" y="555"/>
                  </a:lnTo>
                  <a:lnTo>
                    <a:pt x="81" y="546"/>
                  </a:lnTo>
                  <a:lnTo>
                    <a:pt x="88" y="538"/>
                  </a:lnTo>
                  <a:lnTo>
                    <a:pt x="89" y="530"/>
                  </a:lnTo>
                  <a:lnTo>
                    <a:pt x="89" y="519"/>
                  </a:lnTo>
                  <a:lnTo>
                    <a:pt x="86" y="508"/>
                  </a:lnTo>
                  <a:lnTo>
                    <a:pt x="83" y="495"/>
                  </a:lnTo>
                  <a:lnTo>
                    <a:pt x="84" y="483"/>
                  </a:lnTo>
                  <a:lnTo>
                    <a:pt x="79" y="479"/>
                  </a:lnTo>
                  <a:lnTo>
                    <a:pt x="71" y="475"/>
                  </a:lnTo>
                  <a:lnTo>
                    <a:pt x="66" y="469"/>
                  </a:lnTo>
                  <a:lnTo>
                    <a:pt x="63" y="467"/>
                  </a:lnTo>
                  <a:lnTo>
                    <a:pt x="63" y="464"/>
                  </a:lnTo>
                  <a:lnTo>
                    <a:pt x="64" y="461"/>
                  </a:lnTo>
                  <a:lnTo>
                    <a:pt x="68" y="453"/>
                  </a:lnTo>
                  <a:lnTo>
                    <a:pt x="69" y="451"/>
                  </a:lnTo>
                  <a:lnTo>
                    <a:pt x="73" y="445"/>
                  </a:lnTo>
                  <a:lnTo>
                    <a:pt x="74" y="441"/>
                  </a:lnTo>
                  <a:lnTo>
                    <a:pt x="81" y="435"/>
                  </a:lnTo>
                  <a:lnTo>
                    <a:pt x="88" y="428"/>
                  </a:lnTo>
                  <a:lnTo>
                    <a:pt x="91" y="427"/>
                  </a:lnTo>
                  <a:lnTo>
                    <a:pt x="99" y="422"/>
                  </a:lnTo>
                  <a:lnTo>
                    <a:pt x="107" y="415"/>
                  </a:lnTo>
                  <a:lnTo>
                    <a:pt x="114" y="412"/>
                  </a:lnTo>
                  <a:lnTo>
                    <a:pt x="129" y="412"/>
                  </a:lnTo>
                  <a:lnTo>
                    <a:pt x="132" y="409"/>
                  </a:lnTo>
                  <a:lnTo>
                    <a:pt x="134" y="407"/>
                  </a:lnTo>
                  <a:lnTo>
                    <a:pt x="150" y="402"/>
                  </a:lnTo>
                  <a:lnTo>
                    <a:pt x="157" y="407"/>
                  </a:lnTo>
                  <a:lnTo>
                    <a:pt x="159" y="412"/>
                  </a:lnTo>
                  <a:lnTo>
                    <a:pt x="164" y="420"/>
                  </a:lnTo>
                  <a:lnTo>
                    <a:pt x="174" y="427"/>
                  </a:lnTo>
                  <a:lnTo>
                    <a:pt x="183" y="428"/>
                  </a:lnTo>
                  <a:lnTo>
                    <a:pt x="190" y="423"/>
                  </a:lnTo>
                  <a:lnTo>
                    <a:pt x="198" y="419"/>
                  </a:lnTo>
                  <a:lnTo>
                    <a:pt x="210" y="417"/>
                  </a:lnTo>
                  <a:lnTo>
                    <a:pt x="218" y="422"/>
                  </a:lnTo>
                  <a:lnTo>
                    <a:pt x="231" y="423"/>
                  </a:lnTo>
                  <a:lnTo>
                    <a:pt x="236" y="417"/>
                  </a:lnTo>
                  <a:lnTo>
                    <a:pt x="243" y="407"/>
                  </a:lnTo>
                  <a:lnTo>
                    <a:pt x="243" y="404"/>
                  </a:lnTo>
                  <a:lnTo>
                    <a:pt x="246" y="388"/>
                  </a:lnTo>
                  <a:lnTo>
                    <a:pt x="243" y="380"/>
                  </a:lnTo>
                  <a:lnTo>
                    <a:pt x="236" y="380"/>
                  </a:lnTo>
                  <a:lnTo>
                    <a:pt x="226" y="381"/>
                  </a:lnTo>
                  <a:lnTo>
                    <a:pt x="222" y="380"/>
                  </a:lnTo>
                  <a:lnTo>
                    <a:pt x="220" y="375"/>
                  </a:lnTo>
                  <a:lnTo>
                    <a:pt x="223" y="365"/>
                  </a:lnTo>
                  <a:lnTo>
                    <a:pt x="225" y="360"/>
                  </a:lnTo>
                  <a:lnTo>
                    <a:pt x="220" y="356"/>
                  </a:lnTo>
                  <a:lnTo>
                    <a:pt x="217" y="343"/>
                  </a:lnTo>
                  <a:lnTo>
                    <a:pt x="223" y="339"/>
                  </a:lnTo>
                  <a:lnTo>
                    <a:pt x="230" y="346"/>
                  </a:lnTo>
                  <a:lnTo>
                    <a:pt x="238" y="344"/>
                  </a:lnTo>
                  <a:lnTo>
                    <a:pt x="245" y="336"/>
                  </a:lnTo>
                  <a:lnTo>
                    <a:pt x="250" y="330"/>
                  </a:lnTo>
                  <a:lnTo>
                    <a:pt x="255" y="323"/>
                  </a:lnTo>
                  <a:lnTo>
                    <a:pt x="253" y="320"/>
                  </a:lnTo>
                  <a:lnTo>
                    <a:pt x="251" y="318"/>
                  </a:lnTo>
                  <a:lnTo>
                    <a:pt x="248" y="317"/>
                  </a:lnTo>
                  <a:lnTo>
                    <a:pt x="238" y="309"/>
                  </a:lnTo>
                  <a:lnTo>
                    <a:pt x="238" y="305"/>
                  </a:lnTo>
                  <a:lnTo>
                    <a:pt x="238" y="299"/>
                  </a:lnTo>
                  <a:lnTo>
                    <a:pt x="241" y="297"/>
                  </a:lnTo>
                  <a:lnTo>
                    <a:pt x="245" y="296"/>
                  </a:lnTo>
                  <a:lnTo>
                    <a:pt x="253" y="294"/>
                  </a:lnTo>
                  <a:lnTo>
                    <a:pt x="255" y="294"/>
                  </a:lnTo>
                  <a:lnTo>
                    <a:pt x="263" y="291"/>
                  </a:lnTo>
                  <a:lnTo>
                    <a:pt x="269" y="289"/>
                  </a:lnTo>
                  <a:lnTo>
                    <a:pt x="279" y="275"/>
                  </a:lnTo>
                  <a:lnTo>
                    <a:pt x="288" y="275"/>
                  </a:lnTo>
                  <a:lnTo>
                    <a:pt x="291" y="263"/>
                  </a:lnTo>
                  <a:lnTo>
                    <a:pt x="299" y="254"/>
                  </a:lnTo>
                  <a:lnTo>
                    <a:pt x="306" y="242"/>
                  </a:lnTo>
                  <a:lnTo>
                    <a:pt x="312" y="239"/>
                  </a:lnTo>
                  <a:lnTo>
                    <a:pt x="316" y="234"/>
                  </a:lnTo>
                  <a:lnTo>
                    <a:pt x="321" y="229"/>
                  </a:lnTo>
                  <a:lnTo>
                    <a:pt x="329" y="220"/>
                  </a:lnTo>
                  <a:lnTo>
                    <a:pt x="341" y="218"/>
                  </a:lnTo>
                  <a:lnTo>
                    <a:pt x="347" y="213"/>
                  </a:lnTo>
                  <a:lnTo>
                    <a:pt x="349" y="205"/>
                  </a:lnTo>
                  <a:lnTo>
                    <a:pt x="342" y="197"/>
                  </a:lnTo>
                  <a:lnTo>
                    <a:pt x="341" y="186"/>
                  </a:lnTo>
                  <a:lnTo>
                    <a:pt x="341" y="178"/>
                  </a:lnTo>
                  <a:lnTo>
                    <a:pt x="334" y="174"/>
                  </a:lnTo>
                  <a:lnTo>
                    <a:pt x="326" y="173"/>
                  </a:lnTo>
                  <a:lnTo>
                    <a:pt x="321" y="165"/>
                  </a:lnTo>
                  <a:lnTo>
                    <a:pt x="319" y="163"/>
                  </a:lnTo>
                  <a:lnTo>
                    <a:pt x="317" y="155"/>
                  </a:lnTo>
                  <a:lnTo>
                    <a:pt x="317" y="152"/>
                  </a:lnTo>
                  <a:lnTo>
                    <a:pt x="319" y="148"/>
                  </a:lnTo>
                  <a:lnTo>
                    <a:pt x="322" y="145"/>
                  </a:lnTo>
                  <a:lnTo>
                    <a:pt x="326" y="142"/>
                  </a:lnTo>
                  <a:lnTo>
                    <a:pt x="329" y="132"/>
                  </a:lnTo>
                  <a:lnTo>
                    <a:pt x="337" y="113"/>
                  </a:lnTo>
                  <a:lnTo>
                    <a:pt x="344" y="103"/>
                  </a:lnTo>
                  <a:lnTo>
                    <a:pt x="349" y="95"/>
                  </a:lnTo>
                  <a:lnTo>
                    <a:pt x="352" y="84"/>
                  </a:lnTo>
                  <a:lnTo>
                    <a:pt x="351" y="71"/>
                  </a:lnTo>
                  <a:lnTo>
                    <a:pt x="349" y="64"/>
                  </a:lnTo>
                  <a:lnTo>
                    <a:pt x="349" y="53"/>
                  </a:lnTo>
                  <a:lnTo>
                    <a:pt x="357" y="51"/>
                  </a:lnTo>
                  <a:lnTo>
                    <a:pt x="367" y="46"/>
                  </a:lnTo>
                  <a:lnTo>
                    <a:pt x="370" y="53"/>
                  </a:lnTo>
                  <a:lnTo>
                    <a:pt x="377" y="55"/>
                  </a:lnTo>
                  <a:lnTo>
                    <a:pt x="380" y="48"/>
                  </a:lnTo>
                  <a:lnTo>
                    <a:pt x="385" y="48"/>
                  </a:lnTo>
                  <a:lnTo>
                    <a:pt x="397" y="43"/>
                  </a:lnTo>
                  <a:lnTo>
                    <a:pt x="403" y="35"/>
                  </a:lnTo>
                  <a:lnTo>
                    <a:pt x="405" y="34"/>
                  </a:lnTo>
                  <a:lnTo>
                    <a:pt x="410" y="34"/>
                  </a:lnTo>
                  <a:lnTo>
                    <a:pt x="413" y="34"/>
                  </a:lnTo>
                  <a:lnTo>
                    <a:pt x="420" y="37"/>
                  </a:lnTo>
                  <a:lnTo>
                    <a:pt x="423" y="35"/>
                  </a:lnTo>
                  <a:lnTo>
                    <a:pt x="427" y="30"/>
                  </a:lnTo>
                  <a:lnTo>
                    <a:pt x="430" y="32"/>
                  </a:lnTo>
                  <a:lnTo>
                    <a:pt x="435" y="32"/>
                  </a:lnTo>
                  <a:lnTo>
                    <a:pt x="440" y="27"/>
                  </a:lnTo>
                  <a:lnTo>
                    <a:pt x="446" y="22"/>
                  </a:lnTo>
                  <a:lnTo>
                    <a:pt x="451" y="16"/>
                  </a:lnTo>
                  <a:lnTo>
                    <a:pt x="455" y="6"/>
                  </a:lnTo>
                  <a:lnTo>
                    <a:pt x="468" y="4"/>
                  </a:lnTo>
                  <a:lnTo>
                    <a:pt x="476" y="6"/>
                  </a:lnTo>
                  <a:lnTo>
                    <a:pt x="478" y="3"/>
                  </a:lnTo>
                  <a:lnTo>
                    <a:pt x="481" y="1"/>
                  </a:lnTo>
                  <a:lnTo>
                    <a:pt x="489" y="0"/>
                  </a:lnTo>
                  <a:lnTo>
                    <a:pt x="494" y="3"/>
                  </a:lnTo>
                  <a:lnTo>
                    <a:pt x="506" y="3"/>
                  </a:lnTo>
                  <a:lnTo>
                    <a:pt x="513" y="8"/>
                  </a:lnTo>
                  <a:lnTo>
                    <a:pt x="523" y="14"/>
                  </a:lnTo>
                  <a:lnTo>
                    <a:pt x="531" y="14"/>
                  </a:lnTo>
                  <a:lnTo>
                    <a:pt x="544" y="17"/>
                  </a:lnTo>
                  <a:lnTo>
                    <a:pt x="557" y="16"/>
                  </a:lnTo>
                  <a:lnTo>
                    <a:pt x="570" y="11"/>
                  </a:lnTo>
                  <a:lnTo>
                    <a:pt x="580" y="3"/>
                  </a:lnTo>
                  <a:lnTo>
                    <a:pt x="592" y="1"/>
                  </a:lnTo>
                  <a:lnTo>
                    <a:pt x="599" y="8"/>
                  </a:lnTo>
                  <a:lnTo>
                    <a:pt x="600" y="6"/>
                  </a:lnTo>
                  <a:lnTo>
                    <a:pt x="604" y="8"/>
                  </a:lnTo>
                  <a:lnTo>
                    <a:pt x="604" y="9"/>
                  </a:lnTo>
                  <a:lnTo>
                    <a:pt x="602" y="12"/>
                  </a:lnTo>
                  <a:lnTo>
                    <a:pt x="605" y="12"/>
                  </a:lnTo>
                  <a:lnTo>
                    <a:pt x="607" y="11"/>
                  </a:lnTo>
                  <a:lnTo>
                    <a:pt x="612" y="9"/>
                  </a:lnTo>
                  <a:lnTo>
                    <a:pt x="617" y="9"/>
                  </a:lnTo>
                  <a:lnTo>
                    <a:pt x="620" y="11"/>
                  </a:lnTo>
                  <a:lnTo>
                    <a:pt x="622" y="12"/>
                  </a:lnTo>
                  <a:lnTo>
                    <a:pt x="625" y="16"/>
                  </a:lnTo>
                  <a:lnTo>
                    <a:pt x="633" y="22"/>
                  </a:lnTo>
                  <a:lnTo>
                    <a:pt x="635" y="24"/>
                  </a:lnTo>
                  <a:lnTo>
                    <a:pt x="637" y="29"/>
                  </a:lnTo>
                  <a:lnTo>
                    <a:pt x="647" y="37"/>
                  </a:lnTo>
                  <a:lnTo>
                    <a:pt x="655" y="38"/>
                  </a:lnTo>
                  <a:lnTo>
                    <a:pt x="665" y="38"/>
                  </a:lnTo>
                  <a:lnTo>
                    <a:pt x="675" y="42"/>
                  </a:lnTo>
                  <a:lnTo>
                    <a:pt x="680" y="45"/>
                  </a:lnTo>
                  <a:lnTo>
                    <a:pt x="691" y="43"/>
                  </a:lnTo>
                  <a:lnTo>
                    <a:pt x="699" y="43"/>
                  </a:lnTo>
                  <a:lnTo>
                    <a:pt x="719" y="46"/>
                  </a:lnTo>
                  <a:lnTo>
                    <a:pt x="721" y="46"/>
                  </a:lnTo>
                  <a:lnTo>
                    <a:pt x="729" y="46"/>
                  </a:lnTo>
                  <a:lnTo>
                    <a:pt x="736" y="43"/>
                  </a:lnTo>
                  <a:lnTo>
                    <a:pt x="744" y="37"/>
                  </a:lnTo>
                  <a:lnTo>
                    <a:pt x="754" y="34"/>
                  </a:lnTo>
                  <a:lnTo>
                    <a:pt x="759" y="37"/>
                  </a:lnTo>
                  <a:lnTo>
                    <a:pt x="762" y="42"/>
                  </a:lnTo>
                  <a:lnTo>
                    <a:pt x="774" y="38"/>
                  </a:lnTo>
                  <a:close/>
                </a:path>
              </a:pathLst>
            </a:custGeom>
            <a:noFill/>
            <a:ln w="317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420" name="Freeform 221"/>
            <p:cNvSpPr>
              <a:spLocks/>
            </p:cNvSpPr>
            <p:nvPr/>
          </p:nvSpPr>
          <p:spPr bwMode="auto">
            <a:xfrm>
              <a:off x="909638" y="9782970"/>
              <a:ext cx="1158875" cy="1246188"/>
            </a:xfrm>
            <a:custGeom>
              <a:avLst/>
              <a:gdLst>
                <a:gd name="T0" fmla="*/ 1242 w 1460"/>
                <a:gd name="T1" fmla="*/ 509 h 1571"/>
                <a:gd name="T2" fmla="*/ 1328 w 1460"/>
                <a:gd name="T3" fmla="*/ 469 h 1571"/>
                <a:gd name="T4" fmla="*/ 1353 w 1460"/>
                <a:gd name="T5" fmla="*/ 446 h 1571"/>
                <a:gd name="T6" fmla="*/ 1399 w 1460"/>
                <a:gd name="T7" fmla="*/ 461 h 1571"/>
                <a:gd name="T8" fmla="*/ 1437 w 1460"/>
                <a:gd name="T9" fmla="*/ 454 h 1571"/>
                <a:gd name="T10" fmla="*/ 1419 w 1460"/>
                <a:gd name="T11" fmla="*/ 524 h 1571"/>
                <a:gd name="T12" fmla="*/ 1406 w 1460"/>
                <a:gd name="T13" fmla="*/ 614 h 1571"/>
                <a:gd name="T14" fmla="*/ 1435 w 1460"/>
                <a:gd name="T15" fmla="*/ 668 h 1571"/>
                <a:gd name="T16" fmla="*/ 1457 w 1460"/>
                <a:gd name="T17" fmla="*/ 744 h 1571"/>
                <a:gd name="T18" fmla="*/ 1411 w 1460"/>
                <a:gd name="T19" fmla="*/ 767 h 1571"/>
                <a:gd name="T20" fmla="*/ 1376 w 1460"/>
                <a:gd name="T21" fmla="*/ 834 h 1571"/>
                <a:gd name="T22" fmla="*/ 1316 w 1460"/>
                <a:gd name="T23" fmla="*/ 886 h 1571"/>
                <a:gd name="T24" fmla="*/ 1257 w 1460"/>
                <a:gd name="T25" fmla="*/ 886 h 1571"/>
                <a:gd name="T26" fmla="*/ 1211 w 1460"/>
                <a:gd name="T27" fmla="*/ 951 h 1571"/>
                <a:gd name="T28" fmla="*/ 1169 w 1460"/>
                <a:gd name="T29" fmla="*/ 1030 h 1571"/>
                <a:gd name="T30" fmla="*/ 1169 w 1460"/>
                <a:gd name="T31" fmla="*/ 1106 h 1571"/>
                <a:gd name="T32" fmla="*/ 1126 w 1460"/>
                <a:gd name="T33" fmla="*/ 1173 h 1571"/>
                <a:gd name="T34" fmla="*/ 1096 w 1460"/>
                <a:gd name="T35" fmla="*/ 1229 h 1571"/>
                <a:gd name="T36" fmla="*/ 1004 w 1460"/>
                <a:gd name="T37" fmla="*/ 1297 h 1571"/>
                <a:gd name="T38" fmla="*/ 900 w 1460"/>
                <a:gd name="T39" fmla="*/ 1313 h 1571"/>
                <a:gd name="T40" fmla="*/ 921 w 1460"/>
                <a:gd name="T41" fmla="*/ 1362 h 1571"/>
                <a:gd name="T42" fmla="*/ 888 w 1460"/>
                <a:gd name="T43" fmla="*/ 1402 h 1571"/>
                <a:gd name="T44" fmla="*/ 858 w 1460"/>
                <a:gd name="T45" fmla="*/ 1472 h 1571"/>
                <a:gd name="T46" fmla="*/ 898 w 1460"/>
                <a:gd name="T47" fmla="*/ 1514 h 1571"/>
                <a:gd name="T48" fmla="*/ 918 w 1460"/>
                <a:gd name="T49" fmla="*/ 1563 h 1571"/>
                <a:gd name="T50" fmla="*/ 787 w 1460"/>
                <a:gd name="T51" fmla="*/ 1517 h 1571"/>
                <a:gd name="T52" fmla="*/ 612 w 1460"/>
                <a:gd name="T53" fmla="*/ 1482 h 1571"/>
                <a:gd name="T54" fmla="*/ 546 w 1460"/>
                <a:gd name="T55" fmla="*/ 1428 h 1571"/>
                <a:gd name="T56" fmla="*/ 527 w 1460"/>
                <a:gd name="T57" fmla="*/ 1302 h 1571"/>
                <a:gd name="T58" fmla="*/ 458 w 1460"/>
                <a:gd name="T59" fmla="*/ 1215 h 1571"/>
                <a:gd name="T60" fmla="*/ 370 w 1460"/>
                <a:gd name="T61" fmla="*/ 1181 h 1571"/>
                <a:gd name="T62" fmla="*/ 319 w 1460"/>
                <a:gd name="T63" fmla="*/ 1160 h 1571"/>
                <a:gd name="T64" fmla="*/ 278 w 1460"/>
                <a:gd name="T65" fmla="*/ 1197 h 1571"/>
                <a:gd name="T66" fmla="*/ 197 w 1460"/>
                <a:gd name="T67" fmla="*/ 1192 h 1571"/>
                <a:gd name="T68" fmla="*/ 102 w 1460"/>
                <a:gd name="T69" fmla="*/ 1165 h 1571"/>
                <a:gd name="T70" fmla="*/ 162 w 1460"/>
                <a:gd name="T71" fmla="*/ 1100 h 1571"/>
                <a:gd name="T72" fmla="*/ 107 w 1460"/>
                <a:gd name="T73" fmla="*/ 980 h 1571"/>
                <a:gd name="T74" fmla="*/ 13 w 1460"/>
                <a:gd name="T75" fmla="*/ 922 h 1571"/>
                <a:gd name="T76" fmla="*/ 8 w 1460"/>
                <a:gd name="T77" fmla="*/ 838 h 1571"/>
                <a:gd name="T78" fmla="*/ 53 w 1460"/>
                <a:gd name="T79" fmla="*/ 792 h 1571"/>
                <a:gd name="T80" fmla="*/ 46 w 1460"/>
                <a:gd name="T81" fmla="*/ 724 h 1571"/>
                <a:gd name="T82" fmla="*/ 46 w 1460"/>
                <a:gd name="T83" fmla="*/ 640 h 1571"/>
                <a:gd name="T84" fmla="*/ 59 w 1460"/>
                <a:gd name="T85" fmla="*/ 579 h 1571"/>
                <a:gd name="T86" fmla="*/ 84 w 1460"/>
                <a:gd name="T87" fmla="*/ 483 h 1571"/>
                <a:gd name="T88" fmla="*/ 74 w 1460"/>
                <a:gd name="T89" fmla="*/ 441 h 1571"/>
                <a:gd name="T90" fmla="*/ 150 w 1460"/>
                <a:gd name="T91" fmla="*/ 402 h 1571"/>
                <a:gd name="T92" fmla="*/ 231 w 1460"/>
                <a:gd name="T93" fmla="*/ 423 h 1571"/>
                <a:gd name="T94" fmla="*/ 223 w 1460"/>
                <a:gd name="T95" fmla="*/ 365 h 1571"/>
                <a:gd name="T96" fmla="*/ 253 w 1460"/>
                <a:gd name="T97" fmla="*/ 320 h 1571"/>
                <a:gd name="T98" fmla="*/ 263 w 1460"/>
                <a:gd name="T99" fmla="*/ 291 h 1571"/>
                <a:gd name="T100" fmla="*/ 329 w 1460"/>
                <a:gd name="T101" fmla="*/ 220 h 1571"/>
                <a:gd name="T102" fmla="*/ 319 w 1460"/>
                <a:gd name="T103" fmla="*/ 163 h 1571"/>
                <a:gd name="T104" fmla="*/ 352 w 1460"/>
                <a:gd name="T105" fmla="*/ 84 h 1571"/>
                <a:gd name="T106" fmla="*/ 397 w 1460"/>
                <a:gd name="T107" fmla="*/ 43 h 1571"/>
                <a:gd name="T108" fmla="*/ 440 w 1460"/>
                <a:gd name="T109" fmla="*/ 27 h 1571"/>
                <a:gd name="T110" fmla="*/ 506 w 1460"/>
                <a:gd name="T111" fmla="*/ 3 h 1571"/>
                <a:gd name="T112" fmla="*/ 600 w 1460"/>
                <a:gd name="T113" fmla="*/ 6 h 1571"/>
                <a:gd name="T114" fmla="*/ 625 w 1460"/>
                <a:gd name="T115" fmla="*/ 16 h 1571"/>
                <a:gd name="T116" fmla="*/ 699 w 1460"/>
                <a:gd name="T117" fmla="*/ 43 h 1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60" h="1571">
                  <a:moveTo>
                    <a:pt x="1153" y="534"/>
                  </a:moveTo>
                  <a:lnTo>
                    <a:pt x="1159" y="517"/>
                  </a:lnTo>
                  <a:lnTo>
                    <a:pt x="1169" y="503"/>
                  </a:lnTo>
                  <a:lnTo>
                    <a:pt x="1182" y="495"/>
                  </a:lnTo>
                  <a:lnTo>
                    <a:pt x="1196" y="491"/>
                  </a:lnTo>
                  <a:lnTo>
                    <a:pt x="1212" y="500"/>
                  </a:lnTo>
                  <a:lnTo>
                    <a:pt x="1225" y="504"/>
                  </a:lnTo>
                  <a:lnTo>
                    <a:pt x="1229" y="504"/>
                  </a:lnTo>
                  <a:lnTo>
                    <a:pt x="1232" y="506"/>
                  </a:lnTo>
                  <a:lnTo>
                    <a:pt x="1242" y="509"/>
                  </a:lnTo>
                  <a:lnTo>
                    <a:pt x="1260" y="509"/>
                  </a:lnTo>
                  <a:lnTo>
                    <a:pt x="1275" y="503"/>
                  </a:lnTo>
                  <a:lnTo>
                    <a:pt x="1282" y="495"/>
                  </a:lnTo>
                  <a:lnTo>
                    <a:pt x="1288" y="485"/>
                  </a:lnTo>
                  <a:lnTo>
                    <a:pt x="1293" y="480"/>
                  </a:lnTo>
                  <a:lnTo>
                    <a:pt x="1297" y="477"/>
                  </a:lnTo>
                  <a:lnTo>
                    <a:pt x="1306" y="474"/>
                  </a:lnTo>
                  <a:lnTo>
                    <a:pt x="1315" y="472"/>
                  </a:lnTo>
                  <a:lnTo>
                    <a:pt x="1321" y="472"/>
                  </a:lnTo>
                  <a:lnTo>
                    <a:pt x="1328" y="469"/>
                  </a:lnTo>
                  <a:lnTo>
                    <a:pt x="1333" y="464"/>
                  </a:lnTo>
                  <a:lnTo>
                    <a:pt x="1340" y="462"/>
                  </a:lnTo>
                  <a:lnTo>
                    <a:pt x="1343" y="459"/>
                  </a:lnTo>
                  <a:lnTo>
                    <a:pt x="1345" y="454"/>
                  </a:lnTo>
                  <a:lnTo>
                    <a:pt x="1346" y="449"/>
                  </a:lnTo>
                  <a:lnTo>
                    <a:pt x="1348" y="443"/>
                  </a:lnTo>
                  <a:lnTo>
                    <a:pt x="1345" y="438"/>
                  </a:lnTo>
                  <a:lnTo>
                    <a:pt x="1346" y="435"/>
                  </a:lnTo>
                  <a:lnTo>
                    <a:pt x="1351" y="440"/>
                  </a:lnTo>
                  <a:lnTo>
                    <a:pt x="1353" y="446"/>
                  </a:lnTo>
                  <a:lnTo>
                    <a:pt x="1361" y="449"/>
                  </a:lnTo>
                  <a:lnTo>
                    <a:pt x="1364" y="449"/>
                  </a:lnTo>
                  <a:lnTo>
                    <a:pt x="1371" y="449"/>
                  </a:lnTo>
                  <a:lnTo>
                    <a:pt x="1378" y="456"/>
                  </a:lnTo>
                  <a:lnTo>
                    <a:pt x="1379" y="457"/>
                  </a:lnTo>
                  <a:lnTo>
                    <a:pt x="1383" y="457"/>
                  </a:lnTo>
                  <a:lnTo>
                    <a:pt x="1384" y="459"/>
                  </a:lnTo>
                  <a:lnTo>
                    <a:pt x="1389" y="461"/>
                  </a:lnTo>
                  <a:lnTo>
                    <a:pt x="1394" y="464"/>
                  </a:lnTo>
                  <a:lnTo>
                    <a:pt x="1399" y="461"/>
                  </a:lnTo>
                  <a:lnTo>
                    <a:pt x="1401" y="454"/>
                  </a:lnTo>
                  <a:lnTo>
                    <a:pt x="1406" y="448"/>
                  </a:lnTo>
                  <a:lnTo>
                    <a:pt x="1416" y="443"/>
                  </a:lnTo>
                  <a:lnTo>
                    <a:pt x="1416" y="448"/>
                  </a:lnTo>
                  <a:lnTo>
                    <a:pt x="1421" y="453"/>
                  </a:lnTo>
                  <a:lnTo>
                    <a:pt x="1422" y="457"/>
                  </a:lnTo>
                  <a:lnTo>
                    <a:pt x="1427" y="459"/>
                  </a:lnTo>
                  <a:lnTo>
                    <a:pt x="1432" y="457"/>
                  </a:lnTo>
                  <a:lnTo>
                    <a:pt x="1435" y="454"/>
                  </a:lnTo>
                  <a:lnTo>
                    <a:pt x="1437" y="454"/>
                  </a:lnTo>
                  <a:lnTo>
                    <a:pt x="1440" y="451"/>
                  </a:lnTo>
                  <a:lnTo>
                    <a:pt x="1439" y="457"/>
                  </a:lnTo>
                  <a:lnTo>
                    <a:pt x="1432" y="466"/>
                  </a:lnTo>
                  <a:lnTo>
                    <a:pt x="1429" y="472"/>
                  </a:lnTo>
                  <a:lnTo>
                    <a:pt x="1424" y="477"/>
                  </a:lnTo>
                  <a:lnTo>
                    <a:pt x="1419" y="482"/>
                  </a:lnTo>
                  <a:lnTo>
                    <a:pt x="1419" y="490"/>
                  </a:lnTo>
                  <a:lnTo>
                    <a:pt x="1421" y="503"/>
                  </a:lnTo>
                  <a:lnTo>
                    <a:pt x="1419" y="512"/>
                  </a:lnTo>
                  <a:lnTo>
                    <a:pt x="1419" y="524"/>
                  </a:lnTo>
                  <a:lnTo>
                    <a:pt x="1421" y="535"/>
                  </a:lnTo>
                  <a:lnTo>
                    <a:pt x="1421" y="545"/>
                  </a:lnTo>
                  <a:lnTo>
                    <a:pt x="1421" y="555"/>
                  </a:lnTo>
                  <a:lnTo>
                    <a:pt x="1422" y="561"/>
                  </a:lnTo>
                  <a:lnTo>
                    <a:pt x="1417" y="571"/>
                  </a:lnTo>
                  <a:lnTo>
                    <a:pt x="1414" y="574"/>
                  </a:lnTo>
                  <a:lnTo>
                    <a:pt x="1411" y="582"/>
                  </a:lnTo>
                  <a:lnTo>
                    <a:pt x="1407" y="593"/>
                  </a:lnTo>
                  <a:lnTo>
                    <a:pt x="1406" y="605"/>
                  </a:lnTo>
                  <a:lnTo>
                    <a:pt x="1406" y="614"/>
                  </a:lnTo>
                  <a:lnTo>
                    <a:pt x="1402" y="623"/>
                  </a:lnTo>
                  <a:lnTo>
                    <a:pt x="1399" y="629"/>
                  </a:lnTo>
                  <a:lnTo>
                    <a:pt x="1394" y="629"/>
                  </a:lnTo>
                  <a:lnTo>
                    <a:pt x="1397" y="634"/>
                  </a:lnTo>
                  <a:lnTo>
                    <a:pt x="1399" y="639"/>
                  </a:lnTo>
                  <a:lnTo>
                    <a:pt x="1409" y="644"/>
                  </a:lnTo>
                  <a:lnTo>
                    <a:pt x="1412" y="655"/>
                  </a:lnTo>
                  <a:lnTo>
                    <a:pt x="1417" y="660"/>
                  </a:lnTo>
                  <a:lnTo>
                    <a:pt x="1427" y="668"/>
                  </a:lnTo>
                  <a:lnTo>
                    <a:pt x="1435" y="668"/>
                  </a:lnTo>
                  <a:lnTo>
                    <a:pt x="1445" y="669"/>
                  </a:lnTo>
                  <a:lnTo>
                    <a:pt x="1452" y="676"/>
                  </a:lnTo>
                  <a:lnTo>
                    <a:pt x="1459" y="686"/>
                  </a:lnTo>
                  <a:lnTo>
                    <a:pt x="1460" y="689"/>
                  </a:lnTo>
                  <a:lnTo>
                    <a:pt x="1460" y="700"/>
                  </a:lnTo>
                  <a:lnTo>
                    <a:pt x="1459" y="712"/>
                  </a:lnTo>
                  <a:lnTo>
                    <a:pt x="1457" y="720"/>
                  </a:lnTo>
                  <a:lnTo>
                    <a:pt x="1460" y="729"/>
                  </a:lnTo>
                  <a:lnTo>
                    <a:pt x="1460" y="739"/>
                  </a:lnTo>
                  <a:lnTo>
                    <a:pt x="1457" y="744"/>
                  </a:lnTo>
                  <a:lnTo>
                    <a:pt x="1449" y="747"/>
                  </a:lnTo>
                  <a:lnTo>
                    <a:pt x="1437" y="749"/>
                  </a:lnTo>
                  <a:lnTo>
                    <a:pt x="1431" y="747"/>
                  </a:lnTo>
                  <a:lnTo>
                    <a:pt x="1424" y="739"/>
                  </a:lnTo>
                  <a:lnTo>
                    <a:pt x="1421" y="739"/>
                  </a:lnTo>
                  <a:lnTo>
                    <a:pt x="1414" y="739"/>
                  </a:lnTo>
                  <a:lnTo>
                    <a:pt x="1409" y="742"/>
                  </a:lnTo>
                  <a:lnTo>
                    <a:pt x="1412" y="752"/>
                  </a:lnTo>
                  <a:lnTo>
                    <a:pt x="1412" y="757"/>
                  </a:lnTo>
                  <a:lnTo>
                    <a:pt x="1411" y="767"/>
                  </a:lnTo>
                  <a:lnTo>
                    <a:pt x="1411" y="770"/>
                  </a:lnTo>
                  <a:lnTo>
                    <a:pt x="1412" y="775"/>
                  </a:lnTo>
                  <a:lnTo>
                    <a:pt x="1406" y="784"/>
                  </a:lnTo>
                  <a:lnTo>
                    <a:pt x="1399" y="794"/>
                  </a:lnTo>
                  <a:lnTo>
                    <a:pt x="1399" y="804"/>
                  </a:lnTo>
                  <a:lnTo>
                    <a:pt x="1392" y="812"/>
                  </a:lnTo>
                  <a:lnTo>
                    <a:pt x="1391" y="823"/>
                  </a:lnTo>
                  <a:lnTo>
                    <a:pt x="1386" y="826"/>
                  </a:lnTo>
                  <a:lnTo>
                    <a:pt x="1384" y="828"/>
                  </a:lnTo>
                  <a:lnTo>
                    <a:pt x="1376" y="834"/>
                  </a:lnTo>
                  <a:lnTo>
                    <a:pt x="1366" y="831"/>
                  </a:lnTo>
                  <a:lnTo>
                    <a:pt x="1358" y="834"/>
                  </a:lnTo>
                  <a:lnTo>
                    <a:pt x="1354" y="844"/>
                  </a:lnTo>
                  <a:lnTo>
                    <a:pt x="1359" y="856"/>
                  </a:lnTo>
                  <a:lnTo>
                    <a:pt x="1361" y="865"/>
                  </a:lnTo>
                  <a:lnTo>
                    <a:pt x="1353" y="872"/>
                  </a:lnTo>
                  <a:lnTo>
                    <a:pt x="1341" y="878"/>
                  </a:lnTo>
                  <a:lnTo>
                    <a:pt x="1333" y="883"/>
                  </a:lnTo>
                  <a:lnTo>
                    <a:pt x="1321" y="886"/>
                  </a:lnTo>
                  <a:lnTo>
                    <a:pt x="1316" y="886"/>
                  </a:lnTo>
                  <a:lnTo>
                    <a:pt x="1306" y="881"/>
                  </a:lnTo>
                  <a:lnTo>
                    <a:pt x="1298" y="885"/>
                  </a:lnTo>
                  <a:lnTo>
                    <a:pt x="1292" y="886"/>
                  </a:lnTo>
                  <a:lnTo>
                    <a:pt x="1295" y="893"/>
                  </a:lnTo>
                  <a:lnTo>
                    <a:pt x="1292" y="898"/>
                  </a:lnTo>
                  <a:lnTo>
                    <a:pt x="1282" y="901"/>
                  </a:lnTo>
                  <a:lnTo>
                    <a:pt x="1277" y="890"/>
                  </a:lnTo>
                  <a:lnTo>
                    <a:pt x="1272" y="883"/>
                  </a:lnTo>
                  <a:lnTo>
                    <a:pt x="1265" y="881"/>
                  </a:lnTo>
                  <a:lnTo>
                    <a:pt x="1257" y="886"/>
                  </a:lnTo>
                  <a:lnTo>
                    <a:pt x="1245" y="890"/>
                  </a:lnTo>
                  <a:lnTo>
                    <a:pt x="1237" y="894"/>
                  </a:lnTo>
                  <a:lnTo>
                    <a:pt x="1230" y="898"/>
                  </a:lnTo>
                  <a:lnTo>
                    <a:pt x="1224" y="902"/>
                  </a:lnTo>
                  <a:lnTo>
                    <a:pt x="1225" y="912"/>
                  </a:lnTo>
                  <a:lnTo>
                    <a:pt x="1220" y="925"/>
                  </a:lnTo>
                  <a:lnTo>
                    <a:pt x="1214" y="932"/>
                  </a:lnTo>
                  <a:lnTo>
                    <a:pt x="1209" y="938"/>
                  </a:lnTo>
                  <a:lnTo>
                    <a:pt x="1211" y="946"/>
                  </a:lnTo>
                  <a:lnTo>
                    <a:pt x="1211" y="951"/>
                  </a:lnTo>
                  <a:lnTo>
                    <a:pt x="1212" y="953"/>
                  </a:lnTo>
                  <a:lnTo>
                    <a:pt x="1209" y="964"/>
                  </a:lnTo>
                  <a:lnTo>
                    <a:pt x="1196" y="964"/>
                  </a:lnTo>
                  <a:lnTo>
                    <a:pt x="1187" y="964"/>
                  </a:lnTo>
                  <a:lnTo>
                    <a:pt x="1174" y="972"/>
                  </a:lnTo>
                  <a:lnTo>
                    <a:pt x="1173" y="990"/>
                  </a:lnTo>
                  <a:lnTo>
                    <a:pt x="1176" y="1001"/>
                  </a:lnTo>
                  <a:lnTo>
                    <a:pt x="1173" y="1016"/>
                  </a:lnTo>
                  <a:lnTo>
                    <a:pt x="1171" y="1025"/>
                  </a:lnTo>
                  <a:lnTo>
                    <a:pt x="1169" y="1030"/>
                  </a:lnTo>
                  <a:lnTo>
                    <a:pt x="1171" y="1035"/>
                  </a:lnTo>
                  <a:lnTo>
                    <a:pt x="1171" y="1051"/>
                  </a:lnTo>
                  <a:lnTo>
                    <a:pt x="1176" y="1061"/>
                  </a:lnTo>
                  <a:lnTo>
                    <a:pt x="1177" y="1069"/>
                  </a:lnTo>
                  <a:lnTo>
                    <a:pt x="1176" y="1082"/>
                  </a:lnTo>
                  <a:lnTo>
                    <a:pt x="1174" y="1090"/>
                  </a:lnTo>
                  <a:lnTo>
                    <a:pt x="1174" y="1093"/>
                  </a:lnTo>
                  <a:lnTo>
                    <a:pt x="1174" y="1098"/>
                  </a:lnTo>
                  <a:lnTo>
                    <a:pt x="1173" y="1103"/>
                  </a:lnTo>
                  <a:lnTo>
                    <a:pt x="1169" y="1106"/>
                  </a:lnTo>
                  <a:lnTo>
                    <a:pt x="1156" y="1111"/>
                  </a:lnTo>
                  <a:lnTo>
                    <a:pt x="1154" y="1121"/>
                  </a:lnTo>
                  <a:lnTo>
                    <a:pt x="1149" y="1124"/>
                  </a:lnTo>
                  <a:lnTo>
                    <a:pt x="1143" y="1131"/>
                  </a:lnTo>
                  <a:lnTo>
                    <a:pt x="1136" y="1137"/>
                  </a:lnTo>
                  <a:lnTo>
                    <a:pt x="1141" y="1144"/>
                  </a:lnTo>
                  <a:lnTo>
                    <a:pt x="1139" y="1152"/>
                  </a:lnTo>
                  <a:lnTo>
                    <a:pt x="1141" y="1160"/>
                  </a:lnTo>
                  <a:lnTo>
                    <a:pt x="1133" y="1165"/>
                  </a:lnTo>
                  <a:lnTo>
                    <a:pt x="1126" y="1173"/>
                  </a:lnTo>
                  <a:lnTo>
                    <a:pt x="1123" y="1178"/>
                  </a:lnTo>
                  <a:lnTo>
                    <a:pt x="1125" y="1187"/>
                  </a:lnTo>
                  <a:lnTo>
                    <a:pt x="1120" y="1189"/>
                  </a:lnTo>
                  <a:lnTo>
                    <a:pt x="1113" y="1192"/>
                  </a:lnTo>
                  <a:lnTo>
                    <a:pt x="1101" y="1190"/>
                  </a:lnTo>
                  <a:lnTo>
                    <a:pt x="1096" y="1197"/>
                  </a:lnTo>
                  <a:lnTo>
                    <a:pt x="1093" y="1202"/>
                  </a:lnTo>
                  <a:lnTo>
                    <a:pt x="1091" y="1208"/>
                  </a:lnTo>
                  <a:lnTo>
                    <a:pt x="1091" y="1216"/>
                  </a:lnTo>
                  <a:lnTo>
                    <a:pt x="1096" y="1229"/>
                  </a:lnTo>
                  <a:lnTo>
                    <a:pt x="1082" y="1239"/>
                  </a:lnTo>
                  <a:lnTo>
                    <a:pt x="1073" y="1247"/>
                  </a:lnTo>
                  <a:lnTo>
                    <a:pt x="1070" y="1260"/>
                  </a:lnTo>
                  <a:lnTo>
                    <a:pt x="1053" y="1278"/>
                  </a:lnTo>
                  <a:lnTo>
                    <a:pt x="1037" y="1283"/>
                  </a:lnTo>
                  <a:lnTo>
                    <a:pt x="1022" y="1286"/>
                  </a:lnTo>
                  <a:lnTo>
                    <a:pt x="1017" y="1288"/>
                  </a:lnTo>
                  <a:lnTo>
                    <a:pt x="1014" y="1291"/>
                  </a:lnTo>
                  <a:lnTo>
                    <a:pt x="1012" y="1291"/>
                  </a:lnTo>
                  <a:lnTo>
                    <a:pt x="1004" y="1297"/>
                  </a:lnTo>
                  <a:lnTo>
                    <a:pt x="1001" y="1299"/>
                  </a:lnTo>
                  <a:lnTo>
                    <a:pt x="991" y="1304"/>
                  </a:lnTo>
                  <a:lnTo>
                    <a:pt x="984" y="1309"/>
                  </a:lnTo>
                  <a:lnTo>
                    <a:pt x="954" y="1323"/>
                  </a:lnTo>
                  <a:lnTo>
                    <a:pt x="936" y="1312"/>
                  </a:lnTo>
                  <a:lnTo>
                    <a:pt x="923" y="1304"/>
                  </a:lnTo>
                  <a:lnTo>
                    <a:pt x="911" y="1302"/>
                  </a:lnTo>
                  <a:lnTo>
                    <a:pt x="906" y="1307"/>
                  </a:lnTo>
                  <a:lnTo>
                    <a:pt x="901" y="1309"/>
                  </a:lnTo>
                  <a:lnTo>
                    <a:pt x="900" y="1313"/>
                  </a:lnTo>
                  <a:lnTo>
                    <a:pt x="898" y="1323"/>
                  </a:lnTo>
                  <a:lnTo>
                    <a:pt x="895" y="1330"/>
                  </a:lnTo>
                  <a:lnTo>
                    <a:pt x="896" y="1339"/>
                  </a:lnTo>
                  <a:lnTo>
                    <a:pt x="905" y="1336"/>
                  </a:lnTo>
                  <a:lnTo>
                    <a:pt x="903" y="1346"/>
                  </a:lnTo>
                  <a:lnTo>
                    <a:pt x="908" y="1352"/>
                  </a:lnTo>
                  <a:lnTo>
                    <a:pt x="905" y="1359"/>
                  </a:lnTo>
                  <a:lnTo>
                    <a:pt x="911" y="1359"/>
                  </a:lnTo>
                  <a:lnTo>
                    <a:pt x="916" y="1360"/>
                  </a:lnTo>
                  <a:lnTo>
                    <a:pt x="921" y="1362"/>
                  </a:lnTo>
                  <a:lnTo>
                    <a:pt x="919" y="1364"/>
                  </a:lnTo>
                  <a:lnTo>
                    <a:pt x="918" y="1367"/>
                  </a:lnTo>
                  <a:lnTo>
                    <a:pt x="923" y="1373"/>
                  </a:lnTo>
                  <a:lnTo>
                    <a:pt x="919" y="1378"/>
                  </a:lnTo>
                  <a:lnTo>
                    <a:pt x="913" y="1383"/>
                  </a:lnTo>
                  <a:lnTo>
                    <a:pt x="915" y="1388"/>
                  </a:lnTo>
                  <a:lnTo>
                    <a:pt x="906" y="1391"/>
                  </a:lnTo>
                  <a:lnTo>
                    <a:pt x="905" y="1399"/>
                  </a:lnTo>
                  <a:lnTo>
                    <a:pt x="896" y="1398"/>
                  </a:lnTo>
                  <a:lnTo>
                    <a:pt x="888" y="1402"/>
                  </a:lnTo>
                  <a:lnTo>
                    <a:pt x="886" y="1412"/>
                  </a:lnTo>
                  <a:lnTo>
                    <a:pt x="883" y="1420"/>
                  </a:lnTo>
                  <a:lnTo>
                    <a:pt x="878" y="1430"/>
                  </a:lnTo>
                  <a:lnTo>
                    <a:pt x="876" y="1435"/>
                  </a:lnTo>
                  <a:lnTo>
                    <a:pt x="875" y="1436"/>
                  </a:lnTo>
                  <a:lnTo>
                    <a:pt x="868" y="1448"/>
                  </a:lnTo>
                  <a:lnTo>
                    <a:pt x="865" y="1454"/>
                  </a:lnTo>
                  <a:lnTo>
                    <a:pt x="863" y="1457"/>
                  </a:lnTo>
                  <a:lnTo>
                    <a:pt x="858" y="1464"/>
                  </a:lnTo>
                  <a:lnTo>
                    <a:pt x="858" y="1472"/>
                  </a:lnTo>
                  <a:lnTo>
                    <a:pt x="860" y="1480"/>
                  </a:lnTo>
                  <a:lnTo>
                    <a:pt x="862" y="1488"/>
                  </a:lnTo>
                  <a:lnTo>
                    <a:pt x="867" y="1493"/>
                  </a:lnTo>
                  <a:lnTo>
                    <a:pt x="873" y="1495"/>
                  </a:lnTo>
                  <a:lnTo>
                    <a:pt x="876" y="1500"/>
                  </a:lnTo>
                  <a:lnTo>
                    <a:pt x="880" y="1504"/>
                  </a:lnTo>
                  <a:lnTo>
                    <a:pt x="885" y="1509"/>
                  </a:lnTo>
                  <a:lnTo>
                    <a:pt x="886" y="1514"/>
                  </a:lnTo>
                  <a:lnTo>
                    <a:pt x="891" y="1516"/>
                  </a:lnTo>
                  <a:lnTo>
                    <a:pt x="898" y="1514"/>
                  </a:lnTo>
                  <a:lnTo>
                    <a:pt x="901" y="1517"/>
                  </a:lnTo>
                  <a:lnTo>
                    <a:pt x="905" y="1524"/>
                  </a:lnTo>
                  <a:lnTo>
                    <a:pt x="908" y="1534"/>
                  </a:lnTo>
                  <a:lnTo>
                    <a:pt x="910" y="1540"/>
                  </a:lnTo>
                  <a:lnTo>
                    <a:pt x="911" y="1543"/>
                  </a:lnTo>
                  <a:lnTo>
                    <a:pt x="911" y="1546"/>
                  </a:lnTo>
                  <a:lnTo>
                    <a:pt x="916" y="1551"/>
                  </a:lnTo>
                  <a:lnTo>
                    <a:pt x="919" y="1556"/>
                  </a:lnTo>
                  <a:lnTo>
                    <a:pt x="923" y="1556"/>
                  </a:lnTo>
                  <a:lnTo>
                    <a:pt x="918" y="1563"/>
                  </a:lnTo>
                  <a:lnTo>
                    <a:pt x="905" y="1571"/>
                  </a:lnTo>
                  <a:lnTo>
                    <a:pt x="888" y="1568"/>
                  </a:lnTo>
                  <a:lnTo>
                    <a:pt x="868" y="1558"/>
                  </a:lnTo>
                  <a:lnTo>
                    <a:pt x="847" y="1545"/>
                  </a:lnTo>
                  <a:lnTo>
                    <a:pt x="832" y="1534"/>
                  </a:lnTo>
                  <a:lnTo>
                    <a:pt x="829" y="1532"/>
                  </a:lnTo>
                  <a:lnTo>
                    <a:pt x="809" y="1524"/>
                  </a:lnTo>
                  <a:lnTo>
                    <a:pt x="804" y="1524"/>
                  </a:lnTo>
                  <a:lnTo>
                    <a:pt x="792" y="1519"/>
                  </a:lnTo>
                  <a:lnTo>
                    <a:pt x="787" y="1517"/>
                  </a:lnTo>
                  <a:lnTo>
                    <a:pt x="766" y="1508"/>
                  </a:lnTo>
                  <a:lnTo>
                    <a:pt x="743" y="1498"/>
                  </a:lnTo>
                  <a:lnTo>
                    <a:pt x="723" y="1495"/>
                  </a:lnTo>
                  <a:lnTo>
                    <a:pt x="703" y="1500"/>
                  </a:lnTo>
                  <a:lnTo>
                    <a:pt x="681" y="1501"/>
                  </a:lnTo>
                  <a:lnTo>
                    <a:pt x="673" y="1506"/>
                  </a:lnTo>
                  <a:lnTo>
                    <a:pt x="655" y="1506"/>
                  </a:lnTo>
                  <a:lnTo>
                    <a:pt x="638" y="1500"/>
                  </a:lnTo>
                  <a:lnTo>
                    <a:pt x="623" y="1490"/>
                  </a:lnTo>
                  <a:lnTo>
                    <a:pt x="612" y="1482"/>
                  </a:lnTo>
                  <a:lnTo>
                    <a:pt x="607" y="1477"/>
                  </a:lnTo>
                  <a:lnTo>
                    <a:pt x="604" y="1475"/>
                  </a:lnTo>
                  <a:lnTo>
                    <a:pt x="600" y="1474"/>
                  </a:lnTo>
                  <a:lnTo>
                    <a:pt x="597" y="1470"/>
                  </a:lnTo>
                  <a:lnTo>
                    <a:pt x="595" y="1470"/>
                  </a:lnTo>
                  <a:lnTo>
                    <a:pt x="595" y="1467"/>
                  </a:lnTo>
                  <a:lnTo>
                    <a:pt x="590" y="1466"/>
                  </a:lnTo>
                  <a:lnTo>
                    <a:pt x="577" y="1453"/>
                  </a:lnTo>
                  <a:lnTo>
                    <a:pt x="564" y="1441"/>
                  </a:lnTo>
                  <a:lnTo>
                    <a:pt x="546" y="1428"/>
                  </a:lnTo>
                  <a:lnTo>
                    <a:pt x="539" y="1412"/>
                  </a:lnTo>
                  <a:lnTo>
                    <a:pt x="546" y="1399"/>
                  </a:lnTo>
                  <a:lnTo>
                    <a:pt x="549" y="1396"/>
                  </a:lnTo>
                  <a:lnTo>
                    <a:pt x="547" y="1383"/>
                  </a:lnTo>
                  <a:lnTo>
                    <a:pt x="546" y="1370"/>
                  </a:lnTo>
                  <a:lnTo>
                    <a:pt x="546" y="1362"/>
                  </a:lnTo>
                  <a:lnTo>
                    <a:pt x="544" y="1352"/>
                  </a:lnTo>
                  <a:lnTo>
                    <a:pt x="537" y="1336"/>
                  </a:lnTo>
                  <a:lnTo>
                    <a:pt x="536" y="1313"/>
                  </a:lnTo>
                  <a:lnTo>
                    <a:pt x="527" y="1302"/>
                  </a:lnTo>
                  <a:lnTo>
                    <a:pt x="526" y="1286"/>
                  </a:lnTo>
                  <a:lnTo>
                    <a:pt x="523" y="1275"/>
                  </a:lnTo>
                  <a:lnTo>
                    <a:pt x="514" y="1265"/>
                  </a:lnTo>
                  <a:lnTo>
                    <a:pt x="509" y="1257"/>
                  </a:lnTo>
                  <a:lnTo>
                    <a:pt x="501" y="1246"/>
                  </a:lnTo>
                  <a:lnTo>
                    <a:pt x="499" y="1242"/>
                  </a:lnTo>
                  <a:lnTo>
                    <a:pt x="494" y="1239"/>
                  </a:lnTo>
                  <a:lnTo>
                    <a:pt x="486" y="1234"/>
                  </a:lnTo>
                  <a:lnTo>
                    <a:pt x="475" y="1223"/>
                  </a:lnTo>
                  <a:lnTo>
                    <a:pt x="458" y="1215"/>
                  </a:lnTo>
                  <a:lnTo>
                    <a:pt x="448" y="1210"/>
                  </a:lnTo>
                  <a:lnTo>
                    <a:pt x="441" y="1195"/>
                  </a:lnTo>
                  <a:lnTo>
                    <a:pt x="432" y="1184"/>
                  </a:lnTo>
                  <a:lnTo>
                    <a:pt x="423" y="1181"/>
                  </a:lnTo>
                  <a:lnTo>
                    <a:pt x="413" y="1179"/>
                  </a:lnTo>
                  <a:lnTo>
                    <a:pt x="400" y="1179"/>
                  </a:lnTo>
                  <a:lnTo>
                    <a:pt x="397" y="1179"/>
                  </a:lnTo>
                  <a:lnTo>
                    <a:pt x="394" y="1179"/>
                  </a:lnTo>
                  <a:lnTo>
                    <a:pt x="389" y="1179"/>
                  </a:lnTo>
                  <a:lnTo>
                    <a:pt x="370" y="1181"/>
                  </a:lnTo>
                  <a:lnTo>
                    <a:pt x="364" y="1173"/>
                  </a:lnTo>
                  <a:lnTo>
                    <a:pt x="355" y="1168"/>
                  </a:lnTo>
                  <a:lnTo>
                    <a:pt x="352" y="1166"/>
                  </a:lnTo>
                  <a:lnTo>
                    <a:pt x="347" y="1165"/>
                  </a:lnTo>
                  <a:lnTo>
                    <a:pt x="344" y="1163"/>
                  </a:lnTo>
                  <a:lnTo>
                    <a:pt x="344" y="1157"/>
                  </a:lnTo>
                  <a:lnTo>
                    <a:pt x="337" y="1152"/>
                  </a:lnTo>
                  <a:lnTo>
                    <a:pt x="324" y="1153"/>
                  </a:lnTo>
                  <a:lnTo>
                    <a:pt x="321" y="1158"/>
                  </a:lnTo>
                  <a:lnTo>
                    <a:pt x="319" y="1160"/>
                  </a:lnTo>
                  <a:lnTo>
                    <a:pt x="317" y="1166"/>
                  </a:lnTo>
                  <a:lnTo>
                    <a:pt x="314" y="1176"/>
                  </a:lnTo>
                  <a:lnTo>
                    <a:pt x="309" y="1189"/>
                  </a:lnTo>
                  <a:lnTo>
                    <a:pt x="299" y="1205"/>
                  </a:lnTo>
                  <a:lnTo>
                    <a:pt x="291" y="1205"/>
                  </a:lnTo>
                  <a:lnTo>
                    <a:pt x="279" y="1212"/>
                  </a:lnTo>
                  <a:lnTo>
                    <a:pt x="279" y="1210"/>
                  </a:lnTo>
                  <a:lnTo>
                    <a:pt x="279" y="1207"/>
                  </a:lnTo>
                  <a:lnTo>
                    <a:pt x="279" y="1200"/>
                  </a:lnTo>
                  <a:lnTo>
                    <a:pt x="278" y="1197"/>
                  </a:lnTo>
                  <a:lnTo>
                    <a:pt x="265" y="1197"/>
                  </a:lnTo>
                  <a:lnTo>
                    <a:pt x="260" y="1197"/>
                  </a:lnTo>
                  <a:lnTo>
                    <a:pt x="253" y="1190"/>
                  </a:lnTo>
                  <a:lnTo>
                    <a:pt x="245" y="1192"/>
                  </a:lnTo>
                  <a:lnTo>
                    <a:pt x="235" y="1192"/>
                  </a:lnTo>
                  <a:lnTo>
                    <a:pt x="226" y="1182"/>
                  </a:lnTo>
                  <a:lnTo>
                    <a:pt x="218" y="1181"/>
                  </a:lnTo>
                  <a:lnTo>
                    <a:pt x="212" y="1184"/>
                  </a:lnTo>
                  <a:lnTo>
                    <a:pt x="207" y="1192"/>
                  </a:lnTo>
                  <a:lnTo>
                    <a:pt x="197" y="1192"/>
                  </a:lnTo>
                  <a:lnTo>
                    <a:pt x="188" y="1200"/>
                  </a:lnTo>
                  <a:lnTo>
                    <a:pt x="170" y="1208"/>
                  </a:lnTo>
                  <a:lnTo>
                    <a:pt x="167" y="1212"/>
                  </a:lnTo>
                  <a:lnTo>
                    <a:pt x="160" y="1212"/>
                  </a:lnTo>
                  <a:lnTo>
                    <a:pt x="154" y="1208"/>
                  </a:lnTo>
                  <a:lnTo>
                    <a:pt x="145" y="1208"/>
                  </a:lnTo>
                  <a:lnTo>
                    <a:pt x="136" y="1203"/>
                  </a:lnTo>
                  <a:lnTo>
                    <a:pt x="116" y="1189"/>
                  </a:lnTo>
                  <a:lnTo>
                    <a:pt x="99" y="1174"/>
                  </a:lnTo>
                  <a:lnTo>
                    <a:pt x="102" y="1165"/>
                  </a:lnTo>
                  <a:lnTo>
                    <a:pt x="109" y="1161"/>
                  </a:lnTo>
                  <a:lnTo>
                    <a:pt x="127" y="1152"/>
                  </a:lnTo>
                  <a:lnTo>
                    <a:pt x="129" y="1150"/>
                  </a:lnTo>
                  <a:lnTo>
                    <a:pt x="132" y="1148"/>
                  </a:lnTo>
                  <a:lnTo>
                    <a:pt x="137" y="1142"/>
                  </a:lnTo>
                  <a:lnTo>
                    <a:pt x="145" y="1132"/>
                  </a:lnTo>
                  <a:lnTo>
                    <a:pt x="157" y="1121"/>
                  </a:lnTo>
                  <a:lnTo>
                    <a:pt x="160" y="1114"/>
                  </a:lnTo>
                  <a:lnTo>
                    <a:pt x="162" y="1106"/>
                  </a:lnTo>
                  <a:lnTo>
                    <a:pt x="162" y="1100"/>
                  </a:lnTo>
                  <a:lnTo>
                    <a:pt x="162" y="1097"/>
                  </a:lnTo>
                  <a:lnTo>
                    <a:pt x="164" y="1084"/>
                  </a:lnTo>
                  <a:lnTo>
                    <a:pt x="164" y="1058"/>
                  </a:lnTo>
                  <a:lnTo>
                    <a:pt x="164" y="1048"/>
                  </a:lnTo>
                  <a:lnTo>
                    <a:pt x="162" y="1027"/>
                  </a:lnTo>
                  <a:lnTo>
                    <a:pt x="152" y="1021"/>
                  </a:lnTo>
                  <a:lnTo>
                    <a:pt x="136" y="1019"/>
                  </a:lnTo>
                  <a:lnTo>
                    <a:pt x="121" y="1004"/>
                  </a:lnTo>
                  <a:lnTo>
                    <a:pt x="117" y="991"/>
                  </a:lnTo>
                  <a:lnTo>
                    <a:pt x="107" y="980"/>
                  </a:lnTo>
                  <a:lnTo>
                    <a:pt x="97" y="962"/>
                  </a:lnTo>
                  <a:lnTo>
                    <a:pt x="81" y="957"/>
                  </a:lnTo>
                  <a:lnTo>
                    <a:pt x="74" y="956"/>
                  </a:lnTo>
                  <a:lnTo>
                    <a:pt x="69" y="951"/>
                  </a:lnTo>
                  <a:lnTo>
                    <a:pt x="69" y="946"/>
                  </a:lnTo>
                  <a:lnTo>
                    <a:pt x="68" y="941"/>
                  </a:lnTo>
                  <a:lnTo>
                    <a:pt x="63" y="935"/>
                  </a:lnTo>
                  <a:lnTo>
                    <a:pt x="53" y="933"/>
                  </a:lnTo>
                  <a:lnTo>
                    <a:pt x="40" y="928"/>
                  </a:lnTo>
                  <a:lnTo>
                    <a:pt x="13" y="922"/>
                  </a:lnTo>
                  <a:lnTo>
                    <a:pt x="0" y="915"/>
                  </a:lnTo>
                  <a:lnTo>
                    <a:pt x="0" y="912"/>
                  </a:lnTo>
                  <a:lnTo>
                    <a:pt x="2" y="906"/>
                  </a:lnTo>
                  <a:lnTo>
                    <a:pt x="8" y="891"/>
                  </a:lnTo>
                  <a:lnTo>
                    <a:pt x="8" y="878"/>
                  </a:lnTo>
                  <a:lnTo>
                    <a:pt x="2" y="867"/>
                  </a:lnTo>
                  <a:lnTo>
                    <a:pt x="2" y="862"/>
                  </a:lnTo>
                  <a:lnTo>
                    <a:pt x="2" y="856"/>
                  </a:lnTo>
                  <a:lnTo>
                    <a:pt x="3" y="846"/>
                  </a:lnTo>
                  <a:lnTo>
                    <a:pt x="8" y="838"/>
                  </a:lnTo>
                  <a:lnTo>
                    <a:pt x="18" y="834"/>
                  </a:lnTo>
                  <a:lnTo>
                    <a:pt x="30" y="830"/>
                  </a:lnTo>
                  <a:lnTo>
                    <a:pt x="41" y="826"/>
                  </a:lnTo>
                  <a:lnTo>
                    <a:pt x="50" y="818"/>
                  </a:lnTo>
                  <a:lnTo>
                    <a:pt x="63" y="815"/>
                  </a:lnTo>
                  <a:lnTo>
                    <a:pt x="66" y="805"/>
                  </a:lnTo>
                  <a:lnTo>
                    <a:pt x="63" y="802"/>
                  </a:lnTo>
                  <a:lnTo>
                    <a:pt x="61" y="801"/>
                  </a:lnTo>
                  <a:lnTo>
                    <a:pt x="58" y="797"/>
                  </a:lnTo>
                  <a:lnTo>
                    <a:pt x="53" y="792"/>
                  </a:lnTo>
                  <a:lnTo>
                    <a:pt x="48" y="788"/>
                  </a:lnTo>
                  <a:lnTo>
                    <a:pt x="45" y="784"/>
                  </a:lnTo>
                  <a:lnTo>
                    <a:pt x="43" y="779"/>
                  </a:lnTo>
                  <a:lnTo>
                    <a:pt x="43" y="771"/>
                  </a:lnTo>
                  <a:lnTo>
                    <a:pt x="40" y="765"/>
                  </a:lnTo>
                  <a:lnTo>
                    <a:pt x="35" y="758"/>
                  </a:lnTo>
                  <a:lnTo>
                    <a:pt x="31" y="747"/>
                  </a:lnTo>
                  <a:lnTo>
                    <a:pt x="30" y="736"/>
                  </a:lnTo>
                  <a:lnTo>
                    <a:pt x="35" y="729"/>
                  </a:lnTo>
                  <a:lnTo>
                    <a:pt x="46" y="724"/>
                  </a:lnTo>
                  <a:lnTo>
                    <a:pt x="48" y="718"/>
                  </a:lnTo>
                  <a:lnTo>
                    <a:pt x="50" y="708"/>
                  </a:lnTo>
                  <a:lnTo>
                    <a:pt x="46" y="697"/>
                  </a:lnTo>
                  <a:lnTo>
                    <a:pt x="45" y="686"/>
                  </a:lnTo>
                  <a:lnTo>
                    <a:pt x="41" y="679"/>
                  </a:lnTo>
                  <a:lnTo>
                    <a:pt x="38" y="668"/>
                  </a:lnTo>
                  <a:lnTo>
                    <a:pt x="40" y="665"/>
                  </a:lnTo>
                  <a:lnTo>
                    <a:pt x="41" y="656"/>
                  </a:lnTo>
                  <a:lnTo>
                    <a:pt x="40" y="642"/>
                  </a:lnTo>
                  <a:lnTo>
                    <a:pt x="46" y="640"/>
                  </a:lnTo>
                  <a:lnTo>
                    <a:pt x="59" y="637"/>
                  </a:lnTo>
                  <a:lnTo>
                    <a:pt x="58" y="629"/>
                  </a:lnTo>
                  <a:lnTo>
                    <a:pt x="53" y="621"/>
                  </a:lnTo>
                  <a:lnTo>
                    <a:pt x="51" y="610"/>
                  </a:lnTo>
                  <a:lnTo>
                    <a:pt x="50" y="601"/>
                  </a:lnTo>
                  <a:lnTo>
                    <a:pt x="50" y="597"/>
                  </a:lnTo>
                  <a:lnTo>
                    <a:pt x="56" y="592"/>
                  </a:lnTo>
                  <a:lnTo>
                    <a:pt x="58" y="589"/>
                  </a:lnTo>
                  <a:lnTo>
                    <a:pt x="58" y="585"/>
                  </a:lnTo>
                  <a:lnTo>
                    <a:pt x="59" y="579"/>
                  </a:lnTo>
                  <a:lnTo>
                    <a:pt x="64" y="568"/>
                  </a:lnTo>
                  <a:lnTo>
                    <a:pt x="69" y="561"/>
                  </a:lnTo>
                  <a:lnTo>
                    <a:pt x="76" y="555"/>
                  </a:lnTo>
                  <a:lnTo>
                    <a:pt x="81" y="546"/>
                  </a:lnTo>
                  <a:lnTo>
                    <a:pt x="88" y="538"/>
                  </a:lnTo>
                  <a:lnTo>
                    <a:pt x="89" y="530"/>
                  </a:lnTo>
                  <a:lnTo>
                    <a:pt x="89" y="519"/>
                  </a:lnTo>
                  <a:lnTo>
                    <a:pt x="86" y="508"/>
                  </a:lnTo>
                  <a:lnTo>
                    <a:pt x="83" y="495"/>
                  </a:lnTo>
                  <a:lnTo>
                    <a:pt x="84" y="483"/>
                  </a:lnTo>
                  <a:lnTo>
                    <a:pt x="79" y="479"/>
                  </a:lnTo>
                  <a:lnTo>
                    <a:pt x="71" y="475"/>
                  </a:lnTo>
                  <a:lnTo>
                    <a:pt x="66" y="469"/>
                  </a:lnTo>
                  <a:lnTo>
                    <a:pt x="63" y="467"/>
                  </a:lnTo>
                  <a:lnTo>
                    <a:pt x="63" y="464"/>
                  </a:lnTo>
                  <a:lnTo>
                    <a:pt x="64" y="461"/>
                  </a:lnTo>
                  <a:lnTo>
                    <a:pt x="68" y="453"/>
                  </a:lnTo>
                  <a:lnTo>
                    <a:pt x="69" y="451"/>
                  </a:lnTo>
                  <a:lnTo>
                    <a:pt x="73" y="445"/>
                  </a:lnTo>
                  <a:lnTo>
                    <a:pt x="74" y="441"/>
                  </a:lnTo>
                  <a:lnTo>
                    <a:pt x="81" y="435"/>
                  </a:lnTo>
                  <a:lnTo>
                    <a:pt x="88" y="428"/>
                  </a:lnTo>
                  <a:lnTo>
                    <a:pt x="91" y="427"/>
                  </a:lnTo>
                  <a:lnTo>
                    <a:pt x="99" y="422"/>
                  </a:lnTo>
                  <a:lnTo>
                    <a:pt x="107" y="415"/>
                  </a:lnTo>
                  <a:lnTo>
                    <a:pt x="114" y="412"/>
                  </a:lnTo>
                  <a:lnTo>
                    <a:pt x="129" y="412"/>
                  </a:lnTo>
                  <a:lnTo>
                    <a:pt x="132" y="409"/>
                  </a:lnTo>
                  <a:lnTo>
                    <a:pt x="134" y="407"/>
                  </a:lnTo>
                  <a:lnTo>
                    <a:pt x="150" y="402"/>
                  </a:lnTo>
                  <a:lnTo>
                    <a:pt x="157" y="407"/>
                  </a:lnTo>
                  <a:lnTo>
                    <a:pt x="159" y="412"/>
                  </a:lnTo>
                  <a:lnTo>
                    <a:pt x="164" y="420"/>
                  </a:lnTo>
                  <a:lnTo>
                    <a:pt x="174" y="427"/>
                  </a:lnTo>
                  <a:lnTo>
                    <a:pt x="183" y="428"/>
                  </a:lnTo>
                  <a:lnTo>
                    <a:pt x="190" y="423"/>
                  </a:lnTo>
                  <a:lnTo>
                    <a:pt x="198" y="419"/>
                  </a:lnTo>
                  <a:lnTo>
                    <a:pt x="210" y="417"/>
                  </a:lnTo>
                  <a:lnTo>
                    <a:pt x="218" y="422"/>
                  </a:lnTo>
                  <a:lnTo>
                    <a:pt x="231" y="423"/>
                  </a:lnTo>
                  <a:lnTo>
                    <a:pt x="236" y="417"/>
                  </a:lnTo>
                  <a:lnTo>
                    <a:pt x="243" y="407"/>
                  </a:lnTo>
                  <a:lnTo>
                    <a:pt x="243" y="404"/>
                  </a:lnTo>
                  <a:lnTo>
                    <a:pt x="246" y="388"/>
                  </a:lnTo>
                  <a:lnTo>
                    <a:pt x="243" y="380"/>
                  </a:lnTo>
                  <a:lnTo>
                    <a:pt x="236" y="380"/>
                  </a:lnTo>
                  <a:lnTo>
                    <a:pt x="226" y="381"/>
                  </a:lnTo>
                  <a:lnTo>
                    <a:pt x="222" y="380"/>
                  </a:lnTo>
                  <a:lnTo>
                    <a:pt x="220" y="375"/>
                  </a:lnTo>
                  <a:lnTo>
                    <a:pt x="223" y="365"/>
                  </a:lnTo>
                  <a:lnTo>
                    <a:pt x="225" y="360"/>
                  </a:lnTo>
                  <a:lnTo>
                    <a:pt x="220" y="356"/>
                  </a:lnTo>
                  <a:lnTo>
                    <a:pt x="217" y="343"/>
                  </a:lnTo>
                  <a:lnTo>
                    <a:pt x="223" y="339"/>
                  </a:lnTo>
                  <a:lnTo>
                    <a:pt x="230" y="346"/>
                  </a:lnTo>
                  <a:lnTo>
                    <a:pt x="238" y="344"/>
                  </a:lnTo>
                  <a:lnTo>
                    <a:pt x="245" y="336"/>
                  </a:lnTo>
                  <a:lnTo>
                    <a:pt x="250" y="330"/>
                  </a:lnTo>
                  <a:lnTo>
                    <a:pt x="255" y="323"/>
                  </a:lnTo>
                  <a:lnTo>
                    <a:pt x="253" y="320"/>
                  </a:lnTo>
                  <a:lnTo>
                    <a:pt x="251" y="318"/>
                  </a:lnTo>
                  <a:lnTo>
                    <a:pt x="248" y="317"/>
                  </a:lnTo>
                  <a:lnTo>
                    <a:pt x="238" y="309"/>
                  </a:lnTo>
                  <a:lnTo>
                    <a:pt x="238" y="305"/>
                  </a:lnTo>
                  <a:lnTo>
                    <a:pt x="238" y="299"/>
                  </a:lnTo>
                  <a:lnTo>
                    <a:pt x="241" y="297"/>
                  </a:lnTo>
                  <a:lnTo>
                    <a:pt x="245" y="296"/>
                  </a:lnTo>
                  <a:lnTo>
                    <a:pt x="253" y="294"/>
                  </a:lnTo>
                  <a:lnTo>
                    <a:pt x="255" y="294"/>
                  </a:lnTo>
                  <a:lnTo>
                    <a:pt x="263" y="291"/>
                  </a:lnTo>
                  <a:lnTo>
                    <a:pt x="269" y="289"/>
                  </a:lnTo>
                  <a:lnTo>
                    <a:pt x="279" y="275"/>
                  </a:lnTo>
                  <a:lnTo>
                    <a:pt x="288" y="275"/>
                  </a:lnTo>
                  <a:lnTo>
                    <a:pt x="291" y="263"/>
                  </a:lnTo>
                  <a:lnTo>
                    <a:pt x="299" y="254"/>
                  </a:lnTo>
                  <a:lnTo>
                    <a:pt x="306" y="242"/>
                  </a:lnTo>
                  <a:lnTo>
                    <a:pt x="312" y="239"/>
                  </a:lnTo>
                  <a:lnTo>
                    <a:pt x="316" y="234"/>
                  </a:lnTo>
                  <a:lnTo>
                    <a:pt x="321" y="229"/>
                  </a:lnTo>
                  <a:lnTo>
                    <a:pt x="329" y="220"/>
                  </a:lnTo>
                  <a:lnTo>
                    <a:pt x="341" y="218"/>
                  </a:lnTo>
                  <a:lnTo>
                    <a:pt x="347" y="213"/>
                  </a:lnTo>
                  <a:lnTo>
                    <a:pt x="349" y="205"/>
                  </a:lnTo>
                  <a:lnTo>
                    <a:pt x="342" y="197"/>
                  </a:lnTo>
                  <a:lnTo>
                    <a:pt x="341" y="186"/>
                  </a:lnTo>
                  <a:lnTo>
                    <a:pt x="341" y="178"/>
                  </a:lnTo>
                  <a:lnTo>
                    <a:pt x="334" y="174"/>
                  </a:lnTo>
                  <a:lnTo>
                    <a:pt x="326" y="173"/>
                  </a:lnTo>
                  <a:lnTo>
                    <a:pt x="321" y="165"/>
                  </a:lnTo>
                  <a:lnTo>
                    <a:pt x="319" y="163"/>
                  </a:lnTo>
                  <a:lnTo>
                    <a:pt x="317" y="155"/>
                  </a:lnTo>
                  <a:lnTo>
                    <a:pt x="317" y="152"/>
                  </a:lnTo>
                  <a:lnTo>
                    <a:pt x="319" y="148"/>
                  </a:lnTo>
                  <a:lnTo>
                    <a:pt x="322" y="145"/>
                  </a:lnTo>
                  <a:lnTo>
                    <a:pt x="326" y="142"/>
                  </a:lnTo>
                  <a:lnTo>
                    <a:pt x="329" y="132"/>
                  </a:lnTo>
                  <a:lnTo>
                    <a:pt x="337" y="113"/>
                  </a:lnTo>
                  <a:lnTo>
                    <a:pt x="344" y="103"/>
                  </a:lnTo>
                  <a:lnTo>
                    <a:pt x="349" y="95"/>
                  </a:lnTo>
                  <a:lnTo>
                    <a:pt x="352" y="84"/>
                  </a:lnTo>
                  <a:lnTo>
                    <a:pt x="351" y="71"/>
                  </a:lnTo>
                  <a:lnTo>
                    <a:pt x="349" y="64"/>
                  </a:lnTo>
                  <a:lnTo>
                    <a:pt x="349" y="53"/>
                  </a:lnTo>
                  <a:lnTo>
                    <a:pt x="357" y="51"/>
                  </a:lnTo>
                  <a:lnTo>
                    <a:pt x="367" y="46"/>
                  </a:lnTo>
                  <a:lnTo>
                    <a:pt x="370" y="53"/>
                  </a:lnTo>
                  <a:lnTo>
                    <a:pt x="377" y="55"/>
                  </a:lnTo>
                  <a:lnTo>
                    <a:pt x="380" y="48"/>
                  </a:lnTo>
                  <a:lnTo>
                    <a:pt x="385" y="48"/>
                  </a:lnTo>
                  <a:lnTo>
                    <a:pt x="397" y="43"/>
                  </a:lnTo>
                  <a:lnTo>
                    <a:pt x="403" y="35"/>
                  </a:lnTo>
                  <a:lnTo>
                    <a:pt x="405" y="34"/>
                  </a:lnTo>
                  <a:lnTo>
                    <a:pt x="410" y="34"/>
                  </a:lnTo>
                  <a:lnTo>
                    <a:pt x="413" y="34"/>
                  </a:lnTo>
                  <a:lnTo>
                    <a:pt x="420" y="37"/>
                  </a:lnTo>
                  <a:lnTo>
                    <a:pt x="423" y="35"/>
                  </a:lnTo>
                  <a:lnTo>
                    <a:pt x="427" y="30"/>
                  </a:lnTo>
                  <a:lnTo>
                    <a:pt x="430" y="32"/>
                  </a:lnTo>
                  <a:lnTo>
                    <a:pt x="435" y="32"/>
                  </a:lnTo>
                  <a:lnTo>
                    <a:pt x="440" y="27"/>
                  </a:lnTo>
                  <a:lnTo>
                    <a:pt x="446" y="22"/>
                  </a:lnTo>
                  <a:lnTo>
                    <a:pt x="451" y="16"/>
                  </a:lnTo>
                  <a:lnTo>
                    <a:pt x="455" y="6"/>
                  </a:lnTo>
                  <a:lnTo>
                    <a:pt x="468" y="4"/>
                  </a:lnTo>
                  <a:lnTo>
                    <a:pt x="476" y="6"/>
                  </a:lnTo>
                  <a:lnTo>
                    <a:pt x="478" y="3"/>
                  </a:lnTo>
                  <a:lnTo>
                    <a:pt x="481" y="1"/>
                  </a:lnTo>
                  <a:lnTo>
                    <a:pt x="489" y="0"/>
                  </a:lnTo>
                  <a:lnTo>
                    <a:pt x="494" y="3"/>
                  </a:lnTo>
                  <a:lnTo>
                    <a:pt x="506" y="3"/>
                  </a:lnTo>
                  <a:lnTo>
                    <a:pt x="513" y="8"/>
                  </a:lnTo>
                  <a:lnTo>
                    <a:pt x="523" y="14"/>
                  </a:lnTo>
                  <a:lnTo>
                    <a:pt x="531" y="14"/>
                  </a:lnTo>
                  <a:lnTo>
                    <a:pt x="544" y="17"/>
                  </a:lnTo>
                  <a:lnTo>
                    <a:pt x="557" y="16"/>
                  </a:lnTo>
                  <a:lnTo>
                    <a:pt x="570" y="11"/>
                  </a:lnTo>
                  <a:lnTo>
                    <a:pt x="580" y="3"/>
                  </a:lnTo>
                  <a:lnTo>
                    <a:pt x="592" y="1"/>
                  </a:lnTo>
                  <a:lnTo>
                    <a:pt x="599" y="8"/>
                  </a:lnTo>
                  <a:lnTo>
                    <a:pt x="600" y="6"/>
                  </a:lnTo>
                  <a:lnTo>
                    <a:pt x="604" y="8"/>
                  </a:lnTo>
                  <a:lnTo>
                    <a:pt x="604" y="9"/>
                  </a:lnTo>
                  <a:lnTo>
                    <a:pt x="602" y="12"/>
                  </a:lnTo>
                  <a:lnTo>
                    <a:pt x="605" y="12"/>
                  </a:lnTo>
                  <a:lnTo>
                    <a:pt x="607" y="11"/>
                  </a:lnTo>
                  <a:lnTo>
                    <a:pt x="612" y="9"/>
                  </a:lnTo>
                  <a:lnTo>
                    <a:pt x="617" y="9"/>
                  </a:lnTo>
                  <a:lnTo>
                    <a:pt x="620" y="11"/>
                  </a:lnTo>
                  <a:lnTo>
                    <a:pt x="622" y="12"/>
                  </a:lnTo>
                  <a:lnTo>
                    <a:pt x="625" y="16"/>
                  </a:lnTo>
                  <a:lnTo>
                    <a:pt x="633" y="22"/>
                  </a:lnTo>
                  <a:lnTo>
                    <a:pt x="635" y="24"/>
                  </a:lnTo>
                  <a:lnTo>
                    <a:pt x="637" y="29"/>
                  </a:lnTo>
                  <a:lnTo>
                    <a:pt x="647" y="37"/>
                  </a:lnTo>
                  <a:lnTo>
                    <a:pt x="655" y="38"/>
                  </a:lnTo>
                  <a:lnTo>
                    <a:pt x="665" y="38"/>
                  </a:lnTo>
                  <a:lnTo>
                    <a:pt x="675" y="42"/>
                  </a:lnTo>
                  <a:lnTo>
                    <a:pt x="680" y="45"/>
                  </a:lnTo>
                  <a:lnTo>
                    <a:pt x="691" y="43"/>
                  </a:lnTo>
                  <a:lnTo>
                    <a:pt x="699" y="43"/>
                  </a:lnTo>
                  <a:lnTo>
                    <a:pt x="719" y="46"/>
                  </a:lnTo>
                  <a:lnTo>
                    <a:pt x="721" y="46"/>
                  </a:lnTo>
                  <a:lnTo>
                    <a:pt x="729" y="46"/>
                  </a:lnTo>
                  <a:lnTo>
                    <a:pt x="736" y="43"/>
                  </a:lnTo>
                  <a:lnTo>
                    <a:pt x="744" y="37"/>
                  </a:lnTo>
                  <a:lnTo>
                    <a:pt x="754" y="34"/>
                  </a:lnTo>
                  <a:lnTo>
                    <a:pt x="759" y="37"/>
                  </a:lnTo>
                  <a:lnTo>
                    <a:pt x="762" y="42"/>
                  </a:lnTo>
                  <a:lnTo>
                    <a:pt x="774" y="3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21" name="Freeform 222"/>
            <p:cNvSpPr>
              <a:spLocks/>
            </p:cNvSpPr>
            <p:nvPr/>
          </p:nvSpPr>
          <p:spPr bwMode="auto">
            <a:xfrm>
              <a:off x="1524000" y="9813133"/>
              <a:ext cx="300038" cy="444500"/>
            </a:xfrm>
            <a:custGeom>
              <a:avLst/>
              <a:gdLst>
                <a:gd name="T0" fmla="*/ 3 w 379"/>
                <a:gd name="T1" fmla="*/ 21 h 560"/>
                <a:gd name="T2" fmla="*/ 13 w 379"/>
                <a:gd name="T3" fmla="*/ 46 h 560"/>
                <a:gd name="T4" fmla="*/ 28 w 379"/>
                <a:gd name="T5" fmla="*/ 78 h 560"/>
                <a:gd name="T6" fmla="*/ 51 w 379"/>
                <a:gd name="T7" fmla="*/ 107 h 560"/>
                <a:gd name="T8" fmla="*/ 55 w 379"/>
                <a:gd name="T9" fmla="*/ 114 h 560"/>
                <a:gd name="T10" fmla="*/ 51 w 379"/>
                <a:gd name="T11" fmla="*/ 122 h 560"/>
                <a:gd name="T12" fmla="*/ 58 w 379"/>
                <a:gd name="T13" fmla="*/ 144 h 560"/>
                <a:gd name="T14" fmla="*/ 59 w 379"/>
                <a:gd name="T15" fmla="*/ 156 h 560"/>
                <a:gd name="T16" fmla="*/ 56 w 379"/>
                <a:gd name="T17" fmla="*/ 161 h 560"/>
                <a:gd name="T18" fmla="*/ 74 w 379"/>
                <a:gd name="T19" fmla="*/ 196 h 560"/>
                <a:gd name="T20" fmla="*/ 81 w 379"/>
                <a:gd name="T21" fmla="*/ 211 h 560"/>
                <a:gd name="T22" fmla="*/ 84 w 379"/>
                <a:gd name="T23" fmla="*/ 225 h 560"/>
                <a:gd name="T24" fmla="*/ 112 w 379"/>
                <a:gd name="T25" fmla="*/ 280 h 560"/>
                <a:gd name="T26" fmla="*/ 136 w 379"/>
                <a:gd name="T27" fmla="*/ 303 h 560"/>
                <a:gd name="T28" fmla="*/ 152 w 379"/>
                <a:gd name="T29" fmla="*/ 314 h 560"/>
                <a:gd name="T30" fmla="*/ 164 w 379"/>
                <a:gd name="T31" fmla="*/ 330 h 560"/>
                <a:gd name="T32" fmla="*/ 167 w 379"/>
                <a:gd name="T33" fmla="*/ 342 h 560"/>
                <a:gd name="T34" fmla="*/ 155 w 379"/>
                <a:gd name="T35" fmla="*/ 332 h 560"/>
                <a:gd name="T36" fmla="*/ 137 w 379"/>
                <a:gd name="T37" fmla="*/ 334 h 560"/>
                <a:gd name="T38" fmla="*/ 129 w 379"/>
                <a:gd name="T39" fmla="*/ 350 h 560"/>
                <a:gd name="T40" fmla="*/ 119 w 379"/>
                <a:gd name="T41" fmla="*/ 358 h 560"/>
                <a:gd name="T42" fmla="*/ 111 w 379"/>
                <a:gd name="T43" fmla="*/ 371 h 560"/>
                <a:gd name="T44" fmla="*/ 91 w 379"/>
                <a:gd name="T45" fmla="*/ 379 h 560"/>
                <a:gd name="T46" fmla="*/ 81 w 379"/>
                <a:gd name="T47" fmla="*/ 389 h 560"/>
                <a:gd name="T48" fmla="*/ 69 w 379"/>
                <a:gd name="T49" fmla="*/ 395 h 560"/>
                <a:gd name="T50" fmla="*/ 63 w 379"/>
                <a:gd name="T51" fmla="*/ 428 h 560"/>
                <a:gd name="T52" fmla="*/ 63 w 379"/>
                <a:gd name="T53" fmla="*/ 445 h 560"/>
                <a:gd name="T54" fmla="*/ 71 w 379"/>
                <a:gd name="T55" fmla="*/ 466 h 560"/>
                <a:gd name="T56" fmla="*/ 69 w 379"/>
                <a:gd name="T57" fmla="*/ 479 h 560"/>
                <a:gd name="T58" fmla="*/ 81 w 379"/>
                <a:gd name="T59" fmla="*/ 499 h 560"/>
                <a:gd name="T60" fmla="*/ 88 w 379"/>
                <a:gd name="T61" fmla="*/ 508 h 560"/>
                <a:gd name="T62" fmla="*/ 93 w 379"/>
                <a:gd name="T63" fmla="*/ 512 h 560"/>
                <a:gd name="T64" fmla="*/ 109 w 379"/>
                <a:gd name="T65" fmla="*/ 528 h 560"/>
                <a:gd name="T66" fmla="*/ 116 w 379"/>
                <a:gd name="T67" fmla="*/ 520 h 560"/>
                <a:gd name="T68" fmla="*/ 132 w 379"/>
                <a:gd name="T69" fmla="*/ 526 h 560"/>
                <a:gd name="T70" fmla="*/ 149 w 379"/>
                <a:gd name="T71" fmla="*/ 515 h 560"/>
                <a:gd name="T72" fmla="*/ 160 w 379"/>
                <a:gd name="T73" fmla="*/ 508 h 560"/>
                <a:gd name="T74" fmla="*/ 165 w 379"/>
                <a:gd name="T75" fmla="*/ 502 h 560"/>
                <a:gd name="T76" fmla="*/ 172 w 379"/>
                <a:gd name="T77" fmla="*/ 499 h 560"/>
                <a:gd name="T78" fmla="*/ 175 w 379"/>
                <a:gd name="T79" fmla="*/ 507 h 560"/>
                <a:gd name="T80" fmla="*/ 169 w 379"/>
                <a:gd name="T81" fmla="*/ 517 h 560"/>
                <a:gd name="T82" fmla="*/ 175 w 379"/>
                <a:gd name="T83" fmla="*/ 528 h 560"/>
                <a:gd name="T84" fmla="*/ 187 w 379"/>
                <a:gd name="T85" fmla="*/ 523 h 560"/>
                <a:gd name="T86" fmla="*/ 193 w 379"/>
                <a:gd name="T87" fmla="*/ 523 h 560"/>
                <a:gd name="T88" fmla="*/ 202 w 379"/>
                <a:gd name="T89" fmla="*/ 528 h 560"/>
                <a:gd name="T90" fmla="*/ 197 w 379"/>
                <a:gd name="T91" fmla="*/ 538 h 560"/>
                <a:gd name="T92" fmla="*/ 203 w 379"/>
                <a:gd name="T93" fmla="*/ 539 h 560"/>
                <a:gd name="T94" fmla="*/ 215 w 379"/>
                <a:gd name="T95" fmla="*/ 533 h 560"/>
                <a:gd name="T96" fmla="*/ 220 w 379"/>
                <a:gd name="T97" fmla="*/ 533 h 560"/>
                <a:gd name="T98" fmla="*/ 218 w 379"/>
                <a:gd name="T99" fmla="*/ 546 h 560"/>
                <a:gd name="T100" fmla="*/ 225 w 379"/>
                <a:gd name="T101" fmla="*/ 552 h 560"/>
                <a:gd name="T102" fmla="*/ 227 w 379"/>
                <a:gd name="T103" fmla="*/ 560 h 560"/>
                <a:gd name="T104" fmla="*/ 236 w 379"/>
                <a:gd name="T105" fmla="*/ 547 h 560"/>
                <a:gd name="T106" fmla="*/ 240 w 379"/>
                <a:gd name="T107" fmla="*/ 555 h 560"/>
                <a:gd name="T108" fmla="*/ 256 w 379"/>
                <a:gd name="T109" fmla="*/ 552 h 560"/>
                <a:gd name="T110" fmla="*/ 274 w 379"/>
                <a:gd name="T111" fmla="*/ 542 h 560"/>
                <a:gd name="T112" fmla="*/ 313 w 379"/>
                <a:gd name="T113" fmla="*/ 547 h 560"/>
                <a:gd name="T114" fmla="*/ 334 w 379"/>
                <a:gd name="T115" fmla="*/ 551 h 560"/>
                <a:gd name="T116" fmla="*/ 349 w 379"/>
                <a:gd name="T117" fmla="*/ 536 h 560"/>
                <a:gd name="T118" fmla="*/ 367 w 379"/>
                <a:gd name="T119" fmla="*/ 530 h 560"/>
                <a:gd name="T120" fmla="*/ 369 w 379"/>
                <a:gd name="T121" fmla="*/ 518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79" h="560">
                  <a:moveTo>
                    <a:pt x="0" y="0"/>
                  </a:moveTo>
                  <a:lnTo>
                    <a:pt x="3" y="10"/>
                  </a:lnTo>
                  <a:lnTo>
                    <a:pt x="3" y="21"/>
                  </a:lnTo>
                  <a:lnTo>
                    <a:pt x="8" y="33"/>
                  </a:lnTo>
                  <a:lnTo>
                    <a:pt x="12" y="39"/>
                  </a:lnTo>
                  <a:lnTo>
                    <a:pt x="13" y="46"/>
                  </a:lnTo>
                  <a:lnTo>
                    <a:pt x="16" y="57"/>
                  </a:lnTo>
                  <a:lnTo>
                    <a:pt x="26" y="75"/>
                  </a:lnTo>
                  <a:lnTo>
                    <a:pt x="28" y="78"/>
                  </a:lnTo>
                  <a:lnTo>
                    <a:pt x="41" y="96"/>
                  </a:lnTo>
                  <a:lnTo>
                    <a:pt x="50" y="106"/>
                  </a:lnTo>
                  <a:lnTo>
                    <a:pt x="51" y="107"/>
                  </a:lnTo>
                  <a:lnTo>
                    <a:pt x="55" y="109"/>
                  </a:lnTo>
                  <a:lnTo>
                    <a:pt x="56" y="112"/>
                  </a:lnTo>
                  <a:lnTo>
                    <a:pt x="55" y="114"/>
                  </a:lnTo>
                  <a:lnTo>
                    <a:pt x="51" y="112"/>
                  </a:lnTo>
                  <a:lnTo>
                    <a:pt x="51" y="117"/>
                  </a:lnTo>
                  <a:lnTo>
                    <a:pt x="51" y="122"/>
                  </a:lnTo>
                  <a:lnTo>
                    <a:pt x="53" y="125"/>
                  </a:lnTo>
                  <a:lnTo>
                    <a:pt x="55" y="136"/>
                  </a:lnTo>
                  <a:lnTo>
                    <a:pt x="58" y="144"/>
                  </a:lnTo>
                  <a:lnTo>
                    <a:pt x="58" y="148"/>
                  </a:lnTo>
                  <a:lnTo>
                    <a:pt x="59" y="152"/>
                  </a:lnTo>
                  <a:lnTo>
                    <a:pt x="59" y="156"/>
                  </a:lnTo>
                  <a:lnTo>
                    <a:pt x="59" y="157"/>
                  </a:lnTo>
                  <a:lnTo>
                    <a:pt x="56" y="157"/>
                  </a:lnTo>
                  <a:lnTo>
                    <a:pt x="56" y="161"/>
                  </a:lnTo>
                  <a:lnTo>
                    <a:pt x="63" y="170"/>
                  </a:lnTo>
                  <a:lnTo>
                    <a:pt x="71" y="185"/>
                  </a:lnTo>
                  <a:lnTo>
                    <a:pt x="74" y="196"/>
                  </a:lnTo>
                  <a:lnTo>
                    <a:pt x="78" y="201"/>
                  </a:lnTo>
                  <a:lnTo>
                    <a:pt x="79" y="206"/>
                  </a:lnTo>
                  <a:lnTo>
                    <a:pt x="81" y="211"/>
                  </a:lnTo>
                  <a:lnTo>
                    <a:pt x="79" y="212"/>
                  </a:lnTo>
                  <a:lnTo>
                    <a:pt x="79" y="214"/>
                  </a:lnTo>
                  <a:lnTo>
                    <a:pt x="84" y="225"/>
                  </a:lnTo>
                  <a:lnTo>
                    <a:pt x="93" y="245"/>
                  </a:lnTo>
                  <a:lnTo>
                    <a:pt x="106" y="269"/>
                  </a:lnTo>
                  <a:lnTo>
                    <a:pt x="112" y="280"/>
                  </a:lnTo>
                  <a:lnTo>
                    <a:pt x="121" y="288"/>
                  </a:lnTo>
                  <a:lnTo>
                    <a:pt x="129" y="298"/>
                  </a:lnTo>
                  <a:lnTo>
                    <a:pt x="136" y="303"/>
                  </a:lnTo>
                  <a:lnTo>
                    <a:pt x="141" y="306"/>
                  </a:lnTo>
                  <a:lnTo>
                    <a:pt x="142" y="308"/>
                  </a:lnTo>
                  <a:lnTo>
                    <a:pt x="152" y="314"/>
                  </a:lnTo>
                  <a:lnTo>
                    <a:pt x="157" y="319"/>
                  </a:lnTo>
                  <a:lnTo>
                    <a:pt x="162" y="327"/>
                  </a:lnTo>
                  <a:lnTo>
                    <a:pt x="164" y="330"/>
                  </a:lnTo>
                  <a:lnTo>
                    <a:pt x="165" y="334"/>
                  </a:lnTo>
                  <a:lnTo>
                    <a:pt x="167" y="337"/>
                  </a:lnTo>
                  <a:lnTo>
                    <a:pt x="167" y="342"/>
                  </a:lnTo>
                  <a:lnTo>
                    <a:pt x="164" y="340"/>
                  </a:lnTo>
                  <a:lnTo>
                    <a:pt x="159" y="335"/>
                  </a:lnTo>
                  <a:lnTo>
                    <a:pt x="155" y="332"/>
                  </a:lnTo>
                  <a:lnTo>
                    <a:pt x="150" y="327"/>
                  </a:lnTo>
                  <a:lnTo>
                    <a:pt x="144" y="327"/>
                  </a:lnTo>
                  <a:lnTo>
                    <a:pt x="137" y="334"/>
                  </a:lnTo>
                  <a:lnTo>
                    <a:pt x="132" y="340"/>
                  </a:lnTo>
                  <a:lnTo>
                    <a:pt x="131" y="345"/>
                  </a:lnTo>
                  <a:lnTo>
                    <a:pt x="129" y="350"/>
                  </a:lnTo>
                  <a:lnTo>
                    <a:pt x="127" y="353"/>
                  </a:lnTo>
                  <a:lnTo>
                    <a:pt x="124" y="356"/>
                  </a:lnTo>
                  <a:lnTo>
                    <a:pt x="119" y="358"/>
                  </a:lnTo>
                  <a:lnTo>
                    <a:pt x="114" y="361"/>
                  </a:lnTo>
                  <a:lnTo>
                    <a:pt x="112" y="366"/>
                  </a:lnTo>
                  <a:lnTo>
                    <a:pt x="111" y="371"/>
                  </a:lnTo>
                  <a:lnTo>
                    <a:pt x="106" y="376"/>
                  </a:lnTo>
                  <a:lnTo>
                    <a:pt x="98" y="377"/>
                  </a:lnTo>
                  <a:lnTo>
                    <a:pt x="91" y="379"/>
                  </a:lnTo>
                  <a:lnTo>
                    <a:pt x="89" y="382"/>
                  </a:lnTo>
                  <a:lnTo>
                    <a:pt x="88" y="385"/>
                  </a:lnTo>
                  <a:lnTo>
                    <a:pt x="81" y="389"/>
                  </a:lnTo>
                  <a:lnTo>
                    <a:pt x="79" y="390"/>
                  </a:lnTo>
                  <a:lnTo>
                    <a:pt x="73" y="392"/>
                  </a:lnTo>
                  <a:lnTo>
                    <a:pt x="69" y="395"/>
                  </a:lnTo>
                  <a:lnTo>
                    <a:pt x="61" y="408"/>
                  </a:lnTo>
                  <a:lnTo>
                    <a:pt x="61" y="419"/>
                  </a:lnTo>
                  <a:lnTo>
                    <a:pt x="63" y="428"/>
                  </a:lnTo>
                  <a:lnTo>
                    <a:pt x="61" y="432"/>
                  </a:lnTo>
                  <a:lnTo>
                    <a:pt x="61" y="434"/>
                  </a:lnTo>
                  <a:lnTo>
                    <a:pt x="63" y="445"/>
                  </a:lnTo>
                  <a:lnTo>
                    <a:pt x="66" y="452"/>
                  </a:lnTo>
                  <a:lnTo>
                    <a:pt x="71" y="457"/>
                  </a:lnTo>
                  <a:lnTo>
                    <a:pt x="71" y="466"/>
                  </a:lnTo>
                  <a:lnTo>
                    <a:pt x="69" y="473"/>
                  </a:lnTo>
                  <a:lnTo>
                    <a:pt x="69" y="476"/>
                  </a:lnTo>
                  <a:lnTo>
                    <a:pt x="69" y="479"/>
                  </a:lnTo>
                  <a:lnTo>
                    <a:pt x="73" y="487"/>
                  </a:lnTo>
                  <a:lnTo>
                    <a:pt x="78" y="494"/>
                  </a:lnTo>
                  <a:lnTo>
                    <a:pt x="81" y="499"/>
                  </a:lnTo>
                  <a:lnTo>
                    <a:pt x="84" y="505"/>
                  </a:lnTo>
                  <a:lnTo>
                    <a:pt x="84" y="507"/>
                  </a:lnTo>
                  <a:lnTo>
                    <a:pt x="88" y="508"/>
                  </a:lnTo>
                  <a:lnTo>
                    <a:pt x="89" y="510"/>
                  </a:lnTo>
                  <a:lnTo>
                    <a:pt x="91" y="510"/>
                  </a:lnTo>
                  <a:lnTo>
                    <a:pt x="93" y="512"/>
                  </a:lnTo>
                  <a:lnTo>
                    <a:pt x="99" y="518"/>
                  </a:lnTo>
                  <a:lnTo>
                    <a:pt x="104" y="523"/>
                  </a:lnTo>
                  <a:lnTo>
                    <a:pt x="109" y="528"/>
                  </a:lnTo>
                  <a:lnTo>
                    <a:pt x="111" y="526"/>
                  </a:lnTo>
                  <a:lnTo>
                    <a:pt x="111" y="521"/>
                  </a:lnTo>
                  <a:lnTo>
                    <a:pt x="116" y="520"/>
                  </a:lnTo>
                  <a:lnTo>
                    <a:pt x="117" y="525"/>
                  </a:lnTo>
                  <a:lnTo>
                    <a:pt x="124" y="530"/>
                  </a:lnTo>
                  <a:lnTo>
                    <a:pt x="132" y="526"/>
                  </a:lnTo>
                  <a:lnTo>
                    <a:pt x="136" y="520"/>
                  </a:lnTo>
                  <a:lnTo>
                    <a:pt x="141" y="513"/>
                  </a:lnTo>
                  <a:lnTo>
                    <a:pt x="149" y="515"/>
                  </a:lnTo>
                  <a:lnTo>
                    <a:pt x="155" y="515"/>
                  </a:lnTo>
                  <a:lnTo>
                    <a:pt x="159" y="510"/>
                  </a:lnTo>
                  <a:lnTo>
                    <a:pt x="160" y="508"/>
                  </a:lnTo>
                  <a:lnTo>
                    <a:pt x="162" y="505"/>
                  </a:lnTo>
                  <a:lnTo>
                    <a:pt x="164" y="504"/>
                  </a:lnTo>
                  <a:lnTo>
                    <a:pt x="165" y="502"/>
                  </a:lnTo>
                  <a:lnTo>
                    <a:pt x="167" y="502"/>
                  </a:lnTo>
                  <a:lnTo>
                    <a:pt x="170" y="500"/>
                  </a:lnTo>
                  <a:lnTo>
                    <a:pt x="172" y="499"/>
                  </a:lnTo>
                  <a:lnTo>
                    <a:pt x="175" y="500"/>
                  </a:lnTo>
                  <a:lnTo>
                    <a:pt x="179" y="504"/>
                  </a:lnTo>
                  <a:lnTo>
                    <a:pt x="175" y="507"/>
                  </a:lnTo>
                  <a:lnTo>
                    <a:pt x="177" y="510"/>
                  </a:lnTo>
                  <a:lnTo>
                    <a:pt x="170" y="513"/>
                  </a:lnTo>
                  <a:lnTo>
                    <a:pt x="169" y="517"/>
                  </a:lnTo>
                  <a:lnTo>
                    <a:pt x="167" y="521"/>
                  </a:lnTo>
                  <a:lnTo>
                    <a:pt x="170" y="523"/>
                  </a:lnTo>
                  <a:lnTo>
                    <a:pt x="175" y="528"/>
                  </a:lnTo>
                  <a:lnTo>
                    <a:pt x="177" y="530"/>
                  </a:lnTo>
                  <a:lnTo>
                    <a:pt x="184" y="526"/>
                  </a:lnTo>
                  <a:lnTo>
                    <a:pt x="187" y="523"/>
                  </a:lnTo>
                  <a:lnTo>
                    <a:pt x="188" y="520"/>
                  </a:lnTo>
                  <a:lnTo>
                    <a:pt x="192" y="518"/>
                  </a:lnTo>
                  <a:lnTo>
                    <a:pt x="193" y="523"/>
                  </a:lnTo>
                  <a:lnTo>
                    <a:pt x="193" y="525"/>
                  </a:lnTo>
                  <a:lnTo>
                    <a:pt x="198" y="525"/>
                  </a:lnTo>
                  <a:lnTo>
                    <a:pt x="202" y="528"/>
                  </a:lnTo>
                  <a:lnTo>
                    <a:pt x="198" y="531"/>
                  </a:lnTo>
                  <a:lnTo>
                    <a:pt x="197" y="534"/>
                  </a:lnTo>
                  <a:lnTo>
                    <a:pt x="197" y="538"/>
                  </a:lnTo>
                  <a:lnTo>
                    <a:pt x="195" y="539"/>
                  </a:lnTo>
                  <a:lnTo>
                    <a:pt x="200" y="538"/>
                  </a:lnTo>
                  <a:lnTo>
                    <a:pt x="203" y="539"/>
                  </a:lnTo>
                  <a:lnTo>
                    <a:pt x="208" y="536"/>
                  </a:lnTo>
                  <a:lnTo>
                    <a:pt x="213" y="533"/>
                  </a:lnTo>
                  <a:lnTo>
                    <a:pt x="215" y="533"/>
                  </a:lnTo>
                  <a:lnTo>
                    <a:pt x="217" y="530"/>
                  </a:lnTo>
                  <a:lnTo>
                    <a:pt x="220" y="526"/>
                  </a:lnTo>
                  <a:lnTo>
                    <a:pt x="220" y="533"/>
                  </a:lnTo>
                  <a:lnTo>
                    <a:pt x="222" y="538"/>
                  </a:lnTo>
                  <a:lnTo>
                    <a:pt x="218" y="542"/>
                  </a:lnTo>
                  <a:lnTo>
                    <a:pt x="218" y="546"/>
                  </a:lnTo>
                  <a:lnTo>
                    <a:pt x="222" y="547"/>
                  </a:lnTo>
                  <a:lnTo>
                    <a:pt x="225" y="551"/>
                  </a:lnTo>
                  <a:lnTo>
                    <a:pt x="225" y="552"/>
                  </a:lnTo>
                  <a:lnTo>
                    <a:pt x="223" y="557"/>
                  </a:lnTo>
                  <a:lnTo>
                    <a:pt x="225" y="559"/>
                  </a:lnTo>
                  <a:lnTo>
                    <a:pt x="227" y="560"/>
                  </a:lnTo>
                  <a:lnTo>
                    <a:pt x="231" y="557"/>
                  </a:lnTo>
                  <a:lnTo>
                    <a:pt x="235" y="552"/>
                  </a:lnTo>
                  <a:lnTo>
                    <a:pt x="236" y="547"/>
                  </a:lnTo>
                  <a:lnTo>
                    <a:pt x="240" y="551"/>
                  </a:lnTo>
                  <a:lnTo>
                    <a:pt x="238" y="554"/>
                  </a:lnTo>
                  <a:lnTo>
                    <a:pt x="240" y="555"/>
                  </a:lnTo>
                  <a:lnTo>
                    <a:pt x="241" y="559"/>
                  </a:lnTo>
                  <a:lnTo>
                    <a:pt x="250" y="557"/>
                  </a:lnTo>
                  <a:lnTo>
                    <a:pt x="256" y="552"/>
                  </a:lnTo>
                  <a:lnTo>
                    <a:pt x="261" y="549"/>
                  </a:lnTo>
                  <a:lnTo>
                    <a:pt x="270" y="544"/>
                  </a:lnTo>
                  <a:lnTo>
                    <a:pt x="274" y="542"/>
                  </a:lnTo>
                  <a:lnTo>
                    <a:pt x="279" y="539"/>
                  </a:lnTo>
                  <a:lnTo>
                    <a:pt x="296" y="541"/>
                  </a:lnTo>
                  <a:lnTo>
                    <a:pt x="313" y="547"/>
                  </a:lnTo>
                  <a:lnTo>
                    <a:pt x="317" y="547"/>
                  </a:lnTo>
                  <a:lnTo>
                    <a:pt x="322" y="549"/>
                  </a:lnTo>
                  <a:lnTo>
                    <a:pt x="334" y="551"/>
                  </a:lnTo>
                  <a:lnTo>
                    <a:pt x="339" y="544"/>
                  </a:lnTo>
                  <a:lnTo>
                    <a:pt x="344" y="538"/>
                  </a:lnTo>
                  <a:lnTo>
                    <a:pt x="349" y="536"/>
                  </a:lnTo>
                  <a:lnTo>
                    <a:pt x="354" y="534"/>
                  </a:lnTo>
                  <a:lnTo>
                    <a:pt x="360" y="533"/>
                  </a:lnTo>
                  <a:lnTo>
                    <a:pt x="367" y="530"/>
                  </a:lnTo>
                  <a:lnTo>
                    <a:pt x="370" y="526"/>
                  </a:lnTo>
                  <a:lnTo>
                    <a:pt x="370" y="523"/>
                  </a:lnTo>
                  <a:lnTo>
                    <a:pt x="369" y="518"/>
                  </a:lnTo>
                  <a:lnTo>
                    <a:pt x="370" y="510"/>
                  </a:lnTo>
                  <a:lnTo>
                    <a:pt x="379" y="49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22" name="Freeform 223"/>
            <p:cNvSpPr>
              <a:spLocks/>
            </p:cNvSpPr>
            <p:nvPr/>
          </p:nvSpPr>
          <p:spPr bwMode="auto">
            <a:xfrm>
              <a:off x="2178050" y="9906795"/>
              <a:ext cx="152400" cy="160338"/>
            </a:xfrm>
            <a:custGeom>
              <a:avLst/>
              <a:gdLst>
                <a:gd name="T0" fmla="*/ 14 w 191"/>
                <a:gd name="T1" fmla="*/ 18 h 201"/>
                <a:gd name="T2" fmla="*/ 38 w 191"/>
                <a:gd name="T3" fmla="*/ 13 h 201"/>
                <a:gd name="T4" fmla="*/ 59 w 191"/>
                <a:gd name="T5" fmla="*/ 10 h 201"/>
                <a:gd name="T6" fmla="*/ 76 w 191"/>
                <a:gd name="T7" fmla="*/ 9 h 201"/>
                <a:gd name="T8" fmla="*/ 94 w 191"/>
                <a:gd name="T9" fmla="*/ 23 h 201"/>
                <a:gd name="T10" fmla="*/ 112 w 191"/>
                <a:gd name="T11" fmla="*/ 22 h 201"/>
                <a:gd name="T12" fmla="*/ 117 w 191"/>
                <a:gd name="T13" fmla="*/ 28 h 201"/>
                <a:gd name="T14" fmla="*/ 132 w 191"/>
                <a:gd name="T15" fmla="*/ 34 h 201"/>
                <a:gd name="T16" fmla="*/ 143 w 191"/>
                <a:gd name="T17" fmla="*/ 36 h 201"/>
                <a:gd name="T18" fmla="*/ 150 w 191"/>
                <a:gd name="T19" fmla="*/ 36 h 201"/>
                <a:gd name="T20" fmla="*/ 163 w 191"/>
                <a:gd name="T21" fmla="*/ 22 h 201"/>
                <a:gd name="T22" fmla="*/ 168 w 191"/>
                <a:gd name="T23" fmla="*/ 9 h 201"/>
                <a:gd name="T24" fmla="*/ 165 w 191"/>
                <a:gd name="T25" fmla="*/ 0 h 201"/>
                <a:gd name="T26" fmla="*/ 175 w 191"/>
                <a:gd name="T27" fmla="*/ 4 h 201"/>
                <a:gd name="T28" fmla="*/ 183 w 191"/>
                <a:gd name="T29" fmla="*/ 10 h 201"/>
                <a:gd name="T30" fmla="*/ 190 w 191"/>
                <a:gd name="T31" fmla="*/ 23 h 201"/>
                <a:gd name="T32" fmla="*/ 186 w 191"/>
                <a:gd name="T33" fmla="*/ 34 h 201"/>
                <a:gd name="T34" fmla="*/ 180 w 191"/>
                <a:gd name="T35" fmla="*/ 44 h 201"/>
                <a:gd name="T36" fmla="*/ 177 w 191"/>
                <a:gd name="T37" fmla="*/ 52 h 201"/>
                <a:gd name="T38" fmla="*/ 167 w 191"/>
                <a:gd name="T39" fmla="*/ 67 h 201"/>
                <a:gd name="T40" fmla="*/ 158 w 191"/>
                <a:gd name="T41" fmla="*/ 77 h 201"/>
                <a:gd name="T42" fmla="*/ 155 w 191"/>
                <a:gd name="T43" fmla="*/ 89 h 201"/>
                <a:gd name="T44" fmla="*/ 153 w 191"/>
                <a:gd name="T45" fmla="*/ 96 h 201"/>
                <a:gd name="T46" fmla="*/ 155 w 191"/>
                <a:gd name="T47" fmla="*/ 99 h 201"/>
                <a:gd name="T48" fmla="*/ 160 w 191"/>
                <a:gd name="T49" fmla="*/ 111 h 201"/>
                <a:gd name="T50" fmla="*/ 167 w 191"/>
                <a:gd name="T51" fmla="*/ 123 h 201"/>
                <a:gd name="T52" fmla="*/ 170 w 191"/>
                <a:gd name="T53" fmla="*/ 130 h 201"/>
                <a:gd name="T54" fmla="*/ 163 w 191"/>
                <a:gd name="T55" fmla="*/ 133 h 201"/>
                <a:gd name="T56" fmla="*/ 142 w 191"/>
                <a:gd name="T57" fmla="*/ 141 h 201"/>
                <a:gd name="T58" fmla="*/ 134 w 191"/>
                <a:gd name="T59" fmla="*/ 154 h 201"/>
                <a:gd name="T60" fmla="*/ 120 w 191"/>
                <a:gd name="T61" fmla="*/ 166 h 201"/>
                <a:gd name="T62" fmla="*/ 112 w 191"/>
                <a:gd name="T63" fmla="*/ 185 h 201"/>
                <a:gd name="T64" fmla="*/ 91 w 191"/>
                <a:gd name="T65" fmla="*/ 185 h 201"/>
                <a:gd name="T66" fmla="*/ 69 w 191"/>
                <a:gd name="T67" fmla="*/ 193 h 201"/>
                <a:gd name="T68" fmla="*/ 56 w 191"/>
                <a:gd name="T69" fmla="*/ 201 h 201"/>
                <a:gd name="T70" fmla="*/ 43 w 191"/>
                <a:gd name="T71" fmla="*/ 188 h 201"/>
                <a:gd name="T72" fmla="*/ 28 w 191"/>
                <a:gd name="T73" fmla="*/ 188 h 201"/>
                <a:gd name="T74" fmla="*/ 18 w 191"/>
                <a:gd name="T75" fmla="*/ 191 h 201"/>
                <a:gd name="T76" fmla="*/ 24 w 191"/>
                <a:gd name="T77" fmla="*/ 182 h 201"/>
                <a:gd name="T78" fmla="*/ 24 w 191"/>
                <a:gd name="T79" fmla="*/ 153 h 201"/>
                <a:gd name="T80" fmla="*/ 18 w 191"/>
                <a:gd name="T81" fmla="*/ 132 h 201"/>
                <a:gd name="T82" fmla="*/ 13 w 191"/>
                <a:gd name="T83" fmla="*/ 117 h 201"/>
                <a:gd name="T84" fmla="*/ 5 w 191"/>
                <a:gd name="T85" fmla="*/ 112 h 201"/>
                <a:gd name="T86" fmla="*/ 21 w 191"/>
                <a:gd name="T87" fmla="*/ 104 h 201"/>
                <a:gd name="T88" fmla="*/ 21 w 191"/>
                <a:gd name="T89" fmla="*/ 85 h 201"/>
                <a:gd name="T90" fmla="*/ 23 w 191"/>
                <a:gd name="T91" fmla="*/ 64 h 201"/>
                <a:gd name="T92" fmla="*/ 19 w 191"/>
                <a:gd name="T93" fmla="*/ 47 h 201"/>
                <a:gd name="T94" fmla="*/ 16 w 191"/>
                <a:gd name="T95" fmla="*/ 34 h 201"/>
                <a:gd name="T96" fmla="*/ 5 w 191"/>
                <a:gd name="T97" fmla="*/ 26 h 201"/>
                <a:gd name="T98" fmla="*/ 0 w 191"/>
                <a:gd name="T99" fmla="*/ 23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1" h="201">
                  <a:moveTo>
                    <a:pt x="5" y="20"/>
                  </a:moveTo>
                  <a:lnTo>
                    <a:pt x="14" y="18"/>
                  </a:lnTo>
                  <a:lnTo>
                    <a:pt x="21" y="15"/>
                  </a:lnTo>
                  <a:lnTo>
                    <a:pt x="38" y="13"/>
                  </a:lnTo>
                  <a:lnTo>
                    <a:pt x="48" y="12"/>
                  </a:lnTo>
                  <a:lnTo>
                    <a:pt x="59" y="10"/>
                  </a:lnTo>
                  <a:lnTo>
                    <a:pt x="67" y="7"/>
                  </a:lnTo>
                  <a:lnTo>
                    <a:pt x="76" y="9"/>
                  </a:lnTo>
                  <a:lnTo>
                    <a:pt x="87" y="18"/>
                  </a:lnTo>
                  <a:lnTo>
                    <a:pt x="94" y="23"/>
                  </a:lnTo>
                  <a:lnTo>
                    <a:pt x="107" y="23"/>
                  </a:lnTo>
                  <a:lnTo>
                    <a:pt x="112" y="22"/>
                  </a:lnTo>
                  <a:lnTo>
                    <a:pt x="115" y="25"/>
                  </a:lnTo>
                  <a:lnTo>
                    <a:pt x="117" y="28"/>
                  </a:lnTo>
                  <a:lnTo>
                    <a:pt x="124" y="34"/>
                  </a:lnTo>
                  <a:lnTo>
                    <a:pt x="132" y="34"/>
                  </a:lnTo>
                  <a:lnTo>
                    <a:pt x="137" y="30"/>
                  </a:lnTo>
                  <a:lnTo>
                    <a:pt x="143" y="36"/>
                  </a:lnTo>
                  <a:lnTo>
                    <a:pt x="147" y="36"/>
                  </a:lnTo>
                  <a:lnTo>
                    <a:pt x="150" y="36"/>
                  </a:lnTo>
                  <a:lnTo>
                    <a:pt x="160" y="31"/>
                  </a:lnTo>
                  <a:lnTo>
                    <a:pt x="163" y="22"/>
                  </a:lnTo>
                  <a:lnTo>
                    <a:pt x="167" y="13"/>
                  </a:lnTo>
                  <a:lnTo>
                    <a:pt x="168" y="9"/>
                  </a:lnTo>
                  <a:lnTo>
                    <a:pt x="167" y="4"/>
                  </a:lnTo>
                  <a:lnTo>
                    <a:pt x="165" y="0"/>
                  </a:lnTo>
                  <a:lnTo>
                    <a:pt x="170" y="0"/>
                  </a:lnTo>
                  <a:lnTo>
                    <a:pt x="175" y="4"/>
                  </a:lnTo>
                  <a:lnTo>
                    <a:pt x="180" y="5"/>
                  </a:lnTo>
                  <a:lnTo>
                    <a:pt x="183" y="10"/>
                  </a:lnTo>
                  <a:lnTo>
                    <a:pt x="181" y="17"/>
                  </a:lnTo>
                  <a:lnTo>
                    <a:pt x="190" y="23"/>
                  </a:lnTo>
                  <a:lnTo>
                    <a:pt x="191" y="30"/>
                  </a:lnTo>
                  <a:lnTo>
                    <a:pt x="186" y="34"/>
                  </a:lnTo>
                  <a:lnTo>
                    <a:pt x="181" y="39"/>
                  </a:lnTo>
                  <a:lnTo>
                    <a:pt x="180" y="44"/>
                  </a:lnTo>
                  <a:lnTo>
                    <a:pt x="178" y="49"/>
                  </a:lnTo>
                  <a:lnTo>
                    <a:pt x="177" y="52"/>
                  </a:lnTo>
                  <a:lnTo>
                    <a:pt x="172" y="60"/>
                  </a:lnTo>
                  <a:lnTo>
                    <a:pt x="167" y="67"/>
                  </a:lnTo>
                  <a:lnTo>
                    <a:pt x="162" y="72"/>
                  </a:lnTo>
                  <a:lnTo>
                    <a:pt x="158" y="77"/>
                  </a:lnTo>
                  <a:lnTo>
                    <a:pt x="157" y="83"/>
                  </a:lnTo>
                  <a:lnTo>
                    <a:pt x="155" y="89"/>
                  </a:lnTo>
                  <a:lnTo>
                    <a:pt x="153" y="93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5" y="99"/>
                  </a:lnTo>
                  <a:lnTo>
                    <a:pt x="160" y="102"/>
                  </a:lnTo>
                  <a:lnTo>
                    <a:pt x="160" y="111"/>
                  </a:lnTo>
                  <a:lnTo>
                    <a:pt x="167" y="115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0" y="130"/>
                  </a:lnTo>
                  <a:lnTo>
                    <a:pt x="173" y="135"/>
                  </a:lnTo>
                  <a:lnTo>
                    <a:pt x="163" y="133"/>
                  </a:lnTo>
                  <a:lnTo>
                    <a:pt x="152" y="133"/>
                  </a:lnTo>
                  <a:lnTo>
                    <a:pt x="142" y="141"/>
                  </a:lnTo>
                  <a:lnTo>
                    <a:pt x="140" y="151"/>
                  </a:lnTo>
                  <a:lnTo>
                    <a:pt x="134" y="154"/>
                  </a:lnTo>
                  <a:lnTo>
                    <a:pt x="127" y="156"/>
                  </a:lnTo>
                  <a:lnTo>
                    <a:pt x="120" y="166"/>
                  </a:lnTo>
                  <a:lnTo>
                    <a:pt x="115" y="177"/>
                  </a:lnTo>
                  <a:lnTo>
                    <a:pt x="112" y="185"/>
                  </a:lnTo>
                  <a:lnTo>
                    <a:pt x="104" y="188"/>
                  </a:lnTo>
                  <a:lnTo>
                    <a:pt x="91" y="185"/>
                  </a:lnTo>
                  <a:lnTo>
                    <a:pt x="76" y="190"/>
                  </a:lnTo>
                  <a:lnTo>
                    <a:pt x="69" y="193"/>
                  </a:lnTo>
                  <a:lnTo>
                    <a:pt x="64" y="196"/>
                  </a:lnTo>
                  <a:lnTo>
                    <a:pt x="56" y="201"/>
                  </a:lnTo>
                  <a:lnTo>
                    <a:pt x="49" y="193"/>
                  </a:lnTo>
                  <a:lnTo>
                    <a:pt x="43" y="188"/>
                  </a:lnTo>
                  <a:lnTo>
                    <a:pt x="36" y="187"/>
                  </a:lnTo>
                  <a:lnTo>
                    <a:pt x="28" y="188"/>
                  </a:lnTo>
                  <a:lnTo>
                    <a:pt x="23" y="193"/>
                  </a:lnTo>
                  <a:lnTo>
                    <a:pt x="18" y="191"/>
                  </a:lnTo>
                  <a:lnTo>
                    <a:pt x="18" y="183"/>
                  </a:lnTo>
                  <a:lnTo>
                    <a:pt x="24" y="182"/>
                  </a:lnTo>
                  <a:lnTo>
                    <a:pt x="23" y="170"/>
                  </a:lnTo>
                  <a:lnTo>
                    <a:pt x="24" y="153"/>
                  </a:lnTo>
                  <a:lnTo>
                    <a:pt x="19" y="136"/>
                  </a:lnTo>
                  <a:lnTo>
                    <a:pt x="18" y="132"/>
                  </a:lnTo>
                  <a:lnTo>
                    <a:pt x="14" y="125"/>
                  </a:lnTo>
                  <a:lnTo>
                    <a:pt x="13" y="117"/>
                  </a:lnTo>
                  <a:lnTo>
                    <a:pt x="9" y="114"/>
                  </a:lnTo>
                  <a:lnTo>
                    <a:pt x="5" y="112"/>
                  </a:lnTo>
                  <a:lnTo>
                    <a:pt x="11" y="111"/>
                  </a:lnTo>
                  <a:lnTo>
                    <a:pt x="21" y="104"/>
                  </a:lnTo>
                  <a:lnTo>
                    <a:pt x="24" y="96"/>
                  </a:lnTo>
                  <a:lnTo>
                    <a:pt x="21" y="85"/>
                  </a:lnTo>
                  <a:lnTo>
                    <a:pt x="23" y="75"/>
                  </a:lnTo>
                  <a:lnTo>
                    <a:pt x="23" y="64"/>
                  </a:lnTo>
                  <a:lnTo>
                    <a:pt x="23" y="57"/>
                  </a:lnTo>
                  <a:lnTo>
                    <a:pt x="19" y="47"/>
                  </a:lnTo>
                  <a:lnTo>
                    <a:pt x="18" y="41"/>
                  </a:lnTo>
                  <a:lnTo>
                    <a:pt x="16" y="34"/>
                  </a:lnTo>
                  <a:lnTo>
                    <a:pt x="9" y="28"/>
                  </a:lnTo>
                  <a:lnTo>
                    <a:pt x="5" y="26"/>
                  </a:lnTo>
                  <a:lnTo>
                    <a:pt x="0" y="26"/>
                  </a:lnTo>
                  <a:lnTo>
                    <a:pt x="0" y="23"/>
                  </a:lnTo>
                  <a:lnTo>
                    <a:pt x="5" y="20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23" name="Freeform 224"/>
            <p:cNvSpPr>
              <a:spLocks/>
            </p:cNvSpPr>
            <p:nvPr/>
          </p:nvSpPr>
          <p:spPr bwMode="auto">
            <a:xfrm>
              <a:off x="2217738" y="9724233"/>
              <a:ext cx="104775" cy="117475"/>
            </a:xfrm>
            <a:custGeom>
              <a:avLst/>
              <a:gdLst>
                <a:gd name="T0" fmla="*/ 124 w 130"/>
                <a:gd name="T1" fmla="*/ 60 h 149"/>
                <a:gd name="T2" fmla="*/ 130 w 130"/>
                <a:gd name="T3" fmla="*/ 75 h 149"/>
                <a:gd name="T4" fmla="*/ 129 w 130"/>
                <a:gd name="T5" fmla="*/ 89 h 149"/>
                <a:gd name="T6" fmla="*/ 126 w 130"/>
                <a:gd name="T7" fmla="*/ 96 h 149"/>
                <a:gd name="T8" fmla="*/ 130 w 130"/>
                <a:gd name="T9" fmla="*/ 110 h 149"/>
                <a:gd name="T10" fmla="*/ 127 w 130"/>
                <a:gd name="T11" fmla="*/ 118 h 149"/>
                <a:gd name="T12" fmla="*/ 126 w 130"/>
                <a:gd name="T13" fmla="*/ 126 h 149"/>
                <a:gd name="T14" fmla="*/ 122 w 130"/>
                <a:gd name="T15" fmla="*/ 133 h 149"/>
                <a:gd name="T16" fmla="*/ 119 w 130"/>
                <a:gd name="T17" fmla="*/ 142 h 149"/>
                <a:gd name="T18" fmla="*/ 126 w 130"/>
                <a:gd name="T19" fmla="*/ 149 h 149"/>
                <a:gd name="T20" fmla="*/ 106 w 130"/>
                <a:gd name="T21" fmla="*/ 136 h 149"/>
                <a:gd name="T22" fmla="*/ 81 w 130"/>
                <a:gd name="T23" fmla="*/ 120 h 149"/>
                <a:gd name="T24" fmla="*/ 59 w 130"/>
                <a:gd name="T25" fmla="*/ 112 h 149"/>
                <a:gd name="T26" fmla="*/ 46 w 130"/>
                <a:gd name="T27" fmla="*/ 109 h 149"/>
                <a:gd name="T28" fmla="*/ 28 w 130"/>
                <a:gd name="T29" fmla="*/ 100 h 149"/>
                <a:gd name="T30" fmla="*/ 21 w 130"/>
                <a:gd name="T31" fmla="*/ 92 h 149"/>
                <a:gd name="T32" fmla="*/ 18 w 130"/>
                <a:gd name="T33" fmla="*/ 84 h 149"/>
                <a:gd name="T34" fmla="*/ 23 w 130"/>
                <a:gd name="T35" fmla="*/ 76 h 149"/>
                <a:gd name="T36" fmla="*/ 16 w 130"/>
                <a:gd name="T37" fmla="*/ 60 h 149"/>
                <a:gd name="T38" fmla="*/ 5 w 130"/>
                <a:gd name="T39" fmla="*/ 55 h 149"/>
                <a:gd name="T40" fmla="*/ 1 w 130"/>
                <a:gd name="T41" fmla="*/ 44 h 149"/>
                <a:gd name="T42" fmla="*/ 3 w 130"/>
                <a:gd name="T43" fmla="*/ 34 h 149"/>
                <a:gd name="T44" fmla="*/ 8 w 130"/>
                <a:gd name="T45" fmla="*/ 21 h 149"/>
                <a:gd name="T46" fmla="*/ 15 w 130"/>
                <a:gd name="T47" fmla="*/ 15 h 149"/>
                <a:gd name="T48" fmla="*/ 21 w 130"/>
                <a:gd name="T49" fmla="*/ 10 h 149"/>
                <a:gd name="T50" fmla="*/ 30 w 130"/>
                <a:gd name="T51" fmla="*/ 7 h 149"/>
                <a:gd name="T52" fmla="*/ 35 w 130"/>
                <a:gd name="T53" fmla="*/ 2 h 149"/>
                <a:gd name="T54" fmla="*/ 41 w 130"/>
                <a:gd name="T55" fmla="*/ 11 h 149"/>
                <a:gd name="T56" fmla="*/ 51 w 130"/>
                <a:gd name="T57" fmla="*/ 16 h 149"/>
                <a:gd name="T58" fmla="*/ 56 w 130"/>
                <a:gd name="T59" fmla="*/ 5 h 149"/>
                <a:gd name="T60" fmla="*/ 66 w 130"/>
                <a:gd name="T61" fmla="*/ 0 h 149"/>
                <a:gd name="T62" fmla="*/ 76 w 130"/>
                <a:gd name="T63" fmla="*/ 2 h 149"/>
                <a:gd name="T64" fmla="*/ 81 w 130"/>
                <a:gd name="T65" fmla="*/ 11 h 149"/>
                <a:gd name="T66" fmla="*/ 92 w 130"/>
                <a:gd name="T67" fmla="*/ 11 h 149"/>
                <a:gd name="T68" fmla="*/ 102 w 130"/>
                <a:gd name="T69" fmla="*/ 11 h 149"/>
                <a:gd name="T70" fmla="*/ 109 w 130"/>
                <a:gd name="T71" fmla="*/ 13 h 149"/>
                <a:gd name="T72" fmla="*/ 106 w 130"/>
                <a:gd name="T73" fmla="*/ 26 h 149"/>
                <a:gd name="T74" fmla="*/ 107 w 130"/>
                <a:gd name="T75" fmla="*/ 36 h 149"/>
                <a:gd name="T76" fmla="*/ 114 w 130"/>
                <a:gd name="T77" fmla="*/ 32 h 149"/>
                <a:gd name="T78" fmla="*/ 121 w 130"/>
                <a:gd name="T79" fmla="*/ 34 h 149"/>
                <a:gd name="T80" fmla="*/ 122 w 130"/>
                <a:gd name="T81" fmla="*/ 41 h 149"/>
                <a:gd name="T82" fmla="*/ 124 w 130"/>
                <a:gd name="T83" fmla="*/ 47 h 149"/>
                <a:gd name="T84" fmla="*/ 126 w 130"/>
                <a:gd name="T85" fmla="*/ 50 h 149"/>
                <a:gd name="T86" fmla="*/ 126 w 130"/>
                <a:gd name="T87" fmla="*/ 5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0" h="149">
                  <a:moveTo>
                    <a:pt x="126" y="55"/>
                  </a:moveTo>
                  <a:lnTo>
                    <a:pt x="124" y="60"/>
                  </a:lnTo>
                  <a:lnTo>
                    <a:pt x="130" y="65"/>
                  </a:lnTo>
                  <a:lnTo>
                    <a:pt x="130" y="75"/>
                  </a:lnTo>
                  <a:lnTo>
                    <a:pt x="129" y="83"/>
                  </a:lnTo>
                  <a:lnTo>
                    <a:pt x="129" y="89"/>
                  </a:lnTo>
                  <a:lnTo>
                    <a:pt x="130" y="92"/>
                  </a:lnTo>
                  <a:lnTo>
                    <a:pt x="126" y="96"/>
                  </a:lnTo>
                  <a:lnTo>
                    <a:pt x="127" y="104"/>
                  </a:lnTo>
                  <a:lnTo>
                    <a:pt x="130" y="110"/>
                  </a:lnTo>
                  <a:lnTo>
                    <a:pt x="130" y="115"/>
                  </a:lnTo>
                  <a:lnTo>
                    <a:pt x="127" y="118"/>
                  </a:lnTo>
                  <a:lnTo>
                    <a:pt x="124" y="120"/>
                  </a:lnTo>
                  <a:lnTo>
                    <a:pt x="126" y="126"/>
                  </a:lnTo>
                  <a:lnTo>
                    <a:pt x="129" y="131"/>
                  </a:lnTo>
                  <a:lnTo>
                    <a:pt x="122" y="133"/>
                  </a:lnTo>
                  <a:lnTo>
                    <a:pt x="117" y="136"/>
                  </a:lnTo>
                  <a:lnTo>
                    <a:pt x="119" y="142"/>
                  </a:lnTo>
                  <a:lnTo>
                    <a:pt x="124" y="146"/>
                  </a:lnTo>
                  <a:lnTo>
                    <a:pt x="126" y="149"/>
                  </a:lnTo>
                  <a:lnTo>
                    <a:pt x="117" y="146"/>
                  </a:lnTo>
                  <a:lnTo>
                    <a:pt x="106" y="136"/>
                  </a:lnTo>
                  <a:lnTo>
                    <a:pt x="94" y="128"/>
                  </a:lnTo>
                  <a:lnTo>
                    <a:pt x="81" y="120"/>
                  </a:lnTo>
                  <a:lnTo>
                    <a:pt x="69" y="117"/>
                  </a:lnTo>
                  <a:lnTo>
                    <a:pt x="59" y="112"/>
                  </a:lnTo>
                  <a:lnTo>
                    <a:pt x="56" y="112"/>
                  </a:lnTo>
                  <a:lnTo>
                    <a:pt x="46" y="109"/>
                  </a:lnTo>
                  <a:lnTo>
                    <a:pt x="36" y="107"/>
                  </a:lnTo>
                  <a:lnTo>
                    <a:pt x="28" y="100"/>
                  </a:lnTo>
                  <a:lnTo>
                    <a:pt x="23" y="96"/>
                  </a:lnTo>
                  <a:lnTo>
                    <a:pt x="21" y="92"/>
                  </a:lnTo>
                  <a:lnTo>
                    <a:pt x="21" y="91"/>
                  </a:lnTo>
                  <a:lnTo>
                    <a:pt x="18" y="84"/>
                  </a:lnTo>
                  <a:lnTo>
                    <a:pt x="18" y="81"/>
                  </a:lnTo>
                  <a:lnTo>
                    <a:pt x="23" y="76"/>
                  </a:lnTo>
                  <a:lnTo>
                    <a:pt x="18" y="68"/>
                  </a:lnTo>
                  <a:lnTo>
                    <a:pt x="16" y="60"/>
                  </a:lnTo>
                  <a:lnTo>
                    <a:pt x="10" y="58"/>
                  </a:lnTo>
                  <a:lnTo>
                    <a:pt x="5" y="55"/>
                  </a:lnTo>
                  <a:lnTo>
                    <a:pt x="5" y="49"/>
                  </a:lnTo>
                  <a:lnTo>
                    <a:pt x="1" y="44"/>
                  </a:lnTo>
                  <a:lnTo>
                    <a:pt x="0" y="37"/>
                  </a:lnTo>
                  <a:lnTo>
                    <a:pt x="3" y="34"/>
                  </a:lnTo>
                  <a:lnTo>
                    <a:pt x="6" y="26"/>
                  </a:lnTo>
                  <a:lnTo>
                    <a:pt x="8" y="21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3" y="7"/>
                  </a:lnTo>
                  <a:lnTo>
                    <a:pt x="30" y="7"/>
                  </a:lnTo>
                  <a:lnTo>
                    <a:pt x="31" y="3"/>
                  </a:lnTo>
                  <a:lnTo>
                    <a:pt x="35" y="2"/>
                  </a:lnTo>
                  <a:lnTo>
                    <a:pt x="40" y="5"/>
                  </a:lnTo>
                  <a:lnTo>
                    <a:pt x="41" y="11"/>
                  </a:lnTo>
                  <a:lnTo>
                    <a:pt x="44" y="16"/>
                  </a:lnTo>
                  <a:lnTo>
                    <a:pt x="51" y="16"/>
                  </a:lnTo>
                  <a:lnTo>
                    <a:pt x="54" y="8"/>
                  </a:lnTo>
                  <a:lnTo>
                    <a:pt x="56" y="5"/>
                  </a:lnTo>
                  <a:lnTo>
                    <a:pt x="61" y="2"/>
                  </a:lnTo>
                  <a:lnTo>
                    <a:pt x="66" y="0"/>
                  </a:lnTo>
                  <a:lnTo>
                    <a:pt x="71" y="0"/>
                  </a:lnTo>
                  <a:lnTo>
                    <a:pt x="76" y="2"/>
                  </a:lnTo>
                  <a:lnTo>
                    <a:pt x="78" y="7"/>
                  </a:lnTo>
                  <a:lnTo>
                    <a:pt x="81" y="11"/>
                  </a:lnTo>
                  <a:lnTo>
                    <a:pt x="86" y="10"/>
                  </a:lnTo>
                  <a:lnTo>
                    <a:pt x="92" y="11"/>
                  </a:lnTo>
                  <a:lnTo>
                    <a:pt x="97" y="11"/>
                  </a:lnTo>
                  <a:lnTo>
                    <a:pt x="102" y="11"/>
                  </a:lnTo>
                  <a:lnTo>
                    <a:pt x="106" y="13"/>
                  </a:lnTo>
                  <a:lnTo>
                    <a:pt x="109" y="13"/>
                  </a:lnTo>
                  <a:lnTo>
                    <a:pt x="107" y="21"/>
                  </a:lnTo>
                  <a:lnTo>
                    <a:pt x="106" y="26"/>
                  </a:lnTo>
                  <a:lnTo>
                    <a:pt x="106" y="29"/>
                  </a:lnTo>
                  <a:lnTo>
                    <a:pt x="107" y="36"/>
                  </a:lnTo>
                  <a:lnTo>
                    <a:pt x="111" y="37"/>
                  </a:lnTo>
                  <a:lnTo>
                    <a:pt x="114" y="32"/>
                  </a:lnTo>
                  <a:lnTo>
                    <a:pt x="117" y="32"/>
                  </a:lnTo>
                  <a:lnTo>
                    <a:pt x="121" y="34"/>
                  </a:lnTo>
                  <a:lnTo>
                    <a:pt x="119" y="36"/>
                  </a:lnTo>
                  <a:lnTo>
                    <a:pt x="122" y="41"/>
                  </a:lnTo>
                  <a:lnTo>
                    <a:pt x="124" y="44"/>
                  </a:lnTo>
                  <a:lnTo>
                    <a:pt x="124" y="47"/>
                  </a:lnTo>
                  <a:lnTo>
                    <a:pt x="126" y="49"/>
                  </a:lnTo>
                  <a:lnTo>
                    <a:pt x="126" y="50"/>
                  </a:lnTo>
                  <a:lnTo>
                    <a:pt x="126" y="53"/>
                  </a:lnTo>
                  <a:lnTo>
                    <a:pt x="126" y="55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24" name="Freeform 225"/>
            <p:cNvSpPr>
              <a:spLocks/>
            </p:cNvSpPr>
            <p:nvPr/>
          </p:nvSpPr>
          <p:spPr bwMode="auto">
            <a:xfrm>
              <a:off x="2093913" y="9444833"/>
              <a:ext cx="33338" cy="57150"/>
            </a:xfrm>
            <a:custGeom>
              <a:avLst/>
              <a:gdLst>
                <a:gd name="T0" fmla="*/ 15 w 43"/>
                <a:gd name="T1" fmla="*/ 3 h 73"/>
                <a:gd name="T2" fmla="*/ 20 w 43"/>
                <a:gd name="T3" fmla="*/ 5 h 73"/>
                <a:gd name="T4" fmla="*/ 21 w 43"/>
                <a:gd name="T5" fmla="*/ 2 h 73"/>
                <a:gd name="T6" fmla="*/ 25 w 43"/>
                <a:gd name="T7" fmla="*/ 0 h 73"/>
                <a:gd name="T8" fmla="*/ 31 w 43"/>
                <a:gd name="T9" fmla="*/ 2 h 73"/>
                <a:gd name="T10" fmla="*/ 31 w 43"/>
                <a:gd name="T11" fmla="*/ 6 h 73"/>
                <a:gd name="T12" fmla="*/ 34 w 43"/>
                <a:gd name="T13" fmla="*/ 11 h 73"/>
                <a:gd name="T14" fmla="*/ 33 w 43"/>
                <a:gd name="T15" fmla="*/ 19 h 73"/>
                <a:gd name="T16" fmla="*/ 34 w 43"/>
                <a:gd name="T17" fmla="*/ 23 h 73"/>
                <a:gd name="T18" fmla="*/ 38 w 43"/>
                <a:gd name="T19" fmla="*/ 23 h 73"/>
                <a:gd name="T20" fmla="*/ 39 w 43"/>
                <a:gd name="T21" fmla="*/ 26 h 73"/>
                <a:gd name="T22" fmla="*/ 39 w 43"/>
                <a:gd name="T23" fmla="*/ 31 h 73"/>
                <a:gd name="T24" fmla="*/ 39 w 43"/>
                <a:gd name="T25" fmla="*/ 36 h 73"/>
                <a:gd name="T26" fmla="*/ 43 w 43"/>
                <a:gd name="T27" fmla="*/ 37 h 73"/>
                <a:gd name="T28" fmla="*/ 39 w 43"/>
                <a:gd name="T29" fmla="*/ 40 h 73"/>
                <a:gd name="T30" fmla="*/ 34 w 43"/>
                <a:gd name="T31" fmla="*/ 44 h 73"/>
                <a:gd name="T32" fmla="*/ 34 w 43"/>
                <a:gd name="T33" fmla="*/ 50 h 73"/>
                <a:gd name="T34" fmla="*/ 31 w 43"/>
                <a:gd name="T35" fmla="*/ 55 h 73"/>
                <a:gd name="T36" fmla="*/ 25 w 43"/>
                <a:gd name="T37" fmla="*/ 58 h 73"/>
                <a:gd name="T38" fmla="*/ 28 w 43"/>
                <a:gd name="T39" fmla="*/ 63 h 73"/>
                <a:gd name="T40" fmla="*/ 29 w 43"/>
                <a:gd name="T41" fmla="*/ 65 h 73"/>
                <a:gd name="T42" fmla="*/ 26 w 43"/>
                <a:gd name="T43" fmla="*/ 66 h 73"/>
                <a:gd name="T44" fmla="*/ 20 w 43"/>
                <a:gd name="T45" fmla="*/ 65 h 73"/>
                <a:gd name="T46" fmla="*/ 16 w 43"/>
                <a:gd name="T47" fmla="*/ 65 h 73"/>
                <a:gd name="T48" fmla="*/ 16 w 43"/>
                <a:gd name="T49" fmla="*/ 70 h 73"/>
                <a:gd name="T50" fmla="*/ 16 w 43"/>
                <a:gd name="T51" fmla="*/ 73 h 73"/>
                <a:gd name="T52" fmla="*/ 13 w 43"/>
                <a:gd name="T53" fmla="*/ 71 h 73"/>
                <a:gd name="T54" fmla="*/ 13 w 43"/>
                <a:gd name="T55" fmla="*/ 63 h 73"/>
                <a:gd name="T56" fmla="*/ 10 w 43"/>
                <a:gd name="T57" fmla="*/ 63 h 73"/>
                <a:gd name="T58" fmla="*/ 8 w 43"/>
                <a:gd name="T59" fmla="*/ 65 h 73"/>
                <a:gd name="T60" fmla="*/ 5 w 43"/>
                <a:gd name="T61" fmla="*/ 61 h 73"/>
                <a:gd name="T62" fmla="*/ 1 w 43"/>
                <a:gd name="T63" fmla="*/ 60 h 73"/>
                <a:gd name="T64" fmla="*/ 0 w 43"/>
                <a:gd name="T65" fmla="*/ 53 h 73"/>
                <a:gd name="T66" fmla="*/ 1 w 43"/>
                <a:gd name="T67" fmla="*/ 50 h 73"/>
                <a:gd name="T68" fmla="*/ 3 w 43"/>
                <a:gd name="T69" fmla="*/ 47 h 73"/>
                <a:gd name="T70" fmla="*/ 10 w 43"/>
                <a:gd name="T71" fmla="*/ 44 h 73"/>
                <a:gd name="T72" fmla="*/ 11 w 43"/>
                <a:gd name="T73" fmla="*/ 37 h 73"/>
                <a:gd name="T74" fmla="*/ 13 w 43"/>
                <a:gd name="T75" fmla="*/ 31 h 73"/>
                <a:gd name="T76" fmla="*/ 13 w 43"/>
                <a:gd name="T77" fmla="*/ 26 h 73"/>
                <a:gd name="T78" fmla="*/ 11 w 43"/>
                <a:gd name="T79" fmla="*/ 23 h 73"/>
                <a:gd name="T80" fmla="*/ 10 w 43"/>
                <a:gd name="T81" fmla="*/ 21 h 73"/>
                <a:gd name="T82" fmla="*/ 8 w 43"/>
                <a:gd name="T83" fmla="*/ 19 h 73"/>
                <a:gd name="T84" fmla="*/ 6 w 43"/>
                <a:gd name="T85" fmla="*/ 16 h 73"/>
                <a:gd name="T86" fmla="*/ 5 w 43"/>
                <a:gd name="T87" fmla="*/ 15 h 73"/>
                <a:gd name="T88" fmla="*/ 3 w 43"/>
                <a:gd name="T89" fmla="*/ 11 h 73"/>
                <a:gd name="T90" fmla="*/ 3 w 43"/>
                <a:gd name="T91" fmla="*/ 6 h 73"/>
                <a:gd name="T92" fmla="*/ 5 w 43"/>
                <a:gd name="T93" fmla="*/ 3 h 73"/>
                <a:gd name="T94" fmla="*/ 6 w 43"/>
                <a:gd name="T95" fmla="*/ 2 h 73"/>
                <a:gd name="T96" fmla="*/ 10 w 43"/>
                <a:gd name="T97" fmla="*/ 0 h 73"/>
                <a:gd name="T98" fmla="*/ 11 w 43"/>
                <a:gd name="T99" fmla="*/ 2 h 73"/>
                <a:gd name="T100" fmla="*/ 15 w 43"/>
                <a:gd name="T101" fmla="*/ 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73">
                  <a:moveTo>
                    <a:pt x="15" y="3"/>
                  </a:moveTo>
                  <a:lnTo>
                    <a:pt x="20" y="5"/>
                  </a:lnTo>
                  <a:lnTo>
                    <a:pt x="21" y="2"/>
                  </a:lnTo>
                  <a:lnTo>
                    <a:pt x="25" y="0"/>
                  </a:lnTo>
                  <a:lnTo>
                    <a:pt x="31" y="2"/>
                  </a:lnTo>
                  <a:lnTo>
                    <a:pt x="31" y="6"/>
                  </a:lnTo>
                  <a:lnTo>
                    <a:pt x="34" y="11"/>
                  </a:lnTo>
                  <a:lnTo>
                    <a:pt x="33" y="19"/>
                  </a:lnTo>
                  <a:lnTo>
                    <a:pt x="34" y="23"/>
                  </a:lnTo>
                  <a:lnTo>
                    <a:pt x="38" y="23"/>
                  </a:lnTo>
                  <a:lnTo>
                    <a:pt x="39" y="26"/>
                  </a:lnTo>
                  <a:lnTo>
                    <a:pt x="39" y="31"/>
                  </a:lnTo>
                  <a:lnTo>
                    <a:pt x="39" y="36"/>
                  </a:lnTo>
                  <a:lnTo>
                    <a:pt x="43" y="37"/>
                  </a:lnTo>
                  <a:lnTo>
                    <a:pt x="39" y="40"/>
                  </a:lnTo>
                  <a:lnTo>
                    <a:pt x="34" y="44"/>
                  </a:lnTo>
                  <a:lnTo>
                    <a:pt x="34" y="50"/>
                  </a:lnTo>
                  <a:lnTo>
                    <a:pt x="31" y="55"/>
                  </a:lnTo>
                  <a:lnTo>
                    <a:pt x="25" y="58"/>
                  </a:lnTo>
                  <a:lnTo>
                    <a:pt x="28" y="63"/>
                  </a:lnTo>
                  <a:lnTo>
                    <a:pt x="29" y="65"/>
                  </a:lnTo>
                  <a:lnTo>
                    <a:pt x="26" y="66"/>
                  </a:lnTo>
                  <a:lnTo>
                    <a:pt x="20" y="65"/>
                  </a:lnTo>
                  <a:lnTo>
                    <a:pt x="16" y="65"/>
                  </a:lnTo>
                  <a:lnTo>
                    <a:pt x="16" y="70"/>
                  </a:lnTo>
                  <a:lnTo>
                    <a:pt x="16" y="73"/>
                  </a:lnTo>
                  <a:lnTo>
                    <a:pt x="13" y="71"/>
                  </a:lnTo>
                  <a:lnTo>
                    <a:pt x="13" y="63"/>
                  </a:lnTo>
                  <a:lnTo>
                    <a:pt x="10" y="63"/>
                  </a:lnTo>
                  <a:lnTo>
                    <a:pt x="8" y="65"/>
                  </a:lnTo>
                  <a:lnTo>
                    <a:pt x="5" y="61"/>
                  </a:lnTo>
                  <a:lnTo>
                    <a:pt x="1" y="60"/>
                  </a:lnTo>
                  <a:lnTo>
                    <a:pt x="0" y="53"/>
                  </a:lnTo>
                  <a:lnTo>
                    <a:pt x="1" y="50"/>
                  </a:lnTo>
                  <a:lnTo>
                    <a:pt x="3" y="47"/>
                  </a:lnTo>
                  <a:lnTo>
                    <a:pt x="10" y="44"/>
                  </a:lnTo>
                  <a:lnTo>
                    <a:pt x="11" y="37"/>
                  </a:lnTo>
                  <a:lnTo>
                    <a:pt x="13" y="31"/>
                  </a:lnTo>
                  <a:lnTo>
                    <a:pt x="13" y="26"/>
                  </a:lnTo>
                  <a:lnTo>
                    <a:pt x="11" y="23"/>
                  </a:lnTo>
                  <a:lnTo>
                    <a:pt x="10" y="21"/>
                  </a:lnTo>
                  <a:lnTo>
                    <a:pt x="8" y="19"/>
                  </a:lnTo>
                  <a:lnTo>
                    <a:pt x="6" y="16"/>
                  </a:lnTo>
                  <a:lnTo>
                    <a:pt x="5" y="15"/>
                  </a:lnTo>
                  <a:lnTo>
                    <a:pt x="3" y="11"/>
                  </a:lnTo>
                  <a:lnTo>
                    <a:pt x="3" y="6"/>
                  </a:lnTo>
                  <a:lnTo>
                    <a:pt x="5" y="3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1" y="2"/>
                  </a:lnTo>
                  <a:lnTo>
                    <a:pt x="15" y="3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25" name="Freeform 226"/>
            <p:cNvSpPr>
              <a:spLocks/>
            </p:cNvSpPr>
            <p:nvPr/>
          </p:nvSpPr>
          <p:spPr bwMode="auto">
            <a:xfrm>
              <a:off x="1960563" y="9941720"/>
              <a:ext cx="38100" cy="38100"/>
            </a:xfrm>
            <a:custGeom>
              <a:avLst/>
              <a:gdLst>
                <a:gd name="T0" fmla="*/ 22 w 50"/>
                <a:gd name="T1" fmla="*/ 49 h 49"/>
                <a:gd name="T2" fmla="*/ 18 w 50"/>
                <a:gd name="T3" fmla="*/ 49 h 49"/>
                <a:gd name="T4" fmla="*/ 15 w 50"/>
                <a:gd name="T5" fmla="*/ 47 h 49"/>
                <a:gd name="T6" fmla="*/ 13 w 50"/>
                <a:gd name="T7" fmla="*/ 45 h 49"/>
                <a:gd name="T8" fmla="*/ 12 w 50"/>
                <a:gd name="T9" fmla="*/ 45 h 49"/>
                <a:gd name="T10" fmla="*/ 8 w 50"/>
                <a:gd name="T11" fmla="*/ 42 h 49"/>
                <a:gd name="T12" fmla="*/ 2 w 50"/>
                <a:gd name="T13" fmla="*/ 41 h 49"/>
                <a:gd name="T14" fmla="*/ 0 w 50"/>
                <a:gd name="T15" fmla="*/ 36 h 49"/>
                <a:gd name="T16" fmla="*/ 2 w 50"/>
                <a:gd name="T17" fmla="*/ 34 h 49"/>
                <a:gd name="T18" fmla="*/ 0 w 50"/>
                <a:gd name="T19" fmla="*/ 28 h 49"/>
                <a:gd name="T20" fmla="*/ 3 w 50"/>
                <a:gd name="T21" fmla="*/ 26 h 49"/>
                <a:gd name="T22" fmla="*/ 7 w 50"/>
                <a:gd name="T23" fmla="*/ 28 h 49"/>
                <a:gd name="T24" fmla="*/ 10 w 50"/>
                <a:gd name="T25" fmla="*/ 23 h 49"/>
                <a:gd name="T26" fmla="*/ 7 w 50"/>
                <a:gd name="T27" fmla="*/ 16 h 49"/>
                <a:gd name="T28" fmla="*/ 12 w 50"/>
                <a:gd name="T29" fmla="*/ 16 h 49"/>
                <a:gd name="T30" fmla="*/ 15 w 50"/>
                <a:gd name="T31" fmla="*/ 16 h 49"/>
                <a:gd name="T32" fmla="*/ 20 w 50"/>
                <a:gd name="T33" fmla="*/ 10 h 49"/>
                <a:gd name="T34" fmla="*/ 23 w 50"/>
                <a:gd name="T35" fmla="*/ 7 h 49"/>
                <a:gd name="T36" fmla="*/ 26 w 50"/>
                <a:gd name="T37" fmla="*/ 7 h 49"/>
                <a:gd name="T38" fmla="*/ 25 w 50"/>
                <a:gd name="T39" fmla="*/ 2 h 49"/>
                <a:gd name="T40" fmla="*/ 28 w 50"/>
                <a:gd name="T41" fmla="*/ 0 h 49"/>
                <a:gd name="T42" fmla="*/ 33 w 50"/>
                <a:gd name="T43" fmla="*/ 2 h 49"/>
                <a:gd name="T44" fmla="*/ 36 w 50"/>
                <a:gd name="T45" fmla="*/ 2 h 49"/>
                <a:gd name="T46" fmla="*/ 41 w 50"/>
                <a:gd name="T47" fmla="*/ 3 h 49"/>
                <a:gd name="T48" fmla="*/ 46 w 50"/>
                <a:gd name="T49" fmla="*/ 5 h 49"/>
                <a:gd name="T50" fmla="*/ 50 w 50"/>
                <a:gd name="T51" fmla="*/ 8 h 49"/>
                <a:gd name="T52" fmla="*/ 46 w 50"/>
                <a:gd name="T53" fmla="*/ 13 h 49"/>
                <a:gd name="T54" fmla="*/ 46 w 50"/>
                <a:gd name="T55" fmla="*/ 18 h 49"/>
                <a:gd name="T56" fmla="*/ 45 w 50"/>
                <a:gd name="T57" fmla="*/ 21 h 49"/>
                <a:gd name="T58" fmla="*/ 48 w 50"/>
                <a:gd name="T59" fmla="*/ 21 h 49"/>
                <a:gd name="T60" fmla="*/ 48 w 50"/>
                <a:gd name="T61" fmla="*/ 24 h 49"/>
                <a:gd name="T62" fmla="*/ 45 w 50"/>
                <a:gd name="T63" fmla="*/ 26 h 49"/>
                <a:gd name="T64" fmla="*/ 48 w 50"/>
                <a:gd name="T65" fmla="*/ 33 h 49"/>
                <a:gd name="T66" fmla="*/ 43 w 50"/>
                <a:gd name="T67" fmla="*/ 33 h 49"/>
                <a:gd name="T68" fmla="*/ 40 w 50"/>
                <a:gd name="T69" fmla="*/ 36 h 49"/>
                <a:gd name="T70" fmla="*/ 41 w 50"/>
                <a:gd name="T71" fmla="*/ 44 h 49"/>
                <a:gd name="T72" fmla="*/ 38 w 50"/>
                <a:gd name="T73" fmla="*/ 44 h 49"/>
                <a:gd name="T74" fmla="*/ 33 w 50"/>
                <a:gd name="T75" fmla="*/ 47 h 49"/>
                <a:gd name="T76" fmla="*/ 31 w 50"/>
                <a:gd name="T77" fmla="*/ 49 h 49"/>
                <a:gd name="T78" fmla="*/ 25 w 50"/>
                <a:gd name="T79" fmla="*/ 49 h 49"/>
                <a:gd name="T80" fmla="*/ 22 w 50"/>
                <a:gd name="T81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" h="49">
                  <a:moveTo>
                    <a:pt x="22" y="49"/>
                  </a:moveTo>
                  <a:lnTo>
                    <a:pt x="18" y="49"/>
                  </a:lnTo>
                  <a:lnTo>
                    <a:pt x="15" y="47"/>
                  </a:lnTo>
                  <a:lnTo>
                    <a:pt x="13" y="45"/>
                  </a:lnTo>
                  <a:lnTo>
                    <a:pt x="12" y="45"/>
                  </a:lnTo>
                  <a:lnTo>
                    <a:pt x="8" y="42"/>
                  </a:lnTo>
                  <a:lnTo>
                    <a:pt x="2" y="41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0" y="28"/>
                  </a:lnTo>
                  <a:lnTo>
                    <a:pt x="3" y="26"/>
                  </a:lnTo>
                  <a:lnTo>
                    <a:pt x="7" y="28"/>
                  </a:lnTo>
                  <a:lnTo>
                    <a:pt x="10" y="23"/>
                  </a:lnTo>
                  <a:lnTo>
                    <a:pt x="7" y="16"/>
                  </a:lnTo>
                  <a:lnTo>
                    <a:pt x="12" y="16"/>
                  </a:lnTo>
                  <a:lnTo>
                    <a:pt x="15" y="16"/>
                  </a:lnTo>
                  <a:lnTo>
                    <a:pt x="20" y="10"/>
                  </a:lnTo>
                  <a:lnTo>
                    <a:pt x="23" y="7"/>
                  </a:lnTo>
                  <a:lnTo>
                    <a:pt x="26" y="7"/>
                  </a:lnTo>
                  <a:lnTo>
                    <a:pt x="25" y="2"/>
                  </a:lnTo>
                  <a:lnTo>
                    <a:pt x="28" y="0"/>
                  </a:lnTo>
                  <a:lnTo>
                    <a:pt x="33" y="2"/>
                  </a:lnTo>
                  <a:lnTo>
                    <a:pt x="36" y="2"/>
                  </a:lnTo>
                  <a:lnTo>
                    <a:pt x="41" y="3"/>
                  </a:lnTo>
                  <a:lnTo>
                    <a:pt x="46" y="5"/>
                  </a:lnTo>
                  <a:lnTo>
                    <a:pt x="50" y="8"/>
                  </a:lnTo>
                  <a:lnTo>
                    <a:pt x="46" y="13"/>
                  </a:lnTo>
                  <a:lnTo>
                    <a:pt x="46" y="18"/>
                  </a:lnTo>
                  <a:lnTo>
                    <a:pt x="45" y="21"/>
                  </a:lnTo>
                  <a:lnTo>
                    <a:pt x="48" y="21"/>
                  </a:lnTo>
                  <a:lnTo>
                    <a:pt x="48" y="24"/>
                  </a:lnTo>
                  <a:lnTo>
                    <a:pt x="45" y="26"/>
                  </a:lnTo>
                  <a:lnTo>
                    <a:pt x="48" y="33"/>
                  </a:lnTo>
                  <a:lnTo>
                    <a:pt x="43" y="33"/>
                  </a:lnTo>
                  <a:lnTo>
                    <a:pt x="40" y="36"/>
                  </a:lnTo>
                  <a:lnTo>
                    <a:pt x="41" y="44"/>
                  </a:lnTo>
                  <a:lnTo>
                    <a:pt x="38" y="44"/>
                  </a:lnTo>
                  <a:lnTo>
                    <a:pt x="33" y="47"/>
                  </a:lnTo>
                  <a:lnTo>
                    <a:pt x="31" y="49"/>
                  </a:lnTo>
                  <a:lnTo>
                    <a:pt x="25" y="49"/>
                  </a:lnTo>
                  <a:lnTo>
                    <a:pt x="22" y="49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26" name="Freeform 227"/>
            <p:cNvSpPr>
              <a:spLocks/>
            </p:cNvSpPr>
            <p:nvPr/>
          </p:nvSpPr>
          <p:spPr bwMode="auto">
            <a:xfrm>
              <a:off x="2190750" y="10078245"/>
              <a:ext cx="26988" cy="34925"/>
            </a:xfrm>
            <a:custGeom>
              <a:avLst/>
              <a:gdLst>
                <a:gd name="T0" fmla="*/ 23 w 35"/>
                <a:gd name="T1" fmla="*/ 19 h 43"/>
                <a:gd name="T2" fmla="*/ 25 w 35"/>
                <a:gd name="T3" fmla="*/ 26 h 43"/>
                <a:gd name="T4" fmla="*/ 30 w 35"/>
                <a:gd name="T5" fmla="*/ 29 h 43"/>
                <a:gd name="T6" fmla="*/ 32 w 35"/>
                <a:gd name="T7" fmla="*/ 29 h 43"/>
                <a:gd name="T8" fmla="*/ 35 w 35"/>
                <a:gd name="T9" fmla="*/ 27 h 43"/>
                <a:gd name="T10" fmla="*/ 33 w 35"/>
                <a:gd name="T11" fmla="*/ 34 h 43"/>
                <a:gd name="T12" fmla="*/ 28 w 35"/>
                <a:gd name="T13" fmla="*/ 39 h 43"/>
                <a:gd name="T14" fmla="*/ 20 w 35"/>
                <a:gd name="T15" fmla="*/ 42 h 43"/>
                <a:gd name="T16" fmla="*/ 13 w 35"/>
                <a:gd name="T17" fmla="*/ 43 h 43"/>
                <a:gd name="T18" fmla="*/ 5 w 35"/>
                <a:gd name="T19" fmla="*/ 42 h 43"/>
                <a:gd name="T20" fmla="*/ 0 w 35"/>
                <a:gd name="T21" fmla="*/ 39 h 43"/>
                <a:gd name="T22" fmla="*/ 3 w 35"/>
                <a:gd name="T23" fmla="*/ 34 h 43"/>
                <a:gd name="T24" fmla="*/ 10 w 35"/>
                <a:gd name="T25" fmla="*/ 30 h 43"/>
                <a:gd name="T26" fmla="*/ 10 w 35"/>
                <a:gd name="T27" fmla="*/ 26 h 43"/>
                <a:gd name="T28" fmla="*/ 8 w 35"/>
                <a:gd name="T29" fmla="*/ 19 h 43"/>
                <a:gd name="T30" fmla="*/ 12 w 35"/>
                <a:gd name="T31" fmla="*/ 13 h 43"/>
                <a:gd name="T32" fmla="*/ 17 w 35"/>
                <a:gd name="T33" fmla="*/ 6 h 43"/>
                <a:gd name="T34" fmla="*/ 18 w 35"/>
                <a:gd name="T35" fmla="*/ 3 h 43"/>
                <a:gd name="T36" fmla="*/ 22 w 35"/>
                <a:gd name="T37" fmla="*/ 1 h 43"/>
                <a:gd name="T38" fmla="*/ 23 w 35"/>
                <a:gd name="T39" fmla="*/ 0 h 43"/>
                <a:gd name="T40" fmla="*/ 27 w 35"/>
                <a:gd name="T41" fmla="*/ 5 h 43"/>
                <a:gd name="T42" fmla="*/ 25 w 35"/>
                <a:gd name="T43" fmla="*/ 8 h 43"/>
                <a:gd name="T44" fmla="*/ 23 w 35"/>
                <a:gd name="T45" fmla="*/ 11 h 43"/>
                <a:gd name="T46" fmla="*/ 23 w 35"/>
                <a:gd name="T47" fmla="*/ 14 h 43"/>
                <a:gd name="T48" fmla="*/ 23 w 35"/>
                <a:gd name="T49" fmla="*/ 18 h 43"/>
                <a:gd name="T50" fmla="*/ 23 w 35"/>
                <a:gd name="T51" fmla="*/ 1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" h="43">
                  <a:moveTo>
                    <a:pt x="23" y="19"/>
                  </a:moveTo>
                  <a:lnTo>
                    <a:pt x="25" y="26"/>
                  </a:lnTo>
                  <a:lnTo>
                    <a:pt x="30" y="29"/>
                  </a:lnTo>
                  <a:lnTo>
                    <a:pt x="32" y="29"/>
                  </a:lnTo>
                  <a:lnTo>
                    <a:pt x="35" y="27"/>
                  </a:lnTo>
                  <a:lnTo>
                    <a:pt x="33" y="34"/>
                  </a:lnTo>
                  <a:lnTo>
                    <a:pt x="28" y="39"/>
                  </a:lnTo>
                  <a:lnTo>
                    <a:pt x="20" y="42"/>
                  </a:lnTo>
                  <a:lnTo>
                    <a:pt x="13" y="43"/>
                  </a:lnTo>
                  <a:lnTo>
                    <a:pt x="5" y="42"/>
                  </a:lnTo>
                  <a:lnTo>
                    <a:pt x="0" y="39"/>
                  </a:lnTo>
                  <a:lnTo>
                    <a:pt x="3" y="34"/>
                  </a:lnTo>
                  <a:lnTo>
                    <a:pt x="10" y="30"/>
                  </a:lnTo>
                  <a:lnTo>
                    <a:pt x="10" y="26"/>
                  </a:lnTo>
                  <a:lnTo>
                    <a:pt x="8" y="19"/>
                  </a:lnTo>
                  <a:lnTo>
                    <a:pt x="12" y="13"/>
                  </a:lnTo>
                  <a:lnTo>
                    <a:pt x="17" y="6"/>
                  </a:lnTo>
                  <a:lnTo>
                    <a:pt x="18" y="3"/>
                  </a:lnTo>
                  <a:lnTo>
                    <a:pt x="22" y="1"/>
                  </a:lnTo>
                  <a:lnTo>
                    <a:pt x="23" y="0"/>
                  </a:lnTo>
                  <a:lnTo>
                    <a:pt x="27" y="5"/>
                  </a:lnTo>
                  <a:lnTo>
                    <a:pt x="25" y="8"/>
                  </a:lnTo>
                  <a:lnTo>
                    <a:pt x="23" y="11"/>
                  </a:lnTo>
                  <a:lnTo>
                    <a:pt x="23" y="14"/>
                  </a:lnTo>
                  <a:lnTo>
                    <a:pt x="23" y="18"/>
                  </a:lnTo>
                  <a:lnTo>
                    <a:pt x="23" y="19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27" name="Freeform 228"/>
            <p:cNvSpPr>
              <a:spLocks/>
            </p:cNvSpPr>
            <p:nvPr/>
          </p:nvSpPr>
          <p:spPr bwMode="auto">
            <a:xfrm>
              <a:off x="1960563" y="9865520"/>
              <a:ext cx="17463" cy="30163"/>
            </a:xfrm>
            <a:custGeom>
              <a:avLst/>
              <a:gdLst>
                <a:gd name="T0" fmla="*/ 18 w 23"/>
                <a:gd name="T1" fmla="*/ 37 h 39"/>
                <a:gd name="T2" fmla="*/ 17 w 23"/>
                <a:gd name="T3" fmla="*/ 39 h 39"/>
                <a:gd name="T4" fmla="*/ 13 w 23"/>
                <a:gd name="T5" fmla="*/ 36 h 39"/>
                <a:gd name="T6" fmla="*/ 12 w 23"/>
                <a:gd name="T7" fmla="*/ 34 h 39"/>
                <a:gd name="T8" fmla="*/ 12 w 23"/>
                <a:gd name="T9" fmla="*/ 31 h 39"/>
                <a:gd name="T10" fmla="*/ 7 w 23"/>
                <a:gd name="T11" fmla="*/ 29 h 39"/>
                <a:gd name="T12" fmla="*/ 7 w 23"/>
                <a:gd name="T13" fmla="*/ 26 h 39"/>
                <a:gd name="T14" fmla="*/ 5 w 23"/>
                <a:gd name="T15" fmla="*/ 23 h 39"/>
                <a:gd name="T16" fmla="*/ 3 w 23"/>
                <a:gd name="T17" fmla="*/ 21 h 39"/>
                <a:gd name="T18" fmla="*/ 5 w 23"/>
                <a:gd name="T19" fmla="*/ 18 h 39"/>
                <a:gd name="T20" fmla="*/ 5 w 23"/>
                <a:gd name="T21" fmla="*/ 15 h 39"/>
                <a:gd name="T22" fmla="*/ 3 w 23"/>
                <a:gd name="T23" fmla="*/ 8 h 39"/>
                <a:gd name="T24" fmla="*/ 0 w 23"/>
                <a:gd name="T25" fmla="*/ 3 h 39"/>
                <a:gd name="T26" fmla="*/ 3 w 23"/>
                <a:gd name="T27" fmla="*/ 2 h 39"/>
                <a:gd name="T28" fmla="*/ 7 w 23"/>
                <a:gd name="T29" fmla="*/ 0 h 39"/>
                <a:gd name="T30" fmla="*/ 10 w 23"/>
                <a:gd name="T31" fmla="*/ 2 h 39"/>
                <a:gd name="T32" fmla="*/ 12 w 23"/>
                <a:gd name="T33" fmla="*/ 7 h 39"/>
                <a:gd name="T34" fmla="*/ 15 w 23"/>
                <a:gd name="T35" fmla="*/ 10 h 39"/>
                <a:gd name="T36" fmla="*/ 22 w 23"/>
                <a:gd name="T37" fmla="*/ 10 h 39"/>
                <a:gd name="T38" fmla="*/ 22 w 23"/>
                <a:gd name="T39" fmla="*/ 15 h 39"/>
                <a:gd name="T40" fmla="*/ 22 w 23"/>
                <a:gd name="T41" fmla="*/ 21 h 39"/>
                <a:gd name="T42" fmla="*/ 23 w 23"/>
                <a:gd name="T43" fmla="*/ 28 h 39"/>
                <a:gd name="T44" fmla="*/ 22 w 23"/>
                <a:gd name="T45" fmla="*/ 34 h 39"/>
                <a:gd name="T46" fmla="*/ 18 w 23"/>
                <a:gd name="T47" fmla="*/ 3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39">
                  <a:moveTo>
                    <a:pt x="18" y="37"/>
                  </a:moveTo>
                  <a:lnTo>
                    <a:pt x="17" y="39"/>
                  </a:lnTo>
                  <a:lnTo>
                    <a:pt x="13" y="36"/>
                  </a:lnTo>
                  <a:lnTo>
                    <a:pt x="12" y="34"/>
                  </a:lnTo>
                  <a:lnTo>
                    <a:pt x="12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3"/>
                  </a:lnTo>
                  <a:lnTo>
                    <a:pt x="3" y="21"/>
                  </a:lnTo>
                  <a:lnTo>
                    <a:pt x="5" y="18"/>
                  </a:lnTo>
                  <a:lnTo>
                    <a:pt x="5" y="15"/>
                  </a:lnTo>
                  <a:lnTo>
                    <a:pt x="3" y="8"/>
                  </a:lnTo>
                  <a:lnTo>
                    <a:pt x="0" y="3"/>
                  </a:lnTo>
                  <a:lnTo>
                    <a:pt x="3" y="2"/>
                  </a:lnTo>
                  <a:lnTo>
                    <a:pt x="7" y="0"/>
                  </a:lnTo>
                  <a:lnTo>
                    <a:pt x="10" y="2"/>
                  </a:lnTo>
                  <a:lnTo>
                    <a:pt x="12" y="7"/>
                  </a:lnTo>
                  <a:lnTo>
                    <a:pt x="15" y="10"/>
                  </a:lnTo>
                  <a:lnTo>
                    <a:pt x="22" y="10"/>
                  </a:lnTo>
                  <a:lnTo>
                    <a:pt x="22" y="15"/>
                  </a:lnTo>
                  <a:lnTo>
                    <a:pt x="22" y="21"/>
                  </a:lnTo>
                  <a:lnTo>
                    <a:pt x="23" y="28"/>
                  </a:lnTo>
                  <a:lnTo>
                    <a:pt x="22" y="34"/>
                  </a:lnTo>
                  <a:lnTo>
                    <a:pt x="18" y="37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28" name="Freeform 229"/>
            <p:cNvSpPr>
              <a:spLocks/>
            </p:cNvSpPr>
            <p:nvPr/>
          </p:nvSpPr>
          <p:spPr bwMode="auto">
            <a:xfrm>
              <a:off x="1960563" y="10071895"/>
              <a:ext cx="14288" cy="22225"/>
            </a:xfrm>
            <a:custGeom>
              <a:avLst/>
              <a:gdLst>
                <a:gd name="T0" fmla="*/ 8 w 16"/>
                <a:gd name="T1" fmla="*/ 21 h 27"/>
                <a:gd name="T2" fmla="*/ 8 w 16"/>
                <a:gd name="T3" fmla="*/ 24 h 27"/>
                <a:gd name="T4" fmla="*/ 6 w 16"/>
                <a:gd name="T5" fmla="*/ 26 h 27"/>
                <a:gd name="T6" fmla="*/ 3 w 16"/>
                <a:gd name="T7" fmla="*/ 27 h 27"/>
                <a:gd name="T8" fmla="*/ 1 w 16"/>
                <a:gd name="T9" fmla="*/ 24 h 27"/>
                <a:gd name="T10" fmla="*/ 0 w 16"/>
                <a:gd name="T11" fmla="*/ 21 h 27"/>
                <a:gd name="T12" fmla="*/ 0 w 16"/>
                <a:gd name="T13" fmla="*/ 17 h 27"/>
                <a:gd name="T14" fmla="*/ 1 w 16"/>
                <a:gd name="T15" fmla="*/ 14 h 27"/>
                <a:gd name="T16" fmla="*/ 3 w 16"/>
                <a:gd name="T17" fmla="*/ 8 h 27"/>
                <a:gd name="T18" fmla="*/ 5 w 16"/>
                <a:gd name="T19" fmla="*/ 1 h 27"/>
                <a:gd name="T20" fmla="*/ 11 w 16"/>
                <a:gd name="T21" fmla="*/ 0 h 27"/>
                <a:gd name="T22" fmla="*/ 15 w 16"/>
                <a:gd name="T23" fmla="*/ 3 h 27"/>
                <a:gd name="T24" fmla="*/ 15 w 16"/>
                <a:gd name="T25" fmla="*/ 8 h 27"/>
                <a:gd name="T26" fmla="*/ 16 w 16"/>
                <a:gd name="T27" fmla="*/ 13 h 27"/>
                <a:gd name="T28" fmla="*/ 13 w 16"/>
                <a:gd name="T29" fmla="*/ 16 h 27"/>
                <a:gd name="T30" fmla="*/ 8 w 16"/>
                <a:gd name="T31" fmla="*/ 2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27">
                  <a:moveTo>
                    <a:pt x="8" y="21"/>
                  </a:moveTo>
                  <a:lnTo>
                    <a:pt x="8" y="24"/>
                  </a:lnTo>
                  <a:lnTo>
                    <a:pt x="6" y="26"/>
                  </a:lnTo>
                  <a:lnTo>
                    <a:pt x="3" y="27"/>
                  </a:lnTo>
                  <a:lnTo>
                    <a:pt x="1" y="24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3" y="8"/>
                  </a:lnTo>
                  <a:lnTo>
                    <a:pt x="5" y="1"/>
                  </a:lnTo>
                  <a:lnTo>
                    <a:pt x="11" y="0"/>
                  </a:lnTo>
                  <a:lnTo>
                    <a:pt x="15" y="3"/>
                  </a:lnTo>
                  <a:lnTo>
                    <a:pt x="15" y="8"/>
                  </a:lnTo>
                  <a:lnTo>
                    <a:pt x="16" y="13"/>
                  </a:lnTo>
                  <a:lnTo>
                    <a:pt x="13" y="16"/>
                  </a:lnTo>
                  <a:lnTo>
                    <a:pt x="8" y="2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29" name="Freeform 230"/>
            <p:cNvSpPr>
              <a:spLocks/>
            </p:cNvSpPr>
            <p:nvPr/>
          </p:nvSpPr>
          <p:spPr bwMode="auto">
            <a:xfrm>
              <a:off x="1965325" y="10009983"/>
              <a:ext cx="12700" cy="9525"/>
            </a:xfrm>
            <a:custGeom>
              <a:avLst/>
              <a:gdLst>
                <a:gd name="T0" fmla="*/ 11 w 16"/>
                <a:gd name="T1" fmla="*/ 5 h 13"/>
                <a:gd name="T2" fmla="*/ 13 w 16"/>
                <a:gd name="T3" fmla="*/ 6 h 13"/>
                <a:gd name="T4" fmla="*/ 15 w 16"/>
                <a:gd name="T5" fmla="*/ 5 h 13"/>
                <a:gd name="T6" fmla="*/ 16 w 16"/>
                <a:gd name="T7" fmla="*/ 10 h 13"/>
                <a:gd name="T8" fmla="*/ 11 w 16"/>
                <a:gd name="T9" fmla="*/ 13 h 13"/>
                <a:gd name="T10" fmla="*/ 6 w 16"/>
                <a:gd name="T11" fmla="*/ 11 h 13"/>
                <a:gd name="T12" fmla="*/ 0 w 16"/>
                <a:gd name="T13" fmla="*/ 10 h 13"/>
                <a:gd name="T14" fmla="*/ 0 w 16"/>
                <a:gd name="T15" fmla="*/ 6 h 13"/>
                <a:gd name="T16" fmla="*/ 1 w 16"/>
                <a:gd name="T17" fmla="*/ 3 h 13"/>
                <a:gd name="T18" fmla="*/ 5 w 16"/>
                <a:gd name="T19" fmla="*/ 2 h 13"/>
                <a:gd name="T20" fmla="*/ 8 w 16"/>
                <a:gd name="T21" fmla="*/ 0 h 13"/>
                <a:gd name="T22" fmla="*/ 10 w 16"/>
                <a:gd name="T23" fmla="*/ 3 h 13"/>
                <a:gd name="T24" fmla="*/ 11 w 16"/>
                <a:gd name="T25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13">
                  <a:moveTo>
                    <a:pt x="11" y="5"/>
                  </a:moveTo>
                  <a:lnTo>
                    <a:pt x="13" y="6"/>
                  </a:lnTo>
                  <a:lnTo>
                    <a:pt x="15" y="5"/>
                  </a:lnTo>
                  <a:lnTo>
                    <a:pt x="16" y="10"/>
                  </a:lnTo>
                  <a:lnTo>
                    <a:pt x="11" y="13"/>
                  </a:lnTo>
                  <a:lnTo>
                    <a:pt x="6" y="11"/>
                  </a:lnTo>
                  <a:lnTo>
                    <a:pt x="0" y="10"/>
                  </a:lnTo>
                  <a:lnTo>
                    <a:pt x="0" y="6"/>
                  </a:lnTo>
                  <a:lnTo>
                    <a:pt x="1" y="3"/>
                  </a:lnTo>
                  <a:lnTo>
                    <a:pt x="5" y="2"/>
                  </a:lnTo>
                  <a:lnTo>
                    <a:pt x="8" y="0"/>
                  </a:lnTo>
                  <a:lnTo>
                    <a:pt x="10" y="3"/>
                  </a:lnTo>
                  <a:lnTo>
                    <a:pt x="11" y="5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0" name="Freeform 231"/>
            <p:cNvSpPr>
              <a:spLocks/>
            </p:cNvSpPr>
            <p:nvPr/>
          </p:nvSpPr>
          <p:spPr bwMode="auto">
            <a:xfrm>
              <a:off x="2208213" y="10151270"/>
              <a:ext cx="12700" cy="7938"/>
            </a:xfrm>
            <a:custGeom>
              <a:avLst/>
              <a:gdLst>
                <a:gd name="T0" fmla="*/ 13 w 16"/>
                <a:gd name="T1" fmla="*/ 10 h 10"/>
                <a:gd name="T2" fmla="*/ 10 w 16"/>
                <a:gd name="T3" fmla="*/ 6 h 10"/>
                <a:gd name="T4" fmla="*/ 5 w 16"/>
                <a:gd name="T5" fmla="*/ 5 h 10"/>
                <a:gd name="T6" fmla="*/ 1 w 16"/>
                <a:gd name="T7" fmla="*/ 3 h 10"/>
                <a:gd name="T8" fmla="*/ 0 w 16"/>
                <a:gd name="T9" fmla="*/ 2 h 10"/>
                <a:gd name="T10" fmla="*/ 1 w 16"/>
                <a:gd name="T11" fmla="*/ 0 h 10"/>
                <a:gd name="T12" fmla="*/ 5 w 16"/>
                <a:gd name="T13" fmla="*/ 0 h 10"/>
                <a:gd name="T14" fmla="*/ 6 w 16"/>
                <a:gd name="T15" fmla="*/ 2 h 10"/>
                <a:gd name="T16" fmla="*/ 11 w 16"/>
                <a:gd name="T17" fmla="*/ 3 h 10"/>
                <a:gd name="T18" fmla="*/ 13 w 16"/>
                <a:gd name="T19" fmla="*/ 0 h 10"/>
                <a:gd name="T20" fmla="*/ 16 w 16"/>
                <a:gd name="T21" fmla="*/ 0 h 10"/>
                <a:gd name="T22" fmla="*/ 14 w 16"/>
                <a:gd name="T23" fmla="*/ 5 h 10"/>
                <a:gd name="T24" fmla="*/ 13 w 16"/>
                <a:gd name="T2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10">
                  <a:moveTo>
                    <a:pt x="13" y="10"/>
                  </a:moveTo>
                  <a:lnTo>
                    <a:pt x="10" y="6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2"/>
                  </a:lnTo>
                  <a:lnTo>
                    <a:pt x="1" y="0"/>
                  </a:lnTo>
                  <a:lnTo>
                    <a:pt x="5" y="0"/>
                  </a:lnTo>
                  <a:lnTo>
                    <a:pt x="6" y="2"/>
                  </a:lnTo>
                  <a:lnTo>
                    <a:pt x="11" y="3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4" y="5"/>
                  </a:lnTo>
                  <a:lnTo>
                    <a:pt x="13" y="1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1" name="Freeform 232"/>
            <p:cNvSpPr>
              <a:spLocks/>
            </p:cNvSpPr>
            <p:nvPr/>
          </p:nvSpPr>
          <p:spPr bwMode="auto">
            <a:xfrm>
              <a:off x="2174875" y="10146508"/>
              <a:ext cx="6350" cy="7938"/>
            </a:xfrm>
            <a:custGeom>
              <a:avLst/>
              <a:gdLst>
                <a:gd name="T0" fmla="*/ 5 w 9"/>
                <a:gd name="T1" fmla="*/ 4 h 10"/>
                <a:gd name="T2" fmla="*/ 9 w 9"/>
                <a:gd name="T3" fmla="*/ 5 h 10"/>
                <a:gd name="T4" fmla="*/ 7 w 9"/>
                <a:gd name="T5" fmla="*/ 9 h 10"/>
                <a:gd name="T6" fmla="*/ 4 w 9"/>
                <a:gd name="T7" fmla="*/ 10 h 10"/>
                <a:gd name="T8" fmla="*/ 2 w 9"/>
                <a:gd name="T9" fmla="*/ 7 h 10"/>
                <a:gd name="T10" fmla="*/ 0 w 9"/>
                <a:gd name="T11" fmla="*/ 4 h 10"/>
                <a:gd name="T12" fmla="*/ 2 w 9"/>
                <a:gd name="T13" fmla="*/ 2 h 10"/>
                <a:gd name="T14" fmla="*/ 4 w 9"/>
                <a:gd name="T15" fmla="*/ 0 h 10"/>
                <a:gd name="T16" fmla="*/ 5 w 9"/>
                <a:gd name="T17" fmla="*/ 0 h 10"/>
                <a:gd name="T18" fmla="*/ 5 w 9"/>
                <a:gd name="T1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10">
                  <a:moveTo>
                    <a:pt x="5" y="4"/>
                  </a:moveTo>
                  <a:lnTo>
                    <a:pt x="9" y="5"/>
                  </a:lnTo>
                  <a:lnTo>
                    <a:pt x="7" y="9"/>
                  </a:lnTo>
                  <a:lnTo>
                    <a:pt x="4" y="10"/>
                  </a:lnTo>
                  <a:lnTo>
                    <a:pt x="2" y="7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2" name="Freeform 233"/>
            <p:cNvSpPr>
              <a:spLocks/>
            </p:cNvSpPr>
            <p:nvPr/>
          </p:nvSpPr>
          <p:spPr bwMode="auto">
            <a:xfrm>
              <a:off x="746125" y="11118058"/>
              <a:ext cx="161925" cy="381000"/>
            </a:xfrm>
            <a:custGeom>
              <a:avLst/>
              <a:gdLst>
                <a:gd name="T0" fmla="*/ 123 w 205"/>
                <a:gd name="T1" fmla="*/ 86 h 479"/>
                <a:gd name="T2" fmla="*/ 134 w 205"/>
                <a:gd name="T3" fmla="*/ 112 h 479"/>
                <a:gd name="T4" fmla="*/ 159 w 205"/>
                <a:gd name="T5" fmla="*/ 125 h 479"/>
                <a:gd name="T6" fmla="*/ 187 w 205"/>
                <a:gd name="T7" fmla="*/ 104 h 479"/>
                <a:gd name="T8" fmla="*/ 202 w 205"/>
                <a:gd name="T9" fmla="*/ 131 h 479"/>
                <a:gd name="T10" fmla="*/ 195 w 205"/>
                <a:gd name="T11" fmla="*/ 143 h 479"/>
                <a:gd name="T12" fmla="*/ 185 w 205"/>
                <a:gd name="T13" fmla="*/ 169 h 479"/>
                <a:gd name="T14" fmla="*/ 167 w 205"/>
                <a:gd name="T15" fmla="*/ 188 h 479"/>
                <a:gd name="T16" fmla="*/ 167 w 205"/>
                <a:gd name="T17" fmla="*/ 209 h 479"/>
                <a:gd name="T18" fmla="*/ 177 w 205"/>
                <a:gd name="T19" fmla="*/ 232 h 479"/>
                <a:gd name="T20" fmla="*/ 156 w 205"/>
                <a:gd name="T21" fmla="*/ 229 h 479"/>
                <a:gd name="T22" fmla="*/ 149 w 205"/>
                <a:gd name="T23" fmla="*/ 254 h 479"/>
                <a:gd name="T24" fmla="*/ 172 w 205"/>
                <a:gd name="T25" fmla="*/ 297 h 479"/>
                <a:gd name="T26" fmla="*/ 202 w 205"/>
                <a:gd name="T27" fmla="*/ 309 h 479"/>
                <a:gd name="T28" fmla="*/ 199 w 205"/>
                <a:gd name="T29" fmla="*/ 348 h 479"/>
                <a:gd name="T30" fmla="*/ 182 w 205"/>
                <a:gd name="T31" fmla="*/ 356 h 479"/>
                <a:gd name="T32" fmla="*/ 164 w 205"/>
                <a:gd name="T33" fmla="*/ 348 h 479"/>
                <a:gd name="T34" fmla="*/ 151 w 205"/>
                <a:gd name="T35" fmla="*/ 371 h 479"/>
                <a:gd name="T36" fmla="*/ 164 w 205"/>
                <a:gd name="T37" fmla="*/ 397 h 479"/>
                <a:gd name="T38" fmla="*/ 169 w 205"/>
                <a:gd name="T39" fmla="*/ 431 h 479"/>
                <a:gd name="T40" fmla="*/ 147 w 205"/>
                <a:gd name="T41" fmla="*/ 423 h 479"/>
                <a:gd name="T42" fmla="*/ 131 w 205"/>
                <a:gd name="T43" fmla="*/ 397 h 479"/>
                <a:gd name="T44" fmla="*/ 108 w 205"/>
                <a:gd name="T45" fmla="*/ 398 h 479"/>
                <a:gd name="T46" fmla="*/ 88 w 205"/>
                <a:gd name="T47" fmla="*/ 429 h 479"/>
                <a:gd name="T48" fmla="*/ 71 w 205"/>
                <a:gd name="T49" fmla="*/ 470 h 479"/>
                <a:gd name="T50" fmla="*/ 46 w 205"/>
                <a:gd name="T51" fmla="*/ 471 h 479"/>
                <a:gd name="T52" fmla="*/ 35 w 205"/>
                <a:gd name="T53" fmla="*/ 458 h 479"/>
                <a:gd name="T54" fmla="*/ 30 w 205"/>
                <a:gd name="T55" fmla="*/ 439 h 479"/>
                <a:gd name="T56" fmla="*/ 42 w 205"/>
                <a:gd name="T57" fmla="*/ 421 h 479"/>
                <a:gd name="T58" fmla="*/ 37 w 205"/>
                <a:gd name="T59" fmla="*/ 408 h 479"/>
                <a:gd name="T60" fmla="*/ 40 w 205"/>
                <a:gd name="T61" fmla="*/ 395 h 479"/>
                <a:gd name="T62" fmla="*/ 25 w 205"/>
                <a:gd name="T63" fmla="*/ 366 h 479"/>
                <a:gd name="T64" fmla="*/ 15 w 205"/>
                <a:gd name="T65" fmla="*/ 350 h 479"/>
                <a:gd name="T66" fmla="*/ 8 w 205"/>
                <a:gd name="T67" fmla="*/ 334 h 479"/>
                <a:gd name="T68" fmla="*/ 35 w 205"/>
                <a:gd name="T69" fmla="*/ 334 h 479"/>
                <a:gd name="T70" fmla="*/ 33 w 205"/>
                <a:gd name="T71" fmla="*/ 309 h 479"/>
                <a:gd name="T72" fmla="*/ 8 w 205"/>
                <a:gd name="T73" fmla="*/ 298 h 479"/>
                <a:gd name="T74" fmla="*/ 3 w 205"/>
                <a:gd name="T75" fmla="*/ 274 h 479"/>
                <a:gd name="T76" fmla="*/ 23 w 205"/>
                <a:gd name="T77" fmla="*/ 256 h 479"/>
                <a:gd name="T78" fmla="*/ 17 w 205"/>
                <a:gd name="T79" fmla="*/ 235 h 479"/>
                <a:gd name="T80" fmla="*/ 37 w 205"/>
                <a:gd name="T81" fmla="*/ 224 h 479"/>
                <a:gd name="T82" fmla="*/ 35 w 205"/>
                <a:gd name="T83" fmla="*/ 185 h 479"/>
                <a:gd name="T84" fmla="*/ 28 w 205"/>
                <a:gd name="T85" fmla="*/ 178 h 479"/>
                <a:gd name="T86" fmla="*/ 22 w 205"/>
                <a:gd name="T87" fmla="*/ 157 h 479"/>
                <a:gd name="T88" fmla="*/ 30 w 205"/>
                <a:gd name="T89" fmla="*/ 123 h 479"/>
                <a:gd name="T90" fmla="*/ 48 w 205"/>
                <a:gd name="T91" fmla="*/ 104 h 479"/>
                <a:gd name="T92" fmla="*/ 43 w 205"/>
                <a:gd name="T93" fmla="*/ 52 h 479"/>
                <a:gd name="T94" fmla="*/ 32 w 205"/>
                <a:gd name="T95" fmla="*/ 5 h 479"/>
                <a:gd name="T96" fmla="*/ 48 w 205"/>
                <a:gd name="T97" fmla="*/ 5 h 479"/>
                <a:gd name="T98" fmla="*/ 73 w 205"/>
                <a:gd name="T99" fmla="*/ 20 h 479"/>
                <a:gd name="T100" fmla="*/ 96 w 205"/>
                <a:gd name="T101" fmla="*/ 54 h 479"/>
                <a:gd name="T102" fmla="*/ 98 w 205"/>
                <a:gd name="T103" fmla="*/ 76 h 479"/>
                <a:gd name="T104" fmla="*/ 106 w 205"/>
                <a:gd name="T105" fmla="*/ 96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479">
                  <a:moveTo>
                    <a:pt x="106" y="96"/>
                  </a:moveTo>
                  <a:lnTo>
                    <a:pt x="111" y="93"/>
                  </a:lnTo>
                  <a:lnTo>
                    <a:pt x="118" y="89"/>
                  </a:lnTo>
                  <a:lnTo>
                    <a:pt x="123" y="86"/>
                  </a:lnTo>
                  <a:lnTo>
                    <a:pt x="129" y="88"/>
                  </a:lnTo>
                  <a:lnTo>
                    <a:pt x="129" y="96"/>
                  </a:lnTo>
                  <a:lnTo>
                    <a:pt x="129" y="101"/>
                  </a:lnTo>
                  <a:lnTo>
                    <a:pt x="134" y="112"/>
                  </a:lnTo>
                  <a:lnTo>
                    <a:pt x="139" y="119"/>
                  </a:lnTo>
                  <a:lnTo>
                    <a:pt x="147" y="123"/>
                  </a:lnTo>
                  <a:lnTo>
                    <a:pt x="152" y="127"/>
                  </a:lnTo>
                  <a:lnTo>
                    <a:pt x="159" y="125"/>
                  </a:lnTo>
                  <a:lnTo>
                    <a:pt x="166" y="123"/>
                  </a:lnTo>
                  <a:lnTo>
                    <a:pt x="175" y="119"/>
                  </a:lnTo>
                  <a:lnTo>
                    <a:pt x="179" y="110"/>
                  </a:lnTo>
                  <a:lnTo>
                    <a:pt x="187" y="104"/>
                  </a:lnTo>
                  <a:lnTo>
                    <a:pt x="197" y="107"/>
                  </a:lnTo>
                  <a:lnTo>
                    <a:pt x="197" y="117"/>
                  </a:lnTo>
                  <a:lnTo>
                    <a:pt x="199" y="127"/>
                  </a:lnTo>
                  <a:lnTo>
                    <a:pt x="202" y="131"/>
                  </a:lnTo>
                  <a:lnTo>
                    <a:pt x="204" y="135"/>
                  </a:lnTo>
                  <a:lnTo>
                    <a:pt x="205" y="136"/>
                  </a:lnTo>
                  <a:lnTo>
                    <a:pt x="204" y="141"/>
                  </a:lnTo>
                  <a:lnTo>
                    <a:pt x="195" y="143"/>
                  </a:lnTo>
                  <a:lnTo>
                    <a:pt x="190" y="151"/>
                  </a:lnTo>
                  <a:lnTo>
                    <a:pt x="192" y="161"/>
                  </a:lnTo>
                  <a:lnTo>
                    <a:pt x="192" y="169"/>
                  </a:lnTo>
                  <a:lnTo>
                    <a:pt x="185" y="169"/>
                  </a:lnTo>
                  <a:lnTo>
                    <a:pt x="177" y="165"/>
                  </a:lnTo>
                  <a:lnTo>
                    <a:pt x="175" y="174"/>
                  </a:lnTo>
                  <a:lnTo>
                    <a:pt x="169" y="182"/>
                  </a:lnTo>
                  <a:lnTo>
                    <a:pt x="167" y="188"/>
                  </a:lnTo>
                  <a:lnTo>
                    <a:pt x="167" y="193"/>
                  </a:lnTo>
                  <a:lnTo>
                    <a:pt x="167" y="195"/>
                  </a:lnTo>
                  <a:lnTo>
                    <a:pt x="171" y="203"/>
                  </a:lnTo>
                  <a:lnTo>
                    <a:pt x="167" y="209"/>
                  </a:lnTo>
                  <a:lnTo>
                    <a:pt x="169" y="211"/>
                  </a:lnTo>
                  <a:lnTo>
                    <a:pt x="180" y="225"/>
                  </a:lnTo>
                  <a:lnTo>
                    <a:pt x="184" y="230"/>
                  </a:lnTo>
                  <a:lnTo>
                    <a:pt x="177" y="232"/>
                  </a:lnTo>
                  <a:lnTo>
                    <a:pt x="172" y="230"/>
                  </a:lnTo>
                  <a:lnTo>
                    <a:pt x="167" y="225"/>
                  </a:lnTo>
                  <a:lnTo>
                    <a:pt x="159" y="225"/>
                  </a:lnTo>
                  <a:lnTo>
                    <a:pt x="156" y="229"/>
                  </a:lnTo>
                  <a:lnTo>
                    <a:pt x="152" y="237"/>
                  </a:lnTo>
                  <a:lnTo>
                    <a:pt x="151" y="240"/>
                  </a:lnTo>
                  <a:lnTo>
                    <a:pt x="147" y="250"/>
                  </a:lnTo>
                  <a:lnTo>
                    <a:pt x="149" y="254"/>
                  </a:lnTo>
                  <a:lnTo>
                    <a:pt x="157" y="277"/>
                  </a:lnTo>
                  <a:lnTo>
                    <a:pt x="159" y="280"/>
                  </a:lnTo>
                  <a:lnTo>
                    <a:pt x="166" y="285"/>
                  </a:lnTo>
                  <a:lnTo>
                    <a:pt x="172" y="297"/>
                  </a:lnTo>
                  <a:lnTo>
                    <a:pt x="174" y="306"/>
                  </a:lnTo>
                  <a:lnTo>
                    <a:pt x="182" y="314"/>
                  </a:lnTo>
                  <a:lnTo>
                    <a:pt x="190" y="314"/>
                  </a:lnTo>
                  <a:lnTo>
                    <a:pt x="202" y="309"/>
                  </a:lnTo>
                  <a:lnTo>
                    <a:pt x="202" y="318"/>
                  </a:lnTo>
                  <a:lnTo>
                    <a:pt x="202" y="329"/>
                  </a:lnTo>
                  <a:lnTo>
                    <a:pt x="205" y="343"/>
                  </a:lnTo>
                  <a:lnTo>
                    <a:pt x="199" y="348"/>
                  </a:lnTo>
                  <a:lnTo>
                    <a:pt x="194" y="353"/>
                  </a:lnTo>
                  <a:lnTo>
                    <a:pt x="195" y="358"/>
                  </a:lnTo>
                  <a:lnTo>
                    <a:pt x="189" y="361"/>
                  </a:lnTo>
                  <a:lnTo>
                    <a:pt x="182" y="356"/>
                  </a:lnTo>
                  <a:lnTo>
                    <a:pt x="175" y="353"/>
                  </a:lnTo>
                  <a:lnTo>
                    <a:pt x="171" y="353"/>
                  </a:lnTo>
                  <a:lnTo>
                    <a:pt x="166" y="350"/>
                  </a:lnTo>
                  <a:lnTo>
                    <a:pt x="164" y="348"/>
                  </a:lnTo>
                  <a:lnTo>
                    <a:pt x="156" y="348"/>
                  </a:lnTo>
                  <a:lnTo>
                    <a:pt x="152" y="352"/>
                  </a:lnTo>
                  <a:lnTo>
                    <a:pt x="152" y="356"/>
                  </a:lnTo>
                  <a:lnTo>
                    <a:pt x="151" y="371"/>
                  </a:lnTo>
                  <a:lnTo>
                    <a:pt x="151" y="379"/>
                  </a:lnTo>
                  <a:lnTo>
                    <a:pt x="154" y="384"/>
                  </a:lnTo>
                  <a:lnTo>
                    <a:pt x="161" y="390"/>
                  </a:lnTo>
                  <a:lnTo>
                    <a:pt x="164" y="397"/>
                  </a:lnTo>
                  <a:lnTo>
                    <a:pt x="161" y="403"/>
                  </a:lnTo>
                  <a:lnTo>
                    <a:pt x="161" y="411"/>
                  </a:lnTo>
                  <a:lnTo>
                    <a:pt x="164" y="423"/>
                  </a:lnTo>
                  <a:lnTo>
                    <a:pt x="169" y="431"/>
                  </a:lnTo>
                  <a:lnTo>
                    <a:pt x="162" y="436"/>
                  </a:lnTo>
                  <a:lnTo>
                    <a:pt x="157" y="432"/>
                  </a:lnTo>
                  <a:lnTo>
                    <a:pt x="154" y="426"/>
                  </a:lnTo>
                  <a:lnTo>
                    <a:pt x="147" y="423"/>
                  </a:lnTo>
                  <a:lnTo>
                    <a:pt x="139" y="424"/>
                  </a:lnTo>
                  <a:lnTo>
                    <a:pt x="137" y="416"/>
                  </a:lnTo>
                  <a:lnTo>
                    <a:pt x="137" y="410"/>
                  </a:lnTo>
                  <a:lnTo>
                    <a:pt x="131" y="397"/>
                  </a:lnTo>
                  <a:lnTo>
                    <a:pt x="128" y="390"/>
                  </a:lnTo>
                  <a:lnTo>
                    <a:pt x="123" y="394"/>
                  </a:lnTo>
                  <a:lnTo>
                    <a:pt x="116" y="395"/>
                  </a:lnTo>
                  <a:lnTo>
                    <a:pt x="108" y="398"/>
                  </a:lnTo>
                  <a:lnTo>
                    <a:pt x="99" y="405"/>
                  </a:lnTo>
                  <a:lnTo>
                    <a:pt x="94" y="410"/>
                  </a:lnTo>
                  <a:lnTo>
                    <a:pt x="91" y="415"/>
                  </a:lnTo>
                  <a:lnTo>
                    <a:pt x="88" y="429"/>
                  </a:lnTo>
                  <a:lnTo>
                    <a:pt x="86" y="449"/>
                  </a:lnTo>
                  <a:lnTo>
                    <a:pt x="85" y="462"/>
                  </a:lnTo>
                  <a:lnTo>
                    <a:pt x="78" y="465"/>
                  </a:lnTo>
                  <a:lnTo>
                    <a:pt x="71" y="470"/>
                  </a:lnTo>
                  <a:lnTo>
                    <a:pt x="65" y="478"/>
                  </a:lnTo>
                  <a:lnTo>
                    <a:pt x="55" y="479"/>
                  </a:lnTo>
                  <a:lnTo>
                    <a:pt x="48" y="478"/>
                  </a:lnTo>
                  <a:lnTo>
                    <a:pt x="46" y="471"/>
                  </a:lnTo>
                  <a:lnTo>
                    <a:pt x="48" y="465"/>
                  </a:lnTo>
                  <a:lnTo>
                    <a:pt x="48" y="460"/>
                  </a:lnTo>
                  <a:lnTo>
                    <a:pt x="43" y="458"/>
                  </a:lnTo>
                  <a:lnTo>
                    <a:pt x="35" y="458"/>
                  </a:lnTo>
                  <a:lnTo>
                    <a:pt x="30" y="455"/>
                  </a:lnTo>
                  <a:lnTo>
                    <a:pt x="32" y="447"/>
                  </a:lnTo>
                  <a:lnTo>
                    <a:pt x="28" y="444"/>
                  </a:lnTo>
                  <a:lnTo>
                    <a:pt x="30" y="439"/>
                  </a:lnTo>
                  <a:lnTo>
                    <a:pt x="35" y="437"/>
                  </a:lnTo>
                  <a:lnTo>
                    <a:pt x="38" y="434"/>
                  </a:lnTo>
                  <a:lnTo>
                    <a:pt x="42" y="428"/>
                  </a:lnTo>
                  <a:lnTo>
                    <a:pt x="42" y="421"/>
                  </a:lnTo>
                  <a:lnTo>
                    <a:pt x="42" y="418"/>
                  </a:lnTo>
                  <a:lnTo>
                    <a:pt x="42" y="415"/>
                  </a:lnTo>
                  <a:lnTo>
                    <a:pt x="40" y="411"/>
                  </a:lnTo>
                  <a:lnTo>
                    <a:pt x="37" y="408"/>
                  </a:lnTo>
                  <a:lnTo>
                    <a:pt x="33" y="408"/>
                  </a:lnTo>
                  <a:lnTo>
                    <a:pt x="33" y="402"/>
                  </a:lnTo>
                  <a:lnTo>
                    <a:pt x="37" y="398"/>
                  </a:lnTo>
                  <a:lnTo>
                    <a:pt x="40" y="395"/>
                  </a:lnTo>
                  <a:lnTo>
                    <a:pt x="40" y="389"/>
                  </a:lnTo>
                  <a:lnTo>
                    <a:pt x="37" y="379"/>
                  </a:lnTo>
                  <a:lnTo>
                    <a:pt x="30" y="371"/>
                  </a:lnTo>
                  <a:lnTo>
                    <a:pt x="25" y="366"/>
                  </a:lnTo>
                  <a:lnTo>
                    <a:pt x="23" y="365"/>
                  </a:lnTo>
                  <a:lnTo>
                    <a:pt x="18" y="363"/>
                  </a:lnTo>
                  <a:lnTo>
                    <a:pt x="15" y="356"/>
                  </a:lnTo>
                  <a:lnTo>
                    <a:pt x="15" y="350"/>
                  </a:lnTo>
                  <a:lnTo>
                    <a:pt x="13" y="348"/>
                  </a:lnTo>
                  <a:lnTo>
                    <a:pt x="5" y="345"/>
                  </a:lnTo>
                  <a:lnTo>
                    <a:pt x="3" y="335"/>
                  </a:lnTo>
                  <a:lnTo>
                    <a:pt x="8" y="334"/>
                  </a:lnTo>
                  <a:lnTo>
                    <a:pt x="15" y="334"/>
                  </a:lnTo>
                  <a:lnTo>
                    <a:pt x="20" y="335"/>
                  </a:lnTo>
                  <a:lnTo>
                    <a:pt x="27" y="334"/>
                  </a:lnTo>
                  <a:lnTo>
                    <a:pt x="35" y="334"/>
                  </a:lnTo>
                  <a:lnTo>
                    <a:pt x="38" y="329"/>
                  </a:lnTo>
                  <a:lnTo>
                    <a:pt x="40" y="324"/>
                  </a:lnTo>
                  <a:lnTo>
                    <a:pt x="38" y="318"/>
                  </a:lnTo>
                  <a:lnTo>
                    <a:pt x="33" y="309"/>
                  </a:lnTo>
                  <a:lnTo>
                    <a:pt x="30" y="308"/>
                  </a:lnTo>
                  <a:lnTo>
                    <a:pt x="27" y="305"/>
                  </a:lnTo>
                  <a:lnTo>
                    <a:pt x="18" y="301"/>
                  </a:lnTo>
                  <a:lnTo>
                    <a:pt x="8" y="298"/>
                  </a:lnTo>
                  <a:lnTo>
                    <a:pt x="3" y="295"/>
                  </a:lnTo>
                  <a:lnTo>
                    <a:pt x="2" y="287"/>
                  </a:lnTo>
                  <a:lnTo>
                    <a:pt x="0" y="280"/>
                  </a:lnTo>
                  <a:lnTo>
                    <a:pt x="3" y="274"/>
                  </a:lnTo>
                  <a:lnTo>
                    <a:pt x="12" y="271"/>
                  </a:lnTo>
                  <a:lnTo>
                    <a:pt x="18" y="266"/>
                  </a:lnTo>
                  <a:lnTo>
                    <a:pt x="25" y="263"/>
                  </a:lnTo>
                  <a:lnTo>
                    <a:pt x="23" y="256"/>
                  </a:lnTo>
                  <a:lnTo>
                    <a:pt x="20" y="250"/>
                  </a:lnTo>
                  <a:lnTo>
                    <a:pt x="20" y="246"/>
                  </a:lnTo>
                  <a:lnTo>
                    <a:pt x="20" y="242"/>
                  </a:lnTo>
                  <a:lnTo>
                    <a:pt x="17" y="235"/>
                  </a:lnTo>
                  <a:lnTo>
                    <a:pt x="15" y="227"/>
                  </a:lnTo>
                  <a:lnTo>
                    <a:pt x="23" y="230"/>
                  </a:lnTo>
                  <a:lnTo>
                    <a:pt x="32" y="232"/>
                  </a:lnTo>
                  <a:lnTo>
                    <a:pt x="37" y="224"/>
                  </a:lnTo>
                  <a:lnTo>
                    <a:pt x="40" y="216"/>
                  </a:lnTo>
                  <a:lnTo>
                    <a:pt x="42" y="201"/>
                  </a:lnTo>
                  <a:lnTo>
                    <a:pt x="38" y="190"/>
                  </a:lnTo>
                  <a:lnTo>
                    <a:pt x="35" y="185"/>
                  </a:lnTo>
                  <a:lnTo>
                    <a:pt x="28" y="183"/>
                  </a:lnTo>
                  <a:lnTo>
                    <a:pt x="32" y="180"/>
                  </a:lnTo>
                  <a:lnTo>
                    <a:pt x="35" y="178"/>
                  </a:lnTo>
                  <a:lnTo>
                    <a:pt x="28" y="178"/>
                  </a:lnTo>
                  <a:lnTo>
                    <a:pt x="22" y="177"/>
                  </a:lnTo>
                  <a:lnTo>
                    <a:pt x="17" y="172"/>
                  </a:lnTo>
                  <a:lnTo>
                    <a:pt x="22" y="165"/>
                  </a:lnTo>
                  <a:lnTo>
                    <a:pt x="22" y="157"/>
                  </a:lnTo>
                  <a:lnTo>
                    <a:pt x="18" y="148"/>
                  </a:lnTo>
                  <a:lnTo>
                    <a:pt x="17" y="138"/>
                  </a:lnTo>
                  <a:lnTo>
                    <a:pt x="20" y="130"/>
                  </a:lnTo>
                  <a:lnTo>
                    <a:pt x="30" y="123"/>
                  </a:lnTo>
                  <a:lnTo>
                    <a:pt x="38" y="122"/>
                  </a:lnTo>
                  <a:lnTo>
                    <a:pt x="45" y="119"/>
                  </a:lnTo>
                  <a:lnTo>
                    <a:pt x="46" y="107"/>
                  </a:lnTo>
                  <a:lnTo>
                    <a:pt x="48" y="104"/>
                  </a:lnTo>
                  <a:lnTo>
                    <a:pt x="50" y="99"/>
                  </a:lnTo>
                  <a:lnTo>
                    <a:pt x="50" y="83"/>
                  </a:lnTo>
                  <a:lnTo>
                    <a:pt x="46" y="70"/>
                  </a:lnTo>
                  <a:lnTo>
                    <a:pt x="43" y="52"/>
                  </a:lnTo>
                  <a:lnTo>
                    <a:pt x="38" y="39"/>
                  </a:lnTo>
                  <a:lnTo>
                    <a:pt x="33" y="21"/>
                  </a:lnTo>
                  <a:lnTo>
                    <a:pt x="32" y="10"/>
                  </a:lnTo>
                  <a:lnTo>
                    <a:pt x="32" y="5"/>
                  </a:lnTo>
                  <a:lnTo>
                    <a:pt x="35" y="2"/>
                  </a:lnTo>
                  <a:lnTo>
                    <a:pt x="42" y="0"/>
                  </a:lnTo>
                  <a:lnTo>
                    <a:pt x="48" y="0"/>
                  </a:lnTo>
                  <a:lnTo>
                    <a:pt x="48" y="5"/>
                  </a:lnTo>
                  <a:lnTo>
                    <a:pt x="51" y="7"/>
                  </a:lnTo>
                  <a:lnTo>
                    <a:pt x="58" y="10"/>
                  </a:lnTo>
                  <a:lnTo>
                    <a:pt x="65" y="12"/>
                  </a:lnTo>
                  <a:lnTo>
                    <a:pt x="73" y="20"/>
                  </a:lnTo>
                  <a:lnTo>
                    <a:pt x="86" y="25"/>
                  </a:lnTo>
                  <a:lnTo>
                    <a:pt x="91" y="33"/>
                  </a:lnTo>
                  <a:lnTo>
                    <a:pt x="94" y="46"/>
                  </a:lnTo>
                  <a:lnTo>
                    <a:pt x="96" y="54"/>
                  </a:lnTo>
                  <a:lnTo>
                    <a:pt x="99" y="59"/>
                  </a:lnTo>
                  <a:lnTo>
                    <a:pt x="99" y="62"/>
                  </a:lnTo>
                  <a:lnTo>
                    <a:pt x="98" y="67"/>
                  </a:lnTo>
                  <a:lnTo>
                    <a:pt x="98" y="76"/>
                  </a:lnTo>
                  <a:lnTo>
                    <a:pt x="99" y="85"/>
                  </a:lnTo>
                  <a:lnTo>
                    <a:pt x="101" y="86"/>
                  </a:lnTo>
                  <a:lnTo>
                    <a:pt x="101" y="91"/>
                  </a:lnTo>
                  <a:lnTo>
                    <a:pt x="106" y="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3" name="Freeform 234"/>
            <p:cNvSpPr>
              <a:spLocks/>
            </p:cNvSpPr>
            <p:nvPr/>
          </p:nvSpPr>
          <p:spPr bwMode="auto">
            <a:xfrm>
              <a:off x="828675" y="11622883"/>
              <a:ext cx="22225" cy="25400"/>
            </a:xfrm>
            <a:custGeom>
              <a:avLst/>
              <a:gdLst>
                <a:gd name="T0" fmla="*/ 14 w 28"/>
                <a:gd name="T1" fmla="*/ 26 h 31"/>
                <a:gd name="T2" fmla="*/ 14 w 28"/>
                <a:gd name="T3" fmla="*/ 29 h 31"/>
                <a:gd name="T4" fmla="*/ 12 w 28"/>
                <a:gd name="T5" fmla="*/ 31 h 31"/>
                <a:gd name="T6" fmla="*/ 10 w 28"/>
                <a:gd name="T7" fmla="*/ 31 h 31"/>
                <a:gd name="T8" fmla="*/ 5 w 28"/>
                <a:gd name="T9" fmla="*/ 31 h 31"/>
                <a:gd name="T10" fmla="*/ 0 w 28"/>
                <a:gd name="T11" fmla="*/ 25 h 31"/>
                <a:gd name="T12" fmla="*/ 0 w 28"/>
                <a:gd name="T13" fmla="*/ 15 h 31"/>
                <a:gd name="T14" fmla="*/ 10 w 28"/>
                <a:gd name="T15" fmla="*/ 8 h 31"/>
                <a:gd name="T16" fmla="*/ 12 w 28"/>
                <a:gd name="T17" fmla="*/ 4 h 31"/>
                <a:gd name="T18" fmla="*/ 17 w 28"/>
                <a:gd name="T19" fmla="*/ 0 h 31"/>
                <a:gd name="T20" fmla="*/ 20 w 28"/>
                <a:gd name="T21" fmla="*/ 4 h 31"/>
                <a:gd name="T22" fmla="*/ 28 w 28"/>
                <a:gd name="T23" fmla="*/ 0 h 31"/>
                <a:gd name="T24" fmla="*/ 28 w 28"/>
                <a:gd name="T25" fmla="*/ 8 h 31"/>
                <a:gd name="T26" fmla="*/ 24 w 28"/>
                <a:gd name="T27" fmla="*/ 13 h 31"/>
                <a:gd name="T28" fmla="*/ 19 w 28"/>
                <a:gd name="T29" fmla="*/ 20 h 31"/>
                <a:gd name="T30" fmla="*/ 14 w 28"/>
                <a:gd name="T31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31">
                  <a:moveTo>
                    <a:pt x="14" y="26"/>
                  </a:moveTo>
                  <a:lnTo>
                    <a:pt x="14" y="29"/>
                  </a:lnTo>
                  <a:lnTo>
                    <a:pt x="12" y="31"/>
                  </a:lnTo>
                  <a:lnTo>
                    <a:pt x="10" y="31"/>
                  </a:lnTo>
                  <a:lnTo>
                    <a:pt x="5" y="31"/>
                  </a:lnTo>
                  <a:lnTo>
                    <a:pt x="0" y="25"/>
                  </a:lnTo>
                  <a:lnTo>
                    <a:pt x="0" y="15"/>
                  </a:lnTo>
                  <a:lnTo>
                    <a:pt x="10" y="8"/>
                  </a:lnTo>
                  <a:lnTo>
                    <a:pt x="12" y="4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8" y="0"/>
                  </a:lnTo>
                  <a:lnTo>
                    <a:pt x="28" y="8"/>
                  </a:lnTo>
                  <a:lnTo>
                    <a:pt x="24" y="13"/>
                  </a:lnTo>
                  <a:lnTo>
                    <a:pt x="19" y="20"/>
                  </a:lnTo>
                  <a:lnTo>
                    <a:pt x="14" y="26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4" name="Freeform 235"/>
            <p:cNvSpPr>
              <a:spLocks/>
            </p:cNvSpPr>
            <p:nvPr/>
          </p:nvSpPr>
          <p:spPr bwMode="auto">
            <a:xfrm>
              <a:off x="831850" y="11465720"/>
              <a:ext cx="28575" cy="12700"/>
            </a:xfrm>
            <a:custGeom>
              <a:avLst/>
              <a:gdLst>
                <a:gd name="T0" fmla="*/ 28 w 35"/>
                <a:gd name="T1" fmla="*/ 17 h 17"/>
                <a:gd name="T2" fmla="*/ 15 w 35"/>
                <a:gd name="T3" fmla="*/ 17 h 17"/>
                <a:gd name="T4" fmla="*/ 7 w 35"/>
                <a:gd name="T5" fmla="*/ 17 h 17"/>
                <a:gd name="T6" fmla="*/ 0 w 35"/>
                <a:gd name="T7" fmla="*/ 15 h 17"/>
                <a:gd name="T8" fmla="*/ 0 w 35"/>
                <a:gd name="T9" fmla="*/ 7 h 17"/>
                <a:gd name="T10" fmla="*/ 5 w 35"/>
                <a:gd name="T11" fmla="*/ 2 h 17"/>
                <a:gd name="T12" fmla="*/ 9 w 35"/>
                <a:gd name="T13" fmla="*/ 0 h 17"/>
                <a:gd name="T14" fmla="*/ 12 w 35"/>
                <a:gd name="T15" fmla="*/ 0 h 17"/>
                <a:gd name="T16" fmla="*/ 17 w 35"/>
                <a:gd name="T17" fmla="*/ 4 h 17"/>
                <a:gd name="T18" fmla="*/ 25 w 35"/>
                <a:gd name="T19" fmla="*/ 2 h 17"/>
                <a:gd name="T20" fmla="*/ 32 w 35"/>
                <a:gd name="T21" fmla="*/ 8 h 17"/>
                <a:gd name="T22" fmla="*/ 35 w 35"/>
                <a:gd name="T23" fmla="*/ 13 h 17"/>
                <a:gd name="T24" fmla="*/ 28 w 35"/>
                <a:gd name="T2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17">
                  <a:moveTo>
                    <a:pt x="28" y="17"/>
                  </a:moveTo>
                  <a:lnTo>
                    <a:pt x="15" y="17"/>
                  </a:lnTo>
                  <a:lnTo>
                    <a:pt x="7" y="17"/>
                  </a:lnTo>
                  <a:lnTo>
                    <a:pt x="0" y="15"/>
                  </a:lnTo>
                  <a:lnTo>
                    <a:pt x="0" y="7"/>
                  </a:lnTo>
                  <a:lnTo>
                    <a:pt x="5" y="2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7" y="4"/>
                  </a:lnTo>
                  <a:lnTo>
                    <a:pt x="25" y="2"/>
                  </a:lnTo>
                  <a:lnTo>
                    <a:pt x="32" y="8"/>
                  </a:lnTo>
                  <a:lnTo>
                    <a:pt x="35" y="13"/>
                  </a:lnTo>
                  <a:lnTo>
                    <a:pt x="28" y="17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5" name="Freeform 236"/>
            <p:cNvSpPr>
              <a:spLocks/>
            </p:cNvSpPr>
            <p:nvPr/>
          </p:nvSpPr>
          <p:spPr bwMode="auto">
            <a:xfrm>
              <a:off x="920750" y="11237120"/>
              <a:ext cx="9525" cy="19050"/>
            </a:xfrm>
            <a:custGeom>
              <a:avLst/>
              <a:gdLst>
                <a:gd name="T0" fmla="*/ 7 w 13"/>
                <a:gd name="T1" fmla="*/ 0 h 25"/>
                <a:gd name="T2" fmla="*/ 12 w 13"/>
                <a:gd name="T3" fmla="*/ 2 h 25"/>
                <a:gd name="T4" fmla="*/ 13 w 13"/>
                <a:gd name="T5" fmla="*/ 12 h 25"/>
                <a:gd name="T6" fmla="*/ 13 w 13"/>
                <a:gd name="T7" fmla="*/ 18 h 25"/>
                <a:gd name="T8" fmla="*/ 13 w 13"/>
                <a:gd name="T9" fmla="*/ 25 h 25"/>
                <a:gd name="T10" fmla="*/ 8 w 13"/>
                <a:gd name="T11" fmla="*/ 25 h 25"/>
                <a:gd name="T12" fmla="*/ 5 w 13"/>
                <a:gd name="T13" fmla="*/ 16 h 25"/>
                <a:gd name="T14" fmla="*/ 2 w 13"/>
                <a:gd name="T15" fmla="*/ 10 h 25"/>
                <a:gd name="T16" fmla="*/ 0 w 13"/>
                <a:gd name="T17" fmla="*/ 7 h 25"/>
                <a:gd name="T18" fmla="*/ 0 w 13"/>
                <a:gd name="T19" fmla="*/ 5 h 25"/>
                <a:gd name="T20" fmla="*/ 0 w 13"/>
                <a:gd name="T21" fmla="*/ 0 h 25"/>
                <a:gd name="T22" fmla="*/ 2 w 13"/>
                <a:gd name="T23" fmla="*/ 0 h 25"/>
                <a:gd name="T24" fmla="*/ 3 w 13"/>
                <a:gd name="T25" fmla="*/ 0 h 25"/>
                <a:gd name="T26" fmla="*/ 7 w 13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25">
                  <a:moveTo>
                    <a:pt x="7" y="0"/>
                  </a:moveTo>
                  <a:lnTo>
                    <a:pt x="12" y="2"/>
                  </a:lnTo>
                  <a:lnTo>
                    <a:pt x="13" y="12"/>
                  </a:lnTo>
                  <a:lnTo>
                    <a:pt x="13" y="18"/>
                  </a:lnTo>
                  <a:lnTo>
                    <a:pt x="13" y="25"/>
                  </a:lnTo>
                  <a:lnTo>
                    <a:pt x="8" y="25"/>
                  </a:lnTo>
                  <a:lnTo>
                    <a:pt x="5" y="16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6" name="Freeform 237"/>
            <p:cNvSpPr>
              <a:spLocks/>
            </p:cNvSpPr>
            <p:nvPr/>
          </p:nvSpPr>
          <p:spPr bwMode="auto">
            <a:xfrm>
              <a:off x="831850" y="11506995"/>
              <a:ext cx="23813" cy="12700"/>
            </a:xfrm>
            <a:custGeom>
              <a:avLst/>
              <a:gdLst>
                <a:gd name="T0" fmla="*/ 12 w 30"/>
                <a:gd name="T1" fmla="*/ 0 h 16"/>
                <a:gd name="T2" fmla="*/ 17 w 30"/>
                <a:gd name="T3" fmla="*/ 2 h 16"/>
                <a:gd name="T4" fmla="*/ 23 w 30"/>
                <a:gd name="T5" fmla="*/ 3 h 16"/>
                <a:gd name="T6" fmla="*/ 30 w 30"/>
                <a:gd name="T7" fmla="*/ 3 h 16"/>
                <a:gd name="T8" fmla="*/ 22 w 30"/>
                <a:gd name="T9" fmla="*/ 13 h 16"/>
                <a:gd name="T10" fmla="*/ 14 w 30"/>
                <a:gd name="T11" fmla="*/ 7 h 16"/>
                <a:gd name="T12" fmla="*/ 5 w 30"/>
                <a:gd name="T13" fmla="*/ 10 h 16"/>
                <a:gd name="T14" fmla="*/ 0 w 30"/>
                <a:gd name="T15" fmla="*/ 16 h 16"/>
                <a:gd name="T16" fmla="*/ 0 w 30"/>
                <a:gd name="T17" fmla="*/ 8 h 16"/>
                <a:gd name="T18" fmla="*/ 5 w 30"/>
                <a:gd name="T19" fmla="*/ 3 h 16"/>
                <a:gd name="T20" fmla="*/ 7 w 30"/>
                <a:gd name="T21" fmla="*/ 0 h 16"/>
                <a:gd name="T22" fmla="*/ 9 w 30"/>
                <a:gd name="T23" fmla="*/ 0 h 16"/>
                <a:gd name="T24" fmla="*/ 12 w 30"/>
                <a:gd name="T2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16">
                  <a:moveTo>
                    <a:pt x="12" y="0"/>
                  </a:moveTo>
                  <a:lnTo>
                    <a:pt x="17" y="2"/>
                  </a:lnTo>
                  <a:lnTo>
                    <a:pt x="23" y="3"/>
                  </a:lnTo>
                  <a:lnTo>
                    <a:pt x="30" y="3"/>
                  </a:lnTo>
                  <a:lnTo>
                    <a:pt x="22" y="13"/>
                  </a:lnTo>
                  <a:lnTo>
                    <a:pt x="14" y="7"/>
                  </a:lnTo>
                  <a:lnTo>
                    <a:pt x="5" y="10"/>
                  </a:lnTo>
                  <a:lnTo>
                    <a:pt x="0" y="16"/>
                  </a:lnTo>
                  <a:lnTo>
                    <a:pt x="0" y="8"/>
                  </a:lnTo>
                  <a:lnTo>
                    <a:pt x="5" y="3"/>
                  </a:lnTo>
                  <a:lnTo>
                    <a:pt x="7" y="0"/>
                  </a:lnTo>
                  <a:lnTo>
                    <a:pt x="9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7" name="Freeform 238"/>
            <p:cNvSpPr>
              <a:spLocks/>
            </p:cNvSpPr>
            <p:nvPr/>
          </p:nvSpPr>
          <p:spPr bwMode="auto">
            <a:xfrm>
              <a:off x="798513" y="11708608"/>
              <a:ext cx="12700" cy="20638"/>
            </a:xfrm>
            <a:custGeom>
              <a:avLst/>
              <a:gdLst>
                <a:gd name="T0" fmla="*/ 5 w 15"/>
                <a:gd name="T1" fmla="*/ 5 h 26"/>
                <a:gd name="T2" fmla="*/ 12 w 15"/>
                <a:gd name="T3" fmla="*/ 0 h 26"/>
                <a:gd name="T4" fmla="*/ 15 w 15"/>
                <a:gd name="T5" fmla="*/ 8 h 26"/>
                <a:gd name="T6" fmla="*/ 12 w 15"/>
                <a:gd name="T7" fmla="*/ 18 h 26"/>
                <a:gd name="T8" fmla="*/ 10 w 15"/>
                <a:gd name="T9" fmla="*/ 24 h 26"/>
                <a:gd name="T10" fmla="*/ 7 w 15"/>
                <a:gd name="T11" fmla="*/ 26 h 26"/>
                <a:gd name="T12" fmla="*/ 3 w 15"/>
                <a:gd name="T13" fmla="*/ 23 h 26"/>
                <a:gd name="T14" fmla="*/ 0 w 15"/>
                <a:gd name="T15" fmla="*/ 18 h 26"/>
                <a:gd name="T16" fmla="*/ 2 w 15"/>
                <a:gd name="T17" fmla="*/ 13 h 26"/>
                <a:gd name="T18" fmla="*/ 5 w 15"/>
                <a:gd name="T19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26">
                  <a:moveTo>
                    <a:pt x="5" y="5"/>
                  </a:moveTo>
                  <a:lnTo>
                    <a:pt x="12" y="0"/>
                  </a:lnTo>
                  <a:lnTo>
                    <a:pt x="15" y="8"/>
                  </a:lnTo>
                  <a:lnTo>
                    <a:pt x="12" y="18"/>
                  </a:lnTo>
                  <a:lnTo>
                    <a:pt x="10" y="24"/>
                  </a:lnTo>
                  <a:lnTo>
                    <a:pt x="7" y="26"/>
                  </a:lnTo>
                  <a:lnTo>
                    <a:pt x="3" y="23"/>
                  </a:lnTo>
                  <a:lnTo>
                    <a:pt x="0" y="18"/>
                  </a:lnTo>
                  <a:lnTo>
                    <a:pt x="2" y="13"/>
                  </a:lnTo>
                  <a:lnTo>
                    <a:pt x="5" y="5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8" name="Freeform 239"/>
            <p:cNvSpPr>
              <a:spLocks/>
            </p:cNvSpPr>
            <p:nvPr/>
          </p:nvSpPr>
          <p:spPr bwMode="auto">
            <a:xfrm>
              <a:off x="904875" y="11321258"/>
              <a:ext cx="11113" cy="11113"/>
            </a:xfrm>
            <a:custGeom>
              <a:avLst/>
              <a:gdLst>
                <a:gd name="T0" fmla="*/ 13 w 13"/>
                <a:gd name="T1" fmla="*/ 8 h 13"/>
                <a:gd name="T2" fmla="*/ 12 w 13"/>
                <a:gd name="T3" fmla="*/ 13 h 13"/>
                <a:gd name="T4" fmla="*/ 2 w 13"/>
                <a:gd name="T5" fmla="*/ 13 h 13"/>
                <a:gd name="T6" fmla="*/ 0 w 13"/>
                <a:gd name="T7" fmla="*/ 7 h 13"/>
                <a:gd name="T8" fmla="*/ 2 w 13"/>
                <a:gd name="T9" fmla="*/ 2 h 13"/>
                <a:gd name="T10" fmla="*/ 8 w 13"/>
                <a:gd name="T11" fmla="*/ 0 h 13"/>
                <a:gd name="T12" fmla="*/ 8 w 13"/>
                <a:gd name="T13" fmla="*/ 3 h 13"/>
                <a:gd name="T14" fmla="*/ 8 w 13"/>
                <a:gd name="T15" fmla="*/ 7 h 13"/>
                <a:gd name="T16" fmla="*/ 12 w 13"/>
                <a:gd name="T17" fmla="*/ 5 h 13"/>
                <a:gd name="T18" fmla="*/ 13 w 13"/>
                <a:gd name="T19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3">
                  <a:moveTo>
                    <a:pt x="13" y="8"/>
                  </a:moveTo>
                  <a:lnTo>
                    <a:pt x="12" y="13"/>
                  </a:lnTo>
                  <a:lnTo>
                    <a:pt x="2" y="13"/>
                  </a:lnTo>
                  <a:lnTo>
                    <a:pt x="0" y="7"/>
                  </a:lnTo>
                  <a:lnTo>
                    <a:pt x="2" y="2"/>
                  </a:lnTo>
                  <a:lnTo>
                    <a:pt x="8" y="0"/>
                  </a:lnTo>
                  <a:lnTo>
                    <a:pt x="8" y="3"/>
                  </a:lnTo>
                  <a:lnTo>
                    <a:pt x="8" y="7"/>
                  </a:lnTo>
                  <a:lnTo>
                    <a:pt x="12" y="5"/>
                  </a:lnTo>
                  <a:lnTo>
                    <a:pt x="13" y="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39" name="Freeform 240"/>
            <p:cNvSpPr>
              <a:spLocks/>
            </p:cNvSpPr>
            <p:nvPr/>
          </p:nvSpPr>
          <p:spPr bwMode="auto">
            <a:xfrm>
              <a:off x="928688" y="11489533"/>
              <a:ext cx="7938" cy="14288"/>
            </a:xfrm>
            <a:custGeom>
              <a:avLst/>
              <a:gdLst>
                <a:gd name="T0" fmla="*/ 10 w 10"/>
                <a:gd name="T1" fmla="*/ 0 h 18"/>
                <a:gd name="T2" fmla="*/ 8 w 10"/>
                <a:gd name="T3" fmla="*/ 7 h 18"/>
                <a:gd name="T4" fmla="*/ 5 w 10"/>
                <a:gd name="T5" fmla="*/ 11 h 18"/>
                <a:gd name="T6" fmla="*/ 3 w 10"/>
                <a:gd name="T7" fmla="*/ 16 h 18"/>
                <a:gd name="T8" fmla="*/ 0 w 10"/>
                <a:gd name="T9" fmla="*/ 18 h 18"/>
                <a:gd name="T10" fmla="*/ 0 w 10"/>
                <a:gd name="T11" fmla="*/ 13 h 18"/>
                <a:gd name="T12" fmla="*/ 0 w 10"/>
                <a:gd name="T13" fmla="*/ 5 h 18"/>
                <a:gd name="T14" fmla="*/ 10 w 10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lnTo>
                    <a:pt x="8" y="7"/>
                  </a:lnTo>
                  <a:lnTo>
                    <a:pt x="5" y="11"/>
                  </a:lnTo>
                  <a:lnTo>
                    <a:pt x="3" y="16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0" y="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40" name="Freeform 241"/>
            <p:cNvSpPr>
              <a:spLocks/>
            </p:cNvSpPr>
            <p:nvPr/>
          </p:nvSpPr>
          <p:spPr bwMode="auto">
            <a:xfrm>
              <a:off x="1066800" y="8657433"/>
              <a:ext cx="771525" cy="1246188"/>
            </a:xfrm>
            <a:custGeom>
              <a:avLst/>
              <a:gdLst>
                <a:gd name="T0" fmla="*/ 940 w 971"/>
                <a:gd name="T1" fmla="*/ 104 h 1570"/>
                <a:gd name="T2" fmla="*/ 966 w 971"/>
                <a:gd name="T3" fmla="*/ 139 h 1570"/>
                <a:gd name="T4" fmla="*/ 951 w 971"/>
                <a:gd name="T5" fmla="*/ 181 h 1570"/>
                <a:gd name="T6" fmla="*/ 915 w 971"/>
                <a:gd name="T7" fmla="*/ 172 h 1570"/>
                <a:gd name="T8" fmla="*/ 879 w 971"/>
                <a:gd name="T9" fmla="*/ 212 h 1570"/>
                <a:gd name="T10" fmla="*/ 852 w 971"/>
                <a:gd name="T11" fmla="*/ 296 h 1570"/>
                <a:gd name="T12" fmla="*/ 812 w 971"/>
                <a:gd name="T13" fmla="*/ 353 h 1570"/>
                <a:gd name="T14" fmla="*/ 804 w 971"/>
                <a:gd name="T15" fmla="*/ 390 h 1570"/>
                <a:gd name="T16" fmla="*/ 783 w 971"/>
                <a:gd name="T17" fmla="*/ 382 h 1570"/>
                <a:gd name="T18" fmla="*/ 728 w 971"/>
                <a:gd name="T19" fmla="*/ 443 h 1570"/>
                <a:gd name="T20" fmla="*/ 703 w 971"/>
                <a:gd name="T21" fmla="*/ 508 h 1570"/>
                <a:gd name="T22" fmla="*/ 672 w 971"/>
                <a:gd name="T23" fmla="*/ 537 h 1570"/>
                <a:gd name="T24" fmla="*/ 682 w 971"/>
                <a:gd name="T25" fmla="*/ 583 h 1570"/>
                <a:gd name="T26" fmla="*/ 683 w 971"/>
                <a:gd name="T27" fmla="*/ 655 h 1570"/>
                <a:gd name="T28" fmla="*/ 712 w 971"/>
                <a:gd name="T29" fmla="*/ 709 h 1570"/>
                <a:gd name="T30" fmla="*/ 677 w 971"/>
                <a:gd name="T31" fmla="*/ 735 h 1570"/>
                <a:gd name="T32" fmla="*/ 616 w 971"/>
                <a:gd name="T33" fmla="*/ 718 h 1570"/>
                <a:gd name="T34" fmla="*/ 569 w 971"/>
                <a:gd name="T35" fmla="*/ 775 h 1570"/>
                <a:gd name="T36" fmla="*/ 606 w 971"/>
                <a:gd name="T37" fmla="*/ 833 h 1570"/>
                <a:gd name="T38" fmla="*/ 639 w 971"/>
                <a:gd name="T39" fmla="*/ 869 h 1570"/>
                <a:gd name="T40" fmla="*/ 649 w 971"/>
                <a:gd name="T41" fmla="*/ 893 h 1570"/>
                <a:gd name="T42" fmla="*/ 611 w 971"/>
                <a:gd name="T43" fmla="*/ 913 h 1570"/>
                <a:gd name="T44" fmla="*/ 581 w 971"/>
                <a:gd name="T45" fmla="*/ 969 h 1570"/>
                <a:gd name="T46" fmla="*/ 559 w 971"/>
                <a:gd name="T47" fmla="*/ 1026 h 1570"/>
                <a:gd name="T48" fmla="*/ 581 w 971"/>
                <a:gd name="T49" fmla="*/ 1071 h 1570"/>
                <a:gd name="T50" fmla="*/ 597 w 971"/>
                <a:gd name="T51" fmla="*/ 1115 h 1570"/>
                <a:gd name="T52" fmla="*/ 571 w 971"/>
                <a:gd name="T53" fmla="*/ 1165 h 1570"/>
                <a:gd name="T54" fmla="*/ 576 w 971"/>
                <a:gd name="T55" fmla="*/ 1235 h 1570"/>
                <a:gd name="T56" fmla="*/ 564 w 971"/>
                <a:gd name="T57" fmla="*/ 1304 h 1570"/>
                <a:gd name="T58" fmla="*/ 569 w 971"/>
                <a:gd name="T59" fmla="*/ 1421 h 1570"/>
                <a:gd name="T60" fmla="*/ 561 w 971"/>
                <a:gd name="T61" fmla="*/ 1455 h 1570"/>
                <a:gd name="T62" fmla="*/ 449 w 971"/>
                <a:gd name="T63" fmla="*/ 1455 h 1570"/>
                <a:gd name="T64" fmla="*/ 406 w 971"/>
                <a:gd name="T65" fmla="*/ 1426 h 1570"/>
                <a:gd name="T66" fmla="*/ 291 w 971"/>
                <a:gd name="T67" fmla="*/ 1418 h 1570"/>
                <a:gd name="T68" fmla="*/ 222 w 971"/>
                <a:gd name="T69" fmla="*/ 1455 h 1570"/>
                <a:gd name="T70" fmla="*/ 151 w 971"/>
                <a:gd name="T71" fmla="*/ 1482 h 1570"/>
                <a:gd name="T72" fmla="*/ 105 w 971"/>
                <a:gd name="T73" fmla="*/ 1534 h 1570"/>
                <a:gd name="T74" fmla="*/ 27 w 971"/>
                <a:gd name="T75" fmla="*/ 1492 h 1570"/>
                <a:gd name="T76" fmla="*/ 2 w 971"/>
                <a:gd name="T77" fmla="*/ 1372 h 1570"/>
                <a:gd name="T78" fmla="*/ 75 w 971"/>
                <a:gd name="T79" fmla="*/ 1301 h 1570"/>
                <a:gd name="T80" fmla="*/ 174 w 971"/>
                <a:gd name="T81" fmla="*/ 1189 h 1570"/>
                <a:gd name="T82" fmla="*/ 278 w 971"/>
                <a:gd name="T83" fmla="*/ 1120 h 1570"/>
                <a:gd name="T84" fmla="*/ 320 w 971"/>
                <a:gd name="T85" fmla="*/ 1055 h 1570"/>
                <a:gd name="T86" fmla="*/ 270 w 971"/>
                <a:gd name="T87" fmla="*/ 905 h 1570"/>
                <a:gd name="T88" fmla="*/ 318 w 971"/>
                <a:gd name="T89" fmla="*/ 777 h 1570"/>
                <a:gd name="T90" fmla="*/ 288 w 971"/>
                <a:gd name="T91" fmla="*/ 689 h 1570"/>
                <a:gd name="T92" fmla="*/ 305 w 971"/>
                <a:gd name="T93" fmla="*/ 592 h 1570"/>
                <a:gd name="T94" fmla="*/ 359 w 971"/>
                <a:gd name="T95" fmla="*/ 489 h 1570"/>
                <a:gd name="T96" fmla="*/ 325 w 971"/>
                <a:gd name="T97" fmla="*/ 403 h 1570"/>
                <a:gd name="T98" fmla="*/ 298 w 971"/>
                <a:gd name="T99" fmla="*/ 335 h 1570"/>
                <a:gd name="T100" fmla="*/ 311 w 971"/>
                <a:gd name="T101" fmla="*/ 241 h 1570"/>
                <a:gd name="T102" fmla="*/ 396 w 971"/>
                <a:gd name="T103" fmla="*/ 210 h 1570"/>
                <a:gd name="T104" fmla="*/ 401 w 971"/>
                <a:gd name="T105" fmla="*/ 118 h 1570"/>
                <a:gd name="T106" fmla="*/ 449 w 971"/>
                <a:gd name="T107" fmla="*/ 78 h 1570"/>
                <a:gd name="T108" fmla="*/ 495 w 971"/>
                <a:gd name="T109" fmla="*/ 71 h 1570"/>
                <a:gd name="T110" fmla="*/ 518 w 971"/>
                <a:gd name="T111" fmla="*/ 16 h 1570"/>
                <a:gd name="T112" fmla="*/ 578 w 971"/>
                <a:gd name="T113" fmla="*/ 19 h 1570"/>
                <a:gd name="T114" fmla="*/ 621 w 971"/>
                <a:gd name="T115" fmla="*/ 47 h 1570"/>
                <a:gd name="T116" fmla="*/ 677 w 971"/>
                <a:gd name="T117" fmla="*/ 71 h 1570"/>
                <a:gd name="T118" fmla="*/ 750 w 971"/>
                <a:gd name="T119" fmla="*/ 68 h 1570"/>
                <a:gd name="T120" fmla="*/ 819 w 971"/>
                <a:gd name="T121" fmla="*/ 73 h 1570"/>
                <a:gd name="T122" fmla="*/ 910 w 971"/>
                <a:gd name="T123" fmla="*/ 44 h 1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71" h="1570">
                  <a:moveTo>
                    <a:pt x="951" y="36"/>
                  </a:moveTo>
                  <a:lnTo>
                    <a:pt x="953" y="36"/>
                  </a:lnTo>
                  <a:lnTo>
                    <a:pt x="951" y="42"/>
                  </a:lnTo>
                  <a:lnTo>
                    <a:pt x="948" y="45"/>
                  </a:lnTo>
                  <a:lnTo>
                    <a:pt x="945" y="52"/>
                  </a:lnTo>
                  <a:lnTo>
                    <a:pt x="941" y="57"/>
                  </a:lnTo>
                  <a:lnTo>
                    <a:pt x="938" y="63"/>
                  </a:lnTo>
                  <a:lnTo>
                    <a:pt x="936" y="70"/>
                  </a:lnTo>
                  <a:lnTo>
                    <a:pt x="936" y="79"/>
                  </a:lnTo>
                  <a:lnTo>
                    <a:pt x="936" y="86"/>
                  </a:lnTo>
                  <a:lnTo>
                    <a:pt x="938" y="91"/>
                  </a:lnTo>
                  <a:lnTo>
                    <a:pt x="938" y="95"/>
                  </a:lnTo>
                  <a:lnTo>
                    <a:pt x="940" y="104"/>
                  </a:lnTo>
                  <a:lnTo>
                    <a:pt x="943" y="110"/>
                  </a:lnTo>
                  <a:lnTo>
                    <a:pt x="943" y="113"/>
                  </a:lnTo>
                  <a:lnTo>
                    <a:pt x="945" y="117"/>
                  </a:lnTo>
                  <a:lnTo>
                    <a:pt x="948" y="121"/>
                  </a:lnTo>
                  <a:lnTo>
                    <a:pt x="950" y="123"/>
                  </a:lnTo>
                  <a:lnTo>
                    <a:pt x="951" y="125"/>
                  </a:lnTo>
                  <a:lnTo>
                    <a:pt x="956" y="123"/>
                  </a:lnTo>
                  <a:lnTo>
                    <a:pt x="961" y="125"/>
                  </a:lnTo>
                  <a:lnTo>
                    <a:pt x="960" y="129"/>
                  </a:lnTo>
                  <a:lnTo>
                    <a:pt x="960" y="133"/>
                  </a:lnTo>
                  <a:lnTo>
                    <a:pt x="961" y="134"/>
                  </a:lnTo>
                  <a:lnTo>
                    <a:pt x="965" y="136"/>
                  </a:lnTo>
                  <a:lnTo>
                    <a:pt x="966" y="139"/>
                  </a:lnTo>
                  <a:lnTo>
                    <a:pt x="970" y="139"/>
                  </a:lnTo>
                  <a:lnTo>
                    <a:pt x="971" y="144"/>
                  </a:lnTo>
                  <a:lnTo>
                    <a:pt x="970" y="147"/>
                  </a:lnTo>
                  <a:lnTo>
                    <a:pt x="966" y="152"/>
                  </a:lnTo>
                  <a:lnTo>
                    <a:pt x="965" y="152"/>
                  </a:lnTo>
                  <a:lnTo>
                    <a:pt x="960" y="155"/>
                  </a:lnTo>
                  <a:lnTo>
                    <a:pt x="958" y="157"/>
                  </a:lnTo>
                  <a:lnTo>
                    <a:pt x="960" y="162"/>
                  </a:lnTo>
                  <a:lnTo>
                    <a:pt x="960" y="167"/>
                  </a:lnTo>
                  <a:lnTo>
                    <a:pt x="960" y="172"/>
                  </a:lnTo>
                  <a:lnTo>
                    <a:pt x="956" y="173"/>
                  </a:lnTo>
                  <a:lnTo>
                    <a:pt x="955" y="178"/>
                  </a:lnTo>
                  <a:lnTo>
                    <a:pt x="951" y="181"/>
                  </a:lnTo>
                  <a:lnTo>
                    <a:pt x="946" y="184"/>
                  </a:lnTo>
                  <a:lnTo>
                    <a:pt x="945" y="181"/>
                  </a:lnTo>
                  <a:lnTo>
                    <a:pt x="943" y="175"/>
                  </a:lnTo>
                  <a:lnTo>
                    <a:pt x="941" y="172"/>
                  </a:lnTo>
                  <a:lnTo>
                    <a:pt x="940" y="170"/>
                  </a:lnTo>
                  <a:lnTo>
                    <a:pt x="938" y="168"/>
                  </a:lnTo>
                  <a:lnTo>
                    <a:pt x="936" y="165"/>
                  </a:lnTo>
                  <a:lnTo>
                    <a:pt x="935" y="160"/>
                  </a:lnTo>
                  <a:lnTo>
                    <a:pt x="930" y="157"/>
                  </a:lnTo>
                  <a:lnTo>
                    <a:pt x="927" y="160"/>
                  </a:lnTo>
                  <a:lnTo>
                    <a:pt x="922" y="165"/>
                  </a:lnTo>
                  <a:lnTo>
                    <a:pt x="917" y="170"/>
                  </a:lnTo>
                  <a:lnTo>
                    <a:pt x="915" y="172"/>
                  </a:lnTo>
                  <a:lnTo>
                    <a:pt x="910" y="173"/>
                  </a:lnTo>
                  <a:lnTo>
                    <a:pt x="907" y="172"/>
                  </a:lnTo>
                  <a:lnTo>
                    <a:pt x="905" y="172"/>
                  </a:lnTo>
                  <a:lnTo>
                    <a:pt x="900" y="172"/>
                  </a:lnTo>
                  <a:lnTo>
                    <a:pt x="893" y="172"/>
                  </a:lnTo>
                  <a:lnTo>
                    <a:pt x="887" y="176"/>
                  </a:lnTo>
                  <a:lnTo>
                    <a:pt x="884" y="181"/>
                  </a:lnTo>
                  <a:lnTo>
                    <a:pt x="880" y="186"/>
                  </a:lnTo>
                  <a:lnTo>
                    <a:pt x="879" y="189"/>
                  </a:lnTo>
                  <a:lnTo>
                    <a:pt x="879" y="194"/>
                  </a:lnTo>
                  <a:lnTo>
                    <a:pt x="879" y="201"/>
                  </a:lnTo>
                  <a:lnTo>
                    <a:pt x="879" y="207"/>
                  </a:lnTo>
                  <a:lnTo>
                    <a:pt x="879" y="212"/>
                  </a:lnTo>
                  <a:lnTo>
                    <a:pt x="880" y="217"/>
                  </a:lnTo>
                  <a:lnTo>
                    <a:pt x="877" y="227"/>
                  </a:lnTo>
                  <a:lnTo>
                    <a:pt x="874" y="235"/>
                  </a:lnTo>
                  <a:lnTo>
                    <a:pt x="870" y="243"/>
                  </a:lnTo>
                  <a:lnTo>
                    <a:pt x="869" y="249"/>
                  </a:lnTo>
                  <a:lnTo>
                    <a:pt x="867" y="252"/>
                  </a:lnTo>
                  <a:lnTo>
                    <a:pt x="865" y="256"/>
                  </a:lnTo>
                  <a:lnTo>
                    <a:pt x="864" y="261"/>
                  </a:lnTo>
                  <a:lnTo>
                    <a:pt x="859" y="269"/>
                  </a:lnTo>
                  <a:lnTo>
                    <a:pt x="855" y="275"/>
                  </a:lnTo>
                  <a:lnTo>
                    <a:pt x="855" y="285"/>
                  </a:lnTo>
                  <a:lnTo>
                    <a:pt x="855" y="291"/>
                  </a:lnTo>
                  <a:lnTo>
                    <a:pt x="852" y="296"/>
                  </a:lnTo>
                  <a:lnTo>
                    <a:pt x="847" y="303"/>
                  </a:lnTo>
                  <a:lnTo>
                    <a:pt x="844" y="309"/>
                  </a:lnTo>
                  <a:lnTo>
                    <a:pt x="841" y="311"/>
                  </a:lnTo>
                  <a:lnTo>
                    <a:pt x="837" y="312"/>
                  </a:lnTo>
                  <a:lnTo>
                    <a:pt x="832" y="319"/>
                  </a:lnTo>
                  <a:lnTo>
                    <a:pt x="829" y="324"/>
                  </a:lnTo>
                  <a:lnTo>
                    <a:pt x="827" y="330"/>
                  </a:lnTo>
                  <a:lnTo>
                    <a:pt x="826" y="335"/>
                  </a:lnTo>
                  <a:lnTo>
                    <a:pt x="826" y="340"/>
                  </a:lnTo>
                  <a:lnTo>
                    <a:pt x="826" y="343"/>
                  </a:lnTo>
                  <a:lnTo>
                    <a:pt x="819" y="351"/>
                  </a:lnTo>
                  <a:lnTo>
                    <a:pt x="817" y="353"/>
                  </a:lnTo>
                  <a:lnTo>
                    <a:pt x="812" y="353"/>
                  </a:lnTo>
                  <a:lnTo>
                    <a:pt x="809" y="356"/>
                  </a:lnTo>
                  <a:lnTo>
                    <a:pt x="804" y="361"/>
                  </a:lnTo>
                  <a:lnTo>
                    <a:pt x="801" y="364"/>
                  </a:lnTo>
                  <a:lnTo>
                    <a:pt x="798" y="367"/>
                  </a:lnTo>
                  <a:lnTo>
                    <a:pt x="798" y="372"/>
                  </a:lnTo>
                  <a:lnTo>
                    <a:pt x="796" y="377"/>
                  </a:lnTo>
                  <a:lnTo>
                    <a:pt x="796" y="380"/>
                  </a:lnTo>
                  <a:lnTo>
                    <a:pt x="798" y="384"/>
                  </a:lnTo>
                  <a:lnTo>
                    <a:pt x="798" y="385"/>
                  </a:lnTo>
                  <a:lnTo>
                    <a:pt x="801" y="385"/>
                  </a:lnTo>
                  <a:lnTo>
                    <a:pt x="803" y="384"/>
                  </a:lnTo>
                  <a:lnTo>
                    <a:pt x="806" y="385"/>
                  </a:lnTo>
                  <a:lnTo>
                    <a:pt x="804" y="390"/>
                  </a:lnTo>
                  <a:lnTo>
                    <a:pt x="803" y="393"/>
                  </a:lnTo>
                  <a:lnTo>
                    <a:pt x="801" y="395"/>
                  </a:lnTo>
                  <a:lnTo>
                    <a:pt x="799" y="396"/>
                  </a:lnTo>
                  <a:lnTo>
                    <a:pt x="798" y="398"/>
                  </a:lnTo>
                  <a:lnTo>
                    <a:pt x="796" y="400"/>
                  </a:lnTo>
                  <a:lnTo>
                    <a:pt x="794" y="400"/>
                  </a:lnTo>
                  <a:lnTo>
                    <a:pt x="793" y="395"/>
                  </a:lnTo>
                  <a:lnTo>
                    <a:pt x="793" y="390"/>
                  </a:lnTo>
                  <a:lnTo>
                    <a:pt x="793" y="388"/>
                  </a:lnTo>
                  <a:lnTo>
                    <a:pt x="791" y="387"/>
                  </a:lnTo>
                  <a:lnTo>
                    <a:pt x="791" y="384"/>
                  </a:lnTo>
                  <a:lnTo>
                    <a:pt x="786" y="382"/>
                  </a:lnTo>
                  <a:lnTo>
                    <a:pt x="783" y="382"/>
                  </a:lnTo>
                  <a:lnTo>
                    <a:pt x="779" y="382"/>
                  </a:lnTo>
                  <a:lnTo>
                    <a:pt x="774" y="382"/>
                  </a:lnTo>
                  <a:lnTo>
                    <a:pt x="769" y="384"/>
                  </a:lnTo>
                  <a:lnTo>
                    <a:pt x="766" y="385"/>
                  </a:lnTo>
                  <a:lnTo>
                    <a:pt x="763" y="387"/>
                  </a:lnTo>
                  <a:lnTo>
                    <a:pt x="756" y="393"/>
                  </a:lnTo>
                  <a:lnTo>
                    <a:pt x="746" y="405"/>
                  </a:lnTo>
                  <a:lnTo>
                    <a:pt x="743" y="414"/>
                  </a:lnTo>
                  <a:lnTo>
                    <a:pt x="740" y="421"/>
                  </a:lnTo>
                  <a:lnTo>
                    <a:pt x="735" y="427"/>
                  </a:lnTo>
                  <a:lnTo>
                    <a:pt x="731" y="432"/>
                  </a:lnTo>
                  <a:lnTo>
                    <a:pt x="730" y="439"/>
                  </a:lnTo>
                  <a:lnTo>
                    <a:pt x="728" y="443"/>
                  </a:lnTo>
                  <a:lnTo>
                    <a:pt x="726" y="447"/>
                  </a:lnTo>
                  <a:lnTo>
                    <a:pt x="726" y="451"/>
                  </a:lnTo>
                  <a:lnTo>
                    <a:pt x="723" y="455"/>
                  </a:lnTo>
                  <a:lnTo>
                    <a:pt x="720" y="458"/>
                  </a:lnTo>
                  <a:lnTo>
                    <a:pt x="715" y="463"/>
                  </a:lnTo>
                  <a:lnTo>
                    <a:pt x="712" y="468"/>
                  </a:lnTo>
                  <a:lnTo>
                    <a:pt x="712" y="474"/>
                  </a:lnTo>
                  <a:lnTo>
                    <a:pt x="712" y="484"/>
                  </a:lnTo>
                  <a:lnTo>
                    <a:pt x="713" y="487"/>
                  </a:lnTo>
                  <a:lnTo>
                    <a:pt x="713" y="492"/>
                  </a:lnTo>
                  <a:lnTo>
                    <a:pt x="710" y="498"/>
                  </a:lnTo>
                  <a:lnTo>
                    <a:pt x="705" y="503"/>
                  </a:lnTo>
                  <a:lnTo>
                    <a:pt x="703" y="508"/>
                  </a:lnTo>
                  <a:lnTo>
                    <a:pt x="703" y="513"/>
                  </a:lnTo>
                  <a:lnTo>
                    <a:pt x="703" y="516"/>
                  </a:lnTo>
                  <a:lnTo>
                    <a:pt x="705" y="519"/>
                  </a:lnTo>
                  <a:lnTo>
                    <a:pt x="707" y="523"/>
                  </a:lnTo>
                  <a:lnTo>
                    <a:pt x="707" y="528"/>
                  </a:lnTo>
                  <a:lnTo>
                    <a:pt x="705" y="531"/>
                  </a:lnTo>
                  <a:lnTo>
                    <a:pt x="703" y="536"/>
                  </a:lnTo>
                  <a:lnTo>
                    <a:pt x="698" y="537"/>
                  </a:lnTo>
                  <a:lnTo>
                    <a:pt x="692" y="540"/>
                  </a:lnTo>
                  <a:lnTo>
                    <a:pt x="690" y="542"/>
                  </a:lnTo>
                  <a:lnTo>
                    <a:pt x="685" y="542"/>
                  </a:lnTo>
                  <a:lnTo>
                    <a:pt x="677" y="540"/>
                  </a:lnTo>
                  <a:lnTo>
                    <a:pt x="672" y="537"/>
                  </a:lnTo>
                  <a:lnTo>
                    <a:pt x="665" y="547"/>
                  </a:lnTo>
                  <a:lnTo>
                    <a:pt x="665" y="558"/>
                  </a:lnTo>
                  <a:lnTo>
                    <a:pt x="667" y="565"/>
                  </a:lnTo>
                  <a:lnTo>
                    <a:pt x="670" y="571"/>
                  </a:lnTo>
                  <a:lnTo>
                    <a:pt x="674" y="574"/>
                  </a:lnTo>
                  <a:lnTo>
                    <a:pt x="680" y="573"/>
                  </a:lnTo>
                  <a:lnTo>
                    <a:pt x="683" y="571"/>
                  </a:lnTo>
                  <a:lnTo>
                    <a:pt x="687" y="568"/>
                  </a:lnTo>
                  <a:lnTo>
                    <a:pt x="690" y="566"/>
                  </a:lnTo>
                  <a:lnTo>
                    <a:pt x="693" y="565"/>
                  </a:lnTo>
                  <a:lnTo>
                    <a:pt x="693" y="573"/>
                  </a:lnTo>
                  <a:lnTo>
                    <a:pt x="688" y="578"/>
                  </a:lnTo>
                  <a:lnTo>
                    <a:pt x="682" y="583"/>
                  </a:lnTo>
                  <a:lnTo>
                    <a:pt x="677" y="587"/>
                  </a:lnTo>
                  <a:lnTo>
                    <a:pt x="670" y="587"/>
                  </a:lnTo>
                  <a:lnTo>
                    <a:pt x="665" y="587"/>
                  </a:lnTo>
                  <a:lnTo>
                    <a:pt x="662" y="587"/>
                  </a:lnTo>
                  <a:lnTo>
                    <a:pt x="655" y="591"/>
                  </a:lnTo>
                  <a:lnTo>
                    <a:pt x="654" y="594"/>
                  </a:lnTo>
                  <a:lnTo>
                    <a:pt x="652" y="605"/>
                  </a:lnTo>
                  <a:lnTo>
                    <a:pt x="655" y="615"/>
                  </a:lnTo>
                  <a:lnTo>
                    <a:pt x="659" y="623"/>
                  </a:lnTo>
                  <a:lnTo>
                    <a:pt x="664" y="633"/>
                  </a:lnTo>
                  <a:lnTo>
                    <a:pt x="672" y="642"/>
                  </a:lnTo>
                  <a:lnTo>
                    <a:pt x="678" y="647"/>
                  </a:lnTo>
                  <a:lnTo>
                    <a:pt x="683" y="655"/>
                  </a:lnTo>
                  <a:lnTo>
                    <a:pt x="690" y="660"/>
                  </a:lnTo>
                  <a:lnTo>
                    <a:pt x="695" y="663"/>
                  </a:lnTo>
                  <a:lnTo>
                    <a:pt x="700" y="665"/>
                  </a:lnTo>
                  <a:lnTo>
                    <a:pt x="705" y="668"/>
                  </a:lnTo>
                  <a:lnTo>
                    <a:pt x="707" y="673"/>
                  </a:lnTo>
                  <a:lnTo>
                    <a:pt x="708" y="676"/>
                  </a:lnTo>
                  <a:lnTo>
                    <a:pt x="712" y="678"/>
                  </a:lnTo>
                  <a:lnTo>
                    <a:pt x="713" y="683"/>
                  </a:lnTo>
                  <a:lnTo>
                    <a:pt x="712" y="684"/>
                  </a:lnTo>
                  <a:lnTo>
                    <a:pt x="710" y="689"/>
                  </a:lnTo>
                  <a:lnTo>
                    <a:pt x="708" y="694"/>
                  </a:lnTo>
                  <a:lnTo>
                    <a:pt x="707" y="701"/>
                  </a:lnTo>
                  <a:lnTo>
                    <a:pt x="712" y="709"/>
                  </a:lnTo>
                  <a:lnTo>
                    <a:pt x="713" y="717"/>
                  </a:lnTo>
                  <a:lnTo>
                    <a:pt x="715" y="722"/>
                  </a:lnTo>
                  <a:lnTo>
                    <a:pt x="713" y="728"/>
                  </a:lnTo>
                  <a:lnTo>
                    <a:pt x="708" y="733"/>
                  </a:lnTo>
                  <a:lnTo>
                    <a:pt x="707" y="738"/>
                  </a:lnTo>
                  <a:lnTo>
                    <a:pt x="702" y="741"/>
                  </a:lnTo>
                  <a:lnTo>
                    <a:pt x="698" y="738"/>
                  </a:lnTo>
                  <a:lnTo>
                    <a:pt x="693" y="736"/>
                  </a:lnTo>
                  <a:lnTo>
                    <a:pt x="690" y="735"/>
                  </a:lnTo>
                  <a:lnTo>
                    <a:pt x="688" y="733"/>
                  </a:lnTo>
                  <a:lnTo>
                    <a:pt x="687" y="730"/>
                  </a:lnTo>
                  <a:lnTo>
                    <a:pt x="682" y="730"/>
                  </a:lnTo>
                  <a:lnTo>
                    <a:pt x="677" y="735"/>
                  </a:lnTo>
                  <a:lnTo>
                    <a:pt x="674" y="740"/>
                  </a:lnTo>
                  <a:lnTo>
                    <a:pt x="670" y="743"/>
                  </a:lnTo>
                  <a:lnTo>
                    <a:pt x="669" y="746"/>
                  </a:lnTo>
                  <a:lnTo>
                    <a:pt x="667" y="749"/>
                  </a:lnTo>
                  <a:lnTo>
                    <a:pt x="662" y="749"/>
                  </a:lnTo>
                  <a:lnTo>
                    <a:pt x="659" y="744"/>
                  </a:lnTo>
                  <a:lnTo>
                    <a:pt x="655" y="741"/>
                  </a:lnTo>
                  <a:lnTo>
                    <a:pt x="652" y="735"/>
                  </a:lnTo>
                  <a:lnTo>
                    <a:pt x="649" y="731"/>
                  </a:lnTo>
                  <a:lnTo>
                    <a:pt x="644" y="728"/>
                  </a:lnTo>
                  <a:lnTo>
                    <a:pt x="639" y="725"/>
                  </a:lnTo>
                  <a:lnTo>
                    <a:pt x="635" y="722"/>
                  </a:lnTo>
                  <a:lnTo>
                    <a:pt x="616" y="718"/>
                  </a:lnTo>
                  <a:lnTo>
                    <a:pt x="614" y="722"/>
                  </a:lnTo>
                  <a:lnTo>
                    <a:pt x="606" y="722"/>
                  </a:lnTo>
                  <a:lnTo>
                    <a:pt x="597" y="725"/>
                  </a:lnTo>
                  <a:lnTo>
                    <a:pt x="591" y="727"/>
                  </a:lnTo>
                  <a:lnTo>
                    <a:pt x="584" y="727"/>
                  </a:lnTo>
                  <a:lnTo>
                    <a:pt x="579" y="728"/>
                  </a:lnTo>
                  <a:lnTo>
                    <a:pt x="574" y="735"/>
                  </a:lnTo>
                  <a:lnTo>
                    <a:pt x="569" y="740"/>
                  </a:lnTo>
                  <a:lnTo>
                    <a:pt x="566" y="746"/>
                  </a:lnTo>
                  <a:lnTo>
                    <a:pt x="564" y="751"/>
                  </a:lnTo>
                  <a:lnTo>
                    <a:pt x="569" y="761"/>
                  </a:lnTo>
                  <a:lnTo>
                    <a:pt x="573" y="769"/>
                  </a:lnTo>
                  <a:lnTo>
                    <a:pt x="569" y="775"/>
                  </a:lnTo>
                  <a:lnTo>
                    <a:pt x="569" y="783"/>
                  </a:lnTo>
                  <a:lnTo>
                    <a:pt x="569" y="785"/>
                  </a:lnTo>
                  <a:lnTo>
                    <a:pt x="569" y="790"/>
                  </a:lnTo>
                  <a:lnTo>
                    <a:pt x="573" y="801"/>
                  </a:lnTo>
                  <a:lnTo>
                    <a:pt x="579" y="809"/>
                  </a:lnTo>
                  <a:lnTo>
                    <a:pt x="581" y="816"/>
                  </a:lnTo>
                  <a:lnTo>
                    <a:pt x="584" y="819"/>
                  </a:lnTo>
                  <a:lnTo>
                    <a:pt x="589" y="824"/>
                  </a:lnTo>
                  <a:lnTo>
                    <a:pt x="596" y="827"/>
                  </a:lnTo>
                  <a:lnTo>
                    <a:pt x="602" y="827"/>
                  </a:lnTo>
                  <a:lnTo>
                    <a:pt x="609" y="827"/>
                  </a:lnTo>
                  <a:lnTo>
                    <a:pt x="609" y="830"/>
                  </a:lnTo>
                  <a:lnTo>
                    <a:pt x="606" y="833"/>
                  </a:lnTo>
                  <a:lnTo>
                    <a:pt x="611" y="833"/>
                  </a:lnTo>
                  <a:lnTo>
                    <a:pt x="612" y="837"/>
                  </a:lnTo>
                  <a:lnTo>
                    <a:pt x="619" y="833"/>
                  </a:lnTo>
                  <a:lnTo>
                    <a:pt x="624" y="829"/>
                  </a:lnTo>
                  <a:lnTo>
                    <a:pt x="629" y="830"/>
                  </a:lnTo>
                  <a:lnTo>
                    <a:pt x="631" y="837"/>
                  </a:lnTo>
                  <a:lnTo>
                    <a:pt x="629" y="845"/>
                  </a:lnTo>
                  <a:lnTo>
                    <a:pt x="629" y="848"/>
                  </a:lnTo>
                  <a:lnTo>
                    <a:pt x="627" y="854"/>
                  </a:lnTo>
                  <a:lnTo>
                    <a:pt x="629" y="859"/>
                  </a:lnTo>
                  <a:lnTo>
                    <a:pt x="631" y="862"/>
                  </a:lnTo>
                  <a:lnTo>
                    <a:pt x="634" y="869"/>
                  </a:lnTo>
                  <a:lnTo>
                    <a:pt x="639" y="869"/>
                  </a:lnTo>
                  <a:lnTo>
                    <a:pt x="640" y="877"/>
                  </a:lnTo>
                  <a:lnTo>
                    <a:pt x="645" y="880"/>
                  </a:lnTo>
                  <a:lnTo>
                    <a:pt x="652" y="877"/>
                  </a:lnTo>
                  <a:lnTo>
                    <a:pt x="657" y="874"/>
                  </a:lnTo>
                  <a:lnTo>
                    <a:pt x="660" y="871"/>
                  </a:lnTo>
                  <a:lnTo>
                    <a:pt x="667" y="869"/>
                  </a:lnTo>
                  <a:lnTo>
                    <a:pt x="670" y="869"/>
                  </a:lnTo>
                  <a:lnTo>
                    <a:pt x="674" y="872"/>
                  </a:lnTo>
                  <a:lnTo>
                    <a:pt x="667" y="880"/>
                  </a:lnTo>
                  <a:lnTo>
                    <a:pt x="660" y="884"/>
                  </a:lnTo>
                  <a:lnTo>
                    <a:pt x="655" y="888"/>
                  </a:lnTo>
                  <a:lnTo>
                    <a:pt x="652" y="892"/>
                  </a:lnTo>
                  <a:lnTo>
                    <a:pt x="649" y="893"/>
                  </a:lnTo>
                  <a:lnTo>
                    <a:pt x="645" y="893"/>
                  </a:lnTo>
                  <a:lnTo>
                    <a:pt x="640" y="896"/>
                  </a:lnTo>
                  <a:lnTo>
                    <a:pt x="637" y="898"/>
                  </a:lnTo>
                  <a:lnTo>
                    <a:pt x="634" y="896"/>
                  </a:lnTo>
                  <a:lnTo>
                    <a:pt x="631" y="896"/>
                  </a:lnTo>
                  <a:lnTo>
                    <a:pt x="627" y="895"/>
                  </a:lnTo>
                  <a:lnTo>
                    <a:pt x="626" y="892"/>
                  </a:lnTo>
                  <a:lnTo>
                    <a:pt x="619" y="892"/>
                  </a:lnTo>
                  <a:lnTo>
                    <a:pt x="614" y="895"/>
                  </a:lnTo>
                  <a:lnTo>
                    <a:pt x="614" y="901"/>
                  </a:lnTo>
                  <a:lnTo>
                    <a:pt x="614" y="906"/>
                  </a:lnTo>
                  <a:lnTo>
                    <a:pt x="612" y="909"/>
                  </a:lnTo>
                  <a:lnTo>
                    <a:pt x="611" y="913"/>
                  </a:lnTo>
                  <a:lnTo>
                    <a:pt x="607" y="914"/>
                  </a:lnTo>
                  <a:lnTo>
                    <a:pt x="606" y="916"/>
                  </a:lnTo>
                  <a:lnTo>
                    <a:pt x="604" y="929"/>
                  </a:lnTo>
                  <a:lnTo>
                    <a:pt x="602" y="934"/>
                  </a:lnTo>
                  <a:lnTo>
                    <a:pt x="604" y="937"/>
                  </a:lnTo>
                  <a:lnTo>
                    <a:pt x="599" y="937"/>
                  </a:lnTo>
                  <a:lnTo>
                    <a:pt x="597" y="942"/>
                  </a:lnTo>
                  <a:lnTo>
                    <a:pt x="596" y="943"/>
                  </a:lnTo>
                  <a:lnTo>
                    <a:pt x="594" y="951"/>
                  </a:lnTo>
                  <a:lnTo>
                    <a:pt x="592" y="958"/>
                  </a:lnTo>
                  <a:lnTo>
                    <a:pt x="591" y="963"/>
                  </a:lnTo>
                  <a:lnTo>
                    <a:pt x="586" y="966"/>
                  </a:lnTo>
                  <a:lnTo>
                    <a:pt x="581" y="969"/>
                  </a:lnTo>
                  <a:lnTo>
                    <a:pt x="576" y="973"/>
                  </a:lnTo>
                  <a:lnTo>
                    <a:pt x="571" y="974"/>
                  </a:lnTo>
                  <a:lnTo>
                    <a:pt x="569" y="985"/>
                  </a:lnTo>
                  <a:lnTo>
                    <a:pt x="566" y="995"/>
                  </a:lnTo>
                  <a:lnTo>
                    <a:pt x="564" y="1003"/>
                  </a:lnTo>
                  <a:lnTo>
                    <a:pt x="564" y="1011"/>
                  </a:lnTo>
                  <a:lnTo>
                    <a:pt x="566" y="1016"/>
                  </a:lnTo>
                  <a:lnTo>
                    <a:pt x="566" y="1019"/>
                  </a:lnTo>
                  <a:lnTo>
                    <a:pt x="566" y="1023"/>
                  </a:lnTo>
                  <a:lnTo>
                    <a:pt x="566" y="1024"/>
                  </a:lnTo>
                  <a:lnTo>
                    <a:pt x="564" y="1024"/>
                  </a:lnTo>
                  <a:lnTo>
                    <a:pt x="561" y="1026"/>
                  </a:lnTo>
                  <a:lnTo>
                    <a:pt x="559" y="1026"/>
                  </a:lnTo>
                  <a:lnTo>
                    <a:pt x="559" y="1028"/>
                  </a:lnTo>
                  <a:lnTo>
                    <a:pt x="561" y="1029"/>
                  </a:lnTo>
                  <a:lnTo>
                    <a:pt x="564" y="1029"/>
                  </a:lnTo>
                  <a:lnTo>
                    <a:pt x="569" y="1029"/>
                  </a:lnTo>
                  <a:lnTo>
                    <a:pt x="571" y="1032"/>
                  </a:lnTo>
                  <a:lnTo>
                    <a:pt x="571" y="1036"/>
                  </a:lnTo>
                  <a:lnTo>
                    <a:pt x="573" y="1037"/>
                  </a:lnTo>
                  <a:lnTo>
                    <a:pt x="576" y="1042"/>
                  </a:lnTo>
                  <a:lnTo>
                    <a:pt x="573" y="1047"/>
                  </a:lnTo>
                  <a:lnTo>
                    <a:pt x="571" y="1052"/>
                  </a:lnTo>
                  <a:lnTo>
                    <a:pt x="573" y="1055"/>
                  </a:lnTo>
                  <a:lnTo>
                    <a:pt x="576" y="1062"/>
                  </a:lnTo>
                  <a:lnTo>
                    <a:pt x="581" y="1071"/>
                  </a:lnTo>
                  <a:lnTo>
                    <a:pt x="584" y="1078"/>
                  </a:lnTo>
                  <a:lnTo>
                    <a:pt x="589" y="1083"/>
                  </a:lnTo>
                  <a:lnTo>
                    <a:pt x="594" y="1083"/>
                  </a:lnTo>
                  <a:lnTo>
                    <a:pt x="602" y="1081"/>
                  </a:lnTo>
                  <a:lnTo>
                    <a:pt x="604" y="1086"/>
                  </a:lnTo>
                  <a:lnTo>
                    <a:pt x="602" y="1089"/>
                  </a:lnTo>
                  <a:lnTo>
                    <a:pt x="601" y="1092"/>
                  </a:lnTo>
                  <a:lnTo>
                    <a:pt x="596" y="1094"/>
                  </a:lnTo>
                  <a:lnTo>
                    <a:pt x="592" y="1100"/>
                  </a:lnTo>
                  <a:lnTo>
                    <a:pt x="597" y="1104"/>
                  </a:lnTo>
                  <a:lnTo>
                    <a:pt x="601" y="1107"/>
                  </a:lnTo>
                  <a:lnTo>
                    <a:pt x="601" y="1112"/>
                  </a:lnTo>
                  <a:lnTo>
                    <a:pt x="597" y="1115"/>
                  </a:lnTo>
                  <a:lnTo>
                    <a:pt x="596" y="1120"/>
                  </a:lnTo>
                  <a:lnTo>
                    <a:pt x="591" y="1123"/>
                  </a:lnTo>
                  <a:lnTo>
                    <a:pt x="588" y="1120"/>
                  </a:lnTo>
                  <a:lnTo>
                    <a:pt x="586" y="1117"/>
                  </a:lnTo>
                  <a:lnTo>
                    <a:pt x="581" y="1117"/>
                  </a:lnTo>
                  <a:lnTo>
                    <a:pt x="576" y="1120"/>
                  </a:lnTo>
                  <a:lnTo>
                    <a:pt x="574" y="1123"/>
                  </a:lnTo>
                  <a:lnTo>
                    <a:pt x="573" y="1125"/>
                  </a:lnTo>
                  <a:lnTo>
                    <a:pt x="573" y="1126"/>
                  </a:lnTo>
                  <a:lnTo>
                    <a:pt x="571" y="1133"/>
                  </a:lnTo>
                  <a:lnTo>
                    <a:pt x="571" y="1144"/>
                  </a:lnTo>
                  <a:lnTo>
                    <a:pt x="571" y="1155"/>
                  </a:lnTo>
                  <a:lnTo>
                    <a:pt x="571" y="1165"/>
                  </a:lnTo>
                  <a:lnTo>
                    <a:pt x="574" y="1175"/>
                  </a:lnTo>
                  <a:lnTo>
                    <a:pt x="576" y="1180"/>
                  </a:lnTo>
                  <a:lnTo>
                    <a:pt x="576" y="1181"/>
                  </a:lnTo>
                  <a:lnTo>
                    <a:pt x="574" y="1185"/>
                  </a:lnTo>
                  <a:lnTo>
                    <a:pt x="578" y="1186"/>
                  </a:lnTo>
                  <a:lnTo>
                    <a:pt x="579" y="1188"/>
                  </a:lnTo>
                  <a:lnTo>
                    <a:pt x="579" y="1197"/>
                  </a:lnTo>
                  <a:lnTo>
                    <a:pt x="579" y="1206"/>
                  </a:lnTo>
                  <a:lnTo>
                    <a:pt x="579" y="1210"/>
                  </a:lnTo>
                  <a:lnTo>
                    <a:pt x="581" y="1212"/>
                  </a:lnTo>
                  <a:lnTo>
                    <a:pt x="581" y="1218"/>
                  </a:lnTo>
                  <a:lnTo>
                    <a:pt x="579" y="1225"/>
                  </a:lnTo>
                  <a:lnTo>
                    <a:pt x="576" y="1235"/>
                  </a:lnTo>
                  <a:lnTo>
                    <a:pt x="574" y="1243"/>
                  </a:lnTo>
                  <a:lnTo>
                    <a:pt x="574" y="1246"/>
                  </a:lnTo>
                  <a:lnTo>
                    <a:pt x="576" y="1256"/>
                  </a:lnTo>
                  <a:lnTo>
                    <a:pt x="579" y="1262"/>
                  </a:lnTo>
                  <a:lnTo>
                    <a:pt x="581" y="1267"/>
                  </a:lnTo>
                  <a:lnTo>
                    <a:pt x="581" y="1269"/>
                  </a:lnTo>
                  <a:lnTo>
                    <a:pt x="584" y="1277"/>
                  </a:lnTo>
                  <a:lnTo>
                    <a:pt x="584" y="1282"/>
                  </a:lnTo>
                  <a:lnTo>
                    <a:pt x="581" y="1288"/>
                  </a:lnTo>
                  <a:lnTo>
                    <a:pt x="581" y="1295"/>
                  </a:lnTo>
                  <a:lnTo>
                    <a:pt x="574" y="1296"/>
                  </a:lnTo>
                  <a:lnTo>
                    <a:pt x="568" y="1299"/>
                  </a:lnTo>
                  <a:lnTo>
                    <a:pt x="564" y="1304"/>
                  </a:lnTo>
                  <a:lnTo>
                    <a:pt x="561" y="1309"/>
                  </a:lnTo>
                  <a:lnTo>
                    <a:pt x="559" y="1312"/>
                  </a:lnTo>
                  <a:lnTo>
                    <a:pt x="558" y="1316"/>
                  </a:lnTo>
                  <a:lnTo>
                    <a:pt x="556" y="1320"/>
                  </a:lnTo>
                  <a:lnTo>
                    <a:pt x="556" y="1332"/>
                  </a:lnTo>
                  <a:lnTo>
                    <a:pt x="558" y="1346"/>
                  </a:lnTo>
                  <a:lnTo>
                    <a:pt x="559" y="1354"/>
                  </a:lnTo>
                  <a:lnTo>
                    <a:pt x="559" y="1366"/>
                  </a:lnTo>
                  <a:lnTo>
                    <a:pt x="566" y="1400"/>
                  </a:lnTo>
                  <a:lnTo>
                    <a:pt x="564" y="1403"/>
                  </a:lnTo>
                  <a:lnTo>
                    <a:pt x="564" y="1411"/>
                  </a:lnTo>
                  <a:lnTo>
                    <a:pt x="568" y="1418"/>
                  </a:lnTo>
                  <a:lnTo>
                    <a:pt x="569" y="1421"/>
                  </a:lnTo>
                  <a:lnTo>
                    <a:pt x="571" y="1424"/>
                  </a:lnTo>
                  <a:lnTo>
                    <a:pt x="573" y="1426"/>
                  </a:lnTo>
                  <a:lnTo>
                    <a:pt x="573" y="1429"/>
                  </a:lnTo>
                  <a:lnTo>
                    <a:pt x="574" y="1434"/>
                  </a:lnTo>
                  <a:lnTo>
                    <a:pt x="576" y="1439"/>
                  </a:lnTo>
                  <a:lnTo>
                    <a:pt x="576" y="1443"/>
                  </a:lnTo>
                  <a:lnTo>
                    <a:pt x="576" y="1447"/>
                  </a:lnTo>
                  <a:lnTo>
                    <a:pt x="576" y="1450"/>
                  </a:lnTo>
                  <a:lnTo>
                    <a:pt x="578" y="1453"/>
                  </a:lnTo>
                  <a:lnTo>
                    <a:pt x="579" y="1455"/>
                  </a:lnTo>
                  <a:lnTo>
                    <a:pt x="576" y="1456"/>
                  </a:lnTo>
                  <a:lnTo>
                    <a:pt x="564" y="1460"/>
                  </a:lnTo>
                  <a:lnTo>
                    <a:pt x="561" y="1455"/>
                  </a:lnTo>
                  <a:lnTo>
                    <a:pt x="556" y="1452"/>
                  </a:lnTo>
                  <a:lnTo>
                    <a:pt x="546" y="1455"/>
                  </a:lnTo>
                  <a:lnTo>
                    <a:pt x="538" y="1461"/>
                  </a:lnTo>
                  <a:lnTo>
                    <a:pt x="531" y="1464"/>
                  </a:lnTo>
                  <a:lnTo>
                    <a:pt x="523" y="1464"/>
                  </a:lnTo>
                  <a:lnTo>
                    <a:pt x="521" y="1464"/>
                  </a:lnTo>
                  <a:lnTo>
                    <a:pt x="501" y="1461"/>
                  </a:lnTo>
                  <a:lnTo>
                    <a:pt x="493" y="1461"/>
                  </a:lnTo>
                  <a:lnTo>
                    <a:pt x="482" y="1463"/>
                  </a:lnTo>
                  <a:lnTo>
                    <a:pt x="477" y="1460"/>
                  </a:lnTo>
                  <a:lnTo>
                    <a:pt x="467" y="1456"/>
                  </a:lnTo>
                  <a:lnTo>
                    <a:pt x="457" y="1456"/>
                  </a:lnTo>
                  <a:lnTo>
                    <a:pt x="449" y="1455"/>
                  </a:lnTo>
                  <a:lnTo>
                    <a:pt x="439" y="1447"/>
                  </a:lnTo>
                  <a:lnTo>
                    <a:pt x="437" y="1442"/>
                  </a:lnTo>
                  <a:lnTo>
                    <a:pt x="435" y="1440"/>
                  </a:lnTo>
                  <a:lnTo>
                    <a:pt x="427" y="1434"/>
                  </a:lnTo>
                  <a:lnTo>
                    <a:pt x="424" y="1430"/>
                  </a:lnTo>
                  <a:lnTo>
                    <a:pt x="422" y="1429"/>
                  </a:lnTo>
                  <a:lnTo>
                    <a:pt x="419" y="1427"/>
                  </a:lnTo>
                  <a:lnTo>
                    <a:pt x="414" y="1427"/>
                  </a:lnTo>
                  <a:lnTo>
                    <a:pt x="409" y="1429"/>
                  </a:lnTo>
                  <a:lnTo>
                    <a:pt x="407" y="1430"/>
                  </a:lnTo>
                  <a:lnTo>
                    <a:pt x="404" y="1430"/>
                  </a:lnTo>
                  <a:lnTo>
                    <a:pt x="406" y="1427"/>
                  </a:lnTo>
                  <a:lnTo>
                    <a:pt x="406" y="1426"/>
                  </a:lnTo>
                  <a:lnTo>
                    <a:pt x="402" y="1424"/>
                  </a:lnTo>
                  <a:lnTo>
                    <a:pt x="401" y="1426"/>
                  </a:lnTo>
                  <a:lnTo>
                    <a:pt x="394" y="1419"/>
                  </a:lnTo>
                  <a:lnTo>
                    <a:pt x="382" y="1421"/>
                  </a:lnTo>
                  <a:lnTo>
                    <a:pt x="372" y="1429"/>
                  </a:lnTo>
                  <a:lnTo>
                    <a:pt x="359" y="1434"/>
                  </a:lnTo>
                  <a:lnTo>
                    <a:pt x="346" y="1435"/>
                  </a:lnTo>
                  <a:lnTo>
                    <a:pt x="333" y="1432"/>
                  </a:lnTo>
                  <a:lnTo>
                    <a:pt x="325" y="1432"/>
                  </a:lnTo>
                  <a:lnTo>
                    <a:pt x="315" y="1426"/>
                  </a:lnTo>
                  <a:lnTo>
                    <a:pt x="308" y="1421"/>
                  </a:lnTo>
                  <a:lnTo>
                    <a:pt x="296" y="1421"/>
                  </a:lnTo>
                  <a:lnTo>
                    <a:pt x="291" y="1418"/>
                  </a:lnTo>
                  <a:lnTo>
                    <a:pt x="283" y="1419"/>
                  </a:lnTo>
                  <a:lnTo>
                    <a:pt x="280" y="1421"/>
                  </a:lnTo>
                  <a:lnTo>
                    <a:pt x="278" y="1424"/>
                  </a:lnTo>
                  <a:lnTo>
                    <a:pt x="270" y="1422"/>
                  </a:lnTo>
                  <a:lnTo>
                    <a:pt x="257" y="1424"/>
                  </a:lnTo>
                  <a:lnTo>
                    <a:pt x="253" y="1434"/>
                  </a:lnTo>
                  <a:lnTo>
                    <a:pt x="248" y="1440"/>
                  </a:lnTo>
                  <a:lnTo>
                    <a:pt x="242" y="1445"/>
                  </a:lnTo>
                  <a:lnTo>
                    <a:pt x="237" y="1450"/>
                  </a:lnTo>
                  <a:lnTo>
                    <a:pt x="232" y="1450"/>
                  </a:lnTo>
                  <a:lnTo>
                    <a:pt x="229" y="1448"/>
                  </a:lnTo>
                  <a:lnTo>
                    <a:pt x="225" y="1453"/>
                  </a:lnTo>
                  <a:lnTo>
                    <a:pt x="222" y="1455"/>
                  </a:lnTo>
                  <a:lnTo>
                    <a:pt x="215" y="1452"/>
                  </a:lnTo>
                  <a:lnTo>
                    <a:pt x="212" y="1452"/>
                  </a:lnTo>
                  <a:lnTo>
                    <a:pt x="207" y="1452"/>
                  </a:lnTo>
                  <a:lnTo>
                    <a:pt x="205" y="1453"/>
                  </a:lnTo>
                  <a:lnTo>
                    <a:pt x="199" y="1461"/>
                  </a:lnTo>
                  <a:lnTo>
                    <a:pt x="187" y="1466"/>
                  </a:lnTo>
                  <a:lnTo>
                    <a:pt x="182" y="1466"/>
                  </a:lnTo>
                  <a:lnTo>
                    <a:pt x="179" y="1473"/>
                  </a:lnTo>
                  <a:lnTo>
                    <a:pt x="172" y="1471"/>
                  </a:lnTo>
                  <a:lnTo>
                    <a:pt x="169" y="1464"/>
                  </a:lnTo>
                  <a:lnTo>
                    <a:pt x="159" y="1469"/>
                  </a:lnTo>
                  <a:lnTo>
                    <a:pt x="151" y="1471"/>
                  </a:lnTo>
                  <a:lnTo>
                    <a:pt x="151" y="1482"/>
                  </a:lnTo>
                  <a:lnTo>
                    <a:pt x="153" y="1489"/>
                  </a:lnTo>
                  <a:lnTo>
                    <a:pt x="154" y="1502"/>
                  </a:lnTo>
                  <a:lnTo>
                    <a:pt x="151" y="1513"/>
                  </a:lnTo>
                  <a:lnTo>
                    <a:pt x="146" y="1521"/>
                  </a:lnTo>
                  <a:lnTo>
                    <a:pt x="139" y="1531"/>
                  </a:lnTo>
                  <a:lnTo>
                    <a:pt x="131" y="1550"/>
                  </a:lnTo>
                  <a:lnTo>
                    <a:pt x="128" y="1560"/>
                  </a:lnTo>
                  <a:lnTo>
                    <a:pt x="124" y="1563"/>
                  </a:lnTo>
                  <a:lnTo>
                    <a:pt x="121" y="1566"/>
                  </a:lnTo>
                  <a:lnTo>
                    <a:pt x="119" y="1570"/>
                  </a:lnTo>
                  <a:lnTo>
                    <a:pt x="118" y="1562"/>
                  </a:lnTo>
                  <a:lnTo>
                    <a:pt x="113" y="1550"/>
                  </a:lnTo>
                  <a:lnTo>
                    <a:pt x="105" y="1534"/>
                  </a:lnTo>
                  <a:lnTo>
                    <a:pt x="100" y="1532"/>
                  </a:lnTo>
                  <a:lnTo>
                    <a:pt x="96" y="1531"/>
                  </a:lnTo>
                  <a:lnTo>
                    <a:pt x="83" y="1528"/>
                  </a:lnTo>
                  <a:lnTo>
                    <a:pt x="73" y="1524"/>
                  </a:lnTo>
                  <a:lnTo>
                    <a:pt x="68" y="1519"/>
                  </a:lnTo>
                  <a:lnTo>
                    <a:pt x="62" y="1513"/>
                  </a:lnTo>
                  <a:lnTo>
                    <a:pt x="50" y="1507"/>
                  </a:lnTo>
                  <a:lnTo>
                    <a:pt x="40" y="1505"/>
                  </a:lnTo>
                  <a:lnTo>
                    <a:pt x="35" y="1507"/>
                  </a:lnTo>
                  <a:lnTo>
                    <a:pt x="28" y="1505"/>
                  </a:lnTo>
                  <a:lnTo>
                    <a:pt x="25" y="1500"/>
                  </a:lnTo>
                  <a:lnTo>
                    <a:pt x="22" y="1497"/>
                  </a:lnTo>
                  <a:lnTo>
                    <a:pt x="27" y="1492"/>
                  </a:lnTo>
                  <a:lnTo>
                    <a:pt x="32" y="1481"/>
                  </a:lnTo>
                  <a:lnTo>
                    <a:pt x="33" y="1468"/>
                  </a:lnTo>
                  <a:lnTo>
                    <a:pt x="22" y="1464"/>
                  </a:lnTo>
                  <a:lnTo>
                    <a:pt x="20" y="1458"/>
                  </a:lnTo>
                  <a:lnTo>
                    <a:pt x="19" y="1447"/>
                  </a:lnTo>
                  <a:lnTo>
                    <a:pt x="15" y="1440"/>
                  </a:lnTo>
                  <a:lnTo>
                    <a:pt x="10" y="1432"/>
                  </a:lnTo>
                  <a:lnTo>
                    <a:pt x="12" y="1416"/>
                  </a:lnTo>
                  <a:lnTo>
                    <a:pt x="9" y="1405"/>
                  </a:lnTo>
                  <a:lnTo>
                    <a:pt x="4" y="1393"/>
                  </a:lnTo>
                  <a:lnTo>
                    <a:pt x="0" y="1388"/>
                  </a:lnTo>
                  <a:lnTo>
                    <a:pt x="0" y="1384"/>
                  </a:lnTo>
                  <a:lnTo>
                    <a:pt x="2" y="1372"/>
                  </a:lnTo>
                  <a:lnTo>
                    <a:pt x="4" y="1366"/>
                  </a:lnTo>
                  <a:lnTo>
                    <a:pt x="7" y="1361"/>
                  </a:lnTo>
                  <a:lnTo>
                    <a:pt x="19" y="1354"/>
                  </a:lnTo>
                  <a:lnTo>
                    <a:pt x="27" y="1348"/>
                  </a:lnTo>
                  <a:lnTo>
                    <a:pt x="32" y="1345"/>
                  </a:lnTo>
                  <a:lnTo>
                    <a:pt x="38" y="1340"/>
                  </a:lnTo>
                  <a:lnTo>
                    <a:pt x="40" y="1338"/>
                  </a:lnTo>
                  <a:lnTo>
                    <a:pt x="43" y="1327"/>
                  </a:lnTo>
                  <a:lnTo>
                    <a:pt x="50" y="1319"/>
                  </a:lnTo>
                  <a:lnTo>
                    <a:pt x="55" y="1312"/>
                  </a:lnTo>
                  <a:lnTo>
                    <a:pt x="62" y="1312"/>
                  </a:lnTo>
                  <a:lnTo>
                    <a:pt x="67" y="1312"/>
                  </a:lnTo>
                  <a:lnTo>
                    <a:pt x="75" y="1301"/>
                  </a:lnTo>
                  <a:lnTo>
                    <a:pt x="85" y="1288"/>
                  </a:lnTo>
                  <a:lnTo>
                    <a:pt x="95" y="1280"/>
                  </a:lnTo>
                  <a:lnTo>
                    <a:pt x="101" y="1267"/>
                  </a:lnTo>
                  <a:lnTo>
                    <a:pt x="101" y="1249"/>
                  </a:lnTo>
                  <a:lnTo>
                    <a:pt x="108" y="1240"/>
                  </a:lnTo>
                  <a:lnTo>
                    <a:pt x="114" y="1231"/>
                  </a:lnTo>
                  <a:lnTo>
                    <a:pt x="123" y="1223"/>
                  </a:lnTo>
                  <a:lnTo>
                    <a:pt x="129" y="1217"/>
                  </a:lnTo>
                  <a:lnTo>
                    <a:pt x="141" y="1197"/>
                  </a:lnTo>
                  <a:lnTo>
                    <a:pt x="149" y="1194"/>
                  </a:lnTo>
                  <a:lnTo>
                    <a:pt x="159" y="1186"/>
                  </a:lnTo>
                  <a:lnTo>
                    <a:pt x="167" y="1183"/>
                  </a:lnTo>
                  <a:lnTo>
                    <a:pt x="174" y="1189"/>
                  </a:lnTo>
                  <a:lnTo>
                    <a:pt x="191" y="1189"/>
                  </a:lnTo>
                  <a:lnTo>
                    <a:pt x="200" y="1196"/>
                  </a:lnTo>
                  <a:lnTo>
                    <a:pt x="214" y="1186"/>
                  </a:lnTo>
                  <a:lnTo>
                    <a:pt x="215" y="1170"/>
                  </a:lnTo>
                  <a:lnTo>
                    <a:pt x="219" y="1162"/>
                  </a:lnTo>
                  <a:lnTo>
                    <a:pt x="219" y="1154"/>
                  </a:lnTo>
                  <a:lnTo>
                    <a:pt x="224" y="1147"/>
                  </a:lnTo>
                  <a:lnTo>
                    <a:pt x="232" y="1142"/>
                  </a:lnTo>
                  <a:lnTo>
                    <a:pt x="239" y="1134"/>
                  </a:lnTo>
                  <a:lnTo>
                    <a:pt x="245" y="1133"/>
                  </a:lnTo>
                  <a:lnTo>
                    <a:pt x="257" y="1128"/>
                  </a:lnTo>
                  <a:lnTo>
                    <a:pt x="268" y="1126"/>
                  </a:lnTo>
                  <a:lnTo>
                    <a:pt x="278" y="1120"/>
                  </a:lnTo>
                  <a:lnTo>
                    <a:pt x="282" y="1113"/>
                  </a:lnTo>
                  <a:lnTo>
                    <a:pt x="285" y="1110"/>
                  </a:lnTo>
                  <a:lnTo>
                    <a:pt x="295" y="1104"/>
                  </a:lnTo>
                  <a:lnTo>
                    <a:pt x="298" y="1100"/>
                  </a:lnTo>
                  <a:lnTo>
                    <a:pt x="300" y="1094"/>
                  </a:lnTo>
                  <a:lnTo>
                    <a:pt x="298" y="1087"/>
                  </a:lnTo>
                  <a:lnTo>
                    <a:pt x="296" y="1084"/>
                  </a:lnTo>
                  <a:lnTo>
                    <a:pt x="295" y="1083"/>
                  </a:lnTo>
                  <a:lnTo>
                    <a:pt x="295" y="1081"/>
                  </a:lnTo>
                  <a:lnTo>
                    <a:pt x="295" y="1073"/>
                  </a:lnTo>
                  <a:lnTo>
                    <a:pt x="306" y="1065"/>
                  </a:lnTo>
                  <a:lnTo>
                    <a:pt x="318" y="1057"/>
                  </a:lnTo>
                  <a:lnTo>
                    <a:pt x="320" y="1055"/>
                  </a:lnTo>
                  <a:lnTo>
                    <a:pt x="318" y="1039"/>
                  </a:lnTo>
                  <a:lnTo>
                    <a:pt x="316" y="1034"/>
                  </a:lnTo>
                  <a:lnTo>
                    <a:pt x="321" y="1024"/>
                  </a:lnTo>
                  <a:lnTo>
                    <a:pt x="328" y="1010"/>
                  </a:lnTo>
                  <a:lnTo>
                    <a:pt x="328" y="1005"/>
                  </a:lnTo>
                  <a:lnTo>
                    <a:pt x="328" y="981"/>
                  </a:lnTo>
                  <a:lnTo>
                    <a:pt x="310" y="963"/>
                  </a:lnTo>
                  <a:lnTo>
                    <a:pt x="301" y="953"/>
                  </a:lnTo>
                  <a:lnTo>
                    <a:pt x="293" y="945"/>
                  </a:lnTo>
                  <a:lnTo>
                    <a:pt x="282" y="930"/>
                  </a:lnTo>
                  <a:lnTo>
                    <a:pt x="277" y="914"/>
                  </a:lnTo>
                  <a:lnTo>
                    <a:pt x="272" y="908"/>
                  </a:lnTo>
                  <a:lnTo>
                    <a:pt x="270" y="905"/>
                  </a:lnTo>
                  <a:lnTo>
                    <a:pt x="275" y="895"/>
                  </a:lnTo>
                  <a:lnTo>
                    <a:pt x="286" y="885"/>
                  </a:lnTo>
                  <a:lnTo>
                    <a:pt x="285" y="875"/>
                  </a:lnTo>
                  <a:lnTo>
                    <a:pt x="285" y="869"/>
                  </a:lnTo>
                  <a:lnTo>
                    <a:pt x="291" y="864"/>
                  </a:lnTo>
                  <a:lnTo>
                    <a:pt x="295" y="856"/>
                  </a:lnTo>
                  <a:lnTo>
                    <a:pt x="296" y="854"/>
                  </a:lnTo>
                  <a:lnTo>
                    <a:pt x="298" y="846"/>
                  </a:lnTo>
                  <a:lnTo>
                    <a:pt x="303" y="841"/>
                  </a:lnTo>
                  <a:lnTo>
                    <a:pt x="295" y="814"/>
                  </a:lnTo>
                  <a:lnTo>
                    <a:pt x="298" y="803"/>
                  </a:lnTo>
                  <a:lnTo>
                    <a:pt x="308" y="795"/>
                  </a:lnTo>
                  <a:lnTo>
                    <a:pt x="318" y="777"/>
                  </a:lnTo>
                  <a:lnTo>
                    <a:pt x="326" y="767"/>
                  </a:lnTo>
                  <a:lnTo>
                    <a:pt x="338" y="754"/>
                  </a:lnTo>
                  <a:lnTo>
                    <a:pt x="343" y="736"/>
                  </a:lnTo>
                  <a:lnTo>
                    <a:pt x="333" y="730"/>
                  </a:lnTo>
                  <a:lnTo>
                    <a:pt x="333" y="720"/>
                  </a:lnTo>
                  <a:lnTo>
                    <a:pt x="334" y="712"/>
                  </a:lnTo>
                  <a:lnTo>
                    <a:pt x="333" y="709"/>
                  </a:lnTo>
                  <a:lnTo>
                    <a:pt x="331" y="709"/>
                  </a:lnTo>
                  <a:lnTo>
                    <a:pt x="329" y="709"/>
                  </a:lnTo>
                  <a:lnTo>
                    <a:pt x="325" y="701"/>
                  </a:lnTo>
                  <a:lnTo>
                    <a:pt x="313" y="693"/>
                  </a:lnTo>
                  <a:lnTo>
                    <a:pt x="301" y="693"/>
                  </a:lnTo>
                  <a:lnTo>
                    <a:pt x="288" y="689"/>
                  </a:lnTo>
                  <a:lnTo>
                    <a:pt x="296" y="680"/>
                  </a:lnTo>
                  <a:lnTo>
                    <a:pt x="288" y="675"/>
                  </a:lnTo>
                  <a:lnTo>
                    <a:pt x="285" y="665"/>
                  </a:lnTo>
                  <a:lnTo>
                    <a:pt x="288" y="659"/>
                  </a:lnTo>
                  <a:lnTo>
                    <a:pt x="288" y="647"/>
                  </a:lnTo>
                  <a:lnTo>
                    <a:pt x="286" y="642"/>
                  </a:lnTo>
                  <a:lnTo>
                    <a:pt x="282" y="634"/>
                  </a:lnTo>
                  <a:lnTo>
                    <a:pt x="278" y="628"/>
                  </a:lnTo>
                  <a:lnTo>
                    <a:pt x="282" y="618"/>
                  </a:lnTo>
                  <a:lnTo>
                    <a:pt x="286" y="605"/>
                  </a:lnTo>
                  <a:lnTo>
                    <a:pt x="293" y="599"/>
                  </a:lnTo>
                  <a:lnTo>
                    <a:pt x="300" y="594"/>
                  </a:lnTo>
                  <a:lnTo>
                    <a:pt x="305" y="592"/>
                  </a:lnTo>
                  <a:lnTo>
                    <a:pt x="308" y="579"/>
                  </a:lnTo>
                  <a:lnTo>
                    <a:pt x="311" y="568"/>
                  </a:lnTo>
                  <a:lnTo>
                    <a:pt x="325" y="566"/>
                  </a:lnTo>
                  <a:lnTo>
                    <a:pt x="336" y="565"/>
                  </a:lnTo>
                  <a:lnTo>
                    <a:pt x="341" y="552"/>
                  </a:lnTo>
                  <a:lnTo>
                    <a:pt x="349" y="544"/>
                  </a:lnTo>
                  <a:lnTo>
                    <a:pt x="353" y="542"/>
                  </a:lnTo>
                  <a:lnTo>
                    <a:pt x="358" y="536"/>
                  </a:lnTo>
                  <a:lnTo>
                    <a:pt x="359" y="532"/>
                  </a:lnTo>
                  <a:lnTo>
                    <a:pt x="344" y="516"/>
                  </a:lnTo>
                  <a:lnTo>
                    <a:pt x="341" y="505"/>
                  </a:lnTo>
                  <a:lnTo>
                    <a:pt x="354" y="497"/>
                  </a:lnTo>
                  <a:lnTo>
                    <a:pt x="359" y="489"/>
                  </a:lnTo>
                  <a:lnTo>
                    <a:pt x="363" y="479"/>
                  </a:lnTo>
                  <a:lnTo>
                    <a:pt x="363" y="474"/>
                  </a:lnTo>
                  <a:lnTo>
                    <a:pt x="364" y="469"/>
                  </a:lnTo>
                  <a:lnTo>
                    <a:pt x="363" y="460"/>
                  </a:lnTo>
                  <a:lnTo>
                    <a:pt x="358" y="455"/>
                  </a:lnTo>
                  <a:lnTo>
                    <a:pt x="351" y="456"/>
                  </a:lnTo>
                  <a:lnTo>
                    <a:pt x="344" y="450"/>
                  </a:lnTo>
                  <a:lnTo>
                    <a:pt x="348" y="439"/>
                  </a:lnTo>
                  <a:lnTo>
                    <a:pt x="344" y="426"/>
                  </a:lnTo>
                  <a:lnTo>
                    <a:pt x="334" y="417"/>
                  </a:lnTo>
                  <a:lnTo>
                    <a:pt x="325" y="416"/>
                  </a:lnTo>
                  <a:lnTo>
                    <a:pt x="323" y="411"/>
                  </a:lnTo>
                  <a:lnTo>
                    <a:pt x="325" y="403"/>
                  </a:lnTo>
                  <a:lnTo>
                    <a:pt x="326" y="395"/>
                  </a:lnTo>
                  <a:lnTo>
                    <a:pt x="321" y="385"/>
                  </a:lnTo>
                  <a:lnTo>
                    <a:pt x="303" y="385"/>
                  </a:lnTo>
                  <a:lnTo>
                    <a:pt x="306" y="377"/>
                  </a:lnTo>
                  <a:lnTo>
                    <a:pt x="303" y="369"/>
                  </a:lnTo>
                  <a:lnTo>
                    <a:pt x="296" y="372"/>
                  </a:lnTo>
                  <a:lnTo>
                    <a:pt x="291" y="375"/>
                  </a:lnTo>
                  <a:lnTo>
                    <a:pt x="283" y="371"/>
                  </a:lnTo>
                  <a:lnTo>
                    <a:pt x="290" y="359"/>
                  </a:lnTo>
                  <a:lnTo>
                    <a:pt x="293" y="354"/>
                  </a:lnTo>
                  <a:lnTo>
                    <a:pt x="291" y="354"/>
                  </a:lnTo>
                  <a:lnTo>
                    <a:pt x="295" y="348"/>
                  </a:lnTo>
                  <a:lnTo>
                    <a:pt x="298" y="335"/>
                  </a:lnTo>
                  <a:lnTo>
                    <a:pt x="301" y="327"/>
                  </a:lnTo>
                  <a:lnTo>
                    <a:pt x="305" y="317"/>
                  </a:lnTo>
                  <a:lnTo>
                    <a:pt x="310" y="307"/>
                  </a:lnTo>
                  <a:lnTo>
                    <a:pt x="300" y="304"/>
                  </a:lnTo>
                  <a:lnTo>
                    <a:pt x="290" y="301"/>
                  </a:lnTo>
                  <a:lnTo>
                    <a:pt x="288" y="296"/>
                  </a:lnTo>
                  <a:lnTo>
                    <a:pt x="286" y="293"/>
                  </a:lnTo>
                  <a:lnTo>
                    <a:pt x="283" y="288"/>
                  </a:lnTo>
                  <a:lnTo>
                    <a:pt x="283" y="282"/>
                  </a:lnTo>
                  <a:lnTo>
                    <a:pt x="295" y="272"/>
                  </a:lnTo>
                  <a:lnTo>
                    <a:pt x="298" y="259"/>
                  </a:lnTo>
                  <a:lnTo>
                    <a:pt x="305" y="248"/>
                  </a:lnTo>
                  <a:lnTo>
                    <a:pt x="311" y="241"/>
                  </a:lnTo>
                  <a:lnTo>
                    <a:pt x="313" y="233"/>
                  </a:lnTo>
                  <a:lnTo>
                    <a:pt x="321" y="227"/>
                  </a:lnTo>
                  <a:lnTo>
                    <a:pt x="325" y="225"/>
                  </a:lnTo>
                  <a:lnTo>
                    <a:pt x="328" y="228"/>
                  </a:lnTo>
                  <a:lnTo>
                    <a:pt x="329" y="231"/>
                  </a:lnTo>
                  <a:lnTo>
                    <a:pt x="336" y="231"/>
                  </a:lnTo>
                  <a:lnTo>
                    <a:pt x="336" y="238"/>
                  </a:lnTo>
                  <a:lnTo>
                    <a:pt x="348" y="238"/>
                  </a:lnTo>
                  <a:lnTo>
                    <a:pt x="359" y="240"/>
                  </a:lnTo>
                  <a:lnTo>
                    <a:pt x="363" y="227"/>
                  </a:lnTo>
                  <a:lnTo>
                    <a:pt x="372" y="222"/>
                  </a:lnTo>
                  <a:lnTo>
                    <a:pt x="384" y="218"/>
                  </a:lnTo>
                  <a:lnTo>
                    <a:pt x="396" y="210"/>
                  </a:lnTo>
                  <a:lnTo>
                    <a:pt x="397" y="220"/>
                  </a:lnTo>
                  <a:lnTo>
                    <a:pt x="399" y="215"/>
                  </a:lnTo>
                  <a:lnTo>
                    <a:pt x="406" y="204"/>
                  </a:lnTo>
                  <a:lnTo>
                    <a:pt x="411" y="194"/>
                  </a:lnTo>
                  <a:lnTo>
                    <a:pt x="417" y="183"/>
                  </a:lnTo>
                  <a:lnTo>
                    <a:pt x="415" y="172"/>
                  </a:lnTo>
                  <a:lnTo>
                    <a:pt x="419" y="168"/>
                  </a:lnTo>
                  <a:lnTo>
                    <a:pt x="422" y="160"/>
                  </a:lnTo>
                  <a:lnTo>
                    <a:pt x="422" y="155"/>
                  </a:lnTo>
                  <a:lnTo>
                    <a:pt x="415" y="144"/>
                  </a:lnTo>
                  <a:lnTo>
                    <a:pt x="409" y="141"/>
                  </a:lnTo>
                  <a:lnTo>
                    <a:pt x="402" y="133"/>
                  </a:lnTo>
                  <a:lnTo>
                    <a:pt x="401" y="118"/>
                  </a:lnTo>
                  <a:lnTo>
                    <a:pt x="401" y="115"/>
                  </a:lnTo>
                  <a:lnTo>
                    <a:pt x="409" y="104"/>
                  </a:lnTo>
                  <a:lnTo>
                    <a:pt x="417" y="95"/>
                  </a:lnTo>
                  <a:lnTo>
                    <a:pt x="422" y="81"/>
                  </a:lnTo>
                  <a:lnTo>
                    <a:pt x="424" y="73"/>
                  </a:lnTo>
                  <a:lnTo>
                    <a:pt x="427" y="68"/>
                  </a:lnTo>
                  <a:lnTo>
                    <a:pt x="430" y="66"/>
                  </a:lnTo>
                  <a:lnTo>
                    <a:pt x="435" y="66"/>
                  </a:lnTo>
                  <a:lnTo>
                    <a:pt x="439" y="68"/>
                  </a:lnTo>
                  <a:lnTo>
                    <a:pt x="439" y="70"/>
                  </a:lnTo>
                  <a:lnTo>
                    <a:pt x="442" y="74"/>
                  </a:lnTo>
                  <a:lnTo>
                    <a:pt x="447" y="79"/>
                  </a:lnTo>
                  <a:lnTo>
                    <a:pt x="449" y="78"/>
                  </a:lnTo>
                  <a:lnTo>
                    <a:pt x="454" y="78"/>
                  </a:lnTo>
                  <a:lnTo>
                    <a:pt x="455" y="78"/>
                  </a:lnTo>
                  <a:lnTo>
                    <a:pt x="458" y="83"/>
                  </a:lnTo>
                  <a:lnTo>
                    <a:pt x="463" y="87"/>
                  </a:lnTo>
                  <a:lnTo>
                    <a:pt x="470" y="87"/>
                  </a:lnTo>
                  <a:lnTo>
                    <a:pt x="475" y="86"/>
                  </a:lnTo>
                  <a:lnTo>
                    <a:pt x="477" y="86"/>
                  </a:lnTo>
                  <a:lnTo>
                    <a:pt x="482" y="87"/>
                  </a:lnTo>
                  <a:lnTo>
                    <a:pt x="485" y="86"/>
                  </a:lnTo>
                  <a:lnTo>
                    <a:pt x="488" y="84"/>
                  </a:lnTo>
                  <a:lnTo>
                    <a:pt x="492" y="81"/>
                  </a:lnTo>
                  <a:lnTo>
                    <a:pt x="492" y="76"/>
                  </a:lnTo>
                  <a:lnTo>
                    <a:pt x="495" y="71"/>
                  </a:lnTo>
                  <a:lnTo>
                    <a:pt x="501" y="70"/>
                  </a:lnTo>
                  <a:lnTo>
                    <a:pt x="503" y="65"/>
                  </a:lnTo>
                  <a:lnTo>
                    <a:pt x="505" y="62"/>
                  </a:lnTo>
                  <a:lnTo>
                    <a:pt x="505" y="58"/>
                  </a:lnTo>
                  <a:lnTo>
                    <a:pt x="508" y="53"/>
                  </a:lnTo>
                  <a:lnTo>
                    <a:pt x="508" y="47"/>
                  </a:lnTo>
                  <a:lnTo>
                    <a:pt x="511" y="42"/>
                  </a:lnTo>
                  <a:lnTo>
                    <a:pt x="515" y="36"/>
                  </a:lnTo>
                  <a:lnTo>
                    <a:pt x="513" y="31"/>
                  </a:lnTo>
                  <a:lnTo>
                    <a:pt x="513" y="26"/>
                  </a:lnTo>
                  <a:lnTo>
                    <a:pt x="515" y="24"/>
                  </a:lnTo>
                  <a:lnTo>
                    <a:pt x="516" y="21"/>
                  </a:lnTo>
                  <a:lnTo>
                    <a:pt x="518" y="16"/>
                  </a:lnTo>
                  <a:lnTo>
                    <a:pt x="521" y="13"/>
                  </a:lnTo>
                  <a:lnTo>
                    <a:pt x="526" y="11"/>
                  </a:lnTo>
                  <a:lnTo>
                    <a:pt x="536" y="5"/>
                  </a:lnTo>
                  <a:lnTo>
                    <a:pt x="543" y="2"/>
                  </a:lnTo>
                  <a:lnTo>
                    <a:pt x="553" y="0"/>
                  </a:lnTo>
                  <a:lnTo>
                    <a:pt x="561" y="2"/>
                  </a:lnTo>
                  <a:lnTo>
                    <a:pt x="566" y="0"/>
                  </a:lnTo>
                  <a:lnTo>
                    <a:pt x="569" y="2"/>
                  </a:lnTo>
                  <a:lnTo>
                    <a:pt x="569" y="5"/>
                  </a:lnTo>
                  <a:lnTo>
                    <a:pt x="569" y="8"/>
                  </a:lnTo>
                  <a:lnTo>
                    <a:pt x="569" y="11"/>
                  </a:lnTo>
                  <a:lnTo>
                    <a:pt x="571" y="15"/>
                  </a:lnTo>
                  <a:lnTo>
                    <a:pt x="578" y="19"/>
                  </a:lnTo>
                  <a:lnTo>
                    <a:pt x="583" y="21"/>
                  </a:lnTo>
                  <a:lnTo>
                    <a:pt x="586" y="23"/>
                  </a:lnTo>
                  <a:lnTo>
                    <a:pt x="588" y="24"/>
                  </a:lnTo>
                  <a:lnTo>
                    <a:pt x="594" y="31"/>
                  </a:lnTo>
                  <a:lnTo>
                    <a:pt x="597" y="32"/>
                  </a:lnTo>
                  <a:lnTo>
                    <a:pt x="602" y="34"/>
                  </a:lnTo>
                  <a:lnTo>
                    <a:pt x="604" y="37"/>
                  </a:lnTo>
                  <a:lnTo>
                    <a:pt x="606" y="39"/>
                  </a:lnTo>
                  <a:lnTo>
                    <a:pt x="607" y="39"/>
                  </a:lnTo>
                  <a:lnTo>
                    <a:pt x="612" y="39"/>
                  </a:lnTo>
                  <a:lnTo>
                    <a:pt x="619" y="37"/>
                  </a:lnTo>
                  <a:lnTo>
                    <a:pt x="619" y="44"/>
                  </a:lnTo>
                  <a:lnTo>
                    <a:pt x="621" y="47"/>
                  </a:lnTo>
                  <a:lnTo>
                    <a:pt x="622" y="49"/>
                  </a:lnTo>
                  <a:lnTo>
                    <a:pt x="626" y="45"/>
                  </a:lnTo>
                  <a:lnTo>
                    <a:pt x="629" y="45"/>
                  </a:lnTo>
                  <a:lnTo>
                    <a:pt x="634" y="50"/>
                  </a:lnTo>
                  <a:lnTo>
                    <a:pt x="644" y="52"/>
                  </a:lnTo>
                  <a:lnTo>
                    <a:pt x="650" y="53"/>
                  </a:lnTo>
                  <a:lnTo>
                    <a:pt x="654" y="55"/>
                  </a:lnTo>
                  <a:lnTo>
                    <a:pt x="655" y="58"/>
                  </a:lnTo>
                  <a:lnTo>
                    <a:pt x="660" y="63"/>
                  </a:lnTo>
                  <a:lnTo>
                    <a:pt x="664" y="66"/>
                  </a:lnTo>
                  <a:lnTo>
                    <a:pt x="667" y="70"/>
                  </a:lnTo>
                  <a:lnTo>
                    <a:pt x="670" y="71"/>
                  </a:lnTo>
                  <a:lnTo>
                    <a:pt x="677" y="71"/>
                  </a:lnTo>
                  <a:lnTo>
                    <a:pt x="683" y="70"/>
                  </a:lnTo>
                  <a:lnTo>
                    <a:pt x="685" y="70"/>
                  </a:lnTo>
                  <a:lnTo>
                    <a:pt x="688" y="70"/>
                  </a:lnTo>
                  <a:lnTo>
                    <a:pt x="697" y="70"/>
                  </a:lnTo>
                  <a:lnTo>
                    <a:pt x="705" y="73"/>
                  </a:lnTo>
                  <a:lnTo>
                    <a:pt x="710" y="76"/>
                  </a:lnTo>
                  <a:lnTo>
                    <a:pt x="713" y="78"/>
                  </a:lnTo>
                  <a:lnTo>
                    <a:pt x="718" y="73"/>
                  </a:lnTo>
                  <a:lnTo>
                    <a:pt x="720" y="71"/>
                  </a:lnTo>
                  <a:lnTo>
                    <a:pt x="726" y="66"/>
                  </a:lnTo>
                  <a:lnTo>
                    <a:pt x="736" y="68"/>
                  </a:lnTo>
                  <a:lnTo>
                    <a:pt x="745" y="68"/>
                  </a:lnTo>
                  <a:lnTo>
                    <a:pt x="750" y="68"/>
                  </a:lnTo>
                  <a:lnTo>
                    <a:pt x="761" y="70"/>
                  </a:lnTo>
                  <a:lnTo>
                    <a:pt x="763" y="70"/>
                  </a:lnTo>
                  <a:lnTo>
                    <a:pt x="766" y="70"/>
                  </a:lnTo>
                  <a:lnTo>
                    <a:pt x="769" y="73"/>
                  </a:lnTo>
                  <a:lnTo>
                    <a:pt x="774" y="76"/>
                  </a:lnTo>
                  <a:lnTo>
                    <a:pt x="776" y="76"/>
                  </a:lnTo>
                  <a:lnTo>
                    <a:pt x="784" y="74"/>
                  </a:lnTo>
                  <a:lnTo>
                    <a:pt x="796" y="73"/>
                  </a:lnTo>
                  <a:lnTo>
                    <a:pt x="806" y="68"/>
                  </a:lnTo>
                  <a:lnTo>
                    <a:pt x="809" y="66"/>
                  </a:lnTo>
                  <a:lnTo>
                    <a:pt x="814" y="68"/>
                  </a:lnTo>
                  <a:lnTo>
                    <a:pt x="816" y="68"/>
                  </a:lnTo>
                  <a:lnTo>
                    <a:pt x="819" y="73"/>
                  </a:lnTo>
                  <a:lnTo>
                    <a:pt x="826" y="79"/>
                  </a:lnTo>
                  <a:lnTo>
                    <a:pt x="832" y="79"/>
                  </a:lnTo>
                  <a:lnTo>
                    <a:pt x="834" y="79"/>
                  </a:lnTo>
                  <a:lnTo>
                    <a:pt x="850" y="81"/>
                  </a:lnTo>
                  <a:lnTo>
                    <a:pt x="860" y="74"/>
                  </a:lnTo>
                  <a:lnTo>
                    <a:pt x="867" y="68"/>
                  </a:lnTo>
                  <a:lnTo>
                    <a:pt x="879" y="65"/>
                  </a:lnTo>
                  <a:lnTo>
                    <a:pt x="887" y="62"/>
                  </a:lnTo>
                  <a:lnTo>
                    <a:pt x="892" y="57"/>
                  </a:lnTo>
                  <a:lnTo>
                    <a:pt x="897" y="52"/>
                  </a:lnTo>
                  <a:lnTo>
                    <a:pt x="900" y="49"/>
                  </a:lnTo>
                  <a:lnTo>
                    <a:pt x="907" y="45"/>
                  </a:lnTo>
                  <a:lnTo>
                    <a:pt x="910" y="44"/>
                  </a:lnTo>
                  <a:lnTo>
                    <a:pt x="915" y="42"/>
                  </a:lnTo>
                  <a:lnTo>
                    <a:pt x="925" y="37"/>
                  </a:lnTo>
                  <a:lnTo>
                    <a:pt x="932" y="34"/>
                  </a:lnTo>
                  <a:lnTo>
                    <a:pt x="936" y="32"/>
                  </a:lnTo>
                  <a:lnTo>
                    <a:pt x="940" y="34"/>
                  </a:lnTo>
                  <a:lnTo>
                    <a:pt x="945" y="34"/>
                  </a:lnTo>
                  <a:lnTo>
                    <a:pt x="951" y="36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41" name="Freeform 242"/>
            <p:cNvSpPr>
              <a:spLocks/>
            </p:cNvSpPr>
            <p:nvPr/>
          </p:nvSpPr>
          <p:spPr bwMode="auto">
            <a:xfrm>
              <a:off x="1066800" y="8657433"/>
              <a:ext cx="755650" cy="1246188"/>
            </a:xfrm>
            <a:custGeom>
              <a:avLst/>
              <a:gdLst>
                <a:gd name="T0" fmla="*/ 597 w 951"/>
                <a:gd name="T1" fmla="*/ 725 h 1570"/>
                <a:gd name="T2" fmla="*/ 569 w 951"/>
                <a:gd name="T3" fmla="*/ 775 h 1570"/>
                <a:gd name="T4" fmla="*/ 602 w 951"/>
                <a:gd name="T5" fmla="*/ 827 h 1570"/>
                <a:gd name="T6" fmla="*/ 629 w 951"/>
                <a:gd name="T7" fmla="*/ 845 h 1570"/>
                <a:gd name="T8" fmla="*/ 657 w 951"/>
                <a:gd name="T9" fmla="*/ 874 h 1570"/>
                <a:gd name="T10" fmla="*/ 645 w 951"/>
                <a:gd name="T11" fmla="*/ 893 h 1570"/>
                <a:gd name="T12" fmla="*/ 614 w 951"/>
                <a:gd name="T13" fmla="*/ 906 h 1570"/>
                <a:gd name="T14" fmla="*/ 596 w 951"/>
                <a:gd name="T15" fmla="*/ 943 h 1570"/>
                <a:gd name="T16" fmla="*/ 564 w 951"/>
                <a:gd name="T17" fmla="*/ 1003 h 1570"/>
                <a:gd name="T18" fmla="*/ 561 w 951"/>
                <a:gd name="T19" fmla="*/ 1029 h 1570"/>
                <a:gd name="T20" fmla="*/ 576 w 951"/>
                <a:gd name="T21" fmla="*/ 1062 h 1570"/>
                <a:gd name="T22" fmla="*/ 592 w 951"/>
                <a:gd name="T23" fmla="*/ 1100 h 1570"/>
                <a:gd name="T24" fmla="*/ 576 w 951"/>
                <a:gd name="T25" fmla="*/ 1120 h 1570"/>
                <a:gd name="T26" fmla="*/ 576 w 951"/>
                <a:gd name="T27" fmla="*/ 1181 h 1570"/>
                <a:gd name="T28" fmla="*/ 576 w 951"/>
                <a:gd name="T29" fmla="*/ 1235 h 1570"/>
                <a:gd name="T30" fmla="*/ 581 w 951"/>
                <a:gd name="T31" fmla="*/ 1295 h 1570"/>
                <a:gd name="T32" fmla="*/ 559 w 951"/>
                <a:gd name="T33" fmla="*/ 1354 h 1570"/>
                <a:gd name="T34" fmla="*/ 574 w 951"/>
                <a:gd name="T35" fmla="*/ 1434 h 1570"/>
                <a:gd name="T36" fmla="*/ 556 w 951"/>
                <a:gd name="T37" fmla="*/ 1452 h 1570"/>
                <a:gd name="T38" fmla="*/ 467 w 951"/>
                <a:gd name="T39" fmla="*/ 1456 h 1570"/>
                <a:gd name="T40" fmla="*/ 414 w 951"/>
                <a:gd name="T41" fmla="*/ 1427 h 1570"/>
                <a:gd name="T42" fmla="*/ 372 w 951"/>
                <a:gd name="T43" fmla="*/ 1429 h 1570"/>
                <a:gd name="T44" fmla="*/ 280 w 951"/>
                <a:gd name="T45" fmla="*/ 1421 h 1570"/>
                <a:gd name="T46" fmla="*/ 225 w 951"/>
                <a:gd name="T47" fmla="*/ 1453 h 1570"/>
                <a:gd name="T48" fmla="*/ 172 w 951"/>
                <a:gd name="T49" fmla="*/ 1471 h 1570"/>
                <a:gd name="T50" fmla="*/ 131 w 951"/>
                <a:gd name="T51" fmla="*/ 1550 h 1570"/>
                <a:gd name="T52" fmla="*/ 83 w 951"/>
                <a:gd name="T53" fmla="*/ 1528 h 1570"/>
                <a:gd name="T54" fmla="*/ 27 w 951"/>
                <a:gd name="T55" fmla="*/ 1492 h 1570"/>
                <a:gd name="T56" fmla="*/ 4 w 951"/>
                <a:gd name="T57" fmla="*/ 1393 h 1570"/>
                <a:gd name="T58" fmla="*/ 40 w 951"/>
                <a:gd name="T59" fmla="*/ 1338 h 1570"/>
                <a:gd name="T60" fmla="*/ 101 w 951"/>
                <a:gd name="T61" fmla="*/ 1249 h 1570"/>
                <a:gd name="T62" fmla="*/ 191 w 951"/>
                <a:gd name="T63" fmla="*/ 1189 h 1570"/>
                <a:gd name="T64" fmla="*/ 257 w 951"/>
                <a:gd name="T65" fmla="*/ 1128 h 1570"/>
                <a:gd name="T66" fmla="*/ 295 w 951"/>
                <a:gd name="T67" fmla="*/ 1083 h 1570"/>
                <a:gd name="T68" fmla="*/ 328 w 951"/>
                <a:gd name="T69" fmla="*/ 1005 h 1570"/>
                <a:gd name="T70" fmla="*/ 286 w 951"/>
                <a:gd name="T71" fmla="*/ 885 h 1570"/>
                <a:gd name="T72" fmla="*/ 308 w 951"/>
                <a:gd name="T73" fmla="*/ 795 h 1570"/>
                <a:gd name="T74" fmla="*/ 329 w 951"/>
                <a:gd name="T75" fmla="*/ 709 h 1570"/>
                <a:gd name="T76" fmla="*/ 286 w 951"/>
                <a:gd name="T77" fmla="*/ 642 h 1570"/>
                <a:gd name="T78" fmla="*/ 325 w 951"/>
                <a:gd name="T79" fmla="*/ 566 h 1570"/>
                <a:gd name="T80" fmla="*/ 359 w 951"/>
                <a:gd name="T81" fmla="*/ 489 h 1570"/>
                <a:gd name="T82" fmla="*/ 334 w 951"/>
                <a:gd name="T83" fmla="*/ 417 h 1570"/>
                <a:gd name="T84" fmla="*/ 291 w 951"/>
                <a:gd name="T85" fmla="*/ 375 h 1570"/>
                <a:gd name="T86" fmla="*/ 300 w 951"/>
                <a:gd name="T87" fmla="*/ 304 h 1570"/>
                <a:gd name="T88" fmla="*/ 313 w 951"/>
                <a:gd name="T89" fmla="*/ 233 h 1570"/>
                <a:gd name="T90" fmla="*/ 372 w 951"/>
                <a:gd name="T91" fmla="*/ 222 h 1570"/>
                <a:gd name="T92" fmla="*/ 422 w 951"/>
                <a:gd name="T93" fmla="*/ 160 h 1570"/>
                <a:gd name="T94" fmla="*/ 424 w 951"/>
                <a:gd name="T95" fmla="*/ 73 h 1570"/>
                <a:gd name="T96" fmla="*/ 455 w 951"/>
                <a:gd name="T97" fmla="*/ 78 h 1570"/>
                <a:gd name="T98" fmla="*/ 492 w 951"/>
                <a:gd name="T99" fmla="*/ 76 h 1570"/>
                <a:gd name="T100" fmla="*/ 513 w 951"/>
                <a:gd name="T101" fmla="*/ 31 h 1570"/>
                <a:gd name="T102" fmla="*/ 561 w 951"/>
                <a:gd name="T103" fmla="*/ 2 h 1570"/>
                <a:gd name="T104" fmla="*/ 588 w 951"/>
                <a:gd name="T105" fmla="*/ 24 h 1570"/>
                <a:gd name="T106" fmla="*/ 621 w 951"/>
                <a:gd name="T107" fmla="*/ 47 h 1570"/>
                <a:gd name="T108" fmla="*/ 664 w 951"/>
                <a:gd name="T109" fmla="*/ 66 h 1570"/>
                <a:gd name="T110" fmla="*/ 713 w 951"/>
                <a:gd name="T111" fmla="*/ 78 h 1570"/>
                <a:gd name="T112" fmla="*/ 769 w 951"/>
                <a:gd name="T113" fmla="*/ 73 h 1570"/>
                <a:gd name="T114" fmla="*/ 826 w 951"/>
                <a:gd name="T115" fmla="*/ 79 h 1570"/>
                <a:gd name="T116" fmla="*/ 900 w 951"/>
                <a:gd name="T117" fmla="*/ 49 h 1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51" h="1570">
                  <a:moveTo>
                    <a:pt x="655" y="741"/>
                  </a:moveTo>
                  <a:lnTo>
                    <a:pt x="652" y="735"/>
                  </a:lnTo>
                  <a:lnTo>
                    <a:pt x="649" y="731"/>
                  </a:lnTo>
                  <a:lnTo>
                    <a:pt x="644" y="728"/>
                  </a:lnTo>
                  <a:lnTo>
                    <a:pt x="639" y="725"/>
                  </a:lnTo>
                  <a:lnTo>
                    <a:pt x="635" y="722"/>
                  </a:lnTo>
                  <a:lnTo>
                    <a:pt x="616" y="718"/>
                  </a:lnTo>
                  <a:lnTo>
                    <a:pt x="614" y="722"/>
                  </a:lnTo>
                  <a:lnTo>
                    <a:pt x="606" y="722"/>
                  </a:lnTo>
                  <a:lnTo>
                    <a:pt x="597" y="725"/>
                  </a:lnTo>
                  <a:lnTo>
                    <a:pt x="591" y="727"/>
                  </a:lnTo>
                  <a:lnTo>
                    <a:pt x="584" y="727"/>
                  </a:lnTo>
                  <a:lnTo>
                    <a:pt x="579" y="728"/>
                  </a:lnTo>
                  <a:lnTo>
                    <a:pt x="574" y="735"/>
                  </a:lnTo>
                  <a:lnTo>
                    <a:pt x="569" y="740"/>
                  </a:lnTo>
                  <a:lnTo>
                    <a:pt x="566" y="746"/>
                  </a:lnTo>
                  <a:lnTo>
                    <a:pt x="564" y="751"/>
                  </a:lnTo>
                  <a:lnTo>
                    <a:pt x="569" y="761"/>
                  </a:lnTo>
                  <a:lnTo>
                    <a:pt x="573" y="769"/>
                  </a:lnTo>
                  <a:lnTo>
                    <a:pt x="569" y="775"/>
                  </a:lnTo>
                  <a:lnTo>
                    <a:pt x="569" y="783"/>
                  </a:lnTo>
                  <a:lnTo>
                    <a:pt x="569" y="785"/>
                  </a:lnTo>
                  <a:lnTo>
                    <a:pt x="569" y="790"/>
                  </a:lnTo>
                  <a:lnTo>
                    <a:pt x="573" y="801"/>
                  </a:lnTo>
                  <a:lnTo>
                    <a:pt x="579" y="809"/>
                  </a:lnTo>
                  <a:lnTo>
                    <a:pt x="581" y="816"/>
                  </a:lnTo>
                  <a:lnTo>
                    <a:pt x="584" y="819"/>
                  </a:lnTo>
                  <a:lnTo>
                    <a:pt x="589" y="824"/>
                  </a:lnTo>
                  <a:lnTo>
                    <a:pt x="596" y="827"/>
                  </a:lnTo>
                  <a:lnTo>
                    <a:pt x="602" y="827"/>
                  </a:lnTo>
                  <a:lnTo>
                    <a:pt x="609" y="827"/>
                  </a:lnTo>
                  <a:lnTo>
                    <a:pt x="609" y="830"/>
                  </a:lnTo>
                  <a:lnTo>
                    <a:pt x="606" y="833"/>
                  </a:lnTo>
                  <a:lnTo>
                    <a:pt x="611" y="833"/>
                  </a:lnTo>
                  <a:lnTo>
                    <a:pt x="612" y="837"/>
                  </a:lnTo>
                  <a:lnTo>
                    <a:pt x="619" y="833"/>
                  </a:lnTo>
                  <a:lnTo>
                    <a:pt x="624" y="829"/>
                  </a:lnTo>
                  <a:lnTo>
                    <a:pt x="629" y="830"/>
                  </a:lnTo>
                  <a:lnTo>
                    <a:pt x="631" y="837"/>
                  </a:lnTo>
                  <a:lnTo>
                    <a:pt x="629" y="845"/>
                  </a:lnTo>
                  <a:lnTo>
                    <a:pt x="629" y="848"/>
                  </a:lnTo>
                  <a:lnTo>
                    <a:pt x="627" y="854"/>
                  </a:lnTo>
                  <a:lnTo>
                    <a:pt x="629" y="859"/>
                  </a:lnTo>
                  <a:lnTo>
                    <a:pt x="631" y="862"/>
                  </a:lnTo>
                  <a:lnTo>
                    <a:pt x="634" y="869"/>
                  </a:lnTo>
                  <a:lnTo>
                    <a:pt x="639" y="869"/>
                  </a:lnTo>
                  <a:lnTo>
                    <a:pt x="640" y="877"/>
                  </a:lnTo>
                  <a:lnTo>
                    <a:pt x="645" y="880"/>
                  </a:lnTo>
                  <a:lnTo>
                    <a:pt x="652" y="877"/>
                  </a:lnTo>
                  <a:lnTo>
                    <a:pt x="657" y="874"/>
                  </a:lnTo>
                  <a:lnTo>
                    <a:pt x="660" y="871"/>
                  </a:lnTo>
                  <a:lnTo>
                    <a:pt x="667" y="869"/>
                  </a:lnTo>
                  <a:lnTo>
                    <a:pt x="670" y="869"/>
                  </a:lnTo>
                  <a:lnTo>
                    <a:pt x="674" y="872"/>
                  </a:lnTo>
                  <a:lnTo>
                    <a:pt x="667" y="880"/>
                  </a:lnTo>
                  <a:lnTo>
                    <a:pt x="660" y="884"/>
                  </a:lnTo>
                  <a:lnTo>
                    <a:pt x="655" y="888"/>
                  </a:lnTo>
                  <a:lnTo>
                    <a:pt x="652" y="892"/>
                  </a:lnTo>
                  <a:lnTo>
                    <a:pt x="649" y="893"/>
                  </a:lnTo>
                  <a:lnTo>
                    <a:pt x="645" y="893"/>
                  </a:lnTo>
                  <a:lnTo>
                    <a:pt x="640" y="896"/>
                  </a:lnTo>
                  <a:lnTo>
                    <a:pt x="637" y="898"/>
                  </a:lnTo>
                  <a:lnTo>
                    <a:pt x="634" y="896"/>
                  </a:lnTo>
                  <a:lnTo>
                    <a:pt x="631" y="896"/>
                  </a:lnTo>
                  <a:lnTo>
                    <a:pt x="627" y="895"/>
                  </a:lnTo>
                  <a:lnTo>
                    <a:pt x="626" y="892"/>
                  </a:lnTo>
                  <a:lnTo>
                    <a:pt x="619" y="892"/>
                  </a:lnTo>
                  <a:lnTo>
                    <a:pt x="614" y="895"/>
                  </a:lnTo>
                  <a:lnTo>
                    <a:pt x="614" y="901"/>
                  </a:lnTo>
                  <a:lnTo>
                    <a:pt x="614" y="906"/>
                  </a:lnTo>
                  <a:lnTo>
                    <a:pt x="612" y="909"/>
                  </a:lnTo>
                  <a:lnTo>
                    <a:pt x="611" y="913"/>
                  </a:lnTo>
                  <a:lnTo>
                    <a:pt x="607" y="914"/>
                  </a:lnTo>
                  <a:lnTo>
                    <a:pt x="606" y="916"/>
                  </a:lnTo>
                  <a:lnTo>
                    <a:pt x="604" y="929"/>
                  </a:lnTo>
                  <a:lnTo>
                    <a:pt x="602" y="934"/>
                  </a:lnTo>
                  <a:lnTo>
                    <a:pt x="604" y="937"/>
                  </a:lnTo>
                  <a:lnTo>
                    <a:pt x="599" y="937"/>
                  </a:lnTo>
                  <a:lnTo>
                    <a:pt x="597" y="942"/>
                  </a:lnTo>
                  <a:lnTo>
                    <a:pt x="596" y="943"/>
                  </a:lnTo>
                  <a:lnTo>
                    <a:pt x="594" y="951"/>
                  </a:lnTo>
                  <a:lnTo>
                    <a:pt x="592" y="958"/>
                  </a:lnTo>
                  <a:lnTo>
                    <a:pt x="591" y="963"/>
                  </a:lnTo>
                  <a:lnTo>
                    <a:pt x="586" y="966"/>
                  </a:lnTo>
                  <a:lnTo>
                    <a:pt x="581" y="969"/>
                  </a:lnTo>
                  <a:lnTo>
                    <a:pt x="576" y="973"/>
                  </a:lnTo>
                  <a:lnTo>
                    <a:pt x="571" y="974"/>
                  </a:lnTo>
                  <a:lnTo>
                    <a:pt x="569" y="985"/>
                  </a:lnTo>
                  <a:lnTo>
                    <a:pt x="566" y="995"/>
                  </a:lnTo>
                  <a:lnTo>
                    <a:pt x="564" y="1003"/>
                  </a:lnTo>
                  <a:lnTo>
                    <a:pt x="564" y="1011"/>
                  </a:lnTo>
                  <a:lnTo>
                    <a:pt x="566" y="1016"/>
                  </a:lnTo>
                  <a:lnTo>
                    <a:pt x="566" y="1019"/>
                  </a:lnTo>
                  <a:lnTo>
                    <a:pt x="566" y="1023"/>
                  </a:lnTo>
                  <a:lnTo>
                    <a:pt x="566" y="1024"/>
                  </a:lnTo>
                  <a:lnTo>
                    <a:pt x="564" y="1024"/>
                  </a:lnTo>
                  <a:lnTo>
                    <a:pt x="561" y="1026"/>
                  </a:lnTo>
                  <a:lnTo>
                    <a:pt x="559" y="1026"/>
                  </a:lnTo>
                  <a:lnTo>
                    <a:pt x="559" y="1028"/>
                  </a:lnTo>
                  <a:lnTo>
                    <a:pt x="561" y="1029"/>
                  </a:lnTo>
                  <a:lnTo>
                    <a:pt x="564" y="1029"/>
                  </a:lnTo>
                  <a:lnTo>
                    <a:pt x="569" y="1029"/>
                  </a:lnTo>
                  <a:lnTo>
                    <a:pt x="571" y="1032"/>
                  </a:lnTo>
                  <a:lnTo>
                    <a:pt x="571" y="1036"/>
                  </a:lnTo>
                  <a:lnTo>
                    <a:pt x="573" y="1037"/>
                  </a:lnTo>
                  <a:lnTo>
                    <a:pt x="576" y="1042"/>
                  </a:lnTo>
                  <a:lnTo>
                    <a:pt x="573" y="1047"/>
                  </a:lnTo>
                  <a:lnTo>
                    <a:pt x="571" y="1052"/>
                  </a:lnTo>
                  <a:lnTo>
                    <a:pt x="573" y="1055"/>
                  </a:lnTo>
                  <a:lnTo>
                    <a:pt x="576" y="1062"/>
                  </a:lnTo>
                  <a:lnTo>
                    <a:pt x="581" y="1071"/>
                  </a:lnTo>
                  <a:lnTo>
                    <a:pt x="584" y="1078"/>
                  </a:lnTo>
                  <a:lnTo>
                    <a:pt x="589" y="1083"/>
                  </a:lnTo>
                  <a:lnTo>
                    <a:pt x="594" y="1083"/>
                  </a:lnTo>
                  <a:lnTo>
                    <a:pt x="602" y="1081"/>
                  </a:lnTo>
                  <a:lnTo>
                    <a:pt x="604" y="1086"/>
                  </a:lnTo>
                  <a:lnTo>
                    <a:pt x="602" y="1089"/>
                  </a:lnTo>
                  <a:lnTo>
                    <a:pt x="601" y="1092"/>
                  </a:lnTo>
                  <a:lnTo>
                    <a:pt x="596" y="1094"/>
                  </a:lnTo>
                  <a:lnTo>
                    <a:pt x="592" y="1100"/>
                  </a:lnTo>
                  <a:lnTo>
                    <a:pt x="597" y="1104"/>
                  </a:lnTo>
                  <a:lnTo>
                    <a:pt x="601" y="1107"/>
                  </a:lnTo>
                  <a:lnTo>
                    <a:pt x="601" y="1112"/>
                  </a:lnTo>
                  <a:lnTo>
                    <a:pt x="597" y="1115"/>
                  </a:lnTo>
                  <a:lnTo>
                    <a:pt x="596" y="1120"/>
                  </a:lnTo>
                  <a:lnTo>
                    <a:pt x="591" y="1123"/>
                  </a:lnTo>
                  <a:lnTo>
                    <a:pt x="588" y="1120"/>
                  </a:lnTo>
                  <a:lnTo>
                    <a:pt x="586" y="1117"/>
                  </a:lnTo>
                  <a:lnTo>
                    <a:pt x="581" y="1117"/>
                  </a:lnTo>
                  <a:lnTo>
                    <a:pt x="576" y="1120"/>
                  </a:lnTo>
                  <a:lnTo>
                    <a:pt x="574" y="1123"/>
                  </a:lnTo>
                  <a:lnTo>
                    <a:pt x="573" y="1125"/>
                  </a:lnTo>
                  <a:lnTo>
                    <a:pt x="573" y="1126"/>
                  </a:lnTo>
                  <a:lnTo>
                    <a:pt x="571" y="1133"/>
                  </a:lnTo>
                  <a:lnTo>
                    <a:pt x="571" y="1144"/>
                  </a:lnTo>
                  <a:lnTo>
                    <a:pt x="571" y="1155"/>
                  </a:lnTo>
                  <a:lnTo>
                    <a:pt x="571" y="1165"/>
                  </a:lnTo>
                  <a:lnTo>
                    <a:pt x="574" y="1175"/>
                  </a:lnTo>
                  <a:lnTo>
                    <a:pt x="576" y="1180"/>
                  </a:lnTo>
                  <a:lnTo>
                    <a:pt x="576" y="1181"/>
                  </a:lnTo>
                  <a:lnTo>
                    <a:pt x="574" y="1185"/>
                  </a:lnTo>
                  <a:lnTo>
                    <a:pt x="578" y="1186"/>
                  </a:lnTo>
                  <a:lnTo>
                    <a:pt x="579" y="1188"/>
                  </a:lnTo>
                  <a:lnTo>
                    <a:pt x="579" y="1197"/>
                  </a:lnTo>
                  <a:lnTo>
                    <a:pt x="579" y="1206"/>
                  </a:lnTo>
                  <a:lnTo>
                    <a:pt x="579" y="1210"/>
                  </a:lnTo>
                  <a:lnTo>
                    <a:pt x="581" y="1212"/>
                  </a:lnTo>
                  <a:lnTo>
                    <a:pt x="581" y="1218"/>
                  </a:lnTo>
                  <a:lnTo>
                    <a:pt x="579" y="1225"/>
                  </a:lnTo>
                  <a:lnTo>
                    <a:pt x="576" y="1235"/>
                  </a:lnTo>
                  <a:lnTo>
                    <a:pt x="574" y="1243"/>
                  </a:lnTo>
                  <a:lnTo>
                    <a:pt x="574" y="1246"/>
                  </a:lnTo>
                  <a:lnTo>
                    <a:pt x="576" y="1256"/>
                  </a:lnTo>
                  <a:lnTo>
                    <a:pt x="579" y="1262"/>
                  </a:lnTo>
                  <a:lnTo>
                    <a:pt x="581" y="1267"/>
                  </a:lnTo>
                  <a:lnTo>
                    <a:pt x="581" y="1269"/>
                  </a:lnTo>
                  <a:lnTo>
                    <a:pt x="584" y="1277"/>
                  </a:lnTo>
                  <a:lnTo>
                    <a:pt x="584" y="1282"/>
                  </a:lnTo>
                  <a:lnTo>
                    <a:pt x="581" y="1288"/>
                  </a:lnTo>
                  <a:lnTo>
                    <a:pt x="581" y="1295"/>
                  </a:lnTo>
                  <a:lnTo>
                    <a:pt x="574" y="1296"/>
                  </a:lnTo>
                  <a:lnTo>
                    <a:pt x="568" y="1299"/>
                  </a:lnTo>
                  <a:lnTo>
                    <a:pt x="564" y="1304"/>
                  </a:lnTo>
                  <a:lnTo>
                    <a:pt x="561" y="1309"/>
                  </a:lnTo>
                  <a:lnTo>
                    <a:pt x="559" y="1312"/>
                  </a:lnTo>
                  <a:lnTo>
                    <a:pt x="558" y="1316"/>
                  </a:lnTo>
                  <a:lnTo>
                    <a:pt x="556" y="1320"/>
                  </a:lnTo>
                  <a:lnTo>
                    <a:pt x="556" y="1332"/>
                  </a:lnTo>
                  <a:lnTo>
                    <a:pt x="558" y="1346"/>
                  </a:lnTo>
                  <a:lnTo>
                    <a:pt x="559" y="1354"/>
                  </a:lnTo>
                  <a:lnTo>
                    <a:pt x="559" y="1366"/>
                  </a:lnTo>
                  <a:lnTo>
                    <a:pt x="566" y="1400"/>
                  </a:lnTo>
                  <a:lnTo>
                    <a:pt x="564" y="1403"/>
                  </a:lnTo>
                  <a:lnTo>
                    <a:pt x="564" y="1411"/>
                  </a:lnTo>
                  <a:lnTo>
                    <a:pt x="568" y="1418"/>
                  </a:lnTo>
                  <a:lnTo>
                    <a:pt x="569" y="1421"/>
                  </a:lnTo>
                  <a:lnTo>
                    <a:pt x="571" y="1424"/>
                  </a:lnTo>
                  <a:lnTo>
                    <a:pt x="573" y="1426"/>
                  </a:lnTo>
                  <a:lnTo>
                    <a:pt x="573" y="1429"/>
                  </a:lnTo>
                  <a:lnTo>
                    <a:pt x="574" y="1434"/>
                  </a:lnTo>
                  <a:lnTo>
                    <a:pt x="576" y="1439"/>
                  </a:lnTo>
                  <a:lnTo>
                    <a:pt x="576" y="1443"/>
                  </a:lnTo>
                  <a:lnTo>
                    <a:pt x="576" y="1447"/>
                  </a:lnTo>
                  <a:lnTo>
                    <a:pt x="576" y="1450"/>
                  </a:lnTo>
                  <a:lnTo>
                    <a:pt x="578" y="1453"/>
                  </a:lnTo>
                  <a:lnTo>
                    <a:pt x="579" y="1455"/>
                  </a:lnTo>
                  <a:lnTo>
                    <a:pt x="576" y="1456"/>
                  </a:lnTo>
                  <a:lnTo>
                    <a:pt x="564" y="1460"/>
                  </a:lnTo>
                  <a:lnTo>
                    <a:pt x="561" y="1455"/>
                  </a:lnTo>
                  <a:lnTo>
                    <a:pt x="556" y="1452"/>
                  </a:lnTo>
                  <a:lnTo>
                    <a:pt x="546" y="1455"/>
                  </a:lnTo>
                  <a:lnTo>
                    <a:pt x="538" y="1461"/>
                  </a:lnTo>
                  <a:lnTo>
                    <a:pt x="531" y="1464"/>
                  </a:lnTo>
                  <a:lnTo>
                    <a:pt x="523" y="1464"/>
                  </a:lnTo>
                  <a:lnTo>
                    <a:pt x="521" y="1464"/>
                  </a:lnTo>
                  <a:lnTo>
                    <a:pt x="501" y="1461"/>
                  </a:lnTo>
                  <a:lnTo>
                    <a:pt x="493" y="1461"/>
                  </a:lnTo>
                  <a:lnTo>
                    <a:pt x="482" y="1463"/>
                  </a:lnTo>
                  <a:lnTo>
                    <a:pt x="477" y="1460"/>
                  </a:lnTo>
                  <a:lnTo>
                    <a:pt x="467" y="1456"/>
                  </a:lnTo>
                  <a:lnTo>
                    <a:pt x="457" y="1456"/>
                  </a:lnTo>
                  <a:lnTo>
                    <a:pt x="449" y="1455"/>
                  </a:lnTo>
                  <a:lnTo>
                    <a:pt x="439" y="1447"/>
                  </a:lnTo>
                  <a:lnTo>
                    <a:pt x="437" y="1442"/>
                  </a:lnTo>
                  <a:lnTo>
                    <a:pt x="435" y="1440"/>
                  </a:lnTo>
                  <a:lnTo>
                    <a:pt x="427" y="1434"/>
                  </a:lnTo>
                  <a:lnTo>
                    <a:pt x="424" y="1430"/>
                  </a:lnTo>
                  <a:lnTo>
                    <a:pt x="422" y="1429"/>
                  </a:lnTo>
                  <a:lnTo>
                    <a:pt x="419" y="1427"/>
                  </a:lnTo>
                  <a:lnTo>
                    <a:pt x="414" y="1427"/>
                  </a:lnTo>
                  <a:lnTo>
                    <a:pt x="409" y="1429"/>
                  </a:lnTo>
                  <a:lnTo>
                    <a:pt x="407" y="1430"/>
                  </a:lnTo>
                  <a:lnTo>
                    <a:pt x="404" y="1430"/>
                  </a:lnTo>
                  <a:lnTo>
                    <a:pt x="406" y="1427"/>
                  </a:lnTo>
                  <a:lnTo>
                    <a:pt x="406" y="1426"/>
                  </a:lnTo>
                  <a:lnTo>
                    <a:pt x="402" y="1424"/>
                  </a:lnTo>
                  <a:lnTo>
                    <a:pt x="401" y="1426"/>
                  </a:lnTo>
                  <a:lnTo>
                    <a:pt x="394" y="1419"/>
                  </a:lnTo>
                  <a:lnTo>
                    <a:pt x="382" y="1421"/>
                  </a:lnTo>
                  <a:lnTo>
                    <a:pt x="372" y="1429"/>
                  </a:lnTo>
                  <a:lnTo>
                    <a:pt x="359" y="1434"/>
                  </a:lnTo>
                  <a:lnTo>
                    <a:pt x="346" y="1435"/>
                  </a:lnTo>
                  <a:lnTo>
                    <a:pt x="333" y="1432"/>
                  </a:lnTo>
                  <a:lnTo>
                    <a:pt x="325" y="1432"/>
                  </a:lnTo>
                  <a:lnTo>
                    <a:pt x="315" y="1426"/>
                  </a:lnTo>
                  <a:lnTo>
                    <a:pt x="308" y="1421"/>
                  </a:lnTo>
                  <a:lnTo>
                    <a:pt x="296" y="1421"/>
                  </a:lnTo>
                  <a:lnTo>
                    <a:pt x="291" y="1418"/>
                  </a:lnTo>
                  <a:lnTo>
                    <a:pt x="283" y="1419"/>
                  </a:lnTo>
                  <a:lnTo>
                    <a:pt x="280" y="1421"/>
                  </a:lnTo>
                  <a:lnTo>
                    <a:pt x="278" y="1424"/>
                  </a:lnTo>
                  <a:lnTo>
                    <a:pt x="270" y="1422"/>
                  </a:lnTo>
                  <a:lnTo>
                    <a:pt x="257" y="1424"/>
                  </a:lnTo>
                  <a:lnTo>
                    <a:pt x="253" y="1434"/>
                  </a:lnTo>
                  <a:lnTo>
                    <a:pt x="248" y="1440"/>
                  </a:lnTo>
                  <a:lnTo>
                    <a:pt x="242" y="1445"/>
                  </a:lnTo>
                  <a:lnTo>
                    <a:pt x="237" y="1450"/>
                  </a:lnTo>
                  <a:lnTo>
                    <a:pt x="232" y="1450"/>
                  </a:lnTo>
                  <a:lnTo>
                    <a:pt x="229" y="1448"/>
                  </a:lnTo>
                  <a:lnTo>
                    <a:pt x="225" y="1453"/>
                  </a:lnTo>
                  <a:lnTo>
                    <a:pt x="222" y="1455"/>
                  </a:lnTo>
                  <a:lnTo>
                    <a:pt x="215" y="1452"/>
                  </a:lnTo>
                  <a:lnTo>
                    <a:pt x="212" y="1452"/>
                  </a:lnTo>
                  <a:lnTo>
                    <a:pt x="207" y="1452"/>
                  </a:lnTo>
                  <a:lnTo>
                    <a:pt x="205" y="1453"/>
                  </a:lnTo>
                  <a:lnTo>
                    <a:pt x="199" y="1461"/>
                  </a:lnTo>
                  <a:lnTo>
                    <a:pt x="187" y="1466"/>
                  </a:lnTo>
                  <a:lnTo>
                    <a:pt x="182" y="1466"/>
                  </a:lnTo>
                  <a:lnTo>
                    <a:pt x="179" y="1473"/>
                  </a:lnTo>
                  <a:lnTo>
                    <a:pt x="172" y="1471"/>
                  </a:lnTo>
                  <a:lnTo>
                    <a:pt x="169" y="1464"/>
                  </a:lnTo>
                  <a:lnTo>
                    <a:pt x="159" y="1469"/>
                  </a:lnTo>
                  <a:lnTo>
                    <a:pt x="151" y="1471"/>
                  </a:lnTo>
                  <a:lnTo>
                    <a:pt x="151" y="1482"/>
                  </a:lnTo>
                  <a:lnTo>
                    <a:pt x="153" y="1489"/>
                  </a:lnTo>
                  <a:lnTo>
                    <a:pt x="154" y="1502"/>
                  </a:lnTo>
                  <a:lnTo>
                    <a:pt x="151" y="1513"/>
                  </a:lnTo>
                  <a:lnTo>
                    <a:pt x="146" y="1521"/>
                  </a:lnTo>
                  <a:lnTo>
                    <a:pt x="139" y="1531"/>
                  </a:lnTo>
                  <a:lnTo>
                    <a:pt x="131" y="1550"/>
                  </a:lnTo>
                  <a:lnTo>
                    <a:pt x="128" y="1560"/>
                  </a:lnTo>
                  <a:lnTo>
                    <a:pt x="124" y="1563"/>
                  </a:lnTo>
                  <a:lnTo>
                    <a:pt x="121" y="1566"/>
                  </a:lnTo>
                  <a:lnTo>
                    <a:pt x="119" y="1570"/>
                  </a:lnTo>
                  <a:lnTo>
                    <a:pt x="118" y="1562"/>
                  </a:lnTo>
                  <a:lnTo>
                    <a:pt x="113" y="1550"/>
                  </a:lnTo>
                  <a:lnTo>
                    <a:pt x="105" y="1534"/>
                  </a:lnTo>
                  <a:lnTo>
                    <a:pt x="100" y="1532"/>
                  </a:lnTo>
                  <a:lnTo>
                    <a:pt x="96" y="1531"/>
                  </a:lnTo>
                  <a:lnTo>
                    <a:pt x="83" y="1528"/>
                  </a:lnTo>
                  <a:lnTo>
                    <a:pt x="73" y="1524"/>
                  </a:lnTo>
                  <a:lnTo>
                    <a:pt x="68" y="1519"/>
                  </a:lnTo>
                  <a:lnTo>
                    <a:pt x="62" y="1513"/>
                  </a:lnTo>
                  <a:lnTo>
                    <a:pt x="50" y="1507"/>
                  </a:lnTo>
                  <a:lnTo>
                    <a:pt x="40" y="1505"/>
                  </a:lnTo>
                  <a:lnTo>
                    <a:pt x="35" y="1507"/>
                  </a:lnTo>
                  <a:lnTo>
                    <a:pt x="28" y="1505"/>
                  </a:lnTo>
                  <a:lnTo>
                    <a:pt x="25" y="1500"/>
                  </a:lnTo>
                  <a:lnTo>
                    <a:pt x="22" y="1497"/>
                  </a:lnTo>
                  <a:lnTo>
                    <a:pt x="27" y="1492"/>
                  </a:lnTo>
                  <a:lnTo>
                    <a:pt x="32" y="1481"/>
                  </a:lnTo>
                  <a:lnTo>
                    <a:pt x="33" y="1468"/>
                  </a:lnTo>
                  <a:lnTo>
                    <a:pt x="22" y="1464"/>
                  </a:lnTo>
                  <a:lnTo>
                    <a:pt x="20" y="1458"/>
                  </a:lnTo>
                  <a:lnTo>
                    <a:pt x="19" y="1447"/>
                  </a:lnTo>
                  <a:lnTo>
                    <a:pt x="15" y="1440"/>
                  </a:lnTo>
                  <a:lnTo>
                    <a:pt x="10" y="1432"/>
                  </a:lnTo>
                  <a:lnTo>
                    <a:pt x="12" y="1416"/>
                  </a:lnTo>
                  <a:lnTo>
                    <a:pt x="9" y="1405"/>
                  </a:lnTo>
                  <a:lnTo>
                    <a:pt x="4" y="1393"/>
                  </a:lnTo>
                  <a:lnTo>
                    <a:pt x="0" y="1388"/>
                  </a:lnTo>
                  <a:lnTo>
                    <a:pt x="0" y="1384"/>
                  </a:lnTo>
                  <a:lnTo>
                    <a:pt x="2" y="1372"/>
                  </a:lnTo>
                  <a:lnTo>
                    <a:pt x="4" y="1366"/>
                  </a:lnTo>
                  <a:lnTo>
                    <a:pt x="7" y="1361"/>
                  </a:lnTo>
                  <a:lnTo>
                    <a:pt x="19" y="1354"/>
                  </a:lnTo>
                  <a:lnTo>
                    <a:pt x="27" y="1348"/>
                  </a:lnTo>
                  <a:lnTo>
                    <a:pt x="32" y="1345"/>
                  </a:lnTo>
                  <a:lnTo>
                    <a:pt x="38" y="1340"/>
                  </a:lnTo>
                  <a:lnTo>
                    <a:pt x="40" y="1338"/>
                  </a:lnTo>
                  <a:lnTo>
                    <a:pt x="43" y="1327"/>
                  </a:lnTo>
                  <a:lnTo>
                    <a:pt x="50" y="1319"/>
                  </a:lnTo>
                  <a:lnTo>
                    <a:pt x="55" y="1312"/>
                  </a:lnTo>
                  <a:lnTo>
                    <a:pt x="62" y="1312"/>
                  </a:lnTo>
                  <a:lnTo>
                    <a:pt x="67" y="1312"/>
                  </a:lnTo>
                  <a:lnTo>
                    <a:pt x="75" y="1301"/>
                  </a:lnTo>
                  <a:lnTo>
                    <a:pt x="85" y="1288"/>
                  </a:lnTo>
                  <a:lnTo>
                    <a:pt x="95" y="1280"/>
                  </a:lnTo>
                  <a:lnTo>
                    <a:pt x="101" y="1267"/>
                  </a:lnTo>
                  <a:lnTo>
                    <a:pt x="101" y="1249"/>
                  </a:lnTo>
                  <a:lnTo>
                    <a:pt x="108" y="1240"/>
                  </a:lnTo>
                  <a:lnTo>
                    <a:pt x="114" y="1231"/>
                  </a:lnTo>
                  <a:lnTo>
                    <a:pt x="123" y="1223"/>
                  </a:lnTo>
                  <a:lnTo>
                    <a:pt x="129" y="1217"/>
                  </a:lnTo>
                  <a:lnTo>
                    <a:pt x="141" y="1197"/>
                  </a:lnTo>
                  <a:lnTo>
                    <a:pt x="149" y="1194"/>
                  </a:lnTo>
                  <a:lnTo>
                    <a:pt x="159" y="1186"/>
                  </a:lnTo>
                  <a:lnTo>
                    <a:pt x="167" y="1183"/>
                  </a:lnTo>
                  <a:lnTo>
                    <a:pt x="174" y="1189"/>
                  </a:lnTo>
                  <a:lnTo>
                    <a:pt x="191" y="1189"/>
                  </a:lnTo>
                  <a:lnTo>
                    <a:pt x="200" y="1196"/>
                  </a:lnTo>
                  <a:lnTo>
                    <a:pt x="214" y="1186"/>
                  </a:lnTo>
                  <a:lnTo>
                    <a:pt x="215" y="1170"/>
                  </a:lnTo>
                  <a:lnTo>
                    <a:pt x="219" y="1162"/>
                  </a:lnTo>
                  <a:lnTo>
                    <a:pt x="219" y="1154"/>
                  </a:lnTo>
                  <a:lnTo>
                    <a:pt x="224" y="1147"/>
                  </a:lnTo>
                  <a:lnTo>
                    <a:pt x="232" y="1142"/>
                  </a:lnTo>
                  <a:lnTo>
                    <a:pt x="239" y="1134"/>
                  </a:lnTo>
                  <a:lnTo>
                    <a:pt x="245" y="1133"/>
                  </a:lnTo>
                  <a:lnTo>
                    <a:pt x="257" y="1128"/>
                  </a:lnTo>
                  <a:lnTo>
                    <a:pt x="268" y="1126"/>
                  </a:lnTo>
                  <a:lnTo>
                    <a:pt x="278" y="1120"/>
                  </a:lnTo>
                  <a:lnTo>
                    <a:pt x="282" y="1113"/>
                  </a:lnTo>
                  <a:lnTo>
                    <a:pt x="285" y="1110"/>
                  </a:lnTo>
                  <a:lnTo>
                    <a:pt x="295" y="1104"/>
                  </a:lnTo>
                  <a:lnTo>
                    <a:pt x="298" y="1100"/>
                  </a:lnTo>
                  <a:lnTo>
                    <a:pt x="300" y="1094"/>
                  </a:lnTo>
                  <a:lnTo>
                    <a:pt x="298" y="1087"/>
                  </a:lnTo>
                  <a:lnTo>
                    <a:pt x="296" y="1084"/>
                  </a:lnTo>
                  <a:lnTo>
                    <a:pt x="295" y="1083"/>
                  </a:lnTo>
                  <a:lnTo>
                    <a:pt x="295" y="1081"/>
                  </a:lnTo>
                  <a:lnTo>
                    <a:pt x="295" y="1073"/>
                  </a:lnTo>
                  <a:lnTo>
                    <a:pt x="306" y="1065"/>
                  </a:lnTo>
                  <a:lnTo>
                    <a:pt x="318" y="1057"/>
                  </a:lnTo>
                  <a:lnTo>
                    <a:pt x="320" y="1055"/>
                  </a:lnTo>
                  <a:lnTo>
                    <a:pt x="318" y="1039"/>
                  </a:lnTo>
                  <a:lnTo>
                    <a:pt x="316" y="1034"/>
                  </a:lnTo>
                  <a:lnTo>
                    <a:pt x="321" y="1024"/>
                  </a:lnTo>
                  <a:lnTo>
                    <a:pt x="328" y="1010"/>
                  </a:lnTo>
                  <a:lnTo>
                    <a:pt x="328" y="1005"/>
                  </a:lnTo>
                  <a:lnTo>
                    <a:pt x="328" y="981"/>
                  </a:lnTo>
                  <a:lnTo>
                    <a:pt x="310" y="963"/>
                  </a:lnTo>
                  <a:lnTo>
                    <a:pt x="301" y="953"/>
                  </a:lnTo>
                  <a:lnTo>
                    <a:pt x="293" y="945"/>
                  </a:lnTo>
                  <a:lnTo>
                    <a:pt x="282" y="930"/>
                  </a:lnTo>
                  <a:lnTo>
                    <a:pt x="277" y="914"/>
                  </a:lnTo>
                  <a:lnTo>
                    <a:pt x="272" y="908"/>
                  </a:lnTo>
                  <a:lnTo>
                    <a:pt x="270" y="905"/>
                  </a:lnTo>
                  <a:lnTo>
                    <a:pt x="275" y="895"/>
                  </a:lnTo>
                  <a:lnTo>
                    <a:pt x="286" y="885"/>
                  </a:lnTo>
                  <a:lnTo>
                    <a:pt x="285" y="875"/>
                  </a:lnTo>
                  <a:lnTo>
                    <a:pt x="285" y="869"/>
                  </a:lnTo>
                  <a:lnTo>
                    <a:pt x="291" y="864"/>
                  </a:lnTo>
                  <a:lnTo>
                    <a:pt x="295" y="856"/>
                  </a:lnTo>
                  <a:lnTo>
                    <a:pt x="296" y="854"/>
                  </a:lnTo>
                  <a:lnTo>
                    <a:pt x="298" y="846"/>
                  </a:lnTo>
                  <a:lnTo>
                    <a:pt x="303" y="841"/>
                  </a:lnTo>
                  <a:lnTo>
                    <a:pt x="295" y="814"/>
                  </a:lnTo>
                  <a:lnTo>
                    <a:pt x="298" y="803"/>
                  </a:lnTo>
                  <a:lnTo>
                    <a:pt x="308" y="795"/>
                  </a:lnTo>
                  <a:lnTo>
                    <a:pt x="318" y="777"/>
                  </a:lnTo>
                  <a:lnTo>
                    <a:pt x="326" y="767"/>
                  </a:lnTo>
                  <a:lnTo>
                    <a:pt x="338" y="754"/>
                  </a:lnTo>
                  <a:lnTo>
                    <a:pt x="343" y="736"/>
                  </a:lnTo>
                  <a:lnTo>
                    <a:pt x="333" y="730"/>
                  </a:lnTo>
                  <a:lnTo>
                    <a:pt x="333" y="720"/>
                  </a:lnTo>
                  <a:lnTo>
                    <a:pt x="334" y="712"/>
                  </a:lnTo>
                  <a:lnTo>
                    <a:pt x="333" y="709"/>
                  </a:lnTo>
                  <a:lnTo>
                    <a:pt x="331" y="709"/>
                  </a:lnTo>
                  <a:lnTo>
                    <a:pt x="329" y="709"/>
                  </a:lnTo>
                  <a:lnTo>
                    <a:pt x="325" y="701"/>
                  </a:lnTo>
                  <a:lnTo>
                    <a:pt x="313" y="693"/>
                  </a:lnTo>
                  <a:lnTo>
                    <a:pt x="301" y="693"/>
                  </a:lnTo>
                  <a:lnTo>
                    <a:pt x="288" y="689"/>
                  </a:lnTo>
                  <a:lnTo>
                    <a:pt x="296" y="680"/>
                  </a:lnTo>
                  <a:lnTo>
                    <a:pt x="288" y="675"/>
                  </a:lnTo>
                  <a:lnTo>
                    <a:pt x="285" y="665"/>
                  </a:lnTo>
                  <a:lnTo>
                    <a:pt x="288" y="659"/>
                  </a:lnTo>
                  <a:lnTo>
                    <a:pt x="288" y="647"/>
                  </a:lnTo>
                  <a:lnTo>
                    <a:pt x="286" y="642"/>
                  </a:lnTo>
                  <a:lnTo>
                    <a:pt x="282" y="634"/>
                  </a:lnTo>
                  <a:lnTo>
                    <a:pt x="278" y="628"/>
                  </a:lnTo>
                  <a:lnTo>
                    <a:pt x="282" y="618"/>
                  </a:lnTo>
                  <a:lnTo>
                    <a:pt x="286" y="605"/>
                  </a:lnTo>
                  <a:lnTo>
                    <a:pt x="293" y="599"/>
                  </a:lnTo>
                  <a:lnTo>
                    <a:pt x="300" y="594"/>
                  </a:lnTo>
                  <a:lnTo>
                    <a:pt x="305" y="592"/>
                  </a:lnTo>
                  <a:lnTo>
                    <a:pt x="308" y="579"/>
                  </a:lnTo>
                  <a:lnTo>
                    <a:pt x="311" y="568"/>
                  </a:lnTo>
                  <a:lnTo>
                    <a:pt x="325" y="566"/>
                  </a:lnTo>
                  <a:lnTo>
                    <a:pt x="336" y="565"/>
                  </a:lnTo>
                  <a:lnTo>
                    <a:pt x="341" y="552"/>
                  </a:lnTo>
                  <a:lnTo>
                    <a:pt x="349" y="544"/>
                  </a:lnTo>
                  <a:lnTo>
                    <a:pt x="353" y="542"/>
                  </a:lnTo>
                  <a:lnTo>
                    <a:pt x="358" y="536"/>
                  </a:lnTo>
                  <a:lnTo>
                    <a:pt x="359" y="532"/>
                  </a:lnTo>
                  <a:lnTo>
                    <a:pt x="344" y="516"/>
                  </a:lnTo>
                  <a:lnTo>
                    <a:pt x="341" y="505"/>
                  </a:lnTo>
                  <a:lnTo>
                    <a:pt x="354" y="497"/>
                  </a:lnTo>
                  <a:lnTo>
                    <a:pt x="359" y="489"/>
                  </a:lnTo>
                  <a:lnTo>
                    <a:pt x="363" y="479"/>
                  </a:lnTo>
                  <a:lnTo>
                    <a:pt x="363" y="474"/>
                  </a:lnTo>
                  <a:lnTo>
                    <a:pt x="364" y="469"/>
                  </a:lnTo>
                  <a:lnTo>
                    <a:pt x="363" y="460"/>
                  </a:lnTo>
                  <a:lnTo>
                    <a:pt x="358" y="455"/>
                  </a:lnTo>
                  <a:lnTo>
                    <a:pt x="351" y="456"/>
                  </a:lnTo>
                  <a:lnTo>
                    <a:pt x="344" y="450"/>
                  </a:lnTo>
                  <a:lnTo>
                    <a:pt x="348" y="439"/>
                  </a:lnTo>
                  <a:lnTo>
                    <a:pt x="344" y="426"/>
                  </a:lnTo>
                  <a:lnTo>
                    <a:pt x="334" y="417"/>
                  </a:lnTo>
                  <a:lnTo>
                    <a:pt x="325" y="416"/>
                  </a:lnTo>
                  <a:lnTo>
                    <a:pt x="323" y="411"/>
                  </a:lnTo>
                  <a:lnTo>
                    <a:pt x="325" y="403"/>
                  </a:lnTo>
                  <a:lnTo>
                    <a:pt x="326" y="395"/>
                  </a:lnTo>
                  <a:lnTo>
                    <a:pt x="321" y="385"/>
                  </a:lnTo>
                  <a:lnTo>
                    <a:pt x="303" y="385"/>
                  </a:lnTo>
                  <a:lnTo>
                    <a:pt x="306" y="377"/>
                  </a:lnTo>
                  <a:lnTo>
                    <a:pt x="303" y="369"/>
                  </a:lnTo>
                  <a:lnTo>
                    <a:pt x="296" y="372"/>
                  </a:lnTo>
                  <a:lnTo>
                    <a:pt x="291" y="375"/>
                  </a:lnTo>
                  <a:lnTo>
                    <a:pt x="283" y="371"/>
                  </a:lnTo>
                  <a:lnTo>
                    <a:pt x="290" y="359"/>
                  </a:lnTo>
                  <a:lnTo>
                    <a:pt x="293" y="354"/>
                  </a:lnTo>
                  <a:lnTo>
                    <a:pt x="291" y="354"/>
                  </a:lnTo>
                  <a:lnTo>
                    <a:pt x="295" y="348"/>
                  </a:lnTo>
                  <a:lnTo>
                    <a:pt x="298" y="335"/>
                  </a:lnTo>
                  <a:lnTo>
                    <a:pt x="301" y="327"/>
                  </a:lnTo>
                  <a:lnTo>
                    <a:pt x="305" y="317"/>
                  </a:lnTo>
                  <a:lnTo>
                    <a:pt x="310" y="307"/>
                  </a:lnTo>
                  <a:lnTo>
                    <a:pt x="300" y="304"/>
                  </a:lnTo>
                  <a:lnTo>
                    <a:pt x="290" y="301"/>
                  </a:lnTo>
                  <a:lnTo>
                    <a:pt x="288" y="296"/>
                  </a:lnTo>
                  <a:lnTo>
                    <a:pt x="286" y="293"/>
                  </a:lnTo>
                  <a:lnTo>
                    <a:pt x="283" y="288"/>
                  </a:lnTo>
                  <a:lnTo>
                    <a:pt x="283" y="282"/>
                  </a:lnTo>
                  <a:lnTo>
                    <a:pt x="295" y="272"/>
                  </a:lnTo>
                  <a:lnTo>
                    <a:pt x="298" y="259"/>
                  </a:lnTo>
                  <a:lnTo>
                    <a:pt x="305" y="248"/>
                  </a:lnTo>
                  <a:lnTo>
                    <a:pt x="311" y="241"/>
                  </a:lnTo>
                  <a:lnTo>
                    <a:pt x="313" y="233"/>
                  </a:lnTo>
                  <a:lnTo>
                    <a:pt x="321" y="227"/>
                  </a:lnTo>
                  <a:lnTo>
                    <a:pt x="325" y="225"/>
                  </a:lnTo>
                  <a:lnTo>
                    <a:pt x="328" y="228"/>
                  </a:lnTo>
                  <a:lnTo>
                    <a:pt x="329" y="231"/>
                  </a:lnTo>
                  <a:lnTo>
                    <a:pt x="336" y="231"/>
                  </a:lnTo>
                  <a:lnTo>
                    <a:pt x="336" y="238"/>
                  </a:lnTo>
                  <a:lnTo>
                    <a:pt x="348" y="238"/>
                  </a:lnTo>
                  <a:lnTo>
                    <a:pt x="359" y="240"/>
                  </a:lnTo>
                  <a:lnTo>
                    <a:pt x="363" y="227"/>
                  </a:lnTo>
                  <a:lnTo>
                    <a:pt x="372" y="222"/>
                  </a:lnTo>
                  <a:lnTo>
                    <a:pt x="384" y="218"/>
                  </a:lnTo>
                  <a:lnTo>
                    <a:pt x="396" y="210"/>
                  </a:lnTo>
                  <a:lnTo>
                    <a:pt x="397" y="220"/>
                  </a:lnTo>
                  <a:lnTo>
                    <a:pt x="399" y="215"/>
                  </a:lnTo>
                  <a:lnTo>
                    <a:pt x="406" y="204"/>
                  </a:lnTo>
                  <a:lnTo>
                    <a:pt x="411" y="194"/>
                  </a:lnTo>
                  <a:lnTo>
                    <a:pt x="417" y="183"/>
                  </a:lnTo>
                  <a:lnTo>
                    <a:pt x="415" y="172"/>
                  </a:lnTo>
                  <a:lnTo>
                    <a:pt x="419" y="168"/>
                  </a:lnTo>
                  <a:lnTo>
                    <a:pt x="422" y="160"/>
                  </a:lnTo>
                  <a:lnTo>
                    <a:pt x="422" y="155"/>
                  </a:lnTo>
                  <a:lnTo>
                    <a:pt x="415" y="144"/>
                  </a:lnTo>
                  <a:lnTo>
                    <a:pt x="409" y="141"/>
                  </a:lnTo>
                  <a:lnTo>
                    <a:pt x="402" y="133"/>
                  </a:lnTo>
                  <a:lnTo>
                    <a:pt x="401" y="118"/>
                  </a:lnTo>
                  <a:lnTo>
                    <a:pt x="401" y="115"/>
                  </a:lnTo>
                  <a:lnTo>
                    <a:pt x="409" y="104"/>
                  </a:lnTo>
                  <a:lnTo>
                    <a:pt x="417" y="95"/>
                  </a:lnTo>
                  <a:lnTo>
                    <a:pt x="422" y="81"/>
                  </a:lnTo>
                  <a:lnTo>
                    <a:pt x="424" y="73"/>
                  </a:lnTo>
                  <a:lnTo>
                    <a:pt x="427" y="68"/>
                  </a:lnTo>
                  <a:lnTo>
                    <a:pt x="430" y="66"/>
                  </a:lnTo>
                  <a:lnTo>
                    <a:pt x="435" y="66"/>
                  </a:lnTo>
                  <a:lnTo>
                    <a:pt x="439" y="68"/>
                  </a:lnTo>
                  <a:lnTo>
                    <a:pt x="439" y="70"/>
                  </a:lnTo>
                  <a:lnTo>
                    <a:pt x="442" y="74"/>
                  </a:lnTo>
                  <a:lnTo>
                    <a:pt x="447" y="79"/>
                  </a:lnTo>
                  <a:lnTo>
                    <a:pt x="449" y="78"/>
                  </a:lnTo>
                  <a:lnTo>
                    <a:pt x="454" y="78"/>
                  </a:lnTo>
                  <a:lnTo>
                    <a:pt x="455" y="78"/>
                  </a:lnTo>
                  <a:lnTo>
                    <a:pt x="458" y="83"/>
                  </a:lnTo>
                  <a:lnTo>
                    <a:pt x="463" y="87"/>
                  </a:lnTo>
                  <a:lnTo>
                    <a:pt x="470" y="87"/>
                  </a:lnTo>
                  <a:lnTo>
                    <a:pt x="475" y="86"/>
                  </a:lnTo>
                  <a:lnTo>
                    <a:pt x="477" y="86"/>
                  </a:lnTo>
                  <a:lnTo>
                    <a:pt x="482" y="87"/>
                  </a:lnTo>
                  <a:lnTo>
                    <a:pt x="485" y="86"/>
                  </a:lnTo>
                  <a:lnTo>
                    <a:pt x="488" y="84"/>
                  </a:lnTo>
                  <a:lnTo>
                    <a:pt x="492" y="81"/>
                  </a:lnTo>
                  <a:lnTo>
                    <a:pt x="492" y="76"/>
                  </a:lnTo>
                  <a:lnTo>
                    <a:pt x="495" y="71"/>
                  </a:lnTo>
                  <a:lnTo>
                    <a:pt x="501" y="70"/>
                  </a:lnTo>
                  <a:lnTo>
                    <a:pt x="503" y="65"/>
                  </a:lnTo>
                  <a:lnTo>
                    <a:pt x="505" y="62"/>
                  </a:lnTo>
                  <a:lnTo>
                    <a:pt x="505" y="58"/>
                  </a:lnTo>
                  <a:lnTo>
                    <a:pt x="508" y="53"/>
                  </a:lnTo>
                  <a:lnTo>
                    <a:pt x="508" y="47"/>
                  </a:lnTo>
                  <a:lnTo>
                    <a:pt x="511" y="42"/>
                  </a:lnTo>
                  <a:lnTo>
                    <a:pt x="515" y="36"/>
                  </a:lnTo>
                  <a:lnTo>
                    <a:pt x="513" y="31"/>
                  </a:lnTo>
                  <a:lnTo>
                    <a:pt x="513" y="26"/>
                  </a:lnTo>
                  <a:lnTo>
                    <a:pt x="515" y="24"/>
                  </a:lnTo>
                  <a:lnTo>
                    <a:pt x="516" y="21"/>
                  </a:lnTo>
                  <a:lnTo>
                    <a:pt x="518" y="16"/>
                  </a:lnTo>
                  <a:lnTo>
                    <a:pt x="521" y="13"/>
                  </a:lnTo>
                  <a:lnTo>
                    <a:pt x="526" y="11"/>
                  </a:lnTo>
                  <a:lnTo>
                    <a:pt x="536" y="5"/>
                  </a:lnTo>
                  <a:lnTo>
                    <a:pt x="543" y="2"/>
                  </a:lnTo>
                  <a:lnTo>
                    <a:pt x="553" y="0"/>
                  </a:lnTo>
                  <a:lnTo>
                    <a:pt x="561" y="2"/>
                  </a:lnTo>
                  <a:lnTo>
                    <a:pt x="566" y="0"/>
                  </a:lnTo>
                  <a:lnTo>
                    <a:pt x="569" y="2"/>
                  </a:lnTo>
                  <a:lnTo>
                    <a:pt x="569" y="5"/>
                  </a:lnTo>
                  <a:lnTo>
                    <a:pt x="569" y="8"/>
                  </a:lnTo>
                  <a:lnTo>
                    <a:pt x="569" y="11"/>
                  </a:lnTo>
                  <a:lnTo>
                    <a:pt x="571" y="15"/>
                  </a:lnTo>
                  <a:lnTo>
                    <a:pt x="578" y="19"/>
                  </a:lnTo>
                  <a:lnTo>
                    <a:pt x="583" y="21"/>
                  </a:lnTo>
                  <a:lnTo>
                    <a:pt x="586" y="23"/>
                  </a:lnTo>
                  <a:lnTo>
                    <a:pt x="588" y="24"/>
                  </a:lnTo>
                  <a:lnTo>
                    <a:pt x="594" y="31"/>
                  </a:lnTo>
                  <a:lnTo>
                    <a:pt x="597" y="32"/>
                  </a:lnTo>
                  <a:lnTo>
                    <a:pt x="602" y="34"/>
                  </a:lnTo>
                  <a:lnTo>
                    <a:pt x="604" y="37"/>
                  </a:lnTo>
                  <a:lnTo>
                    <a:pt x="606" y="39"/>
                  </a:lnTo>
                  <a:lnTo>
                    <a:pt x="607" y="39"/>
                  </a:lnTo>
                  <a:lnTo>
                    <a:pt x="612" y="39"/>
                  </a:lnTo>
                  <a:lnTo>
                    <a:pt x="619" y="37"/>
                  </a:lnTo>
                  <a:lnTo>
                    <a:pt x="619" y="44"/>
                  </a:lnTo>
                  <a:lnTo>
                    <a:pt x="621" y="47"/>
                  </a:lnTo>
                  <a:lnTo>
                    <a:pt x="622" y="49"/>
                  </a:lnTo>
                  <a:lnTo>
                    <a:pt x="626" y="45"/>
                  </a:lnTo>
                  <a:lnTo>
                    <a:pt x="629" y="45"/>
                  </a:lnTo>
                  <a:lnTo>
                    <a:pt x="634" y="50"/>
                  </a:lnTo>
                  <a:lnTo>
                    <a:pt x="644" y="52"/>
                  </a:lnTo>
                  <a:lnTo>
                    <a:pt x="650" y="53"/>
                  </a:lnTo>
                  <a:lnTo>
                    <a:pt x="654" y="55"/>
                  </a:lnTo>
                  <a:lnTo>
                    <a:pt x="655" y="58"/>
                  </a:lnTo>
                  <a:lnTo>
                    <a:pt x="660" y="63"/>
                  </a:lnTo>
                  <a:lnTo>
                    <a:pt x="664" y="66"/>
                  </a:lnTo>
                  <a:lnTo>
                    <a:pt x="667" y="70"/>
                  </a:lnTo>
                  <a:lnTo>
                    <a:pt x="670" y="71"/>
                  </a:lnTo>
                  <a:lnTo>
                    <a:pt x="677" y="71"/>
                  </a:lnTo>
                  <a:lnTo>
                    <a:pt x="683" y="70"/>
                  </a:lnTo>
                  <a:lnTo>
                    <a:pt x="685" y="70"/>
                  </a:lnTo>
                  <a:lnTo>
                    <a:pt x="688" y="70"/>
                  </a:lnTo>
                  <a:lnTo>
                    <a:pt x="697" y="70"/>
                  </a:lnTo>
                  <a:lnTo>
                    <a:pt x="705" y="73"/>
                  </a:lnTo>
                  <a:lnTo>
                    <a:pt x="710" y="76"/>
                  </a:lnTo>
                  <a:lnTo>
                    <a:pt x="713" y="78"/>
                  </a:lnTo>
                  <a:lnTo>
                    <a:pt x="718" y="73"/>
                  </a:lnTo>
                  <a:lnTo>
                    <a:pt x="720" y="71"/>
                  </a:lnTo>
                  <a:lnTo>
                    <a:pt x="726" y="66"/>
                  </a:lnTo>
                  <a:lnTo>
                    <a:pt x="736" y="68"/>
                  </a:lnTo>
                  <a:lnTo>
                    <a:pt x="745" y="68"/>
                  </a:lnTo>
                  <a:lnTo>
                    <a:pt x="750" y="68"/>
                  </a:lnTo>
                  <a:lnTo>
                    <a:pt x="761" y="70"/>
                  </a:lnTo>
                  <a:lnTo>
                    <a:pt x="763" y="70"/>
                  </a:lnTo>
                  <a:lnTo>
                    <a:pt x="766" y="70"/>
                  </a:lnTo>
                  <a:lnTo>
                    <a:pt x="769" y="73"/>
                  </a:lnTo>
                  <a:lnTo>
                    <a:pt x="774" y="76"/>
                  </a:lnTo>
                  <a:lnTo>
                    <a:pt x="776" y="76"/>
                  </a:lnTo>
                  <a:lnTo>
                    <a:pt x="784" y="74"/>
                  </a:lnTo>
                  <a:lnTo>
                    <a:pt x="796" y="73"/>
                  </a:lnTo>
                  <a:lnTo>
                    <a:pt x="806" y="68"/>
                  </a:lnTo>
                  <a:lnTo>
                    <a:pt x="809" y="66"/>
                  </a:lnTo>
                  <a:lnTo>
                    <a:pt x="814" y="68"/>
                  </a:lnTo>
                  <a:lnTo>
                    <a:pt x="816" y="68"/>
                  </a:lnTo>
                  <a:lnTo>
                    <a:pt x="819" y="73"/>
                  </a:lnTo>
                  <a:lnTo>
                    <a:pt x="826" y="79"/>
                  </a:lnTo>
                  <a:lnTo>
                    <a:pt x="832" y="79"/>
                  </a:lnTo>
                  <a:lnTo>
                    <a:pt x="834" y="79"/>
                  </a:lnTo>
                  <a:lnTo>
                    <a:pt x="850" y="81"/>
                  </a:lnTo>
                  <a:lnTo>
                    <a:pt x="860" y="74"/>
                  </a:lnTo>
                  <a:lnTo>
                    <a:pt x="867" y="68"/>
                  </a:lnTo>
                  <a:lnTo>
                    <a:pt x="879" y="65"/>
                  </a:lnTo>
                  <a:lnTo>
                    <a:pt x="887" y="62"/>
                  </a:lnTo>
                  <a:lnTo>
                    <a:pt x="892" y="57"/>
                  </a:lnTo>
                  <a:lnTo>
                    <a:pt x="897" y="52"/>
                  </a:lnTo>
                  <a:lnTo>
                    <a:pt x="900" y="49"/>
                  </a:lnTo>
                  <a:lnTo>
                    <a:pt x="907" y="45"/>
                  </a:lnTo>
                  <a:lnTo>
                    <a:pt x="910" y="44"/>
                  </a:lnTo>
                  <a:lnTo>
                    <a:pt x="915" y="42"/>
                  </a:lnTo>
                  <a:lnTo>
                    <a:pt x="925" y="37"/>
                  </a:lnTo>
                  <a:lnTo>
                    <a:pt x="932" y="34"/>
                  </a:lnTo>
                  <a:lnTo>
                    <a:pt x="936" y="32"/>
                  </a:lnTo>
                  <a:lnTo>
                    <a:pt x="940" y="34"/>
                  </a:lnTo>
                  <a:lnTo>
                    <a:pt x="945" y="34"/>
                  </a:lnTo>
                  <a:lnTo>
                    <a:pt x="951" y="3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42" name="Freeform 243"/>
            <p:cNvSpPr>
              <a:spLocks/>
            </p:cNvSpPr>
            <p:nvPr/>
          </p:nvSpPr>
          <p:spPr bwMode="auto">
            <a:xfrm>
              <a:off x="1584325" y="8686008"/>
              <a:ext cx="254000" cy="566738"/>
            </a:xfrm>
            <a:custGeom>
              <a:avLst/>
              <a:gdLst>
                <a:gd name="T0" fmla="*/ 296 w 319"/>
                <a:gd name="T1" fmla="*/ 9 h 713"/>
                <a:gd name="T2" fmla="*/ 284 w 319"/>
                <a:gd name="T3" fmla="*/ 34 h 713"/>
                <a:gd name="T4" fmla="*/ 286 w 319"/>
                <a:gd name="T5" fmla="*/ 59 h 713"/>
                <a:gd name="T6" fmla="*/ 293 w 319"/>
                <a:gd name="T7" fmla="*/ 81 h 713"/>
                <a:gd name="T8" fmla="*/ 304 w 319"/>
                <a:gd name="T9" fmla="*/ 87 h 713"/>
                <a:gd name="T10" fmla="*/ 309 w 319"/>
                <a:gd name="T11" fmla="*/ 98 h 713"/>
                <a:gd name="T12" fmla="*/ 319 w 319"/>
                <a:gd name="T13" fmla="*/ 108 h 713"/>
                <a:gd name="T14" fmla="*/ 308 w 319"/>
                <a:gd name="T15" fmla="*/ 119 h 713"/>
                <a:gd name="T16" fmla="*/ 308 w 319"/>
                <a:gd name="T17" fmla="*/ 136 h 713"/>
                <a:gd name="T18" fmla="*/ 294 w 319"/>
                <a:gd name="T19" fmla="*/ 148 h 713"/>
                <a:gd name="T20" fmla="*/ 288 w 319"/>
                <a:gd name="T21" fmla="*/ 134 h 713"/>
                <a:gd name="T22" fmla="*/ 278 w 319"/>
                <a:gd name="T23" fmla="*/ 121 h 713"/>
                <a:gd name="T24" fmla="*/ 263 w 319"/>
                <a:gd name="T25" fmla="*/ 136 h 713"/>
                <a:gd name="T26" fmla="*/ 248 w 319"/>
                <a:gd name="T27" fmla="*/ 136 h 713"/>
                <a:gd name="T28" fmla="*/ 228 w 319"/>
                <a:gd name="T29" fmla="*/ 150 h 713"/>
                <a:gd name="T30" fmla="*/ 227 w 319"/>
                <a:gd name="T31" fmla="*/ 171 h 713"/>
                <a:gd name="T32" fmla="*/ 222 w 319"/>
                <a:gd name="T33" fmla="*/ 199 h 713"/>
                <a:gd name="T34" fmla="*/ 213 w 319"/>
                <a:gd name="T35" fmla="*/ 220 h 713"/>
                <a:gd name="T36" fmla="*/ 203 w 319"/>
                <a:gd name="T37" fmla="*/ 249 h 713"/>
                <a:gd name="T38" fmla="*/ 192 w 319"/>
                <a:gd name="T39" fmla="*/ 273 h 713"/>
                <a:gd name="T40" fmla="*/ 177 w 319"/>
                <a:gd name="T41" fmla="*/ 288 h 713"/>
                <a:gd name="T42" fmla="*/ 174 w 319"/>
                <a:gd name="T43" fmla="*/ 307 h 713"/>
                <a:gd name="T44" fmla="*/ 157 w 319"/>
                <a:gd name="T45" fmla="*/ 320 h 713"/>
                <a:gd name="T46" fmla="*/ 146 w 319"/>
                <a:gd name="T47" fmla="*/ 336 h 713"/>
                <a:gd name="T48" fmla="*/ 146 w 319"/>
                <a:gd name="T49" fmla="*/ 349 h 713"/>
                <a:gd name="T50" fmla="*/ 152 w 319"/>
                <a:gd name="T51" fmla="*/ 354 h 713"/>
                <a:gd name="T52" fmla="*/ 146 w 319"/>
                <a:gd name="T53" fmla="*/ 362 h 713"/>
                <a:gd name="T54" fmla="*/ 141 w 319"/>
                <a:gd name="T55" fmla="*/ 354 h 713"/>
                <a:gd name="T56" fmla="*/ 134 w 319"/>
                <a:gd name="T57" fmla="*/ 346 h 713"/>
                <a:gd name="T58" fmla="*/ 117 w 319"/>
                <a:gd name="T59" fmla="*/ 348 h 713"/>
                <a:gd name="T60" fmla="*/ 94 w 319"/>
                <a:gd name="T61" fmla="*/ 369 h 713"/>
                <a:gd name="T62" fmla="*/ 79 w 319"/>
                <a:gd name="T63" fmla="*/ 396 h 713"/>
                <a:gd name="T64" fmla="*/ 74 w 319"/>
                <a:gd name="T65" fmla="*/ 415 h 713"/>
                <a:gd name="T66" fmla="*/ 60 w 319"/>
                <a:gd name="T67" fmla="*/ 432 h 713"/>
                <a:gd name="T68" fmla="*/ 61 w 319"/>
                <a:gd name="T69" fmla="*/ 456 h 713"/>
                <a:gd name="T70" fmla="*/ 51 w 319"/>
                <a:gd name="T71" fmla="*/ 477 h 713"/>
                <a:gd name="T72" fmla="*/ 55 w 319"/>
                <a:gd name="T73" fmla="*/ 492 h 713"/>
                <a:gd name="T74" fmla="*/ 40 w 319"/>
                <a:gd name="T75" fmla="*/ 504 h 713"/>
                <a:gd name="T76" fmla="*/ 20 w 319"/>
                <a:gd name="T77" fmla="*/ 501 h 713"/>
                <a:gd name="T78" fmla="*/ 18 w 319"/>
                <a:gd name="T79" fmla="*/ 535 h 713"/>
                <a:gd name="T80" fmla="*/ 35 w 319"/>
                <a:gd name="T81" fmla="*/ 532 h 713"/>
                <a:gd name="T82" fmla="*/ 36 w 319"/>
                <a:gd name="T83" fmla="*/ 542 h 713"/>
                <a:gd name="T84" fmla="*/ 13 w 319"/>
                <a:gd name="T85" fmla="*/ 551 h 713"/>
                <a:gd name="T86" fmla="*/ 0 w 319"/>
                <a:gd name="T87" fmla="*/ 569 h 713"/>
                <a:gd name="T88" fmla="*/ 20 w 319"/>
                <a:gd name="T89" fmla="*/ 606 h 713"/>
                <a:gd name="T90" fmla="*/ 43 w 319"/>
                <a:gd name="T91" fmla="*/ 627 h 713"/>
                <a:gd name="T92" fmla="*/ 56 w 319"/>
                <a:gd name="T93" fmla="*/ 640 h 713"/>
                <a:gd name="T94" fmla="*/ 58 w 319"/>
                <a:gd name="T95" fmla="*/ 653 h 713"/>
                <a:gd name="T96" fmla="*/ 61 w 319"/>
                <a:gd name="T97" fmla="*/ 681 h 713"/>
                <a:gd name="T98" fmla="*/ 55 w 319"/>
                <a:gd name="T99" fmla="*/ 702 h 713"/>
                <a:gd name="T100" fmla="*/ 38 w 319"/>
                <a:gd name="T101" fmla="*/ 699 h 713"/>
                <a:gd name="T102" fmla="*/ 25 w 319"/>
                <a:gd name="T103" fmla="*/ 699 h 713"/>
                <a:gd name="T104" fmla="*/ 15 w 319"/>
                <a:gd name="T105" fmla="*/ 713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9" h="713">
                  <a:moveTo>
                    <a:pt x="299" y="0"/>
                  </a:moveTo>
                  <a:lnTo>
                    <a:pt x="301" y="0"/>
                  </a:lnTo>
                  <a:lnTo>
                    <a:pt x="299" y="6"/>
                  </a:lnTo>
                  <a:lnTo>
                    <a:pt x="296" y="9"/>
                  </a:lnTo>
                  <a:lnTo>
                    <a:pt x="293" y="16"/>
                  </a:lnTo>
                  <a:lnTo>
                    <a:pt x="289" y="21"/>
                  </a:lnTo>
                  <a:lnTo>
                    <a:pt x="286" y="27"/>
                  </a:lnTo>
                  <a:lnTo>
                    <a:pt x="284" y="34"/>
                  </a:lnTo>
                  <a:lnTo>
                    <a:pt x="284" y="43"/>
                  </a:lnTo>
                  <a:lnTo>
                    <a:pt x="284" y="50"/>
                  </a:lnTo>
                  <a:lnTo>
                    <a:pt x="286" y="55"/>
                  </a:lnTo>
                  <a:lnTo>
                    <a:pt x="286" y="59"/>
                  </a:lnTo>
                  <a:lnTo>
                    <a:pt x="288" y="68"/>
                  </a:lnTo>
                  <a:lnTo>
                    <a:pt x="291" y="74"/>
                  </a:lnTo>
                  <a:lnTo>
                    <a:pt x="291" y="77"/>
                  </a:lnTo>
                  <a:lnTo>
                    <a:pt x="293" y="81"/>
                  </a:lnTo>
                  <a:lnTo>
                    <a:pt x="296" y="85"/>
                  </a:lnTo>
                  <a:lnTo>
                    <a:pt x="298" y="87"/>
                  </a:lnTo>
                  <a:lnTo>
                    <a:pt x="299" y="89"/>
                  </a:lnTo>
                  <a:lnTo>
                    <a:pt x="304" y="87"/>
                  </a:lnTo>
                  <a:lnTo>
                    <a:pt x="309" y="89"/>
                  </a:lnTo>
                  <a:lnTo>
                    <a:pt x="308" y="93"/>
                  </a:lnTo>
                  <a:lnTo>
                    <a:pt x="308" y="97"/>
                  </a:lnTo>
                  <a:lnTo>
                    <a:pt x="309" y="98"/>
                  </a:lnTo>
                  <a:lnTo>
                    <a:pt x="313" y="100"/>
                  </a:lnTo>
                  <a:lnTo>
                    <a:pt x="314" y="103"/>
                  </a:lnTo>
                  <a:lnTo>
                    <a:pt x="318" y="103"/>
                  </a:lnTo>
                  <a:lnTo>
                    <a:pt x="319" y="108"/>
                  </a:lnTo>
                  <a:lnTo>
                    <a:pt x="318" y="111"/>
                  </a:lnTo>
                  <a:lnTo>
                    <a:pt x="314" y="116"/>
                  </a:lnTo>
                  <a:lnTo>
                    <a:pt x="313" y="116"/>
                  </a:lnTo>
                  <a:lnTo>
                    <a:pt x="308" y="119"/>
                  </a:lnTo>
                  <a:lnTo>
                    <a:pt x="306" y="121"/>
                  </a:lnTo>
                  <a:lnTo>
                    <a:pt x="308" y="126"/>
                  </a:lnTo>
                  <a:lnTo>
                    <a:pt x="308" y="131"/>
                  </a:lnTo>
                  <a:lnTo>
                    <a:pt x="308" y="136"/>
                  </a:lnTo>
                  <a:lnTo>
                    <a:pt x="304" y="137"/>
                  </a:lnTo>
                  <a:lnTo>
                    <a:pt x="303" y="142"/>
                  </a:lnTo>
                  <a:lnTo>
                    <a:pt x="299" y="145"/>
                  </a:lnTo>
                  <a:lnTo>
                    <a:pt x="294" y="148"/>
                  </a:lnTo>
                  <a:lnTo>
                    <a:pt x="293" y="145"/>
                  </a:lnTo>
                  <a:lnTo>
                    <a:pt x="291" y="139"/>
                  </a:lnTo>
                  <a:lnTo>
                    <a:pt x="289" y="136"/>
                  </a:lnTo>
                  <a:lnTo>
                    <a:pt x="288" y="134"/>
                  </a:lnTo>
                  <a:lnTo>
                    <a:pt x="286" y="132"/>
                  </a:lnTo>
                  <a:lnTo>
                    <a:pt x="284" y="129"/>
                  </a:lnTo>
                  <a:lnTo>
                    <a:pt x="283" y="124"/>
                  </a:lnTo>
                  <a:lnTo>
                    <a:pt x="278" y="121"/>
                  </a:lnTo>
                  <a:lnTo>
                    <a:pt x="275" y="124"/>
                  </a:lnTo>
                  <a:lnTo>
                    <a:pt x="270" y="129"/>
                  </a:lnTo>
                  <a:lnTo>
                    <a:pt x="265" y="134"/>
                  </a:lnTo>
                  <a:lnTo>
                    <a:pt x="263" y="136"/>
                  </a:lnTo>
                  <a:lnTo>
                    <a:pt x="258" y="137"/>
                  </a:lnTo>
                  <a:lnTo>
                    <a:pt x="255" y="136"/>
                  </a:lnTo>
                  <a:lnTo>
                    <a:pt x="253" y="136"/>
                  </a:lnTo>
                  <a:lnTo>
                    <a:pt x="248" y="136"/>
                  </a:lnTo>
                  <a:lnTo>
                    <a:pt x="241" y="136"/>
                  </a:lnTo>
                  <a:lnTo>
                    <a:pt x="235" y="140"/>
                  </a:lnTo>
                  <a:lnTo>
                    <a:pt x="232" y="145"/>
                  </a:lnTo>
                  <a:lnTo>
                    <a:pt x="228" y="150"/>
                  </a:lnTo>
                  <a:lnTo>
                    <a:pt x="227" y="153"/>
                  </a:lnTo>
                  <a:lnTo>
                    <a:pt x="227" y="158"/>
                  </a:lnTo>
                  <a:lnTo>
                    <a:pt x="227" y="165"/>
                  </a:lnTo>
                  <a:lnTo>
                    <a:pt x="227" y="171"/>
                  </a:lnTo>
                  <a:lnTo>
                    <a:pt x="227" y="176"/>
                  </a:lnTo>
                  <a:lnTo>
                    <a:pt x="228" y="181"/>
                  </a:lnTo>
                  <a:lnTo>
                    <a:pt x="225" y="191"/>
                  </a:lnTo>
                  <a:lnTo>
                    <a:pt x="222" y="199"/>
                  </a:lnTo>
                  <a:lnTo>
                    <a:pt x="218" y="207"/>
                  </a:lnTo>
                  <a:lnTo>
                    <a:pt x="217" y="213"/>
                  </a:lnTo>
                  <a:lnTo>
                    <a:pt x="215" y="216"/>
                  </a:lnTo>
                  <a:lnTo>
                    <a:pt x="213" y="220"/>
                  </a:lnTo>
                  <a:lnTo>
                    <a:pt x="212" y="225"/>
                  </a:lnTo>
                  <a:lnTo>
                    <a:pt x="207" y="233"/>
                  </a:lnTo>
                  <a:lnTo>
                    <a:pt x="203" y="239"/>
                  </a:lnTo>
                  <a:lnTo>
                    <a:pt x="203" y="249"/>
                  </a:lnTo>
                  <a:lnTo>
                    <a:pt x="203" y="255"/>
                  </a:lnTo>
                  <a:lnTo>
                    <a:pt x="200" y="260"/>
                  </a:lnTo>
                  <a:lnTo>
                    <a:pt x="195" y="267"/>
                  </a:lnTo>
                  <a:lnTo>
                    <a:pt x="192" y="273"/>
                  </a:lnTo>
                  <a:lnTo>
                    <a:pt x="189" y="275"/>
                  </a:lnTo>
                  <a:lnTo>
                    <a:pt x="185" y="276"/>
                  </a:lnTo>
                  <a:lnTo>
                    <a:pt x="180" y="283"/>
                  </a:lnTo>
                  <a:lnTo>
                    <a:pt x="177" y="288"/>
                  </a:lnTo>
                  <a:lnTo>
                    <a:pt x="175" y="294"/>
                  </a:lnTo>
                  <a:lnTo>
                    <a:pt x="174" y="299"/>
                  </a:lnTo>
                  <a:lnTo>
                    <a:pt x="174" y="304"/>
                  </a:lnTo>
                  <a:lnTo>
                    <a:pt x="174" y="307"/>
                  </a:lnTo>
                  <a:lnTo>
                    <a:pt x="167" y="315"/>
                  </a:lnTo>
                  <a:lnTo>
                    <a:pt x="165" y="317"/>
                  </a:lnTo>
                  <a:lnTo>
                    <a:pt x="160" y="317"/>
                  </a:lnTo>
                  <a:lnTo>
                    <a:pt x="157" y="320"/>
                  </a:lnTo>
                  <a:lnTo>
                    <a:pt x="152" y="325"/>
                  </a:lnTo>
                  <a:lnTo>
                    <a:pt x="149" y="328"/>
                  </a:lnTo>
                  <a:lnTo>
                    <a:pt x="146" y="331"/>
                  </a:lnTo>
                  <a:lnTo>
                    <a:pt x="146" y="336"/>
                  </a:lnTo>
                  <a:lnTo>
                    <a:pt x="144" y="341"/>
                  </a:lnTo>
                  <a:lnTo>
                    <a:pt x="144" y="344"/>
                  </a:lnTo>
                  <a:lnTo>
                    <a:pt x="146" y="348"/>
                  </a:lnTo>
                  <a:lnTo>
                    <a:pt x="146" y="349"/>
                  </a:lnTo>
                  <a:lnTo>
                    <a:pt x="149" y="349"/>
                  </a:lnTo>
                  <a:lnTo>
                    <a:pt x="151" y="348"/>
                  </a:lnTo>
                  <a:lnTo>
                    <a:pt x="154" y="349"/>
                  </a:lnTo>
                  <a:lnTo>
                    <a:pt x="152" y="354"/>
                  </a:lnTo>
                  <a:lnTo>
                    <a:pt x="151" y="357"/>
                  </a:lnTo>
                  <a:lnTo>
                    <a:pt x="149" y="359"/>
                  </a:lnTo>
                  <a:lnTo>
                    <a:pt x="147" y="360"/>
                  </a:lnTo>
                  <a:lnTo>
                    <a:pt x="146" y="362"/>
                  </a:lnTo>
                  <a:lnTo>
                    <a:pt x="144" y="364"/>
                  </a:lnTo>
                  <a:lnTo>
                    <a:pt x="142" y="364"/>
                  </a:lnTo>
                  <a:lnTo>
                    <a:pt x="141" y="359"/>
                  </a:lnTo>
                  <a:lnTo>
                    <a:pt x="141" y="354"/>
                  </a:lnTo>
                  <a:lnTo>
                    <a:pt x="141" y="352"/>
                  </a:lnTo>
                  <a:lnTo>
                    <a:pt x="139" y="351"/>
                  </a:lnTo>
                  <a:lnTo>
                    <a:pt x="139" y="348"/>
                  </a:lnTo>
                  <a:lnTo>
                    <a:pt x="134" y="346"/>
                  </a:lnTo>
                  <a:lnTo>
                    <a:pt x="131" y="346"/>
                  </a:lnTo>
                  <a:lnTo>
                    <a:pt x="127" y="346"/>
                  </a:lnTo>
                  <a:lnTo>
                    <a:pt x="122" y="346"/>
                  </a:lnTo>
                  <a:lnTo>
                    <a:pt x="117" y="348"/>
                  </a:lnTo>
                  <a:lnTo>
                    <a:pt x="114" y="349"/>
                  </a:lnTo>
                  <a:lnTo>
                    <a:pt x="111" y="351"/>
                  </a:lnTo>
                  <a:lnTo>
                    <a:pt x="104" y="357"/>
                  </a:lnTo>
                  <a:lnTo>
                    <a:pt x="94" y="369"/>
                  </a:lnTo>
                  <a:lnTo>
                    <a:pt x="91" y="378"/>
                  </a:lnTo>
                  <a:lnTo>
                    <a:pt x="88" y="385"/>
                  </a:lnTo>
                  <a:lnTo>
                    <a:pt x="83" y="391"/>
                  </a:lnTo>
                  <a:lnTo>
                    <a:pt x="79" y="396"/>
                  </a:lnTo>
                  <a:lnTo>
                    <a:pt x="78" y="403"/>
                  </a:lnTo>
                  <a:lnTo>
                    <a:pt x="76" y="407"/>
                  </a:lnTo>
                  <a:lnTo>
                    <a:pt x="74" y="411"/>
                  </a:lnTo>
                  <a:lnTo>
                    <a:pt x="74" y="415"/>
                  </a:lnTo>
                  <a:lnTo>
                    <a:pt x="71" y="419"/>
                  </a:lnTo>
                  <a:lnTo>
                    <a:pt x="68" y="422"/>
                  </a:lnTo>
                  <a:lnTo>
                    <a:pt x="63" y="427"/>
                  </a:lnTo>
                  <a:lnTo>
                    <a:pt x="60" y="432"/>
                  </a:lnTo>
                  <a:lnTo>
                    <a:pt x="60" y="438"/>
                  </a:lnTo>
                  <a:lnTo>
                    <a:pt x="60" y="448"/>
                  </a:lnTo>
                  <a:lnTo>
                    <a:pt x="61" y="451"/>
                  </a:lnTo>
                  <a:lnTo>
                    <a:pt x="61" y="456"/>
                  </a:lnTo>
                  <a:lnTo>
                    <a:pt x="58" y="462"/>
                  </a:lnTo>
                  <a:lnTo>
                    <a:pt x="53" y="467"/>
                  </a:lnTo>
                  <a:lnTo>
                    <a:pt x="51" y="472"/>
                  </a:lnTo>
                  <a:lnTo>
                    <a:pt x="51" y="477"/>
                  </a:lnTo>
                  <a:lnTo>
                    <a:pt x="51" y="480"/>
                  </a:lnTo>
                  <a:lnTo>
                    <a:pt x="53" y="483"/>
                  </a:lnTo>
                  <a:lnTo>
                    <a:pt x="55" y="487"/>
                  </a:lnTo>
                  <a:lnTo>
                    <a:pt x="55" y="492"/>
                  </a:lnTo>
                  <a:lnTo>
                    <a:pt x="53" y="495"/>
                  </a:lnTo>
                  <a:lnTo>
                    <a:pt x="51" y="500"/>
                  </a:lnTo>
                  <a:lnTo>
                    <a:pt x="46" y="501"/>
                  </a:lnTo>
                  <a:lnTo>
                    <a:pt x="40" y="504"/>
                  </a:lnTo>
                  <a:lnTo>
                    <a:pt x="38" y="506"/>
                  </a:lnTo>
                  <a:lnTo>
                    <a:pt x="33" y="506"/>
                  </a:lnTo>
                  <a:lnTo>
                    <a:pt x="25" y="504"/>
                  </a:lnTo>
                  <a:lnTo>
                    <a:pt x="20" y="501"/>
                  </a:lnTo>
                  <a:lnTo>
                    <a:pt x="13" y="511"/>
                  </a:lnTo>
                  <a:lnTo>
                    <a:pt x="13" y="522"/>
                  </a:lnTo>
                  <a:lnTo>
                    <a:pt x="15" y="529"/>
                  </a:lnTo>
                  <a:lnTo>
                    <a:pt x="18" y="535"/>
                  </a:lnTo>
                  <a:lnTo>
                    <a:pt x="22" y="538"/>
                  </a:lnTo>
                  <a:lnTo>
                    <a:pt x="28" y="537"/>
                  </a:lnTo>
                  <a:lnTo>
                    <a:pt x="31" y="535"/>
                  </a:lnTo>
                  <a:lnTo>
                    <a:pt x="35" y="532"/>
                  </a:lnTo>
                  <a:lnTo>
                    <a:pt x="38" y="530"/>
                  </a:lnTo>
                  <a:lnTo>
                    <a:pt x="41" y="529"/>
                  </a:lnTo>
                  <a:lnTo>
                    <a:pt x="41" y="537"/>
                  </a:lnTo>
                  <a:lnTo>
                    <a:pt x="36" y="542"/>
                  </a:lnTo>
                  <a:lnTo>
                    <a:pt x="30" y="547"/>
                  </a:lnTo>
                  <a:lnTo>
                    <a:pt x="25" y="551"/>
                  </a:lnTo>
                  <a:lnTo>
                    <a:pt x="18" y="551"/>
                  </a:lnTo>
                  <a:lnTo>
                    <a:pt x="13" y="551"/>
                  </a:lnTo>
                  <a:lnTo>
                    <a:pt x="10" y="551"/>
                  </a:lnTo>
                  <a:lnTo>
                    <a:pt x="3" y="555"/>
                  </a:lnTo>
                  <a:lnTo>
                    <a:pt x="2" y="558"/>
                  </a:lnTo>
                  <a:lnTo>
                    <a:pt x="0" y="569"/>
                  </a:lnTo>
                  <a:lnTo>
                    <a:pt x="3" y="579"/>
                  </a:lnTo>
                  <a:lnTo>
                    <a:pt x="7" y="587"/>
                  </a:lnTo>
                  <a:lnTo>
                    <a:pt x="12" y="597"/>
                  </a:lnTo>
                  <a:lnTo>
                    <a:pt x="20" y="606"/>
                  </a:lnTo>
                  <a:lnTo>
                    <a:pt x="26" y="611"/>
                  </a:lnTo>
                  <a:lnTo>
                    <a:pt x="31" y="619"/>
                  </a:lnTo>
                  <a:lnTo>
                    <a:pt x="38" y="624"/>
                  </a:lnTo>
                  <a:lnTo>
                    <a:pt x="43" y="627"/>
                  </a:lnTo>
                  <a:lnTo>
                    <a:pt x="48" y="629"/>
                  </a:lnTo>
                  <a:lnTo>
                    <a:pt x="53" y="632"/>
                  </a:lnTo>
                  <a:lnTo>
                    <a:pt x="55" y="637"/>
                  </a:lnTo>
                  <a:lnTo>
                    <a:pt x="56" y="640"/>
                  </a:lnTo>
                  <a:lnTo>
                    <a:pt x="60" y="642"/>
                  </a:lnTo>
                  <a:lnTo>
                    <a:pt x="61" y="647"/>
                  </a:lnTo>
                  <a:lnTo>
                    <a:pt x="60" y="648"/>
                  </a:lnTo>
                  <a:lnTo>
                    <a:pt x="58" y="653"/>
                  </a:lnTo>
                  <a:lnTo>
                    <a:pt x="56" y="658"/>
                  </a:lnTo>
                  <a:lnTo>
                    <a:pt x="55" y="665"/>
                  </a:lnTo>
                  <a:lnTo>
                    <a:pt x="60" y="673"/>
                  </a:lnTo>
                  <a:lnTo>
                    <a:pt x="61" y="681"/>
                  </a:lnTo>
                  <a:lnTo>
                    <a:pt x="63" y="686"/>
                  </a:lnTo>
                  <a:lnTo>
                    <a:pt x="61" y="692"/>
                  </a:lnTo>
                  <a:lnTo>
                    <a:pt x="56" y="697"/>
                  </a:lnTo>
                  <a:lnTo>
                    <a:pt x="55" y="702"/>
                  </a:lnTo>
                  <a:lnTo>
                    <a:pt x="50" y="705"/>
                  </a:lnTo>
                  <a:lnTo>
                    <a:pt x="46" y="702"/>
                  </a:lnTo>
                  <a:lnTo>
                    <a:pt x="41" y="700"/>
                  </a:lnTo>
                  <a:lnTo>
                    <a:pt x="38" y="699"/>
                  </a:lnTo>
                  <a:lnTo>
                    <a:pt x="36" y="697"/>
                  </a:lnTo>
                  <a:lnTo>
                    <a:pt x="35" y="694"/>
                  </a:lnTo>
                  <a:lnTo>
                    <a:pt x="30" y="694"/>
                  </a:lnTo>
                  <a:lnTo>
                    <a:pt x="25" y="699"/>
                  </a:lnTo>
                  <a:lnTo>
                    <a:pt x="22" y="704"/>
                  </a:lnTo>
                  <a:lnTo>
                    <a:pt x="18" y="707"/>
                  </a:lnTo>
                  <a:lnTo>
                    <a:pt x="17" y="710"/>
                  </a:lnTo>
                  <a:lnTo>
                    <a:pt x="15" y="713"/>
                  </a:lnTo>
                  <a:lnTo>
                    <a:pt x="10" y="713"/>
                  </a:lnTo>
                  <a:lnTo>
                    <a:pt x="7" y="708"/>
                  </a:lnTo>
                  <a:lnTo>
                    <a:pt x="3" y="70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43" name="Freeform 244"/>
            <p:cNvSpPr>
              <a:spLocks/>
            </p:cNvSpPr>
            <p:nvPr/>
          </p:nvSpPr>
          <p:spPr bwMode="auto">
            <a:xfrm>
              <a:off x="1793875" y="8806658"/>
              <a:ext cx="20638" cy="22225"/>
            </a:xfrm>
            <a:custGeom>
              <a:avLst/>
              <a:gdLst>
                <a:gd name="T0" fmla="*/ 13 w 24"/>
                <a:gd name="T1" fmla="*/ 8 h 27"/>
                <a:gd name="T2" fmla="*/ 13 w 24"/>
                <a:gd name="T3" fmla="*/ 5 h 27"/>
                <a:gd name="T4" fmla="*/ 15 w 24"/>
                <a:gd name="T5" fmla="*/ 1 h 27"/>
                <a:gd name="T6" fmla="*/ 18 w 24"/>
                <a:gd name="T7" fmla="*/ 0 h 27"/>
                <a:gd name="T8" fmla="*/ 21 w 24"/>
                <a:gd name="T9" fmla="*/ 0 h 27"/>
                <a:gd name="T10" fmla="*/ 24 w 24"/>
                <a:gd name="T11" fmla="*/ 1 h 27"/>
                <a:gd name="T12" fmla="*/ 21 w 24"/>
                <a:gd name="T13" fmla="*/ 8 h 27"/>
                <a:gd name="T14" fmla="*/ 16 w 24"/>
                <a:gd name="T15" fmla="*/ 13 h 27"/>
                <a:gd name="T16" fmla="*/ 13 w 24"/>
                <a:gd name="T17" fmla="*/ 18 h 27"/>
                <a:gd name="T18" fmla="*/ 8 w 24"/>
                <a:gd name="T19" fmla="*/ 22 h 27"/>
                <a:gd name="T20" fmla="*/ 5 w 24"/>
                <a:gd name="T21" fmla="*/ 26 h 27"/>
                <a:gd name="T22" fmla="*/ 0 w 24"/>
                <a:gd name="T23" fmla="*/ 27 h 27"/>
                <a:gd name="T24" fmla="*/ 1 w 24"/>
                <a:gd name="T25" fmla="*/ 21 h 27"/>
                <a:gd name="T26" fmla="*/ 3 w 24"/>
                <a:gd name="T27" fmla="*/ 16 h 27"/>
                <a:gd name="T28" fmla="*/ 6 w 24"/>
                <a:gd name="T29" fmla="*/ 14 h 27"/>
                <a:gd name="T30" fmla="*/ 8 w 24"/>
                <a:gd name="T31" fmla="*/ 11 h 27"/>
                <a:gd name="T32" fmla="*/ 8 w 24"/>
                <a:gd name="T33" fmla="*/ 9 h 27"/>
                <a:gd name="T34" fmla="*/ 10 w 24"/>
                <a:gd name="T35" fmla="*/ 8 h 27"/>
                <a:gd name="T36" fmla="*/ 13 w 24"/>
                <a:gd name="T37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7">
                  <a:moveTo>
                    <a:pt x="13" y="8"/>
                  </a:moveTo>
                  <a:lnTo>
                    <a:pt x="13" y="5"/>
                  </a:lnTo>
                  <a:lnTo>
                    <a:pt x="15" y="1"/>
                  </a:lnTo>
                  <a:lnTo>
                    <a:pt x="18" y="0"/>
                  </a:lnTo>
                  <a:lnTo>
                    <a:pt x="21" y="0"/>
                  </a:lnTo>
                  <a:lnTo>
                    <a:pt x="24" y="1"/>
                  </a:lnTo>
                  <a:lnTo>
                    <a:pt x="21" y="8"/>
                  </a:lnTo>
                  <a:lnTo>
                    <a:pt x="16" y="13"/>
                  </a:lnTo>
                  <a:lnTo>
                    <a:pt x="13" y="18"/>
                  </a:lnTo>
                  <a:lnTo>
                    <a:pt x="8" y="22"/>
                  </a:lnTo>
                  <a:lnTo>
                    <a:pt x="5" y="26"/>
                  </a:lnTo>
                  <a:lnTo>
                    <a:pt x="0" y="27"/>
                  </a:lnTo>
                  <a:lnTo>
                    <a:pt x="1" y="21"/>
                  </a:lnTo>
                  <a:lnTo>
                    <a:pt x="3" y="16"/>
                  </a:lnTo>
                  <a:lnTo>
                    <a:pt x="6" y="14"/>
                  </a:lnTo>
                  <a:lnTo>
                    <a:pt x="8" y="11"/>
                  </a:lnTo>
                  <a:lnTo>
                    <a:pt x="8" y="9"/>
                  </a:lnTo>
                  <a:lnTo>
                    <a:pt x="10" y="8"/>
                  </a:lnTo>
                  <a:lnTo>
                    <a:pt x="13" y="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44" name="Freeform 245"/>
            <p:cNvSpPr>
              <a:spLocks/>
            </p:cNvSpPr>
            <p:nvPr/>
          </p:nvSpPr>
          <p:spPr bwMode="auto">
            <a:xfrm>
              <a:off x="1682750" y="9198770"/>
              <a:ext cx="12700" cy="15875"/>
            </a:xfrm>
            <a:custGeom>
              <a:avLst/>
              <a:gdLst>
                <a:gd name="T0" fmla="*/ 5 w 17"/>
                <a:gd name="T1" fmla="*/ 12 h 21"/>
                <a:gd name="T2" fmla="*/ 8 w 17"/>
                <a:gd name="T3" fmla="*/ 8 h 21"/>
                <a:gd name="T4" fmla="*/ 10 w 17"/>
                <a:gd name="T5" fmla="*/ 7 h 21"/>
                <a:gd name="T6" fmla="*/ 12 w 17"/>
                <a:gd name="T7" fmla="*/ 3 h 21"/>
                <a:gd name="T8" fmla="*/ 13 w 17"/>
                <a:gd name="T9" fmla="*/ 0 h 21"/>
                <a:gd name="T10" fmla="*/ 17 w 17"/>
                <a:gd name="T11" fmla="*/ 0 h 21"/>
                <a:gd name="T12" fmla="*/ 15 w 17"/>
                <a:gd name="T13" fmla="*/ 8 h 21"/>
                <a:gd name="T14" fmla="*/ 15 w 17"/>
                <a:gd name="T15" fmla="*/ 13 h 21"/>
                <a:gd name="T16" fmla="*/ 12 w 17"/>
                <a:gd name="T17" fmla="*/ 16 h 21"/>
                <a:gd name="T18" fmla="*/ 7 w 17"/>
                <a:gd name="T19" fmla="*/ 20 h 21"/>
                <a:gd name="T20" fmla="*/ 3 w 17"/>
                <a:gd name="T21" fmla="*/ 21 h 21"/>
                <a:gd name="T22" fmla="*/ 0 w 17"/>
                <a:gd name="T23" fmla="*/ 21 h 21"/>
                <a:gd name="T24" fmla="*/ 0 w 17"/>
                <a:gd name="T25" fmla="*/ 18 h 21"/>
                <a:gd name="T26" fmla="*/ 2 w 17"/>
                <a:gd name="T27" fmla="*/ 16 h 21"/>
                <a:gd name="T28" fmla="*/ 5 w 17"/>
                <a:gd name="T29" fmla="*/ 1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21">
                  <a:moveTo>
                    <a:pt x="5" y="12"/>
                  </a:moveTo>
                  <a:lnTo>
                    <a:pt x="8" y="8"/>
                  </a:lnTo>
                  <a:lnTo>
                    <a:pt x="10" y="7"/>
                  </a:lnTo>
                  <a:lnTo>
                    <a:pt x="12" y="3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5" y="8"/>
                  </a:lnTo>
                  <a:lnTo>
                    <a:pt x="15" y="13"/>
                  </a:lnTo>
                  <a:lnTo>
                    <a:pt x="12" y="16"/>
                  </a:lnTo>
                  <a:lnTo>
                    <a:pt x="7" y="20"/>
                  </a:lnTo>
                  <a:lnTo>
                    <a:pt x="3" y="21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2" y="16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45" name="Freeform 246"/>
            <p:cNvSpPr>
              <a:spLocks/>
            </p:cNvSpPr>
            <p:nvPr/>
          </p:nvSpPr>
          <p:spPr bwMode="auto">
            <a:xfrm>
              <a:off x="1606550" y="9327358"/>
              <a:ext cx="7938" cy="9525"/>
            </a:xfrm>
            <a:custGeom>
              <a:avLst/>
              <a:gdLst>
                <a:gd name="T0" fmla="*/ 5 w 10"/>
                <a:gd name="T1" fmla="*/ 2 h 13"/>
                <a:gd name="T2" fmla="*/ 8 w 10"/>
                <a:gd name="T3" fmla="*/ 0 h 13"/>
                <a:gd name="T4" fmla="*/ 10 w 10"/>
                <a:gd name="T5" fmla="*/ 3 h 13"/>
                <a:gd name="T6" fmla="*/ 10 w 10"/>
                <a:gd name="T7" fmla="*/ 8 h 13"/>
                <a:gd name="T8" fmla="*/ 7 w 10"/>
                <a:gd name="T9" fmla="*/ 11 h 13"/>
                <a:gd name="T10" fmla="*/ 3 w 10"/>
                <a:gd name="T11" fmla="*/ 13 h 13"/>
                <a:gd name="T12" fmla="*/ 2 w 10"/>
                <a:gd name="T13" fmla="*/ 11 h 13"/>
                <a:gd name="T14" fmla="*/ 0 w 10"/>
                <a:gd name="T15" fmla="*/ 10 h 13"/>
                <a:gd name="T16" fmla="*/ 0 w 10"/>
                <a:gd name="T17" fmla="*/ 7 h 13"/>
                <a:gd name="T18" fmla="*/ 0 w 10"/>
                <a:gd name="T19" fmla="*/ 2 h 13"/>
                <a:gd name="T20" fmla="*/ 2 w 10"/>
                <a:gd name="T21" fmla="*/ 0 h 13"/>
                <a:gd name="T22" fmla="*/ 5 w 10"/>
                <a:gd name="T23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3">
                  <a:moveTo>
                    <a:pt x="5" y="2"/>
                  </a:moveTo>
                  <a:lnTo>
                    <a:pt x="8" y="0"/>
                  </a:lnTo>
                  <a:lnTo>
                    <a:pt x="10" y="3"/>
                  </a:lnTo>
                  <a:lnTo>
                    <a:pt x="10" y="8"/>
                  </a:lnTo>
                  <a:lnTo>
                    <a:pt x="7" y="11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2"/>
                  </a:lnTo>
                  <a:lnTo>
                    <a:pt x="2" y="0"/>
                  </a:lnTo>
                  <a:lnTo>
                    <a:pt x="5" y="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46" name="Freeform 247"/>
            <p:cNvSpPr>
              <a:spLocks/>
            </p:cNvSpPr>
            <p:nvPr/>
          </p:nvSpPr>
          <p:spPr bwMode="auto">
            <a:xfrm>
              <a:off x="1636713" y="9162258"/>
              <a:ext cx="12700" cy="14288"/>
            </a:xfrm>
            <a:custGeom>
              <a:avLst/>
              <a:gdLst>
                <a:gd name="T0" fmla="*/ 3 w 17"/>
                <a:gd name="T1" fmla="*/ 18 h 18"/>
                <a:gd name="T2" fmla="*/ 0 w 17"/>
                <a:gd name="T3" fmla="*/ 15 h 18"/>
                <a:gd name="T4" fmla="*/ 0 w 17"/>
                <a:gd name="T5" fmla="*/ 11 h 18"/>
                <a:gd name="T6" fmla="*/ 2 w 17"/>
                <a:gd name="T7" fmla="*/ 8 h 18"/>
                <a:gd name="T8" fmla="*/ 7 w 17"/>
                <a:gd name="T9" fmla="*/ 10 h 18"/>
                <a:gd name="T10" fmla="*/ 7 w 17"/>
                <a:gd name="T11" fmla="*/ 8 h 18"/>
                <a:gd name="T12" fmla="*/ 7 w 17"/>
                <a:gd name="T13" fmla="*/ 5 h 18"/>
                <a:gd name="T14" fmla="*/ 8 w 17"/>
                <a:gd name="T15" fmla="*/ 0 h 18"/>
                <a:gd name="T16" fmla="*/ 12 w 17"/>
                <a:gd name="T17" fmla="*/ 6 h 18"/>
                <a:gd name="T18" fmla="*/ 17 w 17"/>
                <a:gd name="T19" fmla="*/ 10 h 18"/>
                <a:gd name="T20" fmla="*/ 15 w 17"/>
                <a:gd name="T21" fmla="*/ 15 h 18"/>
                <a:gd name="T22" fmla="*/ 10 w 17"/>
                <a:gd name="T23" fmla="*/ 16 h 18"/>
                <a:gd name="T24" fmla="*/ 7 w 17"/>
                <a:gd name="T25" fmla="*/ 18 h 18"/>
                <a:gd name="T26" fmla="*/ 3 w 17"/>
                <a:gd name="T2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8">
                  <a:moveTo>
                    <a:pt x="3" y="18"/>
                  </a:moveTo>
                  <a:lnTo>
                    <a:pt x="0" y="15"/>
                  </a:lnTo>
                  <a:lnTo>
                    <a:pt x="0" y="11"/>
                  </a:lnTo>
                  <a:lnTo>
                    <a:pt x="2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5"/>
                  </a:lnTo>
                  <a:lnTo>
                    <a:pt x="8" y="0"/>
                  </a:lnTo>
                  <a:lnTo>
                    <a:pt x="12" y="6"/>
                  </a:lnTo>
                  <a:lnTo>
                    <a:pt x="17" y="10"/>
                  </a:lnTo>
                  <a:lnTo>
                    <a:pt x="15" y="15"/>
                  </a:lnTo>
                  <a:lnTo>
                    <a:pt x="10" y="16"/>
                  </a:lnTo>
                  <a:lnTo>
                    <a:pt x="7" y="18"/>
                  </a:lnTo>
                  <a:lnTo>
                    <a:pt x="3" y="1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47" name="Freeform 248"/>
            <p:cNvSpPr>
              <a:spLocks/>
            </p:cNvSpPr>
            <p:nvPr/>
          </p:nvSpPr>
          <p:spPr bwMode="auto">
            <a:xfrm>
              <a:off x="1060450" y="10697370"/>
              <a:ext cx="687388" cy="885825"/>
            </a:xfrm>
            <a:custGeom>
              <a:avLst/>
              <a:gdLst>
                <a:gd name="T0" fmla="*/ 505 w 865"/>
                <a:gd name="T1" fmla="*/ 864 h 1116"/>
                <a:gd name="T2" fmla="*/ 526 w 865"/>
                <a:gd name="T3" fmla="*/ 818 h 1116"/>
                <a:gd name="T4" fmla="*/ 493 w 865"/>
                <a:gd name="T5" fmla="*/ 822 h 1116"/>
                <a:gd name="T6" fmla="*/ 500 w 865"/>
                <a:gd name="T7" fmla="*/ 788 h 1116"/>
                <a:gd name="T8" fmla="*/ 447 w 865"/>
                <a:gd name="T9" fmla="*/ 867 h 1116"/>
                <a:gd name="T10" fmla="*/ 397 w 865"/>
                <a:gd name="T11" fmla="*/ 812 h 1116"/>
                <a:gd name="T12" fmla="*/ 376 w 865"/>
                <a:gd name="T13" fmla="*/ 762 h 1116"/>
                <a:gd name="T14" fmla="*/ 371 w 865"/>
                <a:gd name="T15" fmla="*/ 738 h 1116"/>
                <a:gd name="T16" fmla="*/ 379 w 865"/>
                <a:gd name="T17" fmla="*/ 689 h 1116"/>
                <a:gd name="T18" fmla="*/ 362 w 865"/>
                <a:gd name="T19" fmla="*/ 666 h 1116"/>
                <a:gd name="T20" fmla="*/ 351 w 865"/>
                <a:gd name="T21" fmla="*/ 734 h 1116"/>
                <a:gd name="T22" fmla="*/ 344 w 865"/>
                <a:gd name="T23" fmla="*/ 668 h 1116"/>
                <a:gd name="T24" fmla="*/ 303 w 865"/>
                <a:gd name="T25" fmla="*/ 684 h 1116"/>
                <a:gd name="T26" fmla="*/ 296 w 865"/>
                <a:gd name="T27" fmla="*/ 691 h 1116"/>
                <a:gd name="T28" fmla="*/ 258 w 865"/>
                <a:gd name="T29" fmla="*/ 721 h 1116"/>
                <a:gd name="T30" fmla="*/ 210 w 865"/>
                <a:gd name="T31" fmla="*/ 702 h 1116"/>
                <a:gd name="T32" fmla="*/ 142 w 865"/>
                <a:gd name="T33" fmla="*/ 684 h 1116"/>
                <a:gd name="T34" fmla="*/ 142 w 865"/>
                <a:gd name="T35" fmla="*/ 592 h 1116"/>
                <a:gd name="T36" fmla="*/ 136 w 865"/>
                <a:gd name="T37" fmla="*/ 560 h 1116"/>
                <a:gd name="T38" fmla="*/ 141 w 865"/>
                <a:gd name="T39" fmla="*/ 508 h 1116"/>
                <a:gd name="T40" fmla="*/ 126 w 865"/>
                <a:gd name="T41" fmla="*/ 451 h 1116"/>
                <a:gd name="T42" fmla="*/ 113 w 865"/>
                <a:gd name="T43" fmla="*/ 469 h 1116"/>
                <a:gd name="T44" fmla="*/ 103 w 865"/>
                <a:gd name="T45" fmla="*/ 430 h 1116"/>
                <a:gd name="T46" fmla="*/ 89 w 865"/>
                <a:gd name="T47" fmla="*/ 380 h 1116"/>
                <a:gd name="T48" fmla="*/ 79 w 865"/>
                <a:gd name="T49" fmla="*/ 364 h 1116"/>
                <a:gd name="T50" fmla="*/ 66 w 865"/>
                <a:gd name="T51" fmla="*/ 406 h 1116"/>
                <a:gd name="T52" fmla="*/ 25 w 865"/>
                <a:gd name="T53" fmla="*/ 430 h 1116"/>
                <a:gd name="T54" fmla="*/ 8 w 865"/>
                <a:gd name="T55" fmla="*/ 403 h 1116"/>
                <a:gd name="T56" fmla="*/ 20 w 865"/>
                <a:gd name="T57" fmla="*/ 362 h 1116"/>
                <a:gd name="T58" fmla="*/ 58 w 865"/>
                <a:gd name="T59" fmla="*/ 315 h 1116"/>
                <a:gd name="T60" fmla="*/ 43 w 865"/>
                <a:gd name="T61" fmla="*/ 278 h 1116"/>
                <a:gd name="T62" fmla="*/ 30 w 865"/>
                <a:gd name="T63" fmla="*/ 199 h 1116"/>
                <a:gd name="T64" fmla="*/ 89 w 865"/>
                <a:gd name="T65" fmla="*/ 82 h 1116"/>
                <a:gd name="T66" fmla="*/ 162 w 865"/>
                <a:gd name="T67" fmla="*/ 14 h 1116"/>
                <a:gd name="T68" fmla="*/ 296 w 865"/>
                <a:gd name="T69" fmla="*/ 82 h 1116"/>
                <a:gd name="T70" fmla="*/ 359 w 865"/>
                <a:gd name="T71" fmla="*/ 244 h 1116"/>
                <a:gd name="T72" fmla="*/ 448 w 865"/>
                <a:gd name="T73" fmla="*/ 348 h 1116"/>
                <a:gd name="T74" fmla="*/ 678 w 865"/>
                <a:gd name="T75" fmla="*/ 406 h 1116"/>
                <a:gd name="T76" fmla="*/ 776 w 865"/>
                <a:gd name="T77" fmla="*/ 445 h 1116"/>
                <a:gd name="T78" fmla="*/ 758 w 865"/>
                <a:gd name="T79" fmla="*/ 530 h 1116"/>
                <a:gd name="T80" fmla="*/ 734 w 865"/>
                <a:gd name="T81" fmla="*/ 585 h 1116"/>
                <a:gd name="T82" fmla="*/ 815 w 865"/>
                <a:gd name="T83" fmla="*/ 615 h 1116"/>
                <a:gd name="T84" fmla="*/ 847 w 865"/>
                <a:gd name="T85" fmla="*/ 702 h 1116"/>
                <a:gd name="T86" fmla="*/ 844 w 865"/>
                <a:gd name="T87" fmla="*/ 772 h 1116"/>
                <a:gd name="T88" fmla="*/ 820 w 865"/>
                <a:gd name="T89" fmla="*/ 796 h 1116"/>
                <a:gd name="T90" fmla="*/ 796 w 865"/>
                <a:gd name="T91" fmla="*/ 814 h 1116"/>
                <a:gd name="T92" fmla="*/ 716 w 865"/>
                <a:gd name="T93" fmla="*/ 906 h 1116"/>
                <a:gd name="T94" fmla="*/ 748 w 865"/>
                <a:gd name="T95" fmla="*/ 1058 h 1116"/>
                <a:gd name="T96" fmla="*/ 688 w 865"/>
                <a:gd name="T97" fmla="*/ 1116 h 1116"/>
                <a:gd name="T98" fmla="*/ 630 w 865"/>
                <a:gd name="T99" fmla="*/ 1106 h 1116"/>
                <a:gd name="T100" fmla="*/ 637 w 865"/>
                <a:gd name="T101" fmla="*/ 1039 h 1116"/>
                <a:gd name="T102" fmla="*/ 609 w 865"/>
                <a:gd name="T103" fmla="*/ 1060 h 1116"/>
                <a:gd name="T104" fmla="*/ 559 w 865"/>
                <a:gd name="T105" fmla="*/ 1026 h 1116"/>
                <a:gd name="T106" fmla="*/ 592 w 865"/>
                <a:gd name="T107" fmla="*/ 959 h 1116"/>
                <a:gd name="T108" fmla="*/ 551 w 865"/>
                <a:gd name="T109" fmla="*/ 972 h 1116"/>
                <a:gd name="T110" fmla="*/ 536 w 865"/>
                <a:gd name="T111" fmla="*/ 1024 h 1116"/>
                <a:gd name="T112" fmla="*/ 476 w 865"/>
                <a:gd name="T113" fmla="*/ 1060 h 1116"/>
                <a:gd name="T114" fmla="*/ 452 w 865"/>
                <a:gd name="T115" fmla="*/ 1058 h 1116"/>
                <a:gd name="T116" fmla="*/ 440 w 865"/>
                <a:gd name="T117" fmla="*/ 988 h 1116"/>
                <a:gd name="T118" fmla="*/ 443 w 865"/>
                <a:gd name="T119" fmla="*/ 933 h 1116"/>
                <a:gd name="T120" fmla="*/ 503 w 865"/>
                <a:gd name="T121" fmla="*/ 92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65" h="1116">
                  <a:moveTo>
                    <a:pt x="516" y="916"/>
                  </a:moveTo>
                  <a:lnTo>
                    <a:pt x="511" y="916"/>
                  </a:lnTo>
                  <a:lnTo>
                    <a:pt x="508" y="917"/>
                  </a:lnTo>
                  <a:lnTo>
                    <a:pt x="503" y="917"/>
                  </a:lnTo>
                  <a:lnTo>
                    <a:pt x="496" y="916"/>
                  </a:lnTo>
                  <a:lnTo>
                    <a:pt x="495" y="911"/>
                  </a:lnTo>
                  <a:lnTo>
                    <a:pt x="493" y="907"/>
                  </a:lnTo>
                  <a:lnTo>
                    <a:pt x="486" y="901"/>
                  </a:lnTo>
                  <a:lnTo>
                    <a:pt x="480" y="901"/>
                  </a:lnTo>
                  <a:lnTo>
                    <a:pt x="480" y="895"/>
                  </a:lnTo>
                  <a:lnTo>
                    <a:pt x="480" y="890"/>
                  </a:lnTo>
                  <a:lnTo>
                    <a:pt x="483" y="885"/>
                  </a:lnTo>
                  <a:lnTo>
                    <a:pt x="491" y="880"/>
                  </a:lnTo>
                  <a:lnTo>
                    <a:pt x="496" y="872"/>
                  </a:lnTo>
                  <a:lnTo>
                    <a:pt x="505" y="864"/>
                  </a:lnTo>
                  <a:lnTo>
                    <a:pt x="513" y="859"/>
                  </a:lnTo>
                  <a:lnTo>
                    <a:pt x="514" y="856"/>
                  </a:lnTo>
                  <a:lnTo>
                    <a:pt x="511" y="856"/>
                  </a:lnTo>
                  <a:lnTo>
                    <a:pt x="509" y="857"/>
                  </a:lnTo>
                  <a:lnTo>
                    <a:pt x="505" y="861"/>
                  </a:lnTo>
                  <a:lnTo>
                    <a:pt x="500" y="862"/>
                  </a:lnTo>
                  <a:lnTo>
                    <a:pt x="500" y="859"/>
                  </a:lnTo>
                  <a:lnTo>
                    <a:pt x="501" y="852"/>
                  </a:lnTo>
                  <a:lnTo>
                    <a:pt x="503" y="848"/>
                  </a:lnTo>
                  <a:lnTo>
                    <a:pt x="505" y="841"/>
                  </a:lnTo>
                  <a:lnTo>
                    <a:pt x="505" y="836"/>
                  </a:lnTo>
                  <a:lnTo>
                    <a:pt x="506" y="830"/>
                  </a:lnTo>
                  <a:lnTo>
                    <a:pt x="509" y="827"/>
                  </a:lnTo>
                  <a:lnTo>
                    <a:pt x="514" y="823"/>
                  </a:lnTo>
                  <a:lnTo>
                    <a:pt x="526" y="818"/>
                  </a:lnTo>
                  <a:lnTo>
                    <a:pt x="521" y="818"/>
                  </a:lnTo>
                  <a:lnTo>
                    <a:pt x="514" y="820"/>
                  </a:lnTo>
                  <a:lnTo>
                    <a:pt x="518" y="817"/>
                  </a:lnTo>
                  <a:lnTo>
                    <a:pt x="521" y="812"/>
                  </a:lnTo>
                  <a:lnTo>
                    <a:pt x="516" y="814"/>
                  </a:lnTo>
                  <a:lnTo>
                    <a:pt x="513" y="815"/>
                  </a:lnTo>
                  <a:lnTo>
                    <a:pt x="508" y="820"/>
                  </a:lnTo>
                  <a:lnTo>
                    <a:pt x="501" y="828"/>
                  </a:lnTo>
                  <a:lnTo>
                    <a:pt x="495" y="833"/>
                  </a:lnTo>
                  <a:lnTo>
                    <a:pt x="490" y="835"/>
                  </a:lnTo>
                  <a:lnTo>
                    <a:pt x="488" y="831"/>
                  </a:lnTo>
                  <a:lnTo>
                    <a:pt x="488" y="828"/>
                  </a:lnTo>
                  <a:lnTo>
                    <a:pt x="490" y="828"/>
                  </a:lnTo>
                  <a:lnTo>
                    <a:pt x="491" y="827"/>
                  </a:lnTo>
                  <a:lnTo>
                    <a:pt x="493" y="822"/>
                  </a:lnTo>
                  <a:lnTo>
                    <a:pt x="496" y="817"/>
                  </a:lnTo>
                  <a:lnTo>
                    <a:pt x="503" y="809"/>
                  </a:lnTo>
                  <a:lnTo>
                    <a:pt x="513" y="804"/>
                  </a:lnTo>
                  <a:lnTo>
                    <a:pt x="523" y="799"/>
                  </a:lnTo>
                  <a:lnTo>
                    <a:pt x="523" y="789"/>
                  </a:lnTo>
                  <a:lnTo>
                    <a:pt x="524" y="786"/>
                  </a:lnTo>
                  <a:lnTo>
                    <a:pt x="528" y="780"/>
                  </a:lnTo>
                  <a:lnTo>
                    <a:pt x="523" y="781"/>
                  </a:lnTo>
                  <a:lnTo>
                    <a:pt x="524" y="783"/>
                  </a:lnTo>
                  <a:lnTo>
                    <a:pt x="519" y="788"/>
                  </a:lnTo>
                  <a:lnTo>
                    <a:pt x="514" y="796"/>
                  </a:lnTo>
                  <a:lnTo>
                    <a:pt x="508" y="797"/>
                  </a:lnTo>
                  <a:lnTo>
                    <a:pt x="503" y="799"/>
                  </a:lnTo>
                  <a:lnTo>
                    <a:pt x="500" y="794"/>
                  </a:lnTo>
                  <a:lnTo>
                    <a:pt x="500" y="788"/>
                  </a:lnTo>
                  <a:lnTo>
                    <a:pt x="496" y="784"/>
                  </a:lnTo>
                  <a:lnTo>
                    <a:pt x="496" y="788"/>
                  </a:lnTo>
                  <a:lnTo>
                    <a:pt x="498" y="793"/>
                  </a:lnTo>
                  <a:lnTo>
                    <a:pt x="495" y="797"/>
                  </a:lnTo>
                  <a:lnTo>
                    <a:pt x="488" y="802"/>
                  </a:lnTo>
                  <a:lnTo>
                    <a:pt x="485" y="809"/>
                  </a:lnTo>
                  <a:lnTo>
                    <a:pt x="485" y="810"/>
                  </a:lnTo>
                  <a:lnTo>
                    <a:pt x="483" y="817"/>
                  </a:lnTo>
                  <a:lnTo>
                    <a:pt x="481" y="827"/>
                  </a:lnTo>
                  <a:lnTo>
                    <a:pt x="476" y="836"/>
                  </a:lnTo>
                  <a:lnTo>
                    <a:pt x="473" y="841"/>
                  </a:lnTo>
                  <a:lnTo>
                    <a:pt x="473" y="846"/>
                  </a:lnTo>
                  <a:lnTo>
                    <a:pt x="468" y="852"/>
                  </a:lnTo>
                  <a:lnTo>
                    <a:pt x="458" y="857"/>
                  </a:lnTo>
                  <a:lnTo>
                    <a:pt x="447" y="867"/>
                  </a:lnTo>
                  <a:lnTo>
                    <a:pt x="443" y="867"/>
                  </a:lnTo>
                  <a:lnTo>
                    <a:pt x="440" y="862"/>
                  </a:lnTo>
                  <a:lnTo>
                    <a:pt x="433" y="848"/>
                  </a:lnTo>
                  <a:lnTo>
                    <a:pt x="428" y="839"/>
                  </a:lnTo>
                  <a:lnTo>
                    <a:pt x="427" y="833"/>
                  </a:lnTo>
                  <a:lnTo>
                    <a:pt x="425" y="828"/>
                  </a:lnTo>
                  <a:lnTo>
                    <a:pt x="422" y="825"/>
                  </a:lnTo>
                  <a:lnTo>
                    <a:pt x="419" y="818"/>
                  </a:lnTo>
                  <a:lnTo>
                    <a:pt x="414" y="812"/>
                  </a:lnTo>
                  <a:lnTo>
                    <a:pt x="409" y="809"/>
                  </a:lnTo>
                  <a:lnTo>
                    <a:pt x="404" y="801"/>
                  </a:lnTo>
                  <a:lnTo>
                    <a:pt x="402" y="804"/>
                  </a:lnTo>
                  <a:lnTo>
                    <a:pt x="402" y="807"/>
                  </a:lnTo>
                  <a:lnTo>
                    <a:pt x="400" y="810"/>
                  </a:lnTo>
                  <a:lnTo>
                    <a:pt x="397" y="812"/>
                  </a:lnTo>
                  <a:lnTo>
                    <a:pt x="394" y="812"/>
                  </a:lnTo>
                  <a:lnTo>
                    <a:pt x="385" y="814"/>
                  </a:lnTo>
                  <a:lnTo>
                    <a:pt x="380" y="817"/>
                  </a:lnTo>
                  <a:lnTo>
                    <a:pt x="379" y="812"/>
                  </a:lnTo>
                  <a:lnTo>
                    <a:pt x="377" y="806"/>
                  </a:lnTo>
                  <a:lnTo>
                    <a:pt x="374" y="801"/>
                  </a:lnTo>
                  <a:lnTo>
                    <a:pt x="374" y="799"/>
                  </a:lnTo>
                  <a:lnTo>
                    <a:pt x="367" y="788"/>
                  </a:lnTo>
                  <a:lnTo>
                    <a:pt x="354" y="770"/>
                  </a:lnTo>
                  <a:lnTo>
                    <a:pt x="347" y="754"/>
                  </a:lnTo>
                  <a:lnTo>
                    <a:pt x="359" y="750"/>
                  </a:lnTo>
                  <a:lnTo>
                    <a:pt x="364" y="757"/>
                  </a:lnTo>
                  <a:lnTo>
                    <a:pt x="367" y="762"/>
                  </a:lnTo>
                  <a:lnTo>
                    <a:pt x="371" y="762"/>
                  </a:lnTo>
                  <a:lnTo>
                    <a:pt x="376" y="762"/>
                  </a:lnTo>
                  <a:lnTo>
                    <a:pt x="382" y="757"/>
                  </a:lnTo>
                  <a:lnTo>
                    <a:pt x="392" y="754"/>
                  </a:lnTo>
                  <a:lnTo>
                    <a:pt x="395" y="750"/>
                  </a:lnTo>
                  <a:lnTo>
                    <a:pt x="399" y="744"/>
                  </a:lnTo>
                  <a:lnTo>
                    <a:pt x="404" y="738"/>
                  </a:lnTo>
                  <a:lnTo>
                    <a:pt x="397" y="736"/>
                  </a:lnTo>
                  <a:lnTo>
                    <a:pt x="394" y="739"/>
                  </a:lnTo>
                  <a:lnTo>
                    <a:pt x="392" y="744"/>
                  </a:lnTo>
                  <a:lnTo>
                    <a:pt x="390" y="749"/>
                  </a:lnTo>
                  <a:lnTo>
                    <a:pt x="385" y="752"/>
                  </a:lnTo>
                  <a:lnTo>
                    <a:pt x="380" y="755"/>
                  </a:lnTo>
                  <a:lnTo>
                    <a:pt x="372" y="759"/>
                  </a:lnTo>
                  <a:lnTo>
                    <a:pt x="371" y="752"/>
                  </a:lnTo>
                  <a:lnTo>
                    <a:pt x="369" y="744"/>
                  </a:lnTo>
                  <a:lnTo>
                    <a:pt x="371" y="738"/>
                  </a:lnTo>
                  <a:lnTo>
                    <a:pt x="366" y="739"/>
                  </a:lnTo>
                  <a:lnTo>
                    <a:pt x="366" y="738"/>
                  </a:lnTo>
                  <a:lnTo>
                    <a:pt x="366" y="734"/>
                  </a:lnTo>
                  <a:lnTo>
                    <a:pt x="369" y="726"/>
                  </a:lnTo>
                  <a:lnTo>
                    <a:pt x="372" y="718"/>
                  </a:lnTo>
                  <a:lnTo>
                    <a:pt x="374" y="712"/>
                  </a:lnTo>
                  <a:lnTo>
                    <a:pt x="379" y="699"/>
                  </a:lnTo>
                  <a:lnTo>
                    <a:pt x="382" y="687"/>
                  </a:lnTo>
                  <a:lnTo>
                    <a:pt x="389" y="683"/>
                  </a:lnTo>
                  <a:lnTo>
                    <a:pt x="394" y="679"/>
                  </a:lnTo>
                  <a:lnTo>
                    <a:pt x="399" y="673"/>
                  </a:lnTo>
                  <a:lnTo>
                    <a:pt x="394" y="673"/>
                  </a:lnTo>
                  <a:lnTo>
                    <a:pt x="387" y="674"/>
                  </a:lnTo>
                  <a:lnTo>
                    <a:pt x="382" y="678"/>
                  </a:lnTo>
                  <a:lnTo>
                    <a:pt x="379" y="689"/>
                  </a:lnTo>
                  <a:lnTo>
                    <a:pt x="379" y="691"/>
                  </a:lnTo>
                  <a:lnTo>
                    <a:pt x="376" y="699"/>
                  </a:lnTo>
                  <a:lnTo>
                    <a:pt x="376" y="689"/>
                  </a:lnTo>
                  <a:lnTo>
                    <a:pt x="374" y="697"/>
                  </a:lnTo>
                  <a:lnTo>
                    <a:pt x="366" y="710"/>
                  </a:lnTo>
                  <a:lnTo>
                    <a:pt x="361" y="710"/>
                  </a:lnTo>
                  <a:lnTo>
                    <a:pt x="362" y="704"/>
                  </a:lnTo>
                  <a:lnTo>
                    <a:pt x="366" y="694"/>
                  </a:lnTo>
                  <a:lnTo>
                    <a:pt x="364" y="687"/>
                  </a:lnTo>
                  <a:lnTo>
                    <a:pt x="357" y="681"/>
                  </a:lnTo>
                  <a:lnTo>
                    <a:pt x="359" y="674"/>
                  </a:lnTo>
                  <a:lnTo>
                    <a:pt x="367" y="671"/>
                  </a:lnTo>
                  <a:lnTo>
                    <a:pt x="369" y="665"/>
                  </a:lnTo>
                  <a:lnTo>
                    <a:pt x="366" y="665"/>
                  </a:lnTo>
                  <a:lnTo>
                    <a:pt x="362" y="666"/>
                  </a:lnTo>
                  <a:lnTo>
                    <a:pt x="356" y="670"/>
                  </a:lnTo>
                  <a:lnTo>
                    <a:pt x="351" y="676"/>
                  </a:lnTo>
                  <a:lnTo>
                    <a:pt x="349" y="684"/>
                  </a:lnTo>
                  <a:lnTo>
                    <a:pt x="354" y="689"/>
                  </a:lnTo>
                  <a:lnTo>
                    <a:pt x="359" y="691"/>
                  </a:lnTo>
                  <a:lnTo>
                    <a:pt x="361" y="694"/>
                  </a:lnTo>
                  <a:lnTo>
                    <a:pt x="359" y="697"/>
                  </a:lnTo>
                  <a:lnTo>
                    <a:pt x="357" y="704"/>
                  </a:lnTo>
                  <a:lnTo>
                    <a:pt x="357" y="710"/>
                  </a:lnTo>
                  <a:lnTo>
                    <a:pt x="364" y="717"/>
                  </a:lnTo>
                  <a:lnTo>
                    <a:pt x="366" y="723"/>
                  </a:lnTo>
                  <a:lnTo>
                    <a:pt x="362" y="729"/>
                  </a:lnTo>
                  <a:lnTo>
                    <a:pt x="361" y="741"/>
                  </a:lnTo>
                  <a:lnTo>
                    <a:pt x="356" y="739"/>
                  </a:lnTo>
                  <a:lnTo>
                    <a:pt x="351" y="734"/>
                  </a:lnTo>
                  <a:lnTo>
                    <a:pt x="342" y="723"/>
                  </a:lnTo>
                  <a:lnTo>
                    <a:pt x="333" y="713"/>
                  </a:lnTo>
                  <a:lnTo>
                    <a:pt x="326" y="705"/>
                  </a:lnTo>
                  <a:lnTo>
                    <a:pt x="329" y="697"/>
                  </a:lnTo>
                  <a:lnTo>
                    <a:pt x="331" y="691"/>
                  </a:lnTo>
                  <a:lnTo>
                    <a:pt x="331" y="689"/>
                  </a:lnTo>
                  <a:lnTo>
                    <a:pt x="331" y="684"/>
                  </a:lnTo>
                  <a:lnTo>
                    <a:pt x="331" y="679"/>
                  </a:lnTo>
                  <a:lnTo>
                    <a:pt x="333" y="681"/>
                  </a:lnTo>
                  <a:lnTo>
                    <a:pt x="339" y="681"/>
                  </a:lnTo>
                  <a:lnTo>
                    <a:pt x="342" y="681"/>
                  </a:lnTo>
                  <a:lnTo>
                    <a:pt x="344" y="678"/>
                  </a:lnTo>
                  <a:lnTo>
                    <a:pt x="344" y="673"/>
                  </a:lnTo>
                  <a:lnTo>
                    <a:pt x="344" y="670"/>
                  </a:lnTo>
                  <a:lnTo>
                    <a:pt x="344" y="668"/>
                  </a:lnTo>
                  <a:lnTo>
                    <a:pt x="342" y="661"/>
                  </a:lnTo>
                  <a:lnTo>
                    <a:pt x="341" y="665"/>
                  </a:lnTo>
                  <a:lnTo>
                    <a:pt x="341" y="671"/>
                  </a:lnTo>
                  <a:lnTo>
                    <a:pt x="339" y="676"/>
                  </a:lnTo>
                  <a:lnTo>
                    <a:pt x="334" y="676"/>
                  </a:lnTo>
                  <a:lnTo>
                    <a:pt x="329" y="676"/>
                  </a:lnTo>
                  <a:lnTo>
                    <a:pt x="324" y="668"/>
                  </a:lnTo>
                  <a:lnTo>
                    <a:pt x="324" y="674"/>
                  </a:lnTo>
                  <a:lnTo>
                    <a:pt x="324" y="676"/>
                  </a:lnTo>
                  <a:lnTo>
                    <a:pt x="326" y="684"/>
                  </a:lnTo>
                  <a:lnTo>
                    <a:pt x="323" y="689"/>
                  </a:lnTo>
                  <a:lnTo>
                    <a:pt x="318" y="691"/>
                  </a:lnTo>
                  <a:lnTo>
                    <a:pt x="314" y="692"/>
                  </a:lnTo>
                  <a:lnTo>
                    <a:pt x="308" y="689"/>
                  </a:lnTo>
                  <a:lnTo>
                    <a:pt x="303" y="684"/>
                  </a:lnTo>
                  <a:lnTo>
                    <a:pt x="293" y="679"/>
                  </a:lnTo>
                  <a:lnTo>
                    <a:pt x="288" y="681"/>
                  </a:lnTo>
                  <a:lnTo>
                    <a:pt x="285" y="678"/>
                  </a:lnTo>
                  <a:lnTo>
                    <a:pt x="286" y="673"/>
                  </a:lnTo>
                  <a:lnTo>
                    <a:pt x="285" y="666"/>
                  </a:lnTo>
                  <a:lnTo>
                    <a:pt x="281" y="668"/>
                  </a:lnTo>
                  <a:lnTo>
                    <a:pt x="285" y="673"/>
                  </a:lnTo>
                  <a:lnTo>
                    <a:pt x="281" y="676"/>
                  </a:lnTo>
                  <a:lnTo>
                    <a:pt x="281" y="681"/>
                  </a:lnTo>
                  <a:lnTo>
                    <a:pt x="278" y="687"/>
                  </a:lnTo>
                  <a:lnTo>
                    <a:pt x="278" y="695"/>
                  </a:lnTo>
                  <a:lnTo>
                    <a:pt x="283" y="691"/>
                  </a:lnTo>
                  <a:lnTo>
                    <a:pt x="285" y="686"/>
                  </a:lnTo>
                  <a:lnTo>
                    <a:pt x="294" y="686"/>
                  </a:lnTo>
                  <a:lnTo>
                    <a:pt x="296" y="691"/>
                  </a:lnTo>
                  <a:lnTo>
                    <a:pt x="290" y="694"/>
                  </a:lnTo>
                  <a:lnTo>
                    <a:pt x="293" y="697"/>
                  </a:lnTo>
                  <a:lnTo>
                    <a:pt x="298" y="694"/>
                  </a:lnTo>
                  <a:lnTo>
                    <a:pt x="304" y="691"/>
                  </a:lnTo>
                  <a:lnTo>
                    <a:pt x="306" y="697"/>
                  </a:lnTo>
                  <a:lnTo>
                    <a:pt x="304" y="702"/>
                  </a:lnTo>
                  <a:lnTo>
                    <a:pt x="301" y="707"/>
                  </a:lnTo>
                  <a:lnTo>
                    <a:pt x="296" y="710"/>
                  </a:lnTo>
                  <a:lnTo>
                    <a:pt x="290" y="713"/>
                  </a:lnTo>
                  <a:lnTo>
                    <a:pt x="285" y="718"/>
                  </a:lnTo>
                  <a:lnTo>
                    <a:pt x="278" y="718"/>
                  </a:lnTo>
                  <a:lnTo>
                    <a:pt x="270" y="712"/>
                  </a:lnTo>
                  <a:lnTo>
                    <a:pt x="263" y="715"/>
                  </a:lnTo>
                  <a:lnTo>
                    <a:pt x="261" y="717"/>
                  </a:lnTo>
                  <a:lnTo>
                    <a:pt x="258" y="721"/>
                  </a:lnTo>
                  <a:lnTo>
                    <a:pt x="253" y="725"/>
                  </a:lnTo>
                  <a:lnTo>
                    <a:pt x="248" y="728"/>
                  </a:lnTo>
                  <a:lnTo>
                    <a:pt x="242" y="731"/>
                  </a:lnTo>
                  <a:lnTo>
                    <a:pt x="245" y="739"/>
                  </a:lnTo>
                  <a:lnTo>
                    <a:pt x="242" y="741"/>
                  </a:lnTo>
                  <a:lnTo>
                    <a:pt x="237" y="739"/>
                  </a:lnTo>
                  <a:lnTo>
                    <a:pt x="233" y="736"/>
                  </a:lnTo>
                  <a:lnTo>
                    <a:pt x="235" y="731"/>
                  </a:lnTo>
                  <a:lnTo>
                    <a:pt x="233" y="728"/>
                  </a:lnTo>
                  <a:lnTo>
                    <a:pt x="227" y="728"/>
                  </a:lnTo>
                  <a:lnTo>
                    <a:pt x="225" y="723"/>
                  </a:lnTo>
                  <a:lnTo>
                    <a:pt x="227" y="718"/>
                  </a:lnTo>
                  <a:lnTo>
                    <a:pt x="223" y="713"/>
                  </a:lnTo>
                  <a:lnTo>
                    <a:pt x="218" y="710"/>
                  </a:lnTo>
                  <a:lnTo>
                    <a:pt x="210" y="702"/>
                  </a:lnTo>
                  <a:lnTo>
                    <a:pt x="204" y="697"/>
                  </a:lnTo>
                  <a:lnTo>
                    <a:pt x="195" y="691"/>
                  </a:lnTo>
                  <a:lnTo>
                    <a:pt x="190" y="691"/>
                  </a:lnTo>
                  <a:lnTo>
                    <a:pt x="189" y="694"/>
                  </a:lnTo>
                  <a:lnTo>
                    <a:pt x="184" y="695"/>
                  </a:lnTo>
                  <a:lnTo>
                    <a:pt x="175" y="697"/>
                  </a:lnTo>
                  <a:lnTo>
                    <a:pt x="170" y="699"/>
                  </a:lnTo>
                  <a:lnTo>
                    <a:pt x="167" y="708"/>
                  </a:lnTo>
                  <a:lnTo>
                    <a:pt x="162" y="721"/>
                  </a:lnTo>
                  <a:lnTo>
                    <a:pt x="157" y="718"/>
                  </a:lnTo>
                  <a:lnTo>
                    <a:pt x="156" y="715"/>
                  </a:lnTo>
                  <a:lnTo>
                    <a:pt x="156" y="710"/>
                  </a:lnTo>
                  <a:lnTo>
                    <a:pt x="154" y="699"/>
                  </a:lnTo>
                  <a:lnTo>
                    <a:pt x="151" y="691"/>
                  </a:lnTo>
                  <a:lnTo>
                    <a:pt x="142" y="684"/>
                  </a:lnTo>
                  <a:lnTo>
                    <a:pt x="137" y="676"/>
                  </a:lnTo>
                  <a:lnTo>
                    <a:pt x="132" y="663"/>
                  </a:lnTo>
                  <a:lnTo>
                    <a:pt x="134" y="655"/>
                  </a:lnTo>
                  <a:lnTo>
                    <a:pt x="137" y="644"/>
                  </a:lnTo>
                  <a:lnTo>
                    <a:pt x="139" y="634"/>
                  </a:lnTo>
                  <a:lnTo>
                    <a:pt x="137" y="621"/>
                  </a:lnTo>
                  <a:lnTo>
                    <a:pt x="139" y="616"/>
                  </a:lnTo>
                  <a:lnTo>
                    <a:pt x="139" y="613"/>
                  </a:lnTo>
                  <a:lnTo>
                    <a:pt x="142" y="611"/>
                  </a:lnTo>
                  <a:lnTo>
                    <a:pt x="142" y="606"/>
                  </a:lnTo>
                  <a:lnTo>
                    <a:pt x="149" y="600"/>
                  </a:lnTo>
                  <a:lnTo>
                    <a:pt x="159" y="602"/>
                  </a:lnTo>
                  <a:lnTo>
                    <a:pt x="152" y="598"/>
                  </a:lnTo>
                  <a:lnTo>
                    <a:pt x="146" y="597"/>
                  </a:lnTo>
                  <a:lnTo>
                    <a:pt x="142" y="592"/>
                  </a:lnTo>
                  <a:lnTo>
                    <a:pt x="142" y="587"/>
                  </a:lnTo>
                  <a:lnTo>
                    <a:pt x="149" y="582"/>
                  </a:lnTo>
                  <a:lnTo>
                    <a:pt x="156" y="582"/>
                  </a:lnTo>
                  <a:lnTo>
                    <a:pt x="159" y="584"/>
                  </a:lnTo>
                  <a:lnTo>
                    <a:pt x="157" y="581"/>
                  </a:lnTo>
                  <a:lnTo>
                    <a:pt x="151" y="579"/>
                  </a:lnTo>
                  <a:lnTo>
                    <a:pt x="144" y="577"/>
                  </a:lnTo>
                  <a:lnTo>
                    <a:pt x="132" y="590"/>
                  </a:lnTo>
                  <a:lnTo>
                    <a:pt x="126" y="600"/>
                  </a:lnTo>
                  <a:lnTo>
                    <a:pt x="127" y="595"/>
                  </a:lnTo>
                  <a:lnTo>
                    <a:pt x="131" y="587"/>
                  </a:lnTo>
                  <a:lnTo>
                    <a:pt x="129" y="581"/>
                  </a:lnTo>
                  <a:lnTo>
                    <a:pt x="129" y="571"/>
                  </a:lnTo>
                  <a:lnTo>
                    <a:pt x="134" y="566"/>
                  </a:lnTo>
                  <a:lnTo>
                    <a:pt x="136" y="560"/>
                  </a:lnTo>
                  <a:lnTo>
                    <a:pt x="136" y="555"/>
                  </a:lnTo>
                  <a:lnTo>
                    <a:pt x="139" y="547"/>
                  </a:lnTo>
                  <a:lnTo>
                    <a:pt x="139" y="535"/>
                  </a:lnTo>
                  <a:lnTo>
                    <a:pt x="141" y="526"/>
                  </a:lnTo>
                  <a:lnTo>
                    <a:pt x="146" y="529"/>
                  </a:lnTo>
                  <a:lnTo>
                    <a:pt x="151" y="524"/>
                  </a:lnTo>
                  <a:lnTo>
                    <a:pt x="157" y="522"/>
                  </a:lnTo>
                  <a:lnTo>
                    <a:pt x="159" y="522"/>
                  </a:lnTo>
                  <a:lnTo>
                    <a:pt x="154" y="521"/>
                  </a:lnTo>
                  <a:lnTo>
                    <a:pt x="146" y="521"/>
                  </a:lnTo>
                  <a:lnTo>
                    <a:pt x="142" y="521"/>
                  </a:lnTo>
                  <a:lnTo>
                    <a:pt x="137" y="517"/>
                  </a:lnTo>
                  <a:lnTo>
                    <a:pt x="134" y="516"/>
                  </a:lnTo>
                  <a:lnTo>
                    <a:pt x="136" y="511"/>
                  </a:lnTo>
                  <a:lnTo>
                    <a:pt x="141" y="508"/>
                  </a:lnTo>
                  <a:lnTo>
                    <a:pt x="137" y="506"/>
                  </a:lnTo>
                  <a:lnTo>
                    <a:pt x="131" y="506"/>
                  </a:lnTo>
                  <a:lnTo>
                    <a:pt x="129" y="501"/>
                  </a:lnTo>
                  <a:lnTo>
                    <a:pt x="127" y="495"/>
                  </a:lnTo>
                  <a:lnTo>
                    <a:pt x="127" y="485"/>
                  </a:lnTo>
                  <a:lnTo>
                    <a:pt x="132" y="479"/>
                  </a:lnTo>
                  <a:lnTo>
                    <a:pt x="127" y="477"/>
                  </a:lnTo>
                  <a:lnTo>
                    <a:pt x="122" y="483"/>
                  </a:lnTo>
                  <a:lnTo>
                    <a:pt x="119" y="482"/>
                  </a:lnTo>
                  <a:lnTo>
                    <a:pt x="119" y="479"/>
                  </a:lnTo>
                  <a:lnTo>
                    <a:pt x="118" y="472"/>
                  </a:lnTo>
                  <a:lnTo>
                    <a:pt x="119" y="471"/>
                  </a:lnTo>
                  <a:lnTo>
                    <a:pt x="119" y="466"/>
                  </a:lnTo>
                  <a:lnTo>
                    <a:pt x="121" y="458"/>
                  </a:lnTo>
                  <a:lnTo>
                    <a:pt x="126" y="451"/>
                  </a:lnTo>
                  <a:lnTo>
                    <a:pt x="129" y="445"/>
                  </a:lnTo>
                  <a:lnTo>
                    <a:pt x="124" y="446"/>
                  </a:lnTo>
                  <a:lnTo>
                    <a:pt x="121" y="448"/>
                  </a:lnTo>
                  <a:lnTo>
                    <a:pt x="116" y="451"/>
                  </a:lnTo>
                  <a:lnTo>
                    <a:pt x="116" y="448"/>
                  </a:lnTo>
                  <a:lnTo>
                    <a:pt x="118" y="443"/>
                  </a:lnTo>
                  <a:lnTo>
                    <a:pt x="124" y="441"/>
                  </a:lnTo>
                  <a:lnTo>
                    <a:pt x="121" y="438"/>
                  </a:lnTo>
                  <a:lnTo>
                    <a:pt x="118" y="440"/>
                  </a:lnTo>
                  <a:lnTo>
                    <a:pt x="111" y="441"/>
                  </a:lnTo>
                  <a:lnTo>
                    <a:pt x="109" y="446"/>
                  </a:lnTo>
                  <a:lnTo>
                    <a:pt x="111" y="450"/>
                  </a:lnTo>
                  <a:lnTo>
                    <a:pt x="114" y="454"/>
                  </a:lnTo>
                  <a:lnTo>
                    <a:pt x="116" y="461"/>
                  </a:lnTo>
                  <a:lnTo>
                    <a:pt x="113" y="469"/>
                  </a:lnTo>
                  <a:lnTo>
                    <a:pt x="109" y="483"/>
                  </a:lnTo>
                  <a:lnTo>
                    <a:pt x="106" y="498"/>
                  </a:lnTo>
                  <a:lnTo>
                    <a:pt x="98" y="501"/>
                  </a:lnTo>
                  <a:lnTo>
                    <a:pt x="94" y="500"/>
                  </a:lnTo>
                  <a:lnTo>
                    <a:pt x="96" y="492"/>
                  </a:lnTo>
                  <a:lnTo>
                    <a:pt x="99" y="485"/>
                  </a:lnTo>
                  <a:lnTo>
                    <a:pt x="101" y="474"/>
                  </a:lnTo>
                  <a:lnTo>
                    <a:pt x="103" y="461"/>
                  </a:lnTo>
                  <a:lnTo>
                    <a:pt x="101" y="454"/>
                  </a:lnTo>
                  <a:lnTo>
                    <a:pt x="99" y="448"/>
                  </a:lnTo>
                  <a:lnTo>
                    <a:pt x="103" y="443"/>
                  </a:lnTo>
                  <a:lnTo>
                    <a:pt x="101" y="438"/>
                  </a:lnTo>
                  <a:lnTo>
                    <a:pt x="101" y="433"/>
                  </a:lnTo>
                  <a:lnTo>
                    <a:pt x="104" y="432"/>
                  </a:lnTo>
                  <a:lnTo>
                    <a:pt x="103" y="430"/>
                  </a:lnTo>
                  <a:lnTo>
                    <a:pt x="98" y="428"/>
                  </a:lnTo>
                  <a:lnTo>
                    <a:pt x="94" y="430"/>
                  </a:lnTo>
                  <a:lnTo>
                    <a:pt x="93" y="427"/>
                  </a:lnTo>
                  <a:lnTo>
                    <a:pt x="91" y="424"/>
                  </a:lnTo>
                  <a:lnTo>
                    <a:pt x="89" y="417"/>
                  </a:lnTo>
                  <a:lnTo>
                    <a:pt x="93" y="411"/>
                  </a:lnTo>
                  <a:lnTo>
                    <a:pt x="99" y="407"/>
                  </a:lnTo>
                  <a:lnTo>
                    <a:pt x="106" y="407"/>
                  </a:lnTo>
                  <a:lnTo>
                    <a:pt x="106" y="404"/>
                  </a:lnTo>
                  <a:lnTo>
                    <a:pt x="101" y="404"/>
                  </a:lnTo>
                  <a:lnTo>
                    <a:pt x="96" y="401"/>
                  </a:lnTo>
                  <a:lnTo>
                    <a:pt x="94" y="396"/>
                  </a:lnTo>
                  <a:lnTo>
                    <a:pt x="89" y="390"/>
                  </a:lnTo>
                  <a:lnTo>
                    <a:pt x="84" y="382"/>
                  </a:lnTo>
                  <a:lnTo>
                    <a:pt x="89" y="380"/>
                  </a:lnTo>
                  <a:lnTo>
                    <a:pt x="94" y="380"/>
                  </a:lnTo>
                  <a:lnTo>
                    <a:pt x="103" y="377"/>
                  </a:lnTo>
                  <a:lnTo>
                    <a:pt x="104" y="367"/>
                  </a:lnTo>
                  <a:lnTo>
                    <a:pt x="98" y="365"/>
                  </a:lnTo>
                  <a:lnTo>
                    <a:pt x="98" y="370"/>
                  </a:lnTo>
                  <a:lnTo>
                    <a:pt x="99" y="373"/>
                  </a:lnTo>
                  <a:lnTo>
                    <a:pt x="94" y="377"/>
                  </a:lnTo>
                  <a:lnTo>
                    <a:pt x="89" y="375"/>
                  </a:lnTo>
                  <a:lnTo>
                    <a:pt x="84" y="378"/>
                  </a:lnTo>
                  <a:lnTo>
                    <a:pt x="79" y="382"/>
                  </a:lnTo>
                  <a:lnTo>
                    <a:pt x="79" y="378"/>
                  </a:lnTo>
                  <a:lnTo>
                    <a:pt x="81" y="373"/>
                  </a:lnTo>
                  <a:lnTo>
                    <a:pt x="78" y="370"/>
                  </a:lnTo>
                  <a:lnTo>
                    <a:pt x="81" y="367"/>
                  </a:lnTo>
                  <a:lnTo>
                    <a:pt x="79" y="364"/>
                  </a:lnTo>
                  <a:lnTo>
                    <a:pt x="75" y="365"/>
                  </a:lnTo>
                  <a:lnTo>
                    <a:pt x="73" y="367"/>
                  </a:lnTo>
                  <a:lnTo>
                    <a:pt x="71" y="370"/>
                  </a:lnTo>
                  <a:lnTo>
                    <a:pt x="75" y="373"/>
                  </a:lnTo>
                  <a:lnTo>
                    <a:pt x="75" y="378"/>
                  </a:lnTo>
                  <a:lnTo>
                    <a:pt x="76" y="383"/>
                  </a:lnTo>
                  <a:lnTo>
                    <a:pt x="81" y="385"/>
                  </a:lnTo>
                  <a:lnTo>
                    <a:pt x="88" y="390"/>
                  </a:lnTo>
                  <a:lnTo>
                    <a:pt x="91" y="399"/>
                  </a:lnTo>
                  <a:lnTo>
                    <a:pt x="88" y="404"/>
                  </a:lnTo>
                  <a:lnTo>
                    <a:pt x="83" y="406"/>
                  </a:lnTo>
                  <a:lnTo>
                    <a:pt x="76" y="407"/>
                  </a:lnTo>
                  <a:lnTo>
                    <a:pt x="70" y="411"/>
                  </a:lnTo>
                  <a:lnTo>
                    <a:pt x="68" y="409"/>
                  </a:lnTo>
                  <a:lnTo>
                    <a:pt x="66" y="406"/>
                  </a:lnTo>
                  <a:lnTo>
                    <a:pt x="70" y="401"/>
                  </a:lnTo>
                  <a:lnTo>
                    <a:pt x="70" y="398"/>
                  </a:lnTo>
                  <a:lnTo>
                    <a:pt x="66" y="398"/>
                  </a:lnTo>
                  <a:lnTo>
                    <a:pt x="63" y="399"/>
                  </a:lnTo>
                  <a:lnTo>
                    <a:pt x="61" y="403"/>
                  </a:lnTo>
                  <a:lnTo>
                    <a:pt x="63" y="406"/>
                  </a:lnTo>
                  <a:lnTo>
                    <a:pt x="65" y="411"/>
                  </a:lnTo>
                  <a:lnTo>
                    <a:pt x="61" y="417"/>
                  </a:lnTo>
                  <a:lnTo>
                    <a:pt x="55" y="422"/>
                  </a:lnTo>
                  <a:lnTo>
                    <a:pt x="46" y="425"/>
                  </a:lnTo>
                  <a:lnTo>
                    <a:pt x="36" y="437"/>
                  </a:lnTo>
                  <a:lnTo>
                    <a:pt x="28" y="446"/>
                  </a:lnTo>
                  <a:lnTo>
                    <a:pt x="27" y="443"/>
                  </a:lnTo>
                  <a:lnTo>
                    <a:pt x="23" y="437"/>
                  </a:lnTo>
                  <a:lnTo>
                    <a:pt x="25" y="430"/>
                  </a:lnTo>
                  <a:lnTo>
                    <a:pt x="22" y="424"/>
                  </a:lnTo>
                  <a:lnTo>
                    <a:pt x="20" y="422"/>
                  </a:lnTo>
                  <a:lnTo>
                    <a:pt x="17" y="424"/>
                  </a:lnTo>
                  <a:lnTo>
                    <a:pt x="18" y="428"/>
                  </a:lnTo>
                  <a:lnTo>
                    <a:pt x="20" y="433"/>
                  </a:lnTo>
                  <a:lnTo>
                    <a:pt x="15" y="435"/>
                  </a:lnTo>
                  <a:lnTo>
                    <a:pt x="12" y="443"/>
                  </a:lnTo>
                  <a:lnTo>
                    <a:pt x="8" y="441"/>
                  </a:lnTo>
                  <a:lnTo>
                    <a:pt x="7" y="435"/>
                  </a:lnTo>
                  <a:lnTo>
                    <a:pt x="3" y="427"/>
                  </a:lnTo>
                  <a:lnTo>
                    <a:pt x="0" y="422"/>
                  </a:lnTo>
                  <a:lnTo>
                    <a:pt x="3" y="420"/>
                  </a:lnTo>
                  <a:lnTo>
                    <a:pt x="7" y="417"/>
                  </a:lnTo>
                  <a:lnTo>
                    <a:pt x="5" y="412"/>
                  </a:lnTo>
                  <a:lnTo>
                    <a:pt x="8" y="403"/>
                  </a:lnTo>
                  <a:lnTo>
                    <a:pt x="10" y="398"/>
                  </a:lnTo>
                  <a:lnTo>
                    <a:pt x="10" y="394"/>
                  </a:lnTo>
                  <a:lnTo>
                    <a:pt x="12" y="390"/>
                  </a:lnTo>
                  <a:lnTo>
                    <a:pt x="17" y="385"/>
                  </a:lnTo>
                  <a:lnTo>
                    <a:pt x="15" y="377"/>
                  </a:lnTo>
                  <a:lnTo>
                    <a:pt x="22" y="373"/>
                  </a:lnTo>
                  <a:lnTo>
                    <a:pt x="27" y="377"/>
                  </a:lnTo>
                  <a:lnTo>
                    <a:pt x="30" y="375"/>
                  </a:lnTo>
                  <a:lnTo>
                    <a:pt x="30" y="372"/>
                  </a:lnTo>
                  <a:lnTo>
                    <a:pt x="25" y="369"/>
                  </a:lnTo>
                  <a:lnTo>
                    <a:pt x="20" y="369"/>
                  </a:lnTo>
                  <a:lnTo>
                    <a:pt x="12" y="370"/>
                  </a:lnTo>
                  <a:lnTo>
                    <a:pt x="10" y="367"/>
                  </a:lnTo>
                  <a:lnTo>
                    <a:pt x="13" y="364"/>
                  </a:lnTo>
                  <a:lnTo>
                    <a:pt x="20" y="362"/>
                  </a:lnTo>
                  <a:lnTo>
                    <a:pt x="20" y="359"/>
                  </a:lnTo>
                  <a:lnTo>
                    <a:pt x="18" y="352"/>
                  </a:lnTo>
                  <a:lnTo>
                    <a:pt x="15" y="343"/>
                  </a:lnTo>
                  <a:lnTo>
                    <a:pt x="20" y="338"/>
                  </a:lnTo>
                  <a:lnTo>
                    <a:pt x="30" y="339"/>
                  </a:lnTo>
                  <a:lnTo>
                    <a:pt x="36" y="338"/>
                  </a:lnTo>
                  <a:lnTo>
                    <a:pt x="40" y="333"/>
                  </a:lnTo>
                  <a:lnTo>
                    <a:pt x="48" y="328"/>
                  </a:lnTo>
                  <a:lnTo>
                    <a:pt x="61" y="327"/>
                  </a:lnTo>
                  <a:lnTo>
                    <a:pt x="65" y="327"/>
                  </a:lnTo>
                  <a:lnTo>
                    <a:pt x="73" y="328"/>
                  </a:lnTo>
                  <a:lnTo>
                    <a:pt x="71" y="325"/>
                  </a:lnTo>
                  <a:lnTo>
                    <a:pt x="65" y="323"/>
                  </a:lnTo>
                  <a:lnTo>
                    <a:pt x="60" y="323"/>
                  </a:lnTo>
                  <a:lnTo>
                    <a:pt x="58" y="315"/>
                  </a:lnTo>
                  <a:lnTo>
                    <a:pt x="55" y="317"/>
                  </a:lnTo>
                  <a:lnTo>
                    <a:pt x="51" y="323"/>
                  </a:lnTo>
                  <a:lnTo>
                    <a:pt x="48" y="318"/>
                  </a:lnTo>
                  <a:lnTo>
                    <a:pt x="51" y="309"/>
                  </a:lnTo>
                  <a:lnTo>
                    <a:pt x="46" y="310"/>
                  </a:lnTo>
                  <a:lnTo>
                    <a:pt x="46" y="317"/>
                  </a:lnTo>
                  <a:lnTo>
                    <a:pt x="43" y="314"/>
                  </a:lnTo>
                  <a:lnTo>
                    <a:pt x="41" y="310"/>
                  </a:lnTo>
                  <a:lnTo>
                    <a:pt x="38" y="309"/>
                  </a:lnTo>
                  <a:lnTo>
                    <a:pt x="33" y="305"/>
                  </a:lnTo>
                  <a:lnTo>
                    <a:pt x="30" y="302"/>
                  </a:lnTo>
                  <a:lnTo>
                    <a:pt x="27" y="293"/>
                  </a:lnTo>
                  <a:lnTo>
                    <a:pt x="32" y="286"/>
                  </a:lnTo>
                  <a:lnTo>
                    <a:pt x="40" y="281"/>
                  </a:lnTo>
                  <a:lnTo>
                    <a:pt x="43" y="278"/>
                  </a:lnTo>
                  <a:lnTo>
                    <a:pt x="43" y="273"/>
                  </a:lnTo>
                  <a:lnTo>
                    <a:pt x="45" y="270"/>
                  </a:lnTo>
                  <a:lnTo>
                    <a:pt x="48" y="267"/>
                  </a:lnTo>
                  <a:lnTo>
                    <a:pt x="56" y="259"/>
                  </a:lnTo>
                  <a:lnTo>
                    <a:pt x="56" y="250"/>
                  </a:lnTo>
                  <a:lnTo>
                    <a:pt x="50" y="242"/>
                  </a:lnTo>
                  <a:lnTo>
                    <a:pt x="43" y="234"/>
                  </a:lnTo>
                  <a:lnTo>
                    <a:pt x="41" y="229"/>
                  </a:lnTo>
                  <a:lnTo>
                    <a:pt x="38" y="225"/>
                  </a:lnTo>
                  <a:lnTo>
                    <a:pt x="33" y="220"/>
                  </a:lnTo>
                  <a:lnTo>
                    <a:pt x="33" y="216"/>
                  </a:lnTo>
                  <a:lnTo>
                    <a:pt x="33" y="213"/>
                  </a:lnTo>
                  <a:lnTo>
                    <a:pt x="36" y="212"/>
                  </a:lnTo>
                  <a:lnTo>
                    <a:pt x="35" y="205"/>
                  </a:lnTo>
                  <a:lnTo>
                    <a:pt x="30" y="199"/>
                  </a:lnTo>
                  <a:lnTo>
                    <a:pt x="30" y="191"/>
                  </a:lnTo>
                  <a:lnTo>
                    <a:pt x="30" y="184"/>
                  </a:lnTo>
                  <a:lnTo>
                    <a:pt x="33" y="170"/>
                  </a:lnTo>
                  <a:lnTo>
                    <a:pt x="35" y="163"/>
                  </a:lnTo>
                  <a:lnTo>
                    <a:pt x="33" y="150"/>
                  </a:lnTo>
                  <a:lnTo>
                    <a:pt x="32" y="136"/>
                  </a:lnTo>
                  <a:lnTo>
                    <a:pt x="40" y="131"/>
                  </a:lnTo>
                  <a:lnTo>
                    <a:pt x="46" y="127"/>
                  </a:lnTo>
                  <a:lnTo>
                    <a:pt x="51" y="126"/>
                  </a:lnTo>
                  <a:lnTo>
                    <a:pt x="55" y="123"/>
                  </a:lnTo>
                  <a:lnTo>
                    <a:pt x="65" y="119"/>
                  </a:lnTo>
                  <a:lnTo>
                    <a:pt x="75" y="118"/>
                  </a:lnTo>
                  <a:lnTo>
                    <a:pt x="84" y="108"/>
                  </a:lnTo>
                  <a:lnTo>
                    <a:pt x="93" y="97"/>
                  </a:lnTo>
                  <a:lnTo>
                    <a:pt x="89" y="82"/>
                  </a:lnTo>
                  <a:lnTo>
                    <a:pt x="88" y="66"/>
                  </a:lnTo>
                  <a:lnTo>
                    <a:pt x="89" y="60"/>
                  </a:lnTo>
                  <a:lnTo>
                    <a:pt x="101" y="53"/>
                  </a:lnTo>
                  <a:lnTo>
                    <a:pt x="109" y="53"/>
                  </a:lnTo>
                  <a:lnTo>
                    <a:pt x="119" y="37"/>
                  </a:lnTo>
                  <a:lnTo>
                    <a:pt x="124" y="24"/>
                  </a:lnTo>
                  <a:lnTo>
                    <a:pt x="127" y="14"/>
                  </a:lnTo>
                  <a:lnTo>
                    <a:pt x="129" y="8"/>
                  </a:lnTo>
                  <a:lnTo>
                    <a:pt x="131" y="6"/>
                  </a:lnTo>
                  <a:lnTo>
                    <a:pt x="134" y="1"/>
                  </a:lnTo>
                  <a:lnTo>
                    <a:pt x="147" y="0"/>
                  </a:lnTo>
                  <a:lnTo>
                    <a:pt x="154" y="5"/>
                  </a:lnTo>
                  <a:lnTo>
                    <a:pt x="154" y="11"/>
                  </a:lnTo>
                  <a:lnTo>
                    <a:pt x="157" y="13"/>
                  </a:lnTo>
                  <a:lnTo>
                    <a:pt x="162" y="14"/>
                  </a:lnTo>
                  <a:lnTo>
                    <a:pt x="165" y="16"/>
                  </a:lnTo>
                  <a:lnTo>
                    <a:pt x="174" y="21"/>
                  </a:lnTo>
                  <a:lnTo>
                    <a:pt x="180" y="29"/>
                  </a:lnTo>
                  <a:lnTo>
                    <a:pt x="199" y="27"/>
                  </a:lnTo>
                  <a:lnTo>
                    <a:pt x="204" y="27"/>
                  </a:lnTo>
                  <a:lnTo>
                    <a:pt x="207" y="27"/>
                  </a:lnTo>
                  <a:lnTo>
                    <a:pt x="210" y="27"/>
                  </a:lnTo>
                  <a:lnTo>
                    <a:pt x="223" y="27"/>
                  </a:lnTo>
                  <a:lnTo>
                    <a:pt x="233" y="29"/>
                  </a:lnTo>
                  <a:lnTo>
                    <a:pt x="242" y="32"/>
                  </a:lnTo>
                  <a:lnTo>
                    <a:pt x="251" y="43"/>
                  </a:lnTo>
                  <a:lnTo>
                    <a:pt x="258" y="58"/>
                  </a:lnTo>
                  <a:lnTo>
                    <a:pt x="268" y="63"/>
                  </a:lnTo>
                  <a:lnTo>
                    <a:pt x="285" y="71"/>
                  </a:lnTo>
                  <a:lnTo>
                    <a:pt x="296" y="82"/>
                  </a:lnTo>
                  <a:lnTo>
                    <a:pt x="304" y="87"/>
                  </a:lnTo>
                  <a:lnTo>
                    <a:pt x="309" y="90"/>
                  </a:lnTo>
                  <a:lnTo>
                    <a:pt x="311" y="94"/>
                  </a:lnTo>
                  <a:lnTo>
                    <a:pt x="319" y="105"/>
                  </a:lnTo>
                  <a:lnTo>
                    <a:pt x="324" y="113"/>
                  </a:lnTo>
                  <a:lnTo>
                    <a:pt x="333" y="123"/>
                  </a:lnTo>
                  <a:lnTo>
                    <a:pt x="336" y="134"/>
                  </a:lnTo>
                  <a:lnTo>
                    <a:pt x="337" y="150"/>
                  </a:lnTo>
                  <a:lnTo>
                    <a:pt x="346" y="161"/>
                  </a:lnTo>
                  <a:lnTo>
                    <a:pt x="347" y="184"/>
                  </a:lnTo>
                  <a:lnTo>
                    <a:pt x="354" y="200"/>
                  </a:lnTo>
                  <a:lnTo>
                    <a:pt x="356" y="210"/>
                  </a:lnTo>
                  <a:lnTo>
                    <a:pt x="356" y="218"/>
                  </a:lnTo>
                  <a:lnTo>
                    <a:pt x="357" y="231"/>
                  </a:lnTo>
                  <a:lnTo>
                    <a:pt x="359" y="244"/>
                  </a:lnTo>
                  <a:lnTo>
                    <a:pt x="356" y="247"/>
                  </a:lnTo>
                  <a:lnTo>
                    <a:pt x="349" y="260"/>
                  </a:lnTo>
                  <a:lnTo>
                    <a:pt x="356" y="276"/>
                  </a:lnTo>
                  <a:lnTo>
                    <a:pt x="374" y="289"/>
                  </a:lnTo>
                  <a:lnTo>
                    <a:pt x="387" y="301"/>
                  </a:lnTo>
                  <a:lnTo>
                    <a:pt x="400" y="314"/>
                  </a:lnTo>
                  <a:lnTo>
                    <a:pt x="405" y="315"/>
                  </a:lnTo>
                  <a:lnTo>
                    <a:pt x="405" y="318"/>
                  </a:lnTo>
                  <a:lnTo>
                    <a:pt x="407" y="318"/>
                  </a:lnTo>
                  <a:lnTo>
                    <a:pt x="410" y="322"/>
                  </a:lnTo>
                  <a:lnTo>
                    <a:pt x="414" y="323"/>
                  </a:lnTo>
                  <a:lnTo>
                    <a:pt x="417" y="325"/>
                  </a:lnTo>
                  <a:lnTo>
                    <a:pt x="422" y="330"/>
                  </a:lnTo>
                  <a:lnTo>
                    <a:pt x="433" y="338"/>
                  </a:lnTo>
                  <a:lnTo>
                    <a:pt x="448" y="348"/>
                  </a:lnTo>
                  <a:lnTo>
                    <a:pt x="465" y="354"/>
                  </a:lnTo>
                  <a:lnTo>
                    <a:pt x="483" y="354"/>
                  </a:lnTo>
                  <a:lnTo>
                    <a:pt x="491" y="349"/>
                  </a:lnTo>
                  <a:lnTo>
                    <a:pt x="513" y="348"/>
                  </a:lnTo>
                  <a:lnTo>
                    <a:pt x="533" y="343"/>
                  </a:lnTo>
                  <a:lnTo>
                    <a:pt x="553" y="346"/>
                  </a:lnTo>
                  <a:lnTo>
                    <a:pt x="576" y="356"/>
                  </a:lnTo>
                  <a:lnTo>
                    <a:pt x="597" y="365"/>
                  </a:lnTo>
                  <a:lnTo>
                    <a:pt x="602" y="367"/>
                  </a:lnTo>
                  <a:lnTo>
                    <a:pt x="614" y="372"/>
                  </a:lnTo>
                  <a:lnTo>
                    <a:pt x="619" y="372"/>
                  </a:lnTo>
                  <a:lnTo>
                    <a:pt x="639" y="380"/>
                  </a:lnTo>
                  <a:lnTo>
                    <a:pt x="642" y="382"/>
                  </a:lnTo>
                  <a:lnTo>
                    <a:pt x="657" y="393"/>
                  </a:lnTo>
                  <a:lnTo>
                    <a:pt x="678" y="406"/>
                  </a:lnTo>
                  <a:lnTo>
                    <a:pt x="698" y="416"/>
                  </a:lnTo>
                  <a:lnTo>
                    <a:pt x="715" y="419"/>
                  </a:lnTo>
                  <a:lnTo>
                    <a:pt x="728" y="411"/>
                  </a:lnTo>
                  <a:lnTo>
                    <a:pt x="733" y="404"/>
                  </a:lnTo>
                  <a:lnTo>
                    <a:pt x="736" y="401"/>
                  </a:lnTo>
                  <a:lnTo>
                    <a:pt x="738" y="404"/>
                  </a:lnTo>
                  <a:lnTo>
                    <a:pt x="739" y="409"/>
                  </a:lnTo>
                  <a:lnTo>
                    <a:pt x="743" y="414"/>
                  </a:lnTo>
                  <a:lnTo>
                    <a:pt x="749" y="417"/>
                  </a:lnTo>
                  <a:lnTo>
                    <a:pt x="754" y="424"/>
                  </a:lnTo>
                  <a:lnTo>
                    <a:pt x="761" y="424"/>
                  </a:lnTo>
                  <a:lnTo>
                    <a:pt x="768" y="425"/>
                  </a:lnTo>
                  <a:lnTo>
                    <a:pt x="772" y="432"/>
                  </a:lnTo>
                  <a:lnTo>
                    <a:pt x="772" y="438"/>
                  </a:lnTo>
                  <a:lnTo>
                    <a:pt x="776" y="445"/>
                  </a:lnTo>
                  <a:lnTo>
                    <a:pt x="774" y="453"/>
                  </a:lnTo>
                  <a:lnTo>
                    <a:pt x="777" y="461"/>
                  </a:lnTo>
                  <a:lnTo>
                    <a:pt x="769" y="467"/>
                  </a:lnTo>
                  <a:lnTo>
                    <a:pt x="768" y="472"/>
                  </a:lnTo>
                  <a:lnTo>
                    <a:pt x="761" y="475"/>
                  </a:lnTo>
                  <a:lnTo>
                    <a:pt x="759" y="482"/>
                  </a:lnTo>
                  <a:lnTo>
                    <a:pt x="754" y="485"/>
                  </a:lnTo>
                  <a:lnTo>
                    <a:pt x="753" y="490"/>
                  </a:lnTo>
                  <a:lnTo>
                    <a:pt x="754" y="498"/>
                  </a:lnTo>
                  <a:lnTo>
                    <a:pt x="756" y="503"/>
                  </a:lnTo>
                  <a:lnTo>
                    <a:pt x="759" y="506"/>
                  </a:lnTo>
                  <a:lnTo>
                    <a:pt x="761" y="513"/>
                  </a:lnTo>
                  <a:lnTo>
                    <a:pt x="761" y="519"/>
                  </a:lnTo>
                  <a:lnTo>
                    <a:pt x="759" y="524"/>
                  </a:lnTo>
                  <a:lnTo>
                    <a:pt x="758" y="530"/>
                  </a:lnTo>
                  <a:lnTo>
                    <a:pt x="754" y="532"/>
                  </a:lnTo>
                  <a:lnTo>
                    <a:pt x="748" y="534"/>
                  </a:lnTo>
                  <a:lnTo>
                    <a:pt x="743" y="539"/>
                  </a:lnTo>
                  <a:lnTo>
                    <a:pt x="746" y="547"/>
                  </a:lnTo>
                  <a:lnTo>
                    <a:pt x="746" y="551"/>
                  </a:lnTo>
                  <a:lnTo>
                    <a:pt x="746" y="555"/>
                  </a:lnTo>
                  <a:lnTo>
                    <a:pt x="746" y="556"/>
                  </a:lnTo>
                  <a:lnTo>
                    <a:pt x="744" y="558"/>
                  </a:lnTo>
                  <a:lnTo>
                    <a:pt x="739" y="560"/>
                  </a:lnTo>
                  <a:lnTo>
                    <a:pt x="734" y="563"/>
                  </a:lnTo>
                  <a:lnTo>
                    <a:pt x="731" y="568"/>
                  </a:lnTo>
                  <a:lnTo>
                    <a:pt x="728" y="572"/>
                  </a:lnTo>
                  <a:lnTo>
                    <a:pt x="731" y="579"/>
                  </a:lnTo>
                  <a:lnTo>
                    <a:pt x="734" y="579"/>
                  </a:lnTo>
                  <a:lnTo>
                    <a:pt x="734" y="585"/>
                  </a:lnTo>
                  <a:lnTo>
                    <a:pt x="734" y="594"/>
                  </a:lnTo>
                  <a:lnTo>
                    <a:pt x="736" y="602"/>
                  </a:lnTo>
                  <a:lnTo>
                    <a:pt x="738" y="602"/>
                  </a:lnTo>
                  <a:lnTo>
                    <a:pt x="744" y="602"/>
                  </a:lnTo>
                  <a:lnTo>
                    <a:pt x="753" y="600"/>
                  </a:lnTo>
                  <a:lnTo>
                    <a:pt x="759" y="600"/>
                  </a:lnTo>
                  <a:lnTo>
                    <a:pt x="764" y="600"/>
                  </a:lnTo>
                  <a:lnTo>
                    <a:pt x="771" y="600"/>
                  </a:lnTo>
                  <a:lnTo>
                    <a:pt x="776" y="600"/>
                  </a:lnTo>
                  <a:lnTo>
                    <a:pt x="781" y="600"/>
                  </a:lnTo>
                  <a:lnTo>
                    <a:pt x="786" y="600"/>
                  </a:lnTo>
                  <a:lnTo>
                    <a:pt x="792" y="602"/>
                  </a:lnTo>
                  <a:lnTo>
                    <a:pt x="802" y="606"/>
                  </a:lnTo>
                  <a:lnTo>
                    <a:pt x="807" y="608"/>
                  </a:lnTo>
                  <a:lnTo>
                    <a:pt x="815" y="615"/>
                  </a:lnTo>
                  <a:lnTo>
                    <a:pt x="822" y="618"/>
                  </a:lnTo>
                  <a:lnTo>
                    <a:pt x="827" y="621"/>
                  </a:lnTo>
                  <a:lnTo>
                    <a:pt x="829" y="623"/>
                  </a:lnTo>
                  <a:lnTo>
                    <a:pt x="832" y="623"/>
                  </a:lnTo>
                  <a:lnTo>
                    <a:pt x="834" y="624"/>
                  </a:lnTo>
                  <a:lnTo>
                    <a:pt x="835" y="626"/>
                  </a:lnTo>
                  <a:lnTo>
                    <a:pt x="839" y="637"/>
                  </a:lnTo>
                  <a:lnTo>
                    <a:pt x="840" y="650"/>
                  </a:lnTo>
                  <a:lnTo>
                    <a:pt x="844" y="658"/>
                  </a:lnTo>
                  <a:lnTo>
                    <a:pt x="847" y="665"/>
                  </a:lnTo>
                  <a:lnTo>
                    <a:pt x="850" y="671"/>
                  </a:lnTo>
                  <a:lnTo>
                    <a:pt x="850" y="681"/>
                  </a:lnTo>
                  <a:lnTo>
                    <a:pt x="847" y="691"/>
                  </a:lnTo>
                  <a:lnTo>
                    <a:pt x="845" y="695"/>
                  </a:lnTo>
                  <a:lnTo>
                    <a:pt x="847" y="702"/>
                  </a:lnTo>
                  <a:lnTo>
                    <a:pt x="849" y="705"/>
                  </a:lnTo>
                  <a:lnTo>
                    <a:pt x="854" y="713"/>
                  </a:lnTo>
                  <a:lnTo>
                    <a:pt x="855" y="720"/>
                  </a:lnTo>
                  <a:lnTo>
                    <a:pt x="855" y="725"/>
                  </a:lnTo>
                  <a:lnTo>
                    <a:pt x="857" y="733"/>
                  </a:lnTo>
                  <a:lnTo>
                    <a:pt x="860" y="736"/>
                  </a:lnTo>
                  <a:lnTo>
                    <a:pt x="863" y="738"/>
                  </a:lnTo>
                  <a:lnTo>
                    <a:pt x="865" y="738"/>
                  </a:lnTo>
                  <a:lnTo>
                    <a:pt x="860" y="749"/>
                  </a:lnTo>
                  <a:lnTo>
                    <a:pt x="852" y="754"/>
                  </a:lnTo>
                  <a:lnTo>
                    <a:pt x="850" y="755"/>
                  </a:lnTo>
                  <a:lnTo>
                    <a:pt x="849" y="759"/>
                  </a:lnTo>
                  <a:lnTo>
                    <a:pt x="847" y="762"/>
                  </a:lnTo>
                  <a:lnTo>
                    <a:pt x="845" y="765"/>
                  </a:lnTo>
                  <a:lnTo>
                    <a:pt x="844" y="772"/>
                  </a:lnTo>
                  <a:lnTo>
                    <a:pt x="844" y="775"/>
                  </a:lnTo>
                  <a:lnTo>
                    <a:pt x="844" y="780"/>
                  </a:lnTo>
                  <a:lnTo>
                    <a:pt x="844" y="783"/>
                  </a:lnTo>
                  <a:lnTo>
                    <a:pt x="844" y="784"/>
                  </a:lnTo>
                  <a:lnTo>
                    <a:pt x="844" y="789"/>
                  </a:lnTo>
                  <a:lnTo>
                    <a:pt x="844" y="791"/>
                  </a:lnTo>
                  <a:lnTo>
                    <a:pt x="845" y="793"/>
                  </a:lnTo>
                  <a:lnTo>
                    <a:pt x="845" y="794"/>
                  </a:lnTo>
                  <a:lnTo>
                    <a:pt x="845" y="796"/>
                  </a:lnTo>
                  <a:lnTo>
                    <a:pt x="842" y="801"/>
                  </a:lnTo>
                  <a:lnTo>
                    <a:pt x="840" y="802"/>
                  </a:lnTo>
                  <a:lnTo>
                    <a:pt x="835" y="804"/>
                  </a:lnTo>
                  <a:lnTo>
                    <a:pt x="827" y="801"/>
                  </a:lnTo>
                  <a:lnTo>
                    <a:pt x="822" y="797"/>
                  </a:lnTo>
                  <a:lnTo>
                    <a:pt x="820" y="796"/>
                  </a:lnTo>
                  <a:lnTo>
                    <a:pt x="817" y="794"/>
                  </a:lnTo>
                  <a:lnTo>
                    <a:pt x="815" y="794"/>
                  </a:lnTo>
                  <a:lnTo>
                    <a:pt x="814" y="793"/>
                  </a:lnTo>
                  <a:lnTo>
                    <a:pt x="812" y="793"/>
                  </a:lnTo>
                  <a:lnTo>
                    <a:pt x="809" y="793"/>
                  </a:lnTo>
                  <a:lnTo>
                    <a:pt x="807" y="797"/>
                  </a:lnTo>
                  <a:lnTo>
                    <a:pt x="807" y="801"/>
                  </a:lnTo>
                  <a:lnTo>
                    <a:pt x="807" y="802"/>
                  </a:lnTo>
                  <a:lnTo>
                    <a:pt x="806" y="804"/>
                  </a:lnTo>
                  <a:lnTo>
                    <a:pt x="804" y="804"/>
                  </a:lnTo>
                  <a:lnTo>
                    <a:pt x="802" y="807"/>
                  </a:lnTo>
                  <a:lnTo>
                    <a:pt x="801" y="809"/>
                  </a:lnTo>
                  <a:lnTo>
                    <a:pt x="799" y="810"/>
                  </a:lnTo>
                  <a:lnTo>
                    <a:pt x="799" y="812"/>
                  </a:lnTo>
                  <a:lnTo>
                    <a:pt x="796" y="814"/>
                  </a:lnTo>
                  <a:lnTo>
                    <a:pt x="789" y="812"/>
                  </a:lnTo>
                  <a:lnTo>
                    <a:pt x="786" y="810"/>
                  </a:lnTo>
                  <a:lnTo>
                    <a:pt x="784" y="810"/>
                  </a:lnTo>
                  <a:lnTo>
                    <a:pt x="781" y="812"/>
                  </a:lnTo>
                  <a:lnTo>
                    <a:pt x="779" y="814"/>
                  </a:lnTo>
                  <a:lnTo>
                    <a:pt x="777" y="814"/>
                  </a:lnTo>
                  <a:lnTo>
                    <a:pt x="771" y="814"/>
                  </a:lnTo>
                  <a:lnTo>
                    <a:pt x="774" y="822"/>
                  </a:lnTo>
                  <a:lnTo>
                    <a:pt x="779" y="838"/>
                  </a:lnTo>
                  <a:lnTo>
                    <a:pt x="764" y="856"/>
                  </a:lnTo>
                  <a:lnTo>
                    <a:pt x="754" y="869"/>
                  </a:lnTo>
                  <a:lnTo>
                    <a:pt x="738" y="885"/>
                  </a:lnTo>
                  <a:lnTo>
                    <a:pt x="734" y="890"/>
                  </a:lnTo>
                  <a:lnTo>
                    <a:pt x="725" y="896"/>
                  </a:lnTo>
                  <a:lnTo>
                    <a:pt x="716" y="906"/>
                  </a:lnTo>
                  <a:lnTo>
                    <a:pt x="715" y="919"/>
                  </a:lnTo>
                  <a:lnTo>
                    <a:pt x="726" y="930"/>
                  </a:lnTo>
                  <a:lnTo>
                    <a:pt x="733" y="937"/>
                  </a:lnTo>
                  <a:lnTo>
                    <a:pt x="736" y="943"/>
                  </a:lnTo>
                  <a:lnTo>
                    <a:pt x="738" y="948"/>
                  </a:lnTo>
                  <a:lnTo>
                    <a:pt x="744" y="966"/>
                  </a:lnTo>
                  <a:lnTo>
                    <a:pt x="754" y="987"/>
                  </a:lnTo>
                  <a:lnTo>
                    <a:pt x="763" y="1003"/>
                  </a:lnTo>
                  <a:lnTo>
                    <a:pt x="771" y="1014"/>
                  </a:lnTo>
                  <a:lnTo>
                    <a:pt x="774" y="1021"/>
                  </a:lnTo>
                  <a:lnTo>
                    <a:pt x="774" y="1035"/>
                  </a:lnTo>
                  <a:lnTo>
                    <a:pt x="763" y="1040"/>
                  </a:lnTo>
                  <a:lnTo>
                    <a:pt x="753" y="1043"/>
                  </a:lnTo>
                  <a:lnTo>
                    <a:pt x="748" y="1051"/>
                  </a:lnTo>
                  <a:lnTo>
                    <a:pt x="748" y="1058"/>
                  </a:lnTo>
                  <a:lnTo>
                    <a:pt x="749" y="1064"/>
                  </a:lnTo>
                  <a:lnTo>
                    <a:pt x="744" y="1073"/>
                  </a:lnTo>
                  <a:lnTo>
                    <a:pt x="738" y="1082"/>
                  </a:lnTo>
                  <a:lnTo>
                    <a:pt x="733" y="1084"/>
                  </a:lnTo>
                  <a:lnTo>
                    <a:pt x="731" y="1087"/>
                  </a:lnTo>
                  <a:lnTo>
                    <a:pt x="726" y="1087"/>
                  </a:lnTo>
                  <a:lnTo>
                    <a:pt x="723" y="1094"/>
                  </a:lnTo>
                  <a:lnTo>
                    <a:pt x="713" y="1095"/>
                  </a:lnTo>
                  <a:lnTo>
                    <a:pt x="711" y="1097"/>
                  </a:lnTo>
                  <a:lnTo>
                    <a:pt x="708" y="1098"/>
                  </a:lnTo>
                  <a:lnTo>
                    <a:pt x="706" y="1102"/>
                  </a:lnTo>
                  <a:lnTo>
                    <a:pt x="703" y="1103"/>
                  </a:lnTo>
                  <a:lnTo>
                    <a:pt x="700" y="1105"/>
                  </a:lnTo>
                  <a:lnTo>
                    <a:pt x="695" y="1111"/>
                  </a:lnTo>
                  <a:lnTo>
                    <a:pt x="688" y="1116"/>
                  </a:lnTo>
                  <a:lnTo>
                    <a:pt x="685" y="1113"/>
                  </a:lnTo>
                  <a:lnTo>
                    <a:pt x="680" y="1105"/>
                  </a:lnTo>
                  <a:lnTo>
                    <a:pt x="678" y="1094"/>
                  </a:lnTo>
                  <a:lnTo>
                    <a:pt x="680" y="1087"/>
                  </a:lnTo>
                  <a:lnTo>
                    <a:pt x="673" y="1084"/>
                  </a:lnTo>
                  <a:lnTo>
                    <a:pt x="663" y="1082"/>
                  </a:lnTo>
                  <a:lnTo>
                    <a:pt x="665" y="1085"/>
                  </a:lnTo>
                  <a:lnTo>
                    <a:pt x="668" y="1089"/>
                  </a:lnTo>
                  <a:lnTo>
                    <a:pt x="673" y="1090"/>
                  </a:lnTo>
                  <a:lnTo>
                    <a:pt x="670" y="1095"/>
                  </a:lnTo>
                  <a:lnTo>
                    <a:pt x="665" y="1098"/>
                  </a:lnTo>
                  <a:lnTo>
                    <a:pt x="657" y="1103"/>
                  </a:lnTo>
                  <a:lnTo>
                    <a:pt x="650" y="1100"/>
                  </a:lnTo>
                  <a:lnTo>
                    <a:pt x="642" y="1100"/>
                  </a:lnTo>
                  <a:lnTo>
                    <a:pt x="630" y="1106"/>
                  </a:lnTo>
                  <a:lnTo>
                    <a:pt x="625" y="1105"/>
                  </a:lnTo>
                  <a:lnTo>
                    <a:pt x="627" y="1098"/>
                  </a:lnTo>
                  <a:lnTo>
                    <a:pt x="632" y="1094"/>
                  </a:lnTo>
                  <a:lnTo>
                    <a:pt x="635" y="1085"/>
                  </a:lnTo>
                  <a:lnTo>
                    <a:pt x="635" y="1077"/>
                  </a:lnTo>
                  <a:lnTo>
                    <a:pt x="639" y="1074"/>
                  </a:lnTo>
                  <a:lnTo>
                    <a:pt x="634" y="1074"/>
                  </a:lnTo>
                  <a:lnTo>
                    <a:pt x="629" y="1079"/>
                  </a:lnTo>
                  <a:lnTo>
                    <a:pt x="622" y="1084"/>
                  </a:lnTo>
                  <a:lnTo>
                    <a:pt x="620" y="1079"/>
                  </a:lnTo>
                  <a:lnTo>
                    <a:pt x="620" y="1076"/>
                  </a:lnTo>
                  <a:lnTo>
                    <a:pt x="624" y="1069"/>
                  </a:lnTo>
                  <a:lnTo>
                    <a:pt x="629" y="1060"/>
                  </a:lnTo>
                  <a:lnTo>
                    <a:pt x="634" y="1048"/>
                  </a:lnTo>
                  <a:lnTo>
                    <a:pt x="637" y="1039"/>
                  </a:lnTo>
                  <a:lnTo>
                    <a:pt x="635" y="1035"/>
                  </a:lnTo>
                  <a:lnTo>
                    <a:pt x="634" y="1039"/>
                  </a:lnTo>
                  <a:lnTo>
                    <a:pt x="629" y="1042"/>
                  </a:lnTo>
                  <a:lnTo>
                    <a:pt x="627" y="1045"/>
                  </a:lnTo>
                  <a:lnTo>
                    <a:pt x="625" y="1055"/>
                  </a:lnTo>
                  <a:lnTo>
                    <a:pt x="622" y="1061"/>
                  </a:lnTo>
                  <a:lnTo>
                    <a:pt x="615" y="1068"/>
                  </a:lnTo>
                  <a:lnTo>
                    <a:pt x="612" y="1069"/>
                  </a:lnTo>
                  <a:lnTo>
                    <a:pt x="612" y="1064"/>
                  </a:lnTo>
                  <a:lnTo>
                    <a:pt x="615" y="1058"/>
                  </a:lnTo>
                  <a:lnTo>
                    <a:pt x="619" y="1053"/>
                  </a:lnTo>
                  <a:lnTo>
                    <a:pt x="615" y="1050"/>
                  </a:lnTo>
                  <a:lnTo>
                    <a:pt x="614" y="1051"/>
                  </a:lnTo>
                  <a:lnTo>
                    <a:pt x="610" y="1055"/>
                  </a:lnTo>
                  <a:lnTo>
                    <a:pt x="609" y="1060"/>
                  </a:lnTo>
                  <a:lnTo>
                    <a:pt x="609" y="1068"/>
                  </a:lnTo>
                  <a:lnTo>
                    <a:pt x="607" y="1073"/>
                  </a:lnTo>
                  <a:lnTo>
                    <a:pt x="604" y="1068"/>
                  </a:lnTo>
                  <a:lnTo>
                    <a:pt x="602" y="1058"/>
                  </a:lnTo>
                  <a:lnTo>
                    <a:pt x="599" y="1053"/>
                  </a:lnTo>
                  <a:lnTo>
                    <a:pt x="597" y="1050"/>
                  </a:lnTo>
                  <a:lnTo>
                    <a:pt x="592" y="1042"/>
                  </a:lnTo>
                  <a:lnTo>
                    <a:pt x="589" y="1039"/>
                  </a:lnTo>
                  <a:lnTo>
                    <a:pt x="582" y="1034"/>
                  </a:lnTo>
                  <a:lnTo>
                    <a:pt x="577" y="1029"/>
                  </a:lnTo>
                  <a:lnTo>
                    <a:pt x="567" y="1026"/>
                  </a:lnTo>
                  <a:lnTo>
                    <a:pt x="567" y="1024"/>
                  </a:lnTo>
                  <a:lnTo>
                    <a:pt x="564" y="1019"/>
                  </a:lnTo>
                  <a:lnTo>
                    <a:pt x="559" y="1017"/>
                  </a:lnTo>
                  <a:lnTo>
                    <a:pt x="559" y="1026"/>
                  </a:lnTo>
                  <a:lnTo>
                    <a:pt x="557" y="1027"/>
                  </a:lnTo>
                  <a:lnTo>
                    <a:pt x="553" y="1027"/>
                  </a:lnTo>
                  <a:lnTo>
                    <a:pt x="551" y="1022"/>
                  </a:lnTo>
                  <a:lnTo>
                    <a:pt x="551" y="1016"/>
                  </a:lnTo>
                  <a:lnTo>
                    <a:pt x="554" y="1011"/>
                  </a:lnTo>
                  <a:lnTo>
                    <a:pt x="554" y="1009"/>
                  </a:lnTo>
                  <a:lnTo>
                    <a:pt x="556" y="1000"/>
                  </a:lnTo>
                  <a:lnTo>
                    <a:pt x="561" y="995"/>
                  </a:lnTo>
                  <a:lnTo>
                    <a:pt x="561" y="988"/>
                  </a:lnTo>
                  <a:lnTo>
                    <a:pt x="564" y="985"/>
                  </a:lnTo>
                  <a:lnTo>
                    <a:pt x="571" y="980"/>
                  </a:lnTo>
                  <a:lnTo>
                    <a:pt x="579" y="975"/>
                  </a:lnTo>
                  <a:lnTo>
                    <a:pt x="586" y="967"/>
                  </a:lnTo>
                  <a:lnTo>
                    <a:pt x="589" y="962"/>
                  </a:lnTo>
                  <a:lnTo>
                    <a:pt x="592" y="959"/>
                  </a:lnTo>
                  <a:lnTo>
                    <a:pt x="587" y="958"/>
                  </a:lnTo>
                  <a:lnTo>
                    <a:pt x="582" y="959"/>
                  </a:lnTo>
                  <a:lnTo>
                    <a:pt x="581" y="961"/>
                  </a:lnTo>
                  <a:lnTo>
                    <a:pt x="576" y="964"/>
                  </a:lnTo>
                  <a:lnTo>
                    <a:pt x="574" y="967"/>
                  </a:lnTo>
                  <a:lnTo>
                    <a:pt x="569" y="972"/>
                  </a:lnTo>
                  <a:lnTo>
                    <a:pt x="561" y="977"/>
                  </a:lnTo>
                  <a:lnTo>
                    <a:pt x="556" y="982"/>
                  </a:lnTo>
                  <a:lnTo>
                    <a:pt x="556" y="975"/>
                  </a:lnTo>
                  <a:lnTo>
                    <a:pt x="556" y="971"/>
                  </a:lnTo>
                  <a:lnTo>
                    <a:pt x="556" y="962"/>
                  </a:lnTo>
                  <a:lnTo>
                    <a:pt x="553" y="961"/>
                  </a:lnTo>
                  <a:lnTo>
                    <a:pt x="551" y="961"/>
                  </a:lnTo>
                  <a:lnTo>
                    <a:pt x="551" y="966"/>
                  </a:lnTo>
                  <a:lnTo>
                    <a:pt x="551" y="972"/>
                  </a:lnTo>
                  <a:lnTo>
                    <a:pt x="554" y="979"/>
                  </a:lnTo>
                  <a:lnTo>
                    <a:pt x="551" y="985"/>
                  </a:lnTo>
                  <a:lnTo>
                    <a:pt x="549" y="992"/>
                  </a:lnTo>
                  <a:lnTo>
                    <a:pt x="544" y="1001"/>
                  </a:lnTo>
                  <a:lnTo>
                    <a:pt x="539" y="1005"/>
                  </a:lnTo>
                  <a:lnTo>
                    <a:pt x="536" y="1008"/>
                  </a:lnTo>
                  <a:lnTo>
                    <a:pt x="534" y="1008"/>
                  </a:lnTo>
                  <a:lnTo>
                    <a:pt x="529" y="1008"/>
                  </a:lnTo>
                  <a:lnTo>
                    <a:pt x="526" y="1005"/>
                  </a:lnTo>
                  <a:lnTo>
                    <a:pt x="521" y="1003"/>
                  </a:lnTo>
                  <a:lnTo>
                    <a:pt x="523" y="1008"/>
                  </a:lnTo>
                  <a:lnTo>
                    <a:pt x="528" y="1009"/>
                  </a:lnTo>
                  <a:lnTo>
                    <a:pt x="534" y="1013"/>
                  </a:lnTo>
                  <a:lnTo>
                    <a:pt x="538" y="1016"/>
                  </a:lnTo>
                  <a:lnTo>
                    <a:pt x="536" y="1024"/>
                  </a:lnTo>
                  <a:lnTo>
                    <a:pt x="534" y="1035"/>
                  </a:lnTo>
                  <a:lnTo>
                    <a:pt x="531" y="1045"/>
                  </a:lnTo>
                  <a:lnTo>
                    <a:pt x="529" y="1043"/>
                  </a:lnTo>
                  <a:lnTo>
                    <a:pt x="529" y="1047"/>
                  </a:lnTo>
                  <a:lnTo>
                    <a:pt x="529" y="1053"/>
                  </a:lnTo>
                  <a:lnTo>
                    <a:pt x="529" y="1060"/>
                  </a:lnTo>
                  <a:lnTo>
                    <a:pt x="528" y="1068"/>
                  </a:lnTo>
                  <a:lnTo>
                    <a:pt x="524" y="1076"/>
                  </a:lnTo>
                  <a:lnTo>
                    <a:pt x="518" y="1082"/>
                  </a:lnTo>
                  <a:lnTo>
                    <a:pt x="508" y="1085"/>
                  </a:lnTo>
                  <a:lnTo>
                    <a:pt x="493" y="1082"/>
                  </a:lnTo>
                  <a:lnTo>
                    <a:pt x="485" y="1077"/>
                  </a:lnTo>
                  <a:lnTo>
                    <a:pt x="483" y="1071"/>
                  </a:lnTo>
                  <a:lnTo>
                    <a:pt x="480" y="1066"/>
                  </a:lnTo>
                  <a:lnTo>
                    <a:pt x="476" y="1060"/>
                  </a:lnTo>
                  <a:lnTo>
                    <a:pt x="473" y="1053"/>
                  </a:lnTo>
                  <a:lnTo>
                    <a:pt x="466" y="1048"/>
                  </a:lnTo>
                  <a:lnTo>
                    <a:pt x="465" y="1050"/>
                  </a:lnTo>
                  <a:lnTo>
                    <a:pt x="466" y="1051"/>
                  </a:lnTo>
                  <a:lnTo>
                    <a:pt x="468" y="1055"/>
                  </a:lnTo>
                  <a:lnTo>
                    <a:pt x="471" y="1058"/>
                  </a:lnTo>
                  <a:lnTo>
                    <a:pt x="473" y="1064"/>
                  </a:lnTo>
                  <a:lnTo>
                    <a:pt x="478" y="1071"/>
                  </a:lnTo>
                  <a:lnTo>
                    <a:pt x="478" y="1076"/>
                  </a:lnTo>
                  <a:lnTo>
                    <a:pt x="475" y="1077"/>
                  </a:lnTo>
                  <a:lnTo>
                    <a:pt x="470" y="1079"/>
                  </a:lnTo>
                  <a:lnTo>
                    <a:pt x="463" y="1079"/>
                  </a:lnTo>
                  <a:lnTo>
                    <a:pt x="460" y="1076"/>
                  </a:lnTo>
                  <a:lnTo>
                    <a:pt x="455" y="1069"/>
                  </a:lnTo>
                  <a:lnTo>
                    <a:pt x="452" y="1058"/>
                  </a:lnTo>
                  <a:lnTo>
                    <a:pt x="447" y="1045"/>
                  </a:lnTo>
                  <a:lnTo>
                    <a:pt x="442" y="1024"/>
                  </a:lnTo>
                  <a:lnTo>
                    <a:pt x="433" y="1006"/>
                  </a:lnTo>
                  <a:lnTo>
                    <a:pt x="437" y="1000"/>
                  </a:lnTo>
                  <a:lnTo>
                    <a:pt x="445" y="996"/>
                  </a:lnTo>
                  <a:lnTo>
                    <a:pt x="455" y="996"/>
                  </a:lnTo>
                  <a:lnTo>
                    <a:pt x="462" y="998"/>
                  </a:lnTo>
                  <a:lnTo>
                    <a:pt x="465" y="1003"/>
                  </a:lnTo>
                  <a:lnTo>
                    <a:pt x="466" y="1000"/>
                  </a:lnTo>
                  <a:lnTo>
                    <a:pt x="465" y="996"/>
                  </a:lnTo>
                  <a:lnTo>
                    <a:pt x="462" y="993"/>
                  </a:lnTo>
                  <a:lnTo>
                    <a:pt x="457" y="992"/>
                  </a:lnTo>
                  <a:lnTo>
                    <a:pt x="450" y="992"/>
                  </a:lnTo>
                  <a:lnTo>
                    <a:pt x="443" y="993"/>
                  </a:lnTo>
                  <a:lnTo>
                    <a:pt x="440" y="988"/>
                  </a:lnTo>
                  <a:lnTo>
                    <a:pt x="435" y="985"/>
                  </a:lnTo>
                  <a:lnTo>
                    <a:pt x="437" y="977"/>
                  </a:lnTo>
                  <a:lnTo>
                    <a:pt x="437" y="969"/>
                  </a:lnTo>
                  <a:lnTo>
                    <a:pt x="440" y="972"/>
                  </a:lnTo>
                  <a:lnTo>
                    <a:pt x="442" y="969"/>
                  </a:lnTo>
                  <a:lnTo>
                    <a:pt x="442" y="964"/>
                  </a:lnTo>
                  <a:lnTo>
                    <a:pt x="440" y="964"/>
                  </a:lnTo>
                  <a:lnTo>
                    <a:pt x="438" y="956"/>
                  </a:lnTo>
                  <a:lnTo>
                    <a:pt x="438" y="954"/>
                  </a:lnTo>
                  <a:lnTo>
                    <a:pt x="433" y="948"/>
                  </a:lnTo>
                  <a:lnTo>
                    <a:pt x="430" y="940"/>
                  </a:lnTo>
                  <a:lnTo>
                    <a:pt x="433" y="938"/>
                  </a:lnTo>
                  <a:lnTo>
                    <a:pt x="438" y="933"/>
                  </a:lnTo>
                  <a:lnTo>
                    <a:pt x="440" y="933"/>
                  </a:lnTo>
                  <a:lnTo>
                    <a:pt x="443" y="933"/>
                  </a:lnTo>
                  <a:lnTo>
                    <a:pt x="445" y="935"/>
                  </a:lnTo>
                  <a:lnTo>
                    <a:pt x="445" y="930"/>
                  </a:lnTo>
                  <a:lnTo>
                    <a:pt x="447" y="932"/>
                  </a:lnTo>
                  <a:lnTo>
                    <a:pt x="452" y="932"/>
                  </a:lnTo>
                  <a:lnTo>
                    <a:pt x="458" y="927"/>
                  </a:lnTo>
                  <a:lnTo>
                    <a:pt x="460" y="914"/>
                  </a:lnTo>
                  <a:lnTo>
                    <a:pt x="466" y="904"/>
                  </a:lnTo>
                  <a:lnTo>
                    <a:pt x="475" y="904"/>
                  </a:lnTo>
                  <a:lnTo>
                    <a:pt x="480" y="912"/>
                  </a:lnTo>
                  <a:lnTo>
                    <a:pt x="485" y="912"/>
                  </a:lnTo>
                  <a:lnTo>
                    <a:pt x="485" y="907"/>
                  </a:lnTo>
                  <a:lnTo>
                    <a:pt x="488" y="907"/>
                  </a:lnTo>
                  <a:lnTo>
                    <a:pt x="493" y="916"/>
                  </a:lnTo>
                  <a:lnTo>
                    <a:pt x="496" y="919"/>
                  </a:lnTo>
                  <a:lnTo>
                    <a:pt x="503" y="920"/>
                  </a:lnTo>
                  <a:lnTo>
                    <a:pt x="513" y="919"/>
                  </a:lnTo>
                  <a:lnTo>
                    <a:pt x="516" y="916"/>
                  </a:lnTo>
                  <a:close/>
                </a:path>
              </a:pathLst>
            </a:custGeom>
            <a:noFill/>
            <a:ln w="317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448" name="Freeform 249"/>
            <p:cNvSpPr>
              <a:spLocks/>
            </p:cNvSpPr>
            <p:nvPr/>
          </p:nvSpPr>
          <p:spPr bwMode="auto">
            <a:xfrm>
              <a:off x="1060450" y="10697370"/>
              <a:ext cx="687388" cy="885825"/>
            </a:xfrm>
            <a:custGeom>
              <a:avLst/>
              <a:gdLst>
                <a:gd name="T0" fmla="*/ 114 w 865"/>
                <a:gd name="T1" fmla="*/ 454 h 1116"/>
                <a:gd name="T2" fmla="*/ 103 w 865"/>
                <a:gd name="T3" fmla="*/ 461 h 1116"/>
                <a:gd name="T4" fmla="*/ 93 w 865"/>
                <a:gd name="T5" fmla="*/ 427 h 1116"/>
                <a:gd name="T6" fmla="*/ 89 w 865"/>
                <a:gd name="T7" fmla="*/ 390 h 1116"/>
                <a:gd name="T8" fmla="*/ 89 w 865"/>
                <a:gd name="T9" fmla="*/ 375 h 1116"/>
                <a:gd name="T10" fmla="*/ 71 w 865"/>
                <a:gd name="T11" fmla="*/ 370 h 1116"/>
                <a:gd name="T12" fmla="*/ 70 w 865"/>
                <a:gd name="T13" fmla="*/ 411 h 1116"/>
                <a:gd name="T14" fmla="*/ 61 w 865"/>
                <a:gd name="T15" fmla="*/ 417 h 1116"/>
                <a:gd name="T16" fmla="*/ 17 w 865"/>
                <a:gd name="T17" fmla="*/ 424 h 1116"/>
                <a:gd name="T18" fmla="*/ 7 w 865"/>
                <a:gd name="T19" fmla="*/ 417 h 1116"/>
                <a:gd name="T20" fmla="*/ 30 w 865"/>
                <a:gd name="T21" fmla="*/ 375 h 1116"/>
                <a:gd name="T22" fmla="*/ 15 w 865"/>
                <a:gd name="T23" fmla="*/ 343 h 1116"/>
                <a:gd name="T24" fmla="*/ 65 w 865"/>
                <a:gd name="T25" fmla="*/ 323 h 1116"/>
                <a:gd name="T26" fmla="*/ 41 w 865"/>
                <a:gd name="T27" fmla="*/ 310 h 1116"/>
                <a:gd name="T28" fmla="*/ 48 w 865"/>
                <a:gd name="T29" fmla="*/ 267 h 1116"/>
                <a:gd name="T30" fmla="*/ 36 w 865"/>
                <a:gd name="T31" fmla="*/ 212 h 1116"/>
                <a:gd name="T32" fmla="*/ 46 w 865"/>
                <a:gd name="T33" fmla="*/ 127 h 1116"/>
                <a:gd name="T34" fmla="*/ 101 w 865"/>
                <a:gd name="T35" fmla="*/ 53 h 1116"/>
                <a:gd name="T36" fmla="*/ 154 w 865"/>
                <a:gd name="T37" fmla="*/ 11 h 1116"/>
                <a:gd name="T38" fmla="*/ 223 w 865"/>
                <a:gd name="T39" fmla="*/ 27 h 1116"/>
                <a:gd name="T40" fmla="*/ 311 w 865"/>
                <a:gd name="T41" fmla="*/ 94 h 1116"/>
                <a:gd name="T42" fmla="*/ 356 w 865"/>
                <a:gd name="T43" fmla="*/ 218 h 1116"/>
                <a:gd name="T44" fmla="*/ 405 w 865"/>
                <a:gd name="T45" fmla="*/ 318 h 1116"/>
                <a:gd name="T46" fmla="*/ 491 w 865"/>
                <a:gd name="T47" fmla="*/ 349 h 1116"/>
                <a:gd name="T48" fmla="*/ 642 w 865"/>
                <a:gd name="T49" fmla="*/ 382 h 1116"/>
                <a:gd name="T50" fmla="*/ 743 w 865"/>
                <a:gd name="T51" fmla="*/ 414 h 1116"/>
                <a:gd name="T52" fmla="*/ 769 w 865"/>
                <a:gd name="T53" fmla="*/ 467 h 1116"/>
                <a:gd name="T54" fmla="*/ 761 w 865"/>
                <a:gd name="T55" fmla="*/ 519 h 1116"/>
                <a:gd name="T56" fmla="*/ 744 w 865"/>
                <a:gd name="T57" fmla="*/ 558 h 1116"/>
                <a:gd name="T58" fmla="*/ 738 w 865"/>
                <a:gd name="T59" fmla="*/ 602 h 1116"/>
                <a:gd name="T60" fmla="*/ 802 w 865"/>
                <a:gd name="T61" fmla="*/ 606 h 1116"/>
                <a:gd name="T62" fmla="*/ 840 w 865"/>
                <a:gd name="T63" fmla="*/ 650 h 1116"/>
                <a:gd name="T64" fmla="*/ 855 w 865"/>
                <a:gd name="T65" fmla="*/ 720 h 1116"/>
                <a:gd name="T66" fmla="*/ 847 w 865"/>
                <a:gd name="T67" fmla="*/ 762 h 1116"/>
                <a:gd name="T68" fmla="*/ 845 w 865"/>
                <a:gd name="T69" fmla="*/ 794 h 1116"/>
                <a:gd name="T70" fmla="*/ 814 w 865"/>
                <a:gd name="T71" fmla="*/ 793 h 1116"/>
                <a:gd name="T72" fmla="*/ 799 w 865"/>
                <a:gd name="T73" fmla="*/ 810 h 1116"/>
                <a:gd name="T74" fmla="*/ 774 w 865"/>
                <a:gd name="T75" fmla="*/ 822 h 1116"/>
                <a:gd name="T76" fmla="*/ 733 w 865"/>
                <a:gd name="T77" fmla="*/ 937 h 1116"/>
                <a:gd name="T78" fmla="*/ 753 w 865"/>
                <a:gd name="T79" fmla="*/ 1043 h 1116"/>
                <a:gd name="T80" fmla="*/ 713 w 865"/>
                <a:gd name="T81" fmla="*/ 1095 h 1116"/>
                <a:gd name="T82" fmla="*/ 678 w 865"/>
                <a:gd name="T83" fmla="*/ 1094 h 1116"/>
                <a:gd name="T84" fmla="*/ 650 w 865"/>
                <a:gd name="T85" fmla="*/ 1100 h 1116"/>
                <a:gd name="T86" fmla="*/ 629 w 865"/>
                <a:gd name="T87" fmla="*/ 1079 h 1116"/>
                <a:gd name="T88" fmla="*/ 629 w 865"/>
                <a:gd name="T89" fmla="*/ 1042 h 1116"/>
                <a:gd name="T90" fmla="*/ 614 w 865"/>
                <a:gd name="T91" fmla="*/ 1051 h 1116"/>
                <a:gd name="T92" fmla="*/ 589 w 865"/>
                <a:gd name="T93" fmla="*/ 1039 h 1116"/>
                <a:gd name="T94" fmla="*/ 551 w 865"/>
                <a:gd name="T95" fmla="*/ 1022 h 1116"/>
                <a:gd name="T96" fmla="*/ 586 w 865"/>
                <a:gd name="T97" fmla="*/ 967 h 1116"/>
                <a:gd name="T98" fmla="*/ 556 w 865"/>
                <a:gd name="T99" fmla="*/ 982 h 1116"/>
                <a:gd name="T100" fmla="*/ 549 w 865"/>
                <a:gd name="T101" fmla="*/ 992 h 1116"/>
                <a:gd name="T102" fmla="*/ 534 w 865"/>
                <a:gd name="T103" fmla="*/ 1013 h 1116"/>
                <a:gd name="T104" fmla="*/ 524 w 865"/>
                <a:gd name="T105" fmla="*/ 1076 h 1116"/>
                <a:gd name="T106" fmla="*/ 465 w 865"/>
                <a:gd name="T107" fmla="*/ 1050 h 1116"/>
                <a:gd name="T108" fmla="*/ 460 w 865"/>
                <a:gd name="T109" fmla="*/ 1076 h 1116"/>
                <a:gd name="T110" fmla="*/ 465 w 865"/>
                <a:gd name="T111" fmla="*/ 1003 h 1116"/>
                <a:gd name="T112" fmla="*/ 437 w 865"/>
                <a:gd name="T113" fmla="*/ 969 h 1116"/>
                <a:gd name="T114" fmla="*/ 438 w 865"/>
                <a:gd name="T115" fmla="*/ 933 h 1116"/>
                <a:gd name="T116" fmla="*/ 475 w 865"/>
                <a:gd name="T117" fmla="*/ 904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65" h="1116">
                  <a:moveTo>
                    <a:pt x="116" y="451"/>
                  </a:moveTo>
                  <a:lnTo>
                    <a:pt x="116" y="448"/>
                  </a:lnTo>
                  <a:lnTo>
                    <a:pt x="118" y="443"/>
                  </a:lnTo>
                  <a:lnTo>
                    <a:pt x="124" y="441"/>
                  </a:lnTo>
                  <a:lnTo>
                    <a:pt x="121" y="438"/>
                  </a:lnTo>
                  <a:lnTo>
                    <a:pt x="118" y="440"/>
                  </a:lnTo>
                  <a:lnTo>
                    <a:pt x="111" y="441"/>
                  </a:lnTo>
                  <a:lnTo>
                    <a:pt x="109" y="446"/>
                  </a:lnTo>
                  <a:lnTo>
                    <a:pt x="111" y="450"/>
                  </a:lnTo>
                  <a:lnTo>
                    <a:pt x="114" y="454"/>
                  </a:lnTo>
                  <a:lnTo>
                    <a:pt x="116" y="461"/>
                  </a:lnTo>
                  <a:lnTo>
                    <a:pt x="113" y="469"/>
                  </a:lnTo>
                  <a:lnTo>
                    <a:pt x="109" y="483"/>
                  </a:lnTo>
                  <a:lnTo>
                    <a:pt x="106" y="498"/>
                  </a:lnTo>
                  <a:lnTo>
                    <a:pt x="98" y="501"/>
                  </a:lnTo>
                  <a:lnTo>
                    <a:pt x="94" y="500"/>
                  </a:lnTo>
                  <a:lnTo>
                    <a:pt x="96" y="492"/>
                  </a:lnTo>
                  <a:lnTo>
                    <a:pt x="99" y="485"/>
                  </a:lnTo>
                  <a:lnTo>
                    <a:pt x="101" y="474"/>
                  </a:lnTo>
                  <a:lnTo>
                    <a:pt x="103" y="461"/>
                  </a:lnTo>
                  <a:lnTo>
                    <a:pt x="101" y="454"/>
                  </a:lnTo>
                  <a:lnTo>
                    <a:pt x="99" y="448"/>
                  </a:lnTo>
                  <a:lnTo>
                    <a:pt x="103" y="443"/>
                  </a:lnTo>
                  <a:lnTo>
                    <a:pt x="101" y="438"/>
                  </a:lnTo>
                  <a:lnTo>
                    <a:pt x="101" y="433"/>
                  </a:lnTo>
                  <a:lnTo>
                    <a:pt x="104" y="432"/>
                  </a:lnTo>
                  <a:lnTo>
                    <a:pt x="103" y="430"/>
                  </a:lnTo>
                  <a:lnTo>
                    <a:pt x="98" y="428"/>
                  </a:lnTo>
                  <a:lnTo>
                    <a:pt x="94" y="430"/>
                  </a:lnTo>
                  <a:lnTo>
                    <a:pt x="93" y="427"/>
                  </a:lnTo>
                  <a:lnTo>
                    <a:pt x="91" y="424"/>
                  </a:lnTo>
                  <a:lnTo>
                    <a:pt x="89" y="417"/>
                  </a:lnTo>
                  <a:lnTo>
                    <a:pt x="93" y="411"/>
                  </a:lnTo>
                  <a:lnTo>
                    <a:pt x="99" y="407"/>
                  </a:lnTo>
                  <a:lnTo>
                    <a:pt x="106" y="407"/>
                  </a:lnTo>
                  <a:lnTo>
                    <a:pt x="106" y="404"/>
                  </a:lnTo>
                  <a:lnTo>
                    <a:pt x="101" y="404"/>
                  </a:lnTo>
                  <a:lnTo>
                    <a:pt x="96" y="401"/>
                  </a:lnTo>
                  <a:lnTo>
                    <a:pt x="94" y="396"/>
                  </a:lnTo>
                  <a:lnTo>
                    <a:pt x="89" y="390"/>
                  </a:lnTo>
                  <a:lnTo>
                    <a:pt x="84" y="382"/>
                  </a:lnTo>
                  <a:lnTo>
                    <a:pt x="89" y="380"/>
                  </a:lnTo>
                  <a:lnTo>
                    <a:pt x="94" y="380"/>
                  </a:lnTo>
                  <a:lnTo>
                    <a:pt x="103" y="377"/>
                  </a:lnTo>
                  <a:lnTo>
                    <a:pt x="104" y="367"/>
                  </a:lnTo>
                  <a:lnTo>
                    <a:pt x="98" y="365"/>
                  </a:lnTo>
                  <a:lnTo>
                    <a:pt x="98" y="370"/>
                  </a:lnTo>
                  <a:lnTo>
                    <a:pt x="99" y="373"/>
                  </a:lnTo>
                  <a:lnTo>
                    <a:pt x="94" y="377"/>
                  </a:lnTo>
                  <a:lnTo>
                    <a:pt x="89" y="375"/>
                  </a:lnTo>
                  <a:lnTo>
                    <a:pt x="84" y="378"/>
                  </a:lnTo>
                  <a:lnTo>
                    <a:pt x="79" y="382"/>
                  </a:lnTo>
                  <a:lnTo>
                    <a:pt x="79" y="378"/>
                  </a:lnTo>
                  <a:lnTo>
                    <a:pt x="81" y="373"/>
                  </a:lnTo>
                  <a:lnTo>
                    <a:pt x="78" y="370"/>
                  </a:lnTo>
                  <a:lnTo>
                    <a:pt x="81" y="367"/>
                  </a:lnTo>
                  <a:lnTo>
                    <a:pt x="79" y="364"/>
                  </a:lnTo>
                  <a:lnTo>
                    <a:pt x="75" y="365"/>
                  </a:lnTo>
                  <a:lnTo>
                    <a:pt x="73" y="367"/>
                  </a:lnTo>
                  <a:lnTo>
                    <a:pt x="71" y="370"/>
                  </a:lnTo>
                  <a:lnTo>
                    <a:pt x="75" y="373"/>
                  </a:lnTo>
                  <a:lnTo>
                    <a:pt x="75" y="378"/>
                  </a:lnTo>
                  <a:lnTo>
                    <a:pt x="76" y="383"/>
                  </a:lnTo>
                  <a:lnTo>
                    <a:pt x="81" y="385"/>
                  </a:lnTo>
                  <a:lnTo>
                    <a:pt x="88" y="390"/>
                  </a:lnTo>
                  <a:lnTo>
                    <a:pt x="91" y="399"/>
                  </a:lnTo>
                  <a:lnTo>
                    <a:pt x="88" y="404"/>
                  </a:lnTo>
                  <a:lnTo>
                    <a:pt x="83" y="406"/>
                  </a:lnTo>
                  <a:lnTo>
                    <a:pt x="76" y="407"/>
                  </a:lnTo>
                  <a:lnTo>
                    <a:pt x="70" y="411"/>
                  </a:lnTo>
                  <a:lnTo>
                    <a:pt x="68" y="409"/>
                  </a:lnTo>
                  <a:lnTo>
                    <a:pt x="66" y="406"/>
                  </a:lnTo>
                  <a:lnTo>
                    <a:pt x="70" y="401"/>
                  </a:lnTo>
                  <a:lnTo>
                    <a:pt x="70" y="398"/>
                  </a:lnTo>
                  <a:lnTo>
                    <a:pt x="66" y="398"/>
                  </a:lnTo>
                  <a:lnTo>
                    <a:pt x="63" y="399"/>
                  </a:lnTo>
                  <a:lnTo>
                    <a:pt x="61" y="403"/>
                  </a:lnTo>
                  <a:lnTo>
                    <a:pt x="63" y="406"/>
                  </a:lnTo>
                  <a:lnTo>
                    <a:pt x="65" y="411"/>
                  </a:lnTo>
                  <a:lnTo>
                    <a:pt x="61" y="417"/>
                  </a:lnTo>
                  <a:lnTo>
                    <a:pt x="55" y="422"/>
                  </a:lnTo>
                  <a:lnTo>
                    <a:pt x="46" y="425"/>
                  </a:lnTo>
                  <a:lnTo>
                    <a:pt x="36" y="437"/>
                  </a:lnTo>
                  <a:lnTo>
                    <a:pt x="28" y="446"/>
                  </a:lnTo>
                  <a:lnTo>
                    <a:pt x="27" y="443"/>
                  </a:lnTo>
                  <a:lnTo>
                    <a:pt x="23" y="437"/>
                  </a:lnTo>
                  <a:lnTo>
                    <a:pt x="25" y="430"/>
                  </a:lnTo>
                  <a:lnTo>
                    <a:pt x="22" y="424"/>
                  </a:lnTo>
                  <a:lnTo>
                    <a:pt x="20" y="422"/>
                  </a:lnTo>
                  <a:lnTo>
                    <a:pt x="17" y="424"/>
                  </a:lnTo>
                  <a:lnTo>
                    <a:pt x="18" y="428"/>
                  </a:lnTo>
                  <a:lnTo>
                    <a:pt x="20" y="433"/>
                  </a:lnTo>
                  <a:lnTo>
                    <a:pt x="15" y="435"/>
                  </a:lnTo>
                  <a:lnTo>
                    <a:pt x="12" y="443"/>
                  </a:lnTo>
                  <a:lnTo>
                    <a:pt x="8" y="441"/>
                  </a:lnTo>
                  <a:lnTo>
                    <a:pt x="7" y="435"/>
                  </a:lnTo>
                  <a:lnTo>
                    <a:pt x="3" y="427"/>
                  </a:lnTo>
                  <a:lnTo>
                    <a:pt x="0" y="422"/>
                  </a:lnTo>
                  <a:lnTo>
                    <a:pt x="3" y="420"/>
                  </a:lnTo>
                  <a:lnTo>
                    <a:pt x="7" y="417"/>
                  </a:lnTo>
                  <a:lnTo>
                    <a:pt x="5" y="412"/>
                  </a:lnTo>
                  <a:lnTo>
                    <a:pt x="8" y="403"/>
                  </a:lnTo>
                  <a:lnTo>
                    <a:pt x="10" y="398"/>
                  </a:lnTo>
                  <a:lnTo>
                    <a:pt x="10" y="394"/>
                  </a:lnTo>
                  <a:lnTo>
                    <a:pt x="12" y="390"/>
                  </a:lnTo>
                  <a:lnTo>
                    <a:pt x="17" y="385"/>
                  </a:lnTo>
                  <a:lnTo>
                    <a:pt x="15" y="377"/>
                  </a:lnTo>
                  <a:lnTo>
                    <a:pt x="22" y="373"/>
                  </a:lnTo>
                  <a:lnTo>
                    <a:pt x="27" y="377"/>
                  </a:lnTo>
                  <a:lnTo>
                    <a:pt x="30" y="375"/>
                  </a:lnTo>
                  <a:lnTo>
                    <a:pt x="30" y="372"/>
                  </a:lnTo>
                  <a:lnTo>
                    <a:pt x="25" y="369"/>
                  </a:lnTo>
                  <a:lnTo>
                    <a:pt x="20" y="369"/>
                  </a:lnTo>
                  <a:lnTo>
                    <a:pt x="12" y="370"/>
                  </a:lnTo>
                  <a:lnTo>
                    <a:pt x="10" y="367"/>
                  </a:lnTo>
                  <a:lnTo>
                    <a:pt x="13" y="364"/>
                  </a:lnTo>
                  <a:lnTo>
                    <a:pt x="20" y="362"/>
                  </a:lnTo>
                  <a:lnTo>
                    <a:pt x="20" y="359"/>
                  </a:lnTo>
                  <a:lnTo>
                    <a:pt x="18" y="352"/>
                  </a:lnTo>
                  <a:lnTo>
                    <a:pt x="15" y="343"/>
                  </a:lnTo>
                  <a:lnTo>
                    <a:pt x="20" y="338"/>
                  </a:lnTo>
                  <a:lnTo>
                    <a:pt x="30" y="339"/>
                  </a:lnTo>
                  <a:lnTo>
                    <a:pt x="36" y="338"/>
                  </a:lnTo>
                  <a:lnTo>
                    <a:pt x="40" y="333"/>
                  </a:lnTo>
                  <a:lnTo>
                    <a:pt x="48" y="328"/>
                  </a:lnTo>
                  <a:lnTo>
                    <a:pt x="61" y="327"/>
                  </a:lnTo>
                  <a:lnTo>
                    <a:pt x="65" y="327"/>
                  </a:lnTo>
                  <a:lnTo>
                    <a:pt x="73" y="328"/>
                  </a:lnTo>
                  <a:lnTo>
                    <a:pt x="71" y="325"/>
                  </a:lnTo>
                  <a:lnTo>
                    <a:pt x="65" y="323"/>
                  </a:lnTo>
                  <a:lnTo>
                    <a:pt x="60" y="323"/>
                  </a:lnTo>
                  <a:lnTo>
                    <a:pt x="58" y="315"/>
                  </a:lnTo>
                  <a:lnTo>
                    <a:pt x="55" y="317"/>
                  </a:lnTo>
                  <a:lnTo>
                    <a:pt x="51" y="323"/>
                  </a:lnTo>
                  <a:lnTo>
                    <a:pt x="48" y="318"/>
                  </a:lnTo>
                  <a:lnTo>
                    <a:pt x="51" y="309"/>
                  </a:lnTo>
                  <a:lnTo>
                    <a:pt x="46" y="310"/>
                  </a:lnTo>
                  <a:lnTo>
                    <a:pt x="46" y="317"/>
                  </a:lnTo>
                  <a:lnTo>
                    <a:pt x="43" y="314"/>
                  </a:lnTo>
                  <a:lnTo>
                    <a:pt x="41" y="310"/>
                  </a:lnTo>
                  <a:lnTo>
                    <a:pt x="38" y="309"/>
                  </a:lnTo>
                  <a:lnTo>
                    <a:pt x="33" y="305"/>
                  </a:lnTo>
                  <a:lnTo>
                    <a:pt x="30" y="302"/>
                  </a:lnTo>
                  <a:lnTo>
                    <a:pt x="27" y="293"/>
                  </a:lnTo>
                  <a:lnTo>
                    <a:pt x="32" y="286"/>
                  </a:lnTo>
                  <a:lnTo>
                    <a:pt x="40" y="281"/>
                  </a:lnTo>
                  <a:lnTo>
                    <a:pt x="43" y="278"/>
                  </a:lnTo>
                  <a:lnTo>
                    <a:pt x="43" y="273"/>
                  </a:lnTo>
                  <a:lnTo>
                    <a:pt x="45" y="270"/>
                  </a:lnTo>
                  <a:lnTo>
                    <a:pt x="48" y="267"/>
                  </a:lnTo>
                  <a:lnTo>
                    <a:pt x="56" y="259"/>
                  </a:lnTo>
                  <a:lnTo>
                    <a:pt x="56" y="250"/>
                  </a:lnTo>
                  <a:lnTo>
                    <a:pt x="50" y="242"/>
                  </a:lnTo>
                  <a:lnTo>
                    <a:pt x="43" y="234"/>
                  </a:lnTo>
                  <a:lnTo>
                    <a:pt x="41" y="229"/>
                  </a:lnTo>
                  <a:lnTo>
                    <a:pt x="38" y="225"/>
                  </a:lnTo>
                  <a:lnTo>
                    <a:pt x="33" y="220"/>
                  </a:lnTo>
                  <a:lnTo>
                    <a:pt x="33" y="216"/>
                  </a:lnTo>
                  <a:lnTo>
                    <a:pt x="33" y="213"/>
                  </a:lnTo>
                  <a:lnTo>
                    <a:pt x="36" y="212"/>
                  </a:lnTo>
                  <a:lnTo>
                    <a:pt x="35" y="205"/>
                  </a:lnTo>
                  <a:lnTo>
                    <a:pt x="30" y="199"/>
                  </a:lnTo>
                  <a:lnTo>
                    <a:pt x="30" y="191"/>
                  </a:lnTo>
                  <a:lnTo>
                    <a:pt x="30" y="184"/>
                  </a:lnTo>
                  <a:lnTo>
                    <a:pt x="33" y="170"/>
                  </a:lnTo>
                  <a:lnTo>
                    <a:pt x="35" y="163"/>
                  </a:lnTo>
                  <a:lnTo>
                    <a:pt x="33" y="150"/>
                  </a:lnTo>
                  <a:lnTo>
                    <a:pt x="32" y="136"/>
                  </a:lnTo>
                  <a:lnTo>
                    <a:pt x="40" y="131"/>
                  </a:lnTo>
                  <a:lnTo>
                    <a:pt x="46" y="127"/>
                  </a:lnTo>
                  <a:lnTo>
                    <a:pt x="51" y="126"/>
                  </a:lnTo>
                  <a:lnTo>
                    <a:pt x="55" y="123"/>
                  </a:lnTo>
                  <a:lnTo>
                    <a:pt x="65" y="119"/>
                  </a:lnTo>
                  <a:lnTo>
                    <a:pt x="75" y="118"/>
                  </a:lnTo>
                  <a:lnTo>
                    <a:pt x="84" y="108"/>
                  </a:lnTo>
                  <a:lnTo>
                    <a:pt x="93" y="97"/>
                  </a:lnTo>
                  <a:lnTo>
                    <a:pt x="89" y="82"/>
                  </a:lnTo>
                  <a:lnTo>
                    <a:pt x="88" y="66"/>
                  </a:lnTo>
                  <a:lnTo>
                    <a:pt x="89" y="60"/>
                  </a:lnTo>
                  <a:lnTo>
                    <a:pt x="101" y="53"/>
                  </a:lnTo>
                  <a:lnTo>
                    <a:pt x="109" y="53"/>
                  </a:lnTo>
                  <a:lnTo>
                    <a:pt x="119" y="37"/>
                  </a:lnTo>
                  <a:lnTo>
                    <a:pt x="124" y="24"/>
                  </a:lnTo>
                  <a:lnTo>
                    <a:pt x="127" y="14"/>
                  </a:lnTo>
                  <a:lnTo>
                    <a:pt x="129" y="8"/>
                  </a:lnTo>
                  <a:lnTo>
                    <a:pt x="131" y="6"/>
                  </a:lnTo>
                  <a:lnTo>
                    <a:pt x="134" y="1"/>
                  </a:lnTo>
                  <a:lnTo>
                    <a:pt x="147" y="0"/>
                  </a:lnTo>
                  <a:lnTo>
                    <a:pt x="154" y="5"/>
                  </a:lnTo>
                  <a:lnTo>
                    <a:pt x="154" y="11"/>
                  </a:lnTo>
                  <a:lnTo>
                    <a:pt x="157" y="13"/>
                  </a:lnTo>
                  <a:lnTo>
                    <a:pt x="162" y="14"/>
                  </a:lnTo>
                  <a:lnTo>
                    <a:pt x="165" y="16"/>
                  </a:lnTo>
                  <a:lnTo>
                    <a:pt x="174" y="21"/>
                  </a:lnTo>
                  <a:lnTo>
                    <a:pt x="180" y="29"/>
                  </a:lnTo>
                  <a:lnTo>
                    <a:pt x="199" y="27"/>
                  </a:lnTo>
                  <a:lnTo>
                    <a:pt x="204" y="27"/>
                  </a:lnTo>
                  <a:lnTo>
                    <a:pt x="207" y="27"/>
                  </a:lnTo>
                  <a:lnTo>
                    <a:pt x="210" y="27"/>
                  </a:lnTo>
                  <a:lnTo>
                    <a:pt x="223" y="27"/>
                  </a:lnTo>
                  <a:lnTo>
                    <a:pt x="233" y="29"/>
                  </a:lnTo>
                  <a:lnTo>
                    <a:pt x="242" y="32"/>
                  </a:lnTo>
                  <a:lnTo>
                    <a:pt x="251" y="43"/>
                  </a:lnTo>
                  <a:lnTo>
                    <a:pt x="258" y="58"/>
                  </a:lnTo>
                  <a:lnTo>
                    <a:pt x="268" y="63"/>
                  </a:lnTo>
                  <a:lnTo>
                    <a:pt x="285" y="71"/>
                  </a:lnTo>
                  <a:lnTo>
                    <a:pt x="296" y="82"/>
                  </a:lnTo>
                  <a:lnTo>
                    <a:pt x="304" y="87"/>
                  </a:lnTo>
                  <a:lnTo>
                    <a:pt x="309" y="90"/>
                  </a:lnTo>
                  <a:lnTo>
                    <a:pt x="311" y="94"/>
                  </a:lnTo>
                  <a:lnTo>
                    <a:pt x="319" y="105"/>
                  </a:lnTo>
                  <a:lnTo>
                    <a:pt x="324" y="113"/>
                  </a:lnTo>
                  <a:lnTo>
                    <a:pt x="333" y="123"/>
                  </a:lnTo>
                  <a:lnTo>
                    <a:pt x="336" y="134"/>
                  </a:lnTo>
                  <a:lnTo>
                    <a:pt x="337" y="150"/>
                  </a:lnTo>
                  <a:lnTo>
                    <a:pt x="346" y="161"/>
                  </a:lnTo>
                  <a:lnTo>
                    <a:pt x="347" y="184"/>
                  </a:lnTo>
                  <a:lnTo>
                    <a:pt x="354" y="200"/>
                  </a:lnTo>
                  <a:lnTo>
                    <a:pt x="356" y="210"/>
                  </a:lnTo>
                  <a:lnTo>
                    <a:pt x="356" y="218"/>
                  </a:lnTo>
                  <a:lnTo>
                    <a:pt x="357" y="231"/>
                  </a:lnTo>
                  <a:lnTo>
                    <a:pt x="359" y="244"/>
                  </a:lnTo>
                  <a:lnTo>
                    <a:pt x="356" y="247"/>
                  </a:lnTo>
                  <a:lnTo>
                    <a:pt x="349" y="260"/>
                  </a:lnTo>
                  <a:lnTo>
                    <a:pt x="356" y="276"/>
                  </a:lnTo>
                  <a:lnTo>
                    <a:pt x="374" y="289"/>
                  </a:lnTo>
                  <a:lnTo>
                    <a:pt x="387" y="301"/>
                  </a:lnTo>
                  <a:lnTo>
                    <a:pt x="400" y="314"/>
                  </a:lnTo>
                  <a:lnTo>
                    <a:pt x="405" y="315"/>
                  </a:lnTo>
                  <a:lnTo>
                    <a:pt x="405" y="318"/>
                  </a:lnTo>
                  <a:lnTo>
                    <a:pt x="407" y="318"/>
                  </a:lnTo>
                  <a:lnTo>
                    <a:pt x="410" y="322"/>
                  </a:lnTo>
                  <a:lnTo>
                    <a:pt x="414" y="323"/>
                  </a:lnTo>
                  <a:lnTo>
                    <a:pt x="417" y="325"/>
                  </a:lnTo>
                  <a:lnTo>
                    <a:pt x="422" y="330"/>
                  </a:lnTo>
                  <a:lnTo>
                    <a:pt x="433" y="338"/>
                  </a:lnTo>
                  <a:lnTo>
                    <a:pt x="448" y="348"/>
                  </a:lnTo>
                  <a:lnTo>
                    <a:pt x="465" y="354"/>
                  </a:lnTo>
                  <a:lnTo>
                    <a:pt x="483" y="354"/>
                  </a:lnTo>
                  <a:lnTo>
                    <a:pt x="491" y="349"/>
                  </a:lnTo>
                  <a:lnTo>
                    <a:pt x="513" y="348"/>
                  </a:lnTo>
                  <a:lnTo>
                    <a:pt x="533" y="343"/>
                  </a:lnTo>
                  <a:lnTo>
                    <a:pt x="553" y="346"/>
                  </a:lnTo>
                  <a:lnTo>
                    <a:pt x="576" y="356"/>
                  </a:lnTo>
                  <a:lnTo>
                    <a:pt x="597" y="365"/>
                  </a:lnTo>
                  <a:lnTo>
                    <a:pt x="602" y="367"/>
                  </a:lnTo>
                  <a:lnTo>
                    <a:pt x="614" y="372"/>
                  </a:lnTo>
                  <a:lnTo>
                    <a:pt x="619" y="372"/>
                  </a:lnTo>
                  <a:lnTo>
                    <a:pt x="639" y="380"/>
                  </a:lnTo>
                  <a:lnTo>
                    <a:pt x="642" y="382"/>
                  </a:lnTo>
                  <a:lnTo>
                    <a:pt x="657" y="393"/>
                  </a:lnTo>
                  <a:lnTo>
                    <a:pt x="678" y="406"/>
                  </a:lnTo>
                  <a:lnTo>
                    <a:pt x="698" y="416"/>
                  </a:lnTo>
                  <a:lnTo>
                    <a:pt x="715" y="419"/>
                  </a:lnTo>
                  <a:lnTo>
                    <a:pt x="728" y="411"/>
                  </a:lnTo>
                  <a:lnTo>
                    <a:pt x="733" y="404"/>
                  </a:lnTo>
                  <a:lnTo>
                    <a:pt x="736" y="401"/>
                  </a:lnTo>
                  <a:lnTo>
                    <a:pt x="738" y="404"/>
                  </a:lnTo>
                  <a:lnTo>
                    <a:pt x="739" y="409"/>
                  </a:lnTo>
                  <a:lnTo>
                    <a:pt x="743" y="414"/>
                  </a:lnTo>
                  <a:lnTo>
                    <a:pt x="749" y="417"/>
                  </a:lnTo>
                  <a:lnTo>
                    <a:pt x="754" y="424"/>
                  </a:lnTo>
                  <a:lnTo>
                    <a:pt x="761" y="424"/>
                  </a:lnTo>
                  <a:lnTo>
                    <a:pt x="768" y="425"/>
                  </a:lnTo>
                  <a:lnTo>
                    <a:pt x="772" y="432"/>
                  </a:lnTo>
                  <a:lnTo>
                    <a:pt x="772" y="438"/>
                  </a:lnTo>
                  <a:lnTo>
                    <a:pt x="776" y="445"/>
                  </a:lnTo>
                  <a:lnTo>
                    <a:pt x="774" y="453"/>
                  </a:lnTo>
                  <a:lnTo>
                    <a:pt x="777" y="461"/>
                  </a:lnTo>
                  <a:lnTo>
                    <a:pt x="769" y="467"/>
                  </a:lnTo>
                  <a:lnTo>
                    <a:pt x="768" y="472"/>
                  </a:lnTo>
                  <a:lnTo>
                    <a:pt x="761" y="475"/>
                  </a:lnTo>
                  <a:lnTo>
                    <a:pt x="759" y="482"/>
                  </a:lnTo>
                  <a:lnTo>
                    <a:pt x="754" y="485"/>
                  </a:lnTo>
                  <a:lnTo>
                    <a:pt x="753" y="490"/>
                  </a:lnTo>
                  <a:lnTo>
                    <a:pt x="754" y="498"/>
                  </a:lnTo>
                  <a:lnTo>
                    <a:pt x="756" y="503"/>
                  </a:lnTo>
                  <a:lnTo>
                    <a:pt x="759" y="506"/>
                  </a:lnTo>
                  <a:lnTo>
                    <a:pt x="761" y="513"/>
                  </a:lnTo>
                  <a:lnTo>
                    <a:pt x="761" y="519"/>
                  </a:lnTo>
                  <a:lnTo>
                    <a:pt x="759" y="524"/>
                  </a:lnTo>
                  <a:lnTo>
                    <a:pt x="758" y="530"/>
                  </a:lnTo>
                  <a:lnTo>
                    <a:pt x="754" y="532"/>
                  </a:lnTo>
                  <a:lnTo>
                    <a:pt x="748" y="534"/>
                  </a:lnTo>
                  <a:lnTo>
                    <a:pt x="743" y="539"/>
                  </a:lnTo>
                  <a:lnTo>
                    <a:pt x="746" y="547"/>
                  </a:lnTo>
                  <a:lnTo>
                    <a:pt x="746" y="551"/>
                  </a:lnTo>
                  <a:lnTo>
                    <a:pt x="746" y="555"/>
                  </a:lnTo>
                  <a:lnTo>
                    <a:pt x="746" y="556"/>
                  </a:lnTo>
                  <a:lnTo>
                    <a:pt x="744" y="558"/>
                  </a:lnTo>
                  <a:lnTo>
                    <a:pt x="739" y="560"/>
                  </a:lnTo>
                  <a:lnTo>
                    <a:pt x="734" y="563"/>
                  </a:lnTo>
                  <a:lnTo>
                    <a:pt x="731" y="568"/>
                  </a:lnTo>
                  <a:lnTo>
                    <a:pt x="728" y="572"/>
                  </a:lnTo>
                  <a:lnTo>
                    <a:pt x="731" y="579"/>
                  </a:lnTo>
                  <a:lnTo>
                    <a:pt x="734" y="579"/>
                  </a:lnTo>
                  <a:lnTo>
                    <a:pt x="734" y="585"/>
                  </a:lnTo>
                  <a:lnTo>
                    <a:pt x="734" y="594"/>
                  </a:lnTo>
                  <a:lnTo>
                    <a:pt x="736" y="602"/>
                  </a:lnTo>
                  <a:lnTo>
                    <a:pt x="738" y="602"/>
                  </a:lnTo>
                  <a:lnTo>
                    <a:pt x="744" y="602"/>
                  </a:lnTo>
                  <a:lnTo>
                    <a:pt x="753" y="600"/>
                  </a:lnTo>
                  <a:lnTo>
                    <a:pt x="759" y="600"/>
                  </a:lnTo>
                  <a:lnTo>
                    <a:pt x="764" y="600"/>
                  </a:lnTo>
                  <a:lnTo>
                    <a:pt x="771" y="600"/>
                  </a:lnTo>
                  <a:lnTo>
                    <a:pt x="776" y="600"/>
                  </a:lnTo>
                  <a:lnTo>
                    <a:pt x="781" y="600"/>
                  </a:lnTo>
                  <a:lnTo>
                    <a:pt x="786" y="600"/>
                  </a:lnTo>
                  <a:lnTo>
                    <a:pt x="792" y="602"/>
                  </a:lnTo>
                  <a:lnTo>
                    <a:pt x="802" y="606"/>
                  </a:lnTo>
                  <a:lnTo>
                    <a:pt x="807" y="608"/>
                  </a:lnTo>
                  <a:lnTo>
                    <a:pt x="815" y="615"/>
                  </a:lnTo>
                  <a:lnTo>
                    <a:pt x="822" y="618"/>
                  </a:lnTo>
                  <a:lnTo>
                    <a:pt x="827" y="621"/>
                  </a:lnTo>
                  <a:lnTo>
                    <a:pt x="829" y="623"/>
                  </a:lnTo>
                  <a:lnTo>
                    <a:pt x="832" y="623"/>
                  </a:lnTo>
                  <a:lnTo>
                    <a:pt x="834" y="624"/>
                  </a:lnTo>
                  <a:lnTo>
                    <a:pt x="835" y="626"/>
                  </a:lnTo>
                  <a:lnTo>
                    <a:pt x="839" y="637"/>
                  </a:lnTo>
                  <a:lnTo>
                    <a:pt x="840" y="650"/>
                  </a:lnTo>
                  <a:lnTo>
                    <a:pt x="844" y="658"/>
                  </a:lnTo>
                  <a:lnTo>
                    <a:pt x="847" y="665"/>
                  </a:lnTo>
                  <a:lnTo>
                    <a:pt x="850" y="671"/>
                  </a:lnTo>
                  <a:lnTo>
                    <a:pt x="850" y="681"/>
                  </a:lnTo>
                  <a:lnTo>
                    <a:pt x="847" y="691"/>
                  </a:lnTo>
                  <a:lnTo>
                    <a:pt x="845" y="695"/>
                  </a:lnTo>
                  <a:lnTo>
                    <a:pt x="847" y="702"/>
                  </a:lnTo>
                  <a:lnTo>
                    <a:pt x="849" y="705"/>
                  </a:lnTo>
                  <a:lnTo>
                    <a:pt x="854" y="713"/>
                  </a:lnTo>
                  <a:lnTo>
                    <a:pt x="855" y="720"/>
                  </a:lnTo>
                  <a:lnTo>
                    <a:pt x="855" y="725"/>
                  </a:lnTo>
                  <a:lnTo>
                    <a:pt x="857" y="733"/>
                  </a:lnTo>
                  <a:lnTo>
                    <a:pt x="860" y="736"/>
                  </a:lnTo>
                  <a:lnTo>
                    <a:pt x="863" y="738"/>
                  </a:lnTo>
                  <a:lnTo>
                    <a:pt x="865" y="738"/>
                  </a:lnTo>
                  <a:lnTo>
                    <a:pt x="860" y="749"/>
                  </a:lnTo>
                  <a:lnTo>
                    <a:pt x="852" y="754"/>
                  </a:lnTo>
                  <a:lnTo>
                    <a:pt x="850" y="755"/>
                  </a:lnTo>
                  <a:lnTo>
                    <a:pt x="849" y="759"/>
                  </a:lnTo>
                  <a:lnTo>
                    <a:pt x="847" y="762"/>
                  </a:lnTo>
                  <a:lnTo>
                    <a:pt x="845" y="765"/>
                  </a:lnTo>
                  <a:lnTo>
                    <a:pt x="844" y="772"/>
                  </a:lnTo>
                  <a:lnTo>
                    <a:pt x="844" y="775"/>
                  </a:lnTo>
                  <a:lnTo>
                    <a:pt x="844" y="780"/>
                  </a:lnTo>
                  <a:lnTo>
                    <a:pt x="844" y="783"/>
                  </a:lnTo>
                  <a:lnTo>
                    <a:pt x="844" y="784"/>
                  </a:lnTo>
                  <a:lnTo>
                    <a:pt x="844" y="789"/>
                  </a:lnTo>
                  <a:lnTo>
                    <a:pt x="844" y="791"/>
                  </a:lnTo>
                  <a:lnTo>
                    <a:pt x="845" y="793"/>
                  </a:lnTo>
                  <a:lnTo>
                    <a:pt x="845" y="794"/>
                  </a:lnTo>
                  <a:lnTo>
                    <a:pt x="845" y="796"/>
                  </a:lnTo>
                  <a:lnTo>
                    <a:pt x="842" y="801"/>
                  </a:lnTo>
                  <a:lnTo>
                    <a:pt x="840" y="802"/>
                  </a:lnTo>
                  <a:lnTo>
                    <a:pt x="835" y="804"/>
                  </a:lnTo>
                  <a:lnTo>
                    <a:pt x="827" y="801"/>
                  </a:lnTo>
                  <a:lnTo>
                    <a:pt x="822" y="797"/>
                  </a:lnTo>
                  <a:lnTo>
                    <a:pt x="820" y="796"/>
                  </a:lnTo>
                  <a:lnTo>
                    <a:pt x="817" y="794"/>
                  </a:lnTo>
                  <a:lnTo>
                    <a:pt x="815" y="794"/>
                  </a:lnTo>
                  <a:lnTo>
                    <a:pt x="814" y="793"/>
                  </a:lnTo>
                  <a:lnTo>
                    <a:pt x="812" y="793"/>
                  </a:lnTo>
                  <a:lnTo>
                    <a:pt x="809" y="793"/>
                  </a:lnTo>
                  <a:lnTo>
                    <a:pt x="807" y="797"/>
                  </a:lnTo>
                  <a:lnTo>
                    <a:pt x="807" y="801"/>
                  </a:lnTo>
                  <a:lnTo>
                    <a:pt x="807" y="802"/>
                  </a:lnTo>
                  <a:lnTo>
                    <a:pt x="806" y="804"/>
                  </a:lnTo>
                  <a:lnTo>
                    <a:pt x="804" y="804"/>
                  </a:lnTo>
                  <a:lnTo>
                    <a:pt x="802" y="807"/>
                  </a:lnTo>
                  <a:lnTo>
                    <a:pt x="801" y="809"/>
                  </a:lnTo>
                  <a:lnTo>
                    <a:pt x="799" y="810"/>
                  </a:lnTo>
                  <a:lnTo>
                    <a:pt x="799" y="812"/>
                  </a:lnTo>
                  <a:lnTo>
                    <a:pt x="796" y="814"/>
                  </a:lnTo>
                  <a:lnTo>
                    <a:pt x="789" y="812"/>
                  </a:lnTo>
                  <a:lnTo>
                    <a:pt x="786" y="810"/>
                  </a:lnTo>
                  <a:lnTo>
                    <a:pt x="784" y="810"/>
                  </a:lnTo>
                  <a:lnTo>
                    <a:pt x="781" y="812"/>
                  </a:lnTo>
                  <a:lnTo>
                    <a:pt x="779" y="814"/>
                  </a:lnTo>
                  <a:lnTo>
                    <a:pt x="777" y="814"/>
                  </a:lnTo>
                  <a:lnTo>
                    <a:pt x="771" y="814"/>
                  </a:lnTo>
                  <a:lnTo>
                    <a:pt x="774" y="822"/>
                  </a:lnTo>
                  <a:lnTo>
                    <a:pt x="779" y="838"/>
                  </a:lnTo>
                  <a:lnTo>
                    <a:pt x="764" y="856"/>
                  </a:lnTo>
                  <a:lnTo>
                    <a:pt x="754" y="869"/>
                  </a:lnTo>
                  <a:lnTo>
                    <a:pt x="738" y="885"/>
                  </a:lnTo>
                  <a:lnTo>
                    <a:pt x="734" y="890"/>
                  </a:lnTo>
                  <a:lnTo>
                    <a:pt x="725" y="896"/>
                  </a:lnTo>
                  <a:lnTo>
                    <a:pt x="716" y="906"/>
                  </a:lnTo>
                  <a:lnTo>
                    <a:pt x="715" y="919"/>
                  </a:lnTo>
                  <a:lnTo>
                    <a:pt x="726" y="930"/>
                  </a:lnTo>
                  <a:lnTo>
                    <a:pt x="733" y="937"/>
                  </a:lnTo>
                  <a:lnTo>
                    <a:pt x="736" y="943"/>
                  </a:lnTo>
                  <a:lnTo>
                    <a:pt x="738" y="948"/>
                  </a:lnTo>
                  <a:lnTo>
                    <a:pt x="744" y="966"/>
                  </a:lnTo>
                  <a:lnTo>
                    <a:pt x="754" y="987"/>
                  </a:lnTo>
                  <a:lnTo>
                    <a:pt x="763" y="1003"/>
                  </a:lnTo>
                  <a:lnTo>
                    <a:pt x="771" y="1014"/>
                  </a:lnTo>
                  <a:lnTo>
                    <a:pt x="774" y="1021"/>
                  </a:lnTo>
                  <a:lnTo>
                    <a:pt x="774" y="1035"/>
                  </a:lnTo>
                  <a:lnTo>
                    <a:pt x="763" y="1040"/>
                  </a:lnTo>
                  <a:lnTo>
                    <a:pt x="753" y="1043"/>
                  </a:lnTo>
                  <a:lnTo>
                    <a:pt x="748" y="1051"/>
                  </a:lnTo>
                  <a:lnTo>
                    <a:pt x="748" y="1058"/>
                  </a:lnTo>
                  <a:lnTo>
                    <a:pt x="749" y="1064"/>
                  </a:lnTo>
                  <a:lnTo>
                    <a:pt x="744" y="1073"/>
                  </a:lnTo>
                  <a:lnTo>
                    <a:pt x="738" y="1082"/>
                  </a:lnTo>
                  <a:lnTo>
                    <a:pt x="733" y="1084"/>
                  </a:lnTo>
                  <a:lnTo>
                    <a:pt x="731" y="1087"/>
                  </a:lnTo>
                  <a:lnTo>
                    <a:pt x="726" y="1087"/>
                  </a:lnTo>
                  <a:lnTo>
                    <a:pt x="723" y="1094"/>
                  </a:lnTo>
                  <a:lnTo>
                    <a:pt x="713" y="1095"/>
                  </a:lnTo>
                  <a:lnTo>
                    <a:pt x="711" y="1097"/>
                  </a:lnTo>
                  <a:lnTo>
                    <a:pt x="708" y="1098"/>
                  </a:lnTo>
                  <a:lnTo>
                    <a:pt x="706" y="1102"/>
                  </a:lnTo>
                  <a:lnTo>
                    <a:pt x="703" y="1103"/>
                  </a:lnTo>
                  <a:lnTo>
                    <a:pt x="700" y="1105"/>
                  </a:lnTo>
                  <a:lnTo>
                    <a:pt x="695" y="1111"/>
                  </a:lnTo>
                  <a:lnTo>
                    <a:pt x="688" y="1116"/>
                  </a:lnTo>
                  <a:lnTo>
                    <a:pt x="685" y="1113"/>
                  </a:lnTo>
                  <a:lnTo>
                    <a:pt x="680" y="1105"/>
                  </a:lnTo>
                  <a:lnTo>
                    <a:pt x="678" y="1094"/>
                  </a:lnTo>
                  <a:lnTo>
                    <a:pt x="680" y="1087"/>
                  </a:lnTo>
                  <a:lnTo>
                    <a:pt x="673" y="1084"/>
                  </a:lnTo>
                  <a:lnTo>
                    <a:pt x="663" y="1082"/>
                  </a:lnTo>
                  <a:lnTo>
                    <a:pt x="665" y="1085"/>
                  </a:lnTo>
                  <a:lnTo>
                    <a:pt x="668" y="1089"/>
                  </a:lnTo>
                  <a:lnTo>
                    <a:pt x="673" y="1090"/>
                  </a:lnTo>
                  <a:lnTo>
                    <a:pt x="670" y="1095"/>
                  </a:lnTo>
                  <a:lnTo>
                    <a:pt x="665" y="1098"/>
                  </a:lnTo>
                  <a:lnTo>
                    <a:pt x="657" y="1103"/>
                  </a:lnTo>
                  <a:lnTo>
                    <a:pt x="650" y="1100"/>
                  </a:lnTo>
                  <a:lnTo>
                    <a:pt x="642" y="1100"/>
                  </a:lnTo>
                  <a:lnTo>
                    <a:pt x="630" y="1106"/>
                  </a:lnTo>
                  <a:lnTo>
                    <a:pt x="625" y="1105"/>
                  </a:lnTo>
                  <a:lnTo>
                    <a:pt x="627" y="1098"/>
                  </a:lnTo>
                  <a:lnTo>
                    <a:pt x="632" y="1094"/>
                  </a:lnTo>
                  <a:lnTo>
                    <a:pt x="635" y="1085"/>
                  </a:lnTo>
                  <a:lnTo>
                    <a:pt x="635" y="1077"/>
                  </a:lnTo>
                  <a:lnTo>
                    <a:pt x="639" y="1074"/>
                  </a:lnTo>
                  <a:lnTo>
                    <a:pt x="634" y="1074"/>
                  </a:lnTo>
                  <a:lnTo>
                    <a:pt x="629" y="1079"/>
                  </a:lnTo>
                  <a:lnTo>
                    <a:pt x="622" y="1084"/>
                  </a:lnTo>
                  <a:lnTo>
                    <a:pt x="620" y="1079"/>
                  </a:lnTo>
                  <a:lnTo>
                    <a:pt x="620" y="1076"/>
                  </a:lnTo>
                  <a:lnTo>
                    <a:pt x="624" y="1069"/>
                  </a:lnTo>
                  <a:lnTo>
                    <a:pt x="629" y="1060"/>
                  </a:lnTo>
                  <a:lnTo>
                    <a:pt x="634" y="1048"/>
                  </a:lnTo>
                  <a:lnTo>
                    <a:pt x="637" y="1039"/>
                  </a:lnTo>
                  <a:lnTo>
                    <a:pt x="635" y="1035"/>
                  </a:lnTo>
                  <a:lnTo>
                    <a:pt x="634" y="1039"/>
                  </a:lnTo>
                  <a:lnTo>
                    <a:pt x="629" y="1042"/>
                  </a:lnTo>
                  <a:lnTo>
                    <a:pt x="627" y="1045"/>
                  </a:lnTo>
                  <a:lnTo>
                    <a:pt x="625" y="1055"/>
                  </a:lnTo>
                  <a:lnTo>
                    <a:pt x="622" y="1061"/>
                  </a:lnTo>
                  <a:lnTo>
                    <a:pt x="615" y="1068"/>
                  </a:lnTo>
                  <a:lnTo>
                    <a:pt x="612" y="1069"/>
                  </a:lnTo>
                  <a:lnTo>
                    <a:pt x="612" y="1064"/>
                  </a:lnTo>
                  <a:lnTo>
                    <a:pt x="615" y="1058"/>
                  </a:lnTo>
                  <a:lnTo>
                    <a:pt x="619" y="1053"/>
                  </a:lnTo>
                  <a:lnTo>
                    <a:pt x="615" y="1050"/>
                  </a:lnTo>
                  <a:lnTo>
                    <a:pt x="614" y="1051"/>
                  </a:lnTo>
                  <a:lnTo>
                    <a:pt x="610" y="1055"/>
                  </a:lnTo>
                  <a:lnTo>
                    <a:pt x="609" y="1060"/>
                  </a:lnTo>
                  <a:lnTo>
                    <a:pt x="609" y="1068"/>
                  </a:lnTo>
                  <a:lnTo>
                    <a:pt x="607" y="1073"/>
                  </a:lnTo>
                  <a:lnTo>
                    <a:pt x="604" y="1068"/>
                  </a:lnTo>
                  <a:lnTo>
                    <a:pt x="602" y="1058"/>
                  </a:lnTo>
                  <a:lnTo>
                    <a:pt x="599" y="1053"/>
                  </a:lnTo>
                  <a:lnTo>
                    <a:pt x="597" y="1050"/>
                  </a:lnTo>
                  <a:lnTo>
                    <a:pt x="592" y="1042"/>
                  </a:lnTo>
                  <a:lnTo>
                    <a:pt x="589" y="1039"/>
                  </a:lnTo>
                  <a:lnTo>
                    <a:pt x="582" y="1034"/>
                  </a:lnTo>
                  <a:lnTo>
                    <a:pt x="577" y="1029"/>
                  </a:lnTo>
                  <a:lnTo>
                    <a:pt x="567" y="1026"/>
                  </a:lnTo>
                  <a:lnTo>
                    <a:pt x="567" y="1024"/>
                  </a:lnTo>
                  <a:lnTo>
                    <a:pt x="564" y="1019"/>
                  </a:lnTo>
                  <a:lnTo>
                    <a:pt x="559" y="1017"/>
                  </a:lnTo>
                  <a:lnTo>
                    <a:pt x="559" y="1026"/>
                  </a:lnTo>
                  <a:lnTo>
                    <a:pt x="557" y="1027"/>
                  </a:lnTo>
                  <a:lnTo>
                    <a:pt x="553" y="1027"/>
                  </a:lnTo>
                  <a:lnTo>
                    <a:pt x="551" y="1022"/>
                  </a:lnTo>
                  <a:lnTo>
                    <a:pt x="551" y="1016"/>
                  </a:lnTo>
                  <a:lnTo>
                    <a:pt x="554" y="1011"/>
                  </a:lnTo>
                  <a:lnTo>
                    <a:pt x="554" y="1009"/>
                  </a:lnTo>
                  <a:lnTo>
                    <a:pt x="556" y="1000"/>
                  </a:lnTo>
                  <a:lnTo>
                    <a:pt x="561" y="995"/>
                  </a:lnTo>
                  <a:lnTo>
                    <a:pt x="561" y="988"/>
                  </a:lnTo>
                  <a:lnTo>
                    <a:pt x="564" y="985"/>
                  </a:lnTo>
                  <a:lnTo>
                    <a:pt x="571" y="980"/>
                  </a:lnTo>
                  <a:lnTo>
                    <a:pt x="579" y="975"/>
                  </a:lnTo>
                  <a:lnTo>
                    <a:pt x="586" y="967"/>
                  </a:lnTo>
                  <a:lnTo>
                    <a:pt x="589" y="962"/>
                  </a:lnTo>
                  <a:lnTo>
                    <a:pt x="592" y="959"/>
                  </a:lnTo>
                  <a:lnTo>
                    <a:pt x="587" y="958"/>
                  </a:lnTo>
                  <a:lnTo>
                    <a:pt x="582" y="959"/>
                  </a:lnTo>
                  <a:lnTo>
                    <a:pt x="581" y="961"/>
                  </a:lnTo>
                  <a:lnTo>
                    <a:pt x="576" y="964"/>
                  </a:lnTo>
                  <a:lnTo>
                    <a:pt x="574" y="967"/>
                  </a:lnTo>
                  <a:lnTo>
                    <a:pt x="569" y="972"/>
                  </a:lnTo>
                  <a:lnTo>
                    <a:pt x="561" y="977"/>
                  </a:lnTo>
                  <a:lnTo>
                    <a:pt x="556" y="982"/>
                  </a:lnTo>
                  <a:lnTo>
                    <a:pt x="556" y="975"/>
                  </a:lnTo>
                  <a:lnTo>
                    <a:pt x="556" y="971"/>
                  </a:lnTo>
                  <a:lnTo>
                    <a:pt x="556" y="962"/>
                  </a:lnTo>
                  <a:lnTo>
                    <a:pt x="553" y="961"/>
                  </a:lnTo>
                  <a:lnTo>
                    <a:pt x="551" y="961"/>
                  </a:lnTo>
                  <a:lnTo>
                    <a:pt x="551" y="966"/>
                  </a:lnTo>
                  <a:lnTo>
                    <a:pt x="551" y="972"/>
                  </a:lnTo>
                  <a:lnTo>
                    <a:pt x="554" y="979"/>
                  </a:lnTo>
                  <a:lnTo>
                    <a:pt x="551" y="985"/>
                  </a:lnTo>
                  <a:lnTo>
                    <a:pt x="549" y="992"/>
                  </a:lnTo>
                  <a:lnTo>
                    <a:pt x="544" y="1001"/>
                  </a:lnTo>
                  <a:lnTo>
                    <a:pt x="539" y="1005"/>
                  </a:lnTo>
                  <a:lnTo>
                    <a:pt x="536" y="1008"/>
                  </a:lnTo>
                  <a:lnTo>
                    <a:pt x="534" y="1008"/>
                  </a:lnTo>
                  <a:lnTo>
                    <a:pt x="529" y="1008"/>
                  </a:lnTo>
                  <a:lnTo>
                    <a:pt x="526" y="1005"/>
                  </a:lnTo>
                  <a:lnTo>
                    <a:pt x="521" y="1003"/>
                  </a:lnTo>
                  <a:lnTo>
                    <a:pt x="523" y="1008"/>
                  </a:lnTo>
                  <a:lnTo>
                    <a:pt x="528" y="1009"/>
                  </a:lnTo>
                  <a:lnTo>
                    <a:pt x="534" y="1013"/>
                  </a:lnTo>
                  <a:lnTo>
                    <a:pt x="538" y="1016"/>
                  </a:lnTo>
                  <a:lnTo>
                    <a:pt x="536" y="1024"/>
                  </a:lnTo>
                  <a:lnTo>
                    <a:pt x="534" y="1035"/>
                  </a:lnTo>
                  <a:lnTo>
                    <a:pt x="531" y="1045"/>
                  </a:lnTo>
                  <a:lnTo>
                    <a:pt x="529" y="1043"/>
                  </a:lnTo>
                  <a:lnTo>
                    <a:pt x="529" y="1047"/>
                  </a:lnTo>
                  <a:lnTo>
                    <a:pt x="529" y="1053"/>
                  </a:lnTo>
                  <a:lnTo>
                    <a:pt x="529" y="1060"/>
                  </a:lnTo>
                  <a:lnTo>
                    <a:pt x="528" y="1068"/>
                  </a:lnTo>
                  <a:lnTo>
                    <a:pt x="524" y="1076"/>
                  </a:lnTo>
                  <a:lnTo>
                    <a:pt x="518" y="1082"/>
                  </a:lnTo>
                  <a:lnTo>
                    <a:pt x="508" y="1085"/>
                  </a:lnTo>
                  <a:lnTo>
                    <a:pt x="493" y="1082"/>
                  </a:lnTo>
                  <a:lnTo>
                    <a:pt x="485" y="1077"/>
                  </a:lnTo>
                  <a:lnTo>
                    <a:pt x="483" y="1071"/>
                  </a:lnTo>
                  <a:lnTo>
                    <a:pt x="480" y="1066"/>
                  </a:lnTo>
                  <a:lnTo>
                    <a:pt x="476" y="1060"/>
                  </a:lnTo>
                  <a:lnTo>
                    <a:pt x="473" y="1053"/>
                  </a:lnTo>
                  <a:lnTo>
                    <a:pt x="466" y="1048"/>
                  </a:lnTo>
                  <a:lnTo>
                    <a:pt x="465" y="1050"/>
                  </a:lnTo>
                  <a:lnTo>
                    <a:pt x="466" y="1051"/>
                  </a:lnTo>
                  <a:lnTo>
                    <a:pt x="468" y="1055"/>
                  </a:lnTo>
                  <a:lnTo>
                    <a:pt x="471" y="1058"/>
                  </a:lnTo>
                  <a:lnTo>
                    <a:pt x="473" y="1064"/>
                  </a:lnTo>
                  <a:lnTo>
                    <a:pt x="478" y="1071"/>
                  </a:lnTo>
                  <a:lnTo>
                    <a:pt x="478" y="1076"/>
                  </a:lnTo>
                  <a:lnTo>
                    <a:pt x="475" y="1077"/>
                  </a:lnTo>
                  <a:lnTo>
                    <a:pt x="470" y="1079"/>
                  </a:lnTo>
                  <a:lnTo>
                    <a:pt x="463" y="1079"/>
                  </a:lnTo>
                  <a:lnTo>
                    <a:pt x="460" y="1076"/>
                  </a:lnTo>
                  <a:lnTo>
                    <a:pt x="455" y="1069"/>
                  </a:lnTo>
                  <a:lnTo>
                    <a:pt x="452" y="1058"/>
                  </a:lnTo>
                  <a:lnTo>
                    <a:pt x="447" y="1045"/>
                  </a:lnTo>
                  <a:lnTo>
                    <a:pt x="442" y="1024"/>
                  </a:lnTo>
                  <a:lnTo>
                    <a:pt x="433" y="1006"/>
                  </a:lnTo>
                  <a:lnTo>
                    <a:pt x="437" y="1000"/>
                  </a:lnTo>
                  <a:lnTo>
                    <a:pt x="445" y="996"/>
                  </a:lnTo>
                  <a:lnTo>
                    <a:pt x="455" y="996"/>
                  </a:lnTo>
                  <a:lnTo>
                    <a:pt x="462" y="998"/>
                  </a:lnTo>
                  <a:lnTo>
                    <a:pt x="465" y="1003"/>
                  </a:lnTo>
                  <a:lnTo>
                    <a:pt x="466" y="1000"/>
                  </a:lnTo>
                  <a:lnTo>
                    <a:pt x="465" y="996"/>
                  </a:lnTo>
                  <a:lnTo>
                    <a:pt x="462" y="993"/>
                  </a:lnTo>
                  <a:lnTo>
                    <a:pt x="457" y="992"/>
                  </a:lnTo>
                  <a:lnTo>
                    <a:pt x="450" y="992"/>
                  </a:lnTo>
                  <a:lnTo>
                    <a:pt x="443" y="993"/>
                  </a:lnTo>
                  <a:lnTo>
                    <a:pt x="440" y="988"/>
                  </a:lnTo>
                  <a:lnTo>
                    <a:pt x="435" y="985"/>
                  </a:lnTo>
                  <a:lnTo>
                    <a:pt x="437" y="977"/>
                  </a:lnTo>
                  <a:lnTo>
                    <a:pt x="437" y="969"/>
                  </a:lnTo>
                  <a:lnTo>
                    <a:pt x="440" y="972"/>
                  </a:lnTo>
                  <a:lnTo>
                    <a:pt x="442" y="969"/>
                  </a:lnTo>
                  <a:lnTo>
                    <a:pt x="442" y="964"/>
                  </a:lnTo>
                  <a:lnTo>
                    <a:pt x="440" y="964"/>
                  </a:lnTo>
                  <a:lnTo>
                    <a:pt x="438" y="956"/>
                  </a:lnTo>
                  <a:lnTo>
                    <a:pt x="438" y="954"/>
                  </a:lnTo>
                  <a:lnTo>
                    <a:pt x="433" y="948"/>
                  </a:lnTo>
                  <a:lnTo>
                    <a:pt x="430" y="940"/>
                  </a:lnTo>
                  <a:lnTo>
                    <a:pt x="433" y="938"/>
                  </a:lnTo>
                  <a:lnTo>
                    <a:pt x="438" y="933"/>
                  </a:lnTo>
                  <a:lnTo>
                    <a:pt x="440" y="933"/>
                  </a:lnTo>
                  <a:lnTo>
                    <a:pt x="443" y="933"/>
                  </a:lnTo>
                  <a:lnTo>
                    <a:pt x="445" y="935"/>
                  </a:lnTo>
                  <a:lnTo>
                    <a:pt x="445" y="930"/>
                  </a:lnTo>
                  <a:lnTo>
                    <a:pt x="447" y="932"/>
                  </a:lnTo>
                  <a:lnTo>
                    <a:pt x="452" y="932"/>
                  </a:lnTo>
                  <a:lnTo>
                    <a:pt x="458" y="927"/>
                  </a:lnTo>
                  <a:lnTo>
                    <a:pt x="460" y="914"/>
                  </a:lnTo>
                  <a:lnTo>
                    <a:pt x="466" y="904"/>
                  </a:lnTo>
                  <a:lnTo>
                    <a:pt x="475" y="904"/>
                  </a:lnTo>
                  <a:lnTo>
                    <a:pt x="480" y="912"/>
                  </a:lnTo>
                  <a:lnTo>
                    <a:pt x="485" y="912"/>
                  </a:lnTo>
                  <a:lnTo>
                    <a:pt x="485" y="907"/>
                  </a:lnTo>
                  <a:lnTo>
                    <a:pt x="488" y="907"/>
                  </a:lnTo>
                  <a:lnTo>
                    <a:pt x="493" y="916"/>
                  </a:lnTo>
                  <a:lnTo>
                    <a:pt x="496" y="919"/>
                  </a:lnTo>
                  <a:lnTo>
                    <a:pt x="503" y="920"/>
                  </a:lnTo>
                  <a:lnTo>
                    <a:pt x="513" y="919"/>
                  </a:lnTo>
                  <a:lnTo>
                    <a:pt x="516" y="91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49" name="Freeform 250"/>
            <p:cNvSpPr>
              <a:spLocks/>
            </p:cNvSpPr>
            <p:nvPr/>
          </p:nvSpPr>
          <p:spPr bwMode="auto">
            <a:xfrm>
              <a:off x="1152525" y="11049795"/>
              <a:ext cx="327025" cy="376238"/>
            </a:xfrm>
            <a:custGeom>
              <a:avLst/>
              <a:gdLst>
                <a:gd name="T0" fmla="*/ 380 w 412"/>
                <a:gd name="T1" fmla="*/ 471 h 472"/>
                <a:gd name="T2" fmla="*/ 364 w 412"/>
                <a:gd name="T3" fmla="*/ 450 h 472"/>
                <a:gd name="T4" fmla="*/ 389 w 412"/>
                <a:gd name="T5" fmla="*/ 419 h 472"/>
                <a:gd name="T6" fmla="*/ 389 w 412"/>
                <a:gd name="T7" fmla="*/ 416 h 472"/>
                <a:gd name="T8" fmla="*/ 389 w 412"/>
                <a:gd name="T9" fmla="*/ 396 h 472"/>
                <a:gd name="T10" fmla="*/ 410 w 412"/>
                <a:gd name="T11" fmla="*/ 373 h 472"/>
                <a:gd name="T12" fmla="*/ 400 w 412"/>
                <a:gd name="T13" fmla="*/ 369 h 472"/>
                <a:gd name="T14" fmla="*/ 374 w 412"/>
                <a:gd name="T15" fmla="*/ 390 h 472"/>
                <a:gd name="T16" fmla="*/ 377 w 412"/>
                <a:gd name="T17" fmla="*/ 377 h 472"/>
                <a:gd name="T18" fmla="*/ 407 w 412"/>
                <a:gd name="T19" fmla="*/ 344 h 472"/>
                <a:gd name="T20" fmla="*/ 403 w 412"/>
                <a:gd name="T21" fmla="*/ 343 h 472"/>
                <a:gd name="T22" fmla="*/ 384 w 412"/>
                <a:gd name="T23" fmla="*/ 343 h 472"/>
                <a:gd name="T24" fmla="*/ 372 w 412"/>
                <a:gd name="T25" fmla="*/ 357 h 472"/>
                <a:gd name="T26" fmla="*/ 360 w 412"/>
                <a:gd name="T27" fmla="*/ 391 h 472"/>
                <a:gd name="T28" fmla="*/ 331 w 412"/>
                <a:gd name="T29" fmla="*/ 422 h 472"/>
                <a:gd name="T30" fmla="*/ 311 w 412"/>
                <a:gd name="T31" fmla="*/ 388 h 472"/>
                <a:gd name="T32" fmla="*/ 293 w 412"/>
                <a:gd name="T33" fmla="*/ 364 h 472"/>
                <a:gd name="T34" fmla="*/ 281 w 412"/>
                <a:gd name="T35" fmla="*/ 367 h 472"/>
                <a:gd name="T36" fmla="*/ 261 w 412"/>
                <a:gd name="T37" fmla="*/ 361 h 472"/>
                <a:gd name="T38" fmla="*/ 231 w 412"/>
                <a:gd name="T39" fmla="*/ 309 h 472"/>
                <a:gd name="T40" fmla="*/ 260 w 412"/>
                <a:gd name="T41" fmla="*/ 317 h 472"/>
                <a:gd name="T42" fmla="*/ 288 w 412"/>
                <a:gd name="T43" fmla="*/ 293 h 472"/>
                <a:gd name="T44" fmla="*/ 269 w 412"/>
                <a:gd name="T45" fmla="*/ 307 h 472"/>
                <a:gd name="T46" fmla="*/ 255 w 412"/>
                <a:gd name="T47" fmla="*/ 293 h 472"/>
                <a:gd name="T48" fmla="*/ 256 w 412"/>
                <a:gd name="T49" fmla="*/ 273 h 472"/>
                <a:gd name="T50" fmla="*/ 278 w 412"/>
                <a:gd name="T51" fmla="*/ 234 h 472"/>
                <a:gd name="T52" fmla="*/ 263 w 412"/>
                <a:gd name="T53" fmla="*/ 244 h 472"/>
                <a:gd name="T54" fmla="*/ 250 w 412"/>
                <a:gd name="T55" fmla="*/ 265 h 472"/>
                <a:gd name="T56" fmla="*/ 241 w 412"/>
                <a:gd name="T57" fmla="*/ 236 h 472"/>
                <a:gd name="T58" fmla="*/ 246 w 412"/>
                <a:gd name="T59" fmla="*/ 221 h 472"/>
                <a:gd name="T60" fmla="*/ 243 w 412"/>
                <a:gd name="T61" fmla="*/ 246 h 472"/>
                <a:gd name="T62" fmla="*/ 248 w 412"/>
                <a:gd name="T63" fmla="*/ 272 h 472"/>
                <a:gd name="T64" fmla="*/ 235 w 412"/>
                <a:gd name="T65" fmla="*/ 289 h 472"/>
                <a:gd name="T66" fmla="*/ 215 w 412"/>
                <a:gd name="T67" fmla="*/ 246 h 472"/>
                <a:gd name="T68" fmla="*/ 223 w 412"/>
                <a:gd name="T69" fmla="*/ 236 h 472"/>
                <a:gd name="T70" fmla="*/ 228 w 412"/>
                <a:gd name="T71" fmla="*/ 223 h 472"/>
                <a:gd name="T72" fmla="*/ 218 w 412"/>
                <a:gd name="T73" fmla="*/ 231 h 472"/>
                <a:gd name="T74" fmla="*/ 210 w 412"/>
                <a:gd name="T75" fmla="*/ 239 h 472"/>
                <a:gd name="T76" fmla="*/ 187 w 412"/>
                <a:gd name="T77" fmla="*/ 239 h 472"/>
                <a:gd name="T78" fmla="*/ 169 w 412"/>
                <a:gd name="T79" fmla="*/ 221 h 472"/>
                <a:gd name="T80" fmla="*/ 162 w 412"/>
                <a:gd name="T81" fmla="*/ 242 h 472"/>
                <a:gd name="T82" fmla="*/ 180 w 412"/>
                <a:gd name="T83" fmla="*/ 246 h 472"/>
                <a:gd name="T84" fmla="*/ 190 w 412"/>
                <a:gd name="T85" fmla="*/ 252 h 472"/>
                <a:gd name="T86" fmla="*/ 169 w 412"/>
                <a:gd name="T87" fmla="*/ 273 h 472"/>
                <a:gd name="T88" fmla="*/ 142 w 412"/>
                <a:gd name="T89" fmla="*/ 276 h 472"/>
                <a:gd name="T90" fmla="*/ 126 w 412"/>
                <a:gd name="T91" fmla="*/ 296 h 472"/>
                <a:gd name="T92" fmla="*/ 111 w 412"/>
                <a:gd name="T93" fmla="*/ 283 h 472"/>
                <a:gd name="T94" fmla="*/ 94 w 412"/>
                <a:gd name="T95" fmla="*/ 257 h 472"/>
                <a:gd name="T96" fmla="*/ 68 w 412"/>
                <a:gd name="T97" fmla="*/ 250 h 472"/>
                <a:gd name="T98" fmla="*/ 41 w 412"/>
                <a:gd name="T99" fmla="*/ 273 h 472"/>
                <a:gd name="T100" fmla="*/ 26 w 412"/>
                <a:gd name="T101" fmla="*/ 239 h 472"/>
                <a:gd name="T102" fmla="*/ 23 w 412"/>
                <a:gd name="T103" fmla="*/ 189 h 472"/>
                <a:gd name="T104" fmla="*/ 26 w 412"/>
                <a:gd name="T105" fmla="*/ 161 h 472"/>
                <a:gd name="T106" fmla="*/ 26 w 412"/>
                <a:gd name="T107" fmla="*/ 147 h 472"/>
                <a:gd name="T108" fmla="*/ 41 w 412"/>
                <a:gd name="T109" fmla="*/ 136 h 472"/>
                <a:gd name="T110" fmla="*/ 11 w 412"/>
                <a:gd name="T111" fmla="*/ 150 h 472"/>
                <a:gd name="T112" fmla="*/ 20 w 412"/>
                <a:gd name="T113" fmla="*/ 115 h 472"/>
                <a:gd name="T114" fmla="*/ 30 w 412"/>
                <a:gd name="T115" fmla="*/ 84 h 472"/>
                <a:gd name="T116" fmla="*/ 30 w 412"/>
                <a:gd name="T117" fmla="*/ 76 h 472"/>
                <a:gd name="T118" fmla="*/ 25 w 412"/>
                <a:gd name="T119" fmla="*/ 63 h 472"/>
                <a:gd name="T120" fmla="*/ 11 w 412"/>
                <a:gd name="T121" fmla="*/ 40 h 472"/>
                <a:gd name="T122" fmla="*/ 3 w 412"/>
                <a:gd name="T123" fmla="*/ 34 h 472"/>
                <a:gd name="T124" fmla="*/ 10 w 412"/>
                <a:gd name="T125" fmla="*/ 6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2" h="472">
                  <a:moveTo>
                    <a:pt x="400" y="471"/>
                  </a:moveTo>
                  <a:lnTo>
                    <a:pt x="395" y="471"/>
                  </a:lnTo>
                  <a:lnTo>
                    <a:pt x="392" y="472"/>
                  </a:lnTo>
                  <a:lnTo>
                    <a:pt x="387" y="472"/>
                  </a:lnTo>
                  <a:lnTo>
                    <a:pt x="380" y="471"/>
                  </a:lnTo>
                  <a:lnTo>
                    <a:pt x="379" y="466"/>
                  </a:lnTo>
                  <a:lnTo>
                    <a:pt x="377" y="462"/>
                  </a:lnTo>
                  <a:lnTo>
                    <a:pt x="370" y="456"/>
                  </a:lnTo>
                  <a:lnTo>
                    <a:pt x="364" y="456"/>
                  </a:lnTo>
                  <a:lnTo>
                    <a:pt x="364" y="450"/>
                  </a:lnTo>
                  <a:lnTo>
                    <a:pt x="364" y="445"/>
                  </a:lnTo>
                  <a:lnTo>
                    <a:pt x="367" y="440"/>
                  </a:lnTo>
                  <a:lnTo>
                    <a:pt x="375" y="435"/>
                  </a:lnTo>
                  <a:lnTo>
                    <a:pt x="380" y="427"/>
                  </a:lnTo>
                  <a:lnTo>
                    <a:pt x="389" y="419"/>
                  </a:lnTo>
                  <a:lnTo>
                    <a:pt x="397" y="414"/>
                  </a:lnTo>
                  <a:lnTo>
                    <a:pt x="398" y="411"/>
                  </a:lnTo>
                  <a:lnTo>
                    <a:pt x="395" y="411"/>
                  </a:lnTo>
                  <a:lnTo>
                    <a:pt x="393" y="412"/>
                  </a:lnTo>
                  <a:lnTo>
                    <a:pt x="389" y="416"/>
                  </a:lnTo>
                  <a:lnTo>
                    <a:pt x="384" y="417"/>
                  </a:lnTo>
                  <a:lnTo>
                    <a:pt x="384" y="414"/>
                  </a:lnTo>
                  <a:lnTo>
                    <a:pt x="385" y="407"/>
                  </a:lnTo>
                  <a:lnTo>
                    <a:pt x="387" y="403"/>
                  </a:lnTo>
                  <a:lnTo>
                    <a:pt x="389" y="396"/>
                  </a:lnTo>
                  <a:lnTo>
                    <a:pt x="389" y="391"/>
                  </a:lnTo>
                  <a:lnTo>
                    <a:pt x="390" y="385"/>
                  </a:lnTo>
                  <a:lnTo>
                    <a:pt x="393" y="382"/>
                  </a:lnTo>
                  <a:lnTo>
                    <a:pt x="398" y="378"/>
                  </a:lnTo>
                  <a:lnTo>
                    <a:pt x="410" y="373"/>
                  </a:lnTo>
                  <a:lnTo>
                    <a:pt x="405" y="373"/>
                  </a:lnTo>
                  <a:lnTo>
                    <a:pt x="398" y="375"/>
                  </a:lnTo>
                  <a:lnTo>
                    <a:pt x="402" y="372"/>
                  </a:lnTo>
                  <a:lnTo>
                    <a:pt x="405" y="367"/>
                  </a:lnTo>
                  <a:lnTo>
                    <a:pt x="400" y="369"/>
                  </a:lnTo>
                  <a:lnTo>
                    <a:pt x="397" y="370"/>
                  </a:lnTo>
                  <a:lnTo>
                    <a:pt x="392" y="375"/>
                  </a:lnTo>
                  <a:lnTo>
                    <a:pt x="385" y="383"/>
                  </a:lnTo>
                  <a:lnTo>
                    <a:pt x="379" y="388"/>
                  </a:lnTo>
                  <a:lnTo>
                    <a:pt x="374" y="390"/>
                  </a:lnTo>
                  <a:lnTo>
                    <a:pt x="372" y="386"/>
                  </a:lnTo>
                  <a:lnTo>
                    <a:pt x="372" y="383"/>
                  </a:lnTo>
                  <a:lnTo>
                    <a:pt x="374" y="383"/>
                  </a:lnTo>
                  <a:lnTo>
                    <a:pt x="375" y="382"/>
                  </a:lnTo>
                  <a:lnTo>
                    <a:pt x="377" y="377"/>
                  </a:lnTo>
                  <a:lnTo>
                    <a:pt x="380" y="372"/>
                  </a:lnTo>
                  <a:lnTo>
                    <a:pt x="387" y="364"/>
                  </a:lnTo>
                  <a:lnTo>
                    <a:pt x="397" y="359"/>
                  </a:lnTo>
                  <a:lnTo>
                    <a:pt x="407" y="354"/>
                  </a:lnTo>
                  <a:lnTo>
                    <a:pt x="407" y="344"/>
                  </a:lnTo>
                  <a:lnTo>
                    <a:pt x="408" y="341"/>
                  </a:lnTo>
                  <a:lnTo>
                    <a:pt x="412" y="335"/>
                  </a:lnTo>
                  <a:lnTo>
                    <a:pt x="407" y="336"/>
                  </a:lnTo>
                  <a:lnTo>
                    <a:pt x="408" y="338"/>
                  </a:lnTo>
                  <a:lnTo>
                    <a:pt x="403" y="343"/>
                  </a:lnTo>
                  <a:lnTo>
                    <a:pt x="398" y="351"/>
                  </a:lnTo>
                  <a:lnTo>
                    <a:pt x="392" y="352"/>
                  </a:lnTo>
                  <a:lnTo>
                    <a:pt x="387" y="354"/>
                  </a:lnTo>
                  <a:lnTo>
                    <a:pt x="384" y="349"/>
                  </a:lnTo>
                  <a:lnTo>
                    <a:pt x="384" y="343"/>
                  </a:lnTo>
                  <a:lnTo>
                    <a:pt x="380" y="339"/>
                  </a:lnTo>
                  <a:lnTo>
                    <a:pt x="380" y="343"/>
                  </a:lnTo>
                  <a:lnTo>
                    <a:pt x="382" y="348"/>
                  </a:lnTo>
                  <a:lnTo>
                    <a:pt x="379" y="352"/>
                  </a:lnTo>
                  <a:lnTo>
                    <a:pt x="372" y="357"/>
                  </a:lnTo>
                  <a:lnTo>
                    <a:pt x="369" y="364"/>
                  </a:lnTo>
                  <a:lnTo>
                    <a:pt x="369" y="365"/>
                  </a:lnTo>
                  <a:lnTo>
                    <a:pt x="367" y="372"/>
                  </a:lnTo>
                  <a:lnTo>
                    <a:pt x="365" y="382"/>
                  </a:lnTo>
                  <a:lnTo>
                    <a:pt x="360" y="391"/>
                  </a:lnTo>
                  <a:lnTo>
                    <a:pt x="357" y="396"/>
                  </a:lnTo>
                  <a:lnTo>
                    <a:pt x="357" y="401"/>
                  </a:lnTo>
                  <a:lnTo>
                    <a:pt x="352" y="407"/>
                  </a:lnTo>
                  <a:lnTo>
                    <a:pt x="342" y="412"/>
                  </a:lnTo>
                  <a:lnTo>
                    <a:pt x="331" y="422"/>
                  </a:lnTo>
                  <a:lnTo>
                    <a:pt x="327" y="422"/>
                  </a:lnTo>
                  <a:lnTo>
                    <a:pt x="324" y="417"/>
                  </a:lnTo>
                  <a:lnTo>
                    <a:pt x="317" y="403"/>
                  </a:lnTo>
                  <a:lnTo>
                    <a:pt x="312" y="394"/>
                  </a:lnTo>
                  <a:lnTo>
                    <a:pt x="311" y="388"/>
                  </a:lnTo>
                  <a:lnTo>
                    <a:pt x="309" y="383"/>
                  </a:lnTo>
                  <a:lnTo>
                    <a:pt x="306" y="380"/>
                  </a:lnTo>
                  <a:lnTo>
                    <a:pt x="303" y="373"/>
                  </a:lnTo>
                  <a:lnTo>
                    <a:pt x="298" y="367"/>
                  </a:lnTo>
                  <a:lnTo>
                    <a:pt x="293" y="364"/>
                  </a:lnTo>
                  <a:lnTo>
                    <a:pt x="288" y="356"/>
                  </a:lnTo>
                  <a:lnTo>
                    <a:pt x="286" y="359"/>
                  </a:lnTo>
                  <a:lnTo>
                    <a:pt x="286" y="362"/>
                  </a:lnTo>
                  <a:lnTo>
                    <a:pt x="284" y="365"/>
                  </a:lnTo>
                  <a:lnTo>
                    <a:pt x="281" y="367"/>
                  </a:lnTo>
                  <a:lnTo>
                    <a:pt x="278" y="367"/>
                  </a:lnTo>
                  <a:lnTo>
                    <a:pt x="269" y="369"/>
                  </a:lnTo>
                  <a:lnTo>
                    <a:pt x="264" y="372"/>
                  </a:lnTo>
                  <a:lnTo>
                    <a:pt x="263" y="367"/>
                  </a:lnTo>
                  <a:lnTo>
                    <a:pt x="261" y="361"/>
                  </a:lnTo>
                  <a:lnTo>
                    <a:pt x="258" y="356"/>
                  </a:lnTo>
                  <a:lnTo>
                    <a:pt x="258" y="354"/>
                  </a:lnTo>
                  <a:lnTo>
                    <a:pt x="251" y="343"/>
                  </a:lnTo>
                  <a:lnTo>
                    <a:pt x="238" y="325"/>
                  </a:lnTo>
                  <a:lnTo>
                    <a:pt x="231" y="309"/>
                  </a:lnTo>
                  <a:lnTo>
                    <a:pt x="243" y="305"/>
                  </a:lnTo>
                  <a:lnTo>
                    <a:pt x="248" y="312"/>
                  </a:lnTo>
                  <a:lnTo>
                    <a:pt x="251" y="317"/>
                  </a:lnTo>
                  <a:lnTo>
                    <a:pt x="255" y="317"/>
                  </a:lnTo>
                  <a:lnTo>
                    <a:pt x="260" y="317"/>
                  </a:lnTo>
                  <a:lnTo>
                    <a:pt x="266" y="312"/>
                  </a:lnTo>
                  <a:lnTo>
                    <a:pt x="276" y="309"/>
                  </a:lnTo>
                  <a:lnTo>
                    <a:pt x="279" y="305"/>
                  </a:lnTo>
                  <a:lnTo>
                    <a:pt x="283" y="299"/>
                  </a:lnTo>
                  <a:lnTo>
                    <a:pt x="288" y="293"/>
                  </a:lnTo>
                  <a:lnTo>
                    <a:pt x="281" y="291"/>
                  </a:lnTo>
                  <a:lnTo>
                    <a:pt x="278" y="294"/>
                  </a:lnTo>
                  <a:lnTo>
                    <a:pt x="276" y="299"/>
                  </a:lnTo>
                  <a:lnTo>
                    <a:pt x="274" y="304"/>
                  </a:lnTo>
                  <a:lnTo>
                    <a:pt x="269" y="307"/>
                  </a:lnTo>
                  <a:lnTo>
                    <a:pt x="264" y="310"/>
                  </a:lnTo>
                  <a:lnTo>
                    <a:pt x="256" y="314"/>
                  </a:lnTo>
                  <a:lnTo>
                    <a:pt x="255" y="307"/>
                  </a:lnTo>
                  <a:lnTo>
                    <a:pt x="253" y="299"/>
                  </a:lnTo>
                  <a:lnTo>
                    <a:pt x="255" y="293"/>
                  </a:lnTo>
                  <a:lnTo>
                    <a:pt x="250" y="294"/>
                  </a:lnTo>
                  <a:lnTo>
                    <a:pt x="250" y="293"/>
                  </a:lnTo>
                  <a:lnTo>
                    <a:pt x="250" y="289"/>
                  </a:lnTo>
                  <a:lnTo>
                    <a:pt x="253" y="281"/>
                  </a:lnTo>
                  <a:lnTo>
                    <a:pt x="256" y="273"/>
                  </a:lnTo>
                  <a:lnTo>
                    <a:pt x="258" y="267"/>
                  </a:lnTo>
                  <a:lnTo>
                    <a:pt x="263" y="254"/>
                  </a:lnTo>
                  <a:lnTo>
                    <a:pt x="266" y="242"/>
                  </a:lnTo>
                  <a:lnTo>
                    <a:pt x="273" y="238"/>
                  </a:lnTo>
                  <a:lnTo>
                    <a:pt x="278" y="234"/>
                  </a:lnTo>
                  <a:lnTo>
                    <a:pt x="283" y="228"/>
                  </a:lnTo>
                  <a:lnTo>
                    <a:pt x="278" y="228"/>
                  </a:lnTo>
                  <a:lnTo>
                    <a:pt x="271" y="229"/>
                  </a:lnTo>
                  <a:lnTo>
                    <a:pt x="266" y="233"/>
                  </a:lnTo>
                  <a:lnTo>
                    <a:pt x="263" y="244"/>
                  </a:lnTo>
                  <a:lnTo>
                    <a:pt x="263" y="246"/>
                  </a:lnTo>
                  <a:lnTo>
                    <a:pt x="260" y="254"/>
                  </a:lnTo>
                  <a:lnTo>
                    <a:pt x="260" y="244"/>
                  </a:lnTo>
                  <a:lnTo>
                    <a:pt x="258" y="252"/>
                  </a:lnTo>
                  <a:lnTo>
                    <a:pt x="250" y="265"/>
                  </a:lnTo>
                  <a:lnTo>
                    <a:pt x="245" y="265"/>
                  </a:lnTo>
                  <a:lnTo>
                    <a:pt x="246" y="259"/>
                  </a:lnTo>
                  <a:lnTo>
                    <a:pt x="250" y="249"/>
                  </a:lnTo>
                  <a:lnTo>
                    <a:pt x="248" y="242"/>
                  </a:lnTo>
                  <a:lnTo>
                    <a:pt x="241" y="236"/>
                  </a:lnTo>
                  <a:lnTo>
                    <a:pt x="243" y="229"/>
                  </a:lnTo>
                  <a:lnTo>
                    <a:pt x="251" y="226"/>
                  </a:lnTo>
                  <a:lnTo>
                    <a:pt x="253" y="220"/>
                  </a:lnTo>
                  <a:lnTo>
                    <a:pt x="250" y="220"/>
                  </a:lnTo>
                  <a:lnTo>
                    <a:pt x="246" y="221"/>
                  </a:lnTo>
                  <a:lnTo>
                    <a:pt x="240" y="225"/>
                  </a:lnTo>
                  <a:lnTo>
                    <a:pt x="235" y="231"/>
                  </a:lnTo>
                  <a:lnTo>
                    <a:pt x="233" y="239"/>
                  </a:lnTo>
                  <a:lnTo>
                    <a:pt x="238" y="244"/>
                  </a:lnTo>
                  <a:lnTo>
                    <a:pt x="243" y="246"/>
                  </a:lnTo>
                  <a:lnTo>
                    <a:pt x="245" y="249"/>
                  </a:lnTo>
                  <a:lnTo>
                    <a:pt x="243" y="252"/>
                  </a:lnTo>
                  <a:lnTo>
                    <a:pt x="241" y="259"/>
                  </a:lnTo>
                  <a:lnTo>
                    <a:pt x="241" y="265"/>
                  </a:lnTo>
                  <a:lnTo>
                    <a:pt x="248" y="272"/>
                  </a:lnTo>
                  <a:lnTo>
                    <a:pt x="250" y="278"/>
                  </a:lnTo>
                  <a:lnTo>
                    <a:pt x="246" y="284"/>
                  </a:lnTo>
                  <a:lnTo>
                    <a:pt x="245" y="296"/>
                  </a:lnTo>
                  <a:lnTo>
                    <a:pt x="240" y="294"/>
                  </a:lnTo>
                  <a:lnTo>
                    <a:pt x="235" y="289"/>
                  </a:lnTo>
                  <a:lnTo>
                    <a:pt x="226" y="278"/>
                  </a:lnTo>
                  <a:lnTo>
                    <a:pt x="217" y="268"/>
                  </a:lnTo>
                  <a:lnTo>
                    <a:pt x="210" y="260"/>
                  </a:lnTo>
                  <a:lnTo>
                    <a:pt x="213" y="252"/>
                  </a:lnTo>
                  <a:lnTo>
                    <a:pt x="215" y="246"/>
                  </a:lnTo>
                  <a:lnTo>
                    <a:pt x="215" y="244"/>
                  </a:lnTo>
                  <a:lnTo>
                    <a:pt x="215" y="239"/>
                  </a:lnTo>
                  <a:lnTo>
                    <a:pt x="215" y="234"/>
                  </a:lnTo>
                  <a:lnTo>
                    <a:pt x="217" y="236"/>
                  </a:lnTo>
                  <a:lnTo>
                    <a:pt x="223" y="236"/>
                  </a:lnTo>
                  <a:lnTo>
                    <a:pt x="226" y="236"/>
                  </a:lnTo>
                  <a:lnTo>
                    <a:pt x="228" y="233"/>
                  </a:lnTo>
                  <a:lnTo>
                    <a:pt x="228" y="228"/>
                  </a:lnTo>
                  <a:lnTo>
                    <a:pt x="228" y="225"/>
                  </a:lnTo>
                  <a:lnTo>
                    <a:pt x="228" y="223"/>
                  </a:lnTo>
                  <a:lnTo>
                    <a:pt x="226" y="216"/>
                  </a:lnTo>
                  <a:lnTo>
                    <a:pt x="225" y="220"/>
                  </a:lnTo>
                  <a:lnTo>
                    <a:pt x="225" y="226"/>
                  </a:lnTo>
                  <a:lnTo>
                    <a:pt x="223" y="231"/>
                  </a:lnTo>
                  <a:lnTo>
                    <a:pt x="218" y="231"/>
                  </a:lnTo>
                  <a:lnTo>
                    <a:pt x="213" y="231"/>
                  </a:lnTo>
                  <a:lnTo>
                    <a:pt x="208" y="223"/>
                  </a:lnTo>
                  <a:lnTo>
                    <a:pt x="208" y="229"/>
                  </a:lnTo>
                  <a:lnTo>
                    <a:pt x="208" y="231"/>
                  </a:lnTo>
                  <a:lnTo>
                    <a:pt x="210" y="239"/>
                  </a:lnTo>
                  <a:lnTo>
                    <a:pt x="207" y="244"/>
                  </a:lnTo>
                  <a:lnTo>
                    <a:pt x="202" y="246"/>
                  </a:lnTo>
                  <a:lnTo>
                    <a:pt x="198" y="247"/>
                  </a:lnTo>
                  <a:lnTo>
                    <a:pt x="192" y="244"/>
                  </a:lnTo>
                  <a:lnTo>
                    <a:pt x="187" y="239"/>
                  </a:lnTo>
                  <a:lnTo>
                    <a:pt x="177" y="234"/>
                  </a:lnTo>
                  <a:lnTo>
                    <a:pt x="172" y="236"/>
                  </a:lnTo>
                  <a:lnTo>
                    <a:pt x="169" y="233"/>
                  </a:lnTo>
                  <a:lnTo>
                    <a:pt x="170" y="228"/>
                  </a:lnTo>
                  <a:lnTo>
                    <a:pt x="169" y="221"/>
                  </a:lnTo>
                  <a:lnTo>
                    <a:pt x="165" y="223"/>
                  </a:lnTo>
                  <a:lnTo>
                    <a:pt x="169" y="228"/>
                  </a:lnTo>
                  <a:lnTo>
                    <a:pt x="165" y="231"/>
                  </a:lnTo>
                  <a:lnTo>
                    <a:pt x="165" y="236"/>
                  </a:lnTo>
                  <a:lnTo>
                    <a:pt x="162" y="242"/>
                  </a:lnTo>
                  <a:lnTo>
                    <a:pt x="162" y="250"/>
                  </a:lnTo>
                  <a:lnTo>
                    <a:pt x="167" y="246"/>
                  </a:lnTo>
                  <a:lnTo>
                    <a:pt x="169" y="241"/>
                  </a:lnTo>
                  <a:lnTo>
                    <a:pt x="178" y="241"/>
                  </a:lnTo>
                  <a:lnTo>
                    <a:pt x="180" y="246"/>
                  </a:lnTo>
                  <a:lnTo>
                    <a:pt x="174" y="249"/>
                  </a:lnTo>
                  <a:lnTo>
                    <a:pt x="177" y="252"/>
                  </a:lnTo>
                  <a:lnTo>
                    <a:pt x="182" y="249"/>
                  </a:lnTo>
                  <a:lnTo>
                    <a:pt x="188" y="246"/>
                  </a:lnTo>
                  <a:lnTo>
                    <a:pt x="190" y="252"/>
                  </a:lnTo>
                  <a:lnTo>
                    <a:pt x="188" y="257"/>
                  </a:lnTo>
                  <a:lnTo>
                    <a:pt x="185" y="262"/>
                  </a:lnTo>
                  <a:lnTo>
                    <a:pt x="180" y="265"/>
                  </a:lnTo>
                  <a:lnTo>
                    <a:pt x="174" y="268"/>
                  </a:lnTo>
                  <a:lnTo>
                    <a:pt x="169" y="273"/>
                  </a:lnTo>
                  <a:lnTo>
                    <a:pt x="162" y="273"/>
                  </a:lnTo>
                  <a:lnTo>
                    <a:pt x="154" y="267"/>
                  </a:lnTo>
                  <a:lnTo>
                    <a:pt x="147" y="270"/>
                  </a:lnTo>
                  <a:lnTo>
                    <a:pt x="145" y="272"/>
                  </a:lnTo>
                  <a:lnTo>
                    <a:pt x="142" y="276"/>
                  </a:lnTo>
                  <a:lnTo>
                    <a:pt x="137" y="280"/>
                  </a:lnTo>
                  <a:lnTo>
                    <a:pt x="132" y="283"/>
                  </a:lnTo>
                  <a:lnTo>
                    <a:pt x="126" y="286"/>
                  </a:lnTo>
                  <a:lnTo>
                    <a:pt x="129" y="294"/>
                  </a:lnTo>
                  <a:lnTo>
                    <a:pt x="126" y="296"/>
                  </a:lnTo>
                  <a:lnTo>
                    <a:pt x="121" y="294"/>
                  </a:lnTo>
                  <a:lnTo>
                    <a:pt x="117" y="291"/>
                  </a:lnTo>
                  <a:lnTo>
                    <a:pt x="119" y="286"/>
                  </a:lnTo>
                  <a:lnTo>
                    <a:pt x="117" y="283"/>
                  </a:lnTo>
                  <a:lnTo>
                    <a:pt x="111" y="283"/>
                  </a:lnTo>
                  <a:lnTo>
                    <a:pt x="109" y="278"/>
                  </a:lnTo>
                  <a:lnTo>
                    <a:pt x="111" y="273"/>
                  </a:lnTo>
                  <a:lnTo>
                    <a:pt x="107" y="268"/>
                  </a:lnTo>
                  <a:lnTo>
                    <a:pt x="102" y="265"/>
                  </a:lnTo>
                  <a:lnTo>
                    <a:pt x="94" y="257"/>
                  </a:lnTo>
                  <a:lnTo>
                    <a:pt x="88" y="252"/>
                  </a:lnTo>
                  <a:lnTo>
                    <a:pt x="79" y="246"/>
                  </a:lnTo>
                  <a:lnTo>
                    <a:pt x="74" y="246"/>
                  </a:lnTo>
                  <a:lnTo>
                    <a:pt x="73" y="249"/>
                  </a:lnTo>
                  <a:lnTo>
                    <a:pt x="68" y="250"/>
                  </a:lnTo>
                  <a:lnTo>
                    <a:pt x="59" y="252"/>
                  </a:lnTo>
                  <a:lnTo>
                    <a:pt x="54" y="254"/>
                  </a:lnTo>
                  <a:lnTo>
                    <a:pt x="51" y="263"/>
                  </a:lnTo>
                  <a:lnTo>
                    <a:pt x="46" y="276"/>
                  </a:lnTo>
                  <a:lnTo>
                    <a:pt x="41" y="273"/>
                  </a:lnTo>
                  <a:lnTo>
                    <a:pt x="40" y="270"/>
                  </a:lnTo>
                  <a:lnTo>
                    <a:pt x="40" y="265"/>
                  </a:lnTo>
                  <a:lnTo>
                    <a:pt x="38" y="254"/>
                  </a:lnTo>
                  <a:lnTo>
                    <a:pt x="35" y="246"/>
                  </a:lnTo>
                  <a:lnTo>
                    <a:pt x="26" y="239"/>
                  </a:lnTo>
                  <a:lnTo>
                    <a:pt x="21" y="231"/>
                  </a:lnTo>
                  <a:lnTo>
                    <a:pt x="16" y="218"/>
                  </a:lnTo>
                  <a:lnTo>
                    <a:pt x="18" y="210"/>
                  </a:lnTo>
                  <a:lnTo>
                    <a:pt x="21" y="199"/>
                  </a:lnTo>
                  <a:lnTo>
                    <a:pt x="23" y="189"/>
                  </a:lnTo>
                  <a:lnTo>
                    <a:pt x="21" y="176"/>
                  </a:lnTo>
                  <a:lnTo>
                    <a:pt x="23" y="171"/>
                  </a:lnTo>
                  <a:lnTo>
                    <a:pt x="23" y="168"/>
                  </a:lnTo>
                  <a:lnTo>
                    <a:pt x="26" y="166"/>
                  </a:lnTo>
                  <a:lnTo>
                    <a:pt x="26" y="161"/>
                  </a:lnTo>
                  <a:lnTo>
                    <a:pt x="33" y="155"/>
                  </a:lnTo>
                  <a:lnTo>
                    <a:pt x="43" y="157"/>
                  </a:lnTo>
                  <a:lnTo>
                    <a:pt x="36" y="153"/>
                  </a:lnTo>
                  <a:lnTo>
                    <a:pt x="30" y="152"/>
                  </a:lnTo>
                  <a:lnTo>
                    <a:pt x="26" y="147"/>
                  </a:lnTo>
                  <a:lnTo>
                    <a:pt x="26" y="142"/>
                  </a:lnTo>
                  <a:lnTo>
                    <a:pt x="33" y="137"/>
                  </a:lnTo>
                  <a:lnTo>
                    <a:pt x="40" y="137"/>
                  </a:lnTo>
                  <a:lnTo>
                    <a:pt x="43" y="139"/>
                  </a:lnTo>
                  <a:lnTo>
                    <a:pt x="41" y="136"/>
                  </a:lnTo>
                  <a:lnTo>
                    <a:pt x="35" y="134"/>
                  </a:lnTo>
                  <a:lnTo>
                    <a:pt x="28" y="132"/>
                  </a:lnTo>
                  <a:lnTo>
                    <a:pt x="16" y="145"/>
                  </a:lnTo>
                  <a:lnTo>
                    <a:pt x="10" y="155"/>
                  </a:lnTo>
                  <a:lnTo>
                    <a:pt x="11" y="150"/>
                  </a:lnTo>
                  <a:lnTo>
                    <a:pt x="15" y="142"/>
                  </a:lnTo>
                  <a:lnTo>
                    <a:pt x="13" y="136"/>
                  </a:lnTo>
                  <a:lnTo>
                    <a:pt x="13" y="126"/>
                  </a:lnTo>
                  <a:lnTo>
                    <a:pt x="18" y="121"/>
                  </a:lnTo>
                  <a:lnTo>
                    <a:pt x="20" y="115"/>
                  </a:lnTo>
                  <a:lnTo>
                    <a:pt x="20" y="110"/>
                  </a:lnTo>
                  <a:lnTo>
                    <a:pt x="23" y="102"/>
                  </a:lnTo>
                  <a:lnTo>
                    <a:pt x="23" y="90"/>
                  </a:lnTo>
                  <a:lnTo>
                    <a:pt x="25" y="81"/>
                  </a:lnTo>
                  <a:lnTo>
                    <a:pt x="30" y="84"/>
                  </a:lnTo>
                  <a:lnTo>
                    <a:pt x="35" y="79"/>
                  </a:lnTo>
                  <a:lnTo>
                    <a:pt x="41" y="77"/>
                  </a:lnTo>
                  <a:lnTo>
                    <a:pt x="43" y="77"/>
                  </a:lnTo>
                  <a:lnTo>
                    <a:pt x="38" y="76"/>
                  </a:lnTo>
                  <a:lnTo>
                    <a:pt x="30" y="76"/>
                  </a:lnTo>
                  <a:lnTo>
                    <a:pt x="26" y="76"/>
                  </a:lnTo>
                  <a:lnTo>
                    <a:pt x="21" y="72"/>
                  </a:lnTo>
                  <a:lnTo>
                    <a:pt x="18" y="71"/>
                  </a:lnTo>
                  <a:lnTo>
                    <a:pt x="20" y="66"/>
                  </a:lnTo>
                  <a:lnTo>
                    <a:pt x="25" y="63"/>
                  </a:lnTo>
                  <a:lnTo>
                    <a:pt x="21" y="61"/>
                  </a:lnTo>
                  <a:lnTo>
                    <a:pt x="15" y="61"/>
                  </a:lnTo>
                  <a:lnTo>
                    <a:pt x="13" y="56"/>
                  </a:lnTo>
                  <a:lnTo>
                    <a:pt x="11" y="50"/>
                  </a:lnTo>
                  <a:lnTo>
                    <a:pt x="11" y="40"/>
                  </a:lnTo>
                  <a:lnTo>
                    <a:pt x="16" y="34"/>
                  </a:lnTo>
                  <a:lnTo>
                    <a:pt x="11" y="32"/>
                  </a:lnTo>
                  <a:lnTo>
                    <a:pt x="6" y="38"/>
                  </a:lnTo>
                  <a:lnTo>
                    <a:pt x="3" y="37"/>
                  </a:lnTo>
                  <a:lnTo>
                    <a:pt x="3" y="34"/>
                  </a:lnTo>
                  <a:lnTo>
                    <a:pt x="2" y="27"/>
                  </a:lnTo>
                  <a:lnTo>
                    <a:pt x="3" y="26"/>
                  </a:lnTo>
                  <a:lnTo>
                    <a:pt x="3" y="21"/>
                  </a:lnTo>
                  <a:lnTo>
                    <a:pt x="5" y="13"/>
                  </a:lnTo>
                  <a:lnTo>
                    <a:pt x="10" y="6"/>
                  </a:lnTo>
                  <a:lnTo>
                    <a:pt x="13" y="0"/>
                  </a:lnTo>
                  <a:lnTo>
                    <a:pt x="8" y="1"/>
                  </a:lnTo>
                  <a:lnTo>
                    <a:pt x="5" y="3"/>
                  </a:lnTo>
                  <a:lnTo>
                    <a:pt x="0" y="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50" name="Freeform 251"/>
            <p:cNvSpPr>
              <a:spLocks/>
            </p:cNvSpPr>
            <p:nvPr/>
          </p:nvSpPr>
          <p:spPr bwMode="auto">
            <a:xfrm>
              <a:off x="1508125" y="11641933"/>
              <a:ext cx="9525" cy="12700"/>
            </a:xfrm>
            <a:custGeom>
              <a:avLst/>
              <a:gdLst>
                <a:gd name="T0" fmla="*/ 5 w 12"/>
                <a:gd name="T1" fmla="*/ 13 h 16"/>
                <a:gd name="T2" fmla="*/ 2 w 12"/>
                <a:gd name="T3" fmla="*/ 11 h 16"/>
                <a:gd name="T4" fmla="*/ 0 w 12"/>
                <a:gd name="T5" fmla="*/ 6 h 16"/>
                <a:gd name="T6" fmla="*/ 2 w 12"/>
                <a:gd name="T7" fmla="*/ 0 h 16"/>
                <a:gd name="T8" fmla="*/ 5 w 12"/>
                <a:gd name="T9" fmla="*/ 0 h 16"/>
                <a:gd name="T10" fmla="*/ 8 w 12"/>
                <a:gd name="T11" fmla="*/ 3 h 16"/>
                <a:gd name="T12" fmla="*/ 12 w 12"/>
                <a:gd name="T13" fmla="*/ 10 h 16"/>
                <a:gd name="T14" fmla="*/ 8 w 12"/>
                <a:gd name="T15" fmla="*/ 16 h 16"/>
                <a:gd name="T16" fmla="*/ 5 w 12"/>
                <a:gd name="T17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6">
                  <a:moveTo>
                    <a:pt x="5" y="13"/>
                  </a:moveTo>
                  <a:lnTo>
                    <a:pt x="2" y="11"/>
                  </a:lnTo>
                  <a:lnTo>
                    <a:pt x="0" y="6"/>
                  </a:lnTo>
                  <a:lnTo>
                    <a:pt x="2" y="0"/>
                  </a:lnTo>
                  <a:lnTo>
                    <a:pt x="5" y="0"/>
                  </a:lnTo>
                  <a:lnTo>
                    <a:pt x="8" y="3"/>
                  </a:lnTo>
                  <a:lnTo>
                    <a:pt x="12" y="10"/>
                  </a:lnTo>
                  <a:lnTo>
                    <a:pt x="8" y="16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1" name="Freeform 252"/>
            <p:cNvSpPr>
              <a:spLocks/>
            </p:cNvSpPr>
            <p:nvPr/>
          </p:nvSpPr>
          <p:spPr bwMode="auto">
            <a:xfrm>
              <a:off x="1019175" y="11035508"/>
              <a:ext cx="22225" cy="12700"/>
            </a:xfrm>
            <a:custGeom>
              <a:avLst/>
              <a:gdLst>
                <a:gd name="T0" fmla="*/ 12 w 28"/>
                <a:gd name="T1" fmla="*/ 14 h 14"/>
                <a:gd name="T2" fmla="*/ 12 w 28"/>
                <a:gd name="T3" fmla="*/ 11 h 14"/>
                <a:gd name="T4" fmla="*/ 10 w 28"/>
                <a:gd name="T5" fmla="*/ 11 h 14"/>
                <a:gd name="T6" fmla="*/ 7 w 28"/>
                <a:gd name="T7" fmla="*/ 13 h 14"/>
                <a:gd name="T8" fmla="*/ 2 w 28"/>
                <a:gd name="T9" fmla="*/ 13 h 14"/>
                <a:gd name="T10" fmla="*/ 0 w 28"/>
                <a:gd name="T11" fmla="*/ 10 h 14"/>
                <a:gd name="T12" fmla="*/ 2 w 28"/>
                <a:gd name="T13" fmla="*/ 6 h 14"/>
                <a:gd name="T14" fmla="*/ 7 w 28"/>
                <a:gd name="T15" fmla="*/ 3 h 14"/>
                <a:gd name="T16" fmla="*/ 10 w 28"/>
                <a:gd name="T17" fmla="*/ 1 h 14"/>
                <a:gd name="T18" fmla="*/ 17 w 28"/>
                <a:gd name="T19" fmla="*/ 0 h 14"/>
                <a:gd name="T20" fmla="*/ 22 w 28"/>
                <a:gd name="T21" fmla="*/ 1 h 14"/>
                <a:gd name="T22" fmla="*/ 28 w 28"/>
                <a:gd name="T23" fmla="*/ 8 h 14"/>
                <a:gd name="T24" fmla="*/ 23 w 28"/>
                <a:gd name="T25" fmla="*/ 13 h 14"/>
                <a:gd name="T26" fmla="*/ 15 w 28"/>
                <a:gd name="T27" fmla="*/ 13 h 14"/>
                <a:gd name="T28" fmla="*/ 12 w 28"/>
                <a:gd name="T2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14">
                  <a:moveTo>
                    <a:pt x="12" y="14"/>
                  </a:moveTo>
                  <a:lnTo>
                    <a:pt x="12" y="11"/>
                  </a:lnTo>
                  <a:lnTo>
                    <a:pt x="10" y="11"/>
                  </a:lnTo>
                  <a:lnTo>
                    <a:pt x="7" y="13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2" y="6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8" y="8"/>
                  </a:lnTo>
                  <a:lnTo>
                    <a:pt x="23" y="13"/>
                  </a:lnTo>
                  <a:lnTo>
                    <a:pt x="15" y="13"/>
                  </a:lnTo>
                  <a:lnTo>
                    <a:pt x="12" y="14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2" name="Freeform 253"/>
            <p:cNvSpPr>
              <a:spLocks/>
            </p:cNvSpPr>
            <p:nvPr/>
          </p:nvSpPr>
          <p:spPr bwMode="auto">
            <a:xfrm>
              <a:off x="1506538" y="11600658"/>
              <a:ext cx="12700" cy="28575"/>
            </a:xfrm>
            <a:custGeom>
              <a:avLst/>
              <a:gdLst>
                <a:gd name="T0" fmla="*/ 4 w 15"/>
                <a:gd name="T1" fmla="*/ 18 h 37"/>
                <a:gd name="T2" fmla="*/ 4 w 15"/>
                <a:gd name="T3" fmla="*/ 16 h 37"/>
                <a:gd name="T4" fmla="*/ 2 w 15"/>
                <a:gd name="T5" fmla="*/ 15 h 37"/>
                <a:gd name="T6" fmla="*/ 2 w 15"/>
                <a:gd name="T7" fmla="*/ 12 h 37"/>
                <a:gd name="T8" fmla="*/ 0 w 15"/>
                <a:gd name="T9" fmla="*/ 7 h 37"/>
                <a:gd name="T10" fmla="*/ 0 w 15"/>
                <a:gd name="T11" fmla="*/ 3 h 37"/>
                <a:gd name="T12" fmla="*/ 4 w 15"/>
                <a:gd name="T13" fmla="*/ 0 h 37"/>
                <a:gd name="T14" fmla="*/ 9 w 15"/>
                <a:gd name="T15" fmla="*/ 2 h 37"/>
                <a:gd name="T16" fmla="*/ 14 w 15"/>
                <a:gd name="T17" fmla="*/ 8 h 37"/>
                <a:gd name="T18" fmla="*/ 14 w 15"/>
                <a:gd name="T19" fmla="*/ 15 h 37"/>
                <a:gd name="T20" fmla="*/ 15 w 15"/>
                <a:gd name="T21" fmla="*/ 28 h 37"/>
                <a:gd name="T22" fmla="*/ 14 w 15"/>
                <a:gd name="T23" fmla="*/ 37 h 37"/>
                <a:gd name="T24" fmla="*/ 9 w 15"/>
                <a:gd name="T25" fmla="*/ 34 h 37"/>
                <a:gd name="T26" fmla="*/ 5 w 15"/>
                <a:gd name="T27" fmla="*/ 29 h 37"/>
                <a:gd name="T28" fmla="*/ 4 w 15"/>
                <a:gd name="T2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37">
                  <a:moveTo>
                    <a:pt x="4" y="18"/>
                  </a:moveTo>
                  <a:lnTo>
                    <a:pt x="4" y="16"/>
                  </a:lnTo>
                  <a:lnTo>
                    <a:pt x="2" y="15"/>
                  </a:lnTo>
                  <a:lnTo>
                    <a:pt x="2" y="12"/>
                  </a:lnTo>
                  <a:lnTo>
                    <a:pt x="0" y="7"/>
                  </a:lnTo>
                  <a:lnTo>
                    <a:pt x="0" y="3"/>
                  </a:lnTo>
                  <a:lnTo>
                    <a:pt x="4" y="0"/>
                  </a:lnTo>
                  <a:lnTo>
                    <a:pt x="9" y="2"/>
                  </a:lnTo>
                  <a:lnTo>
                    <a:pt x="14" y="8"/>
                  </a:lnTo>
                  <a:lnTo>
                    <a:pt x="14" y="15"/>
                  </a:lnTo>
                  <a:lnTo>
                    <a:pt x="15" y="28"/>
                  </a:lnTo>
                  <a:lnTo>
                    <a:pt x="14" y="37"/>
                  </a:lnTo>
                  <a:lnTo>
                    <a:pt x="9" y="34"/>
                  </a:lnTo>
                  <a:lnTo>
                    <a:pt x="5" y="29"/>
                  </a:lnTo>
                  <a:lnTo>
                    <a:pt x="4" y="1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3" name="Freeform 254"/>
            <p:cNvSpPr>
              <a:spLocks/>
            </p:cNvSpPr>
            <p:nvPr/>
          </p:nvSpPr>
          <p:spPr bwMode="auto">
            <a:xfrm>
              <a:off x="1057275" y="11038683"/>
              <a:ext cx="20638" cy="31750"/>
            </a:xfrm>
            <a:custGeom>
              <a:avLst/>
              <a:gdLst>
                <a:gd name="T0" fmla="*/ 6 w 25"/>
                <a:gd name="T1" fmla="*/ 32 h 41"/>
                <a:gd name="T2" fmla="*/ 5 w 25"/>
                <a:gd name="T3" fmla="*/ 29 h 41"/>
                <a:gd name="T4" fmla="*/ 3 w 25"/>
                <a:gd name="T5" fmla="*/ 26 h 41"/>
                <a:gd name="T6" fmla="*/ 1 w 25"/>
                <a:gd name="T7" fmla="*/ 21 h 41"/>
                <a:gd name="T8" fmla="*/ 0 w 25"/>
                <a:gd name="T9" fmla="*/ 16 h 41"/>
                <a:gd name="T10" fmla="*/ 0 w 25"/>
                <a:gd name="T11" fmla="*/ 11 h 41"/>
                <a:gd name="T12" fmla="*/ 0 w 25"/>
                <a:gd name="T13" fmla="*/ 0 h 41"/>
                <a:gd name="T14" fmla="*/ 3 w 25"/>
                <a:gd name="T15" fmla="*/ 0 h 41"/>
                <a:gd name="T16" fmla="*/ 6 w 25"/>
                <a:gd name="T17" fmla="*/ 8 h 41"/>
                <a:gd name="T18" fmla="*/ 10 w 25"/>
                <a:gd name="T19" fmla="*/ 16 h 41"/>
                <a:gd name="T20" fmla="*/ 15 w 25"/>
                <a:gd name="T21" fmla="*/ 21 h 41"/>
                <a:gd name="T22" fmla="*/ 18 w 25"/>
                <a:gd name="T23" fmla="*/ 28 h 41"/>
                <a:gd name="T24" fmla="*/ 25 w 25"/>
                <a:gd name="T25" fmla="*/ 36 h 41"/>
                <a:gd name="T26" fmla="*/ 20 w 25"/>
                <a:gd name="T27" fmla="*/ 41 h 41"/>
                <a:gd name="T28" fmla="*/ 15 w 25"/>
                <a:gd name="T29" fmla="*/ 41 h 41"/>
                <a:gd name="T30" fmla="*/ 11 w 25"/>
                <a:gd name="T31" fmla="*/ 37 h 41"/>
                <a:gd name="T32" fmla="*/ 6 w 25"/>
                <a:gd name="T33" fmla="*/ 3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41">
                  <a:moveTo>
                    <a:pt x="6" y="32"/>
                  </a:moveTo>
                  <a:lnTo>
                    <a:pt x="5" y="29"/>
                  </a:lnTo>
                  <a:lnTo>
                    <a:pt x="3" y="26"/>
                  </a:lnTo>
                  <a:lnTo>
                    <a:pt x="1" y="21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0"/>
                  </a:lnTo>
                  <a:lnTo>
                    <a:pt x="3" y="0"/>
                  </a:lnTo>
                  <a:lnTo>
                    <a:pt x="6" y="8"/>
                  </a:lnTo>
                  <a:lnTo>
                    <a:pt x="10" y="16"/>
                  </a:lnTo>
                  <a:lnTo>
                    <a:pt x="15" y="21"/>
                  </a:lnTo>
                  <a:lnTo>
                    <a:pt x="18" y="28"/>
                  </a:lnTo>
                  <a:lnTo>
                    <a:pt x="25" y="36"/>
                  </a:lnTo>
                  <a:lnTo>
                    <a:pt x="20" y="41"/>
                  </a:lnTo>
                  <a:lnTo>
                    <a:pt x="15" y="41"/>
                  </a:lnTo>
                  <a:lnTo>
                    <a:pt x="11" y="37"/>
                  </a:lnTo>
                  <a:lnTo>
                    <a:pt x="6" y="3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4" name="Freeform 255"/>
            <p:cNvSpPr>
              <a:spLocks/>
            </p:cNvSpPr>
            <p:nvPr/>
          </p:nvSpPr>
          <p:spPr bwMode="auto">
            <a:xfrm>
              <a:off x="1489075" y="11684795"/>
              <a:ext cx="15875" cy="17463"/>
            </a:xfrm>
            <a:custGeom>
              <a:avLst/>
              <a:gdLst>
                <a:gd name="T0" fmla="*/ 10 w 20"/>
                <a:gd name="T1" fmla="*/ 16 h 23"/>
                <a:gd name="T2" fmla="*/ 7 w 20"/>
                <a:gd name="T3" fmla="*/ 15 h 23"/>
                <a:gd name="T4" fmla="*/ 3 w 20"/>
                <a:gd name="T5" fmla="*/ 11 h 23"/>
                <a:gd name="T6" fmla="*/ 2 w 20"/>
                <a:gd name="T7" fmla="*/ 6 h 23"/>
                <a:gd name="T8" fmla="*/ 0 w 20"/>
                <a:gd name="T9" fmla="*/ 2 h 23"/>
                <a:gd name="T10" fmla="*/ 2 w 20"/>
                <a:gd name="T11" fmla="*/ 0 h 23"/>
                <a:gd name="T12" fmla="*/ 7 w 20"/>
                <a:gd name="T13" fmla="*/ 2 h 23"/>
                <a:gd name="T14" fmla="*/ 13 w 20"/>
                <a:gd name="T15" fmla="*/ 3 h 23"/>
                <a:gd name="T16" fmla="*/ 20 w 20"/>
                <a:gd name="T17" fmla="*/ 6 h 23"/>
                <a:gd name="T18" fmla="*/ 20 w 20"/>
                <a:gd name="T19" fmla="*/ 18 h 23"/>
                <a:gd name="T20" fmla="*/ 15 w 20"/>
                <a:gd name="T21" fmla="*/ 23 h 23"/>
                <a:gd name="T22" fmla="*/ 13 w 20"/>
                <a:gd name="T23" fmla="*/ 16 h 23"/>
                <a:gd name="T24" fmla="*/ 10 w 20"/>
                <a:gd name="T25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3">
                  <a:moveTo>
                    <a:pt x="10" y="16"/>
                  </a:moveTo>
                  <a:lnTo>
                    <a:pt x="7" y="15"/>
                  </a:lnTo>
                  <a:lnTo>
                    <a:pt x="3" y="11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lnTo>
                    <a:pt x="7" y="2"/>
                  </a:lnTo>
                  <a:lnTo>
                    <a:pt x="13" y="3"/>
                  </a:lnTo>
                  <a:lnTo>
                    <a:pt x="20" y="6"/>
                  </a:lnTo>
                  <a:lnTo>
                    <a:pt x="20" y="18"/>
                  </a:lnTo>
                  <a:lnTo>
                    <a:pt x="15" y="23"/>
                  </a:lnTo>
                  <a:lnTo>
                    <a:pt x="13" y="16"/>
                  </a:lnTo>
                  <a:lnTo>
                    <a:pt x="10" y="16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5" name="Freeform 256"/>
            <p:cNvSpPr>
              <a:spLocks/>
            </p:cNvSpPr>
            <p:nvPr/>
          </p:nvSpPr>
          <p:spPr bwMode="auto">
            <a:xfrm>
              <a:off x="1401763" y="11560970"/>
              <a:ext cx="96838" cy="190500"/>
            </a:xfrm>
            <a:custGeom>
              <a:avLst/>
              <a:gdLst>
                <a:gd name="T0" fmla="*/ 86 w 123"/>
                <a:gd name="T1" fmla="*/ 10 h 241"/>
                <a:gd name="T2" fmla="*/ 101 w 123"/>
                <a:gd name="T3" fmla="*/ 3 h 241"/>
                <a:gd name="T4" fmla="*/ 121 w 123"/>
                <a:gd name="T5" fmla="*/ 36 h 241"/>
                <a:gd name="T6" fmla="*/ 114 w 123"/>
                <a:gd name="T7" fmla="*/ 66 h 241"/>
                <a:gd name="T8" fmla="*/ 116 w 123"/>
                <a:gd name="T9" fmla="*/ 86 h 241"/>
                <a:gd name="T10" fmla="*/ 113 w 123"/>
                <a:gd name="T11" fmla="*/ 108 h 241"/>
                <a:gd name="T12" fmla="*/ 101 w 123"/>
                <a:gd name="T13" fmla="*/ 97 h 241"/>
                <a:gd name="T14" fmla="*/ 86 w 123"/>
                <a:gd name="T15" fmla="*/ 94 h 241"/>
                <a:gd name="T16" fmla="*/ 73 w 123"/>
                <a:gd name="T17" fmla="*/ 100 h 241"/>
                <a:gd name="T18" fmla="*/ 65 w 123"/>
                <a:gd name="T19" fmla="*/ 117 h 241"/>
                <a:gd name="T20" fmla="*/ 71 w 123"/>
                <a:gd name="T21" fmla="*/ 149 h 241"/>
                <a:gd name="T22" fmla="*/ 88 w 123"/>
                <a:gd name="T23" fmla="*/ 176 h 241"/>
                <a:gd name="T24" fmla="*/ 101 w 123"/>
                <a:gd name="T25" fmla="*/ 202 h 241"/>
                <a:gd name="T26" fmla="*/ 98 w 123"/>
                <a:gd name="T27" fmla="*/ 228 h 241"/>
                <a:gd name="T28" fmla="*/ 81 w 123"/>
                <a:gd name="T29" fmla="*/ 233 h 241"/>
                <a:gd name="T30" fmla="*/ 75 w 123"/>
                <a:gd name="T31" fmla="*/ 223 h 241"/>
                <a:gd name="T32" fmla="*/ 61 w 123"/>
                <a:gd name="T33" fmla="*/ 209 h 241"/>
                <a:gd name="T34" fmla="*/ 48 w 123"/>
                <a:gd name="T35" fmla="*/ 194 h 241"/>
                <a:gd name="T36" fmla="*/ 35 w 123"/>
                <a:gd name="T37" fmla="*/ 168 h 241"/>
                <a:gd name="T38" fmla="*/ 25 w 123"/>
                <a:gd name="T39" fmla="*/ 147 h 241"/>
                <a:gd name="T40" fmla="*/ 22 w 123"/>
                <a:gd name="T41" fmla="*/ 136 h 241"/>
                <a:gd name="T42" fmla="*/ 17 w 123"/>
                <a:gd name="T43" fmla="*/ 113 h 241"/>
                <a:gd name="T44" fmla="*/ 17 w 123"/>
                <a:gd name="T45" fmla="*/ 97 h 241"/>
                <a:gd name="T46" fmla="*/ 12 w 123"/>
                <a:gd name="T47" fmla="*/ 58 h 241"/>
                <a:gd name="T48" fmla="*/ 0 w 123"/>
                <a:gd name="T49" fmla="*/ 47 h 241"/>
                <a:gd name="T50" fmla="*/ 15 w 123"/>
                <a:gd name="T51" fmla="*/ 42 h 241"/>
                <a:gd name="T52" fmla="*/ 32 w 123"/>
                <a:gd name="T53" fmla="*/ 50 h 241"/>
                <a:gd name="T54" fmla="*/ 38 w 123"/>
                <a:gd name="T55" fmla="*/ 74 h 241"/>
                <a:gd name="T56" fmla="*/ 46 w 123"/>
                <a:gd name="T57" fmla="*/ 78 h 241"/>
                <a:gd name="T58" fmla="*/ 41 w 123"/>
                <a:gd name="T59" fmla="*/ 60 h 241"/>
                <a:gd name="T60" fmla="*/ 28 w 123"/>
                <a:gd name="T61" fmla="*/ 39 h 241"/>
                <a:gd name="T62" fmla="*/ 25 w 123"/>
                <a:gd name="T63" fmla="*/ 18 h 241"/>
                <a:gd name="T64" fmla="*/ 35 w 123"/>
                <a:gd name="T65" fmla="*/ 2 h 241"/>
                <a:gd name="T66" fmla="*/ 56 w 123"/>
                <a:gd name="T67" fmla="*/ 2 h 241"/>
                <a:gd name="T68" fmla="*/ 65 w 123"/>
                <a:gd name="T69" fmla="*/ 3 h 241"/>
                <a:gd name="T70" fmla="*/ 71 w 123"/>
                <a:gd name="T71" fmla="*/ 8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3" h="241">
                  <a:moveTo>
                    <a:pt x="75" y="7"/>
                  </a:moveTo>
                  <a:lnTo>
                    <a:pt x="86" y="10"/>
                  </a:lnTo>
                  <a:lnTo>
                    <a:pt x="93" y="7"/>
                  </a:lnTo>
                  <a:lnTo>
                    <a:pt x="101" y="3"/>
                  </a:lnTo>
                  <a:lnTo>
                    <a:pt x="113" y="18"/>
                  </a:lnTo>
                  <a:lnTo>
                    <a:pt x="121" y="36"/>
                  </a:lnTo>
                  <a:lnTo>
                    <a:pt x="123" y="57"/>
                  </a:lnTo>
                  <a:lnTo>
                    <a:pt x="114" y="66"/>
                  </a:lnTo>
                  <a:lnTo>
                    <a:pt x="113" y="76"/>
                  </a:lnTo>
                  <a:lnTo>
                    <a:pt x="116" y="86"/>
                  </a:lnTo>
                  <a:lnTo>
                    <a:pt x="114" y="99"/>
                  </a:lnTo>
                  <a:lnTo>
                    <a:pt x="113" y="108"/>
                  </a:lnTo>
                  <a:lnTo>
                    <a:pt x="108" y="105"/>
                  </a:lnTo>
                  <a:lnTo>
                    <a:pt x="101" y="97"/>
                  </a:lnTo>
                  <a:lnTo>
                    <a:pt x="94" y="96"/>
                  </a:lnTo>
                  <a:lnTo>
                    <a:pt x="86" y="94"/>
                  </a:lnTo>
                  <a:lnTo>
                    <a:pt x="81" y="99"/>
                  </a:lnTo>
                  <a:lnTo>
                    <a:pt x="73" y="100"/>
                  </a:lnTo>
                  <a:lnTo>
                    <a:pt x="73" y="102"/>
                  </a:lnTo>
                  <a:lnTo>
                    <a:pt x="65" y="117"/>
                  </a:lnTo>
                  <a:lnTo>
                    <a:pt x="65" y="128"/>
                  </a:lnTo>
                  <a:lnTo>
                    <a:pt x="71" y="149"/>
                  </a:lnTo>
                  <a:lnTo>
                    <a:pt x="81" y="165"/>
                  </a:lnTo>
                  <a:lnTo>
                    <a:pt x="88" y="176"/>
                  </a:lnTo>
                  <a:lnTo>
                    <a:pt x="94" y="189"/>
                  </a:lnTo>
                  <a:lnTo>
                    <a:pt x="101" y="202"/>
                  </a:lnTo>
                  <a:lnTo>
                    <a:pt x="103" y="215"/>
                  </a:lnTo>
                  <a:lnTo>
                    <a:pt x="98" y="228"/>
                  </a:lnTo>
                  <a:lnTo>
                    <a:pt x="89" y="241"/>
                  </a:lnTo>
                  <a:lnTo>
                    <a:pt x="81" y="233"/>
                  </a:lnTo>
                  <a:lnTo>
                    <a:pt x="76" y="225"/>
                  </a:lnTo>
                  <a:lnTo>
                    <a:pt x="75" y="223"/>
                  </a:lnTo>
                  <a:lnTo>
                    <a:pt x="68" y="217"/>
                  </a:lnTo>
                  <a:lnTo>
                    <a:pt x="61" y="209"/>
                  </a:lnTo>
                  <a:lnTo>
                    <a:pt x="56" y="202"/>
                  </a:lnTo>
                  <a:lnTo>
                    <a:pt x="48" y="194"/>
                  </a:lnTo>
                  <a:lnTo>
                    <a:pt x="43" y="185"/>
                  </a:lnTo>
                  <a:lnTo>
                    <a:pt x="35" y="168"/>
                  </a:lnTo>
                  <a:lnTo>
                    <a:pt x="30" y="157"/>
                  </a:lnTo>
                  <a:lnTo>
                    <a:pt x="25" y="147"/>
                  </a:lnTo>
                  <a:lnTo>
                    <a:pt x="22" y="141"/>
                  </a:lnTo>
                  <a:lnTo>
                    <a:pt x="22" y="136"/>
                  </a:lnTo>
                  <a:lnTo>
                    <a:pt x="20" y="126"/>
                  </a:lnTo>
                  <a:lnTo>
                    <a:pt x="17" y="113"/>
                  </a:lnTo>
                  <a:lnTo>
                    <a:pt x="17" y="104"/>
                  </a:lnTo>
                  <a:lnTo>
                    <a:pt x="17" y="97"/>
                  </a:lnTo>
                  <a:lnTo>
                    <a:pt x="10" y="70"/>
                  </a:lnTo>
                  <a:lnTo>
                    <a:pt x="12" y="58"/>
                  </a:lnTo>
                  <a:lnTo>
                    <a:pt x="7" y="49"/>
                  </a:lnTo>
                  <a:lnTo>
                    <a:pt x="0" y="47"/>
                  </a:lnTo>
                  <a:lnTo>
                    <a:pt x="3" y="39"/>
                  </a:lnTo>
                  <a:lnTo>
                    <a:pt x="15" y="42"/>
                  </a:lnTo>
                  <a:lnTo>
                    <a:pt x="22" y="41"/>
                  </a:lnTo>
                  <a:lnTo>
                    <a:pt x="32" y="50"/>
                  </a:lnTo>
                  <a:lnTo>
                    <a:pt x="35" y="66"/>
                  </a:lnTo>
                  <a:lnTo>
                    <a:pt x="38" y="74"/>
                  </a:lnTo>
                  <a:lnTo>
                    <a:pt x="41" y="81"/>
                  </a:lnTo>
                  <a:lnTo>
                    <a:pt x="46" y="78"/>
                  </a:lnTo>
                  <a:lnTo>
                    <a:pt x="50" y="76"/>
                  </a:lnTo>
                  <a:lnTo>
                    <a:pt x="41" y="60"/>
                  </a:lnTo>
                  <a:lnTo>
                    <a:pt x="36" y="47"/>
                  </a:lnTo>
                  <a:lnTo>
                    <a:pt x="28" y="39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2" y="7"/>
                  </a:lnTo>
                  <a:lnTo>
                    <a:pt x="35" y="2"/>
                  </a:lnTo>
                  <a:lnTo>
                    <a:pt x="50" y="0"/>
                  </a:lnTo>
                  <a:lnTo>
                    <a:pt x="56" y="2"/>
                  </a:lnTo>
                  <a:lnTo>
                    <a:pt x="60" y="2"/>
                  </a:lnTo>
                  <a:lnTo>
                    <a:pt x="65" y="3"/>
                  </a:lnTo>
                  <a:lnTo>
                    <a:pt x="68" y="7"/>
                  </a:lnTo>
                  <a:lnTo>
                    <a:pt x="71" y="8"/>
                  </a:lnTo>
                  <a:lnTo>
                    <a:pt x="75" y="7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6" name="Freeform 257"/>
            <p:cNvSpPr>
              <a:spLocks/>
            </p:cNvSpPr>
            <p:nvPr/>
          </p:nvSpPr>
          <p:spPr bwMode="auto">
            <a:xfrm>
              <a:off x="1073150" y="11075195"/>
              <a:ext cx="7938" cy="14288"/>
            </a:xfrm>
            <a:custGeom>
              <a:avLst/>
              <a:gdLst>
                <a:gd name="T0" fmla="*/ 1 w 10"/>
                <a:gd name="T1" fmla="*/ 5 h 18"/>
                <a:gd name="T2" fmla="*/ 1 w 10"/>
                <a:gd name="T3" fmla="*/ 4 h 18"/>
                <a:gd name="T4" fmla="*/ 0 w 10"/>
                <a:gd name="T5" fmla="*/ 2 h 18"/>
                <a:gd name="T6" fmla="*/ 0 w 10"/>
                <a:gd name="T7" fmla="*/ 0 h 18"/>
                <a:gd name="T8" fmla="*/ 1 w 10"/>
                <a:gd name="T9" fmla="*/ 0 h 18"/>
                <a:gd name="T10" fmla="*/ 5 w 10"/>
                <a:gd name="T11" fmla="*/ 0 h 18"/>
                <a:gd name="T12" fmla="*/ 8 w 10"/>
                <a:gd name="T13" fmla="*/ 2 h 18"/>
                <a:gd name="T14" fmla="*/ 8 w 10"/>
                <a:gd name="T15" fmla="*/ 4 h 18"/>
                <a:gd name="T16" fmla="*/ 8 w 10"/>
                <a:gd name="T17" fmla="*/ 5 h 18"/>
                <a:gd name="T18" fmla="*/ 10 w 10"/>
                <a:gd name="T19" fmla="*/ 8 h 18"/>
                <a:gd name="T20" fmla="*/ 10 w 10"/>
                <a:gd name="T21" fmla="*/ 10 h 18"/>
                <a:gd name="T22" fmla="*/ 10 w 10"/>
                <a:gd name="T23" fmla="*/ 13 h 18"/>
                <a:gd name="T24" fmla="*/ 10 w 10"/>
                <a:gd name="T25" fmla="*/ 17 h 18"/>
                <a:gd name="T26" fmla="*/ 8 w 10"/>
                <a:gd name="T27" fmla="*/ 18 h 18"/>
                <a:gd name="T28" fmla="*/ 6 w 10"/>
                <a:gd name="T29" fmla="*/ 18 h 18"/>
                <a:gd name="T30" fmla="*/ 3 w 10"/>
                <a:gd name="T31" fmla="*/ 17 h 18"/>
                <a:gd name="T32" fmla="*/ 3 w 10"/>
                <a:gd name="T33" fmla="*/ 15 h 18"/>
                <a:gd name="T34" fmla="*/ 3 w 10"/>
                <a:gd name="T35" fmla="*/ 13 h 18"/>
                <a:gd name="T36" fmla="*/ 3 w 10"/>
                <a:gd name="T37" fmla="*/ 10 h 18"/>
                <a:gd name="T38" fmla="*/ 3 w 10"/>
                <a:gd name="T39" fmla="*/ 8 h 18"/>
                <a:gd name="T40" fmla="*/ 1 w 10"/>
                <a:gd name="T41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" h="18">
                  <a:moveTo>
                    <a:pt x="1" y="5"/>
                  </a:moveTo>
                  <a:lnTo>
                    <a:pt x="1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5" y="0"/>
                  </a:lnTo>
                  <a:lnTo>
                    <a:pt x="8" y="2"/>
                  </a:lnTo>
                  <a:lnTo>
                    <a:pt x="8" y="4"/>
                  </a:lnTo>
                  <a:lnTo>
                    <a:pt x="8" y="5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13"/>
                  </a:lnTo>
                  <a:lnTo>
                    <a:pt x="10" y="17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3" y="17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3" y="10"/>
                  </a:lnTo>
                  <a:lnTo>
                    <a:pt x="3" y="8"/>
                  </a:lnTo>
                  <a:lnTo>
                    <a:pt x="1" y="5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7" name="Freeform 258"/>
            <p:cNvSpPr>
              <a:spLocks/>
            </p:cNvSpPr>
            <p:nvPr/>
          </p:nvSpPr>
          <p:spPr bwMode="auto">
            <a:xfrm>
              <a:off x="1390650" y="11386345"/>
              <a:ext cx="28575" cy="42863"/>
            </a:xfrm>
            <a:custGeom>
              <a:avLst/>
              <a:gdLst>
                <a:gd name="T0" fmla="*/ 2 w 37"/>
                <a:gd name="T1" fmla="*/ 29 h 53"/>
                <a:gd name="T2" fmla="*/ 2 w 37"/>
                <a:gd name="T3" fmla="*/ 27 h 53"/>
                <a:gd name="T4" fmla="*/ 2 w 37"/>
                <a:gd name="T5" fmla="*/ 26 h 53"/>
                <a:gd name="T6" fmla="*/ 2 w 37"/>
                <a:gd name="T7" fmla="*/ 22 h 53"/>
                <a:gd name="T8" fmla="*/ 0 w 37"/>
                <a:gd name="T9" fmla="*/ 19 h 53"/>
                <a:gd name="T10" fmla="*/ 2 w 37"/>
                <a:gd name="T11" fmla="*/ 13 h 53"/>
                <a:gd name="T12" fmla="*/ 4 w 37"/>
                <a:gd name="T13" fmla="*/ 6 h 53"/>
                <a:gd name="T14" fmla="*/ 7 w 37"/>
                <a:gd name="T15" fmla="*/ 0 h 53"/>
                <a:gd name="T16" fmla="*/ 13 w 37"/>
                <a:gd name="T17" fmla="*/ 1 h 53"/>
                <a:gd name="T18" fmla="*/ 18 w 37"/>
                <a:gd name="T19" fmla="*/ 1 h 53"/>
                <a:gd name="T20" fmla="*/ 22 w 37"/>
                <a:gd name="T21" fmla="*/ 6 h 53"/>
                <a:gd name="T22" fmla="*/ 27 w 37"/>
                <a:gd name="T23" fmla="*/ 14 h 53"/>
                <a:gd name="T24" fmla="*/ 35 w 37"/>
                <a:gd name="T25" fmla="*/ 26 h 53"/>
                <a:gd name="T26" fmla="*/ 37 w 37"/>
                <a:gd name="T27" fmla="*/ 38 h 53"/>
                <a:gd name="T28" fmla="*/ 33 w 37"/>
                <a:gd name="T29" fmla="*/ 47 h 53"/>
                <a:gd name="T30" fmla="*/ 27 w 37"/>
                <a:gd name="T31" fmla="*/ 51 h 53"/>
                <a:gd name="T32" fmla="*/ 20 w 37"/>
                <a:gd name="T33" fmla="*/ 51 h 53"/>
                <a:gd name="T34" fmla="*/ 13 w 37"/>
                <a:gd name="T35" fmla="*/ 53 h 53"/>
                <a:gd name="T36" fmla="*/ 10 w 37"/>
                <a:gd name="T37" fmla="*/ 48 h 53"/>
                <a:gd name="T38" fmla="*/ 5 w 37"/>
                <a:gd name="T39" fmla="*/ 40 h 53"/>
                <a:gd name="T40" fmla="*/ 2 w 37"/>
                <a:gd name="T41" fmla="*/ 29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53">
                  <a:moveTo>
                    <a:pt x="2" y="29"/>
                  </a:moveTo>
                  <a:lnTo>
                    <a:pt x="2" y="27"/>
                  </a:lnTo>
                  <a:lnTo>
                    <a:pt x="2" y="26"/>
                  </a:lnTo>
                  <a:lnTo>
                    <a:pt x="2" y="22"/>
                  </a:lnTo>
                  <a:lnTo>
                    <a:pt x="0" y="19"/>
                  </a:lnTo>
                  <a:lnTo>
                    <a:pt x="2" y="13"/>
                  </a:lnTo>
                  <a:lnTo>
                    <a:pt x="4" y="6"/>
                  </a:lnTo>
                  <a:lnTo>
                    <a:pt x="7" y="0"/>
                  </a:lnTo>
                  <a:lnTo>
                    <a:pt x="13" y="1"/>
                  </a:lnTo>
                  <a:lnTo>
                    <a:pt x="18" y="1"/>
                  </a:lnTo>
                  <a:lnTo>
                    <a:pt x="22" y="6"/>
                  </a:lnTo>
                  <a:lnTo>
                    <a:pt x="27" y="14"/>
                  </a:lnTo>
                  <a:lnTo>
                    <a:pt x="35" y="26"/>
                  </a:lnTo>
                  <a:lnTo>
                    <a:pt x="37" y="38"/>
                  </a:lnTo>
                  <a:lnTo>
                    <a:pt x="33" y="47"/>
                  </a:lnTo>
                  <a:lnTo>
                    <a:pt x="27" y="51"/>
                  </a:lnTo>
                  <a:lnTo>
                    <a:pt x="20" y="51"/>
                  </a:lnTo>
                  <a:lnTo>
                    <a:pt x="13" y="53"/>
                  </a:lnTo>
                  <a:lnTo>
                    <a:pt x="10" y="48"/>
                  </a:lnTo>
                  <a:lnTo>
                    <a:pt x="5" y="40"/>
                  </a:lnTo>
                  <a:lnTo>
                    <a:pt x="2" y="29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8" name="Freeform 259"/>
            <p:cNvSpPr>
              <a:spLocks/>
            </p:cNvSpPr>
            <p:nvPr/>
          </p:nvSpPr>
          <p:spPr bwMode="auto">
            <a:xfrm>
              <a:off x="1174750" y="11475245"/>
              <a:ext cx="33338" cy="58738"/>
            </a:xfrm>
            <a:custGeom>
              <a:avLst/>
              <a:gdLst>
                <a:gd name="T0" fmla="*/ 31 w 41"/>
                <a:gd name="T1" fmla="*/ 36 h 75"/>
                <a:gd name="T2" fmla="*/ 35 w 41"/>
                <a:gd name="T3" fmla="*/ 39 h 75"/>
                <a:gd name="T4" fmla="*/ 38 w 41"/>
                <a:gd name="T5" fmla="*/ 49 h 75"/>
                <a:gd name="T6" fmla="*/ 41 w 41"/>
                <a:gd name="T7" fmla="*/ 59 h 75"/>
                <a:gd name="T8" fmla="*/ 30 w 41"/>
                <a:gd name="T9" fmla="*/ 59 h 75"/>
                <a:gd name="T10" fmla="*/ 21 w 41"/>
                <a:gd name="T11" fmla="*/ 54 h 75"/>
                <a:gd name="T12" fmla="*/ 17 w 41"/>
                <a:gd name="T13" fmla="*/ 54 h 75"/>
                <a:gd name="T14" fmla="*/ 18 w 41"/>
                <a:gd name="T15" fmla="*/ 65 h 75"/>
                <a:gd name="T16" fmla="*/ 20 w 41"/>
                <a:gd name="T17" fmla="*/ 75 h 75"/>
                <a:gd name="T18" fmla="*/ 8 w 41"/>
                <a:gd name="T19" fmla="*/ 68 h 75"/>
                <a:gd name="T20" fmla="*/ 0 w 41"/>
                <a:gd name="T21" fmla="*/ 55 h 75"/>
                <a:gd name="T22" fmla="*/ 2 w 41"/>
                <a:gd name="T23" fmla="*/ 46 h 75"/>
                <a:gd name="T24" fmla="*/ 8 w 41"/>
                <a:gd name="T25" fmla="*/ 44 h 75"/>
                <a:gd name="T26" fmla="*/ 13 w 41"/>
                <a:gd name="T27" fmla="*/ 47 h 75"/>
                <a:gd name="T28" fmla="*/ 18 w 41"/>
                <a:gd name="T29" fmla="*/ 46 h 75"/>
                <a:gd name="T30" fmla="*/ 15 w 41"/>
                <a:gd name="T31" fmla="*/ 37 h 75"/>
                <a:gd name="T32" fmla="*/ 5 w 41"/>
                <a:gd name="T33" fmla="*/ 28 h 75"/>
                <a:gd name="T34" fmla="*/ 7 w 41"/>
                <a:gd name="T35" fmla="*/ 23 h 75"/>
                <a:gd name="T36" fmla="*/ 12 w 41"/>
                <a:gd name="T37" fmla="*/ 23 h 75"/>
                <a:gd name="T38" fmla="*/ 8 w 41"/>
                <a:gd name="T39" fmla="*/ 13 h 75"/>
                <a:gd name="T40" fmla="*/ 3 w 41"/>
                <a:gd name="T41" fmla="*/ 7 h 75"/>
                <a:gd name="T42" fmla="*/ 0 w 41"/>
                <a:gd name="T43" fmla="*/ 2 h 75"/>
                <a:gd name="T44" fmla="*/ 7 w 41"/>
                <a:gd name="T45" fmla="*/ 0 h 75"/>
                <a:gd name="T46" fmla="*/ 17 w 41"/>
                <a:gd name="T47" fmla="*/ 15 h 75"/>
                <a:gd name="T48" fmla="*/ 21 w 41"/>
                <a:gd name="T49" fmla="*/ 23 h 75"/>
                <a:gd name="T50" fmla="*/ 26 w 41"/>
                <a:gd name="T51" fmla="*/ 29 h 75"/>
                <a:gd name="T52" fmla="*/ 28 w 41"/>
                <a:gd name="T53" fmla="*/ 31 h 75"/>
                <a:gd name="T54" fmla="*/ 30 w 41"/>
                <a:gd name="T55" fmla="*/ 34 h 75"/>
                <a:gd name="T56" fmla="*/ 31 w 41"/>
                <a:gd name="T57" fmla="*/ 3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" h="75">
                  <a:moveTo>
                    <a:pt x="31" y="36"/>
                  </a:moveTo>
                  <a:lnTo>
                    <a:pt x="35" y="39"/>
                  </a:lnTo>
                  <a:lnTo>
                    <a:pt x="38" y="49"/>
                  </a:lnTo>
                  <a:lnTo>
                    <a:pt x="41" y="59"/>
                  </a:lnTo>
                  <a:lnTo>
                    <a:pt x="30" y="59"/>
                  </a:lnTo>
                  <a:lnTo>
                    <a:pt x="21" y="54"/>
                  </a:lnTo>
                  <a:lnTo>
                    <a:pt x="17" y="54"/>
                  </a:lnTo>
                  <a:lnTo>
                    <a:pt x="18" y="65"/>
                  </a:lnTo>
                  <a:lnTo>
                    <a:pt x="20" y="75"/>
                  </a:lnTo>
                  <a:lnTo>
                    <a:pt x="8" y="68"/>
                  </a:lnTo>
                  <a:lnTo>
                    <a:pt x="0" y="55"/>
                  </a:lnTo>
                  <a:lnTo>
                    <a:pt x="2" y="46"/>
                  </a:lnTo>
                  <a:lnTo>
                    <a:pt x="8" y="44"/>
                  </a:lnTo>
                  <a:lnTo>
                    <a:pt x="13" y="47"/>
                  </a:lnTo>
                  <a:lnTo>
                    <a:pt x="18" y="46"/>
                  </a:lnTo>
                  <a:lnTo>
                    <a:pt x="15" y="37"/>
                  </a:lnTo>
                  <a:lnTo>
                    <a:pt x="5" y="28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8" y="13"/>
                  </a:lnTo>
                  <a:lnTo>
                    <a:pt x="3" y="7"/>
                  </a:lnTo>
                  <a:lnTo>
                    <a:pt x="0" y="2"/>
                  </a:lnTo>
                  <a:lnTo>
                    <a:pt x="7" y="0"/>
                  </a:lnTo>
                  <a:lnTo>
                    <a:pt x="17" y="15"/>
                  </a:lnTo>
                  <a:lnTo>
                    <a:pt x="21" y="23"/>
                  </a:lnTo>
                  <a:lnTo>
                    <a:pt x="26" y="29"/>
                  </a:lnTo>
                  <a:lnTo>
                    <a:pt x="28" y="31"/>
                  </a:lnTo>
                  <a:lnTo>
                    <a:pt x="30" y="34"/>
                  </a:lnTo>
                  <a:lnTo>
                    <a:pt x="31" y="36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59" name="Freeform 260"/>
            <p:cNvSpPr>
              <a:spLocks/>
            </p:cNvSpPr>
            <p:nvPr/>
          </p:nvSpPr>
          <p:spPr bwMode="auto">
            <a:xfrm>
              <a:off x="1382713" y="11353008"/>
              <a:ext cx="15875" cy="22225"/>
            </a:xfrm>
            <a:custGeom>
              <a:avLst/>
              <a:gdLst>
                <a:gd name="T0" fmla="*/ 16 w 20"/>
                <a:gd name="T1" fmla="*/ 25 h 27"/>
                <a:gd name="T2" fmla="*/ 15 w 20"/>
                <a:gd name="T3" fmla="*/ 27 h 27"/>
                <a:gd name="T4" fmla="*/ 13 w 20"/>
                <a:gd name="T5" fmla="*/ 27 h 27"/>
                <a:gd name="T6" fmla="*/ 12 w 20"/>
                <a:gd name="T7" fmla="*/ 25 h 27"/>
                <a:gd name="T8" fmla="*/ 8 w 20"/>
                <a:gd name="T9" fmla="*/ 22 h 27"/>
                <a:gd name="T10" fmla="*/ 5 w 20"/>
                <a:gd name="T11" fmla="*/ 14 h 27"/>
                <a:gd name="T12" fmla="*/ 0 w 20"/>
                <a:gd name="T13" fmla="*/ 4 h 27"/>
                <a:gd name="T14" fmla="*/ 2 w 20"/>
                <a:gd name="T15" fmla="*/ 0 h 27"/>
                <a:gd name="T16" fmla="*/ 5 w 20"/>
                <a:gd name="T17" fmla="*/ 1 h 27"/>
                <a:gd name="T18" fmla="*/ 10 w 20"/>
                <a:gd name="T19" fmla="*/ 3 h 27"/>
                <a:gd name="T20" fmla="*/ 15 w 20"/>
                <a:gd name="T21" fmla="*/ 9 h 27"/>
                <a:gd name="T22" fmla="*/ 20 w 20"/>
                <a:gd name="T23" fmla="*/ 17 h 27"/>
                <a:gd name="T24" fmla="*/ 16 w 20"/>
                <a:gd name="T25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7">
                  <a:moveTo>
                    <a:pt x="16" y="25"/>
                  </a:moveTo>
                  <a:lnTo>
                    <a:pt x="15" y="27"/>
                  </a:lnTo>
                  <a:lnTo>
                    <a:pt x="13" y="27"/>
                  </a:lnTo>
                  <a:lnTo>
                    <a:pt x="12" y="25"/>
                  </a:lnTo>
                  <a:lnTo>
                    <a:pt x="8" y="22"/>
                  </a:lnTo>
                  <a:lnTo>
                    <a:pt x="5" y="14"/>
                  </a:lnTo>
                  <a:lnTo>
                    <a:pt x="0" y="4"/>
                  </a:lnTo>
                  <a:lnTo>
                    <a:pt x="2" y="0"/>
                  </a:lnTo>
                  <a:lnTo>
                    <a:pt x="5" y="1"/>
                  </a:lnTo>
                  <a:lnTo>
                    <a:pt x="10" y="3"/>
                  </a:lnTo>
                  <a:lnTo>
                    <a:pt x="15" y="9"/>
                  </a:lnTo>
                  <a:lnTo>
                    <a:pt x="20" y="17"/>
                  </a:lnTo>
                  <a:lnTo>
                    <a:pt x="16" y="25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60" name="Freeform 261"/>
            <p:cNvSpPr>
              <a:spLocks/>
            </p:cNvSpPr>
            <p:nvPr/>
          </p:nvSpPr>
          <p:spPr bwMode="auto">
            <a:xfrm>
              <a:off x="1181100" y="11551445"/>
              <a:ext cx="9525" cy="22225"/>
            </a:xfrm>
            <a:custGeom>
              <a:avLst/>
              <a:gdLst>
                <a:gd name="T0" fmla="*/ 12 w 12"/>
                <a:gd name="T1" fmla="*/ 21 h 27"/>
                <a:gd name="T2" fmla="*/ 10 w 12"/>
                <a:gd name="T3" fmla="*/ 22 h 27"/>
                <a:gd name="T4" fmla="*/ 9 w 12"/>
                <a:gd name="T5" fmla="*/ 24 h 27"/>
                <a:gd name="T6" fmla="*/ 7 w 12"/>
                <a:gd name="T7" fmla="*/ 27 h 27"/>
                <a:gd name="T8" fmla="*/ 2 w 12"/>
                <a:gd name="T9" fmla="*/ 27 h 27"/>
                <a:gd name="T10" fmla="*/ 0 w 12"/>
                <a:gd name="T11" fmla="*/ 24 h 27"/>
                <a:gd name="T12" fmla="*/ 4 w 12"/>
                <a:gd name="T13" fmla="*/ 21 h 27"/>
                <a:gd name="T14" fmla="*/ 2 w 12"/>
                <a:gd name="T15" fmla="*/ 16 h 27"/>
                <a:gd name="T16" fmla="*/ 0 w 12"/>
                <a:gd name="T17" fmla="*/ 9 h 27"/>
                <a:gd name="T18" fmla="*/ 4 w 12"/>
                <a:gd name="T19" fmla="*/ 0 h 27"/>
                <a:gd name="T20" fmla="*/ 7 w 12"/>
                <a:gd name="T21" fmla="*/ 3 h 27"/>
                <a:gd name="T22" fmla="*/ 9 w 12"/>
                <a:gd name="T23" fmla="*/ 13 h 27"/>
                <a:gd name="T24" fmla="*/ 12 w 12"/>
                <a:gd name="T25" fmla="*/ 2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27">
                  <a:moveTo>
                    <a:pt x="12" y="21"/>
                  </a:moveTo>
                  <a:lnTo>
                    <a:pt x="10" y="22"/>
                  </a:lnTo>
                  <a:lnTo>
                    <a:pt x="9" y="24"/>
                  </a:lnTo>
                  <a:lnTo>
                    <a:pt x="7" y="27"/>
                  </a:lnTo>
                  <a:lnTo>
                    <a:pt x="2" y="27"/>
                  </a:lnTo>
                  <a:lnTo>
                    <a:pt x="0" y="24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9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13"/>
                  </a:lnTo>
                  <a:lnTo>
                    <a:pt x="12" y="2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61" name="Freeform 262"/>
            <p:cNvSpPr>
              <a:spLocks/>
            </p:cNvSpPr>
            <p:nvPr/>
          </p:nvSpPr>
          <p:spPr bwMode="auto">
            <a:xfrm>
              <a:off x="1360488" y="11351420"/>
              <a:ext cx="25400" cy="68263"/>
            </a:xfrm>
            <a:custGeom>
              <a:avLst/>
              <a:gdLst>
                <a:gd name="T0" fmla="*/ 3 w 33"/>
                <a:gd name="T1" fmla="*/ 21 h 88"/>
                <a:gd name="T2" fmla="*/ 2 w 33"/>
                <a:gd name="T3" fmla="*/ 18 h 88"/>
                <a:gd name="T4" fmla="*/ 2 w 33"/>
                <a:gd name="T5" fmla="*/ 16 h 88"/>
                <a:gd name="T6" fmla="*/ 0 w 33"/>
                <a:gd name="T7" fmla="*/ 12 h 88"/>
                <a:gd name="T8" fmla="*/ 0 w 33"/>
                <a:gd name="T9" fmla="*/ 7 h 88"/>
                <a:gd name="T10" fmla="*/ 7 w 33"/>
                <a:gd name="T11" fmla="*/ 0 h 88"/>
                <a:gd name="T12" fmla="*/ 17 w 33"/>
                <a:gd name="T13" fmla="*/ 0 h 88"/>
                <a:gd name="T14" fmla="*/ 25 w 33"/>
                <a:gd name="T15" fmla="*/ 2 h 88"/>
                <a:gd name="T16" fmla="*/ 27 w 33"/>
                <a:gd name="T17" fmla="*/ 8 h 88"/>
                <a:gd name="T18" fmla="*/ 28 w 33"/>
                <a:gd name="T19" fmla="*/ 16 h 88"/>
                <a:gd name="T20" fmla="*/ 33 w 33"/>
                <a:gd name="T21" fmla="*/ 28 h 88"/>
                <a:gd name="T22" fmla="*/ 30 w 33"/>
                <a:gd name="T23" fmla="*/ 38 h 88"/>
                <a:gd name="T24" fmla="*/ 27 w 33"/>
                <a:gd name="T25" fmla="*/ 44 h 88"/>
                <a:gd name="T26" fmla="*/ 30 w 33"/>
                <a:gd name="T27" fmla="*/ 80 h 88"/>
                <a:gd name="T28" fmla="*/ 22 w 33"/>
                <a:gd name="T29" fmla="*/ 88 h 88"/>
                <a:gd name="T30" fmla="*/ 20 w 33"/>
                <a:gd name="T31" fmla="*/ 80 h 88"/>
                <a:gd name="T32" fmla="*/ 17 w 33"/>
                <a:gd name="T33" fmla="*/ 68 h 88"/>
                <a:gd name="T34" fmla="*/ 12 w 33"/>
                <a:gd name="T35" fmla="*/ 54 h 88"/>
                <a:gd name="T36" fmla="*/ 5 w 33"/>
                <a:gd name="T37" fmla="*/ 34 h 88"/>
                <a:gd name="T38" fmla="*/ 3 w 33"/>
                <a:gd name="T39" fmla="*/ 2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3" h="88">
                  <a:moveTo>
                    <a:pt x="3" y="21"/>
                  </a:moveTo>
                  <a:lnTo>
                    <a:pt x="2" y="18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7"/>
                  </a:lnTo>
                  <a:lnTo>
                    <a:pt x="7" y="0"/>
                  </a:lnTo>
                  <a:lnTo>
                    <a:pt x="17" y="0"/>
                  </a:lnTo>
                  <a:lnTo>
                    <a:pt x="25" y="2"/>
                  </a:lnTo>
                  <a:lnTo>
                    <a:pt x="27" y="8"/>
                  </a:lnTo>
                  <a:lnTo>
                    <a:pt x="28" y="16"/>
                  </a:lnTo>
                  <a:lnTo>
                    <a:pt x="33" y="28"/>
                  </a:lnTo>
                  <a:lnTo>
                    <a:pt x="30" y="38"/>
                  </a:lnTo>
                  <a:lnTo>
                    <a:pt x="27" y="44"/>
                  </a:lnTo>
                  <a:lnTo>
                    <a:pt x="30" y="80"/>
                  </a:lnTo>
                  <a:lnTo>
                    <a:pt x="22" y="88"/>
                  </a:lnTo>
                  <a:lnTo>
                    <a:pt x="20" y="80"/>
                  </a:lnTo>
                  <a:lnTo>
                    <a:pt x="17" y="68"/>
                  </a:lnTo>
                  <a:lnTo>
                    <a:pt x="12" y="54"/>
                  </a:lnTo>
                  <a:lnTo>
                    <a:pt x="5" y="34"/>
                  </a:lnTo>
                  <a:lnTo>
                    <a:pt x="3" y="21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62" name="Freeform 263"/>
            <p:cNvSpPr>
              <a:spLocks/>
            </p:cNvSpPr>
            <p:nvPr/>
          </p:nvSpPr>
          <p:spPr bwMode="auto">
            <a:xfrm>
              <a:off x="1330325" y="11411745"/>
              <a:ext cx="52388" cy="68263"/>
            </a:xfrm>
            <a:custGeom>
              <a:avLst/>
              <a:gdLst>
                <a:gd name="T0" fmla="*/ 30 w 66"/>
                <a:gd name="T1" fmla="*/ 41 h 86"/>
                <a:gd name="T2" fmla="*/ 28 w 66"/>
                <a:gd name="T3" fmla="*/ 42 h 86"/>
                <a:gd name="T4" fmla="*/ 27 w 66"/>
                <a:gd name="T5" fmla="*/ 41 h 86"/>
                <a:gd name="T6" fmla="*/ 25 w 66"/>
                <a:gd name="T7" fmla="*/ 39 h 86"/>
                <a:gd name="T8" fmla="*/ 20 w 66"/>
                <a:gd name="T9" fmla="*/ 33 h 86"/>
                <a:gd name="T10" fmla="*/ 8 w 66"/>
                <a:gd name="T11" fmla="*/ 25 h 86"/>
                <a:gd name="T12" fmla="*/ 0 w 66"/>
                <a:gd name="T13" fmla="*/ 17 h 86"/>
                <a:gd name="T14" fmla="*/ 2 w 66"/>
                <a:gd name="T15" fmla="*/ 8 h 86"/>
                <a:gd name="T16" fmla="*/ 7 w 66"/>
                <a:gd name="T17" fmla="*/ 5 h 86"/>
                <a:gd name="T18" fmla="*/ 15 w 66"/>
                <a:gd name="T19" fmla="*/ 4 h 86"/>
                <a:gd name="T20" fmla="*/ 25 w 66"/>
                <a:gd name="T21" fmla="*/ 0 h 86"/>
                <a:gd name="T22" fmla="*/ 40 w 66"/>
                <a:gd name="T23" fmla="*/ 7 h 86"/>
                <a:gd name="T24" fmla="*/ 46 w 66"/>
                <a:gd name="T25" fmla="*/ 23 h 86"/>
                <a:gd name="T26" fmla="*/ 53 w 66"/>
                <a:gd name="T27" fmla="*/ 23 h 86"/>
                <a:gd name="T28" fmla="*/ 61 w 66"/>
                <a:gd name="T29" fmla="*/ 18 h 86"/>
                <a:gd name="T30" fmla="*/ 65 w 66"/>
                <a:gd name="T31" fmla="*/ 25 h 86"/>
                <a:gd name="T32" fmla="*/ 66 w 66"/>
                <a:gd name="T33" fmla="*/ 36 h 86"/>
                <a:gd name="T34" fmla="*/ 63 w 66"/>
                <a:gd name="T35" fmla="*/ 44 h 86"/>
                <a:gd name="T36" fmla="*/ 56 w 66"/>
                <a:gd name="T37" fmla="*/ 42 h 86"/>
                <a:gd name="T38" fmla="*/ 56 w 66"/>
                <a:gd name="T39" fmla="*/ 44 h 86"/>
                <a:gd name="T40" fmla="*/ 55 w 66"/>
                <a:gd name="T41" fmla="*/ 49 h 86"/>
                <a:gd name="T42" fmla="*/ 56 w 66"/>
                <a:gd name="T43" fmla="*/ 55 h 86"/>
                <a:gd name="T44" fmla="*/ 56 w 66"/>
                <a:gd name="T45" fmla="*/ 62 h 86"/>
                <a:gd name="T46" fmla="*/ 63 w 66"/>
                <a:gd name="T47" fmla="*/ 70 h 86"/>
                <a:gd name="T48" fmla="*/ 63 w 66"/>
                <a:gd name="T49" fmla="*/ 78 h 86"/>
                <a:gd name="T50" fmla="*/ 56 w 66"/>
                <a:gd name="T51" fmla="*/ 86 h 86"/>
                <a:gd name="T52" fmla="*/ 51 w 66"/>
                <a:gd name="T53" fmla="*/ 83 h 86"/>
                <a:gd name="T54" fmla="*/ 45 w 66"/>
                <a:gd name="T55" fmla="*/ 72 h 86"/>
                <a:gd name="T56" fmla="*/ 37 w 66"/>
                <a:gd name="T57" fmla="*/ 55 h 86"/>
                <a:gd name="T58" fmla="*/ 30 w 66"/>
                <a:gd name="T59" fmla="*/ 4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6" h="86">
                  <a:moveTo>
                    <a:pt x="30" y="41"/>
                  </a:moveTo>
                  <a:lnTo>
                    <a:pt x="28" y="42"/>
                  </a:lnTo>
                  <a:lnTo>
                    <a:pt x="27" y="41"/>
                  </a:lnTo>
                  <a:lnTo>
                    <a:pt x="25" y="39"/>
                  </a:lnTo>
                  <a:lnTo>
                    <a:pt x="20" y="33"/>
                  </a:lnTo>
                  <a:lnTo>
                    <a:pt x="8" y="25"/>
                  </a:lnTo>
                  <a:lnTo>
                    <a:pt x="0" y="17"/>
                  </a:lnTo>
                  <a:lnTo>
                    <a:pt x="2" y="8"/>
                  </a:lnTo>
                  <a:lnTo>
                    <a:pt x="7" y="5"/>
                  </a:lnTo>
                  <a:lnTo>
                    <a:pt x="15" y="4"/>
                  </a:lnTo>
                  <a:lnTo>
                    <a:pt x="25" y="0"/>
                  </a:lnTo>
                  <a:lnTo>
                    <a:pt x="40" y="7"/>
                  </a:lnTo>
                  <a:lnTo>
                    <a:pt x="46" y="23"/>
                  </a:lnTo>
                  <a:lnTo>
                    <a:pt x="53" y="23"/>
                  </a:lnTo>
                  <a:lnTo>
                    <a:pt x="61" y="18"/>
                  </a:lnTo>
                  <a:lnTo>
                    <a:pt x="65" y="25"/>
                  </a:lnTo>
                  <a:lnTo>
                    <a:pt x="66" y="36"/>
                  </a:lnTo>
                  <a:lnTo>
                    <a:pt x="63" y="44"/>
                  </a:lnTo>
                  <a:lnTo>
                    <a:pt x="56" y="42"/>
                  </a:lnTo>
                  <a:lnTo>
                    <a:pt x="56" y="44"/>
                  </a:lnTo>
                  <a:lnTo>
                    <a:pt x="55" y="49"/>
                  </a:lnTo>
                  <a:lnTo>
                    <a:pt x="56" y="55"/>
                  </a:lnTo>
                  <a:lnTo>
                    <a:pt x="56" y="62"/>
                  </a:lnTo>
                  <a:lnTo>
                    <a:pt x="63" y="70"/>
                  </a:lnTo>
                  <a:lnTo>
                    <a:pt x="63" y="78"/>
                  </a:lnTo>
                  <a:lnTo>
                    <a:pt x="56" y="86"/>
                  </a:lnTo>
                  <a:lnTo>
                    <a:pt x="51" y="83"/>
                  </a:lnTo>
                  <a:lnTo>
                    <a:pt x="45" y="72"/>
                  </a:lnTo>
                  <a:lnTo>
                    <a:pt x="37" y="55"/>
                  </a:lnTo>
                  <a:lnTo>
                    <a:pt x="30" y="41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63" name="Freeform 264"/>
            <p:cNvSpPr>
              <a:spLocks/>
            </p:cNvSpPr>
            <p:nvPr/>
          </p:nvSpPr>
          <p:spPr bwMode="auto">
            <a:xfrm>
              <a:off x="700088" y="10109995"/>
              <a:ext cx="433388" cy="1068388"/>
            </a:xfrm>
            <a:custGeom>
              <a:avLst/>
              <a:gdLst>
                <a:gd name="T0" fmla="*/ 35 w 548"/>
                <a:gd name="T1" fmla="*/ 890 h 1346"/>
                <a:gd name="T2" fmla="*/ 60 w 548"/>
                <a:gd name="T3" fmla="*/ 931 h 1346"/>
                <a:gd name="T4" fmla="*/ 25 w 548"/>
                <a:gd name="T5" fmla="*/ 850 h 1346"/>
                <a:gd name="T6" fmla="*/ 38 w 548"/>
                <a:gd name="T7" fmla="*/ 741 h 1346"/>
                <a:gd name="T8" fmla="*/ 57 w 548"/>
                <a:gd name="T9" fmla="*/ 662 h 1346"/>
                <a:gd name="T10" fmla="*/ 60 w 548"/>
                <a:gd name="T11" fmla="*/ 592 h 1346"/>
                <a:gd name="T12" fmla="*/ 81 w 548"/>
                <a:gd name="T13" fmla="*/ 536 h 1346"/>
                <a:gd name="T14" fmla="*/ 98 w 548"/>
                <a:gd name="T15" fmla="*/ 518 h 1346"/>
                <a:gd name="T16" fmla="*/ 109 w 548"/>
                <a:gd name="T17" fmla="*/ 502 h 1346"/>
                <a:gd name="T18" fmla="*/ 156 w 548"/>
                <a:gd name="T19" fmla="*/ 534 h 1346"/>
                <a:gd name="T20" fmla="*/ 159 w 548"/>
                <a:gd name="T21" fmla="*/ 542 h 1346"/>
                <a:gd name="T22" fmla="*/ 181 w 548"/>
                <a:gd name="T23" fmla="*/ 489 h 1346"/>
                <a:gd name="T24" fmla="*/ 204 w 548"/>
                <a:gd name="T25" fmla="*/ 486 h 1346"/>
                <a:gd name="T26" fmla="*/ 200 w 548"/>
                <a:gd name="T27" fmla="*/ 435 h 1346"/>
                <a:gd name="T28" fmla="*/ 187 w 548"/>
                <a:gd name="T29" fmla="*/ 397 h 1346"/>
                <a:gd name="T30" fmla="*/ 200 w 548"/>
                <a:gd name="T31" fmla="*/ 363 h 1346"/>
                <a:gd name="T32" fmla="*/ 190 w 548"/>
                <a:gd name="T33" fmla="*/ 361 h 1346"/>
                <a:gd name="T34" fmla="*/ 136 w 548"/>
                <a:gd name="T35" fmla="*/ 350 h 1346"/>
                <a:gd name="T36" fmla="*/ 200 w 548"/>
                <a:gd name="T37" fmla="*/ 332 h 1346"/>
                <a:gd name="T38" fmla="*/ 199 w 548"/>
                <a:gd name="T39" fmla="*/ 303 h 1346"/>
                <a:gd name="T40" fmla="*/ 205 w 548"/>
                <a:gd name="T41" fmla="*/ 288 h 1346"/>
                <a:gd name="T42" fmla="*/ 197 w 548"/>
                <a:gd name="T43" fmla="*/ 285 h 1346"/>
                <a:gd name="T44" fmla="*/ 164 w 548"/>
                <a:gd name="T45" fmla="*/ 275 h 1346"/>
                <a:gd name="T46" fmla="*/ 151 w 548"/>
                <a:gd name="T47" fmla="*/ 249 h 1346"/>
                <a:gd name="T48" fmla="*/ 123 w 548"/>
                <a:gd name="T49" fmla="*/ 177 h 1346"/>
                <a:gd name="T50" fmla="*/ 144 w 548"/>
                <a:gd name="T51" fmla="*/ 186 h 1346"/>
                <a:gd name="T52" fmla="*/ 149 w 548"/>
                <a:gd name="T53" fmla="*/ 170 h 1346"/>
                <a:gd name="T54" fmla="*/ 184 w 548"/>
                <a:gd name="T55" fmla="*/ 167 h 1346"/>
                <a:gd name="T56" fmla="*/ 182 w 548"/>
                <a:gd name="T57" fmla="*/ 143 h 1346"/>
                <a:gd name="T58" fmla="*/ 174 w 548"/>
                <a:gd name="T59" fmla="*/ 104 h 1346"/>
                <a:gd name="T60" fmla="*/ 174 w 548"/>
                <a:gd name="T61" fmla="*/ 86 h 1346"/>
                <a:gd name="T62" fmla="*/ 232 w 548"/>
                <a:gd name="T63" fmla="*/ 5 h 1346"/>
                <a:gd name="T64" fmla="*/ 301 w 548"/>
                <a:gd name="T65" fmla="*/ 55 h 1346"/>
                <a:gd name="T66" fmla="*/ 341 w 548"/>
                <a:gd name="T67" fmla="*/ 143 h 1346"/>
                <a:gd name="T68" fmla="*/ 303 w 548"/>
                <a:gd name="T69" fmla="*/ 256 h 1346"/>
                <a:gd name="T70" fmla="*/ 323 w 548"/>
                <a:gd name="T71" fmla="*/ 385 h 1346"/>
                <a:gd name="T72" fmla="*/ 265 w 548"/>
                <a:gd name="T73" fmla="*/ 500 h 1346"/>
                <a:gd name="T74" fmla="*/ 427 w 548"/>
                <a:gd name="T75" fmla="*/ 615 h 1346"/>
                <a:gd name="T76" fmla="*/ 381 w 548"/>
                <a:gd name="T77" fmla="*/ 777 h 1346"/>
                <a:gd name="T78" fmla="*/ 530 w 548"/>
                <a:gd name="T79" fmla="*/ 785 h 1346"/>
                <a:gd name="T80" fmla="*/ 488 w 548"/>
                <a:gd name="T81" fmla="*/ 890 h 1346"/>
                <a:gd name="T82" fmla="*/ 503 w 548"/>
                <a:gd name="T83" fmla="*/ 1007 h 1346"/>
                <a:gd name="T84" fmla="*/ 480 w 548"/>
                <a:gd name="T85" fmla="*/ 1070 h 1346"/>
                <a:gd name="T86" fmla="*/ 447 w 548"/>
                <a:gd name="T87" fmla="*/ 1050 h 1346"/>
                <a:gd name="T88" fmla="*/ 429 w 548"/>
                <a:gd name="T89" fmla="*/ 1012 h 1346"/>
                <a:gd name="T90" fmla="*/ 422 w 548"/>
                <a:gd name="T91" fmla="*/ 1070 h 1346"/>
                <a:gd name="T92" fmla="*/ 384 w 548"/>
                <a:gd name="T93" fmla="*/ 1096 h 1346"/>
                <a:gd name="T94" fmla="*/ 358 w 548"/>
                <a:gd name="T95" fmla="*/ 1060 h 1346"/>
                <a:gd name="T96" fmla="*/ 334 w 548"/>
                <a:gd name="T97" fmla="*/ 1110 h 1346"/>
                <a:gd name="T98" fmla="*/ 344 w 548"/>
                <a:gd name="T99" fmla="*/ 1045 h 1346"/>
                <a:gd name="T100" fmla="*/ 323 w 548"/>
                <a:gd name="T101" fmla="*/ 1105 h 1346"/>
                <a:gd name="T102" fmla="*/ 311 w 548"/>
                <a:gd name="T103" fmla="*/ 1110 h 1346"/>
                <a:gd name="T104" fmla="*/ 276 w 548"/>
                <a:gd name="T105" fmla="*/ 1112 h 1346"/>
                <a:gd name="T106" fmla="*/ 212 w 548"/>
                <a:gd name="T107" fmla="*/ 1156 h 1346"/>
                <a:gd name="T108" fmla="*/ 260 w 548"/>
                <a:gd name="T109" fmla="*/ 1151 h 1346"/>
                <a:gd name="T110" fmla="*/ 286 w 548"/>
                <a:gd name="T111" fmla="*/ 1233 h 1346"/>
                <a:gd name="T112" fmla="*/ 257 w 548"/>
                <a:gd name="T113" fmla="*/ 1332 h 1346"/>
                <a:gd name="T114" fmla="*/ 219 w 548"/>
                <a:gd name="T115" fmla="*/ 1324 h 1346"/>
                <a:gd name="T116" fmla="*/ 181 w 548"/>
                <a:gd name="T117" fmla="*/ 1316 h 1346"/>
                <a:gd name="T118" fmla="*/ 151 w 548"/>
                <a:gd name="T119" fmla="*/ 1262 h 1346"/>
                <a:gd name="T120" fmla="*/ 86 w 548"/>
                <a:gd name="T121" fmla="*/ 1251 h 1346"/>
                <a:gd name="T122" fmla="*/ 33 w 548"/>
                <a:gd name="T123" fmla="*/ 1015 h 1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8" h="1346">
                  <a:moveTo>
                    <a:pt x="0" y="871"/>
                  </a:moveTo>
                  <a:lnTo>
                    <a:pt x="7" y="853"/>
                  </a:lnTo>
                  <a:lnTo>
                    <a:pt x="14" y="842"/>
                  </a:lnTo>
                  <a:lnTo>
                    <a:pt x="18" y="840"/>
                  </a:lnTo>
                  <a:lnTo>
                    <a:pt x="18" y="846"/>
                  </a:lnTo>
                  <a:lnTo>
                    <a:pt x="15" y="850"/>
                  </a:lnTo>
                  <a:lnTo>
                    <a:pt x="14" y="856"/>
                  </a:lnTo>
                  <a:lnTo>
                    <a:pt x="12" y="863"/>
                  </a:lnTo>
                  <a:lnTo>
                    <a:pt x="15" y="871"/>
                  </a:lnTo>
                  <a:lnTo>
                    <a:pt x="15" y="876"/>
                  </a:lnTo>
                  <a:lnTo>
                    <a:pt x="15" y="877"/>
                  </a:lnTo>
                  <a:lnTo>
                    <a:pt x="17" y="880"/>
                  </a:lnTo>
                  <a:lnTo>
                    <a:pt x="23" y="887"/>
                  </a:lnTo>
                  <a:lnTo>
                    <a:pt x="23" y="892"/>
                  </a:lnTo>
                  <a:lnTo>
                    <a:pt x="25" y="892"/>
                  </a:lnTo>
                  <a:lnTo>
                    <a:pt x="33" y="890"/>
                  </a:lnTo>
                  <a:lnTo>
                    <a:pt x="35" y="890"/>
                  </a:lnTo>
                  <a:lnTo>
                    <a:pt x="38" y="893"/>
                  </a:lnTo>
                  <a:lnTo>
                    <a:pt x="42" y="897"/>
                  </a:lnTo>
                  <a:lnTo>
                    <a:pt x="45" y="903"/>
                  </a:lnTo>
                  <a:lnTo>
                    <a:pt x="48" y="911"/>
                  </a:lnTo>
                  <a:lnTo>
                    <a:pt x="50" y="918"/>
                  </a:lnTo>
                  <a:lnTo>
                    <a:pt x="53" y="932"/>
                  </a:lnTo>
                  <a:lnTo>
                    <a:pt x="57" y="942"/>
                  </a:lnTo>
                  <a:lnTo>
                    <a:pt x="60" y="942"/>
                  </a:lnTo>
                  <a:lnTo>
                    <a:pt x="60" y="937"/>
                  </a:lnTo>
                  <a:lnTo>
                    <a:pt x="65" y="939"/>
                  </a:lnTo>
                  <a:lnTo>
                    <a:pt x="68" y="939"/>
                  </a:lnTo>
                  <a:lnTo>
                    <a:pt x="75" y="932"/>
                  </a:lnTo>
                  <a:lnTo>
                    <a:pt x="75" y="927"/>
                  </a:lnTo>
                  <a:lnTo>
                    <a:pt x="73" y="929"/>
                  </a:lnTo>
                  <a:lnTo>
                    <a:pt x="68" y="932"/>
                  </a:lnTo>
                  <a:lnTo>
                    <a:pt x="63" y="932"/>
                  </a:lnTo>
                  <a:lnTo>
                    <a:pt x="60" y="931"/>
                  </a:lnTo>
                  <a:lnTo>
                    <a:pt x="57" y="924"/>
                  </a:lnTo>
                  <a:lnTo>
                    <a:pt x="55" y="916"/>
                  </a:lnTo>
                  <a:lnTo>
                    <a:pt x="57" y="908"/>
                  </a:lnTo>
                  <a:lnTo>
                    <a:pt x="60" y="903"/>
                  </a:lnTo>
                  <a:lnTo>
                    <a:pt x="60" y="895"/>
                  </a:lnTo>
                  <a:lnTo>
                    <a:pt x="52" y="890"/>
                  </a:lnTo>
                  <a:lnTo>
                    <a:pt x="50" y="890"/>
                  </a:lnTo>
                  <a:lnTo>
                    <a:pt x="42" y="885"/>
                  </a:lnTo>
                  <a:lnTo>
                    <a:pt x="37" y="882"/>
                  </a:lnTo>
                  <a:lnTo>
                    <a:pt x="33" y="877"/>
                  </a:lnTo>
                  <a:lnTo>
                    <a:pt x="28" y="874"/>
                  </a:lnTo>
                  <a:lnTo>
                    <a:pt x="25" y="866"/>
                  </a:lnTo>
                  <a:lnTo>
                    <a:pt x="25" y="863"/>
                  </a:lnTo>
                  <a:lnTo>
                    <a:pt x="23" y="861"/>
                  </a:lnTo>
                  <a:lnTo>
                    <a:pt x="22" y="856"/>
                  </a:lnTo>
                  <a:lnTo>
                    <a:pt x="23" y="851"/>
                  </a:lnTo>
                  <a:lnTo>
                    <a:pt x="25" y="850"/>
                  </a:lnTo>
                  <a:lnTo>
                    <a:pt x="32" y="846"/>
                  </a:lnTo>
                  <a:lnTo>
                    <a:pt x="38" y="843"/>
                  </a:lnTo>
                  <a:lnTo>
                    <a:pt x="40" y="838"/>
                  </a:lnTo>
                  <a:lnTo>
                    <a:pt x="40" y="832"/>
                  </a:lnTo>
                  <a:lnTo>
                    <a:pt x="37" y="824"/>
                  </a:lnTo>
                  <a:lnTo>
                    <a:pt x="35" y="819"/>
                  </a:lnTo>
                  <a:lnTo>
                    <a:pt x="33" y="811"/>
                  </a:lnTo>
                  <a:lnTo>
                    <a:pt x="27" y="806"/>
                  </a:lnTo>
                  <a:lnTo>
                    <a:pt x="28" y="803"/>
                  </a:lnTo>
                  <a:lnTo>
                    <a:pt x="37" y="800"/>
                  </a:lnTo>
                  <a:lnTo>
                    <a:pt x="42" y="793"/>
                  </a:lnTo>
                  <a:lnTo>
                    <a:pt x="43" y="782"/>
                  </a:lnTo>
                  <a:lnTo>
                    <a:pt x="45" y="772"/>
                  </a:lnTo>
                  <a:lnTo>
                    <a:pt x="43" y="762"/>
                  </a:lnTo>
                  <a:lnTo>
                    <a:pt x="40" y="754"/>
                  </a:lnTo>
                  <a:lnTo>
                    <a:pt x="42" y="743"/>
                  </a:lnTo>
                  <a:lnTo>
                    <a:pt x="38" y="741"/>
                  </a:lnTo>
                  <a:lnTo>
                    <a:pt x="38" y="732"/>
                  </a:lnTo>
                  <a:lnTo>
                    <a:pt x="35" y="717"/>
                  </a:lnTo>
                  <a:lnTo>
                    <a:pt x="35" y="702"/>
                  </a:lnTo>
                  <a:lnTo>
                    <a:pt x="35" y="693"/>
                  </a:lnTo>
                  <a:lnTo>
                    <a:pt x="30" y="694"/>
                  </a:lnTo>
                  <a:lnTo>
                    <a:pt x="28" y="693"/>
                  </a:lnTo>
                  <a:lnTo>
                    <a:pt x="25" y="693"/>
                  </a:lnTo>
                  <a:lnTo>
                    <a:pt x="22" y="689"/>
                  </a:lnTo>
                  <a:lnTo>
                    <a:pt x="20" y="681"/>
                  </a:lnTo>
                  <a:lnTo>
                    <a:pt x="23" y="681"/>
                  </a:lnTo>
                  <a:lnTo>
                    <a:pt x="27" y="681"/>
                  </a:lnTo>
                  <a:lnTo>
                    <a:pt x="30" y="683"/>
                  </a:lnTo>
                  <a:lnTo>
                    <a:pt x="35" y="683"/>
                  </a:lnTo>
                  <a:lnTo>
                    <a:pt x="40" y="678"/>
                  </a:lnTo>
                  <a:lnTo>
                    <a:pt x="45" y="675"/>
                  </a:lnTo>
                  <a:lnTo>
                    <a:pt x="52" y="668"/>
                  </a:lnTo>
                  <a:lnTo>
                    <a:pt x="57" y="662"/>
                  </a:lnTo>
                  <a:lnTo>
                    <a:pt x="57" y="660"/>
                  </a:lnTo>
                  <a:lnTo>
                    <a:pt x="57" y="659"/>
                  </a:lnTo>
                  <a:lnTo>
                    <a:pt x="58" y="656"/>
                  </a:lnTo>
                  <a:lnTo>
                    <a:pt x="60" y="652"/>
                  </a:lnTo>
                  <a:lnTo>
                    <a:pt x="61" y="647"/>
                  </a:lnTo>
                  <a:lnTo>
                    <a:pt x="63" y="644"/>
                  </a:lnTo>
                  <a:lnTo>
                    <a:pt x="63" y="639"/>
                  </a:lnTo>
                  <a:lnTo>
                    <a:pt x="65" y="634"/>
                  </a:lnTo>
                  <a:lnTo>
                    <a:pt x="65" y="631"/>
                  </a:lnTo>
                  <a:lnTo>
                    <a:pt x="63" y="625"/>
                  </a:lnTo>
                  <a:lnTo>
                    <a:pt x="60" y="618"/>
                  </a:lnTo>
                  <a:lnTo>
                    <a:pt x="58" y="613"/>
                  </a:lnTo>
                  <a:lnTo>
                    <a:pt x="57" y="607"/>
                  </a:lnTo>
                  <a:lnTo>
                    <a:pt x="52" y="599"/>
                  </a:lnTo>
                  <a:lnTo>
                    <a:pt x="55" y="596"/>
                  </a:lnTo>
                  <a:lnTo>
                    <a:pt x="57" y="594"/>
                  </a:lnTo>
                  <a:lnTo>
                    <a:pt x="60" y="592"/>
                  </a:lnTo>
                  <a:lnTo>
                    <a:pt x="63" y="591"/>
                  </a:lnTo>
                  <a:lnTo>
                    <a:pt x="66" y="588"/>
                  </a:lnTo>
                  <a:lnTo>
                    <a:pt x="66" y="584"/>
                  </a:lnTo>
                  <a:lnTo>
                    <a:pt x="68" y="581"/>
                  </a:lnTo>
                  <a:lnTo>
                    <a:pt x="68" y="576"/>
                  </a:lnTo>
                  <a:lnTo>
                    <a:pt x="68" y="563"/>
                  </a:lnTo>
                  <a:lnTo>
                    <a:pt x="66" y="554"/>
                  </a:lnTo>
                  <a:lnTo>
                    <a:pt x="66" y="547"/>
                  </a:lnTo>
                  <a:lnTo>
                    <a:pt x="70" y="544"/>
                  </a:lnTo>
                  <a:lnTo>
                    <a:pt x="75" y="542"/>
                  </a:lnTo>
                  <a:lnTo>
                    <a:pt x="78" y="539"/>
                  </a:lnTo>
                  <a:lnTo>
                    <a:pt x="80" y="544"/>
                  </a:lnTo>
                  <a:lnTo>
                    <a:pt x="80" y="547"/>
                  </a:lnTo>
                  <a:lnTo>
                    <a:pt x="85" y="547"/>
                  </a:lnTo>
                  <a:lnTo>
                    <a:pt x="85" y="544"/>
                  </a:lnTo>
                  <a:lnTo>
                    <a:pt x="81" y="541"/>
                  </a:lnTo>
                  <a:lnTo>
                    <a:pt x="81" y="536"/>
                  </a:lnTo>
                  <a:lnTo>
                    <a:pt x="85" y="534"/>
                  </a:lnTo>
                  <a:lnTo>
                    <a:pt x="86" y="534"/>
                  </a:lnTo>
                  <a:lnTo>
                    <a:pt x="90" y="537"/>
                  </a:lnTo>
                  <a:lnTo>
                    <a:pt x="93" y="539"/>
                  </a:lnTo>
                  <a:lnTo>
                    <a:pt x="96" y="537"/>
                  </a:lnTo>
                  <a:lnTo>
                    <a:pt x="101" y="534"/>
                  </a:lnTo>
                  <a:lnTo>
                    <a:pt x="103" y="531"/>
                  </a:lnTo>
                  <a:lnTo>
                    <a:pt x="101" y="531"/>
                  </a:lnTo>
                  <a:lnTo>
                    <a:pt x="98" y="533"/>
                  </a:lnTo>
                  <a:lnTo>
                    <a:pt x="93" y="533"/>
                  </a:lnTo>
                  <a:lnTo>
                    <a:pt x="90" y="531"/>
                  </a:lnTo>
                  <a:lnTo>
                    <a:pt x="86" y="526"/>
                  </a:lnTo>
                  <a:lnTo>
                    <a:pt x="88" y="523"/>
                  </a:lnTo>
                  <a:lnTo>
                    <a:pt x="91" y="521"/>
                  </a:lnTo>
                  <a:lnTo>
                    <a:pt x="93" y="520"/>
                  </a:lnTo>
                  <a:lnTo>
                    <a:pt x="95" y="518"/>
                  </a:lnTo>
                  <a:lnTo>
                    <a:pt x="98" y="518"/>
                  </a:lnTo>
                  <a:lnTo>
                    <a:pt x="103" y="521"/>
                  </a:lnTo>
                  <a:lnTo>
                    <a:pt x="106" y="521"/>
                  </a:lnTo>
                  <a:lnTo>
                    <a:pt x="106" y="518"/>
                  </a:lnTo>
                  <a:lnTo>
                    <a:pt x="103" y="516"/>
                  </a:lnTo>
                  <a:lnTo>
                    <a:pt x="101" y="516"/>
                  </a:lnTo>
                  <a:lnTo>
                    <a:pt x="96" y="515"/>
                  </a:lnTo>
                  <a:lnTo>
                    <a:pt x="96" y="511"/>
                  </a:lnTo>
                  <a:lnTo>
                    <a:pt x="98" y="510"/>
                  </a:lnTo>
                  <a:lnTo>
                    <a:pt x="101" y="508"/>
                  </a:lnTo>
                  <a:lnTo>
                    <a:pt x="104" y="507"/>
                  </a:lnTo>
                  <a:lnTo>
                    <a:pt x="108" y="507"/>
                  </a:lnTo>
                  <a:lnTo>
                    <a:pt x="109" y="505"/>
                  </a:lnTo>
                  <a:lnTo>
                    <a:pt x="106" y="503"/>
                  </a:lnTo>
                  <a:lnTo>
                    <a:pt x="101" y="503"/>
                  </a:lnTo>
                  <a:lnTo>
                    <a:pt x="103" y="502"/>
                  </a:lnTo>
                  <a:lnTo>
                    <a:pt x="104" y="500"/>
                  </a:lnTo>
                  <a:lnTo>
                    <a:pt x="109" y="502"/>
                  </a:lnTo>
                  <a:lnTo>
                    <a:pt x="111" y="502"/>
                  </a:lnTo>
                  <a:lnTo>
                    <a:pt x="113" y="503"/>
                  </a:lnTo>
                  <a:lnTo>
                    <a:pt x="114" y="505"/>
                  </a:lnTo>
                  <a:lnTo>
                    <a:pt x="119" y="507"/>
                  </a:lnTo>
                  <a:lnTo>
                    <a:pt x="123" y="507"/>
                  </a:lnTo>
                  <a:lnTo>
                    <a:pt x="126" y="508"/>
                  </a:lnTo>
                  <a:lnTo>
                    <a:pt x="128" y="511"/>
                  </a:lnTo>
                  <a:lnTo>
                    <a:pt x="133" y="516"/>
                  </a:lnTo>
                  <a:lnTo>
                    <a:pt x="139" y="516"/>
                  </a:lnTo>
                  <a:lnTo>
                    <a:pt x="146" y="515"/>
                  </a:lnTo>
                  <a:lnTo>
                    <a:pt x="151" y="516"/>
                  </a:lnTo>
                  <a:lnTo>
                    <a:pt x="154" y="516"/>
                  </a:lnTo>
                  <a:lnTo>
                    <a:pt x="154" y="520"/>
                  </a:lnTo>
                  <a:lnTo>
                    <a:pt x="156" y="524"/>
                  </a:lnTo>
                  <a:lnTo>
                    <a:pt x="156" y="528"/>
                  </a:lnTo>
                  <a:lnTo>
                    <a:pt x="156" y="531"/>
                  </a:lnTo>
                  <a:lnTo>
                    <a:pt x="156" y="534"/>
                  </a:lnTo>
                  <a:lnTo>
                    <a:pt x="156" y="547"/>
                  </a:lnTo>
                  <a:lnTo>
                    <a:pt x="157" y="549"/>
                  </a:lnTo>
                  <a:lnTo>
                    <a:pt x="159" y="552"/>
                  </a:lnTo>
                  <a:lnTo>
                    <a:pt x="164" y="554"/>
                  </a:lnTo>
                  <a:lnTo>
                    <a:pt x="167" y="555"/>
                  </a:lnTo>
                  <a:lnTo>
                    <a:pt x="169" y="560"/>
                  </a:lnTo>
                  <a:lnTo>
                    <a:pt x="174" y="567"/>
                  </a:lnTo>
                  <a:lnTo>
                    <a:pt x="179" y="570"/>
                  </a:lnTo>
                  <a:lnTo>
                    <a:pt x="179" y="565"/>
                  </a:lnTo>
                  <a:lnTo>
                    <a:pt x="179" y="562"/>
                  </a:lnTo>
                  <a:lnTo>
                    <a:pt x="177" y="560"/>
                  </a:lnTo>
                  <a:lnTo>
                    <a:pt x="174" y="558"/>
                  </a:lnTo>
                  <a:lnTo>
                    <a:pt x="172" y="557"/>
                  </a:lnTo>
                  <a:lnTo>
                    <a:pt x="171" y="554"/>
                  </a:lnTo>
                  <a:lnTo>
                    <a:pt x="166" y="550"/>
                  </a:lnTo>
                  <a:lnTo>
                    <a:pt x="161" y="547"/>
                  </a:lnTo>
                  <a:lnTo>
                    <a:pt x="159" y="542"/>
                  </a:lnTo>
                  <a:lnTo>
                    <a:pt x="159" y="536"/>
                  </a:lnTo>
                  <a:lnTo>
                    <a:pt x="161" y="529"/>
                  </a:lnTo>
                  <a:lnTo>
                    <a:pt x="159" y="524"/>
                  </a:lnTo>
                  <a:lnTo>
                    <a:pt x="159" y="520"/>
                  </a:lnTo>
                  <a:lnTo>
                    <a:pt x="159" y="516"/>
                  </a:lnTo>
                  <a:lnTo>
                    <a:pt x="159" y="513"/>
                  </a:lnTo>
                  <a:lnTo>
                    <a:pt x="161" y="513"/>
                  </a:lnTo>
                  <a:lnTo>
                    <a:pt x="161" y="511"/>
                  </a:lnTo>
                  <a:lnTo>
                    <a:pt x="162" y="510"/>
                  </a:lnTo>
                  <a:lnTo>
                    <a:pt x="166" y="507"/>
                  </a:lnTo>
                  <a:lnTo>
                    <a:pt x="167" y="507"/>
                  </a:lnTo>
                  <a:lnTo>
                    <a:pt x="171" y="505"/>
                  </a:lnTo>
                  <a:lnTo>
                    <a:pt x="174" y="505"/>
                  </a:lnTo>
                  <a:lnTo>
                    <a:pt x="176" y="502"/>
                  </a:lnTo>
                  <a:lnTo>
                    <a:pt x="176" y="497"/>
                  </a:lnTo>
                  <a:lnTo>
                    <a:pt x="176" y="490"/>
                  </a:lnTo>
                  <a:lnTo>
                    <a:pt x="181" y="489"/>
                  </a:lnTo>
                  <a:lnTo>
                    <a:pt x="181" y="492"/>
                  </a:lnTo>
                  <a:lnTo>
                    <a:pt x="184" y="492"/>
                  </a:lnTo>
                  <a:lnTo>
                    <a:pt x="190" y="492"/>
                  </a:lnTo>
                  <a:lnTo>
                    <a:pt x="194" y="497"/>
                  </a:lnTo>
                  <a:lnTo>
                    <a:pt x="195" y="494"/>
                  </a:lnTo>
                  <a:lnTo>
                    <a:pt x="194" y="490"/>
                  </a:lnTo>
                  <a:lnTo>
                    <a:pt x="192" y="486"/>
                  </a:lnTo>
                  <a:lnTo>
                    <a:pt x="192" y="484"/>
                  </a:lnTo>
                  <a:lnTo>
                    <a:pt x="190" y="481"/>
                  </a:lnTo>
                  <a:lnTo>
                    <a:pt x="192" y="476"/>
                  </a:lnTo>
                  <a:lnTo>
                    <a:pt x="194" y="479"/>
                  </a:lnTo>
                  <a:lnTo>
                    <a:pt x="194" y="482"/>
                  </a:lnTo>
                  <a:lnTo>
                    <a:pt x="199" y="487"/>
                  </a:lnTo>
                  <a:lnTo>
                    <a:pt x="200" y="492"/>
                  </a:lnTo>
                  <a:lnTo>
                    <a:pt x="205" y="494"/>
                  </a:lnTo>
                  <a:lnTo>
                    <a:pt x="207" y="490"/>
                  </a:lnTo>
                  <a:lnTo>
                    <a:pt x="204" y="486"/>
                  </a:lnTo>
                  <a:lnTo>
                    <a:pt x="200" y="482"/>
                  </a:lnTo>
                  <a:lnTo>
                    <a:pt x="200" y="478"/>
                  </a:lnTo>
                  <a:lnTo>
                    <a:pt x="207" y="481"/>
                  </a:lnTo>
                  <a:lnTo>
                    <a:pt x="207" y="476"/>
                  </a:lnTo>
                  <a:lnTo>
                    <a:pt x="199" y="469"/>
                  </a:lnTo>
                  <a:lnTo>
                    <a:pt x="199" y="468"/>
                  </a:lnTo>
                  <a:lnTo>
                    <a:pt x="199" y="465"/>
                  </a:lnTo>
                  <a:lnTo>
                    <a:pt x="199" y="460"/>
                  </a:lnTo>
                  <a:lnTo>
                    <a:pt x="200" y="455"/>
                  </a:lnTo>
                  <a:lnTo>
                    <a:pt x="207" y="453"/>
                  </a:lnTo>
                  <a:lnTo>
                    <a:pt x="204" y="452"/>
                  </a:lnTo>
                  <a:lnTo>
                    <a:pt x="202" y="448"/>
                  </a:lnTo>
                  <a:lnTo>
                    <a:pt x="202" y="444"/>
                  </a:lnTo>
                  <a:lnTo>
                    <a:pt x="200" y="439"/>
                  </a:lnTo>
                  <a:lnTo>
                    <a:pt x="205" y="439"/>
                  </a:lnTo>
                  <a:lnTo>
                    <a:pt x="204" y="435"/>
                  </a:lnTo>
                  <a:lnTo>
                    <a:pt x="200" y="435"/>
                  </a:lnTo>
                  <a:lnTo>
                    <a:pt x="197" y="434"/>
                  </a:lnTo>
                  <a:lnTo>
                    <a:pt x="195" y="431"/>
                  </a:lnTo>
                  <a:lnTo>
                    <a:pt x="194" y="424"/>
                  </a:lnTo>
                  <a:lnTo>
                    <a:pt x="197" y="424"/>
                  </a:lnTo>
                  <a:lnTo>
                    <a:pt x="199" y="416"/>
                  </a:lnTo>
                  <a:lnTo>
                    <a:pt x="200" y="411"/>
                  </a:lnTo>
                  <a:lnTo>
                    <a:pt x="197" y="411"/>
                  </a:lnTo>
                  <a:lnTo>
                    <a:pt x="197" y="406"/>
                  </a:lnTo>
                  <a:lnTo>
                    <a:pt x="194" y="401"/>
                  </a:lnTo>
                  <a:lnTo>
                    <a:pt x="197" y="401"/>
                  </a:lnTo>
                  <a:lnTo>
                    <a:pt x="199" y="398"/>
                  </a:lnTo>
                  <a:lnTo>
                    <a:pt x="200" y="393"/>
                  </a:lnTo>
                  <a:lnTo>
                    <a:pt x="199" y="392"/>
                  </a:lnTo>
                  <a:lnTo>
                    <a:pt x="197" y="395"/>
                  </a:lnTo>
                  <a:lnTo>
                    <a:pt x="194" y="398"/>
                  </a:lnTo>
                  <a:lnTo>
                    <a:pt x="190" y="395"/>
                  </a:lnTo>
                  <a:lnTo>
                    <a:pt x="187" y="397"/>
                  </a:lnTo>
                  <a:lnTo>
                    <a:pt x="186" y="393"/>
                  </a:lnTo>
                  <a:lnTo>
                    <a:pt x="181" y="392"/>
                  </a:lnTo>
                  <a:lnTo>
                    <a:pt x="176" y="390"/>
                  </a:lnTo>
                  <a:lnTo>
                    <a:pt x="177" y="389"/>
                  </a:lnTo>
                  <a:lnTo>
                    <a:pt x="181" y="385"/>
                  </a:lnTo>
                  <a:lnTo>
                    <a:pt x="186" y="385"/>
                  </a:lnTo>
                  <a:lnTo>
                    <a:pt x="189" y="387"/>
                  </a:lnTo>
                  <a:lnTo>
                    <a:pt x="187" y="380"/>
                  </a:lnTo>
                  <a:lnTo>
                    <a:pt x="194" y="377"/>
                  </a:lnTo>
                  <a:lnTo>
                    <a:pt x="202" y="380"/>
                  </a:lnTo>
                  <a:lnTo>
                    <a:pt x="209" y="384"/>
                  </a:lnTo>
                  <a:lnTo>
                    <a:pt x="207" y="380"/>
                  </a:lnTo>
                  <a:lnTo>
                    <a:pt x="204" y="377"/>
                  </a:lnTo>
                  <a:lnTo>
                    <a:pt x="199" y="376"/>
                  </a:lnTo>
                  <a:lnTo>
                    <a:pt x="197" y="371"/>
                  </a:lnTo>
                  <a:lnTo>
                    <a:pt x="202" y="369"/>
                  </a:lnTo>
                  <a:lnTo>
                    <a:pt x="200" y="363"/>
                  </a:lnTo>
                  <a:lnTo>
                    <a:pt x="210" y="367"/>
                  </a:lnTo>
                  <a:lnTo>
                    <a:pt x="217" y="367"/>
                  </a:lnTo>
                  <a:lnTo>
                    <a:pt x="210" y="363"/>
                  </a:lnTo>
                  <a:lnTo>
                    <a:pt x="217" y="363"/>
                  </a:lnTo>
                  <a:lnTo>
                    <a:pt x="214" y="358"/>
                  </a:lnTo>
                  <a:lnTo>
                    <a:pt x="219" y="355"/>
                  </a:lnTo>
                  <a:lnTo>
                    <a:pt x="225" y="355"/>
                  </a:lnTo>
                  <a:lnTo>
                    <a:pt x="224" y="353"/>
                  </a:lnTo>
                  <a:lnTo>
                    <a:pt x="222" y="348"/>
                  </a:lnTo>
                  <a:lnTo>
                    <a:pt x="217" y="350"/>
                  </a:lnTo>
                  <a:lnTo>
                    <a:pt x="215" y="353"/>
                  </a:lnTo>
                  <a:lnTo>
                    <a:pt x="212" y="356"/>
                  </a:lnTo>
                  <a:lnTo>
                    <a:pt x="209" y="358"/>
                  </a:lnTo>
                  <a:lnTo>
                    <a:pt x="207" y="356"/>
                  </a:lnTo>
                  <a:lnTo>
                    <a:pt x="200" y="355"/>
                  </a:lnTo>
                  <a:lnTo>
                    <a:pt x="195" y="358"/>
                  </a:lnTo>
                  <a:lnTo>
                    <a:pt x="190" y="361"/>
                  </a:lnTo>
                  <a:lnTo>
                    <a:pt x="187" y="364"/>
                  </a:lnTo>
                  <a:lnTo>
                    <a:pt x="182" y="369"/>
                  </a:lnTo>
                  <a:lnTo>
                    <a:pt x="176" y="374"/>
                  </a:lnTo>
                  <a:lnTo>
                    <a:pt x="166" y="382"/>
                  </a:lnTo>
                  <a:lnTo>
                    <a:pt x="156" y="387"/>
                  </a:lnTo>
                  <a:lnTo>
                    <a:pt x="147" y="384"/>
                  </a:lnTo>
                  <a:lnTo>
                    <a:pt x="144" y="382"/>
                  </a:lnTo>
                  <a:lnTo>
                    <a:pt x="141" y="376"/>
                  </a:lnTo>
                  <a:lnTo>
                    <a:pt x="136" y="377"/>
                  </a:lnTo>
                  <a:lnTo>
                    <a:pt x="134" y="372"/>
                  </a:lnTo>
                  <a:lnTo>
                    <a:pt x="133" y="367"/>
                  </a:lnTo>
                  <a:lnTo>
                    <a:pt x="134" y="363"/>
                  </a:lnTo>
                  <a:lnTo>
                    <a:pt x="129" y="364"/>
                  </a:lnTo>
                  <a:lnTo>
                    <a:pt x="126" y="358"/>
                  </a:lnTo>
                  <a:lnTo>
                    <a:pt x="128" y="351"/>
                  </a:lnTo>
                  <a:lnTo>
                    <a:pt x="131" y="346"/>
                  </a:lnTo>
                  <a:lnTo>
                    <a:pt x="136" y="350"/>
                  </a:lnTo>
                  <a:lnTo>
                    <a:pt x="138" y="345"/>
                  </a:lnTo>
                  <a:lnTo>
                    <a:pt x="134" y="343"/>
                  </a:lnTo>
                  <a:lnTo>
                    <a:pt x="136" y="340"/>
                  </a:lnTo>
                  <a:lnTo>
                    <a:pt x="133" y="337"/>
                  </a:lnTo>
                  <a:lnTo>
                    <a:pt x="133" y="335"/>
                  </a:lnTo>
                  <a:lnTo>
                    <a:pt x="139" y="329"/>
                  </a:lnTo>
                  <a:lnTo>
                    <a:pt x="144" y="325"/>
                  </a:lnTo>
                  <a:lnTo>
                    <a:pt x="152" y="321"/>
                  </a:lnTo>
                  <a:lnTo>
                    <a:pt x="164" y="317"/>
                  </a:lnTo>
                  <a:lnTo>
                    <a:pt x="167" y="319"/>
                  </a:lnTo>
                  <a:lnTo>
                    <a:pt x="171" y="319"/>
                  </a:lnTo>
                  <a:lnTo>
                    <a:pt x="177" y="321"/>
                  </a:lnTo>
                  <a:lnTo>
                    <a:pt x="182" y="325"/>
                  </a:lnTo>
                  <a:lnTo>
                    <a:pt x="187" y="329"/>
                  </a:lnTo>
                  <a:lnTo>
                    <a:pt x="192" y="329"/>
                  </a:lnTo>
                  <a:lnTo>
                    <a:pt x="197" y="330"/>
                  </a:lnTo>
                  <a:lnTo>
                    <a:pt x="200" y="332"/>
                  </a:lnTo>
                  <a:lnTo>
                    <a:pt x="200" y="329"/>
                  </a:lnTo>
                  <a:lnTo>
                    <a:pt x="197" y="325"/>
                  </a:lnTo>
                  <a:lnTo>
                    <a:pt x="189" y="319"/>
                  </a:lnTo>
                  <a:lnTo>
                    <a:pt x="194" y="316"/>
                  </a:lnTo>
                  <a:lnTo>
                    <a:pt x="194" y="312"/>
                  </a:lnTo>
                  <a:lnTo>
                    <a:pt x="194" y="309"/>
                  </a:lnTo>
                  <a:lnTo>
                    <a:pt x="200" y="309"/>
                  </a:lnTo>
                  <a:lnTo>
                    <a:pt x="205" y="311"/>
                  </a:lnTo>
                  <a:lnTo>
                    <a:pt x="210" y="312"/>
                  </a:lnTo>
                  <a:lnTo>
                    <a:pt x="219" y="314"/>
                  </a:lnTo>
                  <a:lnTo>
                    <a:pt x="219" y="309"/>
                  </a:lnTo>
                  <a:lnTo>
                    <a:pt x="215" y="308"/>
                  </a:lnTo>
                  <a:lnTo>
                    <a:pt x="210" y="306"/>
                  </a:lnTo>
                  <a:lnTo>
                    <a:pt x="205" y="306"/>
                  </a:lnTo>
                  <a:lnTo>
                    <a:pt x="202" y="304"/>
                  </a:lnTo>
                  <a:lnTo>
                    <a:pt x="200" y="303"/>
                  </a:lnTo>
                  <a:lnTo>
                    <a:pt x="199" y="303"/>
                  </a:lnTo>
                  <a:lnTo>
                    <a:pt x="192" y="301"/>
                  </a:lnTo>
                  <a:lnTo>
                    <a:pt x="194" y="298"/>
                  </a:lnTo>
                  <a:lnTo>
                    <a:pt x="199" y="296"/>
                  </a:lnTo>
                  <a:lnTo>
                    <a:pt x="202" y="296"/>
                  </a:lnTo>
                  <a:lnTo>
                    <a:pt x="207" y="296"/>
                  </a:lnTo>
                  <a:lnTo>
                    <a:pt x="210" y="300"/>
                  </a:lnTo>
                  <a:lnTo>
                    <a:pt x="212" y="303"/>
                  </a:lnTo>
                  <a:lnTo>
                    <a:pt x="215" y="304"/>
                  </a:lnTo>
                  <a:lnTo>
                    <a:pt x="222" y="304"/>
                  </a:lnTo>
                  <a:lnTo>
                    <a:pt x="225" y="303"/>
                  </a:lnTo>
                  <a:lnTo>
                    <a:pt x="222" y="303"/>
                  </a:lnTo>
                  <a:lnTo>
                    <a:pt x="217" y="301"/>
                  </a:lnTo>
                  <a:lnTo>
                    <a:pt x="215" y="298"/>
                  </a:lnTo>
                  <a:lnTo>
                    <a:pt x="210" y="293"/>
                  </a:lnTo>
                  <a:lnTo>
                    <a:pt x="214" y="290"/>
                  </a:lnTo>
                  <a:lnTo>
                    <a:pt x="209" y="288"/>
                  </a:lnTo>
                  <a:lnTo>
                    <a:pt x="205" y="288"/>
                  </a:lnTo>
                  <a:lnTo>
                    <a:pt x="209" y="285"/>
                  </a:lnTo>
                  <a:lnTo>
                    <a:pt x="204" y="287"/>
                  </a:lnTo>
                  <a:lnTo>
                    <a:pt x="199" y="288"/>
                  </a:lnTo>
                  <a:lnTo>
                    <a:pt x="197" y="291"/>
                  </a:lnTo>
                  <a:lnTo>
                    <a:pt x="192" y="295"/>
                  </a:lnTo>
                  <a:lnTo>
                    <a:pt x="189" y="300"/>
                  </a:lnTo>
                  <a:lnTo>
                    <a:pt x="184" y="306"/>
                  </a:lnTo>
                  <a:lnTo>
                    <a:pt x="181" y="304"/>
                  </a:lnTo>
                  <a:lnTo>
                    <a:pt x="177" y="303"/>
                  </a:lnTo>
                  <a:lnTo>
                    <a:pt x="179" y="301"/>
                  </a:lnTo>
                  <a:lnTo>
                    <a:pt x="176" y="298"/>
                  </a:lnTo>
                  <a:lnTo>
                    <a:pt x="177" y="291"/>
                  </a:lnTo>
                  <a:lnTo>
                    <a:pt x="181" y="288"/>
                  </a:lnTo>
                  <a:lnTo>
                    <a:pt x="186" y="287"/>
                  </a:lnTo>
                  <a:lnTo>
                    <a:pt x="190" y="288"/>
                  </a:lnTo>
                  <a:lnTo>
                    <a:pt x="194" y="288"/>
                  </a:lnTo>
                  <a:lnTo>
                    <a:pt x="197" y="285"/>
                  </a:lnTo>
                  <a:lnTo>
                    <a:pt x="200" y="280"/>
                  </a:lnTo>
                  <a:lnTo>
                    <a:pt x="197" y="278"/>
                  </a:lnTo>
                  <a:lnTo>
                    <a:pt x="194" y="282"/>
                  </a:lnTo>
                  <a:lnTo>
                    <a:pt x="189" y="285"/>
                  </a:lnTo>
                  <a:lnTo>
                    <a:pt x="186" y="282"/>
                  </a:lnTo>
                  <a:lnTo>
                    <a:pt x="182" y="283"/>
                  </a:lnTo>
                  <a:lnTo>
                    <a:pt x="181" y="278"/>
                  </a:lnTo>
                  <a:lnTo>
                    <a:pt x="182" y="274"/>
                  </a:lnTo>
                  <a:lnTo>
                    <a:pt x="176" y="274"/>
                  </a:lnTo>
                  <a:lnTo>
                    <a:pt x="174" y="277"/>
                  </a:lnTo>
                  <a:lnTo>
                    <a:pt x="176" y="283"/>
                  </a:lnTo>
                  <a:lnTo>
                    <a:pt x="172" y="290"/>
                  </a:lnTo>
                  <a:lnTo>
                    <a:pt x="166" y="291"/>
                  </a:lnTo>
                  <a:lnTo>
                    <a:pt x="164" y="285"/>
                  </a:lnTo>
                  <a:lnTo>
                    <a:pt x="162" y="285"/>
                  </a:lnTo>
                  <a:lnTo>
                    <a:pt x="161" y="278"/>
                  </a:lnTo>
                  <a:lnTo>
                    <a:pt x="164" y="275"/>
                  </a:lnTo>
                  <a:lnTo>
                    <a:pt x="169" y="277"/>
                  </a:lnTo>
                  <a:lnTo>
                    <a:pt x="172" y="275"/>
                  </a:lnTo>
                  <a:lnTo>
                    <a:pt x="169" y="274"/>
                  </a:lnTo>
                  <a:lnTo>
                    <a:pt x="164" y="270"/>
                  </a:lnTo>
                  <a:lnTo>
                    <a:pt x="159" y="272"/>
                  </a:lnTo>
                  <a:lnTo>
                    <a:pt x="159" y="267"/>
                  </a:lnTo>
                  <a:lnTo>
                    <a:pt x="162" y="262"/>
                  </a:lnTo>
                  <a:lnTo>
                    <a:pt x="157" y="262"/>
                  </a:lnTo>
                  <a:lnTo>
                    <a:pt x="154" y="266"/>
                  </a:lnTo>
                  <a:lnTo>
                    <a:pt x="151" y="264"/>
                  </a:lnTo>
                  <a:lnTo>
                    <a:pt x="154" y="261"/>
                  </a:lnTo>
                  <a:lnTo>
                    <a:pt x="154" y="257"/>
                  </a:lnTo>
                  <a:lnTo>
                    <a:pt x="159" y="253"/>
                  </a:lnTo>
                  <a:lnTo>
                    <a:pt x="159" y="251"/>
                  </a:lnTo>
                  <a:lnTo>
                    <a:pt x="159" y="248"/>
                  </a:lnTo>
                  <a:lnTo>
                    <a:pt x="154" y="248"/>
                  </a:lnTo>
                  <a:lnTo>
                    <a:pt x="151" y="249"/>
                  </a:lnTo>
                  <a:lnTo>
                    <a:pt x="151" y="244"/>
                  </a:lnTo>
                  <a:lnTo>
                    <a:pt x="149" y="241"/>
                  </a:lnTo>
                  <a:lnTo>
                    <a:pt x="151" y="236"/>
                  </a:lnTo>
                  <a:lnTo>
                    <a:pt x="149" y="230"/>
                  </a:lnTo>
                  <a:lnTo>
                    <a:pt x="154" y="233"/>
                  </a:lnTo>
                  <a:lnTo>
                    <a:pt x="156" y="228"/>
                  </a:lnTo>
                  <a:lnTo>
                    <a:pt x="154" y="225"/>
                  </a:lnTo>
                  <a:lnTo>
                    <a:pt x="151" y="225"/>
                  </a:lnTo>
                  <a:lnTo>
                    <a:pt x="147" y="223"/>
                  </a:lnTo>
                  <a:lnTo>
                    <a:pt x="144" y="222"/>
                  </a:lnTo>
                  <a:lnTo>
                    <a:pt x="141" y="219"/>
                  </a:lnTo>
                  <a:lnTo>
                    <a:pt x="138" y="212"/>
                  </a:lnTo>
                  <a:lnTo>
                    <a:pt x="133" y="204"/>
                  </a:lnTo>
                  <a:lnTo>
                    <a:pt x="129" y="198"/>
                  </a:lnTo>
                  <a:lnTo>
                    <a:pt x="126" y="193"/>
                  </a:lnTo>
                  <a:lnTo>
                    <a:pt x="123" y="186"/>
                  </a:lnTo>
                  <a:lnTo>
                    <a:pt x="123" y="177"/>
                  </a:lnTo>
                  <a:lnTo>
                    <a:pt x="124" y="165"/>
                  </a:lnTo>
                  <a:lnTo>
                    <a:pt x="131" y="152"/>
                  </a:lnTo>
                  <a:lnTo>
                    <a:pt x="141" y="151"/>
                  </a:lnTo>
                  <a:lnTo>
                    <a:pt x="141" y="152"/>
                  </a:lnTo>
                  <a:lnTo>
                    <a:pt x="141" y="154"/>
                  </a:lnTo>
                  <a:lnTo>
                    <a:pt x="141" y="160"/>
                  </a:lnTo>
                  <a:lnTo>
                    <a:pt x="139" y="165"/>
                  </a:lnTo>
                  <a:lnTo>
                    <a:pt x="143" y="167"/>
                  </a:lnTo>
                  <a:lnTo>
                    <a:pt x="144" y="162"/>
                  </a:lnTo>
                  <a:lnTo>
                    <a:pt x="144" y="157"/>
                  </a:lnTo>
                  <a:lnTo>
                    <a:pt x="146" y="162"/>
                  </a:lnTo>
                  <a:lnTo>
                    <a:pt x="146" y="165"/>
                  </a:lnTo>
                  <a:lnTo>
                    <a:pt x="146" y="168"/>
                  </a:lnTo>
                  <a:lnTo>
                    <a:pt x="144" y="173"/>
                  </a:lnTo>
                  <a:lnTo>
                    <a:pt x="144" y="175"/>
                  </a:lnTo>
                  <a:lnTo>
                    <a:pt x="144" y="181"/>
                  </a:lnTo>
                  <a:lnTo>
                    <a:pt x="144" y="186"/>
                  </a:lnTo>
                  <a:lnTo>
                    <a:pt x="146" y="191"/>
                  </a:lnTo>
                  <a:lnTo>
                    <a:pt x="149" y="194"/>
                  </a:lnTo>
                  <a:lnTo>
                    <a:pt x="146" y="198"/>
                  </a:lnTo>
                  <a:lnTo>
                    <a:pt x="144" y="204"/>
                  </a:lnTo>
                  <a:lnTo>
                    <a:pt x="147" y="202"/>
                  </a:lnTo>
                  <a:lnTo>
                    <a:pt x="151" y="198"/>
                  </a:lnTo>
                  <a:lnTo>
                    <a:pt x="157" y="193"/>
                  </a:lnTo>
                  <a:lnTo>
                    <a:pt x="161" y="198"/>
                  </a:lnTo>
                  <a:lnTo>
                    <a:pt x="166" y="199"/>
                  </a:lnTo>
                  <a:lnTo>
                    <a:pt x="162" y="196"/>
                  </a:lnTo>
                  <a:lnTo>
                    <a:pt x="162" y="193"/>
                  </a:lnTo>
                  <a:lnTo>
                    <a:pt x="161" y="189"/>
                  </a:lnTo>
                  <a:lnTo>
                    <a:pt x="157" y="188"/>
                  </a:lnTo>
                  <a:lnTo>
                    <a:pt x="154" y="186"/>
                  </a:lnTo>
                  <a:lnTo>
                    <a:pt x="147" y="183"/>
                  </a:lnTo>
                  <a:lnTo>
                    <a:pt x="147" y="177"/>
                  </a:lnTo>
                  <a:lnTo>
                    <a:pt x="149" y="170"/>
                  </a:lnTo>
                  <a:lnTo>
                    <a:pt x="147" y="168"/>
                  </a:lnTo>
                  <a:lnTo>
                    <a:pt x="151" y="164"/>
                  </a:lnTo>
                  <a:lnTo>
                    <a:pt x="154" y="156"/>
                  </a:lnTo>
                  <a:lnTo>
                    <a:pt x="159" y="154"/>
                  </a:lnTo>
                  <a:lnTo>
                    <a:pt x="162" y="160"/>
                  </a:lnTo>
                  <a:lnTo>
                    <a:pt x="166" y="165"/>
                  </a:lnTo>
                  <a:lnTo>
                    <a:pt x="171" y="168"/>
                  </a:lnTo>
                  <a:lnTo>
                    <a:pt x="177" y="172"/>
                  </a:lnTo>
                  <a:lnTo>
                    <a:pt x="181" y="175"/>
                  </a:lnTo>
                  <a:lnTo>
                    <a:pt x="181" y="183"/>
                  </a:lnTo>
                  <a:lnTo>
                    <a:pt x="186" y="183"/>
                  </a:lnTo>
                  <a:lnTo>
                    <a:pt x="194" y="185"/>
                  </a:lnTo>
                  <a:lnTo>
                    <a:pt x="194" y="183"/>
                  </a:lnTo>
                  <a:lnTo>
                    <a:pt x="189" y="178"/>
                  </a:lnTo>
                  <a:lnTo>
                    <a:pt x="187" y="175"/>
                  </a:lnTo>
                  <a:lnTo>
                    <a:pt x="181" y="170"/>
                  </a:lnTo>
                  <a:lnTo>
                    <a:pt x="184" y="167"/>
                  </a:lnTo>
                  <a:lnTo>
                    <a:pt x="187" y="165"/>
                  </a:lnTo>
                  <a:lnTo>
                    <a:pt x="186" y="164"/>
                  </a:lnTo>
                  <a:lnTo>
                    <a:pt x="179" y="162"/>
                  </a:lnTo>
                  <a:lnTo>
                    <a:pt x="177" y="159"/>
                  </a:lnTo>
                  <a:lnTo>
                    <a:pt x="177" y="152"/>
                  </a:lnTo>
                  <a:lnTo>
                    <a:pt x="181" y="147"/>
                  </a:lnTo>
                  <a:lnTo>
                    <a:pt x="184" y="152"/>
                  </a:lnTo>
                  <a:lnTo>
                    <a:pt x="184" y="147"/>
                  </a:lnTo>
                  <a:lnTo>
                    <a:pt x="187" y="143"/>
                  </a:lnTo>
                  <a:lnTo>
                    <a:pt x="192" y="138"/>
                  </a:lnTo>
                  <a:lnTo>
                    <a:pt x="190" y="131"/>
                  </a:lnTo>
                  <a:lnTo>
                    <a:pt x="190" y="125"/>
                  </a:lnTo>
                  <a:lnTo>
                    <a:pt x="187" y="128"/>
                  </a:lnTo>
                  <a:lnTo>
                    <a:pt x="186" y="130"/>
                  </a:lnTo>
                  <a:lnTo>
                    <a:pt x="184" y="133"/>
                  </a:lnTo>
                  <a:lnTo>
                    <a:pt x="186" y="136"/>
                  </a:lnTo>
                  <a:lnTo>
                    <a:pt x="182" y="143"/>
                  </a:lnTo>
                  <a:lnTo>
                    <a:pt x="179" y="146"/>
                  </a:lnTo>
                  <a:lnTo>
                    <a:pt x="176" y="146"/>
                  </a:lnTo>
                  <a:lnTo>
                    <a:pt x="176" y="143"/>
                  </a:lnTo>
                  <a:lnTo>
                    <a:pt x="174" y="139"/>
                  </a:lnTo>
                  <a:lnTo>
                    <a:pt x="171" y="136"/>
                  </a:lnTo>
                  <a:lnTo>
                    <a:pt x="167" y="136"/>
                  </a:lnTo>
                  <a:lnTo>
                    <a:pt x="164" y="136"/>
                  </a:lnTo>
                  <a:lnTo>
                    <a:pt x="157" y="134"/>
                  </a:lnTo>
                  <a:lnTo>
                    <a:pt x="152" y="131"/>
                  </a:lnTo>
                  <a:lnTo>
                    <a:pt x="152" y="130"/>
                  </a:lnTo>
                  <a:lnTo>
                    <a:pt x="154" y="126"/>
                  </a:lnTo>
                  <a:lnTo>
                    <a:pt x="159" y="123"/>
                  </a:lnTo>
                  <a:lnTo>
                    <a:pt x="162" y="120"/>
                  </a:lnTo>
                  <a:lnTo>
                    <a:pt x="164" y="118"/>
                  </a:lnTo>
                  <a:lnTo>
                    <a:pt x="166" y="117"/>
                  </a:lnTo>
                  <a:lnTo>
                    <a:pt x="171" y="110"/>
                  </a:lnTo>
                  <a:lnTo>
                    <a:pt x="174" y="104"/>
                  </a:lnTo>
                  <a:lnTo>
                    <a:pt x="177" y="92"/>
                  </a:lnTo>
                  <a:lnTo>
                    <a:pt x="184" y="96"/>
                  </a:lnTo>
                  <a:lnTo>
                    <a:pt x="189" y="104"/>
                  </a:lnTo>
                  <a:lnTo>
                    <a:pt x="195" y="105"/>
                  </a:lnTo>
                  <a:lnTo>
                    <a:pt x="194" y="100"/>
                  </a:lnTo>
                  <a:lnTo>
                    <a:pt x="190" y="97"/>
                  </a:lnTo>
                  <a:lnTo>
                    <a:pt x="192" y="94"/>
                  </a:lnTo>
                  <a:lnTo>
                    <a:pt x="195" y="91"/>
                  </a:lnTo>
                  <a:lnTo>
                    <a:pt x="192" y="86"/>
                  </a:lnTo>
                  <a:lnTo>
                    <a:pt x="189" y="88"/>
                  </a:lnTo>
                  <a:lnTo>
                    <a:pt x="190" y="92"/>
                  </a:lnTo>
                  <a:lnTo>
                    <a:pt x="186" y="92"/>
                  </a:lnTo>
                  <a:lnTo>
                    <a:pt x="186" y="88"/>
                  </a:lnTo>
                  <a:lnTo>
                    <a:pt x="182" y="84"/>
                  </a:lnTo>
                  <a:lnTo>
                    <a:pt x="177" y="86"/>
                  </a:lnTo>
                  <a:lnTo>
                    <a:pt x="176" y="86"/>
                  </a:lnTo>
                  <a:lnTo>
                    <a:pt x="174" y="86"/>
                  </a:lnTo>
                  <a:lnTo>
                    <a:pt x="171" y="86"/>
                  </a:lnTo>
                  <a:lnTo>
                    <a:pt x="172" y="81"/>
                  </a:lnTo>
                  <a:lnTo>
                    <a:pt x="174" y="78"/>
                  </a:lnTo>
                  <a:lnTo>
                    <a:pt x="177" y="75"/>
                  </a:lnTo>
                  <a:lnTo>
                    <a:pt x="182" y="75"/>
                  </a:lnTo>
                  <a:lnTo>
                    <a:pt x="187" y="75"/>
                  </a:lnTo>
                  <a:lnTo>
                    <a:pt x="190" y="70"/>
                  </a:lnTo>
                  <a:lnTo>
                    <a:pt x="190" y="65"/>
                  </a:lnTo>
                  <a:lnTo>
                    <a:pt x="192" y="55"/>
                  </a:lnTo>
                  <a:lnTo>
                    <a:pt x="192" y="41"/>
                  </a:lnTo>
                  <a:lnTo>
                    <a:pt x="199" y="33"/>
                  </a:lnTo>
                  <a:lnTo>
                    <a:pt x="205" y="21"/>
                  </a:lnTo>
                  <a:lnTo>
                    <a:pt x="205" y="11"/>
                  </a:lnTo>
                  <a:lnTo>
                    <a:pt x="212" y="13"/>
                  </a:lnTo>
                  <a:lnTo>
                    <a:pt x="220" y="8"/>
                  </a:lnTo>
                  <a:lnTo>
                    <a:pt x="227" y="5"/>
                  </a:lnTo>
                  <a:lnTo>
                    <a:pt x="232" y="5"/>
                  </a:lnTo>
                  <a:lnTo>
                    <a:pt x="237" y="0"/>
                  </a:lnTo>
                  <a:lnTo>
                    <a:pt x="250" y="0"/>
                  </a:lnTo>
                  <a:lnTo>
                    <a:pt x="258" y="3"/>
                  </a:lnTo>
                  <a:lnTo>
                    <a:pt x="270" y="11"/>
                  </a:lnTo>
                  <a:lnTo>
                    <a:pt x="275" y="18"/>
                  </a:lnTo>
                  <a:lnTo>
                    <a:pt x="278" y="23"/>
                  </a:lnTo>
                  <a:lnTo>
                    <a:pt x="283" y="28"/>
                  </a:lnTo>
                  <a:lnTo>
                    <a:pt x="286" y="31"/>
                  </a:lnTo>
                  <a:lnTo>
                    <a:pt x="283" y="39"/>
                  </a:lnTo>
                  <a:lnTo>
                    <a:pt x="278" y="42"/>
                  </a:lnTo>
                  <a:lnTo>
                    <a:pt x="278" y="47"/>
                  </a:lnTo>
                  <a:lnTo>
                    <a:pt x="283" y="49"/>
                  </a:lnTo>
                  <a:lnTo>
                    <a:pt x="288" y="44"/>
                  </a:lnTo>
                  <a:lnTo>
                    <a:pt x="298" y="45"/>
                  </a:lnTo>
                  <a:lnTo>
                    <a:pt x="300" y="47"/>
                  </a:lnTo>
                  <a:lnTo>
                    <a:pt x="301" y="49"/>
                  </a:lnTo>
                  <a:lnTo>
                    <a:pt x="301" y="55"/>
                  </a:lnTo>
                  <a:lnTo>
                    <a:pt x="303" y="62"/>
                  </a:lnTo>
                  <a:lnTo>
                    <a:pt x="310" y="58"/>
                  </a:lnTo>
                  <a:lnTo>
                    <a:pt x="315" y="58"/>
                  </a:lnTo>
                  <a:lnTo>
                    <a:pt x="318" y="58"/>
                  </a:lnTo>
                  <a:lnTo>
                    <a:pt x="319" y="58"/>
                  </a:lnTo>
                  <a:lnTo>
                    <a:pt x="328" y="55"/>
                  </a:lnTo>
                  <a:lnTo>
                    <a:pt x="331" y="57"/>
                  </a:lnTo>
                  <a:lnTo>
                    <a:pt x="336" y="63"/>
                  </a:lnTo>
                  <a:lnTo>
                    <a:pt x="344" y="67"/>
                  </a:lnTo>
                  <a:lnTo>
                    <a:pt x="349" y="71"/>
                  </a:lnTo>
                  <a:lnTo>
                    <a:pt x="348" y="83"/>
                  </a:lnTo>
                  <a:lnTo>
                    <a:pt x="351" y="96"/>
                  </a:lnTo>
                  <a:lnTo>
                    <a:pt x="354" y="107"/>
                  </a:lnTo>
                  <a:lnTo>
                    <a:pt x="354" y="118"/>
                  </a:lnTo>
                  <a:lnTo>
                    <a:pt x="353" y="126"/>
                  </a:lnTo>
                  <a:lnTo>
                    <a:pt x="346" y="134"/>
                  </a:lnTo>
                  <a:lnTo>
                    <a:pt x="341" y="143"/>
                  </a:lnTo>
                  <a:lnTo>
                    <a:pt x="334" y="149"/>
                  </a:lnTo>
                  <a:lnTo>
                    <a:pt x="329" y="156"/>
                  </a:lnTo>
                  <a:lnTo>
                    <a:pt x="324" y="167"/>
                  </a:lnTo>
                  <a:lnTo>
                    <a:pt x="323" y="173"/>
                  </a:lnTo>
                  <a:lnTo>
                    <a:pt x="323" y="177"/>
                  </a:lnTo>
                  <a:lnTo>
                    <a:pt x="321" y="180"/>
                  </a:lnTo>
                  <a:lnTo>
                    <a:pt x="315" y="185"/>
                  </a:lnTo>
                  <a:lnTo>
                    <a:pt x="315" y="189"/>
                  </a:lnTo>
                  <a:lnTo>
                    <a:pt x="316" y="198"/>
                  </a:lnTo>
                  <a:lnTo>
                    <a:pt x="318" y="209"/>
                  </a:lnTo>
                  <a:lnTo>
                    <a:pt x="323" y="217"/>
                  </a:lnTo>
                  <a:lnTo>
                    <a:pt x="324" y="225"/>
                  </a:lnTo>
                  <a:lnTo>
                    <a:pt x="311" y="228"/>
                  </a:lnTo>
                  <a:lnTo>
                    <a:pt x="305" y="230"/>
                  </a:lnTo>
                  <a:lnTo>
                    <a:pt x="306" y="244"/>
                  </a:lnTo>
                  <a:lnTo>
                    <a:pt x="305" y="253"/>
                  </a:lnTo>
                  <a:lnTo>
                    <a:pt x="303" y="256"/>
                  </a:lnTo>
                  <a:lnTo>
                    <a:pt x="306" y="267"/>
                  </a:lnTo>
                  <a:lnTo>
                    <a:pt x="310" y="274"/>
                  </a:lnTo>
                  <a:lnTo>
                    <a:pt x="311" y="285"/>
                  </a:lnTo>
                  <a:lnTo>
                    <a:pt x="315" y="296"/>
                  </a:lnTo>
                  <a:lnTo>
                    <a:pt x="313" y="306"/>
                  </a:lnTo>
                  <a:lnTo>
                    <a:pt x="311" y="312"/>
                  </a:lnTo>
                  <a:lnTo>
                    <a:pt x="300" y="317"/>
                  </a:lnTo>
                  <a:lnTo>
                    <a:pt x="295" y="324"/>
                  </a:lnTo>
                  <a:lnTo>
                    <a:pt x="296" y="335"/>
                  </a:lnTo>
                  <a:lnTo>
                    <a:pt x="300" y="346"/>
                  </a:lnTo>
                  <a:lnTo>
                    <a:pt x="305" y="353"/>
                  </a:lnTo>
                  <a:lnTo>
                    <a:pt x="308" y="359"/>
                  </a:lnTo>
                  <a:lnTo>
                    <a:pt x="308" y="367"/>
                  </a:lnTo>
                  <a:lnTo>
                    <a:pt x="310" y="372"/>
                  </a:lnTo>
                  <a:lnTo>
                    <a:pt x="313" y="376"/>
                  </a:lnTo>
                  <a:lnTo>
                    <a:pt x="318" y="380"/>
                  </a:lnTo>
                  <a:lnTo>
                    <a:pt x="323" y="385"/>
                  </a:lnTo>
                  <a:lnTo>
                    <a:pt x="326" y="389"/>
                  </a:lnTo>
                  <a:lnTo>
                    <a:pt x="328" y="390"/>
                  </a:lnTo>
                  <a:lnTo>
                    <a:pt x="331" y="393"/>
                  </a:lnTo>
                  <a:lnTo>
                    <a:pt x="328" y="403"/>
                  </a:lnTo>
                  <a:lnTo>
                    <a:pt x="315" y="406"/>
                  </a:lnTo>
                  <a:lnTo>
                    <a:pt x="306" y="414"/>
                  </a:lnTo>
                  <a:lnTo>
                    <a:pt x="295" y="418"/>
                  </a:lnTo>
                  <a:lnTo>
                    <a:pt x="283" y="422"/>
                  </a:lnTo>
                  <a:lnTo>
                    <a:pt x="273" y="426"/>
                  </a:lnTo>
                  <a:lnTo>
                    <a:pt x="268" y="434"/>
                  </a:lnTo>
                  <a:lnTo>
                    <a:pt x="267" y="444"/>
                  </a:lnTo>
                  <a:lnTo>
                    <a:pt x="267" y="450"/>
                  </a:lnTo>
                  <a:lnTo>
                    <a:pt x="267" y="455"/>
                  </a:lnTo>
                  <a:lnTo>
                    <a:pt x="273" y="466"/>
                  </a:lnTo>
                  <a:lnTo>
                    <a:pt x="273" y="479"/>
                  </a:lnTo>
                  <a:lnTo>
                    <a:pt x="267" y="494"/>
                  </a:lnTo>
                  <a:lnTo>
                    <a:pt x="265" y="500"/>
                  </a:lnTo>
                  <a:lnTo>
                    <a:pt x="265" y="503"/>
                  </a:lnTo>
                  <a:lnTo>
                    <a:pt x="278" y="510"/>
                  </a:lnTo>
                  <a:lnTo>
                    <a:pt x="305" y="516"/>
                  </a:lnTo>
                  <a:lnTo>
                    <a:pt x="318" y="521"/>
                  </a:lnTo>
                  <a:lnTo>
                    <a:pt x="328" y="523"/>
                  </a:lnTo>
                  <a:lnTo>
                    <a:pt x="333" y="529"/>
                  </a:lnTo>
                  <a:lnTo>
                    <a:pt x="334" y="534"/>
                  </a:lnTo>
                  <a:lnTo>
                    <a:pt x="334" y="539"/>
                  </a:lnTo>
                  <a:lnTo>
                    <a:pt x="339" y="544"/>
                  </a:lnTo>
                  <a:lnTo>
                    <a:pt x="346" y="545"/>
                  </a:lnTo>
                  <a:lnTo>
                    <a:pt x="362" y="550"/>
                  </a:lnTo>
                  <a:lnTo>
                    <a:pt x="372" y="568"/>
                  </a:lnTo>
                  <a:lnTo>
                    <a:pt x="382" y="579"/>
                  </a:lnTo>
                  <a:lnTo>
                    <a:pt x="386" y="592"/>
                  </a:lnTo>
                  <a:lnTo>
                    <a:pt x="401" y="607"/>
                  </a:lnTo>
                  <a:lnTo>
                    <a:pt x="417" y="609"/>
                  </a:lnTo>
                  <a:lnTo>
                    <a:pt x="427" y="615"/>
                  </a:lnTo>
                  <a:lnTo>
                    <a:pt x="429" y="636"/>
                  </a:lnTo>
                  <a:lnTo>
                    <a:pt x="429" y="646"/>
                  </a:lnTo>
                  <a:lnTo>
                    <a:pt x="429" y="672"/>
                  </a:lnTo>
                  <a:lnTo>
                    <a:pt x="427" y="685"/>
                  </a:lnTo>
                  <a:lnTo>
                    <a:pt x="427" y="688"/>
                  </a:lnTo>
                  <a:lnTo>
                    <a:pt x="427" y="694"/>
                  </a:lnTo>
                  <a:lnTo>
                    <a:pt x="425" y="702"/>
                  </a:lnTo>
                  <a:lnTo>
                    <a:pt x="422" y="709"/>
                  </a:lnTo>
                  <a:lnTo>
                    <a:pt x="410" y="720"/>
                  </a:lnTo>
                  <a:lnTo>
                    <a:pt x="402" y="730"/>
                  </a:lnTo>
                  <a:lnTo>
                    <a:pt x="397" y="736"/>
                  </a:lnTo>
                  <a:lnTo>
                    <a:pt x="394" y="738"/>
                  </a:lnTo>
                  <a:lnTo>
                    <a:pt x="392" y="740"/>
                  </a:lnTo>
                  <a:lnTo>
                    <a:pt x="374" y="749"/>
                  </a:lnTo>
                  <a:lnTo>
                    <a:pt x="367" y="753"/>
                  </a:lnTo>
                  <a:lnTo>
                    <a:pt x="364" y="762"/>
                  </a:lnTo>
                  <a:lnTo>
                    <a:pt x="381" y="777"/>
                  </a:lnTo>
                  <a:lnTo>
                    <a:pt x="401" y="791"/>
                  </a:lnTo>
                  <a:lnTo>
                    <a:pt x="410" y="796"/>
                  </a:lnTo>
                  <a:lnTo>
                    <a:pt x="419" y="796"/>
                  </a:lnTo>
                  <a:lnTo>
                    <a:pt x="425" y="800"/>
                  </a:lnTo>
                  <a:lnTo>
                    <a:pt x="432" y="800"/>
                  </a:lnTo>
                  <a:lnTo>
                    <a:pt x="435" y="796"/>
                  </a:lnTo>
                  <a:lnTo>
                    <a:pt x="453" y="788"/>
                  </a:lnTo>
                  <a:lnTo>
                    <a:pt x="462" y="780"/>
                  </a:lnTo>
                  <a:lnTo>
                    <a:pt x="472" y="780"/>
                  </a:lnTo>
                  <a:lnTo>
                    <a:pt x="477" y="772"/>
                  </a:lnTo>
                  <a:lnTo>
                    <a:pt x="483" y="769"/>
                  </a:lnTo>
                  <a:lnTo>
                    <a:pt x="491" y="770"/>
                  </a:lnTo>
                  <a:lnTo>
                    <a:pt x="500" y="780"/>
                  </a:lnTo>
                  <a:lnTo>
                    <a:pt x="510" y="780"/>
                  </a:lnTo>
                  <a:lnTo>
                    <a:pt x="518" y="778"/>
                  </a:lnTo>
                  <a:lnTo>
                    <a:pt x="525" y="785"/>
                  </a:lnTo>
                  <a:lnTo>
                    <a:pt x="530" y="785"/>
                  </a:lnTo>
                  <a:lnTo>
                    <a:pt x="543" y="785"/>
                  </a:lnTo>
                  <a:lnTo>
                    <a:pt x="544" y="788"/>
                  </a:lnTo>
                  <a:lnTo>
                    <a:pt x="544" y="795"/>
                  </a:lnTo>
                  <a:lnTo>
                    <a:pt x="544" y="798"/>
                  </a:lnTo>
                  <a:lnTo>
                    <a:pt x="544" y="800"/>
                  </a:lnTo>
                  <a:lnTo>
                    <a:pt x="543" y="806"/>
                  </a:lnTo>
                  <a:lnTo>
                    <a:pt x="544" y="822"/>
                  </a:lnTo>
                  <a:lnTo>
                    <a:pt x="548" y="837"/>
                  </a:lnTo>
                  <a:lnTo>
                    <a:pt x="539" y="848"/>
                  </a:lnTo>
                  <a:lnTo>
                    <a:pt x="530" y="858"/>
                  </a:lnTo>
                  <a:lnTo>
                    <a:pt x="520" y="859"/>
                  </a:lnTo>
                  <a:lnTo>
                    <a:pt x="510" y="863"/>
                  </a:lnTo>
                  <a:lnTo>
                    <a:pt x="506" y="866"/>
                  </a:lnTo>
                  <a:lnTo>
                    <a:pt x="501" y="867"/>
                  </a:lnTo>
                  <a:lnTo>
                    <a:pt x="495" y="871"/>
                  </a:lnTo>
                  <a:lnTo>
                    <a:pt x="487" y="876"/>
                  </a:lnTo>
                  <a:lnTo>
                    <a:pt x="488" y="890"/>
                  </a:lnTo>
                  <a:lnTo>
                    <a:pt x="490" y="903"/>
                  </a:lnTo>
                  <a:lnTo>
                    <a:pt x="488" y="910"/>
                  </a:lnTo>
                  <a:lnTo>
                    <a:pt x="485" y="924"/>
                  </a:lnTo>
                  <a:lnTo>
                    <a:pt x="485" y="931"/>
                  </a:lnTo>
                  <a:lnTo>
                    <a:pt x="485" y="939"/>
                  </a:lnTo>
                  <a:lnTo>
                    <a:pt x="490" y="945"/>
                  </a:lnTo>
                  <a:lnTo>
                    <a:pt x="491" y="952"/>
                  </a:lnTo>
                  <a:lnTo>
                    <a:pt x="488" y="953"/>
                  </a:lnTo>
                  <a:lnTo>
                    <a:pt x="488" y="956"/>
                  </a:lnTo>
                  <a:lnTo>
                    <a:pt x="488" y="960"/>
                  </a:lnTo>
                  <a:lnTo>
                    <a:pt x="493" y="965"/>
                  </a:lnTo>
                  <a:lnTo>
                    <a:pt x="496" y="969"/>
                  </a:lnTo>
                  <a:lnTo>
                    <a:pt x="498" y="974"/>
                  </a:lnTo>
                  <a:lnTo>
                    <a:pt x="505" y="982"/>
                  </a:lnTo>
                  <a:lnTo>
                    <a:pt x="511" y="990"/>
                  </a:lnTo>
                  <a:lnTo>
                    <a:pt x="511" y="999"/>
                  </a:lnTo>
                  <a:lnTo>
                    <a:pt x="503" y="1007"/>
                  </a:lnTo>
                  <a:lnTo>
                    <a:pt x="500" y="1010"/>
                  </a:lnTo>
                  <a:lnTo>
                    <a:pt x="498" y="1013"/>
                  </a:lnTo>
                  <a:lnTo>
                    <a:pt x="498" y="1018"/>
                  </a:lnTo>
                  <a:lnTo>
                    <a:pt x="495" y="1021"/>
                  </a:lnTo>
                  <a:lnTo>
                    <a:pt x="487" y="1026"/>
                  </a:lnTo>
                  <a:lnTo>
                    <a:pt x="482" y="1033"/>
                  </a:lnTo>
                  <a:lnTo>
                    <a:pt x="485" y="1042"/>
                  </a:lnTo>
                  <a:lnTo>
                    <a:pt x="488" y="1045"/>
                  </a:lnTo>
                  <a:lnTo>
                    <a:pt x="493" y="1049"/>
                  </a:lnTo>
                  <a:lnTo>
                    <a:pt x="493" y="1054"/>
                  </a:lnTo>
                  <a:lnTo>
                    <a:pt x="491" y="1055"/>
                  </a:lnTo>
                  <a:lnTo>
                    <a:pt x="491" y="1057"/>
                  </a:lnTo>
                  <a:lnTo>
                    <a:pt x="493" y="1060"/>
                  </a:lnTo>
                  <a:lnTo>
                    <a:pt x="490" y="1067"/>
                  </a:lnTo>
                  <a:lnTo>
                    <a:pt x="487" y="1070"/>
                  </a:lnTo>
                  <a:lnTo>
                    <a:pt x="483" y="1071"/>
                  </a:lnTo>
                  <a:lnTo>
                    <a:pt x="480" y="1070"/>
                  </a:lnTo>
                  <a:lnTo>
                    <a:pt x="477" y="1062"/>
                  </a:lnTo>
                  <a:lnTo>
                    <a:pt x="478" y="1058"/>
                  </a:lnTo>
                  <a:lnTo>
                    <a:pt x="475" y="1060"/>
                  </a:lnTo>
                  <a:lnTo>
                    <a:pt x="473" y="1065"/>
                  </a:lnTo>
                  <a:lnTo>
                    <a:pt x="468" y="1070"/>
                  </a:lnTo>
                  <a:lnTo>
                    <a:pt x="462" y="1068"/>
                  </a:lnTo>
                  <a:lnTo>
                    <a:pt x="453" y="1070"/>
                  </a:lnTo>
                  <a:lnTo>
                    <a:pt x="453" y="1063"/>
                  </a:lnTo>
                  <a:lnTo>
                    <a:pt x="457" y="1058"/>
                  </a:lnTo>
                  <a:lnTo>
                    <a:pt x="458" y="1052"/>
                  </a:lnTo>
                  <a:lnTo>
                    <a:pt x="465" y="1044"/>
                  </a:lnTo>
                  <a:lnTo>
                    <a:pt x="460" y="1044"/>
                  </a:lnTo>
                  <a:lnTo>
                    <a:pt x="457" y="1044"/>
                  </a:lnTo>
                  <a:lnTo>
                    <a:pt x="457" y="1050"/>
                  </a:lnTo>
                  <a:lnTo>
                    <a:pt x="453" y="1060"/>
                  </a:lnTo>
                  <a:lnTo>
                    <a:pt x="450" y="1055"/>
                  </a:lnTo>
                  <a:lnTo>
                    <a:pt x="447" y="1050"/>
                  </a:lnTo>
                  <a:lnTo>
                    <a:pt x="445" y="1037"/>
                  </a:lnTo>
                  <a:lnTo>
                    <a:pt x="447" y="1031"/>
                  </a:lnTo>
                  <a:lnTo>
                    <a:pt x="445" y="1028"/>
                  </a:lnTo>
                  <a:lnTo>
                    <a:pt x="445" y="1023"/>
                  </a:lnTo>
                  <a:lnTo>
                    <a:pt x="448" y="1015"/>
                  </a:lnTo>
                  <a:lnTo>
                    <a:pt x="453" y="1007"/>
                  </a:lnTo>
                  <a:lnTo>
                    <a:pt x="452" y="1005"/>
                  </a:lnTo>
                  <a:lnTo>
                    <a:pt x="448" y="1007"/>
                  </a:lnTo>
                  <a:lnTo>
                    <a:pt x="445" y="1013"/>
                  </a:lnTo>
                  <a:lnTo>
                    <a:pt x="442" y="1021"/>
                  </a:lnTo>
                  <a:lnTo>
                    <a:pt x="439" y="1028"/>
                  </a:lnTo>
                  <a:lnTo>
                    <a:pt x="435" y="1023"/>
                  </a:lnTo>
                  <a:lnTo>
                    <a:pt x="437" y="1018"/>
                  </a:lnTo>
                  <a:lnTo>
                    <a:pt x="442" y="1015"/>
                  </a:lnTo>
                  <a:lnTo>
                    <a:pt x="437" y="1015"/>
                  </a:lnTo>
                  <a:lnTo>
                    <a:pt x="432" y="1015"/>
                  </a:lnTo>
                  <a:lnTo>
                    <a:pt x="429" y="1012"/>
                  </a:lnTo>
                  <a:lnTo>
                    <a:pt x="420" y="1012"/>
                  </a:lnTo>
                  <a:lnTo>
                    <a:pt x="419" y="1015"/>
                  </a:lnTo>
                  <a:lnTo>
                    <a:pt x="424" y="1015"/>
                  </a:lnTo>
                  <a:lnTo>
                    <a:pt x="425" y="1016"/>
                  </a:lnTo>
                  <a:lnTo>
                    <a:pt x="429" y="1018"/>
                  </a:lnTo>
                  <a:lnTo>
                    <a:pt x="432" y="1021"/>
                  </a:lnTo>
                  <a:lnTo>
                    <a:pt x="434" y="1024"/>
                  </a:lnTo>
                  <a:lnTo>
                    <a:pt x="439" y="1031"/>
                  </a:lnTo>
                  <a:lnTo>
                    <a:pt x="440" y="1039"/>
                  </a:lnTo>
                  <a:lnTo>
                    <a:pt x="445" y="1047"/>
                  </a:lnTo>
                  <a:lnTo>
                    <a:pt x="442" y="1054"/>
                  </a:lnTo>
                  <a:lnTo>
                    <a:pt x="442" y="1055"/>
                  </a:lnTo>
                  <a:lnTo>
                    <a:pt x="439" y="1060"/>
                  </a:lnTo>
                  <a:lnTo>
                    <a:pt x="434" y="1062"/>
                  </a:lnTo>
                  <a:lnTo>
                    <a:pt x="429" y="1063"/>
                  </a:lnTo>
                  <a:lnTo>
                    <a:pt x="425" y="1065"/>
                  </a:lnTo>
                  <a:lnTo>
                    <a:pt x="422" y="1070"/>
                  </a:lnTo>
                  <a:lnTo>
                    <a:pt x="427" y="1075"/>
                  </a:lnTo>
                  <a:lnTo>
                    <a:pt x="430" y="1081"/>
                  </a:lnTo>
                  <a:lnTo>
                    <a:pt x="427" y="1086"/>
                  </a:lnTo>
                  <a:lnTo>
                    <a:pt x="422" y="1091"/>
                  </a:lnTo>
                  <a:lnTo>
                    <a:pt x="415" y="1089"/>
                  </a:lnTo>
                  <a:lnTo>
                    <a:pt x="409" y="1092"/>
                  </a:lnTo>
                  <a:lnTo>
                    <a:pt x="407" y="1088"/>
                  </a:lnTo>
                  <a:lnTo>
                    <a:pt x="405" y="1079"/>
                  </a:lnTo>
                  <a:lnTo>
                    <a:pt x="402" y="1081"/>
                  </a:lnTo>
                  <a:lnTo>
                    <a:pt x="399" y="1088"/>
                  </a:lnTo>
                  <a:lnTo>
                    <a:pt x="396" y="1097"/>
                  </a:lnTo>
                  <a:lnTo>
                    <a:pt x="391" y="1096"/>
                  </a:lnTo>
                  <a:lnTo>
                    <a:pt x="389" y="1088"/>
                  </a:lnTo>
                  <a:lnTo>
                    <a:pt x="387" y="1076"/>
                  </a:lnTo>
                  <a:lnTo>
                    <a:pt x="384" y="1081"/>
                  </a:lnTo>
                  <a:lnTo>
                    <a:pt x="382" y="1088"/>
                  </a:lnTo>
                  <a:lnTo>
                    <a:pt x="384" y="1096"/>
                  </a:lnTo>
                  <a:lnTo>
                    <a:pt x="384" y="1102"/>
                  </a:lnTo>
                  <a:lnTo>
                    <a:pt x="381" y="1101"/>
                  </a:lnTo>
                  <a:lnTo>
                    <a:pt x="379" y="1096"/>
                  </a:lnTo>
                  <a:lnTo>
                    <a:pt x="374" y="1089"/>
                  </a:lnTo>
                  <a:lnTo>
                    <a:pt x="376" y="1081"/>
                  </a:lnTo>
                  <a:lnTo>
                    <a:pt x="377" y="1070"/>
                  </a:lnTo>
                  <a:lnTo>
                    <a:pt x="377" y="1065"/>
                  </a:lnTo>
                  <a:lnTo>
                    <a:pt x="374" y="1067"/>
                  </a:lnTo>
                  <a:lnTo>
                    <a:pt x="372" y="1073"/>
                  </a:lnTo>
                  <a:lnTo>
                    <a:pt x="371" y="1083"/>
                  </a:lnTo>
                  <a:lnTo>
                    <a:pt x="367" y="1083"/>
                  </a:lnTo>
                  <a:lnTo>
                    <a:pt x="362" y="1073"/>
                  </a:lnTo>
                  <a:lnTo>
                    <a:pt x="362" y="1060"/>
                  </a:lnTo>
                  <a:lnTo>
                    <a:pt x="364" y="1052"/>
                  </a:lnTo>
                  <a:lnTo>
                    <a:pt x="361" y="1052"/>
                  </a:lnTo>
                  <a:lnTo>
                    <a:pt x="358" y="1057"/>
                  </a:lnTo>
                  <a:lnTo>
                    <a:pt x="358" y="1060"/>
                  </a:lnTo>
                  <a:lnTo>
                    <a:pt x="359" y="1065"/>
                  </a:lnTo>
                  <a:lnTo>
                    <a:pt x="358" y="1071"/>
                  </a:lnTo>
                  <a:lnTo>
                    <a:pt x="361" y="1079"/>
                  </a:lnTo>
                  <a:lnTo>
                    <a:pt x="361" y="1089"/>
                  </a:lnTo>
                  <a:lnTo>
                    <a:pt x="358" y="1092"/>
                  </a:lnTo>
                  <a:lnTo>
                    <a:pt x="354" y="1092"/>
                  </a:lnTo>
                  <a:lnTo>
                    <a:pt x="354" y="1097"/>
                  </a:lnTo>
                  <a:lnTo>
                    <a:pt x="359" y="1104"/>
                  </a:lnTo>
                  <a:lnTo>
                    <a:pt x="356" y="1105"/>
                  </a:lnTo>
                  <a:lnTo>
                    <a:pt x="361" y="1112"/>
                  </a:lnTo>
                  <a:lnTo>
                    <a:pt x="362" y="1117"/>
                  </a:lnTo>
                  <a:lnTo>
                    <a:pt x="358" y="1120"/>
                  </a:lnTo>
                  <a:lnTo>
                    <a:pt x="353" y="1118"/>
                  </a:lnTo>
                  <a:lnTo>
                    <a:pt x="351" y="1115"/>
                  </a:lnTo>
                  <a:lnTo>
                    <a:pt x="346" y="1110"/>
                  </a:lnTo>
                  <a:lnTo>
                    <a:pt x="343" y="1110"/>
                  </a:lnTo>
                  <a:lnTo>
                    <a:pt x="334" y="1110"/>
                  </a:lnTo>
                  <a:lnTo>
                    <a:pt x="338" y="1113"/>
                  </a:lnTo>
                  <a:lnTo>
                    <a:pt x="344" y="1113"/>
                  </a:lnTo>
                  <a:lnTo>
                    <a:pt x="348" y="1115"/>
                  </a:lnTo>
                  <a:lnTo>
                    <a:pt x="348" y="1122"/>
                  </a:lnTo>
                  <a:lnTo>
                    <a:pt x="343" y="1126"/>
                  </a:lnTo>
                  <a:lnTo>
                    <a:pt x="339" y="1130"/>
                  </a:lnTo>
                  <a:lnTo>
                    <a:pt x="336" y="1126"/>
                  </a:lnTo>
                  <a:lnTo>
                    <a:pt x="333" y="1122"/>
                  </a:lnTo>
                  <a:lnTo>
                    <a:pt x="329" y="1109"/>
                  </a:lnTo>
                  <a:lnTo>
                    <a:pt x="331" y="1096"/>
                  </a:lnTo>
                  <a:lnTo>
                    <a:pt x="334" y="1081"/>
                  </a:lnTo>
                  <a:lnTo>
                    <a:pt x="338" y="1076"/>
                  </a:lnTo>
                  <a:lnTo>
                    <a:pt x="338" y="1073"/>
                  </a:lnTo>
                  <a:lnTo>
                    <a:pt x="339" y="1070"/>
                  </a:lnTo>
                  <a:lnTo>
                    <a:pt x="341" y="1062"/>
                  </a:lnTo>
                  <a:lnTo>
                    <a:pt x="343" y="1050"/>
                  </a:lnTo>
                  <a:lnTo>
                    <a:pt x="344" y="1045"/>
                  </a:lnTo>
                  <a:lnTo>
                    <a:pt x="339" y="1045"/>
                  </a:lnTo>
                  <a:lnTo>
                    <a:pt x="339" y="1039"/>
                  </a:lnTo>
                  <a:lnTo>
                    <a:pt x="338" y="1034"/>
                  </a:lnTo>
                  <a:lnTo>
                    <a:pt x="334" y="1037"/>
                  </a:lnTo>
                  <a:lnTo>
                    <a:pt x="334" y="1042"/>
                  </a:lnTo>
                  <a:lnTo>
                    <a:pt x="334" y="1047"/>
                  </a:lnTo>
                  <a:lnTo>
                    <a:pt x="336" y="1052"/>
                  </a:lnTo>
                  <a:lnTo>
                    <a:pt x="336" y="1057"/>
                  </a:lnTo>
                  <a:lnTo>
                    <a:pt x="336" y="1062"/>
                  </a:lnTo>
                  <a:lnTo>
                    <a:pt x="334" y="1067"/>
                  </a:lnTo>
                  <a:lnTo>
                    <a:pt x="333" y="1073"/>
                  </a:lnTo>
                  <a:lnTo>
                    <a:pt x="329" y="1079"/>
                  </a:lnTo>
                  <a:lnTo>
                    <a:pt x="328" y="1088"/>
                  </a:lnTo>
                  <a:lnTo>
                    <a:pt x="326" y="1097"/>
                  </a:lnTo>
                  <a:lnTo>
                    <a:pt x="326" y="1102"/>
                  </a:lnTo>
                  <a:lnTo>
                    <a:pt x="324" y="1109"/>
                  </a:lnTo>
                  <a:lnTo>
                    <a:pt x="323" y="1105"/>
                  </a:lnTo>
                  <a:lnTo>
                    <a:pt x="321" y="1099"/>
                  </a:lnTo>
                  <a:lnTo>
                    <a:pt x="318" y="1091"/>
                  </a:lnTo>
                  <a:lnTo>
                    <a:pt x="310" y="1089"/>
                  </a:lnTo>
                  <a:lnTo>
                    <a:pt x="313" y="1086"/>
                  </a:lnTo>
                  <a:lnTo>
                    <a:pt x="318" y="1083"/>
                  </a:lnTo>
                  <a:lnTo>
                    <a:pt x="321" y="1075"/>
                  </a:lnTo>
                  <a:lnTo>
                    <a:pt x="315" y="1071"/>
                  </a:lnTo>
                  <a:lnTo>
                    <a:pt x="313" y="1075"/>
                  </a:lnTo>
                  <a:lnTo>
                    <a:pt x="315" y="1079"/>
                  </a:lnTo>
                  <a:lnTo>
                    <a:pt x="310" y="1084"/>
                  </a:lnTo>
                  <a:lnTo>
                    <a:pt x="305" y="1088"/>
                  </a:lnTo>
                  <a:lnTo>
                    <a:pt x="306" y="1097"/>
                  </a:lnTo>
                  <a:lnTo>
                    <a:pt x="315" y="1099"/>
                  </a:lnTo>
                  <a:lnTo>
                    <a:pt x="319" y="1105"/>
                  </a:lnTo>
                  <a:lnTo>
                    <a:pt x="318" y="1113"/>
                  </a:lnTo>
                  <a:lnTo>
                    <a:pt x="313" y="1113"/>
                  </a:lnTo>
                  <a:lnTo>
                    <a:pt x="311" y="1110"/>
                  </a:lnTo>
                  <a:lnTo>
                    <a:pt x="306" y="1109"/>
                  </a:lnTo>
                  <a:lnTo>
                    <a:pt x="301" y="1104"/>
                  </a:lnTo>
                  <a:lnTo>
                    <a:pt x="300" y="1097"/>
                  </a:lnTo>
                  <a:lnTo>
                    <a:pt x="296" y="1097"/>
                  </a:lnTo>
                  <a:lnTo>
                    <a:pt x="295" y="1101"/>
                  </a:lnTo>
                  <a:lnTo>
                    <a:pt x="295" y="1104"/>
                  </a:lnTo>
                  <a:lnTo>
                    <a:pt x="293" y="1105"/>
                  </a:lnTo>
                  <a:lnTo>
                    <a:pt x="285" y="1107"/>
                  </a:lnTo>
                  <a:lnTo>
                    <a:pt x="276" y="1107"/>
                  </a:lnTo>
                  <a:lnTo>
                    <a:pt x="275" y="1105"/>
                  </a:lnTo>
                  <a:lnTo>
                    <a:pt x="270" y="1104"/>
                  </a:lnTo>
                  <a:lnTo>
                    <a:pt x="265" y="1104"/>
                  </a:lnTo>
                  <a:lnTo>
                    <a:pt x="265" y="1107"/>
                  </a:lnTo>
                  <a:lnTo>
                    <a:pt x="267" y="1109"/>
                  </a:lnTo>
                  <a:lnTo>
                    <a:pt x="268" y="1110"/>
                  </a:lnTo>
                  <a:lnTo>
                    <a:pt x="273" y="1110"/>
                  </a:lnTo>
                  <a:lnTo>
                    <a:pt x="276" y="1112"/>
                  </a:lnTo>
                  <a:lnTo>
                    <a:pt x="280" y="1117"/>
                  </a:lnTo>
                  <a:lnTo>
                    <a:pt x="281" y="1122"/>
                  </a:lnTo>
                  <a:lnTo>
                    <a:pt x="285" y="1126"/>
                  </a:lnTo>
                  <a:lnTo>
                    <a:pt x="291" y="1130"/>
                  </a:lnTo>
                  <a:lnTo>
                    <a:pt x="291" y="1138"/>
                  </a:lnTo>
                  <a:lnTo>
                    <a:pt x="288" y="1138"/>
                  </a:lnTo>
                  <a:lnTo>
                    <a:pt x="281" y="1134"/>
                  </a:lnTo>
                  <a:lnTo>
                    <a:pt x="275" y="1131"/>
                  </a:lnTo>
                  <a:lnTo>
                    <a:pt x="270" y="1131"/>
                  </a:lnTo>
                  <a:lnTo>
                    <a:pt x="265" y="1133"/>
                  </a:lnTo>
                  <a:lnTo>
                    <a:pt x="258" y="1136"/>
                  </a:lnTo>
                  <a:lnTo>
                    <a:pt x="250" y="1141"/>
                  </a:lnTo>
                  <a:lnTo>
                    <a:pt x="240" y="1146"/>
                  </a:lnTo>
                  <a:lnTo>
                    <a:pt x="235" y="1152"/>
                  </a:lnTo>
                  <a:lnTo>
                    <a:pt x="224" y="1154"/>
                  </a:lnTo>
                  <a:lnTo>
                    <a:pt x="215" y="1152"/>
                  </a:lnTo>
                  <a:lnTo>
                    <a:pt x="212" y="1156"/>
                  </a:lnTo>
                  <a:lnTo>
                    <a:pt x="215" y="1157"/>
                  </a:lnTo>
                  <a:lnTo>
                    <a:pt x="219" y="1157"/>
                  </a:lnTo>
                  <a:lnTo>
                    <a:pt x="224" y="1157"/>
                  </a:lnTo>
                  <a:lnTo>
                    <a:pt x="229" y="1164"/>
                  </a:lnTo>
                  <a:lnTo>
                    <a:pt x="225" y="1167"/>
                  </a:lnTo>
                  <a:lnTo>
                    <a:pt x="220" y="1177"/>
                  </a:lnTo>
                  <a:lnTo>
                    <a:pt x="225" y="1180"/>
                  </a:lnTo>
                  <a:lnTo>
                    <a:pt x="227" y="1177"/>
                  </a:lnTo>
                  <a:lnTo>
                    <a:pt x="227" y="1172"/>
                  </a:lnTo>
                  <a:lnTo>
                    <a:pt x="230" y="1168"/>
                  </a:lnTo>
                  <a:lnTo>
                    <a:pt x="232" y="1165"/>
                  </a:lnTo>
                  <a:lnTo>
                    <a:pt x="233" y="1162"/>
                  </a:lnTo>
                  <a:lnTo>
                    <a:pt x="240" y="1152"/>
                  </a:lnTo>
                  <a:lnTo>
                    <a:pt x="245" y="1149"/>
                  </a:lnTo>
                  <a:lnTo>
                    <a:pt x="250" y="1147"/>
                  </a:lnTo>
                  <a:lnTo>
                    <a:pt x="257" y="1149"/>
                  </a:lnTo>
                  <a:lnTo>
                    <a:pt x="260" y="1151"/>
                  </a:lnTo>
                  <a:lnTo>
                    <a:pt x="267" y="1154"/>
                  </a:lnTo>
                  <a:lnTo>
                    <a:pt x="276" y="1165"/>
                  </a:lnTo>
                  <a:lnTo>
                    <a:pt x="275" y="1172"/>
                  </a:lnTo>
                  <a:lnTo>
                    <a:pt x="273" y="1173"/>
                  </a:lnTo>
                  <a:lnTo>
                    <a:pt x="273" y="1180"/>
                  </a:lnTo>
                  <a:lnTo>
                    <a:pt x="268" y="1178"/>
                  </a:lnTo>
                  <a:lnTo>
                    <a:pt x="270" y="1181"/>
                  </a:lnTo>
                  <a:lnTo>
                    <a:pt x="275" y="1193"/>
                  </a:lnTo>
                  <a:lnTo>
                    <a:pt x="276" y="1196"/>
                  </a:lnTo>
                  <a:lnTo>
                    <a:pt x="278" y="1202"/>
                  </a:lnTo>
                  <a:lnTo>
                    <a:pt x="280" y="1207"/>
                  </a:lnTo>
                  <a:lnTo>
                    <a:pt x="276" y="1217"/>
                  </a:lnTo>
                  <a:lnTo>
                    <a:pt x="273" y="1220"/>
                  </a:lnTo>
                  <a:lnTo>
                    <a:pt x="278" y="1223"/>
                  </a:lnTo>
                  <a:lnTo>
                    <a:pt x="278" y="1227"/>
                  </a:lnTo>
                  <a:lnTo>
                    <a:pt x="285" y="1227"/>
                  </a:lnTo>
                  <a:lnTo>
                    <a:pt x="286" y="1233"/>
                  </a:lnTo>
                  <a:lnTo>
                    <a:pt x="288" y="1241"/>
                  </a:lnTo>
                  <a:lnTo>
                    <a:pt x="285" y="1246"/>
                  </a:lnTo>
                  <a:lnTo>
                    <a:pt x="280" y="1246"/>
                  </a:lnTo>
                  <a:lnTo>
                    <a:pt x="280" y="1251"/>
                  </a:lnTo>
                  <a:lnTo>
                    <a:pt x="278" y="1256"/>
                  </a:lnTo>
                  <a:lnTo>
                    <a:pt x="272" y="1259"/>
                  </a:lnTo>
                  <a:lnTo>
                    <a:pt x="272" y="1262"/>
                  </a:lnTo>
                  <a:lnTo>
                    <a:pt x="270" y="1267"/>
                  </a:lnTo>
                  <a:lnTo>
                    <a:pt x="265" y="1270"/>
                  </a:lnTo>
                  <a:lnTo>
                    <a:pt x="265" y="1279"/>
                  </a:lnTo>
                  <a:lnTo>
                    <a:pt x="263" y="1282"/>
                  </a:lnTo>
                  <a:lnTo>
                    <a:pt x="260" y="1288"/>
                  </a:lnTo>
                  <a:lnTo>
                    <a:pt x="255" y="1303"/>
                  </a:lnTo>
                  <a:lnTo>
                    <a:pt x="258" y="1314"/>
                  </a:lnTo>
                  <a:lnTo>
                    <a:pt x="263" y="1319"/>
                  </a:lnTo>
                  <a:lnTo>
                    <a:pt x="258" y="1325"/>
                  </a:lnTo>
                  <a:lnTo>
                    <a:pt x="257" y="1332"/>
                  </a:lnTo>
                  <a:lnTo>
                    <a:pt x="250" y="1337"/>
                  </a:lnTo>
                  <a:lnTo>
                    <a:pt x="243" y="1337"/>
                  </a:lnTo>
                  <a:lnTo>
                    <a:pt x="243" y="1329"/>
                  </a:lnTo>
                  <a:lnTo>
                    <a:pt x="245" y="1324"/>
                  </a:lnTo>
                  <a:lnTo>
                    <a:pt x="242" y="1317"/>
                  </a:lnTo>
                  <a:lnTo>
                    <a:pt x="235" y="1309"/>
                  </a:lnTo>
                  <a:lnTo>
                    <a:pt x="230" y="1308"/>
                  </a:lnTo>
                  <a:lnTo>
                    <a:pt x="227" y="1304"/>
                  </a:lnTo>
                  <a:lnTo>
                    <a:pt x="229" y="1300"/>
                  </a:lnTo>
                  <a:lnTo>
                    <a:pt x="225" y="1290"/>
                  </a:lnTo>
                  <a:lnTo>
                    <a:pt x="224" y="1295"/>
                  </a:lnTo>
                  <a:lnTo>
                    <a:pt x="224" y="1298"/>
                  </a:lnTo>
                  <a:lnTo>
                    <a:pt x="222" y="1306"/>
                  </a:lnTo>
                  <a:lnTo>
                    <a:pt x="220" y="1309"/>
                  </a:lnTo>
                  <a:lnTo>
                    <a:pt x="220" y="1314"/>
                  </a:lnTo>
                  <a:lnTo>
                    <a:pt x="222" y="1319"/>
                  </a:lnTo>
                  <a:lnTo>
                    <a:pt x="219" y="1324"/>
                  </a:lnTo>
                  <a:lnTo>
                    <a:pt x="217" y="1325"/>
                  </a:lnTo>
                  <a:lnTo>
                    <a:pt x="219" y="1329"/>
                  </a:lnTo>
                  <a:lnTo>
                    <a:pt x="219" y="1330"/>
                  </a:lnTo>
                  <a:lnTo>
                    <a:pt x="217" y="1334"/>
                  </a:lnTo>
                  <a:lnTo>
                    <a:pt x="215" y="1332"/>
                  </a:lnTo>
                  <a:lnTo>
                    <a:pt x="212" y="1332"/>
                  </a:lnTo>
                  <a:lnTo>
                    <a:pt x="207" y="1334"/>
                  </a:lnTo>
                  <a:lnTo>
                    <a:pt x="204" y="1342"/>
                  </a:lnTo>
                  <a:lnTo>
                    <a:pt x="200" y="1346"/>
                  </a:lnTo>
                  <a:lnTo>
                    <a:pt x="197" y="1342"/>
                  </a:lnTo>
                  <a:lnTo>
                    <a:pt x="195" y="1342"/>
                  </a:lnTo>
                  <a:lnTo>
                    <a:pt x="192" y="1340"/>
                  </a:lnTo>
                  <a:lnTo>
                    <a:pt x="189" y="1337"/>
                  </a:lnTo>
                  <a:lnTo>
                    <a:pt x="186" y="1334"/>
                  </a:lnTo>
                  <a:lnTo>
                    <a:pt x="182" y="1329"/>
                  </a:lnTo>
                  <a:lnTo>
                    <a:pt x="182" y="1322"/>
                  </a:lnTo>
                  <a:lnTo>
                    <a:pt x="181" y="1316"/>
                  </a:lnTo>
                  <a:lnTo>
                    <a:pt x="179" y="1301"/>
                  </a:lnTo>
                  <a:lnTo>
                    <a:pt x="179" y="1296"/>
                  </a:lnTo>
                  <a:lnTo>
                    <a:pt x="176" y="1293"/>
                  </a:lnTo>
                  <a:lnTo>
                    <a:pt x="174" y="1288"/>
                  </a:lnTo>
                  <a:lnTo>
                    <a:pt x="171" y="1285"/>
                  </a:lnTo>
                  <a:lnTo>
                    <a:pt x="171" y="1279"/>
                  </a:lnTo>
                  <a:lnTo>
                    <a:pt x="164" y="1275"/>
                  </a:lnTo>
                  <a:lnTo>
                    <a:pt x="156" y="1275"/>
                  </a:lnTo>
                  <a:lnTo>
                    <a:pt x="154" y="1279"/>
                  </a:lnTo>
                  <a:lnTo>
                    <a:pt x="152" y="1280"/>
                  </a:lnTo>
                  <a:lnTo>
                    <a:pt x="149" y="1287"/>
                  </a:lnTo>
                  <a:lnTo>
                    <a:pt x="143" y="1287"/>
                  </a:lnTo>
                  <a:lnTo>
                    <a:pt x="138" y="1282"/>
                  </a:lnTo>
                  <a:lnTo>
                    <a:pt x="138" y="1275"/>
                  </a:lnTo>
                  <a:lnTo>
                    <a:pt x="136" y="1269"/>
                  </a:lnTo>
                  <a:lnTo>
                    <a:pt x="143" y="1264"/>
                  </a:lnTo>
                  <a:lnTo>
                    <a:pt x="151" y="1262"/>
                  </a:lnTo>
                  <a:lnTo>
                    <a:pt x="149" y="1259"/>
                  </a:lnTo>
                  <a:lnTo>
                    <a:pt x="149" y="1256"/>
                  </a:lnTo>
                  <a:lnTo>
                    <a:pt x="144" y="1256"/>
                  </a:lnTo>
                  <a:lnTo>
                    <a:pt x="138" y="1256"/>
                  </a:lnTo>
                  <a:lnTo>
                    <a:pt x="131" y="1261"/>
                  </a:lnTo>
                  <a:lnTo>
                    <a:pt x="124" y="1266"/>
                  </a:lnTo>
                  <a:lnTo>
                    <a:pt x="119" y="1266"/>
                  </a:lnTo>
                  <a:lnTo>
                    <a:pt x="118" y="1267"/>
                  </a:lnTo>
                  <a:lnTo>
                    <a:pt x="114" y="1266"/>
                  </a:lnTo>
                  <a:lnTo>
                    <a:pt x="109" y="1262"/>
                  </a:lnTo>
                  <a:lnTo>
                    <a:pt x="106" y="1264"/>
                  </a:lnTo>
                  <a:lnTo>
                    <a:pt x="101" y="1261"/>
                  </a:lnTo>
                  <a:lnTo>
                    <a:pt x="95" y="1256"/>
                  </a:lnTo>
                  <a:lnTo>
                    <a:pt x="88" y="1262"/>
                  </a:lnTo>
                  <a:lnTo>
                    <a:pt x="85" y="1261"/>
                  </a:lnTo>
                  <a:lnTo>
                    <a:pt x="85" y="1256"/>
                  </a:lnTo>
                  <a:lnTo>
                    <a:pt x="86" y="1251"/>
                  </a:lnTo>
                  <a:lnTo>
                    <a:pt x="86" y="1245"/>
                  </a:lnTo>
                  <a:lnTo>
                    <a:pt x="85" y="1238"/>
                  </a:lnTo>
                  <a:lnTo>
                    <a:pt x="83" y="1228"/>
                  </a:lnTo>
                  <a:lnTo>
                    <a:pt x="85" y="1222"/>
                  </a:lnTo>
                  <a:lnTo>
                    <a:pt x="85" y="1217"/>
                  </a:lnTo>
                  <a:lnTo>
                    <a:pt x="81" y="1206"/>
                  </a:lnTo>
                  <a:lnTo>
                    <a:pt x="78" y="1185"/>
                  </a:lnTo>
                  <a:lnTo>
                    <a:pt x="75" y="1164"/>
                  </a:lnTo>
                  <a:lnTo>
                    <a:pt x="71" y="1151"/>
                  </a:lnTo>
                  <a:lnTo>
                    <a:pt x="66" y="1131"/>
                  </a:lnTo>
                  <a:lnTo>
                    <a:pt x="61" y="1115"/>
                  </a:lnTo>
                  <a:lnTo>
                    <a:pt x="60" y="1101"/>
                  </a:lnTo>
                  <a:lnTo>
                    <a:pt x="58" y="1092"/>
                  </a:lnTo>
                  <a:lnTo>
                    <a:pt x="55" y="1083"/>
                  </a:lnTo>
                  <a:lnTo>
                    <a:pt x="48" y="1054"/>
                  </a:lnTo>
                  <a:lnTo>
                    <a:pt x="40" y="1036"/>
                  </a:lnTo>
                  <a:lnTo>
                    <a:pt x="33" y="1015"/>
                  </a:lnTo>
                  <a:lnTo>
                    <a:pt x="30" y="990"/>
                  </a:lnTo>
                  <a:lnTo>
                    <a:pt x="27" y="978"/>
                  </a:lnTo>
                  <a:lnTo>
                    <a:pt x="23" y="960"/>
                  </a:lnTo>
                  <a:lnTo>
                    <a:pt x="17" y="937"/>
                  </a:lnTo>
                  <a:lnTo>
                    <a:pt x="12" y="916"/>
                  </a:lnTo>
                  <a:lnTo>
                    <a:pt x="7" y="898"/>
                  </a:lnTo>
                  <a:lnTo>
                    <a:pt x="4" y="885"/>
                  </a:lnTo>
                  <a:lnTo>
                    <a:pt x="0" y="871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64" name="Freeform 265"/>
            <p:cNvSpPr>
              <a:spLocks/>
            </p:cNvSpPr>
            <p:nvPr/>
          </p:nvSpPr>
          <p:spPr bwMode="auto">
            <a:xfrm>
              <a:off x="700088" y="10109995"/>
              <a:ext cx="433388" cy="1068388"/>
            </a:xfrm>
            <a:custGeom>
              <a:avLst/>
              <a:gdLst>
                <a:gd name="T0" fmla="*/ 189 w 548"/>
                <a:gd name="T1" fmla="*/ 178 h 1346"/>
                <a:gd name="T2" fmla="*/ 184 w 548"/>
                <a:gd name="T3" fmla="*/ 152 h 1346"/>
                <a:gd name="T4" fmla="*/ 182 w 548"/>
                <a:gd name="T5" fmla="*/ 143 h 1346"/>
                <a:gd name="T6" fmla="*/ 152 w 548"/>
                <a:gd name="T7" fmla="*/ 130 h 1346"/>
                <a:gd name="T8" fmla="*/ 189 w 548"/>
                <a:gd name="T9" fmla="*/ 104 h 1346"/>
                <a:gd name="T10" fmla="*/ 186 w 548"/>
                <a:gd name="T11" fmla="*/ 88 h 1346"/>
                <a:gd name="T12" fmla="*/ 187 w 548"/>
                <a:gd name="T13" fmla="*/ 75 h 1346"/>
                <a:gd name="T14" fmla="*/ 227 w 548"/>
                <a:gd name="T15" fmla="*/ 5 h 1346"/>
                <a:gd name="T16" fmla="*/ 283 w 548"/>
                <a:gd name="T17" fmla="*/ 39 h 1346"/>
                <a:gd name="T18" fmla="*/ 310 w 548"/>
                <a:gd name="T19" fmla="*/ 58 h 1346"/>
                <a:gd name="T20" fmla="*/ 351 w 548"/>
                <a:gd name="T21" fmla="*/ 96 h 1346"/>
                <a:gd name="T22" fmla="*/ 323 w 548"/>
                <a:gd name="T23" fmla="*/ 177 h 1346"/>
                <a:gd name="T24" fmla="*/ 306 w 548"/>
                <a:gd name="T25" fmla="*/ 244 h 1346"/>
                <a:gd name="T26" fmla="*/ 295 w 548"/>
                <a:gd name="T27" fmla="*/ 324 h 1346"/>
                <a:gd name="T28" fmla="*/ 326 w 548"/>
                <a:gd name="T29" fmla="*/ 389 h 1346"/>
                <a:gd name="T30" fmla="*/ 267 w 548"/>
                <a:gd name="T31" fmla="*/ 444 h 1346"/>
                <a:gd name="T32" fmla="*/ 318 w 548"/>
                <a:gd name="T33" fmla="*/ 521 h 1346"/>
                <a:gd name="T34" fmla="*/ 386 w 548"/>
                <a:gd name="T35" fmla="*/ 592 h 1346"/>
                <a:gd name="T36" fmla="*/ 425 w 548"/>
                <a:gd name="T37" fmla="*/ 702 h 1346"/>
                <a:gd name="T38" fmla="*/ 381 w 548"/>
                <a:gd name="T39" fmla="*/ 777 h 1346"/>
                <a:gd name="T40" fmla="*/ 477 w 548"/>
                <a:gd name="T41" fmla="*/ 772 h 1346"/>
                <a:gd name="T42" fmla="*/ 544 w 548"/>
                <a:gd name="T43" fmla="*/ 795 h 1346"/>
                <a:gd name="T44" fmla="*/ 506 w 548"/>
                <a:gd name="T45" fmla="*/ 866 h 1346"/>
                <a:gd name="T46" fmla="*/ 490 w 548"/>
                <a:gd name="T47" fmla="*/ 945 h 1346"/>
                <a:gd name="T48" fmla="*/ 511 w 548"/>
                <a:gd name="T49" fmla="*/ 999 h 1346"/>
                <a:gd name="T50" fmla="*/ 493 w 548"/>
                <a:gd name="T51" fmla="*/ 1049 h 1346"/>
                <a:gd name="T52" fmla="*/ 478 w 548"/>
                <a:gd name="T53" fmla="*/ 1058 h 1346"/>
                <a:gd name="T54" fmla="*/ 460 w 548"/>
                <a:gd name="T55" fmla="*/ 1044 h 1346"/>
                <a:gd name="T56" fmla="*/ 448 w 548"/>
                <a:gd name="T57" fmla="*/ 1015 h 1346"/>
                <a:gd name="T58" fmla="*/ 437 w 548"/>
                <a:gd name="T59" fmla="*/ 1015 h 1346"/>
                <a:gd name="T60" fmla="*/ 439 w 548"/>
                <a:gd name="T61" fmla="*/ 1031 h 1346"/>
                <a:gd name="T62" fmla="*/ 427 w 548"/>
                <a:gd name="T63" fmla="*/ 1075 h 1346"/>
                <a:gd name="T64" fmla="*/ 396 w 548"/>
                <a:gd name="T65" fmla="*/ 1097 h 1346"/>
                <a:gd name="T66" fmla="*/ 374 w 548"/>
                <a:gd name="T67" fmla="*/ 1089 h 1346"/>
                <a:gd name="T68" fmla="*/ 364 w 548"/>
                <a:gd name="T69" fmla="*/ 1052 h 1346"/>
                <a:gd name="T70" fmla="*/ 354 w 548"/>
                <a:gd name="T71" fmla="*/ 1097 h 1346"/>
                <a:gd name="T72" fmla="*/ 334 w 548"/>
                <a:gd name="T73" fmla="*/ 1110 h 1346"/>
                <a:gd name="T74" fmla="*/ 331 w 548"/>
                <a:gd name="T75" fmla="*/ 1096 h 1346"/>
                <a:gd name="T76" fmla="*/ 338 w 548"/>
                <a:gd name="T77" fmla="*/ 1034 h 1346"/>
                <a:gd name="T78" fmla="*/ 328 w 548"/>
                <a:gd name="T79" fmla="*/ 1088 h 1346"/>
                <a:gd name="T80" fmla="*/ 321 w 548"/>
                <a:gd name="T81" fmla="*/ 1075 h 1346"/>
                <a:gd name="T82" fmla="*/ 313 w 548"/>
                <a:gd name="T83" fmla="*/ 1113 h 1346"/>
                <a:gd name="T84" fmla="*/ 276 w 548"/>
                <a:gd name="T85" fmla="*/ 1107 h 1346"/>
                <a:gd name="T86" fmla="*/ 281 w 548"/>
                <a:gd name="T87" fmla="*/ 1122 h 1346"/>
                <a:gd name="T88" fmla="*/ 250 w 548"/>
                <a:gd name="T89" fmla="*/ 1141 h 1346"/>
                <a:gd name="T90" fmla="*/ 225 w 548"/>
                <a:gd name="T91" fmla="*/ 1167 h 1346"/>
                <a:gd name="T92" fmla="*/ 250 w 548"/>
                <a:gd name="T93" fmla="*/ 1147 h 1346"/>
                <a:gd name="T94" fmla="*/ 275 w 548"/>
                <a:gd name="T95" fmla="*/ 1193 h 1346"/>
                <a:gd name="T96" fmla="*/ 288 w 548"/>
                <a:gd name="T97" fmla="*/ 1241 h 1346"/>
                <a:gd name="T98" fmla="*/ 263 w 548"/>
                <a:gd name="T99" fmla="*/ 1282 h 1346"/>
                <a:gd name="T100" fmla="*/ 245 w 548"/>
                <a:gd name="T101" fmla="*/ 1324 h 1346"/>
                <a:gd name="T102" fmla="*/ 220 w 548"/>
                <a:gd name="T103" fmla="*/ 1309 h 1346"/>
                <a:gd name="T104" fmla="*/ 207 w 548"/>
                <a:gd name="T105" fmla="*/ 1334 h 1346"/>
                <a:gd name="T106" fmla="*/ 181 w 548"/>
                <a:gd name="T107" fmla="*/ 1316 h 1346"/>
                <a:gd name="T108" fmla="*/ 152 w 548"/>
                <a:gd name="T109" fmla="*/ 1280 h 1346"/>
                <a:gd name="T110" fmla="*/ 144 w 548"/>
                <a:gd name="T111" fmla="*/ 1256 h 1346"/>
                <a:gd name="T112" fmla="*/ 95 w 548"/>
                <a:gd name="T113" fmla="*/ 1256 h 1346"/>
                <a:gd name="T114" fmla="*/ 81 w 548"/>
                <a:gd name="T115" fmla="*/ 1206 h 1346"/>
                <a:gd name="T116" fmla="*/ 40 w 548"/>
                <a:gd name="T117" fmla="*/ 1036 h 1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8" h="1346">
                  <a:moveTo>
                    <a:pt x="162" y="160"/>
                  </a:moveTo>
                  <a:lnTo>
                    <a:pt x="166" y="165"/>
                  </a:lnTo>
                  <a:lnTo>
                    <a:pt x="171" y="168"/>
                  </a:lnTo>
                  <a:lnTo>
                    <a:pt x="177" y="172"/>
                  </a:lnTo>
                  <a:lnTo>
                    <a:pt x="181" y="175"/>
                  </a:lnTo>
                  <a:lnTo>
                    <a:pt x="181" y="183"/>
                  </a:lnTo>
                  <a:lnTo>
                    <a:pt x="186" y="183"/>
                  </a:lnTo>
                  <a:lnTo>
                    <a:pt x="194" y="185"/>
                  </a:lnTo>
                  <a:lnTo>
                    <a:pt x="194" y="183"/>
                  </a:lnTo>
                  <a:lnTo>
                    <a:pt x="189" y="178"/>
                  </a:lnTo>
                  <a:lnTo>
                    <a:pt x="187" y="175"/>
                  </a:lnTo>
                  <a:lnTo>
                    <a:pt x="181" y="170"/>
                  </a:lnTo>
                  <a:lnTo>
                    <a:pt x="184" y="167"/>
                  </a:lnTo>
                  <a:lnTo>
                    <a:pt x="187" y="165"/>
                  </a:lnTo>
                  <a:lnTo>
                    <a:pt x="186" y="164"/>
                  </a:lnTo>
                  <a:lnTo>
                    <a:pt x="179" y="162"/>
                  </a:lnTo>
                  <a:lnTo>
                    <a:pt x="177" y="159"/>
                  </a:lnTo>
                  <a:lnTo>
                    <a:pt x="177" y="152"/>
                  </a:lnTo>
                  <a:lnTo>
                    <a:pt x="181" y="147"/>
                  </a:lnTo>
                  <a:lnTo>
                    <a:pt x="184" y="152"/>
                  </a:lnTo>
                  <a:lnTo>
                    <a:pt x="184" y="147"/>
                  </a:lnTo>
                  <a:lnTo>
                    <a:pt x="187" y="143"/>
                  </a:lnTo>
                  <a:lnTo>
                    <a:pt x="192" y="138"/>
                  </a:lnTo>
                  <a:lnTo>
                    <a:pt x="190" y="131"/>
                  </a:lnTo>
                  <a:lnTo>
                    <a:pt x="190" y="125"/>
                  </a:lnTo>
                  <a:lnTo>
                    <a:pt x="187" y="128"/>
                  </a:lnTo>
                  <a:lnTo>
                    <a:pt x="186" y="130"/>
                  </a:lnTo>
                  <a:lnTo>
                    <a:pt x="184" y="133"/>
                  </a:lnTo>
                  <a:lnTo>
                    <a:pt x="186" y="136"/>
                  </a:lnTo>
                  <a:lnTo>
                    <a:pt x="182" y="143"/>
                  </a:lnTo>
                  <a:lnTo>
                    <a:pt x="179" y="146"/>
                  </a:lnTo>
                  <a:lnTo>
                    <a:pt x="176" y="146"/>
                  </a:lnTo>
                  <a:lnTo>
                    <a:pt x="176" y="143"/>
                  </a:lnTo>
                  <a:lnTo>
                    <a:pt x="174" y="139"/>
                  </a:lnTo>
                  <a:lnTo>
                    <a:pt x="171" y="136"/>
                  </a:lnTo>
                  <a:lnTo>
                    <a:pt x="167" y="136"/>
                  </a:lnTo>
                  <a:lnTo>
                    <a:pt x="164" y="136"/>
                  </a:lnTo>
                  <a:lnTo>
                    <a:pt x="157" y="134"/>
                  </a:lnTo>
                  <a:lnTo>
                    <a:pt x="152" y="131"/>
                  </a:lnTo>
                  <a:lnTo>
                    <a:pt x="152" y="130"/>
                  </a:lnTo>
                  <a:lnTo>
                    <a:pt x="154" y="126"/>
                  </a:lnTo>
                  <a:lnTo>
                    <a:pt x="159" y="123"/>
                  </a:lnTo>
                  <a:lnTo>
                    <a:pt x="162" y="120"/>
                  </a:lnTo>
                  <a:lnTo>
                    <a:pt x="164" y="118"/>
                  </a:lnTo>
                  <a:lnTo>
                    <a:pt x="166" y="117"/>
                  </a:lnTo>
                  <a:lnTo>
                    <a:pt x="171" y="110"/>
                  </a:lnTo>
                  <a:lnTo>
                    <a:pt x="174" y="104"/>
                  </a:lnTo>
                  <a:lnTo>
                    <a:pt x="177" y="92"/>
                  </a:lnTo>
                  <a:lnTo>
                    <a:pt x="184" y="96"/>
                  </a:lnTo>
                  <a:lnTo>
                    <a:pt x="189" y="104"/>
                  </a:lnTo>
                  <a:lnTo>
                    <a:pt x="195" y="105"/>
                  </a:lnTo>
                  <a:lnTo>
                    <a:pt x="194" y="100"/>
                  </a:lnTo>
                  <a:lnTo>
                    <a:pt x="190" y="97"/>
                  </a:lnTo>
                  <a:lnTo>
                    <a:pt x="192" y="94"/>
                  </a:lnTo>
                  <a:lnTo>
                    <a:pt x="195" y="91"/>
                  </a:lnTo>
                  <a:lnTo>
                    <a:pt x="192" y="86"/>
                  </a:lnTo>
                  <a:lnTo>
                    <a:pt x="189" y="88"/>
                  </a:lnTo>
                  <a:lnTo>
                    <a:pt x="190" y="92"/>
                  </a:lnTo>
                  <a:lnTo>
                    <a:pt x="186" y="92"/>
                  </a:lnTo>
                  <a:lnTo>
                    <a:pt x="186" y="88"/>
                  </a:lnTo>
                  <a:lnTo>
                    <a:pt x="182" y="84"/>
                  </a:lnTo>
                  <a:lnTo>
                    <a:pt x="177" y="86"/>
                  </a:lnTo>
                  <a:lnTo>
                    <a:pt x="176" y="86"/>
                  </a:lnTo>
                  <a:lnTo>
                    <a:pt x="174" y="86"/>
                  </a:lnTo>
                  <a:lnTo>
                    <a:pt x="171" y="86"/>
                  </a:lnTo>
                  <a:lnTo>
                    <a:pt x="172" y="81"/>
                  </a:lnTo>
                  <a:lnTo>
                    <a:pt x="174" y="78"/>
                  </a:lnTo>
                  <a:lnTo>
                    <a:pt x="177" y="75"/>
                  </a:lnTo>
                  <a:lnTo>
                    <a:pt x="182" y="75"/>
                  </a:lnTo>
                  <a:lnTo>
                    <a:pt x="187" y="75"/>
                  </a:lnTo>
                  <a:lnTo>
                    <a:pt x="190" y="70"/>
                  </a:lnTo>
                  <a:lnTo>
                    <a:pt x="190" y="65"/>
                  </a:lnTo>
                  <a:lnTo>
                    <a:pt x="192" y="55"/>
                  </a:lnTo>
                  <a:lnTo>
                    <a:pt x="192" y="41"/>
                  </a:lnTo>
                  <a:lnTo>
                    <a:pt x="199" y="33"/>
                  </a:lnTo>
                  <a:lnTo>
                    <a:pt x="205" y="21"/>
                  </a:lnTo>
                  <a:lnTo>
                    <a:pt x="205" y="11"/>
                  </a:lnTo>
                  <a:lnTo>
                    <a:pt x="212" y="13"/>
                  </a:lnTo>
                  <a:lnTo>
                    <a:pt x="220" y="8"/>
                  </a:lnTo>
                  <a:lnTo>
                    <a:pt x="227" y="5"/>
                  </a:lnTo>
                  <a:lnTo>
                    <a:pt x="232" y="5"/>
                  </a:lnTo>
                  <a:lnTo>
                    <a:pt x="237" y="0"/>
                  </a:lnTo>
                  <a:lnTo>
                    <a:pt x="250" y="0"/>
                  </a:lnTo>
                  <a:lnTo>
                    <a:pt x="258" y="3"/>
                  </a:lnTo>
                  <a:lnTo>
                    <a:pt x="270" y="11"/>
                  </a:lnTo>
                  <a:lnTo>
                    <a:pt x="275" y="18"/>
                  </a:lnTo>
                  <a:lnTo>
                    <a:pt x="278" y="23"/>
                  </a:lnTo>
                  <a:lnTo>
                    <a:pt x="283" y="28"/>
                  </a:lnTo>
                  <a:lnTo>
                    <a:pt x="286" y="31"/>
                  </a:lnTo>
                  <a:lnTo>
                    <a:pt x="283" y="39"/>
                  </a:lnTo>
                  <a:lnTo>
                    <a:pt x="278" y="42"/>
                  </a:lnTo>
                  <a:lnTo>
                    <a:pt x="278" y="47"/>
                  </a:lnTo>
                  <a:lnTo>
                    <a:pt x="283" y="49"/>
                  </a:lnTo>
                  <a:lnTo>
                    <a:pt x="288" y="44"/>
                  </a:lnTo>
                  <a:lnTo>
                    <a:pt x="298" y="45"/>
                  </a:lnTo>
                  <a:lnTo>
                    <a:pt x="300" y="47"/>
                  </a:lnTo>
                  <a:lnTo>
                    <a:pt x="301" y="49"/>
                  </a:lnTo>
                  <a:lnTo>
                    <a:pt x="301" y="55"/>
                  </a:lnTo>
                  <a:lnTo>
                    <a:pt x="303" y="62"/>
                  </a:lnTo>
                  <a:lnTo>
                    <a:pt x="310" y="58"/>
                  </a:lnTo>
                  <a:lnTo>
                    <a:pt x="315" y="58"/>
                  </a:lnTo>
                  <a:lnTo>
                    <a:pt x="318" y="58"/>
                  </a:lnTo>
                  <a:lnTo>
                    <a:pt x="319" y="58"/>
                  </a:lnTo>
                  <a:lnTo>
                    <a:pt x="328" y="55"/>
                  </a:lnTo>
                  <a:lnTo>
                    <a:pt x="331" y="57"/>
                  </a:lnTo>
                  <a:lnTo>
                    <a:pt x="336" y="63"/>
                  </a:lnTo>
                  <a:lnTo>
                    <a:pt x="344" y="67"/>
                  </a:lnTo>
                  <a:lnTo>
                    <a:pt x="349" y="71"/>
                  </a:lnTo>
                  <a:lnTo>
                    <a:pt x="348" y="83"/>
                  </a:lnTo>
                  <a:lnTo>
                    <a:pt x="351" y="96"/>
                  </a:lnTo>
                  <a:lnTo>
                    <a:pt x="354" y="107"/>
                  </a:lnTo>
                  <a:lnTo>
                    <a:pt x="354" y="118"/>
                  </a:lnTo>
                  <a:lnTo>
                    <a:pt x="353" y="126"/>
                  </a:lnTo>
                  <a:lnTo>
                    <a:pt x="346" y="134"/>
                  </a:lnTo>
                  <a:lnTo>
                    <a:pt x="341" y="143"/>
                  </a:lnTo>
                  <a:lnTo>
                    <a:pt x="334" y="149"/>
                  </a:lnTo>
                  <a:lnTo>
                    <a:pt x="329" y="156"/>
                  </a:lnTo>
                  <a:lnTo>
                    <a:pt x="324" y="167"/>
                  </a:lnTo>
                  <a:lnTo>
                    <a:pt x="323" y="173"/>
                  </a:lnTo>
                  <a:lnTo>
                    <a:pt x="323" y="177"/>
                  </a:lnTo>
                  <a:lnTo>
                    <a:pt x="321" y="180"/>
                  </a:lnTo>
                  <a:lnTo>
                    <a:pt x="315" y="185"/>
                  </a:lnTo>
                  <a:lnTo>
                    <a:pt x="315" y="189"/>
                  </a:lnTo>
                  <a:lnTo>
                    <a:pt x="316" y="198"/>
                  </a:lnTo>
                  <a:lnTo>
                    <a:pt x="318" y="209"/>
                  </a:lnTo>
                  <a:lnTo>
                    <a:pt x="323" y="217"/>
                  </a:lnTo>
                  <a:lnTo>
                    <a:pt x="324" y="225"/>
                  </a:lnTo>
                  <a:lnTo>
                    <a:pt x="311" y="228"/>
                  </a:lnTo>
                  <a:lnTo>
                    <a:pt x="305" y="230"/>
                  </a:lnTo>
                  <a:lnTo>
                    <a:pt x="306" y="244"/>
                  </a:lnTo>
                  <a:lnTo>
                    <a:pt x="305" y="253"/>
                  </a:lnTo>
                  <a:lnTo>
                    <a:pt x="303" y="256"/>
                  </a:lnTo>
                  <a:lnTo>
                    <a:pt x="306" y="267"/>
                  </a:lnTo>
                  <a:lnTo>
                    <a:pt x="310" y="274"/>
                  </a:lnTo>
                  <a:lnTo>
                    <a:pt x="311" y="285"/>
                  </a:lnTo>
                  <a:lnTo>
                    <a:pt x="315" y="296"/>
                  </a:lnTo>
                  <a:lnTo>
                    <a:pt x="313" y="306"/>
                  </a:lnTo>
                  <a:lnTo>
                    <a:pt x="311" y="312"/>
                  </a:lnTo>
                  <a:lnTo>
                    <a:pt x="300" y="317"/>
                  </a:lnTo>
                  <a:lnTo>
                    <a:pt x="295" y="324"/>
                  </a:lnTo>
                  <a:lnTo>
                    <a:pt x="296" y="335"/>
                  </a:lnTo>
                  <a:lnTo>
                    <a:pt x="300" y="346"/>
                  </a:lnTo>
                  <a:lnTo>
                    <a:pt x="305" y="353"/>
                  </a:lnTo>
                  <a:lnTo>
                    <a:pt x="308" y="359"/>
                  </a:lnTo>
                  <a:lnTo>
                    <a:pt x="308" y="367"/>
                  </a:lnTo>
                  <a:lnTo>
                    <a:pt x="310" y="372"/>
                  </a:lnTo>
                  <a:lnTo>
                    <a:pt x="313" y="376"/>
                  </a:lnTo>
                  <a:lnTo>
                    <a:pt x="318" y="380"/>
                  </a:lnTo>
                  <a:lnTo>
                    <a:pt x="323" y="385"/>
                  </a:lnTo>
                  <a:lnTo>
                    <a:pt x="326" y="389"/>
                  </a:lnTo>
                  <a:lnTo>
                    <a:pt x="328" y="390"/>
                  </a:lnTo>
                  <a:lnTo>
                    <a:pt x="331" y="393"/>
                  </a:lnTo>
                  <a:lnTo>
                    <a:pt x="328" y="403"/>
                  </a:lnTo>
                  <a:lnTo>
                    <a:pt x="315" y="406"/>
                  </a:lnTo>
                  <a:lnTo>
                    <a:pt x="306" y="414"/>
                  </a:lnTo>
                  <a:lnTo>
                    <a:pt x="295" y="418"/>
                  </a:lnTo>
                  <a:lnTo>
                    <a:pt x="283" y="422"/>
                  </a:lnTo>
                  <a:lnTo>
                    <a:pt x="273" y="426"/>
                  </a:lnTo>
                  <a:lnTo>
                    <a:pt x="268" y="434"/>
                  </a:lnTo>
                  <a:lnTo>
                    <a:pt x="267" y="444"/>
                  </a:lnTo>
                  <a:lnTo>
                    <a:pt x="267" y="450"/>
                  </a:lnTo>
                  <a:lnTo>
                    <a:pt x="267" y="455"/>
                  </a:lnTo>
                  <a:lnTo>
                    <a:pt x="273" y="466"/>
                  </a:lnTo>
                  <a:lnTo>
                    <a:pt x="273" y="479"/>
                  </a:lnTo>
                  <a:lnTo>
                    <a:pt x="267" y="494"/>
                  </a:lnTo>
                  <a:lnTo>
                    <a:pt x="265" y="500"/>
                  </a:lnTo>
                  <a:lnTo>
                    <a:pt x="265" y="503"/>
                  </a:lnTo>
                  <a:lnTo>
                    <a:pt x="278" y="510"/>
                  </a:lnTo>
                  <a:lnTo>
                    <a:pt x="305" y="516"/>
                  </a:lnTo>
                  <a:lnTo>
                    <a:pt x="318" y="521"/>
                  </a:lnTo>
                  <a:lnTo>
                    <a:pt x="328" y="523"/>
                  </a:lnTo>
                  <a:lnTo>
                    <a:pt x="333" y="529"/>
                  </a:lnTo>
                  <a:lnTo>
                    <a:pt x="334" y="534"/>
                  </a:lnTo>
                  <a:lnTo>
                    <a:pt x="334" y="539"/>
                  </a:lnTo>
                  <a:lnTo>
                    <a:pt x="339" y="544"/>
                  </a:lnTo>
                  <a:lnTo>
                    <a:pt x="346" y="545"/>
                  </a:lnTo>
                  <a:lnTo>
                    <a:pt x="362" y="550"/>
                  </a:lnTo>
                  <a:lnTo>
                    <a:pt x="372" y="568"/>
                  </a:lnTo>
                  <a:lnTo>
                    <a:pt x="382" y="579"/>
                  </a:lnTo>
                  <a:lnTo>
                    <a:pt x="386" y="592"/>
                  </a:lnTo>
                  <a:lnTo>
                    <a:pt x="401" y="607"/>
                  </a:lnTo>
                  <a:lnTo>
                    <a:pt x="417" y="609"/>
                  </a:lnTo>
                  <a:lnTo>
                    <a:pt x="427" y="615"/>
                  </a:lnTo>
                  <a:lnTo>
                    <a:pt x="429" y="636"/>
                  </a:lnTo>
                  <a:lnTo>
                    <a:pt x="429" y="646"/>
                  </a:lnTo>
                  <a:lnTo>
                    <a:pt x="429" y="672"/>
                  </a:lnTo>
                  <a:lnTo>
                    <a:pt x="427" y="685"/>
                  </a:lnTo>
                  <a:lnTo>
                    <a:pt x="427" y="688"/>
                  </a:lnTo>
                  <a:lnTo>
                    <a:pt x="427" y="694"/>
                  </a:lnTo>
                  <a:lnTo>
                    <a:pt x="425" y="702"/>
                  </a:lnTo>
                  <a:lnTo>
                    <a:pt x="422" y="709"/>
                  </a:lnTo>
                  <a:lnTo>
                    <a:pt x="410" y="720"/>
                  </a:lnTo>
                  <a:lnTo>
                    <a:pt x="402" y="730"/>
                  </a:lnTo>
                  <a:lnTo>
                    <a:pt x="397" y="736"/>
                  </a:lnTo>
                  <a:lnTo>
                    <a:pt x="394" y="738"/>
                  </a:lnTo>
                  <a:lnTo>
                    <a:pt x="392" y="740"/>
                  </a:lnTo>
                  <a:lnTo>
                    <a:pt x="374" y="749"/>
                  </a:lnTo>
                  <a:lnTo>
                    <a:pt x="367" y="753"/>
                  </a:lnTo>
                  <a:lnTo>
                    <a:pt x="364" y="762"/>
                  </a:lnTo>
                  <a:lnTo>
                    <a:pt x="381" y="777"/>
                  </a:lnTo>
                  <a:lnTo>
                    <a:pt x="401" y="791"/>
                  </a:lnTo>
                  <a:lnTo>
                    <a:pt x="410" y="796"/>
                  </a:lnTo>
                  <a:lnTo>
                    <a:pt x="419" y="796"/>
                  </a:lnTo>
                  <a:lnTo>
                    <a:pt x="425" y="800"/>
                  </a:lnTo>
                  <a:lnTo>
                    <a:pt x="432" y="800"/>
                  </a:lnTo>
                  <a:lnTo>
                    <a:pt x="435" y="796"/>
                  </a:lnTo>
                  <a:lnTo>
                    <a:pt x="453" y="788"/>
                  </a:lnTo>
                  <a:lnTo>
                    <a:pt x="462" y="780"/>
                  </a:lnTo>
                  <a:lnTo>
                    <a:pt x="472" y="780"/>
                  </a:lnTo>
                  <a:lnTo>
                    <a:pt x="477" y="772"/>
                  </a:lnTo>
                  <a:lnTo>
                    <a:pt x="483" y="769"/>
                  </a:lnTo>
                  <a:lnTo>
                    <a:pt x="491" y="770"/>
                  </a:lnTo>
                  <a:lnTo>
                    <a:pt x="500" y="780"/>
                  </a:lnTo>
                  <a:lnTo>
                    <a:pt x="510" y="780"/>
                  </a:lnTo>
                  <a:lnTo>
                    <a:pt x="518" y="778"/>
                  </a:lnTo>
                  <a:lnTo>
                    <a:pt x="525" y="785"/>
                  </a:lnTo>
                  <a:lnTo>
                    <a:pt x="530" y="785"/>
                  </a:lnTo>
                  <a:lnTo>
                    <a:pt x="543" y="785"/>
                  </a:lnTo>
                  <a:lnTo>
                    <a:pt x="544" y="788"/>
                  </a:lnTo>
                  <a:lnTo>
                    <a:pt x="544" y="795"/>
                  </a:lnTo>
                  <a:lnTo>
                    <a:pt x="544" y="798"/>
                  </a:lnTo>
                  <a:lnTo>
                    <a:pt x="544" y="800"/>
                  </a:lnTo>
                  <a:lnTo>
                    <a:pt x="543" y="806"/>
                  </a:lnTo>
                  <a:lnTo>
                    <a:pt x="544" y="822"/>
                  </a:lnTo>
                  <a:lnTo>
                    <a:pt x="548" y="837"/>
                  </a:lnTo>
                  <a:lnTo>
                    <a:pt x="539" y="848"/>
                  </a:lnTo>
                  <a:lnTo>
                    <a:pt x="530" y="858"/>
                  </a:lnTo>
                  <a:lnTo>
                    <a:pt x="520" y="859"/>
                  </a:lnTo>
                  <a:lnTo>
                    <a:pt x="510" y="863"/>
                  </a:lnTo>
                  <a:lnTo>
                    <a:pt x="506" y="866"/>
                  </a:lnTo>
                  <a:lnTo>
                    <a:pt x="501" y="867"/>
                  </a:lnTo>
                  <a:lnTo>
                    <a:pt x="495" y="871"/>
                  </a:lnTo>
                  <a:lnTo>
                    <a:pt x="487" y="876"/>
                  </a:lnTo>
                  <a:lnTo>
                    <a:pt x="488" y="890"/>
                  </a:lnTo>
                  <a:lnTo>
                    <a:pt x="490" y="903"/>
                  </a:lnTo>
                  <a:lnTo>
                    <a:pt x="488" y="910"/>
                  </a:lnTo>
                  <a:lnTo>
                    <a:pt x="485" y="924"/>
                  </a:lnTo>
                  <a:lnTo>
                    <a:pt x="485" y="931"/>
                  </a:lnTo>
                  <a:lnTo>
                    <a:pt x="485" y="939"/>
                  </a:lnTo>
                  <a:lnTo>
                    <a:pt x="490" y="945"/>
                  </a:lnTo>
                  <a:lnTo>
                    <a:pt x="491" y="952"/>
                  </a:lnTo>
                  <a:lnTo>
                    <a:pt x="488" y="953"/>
                  </a:lnTo>
                  <a:lnTo>
                    <a:pt x="488" y="956"/>
                  </a:lnTo>
                  <a:lnTo>
                    <a:pt x="488" y="960"/>
                  </a:lnTo>
                  <a:lnTo>
                    <a:pt x="493" y="965"/>
                  </a:lnTo>
                  <a:lnTo>
                    <a:pt x="496" y="969"/>
                  </a:lnTo>
                  <a:lnTo>
                    <a:pt x="498" y="974"/>
                  </a:lnTo>
                  <a:lnTo>
                    <a:pt x="505" y="982"/>
                  </a:lnTo>
                  <a:lnTo>
                    <a:pt x="511" y="990"/>
                  </a:lnTo>
                  <a:lnTo>
                    <a:pt x="511" y="999"/>
                  </a:lnTo>
                  <a:lnTo>
                    <a:pt x="503" y="1007"/>
                  </a:lnTo>
                  <a:lnTo>
                    <a:pt x="500" y="1010"/>
                  </a:lnTo>
                  <a:lnTo>
                    <a:pt x="498" y="1013"/>
                  </a:lnTo>
                  <a:lnTo>
                    <a:pt x="498" y="1018"/>
                  </a:lnTo>
                  <a:lnTo>
                    <a:pt x="495" y="1021"/>
                  </a:lnTo>
                  <a:lnTo>
                    <a:pt x="487" y="1026"/>
                  </a:lnTo>
                  <a:lnTo>
                    <a:pt x="482" y="1033"/>
                  </a:lnTo>
                  <a:lnTo>
                    <a:pt x="485" y="1042"/>
                  </a:lnTo>
                  <a:lnTo>
                    <a:pt x="488" y="1045"/>
                  </a:lnTo>
                  <a:lnTo>
                    <a:pt x="493" y="1049"/>
                  </a:lnTo>
                  <a:lnTo>
                    <a:pt x="493" y="1054"/>
                  </a:lnTo>
                  <a:lnTo>
                    <a:pt x="491" y="1055"/>
                  </a:lnTo>
                  <a:lnTo>
                    <a:pt x="491" y="1057"/>
                  </a:lnTo>
                  <a:lnTo>
                    <a:pt x="493" y="1060"/>
                  </a:lnTo>
                  <a:lnTo>
                    <a:pt x="490" y="1067"/>
                  </a:lnTo>
                  <a:lnTo>
                    <a:pt x="487" y="1070"/>
                  </a:lnTo>
                  <a:lnTo>
                    <a:pt x="483" y="1071"/>
                  </a:lnTo>
                  <a:lnTo>
                    <a:pt x="480" y="1070"/>
                  </a:lnTo>
                  <a:lnTo>
                    <a:pt x="477" y="1062"/>
                  </a:lnTo>
                  <a:lnTo>
                    <a:pt x="478" y="1058"/>
                  </a:lnTo>
                  <a:lnTo>
                    <a:pt x="475" y="1060"/>
                  </a:lnTo>
                  <a:lnTo>
                    <a:pt x="473" y="1065"/>
                  </a:lnTo>
                  <a:lnTo>
                    <a:pt x="468" y="1070"/>
                  </a:lnTo>
                  <a:lnTo>
                    <a:pt x="462" y="1068"/>
                  </a:lnTo>
                  <a:lnTo>
                    <a:pt x="453" y="1070"/>
                  </a:lnTo>
                  <a:lnTo>
                    <a:pt x="453" y="1063"/>
                  </a:lnTo>
                  <a:lnTo>
                    <a:pt x="457" y="1058"/>
                  </a:lnTo>
                  <a:lnTo>
                    <a:pt x="458" y="1052"/>
                  </a:lnTo>
                  <a:lnTo>
                    <a:pt x="465" y="1044"/>
                  </a:lnTo>
                  <a:lnTo>
                    <a:pt x="460" y="1044"/>
                  </a:lnTo>
                  <a:lnTo>
                    <a:pt x="457" y="1044"/>
                  </a:lnTo>
                  <a:lnTo>
                    <a:pt x="457" y="1050"/>
                  </a:lnTo>
                  <a:lnTo>
                    <a:pt x="453" y="1060"/>
                  </a:lnTo>
                  <a:lnTo>
                    <a:pt x="450" y="1055"/>
                  </a:lnTo>
                  <a:lnTo>
                    <a:pt x="447" y="1050"/>
                  </a:lnTo>
                  <a:lnTo>
                    <a:pt x="445" y="1037"/>
                  </a:lnTo>
                  <a:lnTo>
                    <a:pt x="447" y="1031"/>
                  </a:lnTo>
                  <a:lnTo>
                    <a:pt x="445" y="1028"/>
                  </a:lnTo>
                  <a:lnTo>
                    <a:pt x="445" y="1023"/>
                  </a:lnTo>
                  <a:lnTo>
                    <a:pt x="448" y="1015"/>
                  </a:lnTo>
                  <a:lnTo>
                    <a:pt x="453" y="1007"/>
                  </a:lnTo>
                  <a:lnTo>
                    <a:pt x="452" y="1005"/>
                  </a:lnTo>
                  <a:lnTo>
                    <a:pt x="448" y="1007"/>
                  </a:lnTo>
                  <a:lnTo>
                    <a:pt x="445" y="1013"/>
                  </a:lnTo>
                  <a:lnTo>
                    <a:pt x="442" y="1021"/>
                  </a:lnTo>
                  <a:lnTo>
                    <a:pt x="439" y="1028"/>
                  </a:lnTo>
                  <a:lnTo>
                    <a:pt x="435" y="1023"/>
                  </a:lnTo>
                  <a:lnTo>
                    <a:pt x="437" y="1018"/>
                  </a:lnTo>
                  <a:lnTo>
                    <a:pt x="442" y="1015"/>
                  </a:lnTo>
                  <a:lnTo>
                    <a:pt x="437" y="1015"/>
                  </a:lnTo>
                  <a:lnTo>
                    <a:pt x="432" y="1015"/>
                  </a:lnTo>
                  <a:lnTo>
                    <a:pt x="429" y="1012"/>
                  </a:lnTo>
                  <a:lnTo>
                    <a:pt x="420" y="1012"/>
                  </a:lnTo>
                  <a:lnTo>
                    <a:pt x="419" y="1015"/>
                  </a:lnTo>
                  <a:lnTo>
                    <a:pt x="424" y="1015"/>
                  </a:lnTo>
                  <a:lnTo>
                    <a:pt x="425" y="1016"/>
                  </a:lnTo>
                  <a:lnTo>
                    <a:pt x="429" y="1018"/>
                  </a:lnTo>
                  <a:lnTo>
                    <a:pt x="432" y="1021"/>
                  </a:lnTo>
                  <a:lnTo>
                    <a:pt x="434" y="1024"/>
                  </a:lnTo>
                  <a:lnTo>
                    <a:pt x="439" y="1031"/>
                  </a:lnTo>
                  <a:lnTo>
                    <a:pt x="440" y="1039"/>
                  </a:lnTo>
                  <a:lnTo>
                    <a:pt x="445" y="1047"/>
                  </a:lnTo>
                  <a:lnTo>
                    <a:pt x="442" y="1054"/>
                  </a:lnTo>
                  <a:lnTo>
                    <a:pt x="442" y="1055"/>
                  </a:lnTo>
                  <a:lnTo>
                    <a:pt x="439" y="1060"/>
                  </a:lnTo>
                  <a:lnTo>
                    <a:pt x="434" y="1062"/>
                  </a:lnTo>
                  <a:lnTo>
                    <a:pt x="429" y="1063"/>
                  </a:lnTo>
                  <a:lnTo>
                    <a:pt x="425" y="1065"/>
                  </a:lnTo>
                  <a:lnTo>
                    <a:pt x="422" y="1070"/>
                  </a:lnTo>
                  <a:lnTo>
                    <a:pt x="427" y="1075"/>
                  </a:lnTo>
                  <a:lnTo>
                    <a:pt x="430" y="1081"/>
                  </a:lnTo>
                  <a:lnTo>
                    <a:pt x="427" y="1086"/>
                  </a:lnTo>
                  <a:lnTo>
                    <a:pt x="422" y="1091"/>
                  </a:lnTo>
                  <a:lnTo>
                    <a:pt x="415" y="1089"/>
                  </a:lnTo>
                  <a:lnTo>
                    <a:pt x="409" y="1092"/>
                  </a:lnTo>
                  <a:lnTo>
                    <a:pt x="407" y="1088"/>
                  </a:lnTo>
                  <a:lnTo>
                    <a:pt x="405" y="1079"/>
                  </a:lnTo>
                  <a:lnTo>
                    <a:pt x="402" y="1081"/>
                  </a:lnTo>
                  <a:lnTo>
                    <a:pt x="399" y="1088"/>
                  </a:lnTo>
                  <a:lnTo>
                    <a:pt x="396" y="1097"/>
                  </a:lnTo>
                  <a:lnTo>
                    <a:pt x="391" y="1096"/>
                  </a:lnTo>
                  <a:lnTo>
                    <a:pt x="389" y="1088"/>
                  </a:lnTo>
                  <a:lnTo>
                    <a:pt x="387" y="1076"/>
                  </a:lnTo>
                  <a:lnTo>
                    <a:pt x="384" y="1081"/>
                  </a:lnTo>
                  <a:lnTo>
                    <a:pt x="382" y="1088"/>
                  </a:lnTo>
                  <a:lnTo>
                    <a:pt x="384" y="1096"/>
                  </a:lnTo>
                  <a:lnTo>
                    <a:pt x="384" y="1102"/>
                  </a:lnTo>
                  <a:lnTo>
                    <a:pt x="381" y="1101"/>
                  </a:lnTo>
                  <a:lnTo>
                    <a:pt x="379" y="1096"/>
                  </a:lnTo>
                  <a:lnTo>
                    <a:pt x="374" y="1089"/>
                  </a:lnTo>
                  <a:lnTo>
                    <a:pt x="376" y="1081"/>
                  </a:lnTo>
                  <a:lnTo>
                    <a:pt x="377" y="1070"/>
                  </a:lnTo>
                  <a:lnTo>
                    <a:pt x="377" y="1065"/>
                  </a:lnTo>
                  <a:lnTo>
                    <a:pt x="374" y="1067"/>
                  </a:lnTo>
                  <a:lnTo>
                    <a:pt x="372" y="1073"/>
                  </a:lnTo>
                  <a:lnTo>
                    <a:pt x="371" y="1083"/>
                  </a:lnTo>
                  <a:lnTo>
                    <a:pt x="367" y="1083"/>
                  </a:lnTo>
                  <a:lnTo>
                    <a:pt x="362" y="1073"/>
                  </a:lnTo>
                  <a:lnTo>
                    <a:pt x="362" y="1060"/>
                  </a:lnTo>
                  <a:lnTo>
                    <a:pt x="364" y="1052"/>
                  </a:lnTo>
                  <a:lnTo>
                    <a:pt x="361" y="1052"/>
                  </a:lnTo>
                  <a:lnTo>
                    <a:pt x="358" y="1057"/>
                  </a:lnTo>
                  <a:lnTo>
                    <a:pt x="358" y="1060"/>
                  </a:lnTo>
                  <a:lnTo>
                    <a:pt x="359" y="1065"/>
                  </a:lnTo>
                  <a:lnTo>
                    <a:pt x="358" y="1071"/>
                  </a:lnTo>
                  <a:lnTo>
                    <a:pt x="361" y="1079"/>
                  </a:lnTo>
                  <a:lnTo>
                    <a:pt x="361" y="1089"/>
                  </a:lnTo>
                  <a:lnTo>
                    <a:pt x="358" y="1092"/>
                  </a:lnTo>
                  <a:lnTo>
                    <a:pt x="354" y="1092"/>
                  </a:lnTo>
                  <a:lnTo>
                    <a:pt x="354" y="1097"/>
                  </a:lnTo>
                  <a:lnTo>
                    <a:pt x="359" y="1104"/>
                  </a:lnTo>
                  <a:lnTo>
                    <a:pt x="356" y="1105"/>
                  </a:lnTo>
                  <a:lnTo>
                    <a:pt x="361" y="1112"/>
                  </a:lnTo>
                  <a:lnTo>
                    <a:pt x="362" y="1117"/>
                  </a:lnTo>
                  <a:lnTo>
                    <a:pt x="358" y="1120"/>
                  </a:lnTo>
                  <a:lnTo>
                    <a:pt x="353" y="1118"/>
                  </a:lnTo>
                  <a:lnTo>
                    <a:pt x="351" y="1115"/>
                  </a:lnTo>
                  <a:lnTo>
                    <a:pt x="346" y="1110"/>
                  </a:lnTo>
                  <a:lnTo>
                    <a:pt x="343" y="1110"/>
                  </a:lnTo>
                  <a:lnTo>
                    <a:pt x="334" y="1110"/>
                  </a:lnTo>
                  <a:lnTo>
                    <a:pt x="338" y="1113"/>
                  </a:lnTo>
                  <a:lnTo>
                    <a:pt x="344" y="1113"/>
                  </a:lnTo>
                  <a:lnTo>
                    <a:pt x="348" y="1115"/>
                  </a:lnTo>
                  <a:lnTo>
                    <a:pt x="348" y="1122"/>
                  </a:lnTo>
                  <a:lnTo>
                    <a:pt x="343" y="1126"/>
                  </a:lnTo>
                  <a:lnTo>
                    <a:pt x="339" y="1130"/>
                  </a:lnTo>
                  <a:lnTo>
                    <a:pt x="336" y="1126"/>
                  </a:lnTo>
                  <a:lnTo>
                    <a:pt x="333" y="1122"/>
                  </a:lnTo>
                  <a:lnTo>
                    <a:pt x="329" y="1109"/>
                  </a:lnTo>
                  <a:lnTo>
                    <a:pt x="331" y="1096"/>
                  </a:lnTo>
                  <a:lnTo>
                    <a:pt x="334" y="1081"/>
                  </a:lnTo>
                  <a:lnTo>
                    <a:pt x="338" y="1076"/>
                  </a:lnTo>
                  <a:lnTo>
                    <a:pt x="338" y="1073"/>
                  </a:lnTo>
                  <a:lnTo>
                    <a:pt x="339" y="1070"/>
                  </a:lnTo>
                  <a:lnTo>
                    <a:pt x="341" y="1062"/>
                  </a:lnTo>
                  <a:lnTo>
                    <a:pt x="343" y="1050"/>
                  </a:lnTo>
                  <a:lnTo>
                    <a:pt x="344" y="1045"/>
                  </a:lnTo>
                  <a:lnTo>
                    <a:pt x="339" y="1045"/>
                  </a:lnTo>
                  <a:lnTo>
                    <a:pt x="339" y="1039"/>
                  </a:lnTo>
                  <a:lnTo>
                    <a:pt x="338" y="1034"/>
                  </a:lnTo>
                  <a:lnTo>
                    <a:pt x="334" y="1037"/>
                  </a:lnTo>
                  <a:lnTo>
                    <a:pt x="334" y="1042"/>
                  </a:lnTo>
                  <a:lnTo>
                    <a:pt x="334" y="1047"/>
                  </a:lnTo>
                  <a:lnTo>
                    <a:pt x="336" y="1052"/>
                  </a:lnTo>
                  <a:lnTo>
                    <a:pt x="336" y="1057"/>
                  </a:lnTo>
                  <a:lnTo>
                    <a:pt x="336" y="1062"/>
                  </a:lnTo>
                  <a:lnTo>
                    <a:pt x="334" y="1067"/>
                  </a:lnTo>
                  <a:lnTo>
                    <a:pt x="333" y="1073"/>
                  </a:lnTo>
                  <a:lnTo>
                    <a:pt x="329" y="1079"/>
                  </a:lnTo>
                  <a:lnTo>
                    <a:pt x="328" y="1088"/>
                  </a:lnTo>
                  <a:lnTo>
                    <a:pt x="326" y="1097"/>
                  </a:lnTo>
                  <a:lnTo>
                    <a:pt x="326" y="1102"/>
                  </a:lnTo>
                  <a:lnTo>
                    <a:pt x="324" y="1109"/>
                  </a:lnTo>
                  <a:lnTo>
                    <a:pt x="323" y="1105"/>
                  </a:lnTo>
                  <a:lnTo>
                    <a:pt x="321" y="1099"/>
                  </a:lnTo>
                  <a:lnTo>
                    <a:pt x="318" y="1091"/>
                  </a:lnTo>
                  <a:lnTo>
                    <a:pt x="310" y="1089"/>
                  </a:lnTo>
                  <a:lnTo>
                    <a:pt x="313" y="1086"/>
                  </a:lnTo>
                  <a:lnTo>
                    <a:pt x="318" y="1083"/>
                  </a:lnTo>
                  <a:lnTo>
                    <a:pt x="321" y="1075"/>
                  </a:lnTo>
                  <a:lnTo>
                    <a:pt x="315" y="1071"/>
                  </a:lnTo>
                  <a:lnTo>
                    <a:pt x="313" y="1075"/>
                  </a:lnTo>
                  <a:lnTo>
                    <a:pt x="315" y="1079"/>
                  </a:lnTo>
                  <a:lnTo>
                    <a:pt x="310" y="1084"/>
                  </a:lnTo>
                  <a:lnTo>
                    <a:pt x="305" y="1088"/>
                  </a:lnTo>
                  <a:lnTo>
                    <a:pt x="306" y="1097"/>
                  </a:lnTo>
                  <a:lnTo>
                    <a:pt x="315" y="1099"/>
                  </a:lnTo>
                  <a:lnTo>
                    <a:pt x="319" y="1105"/>
                  </a:lnTo>
                  <a:lnTo>
                    <a:pt x="318" y="1113"/>
                  </a:lnTo>
                  <a:lnTo>
                    <a:pt x="313" y="1113"/>
                  </a:lnTo>
                  <a:lnTo>
                    <a:pt x="311" y="1110"/>
                  </a:lnTo>
                  <a:lnTo>
                    <a:pt x="306" y="1109"/>
                  </a:lnTo>
                  <a:lnTo>
                    <a:pt x="301" y="1104"/>
                  </a:lnTo>
                  <a:lnTo>
                    <a:pt x="300" y="1097"/>
                  </a:lnTo>
                  <a:lnTo>
                    <a:pt x="296" y="1097"/>
                  </a:lnTo>
                  <a:lnTo>
                    <a:pt x="295" y="1101"/>
                  </a:lnTo>
                  <a:lnTo>
                    <a:pt x="295" y="1104"/>
                  </a:lnTo>
                  <a:lnTo>
                    <a:pt x="293" y="1105"/>
                  </a:lnTo>
                  <a:lnTo>
                    <a:pt x="285" y="1107"/>
                  </a:lnTo>
                  <a:lnTo>
                    <a:pt x="276" y="1107"/>
                  </a:lnTo>
                  <a:lnTo>
                    <a:pt x="275" y="1105"/>
                  </a:lnTo>
                  <a:lnTo>
                    <a:pt x="270" y="1104"/>
                  </a:lnTo>
                  <a:lnTo>
                    <a:pt x="265" y="1104"/>
                  </a:lnTo>
                  <a:lnTo>
                    <a:pt x="265" y="1107"/>
                  </a:lnTo>
                  <a:lnTo>
                    <a:pt x="267" y="1109"/>
                  </a:lnTo>
                  <a:lnTo>
                    <a:pt x="268" y="1110"/>
                  </a:lnTo>
                  <a:lnTo>
                    <a:pt x="273" y="1110"/>
                  </a:lnTo>
                  <a:lnTo>
                    <a:pt x="276" y="1112"/>
                  </a:lnTo>
                  <a:lnTo>
                    <a:pt x="280" y="1117"/>
                  </a:lnTo>
                  <a:lnTo>
                    <a:pt x="281" y="1122"/>
                  </a:lnTo>
                  <a:lnTo>
                    <a:pt x="285" y="1126"/>
                  </a:lnTo>
                  <a:lnTo>
                    <a:pt x="291" y="1130"/>
                  </a:lnTo>
                  <a:lnTo>
                    <a:pt x="291" y="1138"/>
                  </a:lnTo>
                  <a:lnTo>
                    <a:pt x="288" y="1138"/>
                  </a:lnTo>
                  <a:lnTo>
                    <a:pt x="281" y="1134"/>
                  </a:lnTo>
                  <a:lnTo>
                    <a:pt x="275" y="1131"/>
                  </a:lnTo>
                  <a:lnTo>
                    <a:pt x="270" y="1131"/>
                  </a:lnTo>
                  <a:lnTo>
                    <a:pt x="265" y="1133"/>
                  </a:lnTo>
                  <a:lnTo>
                    <a:pt x="258" y="1136"/>
                  </a:lnTo>
                  <a:lnTo>
                    <a:pt x="250" y="1141"/>
                  </a:lnTo>
                  <a:lnTo>
                    <a:pt x="240" y="1146"/>
                  </a:lnTo>
                  <a:lnTo>
                    <a:pt x="235" y="1152"/>
                  </a:lnTo>
                  <a:lnTo>
                    <a:pt x="224" y="1154"/>
                  </a:lnTo>
                  <a:lnTo>
                    <a:pt x="215" y="1152"/>
                  </a:lnTo>
                  <a:lnTo>
                    <a:pt x="212" y="1156"/>
                  </a:lnTo>
                  <a:lnTo>
                    <a:pt x="215" y="1157"/>
                  </a:lnTo>
                  <a:lnTo>
                    <a:pt x="219" y="1157"/>
                  </a:lnTo>
                  <a:lnTo>
                    <a:pt x="224" y="1157"/>
                  </a:lnTo>
                  <a:lnTo>
                    <a:pt x="229" y="1164"/>
                  </a:lnTo>
                  <a:lnTo>
                    <a:pt x="225" y="1167"/>
                  </a:lnTo>
                  <a:lnTo>
                    <a:pt x="220" y="1177"/>
                  </a:lnTo>
                  <a:lnTo>
                    <a:pt x="225" y="1180"/>
                  </a:lnTo>
                  <a:lnTo>
                    <a:pt x="227" y="1177"/>
                  </a:lnTo>
                  <a:lnTo>
                    <a:pt x="227" y="1172"/>
                  </a:lnTo>
                  <a:lnTo>
                    <a:pt x="230" y="1168"/>
                  </a:lnTo>
                  <a:lnTo>
                    <a:pt x="232" y="1165"/>
                  </a:lnTo>
                  <a:lnTo>
                    <a:pt x="233" y="1162"/>
                  </a:lnTo>
                  <a:lnTo>
                    <a:pt x="240" y="1152"/>
                  </a:lnTo>
                  <a:lnTo>
                    <a:pt x="245" y="1149"/>
                  </a:lnTo>
                  <a:lnTo>
                    <a:pt x="250" y="1147"/>
                  </a:lnTo>
                  <a:lnTo>
                    <a:pt x="257" y="1149"/>
                  </a:lnTo>
                  <a:lnTo>
                    <a:pt x="260" y="1151"/>
                  </a:lnTo>
                  <a:lnTo>
                    <a:pt x="267" y="1154"/>
                  </a:lnTo>
                  <a:lnTo>
                    <a:pt x="276" y="1165"/>
                  </a:lnTo>
                  <a:lnTo>
                    <a:pt x="275" y="1172"/>
                  </a:lnTo>
                  <a:lnTo>
                    <a:pt x="273" y="1173"/>
                  </a:lnTo>
                  <a:lnTo>
                    <a:pt x="273" y="1180"/>
                  </a:lnTo>
                  <a:lnTo>
                    <a:pt x="268" y="1178"/>
                  </a:lnTo>
                  <a:lnTo>
                    <a:pt x="270" y="1181"/>
                  </a:lnTo>
                  <a:lnTo>
                    <a:pt x="275" y="1193"/>
                  </a:lnTo>
                  <a:lnTo>
                    <a:pt x="276" y="1196"/>
                  </a:lnTo>
                  <a:lnTo>
                    <a:pt x="278" y="1202"/>
                  </a:lnTo>
                  <a:lnTo>
                    <a:pt x="280" y="1207"/>
                  </a:lnTo>
                  <a:lnTo>
                    <a:pt x="276" y="1217"/>
                  </a:lnTo>
                  <a:lnTo>
                    <a:pt x="273" y="1220"/>
                  </a:lnTo>
                  <a:lnTo>
                    <a:pt x="278" y="1223"/>
                  </a:lnTo>
                  <a:lnTo>
                    <a:pt x="278" y="1227"/>
                  </a:lnTo>
                  <a:lnTo>
                    <a:pt x="285" y="1227"/>
                  </a:lnTo>
                  <a:lnTo>
                    <a:pt x="286" y="1233"/>
                  </a:lnTo>
                  <a:lnTo>
                    <a:pt x="288" y="1241"/>
                  </a:lnTo>
                  <a:lnTo>
                    <a:pt x="285" y="1246"/>
                  </a:lnTo>
                  <a:lnTo>
                    <a:pt x="280" y="1246"/>
                  </a:lnTo>
                  <a:lnTo>
                    <a:pt x="280" y="1251"/>
                  </a:lnTo>
                  <a:lnTo>
                    <a:pt x="278" y="1256"/>
                  </a:lnTo>
                  <a:lnTo>
                    <a:pt x="272" y="1259"/>
                  </a:lnTo>
                  <a:lnTo>
                    <a:pt x="272" y="1262"/>
                  </a:lnTo>
                  <a:lnTo>
                    <a:pt x="270" y="1267"/>
                  </a:lnTo>
                  <a:lnTo>
                    <a:pt x="265" y="1270"/>
                  </a:lnTo>
                  <a:lnTo>
                    <a:pt x="265" y="1279"/>
                  </a:lnTo>
                  <a:lnTo>
                    <a:pt x="263" y="1282"/>
                  </a:lnTo>
                  <a:lnTo>
                    <a:pt x="260" y="1288"/>
                  </a:lnTo>
                  <a:lnTo>
                    <a:pt x="255" y="1303"/>
                  </a:lnTo>
                  <a:lnTo>
                    <a:pt x="258" y="1314"/>
                  </a:lnTo>
                  <a:lnTo>
                    <a:pt x="263" y="1319"/>
                  </a:lnTo>
                  <a:lnTo>
                    <a:pt x="258" y="1325"/>
                  </a:lnTo>
                  <a:lnTo>
                    <a:pt x="257" y="1332"/>
                  </a:lnTo>
                  <a:lnTo>
                    <a:pt x="250" y="1337"/>
                  </a:lnTo>
                  <a:lnTo>
                    <a:pt x="243" y="1337"/>
                  </a:lnTo>
                  <a:lnTo>
                    <a:pt x="243" y="1329"/>
                  </a:lnTo>
                  <a:lnTo>
                    <a:pt x="245" y="1324"/>
                  </a:lnTo>
                  <a:lnTo>
                    <a:pt x="242" y="1317"/>
                  </a:lnTo>
                  <a:lnTo>
                    <a:pt x="235" y="1309"/>
                  </a:lnTo>
                  <a:lnTo>
                    <a:pt x="230" y="1308"/>
                  </a:lnTo>
                  <a:lnTo>
                    <a:pt x="227" y="1304"/>
                  </a:lnTo>
                  <a:lnTo>
                    <a:pt x="229" y="1300"/>
                  </a:lnTo>
                  <a:lnTo>
                    <a:pt x="225" y="1290"/>
                  </a:lnTo>
                  <a:lnTo>
                    <a:pt x="224" y="1295"/>
                  </a:lnTo>
                  <a:lnTo>
                    <a:pt x="224" y="1298"/>
                  </a:lnTo>
                  <a:lnTo>
                    <a:pt x="222" y="1306"/>
                  </a:lnTo>
                  <a:lnTo>
                    <a:pt x="220" y="1309"/>
                  </a:lnTo>
                  <a:lnTo>
                    <a:pt x="220" y="1314"/>
                  </a:lnTo>
                  <a:lnTo>
                    <a:pt x="222" y="1319"/>
                  </a:lnTo>
                  <a:lnTo>
                    <a:pt x="219" y="1324"/>
                  </a:lnTo>
                  <a:lnTo>
                    <a:pt x="217" y="1325"/>
                  </a:lnTo>
                  <a:lnTo>
                    <a:pt x="219" y="1329"/>
                  </a:lnTo>
                  <a:lnTo>
                    <a:pt x="219" y="1330"/>
                  </a:lnTo>
                  <a:lnTo>
                    <a:pt x="217" y="1334"/>
                  </a:lnTo>
                  <a:lnTo>
                    <a:pt x="215" y="1332"/>
                  </a:lnTo>
                  <a:lnTo>
                    <a:pt x="212" y="1332"/>
                  </a:lnTo>
                  <a:lnTo>
                    <a:pt x="207" y="1334"/>
                  </a:lnTo>
                  <a:lnTo>
                    <a:pt x="204" y="1342"/>
                  </a:lnTo>
                  <a:lnTo>
                    <a:pt x="200" y="1346"/>
                  </a:lnTo>
                  <a:lnTo>
                    <a:pt x="197" y="1342"/>
                  </a:lnTo>
                  <a:lnTo>
                    <a:pt x="195" y="1342"/>
                  </a:lnTo>
                  <a:lnTo>
                    <a:pt x="192" y="1340"/>
                  </a:lnTo>
                  <a:lnTo>
                    <a:pt x="189" y="1337"/>
                  </a:lnTo>
                  <a:lnTo>
                    <a:pt x="186" y="1334"/>
                  </a:lnTo>
                  <a:lnTo>
                    <a:pt x="182" y="1329"/>
                  </a:lnTo>
                  <a:lnTo>
                    <a:pt x="182" y="1322"/>
                  </a:lnTo>
                  <a:lnTo>
                    <a:pt x="181" y="1316"/>
                  </a:lnTo>
                  <a:lnTo>
                    <a:pt x="179" y="1301"/>
                  </a:lnTo>
                  <a:lnTo>
                    <a:pt x="179" y="1296"/>
                  </a:lnTo>
                  <a:lnTo>
                    <a:pt x="176" y="1293"/>
                  </a:lnTo>
                  <a:lnTo>
                    <a:pt x="174" y="1288"/>
                  </a:lnTo>
                  <a:lnTo>
                    <a:pt x="171" y="1285"/>
                  </a:lnTo>
                  <a:lnTo>
                    <a:pt x="171" y="1279"/>
                  </a:lnTo>
                  <a:lnTo>
                    <a:pt x="164" y="1275"/>
                  </a:lnTo>
                  <a:lnTo>
                    <a:pt x="156" y="1275"/>
                  </a:lnTo>
                  <a:lnTo>
                    <a:pt x="154" y="1279"/>
                  </a:lnTo>
                  <a:lnTo>
                    <a:pt x="152" y="1280"/>
                  </a:lnTo>
                  <a:lnTo>
                    <a:pt x="149" y="1287"/>
                  </a:lnTo>
                  <a:lnTo>
                    <a:pt x="143" y="1287"/>
                  </a:lnTo>
                  <a:lnTo>
                    <a:pt x="138" y="1282"/>
                  </a:lnTo>
                  <a:lnTo>
                    <a:pt x="138" y="1275"/>
                  </a:lnTo>
                  <a:lnTo>
                    <a:pt x="136" y="1269"/>
                  </a:lnTo>
                  <a:lnTo>
                    <a:pt x="143" y="1264"/>
                  </a:lnTo>
                  <a:lnTo>
                    <a:pt x="151" y="1262"/>
                  </a:lnTo>
                  <a:lnTo>
                    <a:pt x="149" y="1259"/>
                  </a:lnTo>
                  <a:lnTo>
                    <a:pt x="149" y="1256"/>
                  </a:lnTo>
                  <a:lnTo>
                    <a:pt x="144" y="1256"/>
                  </a:lnTo>
                  <a:lnTo>
                    <a:pt x="138" y="1256"/>
                  </a:lnTo>
                  <a:lnTo>
                    <a:pt x="131" y="1261"/>
                  </a:lnTo>
                  <a:lnTo>
                    <a:pt x="124" y="1266"/>
                  </a:lnTo>
                  <a:lnTo>
                    <a:pt x="119" y="1266"/>
                  </a:lnTo>
                  <a:lnTo>
                    <a:pt x="118" y="1267"/>
                  </a:lnTo>
                  <a:lnTo>
                    <a:pt x="114" y="1266"/>
                  </a:lnTo>
                  <a:lnTo>
                    <a:pt x="109" y="1262"/>
                  </a:lnTo>
                  <a:lnTo>
                    <a:pt x="106" y="1264"/>
                  </a:lnTo>
                  <a:lnTo>
                    <a:pt x="101" y="1261"/>
                  </a:lnTo>
                  <a:lnTo>
                    <a:pt x="95" y="1256"/>
                  </a:lnTo>
                  <a:lnTo>
                    <a:pt x="88" y="1262"/>
                  </a:lnTo>
                  <a:lnTo>
                    <a:pt x="85" y="1261"/>
                  </a:lnTo>
                  <a:lnTo>
                    <a:pt x="85" y="1256"/>
                  </a:lnTo>
                  <a:lnTo>
                    <a:pt x="86" y="1251"/>
                  </a:lnTo>
                  <a:lnTo>
                    <a:pt x="86" y="1245"/>
                  </a:lnTo>
                  <a:lnTo>
                    <a:pt x="85" y="1238"/>
                  </a:lnTo>
                  <a:lnTo>
                    <a:pt x="83" y="1228"/>
                  </a:lnTo>
                  <a:lnTo>
                    <a:pt x="85" y="1222"/>
                  </a:lnTo>
                  <a:lnTo>
                    <a:pt x="85" y="1217"/>
                  </a:lnTo>
                  <a:lnTo>
                    <a:pt x="81" y="1206"/>
                  </a:lnTo>
                  <a:lnTo>
                    <a:pt x="78" y="1185"/>
                  </a:lnTo>
                  <a:lnTo>
                    <a:pt x="75" y="1164"/>
                  </a:lnTo>
                  <a:lnTo>
                    <a:pt x="71" y="1151"/>
                  </a:lnTo>
                  <a:lnTo>
                    <a:pt x="66" y="1131"/>
                  </a:lnTo>
                  <a:lnTo>
                    <a:pt x="61" y="1115"/>
                  </a:lnTo>
                  <a:lnTo>
                    <a:pt x="60" y="1101"/>
                  </a:lnTo>
                  <a:lnTo>
                    <a:pt x="58" y="1092"/>
                  </a:lnTo>
                  <a:lnTo>
                    <a:pt x="55" y="1083"/>
                  </a:lnTo>
                  <a:lnTo>
                    <a:pt x="48" y="1054"/>
                  </a:lnTo>
                  <a:lnTo>
                    <a:pt x="40" y="1036"/>
                  </a:lnTo>
                  <a:lnTo>
                    <a:pt x="33" y="1015"/>
                  </a:lnTo>
                  <a:lnTo>
                    <a:pt x="30" y="990"/>
                  </a:lnTo>
                  <a:lnTo>
                    <a:pt x="27" y="978"/>
                  </a:lnTo>
                  <a:lnTo>
                    <a:pt x="23" y="960"/>
                  </a:lnTo>
                  <a:lnTo>
                    <a:pt x="17" y="937"/>
                  </a:lnTo>
                  <a:lnTo>
                    <a:pt x="12" y="916"/>
                  </a:lnTo>
                  <a:lnTo>
                    <a:pt x="7" y="898"/>
                  </a:lnTo>
                  <a:lnTo>
                    <a:pt x="4" y="885"/>
                  </a:lnTo>
                  <a:lnTo>
                    <a:pt x="0" y="87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65" name="Freeform 266"/>
            <p:cNvSpPr>
              <a:spLocks/>
            </p:cNvSpPr>
            <p:nvPr/>
          </p:nvSpPr>
          <p:spPr bwMode="auto">
            <a:xfrm>
              <a:off x="700088" y="10229058"/>
              <a:ext cx="177800" cy="628650"/>
            </a:xfrm>
            <a:custGeom>
              <a:avLst/>
              <a:gdLst>
                <a:gd name="T0" fmla="*/ 12 w 225"/>
                <a:gd name="T1" fmla="*/ 712 h 791"/>
                <a:gd name="T2" fmla="*/ 33 w 225"/>
                <a:gd name="T3" fmla="*/ 739 h 791"/>
                <a:gd name="T4" fmla="*/ 57 w 225"/>
                <a:gd name="T5" fmla="*/ 791 h 791"/>
                <a:gd name="T6" fmla="*/ 68 w 225"/>
                <a:gd name="T7" fmla="*/ 781 h 791"/>
                <a:gd name="T8" fmla="*/ 52 w 225"/>
                <a:gd name="T9" fmla="*/ 739 h 791"/>
                <a:gd name="T10" fmla="*/ 23 w 225"/>
                <a:gd name="T11" fmla="*/ 710 h 791"/>
                <a:gd name="T12" fmla="*/ 37 w 225"/>
                <a:gd name="T13" fmla="*/ 673 h 791"/>
                <a:gd name="T14" fmla="*/ 45 w 225"/>
                <a:gd name="T15" fmla="*/ 621 h 791"/>
                <a:gd name="T16" fmla="*/ 35 w 225"/>
                <a:gd name="T17" fmla="*/ 542 h 791"/>
                <a:gd name="T18" fmla="*/ 30 w 225"/>
                <a:gd name="T19" fmla="*/ 532 h 791"/>
                <a:gd name="T20" fmla="*/ 58 w 225"/>
                <a:gd name="T21" fmla="*/ 505 h 791"/>
                <a:gd name="T22" fmla="*/ 60 w 225"/>
                <a:gd name="T23" fmla="*/ 467 h 791"/>
                <a:gd name="T24" fmla="*/ 66 w 225"/>
                <a:gd name="T25" fmla="*/ 437 h 791"/>
                <a:gd name="T26" fmla="*/ 75 w 225"/>
                <a:gd name="T27" fmla="*/ 391 h 791"/>
                <a:gd name="T28" fmla="*/ 85 w 225"/>
                <a:gd name="T29" fmla="*/ 383 h 791"/>
                <a:gd name="T30" fmla="*/ 98 w 225"/>
                <a:gd name="T31" fmla="*/ 382 h 791"/>
                <a:gd name="T32" fmla="*/ 98 w 225"/>
                <a:gd name="T33" fmla="*/ 367 h 791"/>
                <a:gd name="T34" fmla="*/ 98 w 225"/>
                <a:gd name="T35" fmla="*/ 359 h 791"/>
                <a:gd name="T36" fmla="*/ 104 w 225"/>
                <a:gd name="T37" fmla="*/ 349 h 791"/>
                <a:gd name="T38" fmla="*/ 128 w 225"/>
                <a:gd name="T39" fmla="*/ 360 h 791"/>
                <a:gd name="T40" fmla="*/ 156 w 225"/>
                <a:gd name="T41" fmla="*/ 377 h 791"/>
                <a:gd name="T42" fmla="*/ 169 w 225"/>
                <a:gd name="T43" fmla="*/ 409 h 791"/>
                <a:gd name="T44" fmla="*/ 171 w 225"/>
                <a:gd name="T45" fmla="*/ 403 h 791"/>
                <a:gd name="T46" fmla="*/ 159 w 225"/>
                <a:gd name="T47" fmla="*/ 365 h 791"/>
                <a:gd name="T48" fmla="*/ 174 w 225"/>
                <a:gd name="T49" fmla="*/ 354 h 791"/>
                <a:gd name="T50" fmla="*/ 194 w 225"/>
                <a:gd name="T51" fmla="*/ 346 h 791"/>
                <a:gd name="T52" fmla="*/ 194 w 225"/>
                <a:gd name="T53" fmla="*/ 331 h 791"/>
                <a:gd name="T54" fmla="*/ 207 w 225"/>
                <a:gd name="T55" fmla="*/ 330 h 791"/>
                <a:gd name="T56" fmla="*/ 204 w 225"/>
                <a:gd name="T57" fmla="*/ 301 h 791"/>
                <a:gd name="T58" fmla="*/ 195 w 225"/>
                <a:gd name="T59" fmla="*/ 280 h 791"/>
                <a:gd name="T60" fmla="*/ 197 w 225"/>
                <a:gd name="T61" fmla="*/ 250 h 791"/>
                <a:gd name="T62" fmla="*/ 186 w 225"/>
                <a:gd name="T63" fmla="*/ 242 h 791"/>
                <a:gd name="T64" fmla="*/ 194 w 225"/>
                <a:gd name="T65" fmla="*/ 226 h 791"/>
                <a:gd name="T66" fmla="*/ 200 w 225"/>
                <a:gd name="T67" fmla="*/ 212 h 791"/>
                <a:gd name="T68" fmla="*/ 224 w 225"/>
                <a:gd name="T69" fmla="*/ 202 h 791"/>
                <a:gd name="T70" fmla="*/ 195 w 225"/>
                <a:gd name="T71" fmla="*/ 207 h 791"/>
                <a:gd name="T72" fmla="*/ 144 w 225"/>
                <a:gd name="T73" fmla="*/ 231 h 791"/>
                <a:gd name="T74" fmla="*/ 128 w 225"/>
                <a:gd name="T75" fmla="*/ 200 h 791"/>
                <a:gd name="T76" fmla="*/ 139 w 225"/>
                <a:gd name="T77" fmla="*/ 178 h 791"/>
                <a:gd name="T78" fmla="*/ 187 w 225"/>
                <a:gd name="T79" fmla="*/ 178 h 791"/>
                <a:gd name="T80" fmla="*/ 194 w 225"/>
                <a:gd name="T81" fmla="*/ 161 h 791"/>
                <a:gd name="T82" fmla="*/ 210 w 225"/>
                <a:gd name="T83" fmla="*/ 155 h 791"/>
                <a:gd name="T84" fmla="*/ 202 w 225"/>
                <a:gd name="T85" fmla="*/ 145 h 791"/>
                <a:gd name="T86" fmla="*/ 217 w 225"/>
                <a:gd name="T87" fmla="*/ 150 h 791"/>
                <a:gd name="T88" fmla="*/ 199 w 225"/>
                <a:gd name="T89" fmla="*/ 137 h 791"/>
                <a:gd name="T90" fmla="*/ 176 w 225"/>
                <a:gd name="T91" fmla="*/ 147 h 791"/>
                <a:gd name="T92" fmla="*/ 197 w 225"/>
                <a:gd name="T93" fmla="*/ 127 h 791"/>
                <a:gd name="T94" fmla="*/ 174 w 225"/>
                <a:gd name="T95" fmla="*/ 126 h 791"/>
                <a:gd name="T96" fmla="*/ 169 w 225"/>
                <a:gd name="T97" fmla="*/ 126 h 791"/>
                <a:gd name="T98" fmla="*/ 154 w 225"/>
                <a:gd name="T99" fmla="*/ 115 h 791"/>
                <a:gd name="T100" fmla="*/ 151 w 225"/>
                <a:gd name="T101" fmla="*/ 98 h 791"/>
                <a:gd name="T102" fmla="*/ 151 w 225"/>
                <a:gd name="T103" fmla="*/ 74 h 791"/>
                <a:gd name="T104" fmla="*/ 123 w 225"/>
                <a:gd name="T105" fmla="*/ 35 h 791"/>
                <a:gd name="T106" fmla="*/ 139 w 225"/>
                <a:gd name="T107" fmla="*/ 14 h 791"/>
                <a:gd name="T108" fmla="*/ 144 w 225"/>
                <a:gd name="T109" fmla="*/ 24 h 791"/>
                <a:gd name="T110" fmla="*/ 151 w 225"/>
                <a:gd name="T111" fmla="*/ 47 h 791"/>
                <a:gd name="T112" fmla="*/ 154 w 225"/>
                <a:gd name="T113" fmla="*/ 35 h 791"/>
                <a:gd name="T114" fmla="*/ 162 w 225"/>
                <a:gd name="T115" fmla="*/ 9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5" h="791">
                  <a:moveTo>
                    <a:pt x="0" y="720"/>
                  </a:moveTo>
                  <a:lnTo>
                    <a:pt x="7" y="702"/>
                  </a:lnTo>
                  <a:lnTo>
                    <a:pt x="14" y="691"/>
                  </a:lnTo>
                  <a:lnTo>
                    <a:pt x="18" y="689"/>
                  </a:lnTo>
                  <a:lnTo>
                    <a:pt x="18" y="695"/>
                  </a:lnTo>
                  <a:lnTo>
                    <a:pt x="15" y="699"/>
                  </a:lnTo>
                  <a:lnTo>
                    <a:pt x="14" y="705"/>
                  </a:lnTo>
                  <a:lnTo>
                    <a:pt x="12" y="712"/>
                  </a:lnTo>
                  <a:lnTo>
                    <a:pt x="15" y="720"/>
                  </a:lnTo>
                  <a:lnTo>
                    <a:pt x="15" y="725"/>
                  </a:lnTo>
                  <a:lnTo>
                    <a:pt x="15" y="726"/>
                  </a:lnTo>
                  <a:lnTo>
                    <a:pt x="17" y="729"/>
                  </a:lnTo>
                  <a:lnTo>
                    <a:pt x="23" y="736"/>
                  </a:lnTo>
                  <a:lnTo>
                    <a:pt x="23" y="741"/>
                  </a:lnTo>
                  <a:lnTo>
                    <a:pt x="25" y="741"/>
                  </a:lnTo>
                  <a:lnTo>
                    <a:pt x="33" y="739"/>
                  </a:lnTo>
                  <a:lnTo>
                    <a:pt x="35" y="739"/>
                  </a:lnTo>
                  <a:lnTo>
                    <a:pt x="38" y="742"/>
                  </a:lnTo>
                  <a:lnTo>
                    <a:pt x="42" y="746"/>
                  </a:lnTo>
                  <a:lnTo>
                    <a:pt x="45" y="752"/>
                  </a:lnTo>
                  <a:lnTo>
                    <a:pt x="48" y="760"/>
                  </a:lnTo>
                  <a:lnTo>
                    <a:pt x="50" y="767"/>
                  </a:lnTo>
                  <a:lnTo>
                    <a:pt x="53" y="781"/>
                  </a:lnTo>
                  <a:lnTo>
                    <a:pt x="57" y="791"/>
                  </a:lnTo>
                  <a:lnTo>
                    <a:pt x="60" y="791"/>
                  </a:lnTo>
                  <a:lnTo>
                    <a:pt x="60" y="786"/>
                  </a:lnTo>
                  <a:lnTo>
                    <a:pt x="65" y="788"/>
                  </a:lnTo>
                  <a:lnTo>
                    <a:pt x="68" y="788"/>
                  </a:lnTo>
                  <a:lnTo>
                    <a:pt x="75" y="781"/>
                  </a:lnTo>
                  <a:lnTo>
                    <a:pt x="75" y="776"/>
                  </a:lnTo>
                  <a:lnTo>
                    <a:pt x="73" y="778"/>
                  </a:lnTo>
                  <a:lnTo>
                    <a:pt x="68" y="781"/>
                  </a:lnTo>
                  <a:lnTo>
                    <a:pt x="63" y="781"/>
                  </a:lnTo>
                  <a:lnTo>
                    <a:pt x="60" y="780"/>
                  </a:lnTo>
                  <a:lnTo>
                    <a:pt x="57" y="773"/>
                  </a:lnTo>
                  <a:lnTo>
                    <a:pt x="55" y="765"/>
                  </a:lnTo>
                  <a:lnTo>
                    <a:pt x="57" y="757"/>
                  </a:lnTo>
                  <a:lnTo>
                    <a:pt x="60" y="752"/>
                  </a:lnTo>
                  <a:lnTo>
                    <a:pt x="60" y="744"/>
                  </a:lnTo>
                  <a:lnTo>
                    <a:pt x="52" y="739"/>
                  </a:lnTo>
                  <a:lnTo>
                    <a:pt x="50" y="739"/>
                  </a:lnTo>
                  <a:lnTo>
                    <a:pt x="42" y="734"/>
                  </a:lnTo>
                  <a:lnTo>
                    <a:pt x="37" y="731"/>
                  </a:lnTo>
                  <a:lnTo>
                    <a:pt x="33" y="726"/>
                  </a:lnTo>
                  <a:lnTo>
                    <a:pt x="28" y="723"/>
                  </a:lnTo>
                  <a:lnTo>
                    <a:pt x="25" y="715"/>
                  </a:lnTo>
                  <a:lnTo>
                    <a:pt x="25" y="712"/>
                  </a:lnTo>
                  <a:lnTo>
                    <a:pt x="23" y="710"/>
                  </a:lnTo>
                  <a:lnTo>
                    <a:pt x="22" y="705"/>
                  </a:lnTo>
                  <a:lnTo>
                    <a:pt x="23" y="700"/>
                  </a:lnTo>
                  <a:lnTo>
                    <a:pt x="25" y="699"/>
                  </a:lnTo>
                  <a:lnTo>
                    <a:pt x="32" y="695"/>
                  </a:lnTo>
                  <a:lnTo>
                    <a:pt x="38" y="692"/>
                  </a:lnTo>
                  <a:lnTo>
                    <a:pt x="40" y="687"/>
                  </a:lnTo>
                  <a:lnTo>
                    <a:pt x="40" y="681"/>
                  </a:lnTo>
                  <a:lnTo>
                    <a:pt x="37" y="673"/>
                  </a:lnTo>
                  <a:lnTo>
                    <a:pt x="35" y="668"/>
                  </a:lnTo>
                  <a:lnTo>
                    <a:pt x="33" y="660"/>
                  </a:lnTo>
                  <a:lnTo>
                    <a:pt x="27" y="655"/>
                  </a:lnTo>
                  <a:lnTo>
                    <a:pt x="28" y="652"/>
                  </a:lnTo>
                  <a:lnTo>
                    <a:pt x="37" y="649"/>
                  </a:lnTo>
                  <a:lnTo>
                    <a:pt x="42" y="642"/>
                  </a:lnTo>
                  <a:lnTo>
                    <a:pt x="43" y="631"/>
                  </a:lnTo>
                  <a:lnTo>
                    <a:pt x="45" y="621"/>
                  </a:lnTo>
                  <a:lnTo>
                    <a:pt x="43" y="611"/>
                  </a:lnTo>
                  <a:lnTo>
                    <a:pt x="40" y="603"/>
                  </a:lnTo>
                  <a:lnTo>
                    <a:pt x="42" y="592"/>
                  </a:lnTo>
                  <a:lnTo>
                    <a:pt x="38" y="590"/>
                  </a:lnTo>
                  <a:lnTo>
                    <a:pt x="38" y="581"/>
                  </a:lnTo>
                  <a:lnTo>
                    <a:pt x="35" y="566"/>
                  </a:lnTo>
                  <a:lnTo>
                    <a:pt x="35" y="551"/>
                  </a:lnTo>
                  <a:lnTo>
                    <a:pt x="35" y="542"/>
                  </a:lnTo>
                  <a:lnTo>
                    <a:pt x="30" y="543"/>
                  </a:lnTo>
                  <a:lnTo>
                    <a:pt x="28" y="542"/>
                  </a:lnTo>
                  <a:lnTo>
                    <a:pt x="25" y="542"/>
                  </a:lnTo>
                  <a:lnTo>
                    <a:pt x="22" y="538"/>
                  </a:lnTo>
                  <a:lnTo>
                    <a:pt x="20" y="530"/>
                  </a:lnTo>
                  <a:lnTo>
                    <a:pt x="23" y="530"/>
                  </a:lnTo>
                  <a:lnTo>
                    <a:pt x="27" y="530"/>
                  </a:lnTo>
                  <a:lnTo>
                    <a:pt x="30" y="532"/>
                  </a:lnTo>
                  <a:lnTo>
                    <a:pt x="35" y="532"/>
                  </a:lnTo>
                  <a:lnTo>
                    <a:pt x="40" y="527"/>
                  </a:lnTo>
                  <a:lnTo>
                    <a:pt x="45" y="524"/>
                  </a:lnTo>
                  <a:lnTo>
                    <a:pt x="52" y="517"/>
                  </a:lnTo>
                  <a:lnTo>
                    <a:pt x="57" y="511"/>
                  </a:lnTo>
                  <a:lnTo>
                    <a:pt x="57" y="509"/>
                  </a:lnTo>
                  <a:lnTo>
                    <a:pt x="57" y="508"/>
                  </a:lnTo>
                  <a:lnTo>
                    <a:pt x="58" y="505"/>
                  </a:lnTo>
                  <a:lnTo>
                    <a:pt x="60" y="501"/>
                  </a:lnTo>
                  <a:lnTo>
                    <a:pt x="61" y="496"/>
                  </a:lnTo>
                  <a:lnTo>
                    <a:pt x="63" y="493"/>
                  </a:lnTo>
                  <a:lnTo>
                    <a:pt x="63" y="488"/>
                  </a:lnTo>
                  <a:lnTo>
                    <a:pt x="65" y="483"/>
                  </a:lnTo>
                  <a:lnTo>
                    <a:pt x="65" y="480"/>
                  </a:lnTo>
                  <a:lnTo>
                    <a:pt x="63" y="474"/>
                  </a:lnTo>
                  <a:lnTo>
                    <a:pt x="60" y="467"/>
                  </a:lnTo>
                  <a:lnTo>
                    <a:pt x="58" y="462"/>
                  </a:lnTo>
                  <a:lnTo>
                    <a:pt x="57" y="456"/>
                  </a:lnTo>
                  <a:lnTo>
                    <a:pt x="52" y="448"/>
                  </a:lnTo>
                  <a:lnTo>
                    <a:pt x="55" y="445"/>
                  </a:lnTo>
                  <a:lnTo>
                    <a:pt x="57" y="443"/>
                  </a:lnTo>
                  <a:lnTo>
                    <a:pt x="60" y="441"/>
                  </a:lnTo>
                  <a:lnTo>
                    <a:pt x="63" y="440"/>
                  </a:lnTo>
                  <a:lnTo>
                    <a:pt x="66" y="437"/>
                  </a:lnTo>
                  <a:lnTo>
                    <a:pt x="66" y="433"/>
                  </a:lnTo>
                  <a:lnTo>
                    <a:pt x="68" y="430"/>
                  </a:lnTo>
                  <a:lnTo>
                    <a:pt x="68" y="425"/>
                  </a:lnTo>
                  <a:lnTo>
                    <a:pt x="68" y="412"/>
                  </a:lnTo>
                  <a:lnTo>
                    <a:pt x="66" y="403"/>
                  </a:lnTo>
                  <a:lnTo>
                    <a:pt x="66" y="396"/>
                  </a:lnTo>
                  <a:lnTo>
                    <a:pt x="70" y="393"/>
                  </a:lnTo>
                  <a:lnTo>
                    <a:pt x="75" y="391"/>
                  </a:lnTo>
                  <a:lnTo>
                    <a:pt x="78" y="388"/>
                  </a:lnTo>
                  <a:lnTo>
                    <a:pt x="80" y="393"/>
                  </a:lnTo>
                  <a:lnTo>
                    <a:pt x="80" y="396"/>
                  </a:lnTo>
                  <a:lnTo>
                    <a:pt x="85" y="396"/>
                  </a:lnTo>
                  <a:lnTo>
                    <a:pt x="85" y="393"/>
                  </a:lnTo>
                  <a:lnTo>
                    <a:pt x="81" y="390"/>
                  </a:lnTo>
                  <a:lnTo>
                    <a:pt x="81" y="385"/>
                  </a:lnTo>
                  <a:lnTo>
                    <a:pt x="85" y="383"/>
                  </a:lnTo>
                  <a:lnTo>
                    <a:pt x="86" y="383"/>
                  </a:lnTo>
                  <a:lnTo>
                    <a:pt x="90" y="386"/>
                  </a:lnTo>
                  <a:lnTo>
                    <a:pt x="93" y="388"/>
                  </a:lnTo>
                  <a:lnTo>
                    <a:pt x="96" y="386"/>
                  </a:lnTo>
                  <a:lnTo>
                    <a:pt x="101" y="383"/>
                  </a:lnTo>
                  <a:lnTo>
                    <a:pt x="103" y="380"/>
                  </a:lnTo>
                  <a:lnTo>
                    <a:pt x="101" y="380"/>
                  </a:lnTo>
                  <a:lnTo>
                    <a:pt x="98" y="382"/>
                  </a:lnTo>
                  <a:lnTo>
                    <a:pt x="93" y="382"/>
                  </a:lnTo>
                  <a:lnTo>
                    <a:pt x="90" y="380"/>
                  </a:lnTo>
                  <a:lnTo>
                    <a:pt x="86" y="375"/>
                  </a:lnTo>
                  <a:lnTo>
                    <a:pt x="88" y="372"/>
                  </a:lnTo>
                  <a:lnTo>
                    <a:pt x="91" y="370"/>
                  </a:lnTo>
                  <a:lnTo>
                    <a:pt x="93" y="369"/>
                  </a:lnTo>
                  <a:lnTo>
                    <a:pt x="95" y="367"/>
                  </a:lnTo>
                  <a:lnTo>
                    <a:pt x="98" y="367"/>
                  </a:lnTo>
                  <a:lnTo>
                    <a:pt x="103" y="370"/>
                  </a:lnTo>
                  <a:lnTo>
                    <a:pt x="106" y="370"/>
                  </a:lnTo>
                  <a:lnTo>
                    <a:pt x="106" y="367"/>
                  </a:lnTo>
                  <a:lnTo>
                    <a:pt x="103" y="365"/>
                  </a:lnTo>
                  <a:lnTo>
                    <a:pt x="101" y="365"/>
                  </a:lnTo>
                  <a:lnTo>
                    <a:pt x="96" y="364"/>
                  </a:lnTo>
                  <a:lnTo>
                    <a:pt x="96" y="360"/>
                  </a:lnTo>
                  <a:lnTo>
                    <a:pt x="98" y="359"/>
                  </a:lnTo>
                  <a:lnTo>
                    <a:pt x="101" y="357"/>
                  </a:lnTo>
                  <a:lnTo>
                    <a:pt x="104" y="356"/>
                  </a:lnTo>
                  <a:lnTo>
                    <a:pt x="108" y="356"/>
                  </a:lnTo>
                  <a:lnTo>
                    <a:pt x="109" y="354"/>
                  </a:lnTo>
                  <a:lnTo>
                    <a:pt x="106" y="352"/>
                  </a:lnTo>
                  <a:lnTo>
                    <a:pt x="101" y="352"/>
                  </a:lnTo>
                  <a:lnTo>
                    <a:pt x="103" y="351"/>
                  </a:lnTo>
                  <a:lnTo>
                    <a:pt x="104" y="349"/>
                  </a:lnTo>
                  <a:lnTo>
                    <a:pt x="109" y="351"/>
                  </a:lnTo>
                  <a:lnTo>
                    <a:pt x="111" y="351"/>
                  </a:lnTo>
                  <a:lnTo>
                    <a:pt x="113" y="352"/>
                  </a:lnTo>
                  <a:lnTo>
                    <a:pt x="114" y="354"/>
                  </a:lnTo>
                  <a:lnTo>
                    <a:pt x="119" y="356"/>
                  </a:lnTo>
                  <a:lnTo>
                    <a:pt x="123" y="356"/>
                  </a:lnTo>
                  <a:lnTo>
                    <a:pt x="126" y="357"/>
                  </a:lnTo>
                  <a:lnTo>
                    <a:pt x="128" y="360"/>
                  </a:lnTo>
                  <a:lnTo>
                    <a:pt x="133" y="365"/>
                  </a:lnTo>
                  <a:lnTo>
                    <a:pt x="139" y="365"/>
                  </a:lnTo>
                  <a:lnTo>
                    <a:pt x="146" y="364"/>
                  </a:lnTo>
                  <a:lnTo>
                    <a:pt x="151" y="365"/>
                  </a:lnTo>
                  <a:lnTo>
                    <a:pt x="154" y="365"/>
                  </a:lnTo>
                  <a:lnTo>
                    <a:pt x="154" y="369"/>
                  </a:lnTo>
                  <a:lnTo>
                    <a:pt x="156" y="373"/>
                  </a:lnTo>
                  <a:lnTo>
                    <a:pt x="156" y="377"/>
                  </a:lnTo>
                  <a:lnTo>
                    <a:pt x="156" y="380"/>
                  </a:lnTo>
                  <a:lnTo>
                    <a:pt x="156" y="383"/>
                  </a:lnTo>
                  <a:lnTo>
                    <a:pt x="156" y="396"/>
                  </a:lnTo>
                  <a:lnTo>
                    <a:pt x="157" y="398"/>
                  </a:lnTo>
                  <a:lnTo>
                    <a:pt x="159" y="401"/>
                  </a:lnTo>
                  <a:lnTo>
                    <a:pt x="164" y="403"/>
                  </a:lnTo>
                  <a:lnTo>
                    <a:pt x="167" y="404"/>
                  </a:lnTo>
                  <a:lnTo>
                    <a:pt x="169" y="409"/>
                  </a:lnTo>
                  <a:lnTo>
                    <a:pt x="174" y="416"/>
                  </a:lnTo>
                  <a:lnTo>
                    <a:pt x="179" y="419"/>
                  </a:lnTo>
                  <a:lnTo>
                    <a:pt x="179" y="414"/>
                  </a:lnTo>
                  <a:lnTo>
                    <a:pt x="179" y="411"/>
                  </a:lnTo>
                  <a:lnTo>
                    <a:pt x="177" y="409"/>
                  </a:lnTo>
                  <a:lnTo>
                    <a:pt x="174" y="407"/>
                  </a:lnTo>
                  <a:lnTo>
                    <a:pt x="172" y="406"/>
                  </a:lnTo>
                  <a:lnTo>
                    <a:pt x="171" y="403"/>
                  </a:lnTo>
                  <a:lnTo>
                    <a:pt x="166" y="399"/>
                  </a:lnTo>
                  <a:lnTo>
                    <a:pt x="161" y="396"/>
                  </a:lnTo>
                  <a:lnTo>
                    <a:pt x="159" y="391"/>
                  </a:lnTo>
                  <a:lnTo>
                    <a:pt x="159" y="385"/>
                  </a:lnTo>
                  <a:lnTo>
                    <a:pt x="161" y="378"/>
                  </a:lnTo>
                  <a:lnTo>
                    <a:pt x="159" y="373"/>
                  </a:lnTo>
                  <a:lnTo>
                    <a:pt x="159" y="369"/>
                  </a:lnTo>
                  <a:lnTo>
                    <a:pt x="159" y="365"/>
                  </a:lnTo>
                  <a:lnTo>
                    <a:pt x="159" y="362"/>
                  </a:lnTo>
                  <a:lnTo>
                    <a:pt x="161" y="362"/>
                  </a:lnTo>
                  <a:lnTo>
                    <a:pt x="161" y="360"/>
                  </a:lnTo>
                  <a:lnTo>
                    <a:pt x="162" y="359"/>
                  </a:lnTo>
                  <a:lnTo>
                    <a:pt x="166" y="356"/>
                  </a:lnTo>
                  <a:lnTo>
                    <a:pt x="167" y="356"/>
                  </a:lnTo>
                  <a:lnTo>
                    <a:pt x="171" y="354"/>
                  </a:lnTo>
                  <a:lnTo>
                    <a:pt x="174" y="354"/>
                  </a:lnTo>
                  <a:lnTo>
                    <a:pt x="176" y="351"/>
                  </a:lnTo>
                  <a:lnTo>
                    <a:pt x="176" y="346"/>
                  </a:lnTo>
                  <a:lnTo>
                    <a:pt x="176" y="339"/>
                  </a:lnTo>
                  <a:lnTo>
                    <a:pt x="181" y="338"/>
                  </a:lnTo>
                  <a:lnTo>
                    <a:pt x="181" y="341"/>
                  </a:lnTo>
                  <a:lnTo>
                    <a:pt x="184" y="341"/>
                  </a:lnTo>
                  <a:lnTo>
                    <a:pt x="190" y="341"/>
                  </a:lnTo>
                  <a:lnTo>
                    <a:pt x="194" y="346"/>
                  </a:lnTo>
                  <a:lnTo>
                    <a:pt x="195" y="343"/>
                  </a:lnTo>
                  <a:lnTo>
                    <a:pt x="194" y="339"/>
                  </a:lnTo>
                  <a:lnTo>
                    <a:pt x="192" y="335"/>
                  </a:lnTo>
                  <a:lnTo>
                    <a:pt x="192" y="333"/>
                  </a:lnTo>
                  <a:lnTo>
                    <a:pt x="190" y="330"/>
                  </a:lnTo>
                  <a:lnTo>
                    <a:pt x="192" y="325"/>
                  </a:lnTo>
                  <a:lnTo>
                    <a:pt x="194" y="328"/>
                  </a:lnTo>
                  <a:lnTo>
                    <a:pt x="194" y="331"/>
                  </a:lnTo>
                  <a:lnTo>
                    <a:pt x="199" y="336"/>
                  </a:lnTo>
                  <a:lnTo>
                    <a:pt x="200" y="341"/>
                  </a:lnTo>
                  <a:lnTo>
                    <a:pt x="205" y="343"/>
                  </a:lnTo>
                  <a:lnTo>
                    <a:pt x="207" y="339"/>
                  </a:lnTo>
                  <a:lnTo>
                    <a:pt x="204" y="335"/>
                  </a:lnTo>
                  <a:lnTo>
                    <a:pt x="200" y="331"/>
                  </a:lnTo>
                  <a:lnTo>
                    <a:pt x="200" y="327"/>
                  </a:lnTo>
                  <a:lnTo>
                    <a:pt x="207" y="330"/>
                  </a:lnTo>
                  <a:lnTo>
                    <a:pt x="207" y="325"/>
                  </a:lnTo>
                  <a:lnTo>
                    <a:pt x="199" y="318"/>
                  </a:lnTo>
                  <a:lnTo>
                    <a:pt x="199" y="317"/>
                  </a:lnTo>
                  <a:lnTo>
                    <a:pt x="199" y="314"/>
                  </a:lnTo>
                  <a:lnTo>
                    <a:pt x="199" y="309"/>
                  </a:lnTo>
                  <a:lnTo>
                    <a:pt x="200" y="304"/>
                  </a:lnTo>
                  <a:lnTo>
                    <a:pt x="207" y="302"/>
                  </a:lnTo>
                  <a:lnTo>
                    <a:pt x="204" y="301"/>
                  </a:lnTo>
                  <a:lnTo>
                    <a:pt x="202" y="297"/>
                  </a:lnTo>
                  <a:lnTo>
                    <a:pt x="202" y="293"/>
                  </a:lnTo>
                  <a:lnTo>
                    <a:pt x="200" y="288"/>
                  </a:lnTo>
                  <a:lnTo>
                    <a:pt x="205" y="288"/>
                  </a:lnTo>
                  <a:lnTo>
                    <a:pt x="204" y="284"/>
                  </a:lnTo>
                  <a:lnTo>
                    <a:pt x="200" y="284"/>
                  </a:lnTo>
                  <a:lnTo>
                    <a:pt x="197" y="283"/>
                  </a:lnTo>
                  <a:lnTo>
                    <a:pt x="195" y="280"/>
                  </a:lnTo>
                  <a:lnTo>
                    <a:pt x="194" y="273"/>
                  </a:lnTo>
                  <a:lnTo>
                    <a:pt x="197" y="273"/>
                  </a:lnTo>
                  <a:lnTo>
                    <a:pt x="199" y="265"/>
                  </a:lnTo>
                  <a:lnTo>
                    <a:pt x="200" y="260"/>
                  </a:lnTo>
                  <a:lnTo>
                    <a:pt x="197" y="260"/>
                  </a:lnTo>
                  <a:lnTo>
                    <a:pt x="197" y="255"/>
                  </a:lnTo>
                  <a:lnTo>
                    <a:pt x="194" y="250"/>
                  </a:lnTo>
                  <a:lnTo>
                    <a:pt x="197" y="250"/>
                  </a:lnTo>
                  <a:lnTo>
                    <a:pt x="199" y="247"/>
                  </a:lnTo>
                  <a:lnTo>
                    <a:pt x="200" y="242"/>
                  </a:lnTo>
                  <a:lnTo>
                    <a:pt x="199" y="241"/>
                  </a:lnTo>
                  <a:lnTo>
                    <a:pt x="197" y="244"/>
                  </a:lnTo>
                  <a:lnTo>
                    <a:pt x="194" y="247"/>
                  </a:lnTo>
                  <a:lnTo>
                    <a:pt x="190" y="244"/>
                  </a:lnTo>
                  <a:lnTo>
                    <a:pt x="187" y="246"/>
                  </a:lnTo>
                  <a:lnTo>
                    <a:pt x="186" y="242"/>
                  </a:lnTo>
                  <a:lnTo>
                    <a:pt x="181" y="241"/>
                  </a:lnTo>
                  <a:lnTo>
                    <a:pt x="176" y="239"/>
                  </a:lnTo>
                  <a:lnTo>
                    <a:pt x="177" y="238"/>
                  </a:lnTo>
                  <a:lnTo>
                    <a:pt x="181" y="234"/>
                  </a:lnTo>
                  <a:lnTo>
                    <a:pt x="186" y="234"/>
                  </a:lnTo>
                  <a:lnTo>
                    <a:pt x="189" y="236"/>
                  </a:lnTo>
                  <a:lnTo>
                    <a:pt x="187" y="229"/>
                  </a:lnTo>
                  <a:lnTo>
                    <a:pt x="194" y="226"/>
                  </a:lnTo>
                  <a:lnTo>
                    <a:pt x="202" y="229"/>
                  </a:lnTo>
                  <a:lnTo>
                    <a:pt x="209" y="233"/>
                  </a:lnTo>
                  <a:lnTo>
                    <a:pt x="207" y="229"/>
                  </a:lnTo>
                  <a:lnTo>
                    <a:pt x="204" y="226"/>
                  </a:lnTo>
                  <a:lnTo>
                    <a:pt x="199" y="225"/>
                  </a:lnTo>
                  <a:lnTo>
                    <a:pt x="197" y="220"/>
                  </a:lnTo>
                  <a:lnTo>
                    <a:pt x="202" y="218"/>
                  </a:lnTo>
                  <a:lnTo>
                    <a:pt x="200" y="212"/>
                  </a:lnTo>
                  <a:lnTo>
                    <a:pt x="210" y="216"/>
                  </a:lnTo>
                  <a:lnTo>
                    <a:pt x="217" y="216"/>
                  </a:lnTo>
                  <a:lnTo>
                    <a:pt x="210" y="212"/>
                  </a:lnTo>
                  <a:lnTo>
                    <a:pt x="217" y="212"/>
                  </a:lnTo>
                  <a:lnTo>
                    <a:pt x="214" y="207"/>
                  </a:lnTo>
                  <a:lnTo>
                    <a:pt x="219" y="204"/>
                  </a:lnTo>
                  <a:lnTo>
                    <a:pt x="225" y="204"/>
                  </a:lnTo>
                  <a:lnTo>
                    <a:pt x="224" y="202"/>
                  </a:lnTo>
                  <a:lnTo>
                    <a:pt x="222" y="197"/>
                  </a:lnTo>
                  <a:lnTo>
                    <a:pt x="217" y="199"/>
                  </a:lnTo>
                  <a:lnTo>
                    <a:pt x="215" y="202"/>
                  </a:lnTo>
                  <a:lnTo>
                    <a:pt x="212" y="205"/>
                  </a:lnTo>
                  <a:lnTo>
                    <a:pt x="209" y="207"/>
                  </a:lnTo>
                  <a:lnTo>
                    <a:pt x="207" y="205"/>
                  </a:lnTo>
                  <a:lnTo>
                    <a:pt x="200" y="204"/>
                  </a:lnTo>
                  <a:lnTo>
                    <a:pt x="195" y="207"/>
                  </a:lnTo>
                  <a:lnTo>
                    <a:pt x="190" y="210"/>
                  </a:lnTo>
                  <a:lnTo>
                    <a:pt x="187" y="213"/>
                  </a:lnTo>
                  <a:lnTo>
                    <a:pt x="182" y="218"/>
                  </a:lnTo>
                  <a:lnTo>
                    <a:pt x="176" y="223"/>
                  </a:lnTo>
                  <a:lnTo>
                    <a:pt x="166" y="231"/>
                  </a:lnTo>
                  <a:lnTo>
                    <a:pt x="156" y="236"/>
                  </a:lnTo>
                  <a:lnTo>
                    <a:pt x="147" y="233"/>
                  </a:lnTo>
                  <a:lnTo>
                    <a:pt x="144" y="231"/>
                  </a:lnTo>
                  <a:lnTo>
                    <a:pt x="141" y="225"/>
                  </a:lnTo>
                  <a:lnTo>
                    <a:pt x="136" y="226"/>
                  </a:lnTo>
                  <a:lnTo>
                    <a:pt x="134" y="221"/>
                  </a:lnTo>
                  <a:lnTo>
                    <a:pt x="133" y="216"/>
                  </a:lnTo>
                  <a:lnTo>
                    <a:pt x="134" y="212"/>
                  </a:lnTo>
                  <a:lnTo>
                    <a:pt x="129" y="213"/>
                  </a:lnTo>
                  <a:lnTo>
                    <a:pt x="126" y="207"/>
                  </a:lnTo>
                  <a:lnTo>
                    <a:pt x="128" y="200"/>
                  </a:lnTo>
                  <a:lnTo>
                    <a:pt x="131" y="195"/>
                  </a:lnTo>
                  <a:lnTo>
                    <a:pt x="136" y="199"/>
                  </a:lnTo>
                  <a:lnTo>
                    <a:pt x="138" y="194"/>
                  </a:lnTo>
                  <a:lnTo>
                    <a:pt x="134" y="192"/>
                  </a:lnTo>
                  <a:lnTo>
                    <a:pt x="136" y="189"/>
                  </a:lnTo>
                  <a:lnTo>
                    <a:pt x="133" y="186"/>
                  </a:lnTo>
                  <a:lnTo>
                    <a:pt x="133" y="184"/>
                  </a:lnTo>
                  <a:lnTo>
                    <a:pt x="139" y="178"/>
                  </a:lnTo>
                  <a:lnTo>
                    <a:pt x="144" y="174"/>
                  </a:lnTo>
                  <a:lnTo>
                    <a:pt x="152" y="170"/>
                  </a:lnTo>
                  <a:lnTo>
                    <a:pt x="164" y="166"/>
                  </a:lnTo>
                  <a:lnTo>
                    <a:pt x="167" y="168"/>
                  </a:lnTo>
                  <a:lnTo>
                    <a:pt x="171" y="168"/>
                  </a:lnTo>
                  <a:lnTo>
                    <a:pt x="177" y="170"/>
                  </a:lnTo>
                  <a:lnTo>
                    <a:pt x="182" y="174"/>
                  </a:lnTo>
                  <a:lnTo>
                    <a:pt x="187" y="178"/>
                  </a:lnTo>
                  <a:lnTo>
                    <a:pt x="192" y="178"/>
                  </a:lnTo>
                  <a:lnTo>
                    <a:pt x="197" y="179"/>
                  </a:lnTo>
                  <a:lnTo>
                    <a:pt x="200" y="181"/>
                  </a:lnTo>
                  <a:lnTo>
                    <a:pt x="200" y="178"/>
                  </a:lnTo>
                  <a:lnTo>
                    <a:pt x="197" y="174"/>
                  </a:lnTo>
                  <a:lnTo>
                    <a:pt x="189" y="168"/>
                  </a:lnTo>
                  <a:lnTo>
                    <a:pt x="194" y="165"/>
                  </a:lnTo>
                  <a:lnTo>
                    <a:pt x="194" y="161"/>
                  </a:lnTo>
                  <a:lnTo>
                    <a:pt x="194" y="158"/>
                  </a:lnTo>
                  <a:lnTo>
                    <a:pt x="200" y="158"/>
                  </a:lnTo>
                  <a:lnTo>
                    <a:pt x="205" y="160"/>
                  </a:lnTo>
                  <a:lnTo>
                    <a:pt x="210" y="161"/>
                  </a:lnTo>
                  <a:lnTo>
                    <a:pt x="219" y="163"/>
                  </a:lnTo>
                  <a:lnTo>
                    <a:pt x="219" y="158"/>
                  </a:lnTo>
                  <a:lnTo>
                    <a:pt x="215" y="157"/>
                  </a:lnTo>
                  <a:lnTo>
                    <a:pt x="210" y="155"/>
                  </a:lnTo>
                  <a:lnTo>
                    <a:pt x="205" y="155"/>
                  </a:lnTo>
                  <a:lnTo>
                    <a:pt x="202" y="153"/>
                  </a:lnTo>
                  <a:lnTo>
                    <a:pt x="200" y="152"/>
                  </a:lnTo>
                  <a:lnTo>
                    <a:pt x="199" y="152"/>
                  </a:lnTo>
                  <a:lnTo>
                    <a:pt x="192" y="150"/>
                  </a:lnTo>
                  <a:lnTo>
                    <a:pt x="194" y="147"/>
                  </a:lnTo>
                  <a:lnTo>
                    <a:pt x="199" y="145"/>
                  </a:lnTo>
                  <a:lnTo>
                    <a:pt x="202" y="145"/>
                  </a:lnTo>
                  <a:lnTo>
                    <a:pt x="207" y="145"/>
                  </a:lnTo>
                  <a:lnTo>
                    <a:pt x="210" y="149"/>
                  </a:lnTo>
                  <a:lnTo>
                    <a:pt x="212" y="152"/>
                  </a:lnTo>
                  <a:lnTo>
                    <a:pt x="215" y="153"/>
                  </a:lnTo>
                  <a:lnTo>
                    <a:pt x="222" y="153"/>
                  </a:lnTo>
                  <a:lnTo>
                    <a:pt x="225" y="152"/>
                  </a:lnTo>
                  <a:lnTo>
                    <a:pt x="222" y="152"/>
                  </a:lnTo>
                  <a:lnTo>
                    <a:pt x="217" y="150"/>
                  </a:lnTo>
                  <a:lnTo>
                    <a:pt x="215" y="147"/>
                  </a:lnTo>
                  <a:lnTo>
                    <a:pt x="210" y="142"/>
                  </a:lnTo>
                  <a:lnTo>
                    <a:pt x="214" y="139"/>
                  </a:lnTo>
                  <a:lnTo>
                    <a:pt x="209" y="137"/>
                  </a:lnTo>
                  <a:lnTo>
                    <a:pt x="205" y="137"/>
                  </a:lnTo>
                  <a:lnTo>
                    <a:pt x="209" y="134"/>
                  </a:lnTo>
                  <a:lnTo>
                    <a:pt x="204" y="136"/>
                  </a:lnTo>
                  <a:lnTo>
                    <a:pt x="199" y="137"/>
                  </a:lnTo>
                  <a:lnTo>
                    <a:pt x="197" y="140"/>
                  </a:lnTo>
                  <a:lnTo>
                    <a:pt x="192" y="144"/>
                  </a:lnTo>
                  <a:lnTo>
                    <a:pt x="189" y="149"/>
                  </a:lnTo>
                  <a:lnTo>
                    <a:pt x="184" y="155"/>
                  </a:lnTo>
                  <a:lnTo>
                    <a:pt x="181" y="153"/>
                  </a:lnTo>
                  <a:lnTo>
                    <a:pt x="177" y="152"/>
                  </a:lnTo>
                  <a:lnTo>
                    <a:pt x="179" y="150"/>
                  </a:lnTo>
                  <a:lnTo>
                    <a:pt x="176" y="147"/>
                  </a:lnTo>
                  <a:lnTo>
                    <a:pt x="177" y="140"/>
                  </a:lnTo>
                  <a:lnTo>
                    <a:pt x="181" y="137"/>
                  </a:lnTo>
                  <a:lnTo>
                    <a:pt x="186" y="136"/>
                  </a:lnTo>
                  <a:lnTo>
                    <a:pt x="190" y="137"/>
                  </a:lnTo>
                  <a:lnTo>
                    <a:pt x="194" y="137"/>
                  </a:lnTo>
                  <a:lnTo>
                    <a:pt x="197" y="134"/>
                  </a:lnTo>
                  <a:lnTo>
                    <a:pt x="200" y="129"/>
                  </a:lnTo>
                  <a:lnTo>
                    <a:pt x="197" y="127"/>
                  </a:lnTo>
                  <a:lnTo>
                    <a:pt x="194" y="131"/>
                  </a:lnTo>
                  <a:lnTo>
                    <a:pt x="189" y="134"/>
                  </a:lnTo>
                  <a:lnTo>
                    <a:pt x="186" y="131"/>
                  </a:lnTo>
                  <a:lnTo>
                    <a:pt x="182" y="132"/>
                  </a:lnTo>
                  <a:lnTo>
                    <a:pt x="181" y="127"/>
                  </a:lnTo>
                  <a:lnTo>
                    <a:pt x="182" y="123"/>
                  </a:lnTo>
                  <a:lnTo>
                    <a:pt x="176" y="123"/>
                  </a:lnTo>
                  <a:lnTo>
                    <a:pt x="174" y="126"/>
                  </a:lnTo>
                  <a:lnTo>
                    <a:pt x="176" y="132"/>
                  </a:lnTo>
                  <a:lnTo>
                    <a:pt x="172" y="139"/>
                  </a:lnTo>
                  <a:lnTo>
                    <a:pt x="166" y="140"/>
                  </a:lnTo>
                  <a:lnTo>
                    <a:pt x="164" y="134"/>
                  </a:lnTo>
                  <a:lnTo>
                    <a:pt x="162" y="134"/>
                  </a:lnTo>
                  <a:lnTo>
                    <a:pt x="161" y="127"/>
                  </a:lnTo>
                  <a:lnTo>
                    <a:pt x="164" y="124"/>
                  </a:lnTo>
                  <a:lnTo>
                    <a:pt x="169" y="126"/>
                  </a:lnTo>
                  <a:lnTo>
                    <a:pt x="172" y="124"/>
                  </a:lnTo>
                  <a:lnTo>
                    <a:pt x="169" y="123"/>
                  </a:lnTo>
                  <a:lnTo>
                    <a:pt x="164" y="119"/>
                  </a:lnTo>
                  <a:lnTo>
                    <a:pt x="159" y="121"/>
                  </a:lnTo>
                  <a:lnTo>
                    <a:pt x="159" y="116"/>
                  </a:lnTo>
                  <a:lnTo>
                    <a:pt x="162" y="111"/>
                  </a:lnTo>
                  <a:lnTo>
                    <a:pt x="157" y="111"/>
                  </a:lnTo>
                  <a:lnTo>
                    <a:pt x="154" y="115"/>
                  </a:lnTo>
                  <a:lnTo>
                    <a:pt x="151" y="113"/>
                  </a:lnTo>
                  <a:lnTo>
                    <a:pt x="154" y="110"/>
                  </a:lnTo>
                  <a:lnTo>
                    <a:pt x="154" y="106"/>
                  </a:lnTo>
                  <a:lnTo>
                    <a:pt x="159" y="102"/>
                  </a:lnTo>
                  <a:lnTo>
                    <a:pt x="159" y="100"/>
                  </a:lnTo>
                  <a:lnTo>
                    <a:pt x="159" y="97"/>
                  </a:lnTo>
                  <a:lnTo>
                    <a:pt x="154" y="97"/>
                  </a:lnTo>
                  <a:lnTo>
                    <a:pt x="151" y="98"/>
                  </a:lnTo>
                  <a:lnTo>
                    <a:pt x="151" y="93"/>
                  </a:lnTo>
                  <a:lnTo>
                    <a:pt x="149" y="90"/>
                  </a:lnTo>
                  <a:lnTo>
                    <a:pt x="151" y="85"/>
                  </a:lnTo>
                  <a:lnTo>
                    <a:pt x="149" y="79"/>
                  </a:lnTo>
                  <a:lnTo>
                    <a:pt x="154" y="82"/>
                  </a:lnTo>
                  <a:lnTo>
                    <a:pt x="156" y="77"/>
                  </a:lnTo>
                  <a:lnTo>
                    <a:pt x="154" y="74"/>
                  </a:lnTo>
                  <a:lnTo>
                    <a:pt x="151" y="74"/>
                  </a:lnTo>
                  <a:lnTo>
                    <a:pt x="147" y="72"/>
                  </a:lnTo>
                  <a:lnTo>
                    <a:pt x="144" y="71"/>
                  </a:lnTo>
                  <a:lnTo>
                    <a:pt x="141" y="68"/>
                  </a:lnTo>
                  <a:lnTo>
                    <a:pt x="138" y="61"/>
                  </a:lnTo>
                  <a:lnTo>
                    <a:pt x="133" y="53"/>
                  </a:lnTo>
                  <a:lnTo>
                    <a:pt x="129" y="47"/>
                  </a:lnTo>
                  <a:lnTo>
                    <a:pt x="126" y="42"/>
                  </a:lnTo>
                  <a:lnTo>
                    <a:pt x="123" y="35"/>
                  </a:lnTo>
                  <a:lnTo>
                    <a:pt x="123" y="26"/>
                  </a:lnTo>
                  <a:lnTo>
                    <a:pt x="124" y="14"/>
                  </a:lnTo>
                  <a:lnTo>
                    <a:pt x="131" y="1"/>
                  </a:lnTo>
                  <a:lnTo>
                    <a:pt x="141" y="0"/>
                  </a:lnTo>
                  <a:lnTo>
                    <a:pt x="141" y="1"/>
                  </a:lnTo>
                  <a:lnTo>
                    <a:pt x="141" y="3"/>
                  </a:lnTo>
                  <a:lnTo>
                    <a:pt x="141" y="9"/>
                  </a:lnTo>
                  <a:lnTo>
                    <a:pt x="139" y="14"/>
                  </a:lnTo>
                  <a:lnTo>
                    <a:pt x="143" y="16"/>
                  </a:lnTo>
                  <a:lnTo>
                    <a:pt x="144" y="11"/>
                  </a:lnTo>
                  <a:lnTo>
                    <a:pt x="144" y="6"/>
                  </a:lnTo>
                  <a:lnTo>
                    <a:pt x="146" y="11"/>
                  </a:lnTo>
                  <a:lnTo>
                    <a:pt x="146" y="14"/>
                  </a:lnTo>
                  <a:lnTo>
                    <a:pt x="146" y="17"/>
                  </a:lnTo>
                  <a:lnTo>
                    <a:pt x="144" y="22"/>
                  </a:lnTo>
                  <a:lnTo>
                    <a:pt x="144" y="24"/>
                  </a:lnTo>
                  <a:lnTo>
                    <a:pt x="144" y="30"/>
                  </a:lnTo>
                  <a:lnTo>
                    <a:pt x="144" y="35"/>
                  </a:lnTo>
                  <a:lnTo>
                    <a:pt x="146" y="40"/>
                  </a:lnTo>
                  <a:lnTo>
                    <a:pt x="149" y="43"/>
                  </a:lnTo>
                  <a:lnTo>
                    <a:pt x="146" y="47"/>
                  </a:lnTo>
                  <a:lnTo>
                    <a:pt x="144" y="53"/>
                  </a:lnTo>
                  <a:lnTo>
                    <a:pt x="147" y="51"/>
                  </a:lnTo>
                  <a:lnTo>
                    <a:pt x="151" y="47"/>
                  </a:lnTo>
                  <a:lnTo>
                    <a:pt x="157" y="42"/>
                  </a:lnTo>
                  <a:lnTo>
                    <a:pt x="161" y="47"/>
                  </a:lnTo>
                  <a:lnTo>
                    <a:pt x="166" y="48"/>
                  </a:lnTo>
                  <a:lnTo>
                    <a:pt x="162" y="45"/>
                  </a:lnTo>
                  <a:lnTo>
                    <a:pt x="162" y="42"/>
                  </a:lnTo>
                  <a:lnTo>
                    <a:pt x="161" y="38"/>
                  </a:lnTo>
                  <a:lnTo>
                    <a:pt x="157" y="37"/>
                  </a:lnTo>
                  <a:lnTo>
                    <a:pt x="154" y="35"/>
                  </a:lnTo>
                  <a:lnTo>
                    <a:pt x="147" y="32"/>
                  </a:lnTo>
                  <a:lnTo>
                    <a:pt x="147" y="26"/>
                  </a:lnTo>
                  <a:lnTo>
                    <a:pt x="149" y="19"/>
                  </a:lnTo>
                  <a:lnTo>
                    <a:pt x="147" y="17"/>
                  </a:lnTo>
                  <a:lnTo>
                    <a:pt x="151" y="13"/>
                  </a:lnTo>
                  <a:lnTo>
                    <a:pt x="154" y="5"/>
                  </a:lnTo>
                  <a:lnTo>
                    <a:pt x="159" y="3"/>
                  </a:lnTo>
                  <a:lnTo>
                    <a:pt x="162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66" name="Freeform 267"/>
            <p:cNvSpPr>
              <a:spLocks/>
            </p:cNvSpPr>
            <p:nvPr/>
          </p:nvSpPr>
          <p:spPr bwMode="auto">
            <a:xfrm>
              <a:off x="1106488" y="11218070"/>
              <a:ext cx="7938" cy="6350"/>
            </a:xfrm>
            <a:custGeom>
              <a:avLst/>
              <a:gdLst>
                <a:gd name="T0" fmla="*/ 7 w 10"/>
                <a:gd name="T1" fmla="*/ 3 h 6"/>
                <a:gd name="T2" fmla="*/ 3 w 10"/>
                <a:gd name="T3" fmla="*/ 6 h 6"/>
                <a:gd name="T4" fmla="*/ 2 w 10"/>
                <a:gd name="T5" fmla="*/ 6 h 6"/>
                <a:gd name="T6" fmla="*/ 0 w 10"/>
                <a:gd name="T7" fmla="*/ 3 h 6"/>
                <a:gd name="T8" fmla="*/ 0 w 10"/>
                <a:gd name="T9" fmla="*/ 0 h 6"/>
                <a:gd name="T10" fmla="*/ 2 w 10"/>
                <a:gd name="T11" fmla="*/ 0 h 6"/>
                <a:gd name="T12" fmla="*/ 5 w 10"/>
                <a:gd name="T13" fmla="*/ 0 h 6"/>
                <a:gd name="T14" fmla="*/ 8 w 10"/>
                <a:gd name="T15" fmla="*/ 0 h 6"/>
                <a:gd name="T16" fmla="*/ 10 w 10"/>
                <a:gd name="T17" fmla="*/ 1 h 6"/>
                <a:gd name="T18" fmla="*/ 7 w 10"/>
                <a:gd name="T1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6">
                  <a:moveTo>
                    <a:pt x="7" y="3"/>
                  </a:moveTo>
                  <a:lnTo>
                    <a:pt x="3" y="6"/>
                  </a:lnTo>
                  <a:lnTo>
                    <a:pt x="2" y="6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5" y="0"/>
                  </a:lnTo>
                  <a:lnTo>
                    <a:pt x="8" y="0"/>
                  </a:lnTo>
                  <a:lnTo>
                    <a:pt x="10" y="1"/>
                  </a:lnTo>
                  <a:lnTo>
                    <a:pt x="7" y="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67" name="Freeform 268"/>
            <p:cNvSpPr>
              <a:spLocks/>
            </p:cNvSpPr>
            <p:nvPr/>
          </p:nvSpPr>
          <p:spPr bwMode="auto">
            <a:xfrm>
              <a:off x="193675" y="10791033"/>
              <a:ext cx="12700" cy="19050"/>
            </a:xfrm>
            <a:custGeom>
              <a:avLst/>
              <a:gdLst>
                <a:gd name="T0" fmla="*/ 4 w 14"/>
                <a:gd name="T1" fmla="*/ 11 h 24"/>
                <a:gd name="T2" fmla="*/ 3 w 14"/>
                <a:gd name="T3" fmla="*/ 9 h 24"/>
                <a:gd name="T4" fmla="*/ 3 w 14"/>
                <a:gd name="T5" fmla="*/ 8 h 24"/>
                <a:gd name="T6" fmla="*/ 1 w 14"/>
                <a:gd name="T7" fmla="*/ 5 h 24"/>
                <a:gd name="T8" fmla="*/ 0 w 14"/>
                <a:gd name="T9" fmla="*/ 0 h 24"/>
                <a:gd name="T10" fmla="*/ 4 w 14"/>
                <a:gd name="T11" fmla="*/ 0 h 24"/>
                <a:gd name="T12" fmla="*/ 6 w 14"/>
                <a:gd name="T13" fmla="*/ 3 h 24"/>
                <a:gd name="T14" fmla="*/ 11 w 14"/>
                <a:gd name="T15" fmla="*/ 6 h 24"/>
                <a:gd name="T16" fmla="*/ 14 w 14"/>
                <a:gd name="T17" fmla="*/ 9 h 24"/>
                <a:gd name="T18" fmla="*/ 13 w 14"/>
                <a:gd name="T19" fmla="*/ 18 h 24"/>
                <a:gd name="T20" fmla="*/ 9 w 14"/>
                <a:gd name="T21" fmla="*/ 24 h 24"/>
                <a:gd name="T22" fmla="*/ 6 w 14"/>
                <a:gd name="T23" fmla="*/ 19 h 24"/>
                <a:gd name="T24" fmla="*/ 4 w 14"/>
                <a:gd name="T25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24">
                  <a:moveTo>
                    <a:pt x="4" y="11"/>
                  </a:moveTo>
                  <a:lnTo>
                    <a:pt x="3" y="9"/>
                  </a:lnTo>
                  <a:lnTo>
                    <a:pt x="3" y="8"/>
                  </a:lnTo>
                  <a:lnTo>
                    <a:pt x="1" y="5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3"/>
                  </a:lnTo>
                  <a:lnTo>
                    <a:pt x="11" y="6"/>
                  </a:lnTo>
                  <a:lnTo>
                    <a:pt x="14" y="9"/>
                  </a:lnTo>
                  <a:lnTo>
                    <a:pt x="13" y="18"/>
                  </a:lnTo>
                  <a:lnTo>
                    <a:pt x="9" y="24"/>
                  </a:lnTo>
                  <a:lnTo>
                    <a:pt x="6" y="19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68" name="Freeform 269"/>
            <p:cNvSpPr>
              <a:spLocks/>
            </p:cNvSpPr>
            <p:nvPr/>
          </p:nvSpPr>
          <p:spPr bwMode="auto">
            <a:xfrm>
              <a:off x="1015787" y="11116470"/>
              <a:ext cx="63499" cy="92076"/>
            </a:xfrm>
            <a:custGeom>
              <a:avLst/>
              <a:gdLst>
                <a:gd name="T0" fmla="*/ 68 w 81"/>
                <a:gd name="T1" fmla="*/ 80 h 117"/>
                <a:gd name="T2" fmla="*/ 68 w 81"/>
                <a:gd name="T3" fmla="*/ 83 h 117"/>
                <a:gd name="T4" fmla="*/ 68 w 81"/>
                <a:gd name="T5" fmla="*/ 88 h 117"/>
                <a:gd name="T6" fmla="*/ 68 w 81"/>
                <a:gd name="T7" fmla="*/ 94 h 117"/>
                <a:gd name="T8" fmla="*/ 63 w 81"/>
                <a:gd name="T9" fmla="*/ 99 h 117"/>
                <a:gd name="T10" fmla="*/ 61 w 81"/>
                <a:gd name="T11" fmla="*/ 107 h 117"/>
                <a:gd name="T12" fmla="*/ 61 w 81"/>
                <a:gd name="T13" fmla="*/ 115 h 117"/>
                <a:gd name="T14" fmla="*/ 55 w 81"/>
                <a:gd name="T15" fmla="*/ 117 h 117"/>
                <a:gd name="T16" fmla="*/ 50 w 81"/>
                <a:gd name="T17" fmla="*/ 110 h 117"/>
                <a:gd name="T18" fmla="*/ 48 w 81"/>
                <a:gd name="T19" fmla="*/ 104 h 117"/>
                <a:gd name="T20" fmla="*/ 43 w 81"/>
                <a:gd name="T21" fmla="*/ 97 h 117"/>
                <a:gd name="T22" fmla="*/ 35 w 81"/>
                <a:gd name="T23" fmla="*/ 96 h 117"/>
                <a:gd name="T24" fmla="*/ 27 w 81"/>
                <a:gd name="T25" fmla="*/ 96 h 117"/>
                <a:gd name="T26" fmla="*/ 17 w 81"/>
                <a:gd name="T27" fmla="*/ 91 h 117"/>
                <a:gd name="T28" fmla="*/ 10 w 81"/>
                <a:gd name="T29" fmla="*/ 88 h 117"/>
                <a:gd name="T30" fmla="*/ 5 w 81"/>
                <a:gd name="T31" fmla="*/ 83 h 117"/>
                <a:gd name="T32" fmla="*/ 0 w 81"/>
                <a:gd name="T33" fmla="*/ 80 h 117"/>
                <a:gd name="T34" fmla="*/ 2 w 81"/>
                <a:gd name="T35" fmla="*/ 76 h 117"/>
                <a:gd name="T36" fmla="*/ 9 w 81"/>
                <a:gd name="T37" fmla="*/ 76 h 117"/>
                <a:gd name="T38" fmla="*/ 13 w 81"/>
                <a:gd name="T39" fmla="*/ 75 h 117"/>
                <a:gd name="T40" fmla="*/ 20 w 81"/>
                <a:gd name="T41" fmla="*/ 72 h 117"/>
                <a:gd name="T42" fmla="*/ 28 w 81"/>
                <a:gd name="T43" fmla="*/ 65 h 117"/>
                <a:gd name="T44" fmla="*/ 28 w 81"/>
                <a:gd name="T45" fmla="*/ 55 h 117"/>
                <a:gd name="T46" fmla="*/ 32 w 81"/>
                <a:gd name="T47" fmla="*/ 47 h 117"/>
                <a:gd name="T48" fmla="*/ 38 w 81"/>
                <a:gd name="T49" fmla="*/ 34 h 117"/>
                <a:gd name="T50" fmla="*/ 48 w 81"/>
                <a:gd name="T51" fmla="*/ 28 h 117"/>
                <a:gd name="T52" fmla="*/ 55 w 81"/>
                <a:gd name="T53" fmla="*/ 20 h 117"/>
                <a:gd name="T54" fmla="*/ 58 w 81"/>
                <a:gd name="T55" fmla="*/ 18 h 117"/>
                <a:gd name="T56" fmla="*/ 58 w 81"/>
                <a:gd name="T57" fmla="*/ 17 h 117"/>
                <a:gd name="T58" fmla="*/ 60 w 81"/>
                <a:gd name="T59" fmla="*/ 8 h 117"/>
                <a:gd name="T60" fmla="*/ 61 w 81"/>
                <a:gd name="T61" fmla="*/ 5 h 117"/>
                <a:gd name="T62" fmla="*/ 65 w 81"/>
                <a:gd name="T63" fmla="*/ 5 h 117"/>
                <a:gd name="T64" fmla="*/ 68 w 81"/>
                <a:gd name="T65" fmla="*/ 5 h 117"/>
                <a:gd name="T66" fmla="*/ 68 w 81"/>
                <a:gd name="T67" fmla="*/ 0 h 117"/>
                <a:gd name="T68" fmla="*/ 80 w 81"/>
                <a:gd name="T69" fmla="*/ 0 h 117"/>
                <a:gd name="T70" fmla="*/ 80 w 81"/>
                <a:gd name="T71" fmla="*/ 12 h 117"/>
                <a:gd name="T72" fmla="*/ 76 w 81"/>
                <a:gd name="T73" fmla="*/ 17 h 117"/>
                <a:gd name="T74" fmla="*/ 81 w 81"/>
                <a:gd name="T75" fmla="*/ 21 h 117"/>
                <a:gd name="T76" fmla="*/ 80 w 81"/>
                <a:gd name="T77" fmla="*/ 33 h 117"/>
                <a:gd name="T78" fmla="*/ 73 w 81"/>
                <a:gd name="T79" fmla="*/ 38 h 117"/>
                <a:gd name="T80" fmla="*/ 76 w 81"/>
                <a:gd name="T81" fmla="*/ 44 h 117"/>
                <a:gd name="T82" fmla="*/ 73 w 81"/>
                <a:gd name="T83" fmla="*/ 54 h 117"/>
                <a:gd name="T84" fmla="*/ 66 w 81"/>
                <a:gd name="T85" fmla="*/ 59 h 117"/>
                <a:gd name="T86" fmla="*/ 65 w 81"/>
                <a:gd name="T87" fmla="*/ 65 h 117"/>
                <a:gd name="T88" fmla="*/ 68 w 81"/>
                <a:gd name="T89" fmla="*/ 68 h 117"/>
                <a:gd name="T90" fmla="*/ 68 w 81"/>
                <a:gd name="T91" fmla="*/ 75 h 117"/>
                <a:gd name="T92" fmla="*/ 68 w 81"/>
                <a:gd name="T93" fmla="*/ 8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1" h="117">
                  <a:moveTo>
                    <a:pt x="68" y="80"/>
                  </a:moveTo>
                  <a:lnTo>
                    <a:pt x="68" y="83"/>
                  </a:lnTo>
                  <a:lnTo>
                    <a:pt x="68" y="88"/>
                  </a:lnTo>
                  <a:lnTo>
                    <a:pt x="68" y="94"/>
                  </a:lnTo>
                  <a:lnTo>
                    <a:pt x="63" y="99"/>
                  </a:lnTo>
                  <a:lnTo>
                    <a:pt x="61" y="107"/>
                  </a:lnTo>
                  <a:lnTo>
                    <a:pt x="61" y="115"/>
                  </a:lnTo>
                  <a:lnTo>
                    <a:pt x="55" y="117"/>
                  </a:lnTo>
                  <a:lnTo>
                    <a:pt x="50" y="110"/>
                  </a:lnTo>
                  <a:lnTo>
                    <a:pt x="48" y="104"/>
                  </a:lnTo>
                  <a:lnTo>
                    <a:pt x="43" y="97"/>
                  </a:lnTo>
                  <a:lnTo>
                    <a:pt x="35" y="96"/>
                  </a:lnTo>
                  <a:lnTo>
                    <a:pt x="27" y="96"/>
                  </a:lnTo>
                  <a:lnTo>
                    <a:pt x="17" y="91"/>
                  </a:lnTo>
                  <a:lnTo>
                    <a:pt x="10" y="88"/>
                  </a:lnTo>
                  <a:lnTo>
                    <a:pt x="5" y="83"/>
                  </a:lnTo>
                  <a:lnTo>
                    <a:pt x="0" y="80"/>
                  </a:lnTo>
                  <a:lnTo>
                    <a:pt x="2" y="76"/>
                  </a:lnTo>
                  <a:lnTo>
                    <a:pt x="9" y="76"/>
                  </a:lnTo>
                  <a:lnTo>
                    <a:pt x="13" y="75"/>
                  </a:lnTo>
                  <a:lnTo>
                    <a:pt x="20" y="72"/>
                  </a:lnTo>
                  <a:lnTo>
                    <a:pt x="28" y="65"/>
                  </a:lnTo>
                  <a:lnTo>
                    <a:pt x="28" y="55"/>
                  </a:lnTo>
                  <a:lnTo>
                    <a:pt x="32" y="47"/>
                  </a:lnTo>
                  <a:lnTo>
                    <a:pt x="38" y="34"/>
                  </a:lnTo>
                  <a:lnTo>
                    <a:pt x="48" y="28"/>
                  </a:lnTo>
                  <a:lnTo>
                    <a:pt x="55" y="20"/>
                  </a:lnTo>
                  <a:lnTo>
                    <a:pt x="58" y="18"/>
                  </a:lnTo>
                  <a:lnTo>
                    <a:pt x="58" y="17"/>
                  </a:lnTo>
                  <a:lnTo>
                    <a:pt x="60" y="8"/>
                  </a:lnTo>
                  <a:lnTo>
                    <a:pt x="61" y="5"/>
                  </a:lnTo>
                  <a:lnTo>
                    <a:pt x="65" y="5"/>
                  </a:lnTo>
                  <a:lnTo>
                    <a:pt x="68" y="5"/>
                  </a:lnTo>
                  <a:lnTo>
                    <a:pt x="68" y="0"/>
                  </a:lnTo>
                  <a:lnTo>
                    <a:pt x="80" y="0"/>
                  </a:lnTo>
                  <a:lnTo>
                    <a:pt x="80" y="12"/>
                  </a:lnTo>
                  <a:lnTo>
                    <a:pt x="76" y="17"/>
                  </a:lnTo>
                  <a:lnTo>
                    <a:pt x="81" y="21"/>
                  </a:lnTo>
                  <a:lnTo>
                    <a:pt x="80" y="33"/>
                  </a:lnTo>
                  <a:lnTo>
                    <a:pt x="73" y="38"/>
                  </a:lnTo>
                  <a:lnTo>
                    <a:pt x="76" y="44"/>
                  </a:lnTo>
                  <a:lnTo>
                    <a:pt x="73" y="54"/>
                  </a:lnTo>
                  <a:lnTo>
                    <a:pt x="66" y="59"/>
                  </a:lnTo>
                  <a:lnTo>
                    <a:pt x="65" y="65"/>
                  </a:lnTo>
                  <a:lnTo>
                    <a:pt x="68" y="68"/>
                  </a:lnTo>
                  <a:lnTo>
                    <a:pt x="68" y="75"/>
                  </a:lnTo>
                  <a:lnTo>
                    <a:pt x="68" y="80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69" name="Freeform 270"/>
            <p:cNvSpPr>
              <a:spLocks/>
            </p:cNvSpPr>
            <p:nvPr/>
          </p:nvSpPr>
          <p:spPr bwMode="auto">
            <a:xfrm>
              <a:off x="196850" y="10840245"/>
              <a:ext cx="15875" cy="17463"/>
            </a:xfrm>
            <a:custGeom>
              <a:avLst/>
              <a:gdLst>
                <a:gd name="T0" fmla="*/ 16 w 20"/>
                <a:gd name="T1" fmla="*/ 8 h 21"/>
                <a:gd name="T2" fmla="*/ 18 w 20"/>
                <a:gd name="T3" fmla="*/ 14 h 21"/>
                <a:gd name="T4" fmla="*/ 20 w 20"/>
                <a:gd name="T5" fmla="*/ 21 h 21"/>
                <a:gd name="T6" fmla="*/ 11 w 20"/>
                <a:gd name="T7" fmla="*/ 19 h 21"/>
                <a:gd name="T8" fmla="*/ 5 w 20"/>
                <a:gd name="T9" fmla="*/ 11 h 21"/>
                <a:gd name="T10" fmla="*/ 1 w 20"/>
                <a:gd name="T11" fmla="*/ 6 h 21"/>
                <a:gd name="T12" fmla="*/ 0 w 20"/>
                <a:gd name="T13" fmla="*/ 3 h 21"/>
                <a:gd name="T14" fmla="*/ 0 w 20"/>
                <a:gd name="T15" fmla="*/ 0 h 21"/>
                <a:gd name="T16" fmla="*/ 6 w 20"/>
                <a:gd name="T17" fmla="*/ 2 h 21"/>
                <a:gd name="T18" fmla="*/ 10 w 20"/>
                <a:gd name="T19" fmla="*/ 3 h 21"/>
                <a:gd name="T20" fmla="*/ 11 w 20"/>
                <a:gd name="T21" fmla="*/ 6 h 21"/>
                <a:gd name="T22" fmla="*/ 15 w 20"/>
                <a:gd name="T23" fmla="*/ 6 h 21"/>
                <a:gd name="T24" fmla="*/ 16 w 20"/>
                <a:gd name="T25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1">
                  <a:moveTo>
                    <a:pt x="16" y="8"/>
                  </a:moveTo>
                  <a:lnTo>
                    <a:pt x="18" y="14"/>
                  </a:lnTo>
                  <a:lnTo>
                    <a:pt x="20" y="21"/>
                  </a:lnTo>
                  <a:lnTo>
                    <a:pt x="11" y="19"/>
                  </a:lnTo>
                  <a:lnTo>
                    <a:pt x="5" y="11"/>
                  </a:lnTo>
                  <a:lnTo>
                    <a:pt x="1" y="6"/>
                  </a:lnTo>
                  <a:lnTo>
                    <a:pt x="0" y="3"/>
                  </a:lnTo>
                  <a:lnTo>
                    <a:pt x="0" y="0"/>
                  </a:lnTo>
                  <a:lnTo>
                    <a:pt x="6" y="2"/>
                  </a:lnTo>
                  <a:lnTo>
                    <a:pt x="10" y="3"/>
                  </a:lnTo>
                  <a:lnTo>
                    <a:pt x="11" y="6"/>
                  </a:lnTo>
                  <a:lnTo>
                    <a:pt x="15" y="6"/>
                  </a:lnTo>
                  <a:lnTo>
                    <a:pt x="16" y="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0" name="Freeform 271"/>
            <p:cNvSpPr>
              <a:spLocks/>
            </p:cNvSpPr>
            <p:nvPr/>
          </p:nvSpPr>
          <p:spPr bwMode="auto">
            <a:xfrm>
              <a:off x="987425" y="10976770"/>
              <a:ext cx="9525" cy="17463"/>
            </a:xfrm>
            <a:custGeom>
              <a:avLst/>
              <a:gdLst>
                <a:gd name="T0" fmla="*/ 10 w 14"/>
                <a:gd name="T1" fmla="*/ 7 h 21"/>
                <a:gd name="T2" fmla="*/ 12 w 14"/>
                <a:gd name="T3" fmla="*/ 13 h 21"/>
                <a:gd name="T4" fmla="*/ 14 w 14"/>
                <a:gd name="T5" fmla="*/ 20 h 21"/>
                <a:gd name="T6" fmla="*/ 9 w 14"/>
                <a:gd name="T7" fmla="*/ 21 h 21"/>
                <a:gd name="T8" fmla="*/ 2 w 14"/>
                <a:gd name="T9" fmla="*/ 20 h 21"/>
                <a:gd name="T10" fmla="*/ 0 w 14"/>
                <a:gd name="T11" fmla="*/ 12 h 21"/>
                <a:gd name="T12" fmla="*/ 0 w 14"/>
                <a:gd name="T13" fmla="*/ 7 h 21"/>
                <a:gd name="T14" fmla="*/ 0 w 14"/>
                <a:gd name="T15" fmla="*/ 2 h 21"/>
                <a:gd name="T16" fmla="*/ 2 w 14"/>
                <a:gd name="T17" fmla="*/ 0 h 21"/>
                <a:gd name="T18" fmla="*/ 5 w 14"/>
                <a:gd name="T19" fmla="*/ 0 h 21"/>
                <a:gd name="T20" fmla="*/ 7 w 14"/>
                <a:gd name="T21" fmla="*/ 4 h 21"/>
                <a:gd name="T22" fmla="*/ 9 w 14"/>
                <a:gd name="T23" fmla="*/ 5 h 21"/>
                <a:gd name="T24" fmla="*/ 10 w 14"/>
                <a:gd name="T25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21">
                  <a:moveTo>
                    <a:pt x="10" y="7"/>
                  </a:moveTo>
                  <a:lnTo>
                    <a:pt x="12" y="13"/>
                  </a:lnTo>
                  <a:lnTo>
                    <a:pt x="14" y="20"/>
                  </a:lnTo>
                  <a:lnTo>
                    <a:pt x="9" y="21"/>
                  </a:lnTo>
                  <a:lnTo>
                    <a:pt x="2" y="20"/>
                  </a:lnTo>
                  <a:lnTo>
                    <a:pt x="0" y="12"/>
                  </a:lnTo>
                  <a:lnTo>
                    <a:pt x="0" y="7"/>
                  </a:lnTo>
                  <a:lnTo>
                    <a:pt x="0" y="2"/>
                  </a:lnTo>
                  <a:lnTo>
                    <a:pt x="2" y="0"/>
                  </a:lnTo>
                  <a:lnTo>
                    <a:pt x="5" y="0"/>
                  </a:lnTo>
                  <a:lnTo>
                    <a:pt x="7" y="4"/>
                  </a:lnTo>
                  <a:lnTo>
                    <a:pt x="9" y="5"/>
                  </a:lnTo>
                  <a:lnTo>
                    <a:pt x="10" y="7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1" name="Freeform 272"/>
            <p:cNvSpPr>
              <a:spLocks/>
            </p:cNvSpPr>
            <p:nvPr/>
          </p:nvSpPr>
          <p:spPr bwMode="auto">
            <a:xfrm>
              <a:off x="198438" y="10768808"/>
              <a:ext cx="9525" cy="12700"/>
            </a:xfrm>
            <a:custGeom>
              <a:avLst/>
              <a:gdLst>
                <a:gd name="T0" fmla="*/ 4 w 14"/>
                <a:gd name="T1" fmla="*/ 8 h 16"/>
                <a:gd name="T2" fmla="*/ 2 w 14"/>
                <a:gd name="T3" fmla="*/ 5 h 16"/>
                <a:gd name="T4" fmla="*/ 0 w 14"/>
                <a:gd name="T5" fmla="*/ 2 h 16"/>
                <a:gd name="T6" fmla="*/ 5 w 14"/>
                <a:gd name="T7" fmla="*/ 0 h 16"/>
                <a:gd name="T8" fmla="*/ 10 w 14"/>
                <a:gd name="T9" fmla="*/ 5 h 16"/>
                <a:gd name="T10" fmla="*/ 12 w 14"/>
                <a:gd name="T11" fmla="*/ 7 h 16"/>
                <a:gd name="T12" fmla="*/ 14 w 14"/>
                <a:gd name="T13" fmla="*/ 7 h 16"/>
                <a:gd name="T14" fmla="*/ 10 w 14"/>
                <a:gd name="T15" fmla="*/ 12 h 16"/>
                <a:gd name="T16" fmla="*/ 7 w 14"/>
                <a:gd name="T17" fmla="*/ 16 h 16"/>
                <a:gd name="T18" fmla="*/ 4 w 14"/>
                <a:gd name="T19" fmla="*/ 16 h 16"/>
                <a:gd name="T20" fmla="*/ 2 w 14"/>
                <a:gd name="T21" fmla="*/ 12 h 16"/>
                <a:gd name="T22" fmla="*/ 2 w 14"/>
                <a:gd name="T23" fmla="*/ 10 h 16"/>
                <a:gd name="T24" fmla="*/ 4 w 14"/>
                <a:gd name="T2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16">
                  <a:moveTo>
                    <a:pt x="4" y="8"/>
                  </a:moveTo>
                  <a:lnTo>
                    <a:pt x="2" y="5"/>
                  </a:lnTo>
                  <a:lnTo>
                    <a:pt x="0" y="2"/>
                  </a:lnTo>
                  <a:lnTo>
                    <a:pt x="5" y="0"/>
                  </a:lnTo>
                  <a:lnTo>
                    <a:pt x="10" y="5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0" y="12"/>
                  </a:lnTo>
                  <a:lnTo>
                    <a:pt x="7" y="16"/>
                  </a:lnTo>
                  <a:lnTo>
                    <a:pt x="4" y="16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4" y="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2" name="Freeform 273"/>
            <p:cNvSpPr>
              <a:spLocks/>
            </p:cNvSpPr>
            <p:nvPr/>
          </p:nvSpPr>
          <p:spPr bwMode="auto">
            <a:xfrm>
              <a:off x="985838" y="11129170"/>
              <a:ext cx="4763" cy="14288"/>
            </a:xfrm>
            <a:custGeom>
              <a:avLst/>
              <a:gdLst>
                <a:gd name="T0" fmla="*/ 1 w 6"/>
                <a:gd name="T1" fmla="*/ 12 h 20"/>
                <a:gd name="T2" fmla="*/ 1 w 6"/>
                <a:gd name="T3" fmla="*/ 8 h 20"/>
                <a:gd name="T4" fmla="*/ 1 w 6"/>
                <a:gd name="T5" fmla="*/ 5 h 20"/>
                <a:gd name="T6" fmla="*/ 1 w 6"/>
                <a:gd name="T7" fmla="*/ 2 h 20"/>
                <a:gd name="T8" fmla="*/ 5 w 6"/>
                <a:gd name="T9" fmla="*/ 0 h 20"/>
                <a:gd name="T10" fmla="*/ 5 w 6"/>
                <a:gd name="T11" fmla="*/ 4 h 20"/>
                <a:gd name="T12" fmla="*/ 6 w 6"/>
                <a:gd name="T13" fmla="*/ 8 h 20"/>
                <a:gd name="T14" fmla="*/ 6 w 6"/>
                <a:gd name="T15" fmla="*/ 15 h 20"/>
                <a:gd name="T16" fmla="*/ 5 w 6"/>
                <a:gd name="T17" fmla="*/ 20 h 20"/>
                <a:gd name="T18" fmla="*/ 0 w 6"/>
                <a:gd name="T19" fmla="*/ 17 h 20"/>
                <a:gd name="T20" fmla="*/ 1 w 6"/>
                <a:gd name="T21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20">
                  <a:moveTo>
                    <a:pt x="1" y="12"/>
                  </a:moveTo>
                  <a:lnTo>
                    <a:pt x="1" y="8"/>
                  </a:lnTo>
                  <a:lnTo>
                    <a:pt x="1" y="5"/>
                  </a:lnTo>
                  <a:lnTo>
                    <a:pt x="1" y="2"/>
                  </a:lnTo>
                  <a:lnTo>
                    <a:pt x="5" y="0"/>
                  </a:lnTo>
                  <a:lnTo>
                    <a:pt x="5" y="4"/>
                  </a:lnTo>
                  <a:lnTo>
                    <a:pt x="6" y="8"/>
                  </a:lnTo>
                  <a:lnTo>
                    <a:pt x="6" y="15"/>
                  </a:lnTo>
                  <a:lnTo>
                    <a:pt x="5" y="20"/>
                  </a:lnTo>
                  <a:lnTo>
                    <a:pt x="0" y="17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3" name="Freeform 274"/>
            <p:cNvSpPr>
              <a:spLocks/>
            </p:cNvSpPr>
            <p:nvPr/>
          </p:nvSpPr>
          <p:spPr bwMode="auto">
            <a:xfrm>
              <a:off x="200025" y="10713245"/>
              <a:ext cx="14288" cy="42863"/>
            </a:xfrm>
            <a:custGeom>
              <a:avLst/>
              <a:gdLst>
                <a:gd name="T0" fmla="*/ 8 w 20"/>
                <a:gd name="T1" fmla="*/ 32 h 55"/>
                <a:gd name="T2" fmla="*/ 7 w 20"/>
                <a:gd name="T3" fmla="*/ 29 h 55"/>
                <a:gd name="T4" fmla="*/ 5 w 20"/>
                <a:gd name="T5" fmla="*/ 28 h 55"/>
                <a:gd name="T6" fmla="*/ 3 w 20"/>
                <a:gd name="T7" fmla="*/ 24 h 55"/>
                <a:gd name="T8" fmla="*/ 2 w 20"/>
                <a:gd name="T9" fmla="*/ 19 h 55"/>
                <a:gd name="T10" fmla="*/ 0 w 20"/>
                <a:gd name="T11" fmla="*/ 11 h 55"/>
                <a:gd name="T12" fmla="*/ 2 w 20"/>
                <a:gd name="T13" fmla="*/ 8 h 55"/>
                <a:gd name="T14" fmla="*/ 3 w 20"/>
                <a:gd name="T15" fmla="*/ 5 h 55"/>
                <a:gd name="T16" fmla="*/ 10 w 20"/>
                <a:gd name="T17" fmla="*/ 5 h 55"/>
                <a:gd name="T18" fmla="*/ 13 w 20"/>
                <a:gd name="T19" fmla="*/ 0 h 55"/>
                <a:gd name="T20" fmla="*/ 15 w 20"/>
                <a:gd name="T21" fmla="*/ 0 h 55"/>
                <a:gd name="T22" fmla="*/ 18 w 20"/>
                <a:gd name="T23" fmla="*/ 3 h 55"/>
                <a:gd name="T24" fmla="*/ 18 w 20"/>
                <a:gd name="T25" fmla="*/ 10 h 55"/>
                <a:gd name="T26" fmla="*/ 17 w 20"/>
                <a:gd name="T27" fmla="*/ 18 h 55"/>
                <a:gd name="T28" fmla="*/ 17 w 20"/>
                <a:gd name="T29" fmla="*/ 28 h 55"/>
                <a:gd name="T30" fmla="*/ 18 w 20"/>
                <a:gd name="T31" fmla="*/ 37 h 55"/>
                <a:gd name="T32" fmla="*/ 18 w 20"/>
                <a:gd name="T33" fmla="*/ 44 h 55"/>
                <a:gd name="T34" fmla="*/ 20 w 20"/>
                <a:gd name="T35" fmla="*/ 53 h 55"/>
                <a:gd name="T36" fmla="*/ 13 w 20"/>
                <a:gd name="T37" fmla="*/ 55 h 55"/>
                <a:gd name="T38" fmla="*/ 10 w 20"/>
                <a:gd name="T39" fmla="*/ 49 h 55"/>
                <a:gd name="T40" fmla="*/ 8 w 20"/>
                <a:gd name="T41" fmla="*/ 39 h 55"/>
                <a:gd name="T42" fmla="*/ 8 w 20"/>
                <a:gd name="T43" fmla="*/ 3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55">
                  <a:moveTo>
                    <a:pt x="8" y="32"/>
                  </a:moveTo>
                  <a:lnTo>
                    <a:pt x="7" y="29"/>
                  </a:lnTo>
                  <a:lnTo>
                    <a:pt x="5" y="28"/>
                  </a:lnTo>
                  <a:lnTo>
                    <a:pt x="3" y="24"/>
                  </a:lnTo>
                  <a:lnTo>
                    <a:pt x="2" y="19"/>
                  </a:lnTo>
                  <a:lnTo>
                    <a:pt x="0" y="11"/>
                  </a:lnTo>
                  <a:lnTo>
                    <a:pt x="2" y="8"/>
                  </a:lnTo>
                  <a:lnTo>
                    <a:pt x="3" y="5"/>
                  </a:lnTo>
                  <a:lnTo>
                    <a:pt x="10" y="5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3"/>
                  </a:lnTo>
                  <a:lnTo>
                    <a:pt x="18" y="10"/>
                  </a:lnTo>
                  <a:lnTo>
                    <a:pt x="17" y="18"/>
                  </a:lnTo>
                  <a:lnTo>
                    <a:pt x="17" y="28"/>
                  </a:lnTo>
                  <a:lnTo>
                    <a:pt x="18" y="37"/>
                  </a:lnTo>
                  <a:lnTo>
                    <a:pt x="18" y="44"/>
                  </a:lnTo>
                  <a:lnTo>
                    <a:pt x="20" y="53"/>
                  </a:lnTo>
                  <a:lnTo>
                    <a:pt x="13" y="55"/>
                  </a:lnTo>
                  <a:lnTo>
                    <a:pt x="10" y="49"/>
                  </a:lnTo>
                  <a:lnTo>
                    <a:pt x="8" y="39"/>
                  </a:lnTo>
                  <a:lnTo>
                    <a:pt x="8" y="3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4" name="Freeform 275"/>
            <p:cNvSpPr>
              <a:spLocks/>
            </p:cNvSpPr>
            <p:nvPr/>
          </p:nvSpPr>
          <p:spPr bwMode="auto">
            <a:xfrm>
              <a:off x="985838" y="11156158"/>
              <a:ext cx="17463" cy="20638"/>
            </a:xfrm>
            <a:custGeom>
              <a:avLst/>
              <a:gdLst>
                <a:gd name="T0" fmla="*/ 6 w 21"/>
                <a:gd name="T1" fmla="*/ 18 h 24"/>
                <a:gd name="T2" fmla="*/ 5 w 21"/>
                <a:gd name="T3" fmla="*/ 16 h 24"/>
                <a:gd name="T4" fmla="*/ 3 w 21"/>
                <a:gd name="T5" fmla="*/ 13 h 24"/>
                <a:gd name="T6" fmla="*/ 3 w 21"/>
                <a:gd name="T7" fmla="*/ 11 h 24"/>
                <a:gd name="T8" fmla="*/ 1 w 21"/>
                <a:gd name="T9" fmla="*/ 10 h 24"/>
                <a:gd name="T10" fmla="*/ 0 w 21"/>
                <a:gd name="T11" fmla="*/ 5 h 24"/>
                <a:gd name="T12" fmla="*/ 0 w 21"/>
                <a:gd name="T13" fmla="*/ 2 h 24"/>
                <a:gd name="T14" fmla="*/ 3 w 21"/>
                <a:gd name="T15" fmla="*/ 0 h 24"/>
                <a:gd name="T16" fmla="*/ 6 w 21"/>
                <a:gd name="T17" fmla="*/ 2 h 24"/>
                <a:gd name="T18" fmla="*/ 11 w 21"/>
                <a:gd name="T19" fmla="*/ 6 h 24"/>
                <a:gd name="T20" fmla="*/ 18 w 21"/>
                <a:gd name="T21" fmla="*/ 15 h 24"/>
                <a:gd name="T22" fmla="*/ 21 w 21"/>
                <a:gd name="T23" fmla="*/ 24 h 24"/>
                <a:gd name="T24" fmla="*/ 16 w 21"/>
                <a:gd name="T25" fmla="*/ 24 h 24"/>
                <a:gd name="T26" fmla="*/ 10 w 21"/>
                <a:gd name="T27" fmla="*/ 21 h 24"/>
                <a:gd name="T28" fmla="*/ 6 w 21"/>
                <a:gd name="T29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" h="24">
                  <a:moveTo>
                    <a:pt x="6" y="18"/>
                  </a:moveTo>
                  <a:lnTo>
                    <a:pt x="5" y="16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1" y="10"/>
                  </a:lnTo>
                  <a:lnTo>
                    <a:pt x="0" y="5"/>
                  </a:lnTo>
                  <a:lnTo>
                    <a:pt x="0" y="2"/>
                  </a:lnTo>
                  <a:lnTo>
                    <a:pt x="3" y="0"/>
                  </a:lnTo>
                  <a:lnTo>
                    <a:pt x="6" y="2"/>
                  </a:lnTo>
                  <a:lnTo>
                    <a:pt x="11" y="6"/>
                  </a:lnTo>
                  <a:lnTo>
                    <a:pt x="18" y="15"/>
                  </a:lnTo>
                  <a:lnTo>
                    <a:pt x="21" y="24"/>
                  </a:lnTo>
                  <a:lnTo>
                    <a:pt x="16" y="24"/>
                  </a:lnTo>
                  <a:lnTo>
                    <a:pt x="10" y="21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5" name="Freeform 276"/>
            <p:cNvSpPr>
              <a:spLocks/>
            </p:cNvSpPr>
            <p:nvPr/>
          </p:nvSpPr>
          <p:spPr bwMode="auto">
            <a:xfrm>
              <a:off x="201613" y="10865645"/>
              <a:ext cx="15875" cy="14288"/>
            </a:xfrm>
            <a:custGeom>
              <a:avLst/>
              <a:gdLst>
                <a:gd name="T0" fmla="*/ 15 w 20"/>
                <a:gd name="T1" fmla="*/ 6 h 17"/>
                <a:gd name="T2" fmla="*/ 20 w 20"/>
                <a:gd name="T3" fmla="*/ 8 h 17"/>
                <a:gd name="T4" fmla="*/ 20 w 20"/>
                <a:gd name="T5" fmla="*/ 14 h 17"/>
                <a:gd name="T6" fmla="*/ 15 w 20"/>
                <a:gd name="T7" fmla="*/ 16 h 17"/>
                <a:gd name="T8" fmla="*/ 10 w 20"/>
                <a:gd name="T9" fmla="*/ 17 h 17"/>
                <a:gd name="T10" fmla="*/ 5 w 20"/>
                <a:gd name="T11" fmla="*/ 13 h 17"/>
                <a:gd name="T12" fmla="*/ 0 w 20"/>
                <a:gd name="T13" fmla="*/ 4 h 17"/>
                <a:gd name="T14" fmla="*/ 2 w 20"/>
                <a:gd name="T15" fmla="*/ 0 h 17"/>
                <a:gd name="T16" fmla="*/ 7 w 20"/>
                <a:gd name="T17" fmla="*/ 0 h 17"/>
                <a:gd name="T18" fmla="*/ 10 w 20"/>
                <a:gd name="T19" fmla="*/ 3 h 17"/>
                <a:gd name="T20" fmla="*/ 14 w 20"/>
                <a:gd name="T21" fmla="*/ 6 h 17"/>
                <a:gd name="T22" fmla="*/ 15 w 20"/>
                <a:gd name="T23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17">
                  <a:moveTo>
                    <a:pt x="15" y="6"/>
                  </a:moveTo>
                  <a:lnTo>
                    <a:pt x="20" y="8"/>
                  </a:lnTo>
                  <a:lnTo>
                    <a:pt x="20" y="14"/>
                  </a:lnTo>
                  <a:lnTo>
                    <a:pt x="15" y="16"/>
                  </a:lnTo>
                  <a:lnTo>
                    <a:pt x="10" y="17"/>
                  </a:lnTo>
                  <a:lnTo>
                    <a:pt x="5" y="13"/>
                  </a:lnTo>
                  <a:lnTo>
                    <a:pt x="0" y="4"/>
                  </a:lnTo>
                  <a:lnTo>
                    <a:pt x="2" y="0"/>
                  </a:lnTo>
                  <a:lnTo>
                    <a:pt x="7" y="0"/>
                  </a:lnTo>
                  <a:lnTo>
                    <a:pt x="10" y="3"/>
                  </a:lnTo>
                  <a:lnTo>
                    <a:pt x="14" y="6"/>
                  </a:lnTo>
                  <a:lnTo>
                    <a:pt x="15" y="6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6" name="Freeform 277"/>
            <p:cNvSpPr>
              <a:spLocks/>
            </p:cNvSpPr>
            <p:nvPr/>
          </p:nvSpPr>
          <p:spPr bwMode="auto">
            <a:xfrm>
              <a:off x="976313" y="11194258"/>
              <a:ext cx="76200" cy="193675"/>
            </a:xfrm>
            <a:custGeom>
              <a:avLst/>
              <a:gdLst>
                <a:gd name="T0" fmla="*/ 86 w 96"/>
                <a:gd name="T1" fmla="*/ 92 h 244"/>
                <a:gd name="T2" fmla="*/ 86 w 96"/>
                <a:gd name="T3" fmla="*/ 103 h 244"/>
                <a:gd name="T4" fmla="*/ 88 w 96"/>
                <a:gd name="T5" fmla="*/ 112 h 244"/>
                <a:gd name="T6" fmla="*/ 88 w 96"/>
                <a:gd name="T7" fmla="*/ 118 h 244"/>
                <a:gd name="T8" fmla="*/ 96 w 96"/>
                <a:gd name="T9" fmla="*/ 146 h 244"/>
                <a:gd name="T10" fmla="*/ 90 w 96"/>
                <a:gd name="T11" fmla="*/ 192 h 244"/>
                <a:gd name="T12" fmla="*/ 83 w 96"/>
                <a:gd name="T13" fmla="*/ 218 h 244"/>
                <a:gd name="T14" fmla="*/ 81 w 96"/>
                <a:gd name="T15" fmla="*/ 236 h 244"/>
                <a:gd name="T16" fmla="*/ 73 w 96"/>
                <a:gd name="T17" fmla="*/ 235 h 244"/>
                <a:gd name="T18" fmla="*/ 71 w 96"/>
                <a:gd name="T19" fmla="*/ 210 h 244"/>
                <a:gd name="T20" fmla="*/ 63 w 96"/>
                <a:gd name="T21" fmla="*/ 209 h 244"/>
                <a:gd name="T22" fmla="*/ 65 w 96"/>
                <a:gd name="T23" fmla="*/ 233 h 244"/>
                <a:gd name="T24" fmla="*/ 53 w 96"/>
                <a:gd name="T25" fmla="*/ 213 h 244"/>
                <a:gd name="T26" fmla="*/ 48 w 96"/>
                <a:gd name="T27" fmla="*/ 181 h 244"/>
                <a:gd name="T28" fmla="*/ 45 w 96"/>
                <a:gd name="T29" fmla="*/ 142 h 244"/>
                <a:gd name="T30" fmla="*/ 43 w 96"/>
                <a:gd name="T31" fmla="*/ 134 h 244"/>
                <a:gd name="T32" fmla="*/ 50 w 96"/>
                <a:gd name="T33" fmla="*/ 128 h 244"/>
                <a:gd name="T34" fmla="*/ 56 w 96"/>
                <a:gd name="T35" fmla="*/ 137 h 244"/>
                <a:gd name="T36" fmla="*/ 65 w 96"/>
                <a:gd name="T37" fmla="*/ 126 h 244"/>
                <a:gd name="T38" fmla="*/ 66 w 96"/>
                <a:gd name="T39" fmla="*/ 121 h 244"/>
                <a:gd name="T40" fmla="*/ 73 w 96"/>
                <a:gd name="T41" fmla="*/ 116 h 244"/>
                <a:gd name="T42" fmla="*/ 60 w 96"/>
                <a:gd name="T43" fmla="*/ 97 h 244"/>
                <a:gd name="T44" fmla="*/ 50 w 96"/>
                <a:gd name="T45" fmla="*/ 86 h 244"/>
                <a:gd name="T46" fmla="*/ 38 w 96"/>
                <a:gd name="T47" fmla="*/ 82 h 244"/>
                <a:gd name="T48" fmla="*/ 37 w 96"/>
                <a:gd name="T49" fmla="*/ 86 h 244"/>
                <a:gd name="T50" fmla="*/ 30 w 96"/>
                <a:gd name="T51" fmla="*/ 78 h 244"/>
                <a:gd name="T52" fmla="*/ 28 w 96"/>
                <a:gd name="T53" fmla="*/ 63 h 244"/>
                <a:gd name="T54" fmla="*/ 20 w 96"/>
                <a:gd name="T55" fmla="*/ 58 h 244"/>
                <a:gd name="T56" fmla="*/ 18 w 96"/>
                <a:gd name="T57" fmla="*/ 50 h 244"/>
                <a:gd name="T58" fmla="*/ 9 w 96"/>
                <a:gd name="T59" fmla="*/ 35 h 244"/>
                <a:gd name="T60" fmla="*/ 2 w 96"/>
                <a:gd name="T61" fmla="*/ 26 h 244"/>
                <a:gd name="T62" fmla="*/ 9 w 96"/>
                <a:gd name="T63" fmla="*/ 19 h 244"/>
                <a:gd name="T64" fmla="*/ 12 w 96"/>
                <a:gd name="T65" fmla="*/ 18 h 244"/>
                <a:gd name="T66" fmla="*/ 12 w 96"/>
                <a:gd name="T67" fmla="*/ 10 h 244"/>
                <a:gd name="T68" fmla="*/ 9 w 96"/>
                <a:gd name="T69" fmla="*/ 3 h 244"/>
                <a:gd name="T70" fmla="*/ 17 w 96"/>
                <a:gd name="T71" fmla="*/ 5 h 244"/>
                <a:gd name="T72" fmla="*/ 43 w 96"/>
                <a:gd name="T73" fmla="*/ 26 h 244"/>
                <a:gd name="T74" fmla="*/ 61 w 96"/>
                <a:gd name="T75" fmla="*/ 37 h 244"/>
                <a:gd name="T76" fmla="*/ 78 w 96"/>
                <a:gd name="T77" fmla="*/ 35 h 244"/>
                <a:gd name="T78" fmla="*/ 86 w 96"/>
                <a:gd name="T79" fmla="*/ 57 h 244"/>
                <a:gd name="T80" fmla="*/ 90 w 96"/>
                <a:gd name="T81" fmla="*/ 78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6" h="244">
                  <a:moveTo>
                    <a:pt x="88" y="86"/>
                  </a:moveTo>
                  <a:lnTo>
                    <a:pt x="86" y="92"/>
                  </a:lnTo>
                  <a:lnTo>
                    <a:pt x="86" y="97"/>
                  </a:lnTo>
                  <a:lnTo>
                    <a:pt x="86" y="103"/>
                  </a:lnTo>
                  <a:lnTo>
                    <a:pt x="86" y="108"/>
                  </a:lnTo>
                  <a:lnTo>
                    <a:pt x="88" y="112"/>
                  </a:lnTo>
                  <a:lnTo>
                    <a:pt x="88" y="115"/>
                  </a:lnTo>
                  <a:lnTo>
                    <a:pt x="88" y="118"/>
                  </a:lnTo>
                  <a:lnTo>
                    <a:pt x="88" y="129"/>
                  </a:lnTo>
                  <a:lnTo>
                    <a:pt x="96" y="146"/>
                  </a:lnTo>
                  <a:lnTo>
                    <a:pt x="96" y="168"/>
                  </a:lnTo>
                  <a:lnTo>
                    <a:pt x="90" y="192"/>
                  </a:lnTo>
                  <a:lnTo>
                    <a:pt x="86" y="209"/>
                  </a:lnTo>
                  <a:lnTo>
                    <a:pt x="83" y="218"/>
                  </a:lnTo>
                  <a:lnTo>
                    <a:pt x="83" y="226"/>
                  </a:lnTo>
                  <a:lnTo>
                    <a:pt x="81" y="236"/>
                  </a:lnTo>
                  <a:lnTo>
                    <a:pt x="78" y="244"/>
                  </a:lnTo>
                  <a:lnTo>
                    <a:pt x="73" y="235"/>
                  </a:lnTo>
                  <a:lnTo>
                    <a:pt x="73" y="220"/>
                  </a:lnTo>
                  <a:lnTo>
                    <a:pt x="71" y="210"/>
                  </a:lnTo>
                  <a:lnTo>
                    <a:pt x="68" y="205"/>
                  </a:lnTo>
                  <a:lnTo>
                    <a:pt x="63" y="209"/>
                  </a:lnTo>
                  <a:lnTo>
                    <a:pt x="65" y="222"/>
                  </a:lnTo>
                  <a:lnTo>
                    <a:pt x="65" y="233"/>
                  </a:lnTo>
                  <a:lnTo>
                    <a:pt x="55" y="226"/>
                  </a:lnTo>
                  <a:lnTo>
                    <a:pt x="53" y="213"/>
                  </a:lnTo>
                  <a:lnTo>
                    <a:pt x="53" y="196"/>
                  </a:lnTo>
                  <a:lnTo>
                    <a:pt x="48" y="181"/>
                  </a:lnTo>
                  <a:lnTo>
                    <a:pt x="43" y="162"/>
                  </a:lnTo>
                  <a:lnTo>
                    <a:pt x="45" y="142"/>
                  </a:lnTo>
                  <a:lnTo>
                    <a:pt x="45" y="136"/>
                  </a:lnTo>
                  <a:lnTo>
                    <a:pt x="43" y="134"/>
                  </a:lnTo>
                  <a:lnTo>
                    <a:pt x="45" y="129"/>
                  </a:lnTo>
                  <a:lnTo>
                    <a:pt x="50" y="128"/>
                  </a:lnTo>
                  <a:lnTo>
                    <a:pt x="53" y="136"/>
                  </a:lnTo>
                  <a:lnTo>
                    <a:pt x="56" y="137"/>
                  </a:lnTo>
                  <a:lnTo>
                    <a:pt x="60" y="131"/>
                  </a:lnTo>
                  <a:lnTo>
                    <a:pt x="65" y="126"/>
                  </a:lnTo>
                  <a:lnTo>
                    <a:pt x="66" y="123"/>
                  </a:lnTo>
                  <a:lnTo>
                    <a:pt x="66" y="121"/>
                  </a:lnTo>
                  <a:lnTo>
                    <a:pt x="68" y="120"/>
                  </a:lnTo>
                  <a:lnTo>
                    <a:pt x="73" y="116"/>
                  </a:lnTo>
                  <a:lnTo>
                    <a:pt x="68" y="102"/>
                  </a:lnTo>
                  <a:lnTo>
                    <a:pt x="60" y="97"/>
                  </a:lnTo>
                  <a:lnTo>
                    <a:pt x="56" y="94"/>
                  </a:lnTo>
                  <a:lnTo>
                    <a:pt x="50" y="86"/>
                  </a:lnTo>
                  <a:lnTo>
                    <a:pt x="43" y="81"/>
                  </a:lnTo>
                  <a:lnTo>
                    <a:pt x="38" y="82"/>
                  </a:lnTo>
                  <a:lnTo>
                    <a:pt x="37" y="84"/>
                  </a:lnTo>
                  <a:lnTo>
                    <a:pt x="37" y="86"/>
                  </a:lnTo>
                  <a:lnTo>
                    <a:pt x="33" y="87"/>
                  </a:lnTo>
                  <a:lnTo>
                    <a:pt x="30" y="78"/>
                  </a:lnTo>
                  <a:lnTo>
                    <a:pt x="25" y="68"/>
                  </a:lnTo>
                  <a:lnTo>
                    <a:pt x="28" y="63"/>
                  </a:lnTo>
                  <a:lnTo>
                    <a:pt x="25" y="61"/>
                  </a:lnTo>
                  <a:lnTo>
                    <a:pt x="20" y="58"/>
                  </a:lnTo>
                  <a:lnTo>
                    <a:pt x="17" y="53"/>
                  </a:lnTo>
                  <a:lnTo>
                    <a:pt x="18" y="50"/>
                  </a:lnTo>
                  <a:lnTo>
                    <a:pt x="13" y="44"/>
                  </a:lnTo>
                  <a:lnTo>
                    <a:pt x="9" y="35"/>
                  </a:lnTo>
                  <a:lnTo>
                    <a:pt x="5" y="31"/>
                  </a:lnTo>
                  <a:lnTo>
                    <a:pt x="2" y="26"/>
                  </a:lnTo>
                  <a:lnTo>
                    <a:pt x="0" y="23"/>
                  </a:lnTo>
                  <a:lnTo>
                    <a:pt x="9" y="19"/>
                  </a:lnTo>
                  <a:lnTo>
                    <a:pt x="12" y="21"/>
                  </a:lnTo>
                  <a:lnTo>
                    <a:pt x="12" y="18"/>
                  </a:lnTo>
                  <a:lnTo>
                    <a:pt x="10" y="13"/>
                  </a:lnTo>
                  <a:lnTo>
                    <a:pt x="12" y="10"/>
                  </a:lnTo>
                  <a:lnTo>
                    <a:pt x="10" y="6"/>
                  </a:lnTo>
                  <a:lnTo>
                    <a:pt x="9" y="3"/>
                  </a:lnTo>
                  <a:lnTo>
                    <a:pt x="9" y="0"/>
                  </a:lnTo>
                  <a:lnTo>
                    <a:pt x="17" y="5"/>
                  </a:lnTo>
                  <a:lnTo>
                    <a:pt x="30" y="16"/>
                  </a:lnTo>
                  <a:lnTo>
                    <a:pt x="43" y="26"/>
                  </a:lnTo>
                  <a:lnTo>
                    <a:pt x="53" y="32"/>
                  </a:lnTo>
                  <a:lnTo>
                    <a:pt x="61" y="37"/>
                  </a:lnTo>
                  <a:lnTo>
                    <a:pt x="71" y="37"/>
                  </a:lnTo>
                  <a:lnTo>
                    <a:pt x="78" y="35"/>
                  </a:lnTo>
                  <a:lnTo>
                    <a:pt x="83" y="44"/>
                  </a:lnTo>
                  <a:lnTo>
                    <a:pt x="86" y="57"/>
                  </a:lnTo>
                  <a:lnTo>
                    <a:pt x="95" y="65"/>
                  </a:lnTo>
                  <a:lnTo>
                    <a:pt x="90" y="78"/>
                  </a:lnTo>
                  <a:lnTo>
                    <a:pt x="88" y="86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7" name="Freeform 278"/>
            <p:cNvSpPr>
              <a:spLocks/>
            </p:cNvSpPr>
            <p:nvPr/>
          </p:nvSpPr>
          <p:spPr bwMode="auto">
            <a:xfrm>
              <a:off x="206375" y="10700545"/>
              <a:ext cx="7938" cy="9525"/>
            </a:xfrm>
            <a:custGeom>
              <a:avLst/>
              <a:gdLst>
                <a:gd name="T0" fmla="*/ 9 w 12"/>
                <a:gd name="T1" fmla="*/ 11 h 11"/>
                <a:gd name="T2" fmla="*/ 4 w 12"/>
                <a:gd name="T3" fmla="*/ 9 h 11"/>
                <a:gd name="T4" fmla="*/ 0 w 12"/>
                <a:gd name="T5" fmla="*/ 8 h 11"/>
                <a:gd name="T6" fmla="*/ 0 w 12"/>
                <a:gd name="T7" fmla="*/ 4 h 11"/>
                <a:gd name="T8" fmla="*/ 2 w 12"/>
                <a:gd name="T9" fmla="*/ 4 h 11"/>
                <a:gd name="T10" fmla="*/ 5 w 12"/>
                <a:gd name="T11" fmla="*/ 3 h 11"/>
                <a:gd name="T12" fmla="*/ 5 w 12"/>
                <a:gd name="T13" fmla="*/ 0 h 11"/>
                <a:gd name="T14" fmla="*/ 12 w 12"/>
                <a:gd name="T15" fmla="*/ 3 h 11"/>
                <a:gd name="T16" fmla="*/ 12 w 12"/>
                <a:gd name="T17" fmla="*/ 8 h 11"/>
                <a:gd name="T18" fmla="*/ 9 w 12"/>
                <a:gd name="T1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1">
                  <a:moveTo>
                    <a:pt x="9" y="11"/>
                  </a:moveTo>
                  <a:lnTo>
                    <a:pt x="4" y="9"/>
                  </a:lnTo>
                  <a:lnTo>
                    <a:pt x="0" y="8"/>
                  </a:lnTo>
                  <a:lnTo>
                    <a:pt x="0" y="4"/>
                  </a:lnTo>
                  <a:lnTo>
                    <a:pt x="2" y="4"/>
                  </a:lnTo>
                  <a:lnTo>
                    <a:pt x="5" y="3"/>
                  </a:lnTo>
                  <a:lnTo>
                    <a:pt x="5" y="0"/>
                  </a:lnTo>
                  <a:lnTo>
                    <a:pt x="12" y="3"/>
                  </a:lnTo>
                  <a:lnTo>
                    <a:pt x="12" y="8"/>
                  </a:lnTo>
                  <a:lnTo>
                    <a:pt x="9" y="1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8" name="Freeform 279"/>
            <p:cNvSpPr>
              <a:spLocks/>
            </p:cNvSpPr>
            <p:nvPr/>
          </p:nvSpPr>
          <p:spPr bwMode="auto">
            <a:xfrm>
              <a:off x="958850" y="11094245"/>
              <a:ext cx="7938" cy="14288"/>
            </a:xfrm>
            <a:custGeom>
              <a:avLst/>
              <a:gdLst>
                <a:gd name="T0" fmla="*/ 1 w 10"/>
                <a:gd name="T1" fmla="*/ 16 h 17"/>
                <a:gd name="T2" fmla="*/ 0 w 10"/>
                <a:gd name="T3" fmla="*/ 14 h 17"/>
                <a:gd name="T4" fmla="*/ 0 w 10"/>
                <a:gd name="T5" fmla="*/ 9 h 17"/>
                <a:gd name="T6" fmla="*/ 0 w 10"/>
                <a:gd name="T7" fmla="*/ 8 h 17"/>
                <a:gd name="T8" fmla="*/ 5 w 10"/>
                <a:gd name="T9" fmla="*/ 0 h 17"/>
                <a:gd name="T10" fmla="*/ 6 w 10"/>
                <a:gd name="T11" fmla="*/ 5 h 17"/>
                <a:gd name="T12" fmla="*/ 10 w 10"/>
                <a:gd name="T13" fmla="*/ 11 h 17"/>
                <a:gd name="T14" fmla="*/ 5 w 10"/>
                <a:gd name="T15" fmla="*/ 17 h 17"/>
                <a:gd name="T16" fmla="*/ 1 w 10"/>
                <a:gd name="T17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7">
                  <a:moveTo>
                    <a:pt x="1" y="16"/>
                  </a:moveTo>
                  <a:lnTo>
                    <a:pt x="0" y="14"/>
                  </a:lnTo>
                  <a:lnTo>
                    <a:pt x="0" y="9"/>
                  </a:lnTo>
                  <a:lnTo>
                    <a:pt x="0" y="8"/>
                  </a:lnTo>
                  <a:lnTo>
                    <a:pt x="5" y="0"/>
                  </a:lnTo>
                  <a:lnTo>
                    <a:pt x="6" y="5"/>
                  </a:lnTo>
                  <a:lnTo>
                    <a:pt x="10" y="11"/>
                  </a:lnTo>
                  <a:lnTo>
                    <a:pt x="5" y="17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79" name="Freeform 280"/>
            <p:cNvSpPr>
              <a:spLocks/>
            </p:cNvSpPr>
            <p:nvPr/>
          </p:nvSpPr>
          <p:spPr bwMode="auto">
            <a:xfrm>
              <a:off x="355600" y="10351295"/>
              <a:ext cx="11113" cy="19050"/>
            </a:xfrm>
            <a:custGeom>
              <a:avLst/>
              <a:gdLst>
                <a:gd name="T0" fmla="*/ 3 w 15"/>
                <a:gd name="T1" fmla="*/ 12 h 23"/>
                <a:gd name="T2" fmla="*/ 0 w 15"/>
                <a:gd name="T3" fmla="*/ 7 h 23"/>
                <a:gd name="T4" fmla="*/ 0 w 15"/>
                <a:gd name="T5" fmla="*/ 2 h 23"/>
                <a:gd name="T6" fmla="*/ 3 w 15"/>
                <a:gd name="T7" fmla="*/ 0 h 23"/>
                <a:gd name="T8" fmla="*/ 7 w 15"/>
                <a:gd name="T9" fmla="*/ 7 h 23"/>
                <a:gd name="T10" fmla="*/ 13 w 15"/>
                <a:gd name="T11" fmla="*/ 12 h 23"/>
                <a:gd name="T12" fmla="*/ 15 w 15"/>
                <a:gd name="T13" fmla="*/ 18 h 23"/>
                <a:gd name="T14" fmla="*/ 12 w 15"/>
                <a:gd name="T15" fmla="*/ 23 h 23"/>
                <a:gd name="T16" fmla="*/ 5 w 15"/>
                <a:gd name="T17" fmla="*/ 23 h 23"/>
                <a:gd name="T18" fmla="*/ 3 w 15"/>
                <a:gd name="T19" fmla="*/ 20 h 23"/>
                <a:gd name="T20" fmla="*/ 2 w 15"/>
                <a:gd name="T21" fmla="*/ 18 h 23"/>
                <a:gd name="T22" fmla="*/ 2 w 15"/>
                <a:gd name="T23" fmla="*/ 17 h 23"/>
                <a:gd name="T24" fmla="*/ 2 w 15"/>
                <a:gd name="T25" fmla="*/ 15 h 23"/>
                <a:gd name="T26" fmla="*/ 3 w 15"/>
                <a:gd name="T2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23">
                  <a:moveTo>
                    <a:pt x="3" y="12"/>
                  </a:moveTo>
                  <a:lnTo>
                    <a:pt x="0" y="7"/>
                  </a:lnTo>
                  <a:lnTo>
                    <a:pt x="0" y="2"/>
                  </a:lnTo>
                  <a:lnTo>
                    <a:pt x="3" y="0"/>
                  </a:lnTo>
                  <a:lnTo>
                    <a:pt x="7" y="7"/>
                  </a:lnTo>
                  <a:lnTo>
                    <a:pt x="13" y="12"/>
                  </a:lnTo>
                  <a:lnTo>
                    <a:pt x="15" y="18"/>
                  </a:lnTo>
                  <a:lnTo>
                    <a:pt x="12" y="23"/>
                  </a:lnTo>
                  <a:lnTo>
                    <a:pt x="5" y="23"/>
                  </a:lnTo>
                  <a:lnTo>
                    <a:pt x="3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3" y="1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0" name="Freeform 281"/>
            <p:cNvSpPr>
              <a:spLocks/>
            </p:cNvSpPr>
            <p:nvPr/>
          </p:nvSpPr>
          <p:spPr bwMode="auto">
            <a:xfrm>
              <a:off x="942975" y="11116470"/>
              <a:ext cx="7938" cy="26988"/>
            </a:xfrm>
            <a:custGeom>
              <a:avLst/>
              <a:gdLst>
                <a:gd name="T0" fmla="*/ 4 w 12"/>
                <a:gd name="T1" fmla="*/ 20 h 34"/>
                <a:gd name="T2" fmla="*/ 2 w 12"/>
                <a:gd name="T3" fmla="*/ 16 h 34"/>
                <a:gd name="T4" fmla="*/ 0 w 12"/>
                <a:gd name="T5" fmla="*/ 15 h 34"/>
                <a:gd name="T6" fmla="*/ 2 w 12"/>
                <a:gd name="T7" fmla="*/ 12 h 34"/>
                <a:gd name="T8" fmla="*/ 4 w 12"/>
                <a:gd name="T9" fmla="*/ 8 h 34"/>
                <a:gd name="T10" fmla="*/ 2 w 12"/>
                <a:gd name="T11" fmla="*/ 3 h 34"/>
                <a:gd name="T12" fmla="*/ 5 w 12"/>
                <a:gd name="T13" fmla="*/ 0 h 34"/>
                <a:gd name="T14" fmla="*/ 9 w 12"/>
                <a:gd name="T15" fmla="*/ 3 h 34"/>
                <a:gd name="T16" fmla="*/ 10 w 12"/>
                <a:gd name="T17" fmla="*/ 7 h 34"/>
                <a:gd name="T18" fmla="*/ 10 w 12"/>
                <a:gd name="T19" fmla="*/ 15 h 34"/>
                <a:gd name="T20" fmla="*/ 10 w 12"/>
                <a:gd name="T21" fmla="*/ 23 h 34"/>
                <a:gd name="T22" fmla="*/ 12 w 12"/>
                <a:gd name="T23" fmla="*/ 33 h 34"/>
                <a:gd name="T24" fmla="*/ 7 w 12"/>
                <a:gd name="T25" fmla="*/ 34 h 34"/>
                <a:gd name="T26" fmla="*/ 7 w 12"/>
                <a:gd name="T27" fmla="*/ 28 h 34"/>
                <a:gd name="T28" fmla="*/ 4 w 12"/>
                <a:gd name="T29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34">
                  <a:moveTo>
                    <a:pt x="4" y="20"/>
                  </a:moveTo>
                  <a:lnTo>
                    <a:pt x="2" y="16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4" y="8"/>
                  </a:lnTo>
                  <a:lnTo>
                    <a:pt x="2" y="3"/>
                  </a:lnTo>
                  <a:lnTo>
                    <a:pt x="5" y="0"/>
                  </a:lnTo>
                  <a:lnTo>
                    <a:pt x="9" y="3"/>
                  </a:lnTo>
                  <a:lnTo>
                    <a:pt x="10" y="7"/>
                  </a:lnTo>
                  <a:lnTo>
                    <a:pt x="10" y="15"/>
                  </a:lnTo>
                  <a:lnTo>
                    <a:pt x="10" y="23"/>
                  </a:lnTo>
                  <a:lnTo>
                    <a:pt x="12" y="33"/>
                  </a:lnTo>
                  <a:lnTo>
                    <a:pt x="7" y="34"/>
                  </a:lnTo>
                  <a:lnTo>
                    <a:pt x="7" y="28"/>
                  </a:lnTo>
                  <a:lnTo>
                    <a:pt x="4" y="2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1" name="Freeform 282"/>
            <p:cNvSpPr>
              <a:spLocks/>
            </p:cNvSpPr>
            <p:nvPr/>
          </p:nvSpPr>
          <p:spPr bwMode="auto">
            <a:xfrm>
              <a:off x="379413" y="10043320"/>
              <a:ext cx="44450" cy="44450"/>
            </a:xfrm>
            <a:custGeom>
              <a:avLst/>
              <a:gdLst>
                <a:gd name="T0" fmla="*/ 31 w 56"/>
                <a:gd name="T1" fmla="*/ 37 h 57"/>
                <a:gd name="T2" fmla="*/ 26 w 56"/>
                <a:gd name="T3" fmla="*/ 36 h 57"/>
                <a:gd name="T4" fmla="*/ 25 w 56"/>
                <a:gd name="T5" fmla="*/ 34 h 57"/>
                <a:gd name="T6" fmla="*/ 23 w 56"/>
                <a:gd name="T7" fmla="*/ 31 h 57"/>
                <a:gd name="T8" fmla="*/ 18 w 56"/>
                <a:gd name="T9" fmla="*/ 29 h 57"/>
                <a:gd name="T10" fmla="*/ 11 w 56"/>
                <a:gd name="T11" fmla="*/ 29 h 57"/>
                <a:gd name="T12" fmla="*/ 3 w 56"/>
                <a:gd name="T13" fmla="*/ 24 h 57"/>
                <a:gd name="T14" fmla="*/ 0 w 56"/>
                <a:gd name="T15" fmla="*/ 16 h 57"/>
                <a:gd name="T16" fmla="*/ 3 w 56"/>
                <a:gd name="T17" fmla="*/ 10 h 57"/>
                <a:gd name="T18" fmla="*/ 8 w 56"/>
                <a:gd name="T19" fmla="*/ 13 h 57"/>
                <a:gd name="T20" fmla="*/ 15 w 56"/>
                <a:gd name="T21" fmla="*/ 10 h 57"/>
                <a:gd name="T22" fmla="*/ 16 w 56"/>
                <a:gd name="T23" fmla="*/ 3 h 57"/>
                <a:gd name="T24" fmla="*/ 26 w 56"/>
                <a:gd name="T25" fmla="*/ 0 h 57"/>
                <a:gd name="T26" fmla="*/ 36 w 56"/>
                <a:gd name="T27" fmla="*/ 6 h 57"/>
                <a:gd name="T28" fmla="*/ 33 w 56"/>
                <a:gd name="T29" fmla="*/ 16 h 57"/>
                <a:gd name="T30" fmla="*/ 28 w 56"/>
                <a:gd name="T31" fmla="*/ 19 h 57"/>
                <a:gd name="T32" fmla="*/ 34 w 56"/>
                <a:gd name="T33" fmla="*/ 23 h 57"/>
                <a:gd name="T34" fmla="*/ 43 w 56"/>
                <a:gd name="T35" fmla="*/ 24 h 57"/>
                <a:gd name="T36" fmla="*/ 44 w 56"/>
                <a:gd name="T37" fmla="*/ 32 h 57"/>
                <a:gd name="T38" fmla="*/ 51 w 56"/>
                <a:gd name="T39" fmla="*/ 34 h 57"/>
                <a:gd name="T40" fmla="*/ 53 w 56"/>
                <a:gd name="T41" fmla="*/ 37 h 57"/>
                <a:gd name="T42" fmla="*/ 54 w 56"/>
                <a:gd name="T43" fmla="*/ 42 h 57"/>
                <a:gd name="T44" fmla="*/ 54 w 56"/>
                <a:gd name="T45" fmla="*/ 45 h 57"/>
                <a:gd name="T46" fmla="*/ 56 w 56"/>
                <a:gd name="T47" fmla="*/ 52 h 57"/>
                <a:gd name="T48" fmla="*/ 49 w 56"/>
                <a:gd name="T49" fmla="*/ 55 h 57"/>
                <a:gd name="T50" fmla="*/ 43 w 56"/>
                <a:gd name="T51" fmla="*/ 57 h 57"/>
                <a:gd name="T52" fmla="*/ 39 w 56"/>
                <a:gd name="T53" fmla="*/ 52 h 57"/>
                <a:gd name="T54" fmla="*/ 38 w 56"/>
                <a:gd name="T55" fmla="*/ 45 h 57"/>
                <a:gd name="T56" fmla="*/ 36 w 56"/>
                <a:gd name="T57" fmla="*/ 39 h 57"/>
                <a:gd name="T58" fmla="*/ 31 w 56"/>
                <a:gd name="T59" fmla="*/ 3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6" h="57">
                  <a:moveTo>
                    <a:pt x="31" y="37"/>
                  </a:moveTo>
                  <a:lnTo>
                    <a:pt x="26" y="36"/>
                  </a:lnTo>
                  <a:lnTo>
                    <a:pt x="25" y="34"/>
                  </a:lnTo>
                  <a:lnTo>
                    <a:pt x="23" y="31"/>
                  </a:lnTo>
                  <a:lnTo>
                    <a:pt x="18" y="29"/>
                  </a:lnTo>
                  <a:lnTo>
                    <a:pt x="11" y="29"/>
                  </a:lnTo>
                  <a:lnTo>
                    <a:pt x="3" y="24"/>
                  </a:lnTo>
                  <a:lnTo>
                    <a:pt x="0" y="16"/>
                  </a:lnTo>
                  <a:lnTo>
                    <a:pt x="3" y="10"/>
                  </a:lnTo>
                  <a:lnTo>
                    <a:pt x="8" y="13"/>
                  </a:lnTo>
                  <a:lnTo>
                    <a:pt x="15" y="10"/>
                  </a:lnTo>
                  <a:lnTo>
                    <a:pt x="16" y="3"/>
                  </a:lnTo>
                  <a:lnTo>
                    <a:pt x="26" y="0"/>
                  </a:lnTo>
                  <a:lnTo>
                    <a:pt x="36" y="6"/>
                  </a:lnTo>
                  <a:lnTo>
                    <a:pt x="33" y="16"/>
                  </a:lnTo>
                  <a:lnTo>
                    <a:pt x="28" y="19"/>
                  </a:lnTo>
                  <a:lnTo>
                    <a:pt x="34" y="23"/>
                  </a:lnTo>
                  <a:lnTo>
                    <a:pt x="43" y="24"/>
                  </a:lnTo>
                  <a:lnTo>
                    <a:pt x="44" y="32"/>
                  </a:lnTo>
                  <a:lnTo>
                    <a:pt x="51" y="34"/>
                  </a:lnTo>
                  <a:lnTo>
                    <a:pt x="53" y="37"/>
                  </a:lnTo>
                  <a:lnTo>
                    <a:pt x="54" y="42"/>
                  </a:lnTo>
                  <a:lnTo>
                    <a:pt x="54" y="45"/>
                  </a:lnTo>
                  <a:lnTo>
                    <a:pt x="56" y="52"/>
                  </a:lnTo>
                  <a:lnTo>
                    <a:pt x="49" y="55"/>
                  </a:lnTo>
                  <a:lnTo>
                    <a:pt x="43" y="57"/>
                  </a:lnTo>
                  <a:lnTo>
                    <a:pt x="39" y="52"/>
                  </a:lnTo>
                  <a:lnTo>
                    <a:pt x="38" y="45"/>
                  </a:lnTo>
                  <a:lnTo>
                    <a:pt x="36" y="39"/>
                  </a:lnTo>
                  <a:lnTo>
                    <a:pt x="31" y="37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2" name="Freeform 283"/>
            <p:cNvSpPr>
              <a:spLocks/>
            </p:cNvSpPr>
            <p:nvPr/>
          </p:nvSpPr>
          <p:spPr bwMode="auto">
            <a:xfrm>
              <a:off x="941388" y="11024395"/>
              <a:ext cx="15875" cy="25400"/>
            </a:xfrm>
            <a:custGeom>
              <a:avLst/>
              <a:gdLst>
                <a:gd name="T0" fmla="*/ 8 w 19"/>
                <a:gd name="T1" fmla="*/ 26 h 33"/>
                <a:gd name="T2" fmla="*/ 3 w 19"/>
                <a:gd name="T3" fmla="*/ 23 h 33"/>
                <a:gd name="T4" fmla="*/ 1 w 19"/>
                <a:gd name="T5" fmla="*/ 21 h 33"/>
                <a:gd name="T6" fmla="*/ 0 w 19"/>
                <a:gd name="T7" fmla="*/ 20 h 33"/>
                <a:gd name="T8" fmla="*/ 0 w 19"/>
                <a:gd name="T9" fmla="*/ 12 h 33"/>
                <a:gd name="T10" fmla="*/ 3 w 19"/>
                <a:gd name="T11" fmla="*/ 2 h 33"/>
                <a:gd name="T12" fmla="*/ 11 w 19"/>
                <a:gd name="T13" fmla="*/ 0 h 33"/>
                <a:gd name="T14" fmla="*/ 13 w 19"/>
                <a:gd name="T15" fmla="*/ 7 h 33"/>
                <a:gd name="T16" fmla="*/ 19 w 19"/>
                <a:gd name="T17" fmla="*/ 10 h 33"/>
                <a:gd name="T18" fmla="*/ 19 w 19"/>
                <a:gd name="T19" fmla="*/ 25 h 33"/>
                <a:gd name="T20" fmla="*/ 14 w 19"/>
                <a:gd name="T21" fmla="*/ 33 h 33"/>
                <a:gd name="T22" fmla="*/ 10 w 19"/>
                <a:gd name="T23" fmla="*/ 29 h 33"/>
                <a:gd name="T24" fmla="*/ 8 w 19"/>
                <a:gd name="T25" fmla="*/ 2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33">
                  <a:moveTo>
                    <a:pt x="8" y="26"/>
                  </a:moveTo>
                  <a:lnTo>
                    <a:pt x="3" y="23"/>
                  </a:lnTo>
                  <a:lnTo>
                    <a:pt x="1" y="21"/>
                  </a:lnTo>
                  <a:lnTo>
                    <a:pt x="0" y="20"/>
                  </a:lnTo>
                  <a:lnTo>
                    <a:pt x="0" y="12"/>
                  </a:lnTo>
                  <a:lnTo>
                    <a:pt x="3" y="2"/>
                  </a:lnTo>
                  <a:lnTo>
                    <a:pt x="11" y="0"/>
                  </a:lnTo>
                  <a:lnTo>
                    <a:pt x="13" y="7"/>
                  </a:lnTo>
                  <a:lnTo>
                    <a:pt x="19" y="10"/>
                  </a:lnTo>
                  <a:lnTo>
                    <a:pt x="19" y="25"/>
                  </a:lnTo>
                  <a:lnTo>
                    <a:pt x="14" y="33"/>
                  </a:lnTo>
                  <a:lnTo>
                    <a:pt x="10" y="29"/>
                  </a:lnTo>
                  <a:lnTo>
                    <a:pt x="8" y="26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3" name="Freeform 284"/>
            <p:cNvSpPr>
              <a:spLocks/>
            </p:cNvSpPr>
            <p:nvPr/>
          </p:nvSpPr>
          <p:spPr bwMode="auto">
            <a:xfrm>
              <a:off x="385763" y="10000458"/>
              <a:ext cx="57150" cy="52388"/>
            </a:xfrm>
            <a:custGeom>
              <a:avLst/>
              <a:gdLst>
                <a:gd name="T0" fmla="*/ 35 w 71"/>
                <a:gd name="T1" fmla="*/ 24 h 64"/>
                <a:gd name="T2" fmla="*/ 31 w 71"/>
                <a:gd name="T3" fmla="*/ 27 h 64"/>
                <a:gd name="T4" fmla="*/ 30 w 71"/>
                <a:gd name="T5" fmla="*/ 29 h 64"/>
                <a:gd name="T6" fmla="*/ 30 w 71"/>
                <a:gd name="T7" fmla="*/ 30 h 64"/>
                <a:gd name="T8" fmla="*/ 30 w 71"/>
                <a:gd name="T9" fmla="*/ 34 h 64"/>
                <a:gd name="T10" fmla="*/ 31 w 71"/>
                <a:gd name="T11" fmla="*/ 38 h 64"/>
                <a:gd name="T12" fmla="*/ 35 w 71"/>
                <a:gd name="T13" fmla="*/ 45 h 64"/>
                <a:gd name="T14" fmla="*/ 40 w 71"/>
                <a:gd name="T15" fmla="*/ 53 h 64"/>
                <a:gd name="T16" fmla="*/ 45 w 71"/>
                <a:gd name="T17" fmla="*/ 64 h 64"/>
                <a:gd name="T18" fmla="*/ 41 w 71"/>
                <a:gd name="T19" fmla="*/ 63 h 64"/>
                <a:gd name="T20" fmla="*/ 40 w 71"/>
                <a:gd name="T21" fmla="*/ 61 h 64"/>
                <a:gd name="T22" fmla="*/ 38 w 71"/>
                <a:gd name="T23" fmla="*/ 58 h 64"/>
                <a:gd name="T24" fmla="*/ 35 w 71"/>
                <a:gd name="T25" fmla="*/ 56 h 64"/>
                <a:gd name="T26" fmla="*/ 33 w 71"/>
                <a:gd name="T27" fmla="*/ 55 h 64"/>
                <a:gd name="T28" fmla="*/ 30 w 71"/>
                <a:gd name="T29" fmla="*/ 51 h 64"/>
                <a:gd name="T30" fmla="*/ 28 w 71"/>
                <a:gd name="T31" fmla="*/ 47 h 64"/>
                <a:gd name="T32" fmla="*/ 28 w 71"/>
                <a:gd name="T33" fmla="*/ 42 h 64"/>
                <a:gd name="T34" fmla="*/ 25 w 71"/>
                <a:gd name="T35" fmla="*/ 40 h 64"/>
                <a:gd name="T36" fmla="*/ 23 w 71"/>
                <a:gd name="T37" fmla="*/ 40 h 64"/>
                <a:gd name="T38" fmla="*/ 20 w 71"/>
                <a:gd name="T39" fmla="*/ 40 h 64"/>
                <a:gd name="T40" fmla="*/ 13 w 71"/>
                <a:gd name="T41" fmla="*/ 42 h 64"/>
                <a:gd name="T42" fmla="*/ 7 w 71"/>
                <a:gd name="T43" fmla="*/ 42 h 64"/>
                <a:gd name="T44" fmla="*/ 0 w 71"/>
                <a:gd name="T45" fmla="*/ 37 h 64"/>
                <a:gd name="T46" fmla="*/ 2 w 71"/>
                <a:gd name="T47" fmla="*/ 34 h 64"/>
                <a:gd name="T48" fmla="*/ 7 w 71"/>
                <a:gd name="T49" fmla="*/ 34 h 64"/>
                <a:gd name="T50" fmla="*/ 15 w 71"/>
                <a:gd name="T51" fmla="*/ 37 h 64"/>
                <a:gd name="T52" fmla="*/ 18 w 71"/>
                <a:gd name="T53" fmla="*/ 35 h 64"/>
                <a:gd name="T54" fmla="*/ 15 w 71"/>
                <a:gd name="T55" fmla="*/ 32 h 64"/>
                <a:gd name="T56" fmla="*/ 13 w 71"/>
                <a:gd name="T57" fmla="*/ 29 h 64"/>
                <a:gd name="T58" fmla="*/ 10 w 71"/>
                <a:gd name="T59" fmla="*/ 24 h 64"/>
                <a:gd name="T60" fmla="*/ 3 w 71"/>
                <a:gd name="T61" fmla="*/ 19 h 64"/>
                <a:gd name="T62" fmla="*/ 7 w 71"/>
                <a:gd name="T63" fmla="*/ 13 h 64"/>
                <a:gd name="T64" fmla="*/ 12 w 71"/>
                <a:gd name="T65" fmla="*/ 9 h 64"/>
                <a:gd name="T66" fmla="*/ 18 w 71"/>
                <a:gd name="T67" fmla="*/ 11 h 64"/>
                <a:gd name="T68" fmla="*/ 26 w 71"/>
                <a:gd name="T69" fmla="*/ 6 h 64"/>
                <a:gd name="T70" fmla="*/ 33 w 71"/>
                <a:gd name="T71" fmla="*/ 4 h 64"/>
                <a:gd name="T72" fmla="*/ 38 w 71"/>
                <a:gd name="T73" fmla="*/ 0 h 64"/>
                <a:gd name="T74" fmla="*/ 56 w 71"/>
                <a:gd name="T75" fmla="*/ 4 h 64"/>
                <a:gd name="T76" fmla="*/ 60 w 71"/>
                <a:gd name="T77" fmla="*/ 13 h 64"/>
                <a:gd name="T78" fmla="*/ 71 w 71"/>
                <a:gd name="T79" fmla="*/ 16 h 64"/>
                <a:gd name="T80" fmla="*/ 66 w 71"/>
                <a:gd name="T81" fmla="*/ 22 h 64"/>
                <a:gd name="T82" fmla="*/ 58 w 71"/>
                <a:gd name="T83" fmla="*/ 26 h 64"/>
                <a:gd name="T84" fmla="*/ 60 w 71"/>
                <a:gd name="T85" fmla="*/ 30 h 64"/>
                <a:gd name="T86" fmla="*/ 69 w 71"/>
                <a:gd name="T87" fmla="*/ 37 h 64"/>
                <a:gd name="T88" fmla="*/ 71 w 71"/>
                <a:gd name="T89" fmla="*/ 45 h 64"/>
                <a:gd name="T90" fmla="*/ 68 w 71"/>
                <a:gd name="T91" fmla="*/ 50 h 64"/>
                <a:gd name="T92" fmla="*/ 64 w 71"/>
                <a:gd name="T93" fmla="*/ 47 h 64"/>
                <a:gd name="T94" fmla="*/ 60 w 71"/>
                <a:gd name="T95" fmla="*/ 42 h 64"/>
                <a:gd name="T96" fmla="*/ 51 w 71"/>
                <a:gd name="T97" fmla="*/ 40 h 64"/>
                <a:gd name="T98" fmla="*/ 45 w 71"/>
                <a:gd name="T99" fmla="*/ 34 h 64"/>
                <a:gd name="T100" fmla="*/ 40 w 71"/>
                <a:gd name="T101" fmla="*/ 29 h 64"/>
                <a:gd name="T102" fmla="*/ 35 w 71"/>
                <a:gd name="T103" fmla="*/ 2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1" h="64">
                  <a:moveTo>
                    <a:pt x="35" y="24"/>
                  </a:moveTo>
                  <a:lnTo>
                    <a:pt x="31" y="27"/>
                  </a:lnTo>
                  <a:lnTo>
                    <a:pt x="30" y="29"/>
                  </a:lnTo>
                  <a:lnTo>
                    <a:pt x="30" y="30"/>
                  </a:lnTo>
                  <a:lnTo>
                    <a:pt x="30" y="34"/>
                  </a:lnTo>
                  <a:lnTo>
                    <a:pt x="31" y="38"/>
                  </a:lnTo>
                  <a:lnTo>
                    <a:pt x="35" y="45"/>
                  </a:lnTo>
                  <a:lnTo>
                    <a:pt x="40" y="53"/>
                  </a:lnTo>
                  <a:lnTo>
                    <a:pt x="45" y="64"/>
                  </a:lnTo>
                  <a:lnTo>
                    <a:pt x="41" y="63"/>
                  </a:lnTo>
                  <a:lnTo>
                    <a:pt x="40" y="61"/>
                  </a:lnTo>
                  <a:lnTo>
                    <a:pt x="38" y="58"/>
                  </a:lnTo>
                  <a:lnTo>
                    <a:pt x="35" y="56"/>
                  </a:lnTo>
                  <a:lnTo>
                    <a:pt x="33" y="55"/>
                  </a:lnTo>
                  <a:lnTo>
                    <a:pt x="30" y="51"/>
                  </a:lnTo>
                  <a:lnTo>
                    <a:pt x="28" y="47"/>
                  </a:lnTo>
                  <a:lnTo>
                    <a:pt x="28" y="42"/>
                  </a:lnTo>
                  <a:lnTo>
                    <a:pt x="25" y="40"/>
                  </a:lnTo>
                  <a:lnTo>
                    <a:pt x="23" y="40"/>
                  </a:lnTo>
                  <a:lnTo>
                    <a:pt x="20" y="40"/>
                  </a:lnTo>
                  <a:lnTo>
                    <a:pt x="13" y="42"/>
                  </a:lnTo>
                  <a:lnTo>
                    <a:pt x="7" y="42"/>
                  </a:lnTo>
                  <a:lnTo>
                    <a:pt x="0" y="37"/>
                  </a:lnTo>
                  <a:lnTo>
                    <a:pt x="2" y="34"/>
                  </a:lnTo>
                  <a:lnTo>
                    <a:pt x="7" y="34"/>
                  </a:lnTo>
                  <a:lnTo>
                    <a:pt x="15" y="37"/>
                  </a:lnTo>
                  <a:lnTo>
                    <a:pt x="18" y="35"/>
                  </a:lnTo>
                  <a:lnTo>
                    <a:pt x="15" y="32"/>
                  </a:lnTo>
                  <a:lnTo>
                    <a:pt x="13" y="29"/>
                  </a:lnTo>
                  <a:lnTo>
                    <a:pt x="10" y="24"/>
                  </a:lnTo>
                  <a:lnTo>
                    <a:pt x="3" y="19"/>
                  </a:lnTo>
                  <a:lnTo>
                    <a:pt x="7" y="13"/>
                  </a:lnTo>
                  <a:lnTo>
                    <a:pt x="12" y="9"/>
                  </a:lnTo>
                  <a:lnTo>
                    <a:pt x="18" y="11"/>
                  </a:lnTo>
                  <a:lnTo>
                    <a:pt x="26" y="6"/>
                  </a:lnTo>
                  <a:lnTo>
                    <a:pt x="33" y="4"/>
                  </a:lnTo>
                  <a:lnTo>
                    <a:pt x="38" y="0"/>
                  </a:lnTo>
                  <a:lnTo>
                    <a:pt x="56" y="4"/>
                  </a:lnTo>
                  <a:lnTo>
                    <a:pt x="60" y="13"/>
                  </a:lnTo>
                  <a:lnTo>
                    <a:pt x="71" y="16"/>
                  </a:lnTo>
                  <a:lnTo>
                    <a:pt x="66" y="22"/>
                  </a:lnTo>
                  <a:lnTo>
                    <a:pt x="58" y="26"/>
                  </a:lnTo>
                  <a:lnTo>
                    <a:pt x="60" y="30"/>
                  </a:lnTo>
                  <a:lnTo>
                    <a:pt x="69" y="37"/>
                  </a:lnTo>
                  <a:lnTo>
                    <a:pt x="71" y="45"/>
                  </a:lnTo>
                  <a:lnTo>
                    <a:pt x="68" y="50"/>
                  </a:lnTo>
                  <a:lnTo>
                    <a:pt x="64" y="47"/>
                  </a:lnTo>
                  <a:lnTo>
                    <a:pt x="60" y="42"/>
                  </a:lnTo>
                  <a:lnTo>
                    <a:pt x="51" y="40"/>
                  </a:lnTo>
                  <a:lnTo>
                    <a:pt x="45" y="34"/>
                  </a:lnTo>
                  <a:lnTo>
                    <a:pt x="40" y="29"/>
                  </a:lnTo>
                  <a:lnTo>
                    <a:pt x="35" y="24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4" name="Freeform 285"/>
            <p:cNvSpPr>
              <a:spLocks/>
            </p:cNvSpPr>
            <p:nvPr/>
          </p:nvSpPr>
          <p:spPr bwMode="auto">
            <a:xfrm>
              <a:off x="935038" y="11046620"/>
              <a:ext cx="7938" cy="9525"/>
            </a:xfrm>
            <a:custGeom>
              <a:avLst/>
              <a:gdLst>
                <a:gd name="T0" fmla="*/ 0 w 8"/>
                <a:gd name="T1" fmla="*/ 8 h 13"/>
                <a:gd name="T2" fmla="*/ 2 w 8"/>
                <a:gd name="T3" fmla="*/ 5 h 13"/>
                <a:gd name="T4" fmla="*/ 3 w 8"/>
                <a:gd name="T5" fmla="*/ 1 h 13"/>
                <a:gd name="T6" fmla="*/ 7 w 8"/>
                <a:gd name="T7" fmla="*/ 0 h 13"/>
                <a:gd name="T8" fmla="*/ 8 w 8"/>
                <a:gd name="T9" fmla="*/ 5 h 13"/>
                <a:gd name="T10" fmla="*/ 8 w 8"/>
                <a:gd name="T11" fmla="*/ 11 h 13"/>
                <a:gd name="T12" fmla="*/ 3 w 8"/>
                <a:gd name="T13" fmla="*/ 13 h 13"/>
                <a:gd name="T14" fmla="*/ 0 w 8"/>
                <a:gd name="T15" fmla="*/ 11 h 13"/>
                <a:gd name="T16" fmla="*/ 0 w 8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3">
                  <a:moveTo>
                    <a:pt x="0" y="8"/>
                  </a:moveTo>
                  <a:lnTo>
                    <a:pt x="2" y="5"/>
                  </a:lnTo>
                  <a:lnTo>
                    <a:pt x="3" y="1"/>
                  </a:lnTo>
                  <a:lnTo>
                    <a:pt x="7" y="0"/>
                  </a:lnTo>
                  <a:lnTo>
                    <a:pt x="8" y="5"/>
                  </a:lnTo>
                  <a:lnTo>
                    <a:pt x="8" y="11"/>
                  </a:lnTo>
                  <a:lnTo>
                    <a:pt x="3" y="13"/>
                  </a:lnTo>
                  <a:lnTo>
                    <a:pt x="0" y="11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5" name="Freeform 286"/>
            <p:cNvSpPr>
              <a:spLocks/>
            </p:cNvSpPr>
            <p:nvPr/>
          </p:nvSpPr>
          <p:spPr bwMode="auto">
            <a:xfrm>
              <a:off x="404813" y="10094120"/>
              <a:ext cx="7938" cy="11113"/>
            </a:xfrm>
            <a:custGeom>
              <a:avLst/>
              <a:gdLst>
                <a:gd name="T0" fmla="*/ 0 w 12"/>
                <a:gd name="T1" fmla="*/ 5 h 15"/>
                <a:gd name="T2" fmla="*/ 3 w 12"/>
                <a:gd name="T3" fmla="*/ 0 h 15"/>
                <a:gd name="T4" fmla="*/ 8 w 12"/>
                <a:gd name="T5" fmla="*/ 3 h 15"/>
                <a:gd name="T6" fmla="*/ 10 w 12"/>
                <a:gd name="T7" fmla="*/ 7 h 15"/>
                <a:gd name="T8" fmla="*/ 12 w 12"/>
                <a:gd name="T9" fmla="*/ 10 h 15"/>
                <a:gd name="T10" fmla="*/ 10 w 12"/>
                <a:gd name="T11" fmla="*/ 13 h 15"/>
                <a:gd name="T12" fmla="*/ 5 w 12"/>
                <a:gd name="T13" fmla="*/ 15 h 15"/>
                <a:gd name="T14" fmla="*/ 2 w 12"/>
                <a:gd name="T15" fmla="*/ 13 h 15"/>
                <a:gd name="T16" fmla="*/ 0 w 12"/>
                <a:gd name="T17" fmla="*/ 10 h 15"/>
                <a:gd name="T18" fmla="*/ 0 w 12"/>
                <a:gd name="T19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5">
                  <a:moveTo>
                    <a:pt x="0" y="5"/>
                  </a:moveTo>
                  <a:lnTo>
                    <a:pt x="3" y="0"/>
                  </a:lnTo>
                  <a:lnTo>
                    <a:pt x="8" y="3"/>
                  </a:lnTo>
                  <a:lnTo>
                    <a:pt x="10" y="7"/>
                  </a:lnTo>
                  <a:lnTo>
                    <a:pt x="12" y="10"/>
                  </a:lnTo>
                  <a:lnTo>
                    <a:pt x="10" y="13"/>
                  </a:lnTo>
                  <a:lnTo>
                    <a:pt x="5" y="15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6" name="Freeform 287"/>
            <p:cNvSpPr>
              <a:spLocks/>
            </p:cNvSpPr>
            <p:nvPr/>
          </p:nvSpPr>
          <p:spPr bwMode="auto">
            <a:xfrm>
              <a:off x="931863" y="10987883"/>
              <a:ext cx="22225" cy="26988"/>
            </a:xfrm>
            <a:custGeom>
              <a:avLst/>
              <a:gdLst>
                <a:gd name="T0" fmla="*/ 0 w 28"/>
                <a:gd name="T1" fmla="*/ 0 h 36"/>
                <a:gd name="T2" fmla="*/ 8 w 28"/>
                <a:gd name="T3" fmla="*/ 13 h 36"/>
                <a:gd name="T4" fmla="*/ 13 w 28"/>
                <a:gd name="T5" fmla="*/ 17 h 36"/>
                <a:gd name="T6" fmla="*/ 18 w 28"/>
                <a:gd name="T7" fmla="*/ 20 h 36"/>
                <a:gd name="T8" fmla="*/ 25 w 28"/>
                <a:gd name="T9" fmla="*/ 21 h 36"/>
                <a:gd name="T10" fmla="*/ 28 w 28"/>
                <a:gd name="T11" fmla="*/ 31 h 36"/>
                <a:gd name="T12" fmla="*/ 22 w 28"/>
                <a:gd name="T13" fmla="*/ 34 h 36"/>
                <a:gd name="T14" fmla="*/ 15 w 28"/>
                <a:gd name="T15" fmla="*/ 36 h 36"/>
                <a:gd name="T16" fmla="*/ 13 w 28"/>
                <a:gd name="T17" fmla="*/ 33 h 36"/>
                <a:gd name="T18" fmla="*/ 10 w 28"/>
                <a:gd name="T19" fmla="*/ 31 h 36"/>
                <a:gd name="T20" fmla="*/ 10 w 28"/>
                <a:gd name="T21" fmla="*/ 28 h 36"/>
                <a:gd name="T22" fmla="*/ 8 w 28"/>
                <a:gd name="T23" fmla="*/ 28 h 36"/>
                <a:gd name="T24" fmla="*/ 7 w 28"/>
                <a:gd name="T25" fmla="*/ 23 h 36"/>
                <a:gd name="T26" fmla="*/ 3 w 28"/>
                <a:gd name="T27" fmla="*/ 18 h 36"/>
                <a:gd name="T28" fmla="*/ 3 w 28"/>
                <a:gd name="T29" fmla="*/ 13 h 36"/>
                <a:gd name="T30" fmla="*/ 2 w 28"/>
                <a:gd name="T31" fmla="*/ 5 h 36"/>
                <a:gd name="T32" fmla="*/ 0 w 28"/>
                <a:gd name="T3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8" y="13"/>
                  </a:lnTo>
                  <a:lnTo>
                    <a:pt x="13" y="17"/>
                  </a:lnTo>
                  <a:lnTo>
                    <a:pt x="18" y="20"/>
                  </a:lnTo>
                  <a:lnTo>
                    <a:pt x="25" y="21"/>
                  </a:lnTo>
                  <a:lnTo>
                    <a:pt x="28" y="31"/>
                  </a:lnTo>
                  <a:lnTo>
                    <a:pt x="22" y="34"/>
                  </a:lnTo>
                  <a:lnTo>
                    <a:pt x="15" y="36"/>
                  </a:lnTo>
                  <a:lnTo>
                    <a:pt x="13" y="33"/>
                  </a:lnTo>
                  <a:lnTo>
                    <a:pt x="10" y="31"/>
                  </a:lnTo>
                  <a:lnTo>
                    <a:pt x="10" y="28"/>
                  </a:lnTo>
                  <a:lnTo>
                    <a:pt x="8" y="28"/>
                  </a:lnTo>
                  <a:lnTo>
                    <a:pt x="7" y="23"/>
                  </a:lnTo>
                  <a:lnTo>
                    <a:pt x="3" y="18"/>
                  </a:lnTo>
                  <a:lnTo>
                    <a:pt x="3" y="13"/>
                  </a:lnTo>
                  <a:lnTo>
                    <a:pt x="2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7" name="Freeform 288"/>
            <p:cNvSpPr>
              <a:spLocks/>
            </p:cNvSpPr>
            <p:nvPr/>
          </p:nvSpPr>
          <p:spPr bwMode="auto">
            <a:xfrm>
              <a:off x="925513" y="10987883"/>
              <a:ext cx="6350" cy="11113"/>
            </a:xfrm>
            <a:custGeom>
              <a:avLst/>
              <a:gdLst>
                <a:gd name="T0" fmla="*/ 8 w 8"/>
                <a:gd name="T1" fmla="*/ 0 h 15"/>
                <a:gd name="T2" fmla="*/ 5 w 8"/>
                <a:gd name="T3" fmla="*/ 15 h 15"/>
                <a:gd name="T4" fmla="*/ 0 w 8"/>
                <a:gd name="T5" fmla="*/ 13 h 15"/>
                <a:gd name="T6" fmla="*/ 0 w 8"/>
                <a:gd name="T7" fmla="*/ 5 h 15"/>
                <a:gd name="T8" fmla="*/ 8 w 8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lnTo>
                    <a:pt x="5" y="15"/>
                  </a:lnTo>
                  <a:lnTo>
                    <a:pt x="0" y="13"/>
                  </a:lnTo>
                  <a:lnTo>
                    <a:pt x="0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8" name="Freeform 289"/>
            <p:cNvSpPr>
              <a:spLocks/>
            </p:cNvSpPr>
            <p:nvPr/>
          </p:nvSpPr>
          <p:spPr bwMode="auto">
            <a:xfrm>
              <a:off x="908050" y="11014870"/>
              <a:ext cx="19050" cy="15875"/>
            </a:xfrm>
            <a:custGeom>
              <a:avLst/>
              <a:gdLst>
                <a:gd name="T0" fmla="*/ 13 w 23"/>
                <a:gd name="T1" fmla="*/ 2 h 21"/>
                <a:gd name="T2" fmla="*/ 18 w 23"/>
                <a:gd name="T3" fmla="*/ 7 h 21"/>
                <a:gd name="T4" fmla="*/ 23 w 23"/>
                <a:gd name="T5" fmla="*/ 10 h 21"/>
                <a:gd name="T6" fmla="*/ 23 w 23"/>
                <a:gd name="T7" fmla="*/ 15 h 21"/>
                <a:gd name="T8" fmla="*/ 22 w 23"/>
                <a:gd name="T9" fmla="*/ 21 h 21"/>
                <a:gd name="T10" fmla="*/ 13 w 23"/>
                <a:gd name="T11" fmla="*/ 17 h 21"/>
                <a:gd name="T12" fmla="*/ 5 w 23"/>
                <a:gd name="T13" fmla="*/ 10 h 21"/>
                <a:gd name="T14" fmla="*/ 0 w 23"/>
                <a:gd name="T15" fmla="*/ 7 h 21"/>
                <a:gd name="T16" fmla="*/ 0 w 23"/>
                <a:gd name="T17" fmla="*/ 4 h 21"/>
                <a:gd name="T18" fmla="*/ 4 w 23"/>
                <a:gd name="T19" fmla="*/ 0 h 21"/>
                <a:gd name="T20" fmla="*/ 7 w 23"/>
                <a:gd name="T21" fmla="*/ 0 h 21"/>
                <a:gd name="T22" fmla="*/ 10 w 23"/>
                <a:gd name="T23" fmla="*/ 2 h 21"/>
                <a:gd name="T24" fmla="*/ 13 w 23"/>
                <a:gd name="T2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21">
                  <a:moveTo>
                    <a:pt x="13" y="2"/>
                  </a:moveTo>
                  <a:lnTo>
                    <a:pt x="18" y="7"/>
                  </a:lnTo>
                  <a:lnTo>
                    <a:pt x="23" y="10"/>
                  </a:lnTo>
                  <a:lnTo>
                    <a:pt x="23" y="15"/>
                  </a:lnTo>
                  <a:lnTo>
                    <a:pt x="22" y="21"/>
                  </a:lnTo>
                  <a:lnTo>
                    <a:pt x="13" y="17"/>
                  </a:lnTo>
                  <a:lnTo>
                    <a:pt x="5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4" y="0"/>
                  </a:lnTo>
                  <a:lnTo>
                    <a:pt x="7" y="0"/>
                  </a:lnTo>
                  <a:lnTo>
                    <a:pt x="10" y="2"/>
                  </a:lnTo>
                  <a:lnTo>
                    <a:pt x="13" y="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89" name="Freeform 290"/>
            <p:cNvSpPr>
              <a:spLocks/>
            </p:cNvSpPr>
            <p:nvPr/>
          </p:nvSpPr>
          <p:spPr bwMode="auto">
            <a:xfrm>
              <a:off x="835025" y="10430670"/>
              <a:ext cx="19050" cy="39688"/>
            </a:xfrm>
            <a:custGeom>
              <a:avLst/>
              <a:gdLst>
                <a:gd name="T0" fmla="*/ 18 w 24"/>
                <a:gd name="T1" fmla="*/ 34 h 50"/>
                <a:gd name="T2" fmla="*/ 16 w 24"/>
                <a:gd name="T3" fmla="*/ 32 h 50"/>
                <a:gd name="T4" fmla="*/ 15 w 24"/>
                <a:gd name="T5" fmla="*/ 29 h 50"/>
                <a:gd name="T6" fmla="*/ 15 w 24"/>
                <a:gd name="T7" fmla="*/ 28 h 50"/>
                <a:gd name="T8" fmla="*/ 13 w 24"/>
                <a:gd name="T9" fmla="*/ 24 h 50"/>
                <a:gd name="T10" fmla="*/ 13 w 24"/>
                <a:gd name="T11" fmla="*/ 21 h 50"/>
                <a:gd name="T12" fmla="*/ 11 w 24"/>
                <a:gd name="T13" fmla="*/ 18 h 50"/>
                <a:gd name="T14" fmla="*/ 8 w 24"/>
                <a:gd name="T15" fmla="*/ 15 h 50"/>
                <a:gd name="T16" fmla="*/ 5 w 24"/>
                <a:gd name="T17" fmla="*/ 11 h 50"/>
                <a:gd name="T18" fmla="*/ 1 w 24"/>
                <a:gd name="T19" fmla="*/ 10 h 50"/>
                <a:gd name="T20" fmla="*/ 0 w 24"/>
                <a:gd name="T21" fmla="*/ 3 h 50"/>
                <a:gd name="T22" fmla="*/ 5 w 24"/>
                <a:gd name="T23" fmla="*/ 0 h 50"/>
                <a:gd name="T24" fmla="*/ 8 w 24"/>
                <a:gd name="T25" fmla="*/ 2 h 50"/>
                <a:gd name="T26" fmla="*/ 11 w 24"/>
                <a:gd name="T27" fmla="*/ 3 h 50"/>
                <a:gd name="T28" fmla="*/ 13 w 24"/>
                <a:gd name="T29" fmla="*/ 0 h 50"/>
                <a:gd name="T30" fmla="*/ 16 w 24"/>
                <a:gd name="T31" fmla="*/ 2 h 50"/>
                <a:gd name="T32" fmla="*/ 21 w 24"/>
                <a:gd name="T33" fmla="*/ 5 h 50"/>
                <a:gd name="T34" fmla="*/ 21 w 24"/>
                <a:gd name="T35" fmla="*/ 10 h 50"/>
                <a:gd name="T36" fmla="*/ 19 w 24"/>
                <a:gd name="T37" fmla="*/ 16 h 50"/>
                <a:gd name="T38" fmla="*/ 18 w 24"/>
                <a:gd name="T39" fmla="*/ 19 h 50"/>
                <a:gd name="T40" fmla="*/ 19 w 24"/>
                <a:gd name="T41" fmla="*/ 28 h 50"/>
                <a:gd name="T42" fmla="*/ 23 w 24"/>
                <a:gd name="T43" fmla="*/ 36 h 50"/>
                <a:gd name="T44" fmla="*/ 24 w 24"/>
                <a:gd name="T45" fmla="*/ 49 h 50"/>
                <a:gd name="T46" fmla="*/ 23 w 24"/>
                <a:gd name="T47" fmla="*/ 50 h 50"/>
                <a:gd name="T48" fmla="*/ 21 w 24"/>
                <a:gd name="T49" fmla="*/ 50 h 50"/>
                <a:gd name="T50" fmla="*/ 18 w 24"/>
                <a:gd name="T51" fmla="*/ 49 h 50"/>
                <a:gd name="T52" fmla="*/ 18 w 24"/>
                <a:gd name="T53" fmla="*/ 41 h 50"/>
                <a:gd name="T54" fmla="*/ 18 w 24"/>
                <a:gd name="T55" fmla="*/ 3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" h="50">
                  <a:moveTo>
                    <a:pt x="18" y="34"/>
                  </a:moveTo>
                  <a:lnTo>
                    <a:pt x="16" y="32"/>
                  </a:lnTo>
                  <a:lnTo>
                    <a:pt x="15" y="29"/>
                  </a:lnTo>
                  <a:lnTo>
                    <a:pt x="15" y="28"/>
                  </a:lnTo>
                  <a:lnTo>
                    <a:pt x="13" y="24"/>
                  </a:lnTo>
                  <a:lnTo>
                    <a:pt x="13" y="21"/>
                  </a:lnTo>
                  <a:lnTo>
                    <a:pt x="11" y="18"/>
                  </a:lnTo>
                  <a:lnTo>
                    <a:pt x="8" y="15"/>
                  </a:lnTo>
                  <a:lnTo>
                    <a:pt x="5" y="11"/>
                  </a:lnTo>
                  <a:lnTo>
                    <a:pt x="1" y="10"/>
                  </a:lnTo>
                  <a:lnTo>
                    <a:pt x="0" y="3"/>
                  </a:lnTo>
                  <a:lnTo>
                    <a:pt x="5" y="0"/>
                  </a:lnTo>
                  <a:lnTo>
                    <a:pt x="8" y="2"/>
                  </a:lnTo>
                  <a:lnTo>
                    <a:pt x="11" y="3"/>
                  </a:lnTo>
                  <a:lnTo>
                    <a:pt x="13" y="0"/>
                  </a:lnTo>
                  <a:lnTo>
                    <a:pt x="16" y="2"/>
                  </a:lnTo>
                  <a:lnTo>
                    <a:pt x="21" y="5"/>
                  </a:lnTo>
                  <a:lnTo>
                    <a:pt x="21" y="10"/>
                  </a:lnTo>
                  <a:lnTo>
                    <a:pt x="19" y="16"/>
                  </a:lnTo>
                  <a:lnTo>
                    <a:pt x="18" y="19"/>
                  </a:lnTo>
                  <a:lnTo>
                    <a:pt x="19" y="28"/>
                  </a:lnTo>
                  <a:lnTo>
                    <a:pt x="23" y="36"/>
                  </a:lnTo>
                  <a:lnTo>
                    <a:pt x="24" y="49"/>
                  </a:lnTo>
                  <a:lnTo>
                    <a:pt x="23" y="50"/>
                  </a:lnTo>
                  <a:lnTo>
                    <a:pt x="21" y="50"/>
                  </a:lnTo>
                  <a:lnTo>
                    <a:pt x="18" y="49"/>
                  </a:lnTo>
                  <a:lnTo>
                    <a:pt x="18" y="41"/>
                  </a:lnTo>
                  <a:lnTo>
                    <a:pt x="18" y="34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90" name="Freeform 291"/>
            <p:cNvSpPr>
              <a:spLocks/>
            </p:cNvSpPr>
            <p:nvPr/>
          </p:nvSpPr>
          <p:spPr bwMode="auto">
            <a:xfrm>
              <a:off x="738188" y="10276683"/>
              <a:ext cx="76200" cy="120650"/>
            </a:xfrm>
            <a:custGeom>
              <a:avLst/>
              <a:gdLst>
                <a:gd name="T0" fmla="*/ 4 w 96"/>
                <a:gd name="T1" fmla="*/ 71 h 152"/>
                <a:gd name="T2" fmla="*/ 0 w 96"/>
                <a:gd name="T3" fmla="*/ 51 h 152"/>
                <a:gd name="T4" fmla="*/ 5 w 96"/>
                <a:gd name="T5" fmla="*/ 42 h 152"/>
                <a:gd name="T6" fmla="*/ 13 w 96"/>
                <a:gd name="T7" fmla="*/ 27 h 152"/>
                <a:gd name="T8" fmla="*/ 10 w 96"/>
                <a:gd name="T9" fmla="*/ 11 h 152"/>
                <a:gd name="T10" fmla="*/ 15 w 96"/>
                <a:gd name="T11" fmla="*/ 8 h 152"/>
                <a:gd name="T12" fmla="*/ 23 w 96"/>
                <a:gd name="T13" fmla="*/ 3 h 152"/>
                <a:gd name="T14" fmla="*/ 33 w 96"/>
                <a:gd name="T15" fmla="*/ 3 h 152"/>
                <a:gd name="T16" fmla="*/ 42 w 96"/>
                <a:gd name="T17" fmla="*/ 0 h 152"/>
                <a:gd name="T18" fmla="*/ 48 w 96"/>
                <a:gd name="T19" fmla="*/ 3 h 152"/>
                <a:gd name="T20" fmla="*/ 56 w 96"/>
                <a:gd name="T21" fmla="*/ 17 h 152"/>
                <a:gd name="T22" fmla="*/ 52 w 96"/>
                <a:gd name="T23" fmla="*/ 32 h 152"/>
                <a:gd name="T24" fmla="*/ 47 w 96"/>
                <a:gd name="T25" fmla="*/ 37 h 152"/>
                <a:gd name="T26" fmla="*/ 43 w 96"/>
                <a:gd name="T27" fmla="*/ 51 h 152"/>
                <a:gd name="T28" fmla="*/ 47 w 96"/>
                <a:gd name="T29" fmla="*/ 53 h 152"/>
                <a:gd name="T30" fmla="*/ 56 w 96"/>
                <a:gd name="T31" fmla="*/ 42 h 152"/>
                <a:gd name="T32" fmla="*/ 66 w 96"/>
                <a:gd name="T33" fmla="*/ 33 h 152"/>
                <a:gd name="T34" fmla="*/ 63 w 96"/>
                <a:gd name="T35" fmla="*/ 48 h 152"/>
                <a:gd name="T36" fmla="*/ 70 w 96"/>
                <a:gd name="T37" fmla="*/ 45 h 152"/>
                <a:gd name="T38" fmla="*/ 81 w 96"/>
                <a:gd name="T39" fmla="*/ 56 h 152"/>
                <a:gd name="T40" fmla="*/ 81 w 96"/>
                <a:gd name="T41" fmla="*/ 64 h 152"/>
                <a:gd name="T42" fmla="*/ 91 w 96"/>
                <a:gd name="T43" fmla="*/ 76 h 152"/>
                <a:gd name="T44" fmla="*/ 96 w 96"/>
                <a:gd name="T45" fmla="*/ 92 h 152"/>
                <a:gd name="T46" fmla="*/ 83 w 96"/>
                <a:gd name="T47" fmla="*/ 95 h 152"/>
                <a:gd name="T48" fmla="*/ 88 w 96"/>
                <a:gd name="T49" fmla="*/ 105 h 152"/>
                <a:gd name="T50" fmla="*/ 81 w 96"/>
                <a:gd name="T51" fmla="*/ 111 h 152"/>
                <a:gd name="T52" fmla="*/ 80 w 96"/>
                <a:gd name="T53" fmla="*/ 108 h 152"/>
                <a:gd name="T54" fmla="*/ 73 w 96"/>
                <a:gd name="T55" fmla="*/ 105 h 152"/>
                <a:gd name="T56" fmla="*/ 76 w 96"/>
                <a:gd name="T57" fmla="*/ 119 h 152"/>
                <a:gd name="T58" fmla="*/ 65 w 96"/>
                <a:gd name="T59" fmla="*/ 113 h 152"/>
                <a:gd name="T60" fmla="*/ 58 w 96"/>
                <a:gd name="T61" fmla="*/ 126 h 152"/>
                <a:gd name="T62" fmla="*/ 61 w 96"/>
                <a:gd name="T63" fmla="*/ 135 h 152"/>
                <a:gd name="T64" fmla="*/ 56 w 96"/>
                <a:gd name="T65" fmla="*/ 144 h 152"/>
                <a:gd name="T66" fmla="*/ 45 w 96"/>
                <a:gd name="T67" fmla="*/ 135 h 152"/>
                <a:gd name="T68" fmla="*/ 37 w 96"/>
                <a:gd name="T69" fmla="*/ 124 h 152"/>
                <a:gd name="T70" fmla="*/ 30 w 96"/>
                <a:gd name="T71" fmla="*/ 131 h 152"/>
                <a:gd name="T72" fmla="*/ 42 w 96"/>
                <a:gd name="T73" fmla="*/ 140 h 152"/>
                <a:gd name="T74" fmla="*/ 45 w 96"/>
                <a:gd name="T75" fmla="*/ 144 h 152"/>
                <a:gd name="T76" fmla="*/ 30 w 96"/>
                <a:gd name="T77" fmla="*/ 150 h 152"/>
                <a:gd name="T78" fmla="*/ 9 w 96"/>
                <a:gd name="T79" fmla="*/ 150 h 152"/>
                <a:gd name="T80" fmla="*/ 0 w 96"/>
                <a:gd name="T81" fmla="*/ 142 h 152"/>
                <a:gd name="T82" fmla="*/ 2 w 96"/>
                <a:gd name="T83" fmla="*/ 131 h 152"/>
                <a:gd name="T84" fmla="*/ 4 w 96"/>
                <a:gd name="T85" fmla="*/ 108 h 152"/>
                <a:gd name="T86" fmla="*/ 5 w 96"/>
                <a:gd name="T87" fmla="*/ 93 h 152"/>
                <a:gd name="T88" fmla="*/ 4 w 96"/>
                <a:gd name="T89" fmla="*/ 8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6" h="152">
                  <a:moveTo>
                    <a:pt x="5" y="82"/>
                  </a:moveTo>
                  <a:lnTo>
                    <a:pt x="4" y="71"/>
                  </a:lnTo>
                  <a:lnTo>
                    <a:pt x="2" y="58"/>
                  </a:lnTo>
                  <a:lnTo>
                    <a:pt x="0" y="51"/>
                  </a:lnTo>
                  <a:lnTo>
                    <a:pt x="0" y="45"/>
                  </a:lnTo>
                  <a:lnTo>
                    <a:pt x="5" y="42"/>
                  </a:lnTo>
                  <a:lnTo>
                    <a:pt x="10" y="37"/>
                  </a:lnTo>
                  <a:lnTo>
                    <a:pt x="13" y="27"/>
                  </a:lnTo>
                  <a:lnTo>
                    <a:pt x="12" y="17"/>
                  </a:lnTo>
                  <a:lnTo>
                    <a:pt x="10" y="11"/>
                  </a:lnTo>
                  <a:lnTo>
                    <a:pt x="10" y="8"/>
                  </a:lnTo>
                  <a:lnTo>
                    <a:pt x="15" y="8"/>
                  </a:lnTo>
                  <a:lnTo>
                    <a:pt x="20" y="3"/>
                  </a:lnTo>
                  <a:lnTo>
                    <a:pt x="23" y="3"/>
                  </a:lnTo>
                  <a:lnTo>
                    <a:pt x="30" y="3"/>
                  </a:lnTo>
                  <a:lnTo>
                    <a:pt x="33" y="3"/>
                  </a:lnTo>
                  <a:lnTo>
                    <a:pt x="37" y="1"/>
                  </a:lnTo>
                  <a:lnTo>
                    <a:pt x="42" y="0"/>
                  </a:lnTo>
                  <a:lnTo>
                    <a:pt x="45" y="0"/>
                  </a:lnTo>
                  <a:lnTo>
                    <a:pt x="48" y="3"/>
                  </a:lnTo>
                  <a:lnTo>
                    <a:pt x="56" y="9"/>
                  </a:lnTo>
                  <a:lnTo>
                    <a:pt x="56" y="17"/>
                  </a:lnTo>
                  <a:lnTo>
                    <a:pt x="56" y="25"/>
                  </a:lnTo>
                  <a:lnTo>
                    <a:pt x="52" y="32"/>
                  </a:lnTo>
                  <a:lnTo>
                    <a:pt x="53" y="37"/>
                  </a:lnTo>
                  <a:lnTo>
                    <a:pt x="47" y="37"/>
                  </a:lnTo>
                  <a:lnTo>
                    <a:pt x="48" y="45"/>
                  </a:lnTo>
                  <a:lnTo>
                    <a:pt x="43" y="51"/>
                  </a:lnTo>
                  <a:lnTo>
                    <a:pt x="42" y="55"/>
                  </a:lnTo>
                  <a:lnTo>
                    <a:pt x="47" y="53"/>
                  </a:lnTo>
                  <a:lnTo>
                    <a:pt x="55" y="48"/>
                  </a:lnTo>
                  <a:lnTo>
                    <a:pt x="56" y="42"/>
                  </a:lnTo>
                  <a:lnTo>
                    <a:pt x="60" y="33"/>
                  </a:lnTo>
                  <a:lnTo>
                    <a:pt x="66" y="33"/>
                  </a:lnTo>
                  <a:lnTo>
                    <a:pt x="66" y="43"/>
                  </a:lnTo>
                  <a:lnTo>
                    <a:pt x="63" y="48"/>
                  </a:lnTo>
                  <a:lnTo>
                    <a:pt x="65" y="51"/>
                  </a:lnTo>
                  <a:lnTo>
                    <a:pt x="70" y="45"/>
                  </a:lnTo>
                  <a:lnTo>
                    <a:pt x="80" y="50"/>
                  </a:lnTo>
                  <a:lnTo>
                    <a:pt x="81" y="56"/>
                  </a:lnTo>
                  <a:lnTo>
                    <a:pt x="78" y="59"/>
                  </a:lnTo>
                  <a:lnTo>
                    <a:pt x="81" y="64"/>
                  </a:lnTo>
                  <a:lnTo>
                    <a:pt x="90" y="69"/>
                  </a:lnTo>
                  <a:lnTo>
                    <a:pt x="91" y="76"/>
                  </a:lnTo>
                  <a:lnTo>
                    <a:pt x="93" y="82"/>
                  </a:lnTo>
                  <a:lnTo>
                    <a:pt x="96" y="92"/>
                  </a:lnTo>
                  <a:lnTo>
                    <a:pt x="90" y="92"/>
                  </a:lnTo>
                  <a:lnTo>
                    <a:pt x="83" y="95"/>
                  </a:lnTo>
                  <a:lnTo>
                    <a:pt x="90" y="98"/>
                  </a:lnTo>
                  <a:lnTo>
                    <a:pt x="88" y="105"/>
                  </a:lnTo>
                  <a:lnTo>
                    <a:pt x="85" y="111"/>
                  </a:lnTo>
                  <a:lnTo>
                    <a:pt x="81" y="111"/>
                  </a:lnTo>
                  <a:lnTo>
                    <a:pt x="81" y="110"/>
                  </a:lnTo>
                  <a:lnTo>
                    <a:pt x="80" y="108"/>
                  </a:lnTo>
                  <a:lnTo>
                    <a:pt x="76" y="106"/>
                  </a:lnTo>
                  <a:lnTo>
                    <a:pt x="73" y="105"/>
                  </a:lnTo>
                  <a:lnTo>
                    <a:pt x="76" y="111"/>
                  </a:lnTo>
                  <a:lnTo>
                    <a:pt x="76" y="119"/>
                  </a:lnTo>
                  <a:lnTo>
                    <a:pt x="71" y="122"/>
                  </a:lnTo>
                  <a:lnTo>
                    <a:pt x="65" y="113"/>
                  </a:lnTo>
                  <a:lnTo>
                    <a:pt x="61" y="119"/>
                  </a:lnTo>
                  <a:lnTo>
                    <a:pt x="58" y="126"/>
                  </a:lnTo>
                  <a:lnTo>
                    <a:pt x="60" y="132"/>
                  </a:lnTo>
                  <a:lnTo>
                    <a:pt x="61" y="135"/>
                  </a:lnTo>
                  <a:lnTo>
                    <a:pt x="60" y="139"/>
                  </a:lnTo>
                  <a:lnTo>
                    <a:pt x="56" y="144"/>
                  </a:lnTo>
                  <a:lnTo>
                    <a:pt x="48" y="142"/>
                  </a:lnTo>
                  <a:lnTo>
                    <a:pt x="45" y="135"/>
                  </a:lnTo>
                  <a:lnTo>
                    <a:pt x="38" y="129"/>
                  </a:lnTo>
                  <a:lnTo>
                    <a:pt x="37" y="124"/>
                  </a:lnTo>
                  <a:lnTo>
                    <a:pt x="30" y="124"/>
                  </a:lnTo>
                  <a:lnTo>
                    <a:pt x="30" y="131"/>
                  </a:lnTo>
                  <a:lnTo>
                    <a:pt x="38" y="137"/>
                  </a:lnTo>
                  <a:lnTo>
                    <a:pt x="42" y="140"/>
                  </a:lnTo>
                  <a:lnTo>
                    <a:pt x="43" y="142"/>
                  </a:lnTo>
                  <a:lnTo>
                    <a:pt x="45" y="144"/>
                  </a:lnTo>
                  <a:lnTo>
                    <a:pt x="42" y="152"/>
                  </a:lnTo>
                  <a:lnTo>
                    <a:pt x="30" y="150"/>
                  </a:lnTo>
                  <a:lnTo>
                    <a:pt x="17" y="150"/>
                  </a:lnTo>
                  <a:lnTo>
                    <a:pt x="9" y="150"/>
                  </a:lnTo>
                  <a:lnTo>
                    <a:pt x="0" y="147"/>
                  </a:lnTo>
                  <a:lnTo>
                    <a:pt x="0" y="142"/>
                  </a:lnTo>
                  <a:lnTo>
                    <a:pt x="0" y="135"/>
                  </a:lnTo>
                  <a:lnTo>
                    <a:pt x="2" y="131"/>
                  </a:lnTo>
                  <a:lnTo>
                    <a:pt x="4" y="116"/>
                  </a:lnTo>
                  <a:lnTo>
                    <a:pt x="4" y="108"/>
                  </a:lnTo>
                  <a:lnTo>
                    <a:pt x="5" y="98"/>
                  </a:lnTo>
                  <a:lnTo>
                    <a:pt x="5" y="93"/>
                  </a:lnTo>
                  <a:lnTo>
                    <a:pt x="4" y="87"/>
                  </a:lnTo>
                  <a:lnTo>
                    <a:pt x="4" y="85"/>
                  </a:lnTo>
                  <a:lnTo>
                    <a:pt x="5" y="82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91" name="Freeform 292"/>
            <p:cNvSpPr>
              <a:spLocks/>
            </p:cNvSpPr>
            <p:nvPr/>
          </p:nvSpPr>
          <p:spPr bwMode="auto">
            <a:xfrm>
              <a:off x="827088" y="10440195"/>
              <a:ext cx="17463" cy="17463"/>
            </a:xfrm>
            <a:custGeom>
              <a:avLst/>
              <a:gdLst>
                <a:gd name="T0" fmla="*/ 13 w 21"/>
                <a:gd name="T1" fmla="*/ 3 h 23"/>
                <a:gd name="T2" fmla="*/ 15 w 21"/>
                <a:gd name="T3" fmla="*/ 6 h 23"/>
                <a:gd name="T4" fmla="*/ 18 w 21"/>
                <a:gd name="T5" fmla="*/ 11 h 23"/>
                <a:gd name="T6" fmla="*/ 20 w 21"/>
                <a:gd name="T7" fmla="*/ 16 h 23"/>
                <a:gd name="T8" fmla="*/ 21 w 21"/>
                <a:gd name="T9" fmla="*/ 23 h 23"/>
                <a:gd name="T10" fmla="*/ 16 w 21"/>
                <a:gd name="T11" fmla="*/ 21 h 23"/>
                <a:gd name="T12" fmla="*/ 10 w 21"/>
                <a:gd name="T13" fmla="*/ 13 h 23"/>
                <a:gd name="T14" fmla="*/ 5 w 21"/>
                <a:gd name="T15" fmla="*/ 10 h 23"/>
                <a:gd name="T16" fmla="*/ 1 w 21"/>
                <a:gd name="T17" fmla="*/ 6 h 23"/>
                <a:gd name="T18" fmla="*/ 0 w 21"/>
                <a:gd name="T19" fmla="*/ 3 h 23"/>
                <a:gd name="T20" fmla="*/ 0 w 21"/>
                <a:gd name="T21" fmla="*/ 2 h 23"/>
                <a:gd name="T22" fmla="*/ 1 w 21"/>
                <a:gd name="T23" fmla="*/ 0 h 23"/>
                <a:gd name="T24" fmla="*/ 5 w 21"/>
                <a:gd name="T25" fmla="*/ 0 h 23"/>
                <a:gd name="T26" fmla="*/ 8 w 21"/>
                <a:gd name="T27" fmla="*/ 2 h 23"/>
                <a:gd name="T28" fmla="*/ 10 w 21"/>
                <a:gd name="T29" fmla="*/ 2 h 23"/>
                <a:gd name="T30" fmla="*/ 13 w 21"/>
                <a:gd name="T31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" h="23">
                  <a:moveTo>
                    <a:pt x="13" y="3"/>
                  </a:moveTo>
                  <a:lnTo>
                    <a:pt x="15" y="6"/>
                  </a:lnTo>
                  <a:lnTo>
                    <a:pt x="18" y="11"/>
                  </a:lnTo>
                  <a:lnTo>
                    <a:pt x="20" y="16"/>
                  </a:lnTo>
                  <a:lnTo>
                    <a:pt x="21" y="23"/>
                  </a:lnTo>
                  <a:lnTo>
                    <a:pt x="16" y="21"/>
                  </a:lnTo>
                  <a:lnTo>
                    <a:pt x="10" y="13"/>
                  </a:lnTo>
                  <a:lnTo>
                    <a:pt x="5" y="10"/>
                  </a:lnTo>
                  <a:lnTo>
                    <a:pt x="1" y="6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0"/>
                  </a:lnTo>
                  <a:lnTo>
                    <a:pt x="5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92" name="Freeform 293"/>
            <p:cNvSpPr>
              <a:spLocks/>
            </p:cNvSpPr>
            <p:nvPr/>
          </p:nvSpPr>
          <p:spPr bwMode="auto">
            <a:xfrm>
              <a:off x="738188" y="10410033"/>
              <a:ext cx="60325" cy="123825"/>
            </a:xfrm>
            <a:custGeom>
              <a:avLst/>
              <a:gdLst>
                <a:gd name="T0" fmla="*/ 51 w 76"/>
                <a:gd name="T1" fmla="*/ 75 h 157"/>
                <a:gd name="T2" fmla="*/ 50 w 76"/>
                <a:gd name="T3" fmla="*/ 76 h 157"/>
                <a:gd name="T4" fmla="*/ 41 w 76"/>
                <a:gd name="T5" fmla="*/ 79 h 157"/>
                <a:gd name="T6" fmla="*/ 41 w 76"/>
                <a:gd name="T7" fmla="*/ 81 h 157"/>
                <a:gd name="T8" fmla="*/ 50 w 76"/>
                <a:gd name="T9" fmla="*/ 84 h 157"/>
                <a:gd name="T10" fmla="*/ 50 w 76"/>
                <a:gd name="T11" fmla="*/ 91 h 157"/>
                <a:gd name="T12" fmla="*/ 43 w 76"/>
                <a:gd name="T13" fmla="*/ 92 h 157"/>
                <a:gd name="T14" fmla="*/ 40 w 76"/>
                <a:gd name="T15" fmla="*/ 102 h 157"/>
                <a:gd name="T16" fmla="*/ 38 w 76"/>
                <a:gd name="T17" fmla="*/ 112 h 157"/>
                <a:gd name="T18" fmla="*/ 36 w 76"/>
                <a:gd name="T19" fmla="*/ 115 h 157"/>
                <a:gd name="T20" fmla="*/ 38 w 76"/>
                <a:gd name="T21" fmla="*/ 118 h 157"/>
                <a:gd name="T22" fmla="*/ 36 w 76"/>
                <a:gd name="T23" fmla="*/ 128 h 157"/>
                <a:gd name="T24" fmla="*/ 31 w 76"/>
                <a:gd name="T25" fmla="*/ 138 h 157"/>
                <a:gd name="T26" fmla="*/ 30 w 76"/>
                <a:gd name="T27" fmla="*/ 144 h 157"/>
                <a:gd name="T28" fmla="*/ 28 w 76"/>
                <a:gd name="T29" fmla="*/ 147 h 157"/>
                <a:gd name="T30" fmla="*/ 25 w 76"/>
                <a:gd name="T31" fmla="*/ 152 h 157"/>
                <a:gd name="T32" fmla="*/ 23 w 76"/>
                <a:gd name="T33" fmla="*/ 157 h 157"/>
                <a:gd name="T34" fmla="*/ 16 w 76"/>
                <a:gd name="T35" fmla="*/ 152 h 157"/>
                <a:gd name="T36" fmla="*/ 11 w 76"/>
                <a:gd name="T37" fmla="*/ 136 h 157"/>
                <a:gd name="T38" fmla="*/ 5 w 76"/>
                <a:gd name="T39" fmla="*/ 123 h 157"/>
                <a:gd name="T40" fmla="*/ 0 w 76"/>
                <a:gd name="T41" fmla="*/ 117 h 157"/>
                <a:gd name="T42" fmla="*/ 0 w 76"/>
                <a:gd name="T43" fmla="*/ 101 h 157"/>
                <a:gd name="T44" fmla="*/ 7 w 76"/>
                <a:gd name="T45" fmla="*/ 91 h 157"/>
                <a:gd name="T46" fmla="*/ 13 w 76"/>
                <a:gd name="T47" fmla="*/ 79 h 157"/>
                <a:gd name="T48" fmla="*/ 13 w 76"/>
                <a:gd name="T49" fmla="*/ 67 h 157"/>
                <a:gd name="T50" fmla="*/ 13 w 76"/>
                <a:gd name="T51" fmla="*/ 47 h 157"/>
                <a:gd name="T52" fmla="*/ 8 w 76"/>
                <a:gd name="T53" fmla="*/ 33 h 157"/>
                <a:gd name="T54" fmla="*/ 5 w 76"/>
                <a:gd name="T55" fmla="*/ 24 h 157"/>
                <a:gd name="T56" fmla="*/ 3 w 76"/>
                <a:gd name="T57" fmla="*/ 21 h 157"/>
                <a:gd name="T58" fmla="*/ 2 w 76"/>
                <a:gd name="T59" fmla="*/ 20 h 157"/>
                <a:gd name="T60" fmla="*/ 2 w 76"/>
                <a:gd name="T61" fmla="*/ 13 h 157"/>
                <a:gd name="T62" fmla="*/ 3 w 76"/>
                <a:gd name="T63" fmla="*/ 7 h 157"/>
                <a:gd name="T64" fmla="*/ 8 w 76"/>
                <a:gd name="T65" fmla="*/ 2 h 157"/>
                <a:gd name="T66" fmla="*/ 16 w 76"/>
                <a:gd name="T67" fmla="*/ 0 h 157"/>
                <a:gd name="T68" fmla="*/ 23 w 76"/>
                <a:gd name="T69" fmla="*/ 2 h 157"/>
                <a:gd name="T70" fmla="*/ 28 w 76"/>
                <a:gd name="T71" fmla="*/ 5 h 157"/>
                <a:gd name="T72" fmla="*/ 33 w 76"/>
                <a:gd name="T73" fmla="*/ 7 h 157"/>
                <a:gd name="T74" fmla="*/ 38 w 76"/>
                <a:gd name="T75" fmla="*/ 8 h 157"/>
                <a:gd name="T76" fmla="*/ 40 w 76"/>
                <a:gd name="T77" fmla="*/ 8 h 157"/>
                <a:gd name="T78" fmla="*/ 43 w 76"/>
                <a:gd name="T79" fmla="*/ 10 h 157"/>
                <a:gd name="T80" fmla="*/ 46 w 76"/>
                <a:gd name="T81" fmla="*/ 12 h 157"/>
                <a:gd name="T82" fmla="*/ 48 w 76"/>
                <a:gd name="T83" fmla="*/ 12 h 157"/>
                <a:gd name="T84" fmla="*/ 58 w 76"/>
                <a:gd name="T85" fmla="*/ 16 h 157"/>
                <a:gd name="T86" fmla="*/ 68 w 76"/>
                <a:gd name="T87" fmla="*/ 21 h 157"/>
                <a:gd name="T88" fmla="*/ 76 w 76"/>
                <a:gd name="T89" fmla="*/ 24 h 157"/>
                <a:gd name="T90" fmla="*/ 76 w 76"/>
                <a:gd name="T91" fmla="*/ 34 h 157"/>
                <a:gd name="T92" fmla="*/ 73 w 76"/>
                <a:gd name="T93" fmla="*/ 44 h 157"/>
                <a:gd name="T94" fmla="*/ 69 w 76"/>
                <a:gd name="T95" fmla="*/ 57 h 157"/>
                <a:gd name="T96" fmla="*/ 66 w 76"/>
                <a:gd name="T97" fmla="*/ 67 h 157"/>
                <a:gd name="T98" fmla="*/ 63 w 76"/>
                <a:gd name="T99" fmla="*/ 75 h 157"/>
                <a:gd name="T100" fmla="*/ 58 w 76"/>
                <a:gd name="T101" fmla="*/ 70 h 157"/>
                <a:gd name="T102" fmla="*/ 53 w 76"/>
                <a:gd name="T103" fmla="*/ 65 h 157"/>
                <a:gd name="T104" fmla="*/ 53 w 76"/>
                <a:gd name="T105" fmla="*/ 58 h 157"/>
                <a:gd name="T106" fmla="*/ 48 w 76"/>
                <a:gd name="T107" fmla="*/ 58 h 157"/>
                <a:gd name="T108" fmla="*/ 51 w 76"/>
                <a:gd name="T109" fmla="*/ 70 h 157"/>
                <a:gd name="T110" fmla="*/ 51 w 76"/>
                <a:gd name="T111" fmla="*/ 75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6" h="157">
                  <a:moveTo>
                    <a:pt x="51" y="75"/>
                  </a:moveTo>
                  <a:lnTo>
                    <a:pt x="50" y="76"/>
                  </a:lnTo>
                  <a:lnTo>
                    <a:pt x="41" y="79"/>
                  </a:lnTo>
                  <a:lnTo>
                    <a:pt x="41" y="81"/>
                  </a:lnTo>
                  <a:lnTo>
                    <a:pt x="50" y="84"/>
                  </a:lnTo>
                  <a:lnTo>
                    <a:pt x="50" y="91"/>
                  </a:lnTo>
                  <a:lnTo>
                    <a:pt x="43" y="92"/>
                  </a:lnTo>
                  <a:lnTo>
                    <a:pt x="40" y="102"/>
                  </a:lnTo>
                  <a:lnTo>
                    <a:pt x="38" y="112"/>
                  </a:lnTo>
                  <a:lnTo>
                    <a:pt x="36" y="115"/>
                  </a:lnTo>
                  <a:lnTo>
                    <a:pt x="38" y="118"/>
                  </a:lnTo>
                  <a:lnTo>
                    <a:pt x="36" y="128"/>
                  </a:lnTo>
                  <a:lnTo>
                    <a:pt x="31" y="138"/>
                  </a:lnTo>
                  <a:lnTo>
                    <a:pt x="30" y="144"/>
                  </a:lnTo>
                  <a:lnTo>
                    <a:pt x="28" y="147"/>
                  </a:lnTo>
                  <a:lnTo>
                    <a:pt x="25" y="152"/>
                  </a:lnTo>
                  <a:lnTo>
                    <a:pt x="23" y="157"/>
                  </a:lnTo>
                  <a:lnTo>
                    <a:pt x="16" y="152"/>
                  </a:lnTo>
                  <a:lnTo>
                    <a:pt x="11" y="136"/>
                  </a:lnTo>
                  <a:lnTo>
                    <a:pt x="5" y="123"/>
                  </a:lnTo>
                  <a:lnTo>
                    <a:pt x="0" y="117"/>
                  </a:lnTo>
                  <a:lnTo>
                    <a:pt x="0" y="101"/>
                  </a:lnTo>
                  <a:lnTo>
                    <a:pt x="7" y="91"/>
                  </a:lnTo>
                  <a:lnTo>
                    <a:pt x="13" y="79"/>
                  </a:lnTo>
                  <a:lnTo>
                    <a:pt x="13" y="67"/>
                  </a:lnTo>
                  <a:lnTo>
                    <a:pt x="13" y="47"/>
                  </a:lnTo>
                  <a:lnTo>
                    <a:pt x="8" y="33"/>
                  </a:lnTo>
                  <a:lnTo>
                    <a:pt x="5" y="24"/>
                  </a:lnTo>
                  <a:lnTo>
                    <a:pt x="3" y="21"/>
                  </a:lnTo>
                  <a:lnTo>
                    <a:pt x="2" y="20"/>
                  </a:lnTo>
                  <a:lnTo>
                    <a:pt x="2" y="13"/>
                  </a:lnTo>
                  <a:lnTo>
                    <a:pt x="3" y="7"/>
                  </a:lnTo>
                  <a:lnTo>
                    <a:pt x="8" y="2"/>
                  </a:lnTo>
                  <a:lnTo>
                    <a:pt x="16" y="0"/>
                  </a:lnTo>
                  <a:lnTo>
                    <a:pt x="23" y="2"/>
                  </a:lnTo>
                  <a:lnTo>
                    <a:pt x="28" y="5"/>
                  </a:lnTo>
                  <a:lnTo>
                    <a:pt x="33" y="7"/>
                  </a:lnTo>
                  <a:lnTo>
                    <a:pt x="38" y="8"/>
                  </a:lnTo>
                  <a:lnTo>
                    <a:pt x="40" y="8"/>
                  </a:lnTo>
                  <a:lnTo>
                    <a:pt x="43" y="10"/>
                  </a:lnTo>
                  <a:lnTo>
                    <a:pt x="46" y="12"/>
                  </a:lnTo>
                  <a:lnTo>
                    <a:pt x="48" y="12"/>
                  </a:lnTo>
                  <a:lnTo>
                    <a:pt x="58" y="16"/>
                  </a:lnTo>
                  <a:lnTo>
                    <a:pt x="68" y="21"/>
                  </a:lnTo>
                  <a:lnTo>
                    <a:pt x="76" y="24"/>
                  </a:lnTo>
                  <a:lnTo>
                    <a:pt x="76" y="34"/>
                  </a:lnTo>
                  <a:lnTo>
                    <a:pt x="73" y="44"/>
                  </a:lnTo>
                  <a:lnTo>
                    <a:pt x="69" y="57"/>
                  </a:lnTo>
                  <a:lnTo>
                    <a:pt x="66" y="67"/>
                  </a:lnTo>
                  <a:lnTo>
                    <a:pt x="63" y="75"/>
                  </a:lnTo>
                  <a:lnTo>
                    <a:pt x="58" y="70"/>
                  </a:lnTo>
                  <a:lnTo>
                    <a:pt x="53" y="65"/>
                  </a:lnTo>
                  <a:lnTo>
                    <a:pt x="53" y="58"/>
                  </a:lnTo>
                  <a:lnTo>
                    <a:pt x="48" y="58"/>
                  </a:lnTo>
                  <a:lnTo>
                    <a:pt x="51" y="70"/>
                  </a:lnTo>
                  <a:lnTo>
                    <a:pt x="51" y="75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93" name="Freeform 294"/>
            <p:cNvSpPr>
              <a:spLocks/>
            </p:cNvSpPr>
            <p:nvPr/>
          </p:nvSpPr>
          <p:spPr bwMode="auto">
            <a:xfrm>
              <a:off x="788988" y="10263983"/>
              <a:ext cx="26988" cy="47625"/>
            </a:xfrm>
            <a:custGeom>
              <a:avLst/>
              <a:gdLst>
                <a:gd name="T0" fmla="*/ 13 w 34"/>
                <a:gd name="T1" fmla="*/ 44 h 60"/>
                <a:gd name="T2" fmla="*/ 11 w 34"/>
                <a:gd name="T3" fmla="*/ 39 h 60"/>
                <a:gd name="T4" fmla="*/ 10 w 34"/>
                <a:gd name="T5" fmla="*/ 38 h 60"/>
                <a:gd name="T6" fmla="*/ 6 w 34"/>
                <a:gd name="T7" fmla="*/ 33 h 60"/>
                <a:gd name="T8" fmla="*/ 3 w 34"/>
                <a:gd name="T9" fmla="*/ 26 h 60"/>
                <a:gd name="T10" fmla="*/ 0 w 34"/>
                <a:gd name="T11" fmla="*/ 13 h 60"/>
                <a:gd name="T12" fmla="*/ 1 w 34"/>
                <a:gd name="T13" fmla="*/ 7 h 60"/>
                <a:gd name="T14" fmla="*/ 5 w 34"/>
                <a:gd name="T15" fmla="*/ 0 h 60"/>
                <a:gd name="T16" fmla="*/ 6 w 34"/>
                <a:gd name="T17" fmla="*/ 4 h 60"/>
                <a:gd name="T18" fmla="*/ 10 w 34"/>
                <a:gd name="T19" fmla="*/ 8 h 60"/>
                <a:gd name="T20" fmla="*/ 15 w 34"/>
                <a:gd name="T21" fmla="*/ 10 h 60"/>
                <a:gd name="T22" fmla="*/ 16 w 34"/>
                <a:gd name="T23" fmla="*/ 20 h 60"/>
                <a:gd name="T24" fmla="*/ 23 w 34"/>
                <a:gd name="T25" fmla="*/ 26 h 60"/>
                <a:gd name="T26" fmla="*/ 28 w 34"/>
                <a:gd name="T27" fmla="*/ 33 h 60"/>
                <a:gd name="T28" fmla="*/ 31 w 34"/>
                <a:gd name="T29" fmla="*/ 36 h 60"/>
                <a:gd name="T30" fmla="*/ 26 w 34"/>
                <a:gd name="T31" fmla="*/ 38 h 60"/>
                <a:gd name="T32" fmla="*/ 33 w 34"/>
                <a:gd name="T33" fmla="*/ 39 h 60"/>
                <a:gd name="T34" fmla="*/ 34 w 34"/>
                <a:gd name="T35" fmla="*/ 46 h 60"/>
                <a:gd name="T36" fmla="*/ 31 w 34"/>
                <a:gd name="T37" fmla="*/ 49 h 60"/>
                <a:gd name="T38" fmla="*/ 31 w 34"/>
                <a:gd name="T39" fmla="*/ 52 h 60"/>
                <a:gd name="T40" fmla="*/ 31 w 34"/>
                <a:gd name="T41" fmla="*/ 55 h 60"/>
                <a:gd name="T42" fmla="*/ 28 w 34"/>
                <a:gd name="T43" fmla="*/ 60 h 60"/>
                <a:gd name="T44" fmla="*/ 23 w 34"/>
                <a:gd name="T45" fmla="*/ 57 h 60"/>
                <a:gd name="T46" fmla="*/ 18 w 34"/>
                <a:gd name="T47" fmla="*/ 50 h 60"/>
                <a:gd name="T48" fmla="*/ 13 w 34"/>
                <a:gd name="T49" fmla="*/ 4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0">
                  <a:moveTo>
                    <a:pt x="13" y="44"/>
                  </a:moveTo>
                  <a:lnTo>
                    <a:pt x="11" y="39"/>
                  </a:lnTo>
                  <a:lnTo>
                    <a:pt x="10" y="38"/>
                  </a:lnTo>
                  <a:lnTo>
                    <a:pt x="6" y="33"/>
                  </a:lnTo>
                  <a:lnTo>
                    <a:pt x="3" y="26"/>
                  </a:lnTo>
                  <a:lnTo>
                    <a:pt x="0" y="13"/>
                  </a:lnTo>
                  <a:lnTo>
                    <a:pt x="1" y="7"/>
                  </a:lnTo>
                  <a:lnTo>
                    <a:pt x="5" y="0"/>
                  </a:lnTo>
                  <a:lnTo>
                    <a:pt x="6" y="4"/>
                  </a:lnTo>
                  <a:lnTo>
                    <a:pt x="10" y="8"/>
                  </a:lnTo>
                  <a:lnTo>
                    <a:pt x="15" y="10"/>
                  </a:lnTo>
                  <a:lnTo>
                    <a:pt x="16" y="20"/>
                  </a:lnTo>
                  <a:lnTo>
                    <a:pt x="23" y="26"/>
                  </a:lnTo>
                  <a:lnTo>
                    <a:pt x="28" y="33"/>
                  </a:lnTo>
                  <a:lnTo>
                    <a:pt x="31" y="36"/>
                  </a:lnTo>
                  <a:lnTo>
                    <a:pt x="26" y="38"/>
                  </a:lnTo>
                  <a:lnTo>
                    <a:pt x="33" y="39"/>
                  </a:lnTo>
                  <a:lnTo>
                    <a:pt x="34" y="46"/>
                  </a:lnTo>
                  <a:lnTo>
                    <a:pt x="31" y="49"/>
                  </a:lnTo>
                  <a:lnTo>
                    <a:pt x="31" y="52"/>
                  </a:lnTo>
                  <a:lnTo>
                    <a:pt x="31" y="55"/>
                  </a:lnTo>
                  <a:lnTo>
                    <a:pt x="28" y="60"/>
                  </a:lnTo>
                  <a:lnTo>
                    <a:pt x="23" y="57"/>
                  </a:lnTo>
                  <a:lnTo>
                    <a:pt x="18" y="50"/>
                  </a:lnTo>
                  <a:lnTo>
                    <a:pt x="13" y="44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94" name="Freeform 295"/>
            <p:cNvSpPr>
              <a:spLocks/>
            </p:cNvSpPr>
            <p:nvPr/>
          </p:nvSpPr>
          <p:spPr bwMode="auto">
            <a:xfrm>
              <a:off x="746125" y="10194133"/>
              <a:ext cx="49213" cy="82550"/>
            </a:xfrm>
            <a:custGeom>
              <a:avLst/>
              <a:gdLst>
                <a:gd name="T0" fmla="*/ 25 w 61"/>
                <a:gd name="T1" fmla="*/ 44 h 106"/>
                <a:gd name="T2" fmla="*/ 26 w 61"/>
                <a:gd name="T3" fmla="*/ 39 h 106"/>
                <a:gd name="T4" fmla="*/ 31 w 61"/>
                <a:gd name="T5" fmla="*/ 36 h 106"/>
                <a:gd name="T6" fmla="*/ 35 w 61"/>
                <a:gd name="T7" fmla="*/ 26 h 106"/>
                <a:gd name="T8" fmla="*/ 40 w 61"/>
                <a:gd name="T9" fmla="*/ 18 h 106"/>
                <a:gd name="T10" fmla="*/ 41 w 61"/>
                <a:gd name="T11" fmla="*/ 10 h 106"/>
                <a:gd name="T12" fmla="*/ 44 w 61"/>
                <a:gd name="T13" fmla="*/ 4 h 106"/>
                <a:gd name="T14" fmla="*/ 49 w 61"/>
                <a:gd name="T15" fmla="*/ 0 h 106"/>
                <a:gd name="T16" fmla="*/ 56 w 61"/>
                <a:gd name="T17" fmla="*/ 4 h 106"/>
                <a:gd name="T18" fmla="*/ 61 w 61"/>
                <a:gd name="T19" fmla="*/ 10 h 106"/>
                <a:gd name="T20" fmla="*/ 54 w 61"/>
                <a:gd name="T21" fmla="*/ 23 h 106"/>
                <a:gd name="T22" fmla="*/ 48 w 61"/>
                <a:gd name="T23" fmla="*/ 36 h 106"/>
                <a:gd name="T24" fmla="*/ 38 w 61"/>
                <a:gd name="T25" fmla="*/ 47 h 106"/>
                <a:gd name="T26" fmla="*/ 33 w 61"/>
                <a:gd name="T27" fmla="*/ 60 h 106"/>
                <a:gd name="T28" fmla="*/ 33 w 61"/>
                <a:gd name="T29" fmla="*/ 62 h 106"/>
                <a:gd name="T30" fmla="*/ 35 w 61"/>
                <a:gd name="T31" fmla="*/ 63 h 106"/>
                <a:gd name="T32" fmla="*/ 40 w 61"/>
                <a:gd name="T33" fmla="*/ 67 h 106"/>
                <a:gd name="T34" fmla="*/ 38 w 61"/>
                <a:gd name="T35" fmla="*/ 73 h 106"/>
                <a:gd name="T36" fmla="*/ 31 w 61"/>
                <a:gd name="T37" fmla="*/ 78 h 106"/>
                <a:gd name="T38" fmla="*/ 33 w 61"/>
                <a:gd name="T39" fmla="*/ 84 h 106"/>
                <a:gd name="T40" fmla="*/ 30 w 61"/>
                <a:gd name="T41" fmla="*/ 89 h 106"/>
                <a:gd name="T42" fmla="*/ 23 w 61"/>
                <a:gd name="T43" fmla="*/ 94 h 106"/>
                <a:gd name="T44" fmla="*/ 16 w 61"/>
                <a:gd name="T45" fmla="*/ 97 h 106"/>
                <a:gd name="T46" fmla="*/ 11 w 61"/>
                <a:gd name="T47" fmla="*/ 99 h 106"/>
                <a:gd name="T48" fmla="*/ 5 w 61"/>
                <a:gd name="T49" fmla="*/ 104 h 106"/>
                <a:gd name="T50" fmla="*/ 1 w 61"/>
                <a:gd name="T51" fmla="*/ 106 h 106"/>
                <a:gd name="T52" fmla="*/ 0 w 61"/>
                <a:gd name="T53" fmla="*/ 99 h 106"/>
                <a:gd name="T54" fmla="*/ 3 w 61"/>
                <a:gd name="T55" fmla="*/ 89 h 106"/>
                <a:gd name="T56" fmla="*/ 3 w 61"/>
                <a:gd name="T57" fmla="*/ 83 h 106"/>
                <a:gd name="T58" fmla="*/ 3 w 61"/>
                <a:gd name="T59" fmla="*/ 78 h 106"/>
                <a:gd name="T60" fmla="*/ 3 w 61"/>
                <a:gd name="T61" fmla="*/ 72 h 106"/>
                <a:gd name="T62" fmla="*/ 5 w 61"/>
                <a:gd name="T63" fmla="*/ 70 h 106"/>
                <a:gd name="T64" fmla="*/ 6 w 61"/>
                <a:gd name="T65" fmla="*/ 60 h 106"/>
                <a:gd name="T66" fmla="*/ 11 w 61"/>
                <a:gd name="T67" fmla="*/ 62 h 106"/>
                <a:gd name="T68" fmla="*/ 15 w 61"/>
                <a:gd name="T69" fmla="*/ 60 h 106"/>
                <a:gd name="T70" fmla="*/ 18 w 61"/>
                <a:gd name="T71" fmla="*/ 54 h 106"/>
                <a:gd name="T72" fmla="*/ 20 w 61"/>
                <a:gd name="T73" fmla="*/ 51 h 106"/>
                <a:gd name="T74" fmla="*/ 21 w 61"/>
                <a:gd name="T75" fmla="*/ 47 h 106"/>
                <a:gd name="T76" fmla="*/ 23 w 61"/>
                <a:gd name="T77" fmla="*/ 44 h 106"/>
                <a:gd name="T78" fmla="*/ 25 w 61"/>
                <a:gd name="T79" fmla="*/ 4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1" h="106">
                  <a:moveTo>
                    <a:pt x="25" y="44"/>
                  </a:moveTo>
                  <a:lnTo>
                    <a:pt x="26" y="39"/>
                  </a:lnTo>
                  <a:lnTo>
                    <a:pt x="31" y="36"/>
                  </a:lnTo>
                  <a:lnTo>
                    <a:pt x="35" y="26"/>
                  </a:lnTo>
                  <a:lnTo>
                    <a:pt x="40" y="18"/>
                  </a:lnTo>
                  <a:lnTo>
                    <a:pt x="41" y="10"/>
                  </a:lnTo>
                  <a:lnTo>
                    <a:pt x="44" y="4"/>
                  </a:lnTo>
                  <a:lnTo>
                    <a:pt x="49" y="0"/>
                  </a:lnTo>
                  <a:lnTo>
                    <a:pt x="56" y="4"/>
                  </a:lnTo>
                  <a:lnTo>
                    <a:pt x="61" y="10"/>
                  </a:lnTo>
                  <a:lnTo>
                    <a:pt x="54" y="23"/>
                  </a:lnTo>
                  <a:lnTo>
                    <a:pt x="48" y="36"/>
                  </a:lnTo>
                  <a:lnTo>
                    <a:pt x="38" y="47"/>
                  </a:lnTo>
                  <a:lnTo>
                    <a:pt x="33" y="60"/>
                  </a:lnTo>
                  <a:lnTo>
                    <a:pt x="33" y="62"/>
                  </a:lnTo>
                  <a:lnTo>
                    <a:pt x="35" y="63"/>
                  </a:lnTo>
                  <a:lnTo>
                    <a:pt x="40" y="67"/>
                  </a:lnTo>
                  <a:lnTo>
                    <a:pt x="38" y="73"/>
                  </a:lnTo>
                  <a:lnTo>
                    <a:pt x="31" y="78"/>
                  </a:lnTo>
                  <a:lnTo>
                    <a:pt x="33" y="84"/>
                  </a:lnTo>
                  <a:lnTo>
                    <a:pt x="30" y="89"/>
                  </a:lnTo>
                  <a:lnTo>
                    <a:pt x="23" y="94"/>
                  </a:lnTo>
                  <a:lnTo>
                    <a:pt x="16" y="97"/>
                  </a:lnTo>
                  <a:lnTo>
                    <a:pt x="11" y="99"/>
                  </a:lnTo>
                  <a:lnTo>
                    <a:pt x="5" y="104"/>
                  </a:lnTo>
                  <a:lnTo>
                    <a:pt x="1" y="106"/>
                  </a:lnTo>
                  <a:lnTo>
                    <a:pt x="0" y="99"/>
                  </a:lnTo>
                  <a:lnTo>
                    <a:pt x="3" y="89"/>
                  </a:lnTo>
                  <a:lnTo>
                    <a:pt x="3" y="83"/>
                  </a:lnTo>
                  <a:lnTo>
                    <a:pt x="3" y="78"/>
                  </a:lnTo>
                  <a:lnTo>
                    <a:pt x="3" y="72"/>
                  </a:lnTo>
                  <a:lnTo>
                    <a:pt x="5" y="70"/>
                  </a:lnTo>
                  <a:lnTo>
                    <a:pt x="6" y="60"/>
                  </a:lnTo>
                  <a:lnTo>
                    <a:pt x="11" y="62"/>
                  </a:lnTo>
                  <a:lnTo>
                    <a:pt x="15" y="60"/>
                  </a:lnTo>
                  <a:lnTo>
                    <a:pt x="18" y="54"/>
                  </a:lnTo>
                  <a:lnTo>
                    <a:pt x="20" y="51"/>
                  </a:lnTo>
                  <a:lnTo>
                    <a:pt x="21" y="47"/>
                  </a:lnTo>
                  <a:lnTo>
                    <a:pt x="23" y="44"/>
                  </a:lnTo>
                  <a:lnTo>
                    <a:pt x="25" y="44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95" name="Freeform 296"/>
            <p:cNvSpPr>
              <a:spLocks/>
            </p:cNvSpPr>
            <p:nvPr/>
          </p:nvSpPr>
          <p:spPr bwMode="auto">
            <a:xfrm>
              <a:off x="787400" y="10440195"/>
              <a:ext cx="58738" cy="76200"/>
            </a:xfrm>
            <a:custGeom>
              <a:avLst/>
              <a:gdLst>
                <a:gd name="T0" fmla="*/ 55 w 75"/>
                <a:gd name="T1" fmla="*/ 60 h 95"/>
                <a:gd name="T2" fmla="*/ 61 w 75"/>
                <a:gd name="T3" fmla="*/ 58 h 95"/>
                <a:gd name="T4" fmla="*/ 60 w 75"/>
                <a:gd name="T5" fmla="*/ 47 h 95"/>
                <a:gd name="T6" fmla="*/ 66 w 75"/>
                <a:gd name="T7" fmla="*/ 42 h 95"/>
                <a:gd name="T8" fmla="*/ 71 w 75"/>
                <a:gd name="T9" fmla="*/ 37 h 95"/>
                <a:gd name="T10" fmla="*/ 75 w 75"/>
                <a:gd name="T11" fmla="*/ 47 h 95"/>
                <a:gd name="T12" fmla="*/ 75 w 75"/>
                <a:gd name="T13" fmla="*/ 50 h 95"/>
                <a:gd name="T14" fmla="*/ 65 w 75"/>
                <a:gd name="T15" fmla="*/ 68 h 95"/>
                <a:gd name="T16" fmla="*/ 60 w 75"/>
                <a:gd name="T17" fmla="*/ 79 h 95"/>
                <a:gd name="T18" fmla="*/ 60 w 75"/>
                <a:gd name="T19" fmla="*/ 84 h 95"/>
                <a:gd name="T20" fmla="*/ 53 w 75"/>
                <a:gd name="T21" fmla="*/ 86 h 95"/>
                <a:gd name="T22" fmla="*/ 50 w 75"/>
                <a:gd name="T23" fmla="*/ 83 h 95"/>
                <a:gd name="T24" fmla="*/ 51 w 75"/>
                <a:gd name="T25" fmla="*/ 76 h 95"/>
                <a:gd name="T26" fmla="*/ 48 w 75"/>
                <a:gd name="T27" fmla="*/ 92 h 95"/>
                <a:gd name="T28" fmla="*/ 33 w 75"/>
                <a:gd name="T29" fmla="*/ 95 h 95"/>
                <a:gd name="T30" fmla="*/ 18 w 75"/>
                <a:gd name="T31" fmla="*/ 89 h 95"/>
                <a:gd name="T32" fmla="*/ 10 w 75"/>
                <a:gd name="T33" fmla="*/ 74 h 95"/>
                <a:gd name="T34" fmla="*/ 5 w 75"/>
                <a:gd name="T35" fmla="*/ 58 h 95"/>
                <a:gd name="T36" fmla="*/ 0 w 75"/>
                <a:gd name="T37" fmla="*/ 45 h 95"/>
                <a:gd name="T38" fmla="*/ 5 w 75"/>
                <a:gd name="T39" fmla="*/ 37 h 95"/>
                <a:gd name="T40" fmla="*/ 10 w 75"/>
                <a:gd name="T41" fmla="*/ 32 h 95"/>
                <a:gd name="T42" fmla="*/ 13 w 75"/>
                <a:gd name="T43" fmla="*/ 40 h 95"/>
                <a:gd name="T44" fmla="*/ 17 w 75"/>
                <a:gd name="T45" fmla="*/ 44 h 95"/>
                <a:gd name="T46" fmla="*/ 12 w 75"/>
                <a:gd name="T47" fmla="*/ 26 h 95"/>
                <a:gd name="T48" fmla="*/ 13 w 75"/>
                <a:gd name="T49" fmla="*/ 16 h 95"/>
                <a:gd name="T50" fmla="*/ 17 w 75"/>
                <a:gd name="T51" fmla="*/ 13 h 95"/>
                <a:gd name="T52" fmla="*/ 23 w 75"/>
                <a:gd name="T53" fmla="*/ 5 h 95"/>
                <a:gd name="T54" fmla="*/ 33 w 75"/>
                <a:gd name="T55" fmla="*/ 13 h 95"/>
                <a:gd name="T56" fmla="*/ 35 w 75"/>
                <a:gd name="T57" fmla="*/ 23 h 95"/>
                <a:gd name="T58" fmla="*/ 41 w 75"/>
                <a:gd name="T59" fmla="*/ 13 h 95"/>
                <a:gd name="T60" fmla="*/ 35 w 75"/>
                <a:gd name="T61" fmla="*/ 5 h 95"/>
                <a:gd name="T62" fmla="*/ 33 w 75"/>
                <a:gd name="T63" fmla="*/ 0 h 95"/>
                <a:gd name="T64" fmla="*/ 46 w 75"/>
                <a:gd name="T65" fmla="*/ 15 h 95"/>
                <a:gd name="T66" fmla="*/ 46 w 75"/>
                <a:gd name="T67" fmla="*/ 32 h 95"/>
                <a:gd name="T68" fmla="*/ 51 w 75"/>
                <a:gd name="T69" fmla="*/ 23 h 95"/>
                <a:gd name="T70" fmla="*/ 50 w 75"/>
                <a:gd name="T71" fmla="*/ 18 h 95"/>
                <a:gd name="T72" fmla="*/ 58 w 75"/>
                <a:gd name="T73" fmla="*/ 26 h 95"/>
                <a:gd name="T74" fmla="*/ 55 w 75"/>
                <a:gd name="T75" fmla="*/ 40 h 95"/>
                <a:gd name="T76" fmla="*/ 53 w 75"/>
                <a:gd name="T77" fmla="*/ 50 h 95"/>
                <a:gd name="T78" fmla="*/ 53 w 75"/>
                <a:gd name="T79" fmla="*/ 6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5" h="95">
                  <a:moveTo>
                    <a:pt x="53" y="65"/>
                  </a:moveTo>
                  <a:lnTo>
                    <a:pt x="55" y="60"/>
                  </a:lnTo>
                  <a:lnTo>
                    <a:pt x="56" y="58"/>
                  </a:lnTo>
                  <a:lnTo>
                    <a:pt x="61" y="58"/>
                  </a:lnTo>
                  <a:lnTo>
                    <a:pt x="60" y="55"/>
                  </a:lnTo>
                  <a:lnTo>
                    <a:pt x="60" y="47"/>
                  </a:lnTo>
                  <a:lnTo>
                    <a:pt x="63" y="44"/>
                  </a:lnTo>
                  <a:lnTo>
                    <a:pt x="66" y="42"/>
                  </a:lnTo>
                  <a:lnTo>
                    <a:pt x="68" y="40"/>
                  </a:lnTo>
                  <a:lnTo>
                    <a:pt x="71" y="37"/>
                  </a:lnTo>
                  <a:lnTo>
                    <a:pt x="73" y="44"/>
                  </a:lnTo>
                  <a:lnTo>
                    <a:pt x="75" y="47"/>
                  </a:lnTo>
                  <a:lnTo>
                    <a:pt x="73" y="49"/>
                  </a:lnTo>
                  <a:lnTo>
                    <a:pt x="75" y="50"/>
                  </a:lnTo>
                  <a:lnTo>
                    <a:pt x="70" y="60"/>
                  </a:lnTo>
                  <a:lnTo>
                    <a:pt x="65" y="68"/>
                  </a:lnTo>
                  <a:lnTo>
                    <a:pt x="60" y="74"/>
                  </a:lnTo>
                  <a:lnTo>
                    <a:pt x="60" y="79"/>
                  </a:lnTo>
                  <a:lnTo>
                    <a:pt x="60" y="83"/>
                  </a:lnTo>
                  <a:lnTo>
                    <a:pt x="60" y="84"/>
                  </a:lnTo>
                  <a:lnTo>
                    <a:pt x="56" y="86"/>
                  </a:lnTo>
                  <a:lnTo>
                    <a:pt x="53" y="86"/>
                  </a:lnTo>
                  <a:lnTo>
                    <a:pt x="51" y="87"/>
                  </a:lnTo>
                  <a:lnTo>
                    <a:pt x="50" y="83"/>
                  </a:lnTo>
                  <a:lnTo>
                    <a:pt x="51" y="79"/>
                  </a:lnTo>
                  <a:lnTo>
                    <a:pt x="51" y="76"/>
                  </a:lnTo>
                  <a:lnTo>
                    <a:pt x="45" y="83"/>
                  </a:lnTo>
                  <a:lnTo>
                    <a:pt x="48" y="92"/>
                  </a:lnTo>
                  <a:lnTo>
                    <a:pt x="40" y="95"/>
                  </a:lnTo>
                  <a:lnTo>
                    <a:pt x="33" y="95"/>
                  </a:lnTo>
                  <a:lnTo>
                    <a:pt x="27" y="95"/>
                  </a:lnTo>
                  <a:lnTo>
                    <a:pt x="18" y="89"/>
                  </a:lnTo>
                  <a:lnTo>
                    <a:pt x="13" y="81"/>
                  </a:lnTo>
                  <a:lnTo>
                    <a:pt x="10" y="74"/>
                  </a:lnTo>
                  <a:lnTo>
                    <a:pt x="10" y="73"/>
                  </a:lnTo>
                  <a:lnTo>
                    <a:pt x="5" y="58"/>
                  </a:lnTo>
                  <a:lnTo>
                    <a:pt x="2" y="52"/>
                  </a:lnTo>
                  <a:lnTo>
                    <a:pt x="0" y="45"/>
                  </a:lnTo>
                  <a:lnTo>
                    <a:pt x="3" y="40"/>
                  </a:lnTo>
                  <a:lnTo>
                    <a:pt x="5" y="37"/>
                  </a:lnTo>
                  <a:lnTo>
                    <a:pt x="7" y="34"/>
                  </a:lnTo>
                  <a:lnTo>
                    <a:pt x="10" y="32"/>
                  </a:lnTo>
                  <a:lnTo>
                    <a:pt x="12" y="34"/>
                  </a:lnTo>
                  <a:lnTo>
                    <a:pt x="13" y="40"/>
                  </a:lnTo>
                  <a:lnTo>
                    <a:pt x="13" y="45"/>
                  </a:lnTo>
                  <a:lnTo>
                    <a:pt x="17" y="44"/>
                  </a:lnTo>
                  <a:lnTo>
                    <a:pt x="15" y="32"/>
                  </a:lnTo>
                  <a:lnTo>
                    <a:pt x="12" y="26"/>
                  </a:lnTo>
                  <a:lnTo>
                    <a:pt x="12" y="21"/>
                  </a:lnTo>
                  <a:lnTo>
                    <a:pt x="13" y="16"/>
                  </a:lnTo>
                  <a:lnTo>
                    <a:pt x="18" y="18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3" y="5"/>
                  </a:lnTo>
                  <a:lnTo>
                    <a:pt x="30" y="6"/>
                  </a:lnTo>
                  <a:lnTo>
                    <a:pt x="33" y="13"/>
                  </a:lnTo>
                  <a:lnTo>
                    <a:pt x="35" y="18"/>
                  </a:lnTo>
                  <a:lnTo>
                    <a:pt x="35" y="23"/>
                  </a:lnTo>
                  <a:lnTo>
                    <a:pt x="38" y="23"/>
                  </a:lnTo>
                  <a:lnTo>
                    <a:pt x="41" y="13"/>
                  </a:lnTo>
                  <a:lnTo>
                    <a:pt x="36" y="8"/>
                  </a:lnTo>
                  <a:lnTo>
                    <a:pt x="35" y="5"/>
                  </a:lnTo>
                  <a:lnTo>
                    <a:pt x="32" y="3"/>
                  </a:lnTo>
                  <a:lnTo>
                    <a:pt x="33" y="0"/>
                  </a:lnTo>
                  <a:lnTo>
                    <a:pt x="43" y="8"/>
                  </a:lnTo>
                  <a:lnTo>
                    <a:pt x="46" y="15"/>
                  </a:lnTo>
                  <a:lnTo>
                    <a:pt x="48" y="24"/>
                  </a:lnTo>
                  <a:lnTo>
                    <a:pt x="46" y="32"/>
                  </a:lnTo>
                  <a:lnTo>
                    <a:pt x="50" y="26"/>
                  </a:lnTo>
                  <a:lnTo>
                    <a:pt x="51" y="23"/>
                  </a:lnTo>
                  <a:lnTo>
                    <a:pt x="51" y="21"/>
                  </a:lnTo>
                  <a:lnTo>
                    <a:pt x="50" y="18"/>
                  </a:lnTo>
                  <a:lnTo>
                    <a:pt x="55" y="19"/>
                  </a:lnTo>
                  <a:lnTo>
                    <a:pt x="58" y="26"/>
                  </a:lnTo>
                  <a:lnTo>
                    <a:pt x="56" y="34"/>
                  </a:lnTo>
                  <a:lnTo>
                    <a:pt x="55" y="40"/>
                  </a:lnTo>
                  <a:lnTo>
                    <a:pt x="55" y="45"/>
                  </a:lnTo>
                  <a:lnTo>
                    <a:pt x="53" y="50"/>
                  </a:lnTo>
                  <a:lnTo>
                    <a:pt x="53" y="57"/>
                  </a:lnTo>
                  <a:lnTo>
                    <a:pt x="53" y="60"/>
                  </a:lnTo>
                  <a:lnTo>
                    <a:pt x="53" y="65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96" name="Freeform 297"/>
            <p:cNvSpPr>
              <a:spLocks/>
            </p:cNvSpPr>
            <p:nvPr/>
          </p:nvSpPr>
          <p:spPr bwMode="auto">
            <a:xfrm>
              <a:off x="771525" y="10473533"/>
              <a:ext cx="20638" cy="38100"/>
            </a:xfrm>
            <a:custGeom>
              <a:avLst/>
              <a:gdLst>
                <a:gd name="T0" fmla="*/ 2 w 25"/>
                <a:gd name="T1" fmla="*/ 47 h 47"/>
                <a:gd name="T2" fmla="*/ 0 w 25"/>
                <a:gd name="T3" fmla="*/ 44 h 47"/>
                <a:gd name="T4" fmla="*/ 0 w 25"/>
                <a:gd name="T5" fmla="*/ 42 h 47"/>
                <a:gd name="T6" fmla="*/ 2 w 25"/>
                <a:gd name="T7" fmla="*/ 37 h 47"/>
                <a:gd name="T8" fmla="*/ 4 w 25"/>
                <a:gd name="T9" fmla="*/ 32 h 47"/>
                <a:gd name="T10" fmla="*/ 4 w 25"/>
                <a:gd name="T11" fmla="*/ 31 h 47"/>
                <a:gd name="T12" fmla="*/ 5 w 25"/>
                <a:gd name="T13" fmla="*/ 28 h 47"/>
                <a:gd name="T14" fmla="*/ 5 w 25"/>
                <a:gd name="T15" fmla="*/ 24 h 47"/>
                <a:gd name="T16" fmla="*/ 5 w 25"/>
                <a:gd name="T17" fmla="*/ 23 h 47"/>
                <a:gd name="T18" fmla="*/ 5 w 25"/>
                <a:gd name="T19" fmla="*/ 20 h 47"/>
                <a:gd name="T20" fmla="*/ 9 w 25"/>
                <a:gd name="T21" fmla="*/ 16 h 47"/>
                <a:gd name="T22" fmla="*/ 13 w 25"/>
                <a:gd name="T23" fmla="*/ 15 h 47"/>
                <a:gd name="T24" fmla="*/ 13 w 25"/>
                <a:gd name="T25" fmla="*/ 7 h 47"/>
                <a:gd name="T26" fmla="*/ 13 w 25"/>
                <a:gd name="T27" fmla="*/ 0 h 47"/>
                <a:gd name="T28" fmla="*/ 18 w 25"/>
                <a:gd name="T29" fmla="*/ 7 h 47"/>
                <a:gd name="T30" fmla="*/ 18 w 25"/>
                <a:gd name="T31" fmla="*/ 18 h 47"/>
                <a:gd name="T32" fmla="*/ 22 w 25"/>
                <a:gd name="T33" fmla="*/ 24 h 47"/>
                <a:gd name="T34" fmla="*/ 23 w 25"/>
                <a:gd name="T35" fmla="*/ 26 h 47"/>
                <a:gd name="T36" fmla="*/ 25 w 25"/>
                <a:gd name="T37" fmla="*/ 29 h 47"/>
                <a:gd name="T38" fmla="*/ 25 w 25"/>
                <a:gd name="T39" fmla="*/ 31 h 47"/>
                <a:gd name="T40" fmla="*/ 22 w 25"/>
                <a:gd name="T41" fmla="*/ 34 h 47"/>
                <a:gd name="T42" fmla="*/ 17 w 25"/>
                <a:gd name="T43" fmla="*/ 36 h 47"/>
                <a:gd name="T44" fmla="*/ 12 w 25"/>
                <a:gd name="T45" fmla="*/ 39 h 47"/>
                <a:gd name="T46" fmla="*/ 10 w 25"/>
                <a:gd name="T47" fmla="*/ 41 h 47"/>
                <a:gd name="T48" fmla="*/ 7 w 25"/>
                <a:gd name="T49" fmla="*/ 42 h 47"/>
                <a:gd name="T50" fmla="*/ 5 w 25"/>
                <a:gd name="T51" fmla="*/ 45 h 47"/>
                <a:gd name="T52" fmla="*/ 4 w 25"/>
                <a:gd name="T53" fmla="*/ 47 h 47"/>
                <a:gd name="T54" fmla="*/ 2 w 25"/>
                <a:gd name="T5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" h="47">
                  <a:moveTo>
                    <a:pt x="2" y="47"/>
                  </a:moveTo>
                  <a:lnTo>
                    <a:pt x="0" y="44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4" y="32"/>
                  </a:lnTo>
                  <a:lnTo>
                    <a:pt x="4" y="31"/>
                  </a:lnTo>
                  <a:lnTo>
                    <a:pt x="5" y="28"/>
                  </a:lnTo>
                  <a:lnTo>
                    <a:pt x="5" y="24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9" y="16"/>
                  </a:lnTo>
                  <a:lnTo>
                    <a:pt x="13" y="15"/>
                  </a:lnTo>
                  <a:lnTo>
                    <a:pt x="13" y="7"/>
                  </a:lnTo>
                  <a:lnTo>
                    <a:pt x="13" y="0"/>
                  </a:lnTo>
                  <a:lnTo>
                    <a:pt x="18" y="7"/>
                  </a:lnTo>
                  <a:lnTo>
                    <a:pt x="18" y="18"/>
                  </a:lnTo>
                  <a:lnTo>
                    <a:pt x="22" y="24"/>
                  </a:lnTo>
                  <a:lnTo>
                    <a:pt x="23" y="26"/>
                  </a:lnTo>
                  <a:lnTo>
                    <a:pt x="25" y="29"/>
                  </a:lnTo>
                  <a:lnTo>
                    <a:pt x="25" y="31"/>
                  </a:lnTo>
                  <a:lnTo>
                    <a:pt x="22" y="34"/>
                  </a:lnTo>
                  <a:lnTo>
                    <a:pt x="17" y="36"/>
                  </a:lnTo>
                  <a:lnTo>
                    <a:pt x="12" y="39"/>
                  </a:lnTo>
                  <a:lnTo>
                    <a:pt x="10" y="41"/>
                  </a:lnTo>
                  <a:lnTo>
                    <a:pt x="7" y="42"/>
                  </a:lnTo>
                  <a:lnTo>
                    <a:pt x="5" y="45"/>
                  </a:lnTo>
                  <a:lnTo>
                    <a:pt x="4" y="47"/>
                  </a:lnTo>
                  <a:lnTo>
                    <a:pt x="2" y="47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497" name="Freeform 298"/>
            <p:cNvSpPr>
              <a:spLocks/>
            </p:cNvSpPr>
            <p:nvPr/>
          </p:nvSpPr>
          <p:spPr bwMode="auto">
            <a:xfrm>
              <a:off x="860425" y="8870158"/>
              <a:ext cx="495300" cy="1289050"/>
            </a:xfrm>
            <a:custGeom>
              <a:avLst/>
              <a:gdLst>
                <a:gd name="T0" fmla="*/ 81 w 623"/>
                <a:gd name="T1" fmla="*/ 1425 h 1623"/>
                <a:gd name="T2" fmla="*/ 104 w 623"/>
                <a:gd name="T3" fmla="*/ 1443 h 1623"/>
                <a:gd name="T4" fmla="*/ 114 w 623"/>
                <a:gd name="T5" fmla="*/ 1417 h 1623"/>
                <a:gd name="T6" fmla="*/ 150 w 623"/>
                <a:gd name="T7" fmla="*/ 1380 h 1623"/>
                <a:gd name="T8" fmla="*/ 117 w 623"/>
                <a:gd name="T9" fmla="*/ 1351 h 1623"/>
                <a:gd name="T10" fmla="*/ 168 w 623"/>
                <a:gd name="T11" fmla="*/ 1339 h 1623"/>
                <a:gd name="T12" fmla="*/ 173 w 623"/>
                <a:gd name="T13" fmla="*/ 1322 h 1623"/>
                <a:gd name="T14" fmla="*/ 144 w 623"/>
                <a:gd name="T15" fmla="*/ 1317 h 1623"/>
                <a:gd name="T16" fmla="*/ 79 w 623"/>
                <a:gd name="T17" fmla="*/ 1268 h 1623"/>
                <a:gd name="T18" fmla="*/ 127 w 623"/>
                <a:gd name="T19" fmla="*/ 1288 h 1623"/>
                <a:gd name="T20" fmla="*/ 149 w 623"/>
                <a:gd name="T21" fmla="*/ 1288 h 1623"/>
                <a:gd name="T22" fmla="*/ 120 w 623"/>
                <a:gd name="T23" fmla="*/ 1260 h 1623"/>
                <a:gd name="T24" fmla="*/ 165 w 623"/>
                <a:gd name="T25" fmla="*/ 1242 h 1623"/>
                <a:gd name="T26" fmla="*/ 129 w 623"/>
                <a:gd name="T27" fmla="*/ 1234 h 1623"/>
                <a:gd name="T28" fmla="*/ 137 w 623"/>
                <a:gd name="T29" fmla="*/ 1213 h 1623"/>
                <a:gd name="T30" fmla="*/ 165 w 623"/>
                <a:gd name="T31" fmla="*/ 1215 h 1623"/>
                <a:gd name="T32" fmla="*/ 170 w 623"/>
                <a:gd name="T33" fmla="*/ 1179 h 1623"/>
                <a:gd name="T34" fmla="*/ 198 w 623"/>
                <a:gd name="T35" fmla="*/ 1158 h 1623"/>
                <a:gd name="T36" fmla="*/ 188 w 623"/>
                <a:gd name="T37" fmla="*/ 1113 h 1623"/>
                <a:gd name="T38" fmla="*/ 150 w 623"/>
                <a:gd name="T39" fmla="*/ 1131 h 1623"/>
                <a:gd name="T40" fmla="*/ 125 w 623"/>
                <a:gd name="T41" fmla="*/ 1110 h 1623"/>
                <a:gd name="T42" fmla="*/ 165 w 623"/>
                <a:gd name="T43" fmla="*/ 1108 h 1623"/>
                <a:gd name="T44" fmla="*/ 183 w 623"/>
                <a:gd name="T45" fmla="*/ 1085 h 1623"/>
                <a:gd name="T46" fmla="*/ 188 w 623"/>
                <a:gd name="T47" fmla="*/ 1060 h 1623"/>
                <a:gd name="T48" fmla="*/ 195 w 623"/>
                <a:gd name="T49" fmla="*/ 1037 h 1623"/>
                <a:gd name="T50" fmla="*/ 155 w 623"/>
                <a:gd name="T51" fmla="*/ 1063 h 1623"/>
                <a:gd name="T52" fmla="*/ 147 w 623"/>
                <a:gd name="T53" fmla="*/ 1016 h 1623"/>
                <a:gd name="T54" fmla="*/ 167 w 623"/>
                <a:gd name="T55" fmla="*/ 1005 h 1623"/>
                <a:gd name="T56" fmla="*/ 178 w 623"/>
                <a:gd name="T57" fmla="*/ 987 h 1623"/>
                <a:gd name="T58" fmla="*/ 216 w 623"/>
                <a:gd name="T59" fmla="*/ 995 h 1623"/>
                <a:gd name="T60" fmla="*/ 190 w 623"/>
                <a:gd name="T61" fmla="*/ 996 h 1623"/>
                <a:gd name="T62" fmla="*/ 208 w 623"/>
                <a:gd name="T63" fmla="*/ 969 h 1623"/>
                <a:gd name="T64" fmla="*/ 215 w 623"/>
                <a:gd name="T65" fmla="*/ 956 h 1623"/>
                <a:gd name="T66" fmla="*/ 230 w 623"/>
                <a:gd name="T67" fmla="*/ 949 h 1623"/>
                <a:gd name="T68" fmla="*/ 225 w 623"/>
                <a:gd name="T69" fmla="*/ 935 h 1623"/>
                <a:gd name="T70" fmla="*/ 243 w 623"/>
                <a:gd name="T71" fmla="*/ 922 h 1623"/>
                <a:gd name="T72" fmla="*/ 231 w 623"/>
                <a:gd name="T73" fmla="*/ 872 h 1623"/>
                <a:gd name="T74" fmla="*/ 292 w 623"/>
                <a:gd name="T75" fmla="*/ 747 h 1623"/>
                <a:gd name="T76" fmla="*/ 373 w 623"/>
                <a:gd name="T77" fmla="*/ 543 h 1623"/>
                <a:gd name="T78" fmla="*/ 443 w 623"/>
                <a:gd name="T79" fmla="*/ 372 h 1623"/>
                <a:gd name="T80" fmla="*/ 459 w 623"/>
                <a:gd name="T81" fmla="*/ 271 h 1623"/>
                <a:gd name="T82" fmla="*/ 413 w 623"/>
                <a:gd name="T83" fmla="*/ 181 h 1623"/>
                <a:gd name="T84" fmla="*/ 468 w 623"/>
                <a:gd name="T85" fmla="*/ 68 h 1623"/>
                <a:gd name="T86" fmla="*/ 557 w 623"/>
                <a:gd name="T87" fmla="*/ 66 h 1623"/>
                <a:gd name="T88" fmla="*/ 603 w 623"/>
                <a:gd name="T89" fmla="*/ 181 h 1623"/>
                <a:gd name="T90" fmla="*/ 567 w 623"/>
                <a:gd name="T91" fmla="*/ 310 h 1623"/>
                <a:gd name="T92" fmla="*/ 590 w 623"/>
                <a:gd name="T93" fmla="*/ 440 h 1623"/>
                <a:gd name="T94" fmla="*/ 545 w 623"/>
                <a:gd name="T95" fmla="*/ 616 h 1623"/>
                <a:gd name="T96" fmla="*/ 554 w 623"/>
                <a:gd name="T97" fmla="*/ 812 h 1623"/>
                <a:gd name="T98" fmla="*/ 473 w 623"/>
                <a:gd name="T99" fmla="*/ 917 h 1623"/>
                <a:gd name="T100" fmla="*/ 314 w 623"/>
                <a:gd name="T101" fmla="*/ 1043 h 1623"/>
                <a:gd name="T102" fmla="*/ 279 w 623"/>
                <a:gd name="T103" fmla="*/ 1189 h 1623"/>
                <a:gd name="T104" fmla="*/ 377 w 623"/>
                <a:gd name="T105" fmla="*/ 1293 h 1623"/>
                <a:gd name="T106" fmla="*/ 352 w 623"/>
                <a:gd name="T107" fmla="*/ 1412 h 1623"/>
                <a:gd name="T108" fmla="*/ 291 w 623"/>
                <a:gd name="T109" fmla="*/ 1495 h 1623"/>
                <a:gd name="T110" fmla="*/ 251 w 623"/>
                <a:gd name="T111" fmla="*/ 1572 h 1623"/>
                <a:gd name="T112" fmla="*/ 129 w 623"/>
                <a:gd name="T113" fmla="*/ 1602 h 1623"/>
                <a:gd name="T114" fmla="*/ 79 w 623"/>
                <a:gd name="T115" fmla="*/ 1589 h 1623"/>
                <a:gd name="T116" fmla="*/ 6 w 623"/>
                <a:gd name="T117" fmla="*/ 1539 h 1623"/>
                <a:gd name="T118" fmla="*/ 46 w 623"/>
                <a:gd name="T119" fmla="*/ 1451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23" h="1623">
                  <a:moveTo>
                    <a:pt x="77" y="1344"/>
                  </a:moveTo>
                  <a:lnTo>
                    <a:pt x="82" y="1351"/>
                  </a:lnTo>
                  <a:lnTo>
                    <a:pt x="86" y="1357"/>
                  </a:lnTo>
                  <a:lnTo>
                    <a:pt x="87" y="1361"/>
                  </a:lnTo>
                  <a:lnTo>
                    <a:pt x="87" y="1367"/>
                  </a:lnTo>
                  <a:lnTo>
                    <a:pt x="91" y="1375"/>
                  </a:lnTo>
                  <a:lnTo>
                    <a:pt x="89" y="1390"/>
                  </a:lnTo>
                  <a:lnTo>
                    <a:pt x="91" y="1390"/>
                  </a:lnTo>
                  <a:lnTo>
                    <a:pt x="91" y="1393"/>
                  </a:lnTo>
                  <a:lnTo>
                    <a:pt x="89" y="1403"/>
                  </a:lnTo>
                  <a:lnTo>
                    <a:pt x="84" y="1409"/>
                  </a:lnTo>
                  <a:lnTo>
                    <a:pt x="82" y="1414"/>
                  </a:lnTo>
                  <a:lnTo>
                    <a:pt x="77" y="1411"/>
                  </a:lnTo>
                  <a:lnTo>
                    <a:pt x="72" y="1412"/>
                  </a:lnTo>
                  <a:lnTo>
                    <a:pt x="72" y="1416"/>
                  </a:lnTo>
                  <a:lnTo>
                    <a:pt x="76" y="1419"/>
                  </a:lnTo>
                  <a:lnTo>
                    <a:pt x="79" y="1417"/>
                  </a:lnTo>
                  <a:lnTo>
                    <a:pt x="79" y="1419"/>
                  </a:lnTo>
                  <a:lnTo>
                    <a:pt x="81" y="1425"/>
                  </a:lnTo>
                  <a:lnTo>
                    <a:pt x="86" y="1433"/>
                  </a:lnTo>
                  <a:lnTo>
                    <a:pt x="86" y="1445"/>
                  </a:lnTo>
                  <a:lnTo>
                    <a:pt x="84" y="1453"/>
                  </a:lnTo>
                  <a:lnTo>
                    <a:pt x="86" y="1451"/>
                  </a:lnTo>
                  <a:lnTo>
                    <a:pt x="89" y="1450"/>
                  </a:lnTo>
                  <a:lnTo>
                    <a:pt x="92" y="1448"/>
                  </a:lnTo>
                  <a:lnTo>
                    <a:pt x="91" y="1445"/>
                  </a:lnTo>
                  <a:lnTo>
                    <a:pt x="91" y="1441"/>
                  </a:lnTo>
                  <a:lnTo>
                    <a:pt x="91" y="1437"/>
                  </a:lnTo>
                  <a:lnTo>
                    <a:pt x="91" y="1432"/>
                  </a:lnTo>
                  <a:lnTo>
                    <a:pt x="87" y="1427"/>
                  </a:lnTo>
                  <a:lnTo>
                    <a:pt x="89" y="1419"/>
                  </a:lnTo>
                  <a:lnTo>
                    <a:pt x="94" y="1414"/>
                  </a:lnTo>
                  <a:lnTo>
                    <a:pt x="96" y="1422"/>
                  </a:lnTo>
                  <a:lnTo>
                    <a:pt x="96" y="1430"/>
                  </a:lnTo>
                  <a:lnTo>
                    <a:pt x="99" y="1440"/>
                  </a:lnTo>
                  <a:lnTo>
                    <a:pt x="102" y="1448"/>
                  </a:lnTo>
                  <a:lnTo>
                    <a:pt x="106" y="1448"/>
                  </a:lnTo>
                  <a:lnTo>
                    <a:pt x="104" y="1443"/>
                  </a:lnTo>
                  <a:lnTo>
                    <a:pt x="104" y="1440"/>
                  </a:lnTo>
                  <a:lnTo>
                    <a:pt x="109" y="1441"/>
                  </a:lnTo>
                  <a:lnTo>
                    <a:pt x="112" y="1441"/>
                  </a:lnTo>
                  <a:lnTo>
                    <a:pt x="111" y="1440"/>
                  </a:lnTo>
                  <a:lnTo>
                    <a:pt x="109" y="1437"/>
                  </a:lnTo>
                  <a:lnTo>
                    <a:pt x="104" y="1435"/>
                  </a:lnTo>
                  <a:lnTo>
                    <a:pt x="104" y="1432"/>
                  </a:lnTo>
                  <a:lnTo>
                    <a:pt x="102" y="1428"/>
                  </a:lnTo>
                  <a:lnTo>
                    <a:pt x="102" y="1425"/>
                  </a:lnTo>
                  <a:lnTo>
                    <a:pt x="101" y="1419"/>
                  </a:lnTo>
                  <a:lnTo>
                    <a:pt x="104" y="1409"/>
                  </a:lnTo>
                  <a:lnTo>
                    <a:pt x="107" y="1411"/>
                  </a:lnTo>
                  <a:lnTo>
                    <a:pt x="106" y="1417"/>
                  </a:lnTo>
                  <a:lnTo>
                    <a:pt x="109" y="1417"/>
                  </a:lnTo>
                  <a:lnTo>
                    <a:pt x="111" y="1414"/>
                  </a:lnTo>
                  <a:lnTo>
                    <a:pt x="112" y="1419"/>
                  </a:lnTo>
                  <a:lnTo>
                    <a:pt x="115" y="1424"/>
                  </a:lnTo>
                  <a:lnTo>
                    <a:pt x="115" y="1420"/>
                  </a:lnTo>
                  <a:lnTo>
                    <a:pt x="114" y="1417"/>
                  </a:lnTo>
                  <a:lnTo>
                    <a:pt x="115" y="1414"/>
                  </a:lnTo>
                  <a:lnTo>
                    <a:pt x="117" y="1412"/>
                  </a:lnTo>
                  <a:lnTo>
                    <a:pt x="112" y="1411"/>
                  </a:lnTo>
                  <a:lnTo>
                    <a:pt x="114" y="1407"/>
                  </a:lnTo>
                  <a:lnTo>
                    <a:pt x="119" y="1404"/>
                  </a:lnTo>
                  <a:lnTo>
                    <a:pt x="119" y="1401"/>
                  </a:lnTo>
                  <a:lnTo>
                    <a:pt x="122" y="1396"/>
                  </a:lnTo>
                  <a:lnTo>
                    <a:pt x="129" y="1394"/>
                  </a:lnTo>
                  <a:lnTo>
                    <a:pt x="129" y="1398"/>
                  </a:lnTo>
                  <a:lnTo>
                    <a:pt x="129" y="1401"/>
                  </a:lnTo>
                  <a:lnTo>
                    <a:pt x="134" y="1404"/>
                  </a:lnTo>
                  <a:lnTo>
                    <a:pt x="137" y="1406"/>
                  </a:lnTo>
                  <a:lnTo>
                    <a:pt x="140" y="1403"/>
                  </a:lnTo>
                  <a:lnTo>
                    <a:pt x="142" y="1399"/>
                  </a:lnTo>
                  <a:lnTo>
                    <a:pt x="145" y="1398"/>
                  </a:lnTo>
                  <a:lnTo>
                    <a:pt x="147" y="1394"/>
                  </a:lnTo>
                  <a:lnTo>
                    <a:pt x="149" y="1390"/>
                  </a:lnTo>
                  <a:lnTo>
                    <a:pt x="150" y="1385"/>
                  </a:lnTo>
                  <a:lnTo>
                    <a:pt x="150" y="1380"/>
                  </a:lnTo>
                  <a:lnTo>
                    <a:pt x="149" y="1382"/>
                  </a:lnTo>
                  <a:lnTo>
                    <a:pt x="145" y="1383"/>
                  </a:lnTo>
                  <a:lnTo>
                    <a:pt x="144" y="1390"/>
                  </a:lnTo>
                  <a:lnTo>
                    <a:pt x="140" y="1390"/>
                  </a:lnTo>
                  <a:lnTo>
                    <a:pt x="137" y="1391"/>
                  </a:lnTo>
                  <a:lnTo>
                    <a:pt x="134" y="1390"/>
                  </a:lnTo>
                  <a:lnTo>
                    <a:pt x="129" y="1390"/>
                  </a:lnTo>
                  <a:lnTo>
                    <a:pt x="122" y="1393"/>
                  </a:lnTo>
                  <a:lnTo>
                    <a:pt x="119" y="1390"/>
                  </a:lnTo>
                  <a:lnTo>
                    <a:pt x="120" y="1385"/>
                  </a:lnTo>
                  <a:lnTo>
                    <a:pt x="119" y="1382"/>
                  </a:lnTo>
                  <a:lnTo>
                    <a:pt x="119" y="1375"/>
                  </a:lnTo>
                  <a:lnTo>
                    <a:pt x="117" y="1365"/>
                  </a:lnTo>
                  <a:lnTo>
                    <a:pt x="115" y="1362"/>
                  </a:lnTo>
                  <a:lnTo>
                    <a:pt x="117" y="1357"/>
                  </a:lnTo>
                  <a:lnTo>
                    <a:pt x="122" y="1361"/>
                  </a:lnTo>
                  <a:lnTo>
                    <a:pt x="124" y="1359"/>
                  </a:lnTo>
                  <a:lnTo>
                    <a:pt x="120" y="1357"/>
                  </a:lnTo>
                  <a:lnTo>
                    <a:pt x="117" y="1351"/>
                  </a:lnTo>
                  <a:lnTo>
                    <a:pt x="120" y="1349"/>
                  </a:lnTo>
                  <a:lnTo>
                    <a:pt x="124" y="1352"/>
                  </a:lnTo>
                  <a:lnTo>
                    <a:pt x="127" y="1351"/>
                  </a:lnTo>
                  <a:lnTo>
                    <a:pt x="130" y="1349"/>
                  </a:lnTo>
                  <a:lnTo>
                    <a:pt x="134" y="1352"/>
                  </a:lnTo>
                  <a:lnTo>
                    <a:pt x="134" y="1349"/>
                  </a:lnTo>
                  <a:lnTo>
                    <a:pt x="135" y="1346"/>
                  </a:lnTo>
                  <a:lnTo>
                    <a:pt x="137" y="1344"/>
                  </a:lnTo>
                  <a:lnTo>
                    <a:pt x="135" y="1343"/>
                  </a:lnTo>
                  <a:lnTo>
                    <a:pt x="130" y="1343"/>
                  </a:lnTo>
                  <a:lnTo>
                    <a:pt x="132" y="1341"/>
                  </a:lnTo>
                  <a:lnTo>
                    <a:pt x="134" y="1339"/>
                  </a:lnTo>
                  <a:lnTo>
                    <a:pt x="137" y="1338"/>
                  </a:lnTo>
                  <a:lnTo>
                    <a:pt x="140" y="1336"/>
                  </a:lnTo>
                  <a:lnTo>
                    <a:pt x="142" y="1333"/>
                  </a:lnTo>
                  <a:lnTo>
                    <a:pt x="147" y="1331"/>
                  </a:lnTo>
                  <a:lnTo>
                    <a:pt x="152" y="1331"/>
                  </a:lnTo>
                  <a:lnTo>
                    <a:pt x="165" y="1333"/>
                  </a:lnTo>
                  <a:lnTo>
                    <a:pt x="168" y="1339"/>
                  </a:lnTo>
                  <a:lnTo>
                    <a:pt x="162" y="1346"/>
                  </a:lnTo>
                  <a:lnTo>
                    <a:pt x="165" y="1348"/>
                  </a:lnTo>
                  <a:lnTo>
                    <a:pt x="168" y="1344"/>
                  </a:lnTo>
                  <a:lnTo>
                    <a:pt x="173" y="1346"/>
                  </a:lnTo>
                  <a:lnTo>
                    <a:pt x="173" y="1341"/>
                  </a:lnTo>
                  <a:lnTo>
                    <a:pt x="177" y="1338"/>
                  </a:lnTo>
                  <a:lnTo>
                    <a:pt x="183" y="1341"/>
                  </a:lnTo>
                  <a:lnTo>
                    <a:pt x="192" y="1344"/>
                  </a:lnTo>
                  <a:lnTo>
                    <a:pt x="193" y="1338"/>
                  </a:lnTo>
                  <a:lnTo>
                    <a:pt x="197" y="1335"/>
                  </a:lnTo>
                  <a:lnTo>
                    <a:pt x="195" y="1333"/>
                  </a:lnTo>
                  <a:lnTo>
                    <a:pt x="192" y="1335"/>
                  </a:lnTo>
                  <a:lnTo>
                    <a:pt x="187" y="1335"/>
                  </a:lnTo>
                  <a:lnTo>
                    <a:pt x="183" y="1333"/>
                  </a:lnTo>
                  <a:lnTo>
                    <a:pt x="182" y="1331"/>
                  </a:lnTo>
                  <a:lnTo>
                    <a:pt x="178" y="1331"/>
                  </a:lnTo>
                  <a:lnTo>
                    <a:pt x="175" y="1328"/>
                  </a:lnTo>
                  <a:lnTo>
                    <a:pt x="178" y="1325"/>
                  </a:lnTo>
                  <a:lnTo>
                    <a:pt x="173" y="1322"/>
                  </a:lnTo>
                  <a:lnTo>
                    <a:pt x="170" y="1323"/>
                  </a:lnTo>
                  <a:lnTo>
                    <a:pt x="167" y="1327"/>
                  </a:lnTo>
                  <a:lnTo>
                    <a:pt x="160" y="1323"/>
                  </a:lnTo>
                  <a:lnTo>
                    <a:pt x="158" y="1320"/>
                  </a:lnTo>
                  <a:lnTo>
                    <a:pt x="163" y="1320"/>
                  </a:lnTo>
                  <a:lnTo>
                    <a:pt x="167" y="1320"/>
                  </a:lnTo>
                  <a:lnTo>
                    <a:pt x="163" y="1317"/>
                  </a:lnTo>
                  <a:lnTo>
                    <a:pt x="162" y="1315"/>
                  </a:lnTo>
                  <a:lnTo>
                    <a:pt x="158" y="1315"/>
                  </a:lnTo>
                  <a:lnTo>
                    <a:pt x="155" y="1318"/>
                  </a:lnTo>
                  <a:lnTo>
                    <a:pt x="154" y="1322"/>
                  </a:lnTo>
                  <a:lnTo>
                    <a:pt x="152" y="1320"/>
                  </a:lnTo>
                  <a:lnTo>
                    <a:pt x="154" y="1317"/>
                  </a:lnTo>
                  <a:lnTo>
                    <a:pt x="157" y="1312"/>
                  </a:lnTo>
                  <a:lnTo>
                    <a:pt x="154" y="1312"/>
                  </a:lnTo>
                  <a:lnTo>
                    <a:pt x="150" y="1314"/>
                  </a:lnTo>
                  <a:lnTo>
                    <a:pt x="150" y="1317"/>
                  </a:lnTo>
                  <a:lnTo>
                    <a:pt x="145" y="1318"/>
                  </a:lnTo>
                  <a:lnTo>
                    <a:pt x="144" y="1317"/>
                  </a:lnTo>
                  <a:lnTo>
                    <a:pt x="145" y="1315"/>
                  </a:lnTo>
                  <a:lnTo>
                    <a:pt x="144" y="1312"/>
                  </a:lnTo>
                  <a:lnTo>
                    <a:pt x="142" y="1312"/>
                  </a:lnTo>
                  <a:lnTo>
                    <a:pt x="139" y="1312"/>
                  </a:lnTo>
                  <a:lnTo>
                    <a:pt x="134" y="1307"/>
                  </a:lnTo>
                  <a:lnTo>
                    <a:pt x="132" y="1305"/>
                  </a:lnTo>
                  <a:lnTo>
                    <a:pt x="129" y="1302"/>
                  </a:lnTo>
                  <a:lnTo>
                    <a:pt x="124" y="1302"/>
                  </a:lnTo>
                  <a:lnTo>
                    <a:pt x="117" y="1304"/>
                  </a:lnTo>
                  <a:lnTo>
                    <a:pt x="112" y="1305"/>
                  </a:lnTo>
                  <a:lnTo>
                    <a:pt x="106" y="1301"/>
                  </a:lnTo>
                  <a:lnTo>
                    <a:pt x="106" y="1304"/>
                  </a:lnTo>
                  <a:lnTo>
                    <a:pt x="104" y="1305"/>
                  </a:lnTo>
                  <a:lnTo>
                    <a:pt x="99" y="1304"/>
                  </a:lnTo>
                  <a:lnTo>
                    <a:pt x="92" y="1304"/>
                  </a:lnTo>
                  <a:lnTo>
                    <a:pt x="86" y="1297"/>
                  </a:lnTo>
                  <a:lnTo>
                    <a:pt x="82" y="1289"/>
                  </a:lnTo>
                  <a:lnTo>
                    <a:pt x="81" y="1280"/>
                  </a:lnTo>
                  <a:lnTo>
                    <a:pt x="79" y="1268"/>
                  </a:lnTo>
                  <a:lnTo>
                    <a:pt x="82" y="1268"/>
                  </a:lnTo>
                  <a:lnTo>
                    <a:pt x="87" y="1270"/>
                  </a:lnTo>
                  <a:lnTo>
                    <a:pt x="91" y="1268"/>
                  </a:lnTo>
                  <a:lnTo>
                    <a:pt x="97" y="1262"/>
                  </a:lnTo>
                  <a:lnTo>
                    <a:pt x="99" y="1263"/>
                  </a:lnTo>
                  <a:lnTo>
                    <a:pt x="102" y="1265"/>
                  </a:lnTo>
                  <a:lnTo>
                    <a:pt x="106" y="1268"/>
                  </a:lnTo>
                  <a:lnTo>
                    <a:pt x="109" y="1273"/>
                  </a:lnTo>
                  <a:lnTo>
                    <a:pt x="111" y="1278"/>
                  </a:lnTo>
                  <a:lnTo>
                    <a:pt x="114" y="1281"/>
                  </a:lnTo>
                  <a:lnTo>
                    <a:pt x="112" y="1286"/>
                  </a:lnTo>
                  <a:lnTo>
                    <a:pt x="114" y="1288"/>
                  </a:lnTo>
                  <a:lnTo>
                    <a:pt x="115" y="1288"/>
                  </a:lnTo>
                  <a:lnTo>
                    <a:pt x="122" y="1289"/>
                  </a:lnTo>
                  <a:lnTo>
                    <a:pt x="125" y="1291"/>
                  </a:lnTo>
                  <a:lnTo>
                    <a:pt x="129" y="1296"/>
                  </a:lnTo>
                  <a:lnTo>
                    <a:pt x="132" y="1291"/>
                  </a:lnTo>
                  <a:lnTo>
                    <a:pt x="130" y="1289"/>
                  </a:lnTo>
                  <a:lnTo>
                    <a:pt x="127" y="1288"/>
                  </a:lnTo>
                  <a:lnTo>
                    <a:pt x="127" y="1286"/>
                  </a:lnTo>
                  <a:lnTo>
                    <a:pt x="129" y="1283"/>
                  </a:lnTo>
                  <a:lnTo>
                    <a:pt x="129" y="1278"/>
                  </a:lnTo>
                  <a:lnTo>
                    <a:pt x="124" y="1272"/>
                  </a:lnTo>
                  <a:lnTo>
                    <a:pt x="127" y="1270"/>
                  </a:lnTo>
                  <a:lnTo>
                    <a:pt x="129" y="1270"/>
                  </a:lnTo>
                  <a:lnTo>
                    <a:pt x="132" y="1270"/>
                  </a:lnTo>
                  <a:lnTo>
                    <a:pt x="135" y="1273"/>
                  </a:lnTo>
                  <a:lnTo>
                    <a:pt x="137" y="1275"/>
                  </a:lnTo>
                  <a:lnTo>
                    <a:pt x="139" y="1280"/>
                  </a:lnTo>
                  <a:lnTo>
                    <a:pt x="140" y="1288"/>
                  </a:lnTo>
                  <a:lnTo>
                    <a:pt x="144" y="1288"/>
                  </a:lnTo>
                  <a:lnTo>
                    <a:pt x="145" y="1289"/>
                  </a:lnTo>
                  <a:lnTo>
                    <a:pt x="145" y="1296"/>
                  </a:lnTo>
                  <a:lnTo>
                    <a:pt x="147" y="1301"/>
                  </a:lnTo>
                  <a:lnTo>
                    <a:pt x="149" y="1296"/>
                  </a:lnTo>
                  <a:lnTo>
                    <a:pt x="150" y="1294"/>
                  </a:lnTo>
                  <a:lnTo>
                    <a:pt x="149" y="1291"/>
                  </a:lnTo>
                  <a:lnTo>
                    <a:pt x="149" y="1288"/>
                  </a:lnTo>
                  <a:lnTo>
                    <a:pt x="147" y="1283"/>
                  </a:lnTo>
                  <a:lnTo>
                    <a:pt x="145" y="1278"/>
                  </a:lnTo>
                  <a:lnTo>
                    <a:pt x="142" y="1276"/>
                  </a:lnTo>
                  <a:lnTo>
                    <a:pt x="139" y="1272"/>
                  </a:lnTo>
                  <a:lnTo>
                    <a:pt x="134" y="1267"/>
                  </a:lnTo>
                  <a:lnTo>
                    <a:pt x="135" y="1262"/>
                  </a:lnTo>
                  <a:lnTo>
                    <a:pt x="144" y="1260"/>
                  </a:lnTo>
                  <a:lnTo>
                    <a:pt x="149" y="1259"/>
                  </a:lnTo>
                  <a:lnTo>
                    <a:pt x="147" y="1257"/>
                  </a:lnTo>
                  <a:lnTo>
                    <a:pt x="142" y="1255"/>
                  </a:lnTo>
                  <a:lnTo>
                    <a:pt x="140" y="1257"/>
                  </a:lnTo>
                  <a:lnTo>
                    <a:pt x="135" y="1257"/>
                  </a:lnTo>
                  <a:lnTo>
                    <a:pt x="132" y="1259"/>
                  </a:lnTo>
                  <a:lnTo>
                    <a:pt x="129" y="1265"/>
                  </a:lnTo>
                  <a:lnTo>
                    <a:pt x="124" y="1267"/>
                  </a:lnTo>
                  <a:lnTo>
                    <a:pt x="120" y="1267"/>
                  </a:lnTo>
                  <a:lnTo>
                    <a:pt x="119" y="1265"/>
                  </a:lnTo>
                  <a:lnTo>
                    <a:pt x="119" y="1262"/>
                  </a:lnTo>
                  <a:lnTo>
                    <a:pt x="120" y="1260"/>
                  </a:lnTo>
                  <a:lnTo>
                    <a:pt x="122" y="1257"/>
                  </a:lnTo>
                  <a:lnTo>
                    <a:pt x="125" y="1255"/>
                  </a:lnTo>
                  <a:lnTo>
                    <a:pt x="127" y="1254"/>
                  </a:lnTo>
                  <a:lnTo>
                    <a:pt x="129" y="1250"/>
                  </a:lnTo>
                  <a:lnTo>
                    <a:pt x="130" y="1246"/>
                  </a:lnTo>
                  <a:lnTo>
                    <a:pt x="130" y="1241"/>
                  </a:lnTo>
                  <a:lnTo>
                    <a:pt x="134" y="1239"/>
                  </a:lnTo>
                  <a:lnTo>
                    <a:pt x="139" y="1241"/>
                  </a:lnTo>
                  <a:lnTo>
                    <a:pt x="145" y="1241"/>
                  </a:lnTo>
                  <a:lnTo>
                    <a:pt x="149" y="1247"/>
                  </a:lnTo>
                  <a:lnTo>
                    <a:pt x="154" y="1250"/>
                  </a:lnTo>
                  <a:lnTo>
                    <a:pt x="158" y="1250"/>
                  </a:lnTo>
                  <a:lnTo>
                    <a:pt x="157" y="1249"/>
                  </a:lnTo>
                  <a:lnTo>
                    <a:pt x="154" y="1247"/>
                  </a:lnTo>
                  <a:lnTo>
                    <a:pt x="150" y="1242"/>
                  </a:lnTo>
                  <a:lnTo>
                    <a:pt x="150" y="1239"/>
                  </a:lnTo>
                  <a:lnTo>
                    <a:pt x="154" y="1238"/>
                  </a:lnTo>
                  <a:lnTo>
                    <a:pt x="158" y="1241"/>
                  </a:lnTo>
                  <a:lnTo>
                    <a:pt x="165" y="1242"/>
                  </a:lnTo>
                  <a:lnTo>
                    <a:pt x="172" y="1242"/>
                  </a:lnTo>
                  <a:lnTo>
                    <a:pt x="172" y="1241"/>
                  </a:lnTo>
                  <a:lnTo>
                    <a:pt x="172" y="1238"/>
                  </a:lnTo>
                  <a:lnTo>
                    <a:pt x="170" y="1238"/>
                  </a:lnTo>
                  <a:lnTo>
                    <a:pt x="167" y="1238"/>
                  </a:lnTo>
                  <a:lnTo>
                    <a:pt x="165" y="1238"/>
                  </a:lnTo>
                  <a:lnTo>
                    <a:pt x="162" y="1236"/>
                  </a:lnTo>
                  <a:lnTo>
                    <a:pt x="158" y="1233"/>
                  </a:lnTo>
                  <a:lnTo>
                    <a:pt x="154" y="1233"/>
                  </a:lnTo>
                  <a:lnTo>
                    <a:pt x="149" y="1234"/>
                  </a:lnTo>
                  <a:lnTo>
                    <a:pt x="142" y="1236"/>
                  </a:lnTo>
                  <a:lnTo>
                    <a:pt x="139" y="1233"/>
                  </a:lnTo>
                  <a:lnTo>
                    <a:pt x="139" y="1228"/>
                  </a:lnTo>
                  <a:lnTo>
                    <a:pt x="139" y="1225"/>
                  </a:lnTo>
                  <a:lnTo>
                    <a:pt x="135" y="1226"/>
                  </a:lnTo>
                  <a:lnTo>
                    <a:pt x="134" y="1228"/>
                  </a:lnTo>
                  <a:lnTo>
                    <a:pt x="134" y="1231"/>
                  </a:lnTo>
                  <a:lnTo>
                    <a:pt x="132" y="1234"/>
                  </a:lnTo>
                  <a:lnTo>
                    <a:pt x="129" y="1234"/>
                  </a:lnTo>
                  <a:lnTo>
                    <a:pt x="124" y="1234"/>
                  </a:lnTo>
                  <a:lnTo>
                    <a:pt x="120" y="1231"/>
                  </a:lnTo>
                  <a:lnTo>
                    <a:pt x="114" y="1229"/>
                  </a:lnTo>
                  <a:lnTo>
                    <a:pt x="109" y="1229"/>
                  </a:lnTo>
                  <a:lnTo>
                    <a:pt x="109" y="1226"/>
                  </a:lnTo>
                  <a:lnTo>
                    <a:pt x="111" y="1221"/>
                  </a:lnTo>
                  <a:lnTo>
                    <a:pt x="109" y="1215"/>
                  </a:lnTo>
                  <a:lnTo>
                    <a:pt x="104" y="1210"/>
                  </a:lnTo>
                  <a:lnTo>
                    <a:pt x="102" y="1205"/>
                  </a:lnTo>
                  <a:lnTo>
                    <a:pt x="104" y="1202"/>
                  </a:lnTo>
                  <a:lnTo>
                    <a:pt x="111" y="1202"/>
                  </a:lnTo>
                  <a:lnTo>
                    <a:pt x="114" y="1205"/>
                  </a:lnTo>
                  <a:lnTo>
                    <a:pt x="117" y="1207"/>
                  </a:lnTo>
                  <a:lnTo>
                    <a:pt x="117" y="1212"/>
                  </a:lnTo>
                  <a:lnTo>
                    <a:pt x="122" y="1218"/>
                  </a:lnTo>
                  <a:lnTo>
                    <a:pt x="124" y="1218"/>
                  </a:lnTo>
                  <a:lnTo>
                    <a:pt x="129" y="1216"/>
                  </a:lnTo>
                  <a:lnTo>
                    <a:pt x="134" y="1216"/>
                  </a:lnTo>
                  <a:lnTo>
                    <a:pt x="137" y="1213"/>
                  </a:lnTo>
                  <a:lnTo>
                    <a:pt x="142" y="1208"/>
                  </a:lnTo>
                  <a:lnTo>
                    <a:pt x="149" y="1210"/>
                  </a:lnTo>
                  <a:lnTo>
                    <a:pt x="152" y="1213"/>
                  </a:lnTo>
                  <a:lnTo>
                    <a:pt x="155" y="1215"/>
                  </a:lnTo>
                  <a:lnTo>
                    <a:pt x="157" y="1220"/>
                  </a:lnTo>
                  <a:lnTo>
                    <a:pt x="160" y="1225"/>
                  </a:lnTo>
                  <a:lnTo>
                    <a:pt x="167" y="1228"/>
                  </a:lnTo>
                  <a:lnTo>
                    <a:pt x="172" y="1231"/>
                  </a:lnTo>
                  <a:lnTo>
                    <a:pt x="173" y="1228"/>
                  </a:lnTo>
                  <a:lnTo>
                    <a:pt x="178" y="1225"/>
                  </a:lnTo>
                  <a:lnTo>
                    <a:pt x="175" y="1223"/>
                  </a:lnTo>
                  <a:lnTo>
                    <a:pt x="178" y="1220"/>
                  </a:lnTo>
                  <a:lnTo>
                    <a:pt x="177" y="1218"/>
                  </a:lnTo>
                  <a:lnTo>
                    <a:pt x="172" y="1220"/>
                  </a:lnTo>
                  <a:lnTo>
                    <a:pt x="168" y="1221"/>
                  </a:lnTo>
                  <a:lnTo>
                    <a:pt x="165" y="1223"/>
                  </a:lnTo>
                  <a:lnTo>
                    <a:pt x="162" y="1220"/>
                  </a:lnTo>
                  <a:lnTo>
                    <a:pt x="160" y="1215"/>
                  </a:lnTo>
                  <a:lnTo>
                    <a:pt x="165" y="1215"/>
                  </a:lnTo>
                  <a:lnTo>
                    <a:pt x="170" y="1212"/>
                  </a:lnTo>
                  <a:lnTo>
                    <a:pt x="165" y="1208"/>
                  </a:lnTo>
                  <a:lnTo>
                    <a:pt x="162" y="1210"/>
                  </a:lnTo>
                  <a:lnTo>
                    <a:pt x="155" y="1210"/>
                  </a:lnTo>
                  <a:lnTo>
                    <a:pt x="152" y="1205"/>
                  </a:lnTo>
                  <a:lnTo>
                    <a:pt x="154" y="1200"/>
                  </a:lnTo>
                  <a:lnTo>
                    <a:pt x="157" y="1195"/>
                  </a:lnTo>
                  <a:lnTo>
                    <a:pt x="163" y="1200"/>
                  </a:lnTo>
                  <a:lnTo>
                    <a:pt x="172" y="1202"/>
                  </a:lnTo>
                  <a:lnTo>
                    <a:pt x="172" y="1199"/>
                  </a:lnTo>
                  <a:lnTo>
                    <a:pt x="168" y="1195"/>
                  </a:lnTo>
                  <a:lnTo>
                    <a:pt x="165" y="1192"/>
                  </a:lnTo>
                  <a:lnTo>
                    <a:pt x="165" y="1189"/>
                  </a:lnTo>
                  <a:lnTo>
                    <a:pt x="165" y="1186"/>
                  </a:lnTo>
                  <a:lnTo>
                    <a:pt x="162" y="1181"/>
                  </a:lnTo>
                  <a:lnTo>
                    <a:pt x="163" y="1179"/>
                  </a:lnTo>
                  <a:lnTo>
                    <a:pt x="167" y="1178"/>
                  </a:lnTo>
                  <a:lnTo>
                    <a:pt x="168" y="1181"/>
                  </a:lnTo>
                  <a:lnTo>
                    <a:pt x="170" y="1179"/>
                  </a:lnTo>
                  <a:lnTo>
                    <a:pt x="168" y="1176"/>
                  </a:lnTo>
                  <a:lnTo>
                    <a:pt x="168" y="1173"/>
                  </a:lnTo>
                  <a:lnTo>
                    <a:pt x="170" y="1171"/>
                  </a:lnTo>
                  <a:lnTo>
                    <a:pt x="173" y="1171"/>
                  </a:lnTo>
                  <a:lnTo>
                    <a:pt x="178" y="1173"/>
                  </a:lnTo>
                  <a:lnTo>
                    <a:pt x="183" y="1178"/>
                  </a:lnTo>
                  <a:lnTo>
                    <a:pt x="185" y="1173"/>
                  </a:lnTo>
                  <a:lnTo>
                    <a:pt x="183" y="1171"/>
                  </a:lnTo>
                  <a:lnTo>
                    <a:pt x="182" y="1170"/>
                  </a:lnTo>
                  <a:lnTo>
                    <a:pt x="177" y="1166"/>
                  </a:lnTo>
                  <a:lnTo>
                    <a:pt x="172" y="1163"/>
                  </a:lnTo>
                  <a:lnTo>
                    <a:pt x="173" y="1160"/>
                  </a:lnTo>
                  <a:lnTo>
                    <a:pt x="175" y="1158"/>
                  </a:lnTo>
                  <a:lnTo>
                    <a:pt x="178" y="1157"/>
                  </a:lnTo>
                  <a:lnTo>
                    <a:pt x="182" y="1158"/>
                  </a:lnTo>
                  <a:lnTo>
                    <a:pt x="197" y="1161"/>
                  </a:lnTo>
                  <a:lnTo>
                    <a:pt x="201" y="1160"/>
                  </a:lnTo>
                  <a:lnTo>
                    <a:pt x="201" y="1158"/>
                  </a:lnTo>
                  <a:lnTo>
                    <a:pt x="198" y="1158"/>
                  </a:lnTo>
                  <a:lnTo>
                    <a:pt x="195" y="1158"/>
                  </a:lnTo>
                  <a:lnTo>
                    <a:pt x="190" y="1157"/>
                  </a:lnTo>
                  <a:lnTo>
                    <a:pt x="182" y="1153"/>
                  </a:lnTo>
                  <a:lnTo>
                    <a:pt x="182" y="1150"/>
                  </a:lnTo>
                  <a:lnTo>
                    <a:pt x="185" y="1147"/>
                  </a:lnTo>
                  <a:lnTo>
                    <a:pt x="188" y="1144"/>
                  </a:lnTo>
                  <a:lnTo>
                    <a:pt x="187" y="1142"/>
                  </a:lnTo>
                  <a:lnTo>
                    <a:pt x="183" y="1142"/>
                  </a:lnTo>
                  <a:lnTo>
                    <a:pt x="180" y="1142"/>
                  </a:lnTo>
                  <a:lnTo>
                    <a:pt x="180" y="1139"/>
                  </a:lnTo>
                  <a:lnTo>
                    <a:pt x="180" y="1136"/>
                  </a:lnTo>
                  <a:lnTo>
                    <a:pt x="183" y="1132"/>
                  </a:lnTo>
                  <a:lnTo>
                    <a:pt x="183" y="1129"/>
                  </a:lnTo>
                  <a:lnTo>
                    <a:pt x="190" y="1126"/>
                  </a:lnTo>
                  <a:lnTo>
                    <a:pt x="193" y="1123"/>
                  </a:lnTo>
                  <a:lnTo>
                    <a:pt x="192" y="1121"/>
                  </a:lnTo>
                  <a:lnTo>
                    <a:pt x="188" y="1121"/>
                  </a:lnTo>
                  <a:lnTo>
                    <a:pt x="187" y="1118"/>
                  </a:lnTo>
                  <a:lnTo>
                    <a:pt x="188" y="1113"/>
                  </a:lnTo>
                  <a:lnTo>
                    <a:pt x="185" y="1111"/>
                  </a:lnTo>
                  <a:lnTo>
                    <a:pt x="182" y="1113"/>
                  </a:lnTo>
                  <a:lnTo>
                    <a:pt x="182" y="1116"/>
                  </a:lnTo>
                  <a:lnTo>
                    <a:pt x="183" y="1121"/>
                  </a:lnTo>
                  <a:lnTo>
                    <a:pt x="183" y="1124"/>
                  </a:lnTo>
                  <a:lnTo>
                    <a:pt x="178" y="1127"/>
                  </a:lnTo>
                  <a:lnTo>
                    <a:pt x="175" y="1132"/>
                  </a:lnTo>
                  <a:lnTo>
                    <a:pt x="170" y="1132"/>
                  </a:lnTo>
                  <a:lnTo>
                    <a:pt x="172" y="1136"/>
                  </a:lnTo>
                  <a:lnTo>
                    <a:pt x="170" y="1139"/>
                  </a:lnTo>
                  <a:lnTo>
                    <a:pt x="167" y="1140"/>
                  </a:lnTo>
                  <a:lnTo>
                    <a:pt x="165" y="1140"/>
                  </a:lnTo>
                  <a:lnTo>
                    <a:pt x="162" y="1137"/>
                  </a:lnTo>
                  <a:lnTo>
                    <a:pt x="157" y="1137"/>
                  </a:lnTo>
                  <a:lnTo>
                    <a:pt x="155" y="1132"/>
                  </a:lnTo>
                  <a:lnTo>
                    <a:pt x="154" y="1127"/>
                  </a:lnTo>
                  <a:lnTo>
                    <a:pt x="152" y="1129"/>
                  </a:lnTo>
                  <a:lnTo>
                    <a:pt x="152" y="1131"/>
                  </a:lnTo>
                  <a:lnTo>
                    <a:pt x="150" y="1131"/>
                  </a:lnTo>
                  <a:lnTo>
                    <a:pt x="149" y="1132"/>
                  </a:lnTo>
                  <a:lnTo>
                    <a:pt x="147" y="1134"/>
                  </a:lnTo>
                  <a:lnTo>
                    <a:pt x="142" y="1134"/>
                  </a:lnTo>
                  <a:lnTo>
                    <a:pt x="139" y="1137"/>
                  </a:lnTo>
                  <a:lnTo>
                    <a:pt x="137" y="1140"/>
                  </a:lnTo>
                  <a:lnTo>
                    <a:pt x="134" y="1144"/>
                  </a:lnTo>
                  <a:lnTo>
                    <a:pt x="129" y="1145"/>
                  </a:lnTo>
                  <a:lnTo>
                    <a:pt x="122" y="1144"/>
                  </a:lnTo>
                  <a:lnTo>
                    <a:pt x="122" y="1140"/>
                  </a:lnTo>
                  <a:lnTo>
                    <a:pt x="125" y="1137"/>
                  </a:lnTo>
                  <a:lnTo>
                    <a:pt x="127" y="1137"/>
                  </a:lnTo>
                  <a:lnTo>
                    <a:pt x="127" y="1132"/>
                  </a:lnTo>
                  <a:lnTo>
                    <a:pt x="129" y="1132"/>
                  </a:lnTo>
                  <a:lnTo>
                    <a:pt x="132" y="1131"/>
                  </a:lnTo>
                  <a:lnTo>
                    <a:pt x="134" y="1127"/>
                  </a:lnTo>
                  <a:lnTo>
                    <a:pt x="134" y="1126"/>
                  </a:lnTo>
                  <a:lnTo>
                    <a:pt x="132" y="1116"/>
                  </a:lnTo>
                  <a:lnTo>
                    <a:pt x="130" y="1115"/>
                  </a:lnTo>
                  <a:lnTo>
                    <a:pt x="125" y="1110"/>
                  </a:lnTo>
                  <a:lnTo>
                    <a:pt x="124" y="1103"/>
                  </a:lnTo>
                  <a:lnTo>
                    <a:pt x="125" y="1100"/>
                  </a:lnTo>
                  <a:lnTo>
                    <a:pt x="127" y="1097"/>
                  </a:lnTo>
                  <a:lnTo>
                    <a:pt x="130" y="1095"/>
                  </a:lnTo>
                  <a:lnTo>
                    <a:pt x="134" y="1092"/>
                  </a:lnTo>
                  <a:lnTo>
                    <a:pt x="137" y="1090"/>
                  </a:lnTo>
                  <a:lnTo>
                    <a:pt x="142" y="1090"/>
                  </a:lnTo>
                  <a:lnTo>
                    <a:pt x="145" y="1092"/>
                  </a:lnTo>
                  <a:lnTo>
                    <a:pt x="149" y="1092"/>
                  </a:lnTo>
                  <a:lnTo>
                    <a:pt x="154" y="1089"/>
                  </a:lnTo>
                  <a:lnTo>
                    <a:pt x="158" y="1089"/>
                  </a:lnTo>
                  <a:lnTo>
                    <a:pt x="157" y="1094"/>
                  </a:lnTo>
                  <a:lnTo>
                    <a:pt x="157" y="1098"/>
                  </a:lnTo>
                  <a:lnTo>
                    <a:pt x="158" y="1103"/>
                  </a:lnTo>
                  <a:lnTo>
                    <a:pt x="160" y="1108"/>
                  </a:lnTo>
                  <a:lnTo>
                    <a:pt x="165" y="1113"/>
                  </a:lnTo>
                  <a:lnTo>
                    <a:pt x="168" y="1111"/>
                  </a:lnTo>
                  <a:lnTo>
                    <a:pt x="167" y="1110"/>
                  </a:lnTo>
                  <a:lnTo>
                    <a:pt x="165" y="1108"/>
                  </a:lnTo>
                  <a:lnTo>
                    <a:pt x="163" y="1105"/>
                  </a:lnTo>
                  <a:lnTo>
                    <a:pt x="162" y="1103"/>
                  </a:lnTo>
                  <a:lnTo>
                    <a:pt x="160" y="1098"/>
                  </a:lnTo>
                  <a:lnTo>
                    <a:pt x="160" y="1097"/>
                  </a:lnTo>
                  <a:lnTo>
                    <a:pt x="162" y="1095"/>
                  </a:lnTo>
                  <a:lnTo>
                    <a:pt x="165" y="1094"/>
                  </a:lnTo>
                  <a:lnTo>
                    <a:pt x="170" y="1092"/>
                  </a:lnTo>
                  <a:lnTo>
                    <a:pt x="173" y="1097"/>
                  </a:lnTo>
                  <a:lnTo>
                    <a:pt x="175" y="1102"/>
                  </a:lnTo>
                  <a:lnTo>
                    <a:pt x="180" y="1103"/>
                  </a:lnTo>
                  <a:lnTo>
                    <a:pt x="180" y="1100"/>
                  </a:lnTo>
                  <a:lnTo>
                    <a:pt x="178" y="1097"/>
                  </a:lnTo>
                  <a:lnTo>
                    <a:pt x="175" y="1094"/>
                  </a:lnTo>
                  <a:lnTo>
                    <a:pt x="173" y="1090"/>
                  </a:lnTo>
                  <a:lnTo>
                    <a:pt x="175" y="1087"/>
                  </a:lnTo>
                  <a:lnTo>
                    <a:pt x="178" y="1087"/>
                  </a:lnTo>
                  <a:lnTo>
                    <a:pt x="182" y="1089"/>
                  </a:lnTo>
                  <a:lnTo>
                    <a:pt x="185" y="1089"/>
                  </a:lnTo>
                  <a:lnTo>
                    <a:pt x="183" y="1085"/>
                  </a:lnTo>
                  <a:lnTo>
                    <a:pt x="182" y="1084"/>
                  </a:lnTo>
                  <a:lnTo>
                    <a:pt x="178" y="1082"/>
                  </a:lnTo>
                  <a:lnTo>
                    <a:pt x="175" y="1081"/>
                  </a:lnTo>
                  <a:lnTo>
                    <a:pt x="178" y="1081"/>
                  </a:lnTo>
                  <a:lnTo>
                    <a:pt x="180" y="1079"/>
                  </a:lnTo>
                  <a:lnTo>
                    <a:pt x="182" y="1077"/>
                  </a:lnTo>
                  <a:lnTo>
                    <a:pt x="183" y="1076"/>
                  </a:lnTo>
                  <a:lnTo>
                    <a:pt x="185" y="1072"/>
                  </a:lnTo>
                  <a:lnTo>
                    <a:pt x="187" y="1071"/>
                  </a:lnTo>
                  <a:lnTo>
                    <a:pt x="190" y="1069"/>
                  </a:lnTo>
                  <a:lnTo>
                    <a:pt x="195" y="1066"/>
                  </a:lnTo>
                  <a:lnTo>
                    <a:pt x="201" y="1063"/>
                  </a:lnTo>
                  <a:lnTo>
                    <a:pt x="200" y="1060"/>
                  </a:lnTo>
                  <a:lnTo>
                    <a:pt x="197" y="1060"/>
                  </a:lnTo>
                  <a:lnTo>
                    <a:pt x="195" y="1060"/>
                  </a:lnTo>
                  <a:lnTo>
                    <a:pt x="192" y="1061"/>
                  </a:lnTo>
                  <a:lnTo>
                    <a:pt x="190" y="1063"/>
                  </a:lnTo>
                  <a:lnTo>
                    <a:pt x="187" y="1063"/>
                  </a:lnTo>
                  <a:lnTo>
                    <a:pt x="188" y="1060"/>
                  </a:lnTo>
                  <a:lnTo>
                    <a:pt x="190" y="1058"/>
                  </a:lnTo>
                  <a:lnTo>
                    <a:pt x="192" y="1055"/>
                  </a:lnTo>
                  <a:lnTo>
                    <a:pt x="195" y="1051"/>
                  </a:lnTo>
                  <a:lnTo>
                    <a:pt x="200" y="1050"/>
                  </a:lnTo>
                  <a:lnTo>
                    <a:pt x="201" y="1048"/>
                  </a:lnTo>
                  <a:lnTo>
                    <a:pt x="203" y="1047"/>
                  </a:lnTo>
                  <a:lnTo>
                    <a:pt x="203" y="1042"/>
                  </a:lnTo>
                  <a:lnTo>
                    <a:pt x="205" y="1037"/>
                  </a:lnTo>
                  <a:lnTo>
                    <a:pt x="203" y="1032"/>
                  </a:lnTo>
                  <a:lnTo>
                    <a:pt x="203" y="1029"/>
                  </a:lnTo>
                  <a:lnTo>
                    <a:pt x="203" y="1024"/>
                  </a:lnTo>
                  <a:lnTo>
                    <a:pt x="200" y="1021"/>
                  </a:lnTo>
                  <a:lnTo>
                    <a:pt x="197" y="1022"/>
                  </a:lnTo>
                  <a:lnTo>
                    <a:pt x="197" y="1024"/>
                  </a:lnTo>
                  <a:lnTo>
                    <a:pt x="197" y="1026"/>
                  </a:lnTo>
                  <a:lnTo>
                    <a:pt x="198" y="1027"/>
                  </a:lnTo>
                  <a:lnTo>
                    <a:pt x="197" y="1030"/>
                  </a:lnTo>
                  <a:lnTo>
                    <a:pt x="197" y="1034"/>
                  </a:lnTo>
                  <a:lnTo>
                    <a:pt x="195" y="1037"/>
                  </a:lnTo>
                  <a:lnTo>
                    <a:pt x="193" y="1040"/>
                  </a:lnTo>
                  <a:lnTo>
                    <a:pt x="193" y="1043"/>
                  </a:lnTo>
                  <a:lnTo>
                    <a:pt x="190" y="1048"/>
                  </a:lnTo>
                  <a:lnTo>
                    <a:pt x="188" y="1051"/>
                  </a:lnTo>
                  <a:lnTo>
                    <a:pt x="185" y="1055"/>
                  </a:lnTo>
                  <a:lnTo>
                    <a:pt x="182" y="1060"/>
                  </a:lnTo>
                  <a:lnTo>
                    <a:pt x="178" y="1064"/>
                  </a:lnTo>
                  <a:lnTo>
                    <a:pt x="175" y="1068"/>
                  </a:lnTo>
                  <a:lnTo>
                    <a:pt x="172" y="1072"/>
                  </a:lnTo>
                  <a:lnTo>
                    <a:pt x="168" y="1076"/>
                  </a:lnTo>
                  <a:lnTo>
                    <a:pt x="167" y="1077"/>
                  </a:lnTo>
                  <a:lnTo>
                    <a:pt x="163" y="1079"/>
                  </a:lnTo>
                  <a:lnTo>
                    <a:pt x="158" y="1077"/>
                  </a:lnTo>
                  <a:lnTo>
                    <a:pt x="158" y="1076"/>
                  </a:lnTo>
                  <a:lnTo>
                    <a:pt x="158" y="1072"/>
                  </a:lnTo>
                  <a:lnTo>
                    <a:pt x="158" y="1069"/>
                  </a:lnTo>
                  <a:lnTo>
                    <a:pt x="157" y="1068"/>
                  </a:lnTo>
                  <a:lnTo>
                    <a:pt x="155" y="1064"/>
                  </a:lnTo>
                  <a:lnTo>
                    <a:pt x="155" y="1063"/>
                  </a:lnTo>
                  <a:lnTo>
                    <a:pt x="154" y="1061"/>
                  </a:lnTo>
                  <a:lnTo>
                    <a:pt x="150" y="1058"/>
                  </a:lnTo>
                  <a:lnTo>
                    <a:pt x="147" y="1053"/>
                  </a:lnTo>
                  <a:lnTo>
                    <a:pt x="150" y="1048"/>
                  </a:lnTo>
                  <a:lnTo>
                    <a:pt x="154" y="1045"/>
                  </a:lnTo>
                  <a:lnTo>
                    <a:pt x="152" y="1043"/>
                  </a:lnTo>
                  <a:lnTo>
                    <a:pt x="150" y="1043"/>
                  </a:lnTo>
                  <a:lnTo>
                    <a:pt x="147" y="1043"/>
                  </a:lnTo>
                  <a:lnTo>
                    <a:pt x="144" y="1042"/>
                  </a:lnTo>
                  <a:lnTo>
                    <a:pt x="142" y="1040"/>
                  </a:lnTo>
                  <a:lnTo>
                    <a:pt x="140" y="1035"/>
                  </a:lnTo>
                  <a:lnTo>
                    <a:pt x="142" y="1032"/>
                  </a:lnTo>
                  <a:lnTo>
                    <a:pt x="140" y="1026"/>
                  </a:lnTo>
                  <a:lnTo>
                    <a:pt x="137" y="1024"/>
                  </a:lnTo>
                  <a:lnTo>
                    <a:pt x="137" y="1019"/>
                  </a:lnTo>
                  <a:lnTo>
                    <a:pt x="139" y="1017"/>
                  </a:lnTo>
                  <a:lnTo>
                    <a:pt x="140" y="1016"/>
                  </a:lnTo>
                  <a:lnTo>
                    <a:pt x="144" y="1016"/>
                  </a:lnTo>
                  <a:lnTo>
                    <a:pt x="147" y="1016"/>
                  </a:lnTo>
                  <a:lnTo>
                    <a:pt x="150" y="1017"/>
                  </a:lnTo>
                  <a:lnTo>
                    <a:pt x="154" y="1016"/>
                  </a:lnTo>
                  <a:lnTo>
                    <a:pt x="157" y="1017"/>
                  </a:lnTo>
                  <a:lnTo>
                    <a:pt x="160" y="1021"/>
                  </a:lnTo>
                  <a:lnTo>
                    <a:pt x="163" y="1021"/>
                  </a:lnTo>
                  <a:lnTo>
                    <a:pt x="167" y="1019"/>
                  </a:lnTo>
                  <a:lnTo>
                    <a:pt x="165" y="1017"/>
                  </a:lnTo>
                  <a:lnTo>
                    <a:pt x="162" y="1017"/>
                  </a:lnTo>
                  <a:lnTo>
                    <a:pt x="162" y="1014"/>
                  </a:lnTo>
                  <a:lnTo>
                    <a:pt x="162" y="1011"/>
                  </a:lnTo>
                  <a:lnTo>
                    <a:pt x="162" y="1009"/>
                  </a:lnTo>
                  <a:lnTo>
                    <a:pt x="163" y="1008"/>
                  </a:lnTo>
                  <a:lnTo>
                    <a:pt x="167" y="1006"/>
                  </a:lnTo>
                  <a:lnTo>
                    <a:pt x="170" y="1008"/>
                  </a:lnTo>
                  <a:lnTo>
                    <a:pt x="173" y="1006"/>
                  </a:lnTo>
                  <a:lnTo>
                    <a:pt x="173" y="1005"/>
                  </a:lnTo>
                  <a:lnTo>
                    <a:pt x="172" y="1003"/>
                  </a:lnTo>
                  <a:lnTo>
                    <a:pt x="170" y="1005"/>
                  </a:lnTo>
                  <a:lnTo>
                    <a:pt x="167" y="1005"/>
                  </a:lnTo>
                  <a:lnTo>
                    <a:pt x="163" y="1003"/>
                  </a:lnTo>
                  <a:lnTo>
                    <a:pt x="162" y="1005"/>
                  </a:lnTo>
                  <a:lnTo>
                    <a:pt x="160" y="1008"/>
                  </a:lnTo>
                  <a:lnTo>
                    <a:pt x="158" y="1009"/>
                  </a:lnTo>
                  <a:lnTo>
                    <a:pt x="157" y="1011"/>
                  </a:lnTo>
                  <a:lnTo>
                    <a:pt x="154" y="1011"/>
                  </a:lnTo>
                  <a:lnTo>
                    <a:pt x="149" y="1006"/>
                  </a:lnTo>
                  <a:lnTo>
                    <a:pt x="149" y="1003"/>
                  </a:lnTo>
                  <a:lnTo>
                    <a:pt x="149" y="1001"/>
                  </a:lnTo>
                  <a:lnTo>
                    <a:pt x="150" y="996"/>
                  </a:lnTo>
                  <a:lnTo>
                    <a:pt x="154" y="995"/>
                  </a:lnTo>
                  <a:lnTo>
                    <a:pt x="157" y="990"/>
                  </a:lnTo>
                  <a:lnTo>
                    <a:pt x="160" y="985"/>
                  </a:lnTo>
                  <a:lnTo>
                    <a:pt x="163" y="982"/>
                  </a:lnTo>
                  <a:lnTo>
                    <a:pt x="170" y="982"/>
                  </a:lnTo>
                  <a:lnTo>
                    <a:pt x="175" y="982"/>
                  </a:lnTo>
                  <a:lnTo>
                    <a:pt x="175" y="983"/>
                  </a:lnTo>
                  <a:lnTo>
                    <a:pt x="177" y="985"/>
                  </a:lnTo>
                  <a:lnTo>
                    <a:pt x="178" y="987"/>
                  </a:lnTo>
                  <a:lnTo>
                    <a:pt x="178" y="990"/>
                  </a:lnTo>
                  <a:lnTo>
                    <a:pt x="178" y="996"/>
                  </a:lnTo>
                  <a:lnTo>
                    <a:pt x="180" y="1001"/>
                  </a:lnTo>
                  <a:lnTo>
                    <a:pt x="183" y="1005"/>
                  </a:lnTo>
                  <a:lnTo>
                    <a:pt x="187" y="1005"/>
                  </a:lnTo>
                  <a:lnTo>
                    <a:pt x="192" y="1005"/>
                  </a:lnTo>
                  <a:lnTo>
                    <a:pt x="195" y="1003"/>
                  </a:lnTo>
                  <a:lnTo>
                    <a:pt x="197" y="1000"/>
                  </a:lnTo>
                  <a:lnTo>
                    <a:pt x="198" y="998"/>
                  </a:lnTo>
                  <a:lnTo>
                    <a:pt x="200" y="996"/>
                  </a:lnTo>
                  <a:lnTo>
                    <a:pt x="205" y="998"/>
                  </a:lnTo>
                  <a:lnTo>
                    <a:pt x="205" y="995"/>
                  </a:lnTo>
                  <a:lnTo>
                    <a:pt x="208" y="995"/>
                  </a:lnTo>
                  <a:lnTo>
                    <a:pt x="211" y="996"/>
                  </a:lnTo>
                  <a:lnTo>
                    <a:pt x="213" y="1000"/>
                  </a:lnTo>
                  <a:lnTo>
                    <a:pt x="215" y="1003"/>
                  </a:lnTo>
                  <a:lnTo>
                    <a:pt x="216" y="1000"/>
                  </a:lnTo>
                  <a:lnTo>
                    <a:pt x="216" y="996"/>
                  </a:lnTo>
                  <a:lnTo>
                    <a:pt x="216" y="995"/>
                  </a:lnTo>
                  <a:lnTo>
                    <a:pt x="218" y="993"/>
                  </a:lnTo>
                  <a:lnTo>
                    <a:pt x="221" y="993"/>
                  </a:lnTo>
                  <a:lnTo>
                    <a:pt x="221" y="988"/>
                  </a:lnTo>
                  <a:lnTo>
                    <a:pt x="223" y="987"/>
                  </a:lnTo>
                  <a:lnTo>
                    <a:pt x="226" y="987"/>
                  </a:lnTo>
                  <a:lnTo>
                    <a:pt x="223" y="985"/>
                  </a:lnTo>
                  <a:lnTo>
                    <a:pt x="221" y="985"/>
                  </a:lnTo>
                  <a:lnTo>
                    <a:pt x="218" y="988"/>
                  </a:lnTo>
                  <a:lnTo>
                    <a:pt x="216" y="988"/>
                  </a:lnTo>
                  <a:lnTo>
                    <a:pt x="215" y="988"/>
                  </a:lnTo>
                  <a:lnTo>
                    <a:pt x="211" y="992"/>
                  </a:lnTo>
                  <a:lnTo>
                    <a:pt x="210" y="990"/>
                  </a:lnTo>
                  <a:lnTo>
                    <a:pt x="208" y="988"/>
                  </a:lnTo>
                  <a:lnTo>
                    <a:pt x="205" y="987"/>
                  </a:lnTo>
                  <a:lnTo>
                    <a:pt x="203" y="987"/>
                  </a:lnTo>
                  <a:lnTo>
                    <a:pt x="198" y="990"/>
                  </a:lnTo>
                  <a:lnTo>
                    <a:pt x="197" y="992"/>
                  </a:lnTo>
                  <a:lnTo>
                    <a:pt x="193" y="995"/>
                  </a:lnTo>
                  <a:lnTo>
                    <a:pt x="190" y="996"/>
                  </a:lnTo>
                  <a:lnTo>
                    <a:pt x="187" y="1000"/>
                  </a:lnTo>
                  <a:lnTo>
                    <a:pt x="185" y="998"/>
                  </a:lnTo>
                  <a:lnTo>
                    <a:pt x="182" y="995"/>
                  </a:lnTo>
                  <a:lnTo>
                    <a:pt x="182" y="993"/>
                  </a:lnTo>
                  <a:lnTo>
                    <a:pt x="182" y="988"/>
                  </a:lnTo>
                  <a:lnTo>
                    <a:pt x="182" y="987"/>
                  </a:lnTo>
                  <a:lnTo>
                    <a:pt x="183" y="985"/>
                  </a:lnTo>
                  <a:lnTo>
                    <a:pt x="185" y="982"/>
                  </a:lnTo>
                  <a:lnTo>
                    <a:pt x="187" y="979"/>
                  </a:lnTo>
                  <a:lnTo>
                    <a:pt x="190" y="977"/>
                  </a:lnTo>
                  <a:lnTo>
                    <a:pt x="192" y="971"/>
                  </a:lnTo>
                  <a:lnTo>
                    <a:pt x="193" y="967"/>
                  </a:lnTo>
                  <a:lnTo>
                    <a:pt x="195" y="964"/>
                  </a:lnTo>
                  <a:lnTo>
                    <a:pt x="197" y="964"/>
                  </a:lnTo>
                  <a:lnTo>
                    <a:pt x="198" y="964"/>
                  </a:lnTo>
                  <a:lnTo>
                    <a:pt x="201" y="964"/>
                  </a:lnTo>
                  <a:lnTo>
                    <a:pt x="203" y="964"/>
                  </a:lnTo>
                  <a:lnTo>
                    <a:pt x="205" y="966"/>
                  </a:lnTo>
                  <a:lnTo>
                    <a:pt x="208" y="969"/>
                  </a:lnTo>
                  <a:lnTo>
                    <a:pt x="211" y="972"/>
                  </a:lnTo>
                  <a:lnTo>
                    <a:pt x="215" y="977"/>
                  </a:lnTo>
                  <a:lnTo>
                    <a:pt x="218" y="979"/>
                  </a:lnTo>
                  <a:lnTo>
                    <a:pt x="223" y="980"/>
                  </a:lnTo>
                  <a:lnTo>
                    <a:pt x="228" y="979"/>
                  </a:lnTo>
                  <a:lnTo>
                    <a:pt x="228" y="975"/>
                  </a:lnTo>
                  <a:lnTo>
                    <a:pt x="225" y="977"/>
                  </a:lnTo>
                  <a:lnTo>
                    <a:pt x="221" y="977"/>
                  </a:lnTo>
                  <a:lnTo>
                    <a:pt x="220" y="977"/>
                  </a:lnTo>
                  <a:lnTo>
                    <a:pt x="218" y="974"/>
                  </a:lnTo>
                  <a:lnTo>
                    <a:pt x="218" y="972"/>
                  </a:lnTo>
                  <a:lnTo>
                    <a:pt x="216" y="969"/>
                  </a:lnTo>
                  <a:lnTo>
                    <a:pt x="216" y="967"/>
                  </a:lnTo>
                  <a:lnTo>
                    <a:pt x="215" y="964"/>
                  </a:lnTo>
                  <a:lnTo>
                    <a:pt x="211" y="962"/>
                  </a:lnTo>
                  <a:lnTo>
                    <a:pt x="208" y="961"/>
                  </a:lnTo>
                  <a:lnTo>
                    <a:pt x="208" y="958"/>
                  </a:lnTo>
                  <a:lnTo>
                    <a:pt x="210" y="958"/>
                  </a:lnTo>
                  <a:lnTo>
                    <a:pt x="215" y="956"/>
                  </a:lnTo>
                  <a:lnTo>
                    <a:pt x="216" y="954"/>
                  </a:lnTo>
                  <a:lnTo>
                    <a:pt x="220" y="954"/>
                  </a:lnTo>
                  <a:lnTo>
                    <a:pt x="223" y="953"/>
                  </a:lnTo>
                  <a:lnTo>
                    <a:pt x="226" y="953"/>
                  </a:lnTo>
                  <a:lnTo>
                    <a:pt x="230" y="954"/>
                  </a:lnTo>
                  <a:lnTo>
                    <a:pt x="230" y="958"/>
                  </a:lnTo>
                  <a:lnTo>
                    <a:pt x="233" y="962"/>
                  </a:lnTo>
                  <a:lnTo>
                    <a:pt x="236" y="964"/>
                  </a:lnTo>
                  <a:lnTo>
                    <a:pt x="236" y="967"/>
                  </a:lnTo>
                  <a:lnTo>
                    <a:pt x="238" y="971"/>
                  </a:lnTo>
                  <a:lnTo>
                    <a:pt x="243" y="969"/>
                  </a:lnTo>
                  <a:lnTo>
                    <a:pt x="241" y="966"/>
                  </a:lnTo>
                  <a:lnTo>
                    <a:pt x="240" y="962"/>
                  </a:lnTo>
                  <a:lnTo>
                    <a:pt x="240" y="961"/>
                  </a:lnTo>
                  <a:lnTo>
                    <a:pt x="238" y="958"/>
                  </a:lnTo>
                  <a:lnTo>
                    <a:pt x="235" y="958"/>
                  </a:lnTo>
                  <a:lnTo>
                    <a:pt x="233" y="954"/>
                  </a:lnTo>
                  <a:lnTo>
                    <a:pt x="233" y="951"/>
                  </a:lnTo>
                  <a:lnTo>
                    <a:pt x="230" y="949"/>
                  </a:lnTo>
                  <a:lnTo>
                    <a:pt x="226" y="948"/>
                  </a:lnTo>
                  <a:lnTo>
                    <a:pt x="223" y="949"/>
                  </a:lnTo>
                  <a:lnTo>
                    <a:pt x="218" y="951"/>
                  </a:lnTo>
                  <a:lnTo>
                    <a:pt x="213" y="953"/>
                  </a:lnTo>
                  <a:lnTo>
                    <a:pt x="210" y="954"/>
                  </a:lnTo>
                  <a:lnTo>
                    <a:pt x="205" y="954"/>
                  </a:lnTo>
                  <a:lnTo>
                    <a:pt x="200" y="954"/>
                  </a:lnTo>
                  <a:lnTo>
                    <a:pt x="198" y="951"/>
                  </a:lnTo>
                  <a:lnTo>
                    <a:pt x="197" y="945"/>
                  </a:lnTo>
                  <a:lnTo>
                    <a:pt x="197" y="941"/>
                  </a:lnTo>
                  <a:lnTo>
                    <a:pt x="198" y="940"/>
                  </a:lnTo>
                  <a:lnTo>
                    <a:pt x="201" y="938"/>
                  </a:lnTo>
                  <a:lnTo>
                    <a:pt x="203" y="937"/>
                  </a:lnTo>
                  <a:lnTo>
                    <a:pt x="205" y="937"/>
                  </a:lnTo>
                  <a:lnTo>
                    <a:pt x="206" y="935"/>
                  </a:lnTo>
                  <a:lnTo>
                    <a:pt x="211" y="933"/>
                  </a:lnTo>
                  <a:lnTo>
                    <a:pt x="216" y="933"/>
                  </a:lnTo>
                  <a:lnTo>
                    <a:pt x="221" y="933"/>
                  </a:lnTo>
                  <a:lnTo>
                    <a:pt x="225" y="935"/>
                  </a:lnTo>
                  <a:lnTo>
                    <a:pt x="228" y="937"/>
                  </a:lnTo>
                  <a:lnTo>
                    <a:pt x="231" y="938"/>
                  </a:lnTo>
                  <a:lnTo>
                    <a:pt x="233" y="940"/>
                  </a:lnTo>
                  <a:lnTo>
                    <a:pt x="236" y="940"/>
                  </a:lnTo>
                  <a:lnTo>
                    <a:pt x="240" y="938"/>
                  </a:lnTo>
                  <a:lnTo>
                    <a:pt x="238" y="937"/>
                  </a:lnTo>
                  <a:lnTo>
                    <a:pt x="235" y="937"/>
                  </a:lnTo>
                  <a:lnTo>
                    <a:pt x="233" y="935"/>
                  </a:lnTo>
                  <a:lnTo>
                    <a:pt x="230" y="933"/>
                  </a:lnTo>
                  <a:lnTo>
                    <a:pt x="226" y="932"/>
                  </a:lnTo>
                  <a:lnTo>
                    <a:pt x="228" y="930"/>
                  </a:lnTo>
                  <a:lnTo>
                    <a:pt x="233" y="928"/>
                  </a:lnTo>
                  <a:lnTo>
                    <a:pt x="235" y="928"/>
                  </a:lnTo>
                  <a:lnTo>
                    <a:pt x="238" y="928"/>
                  </a:lnTo>
                  <a:lnTo>
                    <a:pt x="240" y="928"/>
                  </a:lnTo>
                  <a:lnTo>
                    <a:pt x="244" y="927"/>
                  </a:lnTo>
                  <a:lnTo>
                    <a:pt x="244" y="924"/>
                  </a:lnTo>
                  <a:lnTo>
                    <a:pt x="246" y="922"/>
                  </a:lnTo>
                  <a:lnTo>
                    <a:pt x="243" y="922"/>
                  </a:lnTo>
                  <a:lnTo>
                    <a:pt x="240" y="924"/>
                  </a:lnTo>
                  <a:lnTo>
                    <a:pt x="238" y="924"/>
                  </a:lnTo>
                  <a:lnTo>
                    <a:pt x="236" y="924"/>
                  </a:lnTo>
                  <a:lnTo>
                    <a:pt x="233" y="924"/>
                  </a:lnTo>
                  <a:lnTo>
                    <a:pt x="231" y="924"/>
                  </a:lnTo>
                  <a:lnTo>
                    <a:pt x="231" y="920"/>
                  </a:lnTo>
                  <a:lnTo>
                    <a:pt x="228" y="917"/>
                  </a:lnTo>
                  <a:lnTo>
                    <a:pt x="226" y="914"/>
                  </a:lnTo>
                  <a:lnTo>
                    <a:pt x="225" y="911"/>
                  </a:lnTo>
                  <a:lnTo>
                    <a:pt x="220" y="904"/>
                  </a:lnTo>
                  <a:lnTo>
                    <a:pt x="220" y="903"/>
                  </a:lnTo>
                  <a:lnTo>
                    <a:pt x="220" y="901"/>
                  </a:lnTo>
                  <a:lnTo>
                    <a:pt x="220" y="898"/>
                  </a:lnTo>
                  <a:lnTo>
                    <a:pt x="220" y="894"/>
                  </a:lnTo>
                  <a:lnTo>
                    <a:pt x="221" y="888"/>
                  </a:lnTo>
                  <a:lnTo>
                    <a:pt x="221" y="883"/>
                  </a:lnTo>
                  <a:lnTo>
                    <a:pt x="223" y="882"/>
                  </a:lnTo>
                  <a:lnTo>
                    <a:pt x="228" y="877"/>
                  </a:lnTo>
                  <a:lnTo>
                    <a:pt x="231" y="872"/>
                  </a:lnTo>
                  <a:lnTo>
                    <a:pt x="233" y="867"/>
                  </a:lnTo>
                  <a:lnTo>
                    <a:pt x="235" y="859"/>
                  </a:lnTo>
                  <a:lnTo>
                    <a:pt x="236" y="854"/>
                  </a:lnTo>
                  <a:lnTo>
                    <a:pt x="238" y="849"/>
                  </a:lnTo>
                  <a:lnTo>
                    <a:pt x="236" y="844"/>
                  </a:lnTo>
                  <a:lnTo>
                    <a:pt x="238" y="843"/>
                  </a:lnTo>
                  <a:lnTo>
                    <a:pt x="240" y="841"/>
                  </a:lnTo>
                  <a:lnTo>
                    <a:pt x="241" y="838"/>
                  </a:lnTo>
                  <a:lnTo>
                    <a:pt x="246" y="830"/>
                  </a:lnTo>
                  <a:lnTo>
                    <a:pt x="249" y="823"/>
                  </a:lnTo>
                  <a:lnTo>
                    <a:pt x="253" y="815"/>
                  </a:lnTo>
                  <a:lnTo>
                    <a:pt x="258" y="810"/>
                  </a:lnTo>
                  <a:lnTo>
                    <a:pt x="263" y="799"/>
                  </a:lnTo>
                  <a:lnTo>
                    <a:pt x="269" y="786"/>
                  </a:lnTo>
                  <a:lnTo>
                    <a:pt x="281" y="770"/>
                  </a:lnTo>
                  <a:lnTo>
                    <a:pt x="279" y="759"/>
                  </a:lnTo>
                  <a:lnTo>
                    <a:pt x="279" y="755"/>
                  </a:lnTo>
                  <a:lnTo>
                    <a:pt x="286" y="750"/>
                  </a:lnTo>
                  <a:lnTo>
                    <a:pt x="292" y="747"/>
                  </a:lnTo>
                  <a:lnTo>
                    <a:pt x="301" y="738"/>
                  </a:lnTo>
                  <a:lnTo>
                    <a:pt x="307" y="725"/>
                  </a:lnTo>
                  <a:lnTo>
                    <a:pt x="311" y="715"/>
                  </a:lnTo>
                  <a:lnTo>
                    <a:pt x="317" y="704"/>
                  </a:lnTo>
                  <a:lnTo>
                    <a:pt x="322" y="691"/>
                  </a:lnTo>
                  <a:lnTo>
                    <a:pt x="327" y="673"/>
                  </a:lnTo>
                  <a:lnTo>
                    <a:pt x="327" y="665"/>
                  </a:lnTo>
                  <a:lnTo>
                    <a:pt x="326" y="658"/>
                  </a:lnTo>
                  <a:lnTo>
                    <a:pt x="330" y="652"/>
                  </a:lnTo>
                  <a:lnTo>
                    <a:pt x="335" y="644"/>
                  </a:lnTo>
                  <a:lnTo>
                    <a:pt x="340" y="634"/>
                  </a:lnTo>
                  <a:lnTo>
                    <a:pt x="344" y="626"/>
                  </a:lnTo>
                  <a:lnTo>
                    <a:pt x="350" y="611"/>
                  </a:lnTo>
                  <a:lnTo>
                    <a:pt x="357" y="595"/>
                  </a:lnTo>
                  <a:lnTo>
                    <a:pt x="359" y="587"/>
                  </a:lnTo>
                  <a:lnTo>
                    <a:pt x="362" y="574"/>
                  </a:lnTo>
                  <a:lnTo>
                    <a:pt x="365" y="563"/>
                  </a:lnTo>
                  <a:lnTo>
                    <a:pt x="369" y="551"/>
                  </a:lnTo>
                  <a:lnTo>
                    <a:pt x="373" y="543"/>
                  </a:lnTo>
                  <a:lnTo>
                    <a:pt x="373" y="535"/>
                  </a:lnTo>
                  <a:lnTo>
                    <a:pt x="377" y="526"/>
                  </a:lnTo>
                  <a:lnTo>
                    <a:pt x="383" y="514"/>
                  </a:lnTo>
                  <a:lnTo>
                    <a:pt x="388" y="511"/>
                  </a:lnTo>
                  <a:lnTo>
                    <a:pt x="393" y="498"/>
                  </a:lnTo>
                  <a:lnTo>
                    <a:pt x="392" y="487"/>
                  </a:lnTo>
                  <a:lnTo>
                    <a:pt x="392" y="482"/>
                  </a:lnTo>
                  <a:lnTo>
                    <a:pt x="392" y="467"/>
                  </a:lnTo>
                  <a:lnTo>
                    <a:pt x="393" y="451"/>
                  </a:lnTo>
                  <a:lnTo>
                    <a:pt x="397" y="438"/>
                  </a:lnTo>
                  <a:lnTo>
                    <a:pt x="400" y="430"/>
                  </a:lnTo>
                  <a:lnTo>
                    <a:pt x="403" y="420"/>
                  </a:lnTo>
                  <a:lnTo>
                    <a:pt x="408" y="414"/>
                  </a:lnTo>
                  <a:lnTo>
                    <a:pt x="415" y="399"/>
                  </a:lnTo>
                  <a:lnTo>
                    <a:pt x="415" y="396"/>
                  </a:lnTo>
                  <a:lnTo>
                    <a:pt x="418" y="388"/>
                  </a:lnTo>
                  <a:lnTo>
                    <a:pt x="423" y="380"/>
                  </a:lnTo>
                  <a:lnTo>
                    <a:pt x="433" y="375"/>
                  </a:lnTo>
                  <a:lnTo>
                    <a:pt x="443" y="372"/>
                  </a:lnTo>
                  <a:lnTo>
                    <a:pt x="445" y="365"/>
                  </a:lnTo>
                  <a:lnTo>
                    <a:pt x="443" y="359"/>
                  </a:lnTo>
                  <a:lnTo>
                    <a:pt x="450" y="351"/>
                  </a:lnTo>
                  <a:lnTo>
                    <a:pt x="453" y="343"/>
                  </a:lnTo>
                  <a:lnTo>
                    <a:pt x="448" y="338"/>
                  </a:lnTo>
                  <a:lnTo>
                    <a:pt x="443" y="333"/>
                  </a:lnTo>
                  <a:lnTo>
                    <a:pt x="450" y="331"/>
                  </a:lnTo>
                  <a:lnTo>
                    <a:pt x="453" y="330"/>
                  </a:lnTo>
                  <a:lnTo>
                    <a:pt x="453" y="325"/>
                  </a:lnTo>
                  <a:lnTo>
                    <a:pt x="456" y="323"/>
                  </a:lnTo>
                  <a:lnTo>
                    <a:pt x="458" y="320"/>
                  </a:lnTo>
                  <a:lnTo>
                    <a:pt x="458" y="317"/>
                  </a:lnTo>
                  <a:lnTo>
                    <a:pt x="458" y="314"/>
                  </a:lnTo>
                  <a:lnTo>
                    <a:pt x="459" y="310"/>
                  </a:lnTo>
                  <a:lnTo>
                    <a:pt x="461" y="297"/>
                  </a:lnTo>
                  <a:lnTo>
                    <a:pt x="464" y="286"/>
                  </a:lnTo>
                  <a:lnTo>
                    <a:pt x="468" y="280"/>
                  </a:lnTo>
                  <a:lnTo>
                    <a:pt x="458" y="281"/>
                  </a:lnTo>
                  <a:lnTo>
                    <a:pt x="459" y="271"/>
                  </a:lnTo>
                  <a:lnTo>
                    <a:pt x="453" y="268"/>
                  </a:lnTo>
                  <a:lnTo>
                    <a:pt x="453" y="259"/>
                  </a:lnTo>
                  <a:lnTo>
                    <a:pt x="451" y="250"/>
                  </a:lnTo>
                  <a:lnTo>
                    <a:pt x="443" y="246"/>
                  </a:lnTo>
                  <a:lnTo>
                    <a:pt x="446" y="241"/>
                  </a:lnTo>
                  <a:lnTo>
                    <a:pt x="451" y="233"/>
                  </a:lnTo>
                  <a:lnTo>
                    <a:pt x="456" y="226"/>
                  </a:lnTo>
                  <a:lnTo>
                    <a:pt x="456" y="212"/>
                  </a:lnTo>
                  <a:lnTo>
                    <a:pt x="450" y="213"/>
                  </a:lnTo>
                  <a:lnTo>
                    <a:pt x="446" y="212"/>
                  </a:lnTo>
                  <a:lnTo>
                    <a:pt x="445" y="205"/>
                  </a:lnTo>
                  <a:lnTo>
                    <a:pt x="448" y="199"/>
                  </a:lnTo>
                  <a:lnTo>
                    <a:pt x="438" y="197"/>
                  </a:lnTo>
                  <a:lnTo>
                    <a:pt x="430" y="197"/>
                  </a:lnTo>
                  <a:lnTo>
                    <a:pt x="421" y="200"/>
                  </a:lnTo>
                  <a:lnTo>
                    <a:pt x="426" y="187"/>
                  </a:lnTo>
                  <a:lnTo>
                    <a:pt x="423" y="184"/>
                  </a:lnTo>
                  <a:lnTo>
                    <a:pt x="416" y="184"/>
                  </a:lnTo>
                  <a:lnTo>
                    <a:pt x="413" y="181"/>
                  </a:lnTo>
                  <a:lnTo>
                    <a:pt x="413" y="178"/>
                  </a:lnTo>
                  <a:lnTo>
                    <a:pt x="415" y="174"/>
                  </a:lnTo>
                  <a:lnTo>
                    <a:pt x="418" y="170"/>
                  </a:lnTo>
                  <a:lnTo>
                    <a:pt x="418" y="165"/>
                  </a:lnTo>
                  <a:lnTo>
                    <a:pt x="418" y="157"/>
                  </a:lnTo>
                  <a:lnTo>
                    <a:pt x="421" y="150"/>
                  </a:lnTo>
                  <a:lnTo>
                    <a:pt x="425" y="144"/>
                  </a:lnTo>
                  <a:lnTo>
                    <a:pt x="425" y="131"/>
                  </a:lnTo>
                  <a:lnTo>
                    <a:pt x="425" y="116"/>
                  </a:lnTo>
                  <a:lnTo>
                    <a:pt x="428" y="110"/>
                  </a:lnTo>
                  <a:lnTo>
                    <a:pt x="433" y="110"/>
                  </a:lnTo>
                  <a:lnTo>
                    <a:pt x="436" y="103"/>
                  </a:lnTo>
                  <a:lnTo>
                    <a:pt x="441" y="95"/>
                  </a:lnTo>
                  <a:lnTo>
                    <a:pt x="446" y="90"/>
                  </a:lnTo>
                  <a:lnTo>
                    <a:pt x="448" y="84"/>
                  </a:lnTo>
                  <a:lnTo>
                    <a:pt x="453" y="82"/>
                  </a:lnTo>
                  <a:lnTo>
                    <a:pt x="455" y="77"/>
                  </a:lnTo>
                  <a:lnTo>
                    <a:pt x="461" y="76"/>
                  </a:lnTo>
                  <a:lnTo>
                    <a:pt x="468" y="68"/>
                  </a:lnTo>
                  <a:lnTo>
                    <a:pt x="474" y="59"/>
                  </a:lnTo>
                  <a:lnTo>
                    <a:pt x="479" y="51"/>
                  </a:lnTo>
                  <a:lnTo>
                    <a:pt x="488" y="40"/>
                  </a:lnTo>
                  <a:lnTo>
                    <a:pt x="496" y="35"/>
                  </a:lnTo>
                  <a:lnTo>
                    <a:pt x="501" y="24"/>
                  </a:lnTo>
                  <a:lnTo>
                    <a:pt x="507" y="16"/>
                  </a:lnTo>
                  <a:lnTo>
                    <a:pt x="519" y="8"/>
                  </a:lnTo>
                  <a:lnTo>
                    <a:pt x="529" y="0"/>
                  </a:lnTo>
                  <a:lnTo>
                    <a:pt x="539" y="4"/>
                  </a:lnTo>
                  <a:lnTo>
                    <a:pt x="542" y="13"/>
                  </a:lnTo>
                  <a:lnTo>
                    <a:pt x="542" y="19"/>
                  </a:lnTo>
                  <a:lnTo>
                    <a:pt x="545" y="24"/>
                  </a:lnTo>
                  <a:lnTo>
                    <a:pt x="547" y="27"/>
                  </a:lnTo>
                  <a:lnTo>
                    <a:pt x="549" y="32"/>
                  </a:lnTo>
                  <a:lnTo>
                    <a:pt x="559" y="35"/>
                  </a:lnTo>
                  <a:lnTo>
                    <a:pt x="569" y="38"/>
                  </a:lnTo>
                  <a:lnTo>
                    <a:pt x="564" y="48"/>
                  </a:lnTo>
                  <a:lnTo>
                    <a:pt x="560" y="58"/>
                  </a:lnTo>
                  <a:lnTo>
                    <a:pt x="557" y="66"/>
                  </a:lnTo>
                  <a:lnTo>
                    <a:pt x="554" y="79"/>
                  </a:lnTo>
                  <a:lnTo>
                    <a:pt x="550" y="85"/>
                  </a:lnTo>
                  <a:lnTo>
                    <a:pt x="552" y="85"/>
                  </a:lnTo>
                  <a:lnTo>
                    <a:pt x="549" y="90"/>
                  </a:lnTo>
                  <a:lnTo>
                    <a:pt x="542" y="102"/>
                  </a:lnTo>
                  <a:lnTo>
                    <a:pt x="550" y="106"/>
                  </a:lnTo>
                  <a:lnTo>
                    <a:pt x="555" y="103"/>
                  </a:lnTo>
                  <a:lnTo>
                    <a:pt x="562" y="100"/>
                  </a:lnTo>
                  <a:lnTo>
                    <a:pt x="565" y="108"/>
                  </a:lnTo>
                  <a:lnTo>
                    <a:pt x="562" y="116"/>
                  </a:lnTo>
                  <a:lnTo>
                    <a:pt x="580" y="116"/>
                  </a:lnTo>
                  <a:lnTo>
                    <a:pt x="585" y="126"/>
                  </a:lnTo>
                  <a:lnTo>
                    <a:pt x="584" y="134"/>
                  </a:lnTo>
                  <a:lnTo>
                    <a:pt x="582" y="142"/>
                  </a:lnTo>
                  <a:lnTo>
                    <a:pt x="584" y="147"/>
                  </a:lnTo>
                  <a:lnTo>
                    <a:pt x="593" y="148"/>
                  </a:lnTo>
                  <a:lnTo>
                    <a:pt x="603" y="157"/>
                  </a:lnTo>
                  <a:lnTo>
                    <a:pt x="607" y="170"/>
                  </a:lnTo>
                  <a:lnTo>
                    <a:pt x="603" y="181"/>
                  </a:lnTo>
                  <a:lnTo>
                    <a:pt x="610" y="187"/>
                  </a:lnTo>
                  <a:lnTo>
                    <a:pt x="617" y="186"/>
                  </a:lnTo>
                  <a:lnTo>
                    <a:pt x="622" y="191"/>
                  </a:lnTo>
                  <a:lnTo>
                    <a:pt x="623" y="200"/>
                  </a:lnTo>
                  <a:lnTo>
                    <a:pt x="622" y="205"/>
                  </a:lnTo>
                  <a:lnTo>
                    <a:pt x="622" y="210"/>
                  </a:lnTo>
                  <a:lnTo>
                    <a:pt x="618" y="220"/>
                  </a:lnTo>
                  <a:lnTo>
                    <a:pt x="613" y="228"/>
                  </a:lnTo>
                  <a:lnTo>
                    <a:pt x="600" y="236"/>
                  </a:lnTo>
                  <a:lnTo>
                    <a:pt x="603" y="247"/>
                  </a:lnTo>
                  <a:lnTo>
                    <a:pt x="618" y="263"/>
                  </a:lnTo>
                  <a:lnTo>
                    <a:pt x="617" y="267"/>
                  </a:lnTo>
                  <a:lnTo>
                    <a:pt x="612" y="273"/>
                  </a:lnTo>
                  <a:lnTo>
                    <a:pt x="608" y="275"/>
                  </a:lnTo>
                  <a:lnTo>
                    <a:pt x="600" y="283"/>
                  </a:lnTo>
                  <a:lnTo>
                    <a:pt x="595" y="296"/>
                  </a:lnTo>
                  <a:lnTo>
                    <a:pt x="584" y="297"/>
                  </a:lnTo>
                  <a:lnTo>
                    <a:pt x="570" y="299"/>
                  </a:lnTo>
                  <a:lnTo>
                    <a:pt x="567" y="310"/>
                  </a:lnTo>
                  <a:lnTo>
                    <a:pt x="564" y="323"/>
                  </a:lnTo>
                  <a:lnTo>
                    <a:pt x="559" y="325"/>
                  </a:lnTo>
                  <a:lnTo>
                    <a:pt x="552" y="330"/>
                  </a:lnTo>
                  <a:lnTo>
                    <a:pt x="545" y="336"/>
                  </a:lnTo>
                  <a:lnTo>
                    <a:pt x="541" y="349"/>
                  </a:lnTo>
                  <a:lnTo>
                    <a:pt x="537" y="359"/>
                  </a:lnTo>
                  <a:lnTo>
                    <a:pt x="541" y="365"/>
                  </a:lnTo>
                  <a:lnTo>
                    <a:pt x="545" y="373"/>
                  </a:lnTo>
                  <a:lnTo>
                    <a:pt x="547" y="378"/>
                  </a:lnTo>
                  <a:lnTo>
                    <a:pt x="547" y="390"/>
                  </a:lnTo>
                  <a:lnTo>
                    <a:pt x="544" y="396"/>
                  </a:lnTo>
                  <a:lnTo>
                    <a:pt x="547" y="406"/>
                  </a:lnTo>
                  <a:lnTo>
                    <a:pt x="555" y="411"/>
                  </a:lnTo>
                  <a:lnTo>
                    <a:pt x="547" y="420"/>
                  </a:lnTo>
                  <a:lnTo>
                    <a:pt x="560" y="424"/>
                  </a:lnTo>
                  <a:lnTo>
                    <a:pt x="572" y="424"/>
                  </a:lnTo>
                  <a:lnTo>
                    <a:pt x="584" y="432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2" y="440"/>
                  </a:lnTo>
                  <a:lnTo>
                    <a:pt x="593" y="443"/>
                  </a:lnTo>
                  <a:lnTo>
                    <a:pt x="592" y="451"/>
                  </a:lnTo>
                  <a:lnTo>
                    <a:pt x="592" y="461"/>
                  </a:lnTo>
                  <a:lnTo>
                    <a:pt x="602" y="467"/>
                  </a:lnTo>
                  <a:lnTo>
                    <a:pt x="597" y="485"/>
                  </a:lnTo>
                  <a:lnTo>
                    <a:pt x="585" y="498"/>
                  </a:lnTo>
                  <a:lnTo>
                    <a:pt x="577" y="508"/>
                  </a:lnTo>
                  <a:lnTo>
                    <a:pt x="567" y="526"/>
                  </a:lnTo>
                  <a:lnTo>
                    <a:pt x="557" y="534"/>
                  </a:lnTo>
                  <a:lnTo>
                    <a:pt x="554" y="545"/>
                  </a:lnTo>
                  <a:lnTo>
                    <a:pt x="562" y="572"/>
                  </a:lnTo>
                  <a:lnTo>
                    <a:pt x="557" y="577"/>
                  </a:lnTo>
                  <a:lnTo>
                    <a:pt x="555" y="585"/>
                  </a:lnTo>
                  <a:lnTo>
                    <a:pt x="554" y="587"/>
                  </a:lnTo>
                  <a:lnTo>
                    <a:pt x="550" y="595"/>
                  </a:lnTo>
                  <a:lnTo>
                    <a:pt x="544" y="600"/>
                  </a:lnTo>
                  <a:lnTo>
                    <a:pt x="544" y="606"/>
                  </a:lnTo>
                  <a:lnTo>
                    <a:pt x="545" y="616"/>
                  </a:lnTo>
                  <a:lnTo>
                    <a:pt x="534" y="626"/>
                  </a:lnTo>
                  <a:lnTo>
                    <a:pt x="529" y="636"/>
                  </a:lnTo>
                  <a:lnTo>
                    <a:pt x="531" y="639"/>
                  </a:lnTo>
                  <a:lnTo>
                    <a:pt x="536" y="645"/>
                  </a:lnTo>
                  <a:lnTo>
                    <a:pt x="541" y="661"/>
                  </a:lnTo>
                  <a:lnTo>
                    <a:pt x="552" y="676"/>
                  </a:lnTo>
                  <a:lnTo>
                    <a:pt x="560" y="684"/>
                  </a:lnTo>
                  <a:lnTo>
                    <a:pt x="569" y="694"/>
                  </a:lnTo>
                  <a:lnTo>
                    <a:pt x="587" y="712"/>
                  </a:lnTo>
                  <a:lnTo>
                    <a:pt x="587" y="736"/>
                  </a:lnTo>
                  <a:lnTo>
                    <a:pt x="587" y="741"/>
                  </a:lnTo>
                  <a:lnTo>
                    <a:pt x="580" y="755"/>
                  </a:lnTo>
                  <a:lnTo>
                    <a:pt x="575" y="765"/>
                  </a:lnTo>
                  <a:lnTo>
                    <a:pt x="577" y="770"/>
                  </a:lnTo>
                  <a:lnTo>
                    <a:pt x="579" y="786"/>
                  </a:lnTo>
                  <a:lnTo>
                    <a:pt x="577" y="788"/>
                  </a:lnTo>
                  <a:lnTo>
                    <a:pt x="565" y="796"/>
                  </a:lnTo>
                  <a:lnTo>
                    <a:pt x="554" y="804"/>
                  </a:lnTo>
                  <a:lnTo>
                    <a:pt x="554" y="812"/>
                  </a:lnTo>
                  <a:lnTo>
                    <a:pt x="554" y="814"/>
                  </a:lnTo>
                  <a:lnTo>
                    <a:pt x="555" y="815"/>
                  </a:lnTo>
                  <a:lnTo>
                    <a:pt x="557" y="818"/>
                  </a:lnTo>
                  <a:lnTo>
                    <a:pt x="559" y="825"/>
                  </a:lnTo>
                  <a:lnTo>
                    <a:pt x="557" y="831"/>
                  </a:lnTo>
                  <a:lnTo>
                    <a:pt x="554" y="835"/>
                  </a:lnTo>
                  <a:lnTo>
                    <a:pt x="544" y="841"/>
                  </a:lnTo>
                  <a:lnTo>
                    <a:pt x="541" y="844"/>
                  </a:lnTo>
                  <a:lnTo>
                    <a:pt x="537" y="851"/>
                  </a:lnTo>
                  <a:lnTo>
                    <a:pt x="527" y="857"/>
                  </a:lnTo>
                  <a:lnTo>
                    <a:pt x="516" y="859"/>
                  </a:lnTo>
                  <a:lnTo>
                    <a:pt x="504" y="864"/>
                  </a:lnTo>
                  <a:lnTo>
                    <a:pt x="498" y="865"/>
                  </a:lnTo>
                  <a:lnTo>
                    <a:pt x="491" y="873"/>
                  </a:lnTo>
                  <a:lnTo>
                    <a:pt x="483" y="878"/>
                  </a:lnTo>
                  <a:lnTo>
                    <a:pt x="478" y="885"/>
                  </a:lnTo>
                  <a:lnTo>
                    <a:pt x="478" y="893"/>
                  </a:lnTo>
                  <a:lnTo>
                    <a:pt x="474" y="901"/>
                  </a:lnTo>
                  <a:lnTo>
                    <a:pt x="473" y="917"/>
                  </a:lnTo>
                  <a:lnTo>
                    <a:pt x="459" y="927"/>
                  </a:lnTo>
                  <a:lnTo>
                    <a:pt x="450" y="920"/>
                  </a:lnTo>
                  <a:lnTo>
                    <a:pt x="433" y="920"/>
                  </a:lnTo>
                  <a:lnTo>
                    <a:pt x="426" y="914"/>
                  </a:lnTo>
                  <a:lnTo>
                    <a:pt x="418" y="917"/>
                  </a:lnTo>
                  <a:lnTo>
                    <a:pt x="408" y="925"/>
                  </a:lnTo>
                  <a:lnTo>
                    <a:pt x="400" y="928"/>
                  </a:lnTo>
                  <a:lnTo>
                    <a:pt x="388" y="948"/>
                  </a:lnTo>
                  <a:lnTo>
                    <a:pt x="382" y="954"/>
                  </a:lnTo>
                  <a:lnTo>
                    <a:pt x="373" y="962"/>
                  </a:lnTo>
                  <a:lnTo>
                    <a:pt x="367" y="971"/>
                  </a:lnTo>
                  <a:lnTo>
                    <a:pt x="360" y="980"/>
                  </a:lnTo>
                  <a:lnTo>
                    <a:pt x="360" y="998"/>
                  </a:lnTo>
                  <a:lnTo>
                    <a:pt x="354" y="1011"/>
                  </a:lnTo>
                  <a:lnTo>
                    <a:pt x="344" y="1019"/>
                  </a:lnTo>
                  <a:lnTo>
                    <a:pt x="334" y="1032"/>
                  </a:lnTo>
                  <a:lnTo>
                    <a:pt x="326" y="1043"/>
                  </a:lnTo>
                  <a:lnTo>
                    <a:pt x="321" y="1043"/>
                  </a:lnTo>
                  <a:lnTo>
                    <a:pt x="314" y="1043"/>
                  </a:lnTo>
                  <a:lnTo>
                    <a:pt x="309" y="1050"/>
                  </a:lnTo>
                  <a:lnTo>
                    <a:pt x="302" y="1058"/>
                  </a:lnTo>
                  <a:lnTo>
                    <a:pt x="299" y="1069"/>
                  </a:lnTo>
                  <a:lnTo>
                    <a:pt x="297" y="1071"/>
                  </a:lnTo>
                  <a:lnTo>
                    <a:pt x="291" y="1076"/>
                  </a:lnTo>
                  <a:lnTo>
                    <a:pt x="286" y="1079"/>
                  </a:lnTo>
                  <a:lnTo>
                    <a:pt x="278" y="1085"/>
                  </a:lnTo>
                  <a:lnTo>
                    <a:pt x="266" y="1092"/>
                  </a:lnTo>
                  <a:lnTo>
                    <a:pt x="263" y="1097"/>
                  </a:lnTo>
                  <a:lnTo>
                    <a:pt x="261" y="1103"/>
                  </a:lnTo>
                  <a:lnTo>
                    <a:pt x="259" y="1115"/>
                  </a:lnTo>
                  <a:lnTo>
                    <a:pt x="259" y="1119"/>
                  </a:lnTo>
                  <a:lnTo>
                    <a:pt x="263" y="1124"/>
                  </a:lnTo>
                  <a:lnTo>
                    <a:pt x="268" y="1136"/>
                  </a:lnTo>
                  <a:lnTo>
                    <a:pt x="271" y="1147"/>
                  </a:lnTo>
                  <a:lnTo>
                    <a:pt x="269" y="1163"/>
                  </a:lnTo>
                  <a:lnTo>
                    <a:pt x="274" y="1171"/>
                  </a:lnTo>
                  <a:lnTo>
                    <a:pt x="278" y="1178"/>
                  </a:lnTo>
                  <a:lnTo>
                    <a:pt x="279" y="1189"/>
                  </a:lnTo>
                  <a:lnTo>
                    <a:pt x="281" y="1195"/>
                  </a:lnTo>
                  <a:lnTo>
                    <a:pt x="292" y="1199"/>
                  </a:lnTo>
                  <a:lnTo>
                    <a:pt x="291" y="1212"/>
                  </a:lnTo>
                  <a:lnTo>
                    <a:pt x="286" y="1223"/>
                  </a:lnTo>
                  <a:lnTo>
                    <a:pt x="281" y="1228"/>
                  </a:lnTo>
                  <a:lnTo>
                    <a:pt x="284" y="1231"/>
                  </a:lnTo>
                  <a:lnTo>
                    <a:pt x="287" y="1236"/>
                  </a:lnTo>
                  <a:lnTo>
                    <a:pt x="294" y="1238"/>
                  </a:lnTo>
                  <a:lnTo>
                    <a:pt x="299" y="1236"/>
                  </a:lnTo>
                  <a:lnTo>
                    <a:pt x="309" y="1238"/>
                  </a:lnTo>
                  <a:lnTo>
                    <a:pt x="321" y="1244"/>
                  </a:lnTo>
                  <a:lnTo>
                    <a:pt x="327" y="1250"/>
                  </a:lnTo>
                  <a:lnTo>
                    <a:pt x="332" y="1255"/>
                  </a:lnTo>
                  <a:lnTo>
                    <a:pt x="342" y="1259"/>
                  </a:lnTo>
                  <a:lnTo>
                    <a:pt x="355" y="1262"/>
                  </a:lnTo>
                  <a:lnTo>
                    <a:pt x="359" y="1263"/>
                  </a:lnTo>
                  <a:lnTo>
                    <a:pt x="364" y="1265"/>
                  </a:lnTo>
                  <a:lnTo>
                    <a:pt x="372" y="1281"/>
                  </a:lnTo>
                  <a:lnTo>
                    <a:pt x="377" y="1293"/>
                  </a:lnTo>
                  <a:lnTo>
                    <a:pt x="378" y="1301"/>
                  </a:lnTo>
                  <a:lnTo>
                    <a:pt x="378" y="1304"/>
                  </a:lnTo>
                  <a:lnTo>
                    <a:pt x="380" y="1312"/>
                  </a:lnTo>
                  <a:lnTo>
                    <a:pt x="382" y="1314"/>
                  </a:lnTo>
                  <a:lnTo>
                    <a:pt x="387" y="1322"/>
                  </a:lnTo>
                  <a:lnTo>
                    <a:pt x="395" y="1323"/>
                  </a:lnTo>
                  <a:lnTo>
                    <a:pt x="402" y="1327"/>
                  </a:lnTo>
                  <a:lnTo>
                    <a:pt x="402" y="1335"/>
                  </a:lnTo>
                  <a:lnTo>
                    <a:pt x="403" y="1346"/>
                  </a:lnTo>
                  <a:lnTo>
                    <a:pt x="410" y="1354"/>
                  </a:lnTo>
                  <a:lnTo>
                    <a:pt x="408" y="1362"/>
                  </a:lnTo>
                  <a:lnTo>
                    <a:pt x="402" y="1367"/>
                  </a:lnTo>
                  <a:lnTo>
                    <a:pt x="390" y="1369"/>
                  </a:lnTo>
                  <a:lnTo>
                    <a:pt x="382" y="1378"/>
                  </a:lnTo>
                  <a:lnTo>
                    <a:pt x="377" y="1383"/>
                  </a:lnTo>
                  <a:lnTo>
                    <a:pt x="373" y="1388"/>
                  </a:lnTo>
                  <a:lnTo>
                    <a:pt x="367" y="1391"/>
                  </a:lnTo>
                  <a:lnTo>
                    <a:pt x="360" y="1403"/>
                  </a:lnTo>
                  <a:lnTo>
                    <a:pt x="352" y="1412"/>
                  </a:lnTo>
                  <a:lnTo>
                    <a:pt x="349" y="1424"/>
                  </a:lnTo>
                  <a:lnTo>
                    <a:pt x="340" y="1424"/>
                  </a:lnTo>
                  <a:lnTo>
                    <a:pt x="330" y="1438"/>
                  </a:lnTo>
                  <a:lnTo>
                    <a:pt x="324" y="1440"/>
                  </a:lnTo>
                  <a:lnTo>
                    <a:pt x="316" y="1443"/>
                  </a:lnTo>
                  <a:lnTo>
                    <a:pt x="314" y="1443"/>
                  </a:lnTo>
                  <a:lnTo>
                    <a:pt x="306" y="1445"/>
                  </a:lnTo>
                  <a:lnTo>
                    <a:pt x="302" y="1446"/>
                  </a:lnTo>
                  <a:lnTo>
                    <a:pt x="299" y="1448"/>
                  </a:lnTo>
                  <a:lnTo>
                    <a:pt x="299" y="1454"/>
                  </a:lnTo>
                  <a:lnTo>
                    <a:pt x="299" y="1458"/>
                  </a:lnTo>
                  <a:lnTo>
                    <a:pt x="309" y="1466"/>
                  </a:lnTo>
                  <a:lnTo>
                    <a:pt x="312" y="1467"/>
                  </a:lnTo>
                  <a:lnTo>
                    <a:pt x="314" y="1469"/>
                  </a:lnTo>
                  <a:lnTo>
                    <a:pt x="316" y="1472"/>
                  </a:lnTo>
                  <a:lnTo>
                    <a:pt x="311" y="1479"/>
                  </a:lnTo>
                  <a:lnTo>
                    <a:pt x="306" y="1485"/>
                  </a:lnTo>
                  <a:lnTo>
                    <a:pt x="299" y="1493"/>
                  </a:lnTo>
                  <a:lnTo>
                    <a:pt x="291" y="1495"/>
                  </a:lnTo>
                  <a:lnTo>
                    <a:pt x="284" y="1488"/>
                  </a:lnTo>
                  <a:lnTo>
                    <a:pt x="278" y="1492"/>
                  </a:lnTo>
                  <a:lnTo>
                    <a:pt x="281" y="1505"/>
                  </a:lnTo>
                  <a:lnTo>
                    <a:pt x="286" y="1509"/>
                  </a:lnTo>
                  <a:lnTo>
                    <a:pt x="284" y="1514"/>
                  </a:lnTo>
                  <a:lnTo>
                    <a:pt x="281" y="1524"/>
                  </a:lnTo>
                  <a:lnTo>
                    <a:pt x="283" y="1529"/>
                  </a:lnTo>
                  <a:lnTo>
                    <a:pt x="287" y="1530"/>
                  </a:lnTo>
                  <a:lnTo>
                    <a:pt x="297" y="1529"/>
                  </a:lnTo>
                  <a:lnTo>
                    <a:pt x="304" y="1529"/>
                  </a:lnTo>
                  <a:lnTo>
                    <a:pt x="307" y="1537"/>
                  </a:lnTo>
                  <a:lnTo>
                    <a:pt x="304" y="1553"/>
                  </a:lnTo>
                  <a:lnTo>
                    <a:pt x="304" y="1556"/>
                  </a:lnTo>
                  <a:lnTo>
                    <a:pt x="297" y="1566"/>
                  </a:lnTo>
                  <a:lnTo>
                    <a:pt x="292" y="1572"/>
                  </a:lnTo>
                  <a:lnTo>
                    <a:pt x="279" y="1571"/>
                  </a:lnTo>
                  <a:lnTo>
                    <a:pt x="271" y="1566"/>
                  </a:lnTo>
                  <a:lnTo>
                    <a:pt x="259" y="1568"/>
                  </a:lnTo>
                  <a:lnTo>
                    <a:pt x="251" y="1572"/>
                  </a:lnTo>
                  <a:lnTo>
                    <a:pt x="244" y="1577"/>
                  </a:lnTo>
                  <a:lnTo>
                    <a:pt x="235" y="1576"/>
                  </a:lnTo>
                  <a:lnTo>
                    <a:pt x="225" y="1569"/>
                  </a:lnTo>
                  <a:lnTo>
                    <a:pt x="220" y="1561"/>
                  </a:lnTo>
                  <a:lnTo>
                    <a:pt x="218" y="1556"/>
                  </a:lnTo>
                  <a:lnTo>
                    <a:pt x="211" y="1551"/>
                  </a:lnTo>
                  <a:lnTo>
                    <a:pt x="195" y="1556"/>
                  </a:lnTo>
                  <a:lnTo>
                    <a:pt x="193" y="1558"/>
                  </a:lnTo>
                  <a:lnTo>
                    <a:pt x="190" y="1561"/>
                  </a:lnTo>
                  <a:lnTo>
                    <a:pt x="175" y="1561"/>
                  </a:lnTo>
                  <a:lnTo>
                    <a:pt x="168" y="1564"/>
                  </a:lnTo>
                  <a:lnTo>
                    <a:pt x="160" y="1571"/>
                  </a:lnTo>
                  <a:lnTo>
                    <a:pt x="152" y="1576"/>
                  </a:lnTo>
                  <a:lnTo>
                    <a:pt x="149" y="1577"/>
                  </a:lnTo>
                  <a:lnTo>
                    <a:pt x="142" y="1584"/>
                  </a:lnTo>
                  <a:lnTo>
                    <a:pt x="135" y="1590"/>
                  </a:lnTo>
                  <a:lnTo>
                    <a:pt x="134" y="1594"/>
                  </a:lnTo>
                  <a:lnTo>
                    <a:pt x="130" y="1600"/>
                  </a:lnTo>
                  <a:lnTo>
                    <a:pt x="129" y="1602"/>
                  </a:lnTo>
                  <a:lnTo>
                    <a:pt x="125" y="1610"/>
                  </a:lnTo>
                  <a:lnTo>
                    <a:pt x="124" y="1613"/>
                  </a:lnTo>
                  <a:lnTo>
                    <a:pt x="124" y="1616"/>
                  </a:lnTo>
                  <a:lnTo>
                    <a:pt x="115" y="1619"/>
                  </a:lnTo>
                  <a:lnTo>
                    <a:pt x="114" y="1619"/>
                  </a:lnTo>
                  <a:lnTo>
                    <a:pt x="111" y="1619"/>
                  </a:lnTo>
                  <a:lnTo>
                    <a:pt x="106" y="1619"/>
                  </a:lnTo>
                  <a:lnTo>
                    <a:pt x="99" y="1623"/>
                  </a:lnTo>
                  <a:lnTo>
                    <a:pt x="97" y="1616"/>
                  </a:lnTo>
                  <a:lnTo>
                    <a:pt x="97" y="1610"/>
                  </a:lnTo>
                  <a:lnTo>
                    <a:pt x="96" y="1608"/>
                  </a:lnTo>
                  <a:lnTo>
                    <a:pt x="94" y="1606"/>
                  </a:lnTo>
                  <a:lnTo>
                    <a:pt x="84" y="1605"/>
                  </a:lnTo>
                  <a:lnTo>
                    <a:pt x="79" y="1610"/>
                  </a:lnTo>
                  <a:lnTo>
                    <a:pt x="74" y="1608"/>
                  </a:lnTo>
                  <a:lnTo>
                    <a:pt x="74" y="1603"/>
                  </a:lnTo>
                  <a:lnTo>
                    <a:pt x="79" y="1600"/>
                  </a:lnTo>
                  <a:lnTo>
                    <a:pt x="82" y="1592"/>
                  </a:lnTo>
                  <a:lnTo>
                    <a:pt x="79" y="1589"/>
                  </a:lnTo>
                  <a:lnTo>
                    <a:pt x="74" y="1584"/>
                  </a:lnTo>
                  <a:lnTo>
                    <a:pt x="71" y="1579"/>
                  </a:lnTo>
                  <a:lnTo>
                    <a:pt x="66" y="1572"/>
                  </a:lnTo>
                  <a:lnTo>
                    <a:pt x="54" y="1564"/>
                  </a:lnTo>
                  <a:lnTo>
                    <a:pt x="46" y="1561"/>
                  </a:lnTo>
                  <a:lnTo>
                    <a:pt x="33" y="1561"/>
                  </a:lnTo>
                  <a:lnTo>
                    <a:pt x="28" y="1566"/>
                  </a:lnTo>
                  <a:lnTo>
                    <a:pt x="23" y="1566"/>
                  </a:lnTo>
                  <a:lnTo>
                    <a:pt x="16" y="1569"/>
                  </a:lnTo>
                  <a:lnTo>
                    <a:pt x="8" y="1574"/>
                  </a:lnTo>
                  <a:lnTo>
                    <a:pt x="1" y="1572"/>
                  </a:lnTo>
                  <a:lnTo>
                    <a:pt x="0" y="1571"/>
                  </a:lnTo>
                  <a:lnTo>
                    <a:pt x="0" y="1568"/>
                  </a:lnTo>
                  <a:lnTo>
                    <a:pt x="0" y="1564"/>
                  </a:lnTo>
                  <a:lnTo>
                    <a:pt x="0" y="1560"/>
                  </a:lnTo>
                  <a:lnTo>
                    <a:pt x="3" y="1553"/>
                  </a:lnTo>
                  <a:lnTo>
                    <a:pt x="3" y="1551"/>
                  </a:lnTo>
                  <a:lnTo>
                    <a:pt x="5" y="1545"/>
                  </a:lnTo>
                  <a:lnTo>
                    <a:pt x="6" y="1539"/>
                  </a:lnTo>
                  <a:lnTo>
                    <a:pt x="10" y="1539"/>
                  </a:lnTo>
                  <a:lnTo>
                    <a:pt x="13" y="1542"/>
                  </a:lnTo>
                  <a:lnTo>
                    <a:pt x="13" y="1539"/>
                  </a:lnTo>
                  <a:lnTo>
                    <a:pt x="10" y="1537"/>
                  </a:lnTo>
                  <a:lnTo>
                    <a:pt x="8" y="1534"/>
                  </a:lnTo>
                  <a:lnTo>
                    <a:pt x="6" y="1532"/>
                  </a:lnTo>
                  <a:lnTo>
                    <a:pt x="6" y="1527"/>
                  </a:lnTo>
                  <a:lnTo>
                    <a:pt x="6" y="1517"/>
                  </a:lnTo>
                  <a:lnTo>
                    <a:pt x="13" y="1511"/>
                  </a:lnTo>
                  <a:lnTo>
                    <a:pt x="16" y="1517"/>
                  </a:lnTo>
                  <a:lnTo>
                    <a:pt x="20" y="1516"/>
                  </a:lnTo>
                  <a:lnTo>
                    <a:pt x="21" y="1514"/>
                  </a:lnTo>
                  <a:lnTo>
                    <a:pt x="26" y="1511"/>
                  </a:lnTo>
                  <a:lnTo>
                    <a:pt x="29" y="1506"/>
                  </a:lnTo>
                  <a:lnTo>
                    <a:pt x="33" y="1500"/>
                  </a:lnTo>
                  <a:lnTo>
                    <a:pt x="33" y="1490"/>
                  </a:lnTo>
                  <a:lnTo>
                    <a:pt x="36" y="1477"/>
                  </a:lnTo>
                  <a:lnTo>
                    <a:pt x="44" y="1461"/>
                  </a:lnTo>
                  <a:lnTo>
                    <a:pt x="46" y="1451"/>
                  </a:lnTo>
                  <a:lnTo>
                    <a:pt x="46" y="1437"/>
                  </a:lnTo>
                  <a:lnTo>
                    <a:pt x="49" y="1428"/>
                  </a:lnTo>
                  <a:lnTo>
                    <a:pt x="48" y="1424"/>
                  </a:lnTo>
                  <a:lnTo>
                    <a:pt x="48" y="1416"/>
                  </a:lnTo>
                  <a:lnTo>
                    <a:pt x="51" y="1416"/>
                  </a:lnTo>
                  <a:lnTo>
                    <a:pt x="51" y="1411"/>
                  </a:lnTo>
                  <a:lnTo>
                    <a:pt x="49" y="1409"/>
                  </a:lnTo>
                  <a:lnTo>
                    <a:pt x="49" y="1406"/>
                  </a:lnTo>
                  <a:lnTo>
                    <a:pt x="49" y="1401"/>
                  </a:lnTo>
                  <a:lnTo>
                    <a:pt x="53" y="1393"/>
                  </a:lnTo>
                  <a:lnTo>
                    <a:pt x="56" y="1382"/>
                  </a:lnTo>
                  <a:lnTo>
                    <a:pt x="59" y="1373"/>
                  </a:lnTo>
                  <a:lnTo>
                    <a:pt x="63" y="1364"/>
                  </a:lnTo>
                  <a:lnTo>
                    <a:pt x="66" y="1357"/>
                  </a:lnTo>
                  <a:lnTo>
                    <a:pt x="76" y="1346"/>
                  </a:lnTo>
                  <a:lnTo>
                    <a:pt x="77" y="1344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98" name="Freeform 299"/>
            <p:cNvSpPr>
              <a:spLocks/>
            </p:cNvSpPr>
            <p:nvPr/>
          </p:nvSpPr>
          <p:spPr bwMode="auto">
            <a:xfrm>
              <a:off x="860425" y="8870158"/>
              <a:ext cx="495300" cy="1289050"/>
            </a:xfrm>
            <a:custGeom>
              <a:avLst/>
              <a:gdLst>
                <a:gd name="T0" fmla="*/ 215 w 623"/>
                <a:gd name="T1" fmla="*/ 1003 h 1623"/>
                <a:gd name="T2" fmla="*/ 221 w 623"/>
                <a:gd name="T3" fmla="*/ 985 h 1623"/>
                <a:gd name="T4" fmla="*/ 197 w 623"/>
                <a:gd name="T5" fmla="*/ 992 h 1623"/>
                <a:gd name="T6" fmla="*/ 185 w 623"/>
                <a:gd name="T7" fmla="*/ 982 h 1623"/>
                <a:gd name="T8" fmla="*/ 205 w 623"/>
                <a:gd name="T9" fmla="*/ 966 h 1623"/>
                <a:gd name="T10" fmla="*/ 220 w 623"/>
                <a:gd name="T11" fmla="*/ 977 h 1623"/>
                <a:gd name="T12" fmla="*/ 215 w 623"/>
                <a:gd name="T13" fmla="*/ 956 h 1623"/>
                <a:gd name="T14" fmla="*/ 238 w 623"/>
                <a:gd name="T15" fmla="*/ 971 h 1623"/>
                <a:gd name="T16" fmla="*/ 226 w 623"/>
                <a:gd name="T17" fmla="*/ 948 h 1623"/>
                <a:gd name="T18" fmla="*/ 198 w 623"/>
                <a:gd name="T19" fmla="*/ 940 h 1623"/>
                <a:gd name="T20" fmla="*/ 231 w 623"/>
                <a:gd name="T21" fmla="*/ 938 h 1623"/>
                <a:gd name="T22" fmla="*/ 233 w 623"/>
                <a:gd name="T23" fmla="*/ 928 h 1623"/>
                <a:gd name="T24" fmla="*/ 236 w 623"/>
                <a:gd name="T25" fmla="*/ 924 h 1623"/>
                <a:gd name="T26" fmla="*/ 220 w 623"/>
                <a:gd name="T27" fmla="*/ 898 h 1623"/>
                <a:gd name="T28" fmla="*/ 238 w 623"/>
                <a:gd name="T29" fmla="*/ 849 h 1623"/>
                <a:gd name="T30" fmla="*/ 269 w 623"/>
                <a:gd name="T31" fmla="*/ 786 h 1623"/>
                <a:gd name="T32" fmla="*/ 322 w 623"/>
                <a:gd name="T33" fmla="*/ 691 h 1623"/>
                <a:gd name="T34" fmla="*/ 359 w 623"/>
                <a:gd name="T35" fmla="*/ 587 h 1623"/>
                <a:gd name="T36" fmla="*/ 392 w 623"/>
                <a:gd name="T37" fmla="*/ 487 h 1623"/>
                <a:gd name="T38" fmla="*/ 418 w 623"/>
                <a:gd name="T39" fmla="*/ 388 h 1623"/>
                <a:gd name="T40" fmla="*/ 450 w 623"/>
                <a:gd name="T41" fmla="*/ 331 h 1623"/>
                <a:gd name="T42" fmla="*/ 468 w 623"/>
                <a:gd name="T43" fmla="*/ 280 h 1623"/>
                <a:gd name="T44" fmla="*/ 456 w 623"/>
                <a:gd name="T45" fmla="*/ 212 h 1623"/>
                <a:gd name="T46" fmla="*/ 416 w 623"/>
                <a:gd name="T47" fmla="*/ 184 h 1623"/>
                <a:gd name="T48" fmla="*/ 425 w 623"/>
                <a:gd name="T49" fmla="*/ 116 h 1623"/>
                <a:gd name="T50" fmla="*/ 468 w 623"/>
                <a:gd name="T51" fmla="*/ 68 h 1623"/>
                <a:gd name="T52" fmla="*/ 542 w 623"/>
                <a:gd name="T53" fmla="*/ 13 h 1623"/>
                <a:gd name="T54" fmla="*/ 554 w 623"/>
                <a:gd name="T55" fmla="*/ 79 h 1623"/>
                <a:gd name="T56" fmla="*/ 580 w 623"/>
                <a:gd name="T57" fmla="*/ 116 h 1623"/>
                <a:gd name="T58" fmla="*/ 617 w 623"/>
                <a:gd name="T59" fmla="*/ 186 h 1623"/>
                <a:gd name="T60" fmla="*/ 617 w 623"/>
                <a:gd name="T61" fmla="*/ 267 h 1623"/>
                <a:gd name="T62" fmla="*/ 552 w 623"/>
                <a:gd name="T63" fmla="*/ 330 h 1623"/>
                <a:gd name="T64" fmla="*/ 555 w 623"/>
                <a:gd name="T65" fmla="*/ 411 h 1623"/>
                <a:gd name="T66" fmla="*/ 592 w 623"/>
                <a:gd name="T67" fmla="*/ 461 h 1623"/>
                <a:gd name="T68" fmla="*/ 555 w 623"/>
                <a:gd name="T69" fmla="*/ 585 h 1623"/>
                <a:gd name="T70" fmla="*/ 541 w 623"/>
                <a:gd name="T71" fmla="*/ 661 h 1623"/>
                <a:gd name="T72" fmla="*/ 579 w 623"/>
                <a:gd name="T73" fmla="*/ 786 h 1623"/>
                <a:gd name="T74" fmla="*/ 554 w 623"/>
                <a:gd name="T75" fmla="*/ 835 h 1623"/>
                <a:gd name="T76" fmla="*/ 478 w 623"/>
                <a:gd name="T77" fmla="*/ 885 h 1623"/>
                <a:gd name="T78" fmla="*/ 400 w 623"/>
                <a:gd name="T79" fmla="*/ 928 h 1623"/>
                <a:gd name="T80" fmla="*/ 326 w 623"/>
                <a:gd name="T81" fmla="*/ 1043 h 1623"/>
                <a:gd name="T82" fmla="*/ 266 w 623"/>
                <a:gd name="T83" fmla="*/ 1092 h 1623"/>
                <a:gd name="T84" fmla="*/ 278 w 623"/>
                <a:gd name="T85" fmla="*/ 1178 h 1623"/>
                <a:gd name="T86" fmla="*/ 299 w 623"/>
                <a:gd name="T87" fmla="*/ 1236 h 1623"/>
                <a:gd name="T88" fmla="*/ 377 w 623"/>
                <a:gd name="T89" fmla="*/ 1293 h 1623"/>
                <a:gd name="T90" fmla="*/ 410 w 623"/>
                <a:gd name="T91" fmla="*/ 1354 h 1623"/>
                <a:gd name="T92" fmla="*/ 349 w 623"/>
                <a:gd name="T93" fmla="*/ 1424 h 1623"/>
                <a:gd name="T94" fmla="*/ 299 w 623"/>
                <a:gd name="T95" fmla="*/ 1458 h 1623"/>
                <a:gd name="T96" fmla="*/ 278 w 623"/>
                <a:gd name="T97" fmla="*/ 1492 h 1623"/>
                <a:gd name="T98" fmla="*/ 304 w 623"/>
                <a:gd name="T99" fmla="*/ 1553 h 1623"/>
                <a:gd name="T100" fmla="*/ 225 w 623"/>
                <a:gd name="T101" fmla="*/ 1569 h 1623"/>
                <a:gd name="T102" fmla="*/ 152 w 623"/>
                <a:gd name="T103" fmla="*/ 1576 h 1623"/>
                <a:gd name="T104" fmla="*/ 115 w 623"/>
                <a:gd name="T105" fmla="*/ 1619 h 1623"/>
                <a:gd name="T106" fmla="*/ 79 w 623"/>
                <a:gd name="T107" fmla="*/ 1610 h 1623"/>
                <a:gd name="T108" fmla="*/ 46 w 623"/>
                <a:gd name="T109" fmla="*/ 1561 h 1623"/>
                <a:gd name="T110" fmla="*/ 0 w 623"/>
                <a:gd name="T111" fmla="*/ 1560 h 1623"/>
                <a:gd name="T112" fmla="*/ 6 w 623"/>
                <a:gd name="T113" fmla="*/ 1532 h 1623"/>
                <a:gd name="T114" fmla="*/ 33 w 623"/>
                <a:gd name="T115" fmla="*/ 1490 h 1623"/>
                <a:gd name="T116" fmla="*/ 49 w 623"/>
                <a:gd name="T117" fmla="*/ 1409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23" h="1623">
                  <a:moveTo>
                    <a:pt x="195" y="1003"/>
                  </a:moveTo>
                  <a:lnTo>
                    <a:pt x="197" y="1000"/>
                  </a:lnTo>
                  <a:lnTo>
                    <a:pt x="198" y="998"/>
                  </a:lnTo>
                  <a:lnTo>
                    <a:pt x="200" y="996"/>
                  </a:lnTo>
                  <a:lnTo>
                    <a:pt x="205" y="998"/>
                  </a:lnTo>
                  <a:lnTo>
                    <a:pt x="205" y="995"/>
                  </a:lnTo>
                  <a:lnTo>
                    <a:pt x="208" y="995"/>
                  </a:lnTo>
                  <a:lnTo>
                    <a:pt x="211" y="996"/>
                  </a:lnTo>
                  <a:lnTo>
                    <a:pt x="213" y="1000"/>
                  </a:lnTo>
                  <a:lnTo>
                    <a:pt x="215" y="1003"/>
                  </a:lnTo>
                  <a:lnTo>
                    <a:pt x="216" y="1000"/>
                  </a:lnTo>
                  <a:lnTo>
                    <a:pt x="216" y="996"/>
                  </a:lnTo>
                  <a:lnTo>
                    <a:pt x="216" y="995"/>
                  </a:lnTo>
                  <a:lnTo>
                    <a:pt x="218" y="993"/>
                  </a:lnTo>
                  <a:lnTo>
                    <a:pt x="221" y="993"/>
                  </a:lnTo>
                  <a:lnTo>
                    <a:pt x="221" y="988"/>
                  </a:lnTo>
                  <a:lnTo>
                    <a:pt x="223" y="987"/>
                  </a:lnTo>
                  <a:lnTo>
                    <a:pt x="226" y="987"/>
                  </a:lnTo>
                  <a:lnTo>
                    <a:pt x="223" y="985"/>
                  </a:lnTo>
                  <a:lnTo>
                    <a:pt x="221" y="985"/>
                  </a:lnTo>
                  <a:lnTo>
                    <a:pt x="218" y="988"/>
                  </a:lnTo>
                  <a:lnTo>
                    <a:pt x="216" y="988"/>
                  </a:lnTo>
                  <a:lnTo>
                    <a:pt x="215" y="988"/>
                  </a:lnTo>
                  <a:lnTo>
                    <a:pt x="211" y="992"/>
                  </a:lnTo>
                  <a:lnTo>
                    <a:pt x="210" y="990"/>
                  </a:lnTo>
                  <a:lnTo>
                    <a:pt x="208" y="988"/>
                  </a:lnTo>
                  <a:lnTo>
                    <a:pt x="205" y="987"/>
                  </a:lnTo>
                  <a:lnTo>
                    <a:pt x="203" y="987"/>
                  </a:lnTo>
                  <a:lnTo>
                    <a:pt x="198" y="990"/>
                  </a:lnTo>
                  <a:lnTo>
                    <a:pt x="197" y="992"/>
                  </a:lnTo>
                  <a:lnTo>
                    <a:pt x="193" y="995"/>
                  </a:lnTo>
                  <a:lnTo>
                    <a:pt x="190" y="996"/>
                  </a:lnTo>
                  <a:lnTo>
                    <a:pt x="187" y="1000"/>
                  </a:lnTo>
                  <a:lnTo>
                    <a:pt x="185" y="998"/>
                  </a:lnTo>
                  <a:lnTo>
                    <a:pt x="182" y="995"/>
                  </a:lnTo>
                  <a:lnTo>
                    <a:pt x="182" y="993"/>
                  </a:lnTo>
                  <a:lnTo>
                    <a:pt x="182" y="988"/>
                  </a:lnTo>
                  <a:lnTo>
                    <a:pt x="182" y="987"/>
                  </a:lnTo>
                  <a:lnTo>
                    <a:pt x="183" y="985"/>
                  </a:lnTo>
                  <a:lnTo>
                    <a:pt x="185" y="982"/>
                  </a:lnTo>
                  <a:lnTo>
                    <a:pt x="187" y="979"/>
                  </a:lnTo>
                  <a:lnTo>
                    <a:pt x="190" y="977"/>
                  </a:lnTo>
                  <a:lnTo>
                    <a:pt x="192" y="971"/>
                  </a:lnTo>
                  <a:lnTo>
                    <a:pt x="193" y="967"/>
                  </a:lnTo>
                  <a:lnTo>
                    <a:pt x="195" y="964"/>
                  </a:lnTo>
                  <a:lnTo>
                    <a:pt x="197" y="964"/>
                  </a:lnTo>
                  <a:lnTo>
                    <a:pt x="198" y="964"/>
                  </a:lnTo>
                  <a:lnTo>
                    <a:pt x="201" y="964"/>
                  </a:lnTo>
                  <a:lnTo>
                    <a:pt x="203" y="964"/>
                  </a:lnTo>
                  <a:lnTo>
                    <a:pt x="205" y="966"/>
                  </a:lnTo>
                  <a:lnTo>
                    <a:pt x="208" y="969"/>
                  </a:lnTo>
                  <a:lnTo>
                    <a:pt x="211" y="972"/>
                  </a:lnTo>
                  <a:lnTo>
                    <a:pt x="215" y="977"/>
                  </a:lnTo>
                  <a:lnTo>
                    <a:pt x="218" y="979"/>
                  </a:lnTo>
                  <a:lnTo>
                    <a:pt x="223" y="980"/>
                  </a:lnTo>
                  <a:lnTo>
                    <a:pt x="228" y="979"/>
                  </a:lnTo>
                  <a:lnTo>
                    <a:pt x="228" y="975"/>
                  </a:lnTo>
                  <a:lnTo>
                    <a:pt x="225" y="977"/>
                  </a:lnTo>
                  <a:lnTo>
                    <a:pt x="221" y="977"/>
                  </a:lnTo>
                  <a:lnTo>
                    <a:pt x="220" y="977"/>
                  </a:lnTo>
                  <a:lnTo>
                    <a:pt x="218" y="974"/>
                  </a:lnTo>
                  <a:lnTo>
                    <a:pt x="218" y="972"/>
                  </a:lnTo>
                  <a:lnTo>
                    <a:pt x="216" y="969"/>
                  </a:lnTo>
                  <a:lnTo>
                    <a:pt x="216" y="967"/>
                  </a:lnTo>
                  <a:lnTo>
                    <a:pt x="215" y="964"/>
                  </a:lnTo>
                  <a:lnTo>
                    <a:pt x="211" y="962"/>
                  </a:lnTo>
                  <a:lnTo>
                    <a:pt x="208" y="961"/>
                  </a:lnTo>
                  <a:lnTo>
                    <a:pt x="208" y="958"/>
                  </a:lnTo>
                  <a:lnTo>
                    <a:pt x="210" y="958"/>
                  </a:lnTo>
                  <a:lnTo>
                    <a:pt x="215" y="956"/>
                  </a:lnTo>
                  <a:lnTo>
                    <a:pt x="216" y="954"/>
                  </a:lnTo>
                  <a:lnTo>
                    <a:pt x="220" y="954"/>
                  </a:lnTo>
                  <a:lnTo>
                    <a:pt x="223" y="953"/>
                  </a:lnTo>
                  <a:lnTo>
                    <a:pt x="226" y="953"/>
                  </a:lnTo>
                  <a:lnTo>
                    <a:pt x="230" y="954"/>
                  </a:lnTo>
                  <a:lnTo>
                    <a:pt x="230" y="958"/>
                  </a:lnTo>
                  <a:lnTo>
                    <a:pt x="233" y="962"/>
                  </a:lnTo>
                  <a:lnTo>
                    <a:pt x="236" y="964"/>
                  </a:lnTo>
                  <a:lnTo>
                    <a:pt x="236" y="967"/>
                  </a:lnTo>
                  <a:lnTo>
                    <a:pt x="238" y="971"/>
                  </a:lnTo>
                  <a:lnTo>
                    <a:pt x="243" y="969"/>
                  </a:lnTo>
                  <a:lnTo>
                    <a:pt x="241" y="966"/>
                  </a:lnTo>
                  <a:lnTo>
                    <a:pt x="240" y="962"/>
                  </a:lnTo>
                  <a:lnTo>
                    <a:pt x="240" y="961"/>
                  </a:lnTo>
                  <a:lnTo>
                    <a:pt x="238" y="958"/>
                  </a:lnTo>
                  <a:lnTo>
                    <a:pt x="235" y="958"/>
                  </a:lnTo>
                  <a:lnTo>
                    <a:pt x="233" y="954"/>
                  </a:lnTo>
                  <a:lnTo>
                    <a:pt x="233" y="951"/>
                  </a:lnTo>
                  <a:lnTo>
                    <a:pt x="230" y="949"/>
                  </a:lnTo>
                  <a:lnTo>
                    <a:pt x="226" y="948"/>
                  </a:lnTo>
                  <a:lnTo>
                    <a:pt x="223" y="949"/>
                  </a:lnTo>
                  <a:lnTo>
                    <a:pt x="218" y="951"/>
                  </a:lnTo>
                  <a:lnTo>
                    <a:pt x="213" y="953"/>
                  </a:lnTo>
                  <a:lnTo>
                    <a:pt x="210" y="954"/>
                  </a:lnTo>
                  <a:lnTo>
                    <a:pt x="205" y="954"/>
                  </a:lnTo>
                  <a:lnTo>
                    <a:pt x="200" y="954"/>
                  </a:lnTo>
                  <a:lnTo>
                    <a:pt x="198" y="951"/>
                  </a:lnTo>
                  <a:lnTo>
                    <a:pt x="197" y="945"/>
                  </a:lnTo>
                  <a:lnTo>
                    <a:pt x="197" y="941"/>
                  </a:lnTo>
                  <a:lnTo>
                    <a:pt x="198" y="940"/>
                  </a:lnTo>
                  <a:lnTo>
                    <a:pt x="201" y="938"/>
                  </a:lnTo>
                  <a:lnTo>
                    <a:pt x="203" y="937"/>
                  </a:lnTo>
                  <a:lnTo>
                    <a:pt x="205" y="937"/>
                  </a:lnTo>
                  <a:lnTo>
                    <a:pt x="206" y="935"/>
                  </a:lnTo>
                  <a:lnTo>
                    <a:pt x="211" y="933"/>
                  </a:lnTo>
                  <a:lnTo>
                    <a:pt x="216" y="933"/>
                  </a:lnTo>
                  <a:lnTo>
                    <a:pt x="221" y="933"/>
                  </a:lnTo>
                  <a:lnTo>
                    <a:pt x="225" y="935"/>
                  </a:lnTo>
                  <a:lnTo>
                    <a:pt x="228" y="937"/>
                  </a:lnTo>
                  <a:lnTo>
                    <a:pt x="231" y="938"/>
                  </a:lnTo>
                  <a:lnTo>
                    <a:pt x="233" y="940"/>
                  </a:lnTo>
                  <a:lnTo>
                    <a:pt x="236" y="940"/>
                  </a:lnTo>
                  <a:lnTo>
                    <a:pt x="240" y="938"/>
                  </a:lnTo>
                  <a:lnTo>
                    <a:pt x="238" y="937"/>
                  </a:lnTo>
                  <a:lnTo>
                    <a:pt x="235" y="937"/>
                  </a:lnTo>
                  <a:lnTo>
                    <a:pt x="233" y="935"/>
                  </a:lnTo>
                  <a:lnTo>
                    <a:pt x="230" y="933"/>
                  </a:lnTo>
                  <a:lnTo>
                    <a:pt x="226" y="932"/>
                  </a:lnTo>
                  <a:lnTo>
                    <a:pt x="228" y="930"/>
                  </a:lnTo>
                  <a:lnTo>
                    <a:pt x="233" y="928"/>
                  </a:lnTo>
                  <a:lnTo>
                    <a:pt x="235" y="928"/>
                  </a:lnTo>
                  <a:lnTo>
                    <a:pt x="238" y="928"/>
                  </a:lnTo>
                  <a:lnTo>
                    <a:pt x="240" y="928"/>
                  </a:lnTo>
                  <a:lnTo>
                    <a:pt x="244" y="927"/>
                  </a:lnTo>
                  <a:lnTo>
                    <a:pt x="244" y="924"/>
                  </a:lnTo>
                  <a:lnTo>
                    <a:pt x="246" y="922"/>
                  </a:lnTo>
                  <a:lnTo>
                    <a:pt x="243" y="922"/>
                  </a:lnTo>
                  <a:lnTo>
                    <a:pt x="240" y="924"/>
                  </a:lnTo>
                  <a:lnTo>
                    <a:pt x="238" y="924"/>
                  </a:lnTo>
                  <a:lnTo>
                    <a:pt x="236" y="924"/>
                  </a:lnTo>
                  <a:lnTo>
                    <a:pt x="233" y="924"/>
                  </a:lnTo>
                  <a:lnTo>
                    <a:pt x="231" y="924"/>
                  </a:lnTo>
                  <a:lnTo>
                    <a:pt x="231" y="920"/>
                  </a:lnTo>
                  <a:lnTo>
                    <a:pt x="228" y="917"/>
                  </a:lnTo>
                  <a:lnTo>
                    <a:pt x="226" y="914"/>
                  </a:lnTo>
                  <a:lnTo>
                    <a:pt x="225" y="911"/>
                  </a:lnTo>
                  <a:lnTo>
                    <a:pt x="220" y="904"/>
                  </a:lnTo>
                  <a:lnTo>
                    <a:pt x="220" y="903"/>
                  </a:lnTo>
                  <a:lnTo>
                    <a:pt x="220" y="901"/>
                  </a:lnTo>
                  <a:lnTo>
                    <a:pt x="220" y="898"/>
                  </a:lnTo>
                  <a:lnTo>
                    <a:pt x="220" y="894"/>
                  </a:lnTo>
                  <a:lnTo>
                    <a:pt x="221" y="888"/>
                  </a:lnTo>
                  <a:lnTo>
                    <a:pt x="221" y="883"/>
                  </a:lnTo>
                  <a:lnTo>
                    <a:pt x="223" y="882"/>
                  </a:lnTo>
                  <a:lnTo>
                    <a:pt x="228" y="877"/>
                  </a:lnTo>
                  <a:lnTo>
                    <a:pt x="231" y="872"/>
                  </a:lnTo>
                  <a:lnTo>
                    <a:pt x="233" y="867"/>
                  </a:lnTo>
                  <a:lnTo>
                    <a:pt x="235" y="859"/>
                  </a:lnTo>
                  <a:lnTo>
                    <a:pt x="236" y="854"/>
                  </a:lnTo>
                  <a:lnTo>
                    <a:pt x="238" y="849"/>
                  </a:lnTo>
                  <a:lnTo>
                    <a:pt x="236" y="844"/>
                  </a:lnTo>
                  <a:lnTo>
                    <a:pt x="238" y="843"/>
                  </a:lnTo>
                  <a:lnTo>
                    <a:pt x="240" y="841"/>
                  </a:lnTo>
                  <a:lnTo>
                    <a:pt x="241" y="838"/>
                  </a:lnTo>
                  <a:lnTo>
                    <a:pt x="246" y="830"/>
                  </a:lnTo>
                  <a:lnTo>
                    <a:pt x="249" y="823"/>
                  </a:lnTo>
                  <a:lnTo>
                    <a:pt x="253" y="815"/>
                  </a:lnTo>
                  <a:lnTo>
                    <a:pt x="258" y="810"/>
                  </a:lnTo>
                  <a:lnTo>
                    <a:pt x="263" y="799"/>
                  </a:lnTo>
                  <a:lnTo>
                    <a:pt x="269" y="786"/>
                  </a:lnTo>
                  <a:lnTo>
                    <a:pt x="281" y="770"/>
                  </a:lnTo>
                  <a:lnTo>
                    <a:pt x="279" y="759"/>
                  </a:lnTo>
                  <a:lnTo>
                    <a:pt x="279" y="755"/>
                  </a:lnTo>
                  <a:lnTo>
                    <a:pt x="286" y="750"/>
                  </a:lnTo>
                  <a:lnTo>
                    <a:pt x="292" y="747"/>
                  </a:lnTo>
                  <a:lnTo>
                    <a:pt x="301" y="738"/>
                  </a:lnTo>
                  <a:lnTo>
                    <a:pt x="307" y="725"/>
                  </a:lnTo>
                  <a:lnTo>
                    <a:pt x="311" y="715"/>
                  </a:lnTo>
                  <a:lnTo>
                    <a:pt x="317" y="704"/>
                  </a:lnTo>
                  <a:lnTo>
                    <a:pt x="322" y="691"/>
                  </a:lnTo>
                  <a:lnTo>
                    <a:pt x="327" y="673"/>
                  </a:lnTo>
                  <a:lnTo>
                    <a:pt x="327" y="665"/>
                  </a:lnTo>
                  <a:lnTo>
                    <a:pt x="326" y="658"/>
                  </a:lnTo>
                  <a:lnTo>
                    <a:pt x="330" y="652"/>
                  </a:lnTo>
                  <a:lnTo>
                    <a:pt x="335" y="644"/>
                  </a:lnTo>
                  <a:lnTo>
                    <a:pt x="340" y="634"/>
                  </a:lnTo>
                  <a:lnTo>
                    <a:pt x="344" y="626"/>
                  </a:lnTo>
                  <a:lnTo>
                    <a:pt x="350" y="611"/>
                  </a:lnTo>
                  <a:lnTo>
                    <a:pt x="357" y="595"/>
                  </a:lnTo>
                  <a:lnTo>
                    <a:pt x="359" y="587"/>
                  </a:lnTo>
                  <a:lnTo>
                    <a:pt x="362" y="574"/>
                  </a:lnTo>
                  <a:lnTo>
                    <a:pt x="365" y="563"/>
                  </a:lnTo>
                  <a:lnTo>
                    <a:pt x="369" y="551"/>
                  </a:lnTo>
                  <a:lnTo>
                    <a:pt x="373" y="543"/>
                  </a:lnTo>
                  <a:lnTo>
                    <a:pt x="373" y="535"/>
                  </a:lnTo>
                  <a:lnTo>
                    <a:pt x="377" y="526"/>
                  </a:lnTo>
                  <a:lnTo>
                    <a:pt x="383" y="514"/>
                  </a:lnTo>
                  <a:lnTo>
                    <a:pt x="388" y="511"/>
                  </a:lnTo>
                  <a:lnTo>
                    <a:pt x="393" y="498"/>
                  </a:lnTo>
                  <a:lnTo>
                    <a:pt x="392" y="487"/>
                  </a:lnTo>
                  <a:lnTo>
                    <a:pt x="392" y="482"/>
                  </a:lnTo>
                  <a:lnTo>
                    <a:pt x="392" y="467"/>
                  </a:lnTo>
                  <a:lnTo>
                    <a:pt x="393" y="451"/>
                  </a:lnTo>
                  <a:lnTo>
                    <a:pt x="397" y="438"/>
                  </a:lnTo>
                  <a:lnTo>
                    <a:pt x="400" y="430"/>
                  </a:lnTo>
                  <a:lnTo>
                    <a:pt x="403" y="420"/>
                  </a:lnTo>
                  <a:lnTo>
                    <a:pt x="408" y="414"/>
                  </a:lnTo>
                  <a:lnTo>
                    <a:pt x="415" y="399"/>
                  </a:lnTo>
                  <a:lnTo>
                    <a:pt x="415" y="396"/>
                  </a:lnTo>
                  <a:lnTo>
                    <a:pt x="418" y="388"/>
                  </a:lnTo>
                  <a:lnTo>
                    <a:pt x="423" y="380"/>
                  </a:lnTo>
                  <a:lnTo>
                    <a:pt x="433" y="375"/>
                  </a:lnTo>
                  <a:lnTo>
                    <a:pt x="443" y="372"/>
                  </a:lnTo>
                  <a:lnTo>
                    <a:pt x="445" y="365"/>
                  </a:lnTo>
                  <a:lnTo>
                    <a:pt x="443" y="359"/>
                  </a:lnTo>
                  <a:lnTo>
                    <a:pt x="450" y="351"/>
                  </a:lnTo>
                  <a:lnTo>
                    <a:pt x="453" y="343"/>
                  </a:lnTo>
                  <a:lnTo>
                    <a:pt x="448" y="338"/>
                  </a:lnTo>
                  <a:lnTo>
                    <a:pt x="443" y="333"/>
                  </a:lnTo>
                  <a:lnTo>
                    <a:pt x="450" y="331"/>
                  </a:lnTo>
                  <a:lnTo>
                    <a:pt x="453" y="330"/>
                  </a:lnTo>
                  <a:lnTo>
                    <a:pt x="453" y="325"/>
                  </a:lnTo>
                  <a:lnTo>
                    <a:pt x="456" y="323"/>
                  </a:lnTo>
                  <a:lnTo>
                    <a:pt x="458" y="320"/>
                  </a:lnTo>
                  <a:lnTo>
                    <a:pt x="458" y="317"/>
                  </a:lnTo>
                  <a:lnTo>
                    <a:pt x="458" y="314"/>
                  </a:lnTo>
                  <a:lnTo>
                    <a:pt x="459" y="310"/>
                  </a:lnTo>
                  <a:lnTo>
                    <a:pt x="461" y="297"/>
                  </a:lnTo>
                  <a:lnTo>
                    <a:pt x="464" y="286"/>
                  </a:lnTo>
                  <a:lnTo>
                    <a:pt x="468" y="280"/>
                  </a:lnTo>
                  <a:lnTo>
                    <a:pt x="458" y="281"/>
                  </a:lnTo>
                  <a:lnTo>
                    <a:pt x="459" y="271"/>
                  </a:lnTo>
                  <a:lnTo>
                    <a:pt x="453" y="268"/>
                  </a:lnTo>
                  <a:lnTo>
                    <a:pt x="453" y="259"/>
                  </a:lnTo>
                  <a:lnTo>
                    <a:pt x="451" y="250"/>
                  </a:lnTo>
                  <a:lnTo>
                    <a:pt x="443" y="246"/>
                  </a:lnTo>
                  <a:lnTo>
                    <a:pt x="446" y="241"/>
                  </a:lnTo>
                  <a:lnTo>
                    <a:pt x="451" y="233"/>
                  </a:lnTo>
                  <a:lnTo>
                    <a:pt x="456" y="226"/>
                  </a:lnTo>
                  <a:lnTo>
                    <a:pt x="456" y="212"/>
                  </a:lnTo>
                  <a:lnTo>
                    <a:pt x="450" y="213"/>
                  </a:lnTo>
                  <a:lnTo>
                    <a:pt x="446" y="212"/>
                  </a:lnTo>
                  <a:lnTo>
                    <a:pt x="445" y="205"/>
                  </a:lnTo>
                  <a:lnTo>
                    <a:pt x="448" y="199"/>
                  </a:lnTo>
                  <a:lnTo>
                    <a:pt x="438" y="197"/>
                  </a:lnTo>
                  <a:lnTo>
                    <a:pt x="430" y="197"/>
                  </a:lnTo>
                  <a:lnTo>
                    <a:pt x="421" y="200"/>
                  </a:lnTo>
                  <a:lnTo>
                    <a:pt x="426" y="187"/>
                  </a:lnTo>
                  <a:lnTo>
                    <a:pt x="423" y="184"/>
                  </a:lnTo>
                  <a:lnTo>
                    <a:pt x="416" y="184"/>
                  </a:lnTo>
                  <a:lnTo>
                    <a:pt x="413" y="181"/>
                  </a:lnTo>
                  <a:lnTo>
                    <a:pt x="413" y="178"/>
                  </a:lnTo>
                  <a:lnTo>
                    <a:pt x="415" y="174"/>
                  </a:lnTo>
                  <a:lnTo>
                    <a:pt x="418" y="170"/>
                  </a:lnTo>
                  <a:lnTo>
                    <a:pt x="418" y="165"/>
                  </a:lnTo>
                  <a:lnTo>
                    <a:pt x="418" y="157"/>
                  </a:lnTo>
                  <a:lnTo>
                    <a:pt x="421" y="150"/>
                  </a:lnTo>
                  <a:lnTo>
                    <a:pt x="425" y="144"/>
                  </a:lnTo>
                  <a:lnTo>
                    <a:pt x="425" y="131"/>
                  </a:lnTo>
                  <a:lnTo>
                    <a:pt x="425" y="116"/>
                  </a:lnTo>
                  <a:lnTo>
                    <a:pt x="428" y="110"/>
                  </a:lnTo>
                  <a:lnTo>
                    <a:pt x="433" y="110"/>
                  </a:lnTo>
                  <a:lnTo>
                    <a:pt x="436" y="103"/>
                  </a:lnTo>
                  <a:lnTo>
                    <a:pt x="441" y="95"/>
                  </a:lnTo>
                  <a:lnTo>
                    <a:pt x="446" y="90"/>
                  </a:lnTo>
                  <a:lnTo>
                    <a:pt x="448" y="84"/>
                  </a:lnTo>
                  <a:lnTo>
                    <a:pt x="453" y="82"/>
                  </a:lnTo>
                  <a:lnTo>
                    <a:pt x="455" y="77"/>
                  </a:lnTo>
                  <a:lnTo>
                    <a:pt x="461" y="76"/>
                  </a:lnTo>
                  <a:lnTo>
                    <a:pt x="468" y="68"/>
                  </a:lnTo>
                  <a:lnTo>
                    <a:pt x="474" y="59"/>
                  </a:lnTo>
                  <a:lnTo>
                    <a:pt x="479" y="51"/>
                  </a:lnTo>
                  <a:lnTo>
                    <a:pt x="488" y="40"/>
                  </a:lnTo>
                  <a:lnTo>
                    <a:pt x="496" y="35"/>
                  </a:lnTo>
                  <a:lnTo>
                    <a:pt x="501" y="24"/>
                  </a:lnTo>
                  <a:lnTo>
                    <a:pt x="507" y="16"/>
                  </a:lnTo>
                  <a:lnTo>
                    <a:pt x="519" y="8"/>
                  </a:lnTo>
                  <a:lnTo>
                    <a:pt x="529" y="0"/>
                  </a:lnTo>
                  <a:lnTo>
                    <a:pt x="539" y="4"/>
                  </a:lnTo>
                  <a:lnTo>
                    <a:pt x="542" y="13"/>
                  </a:lnTo>
                  <a:lnTo>
                    <a:pt x="542" y="19"/>
                  </a:lnTo>
                  <a:lnTo>
                    <a:pt x="545" y="24"/>
                  </a:lnTo>
                  <a:lnTo>
                    <a:pt x="547" y="27"/>
                  </a:lnTo>
                  <a:lnTo>
                    <a:pt x="549" y="32"/>
                  </a:lnTo>
                  <a:lnTo>
                    <a:pt x="559" y="35"/>
                  </a:lnTo>
                  <a:lnTo>
                    <a:pt x="569" y="38"/>
                  </a:lnTo>
                  <a:lnTo>
                    <a:pt x="564" y="48"/>
                  </a:lnTo>
                  <a:lnTo>
                    <a:pt x="560" y="58"/>
                  </a:lnTo>
                  <a:lnTo>
                    <a:pt x="557" y="66"/>
                  </a:lnTo>
                  <a:lnTo>
                    <a:pt x="554" y="79"/>
                  </a:lnTo>
                  <a:lnTo>
                    <a:pt x="550" y="85"/>
                  </a:lnTo>
                  <a:lnTo>
                    <a:pt x="552" y="85"/>
                  </a:lnTo>
                  <a:lnTo>
                    <a:pt x="549" y="90"/>
                  </a:lnTo>
                  <a:lnTo>
                    <a:pt x="542" y="102"/>
                  </a:lnTo>
                  <a:lnTo>
                    <a:pt x="550" y="106"/>
                  </a:lnTo>
                  <a:lnTo>
                    <a:pt x="555" y="103"/>
                  </a:lnTo>
                  <a:lnTo>
                    <a:pt x="562" y="100"/>
                  </a:lnTo>
                  <a:lnTo>
                    <a:pt x="565" y="108"/>
                  </a:lnTo>
                  <a:lnTo>
                    <a:pt x="562" y="116"/>
                  </a:lnTo>
                  <a:lnTo>
                    <a:pt x="580" y="116"/>
                  </a:lnTo>
                  <a:lnTo>
                    <a:pt x="585" y="126"/>
                  </a:lnTo>
                  <a:lnTo>
                    <a:pt x="584" y="134"/>
                  </a:lnTo>
                  <a:lnTo>
                    <a:pt x="582" y="142"/>
                  </a:lnTo>
                  <a:lnTo>
                    <a:pt x="584" y="147"/>
                  </a:lnTo>
                  <a:lnTo>
                    <a:pt x="593" y="148"/>
                  </a:lnTo>
                  <a:lnTo>
                    <a:pt x="603" y="157"/>
                  </a:lnTo>
                  <a:lnTo>
                    <a:pt x="607" y="170"/>
                  </a:lnTo>
                  <a:lnTo>
                    <a:pt x="603" y="181"/>
                  </a:lnTo>
                  <a:lnTo>
                    <a:pt x="610" y="187"/>
                  </a:lnTo>
                  <a:lnTo>
                    <a:pt x="617" y="186"/>
                  </a:lnTo>
                  <a:lnTo>
                    <a:pt x="622" y="191"/>
                  </a:lnTo>
                  <a:lnTo>
                    <a:pt x="623" y="200"/>
                  </a:lnTo>
                  <a:lnTo>
                    <a:pt x="622" y="205"/>
                  </a:lnTo>
                  <a:lnTo>
                    <a:pt x="622" y="210"/>
                  </a:lnTo>
                  <a:lnTo>
                    <a:pt x="618" y="220"/>
                  </a:lnTo>
                  <a:lnTo>
                    <a:pt x="613" y="228"/>
                  </a:lnTo>
                  <a:lnTo>
                    <a:pt x="600" y="236"/>
                  </a:lnTo>
                  <a:lnTo>
                    <a:pt x="603" y="247"/>
                  </a:lnTo>
                  <a:lnTo>
                    <a:pt x="618" y="263"/>
                  </a:lnTo>
                  <a:lnTo>
                    <a:pt x="617" y="267"/>
                  </a:lnTo>
                  <a:lnTo>
                    <a:pt x="612" y="273"/>
                  </a:lnTo>
                  <a:lnTo>
                    <a:pt x="608" y="275"/>
                  </a:lnTo>
                  <a:lnTo>
                    <a:pt x="600" y="283"/>
                  </a:lnTo>
                  <a:lnTo>
                    <a:pt x="595" y="296"/>
                  </a:lnTo>
                  <a:lnTo>
                    <a:pt x="584" y="297"/>
                  </a:lnTo>
                  <a:lnTo>
                    <a:pt x="570" y="299"/>
                  </a:lnTo>
                  <a:lnTo>
                    <a:pt x="567" y="310"/>
                  </a:lnTo>
                  <a:lnTo>
                    <a:pt x="564" y="323"/>
                  </a:lnTo>
                  <a:lnTo>
                    <a:pt x="559" y="325"/>
                  </a:lnTo>
                  <a:lnTo>
                    <a:pt x="552" y="330"/>
                  </a:lnTo>
                  <a:lnTo>
                    <a:pt x="545" y="336"/>
                  </a:lnTo>
                  <a:lnTo>
                    <a:pt x="541" y="349"/>
                  </a:lnTo>
                  <a:lnTo>
                    <a:pt x="537" y="359"/>
                  </a:lnTo>
                  <a:lnTo>
                    <a:pt x="541" y="365"/>
                  </a:lnTo>
                  <a:lnTo>
                    <a:pt x="545" y="373"/>
                  </a:lnTo>
                  <a:lnTo>
                    <a:pt x="547" y="378"/>
                  </a:lnTo>
                  <a:lnTo>
                    <a:pt x="547" y="390"/>
                  </a:lnTo>
                  <a:lnTo>
                    <a:pt x="544" y="396"/>
                  </a:lnTo>
                  <a:lnTo>
                    <a:pt x="547" y="406"/>
                  </a:lnTo>
                  <a:lnTo>
                    <a:pt x="555" y="411"/>
                  </a:lnTo>
                  <a:lnTo>
                    <a:pt x="547" y="420"/>
                  </a:lnTo>
                  <a:lnTo>
                    <a:pt x="560" y="424"/>
                  </a:lnTo>
                  <a:lnTo>
                    <a:pt x="572" y="424"/>
                  </a:lnTo>
                  <a:lnTo>
                    <a:pt x="584" y="432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2" y="440"/>
                  </a:lnTo>
                  <a:lnTo>
                    <a:pt x="593" y="443"/>
                  </a:lnTo>
                  <a:lnTo>
                    <a:pt x="592" y="451"/>
                  </a:lnTo>
                  <a:lnTo>
                    <a:pt x="592" y="461"/>
                  </a:lnTo>
                  <a:lnTo>
                    <a:pt x="602" y="467"/>
                  </a:lnTo>
                  <a:lnTo>
                    <a:pt x="597" y="485"/>
                  </a:lnTo>
                  <a:lnTo>
                    <a:pt x="585" y="498"/>
                  </a:lnTo>
                  <a:lnTo>
                    <a:pt x="577" y="508"/>
                  </a:lnTo>
                  <a:lnTo>
                    <a:pt x="567" y="526"/>
                  </a:lnTo>
                  <a:lnTo>
                    <a:pt x="557" y="534"/>
                  </a:lnTo>
                  <a:lnTo>
                    <a:pt x="554" y="545"/>
                  </a:lnTo>
                  <a:lnTo>
                    <a:pt x="562" y="572"/>
                  </a:lnTo>
                  <a:lnTo>
                    <a:pt x="557" y="577"/>
                  </a:lnTo>
                  <a:lnTo>
                    <a:pt x="555" y="585"/>
                  </a:lnTo>
                  <a:lnTo>
                    <a:pt x="554" y="587"/>
                  </a:lnTo>
                  <a:lnTo>
                    <a:pt x="550" y="595"/>
                  </a:lnTo>
                  <a:lnTo>
                    <a:pt x="544" y="600"/>
                  </a:lnTo>
                  <a:lnTo>
                    <a:pt x="544" y="606"/>
                  </a:lnTo>
                  <a:lnTo>
                    <a:pt x="545" y="616"/>
                  </a:lnTo>
                  <a:lnTo>
                    <a:pt x="534" y="626"/>
                  </a:lnTo>
                  <a:lnTo>
                    <a:pt x="529" y="636"/>
                  </a:lnTo>
                  <a:lnTo>
                    <a:pt x="531" y="639"/>
                  </a:lnTo>
                  <a:lnTo>
                    <a:pt x="536" y="645"/>
                  </a:lnTo>
                  <a:lnTo>
                    <a:pt x="541" y="661"/>
                  </a:lnTo>
                  <a:lnTo>
                    <a:pt x="552" y="676"/>
                  </a:lnTo>
                  <a:lnTo>
                    <a:pt x="560" y="684"/>
                  </a:lnTo>
                  <a:lnTo>
                    <a:pt x="569" y="694"/>
                  </a:lnTo>
                  <a:lnTo>
                    <a:pt x="587" y="712"/>
                  </a:lnTo>
                  <a:lnTo>
                    <a:pt x="587" y="736"/>
                  </a:lnTo>
                  <a:lnTo>
                    <a:pt x="587" y="741"/>
                  </a:lnTo>
                  <a:lnTo>
                    <a:pt x="580" y="755"/>
                  </a:lnTo>
                  <a:lnTo>
                    <a:pt x="575" y="765"/>
                  </a:lnTo>
                  <a:lnTo>
                    <a:pt x="577" y="770"/>
                  </a:lnTo>
                  <a:lnTo>
                    <a:pt x="579" y="786"/>
                  </a:lnTo>
                  <a:lnTo>
                    <a:pt x="577" y="788"/>
                  </a:lnTo>
                  <a:lnTo>
                    <a:pt x="565" y="796"/>
                  </a:lnTo>
                  <a:lnTo>
                    <a:pt x="554" y="804"/>
                  </a:lnTo>
                  <a:lnTo>
                    <a:pt x="554" y="812"/>
                  </a:lnTo>
                  <a:lnTo>
                    <a:pt x="554" y="814"/>
                  </a:lnTo>
                  <a:lnTo>
                    <a:pt x="555" y="815"/>
                  </a:lnTo>
                  <a:lnTo>
                    <a:pt x="557" y="818"/>
                  </a:lnTo>
                  <a:lnTo>
                    <a:pt x="559" y="825"/>
                  </a:lnTo>
                  <a:lnTo>
                    <a:pt x="557" y="831"/>
                  </a:lnTo>
                  <a:lnTo>
                    <a:pt x="554" y="835"/>
                  </a:lnTo>
                  <a:lnTo>
                    <a:pt x="544" y="841"/>
                  </a:lnTo>
                  <a:lnTo>
                    <a:pt x="541" y="844"/>
                  </a:lnTo>
                  <a:lnTo>
                    <a:pt x="537" y="851"/>
                  </a:lnTo>
                  <a:lnTo>
                    <a:pt x="527" y="857"/>
                  </a:lnTo>
                  <a:lnTo>
                    <a:pt x="516" y="859"/>
                  </a:lnTo>
                  <a:lnTo>
                    <a:pt x="504" y="864"/>
                  </a:lnTo>
                  <a:lnTo>
                    <a:pt x="498" y="865"/>
                  </a:lnTo>
                  <a:lnTo>
                    <a:pt x="491" y="873"/>
                  </a:lnTo>
                  <a:lnTo>
                    <a:pt x="483" y="878"/>
                  </a:lnTo>
                  <a:lnTo>
                    <a:pt x="478" y="885"/>
                  </a:lnTo>
                  <a:lnTo>
                    <a:pt x="478" y="893"/>
                  </a:lnTo>
                  <a:lnTo>
                    <a:pt x="474" y="901"/>
                  </a:lnTo>
                  <a:lnTo>
                    <a:pt x="473" y="917"/>
                  </a:lnTo>
                  <a:lnTo>
                    <a:pt x="459" y="927"/>
                  </a:lnTo>
                  <a:lnTo>
                    <a:pt x="450" y="920"/>
                  </a:lnTo>
                  <a:lnTo>
                    <a:pt x="433" y="920"/>
                  </a:lnTo>
                  <a:lnTo>
                    <a:pt x="426" y="914"/>
                  </a:lnTo>
                  <a:lnTo>
                    <a:pt x="418" y="917"/>
                  </a:lnTo>
                  <a:lnTo>
                    <a:pt x="408" y="925"/>
                  </a:lnTo>
                  <a:lnTo>
                    <a:pt x="400" y="928"/>
                  </a:lnTo>
                  <a:lnTo>
                    <a:pt x="388" y="948"/>
                  </a:lnTo>
                  <a:lnTo>
                    <a:pt x="382" y="954"/>
                  </a:lnTo>
                  <a:lnTo>
                    <a:pt x="373" y="962"/>
                  </a:lnTo>
                  <a:lnTo>
                    <a:pt x="367" y="971"/>
                  </a:lnTo>
                  <a:lnTo>
                    <a:pt x="360" y="980"/>
                  </a:lnTo>
                  <a:lnTo>
                    <a:pt x="360" y="998"/>
                  </a:lnTo>
                  <a:lnTo>
                    <a:pt x="354" y="1011"/>
                  </a:lnTo>
                  <a:lnTo>
                    <a:pt x="344" y="1019"/>
                  </a:lnTo>
                  <a:lnTo>
                    <a:pt x="334" y="1032"/>
                  </a:lnTo>
                  <a:lnTo>
                    <a:pt x="326" y="1043"/>
                  </a:lnTo>
                  <a:lnTo>
                    <a:pt x="321" y="1043"/>
                  </a:lnTo>
                  <a:lnTo>
                    <a:pt x="314" y="1043"/>
                  </a:lnTo>
                  <a:lnTo>
                    <a:pt x="309" y="1050"/>
                  </a:lnTo>
                  <a:lnTo>
                    <a:pt x="302" y="1058"/>
                  </a:lnTo>
                  <a:lnTo>
                    <a:pt x="299" y="1069"/>
                  </a:lnTo>
                  <a:lnTo>
                    <a:pt x="297" y="1071"/>
                  </a:lnTo>
                  <a:lnTo>
                    <a:pt x="291" y="1076"/>
                  </a:lnTo>
                  <a:lnTo>
                    <a:pt x="286" y="1079"/>
                  </a:lnTo>
                  <a:lnTo>
                    <a:pt x="278" y="1085"/>
                  </a:lnTo>
                  <a:lnTo>
                    <a:pt x="266" y="1092"/>
                  </a:lnTo>
                  <a:lnTo>
                    <a:pt x="263" y="1097"/>
                  </a:lnTo>
                  <a:lnTo>
                    <a:pt x="261" y="1103"/>
                  </a:lnTo>
                  <a:lnTo>
                    <a:pt x="259" y="1115"/>
                  </a:lnTo>
                  <a:lnTo>
                    <a:pt x="259" y="1119"/>
                  </a:lnTo>
                  <a:lnTo>
                    <a:pt x="263" y="1124"/>
                  </a:lnTo>
                  <a:lnTo>
                    <a:pt x="268" y="1136"/>
                  </a:lnTo>
                  <a:lnTo>
                    <a:pt x="271" y="1147"/>
                  </a:lnTo>
                  <a:lnTo>
                    <a:pt x="269" y="1163"/>
                  </a:lnTo>
                  <a:lnTo>
                    <a:pt x="274" y="1171"/>
                  </a:lnTo>
                  <a:lnTo>
                    <a:pt x="278" y="1178"/>
                  </a:lnTo>
                  <a:lnTo>
                    <a:pt x="279" y="1189"/>
                  </a:lnTo>
                  <a:lnTo>
                    <a:pt x="281" y="1195"/>
                  </a:lnTo>
                  <a:lnTo>
                    <a:pt x="292" y="1199"/>
                  </a:lnTo>
                  <a:lnTo>
                    <a:pt x="291" y="1212"/>
                  </a:lnTo>
                  <a:lnTo>
                    <a:pt x="286" y="1223"/>
                  </a:lnTo>
                  <a:lnTo>
                    <a:pt x="281" y="1228"/>
                  </a:lnTo>
                  <a:lnTo>
                    <a:pt x="284" y="1231"/>
                  </a:lnTo>
                  <a:lnTo>
                    <a:pt x="287" y="1236"/>
                  </a:lnTo>
                  <a:lnTo>
                    <a:pt x="294" y="1238"/>
                  </a:lnTo>
                  <a:lnTo>
                    <a:pt x="299" y="1236"/>
                  </a:lnTo>
                  <a:lnTo>
                    <a:pt x="309" y="1238"/>
                  </a:lnTo>
                  <a:lnTo>
                    <a:pt x="321" y="1244"/>
                  </a:lnTo>
                  <a:lnTo>
                    <a:pt x="327" y="1250"/>
                  </a:lnTo>
                  <a:lnTo>
                    <a:pt x="332" y="1255"/>
                  </a:lnTo>
                  <a:lnTo>
                    <a:pt x="342" y="1259"/>
                  </a:lnTo>
                  <a:lnTo>
                    <a:pt x="355" y="1262"/>
                  </a:lnTo>
                  <a:lnTo>
                    <a:pt x="359" y="1263"/>
                  </a:lnTo>
                  <a:lnTo>
                    <a:pt x="364" y="1265"/>
                  </a:lnTo>
                  <a:lnTo>
                    <a:pt x="372" y="1281"/>
                  </a:lnTo>
                  <a:lnTo>
                    <a:pt x="377" y="1293"/>
                  </a:lnTo>
                  <a:lnTo>
                    <a:pt x="378" y="1301"/>
                  </a:lnTo>
                  <a:lnTo>
                    <a:pt x="378" y="1304"/>
                  </a:lnTo>
                  <a:lnTo>
                    <a:pt x="380" y="1312"/>
                  </a:lnTo>
                  <a:lnTo>
                    <a:pt x="382" y="1314"/>
                  </a:lnTo>
                  <a:lnTo>
                    <a:pt x="387" y="1322"/>
                  </a:lnTo>
                  <a:lnTo>
                    <a:pt x="395" y="1323"/>
                  </a:lnTo>
                  <a:lnTo>
                    <a:pt x="402" y="1327"/>
                  </a:lnTo>
                  <a:lnTo>
                    <a:pt x="402" y="1335"/>
                  </a:lnTo>
                  <a:lnTo>
                    <a:pt x="403" y="1346"/>
                  </a:lnTo>
                  <a:lnTo>
                    <a:pt x="410" y="1354"/>
                  </a:lnTo>
                  <a:lnTo>
                    <a:pt x="408" y="1362"/>
                  </a:lnTo>
                  <a:lnTo>
                    <a:pt x="402" y="1367"/>
                  </a:lnTo>
                  <a:lnTo>
                    <a:pt x="390" y="1369"/>
                  </a:lnTo>
                  <a:lnTo>
                    <a:pt x="382" y="1378"/>
                  </a:lnTo>
                  <a:lnTo>
                    <a:pt x="377" y="1383"/>
                  </a:lnTo>
                  <a:lnTo>
                    <a:pt x="373" y="1388"/>
                  </a:lnTo>
                  <a:lnTo>
                    <a:pt x="367" y="1391"/>
                  </a:lnTo>
                  <a:lnTo>
                    <a:pt x="360" y="1403"/>
                  </a:lnTo>
                  <a:lnTo>
                    <a:pt x="352" y="1412"/>
                  </a:lnTo>
                  <a:lnTo>
                    <a:pt x="349" y="1424"/>
                  </a:lnTo>
                  <a:lnTo>
                    <a:pt x="340" y="1424"/>
                  </a:lnTo>
                  <a:lnTo>
                    <a:pt x="330" y="1438"/>
                  </a:lnTo>
                  <a:lnTo>
                    <a:pt x="324" y="1440"/>
                  </a:lnTo>
                  <a:lnTo>
                    <a:pt x="316" y="1443"/>
                  </a:lnTo>
                  <a:lnTo>
                    <a:pt x="314" y="1443"/>
                  </a:lnTo>
                  <a:lnTo>
                    <a:pt x="306" y="1445"/>
                  </a:lnTo>
                  <a:lnTo>
                    <a:pt x="302" y="1446"/>
                  </a:lnTo>
                  <a:lnTo>
                    <a:pt x="299" y="1448"/>
                  </a:lnTo>
                  <a:lnTo>
                    <a:pt x="299" y="1454"/>
                  </a:lnTo>
                  <a:lnTo>
                    <a:pt x="299" y="1458"/>
                  </a:lnTo>
                  <a:lnTo>
                    <a:pt x="309" y="1466"/>
                  </a:lnTo>
                  <a:lnTo>
                    <a:pt x="312" y="1467"/>
                  </a:lnTo>
                  <a:lnTo>
                    <a:pt x="314" y="1469"/>
                  </a:lnTo>
                  <a:lnTo>
                    <a:pt x="316" y="1472"/>
                  </a:lnTo>
                  <a:lnTo>
                    <a:pt x="311" y="1479"/>
                  </a:lnTo>
                  <a:lnTo>
                    <a:pt x="306" y="1485"/>
                  </a:lnTo>
                  <a:lnTo>
                    <a:pt x="299" y="1493"/>
                  </a:lnTo>
                  <a:lnTo>
                    <a:pt x="291" y="1495"/>
                  </a:lnTo>
                  <a:lnTo>
                    <a:pt x="284" y="1488"/>
                  </a:lnTo>
                  <a:lnTo>
                    <a:pt x="278" y="1492"/>
                  </a:lnTo>
                  <a:lnTo>
                    <a:pt x="281" y="1505"/>
                  </a:lnTo>
                  <a:lnTo>
                    <a:pt x="286" y="1509"/>
                  </a:lnTo>
                  <a:lnTo>
                    <a:pt x="284" y="1514"/>
                  </a:lnTo>
                  <a:lnTo>
                    <a:pt x="281" y="1524"/>
                  </a:lnTo>
                  <a:lnTo>
                    <a:pt x="283" y="1529"/>
                  </a:lnTo>
                  <a:lnTo>
                    <a:pt x="287" y="1530"/>
                  </a:lnTo>
                  <a:lnTo>
                    <a:pt x="297" y="1529"/>
                  </a:lnTo>
                  <a:lnTo>
                    <a:pt x="304" y="1529"/>
                  </a:lnTo>
                  <a:lnTo>
                    <a:pt x="307" y="1537"/>
                  </a:lnTo>
                  <a:lnTo>
                    <a:pt x="304" y="1553"/>
                  </a:lnTo>
                  <a:lnTo>
                    <a:pt x="304" y="1556"/>
                  </a:lnTo>
                  <a:lnTo>
                    <a:pt x="297" y="1566"/>
                  </a:lnTo>
                  <a:lnTo>
                    <a:pt x="292" y="1572"/>
                  </a:lnTo>
                  <a:lnTo>
                    <a:pt x="279" y="1571"/>
                  </a:lnTo>
                  <a:lnTo>
                    <a:pt x="271" y="1566"/>
                  </a:lnTo>
                  <a:lnTo>
                    <a:pt x="259" y="1568"/>
                  </a:lnTo>
                  <a:lnTo>
                    <a:pt x="251" y="1572"/>
                  </a:lnTo>
                  <a:lnTo>
                    <a:pt x="244" y="1577"/>
                  </a:lnTo>
                  <a:lnTo>
                    <a:pt x="235" y="1576"/>
                  </a:lnTo>
                  <a:lnTo>
                    <a:pt x="225" y="1569"/>
                  </a:lnTo>
                  <a:lnTo>
                    <a:pt x="220" y="1561"/>
                  </a:lnTo>
                  <a:lnTo>
                    <a:pt x="218" y="1556"/>
                  </a:lnTo>
                  <a:lnTo>
                    <a:pt x="211" y="1551"/>
                  </a:lnTo>
                  <a:lnTo>
                    <a:pt x="195" y="1556"/>
                  </a:lnTo>
                  <a:lnTo>
                    <a:pt x="193" y="1558"/>
                  </a:lnTo>
                  <a:lnTo>
                    <a:pt x="190" y="1561"/>
                  </a:lnTo>
                  <a:lnTo>
                    <a:pt x="175" y="1561"/>
                  </a:lnTo>
                  <a:lnTo>
                    <a:pt x="168" y="1564"/>
                  </a:lnTo>
                  <a:lnTo>
                    <a:pt x="160" y="1571"/>
                  </a:lnTo>
                  <a:lnTo>
                    <a:pt x="152" y="1576"/>
                  </a:lnTo>
                  <a:lnTo>
                    <a:pt x="149" y="1577"/>
                  </a:lnTo>
                  <a:lnTo>
                    <a:pt x="142" y="1584"/>
                  </a:lnTo>
                  <a:lnTo>
                    <a:pt x="135" y="1590"/>
                  </a:lnTo>
                  <a:lnTo>
                    <a:pt x="134" y="1594"/>
                  </a:lnTo>
                  <a:lnTo>
                    <a:pt x="130" y="1600"/>
                  </a:lnTo>
                  <a:lnTo>
                    <a:pt x="129" y="1602"/>
                  </a:lnTo>
                  <a:lnTo>
                    <a:pt x="125" y="1610"/>
                  </a:lnTo>
                  <a:lnTo>
                    <a:pt x="124" y="1613"/>
                  </a:lnTo>
                  <a:lnTo>
                    <a:pt x="124" y="1616"/>
                  </a:lnTo>
                  <a:lnTo>
                    <a:pt x="115" y="1619"/>
                  </a:lnTo>
                  <a:lnTo>
                    <a:pt x="114" y="1619"/>
                  </a:lnTo>
                  <a:lnTo>
                    <a:pt x="111" y="1619"/>
                  </a:lnTo>
                  <a:lnTo>
                    <a:pt x="106" y="1619"/>
                  </a:lnTo>
                  <a:lnTo>
                    <a:pt x="99" y="1623"/>
                  </a:lnTo>
                  <a:lnTo>
                    <a:pt x="97" y="1616"/>
                  </a:lnTo>
                  <a:lnTo>
                    <a:pt x="97" y="1610"/>
                  </a:lnTo>
                  <a:lnTo>
                    <a:pt x="96" y="1608"/>
                  </a:lnTo>
                  <a:lnTo>
                    <a:pt x="94" y="1606"/>
                  </a:lnTo>
                  <a:lnTo>
                    <a:pt x="84" y="1605"/>
                  </a:lnTo>
                  <a:lnTo>
                    <a:pt x="79" y="1610"/>
                  </a:lnTo>
                  <a:lnTo>
                    <a:pt x="74" y="1608"/>
                  </a:lnTo>
                  <a:lnTo>
                    <a:pt x="74" y="1603"/>
                  </a:lnTo>
                  <a:lnTo>
                    <a:pt x="79" y="1600"/>
                  </a:lnTo>
                  <a:lnTo>
                    <a:pt x="82" y="1592"/>
                  </a:lnTo>
                  <a:lnTo>
                    <a:pt x="79" y="1589"/>
                  </a:lnTo>
                  <a:lnTo>
                    <a:pt x="74" y="1584"/>
                  </a:lnTo>
                  <a:lnTo>
                    <a:pt x="71" y="1579"/>
                  </a:lnTo>
                  <a:lnTo>
                    <a:pt x="66" y="1572"/>
                  </a:lnTo>
                  <a:lnTo>
                    <a:pt x="54" y="1564"/>
                  </a:lnTo>
                  <a:lnTo>
                    <a:pt x="46" y="1561"/>
                  </a:lnTo>
                  <a:lnTo>
                    <a:pt x="33" y="1561"/>
                  </a:lnTo>
                  <a:lnTo>
                    <a:pt x="28" y="1566"/>
                  </a:lnTo>
                  <a:lnTo>
                    <a:pt x="23" y="1566"/>
                  </a:lnTo>
                  <a:lnTo>
                    <a:pt x="16" y="1569"/>
                  </a:lnTo>
                  <a:lnTo>
                    <a:pt x="8" y="1574"/>
                  </a:lnTo>
                  <a:lnTo>
                    <a:pt x="1" y="1572"/>
                  </a:lnTo>
                  <a:lnTo>
                    <a:pt x="0" y="1571"/>
                  </a:lnTo>
                  <a:lnTo>
                    <a:pt x="0" y="1568"/>
                  </a:lnTo>
                  <a:lnTo>
                    <a:pt x="0" y="1564"/>
                  </a:lnTo>
                  <a:lnTo>
                    <a:pt x="0" y="1560"/>
                  </a:lnTo>
                  <a:lnTo>
                    <a:pt x="3" y="1553"/>
                  </a:lnTo>
                  <a:lnTo>
                    <a:pt x="3" y="1551"/>
                  </a:lnTo>
                  <a:lnTo>
                    <a:pt x="5" y="1545"/>
                  </a:lnTo>
                  <a:lnTo>
                    <a:pt x="6" y="1539"/>
                  </a:lnTo>
                  <a:lnTo>
                    <a:pt x="10" y="1539"/>
                  </a:lnTo>
                  <a:lnTo>
                    <a:pt x="13" y="1542"/>
                  </a:lnTo>
                  <a:lnTo>
                    <a:pt x="13" y="1539"/>
                  </a:lnTo>
                  <a:lnTo>
                    <a:pt x="10" y="1537"/>
                  </a:lnTo>
                  <a:lnTo>
                    <a:pt x="8" y="1534"/>
                  </a:lnTo>
                  <a:lnTo>
                    <a:pt x="6" y="1532"/>
                  </a:lnTo>
                  <a:lnTo>
                    <a:pt x="6" y="1527"/>
                  </a:lnTo>
                  <a:lnTo>
                    <a:pt x="6" y="1517"/>
                  </a:lnTo>
                  <a:lnTo>
                    <a:pt x="13" y="1511"/>
                  </a:lnTo>
                  <a:lnTo>
                    <a:pt x="16" y="1517"/>
                  </a:lnTo>
                  <a:lnTo>
                    <a:pt x="20" y="1516"/>
                  </a:lnTo>
                  <a:lnTo>
                    <a:pt x="21" y="1514"/>
                  </a:lnTo>
                  <a:lnTo>
                    <a:pt x="26" y="1511"/>
                  </a:lnTo>
                  <a:lnTo>
                    <a:pt x="29" y="1506"/>
                  </a:lnTo>
                  <a:lnTo>
                    <a:pt x="33" y="1500"/>
                  </a:lnTo>
                  <a:lnTo>
                    <a:pt x="33" y="1490"/>
                  </a:lnTo>
                  <a:lnTo>
                    <a:pt x="36" y="1477"/>
                  </a:lnTo>
                  <a:lnTo>
                    <a:pt x="44" y="1461"/>
                  </a:lnTo>
                  <a:lnTo>
                    <a:pt x="46" y="1451"/>
                  </a:lnTo>
                  <a:lnTo>
                    <a:pt x="46" y="1437"/>
                  </a:lnTo>
                  <a:lnTo>
                    <a:pt x="49" y="1428"/>
                  </a:lnTo>
                  <a:lnTo>
                    <a:pt x="48" y="1424"/>
                  </a:lnTo>
                  <a:lnTo>
                    <a:pt x="48" y="1416"/>
                  </a:lnTo>
                  <a:lnTo>
                    <a:pt x="51" y="1416"/>
                  </a:lnTo>
                  <a:lnTo>
                    <a:pt x="51" y="1411"/>
                  </a:lnTo>
                  <a:lnTo>
                    <a:pt x="49" y="1409"/>
                  </a:lnTo>
                  <a:lnTo>
                    <a:pt x="49" y="1406"/>
                  </a:lnTo>
                  <a:lnTo>
                    <a:pt x="49" y="1401"/>
                  </a:lnTo>
                  <a:lnTo>
                    <a:pt x="53" y="1393"/>
                  </a:lnTo>
                  <a:lnTo>
                    <a:pt x="56" y="1382"/>
                  </a:lnTo>
                  <a:lnTo>
                    <a:pt x="59" y="1373"/>
                  </a:lnTo>
                  <a:lnTo>
                    <a:pt x="63" y="1364"/>
                  </a:lnTo>
                  <a:lnTo>
                    <a:pt x="66" y="1357"/>
                  </a:lnTo>
                  <a:lnTo>
                    <a:pt x="76" y="1346"/>
                  </a:lnTo>
                  <a:lnTo>
                    <a:pt x="77" y="134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499" name="Freeform 300"/>
            <p:cNvSpPr>
              <a:spLocks/>
            </p:cNvSpPr>
            <p:nvPr/>
          </p:nvSpPr>
          <p:spPr bwMode="auto">
            <a:xfrm>
              <a:off x="919163" y="9649620"/>
              <a:ext cx="104775" cy="374650"/>
            </a:xfrm>
            <a:custGeom>
              <a:avLst/>
              <a:gdLst>
                <a:gd name="T0" fmla="*/ 19 w 133"/>
                <a:gd name="T1" fmla="*/ 411 h 471"/>
                <a:gd name="T2" fmla="*/ 7 w 133"/>
                <a:gd name="T3" fmla="*/ 437 h 471"/>
                <a:gd name="T4" fmla="*/ 19 w 133"/>
                <a:gd name="T5" fmla="*/ 459 h 471"/>
                <a:gd name="T6" fmla="*/ 30 w 133"/>
                <a:gd name="T7" fmla="*/ 466 h 471"/>
                <a:gd name="T8" fmla="*/ 32 w 133"/>
                <a:gd name="T9" fmla="*/ 450 h 471"/>
                <a:gd name="T10" fmla="*/ 40 w 133"/>
                <a:gd name="T11" fmla="*/ 437 h 471"/>
                <a:gd name="T12" fmla="*/ 47 w 133"/>
                <a:gd name="T13" fmla="*/ 419 h 471"/>
                <a:gd name="T14" fmla="*/ 73 w 133"/>
                <a:gd name="T15" fmla="*/ 416 h 471"/>
                <a:gd name="T16" fmla="*/ 65 w 133"/>
                <a:gd name="T17" fmla="*/ 409 h 471"/>
                <a:gd name="T18" fmla="*/ 43 w 133"/>
                <a:gd name="T19" fmla="*/ 380 h 471"/>
                <a:gd name="T20" fmla="*/ 58 w 133"/>
                <a:gd name="T21" fmla="*/ 367 h 471"/>
                <a:gd name="T22" fmla="*/ 65 w 133"/>
                <a:gd name="T23" fmla="*/ 356 h 471"/>
                <a:gd name="T24" fmla="*/ 96 w 133"/>
                <a:gd name="T25" fmla="*/ 362 h 471"/>
                <a:gd name="T26" fmla="*/ 120 w 133"/>
                <a:gd name="T27" fmla="*/ 353 h 471"/>
                <a:gd name="T28" fmla="*/ 95 w 133"/>
                <a:gd name="T29" fmla="*/ 345 h 471"/>
                <a:gd name="T30" fmla="*/ 82 w 133"/>
                <a:gd name="T31" fmla="*/ 340 h 471"/>
                <a:gd name="T32" fmla="*/ 73 w 133"/>
                <a:gd name="T33" fmla="*/ 333 h 471"/>
                <a:gd name="T34" fmla="*/ 40 w 133"/>
                <a:gd name="T35" fmla="*/ 323 h 471"/>
                <a:gd name="T36" fmla="*/ 7 w 133"/>
                <a:gd name="T37" fmla="*/ 286 h 471"/>
                <a:gd name="T38" fmla="*/ 39 w 133"/>
                <a:gd name="T39" fmla="*/ 296 h 471"/>
                <a:gd name="T40" fmla="*/ 58 w 133"/>
                <a:gd name="T41" fmla="*/ 307 h 471"/>
                <a:gd name="T42" fmla="*/ 63 w 133"/>
                <a:gd name="T43" fmla="*/ 291 h 471"/>
                <a:gd name="T44" fmla="*/ 78 w 133"/>
                <a:gd name="T45" fmla="*/ 312 h 471"/>
                <a:gd name="T46" fmla="*/ 72 w 133"/>
                <a:gd name="T47" fmla="*/ 278 h 471"/>
                <a:gd name="T48" fmla="*/ 48 w 133"/>
                <a:gd name="T49" fmla="*/ 285 h 471"/>
                <a:gd name="T50" fmla="*/ 58 w 133"/>
                <a:gd name="T51" fmla="*/ 259 h 471"/>
                <a:gd name="T52" fmla="*/ 78 w 133"/>
                <a:gd name="T53" fmla="*/ 260 h 471"/>
                <a:gd name="T54" fmla="*/ 95 w 133"/>
                <a:gd name="T55" fmla="*/ 256 h 471"/>
                <a:gd name="T56" fmla="*/ 67 w 133"/>
                <a:gd name="T57" fmla="*/ 243 h 471"/>
                <a:gd name="T58" fmla="*/ 37 w 133"/>
                <a:gd name="T59" fmla="*/ 247 h 471"/>
                <a:gd name="T60" fmla="*/ 45 w 133"/>
                <a:gd name="T61" fmla="*/ 225 h 471"/>
                <a:gd name="T62" fmla="*/ 80 w 133"/>
                <a:gd name="T63" fmla="*/ 231 h 471"/>
                <a:gd name="T64" fmla="*/ 106 w 133"/>
                <a:gd name="T65" fmla="*/ 238 h 471"/>
                <a:gd name="T66" fmla="*/ 93 w 133"/>
                <a:gd name="T67" fmla="*/ 226 h 471"/>
                <a:gd name="T68" fmla="*/ 96 w 133"/>
                <a:gd name="T69" fmla="*/ 213 h 471"/>
                <a:gd name="T70" fmla="*/ 96 w 133"/>
                <a:gd name="T71" fmla="*/ 194 h 471"/>
                <a:gd name="T72" fmla="*/ 105 w 133"/>
                <a:gd name="T73" fmla="*/ 184 h 471"/>
                <a:gd name="T74" fmla="*/ 126 w 133"/>
                <a:gd name="T75" fmla="*/ 176 h 471"/>
                <a:gd name="T76" fmla="*/ 108 w 133"/>
                <a:gd name="T77" fmla="*/ 160 h 471"/>
                <a:gd name="T78" fmla="*/ 115 w 133"/>
                <a:gd name="T79" fmla="*/ 136 h 471"/>
                <a:gd name="T80" fmla="*/ 98 w 133"/>
                <a:gd name="T81" fmla="*/ 150 h 471"/>
                <a:gd name="T82" fmla="*/ 80 w 133"/>
                <a:gd name="T83" fmla="*/ 147 h 471"/>
                <a:gd name="T84" fmla="*/ 57 w 133"/>
                <a:gd name="T85" fmla="*/ 163 h 471"/>
                <a:gd name="T86" fmla="*/ 62 w 133"/>
                <a:gd name="T87" fmla="*/ 144 h 471"/>
                <a:gd name="T88" fmla="*/ 65 w 133"/>
                <a:gd name="T89" fmla="*/ 108 h 471"/>
                <a:gd name="T90" fmla="*/ 88 w 133"/>
                <a:gd name="T91" fmla="*/ 126 h 471"/>
                <a:gd name="T92" fmla="*/ 90 w 133"/>
                <a:gd name="T93" fmla="*/ 113 h 471"/>
                <a:gd name="T94" fmla="*/ 101 w 133"/>
                <a:gd name="T95" fmla="*/ 108 h 471"/>
                <a:gd name="T96" fmla="*/ 106 w 133"/>
                <a:gd name="T97" fmla="*/ 99 h 471"/>
                <a:gd name="T98" fmla="*/ 128 w 133"/>
                <a:gd name="T99" fmla="*/ 78 h 471"/>
                <a:gd name="T100" fmla="*/ 123 w 133"/>
                <a:gd name="T101" fmla="*/ 69 h 471"/>
                <a:gd name="T102" fmla="*/ 128 w 133"/>
                <a:gd name="T103" fmla="*/ 39 h 471"/>
                <a:gd name="T104" fmla="*/ 121 w 133"/>
                <a:gd name="T105" fmla="*/ 61 h 471"/>
                <a:gd name="T106" fmla="*/ 95 w 133"/>
                <a:gd name="T107" fmla="*/ 95 h 471"/>
                <a:gd name="T108" fmla="*/ 82 w 133"/>
                <a:gd name="T109" fmla="*/ 79 h 471"/>
                <a:gd name="T110" fmla="*/ 70 w 133"/>
                <a:gd name="T111" fmla="*/ 58 h 471"/>
                <a:gd name="T112" fmla="*/ 75 w 133"/>
                <a:gd name="T113" fmla="*/ 34 h 471"/>
                <a:gd name="T114" fmla="*/ 90 w 133"/>
                <a:gd name="T115" fmla="*/ 32 h 471"/>
                <a:gd name="T116" fmla="*/ 98 w 133"/>
                <a:gd name="T117" fmla="*/ 23 h 471"/>
                <a:gd name="T118" fmla="*/ 77 w 133"/>
                <a:gd name="T119" fmla="*/ 21 h 471"/>
                <a:gd name="T120" fmla="*/ 103 w 133"/>
                <a:gd name="T121" fmla="*/ 1 h 471"/>
                <a:gd name="T122" fmla="*/ 123 w 133"/>
                <a:gd name="T123" fmla="*/ 21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3" h="471">
                  <a:moveTo>
                    <a:pt x="5" y="362"/>
                  </a:moveTo>
                  <a:lnTo>
                    <a:pt x="10" y="369"/>
                  </a:lnTo>
                  <a:lnTo>
                    <a:pt x="14" y="375"/>
                  </a:lnTo>
                  <a:lnTo>
                    <a:pt x="15" y="379"/>
                  </a:lnTo>
                  <a:lnTo>
                    <a:pt x="15" y="385"/>
                  </a:lnTo>
                  <a:lnTo>
                    <a:pt x="19" y="393"/>
                  </a:lnTo>
                  <a:lnTo>
                    <a:pt x="17" y="408"/>
                  </a:lnTo>
                  <a:lnTo>
                    <a:pt x="19" y="408"/>
                  </a:lnTo>
                  <a:lnTo>
                    <a:pt x="19" y="411"/>
                  </a:lnTo>
                  <a:lnTo>
                    <a:pt x="17" y="421"/>
                  </a:lnTo>
                  <a:lnTo>
                    <a:pt x="12" y="427"/>
                  </a:lnTo>
                  <a:lnTo>
                    <a:pt x="10" y="432"/>
                  </a:lnTo>
                  <a:lnTo>
                    <a:pt x="5" y="429"/>
                  </a:lnTo>
                  <a:lnTo>
                    <a:pt x="0" y="430"/>
                  </a:lnTo>
                  <a:lnTo>
                    <a:pt x="0" y="434"/>
                  </a:lnTo>
                  <a:lnTo>
                    <a:pt x="4" y="437"/>
                  </a:lnTo>
                  <a:lnTo>
                    <a:pt x="7" y="435"/>
                  </a:lnTo>
                  <a:lnTo>
                    <a:pt x="7" y="437"/>
                  </a:lnTo>
                  <a:lnTo>
                    <a:pt x="9" y="443"/>
                  </a:lnTo>
                  <a:lnTo>
                    <a:pt x="14" y="451"/>
                  </a:lnTo>
                  <a:lnTo>
                    <a:pt x="14" y="463"/>
                  </a:lnTo>
                  <a:lnTo>
                    <a:pt x="12" y="471"/>
                  </a:lnTo>
                  <a:lnTo>
                    <a:pt x="14" y="469"/>
                  </a:lnTo>
                  <a:lnTo>
                    <a:pt x="17" y="468"/>
                  </a:lnTo>
                  <a:lnTo>
                    <a:pt x="20" y="466"/>
                  </a:lnTo>
                  <a:lnTo>
                    <a:pt x="19" y="463"/>
                  </a:lnTo>
                  <a:lnTo>
                    <a:pt x="19" y="459"/>
                  </a:lnTo>
                  <a:lnTo>
                    <a:pt x="19" y="455"/>
                  </a:lnTo>
                  <a:lnTo>
                    <a:pt x="19" y="450"/>
                  </a:lnTo>
                  <a:lnTo>
                    <a:pt x="15" y="445"/>
                  </a:lnTo>
                  <a:lnTo>
                    <a:pt x="17" y="437"/>
                  </a:lnTo>
                  <a:lnTo>
                    <a:pt x="22" y="432"/>
                  </a:lnTo>
                  <a:lnTo>
                    <a:pt x="24" y="440"/>
                  </a:lnTo>
                  <a:lnTo>
                    <a:pt x="24" y="448"/>
                  </a:lnTo>
                  <a:lnTo>
                    <a:pt x="27" y="458"/>
                  </a:lnTo>
                  <a:lnTo>
                    <a:pt x="30" y="466"/>
                  </a:lnTo>
                  <a:lnTo>
                    <a:pt x="34" y="466"/>
                  </a:lnTo>
                  <a:lnTo>
                    <a:pt x="32" y="461"/>
                  </a:lnTo>
                  <a:lnTo>
                    <a:pt x="32" y="458"/>
                  </a:lnTo>
                  <a:lnTo>
                    <a:pt x="37" y="459"/>
                  </a:lnTo>
                  <a:lnTo>
                    <a:pt x="40" y="459"/>
                  </a:lnTo>
                  <a:lnTo>
                    <a:pt x="39" y="458"/>
                  </a:lnTo>
                  <a:lnTo>
                    <a:pt x="37" y="455"/>
                  </a:lnTo>
                  <a:lnTo>
                    <a:pt x="32" y="453"/>
                  </a:lnTo>
                  <a:lnTo>
                    <a:pt x="32" y="450"/>
                  </a:lnTo>
                  <a:lnTo>
                    <a:pt x="30" y="446"/>
                  </a:lnTo>
                  <a:lnTo>
                    <a:pt x="30" y="443"/>
                  </a:lnTo>
                  <a:lnTo>
                    <a:pt x="29" y="437"/>
                  </a:lnTo>
                  <a:lnTo>
                    <a:pt x="32" y="427"/>
                  </a:lnTo>
                  <a:lnTo>
                    <a:pt x="35" y="429"/>
                  </a:lnTo>
                  <a:lnTo>
                    <a:pt x="34" y="435"/>
                  </a:lnTo>
                  <a:lnTo>
                    <a:pt x="37" y="435"/>
                  </a:lnTo>
                  <a:lnTo>
                    <a:pt x="39" y="432"/>
                  </a:lnTo>
                  <a:lnTo>
                    <a:pt x="40" y="437"/>
                  </a:lnTo>
                  <a:lnTo>
                    <a:pt x="43" y="442"/>
                  </a:lnTo>
                  <a:lnTo>
                    <a:pt x="43" y="438"/>
                  </a:lnTo>
                  <a:lnTo>
                    <a:pt x="42" y="435"/>
                  </a:lnTo>
                  <a:lnTo>
                    <a:pt x="43" y="432"/>
                  </a:lnTo>
                  <a:lnTo>
                    <a:pt x="45" y="430"/>
                  </a:lnTo>
                  <a:lnTo>
                    <a:pt x="40" y="429"/>
                  </a:lnTo>
                  <a:lnTo>
                    <a:pt x="42" y="425"/>
                  </a:lnTo>
                  <a:lnTo>
                    <a:pt x="47" y="422"/>
                  </a:lnTo>
                  <a:lnTo>
                    <a:pt x="47" y="419"/>
                  </a:lnTo>
                  <a:lnTo>
                    <a:pt x="50" y="414"/>
                  </a:lnTo>
                  <a:lnTo>
                    <a:pt x="57" y="412"/>
                  </a:lnTo>
                  <a:lnTo>
                    <a:pt x="57" y="416"/>
                  </a:lnTo>
                  <a:lnTo>
                    <a:pt x="57" y="419"/>
                  </a:lnTo>
                  <a:lnTo>
                    <a:pt x="62" y="422"/>
                  </a:lnTo>
                  <a:lnTo>
                    <a:pt x="65" y="424"/>
                  </a:lnTo>
                  <a:lnTo>
                    <a:pt x="68" y="421"/>
                  </a:lnTo>
                  <a:lnTo>
                    <a:pt x="70" y="417"/>
                  </a:lnTo>
                  <a:lnTo>
                    <a:pt x="73" y="416"/>
                  </a:lnTo>
                  <a:lnTo>
                    <a:pt x="75" y="412"/>
                  </a:lnTo>
                  <a:lnTo>
                    <a:pt x="77" y="408"/>
                  </a:lnTo>
                  <a:lnTo>
                    <a:pt x="78" y="403"/>
                  </a:lnTo>
                  <a:lnTo>
                    <a:pt x="78" y="398"/>
                  </a:lnTo>
                  <a:lnTo>
                    <a:pt x="77" y="400"/>
                  </a:lnTo>
                  <a:lnTo>
                    <a:pt x="73" y="401"/>
                  </a:lnTo>
                  <a:lnTo>
                    <a:pt x="72" y="408"/>
                  </a:lnTo>
                  <a:lnTo>
                    <a:pt x="68" y="408"/>
                  </a:lnTo>
                  <a:lnTo>
                    <a:pt x="65" y="409"/>
                  </a:lnTo>
                  <a:lnTo>
                    <a:pt x="62" y="408"/>
                  </a:lnTo>
                  <a:lnTo>
                    <a:pt x="57" y="408"/>
                  </a:lnTo>
                  <a:lnTo>
                    <a:pt x="50" y="411"/>
                  </a:lnTo>
                  <a:lnTo>
                    <a:pt x="47" y="408"/>
                  </a:lnTo>
                  <a:lnTo>
                    <a:pt x="48" y="403"/>
                  </a:lnTo>
                  <a:lnTo>
                    <a:pt x="47" y="400"/>
                  </a:lnTo>
                  <a:lnTo>
                    <a:pt x="47" y="393"/>
                  </a:lnTo>
                  <a:lnTo>
                    <a:pt x="45" y="383"/>
                  </a:lnTo>
                  <a:lnTo>
                    <a:pt x="43" y="380"/>
                  </a:lnTo>
                  <a:lnTo>
                    <a:pt x="45" y="375"/>
                  </a:lnTo>
                  <a:lnTo>
                    <a:pt x="50" y="379"/>
                  </a:lnTo>
                  <a:lnTo>
                    <a:pt x="52" y="377"/>
                  </a:lnTo>
                  <a:lnTo>
                    <a:pt x="48" y="375"/>
                  </a:lnTo>
                  <a:lnTo>
                    <a:pt x="45" y="369"/>
                  </a:lnTo>
                  <a:lnTo>
                    <a:pt x="48" y="367"/>
                  </a:lnTo>
                  <a:lnTo>
                    <a:pt x="52" y="370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62" y="370"/>
                  </a:lnTo>
                  <a:lnTo>
                    <a:pt x="62" y="367"/>
                  </a:lnTo>
                  <a:lnTo>
                    <a:pt x="63" y="364"/>
                  </a:lnTo>
                  <a:lnTo>
                    <a:pt x="65" y="362"/>
                  </a:lnTo>
                  <a:lnTo>
                    <a:pt x="63" y="361"/>
                  </a:lnTo>
                  <a:lnTo>
                    <a:pt x="58" y="361"/>
                  </a:lnTo>
                  <a:lnTo>
                    <a:pt x="60" y="359"/>
                  </a:lnTo>
                  <a:lnTo>
                    <a:pt x="62" y="357"/>
                  </a:lnTo>
                  <a:lnTo>
                    <a:pt x="65" y="356"/>
                  </a:lnTo>
                  <a:lnTo>
                    <a:pt x="68" y="354"/>
                  </a:lnTo>
                  <a:lnTo>
                    <a:pt x="70" y="351"/>
                  </a:lnTo>
                  <a:lnTo>
                    <a:pt x="75" y="349"/>
                  </a:lnTo>
                  <a:lnTo>
                    <a:pt x="80" y="349"/>
                  </a:lnTo>
                  <a:lnTo>
                    <a:pt x="93" y="351"/>
                  </a:lnTo>
                  <a:lnTo>
                    <a:pt x="96" y="357"/>
                  </a:lnTo>
                  <a:lnTo>
                    <a:pt x="90" y="364"/>
                  </a:lnTo>
                  <a:lnTo>
                    <a:pt x="93" y="366"/>
                  </a:lnTo>
                  <a:lnTo>
                    <a:pt x="96" y="362"/>
                  </a:lnTo>
                  <a:lnTo>
                    <a:pt x="101" y="364"/>
                  </a:lnTo>
                  <a:lnTo>
                    <a:pt x="101" y="359"/>
                  </a:lnTo>
                  <a:lnTo>
                    <a:pt x="105" y="356"/>
                  </a:lnTo>
                  <a:lnTo>
                    <a:pt x="111" y="359"/>
                  </a:lnTo>
                  <a:lnTo>
                    <a:pt x="120" y="362"/>
                  </a:lnTo>
                  <a:lnTo>
                    <a:pt x="121" y="356"/>
                  </a:lnTo>
                  <a:lnTo>
                    <a:pt x="125" y="353"/>
                  </a:lnTo>
                  <a:lnTo>
                    <a:pt x="123" y="351"/>
                  </a:lnTo>
                  <a:lnTo>
                    <a:pt x="120" y="353"/>
                  </a:lnTo>
                  <a:lnTo>
                    <a:pt x="115" y="353"/>
                  </a:lnTo>
                  <a:lnTo>
                    <a:pt x="111" y="351"/>
                  </a:lnTo>
                  <a:lnTo>
                    <a:pt x="110" y="349"/>
                  </a:lnTo>
                  <a:lnTo>
                    <a:pt x="106" y="349"/>
                  </a:lnTo>
                  <a:lnTo>
                    <a:pt x="103" y="346"/>
                  </a:lnTo>
                  <a:lnTo>
                    <a:pt x="106" y="343"/>
                  </a:lnTo>
                  <a:lnTo>
                    <a:pt x="101" y="340"/>
                  </a:lnTo>
                  <a:lnTo>
                    <a:pt x="98" y="341"/>
                  </a:lnTo>
                  <a:lnTo>
                    <a:pt x="95" y="345"/>
                  </a:lnTo>
                  <a:lnTo>
                    <a:pt x="88" y="341"/>
                  </a:lnTo>
                  <a:lnTo>
                    <a:pt x="86" y="338"/>
                  </a:lnTo>
                  <a:lnTo>
                    <a:pt x="91" y="338"/>
                  </a:lnTo>
                  <a:lnTo>
                    <a:pt x="95" y="338"/>
                  </a:lnTo>
                  <a:lnTo>
                    <a:pt x="91" y="335"/>
                  </a:lnTo>
                  <a:lnTo>
                    <a:pt x="90" y="333"/>
                  </a:lnTo>
                  <a:lnTo>
                    <a:pt x="86" y="333"/>
                  </a:lnTo>
                  <a:lnTo>
                    <a:pt x="83" y="336"/>
                  </a:lnTo>
                  <a:lnTo>
                    <a:pt x="82" y="340"/>
                  </a:lnTo>
                  <a:lnTo>
                    <a:pt x="80" y="338"/>
                  </a:lnTo>
                  <a:lnTo>
                    <a:pt x="82" y="335"/>
                  </a:lnTo>
                  <a:lnTo>
                    <a:pt x="85" y="330"/>
                  </a:lnTo>
                  <a:lnTo>
                    <a:pt x="82" y="330"/>
                  </a:lnTo>
                  <a:lnTo>
                    <a:pt x="78" y="332"/>
                  </a:lnTo>
                  <a:lnTo>
                    <a:pt x="78" y="335"/>
                  </a:lnTo>
                  <a:lnTo>
                    <a:pt x="73" y="336"/>
                  </a:lnTo>
                  <a:lnTo>
                    <a:pt x="72" y="335"/>
                  </a:lnTo>
                  <a:lnTo>
                    <a:pt x="73" y="333"/>
                  </a:lnTo>
                  <a:lnTo>
                    <a:pt x="72" y="330"/>
                  </a:lnTo>
                  <a:lnTo>
                    <a:pt x="70" y="330"/>
                  </a:lnTo>
                  <a:lnTo>
                    <a:pt x="67" y="330"/>
                  </a:lnTo>
                  <a:lnTo>
                    <a:pt x="62" y="325"/>
                  </a:lnTo>
                  <a:lnTo>
                    <a:pt x="60" y="323"/>
                  </a:lnTo>
                  <a:lnTo>
                    <a:pt x="57" y="320"/>
                  </a:lnTo>
                  <a:lnTo>
                    <a:pt x="52" y="320"/>
                  </a:lnTo>
                  <a:lnTo>
                    <a:pt x="45" y="322"/>
                  </a:lnTo>
                  <a:lnTo>
                    <a:pt x="40" y="323"/>
                  </a:lnTo>
                  <a:lnTo>
                    <a:pt x="34" y="319"/>
                  </a:lnTo>
                  <a:lnTo>
                    <a:pt x="34" y="322"/>
                  </a:lnTo>
                  <a:lnTo>
                    <a:pt x="32" y="323"/>
                  </a:lnTo>
                  <a:lnTo>
                    <a:pt x="27" y="322"/>
                  </a:lnTo>
                  <a:lnTo>
                    <a:pt x="20" y="322"/>
                  </a:lnTo>
                  <a:lnTo>
                    <a:pt x="14" y="315"/>
                  </a:lnTo>
                  <a:lnTo>
                    <a:pt x="10" y="307"/>
                  </a:lnTo>
                  <a:lnTo>
                    <a:pt x="9" y="298"/>
                  </a:lnTo>
                  <a:lnTo>
                    <a:pt x="7" y="286"/>
                  </a:lnTo>
                  <a:lnTo>
                    <a:pt x="10" y="286"/>
                  </a:lnTo>
                  <a:lnTo>
                    <a:pt x="15" y="288"/>
                  </a:lnTo>
                  <a:lnTo>
                    <a:pt x="19" y="286"/>
                  </a:lnTo>
                  <a:lnTo>
                    <a:pt x="25" y="280"/>
                  </a:lnTo>
                  <a:lnTo>
                    <a:pt x="27" y="281"/>
                  </a:lnTo>
                  <a:lnTo>
                    <a:pt x="30" y="283"/>
                  </a:lnTo>
                  <a:lnTo>
                    <a:pt x="34" y="286"/>
                  </a:lnTo>
                  <a:lnTo>
                    <a:pt x="37" y="291"/>
                  </a:lnTo>
                  <a:lnTo>
                    <a:pt x="39" y="296"/>
                  </a:lnTo>
                  <a:lnTo>
                    <a:pt x="42" y="299"/>
                  </a:lnTo>
                  <a:lnTo>
                    <a:pt x="40" y="304"/>
                  </a:lnTo>
                  <a:lnTo>
                    <a:pt x="42" y="306"/>
                  </a:lnTo>
                  <a:lnTo>
                    <a:pt x="43" y="306"/>
                  </a:lnTo>
                  <a:lnTo>
                    <a:pt x="50" y="307"/>
                  </a:lnTo>
                  <a:lnTo>
                    <a:pt x="53" y="309"/>
                  </a:lnTo>
                  <a:lnTo>
                    <a:pt x="57" y="314"/>
                  </a:lnTo>
                  <a:lnTo>
                    <a:pt x="60" y="309"/>
                  </a:lnTo>
                  <a:lnTo>
                    <a:pt x="58" y="307"/>
                  </a:lnTo>
                  <a:lnTo>
                    <a:pt x="55" y="306"/>
                  </a:lnTo>
                  <a:lnTo>
                    <a:pt x="55" y="304"/>
                  </a:lnTo>
                  <a:lnTo>
                    <a:pt x="57" y="301"/>
                  </a:lnTo>
                  <a:lnTo>
                    <a:pt x="57" y="296"/>
                  </a:lnTo>
                  <a:lnTo>
                    <a:pt x="52" y="290"/>
                  </a:lnTo>
                  <a:lnTo>
                    <a:pt x="55" y="288"/>
                  </a:lnTo>
                  <a:lnTo>
                    <a:pt x="57" y="288"/>
                  </a:lnTo>
                  <a:lnTo>
                    <a:pt x="60" y="288"/>
                  </a:lnTo>
                  <a:lnTo>
                    <a:pt x="63" y="291"/>
                  </a:lnTo>
                  <a:lnTo>
                    <a:pt x="65" y="293"/>
                  </a:lnTo>
                  <a:lnTo>
                    <a:pt x="67" y="298"/>
                  </a:lnTo>
                  <a:lnTo>
                    <a:pt x="68" y="306"/>
                  </a:lnTo>
                  <a:lnTo>
                    <a:pt x="72" y="306"/>
                  </a:lnTo>
                  <a:lnTo>
                    <a:pt x="73" y="307"/>
                  </a:lnTo>
                  <a:lnTo>
                    <a:pt x="73" y="314"/>
                  </a:lnTo>
                  <a:lnTo>
                    <a:pt x="75" y="319"/>
                  </a:lnTo>
                  <a:lnTo>
                    <a:pt x="77" y="314"/>
                  </a:lnTo>
                  <a:lnTo>
                    <a:pt x="78" y="312"/>
                  </a:lnTo>
                  <a:lnTo>
                    <a:pt x="77" y="309"/>
                  </a:lnTo>
                  <a:lnTo>
                    <a:pt x="77" y="306"/>
                  </a:lnTo>
                  <a:lnTo>
                    <a:pt x="75" y="301"/>
                  </a:lnTo>
                  <a:lnTo>
                    <a:pt x="73" y="296"/>
                  </a:lnTo>
                  <a:lnTo>
                    <a:pt x="70" y="294"/>
                  </a:lnTo>
                  <a:lnTo>
                    <a:pt x="67" y="290"/>
                  </a:lnTo>
                  <a:lnTo>
                    <a:pt x="62" y="285"/>
                  </a:lnTo>
                  <a:lnTo>
                    <a:pt x="63" y="280"/>
                  </a:lnTo>
                  <a:lnTo>
                    <a:pt x="72" y="278"/>
                  </a:lnTo>
                  <a:lnTo>
                    <a:pt x="77" y="277"/>
                  </a:lnTo>
                  <a:lnTo>
                    <a:pt x="75" y="275"/>
                  </a:lnTo>
                  <a:lnTo>
                    <a:pt x="70" y="273"/>
                  </a:lnTo>
                  <a:lnTo>
                    <a:pt x="68" y="275"/>
                  </a:lnTo>
                  <a:lnTo>
                    <a:pt x="63" y="275"/>
                  </a:lnTo>
                  <a:lnTo>
                    <a:pt x="60" y="277"/>
                  </a:lnTo>
                  <a:lnTo>
                    <a:pt x="57" y="283"/>
                  </a:lnTo>
                  <a:lnTo>
                    <a:pt x="52" y="285"/>
                  </a:lnTo>
                  <a:lnTo>
                    <a:pt x="48" y="285"/>
                  </a:lnTo>
                  <a:lnTo>
                    <a:pt x="47" y="283"/>
                  </a:lnTo>
                  <a:lnTo>
                    <a:pt x="47" y="280"/>
                  </a:lnTo>
                  <a:lnTo>
                    <a:pt x="48" y="278"/>
                  </a:lnTo>
                  <a:lnTo>
                    <a:pt x="50" y="275"/>
                  </a:lnTo>
                  <a:lnTo>
                    <a:pt x="53" y="273"/>
                  </a:lnTo>
                  <a:lnTo>
                    <a:pt x="55" y="272"/>
                  </a:lnTo>
                  <a:lnTo>
                    <a:pt x="57" y="268"/>
                  </a:lnTo>
                  <a:lnTo>
                    <a:pt x="58" y="264"/>
                  </a:lnTo>
                  <a:lnTo>
                    <a:pt x="58" y="259"/>
                  </a:lnTo>
                  <a:lnTo>
                    <a:pt x="62" y="257"/>
                  </a:lnTo>
                  <a:lnTo>
                    <a:pt x="67" y="259"/>
                  </a:lnTo>
                  <a:lnTo>
                    <a:pt x="73" y="259"/>
                  </a:lnTo>
                  <a:lnTo>
                    <a:pt x="77" y="265"/>
                  </a:lnTo>
                  <a:lnTo>
                    <a:pt x="82" y="268"/>
                  </a:lnTo>
                  <a:lnTo>
                    <a:pt x="86" y="268"/>
                  </a:lnTo>
                  <a:lnTo>
                    <a:pt x="85" y="267"/>
                  </a:lnTo>
                  <a:lnTo>
                    <a:pt x="82" y="265"/>
                  </a:lnTo>
                  <a:lnTo>
                    <a:pt x="78" y="260"/>
                  </a:lnTo>
                  <a:lnTo>
                    <a:pt x="78" y="257"/>
                  </a:lnTo>
                  <a:lnTo>
                    <a:pt x="82" y="256"/>
                  </a:lnTo>
                  <a:lnTo>
                    <a:pt x="86" y="259"/>
                  </a:lnTo>
                  <a:lnTo>
                    <a:pt x="93" y="260"/>
                  </a:lnTo>
                  <a:lnTo>
                    <a:pt x="100" y="260"/>
                  </a:lnTo>
                  <a:lnTo>
                    <a:pt x="100" y="259"/>
                  </a:lnTo>
                  <a:lnTo>
                    <a:pt x="100" y="256"/>
                  </a:lnTo>
                  <a:lnTo>
                    <a:pt x="98" y="256"/>
                  </a:lnTo>
                  <a:lnTo>
                    <a:pt x="95" y="256"/>
                  </a:lnTo>
                  <a:lnTo>
                    <a:pt x="93" y="256"/>
                  </a:lnTo>
                  <a:lnTo>
                    <a:pt x="90" y="254"/>
                  </a:lnTo>
                  <a:lnTo>
                    <a:pt x="86" y="251"/>
                  </a:lnTo>
                  <a:lnTo>
                    <a:pt x="82" y="251"/>
                  </a:lnTo>
                  <a:lnTo>
                    <a:pt x="77" y="252"/>
                  </a:lnTo>
                  <a:lnTo>
                    <a:pt x="70" y="254"/>
                  </a:lnTo>
                  <a:lnTo>
                    <a:pt x="67" y="251"/>
                  </a:lnTo>
                  <a:lnTo>
                    <a:pt x="67" y="246"/>
                  </a:lnTo>
                  <a:lnTo>
                    <a:pt x="67" y="243"/>
                  </a:lnTo>
                  <a:lnTo>
                    <a:pt x="63" y="244"/>
                  </a:lnTo>
                  <a:lnTo>
                    <a:pt x="62" y="246"/>
                  </a:lnTo>
                  <a:lnTo>
                    <a:pt x="62" y="249"/>
                  </a:lnTo>
                  <a:lnTo>
                    <a:pt x="60" y="252"/>
                  </a:lnTo>
                  <a:lnTo>
                    <a:pt x="57" y="252"/>
                  </a:lnTo>
                  <a:lnTo>
                    <a:pt x="52" y="252"/>
                  </a:lnTo>
                  <a:lnTo>
                    <a:pt x="48" y="249"/>
                  </a:lnTo>
                  <a:lnTo>
                    <a:pt x="42" y="247"/>
                  </a:lnTo>
                  <a:lnTo>
                    <a:pt x="37" y="247"/>
                  </a:lnTo>
                  <a:lnTo>
                    <a:pt x="37" y="244"/>
                  </a:lnTo>
                  <a:lnTo>
                    <a:pt x="39" y="239"/>
                  </a:lnTo>
                  <a:lnTo>
                    <a:pt x="37" y="233"/>
                  </a:lnTo>
                  <a:lnTo>
                    <a:pt x="32" y="228"/>
                  </a:lnTo>
                  <a:lnTo>
                    <a:pt x="30" y="223"/>
                  </a:lnTo>
                  <a:lnTo>
                    <a:pt x="32" y="220"/>
                  </a:lnTo>
                  <a:lnTo>
                    <a:pt x="39" y="220"/>
                  </a:lnTo>
                  <a:lnTo>
                    <a:pt x="42" y="223"/>
                  </a:lnTo>
                  <a:lnTo>
                    <a:pt x="45" y="225"/>
                  </a:lnTo>
                  <a:lnTo>
                    <a:pt x="45" y="230"/>
                  </a:lnTo>
                  <a:lnTo>
                    <a:pt x="50" y="236"/>
                  </a:lnTo>
                  <a:lnTo>
                    <a:pt x="52" y="236"/>
                  </a:lnTo>
                  <a:lnTo>
                    <a:pt x="57" y="234"/>
                  </a:lnTo>
                  <a:lnTo>
                    <a:pt x="62" y="234"/>
                  </a:lnTo>
                  <a:lnTo>
                    <a:pt x="65" y="231"/>
                  </a:lnTo>
                  <a:lnTo>
                    <a:pt x="70" y="226"/>
                  </a:lnTo>
                  <a:lnTo>
                    <a:pt x="77" y="228"/>
                  </a:lnTo>
                  <a:lnTo>
                    <a:pt x="80" y="231"/>
                  </a:lnTo>
                  <a:lnTo>
                    <a:pt x="83" y="233"/>
                  </a:lnTo>
                  <a:lnTo>
                    <a:pt x="85" y="238"/>
                  </a:lnTo>
                  <a:lnTo>
                    <a:pt x="88" y="243"/>
                  </a:lnTo>
                  <a:lnTo>
                    <a:pt x="95" y="246"/>
                  </a:lnTo>
                  <a:lnTo>
                    <a:pt x="100" y="249"/>
                  </a:lnTo>
                  <a:lnTo>
                    <a:pt x="101" y="246"/>
                  </a:lnTo>
                  <a:lnTo>
                    <a:pt x="106" y="243"/>
                  </a:lnTo>
                  <a:lnTo>
                    <a:pt x="103" y="241"/>
                  </a:lnTo>
                  <a:lnTo>
                    <a:pt x="106" y="238"/>
                  </a:lnTo>
                  <a:lnTo>
                    <a:pt x="105" y="236"/>
                  </a:lnTo>
                  <a:lnTo>
                    <a:pt x="100" y="238"/>
                  </a:lnTo>
                  <a:lnTo>
                    <a:pt x="96" y="239"/>
                  </a:lnTo>
                  <a:lnTo>
                    <a:pt x="93" y="241"/>
                  </a:lnTo>
                  <a:lnTo>
                    <a:pt x="90" y="238"/>
                  </a:lnTo>
                  <a:lnTo>
                    <a:pt x="88" y="233"/>
                  </a:lnTo>
                  <a:lnTo>
                    <a:pt x="93" y="233"/>
                  </a:lnTo>
                  <a:lnTo>
                    <a:pt x="98" y="230"/>
                  </a:lnTo>
                  <a:lnTo>
                    <a:pt x="93" y="226"/>
                  </a:lnTo>
                  <a:lnTo>
                    <a:pt x="90" y="228"/>
                  </a:lnTo>
                  <a:lnTo>
                    <a:pt x="83" y="228"/>
                  </a:lnTo>
                  <a:lnTo>
                    <a:pt x="80" y="223"/>
                  </a:lnTo>
                  <a:lnTo>
                    <a:pt x="82" y="218"/>
                  </a:lnTo>
                  <a:lnTo>
                    <a:pt x="85" y="213"/>
                  </a:lnTo>
                  <a:lnTo>
                    <a:pt x="91" y="218"/>
                  </a:lnTo>
                  <a:lnTo>
                    <a:pt x="100" y="220"/>
                  </a:lnTo>
                  <a:lnTo>
                    <a:pt x="100" y="217"/>
                  </a:lnTo>
                  <a:lnTo>
                    <a:pt x="96" y="213"/>
                  </a:lnTo>
                  <a:lnTo>
                    <a:pt x="93" y="210"/>
                  </a:lnTo>
                  <a:lnTo>
                    <a:pt x="93" y="207"/>
                  </a:lnTo>
                  <a:lnTo>
                    <a:pt x="93" y="204"/>
                  </a:lnTo>
                  <a:lnTo>
                    <a:pt x="90" y="199"/>
                  </a:lnTo>
                  <a:lnTo>
                    <a:pt x="91" y="197"/>
                  </a:lnTo>
                  <a:lnTo>
                    <a:pt x="95" y="196"/>
                  </a:lnTo>
                  <a:lnTo>
                    <a:pt x="96" y="199"/>
                  </a:lnTo>
                  <a:lnTo>
                    <a:pt x="98" y="197"/>
                  </a:lnTo>
                  <a:lnTo>
                    <a:pt x="96" y="194"/>
                  </a:lnTo>
                  <a:lnTo>
                    <a:pt x="96" y="191"/>
                  </a:lnTo>
                  <a:lnTo>
                    <a:pt x="98" y="189"/>
                  </a:lnTo>
                  <a:lnTo>
                    <a:pt x="101" y="189"/>
                  </a:lnTo>
                  <a:lnTo>
                    <a:pt x="106" y="191"/>
                  </a:lnTo>
                  <a:lnTo>
                    <a:pt x="111" y="196"/>
                  </a:lnTo>
                  <a:lnTo>
                    <a:pt x="113" y="191"/>
                  </a:lnTo>
                  <a:lnTo>
                    <a:pt x="111" y="189"/>
                  </a:lnTo>
                  <a:lnTo>
                    <a:pt x="110" y="188"/>
                  </a:lnTo>
                  <a:lnTo>
                    <a:pt x="105" y="184"/>
                  </a:lnTo>
                  <a:lnTo>
                    <a:pt x="100" y="181"/>
                  </a:lnTo>
                  <a:lnTo>
                    <a:pt x="101" y="178"/>
                  </a:lnTo>
                  <a:lnTo>
                    <a:pt x="103" y="176"/>
                  </a:lnTo>
                  <a:lnTo>
                    <a:pt x="106" y="175"/>
                  </a:lnTo>
                  <a:lnTo>
                    <a:pt x="110" y="176"/>
                  </a:lnTo>
                  <a:lnTo>
                    <a:pt x="125" y="179"/>
                  </a:lnTo>
                  <a:lnTo>
                    <a:pt x="129" y="178"/>
                  </a:lnTo>
                  <a:lnTo>
                    <a:pt x="129" y="176"/>
                  </a:lnTo>
                  <a:lnTo>
                    <a:pt x="126" y="176"/>
                  </a:lnTo>
                  <a:lnTo>
                    <a:pt x="123" y="176"/>
                  </a:lnTo>
                  <a:lnTo>
                    <a:pt x="118" y="175"/>
                  </a:lnTo>
                  <a:lnTo>
                    <a:pt x="110" y="171"/>
                  </a:lnTo>
                  <a:lnTo>
                    <a:pt x="110" y="168"/>
                  </a:lnTo>
                  <a:lnTo>
                    <a:pt x="113" y="165"/>
                  </a:lnTo>
                  <a:lnTo>
                    <a:pt x="116" y="162"/>
                  </a:lnTo>
                  <a:lnTo>
                    <a:pt x="115" y="160"/>
                  </a:lnTo>
                  <a:lnTo>
                    <a:pt x="111" y="160"/>
                  </a:lnTo>
                  <a:lnTo>
                    <a:pt x="108" y="160"/>
                  </a:lnTo>
                  <a:lnTo>
                    <a:pt x="108" y="157"/>
                  </a:lnTo>
                  <a:lnTo>
                    <a:pt x="108" y="154"/>
                  </a:lnTo>
                  <a:lnTo>
                    <a:pt x="111" y="150"/>
                  </a:lnTo>
                  <a:lnTo>
                    <a:pt x="111" y="147"/>
                  </a:lnTo>
                  <a:lnTo>
                    <a:pt x="118" y="144"/>
                  </a:lnTo>
                  <a:lnTo>
                    <a:pt x="121" y="141"/>
                  </a:lnTo>
                  <a:lnTo>
                    <a:pt x="120" y="139"/>
                  </a:lnTo>
                  <a:lnTo>
                    <a:pt x="116" y="139"/>
                  </a:lnTo>
                  <a:lnTo>
                    <a:pt x="115" y="136"/>
                  </a:lnTo>
                  <a:lnTo>
                    <a:pt x="116" y="131"/>
                  </a:lnTo>
                  <a:lnTo>
                    <a:pt x="113" y="129"/>
                  </a:lnTo>
                  <a:lnTo>
                    <a:pt x="110" y="131"/>
                  </a:lnTo>
                  <a:lnTo>
                    <a:pt x="110" y="134"/>
                  </a:lnTo>
                  <a:lnTo>
                    <a:pt x="111" y="139"/>
                  </a:lnTo>
                  <a:lnTo>
                    <a:pt x="111" y="142"/>
                  </a:lnTo>
                  <a:lnTo>
                    <a:pt x="106" y="145"/>
                  </a:lnTo>
                  <a:lnTo>
                    <a:pt x="103" y="150"/>
                  </a:lnTo>
                  <a:lnTo>
                    <a:pt x="98" y="150"/>
                  </a:lnTo>
                  <a:lnTo>
                    <a:pt x="100" y="154"/>
                  </a:lnTo>
                  <a:lnTo>
                    <a:pt x="98" y="157"/>
                  </a:lnTo>
                  <a:lnTo>
                    <a:pt x="95" y="158"/>
                  </a:lnTo>
                  <a:lnTo>
                    <a:pt x="93" y="158"/>
                  </a:lnTo>
                  <a:lnTo>
                    <a:pt x="90" y="155"/>
                  </a:lnTo>
                  <a:lnTo>
                    <a:pt x="85" y="155"/>
                  </a:lnTo>
                  <a:lnTo>
                    <a:pt x="83" y="150"/>
                  </a:lnTo>
                  <a:lnTo>
                    <a:pt x="82" y="145"/>
                  </a:lnTo>
                  <a:lnTo>
                    <a:pt x="80" y="147"/>
                  </a:lnTo>
                  <a:lnTo>
                    <a:pt x="80" y="149"/>
                  </a:lnTo>
                  <a:lnTo>
                    <a:pt x="78" y="149"/>
                  </a:lnTo>
                  <a:lnTo>
                    <a:pt x="77" y="150"/>
                  </a:lnTo>
                  <a:lnTo>
                    <a:pt x="75" y="152"/>
                  </a:lnTo>
                  <a:lnTo>
                    <a:pt x="70" y="152"/>
                  </a:lnTo>
                  <a:lnTo>
                    <a:pt x="67" y="155"/>
                  </a:lnTo>
                  <a:lnTo>
                    <a:pt x="65" y="158"/>
                  </a:lnTo>
                  <a:lnTo>
                    <a:pt x="62" y="162"/>
                  </a:lnTo>
                  <a:lnTo>
                    <a:pt x="57" y="163"/>
                  </a:lnTo>
                  <a:lnTo>
                    <a:pt x="50" y="162"/>
                  </a:lnTo>
                  <a:lnTo>
                    <a:pt x="50" y="158"/>
                  </a:lnTo>
                  <a:lnTo>
                    <a:pt x="53" y="155"/>
                  </a:lnTo>
                  <a:lnTo>
                    <a:pt x="55" y="155"/>
                  </a:lnTo>
                  <a:lnTo>
                    <a:pt x="55" y="150"/>
                  </a:lnTo>
                  <a:lnTo>
                    <a:pt x="57" y="150"/>
                  </a:lnTo>
                  <a:lnTo>
                    <a:pt x="60" y="149"/>
                  </a:lnTo>
                  <a:lnTo>
                    <a:pt x="62" y="145"/>
                  </a:lnTo>
                  <a:lnTo>
                    <a:pt x="62" y="144"/>
                  </a:lnTo>
                  <a:lnTo>
                    <a:pt x="60" y="134"/>
                  </a:lnTo>
                  <a:lnTo>
                    <a:pt x="58" y="133"/>
                  </a:lnTo>
                  <a:lnTo>
                    <a:pt x="53" y="128"/>
                  </a:lnTo>
                  <a:lnTo>
                    <a:pt x="52" y="121"/>
                  </a:lnTo>
                  <a:lnTo>
                    <a:pt x="53" y="118"/>
                  </a:lnTo>
                  <a:lnTo>
                    <a:pt x="55" y="115"/>
                  </a:lnTo>
                  <a:lnTo>
                    <a:pt x="58" y="113"/>
                  </a:lnTo>
                  <a:lnTo>
                    <a:pt x="62" y="110"/>
                  </a:lnTo>
                  <a:lnTo>
                    <a:pt x="65" y="108"/>
                  </a:lnTo>
                  <a:lnTo>
                    <a:pt x="70" y="108"/>
                  </a:lnTo>
                  <a:lnTo>
                    <a:pt x="73" y="110"/>
                  </a:lnTo>
                  <a:lnTo>
                    <a:pt x="77" y="110"/>
                  </a:lnTo>
                  <a:lnTo>
                    <a:pt x="82" y="107"/>
                  </a:lnTo>
                  <a:lnTo>
                    <a:pt x="86" y="107"/>
                  </a:lnTo>
                  <a:lnTo>
                    <a:pt x="85" y="112"/>
                  </a:lnTo>
                  <a:lnTo>
                    <a:pt x="85" y="116"/>
                  </a:lnTo>
                  <a:lnTo>
                    <a:pt x="86" y="121"/>
                  </a:lnTo>
                  <a:lnTo>
                    <a:pt x="88" y="126"/>
                  </a:lnTo>
                  <a:lnTo>
                    <a:pt x="93" y="131"/>
                  </a:lnTo>
                  <a:lnTo>
                    <a:pt x="96" y="129"/>
                  </a:lnTo>
                  <a:lnTo>
                    <a:pt x="95" y="128"/>
                  </a:lnTo>
                  <a:lnTo>
                    <a:pt x="93" y="126"/>
                  </a:lnTo>
                  <a:lnTo>
                    <a:pt x="91" y="123"/>
                  </a:lnTo>
                  <a:lnTo>
                    <a:pt x="90" y="121"/>
                  </a:lnTo>
                  <a:lnTo>
                    <a:pt x="88" y="116"/>
                  </a:lnTo>
                  <a:lnTo>
                    <a:pt x="88" y="115"/>
                  </a:lnTo>
                  <a:lnTo>
                    <a:pt x="90" y="113"/>
                  </a:lnTo>
                  <a:lnTo>
                    <a:pt x="93" y="112"/>
                  </a:lnTo>
                  <a:lnTo>
                    <a:pt x="98" y="110"/>
                  </a:lnTo>
                  <a:lnTo>
                    <a:pt x="101" y="115"/>
                  </a:lnTo>
                  <a:lnTo>
                    <a:pt x="103" y="120"/>
                  </a:lnTo>
                  <a:lnTo>
                    <a:pt x="108" y="121"/>
                  </a:lnTo>
                  <a:lnTo>
                    <a:pt x="108" y="118"/>
                  </a:lnTo>
                  <a:lnTo>
                    <a:pt x="106" y="115"/>
                  </a:lnTo>
                  <a:lnTo>
                    <a:pt x="103" y="112"/>
                  </a:lnTo>
                  <a:lnTo>
                    <a:pt x="101" y="108"/>
                  </a:lnTo>
                  <a:lnTo>
                    <a:pt x="103" y="105"/>
                  </a:lnTo>
                  <a:lnTo>
                    <a:pt x="106" y="105"/>
                  </a:lnTo>
                  <a:lnTo>
                    <a:pt x="110" y="107"/>
                  </a:lnTo>
                  <a:lnTo>
                    <a:pt x="113" y="107"/>
                  </a:lnTo>
                  <a:lnTo>
                    <a:pt x="111" y="103"/>
                  </a:lnTo>
                  <a:lnTo>
                    <a:pt x="110" y="102"/>
                  </a:lnTo>
                  <a:lnTo>
                    <a:pt x="106" y="100"/>
                  </a:lnTo>
                  <a:lnTo>
                    <a:pt x="103" y="99"/>
                  </a:lnTo>
                  <a:lnTo>
                    <a:pt x="106" y="99"/>
                  </a:lnTo>
                  <a:lnTo>
                    <a:pt x="108" y="97"/>
                  </a:lnTo>
                  <a:lnTo>
                    <a:pt x="110" y="95"/>
                  </a:lnTo>
                  <a:lnTo>
                    <a:pt x="111" y="94"/>
                  </a:lnTo>
                  <a:lnTo>
                    <a:pt x="113" y="90"/>
                  </a:lnTo>
                  <a:lnTo>
                    <a:pt x="115" y="89"/>
                  </a:lnTo>
                  <a:lnTo>
                    <a:pt x="118" y="87"/>
                  </a:lnTo>
                  <a:lnTo>
                    <a:pt x="123" y="84"/>
                  </a:lnTo>
                  <a:lnTo>
                    <a:pt x="129" y="81"/>
                  </a:lnTo>
                  <a:lnTo>
                    <a:pt x="128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0" y="79"/>
                  </a:lnTo>
                  <a:lnTo>
                    <a:pt x="118" y="81"/>
                  </a:lnTo>
                  <a:lnTo>
                    <a:pt x="115" y="81"/>
                  </a:lnTo>
                  <a:lnTo>
                    <a:pt x="116" y="78"/>
                  </a:lnTo>
                  <a:lnTo>
                    <a:pt x="118" y="76"/>
                  </a:lnTo>
                  <a:lnTo>
                    <a:pt x="120" y="73"/>
                  </a:lnTo>
                  <a:lnTo>
                    <a:pt x="123" y="69"/>
                  </a:lnTo>
                  <a:lnTo>
                    <a:pt x="128" y="68"/>
                  </a:lnTo>
                  <a:lnTo>
                    <a:pt x="129" y="66"/>
                  </a:lnTo>
                  <a:lnTo>
                    <a:pt x="131" y="65"/>
                  </a:lnTo>
                  <a:lnTo>
                    <a:pt x="131" y="60"/>
                  </a:lnTo>
                  <a:lnTo>
                    <a:pt x="133" y="55"/>
                  </a:lnTo>
                  <a:lnTo>
                    <a:pt x="131" y="50"/>
                  </a:lnTo>
                  <a:lnTo>
                    <a:pt x="131" y="47"/>
                  </a:lnTo>
                  <a:lnTo>
                    <a:pt x="131" y="42"/>
                  </a:lnTo>
                  <a:lnTo>
                    <a:pt x="128" y="39"/>
                  </a:lnTo>
                  <a:lnTo>
                    <a:pt x="125" y="40"/>
                  </a:lnTo>
                  <a:lnTo>
                    <a:pt x="125" y="42"/>
                  </a:lnTo>
                  <a:lnTo>
                    <a:pt x="125" y="44"/>
                  </a:lnTo>
                  <a:lnTo>
                    <a:pt x="126" y="45"/>
                  </a:lnTo>
                  <a:lnTo>
                    <a:pt x="125" y="48"/>
                  </a:lnTo>
                  <a:lnTo>
                    <a:pt x="125" y="52"/>
                  </a:lnTo>
                  <a:lnTo>
                    <a:pt x="123" y="55"/>
                  </a:lnTo>
                  <a:lnTo>
                    <a:pt x="121" y="58"/>
                  </a:lnTo>
                  <a:lnTo>
                    <a:pt x="121" y="61"/>
                  </a:lnTo>
                  <a:lnTo>
                    <a:pt x="118" y="66"/>
                  </a:lnTo>
                  <a:lnTo>
                    <a:pt x="116" y="69"/>
                  </a:lnTo>
                  <a:lnTo>
                    <a:pt x="113" y="73"/>
                  </a:lnTo>
                  <a:lnTo>
                    <a:pt x="110" y="78"/>
                  </a:lnTo>
                  <a:lnTo>
                    <a:pt x="106" y="82"/>
                  </a:lnTo>
                  <a:lnTo>
                    <a:pt x="103" y="86"/>
                  </a:lnTo>
                  <a:lnTo>
                    <a:pt x="100" y="90"/>
                  </a:lnTo>
                  <a:lnTo>
                    <a:pt x="96" y="94"/>
                  </a:lnTo>
                  <a:lnTo>
                    <a:pt x="95" y="95"/>
                  </a:lnTo>
                  <a:lnTo>
                    <a:pt x="91" y="97"/>
                  </a:lnTo>
                  <a:lnTo>
                    <a:pt x="86" y="95"/>
                  </a:lnTo>
                  <a:lnTo>
                    <a:pt x="86" y="94"/>
                  </a:lnTo>
                  <a:lnTo>
                    <a:pt x="86" y="90"/>
                  </a:lnTo>
                  <a:lnTo>
                    <a:pt x="86" y="87"/>
                  </a:lnTo>
                  <a:lnTo>
                    <a:pt x="85" y="86"/>
                  </a:lnTo>
                  <a:lnTo>
                    <a:pt x="83" y="82"/>
                  </a:lnTo>
                  <a:lnTo>
                    <a:pt x="83" y="81"/>
                  </a:lnTo>
                  <a:lnTo>
                    <a:pt x="82" y="79"/>
                  </a:lnTo>
                  <a:lnTo>
                    <a:pt x="78" y="76"/>
                  </a:lnTo>
                  <a:lnTo>
                    <a:pt x="75" y="71"/>
                  </a:lnTo>
                  <a:lnTo>
                    <a:pt x="78" y="66"/>
                  </a:lnTo>
                  <a:lnTo>
                    <a:pt x="82" y="63"/>
                  </a:lnTo>
                  <a:lnTo>
                    <a:pt x="80" y="61"/>
                  </a:lnTo>
                  <a:lnTo>
                    <a:pt x="78" y="61"/>
                  </a:lnTo>
                  <a:lnTo>
                    <a:pt x="75" y="61"/>
                  </a:lnTo>
                  <a:lnTo>
                    <a:pt x="72" y="60"/>
                  </a:lnTo>
                  <a:lnTo>
                    <a:pt x="70" y="58"/>
                  </a:lnTo>
                  <a:lnTo>
                    <a:pt x="68" y="53"/>
                  </a:lnTo>
                  <a:lnTo>
                    <a:pt x="70" y="50"/>
                  </a:lnTo>
                  <a:lnTo>
                    <a:pt x="68" y="44"/>
                  </a:lnTo>
                  <a:lnTo>
                    <a:pt x="65" y="42"/>
                  </a:lnTo>
                  <a:lnTo>
                    <a:pt x="65" y="37"/>
                  </a:lnTo>
                  <a:lnTo>
                    <a:pt x="67" y="35"/>
                  </a:lnTo>
                  <a:lnTo>
                    <a:pt x="68" y="34"/>
                  </a:lnTo>
                  <a:lnTo>
                    <a:pt x="72" y="34"/>
                  </a:lnTo>
                  <a:lnTo>
                    <a:pt x="75" y="34"/>
                  </a:lnTo>
                  <a:lnTo>
                    <a:pt x="78" y="35"/>
                  </a:lnTo>
                  <a:lnTo>
                    <a:pt x="82" y="34"/>
                  </a:lnTo>
                  <a:lnTo>
                    <a:pt x="85" y="35"/>
                  </a:lnTo>
                  <a:lnTo>
                    <a:pt x="88" y="39"/>
                  </a:lnTo>
                  <a:lnTo>
                    <a:pt x="91" y="39"/>
                  </a:lnTo>
                  <a:lnTo>
                    <a:pt x="95" y="37"/>
                  </a:lnTo>
                  <a:lnTo>
                    <a:pt x="93" y="35"/>
                  </a:lnTo>
                  <a:lnTo>
                    <a:pt x="90" y="35"/>
                  </a:lnTo>
                  <a:lnTo>
                    <a:pt x="90" y="32"/>
                  </a:lnTo>
                  <a:lnTo>
                    <a:pt x="90" y="29"/>
                  </a:lnTo>
                  <a:lnTo>
                    <a:pt x="90" y="27"/>
                  </a:lnTo>
                  <a:lnTo>
                    <a:pt x="91" y="26"/>
                  </a:lnTo>
                  <a:lnTo>
                    <a:pt x="95" y="24"/>
                  </a:lnTo>
                  <a:lnTo>
                    <a:pt x="98" y="26"/>
                  </a:lnTo>
                  <a:lnTo>
                    <a:pt x="101" y="24"/>
                  </a:lnTo>
                  <a:lnTo>
                    <a:pt x="101" y="23"/>
                  </a:lnTo>
                  <a:lnTo>
                    <a:pt x="100" y="21"/>
                  </a:lnTo>
                  <a:lnTo>
                    <a:pt x="98" y="23"/>
                  </a:lnTo>
                  <a:lnTo>
                    <a:pt x="95" y="23"/>
                  </a:lnTo>
                  <a:lnTo>
                    <a:pt x="91" y="21"/>
                  </a:lnTo>
                  <a:lnTo>
                    <a:pt x="90" y="23"/>
                  </a:lnTo>
                  <a:lnTo>
                    <a:pt x="88" y="26"/>
                  </a:lnTo>
                  <a:lnTo>
                    <a:pt x="86" y="27"/>
                  </a:lnTo>
                  <a:lnTo>
                    <a:pt x="85" y="29"/>
                  </a:lnTo>
                  <a:lnTo>
                    <a:pt x="82" y="29"/>
                  </a:lnTo>
                  <a:lnTo>
                    <a:pt x="77" y="24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8" y="14"/>
                  </a:lnTo>
                  <a:lnTo>
                    <a:pt x="82" y="13"/>
                  </a:lnTo>
                  <a:lnTo>
                    <a:pt x="85" y="8"/>
                  </a:lnTo>
                  <a:lnTo>
                    <a:pt x="88" y="3"/>
                  </a:lnTo>
                  <a:lnTo>
                    <a:pt x="91" y="0"/>
                  </a:lnTo>
                  <a:lnTo>
                    <a:pt x="98" y="0"/>
                  </a:lnTo>
                  <a:lnTo>
                    <a:pt x="103" y="0"/>
                  </a:lnTo>
                  <a:lnTo>
                    <a:pt x="103" y="1"/>
                  </a:lnTo>
                  <a:lnTo>
                    <a:pt x="105" y="3"/>
                  </a:lnTo>
                  <a:lnTo>
                    <a:pt x="106" y="5"/>
                  </a:lnTo>
                  <a:lnTo>
                    <a:pt x="106" y="8"/>
                  </a:lnTo>
                  <a:lnTo>
                    <a:pt x="106" y="14"/>
                  </a:lnTo>
                  <a:lnTo>
                    <a:pt x="108" y="19"/>
                  </a:lnTo>
                  <a:lnTo>
                    <a:pt x="111" y="23"/>
                  </a:lnTo>
                  <a:lnTo>
                    <a:pt x="115" y="23"/>
                  </a:lnTo>
                  <a:lnTo>
                    <a:pt x="120" y="23"/>
                  </a:lnTo>
                  <a:lnTo>
                    <a:pt x="123" y="2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00" name="Freeform 301"/>
            <p:cNvSpPr>
              <a:spLocks/>
            </p:cNvSpPr>
            <p:nvPr/>
          </p:nvSpPr>
          <p:spPr bwMode="auto">
            <a:xfrm>
              <a:off x="1003300" y="9622633"/>
              <a:ext cx="12700" cy="20638"/>
            </a:xfrm>
            <a:custGeom>
              <a:avLst/>
              <a:gdLst>
                <a:gd name="T0" fmla="*/ 2 w 15"/>
                <a:gd name="T1" fmla="*/ 13 h 28"/>
                <a:gd name="T2" fmla="*/ 2 w 15"/>
                <a:gd name="T3" fmla="*/ 7 h 28"/>
                <a:gd name="T4" fmla="*/ 3 w 15"/>
                <a:gd name="T5" fmla="*/ 0 h 28"/>
                <a:gd name="T6" fmla="*/ 8 w 15"/>
                <a:gd name="T7" fmla="*/ 0 h 28"/>
                <a:gd name="T8" fmla="*/ 12 w 15"/>
                <a:gd name="T9" fmla="*/ 0 h 28"/>
                <a:gd name="T10" fmla="*/ 13 w 15"/>
                <a:gd name="T11" fmla="*/ 5 h 28"/>
                <a:gd name="T12" fmla="*/ 15 w 15"/>
                <a:gd name="T13" fmla="*/ 10 h 28"/>
                <a:gd name="T14" fmla="*/ 10 w 15"/>
                <a:gd name="T15" fmla="*/ 15 h 28"/>
                <a:gd name="T16" fmla="*/ 7 w 15"/>
                <a:gd name="T17" fmla="*/ 16 h 28"/>
                <a:gd name="T18" fmla="*/ 7 w 15"/>
                <a:gd name="T19" fmla="*/ 20 h 28"/>
                <a:gd name="T20" fmla="*/ 7 w 15"/>
                <a:gd name="T21" fmla="*/ 25 h 28"/>
                <a:gd name="T22" fmla="*/ 7 w 15"/>
                <a:gd name="T23" fmla="*/ 26 h 28"/>
                <a:gd name="T24" fmla="*/ 3 w 15"/>
                <a:gd name="T25" fmla="*/ 28 h 28"/>
                <a:gd name="T26" fmla="*/ 0 w 15"/>
                <a:gd name="T27" fmla="*/ 23 h 28"/>
                <a:gd name="T28" fmla="*/ 2 w 15"/>
                <a:gd name="T29" fmla="*/ 18 h 28"/>
                <a:gd name="T30" fmla="*/ 2 w 15"/>
                <a:gd name="T31" fmla="*/ 16 h 28"/>
                <a:gd name="T32" fmla="*/ 2 w 15"/>
                <a:gd name="T33" fmla="*/ 1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" h="28">
                  <a:moveTo>
                    <a:pt x="2" y="13"/>
                  </a:moveTo>
                  <a:lnTo>
                    <a:pt x="2" y="7"/>
                  </a:lnTo>
                  <a:lnTo>
                    <a:pt x="3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3" y="5"/>
                  </a:lnTo>
                  <a:lnTo>
                    <a:pt x="15" y="10"/>
                  </a:lnTo>
                  <a:lnTo>
                    <a:pt x="10" y="15"/>
                  </a:lnTo>
                  <a:lnTo>
                    <a:pt x="7" y="16"/>
                  </a:lnTo>
                  <a:lnTo>
                    <a:pt x="7" y="20"/>
                  </a:lnTo>
                  <a:lnTo>
                    <a:pt x="7" y="25"/>
                  </a:lnTo>
                  <a:lnTo>
                    <a:pt x="7" y="26"/>
                  </a:lnTo>
                  <a:lnTo>
                    <a:pt x="3" y="28"/>
                  </a:lnTo>
                  <a:lnTo>
                    <a:pt x="0" y="23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1" name="Freeform 302"/>
            <p:cNvSpPr>
              <a:spLocks/>
            </p:cNvSpPr>
            <p:nvPr/>
          </p:nvSpPr>
          <p:spPr bwMode="auto">
            <a:xfrm>
              <a:off x="808038" y="9971883"/>
              <a:ext cx="28575" cy="44450"/>
            </a:xfrm>
            <a:custGeom>
              <a:avLst/>
              <a:gdLst>
                <a:gd name="T0" fmla="*/ 5 w 34"/>
                <a:gd name="T1" fmla="*/ 42 h 57"/>
                <a:gd name="T2" fmla="*/ 6 w 34"/>
                <a:gd name="T3" fmla="*/ 38 h 57"/>
                <a:gd name="T4" fmla="*/ 9 w 34"/>
                <a:gd name="T5" fmla="*/ 30 h 57"/>
                <a:gd name="T6" fmla="*/ 14 w 34"/>
                <a:gd name="T7" fmla="*/ 25 h 57"/>
                <a:gd name="T8" fmla="*/ 18 w 34"/>
                <a:gd name="T9" fmla="*/ 20 h 57"/>
                <a:gd name="T10" fmla="*/ 21 w 34"/>
                <a:gd name="T11" fmla="*/ 18 h 57"/>
                <a:gd name="T12" fmla="*/ 23 w 34"/>
                <a:gd name="T13" fmla="*/ 15 h 57"/>
                <a:gd name="T14" fmla="*/ 24 w 34"/>
                <a:gd name="T15" fmla="*/ 12 h 57"/>
                <a:gd name="T16" fmla="*/ 26 w 34"/>
                <a:gd name="T17" fmla="*/ 10 h 57"/>
                <a:gd name="T18" fmla="*/ 28 w 34"/>
                <a:gd name="T19" fmla="*/ 5 h 57"/>
                <a:gd name="T20" fmla="*/ 28 w 34"/>
                <a:gd name="T21" fmla="*/ 2 h 57"/>
                <a:gd name="T22" fmla="*/ 33 w 34"/>
                <a:gd name="T23" fmla="*/ 0 h 57"/>
                <a:gd name="T24" fmla="*/ 34 w 34"/>
                <a:gd name="T25" fmla="*/ 7 h 57"/>
                <a:gd name="T26" fmla="*/ 29 w 34"/>
                <a:gd name="T27" fmla="*/ 12 h 57"/>
                <a:gd name="T28" fmla="*/ 26 w 34"/>
                <a:gd name="T29" fmla="*/ 20 h 57"/>
                <a:gd name="T30" fmla="*/ 26 w 34"/>
                <a:gd name="T31" fmla="*/ 28 h 57"/>
                <a:gd name="T32" fmla="*/ 23 w 34"/>
                <a:gd name="T33" fmla="*/ 36 h 57"/>
                <a:gd name="T34" fmla="*/ 18 w 34"/>
                <a:gd name="T35" fmla="*/ 39 h 57"/>
                <a:gd name="T36" fmla="*/ 18 w 34"/>
                <a:gd name="T37" fmla="*/ 44 h 57"/>
                <a:gd name="T38" fmla="*/ 14 w 34"/>
                <a:gd name="T39" fmla="*/ 51 h 57"/>
                <a:gd name="T40" fmla="*/ 11 w 34"/>
                <a:gd name="T41" fmla="*/ 52 h 57"/>
                <a:gd name="T42" fmla="*/ 6 w 34"/>
                <a:gd name="T43" fmla="*/ 55 h 57"/>
                <a:gd name="T44" fmla="*/ 3 w 34"/>
                <a:gd name="T45" fmla="*/ 57 h 57"/>
                <a:gd name="T46" fmla="*/ 0 w 34"/>
                <a:gd name="T47" fmla="*/ 54 h 57"/>
                <a:gd name="T48" fmla="*/ 1 w 34"/>
                <a:gd name="T49" fmla="*/ 49 h 57"/>
                <a:gd name="T50" fmla="*/ 1 w 34"/>
                <a:gd name="T51" fmla="*/ 44 h 57"/>
                <a:gd name="T52" fmla="*/ 3 w 34"/>
                <a:gd name="T53" fmla="*/ 42 h 57"/>
                <a:gd name="T54" fmla="*/ 5 w 34"/>
                <a:gd name="T55" fmla="*/ 4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4" h="57">
                  <a:moveTo>
                    <a:pt x="5" y="42"/>
                  </a:moveTo>
                  <a:lnTo>
                    <a:pt x="6" y="38"/>
                  </a:lnTo>
                  <a:lnTo>
                    <a:pt x="9" y="30"/>
                  </a:lnTo>
                  <a:lnTo>
                    <a:pt x="14" y="25"/>
                  </a:lnTo>
                  <a:lnTo>
                    <a:pt x="18" y="20"/>
                  </a:lnTo>
                  <a:lnTo>
                    <a:pt x="21" y="18"/>
                  </a:lnTo>
                  <a:lnTo>
                    <a:pt x="23" y="15"/>
                  </a:lnTo>
                  <a:lnTo>
                    <a:pt x="24" y="12"/>
                  </a:lnTo>
                  <a:lnTo>
                    <a:pt x="26" y="10"/>
                  </a:lnTo>
                  <a:lnTo>
                    <a:pt x="28" y="5"/>
                  </a:lnTo>
                  <a:lnTo>
                    <a:pt x="28" y="2"/>
                  </a:lnTo>
                  <a:lnTo>
                    <a:pt x="33" y="0"/>
                  </a:lnTo>
                  <a:lnTo>
                    <a:pt x="34" y="7"/>
                  </a:lnTo>
                  <a:lnTo>
                    <a:pt x="29" y="12"/>
                  </a:lnTo>
                  <a:lnTo>
                    <a:pt x="26" y="20"/>
                  </a:lnTo>
                  <a:lnTo>
                    <a:pt x="26" y="28"/>
                  </a:lnTo>
                  <a:lnTo>
                    <a:pt x="23" y="36"/>
                  </a:lnTo>
                  <a:lnTo>
                    <a:pt x="18" y="39"/>
                  </a:lnTo>
                  <a:lnTo>
                    <a:pt x="18" y="44"/>
                  </a:lnTo>
                  <a:lnTo>
                    <a:pt x="14" y="51"/>
                  </a:lnTo>
                  <a:lnTo>
                    <a:pt x="11" y="52"/>
                  </a:lnTo>
                  <a:lnTo>
                    <a:pt x="6" y="55"/>
                  </a:lnTo>
                  <a:lnTo>
                    <a:pt x="3" y="57"/>
                  </a:lnTo>
                  <a:lnTo>
                    <a:pt x="0" y="54"/>
                  </a:lnTo>
                  <a:lnTo>
                    <a:pt x="1" y="49"/>
                  </a:lnTo>
                  <a:lnTo>
                    <a:pt x="1" y="44"/>
                  </a:lnTo>
                  <a:lnTo>
                    <a:pt x="3" y="42"/>
                  </a:lnTo>
                  <a:lnTo>
                    <a:pt x="5" y="42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2" name="Freeform 303"/>
            <p:cNvSpPr>
              <a:spLocks/>
            </p:cNvSpPr>
            <p:nvPr/>
          </p:nvSpPr>
          <p:spPr bwMode="auto">
            <a:xfrm>
              <a:off x="963613" y="9621045"/>
              <a:ext cx="9525" cy="11113"/>
            </a:xfrm>
            <a:custGeom>
              <a:avLst/>
              <a:gdLst>
                <a:gd name="T0" fmla="*/ 1 w 13"/>
                <a:gd name="T1" fmla="*/ 14 h 14"/>
                <a:gd name="T2" fmla="*/ 0 w 13"/>
                <a:gd name="T3" fmla="*/ 14 h 14"/>
                <a:gd name="T4" fmla="*/ 0 w 13"/>
                <a:gd name="T5" fmla="*/ 11 h 14"/>
                <a:gd name="T6" fmla="*/ 0 w 13"/>
                <a:gd name="T7" fmla="*/ 9 h 14"/>
                <a:gd name="T8" fmla="*/ 1 w 13"/>
                <a:gd name="T9" fmla="*/ 6 h 14"/>
                <a:gd name="T10" fmla="*/ 3 w 13"/>
                <a:gd name="T11" fmla="*/ 1 h 14"/>
                <a:gd name="T12" fmla="*/ 10 w 13"/>
                <a:gd name="T13" fmla="*/ 0 h 14"/>
                <a:gd name="T14" fmla="*/ 13 w 13"/>
                <a:gd name="T15" fmla="*/ 0 h 14"/>
                <a:gd name="T16" fmla="*/ 11 w 13"/>
                <a:gd name="T17" fmla="*/ 6 h 14"/>
                <a:gd name="T18" fmla="*/ 6 w 13"/>
                <a:gd name="T19" fmla="*/ 8 h 14"/>
                <a:gd name="T20" fmla="*/ 5 w 13"/>
                <a:gd name="T21" fmla="*/ 11 h 14"/>
                <a:gd name="T22" fmla="*/ 5 w 13"/>
                <a:gd name="T23" fmla="*/ 13 h 14"/>
                <a:gd name="T24" fmla="*/ 1 w 13"/>
                <a:gd name="T2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14">
                  <a:moveTo>
                    <a:pt x="1" y="14"/>
                  </a:moveTo>
                  <a:lnTo>
                    <a:pt x="0" y="14"/>
                  </a:lnTo>
                  <a:lnTo>
                    <a:pt x="0" y="11"/>
                  </a:lnTo>
                  <a:lnTo>
                    <a:pt x="0" y="9"/>
                  </a:lnTo>
                  <a:lnTo>
                    <a:pt x="1" y="6"/>
                  </a:lnTo>
                  <a:lnTo>
                    <a:pt x="3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1" y="6"/>
                  </a:lnTo>
                  <a:lnTo>
                    <a:pt x="6" y="8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3" name="Freeform 304"/>
            <p:cNvSpPr>
              <a:spLocks/>
            </p:cNvSpPr>
            <p:nvPr/>
          </p:nvSpPr>
          <p:spPr bwMode="auto">
            <a:xfrm>
              <a:off x="823913" y="10040145"/>
              <a:ext cx="7938" cy="6350"/>
            </a:xfrm>
            <a:custGeom>
              <a:avLst/>
              <a:gdLst>
                <a:gd name="T0" fmla="*/ 5 w 10"/>
                <a:gd name="T1" fmla="*/ 0 h 8"/>
                <a:gd name="T2" fmla="*/ 10 w 10"/>
                <a:gd name="T3" fmla="*/ 3 h 8"/>
                <a:gd name="T4" fmla="*/ 9 w 10"/>
                <a:gd name="T5" fmla="*/ 6 h 8"/>
                <a:gd name="T6" fmla="*/ 7 w 10"/>
                <a:gd name="T7" fmla="*/ 8 h 8"/>
                <a:gd name="T8" fmla="*/ 4 w 10"/>
                <a:gd name="T9" fmla="*/ 8 h 8"/>
                <a:gd name="T10" fmla="*/ 2 w 10"/>
                <a:gd name="T11" fmla="*/ 8 h 8"/>
                <a:gd name="T12" fmla="*/ 0 w 10"/>
                <a:gd name="T13" fmla="*/ 6 h 8"/>
                <a:gd name="T14" fmla="*/ 0 w 10"/>
                <a:gd name="T15" fmla="*/ 3 h 8"/>
                <a:gd name="T16" fmla="*/ 0 w 10"/>
                <a:gd name="T17" fmla="*/ 1 h 8"/>
                <a:gd name="T18" fmla="*/ 2 w 10"/>
                <a:gd name="T19" fmla="*/ 0 h 8"/>
                <a:gd name="T20" fmla="*/ 5 w 10"/>
                <a:gd name="T2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lnTo>
                    <a:pt x="10" y="3"/>
                  </a:lnTo>
                  <a:lnTo>
                    <a:pt x="9" y="6"/>
                  </a:lnTo>
                  <a:lnTo>
                    <a:pt x="7" y="8"/>
                  </a:lnTo>
                  <a:lnTo>
                    <a:pt x="4" y="8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4" name="Freeform 305"/>
            <p:cNvSpPr>
              <a:spLocks/>
            </p:cNvSpPr>
            <p:nvPr/>
          </p:nvSpPr>
          <p:spPr bwMode="auto">
            <a:xfrm>
              <a:off x="960438" y="9635333"/>
              <a:ext cx="9525" cy="6350"/>
            </a:xfrm>
            <a:custGeom>
              <a:avLst/>
              <a:gdLst>
                <a:gd name="T0" fmla="*/ 5 w 12"/>
                <a:gd name="T1" fmla="*/ 9 h 9"/>
                <a:gd name="T2" fmla="*/ 0 w 12"/>
                <a:gd name="T3" fmla="*/ 7 h 9"/>
                <a:gd name="T4" fmla="*/ 2 w 12"/>
                <a:gd name="T5" fmla="*/ 5 h 9"/>
                <a:gd name="T6" fmla="*/ 4 w 12"/>
                <a:gd name="T7" fmla="*/ 4 h 9"/>
                <a:gd name="T8" fmla="*/ 10 w 12"/>
                <a:gd name="T9" fmla="*/ 0 h 9"/>
                <a:gd name="T10" fmla="*/ 12 w 12"/>
                <a:gd name="T11" fmla="*/ 4 h 9"/>
                <a:gd name="T12" fmla="*/ 12 w 12"/>
                <a:gd name="T13" fmla="*/ 7 h 9"/>
                <a:gd name="T14" fmla="*/ 7 w 12"/>
                <a:gd name="T15" fmla="*/ 7 h 9"/>
                <a:gd name="T16" fmla="*/ 5 w 12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9">
                  <a:moveTo>
                    <a:pt x="5" y="9"/>
                  </a:moveTo>
                  <a:lnTo>
                    <a:pt x="0" y="7"/>
                  </a:lnTo>
                  <a:lnTo>
                    <a:pt x="2" y="5"/>
                  </a:lnTo>
                  <a:lnTo>
                    <a:pt x="4" y="4"/>
                  </a:lnTo>
                  <a:lnTo>
                    <a:pt x="10" y="0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7" y="7"/>
                  </a:lnTo>
                  <a:lnTo>
                    <a:pt x="5" y="9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5" name="Freeform 306"/>
            <p:cNvSpPr>
              <a:spLocks/>
            </p:cNvSpPr>
            <p:nvPr/>
          </p:nvSpPr>
          <p:spPr bwMode="auto">
            <a:xfrm>
              <a:off x="841375" y="9992520"/>
              <a:ext cx="14288" cy="15875"/>
            </a:xfrm>
            <a:custGeom>
              <a:avLst/>
              <a:gdLst>
                <a:gd name="T0" fmla="*/ 5 w 18"/>
                <a:gd name="T1" fmla="*/ 15 h 21"/>
                <a:gd name="T2" fmla="*/ 3 w 18"/>
                <a:gd name="T3" fmla="*/ 13 h 21"/>
                <a:gd name="T4" fmla="*/ 3 w 18"/>
                <a:gd name="T5" fmla="*/ 10 h 21"/>
                <a:gd name="T6" fmla="*/ 2 w 18"/>
                <a:gd name="T7" fmla="*/ 8 h 21"/>
                <a:gd name="T8" fmla="*/ 0 w 18"/>
                <a:gd name="T9" fmla="*/ 5 h 21"/>
                <a:gd name="T10" fmla="*/ 0 w 18"/>
                <a:gd name="T11" fmla="*/ 2 h 21"/>
                <a:gd name="T12" fmla="*/ 2 w 18"/>
                <a:gd name="T13" fmla="*/ 0 h 21"/>
                <a:gd name="T14" fmla="*/ 5 w 18"/>
                <a:gd name="T15" fmla="*/ 0 h 21"/>
                <a:gd name="T16" fmla="*/ 7 w 18"/>
                <a:gd name="T17" fmla="*/ 4 h 21"/>
                <a:gd name="T18" fmla="*/ 8 w 18"/>
                <a:gd name="T19" fmla="*/ 7 h 21"/>
                <a:gd name="T20" fmla="*/ 15 w 18"/>
                <a:gd name="T21" fmla="*/ 10 h 21"/>
                <a:gd name="T22" fmla="*/ 18 w 18"/>
                <a:gd name="T23" fmla="*/ 16 h 21"/>
                <a:gd name="T24" fmla="*/ 11 w 18"/>
                <a:gd name="T25" fmla="*/ 21 h 21"/>
                <a:gd name="T26" fmla="*/ 7 w 18"/>
                <a:gd name="T27" fmla="*/ 20 h 21"/>
                <a:gd name="T28" fmla="*/ 5 w 18"/>
                <a:gd name="T29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21">
                  <a:moveTo>
                    <a:pt x="5" y="15"/>
                  </a:moveTo>
                  <a:lnTo>
                    <a:pt x="3" y="13"/>
                  </a:lnTo>
                  <a:lnTo>
                    <a:pt x="3" y="10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lnTo>
                    <a:pt x="5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15" y="10"/>
                  </a:lnTo>
                  <a:lnTo>
                    <a:pt x="18" y="16"/>
                  </a:lnTo>
                  <a:lnTo>
                    <a:pt x="11" y="21"/>
                  </a:lnTo>
                  <a:lnTo>
                    <a:pt x="7" y="20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6" name="Freeform 307"/>
            <p:cNvSpPr>
              <a:spLocks/>
            </p:cNvSpPr>
            <p:nvPr/>
          </p:nvSpPr>
          <p:spPr bwMode="auto">
            <a:xfrm>
              <a:off x="954088" y="9805195"/>
              <a:ext cx="14288" cy="12700"/>
            </a:xfrm>
            <a:custGeom>
              <a:avLst/>
              <a:gdLst>
                <a:gd name="T0" fmla="*/ 10 w 18"/>
                <a:gd name="T1" fmla="*/ 5 h 16"/>
                <a:gd name="T2" fmla="*/ 15 w 18"/>
                <a:gd name="T3" fmla="*/ 7 h 16"/>
                <a:gd name="T4" fmla="*/ 18 w 18"/>
                <a:gd name="T5" fmla="*/ 8 h 16"/>
                <a:gd name="T6" fmla="*/ 17 w 18"/>
                <a:gd name="T7" fmla="*/ 13 h 16"/>
                <a:gd name="T8" fmla="*/ 13 w 18"/>
                <a:gd name="T9" fmla="*/ 16 h 16"/>
                <a:gd name="T10" fmla="*/ 8 w 18"/>
                <a:gd name="T11" fmla="*/ 15 h 16"/>
                <a:gd name="T12" fmla="*/ 7 w 18"/>
                <a:gd name="T13" fmla="*/ 10 h 16"/>
                <a:gd name="T14" fmla="*/ 2 w 18"/>
                <a:gd name="T15" fmla="*/ 10 h 16"/>
                <a:gd name="T16" fmla="*/ 0 w 18"/>
                <a:gd name="T17" fmla="*/ 7 h 16"/>
                <a:gd name="T18" fmla="*/ 2 w 18"/>
                <a:gd name="T19" fmla="*/ 2 h 16"/>
                <a:gd name="T20" fmla="*/ 7 w 18"/>
                <a:gd name="T21" fmla="*/ 0 h 16"/>
                <a:gd name="T22" fmla="*/ 8 w 18"/>
                <a:gd name="T23" fmla="*/ 2 h 16"/>
                <a:gd name="T24" fmla="*/ 10 w 18"/>
                <a:gd name="T25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16">
                  <a:moveTo>
                    <a:pt x="10" y="5"/>
                  </a:moveTo>
                  <a:lnTo>
                    <a:pt x="15" y="7"/>
                  </a:lnTo>
                  <a:lnTo>
                    <a:pt x="18" y="8"/>
                  </a:lnTo>
                  <a:lnTo>
                    <a:pt x="17" y="13"/>
                  </a:lnTo>
                  <a:lnTo>
                    <a:pt x="13" y="16"/>
                  </a:lnTo>
                  <a:lnTo>
                    <a:pt x="8" y="15"/>
                  </a:lnTo>
                  <a:lnTo>
                    <a:pt x="7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2" y="2"/>
                  </a:lnTo>
                  <a:lnTo>
                    <a:pt x="7" y="0"/>
                  </a:lnTo>
                  <a:lnTo>
                    <a:pt x="8" y="2"/>
                  </a:lnTo>
                  <a:lnTo>
                    <a:pt x="10" y="5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7" name="Freeform 308"/>
            <p:cNvSpPr>
              <a:spLocks/>
            </p:cNvSpPr>
            <p:nvPr/>
          </p:nvSpPr>
          <p:spPr bwMode="auto">
            <a:xfrm>
              <a:off x="852488" y="9924258"/>
              <a:ext cx="6350" cy="7938"/>
            </a:xfrm>
            <a:custGeom>
              <a:avLst/>
              <a:gdLst>
                <a:gd name="T0" fmla="*/ 2 w 8"/>
                <a:gd name="T1" fmla="*/ 3 h 11"/>
                <a:gd name="T2" fmla="*/ 3 w 8"/>
                <a:gd name="T3" fmla="*/ 0 h 11"/>
                <a:gd name="T4" fmla="*/ 7 w 8"/>
                <a:gd name="T5" fmla="*/ 0 h 11"/>
                <a:gd name="T6" fmla="*/ 8 w 8"/>
                <a:gd name="T7" fmla="*/ 3 h 11"/>
                <a:gd name="T8" fmla="*/ 7 w 8"/>
                <a:gd name="T9" fmla="*/ 4 h 11"/>
                <a:gd name="T10" fmla="*/ 7 w 8"/>
                <a:gd name="T11" fmla="*/ 9 h 11"/>
                <a:gd name="T12" fmla="*/ 5 w 8"/>
                <a:gd name="T13" fmla="*/ 11 h 11"/>
                <a:gd name="T14" fmla="*/ 2 w 8"/>
                <a:gd name="T15" fmla="*/ 11 h 11"/>
                <a:gd name="T16" fmla="*/ 0 w 8"/>
                <a:gd name="T17" fmla="*/ 8 h 11"/>
                <a:gd name="T18" fmla="*/ 2 w 8"/>
                <a:gd name="T19" fmla="*/ 6 h 11"/>
                <a:gd name="T20" fmla="*/ 2 w 8"/>
                <a:gd name="T21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1">
                  <a:moveTo>
                    <a:pt x="2" y="3"/>
                  </a:moveTo>
                  <a:lnTo>
                    <a:pt x="3" y="0"/>
                  </a:lnTo>
                  <a:lnTo>
                    <a:pt x="7" y="0"/>
                  </a:lnTo>
                  <a:lnTo>
                    <a:pt x="8" y="3"/>
                  </a:lnTo>
                  <a:lnTo>
                    <a:pt x="7" y="4"/>
                  </a:lnTo>
                  <a:lnTo>
                    <a:pt x="7" y="9"/>
                  </a:lnTo>
                  <a:lnTo>
                    <a:pt x="5" y="11"/>
                  </a:lnTo>
                  <a:lnTo>
                    <a:pt x="2" y="11"/>
                  </a:lnTo>
                  <a:lnTo>
                    <a:pt x="0" y="8"/>
                  </a:lnTo>
                  <a:lnTo>
                    <a:pt x="2" y="6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8" name="Freeform 309"/>
            <p:cNvSpPr>
              <a:spLocks/>
            </p:cNvSpPr>
            <p:nvPr/>
          </p:nvSpPr>
          <p:spPr bwMode="auto">
            <a:xfrm>
              <a:off x="939800" y="9957595"/>
              <a:ext cx="11113" cy="31750"/>
            </a:xfrm>
            <a:custGeom>
              <a:avLst/>
              <a:gdLst>
                <a:gd name="T0" fmla="*/ 0 w 15"/>
                <a:gd name="T1" fmla="*/ 40 h 40"/>
                <a:gd name="T2" fmla="*/ 2 w 15"/>
                <a:gd name="T3" fmla="*/ 35 h 40"/>
                <a:gd name="T4" fmla="*/ 0 w 15"/>
                <a:gd name="T5" fmla="*/ 27 h 40"/>
                <a:gd name="T6" fmla="*/ 3 w 15"/>
                <a:gd name="T7" fmla="*/ 19 h 40"/>
                <a:gd name="T8" fmla="*/ 0 w 15"/>
                <a:gd name="T9" fmla="*/ 11 h 40"/>
                <a:gd name="T10" fmla="*/ 3 w 15"/>
                <a:gd name="T11" fmla="*/ 1 h 40"/>
                <a:gd name="T12" fmla="*/ 8 w 15"/>
                <a:gd name="T13" fmla="*/ 0 h 40"/>
                <a:gd name="T14" fmla="*/ 10 w 15"/>
                <a:gd name="T15" fmla="*/ 3 h 40"/>
                <a:gd name="T16" fmla="*/ 10 w 15"/>
                <a:gd name="T17" fmla="*/ 6 h 40"/>
                <a:gd name="T18" fmla="*/ 12 w 15"/>
                <a:gd name="T19" fmla="*/ 11 h 40"/>
                <a:gd name="T20" fmla="*/ 15 w 15"/>
                <a:gd name="T21" fmla="*/ 21 h 40"/>
                <a:gd name="T22" fmla="*/ 15 w 15"/>
                <a:gd name="T23" fmla="*/ 25 h 40"/>
                <a:gd name="T24" fmla="*/ 10 w 15"/>
                <a:gd name="T25" fmla="*/ 32 h 40"/>
                <a:gd name="T26" fmla="*/ 5 w 15"/>
                <a:gd name="T27" fmla="*/ 38 h 40"/>
                <a:gd name="T28" fmla="*/ 0 w 15"/>
                <a:gd name="T2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40">
                  <a:moveTo>
                    <a:pt x="0" y="40"/>
                  </a:moveTo>
                  <a:lnTo>
                    <a:pt x="2" y="35"/>
                  </a:lnTo>
                  <a:lnTo>
                    <a:pt x="0" y="27"/>
                  </a:lnTo>
                  <a:lnTo>
                    <a:pt x="3" y="19"/>
                  </a:lnTo>
                  <a:lnTo>
                    <a:pt x="0" y="11"/>
                  </a:lnTo>
                  <a:lnTo>
                    <a:pt x="3" y="1"/>
                  </a:lnTo>
                  <a:lnTo>
                    <a:pt x="8" y="0"/>
                  </a:lnTo>
                  <a:lnTo>
                    <a:pt x="10" y="3"/>
                  </a:lnTo>
                  <a:lnTo>
                    <a:pt x="10" y="6"/>
                  </a:lnTo>
                  <a:lnTo>
                    <a:pt x="12" y="11"/>
                  </a:lnTo>
                  <a:lnTo>
                    <a:pt x="15" y="21"/>
                  </a:lnTo>
                  <a:lnTo>
                    <a:pt x="15" y="25"/>
                  </a:lnTo>
                  <a:lnTo>
                    <a:pt x="10" y="32"/>
                  </a:lnTo>
                  <a:lnTo>
                    <a:pt x="5" y="38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09" name="Freeform 310"/>
            <p:cNvSpPr>
              <a:spLocks/>
            </p:cNvSpPr>
            <p:nvPr/>
          </p:nvSpPr>
          <p:spPr bwMode="auto">
            <a:xfrm>
              <a:off x="854075" y="9744870"/>
              <a:ext cx="38100" cy="63500"/>
            </a:xfrm>
            <a:custGeom>
              <a:avLst/>
              <a:gdLst>
                <a:gd name="T0" fmla="*/ 38 w 48"/>
                <a:gd name="T1" fmla="*/ 27 h 79"/>
                <a:gd name="T2" fmla="*/ 42 w 48"/>
                <a:gd name="T3" fmla="*/ 32 h 79"/>
                <a:gd name="T4" fmla="*/ 43 w 48"/>
                <a:gd name="T5" fmla="*/ 38 h 79"/>
                <a:gd name="T6" fmla="*/ 45 w 48"/>
                <a:gd name="T7" fmla="*/ 43 h 79"/>
                <a:gd name="T8" fmla="*/ 48 w 48"/>
                <a:gd name="T9" fmla="*/ 51 h 79"/>
                <a:gd name="T10" fmla="*/ 43 w 48"/>
                <a:gd name="T11" fmla="*/ 63 h 79"/>
                <a:gd name="T12" fmla="*/ 32 w 48"/>
                <a:gd name="T13" fmla="*/ 68 h 79"/>
                <a:gd name="T14" fmla="*/ 25 w 48"/>
                <a:gd name="T15" fmla="*/ 72 h 79"/>
                <a:gd name="T16" fmla="*/ 20 w 48"/>
                <a:gd name="T17" fmla="*/ 77 h 79"/>
                <a:gd name="T18" fmla="*/ 12 w 48"/>
                <a:gd name="T19" fmla="*/ 79 h 79"/>
                <a:gd name="T20" fmla="*/ 9 w 48"/>
                <a:gd name="T21" fmla="*/ 76 h 79"/>
                <a:gd name="T22" fmla="*/ 15 w 48"/>
                <a:gd name="T23" fmla="*/ 68 h 79"/>
                <a:gd name="T24" fmla="*/ 10 w 48"/>
                <a:gd name="T25" fmla="*/ 58 h 79"/>
                <a:gd name="T26" fmla="*/ 4 w 48"/>
                <a:gd name="T27" fmla="*/ 51 h 79"/>
                <a:gd name="T28" fmla="*/ 0 w 48"/>
                <a:gd name="T29" fmla="*/ 51 h 79"/>
                <a:gd name="T30" fmla="*/ 2 w 48"/>
                <a:gd name="T31" fmla="*/ 43 h 79"/>
                <a:gd name="T32" fmla="*/ 7 w 48"/>
                <a:gd name="T33" fmla="*/ 37 h 79"/>
                <a:gd name="T34" fmla="*/ 9 w 48"/>
                <a:gd name="T35" fmla="*/ 29 h 79"/>
                <a:gd name="T36" fmla="*/ 12 w 48"/>
                <a:gd name="T37" fmla="*/ 30 h 79"/>
                <a:gd name="T38" fmla="*/ 14 w 48"/>
                <a:gd name="T39" fmla="*/ 35 h 79"/>
                <a:gd name="T40" fmla="*/ 24 w 48"/>
                <a:gd name="T41" fmla="*/ 34 h 79"/>
                <a:gd name="T42" fmla="*/ 27 w 48"/>
                <a:gd name="T43" fmla="*/ 22 h 79"/>
                <a:gd name="T44" fmla="*/ 27 w 48"/>
                <a:gd name="T45" fmla="*/ 16 h 79"/>
                <a:gd name="T46" fmla="*/ 22 w 48"/>
                <a:gd name="T47" fmla="*/ 16 h 79"/>
                <a:gd name="T48" fmla="*/ 24 w 48"/>
                <a:gd name="T49" fmla="*/ 9 h 79"/>
                <a:gd name="T50" fmla="*/ 30 w 48"/>
                <a:gd name="T51" fmla="*/ 8 h 79"/>
                <a:gd name="T52" fmla="*/ 34 w 48"/>
                <a:gd name="T53" fmla="*/ 6 h 79"/>
                <a:gd name="T54" fmla="*/ 37 w 48"/>
                <a:gd name="T55" fmla="*/ 0 h 79"/>
                <a:gd name="T56" fmla="*/ 38 w 48"/>
                <a:gd name="T57" fmla="*/ 4 h 79"/>
                <a:gd name="T58" fmla="*/ 37 w 48"/>
                <a:gd name="T59" fmla="*/ 11 h 79"/>
                <a:gd name="T60" fmla="*/ 37 w 48"/>
                <a:gd name="T61" fmla="*/ 16 h 79"/>
                <a:gd name="T62" fmla="*/ 37 w 48"/>
                <a:gd name="T63" fmla="*/ 19 h 79"/>
                <a:gd name="T64" fmla="*/ 38 w 48"/>
                <a:gd name="T65" fmla="*/ 24 h 79"/>
                <a:gd name="T66" fmla="*/ 38 w 48"/>
                <a:gd name="T67" fmla="*/ 2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8" h="79">
                  <a:moveTo>
                    <a:pt x="38" y="27"/>
                  </a:moveTo>
                  <a:lnTo>
                    <a:pt x="42" y="32"/>
                  </a:lnTo>
                  <a:lnTo>
                    <a:pt x="43" y="38"/>
                  </a:lnTo>
                  <a:lnTo>
                    <a:pt x="45" y="43"/>
                  </a:lnTo>
                  <a:lnTo>
                    <a:pt x="48" y="51"/>
                  </a:lnTo>
                  <a:lnTo>
                    <a:pt x="43" y="63"/>
                  </a:lnTo>
                  <a:lnTo>
                    <a:pt x="32" y="68"/>
                  </a:lnTo>
                  <a:lnTo>
                    <a:pt x="25" y="72"/>
                  </a:lnTo>
                  <a:lnTo>
                    <a:pt x="20" y="77"/>
                  </a:lnTo>
                  <a:lnTo>
                    <a:pt x="12" y="79"/>
                  </a:lnTo>
                  <a:lnTo>
                    <a:pt x="9" y="76"/>
                  </a:lnTo>
                  <a:lnTo>
                    <a:pt x="15" y="68"/>
                  </a:lnTo>
                  <a:lnTo>
                    <a:pt x="10" y="58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2" y="43"/>
                  </a:lnTo>
                  <a:lnTo>
                    <a:pt x="7" y="37"/>
                  </a:lnTo>
                  <a:lnTo>
                    <a:pt x="9" y="29"/>
                  </a:lnTo>
                  <a:lnTo>
                    <a:pt x="12" y="30"/>
                  </a:lnTo>
                  <a:lnTo>
                    <a:pt x="14" y="35"/>
                  </a:lnTo>
                  <a:lnTo>
                    <a:pt x="24" y="34"/>
                  </a:lnTo>
                  <a:lnTo>
                    <a:pt x="27" y="22"/>
                  </a:lnTo>
                  <a:lnTo>
                    <a:pt x="27" y="16"/>
                  </a:lnTo>
                  <a:lnTo>
                    <a:pt x="22" y="16"/>
                  </a:lnTo>
                  <a:lnTo>
                    <a:pt x="24" y="9"/>
                  </a:lnTo>
                  <a:lnTo>
                    <a:pt x="30" y="8"/>
                  </a:lnTo>
                  <a:lnTo>
                    <a:pt x="34" y="6"/>
                  </a:lnTo>
                  <a:lnTo>
                    <a:pt x="37" y="0"/>
                  </a:lnTo>
                  <a:lnTo>
                    <a:pt x="38" y="4"/>
                  </a:lnTo>
                  <a:lnTo>
                    <a:pt x="37" y="11"/>
                  </a:lnTo>
                  <a:lnTo>
                    <a:pt x="37" y="16"/>
                  </a:lnTo>
                  <a:lnTo>
                    <a:pt x="37" y="19"/>
                  </a:lnTo>
                  <a:lnTo>
                    <a:pt x="38" y="24"/>
                  </a:lnTo>
                  <a:lnTo>
                    <a:pt x="38" y="27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10" name="Freeform 311"/>
            <p:cNvSpPr>
              <a:spLocks/>
            </p:cNvSpPr>
            <p:nvPr/>
          </p:nvSpPr>
          <p:spPr bwMode="auto">
            <a:xfrm>
              <a:off x="936625" y="9608345"/>
              <a:ext cx="7938" cy="7938"/>
            </a:xfrm>
            <a:custGeom>
              <a:avLst/>
              <a:gdLst>
                <a:gd name="T0" fmla="*/ 5 w 10"/>
                <a:gd name="T1" fmla="*/ 10 h 10"/>
                <a:gd name="T2" fmla="*/ 0 w 10"/>
                <a:gd name="T3" fmla="*/ 9 h 10"/>
                <a:gd name="T4" fmla="*/ 0 w 10"/>
                <a:gd name="T5" fmla="*/ 5 h 10"/>
                <a:gd name="T6" fmla="*/ 1 w 10"/>
                <a:gd name="T7" fmla="*/ 4 h 10"/>
                <a:gd name="T8" fmla="*/ 3 w 10"/>
                <a:gd name="T9" fmla="*/ 2 h 10"/>
                <a:gd name="T10" fmla="*/ 8 w 10"/>
                <a:gd name="T11" fmla="*/ 0 h 10"/>
                <a:gd name="T12" fmla="*/ 10 w 10"/>
                <a:gd name="T13" fmla="*/ 4 h 10"/>
                <a:gd name="T14" fmla="*/ 8 w 10"/>
                <a:gd name="T15" fmla="*/ 7 h 10"/>
                <a:gd name="T16" fmla="*/ 5 w 10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0">
                  <a:moveTo>
                    <a:pt x="5" y="10"/>
                  </a:moveTo>
                  <a:lnTo>
                    <a:pt x="0" y="9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2"/>
                  </a:lnTo>
                  <a:lnTo>
                    <a:pt x="8" y="0"/>
                  </a:lnTo>
                  <a:lnTo>
                    <a:pt x="10" y="4"/>
                  </a:lnTo>
                  <a:lnTo>
                    <a:pt x="8" y="7"/>
                  </a:lnTo>
                  <a:lnTo>
                    <a:pt x="5" y="1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11" name="Freeform 312"/>
            <p:cNvSpPr>
              <a:spLocks/>
            </p:cNvSpPr>
            <p:nvPr/>
          </p:nvSpPr>
          <p:spPr bwMode="auto">
            <a:xfrm>
              <a:off x="927100" y="9625808"/>
              <a:ext cx="22225" cy="19050"/>
            </a:xfrm>
            <a:custGeom>
              <a:avLst/>
              <a:gdLst>
                <a:gd name="T0" fmla="*/ 10 w 29"/>
                <a:gd name="T1" fmla="*/ 10 h 24"/>
                <a:gd name="T2" fmla="*/ 10 w 29"/>
                <a:gd name="T3" fmla="*/ 7 h 24"/>
                <a:gd name="T4" fmla="*/ 12 w 29"/>
                <a:gd name="T5" fmla="*/ 2 h 24"/>
                <a:gd name="T6" fmla="*/ 20 w 29"/>
                <a:gd name="T7" fmla="*/ 0 h 24"/>
                <a:gd name="T8" fmla="*/ 25 w 29"/>
                <a:gd name="T9" fmla="*/ 2 h 24"/>
                <a:gd name="T10" fmla="*/ 29 w 29"/>
                <a:gd name="T11" fmla="*/ 5 h 24"/>
                <a:gd name="T12" fmla="*/ 25 w 29"/>
                <a:gd name="T13" fmla="*/ 13 h 24"/>
                <a:gd name="T14" fmla="*/ 20 w 29"/>
                <a:gd name="T15" fmla="*/ 20 h 24"/>
                <a:gd name="T16" fmla="*/ 14 w 29"/>
                <a:gd name="T17" fmla="*/ 20 h 24"/>
                <a:gd name="T18" fmla="*/ 10 w 29"/>
                <a:gd name="T19" fmla="*/ 20 h 24"/>
                <a:gd name="T20" fmla="*/ 7 w 29"/>
                <a:gd name="T21" fmla="*/ 21 h 24"/>
                <a:gd name="T22" fmla="*/ 4 w 29"/>
                <a:gd name="T23" fmla="*/ 24 h 24"/>
                <a:gd name="T24" fmla="*/ 0 w 29"/>
                <a:gd name="T25" fmla="*/ 24 h 24"/>
                <a:gd name="T26" fmla="*/ 0 w 29"/>
                <a:gd name="T27" fmla="*/ 21 h 24"/>
                <a:gd name="T28" fmla="*/ 5 w 29"/>
                <a:gd name="T29" fmla="*/ 18 h 24"/>
                <a:gd name="T30" fmla="*/ 7 w 29"/>
                <a:gd name="T31" fmla="*/ 16 h 24"/>
                <a:gd name="T32" fmla="*/ 9 w 29"/>
                <a:gd name="T33" fmla="*/ 15 h 24"/>
                <a:gd name="T34" fmla="*/ 9 w 29"/>
                <a:gd name="T35" fmla="*/ 13 h 24"/>
                <a:gd name="T36" fmla="*/ 10 w 29"/>
                <a:gd name="T37" fmla="*/ 1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" h="24">
                  <a:moveTo>
                    <a:pt x="10" y="10"/>
                  </a:moveTo>
                  <a:lnTo>
                    <a:pt x="10" y="7"/>
                  </a:lnTo>
                  <a:lnTo>
                    <a:pt x="12" y="2"/>
                  </a:lnTo>
                  <a:lnTo>
                    <a:pt x="20" y="0"/>
                  </a:lnTo>
                  <a:lnTo>
                    <a:pt x="25" y="2"/>
                  </a:lnTo>
                  <a:lnTo>
                    <a:pt x="29" y="5"/>
                  </a:lnTo>
                  <a:lnTo>
                    <a:pt x="25" y="13"/>
                  </a:lnTo>
                  <a:lnTo>
                    <a:pt x="20" y="20"/>
                  </a:lnTo>
                  <a:lnTo>
                    <a:pt x="14" y="20"/>
                  </a:lnTo>
                  <a:lnTo>
                    <a:pt x="10" y="20"/>
                  </a:lnTo>
                  <a:lnTo>
                    <a:pt x="7" y="21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5" y="18"/>
                  </a:lnTo>
                  <a:lnTo>
                    <a:pt x="7" y="16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0" y="1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12" name="Freeform 313"/>
            <p:cNvSpPr>
              <a:spLocks/>
            </p:cNvSpPr>
            <p:nvPr/>
          </p:nvSpPr>
          <p:spPr bwMode="auto">
            <a:xfrm>
              <a:off x="896938" y="9663908"/>
              <a:ext cx="33338" cy="69850"/>
            </a:xfrm>
            <a:custGeom>
              <a:avLst/>
              <a:gdLst>
                <a:gd name="T0" fmla="*/ 35 w 43"/>
                <a:gd name="T1" fmla="*/ 34 h 89"/>
                <a:gd name="T2" fmla="*/ 33 w 43"/>
                <a:gd name="T3" fmla="*/ 37 h 89"/>
                <a:gd name="T4" fmla="*/ 33 w 43"/>
                <a:gd name="T5" fmla="*/ 42 h 89"/>
                <a:gd name="T6" fmla="*/ 38 w 43"/>
                <a:gd name="T7" fmla="*/ 45 h 89"/>
                <a:gd name="T8" fmla="*/ 40 w 43"/>
                <a:gd name="T9" fmla="*/ 50 h 89"/>
                <a:gd name="T10" fmla="*/ 38 w 43"/>
                <a:gd name="T11" fmla="*/ 57 h 89"/>
                <a:gd name="T12" fmla="*/ 37 w 43"/>
                <a:gd name="T13" fmla="*/ 63 h 89"/>
                <a:gd name="T14" fmla="*/ 33 w 43"/>
                <a:gd name="T15" fmla="*/ 66 h 89"/>
                <a:gd name="T16" fmla="*/ 27 w 43"/>
                <a:gd name="T17" fmla="*/ 63 h 89"/>
                <a:gd name="T18" fmla="*/ 24 w 43"/>
                <a:gd name="T19" fmla="*/ 71 h 89"/>
                <a:gd name="T20" fmla="*/ 25 w 43"/>
                <a:gd name="T21" fmla="*/ 76 h 89"/>
                <a:gd name="T22" fmla="*/ 25 w 43"/>
                <a:gd name="T23" fmla="*/ 79 h 89"/>
                <a:gd name="T24" fmla="*/ 27 w 43"/>
                <a:gd name="T25" fmla="*/ 86 h 89"/>
                <a:gd name="T26" fmla="*/ 25 w 43"/>
                <a:gd name="T27" fmla="*/ 89 h 89"/>
                <a:gd name="T28" fmla="*/ 19 w 43"/>
                <a:gd name="T29" fmla="*/ 83 h 89"/>
                <a:gd name="T30" fmla="*/ 10 w 43"/>
                <a:gd name="T31" fmla="*/ 83 h 89"/>
                <a:gd name="T32" fmla="*/ 4 w 43"/>
                <a:gd name="T33" fmla="*/ 78 h 89"/>
                <a:gd name="T34" fmla="*/ 2 w 43"/>
                <a:gd name="T35" fmla="*/ 73 h 89"/>
                <a:gd name="T36" fmla="*/ 0 w 43"/>
                <a:gd name="T37" fmla="*/ 65 h 89"/>
                <a:gd name="T38" fmla="*/ 0 w 43"/>
                <a:gd name="T39" fmla="*/ 58 h 89"/>
                <a:gd name="T40" fmla="*/ 0 w 43"/>
                <a:gd name="T41" fmla="*/ 53 h 89"/>
                <a:gd name="T42" fmla="*/ 0 w 43"/>
                <a:gd name="T43" fmla="*/ 50 h 89"/>
                <a:gd name="T44" fmla="*/ 2 w 43"/>
                <a:gd name="T45" fmla="*/ 47 h 89"/>
                <a:gd name="T46" fmla="*/ 7 w 43"/>
                <a:gd name="T47" fmla="*/ 47 h 89"/>
                <a:gd name="T48" fmla="*/ 12 w 43"/>
                <a:gd name="T49" fmla="*/ 40 h 89"/>
                <a:gd name="T50" fmla="*/ 12 w 43"/>
                <a:gd name="T51" fmla="*/ 32 h 89"/>
                <a:gd name="T52" fmla="*/ 9 w 43"/>
                <a:gd name="T53" fmla="*/ 28 h 89"/>
                <a:gd name="T54" fmla="*/ 7 w 43"/>
                <a:gd name="T55" fmla="*/ 24 h 89"/>
                <a:gd name="T56" fmla="*/ 9 w 43"/>
                <a:gd name="T57" fmla="*/ 16 h 89"/>
                <a:gd name="T58" fmla="*/ 12 w 43"/>
                <a:gd name="T59" fmla="*/ 11 h 89"/>
                <a:gd name="T60" fmla="*/ 17 w 43"/>
                <a:gd name="T61" fmla="*/ 8 h 89"/>
                <a:gd name="T62" fmla="*/ 19 w 43"/>
                <a:gd name="T63" fmla="*/ 3 h 89"/>
                <a:gd name="T64" fmla="*/ 20 w 43"/>
                <a:gd name="T65" fmla="*/ 0 h 89"/>
                <a:gd name="T66" fmla="*/ 25 w 43"/>
                <a:gd name="T67" fmla="*/ 2 h 89"/>
                <a:gd name="T68" fmla="*/ 28 w 43"/>
                <a:gd name="T69" fmla="*/ 11 h 89"/>
                <a:gd name="T70" fmla="*/ 32 w 43"/>
                <a:gd name="T71" fmla="*/ 13 h 89"/>
                <a:gd name="T72" fmla="*/ 35 w 43"/>
                <a:gd name="T73" fmla="*/ 13 h 89"/>
                <a:gd name="T74" fmla="*/ 38 w 43"/>
                <a:gd name="T75" fmla="*/ 11 h 89"/>
                <a:gd name="T76" fmla="*/ 42 w 43"/>
                <a:gd name="T77" fmla="*/ 13 h 89"/>
                <a:gd name="T78" fmla="*/ 43 w 43"/>
                <a:gd name="T79" fmla="*/ 18 h 89"/>
                <a:gd name="T80" fmla="*/ 42 w 43"/>
                <a:gd name="T81" fmla="*/ 19 h 89"/>
                <a:gd name="T82" fmla="*/ 42 w 43"/>
                <a:gd name="T83" fmla="*/ 21 h 89"/>
                <a:gd name="T84" fmla="*/ 40 w 43"/>
                <a:gd name="T85" fmla="*/ 24 h 89"/>
                <a:gd name="T86" fmla="*/ 40 w 43"/>
                <a:gd name="T87" fmla="*/ 26 h 89"/>
                <a:gd name="T88" fmla="*/ 38 w 43"/>
                <a:gd name="T89" fmla="*/ 29 h 89"/>
                <a:gd name="T90" fmla="*/ 37 w 43"/>
                <a:gd name="T91" fmla="*/ 31 h 89"/>
                <a:gd name="T92" fmla="*/ 35 w 43"/>
                <a:gd name="T93" fmla="*/ 34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3" h="89">
                  <a:moveTo>
                    <a:pt x="35" y="34"/>
                  </a:moveTo>
                  <a:lnTo>
                    <a:pt x="33" y="37"/>
                  </a:lnTo>
                  <a:lnTo>
                    <a:pt x="33" y="42"/>
                  </a:lnTo>
                  <a:lnTo>
                    <a:pt x="38" y="45"/>
                  </a:lnTo>
                  <a:lnTo>
                    <a:pt x="40" y="50"/>
                  </a:lnTo>
                  <a:lnTo>
                    <a:pt x="38" y="57"/>
                  </a:lnTo>
                  <a:lnTo>
                    <a:pt x="37" y="63"/>
                  </a:lnTo>
                  <a:lnTo>
                    <a:pt x="33" y="66"/>
                  </a:lnTo>
                  <a:lnTo>
                    <a:pt x="27" y="63"/>
                  </a:lnTo>
                  <a:lnTo>
                    <a:pt x="24" y="71"/>
                  </a:lnTo>
                  <a:lnTo>
                    <a:pt x="25" y="76"/>
                  </a:lnTo>
                  <a:lnTo>
                    <a:pt x="25" y="79"/>
                  </a:lnTo>
                  <a:lnTo>
                    <a:pt x="27" y="86"/>
                  </a:lnTo>
                  <a:lnTo>
                    <a:pt x="25" y="89"/>
                  </a:lnTo>
                  <a:lnTo>
                    <a:pt x="19" y="83"/>
                  </a:lnTo>
                  <a:lnTo>
                    <a:pt x="10" y="83"/>
                  </a:lnTo>
                  <a:lnTo>
                    <a:pt x="4" y="78"/>
                  </a:lnTo>
                  <a:lnTo>
                    <a:pt x="2" y="73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0" y="53"/>
                  </a:lnTo>
                  <a:lnTo>
                    <a:pt x="0" y="50"/>
                  </a:lnTo>
                  <a:lnTo>
                    <a:pt x="2" y="47"/>
                  </a:lnTo>
                  <a:lnTo>
                    <a:pt x="7" y="47"/>
                  </a:lnTo>
                  <a:lnTo>
                    <a:pt x="12" y="40"/>
                  </a:lnTo>
                  <a:lnTo>
                    <a:pt x="12" y="32"/>
                  </a:lnTo>
                  <a:lnTo>
                    <a:pt x="9" y="28"/>
                  </a:lnTo>
                  <a:lnTo>
                    <a:pt x="7" y="24"/>
                  </a:lnTo>
                  <a:lnTo>
                    <a:pt x="9" y="16"/>
                  </a:lnTo>
                  <a:lnTo>
                    <a:pt x="12" y="11"/>
                  </a:lnTo>
                  <a:lnTo>
                    <a:pt x="17" y="8"/>
                  </a:lnTo>
                  <a:lnTo>
                    <a:pt x="19" y="3"/>
                  </a:lnTo>
                  <a:lnTo>
                    <a:pt x="20" y="0"/>
                  </a:lnTo>
                  <a:lnTo>
                    <a:pt x="25" y="2"/>
                  </a:lnTo>
                  <a:lnTo>
                    <a:pt x="28" y="11"/>
                  </a:lnTo>
                  <a:lnTo>
                    <a:pt x="32" y="13"/>
                  </a:lnTo>
                  <a:lnTo>
                    <a:pt x="35" y="13"/>
                  </a:lnTo>
                  <a:lnTo>
                    <a:pt x="38" y="11"/>
                  </a:lnTo>
                  <a:lnTo>
                    <a:pt x="42" y="13"/>
                  </a:lnTo>
                  <a:lnTo>
                    <a:pt x="43" y="18"/>
                  </a:lnTo>
                  <a:lnTo>
                    <a:pt x="42" y="19"/>
                  </a:lnTo>
                  <a:lnTo>
                    <a:pt x="42" y="21"/>
                  </a:lnTo>
                  <a:lnTo>
                    <a:pt x="40" y="24"/>
                  </a:lnTo>
                  <a:lnTo>
                    <a:pt x="40" y="26"/>
                  </a:lnTo>
                  <a:lnTo>
                    <a:pt x="38" y="29"/>
                  </a:lnTo>
                  <a:lnTo>
                    <a:pt x="37" y="31"/>
                  </a:lnTo>
                  <a:lnTo>
                    <a:pt x="35" y="34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13" name="Freeform 314"/>
            <p:cNvSpPr>
              <a:spLocks/>
            </p:cNvSpPr>
            <p:nvPr/>
          </p:nvSpPr>
          <p:spPr bwMode="auto">
            <a:xfrm>
              <a:off x="922338" y="9908383"/>
              <a:ext cx="9525" cy="17463"/>
            </a:xfrm>
            <a:custGeom>
              <a:avLst/>
              <a:gdLst>
                <a:gd name="T0" fmla="*/ 2 w 12"/>
                <a:gd name="T1" fmla="*/ 7 h 21"/>
                <a:gd name="T2" fmla="*/ 5 w 12"/>
                <a:gd name="T3" fmla="*/ 5 h 21"/>
                <a:gd name="T4" fmla="*/ 5 w 12"/>
                <a:gd name="T5" fmla="*/ 2 h 21"/>
                <a:gd name="T6" fmla="*/ 5 w 12"/>
                <a:gd name="T7" fmla="*/ 0 h 21"/>
                <a:gd name="T8" fmla="*/ 9 w 12"/>
                <a:gd name="T9" fmla="*/ 2 h 21"/>
                <a:gd name="T10" fmla="*/ 10 w 12"/>
                <a:gd name="T11" fmla="*/ 5 h 21"/>
                <a:gd name="T12" fmla="*/ 10 w 12"/>
                <a:gd name="T13" fmla="*/ 8 h 21"/>
                <a:gd name="T14" fmla="*/ 12 w 12"/>
                <a:gd name="T15" fmla="*/ 10 h 21"/>
                <a:gd name="T16" fmla="*/ 10 w 12"/>
                <a:gd name="T17" fmla="*/ 13 h 21"/>
                <a:gd name="T18" fmla="*/ 10 w 12"/>
                <a:gd name="T19" fmla="*/ 16 h 21"/>
                <a:gd name="T20" fmla="*/ 9 w 12"/>
                <a:gd name="T21" fmla="*/ 20 h 21"/>
                <a:gd name="T22" fmla="*/ 5 w 12"/>
                <a:gd name="T23" fmla="*/ 21 h 21"/>
                <a:gd name="T24" fmla="*/ 2 w 12"/>
                <a:gd name="T25" fmla="*/ 18 h 21"/>
                <a:gd name="T26" fmla="*/ 0 w 12"/>
                <a:gd name="T27" fmla="*/ 16 h 21"/>
                <a:gd name="T28" fmla="*/ 0 w 12"/>
                <a:gd name="T29" fmla="*/ 15 h 21"/>
                <a:gd name="T30" fmla="*/ 0 w 12"/>
                <a:gd name="T31" fmla="*/ 13 h 21"/>
                <a:gd name="T32" fmla="*/ 0 w 12"/>
                <a:gd name="T33" fmla="*/ 11 h 21"/>
                <a:gd name="T34" fmla="*/ 2 w 12"/>
                <a:gd name="T35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" h="21">
                  <a:moveTo>
                    <a:pt x="2" y="7"/>
                  </a:moveTo>
                  <a:lnTo>
                    <a:pt x="5" y="5"/>
                  </a:lnTo>
                  <a:lnTo>
                    <a:pt x="5" y="2"/>
                  </a:lnTo>
                  <a:lnTo>
                    <a:pt x="5" y="0"/>
                  </a:lnTo>
                  <a:lnTo>
                    <a:pt x="9" y="2"/>
                  </a:lnTo>
                  <a:lnTo>
                    <a:pt x="10" y="5"/>
                  </a:lnTo>
                  <a:lnTo>
                    <a:pt x="10" y="8"/>
                  </a:lnTo>
                  <a:lnTo>
                    <a:pt x="12" y="10"/>
                  </a:lnTo>
                  <a:lnTo>
                    <a:pt x="10" y="13"/>
                  </a:lnTo>
                  <a:lnTo>
                    <a:pt x="10" y="16"/>
                  </a:lnTo>
                  <a:lnTo>
                    <a:pt x="9" y="20"/>
                  </a:lnTo>
                  <a:lnTo>
                    <a:pt x="5" y="21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14" name="Freeform 315"/>
            <p:cNvSpPr>
              <a:spLocks/>
            </p:cNvSpPr>
            <p:nvPr/>
          </p:nvSpPr>
          <p:spPr bwMode="auto">
            <a:xfrm>
              <a:off x="919163" y="9932195"/>
              <a:ext cx="9525" cy="6350"/>
            </a:xfrm>
            <a:custGeom>
              <a:avLst/>
              <a:gdLst>
                <a:gd name="T0" fmla="*/ 5 w 14"/>
                <a:gd name="T1" fmla="*/ 8 h 8"/>
                <a:gd name="T2" fmla="*/ 0 w 14"/>
                <a:gd name="T3" fmla="*/ 2 h 8"/>
                <a:gd name="T4" fmla="*/ 7 w 14"/>
                <a:gd name="T5" fmla="*/ 0 h 8"/>
                <a:gd name="T6" fmla="*/ 12 w 14"/>
                <a:gd name="T7" fmla="*/ 0 h 8"/>
                <a:gd name="T8" fmla="*/ 14 w 14"/>
                <a:gd name="T9" fmla="*/ 3 h 8"/>
                <a:gd name="T10" fmla="*/ 10 w 14"/>
                <a:gd name="T11" fmla="*/ 7 h 8"/>
                <a:gd name="T12" fmla="*/ 5 w 14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8">
                  <a:moveTo>
                    <a:pt x="5" y="8"/>
                  </a:moveTo>
                  <a:lnTo>
                    <a:pt x="0" y="2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4" y="3"/>
                  </a:lnTo>
                  <a:lnTo>
                    <a:pt x="10" y="7"/>
                  </a:lnTo>
                  <a:lnTo>
                    <a:pt x="5" y="8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15" name="Freeform 316"/>
            <p:cNvSpPr>
              <a:spLocks/>
            </p:cNvSpPr>
            <p:nvPr/>
          </p:nvSpPr>
          <p:spPr bwMode="auto">
            <a:xfrm>
              <a:off x="1589088" y="11291095"/>
              <a:ext cx="688975" cy="814388"/>
            </a:xfrm>
            <a:custGeom>
              <a:avLst/>
              <a:gdLst>
                <a:gd name="T0" fmla="*/ 764 w 866"/>
                <a:gd name="T1" fmla="*/ 762 h 1026"/>
                <a:gd name="T2" fmla="*/ 782 w 866"/>
                <a:gd name="T3" fmla="*/ 869 h 1026"/>
                <a:gd name="T4" fmla="*/ 846 w 866"/>
                <a:gd name="T5" fmla="*/ 974 h 1026"/>
                <a:gd name="T6" fmla="*/ 838 w 866"/>
                <a:gd name="T7" fmla="*/ 1025 h 1026"/>
                <a:gd name="T8" fmla="*/ 744 w 866"/>
                <a:gd name="T9" fmla="*/ 986 h 1026"/>
                <a:gd name="T10" fmla="*/ 660 w 866"/>
                <a:gd name="T11" fmla="*/ 1005 h 1026"/>
                <a:gd name="T12" fmla="*/ 574 w 866"/>
                <a:gd name="T13" fmla="*/ 952 h 1026"/>
                <a:gd name="T14" fmla="*/ 565 w 866"/>
                <a:gd name="T15" fmla="*/ 902 h 1026"/>
                <a:gd name="T16" fmla="*/ 555 w 866"/>
                <a:gd name="T17" fmla="*/ 924 h 1026"/>
                <a:gd name="T18" fmla="*/ 532 w 866"/>
                <a:gd name="T19" fmla="*/ 911 h 1026"/>
                <a:gd name="T20" fmla="*/ 511 w 866"/>
                <a:gd name="T21" fmla="*/ 934 h 1026"/>
                <a:gd name="T22" fmla="*/ 466 w 866"/>
                <a:gd name="T23" fmla="*/ 921 h 1026"/>
                <a:gd name="T24" fmla="*/ 458 w 866"/>
                <a:gd name="T25" fmla="*/ 859 h 1026"/>
                <a:gd name="T26" fmla="*/ 458 w 866"/>
                <a:gd name="T27" fmla="*/ 872 h 1026"/>
                <a:gd name="T28" fmla="*/ 416 w 866"/>
                <a:gd name="T29" fmla="*/ 868 h 1026"/>
                <a:gd name="T30" fmla="*/ 441 w 866"/>
                <a:gd name="T31" fmla="*/ 798 h 1026"/>
                <a:gd name="T32" fmla="*/ 440 w 866"/>
                <a:gd name="T33" fmla="*/ 898 h 1026"/>
                <a:gd name="T34" fmla="*/ 415 w 866"/>
                <a:gd name="T35" fmla="*/ 919 h 1026"/>
                <a:gd name="T36" fmla="*/ 413 w 866"/>
                <a:gd name="T37" fmla="*/ 834 h 1026"/>
                <a:gd name="T38" fmla="*/ 395 w 866"/>
                <a:gd name="T39" fmla="*/ 887 h 1026"/>
                <a:gd name="T40" fmla="*/ 373 w 866"/>
                <a:gd name="T41" fmla="*/ 916 h 1026"/>
                <a:gd name="T42" fmla="*/ 314 w 866"/>
                <a:gd name="T43" fmla="*/ 808 h 1026"/>
                <a:gd name="T44" fmla="*/ 352 w 866"/>
                <a:gd name="T45" fmla="*/ 777 h 1026"/>
                <a:gd name="T46" fmla="*/ 387 w 866"/>
                <a:gd name="T47" fmla="*/ 707 h 1026"/>
                <a:gd name="T48" fmla="*/ 392 w 866"/>
                <a:gd name="T49" fmla="*/ 699 h 1026"/>
                <a:gd name="T50" fmla="*/ 403 w 866"/>
                <a:gd name="T51" fmla="*/ 654 h 1026"/>
                <a:gd name="T52" fmla="*/ 370 w 866"/>
                <a:gd name="T53" fmla="*/ 688 h 1026"/>
                <a:gd name="T54" fmla="*/ 329 w 866"/>
                <a:gd name="T55" fmla="*/ 758 h 1026"/>
                <a:gd name="T56" fmla="*/ 302 w 866"/>
                <a:gd name="T57" fmla="*/ 732 h 1026"/>
                <a:gd name="T58" fmla="*/ 299 w 866"/>
                <a:gd name="T59" fmla="*/ 643 h 1026"/>
                <a:gd name="T60" fmla="*/ 304 w 866"/>
                <a:gd name="T61" fmla="*/ 620 h 1026"/>
                <a:gd name="T62" fmla="*/ 271 w 866"/>
                <a:gd name="T63" fmla="*/ 685 h 1026"/>
                <a:gd name="T64" fmla="*/ 253 w 866"/>
                <a:gd name="T65" fmla="*/ 780 h 1026"/>
                <a:gd name="T66" fmla="*/ 188 w 866"/>
                <a:gd name="T67" fmla="*/ 746 h 1026"/>
                <a:gd name="T68" fmla="*/ 180 w 866"/>
                <a:gd name="T69" fmla="*/ 759 h 1026"/>
                <a:gd name="T70" fmla="*/ 147 w 866"/>
                <a:gd name="T71" fmla="*/ 696 h 1026"/>
                <a:gd name="T72" fmla="*/ 122 w 866"/>
                <a:gd name="T73" fmla="*/ 648 h 1026"/>
                <a:gd name="T74" fmla="*/ 117 w 866"/>
                <a:gd name="T75" fmla="*/ 583 h 1026"/>
                <a:gd name="T76" fmla="*/ 91 w 866"/>
                <a:gd name="T77" fmla="*/ 528 h 1026"/>
                <a:gd name="T78" fmla="*/ 74 w 866"/>
                <a:gd name="T79" fmla="*/ 525 h 1026"/>
                <a:gd name="T80" fmla="*/ 97 w 866"/>
                <a:gd name="T81" fmla="*/ 486 h 1026"/>
                <a:gd name="T82" fmla="*/ 66 w 866"/>
                <a:gd name="T83" fmla="*/ 465 h 1026"/>
                <a:gd name="T84" fmla="*/ 59 w 866"/>
                <a:gd name="T85" fmla="*/ 392 h 1026"/>
                <a:gd name="T86" fmla="*/ 56 w 866"/>
                <a:gd name="T87" fmla="*/ 385 h 1026"/>
                <a:gd name="T88" fmla="*/ 21 w 866"/>
                <a:gd name="T89" fmla="*/ 403 h 1026"/>
                <a:gd name="T90" fmla="*/ 46 w 866"/>
                <a:gd name="T91" fmla="*/ 348 h 1026"/>
                <a:gd name="T92" fmla="*/ 107 w 866"/>
                <a:gd name="T93" fmla="*/ 288 h 1026"/>
                <a:gd name="T94" fmla="*/ 58 w 866"/>
                <a:gd name="T95" fmla="*/ 149 h 1026"/>
                <a:gd name="T96" fmla="*/ 119 w 866"/>
                <a:gd name="T97" fmla="*/ 63 h 1026"/>
                <a:gd name="T98" fmla="*/ 183 w 866"/>
                <a:gd name="T99" fmla="*/ 120 h 1026"/>
                <a:gd name="T100" fmla="*/ 294 w 866"/>
                <a:gd name="T101" fmla="*/ 136 h 1026"/>
                <a:gd name="T102" fmla="*/ 329 w 866"/>
                <a:gd name="T103" fmla="*/ 118 h 1026"/>
                <a:gd name="T104" fmla="*/ 368 w 866"/>
                <a:gd name="T105" fmla="*/ 57 h 1026"/>
                <a:gd name="T106" fmla="*/ 400 w 866"/>
                <a:gd name="T107" fmla="*/ 18 h 1026"/>
                <a:gd name="T108" fmla="*/ 534 w 866"/>
                <a:gd name="T109" fmla="*/ 0 h 1026"/>
                <a:gd name="T110" fmla="*/ 545 w 866"/>
                <a:gd name="T111" fmla="*/ 130 h 1026"/>
                <a:gd name="T112" fmla="*/ 583 w 866"/>
                <a:gd name="T113" fmla="*/ 227 h 1026"/>
                <a:gd name="T114" fmla="*/ 602 w 866"/>
                <a:gd name="T115" fmla="*/ 308 h 1026"/>
                <a:gd name="T116" fmla="*/ 630 w 866"/>
                <a:gd name="T117" fmla="*/ 379 h 1026"/>
                <a:gd name="T118" fmla="*/ 623 w 866"/>
                <a:gd name="T119" fmla="*/ 431 h 1026"/>
                <a:gd name="T120" fmla="*/ 648 w 866"/>
                <a:gd name="T121" fmla="*/ 482 h 1026"/>
                <a:gd name="T122" fmla="*/ 666 w 866"/>
                <a:gd name="T123" fmla="*/ 550 h 1026"/>
                <a:gd name="T124" fmla="*/ 704 w 866"/>
                <a:gd name="T125" fmla="*/ 651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6" h="1026">
                  <a:moveTo>
                    <a:pt x="726" y="704"/>
                  </a:moveTo>
                  <a:lnTo>
                    <a:pt x="726" y="709"/>
                  </a:lnTo>
                  <a:lnTo>
                    <a:pt x="727" y="715"/>
                  </a:lnTo>
                  <a:lnTo>
                    <a:pt x="731" y="720"/>
                  </a:lnTo>
                  <a:lnTo>
                    <a:pt x="734" y="725"/>
                  </a:lnTo>
                  <a:lnTo>
                    <a:pt x="736" y="737"/>
                  </a:lnTo>
                  <a:lnTo>
                    <a:pt x="746" y="741"/>
                  </a:lnTo>
                  <a:lnTo>
                    <a:pt x="750" y="751"/>
                  </a:lnTo>
                  <a:lnTo>
                    <a:pt x="752" y="756"/>
                  </a:lnTo>
                  <a:lnTo>
                    <a:pt x="759" y="761"/>
                  </a:lnTo>
                  <a:lnTo>
                    <a:pt x="760" y="762"/>
                  </a:lnTo>
                  <a:lnTo>
                    <a:pt x="764" y="762"/>
                  </a:lnTo>
                  <a:lnTo>
                    <a:pt x="769" y="764"/>
                  </a:lnTo>
                  <a:lnTo>
                    <a:pt x="769" y="775"/>
                  </a:lnTo>
                  <a:lnTo>
                    <a:pt x="772" y="787"/>
                  </a:lnTo>
                  <a:lnTo>
                    <a:pt x="774" y="800"/>
                  </a:lnTo>
                  <a:lnTo>
                    <a:pt x="767" y="811"/>
                  </a:lnTo>
                  <a:lnTo>
                    <a:pt x="764" y="822"/>
                  </a:lnTo>
                  <a:lnTo>
                    <a:pt x="764" y="829"/>
                  </a:lnTo>
                  <a:lnTo>
                    <a:pt x="767" y="835"/>
                  </a:lnTo>
                  <a:lnTo>
                    <a:pt x="774" y="848"/>
                  </a:lnTo>
                  <a:lnTo>
                    <a:pt x="775" y="858"/>
                  </a:lnTo>
                  <a:lnTo>
                    <a:pt x="777" y="864"/>
                  </a:lnTo>
                  <a:lnTo>
                    <a:pt x="782" y="869"/>
                  </a:lnTo>
                  <a:lnTo>
                    <a:pt x="787" y="872"/>
                  </a:lnTo>
                  <a:lnTo>
                    <a:pt x="789" y="876"/>
                  </a:lnTo>
                  <a:lnTo>
                    <a:pt x="789" y="879"/>
                  </a:lnTo>
                  <a:lnTo>
                    <a:pt x="787" y="892"/>
                  </a:lnTo>
                  <a:lnTo>
                    <a:pt x="789" y="900"/>
                  </a:lnTo>
                  <a:lnTo>
                    <a:pt x="795" y="915"/>
                  </a:lnTo>
                  <a:lnTo>
                    <a:pt x="803" y="927"/>
                  </a:lnTo>
                  <a:lnTo>
                    <a:pt x="813" y="945"/>
                  </a:lnTo>
                  <a:lnTo>
                    <a:pt x="820" y="952"/>
                  </a:lnTo>
                  <a:lnTo>
                    <a:pt x="828" y="963"/>
                  </a:lnTo>
                  <a:lnTo>
                    <a:pt x="836" y="971"/>
                  </a:lnTo>
                  <a:lnTo>
                    <a:pt x="846" y="974"/>
                  </a:lnTo>
                  <a:lnTo>
                    <a:pt x="853" y="976"/>
                  </a:lnTo>
                  <a:lnTo>
                    <a:pt x="858" y="981"/>
                  </a:lnTo>
                  <a:lnTo>
                    <a:pt x="860" y="982"/>
                  </a:lnTo>
                  <a:lnTo>
                    <a:pt x="863" y="984"/>
                  </a:lnTo>
                  <a:lnTo>
                    <a:pt x="865" y="987"/>
                  </a:lnTo>
                  <a:lnTo>
                    <a:pt x="866" y="989"/>
                  </a:lnTo>
                  <a:lnTo>
                    <a:pt x="861" y="995"/>
                  </a:lnTo>
                  <a:lnTo>
                    <a:pt x="861" y="1000"/>
                  </a:lnTo>
                  <a:lnTo>
                    <a:pt x="858" y="1007"/>
                  </a:lnTo>
                  <a:lnTo>
                    <a:pt x="855" y="1013"/>
                  </a:lnTo>
                  <a:lnTo>
                    <a:pt x="848" y="1020"/>
                  </a:lnTo>
                  <a:lnTo>
                    <a:pt x="838" y="1025"/>
                  </a:lnTo>
                  <a:lnTo>
                    <a:pt x="828" y="1026"/>
                  </a:lnTo>
                  <a:lnTo>
                    <a:pt x="827" y="1026"/>
                  </a:lnTo>
                  <a:lnTo>
                    <a:pt x="815" y="1015"/>
                  </a:lnTo>
                  <a:lnTo>
                    <a:pt x="802" y="1008"/>
                  </a:lnTo>
                  <a:lnTo>
                    <a:pt x="793" y="1002"/>
                  </a:lnTo>
                  <a:lnTo>
                    <a:pt x="785" y="1002"/>
                  </a:lnTo>
                  <a:lnTo>
                    <a:pt x="785" y="992"/>
                  </a:lnTo>
                  <a:lnTo>
                    <a:pt x="779" y="986"/>
                  </a:lnTo>
                  <a:lnTo>
                    <a:pt x="772" y="978"/>
                  </a:lnTo>
                  <a:lnTo>
                    <a:pt x="764" y="982"/>
                  </a:lnTo>
                  <a:lnTo>
                    <a:pt x="747" y="984"/>
                  </a:lnTo>
                  <a:lnTo>
                    <a:pt x="744" y="986"/>
                  </a:lnTo>
                  <a:lnTo>
                    <a:pt x="732" y="986"/>
                  </a:lnTo>
                  <a:lnTo>
                    <a:pt x="724" y="987"/>
                  </a:lnTo>
                  <a:lnTo>
                    <a:pt x="719" y="997"/>
                  </a:lnTo>
                  <a:lnTo>
                    <a:pt x="712" y="1004"/>
                  </a:lnTo>
                  <a:lnTo>
                    <a:pt x="706" y="1004"/>
                  </a:lnTo>
                  <a:lnTo>
                    <a:pt x="704" y="1005"/>
                  </a:lnTo>
                  <a:lnTo>
                    <a:pt x="699" y="1007"/>
                  </a:lnTo>
                  <a:lnTo>
                    <a:pt x="696" y="1012"/>
                  </a:lnTo>
                  <a:lnTo>
                    <a:pt x="691" y="1018"/>
                  </a:lnTo>
                  <a:lnTo>
                    <a:pt x="679" y="1018"/>
                  </a:lnTo>
                  <a:lnTo>
                    <a:pt x="669" y="1012"/>
                  </a:lnTo>
                  <a:lnTo>
                    <a:pt x="660" y="1005"/>
                  </a:lnTo>
                  <a:lnTo>
                    <a:pt x="656" y="1000"/>
                  </a:lnTo>
                  <a:lnTo>
                    <a:pt x="653" y="992"/>
                  </a:lnTo>
                  <a:lnTo>
                    <a:pt x="645" y="987"/>
                  </a:lnTo>
                  <a:lnTo>
                    <a:pt x="635" y="979"/>
                  </a:lnTo>
                  <a:lnTo>
                    <a:pt x="630" y="973"/>
                  </a:lnTo>
                  <a:lnTo>
                    <a:pt x="618" y="968"/>
                  </a:lnTo>
                  <a:lnTo>
                    <a:pt x="608" y="963"/>
                  </a:lnTo>
                  <a:lnTo>
                    <a:pt x="605" y="957"/>
                  </a:lnTo>
                  <a:lnTo>
                    <a:pt x="598" y="955"/>
                  </a:lnTo>
                  <a:lnTo>
                    <a:pt x="580" y="957"/>
                  </a:lnTo>
                  <a:lnTo>
                    <a:pt x="578" y="953"/>
                  </a:lnTo>
                  <a:lnTo>
                    <a:pt x="574" y="952"/>
                  </a:lnTo>
                  <a:lnTo>
                    <a:pt x="574" y="945"/>
                  </a:lnTo>
                  <a:lnTo>
                    <a:pt x="570" y="944"/>
                  </a:lnTo>
                  <a:lnTo>
                    <a:pt x="569" y="950"/>
                  </a:lnTo>
                  <a:lnTo>
                    <a:pt x="564" y="950"/>
                  </a:lnTo>
                  <a:lnTo>
                    <a:pt x="560" y="947"/>
                  </a:lnTo>
                  <a:lnTo>
                    <a:pt x="555" y="944"/>
                  </a:lnTo>
                  <a:lnTo>
                    <a:pt x="554" y="937"/>
                  </a:lnTo>
                  <a:lnTo>
                    <a:pt x="555" y="931"/>
                  </a:lnTo>
                  <a:lnTo>
                    <a:pt x="557" y="923"/>
                  </a:lnTo>
                  <a:lnTo>
                    <a:pt x="557" y="911"/>
                  </a:lnTo>
                  <a:lnTo>
                    <a:pt x="564" y="905"/>
                  </a:lnTo>
                  <a:lnTo>
                    <a:pt x="565" y="902"/>
                  </a:lnTo>
                  <a:lnTo>
                    <a:pt x="564" y="902"/>
                  </a:lnTo>
                  <a:lnTo>
                    <a:pt x="560" y="900"/>
                  </a:lnTo>
                  <a:lnTo>
                    <a:pt x="557" y="898"/>
                  </a:lnTo>
                  <a:lnTo>
                    <a:pt x="554" y="898"/>
                  </a:lnTo>
                  <a:lnTo>
                    <a:pt x="550" y="898"/>
                  </a:lnTo>
                  <a:lnTo>
                    <a:pt x="552" y="900"/>
                  </a:lnTo>
                  <a:lnTo>
                    <a:pt x="557" y="903"/>
                  </a:lnTo>
                  <a:lnTo>
                    <a:pt x="555" y="908"/>
                  </a:lnTo>
                  <a:lnTo>
                    <a:pt x="555" y="910"/>
                  </a:lnTo>
                  <a:lnTo>
                    <a:pt x="554" y="911"/>
                  </a:lnTo>
                  <a:lnTo>
                    <a:pt x="555" y="919"/>
                  </a:lnTo>
                  <a:lnTo>
                    <a:pt x="555" y="924"/>
                  </a:lnTo>
                  <a:lnTo>
                    <a:pt x="554" y="931"/>
                  </a:lnTo>
                  <a:lnTo>
                    <a:pt x="550" y="939"/>
                  </a:lnTo>
                  <a:lnTo>
                    <a:pt x="544" y="945"/>
                  </a:lnTo>
                  <a:lnTo>
                    <a:pt x="532" y="952"/>
                  </a:lnTo>
                  <a:lnTo>
                    <a:pt x="524" y="945"/>
                  </a:lnTo>
                  <a:lnTo>
                    <a:pt x="521" y="945"/>
                  </a:lnTo>
                  <a:lnTo>
                    <a:pt x="517" y="934"/>
                  </a:lnTo>
                  <a:lnTo>
                    <a:pt x="517" y="924"/>
                  </a:lnTo>
                  <a:lnTo>
                    <a:pt x="522" y="916"/>
                  </a:lnTo>
                  <a:lnTo>
                    <a:pt x="531" y="916"/>
                  </a:lnTo>
                  <a:lnTo>
                    <a:pt x="537" y="911"/>
                  </a:lnTo>
                  <a:lnTo>
                    <a:pt x="532" y="911"/>
                  </a:lnTo>
                  <a:lnTo>
                    <a:pt x="527" y="913"/>
                  </a:lnTo>
                  <a:lnTo>
                    <a:pt x="521" y="911"/>
                  </a:lnTo>
                  <a:lnTo>
                    <a:pt x="516" y="910"/>
                  </a:lnTo>
                  <a:lnTo>
                    <a:pt x="512" y="905"/>
                  </a:lnTo>
                  <a:lnTo>
                    <a:pt x="509" y="897"/>
                  </a:lnTo>
                  <a:lnTo>
                    <a:pt x="507" y="900"/>
                  </a:lnTo>
                  <a:lnTo>
                    <a:pt x="509" y="908"/>
                  </a:lnTo>
                  <a:lnTo>
                    <a:pt x="514" y="913"/>
                  </a:lnTo>
                  <a:lnTo>
                    <a:pt x="514" y="916"/>
                  </a:lnTo>
                  <a:lnTo>
                    <a:pt x="512" y="918"/>
                  </a:lnTo>
                  <a:lnTo>
                    <a:pt x="511" y="923"/>
                  </a:lnTo>
                  <a:lnTo>
                    <a:pt x="511" y="934"/>
                  </a:lnTo>
                  <a:lnTo>
                    <a:pt x="509" y="945"/>
                  </a:lnTo>
                  <a:lnTo>
                    <a:pt x="501" y="950"/>
                  </a:lnTo>
                  <a:lnTo>
                    <a:pt x="491" y="953"/>
                  </a:lnTo>
                  <a:lnTo>
                    <a:pt x="484" y="960"/>
                  </a:lnTo>
                  <a:lnTo>
                    <a:pt x="474" y="970"/>
                  </a:lnTo>
                  <a:lnTo>
                    <a:pt x="473" y="963"/>
                  </a:lnTo>
                  <a:lnTo>
                    <a:pt x="474" y="953"/>
                  </a:lnTo>
                  <a:lnTo>
                    <a:pt x="474" y="944"/>
                  </a:lnTo>
                  <a:lnTo>
                    <a:pt x="474" y="927"/>
                  </a:lnTo>
                  <a:lnTo>
                    <a:pt x="473" y="927"/>
                  </a:lnTo>
                  <a:lnTo>
                    <a:pt x="469" y="926"/>
                  </a:lnTo>
                  <a:lnTo>
                    <a:pt x="466" y="921"/>
                  </a:lnTo>
                  <a:lnTo>
                    <a:pt x="464" y="915"/>
                  </a:lnTo>
                  <a:lnTo>
                    <a:pt x="464" y="905"/>
                  </a:lnTo>
                  <a:lnTo>
                    <a:pt x="464" y="897"/>
                  </a:lnTo>
                  <a:lnTo>
                    <a:pt x="469" y="895"/>
                  </a:lnTo>
                  <a:lnTo>
                    <a:pt x="479" y="890"/>
                  </a:lnTo>
                  <a:lnTo>
                    <a:pt x="483" y="884"/>
                  </a:lnTo>
                  <a:lnTo>
                    <a:pt x="479" y="879"/>
                  </a:lnTo>
                  <a:lnTo>
                    <a:pt x="476" y="874"/>
                  </a:lnTo>
                  <a:lnTo>
                    <a:pt x="473" y="872"/>
                  </a:lnTo>
                  <a:lnTo>
                    <a:pt x="466" y="868"/>
                  </a:lnTo>
                  <a:lnTo>
                    <a:pt x="458" y="868"/>
                  </a:lnTo>
                  <a:lnTo>
                    <a:pt x="458" y="859"/>
                  </a:lnTo>
                  <a:lnTo>
                    <a:pt x="463" y="856"/>
                  </a:lnTo>
                  <a:lnTo>
                    <a:pt x="468" y="856"/>
                  </a:lnTo>
                  <a:lnTo>
                    <a:pt x="474" y="856"/>
                  </a:lnTo>
                  <a:lnTo>
                    <a:pt x="476" y="845"/>
                  </a:lnTo>
                  <a:lnTo>
                    <a:pt x="471" y="843"/>
                  </a:lnTo>
                  <a:lnTo>
                    <a:pt x="471" y="847"/>
                  </a:lnTo>
                  <a:lnTo>
                    <a:pt x="473" y="853"/>
                  </a:lnTo>
                  <a:lnTo>
                    <a:pt x="466" y="853"/>
                  </a:lnTo>
                  <a:lnTo>
                    <a:pt x="459" y="851"/>
                  </a:lnTo>
                  <a:lnTo>
                    <a:pt x="454" y="858"/>
                  </a:lnTo>
                  <a:lnTo>
                    <a:pt x="454" y="868"/>
                  </a:lnTo>
                  <a:lnTo>
                    <a:pt x="458" y="872"/>
                  </a:lnTo>
                  <a:lnTo>
                    <a:pt x="466" y="872"/>
                  </a:lnTo>
                  <a:lnTo>
                    <a:pt x="471" y="877"/>
                  </a:lnTo>
                  <a:lnTo>
                    <a:pt x="473" y="887"/>
                  </a:lnTo>
                  <a:lnTo>
                    <a:pt x="469" y="889"/>
                  </a:lnTo>
                  <a:lnTo>
                    <a:pt x="468" y="890"/>
                  </a:lnTo>
                  <a:lnTo>
                    <a:pt x="461" y="895"/>
                  </a:lnTo>
                  <a:lnTo>
                    <a:pt x="454" y="903"/>
                  </a:lnTo>
                  <a:lnTo>
                    <a:pt x="446" y="908"/>
                  </a:lnTo>
                  <a:lnTo>
                    <a:pt x="443" y="900"/>
                  </a:lnTo>
                  <a:lnTo>
                    <a:pt x="438" y="890"/>
                  </a:lnTo>
                  <a:lnTo>
                    <a:pt x="428" y="881"/>
                  </a:lnTo>
                  <a:lnTo>
                    <a:pt x="416" y="868"/>
                  </a:lnTo>
                  <a:lnTo>
                    <a:pt x="421" y="858"/>
                  </a:lnTo>
                  <a:lnTo>
                    <a:pt x="428" y="851"/>
                  </a:lnTo>
                  <a:lnTo>
                    <a:pt x="433" y="838"/>
                  </a:lnTo>
                  <a:lnTo>
                    <a:pt x="441" y="829"/>
                  </a:lnTo>
                  <a:lnTo>
                    <a:pt x="449" y="821"/>
                  </a:lnTo>
                  <a:lnTo>
                    <a:pt x="449" y="816"/>
                  </a:lnTo>
                  <a:lnTo>
                    <a:pt x="446" y="808"/>
                  </a:lnTo>
                  <a:lnTo>
                    <a:pt x="448" y="793"/>
                  </a:lnTo>
                  <a:lnTo>
                    <a:pt x="443" y="788"/>
                  </a:lnTo>
                  <a:lnTo>
                    <a:pt x="441" y="785"/>
                  </a:lnTo>
                  <a:lnTo>
                    <a:pt x="441" y="790"/>
                  </a:lnTo>
                  <a:lnTo>
                    <a:pt x="441" y="798"/>
                  </a:lnTo>
                  <a:lnTo>
                    <a:pt x="441" y="806"/>
                  </a:lnTo>
                  <a:lnTo>
                    <a:pt x="441" y="813"/>
                  </a:lnTo>
                  <a:lnTo>
                    <a:pt x="440" y="822"/>
                  </a:lnTo>
                  <a:lnTo>
                    <a:pt x="435" y="830"/>
                  </a:lnTo>
                  <a:lnTo>
                    <a:pt x="426" y="842"/>
                  </a:lnTo>
                  <a:lnTo>
                    <a:pt x="418" y="851"/>
                  </a:lnTo>
                  <a:lnTo>
                    <a:pt x="415" y="856"/>
                  </a:lnTo>
                  <a:lnTo>
                    <a:pt x="410" y="861"/>
                  </a:lnTo>
                  <a:lnTo>
                    <a:pt x="413" y="871"/>
                  </a:lnTo>
                  <a:lnTo>
                    <a:pt x="420" y="881"/>
                  </a:lnTo>
                  <a:lnTo>
                    <a:pt x="430" y="889"/>
                  </a:lnTo>
                  <a:lnTo>
                    <a:pt x="440" y="898"/>
                  </a:lnTo>
                  <a:lnTo>
                    <a:pt x="440" y="910"/>
                  </a:lnTo>
                  <a:lnTo>
                    <a:pt x="436" y="915"/>
                  </a:lnTo>
                  <a:lnTo>
                    <a:pt x="431" y="919"/>
                  </a:lnTo>
                  <a:lnTo>
                    <a:pt x="421" y="929"/>
                  </a:lnTo>
                  <a:lnTo>
                    <a:pt x="413" y="939"/>
                  </a:lnTo>
                  <a:lnTo>
                    <a:pt x="403" y="942"/>
                  </a:lnTo>
                  <a:lnTo>
                    <a:pt x="400" y="937"/>
                  </a:lnTo>
                  <a:lnTo>
                    <a:pt x="400" y="934"/>
                  </a:lnTo>
                  <a:lnTo>
                    <a:pt x="400" y="929"/>
                  </a:lnTo>
                  <a:lnTo>
                    <a:pt x="403" y="923"/>
                  </a:lnTo>
                  <a:lnTo>
                    <a:pt x="408" y="921"/>
                  </a:lnTo>
                  <a:lnTo>
                    <a:pt x="415" y="919"/>
                  </a:lnTo>
                  <a:lnTo>
                    <a:pt x="418" y="916"/>
                  </a:lnTo>
                  <a:lnTo>
                    <a:pt x="425" y="910"/>
                  </a:lnTo>
                  <a:lnTo>
                    <a:pt x="426" y="900"/>
                  </a:lnTo>
                  <a:lnTo>
                    <a:pt x="426" y="893"/>
                  </a:lnTo>
                  <a:lnTo>
                    <a:pt x="420" y="887"/>
                  </a:lnTo>
                  <a:lnTo>
                    <a:pt x="413" y="885"/>
                  </a:lnTo>
                  <a:lnTo>
                    <a:pt x="405" y="881"/>
                  </a:lnTo>
                  <a:lnTo>
                    <a:pt x="403" y="874"/>
                  </a:lnTo>
                  <a:lnTo>
                    <a:pt x="405" y="866"/>
                  </a:lnTo>
                  <a:lnTo>
                    <a:pt x="408" y="855"/>
                  </a:lnTo>
                  <a:lnTo>
                    <a:pt x="411" y="843"/>
                  </a:lnTo>
                  <a:lnTo>
                    <a:pt x="413" y="834"/>
                  </a:lnTo>
                  <a:lnTo>
                    <a:pt x="413" y="826"/>
                  </a:lnTo>
                  <a:lnTo>
                    <a:pt x="410" y="821"/>
                  </a:lnTo>
                  <a:lnTo>
                    <a:pt x="406" y="817"/>
                  </a:lnTo>
                  <a:lnTo>
                    <a:pt x="405" y="821"/>
                  </a:lnTo>
                  <a:lnTo>
                    <a:pt x="406" y="826"/>
                  </a:lnTo>
                  <a:lnTo>
                    <a:pt x="406" y="834"/>
                  </a:lnTo>
                  <a:lnTo>
                    <a:pt x="405" y="848"/>
                  </a:lnTo>
                  <a:lnTo>
                    <a:pt x="402" y="855"/>
                  </a:lnTo>
                  <a:lnTo>
                    <a:pt x="402" y="863"/>
                  </a:lnTo>
                  <a:lnTo>
                    <a:pt x="398" y="872"/>
                  </a:lnTo>
                  <a:lnTo>
                    <a:pt x="398" y="881"/>
                  </a:lnTo>
                  <a:lnTo>
                    <a:pt x="395" y="887"/>
                  </a:lnTo>
                  <a:lnTo>
                    <a:pt x="392" y="890"/>
                  </a:lnTo>
                  <a:lnTo>
                    <a:pt x="395" y="892"/>
                  </a:lnTo>
                  <a:lnTo>
                    <a:pt x="400" y="898"/>
                  </a:lnTo>
                  <a:lnTo>
                    <a:pt x="400" y="902"/>
                  </a:lnTo>
                  <a:lnTo>
                    <a:pt x="398" y="906"/>
                  </a:lnTo>
                  <a:lnTo>
                    <a:pt x="397" y="911"/>
                  </a:lnTo>
                  <a:lnTo>
                    <a:pt x="393" y="921"/>
                  </a:lnTo>
                  <a:lnTo>
                    <a:pt x="390" y="926"/>
                  </a:lnTo>
                  <a:lnTo>
                    <a:pt x="383" y="931"/>
                  </a:lnTo>
                  <a:lnTo>
                    <a:pt x="380" y="929"/>
                  </a:lnTo>
                  <a:lnTo>
                    <a:pt x="377" y="918"/>
                  </a:lnTo>
                  <a:lnTo>
                    <a:pt x="373" y="916"/>
                  </a:lnTo>
                  <a:lnTo>
                    <a:pt x="372" y="910"/>
                  </a:lnTo>
                  <a:lnTo>
                    <a:pt x="368" y="900"/>
                  </a:lnTo>
                  <a:lnTo>
                    <a:pt x="365" y="892"/>
                  </a:lnTo>
                  <a:lnTo>
                    <a:pt x="362" y="884"/>
                  </a:lnTo>
                  <a:lnTo>
                    <a:pt x="349" y="864"/>
                  </a:lnTo>
                  <a:lnTo>
                    <a:pt x="342" y="853"/>
                  </a:lnTo>
                  <a:lnTo>
                    <a:pt x="335" y="842"/>
                  </a:lnTo>
                  <a:lnTo>
                    <a:pt x="329" y="837"/>
                  </a:lnTo>
                  <a:lnTo>
                    <a:pt x="325" y="834"/>
                  </a:lnTo>
                  <a:lnTo>
                    <a:pt x="319" y="827"/>
                  </a:lnTo>
                  <a:lnTo>
                    <a:pt x="314" y="817"/>
                  </a:lnTo>
                  <a:lnTo>
                    <a:pt x="314" y="808"/>
                  </a:lnTo>
                  <a:lnTo>
                    <a:pt x="319" y="798"/>
                  </a:lnTo>
                  <a:lnTo>
                    <a:pt x="322" y="788"/>
                  </a:lnTo>
                  <a:lnTo>
                    <a:pt x="325" y="782"/>
                  </a:lnTo>
                  <a:lnTo>
                    <a:pt x="327" y="782"/>
                  </a:lnTo>
                  <a:lnTo>
                    <a:pt x="329" y="785"/>
                  </a:lnTo>
                  <a:lnTo>
                    <a:pt x="334" y="785"/>
                  </a:lnTo>
                  <a:lnTo>
                    <a:pt x="337" y="782"/>
                  </a:lnTo>
                  <a:lnTo>
                    <a:pt x="340" y="779"/>
                  </a:lnTo>
                  <a:lnTo>
                    <a:pt x="344" y="779"/>
                  </a:lnTo>
                  <a:lnTo>
                    <a:pt x="345" y="779"/>
                  </a:lnTo>
                  <a:lnTo>
                    <a:pt x="349" y="777"/>
                  </a:lnTo>
                  <a:lnTo>
                    <a:pt x="352" y="777"/>
                  </a:lnTo>
                  <a:lnTo>
                    <a:pt x="357" y="777"/>
                  </a:lnTo>
                  <a:lnTo>
                    <a:pt x="359" y="774"/>
                  </a:lnTo>
                  <a:lnTo>
                    <a:pt x="362" y="767"/>
                  </a:lnTo>
                  <a:lnTo>
                    <a:pt x="365" y="759"/>
                  </a:lnTo>
                  <a:lnTo>
                    <a:pt x="365" y="758"/>
                  </a:lnTo>
                  <a:lnTo>
                    <a:pt x="368" y="753"/>
                  </a:lnTo>
                  <a:lnTo>
                    <a:pt x="370" y="748"/>
                  </a:lnTo>
                  <a:lnTo>
                    <a:pt x="373" y="737"/>
                  </a:lnTo>
                  <a:lnTo>
                    <a:pt x="373" y="733"/>
                  </a:lnTo>
                  <a:lnTo>
                    <a:pt x="375" y="730"/>
                  </a:lnTo>
                  <a:lnTo>
                    <a:pt x="378" y="717"/>
                  </a:lnTo>
                  <a:lnTo>
                    <a:pt x="387" y="707"/>
                  </a:lnTo>
                  <a:lnTo>
                    <a:pt x="392" y="709"/>
                  </a:lnTo>
                  <a:lnTo>
                    <a:pt x="398" y="714"/>
                  </a:lnTo>
                  <a:lnTo>
                    <a:pt x="406" y="712"/>
                  </a:lnTo>
                  <a:lnTo>
                    <a:pt x="418" y="715"/>
                  </a:lnTo>
                  <a:lnTo>
                    <a:pt x="421" y="712"/>
                  </a:lnTo>
                  <a:lnTo>
                    <a:pt x="416" y="707"/>
                  </a:lnTo>
                  <a:lnTo>
                    <a:pt x="413" y="704"/>
                  </a:lnTo>
                  <a:lnTo>
                    <a:pt x="411" y="704"/>
                  </a:lnTo>
                  <a:lnTo>
                    <a:pt x="410" y="703"/>
                  </a:lnTo>
                  <a:lnTo>
                    <a:pt x="403" y="706"/>
                  </a:lnTo>
                  <a:lnTo>
                    <a:pt x="397" y="706"/>
                  </a:lnTo>
                  <a:lnTo>
                    <a:pt x="392" y="699"/>
                  </a:lnTo>
                  <a:lnTo>
                    <a:pt x="388" y="693"/>
                  </a:lnTo>
                  <a:lnTo>
                    <a:pt x="393" y="688"/>
                  </a:lnTo>
                  <a:lnTo>
                    <a:pt x="402" y="685"/>
                  </a:lnTo>
                  <a:lnTo>
                    <a:pt x="418" y="680"/>
                  </a:lnTo>
                  <a:lnTo>
                    <a:pt x="416" y="677"/>
                  </a:lnTo>
                  <a:lnTo>
                    <a:pt x="411" y="675"/>
                  </a:lnTo>
                  <a:lnTo>
                    <a:pt x="405" y="675"/>
                  </a:lnTo>
                  <a:lnTo>
                    <a:pt x="393" y="681"/>
                  </a:lnTo>
                  <a:lnTo>
                    <a:pt x="387" y="680"/>
                  </a:lnTo>
                  <a:lnTo>
                    <a:pt x="390" y="673"/>
                  </a:lnTo>
                  <a:lnTo>
                    <a:pt x="398" y="662"/>
                  </a:lnTo>
                  <a:lnTo>
                    <a:pt x="403" y="654"/>
                  </a:lnTo>
                  <a:lnTo>
                    <a:pt x="410" y="643"/>
                  </a:lnTo>
                  <a:lnTo>
                    <a:pt x="415" y="618"/>
                  </a:lnTo>
                  <a:lnTo>
                    <a:pt x="413" y="622"/>
                  </a:lnTo>
                  <a:lnTo>
                    <a:pt x="408" y="628"/>
                  </a:lnTo>
                  <a:lnTo>
                    <a:pt x="405" y="635"/>
                  </a:lnTo>
                  <a:lnTo>
                    <a:pt x="403" y="643"/>
                  </a:lnTo>
                  <a:lnTo>
                    <a:pt x="402" y="646"/>
                  </a:lnTo>
                  <a:lnTo>
                    <a:pt x="402" y="649"/>
                  </a:lnTo>
                  <a:lnTo>
                    <a:pt x="397" y="656"/>
                  </a:lnTo>
                  <a:lnTo>
                    <a:pt x="392" y="662"/>
                  </a:lnTo>
                  <a:lnTo>
                    <a:pt x="383" y="672"/>
                  </a:lnTo>
                  <a:lnTo>
                    <a:pt x="370" y="688"/>
                  </a:lnTo>
                  <a:lnTo>
                    <a:pt x="365" y="694"/>
                  </a:lnTo>
                  <a:lnTo>
                    <a:pt x="363" y="699"/>
                  </a:lnTo>
                  <a:lnTo>
                    <a:pt x="362" y="706"/>
                  </a:lnTo>
                  <a:lnTo>
                    <a:pt x="362" y="715"/>
                  </a:lnTo>
                  <a:lnTo>
                    <a:pt x="362" y="722"/>
                  </a:lnTo>
                  <a:lnTo>
                    <a:pt x="362" y="728"/>
                  </a:lnTo>
                  <a:lnTo>
                    <a:pt x="360" y="737"/>
                  </a:lnTo>
                  <a:lnTo>
                    <a:pt x="354" y="746"/>
                  </a:lnTo>
                  <a:lnTo>
                    <a:pt x="342" y="751"/>
                  </a:lnTo>
                  <a:lnTo>
                    <a:pt x="337" y="748"/>
                  </a:lnTo>
                  <a:lnTo>
                    <a:pt x="339" y="753"/>
                  </a:lnTo>
                  <a:lnTo>
                    <a:pt x="329" y="758"/>
                  </a:lnTo>
                  <a:lnTo>
                    <a:pt x="327" y="758"/>
                  </a:lnTo>
                  <a:lnTo>
                    <a:pt x="324" y="759"/>
                  </a:lnTo>
                  <a:lnTo>
                    <a:pt x="320" y="759"/>
                  </a:lnTo>
                  <a:lnTo>
                    <a:pt x="317" y="762"/>
                  </a:lnTo>
                  <a:lnTo>
                    <a:pt x="312" y="766"/>
                  </a:lnTo>
                  <a:lnTo>
                    <a:pt x="307" y="766"/>
                  </a:lnTo>
                  <a:lnTo>
                    <a:pt x="304" y="762"/>
                  </a:lnTo>
                  <a:lnTo>
                    <a:pt x="301" y="753"/>
                  </a:lnTo>
                  <a:lnTo>
                    <a:pt x="301" y="751"/>
                  </a:lnTo>
                  <a:lnTo>
                    <a:pt x="301" y="748"/>
                  </a:lnTo>
                  <a:lnTo>
                    <a:pt x="301" y="738"/>
                  </a:lnTo>
                  <a:lnTo>
                    <a:pt x="302" y="732"/>
                  </a:lnTo>
                  <a:lnTo>
                    <a:pt x="301" y="725"/>
                  </a:lnTo>
                  <a:lnTo>
                    <a:pt x="291" y="714"/>
                  </a:lnTo>
                  <a:lnTo>
                    <a:pt x="294" y="709"/>
                  </a:lnTo>
                  <a:lnTo>
                    <a:pt x="294" y="706"/>
                  </a:lnTo>
                  <a:lnTo>
                    <a:pt x="296" y="698"/>
                  </a:lnTo>
                  <a:lnTo>
                    <a:pt x="296" y="690"/>
                  </a:lnTo>
                  <a:lnTo>
                    <a:pt x="297" y="683"/>
                  </a:lnTo>
                  <a:lnTo>
                    <a:pt x="301" y="673"/>
                  </a:lnTo>
                  <a:lnTo>
                    <a:pt x="302" y="659"/>
                  </a:lnTo>
                  <a:lnTo>
                    <a:pt x="302" y="656"/>
                  </a:lnTo>
                  <a:lnTo>
                    <a:pt x="301" y="649"/>
                  </a:lnTo>
                  <a:lnTo>
                    <a:pt x="299" y="643"/>
                  </a:lnTo>
                  <a:lnTo>
                    <a:pt x="302" y="636"/>
                  </a:lnTo>
                  <a:lnTo>
                    <a:pt x="306" y="628"/>
                  </a:lnTo>
                  <a:lnTo>
                    <a:pt x="309" y="622"/>
                  </a:lnTo>
                  <a:lnTo>
                    <a:pt x="311" y="620"/>
                  </a:lnTo>
                  <a:lnTo>
                    <a:pt x="312" y="618"/>
                  </a:lnTo>
                  <a:lnTo>
                    <a:pt x="317" y="618"/>
                  </a:lnTo>
                  <a:lnTo>
                    <a:pt x="325" y="615"/>
                  </a:lnTo>
                  <a:lnTo>
                    <a:pt x="324" y="609"/>
                  </a:lnTo>
                  <a:lnTo>
                    <a:pt x="320" y="614"/>
                  </a:lnTo>
                  <a:lnTo>
                    <a:pt x="314" y="615"/>
                  </a:lnTo>
                  <a:lnTo>
                    <a:pt x="307" y="615"/>
                  </a:lnTo>
                  <a:lnTo>
                    <a:pt x="304" y="620"/>
                  </a:lnTo>
                  <a:lnTo>
                    <a:pt x="296" y="625"/>
                  </a:lnTo>
                  <a:lnTo>
                    <a:pt x="292" y="649"/>
                  </a:lnTo>
                  <a:lnTo>
                    <a:pt x="291" y="656"/>
                  </a:lnTo>
                  <a:lnTo>
                    <a:pt x="287" y="662"/>
                  </a:lnTo>
                  <a:lnTo>
                    <a:pt x="286" y="669"/>
                  </a:lnTo>
                  <a:lnTo>
                    <a:pt x="282" y="673"/>
                  </a:lnTo>
                  <a:lnTo>
                    <a:pt x="279" y="678"/>
                  </a:lnTo>
                  <a:lnTo>
                    <a:pt x="276" y="681"/>
                  </a:lnTo>
                  <a:lnTo>
                    <a:pt x="273" y="677"/>
                  </a:lnTo>
                  <a:lnTo>
                    <a:pt x="269" y="680"/>
                  </a:lnTo>
                  <a:lnTo>
                    <a:pt x="268" y="683"/>
                  </a:lnTo>
                  <a:lnTo>
                    <a:pt x="271" y="685"/>
                  </a:lnTo>
                  <a:lnTo>
                    <a:pt x="269" y="690"/>
                  </a:lnTo>
                  <a:lnTo>
                    <a:pt x="266" y="701"/>
                  </a:lnTo>
                  <a:lnTo>
                    <a:pt x="268" y="707"/>
                  </a:lnTo>
                  <a:lnTo>
                    <a:pt x="269" y="711"/>
                  </a:lnTo>
                  <a:lnTo>
                    <a:pt x="271" y="717"/>
                  </a:lnTo>
                  <a:lnTo>
                    <a:pt x="277" y="730"/>
                  </a:lnTo>
                  <a:lnTo>
                    <a:pt x="279" y="749"/>
                  </a:lnTo>
                  <a:lnTo>
                    <a:pt x="274" y="753"/>
                  </a:lnTo>
                  <a:lnTo>
                    <a:pt x="273" y="759"/>
                  </a:lnTo>
                  <a:lnTo>
                    <a:pt x="269" y="769"/>
                  </a:lnTo>
                  <a:lnTo>
                    <a:pt x="263" y="779"/>
                  </a:lnTo>
                  <a:lnTo>
                    <a:pt x="253" y="780"/>
                  </a:lnTo>
                  <a:lnTo>
                    <a:pt x="246" y="777"/>
                  </a:lnTo>
                  <a:lnTo>
                    <a:pt x="244" y="777"/>
                  </a:lnTo>
                  <a:lnTo>
                    <a:pt x="238" y="774"/>
                  </a:lnTo>
                  <a:lnTo>
                    <a:pt x="228" y="772"/>
                  </a:lnTo>
                  <a:lnTo>
                    <a:pt x="221" y="769"/>
                  </a:lnTo>
                  <a:lnTo>
                    <a:pt x="213" y="762"/>
                  </a:lnTo>
                  <a:lnTo>
                    <a:pt x="206" y="761"/>
                  </a:lnTo>
                  <a:lnTo>
                    <a:pt x="201" y="758"/>
                  </a:lnTo>
                  <a:lnTo>
                    <a:pt x="196" y="753"/>
                  </a:lnTo>
                  <a:lnTo>
                    <a:pt x="195" y="748"/>
                  </a:lnTo>
                  <a:lnTo>
                    <a:pt x="188" y="751"/>
                  </a:lnTo>
                  <a:lnTo>
                    <a:pt x="188" y="746"/>
                  </a:lnTo>
                  <a:lnTo>
                    <a:pt x="191" y="738"/>
                  </a:lnTo>
                  <a:lnTo>
                    <a:pt x="193" y="728"/>
                  </a:lnTo>
                  <a:lnTo>
                    <a:pt x="196" y="720"/>
                  </a:lnTo>
                  <a:lnTo>
                    <a:pt x="195" y="712"/>
                  </a:lnTo>
                  <a:lnTo>
                    <a:pt x="191" y="720"/>
                  </a:lnTo>
                  <a:lnTo>
                    <a:pt x="190" y="725"/>
                  </a:lnTo>
                  <a:lnTo>
                    <a:pt x="187" y="728"/>
                  </a:lnTo>
                  <a:lnTo>
                    <a:pt x="185" y="738"/>
                  </a:lnTo>
                  <a:lnTo>
                    <a:pt x="183" y="743"/>
                  </a:lnTo>
                  <a:lnTo>
                    <a:pt x="182" y="748"/>
                  </a:lnTo>
                  <a:lnTo>
                    <a:pt x="182" y="754"/>
                  </a:lnTo>
                  <a:lnTo>
                    <a:pt x="180" y="759"/>
                  </a:lnTo>
                  <a:lnTo>
                    <a:pt x="173" y="756"/>
                  </a:lnTo>
                  <a:lnTo>
                    <a:pt x="172" y="754"/>
                  </a:lnTo>
                  <a:lnTo>
                    <a:pt x="170" y="745"/>
                  </a:lnTo>
                  <a:lnTo>
                    <a:pt x="162" y="735"/>
                  </a:lnTo>
                  <a:lnTo>
                    <a:pt x="155" y="722"/>
                  </a:lnTo>
                  <a:lnTo>
                    <a:pt x="147" y="722"/>
                  </a:lnTo>
                  <a:lnTo>
                    <a:pt x="144" y="717"/>
                  </a:lnTo>
                  <a:lnTo>
                    <a:pt x="139" y="709"/>
                  </a:lnTo>
                  <a:lnTo>
                    <a:pt x="144" y="701"/>
                  </a:lnTo>
                  <a:lnTo>
                    <a:pt x="145" y="701"/>
                  </a:lnTo>
                  <a:lnTo>
                    <a:pt x="147" y="698"/>
                  </a:lnTo>
                  <a:lnTo>
                    <a:pt x="147" y="696"/>
                  </a:lnTo>
                  <a:lnTo>
                    <a:pt x="142" y="696"/>
                  </a:lnTo>
                  <a:lnTo>
                    <a:pt x="140" y="696"/>
                  </a:lnTo>
                  <a:lnTo>
                    <a:pt x="137" y="699"/>
                  </a:lnTo>
                  <a:lnTo>
                    <a:pt x="130" y="694"/>
                  </a:lnTo>
                  <a:lnTo>
                    <a:pt x="122" y="690"/>
                  </a:lnTo>
                  <a:lnTo>
                    <a:pt x="114" y="681"/>
                  </a:lnTo>
                  <a:lnTo>
                    <a:pt x="114" y="669"/>
                  </a:lnTo>
                  <a:lnTo>
                    <a:pt x="120" y="656"/>
                  </a:lnTo>
                  <a:lnTo>
                    <a:pt x="125" y="660"/>
                  </a:lnTo>
                  <a:lnTo>
                    <a:pt x="129" y="654"/>
                  </a:lnTo>
                  <a:lnTo>
                    <a:pt x="125" y="651"/>
                  </a:lnTo>
                  <a:lnTo>
                    <a:pt x="122" y="648"/>
                  </a:lnTo>
                  <a:lnTo>
                    <a:pt x="114" y="643"/>
                  </a:lnTo>
                  <a:lnTo>
                    <a:pt x="110" y="641"/>
                  </a:lnTo>
                  <a:lnTo>
                    <a:pt x="117" y="638"/>
                  </a:lnTo>
                  <a:lnTo>
                    <a:pt x="120" y="636"/>
                  </a:lnTo>
                  <a:lnTo>
                    <a:pt x="122" y="633"/>
                  </a:lnTo>
                  <a:lnTo>
                    <a:pt x="122" y="628"/>
                  </a:lnTo>
                  <a:lnTo>
                    <a:pt x="122" y="622"/>
                  </a:lnTo>
                  <a:lnTo>
                    <a:pt x="122" y="614"/>
                  </a:lnTo>
                  <a:lnTo>
                    <a:pt x="122" y="609"/>
                  </a:lnTo>
                  <a:lnTo>
                    <a:pt x="119" y="604"/>
                  </a:lnTo>
                  <a:lnTo>
                    <a:pt x="115" y="592"/>
                  </a:lnTo>
                  <a:lnTo>
                    <a:pt x="117" y="583"/>
                  </a:lnTo>
                  <a:lnTo>
                    <a:pt x="112" y="578"/>
                  </a:lnTo>
                  <a:lnTo>
                    <a:pt x="109" y="580"/>
                  </a:lnTo>
                  <a:lnTo>
                    <a:pt x="107" y="575"/>
                  </a:lnTo>
                  <a:lnTo>
                    <a:pt x="109" y="568"/>
                  </a:lnTo>
                  <a:lnTo>
                    <a:pt x="104" y="557"/>
                  </a:lnTo>
                  <a:lnTo>
                    <a:pt x="92" y="544"/>
                  </a:lnTo>
                  <a:lnTo>
                    <a:pt x="86" y="537"/>
                  </a:lnTo>
                  <a:lnTo>
                    <a:pt x="91" y="534"/>
                  </a:lnTo>
                  <a:lnTo>
                    <a:pt x="94" y="531"/>
                  </a:lnTo>
                  <a:lnTo>
                    <a:pt x="97" y="528"/>
                  </a:lnTo>
                  <a:lnTo>
                    <a:pt x="94" y="528"/>
                  </a:lnTo>
                  <a:lnTo>
                    <a:pt x="91" y="528"/>
                  </a:lnTo>
                  <a:lnTo>
                    <a:pt x="84" y="531"/>
                  </a:lnTo>
                  <a:lnTo>
                    <a:pt x="81" y="533"/>
                  </a:lnTo>
                  <a:lnTo>
                    <a:pt x="72" y="541"/>
                  </a:lnTo>
                  <a:lnTo>
                    <a:pt x="66" y="547"/>
                  </a:lnTo>
                  <a:lnTo>
                    <a:pt x="61" y="536"/>
                  </a:lnTo>
                  <a:lnTo>
                    <a:pt x="54" y="525"/>
                  </a:lnTo>
                  <a:lnTo>
                    <a:pt x="61" y="523"/>
                  </a:lnTo>
                  <a:lnTo>
                    <a:pt x="64" y="531"/>
                  </a:lnTo>
                  <a:lnTo>
                    <a:pt x="69" y="528"/>
                  </a:lnTo>
                  <a:lnTo>
                    <a:pt x="64" y="521"/>
                  </a:lnTo>
                  <a:lnTo>
                    <a:pt x="67" y="521"/>
                  </a:lnTo>
                  <a:lnTo>
                    <a:pt x="74" y="525"/>
                  </a:lnTo>
                  <a:lnTo>
                    <a:pt x="77" y="523"/>
                  </a:lnTo>
                  <a:lnTo>
                    <a:pt x="77" y="521"/>
                  </a:lnTo>
                  <a:lnTo>
                    <a:pt x="79" y="516"/>
                  </a:lnTo>
                  <a:lnTo>
                    <a:pt x="82" y="508"/>
                  </a:lnTo>
                  <a:lnTo>
                    <a:pt x="87" y="505"/>
                  </a:lnTo>
                  <a:lnTo>
                    <a:pt x="94" y="500"/>
                  </a:lnTo>
                  <a:lnTo>
                    <a:pt x="96" y="497"/>
                  </a:lnTo>
                  <a:lnTo>
                    <a:pt x="97" y="492"/>
                  </a:lnTo>
                  <a:lnTo>
                    <a:pt x="105" y="487"/>
                  </a:lnTo>
                  <a:lnTo>
                    <a:pt x="104" y="484"/>
                  </a:lnTo>
                  <a:lnTo>
                    <a:pt x="101" y="484"/>
                  </a:lnTo>
                  <a:lnTo>
                    <a:pt x="97" y="486"/>
                  </a:lnTo>
                  <a:lnTo>
                    <a:pt x="92" y="487"/>
                  </a:lnTo>
                  <a:lnTo>
                    <a:pt x="89" y="489"/>
                  </a:lnTo>
                  <a:lnTo>
                    <a:pt x="86" y="497"/>
                  </a:lnTo>
                  <a:lnTo>
                    <a:pt x="82" y="499"/>
                  </a:lnTo>
                  <a:lnTo>
                    <a:pt x="81" y="495"/>
                  </a:lnTo>
                  <a:lnTo>
                    <a:pt x="77" y="491"/>
                  </a:lnTo>
                  <a:lnTo>
                    <a:pt x="69" y="482"/>
                  </a:lnTo>
                  <a:lnTo>
                    <a:pt x="69" y="473"/>
                  </a:lnTo>
                  <a:lnTo>
                    <a:pt x="74" y="466"/>
                  </a:lnTo>
                  <a:lnTo>
                    <a:pt x="72" y="463"/>
                  </a:lnTo>
                  <a:lnTo>
                    <a:pt x="67" y="465"/>
                  </a:lnTo>
                  <a:lnTo>
                    <a:pt x="66" y="465"/>
                  </a:lnTo>
                  <a:lnTo>
                    <a:pt x="62" y="463"/>
                  </a:lnTo>
                  <a:lnTo>
                    <a:pt x="61" y="458"/>
                  </a:lnTo>
                  <a:lnTo>
                    <a:pt x="59" y="453"/>
                  </a:lnTo>
                  <a:lnTo>
                    <a:pt x="53" y="442"/>
                  </a:lnTo>
                  <a:lnTo>
                    <a:pt x="48" y="431"/>
                  </a:lnTo>
                  <a:lnTo>
                    <a:pt x="51" y="419"/>
                  </a:lnTo>
                  <a:lnTo>
                    <a:pt x="53" y="414"/>
                  </a:lnTo>
                  <a:lnTo>
                    <a:pt x="51" y="410"/>
                  </a:lnTo>
                  <a:lnTo>
                    <a:pt x="53" y="406"/>
                  </a:lnTo>
                  <a:lnTo>
                    <a:pt x="51" y="403"/>
                  </a:lnTo>
                  <a:lnTo>
                    <a:pt x="54" y="397"/>
                  </a:lnTo>
                  <a:lnTo>
                    <a:pt x="59" y="392"/>
                  </a:lnTo>
                  <a:lnTo>
                    <a:pt x="62" y="384"/>
                  </a:lnTo>
                  <a:lnTo>
                    <a:pt x="59" y="377"/>
                  </a:lnTo>
                  <a:lnTo>
                    <a:pt x="59" y="372"/>
                  </a:lnTo>
                  <a:lnTo>
                    <a:pt x="56" y="371"/>
                  </a:lnTo>
                  <a:lnTo>
                    <a:pt x="56" y="366"/>
                  </a:lnTo>
                  <a:lnTo>
                    <a:pt x="58" y="361"/>
                  </a:lnTo>
                  <a:lnTo>
                    <a:pt x="54" y="361"/>
                  </a:lnTo>
                  <a:lnTo>
                    <a:pt x="53" y="364"/>
                  </a:lnTo>
                  <a:lnTo>
                    <a:pt x="51" y="369"/>
                  </a:lnTo>
                  <a:lnTo>
                    <a:pt x="53" y="374"/>
                  </a:lnTo>
                  <a:lnTo>
                    <a:pt x="54" y="379"/>
                  </a:lnTo>
                  <a:lnTo>
                    <a:pt x="56" y="385"/>
                  </a:lnTo>
                  <a:lnTo>
                    <a:pt x="54" y="389"/>
                  </a:lnTo>
                  <a:lnTo>
                    <a:pt x="51" y="393"/>
                  </a:lnTo>
                  <a:lnTo>
                    <a:pt x="44" y="400"/>
                  </a:lnTo>
                  <a:lnTo>
                    <a:pt x="41" y="410"/>
                  </a:lnTo>
                  <a:lnTo>
                    <a:pt x="34" y="410"/>
                  </a:lnTo>
                  <a:lnTo>
                    <a:pt x="29" y="416"/>
                  </a:lnTo>
                  <a:lnTo>
                    <a:pt x="23" y="413"/>
                  </a:lnTo>
                  <a:lnTo>
                    <a:pt x="11" y="408"/>
                  </a:lnTo>
                  <a:lnTo>
                    <a:pt x="0" y="403"/>
                  </a:lnTo>
                  <a:lnTo>
                    <a:pt x="6" y="400"/>
                  </a:lnTo>
                  <a:lnTo>
                    <a:pt x="13" y="402"/>
                  </a:lnTo>
                  <a:lnTo>
                    <a:pt x="21" y="403"/>
                  </a:lnTo>
                  <a:lnTo>
                    <a:pt x="21" y="400"/>
                  </a:lnTo>
                  <a:lnTo>
                    <a:pt x="21" y="392"/>
                  </a:lnTo>
                  <a:lnTo>
                    <a:pt x="24" y="381"/>
                  </a:lnTo>
                  <a:lnTo>
                    <a:pt x="33" y="385"/>
                  </a:lnTo>
                  <a:lnTo>
                    <a:pt x="34" y="382"/>
                  </a:lnTo>
                  <a:lnTo>
                    <a:pt x="31" y="374"/>
                  </a:lnTo>
                  <a:lnTo>
                    <a:pt x="33" y="369"/>
                  </a:lnTo>
                  <a:lnTo>
                    <a:pt x="39" y="359"/>
                  </a:lnTo>
                  <a:lnTo>
                    <a:pt x="39" y="355"/>
                  </a:lnTo>
                  <a:lnTo>
                    <a:pt x="41" y="351"/>
                  </a:lnTo>
                  <a:lnTo>
                    <a:pt x="44" y="350"/>
                  </a:lnTo>
                  <a:lnTo>
                    <a:pt x="46" y="348"/>
                  </a:lnTo>
                  <a:lnTo>
                    <a:pt x="56" y="347"/>
                  </a:lnTo>
                  <a:lnTo>
                    <a:pt x="59" y="340"/>
                  </a:lnTo>
                  <a:lnTo>
                    <a:pt x="64" y="340"/>
                  </a:lnTo>
                  <a:lnTo>
                    <a:pt x="66" y="337"/>
                  </a:lnTo>
                  <a:lnTo>
                    <a:pt x="71" y="335"/>
                  </a:lnTo>
                  <a:lnTo>
                    <a:pt x="77" y="326"/>
                  </a:lnTo>
                  <a:lnTo>
                    <a:pt x="82" y="317"/>
                  </a:lnTo>
                  <a:lnTo>
                    <a:pt x="81" y="311"/>
                  </a:lnTo>
                  <a:lnTo>
                    <a:pt x="81" y="304"/>
                  </a:lnTo>
                  <a:lnTo>
                    <a:pt x="86" y="296"/>
                  </a:lnTo>
                  <a:lnTo>
                    <a:pt x="96" y="293"/>
                  </a:lnTo>
                  <a:lnTo>
                    <a:pt x="107" y="288"/>
                  </a:lnTo>
                  <a:lnTo>
                    <a:pt x="107" y="274"/>
                  </a:lnTo>
                  <a:lnTo>
                    <a:pt x="104" y="267"/>
                  </a:lnTo>
                  <a:lnTo>
                    <a:pt x="96" y="256"/>
                  </a:lnTo>
                  <a:lnTo>
                    <a:pt x="87" y="240"/>
                  </a:lnTo>
                  <a:lnTo>
                    <a:pt x="77" y="219"/>
                  </a:lnTo>
                  <a:lnTo>
                    <a:pt x="71" y="201"/>
                  </a:lnTo>
                  <a:lnTo>
                    <a:pt x="69" y="196"/>
                  </a:lnTo>
                  <a:lnTo>
                    <a:pt x="66" y="190"/>
                  </a:lnTo>
                  <a:lnTo>
                    <a:pt x="59" y="183"/>
                  </a:lnTo>
                  <a:lnTo>
                    <a:pt x="48" y="172"/>
                  </a:lnTo>
                  <a:lnTo>
                    <a:pt x="49" y="159"/>
                  </a:lnTo>
                  <a:lnTo>
                    <a:pt x="58" y="149"/>
                  </a:lnTo>
                  <a:lnTo>
                    <a:pt x="67" y="143"/>
                  </a:lnTo>
                  <a:lnTo>
                    <a:pt x="71" y="138"/>
                  </a:lnTo>
                  <a:lnTo>
                    <a:pt x="87" y="122"/>
                  </a:lnTo>
                  <a:lnTo>
                    <a:pt x="97" y="109"/>
                  </a:lnTo>
                  <a:lnTo>
                    <a:pt x="112" y="91"/>
                  </a:lnTo>
                  <a:lnTo>
                    <a:pt x="107" y="75"/>
                  </a:lnTo>
                  <a:lnTo>
                    <a:pt x="104" y="67"/>
                  </a:lnTo>
                  <a:lnTo>
                    <a:pt x="110" y="67"/>
                  </a:lnTo>
                  <a:lnTo>
                    <a:pt x="112" y="67"/>
                  </a:lnTo>
                  <a:lnTo>
                    <a:pt x="114" y="65"/>
                  </a:lnTo>
                  <a:lnTo>
                    <a:pt x="117" y="63"/>
                  </a:lnTo>
                  <a:lnTo>
                    <a:pt x="119" y="63"/>
                  </a:lnTo>
                  <a:lnTo>
                    <a:pt x="122" y="65"/>
                  </a:lnTo>
                  <a:lnTo>
                    <a:pt x="129" y="67"/>
                  </a:lnTo>
                  <a:lnTo>
                    <a:pt x="132" y="65"/>
                  </a:lnTo>
                  <a:lnTo>
                    <a:pt x="135" y="67"/>
                  </a:lnTo>
                  <a:lnTo>
                    <a:pt x="139" y="70"/>
                  </a:lnTo>
                  <a:lnTo>
                    <a:pt x="140" y="75"/>
                  </a:lnTo>
                  <a:lnTo>
                    <a:pt x="142" y="80"/>
                  </a:lnTo>
                  <a:lnTo>
                    <a:pt x="145" y="88"/>
                  </a:lnTo>
                  <a:lnTo>
                    <a:pt x="153" y="94"/>
                  </a:lnTo>
                  <a:lnTo>
                    <a:pt x="157" y="107"/>
                  </a:lnTo>
                  <a:lnTo>
                    <a:pt x="167" y="118"/>
                  </a:lnTo>
                  <a:lnTo>
                    <a:pt x="183" y="120"/>
                  </a:lnTo>
                  <a:lnTo>
                    <a:pt x="187" y="118"/>
                  </a:lnTo>
                  <a:lnTo>
                    <a:pt x="201" y="118"/>
                  </a:lnTo>
                  <a:lnTo>
                    <a:pt x="218" y="120"/>
                  </a:lnTo>
                  <a:lnTo>
                    <a:pt x="230" y="117"/>
                  </a:lnTo>
                  <a:lnTo>
                    <a:pt x="243" y="118"/>
                  </a:lnTo>
                  <a:lnTo>
                    <a:pt x="249" y="122"/>
                  </a:lnTo>
                  <a:lnTo>
                    <a:pt x="263" y="128"/>
                  </a:lnTo>
                  <a:lnTo>
                    <a:pt x="274" y="139"/>
                  </a:lnTo>
                  <a:lnTo>
                    <a:pt x="286" y="139"/>
                  </a:lnTo>
                  <a:lnTo>
                    <a:pt x="289" y="139"/>
                  </a:lnTo>
                  <a:lnTo>
                    <a:pt x="291" y="138"/>
                  </a:lnTo>
                  <a:lnTo>
                    <a:pt x="294" y="136"/>
                  </a:lnTo>
                  <a:lnTo>
                    <a:pt x="297" y="135"/>
                  </a:lnTo>
                  <a:lnTo>
                    <a:pt x="301" y="133"/>
                  </a:lnTo>
                  <a:lnTo>
                    <a:pt x="307" y="135"/>
                  </a:lnTo>
                  <a:lnTo>
                    <a:pt x="316" y="133"/>
                  </a:lnTo>
                  <a:lnTo>
                    <a:pt x="319" y="133"/>
                  </a:lnTo>
                  <a:lnTo>
                    <a:pt x="322" y="131"/>
                  </a:lnTo>
                  <a:lnTo>
                    <a:pt x="327" y="131"/>
                  </a:lnTo>
                  <a:lnTo>
                    <a:pt x="329" y="130"/>
                  </a:lnTo>
                  <a:lnTo>
                    <a:pt x="330" y="128"/>
                  </a:lnTo>
                  <a:lnTo>
                    <a:pt x="327" y="125"/>
                  </a:lnTo>
                  <a:lnTo>
                    <a:pt x="330" y="120"/>
                  </a:lnTo>
                  <a:lnTo>
                    <a:pt x="329" y="118"/>
                  </a:lnTo>
                  <a:lnTo>
                    <a:pt x="329" y="112"/>
                  </a:lnTo>
                  <a:lnTo>
                    <a:pt x="332" y="109"/>
                  </a:lnTo>
                  <a:lnTo>
                    <a:pt x="335" y="105"/>
                  </a:lnTo>
                  <a:lnTo>
                    <a:pt x="335" y="97"/>
                  </a:lnTo>
                  <a:lnTo>
                    <a:pt x="339" y="91"/>
                  </a:lnTo>
                  <a:lnTo>
                    <a:pt x="344" y="88"/>
                  </a:lnTo>
                  <a:lnTo>
                    <a:pt x="350" y="88"/>
                  </a:lnTo>
                  <a:lnTo>
                    <a:pt x="355" y="81"/>
                  </a:lnTo>
                  <a:lnTo>
                    <a:pt x="359" y="76"/>
                  </a:lnTo>
                  <a:lnTo>
                    <a:pt x="362" y="63"/>
                  </a:lnTo>
                  <a:lnTo>
                    <a:pt x="362" y="59"/>
                  </a:lnTo>
                  <a:lnTo>
                    <a:pt x="368" y="57"/>
                  </a:lnTo>
                  <a:lnTo>
                    <a:pt x="377" y="59"/>
                  </a:lnTo>
                  <a:lnTo>
                    <a:pt x="377" y="54"/>
                  </a:lnTo>
                  <a:lnTo>
                    <a:pt x="378" y="52"/>
                  </a:lnTo>
                  <a:lnTo>
                    <a:pt x="383" y="46"/>
                  </a:lnTo>
                  <a:lnTo>
                    <a:pt x="392" y="46"/>
                  </a:lnTo>
                  <a:lnTo>
                    <a:pt x="390" y="39"/>
                  </a:lnTo>
                  <a:lnTo>
                    <a:pt x="395" y="37"/>
                  </a:lnTo>
                  <a:lnTo>
                    <a:pt x="393" y="34"/>
                  </a:lnTo>
                  <a:lnTo>
                    <a:pt x="398" y="28"/>
                  </a:lnTo>
                  <a:lnTo>
                    <a:pt x="402" y="25"/>
                  </a:lnTo>
                  <a:lnTo>
                    <a:pt x="402" y="20"/>
                  </a:lnTo>
                  <a:lnTo>
                    <a:pt x="400" y="18"/>
                  </a:lnTo>
                  <a:lnTo>
                    <a:pt x="405" y="13"/>
                  </a:lnTo>
                  <a:lnTo>
                    <a:pt x="411" y="10"/>
                  </a:lnTo>
                  <a:lnTo>
                    <a:pt x="421" y="8"/>
                  </a:lnTo>
                  <a:lnTo>
                    <a:pt x="430" y="8"/>
                  </a:lnTo>
                  <a:lnTo>
                    <a:pt x="440" y="10"/>
                  </a:lnTo>
                  <a:lnTo>
                    <a:pt x="459" y="8"/>
                  </a:lnTo>
                  <a:lnTo>
                    <a:pt x="474" y="7"/>
                  </a:lnTo>
                  <a:lnTo>
                    <a:pt x="479" y="7"/>
                  </a:lnTo>
                  <a:lnTo>
                    <a:pt x="499" y="8"/>
                  </a:lnTo>
                  <a:lnTo>
                    <a:pt x="509" y="8"/>
                  </a:lnTo>
                  <a:lnTo>
                    <a:pt x="521" y="8"/>
                  </a:lnTo>
                  <a:lnTo>
                    <a:pt x="534" y="0"/>
                  </a:lnTo>
                  <a:lnTo>
                    <a:pt x="542" y="5"/>
                  </a:lnTo>
                  <a:lnTo>
                    <a:pt x="550" y="15"/>
                  </a:lnTo>
                  <a:lnTo>
                    <a:pt x="565" y="29"/>
                  </a:lnTo>
                  <a:lnTo>
                    <a:pt x="557" y="41"/>
                  </a:lnTo>
                  <a:lnTo>
                    <a:pt x="552" y="52"/>
                  </a:lnTo>
                  <a:lnTo>
                    <a:pt x="549" y="60"/>
                  </a:lnTo>
                  <a:lnTo>
                    <a:pt x="547" y="63"/>
                  </a:lnTo>
                  <a:lnTo>
                    <a:pt x="550" y="71"/>
                  </a:lnTo>
                  <a:lnTo>
                    <a:pt x="550" y="84"/>
                  </a:lnTo>
                  <a:lnTo>
                    <a:pt x="544" y="97"/>
                  </a:lnTo>
                  <a:lnTo>
                    <a:pt x="544" y="115"/>
                  </a:lnTo>
                  <a:lnTo>
                    <a:pt x="545" y="130"/>
                  </a:lnTo>
                  <a:lnTo>
                    <a:pt x="549" y="141"/>
                  </a:lnTo>
                  <a:lnTo>
                    <a:pt x="549" y="151"/>
                  </a:lnTo>
                  <a:lnTo>
                    <a:pt x="552" y="157"/>
                  </a:lnTo>
                  <a:lnTo>
                    <a:pt x="557" y="159"/>
                  </a:lnTo>
                  <a:lnTo>
                    <a:pt x="559" y="164"/>
                  </a:lnTo>
                  <a:lnTo>
                    <a:pt x="565" y="177"/>
                  </a:lnTo>
                  <a:lnTo>
                    <a:pt x="565" y="185"/>
                  </a:lnTo>
                  <a:lnTo>
                    <a:pt x="569" y="196"/>
                  </a:lnTo>
                  <a:lnTo>
                    <a:pt x="570" y="201"/>
                  </a:lnTo>
                  <a:lnTo>
                    <a:pt x="572" y="206"/>
                  </a:lnTo>
                  <a:lnTo>
                    <a:pt x="575" y="217"/>
                  </a:lnTo>
                  <a:lnTo>
                    <a:pt x="583" y="227"/>
                  </a:lnTo>
                  <a:lnTo>
                    <a:pt x="582" y="235"/>
                  </a:lnTo>
                  <a:lnTo>
                    <a:pt x="582" y="238"/>
                  </a:lnTo>
                  <a:lnTo>
                    <a:pt x="582" y="243"/>
                  </a:lnTo>
                  <a:lnTo>
                    <a:pt x="585" y="256"/>
                  </a:lnTo>
                  <a:lnTo>
                    <a:pt x="593" y="261"/>
                  </a:lnTo>
                  <a:lnTo>
                    <a:pt x="597" y="261"/>
                  </a:lnTo>
                  <a:lnTo>
                    <a:pt x="597" y="267"/>
                  </a:lnTo>
                  <a:lnTo>
                    <a:pt x="602" y="275"/>
                  </a:lnTo>
                  <a:lnTo>
                    <a:pt x="602" y="282"/>
                  </a:lnTo>
                  <a:lnTo>
                    <a:pt x="600" y="293"/>
                  </a:lnTo>
                  <a:lnTo>
                    <a:pt x="603" y="298"/>
                  </a:lnTo>
                  <a:lnTo>
                    <a:pt x="602" y="308"/>
                  </a:lnTo>
                  <a:lnTo>
                    <a:pt x="603" y="316"/>
                  </a:lnTo>
                  <a:lnTo>
                    <a:pt x="603" y="322"/>
                  </a:lnTo>
                  <a:lnTo>
                    <a:pt x="607" y="326"/>
                  </a:lnTo>
                  <a:lnTo>
                    <a:pt x="612" y="330"/>
                  </a:lnTo>
                  <a:lnTo>
                    <a:pt x="615" y="334"/>
                  </a:lnTo>
                  <a:lnTo>
                    <a:pt x="618" y="334"/>
                  </a:lnTo>
                  <a:lnTo>
                    <a:pt x="625" y="342"/>
                  </a:lnTo>
                  <a:lnTo>
                    <a:pt x="631" y="348"/>
                  </a:lnTo>
                  <a:lnTo>
                    <a:pt x="635" y="356"/>
                  </a:lnTo>
                  <a:lnTo>
                    <a:pt x="635" y="368"/>
                  </a:lnTo>
                  <a:lnTo>
                    <a:pt x="631" y="376"/>
                  </a:lnTo>
                  <a:lnTo>
                    <a:pt x="630" y="379"/>
                  </a:lnTo>
                  <a:lnTo>
                    <a:pt x="626" y="382"/>
                  </a:lnTo>
                  <a:lnTo>
                    <a:pt x="620" y="385"/>
                  </a:lnTo>
                  <a:lnTo>
                    <a:pt x="610" y="385"/>
                  </a:lnTo>
                  <a:lnTo>
                    <a:pt x="605" y="385"/>
                  </a:lnTo>
                  <a:lnTo>
                    <a:pt x="605" y="389"/>
                  </a:lnTo>
                  <a:lnTo>
                    <a:pt x="605" y="392"/>
                  </a:lnTo>
                  <a:lnTo>
                    <a:pt x="610" y="398"/>
                  </a:lnTo>
                  <a:lnTo>
                    <a:pt x="613" y="403"/>
                  </a:lnTo>
                  <a:lnTo>
                    <a:pt x="618" y="406"/>
                  </a:lnTo>
                  <a:lnTo>
                    <a:pt x="626" y="411"/>
                  </a:lnTo>
                  <a:lnTo>
                    <a:pt x="628" y="419"/>
                  </a:lnTo>
                  <a:lnTo>
                    <a:pt x="623" y="431"/>
                  </a:lnTo>
                  <a:lnTo>
                    <a:pt x="618" y="436"/>
                  </a:lnTo>
                  <a:lnTo>
                    <a:pt x="615" y="436"/>
                  </a:lnTo>
                  <a:lnTo>
                    <a:pt x="612" y="437"/>
                  </a:lnTo>
                  <a:lnTo>
                    <a:pt x="608" y="440"/>
                  </a:lnTo>
                  <a:lnTo>
                    <a:pt x="612" y="447"/>
                  </a:lnTo>
                  <a:lnTo>
                    <a:pt x="613" y="450"/>
                  </a:lnTo>
                  <a:lnTo>
                    <a:pt x="621" y="457"/>
                  </a:lnTo>
                  <a:lnTo>
                    <a:pt x="630" y="466"/>
                  </a:lnTo>
                  <a:lnTo>
                    <a:pt x="633" y="471"/>
                  </a:lnTo>
                  <a:lnTo>
                    <a:pt x="635" y="476"/>
                  </a:lnTo>
                  <a:lnTo>
                    <a:pt x="640" y="481"/>
                  </a:lnTo>
                  <a:lnTo>
                    <a:pt x="648" y="482"/>
                  </a:lnTo>
                  <a:lnTo>
                    <a:pt x="655" y="484"/>
                  </a:lnTo>
                  <a:lnTo>
                    <a:pt x="655" y="494"/>
                  </a:lnTo>
                  <a:lnTo>
                    <a:pt x="655" y="500"/>
                  </a:lnTo>
                  <a:lnTo>
                    <a:pt x="650" y="508"/>
                  </a:lnTo>
                  <a:lnTo>
                    <a:pt x="643" y="512"/>
                  </a:lnTo>
                  <a:lnTo>
                    <a:pt x="638" y="515"/>
                  </a:lnTo>
                  <a:lnTo>
                    <a:pt x="640" y="525"/>
                  </a:lnTo>
                  <a:lnTo>
                    <a:pt x="638" y="528"/>
                  </a:lnTo>
                  <a:lnTo>
                    <a:pt x="641" y="536"/>
                  </a:lnTo>
                  <a:lnTo>
                    <a:pt x="653" y="539"/>
                  </a:lnTo>
                  <a:lnTo>
                    <a:pt x="663" y="546"/>
                  </a:lnTo>
                  <a:lnTo>
                    <a:pt x="666" y="550"/>
                  </a:lnTo>
                  <a:lnTo>
                    <a:pt x="669" y="559"/>
                  </a:lnTo>
                  <a:lnTo>
                    <a:pt x="671" y="573"/>
                  </a:lnTo>
                  <a:lnTo>
                    <a:pt x="673" y="583"/>
                  </a:lnTo>
                  <a:lnTo>
                    <a:pt x="679" y="591"/>
                  </a:lnTo>
                  <a:lnTo>
                    <a:pt x="681" y="601"/>
                  </a:lnTo>
                  <a:lnTo>
                    <a:pt x="681" y="604"/>
                  </a:lnTo>
                  <a:lnTo>
                    <a:pt x="691" y="618"/>
                  </a:lnTo>
                  <a:lnTo>
                    <a:pt x="696" y="625"/>
                  </a:lnTo>
                  <a:lnTo>
                    <a:pt x="699" y="630"/>
                  </a:lnTo>
                  <a:lnTo>
                    <a:pt x="701" y="631"/>
                  </a:lnTo>
                  <a:lnTo>
                    <a:pt x="707" y="636"/>
                  </a:lnTo>
                  <a:lnTo>
                    <a:pt x="704" y="651"/>
                  </a:lnTo>
                  <a:lnTo>
                    <a:pt x="699" y="672"/>
                  </a:lnTo>
                  <a:lnTo>
                    <a:pt x="704" y="680"/>
                  </a:lnTo>
                  <a:lnTo>
                    <a:pt x="716" y="690"/>
                  </a:lnTo>
                  <a:lnTo>
                    <a:pt x="722" y="696"/>
                  </a:lnTo>
                  <a:lnTo>
                    <a:pt x="726" y="704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16" name="Freeform 317"/>
            <p:cNvSpPr>
              <a:spLocks/>
            </p:cNvSpPr>
            <p:nvPr/>
          </p:nvSpPr>
          <p:spPr bwMode="auto">
            <a:xfrm>
              <a:off x="1589088" y="11291095"/>
              <a:ext cx="576263" cy="747713"/>
            </a:xfrm>
            <a:custGeom>
              <a:avLst/>
              <a:gdLst>
                <a:gd name="T0" fmla="*/ 469 w 726"/>
                <a:gd name="T1" fmla="*/ 889 h 942"/>
                <a:gd name="T2" fmla="*/ 428 w 726"/>
                <a:gd name="T3" fmla="*/ 851 h 942"/>
                <a:gd name="T4" fmla="*/ 441 w 726"/>
                <a:gd name="T5" fmla="*/ 798 h 942"/>
                <a:gd name="T6" fmla="*/ 420 w 726"/>
                <a:gd name="T7" fmla="*/ 881 h 942"/>
                <a:gd name="T8" fmla="*/ 400 w 726"/>
                <a:gd name="T9" fmla="*/ 934 h 942"/>
                <a:gd name="T10" fmla="*/ 413 w 726"/>
                <a:gd name="T11" fmla="*/ 885 h 942"/>
                <a:gd name="T12" fmla="*/ 405 w 726"/>
                <a:gd name="T13" fmla="*/ 821 h 942"/>
                <a:gd name="T14" fmla="*/ 395 w 726"/>
                <a:gd name="T15" fmla="*/ 892 h 942"/>
                <a:gd name="T16" fmla="*/ 373 w 726"/>
                <a:gd name="T17" fmla="*/ 916 h 942"/>
                <a:gd name="T18" fmla="*/ 319 w 726"/>
                <a:gd name="T19" fmla="*/ 827 h 942"/>
                <a:gd name="T20" fmla="*/ 340 w 726"/>
                <a:gd name="T21" fmla="*/ 779 h 942"/>
                <a:gd name="T22" fmla="*/ 368 w 726"/>
                <a:gd name="T23" fmla="*/ 753 h 942"/>
                <a:gd name="T24" fmla="*/ 418 w 726"/>
                <a:gd name="T25" fmla="*/ 715 h 942"/>
                <a:gd name="T26" fmla="*/ 393 w 726"/>
                <a:gd name="T27" fmla="*/ 688 h 942"/>
                <a:gd name="T28" fmla="*/ 403 w 726"/>
                <a:gd name="T29" fmla="*/ 654 h 942"/>
                <a:gd name="T30" fmla="*/ 392 w 726"/>
                <a:gd name="T31" fmla="*/ 662 h 942"/>
                <a:gd name="T32" fmla="*/ 354 w 726"/>
                <a:gd name="T33" fmla="*/ 746 h 942"/>
                <a:gd name="T34" fmla="*/ 307 w 726"/>
                <a:gd name="T35" fmla="*/ 766 h 942"/>
                <a:gd name="T36" fmla="*/ 294 w 726"/>
                <a:gd name="T37" fmla="*/ 706 h 942"/>
                <a:gd name="T38" fmla="*/ 306 w 726"/>
                <a:gd name="T39" fmla="*/ 628 h 942"/>
                <a:gd name="T40" fmla="*/ 304 w 726"/>
                <a:gd name="T41" fmla="*/ 620 h 942"/>
                <a:gd name="T42" fmla="*/ 269 w 726"/>
                <a:gd name="T43" fmla="*/ 680 h 942"/>
                <a:gd name="T44" fmla="*/ 274 w 726"/>
                <a:gd name="T45" fmla="*/ 753 h 942"/>
                <a:gd name="T46" fmla="*/ 213 w 726"/>
                <a:gd name="T47" fmla="*/ 762 h 942"/>
                <a:gd name="T48" fmla="*/ 195 w 726"/>
                <a:gd name="T49" fmla="*/ 712 h 942"/>
                <a:gd name="T50" fmla="*/ 172 w 726"/>
                <a:gd name="T51" fmla="*/ 754 h 942"/>
                <a:gd name="T52" fmla="*/ 147 w 726"/>
                <a:gd name="T53" fmla="*/ 696 h 942"/>
                <a:gd name="T54" fmla="*/ 129 w 726"/>
                <a:gd name="T55" fmla="*/ 654 h 942"/>
                <a:gd name="T56" fmla="*/ 122 w 726"/>
                <a:gd name="T57" fmla="*/ 614 h 942"/>
                <a:gd name="T58" fmla="*/ 92 w 726"/>
                <a:gd name="T59" fmla="*/ 544 h 942"/>
                <a:gd name="T60" fmla="*/ 66 w 726"/>
                <a:gd name="T61" fmla="*/ 547 h 942"/>
                <a:gd name="T62" fmla="*/ 77 w 726"/>
                <a:gd name="T63" fmla="*/ 521 h 942"/>
                <a:gd name="T64" fmla="*/ 97 w 726"/>
                <a:gd name="T65" fmla="*/ 486 h 942"/>
                <a:gd name="T66" fmla="*/ 72 w 726"/>
                <a:gd name="T67" fmla="*/ 463 h 942"/>
                <a:gd name="T68" fmla="*/ 51 w 726"/>
                <a:gd name="T69" fmla="*/ 410 h 942"/>
                <a:gd name="T70" fmla="*/ 58 w 726"/>
                <a:gd name="T71" fmla="*/ 361 h 942"/>
                <a:gd name="T72" fmla="*/ 41 w 726"/>
                <a:gd name="T73" fmla="*/ 410 h 942"/>
                <a:gd name="T74" fmla="*/ 21 w 726"/>
                <a:gd name="T75" fmla="*/ 392 h 942"/>
                <a:gd name="T76" fmla="*/ 46 w 726"/>
                <a:gd name="T77" fmla="*/ 348 h 942"/>
                <a:gd name="T78" fmla="*/ 86 w 726"/>
                <a:gd name="T79" fmla="*/ 296 h 942"/>
                <a:gd name="T80" fmla="*/ 66 w 726"/>
                <a:gd name="T81" fmla="*/ 190 h 942"/>
                <a:gd name="T82" fmla="*/ 107 w 726"/>
                <a:gd name="T83" fmla="*/ 75 h 942"/>
                <a:gd name="T84" fmla="*/ 135 w 726"/>
                <a:gd name="T85" fmla="*/ 67 h 942"/>
                <a:gd name="T86" fmla="*/ 201 w 726"/>
                <a:gd name="T87" fmla="*/ 118 h 942"/>
                <a:gd name="T88" fmla="*/ 294 w 726"/>
                <a:gd name="T89" fmla="*/ 136 h 942"/>
                <a:gd name="T90" fmla="*/ 327 w 726"/>
                <a:gd name="T91" fmla="*/ 125 h 942"/>
                <a:gd name="T92" fmla="*/ 355 w 726"/>
                <a:gd name="T93" fmla="*/ 81 h 942"/>
                <a:gd name="T94" fmla="*/ 390 w 726"/>
                <a:gd name="T95" fmla="*/ 39 h 942"/>
                <a:gd name="T96" fmla="*/ 430 w 726"/>
                <a:gd name="T97" fmla="*/ 8 h 942"/>
                <a:gd name="T98" fmla="*/ 550 w 726"/>
                <a:gd name="T99" fmla="*/ 15 h 942"/>
                <a:gd name="T100" fmla="*/ 545 w 726"/>
                <a:gd name="T101" fmla="*/ 130 h 942"/>
                <a:gd name="T102" fmla="*/ 572 w 726"/>
                <a:gd name="T103" fmla="*/ 206 h 942"/>
                <a:gd name="T104" fmla="*/ 602 w 726"/>
                <a:gd name="T105" fmla="*/ 275 h 942"/>
                <a:gd name="T106" fmla="*/ 618 w 726"/>
                <a:gd name="T107" fmla="*/ 334 h 942"/>
                <a:gd name="T108" fmla="*/ 605 w 726"/>
                <a:gd name="T109" fmla="*/ 385 h 942"/>
                <a:gd name="T110" fmla="*/ 615 w 726"/>
                <a:gd name="T111" fmla="*/ 436 h 942"/>
                <a:gd name="T112" fmla="*/ 648 w 726"/>
                <a:gd name="T113" fmla="*/ 482 h 942"/>
                <a:gd name="T114" fmla="*/ 653 w 726"/>
                <a:gd name="T115" fmla="*/ 539 h 942"/>
                <a:gd name="T116" fmla="*/ 696 w 726"/>
                <a:gd name="T117" fmla="*/ 625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26" h="942">
                  <a:moveTo>
                    <a:pt x="473" y="853"/>
                  </a:moveTo>
                  <a:lnTo>
                    <a:pt x="466" y="853"/>
                  </a:lnTo>
                  <a:lnTo>
                    <a:pt x="459" y="851"/>
                  </a:lnTo>
                  <a:lnTo>
                    <a:pt x="454" y="858"/>
                  </a:lnTo>
                  <a:lnTo>
                    <a:pt x="454" y="868"/>
                  </a:lnTo>
                  <a:lnTo>
                    <a:pt x="458" y="872"/>
                  </a:lnTo>
                  <a:lnTo>
                    <a:pt x="466" y="872"/>
                  </a:lnTo>
                  <a:lnTo>
                    <a:pt x="471" y="877"/>
                  </a:lnTo>
                  <a:lnTo>
                    <a:pt x="473" y="887"/>
                  </a:lnTo>
                  <a:lnTo>
                    <a:pt x="469" y="889"/>
                  </a:lnTo>
                  <a:lnTo>
                    <a:pt x="468" y="890"/>
                  </a:lnTo>
                  <a:lnTo>
                    <a:pt x="461" y="895"/>
                  </a:lnTo>
                  <a:lnTo>
                    <a:pt x="454" y="903"/>
                  </a:lnTo>
                  <a:lnTo>
                    <a:pt x="446" y="908"/>
                  </a:lnTo>
                  <a:lnTo>
                    <a:pt x="443" y="900"/>
                  </a:lnTo>
                  <a:lnTo>
                    <a:pt x="438" y="890"/>
                  </a:lnTo>
                  <a:lnTo>
                    <a:pt x="428" y="881"/>
                  </a:lnTo>
                  <a:lnTo>
                    <a:pt x="416" y="868"/>
                  </a:lnTo>
                  <a:lnTo>
                    <a:pt x="421" y="858"/>
                  </a:lnTo>
                  <a:lnTo>
                    <a:pt x="428" y="851"/>
                  </a:lnTo>
                  <a:lnTo>
                    <a:pt x="433" y="838"/>
                  </a:lnTo>
                  <a:lnTo>
                    <a:pt x="441" y="829"/>
                  </a:lnTo>
                  <a:lnTo>
                    <a:pt x="449" y="821"/>
                  </a:lnTo>
                  <a:lnTo>
                    <a:pt x="449" y="816"/>
                  </a:lnTo>
                  <a:lnTo>
                    <a:pt x="446" y="808"/>
                  </a:lnTo>
                  <a:lnTo>
                    <a:pt x="448" y="793"/>
                  </a:lnTo>
                  <a:lnTo>
                    <a:pt x="443" y="788"/>
                  </a:lnTo>
                  <a:lnTo>
                    <a:pt x="441" y="785"/>
                  </a:lnTo>
                  <a:lnTo>
                    <a:pt x="441" y="790"/>
                  </a:lnTo>
                  <a:lnTo>
                    <a:pt x="441" y="798"/>
                  </a:lnTo>
                  <a:lnTo>
                    <a:pt x="441" y="806"/>
                  </a:lnTo>
                  <a:lnTo>
                    <a:pt x="441" y="813"/>
                  </a:lnTo>
                  <a:lnTo>
                    <a:pt x="440" y="822"/>
                  </a:lnTo>
                  <a:lnTo>
                    <a:pt x="435" y="830"/>
                  </a:lnTo>
                  <a:lnTo>
                    <a:pt x="426" y="842"/>
                  </a:lnTo>
                  <a:lnTo>
                    <a:pt x="418" y="851"/>
                  </a:lnTo>
                  <a:lnTo>
                    <a:pt x="415" y="856"/>
                  </a:lnTo>
                  <a:lnTo>
                    <a:pt x="410" y="861"/>
                  </a:lnTo>
                  <a:lnTo>
                    <a:pt x="413" y="871"/>
                  </a:lnTo>
                  <a:lnTo>
                    <a:pt x="420" y="881"/>
                  </a:lnTo>
                  <a:lnTo>
                    <a:pt x="430" y="889"/>
                  </a:lnTo>
                  <a:lnTo>
                    <a:pt x="440" y="898"/>
                  </a:lnTo>
                  <a:lnTo>
                    <a:pt x="440" y="910"/>
                  </a:lnTo>
                  <a:lnTo>
                    <a:pt x="436" y="915"/>
                  </a:lnTo>
                  <a:lnTo>
                    <a:pt x="431" y="919"/>
                  </a:lnTo>
                  <a:lnTo>
                    <a:pt x="421" y="929"/>
                  </a:lnTo>
                  <a:lnTo>
                    <a:pt x="413" y="939"/>
                  </a:lnTo>
                  <a:lnTo>
                    <a:pt x="403" y="942"/>
                  </a:lnTo>
                  <a:lnTo>
                    <a:pt x="400" y="937"/>
                  </a:lnTo>
                  <a:lnTo>
                    <a:pt x="400" y="934"/>
                  </a:lnTo>
                  <a:lnTo>
                    <a:pt x="400" y="929"/>
                  </a:lnTo>
                  <a:lnTo>
                    <a:pt x="403" y="923"/>
                  </a:lnTo>
                  <a:lnTo>
                    <a:pt x="408" y="921"/>
                  </a:lnTo>
                  <a:lnTo>
                    <a:pt x="415" y="919"/>
                  </a:lnTo>
                  <a:lnTo>
                    <a:pt x="418" y="916"/>
                  </a:lnTo>
                  <a:lnTo>
                    <a:pt x="425" y="910"/>
                  </a:lnTo>
                  <a:lnTo>
                    <a:pt x="426" y="900"/>
                  </a:lnTo>
                  <a:lnTo>
                    <a:pt x="426" y="893"/>
                  </a:lnTo>
                  <a:lnTo>
                    <a:pt x="420" y="887"/>
                  </a:lnTo>
                  <a:lnTo>
                    <a:pt x="413" y="885"/>
                  </a:lnTo>
                  <a:lnTo>
                    <a:pt x="405" y="881"/>
                  </a:lnTo>
                  <a:lnTo>
                    <a:pt x="403" y="874"/>
                  </a:lnTo>
                  <a:lnTo>
                    <a:pt x="405" y="866"/>
                  </a:lnTo>
                  <a:lnTo>
                    <a:pt x="408" y="855"/>
                  </a:lnTo>
                  <a:lnTo>
                    <a:pt x="411" y="843"/>
                  </a:lnTo>
                  <a:lnTo>
                    <a:pt x="413" y="834"/>
                  </a:lnTo>
                  <a:lnTo>
                    <a:pt x="413" y="826"/>
                  </a:lnTo>
                  <a:lnTo>
                    <a:pt x="410" y="821"/>
                  </a:lnTo>
                  <a:lnTo>
                    <a:pt x="406" y="817"/>
                  </a:lnTo>
                  <a:lnTo>
                    <a:pt x="405" y="821"/>
                  </a:lnTo>
                  <a:lnTo>
                    <a:pt x="406" y="826"/>
                  </a:lnTo>
                  <a:lnTo>
                    <a:pt x="406" y="834"/>
                  </a:lnTo>
                  <a:lnTo>
                    <a:pt x="405" y="848"/>
                  </a:lnTo>
                  <a:lnTo>
                    <a:pt x="402" y="855"/>
                  </a:lnTo>
                  <a:lnTo>
                    <a:pt x="402" y="863"/>
                  </a:lnTo>
                  <a:lnTo>
                    <a:pt x="398" y="872"/>
                  </a:lnTo>
                  <a:lnTo>
                    <a:pt x="398" y="881"/>
                  </a:lnTo>
                  <a:lnTo>
                    <a:pt x="395" y="887"/>
                  </a:lnTo>
                  <a:lnTo>
                    <a:pt x="392" y="890"/>
                  </a:lnTo>
                  <a:lnTo>
                    <a:pt x="395" y="892"/>
                  </a:lnTo>
                  <a:lnTo>
                    <a:pt x="400" y="898"/>
                  </a:lnTo>
                  <a:lnTo>
                    <a:pt x="400" y="902"/>
                  </a:lnTo>
                  <a:lnTo>
                    <a:pt x="398" y="906"/>
                  </a:lnTo>
                  <a:lnTo>
                    <a:pt x="397" y="911"/>
                  </a:lnTo>
                  <a:lnTo>
                    <a:pt x="393" y="921"/>
                  </a:lnTo>
                  <a:lnTo>
                    <a:pt x="390" y="926"/>
                  </a:lnTo>
                  <a:lnTo>
                    <a:pt x="383" y="931"/>
                  </a:lnTo>
                  <a:lnTo>
                    <a:pt x="380" y="929"/>
                  </a:lnTo>
                  <a:lnTo>
                    <a:pt x="377" y="918"/>
                  </a:lnTo>
                  <a:lnTo>
                    <a:pt x="373" y="916"/>
                  </a:lnTo>
                  <a:lnTo>
                    <a:pt x="372" y="910"/>
                  </a:lnTo>
                  <a:lnTo>
                    <a:pt x="368" y="900"/>
                  </a:lnTo>
                  <a:lnTo>
                    <a:pt x="365" y="892"/>
                  </a:lnTo>
                  <a:lnTo>
                    <a:pt x="362" y="884"/>
                  </a:lnTo>
                  <a:lnTo>
                    <a:pt x="349" y="864"/>
                  </a:lnTo>
                  <a:lnTo>
                    <a:pt x="342" y="853"/>
                  </a:lnTo>
                  <a:lnTo>
                    <a:pt x="335" y="842"/>
                  </a:lnTo>
                  <a:lnTo>
                    <a:pt x="329" y="837"/>
                  </a:lnTo>
                  <a:lnTo>
                    <a:pt x="325" y="834"/>
                  </a:lnTo>
                  <a:lnTo>
                    <a:pt x="319" y="827"/>
                  </a:lnTo>
                  <a:lnTo>
                    <a:pt x="314" y="817"/>
                  </a:lnTo>
                  <a:lnTo>
                    <a:pt x="314" y="808"/>
                  </a:lnTo>
                  <a:lnTo>
                    <a:pt x="319" y="798"/>
                  </a:lnTo>
                  <a:lnTo>
                    <a:pt x="322" y="788"/>
                  </a:lnTo>
                  <a:lnTo>
                    <a:pt x="325" y="782"/>
                  </a:lnTo>
                  <a:lnTo>
                    <a:pt x="327" y="782"/>
                  </a:lnTo>
                  <a:lnTo>
                    <a:pt x="329" y="785"/>
                  </a:lnTo>
                  <a:lnTo>
                    <a:pt x="334" y="785"/>
                  </a:lnTo>
                  <a:lnTo>
                    <a:pt x="337" y="782"/>
                  </a:lnTo>
                  <a:lnTo>
                    <a:pt x="340" y="779"/>
                  </a:lnTo>
                  <a:lnTo>
                    <a:pt x="344" y="779"/>
                  </a:lnTo>
                  <a:lnTo>
                    <a:pt x="345" y="779"/>
                  </a:lnTo>
                  <a:lnTo>
                    <a:pt x="349" y="777"/>
                  </a:lnTo>
                  <a:lnTo>
                    <a:pt x="352" y="777"/>
                  </a:lnTo>
                  <a:lnTo>
                    <a:pt x="357" y="777"/>
                  </a:lnTo>
                  <a:lnTo>
                    <a:pt x="359" y="774"/>
                  </a:lnTo>
                  <a:lnTo>
                    <a:pt x="362" y="767"/>
                  </a:lnTo>
                  <a:lnTo>
                    <a:pt x="365" y="759"/>
                  </a:lnTo>
                  <a:lnTo>
                    <a:pt x="365" y="758"/>
                  </a:lnTo>
                  <a:lnTo>
                    <a:pt x="368" y="753"/>
                  </a:lnTo>
                  <a:lnTo>
                    <a:pt x="370" y="748"/>
                  </a:lnTo>
                  <a:lnTo>
                    <a:pt x="373" y="737"/>
                  </a:lnTo>
                  <a:lnTo>
                    <a:pt x="373" y="733"/>
                  </a:lnTo>
                  <a:lnTo>
                    <a:pt x="375" y="730"/>
                  </a:lnTo>
                  <a:lnTo>
                    <a:pt x="378" y="717"/>
                  </a:lnTo>
                  <a:lnTo>
                    <a:pt x="387" y="707"/>
                  </a:lnTo>
                  <a:lnTo>
                    <a:pt x="392" y="709"/>
                  </a:lnTo>
                  <a:lnTo>
                    <a:pt x="398" y="714"/>
                  </a:lnTo>
                  <a:lnTo>
                    <a:pt x="406" y="712"/>
                  </a:lnTo>
                  <a:lnTo>
                    <a:pt x="418" y="715"/>
                  </a:lnTo>
                  <a:lnTo>
                    <a:pt x="421" y="712"/>
                  </a:lnTo>
                  <a:lnTo>
                    <a:pt x="416" y="707"/>
                  </a:lnTo>
                  <a:lnTo>
                    <a:pt x="413" y="704"/>
                  </a:lnTo>
                  <a:lnTo>
                    <a:pt x="411" y="704"/>
                  </a:lnTo>
                  <a:lnTo>
                    <a:pt x="410" y="703"/>
                  </a:lnTo>
                  <a:lnTo>
                    <a:pt x="403" y="706"/>
                  </a:lnTo>
                  <a:lnTo>
                    <a:pt x="397" y="706"/>
                  </a:lnTo>
                  <a:lnTo>
                    <a:pt x="392" y="699"/>
                  </a:lnTo>
                  <a:lnTo>
                    <a:pt x="388" y="693"/>
                  </a:lnTo>
                  <a:lnTo>
                    <a:pt x="393" y="688"/>
                  </a:lnTo>
                  <a:lnTo>
                    <a:pt x="402" y="685"/>
                  </a:lnTo>
                  <a:lnTo>
                    <a:pt x="418" y="680"/>
                  </a:lnTo>
                  <a:lnTo>
                    <a:pt x="416" y="677"/>
                  </a:lnTo>
                  <a:lnTo>
                    <a:pt x="411" y="675"/>
                  </a:lnTo>
                  <a:lnTo>
                    <a:pt x="405" y="675"/>
                  </a:lnTo>
                  <a:lnTo>
                    <a:pt x="393" y="681"/>
                  </a:lnTo>
                  <a:lnTo>
                    <a:pt x="387" y="680"/>
                  </a:lnTo>
                  <a:lnTo>
                    <a:pt x="390" y="673"/>
                  </a:lnTo>
                  <a:lnTo>
                    <a:pt x="398" y="662"/>
                  </a:lnTo>
                  <a:lnTo>
                    <a:pt x="403" y="654"/>
                  </a:lnTo>
                  <a:lnTo>
                    <a:pt x="410" y="643"/>
                  </a:lnTo>
                  <a:lnTo>
                    <a:pt x="415" y="618"/>
                  </a:lnTo>
                  <a:lnTo>
                    <a:pt x="413" y="622"/>
                  </a:lnTo>
                  <a:lnTo>
                    <a:pt x="408" y="628"/>
                  </a:lnTo>
                  <a:lnTo>
                    <a:pt x="405" y="635"/>
                  </a:lnTo>
                  <a:lnTo>
                    <a:pt x="403" y="643"/>
                  </a:lnTo>
                  <a:lnTo>
                    <a:pt x="402" y="646"/>
                  </a:lnTo>
                  <a:lnTo>
                    <a:pt x="402" y="649"/>
                  </a:lnTo>
                  <a:lnTo>
                    <a:pt x="397" y="656"/>
                  </a:lnTo>
                  <a:lnTo>
                    <a:pt x="392" y="662"/>
                  </a:lnTo>
                  <a:lnTo>
                    <a:pt x="383" y="672"/>
                  </a:lnTo>
                  <a:lnTo>
                    <a:pt x="370" y="688"/>
                  </a:lnTo>
                  <a:lnTo>
                    <a:pt x="365" y="694"/>
                  </a:lnTo>
                  <a:lnTo>
                    <a:pt x="363" y="699"/>
                  </a:lnTo>
                  <a:lnTo>
                    <a:pt x="362" y="706"/>
                  </a:lnTo>
                  <a:lnTo>
                    <a:pt x="362" y="715"/>
                  </a:lnTo>
                  <a:lnTo>
                    <a:pt x="362" y="722"/>
                  </a:lnTo>
                  <a:lnTo>
                    <a:pt x="362" y="728"/>
                  </a:lnTo>
                  <a:lnTo>
                    <a:pt x="360" y="737"/>
                  </a:lnTo>
                  <a:lnTo>
                    <a:pt x="354" y="746"/>
                  </a:lnTo>
                  <a:lnTo>
                    <a:pt x="342" y="751"/>
                  </a:lnTo>
                  <a:lnTo>
                    <a:pt x="337" y="748"/>
                  </a:lnTo>
                  <a:lnTo>
                    <a:pt x="339" y="753"/>
                  </a:lnTo>
                  <a:lnTo>
                    <a:pt x="329" y="758"/>
                  </a:lnTo>
                  <a:lnTo>
                    <a:pt x="327" y="758"/>
                  </a:lnTo>
                  <a:lnTo>
                    <a:pt x="324" y="759"/>
                  </a:lnTo>
                  <a:lnTo>
                    <a:pt x="320" y="759"/>
                  </a:lnTo>
                  <a:lnTo>
                    <a:pt x="317" y="762"/>
                  </a:lnTo>
                  <a:lnTo>
                    <a:pt x="312" y="766"/>
                  </a:lnTo>
                  <a:lnTo>
                    <a:pt x="307" y="766"/>
                  </a:lnTo>
                  <a:lnTo>
                    <a:pt x="304" y="762"/>
                  </a:lnTo>
                  <a:lnTo>
                    <a:pt x="301" y="753"/>
                  </a:lnTo>
                  <a:lnTo>
                    <a:pt x="301" y="751"/>
                  </a:lnTo>
                  <a:lnTo>
                    <a:pt x="301" y="748"/>
                  </a:lnTo>
                  <a:lnTo>
                    <a:pt x="301" y="738"/>
                  </a:lnTo>
                  <a:lnTo>
                    <a:pt x="302" y="732"/>
                  </a:lnTo>
                  <a:lnTo>
                    <a:pt x="301" y="725"/>
                  </a:lnTo>
                  <a:lnTo>
                    <a:pt x="291" y="714"/>
                  </a:lnTo>
                  <a:lnTo>
                    <a:pt x="294" y="709"/>
                  </a:lnTo>
                  <a:lnTo>
                    <a:pt x="294" y="706"/>
                  </a:lnTo>
                  <a:lnTo>
                    <a:pt x="296" y="698"/>
                  </a:lnTo>
                  <a:lnTo>
                    <a:pt x="296" y="690"/>
                  </a:lnTo>
                  <a:lnTo>
                    <a:pt x="297" y="683"/>
                  </a:lnTo>
                  <a:lnTo>
                    <a:pt x="301" y="673"/>
                  </a:lnTo>
                  <a:lnTo>
                    <a:pt x="302" y="659"/>
                  </a:lnTo>
                  <a:lnTo>
                    <a:pt x="302" y="656"/>
                  </a:lnTo>
                  <a:lnTo>
                    <a:pt x="301" y="649"/>
                  </a:lnTo>
                  <a:lnTo>
                    <a:pt x="299" y="643"/>
                  </a:lnTo>
                  <a:lnTo>
                    <a:pt x="302" y="636"/>
                  </a:lnTo>
                  <a:lnTo>
                    <a:pt x="306" y="628"/>
                  </a:lnTo>
                  <a:lnTo>
                    <a:pt x="309" y="622"/>
                  </a:lnTo>
                  <a:lnTo>
                    <a:pt x="311" y="620"/>
                  </a:lnTo>
                  <a:lnTo>
                    <a:pt x="312" y="618"/>
                  </a:lnTo>
                  <a:lnTo>
                    <a:pt x="317" y="618"/>
                  </a:lnTo>
                  <a:lnTo>
                    <a:pt x="325" y="615"/>
                  </a:lnTo>
                  <a:lnTo>
                    <a:pt x="324" y="609"/>
                  </a:lnTo>
                  <a:lnTo>
                    <a:pt x="320" y="614"/>
                  </a:lnTo>
                  <a:lnTo>
                    <a:pt x="314" y="615"/>
                  </a:lnTo>
                  <a:lnTo>
                    <a:pt x="307" y="615"/>
                  </a:lnTo>
                  <a:lnTo>
                    <a:pt x="304" y="620"/>
                  </a:lnTo>
                  <a:lnTo>
                    <a:pt x="296" y="625"/>
                  </a:lnTo>
                  <a:lnTo>
                    <a:pt x="292" y="649"/>
                  </a:lnTo>
                  <a:lnTo>
                    <a:pt x="291" y="656"/>
                  </a:lnTo>
                  <a:lnTo>
                    <a:pt x="287" y="662"/>
                  </a:lnTo>
                  <a:lnTo>
                    <a:pt x="286" y="669"/>
                  </a:lnTo>
                  <a:lnTo>
                    <a:pt x="282" y="673"/>
                  </a:lnTo>
                  <a:lnTo>
                    <a:pt x="279" y="678"/>
                  </a:lnTo>
                  <a:lnTo>
                    <a:pt x="276" y="681"/>
                  </a:lnTo>
                  <a:lnTo>
                    <a:pt x="273" y="677"/>
                  </a:lnTo>
                  <a:lnTo>
                    <a:pt x="269" y="680"/>
                  </a:lnTo>
                  <a:lnTo>
                    <a:pt x="268" y="683"/>
                  </a:lnTo>
                  <a:lnTo>
                    <a:pt x="271" y="685"/>
                  </a:lnTo>
                  <a:lnTo>
                    <a:pt x="269" y="690"/>
                  </a:lnTo>
                  <a:lnTo>
                    <a:pt x="266" y="701"/>
                  </a:lnTo>
                  <a:lnTo>
                    <a:pt x="268" y="707"/>
                  </a:lnTo>
                  <a:lnTo>
                    <a:pt x="269" y="711"/>
                  </a:lnTo>
                  <a:lnTo>
                    <a:pt x="271" y="717"/>
                  </a:lnTo>
                  <a:lnTo>
                    <a:pt x="277" y="730"/>
                  </a:lnTo>
                  <a:lnTo>
                    <a:pt x="279" y="749"/>
                  </a:lnTo>
                  <a:lnTo>
                    <a:pt x="274" y="753"/>
                  </a:lnTo>
                  <a:lnTo>
                    <a:pt x="273" y="759"/>
                  </a:lnTo>
                  <a:lnTo>
                    <a:pt x="269" y="769"/>
                  </a:lnTo>
                  <a:lnTo>
                    <a:pt x="263" y="779"/>
                  </a:lnTo>
                  <a:lnTo>
                    <a:pt x="253" y="780"/>
                  </a:lnTo>
                  <a:lnTo>
                    <a:pt x="246" y="777"/>
                  </a:lnTo>
                  <a:lnTo>
                    <a:pt x="244" y="777"/>
                  </a:lnTo>
                  <a:lnTo>
                    <a:pt x="238" y="774"/>
                  </a:lnTo>
                  <a:lnTo>
                    <a:pt x="228" y="772"/>
                  </a:lnTo>
                  <a:lnTo>
                    <a:pt x="221" y="769"/>
                  </a:lnTo>
                  <a:lnTo>
                    <a:pt x="213" y="762"/>
                  </a:lnTo>
                  <a:lnTo>
                    <a:pt x="206" y="761"/>
                  </a:lnTo>
                  <a:lnTo>
                    <a:pt x="201" y="758"/>
                  </a:lnTo>
                  <a:lnTo>
                    <a:pt x="196" y="753"/>
                  </a:lnTo>
                  <a:lnTo>
                    <a:pt x="195" y="748"/>
                  </a:lnTo>
                  <a:lnTo>
                    <a:pt x="188" y="751"/>
                  </a:lnTo>
                  <a:lnTo>
                    <a:pt x="188" y="746"/>
                  </a:lnTo>
                  <a:lnTo>
                    <a:pt x="191" y="738"/>
                  </a:lnTo>
                  <a:lnTo>
                    <a:pt x="193" y="728"/>
                  </a:lnTo>
                  <a:lnTo>
                    <a:pt x="196" y="720"/>
                  </a:lnTo>
                  <a:lnTo>
                    <a:pt x="195" y="712"/>
                  </a:lnTo>
                  <a:lnTo>
                    <a:pt x="191" y="720"/>
                  </a:lnTo>
                  <a:lnTo>
                    <a:pt x="190" y="725"/>
                  </a:lnTo>
                  <a:lnTo>
                    <a:pt x="187" y="728"/>
                  </a:lnTo>
                  <a:lnTo>
                    <a:pt x="185" y="738"/>
                  </a:lnTo>
                  <a:lnTo>
                    <a:pt x="183" y="743"/>
                  </a:lnTo>
                  <a:lnTo>
                    <a:pt x="182" y="748"/>
                  </a:lnTo>
                  <a:lnTo>
                    <a:pt x="182" y="754"/>
                  </a:lnTo>
                  <a:lnTo>
                    <a:pt x="180" y="759"/>
                  </a:lnTo>
                  <a:lnTo>
                    <a:pt x="173" y="756"/>
                  </a:lnTo>
                  <a:lnTo>
                    <a:pt x="172" y="754"/>
                  </a:lnTo>
                  <a:lnTo>
                    <a:pt x="170" y="745"/>
                  </a:lnTo>
                  <a:lnTo>
                    <a:pt x="162" y="735"/>
                  </a:lnTo>
                  <a:lnTo>
                    <a:pt x="155" y="722"/>
                  </a:lnTo>
                  <a:lnTo>
                    <a:pt x="147" y="722"/>
                  </a:lnTo>
                  <a:lnTo>
                    <a:pt x="144" y="717"/>
                  </a:lnTo>
                  <a:lnTo>
                    <a:pt x="139" y="709"/>
                  </a:lnTo>
                  <a:lnTo>
                    <a:pt x="144" y="701"/>
                  </a:lnTo>
                  <a:lnTo>
                    <a:pt x="145" y="701"/>
                  </a:lnTo>
                  <a:lnTo>
                    <a:pt x="147" y="698"/>
                  </a:lnTo>
                  <a:lnTo>
                    <a:pt x="147" y="696"/>
                  </a:lnTo>
                  <a:lnTo>
                    <a:pt x="142" y="696"/>
                  </a:lnTo>
                  <a:lnTo>
                    <a:pt x="140" y="696"/>
                  </a:lnTo>
                  <a:lnTo>
                    <a:pt x="137" y="699"/>
                  </a:lnTo>
                  <a:lnTo>
                    <a:pt x="130" y="694"/>
                  </a:lnTo>
                  <a:lnTo>
                    <a:pt x="122" y="690"/>
                  </a:lnTo>
                  <a:lnTo>
                    <a:pt x="114" y="681"/>
                  </a:lnTo>
                  <a:lnTo>
                    <a:pt x="114" y="669"/>
                  </a:lnTo>
                  <a:lnTo>
                    <a:pt x="120" y="656"/>
                  </a:lnTo>
                  <a:lnTo>
                    <a:pt x="125" y="660"/>
                  </a:lnTo>
                  <a:lnTo>
                    <a:pt x="129" y="654"/>
                  </a:lnTo>
                  <a:lnTo>
                    <a:pt x="125" y="651"/>
                  </a:lnTo>
                  <a:lnTo>
                    <a:pt x="122" y="648"/>
                  </a:lnTo>
                  <a:lnTo>
                    <a:pt x="114" y="643"/>
                  </a:lnTo>
                  <a:lnTo>
                    <a:pt x="110" y="641"/>
                  </a:lnTo>
                  <a:lnTo>
                    <a:pt x="117" y="638"/>
                  </a:lnTo>
                  <a:lnTo>
                    <a:pt x="120" y="636"/>
                  </a:lnTo>
                  <a:lnTo>
                    <a:pt x="122" y="633"/>
                  </a:lnTo>
                  <a:lnTo>
                    <a:pt x="122" y="628"/>
                  </a:lnTo>
                  <a:lnTo>
                    <a:pt x="122" y="622"/>
                  </a:lnTo>
                  <a:lnTo>
                    <a:pt x="122" y="614"/>
                  </a:lnTo>
                  <a:lnTo>
                    <a:pt x="122" y="609"/>
                  </a:lnTo>
                  <a:lnTo>
                    <a:pt x="119" y="604"/>
                  </a:lnTo>
                  <a:lnTo>
                    <a:pt x="115" y="592"/>
                  </a:lnTo>
                  <a:lnTo>
                    <a:pt x="117" y="583"/>
                  </a:lnTo>
                  <a:lnTo>
                    <a:pt x="112" y="578"/>
                  </a:lnTo>
                  <a:lnTo>
                    <a:pt x="109" y="580"/>
                  </a:lnTo>
                  <a:lnTo>
                    <a:pt x="107" y="575"/>
                  </a:lnTo>
                  <a:lnTo>
                    <a:pt x="109" y="568"/>
                  </a:lnTo>
                  <a:lnTo>
                    <a:pt x="104" y="557"/>
                  </a:lnTo>
                  <a:lnTo>
                    <a:pt x="92" y="544"/>
                  </a:lnTo>
                  <a:lnTo>
                    <a:pt x="86" y="537"/>
                  </a:lnTo>
                  <a:lnTo>
                    <a:pt x="91" y="534"/>
                  </a:lnTo>
                  <a:lnTo>
                    <a:pt x="94" y="531"/>
                  </a:lnTo>
                  <a:lnTo>
                    <a:pt x="97" y="528"/>
                  </a:lnTo>
                  <a:lnTo>
                    <a:pt x="94" y="528"/>
                  </a:lnTo>
                  <a:lnTo>
                    <a:pt x="91" y="528"/>
                  </a:lnTo>
                  <a:lnTo>
                    <a:pt x="84" y="531"/>
                  </a:lnTo>
                  <a:lnTo>
                    <a:pt x="81" y="533"/>
                  </a:lnTo>
                  <a:lnTo>
                    <a:pt x="72" y="541"/>
                  </a:lnTo>
                  <a:lnTo>
                    <a:pt x="66" y="547"/>
                  </a:lnTo>
                  <a:lnTo>
                    <a:pt x="61" y="536"/>
                  </a:lnTo>
                  <a:lnTo>
                    <a:pt x="54" y="525"/>
                  </a:lnTo>
                  <a:lnTo>
                    <a:pt x="61" y="523"/>
                  </a:lnTo>
                  <a:lnTo>
                    <a:pt x="64" y="531"/>
                  </a:lnTo>
                  <a:lnTo>
                    <a:pt x="69" y="528"/>
                  </a:lnTo>
                  <a:lnTo>
                    <a:pt x="64" y="521"/>
                  </a:lnTo>
                  <a:lnTo>
                    <a:pt x="67" y="521"/>
                  </a:lnTo>
                  <a:lnTo>
                    <a:pt x="74" y="525"/>
                  </a:lnTo>
                  <a:lnTo>
                    <a:pt x="77" y="523"/>
                  </a:lnTo>
                  <a:lnTo>
                    <a:pt x="77" y="521"/>
                  </a:lnTo>
                  <a:lnTo>
                    <a:pt x="79" y="516"/>
                  </a:lnTo>
                  <a:lnTo>
                    <a:pt x="82" y="508"/>
                  </a:lnTo>
                  <a:lnTo>
                    <a:pt x="87" y="505"/>
                  </a:lnTo>
                  <a:lnTo>
                    <a:pt x="94" y="500"/>
                  </a:lnTo>
                  <a:lnTo>
                    <a:pt x="96" y="497"/>
                  </a:lnTo>
                  <a:lnTo>
                    <a:pt x="97" y="492"/>
                  </a:lnTo>
                  <a:lnTo>
                    <a:pt x="105" y="487"/>
                  </a:lnTo>
                  <a:lnTo>
                    <a:pt x="104" y="484"/>
                  </a:lnTo>
                  <a:lnTo>
                    <a:pt x="101" y="484"/>
                  </a:lnTo>
                  <a:lnTo>
                    <a:pt x="97" y="486"/>
                  </a:lnTo>
                  <a:lnTo>
                    <a:pt x="92" y="487"/>
                  </a:lnTo>
                  <a:lnTo>
                    <a:pt x="89" y="489"/>
                  </a:lnTo>
                  <a:lnTo>
                    <a:pt x="86" y="497"/>
                  </a:lnTo>
                  <a:lnTo>
                    <a:pt x="82" y="499"/>
                  </a:lnTo>
                  <a:lnTo>
                    <a:pt x="81" y="495"/>
                  </a:lnTo>
                  <a:lnTo>
                    <a:pt x="77" y="491"/>
                  </a:lnTo>
                  <a:lnTo>
                    <a:pt x="69" y="482"/>
                  </a:lnTo>
                  <a:lnTo>
                    <a:pt x="69" y="473"/>
                  </a:lnTo>
                  <a:lnTo>
                    <a:pt x="74" y="466"/>
                  </a:lnTo>
                  <a:lnTo>
                    <a:pt x="72" y="463"/>
                  </a:lnTo>
                  <a:lnTo>
                    <a:pt x="67" y="465"/>
                  </a:lnTo>
                  <a:lnTo>
                    <a:pt x="66" y="465"/>
                  </a:lnTo>
                  <a:lnTo>
                    <a:pt x="62" y="463"/>
                  </a:lnTo>
                  <a:lnTo>
                    <a:pt x="61" y="458"/>
                  </a:lnTo>
                  <a:lnTo>
                    <a:pt x="59" y="453"/>
                  </a:lnTo>
                  <a:lnTo>
                    <a:pt x="53" y="442"/>
                  </a:lnTo>
                  <a:lnTo>
                    <a:pt x="48" y="431"/>
                  </a:lnTo>
                  <a:lnTo>
                    <a:pt x="51" y="419"/>
                  </a:lnTo>
                  <a:lnTo>
                    <a:pt x="53" y="414"/>
                  </a:lnTo>
                  <a:lnTo>
                    <a:pt x="51" y="410"/>
                  </a:lnTo>
                  <a:lnTo>
                    <a:pt x="53" y="406"/>
                  </a:lnTo>
                  <a:lnTo>
                    <a:pt x="51" y="403"/>
                  </a:lnTo>
                  <a:lnTo>
                    <a:pt x="54" y="397"/>
                  </a:lnTo>
                  <a:lnTo>
                    <a:pt x="59" y="392"/>
                  </a:lnTo>
                  <a:lnTo>
                    <a:pt x="62" y="384"/>
                  </a:lnTo>
                  <a:lnTo>
                    <a:pt x="59" y="377"/>
                  </a:lnTo>
                  <a:lnTo>
                    <a:pt x="59" y="372"/>
                  </a:lnTo>
                  <a:lnTo>
                    <a:pt x="56" y="371"/>
                  </a:lnTo>
                  <a:lnTo>
                    <a:pt x="56" y="366"/>
                  </a:lnTo>
                  <a:lnTo>
                    <a:pt x="58" y="361"/>
                  </a:lnTo>
                  <a:lnTo>
                    <a:pt x="54" y="361"/>
                  </a:lnTo>
                  <a:lnTo>
                    <a:pt x="53" y="364"/>
                  </a:lnTo>
                  <a:lnTo>
                    <a:pt x="51" y="369"/>
                  </a:lnTo>
                  <a:lnTo>
                    <a:pt x="53" y="374"/>
                  </a:lnTo>
                  <a:lnTo>
                    <a:pt x="54" y="379"/>
                  </a:lnTo>
                  <a:lnTo>
                    <a:pt x="56" y="385"/>
                  </a:lnTo>
                  <a:lnTo>
                    <a:pt x="54" y="389"/>
                  </a:lnTo>
                  <a:lnTo>
                    <a:pt x="51" y="393"/>
                  </a:lnTo>
                  <a:lnTo>
                    <a:pt x="44" y="400"/>
                  </a:lnTo>
                  <a:lnTo>
                    <a:pt x="41" y="410"/>
                  </a:lnTo>
                  <a:lnTo>
                    <a:pt x="34" y="410"/>
                  </a:lnTo>
                  <a:lnTo>
                    <a:pt x="29" y="416"/>
                  </a:lnTo>
                  <a:lnTo>
                    <a:pt x="23" y="413"/>
                  </a:lnTo>
                  <a:lnTo>
                    <a:pt x="11" y="408"/>
                  </a:lnTo>
                  <a:lnTo>
                    <a:pt x="0" y="403"/>
                  </a:lnTo>
                  <a:lnTo>
                    <a:pt x="6" y="400"/>
                  </a:lnTo>
                  <a:lnTo>
                    <a:pt x="13" y="402"/>
                  </a:lnTo>
                  <a:lnTo>
                    <a:pt x="21" y="403"/>
                  </a:lnTo>
                  <a:lnTo>
                    <a:pt x="21" y="400"/>
                  </a:lnTo>
                  <a:lnTo>
                    <a:pt x="21" y="392"/>
                  </a:lnTo>
                  <a:lnTo>
                    <a:pt x="24" y="381"/>
                  </a:lnTo>
                  <a:lnTo>
                    <a:pt x="33" y="385"/>
                  </a:lnTo>
                  <a:lnTo>
                    <a:pt x="34" y="382"/>
                  </a:lnTo>
                  <a:lnTo>
                    <a:pt x="31" y="374"/>
                  </a:lnTo>
                  <a:lnTo>
                    <a:pt x="33" y="369"/>
                  </a:lnTo>
                  <a:lnTo>
                    <a:pt x="39" y="359"/>
                  </a:lnTo>
                  <a:lnTo>
                    <a:pt x="39" y="355"/>
                  </a:lnTo>
                  <a:lnTo>
                    <a:pt x="41" y="351"/>
                  </a:lnTo>
                  <a:lnTo>
                    <a:pt x="44" y="350"/>
                  </a:lnTo>
                  <a:lnTo>
                    <a:pt x="46" y="348"/>
                  </a:lnTo>
                  <a:lnTo>
                    <a:pt x="56" y="347"/>
                  </a:lnTo>
                  <a:lnTo>
                    <a:pt x="59" y="340"/>
                  </a:lnTo>
                  <a:lnTo>
                    <a:pt x="64" y="340"/>
                  </a:lnTo>
                  <a:lnTo>
                    <a:pt x="66" y="337"/>
                  </a:lnTo>
                  <a:lnTo>
                    <a:pt x="71" y="335"/>
                  </a:lnTo>
                  <a:lnTo>
                    <a:pt x="77" y="326"/>
                  </a:lnTo>
                  <a:lnTo>
                    <a:pt x="82" y="317"/>
                  </a:lnTo>
                  <a:lnTo>
                    <a:pt x="81" y="311"/>
                  </a:lnTo>
                  <a:lnTo>
                    <a:pt x="81" y="304"/>
                  </a:lnTo>
                  <a:lnTo>
                    <a:pt x="86" y="296"/>
                  </a:lnTo>
                  <a:lnTo>
                    <a:pt x="96" y="293"/>
                  </a:lnTo>
                  <a:lnTo>
                    <a:pt x="107" y="288"/>
                  </a:lnTo>
                  <a:lnTo>
                    <a:pt x="107" y="274"/>
                  </a:lnTo>
                  <a:lnTo>
                    <a:pt x="104" y="267"/>
                  </a:lnTo>
                  <a:lnTo>
                    <a:pt x="96" y="256"/>
                  </a:lnTo>
                  <a:lnTo>
                    <a:pt x="87" y="240"/>
                  </a:lnTo>
                  <a:lnTo>
                    <a:pt x="77" y="219"/>
                  </a:lnTo>
                  <a:lnTo>
                    <a:pt x="71" y="201"/>
                  </a:lnTo>
                  <a:lnTo>
                    <a:pt x="69" y="196"/>
                  </a:lnTo>
                  <a:lnTo>
                    <a:pt x="66" y="190"/>
                  </a:lnTo>
                  <a:lnTo>
                    <a:pt x="59" y="183"/>
                  </a:lnTo>
                  <a:lnTo>
                    <a:pt x="48" y="172"/>
                  </a:lnTo>
                  <a:lnTo>
                    <a:pt x="49" y="159"/>
                  </a:lnTo>
                  <a:lnTo>
                    <a:pt x="58" y="149"/>
                  </a:lnTo>
                  <a:lnTo>
                    <a:pt x="67" y="143"/>
                  </a:lnTo>
                  <a:lnTo>
                    <a:pt x="71" y="138"/>
                  </a:lnTo>
                  <a:lnTo>
                    <a:pt x="87" y="122"/>
                  </a:lnTo>
                  <a:lnTo>
                    <a:pt x="97" y="109"/>
                  </a:lnTo>
                  <a:lnTo>
                    <a:pt x="112" y="91"/>
                  </a:lnTo>
                  <a:lnTo>
                    <a:pt x="107" y="75"/>
                  </a:lnTo>
                  <a:lnTo>
                    <a:pt x="104" y="67"/>
                  </a:lnTo>
                  <a:lnTo>
                    <a:pt x="110" y="67"/>
                  </a:lnTo>
                  <a:lnTo>
                    <a:pt x="112" y="67"/>
                  </a:lnTo>
                  <a:lnTo>
                    <a:pt x="114" y="65"/>
                  </a:lnTo>
                  <a:lnTo>
                    <a:pt x="117" y="63"/>
                  </a:lnTo>
                  <a:lnTo>
                    <a:pt x="119" y="63"/>
                  </a:lnTo>
                  <a:lnTo>
                    <a:pt x="122" y="65"/>
                  </a:lnTo>
                  <a:lnTo>
                    <a:pt x="129" y="67"/>
                  </a:lnTo>
                  <a:lnTo>
                    <a:pt x="132" y="65"/>
                  </a:lnTo>
                  <a:lnTo>
                    <a:pt x="135" y="67"/>
                  </a:lnTo>
                  <a:lnTo>
                    <a:pt x="139" y="70"/>
                  </a:lnTo>
                  <a:lnTo>
                    <a:pt x="140" y="75"/>
                  </a:lnTo>
                  <a:lnTo>
                    <a:pt x="142" y="80"/>
                  </a:lnTo>
                  <a:lnTo>
                    <a:pt x="145" y="88"/>
                  </a:lnTo>
                  <a:lnTo>
                    <a:pt x="153" y="94"/>
                  </a:lnTo>
                  <a:lnTo>
                    <a:pt x="157" y="107"/>
                  </a:lnTo>
                  <a:lnTo>
                    <a:pt x="167" y="118"/>
                  </a:lnTo>
                  <a:lnTo>
                    <a:pt x="183" y="120"/>
                  </a:lnTo>
                  <a:lnTo>
                    <a:pt x="187" y="118"/>
                  </a:lnTo>
                  <a:lnTo>
                    <a:pt x="201" y="118"/>
                  </a:lnTo>
                  <a:lnTo>
                    <a:pt x="218" y="120"/>
                  </a:lnTo>
                  <a:lnTo>
                    <a:pt x="230" y="117"/>
                  </a:lnTo>
                  <a:lnTo>
                    <a:pt x="243" y="118"/>
                  </a:lnTo>
                  <a:lnTo>
                    <a:pt x="249" y="122"/>
                  </a:lnTo>
                  <a:lnTo>
                    <a:pt x="263" y="128"/>
                  </a:lnTo>
                  <a:lnTo>
                    <a:pt x="274" y="139"/>
                  </a:lnTo>
                  <a:lnTo>
                    <a:pt x="286" y="139"/>
                  </a:lnTo>
                  <a:lnTo>
                    <a:pt x="289" y="139"/>
                  </a:lnTo>
                  <a:lnTo>
                    <a:pt x="291" y="138"/>
                  </a:lnTo>
                  <a:lnTo>
                    <a:pt x="294" y="136"/>
                  </a:lnTo>
                  <a:lnTo>
                    <a:pt x="297" y="135"/>
                  </a:lnTo>
                  <a:lnTo>
                    <a:pt x="301" y="133"/>
                  </a:lnTo>
                  <a:lnTo>
                    <a:pt x="307" y="135"/>
                  </a:lnTo>
                  <a:lnTo>
                    <a:pt x="316" y="133"/>
                  </a:lnTo>
                  <a:lnTo>
                    <a:pt x="319" y="133"/>
                  </a:lnTo>
                  <a:lnTo>
                    <a:pt x="322" y="131"/>
                  </a:lnTo>
                  <a:lnTo>
                    <a:pt x="327" y="131"/>
                  </a:lnTo>
                  <a:lnTo>
                    <a:pt x="329" y="130"/>
                  </a:lnTo>
                  <a:lnTo>
                    <a:pt x="330" y="128"/>
                  </a:lnTo>
                  <a:lnTo>
                    <a:pt x="327" y="125"/>
                  </a:lnTo>
                  <a:lnTo>
                    <a:pt x="330" y="120"/>
                  </a:lnTo>
                  <a:lnTo>
                    <a:pt x="329" y="118"/>
                  </a:lnTo>
                  <a:lnTo>
                    <a:pt x="329" y="112"/>
                  </a:lnTo>
                  <a:lnTo>
                    <a:pt x="332" y="109"/>
                  </a:lnTo>
                  <a:lnTo>
                    <a:pt x="335" y="105"/>
                  </a:lnTo>
                  <a:lnTo>
                    <a:pt x="335" y="97"/>
                  </a:lnTo>
                  <a:lnTo>
                    <a:pt x="339" y="91"/>
                  </a:lnTo>
                  <a:lnTo>
                    <a:pt x="344" y="88"/>
                  </a:lnTo>
                  <a:lnTo>
                    <a:pt x="350" y="88"/>
                  </a:lnTo>
                  <a:lnTo>
                    <a:pt x="355" y="81"/>
                  </a:lnTo>
                  <a:lnTo>
                    <a:pt x="359" y="76"/>
                  </a:lnTo>
                  <a:lnTo>
                    <a:pt x="362" y="63"/>
                  </a:lnTo>
                  <a:lnTo>
                    <a:pt x="362" y="59"/>
                  </a:lnTo>
                  <a:lnTo>
                    <a:pt x="368" y="57"/>
                  </a:lnTo>
                  <a:lnTo>
                    <a:pt x="377" y="59"/>
                  </a:lnTo>
                  <a:lnTo>
                    <a:pt x="377" y="54"/>
                  </a:lnTo>
                  <a:lnTo>
                    <a:pt x="378" y="52"/>
                  </a:lnTo>
                  <a:lnTo>
                    <a:pt x="383" y="46"/>
                  </a:lnTo>
                  <a:lnTo>
                    <a:pt x="392" y="46"/>
                  </a:lnTo>
                  <a:lnTo>
                    <a:pt x="390" y="39"/>
                  </a:lnTo>
                  <a:lnTo>
                    <a:pt x="395" y="37"/>
                  </a:lnTo>
                  <a:lnTo>
                    <a:pt x="393" y="34"/>
                  </a:lnTo>
                  <a:lnTo>
                    <a:pt x="398" y="28"/>
                  </a:lnTo>
                  <a:lnTo>
                    <a:pt x="402" y="25"/>
                  </a:lnTo>
                  <a:lnTo>
                    <a:pt x="402" y="20"/>
                  </a:lnTo>
                  <a:lnTo>
                    <a:pt x="400" y="18"/>
                  </a:lnTo>
                  <a:lnTo>
                    <a:pt x="405" y="13"/>
                  </a:lnTo>
                  <a:lnTo>
                    <a:pt x="411" y="10"/>
                  </a:lnTo>
                  <a:lnTo>
                    <a:pt x="421" y="8"/>
                  </a:lnTo>
                  <a:lnTo>
                    <a:pt x="430" y="8"/>
                  </a:lnTo>
                  <a:lnTo>
                    <a:pt x="440" y="10"/>
                  </a:lnTo>
                  <a:lnTo>
                    <a:pt x="459" y="8"/>
                  </a:lnTo>
                  <a:lnTo>
                    <a:pt x="474" y="7"/>
                  </a:lnTo>
                  <a:lnTo>
                    <a:pt x="479" y="7"/>
                  </a:lnTo>
                  <a:lnTo>
                    <a:pt x="499" y="8"/>
                  </a:lnTo>
                  <a:lnTo>
                    <a:pt x="509" y="8"/>
                  </a:lnTo>
                  <a:lnTo>
                    <a:pt x="521" y="8"/>
                  </a:lnTo>
                  <a:lnTo>
                    <a:pt x="534" y="0"/>
                  </a:lnTo>
                  <a:lnTo>
                    <a:pt x="542" y="5"/>
                  </a:lnTo>
                  <a:lnTo>
                    <a:pt x="550" y="15"/>
                  </a:lnTo>
                  <a:lnTo>
                    <a:pt x="565" y="29"/>
                  </a:lnTo>
                  <a:lnTo>
                    <a:pt x="557" y="41"/>
                  </a:lnTo>
                  <a:lnTo>
                    <a:pt x="552" y="52"/>
                  </a:lnTo>
                  <a:lnTo>
                    <a:pt x="549" y="60"/>
                  </a:lnTo>
                  <a:lnTo>
                    <a:pt x="547" y="63"/>
                  </a:lnTo>
                  <a:lnTo>
                    <a:pt x="550" y="71"/>
                  </a:lnTo>
                  <a:lnTo>
                    <a:pt x="550" y="84"/>
                  </a:lnTo>
                  <a:lnTo>
                    <a:pt x="544" y="97"/>
                  </a:lnTo>
                  <a:lnTo>
                    <a:pt x="544" y="115"/>
                  </a:lnTo>
                  <a:lnTo>
                    <a:pt x="545" y="130"/>
                  </a:lnTo>
                  <a:lnTo>
                    <a:pt x="549" y="141"/>
                  </a:lnTo>
                  <a:lnTo>
                    <a:pt x="549" y="151"/>
                  </a:lnTo>
                  <a:lnTo>
                    <a:pt x="552" y="157"/>
                  </a:lnTo>
                  <a:lnTo>
                    <a:pt x="557" y="159"/>
                  </a:lnTo>
                  <a:lnTo>
                    <a:pt x="559" y="164"/>
                  </a:lnTo>
                  <a:lnTo>
                    <a:pt x="565" y="177"/>
                  </a:lnTo>
                  <a:lnTo>
                    <a:pt x="565" y="185"/>
                  </a:lnTo>
                  <a:lnTo>
                    <a:pt x="569" y="196"/>
                  </a:lnTo>
                  <a:lnTo>
                    <a:pt x="570" y="201"/>
                  </a:lnTo>
                  <a:lnTo>
                    <a:pt x="572" y="206"/>
                  </a:lnTo>
                  <a:lnTo>
                    <a:pt x="575" y="217"/>
                  </a:lnTo>
                  <a:lnTo>
                    <a:pt x="583" y="227"/>
                  </a:lnTo>
                  <a:lnTo>
                    <a:pt x="582" y="235"/>
                  </a:lnTo>
                  <a:lnTo>
                    <a:pt x="582" y="238"/>
                  </a:lnTo>
                  <a:lnTo>
                    <a:pt x="582" y="243"/>
                  </a:lnTo>
                  <a:lnTo>
                    <a:pt x="585" y="256"/>
                  </a:lnTo>
                  <a:lnTo>
                    <a:pt x="593" y="261"/>
                  </a:lnTo>
                  <a:lnTo>
                    <a:pt x="597" y="261"/>
                  </a:lnTo>
                  <a:lnTo>
                    <a:pt x="597" y="267"/>
                  </a:lnTo>
                  <a:lnTo>
                    <a:pt x="602" y="275"/>
                  </a:lnTo>
                  <a:lnTo>
                    <a:pt x="602" y="282"/>
                  </a:lnTo>
                  <a:lnTo>
                    <a:pt x="600" y="293"/>
                  </a:lnTo>
                  <a:lnTo>
                    <a:pt x="603" y="298"/>
                  </a:lnTo>
                  <a:lnTo>
                    <a:pt x="602" y="308"/>
                  </a:lnTo>
                  <a:lnTo>
                    <a:pt x="603" y="316"/>
                  </a:lnTo>
                  <a:lnTo>
                    <a:pt x="603" y="322"/>
                  </a:lnTo>
                  <a:lnTo>
                    <a:pt x="607" y="326"/>
                  </a:lnTo>
                  <a:lnTo>
                    <a:pt x="612" y="330"/>
                  </a:lnTo>
                  <a:lnTo>
                    <a:pt x="615" y="334"/>
                  </a:lnTo>
                  <a:lnTo>
                    <a:pt x="618" y="334"/>
                  </a:lnTo>
                  <a:lnTo>
                    <a:pt x="625" y="342"/>
                  </a:lnTo>
                  <a:lnTo>
                    <a:pt x="631" y="348"/>
                  </a:lnTo>
                  <a:lnTo>
                    <a:pt x="635" y="356"/>
                  </a:lnTo>
                  <a:lnTo>
                    <a:pt x="635" y="368"/>
                  </a:lnTo>
                  <a:lnTo>
                    <a:pt x="631" y="376"/>
                  </a:lnTo>
                  <a:lnTo>
                    <a:pt x="630" y="379"/>
                  </a:lnTo>
                  <a:lnTo>
                    <a:pt x="626" y="382"/>
                  </a:lnTo>
                  <a:lnTo>
                    <a:pt x="620" y="385"/>
                  </a:lnTo>
                  <a:lnTo>
                    <a:pt x="610" y="385"/>
                  </a:lnTo>
                  <a:lnTo>
                    <a:pt x="605" y="385"/>
                  </a:lnTo>
                  <a:lnTo>
                    <a:pt x="605" y="389"/>
                  </a:lnTo>
                  <a:lnTo>
                    <a:pt x="605" y="392"/>
                  </a:lnTo>
                  <a:lnTo>
                    <a:pt x="610" y="398"/>
                  </a:lnTo>
                  <a:lnTo>
                    <a:pt x="613" y="403"/>
                  </a:lnTo>
                  <a:lnTo>
                    <a:pt x="618" y="406"/>
                  </a:lnTo>
                  <a:lnTo>
                    <a:pt x="626" y="411"/>
                  </a:lnTo>
                  <a:lnTo>
                    <a:pt x="628" y="419"/>
                  </a:lnTo>
                  <a:lnTo>
                    <a:pt x="623" y="431"/>
                  </a:lnTo>
                  <a:lnTo>
                    <a:pt x="618" y="436"/>
                  </a:lnTo>
                  <a:lnTo>
                    <a:pt x="615" y="436"/>
                  </a:lnTo>
                  <a:lnTo>
                    <a:pt x="612" y="437"/>
                  </a:lnTo>
                  <a:lnTo>
                    <a:pt x="608" y="440"/>
                  </a:lnTo>
                  <a:lnTo>
                    <a:pt x="612" y="447"/>
                  </a:lnTo>
                  <a:lnTo>
                    <a:pt x="613" y="450"/>
                  </a:lnTo>
                  <a:lnTo>
                    <a:pt x="621" y="457"/>
                  </a:lnTo>
                  <a:lnTo>
                    <a:pt x="630" y="466"/>
                  </a:lnTo>
                  <a:lnTo>
                    <a:pt x="633" y="471"/>
                  </a:lnTo>
                  <a:lnTo>
                    <a:pt x="635" y="476"/>
                  </a:lnTo>
                  <a:lnTo>
                    <a:pt x="640" y="481"/>
                  </a:lnTo>
                  <a:lnTo>
                    <a:pt x="648" y="482"/>
                  </a:lnTo>
                  <a:lnTo>
                    <a:pt x="655" y="484"/>
                  </a:lnTo>
                  <a:lnTo>
                    <a:pt x="655" y="494"/>
                  </a:lnTo>
                  <a:lnTo>
                    <a:pt x="655" y="500"/>
                  </a:lnTo>
                  <a:lnTo>
                    <a:pt x="650" y="508"/>
                  </a:lnTo>
                  <a:lnTo>
                    <a:pt x="643" y="512"/>
                  </a:lnTo>
                  <a:lnTo>
                    <a:pt x="638" y="515"/>
                  </a:lnTo>
                  <a:lnTo>
                    <a:pt x="640" y="525"/>
                  </a:lnTo>
                  <a:lnTo>
                    <a:pt x="638" y="528"/>
                  </a:lnTo>
                  <a:lnTo>
                    <a:pt x="641" y="536"/>
                  </a:lnTo>
                  <a:lnTo>
                    <a:pt x="653" y="539"/>
                  </a:lnTo>
                  <a:lnTo>
                    <a:pt x="663" y="546"/>
                  </a:lnTo>
                  <a:lnTo>
                    <a:pt x="666" y="550"/>
                  </a:lnTo>
                  <a:lnTo>
                    <a:pt x="669" y="559"/>
                  </a:lnTo>
                  <a:lnTo>
                    <a:pt x="671" y="573"/>
                  </a:lnTo>
                  <a:lnTo>
                    <a:pt x="673" y="583"/>
                  </a:lnTo>
                  <a:lnTo>
                    <a:pt x="679" y="591"/>
                  </a:lnTo>
                  <a:lnTo>
                    <a:pt x="681" y="601"/>
                  </a:lnTo>
                  <a:lnTo>
                    <a:pt x="681" y="604"/>
                  </a:lnTo>
                  <a:lnTo>
                    <a:pt x="691" y="618"/>
                  </a:lnTo>
                  <a:lnTo>
                    <a:pt x="696" y="625"/>
                  </a:lnTo>
                  <a:lnTo>
                    <a:pt x="699" y="630"/>
                  </a:lnTo>
                  <a:lnTo>
                    <a:pt x="701" y="631"/>
                  </a:lnTo>
                  <a:lnTo>
                    <a:pt x="707" y="636"/>
                  </a:lnTo>
                  <a:lnTo>
                    <a:pt x="704" y="651"/>
                  </a:lnTo>
                  <a:lnTo>
                    <a:pt x="699" y="672"/>
                  </a:lnTo>
                  <a:lnTo>
                    <a:pt x="704" y="680"/>
                  </a:lnTo>
                  <a:lnTo>
                    <a:pt x="716" y="690"/>
                  </a:lnTo>
                  <a:lnTo>
                    <a:pt x="722" y="696"/>
                  </a:lnTo>
                  <a:lnTo>
                    <a:pt x="726" y="70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17" name="Freeform 318"/>
            <p:cNvSpPr>
              <a:spLocks/>
            </p:cNvSpPr>
            <p:nvPr/>
          </p:nvSpPr>
          <p:spPr bwMode="auto">
            <a:xfrm>
              <a:off x="1952625" y="11849895"/>
              <a:ext cx="325438" cy="255588"/>
            </a:xfrm>
            <a:custGeom>
              <a:avLst/>
              <a:gdLst>
                <a:gd name="T0" fmla="*/ 269 w 408"/>
                <a:gd name="T1" fmla="*/ 11 h 322"/>
                <a:gd name="T2" fmla="*/ 278 w 408"/>
                <a:gd name="T3" fmla="*/ 33 h 322"/>
                <a:gd name="T4" fmla="*/ 294 w 408"/>
                <a:gd name="T5" fmla="*/ 52 h 322"/>
                <a:gd name="T6" fmla="*/ 306 w 408"/>
                <a:gd name="T7" fmla="*/ 58 h 322"/>
                <a:gd name="T8" fmla="*/ 314 w 408"/>
                <a:gd name="T9" fmla="*/ 83 h 322"/>
                <a:gd name="T10" fmla="*/ 306 w 408"/>
                <a:gd name="T11" fmla="*/ 118 h 322"/>
                <a:gd name="T12" fmla="*/ 316 w 408"/>
                <a:gd name="T13" fmla="*/ 144 h 322"/>
                <a:gd name="T14" fmla="*/ 324 w 408"/>
                <a:gd name="T15" fmla="*/ 165 h 322"/>
                <a:gd name="T16" fmla="*/ 331 w 408"/>
                <a:gd name="T17" fmla="*/ 175 h 322"/>
                <a:gd name="T18" fmla="*/ 337 w 408"/>
                <a:gd name="T19" fmla="*/ 211 h 322"/>
                <a:gd name="T20" fmla="*/ 362 w 408"/>
                <a:gd name="T21" fmla="*/ 248 h 322"/>
                <a:gd name="T22" fmla="*/ 388 w 408"/>
                <a:gd name="T23" fmla="*/ 270 h 322"/>
                <a:gd name="T24" fmla="*/ 402 w 408"/>
                <a:gd name="T25" fmla="*/ 278 h 322"/>
                <a:gd name="T26" fmla="*/ 408 w 408"/>
                <a:gd name="T27" fmla="*/ 285 h 322"/>
                <a:gd name="T28" fmla="*/ 400 w 408"/>
                <a:gd name="T29" fmla="*/ 303 h 322"/>
                <a:gd name="T30" fmla="*/ 380 w 408"/>
                <a:gd name="T31" fmla="*/ 321 h 322"/>
                <a:gd name="T32" fmla="*/ 357 w 408"/>
                <a:gd name="T33" fmla="*/ 311 h 322"/>
                <a:gd name="T34" fmla="*/ 327 w 408"/>
                <a:gd name="T35" fmla="*/ 298 h 322"/>
                <a:gd name="T36" fmla="*/ 314 w 408"/>
                <a:gd name="T37" fmla="*/ 274 h 322"/>
                <a:gd name="T38" fmla="*/ 286 w 408"/>
                <a:gd name="T39" fmla="*/ 282 h 322"/>
                <a:gd name="T40" fmla="*/ 261 w 408"/>
                <a:gd name="T41" fmla="*/ 293 h 322"/>
                <a:gd name="T42" fmla="*/ 246 w 408"/>
                <a:gd name="T43" fmla="*/ 301 h 322"/>
                <a:gd name="T44" fmla="*/ 233 w 408"/>
                <a:gd name="T45" fmla="*/ 314 h 322"/>
                <a:gd name="T46" fmla="*/ 202 w 408"/>
                <a:gd name="T47" fmla="*/ 301 h 322"/>
                <a:gd name="T48" fmla="*/ 187 w 408"/>
                <a:gd name="T49" fmla="*/ 283 h 322"/>
                <a:gd name="T50" fmla="*/ 160 w 408"/>
                <a:gd name="T51" fmla="*/ 264 h 322"/>
                <a:gd name="T52" fmla="*/ 140 w 408"/>
                <a:gd name="T53" fmla="*/ 251 h 322"/>
                <a:gd name="T54" fmla="*/ 116 w 408"/>
                <a:gd name="T55" fmla="*/ 248 h 322"/>
                <a:gd name="T56" fmla="*/ 111 w 408"/>
                <a:gd name="T57" fmla="*/ 246 h 322"/>
                <a:gd name="T58" fmla="*/ 97 w 408"/>
                <a:gd name="T59" fmla="*/ 240 h 322"/>
                <a:gd name="T60" fmla="*/ 99 w 408"/>
                <a:gd name="T61" fmla="*/ 219 h 322"/>
                <a:gd name="T62" fmla="*/ 107 w 408"/>
                <a:gd name="T63" fmla="*/ 198 h 322"/>
                <a:gd name="T64" fmla="*/ 99 w 408"/>
                <a:gd name="T65" fmla="*/ 194 h 322"/>
                <a:gd name="T66" fmla="*/ 94 w 408"/>
                <a:gd name="T67" fmla="*/ 196 h 322"/>
                <a:gd name="T68" fmla="*/ 97 w 408"/>
                <a:gd name="T69" fmla="*/ 206 h 322"/>
                <a:gd name="T70" fmla="*/ 97 w 408"/>
                <a:gd name="T71" fmla="*/ 220 h 322"/>
                <a:gd name="T72" fmla="*/ 86 w 408"/>
                <a:gd name="T73" fmla="*/ 241 h 322"/>
                <a:gd name="T74" fmla="*/ 63 w 408"/>
                <a:gd name="T75" fmla="*/ 241 h 322"/>
                <a:gd name="T76" fmla="*/ 64 w 408"/>
                <a:gd name="T77" fmla="*/ 212 h 322"/>
                <a:gd name="T78" fmla="*/ 74 w 408"/>
                <a:gd name="T79" fmla="*/ 207 h 322"/>
                <a:gd name="T80" fmla="*/ 58 w 408"/>
                <a:gd name="T81" fmla="*/ 206 h 322"/>
                <a:gd name="T82" fmla="*/ 49 w 408"/>
                <a:gd name="T83" fmla="*/ 196 h 322"/>
                <a:gd name="T84" fmla="*/ 56 w 408"/>
                <a:gd name="T85" fmla="*/ 212 h 322"/>
                <a:gd name="T86" fmla="*/ 53 w 408"/>
                <a:gd name="T87" fmla="*/ 230 h 322"/>
                <a:gd name="T88" fmla="*/ 33 w 408"/>
                <a:gd name="T89" fmla="*/ 249 h 322"/>
                <a:gd name="T90" fmla="*/ 15 w 408"/>
                <a:gd name="T91" fmla="*/ 259 h 322"/>
                <a:gd name="T92" fmla="*/ 16 w 408"/>
                <a:gd name="T93" fmla="*/ 223 h 322"/>
                <a:gd name="T94" fmla="*/ 8 w 408"/>
                <a:gd name="T95" fmla="*/ 217 h 322"/>
                <a:gd name="T96" fmla="*/ 6 w 408"/>
                <a:gd name="T97" fmla="*/ 193 h 322"/>
                <a:gd name="T98" fmla="*/ 25 w 408"/>
                <a:gd name="T99" fmla="*/ 180 h 322"/>
                <a:gd name="T100" fmla="*/ 15 w 408"/>
                <a:gd name="T101" fmla="*/ 168 h 322"/>
                <a:gd name="T102" fmla="*/ 0 w 408"/>
                <a:gd name="T103" fmla="*/ 155 h 322"/>
                <a:gd name="T104" fmla="*/ 16 w 408"/>
                <a:gd name="T105" fmla="*/ 152 h 322"/>
                <a:gd name="T106" fmla="*/ 13 w 408"/>
                <a:gd name="T107" fmla="*/ 14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08" h="322">
                  <a:moveTo>
                    <a:pt x="268" y="0"/>
                  </a:moveTo>
                  <a:lnTo>
                    <a:pt x="268" y="5"/>
                  </a:lnTo>
                  <a:lnTo>
                    <a:pt x="269" y="11"/>
                  </a:lnTo>
                  <a:lnTo>
                    <a:pt x="273" y="16"/>
                  </a:lnTo>
                  <a:lnTo>
                    <a:pt x="276" y="21"/>
                  </a:lnTo>
                  <a:lnTo>
                    <a:pt x="278" y="33"/>
                  </a:lnTo>
                  <a:lnTo>
                    <a:pt x="288" y="37"/>
                  </a:lnTo>
                  <a:lnTo>
                    <a:pt x="292" y="47"/>
                  </a:lnTo>
                  <a:lnTo>
                    <a:pt x="294" y="52"/>
                  </a:lnTo>
                  <a:lnTo>
                    <a:pt x="301" y="57"/>
                  </a:lnTo>
                  <a:lnTo>
                    <a:pt x="302" y="58"/>
                  </a:lnTo>
                  <a:lnTo>
                    <a:pt x="306" y="58"/>
                  </a:lnTo>
                  <a:lnTo>
                    <a:pt x="311" y="60"/>
                  </a:lnTo>
                  <a:lnTo>
                    <a:pt x="311" y="71"/>
                  </a:lnTo>
                  <a:lnTo>
                    <a:pt x="314" y="83"/>
                  </a:lnTo>
                  <a:lnTo>
                    <a:pt x="316" y="96"/>
                  </a:lnTo>
                  <a:lnTo>
                    <a:pt x="309" y="107"/>
                  </a:lnTo>
                  <a:lnTo>
                    <a:pt x="306" y="118"/>
                  </a:lnTo>
                  <a:lnTo>
                    <a:pt x="306" y="125"/>
                  </a:lnTo>
                  <a:lnTo>
                    <a:pt x="309" y="131"/>
                  </a:lnTo>
                  <a:lnTo>
                    <a:pt x="316" y="144"/>
                  </a:lnTo>
                  <a:lnTo>
                    <a:pt x="317" y="154"/>
                  </a:lnTo>
                  <a:lnTo>
                    <a:pt x="319" y="160"/>
                  </a:lnTo>
                  <a:lnTo>
                    <a:pt x="324" y="165"/>
                  </a:lnTo>
                  <a:lnTo>
                    <a:pt x="329" y="168"/>
                  </a:lnTo>
                  <a:lnTo>
                    <a:pt x="331" y="172"/>
                  </a:lnTo>
                  <a:lnTo>
                    <a:pt x="331" y="175"/>
                  </a:lnTo>
                  <a:lnTo>
                    <a:pt x="329" y="188"/>
                  </a:lnTo>
                  <a:lnTo>
                    <a:pt x="331" y="196"/>
                  </a:lnTo>
                  <a:lnTo>
                    <a:pt x="337" y="211"/>
                  </a:lnTo>
                  <a:lnTo>
                    <a:pt x="345" y="223"/>
                  </a:lnTo>
                  <a:lnTo>
                    <a:pt x="355" y="241"/>
                  </a:lnTo>
                  <a:lnTo>
                    <a:pt x="362" y="248"/>
                  </a:lnTo>
                  <a:lnTo>
                    <a:pt x="370" y="259"/>
                  </a:lnTo>
                  <a:lnTo>
                    <a:pt x="378" y="267"/>
                  </a:lnTo>
                  <a:lnTo>
                    <a:pt x="388" y="270"/>
                  </a:lnTo>
                  <a:lnTo>
                    <a:pt x="395" y="272"/>
                  </a:lnTo>
                  <a:lnTo>
                    <a:pt x="400" y="277"/>
                  </a:lnTo>
                  <a:lnTo>
                    <a:pt x="402" y="278"/>
                  </a:lnTo>
                  <a:lnTo>
                    <a:pt x="405" y="280"/>
                  </a:lnTo>
                  <a:lnTo>
                    <a:pt x="407" y="283"/>
                  </a:lnTo>
                  <a:lnTo>
                    <a:pt x="408" y="285"/>
                  </a:lnTo>
                  <a:lnTo>
                    <a:pt x="403" y="291"/>
                  </a:lnTo>
                  <a:lnTo>
                    <a:pt x="403" y="296"/>
                  </a:lnTo>
                  <a:lnTo>
                    <a:pt x="400" y="303"/>
                  </a:lnTo>
                  <a:lnTo>
                    <a:pt x="397" y="309"/>
                  </a:lnTo>
                  <a:lnTo>
                    <a:pt x="390" y="316"/>
                  </a:lnTo>
                  <a:lnTo>
                    <a:pt x="380" y="321"/>
                  </a:lnTo>
                  <a:lnTo>
                    <a:pt x="370" y="322"/>
                  </a:lnTo>
                  <a:lnTo>
                    <a:pt x="369" y="322"/>
                  </a:lnTo>
                  <a:lnTo>
                    <a:pt x="357" y="311"/>
                  </a:lnTo>
                  <a:lnTo>
                    <a:pt x="344" y="304"/>
                  </a:lnTo>
                  <a:lnTo>
                    <a:pt x="335" y="298"/>
                  </a:lnTo>
                  <a:lnTo>
                    <a:pt x="327" y="298"/>
                  </a:lnTo>
                  <a:lnTo>
                    <a:pt x="327" y="288"/>
                  </a:lnTo>
                  <a:lnTo>
                    <a:pt x="321" y="282"/>
                  </a:lnTo>
                  <a:lnTo>
                    <a:pt x="314" y="274"/>
                  </a:lnTo>
                  <a:lnTo>
                    <a:pt x="306" y="278"/>
                  </a:lnTo>
                  <a:lnTo>
                    <a:pt x="289" y="280"/>
                  </a:lnTo>
                  <a:lnTo>
                    <a:pt x="286" y="282"/>
                  </a:lnTo>
                  <a:lnTo>
                    <a:pt x="274" y="282"/>
                  </a:lnTo>
                  <a:lnTo>
                    <a:pt x="266" y="283"/>
                  </a:lnTo>
                  <a:lnTo>
                    <a:pt x="261" y="293"/>
                  </a:lnTo>
                  <a:lnTo>
                    <a:pt x="254" y="300"/>
                  </a:lnTo>
                  <a:lnTo>
                    <a:pt x="248" y="300"/>
                  </a:lnTo>
                  <a:lnTo>
                    <a:pt x="246" y="301"/>
                  </a:lnTo>
                  <a:lnTo>
                    <a:pt x="241" y="303"/>
                  </a:lnTo>
                  <a:lnTo>
                    <a:pt x="238" y="308"/>
                  </a:lnTo>
                  <a:lnTo>
                    <a:pt x="233" y="314"/>
                  </a:lnTo>
                  <a:lnTo>
                    <a:pt x="221" y="314"/>
                  </a:lnTo>
                  <a:lnTo>
                    <a:pt x="211" y="308"/>
                  </a:lnTo>
                  <a:lnTo>
                    <a:pt x="202" y="301"/>
                  </a:lnTo>
                  <a:lnTo>
                    <a:pt x="198" y="296"/>
                  </a:lnTo>
                  <a:lnTo>
                    <a:pt x="195" y="288"/>
                  </a:lnTo>
                  <a:lnTo>
                    <a:pt x="187" y="283"/>
                  </a:lnTo>
                  <a:lnTo>
                    <a:pt x="177" y="275"/>
                  </a:lnTo>
                  <a:lnTo>
                    <a:pt x="172" y="269"/>
                  </a:lnTo>
                  <a:lnTo>
                    <a:pt x="160" y="264"/>
                  </a:lnTo>
                  <a:lnTo>
                    <a:pt x="150" y="259"/>
                  </a:lnTo>
                  <a:lnTo>
                    <a:pt x="147" y="253"/>
                  </a:lnTo>
                  <a:lnTo>
                    <a:pt x="140" y="251"/>
                  </a:lnTo>
                  <a:lnTo>
                    <a:pt x="122" y="253"/>
                  </a:lnTo>
                  <a:lnTo>
                    <a:pt x="120" y="249"/>
                  </a:lnTo>
                  <a:lnTo>
                    <a:pt x="116" y="248"/>
                  </a:lnTo>
                  <a:lnTo>
                    <a:pt x="116" y="241"/>
                  </a:lnTo>
                  <a:lnTo>
                    <a:pt x="112" y="240"/>
                  </a:lnTo>
                  <a:lnTo>
                    <a:pt x="111" y="246"/>
                  </a:lnTo>
                  <a:lnTo>
                    <a:pt x="106" y="246"/>
                  </a:lnTo>
                  <a:lnTo>
                    <a:pt x="102" y="243"/>
                  </a:lnTo>
                  <a:lnTo>
                    <a:pt x="97" y="240"/>
                  </a:lnTo>
                  <a:lnTo>
                    <a:pt x="96" y="233"/>
                  </a:lnTo>
                  <a:lnTo>
                    <a:pt x="97" y="227"/>
                  </a:lnTo>
                  <a:lnTo>
                    <a:pt x="99" y="219"/>
                  </a:lnTo>
                  <a:lnTo>
                    <a:pt x="99" y="207"/>
                  </a:lnTo>
                  <a:lnTo>
                    <a:pt x="106" y="201"/>
                  </a:lnTo>
                  <a:lnTo>
                    <a:pt x="107" y="198"/>
                  </a:lnTo>
                  <a:lnTo>
                    <a:pt x="106" y="198"/>
                  </a:lnTo>
                  <a:lnTo>
                    <a:pt x="102" y="196"/>
                  </a:lnTo>
                  <a:lnTo>
                    <a:pt x="99" y="194"/>
                  </a:lnTo>
                  <a:lnTo>
                    <a:pt x="96" y="194"/>
                  </a:lnTo>
                  <a:lnTo>
                    <a:pt x="92" y="194"/>
                  </a:lnTo>
                  <a:lnTo>
                    <a:pt x="94" y="196"/>
                  </a:lnTo>
                  <a:lnTo>
                    <a:pt x="99" y="199"/>
                  </a:lnTo>
                  <a:lnTo>
                    <a:pt x="97" y="204"/>
                  </a:lnTo>
                  <a:lnTo>
                    <a:pt x="97" y="206"/>
                  </a:lnTo>
                  <a:lnTo>
                    <a:pt x="96" y="207"/>
                  </a:lnTo>
                  <a:lnTo>
                    <a:pt x="97" y="215"/>
                  </a:lnTo>
                  <a:lnTo>
                    <a:pt x="97" y="220"/>
                  </a:lnTo>
                  <a:lnTo>
                    <a:pt x="96" y="227"/>
                  </a:lnTo>
                  <a:lnTo>
                    <a:pt x="92" y="235"/>
                  </a:lnTo>
                  <a:lnTo>
                    <a:pt x="86" y="241"/>
                  </a:lnTo>
                  <a:lnTo>
                    <a:pt x="74" y="248"/>
                  </a:lnTo>
                  <a:lnTo>
                    <a:pt x="66" y="241"/>
                  </a:lnTo>
                  <a:lnTo>
                    <a:pt x="63" y="241"/>
                  </a:lnTo>
                  <a:lnTo>
                    <a:pt x="59" y="230"/>
                  </a:lnTo>
                  <a:lnTo>
                    <a:pt x="59" y="220"/>
                  </a:lnTo>
                  <a:lnTo>
                    <a:pt x="64" y="212"/>
                  </a:lnTo>
                  <a:lnTo>
                    <a:pt x="73" y="212"/>
                  </a:lnTo>
                  <a:lnTo>
                    <a:pt x="79" y="207"/>
                  </a:lnTo>
                  <a:lnTo>
                    <a:pt x="74" y="207"/>
                  </a:lnTo>
                  <a:lnTo>
                    <a:pt x="69" y="209"/>
                  </a:lnTo>
                  <a:lnTo>
                    <a:pt x="63" y="207"/>
                  </a:lnTo>
                  <a:lnTo>
                    <a:pt x="58" y="206"/>
                  </a:lnTo>
                  <a:lnTo>
                    <a:pt x="54" y="201"/>
                  </a:lnTo>
                  <a:lnTo>
                    <a:pt x="51" y="193"/>
                  </a:lnTo>
                  <a:lnTo>
                    <a:pt x="49" y="196"/>
                  </a:lnTo>
                  <a:lnTo>
                    <a:pt x="51" y="204"/>
                  </a:lnTo>
                  <a:lnTo>
                    <a:pt x="56" y="209"/>
                  </a:lnTo>
                  <a:lnTo>
                    <a:pt x="56" y="212"/>
                  </a:lnTo>
                  <a:lnTo>
                    <a:pt x="54" y="214"/>
                  </a:lnTo>
                  <a:lnTo>
                    <a:pt x="53" y="219"/>
                  </a:lnTo>
                  <a:lnTo>
                    <a:pt x="53" y="230"/>
                  </a:lnTo>
                  <a:lnTo>
                    <a:pt x="51" y="241"/>
                  </a:lnTo>
                  <a:lnTo>
                    <a:pt x="43" y="246"/>
                  </a:lnTo>
                  <a:lnTo>
                    <a:pt x="33" y="249"/>
                  </a:lnTo>
                  <a:lnTo>
                    <a:pt x="26" y="256"/>
                  </a:lnTo>
                  <a:lnTo>
                    <a:pt x="16" y="266"/>
                  </a:lnTo>
                  <a:lnTo>
                    <a:pt x="15" y="259"/>
                  </a:lnTo>
                  <a:lnTo>
                    <a:pt x="16" y="249"/>
                  </a:lnTo>
                  <a:lnTo>
                    <a:pt x="16" y="240"/>
                  </a:lnTo>
                  <a:lnTo>
                    <a:pt x="16" y="223"/>
                  </a:lnTo>
                  <a:lnTo>
                    <a:pt x="15" y="223"/>
                  </a:lnTo>
                  <a:lnTo>
                    <a:pt x="11" y="222"/>
                  </a:lnTo>
                  <a:lnTo>
                    <a:pt x="8" y="217"/>
                  </a:lnTo>
                  <a:lnTo>
                    <a:pt x="6" y="211"/>
                  </a:lnTo>
                  <a:lnTo>
                    <a:pt x="6" y="201"/>
                  </a:lnTo>
                  <a:lnTo>
                    <a:pt x="6" y="193"/>
                  </a:lnTo>
                  <a:lnTo>
                    <a:pt x="11" y="191"/>
                  </a:lnTo>
                  <a:lnTo>
                    <a:pt x="21" y="186"/>
                  </a:lnTo>
                  <a:lnTo>
                    <a:pt x="25" y="180"/>
                  </a:lnTo>
                  <a:lnTo>
                    <a:pt x="21" y="175"/>
                  </a:lnTo>
                  <a:lnTo>
                    <a:pt x="18" y="170"/>
                  </a:lnTo>
                  <a:lnTo>
                    <a:pt x="15" y="168"/>
                  </a:lnTo>
                  <a:lnTo>
                    <a:pt x="8" y="164"/>
                  </a:lnTo>
                  <a:lnTo>
                    <a:pt x="0" y="164"/>
                  </a:lnTo>
                  <a:lnTo>
                    <a:pt x="0" y="155"/>
                  </a:lnTo>
                  <a:lnTo>
                    <a:pt x="5" y="152"/>
                  </a:lnTo>
                  <a:lnTo>
                    <a:pt x="10" y="152"/>
                  </a:lnTo>
                  <a:lnTo>
                    <a:pt x="16" y="152"/>
                  </a:lnTo>
                  <a:lnTo>
                    <a:pt x="18" y="141"/>
                  </a:lnTo>
                  <a:lnTo>
                    <a:pt x="13" y="139"/>
                  </a:lnTo>
                  <a:lnTo>
                    <a:pt x="13" y="143"/>
                  </a:lnTo>
                  <a:lnTo>
                    <a:pt x="15" y="14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18" name="Freeform 319"/>
            <p:cNvSpPr>
              <a:spLocks/>
            </p:cNvSpPr>
            <p:nvPr/>
          </p:nvSpPr>
          <p:spPr bwMode="auto">
            <a:xfrm>
              <a:off x="1905000" y="11992770"/>
              <a:ext cx="20638" cy="26988"/>
            </a:xfrm>
            <a:custGeom>
              <a:avLst/>
              <a:gdLst>
                <a:gd name="T0" fmla="*/ 24 w 26"/>
                <a:gd name="T1" fmla="*/ 21 h 34"/>
                <a:gd name="T2" fmla="*/ 23 w 26"/>
                <a:gd name="T3" fmla="*/ 21 h 34"/>
                <a:gd name="T4" fmla="*/ 23 w 26"/>
                <a:gd name="T5" fmla="*/ 23 h 34"/>
                <a:gd name="T6" fmla="*/ 23 w 26"/>
                <a:gd name="T7" fmla="*/ 25 h 34"/>
                <a:gd name="T8" fmla="*/ 21 w 26"/>
                <a:gd name="T9" fmla="*/ 26 h 34"/>
                <a:gd name="T10" fmla="*/ 19 w 26"/>
                <a:gd name="T11" fmla="*/ 31 h 34"/>
                <a:gd name="T12" fmla="*/ 14 w 26"/>
                <a:gd name="T13" fmla="*/ 33 h 34"/>
                <a:gd name="T14" fmla="*/ 9 w 26"/>
                <a:gd name="T15" fmla="*/ 31 h 34"/>
                <a:gd name="T16" fmla="*/ 3 w 26"/>
                <a:gd name="T17" fmla="*/ 34 h 34"/>
                <a:gd name="T18" fmla="*/ 3 w 26"/>
                <a:gd name="T19" fmla="*/ 30 h 34"/>
                <a:gd name="T20" fmla="*/ 5 w 26"/>
                <a:gd name="T21" fmla="*/ 26 h 34"/>
                <a:gd name="T22" fmla="*/ 8 w 26"/>
                <a:gd name="T23" fmla="*/ 21 h 34"/>
                <a:gd name="T24" fmla="*/ 9 w 26"/>
                <a:gd name="T25" fmla="*/ 13 h 34"/>
                <a:gd name="T26" fmla="*/ 8 w 26"/>
                <a:gd name="T27" fmla="*/ 7 h 34"/>
                <a:gd name="T28" fmla="*/ 0 w 26"/>
                <a:gd name="T29" fmla="*/ 4 h 34"/>
                <a:gd name="T30" fmla="*/ 1 w 26"/>
                <a:gd name="T31" fmla="*/ 2 h 34"/>
                <a:gd name="T32" fmla="*/ 5 w 26"/>
                <a:gd name="T33" fmla="*/ 0 h 34"/>
                <a:gd name="T34" fmla="*/ 6 w 26"/>
                <a:gd name="T35" fmla="*/ 2 h 34"/>
                <a:gd name="T36" fmla="*/ 9 w 26"/>
                <a:gd name="T37" fmla="*/ 2 h 34"/>
                <a:gd name="T38" fmla="*/ 13 w 26"/>
                <a:gd name="T39" fmla="*/ 4 h 34"/>
                <a:gd name="T40" fmla="*/ 21 w 26"/>
                <a:gd name="T41" fmla="*/ 7 h 34"/>
                <a:gd name="T42" fmla="*/ 26 w 26"/>
                <a:gd name="T43" fmla="*/ 12 h 34"/>
                <a:gd name="T44" fmla="*/ 24 w 26"/>
                <a:gd name="T45" fmla="*/ 17 h 34"/>
                <a:gd name="T46" fmla="*/ 24 w 26"/>
                <a:gd name="T47" fmla="*/ 2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34">
                  <a:moveTo>
                    <a:pt x="24" y="21"/>
                  </a:moveTo>
                  <a:lnTo>
                    <a:pt x="23" y="21"/>
                  </a:lnTo>
                  <a:lnTo>
                    <a:pt x="23" y="23"/>
                  </a:lnTo>
                  <a:lnTo>
                    <a:pt x="23" y="25"/>
                  </a:lnTo>
                  <a:lnTo>
                    <a:pt x="21" y="26"/>
                  </a:lnTo>
                  <a:lnTo>
                    <a:pt x="19" y="31"/>
                  </a:lnTo>
                  <a:lnTo>
                    <a:pt x="14" y="33"/>
                  </a:lnTo>
                  <a:lnTo>
                    <a:pt x="9" y="31"/>
                  </a:lnTo>
                  <a:lnTo>
                    <a:pt x="3" y="34"/>
                  </a:lnTo>
                  <a:lnTo>
                    <a:pt x="3" y="30"/>
                  </a:lnTo>
                  <a:lnTo>
                    <a:pt x="5" y="26"/>
                  </a:lnTo>
                  <a:lnTo>
                    <a:pt x="8" y="21"/>
                  </a:lnTo>
                  <a:lnTo>
                    <a:pt x="9" y="13"/>
                  </a:lnTo>
                  <a:lnTo>
                    <a:pt x="8" y="7"/>
                  </a:lnTo>
                  <a:lnTo>
                    <a:pt x="0" y="4"/>
                  </a:lnTo>
                  <a:lnTo>
                    <a:pt x="1" y="2"/>
                  </a:lnTo>
                  <a:lnTo>
                    <a:pt x="5" y="0"/>
                  </a:lnTo>
                  <a:lnTo>
                    <a:pt x="6" y="2"/>
                  </a:lnTo>
                  <a:lnTo>
                    <a:pt x="9" y="2"/>
                  </a:lnTo>
                  <a:lnTo>
                    <a:pt x="13" y="4"/>
                  </a:lnTo>
                  <a:lnTo>
                    <a:pt x="21" y="7"/>
                  </a:lnTo>
                  <a:lnTo>
                    <a:pt x="26" y="12"/>
                  </a:lnTo>
                  <a:lnTo>
                    <a:pt x="24" y="17"/>
                  </a:lnTo>
                  <a:lnTo>
                    <a:pt x="24" y="2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19" name="Freeform 320"/>
            <p:cNvSpPr>
              <a:spLocks/>
            </p:cNvSpPr>
            <p:nvPr/>
          </p:nvSpPr>
          <p:spPr bwMode="auto">
            <a:xfrm>
              <a:off x="1431925" y="11968958"/>
              <a:ext cx="12700" cy="17463"/>
            </a:xfrm>
            <a:custGeom>
              <a:avLst/>
              <a:gdLst>
                <a:gd name="T0" fmla="*/ 0 w 15"/>
                <a:gd name="T1" fmla="*/ 11 h 22"/>
                <a:gd name="T2" fmla="*/ 2 w 15"/>
                <a:gd name="T3" fmla="*/ 6 h 22"/>
                <a:gd name="T4" fmla="*/ 7 w 15"/>
                <a:gd name="T5" fmla="*/ 0 h 22"/>
                <a:gd name="T6" fmla="*/ 13 w 15"/>
                <a:gd name="T7" fmla="*/ 3 h 22"/>
                <a:gd name="T8" fmla="*/ 15 w 15"/>
                <a:gd name="T9" fmla="*/ 9 h 22"/>
                <a:gd name="T10" fmla="*/ 12 w 15"/>
                <a:gd name="T11" fmla="*/ 16 h 22"/>
                <a:gd name="T12" fmla="*/ 10 w 15"/>
                <a:gd name="T13" fmla="*/ 22 h 22"/>
                <a:gd name="T14" fmla="*/ 5 w 15"/>
                <a:gd name="T15" fmla="*/ 22 h 22"/>
                <a:gd name="T16" fmla="*/ 2 w 15"/>
                <a:gd name="T17" fmla="*/ 19 h 22"/>
                <a:gd name="T18" fmla="*/ 0 w 15"/>
                <a:gd name="T1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22">
                  <a:moveTo>
                    <a:pt x="0" y="11"/>
                  </a:moveTo>
                  <a:lnTo>
                    <a:pt x="2" y="6"/>
                  </a:lnTo>
                  <a:lnTo>
                    <a:pt x="7" y="0"/>
                  </a:lnTo>
                  <a:lnTo>
                    <a:pt x="13" y="3"/>
                  </a:lnTo>
                  <a:lnTo>
                    <a:pt x="15" y="9"/>
                  </a:lnTo>
                  <a:lnTo>
                    <a:pt x="12" y="16"/>
                  </a:lnTo>
                  <a:lnTo>
                    <a:pt x="10" y="22"/>
                  </a:lnTo>
                  <a:lnTo>
                    <a:pt x="5" y="22"/>
                  </a:lnTo>
                  <a:lnTo>
                    <a:pt x="2" y="19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0" name="Freeform 321"/>
            <p:cNvSpPr>
              <a:spLocks/>
            </p:cNvSpPr>
            <p:nvPr/>
          </p:nvSpPr>
          <p:spPr bwMode="auto">
            <a:xfrm>
              <a:off x="1866900" y="12045158"/>
              <a:ext cx="53975" cy="41275"/>
            </a:xfrm>
            <a:custGeom>
              <a:avLst/>
              <a:gdLst>
                <a:gd name="T0" fmla="*/ 23 w 67"/>
                <a:gd name="T1" fmla="*/ 18 h 54"/>
                <a:gd name="T2" fmla="*/ 33 w 67"/>
                <a:gd name="T3" fmla="*/ 20 h 54"/>
                <a:gd name="T4" fmla="*/ 38 w 67"/>
                <a:gd name="T5" fmla="*/ 23 h 54"/>
                <a:gd name="T6" fmla="*/ 39 w 67"/>
                <a:gd name="T7" fmla="*/ 28 h 54"/>
                <a:gd name="T8" fmla="*/ 48 w 67"/>
                <a:gd name="T9" fmla="*/ 31 h 54"/>
                <a:gd name="T10" fmla="*/ 56 w 67"/>
                <a:gd name="T11" fmla="*/ 39 h 54"/>
                <a:gd name="T12" fmla="*/ 62 w 67"/>
                <a:gd name="T13" fmla="*/ 44 h 54"/>
                <a:gd name="T14" fmla="*/ 67 w 67"/>
                <a:gd name="T15" fmla="*/ 47 h 54"/>
                <a:gd name="T16" fmla="*/ 66 w 67"/>
                <a:gd name="T17" fmla="*/ 54 h 54"/>
                <a:gd name="T18" fmla="*/ 49 w 67"/>
                <a:gd name="T19" fmla="*/ 49 h 54"/>
                <a:gd name="T20" fmla="*/ 36 w 67"/>
                <a:gd name="T21" fmla="*/ 45 h 54"/>
                <a:gd name="T22" fmla="*/ 26 w 67"/>
                <a:gd name="T23" fmla="*/ 44 h 54"/>
                <a:gd name="T24" fmla="*/ 14 w 67"/>
                <a:gd name="T25" fmla="*/ 41 h 54"/>
                <a:gd name="T26" fmla="*/ 10 w 67"/>
                <a:gd name="T27" fmla="*/ 29 h 54"/>
                <a:gd name="T28" fmla="*/ 5 w 67"/>
                <a:gd name="T29" fmla="*/ 23 h 54"/>
                <a:gd name="T30" fmla="*/ 1 w 67"/>
                <a:gd name="T31" fmla="*/ 15 h 54"/>
                <a:gd name="T32" fmla="*/ 0 w 67"/>
                <a:gd name="T33" fmla="*/ 8 h 54"/>
                <a:gd name="T34" fmla="*/ 0 w 67"/>
                <a:gd name="T35" fmla="*/ 7 h 54"/>
                <a:gd name="T36" fmla="*/ 0 w 67"/>
                <a:gd name="T37" fmla="*/ 3 h 54"/>
                <a:gd name="T38" fmla="*/ 1 w 67"/>
                <a:gd name="T39" fmla="*/ 0 h 54"/>
                <a:gd name="T40" fmla="*/ 6 w 67"/>
                <a:gd name="T41" fmla="*/ 3 h 54"/>
                <a:gd name="T42" fmla="*/ 11 w 67"/>
                <a:gd name="T43" fmla="*/ 8 h 54"/>
                <a:gd name="T44" fmla="*/ 13 w 67"/>
                <a:gd name="T45" fmla="*/ 10 h 54"/>
                <a:gd name="T46" fmla="*/ 16 w 67"/>
                <a:gd name="T47" fmla="*/ 11 h 54"/>
                <a:gd name="T48" fmla="*/ 23 w 67"/>
                <a:gd name="T49" fmla="*/ 1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7" h="54">
                  <a:moveTo>
                    <a:pt x="23" y="18"/>
                  </a:moveTo>
                  <a:lnTo>
                    <a:pt x="33" y="20"/>
                  </a:lnTo>
                  <a:lnTo>
                    <a:pt x="38" y="23"/>
                  </a:lnTo>
                  <a:lnTo>
                    <a:pt x="39" y="28"/>
                  </a:lnTo>
                  <a:lnTo>
                    <a:pt x="48" y="31"/>
                  </a:lnTo>
                  <a:lnTo>
                    <a:pt x="56" y="39"/>
                  </a:lnTo>
                  <a:lnTo>
                    <a:pt x="62" y="44"/>
                  </a:lnTo>
                  <a:lnTo>
                    <a:pt x="67" y="47"/>
                  </a:lnTo>
                  <a:lnTo>
                    <a:pt x="66" y="54"/>
                  </a:lnTo>
                  <a:lnTo>
                    <a:pt x="49" y="49"/>
                  </a:lnTo>
                  <a:lnTo>
                    <a:pt x="36" y="45"/>
                  </a:lnTo>
                  <a:lnTo>
                    <a:pt x="26" y="44"/>
                  </a:lnTo>
                  <a:lnTo>
                    <a:pt x="14" y="41"/>
                  </a:lnTo>
                  <a:lnTo>
                    <a:pt x="10" y="29"/>
                  </a:lnTo>
                  <a:lnTo>
                    <a:pt x="5" y="23"/>
                  </a:lnTo>
                  <a:lnTo>
                    <a:pt x="1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3"/>
                  </a:lnTo>
                  <a:lnTo>
                    <a:pt x="1" y="0"/>
                  </a:lnTo>
                  <a:lnTo>
                    <a:pt x="6" y="3"/>
                  </a:lnTo>
                  <a:lnTo>
                    <a:pt x="11" y="8"/>
                  </a:lnTo>
                  <a:lnTo>
                    <a:pt x="13" y="10"/>
                  </a:lnTo>
                  <a:lnTo>
                    <a:pt x="16" y="11"/>
                  </a:lnTo>
                  <a:lnTo>
                    <a:pt x="23" y="18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1" name="Freeform 322"/>
            <p:cNvSpPr>
              <a:spLocks/>
            </p:cNvSpPr>
            <p:nvPr/>
          </p:nvSpPr>
          <p:spPr bwMode="auto">
            <a:xfrm>
              <a:off x="1441450" y="11957845"/>
              <a:ext cx="17463" cy="11113"/>
            </a:xfrm>
            <a:custGeom>
              <a:avLst/>
              <a:gdLst>
                <a:gd name="T0" fmla="*/ 10 w 21"/>
                <a:gd name="T1" fmla="*/ 0 h 13"/>
                <a:gd name="T2" fmla="*/ 13 w 21"/>
                <a:gd name="T3" fmla="*/ 0 h 13"/>
                <a:gd name="T4" fmla="*/ 18 w 21"/>
                <a:gd name="T5" fmla="*/ 1 h 13"/>
                <a:gd name="T6" fmla="*/ 21 w 21"/>
                <a:gd name="T7" fmla="*/ 3 h 13"/>
                <a:gd name="T8" fmla="*/ 16 w 21"/>
                <a:gd name="T9" fmla="*/ 8 h 13"/>
                <a:gd name="T10" fmla="*/ 10 w 21"/>
                <a:gd name="T11" fmla="*/ 11 h 13"/>
                <a:gd name="T12" fmla="*/ 8 w 21"/>
                <a:gd name="T13" fmla="*/ 11 h 13"/>
                <a:gd name="T14" fmla="*/ 5 w 21"/>
                <a:gd name="T15" fmla="*/ 13 h 13"/>
                <a:gd name="T16" fmla="*/ 0 w 21"/>
                <a:gd name="T17" fmla="*/ 13 h 13"/>
                <a:gd name="T18" fmla="*/ 0 w 21"/>
                <a:gd name="T19" fmla="*/ 8 h 13"/>
                <a:gd name="T20" fmla="*/ 3 w 21"/>
                <a:gd name="T21" fmla="*/ 6 h 13"/>
                <a:gd name="T22" fmla="*/ 5 w 21"/>
                <a:gd name="T23" fmla="*/ 5 h 13"/>
                <a:gd name="T24" fmla="*/ 6 w 21"/>
                <a:gd name="T25" fmla="*/ 3 h 13"/>
                <a:gd name="T26" fmla="*/ 8 w 21"/>
                <a:gd name="T27" fmla="*/ 1 h 13"/>
                <a:gd name="T28" fmla="*/ 10 w 21"/>
                <a:gd name="T2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" h="13">
                  <a:moveTo>
                    <a:pt x="10" y="0"/>
                  </a:moveTo>
                  <a:lnTo>
                    <a:pt x="13" y="0"/>
                  </a:lnTo>
                  <a:lnTo>
                    <a:pt x="18" y="1"/>
                  </a:lnTo>
                  <a:lnTo>
                    <a:pt x="21" y="3"/>
                  </a:lnTo>
                  <a:lnTo>
                    <a:pt x="16" y="8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5" y="13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3"/>
                  </a:lnTo>
                  <a:lnTo>
                    <a:pt x="8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2" name="Freeform 323"/>
            <p:cNvSpPr>
              <a:spLocks/>
            </p:cNvSpPr>
            <p:nvPr/>
          </p:nvSpPr>
          <p:spPr bwMode="auto">
            <a:xfrm>
              <a:off x="1819275" y="11808620"/>
              <a:ext cx="7938" cy="20638"/>
            </a:xfrm>
            <a:custGeom>
              <a:avLst/>
              <a:gdLst>
                <a:gd name="T0" fmla="*/ 2 w 10"/>
                <a:gd name="T1" fmla="*/ 26 h 26"/>
                <a:gd name="T2" fmla="*/ 0 w 10"/>
                <a:gd name="T3" fmla="*/ 25 h 26"/>
                <a:gd name="T4" fmla="*/ 0 w 10"/>
                <a:gd name="T5" fmla="*/ 20 h 26"/>
                <a:gd name="T6" fmla="*/ 2 w 10"/>
                <a:gd name="T7" fmla="*/ 15 h 26"/>
                <a:gd name="T8" fmla="*/ 3 w 10"/>
                <a:gd name="T9" fmla="*/ 12 h 26"/>
                <a:gd name="T10" fmla="*/ 3 w 10"/>
                <a:gd name="T11" fmla="*/ 5 h 26"/>
                <a:gd name="T12" fmla="*/ 7 w 10"/>
                <a:gd name="T13" fmla="*/ 0 h 26"/>
                <a:gd name="T14" fmla="*/ 8 w 10"/>
                <a:gd name="T15" fmla="*/ 4 h 26"/>
                <a:gd name="T16" fmla="*/ 8 w 10"/>
                <a:gd name="T17" fmla="*/ 8 h 26"/>
                <a:gd name="T18" fmla="*/ 10 w 10"/>
                <a:gd name="T19" fmla="*/ 15 h 26"/>
                <a:gd name="T20" fmla="*/ 8 w 10"/>
                <a:gd name="T21" fmla="*/ 20 h 26"/>
                <a:gd name="T22" fmla="*/ 7 w 10"/>
                <a:gd name="T23" fmla="*/ 21 h 26"/>
                <a:gd name="T24" fmla="*/ 5 w 10"/>
                <a:gd name="T25" fmla="*/ 23 h 26"/>
                <a:gd name="T26" fmla="*/ 3 w 10"/>
                <a:gd name="T27" fmla="*/ 25 h 26"/>
                <a:gd name="T28" fmla="*/ 2 w 10"/>
                <a:gd name="T2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" h="26">
                  <a:moveTo>
                    <a:pt x="2" y="26"/>
                  </a:moveTo>
                  <a:lnTo>
                    <a:pt x="0" y="25"/>
                  </a:lnTo>
                  <a:lnTo>
                    <a:pt x="0" y="20"/>
                  </a:lnTo>
                  <a:lnTo>
                    <a:pt x="2" y="15"/>
                  </a:lnTo>
                  <a:lnTo>
                    <a:pt x="3" y="12"/>
                  </a:lnTo>
                  <a:lnTo>
                    <a:pt x="3" y="5"/>
                  </a:lnTo>
                  <a:lnTo>
                    <a:pt x="7" y="0"/>
                  </a:lnTo>
                  <a:lnTo>
                    <a:pt x="8" y="4"/>
                  </a:lnTo>
                  <a:lnTo>
                    <a:pt x="8" y="8"/>
                  </a:lnTo>
                  <a:lnTo>
                    <a:pt x="10" y="15"/>
                  </a:lnTo>
                  <a:lnTo>
                    <a:pt x="8" y="20"/>
                  </a:lnTo>
                  <a:lnTo>
                    <a:pt x="7" y="21"/>
                  </a:lnTo>
                  <a:lnTo>
                    <a:pt x="5" y="23"/>
                  </a:lnTo>
                  <a:lnTo>
                    <a:pt x="3" y="25"/>
                  </a:lnTo>
                  <a:lnTo>
                    <a:pt x="2" y="26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3" name="Freeform 324"/>
            <p:cNvSpPr>
              <a:spLocks/>
            </p:cNvSpPr>
            <p:nvPr/>
          </p:nvSpPr>
          <p:spPr bwMode="auto">
            <a:xfrm>
              <a:off x="1557338" y="11780045"/>
              <a:ext cx="19050" cy="30163"/>
            </a:xfrm>
            <a:custGeom>
              <a:avLst/>
              <a:gdLst>
                <a:gd name="T0" fmla="*/ 13 w 23"/>
                <a:gd name="T1" fmla="*/ 13 h 39"/>
                <a:gd name="T2" fmla="*/ 16 w 23"/>
                <a:gd name="T3" fmla="*/ 24 h 39"/>
                <a:gd name="T4" fmla="*/ 23 w 23"/>
                <a:gd name="T5" fmla="*/ 31 h 39"/>
                <a:gd name="T6" fmla="*/ 21 w 23"/>
                <a:gd name="T7" fmla="*/ 35 h 39"/>
                <a:gd name="T8" fmla="*/ 15 w 23"/>
                <a:gd name="T9" fmla="*/ 34 h 39"/>
                <a:gd name="T10" fmla="*/ 8 w 23"/>
                <a:gd name="T11" fmla="*/ 35 h 39"/>
                <a:gd name="T12" fmla="*/ 7 w 23"/>
                <a:gd name="T13" fmla="*/ 39 h 39"/>
                <a:gd name="T14" fmla="*/ 2 w 23"/>
                <a:gd name="T15" fmla="*/ 32 h 39"/>
                <a:gd name="T16" fmla="*/ 2 w 23"/>
                <a:gd name="T17" fmla="*/ 22 h 39"/>
                <a:gd name="T18" fmla="*/ 2 w 23"/>
                <a:gd name="T19" fmla="*/ 13 h 39"/>
                <a:gd name="T20" fmla="*/ 0 w 23"/>
                <a:gd name="T21" fmla="*/ 6 h 39"/>
                <a:gd name="T22" fmla="*/ 3 w 23"/>
                <a:gd name="T23" fmla="*/ 0 h 39"/>
                <a:gd name="T24" fmla="*/ 10 w 23"/>
                <a:gd name="T25" fmla="*/ 3 h 39"/>
                <a:gd name="T26" fmla="*/ 12 w 23"/>
                <a:gd name="T27" fmla="*/ 8 h 39"/>
                <a:gd name="T28" fmla="*/ 12 w 23"/>
                <a:gd name="T29" fmla="*/ 11 h 39"/>
                <a:gd name="T30" fmla="*/ 13 w 23"/>
                <a:gd name="T31" fmla="*/ 1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" h="39">
                  <a:moveTo>
                    <a:pt x="13" y="13"/>
                  </a:moveTo>
                  <a:lnTo>
                    <a:pt x="16" y="24"/>
                  </a:lnTo>
                  <a:lnTo>
                    <a:pt x="23" y="31"/>
                  </a:lnTo>
                  <a:lnTo>
                    <a:pt x="21" y="35"/>
                  </a:lnTo>
                  <a:lnTo>
                    <a:pt x="15" y="34"/>
                  </a:lnTo>
                  <a:lnTo>
                    <a:pt x="8" y="35"/>
                  </a:lnTo>
                  <a:lnTo>
                    <a:pt x="7" y="39"/>
                  </a:lnTo>
                  <a:lnTo>
                    <a:pt x="2" y="32"/>
                  </a:lnTo>
                  <a:lnTo>
                    <a:pt x="2" y="22"/>
                  </a:lnTo>
                  <a:lnTo>
                    <a:pt x="2" y="13"/>
                  </a:lnTo>
                  <a:lnTo>
                    <a:pt x="0" y="6"/>
                  </a:lnTo>
                  <a:lnTo>
                    <a:pt x="3" y="0"/>
                  </a:lnTo>
                  <a:lnTo>
                    <a:pt x="10" y="3"/>
                  </a:lnTo>
                  <a:lnTo>
                    <a:pt x="12" y="8"/>
                  </a:lnTo>
                  <a:lnTo>
                    <a:pt x="12" y="11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4" name="Freeform 325"/>
            <p:cNvSpPr>
              <a:spLocks/>
            </p:cNvSpPr>
            <p:nvPr/>
          </p:nvSpPr>
          <p:spPr bwMode="auto">
            <a:xfrm>
              <a:off x="1808163" y="11826083"/>
              <a:ext cx="11113" cy="38100"/>
            </a:xfrm>
            <a:custGeom>
              <a:avLst/>
              <a:gdLst>
                <a:gd name="T0" fmla="*/ 2 w 15"/>
                <a:gd name="T1" fmla="*/ 34 h 49"/>
                <a:gd name="T2" fmla="*/ 2 w 15"/>
                <a:gd name="T3" fmla="*/ 31 h 49"/>
                <a:gd name="T4" fmla="*/ 0 w 15"/>
                <a:gd name="T5" fmla="*/ 29 h 49"/>
                <a:gd name="T6" fmla="*/ 0 w 15"/>
                <a:gd name="T7" fmla="*/ 28 h 49"/>
                <a:gd name="T8" fmla="*/ 0 w 15"/>
                <a:gd name="T9" fmla="*/ 23 h 49"/>
                <a:gd name="T10" fmla="*/ 0 w 15"/>
                <a:gd name="T11" fmla="*/ 15 h 49"/>
                <a:gd name="T12" fmla="*/ 2 w 15"/>
                <a:gd name="T13" fmla="*/ 10 h 49"/>
                <a:gd name="T14" fmla="*/ 5 w 15"/>
                <a:gd name="T15" fmla="*/ 8 h 49"/>
                <a:gd name="T16" fmla="*/ 8 w 15"/>
                <a:gd name="T17" fmla="*/ 3 h 49"/>
                <a:gd name="T18" fmla="*/ 12 w 15"/>
                <a:gd name="T19" fmla="*/ 0 h 49"/>
                <a:gd name="T20" fmla="*/ 13 w 15"/>
                <a:gd name="T21" fmla="*/ 2 h 49"/>
                <a:gd name="T22" fmla="*/ 15 w 15"/>
                <a:gd name="T23" fmla="*/ 6 h 49"/>
                <a:gd name="T24" fmla="*/ 15 w 15"/>
                <a:gd name="T25" fmla="*/ 11 h 49"/>
                <a:gd name="T26" fmla="*/ 13 w 15"/>
                <a:gd name="T27" fmla="*/ 18 h 49"/>
                <a:gd name="T28" fmla="*/ 13 w 15"/>
                <a:gd name="T29" fmla="*/ 26 h 49"/>
                <a:gd name="T30" fmla="*/ 13 w 15"/>
                <a:gd name="T31" fmla="*/ 34 h 49"/>
                <a:gd name="T32" fmla="*/ 12 w 15"/>
                <a:gd name="T33" fmla="*/ 42 h 49"/>
                <a:gd name="T34" fmla="*/ 7 w 15"/>
                <a:gd name="T35" fmla="*/ 49 h 49"/>
                <a:gd name="T36" fmla="*/ 5 w 15"/>
                <a:gd name="T37" fmla="*/ 45 h 49"/>
                <a:gd name="T38" fmla="*/ 3 w 15"/>
                <a:gd name="T39" fmla="*/ 39 h 49"/>
                <a:gd name="T40" fmla="*/ 2 w 15"/>
                <a:gd name="T41" fmla="*/ 3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" h="49">
                  <a:moveTo>
                    <a:pt x="2" y="34"/>
                  </a:moveTo>
                  <a:lnTo>
                    <a:pt x="2" y="31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0" y="23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5" y="8"/>
                  </a:lnTo>
                  <a:lnTo>
                    <a:pt x="8" y="3"/>
                  </a:lnTo>
                  <a:lnTo>
                    <a:pt x="12" y="0"/>
                  </a:lnTo>
                  <a:lnTo>
                    <a:pt x="13" y="2"/>
                  </a:lnTo>
                  <a:lnTo>
                    <a:pt x="15" y="6"/>
                  </a:lnTo>
                  <a:lnTo>
                    <a:pt x="15" y="11"/>
                  </a:lnTo>
                  <a:lnTo>
                    <a:pt x="13" y="18"/>
                  </a:lnTo>
                  <a:lnTo>
                    <a:pt x="13" y="26"/>
                  </a:lnTo>
                  <a:lnTo>
                    <a:pt x="13" y="34"/>
                  </a:lnTo>
                  <a:lnTo>
                    <a:pt x="12" y="42"/>
                  </a:lnTo>
                  <a:lnTo>
                    <a:pt x="7" y="49"/>
                  </a:lnTo>
                  <a:lnTo>
                    <a:pt x="5" y="45"/>
                  </a:lnTo>
                  <a:lnTo>
                    <a:pt x="3" y="39"/>
                  </a:lnTo>
                  <a:lnTo>
                    <a:pt x="2" y="34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5" name="Freeform 326"/>
            <p:cNvSpPr>
              <a:spLocks/>
            </p:cNvSpPr>
            <p:nvPr/>
          </p:nvSpPr>
          <p:spPr bwMode="auto">
            <a:xfrm>
              <a:off x="1701800" y="11913395"/>
              <a:ext cx="73025" cy="65088"/>
            </a:xfrm>
            <a:custGeom>
              <a:avLst/>
              <a:gdLst>
                <a:gd name="T0" fmla="*/ 5 w 91"/>
                <a:gd name="T1" fmla="*/ 32 h 83"/>
                <a:gd name="T2" fmla="*/ 3 w 91"/>
                <a:gd name="T3" fmla="*/ 29 h 83"/>
                <a:gd name="T4" fmla="*/ 3 w 91"/>
                <a:gd name="T5" fmla="*/ 26 h 83"/>
                <a:gd name="T6" fmla="*/ 2 w 91"/>
                <a:gd name="T7" fmla="*/ 23 h 83"/>
                <a:gd name="T8" fmla="*/ 0 w 91"/>
                <a:gd name="T9" fmla="*/ 16 h 83"/>
                <a:gd name="T10" fmla="*/ 5 w 91"/>
                <a:gd name="T11" fmla="*/ 13 h 83"/>
                <a:gd name="T12" fmla="*/ 13 w 91"/>
                <a:gd name="T13" fmla="*/ 10 h 83"/>
                <a:gd name="T14" fmla="*/ 16 w 91"/>
                <a:gd name="T15" fmla="*/ 0 h 83"/>
                <a:gd name="T16" fmla="*/ 23 w 91"/>
                <a:gd name="T17" fmla="*/ 0 h 83"/>
                <a:gd name="T18" fmla="*/ 28 w 91"/>
                <a:gd name="T19" fmla="*/ 8 h 83"/>
                <a:gd name="T20" fmla="*/ 33 w 91"/>
                <a:gd name="T21" fmla="*/ 15 h 83"/>
                <a:gd name="T22" fmla="*/ 38 w 91"/>
                <a:gd name="T23" fmla="*/ 19 h 83"/>
                <a:gd name="T24" fmla="*/ 43 w 91"/>
                <a:gd name="T25" fmla="*/ 18 h 83"/>
                <a:gd name="T26" fmla="*/ 53 w 91"/>
                <a:gd name="T27" fmla="*/ 16 h 83"/>
                <a:gd name="T28" fmla="*/ 61 w 91"/>
                <a:gd name="T29" fmla="*/ 13 h 83"/>
                <a:gd name="T30" fmla="*/ 71 w 91"/>
                <a:gd name="T31" fmla="*/ 19 h 83"/>
                <a:gd name="T32" fmla="*/ 74 w 91"/>
                <a:gd name="T33" fmla="*/ 19 h 83"/>
                <a:gd name="T34" fmla="*/ 83 w 91"/>
                <a:gd name="T35" fmla="*/ 26 h 83"/>
                <a:gd name="T36" fmla="*/ 91 w 91"/>
                <a:gd name="T37" fmla="*/ 29 h 83"/>
                <a:gd name="T38" fmla="*/ 91 w 91"/>
                <a:gd name="T39" fmla="*/ 37 h 83"/>
                <a:gd name="T40" fmla="*/ 83 w 91"/>
                <a:gd name="T41" fmla="*/ 39 h 83"/>
                <a:gd name="T42" fmla="*/ 74 w 91"/>
                <a:gd name="T43" fmla="*/ 39 h 83"/>
                <a:gd name="T44" fmla="*/ 69 w 91"/>
                <a:gd name="T45" fmla="*/ 39 h 83"/>
                <a:gd name="T46" fmla="*/ 64 w 91"/>
                <a:gd name="T47" fmla="*/ 41 h 83"/>
                <a:gd name="T48" fmla="*/ 56 w 91"/>
                <a:gd name="T49" fmla="*/ 44 h 83"/>
                <a:gd name="T50" fmla="*/ 49 w 91"/>
                <a:gd name="T51" fmla="*/ 45 h 83"/>
                <a:gd name="T52" fmla="*/ 45 w 91"/>
                <a:gd name="T53" fmla="*/ 49 h 83"/>
                <a:gd name="T54" fmla="*/ 41 w 91"/>
                <a:gd name="T55" fmla="*/ 52 h 83"/>
                <a:gd name="T56" fmla="*/ 38 w 91"/>
                <a:gd name="T57" fmla="*/ 55 h 83"/>
                <a:gd name="T58" fmla="*/ 35 w 91"/>
                <a:gd name="T59" fmla="*/ 58 h 83"/>
                <a:gd name="T60" fmla="*/ 31 w 91"/>
                <a:gd name="T61" fmla="*/ 65 h 83"/>
                <a:gd name="T62" fmla="*/ 31 w 91"/>
                <a:gd name="T63" fmla="*/ 73 h 83"/>
                <a:gd name="T64" fmla="*/ 28 w 91"/>
                <a:gd name="T65" fmla="*/ 81 h 83"/>
                <a:gd name="T66" fmla="*/ 16 w 91"/>
                <a:gd name="T67" fmla="*/ 83 h 83"/>
                <a:gd name="T68" fmla="*/ 10 w 91"/>
                <a:gd name="T69" fmla="*/ 79 h 83"/>
                <a:gd name="T70" fmla="*/ 8 w 91"/>
                <a:gd name="T71" fmla="*/ 73 h 83"/>
                <a:gd name="T72" fmla="*/ 2 w 91"/>
                <a:gd name="T73" fmla="*/ 63 h 83"/>
                <a:gd name="T74" fmla="*/ 0 w 91"/>
                <a:gd name="T75" fmla="*/ 55 h 83"/>
                <a:gd name="T76" fmla="*/ 6 w 91"/>
                <a:gd name="T77" fmla="*/ 42 h 83"/>
                <a:gd name="T78" fmla="*/ 5 w 91"/>
                <a:gd name="T79" fmla="*/ 3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1" h="83">
                  <a:moveTo>
                    <a:pt x="5" y="32"/>
                  </a:moveTo>
                  <a:lnTo>
                    <a:pt x="3" y="29"/>
                  </a:lnTo>
                  <a:lnTo>
                    <a:pt x="3" y="26"/>
                  </a:lnTo>
                  <a:lnTo>
                    <a:pt x="2" y="23"/>
                  </a:lnTo>
                  <a:lnTo>
                    <a:pt x="0" y="16"/>
                  </a:lnTo>
                  <a:lnTo>
                    <a:pt x="5" y="13"/>
                  </a:lnTo>
                  <a:lnTo>
                    <a:pt x="13" y="10"/>
                  </a:lnTo>
                  <a:lnTo>
                    <a:pt x="16" y="0"/>
                  </a:lnTo>
                  <a:lnTo>
                    <a:pt x="23" y="0"/>
                  </a:lnTo>
                  <a:lnTo>
                    <a:pt x="28" y="8"/>
                  </a:lnTo>
                  <a:lnTo>
                    <a:pt x="33" y="15"/>
                  </a:lnTo>
                  <a:lnTo>
                    <a:pt x="38" y="19"/>
                  </a:lnTo>
                  <a:lnTo>
                    <a:pt x="43" y="18"/>
                  </a:lnTo>
                  <a:lnTo>
                    <a:pt x="53" y="16"/>
                  </a:lnTo>
                  <a:lnTo>
                    <a:pt x="61" y="13"/>
                  </a:lnTo>
                  <a:lnTo>
                    <a:pt x="71" y="19"/>
                  </a:lnTo>
                  <a:lnTo>
                    <a:pt x="74" y="19"/>
                  </a:lnTo>
                  <a:lnTo>
                    <a:pt x="83" y="26"/>
                  </a:lnTo>
                  <a:lnTo>
                    <a:pt x="91" y="29"/>
                  </a:lnTo>
                  <a:lnTo>
                    <a:pt x="91" y="37"/>
                  </a:lnTo>
                  <a:lnTo>
                    <a:pt x="83" y="39"/>
                  </a:lnTo>
                  <a:lnTo>
                    <a:pt x="74" y="39"/>
                  </a:lnTo>
                  <a:lnTo>
                    <a:pt x="69" y="39"/>
                  </a:lnTo>
                  <a:lnTo>
                    <a:pt x="64" y="41"/>
                  </a:lnTo>
                  <a:lnTo>
                    <a:pt x="56" y="44"/>
                  </a:lnTo>
                  <a:lnTo>
                    <a:pt x="49" y="45"/>
                  </a:lnTo>
                  <a:lnTo>
                    <a:pt x="45" y="49"/>
                  </a:lnTo>
                  <a:lnTo>
                    <a:pt x="41" y="52"/>
                  </a:lnTo>
                  <a:lnTo>
                    <a:pt x="38" y="55"/>
                  </a:lnTo>
                  <a:lnTo>
                    <a:pt x="35" y="58"/>
                  </a:lnTo>
                  <a:lnTo>
                    <a:pt x="31" y="65"/>
                  </a:lnTo>
                  <a:lnTo>
                    <a:pt x="31" y="73"/>
                  </a:lnTo>
                  <a:lnTo>
                    <a:pt x="28" y="81"/>
                  </a:lnTo>
                  <a:lnTo>
                    <a:pt x="16" y="83"/>
                  </a:lnTo>
                  <a:lnTo>
                    <a:pt x="10" y="79"/>
                  </a:lnTo>
                  <a:lnTo>
                    <a:pt x="8" y="73"/>
                  </a:lnTo>
                  <a:lnTo>
                    <a:pt x="2" y="63"/>
                  </a:lnTo>
                  <a:lnTo>
                    <a:pt x="0" y="55"/>
                  </a:lnTo>
                  <a:lnTo>
                    <a:pt x="6" y="42"/>
                  </a:lnTo>
                  <a:lnTo>
                    <a:pt x="5" y="32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6" name="Freeform 327"/>
            <p:cNvSpPr>
              <a:spLocks/>
            </p:cNvSpPr>
            <p:nvPr/>
          </p:nvSpPr>
          <p:spPr bwMode="auto">
            <a:xfrm>
              <a:off x="1598613" y="11868945"/>
              <a:ext cx="12700" cy="28575"/>
            </a:xfrm>
            <a:custGeom>
              <a:avLst/>
              <a:gdLst>
                <a:gd name="T0" fmla="*/ 5 w 17"/>
                <a:gd name="T1" fmla="*/ 21 h 38"/>
                <a:gd name="T2" fmla="*/ 4 w 17"/>
                <a:gd name="T3" fmla="*/ 18 h 38"/>
                <a:gd name="T4" fmla="*/ 2 w 17"/>
                <a:gd name="T5" fmla="*/ 17 h 38"/>
                <a:gd name="T6" fmla="*/ 2 w 17"/>
                <a:gd name="T7" fmla="*/ 13 h 38"/>
                <a:gd name="T8" fmla="*/ 0 w 17"/>
                <a:gd name="T9" fmla="*/ 7 h 38"/>
                <a:gd name="T10" fmla="*/ 0 w 17"/>
                <a:gd name="T11" fmla="*/ 0 h 38"/>
                <a:gd name="T12" fmla="*/ 5 w 17"/>
                <a:gd name="T13" fmla="*/ 2 h 38"/>
                <a:gd name="T14" fmla="*/ 7 w 17"/>
                <a:gd name="T15" fmla="*/ 5 h 38"/>
                <a:gd name="T16" fmla="*/ 8 w 17"/>
                <a:gd name="T17" fmla="*/ 9 h 38"/>
                <a:gd name="T18" fmla="*/ 10 w 17"/>
                <a:gd name="T19" fmla="*/ 13 h 38"/>
                <a:gd name="T20" fmla="*/ 17 w 17"/>
                <a:gd name="T21" fmla="*/ 25 h 38"/>
                <a:gd name="T22" fmla="*/ 15 w 17"/>
                <a:gd name="T23" fmla="*/ 33 h 38"/>
                <a:gd name="T24" fmla="*/ 8 w 17"/>
                <a:gd name="T25" fmla="*/ 38 h 38"/>
                <a:gd name="T26" fmla="*/ 5 w 17"/>
                <a:gd name="T27" fmla="*/ 34 h 38"/>
                <a:gd name="T28" fmla="*/ 5 w 17"/>
                <a:gd name="T29" fmla="*/ 28 h 38"/>
                <a:gd name="T30" fmla="*/ 5 w 17"/>
                <a:gd name="T31" fmla="*/ 2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38">
                  <a:moveTo>
                    <a:pt x="5" y="21"/>
                  </a:moveTo>
                  <a:lnTo>
                    <a:pt x="4" y="18"/>
                  </a:lnTo>
                  <a:lnTo>
                    <a:pt x="2" y="17"/>
                  </a:lnTo>
                  <a:lnTo>
                    <a:pt x="2" y="13"/>
                  </a:lnTo>
                  <a:lnTo>
                    <a:pt x="0" y="7"/>
                  </a:lnTo>
                  <a:lnTo>
                    <a:pt x="0" y="0"/>
                  </a:lnTo>
                  <a:lnTo>
                    <a:pt x="5" y="2"/>
                  </a:lnTo>
                  <a:lnTo>
                    <a:pt x="7" y="5"/>
                  </a:lnTo>
                  <a:lnTo>
                    <a:pt x="8" y="9"/>
                  </a:lnTo>
                  <a:lnTo>
                    <a:pt x="10" y="13"/>
                  </a:lnTo>
                  <a:lnTo>
                    <a:pt x="17" y="25"/>
                  </a:lnTo>
                  <a:lnTo>
                    <a:pt x="15" y="33"/>
                  </a:lnTo>
                  <a:lnTo>
                    <a:pt x="8" y="38"/>
                  </a:lnTo>
                  <a:lnTo>
                    <a:pt x="5" y="34"/>
                  </a:lnTo>
                  <a:lnTo>
                    <a:pt x="5" y="28"/>
                  </a:lnTo>
                  <a:lnTo>
                    <a:pt x="5" y="21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7" name="Freeform 328"/>
            <p:cNvSpPr>
              <a:spLocks/>
            </p:cNvSpPr>
            <p:nvPr/>
          </p:nvSpPr>
          <p:spPr bwMode="auto">
            <a:xfrm>
              <a:off x="1643063" y="11726070"/>
              <a:ext cx="9525" cy="7938"/>
            </a:xfrm>
            <a:custGeom>
              <a:avLst/>
              <a:gdLst>
                <a:gd name="T0" fmla="*/ 7 w 12"/>
                <a:gd name="T1" fmla="*/ 10 h 10"/>
                <a:gd name="T2" fmla="*/ 5 w 12"/>
                <a:gd name="T3" fmla="*/ 8 h 10"/>
                <a:gd name="T4" fmla="*/ 4 w 12"/>
                <a:gd name="T5" fmla="*/ 6 h 10"/>
                <a:gd name="T6" fmla="*/ 0 w 12"/>
                <a:gd name="T7" fmla="*/ 5 h 10"/>
                <a:gd name="T8" fmla="*/ 4 w 12"/>
                <a:gd name="T9" fmla="*/ 1 h 10"/>
                <a:gd name="T10" fmla="*/ 7 w 12"/>
                <a:gd name="T11" fmla="*/ 0 h 10"/>
                <a:gd name="T12" fmla="*/ 12 w 12"/>
                <a:gd name="T13" fmla="*/ 3 h 10"/>
                <a:gd name="T14" fmla="*/ 10 w 12"/>
                <a:gd name="T15" fmla="*/ 6 h 10"/>
                <a:gd name="T16" fmla="*/ 7 w 12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lnTo>
                    <a:pt x="5" y="8"/>
                  </a:lnTo>
                  <a:lnTo>
                    <a:pt x="4" y="6"/>
                  </a:lnTo>
                  <a:lnTo>
                    <a:pt x="0" y="5"/>
                  </a:lnTo>
                  <a:lnTo>
                    <a:pt x="4" y="1"/>
                  </a:lnTo>
                  <a:lnTo>
                    <a:pt x="7" y="0"/>
                  </a:lnTo>
                  <a:lnTo>
                    <a:pt x="12" y="3"/>
                  </a:lnTo>
                  <a:lnTo>
                    <a:pt x="10" y="6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8" name="Freeform 329"/>
            <p:cNvSpPr>
              <a:spLocks/>
            </p:cNvSpPr>
            <p:nvPr/>
          </p:nvSpPr>
          <p:spPr bwMode="auto">
            <a:xfrm>
              <a:off x="1625600" y="11680033"/>
              <a:ext cx="4763" cy="4763"/>
            </a:xfrm>
            <a:custGeom>
              <a:avLst/>
              <a:gdLst>
                <a:gd name="T0" fmla="*/ 2 w 7"/>
                <a:gd name="T1" fmla="*/ 4 h 6"/>
                <a:gd name="T2" fmla="*/ 0 w 7"/>
                <a:gd name="T3" fmla="*/ 3 h 6"/>
                <a:gd name="T4" fmla="*/ 2 w 7"/>
                <a:gd name="T5" fmla="*/ 0 h 6"/>
                <a:gd name="T6" fmla="*/ 5 w 7"/>
                <a:gd name="T7" fmla="*/ 0 h 6"/>
                <a:gd name="T8" fmla="*/ 7 w 7"/>
                <a:gd name="T9" fmla="*/ 3 h 6"/>
                <a:gd name="T10" fmla="*/ 7 w 7"/>
                <a:gd name="T11" fmla="*/ 6 h 6"/>
                <a:gd name="T12" fmla="*/ 2 w 7"/>
                <a:gd name="T1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4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5" y="0"/>
                  </a:lnTo>
                  <a:lnTo>
                    <a:pt x="7" y="3"/>
                  </a:lnTo>
                  <a:lnTo>
                    <a:pt x="7" y="6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90F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29" name="Freeform 330"/>
            <p:cNvSpPr>
              <a:spLocks/>
            </p:cNvSpPr>
            <p:nvPr/>
          </p:nvSpPr>
          <p:spPr bwMode="auto">
            <a:xfrm>
              <a:off x="1627188" y="11816558"/>
              <a:ext cx="31750" cy="33338"/>
            </a:xfrm>
            <a:custGeom>
              <a:avLst/>
              <a:gdLst>
                <a:gd name="T0" fmla="*/ 29 w 39"/>
                <a:gd name="T1" fmla="*/ 27 h 42"/>
                <a:gd name="T2" fmla="*/ 28 w 39"/>
                <a:gd name="T3" fmla="*/ 30 h 42"/>
                <a:gd name="T4" fmla="*/ 28 w 39"/>
                <a:gd name="T5" fmla="*/ 34 h 42"/>
                <a:gd name="T6" fmla="*/ 26 w 39"/>
                <a:gd name="T7" fmla="*/ 39 h 42"/>
                <a:gd name="T8" fmla="*/ 21 w 39"/>
                <a:gd name="T9" fmla="*/ 42 h 42"/>
                <a:gd name="T10" fmla="*/ 16 w 39"/>
                <a:gd name="T11" fmla="*/ 39 h 42"/>
                <a:gd name="T12" fmla="*/ 14 w 39"/>
                <a:gd name="T13" fmla="*/ 32 h 42"/>
                <a:gd name="T14" fmla="*/ 6 w 39"/>
                <a:gd name="T15" fmla="*/ 29 h 42"/>
                <a:gd name="T16" fmla="*/ 1 w 39"/>
                <a:gd name="T17" fmla="*/ 22 h 42"/>
                <a:gd name="T18" fmla="*/ 5 w 39"/>
                <a:gd name="T19" fmla="*/ 17 h 42"/>
                <a:gd name="T20" fmla="*/ 5 w 39"/>
                <a:gd name="T21" fmla="*/ 13 h 42"/>
                <a:gd name="T22" fmla="*/ 0 w 39"/>
                <a:gd name="T23" fmla="*/ 6 h 42"/>
                <a:gd name="T24" fmla="*/ 6 w 39"/>
                <a:gd name="T25" fmla="*/ 0 h 42"/>
                <a:gd name="T26" fmla="*/ 16 w 39"/>
                <a:gd name="T27" fmla="*/ 1 h 42"/>
                <a:gd name="T28" fmla="*/ 24 w 39"/>
                <a:gd name="T29" fmla="*/ 3 h 42"/>
                <a:gd name="T30" fmla="*/ 26 w 39"/>
                <a:gd name="T31" fmla="*/ 13 h 42"/>
                <a:gd name="T32" fmla="*/ 34 w 39"/>
                <a:gd name="T33" fmla="*/ 17 h 42"/>
                <a:gd name="T34" fmla="*/ 39 w 39"/>
                <a:gd name="T35" fmla="*/ 22 h 42"/>
                <a:gd name="T36" fmla="*/ 33 w 39"/>
                <a:gd name="T37" fmla="*/ 24 h 42"/>
                <a:gd name="T38" fmla="*/ 29 w 39"/>
                <a:gd name="T39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42">
                  <a:moveTo>
                    <a:pt x="29" y="27"/>
                  </a:moveTo>
                  <a:lnTo>
                    <a:pt x="28" y="30"/>
                  </a:lnTo>
                  <a:lnTo>
                    <a:pt x="28" y="34"/>
                  </a:lnTo>
                  <a:lnTo>
                    <a:pt x="26" y="39"/>
                  </a:lnTo>
                  <a:lnTo>
                    <a:pt x="21" y="42"/>
                  </a:lnTo>
                  <a:lnTo>
                    <a:pt x="16" y="39"/>
                  </a:lnTo>
                  <a:lnTo>
                    <a:pt x="14" y="32"/>
                  </a:lnTo>
                  <a:lnTo>
                    <a:pt x="6" y="29"/>
                  </a:lnTo>
                  <a:lnTo>
                    <a:pt x="1" y="22"/>
                  </a:lnTo>
                  <a:lnTo>
                    <a:pt x="5" y="17"/>
                  </a:lnTo>
                  <a:lnTo>
                    <a:pt x="5" y="13"/>
                  </a:lnTo>
                  <a:lnTo>
                    <a:pt x="0" y="6"/>
                  </a:lnTo>
                  <a:lnTo>
                    <a:pt x="6" y="0"/>
                  </a:lnTo>
                  <a:lnTo>
                    <a:pt x="16" y="1"/>
                  </a:lnTo>
                  <a:lnTo>
                    <a:pt x="24" y="3"/>
                  </a:lnTo>
                  <a:lnTo>
                    <a:pt x="26" y="13"/>
                  </a:lnTo>
                  <a:lnTo>
                    <a:pt x="34" y="17"/>
                  </a:lnTo>
                  <a:lnTo>
                    <a:pt x="39" y="22"/>
                  </a:lnTo>
                  <a:lnTo>
                    <a:pt x="33" y="24"/>
                  </a:lnTo>
                  <a:lnTo>
                    <a:pt x="29" y="27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30" name="Freeform 331"/>
            <p:cNvSpPr>
              <a:spLocks/>
            </p:cNvSpPr>
            <p:nvPr/>
          </p:nvSpPr>
          <p:spPr bwMode="auto">
            <a:xfrm>
              <a:off x="298450" y="2718595"/>
              <a:ext cx="1511300" cy="2335213"/>
            </a:xfrm>
            <a:custGeom>
              <a:avLst/>
              <a:gdLst>
                <a:gd name="T0" fmla="*/ 511 w 1903"/>
                <a:gd name="T1" fmla="*/ 364 h 2941"/>
                <a:gd name="T2" fmla="*/ 628 w 1903"/>
                <a:gd name="T3" fmla="*/ 404 h 2941"/>
                <a:gd name="T4" fmla="*/ 645 w 1903"/>
                <a:gd name="T5" fmla="*/ 574 h 2941"/>
                <a:gd name="T6" fmla="*/ 823 w 1903"/>
                <a:gd name="T7" fmla="*/ 631 h 2941"/>
                <a:gd name="T8" fmla="*/ 868 w 1903"/>
                <a:gd name="T9" fmla="*/ 359 h 2941"/>
                <a:gd name="T10" fmla="*/ 842 w 1903"/>
                <a:gd name="T11" fmla="*/ 56 h 2941"/>
                <a:gd name="T12" fmla="*/ 1088 w 1903"/>
                <a:gd name="T13" fmla="*/ 181 h 2941"/>
                <a:gd name="T14" fmla="*/ 1042 w 1903"/>
                <a:gd name="T15" fmla="*/ 386 h 2941"/>
                <a:gd name="T16" fmla="*/ 1113 w 1903"/>
                <a:gd name="T17" fmla="*/ 422 h 2941"/>
                <a:gd name="T18" fmla="*/ 1296 w 1903"/>
                <a:gd name="T19" fmla="*/ 432 h 2941"/>
                <a:gd name="T20" fmla="*/ 1492 w 1903"/>
                <a:gd name="T21" fmla="*/ 561 h 2941"/>
                <a:gd name="T22" fmla="*/ 1665 w 1903"/>
                <a:gd name="T23" fmla="*/ 516 h 2941"/>
                <a:gd name="T24" fmla="*/ 1720 w 1903"/>
                <a:gd name="T25" fmla="*/ 721 h 2941"/>
                <a:gd name="T26" fmla="*/ 1793 w 1903"/>
                <a:gd name="T27" fmla="*/ 886 h 2941"/>
                <a:gd name="T28" fmla="*/ 1903 w 1903"/>
                <a:gd name="T29" fmla="*/ 1051 h 2941"/>
                <a:gd name="T30" fmla="*/ 1741 w 1903"/>
                <a:gd name="T31" fmla="*/ 1158 h 2941"/>
                <a:gd name="T32" fmla="*/ 1655 w 1903"/>
                <a:gd name="T33" fmla="*/ 1320 h 2941"/>
                <a:gd name="T34" fmla="*/ 1611 w 1903"/>
                <a:gd name="T35" fmla="*/ 1469 h 2941"/>
                <a:gd name="T36" fmla="*/ 1507 w 1903"/>
                <a:gd name="T37" fmla="*/ 1526 h 2941"/>
                <a:gd name="T38" fmla="*/ 1356 w 1903"/>
                <a:gd name="T39" fmla="*/ 1517 h 2941"/>
                <a:gd name="T40" fmla="*/ 1425 w 1903"/>
                <a:gd name="T41" fmla="*/ 1721 h 2941"/>
                <a:gd name="T42" fmla="*/ 1444 w 1903"/>
                <a:gd name="T43" fmla="*/ 1904 h 2941"/>
                <a:gd name="T44" fmla="*/ 1478 w 1903"/>
                <a:gd name="T45" fmla="*/ 2123 h 2941"/>
                <a:gd name="T46" fmla="*/ 1512 w 1903"/>
                <a:gd name="T47" fmla="*/ 2296 h 2941"/>
                <a:gd name="T48" fmla="*/ 1473 w 1903"/>
                <a:gd name="T49" fmla="*/ 2496 h 2941"/>
                <a:gd name="T50" fmla="*/ 1440 w 1903"/>
                <a:gd name="T51" fmla="*/ 2636 h 2941"/>
                <a:gd name="T52" fmla="*/ 1406 w 1903"/>
                <a:gd name="T53" fmla="*/ 2804 h 2941"/>
                <a:gd name="T54" fmla="*/ 1335 w 1903"/>
                <a:gd name="T55" fmla="*/ 2907 h 2941"/>
                <a:gd name="T56" fmla="*/ 1105 w 1903"/>
                <a:gd name="T57" fmla="*/ 2639 h 2941"/>
                <a:gd name="T58" fmla="*/ 962 w 1903"/>
                <a:gd name="T59" fmla="*/ 2454 h 2941"/>
                <a:gd name="T60" fmla="*/ 924 w 1903"/>
                <a:gd name="T61" fmla="*/ 2118 h 2941"/>
                <a:gd name="T62" fmla="*/ 941 w 1903"/>
                <a:gd name="T63" fmla="*/ 1992 h 2941"/>
                <a:gd name="T64" fmla="*/ 1012 w 1903"/>
                <a:gd name="T65" fmla="*/ 1925 h 2941"/>
                <a:gd name="T66" fmla="*/ 1123 w 1903"/>
                <a:gd name="T67" fmla="*/ 1912 h 2941"/>
                <a:gd name="T68" fmla="*/ 1217 w 1903"/>
                <a:gd name="T69" fmla="*/ 1835 h 2941"/>
                <a:gd name="T70" fmla="*/ 1288 w 1903"/>
                <a:gd name="T71" fmla="*/ 1713 h 2941"/>
                <a:gd name="T72" fmla="*/ 1265 w 1903"/>
                <a:gd name="T73" fmla="*/ 1613 h 2941"/>
                <a:gd name="T74" fmla="*/ 1151 w 1903"/>
                <a:gd name="T75" fmla="*/ 1637 h 2941"/>
                <a:gd name="T76" fmla="*/ 1055 w 1903"/>
                <a:gd name="T77" fmla="*/ 1728 h 2941"/>
                <a:gd name="T78" fmla="*/ 1009 w 1903"/>
                <a:gd name="T79" fmla="*/ 1702 h 2941"/>
                <a:gd name="T80" fmla="*/ 981 w 1903"/>
                <a:gd name="T81" fmla="*/ 1603 h 2941"/>
                <a:gd name="T82" fmla="*/ 928 w 1903"/>
                <a:gd name="T83" fmla="*/ 1451 h 2941"/>
                <a:gd name="T84" fmla="*/ 913 w 1903"/>
                <a:gd name="T85" fmla="*/ 1391 h 2941"/>
                <a:gd name="T86" fmla="*/ 858 w 1903"/>
                <a:gd name="T87" fmla="*/ 1346 h 2941"/>
                <a:gd name="T88" fmla="*/ 823 w 1903"/>
                <a:gd name="T89" fmla="*/ 1280 h 2941"/>
                <a:gd name="T90" fmla="*/ 804 w 1903"/>
                <a:gd name="T91" fmla="*/ 1229 h 2941"/>
                <a:gd name="T92" fmla="*/ 862 w 1903"/>
                <a:gd name="T93" fmla="*/ 1165 h 2941"/>
                <a:gd name="T94" fmla="*/ 842 w 1903"/>
                <a:gd name="T95" fmla="*/ 1100 h 2941"/>
                <a:gd name="T96" fmla="*/ 847 w 1903"/>
                <a:gd name="T97" fmla="*/ 1045 h 2941"/>
                <a:gd name="T98" fmla="*/ 828 w 1903"/>
                <a:gd name="T99" fmla="*/ 1005 h 2941"/>
                <a:gd name="T100" fmla="*/ 794 w 1903"/>
                <a:gd name="T101" fmla="*/ 959 h 2941"/>
                <a:gd name="T102" fmla="*/ 721 w 1903"/>
                <a:gd name="T103" fmla="*/ 896 h 2941"/>
                <a:gd name="T104" fmla="*/ 628 w 1903"/>
                <a:gd name="T105" fmla="*/ 841 h 2941"/>
                <a:gd name="T106" fmla="*/ 577 w 1903"/>
                <a:gd name="T107" fmla="*/ 759 h 2941"/>
                <a:gd name="T108" fmla="*/ 511 w 1903"/>
                <a:gd name="T109" fmla="*/ 699 h 2941"/>
                <a:gd name="T110" fmla="*/ 400 w 1903"/>
                <a:gd name="T111" fmla="*/ 574 h 2941"/>
                <a:gd name="T112" fmla="*/ 291 w 1903"/>
                <a:gd name="T113" fmla="*/ 420 h 2941"/>
                <a:gd name="T114" fmla="*/ 92 w 1903"/>
                <a:gd name="T115" fmla="*/ 242 h 2941"/>
                <a:gd name="T116" fmla="*/ 21 w 1903"/>
                <a:gd name="T117" fmla="*/ 100 h 2941"/>
                <a:gd name="T118" fmla="*/ 216 w 1903"/>
                <a:gd name="T119" fmla="*/ 9 h 2941"/>
                <a:gd name="T120" fmla="*/ 281 w 1903"/>
                <a:gd name="T121" fmla="*/ 102 h 2941"/>
                <a:gd name="T122" fmla="*/ 341 w 1903"/>
                <a:gd name="T123" fmla="*/ 226 h 2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03" h="2941">
                  <a:moveTo>
                    <a:pt x="380" y="259"/>
                  </a:moveTo>
                  <a:lnTo>
                    <a:pt x="384" y="267"/>
                  </a:lnTo>
                  <a:lnTo>
                    <a:pt x="387" y="273"/>
                  </a:lnTo>
                  <a:lnTo>
                    <a:pt x="390" y="276"/>
                  </a:lnTo>
                  <a:lnTo>
                    <a:pt x="390" y="281"/>
                  </a:lnTo>
                  <a:lnTo>
                    <a:pt x="393" y="286"/>
                  </a:lnTo>
                  <a:lnTo>
                    <a:pt x="397" y="291"/>
                  </a:lnTo>
                  <a:lnTo>
                    <a:pt x="397" y="296"/>
                  </a:lnTo>
                  <a:lnTo>
                    <a:pt x="397" y="297"/>
                  </a:lnTo>
                  <a:lnTo>
                    <a:pt x="398" y="302"/>
                  </a:lnTo>
                  <a:lnTo>
                    <a:pt x="398" y="304"/>
                  </a:lnTo>
                  <a:lnTo>
                    <a:pt x="402" y="305"/>
                  </a:lnTo>
                  <a:lnTo>
                    <a:pt x="402" y="307"/>
                  </a:lnTo>
                  <a:lnTo>
                    <a:pt x="398" y="309"/>
                  </a:lnTo>
                  <a:lnTo>
                    <a:pt x="400" y="312"/>
                  </a:lnTo>
                  <a:lnTo>
                    <a:pt x="402" y="315"/>
                  </a:lnTo>
                  <a:lnTo>
                    <a:pt x="403" y="318"/>
                  </a:lnTo>
                  <a:lnTo>
                    <a:pt x="405" y="320"/>
                  </a:lnTo>
                  <a:lnTo>
                    <a:pt x="405" y="322"/>
                  </a:lnTo>
                  <a:lnTo>
                    <a:pt x="410" y="325"/>
                  </a:lnTo>
                  <a:lnTo>
                    <a:pt x="415" y="330"/>
                  </a:lnTo>
                  <a:lnTo>
                    <a:pt x="420" y="333"/>
                  </a:lnTo>
                  <a:lnTo>
                    <a:pt x="422" y="336"/>
                  </a:lnTo>
                  <a:lnTo>
                    <a:pt x="433" y="336"/>
                  </a:lnTo>
                  <a:lnTo>
                    <a:pt x="438" y="344"/>
                  </a:lnTo>
                  <a:lnTo>
                    <a:pt x="440" y="354"/>
                  </a:lnTo>
                  <a:lnTo>
                    <a:pt x="440" y="359"/>
                  </a:lnTo>
                  <a:lnTo>
                    <a:pt x="446" y="362"/>
                  </a:lnTo>
                  <a:lnTo>
                    <a:pt x="456" y="359"/>
                  </a:lnTo>
                  <a:lnTo>
                    <a:pt x="463" y="357"/>
                  </a:lnTo>
                  <a:lnTo>
                    <a:pt x="471" y="360"/>
                  </a:lnTo>
                  <a:lnTo>
                    <a:pt x="476" y="362"/>
                  </a:lnTo>
                  <a:lnTo>
                    <a:pt x="479" y="364"/>
                  </a:lnTo>
                  <a:lnTo>
                    <a:pt x="486" y="364"/>
                  </a:lnTo>
                  <a:lnTo>
                    <a:pt x="496" y="364"/>
                  </a:lnTo>
                  <a:lnTo>
                    <a:pt x="504" y="364"/>
                  </a:lnTo>
                  <a:lnTo>
                    <a:pt x="511" y="364"/>
                  </a:lnTo>
                  <a:lnTo>
                    <a:pt x="519" y="357"/>
                  </a:lnTo>
                  <a:lnTo>
                    <a:pt x="529" y="356"/>
                  </a:lnTo>
                  <a:lnTo>
                    <a:pt x="536" y="356"/>
                  </a:lnTo>
                  <a:lnTo>
                    <a:pt x="539" y="351"/>
                  </a:lnTo>
                  <a:lnTo>
                    <a:pt x="544" y="348"/>
                  </a:lnTo>
                  <a:lnTo>
                    <a:pt x="554" y="343"/>
                  </a:lnTo>
                  <a:lnTo>
                    <a:pt x="556" y="336"/>
                  </a:lnTo>
                  <a:lnTo>
                    <a:pt x="559" y="331"/>
                  </a:lnTo>
                  <a:lnTo>
                    <a:pt x="565" y="326"/>
                  </a:lnTo>
                  <a:lnTo>
                    <a:pt x="569" y="323"/>
                  </a:lnTo>
                  <a:lnTo>
                    <a:pt x="574" y="320"/>
                  </a:lnTo>
                  <a:lnTo>
                    <a:pt x="579" y="320"/>
                  </a:lnTo>
                  <a:lnTo>
                    <a:pt x="580" y="320"/>
                  </a:lnTo>
                  <a:lnTo>
                    <a:pt x="587" y="323"/>
                  </a:lnTo>
                  <a:lnTo>
                    <a:pt x="597" y="326"/>
                  </a:lnTo>
                  <a:lnTo>
                    <a:pt x="602" y="326"/>
                  </a:lnTo>
                  <a:lnTo>
                    <a:pt x="605" y="323"/>
                  </a:lnTo>
                  <a:lnTo>
                    <a:pt x="607" y="325"/>
                  </a:lnTo>
                  <a:lnTo>
                    <a:pt x="612" y="331"/>
                  </a:lnTo>
                  <a:lnTo>
                    <a:pt x="612" y="336"/>
                  </a:lnTo>
                  <a:lnTo>
                    <a:pt x="610" y="341"/>
                  </a:lnTo>
                  <a:lnTo>
                    <a:pt x="608" y="346"/>
                  </a:lnTo>
                  <a:lnTo>
                    <a:pt x="610" y="349"/>
                  </a:lnTo>
                  <a:lnTo>
                    <a:pt x="612" y="351"/>
                  </a:lnTo>
                  <a:lnTo>
                    <a:pt x="617" y="356"/>
                  </a:lnTo>
                  <a:lnTo>
                    <a:pt x="618" y="360"/>
                  </a:lnTo>
                  <a:lnTo>
                    <a:pt x="618" y="365"/>
                  </a:lnTo>
                  <a:lnTo>
                    <a:pt x="618" y="369"/>
                  </a:lnTo>
                  <a:lnTo>
                    <a:pt x="618" y="372"/>
                  </a:lnTo>
                  <a:lnTo>
                    <a:pt x="620" y="373"/>
                  </a:lnTo>
                  <a:lnTo>
                    <a:pt x="623" y="377"/>
                  </a:lnTo>
                  <a:lnTo>
                    <a:pt x="625" y="380"/>
                  </a:lnTo>
                  <a:lnTo>
                    <a:pt x="625" y="385"/>
                  </a:lnTo>
                  <a:lnTo>
                    <a:pt x="625" y="388"/>
                  </a:lnTo>
                  <a:lnTo>
                    <a:pt x="627" y="393"/>
                  </a:lnTo>
                  <a:lnTo>
                    <a:pt x="627" y="398"/>
                  </a:lnTo>
                  <a:lnTo>
                    <a:pt x="628" y="404"/>
                  </a:lnTo>
                  <a:lnTo>
                    <a:pt x="633" y="411"/>
                  </a:lnTo>
                  <a:lnTo>
                    <a:pt x="638" y="417"/>
                  </a:lnTo>
                  <a:lnTo>
                    <a:pt x="642" y="422"/>
                  </a:lnTo>
                  <a:lnTo>
                    <a:pt x="643" y="430"/>
                  </a:lnTo>
                  <a:lnTo>
                    <a:pt x="645" y="437"/>
                  </a:lnTo>
                  <a:lnTo>
                    <a:pt x="640" y="443"/>
                  </a:lnTo>
                  <a:lnTo>
                    <a:pt x="637" y="459"/>
                  </a:lnTo>
                  <a:lnTo>
                    <a:pt x="633" y="472"/>
                  </a:lnTo>
                  <a:lnTo>
                    <a:pt x="635" y="480"/>
                  </a:lnTo>
                  <a:lnTo>
                    <a:pt x="638" y="482"/>
                  </a:lnTo>
                  <a:lnTo>
                    <a:pt x="638" y="487"/>
                  </a:lnTo>
                  <a:lnTo>
                    <a:pt x="637" y="493"/>
                  </a:lnTo>
                  <a:lnTo>
                    <a:pt x="633" y="496"/>
                  </a:lnTo>
                  <a:lnTo>
                    <a:pt x="630" y="498"/>
                  </a:lnTo>
                  <a:lnTo>
                    <a:pt x="625" y="500"/>
                  </a:lnTo>
                  <a:lnTo>
                    <a:pt x="622" y="501"/>
                  </a:lnTo>
                  <a:lnTo>
                    <a:pt x="615" y="501"/>
                  </a:lnTo>
                  <a:lnTo>
                    <a:pt x="610" y="501"/>
                  </a:lnTo>
                  <a:lnTo>
                    <a:pt x="605" y="503"/>
                  </a:lnTo>
                  <a:lnTo>
                    <a:pt x="604" y="506"/>
                  </a:lnTo>
                  <a:lnTo>
                    <a:pt x="604" y="514"/>
                  </a:lnTo>
                  <a:lnTo>
                    <a:pt x="608" y="516"/>
                  </a:lnTo>
                  <a:lnTo>
                    <a:pt x="613" y="524"/>
                  </a:lnTo>
                  <a:lnTo>
                    <a:pt x="617" y="529"/>
                  </a:lnTo>
                  <a:lnTo>
                    <a:pt x="622" y="532"/>
                  </a:lnTo>
                  <a:lnTo>
                    <a:pt x="627" y="534"/>
                  </a:lnTo>
                  <a:lnTo>
                    <a:pt x="632" y="538"/>
                  </a:lnTo>
                  <a:lnTo>
                    <a:pt x="633" y="543"/>
                  </a:lnTo>
                  <a:lnTo>
                    <a:pt x="628" y="547"/>
                  </a:lnTo>
                  <a:lnTo>
                    <a:pt x="628" y="548"/>
                  </a:lnTo>
                  <a:lnTo>
                    <a:pt x="630" y="553"/>
                  </a:lnTo>
                  <a:lnTo>
                    <a:pt x="632" y="556"/>
                  </a:lnTo>
                  <a:lnTo>
                    <a:pt x="637" y="558"/>
                  </a:lnTo>
                  <a:lnTo>
                    <a:pt x="640" y="563"/>
                  </a:lnTo>
                  <a:lnTo>
                    <a:pt x="643" y="568"/>
                  </a:lnTo>
                  <a:lnTo>
                    <a:pt x="645" y="569"/>
                  </a:lnTo>
                  <a:lnTo>
                    <a:pt x="645" y="574"/>
                  </a:lnTo>
                  <a:lnTo>
                    <a:pt x="643" y="579"/>
                  </a:lnTo>
                  <a:lnTo>
                    <a:pt x="643" y="587"/>
                  </a:lnTo>
                  <a:lnTo>
                    <a:pt x="645" y="590"/>
                  </a:lnTo>
                  <a:lnTo>
                    <a:pt x="642" y="595"/>
                  </a:lnTo>
                  <a:lnTo>
                    <a:pt x="637" y="597"/>
                  </a:lnTo>
                  <a:lnTo>
                    <a:pt x="632" y="598"/>
                  </a:lnTo>
                  <a:lnTo>
                    <a:pt x="628" y="602"/>
                  </a:lnTo>
                  <a:lnTo>
                    <a:pt x="632" y="605"/>
                  </a:lnTo>
                  <a:lnTo>
                    <a:pt x="633" y="613"/>
                  </a:lnTo>
                  <a:lnTo>
                    <a:pt x="638" y="616"/>
                  </a:lnTo>
                  <a:lnTo>
                    <a:pt x="642" y="621"/>
                  </a:lnTo>
                  <a:lnTo>
                    <a:pt x="648" y="627"/>
                  </a:lnTo>
                  <a:lnTo>
                    <a:pt x="651" y="627"/>
                  </a:lnTo>
                  <a:lnTo>
                    <a:pt x="663" y="632"/>
                  </a:lnTo>
                  <a:lnTo>
                    <a:pt x="668" y="634"/>
                  </a:lnTo>
                  <a:lnTo>
                    <a:pt x="671" y="637"/>
                  </a:lnTo>
                  <a:lnTo>
                    <a:pt x="675" y="637"/>
                  </a:lnTo>
                  <a:lnTo>
                    <a:pt x="676" y="636"/>
                  </a:lnTo>
                  <a:lnTo>
                    <a:pt x="681" y="629"/>
                  </a:lnTo>
                  <a:lnTo>
                    <a:pt x="683" y="629"/>
                  </a:lnTo>
                  <a:lnTo>
                    <a:pt x="691" y="626"/>
                  </a:lnTo>
                  <a:lnTo>
                    <a:pt x="699" y="626"/>
                  </a:lnTo>
                  <a:lnTo>
                    <a:pt x="706" y="624"/>
                  </a:lnTo>
                  <a:lnTo>
                    <a:pt x="714" y="621"/>
                  </a:lnTo>
                  <a:lnTo>
                    <a:pt x="726" y="619"/>
                  </a:lnTo>
                  <a:lnTo>
                    <a:pt x="734" y="616"/>
                  </a:lnTo>
                  <a:lnTo>
                    <a:pt x="744" y="618"/>
                  </a:lnTo>
                  <a:lnTo>
                    <a:pt x="752" y="621"/>
                  </a:lnTo>
                  <a:lnTo>
                    <a:pt x="761" y="621"/>
                  </a:lnTo>
                  <a:lnTo>
                    <a:pt x="769" y="616"/>
                  </a:lnTo>
                  <a:lnTo>
                    <a:pt x="777" y="611"/>
                  </a:lnTo>
                  <a:lnTo>
                    <a:pt x="789" y="613"/>
                  </a:lnTo>
                  <a:lnTo>
                    <a:pt x="794" y="621"/>
                  </a:lnTo>
                  <a:lnTo>
                    <a:pt x="809" y="621"/>
                  </a:lnTo>
                  <a:lnTo>
                    <a:pt x="809" y="634"/>
                  </a:lnTo>
                  <a:lnTo>
                    <a:pt x="815" y="624"/>
                  </a:lnTo>
                  <a:lnTo>
                    <a:pt x="823" y="631"/>
                  </a:lnTo>
                  <a:lnTo>
                    <a:pt x="819" y="637"/>
                  </a:lnTo>
                  <a:lnTo>
                    <a:pt x="819" y="645"/>
                  </a:lnTo>
                  <a:lnTo>
                    <a:pt x="827" y="650"/>
                  </a:lnTo>
                  <a:lnTo>
                    <a:pt x="835" y="649"/>
                  </a:lnTo>
                  <a:lnTo>
                    <a:pt x="850" y="649"/>
                  </a:lnTo>
                  <a:lnTo>
                    <a:pt x="862" y="657"/>
                  </a:lnTo>
                  <a:lnTo>
                    <a:pt x="880" y="647"/>
                  </a:lnTo>
                  <a:lnTo>
                    <a:pt x="900" y="644"/>
                  </a:lnTo>
                  <a:lnTo>
                    <a:pt x="913" y="636"/>
                  </a:lnTo>
                  <a:lnTo>
                    <a:pt x="914" y="629"/>
                  </a:lnTo>
                  <a:lnTo>
                    <a:pt x="911" y="627"/>
                  </a:lnTo>
                  <a:lnTo>
                    <a:pt x="905" y="627"/>
                  </a:lnTo>
                  <a:lnTo>
                    <a:pt x="900" y="632"/>
                  </a:lnTo>
                  <a:lnTo>
                    <a:pt x="891" y="631"/>
                  </a:lnTo>
                  <a:lnTo>
                    <a:pt x="891" y="621"/>
                  </a:lnTo>
                  <a:lnTo>
                    <a:pt x="891" y="611"/>
                  </a:lnTo>
                  <a:lnTo>
                    <a:pt x="893" y="597"/>
                  </a:lnTo>
                  <a:lnTo>
                    <a:pt x="888" y="584"/>
                  </a:lnTo>
                  <a:lnTo>
                    <a:pt x="891" y="568"/>
                  </a:lnTo>
                  <a:lnTo>
                    <a:pt x="876" y="566"/>
                  </a:lnTo>
                  <a:lnTo>
                    <a:pt x="871" y="553"/>
                  </a:lnTo>
                  <a:lnTo>
                    <a:pt x="878" y="543"/>
                  </a:lnTo>
                  <a:lnTo>
                    <a:pt x="883" y="530"/>
                  </a:lnTo>
                  <a:lnTo>
                    <a:pt x="888" y="511"/>
                  </a:lnTo>
                  <a:lnTo>
                    <a:pt x="890" y="498"/>
                  </a:lnTo>
                  <a:lnTo>
                    <a:pt x="888" y="488"/>
                  </a:lnTo>
                  <a:lnTo>
                    <a:pt x="880" y="471"/>
                  </a:lnTo>
                  <a:lnTo>
                    <a:pt x="863" y="464"/>
                  </a:lnTo>
                  <a:lnTo>
                    <a:pt x="852" y="451"/>
                  </a:lnTo>
                  <a:lnTo>
                    <a:pt x="850" y="432"/>
                  </a:lnTo>
                  <a:lnTo>
                    <a:pt x="848" y="417"/>
                  </a:lnTo>
                  <a:lnTo>
                    <a:pt x="848" y="406"/>
                  </a:lnTo>
                  <a:lnTo>
                    <a:pt x="847" y="394"/>
                  </a:lnTo>
                  <a:lnTo>
                    <a:pt x="852" y="383"/>
                  </a:lnTo>
                  <a:lnTo>
                    <a:pt x="852" y="380"/>
                  </a:lnTo>
                  <a:lnTo>
                    <a:pt x="868" y="362"/>
                  </a:lnTo>
                  <a:lnTo>
                    <a:pt x="868" y="359"/>
                  </a:lnTo>
                  <a:lnTo>
                    <a:pt x="866" y="352"/>
                  </a:lnTo>
                  <a:lnTo>
                    <a:pt x="868" y="348"/>
                  </a:lnTo>
                  <a:lnTo>
                    <a:pt x="878" y="341"/>
                  </a:lnTo>
                  <a:lnTo>
                    <a:pt x="885" y="331"/>
                  </a:lnTo>
                  <a:lnTo>
                    <a:pt x="898" y="326"/>
                  </a:lnTo>
                  <a:lnTo>
                    <a:pt x="911" y="323"/>
                  </a:lnTo>
                  <a:lnTo>
                    <a:pt x="921" y="317"/>
                  </a:lnTo>
                  <a:lnTo>
                    <a:pt x="921" y="305"/>
                  </a:lnTo>
                  <a:lnTo>
                    <a:pt x="919" y="305"/>
                  </a:lnTo>
                  <a:lnTo>
                    <a:pt x="916" y="301"/>
                  </a:lnTo>
                  <a:lnTo>
                    <a:pt x="909" y="294"/>
                  </a:lnTo>
                  <a:lnTo>
                    <a:pt x="896" y="283"/>
                  </a:lnTo>
                  <a:lnTo>
                    <a:pt x="885" y="278"/>
                  </a:lnTo>
                  <a:lnTo>
                    <a:pt x="868" y="276"/>
                  </a:lnTo>
                  <a:lnTo>
                    <a:pt x="860" y="268"/>
                  </a:lnTo>
                  <a:lnTo>
                    <a:pt x="858" y="257"/>
                  </a:lnTo>
                  <a:lnTo>
                    <a:pt x="858" y="246"/>
                  </a:lnTo>
                  <a:lnTo>
                    <a:pt x="858" y="241"/>
                  </a:lnTo>
                  <a:lnTo>
                    <a:pt x="853" y="223"/>
                  </a:lnTo>
                  <a:lnTo>
                    <a:pt x="848" y="204"/>
                  </a:lnTo>
                  <a:lnTo>
                    <a:pt x="852" y="186"/>
                  </a:lnTo>
                  <a:lnTo>
                    <a:pt x="850" y="168"/>
                  </a:lnTo>
                  <a:lnTo>
                    <a:pt x="843" y="155"/>
                  </a:lnTo>
                  <a:lnTo>
                    <a:pt x="842" y="142"/>
                  </a:lnTo>
                  <a:lnTo>
                    <a:pt x="832" y="126"/>
                  </a:lnTo>
                  <a:lnTo>
                    <a:pt x="833" y="111"/>
                  </a:lnTo>
                  <a:lnTo>
                    <a:pt x="837" y="98"/>
                  </a:lnTo>
                  <a:lnTo>
                    <a:pt x="828" y="89"/>
                  </a:lnTo>
                  <a:lnTo>
                    <a:pt x="823" y="89"/>
                  </a:lnTo>
                  <a:lnTo>
                    <a:pt x="822" y="85"/>
                  </a:lnTo>
                  <a:lnTo>
                    <a:pt x="820" y="82"/>
                  </a:lnTo>
                  <a:lnTo>
                    <a:pt x="819" y="76"/>
                  </a:lnTo>
                  <a:lnTo>
                    <a:pt x="822" y="68"/>
                  </a:lnTo>
                  <a:lnTo>
                    <a:pt x="827" y="68"/>
                  </a:lnTo>
                  <a:lnTo>
                    <a:pt x="833" y="69"/>
                  </a:lnTo>
                  <a:lnTo>
                    <a:pt x="838" y="59"/>
                  </a:lnTo>
                  <a:lnTo>
                    <a:pt x="842" y="56"/>
                  </a:lnTo>
                  <a:lnTo>
                    <a:pt x="852" y="58"/>
                  </a:lnTo>
                  <a:lnTo>
                    <a:pt x="860" y="61"/>
                  </a:lnTo>
                  <a:lnTo>
                    <a:pt x="875" y="72"/>
                  </a:lnTo>
                  <a:lnTo>
                    <a:pt x="888" y="87"/>
                  </a:lnTo>
                  <a:lnTo>
                    <a:pt x="893" y="82"/>
                  </a:lnTo>
                  <a:lnTo>
                    <a:pt x="896" y="76"/>
                  </a:lnTo>
                  <a:lnTo>
                    <a:pt x="903" y="72"/>
                  </a:lnTo>
                  <a:lnTo>
                    <a:pt x="911" y="74"/>
                  </a:lnTo>
                  <a:lnTo>
                    <a:pt x="918" y="84"/>
                  </a:lnTo>
                  <a:lnTo>
                    <a:pt x="923" y="79"/>
                  </a:lnTo>
                  <a:lnTo>
                    <a:pt x="931" y="79"/>
                  </a:lnTo>
                  <a:lnTo>
                    <a:pt x="936" y="87"/>
                  </a:lnTo>
                  <a:lnTo>
                    <a:pt x="946" y="97"/>
                  </a:lnTo>
                  <a:lnTo>
                    <a:pt x="956" y="105"/>
                  </a:lnTo>
                  <a:lnTo>
                    <a:pt x="964" y="119"/>
                  </a:lnTo>
                  <a:lnTo>
                    <a:pt x="966" y="134"/>
                  </a:lnTo>
                  <a:lnTo>
                    <a:pt x="972" y="148"/>
                  </a:lnTo>
                  <a:lnTo>
                    <a:pt x="984" y="144"/>
                  </a:lnTo>
                  <a:lnTo>
                    <a:pt x="999" y="137"/>
                  </a:lnTo>
                  <a:lnTo>
                    <a:pt x="1005" y="126"/>
                  </a:lnTo>
                  <a:lnTo>
                    <a:pt x="1022" y="121"/>
                  </a:lnTo>
                  <a:lnTo>
                    <a:pt x="1034" y="110"/>
                  </a:lnTo>
                  <a:lnTo>
                    <a:pt x="1045" y="110"/>
                  </a:lnTo>
                  <a:lnTo>
                    <a:pt x="1045" y="116"/>
                  </a:lnTo>
                  <a:lnTo>
                    <a:pt x="1048" y="121"/>
                  </a:lnTo>
                  <a:lnTo>
                    <a:pt x="1048" y="127"/>
                  </a:lnTo>
                  <a:lnTo>
                    <a:pt x="1047" y="132"/>
                  </a:lnTo>
                  <a:lnTo>
                    <a:pt x="1045" y="136"/>
                  </a:lnTo>
                  <a:lnTo>
                    <a:pt x="1053" y="150"/>
                  </a:lnTo>
                  <a:lnTo>
                    <a:pt x="1060" y="152"/>
                  </a:lnTo>
                  <a:lnTo>
                    <a:pt x="1063" y="155"/>
                  </a:lnTo>
                  <a:lnTo>
                    <a:pt x="1068" y="158"/>
                  </a:lnTo>
                  <a:lnTo>
                    <a:pt x="1070" y="163"/>
                  </a:lnTo>
                  <a:lnTo>
                    <a:pt x="1072" y="168"/>
                  </a:lnTo>
                  <a:lnTo>
                    <a:pt x="1078" y="174"/>
                  </a:lnTo>
                  <a:lnTo>
                    <a:pt x="1085" y="179"/>
                  </a:lnTo>
                  <a:lnTo>
                    <a:pt x="1088" y="181"/>
                  </a:lnTo>
                  <a:lnTo>
                    <a:pt x="1093" y="186"/>
                  </a:lnTo>
                  <a:lnTo>
                    <a:pt x="1095" y="191"/>
                  </a:lnTo>
                  <a:lnTo>
                    <a:pt x="1095" y="195"/>
                  </a:lnTo>
                  <a:lnTo>
                    <a:pt x="1091" y="202"/>
                  </a:lnTo>
                  <a:lnTo>
                    <a:pt x="1086" y="207"/>
                  </a:lnTo>
                  <a:lnTo>
                    <a:pt x="1080" y="208"/>
                  </a:lnTo>
                  <a:lnTo>
                    <a:pt x="1073" y="210"/>
                  </a:lnTo>
                  <a:lnTo>
                    <a:pt x="1068" y="215"/>
                  </a:lnTo>
                  <a:lnTo>
                    <a:pt x="1065" y="216"/>
                  </a:lnTo>
                  <a:lnTo>
                    <a:pt x="1062" y="218"/>
                  </a:lnTo>
                  <a:lnTo>
                    <a:pt x="1055" y="220"/>
                  </a:lnTo>
                  <a:lnTo>
                    <a:pt x="1050" y="221"/>
                  </a:lnTo>
                  <a:lnTo>
                    <a:pt x="1037" y="223"/>
                  </a:lnTo>
                  <a:lnTo>
                    <a:pt x="1030" y="226"/>
                  </a:lnTo>
                  <a:lnTo>
                    <a:pt x="1030" y="231"/>
                  </a:lnTo>
                  <a:lnTo>
                    <a:pt x="1030" y="239"/>
                  </a:lnTo>
                  <a:lnTo>
                    <a:pt x="1027" y="246"/>
                  </a:lnTo>
                  <a:lnTo>
                    <a:pt x="1030" y="255"/>
                  </a:lnTo>
                  <a:lnTo>
                    <a:pt x="1032" y="262"/>
                  </a:lnTo>
                  <a:lnTo>
                    <a:pt x="1034" y="267"/>
                  </a:lnTo>
                  <a:lnTo>
                    <a:pt x="1034" y="270"/>
                  </a:lnTo>
                  <a:lnTo>
                    <a:pt x="1032" y="278"/>
                  </a:lnTo>
                  <a:lnTo>
                    <a:pt x="1027" y="291"/>
                  </a:lnTo>
                  <a:lnTo>
                    <a:pt x="1024" y="299"/>
                  </a:lnTo>
                  <a:lnTo>
                    <a:pt x="1025" y="304"/>
                  </a:lnTo>
                  <a:lnTo>
                    <a:pt x="1032" y="309"/>
                  </a:lnTo>
                  <a:lnTo>
                    <a:pt x="1035" y="312"/>
                  </a:lnTo>
                  <a:lnTo>
                    <a:pt x="1038" y="320"/>
                  </a:lnTo>
                  <a:lnTo>
                    <a:pt x="1040" y="331"/>
                  </a:lnTo>
                  <a:lnTo>
                    <a:pt x="1043" y="339"/>
                  </a:lnTo>
                  <a:lnTo>
                    <a:pt x="1045" y="346"/>
                  </a:lnTo>
                  <a:lnTo>
                    <a:pt x="1047" y="354"/>
                  </a:lnTo>
                  <a:lnTo>
                    <a:pt x="1047" y="360"/>
                  </a:lnTo>
                  <a:lnTo>
                    <a:pt x="1045" y="369"/>
                  </a:lnTo>
                  <a:lnTo>
                    <a:pt x="1045" y="373"/>
                  </a:lnTo>
                  <a:lnTo>
                    <a:pt x="1045" y="380"/>
                  </a:lnTo>
                  <a:lnTo>
                    <a:pt x="1042" y="386"/>
                  </a:lnTo>
                  <a:lnTo>
                    <a:pt x="1040" y="391"/>
                  </a:lnTo>
                  <a:lnTo>
                    <a:pt x="1042" y="396"/>
                  </a:lnTo>
                  <a:lnTo>
                    <a:pt x="1048" y="404"/>
                  </a:lnTo>
                  <a:lnTo>
                    <a:pt x="1048" y="415"/>
                  </a:lnTo>
                  <a:lnTo>
                    <a:pt x="1050" y="422"/>
                  </a:lnTo>
                  <a:lnTo>
                    <a:pt x="1047" y="425"/>
                  </a:lnTo>
                  <a:lnTo>
                    <a:pt x="1043" y="428"/>
                  </a:lnTo>
                  <a:lnTo>
                    <a:pt x="1038" y="430"/>
                  </a:lnTo>
                  <a:lnTo>
                    <a:pt x="1034" y="432"/>
                  </a:lnTo>
                  <a:lnTo>
                    <a:pt x="1032" y="435"/>
                  </a:lnTo>
                  <a:lnTo>
                    <a:pt x="1027" y="445"/>
                  </a:lnTo>
                  <a:lnTo>
                    <a:pt x="1025" y="453"/>
                  </a:lnTo>
                  <a:lnTo>
                    <a:pt x="1024" y="461"/>
                  </a:lnTo>
                  <a:lnTo>
                    <a:pt x="1024" y="467"/>
                  </a:lnTo>
                  <a:lnTo>
                    <a:pt x="1027" y="469"/>
                  </a:lnTo>
                  <a:lnTo>
                    <a:pt x="1030" y="472"/>
                  </a:lnTo>
                  <a:lnTo>
                    <a:pt x="1034" y="477"/>
                  </a:lnTo>
                  <a:lnTo>
                    <a:pt x="1034" y="480"/>
                  </a:lnTo>
                  <a:lnTo>
                    <a:pt x="1034" y="483"/>
                  </a:lnTo>
                  <a:lnTo>
                    <a:pt x="1042" y="479"/>
                  </a:lnTo>
                  <a:lnTo>
                    <a:pt x="1045" y="474"/>
                  </a:lnTo>
                  <a:lnTo>
                    <a:pt x="1047" y="467"/>
                  </a:lnTo>
                  <a:lnTo>
                    <a:pt x="1048" y="464"/>
                  </a:lnTo>
                  <a:lnTo>
                    <a:pt x="1052" y="462"/>
                  </a:lnTo>
                  <a:lnTo>
                    <a:pt x="1055" y="461"/>
                  </a:lnTo>
                  <a:lnTo>
                    <a:pt x="1060" y="459"/>
                  </a:lnTo>
                  <a:lnTo>
                    <a:pt x="1065" y="456"/>
                  </a:lnTo>
                  <a:lnTo>
                    <a:pt x="1070" y="453"/>
                  </a:lnTo>
                  <a:lnTo>
                    <a:pt x="1072" y="449"/>
                  </a:lnTo>
                  <a:lnTo>
                    <a:pt x="1077" y="445"/>
                  </a:lnTo>
                  <a:lnTo>
                    <a:pt x="1083" y="445"/>
                  </a:lnTo>
                  <a:lnTo>
                    <a:pt x="1088" y="445"/>
                  </a:lnTo>
                  <a:lnTo>
                    <a:pt x="1090" y="443"/>
                  </a:lnTo>
                  <a:lnTo>
                    <a:pt x="1093" y="440"/>
                  </a:lnTo>
                  <a:lnTo>
                    <a:pt x="1098" y="437"/>
                  </a:lnTo>
                  <a:lnTo>
                    <a:pt x="1105" y="430"/>
                  </a:lnTo>
                  <a:lnTo>
                    <a:pt x="1113" y="422"/>
                  </a:lnTo>
                  <a:lnTo>
                    <a:pt x="1123" y="419"/>
                  </a:lnTo>
                  <a:lnTo>
                    <a:pt x="1133" y="414"/>
                  </a:lnTo>
                  <a:lnTo>
                    <a:pt x="1143" y="411"/>
                  </a:lnTo>
                  <a:lnTo>
                    <a:pt x="1153" y="406"/>
                  </a:lnTo>
                  <a:lnTo>
                    <a:pt x="1161" y="406"/>
                  </a:lnTo>
                  <a:lnTo>
                    <a:pt x="1164" y="404"/>
                  </a:lnTo>
                  <a:lnTo>
                    <a:pt x="1171" y="399"/>
                  </a:lnTo>
                  <a:lnTo>
                    <a:pt x="1176" y="394"/>
                  </a:lnTo>
                  <a:lnTo>
                    <a:pt x="1189" y="391"/>
                  </a:lnTo>
                  <a:lnTo>
                    <a:pt x="1199" y="391"/>
                  </a:lnTo>
                  <a:lnTo>
                    <a:pt x="1209" y="393"/>
                  </a:lnTo>
                  <a:lnTo>
                    <a:pt x="1219" y="398"/>
                  </a:lnTo>
                  <a:lnTo>
                    <a:pt x="1225" y="404"/>
                  </a:lnTo>
                  <a:lnTo>
                    <a:pt x="1230" y="411"/>
                  </a:lnTo>
                  <a:lnTo>
                    <a:pt x="1235" y="412"/>
                  </a:lnTo>
                  <a:lnTo>
                    <a:pt x="1240" y="409"/>
                  </a:lnTo>
                  <a:lnTo>
                    <a:pt x="1242" y="404"/>
                  </a:lnTo>
                  <a:lnTo>
                    <a:pt x="1244" y="398"/>
                  </a:lnTo>
                  <a:lnTo>
                    <a:pt x="1247" y="394"/>
                  </a:lnTo>
                  <a:lnTo>
                    <a:pt x="1252" y="391"/>
                  </a:lnTo>
                  <a:lnTo>
                    <a:pt x="1255" y="386"/>
                  </a:lnTo>
                  <a:lnTo>
                    <a:pt x="1258" y="380"/>
                  </a:lnTo>
                  <a:lnTo>
                    <a:pt x="1258" y="373"/>
                  </a:lnTo>
                  <a:lnTo>
                    <a:pt x="1267" y="370"/>
                  </a:lnTo>
                  <a:lnTo>
                    <a:pt x="1275" y="370"/>
                  </a:lnTo>
                  <a:lnTo>
                    <a:pt x="1278" y="372"/>
                  </a:lnTo>
                  <a:lnTo>
                    <a:pt x="1282" y="373"/>
                  </a:lnTo>
                  <a:lnTo>
                    <a:pt x="1288" y="377"/>
                  </a:lnTo>
                  <a:lnTo>
                    <a:pt x="1293" y="382"/>
                  </a:lnTo>
                  <a:lnTo>
                    <a:pt x="1288" y="393"/>
                  </a:lnTo>
                  <a:lnTo>
                    <a:pt x="1295" y="403"/>
                  </a:lnTo>
                  <a:lnTo>
                    <a:pt x="1293" y="407"/>
                  </a:lnTo>
                  <a:lnTo>
                    <a:pt x="1293" y="411"/>
                  </a:lnTo>
                  <a:lnTo>
                    <a:pt x="1295" y="415"/>
                  </a:lnTo>
                  <a:lnTo>
                    <a:pt x="1293" y="419"/>
                  </a:lnTo>
                  <a:lnTo>
                    <a:pt x="1295" y="424"/>
                  </a:lnTo>
                  <a:lnTo>
                    <a:pt x="1296" y="432"/>
                  </a:lnTo>
                  <a:lnTo>
                    <a:pt x="1298" y="435"/>
                  </a:lnTo>
                  <a:lnTo>
                    <a:pt x="1303" y="440"/>
                  </a:lnTo>
                  <a:lnTo>
                    <a:pt x="1306" y="443"/>
                  </a:lnTo>
                  <a:lnTo>
                    <a:pt x="1315" y="441"/>
                  </a:lnTo>
                  <a:lnTo>
                    <a:pt x="1321" y="438"/>
                  </a:lnTo>
                  <a:lnTo>
                    <a:pt x="1326" y="440"/>
                  </a:lnTo>
                  <a:lnTo>
                    <a:pt x="1333" y="445"/>
                  </a:lnTo>
                  <a:lnTo>
                    <a:pt x="1343" y="448"/>
                  </a:lnTo>
                  <a:lnTo>
                    <a:pt x="1351" y="448"/>
                  </a:lnTo>
                  <a:lnTo>
                    <a:pt x="1356" y="458"/>
                  </a:lnTo>
                  <a:lnTo>
                    <a:pt x="1361" y="464"/>
                  </a:lnTo>
                  <a:lnTo>
                    <a:pt x="1366" y="469"/>
                  </a:lnTo>
                  <a:lnTo>
                    <a:pt x="1374" y="472"/>
                  </a:lnTo>
                  <a:lnTo>
                    <a:pt x="1381" y="479"/>
                  </a:lnTo>
                  <a:lnTo>
                    <a:pt x="1381" y="482"/>
                  </a:lnTo>
                  <a:lnTo>
                    <a:pt x="1381" y="487"/>
                  </a:lnTo>
                  <a:lnTo>
                    <a:pt x="1384" y="490"/>
                  </a:lnTo>
                  <a:lnTo>
                    <a:pt x="1386" y="495"/>
                  </a:lnTo>
                  <a:lnTo>
                    <a:pt x="1386" y="501"/>
                  </a:lnTo>
                  <a:lnTo>
                    <a:pt x="1391" y="503"/>
                  </a:lnTo>
                  <a:lnTo>
                    <a:pt x="1397" y="508"/>
                  </a:lnTo>
                  <a:lnTo>
                    <a:pt x="1406" y="506"/>
                  </a:lnTo>
                  <a:lnTo>
                    <a:pt x="1409" y="509"/>
                  </a:lnTo>
                  <a:lnTo>
                    <a:pt x="1412" y="516"/>
                  </a:lnTo>
                  <a:lnTo>
                    <a:pt x="1416" y="519"/>
                  </a:lnTo>
                  <a:lnTo>
                    <a:pt x="1419" y="522"/>
                  </a:lnTo>
                  <a:lnTo>
                    <a:pt x="1421" y="526"/>
                  </a:lnTo>
                  <a:lnTo>
                    <a:pt x="1424" y="532"/>
                  </a:lnTo>
                  <a:lnTo>
                    <a:pt x="1434" y="532"/>
                  </a:lnTo>
                  <a:lnTo>
                    <a:pt x="1442" y="537"/>
                  </a:lnTo>
                  <a:lnTo>
                    <a:pt x="1445" y="542"/>
                  </a:lnTo>
                  <a:lnTo>
                    <a:pt x="1452" y="543"/>
                  </a:lnTo>
                  <a:lnTo>
                    <a:pt x="1457" y="548"/>
                  </a:lnTo>
                  <a:lnTo>
                    <a:pt x="1465" y="543"/>
                  </a:lnTo>
                  <a:lnTo>
                    <a:pt x="1478" y="550"/>
                  </a:lnTo>
                  <a:lnTo>
                    <a:pt x="1487" y="560"/>
                  </a:lnTo>
                  <a:lnTo>
                    <a:pt x="1492" y="561"/>
                  </a:lnTo>
                  <a:lnTo>
                    <a:pt x="1493" y="558"/>
                  </a:lnTo>
                  <a:lnTo>
                    <a:pt x="1495" y="548"/>
                  </a:lnTo>
                  <a:lnTo>
                    <a:pt x="1500" y="548"/>
                  </a:lnTo>
                  <a:lnTo>
                    <a:pt x="1502" y="555"/>
                  </a:lnTo>
                  <a:lnTo>
                    <a:pt x="1507" y="556"/>
                  </a:lnTo>
                  <a:lnTo>
                    <a:pt x="1510" y="558"/>
                  </a:lnTo>
                  <a:lnTo>
                    <a:pt x="1516" y="558"/>
                  </a:lnTo>
                  <a:lnTo>
                    <a:pt x="1521" y="560"/>
                  </a:lnTo>
                  <a:lnTo>
                    <a:pt x="1526" y="563"/>
                  </a:lnTo>
                  <a:lnTo>
                    <a:pt x="1530" y="566"/>
                  </a:lnTo>
                  <a:lnTo>
                    <a:pt x="1535" y="572"/>
                  </a:lnTo>
                  <a:lnTo>
                    <a:pt x="1536" y="576"/>
                  </a:lnTo>
                  <a:lnTo>
                    <a:pt x="1545" y="577"/>
                  </a:lnTo>
                  <a:lnTo>
                    <a:pt x="1548" y="581"/>
                  </a:lnTo>
                  <a:lnTo>
                    <a:pt x="1555" y="587"/>
                  </a:lnTo>
                  <a:lnTo>
                    <a:pt x="1561" y="585"/>
                  </a:lnTo>
                  <a:lnTo>
                    <a:pt x="1564" y="584"/>
                  </a:lnTo>
                  <a:lnTo>
                    <a:pt x="1564" y="579"/>
                  </a:lnTo>
                  <a:lnTo>
                    <a:pt x="1566" y="572"/>
                  </a:lnTo>
                  <a:lnTo>
                    <a:pt x="1574" y="572"/>
                  </a:lnTo>
                  <a:lnTo>
                    <a:pt x="1579" y="569"/>
                  </a:lnTo>
                  <a:lnTo>
                    <a:pt x="1583" y="566"/>
                  </a:lnTo>
                  <a:lnTo>
                    <a:pt x="1588" y="560"/>
                  </a:lnTo>
                  <a:lnTo>
                    <a:pt x="1593" y="553"/>
                  </a:lnTo>
                  <a:lnTo>
                    <a:pt x="1598" y="551"/>
                  </a:lnTo>
                  <a:lnTo>
                    <a:pt x="1601" y="547"/>
                  </a:lnTo>
                  <a:lnTo>
                    <a:pt x="1599" y="538"/>
                  </a:lnTo>
                  <a:lnTo>
                    <a:pt x="1601" y="535"/>
                  </a:lnTo>
                  <a:lnTo>
                    <a:pt x="1601" y="532"/>
                  </a:lnTo>
                  <a:lnTo>
                    <a:pt x="1604" y="527"/>
                  </a:lnTo>
                  <a:lnTo>
                    <a:pt x="1612" y="513"/>
                  </a:lnTo>
                  <a:lnTo>
                    <a:pt x="1619" y="511"/>
                  </a:lnTo>
                  <a:lnTo>
                    <a:pt x="1627" y="513"/>
                  </a:lnTo>
                  <a:lnTo>
                    <a:pt x="1636" y="513"/>
                  </a:lnTo>
                  <a:lnTo>
                    <a:pt x="1644" y="511"/>
                  </a:lnTo>
                  <a:lnTo>
                    <a:pt x="1657" y="511"/>
                  </a:lnTo>
                  <a:lnTo>
                    <a:pt x="1665" y="516"/>
                  </a:lnTo>
                  <a:lnTo>
                    <a:pt x="1667" y="517"/>
                  </a:lnTo>
                  <a:lnTo>
                    <a:pt x="1669" y="524"/>
                  </a:lnTo>
                  <a:lnTo>
                    <a:pt x="1670" y="532"/>
                  </a:lnTo>
                  <a:lnTo>
                    <a:pt x="1670" y="535"/>
                  </a:lnTo>
                  <a:lnTo>
                    <a:pt x="1670" y="542"/>
                  </a:lnTo>
                  <a:lnTo>
                    <a:pt x="1669" y="550"/>
                  </a:lnTo>
                  <a:lnTo>
                    <a:pt x="1667" y="563"/>
                  </a:lnTo>
                  <a:lnTo>
                    <a:pt x="1669" y="572"/>
                  </a:lnTo>
                  <a:lnTo>
                    <a:pt x="1670" y="576"/>
                  </a:lnTo>
                  <a:lnTo>
                    <a:pt x="1674" y="576"/>
                  </a:lnTo>
                  <a:lnTo>
                    <a:pt x="1675" y="582"/>
                  </a:lnTo>
                  <a:lnTo>
                    <a:pt x="1674" y="592"/>
                  </a:lnTo>
                  <a:lnTo>
                    <a:pt x="1674" y="597"/>
                  </a:lnTo>
                  <a:lnTo>
                    <a:pt x="1679" y="602"/>
                  </a:lnTo>
                  <a:lnTo>
                    <a:pt x="1680" y="605"/>
                  </a:lnTo>
                  <a:lnTo>
                    <a:pt x="1684" y="610"/>
                  </a:lnTo>
                  <a:lnTo>
                    <a:pt x="1685" y="615"/>
                  </a:lnTo>
                  <a:lnTo>
                    <a:pt x="1690" y="618"/>
                  </a:lnTo>
                  <a:lnTo>
                    <a:pt x="1693" y="623"/>
                  </a:lnTo>
                  <a:lnTo>
                    <a:pt x="1697" y="629"/>
                  </a:lnTo>
                  <a:lnTo>
                    <a:pt x="1697" y="634"/>
                  </a:lnTo>
                  <a:lnTo>
                    <a:pt x="1695" y="637"/>
                  </a:lnTo>
                  <a:lnTo>
                    <a:pt x="1698" y="644"/>
                  </a:lnTo>
                  <a:lnTo>
                    <a:pt x="1702" y="650"/>
                  </a:lnTo>
                  <a:lnTo>
                    <a:pt x="1703" y="657"/>
                  </a:lnTo>
                  <a:lnTo>
                    <a:pt x="1710" y="658"/>
                  </a:lnTo>
                  <a:lnTo>
                    <a:pt x="1715" y="658"/>
                  </a:lnTo>
                  <a:lnTo>
                    <a:pt x="1718" y="665"/>
                  </a:lnTo>
                  <a:lnTo>
                    <a:pt x="1720" y="671"/>
                  </a:lnTo>
                  <a:lnTo>
                    <a:pt x="1720" y="679"/>
                  </a:lnTo>
                  <a:lnTo>
                    <a:pt x="1722" y="684"/>
                  </a:lnTo>
                  <a:lnTo>
                    <a:pt x="1720" y="691"/>
                  </a:lnTo>
                  <a:lnTo>
                    <a:pt x="1720" y="697"/>
                  </a:lnTo>
                  <a:lnTo>
                    <a:pt x="1720" y="704"/>
                  </a:lnTo>
                  <a:lnTo>
                    <a:pt x="1718" y="710"/>
                  </a:lnTo>
                  <a:lnTo>
                    <a:pt x="1715" y="716"/>
                  </a:lnTo>
                  <a:lnTo>
                    <a:pt x="1720" y="721"/>
                  </a:lnTo>
                  <a:lnTo>
                    <a:pt x="1717" y="728"/>
                  </a:lnTo>
                  <a:lnTo>
                    <a:pt x="1715" y="736"/>
                  </a:lnTo>
                  <a:lnTo>
                    <a:pt x="1715" y="739"/>
                  </a:lnTo>
                  <a:lnTo>
                    <a:pt x="1715" y="742"/>
                  </a:lnTo>
                  <a:lnTo>
                    <a:pt x="1712" y="744"/>
                  </a:lnTo>
                  <a:lnTo>
                    <a:pt x="1710" y="749"/>
                  </a:lnTo>
                  <a:lnTo>
                    <a:pt x="1713" y="754"/>
                  </a:lnTo>
                  <a:lnTo>
                    <a:pt x="1713" y="759"/>
                  </a:lnTo>
                  <a:lnTo>
                    <a:pt x="1715" y="763"/>
                  </a:lnTo>
                  <a:lnTo>
                    <a:pt x="1718" y="768"/>
                  </a:lnTo>
                  <a:lnTo>
                    <a:pt x="1718" y="778"/>
                  </a:lnTo>
                  <a:lnTo>
                    <a:pt x="1720" y="784"/>
                  </a:lnTo>
                  <a:lnTo>
                    <a:pt x="1718" y="789"/>
                  </a:lnTo>
                  <a:lnTo>
                    <a:pt x="1715" y="796"/>
                  </a:lnTo>
                  <a:lnTo>
                    <a:pt x="1727" y="799"/>
                  </a:lnTo>
                  <a:lnTo>
                    <a:pt x="1728" y="802"/>
                  </a:lnTo>
                  <a:lnTo>
                    <a:pt x="1728" y="805"/>
                  </a:lnTo>
                  <a:lnTo>
                    <a:pt x="1727" y="809"/>
                  </a:lnTo>
                  <a:lnTo>
                    <a:pt x="1723" y="814"/>
                  </a:lnTo>
                  <a:lnTo>
                    <a:pt x="1722" y="820"/>
                  </a:lnTo>
                  <a:lnTo>
                    <a:pt x="1722" y="828"/>
                  </a:lnTo>
                  <a:lnTo>
                    <a:pt x="1722" y="833"/>
                  </a:lnTo>
                  <a:lnTo>
                    <a:pt x="1720" y="835"/>
                  </a:lnTo>
                  <a:lnTo>
                    <a:pt x="1730" y="839"/>
                  </a:lnTo>
                  <a:lnTo>
                    <a:pt x="1730" y="844"/>
                  </a:lnTo>
                  <a:lnTo>
                    <a:pt x="1738" y="851"/>
                  </a:lnTo>
                  <a:lnTo>
                    <a:pt x="1750" y="852"/>
                  </a:lnTo>
                  <a:lnTo>
                    <a:pt x="1753" y="854"/>
                  </a:lnTo>
                  <a:lnTo>
                    <a:pt x="1760" y="852"/>
                  </a:lnTo>
                  <a:lnTo>
                    <a:pt x="1763" y="852"/>
                  </a:lnTo>
                  <a:lnTo>
                    <a:pt x="1771" y="852"/>
                  </a:lnTo>
                  <a:lnTo>
                    <a:pt x="1778" y="852"/>
                  </a:lnTo>
                  <a:lnTo>
                    <a:pt x="1784" y="860"/>
                  </a:lnTo>
                  <a:lnTo>
                    <a:pt x="1794" y="867"/>
                  </a:lnTo>
                  <a:lnTo>
                    <a:pt x="1794" y="870"/>
                  </a:lnTo>
                  <a:lnTo>
                    <a:pt x="1794" y="878"/>
                  </a:lnTo>
                  <a:lnTo>
                    <a:pt x="1793" y="886"/>
                  </a:lnTo>
                  <a:lnTo>
                    <a:pt x="1794" y="899"/>
                  </a:lnTo>
                  <a:lnTo>
                    <a:pt x="1796" y="903"/>
                  </a:lnTo>
                  <a:lnTo>
                    <a:pt x="1798" y="904"/>
                  </a:lnTo>
                  <a:lnTo>
                    <a:pt x="1798" y="909"/>
                  </a:lnTo>
                  <a:lnTo>
                    <a:pt x="1798" y="917"/>
                  </a:lnTo>
                  <a:lnTo>
                    <a:pt x="1798" y="925"/>
                  </a:lnTo>
                  <a:lnTo>
                    <a:pt x="1801" y="930"/>
                  </a:lnTo>
                  <a:lnTo>
                    <a:pt x="1806" y="933"/>
                  </a:lnTo>
                  <a:lnTo>
                    <a:pt x="1814" y="935"/>
                  </a:lnTo>
                  <a:lnTo>
                    <a:pt x="1821" y="935"/>
                  </a:lnTo>
                  <a:lnTo>
                    <a:pt x="1826" y="938"/>
                  </a:lnTo>
                  <a:lnTo>
                    <a:pt x="1832" y="941"/>
                  </a:lnTo>
                  <a:lnTo>
                    <a:pt x="1842" y="945"/>
                  </a:lnTo>
                  <a:lnTo>
                    <a:pt x="1839" y="949"/>
                  </a:lnTo>
                  <a:lnTo>
                    <a:pt x="1834" y="951"/>
                  </a:lnTo>
                  <a:lnTo>
                    <a:pt x="1827" y="951"/>
                  </a:lnTo>
                  <a:lnTo>
                    <a:pt x="1824" y="954"/>
                  </a:lnTo>
                  <a:lnTo>
                    <a:pt x="1821" y="958"/>
                  </a:lnTo>
                  <a:lnTo>
                    <a:pt x="1809" y="959"/>
                  </a:lnTo>
                  <a:lnTo>
                    <a:pt x="1809" y="964"/>
                  </a:lnTo>
                  <a:lnTo>
                    <a:pt x="1814" y="967"/>
                  </a:lnTo>
                  <a:lnTo>
                    <a:pt x="1826" y="969"/>
                  </a:lnTo>
                  <a:lnTo>
                    <a:pt x="1832" y="972"/>
                  </a:lnTo>
                  <a:lnTo>
                    <a:pt x="1841" y="977"/>
                  </a:lnTo>
                  <a:lnTo>
                    <a:pt x="1844" y="977"/>
                  </a:lnTo>
                  <a:lnTo>
                    <a:pt x="1852" y="979"/>
                  </a:lnTo>
                  <a:lnTo>
                    <a:pt x="1862" y="977"/>
                  </a:lnTo>
                  <a:lnTo>
                    <a:pt x="1875" y="977"/>
                  </a:lnTo>
                  <a:lnTo>
                    <a:pt x="1882" y="992"/>
                  </a:lnTo>
                  <a:lnTo>
                    <a:pt x="1882" y="1011"/>
                  </a:lnTo>
                  <a:lnTo>
                    <a:pt x="1882" y="1022"/>
                  </a:lnTo>
                  <a:lnTo>
                    <a:pt x="1887" y="1034"/>
                  </a:lnTo>
                  <a:lnTo>
                    <a:pt x="1894" y="1038"/>
                  </a:lnTo>
                  <a:lnTo>
                    <a:pt x="1900" y="1038"/>
                  </a:lnTo>
                  <a:lnTo>
                    <a:pt x="1903" y="1045"/>
                  </a:lnTo>
                  <a:lnTo>
                    <a:pt x="1902" y="1050"/>
                  </a:lnTo>
                  <a:lnTo>
                    <a:pt x="1903" y="1051"/>
                  </a:lnTo>
                  <a:lnTo>
                    <a:pt x="1899" y="1055"/>
                  </a:lnTo>
                  <a:lnTo>
                    <a:pt x="1892" y="1056"/>
                  </a:lnTo>
                  <a:lnTo>
                    <a:pt x="1889" y="1060"/>
                  </a:lnTo>
                  <a:lnTo>
                    <a:pt x="1885" y="1061"/>
                  </a:lnTo>
                  <a:lnTo>
                    <a:pt x="1884" y="1063"/>
                  </a:lnTo>
                  <a:lnTo>
                    <a:pt x="1880" y="1066"/>
                  </a:lnTo>
                  <a:lnTo>
                    <a:pt x="1877" y="1077"/>
                  </a:lnTo>
                  <a:lnTo>
                    <a:pt x="1872" y="1081"/>
                  </a:lnTo>
                  <a:lnTo>
                    <a:pt x="1869" y="1082"/>
                  </a:lnTo>
                  <a:lnTo>
                    <a:pt x="1862" y="1082"/>
                  </a:lnTo>
                  <a:lnTo>
                    <a:pt x="1856" y="1079"/>
                  </a:lnTo>
                  <a:lnTo>
                    <a:pt x="1842" y="1082"/>
                  </a:lnTo>
                  <a:lnTo>
                    <a:pt x="1832" y="1087"/>
                  </a:lnTo>
                  <a:lnTo>
                    <a:pt x="1824" y="1090"/>
                  </a:lnTo>
                  <a:lnTo>
                    <a:pt x="1814" y="1095"/>
                  </a:lnTo>
                  <a:lnTo>
                    <a:pt x="1808" y="1095"/>
                  </a:lnTo>
                  <a:lnTo>
                    <a:pt x="1798" y="1097"/>
                  </a:lnTo>
                  <a:lnTo>
                    <a:pt x="1788" y="1103"/>
                  </a:lnTo>
                  <a:lnTo>
                    <a:pt x="1784" y="1115"/>
                  </a:lnTo>
                  <a:lnTo>
                    <a:pt x="1781" y="1123"/>
                  </a:lnTo>
                  <a:lnTo>
                    <a:pt x="1784" y="1129"/>
                  </a:lnTo>
                  <a:lnTo>
                    <a:pt x="1786" y="1132"/>
                  </a:lnTo>
                  <a:lnTo>
                    <a:pt x="1791" y="1137"/>
                  </a:lnTo>
                  <a:lnTo>
                    <a:pt x="1794" y="1142"/>
                  </a:lnTo>
                  <a:lnTo>
                    <a:pt x="1791" y="1149"/>
                  </a:lnTo>
                  <a:lnTo>
                    <a:pt x="1791" y="1153"/>
                  </a:lnTo>
                  <a:lnTo>
                    <a:pt x="1794" y="1158"/>
                  </a:lnTo>
                  <a:lnTo>
                    <a:pt x="1793" y="1163"/>
                  </a:lnTo>
                  <a:lnTo>
                    <a:pt x="1791" y="1165"/>
                  </a:lnTo>
                  <a:lnTo>
                    <a:pt x="1786" y="1166"/>
                  </a:lnTo>
                  <a:lnTo>
                    <a:pt x="1783" y="1168"/>
                  </a:lnTo>
                  <a:lnTo>
                    <a:pt x="1778" y="1170"/>
                  </a:lnTo>
                  <a:lnTo>
                    <a:pt x="1771" y="1170"/>
                  </a:lnTo>
                  <a:lnTo>
                    <a:pt x="1763" y="1170"/>
                  </a:lnTo>
                  <a:lnTo>
                    <a:pt x="1756" y="1165"/>
                  </a:lnTo>
                  <a:lnTo>
                    <a:pt x="1746" y="1161"/>
                  </a:lnTo>
                  <a:lnTo>
                    <a:pt x="1741" y="1158"/>
                  </a:lnTo>
                  <a:lnTo>
                    <a:pt x="1735" y="1157"/>
                  </a:lnTo>
                  <a:lnTo>
                    <a:pt x="1728" y="1157"/>
                  </a:lnTo>
                  <a:lnTo>
                    <a:pt x="1723" y="1161"/>
                  </a:lnTo>
                  <a:lnTo>
                    <a:pt x="1720" y="1170"/>
                  </a:lnTo>
                  <a:lnTo>
                    <a:pt x="1713" y="1178"/>
                  </a:lnTo>
                  <a:lnTo>
                    <a:pt x="1708" y="1179"/>
                  </a:lnTo>
                  <a:lnTo>
                    <a:pt x="1702" y="1179"/>
                  </a:lnTo>
                  <a:lnTo>
                    <a:pt x="1693" y="1186"/>
                  </a:lnTo>
                  <a:lnTo>
                    <a:pt x="1692" y="1194"/>
                  </a:lnTo>
                  <a:lnTo>
                    <a:pt x="1693" y="1200"/>
                  </a:lnTo>
                  <a:lnTo>
                    <a:pt x="1693" y="1208"/>
                  </a:lnTo>
                  <a:lnTo>
                    <a:pt x="1693" y="1216"/>
                  </a:lnTo>
                  <a:lnTo>
                    <a:pt x="1698" y="1220"/>
                  </a:lnTo>
                  <a:lnTo>
                    <a:pt x="1698" y="1225"/>
                  </a:lnTo>
                  <a:lnTo>
                    <a:pt x="1700" y="1231"/>
                  </a:lnTo>
                  <a:lnTo>
                    <a:pt x="1700" y="1238"/>
                  </a:lnTo>
                  <a:lnTo>
                    <a:pt x="1697" y="1244"/>
                  </a:lnTo>
                  <a:lnTo>
                    <a:pt x="1695" y="1249"/>
                  </a:lnTo>
                  <a:lnTo>
                    <a:pt x="1693" y="1255"/>
                  </a:lnTo>
                  <a:lnTo>
                    <a:pt x="1693" y="1259"/>
                  </a:lnTo>
                  <a:lnTo>
                    <a:pt x="1692" y="1262"/>
                  </a:lnTo>
                  <a:lnTo>
                    <a:pt x="1690" y="1263"/>
                  </a:lnTo>
                  <a:lnTo>
                    <a:pt x="1687" y="1265"/>
                  </a:lnTo>
                  <a:lnTo>
                    <a:pt x="1682" y="1270"/>
                  </a:lnTo>
                  <a:lnTo>
                    <a:pt x="1677" y="1280"/>
                  </a:lnTo>
                  <a:lnTo>
                    <a:pt x="1677" y="1284"/>
                  </a:lnTo>
                  <a:lnTo>
                    <a:pt x="1679" y="1291"/>
                  </a:lnTo>
                  <a:lnTo>
                    <a:pt x="1677" y="1294"/>
                  </a:lnTo>
                  <a:lnTo>
                    <a:pt x="1675" y="1297"/>
                  </a:lnTo>
                  <a:lnTo>
                    <a:pt x="1667" y="1301"/>
                  </a:lnTo>
                  <a:lnTo>
                    <a:pt x="1669" y="1304"/>
                  </a:lnTo>
                  <a:lnTo>
                    <a:pt x="1670" y="1307"/>
                  </a:lnTo>
                  <a:lnTo>
                    <a:pt x="1669" y="1312"/>
                  </a:lnTo>
                  <a:lnTo>
                    <a:pt x="1667" y="1315"/>
                  </a:lnTo>
                  <a:lnTo>
                    <a:pt x="1664" y="1315"/>
                  </a:lnTo>
                  <a:lnTo>
                    <a:pt x="1660" y="1315"/>
                  </a:lnTo>
                  <a:lnTo>
                    <a:pt x="1655" y="1320"/>
                  </a:lnTo>
                  <a:lnTo>
                    <a:pt x="1649" y="1320"/>
                  </a:lnTo>
                  <a:lnTo>
                    <a:pt x="1644" y="1322"/>
                  </a:lnTo>
                  <a:lnTo>
                    <a:pt x="1642" y="1327"/>
                  </a:lnTo>
                  <a:lnTo>
                    <a:pt x="1641" y="1333"/>
                  </a:lnTo>
                  <a:lnTo>
                    <a:pt x="1642" y="1336"/>
                  </a:lnTo>
                  <a:lnTo>
                    <a:pt x="1641" y="1343"/>
                  </a:lnTo>
                  <a:lnTo>
                    <a:pt x="1639" y="1348"/>
                  </a:lnTo>
                  <a:lnTo>
                    <a:pt x="1637" y="1354"/>
                  </a:lnTo>
                  <a:lnTo>
                    <a:pt x="1637" y="1362"/>
                  </a:lnTo>
                  <a:lnTo>
                    <a:pt x="1639" y="1369"/>
                  </a:lnTo>
                  <a:lnTo>
                    <a:pt x="1639" y="1372"/>
                  </a:lnTo>
                  <a:lnTo>
                    <a:pt x="1639" y="1378"/>
                  </a:lnTo>
                  <a:lnTo>
                    <a:pt x="1644" y="1382"/>
                  </a:lnTo>
                  <a:lnTo>
                    <a:pt x="1645" y="1386"/>
                  </a:lnTo>
                  <a:lnTo>
                    <a:pt x="1642" y="1388"/>
                  </a:lnTo>
                  <a:lnTo>
                    <a:pt x="1647" y="1391"/>
                  </a:lnTo>
                  <a:lnTo>
                    <a:pt x="1647" y="1394"/>
                  </a:lnTo>
                  <a:lnTo>
                    <a:pt x="1645" y="1399"/>
                  </a:lnTo>
                  <a:lnTo>
                    <a:pt x="1647" y="1403"/>
                  </a:lnTo>
                  <a:lnTo>
                    <a:pt x="1647" y="1411"/>
                  </a:lnTo>
                  <a:lnTo>
                    <a:pt x="1650" y="1412"/>
                  </a:lnTo>
                  <a:lnTo>
                    <a:pt x="1650" y="1416"/>
                  </a:lnTo>
                  <a:lnTo>
                    <a:pt x="1650" y="1420"/>
                  </a:lnTo>
                  <a:lnTo>
                    <a:pt x="1650" y="1428"/>
                  </a:lnTo>
                  <a:lnTo>
                    <a:pt x="1642" y="1438"/>
                  </a:lnTo>
                  <a:lnTo>
                    <a:pt x="1639" y="1445"/>
                  </a:lnTo>
                  <a:lnTo>
                    <a:pt x="1641" y="1448"/>
                  </a:lnTo>
                  <a:lnTo>
                    <a:pt x="1637" y="1449"/>
                  </a:lnTo>
                  <a:lnTo>
                    <a:pt x="1636" y="1456"/>
                  </a:lnTo>
                  <a:lnTo>
                    <a:pt x="1634" y="1458"/>
                  </a:lnTo>
                  <a:lnTo>
                    <a:pt x="1634" y="1461"/>
                  </a:lnTo>
                  <a:lnTo>
                    <a:pt x="1632" y="1464"/>
                  </a:lnTo>
                  <a:lnTo>
                    <a:pt x="1627" y="1464"/>
                  </a:lnTo>
                  <a:lnTo>
                    <a:pt x="1621" y="1462"/>
                  </a:lnTo>
                  <a:lnTo>
                    <a:pt x="1617" y="1466"/>
                  </a:lnTo>
                  <a:lnTo>
                    <a:pt x="1612" y="1467"/>
                  </a:lnTo>
                  <a:lnTo>
                    <a:pt x="1611" y="1469"/>
                  </a:lnTo>
                  <a:lnTo>
                    <a:pt x="1606" y="1469"/>
                  </a:lnTo>
                  <a:lnTo>
                    <a:pt x="1598" y="1466"/>
                  </a:lnTo>
                  <a:lnTo>
                    <a:pt x="1589" y="1466"/>
                  </a:lnTo>
                  <a:lnTo>
                    <a:pt x="1588" y="1461"/>
                  </a:lnTo>
                  <a:lnTo>
                    <a:pt x="1583" y="1458"/>
                  </a:lnTo>
                  <a:lnTo>
                    <a:pt x="1579" y="1459"/>
                  </a:lnTo>
                  <a:lnTo>
                    <a:pt x="1579" y="1464"/>
                  </a:lnTo>
                  <a:lnTo>
                    <a:pt x="1581" y="1467"/>
                  </a:lnTo>
                  <a:lnTo>
                    <a:pt x="1569" y="1466"/>
                  </a:lnTo>
                  <a:lnTo>
                    <a:pt x="1568" y="1467"/>
                  </a:lnTo>
                  <a:lnTo>
                    <a:pt x="1568" y="1471"/>
                  </a:lnTo>
                  <a:lnTo>
                    <a:pt x="1564" y="1474"/>
                  </a:lnTo>
                  <a:lnTo>
                    <a:pt x="1559" y="1477"/>
                  </a:lnTo>
                  <a:lnTo>
                    <a:pt x="1555" y="1483"/>
                  </a:lnTo>
                  <a:lnTo>
                    <a:pt x="1556" y="1488"/>
                  </a:lnTo>
                  <a:lnTo>
                    <a:pt x="1561" y="1487"/>
                  </a:lnTo>
                  <a:lnTo>
                    <a:pt x="1561" y="1488"/>
                  </a:lnTo>
                  <a:lnTo>
                    <a:pt x="1555" y="1495"/>
                  </a:lnTo>
                  <a:lnTo>
                    <a:pt x="1550" y="1495"/>
                  </a:lnTo>
                  <a:lnTo>
                    <a:pt x="1548" y="1493"/>
                  </a:lnTo>
                  <a:lnTo>
                    <a:pt x="1545" y="1496"/>
                  </a:lnTo>
                  <a:lnTo>
                    <a:pt x="1541" y="1495"/>
                  </a:lnTo>
                  <a:lnTo>
                    <a:pt x="1540" y="1501"/>
                  </a:lnTo>
                  <a:lnTo>
                    <a:pt x="1536" y="1496"/>
                  </a:lnTo>
                  <a:lnTo>
                    <a:pt x="1536" y="1500"/>
                  </a:lnTo>
                  <a:lnTo>
                    <a:pt x="1528" y="1501"/>
                  </a:lnTo>
                  <a:lnTo>
                    <a:pt x="1523" y="1501"/>
                  </a:lnTo>
                  <a:lnTo>
                    <a:pt x="1521" y="1505"/>
                  </a:lnTo>
                  <a:lnTo>
                    <a:pt x="1520" y="1508"/>
                  </a:lnTo>
                  <a:lnTo>
                    <a:pt x="1518" y="1509"/>
                  </a:lnTo>
                  <a:lnTo>
                    <a:pt x="1516" y="1513"/>
                  </a:lnTo>
                  <a:lnTo>
                    <a:pt x="1512" y="1514"/>
                  </a:lnTo>
                  <a:lnTo>
                    <a:pt x="1513" y="1516"/>
                  </a:lnTo>
                  <a:lnTo>
                    <a:pt x="1510" y="1517"/>
                  </a:lnTo>
                  <a:lnTo>
                    <a:pt x="1512" y="1519"/>
                  </a:lnTo>
                  <a:lnTo>
                    <a:pt x="1508" y="1522"/>
                  </a:lnTo>
                  <a:lnTo>
                    <a:pt x="1507" y="1526"/>
                  </a:lnTo>
                  <a:lnTo>
                    <a:pt x="1507" y="1527"/>
                  </a:lnTo>
                  <a:lnTo>
                    <a:pt x="1503" y="1529"/>
                  </a:lnTo>
                  <a:lnTo>
                    <a:pt x="1503" y="1524"/>
                  </a:lnTo>
                  <a:lnTo>
                    <a:pt x="1500" y="1526"/>
                  </a:lnTo>
                  <a:lnTo>
                    <a:pt x="1493" y="1526"/>
                  </a:lnTo>
                  <a:lnTo>
                    <a:pt x="1488" y="1522"/>
                  </a:lnTo>
                  <a:lnTo>
                    <a:pt x="1487" y="1527"/>
                  </a:lnTo>
                  <a:lnTo>
                    <a:pt x="1485" y="1526"/>
                  </a:lnTo>
                  <a:lnTo>
                    <a:pt x="1480" y="1527"/>
                  </a:lnTo>
                  <a:lnTo>
                    <a:pt x="1480" y="1529"/>
                  </a:lnTo>
                  <a:lnTo>
                    <a:pt x="1477" y="1527"/>
                  </a:lnTo>
                  <a:lnTo>
                    <a:pt x="1473" y="1527"/>
                  </a:lnTo>
                  <a:lnTo>
                    <a:pt x="1468" y="1530"/>
                  </a:lnTo>
                  <a:lnTo>
                    <a:pt x="1460" y="1530"/>
                  </a:lnTo>
                  <a:lnTo>
                    <a:pt x="1459" y="1529"/>
                  </a:lnTo>
                  <a:lnTo>
                    <a:pt x="1457" y="1527"/>
                  </a:lnTo>
                  <a:lnTo>
                    <a:pt x="1452" y="1522"/>
                  </a:lnTo>
                  <a:lnTo>
                    <a:pt x="1442" y="1522"/>
                  </a:lnTo>
                  <a:lnTo>
                    <a:pt x="1425" y="1522"/>
                  </a:lnTo>
                  <a:lnTo>
                    <a:pt x="1421" y="1524"/>
                  </a:lnTo>
                  <a:lnTo>
                    <a:pt x="1417" y="1524"/>
                  </a:lnTo>
                  <a:lnTo>
                    <a:pt x="1414" y="1526"/>
                  </a:lnTo>
                  <a:lnTo>
                    <a:pt x="1412" y="1529"/>
                  </a:lnTo>
                  <a:lnTo>
                    <a:pt x="1409" y="1529"/>
                  </a:lnTo>
                  <a:lnTo>
                    <a:pt x="1409" y="1524"/>
                  </a:lnTo>
                  <a:lnTo>
                    <a:pt x="1406" y="1529"/>
                  </a:lnTo>
                  <a:lnTo>
                    <a:pt x="1404" y="1529"/>
                  </a:lnTo>
                  <a:lnTo>
                    <a:pt x="1397" y="1529"/>
                  </a:lnTo>
                  <a:lnTo>
                    <a:pt x="1391" y="1526"/>
                  </a:lnTo>
                  <a:lnTo>
                    <a:pt x="1387" y="1513"/>
                  </a:lnTo>
                  <a:lnTo>
                    <a:pt x="1381" y="1505"/>
                  </a:lnTo>
                  <a:lnTo>
                    <a:pt x="1374" y="1501"/>
                  </a:lnTo>
                  <a:lnTo>
                    <a:pt x="1368" y="1500"/>
                  </a:lnTo>
                  <a:lnTo>
                    <a:pt x="1363" y="1501"/>
                  </a:lnTo>
                  <a:lnTo>
                    <a:pt x="1358" y="1506"/>
                  </a:lnTo>
                  <a:lnTo>
                    <a:pt x="1356" y="1513"/>
                  </a:lnTo>
                  <a:lnTo>
                    <a:pt x="1356" y="1517"/>
                  </a:lnTo>
                  <a:lnTo>
                    <a:pt x="1358" y="1522"/>
                  </a:lnTo>
                  <a:lnTo>
                    <a:pt x="1359" y="1527"/>
                  </a:lnTo>
                  <a:lnTo>
                    <a:pt x="1361" y="1532"/>
                  </a:lnTo>
                  <a:lnTo>
                    <a:pt x="1364" y="1537"/>
                  </a:lnTo>
                  <a:lnTo>
                    <a:pt x="1366" y="1540"/>
                  </a:lnTo>
                  <a:lnTo>
                    <a:pt x="1368" y="1547"/>
                  </a:lnTo>
                  <a:lnTo>
                    <a:pt x="1369" y="1548"/>
                  </a:lnTo>
                  <a:lnTo>
                    <a:pt x="1369" y="1550"/>
                  </a:lnTo>
                  <a:lnTo>
                    <a:pt x="1369" y="1553"/>
                  </a:lnTo>
                  <a:lnTo>
                    <a:pt x="1373" y="1556"/>
                  </a:lnTo>
                  <a:lnTo>
                    <a:pt x="1376" y="1556"/>
                  </a:lnTo>
                  <a:lnTo>
                    <a:pt x="1379" y="1556"/>
                  </a:lnTo>
                  <a:lnTo>
                    <a:pt x="1381" y="1556"/>
                  </a:lnTo>
                  <a:lnTo>
                    <a:pt x="1386" y="1558"/>
                  </a:lnTo>
                  <a:lnTo>
                    <a:pt x="1394" y="1566"/>
                  </a:lnTo>
                  <a:lnTo>
                    <a:pt x="1397" y="1576"/>
                  </a:lnTo>
                  <a:lnTo>
                    <a:pt x="1397" y="1585"/>
                  </a:lnTo>
                  <a:lnTo>
                    <a:pt x="1392" y="1602"/>
                  </a:lnTo>
                  <a:lnTo>
                    <a:pt x="1392" y="1610"/>
                  </a:lnTo>
                  <a:lnTo>
                    <a:pt x="1394" y="1618"/>
                  </a:lnTo>
                  <a:lnTo>
                    <a:pt x="1399" y="1629"/>
                  </a:lnTo>
                  <a:lnTo>
                    <a:pt x="1404" y="1627"/>
                  </a:lnTo>
                  <a:lnTo>
                    <a:pt x="1409" y="1626"/>
                  </a:lnTo>
                  <a:lnTo>
                    <a:pt x="1411" y="1627"/>
                  </a:lnTo>
                  <a:lnTo>
                    <a:pt x="1417" y="1637"/>
                  </a:lnTo>
                  <a:lnTo>
                    <a:pt x="1417" y="1653"/>
                  </a:lnTo>
                  <a:lnTo>
                    <a:pt x="1419" y="1665"/>
                  </a:lnTo>
                  <a:lnTo>
                    <a:pt x="1417" y="1671"/>
                  </a:lnTo>
                  <a:lnTo>
                    <a:pt x="1417" y="1674"/>
                  </a:lnTo>
                  <a:lnTo>
                    <a:pt x="1422" y="1678"/>
                  </a:lnTo>
                  <a:lnTo>
                    <a:pt x="1427" y="1681"/>
                  </a:lnTo>
                  <a:lnTo>
                    <a:pt x="1429" y="1687"/>
                  </a:lnTo>
                  <a:lnTo>
                    <a:pt x="1429" y="1697"/>
                  </a:lnTo>
                  <a:lnTo>
                    <a:pt x="1429" y="1705"/>
                  </a:lnTo>
                  <a:lnTo>
                    <a:pt x="1429" y="1713"/>
                  </a:lnTo>
                  <a:lnTo>
                    <a:pt x="1427" y="1716"/>
                  </a:lnTo>
                  <a:lnTo>
                    <a:pt x="1425" y="1721"/>
                  </a:lnTo>
                  <a:lnTo>
                    <a:pt x="1422" y="1725"/>
                  </a:lnTo>
                  <a:lnTo>
                    <a:pt x="1419" y="1729"/>
                  </a:lnTo>
                  <a:lnTo>
                    <a:pt x="1417" y="1734"/>
                  </a:lnTo>
                  <a:lnTo>
                    <a:pt x="1421" y="1738"/>
                  </a:lnTo>
                  <a:lnTo>
                    <a:pt x="1422" y="1749"/>
                  </a:lnTo>
                  <a:lnTo>
                    <a:pt x="1422" y="1755"/>
                  </a:lnTo>
                  <a:lnTo>
                    <a:pt x="1425" y="1763"/>
                  </a:lnTo>
                  <a:lnTo>
                    <a:pt x="1430" y="1775"/>
                  </a:lnTo>
                  <a:lnTo>
                    <a:pt x="1435" y="1781"/>
                  </a:lnTo>
                  <a:lnTo>
                    <a:pt x="1447" y="1793"/>
                  </a:lnTo>
                  <a:lnTo>
                    <a:pt x="1452" y="1801"/>
                  </a:lnTo>
                  <a:lnTo>
                    <a:pt x="1457" y="1807"/>
                  </a:lnTo>
                  <a:lnTo>
                    <a:pt x="1460" y="1812"/>
                  </a:lnTo>
                  <a:lnTo>
                    <a:pt x="1460" y="1817"/>
                  </a:lnTo>
                  <a:lnTo>
                    <a:pt x="1460" y="1820"/>
                  </a:lnTo>
                  <a:lnTo>
                    <a:pt x="1464" y="1827"/>
                  </a:lnTo>
                  <a:lnTo>
                    <a:pt x="1473" y="1846"/>
                  </a:lnTo>
                  <a:lnTo>
                    <a:pt x="1475" y="1854"/>
                  </a:lnTo>
                  <a:lnTo>
                    <a:pt x="1473" y="1864"/>
                  </a:lnTo>
                  <a:lnTo>
                    <a:pt x="1472" y="1870"/>
                  </a:lnTo>
                  <a:lnTo>
                    <a:pt x="1470" y="1875"/>
                  </a:lnTo>
                  <a:lnTo>
                    <a:pt x="1467" y="1882"/>
                  </a:lnTo>
                  <a:lnTo>
                    <a:pt x="1462" y="1885"/>
                  </a:lnTo>
                  <a:lnTo>
                    <a:pt x="1457" y="1885"/>
                  </a:lnTo>
                  <a:lnTo>
                    <a:pt x="1455" y="1882"/>
                  </a:lnTo>
                  <a:lnTo>
                    <a:pt x="1455" y="1875"/>
                  </a:lnTo>
                  <a:lnTo>
                    <a:pt x="1452" y="1869"/>
                  </a:lnTo>
                  <a:lnTo>
                    <a:pt x="1447" y="1867"/>
                  </a:lnTo>
                  <a:lnTo>
                    <a:pt x="1440" y="1865"/>
                  </a:lnTo>
                  <a:lnTo>
                    <a:pt x="1435" y="1867"/>
                  </a:lnTo>
                  <a:lnTo>
                    <a:pt x="1430" y="1870"/>
                  </a:lnTo>
                  <a:lnTo>
                    <a:pt x="1427" y="1873"/>
                  </a:lnTo>
                  <a:lnTo>
                    <a:pt x="1427" y="1883"/>
                  </a:lnTo>
                  <a:lnTo>
                    <a:pt x="1427" y="1891"/>
                  </a:lnTo>
                  <a:lnTo>
                    <a:pt x="1427" y="1896"/>
                  </a:lnTo>
                  <a:lnTo>
                    <a:pt x="1432" y="1903"/>
                  </a:lnTo>
                  <a:lnTo>
                    <a:pt x="1444" y="1904"/>
                  </a:lnTo>
                  <a:lnTo>
                    <a:pt x="1452" y="1907"/>
                  </a:lnTo>
                  <a:lnTo>
                    <a:pt x="1457" y="1909"/>
                  </a:lnTo>
                  <a:lnTo>
                    <a:pt x="1460" y="1919"/>
                  </a:lnTo>
                  <a:lnTo>
                    <a:pt x="1462" y="1920"/>
                  </a:lnTo>
                  <a:lnTo>
                    <a:pt x="1468" y="1925"/>
                  </a:lnTo>
                  <a:lnTo>
                    <a:pt x="1475" y="1933"/>
                  </a:lnTo>
                  <a:lnTo>
                    <a:pt x="1482" y="1935"/>
                  </a:lnTo>
                  <a:lnTo>
                    <a:pt x="1487" y="1937"/>
                  </a:lnTo>
                  <a:lnTo>
                    <a:pt x="1490" y="1940"/>
                  </a:lnTo>
                  <a:lnTo>
                    <a:pt x="1490" y="1948"/>
                  </a:lnTo>
                  <a:lnTo>
                    <a:pt x="1490" y="1954"/>
                  </a:lnTo>
                  <a:lnTo>
                    <a:pt x="1493" y="1958"/>
                  </a:lnTo>
                  <a:lnTo>
                    <a:pt x="1497" y="1962"/>
                  </a:lnTo>
                  <a:lnTo>
                    <a:pt x="1498" y="1972"/>
                  </a:lnTo>
                  <a:lnTo>
                    <a:pt x="1497" y="1982"/>
                  </a:lnTo>
                  <a:lnTo>
                    <a:pt x="1488" y="1992"/>
                  </a:lnTo>
                  <a:lnTo>
                    <a:pt x="1480" y="1996"/>
                  </a:lnTo>
                  <a:lnTo>
                    <a:pt x="1467" y="2006"/>
                  </a:lnTo>
                  <a:lnTo>
                    <a:pt x="1464" y="2017"/>
                  </a:lnTo>
                  <a:lnTo>
                    <a:pt x="1462" y="2026"/>
                  </a:lnTo>
                  <a:lnTo>
                    <a:pt x="1462" y="2032"/>
                  </a:lnTo>
                  <a:lnTo>
                    <a:pt x="1464" y="2047"/>
                  </a:lnTo>
                  <a:lnTo>
                    <a:pt x="1465" y="2055"/>
                  </a:lnTo>
                  <a:lnTo>
                    <a:pt x="1467" y="2068"/>
                  </a:lnTo>
                  <a:lnTo>
                    <a:pt x="1465" y="2074"/>
                  </a:lnTo>
                  <a:lnTo>
                    <a:pt x="1464" y="2081"/>
                  </a:lnTo>
                  <a:lnTo>
                    <a:pt x="1459" y="2087"/>
                  </a:lnTo>
                  <a:lnTo>
                    <a:pt x="1454" y="2092"/>
                  </a:lnTo>
                  <a:lnTo>
                    <a:pt x="1452" y="2095"/>
                  </a:lnTo>
                  <a:lnTo>
                    <a:pt x="1455" y="2098"/>
                  </a:lnTo>
                  <a:lnTo>
                    <a:pt x="1457" y="2102"/>
                  </a:lnTo>
                  <a:lnTo>
                    <a:pt x="1459" y="2102"/>
                  </a:lnTo>
                  <a:lnTo>
                    <a:pt x="1464" y="2105"/>
                  </a:lnTo>
                  <a:lnTo>
                    <a:pt x="1468" y="2106"/>
                  </a:lnTo>
                  <a:lnTo>
                    <a:pt x="1468" y="2108"/>
                  </a:lnTo>
                  <a:lnTo>
                    <a:pt x="1472" y="2118"/>
                  </a:lnTo>
                  <a:lnTo>
                    <a:pt x="1478" y="2123"/>
                  </a:lnTo>
                  <a:lnTo>
                    <a:pt x="1477" y="2131"/>
                  </a:lnTo>
                  <a:lnTo>
                    <a:pt x="1472" y="2134"/>
                  </a:lnTo>
                  <a:lnTo>
                    <a:pt x="1467" y="2140"/>
                  </a:lnTo>
                  <a:lnTo>
                    <a:pt x="1465" y="2140"/>
                  </a:lnTo>
                  <a:lnTo>
                    <a:pt x="1464" y="2145"/>
                  </a:lnTo>
                  <a:lnTo>
                    <a:pt x="1465" y="2152"/>
                  </a:lnTo>
                  <a:lnTo>
                    <a:pt x="1467" y="2153"/>
                  </a:lnTo>
                  <a:lnTo>
                    <a:pt x="1467" y="2160"/>
                  </a:lnTo>
                  <a:lnTo>
                    <a:pt x="1467" y="2165"/>
                  </a:lnTo>
                  <a:lnTo>
                    <a:pt x="1467" y="2170"/>
                  </a:lnTo>
                  <a:lnTo>
                    <a:pt x="1467" y="2174"/>
                  </a:lnTo>
                  <a:lnTo>
                    <a:pt x="1467" y="2178"/>
                  </a:lnTo>
                  <a:lnTo>
                    <a:pt x="1468" y="2179"/>
                  </a:lnTo>
                  <a:lnTo>
                    <a:pt x="1477" y="2191"/>
                  </a:lnTo>
                  <a:lnTo>
                    <a:pt x="1475" y="2197"/>
                  </a:lnTo>
                  <a:lnTo>
                    <a:pt x="1475" y="2204"/>
                  </a:lnTo>
                  <a:lnTo>
                    <a:pt x="1478" y="2207"/>
                  </a:lnTo>
                  <a:lnTo>
                    <a:pt x="1478" y="2212"/>
                  </a:lnTo>
                  <a:lnTo>
                    <a:pt x="1478" y="2215"/>
                  </a:lnTo>
                  <a:lnTo>
                    <a:pt x="1477" y="2221"/>
                  </a:lnTo>
                  <a:lnTo>
                    <a:pt x="1475" y="2223"/>
                  </a:lnTo>
                  <a:lnTo>
                    <a:pt x="1473" y="2226"/>
                  </a:lnTo>
                  <a:lnTo>
                    <a:pt x="1475" y="2229"/>
                  </a:lnTo>
                  <a:lnTo>
                    <a:pt x="1478" y="2231"/>
                  </a:lnTo>
                  <a:lnTo>
                    <a:pt x="1480" y="2233"/>
                  </a:lnTo>
                  <a:lnTo>
                    <a:pt x="1483" y="2236"/>
                  </a:lnTo>
                  <a:lnTo>
                    <a:pt x="1483" y="2242"/>
                  </a:lnTo>
                  <a:lnTo>
                    <a:pt x="1488" y="2246"/>
                  </a:lnTo>
                  <a:lnTo>
                    <a:pt x="1505" y="2250"/>
                  </a:lnTo>
                  <a:lnTo>
                    <a:pt x="1510" y="2255"/>
                  </a:lnTo>
                  <a:lnTo>
                    <a:pt x="1515" y="2260"/>
                  </a:lnTo>
                  <a:lnTo>
                    <a:pt x="1516" y="2267"/>
                  </a:lnTo>
                  <a:lnTo>
                    <a:pt x="1518" y="2273"/>
                  </a:lnTo>
                  <a:lnTo>
                    <a:pt x="1518" y="2278"/>
                  </a:lnTo>
                  <a:lnTo>
                    <a:pt x="1516" y="2283"/>
                  </a:lnTo>
                  <a:lnTo>
                    <a:pt x="1515" y="2286"/>
                  </a:lnTo>
                  <a:lnTo>
                    <a:pt x="1512" y="2296"/>
                  </a:lnTo>
                  <a:lnTo>
                    <a:pt x="1512" y="2302"/>
                  </a:lnTo>
                  <a:lnTo>
                    <a:pt x="1512" y="2309"/>
                  </a:lnTo>
                  <a:lnTo>
                    <a:pt x="1512" y="2318"/>
                  </a:lnTo>
                  <a:lnTo>
                    <a:pt x="1516" y="2328"/>
                  </a:lnTo>
                  <a:lnTo>
                    <a:pt x="1520" y="2335"/>
                  </a:lnTo>
                  <a:lnTo>
                    <a:pt x="1523" y="2341"/>
                  </a:lnTo>
                  <a:lnTo>
                    <a:pt x="1518" y="2346"/>
                  </a:lnTo>
                  <a:lnTo>
                    <a:pt x="1513" y="2352"/>
                  </a:lnTo>
                  <a:lnTo>
                    <a:pt x="1513" y="2359"/>
                  </a:lnTo>
                  <a:lnTo>
                    <a:pt x="1512" y="2365"/>
                  </a:lnTo>
                  <a:lnTo>
                    <a:pt x="1512" y="2372"/>
                  </a:lnTo>
                  <a:lnTo>
                    <a:pt x="1510" y="2377"/>
                  </a:lnTo>
                  <a:lnTo>
                    <a:pt x="1507" y="2383"/>
                  </a:lnTo>
                  <a:lnTo>
                    <a:pt x="1505" y="2388"/>
                  </a:lnTo>
                  <a:lnTo>
                    <a:pt x="1500" y="2395"/>
                  </a:lnTo>
                  <a:lnTo>
                    <a:pt x="1500" y="2399"/>
                  </a:lnTo>
                  <a:lnTo>
                    <a:pt x="1497" y="2404"/>
                  </a:lnTo>
                  <a:lnTo>
                    <a:pt x="1493" y="2407"/>
                  </a:lnTo>
                  <a:lnTo>
                    <a:pt x="1495" y="2414"/>
                  </a:lnTo>
                  <a:lnTo>
                    <a:pt x="1498" y="2417"/>
                  </a:lnTo>
                  <a:lnTo>
                    <a:pt x="1498" y="2419"/>
                  </a:lnTo>
                  <a:lnTo>
                    <a:pt x="1497" y="2424"/>
                  </a:lnTo>
                  <a:lnTo>
                    <a:pt x="1497" y="2425"/>
                  </a:lnTo>
                  <a:lnTo>
                    <a:pt x="1495" y="2430"/>
                  </a:lnTo>
                  <a:lnTo>
                    <a:pt x="1498" y="2433"/>
                  </a:lnTo>
                  <a:lnTo>
                    <a:pt x="1498" y="2440"/>
                  </a:lnTo>
                  <a:lnTo>
                    <a:pt x="1498" y="2446"/>
                  </a:lnTo>
                  <a:lnTo>
                    <a:pt x="1495" y="2454"/>
                  </a:lnTo>
                  <a:lnTo>
                    <a:pt x="1492" y="2459"/>
                  </a:lnTo>
                  <a:lnTo>
                    <a:pt x="1487" y="2467"/>
                  </a:lnTo>
                  <a:lnTo>
                    <a:pt x="1480" y="2471"/>
                  </a:lnTo>
                  <a:lnTo>
                    <a:pt x="1478" y="2479"/>
                  </a:lnTo>
                  <a:lnTo>
                    <a:pt x="1478" y="2484"/>
                  </a:lnTo>
                  <a:lnTo>
                    <a:pt x="1475" y="2488"/>
                  </a:lnTo>
                  <a:lnTo>
                    <a:pt x="1472" y="2490"/>
                  </a:lnTo>
                  <a:lnTo>
                    <a:pt x="1472" y="2493"/>
                  </a:lnTo>
                  <a:lnTo>
                    <a:pt x="1473" y="2496"/>
                  </a:lnTo>
                  <a:lnTo>
                    <a:pt x="1475" y="2505"/>
                  </a:lnTo>
                  <a:lnTo>
                    <a:pt x="1472" y="2505"/>
                  </a:lnTo>
                  <a:lnTo>
                    <a:pt x="1465" y="2508"/>
                  </a:lnTo>
                  <a:lnTo>
                    <a:pt x="1460" y="2511"/>
                  </a:lnTo>
                  <a:lnTo>
                    <a:pt x="1454" y="2514"/>
                  </a:lnTo>
                  <a:lnTo>
                    <a:pt x="1452" y="2514"/>
                  </a:lnTo>
                  <a:lnTo>
                    <a:pt x="1449" y="2517"/>
                  </a:lnTo>
                  <a:lnTo>
                    <a:pt x="1442" y="2519"/>
                  </a:lnTo>
                  <a:lnTo>
                    <a:pt x="1437" y="2521"/>
                  </a:lnTo>
                  <a:lnTo>
                    <a:pt x="1434" y="2522"/>
                  </a:lnTo>
                  <a:lnTo>
                    <a:pt x="1430" y="2524"/>
                  </a:lnTo>
                  <a:lnTo>
                    <a:pt x="1429" y="2526"/>
                  </a:lnTo>
                  <a:lnTo>
                    <a:pt x="1427" y="2529"/>
                  </a:lnTo>
                  <a:lnTo>
                    <a:pt x="1424" y="2535"/>
                  </a:lnTo>
                  <a:lnTo>
                    <a:pt x="1424" y="2542"/>
                  </a:lnTo>
                  <a:lnTo>
                    <a:pt x="1427" y="2547"/>
                  </a:lnTo>
                  <a:lnTo>
                    <a:pt x="1430" y="2551"/>
                  </a:lnTo>
                  <a:lnTo>
                    <a:pt x="1430" y="2558"/>
                  </a:lnTo>
                  <a:lnTo>
                    <a:pt x="1430" y="2564"/>
                  </a:lnTo>
                  <a:lnTo>
                    <a:pt x="1432" y="2569"/>
                  </a:lnTo>
                  <a:lnTo>
                    <a:pt x="1437" y="2574"/>
                  </a:lnTo>
                  <a:lnTo>
                    <a:pt x="1444" y="2579"/>
                  </a:lnTo>
                  <a:lnTo>
                    <a:pt x="1447" y="2581"/>
                  </a:lnTo>
                  <a:lnTo>
                    <a:pt x="1450" y="2582"/>
                  </a:lnTo>
                  <a:lnTo>
                    <a:pt x="1454" y="2587"/>
                  </a:lnTo>
                  <a:lnTo>
                    <a:pt x="1454" y="2590"/>
                  </a:lnTo>
                  <a:lnTo>
                    <a:pt x="1455" y="2594"/>
                  </a:lnTo>
                  <a:lnTo>
                    <a:pt x="1457" y="2602"/>
                  </a:lnTo>
                  <a:lnTo>
                    <a:pt x="1455" y="2603"/>
                  </a:lnTo>
                  <a:lnTo>
                    <a:pt x="1452" y="2611"/>
                  </a:lnTo>
                  <a:lnTo>
                    <a:pt x="1449" y="2616"/>
                  </a:lnTo>
                  <a:lnTo>
                    <a:pt x="1447" y="2616"/>
                  </a:lnTo>
                  <a:lnTo>
                    <a:pt x="1444" y="2619"/>
                  </a:lnTo>
                  <a:lnTo>
                    <a:pt x="1440" y="2626"/>
                  </a:lnTo>
                  <a:lnTo>
                    <a:pt x="1440" y="2631"/>
                  </a:lnTo>
                  <a:lnTo>
                    <a:pt x="1442" y="2634"/>
                  </a:lnTo>
                  <a:lnTo>
                    <a:pt x="1440" y="2636"/>
                  </a:lnTo>
                  <a:lnTo>
                    <a:pt x="1435" y="2640"/>
                  </a:lnTo>
                  <a:lnTo>
                    <a:pt x="1437" y="2647"/>
                  </a:lnTo>
                  <a:lnTo>
                    <a:pt x="1437" y="2653"/>
                  </a:lnTo>
                  <a:lnTo>
                    <a:pt x="1437" y="2658"/>
                  </a:lnTo>
                  <a:lnTo>
                    <a:pt x="1439" y="2665"/>
                  </a:lnTo>
                  <a:lnTo>
                    <a:pt x="1440" y="2668"/>
                  </a:lnTo>
                  <a:lnTo>
                    <a:pt x="1437" y="2671"/>
                  </a:lnTo>
                  <a:lnTo>
                    <a:pt x="1435" y="2676"/>
                  </a:lnTo>
                  <a:lnTo>
                    <a:pt x="1440" y="2679"/>
                  </a:lnTo>
                  <a:lnTo>
                    <a:pt x="1442" y="2681"/>
                  </a:lnTo>
                  <a:lnTo>
                    <a:pt x="1444" y="2684"/>
                  </a:lnTo>
                  <a:lnTo>
                    <a:pt x="1445" y="2691"/>
                  </a:lnTo>
                  <a:lnTo>
                    <a:pt x="1445" y="2697"/>
                  </a:lnTo>
                  <a:lnTo>
                    <a:pt x="1445" y="2702"/>
                  </a:lnTo>
                  <a:lnTo>
                    <a:pt x="1447" y="2707"/>
                  </a:lnTo>
                  <a:lnTo>
                    <a:pt x="1445" y="2712"/>
                  </a:lnTo>
                  <a:lnTo>
                    <a:pt x="1442" y="2712"/>
                  </a:lnTo>
                  <a:lnTo>
                    <a:pt x="1435" y="2712"/>
                  </a:lnTo>
                  <a:lnTo>
                    <a:pt x="1434" y="2718"/>
                  </a:lnTo>
                  <a:lnTo>
                    <a:pt x="1432" y="2721"/>
                  </a:lnTo>
                  <a:lnTo>
                    <a:pt x="1429" y="2723"/>
                  </a:lnTo>
                  <a:lnTo>
                    <a:pt x="1427" y="2725"/>
                  </a:lnTo>
                  <a:lnTo>
                    <a:pt x="1424" y="2729"/>
                  </a:lnTo>
                  <a:lnTo>
                    <a:pt x="1421" y="2734"/>
                  </a:lnTo>
                  <a:lnTo>
                    <a:pt x="1421" y="2744"/>
                  </a:lnTo>
                  <a:lnTo>
                    <a:pt x="1421" y="2746"/>
                  </a:lnTo>
                  <a:lnTo>
                    <a:pt x="1422" y="2755"/>
                  </a:lnTo>
                  <a:lnTo>
                    <a:pt x="1421" y="2762"/>
                  </a:lnTo>
                  <a:lnTo>
                    <a:pt x="1417" y="2763"/>
                  </a:lnTo>
                  <a:lnTo>
                    <a:pt x="1414" y="2765"/>
                  </a:lnTo>
                  <a:lnTo>
                    <a:pt x="1411" y="2768"/>
                  </a:lnTo>
                  <a:lnTo>
                    <a:pt x="1407" y="2776"/>
                  </a:lnTo>
                  <a:lnTo>
                    <a:pt x="1406" y="2784"/>
                  </a:lnTo>
                  <a:lnTo>
                    <a:pt x="1406" y="2786"/>
                  </a:lnTo>
                  <a:lnTo>
                    <a:pt x="1406" y="2796"/>
                  </a:lnTo>
                  <a:lnTo>
                    <a:pt x="1406" y="2802"/>
                  </a:lnTo>
                  <a:lnTo>
                    <a:pt x="1406" y="2804"/>
                  </a:lnTo>
                  <a:lnTo>
                    <a:pt x="1404" y="2810"/>
                  </a:lnTo>
                  <a:lnTo>
                    <a:pt x="1406" y="2815"/>
                  </a:lnTo>
                  <a:lnTo>
                    <a:pt x="1411" y="2817"/>
                  </a:lnTo>
                  <a:lnTo>
                    <a:pt x="1412" y="2828"/>
                  </a:lnTo>
                  <a:lnTo>
                    <a:pt x="1406" y="2831"/>
                  </a:lnTo>
                  <a:lnTo>
                    <a:pt x="1399" y="2836"/>
                  </a:lnTo>
                  <a:lnTo>
                    <a:pt x="1397" y="2843"/>
                  </a:lnTo>
                  <a:lnTo>
                    <a:pt x="1394" y="2846"/>
                  </a:lnTo>
                  <a:lnTo>
                    <a:pt x="1391" y="2854"/>
                  </a:lnTo>
                  <a:lnTo>
                    <a:pt x="1391" y="2859"/>
                  </a:lnTo>
                  <a:lnTo>
                    <a:pt x="1391" y="2864"/>
                  </a:lnTo>
                  <a:lnTo>
                    <a:pt x="1389" y="2869"/>
                  </a:lnTo>
                  <a:lnTo>
                    <a:pt x="1386" y="2872"/>
                  </a:lnTo>
                  <a:lnTo>
                    <a:pt x="1386" y="2885"/>
                  </a:lnTo>
                  <a:lnTo>
                    <a:pt x="1386" y="2886"/>
                  </a:lnTo>
                  <a:lnTo>
                    <a:pt x="1386" y="2888"/>
                  </a:lnTo>
                  <a:lnTo>
                    <a:pt x="1386" y="2893"/>
                  </a:lnTo>
                  <a:lnTo>
                    <a:pt x="1384" y="2896"/>
                  </a:lnTo>
                  <a:lnTo>
                    <a:pt x="1384" y="2898"/>
                  </a:lnTo>
                  <a:lnTo>
                    <a:pt x="1382" y="2901"/>
                  </a:lnTo>
                  <a:lnTo>
                    <a:pt x="1382" y="2906"/>
                  </a:lnTo>
                  <a:lnTo>
                    <a:pt x="1382" y="2911"/>
                  </a:lnTo>
                  <a:lnTo>
                    <a:pt x="1381" y="2916"/>
                  </a:lnTo>
                  <a:lnTo>
                    <a:pt x="1381" y="2919"/>
                  </a:lnTo>
                  <a:lnTo>
                    <a:pt x="1381" y="2922"/>
                  </a:lnTo>
                  <a:lnTo>
                    <a:pt x="1378" y="2932"/>
                  </a:lnTo>
                  <a:lnTo>
                    <a:pt x="1374" y="2935"/>
                  </a:lnTo>
                  <a:lnTo>
                    <a:pt x="1373" y="2937"/>
                  </a:lnTo>
                  <a:lnTo>
                    <a:pt x="1371" y="2937"/>
                  </a:lnTo>
                  <a:lnTo>
                    <a:pt x="1368" y="2940"/>
                  </a:lnTo>
                  <a:lnTo>
                    <a:pt x="1363" y="2941"/>
                  </a:lnTo>
                  <a:lnTo>
                    <a:pt x="1359" y="2941"/>
                  </a:lnTo>
                  <a:lnTo>
                    <a:pt x="1358" y="2941"/>
                  </a:lnTo>
                  <a:lnTo>
                    <a:pt x="1349" y="2935"/>
                  </a:lnTo>
                  <a:lnTo>
                    <a:pt x="1348" y="2935"/>
                  </a:lnTo>
                  <a:lnTo>
                    <a:pt x="1343" y="2919"/>
                  </a:lnTo>
                  <a:lnTo>
                    <a:pt x="1335" y="2907"/>
                  </a:lnTo>
                  <a:lnTo>
                    <a:pt x="1333" y="2906"/>
                  </a:lnTo>
                  <a:lnTo>
                    <a:pt x="1331" y="2906"/>
                  </a:lnTo>
                  <a:lnTo>
                    <a:pt x="1328" y="2895"/>
                  </a:lnTo>
                  <a:lnTo>
                    <a:pt x="1325" y="2885"/>
                  </a:lnTo>
                  <a:lnTo>
                    <a:pt x="1323" y="2875"/>
                  </a:lnTo>
                  <a:lnTo>
                    <a:pt x="1310" y="2869"/>
                  </a:lnTo>
                  <a:lnTo>
                    <a:pt x="1300" y="2869"/>
                  </a:lnTo>
                  <a:lnTo>
                    <a:pt x="1296" y="2869"/>
                  </a:lnTo>
                  <a:lnTo>
                    <a:pt x="1285" y="2864"/>
                  </a:lnTo>
                  <a:lnTo>
                    <a:pt x="1280" y="2859"/>
                  </a:lnTo>
                  <a:lnTo>
                    <a:pt x="1277" y="2851"/>
                  </a:lnTo>
                  <a:lnTo>
                    <a:pt x="1268" y="2851"/>
                  </a:lnTo>
                  <a:lnTo>
                    <a:pt x="1257" y="2849"/>
                  </a:lnTo>
                  <a:lnTo>
                    <a:pt x="1255" y="2846"/>
                  </a:lnTo>
                  <a:lnTo>
                    <a:pt x="1250" y="2839"/>
                  </a:lnTo>
                  <a:lnTo>
                    <a:pt x="1245" y="2836"/>
                  </a:lnTo>
                  <a:lnTo>
                    <a:pt x="1253" y="2822"/>
                  </a:lnTo>
                  <a:lnTo>
                    <a:pt x="1244" y="2802"/>
                  </a:lnTo>
                  <a:lnTo>
                    <a:pt x="1234" y="2793"/>
                  </a:lnTo>
                  <a:lnTo>
                    <a:pt x="1219" y="2781"/>
                  </a:lnTo>
                  <a:lnTo>
                    <a:pt x="1197" y="2765"/>
                  </a:lnTo>
                  <a:lnTo>
                    <a:pt x="1196" y="2763"/>
                  </a:lnTo>
                  <a:lnTo>
                    <a:pt x="1191" y="2762"/>
                  </a:lnTo>
                  <a:lnTo>
                    <a:pt x="1187" y="2760"/>
                  </a:lnTo>
                  <a:lnTo>
                    <a:pt x="1186" y="2760"/>
                  </a:lnTo>
                  <a:lnTo>
                    <a:pt x="1184" y="2755"/>
                  </a:lnTo>
                  <a:lnTo>
                    <a:pt x="1181" y="2752"/>
                  </a:lnTo>
                  <a:lnTo>
                    <a:pt x="1179" y="2751"/>
                  </a:lnTo>
                  <a:lnTo>
                    <a:pt x="1176" y="2747"/>
                  </a:lnTo>
                  <a:lnTo>
                    <a:pt x="1164" y="2733"/>
                  </a:lnTo>
                  <a:lnTo>
                    <a:pt x="1148" y="2713"/>
                  </a:lnTo>
                  <a:lnTo>
                    <a:pt x="1146" y="2710"/>
                  </a:lnTo>
                  <a:lnTo>
                    <a:pt x="1126" y="2686"/>
                  </a:lnTo>
                  <a:lnTo>
                    <a:pt x="1113" y="2670"/>
                  </a:lnTo>
                  <a:lnTo>
                    <a:pt x="1105" y="2660"/>
                  </a:lnTo>
                  <a:lnTo>
                    <a:pt x="1106" y="2647"/>
                  </a:lnTo>
                  <a:lnTo>
                    <a:pt x="1105" y="2639"/>
                  </a:lnTo>
                  <a:lnTo>
                    <a:pt x="1105" y="2636"/>
                  </a:lnTo>
                  <a:lnTo>
                    <a:pt x="1101" y="2623"/>
                  </a:lnTo>
                  <a:lnTo>
                    <a:pt x="1100" y="2621"/>
                  </a:lnTo>
                  <a:lnTo>
                    <a:pt x="1095" y="2618"/>
                  </a:lnTo>
                  <a:lnTo>
                    <a:pt x="1086" y="2616"/>
                  </a:lnTo>
                  <a:lnTo>
                    <a:pt x="1085" y="2616"/>
                  </a:lnTo>
                  <a:lnTo>
                    <a:pt x="1083" y="2616"/>
                  </a:lnTo>
                  <a:lnTo>
                    <a:pt x="1078" y="2615"/>
                  </a:lnTo>
                  <a:lnTo>
                    <a:pt x="1075" y="2610"/>
                  </a:lnTo>
                  <a:lnTo>
                    <a:pt x="1068" y="2606"/>
                  </a:lnTo>
                  <a:lnTo>
                    <a:pt x="1060" y="2602"/>
                  </a:lnTo>
                  <a:lnTo>
                    <a:pt x="1058" y="2600"/>
                  </a:lnTo>
                  <a:lnTo>
                    <a:pt x="1055" y="2598"/>
                  </a:lnTo>
                  <a:lnTo>
                    <a:pt x="1053" y="2597"/>
                  </a:lnTo>
                  <a:lnTo>
                    <a:pt x="1050" y="2592"/>
                  </a:lnTo>
                  <a:lnTo>
                    <a:pt x="1052" y="2589"/>
                  </a:lnTo>
                  <a:lnTo>
                    <a:pt x="1057" y="2587"/>
                  </a:lnTo>
                  <a:lnTo>
                    <a:pt x="1062" y="2587"/>
                  </a:lnTo>
                  <a:lnTo>
                    <a:pt x="1063" y="2587"/>
                  </a:lnTo>
                  <a:lnTo>
                    <a:pt x="1067" y="2587"/>
                  </a:lnTo>
                  <a:lnTo>
                    <a:pt x="1067" y="2581"/>
                  </a:lnTo>
                  <a:lnTo>
                    <a:pt x="1063" y="2577"/>
                  </a:lnTo>
                  <a:lnTo>
                    <a:pt x="1062" y="2566"/>
                  </a:lnTo>
                  <a:lnTo>
                    <a:pt x="1060" y="2564"/>
                  </a:lnTo>
                  <a:lnTo>
                    <a:pt x="1038" y="2535"/>
                  </a:lnTo>
                  <a:lnTo>
                    <a:pt x="1037" y="2534"/>
                  </a:lnTo>
                  <a:lnTo>
                    <a:pt x="1024" y="2516"/>
                  </a:lnTo>
                  <a:lnTo>
                    <a:pt x="1009" y="2492"/>
                  </a:lnTo>
                  <a:lnTo>
                    <a:pt x="1002" y="2484"/>
                  </a:lnTo>
                  <a:lnTo>
                    <a:pt x="1000" y="2480"/>
                  </a:lnTo>
                  <a:lnTo>
                    <a:pt x="979" y="2446"/>
                  </a:lnTo>
                  <a:lnTo>
                    <a:pt x="977" y="2445"/>
                  </a:lnTo>
                  <a:lnTo>
                    <a:pt x="974" y="2445"/>
                  </a:lnTo>
                  <a:lnTo>
                    <a:pt x="971" y="2445"/>
                  </a:lnTo>
                  <a:lnTo>
                    <a:pt x="967" y="2448"/>
                  </a:lnTo>
                  <a:lnTo>
                    <a:pt x="966" y="2453"/>
                  </a:lnTo>
                  <a:lnTo>
                    <a:pt x="962" y="2454"/>
                  </a:lnTo>
                  <a:lnTo>
                    <a:pt x="961" y="2453"/>
                  </a:lnTo>
                  <a:lnTo>
                    <a:pt x="959" y="2451"/>
                  </a:lnTo>
                  <a:lnTo>
                    <a:pt x="957" y="2441"/>
                  </a:lnTo>
                  <a:lnTo>
                    <a:pt x="954" y="2438"/>
                  </a:lnTo>
                  <a:lnTo>
                    <a:pt x="949" y="2440"/>
                  </a:lnTo>
                  <a:lnTo>
                    <a:pt x="946" y="2441"/>
                  </a:lnTo>
                  <a:lnTo>
                    <a:pt x="943" y="2440"/>
                  </a:lnTo>
                  <a:lnTo>
                    <a:pt x="938" y="2438"/>
                  </a:lnTo>
                  <a:lnTo>
                    <a:pt x="929" y="2437"/>
                  </a:lnTo>
                  <a:lnTo>
                    <a:pt x="924" y="2432"/>
                  </a:lnTo>
                  <a:lnTo>
                    <a:pt x="921" y="2425"/>
                  </a:lnTo>
                  <a:lnTo>
                    <a:pt x="921" y="2424"/>
                  </a:lnTo>
                  <a:lnTo>
                    <a:pt x="916" y="2419"/>
                  </a:lnTo>
                  <a:lnTo>
                    <a:pt x="909" y="2420"/>
                  </a:lnTo>
                  <a:lnTo>
                    <a:pt x="905" y="2424"/>
                  </a:lnTo>
                  <a:lnTo>
                    <a:pt x="890" y="2427"/>
                  </a:lnTo>
                  <a:lnTo>
                    <a:pt x="883" y="2416"/>
                  </a:lnTo>
                  <a:lnTo>
                    <a:pt x="876" y="2399"/>
                  </a:lnTo>
                  <a:lnTo>
                    <a:pt x="876" y="2386"/>
                  </a:lnTo>
                  <a:lnTo>
                    <a:pt x="880" y="2369"/>
                  </a:lnTo>
                  <a:lnTo>
                    <a:pt x="886" y="2349"/>
                  </a:lnTo>
                  <a:lnTo>
                    <a:pt x="893" y="2322"/>
                  </a:lnTo>
                  <a:lnTo>
                    <a:pt x="901" y="2297"/>
                  </a:lnTo>
                  <a:lnTo>
                    <a:pt x="909" y="2275"/>
                  </a:lnTo>
                  <a:lnTo>
                    <a:pt x="916" y="2255"/>
                  </a:lnTo>
                  <a:lnTo>
                    <a:pt x="923" y="2241"/>
                  </a:lnTo>
                  <a:lnTo>
                    <a:pt x="938" y="2210"/>
                  </a:lnTo>
                  <a:lnTo>
                    <a:pt x="939" y="2195"/>
                  </a:lnTo>
                  <a:lnTo>
                    <a:pt x="944" y="2187"/>
                  </a:lnTo>
                  <a:lnTo>
                    <a:pt x="936" y="2186"/>
                  </a:lnTo>
                  <a:lnTo>
                    <a:pt x="931" y="2184"/>
                  </a:lnTo>
                  <a:lnTo>
                    <a:pt x="928" y="2179"/>
                  </a:lnTo>
                  <a:lnTo>
                    <a:pt x="924" y="2170"/>
                  </a:lnTo>
                  <a:lnTo>
                    <a:pt x="923" y="2157"/>
                  </a:lnTo>
                  <a:lnTo>
                    <a:pt x="918" y="2145"/>
                  </a:lnTo>
                  <a:lnTo>
                    <a:pt x="919" y="2131"/>
                  </a:lnTo>
                  <a:lnTo>
                    <a:pt x="924" y="2118"/>
                  </a:lnTo>
                  <a:lnTo>
                    <a:pt x="926" y="2106"/>
                  </a:lnTo>
                  <a:lnTo>
                    <a:pt x="929" y="2092"/>
                  </a:lnTo>
                  <a:lnTo>
                    <a:pt x="943" y="2084"/>
                  </a:lnTo>
                  <a:lnTo>
                    <a:pt x="944" y="2069"/>
                  </a:lnTo>
                  <a:lnTo>
                    <a:pt x="936" y="2055"/>
                  </a:lnTo>
                  <a:lnTo>
                    <a:pt x="933" y="2045"/>
                  </a:lnTo>
                  <a:lnTo>
                    <a:pt x="933" y="2043"/>
                  </a:lnTo>
                  <a:lnTo>
                    <a:pt x="931" y="2039"/>
                  </a:lnTo>
                  <a:lnTo>
                    <a:pt x="928" y="2034"/>
                  </a:lnTo>
                  <a:lnTo>
                    <a:pt x="926" y="2034"/>
                  </a:lnTo>
                  <a:lnTo>
                    <a:pt x="916" y="2030"/>
                  </a:lnTo>
                  <a:lnTo>
                    <a:pt x="911" y="2022"/>
                  </a:lnTo>
                  <a:lnTo>
                    <a:pt x="909" y="2022"/>
                  </a:lnTo>
                  <a:lnTo>
                    <a:pt x="903" y="2019"/>
                  </a:lnTo>
                  <a:lnTo>
                    <a:pt x="900" y="2019"/>
                  </a:lnTo>
                  <a:lnTo>
                    <a:pt x="893" y="2013"/>
                  </a:lnTo>
                  <a:lnTo>
                    <a:pt x="891" y="2011"/>
                  </a:lnTo>
                  <a:lnTo>
                    <a:pt x="895" y="2000"/>
                  </a:lnTo>
                  <a:lnTo>
                    <a:pt x="895" y="1996"/>
                  </a:lnTo>
                  <a:lnTo>
                    <a:pt x="900" y="1988"/>
                  </a:lnTo>
                  <a:lnTo>
                    <a:pt x="905" y="1985"/>
                  </a:lnTo>
                  <a:lnTo>
                    <a:pt x="906" y="1985"/>
                  </a:lnTo>
                  <a:lnTo>
                    <a:pt x="909" y="1982"/>
                  </a:lnTo>
                  <a:lnTo>
                    <a:pt x="911" y="1977"/>
                  </a:lnTo>
                  <a:lnTo>
                    <a:pt x="911" y="1975"/>
                  </a:lnTo>
                  <a:lnTo>
                    <a:pt x="913" y="1967"/>
                  </a:lnTo>
                  <a:lnTo>
                    <a:pt x="918" y="1966"/>
                  </a:lnTo>
                  <a:lnTo>
                    <a:pt x="919" y="1966"/>
                  </a:lnTo>
                  <a:lnTo>
                    <a:pt x="928" y="1966"/>
                  </a:lnTo>
                  <a:lnTo>
                    <a:pt x="933" y="1969"/>
                  </a:lnTo>
                  <a:lnTo>
                    <a:pt x="934" y="1974"/>
                  </a:lnTo>
                  <a:lnTo>
                    <a:pt x="939" y="1977"/>
                  </a:lnTo>
                  <a:lnTo>
                    <a:pt x="944" y="1979"/>
                  </a:lnTo>
                  <a:lnTo>
                    <a:pt x="944" y="1982"/>
                  </a:lnTo>
                  <a:lnTo>
                    <a:pt x="944" y="1985"/>
                  </a:lnTo>
                  <a:lnTo>
                    <a:pt x="943" y="1988"/>
                  </a:lnTo>
                  <a:lnTo>
                    <a:pt x="941" y="1992"/>
                  </a:lnTo>
                  <a:lnTo>
                    <a:pt x="941" y="1995"/>
                  </a:lnTo>
                  <a:lnTo>
                    <a:pt x="941" y="1996"/>
                  </a:lnTo>
                  <a:lnTo>
                    <a:pt x="944" y="2001"/>
                  </a:lnTo>
                  <a:lnTo>
                    <a:pt x="946" y="2001"/>
                  </a:lnTo>
                  <a:lnTo>
                    <a:pt x="952" y="2005"/>
                  </a:lnTo>
                  <a:lnTo>
                    <a:pt x="954" y="2005"/>
                  </a:lnTo>
                  <a:lnTo>
                    <a:pt x="957" y="2005"/>
                  </a:lnTo>
                  <a:lnTo>
                    <a:pt x="962" y="2005"/>
                  </a:lnTo>
                  <a:lnTo>
                    <a:pt x="964" y="2003"/>
                  </a:lnTo>
                  <a:lnTo>
                    <a:pt x="969" y="1998"/>
                  </a:lnTo>
                  <a:lnTo>
                    <a:pt x="969" y="1995"/>
                  </a:lnTo>
                  <a:lnTo>
                    <a:pt x="967" y="1990"/>
                  </a:lnTo>
                  <a:lnTo>
                    <a:pt x="964" y="1982"/>
                  </a:lnTo>
                  <a:lnTo>
                    <a:pt x="967" y="1980"/>
                  </a:lnTo>
                  <a:lnTo>
                    <a:pt x="972" y="1980"/>
                  </a:lnTo>
                  <a:lnTo>
                    <a:pt x="977" y="1979"/>
                  </a:lnTo>
                  <a:lnTo>
                    <a:pt x="982" y="1977"/>
                  </a:lnTo>
                  <a:lnTo>
                    <a:pt x="984" y="1975"/>
                  </a:lnTo>
                  <a:lnTo>
                    <a:pt x="986" y="1972"/>
                  </a:lnTo>
                  <a:lnTo>
                    <a:pt x="992" y="1971"/>
                  </a:lnTo>
                  <a:lnTo>
                    <a:pt x="994" y="1969"/>
                  </a:lnTo>
                  <a:lnTo>
                    <a:pt x="1000" y="1967"/>
                  </a:lnTo>
                  <a:lnTo>
                    <a:pt x="1002" y="1966"/>
                  </a:lnTo>
                  <a:lnTo>
                    <a:pt x="1002" y="1964"/>
                  </a:lnTo>
                  <a:lnTo>
                    <a:pt x="1000" y="1959"/>
                  </a:lnTo>
                  <a:lnTo>
                    <a:pt x="1000" y="1958"/>
                  </a:lnTo>
                  <a:lnTo>
                    <a:pt x="1004" y="1956"/>
                  </a:lnTo>
                  <a:lnTo>
                    <a:pt x="1007" y="1954"/>
                  </a:lnTo>
                  <a:lnTo>
                    <a:pt x="1010" y="1953"/>
                  </a:lnTo>
                  <a:lnTo>
                    <a:pt x="1012" y="1950"/>
                  </a:lnTo>
                  <a:lnTo>
                    <a:pt x="1015" y="1946"/>
                  </a:lnTo>
                  <a:lnTo>
                    <a:pt x="1017" y="1945"/>
                  </a:lnTo>
                  <a:lnTo>
                    <a:pt x="1015" y="1940"/>
                  </a:lnTo>
                  <a:lnTo>
                    <a:pt x="1014" y="1937"/>
                  </a:lnTo>
                  <a:lnTo>
                    <a:pt x="1009" y="1932"/>
                  </a:lnTo>
                  <a:lnTo>
                    <a:pt x="1009" y="1928"/>
                  </a:lnTo>
                  <a:lnTo>
                    <a:pt x="1012" y="1925"/>
                  </a:lnTo>
                  <a:lnTo>
                    <a:pt x="1019" y="1925"/>
                  </a:lnTo>
                  <a:lnTo>
                    <a:pt x="1024" y="1927"/>
                  </a:lnTo>
                  <a:lnTo>
                    <a:pt x="1025" y="1925"/>
                  </a:lnTo>
                  <a:lnTo>
                    <a:pt x="1025" y="1920"/>
                  </a:lnTo>
                  <a:lnTo>
                    <a:pt x="1024" y="1917"/>
                  </a:lnTo>
                  <a:lnTo>
                    <a:pt x="1024" y="1916"/>
                  </a:lnTo>
                  <a:lnTo>
                    <a:pt x="1020" y="1911"/>
                  </a:lnTo>
                  <a:lnTo>
                    <a:pt x="1022" y="1909"/>
                  </a:lnTo>
                  <a:lnTo>
                    <a:pt x="1025" y="1909"/>
                  </a:lnTo>
                  <a:lnTo>
                    <a:pt x="1027" y="1906"/>
                  </a:lnTo>
                  <a:lnTo>
                    <a:pt x="1030" y="1904"/>
                  </a:lnTo>
                  <a:lnTo>
                    <a:pt x="1034" y="1906"/>
                  </a:lnTo>
                  <a:lnTo>
                    <a:pt x="1035" y="1904"/>
                  </a:lnTo>
                  <a:lnTo>
                    <a:pt x="1038" y="1903"/>
                  </a:lnTo>
                  <a:lnTo>
                    <a:pt x="1042" y="1901"/>
                  </a:lnTo>
                  <a:lnTo>
                    <a:pt x="1048" y="1899"/>
                  </a:lnTo>
                  <a:lnTo>
                    <a:pt x="1052" y="1901"/>
                  </a:lnTo>
                  <a:lnTo>
                    <a:pt x="1053" y="1901"/>
                  </a:lnTo>
                  <a:lnTo>
                    <a:pt x="1058" y="1903"/>
                  </a:lnTo>
                  <a:lnTo>
                    <a:pt x="1060" y="1906"/>
                  </a:lnTo>
                  <a:lnTo>
                    <a:pt x="1062" y="1909"/>
                  </a:lnTo>
                  <a:lnTo>
                    <a:pt x="1062" y="1911"/>
                  </a:lnTo>
                  <a:lnTo>
                    <a:pt x="1065" y="1914"/>
                  </a:lnTo>
                  <a:lnTo>
                    <a:pt x="1068" y="1914"/>
                  </a:lnTo>
                  <a:lnTo>
                    <a:pt x="1073" y="1914"/>
                  </a:lnTo>
                  <a:lnTo>
                    <a:pt x="1080" y="1916"/>
                  </a:lnTo>
                  <a:lnTo>
                    <a:pt x="1086" y="1917"/>
                  </a:lnTo>
                  <a:lnTo>
                    <a:pt x="1091" y="1917"/>
                  </a:lnTo>
                  <a:lnTo>
                    <a:pt x="1093" y="1917"/>
                  </a:lnTo>
                  <a:lnTo>
                    <a:pt x="1096" y="1917"/>
                  </a:lnTo>
                  <a:lnTo>
                    <a:pt x="1098" y="1916"/>
                  </a:lnTo>
                  <a:lnTo>
                    <a:pt x="1103" y="1916"/>
                  </a:lnTo>
                  <a:lnTo>
                    <a:pt x="1106" y="1916"/>
                  </a:lnTo>
                  <a:lnTo>
                    <a:pt x="1111" y="1916"/>
                  </a:lnTo>
                  <a:lnTo>
                    <a:pt x="1116" y="1917"/>
                  </a:lnTo>
                  <a:lnTo>
                    <a:pt x="1121" y="1914"/>
                  </a:lnTo>
                  <a:lnTo>
                    <a:pt x="1123" y="1912"/>
                  </a:lnTo>
                  <a:lnTo>
                    <a:pt x="1136" y="1912"/>
                  </a:lnTo>
                  <a:lnTo>
                    <a:pt x="1136" y="1916"/>
                  </a:lnTo>
                  <a:lnTo>
                    <a:pt x="1136" y="1919"/>
                  </a:lnTo>
                  <a:lnTo>
                    <a:pt x="1136" y="1922"/>
                  </a:lnTo>
                  <a:lnTo>
                    <a:pt x="1138" y="1925"/>
                  </a:lnTo>
                  <a:lnTo>
                    <a:pt x="1143" y="1930"/>
                  </a:lnTo>
                  <a:lnTo>
                    <a:pt x="1151" y="1935"/>
                  </a:lnTo>
                  <a:lnTo>
                    <a:pt x="1153" y="1933"/>
                  </a:lnTo>
                  <a:lnTo>
                    <a:pt x="1159" y="1932"/>
                  </a:lnTo>
                  <a:lnTo>
                    <a:pt x="1161" y="1930"/>
                  </a:lnTo>
                  <a:lnTo>
                    <a:pt x="1164" y="1928"/>
                  </a:lnTo>
                  <a:lnTo>
                    <a:pt x="1166" y="1927"/>
                  </a:lnTo>
                  <a:lnTo>
                    <a:pt x="1174" y="1925"/>
                  </a:lnTo>
                  <a:lnTo>
                    <a:pt x="1182" y="1924"/>
                  </a:lnTo>
                  <a:lnTo>
                    <a:pt x="1184" y="1922"/>
                  </a:lnTo>
                  <a:lnTo>
                    <a:pt x="1186" y="1917"/>
                  </a:lnTo>
                  <a:lnTo>
                    <a:pt x="1187" y="1912"/>
                  </a:lnTo>
                  <a:lnTo>
                    <a:pt x="1194" y="1909"/>
                  </a:lnTo>
                  <a:lnTo>
                    <a:pt x="1196" y="1909"/>
                  </a:lnTo>
                  <a:lnTo>
                    <a:pt x="1204" y="1909"/>
                  </a:lnTo>
                  <a:lnTo>
                    <a:pt x="1206" y="1907"/>
                  </a:lnTo>
                  <a:lnTo>
                    <a:pt x="1209" y="1901"/>
                  </a:lnTo>
                  <a:lnTo>
                    <a:pt x="1209" y="1898"/>
                  </a:lnTo>
                  <a:lnTo>
                    <a:pt x="1210" y="1890"/>
                  </a:lnTo>
                  <a:lnTo>
                    <a:pt x="1210" y="1885"/>
                  </a:lnTo>
                  <a:lnTo>
                    <a:pt x="1210" y="1883"/>
                  </a:lnTo>
                  <a:lnTo>
                    <a:pt x="1210" y="1875"/>
                  </a:lnTo>
                  <a:lnTo>
                    <a:pt x="1214" y="1870"/>
                  </a:lnTo>
                  <a:lnTo>
                    <a:pt x="1217" y="1864"/>
                  </a:lnTo>
                  <a:lnTo>
                    <a:pt x="1219" y="1862"/>
                  </a:lnTo>
                  <a:lnTo>
                    <a:pt x="1220" y="1856"/>
                  </a:lnTo>
                  <a:lnTo>
                    <a:pt x="1219" y="1854"/>
                  </a:lnTo>
                  <a:lnTo>
                    <a:pt x="1219" y="1846"/>
                  </a:lnTo>
                  <a:lnTo>
                    <a:pt x="1217" y="1843"/>
                  </a:lnTo>
                  <a:lnTo>
                    <a:pt x="1212" y="1839"/>
                  </a:lnTo>
                  <a:lnTo>
                    <a:pt x="1212" y="1838"/>
                  </a:lnTo>
                  <a:lnTo>
                    <a:pt x="1217" y="1835"/>
                  </a:lnTo>
                  <a:lnTo>
                    <a:pt x="1217" y="1833"/>
                  </a:lnTo>
                  <a:lnTo>
                    <a:pt x="1217" y="1827"/>
                  </a:lnTo>
                  <a:lnTo>
                    <a:pt x="1215" y="1822"/>
                  </a:lnTo>
                  <a:lnTo>
                    <a:pt x="1214" y="1820"/>
                  </a:lnTo>
                  <a:lnTo>
                    <a:pt x="1212" y="1817"/>
                  </a:lnTo>
                  <a:lnTo>
                    <a:pt x="1212" y="1809"/>
                  </a:lnTo>
                  <a:lnTo>
                    <a:pt x="1212" y="1807"/>
                  </a:lnTo>
                  <a:lnTo>
                    <a:pt x="1219" y="1802"/>
                  </a:lnTo>
                  <a:lnTo>
                    <a:pt x="1219" y="1799"/>
                  </a:lnTo>
                  <a:lnTo>
                    <a:pt x="1224" y="1796"/>
                  </a:lnTo>
                  <a:lnTo>
                    <a:pt x="1225" y="1794"/>
                  </a:lnTo>
                  <a:lnTo>
                    <a:pt x="1235" y="1789"/>
                  </a:lnTo>
                  <a:lnTo>
                    <a:pt x="1247" y="1786"/>
                  </a:lnTo>
                  <a:lnTo>
                    <a:pt x="1249" y="1784"/>
                  </a:lnTo>
                  <a:lnTo>
                    <a:pt x="1249" y="1783"/>
                  </a:lnTo>
                  <a:lnTo>
                    <a:pt x="1250" y="1776"/>
                  </a:lnTo>
                  <a:lnTo>
                    <a:pt x="1252" y="1776"/>
                  </a:lnTo>
                  <a:lnTo>
                    <a:pt x="1260" y="1775"/>
                  </a:lnTo>
                  <a:lnTo>
                    <a:pt x="1265" y="1770"/>
                  </a:lnTo>
                  <a:lnTo>
                    <a:pt x="1267" y="1765"/>
                  </a:lnTo>
                  <a:lnTo>
                    <a:pt x="1268" y="1763"/>
                  </a:lnTo>
                  <a:lnTo>
                    <a:pt x="1270" y="1760"/>
                  </a:lnTo>
                  <a:lnTo>
                    <a:pt x="1272" y="1757"/>
                  </a:lnTo>
                  <a:lnTo>
                    <a:pt x="1273" y="1755"/>
                  </a:lnTo>
                  <a:lnTo>
                    <a:pt x="1273" y="1749"/>
                  </a:lnTo>
                  <a:lnTo>
                    <a:pt x="1272" y="1739"/>
                  </a:lnTo>
                  <a:lnTo>
                    <a:pt x="1273" y="1738"/>
                  </a:lnTo>
                  <a:lnTo>
                    <a:pt x="1275" y="1729"/>
                  </a:lnTo>
                  <a:lnTo>
                    <a:pt x="1275" y="1726"/>
                  </a:lnTo>
                  <a:lnTo>
                    <a:pt x="1275" y="1723"/>
                  </a:lnTo>
                  <a:lnTo>
                    <a:pt x="1277" y="1720"/>
                  </a:lnTo>
                  <a:lnTo>
                    <a:pt x="1277" y="1718"/>
                  </a:lnTo>
                  <a:lnTo>
                    <a:pt x="1277" y="1715"/>
                  </a:lnTo>
                  <a:lnTo>
                    <a:pt x="1277" y="1712"/>
                  </a:lnTo>
                  <a:lnTo>
                    <a:pt x="1282" y="1712"/>
                  </a:lnTo>
                  <a:lnTo>
                    <a:pt x="1287" y="1713"/>
                  </a:lnTo>
                  <a:lnTo>
                    <a:pt x="1288" y="1713"/>
                  </a:lnTo>
                  <a:lnTo>
                    <a:pt x="1290" y="1710"/>
                  </a:lnTo>
                  <a:lnTo>
                    <a:pt x="1292" y="1708"/>
                  </a:lnTo>
                  <a:lnTo>
                    <a:pt x="1293" y="1705"/>
                  </a:lnTo>
                  <a:lnTo>
                    <a:pt x="1295" y="1699"/>
                  </a:lnTo>
                  <a:lnTo>
                    <a:pt x="1296" y="1695"/>
                  </a:lnTo>
                  <a:lnTo>
                    <a:pt x="1296" y="1692"/>
                  </a:lnTo>
                  <a:lnTo>
                    <a:pt x="1296" y="1689"/>
                  </a:lnTo>
                  <a:lnTo>
                    <a:pt x="1296" y="1687"/>
                  </a:lnTo>
                  <a:lnTo>
                    <a:pt x="1293" y="1683"/>
                  </a:lnTo>
                  <a:lnTo>
                    <a:pt x="1290" y="1678"/>
                  </a:lnTo>
                  <a:lnTo>
                    <a:pt x="1288" y="1674"/>
                  </a:lnTo>
                  <a:lnTo>
                    <a:pt x="1287" y="1671"/>
                  </a:lnTo>
                  <a:lnTo>
                    <a:pt x="1283" y="1670"/>
                  </a:lnTo>
                  <a:lnTo>
                    <a:pt x="1280" y="1671"/>
                  </a:lnTo>
                  <a:lnTo>
                    <a:pt x="1278" y="1671"/>
                  </a:lnTo>
                  <a:lnTo>
                    <a:pt x="1277" y="1673"/>
                  </a:lnTo>
                  <a:lnTo>
                    <a:pt x="1275" y="1671"/>
                  </a:lnTo>
                  <a:lnTo>
                    <a:pt x="1273" y="1668"/>
                  </a:lnTo>
                  <a:lnTo>
                    <a:pt x="1273" y="1665"/>
                  </a:lnTo>
                  <a:lnTo>
                    <a:pt x="1275" y="1661"/>
                  </a:lnTo>
                  <a:lnTo>
                    <a:pt x="1277" y="1657"/>
                  </a:lnTo>
                  <a:lnTo>
                    <a:pt x="1278" y="1655"/>
                  </a:lnTo>
                  <a:lnTo>
                    <a:pt x="1280" y="1655"/>
                  </a:lnTo>
                  <a:lnTo>
                    <a:pt x="1282" y="1653"/>
                  </a:lnTo>
                  <a:lnTo>
                    <a:pt x="1283" y="1649"/>
                  </a:lnTo>
                  <a:lnTo>
                    <a:pt x="1283" y="1647"/>
                  </a:lnTo>
                  <a:lnTo>
                    <a:pt x="1283" y="1640"/>
                  </a:lnTo>
                  <a:lnTo>
                    <a:pt x="1282" y="1639"/>
                  </a:lnTo>
                  <a:lnTo>
                    <a:pt x="1280" y="1634"/>
                  </a:lnTo>
                  <a:lnTo>
                    <a:pt x="1283" y="1627"/>
                  </a:lnTo>
                  <a:lnTo>
                    <a:pt x="1283" y="1626"/>
                  </a:lnTo>
                  <a:lnTo>
                    <a:pt x="1280" y="1621"/>
                  </a:lnTo>
                  <a:lnTo>
                    <a:pt x="1278" y="1619"/>
                  </a:lnTo>
                  <a:lnTo>
                    <a:pt x="1277" y="1618"/>
                  </a:lnTo>
                  <a:lnTo>
                    <a:pt x="1272" y="1616"/>
                  </a:lnTo>
                  <a:lnTo>
                    <a:pt x="1268" y="1615"/>
                  </a:lnTo>
                  <a:lnTo>
                    <a:pt x="1265" y="1613"/>
                  </a:lnTo>
                  <a:lnTo>
                    <a:pt x="1263" y="1611"/>
                  </a:lnTo>
                  <a:lnTo>
                    <a:pt x="1260" y="1606"/>
                  </a:lnTo>
                  <a:lnTo>
                    <a:pt x="1253" y="1603"/>
                  </a:lnTo>
                  <a:lnTo>
                    <a:pt x="1250" y="1600"/>
                  </a:lnTo>
                  <a:lnTo>
                    <a:pt x="1250" y="1595"/>
                  </a:lnTo>
                  <a:lnTo>
                    <a:pt x="1247" y="1590"/>
                  </a:lnTo>
                  <a:lnTo>
                    <a:pt x="1245" y="1589"/>
                  </a:lnTo>
                  <a:lnTo>
                    <a:pt x="1240" y="1584"/>
                  </a:lnTo>
                  <a:lnTo>
                    <a:pt x="1239" y="1585"/>
                  </a:lnTo>
                  <a:lnTo>
                    <a:pt x="1237" y="1587"/>
                  </a:lnTo>
                  <a:lnTo>
                    <a:pt x="1234" y="1587"/>
                  </a:lnTo>
                  <a:lnTo>
                    <a:pt x="1230" y="1587"/>
                  </a:lnTo>
                  <a:lnTo>
                    <a:pt x="1227" y="1587"/>
                  </a:lnTo>
                  <a:lnTo>
                    <a:pt x="1224" y="1589"/>
                  </a:lnTo>
                  <a:lnTo>
                    <a:pt x="1220" y="1592"/>
                  </a:lnTo>
                  <a:lnTo>
                    <a:pt x="1217" y="1590"/>
                  </a:lnTo>
                  <a:lnTo>
                    <a:pt x="1214" y="1589"/>
                  </a:lnTo>
                  <a:lnTo>
                    <a:pt x="1207" y="1590"/>
                  </a:lnTo>
                  <a:lnTo>
                    <a:pt x="1201" y="1589"/>
                  </a:lnTo>
                  <a:lnTo>
                    <a:pt x="1197" y="1587"/>
                  </a:lnTo>
                  <a:lnTo>
                    <a:pt x="1196" y="1587"/>
                  </a:lnTo>
                  <a:lnTo>
                    <a:pt x="1192" y="1587"/>
                  </a:lnTo>
                  <a:lnTo>
                    <a:pt x="1189" y="1587"/>
                  </a:lnTo>
                  <a:lnTo>
                    <a:pt x="1186" y="1589"/>
                  </a:lnTo>
                  <a:lnTo>
                    <a:pt x="1182" y="1594"/>
                  </a:lnTo>
                  <a:lnTo>
                    <a:pt x="1182" y="1597"/>
                  </a:lnTo>
                  <a:lnTo>
                    <a:pt x="1181" y="1603"/>
                  </a:lnTo>
                  <a:lnTo>
                    <a:pt x="1177" y="1608"/>
                  </a:lnTo>
                  <a:lnTo>
                    <a:pt x="1169" y="1615"/>
                  </a:lnTo>
                  <a:lnTo>
                    <a:pt x="1166" y="1621"/>
                  </a:lnTo>
                  <a:lnTo>
                    <a:pt x="1169" y="1624"/>
                  </a:lnTo>
                  <a:lnTo>
                    <a:pt x="1167" y="1627"/>
                  </a:lnTo>
                  <a:lnTo>
                    <a:pt x="1164" y="1631"/>
                  </a:lnTo>
                  <a:lnTo>
                    <a:pt x="1161" y="1632"/>
                  </a:lnTo>
                  <a:lnTo>
                    <a:pt x="1159" y="1632"/>
                  </a:lnTo>
                  <a:lnTo>
                    <a:pt x="1156" y="1636"/>
                  </a:lnTo>
                  <a:lnTo>
                    <a:pt x="1151" y="1637"/>
                  </a:lnTo>
                  <a:lnTo>
                    <a:pt x="1148" y="1639"/>
                  </a:lnTo>
                  <a:lnTo>
                    <a:pt x="1146" y="1640"/>
                  </a:lnTo>
                  <a:lnTo>
                    <a:pt x="1143" y="1642"/>
                  </a:lnTo>
                  <a:lnTo>
                    <a:pt x="1138" y="1644"/>
                  </a:lnTo>
                  <a:lnTo>
                    <a:pt x="1136" y="1645"/>
                  </a:lnTo>
                  <a:lnTo>
                    <a:pt x="1134" y="1647"/>
                  </a:lnTo>
                  <a:lnTo>
                    <a:pt x="1131" y="1650"/>
                  </a:lnTo>
                  <a:lnTo>
                    <a:pt x="1131" y="1658"/>
                  </a:lnTo>
                  <a:lnTo>
                    <a:pt x="1128" y="1663"/>
                  </a:lnTo>
                  <a:lnTo>
                    <a:pt x="1126" y="1666"/>
                  </a:lnTo>
                  <a:lnTo>
                    <a:pt x="1121" y="1671"/>
                  </a:lnTo>
                  <a:lnTo>
                    <a:pt x="1120" y="1668"/>
                  </a:lnTo>
                  <a:lnTo>
                    <a:pt x="1115" y="1670"/>
                  </a:lnTo>
                  <a:lnTo>
                    <a:pt x="1110" y="1674"/>
                  </a:lnTo>
                  <a:lnTo>
                    <a:pt x="1106" y="1673"/>
                  </a:lnTo>
                  <a:lnTo>
                    <a:pt x="1100" y="1673"/>
                  </a:lnTo>
                  <a:lnTo>
                    <a:pt x="1095" y="1671"/>
                  </a:lnTo>
                  <a:lnTo>
                    <a:pt x="1091" y="1673"/>
                  </a:lnTo>
                  <a:lnTo>
                    <a:pt x="1088" y="1676"/>
                  </a:lnTo>
                  <a:lnTo>
                    <a:pt x="1086" y="1676"/>
                  </a:lnTo>
                  <a:lnTo>
                    <a:pt x="1083" y="1678"/>
                  </a:lnTo>
                  <a:lnTo>
                    <a:pt x="1078" y="1681"/>
                  </a:lnTo>
                  <a:lnTo>
                    <a:pt x="1073" y="1686"/>
                  </a:lnTo>
                  <a:lnTo>
                    <a:pt x="1072" y="1689"/>
                  </a:lnTo>
                  <a:lnTo>
                    <a:pt x="1072" y="1691"/>
                  </a:lnTo>
                  <a:lnTo>
                    <a:pt x="1072" y="1697"/>
                  </a:lnTo>
                  <a:lnTo>
                    <a:pt x="1075" y="1702"/>
                  </a:lnTo>
                  <a:lnTo>
                    <a:pt x="1073" y="1704"/>
                  </a:lnTo>
                  <a:lnTo>
                    <a:pt x="1068" y="1707"/>
                  </a:lnTo>
                  <a:lnTo>
                    <a:pt x="1065" y="1708"/>
                  </a:lnTo>
                  <a:lnTo>
                    <a:pt x="1063" y="1712"/>
                  </a:lnTo>
                  <a:lnTo>
                    <a:pt x="1065" y="1716"/>
                  </a:lnTo>
                  <a:lnTo>
                    <a:pt x="1065" y="1721"/>
                  </a:lnTo>
                  <a:lnTo>
                    <a:pt x="1063" y="1723"/>
                  </a:lnTo>
                  <a:lnTo>
                    <a:pt x="1060" y="1725"/>
                  </a:lnTo>
                  <a:lnTo>
                    <a:pt x="1057" y="1726"/>
                  </a:lnTo>
                  <a:lnTo>
                    <a:pt x="1055" y="1728"/>
                  </a:lnTo>
                  <a:lnTo>
                    <a:pt x="1052" y="1728"/>
                  </a:lnTo>
                  <a:lnTo>
                    <a:pt x="1050" y="1731"/>
                  </a:lnTo>
                  <a:lnTo>
                    <a:pt x="1050" y="1736"/>
                  </a:lnTo>
                  <a:lnTo>
                    <a:pt x="1050" y="1741"/>
                  </a:lnTo>
                  <a:lnTo>
                    <a:pt x="1048" y="1746"/>
                  </a:lnTo>
                  <a:lnTo>
                    <a:pt x="1047" y="1752"/>
                  </a:lnTo>
                  <a:lnTo>
                    <a:pt x="1042" y="1755"/>
                  </a:lnTo>
                  <a:lnTo>
                    <a:pt x="1034" y="1747"/>
                  </a:lnTo>
                  <a:lnTo>
                    <a:pt x="1034" y="1746"/>
                  </a:lnTo>
                  <a:lnTo>
                    <a:pt x="1032" y="1746"/>
                  </a:lnTo>
                  <a:lnTo>
                    <a:pt x="1030" y="1744"/>
                  </a:lnTo>
                  <a:lnTo>
                    <a:pt x="1027" y="1744"/>
                  </a:lnTo>
                  <a:lnTo>
                    <a:pt x="1025" y="1741"/>
                  </a:lnTo>
                  <a:lnTo>
                    <a:pt x="1022" y="1742"/>
                  </a:lnTo>
                  <a:lnTo>
                    <a:pt x="1022" y="1747"/>
                  </a:lnTo>
                  <a:lnTo>
                    <a:pt x="1019" y="1750"/>
                  </a:lnTo>
                  <a:lnTo>
                    <a:pt x="1017" y="1749"/>
                  </a:lnTo>
                  <a:lnTo>
                    <a:pt x="1015" y="1747"/>
                  </a:lnTo>
                  <a:lnTo>
                    <a:pt x="1015" y="1744"/>
                  </a:lnTo>
                  <a:lnTo>
                    <a:pt x="1015" y="1741"/>
                  </a:lnTo>
                  <a:lnTo>
                    <a:pt x="1015" y="1739"/>
                  </a:lnTo>
                  <a:lnTo>
                    <a:pt x="1010" y="1738"/>
                  </a:lnTo>
                  <a:lnTo>
                    <a:pt x="1009" y="1734"/>
                  </a:lnTo>
                  <a:lnTo>
                    <a:pt x="1007" y="1733"/>
                  </a:lnTo>
                  <a:lnTo>
                    <a:pt x="1007" y="1731"/>
                  </a:lnTo>
                  <a:lnTo>
                    <a:pt x="1009" y="1728"/>
                  </a:lnTo>
                  <a:lnTo>
                    <a:pt x="1010" y="1726"/>
                  </a:lnTo>
                  <a:lnTo>
                    <a:pt x="1010" y="1723"/>
                  </a:lnTo>
                  <a:lnTo>
                    <a:pt x="1010" y="1718"/>
                  </a:lnTo>
                  <a:lnTo>
                    <a:pt x="1010" y="1716"/>
                  </a:lnTo>
                  <a:lnTo>
                    <a:pt x="1010" y="1715"/>
                  </a:lnTo>
                  <a:lnTo>
                    <a:pt x="1009" y="1713"/>
                  </a:lnTo>
                  <a:lnTo>
                    <a:pt x="1009" y="1710"/>
                  </a:lnTo>
                  <a:lnTo>
                    <a:pt x="1010" y="1707"/>
                  </a:lnTo>
                  <a:lnTo>
                    <a:pt x="1010" y="1704"/>
                  </a:lnTo>
                  <a:lnTo>
                    <a:pt x="1010" y="1702"/>
                  </a:lnTo>
                  <a:lnTo>
                    <a:pt x="1009" y="1702"/>
                  </a:lnTo>
                  <a:lnTo>
                    <a:pt x="1007" y="1702"/>
                  </a:lnTo>
                  <a:lnTo>
                    <a:pt x="1005" y="1699"/>
                  </a:lnTo>
                  <a:lnTo>
                    <a:pt x="1007" y="1695"/>
                  </a:lnTo>
                  <a:lnTo>
                    <a:pt x="1007" y="1694"/>
                  </a:lnTo>
                  <a:lnTo>
                    <a:pt x="1009" y="1692"/>
                  </a:lnTo>
                  <a:lnTo>
                    <a:pt x="1009" y="1689"/>
                  </a:lnTo>
                  <a:lnTo>
                    <a:pt x="1007" y="1687"/>
                  </a:lnTo>
                  <a:lnTo>
                    <a:pt x="1007" y="1683"/>
                  </a:lnTo>
                  <a:lnTo>
                    <a:pt x="1007" y="1681"/>
                  </a:lnTo>
                  <a:lnTo>
                    <a:pt x="1005" y="1676"/>
                  </a:lnTo>
                  <a:lnTo>
                    <a:pt x="1005" y="1674"/>
                  </a:lnTo>
                  <a:lnTo>
                    <a:pt x="1005" y="1673"/>
                  </a:lnTo>
                  <a:lnTo>
                    <a:pt x="1004" y="1668"/>
                  </a:lnTo>
                  <a:lnTo>
                    <a:pt x="999" y="1666"/>
                  </a:lnTo>
                  <a:lnTo>
                    <a:pt x="992" y="1665"/>
                  </a:lnTo>
                  <a:lnTo>
                    <a:pt x="992" y="1660"/>
                  </a:lnTo>
                  <a:lnTo>
                    <a:pt x="995" y="1658"/>
                  </a:lnTo>
                  <a:lnTo>
                    <a:pt x="1000" y="1655"/>
                  </a:lnTo>
                  <a:lnTo>
                    <a:pt x="1004" y="1652"/>
                  </a:lnTo>
                  <a:lnTo>
                    <a:pt x="1004" y="1649"/>
                  </a:lnTo>
                  <a:lnTo>
                    <a:pt x="1002" y="1647"/>
                  </a:lnTo>
                  <a:lnTo>
                    <a:pt x="997" y="1645"/>
                  </a:lnTo>
                  <a:lnTo>
                    <a:pt x="995" y="1645"/>
                  </a:lnTo>
                  <a:lnTo>
                    <a:pt x="992" y="1642"/>
                  </a:lnTo>
                  <a:lnTo>
                    <a:pt x="992" y="1640"/>
                  </a:lnTo>
                  <a:lnTo>
                    <a:pt x="994" y="1639"/>
                  </a:lnTo>
                  <a:lnTo>
                    <a:pt x="995" y="1634"/>
                  </a:lnTo>
                  <a:lnTo>
                    <a:pt x="994" y="1631"/>
                  </a:lnTo>
                  <a:lnTo>
                    <a:pt x="994" y="1627"/>
                  </a:lnTo>
                  <a:lnTo>
                    <a:pt x="991" y="1623"/>
                  </a:lnTo>
                  <a:lnTo>
                    <a:pt x="991" y="1621"/>
                  </a:lnTo>
                  <a:lnTo>
                    <a:pt x="991" y="1616"/>
                  </a:lnTo>
                  <a:lnTo>
                    <a:pt x="995" y="1613"/>
                  </a:lnTo>
                  <a:lnTo>
                    <a:pt x="992" y="1610"/>
                  </a:lnTo>
                  <a:lnTo>
                    <a:pt x="987" y="1610"/>
                  </a:lnTo>
                  <a:lnTo>
                    <a:pt x="982" y="1608"/>
                  </a:lnTo>
                  <a:lnTo>
                    <a:pt x="981" y="1603"/>
                  </a:lnTo>
                  <a:lnTo>
                    <a:pt x="976" y="1602"/>
                  </a:lnTo>
                  <a:lnTo>
                    <a:pt x="976" y="1597"/>
                  </a:lnTo>
                  <a:lnTo>
                    <a:pt x="977" y="1592"/>
                  </a:lnTo>
                  <a:lnTo>
                    <a:pt x="977" y="1585"/>
                  </a:lnTo>
                  <a:lnTo>
                    <a:pt x="977" y="1584"/>
                  </a:lnTo>
                  <a:lnTo>
                    <a:pt x="982" y="1569"/>
                  </a:lnTo>
                  <a:lnTo>
                    <a:pt x="984" y="1566"/>
                  </a:lnTo>
                  <a:lnTo>
                    <a:pt x="986" y="1561"/>
                  </a:lnTo>
                  <a:lnTo>
                    <a:pt x="991" y="1556"/>
                  </a:lnTo>
                  <a:lnTo>
                    <a:pt x="995" y="1553"/>
                  </a:lnTo>
                  <a:lnTo>
                    <a:pt x="995" y="1551"/>
                  </a:lnTo>
                  <a:lnTo>
                    <a:pt x="994" y="1547"/>
                  </a:lnTo>
                  <a:lnTo>
                    <a:pt x="991" y="1543"/>
                  </a:lnTo>
                  <a:lnTo>
                    <a:pt x="989" y="1542"/>
                  </a:lnTo>
                  <a:lnTo>
                    <a:pt x="989" y="1538"/>
                  </a:lnTo>
                  <a:lnTo>
                    <a:pt x="989" y="1535"/>
                  </a:lnTo>
                  <a:lnTo>
                    <a:pt x="987" y="1530"/>
                  </a:lnTo>
                  <a:lnTo>
                    <a:pt x="981" y="1529"/>
                  </a:lnTo>
                  <a:lnTo>
                    <a:pt x="977" y="1526"/>
                  </a:lnTo>
                  <a:lnTo>
                    <a:pt x="972" y="1526"/>
                  </a:lnTo>
                  <a:lnTo>
                    <a:pt x="971" y="1521"/>
                  </a:lnTo>
                  <a:lnTo>
                    <a:pt x="967" y="1513"/>
                  </a:lnTo>
                  <a:lnTo>
                    <a:pt x="962" y="1506"/>
                  </a:lnTo>
                  <a:lnTo>
                    <a:pt x="961" y="1505"/>
                  </a:lnTo>
                  <a:lnTo>
                    <a:pt x="954" y="1501"/>
                  </a:lnTo>
                  <a:lnTo>
                    <a:pt x="951" y="1495"/>
                  </a:lnTo>
                  <a:lnTo>
                    <a:pt x="951" y="1493"/>
                  </a:lnTo>
                  <a:lnTo>
                    <a:pt x="948" y="1487"/>
                  </a:lnTo>
                  <a:lnTo>
                    <a:pt x="946" y="1483"/>
                  </a:lnTo>
                  <a:lnTo>
                    <a:pt x="941" y="1477"/>
                  </a:lnTo>
                  <a:lnTo>
                    <a:pt x="939" y="1474"/>
                  </a:lnTo>
                  <a:lnTo>
                    <a:pt x="936" y="1469"/>
                  </a:lnTo>
                  <a:lnTo>
                    <a:pt x="933" y="1464"/>
                  </a:lnTo>
                  <a:lnTo>
                    <a:pt x="929" y="1461"/>
                  </a:lnTo>
                  <a:lnTo>
                    <a:pt x="929" y="1458"/>
                  </a:lnTo>
                  <a:lnTo>
                    <a:pt x="931" y="1454"/>
                  </a:lnTo>
                  <a:lnTo>
                    <a:pt x="928" y="1451"/>
                  </a:lnTo>
                  <a:lnTo>
                    <a:pt x="926" y="1453"/>
                  </a:lnTo>
                  <a:lnTo>
                    <a:pt x="923" y="1453"/>
                  </a:lnTo>
                  <a:lnTo>
                    <a:pt x="919" y="1453"/>
                  </a:lnTo>
                  <a:lnTo>
                    <a:pt x="918" y="1449"/>
                  </a:lnTo>
                  <a:lnTo>
                    <a:pt x="918" y="1445"/>
                  </a:lnTo>
                  <a:lnTo>
                    <a:pt x="918" y="1443"/>
                  </a:lnTo>
                  <a:lnTo>
                    <a:pt x="918" y="1441"/>
                  </a:lnTo>
                  <a:lnTo>
                    <a:pt x="918" y="1438"/>
                  </a:lnTo>
                  <a:lnTo>
                    <a:pt x="916" y="1437"/>
                  </a:lnTo>
                  <a:lnTo>
                    <a:pt x="913" y="1438"/>
                  </a:lnTo>
                  <a:lnTo>
                    <a:pt x="909" y="1438"/>
                  </a:lnTo>
                  <a:lnTo>
                    <a:pt x="908" y="1437"/>
                  </a:lnTo>
                  <a:lnTo>
                    <a:pt x="908" y="1435"/>
                  </a:lnTo>
                  <a:lnTo>
                    <a:pt x="908" y="1430"/>
                  </a:lnTo>
                  <a:lnTo>
                    <a:pt x="905" y="1428"/>
                  </a:lnTo>
                  <a:lnTo>
                    <a:pt x="903" y="1424"/>
                  </a:lnTo>
                  <a:lnTo>
                    <a:pt x="906" y="1422"/>
                  </a:lnTo>
                  <a:lnTo>
                    <a:pt x="909" y="1424"/>
                  </a:lnTo>
                  <a:lnTo>
                    <a:pt x="911" y="1427"/>
                  </a:lnTo>
                  <a:lnTo>
                    <a:pt x="914" y="1430"/>
                  </a:lnTo>
                  <a:lnTo>
                    <a:pt x="919" y="1428"/>
                  </a:lnTo>
                  <a:lnTo>
                    <a:pt x="918" y="1425"/>
                  </a:lnTo>
                  <a:lnTo>
                    <a:pt x="916" y="1424"/>
                  </a:lnTo>
                  <a:lnTo>
                    <a:pt x="916" y="1422"/>
                  </a:lnTo>
                  <a:lnTo>
                    <a:pt x="914" y="1420"/>
                  </a:lnTo>
                  <a:lnTo>
                    <a:pt x="914" y="1419"/>
                  </a:lnTo>
                  <a:lnTo>
                    <a:pt x="914" y="1416"/>
                  </a:lnTo>
                  <a:lnTo>
                    <a:pt x="916" y="1414"/>
                  </a:lnTo>
                  <a:lnTo>
                    <a:pt x="918" y="1412"/>
                  </a:lnTo>
                  <a:lnTo>
                    <a:pt x="918" y="1409"/>
                  </a:lnTo>
                  <a:lnTo>
                    <a:pt x="918" y="1407"/>
                  </a:lnTo>
                  <a:lnTo>
                    <a:pt x="918" y="1403"/>
                  </a:lnTo>
                  <a:lnTo>
                    <a:pt x="916" y="1399"/>
                  </a:lnTo>
                  <a:lnTo>
                    <a:pt x="916" y="1398"/>
                  </a:lnTo>
                  <a:lnTo>
                    <a:pt x="916" y="1396"/>
                  </a:lnTo>
                  <a:lnTo>
                    <a:pt x="916" y="1393"/>
                  </a:lnTo>
                  <a:lnTo>
                    <a:pt x="913" y="1391"/>
                  </a:lnTo>
                  <a:lnTo>
                    <a:pt x="911" y="1394"/>
                  </a:lnTo>
                  <a:lnTo>
                    <a:pt x="909" y="1394"/>
                  </a:lnTo>
                  <a:lnTo>
                    <a:pt x="908" y="1393"/>
                  </a:lnTo>
                  <a:lnTo>
                    <a:pt x="908" y="1391"/>
                  </a:lnTo>
                  <a:lnTo>
                    <a:pt x="908" y="1386"/>
                  </a:lnTo>
                  <a:lnTo>
                    <a:pt x="909" y="1385"/>
                  </a:lnTo>
                  <a:lnTo>
                    <a:pt x="908" y="1385"/>
                  </a:lnTo>
                  <a:lnTo>
                    <a:pt x="905" y="1385"/>
                  </a:lnTo>
                  <a:lnTo>
                    <a:pt x="901" y="1385"/>
                  </a:lnTo>
                  <a:lnTo>
                    <a:pt x="901" y="1382"/>
                  </a:lnTo>
                  <a:lnTo>
                    <a:pt x="903" y="1382"/>
                  </a:lnTo>
                  <a:lnTo>
                    <a:pt x="903" y="1378"/>
                  </a:lnTo>
                  <a:lnTo>
                    <a:pt x="901" y="1377"/>
                  </a:lnTo>
                  <a:lnTo>
                    <a:pt x="901" y="1373"/>
                  </a:lnTo>
                  <a:lnTo>
                    <a:pt x="905" y="1370"/>
                  </a:lnTo>
                  <a:lnTo>
                    <a:pt x="905" y="1369"/>
                  </a:lnTo>
                  <a:lnTo>
                    <a:pt x="905" y="1365"/>
                  </a:lnTo>
                  <a:lnTo>
                    <a:pt x="903" y="1362"/>
                  </a:lnTo>
                  <a:lnTo>
                    <a:pt x="903" y="1360"/>
                  </a:lnTo>
                  <a:lnTo>
                    <a:pt x="903" y="1359"/>
                  </a:lnTo>
                  <a:lnTo>
                    <a:pt x="901" y="1357"/>
                  </a:lnTo>
                  <a:lnTo>
                    <a:pt x="898" y="1357"/>
                  </a:lnTo>
                  <a:lnTo>
                    <a:pt x="895" y="1359"/>
                  </a:lnTo>
                  <a:lnTo>
                    <a:pt x="893" y="1357"/>
                  </a:lnTo>
                  <a:lnTo>
                    <a:pt x="893" y="1356"/>
                  </a:lnTo>
                  <a:lnTo>
                    <a:pt x="891" y="1354"/>
                  </a:lnTo>
                  <a:lnTo>
                    <a:pt x="888" y="1354"/>
                  </a:lnTo>
                  <a:lnTo>
                    <a:pt x="883" y="1356"/>
                  </a:lnTo>
                  <a:lnTo>
                    <a:pt x="881" y="1354"/>
                  </a:lnTo>
                  <a:lnTo>
                    <a:pt x="878" y="1352"/>
                  </a:lnTo>
                  <a:lnTo>
                    <a:pt x="875" y="1351"/>
                  </a:lnTo>
                  <a:lnTo>
                    <a:pt x="871" y="1351"/>
                  </a:lnTo>
                  <a:lnTo>
                    <a:pt x="868" y="1352"/>
                  </a:lnTo>
                  <a:lnTo>
                    <a:pt x="863" y="1351"/>
                  </a:lnTo>
                  <a:lnTo>
                    <a:pt x="862" y="1351"/>
                  </a:lnTo>
                  <a:lnTo>
                    <a:pt x="860" y="1349"/>
                  </a:lnTo>
                  <a:lnTo>
                    <a:pt x="858" y="1346"/>
                  </a:lnTo>
                  <a:lnTo>
                    <a:pt x="857" y="1344"/>
                  </a:lnTo>
                  <a:lnTo>
                    <a:pt x="853" y="1344"/>
                  </a:lnTo>
                  <a:lnTo>
                    <a:pt x="853" y="1343"/>
                  </a:lnTo>
                  <a:lnTo>
                    <a:pt x="852" y="1338"/>
                  </a:lnTo>
                  <a:lnTo>
                    <a:pt x="850" y="1338"/>
                  </a:lnTo>
                  <a:lnTo>
                    <a:pt x="845" y="1338"/>
                  </a:lnTo>
                  <a:lnTo>
                    <a:pt x="840" y="1343"/>
                  </a:lnTo>
                  <a:lnTo>
                    <a:pt x="838" y="1341"/>
                  </a:lnTo>
                  <a:lnTo>
                    <a:pt x="837" y="1339"/>
                  </a:lnTo>
                  <a:lnTo>
                    <a:pt x="838" y="1336"/>
                  </a:lnTo>
                  <a:lnTo>
                    <a:pt x="840" y="1331"/>
                  </a:lnTo>
                  <a:lnTo>
                    <a:pt x="843" y="1327"/>
                  </a:lnTo>
                  <a:lnTo>
                    <a:pt x="843" y="1325"/>
                  </a:lnTo>
                  <a:lnTo>
                    <a:pt x="843" y="1320"/>
                  </a:lnTo>
                  <a:lnTo>
                    <a:pt x="842" y="1318"/>
                  </a:lnTo>
                  <a:lnTo>
                    <a:pt x="843" y="1314"/>
                  </a:lnTo>
                  <a:lnTo>
                    <a:pt x="845" y="1310"/>
                  </a:lnTo>
                  <a:lnTo>
                    <a:pt x="845" y="1307"/>
                  </a:lnTo>
                  <a:lnTo>
                    <a:pt x="843" y="1304"/>
                  </a:lnTo>
                  <a:lnTo>
                    <a:pt x="842" y="1302"/>
                  </a:lnTo>
                  <a:lnTo>
                    <a:pt x="840" y="1301"/>
                  </a:lnTo>
                  <a:lnTo>
                    <a:pt x="840" y="1299"/>
                  </a:lnTo>
                  <a:lnTo>
                    <a:pt x="842" y="1294"/>
                  </a:lnTo>
                  <a:lnTo>
                    <a:pt x="842" y="1293"/>
                  </a:lnTo>
                  <a:lnTo>
                    <a:pt x="840" y="1289"/>
                  </a:lnTo>
                  <a:lnTo>
                    <a:pt x="840" y="1284"/>
                  </a:lnTo>
                  <a:lnTo>
                    <a:pt x="840" y="1283"/>
                  </a:lnTo>
                  <a:lnTo>
                    <a:pt x="837" y="1281"/>
                  </a:lnTo>
                  <a:lnTo>
                    <a:pt x="832" y="1283"/>
                  </a:lnTo>
                  <a:lnTo>
                    <a:pt x="830" y="1284"/>
                  </a:lnTo>
                  <a:lnTo>
                    <a:pt x="827" y="1291"/>
                  </a:lnTo>
                  <a:lnTo>
                    <a:pt x="825" y="1293"/>
                  </a:lnTo>
                  <a:lnTo>
                    <a:pt x="822" y="1293"/>
                  </a:lnTo>
                  <a:lnTo>
                    <a:pt x="820" y="1291"/>
                  </a:lnTo>
                  <a:lnTo>
                    <a:pt x="822" y="1286"/>
                  </a:lnTo>
                  <a:lnTo>
                    <a:pt x="823" y="1281"/>
                  </a:lnTo>
                  <a:lnTo>
                    <a:pt x="823" y="1280"/>
                  </a:lnTo>
                  <a:lnTo>
                    <a:pt x="823" y="1276"/>
                  </a:lnTo>
                  <a:lnTo>
                    <a:pt x="825" y="1276"/>
                  </a:lnTo>
                  <a:lnTo>
                    <a:pt x="828" y="1273"/>
                  </a:lnTo>
                  <a:lnTo>
                    <a:pt x="828" y="1270"/>
                  </a:lnTo>
                  <a:lnTo>
                    <a:pt x="827" y="1267"/>
                  </a:lnTo>
                  <a:lnTo>
                    <a:pt x="825" y="1265"/>
                  </a:lnTo>
                  <a:lnTo>
                    <a:pt x="820" y="1267"/>
                  </a:lnTo>
                  <a:lnTo>
                    <a:pt x="817" y="1270"/>
                  </a:lnTo>
                  <a:lnTo>
                    <a:pt x="815" y="1268"/>
                  </a:lnTo>
                  <a:lnTo>
                    <a:pt x="812" y="1263"/>
                  </a:lnTo>
                  <a:lnTo>
                    <a:pt x="809" y="1263"/>
                  </a:lnTo>
                  <a:lnTo>
                    <a:pt x="805" y="1263"/>
                  </a:lnTo>
                  <a:lnTo>
                    <a:pt x="804" y="1263"/>
                  </a:lnTo>
                  <a:lnTo>
                    <a:pt x="799" y="1265"/>
                  </a:lnTo>
                  <a:lnTo>
                    <a:pt x="797" y="1265"/>
                  </a:lnTo>
                  <a:lnTo>
                    <a:pt x="795" y="1263"/>
                  </a:lnTo>
                  <a:lnTo>
                    <a:pt x="797" y="1260"/>
                  </a:lnTo>
                  <a:lnTo>
                    <a:pt x="799" y="1260"/>
                  </a:lnTo>
                  <a:lnTo>
                    <a:pt x="800" y="1259"/>
                  </a:lnTo>
                  <a:lnTo>
                    <a:pt x="799" y="1255"/>
                  </a:lnTo>
                  <a:lnTo>
                    <a:pt x="795" y="1254"/>
                  </a:lnTo>
                  <a:lnTo>
                    <a:pt x="794" y="1252"/>
                  </a:lnTo>
                  <a:lnTo>
                    <a:pt x="794" y="1250"/>
                  </a:lnTo>
                  <a:lnTo>
                    <a:pt x="789" y="1250"/>
                  </a:lnTo>
                  <a:lnTo>
                    <a:pt x="789" y="1247"/>
                  </a:lnTo>
                  <a:lnTo>
                    <a:pt x="789" y="1246"/>
                  </a:lnTo>
                  <a:lnTo>
                    <a:pt x="790" y="1242"/>
                  </a:lnTo>
                  <a:lnTo>
                    <a:pt x="792" y="1239"/>
                  </a:lnTo>
                  <a:lnTo>
                    <a:pt x="792" y="1236"/>
                  </a:lnTo>
                  <a:lnTo>
                    <a:pt x="790" y="1233"/>
                  </a:lnTo>
                  <a:lnTo>
                    <a:pt x="789" y="1231"/>
                  </a:lnTo>
                  <a:lnTo>
                    <a:pt x="787" y="1226"/>
                  </a:lnTo>
                  <a:lnTo>
                    <a:pt x="789" y="1225"/>
                  </a:lnTo>
                  <a:lnTo>
                    <a:pt x="792" y="1223"/>
                  </a:lnTo>
                  <a:lnTo>
                    <a:pt x="795" y="1226"/>
                  </a:lnTo>
                  <a:lnTo>
                    <a:pt x="797" y="1228"/>
                  </a:lnTo>
                  <a:lnTo>
                    <a:pt x="804" y="1229"/>
                  </a:lnTo>
                  <a:lnTo>
                    <a:pt x="805" y="1226"/>
                  </a:lnTo>
                  <a:lnTo>
                    <a:pt x="805" y="1225"/>
                  </a:lnTo>
                  <a:lnTo>
                    <a:pt x="802" y="1216"/>
                  </a:lnTo>
                  <a:lnTo>
                    <a:pt x="805" y="1210"/>
                  </a:lnTo>
                  <a:lnTo>
                    <a:pt x="809" y="1208"/>
                  </a:lnTo>
                  <a:lnTo>
                    <a:pt x="809" y="1207"/>
                  </a:lnTo>
                  <a:lnTo>
                    <a:pt x="812" y="1205"/>
                  </a:lnTo>
                  <a:lnTo>
                    <a:pt x="814" y="1205"/>
                  </a:lnTo>
                  <a:lnTo>
                    <a:pt x="814" y="1204"/>
                  </a:lnTo>
                  <a:lnTo>
                    <a:pt x="814" y="1200"/>
                  </a:lnTo>
                  <a:lnTo>
                    <a:pt x="812" y="1195"/>
                  </a:lnTo>
                  <a:lnTo>
                    <a:pt x="812" y="1194"/>
                  </a:lnTo>
                  <a:lnTo>
                    <a:pt x="809" y="1189"/>
                  </a:lnTo>
                  <a:lnTo>
                    <a:pt x="819" y="1184"/>
                  </a:lnTo>
                  <a:lnTo>
                    <a:pt x="822" y="1186"/>
                  </a:lnTo>
                  <a:lnTo>
                    <a:pt x="825" y="1189"/>
                  </a:lnTo>
                  <a:lnTo>
                    <a:pt x="828" y="1189"/>
                  </a:lnTo>
                  <a:lnTo>
                    <a:pt x="830" y="1189"/>
                  </a:lnTo>
                  <a:lnTo>
                    <a:pt x="833" y="1184"/>
                  </a:lnTo>
                  <a:lnTo>
                    <a:pt x="833" y="1182"/>
                  </a:lnTo>
                  <a:lnTo>
                    <a:pt x="835" y="1179"/>
                  </a:lnTo>
                  <a:lnTo>
                    <a:pt x="838" y="1176"/>
                  </a:lnTo>
                  <a:lnTo>
                    <a:pt x="842" y="1178"/>
                  </a:lnTo>
                  <a:lnTo>
                    <a:pt x="843" y="1182"/>
                  </a:lnTo>
                  <a:lnTo>
                    <a:pt x="847" y="1184"/>
                  </a:lnTo>
                  <a:lnTo>
                    <a:pt x="850" y="1182"/>
                  </a:lnTo>
                  <a:lnTo>
                    <a:pt x="850" y="1181"/>
                  </a:lnTo>
                  <a:lnTo>
                    <a:pt x="852" y="1179"/>
                  </a:lnTo>
                  <a:lnTo>
                    <a:pt x="853" y="1178"/>
                  </a:lnTo>
                  <a:lnTo>
                    <a:pt x="853" y="1174"/>
                  </a:lnTo>
                  <a:lnTo>
                    <a:pt x="850" y="1173"/>
                  </a:lnTo>
                  <a:lnTo>
                    <a:pt x="847" y="1171"/>
                  </a:lnTo>
                  <a:lnTo>
                    <a:pt x="843" y="1170"/>
                  </a:lnTo>
                  <a:lnTo>
                    <a:pt x="847" y="1166"/>
                  </a:lnTo>
                  <a:lnTo>
                    <a:pt x="850" y="1165"/>
                  </a:lnTo>
                  <a:lnTo>
                    <a:pt x="857" y="1165"/>
                  </a:lnTo>
                  <a:lnTo>
                    <a:pt x="862" y="1165"/>
                  </a:lnTo>
                  <a:lnTo>
                    <a:pt x="866" y="1161"/>
                  </a:lnTo>
                  <a:lnTo>
                    <a:pt x="870" y="1161"/>
                  </a:lnTo>
                  <a:lnTo>
                    <a:pt x="875" y="1160"/>
                  </a:lnTo>
                  <a:lnTo>
                    <a:pt x="878" y="1157"/>
                  </a:lnTo>
                  <a:lnTo>
                    <a:pt x="875" y="1152"/>
                  </a:lnTo>
                  <a:lnTo>
                    <a:pt x="873" y="1150"/>
                  </a:lnTo>
                  <a:lnTo>
                    <a:pt x="870" y="1147"/>
                  </a:lnTo>
                  <a:lnTo>
                    <a:pt x="868" y="1147"/>
                  </a:lnTo>
                  <a:lnTo>
                    <a:pt x="868" y="1144"/>
                  </a:lnTo>
                  <a:lnTo>
                    <a:pt x="866" y="1144"/>
                  </a:lnTo>
                  <a:lnTo>
                    <a:pt x="860" y="1142"/>
                  </a:lnTo>
                  <a:lnTo>
                    <a:pt x="858" y="1142"/>
                  </a:lnTo>
                  <a:lnTo>
                    <a:pt x="855" y="1142"/>
                  </a:lnTo>
                  <a:lnTo>
                    <a:pt x="853" y="1142"/>
                  </a:lnTo>
                  <a:lnTo>
                    <a:pt x="852" y="1140"/>
                  </a:lnTo>
                  <a:lnTo>
                    <a:pt x="852" y="1139"/>
                  </a:lnTo>
                  <a:lnTo>
                    <a:pt x="850" y="1134"/>
                  </a:lnTo>
                  <a:lnTo>
                    <a:pt x="848" y="1132"/>
                  </a:lnTo>
                  <a:lnTo>
                    <a:pt x="842" y="1132"/>
                  </a:lnTo>
                  <a:lnTo>
                    <a:pt x="840" y="1132"/>
                  </a:lnTo>
                  <a:lnTo>
                    <a:pt x="833" y="1136"/>
                  </a:lnTo>
                  <a:lnTo>
                    <a:pt x="832" y="1136"/>
                  </a:lnTo>
                  <a:lnTo>
                    <a:pt x="827" y="1136"/>
                  </a:lnTo>
                  <a:lnTo>
                    <a:pt x="825" y="1132"/>
                  </a:lnTo>
                  <a:lnTo>
                    <a:pt x="822" y="1127"/>
                  </a:lnTo>
                  <a:lnTo>
                    <a:pt x="820" y="1121"/>
                  </a:lnTo>
                  <a:lnTo>
                    <a:pt x="823" y="1116"/>
                  </a:lnTo>
                  <a:lnTo>
                    <a:pt x="825" y="1111"/>
                  </a:lnTo>
                  <a:lnTo>
                    <a:pt x="827" y="1106"/>
                  </a:lnTo>
                  <a:lnTo>
                    <a:pt x="830" y="1102"/>
                  </a:lnTo>
                  <a:lnTo>
                    <a:pt x="835" y="1102"/>
                  </a:lnTo>
                  <a:lnTo>
                    <a:pt x="837" y="1106"/>
                  </a:lnTo>
                  <a:lnTo>
                    <a:pt x="838" y="1113"/>
                  </a:lnTo>
                  <a:lnTo>
                    <a:pt x="843" y="1111"/>
                  </a:lnTo>
                  <a:lnTo>
                    <a:pt x="843" y="1108"/>
                  </a:lnTo>
                  <a:lnTo>
                    <a:pt x="843" y="1102"/>
                  </a:lnTo>
                  <a:lnTo>
                    <a:pt x="842" y="1100"/>
                  </a:lnTo>
                  <a:lnTo>
                    <a:pt x="838" y="1095"/>
                  </a:lnTo>
                  <a:lnTo>
                    <a:pt x="838" y="1094"/>
                  </a:lnTo>
                  <a:lnTo>
                    <a:pt x="837" y="1090"/>
                  </a:lnTo>
                  <a:lnTo>
                    <a:pt x="838" y="1087"/>
                  </a:lnTo>
                  <a:lnTo>
                    <a:pt x="842" y="1087"/>
                  </a:lnTo>
                  <a:lnTo>
                    <a:pt x="848" y="1089"/>
                  </a:lnTo>
                  <a:lnTo>
                    <a:pt x="850" y="1094"/>
                  </a:lnTo>
                  <a:lnTo>
                    <a:pt x="852" y="1095"/>
                  </a:lnTo>
                  <a:lnTo>
                    <a:pt x="857" y="1102"/>
                  </a:lnTo>
                  <a:lnTo>
                    <a:pt x="862" y="1103"/>
                  </a:lnTo>
                  <a:lnTo>
                    <a:pt x="866" y="1108"/>
                  </a:lnTo>
                  <a:lnTo>
                    <a:pt x="870" y="1103"/>
                  </a:lnTo>
                  <a:lnTo>
                    <a:pt x="866" y="1097"/>
                  </a:lnTo>
                  <a:lnTo>
                    <a:pt x="857" y="1085"/>
                  </a:lnTo>
                  <a:lnTo>
                    <a:pt x="857" y="1084"/>
                  </a:lnTo>
                  <a:lnTo>
                    <a:pt x="855" y="1082"/>
                  </a:lnTo>
                  <a:lnTo>
                    <a:pt x="855" y="1079"/>
                  </a:lnTo>
                  <a:lnTo>
                    <a:pt x="857" y="1077"/>
                  </a:lnTo>
                  <a:lnTo>
                    <a:pt x="857" y="1076"/>
                  </a:lnTo>
                  <a:lnTo>
                    <a:pt x="860" y="1071"/>
                  </a:lnTo>
                  <a:lnTo>
                    <a:pt x="863" y="1068"/>
                  </a:lnTo>
                  <a:lnTo>
                    <a:pt x="863" y="1066"/>
                  </a:lnTo>
                  <a:lnTo>
                    <a:pt x="862" y="1064"/>
                  </a:lnTo>
                  <a:lnTo>
                    <a:pt x="860" y="1064"/>
                  </a:lnTo>
                  <a:lnTo>
                    <a:pt x="857" y="1063"/>
                  </a:lnTo>
                  <a:lnTo>
                    <a:pt x="853" y="1063"/>
                  </a:lnTo>
                  <a:lnTo>
                    <a:pt x="850" y="1063"/>
                  </a:lnTo>
                  <a:lnTo>
                    <a:pt x="847" y="1063"/>
                  </a:lnTo>
                  <a:lnTo>
                    <a:pt x="845" y="1063"/>
                  </a:lnTo>
                  <a:lnTo>
                    <a:pt x="840" y="1061"/>
                  </a:lnTo>
                  <a:lnTo>
                    <a:pt x="840" y="1060"/>
                  </a:lnTo>
                  <a:lnTo>
                    <a:pt x="842" y="1056"/>
                  </a:lnTo>
                  <a:lnTo>
                    <a:pt x="843" y="1055"/>
                  </a:lnTo>
                  <a:lnTo>
                    <a:pt x="847" y="1051"/>
                  </a:lnTo>
                  <a:lnTo>
                    <a:pt x="848" y="1050"/>
                  </a:lnTo>
                  <a:lnTo>
                    <a:pt x="848" y="1047"/>
                  </a:lnTo>
                  <a:lnTo>
                    <a:pt x="847" y="1045"/>
                  </a:lnTo>
                  <a:lnTo>
                    <a:pt x="843" y="1045"/>
                  </a:lnTo>
                  <a:lnTo>
                    <a:pt x="842" y="1045"/>
                  </a:lnTo>
                  <a:lnTo>
                    <a:pt x="838" y="1045"/>
                  </a:lnTo>
                  <a:lnTo>
                    <a:pt x="837" y="1045"/>
                  </a:lnTo>
                  <a:lnTo>
                    <a:pt x="835" y="1047"/>
                  </a:lnTo>
                  <a:lnTo>
                    <a:pt x="833" y="1047"/>
                  </a:lnTo>
                  <a:lnTo>
                    <a:pt x="830" y="1050"/>
                  </a:lnTo>
                  <a:lnTo>
                    <a:pt x="828" y="1048"/>
                  </a:lnTo>
                  <a:lnTo>
                    <a:pt x="827" y="1045"/>
                  </a:lnTo>
                  <a:lnTo>
                    <a:pt x="827" y="1043"/>
                  </a:lnTo>
                  <a:lnTo>
                    <a:pt x="827" y="1038"/>
                  </a:lnTo>
                  <a:lnTo>
                    <a:pt x="830" y="1035"/>
                  </a:lnTo>
                  <a:lnTo>
                    <a:pt x="828" y="1032"/>
                  </a:lnTo>
                  <a:lnTo>
                    <a:pt x="825" y="1032"/>
                  </a:lnTo>
                  <a:lnTo>
                    <a:pt x="822" y="1032"/>
                  </a:lnTo>
                  <a:lnTo>
                    <a:pt x="820" y="1035"/>
                  </a:lnTo>
                  <a:lnTo>
                    <a:pt x="815" y="1037"/>
                  </a:lnTo>
                  <a:lnTo>
                    <a:pt x="814" y="1035"/>
                  </a:lnTo>
                  <a:lnTo>
                    <a:pt x="814" y="1032"/>
                  </a:lnTo>
                  <a:lnTo>
                    <a:pt x="815" y="1027"/>
                  </a:lnTo>
                  <a:lnTo>
                    <a:pt x="814" y="1026"/>
                  </a:lnTo>
                  <a:lnTo>
                    <a:pt x="810" y="1026"/>
                  </a:lnTo>
                  <a:lnTo>
                    <a:pt x="809" y="1024"/>
                  </a:lnTo>
                  <a:lnTo>
                    <a:pt x="807" y="1021"/>
                  </a:lnTo>
                  <a:lnTo>
                    <a:pt x="809" y="1019"/>
                  </a:lnTo>
                  <a:lnTo>
                    <a:pt x="810" y="1017"/>
                  </a:lnTo>
                  <a:lnTo>
                    <a:pt x="814" y="1017"/>
                  </a:lnTo>
                  <a:lnTo>
                    <a:pt x="817" y="1016"/>
                  </a:lnTo>
                  <a:lnTo>
                    <a:pt x="822" y="1013"/>
                  </a:lnTo>
                  <a:lnTo>
                    <a:pt x="823" y="1011"/>
                  </a:lnTo>
                  <a:lnTo>
                    <a:pt x="825" y="1011"/>
                  </a:lnTo>
                  <a:lnTo>
                    <a:pt x="830" y="1014"/>
                  </a:lnTo>
                  <a:lnTo>
                    <a:pt x="833" y="1013"/>
                  </a:lnTo>
                  <a:lnTo>
                    <a:pt x="833" y="1011"/>
                  </a:lnTo>
                  <a:lnTo>
                    <a:pt x="832" y="1008"/>
                  </a:lnTo>
                  <a:lnTo>
                    <a:pt x="830" y="1006"/>
                  </a:lnTo>
                  <a:lnTo>
                    <a:pt x="828" y="1005"/>
                  </a:lnTo>
                  <a:lnTo>
                    <a:pt x="827" y="1003"/>
                  </a:lnTo>
                  <a:lnTo>
                    <a:pt x="825" y="1003"/>
                  </a:lnTo>
                  <a:lnTo>
                    <a:pt x="823" y="1001"/>
                  </a:lnTo>
                  <a:lnTo>
                    <a:pt x="817" y="1000"/>
                  </a:lnTo>
                  <a:lnTo>
                    <a:pt x="815" y="1000"/>
                  </a:lnTo>
                  <a:lnTo>
                    <a:pt x="814" y="998"/>
                  </a:lnTo>
                  <a:lnTo>
                    <a:pt x="814" y="996"/>
                  </a:lnTo>
                  <a:lnTo>
                    <a:pt x="814" y="993"/>
                  </a:lnTo>
                  <a:lnTo>
                    <a:pt x="814" y="992"/>
                  </a:lnTo>
                  <a:lnTo>
                    <a:pt x="814" y="990"/>
                  </a:lnTo>
                  <a:lnTo>
                    <a:pt x="814" y="988"/>
                  </a:lnTo>
                  <a:lnTo>
                    <a:pt x="812" y="987"/>
                  </a:lnTo>
                  <a:lnTo>
                    <a:pt x="810" y="985"/>
                  </a:lnTo>
                  <a:lnTo>
                    <a:pt x="807" y="987"/>
                  </a:lnTo>
                  <a:lnTo>
                    <a:pt x="805" y="987"/>
                  </a:lnTo>
                  <a:lnTo>
                    <a:pt x="802" y="988"/>
                  </a:lnTo>
                  <a:lnTo>
                    <a:pt x="800" y="988"/>
                  </a:lnTo>
                  <a:lnTo>
                    <a:pt x="795" y="988"/>
                  </a:lnTo>
                  <a:lnTo>
                    <a:pt x="794" y="987"/>
                  </a:lnTo>
                  <a:lnTo>
                    <a:pt x="792" y="985"/>
                  </a:lnTo>
                  <a:lnTo>
                    <a:pt x="792" y="983"/>
                  </a:lnTo>
                  <a:lnTo>
                    <a:pt x="794" y="982"/>
                  </a:lnTo>
                  <a:lnTo>
                    <a:pt x="797" y="980"/>
                  </a:lnTo>
                  <a:lnTo>
                    <a:pt x="799" y="980"/>
                  </a:lnTo>
                  <a:lnTo>
                    <a:pt x="802" y="980"/>
                  </a:lnTo>
                  <a:lnTo>
                    <a:pt x="804" y="979"/>
                  </a:lnTo>
                  <a:lnTo>
                    <a:pt x="804" y="977"/>
                  </a:lnTo>
                  <a:lnTo>
                    <a:pt x="804" y="975"/>
                  </a:lnTo>
                  <a:lnTo>
                    <a:pt x="802" y="974"/>
                  </a:lnTo>
                  <a:lnTo>
                    <a:pt x="800" y="972"/>
                  </a:lnTo>
                  <a:lnTo>
                    <a:pt x="797" y="969"/>
                  </a:lnTo>
                  <a:lnTo>
                    <a:pt x="797" y="967"/>
                  </a:lnTo>
                  <a:lnTo>
                    <a:pt x="797" y="966"/>
                  </a:lnTo>
                  <a:lnTo>
                    <a:pt x="797" y="962"/>
                  </a:lnTo>
                  <a:lnTo>
                    <a:pt x="795" y="961"/>
                  </a:lnTo>
                  <a:lnTo>
                    <a:pt x="795" y="959"/>
                  </a:lnTo>
                  <a:lnTo>
                    <a:pt x="794" y="959"/>
                  </a:lnTo>
                  <a:lnTo>
                    <a:pt x="790" y="959"/>
                  </a:lnTo>
                  <a:lnTo>
                    <a:pt x="787" y="961"/>
                  </a:lnTo>
                  <a:lnTo>
                    <a:pt x="784" y="962"/>
                  </a:lnTo>
                  <a:lnTo>
                    <a:pt x="782" y="964"/>
                  </a:lnTo>
                  <a:lnTo>
                    <a:pt x="780" y="964"/>
                  </a:lnTo>
                  <a:lnTo>
                    <a:pt x="777" y="964"/>
                  </a:lnTo>
                  <a:lnTo>
                    <a:pt x="776" y="962"/>
                  </a:lnTo>
                  <a:lnTo>
                    <a:pt x="772" y="959"/>
                  </a:lnTo>
                  <a:lnTo>
                    <a:pt x="772" y="953"/>
                  </a:lnTo>
                  <a:lnTo>
                    <a:pt x="774" y="949"/>
                  </a:lnTo>
                  <a:lnTo>
                    <a:pt x="776" y="946"/>
                  </a:lnTo>
                  <a:lnTo>
                    <a:pt x="777" y="945"/>
                  </a:lnTo>
                  <a:lnTo>
                    <a:pt x="779" y="940"/>
                  </a:lnTo>
                  <a:lnTo>
                    <a:pt x="776" y="933"/>
                  </a:lnTo>
                  <a:lnTo>
                    <a:pt x="779" y="930"/>
                  </a:lnTo>
                  <a:lnTo>
                    <a:pt x="777" y="927"/>
                  </a:lnTo>
                  <a:lnTo>
                    <a:pt x="774" y="925"/>
                  </a:lnTo>
                  <a:lnTo>
                    <a:pt x="767" y="928"/>
                  </a:lnTo>
                  <a:lnTo>
                    <a:pt x="764" y="928"/>
                  </a:lnTo>
                  <a:lnTo>
                    <a:pt x="757" y="930"/>
                  </a:lnTo>
                  <a:lnTo>
                    <a:pt x="752" y="930"/>
                  </a:lnTo>
                  <a:lnTo>
                    <a:pt x="752" y="927"/>
                  </a:lnTo>
                  <a:lnTo>
                    <a:pt x="756" y="924"/>
                  </a:lnTo>
                  <a:lnTo>
                    <a:pt x="759" y="920"/>
                  </a:lnTo>
                  <a:lnTo>
                    <a:pt x="761" y="919"/>
                  </a:lnTo>
                  <a:lnTo>
                    <a:pt x="761" y="914"/>
                  </a:lnTo>
                  <a:lnTo>
                    <a:pt x="754" y="911"/>
                  </a:lnTo>
                  <a:lnTo>
                    <a:pt x="749" y="911"/>
                  </a:lnTo>
                  <a:lnTo>
                    <a:pt x="744" y="909"/>
                  </a:lnTo>
                  <a:lnTo>
                    <a:pt x="744" y="906"/>
                  </a:lnTo>
                  <a:lnTo>
                    <a:pt x="741" y="904"/>
                  </a:lnTo>
                  <a:lnTo>
                    <a:pt x="734" y="904"/>
                  </a:lnTo>
                  <a:lnTo>
                    <a:pt x="733" y="899"/>
                  </a:lnTo>
                  <a:lnTo>
                    <a:pt x="731" y="894"/>
                  </a:lnTo>
                  <a:lnTo>
                    <a:pt x="728" y="891"/>
                  </a:lnTo>
                  <a:lnTo>
                    <a:pt x="724" y="891"/>
                  </a:lnTo>
                  <a:lnTo>
                    <a:pt x="721" y="896"/>
                  </a:lnTo>
                  <a:lnTo>
                    <a:pt x="719" y="899"/>
                  </a:lnTo>
                  <a:lnTo>
                    <a:pt x="718" y="901"/>
                  </a:lnTo>
                  <a:lnTo>
                    <a:pt x="711" y="899"/>
                  </a:lnTo>
                  <a:lnTo>
                    <a:pt x="709" y="896"/>
                  </a:lnTo>
                  <a:lnTo>
                    <a:pt x="711" y="891"/>
                  </a:lnTo>
                  <a:lnTo>
                    <a:pt x="709" y="888"/>
                  </a:lnTo>
                  <a:lnTo>
                    <a:pt x="706" y="888"/>
                  </a:lnTo>
                  <a:lnTo>
                    <a:pt x="699" y="891"/>
                  </a:lnTo>
                  <a:lnTo>
                    <a:pt x="696" y="890"/>
                  </a:lnTo>
                  <a:lnTo>
                    <a:pt x="693" y="893"/>
                  </a:lnTo>
                  <a:lnTo>
                    <a:pt x="688" y="893"/>
                  </a:lnTo>
                  <a:lnTo>
                    <a:pt x="685" y="894"/>
                  </a:lnTo>
                  <a:lnTo>
                    <a:pt x="678" y="898"/>
                  </a:lnTo>
                  <a:lnTo>
                    <a:pt x="675" y="899"/>
                  </a:lnTo>
                  <a:lnTo>
                    <a:pt x="670" y="899"/>
                  </a:lnTo>
                  <a:lnTo>
                    <a:pt x="663" y="901"/>
                  </a:lnTo>
                  <a:lnTo>
                    <a:pt x="656" y="901"/>
                  </a:lnTo>
                  <a:lnTo>
                    <a:pt x="648" y="896"/>
                  </a:lnTo>
                  <a:lnTo>
                    <a:pt x="645" y="890"/>
                  </a:lnTo>
                  <a:lnTo>
                    <a:pt x="642" y="888"/>
                  </a:lnTo>
                  <a:lnTo>
                    <a:pt x="637" y="885"/>
                  </a:lnTo>
                  <a:lnTo>
                    <a:pt x="632" y="882"/>
                  </a:lnTo>
                  <a:lnTo>
                    <a:pt x="628" y="875"/>
                  </a:lnTo>
                  <a:lnTo>
                    <a:pt x="623" y="869"/>
                  </a:lnTo>
                  <a:lnTo>
                    <a:pt x="623" y="862"/>
                  </a:lnTo>
                  <a:lnTo>
                    <a:pt x="623" y="856"/>
                  </a:lnTo>
                  <a:lnTo>
                    <a:pt x="620" y="854"/>
                  </a:lnTo>
                  <a:lnTo>
                    <a:pt x="615" y="856"/>
                  </a:lnTo>
                  <a:lnTo>
                    <a:pt x="610" y="854"/>
                  </a:lnTo>
                  <a:lnTo>
                    <a:pt x="612" y="851"/>
                  </a:lnTo>
                  <a:lnTo>
                    <a:pt x="615" y="849"/>
                  </a:lnTo>
                  <a:lnTo>
                    <a:pt x="617" y="848"/>
                  </a:lnTo>
                  <a:lnTo>
                    <a:pt x="620" y="844"/>
                  </a:lnTo>
                  <a:lnTo>
                    <a:pt x="622" y="846"/>
                  </a:lnTo>
                  <a:lnTo>
                    <a:pt x="623" y="849"/>
                  </a:lnTo>
                  <a:lnTo>
                    <a:pt x="628" y="848"/>
                  </a:lnTo>
                  <a:lnTo>
                    <a:pt x="628" y="841"/>
                  </a:lnTo>
                  <a:lnTo>
                    <a:pt x="632" y="836"/>
                  </a:lnTo>
                  <a:lnTo>
                    <a:pt x="633" y="831"/>
                  </a:lnTo>
                  <a:lnTo>
                    <a:pt x="632" y="830"/>
                  </a:lnTo>
                  <a:lnTo>
                    <a:pt x="627" y="830"/>
                  </a:lnTo>
                  <a:lnTo>
                    <a:pt x="618" y="831"/>
                  </a:lnTo>
                  <a:lnTo>
                    <a:pt x="613" y="833"/>
                  </a:lnTo>
                  <a:lnTo>
                    <a:pt x="610" y="833"/>
                  </a:lnTo>
                  <a:lnTo>
                    <a:pt x="610" y="820"/>
                  </a:lnTo>
                  <a:lnTo>
                    <a:pt x="610" y="815"/>
                  </a:lnTo>
                  <a:lnTo>
                    <a:pt x="607" y="814"/>
                  </a:lnTo>
                  <a:lnTo>
                    <a:pt x="604" y="818"/>
                  </a:lnTo>
                  <a:lnTo>
                    <a:pt x="605" y="825"/>
                  </a:lnTo>
                  <a:lnTo>
                    <a:pt x="600" y="831"/>
                  </a:lnTo>
                  <a:lnTo>
                    <a:pt x="595" y="831"/>
                  </a:lnTo>
                  <a:lnTo>
                    <a:pt x="589" y="828"/>
                  </a:lnTo>
                  <a:lnTo>
                    <a:pt x="589" y="823"/>
                  </a:lnTo>
                  <a:lnTo>
                    <a:pt x="592" y="817"/>
                  </a:lnTo>
                  <a:lnTo>
                    <a:pt x="595" y="809"/>
                  </a:lnTo>
                  <a:lnTo>
                    <a:pt x="597" y="804"/>
                  </a:lnTo>
                  <a:lnTo>
                    <a:pt x="594" y="796"/>
                  </a:lnTo>
                  <a:lnTo>
                    <a:pt x="600" y="796"/>
                  </a:lnTo>
                  <a:lnTo>
                    <a:pt x="605" y="797"/>
                  </a:lnTo>
                  <a:lnTo>
                    <a:pt x="607" y="796"/>
                  </a:lnTo>
                  <a:lnTo>
                    <a:pt x="607" y="791"/>
                  </a:lnTo>
                  <a:lnTo>
                    <a:pt x="597" y="781"/>
                  </a:lnTo>
                  <a:lnTo>
                    <a:pt x="594" y="783"/>
                  </a:lnTo>
                  <a:lnTo>
                    <a:pt x="589" y="784"/>
                  </a:lnTo>
                  <a:lnTo>
                    <a:pt x="584" y="786"/>
                  </a:lnTo>
                  <a:lnTo>
                    <a:pt x="577" y="786"/>
                  </a:lnTo>
                  <a:lnTo>
                    <a:pt x="575" y="781"/>
                  </a:lnTo>
                  <a:lnTo>
                    <a:pt x="575" y="775"/>
                  </a:lnTo>
                  <a:lnTo>
                    <a:pt x="580" y="773"/>
                  </a:lnTo>
                  <a:lnTo>
                    <a:pt x="587" y="768"/>
                  </a:lnTo>
                  <a:lnTo>
                    <a:pt x="589" y="767"/>
                  </a:lnTo>
                  <a:lnTo>
                    <a:pt x="587" y="763"/>
                  </a:lnTo>
                  <a:lnTo>
                    <a:pt x="584" y="762"/>
                  </a:lnTo>
                  <a:lnTo>
                    <a:pt x="577" y="759"/>
                  </a:lnTo>
                  <a:lnTo>
                    <a:pt x="570" y="760"/>
                  </a:lnTo>
                  <a:lnTo>
                    <a:pt x="567" y="760"/>
                  </a:lnTo>
                  <a:lnTo>
                    <a:pt x="567" y="757"/>
                  </a:lnTo>
                  <a:lnTo>
                    <a:pt x="570" y="752"/>
                  </a:lnTo>
                  <a:lnTo>
                    <a:pt x="570" y="749"/>
                  </a:lnTo>
                  <a:lnTo>
                    <a:pt x="569" y="747"/>
                  </a:lnTo>
                  <a:lnTo>
                    <a:pt x="565" y="750"/>
                  </a:lnTo>
                  <a:lnTo>
                    <a:pt x="559" y="754"/>
                  </a:lnTo>
                  <a:lnTo>
                    <a:pt x="556" y="752"/>
                  </a:lnTo>
                  <a:lnTo>
                    <a:pt x="554" y="747"/>
                  </a:lnTo>
                  <a:lnTo>
                    <a:pt x="556" y="744"/>
                  </a:lnTo>
                  <a:lnTo>
                    <a:pt x="559" y="741"/>
                  </a:lnTo>
                  <a:lnTo>
                    <a:pt x="556" y="738"/>
                  </a:lnTo>
                  <a:lnTo>
                    <a:pt x="552" y="738"/>
                  </a:lnTo>
                  <a:lnTo>
                    <a:pt x="549" y="736"/>
                  </a:lnTo>
                  <a:lnTo>
                    <a:pt x="551" y="733"/>
                  </a:lnTo>
                  <a:lnTo>
                    <a:pt x="552" y="728"/>
                  </a:lnTo>
                  <a:lnTo>
                    <a:pt x="551" y="723"/>
                  </a:lnTo>
                  <a:lnTo>
                    <a:pt x="546" y="721"/>
                  </a:lnTo>
                  <a:lnTo>
                    <a:pt x="541" y="726"/>
                  </a:lnTo>
                  <a:lnTo>
                    <a:pt x="537" y="731"/>
                  </a:lnTo>
                  <a:lnTo>
                    <a:pt x="531" y="731"/>
                  </a:lnTo>
                  <a:lnTo>
                    <a:pt x="532" y="726"/>
                  </a:lnTo>
                  <a:lnTo>
                    <a:pt x="532" y="725"/>
                  </a:lnTo>
                  <a:lnTo>
                    <a:pt x="536" y="716"/>
                  </a:lnTo>
                  <a:lnTo>
                    <a:pt x="542" y="713"/>
                  </a:lnTo>
                  <a:lnTo>
                    <a:pt x="547" y="712"/>
                  </a:lnTo>
                  <a:lnTo>
                    <a:pt x="549" y="708"/>
                  </a:lnTo>
                  <a:lnTo>
                    <a:pt x="549" y="702"/>
                  </a:lnTo>
                  <a:lnTo>
                    <a:pt x="546" y="700"/>
                  </a:lnTo>
                  <a:lnTo>
                    <a:pt x="541" y="702"/>
                  </a:lnTo>
                  <a:lnTo>
                    <a:pt x="537" y="707"/>
                  </a:lnTo>
                  <a:lnTo>
                    <a:pt x="531" y="712"/>
                  </a:lnTo>
                  <a:lnTo>
                    <a:pt x="527" y="712"/>
                  </a:lnTo>
                  <a:lnTo>
                    <a:pt x="519" y="705"/>
                  </a:lnTo>
                  <a:lnTo>
                    <a:pt x="513" y="700"/>
                  </a:lnTo>
                  <a:lnTo>
                    <a:pt x="511" y="699"/>
                  </a:lnTo>
                  <a:lnTo>
                    <a:pt x="511" y="694"/>
                  </a:lnTo>
                  <a:lnTo>
                    <a:pt x="511" y="687"/>
                  </a:lnTo>
                  <a:lnTo>
                    <a:pt x="508" y="681"/>
                  </a:lnTo>
                  <a:lnTo>
                    <a:pt x="504" y="678"/>
                  </a:lnTo>
                  <a:lnTo>
                    <a:pt x="498" y="674"/>
                  </a:lnTo>
                  <a:lnTo>
                    <a:pt x="491" y="673"/>
                  </a:lnTo>
                  <a:lnTo>
                    <a:pt x="486" y="671"/>
                  </a:lnTo>
                  <a:lnTo>
                    <a:pt x="481" y="671"/>
                  </a:lnTo>
                  <a:lnTo>
                    <a:pt x="475" y="671"/>
                  </a:lnTo>
                  <a:lnTo>
                    <a:pt x="471" y="668"/>
                  </a:lnTo>
                  <a:lnTo>
                    <a:pt x="466" y="666"/>
                  </a:lnTo>
                  <a:lnTo>
                    <a:pt x="463" y="663"/>
                  </a:lnTo>
                  <a:lnTo>
                    <a:pt x="465" y="658"/>
                  </a:lnTo>
                  <a:lnTo>
                    <a:pt x="465" y="655"/>
                  </a:lnTo>
                  <a:lnTo>
                    <a:pt x="461" y="652"/>
                  </a:lnTo>
                  <a:lnTo>
                    <a:pt x="458" y="647"/>
                  </a:lnTo>
                  <a:lnTo>
                    <a:pt x="453" y="644"/>
                  </a:lnTo>
                  <a:lnTo>
                    <a:pt x="448" y="642"/>
                  </a:lnTo>
                  <a:lnTo>
                    <a:pt x="443" y="636"/>
                  </a:lnTo>
                  <a:lnTo>
                    <a:pt x="440" y="634"/>
                  </a:lnTo>
                  <a:lnTo>
                    <a:pt x="436" y="634"/>
                  </a:lnTo>
                  <a:lnTo>
                    <a:pt x="430" y="634"/>
                  </a:lnTo>
                  <a:lnTo>
                    <a:pt x="432" y="631"/>
                  </a:lnTo>
                  <a:lnTo>
                    <a:pt x="432" y="627"/>
                  </a:lnTo>
                  <a:lnTo>
                    <a:pt x="432" y="623"/>
                  </a:lnTo>
                  <a:lnTo>
                    <a:pt x="427" y="618"/>
                  </a:lnTo>
                  <a:lnTo>
                    <a:pt x="423" y="613"/>
                  </a:lnTo>
                  <a:lnTo>
                    <a:pt x="422" y="606"/>
                  </a:lnTo>
                  <a:lnTo>
                    <a:pt x="417" y="602"/>
                  </a:lnTo>
                  <a:lnTo>
                    <a:pt x="412" y="602"/>
                  </a:lnTo>
                  <a:lnTo>
                    <a:pt x="408" y="605"/>
                  </a:lnTo>
                  <a:lnTo>
                    <a:pt x="405" y="603"/>
                  </a:lnTo>
                  <a:lnTo>
                    <a:pt x="402" y="597"/>
                  </a:lnTo>
                  <a:lnTo>
                    <a:pt x="400" y="592"/>
                  </a:lnTo>
                  <a:lnTo>
                    <a:pt x="398" y="585"/>
                  </a:lnTo>
                  <a:lnTo>
                    <a:pt x="397" y="577"/>
                  </a:lnTo>
                  <a:lnTo>
                    <a:pt x="400" y="574"/>
                  </a:lnTo>
                  <a:lnTo>
                    <a:pt x="397" y="568"/>
                  </a:lnTo>
                  <a:lnTo>
                    <a:pt x="400" y="564"/>
                  </a:lnTo>
                  <a:lnTo>
                    <a:pt x="402" y="563"/>
                  </a:lnTo>
                  <a:lnTo>
                    <a:pt x="405" y="556"/>
                  </a:lnTo>
                  <a:lnTo>
                    <a:pt x="408" y="551"/>
                  </a:lnTo>
                  <a:lnTo>
                    <a:pt x="412" y="548"/>
                  </a:lnTo>
                  <a:lnTo>
                    <a:pt x="410" y="545"/>
                  </a:lnTo>
                  <a:lnTo>
                    <a:pt x="403" y="543"/>
                  </a:lnTo>
                  <a:lnTo>
                    <a:pt x="402" y="540"/>
                  </a:lnTo>
                  <a:lnTo>
                    <a:pt x="402" y="537"/>
                  </a:lnTo>
                  <a:lnTo>
                    <a:pt x="402" y="534"/>
                  </a:lnTo>
                  <a:lnTo>
                    <a:pt x="393" y="526"/>
                  </a:lnTo>
                  <a:lnTo>
                    <a:pt x="392" y="527"/>
                  </a:lnTo>
                  <a:lnTo>
                    <a:pt x="389" y="527"/>
                  </a:lnTo>
                  <a:lnTo>
                    <a:pt x="385" y="527"/>
                  </a:lnTo>
                  <a:lnTo>
                    <a:pt x="379" y="521"/>
                  </a:lnTo>
                  <a:lnTo>
                    <a:pt x="372" y="529"/>
                  </a:lnTo>
                  <a:lnTo>
                    <a:pt x="370" y="529"/>
                  </a:lnTo>
                  <a:lnTo>
                    <a:pt x="370" y="526"/>
                  </a:lnTo>
                  <a:lnTo>
                    <a:pt x="367" y="521"/>
                  </a:lnTo>
                  <a:lnTo>
                    <a:pt x="360" y="514"/>
                  </a:lnTo>
                  <a:lnTo>
                    <a:pt x="359" y="509"/>
                  </a:lnTo>
                  <a:lnTo>
                    <a:pt x="354" y="508"/>
                  </a:lnTo>
                  <a:lnTo>
                    <a:pt x="350" y="498"/>
                  </a:lnTo>
                  <a:lnTo>
                    <a:pt x="342" y="490"/>
                  </a:lnTo>
                  <a:lnTo>
                    <a:pt x="334" y="487"/>
                  </a:lnTo>
                  <a:lnTo>
                    <a:pt x="332" y="482"/>
                  </a:lnTo>
                  <a:lnTo>
                    <a:pt x="344" y="479"/>
                  </a:lnTo>
                  <a:lnTo>
                    <a:pt x="346" y="475"/>
                  </a:lnTo>
                  <a:lnTo>
                    <a:pt x="344" y="472"/>
                  </a:lnTo>
                  <a:lnTo>
                    <a:pt x="339" y="471"/>
                  </a:lnTo>
                  <a:lnTo>
                    <a:pt x="334" y="471"/>
                  </a:lnTo>
                  <a:lnTo>
                    <a:pt x="329" y="462"/>
                  </a:lnTo>
                  <a:lnTo>
                    <a:pt x="324" y="462"/>
                  </a:lnTo>
                  <a:lnTo>
                    <a:pt x="312" y="446"/>
                  </a:lnTo>
                  <a:lnTo>
                    <a:pt x="301" y="433"/>
                  </a:lnTo>
                  <a:lnTo>
                    <a:pt x="291" y="420"/>
                  </a:lnTo>
                  <a:lnTo>
                    <a:pt x="284" y="411"/>
                  </a:lnTo>
                  <a:lnTo>
                    <a:pt x="281" y="406"/>
                  </a:lnTo>
                  <a:lnTo>
                    <a:pt x="276" y="398"/>
                  </a:lnTo>
                  <a:lnTo>
                    <a:pt x="269" y="393"/>
                  </a:lnTo>
                  <a:lnTo>
                    <a:pt x="264" y="394"/>
                  </a:lnTo>
                  <a:lnTo>
                    <a:pt x="263" y="396"/>
                  </a:lnTo>
                  <a:lnTo>
                    <a:pt x="258" y="396"/>
                  </a:lnTo>
                  <a:lnTo>
                    <a:pt x="253" y="398"/>
                  </a:lnTo>
                  <a:lnTo>
                    <a:pt x="250" y="396"/>
                  </a:lnTo>
                  <a:lnTo>
                    <a:pt x="245" y="388"/>
                  </a:lnTo>
                  <a:lnTo>
                    <a:pt x="248" y="386"/>
                  </a:lnTo>
                  <a:lnTo>
                    <a:pt x="245" y="383"/>
                  </a:lnTo>
                  <a:lnTo>
                    <a:pt x="240" y="375"/>
                  </a:lnTo>
                  <a:lnTo>
                    <a:pt x="228" y="372"/>
                  </a:lnTo>
                  <a:lnTo>
                    <a:pt x="213" y="372"/>
                  </a:lnTo>
                  <a:lnTo>
                    <a:pt x="208" y="364"/>
                  </a:lnTo>
                  <a:lnTo>
                    <a:pt x="202" y="364"/>
                  </a:lnTo>
                  <a:lnTo>
                    <a:pt x="198" y="359"/>
                  </a:lnTo>
                  <a:lnTo>
                    <a:pt x="198" y="356"/>
                  </a:lnTo>
                  <a:lnTo>
                    <a:pt x="197" y="349"/>
                  </a:lnTo>
                  <a:lnTo>
                    <a:pt x="193" y="344"/>
                  </a:lnTo>
                  <a:lnTo>
                    <a:pt x="192" y="344"/>
                  </a:lnTo>
                  <a:lnTo>
                    <a:pt x="185" y="338"/>
                  </a:lnTo>
                  <a:lnTo>
                    <a:pt x="185" y="330"/>
                  </a:lnTo>
                  <a:lnTo>
                    <a:pt x="180" y="323"/>
                  </a:lnTo>
                  <a:lnTo>
                    <a:pt x="180" y="317"/>
                  </a:lnTo>
                  <a:lnTo>
                    <a:pt x="178" y="312"/>
                  </a:lnTo>
                  <a:lnTo>
                    <a:pt x="172" y="307"/>
                  </a:lnTo>
                  <a:lnTo>
                    <a:pt x="164" y="301"/>
                  </a:lnTo>
                  <a:lnTo>
                    <a:pt x="154" y="296"/>
                  </a:lnTo>
                  <a:lnTo>
                    <a:pt x="149" y="291"/>
                  </a:lnTo>
                  <a:lnTo>
                    <a:pt x="134" y="281"/>
                  </a:lnTo>
                  <a:lnTo>
                    <a:pt x="119" y="270"/>
                  </a:lnTo>
                  <a:lnTo>
                    <a:pt x="109" y="259"/>
                  </a:lnTo>
                  <a:lnTo>
                    <a:pt x="101" y="250"/>
                  </a:lnTo>
                  <a:lnTo>
                    <a:pt x="96" y="246"/>
                  </a:lnTo>
                  <a:lnTo>
                    <a:pt x="92" y="242"/>
                  </a:lnTo>
                  <a:lnTo>
                    <a:pt x="87" y="237"/>
                  </a:lnTo>
                  <a:lnTo>
                    <a:pt x="84" y="231"/>
                  </a:lnTo>
                  <a:lnTo>
                    <a:pt x="79" y="226"/>
                  </a:lnTo>
                  <a:lnTo>
                    <a:pt x="74" y="225"/>
                  </a:lnTo>
                  <a:lnTo>
                    <a:pt x="68" y="220"/>
                  </a:lnTo>
                  <a:lnTo>
                    <a:pt x="66" y="216"/>
                  </a:lnTo>
                  <a:lnTo>
                    <a:pt x="61" y="213"/>
                  </a:lnTo>
                  <a:lnTo>
                    <a:pt x="58" y="210"/>
                  </a:lnTo>
                  <a:lnTo>
                    <a:pt x="56" y="205"/>
                  </a:lnTo>
                  <a:lnTo>
                    <a:pt x="54" y="199"/>
                  </a:lnTo>
                  <a:lnTo>
                    <a:pt x="53" y="195"/>
                  </a:lnTo>
                  <a:lnTo>
                    <a:pt x="48" y="189"/>
                  </a:lnTo>
                  <a:lnTo>
                    <a:pt x="41" y="182"/>
                  </a:lnTo>
                  <a:lnTo>
                    <a:pt x="38" y="181"/>
                  </a:lnTo>
                  <a:lnTo>
                    <a:pt x="33" y="171"/>
                  </a:lnTo>
                  <a:lnTo>
                    <a:pt x="25" y="163"/>
                  </a:lnTo>
                  <a:lnTo>
                    <a:pt x="25" y="160"/>
                  </a:lnTo>
                  <a:lnTo>
                    <a:pt x="26" y="153"/>
                  </a:lnTo>
                  <a:lnTo>
                    <a:pt x="25" y="148"/>
                  </a:lnTo>
                  <a:lnTo>
                    <a:pt x="25" y="142"/>
                  </a:lnTo>
                  <a:lnTo>
                    <a:pt x="28" y="139"/>
                  </a:lnTo>
                  <a:lnTo>
                    <a:pt x="35" y="136"/>
                  </a:lnTo>
                  <a:lnTo>
                    <a:pt x="38" y="132"/>
                  </a:lnTo>
                  <a:lnTo>
                    <a:pt x="33" y="129"/>
                  </a:lnTo>
                  <a:lnTo>
                    <a:pt x="26" y="121"/>
                  </a:lnTo>
                  <a:lnTo>
                    <a:pt x="21" y="113"/>
                  </a:lnTo>
                  <a:lnTo>
                    <a:pt x="16" y="111"/>
                  </a:lnTo>
                  <a:lnTo>
                    <a:pt x="11" y="115"/>
                  </a:lnTo>
                  <a:lnTo>
                    <a:pt x="3" y="113"/>
                  </a:lnTo>
                  <a:lnTo>
                    <a:pt x="1" y="103"/>
                  </a:lnTo>
                  <a:lnTo>
                    <a:pt x="0" y="98"/>
                  </a:lnTo>
                  <a:lnTo>
                    <a:pt x="1" y="89"/>
                  </a:lnTo>
                  <a:lnTo>
                    <a:pt x="3" y="93"/>
                  </a:lnTo>
                  <a:lnTo>
                    <a:pt x="8" y="92"/>
                  </a:lnTo>
                  <a:lnTo>
                    <a:pt x="11" y="98"/>
                  </a:lnTo>
                  <a:lnTo>
                    <a:pt x="18" y="97"/>
                  </a:lnTo>
                  <a:lnTo>
                    <a:pt x="21" y="100"/>
                  </a:lnTo>
                  <a:lnTo>
                    <a:pt x="25" y="97"/>
                  </a:lnTo>
                  <a:lnTo>
                    <a:pt x="28" y="98"/>
                  </a:lnTo>
                  <a:lnTo>
                    <a:pt x="33" y="98"/>
                  </a:lnTo>
                  <a:lnTo>
                    <a:pt x="38" y="95"/>
                  </a:lnTo>
                  <a:lnTo>
                    <a:pt x="48" y="89"/>
                  </a:lnTo>
                  <a:lnTo>
                    <a:pt x="51" y="92"/>
                  </a:lnTo>
                  <a:lnTo>
                    <a:pt x="59" y="98"/>
                  </a:lnTo>
                  <a:lnTo>
                    <a:pt x="63" y="97"/>
                  </a:lnTo>
                  <a:lnTo>
                    <a:pt x="71" y="95"/>
                  </a:lnTo>
                  <a:lnTo>
                    <a:pt x="74" y="92"/>
                  </a:lnTo>
                  <a:lnTo>
                    <a:pt x="81" y="90"/>
                  </a:lnTo>
                  <a:lnTo>
                    <a:pt x="91" y="95"/>
                  </a:lnTo>
                  <a:lnTo>
                    <a:pt x="104" y="97"/>
                  </a:lnTo>
                  <a:lnTo>
                    <a:pt x="107" y="95"/>
                  </a:lnTo>
                  <a:lnTo>
                    <a:pt x="112" y="97"/>
                  </a:lnTo>
                  <a:lnTo>
                    <a:pt x="117" y="95"/>
                  </a:lnTo>
                  <a:lnTo>
                    <a:pt x="126" y="90"/>
                  </a:lnTo>
                  <a:lnTo>
                    <a:pt x="129" y="89"/>
                  </a:lnTo>
                  <a:lnTo>
                    <a:pt x="132" y="85"/>
                  </a:lnTo>
                  <a:lnTo>
                    <a:pt x="137" y="84"/>
                  </a:lnTo>
                  <a:lnTo>
                    <a:pt x="139" y="81"/>
                  </a:lnTo>
                  <a:lnTo>
                    <a:pt x="145" y="79"/>
                  </a:lnTo>
                  <a:lnTo>
                    <a:pt x="150" y="76"/>
                  </a:lnTo>
                  <a:lnTo>
                    <a:pt x="164" y="71"/>
                  </a:lnTo>
                  <a:lnTo>
                    <a:pt x="170" y="68"/>
                  </a:lnTo>
                  <a:lnTo>
                    <a:pt x="173" y="64"/>
                  </a:lnTo>
                  <a:lnTo>
                    <a:pt x="177" y="58"/>
                  </a:lnTo>
                  <a:lnTo>
                    <a:pt x="175" y="51"/>
                  </a:lnTo>
                  <a:lnTo>
                    <a:pt x="173" y="47"/>
                  </a:lnTo>
                  <a:lnTo>
                    <a:pt x="170" y="38"/>
                  </a:lnTo>
                  <a:lnTo>
                    <a:pt x="173" y="35"/>
                  </a:lnTo>
                  <a:lnTo>
                    <a:pt x="178" y="30"/>
                  </a:lnTo>
                  <a:lnTo>
                    <a:pt x="182" y="24"/>
                  </a:lnTo>
                  <a:lnTo>
                    <a:pt x="183" y="17"/>
                  </a:lnTo>
                  <a:lnTo>
                    <a:pt x="190" y="11"/>
                  </a:lnTo>
                  <a:lnTo>
                    <a:pt x="202" y="11"/>
                  </a:lnTo>
                  <a:lnTo>
                    <a:pt x="216" y="9"/>
                  </a:lnTo>
                  <a:lnTo>
                    <a:pt x="231" y="6"/>
                  </a:lnTo>
                  <a:lnTo>
                    <a:pt x="241" y="3"/>
                  </a:lnTo>
                  <a:lnTo>
                    <a:pt x="246" y="0"/>
                  </a:lnTo>
                  <a:lnTo>
                    <a:pt x="251" y="3"/>
                  </a:lnTo>
                  <a:lnTo>
                    <a:pt x="250" y="6"/>
                  </a:lnTo>
                  <a:lnTo>
                    <a:pt x="246" y="9"/>
                  </a:lnTo>
                  <a:lnTo>
                    <a:pt x="245" y="14"/>
                  </a:lnTo>
                  <a:lnTo>
                    <a:pt x="246" y="17"/>
                  </a:lnTo>
                  <a:lnTo>
                    <a:pt x="248" y="24"/>
                  </a:lnTo>
                  <a:lnTo>
                    <a:pt x="255" y="22"/>
                  </a:lnTo>
                  <a:lnTo>
                    <a:pt x="261" y="32"/>
                  </a:lnTo>
                  <a:lnTo>
                    <a:pt x="261" y="37"/>
                  </a:lnTo>
                  <a:lnTo>
                    <a:pt x="258" y="40"/>
                  </a:lnTo>
                  <a:lnTo>
                    <a:pt x="256" y="42"/>
                  </a:lnTo>
                  <a:lnTo>
                    <a:pt x="255" y="50"/>
                  </a:lnTo>
                  <a:lnTo>
                    <a:pt x="258" y="50"/>
                  </a:lnTo>
                  <a:lnTo>
                    <a:pt x="259" y="51"/>
                  </a:lnTo>
                  <a:lnTo>
                    <a:pt x="259" y="59"/>
                  </a:lnTo>
                  <a:lnTo>
                    <a:pt x="263" y="61"/>
                  </a:lnTo>
                  <a:lnTo>
                    <a:pt x="268" y="63"/>
                  </a:lnTo>
                  <a:lnTo>
                    <a:pt x="269" y="64"/>
                  </a:lnTo>
                  <a:lnTo>
                    <a:pt x="268" y="66"/>
                  </a:lnTo>
                  <a:lnTo>
                    <a:pt x="266" y="66"/>
                  </a:lnTo>
                  <a:lnTo>
                    <a:pt x="266" y="69"/>
                  </a:lnTo>
                  <a:lnTo>
                    <a:pt x="266" y="76"/>
                  </a:lnTo>
                  <a:lnTo>
                    <a:pt x="269" y="77"/>
                  </a:lnTo>
                  <a:lnTo>
                    <a:pt x="271" y="81"/>
                  </a:lnTo>
                  <a:lnTo>
                    <a:pt x="273" y="85"/>
                  </a:lnTo>
                  <a:lnTo>
                    <a:pt x="273" y="87"/>
                  </a:lnTo>
                  <a:lnTo>
                    <a:pt x="271" y="87"/>
                  </a:lnTo>
                  <a:lnTo>
                    <a:pt x="271" y="90"/>
                  </a:lnTo>
                  <a:lnTo>
                    <a:pt x="274" y="92"/>
                  </a:lnTo>
                  <a:lnTo>
                    <a:pt x="278" y="92"/>
                  </a:lnTo>
                  <a:lnTo>
                    <a:pt x="279" y="95"/>
                  </a:lnTo>
                  <a:lnTo>
                    <a:pt x="278" y="97"/>
                  </a:lnTo>
                  <a:lnTo>
                    <a:pt x="278" y="100"/>
                  </a:lnTo>
                  <a:lnTo>
                    <a:pt x="281" y="102"/>
                  </a:lnTo>
                  <a:lnTo>
                    <a:pt x="284" y="102"/>
                  </a:lnTo>
                  <a:lnTo>
                    <a:pt x="288" y="103"/>
                  </a:lnTo>
                  <a:lnTo>
                    <a:pt x="293" y="111"/>
                  </a:lnTo>
                  <a:lnTo>
                    <a:pt x="291" y="115"/>
                  </a:lnTo>
                  <a:lnTo>
                    <a:pt x="293" y="119"/>
                  </a:lnTo>
                  <a:lnTo>
                    <a:pt x="294" y="124"/>
                  </a:lnTo>
                  <a:lnTo>
                    <a:pt x="294" y="127"/>
                  </a:lnTo>
                  <a:lnTo>
                    <a:pt x="299" y="132"/>
                  </a:lnTo>
                  <a:lnTo>
                    <a:pt x="304" y="147"/>
                  </a:lnTo>
                  <a:lnTo>
                    <a:pt x="303" y="147"/>
                  </a:lnTo>
                  <a:lnTo>
                    <a:pt x="299" y="147"/>
                  </a:lnTo>
                  <a:lnTo>
                    <a:pt x="299" y="148"/>
                  </a:lnTo>
                  <a:lnTo>
                    <a:pt x="303" y="153"/>
                  </a:lnTo>
                  <a:lnTo>
                    <a:pt x="304" y="155"/>
                  </a:lnTo>
                  <a:lnTo>
                    <a:pt x="306" y="160"/>
                  </a:lnTo>
                  <a:lnTo>
                    <a:pt x="309" y="165"/>
                  </a:lnTo>
                  <a:lnTo>
                    <a:pt x="311" y="168"/>
                  </a:lnTo>
                  <a:lnTo>
                    <a:pt x="307" y="173"/>
                  </a:lnTo>
                  <a:lnTo>
                    <a:pt x="307" y="176"/>
                  </a:lnTo>
                  <a:lnTo>
                    <a:pt x="311" y="178"/>
                  </a:lnTo>
                  <a:lnTo>
                    <a:pt x="314" y="178"/>
                  </a:lnTo>
                  <a:lnTo>
                    <a:pt x="317" y="179"/>
                  </a:lnTo>
                  <a:lnTo>
                    <a:pt x="317" y="184"/>
                  </a:lnTo>
                  <a:lnTo>
                    <a:pt x="317" y="187"/>
                  </a:lnTo>
                  <a:lnTo>
                    <a:pt x="319" y="189"/>
                  </a:lnTo>
                  <a:lnTo>
                    <a:pt x="324" y="194"/>
                  </a:lnTo>
                  <a:lnTo>
                    <a:pt x="327" y="200"/>
                  </a:lnTo>
                  <a:lnTo>
                    <a:pt x="326" y="204"/>
                  </a:lnTo>
                  <a:lnTo>
                    <a:pt x="327" y="207"/>
                  </a:lnTo>
                  <a:lnTo>
                    <a:pt x="329" y="212"/>
                  </a:lnTo>
                  <a:lnTo>
                    <a:pt x="327" y="215"/>
                  </a:lnTo>
                  <a:lnTo>
                    <a:pt x="331" y="218"/>
                  </a:lnTo>
                  <a:lnTo>
                    <a:pt x="332" y="221"/>
                  </a:lnTo>
                  <a:lnTo>
                    <a:pt x="334" y="223"/>
                  </a:lnTo>
                  <a:lnTo>
                    <a:pt x="332" y="226"/>
                  </a:lnTo>
                  <a:lnTo>
                    <a:pt x="334" y="228"/>
                  </a:lnTo>
                  <a:lnTo>
                    <a:pt x="341" y="226"/>
                  </a:lnTo>
                  <a:lnTo>
                    <a:pt x="344" y="229"/>
                  </a:lnTo>
                  <a:lnTo>
                    <a:pt x="347" y="234"/>
                  </a:lnTo>
                  <a:lnTo>
                    <a:pt x="349" y="237"/>
                  </a:lnTo>
                  <a:lnTo>
                    <a:pt x="349" y="244"/>
                  </a:lnTo>
                  <a:lnTo>
                    <a:pt x="350" y="246"/>
                  </a:lnTo>
                  <a:lnTo>
                    <a:pt x="354" y="246"/>
                  </a:lnTo>
                  <a:lnTo>
                    <a:pt x="357" y="246"/>
                  </a:lnTo>
                  <a:lnTo>
                    <a:pt x="362" y="247"/>
                  </a:lnTo>
                  <a:lnTo>
                    <a:pt x="364" y="250"/>
                  </a:lnTo>
                  <a:lnTo>
                    <a:pt x="369" y="252"/>
                  </a:lnTo>
                  <a:lnTo>
                    <a:pt x="374" y="255"/>
                  </a:lnTo>
                  <a:lnTo>
                    <a:pt x="377" y="257"/>
                  </a:lnTo>
                  <a:lnTo>
                    <a:pt x="380" y="259"/>
                  </a:lnTo>
                  <a:close/>
                </a:path>
              </a:pathLst>
            </a:cu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/>
            <a:lstStyle/>
            <a:p>
              <a:endParaRPr lang="th-TH">
                <a:solidFill>
                  <a:schemeClr val="bg1">
                    <a:lumMod val="85000"/>
                  </a:schemeClr>
                </a:solidFill>
              </a:endParaRPr>
            </a:p>
          </p:txBody>
        </p:sp>
        <p:sp>
          <p:nvSpPr>
            <p:cNvPr id="531" name="Freeform 332"/>
            <p:cNvSpPr>
              <a:spLocks/>
            </p:cNvSpPr>
            <p:nvPr/>
          </p:nvSpPr>
          <p:spPr bwMode="auto">
            <a:xfrm>
              <a:off x="298450" y="2718595"/>
              <a:ext cx="698500" cy="957263"/>
            </a:xfrm>
            <a:custGeom>
              <a:avLst/>
              <a:gdLst>
                <a:gd name="T0" fmla="*/ 825 w 878"/>
                <a:gd name="T1" fmla="*/ 1189 h 1205"/>
                <a:gd name="T2" fmla="*/ 850 w 878"/>
                <a:gd name="T3" fmla="*/ 1182 h 1205"/>
                <a:gd name="T4" fmla="*/ 857 w 878"/>
                <a:gd name="T5" fmla="*/ 1165 h 1205"/>
                <a:gd name="T6" fmla="*/ 868 w 878"/>
                <a:gd name="T7" fmla="*/ 1144 h 1205"/>
                <a:gd name="T8" fmla="*/ 842 w 878"/>
                <a:gd name="T9" fmla="*/ 1132 h 1205"/>
                <a:gd name="T10" fmla="*/ 827 w 878"/>
                <a:gd name="T11" fmla="*/ 1106 h 1205"/>
                <a:gd name="T12" fmla="*/ 838 w 878"/>
                <a:gd name="T13" fmla="*/ 1094 h 1205"/>
                <a:gd name="T14" fmla="*/ 870 w 878"/>
                <a:gd name="T15" fmla="*/ 1103 h 1205"/>
                <a:gd name="T16" fmla="*/ 863 w 878"/>
                <a:gd name="T17" fmla="*/ 1066 h 1205"/>
                <a:gd name="T18" fmla="*/ 842 w 878"/>
                <a:gd name="T19" fmla="*/ 1056 h 1205"/>
                <a:gd name="T20" fmla="*/ 835 w 878"/>
                <a:gd name="T21" fmla="*/ 1047 h 1205"/>
                <a:gd name="T22" fmla="*/ 822 w 878"/>
                <a:gd name="T23" fmla="*/ 1032 h 1205"/>
                <a:gd name="T24" fmla="*/ 809 w 878"/>
                <a:gd name="T25" fmla="*/ 1019 h 1205"/>
                <a:gd name="T26" fmla="*/ 832 w 878"/>
                <a:gd name="T27" fmla="*/ 1008 h 1205"/>
                <a:gd name="T28" fmla="*/ 814 w 878"/>
                <a:gd name="T29" fmla="*/ 993 h 1205"/>
                <a:gd name="T30" fmla="*/ 795 w 878"/>
                <a:gd name="T31" fmla="*/ 988 h 1205"/>
                <a:gd name="T32" fmla="*/ 804 w 878"/>
                <a:gd name="T33" fmla="*/ 975 h 1205"/>
                <a:gd name="T34" fmla="*/ 790 w 878"/>
                <a:gd name="T35" fmla="*/ 959 h 1205"/>
                <a:gd name="T36" fmla="*/ 776 w 878"/>
                <a:gd name="T37" fmla="*/ 946 h 1205"/>
                <a:gd name="T38" fmla="*/ 752 w 878"/>
                <a:gd name="T39" fmla="*/ 930 h 1205"/>
                <a:gd name="T40" fmla="*/ 741 w 878"/>
                <a:gd name="T41" fmla="*/ 904 h 1205"/>
                <a:gd name="T42" fmla="*/ 709 w 878"/>
                <a:gd name="T43" fmla="*/ 896 h 1205"/>
                <a:gd name="T44" fmla="*/ 675 w 878"/>
                <a:gd name="T45" fmla="*/ 899 h 1205"/>
                <a:gd name="T46" fmla="*/ 623 w 878"/>
                <a:gd name="T47" fmla="*/ 869 h 1205"/>
                <a:gd name="T48" fmla="*/ 622 w 878"/>
                <a:gd name="T49" fmla="*/ 846 h 1205"/>
                <a:gd name="T50" fmla="*/ 610 w 878"/>
                <a:gd name="T51" fmla="*/ 833 h 1205"/>
                <a:gd name="T52" fmla="*/ 592 w 878"/>
                <a:gd name="T53" fmla="*/ 817 h 1205"/>
                <a:gd name="T54" fmla="*/ 589 w 878"/>
                <a:gd name="T55" fmla="*/ 784 h 1205"/>
                <a:gd name="T56" fmla="*/ 577 w 878"/>
                <a:gd name="T57" fmla="*/ 759 h 1205"/>
                <a:gd name="T58" fmla="*/ 554 w 878"/>
                <a:gd name="T59" fmla="*/ 747 h 1205"/>
                <a:gd name="T60" fmla="*/ 541 w 878"/>
                <a:gd name="T61" fmla="*/ 726 h 1205"/>
                <a:gd name="T62" fmla="*/ 546 w 878"/>
                <a:gd name="T63" fmla="*/ 700 h 1205"/>
                <a:gd name="T64" fmla="*/ 508 w 878"/>
                <a:gd name="T65" fmla="*/ 681 h 1205"/>
                <a:gd name="T66" fmla="*/ 465 w 878"/>
                <a:gd name="T67" fmla="*/ 658 h 1205"/>
                <a:gd name="T68" fmla="*/ 432 w 878"/>
                <a:gd name="T69" fmla="*/ 631 h 1205"/>
                <a:gd name="T70" fmla="*/ 402 w 878"/>
                <a:gd name="T71" fmla="*/ 597 h 1205"/>
                <a:gd name="T72" fmla="*/ 412 w 878"/>
                <a:gd name="T73" fmla="*/ 548 h 1205"/>
                <a:gd name="T74" fmla="*/ 379 w 878"/>
                <a:gd name="T75" fmla="*/ 521 h 1205"/>
                <a:gd name="T76" fmla="*/ 334 w 878"/>
                <a:gd name="T77" fmla="*/ 487 h 1205"/>
                <a:gd name="T78" fmla="*/ 301 w 878"/>
                <a:gd name="T79" fmla="*/ 433 h 1205"/>
                <a:gd name="T80" fmla="*/ 250 w 878"/>
                <a:gd name="T81" fmla="*/ 396 h 1205"/>
                <a:gd name="T82" fmla="*/ 198 w 878"/>
                <a:gd name="T83" fmla="*/ 356 h 1205"/>
                <a:gd name="T84" fmla="*/ 164 w 878"/>
                <a:gd name="T85" fmla="*/ 301 h 1205"/>
                <a:gd name="T86" fmla="*/ 84 w 878"/>
                <a:gd name="T87" fmla="*/ 231 h 1205"/>
                <a:gd name="T88" fmla="*/ 48 w 878"/>
                <a:gd name="T89" fmla="*/ 189 h 1205"/>
                <a:gd name="T90" fmla="*/ 35 w 878"/>
                <a:gd name="T91" fmla="*/ 136 h 1205"/>
                <a:gd name="T92" fmla="*/ 1 w 878"/>
                <a:gd name="T93" fmla="*/ 89 h 1205"/>
                <a:gd name="T94" fmla="*/ 48 w 878"/>
                <a:gd name="T95" fmla="*/ 89 h 1205"/>
                <a:gd name="T96" fmla="*/ 112 w 878"/>
                <a:gd name="T97" fmla="*/ 97 h 1205"/>
                <a:gd name="T98" fmla="*/ 170 w 878"/>
                <a:gd name="T99" fmla="*/ 68 h 1205"/>
                <a:gd name="T100" fmla="*/ 190 w 878"/>
                <a:gd name="T101" fmla="*/ 11 h 1205"/>
                <a:gd name="T102" fmla="*/ 246 w 878"/>
                <a:gd name="T103" fmla="*/ 17 h 1205"/>
                <a:gd name="T104" fmla="*/ 259 w 878"/>
                <a:gd name="T105" fmla="*/ 59 h 1205"/>
                <a:gd name="T106" fmla="*/ 273 w 878"/>
                <a:gd name="T107" fmla="*/ 85 h 1205"/>
                <a:gd name="T108" fmla="*/ 284 w 878"/>
                <a:gd name="T109" fmla="*/ 102 h 1205"/>
                <a:gd name="T110" fmla="*/ 299 w 878"/>
                <a:gd name="T111" fmla="*/ 147 h 1205"/>
                <a:gd name="T112" fmla="*/ 314 w 878"/>
                <a:gd name="T113" fmla="*/ 178 h 1205"/>
                <a:gd name="T114" fmla="*/ 327 w 878"/>
                <a:gd name="T115" fmla="*/ 215 h 1205"/>
                <a:gd name="T116" fmla="*/ 349 w 878"/>
                <a:gd name="T117" fmla="*/ 244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78" h="1205">
                  <a:moveTo>
                    <a:pt x="812" y="1205"/>
                  </a:moveTo>
                  <a:lnTo>
                    <a:pt x="814" y="1205"/>
                  </a:lnTo>
                  <a:lnTo>
                    <a:pt x="814" y="1204"/>
                  </a:lnTo>
                  <a:lnTo>
                    <a:pt x="814" y="1200"/>
                  </a:lnTo>
                  <a:lnTo>
                    <a:pt x="812" y="1195"/>
                  </a:lnTo>
                  <a:lnTo>
                    <a:pt x="812" y="1194"/>
                  </a:lnTo>
                  <a:lnTo>
                    <a:pt x="809" y="1189"/>
                  </a:lnTo>
                  <a:lnTo>
                    <a:pt x="819" y="1184"/>
                  </a:lnTo>
                  <a:lnTo>
                    <a:pt x="822" y="1186"/>
                  </a:lnTo>
                  <a:lnTo>
                    <a:pt x="825" y="1189"/>
                  </a:lnTo>
                  <a:lnTo>
                    <a:pt x="828" y="1189"/>
                  </a:lnTo>
                  <a:lnTo>
                    <a:pt x="830" y="1189"/>
                  </a:lnTo>
                  <a:lnTo>
                    <a:pt x="833" y="1184"/>
                  </a:lnTo>
                  <a:lnTo>
                    <a:pt x="833" y="1182"/>
                  </a:lnTo>
                  <a:lnTo>
                    <a:pt x="835" y="1179"/>
                  </a:lnTo>
                  <a:lnTo>
                    <a:pt x="838" y="1176"/>
                  </a:lnTo>
                  <a:lnTo>
                    <a:pt x="842" y="1178"/>
                  </a:lnTo>
                  <a:lnTo>
                    <a:pt x="843" y="1182"/>
                  </a:lnTo>
                  <a:lnTo>
                    <a:pt x="847" y="1184"/>
                  </a:lnTo>
                  <a:lnTo>
                    <a:pt x="850" y="1182"/>
                  </a:lnTo>
                  <a:lnTo>
                    <a:pt x="850" y="1181"/>
                  </a:lnTo>
                  <a:lnTo>
                    <a:pt x="852" y="1179"/>
                  </a:lnTo>
                  <a:lnTo>
                    <a:pt x="853" y="1178"/>
                  </a:lnTo>
                  <a:lnTo>
                    <a:pt x="853" y="1174"/>
                  </a:lnTo>
                  <a:lnTo>
                    <a:pt x="850" y="1173"/>
                  </a:lnTo>
                  <a:lnTo>
                    <a:pt x="847" y="1171"/>
                  </a:lnTo>
                  <a:lnTo>
                    <a:pt x="843" y="1170"/>
                  </a:lnTo>
                  <a:lnTo>
                    <a:pt x="847" y="1166"/>
                  </a:lnTo>
                  <a:lnTo>
                    <a:pt x="850" y="1165"/>
                  </a:lnTo>
                  <a:lnTo>
                    <a:pt x="857" y="1165"/>
                  </a:lnTo>
                  <a:lnTo>
                    <a:pt x="862" y="1165"/>
                  </a:lnTo>
                  <a:lnTo>
                    <a:pt x="866" y="1161"/>
                  </a:lnTo>
                  <a:lnTo>
                    <a:pt x="870" y="1161"/>
                  </a:lnTo>
                  <a:lnTo>
                    <a:pt x="875" y="1160"/>
                  </a:lnTo>
                  <a:lnTo>
                    <a:pt x="878" y="1157"/>
                  </a:lnTo>
                  <a:lnTo>
                    <a:pt x="875" y="1152"/>
                  </a:lnTo>
                  <a:lnTo>
                    <a:pt x="873" y="1150"/>
                  </a:lnTo>
                  <a:lnTo>
                    <a:pt x="870" y="1147"/>
                  </a:lnTo>
                  <a:lnTo>
                    <a:pt x="868" y="1147"/>
                  </a:lnTo>
                  <a:lnTo>
                    <a:pt x="868" y="1144"/>
                  </a:lnTo>
                  <a:lnTo>
                    <a:pt x="866" y="1144"/>
                  </a:lnTo>
                  <a:lnTo>
                    <a:pt x="860" y="1142"/>
                  </a:lnTo>
                  <a:lnTo>
                    <a:pt x="858" y="1142"/>
                  </a:lnTo>
                  <a:lnTo>
                    <a:pt x="855" y="1142"/>
                  </a:lnTo>
                  <a:lnTo>
                    <a:pt x="853" y="1142"/>
                  </a:lnTo>
                  <a:lnTo>
                    <a:pt x="852" y="1140"/>
                  </a:lnTo>
                  <a:lnTo>
                    <a:pt x="852" y="1139"/>
                  </a:lnTo>
                  <a:lnTo>
                    <a:pt x="850" y="1134"/>
                  </a:lnTo>
                  <a:lnTo>
                    <a:pt x="848" y="1132"/>
                  </a:lnTo>
                  <a:lnTo>
                    <a:pt x="842" y="1132"/>
                  </a:lnTo>
                  <a:lnTo>
                    <a:pt x="840" y="1132"/>
                  </a:lnTo>
                  <a:lnTo>
                    <a:pt x="833" y="1136"/>
                  </a:lnTo>
                  <a:lnTo>
                    <a:pt x="832" y="1136"/>
                  </a:lnTo>
                  <a:lnTo>
                    <a:pt x="827" y="1136"/>
                  </a:lnTo>
                  <a:lnTo>
                    <a:pt x="825" y="1132"/>
                  </a:lnTo>
                  <a:lnTo>
                    <a:pt x="822" y="1127"/>
                  </a:lnTo>
                  <a:lnTo>
                    <a:pt x="820" y="1121"/>
                  </a:lnTo>
                  <a:lnTo>
                    <a:pt x="823" y="1116"/>
                  </a:lnTo>
                  <a:lnTo>
                    <a:pt x="825" y="1111"/>
                  </a:lnTo>
                  <a:lnTo>
                    <a:pt x="827" y="1106"/>
                  </a:lnTo>
                  <a:lnTo>
                    <a:pt x="830" y="1102"/>
                  </a:lnTo>
                  <a:lnTo>
                    <a:pt x="835" y="1102"/>
                  </a:lnTo>
                  <a:lnTo>
                    <a:pt x="837" y="1106"/>
                  </a:lnTo>
                  <a:lnTo>
                    <a:pt x="838" y="1113"/>
                  </a:lnTo>
                  <a:lnTo>
                    <a:pt x="843" y="1111"/>
                  </a:lnTo>
                  <a:lnTo>
                    <a:pt x="843" y="1108"/>
                  </a:lnTo>
                  <a:lnTo>
                    <a:pt x="843" y="1102"/>
                  </a:lnTo>
                  <a:lnTo>
                    <a:pt x="842" y="1100"/>
                  </a:lnTo>
                  <a:lnTo>
                    <a:pt x="838" y="1095"/>
                  </a:lnTo>
                  <a:lnTo>
                    <a:pt x="838" y="1094"/>
                  </a:lnTo>
                  <a:lnTo>
                    <a:pt x="837" y="1090"/>
                  </a:lnTo>
                  <a:lnTo>
                    <a:pt x="838" y="1087"/>
                  </a:lnTo>
                  <a:lnTo>
                    <a:pt x="842" y="1087"/>
                  </a:lnTo>
                  <a:lnTo>
                    <a:pt x="848" y="1089"/>
                  </a:lnTo>
                  <a:lnTo>
                    <a:pt x="850" y="1094"/>
                  </a:lnTo>
                  <a:lnTo>
                    <a:pt x="852" y="1095"/>
                  </a:lnTo>
                  <a:lnTo>
                    <a:pt x="857" y="1102"/>
                  </a:lnTo>
                  <a:lnTo>
                    <a:pt x="862" y="1103"/>
                  </a:lnTo>
                  <a:lnTo>
                    <a:pt x="866" y="1108"/>
                  </a:lnTo>
                  <a:lnTo>
                    <a:pt x="870" y="1103"/>
                  </a:lnTo>
                  <a:lnTo>
                    <a:pt x="866" y="1097"/>
                  </a:lnTo>
                  <a:lnTo>
                    <a:pt x="857" y="1085"/>
                  </a:lnTo>
                  <a:lnTo>
                    <a:pt x="857" y="1084"/>
                  </a:lnTo>
                  <a:lnTo>
                    <a:pt x="855" y="1082"/>
                  </a:lnTo>
                  <a:lnTo>
                    <a:pt x="855" y="1079"/>
                  </a:lnTo>
                  <a:lnTo>
                    <a:pt x="857" y="1077"/>
                  </a:lnTo>
                  <a:lnTo>
                    <a:pt x="857" y="1076"/>
                  </a:lnTo>
                  <a:lnTo>
                    <a:pt x="860" y="1071"/>
                  </a:lnTo>
                  <a:lnTo>
                    <a:pt x="863" y="1068"/>
                  </a:lnTo>
                  <a:lnTo>
                    <a:pt x="863" y="1066"/>
                  </a:lnTo>
                  <a:lnTo>
                    <a:pt x="862" y="1064"/>
                  </a:lnTo>
                  <a:lnTo>
                    <a:pt x="860" y="1064"/>
                  </a:lnTo>
                  <a:lnTo>
                    <a:pt x="857" y="1063"/>
                  </a:lnTo>
                  <a:lnTo>
                    <a:pt x="853" y="1063"/>
                  </a:lnTo>
                  <a:lnTo>
                    <a:pt x="850" y="1063"/>
                  </a:lnTo>
                  <a:lnTo>
                    <a:pt x="847" y="1063"/>
                  </a:lnTo>
                  <a:lnTo>
                    <a:pt x="845" y="1063"/>
                  </a:lnTo>
                  <a:lnTo>
                    <a:pt x="840" y="1061"/>
                  </a:lnTo>
                  <a:lnTo>
                    <a:pt x="840" y="1060"/>
                  </a:lnTo>
                  <a:lnTo>
                    <a:pt x="842" y="1056"/>
                  </a:lnTo>
                  <a:lnTo>
                    <a:pt x="843" y="1055"/>
                  </a:lnTo>
                  <a:lnTo>
                    <a:pt x="847" y="1051"/>
                  </a:lnTo>
                  <a:lnTo>
                    <a:pt x="848" y="1050"/>
                  </a:lnTo>
                  <a:lnTo>
                    <a:pt x="848" y="1047"/>
                  </a:lnTo>
                  <a:lnTo>
                    <a:pt x="847" y="1045"/>
                  </a:lnTo>
                  <a:lnTo>
                    <a:pt x="843" y="1045"/>
                  </a:lnTo>
                  <a:lnTo>
                    <a:pt x="842" y="1045"/>
                  </a:lnTo>
                  <a:lnTo>
                    <a:pt x="838" y="1045"/>
                  </a:lnTo>
                  <a:lnTo>
                    <a:pt x="837" y="1045"/>
                  </a:lnTo>
                  <a:lnTo>
                    <a:pt x="835" y="1047"/>
                  </a:lnTo>
                  <a:lnTo>
                    <a:pt x="833" y="1047"/>
                  </a:lnTo>
                  <a:lnTo>
                    <a:pt x="830" y="1050"/>
                  </a:lnTo>
                  <a:lnTo>
                    <a:pt x="828" y="1048"/>
                  </a:lnTo>
                  <a:lnTo>
                    <a:pt x="827" y="1045"/>
                  </a:lnTo>
                  <a:lnTo>
                    <a:pt x="827" y="1043"/>
                  </a:lnTo>
                  <a:lnTo>
                    <a:pt x="827" y="1038"/>
                  </a:lnTo>
                  <a:lnTo>
                    <a:pt x="830" y="1035"/>
                  </a:lnTo>
                  <a:lnTo>
                    <a:pt x="828" y="1032"/>
                  </a:lnTo>
                  <a:lnTo>
                    <a:pt x="825" y="1032"/>
                  </a:lnTo>
                  <a:lnTo>
                    <a:pt x="822" y="1032"/>
                  </a:lnTo>
                  <a:lnTo>
                    <a:pt x="820" y="1035"/>
                  </a:lnTo>
                  <a:lnTo>
                    <a:pt x="815" y="1037"/>
                  </a:lnTo>
                  <a:lnTo>
                    <a:pt x="814" y="1035"/>
                  </a:lnTo>
                  <a:lnTo>
                    <a:pt x="814" y="1032"/>
                  </a:lnTo>
                  <a:lnTo>
                    <a:pt x="815" y="1027"/>
                  </a:lnTo>
                  <a:lnTo>
                    <a:pt x="814" y="1026"/>
                  </a:lnTo>
                  <a:lnTo>
                    <a:pt x="810" y="1026"/>
                  </a:lnTo>
                  <a:lnTo>
                    <a:pt x="809" y="1024"/>
                  </a:lnTo>
                  <a:lnTo>
                    <a:pt x="807" y="1021"/>
                  </a:lnTo>
                  <a:lnTo>
                    <a:pt x="809" y="1019"/>
                  </a:lnTo>
                  <a:lnTo>
                    <a:pt x="810" y="1017"/>
                  </a:lnTo>
                  <a:lnTo>
                    <a:pt x="814" y="1017"/>
                  </a:lnTo>
                  <a:lnTo>
                    <a:pt x="817" y="1016"/>
                  </a:lnTo>
                  <a:lnTo>
                    <a:pt x="822" y="1013"/>
                  </a:lnTo>
                  <a:lnTo>
                    <a:pt x="823" y="1011"/>
                  </a:lnTo>
                  <a:lnTo>
                    <a:pt x="825" y="1011"/>
                  </a:lnTo>
                  <a:lnTo>
                    <a:pt x="830" y="1014"/>
                  </a:lnTo>
                  <a:lnTo>
                    <a:pt x="833" y="1013"/>
                  </a:lnTo>
                  <a:lnTo>
                    <a:pt x="833" y="1011"/>
                  </a:lnTo>
                  <a:lnTo>
                    <a:pt x="832" y="1008"/>
                  </a:lnTo>
                  <a:lnTo>
                    <a:pt x="830" y="1006"/>
                  </a:lnTo>
                  <a:lnTo>
                    <a:pt x="828" y="1005"/>
                  </a:lnTo>
                  <a:lnTo>
                    <a:pt x="827" y="1003"/>
                  </a:lnTo>
                  <a:lnTo>
                    <a:pt x="825" y="1003"/>
                  </a:lnTo>
                  <a:lnTo>
                    <a:pt x="823" y="1001"/>
                  </a:lnTo>
                  <a:lnTo>
                    <a:pt x="817" y="1000"/>
                  </a:lnTo>
                  <a:lnTo>
                    <a:pt x="815" y="1000"/>
                  </a:lnTo>
                  <a:lnTo>
                    <a:pt x="814" y="998"/>
                  </a:lnTo>
                  <a:lnTo>
                    <a:pt x="814" y="996"/>
                  </a:lnTo>
                  <a:lnTo>
                    <a:pt x="814" y="993"/>
                  </a:lnTo>
                  <a:lnTo>
                    <a:pt x="814" y="992"/>
                  </a:lnTo>
                  <a:lnTo>
                    <a:pt x="814" y="990"/>
                  </a:lnTo>
                  <a:lnTo>
                    <a:pt x="814" y="988"/>
                  </a:lnTo>
                  <a:lnTo>
                    <a:pt x="812" y="987"/>
                  </a:lnTo>
                  <a:lnTo>
                    <a:pt x="810" y="985"/>
                  </a:lnTo>
                  <a:lnTo>
                    <a:pt x="807" y="987"/>
                  </a:lnTo>
                  <a:lnTo>
                    <a:pt x="805" y="987"/>
                  </a:lnTo>
                  <a:lnTo>
                    <a:pt x="802" y="988"/>
                  </a:lnTo>
                  <a:lnTo>
                    <a:pt x="800" y="988"/>
                  </a:lnTo>
                  <a:lnTo>
                    <a:pt x="795" y="988"/>
                  </a:lnTo>
                  <a:lnTo>
                    <a:pt x="794" y="987"/>
                  </a:lnTo>
                  <a:lnTo>
                    <a:pt x="792" y="985"/>
                  </a:lnTo>
                  <a:lnTo>
                    <a:pt x="792" y="983"/>
                  </a:lnTo>
                  <a:lnTo>
                    <a:pt x="794" y="982"/>
                  </a:lnTo>
                  <a:lnTo>
                    <a:pt x="797" y="980"/>
                  </a:lnTo>
                  <a:lnTo>
                    <a:pt x="799" y="980"/>
                  </a:lnTo>
                  <a:lnTo>
                    <a:pt x="802" y="980"/>
                  </a:lnTo>
                  <a:lnTo>
                    <a:pt x="804" y="979"/>
                  </a:lnTo>
                  <a:lnTo>
                    <a:pt x="804" y="977"/>
                  </a:lnTo>
                  <a:lnTo>
                    <a:pt x="804" y="975"/>
                  </a:lnTo>
                  <a:lnTo>
                    <a:pt x="802" y="974"/>
                  </a:lnTo>
                  <a:lnTo>
                    <a:pt x="800" y="972"/>
                  </a:lnTo>
                  <a:lnTo>
                    <a:pt x="797" y="969"/>
                  </a:lnTo>
                  <a:lnTo>
                    <a:pt x="797" y="967"/>
                  </a:lnTo>
                  <a:lnTo>
                    <a:pt x="797" y="966"/>
                  </a:lnTo>
                  <a:lnTo>
                    <a:pt x="797" y="962"/>
                  </a:lnTo>
                  <a:lnTo>
                    <a:pt x="795" y="961"/>
                  </a:lnTo>
                  <a:lnTo>
                    <a:pt x="795" y="959"/>
                  </a:lnTo>
                  <a:lnTo>
                    <a:pt x="794" y="959"/>
                  </a:lnTo>
                  <a:lnTo>
                    <a:pt x="790" y="959"/>
                  </a:lnTo>
                  <a:lnTo>
                    <a:pt x="787" y="961"/>
                  </a:lnTo>
                  <a:lnTo>
                    <a:pt x="784" y="962"/>
                  </a:lnTo>
                  <a:lnTo>
                    <a:pt x="782" y="964"/>
                  </a:lnTo>
                  <a:lnTo>
                    <a:pt x="780" y="964"/>
                  </a:lnTo>
                  <a:lnTo>
                    <a:pt x="777" y="964"/>
                  </a:lnTo>
                  <a:lnTo>
                    <a:pt x="776" y="962"/>
                  </a:lnTo>
                  <a:lnTo>
                    <a:pt x="772" y="959"/>
                  </a:lnTo>
                  <a:lnTo>
                    <a:pt x="772" y="953"/>
                  </a:lnTo>
                  <a:lnTo>
                    <a:pt x="774" y="949"/>
                  </a:lnTo>
                  <a:lnTo>
                    <a:pt x="776" y="946"/>
                  </a:lnTo>
                  <a:lnTo>
                    <a:pt x="777" y="945"/>
                  </a:lnTo>
                  <a:lnTo>
                    <a:pt x="779" y="940"/>
                  </a:lnTo>
                  <a:lnTo>
                    <a:pt x="776" y="933"/>
                  </a:lnTo>
                  <a:lnTo>
                    <a:pt x="779" y="930"/>
                  </a:lnTo>
                  <a:lnTo>
                    <a:pt x="777" y="927"/>
                  </a:lnTo>
                  <a:lnTo>
                    <a:pt x="774" y="925"/>
                  </a:lnTo>
                  <a:lnTo>
                    <a:pt x="767" y="928"/>
                  </a:lnTo>
                  <a:lnTo>
                    <a:pt x="764" y="928"/>
                  </a:lnTo>
                  <a:lnTo>
                    <a:pt x="757" y="930"/>
                  </a:lnTo>
                  <a:lnTo>
                    <a:pt x="752" y="930"/>
                  </a:lnTo>
                  <a:lnTo>
                    <a:pt x="752" y="927"/>
                  </a:lnTo>
                  <a:lnTo>
                    <a:pt x="756" y="924"/>
                  </a:lnTo>
                  <a:lnTo>
                    <a:pt x="759" y="920"/>
                  </a:lnTo>
                  <a:lnTo>
                    <a:pt x="761" y="919"/>
                  </a:lnTo>
                  <a:lnTo>
                    <a:pt x="761" y="914"/>
                  </a:lnTo>
                  <a:lnTo>
                    <a:pt x="754" y="911"/>
                  </a:lnTo>
                  <a:lnTo>
                    <a:pt x="749" y="911"/>
                  </a:lnTo>
                  <a:lnTo>
                    <a:pt x="744" y="909"/>
                  </a:lnTo>
                  <a:lnTo>
                    <a:pt x="744" y="906"/>
                  </a:lnTo>
                  <a:lnTo>
                    <a:pt x="741" y="904"/>
                  </a:lnTo>
                  <a:lnTo>
                    <a:pt x="734" y="904"/>
                  </a:lnTo>
                  <a:lnTo>
                    <a:pt x="733" y="899"/>
                  </a:lnTo>
                  <a:lnTo>
                    <a:pt x="731" y="894"/>
                  </a:lnTo>
                  <a:lnTo>
                    <a:pt x="728" y="891"/>
                  </a:lnTo>
                  <a:lnTo>
                    <a:pt x="724" y="891"/>
                  </a:lnTo>
                  <a:lnTo>
                    <a:pt x="721" y="896"/>
                  </a:lnTo>
                  <a:lnTo>
                    <a:pt x="719" y="899"/>
                  </a:lnTo>
                  <a:lnTo>
                    <a:pt x="718" y="901"/>
                  </a:lnTo>
                  <a:lnTo>
                    <a:pt x="711" y="899"/>
                  </a:lnTo>
                  <a:lnTo>
                    <a:pt x="709" y="896"/>
                  </a:lnTo>
                  <a:lnTo>
                    <a:pt x="711" y="891"/>
                  </a:lnTo>
                  <a:lnTo>
                    <a:pt x="709" y="888"/>
                  </a:lnTo>
                  <a:lnTo>
                    <a:pt x="706" y="888"/>
                  </a:lnTo>
                  <a:lnTo>
                    <a:pt x="699" y="891"/>
                  </a:lnTo>
                  <a:lnTo>
                    <a:pt x="696" y="890"/>
                  </a:lnTo>
                  <a:lnTo>
                    <a:pt x="693" y="893"/>
                  </a:lnTo>
                  <a:lnTo>
                    <a:pt x="688" y="893"/>
                  </a:lnTo>
                  <a:lnTo>
                    <a:pt x="685" y="894"/>
                  </a:lnTo>
                  <a:lnTo>
                    <a:pt x="678" y="898"/>
                  </a:lnTo>
                  <a:lnTo>
                    <a:pt x="675" y="899"/>
                  </a:lnTo>
                  <a:lnTo>
                    <a:pt x="670" y="899"/>
                  </a:lnTo>
                  <a:lnTo>
                    <a:pt x="663" y="901"/>
                  </a:lnTo>
                  <a:lnTo>
                    <a:pt x="656" y="901"/>
                  </a:lnTo>
                  <a:lnTo>
                    <a:pt x="648" y="896"/>
                  </a:lnTo>
                  <a:lnTo>
                    <a:pt x="645" y="890"/>
                  </a:lnTo>
                  <a:lnTo>
                    <a:pt x="642" y="888"/>
                  </a:lnTo>
                  <a:lnTo>
                    <a:pt x="637" y="885"/>
                  </a:lnTo>
                  <a:lnTo>
                    <a:pt x="632" y="882"/>
                  </a:lnTo>
                  <a:lnTo>
                    <a:pt x="628" y="875"/>
                  </a:lnTo>
                  <a:lnTo>
                    <a:pt x="623" y="869"/>
                  </a:lnTo>
                  <a:lnTo>
                    <a:pt x="623" y="862"/>
                  </a:lnTo>
                  <a:lnTo>
                    <a:pt x="623" y="856"/>
                  </a:lnTo>
                  <a:lnTo>
                    <a:pt x="620" y="854"/>
                  </a:lnTo>
                  <a:lnTo>
                    <a:pt x="615" y="856"/>
                  </a:lnTo>
                  <a:lnTo>
                    <a:pt x="610" y="854"/>
                  </a:lnTo>
                  <a:lnTo>
                    <a:pt x="612" y="851"/>
                  </a:lnTo>
                  <a:lnTo>
                    <a:pt x="615" y="849"/>
                  </a:lnTo>
                  <a:lnTo>
                    <a:pt x="617" y="848"/>
                  </a:lnTo>
                  <a:lnTo>
                    <a:pt x="620" y="844"/>
                  </a:lnTo>
                  <a:lnTo>
                    <a:pt x="622" y="846"/>
                  </a:lnTo>
                  <a:lnTo>
                    <a:pt x="623" y="849"/>
                  </a:lnTo>
                  <a:lnTo>
                    <a:pt x="628" y="848"/>
                  </a:lnTo>
                  <a:lnTo>
                    <a:pt x="628" y="841"/>
                  </a:lnTo>
                  <a:lnTo>
                    <a:pt x="632" y="836"/>
                  </a:lnTo>
                  <a:lnTo>
                    <a:pt x="633" y="831"/>
                  </a:lnTo>
                  <a:lnTo>
                    <a:pt x="632" y="830"/>
                  </a:lnTo>
                  <a:lnTo>
                    <a:pt x="627" y="830"/>
                  </a:lnTo>
                  <a:lnTo>
                    <a:pt x="618" y="831"/>
                  </a:lnTo>
                  <a:lnTo>
                    <a:pt x="613" y="833"/>
                  </a:lnTo>
                  <a:lnTo>
                    <a:pt x="610" y="833"/>
                  </a:lnTo>
                  <a:lnTo>
                    <a:pt x="610" y="820"/>
                  </a:lnTo>
                  <a:lnTo>
                    <a:pt x="610" y="815"/>
                  </a:lnTo>
                  <a:lnTo>
                    <a:pt x="607" y="814"/>
                  </a:lnTo>
                  <a:lnTo>
                    <a:pt x="604" y="818"/>
                  </a:lnTo>
                  <a:lnTo>
                    <a:pt x="605" y="825"/>
                  </a:lnTo>
                  <a:lnTo>
                    <a:pt x="600" y="831"/>
                  </a:lnTo>
                  <a:lnTo>
                    <a:pt x="595" y="831"/>
                  </a:lnTo>
                  <a:lnTo>
                    <a:pt x="589" y="828"/>
                  </a:lnTo>
                  <a:lnTo>
                    <a:pt x="589" y="823"/>
                  </a:lnTo>
                  <a:lnTo>
                    <a:pt x="592" y="817"/>
                  </a:lnTo>
                  <a:lnTo>
                    <a:pt x="595" y="809"/>
                  </a:lnTo>
                  <a:lnTo>
                    <a:pt x="597" y="804"/>
                  </a:lnTo>
                  <a:lnTo>
                    <a:pt x="594" y="796"/>
                  </a:lnTo>
                  <a:lnTo>
                    <a:pt x="600" y="796"/>
                  </a:lnTo>
                  <a:lnTo>
                    <a:pt x="605" y="797"/>
                  </a:lnTo>
                  <a:lnTo>
                    <a:pt x="607" y="796"/>
                  </a:lnTo>
                  <a:lnTo>
                    <a:pt x="607" y="791"/>
                  </a:lnTo>
                  <a:lnTo>
                    <a:pt x="597" y="781"/>
                  </a:lnTo>
                  <a:lnTo>
                    <a:pt x="594" y="783"/>
                  </a:lnTo>
                  <a:lnTo>
                    <a:pt x="589" y="784"/>
                  </a:lnTo>
                  <a:lnTo>
                    <a:pt x="584" y="786"/>
                  </a:lnTo>
                  <a:lnTo>
                    <a:pt x="577" y="786"/>
                  </a:lnTo>
                  <a:lnTo>
                    <a:pt x="575" y="781"/>
                  </a:lnTo>
                  <a:lnTo>
                    <a:pt x="575" y="775"/>
                  </a:lnTo>
                  <a:lnTo>
                    <a:pt x="580" y="773"/>
                  </a:lnTo>
                  <a:lnTo>
                    <a:pt x="587" y="768"/>
                  </a:lnTo>
                  <a:lnTo>
                    <a:pt x="589" y="767"/>
                  </a:lnTo>
                  <a:lnTo>
                    <a:pt x="587" y="763"/>
                  </a:lnTo>
                  <a:lnTo>
                    <a:pt x="584" y="762"/>
                  </a:lnTo>
                  <a:lnTo>
                    <a:pt x="577" y="759"/>
                  </a:lnTo>
                  <a:lnTo>
                    <a:pt x="570" y="760"/>
                  </a:lnTo>
                  <a:lnTo>
                    <a:pt x="567" y="760"/>
                  </a:lnTo>
                  <a:lnTo>
                    <a:pt x="567" y="757"/>
                  </a:lnTo>
                  <a:lnTo>
                    <a:pt x="570" y="752"/>
                  </a:lnTo>
                  <a:lnTo>
                    <a:pt x="570" y="749"/>
                  </a:lnTo>
                  <a:lnTo>
                    <a:pt x="569" y="747"/>
                  </a:lnTo>
                  <a:lnTo>
                    <a:pt x="565" y="750"/>
                  </a:lnTo>
                  <a:lnTo>
                    <a:pt x="559" y="754"/>
                  </a:lnTo>
                  <a:lnTo>
                    <a:pt x="556" y="752"/>
                  </a:lnTo>
                  <a:lnTo>
                    <a:pt x="554" y="747"/>
                  </a:lnTo>
                  <a:lnTo>
                    <a:pt x="556" y="744"/>
                  </a:lnTo>
                  <a:lnTo>
                    <a:pt x="559" y="741"/>
                  </a:lnTo>
                  <a:lnTo>
                    <a:pt x="556" y="738"/>
                  </a:lnTo>
                  <a:lnTo>
                    <a:pt x="552" y="738"/>
                  </a:lnTo>
                  <a:lnTo>
                    <a:pt x="549" y="736"/>
                  </a:lnTo>
                  <a:lnTo>
                    <a:pt x="551" y="733"/>
                  </a:lnTo>
                  <a:lnTo>
                    <a:pt x="552" y="728"/>
                  </a:lnTo>
                  <a:lnTo>
                    <a:pt x="551" y="723"/>
                  </a:lnTo>
                  <a:lnTo>
                    <a:pt x="546" y="721"/>
                  </a:lnTo>
                  <a:lnTo>
                    <a:pt x="541" y="726"/>
                  </a:lnTo>
                  <a:lnTo>
                    <a:pt x="537" y="731"/>
                  </a:lnTo>
                  <a:lnTo>
                    <a:pt x="531" y="731"/>
                  </a:lnTo>
                  <a:lnTo>
                    <a:pt x="532" y="726"/>
                  </a:lnTo>
                  <a:lnTo>
                    <a:pt x="532" y="725"/>
                  </a:lnTo>
                  <a:lnTo>
                    <a:pt x="536" y="716"/>
                  </a:lnTo>
                  <a:lnTo>
                    <a:pt x="542" y="713"/>
                  </a:lnTo>
                  <a:lnTo>
                    <a:pt x="547" y="712"/>
                  </a:lnTo>
                  <a:lnTo>
                    <a:pt x="549" y="708"/>
                  </a:lnTo>
                  <a:lnTo>
                    <a:pt x="549" y="702"/>
                  </a:lnTo>
                  <a:lnTo>
                    <a:pt x="546" y="700"/>
                  </a:lnTo>
                  <a:lnTo>
                    <a:pt x="541" y="702"/>
                  </a:lnTo>
                  <a:lnTo>
                    <a:pt x="537" y="707"/>
                  </a:lnTo>
                  <a:lnTo>
                    <a:pt x="531" y="712"/>
                  </a:lnTo>
                  <a:lnTo>
                    <a:pt x="527" y="712"/>
                  </a:lnTo>
                  <a:lnTo>
                    <a:pt x="519" y="705"/>
                  </a:lnTo>
                  <a:lnTo>
                    <a:pt x="513" y="700"/>
                  </a:lnTo>
                  <a:lnTo>
                    <a:pt x="511" y="699"/>
                  </a:lnTo>
                  <a:lnTo>
                    <a:pt x="511" y="694"/>
                  </a:lnTo>
                  <a:lnTo>
                    <a:pt x="511" y="687"/>
                  </a:lnTo>
                  <a:lnTo>
                    <a:pt x="508" y="681"/>
                  </a:lnTo>
                  <a:lnTo>
                    <a:pt x="504" y="678"/>
                  </a:lnTo>
                  <a:lnTo>
                    <a:pt x="498" y="674"/>
                  </a:lnTo>
                  <a:lnTo>
                    <a:pt x="491" y="673"/>
                  </a:lnTo>
                  <a:lnTo>
                    <a:pt x="486" y="671"/>
                  </a:lnTo>
                  <a:lnTo>
                    <a:pt x="481" y="671"/>
                  </a:lnTo>
                  <a:lnTo>
                    <a:pt x="475" y="671"/>
                  </a:lnTo>
                  <a:lnTo>
                    <a:pt x="471" y="668"/>
                  </a:lnTo>
                  <a:lnTo>
                    <a:pt x="466" y="666"/>
                  </a:lnTo>
                  <a:lnTo>
                    <a:pt x="463" y="663"/>
                  </a:lnTo>
                  <a:lnTo>
                    <a:pt x="465" y="658"/>
                  </a:lnTo>
                  <a:lnTo>
                    <a:pt x="465" y="655"/>
                  </a:lnTo>
                  <a:lnTo>
                    <a:pt x="461" y="652"/>
                  </a:lnTo>
                  <a:lnTo>
                    <a:pt x="458" y="647"/>
                  </a:lnTo>
                  <a:lnTo>
                    <a:pt x="453" y="644"/>
                  </a:lnTo>
                  <a:lnTo>
                    <a:pt x="448" y="642"/>
                  </a:lnTo>
                  <a:lnTo>
                    <a:pt x="443" y="636"/>
                  </a:lnTo>
                  <a:lnTo>
                    <a:pt x="440" y="634"/>
                  </a:lnTo>
                  <a:lnTo>
                    <a:pt x="436" y="634"/>
                  </a:lnTo>
                  <a:lnTo>
                    <a:pt x="430" y="634"/>
                  </a:lnTo>
                  <a:lnTo>
                    <a:pt x="432" y="631"/>
                  </a:lnTo>
                  <a:lnTo>
                    <a:pt x="432" y="627"/>
                  </a:lnTo>
                  <a:lnTo>
                    <a:pt x="432" y="623"/>
                  </a:lnTo>
                  <a:lnTo>
                    <a:pt x="427" y="618"/>
                  </a:lnTo>
                  <a:lnTo>
                    <a:pt x="423" y="613"/>
                  </a:lnTo>
                  <a:lnTo>
                    <a:pt x="422" y="606"/>
                  </a:lnTo>
                  <a:lnTo>
                    <a:pt x="417" y="602"/>
                  </a:lnTo>
                  <a:lnTo>
                    <a:pt x="412" y="602"/>
                  </a:lnTo>
                  <a:lnTo>
                    <a:pt x="408" y="605"/>
                  </a:lnTo>
                  <a:lnTo>
                    <a:pt x="405" y="603"/>
                  </a:lnTo>
                  <a:lnTo>
                    <a:pt x="402" y="597"/>
                  </a:lnTo>
                  <a:lnTo>
                    <a:pt x="400" y="592"/>
                  </a:lnTo>
                  <a:lnTo>
                    <a:pt x="398" y="585"/>
                  </a:lnTo>
                  <a:lnTo>
                    <a:pt x="397" y="577"/>
                  </a:lnTo>
                  <a:lnTo>
                    <a:pt x="400" y="574"/>
                  </a:lnTo>
                  <a:lnTo>
                    <a:pt x="397" y="568"/>
                  </a:lnTo>
                  <a:lnTo>
                    <a:pt x="400" y="564"/>
                  </a:lnTo>
                  <a:lnTo>
                    <a:pt x="402" y="563"/>
                  </a:lnTo>
                  <a:lnTo>
                    <a:pt x="405" y="556"/>
                  </a:lnTo>
                  <a:lnTo>
                    <a:pt x="408" y="551"/>
                  </a:lnTo>
                  <a:lnTo>
                    <a:pt x="412" y="548"/>
                  </a:lnTo>
                  <a:lnTo>
                    <a:pt x="410" y="545"/>
                  </a:lnTo>
                  <a:lnTo>
                    <a:pt x="403" y="543"/>
                  </a:lnTo>
                  <a:lnTo>
                    <a:pt x="402" y="540"/>
                  </a:lnTo>
                  <a:lnTo>
                    <a:pt x="402" y="537"/>
                  </a:lnTo>
                  <a:lnTo>
                    <a:pt x="402" y="534"/>
                  </a:lnTo>
                  <a:lnTo>
                    <a:pt x="393" y="526"/>
                  </a:lnTo>
                  <a:lnTo>
                    <a:pt x="392" y="527"/>
                  </a:lnTo>
                  <a:lnTo>
                    <a:pt x="389" y="527"/>
                  </a:lnTo>
                  <a:lnTo>
                    <a:pt x="385" y="527"/>
                  </a:lnTo>
                  <a:lnTo>
                    <a:pt x="379" y="521"/>
                  </a:lnTo>
                  <a:lnTo>
                    <a:pt x="372" y="529"/>
                  </a:lnTo>
                  <a:lnTo>
                    <a:pt x="370" y="529"/>
                  </a:lnTo>
                  <a:lnTo>
                    <a:pt x="370" y="526"/>
                  </a:lnTo>
                  <a:lnTo>
                    <a:pt x="367" y="521"/>
                  </a:lnTo>
                  <a:lnTo>
                    <a:pt x="360" y="514"/>
                  </a:lnTo>
                  <a:lnTo>
                    <a:pt x="359" y="509"/>
                  </a:lnTo>
                  <a:lnTo>
                    <a:pt x="354" y="508"/>
                  </a:lnTo>
                  <a:lnTo>
                    <a:pt x="350" y="498"/>
                  </a:lnTo>
                  <a:lnTo>
                    <a:pt x="342" y="490"/>
                  </a:lnTo>
                  <a:lnTo>
                    <a:pt x="334" y="487"/>
                  </a:lnTo>
                  <a:lnTo>
                    <a:pt x="332" y="482"/>
                  </a:lnTo>
                  <a:lnTo>
                    <a:pt x="344" y="479"/>
                  </a:lnTo>
                  <a:lnTo>
                    <a:pt x="346" y="475"/>
                  </a:lnTo>
                  <a:lnTo>
                    <a:pt x="344" y="472"/>
                  </a:lnTo>
                  <a:lnTo>
                    <a:pt x="339" y="471"/>
                  </a:lnTo>
                  <a:lnTo>
                    <a:pt x="334" y="471"/>
                  </a:lnTo>
                  <a:lnTo>
                    <a:pt x="329" y="462"/>
                  </a:lnTo>
                  <a:lnTo>
                    <a:pt x="324" y="462"/>
                  </a:lnTo>
                  <a:lnTo>
                    <a:pt x="312" y="446"/>
                  </a:lnTo>
                  <a:lnTo>
                    <a:pt x="301" y="433"/>
                  </a:lnTo>
                  <a:lnTo>
                    <a:pt x="291" y="420"/>
                  </a:lnTo>
                  <a:lnTo>
                    <a:pt x="284" y="411"/>
                  </a:lnTo>
                  <a:lnTo>
                    <a:pt x="281" y="406"/>
                  </a:lnTo>
                  <a:lnTo>
                    <a:pt x="276" y="398"/>
                  </a:lnTo>
                  <a:lnTo>
                    <a:pt x="269" y="393"/>
                  </a:lnTo>
                  <a:lnTo>
                    <a:pt x="264" y="394"/>
                  </a:lnTo>
                  <a:lnTo>
                    <a:pt x="263" y="396"/>
                  </a:lnTo>
                  <a:lnTo>
                    <a:pt x="258" y="396"/>
                  </a:lnTo>
                  <a:lnTo>
                    <a:pt x="253" y="398"/>
                  </a:lnTo>
                  <a:lnTo>
                    <a:pt x="250" y="396"/>
                  </a:lnTo>
                  <a:lnTo>
                    <a:pt x="245" y="388"/>
                  </a:lnTo>
                  <a:lnTo>
                    <a:pt x="248" y="386"/>
                  </a:lnTo>
                  <a:lnTo>
                    <a:pt x="245" y="383"/>
                  </a:lnTo>
                  <a:lnTo>
                    <a:pt x="240" y="375"/>
                  </a:lnTo>
                  <a:lnTo>
                    <a:pt x="228" y="372"/>
                  </a:lnTo>
                  <a:lnTo>
                    <a:pt x="213" y="372"/>
                  </a:lnTo>
                  <a:lnTo>
                    <a:pt x="208" y="364"/>
                  </a:lnTo>
                  <a:lnTo>
                    <a:pt x="202" y="364"/>
                  </a:lnTo>
                  <a:lnTo>
                    <a:pt x="198" y="359"/>
                  </a:lnTo>
                  <a:lnTo>
                    <a:pt x="198" y="356"/>
                  </a:lnTo>
                  <a:lnTo>
                    <a:pt x="197" y="349"/>
                  </a:lnTo>
                  <a:lnTo>
                    <a:pt x="193" y="344"/>
                  </a:lnTo>
                  <a:lnTo>
                    <a:pt x="192" y="344"/>
                  </a:lnTo>
                  <a:lnTo>
                    <a:pt x="185" y="338"/>
                  </a:lnTo>
                  <a:lnTo>
                    <a:pt x="185" y="330"/>
                  </a:lnTo>
                  <a:lnTo>
                    <a:pt x="180" y="323"/>
                  </a:lnTo>
                  <a:lnTo>
                    <a:pt x="180" y="317"/>
                  </a:lnTo>
                  <a:lnTo>
                    <a:pt x="178" y="312"/>
                  </a:lnTo>
                  <a:lnTo>
                    <a:pt x="172" y="307"/>
                  </a:lnTo>
                  <a:lnTo>
                    <a:pt x="164" y="301"/>
                  </a:lnTo>
                  <a:lnTo>
                    <a:pt x="154" y="296"/>
                  </a:lnTo>
                  <a:lnTo>
                    <a:pt x="149" y="291"/>
                  </a:lnTo>
                  <a:lnTo>
                    <a:pt x="134" y="281"/>
                  </a:lnTo>
                  <a:lnTo>
                    <a:pt x="119" y="270"/>
                  </a:lnTo>
                  <a:lnTo>
                    <a:pt x="109" y="259"/>
                  </a:lnTo>
                  <a:lnTo>
                    <a:pt x="101" y="250"/>
                  </a:lnTo>
                  <a:lnTo>
                    <a:pt x="96" y="246"/>
                  </a:lnTo>
                  <a:lnTo>
                    <a:pt x="92" y="242"/>
                  </a:lnTo>
                  <a:lnTo>
                    <a:pt x="87" y="237"/>
                  </a:lnTo>
                  <a:lnTo>
                    <a:pt x="84" y="231"/>
                  </a:lnTo>
                  <a:lnTo>
                    <a:pt x="79" y="226"/>
                  </a:lnTo>
                  <a:lnTo>
                    <a:pt x="74" y="225"/>
                  </a:lnTo>
                  <a:lnTo>
                    <a:pt x="68" y="220"/>
                  </a:lnTo>
                  <a:lnTo>
                    <a:pt x="66" y="216"/>
                  </a:lnTo>
                  <a:lnTo>
                    <a:pt x="61" y="213"/>
                  </a:lnTo>
                  <a:lnTo>
                    <a:pt x="58" y="210"/>
                  </a:lnTo>
                  <a:lnTo>
                    <a:pt x="56" y="205"/>
                  </a:lnTo>
                  <a:lnTo>
                    <a:pt x="54" y="199"/>
                  </a:lnTo>
                  <a:lnTo>
                    <a:pt x="53" y="195"/>
                  </a:lnTo>
                  <a:lnTo>
                    <a:pt x="48" y="189"/>
                  </a:lnTo>
                  <a:lnTo>
                    <a:pt x="41" y="182"/>
                  </a:lnTo>
                  <a:lnTo>
                    <a:pt x="38" y="181"/>
                  </a:lnTo>
                  <a:lnTo>
                    <a:pt x="33" y="171"/>
                  </a:lnTo>
                  <a:lnTo>
                    <a:pt x="25" y="163"/>
                  </a:lnTo>
                  <a:lnTo>
                    <a:pt x="25" y="160"/>
                  </a:lnTo>
                  <a:lnTo>
                    <a:pt x="26" y="153"/>
                  </a:lnTo>
                  <a:lnTo>
                    <a:pt x="25" y="148"/>
                  </a:lnTo>
                  <a:lnTo>
                    <a:pt x="25" y="142"/>
                  </a:lnTo>
                  <a:lnTo>
                    <a:pt x="28" y="139"/>
                  </a:lnTo>
                  <a:lnTo>
                    <a:pt x="35" y="136"/>
                  </a:lnTo>
                  <a:lnTo>
                    <a:pt x="38" y="132"/>
                  </a:lnTo>
                  <a:lnTo>
                    <a:pt x="33" y="129"/>
                  </a:lnTo>
                  <a:lnTo>
                    <a:pt x="26" y="121"/>
                  </a:lnTo>
                  <a:lnTo>
                    <a:pt x="21" y="113"/>
                  </a:lnTo>
                  <a:lnTo>
                    <a:pt x="16" y="111"/>
                  </a:lnTo>
                  <a:lnTo>
                    <a:pt x="11" y="115"/>
                  </a:lnTo>
                  <a:lnTo>
                    <a:pt x="3" y="113"/>
                  </a:lnTo>
                  <a:lnTo>
                    <a:pt x="1" y="103"/>
                  </a:lnTo>
                  <a:lnTo>
                    <a:pt x="0" y="98"/>
                  </a:lnTo>
                  <a:lnTo>
                    <a:pt x="1" y="89"/>
                  </a:lnTo>
                  <a:lnTo>
                    <a:pt x="3" y="93"/>
                  </a:lnTo>
                  <a:lnTo>
                    <a:pt x="8" y="92"/>
                  </a:lnTo>
                  <a:lnTo>
                    <a:pt x="11" y="98"/>
                  </a:lnTo>
                  <a:lnTo>
                    <a:pt x="18" y="97"/>
                  </a:lnTo>
                  <a:lnTo>
                    <a:pt x="21" y="100"/>
                  </a:lnTo>
                  <a:lnTo>
                    <a:pt x="25" y="97"/>
                  </a:lnTo>
                  <a:lnTo>
                    <a:pt x="28" y="98"/>
                  </a:lnTo>
                  <a:lnTo>
                    <a:pt x="33" y="98"/>
                  </a:lnTo>
                  <a:lnTo>
                    <a:pt x="38" y="95"/>
                  </a:lnTo>
                  <a:lnTo>
                    <a:pt x="48" y="89"/>
                  </a:lnTo>
                  <a:lnTo>
                    <a:pt x="51" y="92"/>
                  </a:lnTo>
                  <a:lnTo>
                    <a:pt x="59" y="98"/>
                  </a:lnTo>
                  <a:lnTo>
                    <a:pt x="63" y="97"/>
                  </a:lnTo>
                  <a:lnTo>
                    <a:pt x="71" y="95"/>
                  </a:lnTo>
                  <a:lnTo>
                    <a:pt x="74" y="92"/>
                  </a:lnTo>
                  <a:lnTo>
                    <a:pt x="81" y="90"/>
                  </a:lnTo>
                  <a:lnTo>
                    <a:pt x="91" y="95"/>
                  </a:lnTo>
                  <a:lnTo>
                    <a:pt x="104" y="97"/>
                  </a:lnTo>
                  <a:lnTo>
                    <a:pt x="107" y="95"/>
                  </a:lnTo>
                  <a:lnTo>
                    <a:pt x="112" y="97"/>
                  </a:lnTo>
                  <a:lnTo>
                    <a:pt x="117" y="95"/>
                  </a:lnTo>
                  <a:lnTo>
                    <a:pt x="126" y="90"/>
                  </a:lnTo>
                  <a:lnTo>
                    <a:pt x="129" y="89"/>
                  </a:lnTo>
                  <a:lnTo>
                    <a:pt x="132" y="85"/>
                  </a:lnTo>
                  <a:lnTo>
                    <a:pt x="137" y="84"/>
                  </a:lnTo>
                  <a:lnTo>
                    <a:pt x="139" y="81"/>
                  </a:lnTo>
                  <a:lnTo>
                    <a:pt x="145" y="79"/>
                  </a:lnTo>
                  <a:lnTo>
                    <a:pt x="150" y="76"/>
                  </a:lnTo>
                  <a:lnTo>
                    <a:pt x="164" y="71"/>
                  </a:lnTo>
                  <a:lnTo>
                    <a:pt x="170" y="68"/>
                  </a:lnTo>
                  <a:lnTo>
                    <a:pt x="173" y="64"/>
                  </a:lnTo>
                  <a:lnTo>
                    <a:pt x="177" y="58"/>
                  </a:lnTo>
                  <a:lnTo>
                    <a:pt x="175" y="51"/>
                  </a:lnTo>
                  <a:lnTo>
                    <a:pt x="173" y="47"/>
                  </a:lnTo>
                  <a:lnTo>
                    <a:pt x="170" y="38"/>
                  </a:lnTo>
                  <a:lnTo>
                    <a:pt x="173" y="35"/>
                  </a:lnTo>
                  <a:lnTo>
                    <a:pt x="178" y="30"/>
                  </a:lnTo>
                  <a:lnTo>
                    <a:pt x="182" y="24"/>
                  </a:lnTo>
                  <a:lnTo>
                    <a:pt x="183" y="17"/>
                  </a:lnTo>
                  <a:lnTo>
                    <a:pt x="190" y="11"/>
                  </a:lnTo>
                  <a:lnTo>
                    <a:pt x="202" y="11"/>
                  </a:lnTo>
                  <a:lnTo>
                    <a:pt x="216" y="9"/>
                  </a:lnTo>
                  <a:lnTo>
                    <a:pt x="231" y="6"/>
                  </a:lnTo>
                  <a:lnTo>
                    <a:pt x="241" y="3"/>
                  </a:lnTo>
                  <a:lnTo>
                    <a:pt x="246" y="0"/>
                  </a:lnTo>
                  <a:lnTo>
                    <a:pt x="251" y="3"/>
                  </a:lnTo>
                  <a:lnTo>
                    <a:pt x="250" y="6"/>
                  </a:lnTo>
                  <a:lnTo>
                    <a:pt x="246" y="9"/>
                  </a:lnTo>
                  <a:lnTo>
                    <a:pt x="245" y="14"/>
                  </a:lnTo>
                  <a:lnTo>
                    <a:pt x="246" y="17"/>
                  </a:lnTo>
                  <a:lnTo>
                    <a:pt x="248" y="24"/>
                  </a:lnTo>
                  <a:lnTo>
                    <a:pt x="255" y="22"/>
                  </a:lnTo>
                  <a:lnTo>
                    <a:pt x="261" y="32"/>
                  </a:lnTo>
                  <a:lnTo>
                    <a:pt x="261" y="37"/>
                  </a:lnTo>
                  <a:lnTo>
                    <a:pt x="258" y="40"/>
                  </a:lnTo>
                  <a:lnTo>
                    <a:pt x="256" y="42"/>
                  </a:lnTo>
                  <a:lnTo>
                    <a:pt x="255" y="50"/>
                  </a:lnTo>
                  <a:lnTo>
                    <a:pt x="258" y="50"/>
                  </a:lnTo>
                  <a:lnTo>
                    <a:pt x="259" y="51"/>
                  </a:lnTo>
                  <a:lnTo>
                    <a:pt x="259" y="59"/>
                  </a:lnTo>
                  <a:lnTo>
                    <a:pt x="263" y="61"/>
                  </a:lnTo>
                  <a:lnTo>
                    <a:pt x="268" y="63"/>
                  </a:lnTo>
                  <a:lnTo>
                    <a:pt x="269" y="64"/>
                  </a:lnTo>
                  <a:lnTo>
                    <a:pt x="268" y="66"/>
                  </a:lnTo>
                  <a:lnTo>
                    <a:pt x="266" y="66"/>
                  </a:lnTo>
                  <a:lnTo>
                    <a:pt x="266" y="69"/>
                  </a:lnTo>
                  <a:lnTo>
                    <a:pt x="266" y="76"/>
                  </a:lnTo>
                  <a:lnTo>
                    <a:pt x="269" y="77"/>
                  </a:lnTo>
                  <a:lnTo>
                    <a:pt x="271" y="81"/>
                  </a:lnTo>
                  <a:lnTo>
                    <a:pt x="273" y="85"/>
                  </a:lnTo>
                  <a:lnTo>
                    <a:pt x="273" y="87"/>
                  </a:lnTo>
                  <a:lnTo>
                    <a:pt x="271" y="87"/>
                  </a:lnTo>
                  <a:lnTo>
                    <a:pt x="271" y="90"/>
                  </a:lnTo>
                  <a:lnTo>
                    <a:pt x="274" y="92"/>
                  </a:lnTo>
                  <a:lnTo>
                    <a:pt x="278" y="92"/>
                  </a:lnTo>
                  <a:lnTo>
                    <a:pt x="279" y="95"/>
                  </a:lnTo>
                  <a:lnTo>
                    <a:pt x="278" y="97"/>
                  </a:lnTo>
                  <a:lnTo>
                    <a:pt x="278" y="100"/>
                  </a:lnTo>
                  <a:lnTo>
                    <a:pt x="281" y="102"/>
                  </a:lnTo>
                  <a:lnTo>
                    <a:pt x="284" y="102"/>
                  </a:lnTo>
                  <a:lnTo>
                    <a:pt x="288" y="103"/>
                  </a:lnTo>
                  <a:lnTo>
                    <a:pt x="293" y="111"/>
                  </a:lnTo>
                  <a:lnTo>
                    <a:pt x="291" y="115"/>
                  </a:lnTo>
                  <a:lnTo>
                    <a:pt x="293" y="119"/>
                  </a:lnTo>
                  <a:lnTo>
                    <a:pt x="294" y="124"/>
                  </a:lnTo>
                  <a:lnTo>
                    <a:pt x="294" y="127"/>
                  </a:lnTo>
                  <a:lnTo>
                    <a:pt x="299" y="132"/>
                  </a:lnTo>
                  <a:lnTo>
                    <a:pt x="304" y="147"/>
                  </a:lnTo>
                  <a:lnTo>
                    <a:pt x="303" y="147"/>
                  </a:lnTo>
                  <a:lnTo>
                    <a:pt x="299" y="147"/>
                  </a:lnTo>
                  <a:lnTo>
                    <a:pt x="299" y="148"/>
                  </a:lnTo>
                  <a:lnTo>
                    <a:pt x="303" y="153"/>
                  </a:lnTo>
                  <a:lnTo>
                    <a:pt x="304" y="155"/>
                  </a:lnTo>
                  <a:lnTo>
                    <a:pt x="306" y="160"/>
                  </a:lnTo>
                  <a:lnTo>
                    <a:pt x="309" y="165"/>
                  </a:lnTo>
                  <a:lnTo>
                    <a:pt x="311" y="168"/>
                  </a:lnTo>
                  <a:lnTo>
                    <a:pt x="307" y="173"/>
                  </a:lnTo>
                  <a:lnTo>
                    <a:pt x="307" y="176"/>
                  </a:lnTo>
                  <a:lnTo>
                    <a:pt x="311" y="178"/>
                  </a:lnTo>
                  <a:lnTo>
                    <a:pt x="314" y="178"/>
                  </a:lnTo>
                  <a:lnTo>
                    <a:pt x="317" y="179"/>
                  </a:lnTo>
                  <a:lnTo>
                    <a:pt x="317" y="184"/>
                  </a:lnTo>
                  <a:lnTo>
                    <a:pt x="317" y="187"/>
                  </a:lnTo>
                  <a:lnTo>
                    <a:pt x="319" y="189"/>
                  </a:lnTo>
                  <a:lnTo>
                    <a:pt x="324" y="194"/>
                  </a:lnTo>
                  <a:lnTo>
                    <a:pt x="327" y="200"/>
                  </a:lnTo>
                  <a:lnTo>
                    <a:pt x="326" y="204"/>
                  </a:lnTo>
                  <a:lnTo>
                    <a:pt x="327" y="207"/>
                  </a:lnTo>
                  <a:lnTo>
                    <a:pt x="329" y="212"/>
                  </a:lnTo>
                  <a:lnTo>
                    <a:pt x="327" y="215"/>
                  </a:lnTo>
                  <a:lnTo>
                    <a:pt x="331" y="218"/>
                  </a:lnTo>
                  <a:lnTo>
                    <a:pt x="332" y="221"/>
                  </a:lnTo>
                  <a:lnTo>
                    <a:pt x="334" y="223"/>
                  </a:lnTo>
                  <a:lnTo>
                    <a:pt x="332" y="226"/>
                  </a:lnTo>
                  <a:lnTo>
                    <a:pt x="334" y="228"/>
                  </a:lnTo>
                  <a:lnTo>
                    <a:pt x="341" y="226"/>
                  </a:lnTo>
                  <a:lnTo>
                    <a:pt x="344" y="229"/>
                  </a:lnTo>
                  <a:lnTo>
                    <a:pt x="347" y="234"/>
                  </a:lnTo>
                  <a:lnTo>
                    <a:pt x="349" y="237"/>
                  </a:lnTo>
                  <a:lnTo>
                    <a:pt x="349" y="244"/>
                  </a:lnTo>
                  <a:lnTo>
                    <a:pt x="350" y="246"/>
                  </a:lnTo>
                  <a:lnTo>
                    <a:pt x="354" y="246"/>
                  </a:lnTo>
                  <a:lnTo>
                    <a:pt x="357" y="246"/>
                  </a:lnTo>
                  <a:lnTo>
                    <a:pt x="362" y="247"/>
                  </a:lnTo>
                  <a:lnTo>
                    <a:pt x="364" y="250"/>
                  </a:lnTo>
                  <a:lnTo>
                    <a:pt x="369" y="252"/>
                  </a:lnTo>
                  <a:lnTo>
                    <a:pt x="374" y="255"/>
                  </a:lnTo>
                  <a:lnTo>
                    <a:pt x="377" y="257"/>
                  </a:lnTo>
                  <a:lnTo>
                    <a:pt x="380" y="259"/>
                  </a:lnTo>
                </a:path>
              </a:pathLst>
            </a:custGeom>
            <a:noFill/>
            <a:ln w="3175">
              <a:solidFill>
                <a:schemeClr val="tx1">
                  <a:lumMod val="65000"/>
                  <a:lumOff val="3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32" name="Freeform 333"/>
            <p:cNvSpPr>
              <a:spLocks/>
            </p:cNvSpPr>
            <p:nvPr/>
          </p:nvSpPr>
          <p:spPr bwMode="auto">
            <a:xfrm>
              <a:off x="923925" y="3675858"/>
              <a:ext cx="404813" cy="989013"/>
            </a:xfrm>
            <a:custGeom>
              <a:avLst/>
              <a:gdLst>
                <a:gd name="T0" fmla="*/ 137 w 509"/>
                <a:gd name="T1" fmla="*/ 1227 h 1248"/>
                <a:gd name="T2" fmla="*/ 93 w 509"/>
                <a:gd name="T3" fmla="*/ 1164 h 1248"/>
                <a:gd name="T4" fmla="*/ 149 w 509"/>
                <a:gd name="T5" fmla="*/ 981 h 1248"/>
                <a:gd name="T6" fmla="*/ 156 w 509"/>
                <a:gd name="T7" fmla="*/ 879 h 1248"/>
                <a:gd name="T8" fmla="*/ 122 w 509"/>
                <a:gd name="T9" fmla="*/ 817 h 1248"/>
                <a:gd name="T10" fmla="*/ 122 w 509"/>
                <a:gd name="T11" fmla="*/ 777 h 1248"/>
                <a:gd name="T12" fmla="*/ 157 w 509"/>
                <a:gd name="T13" fmla="*/ 774 h 1248"/>
                <a:gd name="T14" fmla="*/ 167 w 509"/>
                <a:gd name="T15" fmla="*/ 800 h 1248"/>
                <a:gd name="T16" fmla="*/ 190 w 509"/>
                <a:gd name="T17" fmla="*/ 774 h 1248"/>
                <a:gd name="T18" fmla="*/ 213 w 509"/>
                <a:gd name="T19" fmla="*/ 753 h 1248"/>
                <a:gd name="T20" fmla="*/ 222 w 509"/>
                <a:gd name="T21" fmla="*/ 723 h 1248"/>
                <a:gd name="T22" fmla="*/ 238 w 509"/>
                <a:gd name="T23" fmla="*/ 704 h 1248"/>
                <a:gd name="T24" fmla="*/ 271 w 509"/>
                <a:gd name="T25" fmla="*/ 698 h 1248"/>
                <a:gd name="T26" fmla="*/ 306 w 509"/>
                <a:gd name="T27" fmla="*/ 712 h 1248"/>
                <a:gd name="T28" fmla="*/ 349 w 509"/>
                <a:gd name="T29" fmla="*/ 711 h 1248"/>
                <a:gd name="T30" fmla="*/ 379 w 509"/>
                <a:gd name="T31" fmla="*/ 722 h 1248"/>
                <a:gd name="T32" fmla="*/ 422 w 509"/>
                <a:gd name="T33" fmla="*/ 696 h 1248"/>
                <a:gd name="T34" fmla="*/ 432 w 509"/>
                <a:gd name="T35" fmla="*/ 649 h 1248"/>
                <a:gd name="T36" fmla="*/ 425 w 509"/>
                <a:gd name="T37" fmla="*/ 612 h 1248"/>
                <a:gd name="T38" fmla="*/ 462 w 509"/>
                <a:gd name="T39" fmla="*/ 578 h 1248"/>
                <a:gd name="T40" fmla="*/ 486 w 509"/>
                <a:gd name="T41" fmla="*/ 544 h 1248"/>
                <a:gd name="T42" fmla="*/ 495 w 509"/>
                <a:gd name="T43" fmla="*/ 507 h 1248"/>
                <a:gd name="T44" fmla="*/ 509 w 509"/>
                <a:gd name="T45" fmla="*/ 482 h 1248"/>
                <a:gd name="T46" fmla="*/ 486 w 509"/>
                <a:gd name="T47" fmla="*/ 463 h 1248"/>
                <a:gd name="T48" fmla="*/ 495 w 509"/>
                <a:gd name="T49" fmla="*/ 434 h 1248"/>
                <a:gd name="T50" fmla="*/ 476 w 509"/>
                <a:gd name="T51" fmla="*/ 406 h 1248"/>
                <a:gd name="T52" fmla="*/ 447 w 509"/>
                <a:gd name="T53" fmla="*/ 382 h 1248"/>
                <a:gd name="T54" fmla="*/ 409 w 509"/>
                <a:gd name="T55" fmla="*/ 382 h 1248"/>
                <a:gd name="T56" fmla="*/ 382 w 509"/>
                <a:gd name="T57" fmla="*/ 419 h 1248"/>
                <a:gd name="T58" fmla="*/ 351 w 509"/>
                <a:gd name="T59" fmla="*/ 439 h 1248"/>
                <a:gd name="T60" fmla="*/ 323 w 509"/>
                <a:gd name="T61" fmla="*/ 469 h 1248"/>
                <a:gd name="T62" fmla="*/ 285 w 509"/>
                <a:gd name="T63" fmla="*/ 484 h 1248"/>
                <a:gd name="T64" fmla="*/ 276 w 509"/>
                <a:gd name="T65" fmla="*/ 518 h 1248"/>
                <a:gd name="T66" fmla="*/ 255 w 509"/>
                <a:gd name="T67" fmla="*/ 550 h 1248"/>
                <a:gd name="T68" fmla="*/ 230 w 509"/>
                <a:gd name="T69" fmla="*/ 544 h 1248"/>
                <a:gd name="T70" fmla="*/ 223 w 509"/>
                <a:gd name="T71" fmla="*/ 521 h 1248"/>
                <a:gd name="T72" fmla="*/ 222 w 509"/>
                <a:gd name="T73" fmla="*/ 497 h 1248"/>
                <a:gd name="T74" fmla="*/ 218 w 509"/>
                <a:gd name="T75" fmla="*/ 471 h 1248"/>
                <a:gd name="T76" fmla="*/ 217 w 509"/>
                <a:gd name="T77" fmla="*/ 444 h 1248"/>
                <a:gd name="T78" fmla="*/ 204 w 509"/>
                <a:gd name="T79" fmla="*/ 418 h 1248"/>
                <a:gd name="T80" fmla="*/ 190 w 509"/>
                <a:gd name="T81" fmla="*/ 387 h 1248"/>
                <a:gd name="T82" fmla="*/ 204 w 509"/>
                <a:gd name="T83" fmla="*/ 338 h 1248"/>
                <a:gd name="T84" fmla="*/ 175 w 509"/>
                <a:gd name="T85" fmla="*/ 301 h 1248"/>
                <a:gd name="T86" fmla="*/ 146 w 509"/>
                <a:gd name="T87" fmla="*/ 259 h 1248"/>
                <a:gd name="T88" fmla="*/ 131 w 509"/>
                <a:gd name="T89" fmla="*/ 238 h 1248"/>
                <a:gd name="T90" fmla="*/ 116 w 509"/>
                <a:gd name="T91" fmla="*/ 219 h 1248"/>
                <a:gd name="T92" fmla="*/ 127 w 509"/>
                <a:gd name="T93" fmla="*/ 214 h 1248"/>
                <a:gd name="T94" fmla="*/ 129 w 509"/>
                <a:gd name="T95" fmla="*/ 188 h 1248"/>
                <a:gd name="T96" fmla="*/ 114 w 509"/>
                <a:gd name="T97" fmla="*/ 180 h 1248"/>
                <a:gd name="T98" fmla="*/ 116 w 509"/>
                <a:gd name="T99" fmla="*/ 155 h 1248"/>
                <a:gd name="T100" fmla="*/ 94 w 509"/>
                <a:gd name="T101" fmla="*/ 149 h 1248"/>
                <a:gd name="T102" fmla="*/ 66 w 509"/>
                <a:gd name="T103" fmla="*/ 139 h 1248"/>
                <a:gd name="T104" fmla="*/ 56 w 509"/>
                <a:gd name="T105" fmla="*/ 122 h 1248"/>
                <a:gd name="T106" fmla="*/ 53 w 509"/>
                <a:gd name="T107" fmla="*/ 94 h 1248"/>
                <a:gd name="T108" fmla="*/ 38 w 509"/>
                <a:gd name="T109" fmla="*/ 88 h 1248"/>
                <a:gd name="T110" fmla="*/ 40 w 509"/>
                <a:gd name="T111" fmla="*/ 62 h 1248"/>
                <a:gd name="T112" fmla="*/ 10 w 509"/>
                <a:gd name="T113" fmla="*/ 60 h 1248"/>
                <a:gd name="T114" fmla="*/ 2 w 509"/>
                <a:gd name="T115" fmla="*/ 42 h 1248"/>
                <a:gd name="T116" fmla="*/ 8 w 509"/>
                <a:gd name="T117" fmla="*/ 21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09" h="1248">
                  <a:moveTo>
                    <a:pt x="174" y="1248"/>
                  </a:moveTo>
                  <a:lnTo>
                    <a:pt x="172" y="1246"/>
                  </a:lnTo>
                  <a:lnTo>
                    <a:pt x="170" y="1236"/>
                  </a:lnTo>
                  <a:lnTo>
                    <a:pt x="167" y="1233"/>
                  </a:lnTo>
                  <a:lnTo>
                    <a:pt x="162" y="1235"/>
                  </a:lnTo>
                  <a:lnTo>
                    <a:pt x="159" y="1236"/>
                  </a:lnTo>
                  <a:lnTo>
                    <a:pt x="156" y="1235"/>
                  </a:lnTo>
                  <a:lnTo>
                    <a:pt x="151" y="1233"/>
                  </a:lnTo>
                  <a:lnTo>
                    <a:pt x="142" y="1232"/>
                  </a:lnTo>
                  <a:lnTo>
                    <a:pt x="137" y="1227"/>
                  </a:lnTo>
                  <a:lnTo>
                    <a:pt x="134" y="1220"/>
                  </a:lnTo>
                  <a:lnTo>
                    <a:pt x="134" y="1219"/>
                  </a:lnTo>
                  <a:lnTo>
                    <a:pt x="129" y="1214"/>
                  </a:lnTo>
                  <a:lnTo>
                    <a:pt x="122" y="1215"/>
                  </a:lnTo>
                  <a:lnTo>
                    <a:pt x="118" y="1219"/>
                  </a:lnTo>
                  <a:lnTo>
                    <a:pt x="103" y="1222"/>
                  </a:lnTo>
                  <a:lnTo>
                    <a:pt x="96" y="1211"/>
                  </a:lnTo>
                  <a:lnTo>
                    <a:pt x="89" y="1194"/>
                  </a:lnTo>
                  <a:lnTo>
                    <a:pt x="89" y="1181"/>
                  </a:lnTo>
                  <a:lnTo>
                    <a:pt x="93" y="1164"/>
                  </a:lnTo>
                  <a:lnTo>
                    <a:pt x="99" y="1144"/>
                  </a:lnTo>
                  <a:lnTo>
                    <a:pt x="106" y="1117"/>
                  </a:lnTo>
                  <a:lnTo>
                    <a:pt x="114" y="1092"/>
                  </a:lnTo>
                  <a:lnTo>
                    <a:pt x="122" y="1070"/>
                  </a:lnTo>
                  <a:lnTo>
                    <a:pt x="129" y="1050"/>
                  </a:lnTo>
                  <a:lnTo>
                    <a:pt x="136" y="1036"/>
                  </a:lnTo>
                  <a:lnTo>
                    <a:pt x="151" y="1005"/>
                  </a:lnTo>
                  <a:lnTo>
                    <a:pt x="152" y="990"/>
                  </a:lnTo>
                  <a:lnTo>
                    <a:pt x="157" y="982"/>
                  </a:lnTo>
                  <a:lnTo>
                    <a:pt x="149" y="981"/>
                  </a:lnTo>
                  <a:lnTo>
                    <a:pt x="144" y="979"/>
                  </a:lnTo>
                  <a:lnTo>
                    <a:pt x="141" y="974"/>
                  </a:lnTo>
                  <a:lnTo>
                    <a:pt x="137" y="965"/>
                  </a:lnTo>
                  <a:lnTo>
                    <a:pt x="136" y="952"/>
                  </a:lnTo>
                  <a:lnTo>
                    <a:pt x="131" y="940"/>
                  </a:lnTo>
                  <a:lnTo>
                    <a:pt x="132" y="926"/>
                  </a:lnTo>
                  <a:lnTo>
                    <a:pt x="137" y="913"/>
                  </a:lnTo>
                  <a:lnTo>
                    <a:pt x="139" y="901"/>
                  </a:lnTo>
                  <a:lnTo>
                    <a:pt x="142" y="887"/>
                  </a:lnTo>
                  <a:lnTo>
                    <a:pt x="156" y="879"/>
                  </a:lnTo>
                  <a:lnTo>
                    <a:pt x="157" y="864"/>
                  </a:lnTo>
                  <a:lnTo>
                    <a:pt x="149" y="850"/>
                  </a:lnTo>
                  <a:lnTo>
                    <a:pt x="146" y="840"/>
                  </a:lnTo>
                  <a:lnTo>
                    <a:pt x="146" y="838"/>
                  </a:lnTo>
                  <a:lnTo>
                    <a:pt x="144" y="834"/>
                  </a:lnTo>
                  <a:lnTo>
                    <a:pt x="141" y="829"/>
                  </a:lnTo>
                  <a:lnTo>
                    <a:pt x="139" y="829"/>
                  </a:lnTo>
                  <a:lnTo>
                    <a:pt x="129" y="825"/>
                  </a:lnTo>
                  <a:lnTo>
                    <a:pt x="124" y="817"/>
                  </a:lnTo>
                  <a:lnTo>
                    <a:pt x="122" y="817"/>
                  </a:lnTo>
                  <a:lnTo>
                    <a:pt x="116" y="814"/>
                  </a:lnTo>
                  <a:lnTo>
                    <a:pt x="113" y="814"/>
                  </a:lnTo>
                  <a:lnTo>
                    <a:pt x="106" y="808"/>
                  </a:lnTo>
                  <a:lnTo>
                    <a:pt x="104" y="806"/>
                  </a:lnTo>
                  <a:lnTo>
                    <a:pt x="108" y="795"/>
                  </a:lnTo>
                  <a:lnTo>
                    <a:pt x="108" y="791"/>
                  </a:lnTo>
                  <a:lnTo>
                    <a:pt x="113" y="783"/>
                  </a:lnTo>
                  <a:lnTo>
                    <a:pt x="118" y="780"/>
                  </a:lnTo>
                  <a:lnTo>
                    <a:pt x="119" y="780"/>
                  </a:lnTo>
                  <a:lnTo>
                    <a:pt x="122" y="777"/>
                  </a:lnTo>
                  <a:lnTo>
                    <a:pt x="124" y="772"/>
                  </a:lnTo>
                  <a:lnTo>
                    <a:pt x="124" y="770"/>
                  </a:lnTo>
                  <a:lnTo>
                    <a:pt x="126" y="762"/>
                  </a:lnTo>
                  <a:lnTo>
                    <a:pt x="131" y="761"/>
                  </a:lnTo>
                  <a:lnTo>
                    <a:pt x="132" y="761"/>
                  </a:lnTo>
                  <a:lnTo>
                    <a:pt x="141" y="761"/>
                  </a:lnTo>
                  <a:lnTo>
                    <a:pt x="146" y="764"/>
                  </a:lnTo>
                  <a:lnTo>
                    <a:pt x="147" y="769"/>
                  </a:lnTo>
                  <a:lnTo>
                    <a:pt x="152" y="772"/>
                  </a:lnTo>
                  <a:lnTo>
                    <a:pt x="157" y="774"/>
                  </a:lnTo>
                  <a:lnTo>
                    <a:pt x="157" y="777"/>
                  </a:lnTo>
                  <a:lnTo>
                    <a:pt x="157" y="780"/>
                  </a:lnTo>
                  <a:lnTo>
                    <a:pt x="156" y="783"/>
                  </a:lnTo>
                  <a:lnTo>
                    <a:pt x="154" y="787"/>
                  </a:lnTo>
                  <a:lnTo>
                    <a:pt x="154" y="790"/>
                  </a:lnTo>
                  <a:lnTo>
                    <a:pt x="154" y="791"/>
                  </a:lnTo>
                  <a:lnTo>
                    <a:pt x="157" y="796"/>
                  </a:lnTo>
                  <a:lnTo>
                    <a:pt x="159" y="796"/>
                  </a:lnTo>
                  <a:lnTo>
                    <a:pt x="165" y="800"/>
                  </a:lnTo>
                  <a:lnTo>
                    <a:pt x="167" y="800"/>
                  </a:lnTo>
                  <a:lnTo>
                    <a:pt x="170" y="800"/>
                  </a:lnTo>
                  <a:lnTo>
                    <a:pt x="175" y="800"/>
                  </a:lnTo>
                  <a:lnTo>
                    <a:pt x="177" y="798"/>
                  </a:lnTo>
                  <a:lnTo>
                    <a:pt x="182" y="793"/>
                  </a:lnTo>
                  <a:lnTo>
                    <a:pt x="182" y="790"/>
                  </a:lnTo>
                  <a:lnTo>
                    <a:pt x="180" y="785"/>
                  </a:lnTo>
                  <a:lnTo>
                    <a:pt x="177" y="777"/>
                  </a:lnTo>
                  <a:lnTo>
                    <a:pt x="180" y="775"/>
                  </a:lnTo>
                  <a:lnTo>
                    <a:pt x="185" y="775"/>
                  </a:lnTo>
                  <a:lnTo>
                    <a:pt x="190" y="774"/>
                  </a:lnTo>
                  <a:lnTo>
                    <a:pt x="195" y="772"/>
                  </a:lnTo>
                  <a:lnTo>
                    <a:pt x="197" y="770"/>
                  </a:lnTo>
                  <a:lnTo>
                    <a:pt x="199" y="767"/>
                  </a:lnTo>
                  <a:lnTo>
                    <a:pt x="205" y="766"/>
                  </a:lnTo>
                  <a:lnTo>
                    <a:pt x="207" y="764"/>
                  </a:lnTo>
                  <a:lnTo>
                    <a:pt x="213" y="762"/>
                  </a:lnTo>
                  <a:lnTo>
                    <a:pt x="215" y="761"/>
                  </a:lnTo>
                  <a:lnTo>
                    <a:pt x="215" y="759"/>
                  </a:lnTo>
                  <a:lnTo>
                    <a:pt x="213" y="754"/>
                  </a:lnTo>
                  <a:lnTo>
                    <a:pt x="213" y="753"/>
                  </a:lnTo>
                  <a:lnTo>
                    <a:pt x="217" y="751"/>
                  </a:lnTo>
                  <a:lnTo>
                    <a:pt x="220" y="749"/>
                  </a:lnTo>
                  <a:lnTo>
                    <a:pt x="223" y="748"/>
                  </a:lnTo>
                  <a:lnTo>
                    <a:pt x="225" y="745"/>
                  </a:lnTo>
                  <a:lnTo>
                    <a:pt x="228" y="741"/>
                  </a:lnTo>
                  <a:lnTo>
                    <a:pt x="230" y="740"/>
                  </a:lnTo>
                  <a:lnTo>
                    <a:pt x="228" y="735"/>
                  </a:lnTo>
                  <a:lnTo>
                    <a:pt x="227" y="732"/>
                  </a:lnTo>
                  <a:lnTo>
                    <a:pt x="222" y="727"/>
                  </a:lnTo>
                  <a:lnTo>
                    <a:pt x="222" y="723"/>
                  </a:lnTo>
                  <a:lnTo>
                    <a:pt x="225" y="720"/>
                  </a:lnTo>
                  <a:lnTo>
                    <a:pt x="232" y="720"/>
                  </a:lnTo>
                  <a:lnTo>
                    <a:pt x="237" y="722"/>
                  </a:lnTo>
                  <a:lnTo>
                    <a:pt x="238" y="720"/>
                  </a:lnTo>
                  <a:lnTo>
                    <a:pt x="238" y="715"/>
                  </a:lnTo>
                  <a:lnTo>
                    <a:pt x="237" y="712"/>
                  </a:lnTo>
                  <a:lnTo>
                    <a:pt x="237" y="711"/>
                  </a:lnTo>
                  <a:lnTo>
                    <a:pt x="233" y="706"/>
                  </a:lnTo>
                  <a:lnTo>
                    <a:pt x="235" y="704"/>
                  </a:lnTo>
                  <a:lnTo>
                    <a:pt x="238" y="704"/>
                  </a:lnTo>
                  <a:lnTo>
                    <a:pt x="240" y="701"/>
                  </a:lnTo>
                  <a:lnTo>
                    <a:pt x="243" y="699"/>
                  </a:lnTo>
                  <a:lnTo>
                    <a:pt x="247" y="701"/>
                  </a:lnTo>
                  <a:lnTo>
                    <a:pt x="248" y="699"/>
                  </a:lnTo>
                  <a:lnTo>
                    <a:pt x="251" y="698"/>
                  </a:lnTo>
                  <a:lnTo>
                    <a:pt x="255" y="696"/>
                  </a:lnTo>
                  <a:lnTo>
                    <a:pt x="261" y="694"/>
                  </a:lnTo>
                  <a:lnTo>
                    <a:pt x="265" y="696"/>
                  </a:lnTo>
                  <a:lnTo>
                    <a:pt x="266" y="696"/>
                  </a:lnTo>
                  <a:lnTo>
                    <a:pt x="271" y="698"/>
                  </a:lnTo>
                  <a:lnTo>
                    <a:pt x="273" y="701"/>
                  </a:lnTo>
                  <a:lnTo>
                    <a:pt x="275" y="704"/>
                  </a:lnTo>
                  <a:lnTo>
                    <a:pt x="275" y="706"/>
                  </a:lnTo>
                  <a:lnTo>
                    <a:pt x="278" y="709"/>
                  </a:lnTo>
                  <a:lnTo>
                    <a:pt x="281" y="709"/>
                  </a:lnTo>
                  <a:lnTo>
                    <a:pt x="286" y="709"/>
                  </a:lnTo>
                  <a:lnTo>
                    <a:pt x="293" y="711"/>
                  </a:lnTo>
                  <a:lnTo>
                    <a:pt x="299" y="712"/>
                  </a:lnTo>
                  <a:lnTo>
                    <a:pt x="304" y="712"/>
                  </a:lnTo>
                  <a:lnTo>
                    <a:pt x="306" y="712"/>
                  </a:lnTo>
                  <a:lnTo>
                    <a:pt x="309" y="712"/>
                  </a:lnTo>
                  <a:lnTo>
                    <a:pt x="311" y="711"/>
                  </a:lnTo>
                  <a:lnTo>
                    <a:pt x="316" y="711"/>
                  </a:lnTo>
                  <a:lnTo>
                    <a:pt x="319" y="711"/>
                  </a:lnTo>
                  <a:lnTo>
                    <a:pt x="324" y="711"/>
                  </a:lnTo>
                  <a:lnTo>
                    <a:pt x="329" y="712"/>
                  </a:lnTo>
                  <a:lnTo>
                    <a:pt x="334" y="709"/>
                  </a:lnTo>
                  <a:lnTo>
                    <a:pt x="336" y="707"/>
                  </a:lnTo>
                  <a:lnTo>
                    <a:pt x="349" y="707"/>
                  </a:lnTo>
                  <a:lnTo>
                    <a:pt x="349" y="711"/>
                  </a:lnTo>
                  <a:lnTo>
                    <a:pt x="349" y="714"/>
                  </a:lnTo>
                  <a:lnTo>
                    <a:pt x="349" y="717"/>
                  </a:lnTo>
                  <a:lnTo>
                    <a:pt x="351" y="720"/>
                  </a:lnTo>
                  <a:lnTo>
                    <a:pt x="356" y="725"/>
                  </a:lnTo>
                  <a:lnTo>
                    <a:pt x="364" y="730"/>
                  </a:lnTo>
                  <a:lnTo>
                    <a:pt x="366" y="728"/>
                  </a:lnTo>
                  <a:lnTo>
                    <a:pt x="372" y="727"/>
                  </a:lnTo>
                  <a:lnTo>
                    <a:pt x="374" y="725"/>
                  </a:lnTo>
                  <a:lnTo>
                    <a:pt x="377" y="723"/>
                  </a:lnTo>
                  <a:lnTo>
                    <a:pt x="379" y="722"/>
                  </a:lnTo>
                  <a:lnTo>
                    <a:pt x="387" y="720"/>
                  </a:lnTo>
                  <a:lnTo>
                    <a:pt x="395" y="719"/>
                  </a:lnTo>
                  <a:lnTo>
                    <a:pt x="397" y="717"/>
                  </a:lnTo>
                  <a:lnTo>
                    <a:pt x="399" y="712"/>
                  </a:lnTo>
                  <a:lnTo>
                    <a:pt x="400" y="707"/>
                  </a:lnTo>
                  <a:lnTo>
                    <a:pt x="407" y="704"/>
                  </a:lnTo>
                  <a:lnTo>
                    <a:pt x="409" y="704"/>
                  </a:lnTo>
                  <a:lnTo>
                    <a:pt x="417" y="704"/>
                  </a:lnTo>
                  <a:lnTo>
                    <a:pt x="419" y="702"/>
                  </a:lnTo>
                  <a:lnTo>
                    <a:pt x="422" y="696"/>
                  </a:lnTo>
                  <a:lnTo>
                    <a:pt x="422" y="693"/>
                  </a:lnTo>
                  <a:lnTo>
                    <a:pt x="423" y="685"/>
                  </a:lnTo>
                  <a:lnTo>
                    <a:pt x="423" y="680"/>
                  </a:lnTo>
                  <a:lnTo>
                    <a:pt x="423" y="678"/>
                  </a:lnTo>
                  <a:lnTo>
                    <a:pt x="423" y="670"/>
                  </a:lnTo>
                  <a:lnTo>
                    <a:pt x="427" y="665"/>
                  </a:lnTo>
                  <a:lnTo>
                    <a:pt x="430" y="659"/>
                  </a:lnTo>
                  <a:lnTo>
                    <a:pt x="432" y="657"/>
                  </a:lnTo>
                  <a:lnTo>
                    <a:pt x="433" y="651"/>
                  </a:lnTo>
                  <a:lnTo>
                    <a:pt x="432" y="649"/>
                  </a:lnTo>
                  <a:lnTo>
                    <a:pt x="432" y="641"/>
                  </a:lnTo>
                  <a:lnTo>
                    <a:pt x="430" y="638"/>
                  </a:lnTo>
                  <a:lnTo>
                    <a:pt x="425" y="634"/>
                  </a:lnTo>
                  <a:lnTo>
                    <a:pt x="425" y="633"/>
                  </a:lnTo>
                  <a:lnTo>
                    <a:pt x="430" y="630"/>
                  </a:lnTo>
                  <a:lnTo>
                    <a:pt x="430" y="628"/>
                  </a:lnTo>
                  <a:lnTo>
                    <a:pt x="430" y="622"/>
                  </a:lnTo>
                  <a:lnTo>
                    <a:pt x="428" y="617"/>
                  </a:lnTo>
                  <a:lnTo>
                    <a:pt x="427" y="615"/>
                  </a:lnTo>
                  <a:lnTo>
                    <a:pt x="425" y="612"/>
                  </a:lnTo>
                  <a:lnTo>
                    <a:pt x="425" y="604"/>
                  </a:lnTo>
                  <a:lnTo>
                    <a:pt x="425" y="602"/>
                  </a:lnTo>
                  <a:lnTo>
                    <a:pt x="432" y="597"/>
                  </a:lnTo>
                  <a:lnTo>
                    <a:pt x="432" y="594"/>
                  </a:lnTo>
                  <a:lnTo>
                    <a:pt x="437" y="591"/>
                  </a:lnTo>
                  <a:lnTo>
                    <a:pt x="438" y="589"/>
                  </a:lnTo>
                  <a:lnTo>
                    <a:pt x="448" y="584"/>
                  </a:lnTo>
                  <a:lnTo>
                    <a:pt x="460" y="581"/>
                  </a:lnTo>
                  <a:lnTo>
                    <a:pt x="462" y="579"/>
                  </a:lnTo>
                  <a:lnTo>
                    <a:pt x="462" y="578"/>
                  </a:lnTo>
                  <a:lnTo>
                    <a:pt x="463" y="571"/>
                  </a:lnTo>
                  <a:lnTo>
                    <a:pt x="465" y="571"/>
                  </a:lnTo>
                  <a:lnTo>
                    <a:pt x="473" y="570"/>
                  </a:lnTo>
                  <a:lnTo>
                    <a:pt x="478" y="565"/>
                  </a:lnTo>
                  <a:lnTo>
                    <a:pt x="480" y="560"/>
                  </a:lnTo>
                  <a:lnTo>
                    <a:pt x="481" y="558"/>
                  </a:lnTo>
                  <a:lnTo>
                    <a:pt x="483" y="555"/>
                  </a:lnTo>
                  <a:lnTo>
                    <a:pt x="485" y="552"/>
                  </a:lnTo>
                  <a:lnTo>
                    <a:pt x="486" y="550"/>
                  </a:lnTo>
                  <a:lnTo>
                    <a:pt x="486" y="544"/>
                  </a:lnTo>
                  <a:lnTo>
                    <a:pt x="485" y="534"/>
                  </a:lnTo>
                  <a:lnTo>
                    <a:pt x="486" y="533"/>
                  </a:lnTo>
                  <a:lnTo>
                    <a:pt x="488" y="524"/>
                  </a:lnTo>
                  <a:lnTo>
                    <a:pt x="488" y="521"/>
                  </a:lnTo>
                  <a:lnTo>
                    <a:pt x="488" y="518"/>
                  </a:lnTo>
                  <a:lnTo>
                    <a:pt x="490" y="515"/>
                  </a:lnTo>
                  <a:lnTo>
                    <a:pt x="490" y="513"/>
                  </a:lnTo>
                  <a:lnTo>
                    <a:pt x="490" y="510"/>
                  </a:lnTo>
                  <a:lnTo>
                    <a:pt x="490" y="507"/>
                  </a:lnTo>
                  <a:lnTo>
                    <a:pt x="495" y="507"/>
                  </a:lnTo>
                  <a:lnTo>
                    <a:pt x="500" y="508"/>
                  </a:lnTo>
                  <a:lnTo>
                    <a:pt x="501" y="508"/>
                  </a:lnTo>
                  <a:lnTo>
                    <a:pt x="503" y="505"/>
                  </a:lnTo>
                  <a:lnTo>
                    <a:pt x="505" y="503"/>
                  </a:lnTo>
                  <a:lnTo>
                    <a:pt x="506" y="500"/>
                  </a:lnTo>
                  <a:lnTo>
                    <a:pt x="508" y="494"/>
                  </a:lnTo>
                  <a:lnTo>
                    <a:pt x="509" y="490"/>
                  </a:lnTo>
                  <a:lnTo>
                    <a:pt x="509" y="487"/>
                  </a:lnTo>
                  <a:lnTo>
                    <a:pt x="509" y="484"/>
                  </a:lnTo>
                  <a:lnTo>
                    <a:pt x="509" y="482"/>
                  </a:lnTo>
                  <a:lnTo>
                    <a:pt x="506" y="478"/>
                  </a:lnTo>
                  <a:lnTo>
                    <a:pt x="503" y="473"/>
                  </a:lnTo>
                  <a:lnTo>
                    <a:pt x="501" y="469"/>
                  </a:lnTo>
                  <a:lnTo>
                    <a:pt x="500" y="466"/>
                  </a:lnTo>
                  <a:lnTo>
                    <a:pt x="496" y="465"/>
                  </a:lnTo>
                  <a:lnTo>
                    <a:pt x="493" y="466"/>
                  </a:lnTo>
                  <a:lnTo>
                    <a:pt x="491" y="466"/>
                  </a:lnTo>
                  <a:lnTo>
                    <a:pt x="490" y="468"/>
                  </a:lnTo>
                  <a:lnTo>
                    <a:pt x="488" y="466"/>
                  </a:lnTo>
                  <a:lnTo>
                    <a:pt x="486" y="463"/>
                  </a:lnTo>
                  <a:lnTo>
                    <a:pt x="486" y="460"/>
                  </a:lnTo>
                  <a:lnTo>
                    <a:pt x="488" y="456"/>
                  </a:lnTo>
                  <a:lnTo>
                    <a:pt x="490" y="452"/>
                  </a:lnTo>
                  <a:lnTo>
                    <a:pt x="491" y="450"/>
                  </a:lnTo>
                  <a:lnTo>
                    <a:pt x="493" y="450"/>
                  </a:lnTo>
                  <a:lnTo>
                    <a:pt x="495" y="448"/>
                  </a:lnTo>
                  <a:lnTo>
                    <a:pt x="496" y="444"/>
                  </a:lnTo>
                  <a:lnTo>
                    <a:pt x="496" y="442"/>
                  </a:lnTo>
                  <a:lnTo>
                    <a:pt x="496" y="435"/>
                  </a:lnTo>
                  <a:lnTo>
                    <a:pt x="495" y="434"/>
                  </a:lnTo>
                  <a:lnTo>
                    <a:pt x="493" y="429"/>
                  </a:lnTo>
                  <a:lnTo>
                    <a:pt x="496" y="422"/>
                  </a:lnTo>
                  <a:lnTo>
                    <a:pt x="496" y="421"/>
                  </a:lnTo>
                  <a:lnTo>
                    <a:pt x="493" y="416"/>
                  </a:lnTo>
                  <a:lnTo>
                    <a:pt x="491" y="414"/>
                  </a:lnTo>
                  <a:lnTo>
                    <a:pt x="490" y="413"/>
                  </a:lnTo>
                  <a:lnTo>
                    <a:pt x="485" y="411"/>
                  </a:lnTo>
                  <a:lnTo>
                    <a:pt x="481" y="410"/>
                  </a:lnTo>
                  <a:lnTo>
                    <a:pt x="478" y="408"/>
                  </a:lnTo>
                  <a:lnTo>
                    <a:pt x="476" y="406"/>
                  </a:lnTo>
                  <a:lnTo>
                    <a:pt x="473" y="401"/>
                  </a:lnTo>
                  <a:lnTo>
                    <a:pt x="466" y="398"/>
                  </a:lnTo>
                  <a:lnTo>
                    <a:pt x="463" y="395"/>
                  </a:lnTo>
                  <a:lnTo>
                    <a:pt x="463" y="390"/>
                  </a:lnTo>
                  <a:lnTo>
                    <a:pt x="460" y="385"/>
                  </a:lnTo>
                  <a:lnTo>
                    <a:pt x="458" y="384"/>
                  </a:lnTo>
                  <a:lnTo>
                    <a:pt x="453" y="379"/>
                  </a:lnTo>
                  <a:lnTo>
                    <a:pt x="452" y="380"/>
                  </a:lnTo>
                  <a:lnTo>
                    <a:pt x="450" y="382"/>
                  </a:lnTo>
                  <a:lnTo>
                    <a:pt x="447" y="382"/>
                  </a:lnTo>
                  <a:lnTo>
                    <a:pt x="443" y="382"/>
                  </a:lnTo>
                  <a:lnTo>
                    <a:pt x="440" y="382"/>
                  </a:lnTo>
                  <a:lnTo>
                    <a:pt x="437" y="384"/>
                  </a:lnTo>
                  <a:lnTo>
                    <a:pt x="433" y="387"/>
                  </a:lnTo>
                  <a:lnTo>
                    <a:pt x="430" y="385"/>
                  </a:lnTo>
                  <a:lnTo>
                    <a:pt x="427" y="384"/>
                  </a:lnTo>
                  <a:lnTo>
                    <a:pt x="420" y="385"/>
                  </a:lnTo>
                  <a:lnTo>
                    <a:pt x="414" y="384"/>
                  </a:lnTo>
                  <a:lnTo>
                    <a:pt x="410" y="382"/>
                  </a:lnTo>
                  <a:lnTo>
                    <a:pt x="409" y="382"/>
                  </a:lnTo>
                  <a:lnTo>
                    <a:pt x="405" y="382"/>
                  </a:lnTo>
                  <a:lnTo>
                    <a:pt x="402" y="382"/>
                  </a:lnTo>
                  <a:lnTo>
                    <a:pt x="399" y="384"/>
                  </a:lnTo>
                  <a:lnTo>
                    <a:pt x="395" y="389"/>
                  </a:lnTo>
                  <a:lnTo>
                    <a:pt x="395" y="392"/>
                  </a:lnTo>
                  <a:lnTo>
                    <a:pt x="394" y="398"/>
                  </a:lnTo>
                  <a:lnTo>
                    <a:pt x="390" y="403"/>
                  </a:lnTo>
                  <a:lnTo>
                    <a:pt x="382" y="410"/>
                  </a:lnTo>
                  <a:lnTo>
                    <a:pt x="379" y="416"/>
                  </a:lnTo>
                  <a:lnTo>
                    <a:pt x="382" y="419"/>
                  </a:lnTo>
                  <a:lnTo>
                    <a:pt x="380" y="422"/>
                  </a:lnTo>
                  <a:lnTo>
                    <a:pt x="377" y="426"/>
                  </a:lnTo>
                  <a:lnTo>
                    <a:pt x="374" y="427"/>
                  </a:lnTo>
                  <a:lnTo>
                    <a:pt x="372" y="427"/>
                  </a:lnTo>
                  <a:lnTo>
                    <a:pt x="369" y="431"/>
                  </a:lnTo>
                  <a:lnTo>
                    <a:pt x="364" y="432"/>
                  </a:lnTo>
                  <a:lnTo>
                    <a:pt x="361" y="434"/>
                  </a:lnTo>
                  <a:lnTo>
                    <a:pt x="359" y="435"/>
                  </a:lnTo>
                  <a:lnTo>
                    <a:pt x="356" y="437"/>
                  </a:lnTo>
                  <a:lnTo>
                    <a:pt x="351" y="439"/>
                  </a:lnTo>
                  <a:lnTo>
                    <a:pt x="349" y="440"/>
                  </a:lnTo>
                  <a:lnTo>
                    <a:pt x="347" y="442"/>
                  </a:lnTo>
                  <a:lnTo>
                    <a:pt x="344" y="445"/>
                  </a:lnTo>
                  <a:lnTo>
                    <a:pt x="344" y="453"/>
                  </a:lnTo>
                  <a:lnTo>
                    <a:pt x="341" y="458"/>
                  </a:lnTo>
                  <a:lnTo>
                    <a:pt x="339" y="461"/>
                  </a:lnTo>
                  <a:lnTo>
                    <a:pt x="334" y="466"/>
                  </a:lnTo>
                  <a:lnTo>
                    <a:pt x="333" y="463"/>
                  </a:lnTo>
                  <a:lnTo>
                    <a:pt x="328" y="465"/>
                  </a:lnTo>
                  <a:lnTo>
                    <a:pt x="323" y="469"/>
                  </a:lnTo>
                  <a:lnTo>
                    <a:pt x="319" y="468"/>
                  </a:lnTo>
                  <a:lnTo>
                    <a:pt x="313" y="468"/>
                  </a:lnTo>
                  <a:lnTo>
                    <a:pt x="308" y="466"/>
                  </a:lnTo>
                  <a:lnTo>
                    <a:pt x="304" y="468"/>
                  </a:lnTo>
                  <a:lnTo>
                    <a:pt x="301" y="471"/>
                  </a:lnTo>
                  <a:lnTo>
                    <a:pt x="299" y="471"/>
                  </a:lnTo>
                  <a:lnTo>
                    <a:pt x="296" y="473"/>
                  </a:lnTo>
                  <a:lnTo>
                    <a:pt x="291" y="476"/>
                  </a:lnTo>
                  <a:lnTo>
                    <a:pt x="286" y="481"/>
                  </a:lnTo>
                  <a:lnTo>
                    <a:pt x="285" y="484"/>
                  </a:lnTo>
                  <a:lnTo>
                    <a:pt x="285" y="486"/>
                  </a:lnTo>
                  <a:lnTo>
                    <a:pt x="285" y="492"/>
                  </a:lnTo>
                  <a:lnTo>
                    <a:pt x="288" y="497"/>
                  </a:lnTo>
                  <a:lnTo>
                    <a:pt x="286" y="499"/>
                  </a:lnTo>
                  <a:lnTo>
                    <a:pt x="281" y="502"/>
                  </a:lnTo>
                  <a:lnTo>
                    <a:pt x="278" y="503"/>
                  </a:lnTo>
                  <a:lnTo>
                    <a:pt x="276" y="507"/>
                  </a:lnTo>
                  <a:lnTo>
                    <a:pt x="278" y="511"/>
                  </a:lnTo>
                  <a:lnTo>
                    <a:pt x="278" y="516"/>
                  </a:lnTo>
                  <a:lnTo>
                    <a:pt x="276" y="518"/>
                  </a:lnTo>
                  <a:lnTo>
                    <a:pt x="273" y="520"/>
                  </a:lnTo>
                  <a:lnTo>
                    <a:pt x="270" y="521"/>
                  </a:lnTo>
                  <a:lnTo>
                    <a:pt x="268" y="523"/>
                  </a:lnTo>
                  <a:lnTo>
                    <a:pt x="265" y="523"/>
                  </a:lnTo>
                  <a:lnTo>
                    <a:pt x="263" y="526"/>
                  </a:lnTo>
                  <a:lnTo>
                    <a:pt x="263" y="531"/>
                  </a:lnTo>
                  <a:lnTo>
                    <a:pt x="263" y="536"/>
                  </a:lnTo>
                  <a:lnTo>
                    <a:pt x="261" y="541"/>
                  </a:lnTo>
                  <a:lnTo>
                    <a:pt x="260" y="547"/>
                  </a:lnTo>
                  <a:lnTo>
                    <a:pt x="255" y="550"/>
                  </a:lnTo>
                  <a:lnTo>
                    <a:pt x="247" y="542"/>
                  </a:lnTo>
                  <a:lnTo>
                    <a:pt x="247" y="541"/>
                  </a:lnTo>
                  <a:lnTo>
                    <a:pt x="245" y="541"/>
                  </a:lnTo>
                  <a:lnTo>
                    <a:pt x="243" y="539"/>
                  </a:lnTo>
                  <a:lnTo>
                    <a:pt x="240" y="539"/>
                  </a:lnTo>
                  <a:lnTo>
                    <a:pt x="238" y="536"/>
                  </a:lnTo>
                  <a:lnTo>
                    <a:pt x="235" y="537"/>
                  </a:lnTo>
                  <a:lnTo>
                    <a:pt x="235" y="542"/>
                  </a:lnTo>
                  <a:lnTo>
                    <a:pt x="232" y="545"/>
                  </a:lnTo>
                  <a:lnTo>
                    <a:pt x="230" y="544"/>
                  </a:lnTo>
                  <a:lnTo>
                    <a:pt x="228" y="542"/>
                  </a:lnTo>
                  <a:lnTo>
                    <a:pt x="228" y="539"/>
                  </a:lnTo>
                  <a:lnTo>
                    <a:pt x="228" y="536"/>
                  </a:lnTo>
                  <a:lnTo>
                    <a:pt x="228" y="534"/>
                  </a:lnTo>
                  <a:lnTo>
                    <a:pt x="223" y="533"/>
                  </a:lnTo>
                  <a:lnTo>
                    <a:pt x="222" y="529"/>
                  </a:lnTo>
                  <a:lnTo>
                    <a:pt x="220" y="528"/>
                  </a:lnTo>
                  <a:lnTo>
                    <a:pt x="220" y="526"/>
                  </a:lnTo>
                  <a:lnTo>
                    <a:pt x="222" y="523"/>
                  </a:lnTo>
                  <a:lnTo>
                    <a:pt x="223" y="521"/>
                  </a:lnTo>
                  <a:lnTo>
                    <a:pt x="223" y="518"/>
                  </a:lnTo>
                  <a:lnTo>
                    <a:pt x="223" y="513"/>
                  </a:lnTo>
                  <a:lnTo>
                    <a:pt x="223" y="511"/>
                  </a:lnTo>
                  <a:lnTo>
                    <a:pt x="223" y="510"/>
                  </a:lnTo>
                  <a:lnTo>
                    <a:pt x="222" y="508"/>
                  </a:lnTo>
                  <a:lnTo>
                    <a:pt x="222" y="505"/>
                  </a:lnTo>
                  <a:lnTo>
                    <a:pt x="223" y="502"/>
                  </a:lnTo>
                  <a:lnTo>
                    <a:pt x="223" y="499"/>
                  </a:lnTo>
                  <a:lnTo>
                    <a:pt x="223" y="497"/>
                  </a:lnTo>
                  <a:lnTo>
                    <a:pt x="222" y="497"/>
                  </a:lnTo>
                  <a:lnTo>
                    <a:pt x="220" y="497"/>
                  </a:lnTo>
                  <a:lnTo>
                    <a:pt x="218" y="494"/>
                  </a:lnTo>
                  <a:lnTo>
                    <a:pt x="220" y="490"/>
                  </a:lnTo>
                  <a:lnTo>
                    <a:pt x="220" y="489"/>
                  </a:lnTo>
                  <a:lnTo>
                    <a:pt x="222" y="487"/>
                  </a:lnTo>
                  <a:lnTo>
                    <a:pt x="222" y="484"/>
                  </a:lnTo>
                  <a:lnTo>
                    <a:pt x="220" y="482"/>
                  </a:lnTo>
                  <a:lnTo>
                    <a:pt x="220" y="478"/>
                  </a:lnTo>
                  <a:lnTo>
                    <a:pt x="220" y="476"/>
                  </a:lnTo>
                  <a:lnTo>
                    <a:pt x="218" y="471"/>
                  </a:lnTo>
                  <a:lnTo>
                    <a:pt x="218" y="469"/>
                  </a:lnTo>
                  <a:lnTo>
                    <a:pt x="218" y="468"/>
                  </a:lnTo>
                  <a:lnTo>
                    <a:pt x="217" y="463"/>
                  </a:lnTo>
                  <a:lnTo>
                    <a:pt x="212" y="461"/>
                  </a:lnTo>
                  <a:lnTo>
                    <a:pt x="205" y="460"/>
                  </a:lnTo>
                  <a:lnTo>
                    <a:pt x="205" y="455"/>
                  </a:lnTo>
                  <a:lnTo>
                    <a:pt x="208" y="453"/>
                  </a:lnTo>
                  <a:lnTo>
                    <a:pt x="213" y="450"/>
                  </a:lnTo>
                  <a:lnTo>
                    <a:pt x="217" y="447"/>
                  </a:lnTo>
                  <a:lnTo>
                    <a:pt x="217" y="444"/>
                  </a:lnTo>
                  <a:lnTo>
                    <a:pt x="215" y="442"/>
                  </a:lnTo>
                  <a:lnTo>
                    <a:pt x="210" y="440"/>
                  </a:lnTo>
                  <a:lnTo>
                    <a:pt x="208" y="440"/>
                  </a:lnTo>
                  <a:lnTo>
                    <a:pt x="205" y="437"/>
                  </a:lnTo>
                  <a:lnTo>
                    <a:pt x="205" y="435"/>
                  </a:lnTo>
                  <a:lnTo>
                    <a:pt x="207" y="434"/>
                  </a:lnTo>
                  <a:lnTo>
                    <a:pt x="208" y="429"/>
                  </a:lnTo>
                  <a:lnTo>
                    <a:pt x="207" y="426"/>
                  </a:lnTo>
                  <a:lnTo>
                    <a:pt x="207" y="422"/>
                  </a:lnTo>
                  <a:lnTo>
                    <a:pt x="204" y="418"/>
                  </a:lnTo>
                  <a:lnTo>
                    <a:pt x="204" y="416"/>
                  </a:lnTo>
                  <a:lnTo>
                    <a:pt x="204" y="411"/>
                  </a:lnTo>
                  <a:lnTo>
                    <a:pt x="208" y="408"/>
                  </a:lnTo>
                  <a:lnTo>
                    <a:pt x="205" y="405"/>
                  </a:lnTo>
                  <a:lnTo>
                    <a:pt x="200" y="405"/>
                  </a:lnTo>
                  <a:lnTo>
                    <a:pt x="195" y="403"/>
                  </a:lnTo>
                  <a:lnTo>
                    <a:pt x="194" y="398"/>
                  </a:lnTo>
                  <a:lnTo>
                    <a:pt x="189" y="397"/>
                  </a:lnTo>
                  <a:lnTo>
                    <a:pt x="189" y="392"/>
                  </a:lnTo>
                  <a:lnTo>
                    <a:pt x="190" y="387"/>
                  </a:lnTo>
                  <a:lnTo>
                    <a:pt x="190" y="380"/>
                  </a:lnTo>
                  <a:lnTo>
                    <a:pt x="190" y="379"/>
                  </a:lnTo>
                  <a:lnTo>
                    <a:pt x="195" y="364"/>
                  </a:lnTo>
                  <a:lnTo>
                    <a:pt x="197" y="361"/>
                  </a:lnTo>
                  <a:lnTo>
                    <a:pt x="199" y="356"/>
                  </a:lnTo>
                  <a:lnTo>
                    <a:pt x="204" y="351"/>
                  </a:lnTo>
                  <a:lnTo>
                    <a:pt x="208" y="348"/>
                  </a:lnTo>
                  <a:lnTo>
                    <a:pt x="208" y="346"/>
                  </a:lnTo>
                  <a:lnTo>
                    <a:pt x="207" y="342"/>
                  </a:lnTo>
                  <a:lnTo>
                    <a:pt x="204" y="338"/>
                  </a:lnTo>
                  <a:lnTo>
                    <a:pt x="202" y="337"/>
                  </a:lnTo>
                  <a:lnTo>
                    <a:pt x="202" y="333"/>
                  </a:lnTo>
                  <a:lnTo>
                    <a:pt x="202" y="330"/>
                  </a:lnTo>
                  <a:lnTo>
                    <a:pt x="200" y="325"/>
                  </a:lnTo>
                  <a:lnTo>
                    <a:pt x="194" y="324"/>
                  </a:lnTo>
                  <a:lnTo>
                    <a:pt x="190" y="321"/>
                  </a:lnTo>
                  <a:lnTo>
                    <a:pt x="185" y="321"/>
                  </a:lnTo>
                  <a:lnTo>
                    <a:pt x="184" y="316"/>
                  </a:lnTo>
                  <a:lnTo>
                    <a:pt x="180" y="308"/>
                  </a:lnTo>
                  <a:lnTo>
                    <a:pt x="175" y="301"/>
                  </a:lnTo>
                  <a:lnTo>
                    <a:pt x="174" y="300"/>
                  </a:lnTo>
                  <a:lnTo>
                    <a:pt x="167" y="296"/>
                  </a:lnTo>
                  <a:lnTo>
                    <a:pt x="164" y="290"/>
                  </a:lnTo>
                  <a:lnTo>
                    <a:pt x="164" y="288"/>
                  </a:lnTo>
                  <a:lnTo>
                    <a:pt x="161" y="282"/>
                  </a:lnTo>
                  <a:lnTo>
                    <a:pt x="159" y="278"/>
                  </a:lnTo>
                  <a:lnTo>
                    <a:pt x="154" y="272"/>
                  </a:lnTo>
                  <a:lnTo>
                    <a:pt x="152" y="269"/>
                  </a:lnTo>
                  <a:lnTo>
                    <a:pt x="149" y="264"/>
                  </a:lnTo>
                  <a:lnTo>
                    <a:pt x="146" y="259"/>
                  </a:lnTo>
                  <a:lnTo>
                    <a:pt x="142" y="256"/>
                  </a:lnTo>
                  <a:lnTo>
                    <a:pt x="142" y="253"/>
                  </a:lnTo>
                  <a:lnTo>
                    <a:pt x="144" y="249"/>
                  </a:lnTo>
                  <a:lnTo>
                    <a:pt x="141" y="246"/>
                  </a:lnTo>
                  <a:lnTo>
                    <a:pt x="139" y="248"/>
                  </a:lnTo>
                  <a:lnTo>
                    <a:pt x="136" y="248"/>
                  </a:lnTo>
                  <a:lnTo>
                    <a:pt x="132" y="248"/>
                  </a:lnTo>
                  <a:lnTo>
                    <a:pt x="131" y="244"/>
                  </a:lnTo>
                  <a:lnTo>
                    <a:pt x="131" y="240"/>
                  </a:lnTo>
                  <a:lnTo>
                    <a:pt x="131" y="238"/>
                  </a:lnTo>
                  <a:lnTo>
                    <a:pt x="131" y="236"/>
                  </a:lnTo>
                  <a:lnTo>
                    <a:pt x="131" y="233"/>
                  </a:lnTo>
                  <a:lnTo>
                    <a:pt x="129" y="232"/>
                  </a:lnTo>
                  <a:lnTo>
                    <a:pt x="126" y="233"/>
                  </a:lnTo>
                  <a:lnTo>
                    <a:pt x="122" y="233"/>
                  </a:lnTo>
                  <a:lnTo>
                    <a:pt x="121" y="232"/>
                  </a:lnTo>
                  <a:lnTo>
                    <a:pt x="121" y="230"/>
                  </a:lnTo>
                  <a:lnTo>
                    <a:pt x="121" y="225"/>
                  </a:lnTo>
                  <a:lnTo>
                    <a:pt x="118" y="223"/>
                  </a:lnTo>
                  <a:lnTo>
                    <a:pt x="116" y="219"/>
                  </a:lnTo>
                  <a:lnTo>
                    <a:pt x="119" y="217"/>
                  </a:lnTo>
                  <a:lnTo>
                    <a:pt x="122" y="219"/>
                  </a:lnTo>
                  <a:lnTo>
                    <a:pt x="124" y="222"/>
                  </a:lnTo>
                  <a:lnTo>
                    <a:pt x="127" y="225"/>
                  </a:lnTo>
                  <a:lnTo>
                    <a:pt x="132" y="223"/>
                  </a:lnTo>
                  <a:lnTo>
                    <a:pt x="131" y="220"/>
                  </a:lnTo>
                  <a:lnTo>
                    <a:pt x="129" y="219"/>
                  </a:lnTo>
                  <a:lnTo>
                    <a:pt x="129" y="217"/>
                  </a:lnTo>
                  <a:lnTo>
                    <a:pt x="127" y="215"/>
                  </a:lnTo>
                  <a:lnTo>
                    <a:pt x="127" y="214"/>
                  </a:lnTo>
                  <a:lnTo>
                    <a:pt x="127" y="211"/>
                  </a:lnTo>
                  <a:lnTo>
                    <a:pt x="129" y="209"/>
                  </a:lnTo>
                  <a:lnTo>
                    <a:pt x="131" y="207"/>
                  </a:lnTo>
                  <a:lnTo>
                    <a:pt x="131" y="204"/>
                  </a:lnTo>
                  <a:lnTo>
                    <a:pt x="131" y="202"/>
                  </a:lnTo>
                  <a:lnTo>
                    <a:pt x="131" y="198"/>
                  </a:lnTo>
                  <a:lnTo>
                    <a:pt x="129" y="194"/>
                  </a:lnTo>
                  <a:lnTo>
                    <a:pt x="129" y="193"/>
                  </a:lnTo>
                  <a:lnTo>
                    <a:pt x="129" y="191"/>
                  </a:lnTo>
                  <a:lnTo>
                    <a:pt x="129" y="188"/>
                  </a:lnTo>
                  <a:lnTo>
                    <a:pt x="126" y="186"/>
                  </a:lnTo>
                  <a:lnTo>
                    <a:pt x="124" y="189"/>
                  </a:lnTo>
                  <a:lnTo>
                    <a:pt x="122" y="189"/>
                  </a:lnTo>
                  <a:lnTo>
                    <a:pt x="121" y="188"/>
                  </a:lnTo>
                  <a:lnTo>
                    <a:pt x="121" y="186"/>
                  </a:lnTo>
                  <a:lnTo>
                    <a:pt x="121" y="181"/>
                  </a:lnTo>
                  <a:lnTo>
                    <a:pt x="122" y="180"/>
                  </a:lnTo>
                  <a:lnTo>
                    <a:pt x="121" y="180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14" y="177"/>
                  </a:lnTo>
                  <a:lnTo>
                    <a:pt x="116" y="177"/>
                  </a:lnTo>
                  <a:lnTo>
                    <a:pt x="116" y="173"/>
                  </a:lnTo>
                  <a:lnTo>
                    <a:pt x="114" y="172"/>
                  </a:lnTo>
                  <a:lnTo>
                    <a:pt x="114" y="168"/>
                  </a:lnTo>
                  <a:lnTo>
                    <a:pt x="118" y="165"/>
                  </a:lnTo>
                  <a:lnTo>
                    <a:pt x="118" y="164"/>
                  </a:lnTo>
                  <a:lnTo>
                    <a:pt x="118" y="160"/>
                  </a:lnTo>
                  <a:lnTo>
                    <a:pt x="116" y="157"/>
                  </a:lnTo>
                  <a:lnTo>
                    <a:pt x="116" y="155"/>
                  </a:lnTo>
                  <a:lnTo>
                    <a:pt x="116" y="154"/>
                  </a:lnTo>
                  <a:lnTo>
                    <a:pt x="114" y="152"/>
                  </a:lnTo>
                  <a:lnTo>
                    <a:pt x="111" y="152"/>
                  </a:lnTo>
                  <a:lnTo>
                    <a:pt x="108" y="154"/>
                  </a:lnTo>
                  <a:lnTo>
                    <a:pt x="106" y="152"/>
                  </a:lnTo>
                  <a:lnTo>
                    <a:pt x="106" y="151"/>
                  </a:lnTo>
                  <a:lnTo>
                    <a:pt x="104" y="149"/>
                  </a:lnTo>
                  <a:lnTo>
                    <a:pt x="101" y="149"/>
                  </a:lnTo>
                  <a:lnTo>
                    <a:pt x="96" y="151"/>
                  </a:lnTo>
                  <a:lnTo>
                    <a:pt x="94" y="149"/>
                  </a:lnTo>
                  <a:lnTo>
                    <a:pt x="91" y="147"/>
                  </a:lnTo>
                  <a:lnTo>
                    <a:pt x="88" y="146"/>
                  </a:lnTo>
                  <a:lnTo>
                    <a:pt x="84" y="146"/>
                  </a:lnTo>
                  <a:lnTo>
                    <a:pt x="81" y="147"/>
                  </a:lnTo>
                  <a:lnTo>
                    <a:pt x="76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1" y="141"/>
                  </a:lnTo>
                  <a:lnTo>
                    <a:pt x="70" y="139"/>
                  </a:lnTo>
                  <a:lnTo>
                    <a:pt x="66" y="139"/>
                  </a:lnTo>
                  <a:lnTo>
                    <a:pt x="66" y="138"/>
                  </a:lnTo>
                  <a:lnTo>
                    <a:pt x="65" y="133"/>
                  </a:lnTo>
                  <a:lnTo>
                    <a:pt x="63" y="133"/>
                  </a:lnTo>
                  <a:lnTo>
                    <a:pt x="58" y="133"/>
                  </a:lnTo>
                  <a:lnTo>
                    <a:pt x="53" y="138"/>
                  </a:lnTo>
                  <a:lnTo>
                    <a:pt x="51" y="136"/>
                  </a:lnTo>
                  <a:lnTo>
                    <a:pt x="50" y="134"/>
                  </a:lnTo>
                  <a:lnTo>
                    <a:pt x="51" y="131"/>
                  </a:lnTo>
                  <a:lnTo>
                    <a:pt x="53" y="126"/>
                  </a:lnTo>
                  <a:lnTo>
                    <a:pt x="56" y="122"/>
                  </a:lnTo>
                  <a:lnTo>
                    <a:pt x="56" y="120"/>
                  </a:lnTo>
                  <a:lnTo>
                    <a:pt x="56" y="115"/>
                  </a:lnTo>
                  <a:lnTo>
                    <a:pt x="55" y="113"/>
                  </a:lnTo>
                  <a:lnTo>
                    <a:pt x="56" y="109"/>
                  </a:lnTo>
                  <a:lnTo>
                    <a:pt x="58" y="105"/>
                  </a:lnTo>
                  <a:lnTo>
                    <a:pt x="58" y="102"/>
                  </a:lnTo>
                  <a:lnTo>
                    <a:pt x="56" y="99"/>
                  </a:lnTo>
                  <a:lnTo>
                    <a:pt x="55" y="97"/>
                  </a:lnTo>
                  <a:lnTo>
                    <a:pt x="53" y="96"/>
                  </a:lnTo>
                  <a:lnTo>
                    <a:pt x="53" y="94"/>
                  </a:lnTo>
                  <a:lnTo>
                    <a:pt x="55" y="89"/>
                  </a:lnTo>
                  <a:lnTo>
                    <a:pt x="55" y="88"/>
                  </a:lnTo>
                  <a:lnTo>
                    <a:pt x="53" y="84"/>
                  </a:lnTo>
                  <a:lnTo>
                    <a:pt x="53" y="79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5" y="78"/>
                  </a:lnTo>
                  <a:lnTo>
                    <a:pt x="43" y="79"/>
                  </a:lnTo>
                  <a:lnTo>
                    <a:pt x="40" y="86"/>
                  </a:lnTo>
                  <a:lnTo>
                    <a:pt x="38" y="88"/>
                  </a:lnTo>
                  <a:lnTo>
                    <a:pt x="35" y="88"/>
                  </a:lnTo>
                  <a:lnTo>
                    <a:pt x="33" y="86"/>
                  </a:lnTo>
                  <a:lnTo>
                    <a:pt x="35" y="81"/>
                  </a:lnTo>
                  <a:lnTo>
                    <a:pt x="36" y="76"/>
                  </a:lnTo>
                  <a:lnTo>
                    <a:pt x="36" y="75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41" y="68"/>
                  </a:lnTo>
                  <a:lnTo>
                    <a:pt x="41" y="65"/>
                  </a:lnTo>
                  <a:lnTo>
                    <a:pt x="40" y="62"/>
                  </a:lnTo>
                  <a:lnTo>
                    <a:pt x="38" y="60"/>
                  </a:lnTo>
                  <a:lnTo>
                    <a:pt x="33" y="62"/>
                  </a:lnTo>
                  <a:lnTo>
                    <a:pt x="30" y="65"/>
                  </a:lnTo>
                  <a:lnTo>
                    <a:pt x="28" y="63"/>
                  </a:lnTo>
                  <a:lnTo>
                    <a:pt x="25" y="58"/>
                  </a:lnTo>
                  <a:lnTo>
                    <a:pt x="22" y="58"/>
                  </a:lnTo>
                  <a:lnTo>
                    <a:pt x="18" y="58"/>
                  </a:lnTo>
                  <a:lnTo>
                    <a:pt x="17" y="58"/>
                  </a:lnTo>
                  <a:lnTo>
                    <a:pt x="12" y="60"/>
                  </a:lnTo>
                  <a:lnTo>
                    <a:pt x="10" y="60"/>
                  </a:lnTo>
                  <a:lnTo>
                    <a:pt x="8" y="58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3" y="54"/>
                  </a:lnTo>
                  <a:lnTo>
                    <a:pt x="12" y="50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7" y="45"/>
                  </a:lnTo>
                  <a:lnTo>
                    <a:pt x="2" y="45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3" y="37"/>
                  </a:lnTo>
                  <a:lnTo>
                    <a:pt x="5" y="34"/>
                  </a:lnTo>
                  <a:lnTo>
                    <a:pt x="5" y="31"/>
                  </a:lnTo>
                  <a:lnTo>
                    <a:pt x="3" y="28"/>
                  </a:lnTo>
                  <a:lnTo>
                    <a:pt x="2" y="26"/>
                  </a:lnTo>
                  <a:lnTo>
                    <a:pt x="0" y="21"/>
                  </a:lnTo>
                  <a:lnTo>
                    <a:pt x="2" y="20"/>
                  </a:lnTo>
                  <a:lnTo>
                    <a:pt x="5" y="18"/>
                  </a:lnTo>
                  <a:lnTo>
                    <a:pt x="8" y="21"/>
                  </a:lnTo>
                  <a:lnTo>
                    <a:pt x="10" y="23"/>
                  </a:lnTo>
                  <a:lnTo>
                    <a:pt x="17" y="24"/>
                  </a:lnTo>
                  <a:lnTo>
                    <a:pt x="18" y="21"/>
                  </a:lnTo>
                  <a:lnTo>
                    <a:pt x="18" y="20"/>
                  </a:lnTo>
                  <a:lnTo>
                    <a:pt x="15" y="11"/>
                  </a:lnTo>
                  <a:lnTo>
                    <a:pt x="18" y="5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5" y="0"/>
                  </a:lnTo>
                </a:path>
              </a:pathLst>
            </a:custGeom>
            <a:noFill/>
            <a:ln w="3175">
              <a:solidFill>
                <a:schemeClr val="tx1">
                  <a:lumMod val="65000"/>
                  <a:lumOff val="3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33" name="Freeform 334"/>
            <p:cNvSpPr>
              <a:spLocks/>
            </p:cNvSpPr>
            <p:nvPr/>
          </p:nvSpPr>
          <p:spPr bwMode="auto">
            <a:xfrm>
              <a:off x="1062038" y="3394870"/>
              <a:ext cx="747713" cy="1658938"/>
            </a:xfrm>
            <a:custGeom>
              <a:avLst/>
              <a:gdLst>
                <a:gd name="T0" fmla="*/ 837 w 942"/>
                <a:gd name="T1" fmla="*/ 57 h 2089"/>
                <a:gd name="T2" fmla="*/ 878 w 942"/>
                <a:gd name="T3" fmla="*/ 97 h 2089"/>
                <a:gd name="T4" fmla="*/ 880 w 942"/>
                <a:gd name="T5" fmla="*/ 125 h 2089"/>
                <a:gd name="T6" fmla="*/ 939 w 942"/>
                <a:gd name="T7" fmla="*/ 186 h 2089"/>
                <a:gd name="T8" fmla="*/ 916 w 942"/>
                <a:gd name="T9" fmla="*/ 225 h 2089"/>
                <a:gd name="T10" fmla="*/ 837 w 942"/>
                <a:gd name="T11" fmla="*/ 245 h 2089"/>
                <a:gd name="T12" fmla="*/ 833 w 942"/>
                <a:gd name="T13" fmla="*/ 306 h 2089"/>
                <a:gd name="T14" fmla="*/ 780 w 942"/>
                <a:gd name="T15" fmla="*/ 306 h 2089"/>
                <a:gd name="T16" fmla="*/ 732 w 942"/>
                <a:gd name="T17" fmla="*/ 348 h 2089"/>
                <a:gd name="T18" fmla="*/ 732 w 942"/>
                <a:gd name="T19" fmla="*/ 407 h 2089"/>
                <a:gd name="T20" fmla="*/ 706 w 942"/>
                <a:gd name="T21" fmla="*/ 449 h 2089"/>
                <a:gd name="T22" fmla="*/ 681 w 942"/>
                <a:gd name="T23" fmla="*/ 475 h 2089"/>
                <a:gd name="T24" fmla="*/ 683 w 942"/>
                <a:gd name="T25" fmla="*/ 530 h 2089"/>
                <a:gd name="T26" fmla="*/ 689 w 942"/>
                <a:gd name="T27" fmla="*/ 568 h 2089"/>
                <a:gd name="T28" fmla="*/ 666 w 942"/>
                <a:gd name="T29" fmla="*/ 612 h 2089"/>
                <a:gd name="T30" fmla="*/ 618 w 942"/>
                <a:gd name="T31" fmla="*/ 607 h 2089"/>
                <a:gd name="T32" fmla="*/ 600 w 942"/>
                <a:gd name="T33" fmla="*/ 635 h 2089"/>
                <a:gd name="T34" fmla="*/ 567 w 942"/>
                <a:gd name="T35" fmla="*/ 649 h 2089"/>
                <a:gd name="T36" fmla="*/ 547 w 942"/>
                <a:gd name="T37" fmla="*/ 670 h 2089"/>
                <a:gd name="T38" fmla="*/ 519 w 942"/>
                <a:gd name="T39" fmla="*/ 675 h 2089"/>
                <a:gd name="T40" fmla="*/ 464 w 942"/>
                <a:gd name="T41" fmla="*/ 670 h 2089"/>
                <a:gd name="T42" fmla="*/ 430 w 942"/>
                <a:gd name="T43" fmla="*/ 674 h 2089"/>
                <a:gd name="T44" fmla="*/ 398 w 942"/>
                <a:gd name="T45" fmla="*/ 675 h 2089"/>
                <a:gd name="T46" fmla="*/ 418 w 942"/>
                <a:gd name="T47" fmla="*/ 704 h 2089"/>
                <a:gd name="T48" fmla="*/ 443 w 942"/>
                <a:gd name="T49" fmla="*/ 775 h 2089"/>
                <a:gd name="T50" fmla="*/ 468 w 942"/>
                <a:gd name="T51" fmla="*/ 835 h 2089"/>
                <a:gd name="T52" fmla="*/ 461 w 942"/>
                <a:gd name="T53" fmla="*/ 897 h 2089"/>
                <a:gd name="T54" fmla="*/ 499 w 942"/>
                <a:gd name="T55" fmla="*/ 968 h 2089"/>
                <a:gd name="T56" fmla="*/ 494 w 942"/>
                <a:gd name="T57" fmla="*/ 1030 h 2089"/>
                <a:gd name="T58" fmla="*/ 466 w 942"/>
                <a:gd name="T59" fmla="*/ 1044 h 2089"/>
                <a:gd name="T60" fmla="*/ 526 w 942"/>
                <a:gd name="T61" fmla="*/ 1085 h 2089"/>
                <a:gd name="T62" fmla="*/ 506 w 942"/>
                <a:gd name="T63" fmla="*/ 1154 h 2089"/>
                <a:gd name="T64" fmla="*/ 493 w 942"/>
                <a:gd name="T65" fmla="*/ 1240 h 2089"/>
                <a:gd name="T66" fmla="*/ 516 w 942"/>
                <a:gd name="T67" fmla="*/ 1279 h 2089"/>
                <a:gd name="T68" fmla="*/ 506 w 942"/>
                <a:gd name="T69" fmla="*/ 1322 h 2089"/>
                <a:gd name="T70" fmla="*/ 514 w 942"/>
                <a:gd name="T71" fmla="*/ 1371 h 2089"/>
                <a:gd name="T72" fmla="*/ 554 w 942"/>
                <a:gd name="T73" fmla="*/ 1408 h 2089"/>
                <a:gd name="T74" fmla="*/ 555 w 942"/>
                <a:gd name="T75" fmla="*/ 1476 h 2089"/>
                <a:gd name="T76" fmla="*/ 544 w 942"/>
                <a:gd name="T77" fmla="*/ 1536 h 2089"/>
                <a:gd name="T78" fmla="*/ 534 w 942"/>
                <a:gd name="T79" fmla="*/ 1578 h 2089"/>
                <a:gd name="T80" fmla="*/ 514 w 942"/>
                <a:gd name="T81" fmla="*/ 1636 h 2089"/>
                <a:gd name="T82" fmla="*/ 488 w 942"/>
                <a:gd name="T83" fmla="*/ 1665 h 2089"/>
                <a:gd name="T84" fmla="*/ 469 w 942"/>
                <a:gd name="T85" fmla="*/ 1699 h 2089"/>
                <a:gd name="T86" fmla="*/ 494 w 942"/>
                <a:gd name="T87" fmla="*/ 1742 h 2089"/>
                <a:gd name="T88" fmla="*/ 479 w 942"/>
                <a:gd name="T89" fmla="*/ 1784 h 2089"/>
                <a:gd name="T90" fmla="*/ 481 w 942"/>
                <a:gd name="T91" fmla="*/ 1829 h 2089"/>
                <a:gd name="T92" fmla="*/ 471 w 942"/>
                <a:gd name="T93" fmla="*/ 1869 h 2089"/>
                <a:gd name="T94" fmla="*/ 453 w 942"/>
                <a:gd name="T95" fmla="*/ 1913 h 2089"/>
                <a:gd name="T96" fmla="*/ 450 w 942"/>
                <a:gd name="T97" fmla="*/ 1965 h 2089"/>
                <a:gd name="T98" fmla="*/ 425 w 942"/>
                <a:gd name="T99" fmla="*/ 2020 h 2089"/>
                <a:gd name="T100" fmla="*/ 420 w 942"/>
                <a:gd name="T101" fmla="*/ 2064 h 2089"/>
                <a:gd name="T102" fmla="*/ 397 w 942"/>
                <a:gd name="T103" fmla="*/ 2089 h 2089"/>
                <a:gd name="T104" fmla="*/ 349 w 942"/>
                <a:gd name="T105" fmla="*/ 2017 h 2089"/>
                <a:gd name="T106" fmla="*/ 284 w 942"/>
                <a:gd name="T107" fmla="*/ 1984 h 2089"/>
                <a:gd name="T108" fmla="*/ 223 w 942"/>
                <a:gd name="T109" fmla="*/ 1903 h 2089"/>
                <a:gd name="T110" fmla="*/ 145 w 942"/>
                <a:gd name="T111" fmla="*/ 1795 h 2089"/>
                <a:gd name="T112" fmla="*/ 114 w 942"/>
                <a:gd name="T113" fmla="*/ 1758 h 2089"/>
                <a:gd name="T114" fmla="*/ 102 w 942"/>
                <a:gd name="T115" fmla="*/ 1735 h 2089"/>
                <a:gd name="T116" fmla="*/ 41 w 942"/>
                <a:gd name="T117" fmla="*/ 1632 h 20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42" h="2089">
                  <a:moveTo>
                    <a:pt x="817" y="0"/>
                  </a:moveTo>
                  <a:lnTo>
                    <a:pt x="823" y="8"/>
                  </a:lnTo>
                  <a:lnTo>
                    <a:pt x="833" y="15"/>
                  </a:lnTo>
                  <a:lnTo>
                    <a:pt x="833" y="18"/>
                  </a:lnTo>
                  <a:lnTo>
                    <a:pt x="833" y="26"/>
                  </a:lnTo>
                  <a:lnTo>
                    <a:pt x="832" y="34"/>
                  </a:lnTo>
                  <a:lnTo>
                    <a:pt x="833" y="47"/>
                  </a:lnTo>
                  <a:lnTo>
                    <a:pt x="835" y="51"/>
                  </a:lnTo>
                  <a:lnTo>
                    <a:pt x="837" y="52"/>
                  </a:lnTo>
                  <a:lnTo>
                    <a:pt x="837" y="57"/>
                  </a:lnTo>
                  <a:lnTo>
                    <a:pt x="837" y="65"/>
                  </a:lnTo>
                  <a:lnTo>
                    <a:pt x="837" y="73"/>
                  </a:lnTo>
                  <a:lnTo>
                    <a:pt x="840" y="78"/>
                  </a:lnTo>
                  <a:lnTo>
                    <a:pt x="845" y="81"/>
                  </a:lnTo>
                  <a:lnTo>
                    <a:pt x="853" y="83"/>
                  </a:lnTo>
                  <a:lnTo>
                    <a:pt x="860" y="83"/>
                  </a:lnTo>
                  <a:lnTo>
                    <a:pt x="865" y="86"/>
                  </a:lnTo>
                  <a:lnTo>
                    <a:pt x="871" y="89"/>
                  </a:lnTo>
                  <a:lnTo>
                    <a:pt x="881" y="93"/>
                  </a:lnTo>
                  <a:lnTo>
                    <a:pt x="878" y="97"/>
                  </a:lnTo>
                  <a:lnTo>
                    <a:pt x="873" y="99"/>
                  </a:lnTo>
                  <a:lnTo>
                    <a:pt x="866" y="99"/>
                  </a:lnTo>
                  <a:lnTo>
                    <a:pt x="863" y="102"/>
                  </a:lnTo>
                  <a:lnTo>
                    <a:pt x="860" y="106"/>
                  </a:lnTo>
                  <a:lnTo>
                    <a:pt x="848" y="107"/>
                  </a:lnTo>
                  <a:lnTo>
                    <a:pt x="848" y="112"/>
                  </a:lnTo>
                  <a:lnTo>
                    <a:pt x="853" y="115"/>
                  </a:lnTo>
                  <a:lnTo>
                    <a:pt x="865" y="117"/>
                  </a:lnTo>
                  <a:lnTo>
                    <a:pt x="871" y="120"/>
                  </a:lnTo>
                  <a:lnTo>
                    <a:pt x="880" y="125"/>
                  </a:lnTo>
                  <a:lnTo>
                    <a:pt x="883" y="125"/>
                  </a:lnTo>
                  <a:lnTo>
                    <a:pt x="891" y="127"/>
                  </a:lnTo>
                  <a:lnTo>
                    <a:pt x="901" y="125"/>
                  </a:lnTo>
                  <a:lnTo>
                    <a:pt x="914" y="125"/>
                  </a:lnTo>
                  <a:lnTo>
                    <a:pt x="921" y="140"/>
                  </a:lnTo>
                  <a:lnTo>
                    <a:pt x="921" y="159"/>
                  </a:lnTo>
                  <a:lnTo>
                    <a:pt x="921" y="170"/>
                  </a:lnTo>
                  <a:lnTo>
                    <a:pt x="926" y="182"/>
                  </a:lnTo>
                  <a:lnTo>
                    <a:pt x="933" y="186"/>
                  </a:lnTo>
                  <a:lnTo>
                    <a:pt x="939" y="186"/>
                  </a:lnTo>
                  <a:lnTo>
                    <a:pt x="942" y="193"/>
                  </a:lnTo>
                  <a:lnTo>
                    <a:pt x="941" y="198"/>
                  </a:lnTo>
                  <a:lnTo>
                    <a:pt x="942" y="199"/>
                  </a:lnTo>
                  <a:lnTo>
                    <a:pt x="938" y="203"/>
                  </a:lnTo>
                  <a:lnTo>
                    <a:pt x="931" y="204"/>
                  </a:lnTo>
                  <a:lnTo>
                    <a:pt x="928" y="208"/>
                  </a:lnTo>
                  <a:lnTo>
                    <a:pt x="924" y="209"/>
                  </a:lnTo>
                  <a:lnTo>
                    <a:pt x="923" y="211"/>
                  </a:lnTo>
                  <a:lnTo>
                    <a:pt x="919" y="214"/>
                  </a:lnTo>
                  <a:lnTo>
                    <a:pt x="916" y="225"/>
                  </a:lnTo>
                  <a:lnTo>
                    <a:pt x="911" y="229"/>
                  </a:lnTo>
                  <a:lnTo>
                    <a:pt x="908" y="230"/>
                  </a:lnTo>
                  <a:lnTo>
                    <a:pt x="901" y="230"/>
                  </a:lnTo>
                  <a:lnTo>
                    <a:pt x="895" y="227"/>
                  </a:lnTo>
                  <a:lnTo>
                    <a:pt x="881" y="230"/>
                  </a:lnTo>
                  <a:lnTo>
                    <a:pt x="871" y="235"/>
                  </a:lnTo>
                  <a:lnTo>
                    <a:pt x="863" y="238"/>
                  </a:lnTo>
                  <a:lnTo>
                    <a:pt x="853" y="243"/>
                  </a:lnTo>
                  <a:lnTo>
                    <a:pt x="847" y="243"/>
                  </a:lnTo>
                  <a:lnTo>
                    <a:pt x="837" y="245"/>
                  </a:lnTo>
                  <a:lnTo>
                    <a:pt x="827" y="251"/>
                  </a:lnTo>
                  <a:lnTo>
                    <a:pt x="823" y="263"/>
                  </a:lnTo>
                  <a:lnTo>
                    <a:pt x="820" y="271"/>
                  </a:lnTo>
                  <a:lnTo>
                    <a:pt x="823" y="277"/>
                  </a:lnTo>
                  <a:lnTo>
                    <a:pt x="825" y="280"/>
                  </a:lnTo>
                  <a:lnTo>
                    <a:pt x="830" y="285"/>
                  </a:lnTo>
                  <a:lnTo>
                    <a:pt x="833" y="290"/>
                  </a:lnTo>
                  <a:lnTo>
                    <a:pt x="830" y="297"/>
                  </a:lnTo>
                  <a:lnTo>
                    <a:pt x="830" y="301"/>
                  </a:lnTo>
                  <a:lnTo>
                    <a:pt x="833" y="306"/>
                  </a:lnTo>
                  <a:lnTo>
                    <a:pt x="832" y="311"/>
                  </a:lnTo>
                  <a:lnTo>
                    <a:pt x="830" y="313"/>
                  </a:lnTo>
                  <a:lnTo>
                    <a:pt x="825" y="314"/>
                  </a:lnTo>
                  <a:lnTo>
                    <a:pt x="822" y="316"/>
                  </a:lnTo>
                  <a:lnTo>
                    <a:pt x="817" y="318"/>
                  </a:lnTo>
                  <a:lnTo>
                    <a:pt x="810" y="318"/>
                  </a:lnTo>
                  <a:lnTo>
                    <a:pt x="802" y="318"/>
                  </a:lnTo>
                  <a:lnTo>
                    <a:pt x="795" y="313"/>
                  </a:lnTo>
                  <a:lnTo>
                    <a:pt x="785" y="309"/>
                  </a:lnTo>
                  <a:lnTo>
                    <a:pt x="780" y="306"/>
                  </a:lnTo>
                  <a:lnTo>
                    <a:pt x="774" y="305"/>
                  </a:lnTo>
                  <a:lnTo>
                    <a:pt x="767" y="305"/>
                  </a:lnTo>
                  <a:lnTo>
                    <a:pt x="762" y="309"/>
                  </a:lnTo>
                  <a:lnTo>
                    <a:pt x="759" y="318"/>
                  </a:lnTo>
                  <a:lnTo>
                    <a:pt x="752" y="326"/>
                  </a:lnTo>
                  <a:lnTo>
                    <a:pt x="747" y="327"/>
                  </a:lnTo>
                  <a:lnTo>
                    <a:pt x="741" y="327"/>
                  </a:lnTo>
                  <a:lnTo>
                    <a:pt x="732" y="334"/>
                  </a:lnTo>
                  <a:lnTo>
                    <a:pt x="731" y="342"/>
                  </a:lnTo>
                  <a:lnTo>
                    <a:pt x="732" y="348"/>
                  </a:lnTo>
                  <a:lnTo>
                    <a:pt x="732" y="356"/>
                  </a:lnTo>
                  <a:lnTo>
                    <a:pt x="732" y="364"/>
                  </a:lnTo>
                  <a:lnTo>
                    <a:pt x="737" y="368"/>
                  </a:lnTo>
                  <a:lnTo>
                    <a:pt x="737" y="373"/>
                  </a:lnTo>
                  <a:lnTo>
                    <a:pt x="739" y="379"/>
                  </a:lnTo>
                  <a:lnTo>
                    <a:pt x="739" y="386"/>
                  </a:lnTo>
                  <a:lnTo>
                    <a:pt x="736" y="392"/>
                  </a:lnTo>
                  <a:lnTo>
                    <a:pt x="734" y="397"/>
                  </a:lnTo>
                  <a:lnTo>
                    <a:pt x="732" y="403"/>
                  </a:lnTo>
                  <a:lnTo>
                    <a:pt x="732" y="407"/>
                  </a:lnTo>
                  <a:lnTo>
                    <a:pt x="731" y="410"/>
                  </a:lnTo>
                  <a:lnTo>
                    <a:pt x="729" y="411"/>
                  </a:lnTo>
                  <a:lnTo>
                    <a:pt x="726" y="413"/>
                  </a:lnTo>
                  <a:lnTo>
                    <a:pt x="721" y="418"/>
                  </a:lnTo>
                  <a:lnTo>
                    <a:pt x="716" y="428"/>
                  </a:lnTo>
                  <a:lnTo>
                    <a:pt x="716" y="432"/>
                  </a:lnTo>
                  <a:lnTo>
                    <a:pt x="718" y="439"/>
                  </a:lnTo>
                  <a:lnTo>
                    <a:pt x="716" y="442"/>
                  </a:lnTo>
                  <a:lnTo>
                    <a:pt x="714" y="445"/>
                  </a:lnTo>
                  <a:lnTo>
                    <a:pt x="706" y="449"/>
                  </a:lnTo>
                  <a:lnTo>
                    <a:pt x="708" y="452"/>
                  </a:lnTo>
                  <a:lnTo>
                    <a:pt x="709" y="455"/>
                  </a:lnTo>
                  <a:lnTo>
                    <a:pt x="708" y="460"/>
                  </a:lnTo>
                  <a:lnTo>
                    <a:pt x="706" y="463"/>
                  </a:lnTo>
                  <a:lnTo>
                    <a:pt x="703" y="463"/>
                  </a:lnTo>
                  <a:lnTo>
                    <a:pt x="699" y="463"/>
                  </a:lnTo>
                  <a:lnTo>
                    <a:pt x="694" y="468"/>
                  </a:lnTo>
                  <a:lnTo>
                    <a:pt x="688" y="468"/>
                  </a:lnTo>
                  <a:lnTo>
                    <a:pt x="683" y="470"/>
                  </a:lnTo>
                  <a:lnTo>
                    <a:pt x="681" y="475"/>
                  </a:lnTo>
                  <a:lnTo>
                    <a:pt x="680" y="481"/>
                  </a:lnTo>
                  <a:lnTo>
                    <a:pt x="681" y="484"/>
                  </a:lnTo>
                  <a:lnTo>
                    <a:pt x="680" y="491"/>
                  </a:lnTo>
                  <a:lnTo>
                    <a:pt x="678" y="496"/>
                  </a:lnTo>
                  <a:lnTo>
                    <a:pt x="676" y="502"/>
                  </a:lnTo>
                  <a:lnTo>
                    <a:pt x="676" y="510"/>
                  </a:lnTo>
                  <a:lnTo>
                    <a:pt x="678" y="517"/>
                  </a:lnTo>
                  <a:lnTo>
                    <a:pt x="678" y="520"/>
                  </a:lnTo>
                  <a:lnTo>
                    <a:pt x="678" y="526"/>
                  </a:lnTo>
                  <a:lnTo>
                    <a:pt x="683" y="530"/>
                  </a:lnTo>
                  <a:lnTo>
                    <a:pt x="684" y="534"/>
                  </a:lnTo>
                  <a:lnTo>
                    <a:pt x="681" y="536"/>
                  </a:lnTo>
                  <a:lnTo>
                    <a:pt x="686" y="539"/>
                  </a:lnTo>
                  <a:lnTo>
                    <a:pt x="686" y="542"/>
                  </a:lnTo>
                  <a:lnTo>
                    <a:pt x="684" y="547"/>
                  </a:lnTo>
                  <a:lnTo>
                    <a:pt x="686" y="551"/>
                  </a:lnTo>
                  <a:lnTo>
                    <a:pt x="686" y="559"/>
                  </a:lnTo>
                  <a:lnTo>
                    <a:pt x="689" y="560"/>
                  </a:lnTo>
                  <a:lnTo>
                    <a:pt x="689" y="564"/>
                  </a:lnTo>
                  <a:lnTo>
                    <a:pt x="689" y="568"/>
                  </a:lnTo>
                  <a:lnTo>
                    <a:pt x="689" y="576"/>
                  </a:lnTo>
                  <a:lnTo>
                    <a:pt x="681" y="586"/>
                  </a:lnTo>
                  <a:lnTo>
                    <a:pt x="678" y="593"/>
                  </a:lnTo>
                  <a:lnTo>
                    <a:pt x="680" y="596"/>
                  </a:lnTo>
                  <a:lnTo>
                    <a:pt x="676" y="597"/>
                  </a:lnTo>
                  <a:lnTo>
                    <a:pt x="675" y="604"/>
                  </a:lnTo>
                  <a:lnTo>
                    <a:pt x="673" y="606"/>
                  </a:lnTo>
                  <a:lnTo>
                    <a:pt x="673" y="609"/>
                  </a:lnTo>
                  <a:lnTo>
                    <a:pt x="671" y="612"/>
                  </a:lnTo>
                  <a:lnTo>
                    <a:pt x="666" y="612"/>
                  </a:lnTo>
                  <a:lnTo>
                    <a:pt x="660" y="610"/>
                  </a:lnTo>
                  <a:lnTo>
                    <a:pt x="656" y="614"/>
                  </a:lnTo>
                  <a:lnTo>
                    <a:pt x="651" y="615"/>
                  </a:lnTo>
                  <a:lnTo>
                    <a:pt x="650" y="617"/>
                  </a:lnTo>
                  <a:lnTo>
                    <a:pt x="645" y="617"/>
                  </a:lnTo>
                  <a:lnTo>
                    <a:pt x="637" y="614"/>
                  </a:lnTo>
                  <a:lnTo>
                    <a:pt x="628" y="614"/>
                  </a:lnTo>
                  <a:lnTo>
                    <a:pt x="627" y="609"/>
                  </a:lnTo>
                  <a:lnTo>
                    <a:pt x="622" y="606"/>
                  </a:lnTo>
                  <a:lnTo>
                    <a:pt x="618" y="607"/>
                  </a:lnTo>
                  <a:lnTo>
                    <a:pt x="618" y="612"/>
                  </a:lnTo>
                  <a:lnTo>
                    <a:pt x="620" y="615"/>
                  </a:lnTo>
                  <a:lnTo>
                    <a:pt x="608" y="614"/>
                  </a:lnTo>
                  <a:lnTo>
                    <a:pt x="607" y="615"/>
                  </a:lnTo>
                  <a:lnTo>
                    <a:pt x="607" y="619"/>
                  </a:lnTo>
                  <a:lnTo>
                    <a:pt x="603" y="622"/>
                  </a:lnTo>
                  <a:lnTo>
                    <a:pt x="598" y="625"/>
                  </a:lnTo>
                  <a:lnTo>
                    <a:pt x="594" y="631"/>
                  </a:lnTo>
                  <a:lnTo>
                    <a:pt x="595" y="636"/>
                  </a:lnTo>
                  <a:lnTo>
                    <a:pt x="600" y="635"/>
                  </a:lnTo>
                  <a:lnTo>
                    <a:pt x="600" y="636"/>
                  </a:lnTo>
                  <a:lnTo>
                    <a:pt x="594" y="643"/>
                  </a:lnTo>
                  <a:lnTo>
                    <a:pt x="589" y="643"/>
                  </a:lnTo>
                  <a:lnTo>
                    <a:pt x="587" y="641"/>
                  </a:lnTo>
                  <a:lnTo>
                    <a:pt x="584" y="644"/>
                  </a:lnTo>
                  <a:lnTo>
                    <a:pt x="580" y="643"/>
                  </a:lnTo>
                  <a:lnTo>
                    <a:pt x="579" y="649"/>
                  </a:lnTo>
                  <a:lnTo>
                    <a:pt x="575" y="644"/>
                  </a:lnTo>
                  <a:lnTo>
                    <a:pt x="575" y="648"/>
                  </a:lnTo>
                  <a:lnTo>
                    <a:pt x="567" y="649"/>
                  </a:lnTo>
                  <a:lnTo>
                    <a:pt x="562" y="649"/>
                  </a:lnTo>
                  <a:lnTo>
                    <a:pt x="560" y="653"/>
                  </a:lnTo>
                  <a:lnTo>
                    <a:pt x="559" y="656"/>
                  </a:lnTo>
                  <a:lnTo>
                    <a:pt x="557" y="657"/>
                  </a:lnTo>
                  <a:lnTo>
                    <a:pt x="555" y="661"/>
                  </a:lnTo>
                  <a:lnTo>
                    <a:pt x="551" y="662"/>
                  </a:lnTo>
                  <a:lnTo>
                    <a:pt x="552" y="664"/>
                  </a:lnTo>
                  <a:lnTo>
                    <a:pt x="549" y="665"/>
                  </a:lnTo>
                  <a:lnTo>
                    <a:pt x="551" y="667"/>
                  </a:lnTo>
                  <a:lnTo>
                    <a:pt x="547" y="670"/>
                  </a:lnTo>
                  <a:lnTo>
                    <a:pt x="546" y="674"/>
                  </a:lnTo>
                  <a:lnTo>
                    <a:pt x="546" y="675"/>
                  </a:lnTo>
                  <a:lnTo>
                    <a:pt x="542" y="677"/>
                  </a:lnTo>
                  <a:lnTo>
                    <a:pt x="542" y="672"/>
                  </a:lnTo>
                  <a:lnTo>
                    <a:pt x="539" y="674"/>
                  </a:lnTo>
                  <a:lnTo>
                    <a:pt x="532" y="674"/>
                  </a:lnTo>
                  <a:lnTo>
                    <a:pt x="527" y="670"/>
                  </a:lnTo>
                  <a:lnTo>
                    <a:pt x="526" y="675"/>
                  </a:lnTo>
                  <a:lnTo>
                    <a:pt x="524" y="674"/>
                  </a:lnTo>
                  <a:lnTo>
                    <a:pt x="519" y="675"/>
                  </a:lnTo>
                  <a:lnTo>
                    <a:pt x="519" y="677"/>
                  </a:lnTo>
                  <a:lnTo>
                    <a:pt x="516" y="675"/>
                  </a:lnTo>
                  <a:lnTo>
                    <a:pt x="512" y="675"/>
                  </a:lnTo>
                  <a:lnTo>
                    <a:pt x="507" y="678"/>
                  </a:lnTo>
                  <a:lnTo>
                    <a:pt x="499" y="678"/>
                  </a:lnTo>
                  <a:lnTo>
                    <a:pt x="498" y="677"/>
                  </a:lnTo>
                  <a:lnTo>
                    <a:pt x="496" y="675"/>
                  </a:lnTo>
                  <a:lnTo>
                    <a:pt x="491" y="670"/>
                  </a:lnTo>
                  <a:lnTo>
                    <a:pt x="481" y="670"/>
                  </a:lnTo>
                  <a:lnTo>
                    <a:pt x="464" y="670"/>
                  </a:lnTo>
                  <a:lnTo>
                    <a:pt x="460" y="672"/>
                  </a:lnTo>
                  <a:lnTo>
                    <a:pt x="456" y="672"/>
                  </a:lnTo>
                  <a:lnTo>
                    <a:pt x="453" y="674"/>
                  </a:lnTo>
                  <a:lnTo>
                    <a:pt x="451" y="677"/>
                  </a:lnTo>
                  <a:lnTo>
                    <a:pt x="448" y="677"/>
                  </a:lnTo>
                  <a:lnTo>
                    <a:pt x="448" y="672"/>
                  </a:lnTo>
                  <a:lnTo>
                    <a:pt x="445" y="677"/>
                  </a:lnTo>
                  <a:lnTo>
                    <a:pt x="443" y="677"/>
                  </a:lnTo>
                  <a:lnTo>
                    <a:pt x="436" y="677"/>
                  </a:lnTo>
                  <a:lnTo>
                    <a:pt x="430" y="674"/>
                  </a:lnTo>
                  <a:lnTo>
                    <a:pt x="426" y="661"/>
                  </a:lnTo>
                  <a:lnTo>
                    <a:pt x="420" y="653"/>
                  </a:lnTo>
                  <a:lnTo>
                    <a:pt x="413" y="649"/>
                  </a:lnTo>
                  <a:lnTo>
                    <a:pt x="407" y="648"/>
                  </a:lnTo>
                  <a:lnTo>
                    <a:pt x="402" y="649"/>
                  </a:lnTo>
                  <a:lnTo>
                    <a:pt x="397" y="654"/>
                  </a:lnTo>
                  <a:lnTo>
                    <a:pt x="395" y="661"/>
                  </a:lnTo>
                  <a:lnTo>
                    <a:pt x="395" y="665"/>
                  </a:lnTo>
                  <a:lnTo>
                    <a:pt x="397" y="670"/>
                  </a:lnTo>
                  <a:lnTo>
                    <a:pt x="398" y="675"/>
                  </a:lnTo>
                  <a:lnTo>
                    <a:pt x="400" y="680"/>
                  </a:lnTo>
                  <a:lnTo>
                    <a:pt x="403" y="685"/>
                  </a:lnTo>
                  <a:lnTo>
                    <a:pt x="405" y="688"/>
                  </a:lnTo>
                  <a:lnTo>
                    <a:pt x="407" y="695"/>
                  </a:lnTo>
                  <a:lnTo>
                    <a:pt x="408" y="696"/>
                  </a:lnTo>
                  <a:lnTo>
                    <a:pt x="408" y="698"/>
                  </a:lnTo>
                  <a:lnTo>
                    <a:pt x="408" y="701"/>
                  </a:lnTo>
                  <a:lnTo>
                    <a:pt x="412" y="704"/>
                  </a:lnTo>
                  <a:lnTo>
                    <a:pt x="415" y="704"/>
                  </a:lnTo>
                  <a:lnTo>
                    <a:pt x="418" y="704"/>
                  </a:lnTo>
                  <a:lnTo>
                    <a:pt x="420" y="704"/>
                  </a:lnTo>
                  <a:lnTo>
                    <a:pt x="425" y="706"/>
                  </a:lnTo>
                  <a:lnTo>
                    <a:pt x="433" y="714"/>
                  </a:lnTo>
                  <a:lnTo>
                    <a:pt x="436" y="724"/>
                  </a:lnTo>
                  <a:lnTo>
                    <a:pt x="436" y="733"/>
                  </a:lnTo>
                  <a:lnTo>
                    <a:pt x="431" y="750"/>
                  </a:lnTo>
                  <a:lnTo>
                    <a:pt x="431" y="758"/>
                  </a:lnTo>
                  <a:lnTo>
                    <a:pt x="433" y="766"/>
                  </a:lnTo>
                  <a:lnTo>
                    <a:pt x="438" y="777"/>
                  </a:lnTo>
                  <a:lnTo>
                    <a:pt x="443" y="775"/>
                  </a:lnTo>
                  <a:lnTo>
                    <a:pt x="448" y="774"/>
                  </a:lnTo>
                  <a:lnTo>
                    <a:pt x="450" y="775"/>
                  </a:lnTo>
                  <a:lnTo>
                    <a:pt x="456" y="785"/>
                  </a:lnTo>
                  <a:lnTo>
                    <a:pt x="456" y="801"/>
                  </a:lnTo>
                  <a:lnTo>
                    <a:pt x="458" y="813"/>
                  </a:lnTo>
                  <a:lnTo>
                    <a:pt x="456" y="819"/>
                  </a:lnTo>
                  <a:lnTo>
                    <a:pt x="456" y="822"/>
                  </a:lnTo>
                  <a:lnTo>
                    <a:pt x="461" y="826"/>
                  </a:lnTo>
                  <a:lnTo>
                    <a:pt x="466" y="829"/>
                  </a:lnTo>
                  <a:lnTo>
                    <a:pt x="468" y="835"/>
                  </a:lnTo>
                  <a:lnTo>
                    <a:pt x="468" y="845"/>
                  </a:lnTo>
                  <a:lnTo>
                    <a:pt x="468" y="853"/>
                  </a:lnTo>
                  <a:lnTo>
                    <a:pt x="468" y="861"/>
                  </a:lnTo>
                  <a:lnTo>
                    <a:pt x="466" y="864"/>
                  </a:lnTo>
                  <a:lnTo>
                    <a:pt x="464" y="869"/>
                  </a:lnTo>
                  <a:lnTo>
                    <a:pt x="461" y="873"/>
                  </a:lnTo>
                  <a:lnTo>
                    <a:pt x="458" y="877"/>
                  </a:lnTo>
                  <a:lnTo>
                    <a:pt x="456" y="882"/>
                  </a:lnTo>
                  <a:lnTo>
                    <a:pt x="460" y="886"/>
                  </a:lnTo>
                  <a:lnTo>
                    <a:pt x="461" y="897"/>
                  </a:lnTo>
                  <a:lnTo>
                    <a:pt x="461" y="903"/>
                  </a:lnTo>
                  <a:lnTo>
                    <a:pt x="464" y="911"/>
                  </a:lnTo>
                  <a:lnTo>
                    <a:pt x="469" y="923"/>
                  </a:lnTo>
                  <a:lnTo>
                    <a:pt x="474" y="929"/>
                  </a:lnTo>
                  <a:lnTo>
                    <a:pt x="486" y="941"/>
                  </a:lnTo>
                  <a:lnTo>
                    <a:pt x="491" y="949"/>
                  </a:lnTo>
                  <a:lnTo>
                    <a:pt x="496" y="955"/>
                  </a:lnTo>
                  <a:lnTo>
                    <a:pt x="499" y="960"/>
                  </a:lnTo>
                  <a:lnTo>
                    <a:pt x="499" y="965"/>
                  </a:lnTo>
                  <a:lnTo>
                    <a:pt x="499" y="968"/>
                  </a:lnTo>
                  <a:lnTo>
                    <a:pt x="503" y="975"/>
                  </a:lnTo>
                  <a:lnTo>
                    <a:pt x="512" y="994"/>
                  </a:lnTo>
                  <a:lnTo>
                    <a:pt x="514" y="1002"/>
                  </a:lnTo>
                  <a:lnTo>
                    <a:pt x="512" y="1012"/>
                  </a:lnTo>
                  <a:lnTo>
                    <a:pt x="511" y="1018"/>
                  </a:lnTo>
                  <a:lnTo>
                    <a:pt x="509" y="1023"/>
                  </a:lnTo>
                  <a:lnTo>
                    <a:pt x="506" y="1030"/>
                  </a:lnTo>
                  <a:lnTo>
                    <a:pt x="501" y="1033"/>
                  </a:lnTo>
                  <a:lnTo>
                    <a:pt x="496" y="1033"/>
                  </a:lnTo>
                  <a:lnTo>
                    <a:pt x="494" y="1030"/>
                  </a:lnTo>
                  <a:lnTo>
                    <a:pt x="494" y="1023"/>
                  </a:lnTo>
                  <a:lnTo>
                    <a:pt x="491" y="1017"/>
                  </a:lnTo>
                  <a:lnTo>
                    <a:pt x="486" y="1015"/>
                  </a:lnTo>
                  <a:lnTo>
                    <a:pt x="479" y="1013"/>
                  </a:lnTo>
                  <a:lnTo>
                    <a:pt x="474" y="1015"/>
                  </a:lnTo>
                  <a:lnTo>
                    <a:pt x="469" y="1018"/>
                  </a:lnTo>
                  <a:lnTo>
                    <a:pt x="466" y="1021"/>
                  </a:lnTo>
                  <a:lnTo>
                    <a:pt x="466" y="1031"/>
                  </a:lnTo>
                  <a:lnTo>
                    <a:pt x="466" y="1039"/>
                  </a:lnTo>
                  <a:lnTo>
                    <a:pt x="466" y="1044"/>
                  </a:lnTo>
                  <a:lnTo>
                    <a:pt x="471" y="1051"/>
                  </a:lnTo>
                  <a:lnTo>
                    <a:pt x="483" y="1052"/>
                  </a:lnTo>
                  <a:lnTo>
                    <a:pt x="491" y="1055"/>
                  </a:lnTo>
                  <a:lnTo>
                    <a:pt x="496" y="1057"/>
                  </a:lnTo>
                  <a:lnTo>
                    <a:pt x="499" y="1067"/>
                  </a:lnTo>
                  <a:lnTo>
                    <a:pt x="501" y="1068"/>
                  </a:lnTo>
                  <a:lnTo>
                    <a:pt x="507" y="1073"/>
                  </a:lnTo>
                  <a:lnTo>
                    <a:pt x="514" y="1081"/>
                  </a:lnTo>
                  <a:lnTo>
                    <a:pt x="521" y="1083"/>
                  </a:lnTo>
                  <a:lnTo>
                    <a:pt x="526" y="1085"/>
                  </a:lnTo>
                  <a:lnTo>
                    <a:pt x="529" y="1088"/>
                  </a:lnTo>
                  <a:lnTo>
                    <a:pt x="529" y="1096"/>
                  </a:lnTo>
                  <a:lnTo>
                    <a:pt x="529" y="1102"/>
                  </a:lnTo>
                  <a:lnTo>
                    <a:pt x="532" y="1106"/>
                  </a:lnTo>
                  <a:lnTo>
                    <a:pt x="536" y="1110"/>
                  </a:lnTo>
                  <a:lnTo>
                    <a:pt x="537" y="1120"/>
                  </a:lnTo>
                  <a:lnTo>
                    <a:pt x="536" y="1130"/>
                  </a:lnTo>
                  <a:lnTo>
                    <a:pt x="527" y="1140"/>
                  </a:lnTo>
                  <a:lnTo>
                    <a:pt x="519" y="1144"/>
                  </a:lnTo>
                  <a:lnTo>
                    <a:pt x="506" y="1154"/>
                  </a:lnTo>
                  <a:lnTo>
                    <a:pt x="503" y="1165"/>
                  </a:lnTo>
                  <a:lnTo>
                    <a:pt x="501" y="1174"/>
                  </a:lnTo>
                  <a:lnTo>
                    <a:pt x="501" y="1180"/>
                  </a:lnTo>
                  <a:lnTo>
                    <a:pt x="503" y="1195"/>
                  </a:lnTo>
                  <a:lnTo>
                    <a:pt x="504" y="1203"/>
                  </a:lnTo>
                  <a:lnTo>
                    <a:pt x="506" y="1216"/>
                  </a:lnTo>
                  <a:lnTo>
                    <a:pt x="504" y="1222"/>
                  </a:lnTo>
                  <a:lnTo>
                    <a:pt x="503" y="1229"/>
                  </a:lnTo>
                  <a:lnTo>
                    <a:pt x="498" y="1235"/>
                  </a:lnTo>
                  <a:lnTo>
                    <a:pt x="493" y="1240"/>
                  </a:lnTo>
                  <a:lnTo>
                    <a:pt x="491" y="1243"/>
                  </a:lnTo>
                  <a:lnTo>
                    <a:pt x="494" y="1246"/>
                  </a:lnTo>
                  <a:lnTo>
                    <a:pt x="496" y="1250"/>
                  </a:lnTo>
                  <a:lnTo>
                    <a:pt x="498" y="1250"/>
                  </a:lnTo>
                  <a:lnTo>
                    <a:pt x="503" y="1253"/>
                  </a:lnTo>
                  <a:lnTo>
                    <a:pt x="507" y="1254"/>
                  </a:lnTo>
                  <a:lnTo>
                    <a:pt x="507" y="1256"/>
                  </a:lnTo>
                  <a:lnTo>
                    <a:pt x="511" y="1266"/>
                  </a:lnTo>
                  <a:lnTo>
                    <a:pt x="517" y="1271"/>
                  </a:lnTo>
                  <a:lnTo>
                    <a:pt x="516" y="1279"/>
                  </a:lnTo>
                  <a:lnTo>
                    <a:pt x="511" y="1282"/>
                  </a:lnTo>
                  <a:lnTo>
                    <a:pt x="506" y="1288"/>
                  </a:lnTo>
                  <a:lnTo>
                    <a:pt x="504" y="1288"/>
                  </a:lnTo>
                  <a:lnTo>
                    <a:pt x="503" y="1293"/>
                  </a:lnTo>
                  <a:lnTo>
                    <a:pt x="504" y="1300"/>
                  </a:lnTo>
                  <a:lnTo>
                    <a:pt x="506" y="1301"/>
                  </a:lnTo>
                  <a:lnTo>
                    <a:pt x="506" y="1308"/>
                  </a:lnTo>
                  <a:lnTo>
                    <a:pt x="506" y="1313"/>
                  </a:lnTo>
                  <a:lnTo>
                    <a:pt x="506" y="1318"/>
                  </a:lnTo>
                  <a:lnTo>
                    <a:pt x="506" y="1322"/>
                  </a:lnTo>
                  <a:lnTo>
                    <a:pt x="506" y="1326"/>
                  </a:lnTo>
                  <a:lnTo>
                    <a:pt x="507" y="1327"/>
                  </a:lnTo>
                  <a:lnTo>
                    <a:pt x="516" y="1339"/>
                  </a:lnTo>
                  <a:lnTo>
                    <a:pt x="514" y="1345"/>
                  </a:lnTo>
                  <a:lnTo>
                    <a:pt x="514" y="1352"/>
                  </a:lnTo>
                  <a:lnTo>
                    <a:pt x="517" y="1355"/>
                  </a:lnTo>
                  <a:lnTo>
                    <a:pt x="517" y="1360"/>
                  </a:lnTo>
                  <a:lnTo>
                    <a:pt x="517" y="1363"/>
                  </a:lnTo>
                  <a:lnTo>
                    <a:pt x="516" y="1369"/>
                  </a:lnTo>
                  <a:lnTo>
                    <a:pt x="514" y="1371"/>
                  </a:lnTo>
                  <a:lnTo>
                    <a:pt x="512" y="1374"/>
                  </a:lnTo>
                  <a:lnTo>
                    <a:pt x="514" y="1377"/>
                  </a:lnTo>
                  <a:lnTo>
                    <a:pt x="517" y="1379"/>
                  </a:lnTo>
                  <a:lnTo>
                    <a:pt x="519" y="1381"/>
                  </a:lnTo>
                  <a:lnTo>
                    <a:pt x="522" y="1384"/>
                  </a:lnTo>
                  <a:lnTo>
                    <a:pt x="522" y="1390"/>
                  </a:lnTo>
                  <a:lnTo>
                    <a:pt x="527" y="1394"/>
                  </a:lnTo>
                  <a:lnTo>
                    <a:pt x="544" y="1398"/>
                  </a:lnTo>
                  <a:lnTo>
                    <a:pt x="549" y="1403"/>
                  </a:lnTo>
                  <a:lnTo>
                    <a:pt x="554" y="1408"/>
                  </a:lnTo>
                  <a:lnTo>
                    <a:pt x="555" y="1415"/>
                  </a:lnTo>
                  <a:lnTo>
                    <a:pt x="557" y="1421"/>
                  </a:lnTo>
                  <a:lnTo>
                    <a:pt x="557" y="1426"/>
                  </a:lnTo>
                  <a:lnTo>
                    <a:pt x="555" y="1431"/>
                  </a:lnTo>
                  <a:lnTo>
                    <a:pt x="554" y="1434"/>
                  </a:lnTo>
                  <a:lnTo>
                    <a:pt x="551" y="1444"/>
                  </a:lnTo>
                  <a:lnTo>
                    <a:pt x="551" y="1450"/>
                  </a:lnTo>
                  <a:lnTo>
                    <a:pt x="551" y="1457"/>
                  </a:lnTo>
                  <a:lnTo>
                    <a:pt x="551" y="1466"/>
                  </a:lnTo>
                  <a:lnTo>
                    <a:pt x="555" y="1476"/>
                  </a:lnTo>
                  <a:lnTo>
                    <a:pt x="559" y="1483"/>
                  </a:lnTo>
                  <a:lnTo>
                    <a:pt x="562" y="1489"/>
                  </a:lnTo>
                  <a:lnTo>
                    <a:pt x="557" y="1494"/>
                  </a:lnTo>
                  <a:lnTo>
                    <a:pt x="552" y="1500"/>
                  </a:lnTo>
                  <a:lnTo>
                    <a:pt x="552" y="1507"/>
                  </a:lnTo>
                  <a:lnTo>
                    <a:pt x="551" y="1513"/>
                  </a:lnTo>
                  <a:lnTo>
                    <a:pt x="551" y="1520"/>
                  </a:lnTo>
                  <a:lnTo>
                    <a:pt x="549" y="1525"/>
                  </a:lnTo>
                  <a:lnTo>
                    <a:pt x="546" y="1531"/>
                  </a:lnTo>
                  <a:lnTo>
                    <a:pt x="544" y="1536"/>
                  </a:lnTo>
                  <a:lnTo>
                    <a:pt x="539" y="1543"/>
                  </a:lnTo>
                  <a:lnTo>
                    <a:pt x="539" y="1547"/>
                  </a:lnTo>
                  <a:lnTo>
                    <a:pt x="536" y="1552"/>
                  </a:lnTo>
                  <a:lnTo>
                    <a:pt x="532" y="1555"/>
                  </a:lnTo>
                  <a:lnTo>
                    <a:pt x="534" y="1562"/>
                  </a:lnTo>
                  <a:lnTo>
                    <a:pt x="537" y="1565"/>
                  </a:lnTo>
                  <a:lnTo>
                    <a:pt x="537" y="1567"/>
                  </a:lnTo>
                  <a:lnTo>
                    <a:pt x="536" y="1572"/>
                  </a:lnTo>
                  <a:lnTo>
                    <a:pt x="536" y="1573"/>
                  </a:lnTo>
                  <a:lnTo>
                    <a:pt x="534" y="1578"/>
                  </a:lnTo>
                  <a:lnTo>
                    <a:pt x="537" y="1581"/>
                  </a:lnTo>
                  <a:lnTo>
                    <a:pt x="537" y="1588"/>
                  </a:lnTo>
                  <a:lnTo>
                    <a:pt x="537" y="1594"/>
                  </a:lnTo>
                  <a:lnTo>
                    <a:pt x="534" y="1602"/>
                  </a:lnTo>
                  <a:lnTo>
                    <a:pt x="531" y="1607"/>
                  </a:lnTo>
                  <a:lnTo>
                    <a:pt x="526" y="1615"/>
                  </a:lnTo>
                  <a:lnTo>
                    <a:pt x="519" y="1619"/>
                  </a:lnTo>
                  <a:lnTo>
                    <a:pt x="517" y="1627"/>
                  </a:lnTo>
                  <a:lnTo>
                    <a:pt x="517" y="1632"/>
                  </a:lnTo>
                  <a:lnTo>
                    <a:pt x="514" y="1636"/>
                  </a:lnTo>
                  <a:lnTo>
                    <a:pt x="511" y="1638"/>
                  </a:lnTo>
                  <a:lnTo>
                    <a:pt x="511" y="1641"/>
                  </a:lnTo>
                  <a:lnTo>
                    <a:pt x="512" y="1644"/>
                  </a:lnTo>
                  <a:lnTo>
                    <a:pt x="514" y="1653"/>
                  </a:lnTo>
                  <a:lnTo>
                    <a:pt x="511" y="1653"/>
                  </a:lnTo>
                  <a:lnTo>
                    <a:pt x="504" y="1656"/>
                  </a:lnTo>
                  <a:lnTo>
                    <a:pt x="499" y="1659"/>
                  </a:lnTo>
                  <a:lnTo>
                    <a:pt x="493" y="1662"/>
                  </a:lnTo>
                  <a:lnTo>
                    <a:pt x="491" y="1662"/>
                  </a:lnTo>
                  <a:lnTo>
                    <a:pt x="488" y="1665"/>
                  </a:lnTo>
                  <a:lnTo>
                    <a:pt x="481" y="1667"/>
                  </a:lnTo>
                  <a:lnTo>
                    <a:pt x="476" y="1669"/>
                  </a:lnTo>
                  <a:lnTo>
                    <a:pt x="473" y="1670"/>
                  </a:lnTo>
                  <a:lnTo>
                    <a:pt x="469" y="1672"/>
                  </a:lnTo>
                  <a:lnTo>
                    <a:pt x="468" y="1674"/>
                  </a:lnTo>
                  <a:lnTo>
                    <a:pt x="466" y="1677"/>
                  </a:lnTo>
                  <a:lnTo>
                    <a:pt x="463" y="1683"/>
                  </a:lnTo>
                  <a:lnTo>
                    <a:pt x="463" y="1690"/>
                  </a:lnTo>
                  <a:lnTo>
                    <a:pt x="466" y="1695"/>
                  </a:lnTo>
                  <a:lnTo>
                    <a:pt x="469" y="1699"/>
                  </a:lnTo>
                  <a:lnTo>
                    <a:pt x="469" y="1706"/>
                  </a:lnTo>
                  <a:lnTo>
                    <a:pt x="469" y="1712"/>
                  </a:lnTo>
                  <a:lnTo>
                    <a:pt x="471" y="1717"/>
                  </a:lnTo>
                  <a:lnTo>
                    <a:pt x="476" y="1722"/>
                  </a:lnTo>
                  <a:lnTo>
                    <a:pt x="483" y="1727"/>
                  </a:lnTo>
                  <a:lnTo>
                    <a:pt x="486" y="1729"/>
                  </a:lnTo>
                  <a:lnTo>
                    <a:pt x="489" y="1730"/>
                  </a:lnTo>
                  <a:lnTo>
                    <a:pt x="493" y="1735"/>
                  </a:lnTo>
                  <a:lnTo>
                    <a:pt x="493" y="1738"/>
                  </a:lnTo>
                  <a:lnTo>
                    <a:pt x="494" y="1742"/>
                  </a:lnTo>
                  <a:lnTo>
                    <a:pt x="496" y="1750"/>
                  </a:lnTo>
                  <a:lnTo>
                    <a:pt x="494" y="1751"/>
                  </a:lnTo>
                  <a:lnTo>
                    <a:pt x="491" y="1759"/>
                  </a:lnTo>
                  <a:lnTo>
                    <a:pt x="488" y="1764"/>
                  </a:lnTo>
                  <a:lnTo>
                    <a:pt x="486" y="1764"/>
                  </a:lnTo>
                  <a:lnTo>
                    <a:pt x="483" y="1767"/>
                  </a:lnTo>
                  <a:lnTo>
                    <a:pt x="479" y="1774"/>
                  </a:lnTo>
                  <a:lnTo>
                    <a:pt x="479" y="1779"/>
                  </a:lnTo>
                  <a:lnTo>
                    <a:pt x="481" y="1782"/>
                  </a:lnTo>
                  <a:lnTo>
                    <a:pt x="479" y="1784"/>
                  </a:lnTo>
                  <a:lnTo>
                    <a:pt x="474" y="1788"/>
                  </a:lnTo>
                  <a:lnTo>
                    <a:pt x="476" y="1795"/>
                  </a:lnTo>
                  <a:lnTo>
                    <a:pt x="476" y="1801"/>
                  </a:lnTo>
                  <a:lnTo>
                    <a:pt x="476" y="1806"/>
                  </a:lnTo>
                  <a:lnTo>
                    <a:pt x="478" y="1813"/>
                  </a:lnTo>
                  <a:lnTo>
                    <a:pt x="479" y="1816"/>
                  </a:lnTo>
                  <a:lnTo>
                    <a:pt x="476" y="1819"/>
                  </a:lnTo>
                  <a:lnTo>
                    <a:pt x="474" y="1824"/>
                  </a:lnTo>
                  <a:lnTo>
                    <a:pt x="479" y="1827"/>
                  </a:lnTo>
                  <a:lnTo>
                    <a:pt x="481" y="1829"/>
                  </a:lnTo>
                  <a:lnTo>
                    <a:pt x="483" y="1832"/>
                  </a:lnTo>
                  <a:lnTo>
                    <a:pt x="484" y="1839"/>
                  </a:lnTo>
                  <a:lnTo>
                    <a:pt x="484" y="1845"/>
                  </a:lnTo>
                  <a:lnTo>
                    <a:pt x="484" y="1850"/>
                  </a:lnTo>
                  <a:lnTo>
                    <a:pt x="486" y="1855"/>
                  </a:lnTo>
                  <a:lnTo>
                    <a:pt x="484" y="1860"/>
                  </a:lnTo>
                  <a:lnTo>
                    <a:pt x="481" y="1860"/>
                  </a:lnTo>
                  <a:lnTo>
                    <a:pt x="474" y="1860"/>
                  </a:lnTo>
                  <a:lnTo>
                    <a:pt x="473" y="1866"/>
                  </a:lnTo>
                  <a:lnTo>
                    <a:pt x="471" y="1869"/>
                  </a:lnTo>
                  <a:lnTo>
                    <a:pt x="468" y="1871"/>
                  </a:lnTo>
                  <a:lnTo>
                    <a:pt x="466" y="1873"/>
                  </a:lnTo>
                  <a:lnTo>
                    <a:pt x="463" y="1877"/>
                  </a:lnTo>
                  <a:lnTo>
                    <a:pt x="460" y="1882"/>
                  </a:lnTo>
                  <a:lnTo>
                    <a:pt x="460" y="1892"/>
                  </a:lnTo>
                  <a:lnTo>
                    <a:pt x="460" y="1894"/>
                  </a:lnTo>
                  <a:lnTo>
                    <a:pt x="461" y="1903"/>
                  </a:lnTo>
                  <a:lnTo>
                    <a:pt x="460" y="1910"/>
                  </a:lnTo>
                  <a:lnTo>
                    <a:pt x="456" y="1911"/>
                  </a:lnTo>
                  <a:lnTo>
                    <a:pt x="453" y="1913"/>
                  </a:lnTo>
                  <a:lnTo>
                    <a:pt x="450" y="1916"/>
                  </a:lnTo>
                  <a:lnTo>
                    <a:pt x="446" y="1924"/>
                  </a:lnTo>
                  <a:lnTo>
                    <a:pt x="445" y="1932"/>
                  </a:lnTo>
                  <a:lnTo>
                    <a:pt x="445" y="1934"/>
                  </a:lnTo>
                  <a:lnTo>
                    <a:pt x="445" y="1944"/>
                  </a:lnTo>
                  <a:lnTo>
                    <a:pt x="445" y="1950"/>
                  </a:lnTo>
                  <a:lnTo>
                    <a:pt x="445" y="1952"/>
                  </a:lnTo>
                  <a:lnTo>
                    <a:pt x="443" y="1958"/>
                  </a:lnTo>
                  <a:lnTo>
                    <a:pt x="445" y="1963"/>
                  </a:lnTo>
                  <a:lnTo>
                    <a:pt x="450" y="1965"/>
                  </a:lnTo>
                  <a:lnTo>
                    <a:pt x="451" y="1976"/>
                  </a:lnTo>
                  <a:lnTo>
                    <a:pt x="445" y="1979"/>
                  </a:lnTo>
                  <a:lnTo>
                    <a:pt x="438" y="1984"/>
                  </a:lnTo>
                  <a:lnTo>
                    <a:pt x="436" y="1991"/>
                  </a:lnTo>
                  <a:lnTo>
                    <a:pt x="433" y="1994"/>
                  </a:lnTo>
                  <a:lnTo>
                    <a:pt x="430" y="2002"/>
                  </a:lnTo>
                  <a:lnTo>
                    <a:pt x="430" y="2007"/>
                  </a:lnTo>
                  <a:lnTo>
                    <a:pt x="430" y="2012"/>
                  </a:lnTo>
                  <a:lnTo>
                    <a:pt x="428" y="2017"/>
                  </a:lnTo>
                  <a:lnTo>
                    <a:pt x="425" y="2020"/>
                  </a:lnTo>
                  <a:lnTo>
                    <a:pt x="425" y="2033"/>
                  </a:lnTo>
                  <a:lnTo>
                    <a:pt x="425" y="2034"/>
                  </a:lnTo>
                  <a:lnTo>
                    <a:pt x="425" y="2036"/>
                  </a:lnTo>
                  <a:lnTo>
                    <a:pt x="425" y="2041"/>
                  </a:lnTo>
                  <a:lnTo>
                    <a:pt x="423" y="2044"/>
                  </a:lnTo>
                  <a:lnTo>
                    <a:pt x="423" y="2046"/>
                  </a:lnTo>
                  <a:lnTo>
                    <a:pt x="421" y="2049"/>
                  </a:lnTo>
                  <a:lnTo>
                    <a:pt x="421" y="2054"/>
                  </a:lnTo>
                  <a:lnTo>
                    <a:pt x="421" y="2059"/>
                  </a:lnTo>
                  <a:lnTo>
                    <a:pt x="420" y="2064"/>
                  </a:lnTo>
                  <a:lnTo>
                    <a:pt x="420" y="2067"/>
                  </a:lnTo>
                  <a:lnTo>
                    <a:pt x="420" y="2070"/>
                  </a:lnTo>
                  <a:lnTo>
                    <a:pt x="417" y="2080"/>
                  </a:lnTo>
                  <a:lnTo>
                    <a:pt x="413" y="2083"/>
                  </a:lnTo>
                  <a:lnTo>
                    <a:pt x="412" y="2085"/>
                  </a:lnTo>
                  <a:lnTo>
                    <a:pt x="410" y="2085"/>
                  </a:lnTo>
                  <a:lnTo>
                    <a:pt x="407" y="2088"/>
                  </a:lnTo>
                  <a:lnTo>
                    <a:pt x="402" y="2089"/>
                  </a:lnTo>
                  <a:lnTo>
                    <a:pt x="398" y="2089"/>
                  </a:lnTo>
                  <a:lnTo>
                    <a:pt x="397" y="2089"/>
                  </a:lnTo>
                  <a:lnTo>
                    <a:pt x="388" y="2083"/>
                  </a:lnTo>
                  <a:lnTo>
                    <a:pt x="387" y="2083"/>
                  </a:lnTo>
                  <a:lnTo>
                    <a:pt x="382" y="2067"/>
                  </a:lnTo>
                  <a:lnTo>
                    <a:pt x="374" y="2055"/>
                  </a:lnTo>
                  <a:lnTo>
                    <a:pt x="372" y="2054"/>
                  </a:lnTo>
                  <a:lnTo>
                    <a:pt x="370" y="2054"/>
                  </a:lnTo>
                  <a:lnTo>
                    <a:pt x="367" y="2043"/>
                  </a:lnTo>
                  <a:lnTo>
                    <a:pt x="364" y="2033"/>
                  </a:lnTo>
                  <a:lnTo>
                    <a:pt x="362" y="2023"/>
                  </a:lnTo>
                  <a:lnTo>
                    <a:pt x="349" y="2017"/>
                  </a:lnTo>
                  <a:lnTo>
                    <a:pt x="339" y="2017"/>
                  </a:lnTo>
                  <a:lnTo>
                    <a:pt x="335" y="2017"/>
                  </a:lnTo>
                  <a:lnTo>
                    <a:pt x="324" y="2012"/>
                  </a:lnTo>
                  <a:lnTo>
                    <a:pt x="319" y="2007"/>
                  </a:lnTo>
                  <a:lnTo>
                    <a:pt x="316" y="1999"/>
                  </a:lnTo>
                  <a:lnTo>
                    <a:pt x="307" y="1999"/>
                  </a:lnTo>
                  <a:lnTo>
                    <a:pt x="296" y="1997"/>
                  </a:lnTo>
                  <a:lnTo>
                    <a:pt x="294" y="1994"/>
                  </a:lnTo>
                  <a:lnTo>
                    <a:pt x="289" y="1987"/>
                  </a:lnTo>
                  <a:lnTo>
                    <a:pt x="284" y="1984"/>
                  </a:lnTo>
                  <a:lnTo>
                    <a:pt x="292" y="1970"/>
                  </a:lnTo>
                  <a:lnTo>
                    <a:pt x="283" y="1950"/>
                  </a:lnTo>
                  <a:lnTo>
                    <a:pt x="273" y="1941"/>
                  </a:lnTo>
                  <a:lnTo>
                    <a:pt x="258" y="1929"/>
                  </a:lnTo>
                  <a:lnTo>
                    <a:pt x="236" y="1913"/>
                  </a:lnTo>
                  <a:lnTo>
                    <a:pt x="235" y="1911"/>
                  </a:lnTo>
                  <a:lnTo>
                    <a:pt x="230" y="1910"/>
                  </a:lnTo>
                  <a:lnTo>
                    <a:pt x="226" y="1908"/>
                  </a:lnTo>
                  <a:lnTo>
                    <a:pt x="225" y="1908"/>
                  </a:lnTo>
                  <a:lnTo>
                    <a:pt x="223" y="1903"/>
                  </a:lnTo>
                  <a:lnTo>
                    <a:pt x="220" y="1900"/>
                  </a:lnTo>
                  <a:lnTo>
                    <a:pt x="218" y="1899"/>
                  </a:lnTo>
                  <a:lnTo>
                    <a:pt x="215" y="1895"/>
                  </a:lnTo>
                  <a:lnTo>
                    <a:pt x="203" y="1881"/>
                  </a:lnTo>
                  <a:lnTo>
                    <a:pt x="187" y="1861"/>
                  </a:lnTo>
                  <a:lnTo>
                    <a:pt x="185" y="1858"/>
                  </a:lnTo>
                  <a:lnTo>
                    <a:pt x="165" y="1834"/>
                  </a:lnTo>
                  <a:lnTo>
                    <a:pt x="152" y="1818"/>
                  </a:lnTo>
                  <a:lnTo>
                    <a:pt x="144" y="1808"/>
                  </a:lnTo>
                  <a:lnTo>
                    <a:pt x="145" y="1795"/>
                  </a:lnTo>
                  <a:lnTo>
                    <a:pt x="144" y="1787"/>
                  </a:lnTo>
                  <a:lnTo>
                    <a:pt x="144" y="1784"/>
                  </a:lnTo>
                  <a:lnTo>
                    <a:pt x="140" y="1771"/>
                  </a:lnTo>
                  <a:lnTo>
                    <a:pt x="139" y="1769"/>
                  </a:lnTo>
                  <a:lnTo>
                    <a:pt x="134" y="1766"/>
                  </a:lnTo>
                  <a:lnTo>
                    <a:pt x="125" y="1764"/>
                  </a:lnTo>
                  <a:lnTo>
                    <a:pt x="124" y="1764"/>
                  </a:lnTo>
                  <a:lnTo>
                    <a:pt x="122" y="1764"/>
                  </a:lnTo>
                  <a:lnTo>
                    <a:pt x="117" y="1763"/>
                  </a:lnTo>
                  <a:lnTo>
                    <a:pt x="114" y="1758"/>
                  </a:lnTo>
                  <a:lnTo>
                    <a:pt x="107" y="1754"/>
                  </a:lnTo>
                  <a:lnTo>
                    <a:pt x="99" y="1750"/>
                  </a:lnTo>
                  <a:lnTo>
                    <a:pt x="97" y="1748"/>
                  </a:lnTo>
                  <a:lnTo>
                    <a:pt x="94" y="1746"/>
                  </a:lnTo>
                  <a:lnTo>
                    <a:pt x="92" y="1745"/>
                  </a:lnTo>
                  <a:lnTo>
                    <a:pt x="89" y="1740"/>
                  </a:lnTo>
                  <a:lnTo>
                    <a:pt x="91" y="1737"/>
                  </a:lnTo>
                  <a:lnTo>
                    <a:pt x="96" y="1735"/>
                  </a:lnTo>
                  <a:lnTo>
                    <a:pt x="101" y="1735"/>
                  </a:lnTo>
                  <a:lnTo>
                    <a:pt x="102" y="1735"/>
                  </a:lnTo>
                  <a:lnTo>
                    <a:pt x="106" y="1735"/>
                  </a:lnTo>
                  <a:lnTo>
                    <a:pt x="106" y="1729"/>
                  </a:lnTo>
                  <a:lnTo>
                    <a:pt x="102" y="1725"/>
                  </a:lnTo>
                  <a:lnTo>
                    <a:pt x="101" y="1714"/>
                  </a:lnTo>
                  <a:lnTo>
                    <a:pt x="99" y="1712"/>
                  </a:lnTo>
                  <a:lnTo>
                    <a:pt x="77" y="1683"/>
                  </a:lnTo>
                  <a:lnTo>
                    <a:pt x="76" y="1682"/>
                  </a:lnTo>
                  <a:lnTo>
                    <a:pt x="63" y="1664"/>
                  </a:lnTo>
                  <a:lnTo>
                    <a:pt x="48" y="1640"/>
                  </a:lnTo>
                  <a:lnTo>
                    <a:pt x="41" y="1632"/>
                  </a:lnTo>
                  <a:lnTo>
                    <a:pt x="39" y="1628"/>
                  </a:lnTo>
                  <a:lnTo>
                    <a:pt x="18" y="1594"/>
                  </a:lnTo>
                  <a:lnTo>
                    <a:pt x="16" y="1593"/>
                  </a:lnTo>
                  <a:lnTo>
                    <a:pt x="13" y="1593"/>
                  </a:lnTo>
                  <a:lnTo>
                    <a:pt x="10" y="1593"/>
                  </a:lnTo>
                  <a:lnTo>
                    <a:pt x="6" y="1596"/>
                  </a:lnTo>
                  <a:lnTo>
                    <a:pt x="5" y="1601"/>
                  </a:lnTo>
                  <a:lnTo>
                    <a:pt x="1" y="1602"/>
                  </a:lnTo>
                  <a:lnTo>
                    <a:pt x="0" y="160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34" name="Freeform 335"/>
            <p:cNvSpPr>
              <a:spLocks/>
            </p:cNvSpPr>
            <p:nvPr/>
          </p:nvSpPr>
          <p:spPr bwMode="auto">
            <a:xfrm>
              <a:off x="601663" y="2763045"/>
              <a:ext cx="1108075" cy="633413"/>
            </a:xfrm>
            <a:custGeom>
              <a:avLst/>
              <a:gdLst>
                <a:gd name="T0" fmla="*/ 17 w 1398"/>
                <a:gd name="T1" fmla="*/ 241 h 798"/>
                <a:gd name="T2" fmla="*/ 25 w 1398"/>
                <a:gd name="T3" fmla="*/ 264 h 798"/>
                <a:gd name="T4" fmla="*/ 60 w 1398"/>
                <a:gd name="T5" fmla="*/ 303 h 798"/>
                <a:gd name="T6" fmla="*/ 124 w 1398"/>
                <a:gd name="T7" fmla="*/ 308 h 798"/>
                <a:gd name="T8" fmla="*/ 179 w 1398"/>
                <a:gd name="T9" fmla="*/ 275 h 798"/>
                <a:gd name="T10" fmla="*/ 225 w 1398"/>
                <a:gd name="T11" fmla="*/ 267 h 798"/>
                <a:gd name="T12" fmla="*/ 238 w 1398"/>
                <a:gd name="T13" fmla="*/ 304 h 798"/>
                <a:gd name="T14" fmla="*/ 247 w 1398"/>
                <a:gd name="T15" fmla="*/ 337 h 798"/>
                <a:gd name="T16" fmla="*/ 257 w 1398"/>
                <a:gd name="T17" fmla="*/ 403 h 798"/>
                <a:gd name="T18" fmla="*/ 242 w 1398"/>
                <a:gd name="T19" fmla="*/ 445 h 798"/>
                <a:gd name="T20" fmla="*/ 242 w 1398"/>
                <a:gd name="T21" fmla="*/ 476 h 798"/>
                <a:gd name="T22" fmla="*/ 260 w 1398"/>
                <a:gd name="T23" fmla="*/ 507 h 798"/>
                <a:gd name="T24" fmla="*/ 252 w 1398"/>
                <a:gd name="T25" fmla="*/ 542 h 798"/>
                <a:gd name="T26" fmla="*/ 288 w 1398"/>
                <a:gd name="T27" fmla="*/ 578 h 798"/>
                <a:gd name="T28" fmla="*/ 334 w 1398"/>
                <a:gd name="T29" fmla="*/ 565 h 798"/>
                <a:gd name="T30" fmla="*/ 414 w 1398"/>
                <a:gd name="T31" fmla="*/ 565 h 798"/>
                <a:gd name="T32" fmla="*/ 470 w 1398"/>
                <a:gd name="T33" fmla="*/ 593 h 798"/>
                <a:gd name="T34" fmla="*/ 511 w 1398"/>
                <a:gd name="T35" fmla="*/ 575 h 798"/>
                <a:gd name="T36" fmla="*/ 503 w 1398"/>
                <a:gd name="T37" fmla="*/ 474 h 798"/>
                <a:gd name="T38" fmla="*/ 468 w 1398"/>
                <a:gd name="T39" fmla="*/ 350 h 798"/>
                <a:gd name="T40" fmla="*/ 505 w 1398"/>
                <a:gd name="T41" fmla="*/ 275 h 798"/>
                <a:gd name="T42" fmla="*/ 505 w 1398"/>
                <a:gd name="T43" fmla="*/ 222 h 798"/>
                <a:gd name="T44" fmla="*/ 470 w 1398"/>
                <a:gd name="T45" fmla="*/ 112 h 798"/>
                <a:gd name="T46" fmla="*/ 440 w 1398"/>
                <a:gd name="T47" fmla="*/ 26 h 798"/>
                <a:gd name="T48" fmla="*/ 495 w 1398"/>
                <a:gd name="T49" fmla="*/ 16 h 798"/>
                <a:gd name="T50" fmla="*/ 556 w 1398"/>
                <a:gd name="T51" fmla="*/ 31 h 798"/>
                <a:gd name="T52" fmla="*/ 642 w 1398"/>
                <a:gd name="T53" fmla="*/ 65 h 798"/>
                <a:gd name="T54" fmla="*/ 680 w 1398"/>
                <a:gd name="T55" fmla="*/ 96 h 798"/>
                <a:gd name="T56" fmla="*/ 715 w 1398"/>
                <a:gd name="T57" fmla="*/ 135 h 798"/>
                <a:gd name="T58" fmla="*/ 675 w 1398"/>
                <a:gd name="T59" fmla="*/ 164 h 798"/>
                <a:gd name="T60" fmla="*/ 654 w 1398"/>
                <a:gd name="T61" fmla="*/ 211 h 798"/>
                <a:gd name="T62" fmla="*/ 660 w 1398"/>
                <a:gd name="T63" fmla="*/ 275 h 798"/>
                <a:gd name="T64" fmla="*/ 660 w 1398"/>
                <a:gd name="T65" fmla="*/ 335 h 798"/>
                <a:gd name="T66" fmla="*/ 652 w 1398"/>
                <a:gd name="T67" fmla="*/ 379 h 798"/>
                <a:gd name="T68" fmla="*/ 654 w 1398"/>
                <a:gd name="T69" fmla="*/ 427 h 798"/>
                <a:gd name="T70" fmla="*/ 690 w 1398"/>
                <a:gd name="T71" fmla="*/ 397 h 798"/>
                <a:gd name="T72" fmla="*/ 733 w 1398"/>
                <a:gd name="T73" fmla="*/ 366 h 798"/>
                <a:gd name="T74" fmla="*/ 809 w 1398"/>
                <a:gd name="T75" fmla="*/ 335 h 798"/>
                <a:gd name="T76" fmla="*/ 864 w 1398"/>
                <a:gd name="T77" fmla="*/ 342 h 798"/>
                <a:gd name="T78" fmla="*/ 902 w 1398"/>
                <a:gd name="T79" fmla="*/ 317 h 798"/>
                <a:gd name="T80" fmla="*/ 915 w 1398"/>
                <a:gd name="T81" fmla="*/ 368 h 798"/>
                <a:gd name="T82" fmla="*/ 963 w 1398"/>
                <a:gd name="T83" fmla="*/ 392 h 798"/>
                <a:gd name="T84" fmla="*/ 1004 w 1398"/>
                <a:gd name="T85" fmla="*/ 434 h 798"/>
                <a:gd name="T86" fmla="*/ 1039 w 1398"/>
                <a:gd name="T87" fmla="*/ 466 h 798"/>
                <a:gd name="T88" fmla="*/ 1098 w 1398"/>
                <a:gd name="T89" fmla="*/ 494 h 798"/>
                <a:gd name="T90" fmla="*/ 1136 w 1398"/>
                <a:gd name="T91" fmla="*/ 502 h 798"/>
                <a:gd name="T92" fmla="*/ 1181 w 1398"/>
                <a:gd name="T93" fmla="*/ 529 h 798"/>
                <a:gd name="T94" fmla="*/ 1218 w 1398"/>
                <a:gd name="T95" fmla="*/ 495 h 798"/>
                <a:gd name="T96" fmla="*/ 1256 w 1398"/>
                <a:gd name="T97" fmla="*/ 457 h 798"/>
                <a:gd name="T98" fmla="*/ 1289 w 1398"/>
                <a:gd name="T99" fmla="*/ 494 h 798"/>
                <a:gd name="T100" fmla="*/ 1300 w 1398"/>
                <a:gd name="T101" fmla="*/ 549 h 798"/>
                <a:gd name="T102" fmla="*/ 1322 w 1398"/>
                <a:gd name="T103" fmla="*/ 594 h 798"/>
                <a:gd name="T104" fmla="*/ 1340 w 1398"/>
                <a:gd name="T105" fmla="*/ 641 h 798"/>
                <a:gd name="T106" fmla="*/ 1332 w 1398"/>
                <a:gd name="T107" fmla="*/ 688 h 798"/>
                <a:gd name="T108" fmla="*/ 1335 w 1398"/>
                <a:gd name="T109" fmla="*/ 740 h 798"/>
                <a:gd name="T110" fmla="*/ 1340 w 1398"/>
                <a:gd name="T111" fmla="*/ 779 h 798"/>
                <a:gd name="T112" fmla="*/ 1398 w 1398"/>
                <a:gd name="T113" fmla="*/ 796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98" h="798">
                  <a:moveTo>
                    <a:pt x="0" y="203"/>
                  </a:moveTo>
                  <a:lnTo>
                    <a:pt x="4" y="211"/>
                  </a:lnTo>
                  <a:lnTo>
                    <a:pt x="7" y="217"/>
                  </a:lnTo>
                  <a:lnTo>
                    <a:pt x="10" y="220"/>
                  </a:lnTo>
                  <a:lnTo>
                    <a:pt x="10" y="225"/>
                  </a:lnTo>
                  <a:lnTo>
                    <a:pt x="13" y="230"/>
                  </a:lnTo>
                  <a:lnTo>
                    <a:pt x="17" y="235"/>
                  </a:lnTo>
                  <a:lnTo>
                    <a:pt x="17" y="240"/>
                  </a:lnTo>
                  <a:lnTo>
                    <a:pt x="17" y="241"/>
                  </a:lnTo>
                  <a:lnTo>
                    <a:pt x="18" y="246"/>
                  </a:lnTo>
                  <a:lnTo>
                    <a:pt x="18" y="248"/>
                  </a:lnTo>
                  <a:lnTo>
                    <a:pt x="22" y="249"/>
                  </a:lnTo>
                  <a:lnTo>
                    <a:pt x="22" y="251"/>
                  </a:lnTo>
                  <a:lnTo>
                    <a:pt x="18" y="253"/>
                  </a:lnTo>
                  <a:lnTo>
                    <a:pt x="20" y="256"/>
                  </a:lnTo>
                  <a:lnTo>
                    <a:pt x="22" y="259"/>
                  </a:lnTo>
                  <a:lnTo>
                    <a:pt x="23" y="262"/>
                  </a:lnTo>
                  <a:lnTo>
                    <a:pt x="25" y="264"/>
                  </a:lnTo>
                  <a:lnTo>
                    <a:pt x="25" y="266"/>
                  </a:lnTo>
                  <a:lnTo>
                    <a:pt x="30" y="269"/>
                  </a:lnTo>
                  <a:lnTo>
                    <a:pt x="35" y="274"/>
                  </a:lnTo>
                  <a:lnTo>
                    <a:pt x="40" y="277"/>
                  </a:lnTo>
                  <a:lnTo>
                    <a:pt x="42" y="280"/>
                  </a:lnTo>
                  <a:lnTo>
                    <a:pt x="53" y="280"/>
                  </a:lnTo>
                  <a:lnTo>
                    <a:pt x="58" y="288"/>
                  </a:lnTo>
                  <a:lnTo>
                    <a:pt x="60" y="298"/>
                  </a:lnTo>
                  <a:lnTo>
                    <a:pt x="60" y="303"/>
                  </a:lnTo>
                  <a:lnTo>
                    <a:pt x="66" y="306"/>
                  </a:lnTo>
                  <a:lnTo>
                    <a:pt x="76" y="303"/>
                  </a:lnTo>
                  <a:lnTo>
                    <a:pt x="83" y="301"/>
                  </a:lnTo>
                  <a:lnTo>
                    <a:pt x="91" y="304"/>
                  </a:lnTo>
                  <a:lnTo>
                    <a:pt x="96" y="306"/>
                  </a:lnTo>
                  <a:lnTo>
                    <a:pt x="99" y="308"/>
                  </a:lnTo>
                  <a:lnTo>
                    <a:pt x="106" y="308"/>
                  </a:lnTo>
                  <a:lnTo>
                    <a:pt x="116" y="308"/>
                  </a:lnTo>
                  <a:lnTo>
                    <a:pt x="124" y="308"/>
                  </a:lnTo>
                  <a:lnTo>
                    <a:pt x="131" y="308"/>
                  </a:lnTo>
                  <a:lnTo>
                    <a:pt x="139" y="301"/>
                  </a:lnTo>
                  <a:lnTo>
                    <a:pt x="149" y="300"/>
                  </a:lnTo>
                  <a:lnTo>
                    <a:pt x="156" y="300"/>
                  </a:lnTo>
                  <a:lnTo>
                    <a:pt x="159" y="295"/>
                  </a:lnTo>
                  <a:lnTo>
                    <a:pt x="164" y="292"/>
                  </a:lnTo>
                  <a:lnTo>
                    <a:pt x="174" y="287"/>
                  </a:lnTo>
                  <a:lnTo>
                    <a:pt x="176" y="280"/>
                  </a:lnTo>
                  <a:lnTo>
                    <a:pt x="179" y="275"/>
                  </a:lnTo>
                  <a:lnTo>
                    <a:pt x="185" y="270"/>
                  </a:lnTo>
                  <a:lnTo>
                    <a:pt x="189" y="267"/>
                  </a:lnTo>
                  <a:lnTo>
                    <a:pt x="194" y="264"/>
                  </a:lnTo>
                  <a:lnTo>
                    <a:pt x="199" y="264"/>
                  </a:lnTo>
                  <a:lnTo>
                    <a:pt x="200" y="264"/>
                  </a:lnTo>
                  <a:lnTo>
                    <a:pt x="207" y="267"/>
                  </a:lnTo>
                  <a:lnTo>
                    <a:pt x="217" y="270"/>
                  </a:lnTo>
                  <a:lnTo>
                    <a:pt x="222" y="270"/>
                  </a:lnTo>
                  <a:lnTo>
                    <a:pt x="225" y="267"/>
                  </a:lnTo>
                  <a:lnTo>
                    <a:pt x="227" y="269"/>
                  </a:lnTo>
                  <a:lnTo>
                    <a:pt x="232" y="275"/>
                  </a:lnTo>
                  <a:lnTo>
                    <a:pt x="232" y="280"/>
                  </a:lnTo>
                  <a:lnTo>
                    <a:pt x="230" y="285"/>
                  </a:lnTo>
                  <a:lnTo>
                    <a:pt x="228" y="290"/>
                  </a:lnTo>
                  <a:lnTo>
                    <a:pt x="230" y="293"/>
                  </a:lnTo>
                  <a:lnTo>
                    <a:pt x="232" y="295"/>
                  </a:lnTo>
                  <a:lnTo>
                    <a:pt x="237" y="300"/>
                  </a:lnTo>
                  <a:lnTo>
                    <a:pt x="238" y="304"/>
                  </a:lnTo>
                  <a:lnTo>
                    <a:pt x="238" y="309"/>
                  </a:lnTo>
                  <a:lnTo>
                    <a:pt x="238" y="313"/>
                  </a:lnTo>
                  <a:lnTo>
                    <a:pt x="238" y="316"/>
                  </a:lnTo>
                  <a:lnTo>
                    <a:pt x="240" y="317"/>
                  </a:lnTo>
                  <a:lnTo>
                    <a:pt x="243" y="321"/>
                  </a:lnTo>
                  <a:lnTo>
                    <a:pt x="245" y="324"/>
                  </a:lnTo>
                  <a:lnTo>
                    <a:pt x="245" y="329"/>
                  </a:lnTo>
                  <a:lnTo>
                    <a:pt x="245" y="332"/>
                  </a:lnTo>
                  <a:lnTo>
                    <a:pt x="247" y="337"/>
                  </a:lnTo>
                  <a:lnTo>
                    <a:pt x="247" y="342"/>
                  </a:lnTo>
                  <a:lnTo>
                    <a:pt x="248" y="348"/>
                  </a:lnTo>
                  <a:lnTo>
                    <a:pt x="253" y="355"/>
                  </a:lnTo>
                  <a:lnTo>
                    <a:pt x="258" y="361"/>
                  </a:lnTo>
                  <a:lnTo>
                    <a:pt x="262" y="366"/>
                  </a:lnTo>
                  <a:lnTo>
                    <a:pt x="263" y="374"/>
                  </a:lnTo>
                  <a:lnTo>
                    <a:pt x="265" y="381"/>
                  </a:lnTo>
                  <a:lnTo>
                    <a:pt x="260" y="387"/>
                  </a:lnTo>
                  <a:lnTo>
                    <a:pt x="257" y="403"/>
                  </a:lnTo>
                  <a:lnTo>
                    <a:pt x="253" y="416"/>
                  </a:lnTo>
                  <a:lnTo>
                    <a:pt x="255" y="424"/>
                  </a:lnTo>
                  <a:lnTo>
                    <a:pt x="258" y="426"/>
                  </a:lnTo>
                  <a:lnTo>
                    <a:pt x="258" y="431"/>
                  </a:lnTo>
                  <a:lnTo>
                    <a:pt x="257" y="437"/>
                  </a:lnTo>
                  <a:lnTo>
                    <a:pt x="253" y="440"/>
                  </a:lnTo>
                  <a:lnTo>
                    <a:pt x="250" y="442"/>
                  </a:lnTo>
                  <a:lnTo>
                    <a:pt x="245" y="444"/>
                  </a:lnTo>
                  <a:lnTo>
                    <a:pt x="242" y="445"/>
                  </a:lnTo>
                  <a:lnTo>
                    <a:pt x="235" y="445"/>
                  </a:lnTo>
                  <a:lnTo>
                    <a:pt x="230" y="445"/>
                  </a:lnTo>
                  <a:lnTo>
                    <a:pt x="225" y="447"/>
                  </a:lnTo>
                  <a:lnTo>
                    <a:pt x="224" y="450"/>
                  </a:lnTo>
                  <a:lnTo>
                    <a:pt x="224" y="458"/>
                  </a:lnTo>
                  <a:lnTo>
                    <a:pt x="228" y="460"/>
                  </a:lnTo>
                  <a:lnTo>
                    <a:pt x="233" y="468"/>
                  </a:lnTo>
                  <a:lnTo>
                    <a:pt x="237" y="473"/>
                  </a:lnTo>
                  <a:lnTo>
                    <a:pt x="242" y="476"/>
                  </a:lnTo>
                  <a:lnTo>
                    <a:pt x="247" y="478"/>
                  </a:lnTo>
                  <a:lnTo>
                    <a:pt x="252" y="482"/>
                  </a:lnTo>
                  <a:lnTo>
                    <a:pt x="253" y="487"/>
                  </a:lnTo>
                  <a:lnTo>
                    <a:pt x="248" y="491"/>
                  </a:lnTo>
                  <a:lnTo>
                    <a:pt x="248" y="492"/>
                  </a:lnTo>
                  <a:lnTo>
                    <a:pt x="250" y="497"/>
                  </a:lnTo>
                  <a:lnTo>
                    <a:pt x="252" y="500"/>
                  </a:lnTo>
                  <a:lnTo>
                    <a:pt x="257" y="502"/>
                  </a:lnTo>
                  <a:lnTo>
                    <a:pt x="260" y="507"/>
                  </a:lnTo>
                  <a:lnTo>
                    <a:pt x="263" y="512"/>
                  </a:lnTo>
                  <a:lnTo>
                    <a:pt x="265" y="513"/>
                  </a:lnTo>
                  <a:lnTo>
                    <a:pt x="265" y="518"/>
                  </a:lnTo>
                  <a:lnTo>
                    <a:pt x="263" y="523"/>
                  </a:lnTo>
                  <a:lnTo>
                    <a:pt x="263" y="531"/>
                  </a:lnTo>
                  <a:lnTo>
                    <a:pt x="265" y="534"/>
                  </a:lnTo>
                  <a:lnTo>
                    <a:pt x="262" y="539"/>
                  </a:lnTo>
                  <a:lnTo>
                    <a:pt x="257" y="541"/>
                  </a:lnTo>
                  <a:lnTo>
                    <a:pt x="252" y="542"/>
                  </a:lnTo>
                  <a:lnTo>
                    <a:pt x="248" y="546"/>
                  </a:lnTo>
                  <a:lnTo>
                    <a:pt x="252" y="549"/>
                  </a:lnTo>
                  <a:lnTo>
                    <a:pt x="253" y="557"/>
                  </a:lnTo>
                  <a:lnTo>
                    <a:pt x="258" y="560"/>
                  </a:lnTo>
                  <a:lnTo>
                    <a:pt x="262" y="565"/>
                  </a:lnTo>
                  <a:lnTo>
                    <a:pt x="268" y="571"/>
                  </a:lnTo>
                  <a:lnTo>
                    <a:pt x="271" y="571"/>
                  </a:lnTo>
                  <a:lnTo>
                    <a:pt x="283" y="576"/>
                  </a:lnTo>
                  <a:lnTo>
                    <a:pt x="288" y="578"/>
                  </a:lnTo>
                  <a:lnTo>
                    <a:pt x="291" y="581"/>
                  </a:lnTo>
                  <a:lnTo>
                    <a:pt x="295" y="581"/>
                  </a:lnTo>
                  <a:lnTo>
                    <a:pt x="296" y="580"/>
                  </a:lnTo>
                  <a:lnTo>
                    <a:pt x="301" y="573"/>
                  </a:lnTo>
                  <a:lnTo>
                    <a:pt x="303" y="573"/>
                  </a:lnTo>
                  <a:lnTo>
                    <a:pt x="311" y="570"/>
                  </a:lnTo>
                  <a:lnTo>
                    <a:pt x="319" y="570"/>
                  </a:lnTo>
                  <a:lnTo>
                    <a:pt x="326" y="568"/>
                  </a:lnTo>
                  <a:lnTo>
                    <a:pt x="334" y="565"/>
                  </a:lnTo>
                  <a:lnTo>
                    <a:pt x="346" y="563"/>
                  </a:lnTo>
                  <a:lnTo>
                    <a:pt x="354" y="560"/>
                  </a:lnTo>
                  <a:lnTo>
                    <a:pt x="364" y="562"/>
                  </a:lnTo>
                  <a:lnTo>
                    <a:pt x="372" y="565"/>
                  </a:lnTo>
                  <a:lnTo>
                    <a:pt x="381" y="565"/>
                  </a:lnTo>
                  <a:lnTo>
                    <a:pt x="389" y="560"/>
                  </a:lnTo>
                  <a:lnTo>
                    <a:pt x="397" y="555"/>
                  </a:lnTo>
                  <a:lnTo>
                    <a:pt x="409" y="557"/>
                  </a:lnTo>
                  <a:lnTo>
                    <a:pt x="414" y="565"/>
                  </a:lnTo>
                  <a:lnTo>
                    <a:pt x="429" y="565"/>
                  </a:lnTo>
                  <a:lnTo>
                    <a:pt x="429" y="578"/>
                  </a:lnTo>
                  <a:lnTo>
                    <a:pt x="435" y="568"/>
                  </a:lnTo>
                  <a:lnTo>
                    <a:pt x="443" y="575"/>
                  </a:lnTo>
                  <a:lnTo>
                    <a:pt x="439" y="581"/>
                  </a:lnTo>
                  <a:lnTo>
                    <a:pt x="439" y="589"/>
                  </a:lnTo>
                  <a:lnTo>
                    <a:pt x="447" y="594"/>
                  </a:lnTo>
                  <a:lnTo>
                    <a:pt x="455" y="593"/>
                  </a:lnTo>
                  <a:lnTo>
                    <a:pt x="470" y="593"/>
                  </a:lnTo>
                  <a:lnTo>
                    <a:pt x="482" y="601"/>
                  </a:lnTo>
                  <a:lnTo>
                    <a:pt x="500" y="591"/>
                  </a:lnTo>
                  <a:lnTo>
                    <a:pt x="520" y="588"/>
                  </a:lnTo>
                  <a:lnTo>
                    <a:pt x="533" y="580"/>
                  </a:lnTo>
                  <a:lnTo>
                    <a:pt x="534" y="573"/>
                  </a:lnTo>
                  <a:lnTo>
                    <a:pt x="531" y="571"/>
                  </a:lnTo>
                  <a:lnTo>
                    <a:pt x="525" y="571"/>
                  </a:lnTo>
                  <a:lnTo>
                    <a:pt x="520" y="576"/>
                  </a:lnTo>
                  <a:lnTo>
                    <a:pt x="511" y="575"/>
                  </a:lnTo>
                  <a:lnTo>
                    <a:pt x="511" y="565"/>
                  </a:lnTo>
                  <a:lnTo>
                    <a:pt x="511" y="555"/>
                  </a:lnTo>
                  <a:lnTo>
                    <a:pt x="513" y="541"/>
                  </a:lnTo>
                  <a:lnTo>
                    <a:pt x="508" y="528"/>
                  </a:lnTo>
                  <a:lnTo>
                    <a:pt x="511" y="512"/>
                  </a:lnTo>
                  <a:lnTo>
                    <a:pt x="496" y="510"/>
                  </a:lnTo>
                  <a:lnTo>
                    <a:pt x="491" y="497"/>
                  </a:lnTo>
                  <a:lnTo>
                    <a:pt x="498" y="487"/>
                  </a:lnTo>
                  <a:lnTo>
                    <a:pt x="503" y="474"/>
                  </a:lnTo>
                  <a:lnTo>
                    <a:pt x="508" y="455"/>
                  </a:lnTo>
                  <a:lnTo>
                    <a:pt x="510" y="442"/>
                  </a:lnTo>
                  <a:lnTo>
                    <a:pt x="508" y="432"/>
                  </a:lnTo>
                  <a:lnTo>
                    <a:pt x="500" y="415"/>
                  </a:lnTo>
                  <a:lnTo>
                    <a:pt x="483" y="408"/>
                  </a:lnTo>
                  <a:lnTo>
                    <a:pt x="472" y="395"/>
                  </a:lnTo>
                  <a:lnTo>
                    <a:pt x="470" y="376"/>
                  </a:lnTo>
                  <a:lnTo>
                    <a:pt x="468" y="361"/>
                  </a:lnTo>
                  <a:lnTo>
                    <a:pt x="468" y="350"/>
                  </a:lnTo>
                  <a:lnTo>
                    <a:pt x="467" y="338"/>
                  </a:lnTo>
                  <a:lnTo>
                    <a:pt x="472" y="327"/>
                  </a:lnTo>
                  <a:lnTo>
                    <a:pt x="472" y="324"/>
                  </a:lnTo>
                  <a:lnTo>
                    <a:pt x="488" y="306"/>
                  </a:lnTo>
                  <a:lnTo>
                    <a:pt x="488" y="303"/>
                  </a:lnTo>
                  <a:lnTo>
                    <a:pt x="486" y="296"/>
                  </a:lnTo>
                  <a:lnTo>
                    <a:pt x="488" y="292"/>
                  </a:lnTo>
                  <a:lnTo>
                    <a:pt x="498" y="285"/>
                  </a:lnTo>
                  <a:lnTo>
                    <a:pt x="505" y="275"/>
                  </a:lnTo>
                  <a:lnTo>
                    <a:pt x="518" y="270"/>
                  </a:lnTo>
                  <a:lnTo>
                    <a:pt x="531" y="267"/>
                  </a:lnTo>
                  <a:lnTo>
                    <a:pt x="541" y="261"/>
                  </a:lnTo>
                  <a:lnTo>
                    <a:pt x="541" y="249"/>
                  </a:lnTo>
                  <a:lnTo>
                    <a:pt x="539" y="249"/>
                  </a:lnTo>
                  <a:lnTo>
                    <a:pt x="536" y="245"/>
                  </a:lnTo>
                  <a:lnTo>
                    <a:pt x="529" y="238"/>
                  </a:lnTo>
                  <a:lnTo>
                    <a:pt x="516" y="227"/>
                  </a:lnTo>
                  <a:lnTo>
                    <a:pt x="505" y="222"/>
                  </a:lnTo>
                  <a:lnTo>
                    <a:pt x="488" y="220"/>
                  </a:lnTo>
                  <a:lnTo>
                    <a:pt x="480" y="212"/>
                  </a:lnTo>
                  <a:lnTo>
                    <a:pt x="478" y="201"/>
                  </a:lnTo>
                  <a:lnTo>
                    <a:pt x="478" y="190"/>
                  </a:lnTo>
                  <a:lnTo>
                    <a:pt x="478" y="185"/>
                  </a:lnTo>
                  <a:lnTo>
                    <a:pt x="473" y="167"/>
                  </a:lnTo>
                  <a:lnTo>
                    <a:pt x="468" y="148"/>
                  </a:lnTo>
                  <a:lnTo>
                    <a:pt x="472" y="130"/>
                  </a:lnTo>
                  <a:lnTo>
                    <a:pt x="470" y="112"/>
                  </a:lnTo>
                  <a:lnTo>
                    <a:pt x="463" y="99"/>
                  </a:lnTo>
                  <a:lnTo>
                    <a:pt x="462" y="86"/>
                  </a:lnTo>
                  <a:lnTo>
                    <a:pt x="452" y="70"/>
                  </a:lnTo>
                  <a:lnTo>
                    <a:pt x="453" y="55"/>
                  </a:lnTo>
                  <a:lnTo>
                    <a:pt x="457" y="42"/>
                  </a:lnTo>
                  <a:lnTo>
                    <a:pt x="448" y="33"/>
                  </a:lnTo>
                  <a:lnTo>
                    <a:pt x="443" y="33"/>
                  </a:lnTo>
                  <a:lnTo>
                    <a:pt x="442" y="29"/>
                  </a:lnTo>
                  <a:lnTo>
                    <a:pt x="440" y="26"/>
                  </a:lnTo>
                  <a:lnTo>
                    <a:pt x="439" y="20"/>
                  </a:lnTo>
                  <a:lnTo>
                    <a:pt x="442" y="12"/>
                  </a:lnTo>
                  <a:lnTo>
                    <a:pt x="447" y="12"/>
                  </a:lnTo>
                  <a:lnTo>
                    <a:pt x="453" y="13"/>
                  </a:lnTo>
                  <a:lnTo>
                    <a:pt x="458" y="3"/>
                  </a:lnTo>
                  <a:lnTo>
                    <a:pt x="462" y="0"/>
                  </a:lnTo>
                  <a:lnTo>
                    <a:pt x="472" y="2"/>
                  </a:lnTo>
                  <a:lnTo>
                    <a:pt x="480" y="5"/>
                  </a:lnTo>
                  <a:lnTo>
                    <a:pt x="495" y="16"/>
                  </a:lnTo>
                  <a:lnTo>
                    <a:pt x="508" y="31"/>
                  </a:lnTo>
                  <a:lnTo>
                    <a:pt x="513" y="26"/>
                  </a:lnTo>
                  <a:lnTo>
                    <a:pt x="516" y="20"/>
                  </a:lnTo>
                  <a:lnTo>
                    <a:pt x="523" y="16"/>
                  </a:lnTo>
                  <a:lnTo>
                    <a:pt x="531" y="18"/>
                  </a:lnTo>
                  <a:lnTo>
                    <a:pt x="538" y="28"/>
                  </a:lnTo>
                  <a:lnTo>
                    <a:pt x="543" y="23"/>
                  </a:lnTo>
                  <a:lnTo>
                    <a:pt x="551" y="23"/>
                  </a:lnTo>
                  <a:lnTo>
                    <a:pt x="556" y="31"/>
                  </a:lnTo>
                  <a:lnTo>
                    <a:pt x="566" y="41"/>
                  </a:lnTo>
                  <a:lnTo>
                    <a:pt x="576" y="49"/>
                  </a:lnTo>
                  <a:lnTo>
                    <a:pt x="584" y="63"/>
                  </a:lnTo>
                  <a:lnTo>
                    <a:pt x="586" y="78"/>
                  </a:lnTo>
                  <a:lnTo>
                    <a:pt x="592" y="92"/>
                  </a:lnTo>
                  <a:lnTo>
                    <a:pt x="604" y="88"/>
                  </a:lnTo>
                  <a:lnTo>
                    <a:pt x="619" y="81"/>
                  </a:lnTo>
                  <a:lnTo>
                    <a:pt x="625" y="70"/>
                  </a:lnTo>
                  <a:lnTo>
                    <a:pt x="642" y="65"/>
                  </a:lnTo>
                  <a:lnTo>
                    <a:pt x="654" y="54"/>
                  </a:lnTo>
                  <a:lnTo>
                    <a:pt x="665" y="54"/>
                  </a:lnTo>
                  <a:lnTo>
                    <a:pt x="665" y="60"/>
                  </a:lnTo>
                  <a:lnTo>
                    <a:pt x="668" y="65"/>
                  </a:lnTo>
                  <a:lnTo>
                    <a:pt x="668" y="71"/>
                  </a:lnTo>
                  <a:lnTo>
                    <a:pt x="667" y="76"/>
                  </a:lnTo>
                  <a:lnTo>
                    <a:pt x="665" y="80"/>
                  </a:lnTo>
                  <a:lnTo>
                    <a:pt x="673" y="94"/>
                  </a:lnTo>
                  <a:lnTo>
                    <a:pt x="680" y="96"/>
                  </a:lnTo>
                  <a:lnTo>
                    <a:pt x="683" y="99"/>
                  </a:lnTo>
                  <a:lnTo>
                    <a:pt x="688" y="102"/>
                  </a:lnTo>
                  <a:lnTo>
                    <a:pt x="690" y="107"/>
                  </a:lnTo>
                  <a:lnTo>
                    <a:pt x="692" y="112"/>
                  </a:lnTo>
                  <a:lnTo>
                    <a:pt x="698" y="118"/>
                  </a:lnTo>
                  <a:lnTo>
                    <a:pt x="705" y="123"/>
                  </a:lnTo>
                  <a:lnTo>
                    <a:pt x="708" y="125"/>
                  </a:lnTo>
                  <a:lnTo>
                    <a:pt x="713" y="130"/>
                  </a:lnTo>
                  <a:lnTo>
                    <a:pt x="715" y="135"/>
                  </a:lnTo>
                  <a:lnTo>
                    <a:pt x="715" y="139"/>
                  </a:lnTo>
                  <a:lnTo>
                    <a:pt x="711" y="146"/>
                  </a:lnTo>
                  <a:lnTo>
                    <a:pt x="706" y="151"/>
                  </a:lnTo>
                  <a:lnTo>
                    <a:pt x="700" y="152"/>
                  </a:lnTo>
                  <a:lnTo>
                    <a:pt x="693" y="154"/>
                  </a:lnTo>
                  <a:lnTo>
                    <a:pt x="688" y="159"/>
                  </a:lnTo>
                  <a:lnTo>
                    <a:pt x="685" y="160"/>
                  </a:lnTo>
                  <a:lnTo>
                    <a:pt x="682" y="162"/>
                  </a:lnTo>
                  <a:lnTo>
                    <a:pt x="675" y="164"/>
                  </a:lnTo>
                  <a:lnTo>
                    <a:pt x="670" y="165"/>
                  </a:lnTo>
                  <a:lnTo>
                    <a:pt x="657" y="167"/>
                  </a:lnTo>
                  <a:lnTo>
                    <a:pt x="650" y="170"/>
                  </a:lnTo>
                  <a:lnTo>
                    <a:pt x="650" y="175"/>
                  </a:lnTo>
                  <a:lnTo>
                    <a:pt x="650" y="183"/>
                  </a:lnTo>
                  <a:lnTo>
                    <a:pt x="647" y="190"/>
                  </a:lnTo>
                  <a:lnTo>
                    <a:pt x="650" y="199"/>
                  </a:lnTo>
                  <a:lnTo>
                    <a:pt x="652" y="206"/>
                  </a:lnTo>
                  <a:lnTo>
                    <a:pt x="654" y="211"/>
                  </a:lnTo>
                  <a:lnTo>
                    <a:pt x="654" y="214"/>
                  </a:lnTo>
                  <a:lnTo>
                    <a:pt x="652" y="222"/>
                  </a:lnTo>
                  <a:lnTo>
                    <a:pt x="647" y="235"/>
                  </a:lnTo>
                  <a:lnTo>
                    <a:pt x="644" y="243"/>
                  </a:lnTo>
                  <a:lnTo>
                    <a:pt x="645" y="248"/>
                  </a:lnTo>
                  <a:lnTo>
                    <a:pt x="652" y="253"/>
                  </a:lnTo>
                  <a:lnTo>
                    <a:pt x="655" y="256"/>
                  </a:lnTo>
                  <a:lnTo>
                    <a:pt x="658" y="264"/>
                  </a:lnTo>
                  <a:lnTo>
                    <a:pt x="660" y="275"/>
                  </a:lnTo>
                  <a:lnTo>
                    <a:pt x="663" y="283"/>
                  </a:lnTo>
                  <a:lnTo>
                    <a:pt x="665" y="290"/>
                  </a:lnTo>
                  <a:lnTo>
                    <a:pt x="667" y="298"/>
                  </a:lnTo>
                  <a:lnTo>
                    <a:pt x="667" y="304"/>
                  </a:lnTo>
                  <a:lnTo>
                    <a:pt x="665" y="313"/>
                  </a:lnTo>
                  <a:lnTo>
                    <a:pt x="665" y="317"/>
                  </a:lnTo>
                  <a:lnTo>
                    <a:pt x="665" y="324"/>
                  </a:lnTo>
                  <a:lnTo>
                    <a:pt x="662" y="330"/>
                  </a:lnTo>
                  <a:lnTo>
                    <a:pt x="660" y="335"/>
                  </a:lnTo>
                  <a:lnTo>
                    <a:pt x="662" y="340"/>
                  </a:lnTo>
                  <a:lnTo>
                    <a:pt x="668" y="348"/>
                  </a:lnTo>
                  <a:lnTo>
                    <a:pt x="668" y="359"/>
                  </a:lnTo>
                  <a:lnTo>
                    <a:pt x="670" y="366"/>
                  </a:lnTo>
                  <a:lnTo>
                    <a:pt x="667" y="369"/>
                  </a:lnTo>
                  <a:lnTo>
                    <a:pt x="663" y="372"/>
                  </a:lnTo>
                  <a:lnTo>
                    <a:pt x="658" y="374"/>
                  </a:lnTo>
                  <a:lnTo>
                    <a:pt x="654" y="376"/>
                  </a:lnTo>
                  <a:lnTo>
                    <a:pt x="652" y="379"/>
                  </a:lnTo>
                  <a:lnTo>
                    <a:pt x="647" y="389"/>
                  </a:lnTo>
                  <a:lnTo>
                    <a:pt x="645" y="397"/>
                  </a:lnTo>
                  <a:lnTo>
                    <a:pt x="644" y="405"/>
                  </a:lnTo>
                  <a:lnTo>
                    <a:pt x="644" y="411"/>
                  </a:lnTo>
                  <a:lnTo>
                    <a:pt x="647" y="413"/>
                  </a:lnTo>
                  <a:lnTo>
                    <a:pt x="650" y="416"/>
                  </a:lnTo>
                  <a:lnTo>
                    <a:pt x="654" y="421"/>
                  </a:lnTo>
                  <a:lnTo>
                    <a:pt x="654" y="424"/>
                  </a:lnTo>
                  <a:lnTo>
                    <a:pt x="654" y="427"/>
                  </a:lnTo>
                  <a:lnTo>
                    <a:pt x="662" y="423"/>
                  </a:lnTo>
                  <a:lnTo>
                    <a:pt x="665" y="418"/>
                  </a:lnTo>
                  <a:lnTo>
                    <a:pt x="667" y="411"/>
                  </a:lnTo>
                  <a:lnTo>
                    <a:pt x="668" y="408"/>
                  </a:lnTo>
                  <a:lnTo>
                    <a:pt x="672" y="406"/>
                  </a:lnTo>
                  <a:lnTo>
                    <a:pt x="675" y="405"/>
                  </a:lnTo>
                  <a:lnTo>
                    <a:pt x="680" y="403"/>
                  </a:lnTo>
                  <a:lnTo>
                    <a:pt x="685" y="400"/>
                  </a:lnTo>
                  <a:lnTo>
                    <a:pt x="690" y="397"/>
                  </a:lnTo>
                  <a:lnTo>
                    <a:pt x="692" y="393"/>
                  </a:lnTo>
                  <a:lnTo>
                    <a:pt x="697" y="389"/>
                  </a:lnTo>
                  <a:lnTo>
                    <a:pt x="703" y="389"/>
                  </a:lnTo>
                  <a:lnTo>
                    <a:pt x="708" y="389"/>
                  </a:lnTo>
                  <a:lnTo>
                    <a:pt x="710" y="387"/>
                  </a:lnTo>
                  <a:lnTo>
                    <a:pt x="713" y="384"/>
                  </a:lnTo>
                  <a:lnTo>
                    <a:pt x="718" y="381"/>
                  </a:lnTo>
                  <a:lnTo>
                    <a:pt x="725" y="374"/>
                  </a:lnTo>
                  <a:lnTo>
                    <a:pt x="733" y="366"/>
                  </a:lnTo>
                  <a:lnTo>
                    <a:pt x="743" y="363"/>
                  </a:lnTo>
                  <a:lnTo>
                    <a:pt x="753" y="358"/>
                  </a:lnTo>
                  <a:lnTo>
                    <a:pt x="763" y="355"/>
                  </a:lnTo>
                  <a:lnTo>
                    <a:pt x="773" y="350"/>
                  </a:lnTo>
                  <a:lnTo>
                    <a:pt x="781" y="350"/>
                  </a:lnTo>
                  <a:lnTo>
                    <a:pt x="784" y="348"/>
                  </a:lnTo>
                  <a:lnTo>
                    <a:pt x="791" y="343"/>
                  </a:lnTo>
                  <a:lnTo>
                    <a:pt x="796" y="338"/>
                  </a:lnTo>
                  <a:lnTo>
                    <a:pt x="809" y="335"/>
                  </a:lnTo>
                  <a:lnTo>
                    <a:pt x="819" y="335"/>
                  </a:lnTo>
                  <a:lnTo>
                    <a:pt x="829" y="337"/>
                  </a:lnTo>
                  <a:lnTo>
                    <a:pt x="839" y="342"/>
                  </a:lnTo>
                  <a:lnTo>
                    <a:pt x="845" y="348"/>
                  </a:lnTo>
                  <a:lnTo>
                    <a:pt x="850" y="355"/>
                  </a:lnTo>
                  <a:lnTo>
                    <a:pt x="855" y="356"/>
                  </a:lnTo>
                  <a:lnTo>
                    <a:pt x="860" y="353"/>
                  </a:lnTo>
                  <a:lnTo>
                    <a:pt x="862" y="348"/>
                  </a:lnTo>
                  <a:lnTo>
                    <a:pt x="864" y="342"/>
                  </a:lnTo>
                  <a:lnTo>
                    <a:pt x="867" y="338"/>
                  </a:lnTo>
                  <a:lnTo>
                    <a:pt x="872" y="335"/>
                  </a:lnTo>
                  <a:lnTo>
                    <a:pt x="875" y="330"/>
                  </a:lnTo>
                  <a:lnTo>
                    <a:pt x="878" y="324"/>
                  </a:lnTo>
                  <a:lnTo>
                    <a:pt x="878" y="317"/>
                  </a:lnTo>
                  <a:lnTo>
                    <a:pt x="887" y="314"/>
                  </a:lnTo>
                  <a:lnTo>
                    <a:pt x="895" y="314"/>
                  </a:lnTo>
                  <a:lnTo>
                    <a:pt x="898" y="316"/>
                  </a:lnTo>
                  <a:lnTo>
                    <a:pt x="902" y="317"/>
                  </a:lnTo>
                  <a:lnTo>
                    <a:pt x="908" y="321"/>
                  </a:lnTo>
                  <a:lnTo>
                    <a:pt x="913" y="326"/>
                  </a:lnTo>
                  <a:lnTo>
                    <a:pt x="908" y="337"/>
                  </a:lnTo>
                  <a:lnTo>
                    <a:pt x="915" y="347"/>
                  </a:lnTo>
                  <a:lnTo>
                    <a:pt x="913" y="351"/>
                  </a:lnTo>
                  <a:lnTo>
                    <a:pt x="913" y="355"/>
                  </a:lnTo>
                  <a:lnTo>
                    <a:pt x="915" y="359"/>
                  </a:lnTo>
                  <a:lnTo>
                    <a:pt x="913" y="363"/>
                  </a:lnTo>
                  <a:lnTo>
                    <a:pt x="915" y="368"/>
                  </a:lnTo>
                  <a:lnTo>
                    <a:pt x="916" y="376"/>
                  </a:lnTo>
                  <a:lnTo>
                    <a:pt x="918" y="379"/>
                  </a:lnTo>
                  <a:lnTo>
                    <a:pt x="923" y="384"/>
                  </a:lnTo>
                  <a:lnTo>
                    <a:pt x="926" y="387"/>
                  </a:lnTo>
                  <a:lnTo>
                    <a:pt x="935" y="385"/>
                  </a:lnTo>
                  <a:lnTo>
                    <a:pt x="941" y="382"/>
                  </a:lnTo>
                  <a:lnTo>
                    <a:pt x="946" y="384"/>
                  </a:lnTo>
                  <a:lnTo>
                    <a:pt x="953" y="389"/>
                  </a:lnTo>
                  <a:lnTo>
                    <a:pt x="963" y="392"/>
                  </a:lnTo>
                  <a:lnTo>
                    <a:pt x="971" y="392"/>
                  </a:lnTo>
                  <a:lnTo>
                    <a:pt x="976" y="402"/>
                  </a:lnTo>
                  <a:lnTo>
                    <a:pt x="981" y="408"/>
                  </a:lnTo>
                  <a:lnTo>
                    <a:pt x="986" y="413"/>
                  </a:lnTo>
                  <a:lnTo>
                    <a:pt x="994" y="416"/>
                  </a:lnTo>
                  <a:lnTo>
                    <a:pt x="1001" y="423"/>
                  </a:lnTo>
                  <a:lnTo>
                    <a:pt x="1001" y="426"/>
                  </a:lnTo>
                  <a:lnTo>
                    <a:pt x="1001" y="431"/>
                  </a:lnTo>
                  <a:lnTo>
                    <a:pt x="1004" y="434"/>
                  </a:lnTo>
                  <a:lnTo>
                    <a:pt x="1006" y="439"/>
                  </a:lnTo>
                  <a:lnTo>
                    <a:pt x="1006" y="445"/>
                  </a:lnTo>
                  <a:lnTo>
                    <a:pt x="1011" y="447"/>
                  </a:lnTo>
                  <a:lnTo>
                    <a:pt x="1017" y="452"/>
                  </a:lnTo>
                  <a:lnTo>
                    <a:pt x="1026" y="450"/>
                  </a:lnTo>
                  <a:lnTo>
                    <a:pt x="1029" y="453"/>
                  </a:lnTo>
                  <a:lnTo>
                    <a:pt x="1032" y="460"/>
                  </a:lnTo>
                  <a:lnTo>
                    <a:pt x="1036" y="463"/>
                  </a:lnTo>
                  <a:lnTo>
                    <a:pt x="1039" y="466"/>
                  </a:lnTo>
                  <a:lnTo>
                    <a:pt x="1041" y="470"/>
                  </a:lnTo>
                  <a:lnTo>
                    <a:pt x="1044" y="476"/>
                  </a:lnTo>
                  <a:lnTo>
                    <a:pt x="1054" y="476"/>
                  </a:lnTo>
                  <a:lnTo>
                    <a:pt x="1062" y="481"/>
                  </a:lnTo>
                  <a:lnTo>
                    <a:pt x="1065" y="486"/>
                  </a:lnTo>
                  <a:lnTo>
                    <a:pt x="1072" y="487"/>
                  </a:lnTo>
                  <a:lnTo>
                    <a:pt x="1077" y="492"/>
                  </a:lnTo>
                  <a:lnTo>
                    <a:pt x="1085" y="487"/>
                  </a:lnTo>
                  <a:lnTo>
                    <a:pt x="1098" y="494"/>
                  </a:lnTo>
                  <a:lnTo>
                    <a:pt x="1107" y="504"/>
                  </a:lnTo>
                  <a:lnTo>
                    <a:pt x="1112" y="505"/>
                  </a:lnTo>
                  <a:lnTo>
                    <a:pt x="1113" y="502"/>
                  </a:lnTo>
                  <a:lnTo>
                    <a:pt x="1115" y="492"/>
                  </a:lnTo>
                  <a:lnTo>
                    <a:pt x="1120" y="492"/>
                  </a:lnTo>
                  <a:lnTo>
                    <a:pt x="1122" y="499"/>
                  </a:lnTo>
                  <a:lnTo>
                    <a:pt x="1127" y="500"/>
                  </a:lnTo>
                  <a:lnTo>
                    <a:pt x="1130" y="502"/>
                  </a:lnTo>
                  <a:lnTo>
                    <a:pt x="1136" y="502"/>
                  </a:lnTo>
                  <a:lnTo>
                    <a:pt x="1141" y="504"/>
                  </a:lnTo>
                  <a:lnTo>
                    <a:pt x="1146" y="507"/>
                  </a:lnTo>
                  <a:lnTo>
                    <a:pt x="1150" y="510"/>
                  </a:lnTo>
                  <a:lnTo>
                    <a:pt x="1155" y="516"/>
                  </a:lnTo>
                  <a:lnTo>
                    <a:pt x="1156" y="520"/>
                  </a:lnTo>
                  <a:lnTo>
                    <a:pt x="1165" y="521"/>
                  </a:lnTo>
                  <a:lnTo>
                    <a:pt x="1168" y="525"/>
                  </a:lnTo>
                  <a:lnTo>
                    <a:pt x="1175" y="531"/>
                  </a:lnTo>
                  <a:lnTo>
                    <a:pt x="1181" y="529"/>
                  </a:lnTo>
                  <a:lnTo>
                    <a:pt x="1184" y="528"/>
                  </a:lnTo>
                  <a:lnTo>
                    <a:pt x="1184" y="523"/>
                  </a:lnTo>
                  <a:lnTo>
                    <a:pt x="1186" y="516"/>
                  </a:lnTo>
                  <a:lnTo>
                    <a:pt x="1194" y="516"/>
                  </a:lnTo>
                  <a:lnTo>
                    <a:pt x="1199" y="513"/>
                  </a:lnTo>
                  <a:lnTo>
                    <a:pt x="1203" y="510"/>
                  </a:lnTo>
                  <a:lnTo>
                    <a:pt x="1208" y="504"/>
                  </a:lnTo>
                  <a:lnTo>
                    <a:pt x="1213" y="497"/>
                  </a:lnTo>
                  <a:lnTo>
                    <a:pt x="1218" y="495"/>
                  </a:lnTo>
                  <a:lnTo>
                    <a:pt x="1221" y="491"/>
                  </a:lnTo>
                  <a:lnTo>
                    <a:pt x="1219" y="482"/>
                  </a:lnTo>
                  <a:lnTo>
                    <a:pt x="1221" y="479"/>
                  </a:lnTo>
                  <a:lnTo>
                    <a:pt x="1221" y="476"/>
                  </a:lnTo>
                  <a:lnTo>
                    <a:pt x="1224" y="471"/>
                  </a:lnTo>
                  <a:lnTo>
                    <a:pt x="1232" y="457"/>
                  </a:lnTo>
                  <a:lnTo>
                    <a:pt x="1239" y="455"/>
                  </a:lnTo>
                  <a:lnTo>
                    <a:pt x="1247" y="457"/>
                  </a:lnTo>
                  <a:lnTo>
                    <a:pt x="1256" y="457"/>
                  </a:lnTo>
                  <a:lnTo>
                    <a:pt x="1264" y="455"/>
                  </a:lnTo>
                  <a:lnTo>
                    <a:pt x="1277" y="455"/>
                  </a:lnTo>
                  <a:lnTo>
                    <a:pt x="1285" y="460"/>
                  </a:lnTo>
                  <a:lnTo>
                    <a:pt x="1287" y="461"/>
                  </a:lnTo>
                  <a:lnTo>
                    <a:pt x="1289" y="468"/>
                  </a:lnTo>
                  <a:lnTo>
                    <a:pt x="1290" y="476"/>
                  </a:lnTo>
                  <a:lnTo>
                    <a:pt x="1290" y="479"/>
                  </a:lnTo>
                  <a:lnTo>
                    <a:pt x="1290" y="486"/>
                  </a:lnTo>
                  <a:lnTo>
                    <a:pt x="1289" y="494"/>
                  </a:lnTo>
                  <a:lnTo>
                    <a:pt x="1287" y="507"/>
                  </a:lnTo>
                  <a:lnTo>
                    <a:pt x="1289" y="516"/>
                  </a:lnTo>
                  <a:lnTo>
                    <a:pt x="1290" y="520"/>
                  </a:lnTo>
                  <a:lnTo>
                    <a:pt x="1294" y="520"/>
                  </a:lnTo>
                  <a:lnTo>
                    <a:pt x="1295" y="526"/>
                  </a:lnTo>
                  <a:lnTo>
                    <a:pt x="1294" y="536"/>
                  </a:lnTo>
                  <a:lnTo>
                    <a:pt x="1294" y="541"/>
                  </a:lnTo>
                  <a:lnTo>
                    <a:pt x="1299" y="546"/>
                  </a:lnTo>
                  <a:lnTo>
                    <a:pt x="1300" y="549"/>
                  </a:lnTo>
                  <a:lnTo>
                    <a:pt x="1304" y="554"/>
                  </a:lnTo>
                  <a:lnTo>
                    <a:pt x="1305" y="559"/>
                  </a:lnTo>
                  <a:lnTo>
                    <a:pt x="1310" y="562"/>
                  </a:lnTo>
                  <a:lnTo>
                    <a:pt x="1313" y="567"/>
                  </a:lnTo>
                  <a:lnTo>
                    <a:pt x="1317" y="573"/>
                  </a:lnTo>
                  <a:lnTo>
                    <a:pt x="1317" y="578"/>
                  </a:lnTo>
                  <a:lnTo>
                    <a:pt x="1315" y="581"/>
                  </a:lnTo>
                  <a:lnTo>
                    <a:pt x="1318" y="588"/>
                  </a:lnTo>
                  <a:lnTo>
                    <a:pt x="1322" y="594"/>
                  </a:lnTo>
                  <a:lnTo>
                    <a:pt x="1323" y="601"/>
                  </a:lnTo>
                  <a:lnTo>
                    <a:pt x="1330" y="602"/>
                  </a:lnTo>
                  <a:lnTo>
                    <a:pt x="1335" y="602"/>
                  </a:lnTo>
                  <a:lnTo>
                    <a:pt x="1338" y="609"/>
                  </a:lnTo>
                  <a:lnTo>
                    <a:pt x="1340" y="615"/>
                  </a:lnTo>
                  <a:lnTo>
                    <a:pt x="1340" y="623"/>
                  </a:lnTo>
                  <a:lnTo>
                    <a:pt x="1342" y="628"/>
                  </a:lnTo>
                  <a:lnTo>
                    <a:pt x="1340" y="635"/>
                  </a:lnTo>
                  <a:lnTo>
                    <a:pt x="1340" y="641"/>
                  </a:lnTo>
                  <a:lnTo>
                    <a:pt x="1340" y="648"/>
                  </a:lnTo>
                  <a:lnTo>
                    <a:pt x="1338" y="654"/>
                  </a:lnTo>
                  <a:lnTo>
                    <a:pt x="1335" y="660"/>
                  </a:lnTo>
                  <a:lnTo>
                    <a:pt x="1340" y="665"/>
                  </a:lnTo>
                  <a:lnTo>
                    <a:pt x="1337" y="672"/>
                  </a:lnTo>
                  <a:lnTo>
                    <a:pt x="1335" y="680"/>
                  </a:lnTo>
                  <a:lnTo>
                    <a:pt x="1335" y="683"/>
                  </a:lnTo>
                  <a:lnTo>
                    <a:pt x="1335" y="686"/>
                  </a:lnTo>
                  <a:lnTo>
                    <a:pt x="1332" y="688"/>
                  </a:lnTo>
                  <a:lnTo>
                    <a:pt x="1330" y="693"/>
                  </a:lnTo>
                  <a:lnTo>
                    <a:pt x="1333" y="698"/>
                  </a:lnTo>
                  <a:lnTo>
                    <a:pt x="1333" y="703"/>
                  </a:lnTo>
                  <a:lnTo>
                    <a:pt x="1335" y="707"/>
                  </a:lnTo>
                  <a:lnTo>
                    <a:pt x="1338" y="712"/>
                  </a:lnTo>
                  <a:lnTo>
                    <a:pt x="1338" y="722"/>
                  </a:lnTo>
                  <a:lnTo>
                    <a:pt x="1340" y="728"/>
                  </a:lnTo>
                  <a:lnTo>
                    <a:pt x="1338" y="733"/>
                  </a:lnTo>
                  <a:lnTo>
                    <a:pt x="1335" y="740"/>
                  </a:lnTo>
                  <a:lnTo>
                    <a:pt x="1347" y="743"/>
                  </a:lnTo>
                  <a:lnTo>
                    <a:pt x="1348" y="746"/>
                  </a:lnTo>
                  <a:lnTo>
                    <a:pt x="1348" y="749"/>
                  </a:lnTo>
                  <a:lnTo>
                    <a:pt x="1347" y="753"/>
                  </a:lnTo>
                  <a:lnTo>
                    <a:pt x="1343" y="758"/>
                  </a:lnTo>
                  <a:lnTo>
                    <a:pt x="1342" y="764"/>
                  </a:lnTo>
                  <a:lnTo>
                    <a:pt x="1342" y="772"/>
                  </a:lnTo>
                  <a:lnTo>
                    <a:pt x="1342" y="777"/>
                  </a:lnTo>
                  <a:lnTo>
                    <a:pt x="1340" y="779"/>
                  </a:lnTo>
                  <a:lnTo>
                    <a:pt x="1350" y="783"/>
                  </a:lnTo>
                  <a:lnTo>
                    <a:pt x="1350" y="788"/>
                  </a:lnTo>
                  <a:lnTo>
                    <a:pt x="1358" y="795"/>
                  </a:lnTo>
                  <a:lnTo>
                    <a:pt x="1370" y="796"/>
                  </a:lnTo>
                  <a:lnTo>
                    <a:pt x="1373" y="798"/>
                  </a:lnTo>
                  <a:lnTo>
                    <a:pt x="1380" y="796"/>
                  </a:lnTo>
                  <a:lnTo>
                    <a:pt x="1383" y="796"/>
                  </a:lnTo>
                  <a:lnTo>
                    <a:pt x="1391" y="796"/>
                  </a:lnTo>
                  <a:lnTo>
                    <a:pt x="1398" y="796"/>
                  </a:lnTo>
                </a:path>
              </a:pathLst>
            </a:custGeom>
            <a:noFill/>
            <a:ln w="3175">
              <a:solidFill>
                <a:schemeClr val="tx1">
                  <a:lumMod val="65000"/>
                  <a:lumOff val="3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35" name="Freeform 336"/>
            <p:cNvSpPr>
              <a:spLocks/>
            </p:cNvSpPr>
            <p:nvPr/>
          </p:nvSpPr>
          <p:spPr bwMode="auto">
            <a:xfrm>
              <a:off x="1655763" y="2764633"/>
              <a:ext cx="692150" cy="985838"/>
            </a:xfrm>
            <a:custGeom>
              <a:avLst/>
              <a:gdLst>
                <a:gd name="T0" fmla="*/ 215 w 872"/>
                <a:gd name="T1" fmla="*/ 44 h 1243"/>
                <a:gd name="T2" fmla="*/ 271 w 872"/>
                <a:gd name="T3" fmla="*/ 10 h 1243"/>
                <a:gd name="T4" fmla="*/ 334 w 872"/>
                <a:gd name="T5" fmla="*/ 3 h 1243"/>
                <a:gd name="T6" fmla="*/ 395 w 872"/>
                <a:gd name="T7" fmla="*/ 24 h 1243"/>
                <a:gd name="T8" fmla="*/ 440 w 872"/>
                <a:gd name="T9" fmla="*/ 99 h 1243"/>
                <a:gd name="T10" fmla="*/ 483 w 872"/>
                <a:gd name="T11" fmla="*/ 78 h 1243"/>
                <a:gd name="T12" fmla="*/ 506 w 872"/>
                <a:gd name="T13" fmla="*/ 40 h 1243"/>
                <a:gd name="T14" fmla="*/ 552 w 872"/>
                <a:gd name="T15" fmla="*/ 18 h 1243"/>
                <a:gd name="T16" fmla="*/ 594 w 872"/>
                <a:gd name="T17" fmla="*/ 21 h 1243"/>
                <a:gd name="T18" fmla="*/ 630 w 872"/>
                <a:gd name="T19" fmla="*/ 13 h 1243"/>
                <a:gd name="T20" fmla="*/ 666 w 872"/>
                <a:gd name="T21" fmla="*/ 45 h 1243"/>
                <a:gd name="T22" fmla="*/ 686 w 872"/>
                <a:gd name="T23" fmla="*/ 100 h 1243"/>
                <a:gd name="T24" fmla="*/ 719 w 872"/>
                <a:gd name="T25" fmla="*/ 191 h 1243"/>
                <a:gd name="T26" fmla="*/ 681 w 872"/>
                <a:gd name="T27" fmla="*/ 254 h 1243"/>
                <a:gd name="T28" fmla="*/ 683 w 872"/>
                <a:gd name="T29" fmla="*/ 307 h 1243"/>
                <a:gd name="T30" fmla="*/ 668 w 872"/>
                <a:gd name="T31" fmla="*/ 348 h 1243"/>
                <a:gd name="T32" fmla="*/ 733 w 872"/>
                <a:gd name="T33" fmla="*/ 383 h 1243"/>
                <a:gd name="T34" fmla="*/ 749 w 872"/>
                <a:gd name="T35" fmla="*/ 435 h 1243"/>
                <a:gd name="T36" fmla="*/ 757 w 872"/>
                <a:gd name="T37" fmla="*/ 476 h 1243"/>
                <a:gd name="T38" fmla="*/ 756 w 872"/>
                <a:gd name="T39" fmla="*/ 518 h 1243"/>
                <a:gd name="T40" fmla="*/ 719 w 872"/>
                <a:gd name="T41" fmla="*/ 600 h 1243"/>
                <a:gd name="T42" fmla="*/ 719 w 872"/>
                <a:gd name="T43" fmla="*/ 637 h 1243"/>
                <a:gd name="T44" fmla="*/ 728 w 872"/>
                <a:gd name="T45" fmla="*/ 675 h 1243"/>
                <a:gd name="T46" fmla="*/ 698 w 872"/>
                <a:gd name="T47" fmla="*/ 718 h 1243"/>
                <a:gd name="T48" fmla="*/ 701 w 872"/>
                <a:gd name="T49" fmla="*/ 796 h 1243"/>
                <a:gd name="T50" fmla="*/ 754 w 872"/>
                <a:gd name="T51" fmla="*/ 835 h 1243"/>
                <a:gd name="T52" fmla="*/ 807 w 872"/>
                <a:gd name="T53" fmla="*/ 890 h 1243"/>
                <a:gd name="T54" fmla="*/ 870 w 872"/>
                <a:gd name="T55" fmla="*/ 929 h 1243"/>
                <a:gd name="T56" fmla="*/ 872 w 872"/>
                <a:gd name="T57" fmla="*/ 989 h 1243"/>
                <a:gd name="T58" fmla="*/ 791 w 872"/>
                <a:gd name="T59" fmla="*/ 1014 h 1243"/>
                <a:gd name="T60" fmla="*/ 721 w 872"/>
                <a:gd name="T61" fmla="*/ 1052 h 1243"/>
                <a:gd name="T62" fmla="*/ 660 w 872"/>
                <a:gd name="T63" fmla="*/ 1107 h 1243"/>
                <a:gd name="T64" fmla="*/ 607 w 872"/>
                <a:gd name="T65" fmla="*/ 1165 h 1243"/>
                <a:gd name="T66" fmla="*/ 552 w 872"/>
                <a:gd name="T67" fmla="*/ 1201 h 1243"/>
                <a:gd name="T68" fmla="*/ 533 w 872"/>
                <a:gd name="T69" fmla="*/ 1231 h 1243"/>
                <a:gd name="T70" fmla="*/ 483 w 872"/>
                <a:gd name="T71" fmla="*/ 1231 h 1243"/>
                <a:gd name="T72" fmla="*/ 465 w 872"/>
                <a:gd name="T73" fmla="*/ 1191 h 1243"/>
                <a:gd name="T74" fmla="*/ 420 w 872"/>
                <a:gd name="T75" fmla="*/ 1210 h 1243"/>
                <a:gd name="T76" fmla="*/ 380 w 872"/>
                <a:gd name="T77" fmla="*/ 1181 h 1243"/>
                <a:gd name="T78" fmla="*/ 329 w 872"/>
                <a:gd name="T79" fmla="*/ 1149 h 1243"/>
                <a:gd name="T80" fmla="*/ 289 w 872"/>
                <a:gd name="T81" fmla="*/ 1087 h 1243"/>
                <a:gd name="T82" fmla="*/ 235 w 872"/>
                <a:gd name="T83" fmla="*/ 1047 h 1243"/>
                <a:gd name="T84" fmla="*/ 192 w 872"/>
                <a:gd name="T85" fmla="*/ 992 h 1243"/>
                <a:gd name="T86" fmla="*/ 131 w 872"/>
                <a:gd name="T87" fmla="*/ 919 h 1243"/>
                <a:gd name="T88" fmla="*/ 122 w 872"/>
                <a:gd name="T89" fmla="*/ 883 h 1243"/>
                <a:gd name="T90" fmla="*/ 83 w 872"/>
                <a:gd name="T91" fmla="*/ 828 h 1243"/>
                <a:gd name="T92" fmla="*/ 20 w 872"/>
                <a:gd name="T93" fmla="*/ 786 h 1243"/>
                <a:gd name="T94" fmla="*/ 8 w 872"/>
                <a:gd name="T95" fmla="*/ 731 h 1243"/>
                <a:gd name="T96" fmla="*/ 7 w 872"/>
                <a:gd name="T97" fmla="*/ 670 h 1243"/>
                <a:gd name="T98" fmla="*/ 13 w 872"/>
                <a:gd name="T99" fmla="*/ 603 h 1243"/>
                <a:gd name="T100" fmla="*/ 60 w 872"/>
                <a:gd name="T101" fmla="*/ 642 h 1243"/>
                <a:gd name="T102" fmla="*/ 99 w 872"/>
                <a:gd name="T103" fmla="*/ 657 h 1243"/>
                <a:gd name="T104" fmla="*/ 144 w 872"/>
                <a:gd name="T105" fmla="*/ 624 h 1243"/>
                <a:gd name="T106" fmla="*/ 159 w 872"/>
                <a:gd name="T107" fmla="*/ 558 h 1243"/>
                <a:gd name="T108" fmla="*/ 154 w 872"/>
                <a:gd name="T109" fmla="*/ 489 h 1243"/>
                <a:gd name="T110" fmla="*/ 142 w 872"/>
                <a:gd name="T111" fmla="*/ 429 h 1243"/>
                <a:gd name="T112" fmla="*/ 104 w 872"/>
                <a:gd name="T113" fmla="*/ 377 h 1243"/>
                <a:gd name="T114" fmla="*/ 136 w 872"/>
                <a:gd name="T115" fmla="*/ 324 h 1243"/>
                <a:gd name="T116" fmla="*/ 116 w 872"/>
                <a:gd name="T117" fmla="*/ 275 h 1243"/>
                <a:gd name="T118" fmla="*/ 146 w 872"/>
                <a:gd name="T119" fmla="*/ 235 h 1243"/>
                <a:gd name="T120" fmla="*/ 150 w 872"/>
                <a:gd name="T121" fmla="*/ 197 h 1243"/>
                <a:gd name="T122" fmla="*/ 177 w 872"/>
                <a:gd name="T123" fmla="*/ 147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72" h="1243">
                  <a:moveTo>
                    <a:pt x="170" y="90"/>
                  </a:moveTo>
                  <a:lnTo>
                    <a:pt x="182" y="86"/>
                  </a:lnTo>
                  <a:lnTo>
                    <a:pt x="187" y="78"/>
                  </a:lnTo>
                  <a:lnTo>
                    <a:pt x="190" y="71"/>
                  </a:lnTo>
                  <a:lnTo>
                    <a:pt x="192" y="68"/>
                  </a:lnTo>
                  <a:lnTo>
                    <a:pt x="193" y="63"/>
                  </a:lnTo>
                  <a:lnTo>
                    <a:pt x="197" y="60"/>
                  </a:lnTo>
                  <a:lnTo>
                    <a:pt x="202" y="57"/>
                  </a:lnTo>
                  <a:lnTo>
                    <a:pt x="205" y="52"/>
                  </a:lnTo>
                  <a:lnTo>
                    <a:pt x="208" y="48"/>
                  </a:lnTo>
                  <a:lnTo>
                    <a:pt x="212" y="45"/>
                  </a:lnTo>
                  <a:lnTo>
                    <a:pt x="215" y="44"/>
                  </a:lnTo>
                  <a:lnTo>
                    <a:pt x="218" y="44"/>
                  </a:lnTo>
                  <a:lnTo>
                    <a:pt x="222" y="44"/>
                  </a:lnTo>
                  <a:lnTo>
                    <a:pt x="223" y="39"/>
                  </a:lnTo>
                  <a:lnTo>
                    <a:pt x="223" y="32"/>
                  </a:lnTo>
                  <a:lnTo>
                    <a:pt x="227" y="27"/>
                  </a:lnTo>
                  <a:lnTo>
                    <a:pt x="236" y="23"/>
                  </a:lnTo>
                  <a:lnTo>
                    <a:pt x="241" y="21"/>
                  </a:lnTo>
                  <a:lnTo>
                    <a:pt x="248" y="18"/>
                  </a:lnTo>
                  <a:lnTo>
                    <a:pt x="251" y="13"/>
                  </a:lnTo>
                  <a:lnTo>
                    <a:pt x="258" y="10"/>
                  </a:lnTo>
                  <a:lnTo>
                    <a:pt x="265" y="10"/>
                  </a:lnTo>
                  <a:lnTo>
                    <a:pt x="271" y="10"/>
                  </a:lnTo>
                  <a:lnTo>
                    <a:pt x="278" y="10"/>
                  </a:lnTo>
                  <a:lnTo>
                    <a:pt x="284" y="6"/>
                  </a:lnTo>
                  <a:lnTo>
                    <a:pt x="288" y="3"/>
                  </a:lnTo>
                  <a:lnTo>
                    <a:pt x="293" y="5"/>
                  </a:lnTo>
                  <a:lnTo>
                    <a:pt x="301" y="3"/>
                  </a:lnTo>
                  <a:lnTo>
                    <a:pt x="308" y="1"/>
                  </a:lnTo>
                  <a:lnTo>
                    <a:pt x="314" y="0"/>
                  </a:lnTo>
                  <a:lnTo>
                    <a:pt x="319" y="0"/>
                  </a:lnTo>
                  <a:lnTo>
                    <a:pt x="322" y="3"/>
                  </a:lnTo>
                  <a:lnTo>
                    <a:pt x="327" y="5"/>
                  </a:lnTo>
                  <a:lnTo>
                    <a:pt x="331" y="3"/>
                  </a:lnTo>
                  <a:lnTo>
                    <a:pt x="334" y="3"/>
                  </a:lnTo>
                  <a:lnTo>
                    <a:pt x="341" y="6"/>
                  </a:lnTo>
                  <a:lnTo>
                    <a:pt x="349" y="6"/>
                  </a:lnTo>
                  <a:lnTo>
                    <a:pt x="352" y="16"/>
                  </a:lnTo>
                  <a:lnTo>
                    <a:pt x="359" y="18"/>
                  </a:lnTo>
                  <a:lnTo>
                    <a:pt x="362" y="21"/>
                  </a:lnTo>
                  <a:lnTo>
                    <a:pt x="365" y="24"/>
                  </a:lnTo>
                  <a:lnTo>
                    <a:pt x="370" y="26"/>
                  </a:lnTo>
                  <a:lnTo>
                    <a:pt x="375" y="26"/>
                  </a:lnTo>
                  <a:lnTo>
                    <a:pt x="384" y="24"/>
                  </a:lnTo>
                  <a:lnTo>
                    <a:pt x="389" y="23"/>
                  </a:lnTo>
                  <a:lnTo>
                    <a:pt x="392" y="24"/>
                  </a:lnTo>
                  <a:lnTo>
                    <a:pt x="395" y="24"/>
                  </a:lnTo>
                  <a:lnTo>
                    <a:pt x="400" y="32"/>
                  </a:lnTo>
                  <a:lnTo>
                    <a:pt x="407" y="40"/>
                  </a:lnTo>
                  <a:lnTo>
                    <a:pt x="410" y="47"/>
                  </a:lnTo>
                  <a:lnTo>
                    <a:pt x="408" y="53"/>
                  </a:lnTo>
                  <a:lnTo>
                    <a:pt x="408" y="55"/>
                  </a:lnTo>
                  <a:lnTo>
                    <a:pt x="415" y="63"/>
                  </a:lnTo>
                  <a:lnTo>
                    <a:pt x="418" y="68"/>
                  </a:lnTo>
                  <a:lnTo>
                    <a:pt x="427" y="68"/>
                  </a:lnTo>
                  <a:lnTo>
                    <a:pt x="432" y="71"/>
                  </a:lnTo>
                  <a:lnTo>
                    <a:pt x="435" y="89"/>
                  </a:lnTo>
                  <a:lnTo>
                    <a:pt x="440" y="92"/>
                  </a:lnTo>
                  <a:lnTo>
                    <a:pt x="440" y="99"/>
                  </a:lnTo>
                  <a:lnTo>
                    <a:pt x="443" y="100"/>
                  </a:lnTo>
                  <a:lnTo>
                    <a:pt x="447" y="100"/>
                  </a:lnTo>
                  <a:lnTo>
                    <a:pt x="450" y="105"/>
                  </a:lnTo>
                  <a:lnTo>
                    <a:pt x="453" y="108"/>
                  </a:lnTo>
                  <a:lnTo>
                    <a:pt x="458" y="107"/>
                  </a:lnTo>
                  <a:lnTo>
                    <a:pt x="465" y="102"/>
                  </a:lnTo>
                  <a:lnTo>
                    <a:pt x="470" y="97"/>
                  </a:lnTo>
                  <a:lnTo>
                    <a:pt x="473" y="94"/>
                  </a:lnTo>
                  <a:lnTo>
                    <a:pt x="476" y="92"/>
                  </a:lnTo>
                  <a:lnTo>
                    <a:pt x="481" y="86"/>
                  </a:lnTo>
                  <a:lnTo>
                    <a:pt x="483" y="81"/>
                  </a:lnTo>
                  <a:lnTo>
                    <a:pt x="483" y="78"/>
                  </a:lnTo>
                  <a:lnTo>
                    <a:pt x="480" y="74"/>
                  </a:lnTo>
                  <a:lnTo>
                    <a:pt x="485" y="74"/>
                  </a:lnTo>
                  <a:lnTo>
                    <a:pt x="488" y="69"/>
                  </a:lnTo>
                  <a:lnTo>
                    <a:pt x="493" y="66"/>
                  </a:lnTo>
                  <a:lnTo>
                    <a:pt x="496" y="61"/>
                  </a:lnTo>
                  <a:lnTo>
                    <a:pt x="498" y="57"/>
                  </a:lnTo>
                  <a:lnTo>
                    <a:pt x="501" y="53"/>
                  </a:lnTo>
                  <a:lnTo>
                    <a:pt x="503" y="50"/>
                  </a:lnTo>
                  <a:lnTo>
                    <a:pt x="506" y="48"/>
                  </a:lnTo>
                  <a:lnTo>
                    <a:pt x="506" y="45"/>
                  </a:lnTo>
                  <a:lnTo>
                    <a:pt x="503" y="44"/>
                  </a:lnTo>
                  <a:lnTo>
                    <a:pt x="506" y="40"/>
                  </a:lnTo>
                  <a:lnTo>
                    <a:pt x="511" y="35"/>
                  </a:lnTo>
                  <a:lnTo>
                    <a:pt x="521" y="31"/>
                  </a:lnTo>
                  <a:lnTo>
                    <a:pt x="524" y="31"/>
                  </a:lnTo>
                  <a:lnTo>
                    <a:pt x="528" y="31"/>
                  </a:lnTo>
                  <a:lnTo>
                    <a:pt x="531" y="26"/>
                  </a:lnTo>
                  <a:lnTo>
                    <a:pt x="536" y="27"/>
                  </a:lnTo>
                  <a:lnTo>
                    <a:pt x="537" y="21"/>
                  </a:lnTo>
                  <a:lnTo>
                    <a:pt x="541" y="21"/>
                  </a:lnTo>
                  <a:lnTo>
                    <a:pt x="544" y="19"/>
                  </a:lnTo>
                  <a:lnTo>
                    <a:pt x="546" y="18"/>
                  </a:lnTo>
                  <a:lnTo>
                    <a:pt x="549" y="19"/>
                  </a:lnTo>
                  <a:lnTo>
                    <a:pt x="552" y="18"/>
                  </a:lnTo>
                  <a:lnTo>
                    <a:pt x="554" y="19"/>
                  </a:lnTo>
                  <a:lnTo>
                    <a:pt x="557" y="19"/>
                  </a:lnTo>
                  <a:lnTo>
                    <a:pt x="562" y="19"/>
                  </a:lnTo>
                  <a:lnTo>
                    <a:pt x="566" y="21"/>
                  </a:lnTo>
                  <a:lnTo>
                    <a:pt x="567" y="19"/>
                  </a:lnTo>
                  <a:lnTo>
                    <a:pt x="571" y="24"/>
                  </a:lnTo>
                  <a:lnTo>
                    <a:pt x="574" y="23"/>
                  </a:lnTo>
                  <a:lnTo>
                    <a:pt x="577" y="24"/>
                  </a:lnTo>
                  <a:lnTo>
                    <a:pt x="580" y="23"/>
                  </a:lnTo>
                  <a:lnTo>
                    <a:pt x="587" y="21"/>
                  </a:lnTo>
                  <a:lnTo>
                    <a:pt x="590" y="23"/>
                  </a:lnTo>
                  <a:lnTo>
                    <a:pt x="594" y="21"/>
                  </a:lnTo>
                  <a:lnTo>
                    <a:pt x="595" y="23"/>
                  </a:lnTo>
                  <a:lnTo>
                    <a:pt x="600" y="21"/>
                  </a:lnTo>
                  <a:lnTo>
                    <a:pt x="604" y="19"/>
                  </a:lnTo>
                  <a:lnTo>
                    <a:pt x="607" y="18"/>
                  </a:lnTo>
                  <a:lnTo>
                    <a:pt x="610" y="19"/>
                  </a:lnTo>
                  <a:lnTo>
                    <a:pt x="615" y="19"/>
                  </a:lnTo>
                  <a:lnTo>
                    <a:pt x="617" y="19"/>
                  </a:lnTo>
                  <a:lnTo>
                    <a:pt x="617" y="16"/>
                  </a:lnTo>
                  <a:lnTo>
                    <a:pt x="619" y="18"/>
                  </a:lnTo>
                  <a:lnTo>
                    <a:pt x="622" y="19"/>
                  </a:lnTo>
                  <a:lnTo>
                    <a:pt x="625" y="16"/>
                  </a:lnTo>
                  <a:lnTo>
                    <a:pt x="630" y="13"/>
                  </a:lnTo>
                  <a:lnTo>
                    <a:pt x="633" y="14"/>
                  </a:lnTo>
                  <a:lnTo>
                    <a:pt x="637" y="16"/>
                  </a:lnTo>
                  <a:lnTo>
                    <a:pt x="638" y="21"/>
                  </a:lnTo>
                  <a:lnTo>
                    <a:pt x="642" y="26"/>
                  </a:lnTo>
                  <a:lnTo>
                    <a:pt x="645" y="27"/>
                  </a:lnTo>
                  <a:lnTo>
                    <a:pt x="652" y="27"/>
                  </a:lnTo>
                  <a:lnTo>
                    <a:pt x="655" y="26"/>
                  </a:lnTo>
                  <a:lnTo>
                    <a:pt x="657" y="31"/>
                  </a:lnTo>
                  <a:lnTo>
                    <a:pt x="660" y="32"/>
                  </a:lnTo>
                  <a:lnTo>
                    <a:pt x="665" y="34"/>
                  </a:lnTo>
                  <a:lnTo>
                    <a:pt x="666" y="39"/>
                  </a:lnTo>
                  <a:lnTo>
                    <a:pt x="666" y="45"/>
                  </a:lnTo>
                  <a:lnTo>
                    <a:pt x="668" y="47"/>
                  </a:lnTo>
                  <a:lnTo>
                    <a:pt x="665" y="55"/>
                  </a:lnTo>
                  <a:lnTo>
                    <a:pt x="662" y="57"/>
                  </a:lnTo>
                  <a:lnTo>
                    <a:pt x="658" y="60"/>
                  </a:lnTo>
                  <a:lnTo>
                    <a:pt x="658" y="66"/>
                  </a:lnTo>
                  <a:lnTo>
                    <a:pt x="660" y="71"/>
                  </a:lnTo>
                  <a:lnTo>
                    <a:pt x="663" y="79"/>
                  </a:lnTo>
                  <a:lnTo>
                    <a:pt x="668" y="84"/>
                  </a:lnTo>
                  <a:lnTo>
                    <a:pt x="671" y="84"/>
                  </a:lnTo>
                  <a:lnTo>
                    <a:pt x="675" y="86"/>
                  </a:lnTo>
                  <a:lnTo>
                    <a:pt x="680" y="89"/>
                  </a:lnTo>
                  <a:lnTo>
                    <a:pt x="686" y="100"/>
                  </a:lnTo>
                  <a:lnTo>
                    <a:pt x="691" y="105"/>
                  </a:lnTo>
                  <a:lnTo>
                    <a:pt x="700" y="112"/>
                  </a:lnTo>
                  <a:lnTo>
                    <a:pt x="706" y="116"/>
                  </a:lnTo>
                  <a:lnTo>
                    <a:pt x="709" y="121"/>
                  </a:lnTo>
                  <a:lnTo>
                    <a:pt x="714" y="144"/>
                  </a:lnTo>
                  <a:lnTo>
                    <a:pt x="721" y="158"/>
                  </a:lnTo>
                  <a:lnTo>
                    <a:pt x="723" y="162"/>
                  </a:lnTo>
                  <a:lnTo>
                    <a:pt x="723" y="168"/>
                  </a:lnTo>
                  <a:lnTo>
                    <a:pt x="724" y="173"/>
                  </a:lnTo>
                  <a:lnTo>
                    <a:pt x="724" y="181"/>
                  </a:lnTo>
                  <a:lnTo>
                    <a:pt x="723" y="186"/>
                  </a:lnTo>
                  <a:lnTo>
                    <a:pt x="719" y="191"/>
                  </a:lnTo>
                  <a:lnTo>
                    <a:pt x="714" y="197"/>
                  </a:lnTo>
                  <a:lnTo>
                    <a:pt x="713" y="202"/>
                  </a:lnTo>
                  <a:lnTo>
                    <a:pt x="716" y="212"/>
                  </a:lnTo>
                  <a:lnTo>
                    <a:pt x="721" y="217"/>
                  </a:lnTo>
                  <a:lnTo>
                    <a:pt x="711" y="225"/>
                  </a:lnTo>
                  <a:lnTo>
                    <a:pt x="708" y="226"/>
                  </a:lnTo>
                  <a:lnTo>
                    <a:pt x="701" y="236"/>
                  </a:lnTo>
                  <a:lnTo>
                    <a:pt x="698" y="241"/>
                  </a:lnTo>
                  <a:lnTo>
                    <a:pt x="693" y="246"/>
                  </a:lnTo>
                  <a:lnTo>
                    <a:pt x="691" y="247"/>
                  </a:lnTo>
                  <a:lnTo>
                    <a:pt x="683" y="252"/>
                  </a:lnTo>
                  <a:lnTo>
                    <a:pt x="681" y="254"/>
                  </a:lnTo>
                  <a:lnTo>
                    <a:pt x="678" y="254"/>
                  </a:lnTo>
                  <a:lnTo>
                    <a:pt x="675" y="254"/>
                  </a:lnTo>
                  <a:lnTo>
                    <a:pt x="666" y="260"/>
                  </a:lnTo>
                  <a:lnTo>
                    <a:pt x="666" y="268"/>
                  </a:lnTo>
                  <a:lnTo>
                    <a:pt x="668" y="275"/>
                  </a:lnTo>
                  <a:lnTo>
                    <a:pt x="670" y="280"/>
                  </a:lnTo>
                  <a:lnTo>
                    <a:pt x="676" y="286"/>
                  </a:lnTo>
                  <a:lnTo>
                    <a:pt x="676" y="288"/>
                  </a:lnTo>
                  <a:lnTo>
                    <a:pt x="683" y="298"/>
                  </a:lnTo>
                  <a:lnTo>
                    <a:pt x="683" y="301"/>
                  </a:lnTo>
                  <a:lnTo>
                    <a:pt x="683" y="302"/>
                  </a:lnTo>
                  <a:lnTo>
                    <a:pt x="683" y="307"/>
                  </a:lnTo>
                  <a:lnTo>
                    <a:pt x="685" y="311"/>
                  </a:lnTo>
                  <a:lnTo>
                    <a:pt x="685" y="312"/>
                  </a:lnTo>
                  <a:lnTo>
                    <a:pt x="686" y="315"/>
                  </a:lnTo>
                  <a:lnTo>
                    <a:pt x="688" y="319"/>
                  </a:lnTo>
                  <a:lnTo>
                    <a:pt x="683" y="322"/>
                  </a:lnTo>
                  <a:lnTo>
                    <a:pt x="678" y="324"/>
                  </a:lnTo>
                  <a:lnTo>
                    <a:pt x="675" y="327"/>
                  </a:lnTo>
                  <a:lnTo>
                    <a:pt x="670" y="330"/>
                  </a:lnTo>
                  <a:lnTo>
                    <a:pt x="663" y="335"/>
                  </a:lnTo>
                  <a:lnTo>
                    <a:pt x="660" y="338"/>
                  </a:lnTo>
                  <a:lnTo>
                    <a:pt x="660" y="345"/>
                  </a:lnTo>
                  <a:lnTo>
                    <a:pt x="668" y="348"/>
                  </a:lnTo>
                  <a:lnTo>
                    <a:pt x="675" y="353"/>
                  </a:lnTo>
                  <a:lnTo>
                    <a:pt x="680" y="353"/>
                  </a:lnTo>
                  <a:lnTo>
                    <a:pt x="683" y="351"/>
                  </a:lnTo>
                  <a:lnTo>
                    <a:pt x="686" y="345"/>
                  </a:lnTo>
                  <a:lnTo>
                    <a:pt x="695" y="343"/>
                  </a:lnTo>
                  <a:lnTo>
                    <a:pt x="696" y="343"/>
                  </a:lnTo>
                  <a:lnTo>
                    <a:pt x="705" y="349"/>
                  </a:lnTo>
                  <a:lnTo>
                    <a:pt x="714" y="359"/>
                  </a:lnTo>
                  <a:lnTo>
                    <a:pt x="724" y="366"/>
                  </a:lnTo>
                  <a:lnTo>
                    <a:pt x="729" y="374"/>
                  </a:lnTo>
                  <a:lnTo>
                    <a:pt x="731" y="380"/>
                  </a:lnTo>
                  <a:lnTo>
                    <a:pt x="733" y="383"/>
                  </a:lnTo>
                  <a:lnTo>
                    <a:pt x="733" y="388"/>
                  </a:lnTo>
                  <a:lnTo>
                    <a:pt x="736" y="390"/>
                  </a:lnTo>
                  <a:lnTo>
                    <a:pt x="743" y="388"/>
                  </a:lnTo>
                  <a:lnTo>
                    <a:pt x="749" y="393"/>
                  </a:lnTo>
                  <a:lnTo>
                    <a:pt x="749" y="400"/>
                  </a:lnTo>
                  <a:lnTo>
                    <a:pt x="744" y="406"/>
                  </a:ln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9" y="425"/>
                  </a:lnTo>
                  <a:lnTo>
                    <a:pt x="748" y="432"/>
                  </a:lnTo>
                  <a:lnTo>
                    <a:pt x="749" y="435"/>
                  </a:lnTo>
                  <a:lnTo>
                    <a:pt x="751" y="437"/>
                  </a:lnTo>
                  <a:lnTo>
                    <a:pt x="752" y="440"/>
                  </a:lnTo>
                  <a:lnTo>
                    <a:pt x="748" y="442"/>
                  </a:lnTo>
                  <a:lnTo>
                    <a:pt x="744" y="445"/>
                  </a:lnTo>
                  <a:lnTo>
                    <a:pt x="743" y="448"/>
                  </a:lnTo>
                  <a:lnTo>
                    <a:pt x="741" y="451"/>
                  </a:lnTo>
                  <a:lnTo>
                    <a:pt x="743" y="455"/>
                  </a:lnTo>
                  <a:lnTo>
                    <a:pt x="743" y="458"/>
                  </a:lnTo>
                  <a:lnTo>
                    <a:pt x="743" y="461"/>
                  </a:lnTo>
                  <a:lnTo>
                    <a:pt x="748" y="466"/>
                  </a:lnTo>
                  <a:lnTo>
                    <a:pt x="754" y="469"/>
                  </a:lnTo>
                  <a:lnTo>
                    <a:pt x="757" y="476"/>
                  </a:lnTo>
                  <a:lnTo>
                    <a:pt x="761" y="480"/>
                  </a:lnTo>
                  <a:lnTo>
                    <a:pt x="761" y="485"/>
                  </a:lnTo>
                  <a:lnTo>
                    <a:pt x="756" y="489"/>
                  </a:lnTo>
                  <a:lnTo>
                    <a:pt x="752" y="492"/>
                  </a:lnTo>
                  <a:lnTo>
                    <a:pt x="752" y="493"/>
                  </a:lnTo>
                  <a:lnTo>
                    <a:pt x="756" y="495"/>
                  </a:lnTo>
                  <a:lnTo>
                    <a:pt x="757" y="498"/>
                  </a:lnTo>
                  <a:lnTo>
                    <a:pt x="757" y="502"/>
                  </a:lnTo>
                  <a:lnTo>
                    <a:pt x="757" y="505"/>
                  </a:lnTo>
                  <a:lnTo>
                    <a:pt x="754" y="508"/>
                  </a:lnTo>
                  <a:lnTo>
                    <a:pt x="754" y="511"/>
                  </a:lnTo>
                  <a:lnTo>
                    <a:pt x="756" y="518"/>
                  </a:lnTo>
                  <a:lnTo>
                    <a:pt x="756" y="519"/>
                  </a:lnTo>
                  <a:lnTo>
                    <a:pt x="757" y="523"/>
                  </a:lnTo>
                  <a:lnTo>
                    <a:pt x="762" y="527"/>
                  </a:lnTo>
                  <a:lnTo>
                    <a:pt x="762" y="539"/>
                  </a:lnTo>
                  <a:lnTo>
                    <a:pt x="756" y="553"/>
                  </a:lnTo>
                  <a:lnTo>
                    <a:pt x="751" y="568"/>
                  </a:lnTo>
                  <a:lnTo>
                    <a:pt x="748" y="576"/>
                  </a:lnTo>
                  <a:lnTo>
                    <a:pt x="743" y="581"/>
                  </a:lnTo>
                  <a:lnTo>
                    <a:pt x="734" y="584"/>
                  </a:lnTo>
                  <a:lnTo>
                    <a:pt x="728" y="587"/>
                  </a:lnTo>
                  <a:lnTo>
                    <a:pt x="723" y="592"/>
                  </a:lnTo>
                  <a:lnTo>
                    <a:pt x="719" y="600"/>
                  </a:lnTo>
                  <a:lnTo>
                    <a:pt x="716" y="605"/>
                  </a:lnTo>
                  <a:lnTo>
                    <a:pt x="711" y="612"/>
                  </a:lnTo>
                  <a:lnTo>
                    <a:pt x="709" y="616"/>
                  </a:lnTo>
                  <a:lnTo>
                    <a:pt x="709" y="621"/>
                  </a:lnTo>
                  <a:lnTo>
                    <a:pt x="706" y="624"/>
                  </a:lnTo>
                  <a:lnTo>
                    <a:pt x="703" y="628"/>
                  </a:lnTo>
                  <a:lnTo>
                    <a:pt x="703" y="633"/>
                  </a:lnTo>
                  <a:lnTo>
                    <a:pt x="709" y="634"/>
                  </a:lnTo>
                  <a:lnTo>
                    <a:pt x="718" y="629"/>
                  </a:lnTo>
                  <a:lnTo>
                    <a:pt x="721" y="628"/>
                  </a:lnTo>
                  <a:lnTo>
                    <a:pt x="724" y="631"/>
                  </a:lnTo>
                  <a:lnTo>
                    <a:pt x="719" y="637"/>
                  </a:lnTo>
                  <a:lnTo>
                    <a:pt x="714" y="641"/>
                  </a:lnTo>
                  <a:lnTo>
                    <a:pt x="709" y="644"/>
                  </a:lnTo>
                  <a:lnTo>
                    <a:pt x="709" y="646"/>
                  </a:lnTo>
                  <a:lnTo>
                    <a:pt x="714" y="649"/>
                  </a:lnTo>
                  <a:lnTo>
                    <a:pt x="719" y="654"/>
                  </a:lnTo>
                  <a:lnTo>
                    <a:pt x="723" y="655"/>
                  </a:lnTo>
                  <a:lnTo>
                    <a:pt x="726" y="657"/>
                  </a:lnTo>
                  <a:lnTo>
                    <a:pt x="728" y="660"/>
                  </a:lnTo>
                  <a:lnTo>
                    <a:pt x="728" y="665"/>
                  </a:lnTo>
                  <a:lnTo>
                    <a:pt x="728" y="670"/>
                  </a:lnTo>
                  <a:lnTo>
                    <a:pt x="731" y="671"/>
                  </a:lnTo>
                  <a:lnTo>
                    <a:pt x="728" y="675"/>
                  </a:lnTo>
                  <a:lnTo>
                    <a:pt x="721" y="678"/>
                  </a:lnTo>
                  <a:lnTo>
                    <a:pt x="724" y="689"/>
                  </a:lnTo>
                  <a:lnTo>
                    <a:pt x="724" y="699"/>
                  </a:lnTo>
                  <a:lnTo>
                    <a:pt x="724" y="704"/>
                  </a:lnTo>
                  <a:lnTo>
                    <a:pt x="723" y="705"/>
                  </a:lnTo>
                  <a:lnTo>
                    <a:pt x="723" y="709"/>
                  </a:lnTo>
                  <a:lnTo>
                    <a:pt x="724" y="710"/>
                  </a:lnTo>
                  <a:lnTo>
                    <a:pt x="723" y="717"/>
                  </a:lnTo>
                  <a:lnTo>
                    <a:pt x="713" y="717"/>
                  </a:lnTo>
                  <a:lnTo>
                    <a:pt x="701" y="715"/>
                  </a:lnTo>
                  <a:lnTo>
                    <a:pt x="700" y="715"/>
                  </a:lnTo>
                  <a:lnTo>
                    <a:pt x="698" y="718"/>
                  </a:lnTo>
                  <a:lnTo>
                    <a:pt x="696" y="723"/>
                  </a:lnTo>
                  <a:lnTo>
                    <a:pt x="701" y="726"/>
                  </a:lnTo>
                  <a:lnTo>
                    <a:pt x="700" y="733"/>
                  </a:lnTo>
                  <a:lnTo>
                    <a:pt x="703" y="739"/>
                  </a:lnTo>
                  <a:lnTo>
                    <a:pt x="705" y="751"/>
                  </a:lnTo>
                  <a:lnTo>
                    <a:pt x="706" y="760"/>
                  </a:lnTo>
                  <a:lnTo>
                    <a:pt x="703" y="767"/>
                  </a:lnTo>
                  <a:lnTo>
                    <a:pt x="696" y="773"/>
                  </a:lnTo>
                  <a:lnTo>
                    <a:pt x="696" y="777"/>
                  </a:lnTo>
                  <a:lnTo>
                    <a:pt x="693" y="785"/>
                  </a:lnTo>
                  <a:lnTo>
                    <a:pt x="696" y="790"/>
                  </a:lnTo>
                  <a:lnTo>
                    <a:pt x="701" y="796"/>
                  </a:lnTo>
                  <a:lnTo>
                    <a:pt x="696" y="804"/>
                  </a:lnTo>
                  <a:lnTo>
                    <a:pt x="696" y="807"/>
                  </a:lnTo>
                  <a:lnTo>
                    <a:pt x="701" y="815"/>
                  </a:lnTo>
                  <a:lnTo>
                    <a:pt x="718" y="822"/>
                  </a:lnTo>
                  <a:lnTo>
                    <a:pt x="721" y="822"/>
                  </a:lnTo>
                  <a:lnTo>
                    <a:pt x="726" y="815"/>
                  </a:lnTo>
                  <a:lnTo>
                    <a:pt x="729" y="814"/>
                  </a:lnTo>
                  <a:lnTo>
                    <a:pt x="733" y="812"/>
                  </a:lnTo>
                  <a:lnTo>
                    <a:pt x="739" y="814"/>
                  </a:lnTo>
                  <a:lnTo>
                    <a:pt x="744" y="819"/>
                  </a:lnTo>
                  <a:lnTo>
                    <a:pt x="746" y="828"/>
                  </a:lnTo>
                  <a:lnTo>
                    <a:pt x="754" y="835"/>
                  </a:lnTo>
                  <a:lnTo>
                    <a:pt x="759" y="836"/>
                  </a:lnTo>
                  <a:lnTo>
                    <a:pt x="762" y="841"/>
                  </a:lnTo>
                  <a:lnTo>
                    <a:pt x="766" y="848"/>
                  </a:lnTo>
                  <a:lnTo>
                    <a:pt x="767" y="851"/>
                  </a:lnTo>
                  <a:lnTo>
                    <a:pt x="771" y="859"/>
                  </a:lnTo>
                  <a:lnTo>
                    <a:pt x="776" y="866"/>
                  </a:lnTo>
                  <a:lnTo>
                    <a:pt x="779" y="866"/>
                  </a:lnTo>
                  <a:lnTo>
                    <a:pt x="782" y="867"/>
                  </a:lnTo>
                  <a:lnTo>
                    <a:pt x="786" y="872"/>
                  </a:lnTo>
                  <a:lnTo>
                    <a:pt x="791" y="879"/>
                  </a:lnTo>
                  <a:lnTo>
                    <a:pt x="799" y="888"/>
                  </a:lnTo>
                  <a:lnTo>
                    <a:pt x="807" y="890"/>
                  </a:lnTo>
                  <a:lnTo>
                    <a:pt x="817" y="891"/>
                  </a:lnTo>
                  <a:lnTo>
                    <a:pt x="830" y="901"/>
                  </a:lnTo>
                  <a:lnTo>
                    <a:pt x="837" y="901"/>
                  </a:lnTo>
                  <a:lnTo>
                    <a:pt x="838" y="909"/>
                  </a:lnTo>
                  <a:lnTo>
                    <a:pt x="845" y="914"/>
                  </a:lnTo>
                  <a:lnTo>
                    <a:pt x="850" y="911"/>
                  </a:lnTo>
                  <a:lnTo>
                    <a:pt x="853" y="909"/>
                  </a:lnTo>
                  <a:lnTo>
                    <a:pt x="857" y="914"/>
                  </a:lnTo>
                  <a:lnTo>
                    <a:pt x="857" y="921"/>
                  </a:lnTo>
                  <a:lnTo>
                    <a:pt x="863" y="925"/>
                  </a:lnTo>
                  <a:lnTo>
                    <a:pt x="867" y="927"/>
                  </a:lnTo>
                  <a:lnTo>
                    <a:pt x="870" y="929"/>
                  </a:lnTo>
                  <a:lnTo>
                    <a:pt x="870" y="934"/>
                  </a:lnTo>
                  <a:lnTo>
                    <a:pt x="868" y="935"/>
                  </a:lnTo>
                  <a:lnTo>
                    <a:pt x="867" y="937"/>
                  </a:lnTo>
                  <a:lnTo>
                    <a:pt x="860" y="937"/>
                  </a:lnTo>
                  <a:lnTo>
                    <a:pt x="865" y="945"/>
                  </a:lnTo>
                  <a:lnTo>
                    <a:pt x="870" y="955"/>
                  </a:lnTo>
                  <a:lnTo>
                    <a:pt x="872" y="964"/>
                  </a:lnTo>
                  <a:lnTo>
                    <a:pt x="872" y="969"/>
                  </a:lnTo>
                  <a:lnTo>
                    <a:pt x="872" y="972"/>
                  </a:lnTo>
                  <a:lnTo>
                    <a:pt x="870" y="982"/>
                  </a:lnTo>
                  <a:lnTo>
                    <a:pt x="872" y="985"/>
                  </a:lnTo>
                  <a:lnTo>
                    <a:pt x="872" y="989"/>
                  </a:lnTo>
                  <a:lnTo>
                    <a:pt x="872" y="993"/>
                  </a:lnTo>
                  <a:lnTo>
                    <a:pt x="863" y="993"/>
                  </a:lnTo>
                  <a:lnTo>
                    <a:pt x="855" y="1008"/>
                  </a:lnTo>
                  <a:lnTo>
                    <a:pt x="855" y="1014"/>
                  </a:lnTo>
                  <a:lnTo>
                    <a:pt x="850" y="1018"/>
                  </a:lnTo>
                  <a:lnTo>
                    <a:pt x="847" y="1019"/>
                  </a:lnTo>
                  <a:lnTo>
                    <a:pt x="838" y="1023"/>
                  </a:lnTo>
                  <a:lnTo>
                    <a:pt x="830" y="1019"/>
                  </a:lnTo>
                  <a:lnTo>
                    <a:pt x="824" y="1027"/>
                  </a:lnTo>
                  <a:lnTo>
                    <a:pt x="814" y="1024"/>
                  </a:lnTo>
                  <a:lnTo>
                    <a:pt x="802" y="1016"/>
                  </a:lnTo>
                  <a:lnTo>
                    <a:pt x="791" y="1014"/>
                  </a:lnTo>
                  <a:lnTo>
                    <a:pt x="779" y="1019"/>
                  </a:lnTo>
                  <a:lnTo>
                    <a:pt x="769" y="1021"/>
                  </a:lnTo>
                  <a:lnTo>
                    <a:pt x="761" y="1026"/>
                  </a:lnTo>
                  <a:lnTo>
                    <a:pt x="761" y="1037"/>
                  </a:lnTo>
                  <a:lnTo>
                    <a:pt x="761" y="1042"/>
                  </a:lnTo>
                  <a:lnTo>
                    <a:pt x="764" y="1045"/>
                  </a:lnTo>
                  <a:lnTo>
                    <a:pt x="772" y="1048"/>
                  </a:lnTo>
                  <a:lnTo>
                    <a:pt x="776" y="1057"/>
                  </a:lnTo>
                  <a:lnTo>
                    <a:pt x="761" y="1065"/>
                  </a:lnTo>
                  <a:lnTo>
                    <a:pt x="754" y="1061"/>
                  </a:lnTo>
                  <a:lnTo>
                    <a:pt x="731" y="1052"/>
                  </a:lnTo>
                  <a:lnTo>
                    <a:pt x="721" y="1052"/>
                  </a:lnTo>
                  <a:lnTo>
                    <a:pt x="709" y="1055"/>
                  </a:lnTo>
                  <a:lnTo>
                    <a:pt x="706" y="1055"/>
                  </a:lnTo>
                  <a:lnTo>
                    <a:pt x="700" y="1057"/>
                  </a:lnTo>
                  <a:lnTo>
                    <a:pt x="695" y="1066"/>
                  </a:lnTo>
                  <a:lnTo>
                    <a:pt x="690" y="1074"/>
                  </a:lnTo>
                  <a:lnTo>
                    <a:pt x="690" y="1084"/>
                  </a:lnTo>
                  <a:lnTo>
                    <a:pt x="688" y="1089"/>
                  </a:lnTo>
                  <a:lnTo>
                    <a:pt x="685" y="1094"/>
                  </a:lnTo>
                  <a:lnTo>
                    <a:pt x="678" y="1099"/>
                  </a:lnTo>
                  <a:lnTo>
                    <a:pt x="671" y="1099"/>
                  </a:lnTo>
                  <a:lnTo>
                    <a:pt x="668" y="1100"/>
                  </a:lnTo>
                  <a:lnTo>
                    <a:pt x="660" y="1107"/>
                  </a:lnTo>
                  <a:lnTo>
                    <a:pt x="655" y="1115"/>
                  </a:lnTo>
                  <a:lnTo>
                    <a:pt x="658" y="1124"/>
                  </a:lnTo>
                  <a:lnTo>
                    <a:pt x="662" y="1131"/>
                  </a:lnTo>
                  <a:lnTo>
                    <a:pt x="663" y="1134"/>
                  </a:lnTo>
                  <a:lnTo>
                    <a:pt x="666" y="1142"/>
                  </a:lnTo>
                  <a:lnTo>
                    <a:pt x="670" y="1152"/>
                  </a:lnTo>
                  <a:lnTo>
                    <a:pt x="666" y="1158"/>
                  </a:lnTo>
                  <a:lnTo>
                    <a:pt x="650" y="1162"/>
                  </a:lnTo>
                  <a:lnTo>
                    <a:pt x="633" y="1160"/>
                  </a:lnTo>
                  <a:lnTo>
                    <a:pt x="625" y="1157"/>
                  </a:lnTo>
                  <a:lnTo>
                    <a:pt x="617" y="1158"/>
                  </a:lnTo>
                  <a:lnTo>
                    <a:pt x="607" y="1165"/>
                  </a:lnTo>
                  <a:lnTo>
                    <a:pt x="600" y="1175"/>
                  </a:lnTo>
                  <a:lnTo>
                    <a:pt x="599" y="1178"/>
                  </a:lnTo>
                  <a:lnTo>
                    <a:pt x="597" y="1183"/>
                  </a:lnTo>
                  <a:lnTo>
                    <a:pt x="595" y="1186"/>
                  </a:lnTo>
                  <a:lnTo>
                    <a:pt x="594" y="1188"/>
                  </a:lnTo>
                  <a:lnTo>
                    <a:pt x="587" y="1192"/>
                  </a:lnTo>
                  <a:lnTo>
                    <a:pt x="584" y="1201"/>
                  </a:lnTo>
                  <a:lnTo>
                    <a:pt x="582" y="1207"/>
                  </a:lnTo>
                  <a:lnTo>
                    <a:pt x="577" y="1207"/>
                  </a:lnTo>
                  <a:lnTo>
                    <a:pt x="567" y="1205"/>
                  </a:lnTo>
                  <a:lnTo>
                    <a:pt x="561" y="1202"/>
                  </a:lnTo>
                  <a:lnTo>
                    <a:pt x="552" y="1201"/>
                  </a:lnTo>
                  <a:lnTo>
                    <a:pt x="549" y="1202"/>
                  </a:lnTo>
                  <a:lnTo>
                    <a:pt x="547" y="1205"/>
                  </a:lnTo>
                  <a:lnTo>
                    <a:pt x="546" y="1209"/>
                  </a:lnTo>
                  <a:lnTo>
                    <a:pt x="541" y="1212"/>
                  </a:lnTo>
                  <a:lnTo>
                    <a:pt x="539" y="1213"/>
                  </a:lnTo>
                  <a:lnTo>
                    <a:pt x="539" y="1217"/>
                  </a:lnTo>
                  <a:lnTo>
                    <a:pt x="541" y="1218"/>
                  </a:lnTo>
                  <a:lnTo>
                    <a:pt x="542" y="1220"/>
                  </a:lnTo>
                  <a:lnTo>
                    <a:pt x="541" y="1222"/>
                  </a:lnTo>
                  <a:lnTo>
                    <a:pt x="539" y="1226"/>
                  </a:lnTo>
                  <a:lnTo>
                    <a:pt x="536" y="1226"/>
                  </a:lnTo>
                  <a:lnTo>
                    <a:pt x="533" y="1231"/>
                  </a:lnTo>
                  <a:lnTo>
                    <a:pt x="528" y="1235"/>
                  </a:lnTo>
                  <a:lnTo>
                    <a:pt x="521" y="1238"/>
                  </a:lnTo>
                  <a:lnTo>
                    <a:pt x="519" y="1239"/>
                  </a:lnTo>
                  <a:lnTo>
                    <a:pt x="511" y="1241"/>
                  </a:lnTo>
                  <a:lnTo>
                    <a:pt x="509" y="1239"/>
                  </a:lnTo>
                  <a:lnTo>
                    <a:pt x="503" y="1238"/>
                  </a:lnTo>
                  <a:lnTo>
                    <a:pt x="501" y="1238"/>
                  </a:lnTo>
                  <a:lnTo>
                    <a:pt x="496" y="1243"/>
                  </a:lnTo>
                  <a:lnTo>
                    <a:pt x="493" y="1239"/>
                  </a:lnTo>
                  <a:lnTo>
                    <a:pt x="491" y="1238"/>
                  </a:lnTo>
                  <a:lnTo>
                    <a:pt x="486" y="1236"/>
                  </a:lnTo>
                  <a:lnTo>
                    <a:pt x="483" y="1231"/>
                  </a:lnTo>
                  <a:lnTo>
                    <a:pt x="481" y="1228"/>
                  </a:lnTo>
                  <a:lnTo>
                    <a:pt x="481" y="1226"/>
                  </a:lnTo>
                  <a:lnTo>
                    <a:pt x="478" y="1223"/>
                  </a:lnTo>
                  <a:lnTo>
                    <a:pt x="475" y="1222"/>
                  </a:lnTo>
                  <a:lnTo>
                    <a:pt x="473" y="1222"/>
                  </a:lnTo>
                  <a:lnTo>
                    <a:pt x="466" y="1218"/>
                  </a:lnTo>
                  <a:lnTo>
                    <a:pt x="461" y="1212"/>
                  </a:lnTo>
                  <a:lnTo>
                    <a:pt x="461" y="1207"/>
                  </a:lnTo>
                  <a:lnTo>
                    <a:pt x="460" y="1204"/>
                  </a:lnTo>
                  <a:lnTo>
                    <a:pt x="460" y="1202"/>
                  </a:lnTo>
                  <a:lnTo>
                    <a:pt x="463" y="1192"/>
                  </a:lnTo>
                  <a:lnTo>
                    <a:pt x="465" y="1191"/>
                  </a:lnTo>
                  <a:lnTo>
                    <a:pt x="465" y="1186"/>
                  </a:lnTo>
                  <a:lnTo>
                    <a:pt x="463" y="1184"/>
                  </a:lnTo>
                  <a:lnTo>
                    <a:pt x="460" y="1186"/>
                  </a:lnTo>
                  <a:lnTo>
                    <a:pt x="456" y="1191"/>
                  </a:lnTo>
                  <a:lnTo>
                    <a:pt x="455" y="1194"/>
                  </a:lnTo>
                  <a:lnTo>
                    <a:pt x="447" y="1197"/>
                  </a:lnTo>
                  <a:lnTo>
                    <a:pt x="445" y="1197"/>
                  </a:lnTo>
                  <a:lnTo>
                    <a:pt x="438" y="1201"/>
                  </a:lnTo>
                  <a:lnTo>
                    <a:pt x="437" y="1201"/>
                  </a:lnTo>
                  <a:lnTo>
                    <a:pt x="430" y="1202"/>
                  </a:lnTo>
                  <a:lnTo>
                    <a:pt x="428" y="1204"/>
                  </a:lnTo>
                  <a:lnTo>
                    <a:pt x="420" y="1210"/>
                  </a:lnTo>
                  <a:lnTo>
                    <a:pt x="418" y="1210"/>
                  </a:lnTo>
                  <a:lnTo>
                    <a:pt x="417" y="1204"/>
                  </a:lnTo>
                  <a:lnTo>
                    <a:pt x="417" y="1197"/>
                  </a:lnTo>
                  <a:lnTo>
                    <a:pt x="418" y="1196"/>
                  </a:lnTo>
                  <a:lnTo>
                    <a:pt x="415" y="1194"/>
                  </a:lnTo>
                  <a:lnTo>
                    <a:pt x="413" y="1192"/>
                  </a:lnTo>
                  <a:lnTo>
                    <a:pt x="402" y="1194"/>
                  </a:lnTo>
                  <a:lnTo>
                    <a:pt x="395" y="1189"/>
                  </a:lnTo>
                  <a:lnTo>
                    <a:pt x="385" y="1186"/>
                  </a:lnTo>
                  <a:lnTo>
                    <a:pt x="384" y="1184"/>
                  </a:lnTo>
                  <a:lnTo>
                    <a:pt x="382" y="1183"/>
                  </a:lnTo>
                  <a:lnTo>
                    <a:pt x="380" y="1181"/>
                  </a:lnTo>
                  <a:lnTo>
                    <a:pt x="379" y="1180"/>
                  </a:lnTo>
                  <a:lnTo>
                    <a:pt x="370" y="1176"/>
                  </a:lnTo>
                  <a:lnTo>
                    <a:pt x="367" y="1178"/>
                  </a:lnTo>
                  <a:lnTo>
                    <a:pt x="361" y="1178"/>
                  </a:lnTo>
                  <a:lnTo>
                    <a:pt x="361" y="1176"/>
                  </a:lnTo>
                  <a:lnTo>
                    <a:pt x="354" y="1170"/>
                  </a:lnTo>
                  <a:lnTo>
                    <a:pt x="352" y="1168"/>
                  </a:lnTo>
                  <a:lnTo>
                    <a:pt x="351" y="1167"/>
                  </a:lnTo>
                  <a:lnTo>
                    <a:pt x="341" y="1160"/>
                  </a:lnTo>
                  <a:lnTo>
                    <a:pt x="332" y="1152"/>
                  </a:lnTo>
                  <a:lnTo>
                    <a:pt x="331" y="1150"/>
                  </a:lnTo>
                  <a:lnTo>
                    <a:pt x="329" y="1149"/>
                  </a:lnTo>
                  <a:lnTo>
                    <a:pt x="322" y="1139"/>
                  </a:lnTo>
                  <a:lnTo>
                    <a:pt x="321" y="1136"/>
                  </a:lnTo>
                  <a:lnTo>
                    <a:pt x="316" y="1126"/>
                  </a:lnTo>
                  <a:lnTo>
                    <a:pt x="311" y="1120"/>
                  </a:lnTo>
                  <a:lnTo>
                    <a:pt x="309" y="1118"/>
                  </a:lnTo>
                  <a:lnTo>
                    <a:pt x="304" y="1107"/>
                  </a:lnTo>
                  <a:lnTo>
                    <a:pt x="303" y="1105"/>
                  </a:lnTo>
                  <a:lnTo>
                    <a:pt x="301" y="1102"/>
                  </a:lnTo>
                  <a:lnTo>
                    <a:pt x="296" y="1099"/>
                  </a:lnTo>
                  <a:lnTo>
                    <a:pt x="294" y="1097"/>
                  </a:lnTo>
                  <a:lnTo>
                    <a:pt x="291" y="1089"/>
                  </a:lnTo>
                  <a:lnTo>
                    <a:pt x="289" y="1087"/>
                  </a:lnTo>
                  <a:lnTo>
                    <a:pt x="291" y="1081"/>
                  </a:lnTo>
                  <a:lnTo>
                    <a:pt x="293" y="1074"/>
                  </a:lnTo>
                  <a:lnTo>
                    <a:pt x="291" y="1063"/>
                  </a:lnTo>
                  <a:lnTo>
                    <a:pt x="289" y="1060"/>
                  </a:lnTo>
                  <a:lnTo>
                    <a:pt x="288" y="1058"/>
                  </a:lnTo>
                  <a:lnTo>
                    <a:pt x="275" y="1053"/>
                  </a:lnTo>
                  <a:lnTo>
                    <a:pt x="271" y="1052"/>
                  </a:lnTo>
                  <a:lnTo>
                    <a:pt x="270" y="1050"/>
                  </a:lnTo>
                  <a:lnTo>
                    <a:pt x="255" y="1048"/>
                  </a:lnTo>
                  <a:lnTo>
                    <a:pt x="253" y="1048"/>
                  </a:lnTo>
                  <a:lnTo>
                    <a:pt x="236" y="1047"/>
                  </a:lnTo>
                  <a:lnTo>
                    <a:pt x="235" y="1047"/>
                  </a:lnTo>
                  <a:lnTo>
                    <a:pt x="225" y="1042"/>
                  </a:lnTo>
                  <a:lnTo>
                    <a:pt x="223" y="1039"/>
                  </a:lnTo>
                  <a:lnTo>
                    <a:pt x="222" y="1034"/>
                  </a:lnTo>
                  <a:lnTo>
                    <a:pt x="220" y="1026"/>
                  </a:lnTo>
                  <a:lnTo>
                    <a:pt x="213" y="1019"/>
                  </a:lnTo>
                  <a:lnTo>
                    <a:pt x="212" y="1018"/>
                  </a:lnTo>
                  <a:lnTo>
                    <a:pt x="205" y="1013"/>
                  </a:lnTo>
                  <a:lnTo>
                    <a:pt x="202" y="1010"/>
                  </a:lnTo>
                  <a:lnTo>
                    <a:pt x="198" y="1003"/>
                  </a:lnTo>
                  <a:lnTo>
                    <a:pt x="197" y="997"/>
                  </a:lnTo>
                  <a:lnTo>
                    <a:pt x="193" y="993"/>
                  </a:lnTo>
                  <a:lnTo>
                    <a:pt x="192" y="992"/>
                  </a:lnTo>
                  <a:lnTo>
                    <a:pt x="193" y="987"/>
                  </a:lnTo>
                  <a:lnTo>
                    <a:pt x="190" y="980"/>
                  </a:lnTo>
                  <a:lnTo>
                    <a:pt x="184" y="980"/>
                  </a:lnTo>
                  <a:lnTo>
                    <a:pt x="177" y="976"/>
                  </a:lnTo>
                  <a:lnTo>
                    <a:pt x="172" y="964"/>
                  </a:lnTo>
                  <a:lnTo>
                    <a:pt x="172" y="953"/>
                  </a:lnTo>
                  <a:lnTo>
                    <a:pt x="172" y="934"/>
                  </a:lnTo>
                  <a:lnTo>
                    <a:pt x="165" y="919"/>
                  </a:lnTo>
                  <a:lnTo>
                    <a:pt x="152" y="919"/>
                  </a:lnTo>
                  <a:lnTo>
                    <a:pt x="142" y="921"/>
                  </a:lnTo>
                  <a:lnTo>
                    <a:pt x="134" y="919"/>
                  </a:lnTo>
                  <a:lnTo>
                    <a:pt x="131" y="919"/>
                  </a:lnTo>
                  <a:lnTo>
                    <a:pt x="122" y="914"/>
                  </a:lnTo>
                  <a:lnTo>
                    <a:pt x="116" y="911"/>
                  </a:lnTo>
                  <a:lnTo>
                    <a:pt x="104" y="909"/>
                  </a:lnTo>
                  <a:lnTo>
                    <a:pt x="99" y="906"/>
                  </a:lnTo>
                  <a:lnTo>
                    <a:pt x="99" y="901"/>
                  </a:lnTo>
                  <a:lnTo>
                    <a:pt x="111" y="900"/>
                  </a:lnTo>
                  <a:lnTo>
                    <a:pt x="114" y="896"/>
                  </a:lnTo>
                  <a:lnTo>
                    <a:pt x="117" y="893"/>
                  </a:lnTo>
                  <a:lnTo>
                    <a:pt x="124" y="893"/>
                  </a:lnTo>
                  <a:lnTo>
                    <a:pt x="129" y="891"/>
                  </a:lnTo>
                  <a:lnTo>
                    <a:pt x="132" y="887"/>
                  </a:lnTo>
                  <a:lnTo>
                    <a:pt x="122" y="883"/>
                  </a:lnTo>
                  <a:lnTo>
                    <a:pt x="116" y="880"/>
                  </a:lnTo>
                  <a:lnTo>
                    <a:pt x="111" y="877"/>
                  </a:lnTo>
                  <a:lnTo>
                    <a:pt x="104" y="877"/>
                  </a:lnTo>
                  <a:lnTo>
                    <a:pt x="96" y="875"/>
                  </a:lnTo>
                  <a:lnTo>
                    <a:pt x="91" y="872"/>
                  </a:lnTo>
                  <a:lnTo>
                    <a:pt x="88" y="867"/>
                  </a:lnTo>
                  <a:lnTo>
                    <a:pt x="88" y="859"/>
                  </a:lnTo>
                  <a:lnTo>
                    <a:pt x="88" y="851"/>
                  </a:lnTo>
                  <a:lnTo>
                    <a:pt x="88" y="846"/>
                  </a:lnTo>
                  <a:lnTo>
                    <a:pt x="86" y="845"/>
                  </a:lnTo>
                  <a:lnTo>
                    <a:pt x="84" y="841"/>
                  </a:lnTo>
                  <a:lnTo>
                    <a:pt x="83" y="828"/>
                  </a:lnTo>
                  <a:lnTo>
                    <a:pt x="84" y="820"/>
                  </a:lnTo>
                  <a:lnTo>
                    <a:pt x="84" y="812"/>
                  </a:lnTo>
                  <a:lnTo>
                    <a:pt x="84" y="809"/>
                  </a:lnTo>
                  <a:lnTo>
                    <a:pt x="74" y="802"/>
                  </a:lnTo>
                  <a:lnTo>
                    <a:pt x="68" y="794"/>
                  </a:lnTo>
                  <a:lnTo>
                    <a:pt x="61" y="794"/>
                  </a:lnTo>
                  <a:lnTo>
                    <a:pt x="53" y="794"/>
                  </a:lnTo>
                  <a:lnTo>
                    <a:pt x="50" y="794"/>
                  </a:lnTo>
                  <a:lnTo>
                    <a:pt x="43" y="796"/>
                  </a:lnTo>
                  <a:lnTo>
                    <a:pt x="40" y="794"/>
                  </a:lnTo>
                  <a:lnTo>
                    <a:pt x="28" y="793"/>
                  </a:lnTo>
                  <a:lnTo>
                    <a:pt x="20" y="786"/>
                  </a:lnTo>
                  <a:lnTo>
                    <a:pt x="20" y="781"/>
                  </a:lnTo>
                  <a:lnTo>
                    <a:pt x="10" y="777"/>
                  </a:lnTo>
                  <a:lnTo>
                    <a:pt x="12" y="775"/>
                  </a:lnTo>
                  <a:lnTo>
                    <a:pt x="12" y="770"/>
                  </a:lnTo>
                  <a:lnTo>
                    <a:pt x="12" y="762"/>
                  </a:lnTo>
                  <a:lnTo>
                    <a:pt x="13" y="756"/>
                  </a:lnTo>
                  <a:lnTo>
                    <a:pt x="17" y="751"/>
                  </a:lnTo>
                  <a:lnTo>
                    <a:pt x="18" y="747"/>
                  </a:lnTo>
                  <a:lnTo>
                    <a:pt x="18" y="744"/>
                  </a:lnTo>
                  <a:lnTo>
                    <a:pt x="17" y="741"/>
                  </a:lnTo>
                  <a:lnTo>
                    <a:pt x="5" y="738"/>
                  </a:lnTo>
                  <a:lnTo>
                    <a:pt x="8" y="731"/>
                  </a:lnTo>
                  <a:lnTo>
                    <a:pt x="10" y="726"/>
                  </a:lnTo>
                  <a:lnTo>
                    <a:pt x="8" y="720"/>
                  </a:lnTo>
                  <a:lnTo>
                    <a:pt x="8" y="710"/>
                  </a:lnTo>
                  <a:lnTo>
                    <a:pt x="5" y="705"/>
                  </a:lnTo>
                  <a:lnTo>
                    <a:pt x="3" y="701"/>
                  </a:lnTo>
                  <a:lnTo>
                    <a:pt x="3" y="696"/>
                  </a:lnTo>
                  <a:lnTo>
                    <a:pt x="0" y="691"/>
                  </a:lnTo>
                  <a:lnTo>
                    <a:pt x="2" y="686"/>
                  </a:lnTo>
                  <a:lnTo>
                    <a:pt x="5" y="684"/>
                  </a:lnTo>
                  <a:lnTo>
                    <a:pt x="5" y="681"/>
                  </a:lnTo>
                  <a:lnTo>
                    <a:pt x="5" y="678"/>
                  </a:lnTo>
                  <a:lnTo>
                    <a:pt x="7" y="670"/>
                  </a:lnTo>
                  <a:lnTo>
                    <a:pt x="10" y="663"/>
                  </a:lnTo>
                  <a:lnTo>
                    <a:pt x="5" y="658"/>
                  </a:lnTo>
                  <a:lnTo>
                    <a:pt x="8" y="652"/>
                  </a:lnTo>
                  <a:lnTo>
                    <a:pt x="10" y="646"/>
                  </a:lnTo>
                  <a:lnTo>
                    <a:pt x="10" y="639"/>
                  </a:lnTo>
                  <a:lnTo>
                    <a:pt x="10" y="633"/>
                  </a:lnTo>
                  <a:lnTo>
                    <a:pt x="12" y="626"/>
                  </a:lnTo>
                  <a:lnTo>
                    <a:pt x="10" y="621"/>
                  </a:lnTo>
                  <a:lnTo>
                    <a:pt x="10" y="613"/>
                  </a:lnTo>
                  <a:lnTo>
                    <a:pt x="8" y="607"/>
                  </a:lnTo>
                  <a:lnTo>
                    <a:pt x="5" y="600"/>
                  </a:lnTo>
                  <a:lnTo>
                    <a:pt x="13" y="603"/>
                  </a:lnTo>
                  <a:lnTo>
                    <a:pt x="18" y="605"/>
                  </a:lnTo>
                  <a:lnTo>
                    <a:pt x="23" y="607"/>
                  </a:lnTo>
                  <a:lnTo>
                    <a:pt x="26" y="605"/>
                  </a:lnTo>
                  <a:lnTo>
                    <a:pt x="30" y="605"/>
                  </a:lnTo>
                  <a:lnTo>
                    <a:pt x="35" y="608"/>
                  </a:lnTo>
                  <a:lnTo>
                    <a:pt x="36" y="613"/>
                  </a:lnTo>
                  <a:lnTo>
                    <a:pt x="41" y="618"/>
                  </a:lnTo>
                  <a:lnTo>
                    <a:pt x="48" y="621"/>
                  </a:lnTo>
                  <a:lnTo>
                    <a:pt x="53" y="626"/>
                  </a:lnTo>
                  <a:lnTo>
                    <a:pt x="55" y="633"/>
                  </a:lnTo>
                  <a:lnTo>
                    <a:pt x="58" y="637"/>
                  </a:lnTo>
                  <a:lnTo>
                    <a:pt x="60" y="642"/>
                  </a:lnTo>
                  <a:lnTo>
                    <a:pt x="63" y="647"/>
                  </a:lnTo>
                  <a:lnTo>
                    <a:pt x="64" y="654"/>
                  </a:lnTo>
                  <a:lnTo>
                    <a:pt x="63" y="657"/>
                  </a:lnTo>
                  <a:lnTo>
                    <a:pt x="64" y="663"/>
                  </a:lnTo>
                  <a:lnTo>
                    <a:pt x="69" y="665"/>
                  </a:lnTo>
                  <a:lnTo>
                    <a:pt x="71" y="668"/>
                  </a:lnTo>
                  <a:lnTo>
                    <a:pt x="76" y="668"/>
                  </a:lnTo>
                  <a:lnTo>
                    <a:pt x="81" y="671"/>
                  </a:lnTo>
                  <a:lnTo>
                    <a:pt x="89" y="671"/>
                  </a:lnTo>
                  <a:lnTo>
                    <a:pt x="93" y="668"/>
                  </a:lnTo>
                  <a:lnTo>
                    <a:pt x="96" y="660"/>
                  </a:lnTo>
                  <a:lnTo>
                    <a:pt x="99" y="657"/>
                  </a:lnTo>
                  <a:lnTo>
                    <a:pt x="104" y="657"/>
                  </a:lnTo>
                  <a:lnTo>
                    <a:pt x="112" y="657"/>
                  </a:lnTo>
                  <a:lnTo>
                    <a:pt x="119" y="657"/>
                  </a:lnTo>
                  <a:lnTo>
                    <a:pt x="121" y="655"/>
                  </a:lnTo>
                  <a:lnTo>
                    <a:pt x="119" y="650"/>
                  </a:lnTo>
                  <a:lnTo>
                    <a:pt x="127" y="644"/>
                  </a:lnTo>
                  <a:lnTo>
                    <a:pt x="132" y="644"/>
                  </a:lnTo>
                  <a:lnTo>
                    <a:pt x="136" y="646"/>
                  </a:lnTo>
                  <a:lnTo>
                    <a:pt x="139" y="646"/>
                  </a:lnTo>
                  <a:lnTo>
                    <a:pt x="141" y="642"/>
                  </a:lnTo>
                  <a:lnTo>
                    <a:pt x="144" y="634"/>
                  </a:lnTo>
                  <a:lnTo>
                    <a:pt x="144" y="624"/>
                  </a:lnTo>
                  <a:lnTo>
                    <a:pt x="144" y="621"/>
                  </a:lnTo>
                  <a:lnTo>
                    <a:pt x="149" y="621"/>
                  </a:lnTo>
                  <a:lnTo>
                    <a:pt x="154" y="621"/>
                  </a:lnTo>
                  <a:lnTo>
                    <a:pt x="157" y="618"/>
                  </a:lnTo>
                  <a:lnTo>
                    <a:pt x="157" y="608"/>
                  </a:lnTo>
                  <a:lnTo>
                    <a:pt x="155" y="600"/>
                  </a:lnTo>
                  <a:lnTo>
                    <a:pt x="155" y="594"/>
                  </a:lnTo>
                  <a:lnTo>
                    <a:pt x="154" y="586"/>
                  </a:lnTo>
                  <a:lnTo>
                    <a:pt x="155" y="578"/>
                  </a:lnTo>
                  <a:lnTo>
                    <a:pt x="155" y="569"/>
                  </a:lnTo>
                  <a:lnTo>
                    <a:pt x="157" y="563"/>
                  </a:lnTo>
                  <a:lnTo>
                    <a:pt x="159" y="558"/>
                  </a:lnTo>
                  <a:lnTo>
                    <a:pt x="164" y="557"/>
                  </a:lnTo>
                  <a:lnTo>
                    <a:pt x="169" y="550"/>
                  </a:lnTo>
                  <a:lnTo>
                    <a:pt x="174" y="545"/>
                  </a:lnTo>
                  <a:lnTo>
                    <a:pt x="179" y="542"/>
                  </a:lnTo>
                  <a:lnTo>
                    <a:pt x="182" y="539"/>
                  </a:lnTo>
                  <a:lnTo>
                    <a:pt x="182" y="527"/>
                  </a:lnTo>
                  <a:lnTo>
                    <a:pt x="177" y="511"/>
                  </a:lnTo>
                  <a:lnTo>
                    <a:pt x="175" y="503"/>
                  </a:lnTo>
                  <a:lnTo>
                    <a:pt x="174" y="497"/>
                  </a:lnTo>
                  <a:lnTo>
                    <a:pt x="169" y="493"/>
                  </a:lnTo>
                  <a:lnTo>
                    <a:pt x="162" y="492"/>
                  </a:lnTo>
                  <a:lnTo>
                    <a:pt x="154" y="489"/>
                  </a:lnTo>
                  <a:lnTo>
                    <a:pt x="149" y="482"/>
                  </a:lnTo>
                  <a:lnTo>
                    <a:pt x="144" y="476"/>
                  </a:lnTo>
                  <a:lnTo>
                    <a:pt x="141" y="469"/>
                  </a:lnTo>
                  <a:lnTo>
                    <a:pt x="134" y="469"/>
                  </a:lnTo>
                  <a:lnTo>
                    <a:pt x="129" y="464"/>
                  </a:lnTo>
                  <a:lnTo>
                    <a:pt x="127" y="458"/>
                  </a:lnTo>
                  <a:lnTo>
                    <a:pt x="127" y="455"/>
                  </a:lnTo>
                  <a:lnTo>
                    <a:pt x="127" y="448"/>
                  </a:lnTo>
                  <a:lnTo>
                    <a:pt x="129" y="440"/>
                  </a:lnTo>
                  <a:lnTo>
                    <a:pt x="136" y="438"/>
                  </a:lnTo>
                  <a:lnTo>
                    <a:pt x="141" y="437"/>
                  </a:lnTo>
                  <a:lnTo>
                    <a:pt x="142" y="429"/>
                  </a:lnTo>
                  <a:lnTo>
                    <a:pt x="144" y="422"/>
                  </a:lnTo>
                  <a:lnTo>
                    <a:pt x="144" y="421"/>
                  </a:lnTo>
                  <a:lnTo>
                    <a:pt x="136" y="421"/>
                  </a:lnTo>
                  <a:lnTo>
                    <a:pt x="131" y="417"/>
                  </a:lnTo>
                  <a:lnTo>
                    <a:pt x="126" y="413"/>
                  </a:lnTo>
                  <a:lnTo>
                    <a:pt x="121" y="413"/>
                  </a:lnTo>
                  <a:lnTo>
                    <a:pt x="116" y="409"/>
                  </a:lnTo>
                  <a:lnTo>
                    <a:pt x="112" y="403"/>
                  </a:lnTo>
                  <a:lnTo>
                    <a:pt x="116" y="398"/>
                  </a:lnTo>
                  <a:lnTo>
                    <a:pt x="111" y="391"/>
                  </a:lnTo>
                  <a:lnTo>
                    <a:pt x="104" y="385"/>
                  </a:lnTo>
                  <a:lnTo>
                    <a:pt x="104" y="377"/>
                  </a:lnTo>
                  <a:lnTo>
                    <a:pt x="109" y="375"/>
                  </a:lnTo>
                  <a:lnTo>
                    <a:pt x="112" y="372"/>
                  </a:lnTo>
                  <a:lnTo>
                    <a:pt x="116" y="369"/>
                  </a:lnTo>
                  <a:lnTo>
                    <a:pt x="117" y="364"/>
                  </a:lnTo>
                  <a:lnTo>
                    <a:pt x="116" y="356"/>
                  </a:lnTo>
                  <a:lnTo>
                    <a:pt x="121" y="349"/>
                  </a:lnTo>
                  <a:lnTo>
                    <a:pt x="117" y="343"/>
                  </a:lnTo>
                  <a:lnTo>
                    <a:pt x="121" y="338"/>
                  </a:lnTo>
                  <a:lnTo>
                    <a:pt x="119" y="332"/>
                  </a:lnTo>
                  <a:lnTo>
                    <a:pt x="122" y="327"/>
                  </a:lnTo>
                  <a:lnTo>
                    <a:pt x="131" y="327"/>
                  </a:lnTo>
                  <a:lnTo>
                    <a:pt x="136" y="324"/>
                  </a:lnTo>
                  <a:lnTo>
                    <a:pt x="141" y="320"/>
                  </a:lnTo>
                  <a:lnTo>
                    <a:pt x="139" y="315"/>
                  </a:lnTo>
                  <a:lnTo>
                    <a:pt x="136" y="309"/>
                  </a:lnTo>
                  <a:lnTo>
                    <a:pt x="132" y="304"/>
                  </a:lnTo>
                  <a:lnTo>
                    <a:pt x="132" y="296"/>
                  </a:lnTo>
                  <a:lnTo>
                    <a:pt x="132" y="291"/>
                  </a:lnTo>
                  <a:lnTo>
                    <a:pt x="136" y="285"/>
                  </a:lnTo>
                  <a:lnTo>
                    <a:pt x="134" y="280"/>
                  </a:lnTo>
                  <a:lnTo>
                    <a:pt x="129" y="275"/>
                  </a:lnTo>
                  <a:lnTo>
                    <a:pt x="126" y="273"/>
                  </a:lnTo>
                  <a:lnTo>
                    <a:pt x="121" y="275"/>
                  </a:lnTo>
                  <a:lnTo>
                    <a:pt x="116" y="275"/>
                  </a:lnTo>
                  <a:lnTo>
                    <a:pt x="112" y="268"/>
                  </a:lnTo>
                  <a:lnTo>
                    <a:pt x="114" y="267"/>
                  </a:lnTo>
                  <a:lnTo>
                    <a:pt x="114" y="260"/>
                  </a:lnTo>
                  <a:lnTo>
                    <a:pt x="116" y="257"/>
                  </a:lnTo>
                  <a:lnTo>
                    <a:pt x="119" y="254"/>
                  </a:lnTo>
                  <a:lnTo>
                    <a:pt x="121" y="249"/>
                  </a:lnTo>
                  <a:lnTo>
                    <a:pt x="117" y="246"/>
                  </a:lnTo>
                  <a:lnTo>
                    <a:pt x="117" y="241"/>
                  </a:lnTo>
                  <a:lnTo>
                    <a:pt x="121" y="236"/>
                  </a:lnTo>
                  <a:lnTo>
                    <a:pt x="126" y="230"/>
                  </a:lnTo>
                  <a:lnTo>
                    <a:pt x="141" y="230"/>
                  </a:lnTo>
                  <a:lnTo>
                    <a:pt x="146" y="235"/>
                  </a:lnTo>
                  <a:lnTo>
                    <a:pt x="149" y="241"/>
                  </a:lnTo>
                  <a:lnTo>
                    <a:pt x="152" y="243"/>
                  </a:lnTo>
                  <a:lnTo>
                    <a:pt x="155" y="243"/>
                  </a:lnTo>
                  <a:lnTo>
                    <a:pt x="159" y="239"/>
                  </a:lnTo>
                  <a:lnTo>
                    <a:pt x="157" y="233"/>
                  </a:lnTo>
                  <a:lnTo>
                    <a:pt x="154" y="230"/>
                  </a:lnTo>
                  <a:lnTo>
                    <a:pt x="150" y="223"/>
                  </a:lnTo>
                  <a:lnTo>
                    <a:pt x="149" y="220"/>
                  </a:lnTo>
                  <a:lnTo>
                    <a:pt x="149" y="215"/>
                  </a:lnTo>
                  <a:lnTo>
                    <a:pt x="150" y="210"/>
                  </a:lnTo>
                  <a:lnTo>
                    <a:pt x="150" y="204"/>
                  </a:lnTo>
                  <a:lnTo>
                    <a:pt x="150" y="197"/>
                  </a:lnTo>
                  <a:lnTo>
                    <a:pt x="149" y="191"/>
                  </a:lnTo>
                  <a:lnTo>
                    <a:pt x="150" y="184"/>
                  </a:lnTo>
                  <a:lnTo>
                    <a:pt x="152" y="181"/>
                  </a:lnTo>
                  <a:lnTo>
                    <a:pt x="155" y="181"/>
                  </a:lnTo>
                  <a:lnTo>
                    <a:pt x="159" y="181"/>
                  </a:lnTo>
                  <a:lnTo>
                    <a:pt x="165" y="175"/>
                  </a:lnTo>
                  <a:lnTo>
                    <a:pt x="170" y="173"/>
                  </a:lnTo>
                  <a:lnTo>
                    <a:pt x="172" y="171"/>
                  </a:lnTo>
                  <a:lnTo>
                    <a:pt x="174" y="163"/>
                  </a:lnTo>
                  <a:lnTo>
                    <a:pt x="179" y="157"/>
                  </a:lnTo>
                  <a:lnTo>
                    <a:pt x="179" y="154"/>
                  </a:lnTo>
                  <a:lnTo>
                    <a:pt x="177" y="147"/>
                  </a:lnTo>
                  <a:lnTo>
                    <a:pt x="174" y="142"/>
                  </a:lnTo>
                  <a:lnTo>
                    <a:pt x="175" y="136"/>
                  </a:lnTo>
                  <a:lnTo>
                    <a:pt x="177" y="134"/>
                  </a:lnTo>
                  <a:lnTo>
                    <a:pt x="177" y="121"/>
                  </a:lnTo>
                  <a:lnTo>
                    <a:pt x="179" y="113"/>
                  </a:lnTo>
                  <a:lnTo>
                    <a:pt x="182" y="107"/>
                  </a:lnTo>
                  <a:lnTo>
                    <a:pt x="180" y="100"/>
                  </a:lnTo>
                  <a:lnTo>
                    <a:pt x="177" y="97"/>
                  </a:lnTo>
                  <a:lnTo>
                    <a:pt x="177" y="95"/>
                  </a:lnTo>
                  <a:lnTo>
                    <a:pt x="174" y="94"/>
                  </a:lnTo>
                  <a:lnTo>
                    <a:pt x="170" y="9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36" name="Freeform 337"/>
            <p:cNvSpPr>
              <a:spLocks/>
            </p:cNvSpPr>
            <p:nvPr/>
          </p:nvSpPr>
          <p:spPr bwMode="auto">
            <a:xfrm>
              <a:off x="1655763" y="2836070"/>
              <a:ext cx="692150" cy="914400"/>
            </a:xfrm>
            <a:custGeom>
              <a:avLst/>
              <a:gdLst>
                <a:gd name="T0" fmla="*/ 691 w 872"/>
                <a:gd name="T1" fmla="*/ 157 h 1153"/>
                <a:gd name="T2" fmla="*/ 676 w 872"/>
                <a:gd name="T3" fmla="*/ 198 h 1153"/>
                <a:gd name="T4" fmla="*/ 678 w 872"/>
                <a:gd name="T5" fmla="*/ 234 h 1153"/>
                <a:gd name="T6" fmla="*/ 686 w 872"/>
                <a:gd name="T7" fmla="*/ 255 h 1153"/>
                <a:gd name="T8" fmla="*/ 736 w 872"/>
                <a:gd name="T9" fmla="*/ 300 h 1153"/>
                <a:gd name="T10" fmla="*/ 749 w 872"/>
                <a:gd name="T11" fmla="*/ 345 h 1153"/>
                <a:gd name="T12" fmla="*/ 748 w 872"/>
                <a:gd name="T13" fmla="*/ 376 h 1153"/>
                <a:gd name="T14" fmla="*/ 757 w 872"/>
                <a:gd name="T15" fmla="*/ 412 h 1153"/>
                <a:gd name="T16" fmla="*/ 751 w 872"/>
                <a:gd name="T17" fmla="*/ 478 h 1153"/>
                <a:gd name="T18" fmla="*/ 709 w 872"/>
                <a:gd name="T19" fmla="*/ 531 h 1153"/>
                <a:gd name="T20" fmla="*/ 709 w 872"/>
                <a:gd name="T21" fmla="*/ 554 h 1153"/>
                <a:gd name="T22" fmla="*/ 728 w 872"/>
                <a:gd name="T23" fmla="*/ 585 h 1153"/>
                <a:gd name="T24" fmla="*/ 701 w 872"/>
                <a:gd name="T25" fmla="*/ 625 h 1153"/>
                <a:gd name="T26" fmla="*/ 696 w 872"/>
                <a:gd name="T27" fmla="*/ 683 h 1153"/>
                <a:gd name="T28" fmla="*/ 726 w 872"/>
                <a:gd name="T29" fmla="*/ 725 h 1153"/>
                <a:gd name="T30" fmla="*/ 767 w 872"/>
                <a:gd name="T31" fmla="*/ 761 h 1153"/>
                <a:gd name="T32" fmla="*/ 830 w 872"/>
                <a:gd name="T33" fmla="*/ 811 h 1153"/>
                <a:gd name="T34" fmla="*/ 870 w 872"/>
                <a:gd name="T35" fmla="*/ 839 h 1153"/>
                <a:gd name="T36" fmla="*/ 870 w 872"/>
                <a:gd name="T37" fmla="*/ 892 h 1153"/>
                <a:gd name="T38" fmla="*/ 830 w 872"/>
                <a:gd name="T39" fmla="*/ 929 h 1153"/>
                <a:gd name="T40" fmla="*/ 764 w 872"/>
                <a:gd name="T41" fmla="*/ 955 h 1153"/>
                <a:gd name="T42" fmla="*/ 695 w 872"/>
                <a:gd name="T43" fmla="*/ 976 h 1153"/>
                <a:gd name="T44" fmla="*/ 658 w 872"/>
                <a:gd name="T45" fmla="*/ 1034 h 1153"/>
                <a:gd name="T46" fmla="*/ 607 w 872"/>
                <a:gd name="T47" fmla="*/ 1075 h 1153"/>
                <a:gd name="T48" fmla="*/ 567 w 872"/>
                <a:gd name="T49" fmla="*/ 1115 h 1153"/>
                <a:gd name="T50" fmla="*/ 542 w 872"/>
                <a:gd name="T51" fmla="*/ 1130 h 1153"/>
                <a:gd name="T52" fmla="*/ 503 w 872"/>
                <a:gd name="T53" fmla="*/ 1148 h 1153"/>
                <a:gd name="T54" fmla="*/ 475 w 872"/>
                <a:gd name="T55" fmla="*/ 1132 h 1153"/>
                <a:gd name="T56" fmla="*/ 463 w 872"/>
                <a:gd name="T57" fmla="*/ 1094 h 1153"/>
                <a:gd name="T58" fmla="*/ 420 w 872"/>
                <a:gd name="T59" fmla="*/ 1120 h 1153"/>
                <a:gd name="T60" fmla="*/ 384 w 872"/>
                <a:gd name="T61" fmla="*/ 1094 h 1153"/>
                <a:gd name="T62" fmla="*/ 351 w 872"/>
                <a:gd name="T63" fmla="*/ 1077 h 1153"/>
                <a:gd name="T64" fmla="*/ 304 w 872"/>
                <a:gd name="T65" fmla="*/ 1017 h 1153"/>
                <a:gd name="T66" fmla="*/ 289 w 872"/>
                <a:gd name="T67" fmla="*/ 970 h 1153"/>
                <a:gd name="T68" fmla="*/ 223 w 872"/>
                <a:gd name="T69" fmla="*/ 949 h 1153"/>
                <a:gd name="T70" fmla="*/ 192 w 872"/>
                <a:gd name="T71" fmla="*/ 902 h 1153"/>
                <a:gd name="T72" fmla="*/ 142 w 872"/>
                <a:gd name="T73" fmla="*/ 831 h 1153"/>
                <a:gd name="T74" fmla="*/ 117 w 872"/>
                <a:gd name="T75" fmla="*/ 803 h 1153"/>
                <a:gd name="T76" fmla="*/ 88 w 872"/>
                <a:gd name="T77" fmla="*/ 777 h 1153"/>
                <a:gd name="T78" fmla="*/ 74 w 872"/>
                <a:gd name="T79" fmla="*/ 712 h 1153"/>
                <a:gd name="T80" fmla="*/ 10 w 872"/>
                <a:gd name="T81" fmla="*/ 687 h 1153"/>
                <a:gd name="T82" fmla="*/ 8 w 872"/>
                <a:gd name="T83" fmla="*/ 641 h 1153"/>
                <a:gd name="T84" fmla="*/ 5 w 872"/>
                <a:gd name="T85" fmla="*/ 591 h 1153"/>
                <a:gd name="T86" fmla="*/ 10 w 872"/>
                <a:gd name="T87" fmla="*/ 531 h 1153"/>
                <a:gd name="T88" fmla="*/ 36 w 872"/>
                <a:gd name="T89" fmla="*/ 523 h 1153"/>
                <a:gd name="T90" fmla="*/ 64 w 872"/>
                <a:gd name="T91" fmla="*/ 573 h 1153"/>
                <a:gd name="T92" fmla="*/ 112 w 872"/>
                <a:gd name="T93" fmla="*/ 567 h 1153"/>
                <a:gd name="T94" fmla="*/ 144 w 872"/>
                <a:gd name="T95" fmla="*/ 534 h 1153"/>
                <a:gd name="T96" fmla="*/ 155 w 872"/>
                <a:gd name="T97" fmla="*/ 479 h 1153"/>
                <a:gd name="T98" fmla="*/ 175 w 872"/>
                <a:gd name="T99" fmla="*/ 413 h 1153"/>
                <a:gd name="T100" fmla="*/ 127 w 872"/>
                <a:gd name="T101" fmla="*/ 368 h 1153"/>
                <a:gd name="T102" fmla="*/ 131 w 872"/>
                <a:gd name="T103" fmla="*/ 327 h 1153"/>
                <a:gd name="T104" fmla="*/ 112 w 872"/>
                <a:gd name="T105" fmla="*/ 282 h 1153"/>
                <a:gd name="T106" fmla="*/ 136 w 872"/>
                <a:gd name="T107" fmla="*/ 234 h 1153"/>
                <a:gd name="T108" fmla="*/ 126 w 872"/>
                <a:gd name="T109" fmla="*/ 183 h 1153"/>
                <a:gd name="T110" fmla="*/ 117 w 872"/>
                <a:gd name="T111" fmla="*/ 151 h 1153"/>
                <a:gd name="T112" fmla="*/ 154 w 872"/>
                <a:gd name="T113" fmla="*/ 140 h 1153"/>
                <a:gd name="T114" fmla="*/ 155 w 872"/>
                <a:gd name="T115" fmla="*/ 91 h 1153"/>
                <a:gd name="T116" fmla="*/ 175 w 872"/>
                <a:gd name="T117" fmla="*/ 46 h 1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72" h="1153">
                  <a:moveTo>
                    <a:pt x="714" y="107"/>
                  </a:moveTo>
                  <a:lnTo>
                    <a:pt x="713" y="112"/>
                  </a:lnTo>
                  <a:lnTo>
                    <a:pt x="716" y="122"/>
                  </a:lnTo>
                  <a:lnTo>
                    <a:pt x="721" y="127"/>
                  </a:lnTo>
                  <a:lnTo>
                    <a:pt x="711" y="135"/>
                  </a:lnTo>
                  <a:lnTo>
                    <a:pt x="708" y="136"/>
                  </a:lnTo>
                  <a:lnTo>
                    <a:pt x="701" y="146"/>
                  </a:lnTo>
                  <a:lnTo>
                    <a:pt x="698" y="151"/>
                  </a:lnTo>
                  <a:lnTo>
                    <a:pt x="693" y="156"/>
                  </a:lnTo>
                  <a:lnTo>
                    <a:pt x="691" y="157"/>
                  </a:lnTo>
                  <a:lnTo>
                    <a:pt x="683" y="162"/>
                  </a:lnTo>
                  <a:lnTo>
                    <a:pt x="681" y="164"/>
                  </a:lnTo>
                  <a:lnTo>
                    <a:pt x="678" y="164"/>
                  </a:lnTo>
                  <a:lnTo>
                    <a:pt x="675" y="164"/>
                  </a:lnTo>
                  <a:lnTo>
                    <a:pt x="666" y="170"/>
                  </a:lnTo>
                  <a:lnTo>
                    <a:pt x="666" y="178"/>
                  </a:lnTo>
                  <a:lnTo>
                    <a:pt x="668" y="185"/>
                  </a:lnTo>
                  <a:lnTo>
                    <a:pt x="670" y="190"/>
                  </a:lnTo>
                  <a:lnTo>
                    <a:pt x="676" y="196"/>
                  </a:lnTo>
                  <a:lnTo>
                    <a:pt x="676" y="198"/>
                  </a:lnTo>
                  <a:lnTo>
                    <a:pt x="683" y="208"/>
                  </a:lnTo>
                  <a:lnTo>
                    <a:pt x="683" y="211"/>
                  </a:lnTo>
                  <a:lnTo>
                    <a:pt x="683" y="212"/>
                  </a:lnTo>
                  <a:lnTo>
                    <a:pt x="683" y="217"/>
                  </a:lnTo>
                  <a:lnTo>
                    <a:pt x="685" y="221"/>
                  </a:lnTo>
                  <a:lnTo>
                    <a:pt x="685" y="222"/>
                  </a:lnTo>
                  <a:lnTo>
                    <a:pt x="686" y="225"/>
                  </a:lnTo>
                  <a:lnTo>
                    <a:pt x="688" y="229"/>
                  </a:lnTo>
                  <a:lnTo>
                    <a:pt x="683" y="232"/>
                  </a:lnTo>
                  <a:lnTo>
                    <a:pt x="678" y="234"/>
                  </a:lnTo>
                  <a:lnTo>
                    <a:pt x="675" y="237"/>
                  </a:lnTo>
                  <a:lnTo>
                    <a:pt x="670" y="240"/>
                  </a:lnTo>
                  <a:lnTo>
                    <a:pt x="663" y="245"/>
                  </a:lnTo>
                  <a:lnTo>
                    <a:pt x="660" y="248"/>
                  </a:lnTo>
                  <a:lnTo>
                    <a:pt x="660" y="255"/>
                  </a:lnTo>
                  <a:lnTo>
                    <a:pt x="668" y="258"/>
                  </a:lnTo>
                  <a:lnTo>
                    <a:pt x="675" y="263"/>
                  </a:lnTo>
                  <a:lnTo>
                    <a:pt x="680" y="263"/>
                  </a:lnTo>
                  <a:lnTo>
                    <a:pt x="683" y="261"/>
                  </a:lnTo>
                  <a:lnTo>
                    <a:pt x="686" y="255"/>
                  </a:lnTo>
                  <a:lnTo>
                    <a:pt x="695" y="253"/>
                  </a:lnTo>
                  <a:lnTo>
                    <a:pt x="696" y="253"/>
                  </a:lnTo>
                  <a:lnTo>
                    <a:pt x="705" y="259"/>
                  </a:lnTo>
                  <a:lnTo>
                    <a:pt x="714" y="269"/>
                  </a:lnTo>
                  <a:lnTo>
                    <a:pt x="724" y="276"/>
                  </a:lnTo>
                  <a:lnTo>
                    <a:pt x="729" y="284"/>
                  </a:lnTo>
                  <a:lnTo>
                    <a:pt x="731" y="290"/>
                  </a:lnTo>
                  <a:lnTo>
                    <a:pt x="733" y="293"/>
                  </a:lnTo>
                  <a:lnTo>
                    <a:pt x="733" y="298"/>
                  </a:lnTo>
                  <a:lnTo>
                    <a:pt x="736" y="300"/>
                  </a:lnTo>
                  <a:lnTo>
                    <a:pt x="743" y="298"/>
                  </a:lnTo>
                  <a:lnTo>
                    <a:pt x="749" y="303"/>
                  </a:lnTo>
                  <a:lnTo>
                    <a:pt x="749" y="310"/>
                  </a:lnTo>
                  <a:lnTo>
                    <a:pt x="744" y="316"/>
                  </a:lnTo>
                  <a:lnTo>
                    <a:pt x="743" y="321"/>
                  </a:lnTo>
                  <a:lnTo>
                    <a:pt x="744" y="324"/>
                  </a:lnTo>
                  <a:lnTo>
                    <a:pt x="746" y="327"/>
                  </a:lnTo>
                  <a:lnTo>
                    <a:pt x="749" y="335"/>
                  </a:lnTo>
                  <a:lnTo>
                    <a:pt x="748" y="342"/>
                  </a:lnTo>
                  <a:lnTo>
                    <a:pt x="749" y="345"/>
                  </a:lnTo>
                  <a:lnTo>
                    <a:pt x="751" y="347"/>
                  </a:lnTo>
                  <a:lnTo>
                    <a:pt x="752" y="350"/>
                  </a:lnTo>
                  <a:lnTo>
                    <a:pt x="748" y="352"/>
                  </a:lnTo>
                  <a:lnTo>
                    <a:pt x="744" y="355"/>
                  </a:lnTo>
                  <a:lnTo>
                    <a:pt x="743" y="358"/>
                  </a:lnTo>
                  <a:lnTo>
                    <a:pt x="741" y="361"/>
                  </a:lnTo>
                  <a:lnTo>
                    <a:pt x="743" y="365"/>
                  </a:lnTo>
                  <a:lnTo>
                    <a:pt x="743" y="368"/>
                  </a:lnTo>
                  <a:lnTo>
                    <a:pt x="743" y="371"/>
                  </a:lnTo>
                  <a:lnTo>
                    <a:pt x="748" y="376"/>
                  </a:lnTo>
                  <a:lnTo>
                    <a:pt x="754" y="379"/>
                  </a:lnTo>
                  <a:lnTo>
                    <a:pt x="757" y="386"/>
                  </a:lnTo>
                  <a:lnTo>
                    <a:pt x="761" y="390"/>
                  </a:lnTo>
                  <a:lnTo>
                    <a:pt x="761" y="395"/>
                  </a:lnTo>
                  <a:lnTo>
                    <a:pt x="756" y="399"/>
                  </a:lnTo>
                  <a:lnTo>
                    <a:pt x="752" y="402"/>
                  </a:lnTo>
                  <a:lnTo>
                    <a:pt x="752" y="403"/>
                  </a:lnTo>
                  <a:lnTo>
                    <a:pt x="756" y="405"/>
                  </a:lnTo>
                  <a:lnTo>
                    <a:pt x="757" y="408"/>
                  </a:lnTo>
                  <a:lnTo>
                    <a:pt x="757" y="412"/>
                  </a:lnTo>
                  <a:lnTo>
                    <a:pt x="757" y="415"/>
                  </a:lnTo>
                  <a:lnTo>
                    <a:pt x="754" y="418"/>
                  </a:lnTo>
                  <a:lnTo>
                    <a:pt x="754" y="421"/>
                  </a:lnTo>
                  <a:lnTo>
                    <a:pt x="756" y="428"/>
                  </a:lnTo>
                  <a:lnTo>
                    <a:pt x="756" y="429"/>
                  </a:lnTo>
                  <a:lnTo>
                    <a:pt x="757" y="433"/>
                  </a:lnTo>
                  <a:lnTo>
                    <a:pt x="762" y="437"/>
                  </a:lnTo>
                  <a:lnTo>
                    <a:pt x="762" y="449"/>
                  </a:lnTo>
                  <a:lnTo>
                    <a:pt x="756" y="463"/>
                  </a:lnTo>
                  <a:lnTo>
                    <a:pt x="751" y="478"/>
                  </a:lnTo>
                  <a:lnTo>
                    <a:pt x="748" y="486"/>
                  </a:lnTo>
                  <a:lnTo>
                    <a:pt x="743" y="491"/>
                  </a:lnTo>
                  <a:lnTo>
                    <a:pt x="734" y="494"/>
                  </a:lnTo>
                  <a:lnTo>
                    <a:pt x="728" y="497"/>
                  </a:lnTo>
                  <a:lnTo>
                    <a:pt x="723" y="502"/>
                  </a:lnTo>
                  <a:lnTo>
                    <a:pt x="719" y="510"/>
                  </a:lnTo>
                  <a:lnTo>
                    <a:pt x="716" y="515"/>
                  </a:lnTo>
                  <a:lnTo>
                    <a:pt x="711" y="522"/>
                  </a:lnTo>
                  <a:lnTo>
                    <a:pt x="709" y="526"/>
                  </a:lnTo>
                  <a:lnTo>
                    <a:pt x="709" y="531"/>
                  </a:lnTo>
                  <a:lnTo>
                    <a:pt x="706" y="534"/>
                  </a:lnTo>
                  <a:lnTo>
                    <a:pt x="703" y="538"/>
                  </a:lnTo>
                  <a:lnTo>
                    <a:pt x="703" y="543"/>
                  </a:lnTo>
                  <a:lnTo>
                    <a:pt x="709" y="544"/>
                  </a:lnTo>
                  <a:lnTo>
                    <a:pt x="718" y="539"/>
                  </a:lnTo>
                  <a:lnTo>
                    <a:pt x="721" y="538"/>
                  </a:lnTo>
                  <a:lnTo>
                    <a:pt x="724" y="541"/>
                  </a:lnTo>
                  <a:lnTo>
                    <a:pt x="719" y="547"/>
                  </a:lnTo>
                  <a:lnTo>
                    <a:pt x="714" y="551"/>
                  </a:lnTo>
                  <a:lnTo>
                    <a:pt x="709" y="554"/>
                  </a:lnTo>
                  <a:lnTo>
                    <a:pt x="709" y="556"/>
                  </a:lnTo>
                  <a:lnTo>
                    <a:pt x="714" y="559"/>
                  </a:lnTo>
                  <a:lnTo>
                    <a:pt x="719" y="564"/>
                  </a:lnTo>
                  <a:lnTo>
                    <a:pt x="723" y="565"/>
                  </a:lnTo>
                  <a:lnTo>
                    <a:pt x="726" y="567"/>
                  </a:lnTo>
                  <a:lnTo>
                    <a:pt x="728" y="570"/>
                  </a:lnTo>
                  <a:lnTo>
                    <a:pt x="728" y="575"/>
                  </a:lnTo>
                  <a:lnTo>
                    <a:pt x="728" y="580"/>
                  </a:lnTo>
                  <a:lnTo>
                    <a:pt x="731" y="581"/>
                  </a:lnTo>
                  <a:lnTo>
                    <a:pt x="728" y="585"/>
                  </a:lnTo>
                  <a:lnTo>
                    <a:pt x="721" y="588"/>
                  </a:lnTo>
                  <a:lnTo>
                    <a:pt x="724" y="599"/>
                  </a:lnTo>
                  <a:lnTo>
                    <a:pt x="724" y="609"/>
                  </a:lnTo>
                  <a:lnTo>
                    <a:pt x="724" y="614"/>
                  </a:lnTo>
                  <a:lnTo>
                    <a:pt x="723" y="615"/>
                  </a:lnTo>
                  <a:lnTo>
                    <a:pt x="723" y="619"/>
                  </a:lnTo>
                  <a:lnTo>
                    <a:pt x="724" y="620"/>
                  </a:lnTo>
                  <a:lnTo>
                    <a:pt x="723" y="627"/>
                  </a:lnTo>
                  <a:lnTo>
                    <a:pt x="713" y="627"/>
                  </a:lnTo>
                  <a:lnTo>
                    <a:pt x="701" y="625"/>
                  </a:lnTo>
                  <a:lnTo>
                    <a:pt x="700" y="625"/>
                  </a:lnTo>
                  <a:lnTo>
                    <a:pt x="698" y="628"/>
                  </a:lnTo>
                  <a:lnTo>
                    <a:pt x="696" y="633"/>
                  </a:lnTo>
                  <a:lnTo>
                    <a:pt x="701" y="636"/>
                  </a:lnTo>
                  <a:lnTo>
                    <a:pt x="700" y="643"/>
                  </a:lnTo>
                  <a:lnTo>
                    <a:pt x="703" y="649"/>
                  </a:lnTo>
                  <a:lnTo>
                    <a:pt x="705" y="661"/>
                  </a:lnTo>
                  <a:lnTo>
                    <a:pt x="706" y="670"/>
                  </a:lnTo>
                  <a:lnTo>
                    <a:pt x="703" y="677"/>
                  </a:lnTo>
                  <a:lnTo>
                    <a:pt x="696" y="683"/>
                  </a:lnTo>
                  <a:lnTo>
                    <a:pt x="696" y="687"/>
                  </a:lnTo>
                  <a:lnTo>
                    <a:pt x="693" y="695"/>
                  </a:lnTo>
                  <a:lnTo>
                    <a:pt x="696" y="700"/>
                  </a:lnTo>
                  <a:lnTo>
                    <a:pt x="701" y="706"/>
                  </a:lnTo>
                  <a:lnTo>
                    <a:pt x="696" y="714"/>
                  </a:lnTo>
                  <a:lnTo>
                    <a:pt x="696" y="717"/>
                  </a:lnTo>
                  <a:lnTo>
                    <a:pt x="701" y="725"/>
                  </a:lnTo>
                  <a:lnTo>
                    <a:pt x="718" y="732"/>
                  </a:lnTo>
                  <a:lnTo>
                    <a:pt x="721" y="732"/>
                  </a:lnTo>
                  <a:lnTo>
                    <a:pt x="726" y="725"/>
                  </a:lnTo>
                  <a:lnTo>
                    <a:pt x="729" y="724"/>
                  </a:lnTo>
                  <a:lnTo>
                    <a:pt x="733" y="722"/>
                  </a:lnTo>
                  <a:lnTo>
                    <a:pt x="739" y="724"/>
                  </a:lnTo>
                  <a:lnTo>
                    <a:pt x="744" y="729"/>
                  </a:lnTo>
                  <a:lnTo>
                    <a:pt x="746" y="738"/>
                  </a:lnTo>
                  <a:lnTo>
                    <a:pt x="754" y="745"/>
                  </a:lnTo>
                  <a:lnTo>
                    <a:pt x="759" y="746"/>
                  </a:lnTo>
                  <a:lnTo>
                    <a:pt x="762" y="751"/>
                  </a:lnTo>
                  <a:lnTo>
                    <a:pt x="766" y="758"/>
                  </a:lnTo>
                  <a:lnTo>
                    <a:pt x="767" y="761"/>
                  </a:lnTo>
                  <a:lnTo>
                    <a:pt x="771" y="769"/>
                  </a:lnTo>
                  <a:lnTo>
                    <a:pt x="776" y="776"/>
                  </a:lnTo>
                  <a:lnTo>
                    <a:pt x="779" y="776"/>
                  </a:lnTo>
                  <a:lnTo>
                    <a:pt x="782" y="777"/>
                  </a:lnTo>
                  <a:lnTo>
                    <a:pt x="786" y="782"/>
                  </a:lnTo>
                  <a:lnTo>
                    <a:pt x="791" y="789"/>
                  </a:lnTo>
                  <a:lnTo>
                    <a:pt x="799" y="798"/>
                  </a:lnTo>
                  <a:lnTo>
                    <a:pt x="807" y="800"/>
                  </a:lnTo>
                  <a:lnTo>
                    <a:pt x="817" y="801"/>
                  </a:lnTo>
                  <a:lnTo>
                    <a:pt x="830" y="811"/>
                  </a:lnTo>
                  <a:lnTo>
                    <a:pt x="837" y="811"/>
                  </a:lnTo>
                  <a:lnTo>
                    <a:pt x="838" y="819"/>
                  </a:lnTo>
                  <a:lnTo>
                    <a:pt x="845" y="824"/>
                  </a:lnTo>
                  <a:lnTo>
                    <a:pt x="850" y="821"/>
                  </a:lnTo>
                  <a:lnTo>
                    <a:pt x="853" y="819"/>
                  </a:lnTo>
                  <a:lnTo>
                    <a:pt x="857" y="824"/>
                  </a:lnTo>
                  <a:lnTo>
                    <a:pt x="857" y="831"/>
                  </a:lnTo>
                  <a:lnTo>
                    <a:pt x="863" y="835"/>
                  </a:lnTo>
                  <a:lnTo>
                    <a:pt x="867" y="837"/>
                  </a:lnTo>
                  <a:lnTo>
                    <a:pt x="870" y="839"/>
                  </a:lnTo>
                  <a:lnTo>
                    <a:pt x="870" y="844"/>
                  </a:lnTo>
                  <a:lnTo>
                    <a:pt x="868" y="845"/>
                  </a:lnTo>
                  <a:lnTo>
                    <a:pt x="867" y="847"/>
                  </a:lnTo>
                  <a:lnTo>
                    <a:pt x="860" y="847"/>
                  </a:lnTo>
                  <a:lnTo>
                    <a:pt x="865" y="855"/>
                  </a:lnTo>
                  <a:lnTo>
                    <a:pt x="870" y="865"/>
                  </a:lnTo>
                  <a:lnTo>
                    <a:pt x="872" y="874"/>
                  </a:lnTo>
                  <a:lnTo>
                    <a:pt x="872" y="879"/>
                  </a:lnTo>
                  <a:lnTo>
                    <a:pt x="872" y="882"/>
                  </a:lnTo>
                  <a:lnTo>
                    <a:pt x="870" y="892"/>
                  </a:lnTo>
                  <a:lnTo>
                    <a:pt x="872" y="895"/>
                  </a:lnTo>
                  <a:lnTo>
                    <a:pt x="872" y="899"/>
                  </a:lnTo>
                  <a:lnTo>
                    <a:pt x="872" y="903"/>
                  </a:lnTo>
                  <a:lnTo>
                    <a:pt x="863" y="903"/>
                  </a:lnTo>
                  <a:lnTo>
                    <a:pt x="855" y="918"/>
                  </a:lnTo>
                  <a:lnTo>
                    <a:pt x="855" y="924"/>
                  </a:lnTo>
                  <a:lnTo>
                    <a:pt x="850" y="928"/>
                  </a:lnTo>
                  <a:lnTo>
                    <a:pt x="847" y="929"/>
                  </a:lnTo>
                  <a:lnTo>
                    <a:pt x="838" y="933"/>
                  </a:lnTo>
                  <a:lnTo>
                    <a:pt x="830" y="929"/>
                  </a:lnTo>
                  <a:lnTo>
                    <a:pt x="824" y="937"/>
                  </a:lnTo>
                  <a:lnTo>
                    <a:pt x="814" y="934"/>
                  </a:lnTo>
                  <a:lnTo>
                    <a:pt x="802" y="926"/>
                  </a:lnTo>
                  <a:lnTo>
                    <a:pt x="791" y="924"/>
                  </a:lnTo>
                  <a:lnTo>
                    <a:pt x="779" y="929"/>
                  </a:lnTo>
                  <a:lnTo>
                    <a:pt x="769" y="931"/>
                  </a:lnTo>
                  <a:lnTo>
                    <a:pt x="761" y="936"/>
                  </a:lnTo>
                  <a:lnTo>
                    <a:pt x="761" y="947"/>
                  </a:lnTo>
                  <a:lnTo>
                    <a:pt x="761" y="952"/>
                  </a:lnTo>
                  <a:lnTo>
                    <a:pt x="764" y="955"/>
                  </a:lnTo>
                  <a:lnTo>
                    <a:pt x="772" y="958"/>
                  </a:lnTo>
                  <a:lnTo>
                    <a:pt x="776" y="967"/>
                  </a:lnTo>
                  <a:lnTo>
                    <a:pt x="761" y="975"/>
                  </a:lnTo>
                  <a:lnTo>
                    <a:pt x="754" y="971"/>
                  </a:lnTo>
                  <a:lnTo>
                    <a:pt x="731" y="962"/>
                  </a:lnTo>
                  <a:lnTo>
                    <a:pt x="721" y="962"/>
                  </a:lnTo>
                  <a:lnTo>
                    <a:pt x="709" y="965"/>
                  </a:lnTo>
                  <a:lnTo>
                    <a:pt x="706" y="965"/>
                  </a:lnTo>
                  <a:lnTo>
                    <a:pt x="700" y="967"/>
                  </a:lnTo>
                  <a:lnTo>
                    <a:pt x="695" y="976"/>
                  </a:lnTo>
                  <a:lnTo>
                    <a:pt x="690" y="984"/>
                  </a:lnTo>
                  <a:lnTo>
                    <a:pt x="690" y="994"/>
                  </a:lnTo>
                  <a:lnTo>
                    <a:pt x="688" y="999"/>
                  </a:lnTo>
                  <a:lnTo>
                    <a:pt x="685" y="1004"/>
                  </a:lnTo>
                  <a:lnTo>
                    <a:pt x="678" y="1009"/>
                  </a:lnTo>
                  <a:lnTo>
                    <a:pt x="671" y="1009"/>
                  </a:lnTo>
                  <a:lnTo>
                    <a:pt x="668" y="1010"/>
                  </a:lnTo>
                  <a:lnTo>
                    <a:pt x="660" y="1017"/>
                  </a:lnTo>
                  <a:lnTo>
                    <a:pt x="655" y="1025"/>
                  </a:lnTo>
                  <a:lnTo>
                    <a:pt x="658" y="1034"/>
                  </a:lnTo>
                  <a:lnTo>
                    <a:pt x="662" y="1041"/>
                  </a:lnTo>
                  <a:lnTo>
                    <a:pt x="663" y="1044"/>
                  </a:lnTo>
                  <a:lnTo>
                    <a:pt x="666" y="1052"/>
                  </a:lnTo>
                  <a:lnTo>
                    <a:pt x="670" y="1062"/>
                  </a:lnTo>
                  <a:lnTo>
                    <a:pt x="666" y="1068"/>
                  </a:lnTo>
                  <a:lnTo>
                    <a:pt x="650" y="1072"/>
                  </a:lnTo>
                  <a:lnTo>
                    <a:pt x="633" y="1070"/>
                  </a:lnTo>
                  <a:lnTo>
                    <a:pt x="625" y="1067"/>
                  </a:lnTo>
                  <a:lnTo>
                    <a:pt x="617" y="1068"/>
                  </a:lnTo>
                  <a:lnTo>
                    <a:pt x="607" y="1075"/>
                  </a:lnTo>
                  <a:lnTo>
                    <a:pt x="600" y="1085"/>
                  </a:lnTo>
                  <a:lnTo>
                    <a:pt x="599" y="1088"/>
                  </a:lnTo>
                  <a:lnTo>
                    <a:pt x="597" y="1093"/>
                  </a:lnTo>
                  <a:lnTo>
                    <a:pt x="595" y="1096"/>
                  </a:lnTo>
                  <a:lnTo>
                    <a:pt x="594" y="1098"/>
                  </a:lnTo>
                  <a:lnTo>
                    <a:pt x="587" y="1102"/>
                  </a:lnTo>
                  <a:lnTo>
                    <a:pt x="584" y="1111"/>
                  </a:lnTo>
                  <a:lnTo>
                    <a:pt x="582" y="1117"/>
                  </a:lnTo>
                  <a:lnTo>
                    <a:pt x="577" y="1117"/>
                  </a:lnTo>
                  <a:lnTo>
                    <a:pt x="567" y="1115"/>
                  </a:lnTo>
                  <a:lnTo>
                    <a:pt x="561" y="1112"/>
                  </a:lnTo>
                  <a:lnTo>
                    <a:pt x="552" y="1111"/>
                  </a:lnTo>
                  <a:lnTo>
                    <a:pt x="549" y="1112"/>
                  </a:lnTo>
                  <a:lnTo>
                    <a:pt x="547" y="1115"/>
                  </a:lnTo>
                  <a:lnTo>
                    <a:pt x="546" y="1119"/>
                  </a:lnTo>
                  <a:lnTo>
                    <a:pt x="541" y="1122"/>
                  </a:lnTo>
                  <a:lnTo>
                    <a:pt x="539" y="1123"/>
                  </a:lnTo>
                  <a:lnTo>
                    <a:pt x="539" y="1127"/>
                  </a:lnTo>
                  <a:lnTo>
                    <a:pt x="541" y="1128"/>
                  </a:lnTo>
                  <a:lnTo>
                    <a:pt x="542" y="1130"/>
                  </a:lnTo>
                  <a:lnTo>
                    <a:pt x="541" y="1132"/>
                  </a:lnTo>
                  <a:lnTo>
                    <a:pt x="539" y="1136"/>
                  </a:lnTo>
                  <a:lnTo>
                    <a:pt x="536" y="1136"/>
                  </a:lnTo>
                  <a:lnTo>
                    <a:pt x="533" y="1141"/>
                  </a:lnTo>
                  <a:lnTo>
                    <a:pt x="528" y="1145"/>
                  </a:lnTo>
                  <a:lnTo>
                    <a:pt x="521" y="1148"/>
                  </a:lnTo>
                  <a:lnTo>
                    <a:pt x="519" y="1149"/>
                  </a:lnTo>
                  <a:lnTo>
                    <a:pt x="511" y="1151"/>
                  </a:lnTo>
                  <a:lnTo>
                    <a:pt x="509" y="1149"/>
                  </a:lnTo>
                  <a:lnTo>
                    <a:pt x="503" y="1148"/>
                  </a:lnTo>
                  <a:lnTo>
                    <a:pt x="501" y="1148"/>
                  </a:lnTo>
                  <a:lnTo>
                    <a:pt x="496" y="1153"/>
                  </a:lnTo>
                  <a:lnTo>
                    <a:pt x="493" y="1149"/>
                  </a:lnTo>
                  <a:lnTo>
                    <a:pt x="491" y="1148"/>
                  </a:lnTo>
                  <a:lnTo>
                    <a:pt x="486" y="1146"/>
                  </a:lnTo>
                  <a:lnTo>
                    <a:pt x="483" y="1141"/>
                  </a:lnTo>
                  <a:lnTo>
                    <a:pt x="481" y="1138"/>
                  </a:lnTo>
                  <a:lnTo>
                    <a:pt x="481" y="1136"/>
                  </a:lnTo>
                  <a:lnTo>
                    <a:pt x="478" y="1133"/>
                  </a:lnTo>
                  <a:lnTo>
                    <a:pt x="475" y="1132"/>
                  </a:lnTo>
                  <a:lnTo>
                    <a:pt x="473" y="1132"/>
                  </a:lnTo>
                  <a:lnTo>
                    <a:pt x="466" y="1128"/>
                  </a:lnTo>
                  <a:lnTo>
                    <a:pt x="461" y="1122"/>
                  </a:lnTo>
                  <a:lnTo>
                    <a:pt x="461" y="1117"/>
                  </a:lnTo>
                  <a:lnTo>
                    <a:pt x="460" y="1114"/>
                  </a:lnTo>
                  <a:lnTo>
                    <a:pt x="460" y="1112"/>
                  </a:lnTo>
                  <a:lnTo>
                    <a:pt x="463" y="1102"/>
                  </a:lnTo>
                  <a:lnTo>
                    <a:pt x="465" y="1101"/>
                  </a:lnTo>
                  <a:lnTo>
                    <a:pt x="465" y="1096"/>
                  </a:lnTo>
                  <a:lnTo>
                    <a:pt x="463" y="1094"/>
                  </a:lnTo>
                  <a:lnTo>
                    <a:pt x="460" y="1096"/>
                  </a:lnTo>
                  <a:lnTo>
                    <a:pt x="456" y="1101"/>
                  </a:lnTo>
                  <a:lnTo>
                    <a:pt x="455" y="1104"/>
                  </a:lnTo>
                  <a:lnTo>
                    <a:pt x="447" y="1107"/>
                  </a:lnTo>
                  <a:lnTo>
                    <a:pt x="445" y="1107"/>
                  </a:lnTo>
                  <a:lnTo>
                    <a:pt x="438" y="1111"/>
                  </a:lnTo>
                  <a:lnTo>
                    <a:pt x="437" y="1111"/>
                  </a:lnTo>
                  <a:lnTo>
                    <a:pt x="430" y="1112"/>
                  </a:lnTo>
                  <a:lnTo>
                    <a:pt x="428" y="1114"/>
                  </a:lnTo>
                  <a:lnTo>
                    <a:pt x="420" y="1120"/>
                  </a:lnTo>
                  <a:lnTo>
                    <a:pt x="418" y="1120"/>
                  </a:lnTo>
                  <a:lnTo>
                    <a:pt x="417" y="1114"/>
                  </a:lnTo>
                  <a:lnTo>
                    <a:pt x="417" y="1107"/>
                  </a:lnTo>
                  <a:lnTo>
                    <a:pt x="418" y="1106"/>
                  </a:lnTo>
                  <a:lnTo>
                    <a:pt x="415" y="1104"/>
                  </a:lnTo>
                  <a:lnTo>
                    <a:pt x="413" y="1102"/>
                  </a:lnTo>
                  <a:lnTo>
                    <a:pt x="402" y="1104"/>
                  </a:lnTo>
                  <a:lnTo>
                    <a:pt x="395" y="1099"/>
                  </a:lnTo>
                  <a:lnTo>
                    <a:pt x="385" y="1096"/>
                  </a:lnTo>
                  <a:lnTo>
                    <a:pt x="384" y="1094"/>
                  </a:lnTo>
                  <a:lnTo>
                    <a:pt x="382" y="1093"/>
                  </a:lnTo>
                  <a:lnTo>
                    <a:pt x="380" y="1091"/>
                  </a:lnTo>
                  <a:lnTo>
                    <a:pt x="379" y="1090"/>
                  </a:lnTo>
                  <a:lnTo>
                    <a:pt x="370" y="1086"/>
                  </a:lnTo>
                  <a:lnTo>
                    <a:pt x="367" y="1088"/>
                  </a:lnTo>
                  <a:lnTo>
                    <a:pt x="361" y="1088"/>
                  </a:lnTo>
                  <a:lnTo>
                    <a:pt x="361" y="1086"/>
                  </a:lnTo>
                  <a:lnTo>
                    <a:pt x="354" y="1080"/>
                  </a:lnTo>
                  <a:lnTo>
                    <a:pt x="352" y="1078"/>
                  </a:lnTo>
                  <a:lnTo>
                    <a:pt x="351" y="1077"/>
                  </a:lnTo>
                  <a:lnTo>
                    <a:pt x="341" y="1070"/>
                  </a:lnTo>
                  <a:lnTo>
                    <a:pt x="332" y="1062"/>
                  </a:lnTo>
                  <a:lnTo>
                    <a:pt x="331" y="1060"/>
                  </a:lnTo>
                  <a:lnTo>
                    <a:pt x="329" y="1059"/>
                  </a:lnTo>
                  <a:lnTo>
                    <a:pt x="322" y="1049"/>
                  </a:lnTo>
                  <a:lnTo>
                    <a:pt x="321" y="1046"/>
                  </a:lnTo>
                  <a:lnTo>
                    <a:pt x="316" y="1036"/>
                  </a:lnTo>
                  <a:lnTo>
                    <a:pt x="311" y="1030"/>
                  </a:lnTo>
                  <a:lnTo>
                    <a:pt x="309" y="1028"/>
                  </a:lnTo>
                  <a:lnTo>
                    <a:pt x="304" y="1017"/>
                  </a:lnTo>
                  <a:lnTo>
                    <a:pt x="303" y="1015"/>
                  </a:lnTo>
                  <a:lnTo>
                    <a:pt x="301" y="1012"/>
                  </a:lnTo>
                  <a:lnTo>
                    <a:pt x="296" y="1009"/>
                  </a:lnTo>
                  <a:lnTo>
                    <a:pt x="294" y="1007"/>
                  </a:lnTo>
                  <a:lnTo>
                    <a:pt x="291" y="999"/>
                  </a:lnTo>
                  <a:lnTo>
                    <a:pt x="289" y="997"/>
                  </a:lnTo>
                  <a:lnTo>
                    <a:pt x="291" y="991"/>
                  </a:lnTo>
                  <a:lnTo>
                    <a:pt x="293" y="984"/>
                  </a:lnTo>
                  <a:lnTo>
                    <a:pt x="291" y="973"/>
                  </a:lnTo>
                  <a:lnTo>
                    <a:pt x="289" y="970"/>
                  </a:lnTo>
                  <a:lnTo>
                    <a:pt x="288" y="968"/>
                  </a:lnTo>
                  <a:lnTo>
                    <a:pt x="275" y="963"/>
                  </a:lnTo>
                  <a:lnTo>
                    <a:pt x="271" y="962"/>
                  </a:lnTo>
                  <a:lnTo>
                    <a:pt x="270" y="960"/>
                  </a:lnTo>
                  <a:lnTo>
                    <a:pt x="255" y="958"/>
                  </a:lnTo>
                  <a:lnTo>
                    <a:pt x="253" y="958"/>
                  </a:lnTo>
                  <a:lnTo>
                    <a:pt x="236" y="957"/>
                  </a:lnTo>
                  <a:lnTo>
                    <a:pt x="235" y="957"/>
                  </a:lnTo>
                  <a:lnTo>
                    <a:pt x="225" y="952"/>
                  </a:lnTo>
                  <a:lnTo>
                    <a:pt x="223" y="949"/>
                  </a:lnTo>
                  <a:lnTo>
                    <a:pt x="222" y="944"/>
                  </a:lnTo>
                  <a:lnTo>
                    <a:pt x="220" y="936"/>
                  </a:lnTo>
                  <a:lnTo>
                    <a:pt x="213" y="929"/>
                  </a:lnTo>
                  <a:lnTo>
                    <a:pt x="212" y="928"/>
                  </a:lnTo>
                  <a:lnTo>
                    <a:pt x="205" y="923"/>
                  </a:lnTo>
                  <a:lnTo>
                    <a:pt x="202" y="920"/>
                  </a:lnTo>
                  <a:lnTo>
                    <a:pt x="198" y="913"/>
                  </a:lnTo>
                  <a:lnTo>
                    <a:pt x="197" y="907"/>
                  </a:lnTo>
                  <a:lnTo>
                    <a:pt x="193" y="903"/>
                  </a:lnTo>
                  <a:lnTo>
                    <a:pt x="192" y="902"/>
                  </a:lnTo>
                  <a:lnTo>
                    <a:pt x="193" y="897"/>
                  </a:lnTo>
                  <a:lnTo>
                    <a:pt x="190" y="890"/>
                  </a:lnTo>
                  <a:lnTo>
                    <a:pt x="184" y="890"/>
                  </a:lnTo>
                  <a:lnTo>
                    <a:pt x="177" y="886"/>
                  </a:lnTo>
                  <a:lnTo>
                    <a:pt x="172" y="874"/>
                  </a:lnTo>
                  <a:lnTo>
                    <a:pt x="172" y="863"/>
                  </a:lnTo>
                  <a:lnTo>
                    <a:pt x="172" y="844"/>
                  </a:lnTo>
                  <a:lnTo>
                    <a:pt x="165" y="829"/>
                  </a:lnTo>
                  <a:lnTo>
                    <a:pt x="152" y="829"/>
                  </a:lnTo>
                  <a:lnTo>
                    <a:pt x="142" y="831"/>
                  </a:lnTo>
                  <a:lnTo>
                    <a:pt x="134" y="829"/>
                  </a:lnTo>
                  <a:lnTo>
                    <a:pt x="131" y="829"/>
                  </a:lnTo>
                  <a:lnTo>
                    <a:pt x="122" y="824"/>
                  </a:lnTo>
                  <a:lnTo>
                    <a:pt x="116" y="821"/>
                  </a:lnTo>
                  <a:lnTo>
                    <a:pt x="104" y="819"/>
                  </a:lnTo>
                  <a:lnTo>
                    <a:pt x="99" y="816"/>
                  </a:lnTo>
                  <a:lnTo>
                    <a:pt x="99" y="811"/>
                  </a:lnTo>
                  <a:lnTo>
                    <a:pt x="111" y="810"/>
                  </a:lnTo>
                  <a:lnTo>
                    <a:pt x="114" y="806"/>
                  </a:lnTo>
                  <a:lnTo>
                    <a:pt x="117" y="803"/>
                  </a:lnTo>
                  <a:lnTo>
                    <a:pt x="124" y="803"/>
                  </a:lnTo>
                  <a:lnTo>
                    <a:pt x="129" y="801"/>
                  </a:lnTo>
                  <a:lnTo>
                    <a:pt x="132" y="797"/>
                  </a:lnTo>
                  <a:lnTo>
                    <a:pt x="122" y="793"/>
                  </a:lnTo>
                  <a:lnTo>
                    <a:pt x="116" y="790"/>
                  </a:lnTo>
                  <a:lnTo>
                    <a:pt x="111" y="787"/>
                  </a:lnTo>
                  <a:lnTo>
                    <a:pt x="104" y="787"/>
                  </a:lnTo>
                  <a:lnTo>
                    <a:pt x="96" y="785"/>
                  </a:lnTo>
                  <a:lnTo>
                    <a:pt x="91" y="782"/>
                  </a:lnTo>
                  <a:lnTo>
                    <a:pt x="88" y="777"/>
                  </a:lnTo>
                  <a:lnTo>
                    <a:pt x="88" y="769"/>
                  </a:lnTo>
                  <a:lnTo>
                    <a:pt x="88" y="761"/>
                  </a:lnTo>
                  <a:lnTo>
                    <a:pt x="88" y="756"/>
                  </a:lnTo>
                  <a:lnTo>
                    <a:pt x="86" y="755"/>
                  </a:lnTo>
                  <a:lnTo>
                    <a:pt x="84" y="751"/>
                  </a:lnTo>
                  <a:lnTo>
                    <a:pt x="83" y="738"/>
                  </a:lnTo>
                  <a:lnTo>
                    <a:pt x="84" y="730"/>
                  </a:lnTo>
                  <a:lnTo>
                    <a:pt x="84" y="722"/>
                  </a:lnTo>
                  <a:lnTo>
                    <a:pt x="84" y="719"/>
                  </a:lnTo>
                  <a:lnTo>
                    <a:pt x="74" y="712"/>
                  </a:lnTo>
                  <a:lnTo>
                    <a:pt x="68" y="704"/>
                  </a:lnTo>
                  <a:lnTo>
                    <a:pt x="61" y="704"/>
                  </a:lnTo>
                  <a:lnTo>
                    <a:pt x="53" y="704"/>
                  </a:lnTo>
                  <a:lnTo>
                    <a:pt x="50" y="704"/>
                  </a:lnTo>
                  <a:lnTo>
                    <a:pt x="43" y="706"/>
                  </a:lnTo>
                  <a:lnTo>
                    <a:pt x="40" y="704"/>
                  </a:lnTo>
                  <a:lnTo>
                    <a:pt x="28" y="703"/>
                  </a:lnTo>
                  <a:lnTo>
                    <a:pt x="20" y="696"/>
                  </a:lnTo>
                  <a:lnTo>
                    <a:pt x="20" y="691"/>
                  </a:lnTo>
                  <a:lnTo>
                    <a:pt x="10" y="687"/>
                  </a:lnTo>
                  <a:lnTo>
                    <a:pt x="12" y="685"/>
                  </a:lnTo>
                  <a:lnTo>
                    <a:pt x="12" y="680"/>
                  </a:lnTo>
                  <a:lnTo>
                    <a:pt x="12" y="672"/>
                  </a:lnTo>
                  <a:lnTo>
                    <a:pt x="13" y="666"/>
                  </a:lnTo>
                  <a:lnTo>
                    <a:pt x="17" y="661"/>
                  </a:lnTo>
                  <a:lnTo>
                    <a:pt x="18" y="657"/>
                  </a:lnTo>
                  <a:lnTo>
                    <a:pt x="18" y="654"/>
                  </a:lnTo>
                  <a:lnTo>
                    <a:pt x="17" y="651"/>
                  </a:lnTo>
                  <a:lnTo>
                    <a:pt x="5" y="648"/>
                  </a:lnTo>
                  <a:lnTo>
                    <a:pt x="8" y="641"/>
                  </a:lnTo>
                  <a:lnTo>
                    <a:pt x="10" y="636"/>
                  </a:lnTo>
                  <a:lnTo>
                    <a:pt x="8" y="630"/>
                  </a:lnTo>
                  <a:lnTo>
                    <a:pt x="8" y="620"/>
                  </a:lnTo>
                  <a:lnTo>
                    <a:pt x="5" y="615"/>
                  </a:lnTo>
                  <a:lnTo>
                    <a:pt x="3" y="611"/>
                  </a:lnTo>
                  <a:lnTo>
                    <a:pt x="3" y="606"/>
                  </a:lnTo>
                  <a:lnTo>
                    <a:pt x="0" y="601"/>
                  </a:lnTo>
                  <a:lnTo>
                    <a:pt x="2" y="596"/>
                  </a:lnTo>
                  <a:lnTo>
                    <a:pt x="5" y="594"/>
                  </a:lnTo>
                  <a:lnTo>
                    <a:pt x="5" y="591"/>
                  </a:lnTo>
                  <a:lnTo>
                    <a:pt x="5" y="588"/>
                  </a:lnTo>
                  <a:lnTo>
                    <a:pt x="7" y="580"/>
                  </a:lnTo>
                  <a:lnTo>
                    <a:pt x="10" y="573"/>
                  </a:lnTo>
                  <a:lnTo>
                    <a:pt x="5" y="568"/>
                  </a:lnTo>
                  <a:lnTo>
                    <a:pt x="8" y="562"/>
                  </a:lnTo>
                  <a:lnTo>
                    <a:pt x="10" y="556"/>
                  </a:lnTo>
                  <a:lnTo>
                    <a:pt x="10" y="549"/>
                  </a:lnTo>
                  <a:lnTo>
                    <a:pt x="10" y="543"/>
                  </a:lnTo>
                  <a:lnTo>
                    <a:pt x="12" y="536"/>
                  </a:lnTo>
                  <a:lnTo>
                    <a:pt x="10" y="531"/>
                  </a:lnTo>
                  <a:lnTo>
                    <a:pt x="10" y="523"/>
                  </a:lnTo>
                  <a:lnTo>
                    <a:pt x="8" y="517"/>
                  </a:lnTo>
                  <a:lnTo>
                    <a:pt x="5" y="510"/>
                  </a:lnTo>
                  <a:lnTo>
                    <a:pt x="13" y="513"/>
                  </a:lnTo>
                  <a:lnTo>
                    <a:pt x="18" y="515"/>
                  </a:lnTo>
                  <a:lnTo>
                    <a:pt x="23" y="517"/>
                  </a:lnTo>
                  <a:lnTo>
                    <a:pt x="26" y="515"/>
                  </a:lnTo>
                  <a:lnTo>
                    <a:pt x="30" y="515"/>
                  </a:lnTo>
                  <a:lnTo>
                    <a:pt x="35" y="518"/>
                  </a:lnTo>
                  <a:lnTo>
                    <a:pt x="36" y="523"/>
                  </a:lnTo>
                  <a:lnTo>
                    <a:pt x="41" y="528"/>
                  </a:lnTo>
                  <a:lnTo>
                    <a:pt x="48" y="531"/>
                  </a:lnTo>
                  <a:lnTo>
                    <a:pt x="53" y="536"/>
                  </a:lnTo>
                  <a:lnTo>
                    <a:pt x="55" y="543"/>
                  </a:lnTo>
                  <a:lnTo>
                    <a:pt x="58" y="547"/>
                  </a:lnTo>
                  <a:lnTo>
                    <a:pt x="60" y="552"/>
                  </a:lnTo>
                  <a:lnTo>
                    <a:pt x="63" y="557"/>
                  </a:lnTo>
                  <a:lnTo>
                    <a:pt x="64" y="564"/>
                  </a:lnTo>
                  <a:lnTo>
                    <a:pt x="63" y="567"/>
                  </a:lnTo>
                  <a:lnTo>
                    <a:pt x="64" y="573"/>
                  </a:lnTo>
                  <a:lnTo>
                    <a:pt x="69" y="575"/>
                  </a:lnTo>
                  <a:lnTo>
                    <a:pt x="71" y="578"/>
                  </a:lnTo>
                  <a:lnTo>
                    <a:pt x="76" y="578"/>
                  </a:lnTo>
                  <a:lnTo>
                    <a:pt x="81" y="581"/>
                  </a:lnTo>
                  <a:lnTo>
                    <a:pt x="89" y="581"/>
                  </a:lnTo>
                  <a:lnTo>
                    <a:pt x="93" y="578"/>
                  </a:lnTo>
                  <a:lnTo>
                    <a:pt x="96" y="570"/>
                  </a:lnTo>
                  <a:lnTo>
                    <a:pt x="99" y="567"/>
                  </a:lnTo>
                  <a:lnTo>
                    <a:pt x="104" y="567"/>
                  </a:lnTo>
                  <a:lnTo>
                    <a:pt x="112" y="567"/>
                  </a:lnTo>
                  <a:lnTo>
                    <a:pt x="119" y="567"/>
                  </a:lnTo>
                  <a:lnTo>
                    <a:pt x="121" y="565"/>
                  </a:lnTo>
                  <a:lnTo>
                    <a:pt x="119" y="560"/>
                  </a:lnTo>
                  <a:lnTo>
                    <a:pt x="127" y="554"/>
                  </a:lnTo>
                  <a:lnTo>
                    <a:pt x="132" y="554"/>
                  </a:lnTo>
                  <a:lnTo>
                    <a:pt x="136" y="556"/>
                  </a:lnTo>
                  <a:lnTo>
                    <a:pt x="139" y="556"/>
                  </a:lnTo>
                  <a:lnTo>
                    <a:pt x="141" y="552"/>
                  </a:lnTo>
                  <a:lnTo>
                    <a:pt x="144" y="544"/>
                  </a:lnTo>
                  <a:lnTo>
                    <a:pt x="144" y="534"/>
                  </a:lnTo>
                  <a:lnTo>
                    <a:pt x="144" y="531"/>
                  </a:lnTo>
                  <a:lnTo>
                    <a:pt x="149" y="531"/>
                  </a:lnTo>
                  <a:lnTo>
                    <a:pt x="154" y="531"/>
                  </a:lnTo>
                  <a:lnTo>
                    <a:pt x="157" y="528"/>
                  </a:lnTo>
                  <a:lnTo>
                    <a:pt x="157" y="518"/>
                  </a:lnTo>
                  <a:lnTo>
                    <a:pt x="155" y="510"/>
                  </a:lnTo>
                  <a:lnTo>
                    <a:pt x="155" y="504"/>
                  </a:lnTo>
                  <a:lnTo>
                    <a:pt x="154" y="496"/>
                  </a:lnTo>
                  <a:lnTo>
                    <a:pt x="155" y="488"/>
                  </a:lnTo>
                  <a:lnTo>
                    <a:pt x="155" y="479"/>
                  </a:lnTo>
                  <a:lnTo>
                    <a:pt x="157" y="473"/>
                  </a:lnTo>
                  <a:lnTo>
                    <a:pt x="159" y="468"/>
                  </a:lnTo>
                  <a:lnTo>
                    <a:pt x="164" y="467"/>
                  </a:lnTo>
                  <a:lnTo>
                    <a:pt x="169" y="460"/>
                  </a:lnTo>
                  <a:lnTo>
                    <a:pt x="174" y="455"/>
                  </a:lnTo>
                  <a:lnTo>
                    <a:pt x="179" y="452"/>
                  </a:lnTo>
                  <a:lnTo>
                    <a:pt x="182" y="449"/>
                  </a:lnTo>
                  <a:lnTo>
                    <a:pt x="182" y="437"/>
                  </a:lnTo>
                  <a:lnTo>
                    <a:pt x="177" y="421"/>
                  </a:lnTo>
                  <a:lnTo>
                    <a:pt x="175" y="413"/>
                  </a:lnTo>
                  <a:lnTo>
                    <a:pt x="174" y="407"/>
                  </a:lnTo>
                  <a:lnTo>
                    <a:pt x="169" y="403"/>
                  </a:lnTo>
                  <a:lnTo>
                    <a:pt x="162" y="402"/>
                  </a:lnTo>
                  <a:lnTo>
                    <a:pt x="154" y="399"/>
                  </a:lnTo>
                  <a:lnTo>
                    <a:pt x="149" y="392"/>
                  </a:lnTo>
                  <a:lnTo>
                    <a:pt x="144" y="386"/>
                  </a:lnTo>
                  <a:lnTo>
                    <a:pt x="141" y="379"/>
                  </a:lnTo>
                  <a:lnTo>
                    <a:pt x="134" y="379"/>
                  </a:lnTo>
                  <a:lnTo>
                    <a:pt x="129" y="374"/>
                  </a:lnTo>
                  <a:lnTo>
                    <a:pt x="127" y="368"/>
                  </a:lnTo>
                  <a:lnTo>
                    <a:pt x="127" y="365"/>
                  </a:lnTo>
                  <a:lnTo>
                    <a:pt x="127" y="358"/>
                  </a:lnTo>
                  <a:lnTo>
                    <a:pt x="129" y="350"/>
                  </a:lnTo>
                  <a:lnTo>
                    <a:pt x="136" y="348"/>
                  </a:lnTo>
                  <a:lnTo>
                    <a:pt x="141" y="347"/>
                  </a:lnTo>
                  <a:lnTo>
                    <a:pt x="142" y="339"/>
                  </a:lnTo>
                  <a:lnTo>
                    <a:pt x="144" y="332"/>
                  </a:lnTo>
                  <a:lnTo>
                    <a:pt x="144" y="331"/>
                  </a:lnTo>
                  <a:lnTo>
                    <a:pt x="136" y="331"/>
                  </a:lnTo>
                  <a:lnTo>
                    <a:pt x="131" y="327"/>
                  </a:lnTo>
                  <a:lnTo>
                    <a:pt x="126" y="323"/>
                  </a:lnTo>
                  <a:lnTo>
                    <a:pt x="121" y="323"/>
                  </a:lnTo>
                  <a:lnTo>
                    <a:pt x="116" y="319"/>
                  </a:lnTo>
                  <a:lnTo>
                    <a:pt x="112" y="313"/>
                  </a:lnTo>
                  <a:lnTo>
                    <a:pt x="116" y="308"/>
                  </a:lnTo>
                  <a:lnTo>
                    <a:pt x="111" y="301"/>
                  </a:lnTo>
                  <a:lnTo>
                    <a:pt x="104" y="295"/>
                  </a:lnTo>
                  <a:lnTo>
                    <a:pt x="104" y="287"/>
                  </a:lnTo>
                  <a:lnTo>
                    <a:pt x="109" y="285"/>
                  </a:lnTo>
                  <a:lnTo>
                    <a:pt x="112" y="282"/>
                  </a:lnTo>
                  <a:lnTo>
                    <a:pt x="116" y="279"/>
                  </a:lnTo>
                  <a:lnTo>
                    <a:pt x="117" y="274"/>
                  </a:lnTo>
                  <a:lnTo>
                    <a:pt x="116" y="266"/>
                  </a:lnTo>
                  <a:lnTo>
                    <a:pt x="121" y="259"/>
                  </a:lnTo>
                  <a:lnTo>
                    <a:pt x="117" y="253"/>
                  </a:lnTo>
                  <a:lnTo>
                    <a:pt x="121" y="248"/>
                  </a:lnTo>
                  <a:lnTo>
                    <a:pt x="119" y="242"/>
                  </a:lnTo>
                  <a:lnTo>
                    <a:pt x="122" y="237"/>
                  </a:lnTo>
                  <a:lnTo>
                    <a:pt x="131" y="237"/>
                  </a:lnTo>
                  <a:lnTo>
                    <a:pt x="136" y="234"/>
                  </a:lnTo>
                  <a:lnTo>
                    <a:pt x="141" y="230"/>
                  </a:lnTo>
                  <a:lnTo>
                    <a:pt x="139" y="225"/>
                  </a:lnTo>
                  <a:lnTo>
                    <a:pt x="136" y="219"/>
                  </a:lnTo>
                  <a:lnTo>
                    <a:pt x="132" y="214"/>
                  </a:lnTo>
                  <a:lnTo>
                    <a:pt x="132" y="206"/>
                  </a:lnTo>
                  <a:lnTo>
                    <a:pt x="132" y="201"/>
                  </a:lnTo>
                  <a:lnTo>
                    <a:pt x="136" y="195"/>
                  </a:lnTo>
                  <a:lnTo>
                    <a:pt x="134" y="190"/>
                  </a:lnTo>
                  <a:lnTo>
                    <a:pt x="129" y="185"/>
                  </a:lnTo>
                  <a:lnTo>
                    <a:pt x="126" y="183"/>
                  </a:lnTo>
                  <a:lnTo>
                    <a:pt x="121" y="185"/>
                  </a:lnTo>
                  <a:lnTo>
                    <a:pt x="116" y="185"/>
                  </a:lnTo>
                  <a:lnTo>
                    <a:pt x="112" y="178"/>
                  </a:lnTo>
                  <a:lnTo>
                    <a:pt x="114" y="177"/>
                  </a:lnTo>
                  <a:lnTo>
                    <a:pt x="114" y="170"/>
                  </a:lnTo>
                  <a:lnTo>
                    <a:pt x="116" y="167"/>
                  </a:lnTo>
                  <a:lnTo>
                    <a:pt x="119" y="164"/>
                  </a:lnTo>
                  <a:lnTo>
                    <a:pt x="121" y="159"/>
                  </a:lnTo>
                  <a:lnTo>
                    <a:pt x="117" y="156"/>
                  </a:lnTo>
                  <a:lnTo>
                    <a:pt x="117" y="151"/>
                  </a:lnTo>
                  <a:lnTo>
                    <a:pt x="121" y="146"/>
                  </a:lnTo>
                  <a:lnTo>
                    <a:pt x="126" y="140"/>
                  </a:lnTo>
                  <a:lnTo>
                    <a:pt x="141" y="140"/>
                  </a:lnTo>
                  <a:lnTo>
                    <a:pt x="146" y="145"/>
                  </a:lnTo>
                  <a:lnTo>
                    <a:pt x="149" y="151"/>
                  </a:lnTo>
                  <a:lnTo>
                    <a:pt x="152" y="153"/>
                  </a:lnTo>
                  <a:lnTo>
                    <a:pt x="155" y="153"/>
                  </a:lnTo>
                  <a:lnTo>
                    <a:pt x="159" y="149"/>
                  </a:lnTo>
                  <a:lnTo>
                    <a:pt x="157" y="143"/>
                  </a:lnTo>
                  <a:lnTo>
                    <a:pt x="154" y="140"/>
                  </a:lnTo>
                  <a:lnTo>
                    <a:pt x="150" y="133"/>
                  </a:lnTo>
                  <a:lnTo>
                    <a:pt x="149" y="130"/>
                  </a:lnTo>
                  <a:lnTo>
                    <a:pt x="149" y="125"/>
                  </a:lnTo>
                  <a:lnTo>
                    <a:pt x="150" y="120"/>
                  </a:lnTo>
                  <a:lnTo>
                    <a:pt x="150" y="114"/>
                  </a:lnTo>
                  <a:lnTo>
                    <a:pt x="150" y="107"/>
                  </a:lnTo>
                  <a:lnTo>
                    <a:pt x="149" y="101"/>
                  </a:lnTo>
                  <a:lnTo>
                    <a:pt x="150" y="94"/>
                  </a:lnTo>
                  <a:lnTo>
                    <a:pt x="152" y="91"/>
                  </a:lnTo>
                  <a:lnTo>
                    <a:pt x="155" y="91"/>
                  </a:lnTo>
                  <a:lnTo>
                    <a:pt x="159" y="91"/>
                  </a:lnTo>
                  <a:lnTo>
                    <a:pt x="165" y="85"/>
                  </a:lnTo>
                  <a:lnTo>
                    <a:pt x="170" y="83"/>
                  </a:lnTo>
                  <a:lnTo>
                    <a:pt x="172" y="81"/>
                  </a:lnTo>
                  <a:lnTo>
                    <a:pt x="174" y="73"/>
                  </a:lnTo>
                  <a:lnTo>
                    <a:pt x="179" y="67"/>
                  </a:lnTo>
                  <a:lnTo>
                    <a:pt x="179" y="64"/>
                  </a:lnTo>
                  <a:lnTo>
                    <a:pt x="177" y="57"/>
                  </a:lnTo>
                  <a:lnTo>
                    <a:pt x="174" y="52"/>
                  </a:lnTo>
                  <a:lnTo>
                    <a:pt x="175" y="46"/>
                  </a:lnTo>
                  <a:lnTo>
                    <a:pt x="177" y="44"/>
                  </a:lnTo>
                  <a:lnTo>
                    <a:pt x="177" y="31"/>
                  </a:lnTo>
                  <a:lnTo>
                    <a:pt x="179" y="23"/>
                  </a:lnTo>
                  <a:lnTo>
                    <a:pt x="182" y="17"/>
                  </a:lnTo>
                  <a:lnTo>
                    <a:pt x="180" y="10"/>
                  </a:lnTo>
                  <a:lnTo>
                    <a:pt x="177" y="7"/>
                  </a:lnTo>
                  <a:lnTo>
                    <a:pt x="177" y="5"/>
                  </a:lnTo>
                  <a:lnTo>
                    <a:pt x="174" y="4"/>
                  </a:lnTo>
                  <a:lnTo>
                    <a:pt x="17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37" name="Freeform 338"/>
            <p:cNvSpPr>
              <a:spLocks/>
            </p:cNvSpPr>
            <p:nvPr/>
          </p:nvSpPr>
          <p:spPr bwMode="auto">
            <a:xfrm>
              <a:off x="1792288" y="2764633"/>
              <a:ext cx="439738" cy="157163"/>
            </a:xfrm>
            <a:custGeom>
              <a:avLst/>
              <a:gdLst>
                <a:gd name="T0" fmla="*/ 17 w 554"/>
                <a:gd name="T1" fmla="*/ 78 h 197"/>
                <a:gd name="T2" fmla="*/ 23 w 554"/>
                <a:gd name="T3" fmla="*/ 63 h 197"/>
                <a:gd name="T4" fmla="*/ 35 w 554"/>
                <a:gd name="T5" fmla="*/ 52 h 197"/>
                <a:gd name="T6" fmla="*/ 45 w 554"/>
                <a:gd name="T7" fmla="*/ 44 h 197"/>
                <a:gd name="T8" fmla="*/ 53 w 554"/>
                <a:gd name="T9" fmla="*/ 39 h 197"/>
                <a:gd name="T10" fmla="*/ 66 w 554"/>
                <a:gd name="T11" fmla="*/ 23 h 197"/>
                <a:gd name="T12" fmla="*/ 81 w 554"/>
                <a:gd name="T13" fmla="*/ 13 h 197"/>
                <a:gd name="T14" fmla="*/ 101 w 554"/>
                <a:gd name="T15" fmla="*/ 10 h 197"/>
                <a:gd name="T16" fmla="*/ 118 w 554"/>
                <a:gd name="T17" fmla="*/ 3 h 197"/>
                <a:gd name="T18" fmla="*/ 138 w 554"/>
                <a:gd name="T19" fmla="*/ 1 h 197"/>
                <a:gd name="T20" fmla="*/ 152 w 554"/>
                <a:gd name="T21" fmla="*/ 3 h 197"/>
                <a:gd name="T22" fmla="*/ 164 w 554"/>
                <a:gd name="T23" fmla="*/ 3 h 197"/>
                <a:gd name="T24" fmla="*/ 182 w 554"/>
                <a:gd name="T25" fmla="*/ 16 h 197"/>
                <a:gd name="T26" fmla="*/ 195 w 554"/>
                <a:gd name="T27" fmla="*/ 24 h 197"/>
                <a:gd name="T28" fmla="*/ 214 w 554"/>
                <a:gd name="T29" fmla="*/ 24 h 197"/>
                <a:gd name="T30" fmla="*/ 225 w 554"/>
                <a:gd name="T31" fmla="*/ 24 h 197"/>
                <a:gd name="T32" fmla="*/ 240 w 554"/>
                <a:gd name="T33" fmla="*/ 47 h 197"/>
                <a:gd name="T34" fmla="*/ 245 w 554"/>
                <a:gd name="T35" fmla="*/ 63 h 197"/>
                <a:gd name="T36" fmla="*/ 262 w 554"/>
                <a:gd name="T37" fmla="*/ 71 h 197"/>
                <a:gd name="T38" fmla="*/ 270 w 554"/>
                <a:gd name="T39" fmla="*/ 99 h 197"/>
                <a:gd name="T40" fmla="*/ 280 w 554"/>
                <a:gd name="T41" fmla="*/ 105 h 197"/>
                <a:gd name="T42" fmla="*/ 295 w 554"/>
                <a:gd name="T43" fmla="*/ 102 h 197"/>
                <a:gd name="T44" fmla="*/ 306 w 554"/>
                <a:gd name="T45" fmla="*/ 92 h 197"/>
                <a:gd name="T46" fmla="*/ 313 w 554"/>
                <a:gd name="T47" fmla="*/ 78 h 197"/>
                <a:gd name="T48" fmla="*/ 318 w 554"/>
                <a:gd name="T49" fmla="*/ 69 h 197"/>
                <a:gd name="T50" fmla="*/ 328 w 554"/>
                <a:gd name="T51" fmla="*/ 57 h 197"/>
                <a:gd name="T52" fmla="*/ 336 w 554"/>
                <a:gd name="T53" fmla="*/ 48 h 197"/>
                <a:gd name="T54" fmla="*/ 336 w 554"/>
                <a:gd name="T55" fmla="*/ 40 h 197"/>
                <a:gd name="T56" fmla="*/ 354 w 554"/>
                <a:gd name="T57" fmla="*/ 31 h 197"/>
                <a:gd name="T58" fmla="*/ 366 w 554"/>
                <a:gd name="T59" fmla="*/ 27 h 197"/>
                <a:gd name="T60" fmla="*/ 374 w 554"/>
                <a:gd name="T61" fmla="*/ 19 h 197"/>
                <a:gd name="T62" fmla="*/ 382 w 554"/>
                <a:gd name="T63" fmla="*/ 18 h 197"/>
                <a:gd name="T64" fmla="*/ 392 w 554"/>
                <a:gd name="T65" fmla="*/ 19 h 197"/>
                <a:gd name="T66" fmla="*/ 401 w 554"/>
                <a:gd name="T67" fmla="*/ 24 h 197"/>
                <a:gd name="T68" fmla="*/ 410 w 554"/>
                <a:gd name="T69" fmla="*/ 23 h 197"/>
                <a:gd name="T70" fmla="*/ 424 w 554"/>
                <a:gd name="T71" fmla="*/ 21 h 197"/>
                <a:gd name="T72" fmla="*/ 434 w 554"/>
                <a:gd name="T73" fmla="*/ 19 h 197"/>
                <a:gd name="T74" fmla="*/ 445 w 554"/>
                <a:gd name="T75" fmla="*/ 19 h 197"/>
                <a:gd name="T76" fmla="*/ 449 w 554"/>
                <a:gd name="T77" fmla="*/ 18 h 197"/>
                <a:gd name="T78" fmla="*/ 460 w 554"/>
                <a:gd name="T79" fmla="*/ 13 h 197"/>
                <a:gd name="T80" fmla="*/ 468 w 554"/>
                <a:gd name="T81" fmla="*/ 21 h 197"/>
                <a:gd name="T82" fmla="*/ 482 w 554"/>
                <a:gd name="T83" fmla="*/ 27 h 197"/>
                <a:gd name="T84" fmla="*/ 490 w 554"/>
                <a:gd name="T85" fmla="*/ 32 h 197"/>
                <a:gd name="T86" fmla="*/ 496 w 554"/>
                <a:gd name="T87" fmla="*/ 45 h 197"/>
                <a:gd name="T88" fmla="*/ 492 w 554"/>
                <a:gd name="T89" fmla="*/ 57 h 197"/>
                <a:gd name="T90" fmla="*/ 490 w 554"/>
                <a:gd name="T91" fmla="*/ 71 h 197"/>
                <a:gd name="T92" fmla="*/ 501 w 554"/>
                <a:gd name="T93" fmla="*/ 84 h 197"/>
                <a:gd name="T94" fmla="*/ 516 w 554"/>
                <a:gd name="T95" fmla="*/ 100 h 197"/>
                <a:gd name="T96" fmla="*/ 536 w 554"/>
                <a:gd name="T97" fmla="*/ 116 h 197"/>
                <a:gd name="T98" fmla="*/ 551 w 554"/>
                <a:gd name="T99" fmla="*/ 158 h 197"/>
                <a:gd name="T100" fmla="*/ 554 w 554"/>
                <a:gd name="T101" fmla="*/ 173 h 197"/>
                <a:gd name="T102" fmla="*/ 549 w 554"/>
                <a:gd name="T103" fmla="*/ 191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54" h="197">
                  <a:moveTo>
                    <a:pt x="0" y="90"/>
                  </a:moveTo>
                  <a:lnTo>
                    <a:pt x="12" y="86"/>
                  </a:lnTo>
                  <a:lnTo>
                    <a:pt x="17" y="78"/>
                  </a:lnTo>
                  <a:lnTo>
                    <a:pt x="20" y="71"/>
                  </a:lnTo>
                  <a:lnTo>
                    <a:pt x="22" y="68"/>
                  </a:lnTo>
                  <a:lnTo>
                    <a:pt x="23" y="63"/>
                  </a:lnTo>
                  <a:lnTo>
                    <a:pt x="27" y="60"/>
                  </a:lnTo>
                  <a:lnTo>
                    <a:pt x="32" y="57"/>
                  </a:lnTo>
                  <a:lnTo>
                    <a:pt x="35" y="52"/>
                  </a:lnTo>
                  <a:lnTo>
                    <a:pt x="38" y="48"/>
                  </a:lnTo>
                  <a:lnTo>
                    <a:pt x="42" y="45"/>
                  </a:lnTo>
                  <a:lnTo>
                    <a:pt x="45" y="44"/>
                  </a:lnTo>
                  <a:lnTo>
                    <a:pt x="48" y="44"/>
                  </a:lnTo>
                  <a:lnTo>
                    <a:pt x="52" y="44"/>
                  </a:lnTo>
                  <a:lnTo>
                    <a:pt x="53" y="39"/>
                  </a:lnTo>
                  <a:lnTo>
                    <a:pt x="53" y="32"/>
                  </a:lnTo>
                  <a:lnTo>
                    <a:pt x="57" y="27"/>
                  </a:lnTo>
                  <a:lnTo>
                    <a:pt x="66" y="23"/>
                  </a:lnTo>
                  <a:lnTo>
                    <a:pt x="71" y="21"/>
                  </a:lnTo>
                  <a:lnTo>
                    <a:pt x="78" y="18"/>
                  </a:lnTo>
                  <a:lnTo>
                    <a:pt x="81" y="13"/>
                  </a:lnTo>
                  <a:lnTo>
                    <a:pt x="88" y="10"/>
                  </a:lnTo>
                  <a:lnTo>
                    <a:pt x="95" y="10"/>
                  </a:lnTo>
                  <a:lnTo>
                    <a:pt x="101" y="10"/>
                  </a:lnTo>
                  <a:lnTo>
                    <a:pt x="108" y="10"/>
                  </a:lnTo>
                  <a:lnTo>
                    <a:pt x="114" y="6"/>
                  </a:lnTo>
                  <a:lnTo>
                    <a:pt x="118" y="3"/>
                  </a:lnTo>
                  <a:lnTo>
                    <a:pt x="123" y="5"/>
                  </a:lnTo>
                  <a:lnTo>
                    <a:pt x="131" y="3"/>
                  </a:lnTo>
                  <a:lnTo>
                    <a:pt x="138" y="1"/>
                  </a:lnTo>
                  <a:lnTo>
                    <a:pt x="144" y="0"/>
                  </a:lnTo>
                  <a:lnTo>
                    <a:pt x="149" y="0"/>
                  </a:lnTo>
                  <a:lnTo>
                    <a:pt x="152" y="3"/>
                  </a:lnTo>
                  <a:lnTo>
                    <a:pt x="157" y="5"/>
                  </a:lnTo>
                  <a:lnTo>
                    <a:pt x="161" y="3"/>
                  </a:lnTo>
                  <a:lnTo>
                    <a:pt x="164" y="3"/>
                  </a:lnTo>
                  <a:lnTo>
                    <a:pt x="171" y="6"/>
                  </a:lnTo>
                  <a:lnTo>
                    <a:pt x="179" y="6"/>
                  </a:lnTo>
                  <a:lnTo>
                    <a:pt x="182" y="16"/>
                  </a:lnTo>
                  <a:lnTo>
                    <a:pt x="189" y="18"/>
                  </a:lnTo>
                  <a:lnTo>
                    <a:pt x="192" y="21"/>
                  </a:lnTo>
                  <a:lnTo>
                    <a:pt x="195" y="24"/>
                  </a:lnTo>
                  <a:lnTo>
                    <a:pt x="200" y="26"/>
                  </a:lnTo>
                  <a:lnTo>
                    <a:pt x="205" y="26"/>
                  </a:lnTo>
                  <a:lnTo>
                    <a:pt x="214" y="24"/>
                  </a:lnTo>
                  <a:lnTo>
                    <a:pt x="219" y="23"/>
                  </a:lnTo>
                  <a:lnTo>
                    <a:pt x="222" y="24"/>
                  </a:lnTo>
                  <a:lnTo>
                    <a:pt x="225" y="24"/>
                  </a:lnTo>
                  <a:lnTo>
                    <a:pt x="230" y="32"/>
                  </a:lnTo>
                  <a:lnTo>
                    <a:pt x="237" y="40"/>
                  </a:lnTo>
                  <a:lnTo>
                    <a:pt x="240" y="47"/>
                  </a:lnTo>
                  <a:lnTo>
                    <a:pt x="238" y="53"/>
                  </a:lnTo>
                  <a:lnTo>
                    <a:pt x="238" y="55"/>
                  </a:lnTo>
                  <a:lnTo>
                    <a:pt x="245" y="63"/>
                  </a:lnTo>
                  <a:lnTo>
                    <a:pt x="248" y="68"/>
                  </a:lnTo>
                  <a:lnTo>
                    <a:pt x="257" y="68"/>
                  </a:lnTo>
                  <a:lnTo>
                    <a:pt x="262" y="71"/>
                  </a:lnTo>
                  <a:lnTo>
                    <a:pt x="265" y="89"/>
                  </a:lnTo>
                  <a:lnTo>
                    <a:pt x="270" y="92"/>
                  </a:lnTo>
                  <a:lnTo>
                    <a:pt x="270" y="99"/>
                  </a:lnTo>
                  <a:lnTo>
                    <a:pt x="273" y="100"/>
                  </a:lnTo>
                  <a:lnTo>
                    <a:pt x="277" y="100"/>
                  </a:lnTo>
                  <a:lnTo>
                    <a:pt x="280" y="105"/>
                  </a:lnTo>
                  <a:lnTo>
                    <a:pt x="283" y="108"/>
                  </a:lnTo>
                  <a:lnTo>
                    <a:pt x="288" y="107"/>
                  </a:lnTo>
                  <a:lnTo>
                    <a:pt x="295" y="102"/>
                  </a:lnTo>
                  <a:lnTo>
                    <a:pt x="300" y="97"/>
                  </a:lnTo>
                  <a:lnTo>
                    <a:pt x="303" y="94"/>
                  </a:lnTo>
                  <a:lnTo>
                    <a:pt x="306" y="92"/>
                  </a:lnTo>
                  <a:lnTo>
                    <a:pt x="311" y="86"/>
                  </a:lnTo>
                  <a:lnTo>
                    <a:pt x="313" y="81"/>
                  </a:lnTo>
                  <a:lnTo>
                    <a:pt x="313" y="78"/>
                  </a:lnTo>
                  <a:lnTo>
                    <a:pt x="310" y="74"/>
                  </a:lnTo>
                  <a:lnTo>
                    <a:pt x="315" y="74"/>
                  </a:lnTo>
                  <a:lnTo>
                    <a:pt x="318" y="69"/>
                  </a:lnTo>
                  <a:lnTo>
                    <a:pt x="323" y="66"/>
                  </a:lnTo>
                  <a:lnTo>
                    <a:pt x="326" y="61"/>
                  </a:lnTo>
                  <a:lnTo>
                    <a:pt x="328" y="57"/>
                  </a:lnTo>
                  <a:lnTo>
                    <a:pt x="331" y="53"/>
                  </a:lnTo>
                  <a:lnTo>
                    <a:pt x="333" y="50"/>
                  </a:lnTo>
                  <a:lnTo>
                    <a:pt x="336" y="48"/>
                  </a:lnTo>
                  <a:lnTo>
                    <a:pt x="336" y="45"/>
                  </a:lnTo>
                  <a:lnTo>
                    <a:pt x="333" y="44"/>
                  </a:lnTo>
                  <a:lnTo>
                    <a:pt x="336" y="40"/>
                  </a:lnTo>
                  <a:lnTo>
                    <a:pt x="341" y="35"/>
                  </a:lnTo>
                  <a:lnTo>
                    <a:pt x="351" y="31"/>
                  </a:lnTo>
                  <a:lnTo>
                    <a:pt x="354" y="31"/>
                  </a:lnTo>
                  <a:lnTo>
                    <a:pt x="358" y="31"/>
                  </a:lnTo>
                  <a:lnTo>
                    <a:pt x="361" y="26"/>
                  </a:lnTo>
                  <a:lnTo>
                    <a:pt x="366" y="27"/>
                  </a:lnTo>
                  <a:lnTo>
                    <a:pt x="367" y="21"/>
                  </a:lnTo>
                  <a:lnTo>
                    <a:pt x="371" y="21"/>
                  </a:lnTo>
                  <a:lnTo>
                    <a:pt x="374" y="19"/>
                  </a:lnTo>
                  <a:lnTo>
                    <a:pt x="376" y="18"/>
                  </a:lnTo>
                  <a:lnTo>
                    <a:pt x="379" y="19"/>
                  </a:lnTo>
                  <a:lnTo>
                    <a:pt x="382" y="18"/>
                  </a:lnTo>
                  <a:lnTo>
                    <a:pt x="384" y="19"/>
                  </a:lnTo>
                  <a:lnTo>
                    <a:pt x="387" y="19"/>
                  </a:lnTo>
                  <a:lnTo>
                    <a:pt x="392" y="19"/>
                  </a:lnTo>
                  <a:lnTo>
                    <a:pt x="396" y="21"/>
                  </a:lnTo>
                  <a:lnTo>
                    <a:pt x="397" y="19"/>
                  </a:lnTo>
                  <a:lnTo>
                    <a:pt x="401" y="24"/>
                  </a:lnTo>
                  <a:lnTo>
                    <a:pt x="404" y="23"/>
                  </a:lnTo>
                  <a:lnTo>
                    <a:pt x="407" y="24"/>
                  </a:lnTo>
                  <a:lnTo>
                    <a:pt x="410" y="23"/>
                  </a:lnTo>
                  <a:lnTo>
                    <a:pt x="417" y="21"/>
                  </a:lnTo>
                  <a:lnTo>
                    <a:pt x="420" y="23"/>
                  </a:lnTo>
                  <a:lnTo>
                    <a:pt x="424" y="21"/>
                  </a:lnTo>
                  <a:lnTo>
                    <a:pt x="425" y="23"/>
                  </a:lnTo>
                  <a:lnTo>
                    <a:pt x="430" y="21"/>
                  </a:lnTo>
                  <a:lnTo>
                    <a:pt x="434" y="19"/>
                  </a:lnTo>
                  <a:lnTo>
                    <a:pt x="437" y="18"/>
                  </a:lnTo>
                  <a:lnTo>
                    <a:pt x="440" y="19"/>
                  </a:lnTo>
                  <a:lnTo>
                    <a:pt x="445" y="19"/>
                  </a:lnTo>
                  <a:lnTo>
                    <a:pt x="447" y="19"/>
                  </a:lnTo>
                  <a:lnTo>
                    <a:pt x="447" y="16"/>
                  </a:lnTo>
                  <a:lnTo>
                    <a:pt x="449" y="18"/>
                  </a:lnTo>
                  <a:lnTo>
                    <a:pt x="452" y="19"/>
                  </a:lnTo>
                  <a:lnTo>
                    <a:pt x="455" y="16"/>
                  </a:lnTo>
                  <a:lnTo>
                    <a:pt x="460" y="13"/>
                  </a:lnTo>
                  <a:lnTo>
                    <a:pt x="463" y="14"/>
                  </a:lnTo>
                  <a:lnTo>
                    <a:pt x="467" y="16"/>
                  </a:lnTo>
                  <a:lnTo>
                    <a:pt x="468" y="21"/>
                  </a:lnTo>
                  <a:lnTo>
                    <a:pt x="472" y="26"/>
                  </a:lnTo>
                  <a:lnTo>
                    <a:pt x="475" y="27"/>
                  </a:lnTo>
                  <a:lnTo>
                    <a:pt x="482" y="27"/>
                  </a:lnTo>
                  <a:lnTo>
                    <a:pt x="485" y="26"/>
                  </a:lnTo>
                  <a:lnTo>
                    <a:pt x="487" y="31"/>
                  </a:lnTo>
                  <a:lnTo>
                    <a:pt x="490" y="32"/>
                  </a:lnTo>
                  <a:lnTo>
                    <a:pt x="495" y="34"/>
                  </a:lnTo>
                  <a:lnTo>
                    <a:pt x="496" y="39"/>
                  </a:lnTo>
                  <a:lnTo>
                    <a:pt x="496" y="45"/>
                  </a:lnTo>
                  <a:lnTo>
                    <a:pt x="498" y="47"/>
                  </a:lnTo>
                  <a:lnTo>
                    <a:pt x="495" y="55"/>
                  </a:lnTo>
                  <a:lnTo>
                    <a:pt x="492" y="57"/>
                  </a:lnTo>
                  <a:lnTo>
                    <a:pt x="488" y="60"/>
                  </a:lnTo>
                  <a:lnTo>
                    <a:pt x="488" y="66"/>
                  </a:lnTo>
                  <a:lnTo>
                    <a:pt x="490" y="71"/>
                  </a:lnTo>
                  <a:lnTo>
                    <a:pt x="493" y="79"/>
                  </a:lnTo>
                  <a:lnTo>
                    <a:pt x="498" y="84"/>
                  </a:lnTo>
                  <a:lnTo>
                    <a:pt x="501" y="84"/>
                  </a:lnTo>
                  <a:lnTo>
                    <a:pt x="505" y="86"/>
                  </a:lnTo>
                  <a:lnTo>
                    <a:pt x="510" y="89"/>
                  </a:lnTo>
                  <a:lnTo>
                    <a:pt x="516" y="100"/>
                  </a:lnTo>
                  <a:lnTo>
                    <a:pt x="521" y="105"/>
                  </a:lnTo>
                  <a:lnTo>
                    <a:pt x="530" y="112"/>
                  </a:lnTo>
                  <a:lnTo>
                    <a:pt x="536" y="116"/>
                  </a:lnTo>
                  <a:lnTo>
                    <a:pt x="539" y="121"/>
                  </a:lnTo>
                  <a:lnTo>
                    <a:pt x="544" y="144"/>
                  </a:lnTo>
                  <a:lnTo>
                    <a:pt x="551" y="158"/>
                  </a:lnTo>
                  <a:lnTo>
                    <a:pt x="553" y="162"/>
                  </a:lnTo>
                  <a:lnTo>
                    <a:pt x="553" y="168"/>
                  </a:lnTo>
                  <a:lnTo>
                    <a:pt x="554" y="173"/>
                  </a:lnTo>
                  <a:lnTo>
                    <a:pt x="554" y="181"/>
                  </a:lnTo>
                  <a:lnTo>
                    <a:pt x="553" y="186"/>
                  </a:lnTo>
                  <a:lnTo>
                    <a:pt x="549" y="191"/>
                  </a:lnTo>
                  <a:lnTo>
                    <a:pt x="544" y="1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39" name="Freeform 340"/>
            <p:cNvSpPr>
              <a:spLocks/>
            </p:cNvSpPr>
            <p:nvPr/>
          </p:nvSpPr>
          <p:spPr bwMode="auto">
            <a:xfrm>
              <a:off x="1376363" y="3553620"/>
              <a:ext cx="877888" cy="912812"/>
            </a:xfrm>
            <a:custGeom>
              <a:avLst/>
              <a:gdLst>
                <a:gd name="T0" fmla="*/ 1062 w 1106"/>
                <a:gd name="T1" fmla="*/ 889 h 1151"/>
                <a:gd name="T2" fmla="*/ 1035 w 1106"/>
                <a:gd name="T3" fmla="*/ 931 h 1151"/>
                <a:gd name="T4" fmla="*/ 1002 w 1106"/>
                <a:gd name="T5" fmla="*/ 947 h 1151"/>
                <a:gd name="T6" fmla="*/ 939 w 1106"/>
                <a:gd name="T7" fmla="*/ 1020 h 1151"/>
                <a:gd name="T8" fmla="*/ 898 w 1106"/>
                <a:gd name="T9" fmla="*/ 1080 h 1151"/>
                <a:gd name="T10" fmla="*/ 839 w 1106"/>
                <a:gd name="T11" fmla="*/ 1127 h 1151"/>
                <a:gd name="T12" fmla="*/ 776 w 1106"/>
                <a:gd name="T13" fmla="*/ 1133 h 1151"/>
                <a:gd name="T14" fmla="*/ 693 w 1106"/>
                <a:gd name="T15" fmla="*/ 1119 h 1151"/>
                <a:gd name="T16" fmla="*/ 609 w 1106"/>
                <a:gd name="T17" fmla="*/ 1081 h 1151"/>
                <a:gd name="T18" fmla="*/ 543 w 1106"/>
                <a:gd name="T19" fmla="*/ 1096 h 1151"/>
                <a:gd name="T20" fmla="*/ 486 w 1106"/>
                <a:gd name="T21" fmla="*/ 1089 h 1151"/>
                <a:gd name="T22" fmla="*/ 423 w 1106"/>
                <a:gd name="T23" fmla="*/ 1088 h 1151"/>
                <a:gd name="T24" fmla="*/ 366 w 1106"/>
                <a:gd name="T25" fmla="*/ 1077 h 1151"/>
                <a:gd name="T26" fmla="*/ 336 w 1106"/>
                <a:gd name="T27" fmla="*/ 1114 h 1151"/>
                <a:gd name="T28" fmla="*/ 275 w 1106"/>
                <a:gd name="T29" fmla="*/ 1070 h 1151"/>
                <a:gd name="T30" fmla="*/ 242 w 1106"/>
                <a:gd name="T31" fmla="*/ 1059 h 1151"/>
                <a:gd name="T32" fmla="*/ 213 w 1106"/>
                <a:gd name="T33" fmla="*/ 1068 h 1151"/>
                <a:gd name="T34" fmla="*/ 151 w 1106"/>
                <a:gd name="T35" fmla="*/ 1102 h 1151"/>
                <a:gd name="T36" fmla="*/ 111 w 1106"/>
                <a:gd name="T37" fmla="*/ 1089 h 1151"/>
                <a:gd name="T38" fmla="*/ 99 w 1106"/>
                <a:gd name="T39" fmla="*/ 1047 h 1151"/>
                <a:gd name="T40" fmla="*/ 106 w 1106"/>
                <a:gd name="T41" fmla="*/ 975 h 1151"/>
                <a:gd name="T42" fmla="*/ 134 w 1106"/>
                <a:gd name="T43" fmla="*/ 897 h 1151"/>
                <a:gd name="T44" fmla="*/ 88 w 1106"/>
                <a:gd name="T45" fmla="*/ 853 h 1151"/>
                <a:gd name="T46" fmla="*/ 96 w 1106"/>
                <a:gd name="T47" fmla="*/ 818 h 1151"/>
                <a:gd name="T48" fmla="*/ 117 w 1106"/>
                <a:gd name="T49" fmla="*/ 795 h 1151"/>
                <a:gd name="T50" fmla="*/ 69 w 1106"/>
                <a:gd name="T51" fmla="*/ 712 h 1151"/>
                <a:gd name="T52" fmla="*/ 73 w 1106"/>
                <a:gd name="T53" fmla="*/ 654 h 1151"/>
                <a:gd name="T54" fmla="*/ 55 w 1106"/>
                <a:gd name="T55" fmla="*/ 576 h 1151"/>
                <a:gd name="T56" fmla="*/ 30 w 1106"/>
                <a:gd name="T57" fmla="*/ 507 h 1151"/>
                <a:gd name="T58" fmla="*/ 8 w 1106"/>
                <a:gd name="T59" fmla="*/ 486 h 1151"/>
                <a:gd name="T60" fmla="*/ 25 w 1106"/>
                <a:gd name="T61" fmla="*/ 454 h 1151"/>
                <a:gd name="T62" fmla="*/ 61 w 1106"/>
                <a:gd name="T63" fmla="*/ 473 h 1151"/>
                <a:gd name="T64" fmla="*/ 121 w 1106"/>
                <a:gd name="T65" fmla="*/ 476 h 1151"/>
                <a:gd name="T66" fmla="*/ 151 w 1106"/>
                <a:gd name="T67" fmla="*/ 476 h 1151"/>
                <a:gd name="T68" fmla="*/ 165 w 1106"/>
                <a:gd name="T69" fmla="*/ 454 h 1151"/>
                <a:gd name="T70" fmla="*/ 199 w 1106"/>
                <a:gd name="T71" fmla="*/ 444 h 1151"/>
                <a:gd name="T72" fmla="*/ 225 w 1106"/>
                <a:gd name="T73" fmla="*/ 416 h 1151"/>
                <a:gd name="T74" fmla="*/ 261 w 1106"/>
                <a:gd name="T75" fmla="*/ 415 h 1151"/>
                <a:gd name="T76" fmla="*/ 286 w 1106"/>
                <a:gd name="T77" fmla="*/ 387 h 1151"/>
                <a:gd name="T78" fmla="*/ 286 w 1106"/>
                <a:gd name="T79" fmla="*/ 337 h 1151"/>
                <a:gd name="T80" fmla="*/ 286 w 1106"/>
                <a:gd name="T81" fmla="*/ 285 h 1151"/>
                <a:gd name="T82" fmla="*/ 314 w 1106"/>
                <a:gd name="T83" fmla="*/ 256 h 1151"/>
                <a:gd name="T84" fmla="*/ 334 w 1106"/>
                <a:gd name="T85" fmla="*/ 212 h 1151"/>
                <a:gd name="T86" fmla="*/ 337 w 1106"/>
                <a:gd name="T87" fmla="*/ 165 h 1151"/>
                <a:gd name="T88" fmla="*/ 372 w 1106"/>
                <a:gd name="T89" fmla="*/ 106 h 1151"/>
                <a:gd name="T90" fmla="*/ 435 w 1106"/>
                <a:gd name="T91" fmla="*/ 114 h 1151"/>
                <a:gd name="T92" fmla="*/ 428 w 1106"/>
                <a:gd name="T93" fmla="*/ 64 h 1151"/>
                <a:gd name="T94" fmla="*/ 513 w 1106"/>
                <a:gd name="T95" fmla="*/ 31 h 1151"/>
                <a:gd name="T96" fmla="*/ 551 w 1106"/>
                <a:gd name="T97" fmla="*/ 4 h 1151"/>
                <a:gd name="T98" fmla="*/ 589 w 1106"/>
                <a:gd name="T99" fmla="*/ 54 h 1151"/>
                <a:gd name="T100" fmla="*/ 647 w 1106"/>
                <a:gd name="T101" fmla="*/ 81 h 1151"/>
                <a:gd name="T102" fmla="*/ 665 w 1106"/>
                <a:gd name="T103" fmla="*/ 127 h 1151"/>
                <a:gd name="T104" fmla="*/ 708 w 1106"/>
                <a:gd name="T105" fmla="*/ 177 h 1151"/>
                <a:gd name="T106" fmla="*/ 749 w 1106"/>
                <a:gd name="T107" fmla="*/ 196 h 1151"/>
                <a:gd name="T108" fmla="*/ 784 w 1106"/>
                <a:gd name="T109" fmla="*/ 209 h 1151"/>
                <a:gd name="T110" fmla="*/ 819 w 1106"/>
                <a:gd name="T111" fmla="*/ 198 h 1151"/>
                <a:gd name="T112" fmla="*/ 835 w 1106"/>
                <a:gd name="T113" fmla="*/ 233 h 1151"/>
                <a:gd name="T114" fmla="*/ 865 w 1106"/>
                <a:gd name="T115" fmla="*/ 248 h 1151"/>
                <a:gd name="T116" fmla="*/ 893 w 1106"/>
                <a:gd name="T117" fmla="*/ 224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06" h="1151">
                  <a:moveTo>
                    <a:pt x="1106" y="847"/>
                  </a:moveTo>
                  <a:lnTo>
                    <a:pt x="1105" y="850"/>
                  </a:lnTo>
                  <a:lnTo>
                    <a:pt x="1102" y="858"/>
                  </a:lnTo>
                  <a:lnTo>
                    <a:pt x="1095" y="865"/>
                  </a:lnTo>
                  <a:lnTo>
                    <a:pt x="1092" y="868"/>
                  </a:lnTo>
                  <a:lnTo>
                    <a:pt x="1087" y="873"/>
                  </a:lnTo>
                  <a:lnTo>
                    <a:pt x="1083" y="874"/>
                  </a:lnTo>
                  <a:lnTo>
                    <a:pt x="1078" y="879"/>
                  </a:lnTo>
                  <a:lnTo>
                    <a:pt x="1068" y="884"/>
                  </a:lnTo>
                  <a:lnTo>
                    <a:pt x="1062" y="889"/>
                  </a:lnTo>
                  <a:lnTo>
                    <a:pt x="1059" y="894"/>
                  </a:lnTo>
                  <a:lnTo>
                    <a:pt x="1057" y="899"/>
                  </a:lnTo>
                  <a:lnTo>
                    <a:pt x="1054" y="903"/>
                  </a:lnTo>
                  <a:lnTo>
                    <a:pt x="1050" y="907"/>
                  </a:lnTo>
                  <a:lnTo>
                    <a:pt x="1049" y="913"/>
                  </a:lnTo>
                  <a:lnTo>
                    <a:pt x="1044" y="916"/>
                  </a:lnTo>
                  <a:lnTo>
                    <a:pt x="1040" y="921"/>
                  </a:lnTo>
                  <a:lnTo>
                    <a:pt x="1039" y="928"/>
                  </a:lnTo>
                  <a:lnTo>
                    <a:pt x="1035" y="929"/>
                  </a:lnTo>
                  <a:lnTo>
                    <a:pt x="1035" y="931"/>
                  </a:lnTo>
                  <a:lnTo>
                    <a:pt x="1032" y="936"/>
                  </a:lnTo>
                  <a:lnTo>
                    <a:pt x="1027" y="937"/>
                  </a:lnTo>
                  <a:lnTo>
                    <a:pt x="1022" y="939"/>
                  </a:lnTo>
                  <a:lnTo>
                    <a:pt x="1019" y="941"/>
                  </a:lnTo>
                  <a:lnTo>
                    <a:pt x="1016" y="942"/>
                  </a:lnTo>
                  <a:lnTo>
                    <a:pt x="1012" y="944"/>
                  </a:lnTo>
                  <a:lnTo>
                    <a:pt x="1011" y="944"/>
                  </a:lnTo>
                  <a:lnTo>
                    <a:pt x="1007" y="945"/>
                  </a:lnTo>
                  <a:lnTo>
                    <a:pt x="1004" y="945"/>
                  </a:lnTo>
                  <a:lnTo>
                    <a:pt x="1002" y="947"/>
                  </a:lnTo>
                  <a:lnTo>
                    <a:pt x="996" y="949"/>
                  </a:lnTo>
                  <a:lnTo>
                    <a:pt x="986" y="950"/>
                  </a:lnTo>
                  <a:lnTo>
                    <a:pt x="971" y="954"/>
                  </a:lnTo>
                  <a:lnTo>
                    <a:pt x="969" y="955"/>
                  </a:lnTo>
                  <a:lnTo>
                    <a:pt x="964" y="957"/>
                  </a:lnTo>
                  <a:lnTo>
                    <a:pt x="949" y="968"/>
                  </a:lnTo>
                  <a:lnTo>
                    <a:pt x="938" y="978"/>
                  </a:lnTo>
                  <a:lnTo>
                    <a:pt x="934" y="988"/>
                  </a:lnTo>
                  <a:lnTo>
                    <a:pt x="939" y="1009"/>
                  </a:lnTo>
                  <a:lnTo>
                    <a:pt x="939" y="1020"/>
                  </a:lnTo>
                  <a:lnTo>
                    <a:pt x="928" y="1026"/>
                  </a:lnTo>
                  <a:lnTo>
                    <a:pt x="921" y="1033"/>
                  </a:lnTo>
                  <a:lnTo>
                    <a:pt x="920" y="1043"/>
                  </a:lnTo>
                  <a:lnTo>
                    <a:pt x="916" y="1051"/>
                  </a:lnTo>
                  <a:lnTo>
                    <a:pt x="910" y="1052"/>
                  </a:lnTo>
                  <a:lnTo>
                    <a:pt x="905" y="1055"/>
                  </a:lnTo>
                  <a:lnTo>
                    <a:pt x="898" y="1059"/>
                  </a:lnTo>
                  <a:lnTo>
                    <a:pt x="895" y="1067"/>
                  </a:lnTo>
                  <a:lnTo>
                    <a:pt x="898" y="1075"/>
                  </a:lnTo>
                  <a:lnTo>
                    <a:pt x="898" y="1080"/>
                  </a:lnTo>
                  <a:lnTo>
                    <a:pt x="898" y="1081"/>
                  </a:lnTo>
                  <a:lnTo>
                    <a:pt x="896" y="1083"/>
                  </a:lnTo>
                  <a:lnTo>
                    <a:pt x="888" y="1080"/>
                  </a:lnTo>
                  <a:lnTo>
                    <a:pt x="875" y="1078"/>
                  </a:lnTo>
                  <a:lnTo>
                    <a:pt x="867" y="1080"/>
                  </a:lnTo>
                  <a:lnTo>
                    <a:pt x="858" y="1081"/>
                  </a:lnTo>
                  <a:lnTo>
                    <a:pt x="858" y="1091"/>
                  </a:lnTo>
                  <a:lnTo>
                    <a:pt x="858" y="1104"/>
                  </a:lnTo>
                  <a:lnTo>
                    <a:pt x="845" y="1114"/>
                  </a:lnTo>
                  <a:lnTo>
                    <a:pt x="839" y="1127"/>
                  </a:lnTo>
                  <a:lnTo>
                    <a:pt x="835" y="1140"/>
                  </a:lnTo>
                  <a:lnTo>
                    <a:pt x="832" y="1149"/>
                  </a:lnTo>
                  <a:lnTo>
                    <a:pt x="820" y="1148"/>
                  </a:lnTo>
                  <a:lnTo>
                    <a:pt x="812" y="1138"/>
                  </a:lnTo>
                  <a:lnTo>
                    <a:pt x="805" y="1135"/>
                  </a:lnTo>
                  <a:lnTo>
                    <a:pt x="804" y="1135"/>
                  </a:lnTo>
                  <a:lnTo>
                    <a:pt x="801" y="1133"/>
                  </a:lnTo>
                  <a:lnTo>
                    <a:pt x="792" y="1130"/>
                  </a:lnTo>
                  <a:lnTo>
                    <a:pt x="786" y="1128"/>
                  </a:lnTo>
                  <a:lnTo>
                    <a:pt x="776" y="1133"/>
                  </a:lnTo>
                  <a:lnTo>
                    <a:pt x="767" y="1136"/>
                  </a:lnTo>
                  <a:lnTo>
                    <a:pt x="762" y="1143"/>
                  </a:lnTo>
                  <a:lnTo>
                    <a:pt x="758" y="1146"/>
                  </a:lnTo>
                  <a:lnTo>
                    <a:pt x="751" y="1146"/>
                  </a:lnTo>
                  <a:lnTo>
                    <a:pt x="746" y="1148"/>
                  </a:lnTo>
                  <a:lnTo>
                    <a:pt x="728" y="1151"/>
                  </a:lnTo>
                  <a:lnTo>
                    <a:pt x="719" y="1141"/>
                  </a:lnTo>
                  <a:lnTo>
                    <a:pt x="711" y="1127"/>
                  </a:lnTo>
                  <a:lnTo>
                    <a:pt x="703" y="1120"/>
                  </a:lnTo>
                  <a:lnTo>
                    <a:pt x="693" y="1119"/>
                  </a:lnTo>
                  <a:lnTo>
                    <a:pt x="686" y="1114"/>
                  </a:lnTo>
                  <a:lnTo>
                    <a:pt x="681" y="1110"/>
                  </a:lnTo>
                  <a:lnTo>
                    <a:pt x="673" y="1109"/>
                  </a:lnTo>
                  <a:lnTo>
                    <a:pt x="670" y="1107"/>
                  </a:lnTo>
                  <a:lnTo>
                    <a:pt x="668" y="1107"/>
                  </a:lnTo>
                  <a:lnTo>
                    <a:pt x="648" y="1106"/>
                  </a:lnTo>
                  <a:lnTo>
                    <a:pt x="637" y="1101"/>
                  </a:lnTo>
                  <a:lnTo>
                    <a:pt x="624" y="1098"/>
                  </a:lnTo>
                  <a:lnTo>
                    <a:pt x="617" y="1088"/>
                  </a:lnTo>
                  <a:lnTo>
                    <a:pt x="609" y="1081"/>
                  </a:lnTo>
                  <a:lnTo>
                    <a:pt x="597" y="1081"/>
                  </a:lnTo>
                  <a:lnTo>
                    <a:pt x="590" y="1085"/>
                  </a:lnTo>
                  <a:lnTo>
                    <a:pt x="576" y="1080"/>
                  </a:lnTo>
                  <a:lnTo>
                    <a:pt x="572" y="1078"/>
                  </a:lnTo>
                  <a:lnTo>
                    <a:pt x="569" y="1078"/>
                  </a:lnTo>
                  <a:lnTo>
                    <a:pt x="564" y="1078"/>
                  </a:lnTo>
                  <a:lnTo>
                    <a:pt x="551" y="1081"/>
                  </a:lnTo>
                  <a:lnTo>
                    <a:pt x="543" y="1081"/>
                  </a:lnTo>
                  <a:lnTo>
                    <a:pt x="538" y="1088"/>
                  </a:lnTo>
                  <a:lnTo>
                    <a:pt x="543" y="1096"/>
                  </a:lnTo>
                  <a:lnTo>
                    <a:pt x="538" y="1102"/>
                  </a:lnTo>
                  <a:lnTo>
                    <a:pt x="534" y="1109"/>
                  </a:lnTo>
                  <a:lnTo>
                    <a:pt x="526" y="1106"/>
                  </a:lnTo>
                  <a:lnTo>
                    <a:pt x="513" y="1102"/>
                  </a:lnTo>
                  <a:lnTo>
                    <a:pt x="508" y="1102"/>
                  </a:lnTo>
                  <a:lnTo>
                    <a:pt x="504" y="1102"/>
                  </a:lnTo>
                  <a:lnTo>
                    <a:pt x="503" y="1102"/>
                  </a:lnTo>
                  <a:lnTo>
                    <a:pt x="495" y="1098"/>
                  </a:lnTo>
                  <a:lnTo>
                    <a:pt x="490" y="1096"/>
                  </a:lnTo>
                  <a:lnTo>
                    <a:pt x="486" y="1089"/>
                  </a:lnTo>
                  <a:lnTo>
                    <a:pt x="478" y="1088"/>
                  </a:lnTo>
                  <a:lnTo>
                    <a:pt x="475" y="1093"/>
                  </a:lnTo>
                  <a:lnTo>
                    <a:pt x="466" y="1093"/>
                  </a:lnTo>
                  <a:lnTo>
                    <a:pt x="460" y="1093"/>
                  </a:lnTo>
                  <a:lnTo>
                    <a:pt x="457" y="1093"/>
                  </a:lnTo>
                  <a:lnTo>
                    <a:pt x="453" y="1091"/>
                  </a:lnTo>
                  <a:lnTo>
                    <a:pt x="437" y="1088"/>
                  </a:lnTo>
                  <a:lnTo>
                    <a:pt x="430" y="1088"/>
                  </a:lnTo>
                  <a:lnTo>
                    <a:pt x="428" y="1086"/>
                  </a:lnTo>
                  <a:lnTo>
                    <a:pt x="423" y="1088"/>
                  </a:lnTo>
                  <a:lnTo>
                    <a:pt x="414" y="1083"/>
                  </a:lnTo>
                  <a:lnTo>
                    <a:pt x="405" y="1080"/>
                  </a:lnTo>
                  <a:lnTo>
                    <a:pt x="399" y="1085"/>
                  </a:lnTo>
                  <a:lnTo>
                    <a:pt x="392" y="1089"/>
                  </a:lnTo>
                  <a:lnTo>
                    <a:pt x="387" y="1091"/>
                  </a:lnTo>
                  <a:lnTo>
                    <a:pt x="379" y="1096"/>
                  </a:lnTo>
                  <a:lnTo>
                    <a:pt x="372" y="1089"/>
                  </a:lnTo>
                  <a:lnTo>
                    <a:pt x="374" y="1083"/>
                  </a:lnTo>
                  <a:lnTo>
                    <a:pt x="372" y="1080"/>
                  </a:lnTo>
                  <a:lnTo>
                    <a:pt x="366" y="1077"/>
                  </a:lnTo>
                  <a:lnTo>
                    <a:pt x="366" y="1083"/>
                  </a:lnTo>
                  <a:lnTo>
                    <a:pt x="366" y="1089"/>
                  </a:lnTo>
                  <a:lnTo>
                    <a:pt x="359" y="1088"/>
                  </a:lnTo>
                  <a:lnTo>
                    <a:pt x="357" y="1093"/>
                  </a:lnTo>
                  <a:lnTo>
                    <a:pt x="357" y="1101"/>
                  </a:lnTo>
                  <a:lnTo>
                    <a:pt x="351" y="1099"/>
                  </a:lnTo>
                  <a:lnTo>
                    <a:pt x="344" y="1098"/>
                  </a:lnTo>
                  <a:lnTo>
                    <a:pt x="339" y="1102"/>
                  </a:lnTo>
                  <a:lnTo>
                    <a:pt x="334" y="1106"/>
                  </a:lnTo>
                  <a:lnTo>
                    <a:pt x="336" y="1114"/>
                  </a:lnTo>
                  <a:lnTo>
                    <a:pt x="334" y="1112"/>
                  </a:lnTo>
                  <a:lnTo>
                    <a:pt x="326" y="1109"/>
                  </a:lnTo>
                  <a:lnTo>
                    <a:pt x="319" y="1099"/>
                  </a:lnTo>
                  <a:lnTo>
                    <a:pt x="313" y="1094"/>
                  </a:lnTo>
                  <a:lnTo>
                    <a:pt x="309" y="1098"/>
                  </a:lnTo>
                  <a:lnTo>
                    <a:pt x="308" y="1094"/>
                  </a:lnTo>
                  <a:lnTo>
                    <a:pt x="299" y="1089"/>
                  </a:lnTo>
                  <a:lnTo>
                    <a:pt x="289" y="1083"/>
                  </a:lnTo>
                  <a:lnTo>
                    <a:pt x="278" y="1073"/>
                  </a:lnTo>
                  <a:lnTo>
                    <a:pt x="275" y="1070"/>
                  </a:lnTo>
                  <a:lnTo>
                    <a:pt x="271" y="1067"/>
                  </a:lnTo>
                  <a:lnTo>
                    <a:pt x="263" y="1060"/>
                  </a:lnTo>
                  <a:lnTo>
                    <a:pt x="260" y="1062"/>
                  </a:lnTo>
                  <a:lnTo>
                    <a:pt x="260" y="1065"/>
                  </a:lnTo>
                  <a:lnTo>
                    <a:pt x="256" y="1067"/>
                  </a:lnTo>
                  <a:lnTo>
                    <a:pt x="253" y="1064"/>
                  </a:lnTo>
                  <a:lnTo>
                    <a:pt x="253" y="1059"/>
                  </a:lnTo>
                  <a:lnTo>
                    <a:pt x="251" y="1057"/>
                  </a:lnTo>
                  <a:lnTo>
                    <a:pt x="245" y="1055"/>
                  </a:lnTo>
                  <a:lnTo>
                    <a:pt x="242" y="1059"/>
                  </a:lnTo>
                  <a:lnTo>
                    <a:pt x="243" y="1062"/>
                  </a:lnTo>
                  <a:lnTo>
                    <a:pt x="243" y="1068"/>
                  </a:lnTo>
                  <a:lnTo>
                    <a:pt x="238" y="1067"/>
                  </a:lnTo>
                  <a:lnTo>
                    <a:pt x="237" y="1060"/>
                  </a:lnTo>
                  <a:lnTo>
                    <a:pt x="230" y="1060"/>
                  </a:lnTo>
                  <a:lnTo>
                    <a:pt x="232" y="1065"/>
                  </a:lnTo>
                  <a:lnTo>
                    <a:pt x="227" y="1068"/>
                  </a:lnTo>
                  <a:lnTo>
                    <a:pt x="225" y="1073"/>
                  </a:lnTo>
                  <a:lnTo>
                    <a:pt x="220" y="1073"/>
                  </a:lnTo>
                  <a:lnTo>
                    <a:pt x="213" y="1068"/>
                  </a:lnTo>
                  <a:lnTo>
                    <a:pt x="207" y="1067"/>
                  </a:lnTo>
                  <a:lnTo>
                    <a:pt x="207" y="1070"/>
                  </a:lnTo>
                  <a:lnTo>
                    <a:pt x="205" y="1078"/>
                  </a:lnTo>
                  <a:lnTo>
                    <a:pt x="197" y="1081"/>
                  </a:lnTo>
                  <a:lnTo>
                    <a:pt x="189" y="1088"/>
                  </a:lnTo>
                  <a:lnTo>
                    <a:pt x="182" y="1096"/>
                  </a:lnTo>
                  <a:lnTo>
                    <a:pt x="174" y="1098"/>
                  </a:lnTo>
                  <a:lnTo>
                    <a:pt x="162" y="1096"/>
                  </a:lnTo>
                  <a:lnTo>
                    <a:pt x="156" y="1094"/>
                  </a:lnTo>
                  <a:lnTo>
                    <a:pt x="151" y="1102"/>
                  </a:lnTo>
                  <a:lnTo>
                    <a:pt x="142" y="1110"/>
                  </a:lnTo>
                  <a:lnTo>
                    <a:pt x="131" y="1117"/>
                  </a:lnTo>
                  <a:lnTo>
                    <a:pt x="119" y="1115"/>
                  </a:lnTo>
                  <a:lnTo>
                    <a:pt x="111" y="1114"/>
                  </a:lnTo>
                  <a:lnTo>
                    <a:pt x="111" y="1109"/>
                  </a:lnTo>
                  <a:lnTo>
                    <a:pt x="111" y="1102"/>
                  </a:lnTo>
                  <a:lnTo>
                    <a:pt x="109" y="1101"/>
                  </a:lnTo>
                  <a:lnTo>
                    <a:pt x="108" y="1094"/>
                  </a:lnTo>
                  <a:lnTo>
                    <a:pt x="109" y="1089"/>
                  </a:lnTo>
                  <a:lnTo>
                    <a:pt x="111" y="1089"/>
                  </a:lnTo>
                  <a:lnTo>
                    <a:pt x="116" y="1083"/>
                  </a:lnTo>
                  <a:lnTo>
                    <a:pt x="121" y="1080"/>
                  </a:lnTo>
                  <a:lnTo>
                    <a:pt x="122" y="1072"/>
                  </a:lnTo>
                  <a:lnTo>
                    <a:pt x="116" y="1067"/>
                  </a:lnTo>
                  <a:lnTo>
                    <a:pt x="112" y="1057"/>
                  </a:lnTo>
                  <a:lnTo>
                    <a:pt x="112" y="1055"/>
                  </a:lnTo>
                  <a:lnTo>
                    <a:pt x="108" y="1054"/>
                  </a:lnTo>
                  <a:lnTo>
                    <a:pt x="103" y="1051"/>
                  </a:lnTo>
                  <a:lnTo>
                    <a:pt x="101" y="1051"/>
                  </a:lnTo>
                  <a:lnTo>
                    <a:pt x="99" y="1047"/>
                  </a:lnTo>
                  <a:lnTo>
                    <a:pt x="96" y="1044"/>
                  </a:lnTo>
                  <a:lnTo>
                    <a:pt x="98" y="1041"/>
                  </a:lnTo>
                  <a:lnTo>
                    <a:pt x="103" y="1036"/>
                  </a:lnTo>
                  <a:lnTo>
                    <a:pt x="108" y="1030"/>
                  </a:lnTo>
                  <a:lnTo>
                    <a:pt x="109" y="1023"/>
                  </a:lnTo>
                  <a:lnTo>
                    <a:pt x="111" y="1017"/>
                  </a:lnTo>
                  <a:lnTo>
                    <a:pt x="109" y="1004"/>
                  </a:lnTo>
                  <a:lnTo>
                    <a:pt x="108" y="996"/>
                  </a:lnTo>
                  <a:lnTo>
                    <a:pt x="106" y="981"/>
                  </a:lnTo>
                  <a:lnTo>
                    <a:pt x="106" y="975"/>
                  </a:lnTo>
                  <a:lnTo>
                    <a:pt x="108" y="966"/>
                  </a:lnTo>
                  <a:lnTo>
                    <a:pt x="111" y="955"/>
                  </a:lnTo>
                  <a:lnTo>
                    <a:pt x="124" y="945"/>
                  </a:lnTo>
                  <a:lnTo>
                    <a:pt x="132" y="941"/>
                  </a:lnTo>
                  <a:lnTo>
                    <a:pt x="141" y="931"/>
                  </a:lnTo>
                  <a:lnTo>
                    <a:pt x="142" y="921"/>
                  </a:lnTo>
                  <a:lnTo>
                    <a:pt x="141" y="911"/>
                  </a:lnTo>
                  <a:lnTo>
                    <a:pt x="137" y="907"/>
                  </a:lnTo>
                  <a:lnTo>
                    <a:pt x="134" y="903"/>
                  </a:lnTo>
                  <a:lnTo>
                    <a:pt x="134" y="897"/>
                  </a:lnTo>
                  <a:lnTo>
                    <a:pt x="134" y="889"/>
                  </a:lnTo>
                  <a:lnTo>
                    <a:pt x="131" y="886"/>
                  </a:lnTo>
                  <a:lnTo>
                    <a:pt x="126" y="884"/>
                  </a:lnTo>
                  <a:lnTo>
                    <a:pt x="119" y="882"/>
                  </a:lnTo>
                  <a:lnTo>
                    <a:pt x="112" y="874"/>
                  </a:lnTo>
                  <a:lnTo>
                    <a:pt x="106" y="869"/>
                  </a:lnTo>
                  <a:lnTo>
                    <a:pt x="104" y="868"/>
                  </a:lnTo>
                  <a:lnTo>
                    <a:pt x="101" y="858"/>
                  </a:lnTo>
                  <a:lnTo>
                    <a:pt x="96" y="856"/>
                  </a:lnTo>
                  <a:lnTo>
                    <a:pt x="88" y="853"/>
                  </a:lnTo>
                  <a:lnTo>
                    <a:pt x="76" y="852"/>
                  </a:lnTo>
                  <a:lnTo>
                    <a:pt x="71" y="845"/>
                  </a:lnTo>
                  <a:lnTo>
                    <a:pt x="71" y="840"/>
                  </a:lnTo>
                  <a:lnTo>
                    <a:pt x="71" y="832"/>
                  </a:lnTo>
                  <a:lnTo>
                    <a:pt x="71" y="822"/>
                  </a:lnTo>
                  <a:lnTo>
                    <a:pt x="74" y="819"/>
                  </a:lnTo>
                  <a:lnTo>
                    <a:pt x="79" y="816"/>
                  </a:lnTo>
                  <a:lnTo>
                    <a:pt x="84" y="814"/>
                  </a:lnTo>
                  <a:lnTo>
                    <a:pt x="91" y="816"/>
                  </a:lnTo>
                  <a:lnTo>
                    <a:pt x="96" y="818"/>
                  </a:lnTo>
                  <a:lnTo>
                    <a:pt x="99" y="824"/>
                  </a:lnTo>
                  <a:lnTo>
                    <a:pt x="99" y="831"/>
                  </a:lnTo>
                  <a:lnTo>
                    <a:pt x="101" y="834"/>
                  </a:lnTo>
                  <a:lnTo>
                    <a:pt x="106" y="834"/>
                  </a:lnTo>
                  <a:lnTo>
                    <a:pt x="111" y="831"/>
                  </a:lnTo>
                  <a:lnTo>
                    <a:pt x="114" y="824"/>
                  </a:lnTo>
                  <a:lnTo>
                    <a:pt x="116" y="819"/>
                  </a:lnTo>
                  <a:lnTo>
                    <a:pt x="117" y="813"/>
                  </a:lnTo>
                  <a:lnTo>
                    <a:pt x="119" y="803"/>
                  </a:lnTo>
                  <a:lnTo>
                    <a:pt x="117" y="795"/>
                  </a:lnTo>
                  <a:lnTo>
                    <a:pt x="108" y="776"/>
                  </a:lnTo>
                  <a:lnTo>
                    <a:pt x="104" y="769"/>
                  </a:lnTo>
                  <a:lnTo>
                    <a:pt x="104" y="766"/>
                  </a:lnTo>
                  <a:lnTo>
                    <a:pt x="104" y="761"/>
                  </a:lnTo>
                  <a:lnTo>
                    <a:pt x="101" y="756"/>
                  </a:lnTo>
                  <a:lnTo>
                    <a:pt x="96" y="750"/>
                  </a:lnTo>
                  <a:lnTo>
                    <a:pt x="91" y="742"/>
                  </a:lnTo>
                  <a:lnTo>
                    <a:pt x="79" y="730"/>
                  </a:lnTo>
                  <a:lnTo>
                    <a:pt x="74" y="724"/>
                  </a:lnTo>
                  <a:lnTo>
                    <a:pt x="69" y="712"/>
                  </a:lnTo>
                  <a:lnTo>
                    <a:pt x="66" y="704"/>
                  </a:lnTo>
                  <a:lnTo>
                    <a:pt x="66" y="698"/>
                  </a:lnTo>
                  <a:lnTo>
                    <a:pt x="65" y="687"/>
                  </a:lnTo>
                  <a:lnTo>
                    <a:pt x="61" y="683"/>
                  </a:lnTo>
                  <a:lnTo>
                    <a:pt x="63" y="678"/>
                  </a:lnTo>
                  <a:lnTo>
                    <a:pt x="66" y="674"/>
                  </a:lnTo>
                  <a:lnTo>
                    <a:pt x="69" y="670"/>
                  </a:lnTo>
                  <a:lnTo>
                    <a:pt x="71" y="665"/>
                  </a:lnTo>
                  <a:lnTo>
                    <a:pt x="73" y="662"/>
                  </a:lnTo>
                  <a:lnTo>
                    <a:pt x="73" y="654"/>
                  </a:lnTo>
                  <a:lnTo>
                    <a:pt x="73" y="646"/>
                  </a:lnTo>
                  <a:lnTo>
                    <a:pt x="73" y="636"/>
                  </a:lnTo>
                  <a:lnTo>
                    <a:pt x="71" y="630"/>
                  </a:lnTo>
                  <a:lnTo>
                    <a:pt x="66" y="627"/>
                  </a:lnTo>
                  <a:lnTo>
                    <a:pt x="61" y="623"/>
                  </a:lnTo>
                  <a:lnTo>
                    <a:pt x="61" y="620"/>
                  </a:lnTo>
                  <a:lnTo>
                    <a:pt x="63" y="614"/>
                  </a:lnTo>
                  <a:lnTo>
                    <a:pt x="61" y="602"/>
                  </a:lnTo>
                  <a:lnTo>
                    <a:pt x="61" y="586"/>
                  </a:lnTo>
                  <a:lnTo>
                    <a:pt x="55" y="576"/>
                  </a:lnTo>
                  <a:lnTo>
                    <a:pt x="53" y="575"/>
                  </a:lnTo>
                  <a:lnTo>
                    <a:pt x="48" y="576"/>
                  </a:lnTo>
                  <a:lnTo>
                    <a:pt x="43" y="578"/>
                  </a:lnTo>
                  <a:lnTo>
                    <a:pt x="38" y="567"/>
                  </a:lnTo>
                  <a:lnTo>
                    <a:pt x="36" y="559"/>
                  </a:lnTo>
                  <a:lnTo>
                    <a:pt x="36" y="551"/>
                  </a:lnTo>
                  <a:lnTo>
                    <a:pt x="41" y="534"/>
                  </a:lnTo>
                  <a:lnTo>
                    <a:pt x="41" y="525"/>
                  </a:lnTo>
                  <a:lnTo>
                    <a:pt x="38" y="515"/>
                  </a:lnTo>
                  <a:lnTo>
                    <a:pt x="30" y="507"/>
                  </a:lnTo>
                  <a:lnTo>
                    <a:pt x="25" y="505"/>
                  </a:lnTo>
                  <a:lnTo>
                    <a:pt x="23" y="505"/>
                  </a:lnTo>
                  <a:lnTo>
                    <a:pt x="20" y="505"/>
                  </a:lnTo>
                  <a:lnTo>
                    <a:pt x="17" y="505"/>
                  </a:lnTo>
                  <a:lnTo>
                    <a:pt x="13" y="502"/>
                  </a:lnTo>
                  <a:lnTo>
                    <a:pt x="13" y="499"/>
                  </a:lnTo>
                  <a:lnTo>
                    <a:pt x="13" y="497"/>
                  </a:lnTo>
                  <a:lnTo>
                    <a:pt x="12" y="496"/>
                  </a:lnTo>
                  <a:lnTo>
                    <a:pt x="10" y="489"/>
                  </a:lnTo>
                  <a:lnTo>
                    <a:pt x="8" y="486"/>
                  </a:lnTo>
                  <a:lnTo>
                    <a:pt x="5" y="481"/>
                  </a:lnTo>
                  <a:lnTo>
                    <a:pt x="3" y="476"/>
                  </a:lnTo>
                  <a:lnTo>
                    <a:pt x="2" y="471"/>
                  </a:lnTo>
                  <a:lnTo>
                    <a:pt x="0" y="466"/>
                  </a:lnTo>
                  <a:lnTo>
                    <a:pt x="0" y="462"/>
                  </a:lnTo>
                  <a:lnTo>
                    <a:pt x="2" y="455"/>
                  </a:lnTo>
                  <a:lnTo>
                    <a:pt x="7" y="450"/>
                  </a:lnTo>
                  <a:lnTo>
                    <a:pt x="12" y="449"/>
                  </a:lnTo>
                  <a:lnTo>
                    <a:pt x="18" y="450"/>
                  </a:lnTo>
                  <a:lnTo>
                    <a:pt x="25" y="454"/>
                  </a:lnTo>
                  <a:lnTo>
                    <a:pt x="31" y="462"/>
                  </a:lnTo>
                  <a:lnTo>
                    <a:pt x="35" y="475"/>
                  </a:lnTo>
                  <a:lnTo>
                    <a:pt x="41" y="478"/>
                  </a:lnTo>
                  <a:lnTo>
                    <a:pt x="48" y="478"/>
                  </a:lnTo>
                  <a:lnTo>
                    <a:pt x="50" y="478"/>
                  </a:lnTo>
                  <a:lnTo>
                    <a:pt x="53" y="473"/>
                  </a:lnTo>
                  <a:lnTo>
                    <a:pt x="53" y="478"/>
                  </a:lnTo>
                  <a:lnTo>
                    <a:pt x="56" y="478"/>
                  </a:lnTo>
                  <a:lnTo>
                    <a:pt x="58" y="475"/>
                  </a:lnTo>
                  <a:lnTo>
                    <a:pt x="61" y="473"/>
                  </a:lnTo>
                  <a:lnTo>
                    <a:pt x="65" y="473"/>
                  </a:lnTo>
                  <a:lnTo>
                    <a:pt x="69" y="471"/>
                  </a:lnTo>
                  <a:lnTo>
                    <a:pt x="86" y="471"/>
                  </a:lnTo>
                  <a:lnTo>
                    <a:pt x="96" y="471"/>
                  </a:lnTo>
                  <a:lnTo>
                    <a:pt x="101" y="476"/>
                  </a:lnTo>
                  <a:lnTo>
                    <a:pt x="103" y="478"/>
                  </a:lnTo>
                  <a:lnTo>
                    <a:pt x="104" y="479"/>
                  </a:lnTo>
                  <a:lnTo>
                    <a:pt x="112" y="479"/>
                  </a:lnTo>
                  <a:lnTo>
                    <a:pt x="117" y="476"/>
                  </a:lnTo>
                  <a:lnTo>
                    <a:pt x="121" y="476"/>
                  </a:lnTo>
                  <a:lnTo>
                    <a:pt x="124" y="478"/>
                  </a:lnTo>
                  <a:lnTo>
                    <a:pt x="124" y="476"/>
                  </a:lnTo>
                  <a:lnTo>
                    <a:pt x="129" y="475"/>
                  </a:lnTo>
                  <a:lnTo>
                    <a:pt x="131" y="476"/>
                  </a:lnTo>
                  <a:lnTo>
                    <a:pt x="132" y="471"/>
                  </a:lnTo>
                  <a:lnTo>
                    <a:pt x="137" y="475"/>
                  </a:lnTo>
                  <a:lnTo>
                    <a:pt x="144" y="475"/>
                  </a:lnTo>
                  <a:lnTo>
                    <a:pt x="147" y="473"/>
                  </a:lnTo>
                  <a:lnTo>
                    <a:pt x="147" y="478"/>
                  </a:lnTo>
                  <a:lnTo>
                    <a:pt x="151" y="476"/>
                  </a:lnTo>
                  <a:lnTo>
                    <a:pt x="151" y="475"/>
                  </a:lnTo>
                  <a:lnTo>
                    <a:pt x="152" y="471"/>
                  </a:lnTo>
                  <a:lnTo>
                    <a:pt x="156" y="468"/>
                  </a:lnTo>
                  <a:lnTo>
                    <a:pt x="154" y="466"/>
                  </a:lnTo>
                  <a:lnTo>
                    <a:pt x="157" y="465"/>
                  </a:lnTo>
                  <a:lnTo>
                    <a:pt x="156" y="463"/>
                  </a:lnTo>
                  <a:lnTo>
                    <a:pt x="160" y="462"/>
                  </a:lnTo>
                  <a:lnTo>
                    <a:pt x="162" y="458"/>
                  </a:lnTo>
                  <a:lnTo>
                    <a:pt x="164" y="457"/>
                  </a:lnTo>
                  <a:lnTo>
                    <a:pt x="165" y="454"/>
                  </a:lnTo>
                  <a:lnTo>
                    <a:pt x="167" y="450"/>
                  </a:lnTo>
                  <a:lnTo>
                    <a:pt x="172" y="450"/>
                  </a:lnTo>
                  <a:lnTo>
                    <a:pt x="180" y="449"/>
                  </a:lnTo>
                  <a:lnTo>
                    <a:pt x="180" y="445"/>
                  </a:lnTo>
                  <a:lnTo>
                    <a:pt x="184" y="450"/>
                  </a:lnTo>
                  <a:lnTo>
                    <a:pt x="185" y="444"/>
                  </a:lnTo>
                  <a:lnTo>
                    <a:pt x="189" y="445"/>
                  </a:lnTo>
                  <a:lnTo>
                    <a:pt x="192" y="442"/>
                  </a:lnTo>
                  <a:lnTo>
                    <a:pt x="194" y="444"/>
                  </a:lnTo>
                  <a:lnTo>
                    <a:pt x="199" y="444"/>
                  </a:lnTo>
                  <a:lnTo>
                    <a:pt x="205" y="437"/>
                  </a:lnTo>
                  <a:lnTo>
                    <a:pt x="205" y="436"/>
                  </a:lnTo>
                  <a:lnTo>
                    <a:pt x="200" y="437"/>
                  </a:lnTo>
                  <a:lnTo>
                    <a:pt x="199" y="432"/>
                  </a:lnTo>
                  <a:lnTo>
                    <a:pt x="203" y="426"/>
                  </a:lnTo>
                  <a:lnTo>
                    <a:pt x="208" y="423"/>
                  </a:lnTo>
                  <a:lnTo>
                    <a:pt x="212" y="420"/>
                  </a:lnTo>
                  <a:lnTo>
                    <a:pt x="212" y="416"/>
                  </a:lnTo>
                  <a:lnTo>
                    <a:pt x="213" y="415"/>
                  </a:lnTo>
                  <a:lnTo>
                    <a:pt x="225" y="416"/>
                  </a:lnTo>
                  <a:lnTo>
                    <a:pt x="223" y="413"/>
                  </a:lnTo>
                  <a:lnTo>
                    <a:pt x="223" y="408"/>
                  </a:lnTo>
                  <a:lnTo>
                    <a:pt x="227" y="407"/>
                  </a:lnTo>
                  <a:lnTo>
                    <a:pt x="232" y="410"/>
                  </a:lnTo>
                  <a:lnTo>
                    <a:pt x="233" y="415"/>
                  </a:lnTo>
                  <a:lnTo>
                    <a:pt x="242" y="415"/>
                  </a:lnTo>
                  <a:lnTo>
                    <a:pt x="250" y="418"/>
                  </a:lnTo>
                  <a:lnTo>
                    <a:pt x="255" y="418"/>
                  </a:lnTo>
                  <a:lnTo>
                    <a:pt x="256" y="416"/>
                  </a:lnTo>
                  <a:lnTo>
                    <a:pt x="261" y="415"/>
                  </a:lnTo>
                  <a:lnTo>
                    <a:pt x="265" y="411"/>
                  </a:lnTo>
                  <a:lnTo>
                    <a:pt x="271" y="413"/>
                  </a:lnTo>
                  <a:lnTo>
                    <a:pt x="276" y="413"/>
                  </a:lnTo>
                  <a:lnTo>
                    <a:pt x="278" y="410"/>
                  </a:lnTo>
                  <a:lnTo>
                    <a:pt x="278" y="407"/>
                  </a:lnTo>
                  <a:lnTo>
                    <a:pt x="280" y="405"/>
                  </a:lnTo>
                  <a:lnTo>
                    <a:pt x="281" y="398"/>
                  </a:lnTo>
                  <a:lnTo>
                    <a:pt x="285" y="397"/>
                  </a:lnTo>
                  <a:lnTo>
                    <a:pt x="283" y="394"/>
                  </a:lnTo>
                  <a:lnTo>
                    <a:pt x="286" y="387"/>
                  </a:lnTo>
                  <a:lnTo>
                    <a:pt x="294" y="377"/>
                  </a:lnTo>
                  <a:lnTo>
                    <a:pt x="294" y="369"/>
                  </a:lnTo>
                  <a:lnTo>
                    <a:pt x="294" y="365"/>
                  </a:lnTo>
                  <a:lnTo>
                    <a:pt x="294" y="361"/>
                  </a:lnTo>
                  <a:lnTo>
                    <a:pt x="291" y="360"/>
                  </a:lnTo>
                  <a:lnTo>
                    <a:pt x="291" y="352"/>
                  </a:lnTo>
                  <a:lnTo>
                    <a:pt x="289" y="348"/>
                  </a:lnTo>
                  <a:lnTo>
                    <a:pt x="291" y="343"/>
                  </a:lnTo>
                  <a:lnTo>
                    <a:pt x="291" y="340"/>
                  </a:lnTo>
                  <a:lnTo>
                    <a:pt x="286" y="337"/>
                  </a:lnTo>
                  <a:lnTo>
                    <a:pt x="289" y="335"/>
                  </a:lnTo>
                  <a:lnTo>
                    <a:pt x="288" y="331"/>
                  </a:lnTo>
                  <a:lnTo>
                    <a:pt x="283" y="327"/>
                  </a:lnTo>
                  <a:lnTo>
                    <a:pt x="283" y="321"/>
                  </a:lnTo>
                  <a:lnTo>
                    <a:pt x="283" y="318"/>
                  </a:lnTo>
                  <a:lnTo>
                    <a:pt x="281" y="311"/>
                  </a:lnTo>
                  <a:lnTo>
                    <a:pt x="281" y="303"/>
                  </a:lnTo>
                  <a:lnTo>
                    <a:pt x="283" y="297"/>
                  </a:lnTo>
                  <a:lnTo>
                    <a:pt x="285" y="292"/>
                  </a:lnTo>
                  <a:lnTo>
                    <a:pt x="286" y="285"/>
                  </a:lnTo>
                  <a:lnTo>
                    <a:pt x="285" y="282"/>
                  </a:lnTo>
                  <a:lnTo>
                    <a:pt x="286" y="276"/>
                  </a:lnTo>
                  <a:lnTo>
                    <a:pt x="288" y="271"/>
                  </a:lnTo>
                  <a:lnTo>
                    <a:pt x="293" y="269"/>
                  </a:lnTo>
                  <a:lnTo>
                    <a:pt x="299" y="269"/>
                  </a:lnTo>
                  <a:lnTo>
                    <a:pt x="304" y="264"/>
                  </a:lnTo>
                  <a:lnTo>
                    <a:pt x="308" y="264"/>
                  </a:lnTo>
                  <a:lnTo>
                    <a:pt x="311" y="264"/>
                  </a:lnTo>
                  <a:lnTo>
                    <a:pt x="313" y="261"/>
                  </a:lnTo>
                  <a:lnTo>
                    <a:pt x="314" y="256"/>
                  </a:lnTo>
                  <a:lnTo>
                    <a:pt x="313" y="253"/>
                  </a:lnTo>
                  <a:lnTo>
                    <a:pt x="311" y="250"/>
                  </a:lnTo>
                  <a:lnTo>
                    <a:pt x="319" y="246"/>
                  </a:lnTo>
                  <a:lnTo>
                    <a:pt x="321" y="243"/>
                  </a:lnTo>
                  <a:lnTo>
                    <a:pt x="323" y="240"/>
                  </a:lnTo>
                  <a:lnTo>
                    <a:pt x="321" y="233"/>
                  </a:lnTo>
                  <a:lnTo>
                    <a:pt x="321" y="229"/>
                  </a:lnTo>
                  <a:lnTo>
                    <a:pt x="326" y="219"/>
                  </a:lnTo>
                  <a:lnTo>
                    <a:pt x="331" y="214"/>
                  </a:lnTo>
                  <a:lnTo>
                    <a:pt x="334" y="212"/>
                  </a:lnTo>
                  <a:lnTo>
                    <a:pt x="336" y="211"/>
                  </a:lnTo>
                  <a:lnTo>
                    <a:pt x="337" y="208"/>
                  </a:lnTo>
                  <a:lnTo>
                    <a:pt x="337" y="204"/>
                  </a:lnTo>
                  <a:lnTo>
                    <a:pt x="339" y="198"/>
                  </a:lnTo>
                  <a:lnTo>
                    <a:pt x="341" y="193"/>
                  </a:lnTo>
                  <a:lnTo>
                    <a:pt x="344" y="187"/>
                  </a:lnTo>
                  <a:lnTo>
                    <a:pt x="344" y="180"/>
                  </a:lnTo>
                  <a:lnTo>
                    <a:pt x="342" y="174"/>
                  </a:lnTo>
                  <a:lnTo>
                    <a:pt x="342" y="169"/>
                  </a:lnTo>
                  <a:lnTo>
                    <a:pt x="337" y="165"/>
                  </a:lnTo>
                  <a:lnTo>
                    <a:pt x="337" y="157"/>
                  </a:lnTo>
                  <a:lnTo>
                    <a:pt x="337" y="149"/>
                  </a:lnTo>
                  <a:lnTo>
                    <a:pt x="336" y="143"/>
                  </a:lnTo>
                  <a:lnTo>
                    <a:pt x="337" y="135"/>
                  </a:lnTo>
                  <a:lnTo>
                    <a:pt x="346" y="128"/>
                  </a:lnTo>
                  <a:lnTo>
                    <a:pt x="352" y="128"/>
                  </a:lnTo>
                  <a:lnTo>
                    <a:pt x="357" y="127"/>
                  </a:lnTo>
                  <a:lnTo>
                    <a:pt x="364" y="119"/>
                  </a:lnTo>
                  <a:lnTo>
                    <a:pt x="367" y="110"/>
                  </a:lnTo>
                  <a:lnTo>
                    <a:pt x="372" y="106"/>
                  </a:lnTo>
                  <a:lnTo>
                    <a:pt x="379" y="106"/>
                  </a:lnTo>
                  <a:lnTo>
                    <a:pt x="385" y="107"/>
                  </a:lnTo>
                  <a:lnTo>
                    <a:pt x="390" y="110"/>
                  </a:lnTo>
                  <a:lnTo>
                    <a:pt x="400" y="114"/>
                  </a:lnTo>
                  <a:lnTo>
                    <a:pt x="407" y="119"/>
                  </a:lnTo>
                  <a:lnTo>
                    <a:pt x="415" y="119"/>
                  </a:lnTo>
                  <a:lnTo>
                    <a:pt x="422" y="119"/>
                  </a:lnTo>
                  <a:lnTo>
                    <a:pt x="427" y="117"/>
                  </a:lnTo>
                  <a:lnTo>
                    <a:pt x="430" y="115"/>
                  </a:lnTo>
                  <a:lnTo>
                    <a:pt x="435" y="114"/>
                  </a:lnTo>
                  <a:lnTo>
                    <a:pt x="437" y="112"/>
                  </a:lnTo>
                  <a:lnTo>
                    <a:pt x="438" y="107"/>
                  </a:lnTo>
                  <a:lnTo>
                    <a:pt x="435" y="102"/>
                  </a:lnTo>
                  <a:lnTo>
                    <a:pt x="435" y="98"/>
                  </a:lnTo>
                  <a:lnTo>
                    <a:pt x="438" y="91"/>
                  </a:lnTo>
                  <a:lnTo>
                    <a:pt x="435" y="86"/>
                  </a:lnTo>
                  <a:lnTo>
                    <a:pt x="430" y="81"/>
                  </a:lnTo>
                  <a:lnTo>
                    <a:pt x="428" y="78"/>
                  </a:lnTo>
                  <a:lnTo>
                    <a:pt x="425" y="72"/>
                  </a:lnTo>
                  <a:lnTo>
                    <a:pt x="428" y="64"/>
                  </a:lnTo>
                  <a:lnTo>
                    <a:pt x="432" y="52"/>
                  </a:lnTo>
                  <a:lnTo>
                    <a:pt x="442" y="46"/>
                  </a:lnTo>
                  <a:lnTo>
                    <a:pt x="452" y="44"/>
                  </a:lnTo>
                  <a:lnTo>
                    <a:pt x="458" y="44"/>
                  </a:lnTo>
                  <a:lnTo>
                    <a:pt x="468" y="39"/>
                  </a:lnTo>
                  <a:lnTo>
                    <a:pt x="476" y="36"/>
                  </a:lnTo>
                  <a:lnTo>
                    <a:pt x="486" y="31"/>
                  </a:lnTo>
                  <a:lnTo>
                    <a:pt x="500" y="28"/>
                  </a:lnTo>
                  <a:lnTo>
                    <a:pt x="506" y="31"/>
                  </a:lnTo>
                  <a:lnTo>
                    <a:pt x="513" y="31"/>
                  </a:lnTo>
                  <a:lnTo>
                    <a:pt x="516" y="30"/>
                  </a:lnTo>
                  <a:lnTo>
                    <a:pt x="521" y="26"/>
                  </a:lnTo>
                  <a:lnTo>
                    <a:pt x="524" y="15"/>
                  </a:lnTo>
                  <a:lnTo>
                    <a:pt x="528" y="12"/>
                  </a:lnTo>
                  <a:lnTo>
                    <a:pt x="529" y="10"/>
                  </a:lnTo>
                  <a:lnTo>
                    <a:pt x="533" y="9"/>
                  </a:lnTo>
                  <a:lnTo>
                    <a:pt x="536" y="5"/>
                  </a:lnTo>
                  <a:lnTo>
                    <a:pt x="543" y="4"/>
                  </a:lnTo>
                  <a:lnTo>
                    <a:pt x="547" y="0"/>
                  </a:lnTo>
                  <a:lnTo>
                    <a:pt x="551" y="4"/>
                  </a:lnTo>
                  <a:lnTo>
                    <a:pt x="552" y="10"/>
                  </a:lnTo>
                  <a:lnTo>
                    <a:pt x="556" y="17"/>
                  </a:lnTo>
                  <a:lnTo>
                    <a:pt x="559" y="20"/>
                  </a:lnTo>
                  <a:lnTo>
                    <a:pt x="566" y="25"/>
                  </a:lnTo>
                  <a:lnTo>
                    <a:pt x="567" y="26"/>
                  </a:lnTo>
                  <a:lnTo>
                    <a:pt x="574" y="33"/>
                  </a:lnTo>
                  <a:lnTo>
                    <a:pt x="576" y="41"/>
                  </a:lnTo>
                  <a:lnTo>
                    <a:pt x="577" y="46"/>
                  </a:lnTo>
                  <a:lnTo>
                    <a:pt x="579" y="49"/>
                  </a:lnTo>
                  <a:lnTo>
                    <a:pt x="589" y="54"/>
                  </a:lnTo>
                  <a:lnTo>
                    <a:pt x="590" y="54"/>
                  </a:lnTo>
                  <a:lnTo>
                    <a:pt x="607" y="55"/>
                  </a:lnTo>
                  <a:lnTo>
                    <a:pt x="609" y="55"/>
                  </a:lnTo>
                  <a:lnTo>
                    <a:pt x="624" y="57"/>
                  </a:lnTo>
                  <a:lnTo>
                    <a:pt x="625" y="59"/>
                  </a:lnTo>
                  <a:lnTo>
                    <a:pt x="629" y="60"/>
                  </a:lnTo>
                  <a:lnTo>
                    <a:pt x="642" y="65"/>
                  </a:lnTo>
                  <a:lnTo>
                    <a:pt x="643" y="67"/>
                  </a:lnTo>
                  <a:lnTo>
                    <a:pt x="645" y="70"/>
                  </a:lnTo>
                  <a:lnTo>
                    <a:pt x="647" y="81"/>
                  </a:lnTo>
                  <a:lnTo>
                    <a:pt x="645" y="88"/>
                  </a:lnTo>
                  <a:lnTo>
                    <a:pt x="643" y="94"/>
                  </a:lnTo>
                  <a:lnTo>
                    <a:pt x="645" y="96"/>
                  </a:lnTo>
                  <a:lnTo>
                    <a:pt x="648" y="104"/>
                  </a:lnTo>
                  <a:lnTo>
                    <a:pt x="650" y="106"/>
                  </a:lnTo>
                  <a:lnTo>
                    <a:pt x="655" y="109"/>
                  </a:lnTo>
                  <a:lnTo>
                    <a:pt x="657" y="112"/>
                  </a:lnTo>
                  <a:lnTo>
                    <a:pt x="658" y="114"/>
                  </a:lnTo>
                  <a:lnTo>
                    <a:pt x="663" y="125"/>
                  </a:lnTo>
                  <a:lnTo>
                    <a:pt x="665" y="127"/>
                  </a:lnTo>
                  <a:lnTo>
                    <a:pt x="670" y="133"/>
                  </a:lnTo>
                  <a:lnTo>
                    <a:pt x="675" y="143"/>
                  </a:lnTo>
                  <a:lnTo>
                    <a:pt x="676" y="146"/>
                  </a:lnTo>
                  <a:lnTo>
                    <a:pt x="683" y="156"/>
                  </a:lnTo>
                  <a:lnTo>
                    <a:pt x="685" y="157"/>
                  </a:lnTo>
                  <a:lnTo>
                    <a:pt x="686" y="159"/>
                  </a:lnTo>
                  <a:lnTo>
                    <a:pt x="695" y="167"/>
                  </a:lnTo>
                  <a:lnTo>
                    <a:pt x="705" y="174"/>
                  </a:lnTo>
                  <a:lnTo>
                    <a:pt x="706" y="175"/>
                  </a:lnTo>
                  <a:lnTo>
                    <a:pt x="708" y="177"/>
                  </a:lnTo>
                  <a:lnTo>
                    <a:pt x="715" y="183"/>
                  </a:lnTo>
                  <a:lnTo>
                    <a:pt x="715" y="185"/>
                  </a:lnTo>
                  <a:lnTo>
                    <a:pt x="721" y="185"/>
                  </a:lnTo>
                  <a:lnTo>
                    <a:pt x="724" y="183"/>
                  </a:lnTo>
                  <a:lnTo>
                    <a:pt x="733" y="187"/>
                  </a:lnTo>
                  <a:lnTo>
                    <a:pt x="734" y="188"/>
                  </a:lnTo>
                  <a:lnTo>
                    <a:pt x="736" y="190"/>
                  </a:lnTo>
                  <a:lnTo>
                    <a:pt x="738" y="191"/>
                  </a:lnTo>
                  <a:lnTo>
                    <a:pt x="739" y="193"/>
                  </a:lnTo>
                  <a:lnTo>
                    <a:pt x="749" y="196"/>
                  </a:lnTo>
                  <a:lnTo>
                    <a:pt x="756" y="201"/>
                  </a:lnTo>
                  <a:lnTo>
                    <a:pt x="767" y="199"/>
                  </a:lnTo>
                  <a:lnTo>
                    <a:pt x="769" y="201"/>
                  </a:lnTo>
                  <a:lnTo>
                    <a:pt x="772" y="203"/>
                  </a:lnTo>
                  <a:lnTo>
                    <a:pt x="771" y="204"/>
                  </a:lnTo>
                  <a:lnTo>
                    <a:pt x="771" y="211"/>
                  </a:lnTo>
                  <a:lnTo>
                    <a:pt x="772" y="217"/>
                  </a:lnTo>
                  <a:lnTo>
                    <a:pt x="774" y="217"/>
                  </a:lnTo>
                  <a:lnTo>
                    <a:pt x="782" y="211"/>
                  </a:lnTo>
                  <a:lnTo>
                    <a:pt x="784" y="209"/>
                  </a:lnTo>
                  <a:lnTo>
                    <a:pt x="791" y="208"/>
                  </a:lnTo>
                  <a:lnTo>
                    <a:pt x="792" y="208"/>
                  </a:lnTo>
                  <a:lnTo>
                    <a:pt x="799" y="204"/>
                  </a:lnTo>
                  <a:lnTo>
                    <a:pt x="801" y="204"/>
                  </a:lnTo>
                  <a:lnTo>
                    <a:pt x="809" y="201"/>
                  </a:lnTo>
                  <a:lnTo>
                    <a:pt x="810" y="198"/>
                  </a:lnTo>
                  <a:lnTo>
                    <a:pt x="814" y="193"/>
                  </a:lnTo>
                  <a:lnTo>
                    <a:pt x="817" y="191"/>
                  </a:lnTo>
                  <a:lnTo>
                    <a:pt x="819" y="193"/>
                  </a:lnTo>
                  <a:lnTo>
                    <a:pt x="819" y="198"/>
                  </a:lnTo>
                  <a:lnTo>
                    <a:pt x="817" y="199"/>
                  </a:lnTo>
                  <a:lnTo>
                    <a:pt x="814" y="209"/>
                  </a:lnTo>
                  <a:lnTo>
                    <a:pt x="814" y="211"/>
                  </a:lnTo>
                  <a:lnTo>
                    <a:pt x="815" y="214"/>
                  </a:lnTo>
                  <a:lnTo>
                    <a:pt x="815" y="219"/>
                  </a:lnTo>
                  <a:lnTo>
                    <a:pt x="820" y="225"/>
                  </a:lnTo>
                  <a:lnTo>
                    <a:pt x="827" y="229"/>
                  </a:lnTo>
                  <a:lnTo>
                    <a:pt x="829" y="229"/>
                  </a:lnTo>
                  <a:lnTo>
                    <a:pt x="832" y="230"/>
                  </a:lnTo>
                  <a:lnTo>
                    <a:pt x="835" y="233"/>
                  </a:lnTo>
                  <a:lnTo>
                    <a:pt x="835" y="235"/>
                  </a:lnTo>
                  <a:lnTo>
                    <a:pt x="837" y="238"/>
                  </a:lnTo>
                  <a:lnTo>
                    <a:pt x="840" y="243"/>
                  </a:lnTo>
                  <a:lnTo>
                    <a:pt x="845" y="245"/>
                  </a:lnTo>
                  <a:lnTo>
                    <a:pt x="847" y="246"/>
                  </a:lnTo>
                  <a:lnTo>
                    <a:pt x="850" y="250"/>
                  </a:lnTo>
                  <a:lnTo>
                    <a:pt x="855" y="245"/>
                  </a:lnTo>
                  <a:lnTo>
                    <a:pt x="857" y="245"/>
                  </a:lnTo>
                  <a:lnTo>
                    <a:pt x="863" y="246"/>
                  </a:lnTo>
                  <a:lnTo>
                    <a:pt x="865" y="248"/>
                  </a:lnTo>
                  <a:lnTo>
                    <a:pt x="873" y="246"/>
                  </a:lnTo>
                  <a:lnTo>
                    <a:pt x="875" y="245"/>
                  </a:lnTo>
                  <a:lnTo>
                    <a:pt x="882" y="242"/>
                  </a:lnTo>
                  <a:lnTo>
                    <a:pt x="887" y="238"/>
                  </a:lnTo>
                  <a:lnTo>
                    <a:pt x="890" y="233"/>
                  </a:lnTo>
                  <a:lnTo>
                    <a:pt x="893" y="233"/>
                  </a:lnTo>
                  <a:lnTo>
                    <a:pt x="895" y="229"/>
                  </a:lnTo>
                  <a:lnTo>
                    <a:pt x="896" y="227"/>
                  </a:lnTo>
                  <a:lnTo>
                    <a:pt x="895" y="225"/>
                  </a:lnTo>
                  <a:lnTo>
                    <a:pt x="893" y="224"/>
                  </a:lnTo>
                  <a:lnTo>
                    <a:pt x="893" y="220"/>
                  </a:lnTo>
                  <a:lnTo>
                    <a:pt x="895" y="219"/>
                  </a:lnTo>
                  <a:lnTo>
                    <a:pt x="900" y="216"/>
                  </a:lnTo>
                  <a:lnTo>
                    <a:pt x="901" y="212"/>
                  </a:lnTo>
                  <a:lnTo>
                    <a:pt x="903" y="209"/>
                  </a:lnTo>
                  <a:lnTo>
                    <a:pt x="906" y="208"/>
                  </a:lnTo>
                  <a:lnTo>
                    <a:pt x="915" y="209"/>
                  </a:lnTo>
                  <a:lnTo>
                    <a:pt x="921" y="212"/>
                  </a:lnTo>
                  <a:lnTo>
                    <a:pt x="931" y="21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40" name="Freeform 341"/>
            <p:cNvSpPr>
              <a:spLocks/>
            </p:cNvSpPr>
            <p:nvPr/>
          </p:nvSpPr>
          <p:spPr bwMode="auto">
            <a:xfrm>
              <a:off x="2114550" y="3723483"/>
              <a:ext cx="187325" cy="501650"/>
            </a:xfrm>
            <a:custGeom>
              <a:avLst/>
              <a:gdLst>
                <a:gd name="T0" fmla="*/ 5 w 235"/>
                <a:gd name="T1" fmla="*/ 5 h 633"/>
                <a:gd name="T2" fmla="*/ 12 w 235"/>
                <a:gd name="T3" fmla="*/ 21 h 633"/>
                <a:gd name="T4" fmla="*/ 22 w 235"/>
                <a:gd name="T5" fmla="*/ 34 h 633"/>
                <a:gd name="T6" fmla="*/ 32 w 235"/>
                <a:gd name="T7" fmla="*/ 29 h 633"/>
                <a:gd name="T8" fmla="*/ 43 w 235"/>
                <a:gd name="T9" fmla="*/ 28 h 633"/>
                <a:gd name="T10" fmla="*/ 56 w 235"/>
                <a:gd name="T11" fmla="*/ 24 h 633"/>
                <a:gd name="T12" fmla="*/ 68 w 235"/>
                <a:gd name="T13" fmla="*/ 36 h 633"/>
                <a:gd name="T14" fmla="*/ 71 w 235"/>
                <a:gd name="T15" fmla="*/ 60 h 633"/>
                <a:gd name="T16" fmla="*/ 75 w 235"/>
                <a:gd name="T17" fmla="*/ 87 h 633"/>
                <a:gd name="T18" fmla="*/ 80 w 235"/>
                <a:gd name="T19" fmla="*/ 118 h 633"/>
                <a:gd name="T20" fmla="*/ 98 w 235"/>
                <a:gd name="T21" fmla="*/ 129 h 633"/>
                <a:gd name="T22" fmla="*/ 114 w 235"/>
                <a:gd name="T23" fmla="*/ 142 h 633"/>
                <a:gd name="T24" fmla="*/ 128 w 235"/>
                <a:gd name="T25" fmla="*/ 154 h 633"/>
                <a:gd name="T26" fmla="*/ 156 w 235"/>
                <a:gd name="T27" fmla="*/ 149 h 633"/>
                <a:gd name="T28" fmla="*/ 174 w 235"/>
                <a:gd name="T29" fmla="*/ 142 h 633"/>
                <a:gd name="T30" fmla="*/ 189 w 235"/>
                <a:gd name="T31" fmla="*/ 146 h 633"/>
                <a:gd name="T32" fmla="*/ 185 w 235"/>
                <a:gd name="T33" fmla="*/ 155 h 633"/>
                <a:gd name="T34" fmla="*/ 205 w 235"/>
                <a:gd name="T35" fmla="*/ 147 h 633"/>
                <a:gd name="T36" fmla="*/ 222 w 235"/>
                <a:gd name="T37" fmla="*/ 149 h 633"/>
                <a:gd name="T38" fmla="*/ 228 w 235"/>
                <a:gd name="T39" fmla="*/ 162 h 633"/>
                <a:gd name="T40" fmla="*/ 212 w 235"/>
                <a:gd name="T41" fmla="*/ 220 h 633"/>
                <a:gd name="T42" fmla="*/ 207 w 235"/>
                <a:gd name="T43" fmla="*/ 238 h 633"/>
                <a:gd name="T44" fmla="*/ 184 w 235"/>
                <a:gd name="T45" fmla="*/ 283 h 633"/>
                <a:gd name="T46" fmla="*/ 174 w 235"/>
                <a:gd name="T47" fmla="*/ 299 h 633"/>
                <a:gd name="T48" fmla="*/ 167 w 235"/>
                <a:gd name="T49" fmla="*/ 330 h 633"/>
                <a:gd name="T50" fmla="*/ 157 w 235"/>
                <a:gd name="T51" fmla="*/ 353 h 633"/>
                <a:gd name="T52" fmla="*/ 162 w 235"/>
                <a:gd name="T53" fmla="*/ 377 h 633"/>
                <a:gd name="T54" fmla="*/ 174 w 235"/>
                <a:gd name="T55" fmla="*/ 400 h 633"/>
                <a:gd name="T56" fmla="*/ 190 w 235"/>
                <a:gd name="T57" fmla="*/ 414 h 633"/>
                <a:gd name="T58" fmla="*/ 204 w 235"/>
                <a:gd name="T59" fmla="*/ 422 h 633"/>
                <a:gd name="T60" fmla="*/ 199 w 235"/>
                <a:gd name="T61" fmla="*/ 445 h 633"/>
                <a:gd name="T62" fmla="*/ 202 w 235"/>
                <a:gd name="T63" fmla="*/ 464 h 633"/>
                <a:gd name="T64" fmla="*/ 209 w 235"/>
                <a:gd name="T65" fmla="*/ 481 h 633"/>
                <a:gd name="T66" fmla="*/ 200 w 235"/>
                <a:gd name="T67" fmla="*/ 508 h 633"/>
                <a:gd name="T68" fmla="*/ 220 w 235"/>
                <a:gd name="T69" fmla="*/ 524 h 633"/>
                <a:gd name="T70" fmla="*/ 233 w 235"/>
                <a:gd name="T71" fmla="*/ 540 h 633"/>
                <a:gd name="T72" fmla="*/ 223 w 235"/>
                <a:gd name="T73" fmla="*/ 549 h 633"/>
                <a:gd name="T74" fmla="*/ 228 w 235"/>
                <a:gd name="T75" fmla="*/ 563 h 633"/>
                <a:gd name="T76" fmla="*/ 207 w 235"/>
                <a:gd name="T77" fmla="*/ 576 h 633"/>
                <a:gd name="T78" fmla="*/ 210 w 235"/>
                <a:gd name="T79" fmla="*/ 592 h 633"/>
                <a:gd name="T80" fmla="*/ 207 w 235"/>
                <a:gd name="T81" fmla="*/ 610 h 633"/>
                <a:gd name="T82" fmla="*/ 190 w 235"/>
                <a:gd name="T83" fmla="*/ 617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5" h="633">
                  <a:moveTo>
                    <a:pt x="0" y="0"/>
                  </a:moveTo>
                  <a:lnTo>
                    <a:pt x="3" y="5"/>
                  </a:lnTo>
                  <a:lnTo>
                    <a:pt x="5" y="5"/>
                  </a:lnTo>
                  <a:lnTo>
                    <a:pt x="10" y="13"/>
                  </a:lnTo>
                  <a:lnTo>
                    <a:pt x="12" y="15"/>
                  </a:lnTo>
                  <a:lnTo>
                    <a:pt x="12" y="21"/>
                  </a:lnTo>
                  <a:lnTo>
                    <a:pt x="13" y="23"/>
                  </a:lnTo>
                  <a:lnTo>
                    <a:pt x="17" y="29"/>
                  </a:lnTo>
                  <a:lnTo>
                    <a:pt x="22" y="34"/>
                  </a:lnTo>
                  <a:lnTo>
                    <a:pt x="28" y="31"/>
                  </a:lnTo>
                  <a:lnTo>
                    <a:pt x="30" y="31"/>
                  </a:lnTo>
                  <a:lnTo>
                    <a:pt x="32" y="29"/>
                  </a:lnTo>
                  <a:lnTo>
                    <a:pt x="37" y="29"/>
                  </a:lnTo>
                  <a:lnTo>
                    <a:pt x="42" y="28"/>
                  </a:lnTo>
                  <a:lnTo>
                    <a:pt x="43" y="28"/>
                  </a:lnTo>
                  <a:lnTo>
                    <a:pt x="50" y="24"/>
                  </a:lnTo>
                  <a:lnTo>
                    <a:pt x="55" y="24"/>
                  </a:lnTo>
                  <a:lnTo>
                    <a:pt x="56" y="24"/>
                  </a:lnTo>
                  <a:lnTo>
                    <a:pt x="63" y="31"/>
                  </a:lnTo>
                  <a:lnTo>
                    <a:pt x="66" y="32"/>
                  </a:lnTo>
                  <a:lnTo>
                    <a:pt x="68" y="36"/>
                  </a:lnTo>
                  <a:lnTo>
                    <a:pt x="71" y="40"/>
                  </a:lnTo>
                  <a:lnTo>
                    <a:pt x="71" y="49"/>
                  </a:lnTo>
                  <a:lnTo>
                    <a:pt x="71" y="60"/>
                  </a:lnTo>
                  <a:lnTo>
                    <a:pt x="71" y="73"/>
                  </a:lnTo>
                  <a:lnTo>
                    <a:pt x="73" y="79"/>
                  </a:lnTo>
                  <a:lnTo>
                    <a:pt x="75" y="87"/>
                  </a:lnTo>
                  <a:lnTo>
                    <a:pt x="75" y="99"/>
                  </a:lnTo>
                  <a:lnTo>
                    <a:pt x="76" y="112"/>
                  </a:lnTo>
                  <a:lnTo>
                    <a:pt x="80" y="118"/>
                  </a:lnTo>
                  <a:lnTo>
                    <a:pt x="83" y="123"/>
                  </a:lnTo>
                  <a:lnTo>
                    <a:pt x="91" y="126"/>
                  </a:lnTo>
                  <a:lnTo>
                    <a:pt x="98" y="129"/>
                  </a:lnTo>
                  <a:lnTo>
                    <a:pt x="106" y="133"/>
                  </a:lnTo>
                  <a:lnTo>
                    <a:pt x="111" y="138"/>
                  </a:lnTo>
                  <a:lnTo>
                    <a:pt x="114" y="142"/>
                  </a:lnTo>
                  <a:lnTo>
                    <a:pt x="116" y="149"/>
                  </a:lnTo>
                  <a:lnTo>
                    <a:pt x="119" y="154"/>
                  </a:lnTo>
                  <a:lnTo>
                    <a:pt x="128" y="154"/>
                  </a:lnTo>
                  <a:lnTo>
                    <a:pt x="137" y="154"/>
                  </a:lnTo>
                  <a:lnTo>
                    <a:pt x="147" y="152"/>
                  </a:lnTo>
                  <a:lnTo>
                    <a:pt x="156" y="149"/>
                  </a:lnTo>
                  <a:lnTo>
                    <a:pt x="162" y="149"/>
                  </a:lnTo>
                  <a:lnTo>
                    <a:pt x="167" y="147"/>
                  </a:lnTo>
                  <a:lnTo>
                    <a:pt x="174" y="142"/>
                  </a:lnTo>
                  <a:lnTo>
                    <a:pt x="179" y="141"/>
                  </a:lnTo>
                  <a:lnTo>
                    <a:pt x="185" y="144"/>
                  </a:lnTo>
                  <a:lnTo>
                    <a:pt x="189" y="146"/>
                  </a:lnTo>
                  <a:lnTo>
                    <a:pt x="187" y="147"/>
                  </a:lnTo>
                  <a:lnTo>
                    <a:pt x="182" y="154"/>
                  </a:lnTo>
                  <a:lnTo>
                    <a:pt x="185" y="155"/>
                  </a:lnTo>
                  <a:lnTo>
                    <a:pt x="194" y="155"/>
                  </a:lnTo>
                  <a:lnTo>
                    <a:pt x="200" y="147"/>
                  </a:lnTo>
                  <a:lnTo>
                    <a:pt x="205" y="147"/>
                  </a:lnTo>
                  <a:lnTo>
                    <a:pt x="212" y="144"/>
                  </a:lnTo>
                  <a:lnTo>
                    <a:pt x="215" y="142"/>
                  </a:lnTo>
                  <a:lnTo>
                    <a:pt x="222" y="149"/>
                  </a:lnTo>
                  <a:lnTo>
                    <a:pt x="228" y="152"/>
                  </a:lnTo>
                  <a:lnTo>
                    <a:pt x="232" y="151"/>
                  </a:lnTo>
                  <a:lnTo>
                    <a:pt x="228" y="162"/>
                  </a:lnTo>
                  <a:lnTo>
                    <a:pt x="220" y="176"/>
                  </a:lnTo>
                  <a:lnTo>
                    <a:pt x="215" y="197"/>
                  </a:lnTo>
                  <a:lnTo>
                    <a:pt x="212" y="220"/>
                  </a:lnTo>
                  <a:lnTo>
                    <a:pt x="212" y="222"/>
                  </a:lnTo>
                  <a:lnTo>
                    <a:pt x="212" y="228"/>
                  </a:lnTo>
                  <a:lnTo>
                    <a:pt x="207" y="238"/>
                  </a:lnTo>
                  <a:lnTo>
                    <a:pt x="202" y="244"/>
                  </a:lnTo>
                  <a:lnTo>
                    <a:pt x="194" y="264"/>
                  </a:lnTo>
                  <a:lnTo>
                    <a:pt x="184" y="283"/>
                  </a:lnTo>
                  <a:lnTo>
                    <a:pt x="180" y="288"/>
                  </a:lnTo>
                  <a:lnTo>
                    <a:pt x="175" y="295"/>
                  </a:lnTo>
                  <a:lnTo>
                    <a:pt x="174" y="299"/>
                  </a:lnTo>
                  <a:lnTo>
                    <a:pt x="169" y="312"/>
                  </a:lnTo>
                  <a:lnTo>
                    <a:pt x="167" y="325"/>
                  </a:lnTo>
                  <a:lnTo>
                    <a:pt x="167" y="330"/>
                  </a:lnTo>
                  <a:lnTo>
                    <a:pt x="164" y="340"/>
                  </a:lnTo>
                  <a:lnTo>
                    <a:pt x="161" y="346"/>
                  </a:lnTo>
                  <a:lnTo>
                    <a:pt x="157" y="353"/>
                  </a:lnTo>
                  <a:lnTo>
                    <a:pt x="156" y="367"/>
                  </a:lnTo>
                  <a:lnTo>
                    <a:pt x="159" y="374"/>
                  </a:lnTo>
                  <a:lnTo>
                    <a:pt x="162" y="377"/>
                  </a:lnTo>
                  <a:lnTo>
                    <a:pt x="166" y="384"/>
                  </a:lnTo>
                  <a:lnTo>
                    <a:pt x="171" y="393"/>
                  </a:lnTo>
                  <a:lnTo>
                    <a:pt x="174" y="400"/>
                  </a:lnTo>
                  <a:lnTo>
                    <a:pt x="175" y="403"/>
                  </a:lnTo>
                  <a:lnTo>
                    <a:pt x="180" y="413"/>
                  </a:lnTo>
                  <a:lnTo>
                    <a:pt x="190" y="414"/>
                  </a:lnTo>
                  <a:lnTo>
                    <a:pt x="195" y="414"/>
                  </a:lnTo>
                  <a:lnTo>
                    <a:pt x="202" y="416"/>
                  </a:lnTo>
                  <a:lnTo>
                    <a:pt x="204" y="422"/>
                  </a:lnTo>
                  <a:lnTo>
                    <a:pt x="200" y="427"/>
                  </a:lnTo>
                  <a:lnTo>
                    <a:pt x="195" y="434"/>
                  </a:lnTo>
                  <a:lnTo>
                    <a:pt x="199" y="445"/>
                  </a:lnTo>
                  <a:lnTo>
                    <a:pt x="197" y="450"/>
                  </a:lnTo>
                  <a:lnTo>
                    <a:pt x="195" y="458"/>
                  </a:lnTo>
                  <a:lnTo>
                    <a:pt x="202" y="464"/>
                  </a:lnTo>
                  <a:lnTo>
                    <a:pt x="210" y="473"/>
                  </a:lnTo>
                  <a:lnTo>
                    <a:pt x="210" y="477"/>
                  </a:lnTo>
                  <a:lnTo>
                    <a:pt x="209" y="481"/>
                  </a:lnTo>
                  <a:lnTo>
                    <a:pt x="207" y="489"/>
                  </a:lnTo>
                  <a:lnTo>
                    <a:pt x="199" y="503"/>
                  </a:lnTo>
                  <a:lnTo>
                    <a:pt x="200" y="508"/>
                  </a:lnTo>
                  <a:lnTo>
                    <a:pt x="205" y="518"/>
                  </a:lnTo>
                  <a:lnTo>
                    <a:pt x="210" y="523"/>
                  </a:lnTo>
                  <a:lnTo>
                    <a:pt x="220" y="524"/>
                  </a:lnTo>
                  <a:lnTo>
                    <a:pt x="230" y="529"/>
                  </a:lnTo>
                  <a:lnTo>
                    <a:pt x="235" y="537"/>
                  </a:lnTo>
                  <a:lnTo>
                    <a:pt x="233" y="540"/>
                  </a:lnTo>
                  <a:lnTo>
                    <a:pt x="230" y="544"/>
                  </a:lnTo>
                  <a:lnTo>
                    <a:pt x="228" y="545"/>
                  </a:lnTo>
                  <a:lnTo>
                    <a:pt x="223" y="549"/>
                  </a:lnTo>
                  <a:lnTo>
                    <a:pt x="225" y="552"/>
                  </a:lnTo>
                  <a:lnTo>
                    <a:pt x="227" y="558"/>
                  </a:lnTo>
                  <a:lnTo>
                    <a:pt x="228" y="563"/>
                  </a:lnTo>
                  <a:lnTo>
                    <a:pt x="217" y="568"/>
                  </a:lnTo>
                  <a:lnTo>
                    <a:pt x="210" y="573"/>
                  </a:lnTo>
                  <a:lnTo>
                    <a:pt x="207" y="576"/>
                  </a:lnTo>
                  <a:lnTo>
                    <a:pt x="205" y="579"/>
                  </a:lnTo>
                  <a:lnTo>
                    <a:pt x="205" y="586"/>
                  </a:lnTo>
                  <a:lnTo>
                    <a:pt x="210" y="592"/>
                  </a:lnTo>
                  <a:lnTo>
                    <a:pt x="214" y="600"/>
                  </a:lnTo>
                  <a:lnTo>
                    <a:pt x="214" y="608"/>
                  </a:lnTo>
                  <a:lnTo>
                    <a:pt x="207" y="610"/>
                  </a:lnTo>
                  <a:lnTo>
                    <a:pt x="200" y="612"/>
                  </a:lnTo>
                  <a:lnTo>
                    <a:pt x="197" y="613"/>
                  </a:lnTo>
                  <a:lnTo>
                    <a:pt x="190" y="617"/>
                  </a:lnTo>
                  <a:lnTo>
                    <a:pt x="184" y="626"/>
                  </a:lnTo>
                  <a:lnTo>
                    <a:pt x="175" y="6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41" name="Freeform 342"/>
            <p:cNvSpPr>
              <a:spLocks/>
            </p:cNvSpPr>
            <p:nvPr/>
          </p:nvSpPr>
          <p:spPr bwMode="auto">
            <a:xfrm>
              <a:off x="1376363" y="4531520"/>
              <a:ext cx="966788" cy="733425"/>
            </a:xfrm>
            <a:custGeom>
              <a:avLst/>
              <a:gdLst>
                <a:gd name="T0" fmla="*/ 1217 w 1219"/>
                <a:gd name="T1" fmla="*/ 439 h 924"/>
                <a:gd name="T2" fmla="*/ 1188 w 1219"/>
                <a:gd name="T3" fmla="*/ 452 h 924"/>
                <a:gd name="T4" fmla="*/ 1204 w 1219"/>
                <a:gd name="T5" fmla="*/ 499 h 924"/>
                <a:gd name="T6" fmla="*/ 1171 w 1219"/>
                <a:gd name="T7" fmla="*/ 552 h 924"/>
                <a:gd name="T8" fmla="*/ 1149 w 1219"/>
                <a:gd name="T9" fmla="*/ 544 h 924"/>
                <a:gd name="T10" fmla="*/ 1105 w 1219"/>
                <a:gd name="T11" fmla="*/ 528 h 924"/>
                <a:gd name="T12" fmla="*/ 1054 w 1219"/>
                <a:gd name="T13" fmla="*/ 525 h 924"/>
                <a:gd name="T14" fmla="*/ 999 w 1219"/>
                <a:gd name="T15" fmla="*/ 536 h 924"/>
                <a:gd name="T16" fmla="*/ 956 w 1219"/>
                <a:gd name="T17" fmla="*/ 523 h 924"/>
                <a:gd name="T18" fmla="*/ 878 w 1219"/>
                <a:gd name="T19" fmla="*/ 512 h 924"/>
                <a:gd name="T20" fmla="*/ 801 w 1219"/>
                <a:gd name="T21" fmla="*/ 564 h 924"/>
                <a:gd name="T22" fmla="*/ 817 w 1219"/>
                <a:gd name="T23" fmla="*/ 630 h 924"/>
                <a:gd name="T24" fmla="*/ 867 w 1219"/>
                <a:gd name="T25" fmla="*/ 717 h 924"/>
                <a:gd name="T26" fmla="*/ 893 w 1219"/>
                <a:gd name="T27" fmla="*/ 767 h 924"/>
                <a:gd name="T28" fmla="*/ 853 w 1219"/>
                <a:gd name="T29" fmla="*/ 813 h 924"/>
                <a:gd name="T30" fmla="*/ 797 w 1219"/>
                <a:gd name="T31" fmla="*/ 886 h 924"/>
                <a:gd name="T32" fmla="*/ 711 w 1219"/>
                <a:gd name="T33" fmla="*/ 871 h 924"/>
                <a:gd name="T34" fmla="*/ 675 w 1219"/>
                <a:gd name="T35" fmla="*/ 916 h 924"/>
                <a:gd name="T36" fmla="*/ 605 w 1219"/>
                <a:gd name="T37" fmla="*/ 892 h 924"/>
                <a:gd name="T38" fmla="*/ 534 w 1219"/>
                <a:gd name="T39" fmla="*/ 869 h 924"/>
                <a:gd name="T40" fmla="*/ 490 w 1219"/>
                <a:gd name="T41" fmla="*/ 865 h 924"/>
                <a:gd name="T42" fmla="*/ 440 w 1219"/>
                <a:gd name="T43" fmla="*/ 805 h 924"/>
                <a:gd name="T44" fmla="*/ 399 w 1219"/>
                <a:gd name="T45" fmla="*/ 784 h 924"/>
                <a:gd name="T46" fmla="*/ 357 w 1219"/>
                <a:gd name="T47" fmla="*/ 777 h 924"/>
                <a:gd name="T48" fmla="*/ 339 w 1219"/>
                <a:gd name="T49" fmla="*/ 845 h 924"/>
                <a:gd name="T50" fmla="*/ 275 w 1219"/>
                <a:gd name="T51" fmla="*/ 850 h 924"/>
                <a:gd name="T52" fmla="*/ 190 w 1219"/>
                <a:gd name="T53" fmla="*/ 829 h 924"/>
                <a:gd name="T54" fmla="*/ 136 w 1219"/>
                <a:gd name="T55" fmla="*/ 834 h 924"/>
                <a:gd name="T56" fmla="*/ 51 w 1219"/>
                <a:gd name="T57" fmla="*/ 803 h 924"/>
                <a:gd name="T58" fmla="*/ 15 w 1219"/>
                <a:gd name="T59" fmla="*/ 733 h 924"/>
                <a:gd name="T60" fmla="*/ 2 w 1219"/>
                <a:gd name="T61" fmla="*/ 657 h 924"/>
                <a:gd name="T62" fmla="*/ 28 w 1219"/>
                <a:gd name="T63" fmla="*/ 614 h 924"/>
                <a:gd name="T64" fmla="*/ 50 w 1219"/>
                <a:gd name="T65" fmla="*/ 547 h 924"/>
                <a:gd name="T66" fmla="*/ 65 w 1219"/>
                <a:gd name="T67" fmla="*/ 478 h 924"/>
                <a:gd name="T68" fmla="*/ 89 w 1219"/>
                <a:gd name="T69" fmla="*/ 418 h 924"/>
                <a:gd name="T70" fmla="*/ 84 w 1219"/>
                <a:gd name="T71" fmla="*/ 352 h 924"/>
                <a:gd name="T72" fmla="*/ 91 w 1219"/>
                <a:gd name="T73" fmla="*/ 297 h 924"/>
                <a:gd name="T74" fmla="*/ 81 w 1219"/>
                <a:gd name="T75" fmla="*/ 237 h 924"/>
                <a:gd name="T76" fmla="*/ 122 w 1219"/>
                <a:gd name="T77" fmla="*/ 195 h 924"/>
                <a:gd name="T78" fmla="*/ 137 w 1219"/>
                <a:gd name="T79" fmla="*/ 123 h 924"/>
                <a:gd name="T80" fmla="*/ 160 w 1219"/>
                <a:gd name="T81" fmla="*/ 44 h 924"/>
                <a:gd name="T82" fmla="*/ 218 w 1219"/>
                <a:gd name="T83" fmla="*/ 2 h 924"/>
                <a:gd name="T84" fmla="*/ 265 w 1219"/>
                <a:gd name="T85" fmla="*/ 41 h 924"/>
                <a:gd name="T86" fmla="*/ 326 w 1219"/>
                <a:gd name="T87" fmla="*/ 85 h 924"/>
                <a:gd name="T88" fmla="*/ 394 w 1219"/>
                <a:gd name="T89" fmla="*/ 111 h 924"/>
                <a:gd name="T90" fmla="*/ 425 w 1219"/>
                <a:gd name="T91" fmla="*/ 169 h 924"/>
                <a:gd name="T92" fmla="*/ 485 w 1219"/>
                <a:gd name="T93" fmla="*/ 198 h 924"/>
                <a:gd name="T94" fmla="*/ 541 w 1219"/>
                <a:gd name="T95" fmla="*/ 238 h 924"/>
                <a:gd name="T96" fmla="*/ 597 w 1219"/>
                <a:gd name="T97" fmla="*/ 229 h 924"/>
                <a:gd name="T98" fmla="*/ 643 w 1219"/>
                <a:gd name="T99" fmla="*/ 191 h 924"/>
                <a:gd name="T100" fmla="*/ 711 w 1219"/>
                <a:gd name="T101" fmla="*/ 151 h 924"/>
                <a:gd name="T102" fmla="*/ 771 w 1219"/>
                <a:gd name="T103" fmla="*/ 112 h 924"/>
                <a:gd name="T104" fmla="*/ 822 w 1219"/>
                <a:gd name="T105" fmla="*/ 112 h 924"/>
                <a:gd name="T106" fmla="*/ 906 w 1219"/>
                <a:gd name="T107" fmla="*/ 169 h 924"/>
                <a:gd name="T108" fmla="*/ 958 w 1219"/>
                <a:gd name="T109" fmla="*/ 175 h 924"/>
                <a:gd name="T110" fmla="*/ 1019 w 1219"/>
                <a:gd name="T111" fmla="*/ 127 h 924"/>
                <a:gd name="T112" fmla="*/ 1042 w 1219"/>
                <a:gd name="T113" fmla="*/ 216 h 924"/>
                <a:gd name="T114" fmla="*/ 1047 w 1219"/>
                <a:gd name="T115" fmla="*/ 311 h 924"/>
                <a:gd name="T116" fmla="*/ 1110 w 1219"/>
                <a:gd name="T117" fmla="*/ 331 h 924"/>
                <a:gd name="T118" fmla="*/ 1135 w 1219"/>
                <a:gd name="T119" fmla="*/ 331 h 924"/>
                <a:gd name="T120" fmla="*/ 1169 w 1219"/>
                <a:gd name="T121" fmla="*/ 382 h 924"/>
                <a:gd name="T122" fmla="*/ 1214 w 1219"/>
                <a:gd name="T123" fmla="*/ 400 h 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19" h="924">
                  <a:moveTo>
                    <a:pt x="1214" y="400"/>
                  </a:moveTo>
                  <a:lnTo>
                    <a:pt x="1204" y="405"/>
                  </a:lnTo>
                  <a:lnTo>
                    <a:pt x="1201" y="407"/>
                  </a:lnTo>
                  <a:lnTo>
                    <a:pt x="1201" y="411"/>
                  </a:lnTo>
                  <a:lnTo>
                    <a:pt x="1201" y="416"/>
                  </a:lnTo>
                  <a:lnTo>
                    <a:pt x="1202" y="421"/>
                  </a:lnTo>
                  <a:lnTo>
                    <a:pt x="1202" y="423"/>
                  </a:lnTo>
                  <a:lnTo>
                    <a:pt x="1204" y="426"/>
                  </a:lnTo>
                  <a:lnTo>
                    <a:pt x="1206" y="428"/>
                  </a:lnTo>
                  <a:lnTo>
                    <a:pt x="1207" y="431"/>
                  </a:lnTo>
                  <a:lnTo>
                    <a:pt x="1211" y="433"/>
                  </a:lnTo>
                  <a:lnTo>
                    <a:pt x="1214" y="434"/>
                  </a:lnTo>
                  <a:lnTo>
                    <a:pt x="1216" y="436"/>
                  </a:lnTo>
                  <a:lnTo>
                    <a:pt x="1217" y="439"/>
                  </a:lnTo>
                  <a:lnTo>
                    <a:pt x="1219" y="441"/>
                  </a:lnTo>
                  <a:lnTo>
                    <a:pt x="1219" y="444"/>
                  </a:lnTo>
                  <a:lnTo>
                    <a:pt x="1217" y="447"/>
                  </a:lnTo>
                  <a:lnTo>
                    <a:pt x="1216" y="449"/>
                  </a:lnTo>
                  <a:lnTo>
                    <a:pt x="1214" y="449"/>
                  </a:lnTo>
                  <a:lnTo>
                    <a:pt x="1211" y="449"/>
                  </a:lnTo>
                  <a:lnTo>
                    <a:pt x="1206" y="445"/>
                  </a:lnTo>
                  <a:lnTo>
                    <a:pt x="1199" y="444"/>
                  </a:lnTo>
                  <a:lnTo>
                    <a:pt x="1196" y="444"/>
                  </a:lnTo>
                  <a:lnTo>
                    <a:pt x="1192" y="444"/>
                  </a:lnTo>
                  <a:lnTo>
                    <a:pt x="1191" y="444"/>
                  </a:lnTo>
                  <a:lnTo>
                    <a:pt x="1188" y="447"/>
                  </a:lnTo>
                  <a:lnTo>
                    <a:pt x="1188" y="450"/>
                  </a:lnTo>
                  <a:lnTo>
                    <a:pt x="1188" y="452"/>
                  </a:lnTo>
                  <a:lnTo>
                    <a:pt x="1189" y="454"/>
                  </a:lnTo>
                  <a:lnTo>
                    <a:pt x="1192" y="458"/>
                  </a:lnTo>
                  <a:lnTo>
                    <a:pt x="1201" y="465"/>
                  </a:lnTo>
                  <a:lnTo>
                    <a:pt x="1202" y="465"/>
                  </a:lnTo>
                  <a:lnTo>
                    <a:pt x="1206" y="468"/>
                  </a:lnTo>
                  <a:lnTo>
                    <a:pt x="1207" y="468"/>
                  </a:lnTo>
                  <a:lnTo>
                    <a:pt x="1209" y="473"/>
                  </a:lnTo>
                  <a:lnTo>
                    <a:pt x="1211" y="476"/>
                  </a:lnTo>
                  <a:lnTo>
                    <a:pt x="1214" y="479"/>
                  </a:lnTo>
                  <a:lnTo>
                    <a:pt x="1214" y="483"/>
                  </a:lnTo>
                  <a:lnTo>
                    <a:pt x="1214" y="484"/>
                  </a:lnTo>
                  <a:lnTo>
                    <a:pt x="1216" y="486"/>
                  </a:lnTo>
                  <a:lnTo>
                    <a:pt x="1211" y="494"/>
                  </a:lnTo>
                  <a:lnTo>
                    <a:pt x="1204" y="499"/>
                  </a:lnTo>
                  <a:lnTo>
                    <a:pt x="1202" y="500"/>
                  </a:lnTo>
                  <a:lnTo>
                    <a:pt x="1201" y="502"/>
                  </a:lnTo>
                  <a:lnTo>
                    <a:pt x="1199" y="502"/>
                  </a:lnTo>
                  <a:lnTo>
                    <a:pt x="1196" y="504"/>
                  </a:lnTo>
                  <a:lnTo>
                    <a:pt x="1192" y="507"/>
                  </a:lnTo>
                  <a:lnTo>
                    <a:pt x="1191" y="513"/>
                  </a:lnTo>
                  <a:lnTo>
                    <a:pt x="1191" y="517"/>
                  </a:lnTo>
                  <a:lnTo>
                    <a:pt x="1191" y="520"/>
                  </a:lnTo>
                  <a:lnTo>
                    <a:pt x="1191" y="528"/>
                  </a:lnTo>
                  <a:lnTo>
                    <a:pt x="1186" y="534"/>
                  </a:lnTo>
                  <a:lnTo>
                    <a:pt x="1181" y="541"/>
                  </a:lnTo>
                  <a:lnTo>
                    <a:pt x="1176" y="546"/>
                  </a:lnTo>
                  <a:lnTo>
                    <a:pt x="1173" y="549"/>
                  </a:lnTo>
                  <a:lnTo>
                    <a:pt x="1171" y="552"/>
                  </a:lnTo>
                  <a:lnTo>
                    <a:pt x="1169" y="554"/>
                  </a:lnTo>
                  <a:lnTo>
                    <a:pt x="1168" y="559"/>
                  </a:lnTo>
                  <a:lnTo>
                    <a:pt x="1166" y="560"/>
                  </a:lnTo>
                  <a:lnTo>
                    <a:pt x="1168" y="565"/>
                  </a:lnTo>
                  <a:lnTo>
                    <a:pt x="1168" y="567"/>
                  </a:lnTo>
                  <a:lnTo>
                    <a:pt x="1166" y="568"/>
                  </a:lnTo>
                  <a:lnTo>
                    <a:pt x="1163" y="568"/>
                  </a:lnTo>
                  <a:lnTo>
                    <a:pt x="1159" y="568"/>
                  </a:lnTo>
                  <a:lnTo>
                    <a:pt x="1153" y="565"/>
                  </a:lnTo>
                  <a:lnTo>
                    <a:pt x="1148" y="562"/>
                  </a:lnTo>
                  <a:lnTo>
                    <a:pt x="1146" y="555"/>
                  </a:lnTo>
                  <a:lnTo>
                    <a:pt x="1149" y="552"/>
                  </a:lnTo>
                  <a:lnTo>
                    <a:pt x="1149" y="546"/>
                  </a:lnTo>
                  <a:lnTo>
                    <a:pt x="1149" y="544"/>
                  </a:lnTo>
                  <a:lnTo>
                    <a:pt x="1148" y="543"/>
                  </a:lnTo>
                  <a:lnTo>
                    <a:pt x="1148" y="541"/>
                  </a:lnTo>
                  <a:lnTo>
                    <a:pt x="1145" y="539"/>
                  </a:lnTo>
                  <a:lnTo>
                    <a:pt x="1141" y="539"/>
                  </a:lnTo>
                  <a:lnTo>
                    <a:pt x="1135" y="539"/>
                  </a:lnTo>
                  <a:lnTo>
                    <a:pt x="1131" y="536"/>
                  </a:lnTo>
                  <a:lnTo>
                    <a:pt x="1126" y="534"/>
                  </a:lnTo>
                  <a:lnTo>
                    <a:pt x="1123" y="533"/>
                  </a:lnTo>
                  <a:lnTo>
                    <a:pt x="1120" y="531"/>
                  </a:lnTo>
                  <a:lnTo>
                    <a:pt x="1115" y="530"/>
                  </a:lnTo>
                  <a:lnTo>
                    <a:pt x="1113" y="528"/>
                  </a:lnTo>
                  <a:lnTo>
                    <a:pt x="1108" y="530"/>
                  </a:lnTo>
                  <a:lnTo>
                    <a:pt x="1106" y="528"/>
                  </a:lnTo>
                  <a:lnTo>
                    <a:pt x="1105" y="528"/>
                  </a:lnTo>
                  <a:lnTo>
                    <a:pt x="1098" y="528"/>
                  </a:lnTo>
                  <a:lnTo>
                    <a:pt x="1097" y="528"/>
                  </a:lnTo>
                  <a:lnTo>
                    <a:pt x="1095" y="528"/>
                  </a:lnTo>
                  <a:lnTo>
                    <a:pt x="1088" y="528"/>
                  </a:lnTo>
                  <a:lnTo>
                    <a:pt x="1082" y="528"/>
                  </a:lnTo>
                  <a:lnTo>
                    <a:pt x="1080" y="528"/>
                  </a:lnTo>
                  <a:lnTo>
                    <a:pt x="1073" y="530"/>
                  </a:lnTo>
                  <a:lnTo>
                    <a:pt x="1072" y="533"/>
                  </a:lnTo>
                  <a:lnTo>
                    <a:pt x="1068" y="533"/>
                  </a:lnTo>
                  <a:lnTo>
                    <a:pt x="1065" y="531"/>
                  </a:lnTo>
                  <a:lnTo>
                    <a:pt x="1062" y="530"/>
                  </a:lnTo>
                  <a:lnTo>
                    <a:pt x="1060" y="528"/>
                  </a:lnTo>
                  <a:lnTo>
                    <a:pt x="1059" y="526"/>
                  </a:lnTo>
                  <a:lnTo>
                    <a:pt x="1054" y="525"/>
                  </a:lnTo>
                  <a:lnTo>
                    <a:pt x="1049" y="526"/>
                  </a:lnTo>
                  <a:lnTo>
                    <a:pt x="1042" y="528"/>
                  </a:lnTo>
                  <a:lnTo>
                    <a:pt x="1037" y="530"/>
                  </a:lnTo>
                  <a:lnTo>
                    <a:pt x="1030" y="531"/>
                  </a:lnTo>
                  <a:lnTo>
                    <a:pt x="1029" y="533"/>
                  </a:lnTo>
                  <a:lnTo>
                    <a:pt x="1027" y="533"/>
                  </a:lnTo>
                  <a:lnTo>
                    <a:pt x="1025" y="533"/>
                  </a:lnTo>
                  <a:lnTo>
                    <a:pt x="1020" y="533"/>
                  </a:lnTo>
                  <a:lnTo>
                    <a:pt x="1014" y="533"/>
                  </a:lnTo>
                  <a:lnTo>
                    <a:pt x="1011" y="533"/>
                  </a:lnTo>
                  <a:lnTo>
                    <a:pt x="1007" y="534"/>
                  </a:lnTo>
                  <a:lnTo>
                    <a:pt x="1004" y="534"/>
                  </a:lnTo>
                  <a:lnTo>
                    <a:pt x="1002" y="536"/>
                  </a:lnTo>
                  <a:lnTo>
                    <a:pt x="999" y="536"/>
                  </a:lnTo>
                  <a:lnTo>
                    <a:pt x="996" y="538"/>
                  </a:lnTo>
                  <a:lnTo>
                    <a:pt x="989" y="541"/>
                  </a:lnTo>
                  <a:lnTo>
                    <a:pt x="984" y="543"/>
                  </a:lnTo>
                  <a:lnTo>
                    <a:pt x="981" y="543"/>
                  </a:lnTo>
                  <a:lnTo>
                    <a:pt x="979" y="543"/>
                  </a:lnTo>
                  <a:lnTo>
                    <a:pt x="973" y="541"/>
                  </a:lnTo>
                  <a:lnTo>
                    <a:pt x="973" y="538"/>
                  </a:lnTo>
                  <a:lnTo>
                    <a:pt x="974" y="533"/>
                  </a:lnTo>
                  <a:lnTo>
                    <a:pt x="973" y="530"/>
                  </a:lnTo>
                  <a:lnTo>
                    <a:pt x="971" y="528"/>
                  </a:lnTo>
                  <a:lnTo>
                    <a:pt x="968" y="526"/>
                  </a:lnTo>
                  <a:lnTo>
                    <a:pt x="964" y="525"/>
                  </a:lnTo>
                  <a:lnTo>
                    <a:pt x="961" y="525"/>
                  </a:lnTo>
                  <a:lnTo>
                    <a:pt x="956" y="523"/>
                  </a:lnTo>
                  <a:lnTo>
                    <a:pt x="953" y="523"/>
                  </a:lnTo>
                  <a:lnTo>
                    <a:pt x="948" y="522"/>
                  </a:lnTo>
                  <a:lnTo>
                    <a:pt x="943" y="520"/>
                  </a:lnTo>
                  <a:lnTo>
                    <a:pt x="939" y="518"/>
                  </a:lnTo>
                  <a:lnTo>
                    <a:pt x="934" y="518"/>
                  </a:lnTo>
                  <a:lnTo>
                    <a:pt x="931" y="518"/>
                  </a:lnTo>
                  <a:lnTo>
                    <a:pt x="930" y="518"/>
                  </a:lnTo>
                  <a:lnTo>
                    <a:pt x="926" y="518"/>
                  </a:lnTo>
                  <a:lnTo>
                    <a:pt x="925" y="520"/>
                  </a:lnTo>
                  <a:lnTo>
                    <a:pt x="918" y="520"/>
                  </a:lnTo>
                  <a:lnTo>
                    <a:pt x="903" y="518"/>
                  </a:lnTo>
                  <a:lnTo>
                    <a:pt x="893" y="513"/>
                  </a:lnTo>
                  <a:lnTo>
                    <a:pt x="885" y="512"/>
                  </a:lnTo>
                  <a:lnTo>
                    <a:pt x="878" y="512"/>
                  </a:lnTo>
                  <a:lnTo>
                    <a:pt x="872" y="510"/>
                  </a:lnTo>
                  <a:lnTo>
                    <a:pt x="865" y="512"/>
                  </a:lnTo>
                  <a:lnTo>
                    <a:pt x="863" y="513"/>
                  </a:lnTo>
                  <a:lnTo>
                    <a:pt x="863" y="518"/>
                  </a:lnTo>
                  <a:lnTo>
                    <a:pt x="862" y="522"/>
                  </a:lnTo>
                  <a:lnTo>
                    <a:pt x="853" y="528"/>
                  </a:lnTo>
                  <a:lnTo>
                    <a:pt x="845" y="533"/>
                  </a:lnTo>
                  <a:lnTo>
                    <a:pt x="839" y="536"/>
                  </a:lnTo>
                  <a:lnTo>
                    <a:pt x="830" y="536"/>
                  </a:lnTo>
                  <a:lnTo>
                    <a:pt x="822" y="538"/>
                  </a:lnTo>
                  <a:lnTo>
                    <a:pt x="815" y="543"/>
                  </a:lnTo>
                  <a:lnTo>
                    <a:pt x="810" y="546"/>
                  </a:lnTo>
                  <a:lnTo>
                    <a:pt x="804" y="549"/>
                  </a:lnTo>
                  <a:lnTo>
                    <a:pt x="801" y="564"/>
                  </a:lnTo>
                  <a:lnTo>
                    <a:pt x="801" y="568"/>
                  </a:lnTo>
                  <a:lnTo>
                    <a:pt x="802" y="572"/>
                  </a:lnTo>
                  <a:lnTo>
                    <a:pt x="802" y="577"/>
                  </a:lnTo>
                  <a:lnTo>
                    <a:pt x="802" y="578"/>
                  </a:lnTo>
                  <a:lnTo>
                    <a:pt x="809" y="581"/>
                  </a:lnTo>
                  <a:lnTo>
                    <a:pt x="812" y="585"/>
                  </a:lnTo>
                  <a:lnTo>
                    <a:pt x="815" y="588"/>
                  </a:lnTo>
                  <a:lnTo>
                    <a:pt x="815" y="589"/>
                  </a:lnTo>
                  <a:lnTo>
                    <a:pt x="817" y="593"/>
                  </a:lnTo>
                  <a:lnTo>
                    <a:pt x="812" y="604"/>
                  </a:lnTo>
                  <a:lnTo>
                    <a:pt x="812" y="615"/>
                  </a:lnTo>
                  <a:lnTo>
                    <a:pt x="812" y="617"/>
                  </a:lnTo>
                  <a:lnTo>
                    <a:pt x="817" y="628"/>
                  </a:lnTo>
                  <a:lnTo>
                    <a:pt x="817" y="630"/>
                  </a:lnTo>
                  <a:lnTo>
                    <a:pt x="822" y="638"/>
                  </a:lnTo>
                  <a:lnTo>
                    <a:pt x="830" y="648"/>
                  </a:lnTo>
                  <a:lnTo>
                    <a:pt x="832" y="654"/>
                  </a:lnTo>
                  <a:lnTo>
                    <a:pt x="834" y="656"/>
                  </a:lnTo>
                  <a:lnTo>
                    <a:pt x="835" y="664"/>
                  </a:lnTo>
                  <a:lnTo>
                    <a:pt x="837" y="669"/>
                  </a:lnTo>
                  <a:lnTo>
                    <a:pt x="839" y="677"/>
                  </a:lnTo>
                  <a:lnTo>
                    <a:pt x="839" y="678"/>
                  </a:lnTo>
                  <a:lnTo>
                    <a:pt x="844" y="688"/>
                  </a:lnTo>
                  <a:lnTo>
                    <a:pt x="845" y="691"/>
                  </a:lnTo>
                  <a:lnTo>
                    <a:pt x="850" y="698"/>
                  </a:lnTo>
                  <a:lnTo>
                    <a:pt x="855" y="703"/>
                  </a:lnTo>
                  <a:lnTo>
                    <a:pt x="858" y="708"/>
                  </a:lnTo>
                  <a:lnTo>
                    <a:pt x="867" y="717"/>
                  </a:lnTo>
                  <a:lnTo>
                    <a:pt x="868" y="719"/>
                  </a:lnTo>
                  <a:lnTo>
                    <a:pt x="878" y="733"/>
                  </a:lnTo>
                  <a:lnTo>
                    <a:pt x="880" y="733"/>
                  </a:lnTo>
                  <a:lnTo>
                    <a:pt x="885" y="740"/>
                  </a:lnTo>
                  <a:lnTo>
                    <a:pt x="885" y="742"/>
                  </a:lnTo>
                  <a:lnTo>
                    <a:pt x="888" y="745"/>
                  </a:lnTo>
                  <a:lnTo>
                    <a:pt x="890" y="746"/>
                  </a:lnTo>
                  <a:lnTo>
                    <a:pt x="895" y="751"/>
                  </a:lnTo>
                  <a:lnTo>
                    <a:pt x="900" y="755"/>
                  </a:lnTo>
                  <a:lnTo>
                    <a:pt x="901" y="758"/>
                  </a:lnTo>
                  <a:lnTo>
                    <a:pt x="900" y="761"/>
                  </a:lnTo>
                  <a:lnTo>
                    <a:pt x="898" y="764"/>
                  </a:lnTo>
                  <a:lnTo>
                    <a:pt x="895" y="766"/>
                  </a:lnTo>
                  <a:lnTo>
                    <a:pt x="893" y="767"/>
                  </a:lnTo>
                  <a:lnTo>
                    <a:pt x="888" y="774"/>
                  </a:lnTo>
                  <a:lnTo>
                    <a:pt x="888" y="777"/>
                  </a:lnTo>
                  <a:lnTo>
                    <a:pt x="888" y="782"/>
                  </a:lnTo>
                  <a:lnTo>
                    <a:pt x="888" y="789"/>
                  </a:lnTo>
                  <a:lnTo>
                    <a:pt x="887" y="792"/>
                  </a:lnTo>
                  <a:lnTo>
                    <a:pt x="883" y="797"/>
                  </a:lnTo>
                  <a:lnTo>
                    <a:pt x="878" y="800"/>
                  </a:lnTo>
                  <a:lnTo>
                    <a:pt x="875" y="800"/>
                  </a:lnTo>
                  <a:lnTo>
                    <a:pt x="872" y="801"/>
                  </a:lnTo>
                  <a:lnTo>
                    <a:pt x="870" y="803"/>
                  </a:lnTo>
                  <a:lnTo>
                    <a:pt x="862" y="806"/>
                  </a:lnTo>
                  <a:lnTo>
                    <a:pt x="860" y="808"/>
                  </a:lnTo>
                  <a:lnTo>
                    <a:pt x="855" y="811"/>
                  </a:lnTo>
                  <a:lnTo>
                    <a:pt x="853" y="813"/>
                  </a:lnTo>
                  <a:lnTo>
                    <a:pt x="848" y="819"/>
                  </a:lnTo>
                  <a:lnTo>
                    <a:pt x="847" y="821"/>
                  </a:lnTo>
                  <a:lnTo>
                    <a:pt x="840" y="824"/>
                  </a:lnTo>
                  <a:lnTo>
                    <a:pt x="819" y="834"/>
                  </a:lnTo>
                  <a:lnTo>
                    <a:pt x="814" y="842"/>
                  </a:lnTo>
                  <a:lnTo>
                    <a:pt x="805" y="852"/>
                  </a:lnTo>
                  <a:lnTo>
                    <a:pt x="804" y="853"/>
                  </a:lnTo>
                  <a:lnTo>
                    <a:pt x="801" y="858"/>
                  </a:lnTo>
                  <a:lnTo>
                    <a:pt x="801" y="861"/>
                  </a:lnTo>
                  <a:lnTo>
                    <a:pt x="804" y="874"/>
                  </a:lnTo>
                  <a:lnTo>
                    <a:pt x="804" y="878"/>
                  </a:lnTo>
                  <a:lnTo>
                    <a:pt x="802" y="881"/>
                  </a:lnTo>
                  <a:lnTo>
                    <a:pt x="797" y="882"/>
                  </a:lnTo>
                  <a:lnTo>
                    <a:pt x="797" y="886"/>
                  </a:lnTo>
                  <a:lnTo>
                    <a:pt x="797" y="887"/>
                  </a:lnTo>
                  <a:lnTo>
                    <a:pt x="801" y="897"/>
                  </a:lnTo>
                  <a:lnTo>
                    <a:pt x="797" y="895"/>
                  </a:lnTo>
                  <a:lnTo>
                    <a:pt x="799" y="899"/>
                  </a:lnTo>
                  <a:lnTo>
                    <a:pt x="791" y="900"/>
                  </a:lnTo>
                  <a:lnTo>
                    <a:pt x="777" y="897"/>
                  </a:lnTo>
                  <a:lnTo>
                    <a:pt x="774" y="894"/>
                  </a:lnTo>
                  <a:lnTo>
                    <a:pt x="764" y="886"/>
                  </a:lnTo>
                  <a:lnTo>
                    <a:pt x="754" y="879"/>
                  </a:lnTo>
                  <a:lnTo>
                    <a:pt x="749" y="876"/>
                  </a:lnTo>
                  <a:lnTo>
                    <a:pt x="743" y="873"/>
                  </a:lnTo>
                  <a:lnTo>
                    <a:pt x="741" y="873"/>
                  </a:lnTo>
                  <a:lnTo>
                    <a:pt x="731" y="873"/>
                  </a:lnTo>
                  <a:lnTo>
                    <a:pt x="711" y="871"/>
                  </a:lnTo>
                  <a:lnTo>
                    <a:pt x="703" y="871"/>
                  </a:lnTo>
                  <a:lnTo>
                    <a:pt x="703" y="876"/>
                  </a:lnTo>
                  <a:lnTo>
                    <a:pt x="701" y="881"/>
                  </a:lnTo>
                  <a:lnTo>
                    <a:pt x="701" y="886"/>
                  </a:lnTo>
                  <a:lnTo>
                    <a:pt x="705" y="895"/>
                  </a:lnTo>
                  <a:lnTo>
                    <a:pt x="705" y="903"/>
                  </a:lnTo>
                  <a:lnTo>
                    <a:pt x="705" y="910"/>
                  </a:lnTo>
                  <a:lnTo>
                    <a:pt x="705" y="911"/>
                  </a:lnTo>
                  <a:lnTo>
                    <a:pt x="703" y="918"/>
                  </a:lnTo>
                  <a:lnTo>
                    <a:pt x="703" y="924"/>
                  </a:lnTo>
                  <a:lnTo>
                    <a:pt x="700" y="923"/>
                  </a:lnTo>
                  <a:lnTo>
                    <a:pt x="691" y="921"/>
                  </a:lnTo>
                  <a:lnTo>
                    <a:pt x="678" y="916"/>
                  </a:lnTo>
                  <a:lnTo>
                    <a:pt x="675" y="916"/>
                  </a:lnTo>
                  <a:lnTo>
                    <a:pt x="668" y="916"/>
                  </a:lnTo>
                  <a:lnTo>
                    <a:pt x="667" y="916"/>
                  </a:lnTo>
                  <a:lnTo>
                    <a:pt x="665" y="916"/>
                  </a:lnTo>
                  <a:lnTo>
                    <a:pt x="657" y="916"/>
                  </a:lnTo>
                  <a:lnTo>
                    <a:pt x="655" y="915"/>
                  </a:lnTo>
                  <a:lnTo>
                    <a:pt x="647" y="908"/>
                  </a:lnTo>
                  <a:lnTo>
                    <a:pt x="642" y="905"/>
                  </a:lnTo>
                  <a:lnTo>
                    <a:pt x="637" y="903"/>
                  </a:lnTo>
                  <a:lnTo>
                    <a:pt x="632" y="900"/>
                  </a:lnTo>
                  <a:lnTo>
                    <a:pt x="627" y="897"/>
                  </a:lnTo>
                  <a:lnTo>
                    <a:pt x="625" y="897"/>
                  </a:lnTo>
                  <a:lnTo>
                    <a:pt x="615" y="895"/>
                  </a:lnTo>
                  <a:lnTo>
                    <a:pt x="610" y="894"/>
                  </a:lnTo>
                  <a:lnTo>
                    <a:pt x="605" y="892"/>
                  </a:lnTo>
                  <a:lnTo>
                    <a:pt x="599" y="890"/>
                  </a:lnTo>
                  <a:lnTo>
                    <a:pt x="594" y="889"/>
                  </a:lnTo>
                  <a:lnTo>
                    <a:pt x="592" y="887"/>
                  </a:lnTo>
                  <a:lnTo>
                    <a:pt x="590" y="882"/>
                  </a:lnTo>
                  <a:lnTo>
                    <a:pt x="592" y="879"/>
                  </a:lnTo>
                  <a:lnTo>
                    <a:pt x="586" y="876"/>
                  </a:lnTo>
                  <a:lnTo>
                    <a:pt x="576" y="873"/>
                  </a:lnTo>
                  <a:lnTo>
                    <a:pt x="574" y="873"/>
                  </a:lnTo>
                  <a:lnTo>
                    <a:pt x="567" y="871"/>
                  </a:lnTo>
                  <a:lnTo>
                    <a:pt x="557" y="873"/>
                  </a:lnTo>
                  <a:lnTo>
                    <a:pt x="556" y="871"/>
                  </a:lnTo>
                  <a:lnTo>
                    <a:pt x="549" y="869"/>
                  </a:lnTo>
                  <a:lnTo>
                    <a:pt x="543" y="869"/>
                  </a:lnTo>
                  <a:lnTo>
                    <a:pt x="534" y="869"/>
                  </a:lnTo>
                  <a:lnTo>
                    <a:pt x="533" y="868"/>
                  </a:lnTo>
                  <a:lnTo>
                    <a:pt x="526" y="868"/>
                  </a:lnTo>
                  <a:lnTo>
                    <a:pt x="519" y="868"/>
                  </a:lnTo>
                  <a:lnTo>
                    <a:pt x="513" y="868"/>
                  </a:lnTo>
                  <a:lnTo>
                    <a:pt x="508" y="869"/>
                  </a:lnTo>
                  <a:lnTo>
                    <a:pt x="506" y="869"/>
                  </a:lnTo>
                  <a:lnTo>
                    <a:pt x="503" y="869"/>
                  </a:lnTo>
                  <a:lnTo>
                    <a:pt x="501" y="871"/>
                  </a:lnTo>
                  <a:lnTo>
                    <a:pt x="500" y="873"/>
                  </a:lnTo>
                  <a:lnTo>
                    <a:pt x="496" y="871"/>
                  </a:lnTo>
                  <a:lnTo>
                    <a:pt x="495" y="869"/>
                  </a:lnTo>
                  <a:lnTo>
                    <a:pt x="493" y="868"/>
                  </a:lnTo>
                  <a:lnTo>
                    <a:pt x="490" y="866"/>
                  </a:lnTo>
                  <a:lnTo>
                    <a:pt x="490" y="865"/>
                  </a:lnTo>
                  <a:lnTo>
                    <a:pt x="486" y="860"/>
                  </a:lnTo>
                  <a:lnTo>
                    <a:pt x="480" y="858"/>
                  </a:lnTo>
                  <a:lnTo>
                    <a:pt x="480" y="855"/>
                  </a:lnTo>
                  <a:lnTo>
                    <a:pt x="478" y="848"/>
                  </a:lnTo>
                  <a:lnTo>
                    <a:pt x="475" y="835"/>
                  </a:lnTo>
                  <a:lnTo>
                    <a:pt x="470" y="816"/>
                  </a:lnTo>
                  <a:lnTo>
                    <a:pt x="466" y="806"/>
                  </a:lnTo>
                  <a:lnTo>
                    <a:pt x="463" y="803"/>
                  </a:lnTo>
                  <a:lnTo>
                    <a:pt x="458" y="806"/>
                  </a:lnTo>
                  <a:lnTo>
                    <a:pt x="457" y="808"/>
                  </a:lnTo>
                  <a:lnTo>
                    <a:pt x="448" y="803"/>
                  </a:lnTo>
                  <a:lnTo>
                    <a:pt x="447" y="801"/>
                  </a:lnTo>
                  <a:lnTo>
                    <a:pt x="443" y="805"/>
                  </a:lnTo>
                  <a:lnTo>
                    <a:pt x="440" y="805"/>
                  </a:lnTo>
                  <a:lnTo>
                    <a:pt x="437" y="803"/>
                  </a:lnTo>
                  <a:lnTo>
                    <a:pt x="433" y="801"/>
                  </a:lnTo>
                  <a:lnTo>
                    <a:pt x="430" y="801"/>
                  </a:lnTo>
                  <a:lnTo>
                    <a:pt x="428" y="800"/>
                  </a:lnTo>
                  <a:lnTo>
                    <a:pt x="425" y="800"/>
                  </a:lnTo>
                  <a:lnTo>
                    <a:pt x="418" y="798"/>
                  </a:lnTo>
                  <a:lnTo>
                    <a:pt x="417" y="798"/>
                  </a:lnTo>
                  <a:lnTo>
                    <a:pt x="410" y="797"/>
                  </a:lnTo>
                  <a:lnTo>
                    <a:pt x="409" y="795"/>
                  </a:lnTo>
                  <a:lnTo>
                    <a:pt x="407" y="795"/>
                  </a:lnTo>
                  <a:lnTo>
                    <a:pt x="404" y="790"/>
                  </a:lnTo>
                  <a:lnTo>
                    <a:pt x="400" y="787"/>
                  </a:lnTo>
                  <a:lnTo>
                    <a:pt x="399" y="785"/>
                  </a:lnTo>
                  <a:lnTo>
                    <a:pt x="399" y="784"/>
                  </a:lnTo>
                  <a:lnTo>
                    <a:pt x="394" y="777"/>
                  </a:lnTo>
                  <a:lnTo>
                    <a:pt x="392" y="774"/>
                  </a:lnTo>
                  <a:lnTo>
                    <a:pt x="389" y="769"/>
                  </a:lnTo>
                  <a:lnTo>
                    <a:pt x="384" y="766"/>
                  </a:lnTo>
                  <a:lnTo>
                    <a:pt x="382" y="766"/>
                  </a:lnTo>
                  <a:lnTo>
                    <a:pt x="379" y="766"/>
                  </a:lnTo>
                  <a:lnTo>
                    <a:pt x="377" y="766"/>
                  </a:lnTo>
                  <a:lnTo>
                    <a:pt x="372" y="767"/>
                  </a:lnTo>
                  <a:lnTo>
                    <a:pt x="371" y="767"/>
                  </a:lnTo>
                  <a:lnTo>
                    <a:pt x="369" y="767"/>
                  </a:lnTo>
                  <a:lnTo>
                    <a:pt x="366" y="769"/>
                  </a:lnTo>
                  <a:lnTo>
                    <a:pt x="364" y="771"/>
                  </a:lnTo>
                  <a:lnTo>
                    <a:pt x="362" y="772"/>
                  </a:lnTo>
                  <a:lnTo>
                    <a:pt x="357" y="777"/>
                  </a:lnTo>
                  <a:lnTo>
                    <a:pt x="351" y="785"/>
                  </a:lnTo>
                  <a:lnTo>
                    <a:pt x="351" y="787"/>
                  </a:lnTo>
                  <a:lnTo>
                    <a:pt x="344" y="793"/>
                  </a:lnTo>
                  <a:lnTo>
                    <a:pt x="342" y="795"/>
                  </a:lnTo>
                  <a:lnTo>
                    <a:pt x="341" y="801"/>
                  </a:lnTo>
                  <a:lnTo>
                    <a:pt x="342" y="806"/>
                  </a:lnTo>
                  <a:lnTo>
                    <a:pt x="342" y="810"/>
                  </a:lnTo>
                  <a:lnTo>
                    <a:pt x="344" y="818"/>
                  </a:lnTo>
                  <a:lnTo>
                    <a:pt x="344" y="821"/>
                  </a:lnTo>
                  <a:lnTo>
                    <a:pt x="346" y="827"/>
                  </a:lnTo>
                  <a:lnTo>
                    <a:pt x="344" y="834"/>
                  </a:lnTo>
                  <a:lnTo>
                    <a:pt x="344" y="837"/>
                  </a:lnTo>
                  <a:lnTo>
                    <a:pt x="341" y="844"/>
                  </a:lnTo>
                  <a:lnTo>
                    <a:pt x="339" y="845"/>
                  </a:lnTo>
                  <a:lnTo>
                    <a:pt x="337" y="845"/>
                  </a:lnTo>
                  <a:lnTo>
                    <a:pt x="332" y="847"/>
                  </a:lnTo>
                  <a:lnTo>
                    <a:pt x="331" y="847"/>
                  </a:lnTo>
                  <a:lnTo>
                    <a:pt x="321" y="855"/>
                  </a:lnTo>
                  <a:lnTo>
                    <a:pt x="324" y="861"/>
                  </a:lnTo>
                  <a:lnTo>
                    <a:pt x="324" y="863"/>
                  </a:lnTo>
                  <a:lnTo>
                    <a:pt x="311" y="868"/>
                  </a:lnTo>
                  <a:lnTo>
                    <a:pt x="306" y="869"/>
                  </a:lnTo>
                  <a:lnTo>
                    <a:pt x="298" y="869"/>
                  </a:lnTo>
                  <a:lnTo>
                    <a:pt x="294" y="871"/>
                  </a:lnTo>
                  <a:lnTo>
                    <a:pt x="289" y="865"/>
                  </a:lnTo>
                  <a:lnTo>
                    <a:pt x="283" y="855"/>
                  </a:lnTo>
                  <a:lnTo>
                    <a:pt x="280" y="852"/>
                  </a:lnTo>
                  <a:lnTo>
                    <a:pt x="275" y="850"/>
                  </a:lnTo>
                  <a:lnTo>
                    <a:pt x="271" y="847"/>
                  </a:lnTo>
                  <a:lnTo>
                    <a:pt x="266" y="844"/>
                  </a:lnTo>
                  <a:lnTo>
                    <a:pt x="263" y="845"/>
                  </a:lnTo>
                  <a:lnTo>
                    <a:pt x="258" y="845"/>
                  </a:lnTo>
                  <a:lnTo>
                    <a:pt x="250" y="842"/>
                  </a:lnTo>
                  <a:lnTo>
                    <a:pt x="232" y="834"/>
                  </a:lnTo>
                  <a:lnTo>
                    <a:pt x="230" y="834"/>
                  </a:lnTo>
                  <a:lnTo>
                    <a:pt x="220" y="831"/>
                  </a:lnTo>
                  <a:lnTo>
                    <a:pt x="212" y="837"/>
                  </a:lnTo>
                  <a:lnTo>
                    <a:pt x="208" y="837"/>
                  </a:lnTo>
                  <a:lnTo>
                    <a:pt x="199" y="835"/>
                  </a:lnTo>
                  <a:lnTo>
                    <a:pt x="197" y="834"/>
                  </a:lnTo>
                  <a:lnTo>
                    <a:pt x="195" y="832"/>
                  </a:lnTo>
                  <a:lnTo>
                    <a:pt x="190" y="829"/>
                  </a:lnTo>
                  <a:lnTo>
                    <a:pt x="189" y="827"/>
                  </a:lnTo>
                  <a:lnTo>
                    <a:pt x="182" y="822"/>
                  </a:lnTo>
                  <a:lnTo>
                    <a:pt x="179" y="821"/>
                  </a:lnTo>
                  <a:lnTo>
                    <a:pt x="172" y="818"/>
                  </a:lnTo>
                  <a:lnTo>
                    <a:pt x="169" y="819"/>
                  </a:lnTo>
                  <a:lnTo>
                    <a:pt x="162" y="821"/>
                  </a:lnTo>
                  <a:lnTo>
                    <a:pt x="159" y="822"/>
                  </a:lnTo>
                  <a:lnTo>
                    <a:pt x="156" y="822"/>
                  </a:lnTo>
                  <a:lnTo>
                    <a:pt x="152" y="822"/>
                  </a:lnTo>
                  <a:lnTo>
                    <a:pt x="146" y="826"/>
                  </a:lnTo>
                  <a:lnTo>
                    <a:pt x="144" y="826"/>
                  </a:lnTo>
                  <a:lnTo>
                    <a:pt x="141" y="829"/>
                  </a:lnTo>
                  <a:lnTo>
                    <a:pt x="139" y="829"/>
                  </a:lnTo>
                  <a:lnTo>
                    <a:pt x="136" y="834"/>
                  </a:lnTo>
                  <a:lnTo>
                    <a:pt x="116" y="839"/>
                  </a:lnTo>
                  <a:lnTo>
                    <a:pt x="106" y="834"/>
                  </a:lnTo>
                  <a:lnTo>
                    <a:pt x="103" y="834"/>
                  </a:lnTo>
                  <a:lnTo>
                    <a:pt x="99" y="834"/>
                  </a:lnTo>
                  <a:lnTo>
                    <a:pt x="94" y="832"/>
                  </a:lnTo>
                  <a:lnTo>
                    <a:pt x="93" y="832"/>
                  </a:lnTo>
                  <a:lnTo>
                    <a:pt x="86" y="835"/>
                  </a:lnTo>
                  <a:lnTo>
                    <a:pt x="84" y="835"/>
                  </a:lnTo>
                  <a:lnTo>
                    <a:pt x="79" y="839"/>
                  </a:lnTo>
                  <a:lnTo>
                    <a:pt x="78" y="839"/>
                  </a:lnTo>
                  <a:lnTo>
                    <a:pt x="73" y="839"/>
                  </a:lnTo>
                  <a:lnTo>
                    <a:pt x="68" y="827"/>
                  </a:lnTo>
                  <a:lnTo>
                    <a:pt x="65" y="816"/>
                  </a:lnTo>
                  <a:lnTo>
                    <a:pt x="51" y="803"/>
                  </a:lnTo>
                  <a:lnTo>
                    <a:pt x="50" y="803"/>
                  </a:lnTo>
                  <a:lnTo>
                    <a:pt x="43" y="798"/>
                  </a:lnTo>
                  <a:lnTo>
                    <a:pt x="33" y="792"/>
                  </a:lnTo>
                  <a:lnTo>
                    <a:pt x="30" y="789"/>
                  </a:lnTo>
                  <a:lnTo>
                    <a:pt x="26" y="784"/>
                  </a:lnTo>
                  <a:lnTo>
                    <a:pt x="26" y="779"/>
                  </a:lnTo>
                  <a:lnTo>
                    <a:pt x="25" y="769"/>
                  </a:lnTo>
                  <a:lnTo>
                    <a:pt x="25" y="764"/>
                  </a:lnTo>
                  <a:lnTo>
                    <a:pt x="25" y="761"/>
                  </a:lnTo>
                  <a:lnTo>
                    <a:pt x="18" y="748"/>
                  </a:lnTo>
                  <a:lnTo>
                    <a:pt x="17" y="746"/>
                  </a:lnTo>
                  <a:lnTo>
                    <a:pt x="13" y="740"/>
                  </a:lnTo>
                  <a:lnTo>
                    <a:pt x="13" y="737"/>
                  </a:lnTo>
                  <a:lnTo>
                    <a:pt x="15" y="733"/>
                  </a:lnTo>
                  <a:lnTo>
                    <a:pt x="17" y="730"/>
                  </a:lnTo>
                  <a:lnTo>
                    <a:pt x="17" y="727"/>
                  </a:lnTo>
                  <a:lnTo>
                    <a:pt x="17" y="721"/>
                  </a:lnTo>
                  <a:lnTo>
                    <a:pt x="17" y="716"/>
                  </a:lnTo>
                  <a:lnTo>
                    <a:pt x="15" y="712"/>
                  </a:lnTo>
                  <a:lnTo>
                    <a:pt x="15" y="698"/>
                  </a:lnTo>
                  <a:lnTo>
                    <a:pt x="15" y="695"/>
                  </a:lnTo>
                  <a:lnTo>
                    <a:pt x="17" y="688"/>
                  </a:lnTo>
                  <a:lnTo>
                    <a:pt x="15" y="680"/>
                  </a:lnTo>
                  <a:lnTo>
                    <a:pt x="12" y="675"/>
                  </a:lnTo>
                  <a:lnTo>
                    <a:pt x="7" y="670"/>
                  </a:lnTo>
                  <a:lnTo>
                    <a:pt x="7" y="669"/>
                  </a:lnTo>
                  <a:lnTo>
                    <a:pt x="0" y="664"/>
                  </a:lnTo>
                  <a:lnTo>
                    <a:pt x="2" y="657"/>
                  </a:lnTo>
                  <a:lnTo>
                    <a:pt x="3" y="657"/>
                  </a:lnTo>
                  <a:lnTo>
                    <a:pt x="7" y="657"/>
                  </a:lnTo>
                  <a:lnTo>
                    <a:pt x="12" y="656"/>
                  </a:lnTo>
                  <a:lnTo>
                    <a:pt x="15" y="653"/>
                  </a:lnTo>
                  <a:lnTo>
                    <a:pt x="17" y="653"/>
                  </a:lnTo>
                  <a:lnTo>
                    <a:pt x="18" y="651"/>
                  </a:lnTo>
                  <a:lnTo>
                    <a:pt x="22" y="648"/>
                  </a:lnTo>
                  <a:lnTo>
                    <a:pt x="25" y="638"/>
                  </a:lnTo>
                  <a:lnTo>
                    <a:pt x="25" y="635"/>
                  </a:lnTo>
                  <a:lnTo>
                    <a:pt x="25" y="632"/>
                  </a:lnTo>
                  <a:lnTo>
                    <a:pt x="26" y="627"/>
                  </a:lnTo>
                  <a:lnTo>
                    <a:pt x="26" y="622"/>
                  </a:lnTo>
                  <a:lnTo>
                    <a:pt x="26" y="617"/>
                  </a:lnTo>
                  <a:lnTo>
                    <a:pt x="28" y="614"/>
                  </a:lnTo>
                  <a:lnTo>
                    <a:pt x="28" y="612"/>
                  </a:lnTo>
                  <a:lnTo>
                    <a:pt x="30" y="609"/>
                  </a:lnTo>
                  <a:lnTo>
                    <a:pt x="30" y="604"/>
                  </a:lnTo>
                  <a:lnTo>
                    <a:pt x="30" y="602"/>
                  </a:lnTo>
                  <a:lnTo>
                    <a:pt x="30" y="601"/>
                  </a:lnTo>
                  <a:lnTo>
                    <a:pt x="30" y="588"/>
                  </a:lnTo>
                  <a:lnTo>
                    <a:pt x="33" y="585"/>
                  </a:lnTo>
                  <a:lnTo>
                    <a:pt x="35" y="580"/>
                  </a:lnTo>
                  <a:lnTo>
                    <a:pt x="35" y="575"/>
                  </a:lnTo>
                  <a:lnTo>
                    <a:pt x="35" y="570"/>
                  </a:lnTo>
                  <a:lnTo>
                    <a:pt x="38" y="562"/>
                  </a:lnTo>
                  <a:lnTo>
                    <a:pt x="41" y="559"/>
                  </a:lnTo>
                  <a:lnTo>
                    <a:pt x="43" y="552"/>
                  </a:lnTo>
                  <a:lnTo>
                    <a:pt x="50" y="547"/>
                  </a:lnTo>
                  <a:lnTo>
                    <a:pt x="56" y="544"/>
                  </a:lnTo>
                  <a:lnTo>
                    <a:pt x="55" y="533"/>
                  </a:lnTo>
                  <a:lnTo>
                    <a:pt x="50" y="531"/>
                  </a:lnTo>
                  <a:lnTo>
                    <a:pt x="48" y="526"/>
                  </a:lnTo>
                  <a:lnTo>
                    <a:pt x="50" y="520"/>
                  </a:lnTo>
                  <a:lnTo>
                    <a:pt x="50" y="518"/>
                  </a:lnTo>
                  <a:lnTo>
                    <a:pt x="50" y="512"/>
                  </a:lnTo>
                  <a:lnTo>
                    <a:pt x="50" y="502"/>
                  </a:lnTo>
                  <a:lnTo>
                    <a:pt x="50" y="500"/>
                  </a:lnTo>
                  <a:lnTo>
                    <a:pt x="51" y="492"/>
                  </a:lnTo>
                  <a:lnTo>
                    <a:pt x="55" y="484"/>
                  </a:lnTo>
                  <a:lnTo>
                    <a:pt x="58" y="481"/>
                  </a:lnTo>
                  <a:lnTo>
                    <a:pt x="61" y="479"/>
                  </a:lnTo>
                  <a:lnTo>
                    <a:pt x="65" y="478"/>
                  </a:lnTo>
                  <a:lnTo>
                    <a:pt x="66" y="471"/>
                  </a:lnTo>
                  <a:lnTo>
                    <a:pt x="65" y="462"/>
                  </a:lnTo>
                  <a:lnTo>
                    <a:pt x="65" y="460"/>
                  </a:lnTo>
                  <a:lnTo>
                    <a:pt x="65" y="450"/>
                  </a:lnTo>
                  <a:lnTo>
                    <a:pt x="68" y="445"/>
                  </a:lnTo>
                  <a:lnTo>
                    <a:pt x="71" y="441"/>
                  </a:lnTo>
                  <a:lnTo>
                    <a:pt x="73" y="439"/>
                  </a:lnTo>
                  <a:lnTo>
                    <a:pt x="76" y="437"/>
                  </a:lnTo>
                  <a:lnTo>
                    <a:pt x="78" y="434"/>
                  </a:lnTo>
                  <a:lnTo>
                    <a:pt x="79" y="428"/>
                  </a:lnTo>
                  <a:lnTo>
                    <a:pt x="86" y="428"/>
                  </a:lnTo>
                  <a:lnTo>
                    <a:pt x="89" y="428"/>
                  </a:lnTo>
                  <a:lnTo>
                    <a:pt x="91" y="423"/>
                  </a:lnTo>
                  <a:lnTo>
                    <a:pt x="89" y="418"/>
                  </a:lnTo>
                  <a:lnTo>
                    <a:pt x="89" y="413"/>
                  </a:lnTo>
                  <a:lnTo>
                    <a:pt x="89" y="407"/>
                  </a:lnTo>
                  <a:lnTo>
                    <a:pt x="88" y="400"/>
                  </a:lnTo>
                  <a:lnTo>
                    <a:pt x="86" y="397"/>
                  </a:lnTo>
                  <a:lnTo>
                    <a:pt x="84" y="395"/>
                  </a:lnTo>
                  <a:lnTo>
                    <a:pt x="79" y="392"/>
                  </a:lnTo>
                  <a:lnTo>
                    <a:pt x="81" y="387"/>
                  </a:lnTo>
                  <a:lnTo>
                    <a:pt x="84" y="384"/>
                  </a:lnTo>
                  <a:lnTo>
                    <a:pt x="83" y="381"/>
                  </a:lnTo>
                  <a:lnTo>
                    <a:pt x="81" y="374"/>
                  </a:lnTo>
                  <a:lnTo>
                    <a:pt x="81" y="369"/>
                  </a:lnTo>
                  <a:lnTo>
                    <a:pt x="81" y="363"/>
                  </a:lnTo>
                  <a:lnTo>
                    <a:pt x="79" y="356"/>
                  </a:lnTo>
                  <a:lnTo>
                    <a:pt x="84" y="352"/>
                  </a:lnTo>
                  <a:lnTo>
                    <a:pt x="86" y="350"/>
                  </a:lnTo>
                  <a:lnTo>
                    <a:pt x="84" y="347"/>
                  </a:lnTo>
                  <a:lnTo>
                    <a:pt x="84" y="342"/>
                  </a:lnTo>
                  <a:lnTo>
                    <a:pt x="88" y="335"/>
                  </a:lnTo>
                  <a:lnTo>
                    <a:pt x="91" y="332"/>
                  </a:lnTo>
                  <a:lnTo>
                    <a:pt x="93" y="332"/>
                  </a:lnTo>
                  <a:lnTo>
                    <a:pt x="96" y="327"/>
                  </a:lnTo>
                  <a:lnTo>
                    <a:pt x="99" y="319"/>
                  </a:lnTo>
                  <a:lnTo>
                    <a:pt x="101" y="318"/>
                  </a:lnTo>
                  <a:lnTo>
                    <a:pt x="99" y="310"/>
                  </a:lnTo>
                  <a:lnTo>
                    <a:pt x="98" y="306"/>
                  </a:lnTo>
                  <a:lnTo>
                    <a:pt x="98" y="303"/>
                  </a:lnTo>
                  <a:lnTo>
                    <a:pt x="94" y="298"/>
                  </a:lnTo>
                  <a:lnTo>
                    <a:pt x="91" y="297"/>
                  </a:lnTo>
                  <a:lnTo>
                    <a:pt x="88" y="295"/>
                  </a:lnTo>
                  <a:lnTo>
                    <a:pt x="81" y="290"/>
                  </a:lnTo>
                  <a:lnTo>
                    <a:pt x="76" y="285"/>
                  </a:lnTo>
                  <a:lnTo>
                    <a:pt x="74" y="280"/>
                  </a:lnTo>
                  <a:lnTo>
                    <a:pt x="74" y="274"/>
                  </a:lnTo>
                  <a:lnTo>
                    <a:pt x="74" y="267"/>
                  </a:lnTo>
                  <a:lnTo>
                    <a:pt x="71" y="263"/>
                  </a:lnTo>
                  <a:lnTo>
                    <a:pt x="68" y="258"/>
                  </a:lnTo>
                  <a:lnTo>
                    <a:pt x="68" y="251"/>
                  </a:lnTo>
                  <a:lnTo>
                    <a:pt x="71" y="245"/>
                  </a:lnTo>
                  <a:lnTo>
                    <a:pt x="73" y="242"/>
                  </a:lnTo>
                  <a:lnTo>
                    <a:pt x="74" y="240"/>
                  </a:lnTo>
                  <a:lnTo>
                    <a:pt x="78" y="238"/>
                  </a:lnTo>
                  <a:lnTo>
                    <a:pt x="81" y="237"/>
                  </a:lnTo>
                  <a:lnTo>
                    <a:pt x="86" y="235"/>
                  </a:lnTo>
                  <a:lnTo>
                    <a:pt x="93" y="233"/>
                  </a:lnTo>
                  <a:lnTo>
                    <a:pt x="96" y="230"/>
                  </a:lnTo>
                  <a:lnTo>
                    <a:pt x="98" y="230"/>
                  </a:lnTo>
                  <a:lnTo>
                    <a:pt x="104" y="227"/>
                  </a:lnTo>
                  <a:lnTo>
                    <a:pt x="109" y="224"/>
                  </a:lnTo>
                  <a:lnTo>
                    <a:pt x="116" y="221"/>
                  </a:lnTo>
                  <a:lnTo>
                    <a:pt x="119" y="221"/>
                  </a:lnTo>
                  <a:lnTo>
                    <a:pt x="117" y="212"/>
                  </a:lnTo>
                  <a:lnTo>
                    <a:pt x="116" y="209"/>
                  </a:lnTo>
                  <a:lnTo>
                    <a:pt x="116" y="206"/>
                  </a:lnTo>
                  <a:lnTo>
                    <a:pt x="119" y="204"/>
                  </a:lnTo>
                  <a:lnTo>
                    <a:pt x="122" y="200"/>
                  </a:lnTo>
                  <a:lnTo>
                    <a:pt x="122" y="195"/>
                  </a:lnTo>
                  <a:lnTo>
                    <a:pt x="124" y="187"/>
                  </a:lnTo>
                  <a:lnTo>
                    <a:pt x="131" y="183"/>
                  </a:lnTo>
                  <a:lnTo>
                    <a:pt x="136" y="175"/>
                  </a:lnTo>
                  <a:lnTo>
                    <a:pt x="139" y="170"/>
                  </a:lnTo>
                  <a:lnTo>
                    <a:pt x="142" y="162"/>
                  </a:lnTo>
                  <a:lnTo>
                    <a:pt x="142" y="156"/>
                  </a:lnTo>
                  <a:lnTo>
                    <a:pt x="142" y="149"/>
                  </a:lnTo>
                  <a:lnTo>
                    <a:pt x="139" y="146"/>
                  </a:lnTo>
                  <a:lnTo>
                    <a:pt x="141" y="141"/>
                  </a:lnTo>
                  <a:lnTo>
                    <a:pt x="141" y="140"/>
                  </a:lnTo>
                  <a:lnTo>
                    <a:pt x="142" y="135"/>
                  </a:lnTo>
                  <a:lnTo>
                    <a:pt x="142" y="133"/>
                  </a:lnTo>
                  <a:lnTo>
                    <a:pt x="139" y="130"/>
                  </a:lnTo>
                  <a:lnTo>
                    <a:pt x="137" y="123"/>
                  </a:lnTo>
                  <a:lnTo>
                    <a:pt x="141" y="120"/>
                  </a:lnTo>
                  <a:lnTo>
                    <a:pt x="144" y="115"/>
                  </a:lnTo>
                  <a:lnTo>
                    <a:pt x="144" y="111"/>
                  </a:lnTo>
                  <a:lnTo>
                    <a:pt x="149" y="104"/>
                  </a:lnTo>
                  <a:lnTo>
                    <a:pt x="151" y="99"/>
                  </a:lnTo>
                  <a:lnTo>
                    <a:pt x="154" y="93"/>
                  </a:lnTo>
                  <a:lnTo>
                    <a:pt x="156" y="88"/>
                  </a:lnTo>
                  <a:lnTo>
                    <a:pt x="156" y="81"/>
                  </a:lnTo>
                  <a:lnTo>
                    <a:pt x="157" y="75"/>
                  </a:lnTo>
                  <a:lnTo>
                    <a:pt x="157" y="68"/>
                  </a:lnTo>
                  <a:lnTo>
                    <a:pt x="162" y="62"/>
                  </a:lnTo>
                  <a:lnTo>
                    <a:pt x="167" y="57"/>
                  </a:lnTo>
                  <a:lnTo>
                    <a:pt x="164" y="51"/>
                  </a:lnTo>
                  <a:lnTo>
                    <a:pt x="160" y="44"/>
                  </a:lnTo>
                  <a:lnTo>
                    <a:pt x="156" y="34"/>
                  </a:lnTo>
                  <a:lnTo>
                    <a:pt x="156" y="25"/>
                  </a:lnTo>
                  <a:lnTo>
                    <a:pt x="156" y="18"/>
                  </a:lnTo>
                  <a:lnTo>
                    <a:pt x="156" y="12"/>
                  </a:lnTo>
                  <a:lnTo>
                    <a:pt x="159" y="2"/>
                  </a:lnTo>
                  <a:lnTo>
                    <a:pt x="162" y="4"/>
                  </a:lnTo>
                  <a:lnTo>
                    <a:pt x="164" y="4"/>
                  </a:lnTo>
                  <a:lnTo>
                    <a:pt x="170" y="5"/>
                  </a:lnTo>
                  <a:lnTo>
                    <a:pt x="175" y="7"/>
                  </a:lnTo>
                  <a:lnTo>
                    <a:pt x="184" y="7"/>
                  </a:lnTo>
                  <a:lnTo>
                    <a:pt x="195" y="7"/>
                  </a:lnTo>
                  <a:lnTo>
                    <a:pt x="202" y="5"/>
                  </a:lnTo>
                  <a:lnTo>
                    <a:pt x="215" y="0"/>
                  </a:lnTo>
                  <a:lnTo>
                    <a:pt x="218" y="2"/>
                  </a:lnTo>
                  <a:lnTo>
                    <a:pt x="222" y="4"/>
                  </a:lnTo>
                  <a:lnTo>
                    <a:pt x="228" y="9"/>
                  </a:lnTo>
                  <a:lnTo>
                    <a:pt x="232" y="12"/>
                  </a:lnTo>
                  <a:lnTo>
                    <a:pt x="233" y="13"/>
                  </a:lnTo>
                  <a:lnTo>
                    <a:pt x="237" y="18"/>
                  </a:lnTo>
                  <a:lnTo>
                    <a:pt x="243" y="18"/>
                  </a:lnTo>
                  <a:lnTo>
                    <a:pt x="246" y="18"/>
                  </a:lnTo>
                  <a:lnTo>
                    <a:pt x="251" y="18"/>
                  </a:lnTo>
                  <a:lnTo>
                    <a:pt x="255" y="23"/>
                  </a:lnTo>
                  <a:lnTo>
                    <a:pt x="260" y="28"/>
                  </a:lnTo>
                  <a:lnTo>
                    <a:pt x="261" y="31"/>
                  </a:lnTo>
                  <a:lnTo>
                    <a:pt x="263" y="34"/>
                  </a:lnTo>
                  <a:lnTo>
                    <a:pt x="263" y="38"/>
                  </a:lnTo>
                  <a:lnTo>
                    <a:pt x="265" y="41"/>
                  </a:lnTo>
                  <a:lnTo>
                    <a:pt x="271" y="39"/>
                  </a:lnTo>
                  <a:lnTo>
                    <a:pt x="273" y="43"/>
                  </a:lnTo>
                  <a:lnTo>
                    <a:pt x="276" y="51"/>
                  </a:lnTo>
                  <a:lnTo>
                    <a:pt x="276" y="59"/>
                  </a:lnTo>
                  <a:lnTo>
                    <a:pt x="281" y="67"/>
                  </a:lnTo>
                  <a:lnTo>
                    <a:pt x="285" y="67"/>
                  </a:lnTo>
                  <a:lnTo>
                    <a:pt x="291" y="70"/>
                  </a:lnTo>
                  <a:lnTo>
                    <a:pt x="296" y="70"/>
                  </a:lnTo>
                  <a:lnTo>
                    <a:pt x="301" y="72"/>
                  </a:lnTo>
                  <a:lnTo>
                    <a:pt x="308" y="72"/>
                  </a:lnTo>
                  <a:lnTo>
                    <a:pt x="316" y="72"/>
                  </a:lnTo>
                  <a:lnTo>
                    <a:pt x="321" y="78"/>
                  </a:lnTo>
                  <a:lnTo>
                    <a:pt x="323" y="81"/>
                  </a:lnTo>
                  <a:lnTo>
                    <a:pt x="326" y="85"/>
                  </a:lnTo>
                  <a:lnTo>
                    <a:pt x="329" y="89"/>
                  </a:lnTo>
                  <a:lnTo>
                    <a:pt x="331" y="94"/>
                  </a:lnTo>
                  <a:lnTo>
                    <a:pt x="336" y="98"/>
                  </a:lnTo>
                  <a:lnTo>
                    <a:pt x="346" y="99"/>
                  </a:lnTo>
                  <a:lnTo>
                    <a:pt x="349" y="98"/>
                  </a:lnTo>
                  <a:lnTo>
                    <a:pt x="356" y="98"/>
                  </a:lnTo>
                  <a:lnTo>
                    <a:pt x="364" y="104"/>
                  </a:lnTo>
                  <a:lnTo>
                    <a:pt x="369" y="104"/>
                  </a:lnTo>
                  <a:lnTo>
                    <a:pt x="372" y="104"/>
                  </a:lnTo>
                  <a:lnTo>
                    <a:pt x="379" y="102"/>
                  </a:lnTo>
                  <a:lnTo>
                    <a:pt x="382" y="104"/>
                  </a:lnTo>
                  <a:lnTo>
                    <a:pt x="385" y="109"/>
                  </a:lnTo>
                  <a:lnTo>
                    <a:pt x="389" y="109"/>
                  </a:lnTo>
                  <a:lnTo>
                    <a:pt x="394" y="111"/>
                  </a:lnTo>
                  <a:lnTo>
                    <a:pt x="399" y="112"/>
                  </a:lnTo>
                  <a:lnTo>
                    <a:pt x="404" y="114"/>
                  </a:lnTo>
                  <a:lnTo>
                    <a:pt x="407" y="117"/>
                  </a:lnTo>
                  <a:lnTo>
                    <a:pt x="410" y="120"/>
                  </a:lnTo>
                  <a:lnTo>
                    <a:pt x="414" y="127"/>
                  </a:lnTo>
                  <a:lnTo>
                    <a:pt x="415" y="128"/>
                  </a:lnTo>
                  <a:lnTo>
                    <a:pt x="418" y="132"/>
                  </a:lnTo>
                  <a:lnTo>
                    <a:pt x="420" y="135"/>
                  </a:lnTo>
                  <a:lnTo>
                    <a:pt x="418" y="141"/>
                  </a:lnTo>
                  <a:lnTo>
                    <a:pt x="418" y="148"/>
                  </a:lnTo>
                  <a:lnTo>
                    <a:pt x="420" y="154"/>
                  </a:lnTo>
                  <a:lnTo>
                    <a:pt x="427" y="161"/>
                  </a:lnTo>
                  <a:lnTo>
                    <a:pt x="425" y="164"/>
                  </a:lnTo>
                  <a:lnTo>
                    <a:pt x="425" y="169"/>
                  </a:lnTo>
                  <a:lnTo>
                    <a:pt x="430" y="172"/>
                  </a:lnTo>
                  <a:lnTo>
                    <a:pt x="433" y="174"/>
                  </a:lnTo>
                  <a:lnTo>
                    <a:pt x="440" y="174"/>
                  </a:lnTo>
                  <a:lnTo>
                    <a:pt x="445" y="175"/>
                  </a:lnTo>
                  <a:lnTo>
                    <a:pt x="447" y="177"/>
                  </a:lnTo>
                  <a:lnTo>
                    <a:pt x="452" y="178"/>
                  </a:lnTo>
                  <a:lnTo>
                    <a:pt x="457" y="183"/>
                  </a:lnTo>
                  <a:lnTo>
                    <a:pt x="463" y="183"/>
                  </a:lnTo>
                  <a:lnTo>
                    <a:pt x="470" y="182"/>
                  </a:lnTo>
                  <a:lnTo>
                    <a:pt x="475" y="185"/>
                  </a:lnTo>
                  <a:lnTo>
                    <a:pt x="478" y="187"/>
                  </a:lnTo>
                  <a:lnTo>
                    <a:pt x="481" y="190"/>
                  </a:lnTo>
                  <a:lnTo>
                    <a:pt x="481" y="195"/>
                  </a:lnTo>
                  <a:lnTo>
                    <a:pt x="485" y="198"/>
                  </a:lnTo>
                  <a:lnTo>
                    <a:pt x="490" y="201"/>
                  </a:lnTo>
                  <a:lnTo>
                    <a:pt x="496" y="204"/>
                  </a:lnTo>
                  <a:lnTo>
                    <a:pt x="498" y="208"/>
                  </a:lnTo>
                  <a:lnTo>
                    <a:pt x="508" y="212"/>
                  </a:lnTo>
                  <a:lnTo>
                    <a:pt x="509" y="216"/>
                  </a:lnTo>
                  <a:lnTo>
                    <a:pt x="509" y="221"/>
                  </a:lnTo>
                  <a:lnTo>
                    <a:pt x="514" y="221"/>
                  </a:lnTo>
                  <a:lnTo>
                    <a:pt x="518" y="222"/>
                  </a:lnTo>
                  <a:lnTo>
                    <a:pt x="521" y="227"/>
                  </a:lnTo>
                  <a:lnTo>
                    <a:pt x="523" y="232"/>
                  </a:lnTo>
                  <a:lnTo>
                    <a:pt x="526" y="237"/>
                  </a:lnTo>
                  <a:lnTo>
                    <a:pt x="529" y="240"/>
                  </a:lnTo>
                  <a:lnTo>
                    <a:pt x="538" y="238"/>
                  </a:lnTo>
                  <a:lnTo>
                    <a:pt x="541" y="238"/>
                  </a:lnTo>
                  <a:lnTo>
                    <a:pt x="546" y="237"/>
                  </a:lnTo>
                  <a:lnTo>
                    <a:pt x="547" y="235"/>
                  </a:lnTo>
                  <a:lnTo>
                    <a:pt x="554" y="235"/>
                  </a:lnTo>
                  <a:lnTo>
                    <a:pt x="557" y="237"/>
                  </a:lnTo>
                  <a:lnTo>
                    <a:pt x="562" y="240"/>
                  </a:lnTo>
                  <a:lnTo>
                    <a:pt x="567" y="242"/>
                  </a:lnTo>
                  <a:lnTo>
                    <a:pt x="572" y="242"/>
                  </a:lnTo>
                  <a:lnTo>
                    <a:pt x="576" y="240"/>
                  </a:lnTo>
                  <a:lnTo>
                    <a:pt x="577" y="240"/>
                  </a:lnTo>
                  <a:lnTo>
                    <a:pt x="584" y="235"/>
                  </a:lnTo>
                  <a:lnTo>
                    <a:pt x="589" y="232"/>
                  </a:lnTo>
                  <a:lnTo>
                    <a:pt x="590" y="230"/>
                  </a:lnTo>
                  <a:lnTo>
                    <a:pt x="594" y="230"/>
                  </a:lnTo>
                  <a:lnTo>
                    <a:pt x="597" y="229"/>
                  </a:lnTo>
                  <a:lnTo>
                    <a:pt x="600" y="224"/>
                  </a:lnTo>
                  <a:lnTo>
                    <a:pt x="605" y="221"/>
                  </a:lnTo>
                  <a:lnTo>
                    <a:pt x="607" y="219"/>
                  </a:lnTo>
                  <a:lnTo>
                    <a:pt x="612" y="216"/>
                  </a:lnTo>
                  <a:lnTo>
                    <a:pt x="614" y="214"/>
                  </a:lnTo>
                  <a:lnTo>
                    <a:pt x="619" y="214"/>
                  </a:lnTo>
                  <a:lnTo>
                    <a:pt x="622" y="214"/>
                  </a:lnTo>
                  <a:lnTo>
                    <a:pt x="624" y="211"/>
                  </a:lnTo>
                  <a:lnTo>
                    <a:pt x="629" y="212"/>
                  </a:lnTo>
                  <a:lnTo>
                    <a:pt x="632" y="209"/>
                  </a:lnTo>
                  <a:lnTo>
                    <a:pt x="635" y="204"/>
                  </a:lnTo>
                  <a:lnTo>
                    <a:pt x="638" y="201"/>
                  </a:lnTo>
                  <a:lnTo>
                    <a:pt x="640" y="195"/>
                  </a:lnTo>
                  <a:lnTo>
                    <a:pt x="643" y="191"/>
                  </a:lnTo>
                  <a:lnTo>
                    <a:pt x="648" y="187"/>
                  </a:lnTo>
                  <a:lnTo>
                    <a:pt x="657" y="178"/>
                  </a:lnTo>
                  <a:lnTo>
                    <a:pt x="665" y="170"/>
                  </a:lnTo>
                  <a:lnTo>
                    <a:pt x="668" y="169"/>
                  </a:lnTo>
                  <a:lnTo>
                    <a:pt x="673" y="169"/>
                  </a:lnTo>
                  <a:lnTo>
                    <a:pt x="676" y="167"/>
                  </a:lnTo>
                  <a:lnTo>
                    <a:pt x="678" y="166"/>
                  </a:lnTo>
                  <a:lnTo>
                    <a:pt x="681" y="166"/>
                  </a:lnTo>
                  <a:lnTo>
                    <a:pt x="688" y="164"/>
                  </a:lnTo>
                  <a:lnTo>
                    <a:pt x="693" y="162"/>
                  </a:lnTo>
                  <a:lnTo>
                    <a:pt x="698" y="159"/>
                  </a:lnTo>
                  <a:lnTo>
                    <a:pt x="701" y="159"/>
                  </a:lnTo>
                  <a:lnTo>
                    <a:pt x="705" y="154"/>
                  </a:lnTo>
                  <a:lnTo>
                    <a:pt x="711" y="151"/>
                  </a:lnTo>
                  <a:lnTo>
                    <a:pt x="716" y="146"/>
                  </a:lnTo>
                  <a:lnTo>
                    <a:pt x="721" y="143"/>
                  </a:lnTo>
                  <a:lnTo>
                    <a:pt x="721" y="141"/>
                  </a:lnTo>
                  <a:lnTo>
                    <a:pt x="728" y="136"/>
                  </a:lnTo>
                  <a:lnTo>
                    <a:pt x="733" y="130"/>
                  </a:lnTo>
                  <a:lnTo>
                    <a:pt x="741" y="125"/>
                  </a:lnTo>
                  <a:lnTo>
                    <a:pt x="746" y="125"/>
                  </a:lnTo>
                  <a:lnTo>
                    <a:pt x="749" y="123"/>
                  </a:lnTo>
                  <a:lnTo>
                    <a:pt x="756" y="120"/>
                  </a:lnTo>
                  <a:lnTo>
                    <a:pt x="758" y="119"/>
                  </a:lnTo>
                  <a:lnTo>
                    <a:pt x="761" y="117"/>
                  </a:lnTo>
                  <a:lnTo>
                    <a:pt x="762" y="115"/>
                  </a:lnTo>
                  <a:lnTo>
                    <a:pt x="767" y="114"/>
                  </a:lnTo>
                  <a:lnTo>
                    <a:pt x="771" y="112"/>
                  </a:lnTo>
                  <a:lnTo>
                    <a:pt x="776" y="111"/>
                  </a:lnTo>
                  <a:lnTo>
                    <a:pt x="779" y="111"/>
                  </a:lnTo>
                  <a:lnTo>
                    <a:pt x="784" y="107"/>
                  </a:lnTo>
                  <a:lnTo>
                    <a:pt x="787" y="109"/>
                  </a:lnTo>
                  <a:lnTo>
                    <a:pt x="791" y="109"/>
                  </a:lnTo>
                  <a:lnTo>
                    <a:pt x="796" y="112"/>
                  </a:lnTo>
                  <a:lnTo>
                    <a:pt x="799" y="111"/>
                  </a:lnTo>
                  <a:lnTo>
                    <a:pt x="804" y="109"/>
                  </a:lnTo>
                  <a:lnTo>
                    <a:pt x="807" y="107"/>
                  </a:lnTo>
                  <a:lnTo>
                    <a:pt x="812" y="106"/>
                  </a:lnTo>
                  <a:lnTo>
                    <a:pt x="815" y="106"/>
                  </a:lnTo>
                  <a:lnTo>
                    <a:pt x="817" y="107"/>
                  </a:lnTo>
                  <a:lnTo>
                    <a:pt x="820" y="109"/>
                  </a:lnTo>
                  <a:lnTo>
                    <a:pt x="822" y="112"/>
                  </a:lnTo>
                  <a:lnTo>
                    <a:pt x="824" y="112"/>
                  </a:lnTo>
                  <a:lnTo>
                    <a:pt x="829" y="117"/>
                  </a:lnTo>
                  <a:lnTo>
                    <a:pt x="832" y="119"/>
                  </a:lnTo>
                  <a:lnTo>
                    <a:pt x="835" y="120"/>
                  </a:lnTo>
                  <a:lnTo>
                    <a:pt x="842" y="125"/>
                  </a:lnTo>
                  <a:lnTo>
                    <a:pt x="868" y="144"/>
                  </a:lnTo>
                  <a:lnTo>
                    <a:pt x="870" y="144"/>
                  </a:lnTo>
                  <a:lnTo>
                    <a:pt x="872" y="146"/>
                  </a:lnTo>
                  <a:lnTo>
                    <a:pt x="877" y="151"/>
                  </a:lnTo>
                  <a:lnTo>
                    <a:pt x="878" y="151"/>
                  </a:lnTo>
                  <a:lnTo>
                    <a:pt x="880" y="154"/>
                  </a:lnTo>
                  <a:lnTo>
                    <a:pt x="890" y="161"/>
                  </a:lnTo>
                  <a:lnTo>
                    <a:pt x="893" y="161"/>
                  </a:lnTo>
                  <a:lnTo>
                    <a:pt x="906" y="169"/>
                  </a:lnTo>
                  <a:lnTo>
                    <a:pt x="910" y="172"/>
                  </a:lnTo>
                  <a:lnTo>
                    <a:pt x="920" y="177"/>
                  </a:lnTo>
                  <a:lnTo>
                    <a:pt x="921" y="178"/>
                  </a:lnTo>
                  <a:lnTo>
                    <a:pt x="923" y="178"/>
                  </a:lnTo>
                  <a:lnTo>
                    <a:pt x="933" y="182"/>
                  </a:lnTo>
                  <a:lnTo>
                    <a:pt x="934" y="183"/>
                  </a:lnTo>
                  <a:lnTo>
                    <a:pt x="939" y="185"/>
                  </a:lnTo>
                  <a:lnTo>
                    <a:pt x="948" y="185"/>
                  </a:lnTo>
                  <a:lnTo>
                    <a:pt x="949" y="185"/>
                  </a:lnTo>
                  <a:lnTo>
                    <a:pt x="954" y="185"/>
                  </a:lnTo>
                  <a:lnTo>
                    <a:pt x="956" y="185"/>
                  </a:lnTo>
                  <a:lnTo>
                    <a:pt x="958" y="183"/>
                  </a:lnTo>
                  <a:lnTo>
                    <a:pt x="958" y="177"/>
                  </a:lnTo>
                  <a:lnTo>
                    <a:pt x="958" y="175"/>
                  </a:lnTo>
                  <a:lnTo>
                    <a:pt x="958" y="172"/>
                  </a:lnTo>
                  <a:lnTo>
                    <a:pt x="958" y="164"/>
                  </a:lnTo>
                  <a:lnTo>
                    <a:pt x="958" y="161"/>
                  </a:lnTo>
                  <a:lnTo>
                    <a:pt x="956" y="151"/>
                  </a:lnTo>
                  <a:lnTo>
                    <a:pt x="961" y="141"/>
                  </a:lnTo>
                  <a:lnTo>
                    <a:pt x="963" y="141"/>
                  </a:lnTo>
                  <a:lnTo>
                    <a:pt x="974" y="136"/>
                  </a:lnTo>
                  <a:lnTo>
                    <a:pt x="976" y="135"/>
                  </a:lnTo>
                  <a:lnTo>
                    <a:pt x="977" y="135"/>
                  </a:lnTo>
                  <a:lnTo>
                    <a:pt x="979" y="133"/>
                  </a:lnTo>
                  <a:lnTo>
                    <a:pt x="981" y="133"/>
                  </a:lnTo>
                  <a:lnTo>
                    <a:pt x="994" y="130"/>
                  </a:lnTo>
                  <a:lnTo>
                    <a:pt x="997" y="130"/>
                  </a:lnTo>
                  <a:lnTo>
                    <a:pt x="1019" y="127"/>
                  </a:lnTo>
                  <a:lnTo>
                    <a:pt x="1020" y="127"/>
                  </a:lnTo>
                  <a:lnTo>
                    <a:pt x="1030" y="125"/>
                  </a:lnTo>
                  <a:lnTo>
                    <a:pt x="1037" y="130"/>
                  </a:lnTo>
                  <a:lnTo>
                    <a:pt x="1037" y="133"/>
                  </a:lnTo>
                  <a:lnTo>
                    <a:pt x="1037" y="156"/>
                  </a:lnTo>
                  <a:lnTo>
                    <a:pt x="1037" y="157"/>
                  </a:lnTo>
                  <a:lnTo>
                    <a:pt x="1037" y="159"/>
                  </a:lnTo>
                  <a:lnTo>
                    <a:pt x="1044" y="188"/>
                  </a:lnTo>
                  <a:lnTo>
                    <a:pt x="1042" y="195"/>
                  </a:lnTo>
                  <a:lnTo>
                    <a:pt x="1042" y="198"/>
                  </a:lnTo>
                  <a:lnTo>
                    <a:pt x="1040" y="208"/>
                  </a:lnTo>
                  <a:lnTo>
                    <a:pt x="1042" y="211"/>
                  </a:lnTo>
                  <a:lnTo>
                    <a:pt x="1042" y="212"/>
                  </a:lnTo>
                  <a:lnTo>
                    <a:pt x="1042" y="216"/>
                  </a:lnTo>
                  <a:lnTo>
                    <a:pt x="1040" y="219"/>
                  </a:lnTo>
                  <a:lnTo>
                    <a:pt x="1040" y="229"/>
                  </a:lnTo>
                  <a:lnTo>
                    <a:pt x="1040" y="235"/>
                  </a:lnTo>
                  <a:lnTo>
                    <a:pt x="1040" y="237"/>
                  </a:lnTo>
                  <a:lnTo>
                    <a:pt x="1040" y="238"/>
                  </a:lnTo>
                  <a:lnTo>
                    <a:pt x="1040" y="258"/>
                  </a:lnTo>
                  <a:lnTo>
                    <a:pt x="1040" y="261"/>
                  </a:lnTo>
                  <a:lnTo>
                    <a:pt x="1042" y="276"/>
                  </a:lnTo>
                  <a:lnTo>
                    <a:pt x="1042" y="277"/>
                  </a:lnTo>
                  <a:lnTo>
                    <a:pt x="1044" y="285"/>
                  </a:lnTo>
                  <a:lnTo>
                    <a:pt x="1045" y="293"/>
                  </a:lnTo>
                  <a:lnTo>
                    <a:pt x="1045" y="303"/>
                  </a:lnTo>
                  <a:lnTo>
                    <a:pt x="1045" y="308"/>
                  </a:lnTo>
                  <a:lnTo>
                    <a:pt x="1047" y="311"/>
                  </a:lnTo>
                  <a:lnTo>
                    <a:pt x="1049" y="313"/>
                  </a:lnTo>
                  <a:lnTo>
                    <a:pt x="1057" y="310"/>
                  </a:lnTo>
                  <a:lnTo>
                    <a:pt x="1059" y="308"/>
                  </a:lnTo>
                  <a:lnTo>
                    <a:pt x="1060" y="308"/>
                  </a:lnTo>
                  <a:lnTo>
                    <a:pt x="1068" y="308"/>
                  </a:lnTo>
                  <a:lnTo>
                    <a:pt x="1070" y="310"/>
                  </a:lnTo>
                  <a:lnTo>
                    <a:pt x="1072" y="310"/>
                  </a:lnTo>
                  <a:lnTo>
                    <a:pt x="1080" y="316"/>
                  </a:lnTo>
                  <a:lnTo>
                    <a:pt x="1087" y="322"/>
                  </a:lnTo>
                  <a:lnTo>
                    <a:pt x="1088" y="322"/>
                  </a:lnTo>
                  <a:lnTo>
                    <a:pt x="1093" y="326"/>
                  </a:lnTo>
                  <a:lnTo>
                    <a:pt x="1102" y="329"/>
                  </a:lnTo>
                  <a:lnTo>
                    <a:pt x="1105" y="331"/>
                  </a:lnTo>
                  <a:lnTo>
                    <a:pt x="1110" y="331"/>
                  </a:lnTo>
                  <a:lnTo>
                    <a:pt x="1115" y="324"/>
                  </a:lnTo>
                  <a:lnTo>
                    <a:pt x="1116" y="324"/>
                  </a:lnTo>
                  <a:lnTo>
                    <a:pt x="1115" y="316"/>
                  </a:lnTo>
                  <a:lnTo>
                    <a:pt x="1115" y="308"/>
                  </a:lnTo>
                  <a:lnTo>
                    <a:pt x="1116" y="308"/>
                  </a:lnTo>
                  <a:lnTo>
                    <a:pt x="1120" y="308"/>
                  </a:lnTo>
                  <a:lnTo>
                    <a:pt x="1125" y="306"/>
                  </a:lnTo>
                  <a:lnTo>
                    <a:pt x="1126" y="305"/>
                  </a:lnTo>
                  <a:lnTo>
                    <a:pt x="1133" y="303"/>
                  </a:lnTo>
                  <a:lnTo>
                    <a:pt x="1138" y="306"/>
                  </a:lnTo>
                  <a:lnTo>
                    <a:pt x="1138" y="310"/>
                  </a:lnTo>
                  <a:lnTo>
                    <a:pt x="1135" y="326"/>
                  </a:lnTo>
                  <a:lnTo>
                    <a:pt x="1135" y="329"/>
                  </a:lnTo>
                  <a:lnTo>
                    <a:pt x="1135" y="331"/>
                  </a:lnTo>
                  <a:lnTo>
                    <a:pt x="1138" y="335"/>
                  </a:lnTo>
                  <a:lnTo>
                    <a:pt x="1141" y="342"/>
                  </a:lnTo>
                  <a:lnTo>
                    <a:pt x="1143" y="344"/>
                  </a:lnTo>
                  <a:lnTo>
                    <a:pt x="1149" y="350"/>
                  </a:lnTo>
                  <a:lnTo>
                    <a:pt x="1158" y="355"/>
                  </a:lnTo>
                  <a:lnTo>
                    <a:pt x="1159" y="355"/>
                  </a:lnTo>
                  <a:lnTo>
                    <a:pt x="1166" y="356"/>
                  </a:lnTo>
                  <a:lnTo>
                    <a:pt x="1173" y="358"/>
                  </a:lnTo>
                  <a:lnTo>
                    <a:pt x="1176" y="361"/>
                  </a:lnTo>
                  <a:lnTo>
                    <a:pt x="1176" y="365"/>
                  </a:lnTo>
                  <a:lnTo>
                    <a:pt x="1174" y="371"/>
                  </a:lnTo>
                  <a:lnTo>
                    <a:pt x="1174" y="378"/>
                  </a:lnTo>
                  <a:lnTo>
                    <a:pt x="1173" y="381"/>
                  </a:lnTo>
                  <a:lnTo>
                    <a:pt x="1169" y="382"/>
                  </a:lnTo>
                  <a:lnTo>
                    <a:pt x="1168" y="386"/>
                  </a:lnTo>
                  <a:lnTo>
                    <a:pt x="1168" y="387"/>
                  </a:lnTo>
                  <a:lnTo>
                    <a:pt x="1164" y="390"/>
                  </a:lnTo>
                  <a:lnTo>
                    <a:pt x="1164" y="394"/>
                  </a:lnTo>
                  <a:lnTo>
                    <a:pt x="1164" y="397"/>
                  </a:lnTo>
                  <a:lnTo>
                    <a:pt x="1164" y="399"/>
                  </a:lnTo>
                  <a:lnTo>
                    <a:pt x="1173" y="395"/>
                  </a:lnTo>
                  <a:lnTo>
                    <a:pt x="1174" y="395"/>
                  </a:lnTo>
                  <a:lnTo>
                    <a:pt x="1176" y="394"/>
                  </a:lnTo>
                  <a:lnTo>
                    <a:pt x="1186" y="394"/>
                  </a:lnTo>
                  <a:lnTo>
                    <a:pt x="1197" y="395"/>
                  </a:lnTo>
                  <a:lnTo>
                    <a:pt x="1199" y="395"/>
                  </a:lnTo>
                  <a:lnTo>
                    <a:pt x="1206" y="399"/>
                  </a:lnTo>
                  <a:lnTo>
                    <a:pt x="1214" y="40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42" name="Freeform 343"/>
            <p:cNvSpPr>
              <a:spLocks/>
            </p:cNvSpPr>
            <p:nvPr/>
          </p:nvSpPr>
          <p:spPr bwMode="auto">
            <a:xfrm>
              <a:off x="1376363" y="4531520"/>
              <a:ext cx="962025" cy="700088"/>
            </a:xfrm>
            <a:custGeom>
              <a:avLst/>
              <a:gdLst>
                <a:gd name="T0" fmla="*/ 543 w 1214"/>
                <a:gd name="T1" fmla="*/ 869 h 882"/>
                <a:gd name="T2" fmla="*/ 500 w 1214"/>
                <a:gd name="T3" fmla="*/ 873 h 882"/>
                <a:gd name="T4" fmla="*/ 475 w 1214"/>
                <a:gd name="T5" fmla="*/ 835 h 882"/>
                <a:gd name="T6" fmla="*/ 437 w 1214"/>
                <a:gd name="T7" fmla="*/ 803 h 882"/>
                <a:gd name="T8" fmla="*/ 404 w 1214"/>
                <a:gd name="T9" fmla="*/ 790 h 882"/>
                <a:gd name="T10" fmla="*/ 377 w 1214"/>
                <a:gd name="T11" fmla="*/ 766 h 882"/>
                <a:gd name="T12" fmla="*/ 344 w 1214"/>
                <a:gd name="T13" fmla="*/ 793 h 882"/>
                <a:gd name="T14" fmla="*/ 341 w 1214"/>
                <a:gd name="T15" fmla="*/ 844 h 882"/>
                <a:gd name="T16" fmla="*/ 298 w 1214"/>
                <a:gd name="T17" fmla="*/ 869 h 882"/>
                <a:gd name="T18" fmla="*/ 250 w 1214"/>
                <a:gd name="T19" fmla="*/ 842 h 882"/>
                <a:gd name="T20" fmla="*/ 189 w 1214"/>
                <a:gd name="T21" fmla="*/ 827 h 882"/>
                <a:gd name="T22" fmla="*/ 144 w 1214"/>
                <a:gd name="T23" fmla="*/ 826 h 882"/>
                <a:gd name="T24" fmla="*/ 86 w 1214"/>
                <a:gd name="T25" fmla="*/ 835 h 882"/>
                <a:gd name="T26" fmla="*/ 33 w 1214"/>
                <a:gd name="T27" fmla="*/ 792 h 882"/>
                <a:gd name="T28" fmla="*/ 13 w 1214"/>
                <a:gd name="T29" fmla="*/ 737 h 882"/>
                <a:gd name="T30" fmla="*/ 15 w 1214"/>
                <a:gd name="T31" fmla="*/ 680 h 882"/>
                <a:gd name="T32" fmla="*/ 17 w 1214"/>
                <a:gd name="T33" fmla="*/ 653 h 882"/>
                <a:gd name="T34" fmla="*/ 28 w 1214"/>
                <a:gd name="T35" fmla="*/ 612 h 882"/>
                <a:gd name="T36" fmla="*/ 38 w 1214"/>
                <a:gd name="T37" fmla="*/ 562 h 882"/>
                <a:gd name="T38" fmla="*/ 50 w 1214"/>
                <a:gd name="T39" fmla="*/ 512 h 882"/>
                <a:gd name="T40" fmla="*/ 65 w 1214"/>
                <a:gd name="T41" fmla="*/ 460 h 882"/>
                <a:gd name="T42" fmla="*/ 91 w 1214"/>
                <a:gd name="T43" fmla="*/ 423 h 882"/>
                <a:gd name="T44" fmla="*/ 83 w 1214"/>
                <a:gd name="T45" fmla="*/ 381 h 882"/>
                <a:gd name="T46" fmla="*/ 91 w 1214"/>
                <a:gd name="T47" fmla="*/ 332 h 882"/>
                <a:gd name="T48" fmla="*/ 88 w 1214"/>
                <a:gd name="T49" fmla="*/ 295 h 882"/>
                <a:gd name="T50" fmla="*/ 73 w 1214"/>
                <a:gd name="T51" fmla="*/ 242 h 882"/>
                <a:gd name="T52" fmla="*/ 116 w 1214"/>
                <a:gd name="T53" fmla="*/ 221 h 882"/>
                <a:gd name="T54" fmla="*/ 136 w 1214"/>
                <a:gd name="T55" fmla="*/ 175 h 882"/>
                <a:gd name="T56" fmla="*/ 139 w 1214"/>
                <a:gd name="T57" fmla="*/ 130 h 882"/>
                <a:gd name="T58" fmla="*/ 157 w 1214"/>
                <a:gd name="T59" fmla="*/ 75 h 882"/>
                <a:gd name="T60" fmla="*/ 159 w 1214"/>
                <a:gd name="T61" fmla="*/ 2 h 882"/>
                <a:gd name="T62" fmla="*/ 222 w 1214"/>
                <a:gd name="T63" fmla="*/ 4 h 882"/>
                <a:gd name="T64" fmla="*/ 261 w 1214"/>
                <a:gd name="T65" fmla="*/ 31 h 882"/>
                <a:gd name="T66" fmla="*/ 291 w 1214"/>
                <a:gd name="T67" fmla="*/ 70 h 882"/>
                <a:gd name="T68" fmla="*/ 336 w 1214"/>
                <a:gd name="T69" fmla="*/ 98 h 882"/>
                <a:gd name="T70" fmla="*/ 389 w 1214"/>
                <a:gd name="T71" fmla="*/ 109 h 882"/>
                <a:gd name="T72" fmla="*/ 418 w 1214"/>
                <a:gd name="T73" fmla="*/ 141 h 882"/>
                <a:gd name="T74" fmla="*/ 447 w 1214"/>
                <a:gd name="T75" fmla="*/ 177 h 882"/>
                <a:gd name="T76" fmla="*/ 490 w 1214"/>
                <a:gd name="T77" fmla="*/ 201 h 882"/>
                <a:gd name="T78" fmla="*/ 526 w 1214"/>
                <a:gd name="T79" fmla="*/ 237 h 882"/>
                <a:gd name="T80" fmla="*/ 572 w 1214"/>
                <a:gd name="T81" fmla="*/ 242 h 882"/>
                <a:gd name="T82" fmla="*/ 607 w 1214"/>
                <a:gd name="T83" fmla="*/ 219 h 882"/>
                <a:gd name="T84" fmla="*/ 640 w 1214"/>
                <a:gd name="T85" fmla="*/ 195 h 882"/>
                <a:gd name="T86" fmla="*/ 688 w 1214"/>
                <a:gd name="T87" fmla="*/ 164 h 882"/>
                <a:gd name="T88" fmla="*/ 733 w 1214"/>
                <a:gd name="T89" fmla="*/ 130 h 882"/>
                <a:gd name="T90" fmla="*/ 776 w 1214"/>
                <a:gd name="T91" fmla="*/ 111 h 882"/>
                <a:gd name="T92" fmla="*/ 815 w 1214"/>
                <a:gd name="T93" fmla="*/ 106 h 882"/>
                <a:gd name="T94" fmla="*/ 870 w 1214"/>
                <a:gd name="T95" fmla="*/ 144 h 882"/>
                <a:gd name="T96" fmla="*/ 921 w 1214"/>
                <a:gd name="T97" fmla="*/ 178 h 882"/>
                <a:gd name="T98" fmla="*/ 958 w 1214"/>
                <a:gd name="T99" fmla="*/ 177 h 882"/>
                <a:gd name="T100" fmla="*/ 977 w 1214"/>
                <a:gd name="T101" fmla="*/ 135 h 882"/>
                <a:gd name="T102" fmla="*/ 1037 w 1214"/>
                <a:gd name="T103" fmla="*/ 156 h 882"/>
                <a:gd name="T104" fmla="*/ 1040 w 1214"/>
                <a:gd name="T105" fmla="*/ 219 h 882"/>
                <a:gd name="T106" fmla="*/ 1045 w 1214"/>
                <a:gd name="T107" fmla="*/ 293 h 882"/>
                <a:gd name="T108" fmla="*/ 1072 w 1214"/>
                <a:gd name="T109" fmla="*/ 310 h 882"/>
                <a:gd name="T110" fmla="*/ 1115 w 1214"/>
                <a:gd name="T111" fmla="*/ 316 h 882"/>
                <a:gd name="T112" fmla="*/ 1135 w 1214"/>
                <a:gd name="T113" fmla="*/ 329 h 882"/>
                <a:gd name="T114" fmla="*/ 1176 w 1214"/>
                <a:gd name="T115" fmla="*/ 361 h 882"/>
                <a:gd name="T116" fmla="*/ 1164 w 1214"/>
                <a:gd name="T117" fmla="*/ 397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14" h="882">
                  <a:moveTo>
                    <a:pt x="590" y="882"/>
                  </a:moveTo>
                  <a:lnTo>
                    <a:pt x="592" y="879"/>
                  </a:lnTo>
                  <a:lnTo>
                    <a:pt x="586" y="876"/>
                  </a:lnTo>
                  <a:lnTo>
                    <a:pt x="576" y="873"/>
                  </a:lnTo>
                  <a:lnTo>
                    <a:pt x="574" y="873"/>
                  </a:lnTo>
                  <a:lnTo>
                    <a:pt x="567" y="871"/>
                  </a:lnTo>
                  <a:lnTo>
                    <a:pt x="557" y="873"/>
                  </a:lnTo>
                  <a:lnTo>
                    <a:pt x="556" y="871"/>
                  </a:lnTo>
                  <a:lnTo>
                    <a:pt x="549" y="869"/>
                  </a:lnTo>
                  <a:lnTo>
                    <a:pt x="543" y="869"/>
                  </a:lnTo>
                  <a:lnTo>
                    <a:pt x="534" y="869"/>
                  </a:lnTo>
                  <a:lnTo>
                    <a:pt x="533" y="868"/>
                  </a:lnTo>
                  <a:lnTo>
                    <a:pt x="526" y="868"/>
                  </a:lnTo>
                  <a:lnTo>
                    <a:pt x="519" y="868"/>
                  </a:lnTo>
                  <a:lnTo>
                    <a:pt x="513" y="868"/>
                  </a:lnTo>
                  <a:lnTo>
                    <a:pt x="508" y="869"/>
                  </a:lnTo>
                  <a:lnTo>
                    <a:pt x="506" y="869"/>
                  </a:lnTo>
                  <a:lnTo>
                    <a:pt x="503" y="869"/>
                  </a:lnTo>
                  <a:lnTo>
                    <a:pt x="501" y="871"/>
                  </a:lnTo>
                  <a:lnTo>
                    <a:pt x="500" y="873"/>
                  </a:lnTo>
                  <a:lnTo>
                    <a:pt x="496" y="871"/>
                  </a:lnTo>
                  <a:lnTo>
                    <a:pt x="495" y="869"/>
                  </a:lnTo>
                  <a:lnTo>
                    <a:pt x="493" y="868"/>
                  </a:lnTo>
                  <a:lnTo>
                    <a:pt x="490" y="866"/>
                  </a:lnTo>
                  <a:lnTo>
                    <a:pt x="490" y="865"/>
                  </a:lnTo>
                  <a:lnTo>
                    <a:pt x="486" y="860"/>
                  </a:lnTo>
                  <a:lnTo>
                    <a:pt x="480" y="858"/>
                  </a:lnTo>
                  <a:lnTo>
                    <a:pt x="480" y="855"/>
                  </a:lnTo>
                  <a:lnTo>
                    <a:pt x="478" y="848"/>
                  </a:lnTo>
                  <a:lnTo>
                    <a:pt x="475" y="835"/>
                  </a:lnTo>
                  <a:lnTo>
                    <a:pt x="470" y="816"/>
                  </a:lnTo>
                  <a:lnTo>
                    <a:pt x="466" y="806"/>
                  </a:lnTo>
                  <a:lnTo>
                    <a:pt x="463" y="803"/>
                  </a:lnTo>
                  <a:lnTo>
                    <a:pt x="458" y="806"/>
                  </a:lnTo>
                  <a:lnTo>
                    <a:pt x="457" y="808"/>
                  </a:lnTo>
                  <a:lnTo>
                    <a:pt x="448" y="803"/>
                  </a:lnTo>
                  <a:lnTo>
                    <a:pt x="447" y="801"/>
                  </a:lnTo>
                  <a:lnTo>
                    <a:pt x="443" y="805"/>
                  </a:lnTo>
                  <a:lnTo>
                    <a:pt x="440" y="805"/>
                  </a:lnTo>
                  <a:lnTo>
                    <a:pt x="437" y="803"/>
                  </a:lnTo>
                  <a:lnTo>
                    <a:pt x="433" y="801"/>
                  </a:lnTo>
                  <a:lnTo>
                    <a:pt x="430" y="801"/>
                  </a:lnTo>
                  <a:lnTo>
                    <a:pt x="428" y="800"/>
                  </a:lnTo>
                  <a:lnTo>
                    <a:pt x="425" y="800"/>
                  </a:lnTo>
                  <a:lnTo>
                    <a:pt x="418" y="798"/>
                  </a:lnTo>
                  <a:lnTo>
                    <a:pt x="417" y="798"/>
                  </a:lnTo>
                  <a:lnTo>
                    <a:pt x="410" y="797"/>
                  </a:lnTo>
                  <a:lnTo>
                    <a:pt x="409" y="795"/>
                  </a:lnTo>
                  <a:lnTo>
                    <a:pt x="407" y="795"/>
                  </a:lnTo>
                  <a:lnTo>
                    <a:pt x="404" y="790"/>
                  </a:lnTo>
                  <a:lnTo>
                    <a:pt x="400" y="787"/>
                  </a:lnTo>
                  <a:lnTo>
                    <a:pt x="399" y="785"/>
                  </a:lnTo>
                  <a:lnTo>
                    <a:pt x="399" y="784"/>
                  </a:lnTo>
                  <a:lnTo>
                    <a:pt x="394" y="777"/>
                  </a:lnTo>
                  <a:lnTo>
                    <a:pt x="392" y="774"/>
                  </a:lnTo>
                  <a:lnTo>
                    <a:pt x="389" y="769"/>
                  </a:lnTo>
                  <a:lnTo>
                    <a:pt x="384" y="766"/>
                  </a:lnTo>
                  <a:lnTo>
                    <a:pt x="382" y="766"/>
                  </a:lnTo>
                  <a:lnTo>
                    <a:pt x="379" y="766"/>
                  </a:lnTo>
                  <a:lnTo>
                    <a:pt x="377" y="766"/>
                  </a:lnTo>
                  <a:lnTo>
                    <a:pt x="372" y="767"/>
                  </a:lnTo>
                  <a:lnTo>
                    <a:pt x="371" y="767"/>
                  </a:lnTo>
                  <a:lnTo>
                    <a:pt x="369" y="767"/>
                  </a:lnTo>
                  <a:lnTo>
                    <a:pt x="366" y="769"/>
                  </a:lnTo>
                  <a:lnTo>
                    <a:pt x="364" y="771"/>
                  </a:lnTo>
                  <a:lnTo>
                    <a:pt x="362" y="772"/>
                  </a:lnTo>
                  <a:lnTo>
                    <a:pt x="357" y="777"/>
                  </a:lnTo>
                  <a:lnTo>
                    <a:pt x="351" y="785"/>
                  </a:lnTo>
                  <a:lnTo>
                    <a:pt x="351" y="787"/>
                  </a:lnTo>
                  <a:lnTo>
                    <a:pt x="344" y="793"/>
                  </a:lnTo>
                  <a:lnTo>
                    <a:pt x="342" y="795"/>
                  </a:lnTo>
                  <a:lnTo>
                    <a:pt x="341" y="801"/>
                  </a:lnTo>
                  <a:lnTo>
                    <a:pt x="342" y="806"/>
                  </a:lnTo>
                  <a:lnTo>
                    <a:pt x="342" y="810"/>
                  </a:lnTo>
                  <a:lnTo>
                    <a:pt x="344" y="818"/>
                  </a:lnTo>
                  <a:lnTo>
                    <a:pt x="344" y="821"/>
                  </a:lnTo>
                  <a:lnTo>
                    <a:pt x="346" y="827"/>
                  </a:lnTo>
                  <a:lnTo>
                    <a:pt x="344" y="834"/>
                  </a:lnTo>
                  <a:lnTo>
                    <a:pt x="344" y="837"/>
                  </a:lnTo>
                  <a:lnTo>
                    <a:pt x="341" y="844"/>
                  </a:lnTo>
                  <a:lnTo>
                    <a:pt x="339" y="845"/>
                  </a:lnTo>
                  <a:lnTo>
                    <a:pt x="337" y="845"/>
                  </a:lnTo>
                  <a:lnTo>
                    <a:pt x="332" y="847"/>
                  </a:lnTo>
                  <a:lnTo>
                    <a:pt x="331" y="847"/>
                  </a:lnTo>
                  <a:lnTo>
                    <a:pt x="321" y="855"/>
                  </a:lnTo>
                  <a:lnTo>
                    <a:pt x="324" y="861"/>
                  </a:lnTo>
                  <a:lnTo>
                    <a:pt x="324" y="863"/>
                  </a:lnTo>
                  <a:lnTo>
                    <a:pt x="311" y="868"/>
                  </a:lnTo>
                  <a:lnTo>
                    <a:pt x="306" y="869"/>
                  </a:lnTo>
                  <a:lnTo>
                    <a:pt x="298" y="869"/>
                  </a:lnTo>
                  <a:lnTo>
                    <a:pt x="294" y="871"/>
                  </a:lnTo>
                  <a:lnTo>
                    <a:pt x="289" y="865"/>
                  </a:lnTo>
                  <a:lnTo>
                    <a:pt x="283" y="855"/>
                  </a:lnTo>
                  <a:lnTo>
                    <a:pt x="280" y="852"/>
                  </a:lnTo>
                  <a:lnTo>
                    <a:pt x="275" y="850"/>
                  </a:lnTo>
                  <a:lnTo>
                    <a:pt x="271" y="847"/>
                  </a:lnTo>
                  <a:lnTo>
                    <a:pt x="266" y="844"/>
                  </a:lnTo>
                  <a:lnTo>
                    <a:pt x="263" y="845"/>
                  </a:lnTo>
                  <a:lnTo>
                    <a:pt x="258" y="845"/>
                  </a:lnTo>
                  <a:lnTo>
                    <a:pt x="250" y="842"/>
                  </a:lnTo>
                  <a:lnTo>
                    <a:pt x="232" y="834"/>
                  </a:lnTo>
                  <a:lnTo>
                    <a:pt x="230" y="834"/>
                  </a:lnTo>
                  <a:lnTo>
                    <a:pt x="220" y="831"/>
                  </a:lnTo>
                  <a:lnTo>
                    <a:pt x="212" y="837"/>
                  </a:lnTo>
                  <a:lnTo>
                    <a:pt x="208" y="837"/>
                  </a:lnTo>
                  <a:lnTo>
                    <a:pt x="199" y="835"/>
                  </a:lnTo>
                  <a:lnTo>
                    <a:pt x="197" y="834"/>
                  </a:lnTo>
                  <a:lnTo>
                    <a:pt x="195" y="832"/>
                  </a:lnTo>
                  <a:lnTo>
                    <a:pt x="190" y="829"/>
                  </a:lnTo>
                  <a:lnTo>
                    <a:pt x="189" y="827"/>
                  </a:lnTo>
                  <a:lnTo>
                    <a:pt x="182" y="822"/>
                  </a:lnTo>
                  <a:lnTo>
                    <a:pt x="179" y="821"/>
                  </a:lnTo>
                  <a:lnTo>
                    <a:pt x="172" y="818"/>
                  </a:lnTo>
                  <a:lnTo>
                    <a:pt x="169" y="819"/>
                  </a:lnTo>
                  <a:lnTo>
                    <a:pt x="162" y="821"/>
                  </a:lnTo>
                  <a:lnTo>
                    <a:pt x="159" y="822"/>
                  </a:lnTo>
                  <a:lnTo>
                    <a:pt x="156" y="822"/>
                  </a:lnTo>
                  <a:lnTo>
                    <a:pt x="152" y="822"/>
                  </a:lnTo>
                  <a:lnTo>
                    <a:pt x="146" y="826"/>
                  </a:lnTo>
                  <a:lnTo>
                    <a:pt x="144" y="826"/>
                  </a:lnTo>
                  <a:lnTo>
                    <a:pt x="141" y="829"/>
                  </a:lnTo>
                  <a:lnTo>
                    <a:pt x="139" y="829"/>
                  </a:lnTo>
                  <a:lnTo>
                    <a:pt x="136" y="834"/>
                  </a:lnTo>
                  <a:lnTo>
                    <a:pt x="116" y="839"/>
                  </a:lnTo>
                  <a:lnTo>
                    <a:pt x="106" y="834"/>
                  </a:lnTo>
                  <a:lnTo>
                    <a:pt x="103" y="834"/>
                  </a:lnTo>
                  <a:lnTo>
                    <a:pt x="99" y="834"/>
                  </a:lnTo>
                  <a:lnTo>
                    <a:pt x="94" y="832"/>
                  </a:lnTo>
                  <a:lnTo>
                    <a:pt x="93" y="832"/>
                  </a:lnTo>
                  <a:lnTo>
                    <a:pt x="86" y="835"/>
                  </a:lnTo>
                  <a:lnTo>
                    <a:pt x="84" y="835"/>
                  </a:lnTo>
                  <a:lnTo>
                    <a:pt x="79" y="839"/>
                  </a:lnTo>
                  <a:lnTo>
                    <a:pt x="78" y="839"/>
                  </a:lnTo>
                  <a:lnTo>
                    <a:pt x="73" y="839"/>
                  </a:lnTo>
                  <a:lnTo>
                    <a:pt x="68" y="827"/>
                  </a:lnTo>
                  <a:lnTo>
                    <a:pt x="65" y="816"/>
                  </a:lnTo>
                  <a:lnTo>
                    <a:pt x="51" y="803"/>
                  </a:lnTo>
                  <a:lnTo>
                    <a:pt x="50" y="803"/>
                  </a:lnTo>
                  <a:lnTo>
                    <a:pt x="43" y="798"/>
                  </a:lnTo>
                  <a:lnTo>
                    <a:pt x="33" y="792"/>
                  </a:lnTo>
                  <a:lnTo>
                    <a:pt x="30" y="789"/>
                  </a:lnTo>
                  <a:lnTo>
                    <a:pt x="26" y="784"/>
                  </a:lnTo>
                  <a:lnTo>
                    <a:pt x="26" y="779"/>
                  </a:lnTo>
                  <a:lnTo>
                    <a:pt x="25" y="769"/>
                  </a:lnTo>
                  <a:lnTo>
                    <a:pt x="25" y="764"/>
                  </a:lnTo>
                  <a:lnTo>
                    <a:pt x="25" y="761"/>
                  </a:lnTo>
                  <a:lnTo>
                    <a:pt x="18" y="748"/>
                  </a:lnTo>
                  <a:lnTo>
                    <a:pt x="17" y="746"/>
                  </a:lnTo>
                  <a:lnTo>
                    <a:pt x="13" y="740"/>
                  </a:lnTo>
                  <a:lnTo>
                    <a:pt x="13" y="737"/>
                  </a:lnTo>
                  <a:lnTo>
                    <a:pt x="15" y="733"/>
                  </a:lnTo>
                  <a:lnTo>
                    <a:pt x="17" y="730"/>
                  </a:lnTo>
                  <a:lnTo>
                    <a:pt x="17" y="727"/>
                  </a:lnTo>
                  <a:lnTo>
                    <a:pt x="17" y="721"/>
                  </a:lnTo>
                  <a:lnTo>
                    <a:pt x="17" y="716"/>
                  </a:lnTo>
                  <a:lnTo>
                    <a:pt x="15" y="712"/>
                  </a:lnTo>
                  <a:lnTo>
                    <a:pt x="15" y="698"/>
                  </a:lnTo>
                  <a:lnTo>
                    <a:pt x="15" y="695"/>
                  </a:lnTo>
                  <a:lnTo>
                    <a:pt x="17" y="688"/>
                  </a:lnTo>
                  <a:lnTo>
                    <a:pt x="15" y="680"/>
                  </a:lnTo>
                  <a:lnTo>
                    <a:pt x="12" y="675"/>
                  </a:lnTo>
                  <a:lnTo>
                    <a:pt x="7" y="670"/>
                  </a:lnTo>
                  <a:lnTo>
                    <a:pt x="7" y="669"/>
                  </a:lnTo>
                  <a:lnTo>
                    <a:pt x="0" y="664"/>
                  </a:lnTo>
                  <a:lnTo>
                    <a:pt x="2" y="657"/>
                  </a:lnTo>
                  <a:lnTo>
                    <a:pt x="3" y="657"/>
                  </a:lnTo>
                  <a:lnTo>
                    <a:pt x="7" y="657"/>
                  </a:lnTo>
                  <a:lnTo>
                    <a:pt x="12" y="656"/>
                  </a:lnTo>
                  <a:lnTo>
                    <a:pt x="15" y="653"/>
                  </a:lnTo>
                  <a:lnTo>
                    <a:pt x="17" y="653"/>
                  </a:lnTo>
                  <a:lnTo>
                    <a:pt x="18" y="651"/>
                  </a:lnTo>
                  <a:lnTo>
                    <a:pt x="22" y="648"/>
                  </a:lnTo>
                  <a:lnTo>
                    <a:pt x="25" y="638"/>
                  </a:lnTo>
                  <a:lnTo>
                    <a:pt x="25" y="635"/>
                  </a:lnTo>
                  <a:lnTo>
                    <a:pt x="25" y="632"/>
                  </a:lnTo>
                  <a:lnTo>
                    <a:pt x="26" y="627"/>
                  </a:lnTo>
                  <a:lnTo>
                    <a:pt x="26" y="622"/>
                  </a:lnTo>
                  <a:lnTo>
                    <a:pt x="26" y="617"/>
                  </a:lnTo>
                  <a:lnTo>
                    <a:pt x="28" y="614"/>
                  </a:lnTo>
                  <a:lnTo>
                    <a:pt x="28" y="612"/>
                  </a:lnTo>
                  <a:lnTo>
                    <a:pt x="30" y="609"/>
                  </a:lnTo>
                  <a:lnTo>
                    <a:pt x="30" y="604"/>
                  </a:lnTo>
                  <a:lnTo>
                    <a:pt x="30" y="602"/>
                  </a:lnTo>
                  <a:lnTo>
                    <a:pt x="30" y="601"/>
                  </a:lnTo>
                  <a:lnTo>
                    <a:pt x="30" y="588"/>
                  </a:lnTo>
                  <a:lnTo>
                    <a:pt x="33" y="585"/>
                  </a:lnTo>
                  <a:lnTo>
                    <a:pt x="35" y="580"/>
                  </a:lnTo>
                  <a:lnTo>
                    <a:pt x="35" y="575"/>
                  </a:lnTo>
                  <a:lnTo>
                    <a:pt x="35" y="570"/>
                  </a:lnTo>
                  <a:lnTo>
                    <a:pt x="38" y="562"/>
                  </a:lnTo>
                  <a:lnTo>
                    <a:pt x="41" y="559"/>
                  </a:lnTo>
                  <a:lnTo>
                    <a:pt x="43" y="552"/>
                  </a:lnTo>
                  <a:lnTo>
                    <a:pt x="50" y="547"/>
                  </a:lnTo>
                  <a:lnTo>
                    <a:pt x="56" y="544"/>
                  </a:lnTo>
                  <a:lnTo>
                    <a:pt x="55" y="533"/>
                  </a:lnTo>
                  <a:lnTo>
                    <a:pt x="50" y="531"/>
                  </a:lnTo>
                  <a:lnTo>
                    <a:pt x="48" y="526"/>
                  </a:lnTo>
                  <a:lnTo>
                    <a:pt x="50" y="520"/>
                  </a:lnTo>
                  <a:lnTo>
                    <a:pt x="50" y="518"/>
                  </a:lnTo>
                  <a:lnTo>
                    <a:pt x="50" y="512"/>
                  </a:lnTo>
                  <a:lnTo>
                    <a:pt x="50" y="502"/>
                  </a:lnTo>
                  <a:lnTo>
                    <a:pt x="50" y="500"/>
                  </a:lnTo>
                  <a:lnTo>
                    <a:pt x="51" y="492"/>
                  </a:lnTo>
                  <a:lnTo>
                    <a:pt x="55" y="484"/>
                  </a:lnTo>
                  <a:lnTo>
                    <a:pt x="58" y="481"/>
                  </a:lnTo>
                  <a:lnTo>
                    <a:pt x="61" y="479"/>
                  </a:lnTo>
                  <a:lnTo>
                    <a:pt x="65" y="478"/>
                  </a:lnTo>
                  <a:lnTo>
                    <a:pt x="66" y="471"/>
                  </a:lnTo>
                  <a:lnTo>
                    <a:pt x="65" y="462"/>
                  </a:lnTo>
                  <a:lnTo>
                    <a:pt x="65" y="460"/>
                  </a:lnTo>
                  <a:lnTo>
                    <a:pt x="65" y="450"/>
                  </a:lnTo>
                  <a:lnTo>
                    <a:pt x="68" y="445"/>
                  </a:lnTo>
                  <a:lnTo>
                    <a:pt x="71" y="441"/>
                  </a:lnTo>
                  <a:lnTo>
                    <a:pt x="73" y="439"/>
                  </a:lnTo>
                  <a:lnTo>
                    <a:pt x="76" y="437"/>
                  </a:lnTo>
                  <a:lnTo>
                    <a:pt x="78" y="434"/>
                  </a:lnTo>
                  <a:lnTo>
                    <a:pt x="79" y="428"/>
                  </a:lnTo>
                  <a:lnTo>
                    <a:pt x="86" y="428"/>
                  </a:lnTo>
                  <a:lnTo>
                    <a:pt x="89" y="428"/>
                  </a:lnTo>
                  <a:lnTo>
                    <a:pt x="91" y="423"/>
                  </a:lnTo>
                  <a:lnTo>
                    <a:pt x="89" y="418"/>
                  </a:lnTo>
                  <a:lnTo>
                    <a:pt x="89" y="413"/>
                  </a:lnTo>
                  <a:lnTo>
                    <a:pt x="89" y="407"/>
                  </a:lnTo>
                  <a:lnTo>
                    <a:pt x="88" y="400"/>
                  </a:lnTo>
                  <a:lnTo>
                    <a:pt x="86" y="397"/>
                  </a:lnTo>
                  <a:lnTo>
                    <a:pt x="84" y="395"/>
                  </a:lnTo>
                  <a:lnTo>
                    <a:pt x="79" y="392"/>
                  </a:lnTo>
                  <a:lnTo>
                    <a:pt x="81" y="387"/>
                  </a:lnTo>
                  <a:lnTo>
                    <a:pt x="84" y="384"/>
                  </a:lnTo>
                  <a:lnTo>
                    <a:pt x="83" y="381"/>
                  </a:lnTo>
                  <a:lnTo>
                    <a:pt x="81" y="374"/>
                  </a:lnTo>
                  <a:lnTo>
                    <a:pt x="81" y="369"/>
                  </a:lnTo>
                  <a:lnTo>
                    <a:pt x="81" y="363"/>
                  </a:lnTo>
                  <a:lnTo>
                    <a:pt x="79" y="356"/>
                  </a:lnTo>
                  <a:lnTo>
                    <a:pt x="84" y="352"/>
                  </a:lnTo>
                  <a:lnTo>
                    <a:pt x="86" y="350"/>
                  </a:lnTo>
                  <a:lnTo>
                    <a:pt x="84" y="347"/>
                  </a:lnTo>
                  <a:lnTo>
                    <a:pt x="84" y="342"/>
                  </a:lnTo>
                  <a:lnTo>
                    <a:pt x="88" y="335"/>
                  </a:lnTo>
                  <a:lnTo>
                    <a:pt x="91" y="332"/>
                  </a:lnTo>
                  <a:lnTo>
                    <a:pt x="93" y="332"/>
                  </a:lnTo>
                  <a:lnTo>
                    <a:pt x="96" y="327"/>
                  </a:lnTo>
                  <a:lnTo>
                    <a:pt x="99" y="319"/>
                  </a:lnTo>
                  <a:lnTo>
                    <a:pt x="101" y="318"/>
                  </a:lnTo>
                  <a:lnTo>
                    <a:pt x="99" y="310"/>
                  </a:lnTo>
                  <a:lnTo>
                    <a:pt x="98" y="306"/>
                  </a:lnTo>
                  <a:lnTo>
                    <a:pt x="98" y="303"/>
                  </a:lnTo>
                  <a:lnTo>
                    <a:pt x="94" y="298"/>
                  </a:lnTo>
                  <a:lnTo>
                    <a:pt x="91" y="297"/>
                  </a:lnTo>
                  <a:lnTo>
                    <a:pt x="88" y="295"/>
                  </a:lnTo>
                  <a:lnTo>
                    <a:pt x="81" y="290"/>
                  </a:lnTo>
                  <a:lnTo>
                    <a:pt x="76" y="285"/>
                  </a:lnTo>
                  <a:lnTo>
                    <a:pt x="74" y="280"/>
                  </a:lnTo>
                  <a:lnTo>
                    <a:pt x="74" y="274"/>
                  </a:lnTo>
                  <a:lnTo>
                    <a:pt x="74" y="267"/>
                  </a:lnTo>
                  <a:lnTo>
                    <a:pt x="71" y="263"/>
                  </a:lnTo>
                  <a:lnTo>
                    <a:pt x="68" y="258"/>
                  </a:lnTo>
                  <a:lnTo>
                    <a:pt x="68" y="251"/>
                  </a:lnTo>
                  <a:lnTo>
                    <a:pt x="71" y="245"/>
                  </a:lnTo>
                  <a:lnTo>
                    <a:pt x="73" y="242"/>
                  </a:lnTo>
                  <a:lnTo>
                    <a:pt x="74" y="240"/>
                  </a:lnTo>
                  <a:lnTo>
                    <a:pt x="78" y="238"/>
                  </a:lnTo>
                  <a:lnTo>
                    <a:pt x="81" y="237"/>
                  </a:lnTo>
                  <a:lnTo>
                    <a:pt x="86" y="235"/>
                  </a:lnTo>
                  <a:lnTo>
                    <a:pt x="93" y="233"/>
                  </a:lnTo>
                  <a:lnTo>
                    <a:pt x="96" y="230"/>
                  </a:lnTo>
                  <a:lnTo>
                    <a:pt x="98" y="230"/>
                  </a:lnTo>
                  <a:lnTo>
                    <a:pt x="104" y="227"/>
                  </a:lnTo>
                  <a:lnTo>
                    <a:pt x="109" y="224"/>
                  </a:lnTo>
                  <a:lnTo>
                    <a:pt x="116" y="221"/>
                  </a:lnTo>
                  <a:lnTo>
                    <a:pt x="119" y="221"/>
                  </a:lnTo>
                  <a:lnTo>
                    <a:pt x="117" y="212"/>
                  </a:lnTo>
                  <a:lnTo>
                    <a:pt x="116" y="209"/>
                  </a:lnTo>
                  <a:lnTo>
                    <a:pt x="116" y="206"/>
                  </a:lnTo>
                  <a:lnTo>
                    <a:pt x="119" y="204"/>
                  </a:lnTo>
                  <a:lnTo>
                    <a:pt x="122" y="200"/>
                  </a:lnTo>
                  <a:lnTo>
                    <a:pt x="122" y="195"/>
                  </a:lnTo>
                  <a:lnTo>
                    <a:pt x="124" y="187"/>
                  </a:lnTo>
                  <a:lnTo>
                    <a:pt x="131" y="183"/>
                  </a:lnTo>
                  <a:lnTo>
                    <a:pt x="136" y="175"/>
                  </a:lnTo>
                  <a:lnTo>
                    <a:pt x="139" y="170"/>
                  </a:lnTo>
                  <a:lnTo>
                    <a:pt x="142" y="162"/>
                  </a:lnTo>
                  <a:lnTo>
                    <a:pt x="142" y="156"/>
                  </a:lnTo>
                  <a:lnTo>
                    <a:pt x="142" y="149"/>
                  </a:lnTo>
                  <a:lnTo>
                    <a:pt x="139" y="146"/>
                  </a:lnTo>
                  <a:lnTo>
                    <a:pt x="141" y="141"/>
                  </a:lnTo>
                  <a:lnTo>
                    <a:pt x="141" y="140"/>
                  </a:lnTo>
                  <a:lnTo>
                    <a:pt x="142" y="135"/>
                  </a:lnTo>
                  <a:lnTo>
                    <a:pt x="142" y="133"/>
                  </a:lnTo>
                  <a:lnTo>
                    <a:pt x="139" y="130"/>
                  </a:lnTo>
                  <a:lnTo>
                    <a:pt x="137" y="123"/>
                  </a:lnTo>
                  <a:lnTo>
                    <a:pt x="141" y="120"/>
                  </a:lnTo>
                  <a:lnTo>
                    <a:pt x="144" y="115"/>
                  </a:lnTo>
                  <a:lnTo>
                    <a:pt x="144" y="111"/>
                  </a:lnTo>
                  <a:lnTo>
                    <a:pt x="149" y="104"/>
                  </a:lnTo>
                  <a:lnTo>
                    <a:pt x="151" y="99"/>
                  </a:lnTo>
                  <a:lnTo>
                    <a:pt x="154" y="93"/>
                  </a:lnTo>
                  <a:lnTo>
                    <a:pt x="156" y="88"/>
                  </a:lnTo>
                  <a:lnTo>
                    <a:pt x="156" y="81"/>
                  </a:lnTo>
                  <a:lnTo>
                    <a:pt x="157" y="75"/>
                  </a:lnTo>
                  <a:lnTo>
                    <a:pt x="157" y="68"/>
                  </a:lnTo>
                  <a:lnTo>
                    <a:pt x="162" y="62"/>
                  </a:lnTo>
                  <a:lnTo>
                    <a:pt x="167" y="57"/>
                  </a:lnTo>
                  <a:lnTo>
                    <a:pt x="164" y="51"/>
                  </a:lnTo>
                  <a:lnTo>
                    <a:pt x="160" y="44"/>
                  </a:lnTo>
                  <a:lnTo>
                    <a:pt x="156" y="34"/>
                  </a:lnTo>
                  <a:lnTo>
                    <a:pt x="156" y="25"/>
                  </a:lnTo>
                  <a:lnTo>
                    <a:pt x="156" y="18"/>
                  </a:lnTo>
                  <a:lnTo>
                    <a:pt x="156" y="12"/>
                  </a:lnTo>
                  <a:lnTo>
                    <a:pt x="159" y="2"/>
                  </a:lnTo>
                  <a:lnTo>
                    <a:pt x="162" y="4"/>
                  </a:lnTo>
                  <a:lnTo>
                    <a:pt x="164" y="4"/>
                  </a:lnTo>
                  <a:lnTo>
                    <a:pt x="170" y="5"/>
                  </a:lnTo>
                  <a:lnTo>
                    <a:pt x="175" y="7"/>
                  </a:lnTo>
                  <a:lnTo>
                    <a:pt x="184" y="7"/>
                  </a:lnTo>
                  <a:lnTo>
                    <a:pt x="195" y="7"/>
                  </a:lnTo>
                  <a:lnTo>
                    <a:pt x="202" y="5"/>
                  </a:lnTo>
                  <a:lnTo>
                    <a:pt x="215" y="0"/>
                  </a:lnTo>
                  <a:lnTo>
                    <a:pt x="218" y="2"/>
                  </a:lnTo>
                  <a:lnTo>
                    <a:pt x="222" y="4"/>
                  </a:lnTo>
                  <a:lnTo>
                    <a:pt x="228" y="9"/>
                  </a:lnTo>
                  <a:lnTo>
                    <a:pt x="232" y="12"/>
                  </a:lnTo>
                  <a:lnTo>
                    <a:pt x="233" y="13"/>
                  </a:lnTo>
                  <a:lnTo>
                    <a:pt x="237" y="18"/>
                  </a:lnTo>
                  <a:lnTo>
                    <a:pt x="243" y="18"/>
                  </a:lnTo>
                  <a:lnTo>
                    <a:pt x="246" y="18"/>
                  </a:lnTo>
                  <a:lnTo>
                    <a:pt x="251" y="18"/>
                  </a:lnTo>
                  <a:lnTo>
                    <a:pt x="255" y="23"/>
                  </a:lnTo>
                  <a:lnTo>
                    <a:pt x="260" y="28"/>
                  </a:lnTo>
                  <a:lnTo>
                    <a:pt x="261" y="31"/>
                  </a:lnTo>
                  <a:lnTo>
                    <a:pt x="263" y="34"/>
                  </a:lnTo>
                  <a:lnTo>
                    <a:pt x="263" y="38"/>
                  </a:lnTo>
                  <a:lnTo>
                    <a:pt x="265" y="41"/>
                  </a:lnTo>
                  <a:lnTo>
                    <a:pt x="271" y="39"/>
                  </a:lnTo>
                  <a:lnTo>
                    <a:pt x="273" y="43"/>
                  </a:lnTo>
                  <a:lnTo>
                    <a:pt x="276" y="51"/>
                  </a:lnTo>
                  <a:lnTo>
                    <a:pt x="276" y="59"/>
                  </a:lnTo>
                  <a:lnTo>
                    <a:pt x="281" y="67"/>
                  </a:lnTo>
                  <a:lnTo>
                    <a:pt x="285" y="67"/>
                  </a:lnTo>
                  <a:lnTo>
                    <a:pt x="291" y="70"/>
                  </a:lnTo>
                  <a:lnTo>
                    <a:pt x="296" y="70"/>
                  </a:lnTo>
                  <a:lnTo>
                    <a:pt x="301" y="72"/>
                  </a:lnTo>
                  <a:lnTo>
                    <a:pt x="308" y="72"/>
                  </a:lnTo>
                  <a:lnTo>
                    <a:pt x="316" y="72"/>
                  </a:lnTo>
                  <a:lnTo>
                    <a:pt x="321" y="78"/>
                  </a:lnTo>
                  <a:lnTo>
                    <a:pt x="323" y="81"/>
                  </a:lnTo>
                  <a:lnTo>
                    <a:pt x="326" y="85"/>
                  </a:lnTo>
                  <a:lnTo>
                    <a:pt x="329" y="89"/>
                  </a:lnTo>
                  <a:lnTo>
                    <a:pt x="331" y="94"/>
                  </a:lnTo>
                  <a:lnTo>
                    <a:pt x="336" y="98"/>
                  </a:lnTo>
                  <a:lnTo>
                    <a:pt x="346" y="99"/>
                  </a:lnTo>
                  <a:lnTo>
                    <a:pt x="349" y="98"/>
                  </a:lnTo>
                  <a:lnTo>
                    <a:pt x="356" y="98"/>
                  </a:lnTo>
                  <a:lnTo>
                    <a:pt x="364" y="104"/>
                  </a:lnTo>
                  <a:lnTo>
                    <a:pt x="369" y="104"/>
                  </a:lnTo>
                  <a:lnTo>
                    <a:pt x="372" y="104"/>
                  </a:lnTo>
                  <a:lnTo>
                    <a:pt x="379" y="102"/>
                  </a:lnTo>
                  <a:lnTo>
                    <a:pt x="382" y="104"/>
                  </a:lnTo>
                  <a:lnTo>
                    <a:pt x="385" y="109"/>
                  </a:lnTo>
                  <a:lnTo>
                    <a:pt x="389" y="109"/>
                  </a:lnTo>
                  <a:lnTo>
                    <a:pt x="394" y="111"/>
                  </a:lnTo>
                  <a:lnTo>
                    <a:pt x="399" y="112"/>
                  </a:lnTo>
                  <a:lnTo>
                    <a:pt x="404" y="114"/>
                  </a:lnTo>
                  <a:lnTo>
                    <a:pt x="407" y="117"/>
                  </a:lnTo>
                  <a:lnTo>
                    <a:pt x="410" y="120"/>
                  </a:lnTo>
                  <a:lnTo>
                    <a:pt x="414" y="127"/>
                  </a:lnTo>
                  <a:lnTo>
                    <a:pt x="415" y="128"/>
                  </a:lnTo>
                  <a:lnTo>
                    <a:pt x="418" y="132"/>
                  </a:lnTo>
                  <a:lnTo>
                    <a:pt x="420" y="135"/>
                  </a:lnTo>
                  <a:lnTo>
                    <a:pt x="418" y="141"/>
                  </a:lnTo>
                  <a:lnTo>
                    <a:pt x="418" y="148"/>
                  </a:lnTo>
                  <a:lnTo>
                    <a:pt x="420" y="154"/>
                  </a:lnTo>
                  <a:lnTo>
                    <a:pt x="427" y="161"/>
                  </a:lnTo>
                  <a:lnTo>
                    <a:pt x="425" y="164"/>
                  </a:lnTo>
                  <a:lnTo>
                    <a:pt x="425" y="169"/>
                  </a:lnTo>
                  <a:lnTo>
                    <a:pt x="430" y="172"/>
                  </a:lnTo>
                  <a:lnTo>
                    <a:pt x="433" y="174"/>
                  </a:lnTo>
                  <a:lnTo>
                    <a:pt x="440" y="174"/>
                  </a:lnTo>
                  <a:lnTo>
                    <a:pt x="445" y="175"/>
                  </a:lnTo>
                  <a:lnTo>
                    <a:pt x="447" y="177"/>
                  </a:lnTo>
                  <a:lnTo>
                    <a:pt x="452" y="178"/>
                  </a:lnTo>
                  <a:lnTo>
                    <a:pt x="457" y="183"/>
                  </a:lnTo>
                  <a:lnTo>
                    <a:pt x="463" y="183"/>
                  </a:lnTo>
                  <a:lnTo>
                    <a:pt x="470" y="182"/>
                  </a:lnTo>
                  <a:lnTo>
                    <a:pt x="475" y="185"/>
                  </a:lnTo>
                  <a:lnTo>
                    <a:pt x="478" y="187"/>
                  </a:lnTo>
                  <a:lnTo>
                    <a:pt x="481" y="190"/>
                  </a:lnTo>
                  <a:lnTo>
                    <a:pt x="481" y="195"/>
                  </a:lnTo>
                  <a:lnTo>
                    <a:pt x="485" y="198"/>
                  </a:lnTo>
                  <a:lnTo>
                    <a:pt x="490" y="201"/>
                  </a:lnTo>
                  <a:lnTo>
                    <a:pt x="496" y="204"/>
                  </a:lnTo>
                  <a:lnTo>
                    <a:pt x="498" y="208"/>
                  </a:lnTo>
                  <a:lnTo>
                    <a:pt x="508" y="212"/>
                  </a:lnTo>
                  <a:lnTo>
                    <a:pt x="509" y="216"/>
                  </a:lnTo>
                  <a:lnTo>
                    <a:pt x="509" y="221"/>
                  </a:lnTo>
                  <a:lnTo>
                    <a:pt x="514" y="221"/>
                  </a:lnTo>
                  <a:lnTo>
                    <a:pt x="518" y="222"/>
                  </a:lnTo>
                  <a:lnTo>
                    <a:pt x="521" y="227"/>
                  </a:lnTo>
                  <a:lnTo>
                    <a:pt x="523" y="232"/>
                  </a:lnTo>
                  <a:lnTo>
                    <a:pt x="526" y="237"/>
                  </a:lnTo>
                  <a:lnTo>
                    <a:pt x="529" y="240"/>
                  </a:lnTo>
                  <a:lnTo>
                    <a:pt x="538" y="238"/>
                  </a:lnTo>
                  <a:lnTo>
                    <a:pt x="541" y="238"/>
                  </a:lnTo>
                  <a:lnTo>
                    <a:pt x="546" y="237"/>
                  </a:lnTo>
                  <a:lnTo>
                    <a:pt x="547" y="235"/>
                  </a:lnTo>
                  <a:lnTo>
                    <a:pt x="554" y="235"/>
                  </a:lnTo>
                  <a:lnTo>
                    <a:pt x="557" y="237"/>
                  </a:lnTo>
                  <a:lnTo>
                    <a:pt x="562" y="240"/>
                  </a:lnTo>
                  <a:lnTo>
                    <a:pt x="567" y="242"/>
                  </a:lnTo>
                  <a:lnTo>
                    <a:pt x="572" y="242"/>
                  </a:lnTo>
                  <a:lnTo>
                    <a:pt x="576" y="240"/>
                  </a:lnTo>
                  <a:lnTo>
                    <a:pt x="577" y="240"/>
                  </a:lnTo>
                  <a:lnTo>
                    <a:pt x="584" y="235"/>
                  </a:lnTo>
                  <a:lnTo>
                    <a:pt x="589" y="232"/>
                  </a:lnTo>
                  <a:lnTo>
                    <a:pt x="590" y="230"/>
                  </a:lnTo>
                  <a:lnTo>
                    <a:pt x="594" y="230"/>
                  </a:lnTo>
                  <a:lnTo>
                    <a:pt x="597" y="229"/>
                  </a:lnTo>
                  <a:lnTo>
                    <a:pt x="600" y="224"/>
                  </a:lnTo>
                  <a:lnTo>
                    <a:pt x="605" y="221"/>
                  </a:lnTo>
                  <a:lnTo>
                    <a:pt x="607" y="219"/>
                  </a:lnTo>
                  <a:lnTo>
                    <a:pt x="612" y="216"/>
                  </a:lnTo>
                  <a:lnTo>
                    <a:pt x="614" y="214"/>
                  </a:lnTo>
                  <a:lnTo>
                    <a:pt x="619" y="214"/>
                  </a:lnTo>
                  <a:lnTo>
                    <a:pt x="622" y="214"/>
                  </a:lnTo>
                  <a:lnTo>
                    <a:pt x="624" y="211"/>
                  </a:lnTo>
                  <a:lnTo>
                    <a:pt x="629" y="212"/>
                  </a:lnTo>
                  <a:lnTo>
                    <a:pt x="632" y="209"/>
                  </a:lnTo>
                  <a:lnTo>
                    <a:pt x="635" y="204"/>
                  </a:lnTo>
                  <a:lnTo>
                    <a:pt x="638" y="201"/>
                  </a:lnTo>
                  <a:lnTo>
                    <a:pt x="640" y="195"/>
                  </a:lnTo>
                  <a:lnTo>
                    <a:pt x="643" y="191"/>
                  </a:lnTo>
                  <a:lnTo>
                    <a:pt x="648" y="187"/>
                  </a:lnTo>
                  <a:lnTo>
                    <a:pt x="657" y="178"/>
                  </a:lnTo>
                  <a:lnTo>
                    <a:pt x="665" y="170"/>
                  </a:lnTo>
                  <a:lnTo>
                    <a:pt x="668" y="169"/>
                  </a:lnTo>
                  <a:lnTo>
                    <a:pt x="673" y="169"/>
                  </a:lnTo>
                  <a:lnTo>
                    <a:pt x="676" y="167"/>
                  </a:lnTo>
                  <a:lnTo>
                    <a:pt x="678" y="166"/>
                  </a:lnTo>
                  <a:lnTo>
                    <a:pt x="681" y="166"/>
                  </a:lnTo>
                  <a:lnTo>
                    <a:pt x="688" y="164"/>
                  </a:lnTo>
                  <a:lnTo>
                    <a:pt x="693" y="162"/>
                  </a:lnTo>
                  <a:lnTo>
                    <a:pt x="698" y="159"/>
                  </a:lnTo>
                  <a:lnTo>
                    <a:pt x="701" y="159"/>
                  </a:lnTo>
                  <a:lnTo>
                    <a:pt x="705" y="154"/>
                  </a:lnTo>
                  <a:lnTo>
                    <a:pt x="711" y="151"/>
                  </a:lnTo>
                  <a:lnTo>
                    <a:pt x="716" y="146"/>
                  </a:lnTo>
                  <a:lnTo>
                    <a:pt x="721" y="143"/>
                  </a:lnTo>
                  <a:lnTo>
                    <a:pt x="721" y="141"/>
                  </a:lnTo>
                  <a:lnTo>
                    <a:pt x="728" y="136"/>
                  </a:lnTo>
                  <a:lnTo>
                    <a:pt x="733" y="130"/>
                  </a:lnTo>
                  <a:lnTo>
                    <a:pt x="741" y="125"/>
                  </a:lnTo>
                  <a:lnTo>
                    <a:pt x="746" y="125"/>
                  </a:lnTo>
                  <a:lnTo>
                    <a:pt x="749" y="123"/>
                  </a:lnTo>
                  <a:lnTo>
                    <a:pt x="756" y="120"/>
                  </a:lnTo>
                  <a:lnTo>
                    <a:pt x="758" y="119"/>
                  </a:lnTo>
                  <a:lnTo>
                    <a:pt x="761" y="117"/>
                  </a:lnTo>
                  <a:lnTo>
                    <a:pt x="762" y="115"/>
                  </a:lnTo>
                  <a:lnTo>
                    <a:pt x="767" y="114"/>
                  </a:lnTo>
                  <a:lnTo>
                    <a:pt x="771" y="112"/>
                  </a:lnTo>
                  <a:lnTo>
                    <a:pt x="776" y="111"/>
                  </a:lnTo>
                  <a:lnTo>
                    <a:pt x="779" y="111"/>
                  </a:lnTo>
                  <a:lnTo>
                    <a:pt x="784" y="107"/>
                  </a:lnTo>
                  <a:lnTo>
                    <a:pt x="787" y="109"/>
                  </a:lnTo>
                  <a:lnTo>
                    <a:pt x="791" y="109"/>
                  </a:lnTo>
                  <a:lnTo>
                    <a:pt x="796" y="112"/>
                  </a:lnTo>
                  <a:lnTo>
                    <a:pt x="799" y="111"/>
                  </a:lnTo>
                  <a:lnTo>
                    <a:pt x="804" y="109"/>
                  </a:lnTo>
                  <a:lnTo>
                    <a:pt x="807" y="107"/>
                  </a:lnTo>
                  <a:lnTo>
                    <a:pt x="812" y="106"/>
                  </a:lnTo>
                  <a:lnTo>
                    <a:pt x="815" y="106"/>
                  </a:lnTo>
                  <a:lnTo>
                    <a:pt x="817" y="107"/>
                  </a:lnTo>
                  <a:lnTo>
                    <a:pt x="820" y="109"/>
                  </a:lnTo>
                  <a:lnTo>
                    <a:pt x="822" y="112"/>
                  </a:lnTo>
                  <a:lnTo>
                    <a:pt x="824" y="112"/>
                  </a:lnTo>
                  <a:lnTo>
                    <a:pt x="829" y="117"/>
                  </a:lnTo>
                  <a:lnTo>
                    <a:pt x="832" y="119"/>
                  </a:lnTo>
                  <a:lnTo>
                    <a:pt x="835" y="120"/>
                  </a:lnTo>
                  <a:lnTo>
                    <a:pt x="842" y="125"/>
                  </a:lnTo>
                  <a:lnTo>
                    <a:pt x="868" y="144"/>
                  </a:lnTo>
                  <a:lnTo>
                    <a:pt x="870" y="144"/>
                  </a:lnTo>
                  <a:lnTo>
                    <a:pt x="872" y="146"/>
                  </a:lnTo>
                  <a:lnTo>
                    <a:pt x="877" y="151"/>
                  </a:lnTo>
                  <a:lnTo>
                    <a:pt x="878" y="151"/>
                  </a:lnTo>
                  <a:lnTo>
                    <a:pt x="880" y="154"/>
                  </a:lnTo>
                  <a:lnTo>
                    <a:pt x="890" y="161"/>
                  </a:lnTo>
                  <a:lnTo>
                    <a:pt x="893" y="161"/>
                  </a:lnTo>
                  <a:lnTo>
                    <a:pt x="906" y="169"/>
                  </a:lnTo>
                  <a:lnTo>
                    <a:pt x="910" y="172"/>
                  </a:lnTo>
                  <a:lnTo>
                    <a:pt x="920" y="177"/>
                  </a:lnTo>
                  <a:lnTo>
                    <a:pt x="921" y="178"/>
                  </a:lnTo>
                  <a:lnTo>
                    <a:pt x="923" y="178"/>
                  </a:lnTo>
                  <a:lnTo>
                    <a:pt x="933" y="182"/>
                  </a:lnTo>
                  <a:lnTo>
                    <a:pt x="934" y="183"/>
                  </a:lnTo>
                  <a:lnTo>
                    <a:pt x="939" y="185"/>
                  </a:lnTo>
                  <a:lnTo>
                    <a:pt x="948" y="185"/>
                  </a:lnTo>
                  <a:lnTo>
                    <a:pt x="949" y="185"/>
                  </a:lnTo>
                  <a:lnTo>
                    <a:pt x="954" y="185"/>
                  </a:lnTo>
                  <a:lnTo>
                    <a:pt x="956" y="185"/>
                  </a:lnTo>
                  <a:lnTo>
                    <a:pt x="958" y="183"/>
                  </a:lnTo>
                  <a:lnTo>
                    <a:pt x="958" y="177"/>
                  </a:lnTo>
                  <a:lnTo>
                    <a:pt x="958" y="175"/>
                  </a:lnTo>
                  <a:lnTo>
                    <a:pt x="958" y="172"/>
                  </a:lnTo>
                  <a:lnTo>
                    <a:pt x="958" y="164"/>
                  </a:lnTo>
                  <a:lnTo>
                    <a:pt x="958" y="161"/>
                  </a:lnTo>
                  <a:lnTo>
                    <a:pt x="956" y="151"/>
                  </a:lnTo>
                  <a:lnTo>
                    <a:pt x="961" y="141"/>
                  </a:lnTo>
                  <a:lnTo>
                    <a:pt x="963" y="141"/>
                  </a:lnTo>
                  <a:lnTo>
                    <a:pt x="974" y="136"/>
                  </a:lnTo>
                  <a:lnTo>
                    <a:pt x="976" y="135"/>
                  </a:lnTo>
                  <a:lnTo>
                    <a:pt x="977" y="135"/>
                  </a:lnTo>
                  <a:lnTo>
                    <a:pt x="979" y="133"/>
                  </a:lnTo>
                  <a:lnTo>
                    <a:pt x="981" y="133"/>
                  </a:lnTo>
                  <a:lnTo>
                    <a:pt x="994" y="130"/>
                  </a:lnTo>
                  <a:lnTo>
                    <a:pt x="997" y="130"/>
                  </a:lnTo>
                  <a:lnTo>
                    <a:pt x="1019" y="127"/>
                  </a:lnTo>
                  <a:lnTo>
                    <a:pt x="1020" y="127"/>
                  </a:lnTo>
                  <a:lnTo>
                    <a:pt x="1030" y="125"/>
                  </a:lnTo>
                  <a:lnTo>
                    <a:pt x="1037" y="130"/>
                  </a:lnTo>
                  <a:lnTo>
                    <a:pt x="1037" y="133"/>
                  </a:lnTo>
                  <a:lnTo>
                    <a:pt x="1037" y="156"/>
                  </a:lnTo>
                  <a:lnTo>
                    <a:pt x="1037" y="157"/>
                  </a:lnTo>
                  <a:lnTo>
                    <a:pt x="1037" y="159"/>
                  </a:lnTo>
                  <a:lnTo>
                    <a:pt x="1044" y="188"/>
                  </a:lnTo>
                  <a:lnTo>
                    <a:pt x="1042" y="195"/>
                  </a:lnTo>
                  <a:lnTo>
                    <a:pt x="1042" y="198"/>
                  </a:lnTo>
                  <a:lnTo>
                    <a:pt x="1040" y="208"/>
                  </a:lnTo>
                  <a:lnTo>
                    <a:pt x="1042" y="211"/>
                  </a:lnTo>
                  <a:lnTo>
                    <a:pt x="1042" y="212"/>
                  </a:lnTo>
                  <a:lnTo>
                    <a:pt x="1042" y="216"/>
                  </a:lnTo>
                  <a:lnTo>
                    <a:pt x="1040" y="219"/>
                  </a:lnTo>
                  <a:lnTo>
                    <a:pt x="1040" y="229"/>
                  </a:lnTo>
                  <a:lnTo>
                    <a:pt x="1040" y="235"/>
                  </a:lnTo>
                  <a:lnTo>
                    <a:pt x="1040" y="237"/>
                  </a:lnTo>
                  <a:lnTo>
                    <a:pt x="1040" y="238"/>
                  </a:lnTo>
                  <a:lnTo>
                    <a:pt x="1040" y="258"/>
                  </a:lnTo>
                  <a:lnTo>
                    <a:pt x="1040" y="261"/>
                  </a:lnTo>
                  <a:lnTo>
                    <a:pt x="1042" y="276"/>
                  </a:lnTo>
                  <a:lnTo>
                    <a:pt x="1042" y="277"/>
                  </a:lnTo>
                  <a:lnTo>
                    <a:pt x="1044" y="285"/>
                  </a:lnTo>
                  <a:lnTo>
                    <a:pt x="1045" y="293"/>
                  </a:lnTo>
                  <a:lnTo>
                    <a:pt x="1045" y="303"/>
                  </a:lnTo>
                  <a:lnTo>
                    <a:pt x="1045" y="308"/>
                  </a:lnTo>
                  <a:lnTo>
                    <a:pt x="1047" y="311"/>
                  </a:lnTo>
                  <a:lnTo>
                    <a:pt x="1049" y="313"/>
                  </a:lnTo>
                  <a:lnTo>
                    <a:pt x="1057" y="310"/>
                  </a:lnTo>
                  <a:lnTo>
                    <a:pt x="1059" y="308"/>
                  </a:lnTo>
                  <a:lnTo>
                    <a:pt x="1060" y="308"/>
                  </a:lnTo>
                  <a:lnTo>
                    <a:pt x="1068" y="308"/>
                  </a:lnTo>
                  <a:lnTo>
                    <a:pt x="1070" y="310"/>
                  </a:lnTo>
                  <a:lnTo>
                    <a:pt x="1072" y="310"/>
                  </a:lnTo>
                  <a:lnTo>
                    <a:pt x="1080" y="316"/>
                  </a:lnTo>
                  <a:lnTo>
                    <a:pt x="1087" y="322"/>
                  </a:lnTo>
                  <a:lnTo>
                    <a:pt x="1088" y="322"/>
                  </a:lnTo>
                  <a:lnTo>
                    <a:pt x="1093" y="326"/>
                  </a:lnTo>
                  <a:lnTo>
                    <a:pt x="1102" y="329"/>
                  </a:lnTo>
                  <a:lnTo>
                    <a:pt x="1105" y="331"/>
                  </a:lnTo>
                  <a:lnTo>
                    <a:pt x="1110" y="331"/>
                  </a:lnTo>
                  <a:lnTo>
                    <a:pt x="1115" y="324"/>
                  </a:lnTo>
                  <a:lnTo>
                    <a:pt x="1116" y="324"/>
                  </a:lnTo>
                  <a:lnTo>
                    <a:pt x="1115" y="316"/>
                  </a:lnTo>
                  <a:lnTo>
                    <a:pt x="1115" y="308"/>
                  </a:lnTo>
                  <a:lnTo>
                    <a:pt x="1116" y="308"/>
                  </a:lnTo>
                  <a:lnTo>
                    <a:pt x="1120" y="308"/>
                  </a:lnTo>
                  <a:lnTo>
                    <a:pt x="1125" y="306"/>
                  </a:lnTo>
                  <a:lnTo>
                    <a:pt x="1126" y="305"/>
                  </a:lnTo>
                  <a:lnTo>
                    <a:pt x="1133" y="303"/>
                  </a:lnTo>
                  <a:lnTo>
                    <a:pt x="1138" y="306"/>
                  </a:lnTo>
                  <a:lnTo>
                    <a:pt x="1138" y="310"/>
                  </a:lnTo>
                  <a:lnTo>
                    <a:pt x="1135" y="326"/>
                  </a:lnTo>
                  <a:lnTo>
                    <a:pt x="1135" y="329"/>
                  </a:lnTo>
                  <a:lnTo>
                    <a:pt x="1135" y="331"/>
                  </a:lnTo>
                  <a:lnTo>
                    <a:pt x="1138" y="335"/>
                  </a:lnTo>
                  <a:lnTo>
                    <a:pt x="1141" y="342"/>
                  </a:lnTo>
                  <a:lnTo>
                    <a:pt x="1143" y="344"/>
                  </a:lnTo>
                  <a:lnTo>
                    <a:pt x="1149" y="350"/>
                  </a:lnTo>
                  <a:lnTo>
                    <a:pt x="1158" y="355"/>
                  </a:lnTo>
                  <a:lnTo>
                    <a:pt x="1159" y="355"/>
                  </a:lnTo>
                  <a:lnTo>
                    <a:pt x="1166" y="356"/>
                  </a:lnTo>
                  <a:lnTo>
                    <a:pt x="1173" y="358"/>
                  </a:lnTo>
                  <a:lnTo>
                    <a:pt x="1176" y="361"/>
                  </a:lnTo>
                  <a:lnTo>
                    <a:pt x="1176" y="365"/>
                  </a:lnTo>
                  <a:lnTo>
                    <a:pt x="1174" y="371"/>
                  </a:lnTo>
                  <a:lnTo>
                    <a:pt x="1174" y="378"/>
                  </a:lnTo>
                  <a:lnTo>
                    <a:pt x="1173" y="381"/>
                  </a:lnTo>
                  <a:lnTo>
                    <a:pt x="1169" y="382"/>
                  </a:lnTo>
                  <a:lnTo>
                    <a:pt x="1168" y="386"/>
                  </a:lnTo>
                  <a:lnTo>
                    <a:pt x="1168" y="387"/>
                  </a:lnTo>
                  <a:lnTo>
                    <a:pt x="1164" y="390"/>
                  </a:lnTo>
                  <a:lnTo>
                    <a:pt x="1164" y="394"/>
                  </a:lnTo>
                  <a:lnTo>
                    <a:pt x="1164" y="397"/>
                  </a:lnTo>
                  <a:lnTo>
                    <a:pt x="1164" y="399"/>
                  </a:lnTo>
                  <a:lnTo>
                    <a:pt x="1173" y="395"/>
                  </a:lnTo>
                  <a:lnTo>
                    <a:pt x="1174" y="395"/>
                  </a:lnTo>
                  <a:lnTo>
                    <a:pt x="1176" y="394"/>
                  </a:lnTo>
                  <a:lnTo>
                    <a:pt x="1186" y="394"/>
                  </a:lnTo>
                  <a:lnTo>
                    <a:pt x="1197" y="395"/>
                  </a:lnTo>
                  <a:lnTo>
                    <a:pt x="1199" y="395"/>
                  </a:lnTo>
                  <a:lnTo>
                    <a:pt x="1206" y="399"/>
                  </a:lnTo>
                  <a:lnTo>
                    <a:pt x="1214" y="40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th-TH"/>
            </a:p>
          </p:txBody>
        </p:sp>
        <p:sp>
          <p:nvSpPr>
            <p:cNvPr id="543" name="Freeform 344"/>
            <p:cNvSpPr>
              <a:spLocks/>
            </p:cNvSpPr>
            <p:nvPr/>
          </p:nvSpPr>
          <p:spPr bwMode="auto">
            <a:xfrm>
              <a:off x="1844675" y="4849020"/>
              <a:ext cx="498475" cy="415925"/>
            </a:xfrm>
            <a:custGeom>
              <a:avLst/>
              <a:gdLst>
                <a:gd name="T0" fmla="*/ 611 w 629"/>
                <a:gd name="T1" fmla="*/ 16 h 524"/>
                <a:gd name="T2" fmla="*/ 617 w 629"/>
                <a:gd name="T3" fmla="*/ 31 h 524"/>
                <a:gd name="T4" fmla="*/ 629 w 629"/>
                <a:gd name="T5" fmla="*/ 41 h 524"/>
                <a:gd name="T6" fmla="*/ 621 w 629"/>
                <a:gd name="T7" fmla="*/ 49 h 524"/>
                <a:gd name="T8" fmla="*/ 601 w 629"/>
                <a:gd name="T9" fmla="*/ 44 h 524"/>
                <a:gd name="T10" fmla="*/ 602 w 629"/>
                <a:gd name="T11" fmla="*/ 58 h 524"/>
                <a:gd name="T12" fmla="*/ 619 w 629"/>
                <a:gd name="T13" fmla="*/ 73 h 524"/>
                <a:gd name="T14" fmla="*/ 626 w 629"/>
                <a:gd name="T15" fmla="*/ 86 h 524"/>
                <a:gd name="T16" fmla="*/ 609 w 629"/>
                <a:gd name="T17" fmla="*/ 102 h 524"/>
                <a:gd name="T18" fmla="*/ 601 w 629"/>
                <a:gd name="T19" fmla="*/ 120 h 524"/>
                <a:gd name="T20" fmla="*/ 583 w 629"/>
                <a:gd name="T21" fmla="*/ 149 h 524"/>
                <a:gd name="T22" fmla="*/ 578 w 629"/>
                <a:gd name="T23" fmla="*/ 165 h 524"/>
                <a:gd name="T24" fmla="*/ 563 w 629"/>
                <a:gd name="T25" fmla="*/ 165 h 524"/>
                <a:gd name="T26" fmla="*/ 559 w 629"/>
                <a:gd name="T27" fmla="*/ 144 h 524"/>
                <a:gd name="T28" fmla="*/ 545 w 629"/>
                <a:gd name="T29" fmla="*/ 139 h 524"/>
                <a:gd name="T30" fmla="*/ 525 w 629"/>
                <a:gd name="T31" fmla="*/ 130 h 524"/>
                <a:gd name="T32" fmla="*/ 508 w 629"/>
                <a:gd name="T33" fmla="*/ 128 h 524"/>
                <a:gd name="T34" fmla="*/ 490 w 629"/>
                <a:gd name="T35" fmla="*/ 128 h 524"/>
                <a:gd name="T36" fmla="*/ 472 w 629"/>
                <a:gd name="T37" fmla="*/ 130 h 524"/>
                <a:gd name="T38" fmla="*/ 452 w 629"/>
                <a:gd name="T39" fmla="*/ 128 h 524"/>
                <a:gd name="T40" fmla="*/ 435 w 629"/>
                <a:gd name="T41" fmla="*/ 133 h 524"/>
                <a:gd name="T42" fmla="*/ 414 w 629"/>
                <a:gd name="T43" fmla="*/ 134 h 524"/>
                <a:gd name="T44" fmla="*/ 394 w 629"/>
                <a:gd name="T45" fmla="*/ 143 h 524"/>
                <a:gd name="T46" fmla="*/ 384 w 629"/>
                <a:gd name="T47" fmla="*/ 133 h 524"/>
                <a:gd name="T48" fmla="*/ 371 w 629"/>
                <a:gd name="T49" fmla="*/ 125 h 524"/>
                <a:gd name="T50" fmla="*/ 349 w 629"/>
                <a:gd name="T51" fmla="*/ 118 h 524"/>
                <a:gd name="T52" fmla="*/ 335 w 629"/>
                <a:gd name="T53" fmla="*/ 120 h 524"/>
                <a:gd name="T54" fmla="*/ 288 w 629"/>
                <a:gd name="T55" fmla="*/ 112 h 524"/>
                <a:gd name="T56" fmla="*/ 272 w 629"/>
                <a:gd name="T57" fmla="*/ 122 h 524"/>
                <a:gd name="T58" fmla="*/ 232 w 629"/>
                <a:gd name="T59" fmla="*/ 138 h 524"/>
                <a:gd name="T60" fmla="*/ 211 w 629"/>
                <a:gd name="T61" fmla="*/ 168 h 524"/>
                <a:gd name="T62" fmla="*/ 222 w 629"/>
                <a:gd name="T63" fmla="*/ 185 h 524"/>
                <a:gd name="T64" fmla="*/ 222 w 629"/>
                <a:gd name="T65" fmla="*/ 215 h 524"/>
                <a:gd name="T66" fmla="*/ 240 w 629"/>
                <a:gd name="T67" fmla="*/ 248 h 524"/>
                <a:gd name="T68" fmla="*/ 249 w 629"/>
                <a:gd name="T69" fmla="*/ 277 h 524"/>
                <a:gd name="T70" fmla="*/ 265 w 629"/>
                <a:gd name="T71" fmla="*/ 303 h 524"/>
                <a:gd name="T72" fmla="*/ 290 w 629"/>
                <a:gd name="T73" fmla="*/ 333 h 524"/>
                <a:gd name="T74" fmla="*/ 305 w 629"/>
                <a:gd name="T75" fmla="*/ 351 h 524"/>
                <a:gd name="T76" fmla="*/ 305 w 629"/>
                <a:gd name="T77" fmla="*/ 366 h 524"/>
                <a:gd name="T78" fmla="*/ 298 w 629"/>
                <a:gd name="T79" fmla="*/ 389 h 524"/>
                <a:gd name="T80" fmla="*/ 282 w 629"/>
                <a:gd name="T81" fmla="*/ 401 h 524"/>
                <a:gd name="T82" fmla="*/ 263 w 629"/>
                <a:gd name="T83" fmla="*/ 413 h 524"/>
                <a:gd name="T84" fmla="*/ 224 w 629"/>
                <a:gd name="T85" fmla="*/ 442 h 524"/>
                <a:gd name="T86" fmla="*/ 214 w 629"/>
                <a:gd name="T87" fmla="*/ 474 h 524"/>
                <a:gd name="T88" fmla="*/ 207 w 629"/>
                <a:gd name="T89" fmla="*/ 487 h 524"/>
                <a:gd name="T90" fmla="*/ 187 w 629"/>
                <a:gd name="T91" fmla="*/ 497 h 524"/>
                <a:gd name="T92" fmla="*/ 153 w 629"/>
                <a:gd name="T93" fmla="*/ 473 h 524"/>
                <a:gd name="T94" fmla="*/ 113 w 629"/>
                <a:gd name="T95" fmla="*/ 476 h 524"/>
                <a:gd name="T96" fmla="*/ 115 w 629"/>
                <a:gd name="T97" fmla="*/ 510 h 524"/>
                <a:gd name="T98" fmla="*/ 101 w 629"/>
                <a:gd name="T99" fmla="*/ 521 h 524"/>
                <a:gd name="T100" fmla="*/ 75 w 629"/>
                <a:gd name="T101" fmla="*/ 516 h 524"/>
                <a:gd name="T102" fmla="*/ 47 w 629"/>
                <a:gd name="T103" fmla="*/ 503 h 524"/>
                <a:gd name="T104" fmla="*/ 20 w 629"/>
                <a:gd name="T105" fmla="*/ 494 h 524"/>
                <a:gd name="T106" fmla="*/ 0 w 629"/>
                <a:gd name="T107" fmla="*/ 48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29" h="524">
                  <a:moveTo>
                    <a:pt x="624" y="0"/>
                  </a:moveTo>
                  <a:lnTo>
                    <a:pt x="614" y="5"/>
                  </a:lnTo>
                  <a:lnTo>
                    <a:pt x="611" y="7"/>
                  </a:lnTo>
                  <a:lnTo>
                    <a:pt x="611" y="11"/>
                  </a:lnTo>
                  <a:lnTo>
                    <a:pt x="611" y="16"/>
                  </a:lnTo>
                  <a:lnTo>
                    <a:pt x="612" y="21"/>
                  </a:lnTo>
                  <a:lnTo>
                    <a:pt x="612" y="23"/>
                  </a:lnTo>
                  <a:lnTo>
                    <a:pt x="614" y="26"/>
                  </a:lnTo>
                  <a:lnTo>
                    <a:pt x="616" y="28"/>
                  </a:lnTo>
                  <a:lnTo>
                    <a:pt x="617" y="31"/>
                  </a:lnTo>
                  <a:lnTo>
                    <a:pt x="621" y="33"/>
                  </a:lnTo>
                  <a:lnTo>
                    <a:pt x="624" y="34"/>
                  </a:lnTo>
                  <a:lnTo>
                    <a:pt x="626" y="36"/>
                  </a:lnTo>
                  <a:lnTo>
                    <a:pt x="627" y="39"/>
                  </a:lnTo>
                  <a:lnTo>
                    <a:pt x="629" y="41"/>
                  </a:lnTo>
                  <a:lnTo>
                    <a:pt x="629" y="44"/>
                  </a:lnTo>
                  <a:lnTo>
                    <a:pt x="627" y="47"/>
                  </a:lnTo>
                  <a:lnTo>
                    <a:pt x="626" y="49"/>
                  </a:lnTo>
                  <a:lnTo>
                    <a:pt x="624" y="49"/>
                  </a:lnTo>
                  <a:lnTo>
                    <a:pt x="621" y="49"/>
                  </a:lnTo>
                  <a:lnTo>
                    <a:pt x="616" y="45"/>
                  </a:lnTo>
                  <a:lnTo>
                    <a:pt x="609" y="44"/>
                  </a:lnTo>
                  <a:lnTo>
                    <a:pt x="606" y="44"/>
                  </a:lnTo>
                  <a:lnTo>
                    <a:pt x="602" y="44"/>
                  </a:lnTo>
                  <a:lnTo>
                    <a:pt x="601" y="44"/>
                  </a:lnTo>
                  <a:lnTo>
                    <a:pt x="598" y="47"/>
                  </a:lnTo>
                  <a:lnTo>
                    <a:pt x="598" y="50"/>
                  </a:lnTo>
                  <a:lnTo>
                    <a:pt x="598" y="52"/>
                  </a:lnTo>
                  <a:lnTo>
                    <a:pt x="599" y="54"/>
                  </a:lnTo>
                  <a:lnTo>
                    <a:pt x="602" y="58"/>
                  </a:lnTo>
                  <a:lnTo>
                    <a:pt x="611" y="65"/>
                  </a:lnTo>
                  <a:lnTo>
                    <a:pt x="612" y="65"/>
                  </a:lnTo>
                  <a:lnTo>
                    <a:pt x="616" y="68"/>
                  </a:lnTo>
                  <a:lnTo>
                    <a:pt x="617" y="68"/>
                  </a:lnTo>
                  <a:lnTo>
                    <a:pt x="619" y="73"/>
                  </a:lnTo>
                  <a:lnTo>
                    <a:pt x="621" y="76"/>
                  </a:lnTo>
                  <a:lnTo>
                    <a:pt x="624" y="79"/>
                  </a:lnTo>
                  <a:lnTo>
                    <a:pt x="624" y="83"/>
                  </a:lnTo>
                  <a:lnTo>
                    <a:pt x="624" y="84"/>
                  </a:lnTo>
                  <a:lnTo>
                    <a:pt x="626" y="86"/>
                  </a:lnTo>
                  <a:lnTo>
                    <a:pt x="621" y="94"/>
                  </a:lnTo>
                  <a:lnTo>
                    <a:pt x="614" y="99"/>
                  </a:lnTo>
                  <a:lnTo>
                    <a:pt x="612" y="100"/>
                  </a:lnTo>
                  <a:lnTo>
                    <a:pt x="611" y="102"/>
                  </a:lnTo>
                  <a:lnTo>
                    <a:pt x="609" y="102"/>
                  </a:lnTo>
                  <a:lnTo>
                    <a:pt x="606" y="104"/>
                  </a:lnTo>
                  <a:lnTo>
                    <a:pt x="602" y="107"/>
                  </a:lnTo>
                  <a:lnTo>
                    <a:pt x="601" y="113"/>
                  </a:lnTo>
                  <a:lnTo>
                    <a:pt x="601" y="117"/>
                  </a:lnTo>
                  <a:lnTo>
                    <a:pt x="601" y="120"/>
                  </a:lnTo>
                  <a:lnTo>
                    <a:pt x="601" y="128"/>
                  </a:lnTo>
                  <a:lnTo>
                    <a:pt x="596" y="134"/>
                  </a:lnTo>
                  <a:lnTo>
                    <a:pt x="591" y="141"/>
                  </a:lnTo>
                  <a:lnTo>
                    <a:pt x="586" y="146"/>
                  </a:lnTo>
                  <a:lnTo>
                    <a:pt x="583" y="149"/>
                  </a:lnTo>
                  <a:lnTo>
                    <a:pt x="581" y="152"/>
                  </a:lnTo>
                  <a:lnTo>
                    <a:pt x="579" y="154"/>
                  </a:lnTo>
                  <a:lnTo>
                    <a:pt x="578" y="159"/>
                  </a:lnTo>
                  <a:lnTo>
                    <a:pt x="576" y="160"/>
                  </a:lnTo>
                  <a:lnTo>
                    <a:pt x="578" y="165"/>
                  </a:lnTo>
                  <a:lnTo>
                    <a:pt x="578" y="167"/>
                  </a:lnTo>
                  <a:lnTo>
                    <a:pt x="576" y="168"/>
                  </a:lnTo>
                  <a:lnTo>
                    <a:pt x="573" y="168"/>
                  </a:lnTo>
                  <a:lnTo>
                    <a:pt x="569" y="168"/>
                  </a:lnTo>
                  <a:lnTo>
                    <a:pt x="563" y="165"/>
                  </a:lnTo>
                  <a:lnTo>
                    <a:pt x="558" y="162"/>
                  </a:lnTo>
                  <a:lnTo>
                    <a:pt x="556" y="155"/>
                  </a:lnTo>
                  <a:lnTo>
                    <a:pt x="559" y="152"/>
                  </a:lnTo>
                  <a:lnTo>
                    <a:pt x="559" y="146"/>
                  </a:lnTo>
                  <a:lnTo>
                    <a:pt x="559" y="144"/>
                  </a:lnTo>
                  <a:lnTo>
                    <a:pt x="558" y="143"/>
                  </a:lnTo>
                  <a:lnTo>
                    <a:pt x="558" y="141"/>
                  </a:lnTo>
                  <a:lnTo>
                    <a:pt x="555" y="139"/>
                  </a:lnTo>
                  <a:lnTo>
                    <a:pt x="551" y="139"/>
                  </a:lnTo>
                  <a:lnTo>
                    <a:pt x="545" y="139"/>
                  </a:lnTo>
                  <a:lnTo>
                    <a:pt x="541" y="136"/>
                  </a:lnTo>
                  <a:lnTo>
                    <a:pt x="536" y="134"/>
                  </a:lnTo>
                  <a:lnTo>
                    <a:pt x="533" y="133"/>
                  </a:lnTo>
                  <a:lnTo>
                    <a:pt x="530" y="131"/>
                  </a:lnTo>
                  <a:lnTo>
                    <a:pt x="525" y="130"/>
                  </a:lnTo>
                  <a:lnTo>
                    <a:pt x="523" y="128"/>
                  </a:lnTo>
                  <a:lnTo>
                    <a:pt x="518" y="130"/>
                  </a:lnTo>
                  <a:lnTo>
                    <a:pt x="516" y="128"/>
                  </a:lnTo>
                  <a:lnTo>
                    <a:pt x="515" y="128"/>
                  </a:lnTo>
                  <a:lnTo>
                    <a:pt x="508" y="128"/>
                  </a:lnTo>
                  <a:lnTo>
                    <a:pt x="507" y="128"/>
                  </a:lnTo>
                  <a:lnTo>
                    <a:pt x="505" y="128"/>
                  </a:lnTo>
                  <a:lnTo>
                    <a:pt x="498" y="128"/>
                  </a:lnTo>
                  <a:lnTo>
                    <a:pt x="492" y="128"/>
                  </a:lnTo>
                  <a:lnTo>
                    <a:pt x="490" y="128"/>
                  </a:lnTo>
                  <a:lnTo>
                    <a:pt x="483" y="130"/>
                  </a:lnTo>
                  <a:lnTo>
                    <a:pt x="482" y="133"/>
                  </a:lnTo>
                  <a:lnTo>
                    <a:pt x="478" y="133"/>
                  </a:lnTo>
                  <a:lnTo>
                    <a:pt x="475" y="131"/>
                  </a:lnTo>
                  <a:lnTo>
                    <a:pt x="472" y="130"/>
                  </a:lnTo>
                  <a:lnTo>
                    <a:pt x="470" y="128"/>
                  </a:lnTo>
                  <a:lnTo>
                    <a:pt x="469" y="126"/>
                  </a:lnTo>
                  <a:lnTo>
                    <a:pt x="464" y="125"/>
                  </a:lnTo>
                  <a:lnTo>
                    <a:pt x="459" y="126"/>
                  </a:lnTo>
                  <a:lnTo>
                    <a:pt x="452" y="128"/>
                  </a:lnTo>
                  <a:lnTo>
                    <a:pt x="447" y="130"/>
                  </a:lnTo>
                  <a:lnTo>
                    <a:pt x="440" y="131"/>
                  </a:lnTo>
                  <a:lnTo>
                    <a:pt x="439" y="133"/>
                  </a:lnTo>
                  <a:lnTo>
                    <a:pt x="437" y="133"/>
                  </a:lnTo>
                  <a:lnTo>
                    <a:pt x="435" y="133"/>
                  </a:lnTo>
                  <a:lnTo>
                    <a:pt x="430" y="133"/>
                  </a:lnTo>
                  <a:lnTo>
                    <a:pt x="424" y="133"/>
                  </a:lnTo>
                  <a:lnTo>
                    <a:pt x="421" y="133"/>
                  </a:lnTo>
                  <a:lnTo>
                    <a:pt x="417" y="134"/>
                  </a:lnTo>
                  <a:lnTo>
                    <a:pt x="414" y="134"/>
                  </a:lnTo>
                  <a:lnTo>
                    <a:pt x="412" y="136"/>
                  </a:lnTo>
                  <a:lnTo>
                    <a:pt x="409" y="136"/>
                  </a:lnTo>
                  <a:lnTo>
                    <a:pt x="406" y="138"/>
                  </a:lnTo>
                  <a:lnTo>
                    <a:pt x="399" y="141"/>
                  </a:lnTo>
                  <a:lnTo>
                    <a:pt x="394" y="143"/>
                  </a:lnTo>
                  <a:lnTo>
                    <a:pt x="391" y="143"/>
                  </a:lnTo>
                  <a:lnTo>
                    <a:pt x="389" y="143"/>
                  </a:lnTo>
                  <a:lnTo>
                    <a:pt x="383" y="141"/>
                  </a:lnTo>
                  <a:lnTo>
                    <a:pt x="383" y="138"/>
                  </a:lnTo>
                  <a:lnTo>
                    <a:pt x="384" y="133"/>
                  </a:lnTo>
                  <a:lnTo>
                    <a:pt x="383" y="130"/>
                  </a:lnTo>
                  <a:lnTo>
                    <a:pt x="381" y="128"/>
                  </a:lnTo>
                  <a:lnTo>
                    <a:pt x="378" y="126"/>
                  </a:lnTo>
                  <a:lnTo>
                    <a:pt x="374" y="125"/>
                  </a:lnTo>
                  <a:lnTo>
                    <a:pt x="371" y="125"/>
                  </a:lnTo>
                  <a:lnTo>
                    <a:pt x="366" y="123"/>
                  </a:lnTo>
                  <a:lnTo>
                    <a:pt x="363" y="123"/>
                  </a:lnTo>
                  <a:lnTo>
                    <a:pt x="358" y="122"/>
                  </a:lnTo>
                  <a:lnTo>
                    <a:pt x="353" y="120"/>
                  </a:lnTo>
                  <a:lnTo>
                    <a:pt x="349" y="118"/>
                  </a:lnTo>
                  <a:lnTo>
                    <a:pt x="344" y="118"/>
                  </a:lnTo>
                  <a:lnTo>
                    <a:pt x="341" y="118"/>
                  </a:lnTo>
                  <a:lnTo>
                    <a:pt x="340" y="118"/>
                  </a:lnTo>
                  <a:lnTo>
                    <a:pt x="336" y="118"/>
                  </a:lnTo>
                  <a:lnTo>
                    <a:pt x="335" y="120"/>
                  </a:lnTo>
                  <a:lnTo>
                    <a:pt x="328" y="120"/>
                  </a:lnTo>
                  <a:lnTo>
                    <a:pt x="313" y="118"/>
                  </a:lnTo>
                  <a:lnTo>
                    <a:pt x="303" y="113"/>
                  </a:lnTo>
                  <a:lnTo>
                    <a:pt x="295" y="112"/>
                  </a:lnTo>
                  <a:lnTo>
                    <a:pt x="288" y="112"/>
                  </a:lnTo>
                  <a:lnTo>
                    <a:pt x="282" y="110"/>
                  </a:lnTo>
                  <a:lnTo>
                    <a:pt x="275" y="112"/>
                  </a:lnTo>
                  <a:lnTo>
                    <a:pt x="273" y="113"/>
                  </a:lnTo>
                  <a:lnTo>
                    <a:pt x="273" y="118"/>
                  </a:lnTo>
                  <a:lnTo>
                    <a:pt x="272" y="122"/>
                  </a:lnTo>
                  <a:lnTo>
                    <a:pt x="263" y="128"/>
                  </a:lnTo>
                  <a:lnTo>
                    <a:pt x="255" y="133"/>
                  </a:lnTo>
                  <a:lnTo>
                    <a:pt x="249" y="136"/>
                  </a:lnTo>
                  <a:lnTo>
                    <a:pt x="240" y="136"/>
                  </a:lnTo>
                  <a:lnTo>
                    <a:pt x="232" y="138"/>
                  </a:lnTo>
                  <a:lnTo>
                    <a:pt x="225" y="143"/>
                  </a:lnTo>
                  <a:lnTo>
                    <a:pt x="220" y="146"/>
                  </a:lnTo>
                  <a:lnTo>
                    <a:pt x="214" y="149"/>
                  </a:lnTo>
                  <a:lnTo>
                    <a:pt x="211" y="164"/>
                  </a:lnTo>
                  <a:lnTo>
                    <a:pt x="211" y="168"/>
                  </a:lnTo>
                  <a:lnTo>
                    <a:pt x="212" y="172"/>
                  </a:lnTo>
                  <a:lnTo>
                    <a:pt x="212" y="177"/>
                  </a:lnTo>
                  <a:lnTo>
                    <a:pt x="212" y="178"/>
                  </a:lnTo>
                  <a:lnTo>
                    <a:pt x="219" y="181"/>
                  </a:lnTo>
                  <a:lnTo>
                    <a:pt x="222" y="185"/>
                  </a:lnTo>
                  <a:lnTo>
                    <a:pt x="225" y="188"/>
                  </a:lnTo>
                  <a:lnTo>
                    <a:pt x="225" y="189"/>
                  </a:lnTo>
                  <a:lnTo>
                    <a:pt x="227" y="193"/>
                  </a:lnTo>
                  <a:lnTo>
                    <a:pt x="222" y="204"/>
                  </a:lnTo>
                  <a:lnTo>
                    <a:pt x="222" y="215"/>
                  </a:lnTo>
                  <a:lnTo>
                    <a:pt x="222" y="217"/>
                  </a:lnTo>
                  <a:lnTo>
                    <a:pt x="227" y="228"/>
                  </a:lnTo>
                  <a:lnTo>
                    <a:pt x="227" y="230"/>
                  </a:lnTo>
                  <a:lnTo>
                    <a:pt x="232" y="238"/>
                  </a:lnTo>
                  <a:lnTo>
                    <a:pt x="240" y="248"/>
                  </a:lnTo>
                  <a:lnTo>
                    <a:pt x="242" y="254"/>
                  </a:lnTo>
                  <a:lnTo>
                    <a:pt x="244" y="256"/>
                  </a:lnTo>
                  <a:lnTo>
                    <a:pt x="245" y="264"/>
                  </a:lnTo>
                  <a:lnTo>
                    <a:pt x="247" y="269"/>
                  </a:lnTo>
                  <a:lnTo>
                    <a:pt x="249" y="277"/>
                  </a:lnTo>
                  <a:lnTo>
                    <a:pt x="249" y="278"/>
                  </a:lnTo>
                  <a:lnTo>
                    <a:pt x="254" y="288"/>
                  </a:lnTo>
                  <a:lnTo>
                    <a:pt x="255" y="291"/>
                  </a:lnTo>
                  <a:lnTo>
                    <a:pt x="260" y="298"/>
                  </a:lnTo>
                  <a:lnTo>
                    <a:pt x="265" y="303"/>
                  </a:lnTo>
                  <a:lnTo>
                    <a:pt x="268" y="308"/>
                  </a:lnTo>
                  <a:lnTo>
                    <a:pt x="277" y="317"/>
                  </a:lnTo>
                  <a:lnTo>
                    <a:pt x="278" y="319"/>
                  </a:lnTo>
                  <a:lnTo>
                    <a:pt x="288" y="333"/>
                  </a:lnTo>
                  <a:lnTo>
                    <a:pt x="290" y="333"/>
                  </a:lnTo>
                  <a:lnTo>
                    <a:pt x="295" y="340"/>
                  </a:lnTo>
                  <a:lnTo>
                    <a:pt x="295" y="342"/>
                  </a:lnTo>
                  <a:lnTo>
                    <a:pt x="298" y="345"/>
                  </a:lnTo>
                  <a:lnTo>
                    <a:pt x="300" y="346"/>
                  </a:lnTo>
                  <a:lnTo>
                    <a:pt x="305" y="351"/>
                  </a:lnTo>
                  <a:lnTo>
                    <a:pt x="310" y="355"/>
                  </a:lnTo>
                  <a:lnTo>
                    <a:pt x="311" y="358"/>
                  </a:lnTo>
                  <a:lnTo>
                    <a:pt x="310" y="361"/>
                  </a:lnTo>
                  <a:lnTo>
                    <a:pt x="308" y="364"/>
                  </a:lnTo>
                  <a:lnTo>
                    <a:pt x="305" y="366"/>
                  </a:lnTo>
                  <a:lnTo>
                    <a:pt x="303" y="367"/>
                  </a:lnTo>
                  <a:lnTo>
                    <a:pt x="298" y="374"/>
                  </a:lnTo>
                  <a:lnTo>
                    <a:pt x="298" y="377"/>
                  </a:lnTo>
                  <a:lnTo>
                    <a:pt x="298" y="382"/>
                  </a:lnTo>
                  <a:lnTo>
                    <a:pt x="298" y="389"/>
                  </a:lnTo>
                  <a:lnTo>
                    <a:pt x="297" y="392"/>
                  </a:lnTo>
                  <a:lnTo>
                    <a:pt x="293" y="397"/>
                  </a:lnTo>
                  <a:lnTo>
                    <a:pt x="288" y="400"/>
                  </a:lnTo>
                  <a:lnTo>
                    <a:pt x="285" y="400"/>
                  </a:lnTo>
                  <a:lnTo>
                    <a:pt x="282" y="401"/>
                  </a:lnTo>
                  <a:lnTo>
                    <a:pt x="280" y="403"/>
                  </a:lnTo>
                  <a:lnTo>
                    <a:pt x="272" y="406"/>
                  </a:lnTo>
                  <a:lnTo>
                    <a:pt x="270" y="408"/>
                  </a:lnTo>
                  <a:lnTo>
                    <a:pt x="265" y="411"/>
                  </a:lnTo>
                  <a:lnTo>
                    <a:pt x="263" y="413"/>
                  </a:lnTo>
                  <a:lnTo>
                    <a:pt x="258" y="419"/>
                  </a:lnTo>
                  <a:lnTo>
                    <a:pt x="257" y="421"/>
                  </a:lnTo>
                  <a:lnTo>
                    <a:pt x="250" y="424"/>
                  </a:lnTo>
                  <a:lnTo>
                    <a:pt x="229" y="434"/>
                  </a:lnTo>
                  <a:lnTo>
                    <a:pt x="224" y="442"/>
                  </a:lnTo>
                  <a:lnTo>
                    <a:pt x="215" y="452"/>
                  </a:lnTo>
                  <a:lnTo>
                    <a:pt x="214" y="453"/>
                  </a:lnTo>
                  <a:lnTo>
                    <a:pt x="211" y="458"/>
                  </a:lnTo>
                  <a:lnTo>
                    <a:pt x="211" y="461"/>
                  </a:lnTo>
                  <a:lnTo>
                    <a:pt x="214" y="474"/>
                  </a:lnTo>
                  <a:lnTo>
                    <a:pt x="214" y="478"/>
                  </a:lnTo>
                  <a:lnTo>
                    <a:pt x="212" y="481"/>
                  </a:lnTo>
                  <a:lnTo>
                    <a:pt x="207" y="482"/>
                  </a:lnTo>
                  <a:lnTo>
                    <a:pt x="207" y="486"/>
                  </a:lnTo>
                  <a:lnTo>
                    <a:pt x="207" y="487"/>
                  </a:lnTo>
                  <a:lnTo>
                    <a:pt x="211" y="497"/>
                  </a:lnTo>
                  <a:lnTo>
                    <a:pt x="207" y="495"/>
                  </a:lnTo>
                  <a:lnTo>
                    <a:pt x="209" y="499"/>
                  </a:lnTo>
                  <a:lnTo>
                    <a:pt x="201" y="500"/>
                  </a:lnTo>
                  <a:lnTo>
                    <a:pt x="187" y="497"/>
                  </a:lnTo>
                  <a:lnTo>
                    <a:pt x="184" y="494"/>
                  </a:lnTo>
                  <a:lnTo>
                    <a:pt x="174" y="486"/>
                  </a:lnTo>
                  <a:lnTo>
                    <a:pt x="164" y="479"/>
                  </a:lnTo>
                  <a:lnTo>
                    <a:pt x="159" y="476"/>
                  </a:lnTo>
                  <a:lnTo>
                    <a:pt x="153" y="473"/>
                  </a:lnTo>
                  <a:lnTo>
                    <a:pt x="151" y="473"/>
                  </a:lnTo>
                  <a:lnTo>
                    <a:pt x="141" y="473"/>
                  </a:lnTo>
                  <a:lnTo>
                    <a:pt x="121" y="471"/>
                  </a:lnTo>
                  <a:lnTo>
                    <a:pt x="113" y="471"/>
                  </a:lnTo>
                  <a:lnTo>
                    <a:pt x="113" y="476"/>
                  </a:lnTo>
                  <a:lnTo>
                    <a:pt x="111" y="481"/>
                  </a:lnTo>
                  <a:lnTo>
                    <a:pt x="111" y="486"/>
                  </a:lnTo>
                  <a:lnTo>
                    <a:pt x="115" y="495"/>
                  </a:lnTo>
                  <a:lnTo>
                    <a:pt x="115" y="503"/>
                  </a:lnTo>
                  <a:lnTo>
                    <a:pt x="115" y="510"/>
                  </a:lnTo>
                  <a:lnTo>
                    <a:pt x="115" y="511"/>
                  </a:lnTo>
                  <a:lnTo>
                    <a:pt x="113" y="518"/>
                  </a:lnTo>
                  <a:lnTo>
                    <a:pt x="113" y="524"/>
                  </a:lnTo>
                  <a:lnTo>
                    <a:pt x="110" y="523"/>
                  </a:lnTo>
                  <a:lnTo>
                    <a:pt x="101" y="521"/>
                  </a:lnTo>
                  <a:lnTo>
                    <a:pt x="88" y="516"/>
                  </a:lnTo>
                  <a:lnTo>
                    <a:pt x="85" y="516"/>
                  </a:lnTo>
                  <a:lnTo>
                    <a:pt x="78" y="516"/>
                  </a:lnTo>
                  <a:lnTo>
                    <a:pt x="77" y="516"/>
                  </a:lnTo>
                  <a:lnTo>
                    <a:pt x="75" y="516"/>
                  </a:lnTo>
                  <a:lnTo>
                    <a:pt x="67" y="516"/>
                  </a:lnTo>
                  <a:lnTo>
                    <a:pt x="65" y="515"/>
                  </a:lnTo>
                  <a:lnTo>
                    <a:pt x="57" y="508"/>
                  </a:lnTo>
                  <a:lnTo>
                    <a:pt x="52" y="505"/>
                  </a:lnTo>
                  <a:lnTo>
                    <a:pt x="47" y="503"/>
                  </a:lnTo>
                  <a:lnTo>
                    <a:pt x="42" y="500"/>
                  </a:lnTo>
                  <a:lnTo>
                    <a:pt x="37" y="497"/>
                  </a:lnTo>
                  <a:lnTo>
                    <a:pt x="35" y="497"/>
                  </a:lnTo>
                  <a:lnTo>
                    <a:pt x="25" y="495"/>
                  </a:lnTo>
                  <a:lnTo>
                    <a:pt x="20" y="494"/>
                  </a:lnTo>
                  <a:lnTo>
                    <a:pt x="15" y="492"/>
                  </a:lnTo>
                  <a:lnTo>
                    <a:pt x="9" y="490"/>
                  </a:lnTo>
                  <a:lnTo>
                    <a:pt x="4" y="489"/>
                  </a:lnTo>
                  <a:lnTo>
                    <a:pt x="2" y="487"/>
                  </a:lnTo>
                  <a:lnTo>
                    <a:pt x="0" y="482"/>
                  </a:lnTo>
                </a:path>
              </a:pathLst>
            </a:custGeom>
            <a:solidFill>
              <a:srgbClr val="FF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544" name="Freeform 345"/>
            <p:cNvSpPr>
              <a:spLocks/>
            </p:cNvSpPr>
            <p:nvPr/>
          </p:nvSpPr>
          <p:spPr bwMode="auto">
            <a:xfrm>
              <a:off x="681038" y="4637883"/>
              <a:ext cx="1470025" cy="1674813"/>
            </a:xfrm>
            <a:custGeom>
              <a:avLst/>
              <a:gdLst>
                <a:gd name="T0" fmla="*/ 490 w 1852"/>
                <a:gd name="T1" fmla="*/ 26 h 2110"/>
                <a:gd name="T2" fmla="*/ 572 w 1852"/>
                <a:gd name="T3" fmla="*/ 178 h 2110"/>
                <a:gd name="T4" fmla="*/ 667 w 1852"/>
                <a:gd name="T5" fmla="*/ 294 h 2110"/>
                <a:gd name="T6" fmla="*/ 796 w 1852"/>
                <a:gd name="T7" fmla="*/ 432 h 2110"/>
                <a:gd name="T8" fmla="*/ 890 w 1852"/>
                <a:gd name="T9" fmla="*/ 545 h 2110"/>
                <a:gd name="T10" fmla="*/ 908 w 1852"/>
                <a:gd name="T11" fmla="*/ 657 h 2110"/>
                <a:gd name="T12" fmla="*/ 1019 w 1852"/>
                <a:gd name="T13" fmla="*/ 691 h 2110"/>
                <a:gd name="T14" fmla="*/ 1125 w 1852"/>
                <a:gd name="T15" fmla="*/ 707 h 2110"/>
                <a:gd name="T16" fmla="*/ 1219 w 1852"/>
                <a:gd name="T17" fmla="*/ 746 h 2110"/>
                <a:gd name="T18" fmla="*/ 1237 w 1852"/>
                <a:gd name="T19" fmla="*/ 830 h 2110"/>
                <a:gd name="T20" fmla="*/ 1212 w 1852"/>
                <a:gd name="T21" fmla="*/ 909 h 2110"/>
                <a:gd name="T22" fmla="*/ 1274 w 1852"/>
                <a:gd name="T23" fmla="*/ 963 h 2110"/>
                <a:gd name="T24" fmla="*/ 1370 w 1852"/>
                <a:gd name="T25" fmla="*/ 971 h 2110"/>
                <a:gd name="T26" fmla="*/ 1394 w 1852"/>
                <a:gd name="T27" fmla="*/ 1053 h 2110"/>
                <a:gd name="T28" fmla="*/ 1470 w 1852"/>
                <a:gd name="T29" fmla="*/ 1024 h 2110"/>
                <a:gd name="T30" fmla="*/ 1504 w 1852"/>
                <a:gd name="T31" fmla="*/ 948 h 2110"/>
                <a:gd name="T32" fmla="*/ 1578 w 1852"/>
                <a:gd name="T33" fmla="*/ 946 h 2110"/>
                <a:gd name="T34" fmla="*/ 1684 w 1852"/>
                <a:gd name="T35" fmla="*/ 993 h 2110"/>
                <a:gd name="T36" fmla="*/ 1742 w 1852"/>
                <a:gd name="T37" fmla="*/ 1045 h 2110"/>
                <a:gd name="T38" fmla="*/ 1785 w 1852"/>
                <a:gd name="T39" fmla="*/ 1142 h 2110"/>
                <a:gd name="T40" fmla="*/ 1783 w 1852"/>
                <a:gd name="T41" fmla="*/ 1239 h 2110"/>
                <a:gd name="T42" fmla="*/ 1780 w 1852"/>
                <a:gd name="T43" fmla="*/ 1338 h 2110"/>
                <a:gd name="T44" fmla="*/ 1778 w 1852"/>
                <a:gd name="T45" fmla="*/ 1443 h 2110"/>
                <a:gd name="T46" fmla="*/ 1788 w 1852"/>
                <a:gd name="T47" fmla="*/ 1537 h 2110"/>
                <a:gd name="T48" fmla="*/ 1735 w 1852"/>
                <a:gd name="T49" fmla="*/ 1613 h 2110"/>
                <a:gd name="T50" fmla="*/ 1742 w 1852"/>
                <a:gd name="T51" fmla="*/ 1713 h 2110"/>
                <a:gd name="T52" fmla="*/ 1818 w 1852"/>
                <a:gd name="T53" fmla="*/ 1768 h 2110"/>
                <a:gd name="T54" fmla="*/ 1841 w 1852"/>
                <a:gd name="T55" fmla="*/ 1859 h 2110"/>
                <a:gd name="T56" fmla="*/ 1808 w 1852"/>
                <a:gd name="T57" fmla="*/ 1940 h 2110"/>
                <a:gd name="T58" fmla="*/ 1750 w 1852"/>
                <a:gd name="T59" fmla="*/ 2016 h 2110"/>
                <a:gd name="T60" fmla="*/ 1631 w 1852"/>
                <a:gd name="T61" fmla="*/ 1990 h 2110"/>
                <a:gd name="T62" fmla="*/ 1510 w 1852"/>
                <a:gd name="T63" fmla="*/ 2053 h 2110"/>
                <a:gd name="T64" fmla="*/ 1371 w 1852"/>
                <a:gd name="T65" fmla="*/ 2055 h 2110"/>
                <a:gd name="T66" fmla="*/ 1237 w 1852"/>
                <a:gd name="T67" fmla="*/ 2090 h 2110"/>
                <a:gd name="T68" fmla="*/ 1150 w 1852"/>
                <a:gd name="T69" fmla="*/ 2071 h 2110"/>
                <a:gd name="T70" fmla="*/ 1064 w 1852"/>
                <a:gd name="T71" fmla="*/ 2086 h 2110"/>
                <a:gd name="T72" fmla="*/ 1002 w 1852"/>
                <a:gd name="T73" fmla="*/ 1980 h 2110"/>
                <a:gd name="T74" fmla="*/ 964 w 1852"/>
                <a:gd name="T75" fmla="*/ 1904 h 2110"/>
                <a:gd name="T76" fmla="*/ 873 w 1852"/>
                <a:gd name="T77" fmla="*/ 1785 h 2110"/>
                <a:gd name="T78" fmla="*/ 786 w 1852"/>
                <a:gd name="T79" fmla="*/ 1696 h 2110"/>
                <a:gd name="T80" fmla="*/ 721 w 1852"/>
                <a:gd name="T81" fmla="*/ 1637 h 2110"/>
                <a:gd name="T82" fmla="*/ 629 w 1852"/>
                <a:gd name="T83" fmla="*/ 1576 h 2110"/>
                <a:gd name="T84" fmla="*/ 526 w 1852"/>
                <a:gd name="T85" fmla="*/ 1505 h 2110"/>
                <a:gd name="T86" fmla="*/ 447 w 1852"/>
                <a:gd name="T87" fmla="*/ 1411 h 2110"/>
                <a:gd name="T88" fmla="*/ 376 w 1852"/>
                <a:gd name="T89" fmla="*/ 1323 h 2110"/>
                <a:gd name="T90" fmla="*/ 338 w 1852"/>
                <a:gd name="T91" fmla="*/ 1228 h 2110"/>
                <a:gd name="T92" fmla="*/ 299 w 1852"/>
                <a:gd name="T93" fmla="*/ 1166 h 2110"/>
                <a:gd name="T94" fmla="*/ 190 w 1852"/>
                <a:gd name="T95" fmla="*/ 1063 h 2110"/>
                <a:gd name="T96" fmla="*/ 108 w 1852"/>
                <a:gd name="T97" fmla="*/ 961 h 2110"/>
                <a:gd name="T98" fmla="*/ 66 w 1852"/>
                <a:gd name="T99" fmla="*/ 862 h 2110"/>
                <a:gd name="T100" fmla="*/ 48 w 1852"/>
                <a:gd name="T101" fmla="*/ 778 h 2110"/>
                <a:gd name="T102" fmla="*/ 53 w 1852"/>
                <a:gd name="T103" fmla="*/ 671 h 2110"/>
                <a:gd name="T104" fmla="*/ 12 w 1852"/>
                <a:gd name="T105" fmla="*/ 568 h 2110"/>
                <a:gd name="T106" fmla="*/ 15 w 1852"/>
                <a:gd name="T107" fmla="*/ 469 h 2110"/>
                <a:gd name="T108" fmla="*/ 99 w 1852"/>
                <a:gd name="T109" fmla="*/ 443 h 2110"/>
                <a:gd name="T110" fmla="*/ 189 w 1852"/>
                <a:gd name="T111" fmla="*/ 404 h 2110"/>
                <a:gd name="T112" fmla="*/ 252 w 1852"/>
                <a:gd name="T113" fmla="*/ 398 h 2110"/>
                <a:gd name="T114" fmla="*/ 256 w 1852"/>
                <a:gd name="T115" fmla="*/ 327 h 2110"/>
                <a:gd name="T116" fmla="*/ 344 w 1852"/>
                <a:gd name="T117" fmla="*/ 296 h 2110"/>
                <a:gd name="T118" fmla="*/ 415 w 1852"/>
                <a:gd name="T119" fmla="*/ 340 h 2110"/>
                <a:gd name="T120" fmla="*/ 433 w 1852"/>
                <a:gd name="T121" fmla="*/ 196 h 2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52" h="2110">
                  <a:moveTo>
                    <a:pt x="409" y="8"/>
                  </a:moveTo>
                  <a:lnTo>
                    <a:pt x="424" y="5"/>
                  </a:lnTo>
                  <a:lnTo>
                    <a:pt x="428" y="1"/>
                  </a:lnTo>
                  <a:lnTo>
                    <a:pt x="435" y="0"/>
                  </a:lnTo>
                  <a:lnTo>
                    <a:pt x="440" y="5"/>
                  </a:lnTo>
                  <a:lnTo>
                    <a:pt x="440" y="6"/>
                  </a:lnTo>
                  <a:lnTo>
                    <a:pt x="443" y="13"/>
                  </a:lnTo>
                  <a:lnTo>
                    <a:pt x="448" y="18"/>
                  </a:lnTo>
                  <a:lnTo>
                    <a:pt x="457" y="19"/>
                  </a:lnTo>
                  <a:lnTo>
                    <a:pt x="462" y="21"/>
                  </a:lnTo>
                  <a:lnTo>
                    <a:pt x="465" y="22"/>
                  </a:lnTo>
                  <a:lnTo>
                    <a:pt x="468" y="21"/>
                  </a:lnTo>
                  <a:lnTo>
                    <a:pt x="473" y="19"/>
                  </a:lnTo>
                  <a:lnTo>
                    <a:pt x="476" y="22"/>
                  </a:lnTo>
                  <a:lnTo>
                    <a:pt x="478" y="32"/>
                  </a:lnTo>
                  <a:lnTo>
                    <a:pt x="480" y="34"/>
                  </a:lnTo>
                  <a:lnTo>
                    <a:pt x="481" y="35"/>
                  </a:lnTo>
                  <a:lnTo>
                    <a:pt x="485" y="34"/>
                  </a:lnTo>
                  <a:lnTo>
                    <a:pt x="486" y="29"/>
                  </a:lnTo>
                  <a:lnTo>
                    <a:pt x="490" y="26"/>
                  </a:lnTo>
                  <a:lnTo>
                    <a:pt x="493" y="26"/>
                  </a:lnTo>
                  <a:lnTo>
                    <a:pt x="496" y="26"/>
                  </a:lnTo>
                  <a:lnTo>
                    <a:pt x="498" y="27"/>
                  </a:lnTo>
                  <a:lnTo>
                    <a:pt x="519" y="61"/>
                  </a:lnTo>
                  <a:lnTo>
                    <a:pt x="521" y="65"/>
                  </a:lnTo>
                  <a:lnTo>
                    <a:pt x="528" y="73"/>
                  </a:lnTo>
                  <a:lnTo>
                    <a:pt x="543" y="97"/>
                  </a:lnTo>
                  <a:lnTo>
                    <a:pt x="556" y="115"/>
                  </a:lnTo>
                  <a:lnTo>
                    <a:pt x="557" y="116"/>
                  </a:lnTo>
                  <a:lnTo>
                    <a:pt x="579" y="145"/>
                  </a:lnTo>
                  <a:lnTo>
                    <a:pt x="581" y="147"/>
                  </a:lnTo>
                  <a:lnTo>
                    <a:pt x="582" y="158"/>
                  </a:lnTo>
                  <a:lnTo>
                    <a:pt x="586" y="162"/>
                  </a:lnTo>
                  <a:lnTo>
                    <a:pt x="586" y="168"/>
                  </a:lnTo>
                  <a:lnTo>
                    <a:pt x="582" y="168"/>
                  </a:lnTo>
                  <a:lnTo>
                    <a:pt x="581" y="168"/>
                  </a:lnTo>
                  <a:lnTo>
                    <a:pt x="576" y="168"/>
                  </a:lnTo>
                  <a:lnTo>
                    <a:pt x="571" y="170"/>
                  </a:lnTo>
                  <a:lnTo>
                    <a:pt x="569" y="173"/>
                  </a:lnTo>
                  <a:lnTo>
                    <a:pt x="572" y="178"/>
                  </a:lnTo>
                  <a:lnTo>
                    <a:pt x="574" y="179"/>
                  </a:lnTo>
                  <a:lnTo>
                    <a:pt x="577" y="181"/>
                  </a:lnTo>
                  <a:lnTo>
                    <a:pt x="579" y="183"/>
                  </a:lnTo>
                  <a:lnTo>
                    <a:pt x="587" y="187"/>
                  </a:lnTo>
                  <a:lnTo>
                    <a:pt x="594" y="191"/>
                  </a:lnTo>
                  <a:lnTo>
                    <a:pt x="597" y="196"/>
                  </a:lnTo>
                  <a:lnTo>
                    <a:pt x="602" y="197"/>
                  </a:lnTo>
                  <a:lnTo>
                    <a:pt x="604" y="197"/>
                  </a:lnTo>
                  <a:lnTo>
                    <a:pt x="605" y="197"/>
                  </a:lnTo>
                  <a:lnTo>
                    <a:pt x="614" y="199"/>
                  </a:lnTo>
                  <a:lnTo>
                    <a:pt x="619" y="202"/>
                  </a:lnTo>
                  <a:lnTo>
                    <a:pt x="620" y="204"/>
                  </a:lnTo>
                  <a:lnTo>
                    <a:pt x="624" y="217"/>
                  </a:lnTo>
                  <a:lnTo>
                    <a:pt x="624" y="220"/>
                  </a:lnTo>
                  <a:lnTo>
                    <a:pt x="625" y="228"/>
                  </a:lnTo>
                  <a:lnTo>
                    <a:pt x="624" y="241"/>
                  </a:lnTo>
                  <a:lnTo>
                    <a:pt x="632" y="251"/>
                  </a:lnTo>
                  <a:lnTo>
                    <a:pt x="645" y="267"/>
                  </a:lnTo>
                  <a:lnTo>
                    <a:pt x="665" y="291"/>
                  </a:lnTo>
                  <a:lnTo>
                    <a:pt x="667" y="294"/>
                  </a:lnTo>
                  <a:lnTo>
                    <a:pt x="683" y="314"/>
                  </a:lnTo>
                  <a:lnTo>
                    <a:pt x="695" y="328"/>
                  </a:lnTo>
                  <a:lnTo>
                    <a:pt x="698" y="332"/>
                  </a:lnTo>
                  <a:lnTo>
                    <a:pt x="700" y="333"/>
                  </a:lnTo>
                  <a:lnTo>
                    <a:pt x="703" y="336"/>
                  </a:lnTo>
                  <a:lnTo>
                    <a:pt x="705" y="341"/>
                  </a:lnTo>
                  <a:lnTo>
                    <a:pt x="706" y="341"/>
                  </a:lnTo>
                  <a:lnTo>
                    <a:pt x="710" y="343"/>
                  </a:lnTo>
                  <a:lnTo>
                    <a:pt x="715" y="344"/>
                  </a:lnTo>
                  <a:lnTo>
                    <a:pt x="716" y="346"/>
                  </a:lnTo>
                  <a:lnTo>
                    <a:pt x="738" y="362"/>
                  </a:lnTo>
                  <a:lnTo>
                    <a:pt x="753" y="374"/>
                  </a:lnTo>
                  <a:lnTo>
                    <a:pt x="763" y="383"/>
                  </a:lnTo>
                  <a:lnTo>
                    <a:pt x="772" y="403"/>
                  </a:lnTo>
                  <a:lnTo>
                    <a:pt x="764" y="417"/>
                  </a:lnTo>
                  <a:lnTo>
                    <a:pt x="769" y="420"/>
                  </a:lnTo>
                  <a:lnTo>
                    <a:pt x="774" y="427"/>
                  </a:lnTo>
                  <a:lnTo>
                    <a:pt x="776" y="430"/>
                  </a:lnTo>
                  <a:lnTo>
                    <a:pt x="787" y="432"/>
                  </a:lnTo>
                  <a:lnTo>
                    <a:pt x="796" y="432"/>
                  </a:lnTo>
                  <a:lnTo>
                    <a:pt x="799" y="440"/>
                  </a:lnTo>
                  <a:lnTo>
                    <a:pt x="804" y="445"/>
                  </a:lnTo>
                  <a:lnTo>
                    <a:pt x="815" y="450"/>
                  </a:lnTo>
                  <a:lnTo>
                    <a:pt x="819" y="450"/>
                  </a:lnTo>
                  <a:lnTo>
                    <a:pt x="829" y="450"/>
                  </a:lnTo>
                  <a:lnTo>
                    <a:pt x="842" y="456"/>
                  </a:lnTo>
                  <a:lnTo>
                    <a:pt x="844" y="466"/>
                  </a:lnTo>
                  <a:lnTo>
                    <a:pt x="847" y="476"/>
                  </a:lnTo>
                  <a:lnTo>
                    <a:pt x="850" y="487"/>
                  </a:lnTo>
                  <a:lnTo>
                    <a:pt x="852" y="487"/>
                  </a:lnTo>
                  <a:lnTo>
                    <a:pt x="854" y="488"/>
                  </a:lnTo>
                  <a:lnTo>
                    <a:pt x="862" y="500"/>
                  </a:lnTo>
                  <a:lnTo>
                    <a:pt x="867" y="516"/>
                  </a:lnTo>
                  <a:lnTo>
                    <a:pt x="868" y="516"/>
                  </a:lnTo>
                  <a:lnTo>
                    <a:pt x="877" y="522"/>
                  </a:lnTo>
                  <a:lnTo>
                    <a:pt x="875" y="529"/>
                  </a:lnTo>
                  <a:lnTo>
                    <a:pt x="882" y="534"/>
                  </a:lnTo>
                  <a:lnTo>
                    <a:pt x="882" y="535"/>
                  </a:lnTo>
                  <a:lnTo>
                    <a:pt x="887" y="540"/>
                  </a:lnTo>
                  <a:lnTo>
                    <a:pt x="890" y="545"/>
                  </a:lnTo>
                  <a:lnTo>
                    <a:pt x="892" y="553"/>
                  </a:lnTo>
                  <a:lnTo>
                    <a:pt x="890" y="560"/>
                  </a:lnTo>
                  <a:lnTo>
                    <a:pt x="890" y="563"/>
                  </a:lnTo>
                  <a:lnTo>
                    <a:pt x="890" y="577"/>
                  </a:lnTo>
                  <a:lnTo>
                    <a:pt x="892" y="581"/>
                  </a:lnTo>
                  <a:lnTo>
                    <a:pt x="892" y="586"/>
                  </a:lnTo>
                  <a:lnTo>
                    <a:pt x="892" y="592"/>
                  </a:lnTo>
                  <a:lnTo>
                    <a:pt x="892" y="595"/>
                  </a:lnTo>
                  <a:lnTo>
                    <a:pt x="890" y="598"/>
                  </a:lnTo>
                  <a:lnTo>
                    <a:pt x="888" y="602"/>
                  </a:lnTo>
                  <a:lnTo>
                    <a:pt x="888" y="605"/>
                  </a:lnTo>
                  <a:lnTo>
                    <a:pt x="892" y="611"/>
                  </a:lnTo>
                  <a:lnTo>
                    <a:pt x="893" y="613"/>
                  </a:lnTo>
                  <a:lnTo>
                    <a:pt x="900" y="626"/>
                  </a:lnTo>
                  <a:lnTo>
                    <a:pt x="900" y="629"/>
                  </a:lnTo>
                  <a:lnTo>
                    <a:pt x="900" y="634"/>
                  </a:lnTo>
                  <a:lnTo>
                    <a:pt x="901" y="644"/>
                  </a:lnTo>
                  <a:lnTo>
                    <a:pt x="901" y="649"/>
                  </a:lnTo>
                  <a:lnTo>
                    <a:pt x="905" y="654"/>
                  </a:lnTo>
                  <a:lnTo>
                    <a:pt x="908" y="657"/>
                  </a:lnTo>
                  <a:lnTo>
                    <a:pt x="918" y="663"/>
                  </a:lnTo>
                  <a:lnTo>
                    <a:pt x="925" y="668"/>
                  </a:lnTo>
                  <a:lnTo>
                    <a:pt x="926" y="668"/>
                  </a:lnTo>
                  <a:lnTo>
                    <a:pt x="940" y="681"/>
                  </a:lnTo>
                  <a:lnTo>
                    <a:pt x="943" y="692"/>
                  </a:lnTo>
                  <a:lnTo>
                    <a:pt x="948" y="704"/>
                  </a:lnTo>
                  <a:lnTo>
                    <a:pt x="953" y="704"/>
                  </a:lnTo>
                  <a:lnTo>
                    <a:pt x="954" y="704"/>
                  </a:lnTo>
                  <a:lnTo>
                    <a:pt x="959" y="700"/>
                  </a:lnTo>
                  <a:lnTo>
                    <a:pt x="961" y="700"/>
                  </a:lnTo>
                  <a:lnTo>
                    <a:pt x="968" y="697"/>
                  </a:lnTo>
                  <a:lnTo>
                    <a:pt x="969" y="697"/>
                  </a:lnTo>
                  <a:lnTo>
                    <a:pt x="974" y="699"/>
                  </a:lnTo>
                  <a:lnTo>
                    <a:pt x="978" y="699"/>
                  </a:lnTo>
                  <a:lnTo>
                    <a:pt x="981" y="699"/>
                  </a:lnTo>
                  <a:lnTo>
                    <a:pt x="991" y="704"/>
                  </a:lnTo>
                  <a:lnTo>
                    <a:pt x="1011" y="699"/>
                  </a:lnTo>
                  <a:lnTo>
                    <a:pt x="1014" y="694"/>
                  </a:lnTo>
                  <a:lnTo>
                    <a:pt x="1016" y="694"/>
                  </a:lnTo>
                  <a:lnTo>
                    <a:pt x="1019" y="691"/>
                  </a:lnTo>
                  <a:lnTo>
                    <a:pt x="1021" y="691"/>
                  </a:lnTo>
                  <a:lnTo>
                    <a:pt x="1027" y="687"/>
                  </a:lnTo>
                  <a:lnTo>
                    <a:pt x="1031" y="687"/>
                  </a:lnTo>
                  <a:lnTo>
                    <a:pt x="1034" y="687"/>
                  </a:lnTo>
                  <a:lnTo>
                    <a:pt x="1037" y="686"/>
                  </a:lnTo>
                  <a:lnTo>
                    <a:pt x="1044" y="684"/>
                  </a:lnTo>
                  <a:lnTo>
                    <a:pt x="1047" y="683"/>
                  </a:lnTo>
                  <a:lnTo>
                    <a:pt x="1054" y="686"/>
                  </a:lnTo>
                  <a:lnTo>
                    <a:pt x="1057" y="687"/>
                  </a:lnTo>
                  <a:lnTo>
                    <a:pt x="1064" y="692"/>
                  </a:lnTo>
                  <a:lnTo>
                    <a:pt x="1065" y="694"/>
                  </a:lnTo>
                  <a:lnTo>
                    <a:pt x="1070" y="697"/>
                  </a:lnTo>
                  <a:lnTo>
                    <a:pt x="1072" y="699"/>
                  </a:lnTo>
                  <a:lnTo>
                    <a:pt x="1074" y="700"/>
                  </a:lnTo>
                  <a:lnTo>
                    <a:pt x="1083" y="702"/>
                  </a:lnTo>
                  <a:lnTo>
                    <a:pt x="1087" y="702"/>
                  </a:lnTo>
                  <a:lnTo>
                    <a:pt x="1095" y="696"/>
                  </a:lnTo>
                  <a:lnTo>
                    <a:pt x="1105" y="699"/>
                  </a:lnTo>
                  <a:lnTo>
                    <a:pt x="1107" y="699"/>
                  </a:lnTo>
                  <a:lnTo>
                    <a:pt x="1125" y="707"/>
                  </a:lnTo>
                  <a:lnTo>
                    <a:pt x="1133" y="710"/>
                  </a:lnTo>
                  <a:lnTo>
                    <a:pt x="1138" y="710"/>
                  </a:lnTo>
                  <a:lnTo>
                    <a:pt x="1141" y="709"/>
                  </a:lnTo>
                  <a:lnTo>
                    <a:pt x="1146" y="712"/>
                  </a:lnTo>
                  <a:lnTo>
                    <a:pt x="1150" y="715"/>
                  </a:lnTo>
                  <a:lnTo>
                    <a:pt x="1155" y="717"/>
                  </a:lnTo>
                  <a:lnTo>
                    <a:pt x="1158" y="720"/>
                  </a:lnTo>
                  <a:lnTo>
                    <a:pt x="1164" y="730"/>
                  </a:lnTo>
                  <a:lnTo>
                    <a:pt x="1169" y="736"/>
                  </a:lnTo>
                  <a:lnTo>
                    <a:pt x="1173" y="734"/>
                  </a:lnTo>
                  <a:lnTo>
                    <a:pt x="1181" y="734"/>
                  </a:lnTo>
                  <a:lnTo>
                    <a:pt x="1186" y="733"/>
                  </a:lnTo>
                  <a:lnTo>
                    <a:pt x="1199" y="728"/>
                  </a:lnTo>
                  <a:lnTo>
                    <a:pt x="1199" y="734"/>
                  </a:lnTo>
                  <a:lnTo>
                    <a:pt x="1199" y="736"/>
                  </a:lnTo>
                  <a:lnTo>
                    <a:pt x="1203" y="736"/>
                  </a:lnTo>
                  <a:lnTo>
                    <a:pt x="1207" y="733"/>
                  </a:lnTo>
                  <a:lnTo>
                    <a:pt x="1214" y="736"/>
                  </a:lnTo>
                  <a:lnTo>
                    <a:pt x="1216" y="738"/>
                  </a:lnTo>
                  <a:lnTo>
                    <a:pt x="1219" y="746"/>
                  </a:lnTo>
                  <a:lnTo>
                    <a:pt x="1221" y="747"/>
                  </a:lnTo>
                  <a:lnTo>
                    <a:pt x="1224" y="752"/>
                  </a:lnTo>
                  <a:lnTo>
                    <a:pt x="1227" y="754"/>
                  </a:lnTo>
                  <a:lnTo>
                    <a:pt x="1231" y="760"/>
                  </a:lnTo>
                  <a:lnTo>
                    <a:pt x="1232" y="762"/>
                  </a:lnTo>
                  <a:lnTo>
                    <a:pt x="1232" y="764"/>
                  </a:lnTo>
                  <a:lnTo>
                    <a:pt x="1234" y="770"/>
                  </a:lnTo>
                  <a:lnTo>
                    <a:pt x="1236" y="770"/>
                  </a:lnTo>
                  <a:lnTo>
                    <a:pt x="1239" y="776"/>
                  </a:lnTo>
                  <a:lnTo>
                    <a:pt x="1236" y="783"/>
                  </a:lnTo>
                  <a:lnTo>
                    <a:pt x="1232" y="789"/>
                  </a:lnTo>
                  <a:lnTo>
                    <a:pt x="1232" y="791"/>
                  </a:lnTo>
                  <a:lnTo>
                    <a:pt x="1232" y="798"/>
                  </a:lnTo>
                  <a:lnTo>
                    <a:pt x="1234" y="799"/>
                  </a:lnTo>
                  <a:lnTo>
                    <a:pt x="1237" y="806"/>
                  </a:lnTo>
                  <a:lnTo>
                    <a:pt x="1239" y="810"/>
                  </a:lnTo>
                  <a:lnTo>
                    <a:pt x="1241" y="812"/>
                  </a:lnTo>
                  <a:lnTo>
                    <a:pt x="1237" y="819"/>
                  </a:lnTo>
                  <a:lnTo>
                    <a:pt x="1237" y="827"/>
                  </a:lnTo>
                  <a:lnTo>
                    <a:pt x="1237" y="830"/>
                  </a:lnTo>
                  <a:lnTo>
                    <a:pt x="1237" y="832"/>
                  </a:lnTo>
                  <a:lnTo>
                    <a:pt x="1236" y="838"/>
                  </a:lnTo>
                  <a:lnTo>
                    <a:pt x="1236" y="841"/>
                  </a:lnTo>
                  <a:lnTo>
                    <a:pt x="1232" y="846"/>
                  </a:lnTo>
                  <a:lnTo>
                    <a:pt x="1231" y="848"/>
                  </a:lnTo>
                  <a:lnTo>
                    <a:pt x="1226" y="849"/>
                  </a:lnTo>
                  <a:lnTo>
                    <a:pt x="1221" y="853"/>
                  </a:lnTo>
                  <a:lnTo>
                    <a:pt x="1217" y="859"/>
                  </a:lnTo>
                  <a:lnTo>
                    <a:pt x="1212" y="862"/>
                  </a:lnTo>
                  <a:lnTo>
                    <a:pt x="1211" y="862"/>
                  </a:lnTo>
                  <a:lnTo>
                    <a:pt x="1206" y="865"/>
                  </a:lnTo>
                  <a:lnTo>
                    <a:pt x="1204" y="865"/>
                  </a:lnTo>
                  <a:lnTo>
                    <a:pt x="1199" y="869"/>
                  </a:lnTo>
                  <a:lnTo>
                    <a:pt x="1194" y="870"/>
                  </a:lnTo>
                  <a:lnTo>
                    <a:pt x="1194" y="877"/>
                  </a:lnTo>
                  <a:lnTo>
                    <a:pt x="1209" y="896"/>
                  </a:lnTo>
                  <a:lnTo>
                    <a:pt x="1212" y="899"/>
                  </a:lnTo>
                  <a:lnTo>
                    <a:pt x="1212" y="903"/>
                  </a:lnTo>
                  <a:lnTo>
                    <a:pt x="1212" y="906"/>
                  </a:lnTo>
                  <a:lnTo>
                    <a:pt x="1212" y="909"/>
                  </a:lnTo>
                  <a:lnTo>
                    <a:pt x="1212" y="912"/>
                  </a:lnTo>
                  <a:lnTo>
                    <a:pt x="1219" y="916"/>
                  </a:lnTo>
                  <a:lnTo>
                    <a:pt x="1221" y="917"/>
                  </a:lnTo>
                  <a:lnTo>
                    <a:pt x="1222" y="919"/>
                  </a:lnTo>
                  <a:lnTo>
                    <a:pt x="1222" y="921"/>
                  </a:lnTo>
                  <a:lnTo>
                    <a:pt x="1227" y="925"/>
                  </a:lnTo>
                  <a:lnTo>
                    <a:pt x="1231" y="925"/>
                  </a:lnTo>
                  <a:lnTo>
                    <a:pt x="1232" y="927"/>
                  </a:lnTo>
                  <a:lnTo>
                    <a:pt x="1241" y="929"/>
                  </a:lnTo>
                  <a:lnTo>
                    <a:pt x="1242" y="929"/>
                  </a:lnTo>
                  <a:lnTo>
                    <a:pt x="1246" y="929"/>
                  </a:lnTo>
                  <a:lnTo>
                    <a:pt x="1250" y="932"/>
                  </a:lnTo>
                  <a:lnTo>
                    <a:pt x="1252" y="933"/>
                  </a:lnTo>
                  <a:lnTo>
                    <a:pt x="1257" y="935"/>
                  </a:lnTo>
                  <a:lnTo>
                    <a:pt x="1262" y="943"/>
                  </a:lnTo>
                  <a:lnTo>
                    <a:pt x="1264" y="945"/>
                  </a:lnTo>
                  <a:lnTo>
                    <a:pt x="1269" y="951"/>
                  </a:lnTo>
                  <a:lnTo>
                    <a:pt x="1270" y="954"/>
                  </a:lnTo>
                  <a:lnTo>
                    <a:pt x="1270" y="956"/>
                  </a:lnTo>
                  <a:lnTo>
                    <a:pt x="1274" y="963"/>
                  </a:lnTo>
                  <a:lnTo>
                    <a:pt x="1275" y="964"/>
                  </a:lnTo>
                  <a:lnTo>
                    <a:pt x="1277" y="966"/>
                  </a:lnTo>
                  <a:lnTo>
                    <a:pt x="1282" y="971"/>
                  </a:lnTo>
                  <a:lnTo>
                    <a:pt x="1285" y="971"/>
                  </a:lnTo>
                  <a:lnTo>
                    <a:pt x="1292" y="971"/>
                  </a:lnTo>
                  <a:lnTo>
                    <a:pt x="1295" y="972"/>
                  </a:lnTo>
                  <a:lnTo>
                    <a:pt x="1302" y="976"/>
                  </a:lnTo>
                  <a:lnTo>
                    <a:pt x="1303" y="977"/>
                  </a:lnTo>
                  <a:lnTo>
                    <a:pt x="1312" y="979"/>
                  </a:lnTo>
                  <a:lnTo>
                    <a:pt x="1313" y="979"/>
                  </a:lnTo>
                  <a:lnTo>
                    <a:pt x="1323" y="979"/>
                  </a:lnTo>
                  <a:lnTo>
                    <a:pt x="1332" y="976"/>
                  </a:lnTo>
                  <a:lnTo>
                    <a:pt x="1333" y="974"/>
                  </a:lnTo>
                  <a:lnTo>
                    <a:pt x="1338" y="972"/>
                  </a:lnTo>
                  <a:lnTo>
                    <a:pt x="1343" y="971"/>
                  </a:lnTo>
                  <a:lnTo>
                    <a:pt x="1348" y="967"/>
                  </a:lnTo>
                  <a:lnTo>
                    <a:pt x="1350" y="964"/>
                  </a:lnTo>
                  <a:lnTo>
                    <a:pt x="1356" y="963"/>
                  </a:lnTo>
                  <a:lnTo>
                    <a:pt x="1358" y="964"/>
                  </a:lnTo>
                  <a:lnTo>
                    <a:pt x="1370" y="971"/>
                  </a:lnTo>
                  <a:lnTo>
                    <a:pt x="1381" y="974"/>
                  </a:lnTo>
                  <a:lnTo>
                    <a:pt x="1383" y="974"/>
                  </a:lnTo>
                  <a:lnTo>
                    <a:pt x="1384" y="980"/>
                  </a:lnTo>
                  <a:lnTo>
                    <a:pt x="1384" y="982"/>
                  </a:lnTo>
                  <a:lnTo>
                    <a:pt x="1386" y="990"/>
                  </a:lnTo>
                  <a:lnTo>
                    <a:pt x="1388" y="993"/>
                  </a:lnTo>
                  <a:lnTo>
                    <a:pt x="1388" y="998"/>
                  </a:lnTo>
                  <a:lnTo>
                    <a:pt x="1388" y="1001"/>
                  </a:lnTo>
                  <a:lnTo>
                    <a:pt x="1389" y="1008"/>
                  </a:lnTo>
                  <a:lnTo>
                    <a:pt x="1389" y="1010"/>
                  </a:lnTo>
                  <a:lnTo>
                    <a:pt x="1393" y="1014"/>
                  </a:lnTo>
                  <a:lnTo>
                    <a:pt x="1393" y="1016"/>
                  </a:lnTo>
                  <a:lnTo>
                    <a:pt x="1391" y="1022"/>
                  </a:lnTo>
                  <a:lnTo>
                    <a:pt x="1391" y="1024"/>
                  </a:lnTo>
                  <a:lnTo>
                    <a:pt x="1391" y="1026"/>
                  </a:lnTo>
                  <a:lnTo>
                    <a:pt x="1391" y="1032"/>
                  </a:lnTo>
                  <a:lnTo>
                    <a:pt x="1391" y="1035"/>
                  </a:lnTo>
                  <a:lnTo>
                    <a:pt x="1389" y="1043"/>
                  </a:lnTo>
                  <a:lnTo>
                    <a:pt x="1394" y="1052"/>
                  </a:lnTo>
                  <a:lnTo>
                    <a:pt x="1394" y="1053"/>
                  </a:lnTo>
                  <a:lnTo>
                    <a:pt x="1398" y="1055"/>
                  </a:lnTo>
                  <a:lnTo>
                    <a:pt x="1401" y="1055"/>
                  </a:lnTo>
                  <a:lnTo>
                    <a:pt x="1409" y="1052"/>
                  </a:lnTo>
                  <a:lnTo>
                    <a:pt x="1411" y="1053"/>
                  </a:lnTo>
                  <a:lnTo>
                    <a:pt x="1413" y="1055"/>
                  </a:lnTo>
                  <a:lnTo>
                    <a:pt x="1418" y="1050"/>
                  </a:lnTo>
                  <a:lnTo>
                    <a:pt x="1426" y="1048"/>
                  </a:lnTo>
                  <a:lnTo>
                    <a:pt x="1432" y="1048"/>
                  </a:lnTo>
                  <a:lnTo>
                    <a:pt x="1434" y="1048"/>
                  </a:lnTo>
                  <a:lnTo>
                    <a:pt x="1441" y="1048"/>
                  </a:lnTo>
                  <a:lnTo>
                    <a:pt x="1442" y="1048"/>
                  </a:lnTo>
                  <a:lnTo>
                    <a:pt x="1444" y="1048"/>
                  </a:lnTo>
                  <a:lnTo>
                    <a:pt x="1447" y="1048"/>
                  </a:lnTo>
                  <a:lnTo>
                    <a:pt x="1451" y="1048"/>
                  </a:lnTo>
                  <a:lnTo>
                    <a:pt x="1456" y="1043"/>
                  </a:lnTo>
                  <a:lnTo>
                    <a:pt x="1456" y="1042"/>
                  </a:lnTo>
                  <a:lnTo>
                    <a:pt x="1459" y="1032"/>
                  </a:lnTo>
                  <a:lnTo>
                    <a:pt x="1461" y="1031"/>
                  </a:lnTo>
                  <a:lnTo>
                    <a:pt x="1465" y="1027"/>
                  </a:lnTo>
                  <a:lnTo>
                    <a:pt x="1470" y="1024"/>
                  </a:lnTo>
                  <a:lnTo>
                    <a:pt x="1475" y="1018"/>
                  </a:lnTo>
                  <a:lnTo>
                    <a:pt x="1482" y="1013"/>
                  </a:lnTo>
                  <a:lnTo>
                    <a:pt x="1482" y="1011"/>
                  </a:lnTo>
                  <a:lnTo>
                    <a:pt x="1482" y="1000"/>
                  </a:lnTo>
                  <a:lnTo>
                    <a:pt x="1482" y="990"/>
                  </a:lnTo>
                  <a:lnTo>
                    <a:pt x="1482" y="988"/>
                  </a:lnTo>
                  <a:lnTo>
                    <a:pt x="1482" y="984"/>
                  </a:lnTo>
                  <a:lnTo>
                    <a:pt x="1484" y="982"/>
                  </a:lnTo>
                  <a:lnTo>
                    <a:pt x="1484" y="980"/>
                  </a:lnTo>
                  <a:lnTo>
                    <a:pt x="1490" y="971"/>
                  </a:lnTo>
                  <a:lnTo>
                    <a:pt x="1490" y="969"/>
                  </a:lnTo>
                  <a:lnTo>
                    <a:pt x="1490" y="966"/>
                  </a:lnTo>
                  <a:lnTo>
                    <a:pt x="1487" y="954"/>
                  </a:lnTo>
                  <a:lnTo>
                    <a:pt x="1485" y="951"/>
                  </a:lnTo>
                  <a:lnTo>
                    <a:pt x="1485" y="943"/>
                  </a:lnTo>
                  <a:lnTo>
                    <a:pt x="1492" y="940"/>
                  </a:lnTo>
                  <a:lnTo>
                    <a:pt x="1494" y="940"/>
                  </a:lnTo>
                  <a:lnTo>
                    <a:pt x="1495" y="942"/>
                  </a:lnTo>
                  <a:lnTo>
                    <a:pt x="1497" y="942"/>
                  </a:lnTo>
                  <a:lnTo>
                    <a:pt x="1504" y="948"/>
                  </a:lnTo>
                  <a:lnTo>
                    <a:pt x="1505" y="950"/>
                  </a:lnTo>
                  <a:lnTo>
                    <a:pt x="1505" y="951"/>
                  </a:lnTo>
                  <a:lnTo>
                    <a:pt x="1510" y="956"/>
                  </a:lnTo>
                  <a:lnTo>
                    <a:pt x="1513" y="956"/>
                  </a:lnTo>
                  <a:lnTo>
                    <a:pt x="1515" y="956"/>
                  </a:lnTo>
                  <a:lnTo>
                    <a:pt x="1522" y="953"/>
                  </a:lnTo>
                  <a:lnTo>
                    <a:pt x="1525" y="951"/>
                  </a:lnTo>
                  <a:lnTo>
                    <a:pt x="1530" y="953"/>
                  </a:lnTo>
                  <a:lnTo>
                    <a:pt x="1532" y="954"/>
                  </a:lnTo>
                  <a:lnTo>
                    <a:pt x="1535" y="958"/>
                  </a:lnTo>
                  <a:lnTo>
                    <a:pt x="1538" y="958"/>
                  </a:lnTo>
                  <a:lnTo>
                    <a:pt x="1547" y="956"/>
                  </a:lnTo>
                  <a:lnTo>
                    <a:pt x="1548" y="958"/>
                  </a:lnTo>
                  <a:lnTo>
                    <a:pt x="1556" y="958"/>
                  </a:lnTo>
                  <a:lnTo>
                    <a:pt x="1558" y="959"/>
                  </a:lnTo>
                  <a:lnTo>
                    <a:pt x="1563" y="959"/>
                  </a:lnTo>
                  <a:lnTo>
                    <a:pt x="1565" y="959"/>
                  </a:lnTo>
                  <a:lnTo>
                    <a:pt x="1570" y="958"/>
                  </a:lnTo>
                  <a:lnTo>
                    <a:pt x="1570" y="956"/>
                  </a:lnTo>
                  <a:lnTo>
                    <a:pt x="1578" y="946"/>
                  </a:lnTo>
                  <a:lnTo>
                    <a:pt x="1585" y="940"/>
                  </a:lnTo>
                  <a:lnTo>
                    <a:pt x="1586" y="940"/>
                  </a:lnTo>
                  <a:lnTo>
                    <a:pt x="1593" y="937"/>
                  </a:lnTo>
                  <a:lnTo>
                    <a:pt x="1594" y="937"/>
                  </a:lnTo>
                  <a:lnTo>
                    <a:pt x="1601" y="937"/>
                  </a:lnTo>
                  <a:lnTo>
                    <a:pt x="1613" y="937"/>
                  </a:lnTo>
                  <a:lnTo>
                    <a:pt x="1616" y="938"/>
                  </a:lnTo>
                  <a:lnTo>
                    <a:pt x="1626" y="943"/>
                  </a:lnTo>
                  <a:lnTo>
                    <a:pt x="1628" y="945"/>
                  </a:lnTo>
                  <a:lnTo>
                    <a:pt x="1629" y="946"/>
                  </a:lnTo>
                  <a:lnTo>
                    <a:pt x="1636" y="958"/>
                  </a:lnTo>
                  <a:lnTo>
                    <a:pt x="1636" y="961"/>
                  </a:lnTo>
                  <a:lnTo>
                    <a:pt x="1646" y="974"/>
                  </a:lnTo>
                  <a:lnTo>
                    <a:pt x="1647" y="976"/>
                  </a:lnTo>
                  <a:lnTo>
                    <a:pt x="1654" y="980"/>
                  </a:lnTo>
                  <a:lnTo>
                    <a:pt x="1657" y="980"/>
                  </a:lnTo>
                  <a:lnTo>
                    <a:pt x="1671" y="982"/>
                  </a:lnTo>
                  <a:lnTo>
                    <a:pt x="1672" y="982"/>
                  </a:lnTo>
                  <a:lnTo>
                    <a:pt x="1674" y="984"/>
                  </a:lnTo>
                  <a:lnTo>
                    <a:pt x="1684" y="993"/>
                  </a:lnTo>
                  <a:lnTo>
                    <a:pt x="1684" y="997"/>
                  </a:lnTo>
                  <a:lnTo>
                    <a:pt x="1685" y="1000"/>
                  </a:lnTo>
                  <a:lnTo>
                    <a:pt x="1687" y="1010"/>
                  </a:lnTo>
                  <a:lnTo>
                    <a:pt x="1687" y="1011"/>
                  </a:lnTo>
                  <a:lnTo>
                    <a:pt x="1689" y="1013"/>
                  </a:lnTo>
                  <a:lnTo>
                    <a:pt x="1699" y="1018"/>
                  </a:lnTo>
                  <a:lnTo>
                    <a:pt x="1709" y="1031"/>
                  </a:lnTo>
                  <a:lnTo>
                    <a:pt x="1714" y="1039"/>
                  </a:lnTo>
                  <a:lnTo>
                    <a:pt x="1714" y="1040"/>
                  </a:lnTo>
                  <a:lnTo>
                    <a:pt x="1719" y="1047"/>
                  </a:lnTo>
                  <a:lnTo>
                    <a:pt x="1722" y="1052"/>
                  </a:lnTo>
                  <a:lnTo>
                    <a:pt x="1727" y="1053"/>
                  </a:lnTo>
                  <a:lnTo>
                    <a:pt x="1732" y="1045"/>
                  </a:lnTo>
                  <a:lnTo>
                    <a:pt x="1732" y="1034"/>
                  </a:lnTo>
                  <a:lnTo>
                    <a:pt x="1730" y="1027"/>
                  </a:lnTo>
                  <a:lnTo>
                    <a:pt x="1732" y="1027"/>
                  </a:lnTo>
                  <a:lnTo>
                    <a:pt x="1738" y="1027"/>
                  </a:lnTo>
                  <a:lnTo>
                    <a:pt x="1740" y="1029"/>
                  </a:lnTo>
                  <a:lnTo>
                    <a:pt x="1743" y="1037"/>
                  </a:lnTo>
                  <a:lnTo>
                    <a:pt x="1742" y="1045"/>
                  </a:lnTo>
                  <a:lnTo>
                    <a:pt x="1742" y="1053"/>
                  </a:lnTo>
                  <a:lnTo>
                    <a:pt x="1742" y="1056"/>
                  </a:lnTo>
                  <a:lnTo>
                    <a:pt x="1745" y="1058"/>
                  </a:lnTo>
                  <a:lnTo>
                    <a:pt x="1743" y="1061"/>
                  </a:lnTo>
                  <a:lnTo>
                    <a:pt x="1743" y="1068"/>
                  </a:lnTo>
                  <a:lnTo>
                    <a:pt x="1743" y="1071"/>
                  </a:lnTo>
                  <a:lnTo>
                    <a:pt x="1740" y="1074"/>
                  </a:lnTo>
                  <a:lnTo>
                    <a:pt x="1738" y="1081"/>
                  </a:lnTo>
                  <a:lnTo>
                    <a:pt x="1747" y="1089"/>
                  </a:lnTo>
                  <a:lnTo>
                    <a:pt x="1747" y="1090"/>
                  </a:lnTo>
                  <a:lnTo>
                    <a:pt x="1757" y="1099"/>
                  </a:lnTo>
                  <a:lnTo>
                    <a:pt x="1758" y="1099"/>
                  </a:lnTo>
                  <a:lnTo>
                    <a:pt x="1773" y="1107"/>
                  </a:lnTo>
                  <a:lnTo>
                    <a:pt x="1786" y="1115"/>
                  </a:lnTo>
                  <a:lnTo>
                    <a:pt x="1790" y="1124"/>
                  </a:lnTo>
                  <a:lnTo>
                    <a:pt x="1793" y="1128"/>
                  </a:lnTo>
                  <a:lnTo>
                    <a:pt x="1798" y="1132"/>
                  </a:lnTo>
                  <a:lnTo>
                    <a:pt x="1798" y="1134"/>
                  </a:lnTo>
                  <a:lnTo>
                    <a:pt x="1796" y="1139"/>
                  </a:lnTo>
                  <a:lnTo>
                    <a:pt x="1785" y="1142"/>
                  </a:lnTo>
                  <a:lnTo>
                    <a:pt x="1775" y="1144"/>
                  </a:lnTo>
                  <a:lnTo>
                    <a:pt x="1773" y="1147"/>
                  </a:lnTo>
                  <a:lnTo>
                    <a:pt x="1771" y="1154"/>
                  </a:lnTo>
                  <a:lnTo>
                    <a:pt x="1770" y="1160"/>
                  </a:lnTo>
                  <a:lnTo>
                    <a:pt x="1765" y="1163"/>
                  </a:lnTo>
                  <a:lnTo>
                    <a:pt x="1770" y="1170"/>
                  </a:lnTo>
                  <a:lnTo>
                    <a:pt x="1780" y="1171"/>
                  </a:lnTo>
                  <a:lnTo>
                    <a:pt x="1785" y="1176"/>
                  </a:lnTo>
                  <a:lnTo>
                    <a:pt x="1785" y="1178"/>
                  </a:lnTo>
                  <a:lnTo>
                    <a:pt x="1788" y="1183"/>
                  </a:lnTo>
                  <a:lnTo>
                    <a:pt x="1788" y="1184"/>
                  </a:lnTo>
                  <a:lnTo>
                    <a:pt x="1785" y="1196"/>
                  </a:lnTo>
                  <a:lnTo>
                    <a:pt x="1785" y="1199"/>
                  </a:lnTo>
                  <a:lnTo>
                    <a:pt x="1778" y="1218"/>
                  </a:lnTo>
                  <a:lnTo>
                    <a:pt x="1778" y="1220"/>
                  </a:lnTo>
                  <a:lnTo>
                    <a:pt x="1778" y="1221"/>
                  </a:lnTo>
                  <a:lnTo>
                    <a:pt x="1778" y="1223"/>
                  </a:lnTo>
                  <a:lnTo>
                    <a:pt x="1780" y="1233"/>
                  </a:lnTo>
                  <a:lnTo>
                    <a:pt x="1780" y="1234"/>
                  </a:lnTo>
                  <a:lnTo>
                    <a:pt x="1783" y="1239"/>
                  </a:lnTo>
                  <a:lnTo>
                    <a:pt x="1786" y="1244"/>
                  </a:lnTo>
                  <a:lnTo>
                    <a:pt x="1793" y="1252"/>
                  </a:lnTo>
                  <a:lnTo>
                    <a:pt x="1793" y="1257"/>
                  </a:lnTo>
                  <a:lnTo>
                    <a:pt x="1793" y="1262"/>
                  </a:lnTo>
                  <a:lnTo>
                    <a:pt x="1793" y="1267"/>
                  </a:lnTo>
                  <a:lnTo>
                    <a:pt x="1793" y="1275"/>
                  </a:lnTo>
                  <a:lnTo>
                    <a:pt x="1798" y="1281"/>
                  </a:lnTo>
                  <a:lnTo>
                    <a:pt x="1801" y="1283"/>
                  </a:lnTo>
                  <a:lnTo>
                    <a:pt x="1805" y="1285"/>
                  </a:lnTo>
                  <a:lnTo>
                    <a:pt x="1808" y="1286"/>
                  </a:lnTo>
                  <a:lnTo>
                    <a:pt x="1808" y="1294"/>
                  </a:lnTo>
                  <a:lnTo>
                    <a:pt x="1801" y="1306"/>
                  </a:lnTo>
                  <a:lnTo>
                    <a:pt x="1800" y="1307"/>
                  </a:lnTo>
                  <a:lnTo>
                    <a:pt x="1786" y="1314"/>
                  </a:lnTo>
                  <a:lnTo>
                    <a:pt x="1785" y="1315"/>
                  </a:lnTo>
                  <a:lnTo>
                    <a:pt x="1780" y="1322"/>
                  </a:lnTo>
                  <a:lnTo>
                    <a:pt x="1778" y="1330"/>
                  </a:lnTo>
                  <a:lnTo>
                    <a:pt x="1778" y="1333"/>
                  </a:lnTo>
                  <a:lnTo>
                    <a:pt x="1780" y="1336"/>
                  </a:lnTo>
                  <a:lnTo>
                    <a:pt x="1780" y="1338"/>
                  </a:lnTo>
                  <a:lnTo>
                    <a:pt x="1781" y="1343"/>
                  </a:lnTo>
                  <a:lnTo>
                    <a:pt x="1781" y="1351"/>
                  </a:lnTo>
                  <a:lnTo>
                    <a:pt x="1786" y="1357"/>
                  </a:lnTo>
                  <a:lnTo>
                    <a:pt x="1788" y="1362"/>
                  </a:lnTo>
                  <a:lnTo>
                    <a:pt x="1788" y="1367"/>
                  </a:lnTo>
                  <a:lnTo>
                    <a:pt x="1788" y="1369"/>
                  </a:lnTo>
                  <a:lnTo>
                    <a:pt x="1783" y="1375"/>
                  </a:lnTo>
                  <a:lnTo>
                    <a:pt x="1780" y="1382"/>
                  </a:lnTo>
                  <a:lnTo>
                    <a:pt x="1778" y="1387"/>
                  </a:lnTo>
                  <a:lnTo>
                    <a:pt x="1780" y="1391"/>
                  </a:lnTo>
                  <a:lnTo>
                    <a:pt x="1780" y="1395"/>
                  </a:lnTo>
                  <a:lnTo>
                    <a:pt x="1781" y="1399"/>
                  </a:lnTo>
                  <a:lnTo>
                    <a:pt x="1781" y="1403"/>
                  </a:lnTo>
                  <a:lnTo>
                    <a:pt x="1780" y="1408"/>
                  </a:lnTo>
                  <a:lnTo>
                    <a:pt x="1781" y="1416"/>
                  </a:lnTo>
                  <a:lnTo>
                    <a:pt x="1780" y="1425"/>
                  </a:lnTo>
                  <a:lnTo>
                    <a:pt x="1780" y="1433"/>
                  </a:lnTo>
                  <a:lnTo>
                    <a:pt x="1780" y="1435"/>
                  </a:lnTo>
                  <a:lnTo>
                    <a:pt x="1778" y="1442"/>
                  </a:lnTo>
                  <a:lnTo>
                    <a:pt x="1778" y="1443"/>
                  </a:lnTo>
                  <a:lnTo>
                    <a:pt x="1778" y="1459"/>
                  </a:lnTo>
                  <a:lnTo>
                    <a:pt x="1780" y="1461"/>
                  </a:lnTo>
                  <a:lnTo>
                    <a:pt x="1780" y="1464"/>
                  </a:lnTo>
                  <a:lnTo>
                    <a:pt x="1785" y="1472"/>
                  </a:lnTo>
                  <a:lnTo>
                    <a:pt x="1785" y="1474"/>
                  </a:lnTo>
                  <a:lnTo>
                    <a:pt x="1786" y="1477"/>
                  </a:lnTo>
                  <a:lnTo>
                    <a:pt x="1790" y="1482"/>
                  </a:lnTo>
                  <a:lnTo>
                    <a:pt x="1788" y="1484"/>
                  </a:lnTo>
                  <a:lnTo>
                    <a:pt x="1786" y="1493"/>
                  </a:lnTo>
                  <a:lnTo>
                    <a:pt x="1785" y="1500"/>
                  </a:lnTo>
                  <a:lnTo>
                    <a:pt x="1783" y="1505"/>
                  </a:lnTo>
                  <a:lnTo>
                    <a:pt x="1783" y="1511"/>
                  </a:lnTo>
                  <a:lnTo>
                    <a:pt x="1785" y="1518"/>
                  </a:lnTo>
                  <a:lnTo>
                    <a:pt x="1786" y="1519"/>
                  </a:lnTo>
                  <a:lnTo>
                    <a:pt x="1788" y="1522"/>
                  </a:lnTo>
                  <a:lnTo>
                    <a:pt x="1791" y="1527"/>
                  </a:lnTo>
                  <a:lnTo>
                    <a:pt x="1790" y="1531"/>
                  </a:lnTo>
                  <a:lnTo>
                    <a:pt x="1790" y="1532"/>
                  </a:lnTo>
                  <a:lnTo>
                    <a:pt x="1790" y="1535"/>
                  </a:lnTo>
                  <a:lnTo>
                    <a:pt x="1788" y="1537"/>
                  </a:lnTo>
                  <a:lnTo>
                    <a:pt x="1786" y="1540"/>
                  </a:lnTo>
                  <a:lnTo>
                    <a:pt x="1786" y="1547"/>
                  </a:lnTo>
                  <a:lnTo>
                    <a:pt x="1785" y="1548"/>
                  </a:lnTo>
                  <a:lnTo>
                    <a:pt x="1783" y="1553"/>
                  </a:lnTo>
                  <a:lnTo>
                    <a:pt x="1785" y="1560"/>
                  </a:lnTo>
                  <a:lnTo>
                    <a:pt x="1783" y="1563"/>
                  </a:lnTo>
                  <a:lnTo>
                    <a:pt x="1783" y="1565"/>
                  </a:lnTo>
                  <a:lnTo>
                    <a:pt x="1783" y="1569"/>
                  </a:lnTo>
                  <a:lnTo>
                    <a:pt x="1783" y="1571"/>
                  </a:lnTo>
                  <a:lnTo>
                    <a:pt x="1780" y="1573"/>
                  </a:lnTo>
                  <a:lnTo>
                    <a:pt x="1770" y="1574"/>
                  </a:lnTo>
                  <a:lnTo>
                    <a:pt x="1770" y="1576"/>
                  </a:lnTo>
                  <a:lnTo>
                    <a:pt x="1771" y="1586"/>
                  </a:lnTo>
                  <a:lnTo>
                    <a:pt x="1771" y="1587"/>
                  </a:lnTo>
                  <a:lnTo>
                    <a:pt x="1763" y="1595"/>
                  </a:lnTo>
                  <a:lnTo>
                    <a:pt x="1762" y="1597"/>
                  </a:lnTo>
                  <a:lnTo>
                    <a:pt x="1748" y="1605"/>
                  </a:lnTo>
                  <a:lnTo>
                    <a:pt x="1747" y="1607"/>
                  </a:lnTo>
                  <a:lnTo>
                    <a:pt x="1745" y="1607"/>
                  </a:lnTo>
                  <a:lnTo>
                    <a:pt x="1735" y="1613"/>
                  </a:lnTo>
                  <a:lnTo>
                    <a:pt x="1728" y="1618"/>
                  </a:lnTo>
                  <a:lnTo>
                    <a:pt x="1727" y="1623"/>
                  </a:lnTo>
                  <a:lnTo>
                    <a:pt x="1725" y="1626"/>
                  </a:lnTo>
                  <a:lnTo>
                    <a:pt x="1719" y="1628"/>
                  </a:lnTo>
                  <a:lnTo>
                    <a:pt x="1719" y="1637"/>
                  </a:lnTo>
                  <a:lnTo>
                    <a:pt x="1720" y="1639"/>
                  </a:lnTo>
                  <a:lnTo>
                    <a:pt x="1720" y="1641"/>
                  </a:lnTo>
                  <a:lnTo>
                    <a:pt x="1722" y="1647"/>
                  </a:lnTo>
                  <a:lnTo>
                    <a:pt x="1722" y="1649"/>
                  </a:lnTo>
                  <a:lnTo>
                    <a:pt x="1720" y="1655"/>
                  </a:lnTo>
                  <a:lnTo>
                    <a:pt x="1723" y="1662"/>
                  </a:lnTo>
                  <a:lnTo>
                    <a:pt x="1723" y="1663"/>
                  </a:lnTo>
                  <a:lnTo>
                    <a:pt x="1727" y="1670"/>
                  </a:lnTo>
                  <a:lnTo>
                    <a:pt x="1728" y="1671"/>
                  </a:lnTo>
                  <a:lnTo>
                    <a:pt x="1730" y="1676"/>
                  </a:lnTo>
                  <a:lnTo>
                    <a:pt x="1732" y="1691"/>
                  </a:lnTo>
                  <a:lnTo>
                    <a:pt x="1732" y="1700"/>
                  </a:lnTo>
                  <a:lnTo>
                    <a:pt x="1735" y="1709"/>
                  </a:lnTo>
                  <a:lnTo>
                    <a:pt x="1738" y="1713"/>
                  </a:lnTo>
                  <a:lnTo>
                    <a:pt x="1742" y="1713"/>
                  </a:lnTo>
                  <a:lnTo>
                    <a:pt x="1752" y="1707"/>
                  </a:lnTo>
                  <a:lnTo>
                    <a:pt x="1753" y="1709"/>
                  </a:lnTo>
                  <a:lnTo>
                    <a:pt x="1757" y="1715"/>
                  </a:lnTo>
                  <a:lnTo>
                    <a:pt x="1758" y="1717"/>
                  </a:lnTo>
                  <a:lnTo>
                    <a:pt x="1763" y="1723"/>
                  </a:lnTo>
                  <a:lnTo>
                    <a:pt x="1771" y="1726"/>
                  </a:lnTo>
                  <a:lnTo>
                    <a:pt x="1773" y="1731"/>
                  </a:lnTo>
                  <a:lnTo>
                    <a:pt x="1771" y="1738"/>
                  </a:lnTo>
                  <a:lnTo>
                    <a:pt x="1773" y="1739"/>
                  </a:lnTo>
                  <a:lnTo>
                    <a:pt x="1773" y="1741"/>
                  </a:lnTo>
                  <a:lnTo>
                    <a:pt x="1776" y="1744"/>
                  </a:lnTo>
                  <a:lnTo>
                    <a:pt x="1778" y="1746"/>
                  </a:lnTo>
                  <a:lnTo>
                    <a:pt x="1785" y="1747"/>
                  </a:lnTo>
                  <a:lnTo>
                    <a:pt x="1788" y="1749"/>
                  </a:lnTo>
                  <a:lnTo>
                    <a:pt x="1796" y="1751"/>
                  </a:lnTo>
                  <a:lnTo>
                    <a:pt x="1798" y="1752"/>
                  </a:lnTo>
                  <a:lnTo>
                    <a:pt x="1801" y="1752"/>
                  </a:lnTo>
                  <a:lnTo>
                    <a:pt x="1806" y="1754"/>
                  </a:lnTo>
                  <a:lnTo>
                    <a:pt x="1819" y="1767"/>
                  </a:lnTo>
                  <a:lnTo>
                    <a:pt x="1818" y="1768"/>
                  </a:lnTo>
                  <a:lnTo>
                    <a:pt x="1818" y="1770"/>
                  </a:lnTo>
                  <a:lnTo>
                    <a:pt x="1809" y="1783"/>
                  </a:lnTo>
                  <a:lnTo>
                    <a:pt x="1808" y="1785"/>
                  </a:lnTo>
                  <a:lnTo>
                    <a:pt x="1806" y="1786"/>
                  </a:lnTo>
                  <a:lnTo>
                    <a:pt x="1800" y="1798"/>
                  </a:lnTo>
                  <a:lnTo>
                    <a:pt x="1796" y="1811"/>
                  </a:lnTo>
                  <a:lnTo>
                    <a:pt x="1801" y="1815"/>
                  </a:lnTo>
                  <a:lnTo>
                    <a:pt x="1803" y="1820"/>
                  </a:lnTo>
                  <a:lnTo>
                    <a:pt x="1805" y="1820"/>
                  </a:lnTo>
                  <a:lnTo>
                    <a:pt x="1811" y="1819"/>
                  </a:lnTo>
                  <a:lnTo>
                    <a:pt x="1823" y="1822"/>
                  </a:lnTo>
                  <a:lnTo>
                    <a:pt x="1823" y="1825"/>
                  </a:lnTo>
                  <a:lnTo>
                    <a:pt x="1823" y="1832"/>
                  </a:lnTo>
                  <a:lnTo>
                    <a:pt x="1823" y="1835"/>
                  </a:lnTo>
                  <a:lnTo>
                    <a:pt x="1826" y="1840"/>
                  </a:lnTo>
                  <a:lnTo>
                    <a:pt x="1831" y="1844"/>
                  </a:lnTo>
                  <a:lnTo>
                    <a:pt x="1831" y="1853"/>
                  </a:lnTo>
                  <a:lnTo>
                    <a:pt x="1834" y="1857"/>
                  </a:lnTo>
                  <a:lnTo>
                    <a:pt x="1839" y="1859"/>
                  </a:lnTo>
                  <a:lnTo>
                    <a:pt x="1841" y="1859"/>
                  </a:lnTo>
                  <a:lnTo>
                    <a:pt x="1843" y="1861"/>
                  </a:lnTo>
                  <a:lnTo>
                    <a:pt x="1846" y="1864"/>
                  </a:lnTo>
                  <a:lnTo>
                    <a:pt x="1849" y="1867"/>
                  </a:lnTo>
                  <a:lnTo>
                    <a:pt x="1852" y="1870"/>
                  </a:lnTo>
                  <a:lnTo>
                    <a:pt x="1852" y="1877"/>
                  </a:lnTo>
                  <a:lnTo>
                    <a:pt x="1851" y="1878"/>
                  </a:lnTo>
                  <a:lnTo>
                    <a:pt x="1849" y="1878"/>
                  </a:lnTo>
                  <a:lnTo>
                    <a:pt x="1846" y="1880"/>
                  </a:lnTo>
                  <a:lnTo>
                    <a:pt x="1841" y="1878"/>
                  </a:lnTo>
                  <a:lnTo>
                    <a:pt x="1834" y="1880"/>
                  </a:lnTo>
                  <a:lnTo>
                    <a:pt x="1828" y="1883"/>
                  </a:lnTo>
                  <a:lnTo>
                    <a:pt x="1826" y="1887"/>
                  </a:lnTo>
                  <a:lnTo>
                    <a:pt x="1826" y="1891"/>
                  </a:lnTo>
                  <a:lnTo>
                    <a:pt x="1823" y="1896"/>
                  </a:lnTo>
                  <a:lnTo>
                    <a:pt x="1818" y="1903"/>
                  </a:lnTo>
                  <a:lnTo>
                    <a:pt x="1816" y="1904"/>
                  </a:lnTo>
                  <a:lnTo>
                    <a:pt x="1816" y="1921"/>
                  </a:lnTo>
                  <a:lnTo>
                    <a:pt x="1814" y="1930"/>
                  </a:lnTo>
                  <a:lnTo>
                    <a:pt x="1814" y="1933"/>
                  </a:lnTo>
                  <a:lnTo>
                    <a:pt x="1808" y="1940"/>
                  </a:lnTo>
                  <a:lnTo>
                    <a:pt x="1808" y="1943"/>
                  </a:lnTo>
                  <a:lnTo>
                    <a:pt x="1795" y="1953"/>
                  </a:lnTo>
                  <a:lnTo>
                    <a:pt x="1785" y="1959"/>
                  </a:lnTo>
                  <a:lnTo>
                    <a:pt x="1783" y="1961"/>
                  </a:lnTo>
                  <a:lnTo>
                    <a:pt x="1780" y="1963"/>
                  </a:lnTo>
                  <a:lnTo>
                    <a:pt x="1780" y="1967"/>
                  </a:lnTo>
                  <a:lnTo>
                    <a:pt x="1780" y="1969"/>
                  </a:lnTo>
                  <a:lnTo>
                    <a:pt x="1781" y="1976"/>
                  </a:lnTo>
                  <a:lnTo>
                    <a:pt x="1776" y="1980"/>
                  </a:lnTo>
                  <a:lnTo>
                    <a:pt x="1775" y="1984"/>
                  </a:lnTo>
                  <a:lnTo>
                    <a:pt x="1771" y="1990"/>
                  </a:lnTo>
                  <a:lnTo>
                    <a:pt x="1770" y="2000"/>
                  </a:lnTo>
                  <a:lnTo>
                    <a:pt x="1770" y="2003"/>
                  </a:lnTo>
                  <a:lnTo>
                    <a:pt x="1768" y="2010"/>
                  </a:lnTo>
                  <a:lnTo>
                    <a:pt x="1768" y="2013"/>
                  </a:lnTo>
                  <a:lnTo>
                    <a:pt x="1762" y="2021"/>
                  </a:lnTo>
                  <a:lnTo>
                    <a:pt x="1758" y="2021"/>
                  </a:lnTo>
                  <a:lnTo>
                    <a:pt x="1757" y="2019"/>
                  </a:lnTo>
                  <a:lnTo>
                    <a:pt x="1752" y="2018"/>
                  </a:lnTo>
                  <a:lnTo>
                    <a:pt x="1750" y="2016"/>
                  </a:lnTo>
                  <a:lnTo>
                    <a:pt x="1743" y="2013"/>
                  </a:lnTo>
                  <a:lnTo>
                    <a:pt x="1740" y="2013"/>
                  </a:lnTo>
                  <a:lnTo>
                    <a:pt x="1732" y="2011"/>
                  </a:lnTo>
                  <a:lnTo>
                    <a:pt x="1728" y="2011"/>
                  </a:lnTo>
                  <a:lnTo>
                    <a:pt x="1715" y="2010"/>
                  </a:lnTo>
                  <a:lnTo>
                    <a:pt x="1710" y="2003"/>
                  </a:lnTo>
                  <a:lnTo>
                    <a:pt x="1699" y="2005"/>
                  </a:lnTo>
                  <a:lnTo>
                    <a:pt x="1695" y="2005"/>
                  </a:lnTo>
                  <a:lnTo>
                    <a:pt x="1694" y="2006"/>
                  </a:lnTo>
                  <a:lnTo>
                    <a:pt x="1689" y="2008"/>
                  </a:lnTo>
                  <a:lnTo>
                    <a:pt x="1685" y="2008"/>
                  </a:lnTo>
                  <a:lnTo>
                    <a:pt x="1677" y="2006"/>
                  </a:lnTo>
                  <a:lnTo>
                    <a:pt x="1672" y="2003"/>
                  </a:lnTo>
                  <a:lnTo>
                    <a:pt x="1667" y="2001"/>
                  </a:lnTo>
                  <a:lnTo>
                    <a:pt x="1657" y="1995"/>
                  </a:lnTo>
                  <a:lnTo>
                    <a:pt x="1656" y="1993"/>
                  </a:lnTo>
                  <a:lnTo>
                    <a:pt x="1654" y="1993"/>
                  </a:lnTo>
                  <a:lnTo>
                    <a:pt x="1642" y="1992"/>
                  </a:lnTo>
                  <a:lnTo>
                    <a:pt x="1639" y="1992"/>
                  </a:lnTo>
                  <a:lnTo>
                    <a:pt x="1631" y="1990"/>
                  </a:lnTo>
                  <a:lnTo>
                    <a:pt x="1628" y="1989"/>
                  </a:lnTo>
                  <a:lnTo>
                    <a:pt x="1616" y="1982"/>
                  </a:lnTo>
                  <a:lnTo>
                    <a:pt x="1609" y="1990"/>
                  </a:lnTo>
                  <a:lnTo>
                    <a:pt x="1608" y="1992"/>
                  </a:lnTo>
                  <a:lnTo>
                    <a:pt x="1604" y="1993"/>
                  </a:lnTo>
                  <a:lnTo>
                    <a:pt x="1599" y="2003"/>
                  </a:lnTo>
                  <a:lnTo>
                    <a:pt x="1593" y="2013"/>
                  </a:lnTo>
                  <a:lnTo>
                    <a:pt x="1591" y="2014"/>
                  </a:lnTo>
                  <a:lnTo>
                    <a:pt x="1583" y="2026"/>
                  </a:lnTo>
                  <a:lnTo>
                    <a:pt x="1581" y="2027"/>
                  </a:lnTo>
                  <a:lnTo>
                    <a:pt x="1568" y="2031"/>
                  </a:lnTo>
                  <a:lnTo>
                    <a:pt x="1566" y="2032"/>
                  </a:lnTo>
                  <a:lnTo>
                    <a:pt x="1565" y="2032"/>
                  </a:lnTo>
                  <a:lnTo>
                    <a:pt x="1547" y="2037"/>
                  </a:lnTo>
                  <a:lnTo>
                    <a:pt x="1543" y="2037"/>
                  </a:lnTo>
                  <a:lnTo>
                    <a:pt x="1533" y="2039"/>
                  </a:lnTo>
                  <a:lnTo>
                    <a:pt x="1530" y="2039"/>
                  </a:lnTo>
                  <a:lnTo>
                    <a:pt x="1522" y="2048"/>
                  </a:lnTo>
                  <a:lnTo>
                    <a:pt x="1520" y="2048"/>
                  </a:lnTo>
                  <a:lnTo>
                    <a:pt x="1510" y="2053"/>
                  </a:lnTo>
                  <a:lnTo>
                    <a:pt x="1507" y="2055"/>
                  </a:lnTo>
                  <a:lnTo>
                    <a:pt x="1490" y="2068"/>
                  </a:lnTo>
                  <a:lnTo>
                    <a:pt x="1475" y="2079"/>
                  </a:lnTo>
                  <a:lnTo>
                    <a:pt x="1465" y="2076"/>
                  </a:lnTo>
                  <a:lnTo>
                    <a:pt x="1456" y="2069"/>
                  </a:lnTo>
                  <a:lnTo>
                    <a:pt x="1454" y="2071"/>
                  </a:lnTo>
                  <a:lnTo>
                    <a:pt x="1446" y="2069"/>
                  </a:lnTo>
                  <a:lnTo>
                    <a:pt x="1439" y="2069"/>
                  </a:lnTo>
                  <a:lnTo>
                    <a:pt x="1434" y="2065"/>
                  </a:lnTo>
                  <a:lnTo>
                    <a:pt x="1429" y="2058"/>
                  </a:lnTo>
                  <a:lnTo>
                    <a:pt x="1426" y="2058"/>
                  </a:lnTo>
                  <a:lnTo>
                    <a:pt x="1419" y="2052"/>
                  </a:lnTo>
                  <a:lnTo>
                    <a:pt x="1418" y="2050"/>
                  </a:lnTo>
                  <a:lnTo>
                    <a:pt x="1414" y="2042"/>
                  </a:lnTo>
                  <a:lnTo>
                    <a:pt x="1414" y="2039"/>
                  </a:lnTo>
                  <a:lnTo>
                    <a:pt x="1408" y="2037"/>
                  </a:lnTo>
                  <a:lnTo>
                    <a:pt x="1409" y="2027"/>
                  </a:lnTo>
                  <a:lnTo>
                    <a:pt x="1398" y="2026"/>
                  </a:lnTo>
                  <a:lnTo>
                    <a:pt x="1379" y="2052"/>
                  </a:lnTo>
                  <a:lnTo>
                    <a:pt x="1371" y="2055"/>
                  </a:lnTo>
                  <a:lnTo>
                    <a:pt x="1366" y="2056"/>
                  </a:lnTo>
                  <a:lnTo>
                    <a:pt x="1365" y="2056"/>
                  </a:lnTo>
                  <a:lnTo>
                    <a:pt x="1343" y="2063"/>
                  </a:lnTo>
                  <a:lnTo>
                    <a:pt x="1336" y="2066"/>
                  </a:lnTo>
                  <a:lnTo>
                    <a:pt x="1330" y="2063"/>
                  </a:lnTo>
                  <a:lnTo>
                    <a:pt x="1322" y="2066"/>
                  </a:lnTo>
                  <a:lnTo>
                    <a:pt x="1320" y="2068"/>
                  </a:lnTo>
                  <a:lnTo>
                    <a:pt x="1312" y="2074"/>
                  </a:lnTo>
                  <a:lnTo>
                    <a:pt x="1307" y="2077"/>
                  </a:lnTo>
                  <a:lnTo>
                    <a:pt x="1292" y="2084"/>
                  </a:lnTo>
                  <a:lnTo>
                    <a:pt x="1284" y="2086"/>
                  </a:lnTo>
                  <a:lnTo>
                    <a:pt x="1280" y="2087"/>
                  </a:lnTo>
                  <a:lnTo>
                    <a:pt x="1279" y="2087"/>
                  </a:lnTo>
                  <a:lnTo>
                    <a:pt x="1270" y="2089"/>
                  </a:lnTo>
                  <a:lnTo>
                    <a:pt x="1267" y="2089"/>
                  </a:lnTo>
                  <a:lnTo>
                    <a:pt x="1257" y="2090"/>
                  </a:lnTo>
                  <a:lnTo>
                    <a:pt x="1249" y="2089"/>
                  </a:lnTo>
                  <a:lnTo>
                    <a:pt x="1247" y="2087"/>
                  </a:lnTo>
                  <a:lnTo>
                    <a:pt x="1242" y="2089"/>
                  </a:lnTo>
                  <a:lnTo>
                    <a:pt x="1237" y="2090"/>
                  </a:lnTo>
                  <a:lnTo>
                    <a:pt x="1232" y="2089"/>
                  </a:lnTo>
                  <a:lnTo>
                    <a:pt x="1229" y="2089"/>
                  </a:lnTo>
                  <a:lnTo>
                    <a:pt x="1224" y="2090"/>
                  </a:lnTo>
                  <a:lnTo>
                    <a:pt x="1221" y="2092"/>
                  </a:lnTo>
                  <a:lnTo>
                    <a:pt x="1216" y="2095"/>
                  </a:lnTo>
                  <a:lnTo>
                    <a:pt x="1214" y="2092"/>
                  </a:lnTo>
                  <a:lnTo>
                    <a:pt x="1212" y="2087"/>
                  </a:lnTo>
                  <a:lnTo>
                    <a:pt x="1211" y="2084"/>
                  </a:lnTo>
                  <a:lnTo>
                    <a:pt x="1211" y="2081"/>
                  </a:lnTo>
                  <a:lnTo>
                    <a:pt x="1201" y="2079"/>
                  </a:lnTo>
                  <a:lnTo>
                    <a:pt x="1199" y="2077"/>
                  </a:lnTo>
                  <a:lnTo>
                    <a:pt x="1196" y="2076"/>
                  </a:lnTo>
                  <a:lnTo>
                    <a:pt x="1188" y="2074"/>
                  </a:lnTo>
                  <a:lnTo>
                    <a:pt x="1183" y="2071"/>
                  </a:lnTo>
                  <a:lnTo>
                    <a:pt x="1179" y="2065"/>
                  </a:lnTo>
                  <a:lnTo>
                    <a:pt x="1178" y="2063"/>
                  </a:lnTo>
                  <a:lnTo>
                    <a:pt x="1171" y="2060"/>
                  </a:lnTo>
                  <a:lnTo>
                    <a:pt x="1161" y="2063"/>
                  </a:lnTo>
                  <a:lnTo>
                    <a:pt x="1158" y="2065"/>
                  </a:lnTo>
                  <a:lnTo>
                    <a:pt x="1150" y="2071"/>
                  </a:lnTo>
                  <a:lnTo>
                    <a:pt x="1148" y="2073"/>
                  </a:lnTo>
                  <a:lnTo>
                    <a:pt x="1148" y="2079"/>
                  </a:lnTo>
                  <a:lnTo>
                    <a:pt x="1148" y="2082"/>
                  </a:lnTo>
                  <a:lnTo>
                    <a:pt x="1140" y="2090"/>
                  </a:lnTo>
                  <a:lnTo>
                    <a:pt x="1136" y="2092"/>
                  </a:lnTo>
                  <a:lnTo>
                    <a:pt x="1131" y="2094"/>
                  </a:lnTo>
                  <a:lnTo>
                    <a:pt x="1130" y="2094"/>
                  </a:lnTo>
                  <a:lnTo>
                    <a:pt x="1120" y="2099"/>
                  </a:lnTo>
                  <a:lnTo>
                    <a:pt x="1118" y="2100"/>
                  </a:lnTo>
                  <a:lnTo>
                    <a:pt x="1108" y="2108"/>
                  </a:lnTo>
                  <a:lnTo>
                    <a:pt x="1107" y="2110"/>
                  </a:lnTo>
                  <a:lnTo>
                    <a:pt x="1098" y="2110"/>
                  </a:lnTo>
                  <a:lnTo>
                    <a:pt x="1095" y="2110"/>
                  </a:lnTo>
                  <a:lnTo>
                    <a:pt x="1092" y="2108"/>
                  </a:lnTo>
                  <a:lnTo>
                    <a:pt x="1085" y="2107"/>
                  </a:lnTo>
                  <a:lnTo>
                    <a:pt x="1082" y="2108"/>
                  </a:lnTo>
                  <a:lnTo>
                    <a:pt x="1067" y="2110"/>
                  </a:lnTo>
                  <a:lnTo>
                    <a:pt x="1064" y="2102"/>
                  </a:lnTo>
                  <a:lnTo>
                    <a:pt x="1064" y="2099"/>
                  </a:lnTo>
                  <a:lnTo>
                    <a:pt x="1064" y="2086"/>
                  </a:lnTo>
                  <a:lnTo>
                    <a:pt x="1062" y="2082"/>
                  </a:lnTo>
                  <a:lnTo>
                    <a:pt x="1054" y="2079"/>
                  </a:lnTo>
                  <a:lnTo>
                    <a:pt x="1050" y="2077"/>
                  </a:lnTo>
                  <a:lnTo>
                    <a:pt x="1049" y="2076"/>
                  </a:lnTo>
                  <a:lnTo>
                    <a:pt x="1039" y="2071"/>
                  </a:lnTo>
                  <a:lnTo>
                    <a:pt x="1027" y="2065"/>
                  </a:lnTo>
                  <a:lnTo>
                    <a:pt x="1022" y="2047"/>
                  </a:lnTo>
                  <a:lnTo>
                    <a:pt x="1021" y="2044"/>
                  </a:lnTo>
                  <a:lnTo>
                    <a:pt x="1022" y="2034"/>
                  </a:lnTo>
                  <a:lnTo>
                    <a:pt x="1024" y="2032"/>
                  </a:lnTo>
                  <a:lnTo>
                    <a:pt x="1027" y="2027"/>
                  </a:lnTo>
                  <a:lnTo>
                    <a:pt x="1026" y="2026"/>
                  </a:lnTo>
                  <a:lnTo>
                    <a:pt x="1026" y="2022"/>
                  </a:lnTo>
                  <a:lnTo>
                    <a:pt x="1021" y="2016"/>
                  </a:lnTo>
                  <a:lnTo>
                    <a:pt x="1019" y="2005"/>
                  </a:lnTo>
                  <a:lnTo>
                    <a:pt x="1014" y="2000"/>
                  </a:lnTo>
                  <a:lnTo>
                    <a:pt x="1011" y="2001"/>
                  </a:lnTo>
                  <a:lnTo>
                    <a:pt x="1007" y="2000"/>
                  </a:lnTo>
                  <a:lnTo>
                    <a:pt x="1004" y="1990"/>
                  </a:lnTo>
                  <a:lnTo>
                    <a:pt x="1002" y="1980"/>
                  </a:lnTo>
                  <a:lnTo>
                    <a:pt x="1006" y="1976"/>
                  </a:lnTo>
                  <a:lnTo>
                    <a:pt x="1009" y="1969"/>
                  </a:lnTo>
                  <a:lnTo>
                    <a:pt x="1012" y="1963"/>
                  </a:lnTo>
                  <a:lnTo>
                    <a:pt x="1012" y="1959"/>
                  </a:lnTo>
                  <a:lnTo>
                    <a:pt x="1014" y="1950"/>
                  </a:lnTo>
                  <a:lnTo>
                    <a:pt x="1014" y="1946"/>
                  </a:lnTo>
                  <a:lnTo>
                    <a:pt x="1014" y="1938"/>
                  </a:lnTo>
                  <a:lnTo>
                    <a:pt x="1011" y="1932"/>
                  </a:lnTo>
                  <a:lnTo>
                    <a:pt x="1004" y="1933"/>
                  </a:lnTo>
                  <a:lnTo>
                    <a:pt x="1002" y="1933"/>
                  </a:lnTo>
                  <a:lnTo>
                    <a:pt x="992" y="1935"/>
                  </a:lnTo>
                  <a:lnTo>
                    <a:pt x="991" y="1935"/>
                  </a:lnTo>
                  <a:lnTo>
                    <a:pt x="983" y="1933"/>
                  </a:lnTo>
                  <a:lnTo>
                    <a:pt x="981" y="1932"/>
                  </a:lnTo>
                  <a:lnTo>
                    <a:pt x="979" y="1930"/>
                  </a:lnTo>
                  <a:lnTo>
                    <a:pt x="979" y="1929"/>
                  </a:lnTo>
                  <a:lnTo>
                    <a:pt x="976" y="1921"/>
                  </a:lnTo>
                  <a:lnTo>
                    <a:pt x="969" y="1916"/>
                  </a:lnTo>
                  <a:lnTo>
                    <a:pt x="968" y="1914"/>
                  </a:lnTo>
                  <a:lnTo>
                    <a:pt x="964" y="1904"/>
                  </a:lnTo>
                  <a:lnTo>
                    <a:pt x="963" y="1903"/>
                  </a:lnTo>
                  <a:lnTo>
                    <a:pt x="963" y="1900"/>
                  </a:lnTo>
                  <a:lnTo>
                    <a:pt x="956" y="1890"/>
                  </a:lnTo>
                  <a:lnTo>
                    <a:pt x="954" y="1888"/>
                  </a:lnTo>
                  <a:lnTo>
                    <a:pt x="946" y="1885"/>
                  </a:lnTo>
                  <a:lnTo>
                    <a:pt x="944" y="1883"/>
                  </a:lnTo>
                  <a:lnTo>
                    <a:pt x="938" y="1878"/>
                  </a:lnTo>
                  <a:lnTo>
                    <a:pt x="935" y="1874"/>
                  </a:lnTo>
                  <a:lnTo>
                    <a:pt x="930" y="1874"/>
                  </a:lnTo>
                  <a:lnTo>
                    <a:pt x="926" y="1874"/>
                  </a:lnTo>
                  <a:lnTo>
                    <a:pt x="915" y="1867"/>
                  </a:lnTo>
                  <a:lnTo>
                    <a:pt x="906" y="1848"/>
                  </a:lnTo>
                  <a:lnTo>
                    <a:pt x="908" y="1844"/>
                  </a:lnTo>
                  <a:lnTo>
                    <a:pt x="908" y="1841"/>
                  </a:lnTo>
                  <a:lnTo>
                    <a:pt x="900" y="1815"/>
                  </a:lnTo>
                  <a:lnTo>
                    <a:pt x="898" y="1812"/>
                  </a:lnTo>
                  <a:lnTo>
                    <a:pt x="893" y="1804"/>
                  </a:lnTo>
                  <a:lnTo>
                    <a:pt x="892" y="1801"/>
                  </a:lnTo>
                  <a:lnTo>
                    <a:pt x="875" y="1786"/>
                  </a:lnTo>
                  <a:lnTo>
                    <a:pt x="873" y="1785"/>
                  </a:lnTo>
                  <a:lnTo>
                    <a:pt x="867" y="1767"/>
                  </a:lnTo>
                  <a:lnTo>
                    <a:pt x="867" y="1765"/>
                  </a:lnTo>
                  <a:lnTo>
                    <a:pt x="865" y="1749"/>
                  </a:lnTo>
                  <a:lnTo>
                    <a:pt x="865" y="1746"/>
                  </a:lnTo>
                  <a:lnTo>
                    <a:pt x="863" y="1734"/>
                  </a:lnTo>
                  <a:lnTo>
                    <a:pt x="863" y="1733"/>
                  </a:lnTo>
                  <a:lnTo>
                    <a:pt x="860" y="1722"/>
                  </a:lnTo>
                  <a:lnTo>
                    <a:pt x="855" y="1715"/>
                  </a:lnTo>
                  <a:lnTo>
                    <a:pt x="847" y="1712"/>
                  </a:lnTo>
                  <a:lnTo>
                    <a:pt x="844" y="1712"/>
                  </a:lnTo>
                  <a:lnTo>
                    <a:pt x="842" y="1717"/>
                  </a:lnTo>
                  <a:lnTo>
                    <a:pt x="840" y="1718"/>
                  </a:lnTo>
                  <a:lnTo>
                    <a:pt x="835" y="1722"/>
                  </a:lnTo>
                  <a:lnTo>
                    <a:pt x="830" y="1718"/>
                  </a:lnTo>
                  <a:lnTo>
                    <a:pt x="827" y="1712"/>
                  </a:lnTo>
                  <a:lnTo>
                    <a:pt x="819" y="1704"/>
                  </a:lnTo>
                  <a:lnTo>
                    <a:pt x="812" y="1702"/>
                  </a:lnTo>
                  <a:lnTo>
                    <a:pt x="809" y="1699"/>
                  </a:lnTo>
                  <a:lnTo>
                    <a:pt x="807" y="1704"/>
                  </a:lnTo>
                  <a:lnTo>
                    <a:pt x="786" y="1696"/>
                  </a:lnTo>
                  <a:lnTo>
                    <a:pt x="782" y="1694"/>
                  </a:lnTo>
                  <a:lnTo>
                    <a:pt x="781" y="1694"/>
                  </a:lnTo>
                  <a:lnTo>
                    <a:pt x="777" y="1691"/>
                  </a:lnTo>
                  <a:lnTo>
                    <a:pt x="771" y="1686"/>
                  </a:lnTo>
                  <a:lnTo>
                    <a:pt x="769" y="1683"/>
                  </a:lnTo>
                  <a:lnTo>
                    <a:pt x="766" y="1681"/>
                  </a:lnTo>
                  <a:lnTo>
                    <a:pt x="763" y="1678"/>
                  </a:lnTo>
                  <a:lnTo>
                    <a:pt x="761" y="1676"/>
                  </a:lnTo>
                  <a:lnTo>
                    <a:pt x="758" y="1671"/>
                  </a:lnTo>
                  <a:lnTo>
                    <a:pt x="758" y="1668"/>
                  </a:lnTo>
                  <a:lnTo>
                    <a:pt x="756" y="1665"/>
                  </a:lnTo>
                  <a:lnTo>
                    <a:pt x="753" y="1662"/>
                  </a:lnTo>
                  <a:lnTo>
                    <a:pt x="749" y="1658"/>
                  </a:lnTo>
                  <a:lnTo>
                    <a:pt x="741" y="1658"/>
                  </a:lnTo>
                  <a:lnTo>
                    <a:pt x="738" y="1652"/>
                  </a:lnTo>
                  <a:lnTo>
                    <a:pt x="731" y="1647"/>
                  </a:lnTo>
                  <a:lnTo>
                    <a:pt x="725" y="1647"/>
                  </a:lnTo>
                  <a:lnTo>
                    <a:pt x="723" y="1645"/>
                  </a:lnTo>
                  <a:lnTo>
                    <a:pt x="721" y="1639"/>
                  </a:lnTo>
                  <a:lnTo>
                    <a:pt x="721" y="1637"/>
                  </a:lnTo>
                  <a:lnTo>
                    <a:pt x="710" y="1626"/>
                  </a:lnTo>
                  <a:lnTo>
                    <a:pt x="706" y="1626"/>
                  </a:lnTo>
                  <a:lnTo>
                    <a:pt x="698" y="1628"/>
                  </a:lnTo>
                  <a:lnTo>
                    <a:pt x="696" y="1628"/>
                  </a:lnTo>
                  <a:lnTo>
                    <a:pt x="688" y="1623"/>
                  </a:lnTo>
                  <a:lnTo>
                    <a:pt x="686" y="1621"/>
                  </a:lnTo>
                  <a:lnTo>
                    <a:pt x="683" y="1615"/>
                  </a:lnTo>
                  <a:lnTo>
                    <a:pt x="680" y="1611"/>
                  </a:lnTo>
                  <a:lnTo>
                    <a:pt x="672" y="1607"/>
                  </a:lnTo>
                  <a:lnTo>
                    <a:pt x="670" y="1607"/>
                  </a:lnTo>
                  <a:lnTo>
                    <a:pt x="658" y="1607"/>
                  </a:lnTo>
                  <a:lnTo>
                    <a:pt x="657" y="1603"/>
                  </a:lnTo>
                  <a:lnTo>
                    <a:pt x="653" y="1599"/>
                  </a:lnTo>
                  <a:lnTo>
                    <a:pt x="652" y="1597"/>
                  </a:lnTo>
                  <a:lnTo>
                    <a:pt x="648" y="1595"/>
                  </a:lnTo>
                  <a:lnTo>
                    <a:pt x="643" y="1590"/>
                  </a:lnTo>
                  <a:lnTo>
                    <a:pt x="643" y="1587"/>
                  </a:lnTo>
                  <a:lnTo>
                    <a:pt x="639" y="1584"/>
                  </a:lnTo>
                  <a:lnTo>
                    <a:pt x="630" y="1577"/>
                  </a:lnTo>
                  <a:lnTo>
                    <a:pt x="629" y="1576"/>
                  </a:lnTo>
                  <a:lnTo>
                    <a:pt x="622" y="1571"/>
                  </a:lnTo>
                  <a:lnTo>
                    <a:pt x="614" y="1565"/>
                  </a:lnTo>
                  <a:lnTo>
                    <a:pt x="612" y="1563"/>
                  </a:lnTo>
                  <a:lnTo>
                    <a:pt x="610" y="1561"/>
                  </a:lnTo>
                  <a:lnTo>
                    <a:pt x="602" y="1555"/>
                  </a:lnTo>
                  <a:lnTo>
                    <a:pt x="597" y="1555"/>
                  </a:lnTo>
                  <a:lnTo>
                    <a:pt x="594" y="1553"/>
                  </a:lnTo>
                  <a:lnTo>
                    <a:pt x="586" y="1548"/>
                  </a:lnTo>
                  <a:lnTo>
                    <a:pt x="577" y="1547"/>
                  </a:lnTo>
                  <a:lnTo>
                    <a:pt x="576" y="1545"/>
                  </a:lnTo>
                  <a:lnTo>
                    <a:pt x="572" y="1532"/>
                  </a:lnTo>
                  <a:lnTo>
                    <a:pt x="572" y="1531"/>
                  </a:lnTo>
                  <a:lnTo>
                    <a:pt x="572" y="1529"/>
                  </a:lnTo>
                  <a:lnTo>
                    <a:pt x="572" y="1526"/>
                  </a:lnTo>
                  <a:lnTo>
                    <a:pt x="566" y="1522"/>
                  </a:lnTo>
                  <a:lnTo>
                    <a:pt x="566" y="1519"/>
                  </a:lnTo>
                  <a:lnTo>
                    <a:pt x="556" y="1513"/>
                  </a:lnTo>
                  <a:lnTo>
                    <a:pt x="553" y="1514"/>
                  </a:lnTo>
                  <a:lnTo>
                    <a:pt x="536" y="1508"/>
                  </a:lnTo>
                  <a:lnTo>
                    <a:pt x="526" y="1505"/>
                  </a:lnTo>
                  <a:lnTo>
                    <a:pt x="523" y="1505"/>
                  </a:lnTo>
                  <a:lnTo>
                    <a:pt x="511" y="1500"/>
                  </a:lnTo>
                  <a:lnTo>
                    <a:pt x="510" y="1498"/>
                  </a:lnTo>
                  <a:lnTo>
                    <a:pt x="501" y="1487"/>
                  </a:lnTo>
                  <a:lnTo>
                    <a:pt x="500" y="1485"/>
                  </a:lnTo>
                  <a:lnTo>
                    <a:pt x="490" y="1479"/>
                  </a:lnTo>
                  <a:lnTo>
                    <a:pt x="486" y="1477"/>
                  </a:lnTo>
                  <a:lnTo>
                    <a:pt x="470" y="1479"/>
                  </a:lnTo>
                  <a:lnTo>
                    <a:pt x="462" y="1474"/>
                  </a:lnTo>
                  <a:lnTo>
                    <a:pt x="460" y="1474"/>
                  </a:lnTo>
                  <a:lnTo>
                    <a:pt x="453" y="1464"/>
                  </a:lnTo>
                  <a:lnTo>
                    <a:pt x="452" y="1461"/>
                  </a:lnTo>
                  <a:lnTo>
                    <a:pt x="452" y="1459"/>
                  </a:lnTo>
                  <a:lnTo>
                    <a:pt x="452" y="1443"/>
                  </a:lnTo>
                  <a:lnTo>
                    <a:pt x="452" y="1440"/>
                  </a:lnTo>
                  <a:lnTo>
                    <a:pt x="452" y="1438"/>
                  </a:lnTo>
                  <a:lnTo>
                    <a:pt x="452" y="1416"/>
                  </a:lnTo>
                  <a:lnTo>
                    <a:pt x="452" y="1409"/>
                  </a:lnTo>
                  <a:lnTo>
                    <a:pt x="450" y="1409"/>
                  </a:lnTo>
                  <a:lnTo>
                    <a:pt x="447" y="1411"/>
                  </a:lnTo>
                  <a:lnTo>
                    <a:pt x="440" y="1417"/>
                  </a:lnTo>
                  <a:lnTo>
                    <a:pt x="432" y="1417"/>
                  </a:lnTo>
                  <a:lnTo>
                    <a:pt x="428" y="1409"/>
                  </a:lnTo>
                  <a:lnTo>
                    <a:pt x="428" y="1408"/>
                  </a:lnTo>
                  <a:lnTo>
                    <a:pt x="425" y="1399"/>
                  </a:lnTo>
                  <a:lnTo>
                    <a:pt x="424" y="1398"/>
                  </a:lnTo>
                  <a:lnTo>
                    <a:pt x="420" y="1391"/>
                  </a:lnTo>
                  <a:lnTo>
                    <a:pt x="419" y="1391"/>
                  </a:lnTo>
                  <a:lnTo>
                    <a:pt x="410" y="1375"/>
                  </a:lnTo>
                  <a:lnTo>
                    <a:pt x="410" y="1370"/>
                  </a:lnTo>
                  <a:lnTo>
                    <a:pt x="409" y="1367"/>
                  </a:lnTo>
                  <a:lnTo>
                    <a:pt x="404" y="1362"/>
                  </a:lnTo>
                  <a:lnTo>
                    <a:pt x="402" y="1361"/>
                  </a:lnTo>
                  <a:lnTo>
                    <a:pt x="400" y="1351"/>
                  </a:lnTo>
                  <a:lnTo>
                    <a:pt x="400" y="1348"/>
                  </a:lnTo>
                  <a:lnTo>
                    <a:pt x="387" y="1336"/>
                  </a:lnTo>
                  <a:lnTo>
                    <a:pt x="384" y="1335"/>
                  </a:lnTo>
                  <a:lnTo>
                    <a:pt x="382" y="1332"/>
                  </a:lnTo>
                  <a:lnTo>
                    <a:pt x="381" y="1330"/>
                  </a:lnTo>
                  <a:lnTo>
                    <a:pt x="376" y="1323"/>
                  </a:lnTo>
                  <a:lnTo>
                    <a:pt x="372" y="1317"/>
                  </a:lnTo>
                  <a:lnTo>
                    <a:pt x="372" y="1315"/>
                  </a:lnTo>
                  <a:lnTo>
                    <a:pt x="367" y="1304"/>
                  </a:lnTo>
                  <a:lnTo>
                    <a:pt x="366" y="1302"/>
                  </a:lnTo>
                  <a:lnTo>
                    <a:pt x="364" y="1294"/>
                  </a:lnTo>
                  <a:lnTo>
                    <a:pt x="362" y="1291"/>
                  </a:lnTo>
                  <a:lnTo>
                    <a:pt x="361" y="1285"/>
                  </a:lnTo>
                  <a:lnTo>
                    <a:pt x="359" y="1283"/>
                  </a:lnTo>
                  <a:lnTo>
                    <a:pt x="357" y="1277"/>
                  </a:lnTo>
                  <a:lnTo>
                    <a:pt x="356" y="1275"/>
                  </a:lnTo>
                  <a:lnTo>
                    <a:pt x="354" y="1268"/>
                  </a:lnTo>
                  <a:lnTo>
                    <a:pt x="352" y="1267"/>
                  </a:lnTo>
                  <a:lnTo>
                    <a:pt x="349" y="1259"/>
                  </a:lnTo>
                  <a:lnTo>
                    <a:pt x="349" y="1257"/>
                  </a:lnTo>
                  <a:lnTo>
                    <a:pt x="342" y="1239"/>
                  </a:lnTo>
                  <a:lnTo>
                    <a:pt x="342" y="1238"/>
                  </a:lnTo>
                  <a:lnTo>
                    <a:pt x="342" y="1234"/>
                  </a:lnTo>
                  <a:lnTo>
                    <a:pt x="341" y="1231"/>
                  </a:lnTo>
                  <a:lnTo>
                    <a:pt x="339" y="1226"/>
                  </a:lnTo>
                  <a:lnTo>
                    <a:pt x="338" y="1228"/>
                  </a:lnTo>
                  <a:lnTo>
                    <a:pt x="334" y="1231"/>
                  </a:lnTo>
                  <a:lnTo>
                    <a:pt x="333" y="1233"/>
                  </a:lnTo>
                  <a:lnTo>
                    <a:pt x="326" y="1234"/>
                  </a:lnTo>
                  <a:lnTo>
                    <a:pt x="324" y="1233"/>
                  </a:lnTo>
                  <a:lnTo>
                    <a:pt x="314" y="1236"/>
                  </a:lnTo>
                  <a:lnTo>
                    <a:pt x="309" y="1243"/>
                  </a:lnTo>
                  <a:lnTo>
                    <a:pt x="306" y="1244"/>
                  </a:lnTo>
                  <a:lnTo>
                    <a:pt x="303" y="1239"/>
                  </a:lnTo>
                  <a:lnTo>
                    <a:pt x="301" y="1238"/>
                  </a:lnTo>
                  <a:lnTo>
                    <a:pt x="303" y="1226"/>
                  </a:lnTo>
                  <a:lnTo>
                    <a:pt x="303" y="1223"/>
                  </a:lnTo>
                  <a:lnTo>
                    <a:pt x="303" y="1212"/>
                  </a:lnTo>
                  <a:lnTo>
                    <a:pt x="303" y="1209"/>
                  </a:lnTo>
                  <a:lnTo>
                    <a:pt x="303" y="1204"/>
                  </a:lnTo>
                  <a:lnTo>
                    <a:pt x="303" y="1200"/>
                  </a:lnTo>
                  <a:lnTo>
                    <a:pt x="303" y="1196"/>
                  </a:lnTo>
                  <a:lnTo>
                    <a:pt x="301" y="1186"/>
                  </a:lnTo>
                  <a:lnTo>
                    <a:pt x="301" y="1183"/>
                  </a:lnTo>
                  <a:lnTo>
                    <a:pt x="299" y="1176"/>
                  </a:lnTo>
                  <a:lnTo>
                    <a:pt x="299" y="1166"/>
                  </a:lnTo>
                  <a:lnTo>
                    <a:pt x="295" y="1165"/>
                  </a:lnTo>
                  <a:lnTo>
                    <a:pt x="285" y="1158"/>
                  </a:lnTo>
                  <a:lnTo>
                    <a:pt x="283" y="1158"/>
                  </a:lnTo>
                  <a:lnTo>
                    <a:pt x="270" y="1147"/>
                  </a:lnTo>
                  <a:lnTo>
                    <a:pt x="268" y="1145"/>
                  </a:lnTo>
                  <a:lnTo>
                    <a:pt x="261" y="1141"/>
                  </a:lnTo>
                  <a:lnTo>
                    <a:pt x="255" y="1137"/>
                  </a:lnTo>
                  <a:lnTo>
                    <a:pt x="245" y="1124"/>
                  </a:lnTo>
                  <a:lnTo>
                    <a:pt x="243" y="1123"/>
                  </a:lnTo>
                  <a:lnTo>
                    <a:pt x="242" y="1120"/>
                  </a:lnTo>
                  <a:lnTo>
                    <a:pt x="223" y="1107"/>
                  </a:lnTo>
                  <a:lnTo>
                    <a:pt x="222" y="1105"/>
                  </a:lnTo>
                  <a:lnTo>
                    <a:pt x="217" y="1103"/>
                  </a:lnTo>
                  <a:lnTo>
                    <a:pt x="213" y="1099"/>
                  </a:lnTo>
                  <a:lnTo>
                    <a:pt x="209" y="1095"/>
                  </a:lnTo>
                  <a:lnTo>
                    <a:pt x="207" y="1094"/>
                  </a:lnTo>
                  <a:lnTo>
                    <a:pt x="197" y="1082"/>
                  </a:lnTo>
                  <a:lnTo>
                    <a:pt x="195" y="1079"/>
                  </a:lnTo>
                  <a:lnTo>
                    <a:pt x="192" y="1065"/>
                  </a:lnTo>
                  <a:lnTo>
                    <a:pt x="190" y="1063"/>
                  </a:lnTo>
                  <a:lnTo>
                    <a:pt x="184" y="1058"/>
                  </a:lnTo>
                  <a:lnTo>
                    <a:pt x="180" y="1058"/>
                  </a:lnTo>
                  <a:lnTo>
                    <a:pt x="172" y="1050"/>
                  </a:lnTo>
                  <a:lnTo>
                    <a:pt x="166" y="1045"/>
                  </a:lnTo>
                  <a:lnTo>
                    <a:pt x="162" y="1045"/>
                  </a:lnTo>
                  <a:lnTo>
                    <a:pt x="156" y="1045"/>
                  </a:lnTo>
                  <a:lnTo>
                    <a:pt x="154" y="1042"/>
                  </a:lnTo>
                  <a:lnTo>
                    <a:pt x="152" y="1035"/>
                  </a:lnTo>
                  <a:lnTo>
                    <a:pt x="152" y="1034"/>
                  </a:lnTo>
                  <a:lnTo>
                    <a:pt x="152" y="1029"/>
                  </a:lnTo>
                  <a:lnTo>
                    <a:pt x="147" y="1022"/>
                  </a:lnTo>
                  <a:lnTo>
                    <a:pt x="146" y="1021"/>
                  </a:lnTo>
                  <a:lnTo>
                    <a:pt x="142" y="1018"/>
                  </a:lnTo>
                  <a:lnTo>
                    <a:pt x="141" y="1016"/>
                  </a:lnTo>
                  <a:lnTo>
                    <a:pt x="131" y="1001"/>
                  </a:lnTo>
                  <a:lnTo>
                    <a:pt x="127" y="997"/>
                  </a:lnTo>
                  <a:lnTo>
                    <a:pt x="126" y="995"/>
                  </a:lnTo>
                  <a:lnTo>
                    <a:pt x="124" y="982"/>
                  </a:lnTo>
                  <a:lnTo>
                    <a:pt x="118" y="971"/>
                  </a:lnTo>
                  <a:lnTo>
                    <a:pt x="108" y="961"/>
                  </a:lnTo>
                  <a:lnTo>
                    <a:pt x="106" y="958"/>
                  </a:lnTo>
                  <a:lnTo>
                    <a:pt x="99" y="945"/>
                  </a:lnTo>
                  <a:lnTo>
                    <a:pt x="98" y="942"/>
                  </a:lnTo>
                  <a:lnTo>
                    <a:pt x="98" y="940"/>
                  </a:lnTo>
                  <a:lnTo>
                    <a:pt x="93" y="935"/>
                  </a:lnTo>
                  <a:lnTo>
                    <a:pt x="91" y="933"/>
                  </a:lnTo>
                  <a:lnTo>
                    <a:pt x="88" y="932"/>
                  </a:lnTo>
                  <a:lnTo>
                    <a:pt x="80" y="927"/>
                  </a:lnTo>
                  <a:lnTo>
                    <a:pt x="76" y="919"/>
                  </a:lnTo>
                  <a:lnTo>
                    <a:pt x="75" y="917"/>
                  </a:lnTo>
                  <a:lnTo>
                    <a:pt x="71" y="916"/>
                  </a:lnTo>
                  <a:lnTo>
                    <a:pt x="68" y="906"/>
                  </a:lnTo>
                  <a:lnTo>
                    <a:pt x="70" y="904"/>
                  </a:lnTo>
                  <a:lnTo>
                    <a:pt x="75" y="904"/>
                  </a:lnTo>
                  <a:lnTo>
                    <a:pt x="76" y="904"/>
                  </a:lnTo>
                  <a:lnTo>
                    <a:pt x="78" y="898"/>
                  </a:lnTo>
                  <a:lnTo>
                    <a:pt x="80" y="875"/>
                  </a:lnTo>
                  <a:lnTo>
                    <a:pt x="78" y="874"/>
                  </a:lnTo>
                  <a:lnTo>
                    <a:pt x="68" y="864"/>
                  </a:lnTo>
                  <a:lnTo>
                    <a:pt x="66" y="862"/>
                  </a:lnTo>
                  <a:lnTo>
                    <a:pt x="65" y="861"/>
                  </a:lnTo>
                  <a:lnTo>
                    <a:pt x="63" y="859"/>
                  </a:lnTo>
                  <a:lnTo>
                    <a:pt x="53" y="849"/>
                  </a:lnTo>
                  <a:lnTo>
                    <a:pt x="51" y="848"/>
                  </a:lnTo>
                  <a:lnTo>
                    <a:pt x="51" y="844"/>
                  </a:lnTo>
                  <a:lnTo>
                    <a:pt x="55" y="841"/>
                  </a:lnTo>
                  <a:lnTo>
                    <a:pt x="55" y="838"/>
                  </a:lnTo>
                  <a:lnTo>
                    <a:pt x="61" y="830"/>
                  </a:lnTo>
                  <a:lnTo>
                    <a:pt x="63" y="828"/>
                  </a:lnTo>
                  <a:lnTo>
                    <a:pt x="68" y="817"/>
                  </a:lnTo>
                  <a:lnTo>
                    <a:pt x="66" y="814"/>
                  </a:lnTo>
                  <a:lnTo>
                    <a:pt x="65" y="810"/>
                  </a:lnTo>
                  <a:lnTo>
                    <a:pt x="63" y="807"/>
                  </a:lnTo>
                  <a:lnTo>
                    <a:pt x="63" y="799"/>
                  </a:lnTo>
                  <a:lnTo>
                    <a:pt x="63" y="798"/>
                  </a:lnTo>
                  <a:lnTo>
                    <a:pt x="63" y="789"/>
                  </a:lnTo>
                  <a:lnTo>
                    <a:pt x="61" y="788"/>
                  </a:lnTo>
                  <a:lnTo>
                    <a:pt x="51" y="785"/>
                  </a:lnTo>
                  <a:lnTo>
                    <a:pt x="50" y="783"/>
                  </a:lnTo>
                  <a:lnTo>
                    <a:pt x="48" y="778"/>
                  </a:lnTo>
                  <a:lnTo>
                    <a:pt x="48" y="776"/>
                  </a:lnTo>
                  <a:lnTo>
                    <a:pt x="51" y="768"/>
                  </a:lnTo>
                  <a:lnTo>
                    <a:pt x="51" y="765"/>
                  </a:lnTo>
                  <a:lnTo>
                    <a:pt x="51" y="764"/>
                  </a:lnTo>
                  <a:lnTo>
                    <a:pt x="46" y="757"/>
                  </a:lnTo>
                  <a:lnTo>
                    <a:pt x="45" y="755"/>
                  </a:lnTo>
                  <a:lnTo>
                    <a:pt x="43" y="754"/>
                  </a:lnTo>
                  <a:lnTo>
                    <a:pt x="37" y="751"/>
                  </a:lnTo>
                  <a:lnTo>
                    <a:pt x="33" y="749"/>
                  </a:lnTo>
                  <a:lnTo>
                    <a:pt x="28" y="741"/>
                  </a:lnTo>
                  <a:lnTo>
                    <a:pt x="28" y="738"/>
                  </a:lnTo>
                  <a:lnTo>
                    <a:pt x="33" y="721"/>
                  </a:lnTo>
                  <a:lnTo>
                    <a:pt x="33" y="718"/>
                  </a:lnTo>
                  <a:lnTo>
                    <a:pt x="35" y="700"/>
                  </a:lnTo>
                  <a:lnTo>
                    <a:pt x="37" y="699"/>
                  </a:lnTo>
                  <a:lnTo>
                    <a:pt x="46" y="691"/>
                  </a:lnTo>
                  <a:lnTo>
                    <a:pt x="48" y="689"/>
                  </a:lnTo>
                  <a:lnTo>
                    <a:pt x="55" y="676"/>
                  </a:lnTo>
                  <a:lnTo>
                    <a:pt x="55" y="673"/>
                  </a:lnTo>
                  <a:lnTo>
                    <a:pt x="53" y="671"/>
                  </a:lnTo>
                  <a:lnTo>
                    <a:pt x="46" y="662"/>
                  </a:lnTo>
                  <a:lnTo>
                    <a:pt x="45" y="655"/>
                  </a:lnTo>
                  <a:lnTo>
                    <a:pt x="38" y="647"/>
                  </a:lnTo>
                  <a:lnTo>
                    <a:pt x="37" y="645"/>
                  </a:lnTo>
                  <a:lnTo>
                    <a:pt x="28" y="637"/>
                  </a:lnTo>
                  <a:lnTo>
                    <a:pt x="25" y="636"/>
                  </a:lnTo>
                  <a:lnTo>
                    <a:pt x="15" y="629"/>
                  </a:lnTo>
                  <a:lnTo>
                    <a:pt x="13" y="626"/>
                  </a:lnTo>
                  <a:lnTo>
                    <a:pt x="12" y="624"/>
                  </a:lnTo>
                  <a:lnTo>
                    <a:pt x="2" y="620"/>
                  </a:lnTo>
                  <a:lnTo>
                    <a:pt x="0" y="616"/>
                  </a:lnTo>
                  <a:lnTo>
                    <a:pt x="0" y="613"/>
                  </a:lnTo>
                  <a:lnTo>
                    <a:pt x="0" y="611"/>
                  </a:lnTo>
                  <a:lnTo>
                    <a:pt x="5" y="594"/>
                  </a:lnTo>
                  <a:lnTo>
                    <a:pt x="5" y="592"/>
                  </a:lnTo>
                  <a:lnTo>
                    <a:pt x="7" y="590"/>
                  </a:lnTo>
                  <a:lnTo>
                    <a:pt x="17" y="581"/>
                  </a:lnTo>
                  <a:lnTo>
                    <a:pt x="17" y="577"/>
                  </a:lnTo>
                  <a:lnTo>
                    <a:pt x="13" y="569"/>
                  </a:lnTo>
                  <a:lnTo>
                    <a:pt x="12" y="568"/>
                  </a:lnTo>
                  <a:lnTo>
                    <a:pt x="8" y="560"/>
                  </a:lnTo>
                  <a:lnTo>
                    <a:pt x="17" y="553"/>
                  </a:lnTo>
                  <a:lnTo>
                    <a:pt x="18" y="547"/>
                  </a:lnTo>
                  <a:lnTo>
                    <a:pt x="18" y="545"/>
                  </a:lnTo>
                  <a:lnTo>
                    <a:pt x="27" y="539"/>
                  </a:lnTo>
                  <a:lnTo>
                    <a:pt x="28" y="537"/>
                  </a:lnTo>
                  <a:lnTo>
                    <a:pt x="28" y="535"/>
                  </a:lnTo>
                  <a:lnTo>
                    <a:pt x="33" y="529"/>
                  </a:lnTo>
                  <a:lnTo>
                    <a:pt x="35" y="527"/>
                  </a:lnTo>
                  <a:lnTo>
                    <a:pt x="32" y="521"/>
                  </a:lnTo>
                  <a:lnTo>
                    <a:pt x="32" y="518"/>
                  </a:lnTo>
                  <a:lnTo>
                    <a:pt x="27" y="509"/>
                  </a:lnTo>
                  <a:lnTo>
                    <a:pt x="25" y="506"/>
                  </a:lnTo>
                  <a:lnTo>
                    <a:pt x="25" y="505"/>
                  </a:lnTo>
                  <a:lnTo>
                    <a:pt x="17" y="495"/>
                  </a:lnTo>
                  <a:lnTo>
                    <a:pt x="13" y="488"/>
                  </a:lnTo>
                  <a:lnTo>
                    <a:pt x="12" y="487"/>
                  </a:lnTo>
                  <a:lnTo>
                    <a:pt x="15" y="476"/>
                  </a:lnTo>
                  <a:lnTo>
                    <a:pt x="17" y="472"/>
                  </a:lnTo>
                  <a:lnTo>
                    <a:pt x="15" y="469"/>
                  </a:lnTo>
                  <a:lnTo>
                    <a:pt x="23" y="459"/>
                  </a:lnTo>
                  <a:lnTo>
                    <a:pt x="25" y="461"/>
                  </a:lnTo>
                  <a:lnTo>
                    <a:pt x="32" y="461"/>
                  </a:lnTo>
                  <a:lnTo>
                    <a:pt x="33" y="463"/>
                  </a:lnTo>
                  <a:lnTo>
                    <a:pt x="35" y="463"/>
                  </a:lnTo>
                  <a:lnTo>
                    <a:pt x="37" y="466"/>
                  </a:lnTo>
                  <a:lnTo>
                    <a:pt x="43" y="476"/>
                  </a:lnTo>
                  <a:lnTo>
                    <a:pt x="45" y="477"/>
                  </a:lnTo>
                  <a:lnTo>
                    <a:pt x="56" y="476"/>
                  </a:lnTo>
                  <a:lnTo>
                    <a:pt x="66" y="471"/>
                  </a:lnTo>
                  <a:lnTo>
                    <a:pt x="68" y="471"/>
                  </a:lnTo>
                  <a:lnTo>
                    <a:pt x="70" y="469"/>
                  </a:lnTo>
                  <a:lnTo>
                    <a:pt x="73" y="466"/>
                  </a:lnTo>
                  <a:lnTo>
                    <a:pt x="75" y="464"/>
                  </a:lnTo>
                  <a:lnTo>
                    <a:pt x="78" y="463"/>
                  </a:lnTo>
                  <a:lnTo>
                    <a:pt x="84" y="461"/>
                  </a:lnTo>
                  <a:lnTo>
                    <a:pt x="88" y="458"/>
                  </a:lnTo>
                  <a:lnTo>
                    <a:pt x="89" y="454"/>
                  </a:lnTo>
                  <a:lnTo>
                    <a:pt x="96" y="450"/>
                  </a:lnTo>
                  <a:lnTo>
                    <a:pt x="99" y="443"/>
                  </a:lnTo>
                  <a:lnTo>
                    <a:pt x="106" y="435"/>
                  </a:lnTo>
                  <a:lnTo>
                    <a:pt x="114" y="425"/>
                  </a:lnTo>
                  <a:lnTo>
                    <a:pt x="127" y="420"/>
                  </a:lnTo>
                  <a:lnTo>
                    <a:pt x="127" y="419"/>
                  </a:lnTo>
                  <a:lnTo>
                    <a:pt x="121" y="406"/>
                  </a:lnTo>
                  <a:lnTo>
                    <a:pt x="123" y="404"/>
                  </a:lnTo>
                  <a:lnTo>
                    <a:pt x="119" y="390"/>
                  </a:lnTo>
                  <a:lnTo>
                    <a:pt x="119" y="387"/>
                  </a:lnTo>
                  <a:lnTo>
                    <a:pt x="126" y="382"/>
                  </a:lnTo>
                  <a:lnTo>
                    <a:pt x="131" y="380"/>
                  </a:lnTo>
                  <a:lnTo>
                    <a:pt x="134" y="378"/>
                  </a:lnTo>
                  <a:lnTo>
                    <a:pt x="139" y="385"/>
                  </a:lnTo>
                  <a:lnTo>
                    <a:pt x="151" y="391"/>
                  </a:lnTo>
                  <a:lnTo>
                    <a:pt x="152" y="395"/>
                  </a:lnTo>
                  <a:lnTo>
                    <a:pt x="167" y="398"/>
                  </a:lnTo>
                  <a:lnTo>
                    <a:pt x="169" y="399"/>
                  </a:lnTo>
                  <a:lnTo>
                    <a:pt x="182" y="403"/>
                  </a:lnTo>
                  <a:lnTo>
                    <a:pt x="184" y="401"/>
                  </a:lnTo>
                  <a:lnTo>
                    <a:pt x="185" y="399"/>
                  </a:lnTo>
                  <a:lnTo>
                    <a:pt x="189" y="404"/>
                  </a:lnTo>
                  <a:lnTo>
                    <a:pt x="194" y="411"/>
                  </a:lnTo>
                  <a:lnTo>
                    <a:pt x="197" y="411"/>
                  </a:lnTo>
                  <a:lnTo>
                    <a:pt x="205" y="412"/>
                  </a:lnTo>
                  <a:lnTo>
                    <a:pt x="207" y="412"/>
                  </a:lnTo>
                  <a:lnTo>
                    <a:pt x="212" y="420"/>
                  </a:lnTo>
                  <a:lnTo>
                    <a:pt x="215" y="424"/>
                  </a:lnTo>
                  <a:lnTo>
                    <a:pt x="217" y="424"/>
                  </a:lnTo>
                  <a:lnTo>
                    <a:pt x="227" y="430"/>
                  </a:lnTo>
                  <a:lnTo>
                    <a:pt x="227" y="432"/>
                  </a:lnTo>
                  <a:lnTo>
                    <a:pt x="228" y="435"/>
                  </a:lnTo>
                  <a:lnTo>
                    <a:pt x="233" y="440"/>
                  </a:lnTo>
                  <a:lnTo>
                    <a:pt x="240" y="445"/>
                  </a:lnTo>
                  <a:lnTo>
                    <a:pt x="242" y="443"/>
                  </a:lnTo>
                  <a:lnTo>
                    <a:pt x="247" y="438"/>
                  </a:lnTo>
                  <a:lnTo>
                    <a:pt x="248" y="435"/>
                  </a:lnTo>
                  <a:lnTo>
                    <a:pt x="255" y="433"/>
                  </a:lnTo>
                  <a:lnTo>
                    <a:pt x="255" y="420"/>
                  </a:lnTo>
                  <a:lnTo>
                    <a:pt x="252" y="408"/>
                  </a:lnTo>
                  <a:lnTo>
                    <a:pt x="250" y="406"/>
                  </a:lnTo>
                  <a:lnTo>
                    <a:pt x="252" y="398"/>
                  </a:lnTo>
                  <a:lnTo>
                    <a:pt x="252" y="396"/>
                  </a:lnTo>
                  <a:lnTo>
                    <a:pt x="240" y="390"/>
                  </a:lnTo>
                  <a:lnTo>
                    <a:pt x="237" y="391"/>
                  </a:lnTo>
                  <a:lnTo>
                    <a:pt x="235" y="391"/>
                  </a:lnTo>
                  <a:lnTo>
                    <a:pt x="223" y="395"/>
                  </a:lnTo>
                  <a:lnTo>
                    <a:pt x="222" y="395"/>
                  </a:lnTo>
                  <a:lnTo>
                    <a:pt x="223" y="388"/>
                  </a:lnTo>
                  <a:lnTo>
                    <a:pt x="227" y="383"/>
                  </a:lnTo>
                  <a:lnTo>
                    <a:pt x="237" y="380"/>
                  </a:lnTo>
                  <a:lnTo>
                    <a:pt x="237" y="378"/>
                  </a:lnTo>
                  <a:lnTo>
                    <a:pt x="240" y="370"/>
                  </a:lnTo>
                  <a:lnTo>
                    <a:pt x="248" y="370"/>
                  </a:lnTo>
                  <a:lnTo>
                    <a:pt x="252" y="369"/>
                  </a:lnTo>
                  <a:lnTo>
                    <a:pt x="250" y="361"/>
                  </a:lnTo>
                  <a:lnTo>
                    <a:pt x="250" y="359"/>
                  </a:lnTo>
                  <a:lnTo>
                    <a:pt x="243" y="349"/>
                  </a:lnTo>
                  <a:lnTo>
                    <a:pt x="243" y="346"/>
                  </a:lnTo>
                  <a:lnTo>
                    <a:pt x="253" y="330"/>
                  </a:lnTo>
                  <a:lnTo>
                    <a:pt x="253" y="328"/>
                  </a:lnTo>
                  <a:lnTo>
                    <a:pt x="256" y="327"/>
                  </a:lnTo>
                  <a:lnTo>
                    <a:pt x="273" y="325"/>
                  </a:lnTo>
                  <a:lnTo>
                    <a:pt x="275" y="327"/>
                  </a:lnTo>
                  <a:lnTo>
                    <a:pt x="280" y="325"/>
                  </a:lnTo>
                  <a:lnTo>
                    <a:pt x="283" y="320"/>
                  </a:lnTo>
                  <a:lnTo>
                    <a:pt x="293" y="319"/>
                  </a:lnTo>
                  <a:lnTo>
                    <a:pt x="293" y="315"/>
                  </a:lnTo>
                  <a:lnTo>
                    <a:pt x="290" y="309"/>
                  </a:lnTo>
                  <a:lnTo>
                    <a:pt x="290" y="306"/>
                  </a:lnTo>
                  <a:lnTo>
                    <a:pt x="295" y="301"/>
                  </a:lnTo>
                  <a:lnTo>
                    <a:pt x="296" y="299"/>
                  </a:lnTo>
                  <a:lnTo>
                    <a:pt x="301" y="304"/>
                  </a:lnTo>
                  <a:lnTo>
                    <a:pt x="303" y="306"/>
                  </a:lnTo>
                  <a:lnTo>
                    <a:pt x="308" y="314"/>
                  </a:lnTo>
                  <a:lnTo>
                    <a:pt x="316" y="312"/>
                  </a:lnTo>
                  <a:lnTo>
                    <a:pt x="323" y="307"/>
                  </a:lnTo>
                  <a:lnTo>
                    <a:pt x="323" y="306"/>
                  </a:lnTo>
                  <a:lnTo>
                    <a:pt x="324" y="293"/>
                  </a:lnTo>
                  <a:lnTo>
                    <a:pt x="334" y="293"/>
                  </a:lnTo>
                  <a:lnTo>
                    <a:pt x="342" y="298"/>
                  </a:lnTo>
                  <a:lnTo>
                    <a:pt x="344" y="296"/>
                  </a:lnTo>
                  <a:lnTo>
                    <a:pt x="351" y="302"/>
                  </a:lnTo>
                  <a:lnTo>
                    <a:pt x="351" y="306"/>
                  </a:lnTo>
                  <a:lnTo>
                    <a:pt x="357" y="315"/>
                  </a:lnTo>
                  <a:lnTo>
                    <a:pt x="361" y="315"/>
                  </a:lnTo>
                  <a:lnTo>
                    <a:pt x="369" y="314"/>
                  </a:lnTo>
                  <a:lnTo>
                    <a:pt x="371" y="312"/>
                  </a:lnTo>
                  <a:lnTo>
                    <a:pt x="382" y="314"/>
                  </a:lnTo>
                  <a:lnTo>
                    <a:pt x="384" y="314"/>
                  </a:lnTo>
                  <a:lnTo>
                    <a:pt x="390" y="322"/>
                  </a:lnTo>
                  <a:lnTo>
                    <a:pt x="395" y="327"/>
                  </a:lnTo>
                  <a:lnTo>
                    <a:pt x="397" y="330"/>
                  </a:lnTo>
                  <a:lnTo>
                    <a:pt x="395" y="336"/>
                  </a:lnTo>
                  <a:lnTo>
                    <a:pt x="394" y="336"/>
                  </a:lnTo>
                  <a:lnTo>
                    <a:pt x="394" y="343"/>
                  </a:lnTo>
                  <a:lnTo>
                    <a:pt x="395" y="349"/>
                  </a:lnTo>
                  <a:lnTo>
                    <a:pt x="402" y="353"/>
                  </a:lnTo>
                  <a:lnTo>
                    <a:pt x="409" y="351"/>
                  </a:lnTo>
                  <a:lnTo>
                    <a:pt x="412" y="346"/>
                  </a:lnTo>
                  <a:lnTo>
                    <a:pt x="412" y="344"/>
                  </a:lnTo>
                  <a:lnTo>
                    <a:pt x="415" y="340"/>
                  </a:lnTo>
                  <a:lnTo>
                    <a:pt x="417" y="332"/>
                  </a:lnTo>
                  <a:lnTo>
                    <a:pt x="419" y="330"/>
                  </a:lnTo>
                  <a:lnTo>
                    <a:pt x="428" y="315"/>
                  </a:lnTo>
                  <a:lnTo>
                    <a:pt x="430" y="310"/>
                  </a:lnTo>
                  <a:lnTo>
                    <a:pt x="430" y="309"/>
                  </a:lnTo>
                  <a:lnTo>
                    <a:pt x="430" y="289"/>
                  </a:lnTo>
                  <a:lnTo>
                    <a:pt x="432" y="288"/>
                  </a:lnTo>
                  <a:lnTo>
                    <a:pt x="432" y="285"/>
                  </a:lnTo>
                  <a:lnTo>
                    <a:pt x="432" y="281"/>
                  </a:lnTo>
                  <a:lnTo>
                    <a:pt x="435" y="254"/>
                  </a:lnTo>
                  <a:lnTo>
                    <a:pt x="435" y="249"/>
                  </a:lnTo>
                  <a:lnTo>
                    <a:pt x="437" y="247"/>
                  </a:lnTo>
                  <a:lnTo>
                    <a:pt x="437" y="244"/>
                  </a:lnTo>
                  <a:lnTo>
                    <a:pt x="437" y="243"/>
                  </a:lnTo>
                  <a:lnTo>
                    <a:pt x="437" y="221"/>
                  </a:lnTo>
                  <a:lnTo>
                    <a:pt x="435" y="220"/>
                  </a:lnTo>
                  <a:lnTo>
                    <a:pt x="435" y="215"/>
                  </a:lnTo>
                  <a:lnTo>
                    <a:pt x="435" y="213"/>
                  </a:lnTo>
                  <a:lnTo>
                    <a:pt x="433" y="197"/>
                  </a:lnTo>
                  <a:lnTo>
                    <a:pt x="433" y="196"/>
                  </a:lnTo>
                  <a:lnTo>
                    <a:pt x="433" y="191"/>
                  </a:lnTo>
                  <a:lnTo>
                    <a:pt x="425" y="162"/>
                  </a:lnTo>
                  <a:lnTo>
                    <a:pt x="425" y="158"/>
                  </a:lnTo>
                  <a:lnTo>
                    <a:pt x="425" y="157"/>
                  </a:lnTo>
                  <a:lnTo>
                    <a:pt x="425" y="154"/>
                  </a:lnTo>
                  <a:lnTo>
                    <a:pt x="425" y="150"/>
                  </a:lnTo>
                  <a:lnTo>
                    <a:pt x="425" y="147"/>
                  </a:lnTo>
                  <a:lnTo>
                    <a:pt x="409" y="105"/>
                  </a:lnTo>
                  <a:lnTo>
                    <a:pt x="407" y="102"/>
                  </a:lnTo>
                  <a:lnTo>
                    <a:pt x="405" y="98"/>
                  </a:lnTo>
                  <a:lnTo>
                    <a:pt x="402" y="60"/>
                  </a:lnTo>
                  <a:lnTo>
                    <a:pt x="409" y="8"/>
                  </a:lnTo>
                  <a:close/>
                </a:path>
              </a:pathLst>
            </a:custGeom>
            <a:noFill/>
            <a:ln w="3175">
              <a:solidFill>
                <a:schemeClr val="tx1"/>
              </a:solidFill>
            </a:ln>
          </p:spPr>
          <p:txBody>
            <a:bodyPr/>
            <a:lstStyle/>
            <a:p>
              <a:endParaRPr lang="th-TH"/>
            </a:p>
          </p:txBody>
        </p:sp>
        <p:sp>
          <p:nvSpPr>
            <p:cNvPr id="547" name="Freeform 348"/>
            <p:cNvSpPr>
              <a:spLocks/>
            </p:cNvSpPr>
            <p:nvPr/>
          </p:nvSpPr>
          <p:spPr bwMode="auto">
            <a:xfrm>
              <a:off x="1004888" y="4637883"/>
              <a:ext cx="141288" cy="134938"/>
            </a:xfrm>
            <a:custGeom>
              <a:avLst/>
              <a:gdLst>
                <a:gd name="T0" fmla="*/ 0 w 177"/>
                <a:gd name="T1" fmla="*/ 8 h 168"/>
                <a:gd name="T2" fmla="*/ 15 w 177"/>
                <a:gd name="T3" fmla="*/ 5 h 168"/>
                <a:gd name="T4" fmla="*/ 19 w 177"/>
                <a:gd name="T5" fmla="*/ 1 h 168"/>
                <a:gd name="T6" fmla="*/ 26 w 177"/>
                <a:gd name="T7" fmla="*/ 0 h 168"/>
                <a:gd name="T8" fmla="*/ 31 w 177"/>
                <a:gd name="T9" fmla="*/ 5 h 168"/>
                <a:gd name="T10" fmla="*/ 31 w 177"/>
                <a:gd name="T11" fmla="*/ 6 h 168"/>
                <a:gd name="T12" fmla="*/ 34 w 177"/>
                <a:gd name="T13" fmla="*/ 13 h 168"/>
                <a:gd name="T14" fmla="*/ 39 w 177"/>
                <a:gd name="T15" fmla="*/ 18 h 168"/>
                <a:gd name="T16" fmla="*/ 48 w 177"/>
                <a:gd name="T17" fmla="*/ 19 h 168"/>
                <a:gd name="T18" fmla="*/ 53 w 177"/>
                <a:gd name="T19" fmla="*/ 21 h 168"/>
                <a:gd name="T20" fmla="*/ 56 w 177"/>
                <a:gd name="T21" fmla="*/ 22 h 168"/>
                <a:gd name="T22" fmla="*/ 59 w 177"/>
                <a:gd name="T23" fmla="*/ 21 h 168"/>
                <a:gd name="T24" fmla="*/ 64 w 177"/>
                <a:gd name="T25" fmla="*/ 19 h 168"/>
                <a:gd name="T26" fmla="*/ 67 w 177"/>
                <a:gd name="T27" fmla="*/ 22 h 168"/>
                <a:gd name="T28" fmla="*/ 69 w 177"/>
                <a:gd name="T29" fmla="*/ 32 h 168"/>
                <a:gd name="T30" fmla="*/ 71 w 177"/>
                <a:gd name="T31" fmla="*/ 34 h 168"/>
                <a:gd name="T32" fmla="*/ 72 w 177"/>
                <a:gd name="T33" fmla="*/ 35 h 168"/>
                <a:gd name="T34" fmla="*/ 76 w 177"/>
                <a:gd name="T35" fmla="*/ 34 h 168"/>
                <a:gd name="T36" fmla="*/ 77 w 177"/>
                <a:gd name="T37" fmla="*/ 29 h 168"/>
                <a:gd name="T38" fmla="*/ 81 w 177"/>
                <a:gd name="T39" fmla="*/ 26 h 168"/>
                <a:gd name="T40" fmla="*/ 84 w 177"/>
                <a:gd name="T41" fmla="*/ 26 h 168"/>
                <a:gd name="T42" fmla="*/ 87 w 177"/>
                <a:gd name="T43" fmla="*/ 26 h 168"/>
                <a:gd name="T44" fmla="*/ 89 w 177"/>
                <a:gd name="T45" fmla="*/ 27 h 168"/>
                <a:gd name="T46" fmla="*/ 110 w 177"/>
                <a:gd name="T47" fmla="*/ 61 h 168"/>
                <a:gd name="T48" fmla="*/ 112 w 177"/>
                <a:gd name="T49" fmla="*/ 65 h 168"/>
                <a:gd name="T50" fmla="*/ 119 w 177"/>
                <a:gd name="T51" fmla="*/ 73 h 168"/>
                <a:gd name="T52" fmla="*/ 134 w 177"/>
                <a:gd name="T53" fmla="*/ 97 h 168"/>
                <a:gd name="T54" fmla="*/ 147 w 177"/>
                <a:gd name="T55" fmla="*/ 115 h 168"/>
                <a:gd name="T56" fmla="*/ 148 w 177"/>
                <a:gd name="T57" fmla="*/ 116 h 168"/>
                <a:gd name="T58" fmla="*/ 170 w 177"/>
                <a:gd name="T59" fmla="*/ 145 h 168"/>
                <a:gd name="T60" fmla="*/ 172 w 177"/>
                <a:gd name="T61" fmla="*/ 147 h 168"/>
                <a:gd name="T62" fmla="*/ 173 w 177"/>
                <a:gd name="T63" fmla="*/ 158 h 168"/>
                <a:gd name="T64" fmla="*/ 177 w 177"/>
                <a:gd name="T65" fmla="*/ 162 h 168"/>
                <a:gd name="T66" fmla="*/ 177 w 177"/>
                <a:gd name="T67" fmla="*/ 168 h 168"/>
                <a:gd name="T68" fmla="*/ 173 w 177"/>
                <a:gd name="T69" fmla="*/ 168 h 168"/>
                <a:gd name="T70" fmla="*/ 172 w 177"/>
                <a:gd name="T71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7" h="168">
                  <a:moveTo>
                    <a:pt x="0" y="8"/>
                  </a:moveTo>
                  <a:lnTo>
                    <a:pt x="15" y="5"/>
                  </a:lnTo>
                  <a:lnTo>
                    <a:pt x="19" y="1"/>
                  </a:lnTo>
                  <a:lnTo>
                    <a:pt x="26" y="0"/>
                  </a:lnTo>
                  <a:lnTo>
                    <a:pt x="31" y="5"/>
                  </a:lnTo>
                  <a:lnTo>
                    <a:pt x="31" y="6"/>
                  </a:lnTo>
                  <a:lnTo>
                    <a:pt x="34" y="13"/>
                  </a:lnTo>
                  <a:lnTo>
                    <a:pt x="39" y="18"/>
                  </a:lnTo>
                  <a:lnTo>
                    <a:pt x="48" y="19"/>
                  </a:lnTo>
                  <a:lnTo>
                    <a:pt x="53" y="21"/>
                  </a:lnTo>
                  <a:lnTo>
                    <a:pt x="56" y="22"/>
                  </a:lnTo>
                  <a:lnTo>
                    <a:pt x="59" y="21"/>
                  </a:lnTo>
                  <a:lnTo>
                    <a:pt x="64" y="19"/>
                  </a:lnTo>
                  <a:lnTo>
                    <a:pt x="67" y="22"/>
                  </a:lnTo>
                  <a:lnTo>
                    <a:pt x="69" y="32"/>
                  </a:lnTo>
                  <a:lnTo>
                    <a:pt x="71" y="34"/>
                  </a:lnTo>
                  <a:lnTo>
                    <a:pt x="72" y="35"/>
                  </a:lnTo>
                  <a:lnTo>
                    <a:pt x="76" y="34"/>
                  </a:lnTo>
                  <a:lnTo>
                    <a:pt x="77" y="29"/>
                  </a:lnTo>
                  <a:lnTo>
                    <a:pt x="81" y="26"/>
                  </a:lnTo>
                  <a:lnTo>
                    <a:pt x="84" y="26"/>
                  </a:lnTo>
                  <a:lnTo>
                    <a:pt x="87" y="26"/>
                  </a:lnTo>
                  <a:lnTo>
                    <a:pt x="89" y="27"/>
                  </a:lnTo>
                  <a:lnTo>
                    <a:pt x="110" y="61"/>
                  </a:lnTo>
                  <a:lnTo>
                    <a:pt x="112" y="65"/>
                  </a:lnTo>
                  <a:lnTo>
                    <a:pt x="119" y="73"/>
                  </a:lnTo>
                  <a:lnTo>
                    <a:pt x="134" y="97"/>
                  </a:lnTo>
                  <a:lnTo>
                    <a:pt x="147" y="115"/>
                  </a:lnTo>
                  <a:lnTo>
                    <a:pt x="148" y="116"/>
                  </a:lnTo>
                  <a:lnTo>
                    <a:pt x="170" y="145"/>
                  </a:lnTo>
                  <a:lnTo>
                    <a:pt x="172" y="147"/>
                  </a:lnTo>
                  <a:lnTo>
                    <a:pt x="173" y="158"/>
                  </a:lnTo>
                  <a:lnTo>
                    <a:pt x="177" y="162"/>
                  </a:lnTo>
                  <a:lnTo>
                    <a:pt x="177" y="168"/>
                  </a:lnTo>
                  <a:lnTo>
                    <a:pt x="173" y="168"/>
                  </a:lnTo>
                  <a:lnTo>
                    <a:pt x="172" y="168"/>
                  </a:lnTo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rgbClr val="FF0000"/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th-TH"/>
            </a:p>
          </p:txBody>
        </p:sp>
        <p:sp>
          <p:nvSpPr>
            <p:cNvPr id="548" name="Rectangle 349"/>
            <p:cNvSpPr>
              <a:spLocks noChangeArrowheads="1"/>
            </p:cNvSpPr>
            <p:nvPr/>
          </p:nvSpPr>
          <p:spPr bwMode="auto">
            <a:xfrm>
              <a:off x="441325" y="1291434"/>
              <a:ext cx="962690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จ.แม่ฮ่องสอน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49" name="Rectangle 350"/>
            <p:cNvSpPr>
              <a:spLocks noChangeArrowheads="1"/>
            </p:cNvSpPr>
            <p:nvPr/>
          </p:nvSpPr>
          <p:spPr bwMode="auto">
            <a:xfrm>
              <a:off x="769044" y="1814487"/>
              <a:ext cx="782645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จ.เชียงใหม่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50" name="Rectangle 351"/>
            <p:cNvSpPr>
              <a:spLocks noChangeArrowheads="1"/>
            </p:cNvSpPr>
            <p:nvPr/>
          </p:nvSpPr>
          <p:spPr bwMode="auto">
            <a:xfrm>
              <a:off x="1203325" y="2285208"/>
              <a:ext cx="562183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จ.ลำพูน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51" name="Rectangle 352"/>
            <p:cNvSpPr>
              <a:spLocks noChangeArrowheads="1"/>
            </p:cNvSpPr>
            <p:nvPr/>
          </p:nvSpPr>
          <p:spPr bwMode="auto">
            <a:xfrm>
              <a:off x="1134383" y="3345584"/>
              <a:ext cx="433577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จ.ตาก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52" name="Rectangle 353"/>
            <p:cNvSpPr>
              <a:spLocks noChangeArrowheads="1"/>
            </p:cNvSpPr>
            <p:nvPr/>
          </p:nvSpPr>
          <p:spPr bwMode="auto">
            <a:xfrm>
              <a:off x="1652592" y="3831436"/>
              <a:ext cx="995759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จ.กำแพงเพชร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53" name="Rectangle 354"/>
            <p:cNvSpPr>
              <a:spLocks noChangeArrowheads="1"/>
            </p:cNvSpPr>
            <p:nvPr/>
          </p:nvSpPr>
          <p:spPr bwMode="auto">
            <a:xfrm>
              <a:off x="1785938" y="1958184"/>
              <a:ext cx="598926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จ.ลำปาง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54" name="Rectangle 355"/>
            <p:cNvSpPr>
              <a:spLocks noChangeArrowheads="1"/>
            </p:cNvSpPr>
            <p:nvPr/>
          </p:nvSpPr>
          <p:spPr bwMode="auto">
            <a:xfrm>
              <a:off x="1904958" y="826757"/>
              <a:ext cx="753250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จ.เชียงราย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55" name="Rectangle 356"/>
            <p:cNvSpPr>
              <a:spLocks noChangeArrowheads="1"/>
            </p:cNvSpPr>
            <p:nvPr/>
          </p:nvSpPr>
          <p:spPr bwMode="auto">
            <a:xfrm>
              <a:off x="1831974" y="3190084"/>
              <a:ext cx="628321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จ.สุโขทัย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56" name="Rectangle 357"/>
            <p:cNvSpPr>
              <a:spLocks noChangeArrowheads="1"/>
            </p:cNvSpPr>
            <p:nvPr/>
          </p:nvSpPr>
          <p:spPr bwMode="auto">
            <a:xfrm>
              <a:off x="2265363" y="2310609"/>
              <a:ext cx="451951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จ.แพร่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57" name="Rectangle 358"/>
            <p:cNvSpPr>
              <a:spLocks noChangeArrowheads="1"/>
            </p:cNvSpPr>
            <p:nvPr/>
          </p:nvSpPr>
          <p:spPr bwMode="auto">
            <a:xfrm>
              <a:off x="2279648" y="1420019"/>
              <a:ext cx="595250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จ.พะเยา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58" name="Rectangle 359"/>
            <p:cNvSpPr>
              <a:spLocks noChangeArrowheads="1"/>
            </p:cNvSpPr>
            <p:nvPr/>
          </p:nvSpPr>
          <p:spPr bwMode="auto">
            <a:xfrm>
              <a:off x="2376489" y="2756697"/>
              <a:ext cx="756925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จ.อุตรดิตถ์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59" name="Rectangle 360"/>
            <p:cNvSpPr>
              <a:spLocks noChangeArrowheads="1"/>
            </p:cNvSpPr>
            <p:nvPr/>
          </p:nvSpPr>
          <p:spPr bwMode="auto">
            <a:xfrm>
              <a:off x="2452690" y="3305970"/>
              <a:ext cx="797343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จ.พิษณุโลก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60" name="Rectangle 361"/>
            <p:cNvSpPr>
              <a:spLocks noChangeArrowheads="1"/>
            </p:cNvSpPr>
            <p:nvPr/>
          </p:nvSpPr>
          <p:spPr bwMode="auto">
            <a:xfrm>
              <a:off x="2379663" y="3931446"/>
              <a:ext cx="554834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จ.พิจิตร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61" name="Rectangle 362"/>
            <p:cNvSpPr>
              <a:spLocks noChangeArrowheads="1"/>
            </p:cNvSpPr>
            <p:nvPr/>
          </p:nvSpPr>
          <p:spPr bwMode="auto">
            <a:xfrm>
              <a:off x="2811461" y="1781970"/>
              <a:ext cx="451951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จ.น่าน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62" name="Rectangle 363"/>
            <p:cNvSpPr>
              <a:spLocks noChangeArrowheads="1"/>
            </p:cNvSpPr>
            <p:nvPr/>
          </p:nvSpPr>
          <p:spPr bwMode="auto">
            <a:xfrm>
              <a:off x="2930525" y="4050508"/>
              <a:ext cx="856133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จ.เพชรบูรณ์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63" name="Rectangle 364"/>
            <p:cNvSpPr>
              <a:spLocks noChangeArrowheads="1"/>
            </p:cNvSpPr>
            <p:nvPr/>
          </p:nvSpPr>
          <p:spPr bwMode="auto">
            <a:xfrm>
              <a:off x="1127520" y="5553295"/>
              <a:ext cx="885528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จ.กาญจนบุรี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64" name="Rectangle 365"/>
            <p:cNvSpPr>
              <a:spLocks noChangeArrowheads="1"/>
            </p:cNvSpPr>
            <p:nvPr/>
          </p:nvSpPr>
          <p:spPr bwMode="auto">
            <a:xfrm>
              <a:off x="1587501" y="4745829"/>
              <a:ext cx="760599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จ.อุทัยธานี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65" name="Rectangle 366"/>
            <p:cNvSpPr>
              <a:spLocks noChangeArrowheads="1"/>
            </p:cNvSpPr>
            <p:nvPr/>
          </p:nvSpPr>
          <p:spPr bwMode="auto">
            <a:xfrm>
              <a:off x="1701219" y="5240788"/>
              <a:ext cx="881854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จ.สุพรรณบุรี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66" name="Rectangle 367"/>
            <p:cNvSpPr>
              <a:spLocks noChangeArrowheads="1"/>
            </p:cNvSpPr>
            <p:nvPr/>
          </p:nvSpPr>
          <p:spPr bwMode="auto">
            <a:xfrm>
              <a:off x="2102531" y="5982499"/>
              <a:ext cx="767948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จ.นครปฐม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67" name="Rectangle 368"/>
            <p:cNvSpPr>
              <a:spLocks noChangeArrowheads="1"/>
            </p:cNvSpPr>
            <p:nvPr/>
          </p:nvSpPr>
          <p:spPr bwMode="auto">
            <a:xfrm>
              <a:off x="2127250" y="4960145"/>
              <a:ext cx="657716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จ.ชัยนาท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68" name="Rectangle 369"/>
            <p:cNvSpPr>
              <a:spLocks noChangeArrowheads="1"/>
            </p:cNvSpPr>
            <p:nvPr/>
          </p:nvSpPr>
          <p:spPr bwMode="auto">
            <a:xfrm>
              <a:off x="2312988" y="4436271"/>
              <a:ext cx="914923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จ.นครสวรรค์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69" name="Rectangle 370"/>
            <p:cNvSpPr>
              <a:spLocks noChangeArrowheads="1"/>
            </p:cNvSpPr>
            <p:nvPr/>
          </p:nvSpPr>
          <p:spPr bwMode="auto">
            <a:xfrm>
              <a:off x="2444755" y="5377657"/>
              <a:ext cx="705483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จ.อ่างทอง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70" name="Rectangle 371"/>
            <p:cNvSpPr>
              <a:spLocks noChangeArrowheads="1"/>
            </p:cNvSpPr>
            <p:nvPr/>
          </p:nvSpPr>
          <p:spPr bwMode="auto">
            <a:xfrm>
              <a:off x="2516188" y="5162575"/>
              <a:ext cx="635670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จ.สิงห์บุรี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71" name="Rectangle 372"/>
            <p:cNvSpPr>
              <a:spLocks noChangeArrowheads="1"/>
            </p:cNvSpPr>
            <p:nvPr/>
          </p:nvSpPr>
          <p:spPr bwMode="auto">
            <a:xfrm>
              <a:off x="2936874" y="5001422"/>
              <a:ext cx="565855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จ.ลพบุรี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72" name="Rectangle 373"/>
            <p:cNvSpPr>
              <a:spLocks noChangeArrowheads="1"/>
            </p:cNvSpPr>
            <p:nvPr/>
          </p:nvSpPr>
          <p:spPr bwMode="auto">
            <a:xfrm>
              <a:off x="2551905" y="6053935"/>
              <a:ext cx="683437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จ.นนทบุรี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73" name="Rectangle 374"/>
            <p:cNvSpPr>
              <a:spLocks noChangeArrowheads="1"/>
            </p:cNvSpPr>
            <p:nvPr/>
          </p:nvSpPr>
          <p:spPr bwMode="auto">
            <a:xfrm>
              <a:off x="2803526" y="5888832"/>
              <a:ext cx="775297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จ.ปทุมธานี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74" name="Rectangle 375"/>
            <p:cNvSpPr>
              <a:spLocks noChangeArrowheads="1"/>
            </p:cNvSpPr>
            <p:nvPr/>
          </p:nvSpPr>
          <p:spPr bwMode="auto">
            <a:xfrm>
              <a:off x="2537320" y="5638802"/>
              <a:ext cx="1425662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จ.พระนครศรีอยุธยา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75" name="Rectangle 376"/>
            <p:cNvSpPr>
              <a:spLocks noChangeArrowheads="1"/>
            </p:cNvSpPr>
            <p:nvPr/>
          </p:nvSpPr>
          <p:spPr bwMode="auto">
            <a:xfrm>
              <a:off x="2965448" y="5483135"/>
              <a:ext cx="617296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จ.สระบุรี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76" name="Rectangle 377"/>
            <p:cNvSpPr>
              <a:spLocks noChangeArrowheads="1"/>
            </p:cNvSpPr>
            <p:nvPr/>
          </p:nvSpPr>
          <p:spPr bwMode="auto">
            <a:xfrm>
              <a:off x="503238" y="11197432"/>
              <a:ext cx="525439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จ.ภูเก็ต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77" name="Rectangle 378"/>
            <p:cNvSpPr>
              <a:spLocks noChangeArrowheads="1"/>
            </p:cNvSpPr>
            <p:nvPr/>
          </p:nvSpPr>
          <p:spPr bwMode="auto">
            <a:xfrm>
              <a:off x="776285" y="10625932"/>
              <a:ext cx="499716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จ.พังงา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78" name="Rectangle 379"/>
            <p:cNvSpPr>
              <a:spLocks noChangeArrowheads="1"/>
            </p:cNvSpPr>
            <p:nvPr/>
          </p:nvSpPr>
          <p:spPr bwMode="auto">
            <a:xfrm>
              <a:off x="1103317" y="10275098"/>
              <a:ext cx="1021480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จ.สุราษฏร์ธานี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79" name="Rectangle 380"/>
            <p:cNvSpPr>
              <a:spLocks noChangeArrowheads="1"/>
            </p:cNvSpPr>
            <p:nvPr/>
          </p:nvSpPr>
          <p:spPr bwMode="auto">
            <a:xfrm>
              <a:off x="1323970" y="10991057"/>
              <a:ext cx="532787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จ.กระบี่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80" name="Rectangle 381"/>
            <p:cNvSpPr>
              <a:spLocks noChangeArrowheads="1"/>
            </p:cNvSpPr>
            <p:nvPr/>
          </p:nvSpPr>
          <p:spPr bwMode="auto">
            <a:xfrm>
              <a:off x="1731959" y="10848185"/>
              <a:ext cx="1286036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จ.นครศรีธรรมราช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81" name="Rectangle 382"/>
            <p:cNvSpPr>
              <a:spLocks noChangeArrowheads="1"/>
            </p:cNvSpPr>
            <p:nvPr/>
          </p:nvSpPr>
          <p:spPr bwMode="auto">
            <a:xfrm>
              <a:off x="2084392" y="12099130"/>
              <a:ext cx="455623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จ.สตูล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82" name="Rectangle 383"/>
            <p:cNvSpPr>
              <a:spLocks noChangeArrowheads="1"/>
            </p:cNvSpPr>
            <p:nvPr/>
          </p:nvSpPr>
          <p:spPr bwMode="auto">
            <a:xfrm>
              <a:off x="1782761" y="11468896"/>
              <a:ext cx="411531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จ.ตรัง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83" name="Rectangle 384"/>
            <p:cNvSpPr>
              <a:spLocks noChangeArrowheads="1"/>
            </p:cNvSpPr>
            <p:nvPr/>
          </p:nvSpPr>
          <p:spPr bwMode="auto">
            <a:xfrm>
              <a:off x="2094662" y="11686329"/>
              <a:ext cx="558506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จ.พัทลุง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85" name="Rectangle 386"/>
            <p:cNvSpPr>
              <a:spLocks noChangeArrowheads="1"/>
            </p:cNvSpPr>
            <p:nvPr/>
          </p:nvSpPr>
          <p:spPr bwMode="auto">
            <a:xfrm>
              <a:off x="3194049" y="12565861"/>
              <a:ext cx="518090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จ.ยะลา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86" name="Rectangle 387"/>
            <p:cNvSpPr>
              <a:spLocks noChangeArrowheads="1"/>
            </p:cNvSpPr>
            <p:nvPr/>
          </p:nvSpPr>
          <p:spPr bwMode="auto">
            <a:xfrm>
              <a:off x="3260724" y="12251532"/>
              <a:ext cx="665065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จ.ปัตตานี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87" name="Rectangle 388"/>
            <p:cNvSpPr>
              <a:spLocks noChangeArrowheads="1"/>
            </p:cNvSpPr>
            <p:nvPr/>
          </p:nvSpPr>
          <p:spPr bwMode="auto">
            <a:xfrm>
              <a:off x="3533774" y="12692858"/>
              <a:ext cx="793669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จ.นราธิวาส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88" name="Rectangle 389"/>
            <p:cNvSpPr>
              <a:spLocks noChangeArrowheads="1"/>
            </p:cNvSpPr>
            <p:nvPr/>
          </p:nvSpPr>
          <p:spPr bwMode="auto">
            <a:xfrm>
              <a:off x="1084262" y="9392444"/>
              <a:ext cx="613624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จ.ระนอง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89" name="Rectangle 390"/>
            <p:cNvSpPr>
              <a:spLocks noChangeArrowheads="1"/>
            </p:cNvSpPr>
            <p:nvPr/>
          </p:nvSpPr>
          <p:spPr bwMode="auto">
            <a:xfrm>
              <a:off x="1392243" y="8846345"/>
              <a:ext cx="562183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จ.ชุมพร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90" name="Rectangle 391"/>
            <p:cNvSpPr>
              <a:spLocks noChangeArrowheads="1"/>
            </p:cNvSpPr>
            <p:nvPr/>
          </p:nvSpPr>
          <p:spPr bwMode="auto">
            <a:xfrm>
              <a:off x="1620797" y="6363560"/>
              <a:ext cx="609947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จ.ราชบุรี</a:t>
              </a:r>
              <a:endParaRPr lang="th-TH" b="1" dirty="0">
                <a:latin typeface="Angsana New" pitchFamily="18" charset="-34"/>
              </a:endParaRPr>
            </a:p>
          </p:txBody>
        </p:sp>
        <p:sp>
          <p:nvSpPr>
            <p:cNvPr id="591" name="Rectangle 392"/>
            <p:cNvSpPr>
              <a:spLocks noChangeArrowheads="1"/>
            </p:cNvSpPr>
            <p:nvPr/>
          </p:nvSpPr>
          <p:spPr bwMode="auto">
            <a:xfrm>
              <a:off x="1803395" y="6863557"/>
              <a:ext cx="709158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จ.เพชรบุรี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592" name="Rectangle 393"/>
            <p:cNvSpPr>
              <a:spLocks noChangeArrowheads="1"/>
            </p:cNvSpPr>
            <p:nvPr/>
          </p:nvSpPr>
          <p:spPr bwMode="auto">
            <a:xfrm>
              <a:off x="1873252" y="7446170"/>
              <a:ext cx="1238269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จ.ประจวบคีรีขันธ์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93" name="Rectangle 394"/>
            <p:cNvSpPr>
              <a:spLocks noChangeArrowheads="1"/>
            </p:cNvSpPr>
            <p:nvPr/>
          </p:nvSpPr>
          <p:spPr bwMode="auto">
            <a:xfrm>
              <a:off x="2157415" y="6576220"/>
              <a:ext cx="1117014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จ.สมุทรสงคราม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94" name="Rectangle 395"/>
            <p:cNvSpPr>
              <a:spLocks noChangeArrowheads="1"/>
            </p:cNvSpPr>
            <p:nvPr/>
          </p:nvSpPr>
          <p:spPr bwMode="auto">
            <a:xfrm>
              <a:off x="2297899" y="6437794"/>
              <a:ext cx="929621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จ.สมุทรสาคร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95" name="Rectangle 396"/>
            <p:cNvSpPr>
              <a:spLocks noChangeArrowheads="1"/>
            </p:cNvSpPr>
            <p:nvPr/>
          </p:nvSpPr>
          <p:spPr bwMode="auto">
            <a:xfrm>
              <a:off x="2759768" y="6321139"/>
              <a:ext cx="1102316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จ.สมุทรปราการ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96" name="Rectangle 397"/>
            <p:cNvSpPr>
              <a:spLocks noChangeArrowheads="1"/>
            </p:cNvSpPr>
            <p:nvPr/>
          </p:nvSpPr>
          <p:spPr bwMode="auto">
            <a:xfrm>
              <a:off x="2736791" y="6162650"/>
              <a:ext cx="1168455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กรุงเทพมหานคร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97" name="Rectangle 398"/>
            <p:cNvSpPr>
              <a:spLocks noChangeArrowheads="1"/>
            </p:cNvSpPr>
            <p:nvPr/>
          </p:nvSpPr>
          <p:spPr bwMode="auto">
            <a:xfrm>
              <a:off x="3211515" y="6609560"/>
              <a:ext cx="547485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จ.ชลบุรี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98" name="Rectangle 399"/>
            <p:cNvSpPr>
              <a:spLocks noChangeArrowheads="1"/>
            </p:cNvSpPr>
            <p:nvPr/>
          </p:nvSpPr>
          <p:spPr bwMode="auto">
            <a:xfrm>
              <a:off x="3198663" y="6996359"/>
              <a:ext cx="602598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จ.ระยอง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599" name="Rectangle 400"/>
            <p:cNvSpPr>
              <a:spLocks noChangeArrowheads="1"/>
            </p:cNvSpPr>
            <p:nvPr/>
          </p:nvSpPr>
          <p:spPr bwMode="auto">
            <a:xfrm>
              <a:off x="3460752" y="6405979"/>
              <a:ext cx="918597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จ.ฉะเชิงเทรา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01" name="Rectangle 402"/>
            <p:cNvSpPr>
              <a:spLocks noChangeArrowheads="1"/>
            </p:cNvSpPr>
            <p:nvPr/>
          </p:nvSpPr>
          <p:spPr bwMode="auto">
            <a:xfrm>
              <a:off x="3965577" y="6882608"/>
              <a:ext cx="668740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จ.จันทบุรี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02" name="Rectangle 403"/>
            <p:cNvSpPr>
              <a:spLocks noChangeArrowheads="1"/>
            </p:cNvSpPr>
            <p:nvPr/>
          </p:nvSpPr>
          <p:spPr bwMode="auto">
            <a:xfrm>
              <a:off x="4607248" y="7216240"/>
              <a:ext cx="521762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จ.ตราด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03" name="Rectangle 404"/>
            <p:cNvSpPr>
              <a:spLocks noChangeArrowheads="1"/>
            </p:cNvSpPr>
            <p:nvPr/>
          </p:nvSpPr>
          <p:spPr bwMode="auto">
            <a:xfrm>
              <a:off x="3273427" y="5750280"/>
              <a:ext cx="848784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จ.นครนายก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04" name="Rectangle 405"/>
            <p:cNvSpPr>
              <a:spLocks noChangeArrowheads="1"/>
            </p:cNvSpPr>
            <p:nvPr/>
          </p:nvSpPr>
          <p:spPr bwMode="auto">
            <a:xfrm>
              <a:off x="3397132" y="6000848"/>
              <a:ext cx="834087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จ.ปราจีนบุรี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05" name="Rectangle 406"/>
            <p:cNvSpPr>
              <a:spLocks noChangeArrowheads="1"/>
            </p:cNvSpPr>
            <p:nvPr/>
          </p:nvSpPr>
          <p:spPr bwMode="auto">
            <a:xfrm>
              <a:off x="3614576" y="4337900"/>
              <a:ext cx="573203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จ.ชัยภูมิ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06" name="Rectangle 407"/>
            <p:cNvSpPr>
              <a:spLocks noChangeArrowheads="1"/>
            </p:cNvSpPr>
            <p:nvPr/>
          </p:nvSpPr>
          <p:spPr bwMode="auto">
            <a:xfrm>
              <a:off x="3509963" y="2904332"/>
              <a:ext cx="407859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จ.เลย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07" name="Rectangle 408"/>
            <p:cNvSpPr>
              <a:spLocks noChangeArrowheads="1"/>
            </p:cNvSpPr>
            <p:nvPr/>
          </p:nvSpPr>
          <p:spPr bwMode="auto">
            <a:xfrm>
              <a:off x="4029073" y="3136109"/>
              <a:ext cx="1054550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จ.หนองบัวลำภู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08" name="Rectangle 409"/>
            <p:cNvSpPr>
              <a:spLocks noChangeArrowheads="1"/>
            </p:cNvSpPr>
            <p:nvPr/>
          </p:nvSpPr>
          <p:spPr bwMode="auto">
            <a:xfrm>
              <a:off x="4199768" y="3662683"/>
              <a:ext cx="786320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จ.ขอนแก่น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09" name="Rectangle 410"/>
            <p:cNvSpPr>
              <a:spLocks noChangeArrowheads="1"/>
            </p:cNvSpPr>
            <p:nvPr/>
          </p:nvSpPr>
          <p:spPr bwMode="auto">
            <a:xfrm>
              <a:off x="4637092" y="5293519"/>
              <a:ext cx="639345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จ.บุรีรัมย์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10" name="Rectangle 411"/>
            <p:cNvSpPr>
              <a:spLocks noChangeArrowheads="1"/>
            </p:cNvSpPr>
            <p:nvPr/>
          </p:nvSpPr>
          <p:spPr bwMode="auto">
            <a:xfrm>
              <a:off x="4657729" y="2882105"/>
              <a:ext cx="734878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จ.อุดรธานี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11" name="Rectangle 412"/>
            <p:cNvSpPr>
              <a:spLocks noChangeArrowheads="1"/>
            </p:cNvSpPr>
            <p:nvPr/>
          </p:nvSpPr>
          <p:spPr bwMode="auto">
            <a:xfrm>
              <a:off x="4786227" y="4197800"/>
              <a:ext cx="1014131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จ.มหาสารคาม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12" name="Rectangle 413"/>
            <p:cNvSpPr>
              <a:spLocks noChangeArrowheads="1"/>
            </p:cNvSpPr>
            <p:nvPr/>
          </p:nvSpPr>
          <p:spPr bwMode="auto">
            <a:xfrm>
              <a:off x="5148260" y="3623469"/>
              <a:ext cx="767948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จ.กาฬสินธุ์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13" name="Rectangle 414"/>
            <p:cNvSpPr>
              <a:spLocks noChangeArrowheads="1"/>
            </p:cNvSpPr>
            <p:nvPr/>
          </p:nvSpPr>
          <p:spPr bwMode="auto">
            <a:xfrm>
              <a:off x="3719512" y="4976814"/>
              <a:ext cx="1010457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จ.นครราชสีมา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14" name="Rectangle 415"/>
            <p:cNvSpPr>
              <a:spLocks noChangeArrowheads="1"/>
            </p:cNvSpPr>
            <p:nvPr/>
          </p:nvSpPr>
          <p:spPr bwMode="auto">
            <a:xfrm>
              <a:off x="5257799" y="5334794"/>
              <a:ext cx="643019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จ.สุรินทร์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15" name="Rectangle 417"/>
            <p:cNvSpPr>
              <a:spLocks noChangeArrowheads="1"/>
            </p:cNvSpPr>
            <p:nvPr/>
          </p:nvSpPr>
          <p:spPr bwMode="auto">
            <a:xfrm>
              <a:off x="5186693" y="4546089"/>
              <a:ext cx="709158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จ.ร้อยเอ็ด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16" name="Rectangle 418"/>
            <p:cNvSpPr>
              <a:spLocks noChangeArrowheads="1"/>
            </p:cNvSpPr>
            <p:nvPr/>
          </p:nvSpPr>
          <p:spPr bwMode="auto">
            <a:xfrm>
              <a:off x="5086350" y="2302672"/>
              <a:ext cx="845110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จ.หนองคาย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17" name="Rectangle 419"/>
            <p:cNvSpPr>
              <a:spLocks noChangeArrowheads="1"/>
            </p:cNvSpPr>
            <p:nvPr/>
          </p:nvSpPr>
          <p:spPr bwMode="auto">
            <a:xfrm>
              <a:off x="5272086" y="2964658"/>
              <a:ext cx="756925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จ.สกลนคร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18" name="Rectangle 420"/>
            <p:cNvSpPr>
              <a:spLocks noChangeArrowheads="1"/>
            </p:cNvSpPr>
            <p:nvPr/>
          </p:nvSpPr>
          <p:spPr bwMode="auto">
            <a:xfrm>
              <a:off x="5845175" y="5195094"/>
              <a:ext cx="804692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จ.ศรีสะเกษ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19" name="Rectangle 421"/>
            <p:cNvSpPr>
              <a:spLocks noChangeArrowheads="1"/>
            </p:cNvSpPr>
            <p:nvPr/>
          </p:nvSpPr>
          <p:spPr bwMode="auto">
            <a:xfrm>
              <a:off x="5935664" y="3652046"/>
              <a:ext cx="823064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จ.มุกดาหาร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20" name="Rectangle 422"/>
            <p:cNvSpPr>
              <a:spLocks noChangeArrowheads="1"/>
            </p:cNvSpPr>
            <p:nvPr/>
          </p:nvSpPr>
          <p:spPr bwMode="auto">
            <a:xfrm>
              <a:off x="5981700" y="4157798"/>
              <a:ext cx="595250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จ.ยโสธร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21" name="Rectangle 423"/>
            <p:cNvSpPr>
              <a:spLocks noChangeArrowheads="1"/>
            </p:cNvSpPr>
            <p:nvPr/>
          </p:nvSpPr>
          <p:spPr bwMode="auto">
            <a:xfrm>
              <a:off x="5824541" y="2753517"/>
              <a:ext cx="793669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จ.นครพนม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22" name="Rectangle 424"/>
            <p:cNvSpPr>
              <a:spLocks noChangeArrowheads="1"/>
            </p:cNvSpPr>
            <p:nvPr/>
          </p:nvSpPr>
          <p:spPr bwMode="auto">
            <a:xfrm>
              <a:off x="6199188" y="4331494"/>
              <a:ext cx="1014131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จ.อำนาจเจริญ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23" name="Rectangle 425"/>
            <p:cNvSpPr>
              <a:spLocks noChangeArrowheads="1"/>
            </p:cNvSpPr>
            <p:nvPr/>
          </p:nvSpPr>
          <p:spPr bwMode="auto">
            <a:xfrm>
              <a:off x="6413498" y="4812507"/>
              <a:ext cx="1028829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>
                  <a:solidFill>
                    <a:srgbClr val="000000"/>
                  </a:solidFill>
                  <a:latin typeface="AngsanaUPC" pitchFamily="18" charset="-34"/>
                </a:rPr>
                <a:t>จ.อุบลราชธานี</a:t>
              </a:r>
              <a:endParaRPr lang="th-TH">
                <a:latin typeface="Angsana New" pitchFamily="18" charset="-34"/>
              </a:endParaRPr>
            </a:p>
          </p:txBody>
        </p:sp>
        <p:sp>
          <p:nvSpPr>
            <p:cNvPr id="697" name="Rectangle 423"/>
            <p:cNvSpPr>
              <a:spLocks noChangeArrowheads="1"/>
            </p:cNvSpPr>
            <p:nvPr/>
          </p:nvSpPr>
          <p:spPr bwMode="auto">
            <a:xfrm>
              <a:off x="5863428" y="2378598"/>
              <a:ext cx="643019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จ.บึงกาฬ</a:t>
              </a:r>
              <a:endParaRPr lang="th-TH" dirty="0">
                <a:latin typeface="Angsana New" pitchFamily="18" charset="-34"/>
              </a:endParaRPr>
            </a:p>
          </p:txBody>
        </p:sp>
        <p:sp>
          <p:nvSpPr>
            <p:cNvPr id="600" name="Rectangle 401"/>
            <p:cNvSpPr>
              <a:spLocks noChangeArrowheads="1"/>
            </p:cNvSpPr>
            <p:nvPr/>
          </p:nvSpPr>
          <p:spPr bwMode="auto">
            <a:xfrm>
              <a:off x="4141136" y="6079232"/>
              <a:ext cx="712832" cy="26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th-TH" sz="800" b="1" dirty="0">
                  <a:solidFill>
                    <a:srgbClr val="000000"/>
                  </a:solidFill>
                  <a:latin typeface="AngsanaUPC" pitchFamily="18" charset="-34"/>
                </a:rPr>
                <a:t>จ.สระแก้ว</a:t>
              </a:r>
              <a:endParaRPr lang="th-TH" dirty="0">
                <a:latin typeface="Angsana New" pitchFamily="18" charset="-34"/>
              </a:endParaRPr>
            </a:p>
          </p:txBody>
        </p:sp>
      </p:grpSp>
      <p:sp>
        <p:nvSpPr>
          <p:cNvPr id="662" name="Freeform 99"/>
          <p:cNvSpPr>
            <a:spLocks/>
          </p:cNvSpPr>
          <p:nvPr/>
        </p:nvSpPr>
        <p:spPr bwMode="auto">
          <a:xfrm>
            <a:off x="4902822" y="3922234"/>
            <a:ext cx="55814" cy="152001"/>
          </a:xfrm>
          <a:custGeom>
            <a:avLst/>
            <a:gdLst>
              <a:gd name="T0" fmla="*/ 12 w 144"/>
              <a:gd name="T1" fmla="*/ 18 h 361"/>
              <a:gd name="T2" fmla="*/ 14 w 144"/>
              <a:gd name="T3" fmla="*/ 21 h 361"/>
              <a:gd name="T4" fmla="*/ 32 w 144"/>
              <a:gd name="T5" fmla="*/ 41 h 361"/>
              <a:gd name="T6" fmla="*/ 35 w 144"/>
              <a:gd name="T7" fmla="*/ 47 h 361"/>
              <a:gd name="T8" fmla="*/ 40 w 144"/>
              <a:gd name="T9" fmla="*/ 63 h 361"/>
              <a:gd name="T10" fmla="*/ 42 w 144"/>
              <a:gd name="T11" fmla="*/ 81 h 361"/>
              <a:gd name="T12" fmla="*/ 42 w 144"/>
              <a:gd name="T13" fmla="*/ 101 h 361"/>
              <a:gd name="T14" fmla="*/ 43 w 144"/>
              <a:gd name="T15" fmla="*/ 106 h 361"/>
              <a:gd name="T16" fmla="*/ 53 w 144"/>
              <a:gd name="T17" fmla="*/ 127 h 361"/>
              <a:gd name="T18" fmla="*/ 62 w 144"/>
              <a:gd name="T19" fmla="*/ 141 h 361"/>
              <a:gd name="T20" fmla="*/ 70 w 144"/>
              <a:gd name="T21" fmla="*/ 149 h 361"/>
              <a:gd name="T22" fmla="*/ 81 w 144"/>
              <a:gd name="T23" fmla="*/ 162 h 361"/>
              <a:gd name="T24" fmla="*/ 90 w 144"/>
              <a:gd name="T25" fmla="*/ 180 h 361"/>
              <a:gd name="T26" fmla="*/ 98 w 144"/>
              <a:gd name="T27" fmla="*/ 191 h 361"/>
              <a:gd name="T28" fmla="*/ 108 w 144"/>
              <a:gd name="T29" fmla="*/ 198 h 361"/>
              <a:gd name="T30" fmla="*/ 116 w 144"/>
              <a:gd name="T31" fmla="*/ 216 h 361"/>
              <a:gd name="T32" fmla="*/ 129 w 144"/>
              <a:gd name="T33" fmla="*/ 225 h 361"/>
              <a:gd name="T34" fmla="*/ 136 w 144"/>
              <a:gd name="T35" fmla="*/ 237 h 361"/>
              <a:gd name="T36" fmla="*/ 136 w 144"/>
              <a:gd name="T37" fmla="*/ 245 h 361"/>
              <a:gd name="T38" fmla="*/ 141 w 144"/>
              <a:gd name="T39" fmla="*/ 274 h 361"/>
              <a:gd name="T40" fmla="*/ 139 w 144"/>
              <a:gd name="T41" fmla="*/ 293 h 361"/>
              <a:gd name="T42" fmla="*/ 139 w 144"/>
              <a:gd name="T43" fmla="*/ 298 h 361"/>
              <a:gd name="T44" fmla="*/ 139 w 144"/>
              <a:gd name="T45" fmla="*/ 314 h 361"/>
              <a:gd name="T46" fmla="*/ 141 w 144"/>
              <a:gd name="T47" fmla="*/ 332 h 361"/>
              <a:gd name="T48" fmla="*/ 144 w 144"/>
              <a:gd name="T49" fmla="*/ 353 h 361"/>
              <a:gd name="T50" fmla="*/ 141 w 144"/>
              <a:gd name="T51" fmla="*/ 361 h 361"/>
              <a:gd name="T52" fmla="*/ 136 w 144"/>
              <a:gd name="T53" fmla="*/ 358 h 361"/>
              <a:gd name="T54" fmla="*/ 131 w 144"/>
              <a:gd name="T55" fmla="*/ 343 h 361"/>
              <a:gd name="T56" fmla="*/ 131 w 144"/>
              <a:gd name="T57" fmla="*/ 340 h 361"/>
              <a:gd name="T58" fmla="*/ 129 w 144"/>
              <a:gd name="T59" fmla="*/ 324 h 361"/>
              <a:gd name="T60" fmla="*/ 129 w 144"/>
              <a:gd name="T61" fmla="*/ 308 h 361"/>
              <a:gd name="T62" fmla="*/ 129 w 144"/>
              <a:gd name="T63" fmla="*/ 303 h 361"/>
              <a:gd name="T64" fmla="*/ 131 w 144"/>
              <a:gd name="T65" fmla="*/ 292 h 361"/>
              <a:gd name="T66" fmla="*/ 131 w 144"/>
              <a:gd name="T67" fmla="*/ 288 h 361"/>
              <a:gd name="T68" fmla="*/ 128 w 144"/>
              <a:gd name="T69" fmla="*/ 271 h 361"/>
              <a:gd name="T70" fmla="*/ 126 w 144"/>
              <a:gd name="T71" fmla="*/ 267 h 361"/>
              <a:gd name="T72" fmla="*/ 116 w 144"/>
              <a:gd name="T73" fmla="*/ 251 h 361"/>
              <a:gd name="T74" fmla="*/ 116 w 144"/>
              <a:gd name="T75" fmla="*/ 245 h 361"/>
              <a:gd name="T76" fmla="*/ 100 w 144"/>
              <a:gd name="T77" fmla="*/ 216 h 361"/>
              <a:gd name="T78" fmla="*/ 86 w 144"/>
              <a:gd name="T79" fmla="*/ 199 h 361"/>
              <a:gd name="T80" fmla="*/ 85 w 144"/>
              <a:gd name="T81" fmla="*/ 196 h 361"/>
              <a:gd name="T82" fmla="*/ 73 w 144"/>
              <a:gd name="T83" fmla="*/ 182 h 361"/>
              <a:gd name="T84" fmla="*/ 58 w 144"/>
              <a:gd name="T85" fmla="*/ 162 h 361"/>
              <a:gd name="T86" fmla="*/ 45 w 144"/>
              <a:gd name="T87" fmla="*/ 144 h 361"/>
              <a:gd name="T88" fmla="*/ 37 w 144"/>
              <a:gd name="T89" fmla="*/ 133 h 361"/>
              <a:gd name="T90" fmla="*/ 35 w 144"/>
              <a:gd name="T91" fmla="*/ 130 h 361"/>
              <a:gd name="T92" fmla="*/ 27 w 144"/>
              <a:gd name="T93" fmla="*/ 120 h 361"/>
              <a:gd name="T94" fmla="*/ 24 w 144"/>
              <a:gd name="T95" fmla="*/ 115 h 361"/>
              <a:gd name="T96" fmla="*/ 15 w 144"/>
              <a:gd name="T97" fmla="*/ 106 h 361"/>
              <a:gd name="T98" fmla="*/ 7 w 144"/>
              <a:gd name="T99" fmla="*/ 97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4" h="361">
                <a:moveTo>
                  <a:pt x="0" y="0"/>
                </a:moveTo>
                <a:lnTo>
                  <a:pt x="12" y="18"/>
                </a:lnTo>
                <a:lnTo>
                  <a:pt x="12" y="20"/>
                </a:lnTo>
                <a:lnTo>
                  <a:pt x="14" y="21"/>
                </a:lnTo>
                <a:lnTo>
                  <a:pt x="22" y="34"/>
                </a:lnTo>
                <a:lnTo>
                  <a:pt x="32" y="41"/>
                </a:lnTo>
                <a:lnTo>
                  <a:pt x="34" y="44"/>
                </a:lnTo>
                <a:lnTo>
                  <a:pt x="35" y="47"/>
                </a:lnTo>
                <a:lnTo>
                  <a:pt x="35" y="49"/>
                </a:lnTo>
                <a:lnTo>
                  <a:pt x="40" y="63"/>
                </a:lnTo>
                <a:lnTo>
                  <a:pt x="42" y="67"/>
                </a:lnTo>
                <a:lnTo>
                  <a:pt x="42" y="81"/>
                </a:lnTo>
                <a:lnTo>
                  <a:pt x="42" y="83"/>
                </a:lnTo>
                <a:lnTo>
                  <a:pt x="42" y="101"/>
                </a:lnTo>
                <a:lnTo>
                  <a:pt x="42" y="102"/>
                </a:lnTo>
                <a:lnTo>
                  <a:pt x="43" y="106"/>
                </a:lnTo>
                <a:lnTo>
                  <a:pt x="52" y="125"/>
                </a:lnTo>
                <a:lnTo>
                  <a:pt x="53" y="127"/>
                </a:lnTo>
                <a:lnTo>
                  <a:pt x="55" y="130"/>
                </a:lnTo>
                <a:lnTo>
                  <a:pt x="62" y="141"/>
                </a:lnTo>
                <a:lnTo>
                  <a:pt x="65" y="141"/>
                </a:lnTo>
                <a:lnTo>
                  <a:pt x="70" y="149"/>
                </a:lnTo>
                <a:lnTo>
                  <a:pt x="73" y="152"/>
                </a:lnTo>
                <a:lnTo>
                  <a:pt x="81" y="162"/>
                </a:lnTo>
                <a:lnTo>
                  <a:pt x="83" y="165"/>
                </a:lnTo>
                <a:lnTo>
                  <a:pt x="90" y="180"/>
                </a:lnTo>
                <a:lnTo>
                  <a:pt x="90" y="183"/>
                </a:lnTo>
                <a:lnTo>
                  <a:pt x="98" y="191"/>
                </a:lnTo>
                <a:lnTo>
                  <a:pt x="108" y="196"/>
                </a:lnTo>
                <a:lnTo>
                  <a:pt x="108" y="198"/>
                </a:lnTo>
                <a:lnTo>
                  <a:pt x="110" y="199"/>
                </a:lnTo>
                <a:lnTo>
                  <a:pt x="116" y="216"/>
                </a:lnTo>
                <a:lnTo>
                  <a:pt x="118" y="217"/>
                </a:lnTo>
                <a:lnTo>
                  <a:pt x="129" y="225"/>
                </a:lnTo>
                <a:lnTo>
                  <a:pt x="131" y="227"/>
                </a:lnTo>
                <a:lnTo>
                  <a:pt x="136" y="237"/>
                </a:lnTo>
                <a:lnTo>
                  <a:pt x="136" y="241"/>
                </a:lnTo>
                <a:lnTo>
                  <a:pt x="136" y="245"/>
                </a:lnTo>
                <a:lnTo>
                  <a:pt x="139" y="253"/>
                </a:lnTo>
                <a:lnTo>
                  <a:pt x="141" y="274"/>
                </a:lnTo>
                <a:lnTo>
                  <a:pt x="141" y="277"/>
                </a:lnTo>
                <a:lnTo>
                  <a:pt x="139" y="293"/>
                </a:lnTo>
                <a:lnTo>
                  <a:pt x="139" y="295"/>
                </a:lnTo>
                <a:lnTo>
                  <a:pt x="139" y="298"/>
                </a:lnTo>
                <a:lnTo>
                  <a:pt x="139" y="300"/>
                </a:lnTo>
                <a:lnTo>
                  <a:pt x="139" y="314"/>
                </a:lnTo>
                <a:lnTo>
                  <a:pt x="139" y="319"/>
                </a:lnTo>
                <a:lnTo>
                  <a:pt x="141" y="332"/>
                </a:lnTo>
                <a:lnTo>
                  <a:pt x="143" y="343"/>
                </a:lnTo>
                <a:lnTo>
                  <a:pt x="144" y="353"/>
                </a:lnTo>
                <a:lnTo>
                  <a:pt x="143" y="360"/>
                </a:lnTo>
                <a:lnTo>
                  <a:pt x="141" y="361"/>
                </a:lnTo>
                <a:lnTo>
                  <a:pt x="138" y="360"/>
                </a:lnTo>
                <a:lnTo>
                  <a:pt x="136" y="358"/>
                </a:lnTo>
                <a:lnTo>
                  <a:pt x="133" y="347"/>
                </a:lnTo>
                <a:lnTo>
                  <a:pt x="131" y="343"/>
                </a:lnTo>
                <a:lnTo>
                  <a:pt x="131" y="342"/>
                </a:lnTo>
                <a:lnTo>
                  <a:pt x="131" y="340"/>
                </a:lnTo>
                <a:lnTo>
                  <a:pt x="129" y="327"/>
                </a:lnTo>
                <a:lnTo>
                  <a:pt x="129" y="324"/>
                </a:lnTo>
                <a:lnTo>
                  <a:pt x="128" y="322"/>
                </a:lnTo>
                <a:lnTo>
                  <a:pt x="129" y="308"/>
                </a:lnTo>
                <a:lnTo>
                  <a:pt x="129" y="306"/>
                </a:lnTo>
                <a:lnTo>
                  <a:pt x="129" y="303"/>
                </a:lnTo>
                <a:lnTo>
                  <a:pt x="131" y="295"/>
                </a:lnTo>
                <a:lnTo>
                  <a:pt x="131" y="292"/>
                </a:lnTo>
                <a:lnTo>
                  <a:pt x="131" y="290"/>
                </a:lnTo>
                <a:lnTo>
                  <a:pt x="131" y="288"/>
                </a:lnTo>
                <a:lnTo>
                  <a:pt x="129" y="272"/>
                </a:lnTo>
                <a:lnTo>
                  <a:pt x="128" y="271"/>
                </a:lnTo>
                <a:lnTo>
                  <a:pt x="128" y="269"/>
                </a:lnTo>
                <a:lnTo>
                  <a:pt x="126" y="267"/>
                </a:lnTo>
                <a:lnTo>
                  <a:pt x="124" y="266"/>
                </a:lnTo>
                <a:lnTo>
                  <a:pt x="116" y="251"/>
                </a:lnTo>
                <a:lnTo>
                  <a:pt x="116" y="246"/>
                </a:lnTo>
                <a:lnTo>
                  <a:pt x="116" y="245"/>
                </a:lnTo>
                <a:lnTo>
                  <a:pt x="106" y="222"/>
                </a:lnTo>
                <a:lnTo>
                  <a:pt x="100" y="216"/>
                </a:lnTo>
                <a:lnTo>
                  <a:pt x="98" y="214"/>
                </a:lnTo>
                <a:lnTo>
                  <a:pt x="86" y="199"/>
                </a:lnTo>
                <a:lnTo>
                  <a:pt x="85" y="198"/>
                </a:lnTo>
                <a:lnTo>
                  <a:pt x="85" y="196"/>
                </a:lnTo>
                <a:lnTo>
                  <a:pt x="75" y="182"/>
                </a:lnTo>
                <a:lnTo>
                  <a:pt x="73" y="182"/>
                </a:lnTo>
                <a:lnTo>
                  <a:pt x="60" y="165"/>
                </a:lnTo>
                <a:lnTo>
                  <a:pt x="58" y="162"/>
                </a:lnTo>
                <a:lnTo>
                  <a:pt x="48" y="148"/>
                </a:lnTo>
                <a:lnTo>
                  <a:pt x="45" y="144"/>
                </a:lnTo>
                <a:lnTo>
                  <a:pt x="38" y="135"/>
                </a:lnTo>
                <a:lnTo>
                  <a:pt x="37" y="133"/>
                </a:lnTo>
                <a:lnTo>
                  <a:pt x="37" y="131"/>
                </a:lnTo>
                <a:lnTo>
                  <a:pt x="35" y="130"/>
                </a:lnTo>
                <a:lnTo>
                  <a:pt x="34" y="128"/>
                </a:lnTo>
                <a:lnTo>
                  <a:pt x="27" y="120"/>
                </a:lnTo>
                <a:lnTo>
                  <a:pt x="25" y="119"/>
                </a:lnTo>
                <a:lnTo>
                  <a:pt x="24" y="115"/>
                </a:lnTo>
                <a:lnTo>
                  <a:pt x="17" y="107"/>
                </a:lnTo>
                <a:lnTo>
                  <a:pt x="15" y="106"/>
                </a:lnTo>
                <a:lnTo>
                  <a:pt x="9" y="99"/>
                </a:lnTo>
                <a:lnTo>
                  <a:pt x="7" y="97"/>
                </a:lnTo>
                <a:lnTo>
                  <a:pt x="5" y="96"/>
                </a:lnTo>
              </a:path>
            </a:pathLst>
          </a:custGeom>
          <a:noFill/>
          <a:ln w="3175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3" tIns="45712" rIns="91423" bIns="45712"/>
          <a:lstStyle/>
          <a:p>
            <a:endParaRPr lang="th-TH"/>
          </a:p>
        </p:txBody>
      </p:sp>
      <p:sp>
        <p:nvSpPr>
          <p:cNvPr id="718" name="Rectangle 385"/>
          <p:cNvSpPr>
            <a:spLocks noChangeArrowheads="1"/>
          </p:cNvSpPr>
          <p:nvPr/>
        </p:nvSpPr>
        <p:spPr bwMode="auto">
          <a:xfrm>
            <a:off x="3904129" y="6002502"/>
            <a:ext cx="26609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th-TH" sz="800" b="1" dirty="0">
                <a:solidFill>
                  <a:srgbClr val="000000"/>
                </a:solidFill>
                <a:latin typeface="AngsanaUPC" pitchFamily="18" charset="-34"/>
              </a:rPr>
              <a:t>จ.สงขลา</a:t>
            </a:r>
            <a:endParaRPr lang="th-TH" dirty="0">
              <a:latin typeface="Angsana New" pitchFamily="18" charset="-34"/>
            </a:endParaRPr>
          </a:p>
        </p:txBody>
      </p:sp>
      <p:sp>
        <p:nvSpPr>
          <p:cNvPr id="666" name="ชื่อเรื่องรอง 2"/>
          <p:cNvSpPr txBox="1">
            <a:spLocks/>
          </p:cNvSpPr>
          <p:nvPr/>
        </p:nvSpPr>
        <p:spPr>
          <a:xfrm flipH="1">
            <a:off x="4742830" y="6097764"/>
            <a:ext cx="4375215" cy="743355"/>
          </a:xfrm>
          <a:prstGeom prst="homePlate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vert="horz" lIns="91440" tIns="45720" rIns="91440" bIns="45720" rtlCol="0" anchor="ctr">
            <a:noAutofit/>
          </a:bodyPr>
          <a:lstStyle/>
          <a:p>
            <a:pPr lvl="0" algn="ctr">
              <a:defRPr/>
            </a:pPr>
            <a:r>
              <a:rPr lang="th-TH" sz="2400" b="1" dirty="0"/>
              <a:t>   </a:t>
            </a:r>
            <a:r>
              <a:rPr lang="th-TH" sz="2200" b="1" dirty="0" smtClean="0"/>
              <a:t>12 </a:t>
            </a:r>
            <a:r>
              <a:rPr lang="th-TH" sz="2200" b="1" dirty="0"/>
              <a:t>สถาบันภาคนำร่อง </a:t>
            </a:r>
            <a:r>
              <a:rPr lang="th-TH" sz="2200" b="1" dirty="0" smtClean="0"/>
              <a:t>เทคโนโลยีชั้นสูง </a:t>
            </a:r>
          </a:p>
          <a:p>
            <a:pPr lvl="0" algn="ctr">
              <a:defRPr/>
            </a:pPr>
            <a:r>
              <a:rPr lang="th-TH" sz="2200" b="1" dirty="0" smtClean="0"/>
              <a:t>รองรับอุตสาหกรรมแห่ง</a:t>
            </a:r>
            <a:r>
              <a:rPr lang="th-TH" sz="2200" b="1" dirty="0"/>
              <a:t>อนาคต</a:t>
            </a:r>
          </a:p>
        </p:txBody>
      </p:sp>
      <p:sp>
        <p:nvSpPr>
          <p:cNvPr id="642" name="ชื่อเรื่องรอง 2"/>
          <p:cNvSpPr txBox="1">
            <a:spLocks/>
          </p:cNvSpPr>
          <p:nvPr/>
        </p:nvSpPr>
        <p:spPr>
          <a:xfrm rot="5400000" flipH="1">
            <a:off x="5891172" y="2879279"/>
            <a:ext cx="5930905" cy="549630"/>
          </a:xfrm>
          <a:prstGeom prst="homePlate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lvl="0" algn="r">
              <a:defRPr sz="2400" b="1"/>
            </a:lvl1pPr>
          </a:lstStyle>
          <a:p>
            <a:r>
              <a:rPr lang="th-TH" dirty="0"/>
              <a:t>เครือข่าย : </a:t>
            </a:r>
            <a:r>
              <a:rPr lang="th-TH" dirty="0">
                <a:solidFill>
                  <a:srgbClr val="C00000"/>
                </a:solidFill>
              </a:rPr>
              <a:t>ภาครัฐ ภาคเอกชน จำนวน </a:t>
            </a:r>
            <a:r>
              <a:rPr lang="en-US" dirty="0" smtClean="0">
                <a:solidFill>
                  <a:srgbClr val="C00000"/>
                </a:solidFill>
              </a:rPr>
              <a:t>113</a:t>
            </a:r>
            <a:r>
              <a:rPr lang="th-TH" dirty="0" smtClean="0">
                <a:solidFill>
                  <a:srgbClr val="C00000"/>
                </a:solidFill>
              </a:rPr>
              <a:t> </a:t>
            </a:r>
            <a:r>
              <a:rPr lang="th-TH" dirty="0">
                <a:solidFill>
                  <a:srgbClr val="C00000"/>
                </a:solidFill>
              </a:rPr>
              <a:t>แห่ง</a:t>
            </a:r>
          </a:p>
        </p:txBody>
      </p:sp>
      <p:sp>
        <p:nvSpPr>
          <p:cNvPr id="546" name="TextBox 545"/>
          <p:cNvSpPr txBox="1"/>
          <p:nvPr/>
        </p:nvSpPr>
        <p:spPr>
          <a:xfrm>
            <a:off x="5240095" y="5341204"/>
            <a:ext cx="263781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b="1" i="1" dirty="0" smtClean="0">
                <a:solidFill>
                  <a:srgbClr val="C00000"/>
                </a:solidFill>
                <a:latin typeface="TH SarabunPSK" pitchFamily="34" charset="-34"/>
                <a:cs typeface="TH SarabunPSK" pitchFamily="34" charset="-34"/>
              </a:rPr>
              <a:t>เป้าหมาย  </a:t>
            </a:r>
            <a:r>
              <a:rPr lang="en-US" sz="2400" b="1" i="1" dirty="0" smtClean="0">
                <a:solidFill>
                  <a:srgbClr val="C00000"/>
                </a:solidFill>
                <a:latin typeface="TH SarabunPSK" pitchFamily="34" charset="-34"/>
                <a:cs typeface="TH SarabunPSK" pitchFamily="34" charset="-34"/>
              </a:rPr>
              <a:t>19,844 </a:t>
            </a:r>
            <a:r>
              <a:rPr lang="th-TH" sz="2400" b="1" i="1" dirty="0" smtClean="0">
                <a:solidFill>
                  <a:srgbClr val="C00000"/>
                </a:solidFill>
                <a:latin typeface="TH SarabunPSK" pitchFamily="34" charset="-34"/>
                <a:cs typeface="TH SarabunPSK" pitchFamily="34" charset="-34"/>
              </a:rPr>
              <a:t>คน</a:t>
            </a:r>
          </a:p>
          <a:p>
            <a:r>
              <a:rPr lang="th-TH" sz="2400" b="1" i="1" dirty="0" smtClean="0">
                <a:solidFill>
                  <a:srgbClr val="C00000"/>
                </a:solidFill>
                <a:latin typeface="TH SarabunPSK" pitchFamily="34" charset="-34"/>
                <a:cs typeface="TH SarabunPSK" pitchFamily="34" charset="-34"/>
              </a:rPr>
              <a:t>งบประมาณ  </a:t>
            </a:r>
            <a:r>
              <a:rPr lang="en-US" sz="2400" b="1" i="1" dirty="0" smtClean="0">
                <a:solidFill>
                  <a:srgbClr val="C00000"/>
                </a:solidFill>
                <a:latin typeface="TH SarabunPSK" pitchFamily="34" charset="-34"/>
                <a:cs typeface="TH SarabunPSK" pitchFamily="34" charset="-34"/>
              </a:rPr>
              <a:t>28.5 </a:t>
            </a:r>
            <a:r>
              <a:rPr lang="th-TH" sz="2400" b="1" i="1" dirty="0" smtClean="0">
                <a:solidFill>
                  <a:srgbClr val="C00000"/>
                </a:solidFill>
                <a:latin typeface="TH SarabunPSK" pitchFamily="34" charset="-34"/>
                <a:cs typeface="TH SarabunPSK" pitchFamily="34" charset="-34"/>
              </a:rPr>
              <a:t>ล้านบาท</a:t>
            </a:r>
            <a:endParaRPr lang="th-TH" sz="2400" b="1" i="1" dirty="0">
              <a:solidFill>
                <a:srgbClr val="C00000"/>
              </a:solidFill>
              <a:latin typeface="TH SarabunPSK" pitchFamily="34" charset="-34"/>
              <a:cs typeface="TH SarabunPSK" pitchFamily="34" charset="-34"/>
            </a:endParaRPr>
          </a:p>
        </p:txBody>
      </p:sp>
      <p:grpSp>
        <p:nvGrpSpPr>
          <p:cNvPr id="4" name="Group 18"/>
          <p:cNvGrpSpPr/>
          <p:nvPr/>
        </p:nvGrpSpPr>
        <p:grpSpPr>
          <a:xfrm>
            <a:off x="485687" y="2639964"/>
            <a:ext cx="3527376" cy="2044758"/>
            <a:chOff x="526161" y="2743200"/>
            <a:chExt cx="3821324" cy="2044758"/>
          </a:xfrm>
        </p:grpSpPr>
        <p:grpSp>
          <p:nvGrpSpPr>
            <p:cNvPr id="5" name="Group 8"/>
            <p:cNvGrpSpPr/>
            <p:nvPr/>
          </p:nvGrpSpPr>
          <p:grpSpPr>
            <a:xfrm>
              <a:off x="526161" y="3363278"/>
              <a:ext cx="3821324" cy="1424680"/>
              <a:chOff x="526161" y="3363278"/>
              <a:chExt cx="3821324" cy="1424680"/>
            </a:xfrm>
          </p:grpSpPr>
          <p:sp>
            <p:nvSpPr>
              <p:cNvPr id="724" name="สี่เหลี่ยมมุมมน 723"/>
              <p:cNvSpPr/>
              <p:nvPr/>
            </p:nvSpPr>
            <p:spPr>
              <a:xfrm>
                <a:off x="526161" y="3596160"/>
                <a:ext cx="2841838" cy="1191798"/>
              </a:xfrm>
              <a:prstGeom prst="roundRect">
                <a:avLst/>
              </a:prstGeom>
              <a:noFill/>
              <a:ln w="28575">
                <a:solidFill>
                  <a:schemeClr val="accent5">
                    <a:lumMod val="75000"/>
                  </a:schemeClr>
                </a:solidFill>
                <a:prstDash val="sysDash"/>
              </a:ln>
            </p:spPr>
            <p:txBody>
              <a:bodyPr wrap="square" lIns="91423" tIns="45712" rIns="91423" bIns="45712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b="1" dirty="0" smtClean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FreesiaUPC" pitchFamily="34" charset="-34"/>
                    <a:cs typeface="FreesiaUPC" pitchFamily="34" charset="-34"/>
                  </a:rPr>
                  <a:t>   </a:t>
                </a:r>
                <a:r>
                  <a:rPr lang="th-TH" sz="2000" b="1" dirty="0" smtClean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FreesiaUPC" pitchFamily="34" charset="-34"/>
                    <a:cs typeface="FreesiaUPC" pitchFamily="34" charset="-34"/>
                  </a:rPr>
                  <a:t>สมุทรปราการ</a:t>
                </a:r>
                <a:endParaRPr lang="th-TH" sz="20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FreesiaUPC" pitchFamily="34" charset="-34"/>
                  <a:cs typeface="FreesiaUPC" pitchFamily="34" charset="-34"/>
                </a:endParaRPr>
              </a:p>
              <a:p>
                <a:pPr algn="ctr">
                  <a:lnSpc>
                    <a:spcPct val="80000"/>
                  </a:lnSpc>
                </a:pPr>
                <a:r>
                  <a:rPr lang="th-TH" sz="2000" dirty="0" smtClean="0">
                    <a:latin typeface="FreesiaUPC" pitchFamily="34" charset="-34"/>
                    <a:cs typeface="FreesiaUPC" pitchFamily="34" charset="-34"/>
                  </a:rPr>
                  <a:t>     </a:t>
                </a:r>
                <a:r>
                  <a:rPr lang="en-US" sz="2000" dirty="0" smtClean="0">
                    <a:latin typeface="FreesiaUPC" pitchFamily="34" charset="-34"/>
                    <a:cs typeface="FreesiaUPC" pitchFamily="34" charset="-34"/>
                  </a:rPr>
                  <a:t>Manufacturing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2000" dirty="0">
                    <a:latin typeface="FreesiaUPC" pitchFamily="34" charset="-34"/>
                    <a:cs typeface="FreesiaUPC" pitchFamily="34" charset="-34"/>
                  </a:rPr>
                  <a:t> </a:t>
                </a:r>
                <a:r>
                  <a:rPr lang="en-US" sz="2000" dirty="0" smtClean="0">
                    <a:latin typeface="FreesiaUPC" pitchFamily="34" charset="-34"/>
                    <a:cs typeface="FreesiaUPC" pitchFamily="34" charset="-34"/>
                  </a:rPr>
                  <a:t>      Automation and</a:t>
                </a:r>
              </a:p>
              <a:p>
                <a:pPr>
                  <a:lnSpc>
                    <a:spcPct val="80000"/>
                  </a:lnSpc>
                </a:pPr>
                <a:r>
                  <a:rPr lang="en-US" sz="2000" dirty="0" smtClean="0">
                    <a:latin typeface="FreesiaUPC" pitchFamily="34" charset="-34"/>
                    <a:cs typeface="FreesiaUPC" pitchFamily="34" charset="-34"/>
                  </a:rPr>
                  <a:t>    Robotics Academy: </a:t>
                </a:r>
                <a:r>
                  <a:rPr lang="en-US" sz="2000" b="1" dirty="0" smtClean="0">
                    <a:solidFill>
                      <a:schemeClr val="accent6"/>
                    </a:solidFill>
                    <a:latin typeface="FreesiaUPC" pitchFamily="34" charset="-34"/>
                    <a:cs typeface="FreesiaUPC" pitchFamily="34" charset="-34"/>
                  </a:rPr>
                  <a:t>MARA</a:t>
                </a:r>
                <a:endParaRPr lang="en-US" sz="2000" b="1" dirty="0">
                  <a:solidFill>
                    <a:schemeClr val="accent6"/>
                  </a:solidFill>
                  <a:latin typeface="FreesiaUPC" pitchFamily="34" charset="-34"/>
                  <a:cs typeface="FreesiaUPC" pitchFamily="34" charset="-34"/>
                </a:endParaRPr>
              </a:p>
            </p:txBody>
          </p:sp>
          <p:cxnSp>
            <p:nvCxnSpPr>
              <p:cNvPr id="734" name="ตัวเชื่อมต่อตรง 733"/>
              <p:cNvCxnSpPr>
                <a:stCxn id="594" idx="0"/>
                <a:endCxn id="724" idx="3"/>
              </p:cNvCxnSpPr>
              <p:nvPr/>
            </p:nvCxnSpPr>
            <p:spPr>
              <a:xfrm rot="16200000" flipH="1" flipV="1">
                <a:off x="3443352" y="3287925"/>
                <a:ext cx="828779" cy="979486"/>
              </a:xfrm>
              <a:prstGeom prst="line">
                <a:avLst/>
              </a:prstGeom>
              <a:ln w="19050">
                <a:solidFill>
                  <a:schemeClr val="accent5">
                    <a:lumMod val="75000"/>
                  </a:schemeClr>
                </a:solidFill>
                <a:prstDash val="sys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46" name="Picture 645"/>
              <p:cNvPicPr>
                <a:picLocks noChangeAspect="1"/>
              </p:cNvPicPr>
              <p:nvPr/>
            </p:nvPicPr>
            <p:blipFill rotWithShape="1"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966" b="100000" l="5085" r="100000">
                            <a14:backgroundMark x1="7748" y1="78133" x2="23245" y2="92383"/>
                            <a14:backgroundMark x1="11138" y1="73464" x2="18644" y2="85012"/>
                          </a14:backgroundRemoval>
                        </a14:imgEffect>
                        <a14:imgEffect>
                          <a14:colorTemperature colorTemp="5300"/>
                        </a14:imgEffect>
                        <a14:imgEffect>
                          <a14:brightnessContrast bright="20000" contrast="-4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910516" y="3739231"/>
                <a:ext cx="646120" cy="635980"/>
              </a:xfrm>
              <a:prstGeom prst="rect">
                <a:avLst/>
              </a:prstGeom>
            </p:spPr>
          </p:pic>
          <p:sp>
            <p:nvSpPr>
              <p:cNvPr id="3" name="10-Point Star 2"/>
              <p:cNvSpPr/>
              <p:nvPr/>
            </p:nvSpPr>
            <p:spPr>
              <a:xfrm>
                <a:off x="2947969" y="3667921"/>
                <a:ext cx="345151" cy="370679"/>
              </a:xfrm>
              <a:prstGeom prst="star10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sz="1200" i="1" dirty="0" smtClean="0">
                    <a:solidFill>
                      <a:schemeClr val="accent6">
                        <a:lumMod val="50000"/>
                      </a:schemeClr>
                    </a:solidFill>
                  </a:rPr>
                  <a:t>11</a:t>
                </a:r>
                <a:endParaRPr lang="th-TH" sz="1200" i="1" dirty="0">
                  <a:solidFill>
                    <a:schemeClr val="accent6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6" name="Group 7"/>
            <p:cNvGrpSpPr/>
            <p:nvPr/>
          </p:nvGrpSpPr>
          <p:grpSpPr>
            <a:xfrm>
              <a:off x="526161" y="2743200"/>
              <a:ext cx="3560065" cy="755934"/>
              <a:chOff x="526161" y="2743200"/>
              <a:chExt cx="3560065" cy="755934"/>
            </a:xfrm>
          </p:grpSpPr>
          <p:sp>
            <p:nvSpPr>
              <p:cNvPr id="701" name="TextBox 700"/>
              <p:cNvSpPr txBox="1"/>
              <p:nvPr/>
            </p:nvSpPr>
            <p:spPr>
              <a:xfrm>
                <a:off x="526161" y="2743200"/>
                <a:ext cx="2698641" cy="755934"/>
              </a:xfrm>
              <a:prstGeom prst="roundRect">
                <a:avLst/>
              </a:prstGeom>
              <a:noFill/>
              <a:ln w="28575">
                <a:solidFill>
                  <a:schemeClr val="accent3">
                    <a:lumMod val="75000"/>
                  </a:schemeClr>
                </a:solidFill>
                <a:prstDash val="sysDash"/>
              </a:ln>
            </p:spPr>
            <p:txBody>
              <a:bodyPr wrap="square" lIns="91423" tIns="45712" rIns="91423" bIns="45712" rtlCol="0" anchor="ctr">
                <a:spAutoFit/>
              </a:bodyPr>
              <a:lstStyle>
                <a:defPPr>
                  <a:defRPr lang="en-US"/>
                </a:defPPr>
                <a:lvl1pPr algn="ctr">
                  <a:lnSpc>
                    <a:spcPct val="80000"/>
                  </a:lnSpc>
                  <a:defRPr sz="2000" b="1">
                    <a:solidFill>
                      <a:schemeClr val="accent3">
                        <a:lumMod val="50000"/>
                      </a:schemeClr>
                    </a:solidFill>
                    <a:latin typeface="FreesiaUPC" pitchFamily="34" charset="-34"/>
                    <a:cs typeface="FreesiaUPC" pitchFamily="34" charset="-34"/>
                  </a:defRPr>
                </a:lvl1pPr>
              </a:lstStyle>
              <a:p>
                <a:r>
                  <a:rPr lang="th-TH" dirty="0" smtClean="0"/>
                  <a:t>สุพรรณบุรี</a:t>
                </a:r>
              </a:p>
              <a:p>
                <a:r>
                  <a:rPr lang="th-TH" sz="1800" dirty="0" smtClean="0">
                    <a:solidFill>
                      <a:schemeClr val="tx1"/>
                    </a:solidFill>
                  </a:rPr>
                  <a:t>        สาขา</a:t>
                </a:r>
                <a:r>
                  <a:rPr lang="th-TH" sz="1800" dirty="0">
                    <a:solidFill>
                      <a:schemeClr val="tx1"/>
                    </a:solidFill>
                  </a:rPr>
                  <a:t>เกษตรแปร</a:t>
                </a:r>
                <a:r>
                  <a:rPr lang="th-TH" sz="1800" dirty="0" smtClean="0">
                    <a:solidFill>
                      <a:schemeClr val="tx1"/>
                    </a:solidFill>
                  </a:rPr>
                  <a:t>รูป</a:t>
                </a:r>
              </a:p>
              <a:p>
                <a:endParaRPr lang="th-TH" sz="1000" dirty="0" smtClean="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702" name="ตัวเชื่อมต่อตรง 701"/>
              <p:cNvCxnSpPr>
                <a:endCxn id="701" idx="3"/>
              </p:cNvCxnSpPr>
              <p:nvPr/>
            </p:nvCxnSpPr>
            <p:spPr>
              <a:xfrm flipH="1">
                <a:off x="3224802" y="2772048"/>
                <a:ext cx="861424" cy="270067"/>
              </a:xfrm>
              <a:prstGeom prst="line">
                <a:avLst/>
              </a:prstGeom>
              <a:ln w="19050">
                <a:solidFill>
                  <a:schemeClr val="accent3">
                    <a:lumMod val="50000"/>
                  </a:schemeClr>
                </a:solidFill>
                <a:prstDash val="sys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47" name="Picture 646"/>
              <p:cNvPicPr>
                <a:picLocks noChangeAspect="1"/>
              </p:cNvPicPr>
              <p:nvPr/>
            </p:nvPicPr>
            <p:blipFill rotWithShape="1"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533" r="-535" b="23291"/>
              <a:stretch/>
            </p:blipFill>
            <p:spPr>
              <a:xfrm>
                <a:off x="671795" y="2831005"/>
                <a:ext cx="595543" cy="557900"/>
              </a:xfrm>
              <a:prstGeom prst="flowChartConnector">
                <a:avLst/>
              </a:prstGeom>
              <a:ln w="12700">
                <a:solidFill>
                  <a:schemeClr val="bg1"/>
                </a:solidFill>
              </a:ln>
            </p:spPr>
          </p:pic>
          <p:sp>
            <p:nvSpPr>
              <p:cNvPr id="624" name="10-Point Star 623"/>
              <p:cNvSpPr/>
              <p:nvPr/>
            </p:nvSpPr>
            <p:spPr>
              <a:xfrm>
                <a:off x="2799628" y="2782710"/>
                <a:ext cx="320916" cy="331169"/>
              </a:xfrm>
              <a:prstGeom prst="star10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sz="1200" i="1" dirty="0" smtClean="0">
                    <a:solidFill>
                      <a:schemeClr val="accent6">
                        <a:lumMod val="50000"/>
                      </a:schemeClr>
                    </a:solidFill>
                  </a:rPr>
                  <a:t>8</a:t>
                </a:r>
                <a:endParaRPr lang="th-TH" sz="1200" i="1" dirty="0">
                  <a:solidFill>
                    <a:schemeClr val="accent6">
                      <a:lumMod val="50000"/>
                    </a:schemeClr>
                  </a:solidFill>
                </a:endParaRPr>
              </a:p>
            </p:txBody>
          </p:sp>
        </p:grpSp>
      </p:grpSp>
      <p:grpSp>
        <p:nvGrpSpPr>
          <p:cNvPr id="7" name="Group 17"/>
          <p:cNvGrpSpPr/>
          <p:nvPr/>
        </p:nvGrpSpPr>
        <p:grpSpPr>
          <a:xfrm>
            <a:off x="206607" y="291646"/>
            <a:ext cx="3402790" cy="2224415"/>
            <a:chOff x="239801" y="291645"/>
            <a:chExt cx="3686356" cy="2224415"/>
          </a:xfrm>
        </p:grpSpPr>
        <p:grpSp>
          <p:nvGrpSpPr>
            <p:cNvPr id="8" name="Group 5"/>
            <p:cNvGrpSpPr/>
            <p:nvPr/>
          </p:nvGrpSpPr>
          <p:grpSpPr>
            <a:xfrm>
              <a:off x="239801" y="1371600"/>
              <a:ext cx="3265399" cy="1144460"/>
              <a:chOff x="239801" y="1371600"/>
              <a:chExt cx="3265399" cy="1144460"/>
            </a:xfrm>
          </p:grpSpPr>
          <p:pic>
            <p:nvPicPr>
              <p:cNvPr id="648" name="Picture 647"/>
              <p:cNvPicPr>
                <a:picLocks noChangeAspect="1"/>
              </p:cNvPicPr>
              <p:nvPr/>
            </p:nvPicPr>
            <p:blipFill rotWithShape="1">
              <a:blip r:embed="rId6" cstate="print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2108" b="94145" l="2190" r="95864">
                            <a14:backgroundMark x1="16302" y1="79859" x2="21655" y2="83607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367287" y="1541089"/>
                <a:ext cx="660597" cy="685875"/>
              </a:xfrm>
              <a:prstGeom prst="rect">
                <a:avLst/>
              </a:prstGeom>
            </p:spPr>
          </p:pic>
          <p:sp>
            <p:nvSpPr>
              <p:cNvPr id="652" name="TextBox 651"/>
              <p:cNvSpPr txBox="1"/>
              <p:nvPr/>
            </p:nvSpPr>
            <p:spPr>
              <a:xfrm>
                <a:off x="239801" y="1427687"/>
                <a:ext cx="3027279" cy="1088373"/>
              </a:xfrm>
              <a:prstGeom prst="roundRect">
                <a:avLst/>
              </a:prstGeom>
              <a:noFill/>
              <a:ln w="28575">
                <a:solidFill>
                  <a:schemeClr val="accent6">
                    <a:lumMod val="75000"/>
                  </a:schemeClr>
                </a:solidFill>
                <a:prstDash val="sysDash"/>
              </a:ln>
            </p:spPr>
            <p:txBody>
              <a:bodyPr wrap="square" lIns="91423" tIns="36000" rIns="91423" bIns="36000" rtlCol="0" anchor="ctr">
                <a:spAutoFit/>
              </a:bodyPr>
              <a:lstStyle>
                <a:defPPr>
                  <a:defRPr lang="en-US"/>
                </a:defPPr>
                <a:lvl1pPr>
                  <a:lnSpc>
                    <a:spcPct val="80000"/>
                  </a:lnSpc>
                  <a:defRPr sz="2000" b="1">
                    <a:latin typeface="FreesiaUPC" pitchFamily="34" charset="-34"/>
                    <a:cs typeface="FreesiaUPC" pitchFamily="34" charset="-34"/>
                  </a:defRPr>
                </a:lvl1pPr>
              </a:lstStyle>
              <a:p>
                <a:r>
                  <a:rPr lang="th-TH" dirty="0" smtClean="0"/>
                  <a:t>	เชียงใหม่</a:t>
                </a:r>
                <a:endParaRPr lang="en-US" dirty="0"/>
              </a:p>
              <a:p>
                <a:r>
                  <a:rPr lang="th-TH" sz="1800" b="0" dirty="0" smtClean="0"/>
                  <a:t>              สาขา</a:t>
                </a:r>
                <a:r>
                  <a:rPr lang="th-TH" sz="1800" b="0" dirty="0"/>
                  <a:t>ดิจิตอล/</a:t>
                </a:r>
                <a:r>
                  <a:rPr lang="th-TH" sz="1800" b="0" dirty="0" smtClean="0"/>
                  <a:t>ท่องเที่ยว</a:t>
                </a:r>
              </a:p>
              <a:p>
                <a:r>
                  <a:rPr lang="th-TH" sz="1800" b="0" dirty="0"/>
                  <a:t> </a:t>
                </a:r>
                <a:r>
                  <a:rPr lang="th-TH" sz="1800" b="0" dirty="0" smtClean="0"/>
                  <a:t>             และ</a:t>
                </a:r>
                <a:r>
                  <a:rPr lang="th-TH" sz="1800" b="0" dirty="0"/>
                  <a:t>บริการ</a:t>
                </a:r>
                <a:r>
                  <a:rPr lang="th-TH" sz="1800" b="0" dirty="0" smtClean="0"/>
                  <a:t>/เมคาทรอนิกส์</a:t>
                </a:r>
              </a:p>
              <a:p>
                <a:r>
                  <a:rPr lang="th-TH" sz="1800" b="0" dirty="0" smtClean="0"/>
                  <a:t>              /</a:t>
                </a:r>
                <a:r>
                  <a:rPr lang="th-TH" sz="1800" b="0" dirty="0"/>
                  <a:t>ออโตเม</a:t>
                </a:r>
                <a:r>
                  <a:rPr lang="th-TH" sz="1800" b="0" dirty="0" smtClean="0"/>
                  <a:t>ชัน</a:t>
                </a:r>
                <a:endParaRPr lang="en-US" sz="1800" b="0" dirty="0"/>
              </a:p>
            </p:txBody>
          </p:sp>
          <p:cxnSp>
            <p:nvCxnSpPr>
              <p:cNvPr id="653" name="ตัวเชื่อมต่อตรง 652"/>
              <p:cNvCxnSpPr>
                <a:endCxn id="652" idx="3"/>
              </p:cNvCxnSpPr>
              <p:nvPr/>
            </p:nvCxnSpPr>
            <p:spPr>
              <a:xfrm rot="5400000">
                <a:off x="3086003" y="1552676"/>
                <a:ext cx="600274" cy="238121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  <a:prstDash val="sys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5" name="10-Point Star 624"/>
              <p:cNvSpPr/>
              <p:nvPr/>
            </p:nvSpPr>
            <p:spPr>
              <a:xfrm>
                <a:off x="2849614" y="1463858"/>
                <a:ext cx="331673" cy="370679"/>
              </a:xfrm>
              <a:prstGeom prst="star10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sz="1200" i="1" dirty="0" smtClean="0">
                    <a:solidFill>
                      <a:schemeClr val="accent6">
                        <a:lumMod val="50000"/>
                      </a:schemeClr>
                    </a:solidFill>
                  </a:rPr>
                  <a:t>10</a:t>
                </a:r>
                <a:endParaRPr lang="th-TH" sz="1200" i="1" dirty="0">
                  <a:solidFill>
                    <a:schemeClr val="accent6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9" name="Group 6"/>
            <p:cNvGrpSpPr/>
            <p:nvPr/>
          </p:nvGrpSpPr>
          <p:grpSpPr>
            <a:xfrm>
              <a:off x="322273" y="291645"/>
              <a:ext cx="3603884" cy="864900"/>
              <a:chOff x="322273" y="291645"/>
              <a:chExt cx="3603884" cy="864900"/>
            </a:xfrm>
          </p:grpSpPr>
          <p:pic>
            <p:nvPicPr>
              <p:cNvPr id="654" name="Picture 653"/>
              <p:cNvPicPr>
                <a:picLocks noChangeAspect="1"/>
              </p:cNvPicPr>
              <p:nvPr/>
            </p:nvPicPr>
            <p:blipFill rotWithShape="1"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2591" t="-12370" r="-10557" b="-10779"/>
              <a:stretch/>
            </p:blipFill>
            <p:spPr>
              <a:xfrm>
                <a:off x="467809" y="381694"/>
                <a:ext cx="578868" cy="578868"/>
              </a:xfrm>
              <a:prstGeom prst="flowChartConnector">
                <a:avLst/>
              </a:prstGeom>
              <a:ln w="19050">
                <a:solidFill>
                  <a:srgbClr val="0070C0"/>
                </a:solidFill>
              </a:ln>
            </p:spPr>
          </p:pic>
          <p:sp>
            <p:nvSpPr>
              <p:cNvPr id="644" name="TextBox 643"/>
              <p:cNvSpPr txBox="1"/>
              <p:nvPr/>
            </p:nvSpPr>
            <p:spPr>
              <a:xfrm>
                <a:off x="322273" y="291645"/>
                <a:ext cx="2699244" cy="864900"/>
              </a:xfrm>
              <a:prstGeom prst="roundRect">
                <a:avLst/>
              </a:prstGeom>
              <a:noFill/>
              <a:ln w="28575">
                <a:solidFill>
                  <a:schemeClr val="accent4">
                    <a:lumMod val="75000"/>
                  </a:schemeClr>
                </a:solidFill>
                <a:prstDash val="sysDash"/>
              </a:ln>
            </p:spPr>
            <p:txBody>
              <a:bodyPr wrap="square" lIns="91423" tIns="45712" rIns="91423" bIns="45712" rtlCol="0">
                <a:spAutoFit/>
              </a:bodyPr>
              <a:lstStyle>
                <a:defPPr>
                  <a:defRPr lang="en-US"/>
                </a:defPPr>
                <a:lvl1pPr>
                  <a:lnSpc>
                    <a:spcPct val="80000"/>
                  </a:lnSpc>
                  <a:defRPr sz="2000" b="1">
                    <a:solidFill>
                      <a:schemeClr val="accent4">
                        <a:lumMod val="50000"/>
                      </a:schemeClr>
                    </a:solidFill>
                    <a:latin typeface="FreesiaUPC" pitchFamily="34" charset="-34"/>
                    <a:cs typeface="FreesiaUPC" pitchFamily="34" charset="-34"/>
                  </a:defRPr>
                </a:lvl1pPr>
              </a:lstStyle>
              <a:p>
                <a:r>
                  <a:rPr lang="th-TH" dirty="0" smtClean="0"/>
                  <a:t>            เชียงราย</a:t>
                </a:r>
                <a:r>
                  <a:rPr lang="th-TH" sz="1800" b="0" dirty="0" smtClean="0"/>
                  <a:t>(เชียงแสน)</a:t>
                </a:r>
              </a:p>
              <a:p>
                <a:r>
                  <a:rPr lang="th-TH" sz="1800" b="0" dirty="0" smtClean="0"/>
                  <a:t>              </a:t>
                </a:r>
                <a:r>
                  <a:rPr lang="th-TH" sz="1800" b="0" dirty="0" err="1" smtClean="0"/>
                  <a:t>สาขาโล</a:t>
                </a:r>
                <a:r>
                  <a:rPr lang="th-TH" sz="1800" b="0" dirty="0"/>
                  <a:t>จิ</a:t>
                </a:r>
                <a:r>
                  <a:rPr lang="th-TH" sz="1800" b="0" dirty="0" err="1"/>
                  <a:t>สติกส์</a:t>
                </a:r>
                <a:r>
                  <a:rPr lang="th-TH" sz="1800" b="0" dirty="0" smtClean="0"/>
                  <a:t>/        </a:t>
                </a:r>
              </a:p>
              <a:p>
                <a:r>
                  <a:rPr lang="th-TH" sz="1800" b="0" dirty="0"/>
                  <a:t> </a:t>
                </a:r>
                <a:r>
                  <a:rPr lang="th-TH" sz="1800" b="0" dirty="0" smtClean="0"/>
                  <a:t>             ท่องเที่ยวและบริการ</a:t>
                </a:r>
                <a:endParaRPr lang="th-TH" sz="1800" b="0" dirty="0"/>
              </a:p>
            </p:txBody>
          </p:sp>
          <p:cxnSp>
            <p:nvCxnSpPr>
              <p:cNvPr id="645" name="ตัวเชื่อมต่อตรง 644"/>
              <p:cNvCxnSpPr>
                <a:stCxn id="644" idx="3"/>
              </p:cNvCxnSpPr>
              <p:nvPr/>
            </p:nvCxnSpPr>
            <p:spPr>
              <a:xfrm>
                <a:off x="3021517" y="724095"/>
                <a:ext cx="904640" cy="25842"/>
              </a:xfrm>
              <a:prstGeom prst="line">
                <a:avLst/>
              </a:prstGeom>
              <a:ln w="19050">
                <a:solidFill>
                  <a:schemeClr val="accent4">
                    <a:lumMod val="75000"/>
                  </a:schemeClr>
                </a:solidFill>
                <a:prstDash val="sys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6" name="10-Point Star 625"/>
              <p:cNvSpPr/>
              <p:nvPr/>
            </p:nvSpPr>
            <p:spPr>
              <a:xfrm>
                <a:off x="2667000" y="347361"/>
                <a:ext cx="302727" cy="323768"/>
              </a:xfrm>
              <a:prstGeom prst="star10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sz="1200" i="1" dirty="0" smtClean="0">
                    <a:solidFill>
                      <a:schemeClr val="accent6">
                        <a:lumMod val="50000"/>
                      </a:schemeClr>
                    </a:solidFill>
                  </a:rPr>
                  <a:t>7</a:t>
                </a:r>
                <a:endParaRPr lang="th-TH" sz="1200" i="1" dirty="0">
                  <a:solidFill>
                    <a:schemeClr val="accent6">
                      <a:lumMod val="50000"/>
                    </a:schemeClr>
                  </a:solidFill>
                </a:endParaRPr>
              </a:p>
            </p:txBody>
          </p:sp>
        </p:grpSp>
      </p:grpSp>
      <p:grpSp>
        <p:nvGrpSpPr>
          <p:cNvPr id="10" name="Group 21"/>
          <p:cNvGrpSpPr/>
          <p:nvPr/>
        </p:nvGrpSpPr>
        <p:grpSpPr>
          <a:xfrm>
            <a:off x="4566271" y="188643"/>
            <a:ext cx="4134929" cy="3732581"/>
            <a:chOff x="4946793" y="188642"/>
            <a:chExt cx="4479507" cy="3732581"/>
          </a:xfrm>
        </p:grpSpPr>
        <p:grpSp>
          <p:nvGrpSpPr>
            <p:cNvPr id="11" name="Group 16"/>
            <p:cNvGrpSpPr/>
            <p:nvPr/>
          </p:nvGrpSpPr>
          <p:grpSpPr>
            <a:xfrm>
              <a:off x="5416767" y="188642"/>
              <a:ext cx="3681213" cy="1390914"/>
              <a:chOff x="5416767" y="188642"/>
              <a:chExt cx="3681213" cy="1390914"/>
            </a:xfrm>
          </p:grpSpPr>
          <p:sp>
            <p:nvSpPr>
              <p:cNvPr id="545" name="TextBox 544"/>
              <p:cNvSpPr txBox="1"/>
              <p:nvPr/>
            </p:nvSpPr>
            <p:spPr>
              <a:xfrm>
                <a:off x="5918361" y="188642"/>
                <a:ext cx="3179619" cy="749123"/>
              </a:xfrm>
              <a:prstGeom prst="roundRect">
                <a:avLst/>
              </a:prstGeom>
              <a:noFill/>
              <a:ln w="28575">
                <a:solidFill>
                  <a:schemeClr val="accent3">
                    <a:lumMod val="75000"/>
                  </a:schemeClr>
                </a:solidFill>
                <a:prstDash val="sysDash"/>
              </a:ln>
            </p:spPr>
            <p:txBody>
              <a:bodyPr wrap="square" lIns="91423" tIns="45712" rIns="91423" bIns="45712" rtlCol="0">
                <a:spAutoFit/>
              </a:bodyPr>
              <a:lstStyle>
                <a:defPPr>
                  <a:defRPr lang="th-TH"/>
                </a:defPPr>
                <a:lvl1pPr algn="ctr">
                  <a:defRPr sz="1400">
                    <a:latin typeface="FreesiaUPC" pitchFamily="34" charset="-34"/>
                    <a:cs typeface="FreesiaUPC" pitchFamily="34" charset="-34"/>
                  </a:defRPr>
                </a:lvl1pPr>
              </a:lstStyle>
              <a:p>
                <a:r>
                  <a:rPr lang="th-TH" sz="2000" b="1" dirty="0" smtClean="0">
                    <a:solidFill>
                      <a:schemeClr val="accent3">
                        <a:lumMod val="50000"/>
                      </a:schemeClr>
                    </a:solidFill>
                  </a:rPr>
                  <a:t>อุดรธานี</a:t>
                </a:r>
              </a:p>
              <a:p>
                <a:r>
                  <a:rPr lang="th-TH" sz="1800" dirty="0" smtClean="0"/>
                  <a:t>             สาขา</a:t>
                </a:r>
                <a:r>
                  <a:rPr lang="th-TH" sz="1800" dirty="0"/>
                  <a:t>เกษตรแปรรูป</a:t>
                </a:r>
                <a:r>
                  <a:rPr lang="th-TH" sz="1800" dirty="0" smtClean="0"/>
                  <a:t>และอาหาร</a:t>
                </a:r>
              </a:p>
            </p:txBody>
          </p:sp>
          <p:cxnSp>
            <p:nvCxnSpPr>
              <p:cNvPr id="584" name="ตัวเชื่อมต่อตรง 701"/>
              <p:cNvCxnSpPr>
                <a:stCxn id="610" idx="0"/>
                <a:endCxn id="545" idx="1"/>
              </p:cNvCxnSpPr>
              <p:nvPr/>
            </p:nvCxnSpPr>
            <p:spPr>
              <a:xfrm rot="5400000" flipH="1" flipV="1">
                <a:off x="5159388" y="820583"/>
                <a:ext cx="1016352" cy="501594"/>
              </a:xfrm>
              <a:prstGeom prst="line">
                <a:avLst/>
              </a:prstGeom>
              <a:ln w="19050">
                <a:solidFill>
                  <a:schemeClr val="accent3">
                    <a:lumMod val="50000"/>
                  </a:schemeClr>
                </a:solidFill>
                <a:prstDash val="sys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34" name="Picture 633"/>
              <p:cNvPicPr>
                <a:picLocks noChangeAspect="1"/>
              </p:cNvPicPr>
              <p:nvPr/>
            </p:nvPicPr>
            <p:blipFill rotWithShape="1"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533" r="-535" b="23291"/>
              <a:stretch/>
            </p:blipFill>
            <p:spPr>
              <a:xfrm>
                <a:off x="6281923" y="268405"/>
                <a:ext cx="595543" cy="557900"/>
              </a:xfrm>
              <a:prstGeom prst="flowChartConnector">
                <a:avLst/>
              </a:prstGeom>
              <a:ln w="12700">
                <a:solidFill>
                  <a:schemeClr val="bg1"/>
                </a:solidFill>
              </a:ln>
            </p:spPr>
          </p:pic>
          <p:sp>
            <p:nvSpPr>
              <p:cNvPr id="627" name="10-Point Star 626"/>
              <p:cNvSpPr/>
              <p:nvPr/>
            </p:nvSpPr>
            <p:spPr>
              <a:xfrm>
                <a:off x="8728701" y="234724"/>
                <a:ext cx="295838" cy="328480"/>
              </a:xfrm>
              <a:prstGeom prst="star10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sz="1400" i="1" dirty="0" smtClean="0">
                    <a:solidFill>
                      <a:schemeClr val="accent6">
                        <a:lumMod val="50000"/>
                      </a:schemeClr>
                    </a:solidFill>
                  </a:rPr>
                  <a:t>5</a:t>
                </a:r>
                <a:endParaRPr lang="th-TH" sz="1400" i="1" dirty="0">
                  <a:solidFill>
                    <a:schemeClr val="accent6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12" name="Group 15"/>
            <p:cNvGrpSpPr/>
            <p:nvPr/>
          </p:nvGrpSpPr>
          <p:grpSpPr>
            <a:xfrm>
              <a:off x="5235321" y="1059012"/>
              <a:ext cx="4047126" cy="1040933"/>
              <a:chOff x="5235321" y="1059012"/>
              <a:chExt cx="4047126" cy="1040933"/>
            </a:xfrm>
          </p:grpSpPr>
          <p:sp>
            <p:nvSpPr>
              <p:cNvPr id="628" name="TextBox 627"/>
              <p:cNvSpPr txBox="1"/>
              <p:nvPr/>
            </p:nvSpPr>
            <p:spPr>
              <a:xfrm>
                <a:off x="6345322" y="1067957"/>
                <a:ext cx="2937125" cy="864900"/>
              </a:xfrm>
              <a:prstGeom prst="roundRect">
                <a:avLst/>
              </a:prstGeom>
              <a:noFill/>
              <a:ln w="28575">
                <a:solidFill>
                  <a:schemeClr val="accent4">
                    <a:lumMod val="75000"/>
                  </a:schemeClr>
                </a:solidFill>
                <a:prstDash val="sysDash"/>
              </a:ln>
            </p:spPr>
            <p:txBody>
              <a:bodyPr wrap="square" lIns="91423" tIns="45712" rIns="91423" bIns="45712" rtlCol="0">
                <a:spAutoFit/>
              </a:bodyPr>
              <a:lstStyle>
                <a:defPPr>
                  <a:defRPr lang="th-TH"/>
                </a:defPPr>
                <a:lvl1pPr algn="ctr">
                  <a:defRPr sz="1400">
                    <a:latin typeface="FreesiaUPC" pitchFamily="34" charset="-34"/>
                    <a:cs typeface="FreesiaUPC" pitchFamily="34" charset="-34"/>
                  </a:defRPr>
                </a:lvl1pPr>
              </a:lstStyle>
              <a:p>
                <a:pPr algn="l">
                  <a:lnSpc>
                    <a:spcPct val="80000"/>
                  </a:lnSpc>
                </a:pPr>
                <a:r>
                  <a:rPr lang="th-TH" sz="2000" b="1" dirty="0" smtClean="0">
                    <a:solidFill>
                      <a:schemeClr val="accent4">
                        <a:lumMod val="50000"/>
                      </a:schemeClr>
                    </a:solidFill>
                  </a:rPr>
                  <a:t>                   ขอนแก่น</a:t>
                </a:r>
                <a:endParaRPr lang="th-TH" sz="2000" b="1" dirty="0">
                  <a:solidFill>
                    <a:schemeClr val="accent4">
                      <a:lumMod val="50000"/>
                    </a:schemeClr>
                  </a:solidFill>
                </a:endParaRPr>
              </a:p>
              <a:p>
                <a:pPr>
                  <a:lnSpc>
                    <a:spcPct val="80000"/>
                  </a:lnSpc>
                </a:pPr>
                <a:r>
                  <a:rPr lang="th-TH" sz="1800" dirty="0" smtClean="0"/>
                  <a:t>           </a:t>
                </a:r>
                <a:r>
                  <a:rPr lang="th-TH" sz="1800" dirty="0" err="1" smtClean="0"/>
                  <a:t>สาขาโล</a:t>
                </a:r>
                <a:r>
                  <a:rPr lang="th-TH" sz="1800" dirty="0"/>
                  <a:t>จิสติกส์/เมคา</a:t>
                </a:r>
                <a:r>
                  <a:rPr lang="th-TH" sz="1800" dirty="0" smtClean="0"/>
                  <a:t>ทรอนิกส์/</a:t>
                </a:r>
                <a:r>
                  <a:rPr lang="th-TH" sz="1800" dirty="0"/>
                  <a:t>ออโตเม</a:t>
                </a:r>
                <a:r>
                  <a:rPr lang="th-TH" sz="1800" dirty="0" smtClean="0"/>
                  <a:t>ชัน</a:t>
                </a:r>
                <a:endParaRPr lang="th-TH" sz="1800" dirty="0"/>
              </a:p>
            </p:txBody>
          </p:sp>
          <p:cxnSp>
            <p:nvCxnSpPr>
              <p:cNvPr id="633" name="ตัวเชื่อมต่อตรง 644"/>
              <p:cNvCxnSpPr>
                <a:stCxn id="628" idx="1"/>
              </p:cNvCxnSpPr>
              <p:nvPr/>
            </p:nvCxnSpPr>
            <p:spPr>
              <a:xfrm rot="10800000" flipV="1">
                <a:off x="5235321" y="1500406"/>
                <a:ext cx="1110001" cy="599539"/>
              </a:xfrm>
              <a:prstGeom prst="line">
                <a:avLst/>
              </a:prstGeom>
              <a:ln w="19050">
                <a:solidFill>
                  <a:schemeClr val="accent4">
                    <a:lumMod val="75000"/>
                  </a:schemeClr>
                </a:solidFill>
                <a:prstDash val="sys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40" name="Picture 639"/>
              <p:cNvPicPr>
                <a:picLocks noChangeAspect="1"/>
              </p:cNvPicPr>
              <p:nvPr/>
            </p:nvPicPr>
            <p:blipFill rotWithShape="1"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2591" t="-12370" r="-10557" b="-10779"/>
              <a:stretch/>
            </p:blipFill>
            <p:spPr>
              <a:xfrm>
                <a:off x="6418944" y="1212327"/>
                <a:ext cx="578868" cy="578868"/>
              </a:xfrm>
              <a:prstGeom prst="flowChartConnector">
                <a:avLst/>
              </a:prstGeom>
              <a:ln w="19050">
                <a:solidFill>
                  <a:srgbClr val="0070C0"/>
                </a:solidFill>
              </a:ln>
            </p:spPr>
          </p:pic>
          <p:sp>
            <p:nvSpPr>
              <p:cNvPr id="629" name="10-Point Star 628"/>
              <p:cNvSpPr/>
              <p:nvPr/>
            </p:nvSpPr>
            <p:spPr>
              <a:xfrm>
                <a:off x="8841966" y="1059012"/>
                <a:ext cx="370679" cy="370679"/>
              </a:xfrm>
              <a:prstGeom prst="star10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sz="1400" i="1" dirty="0" smtClean="0">
                    <a:solidFill>
                      <a:schemeClr val="accent6">
                        <a:lumMod val="50000"/>
                      </a:schemeClr>
                    </a:solidFill>
                  </a:rPr>
                  <a:t>8</a:t>
                </a:r>
                <a:endParaRPr lang="th-TH" sz="1400" i="1" dirty="0">
                  <a:solidFill>
                    <a:schemeClr val="accent6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13" name="Group 14"/>
            <p:cNvGrpSpPr/>
            <p:nvPr/>
          </p:nvGrpSpPr>
          <p:grpSpPr>
            <a:xfrm>
              <a:off x="6345695" y="2122145"/>
              <a:ext cx="3080605" cy="749123"/>
              <a:chOff x="6345695" y="2122145"/>
              <a:chExt cx="3080605" cy="749123"/>
            </a:xfrm>
          </p:grpSpPr>
          <p:sp>
            <p:nvSpPr>
              <p:cNvPr id="660" name="TextBox 659"/>
              <p:cNvSpPr txBox="1"/>
              <p:nvPr/>
            </p:nvSpPr>
            <p:spPr>
              <a:xfrm>
                <a:off x="6705665" y="2122145"/>
                <a:ext cx="2720635" cy="749123"/>
              </a:xfrm>
              <a:prstGeom prst="roundRect">
                <a:avLst/>
              </a:prstGeom>
              <a:ln w="28575">
                <a:solidFill>
                  <a:schemeClr val="bg2">
                    <a:lumMod val="50000"/>
                  </a:schemeClr>
                </a:solidFill>
                <a:prstDash val="sys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wrap="square" lIns="91423" tIns="45712" rIns="91423" bIns="45712" rtlCol="0">
                <a:spAutoFit/>
              </a:bodyPr>
              <a:lstStyle>
                <a:defPPr>
                  <a:defRPr lang="th-TH"/>
                </a:defPPr>
                <a:lvl1pPr algn="ctr">
                  <a:defRPr sz="1400">
                    <a:latin typeface="FreesiaUPC" pitchFamily="34" charset="-34"/>
                    <a:cs typeface="FreesiaUPC" pitchFamily="34" charset="-34"/>
                  </a:defRPr>
                </a:lvl1pPr>
              </a:lstStyle>
              <a:p>
                <a:r>
                  <a:rPr lang="th-TH" sz="2000" b="1" dirty="0" smtClean="0">
                    <a:solidFill>
                      <a:schemeClr val="bg2">
                        <a:lumMod val="25000"/>
                      </a:schemeClr>
                    </a:solidFill>
                  </a:rPr>
                  <a:t>     อุบลราชธานี</a:t>
                </a:r>
              </a:p>
              <a:p>
                <a:r>
                  <a:rPr lang="th-TH" sz="1800" dirty="0" smtClean="0">
                    <a:solidFill>
                      <a:schemeClr val="bg2">
                        <a:lumMod val="25000"/>
                      </a:schemeClr>
                    </a:solidFill>
                  </a:rPr>
                  <a:t>          สาขาเทคโนโลยีสียานยนต์</a:t>
                </a:r>
              </a:p>
            </p:txBody>
          </p:sp>
          <p:cxnSp>
            <p:nvCxnSpPr>
              <p:cNvPr id="663" name="ตัวเชื่อมต่อตรง 662"/>
              <p:cNvCxnSpPr>
                <a:stCxn id="660" idx="1"/>
                <a:endCxn id="225" idx="13"/>
              </p:cNvCxnSpPr>
              <p:nvPr/>
            </p:nvCxnSpPr>
            <p:spPr>
              <a:xfrm rot="10800000" flipV="1">
                <a:off x="6345695" y="2496707"/>
                <a:ext cx="359971" cy="138320"/>
              </a:xfrm>
              <a:prstGeom prst="line">
                <a:avLst/>
              </a:prstGeom>
              <a:ln w="19050">
                <a:solidFill>
                  <a:schemeClr val="bg2">
                    <a:lumMod val="50000"/>
                  </a:schemeClr>
                </a:solidFill>
                <a:prstDash val="sys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38" name="Picture 637"/>
              <p:cNvPicPr>
                <a:picLocks noChangeAspect="1"/>
              </p:cNvPicPr>
              <p:nvPr/>
            </p:nvPicPr>
            <p:blipFill rotWithShape="1"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18327"/>
              <a:stretch/>
            </p:blipFill>
            <p:spPr>
              <a:xfrm>
                <a:off x="6749890" y="2180201"/>
                <a:ext cx="592473" cy="584716"/>
              </a:xfrm>
              <a:prstGeom prst="flowChartConnector">
                <a:avLst/>
              </a:prstGeom>
            </p:spPr>
          </p:pic>
          <p:sp>
            <p:nvSpPr>
              <p:cNvPr id="630" name="10-Point Star 629"/>
              <p:cNvSpPr/>
              <p:nvPr/>
            </p:nvSpPr>
            <p:spPr>
              <a:xfrm>
                <a:off x="8841966" y="2160911"/>
                <a:ext cx="335421" cy="370679"/>
              </a:xfrm>
              <a:prstGeom prst="star10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sz="1200" i="1" dirty="0" smtClean="0">
                    <a:solidFill>
                      <a:schemeClr val="accent6">
                        <a:lumMod val="50000"/>
                      </a:schemeClr>
                    </a:solidFill>
                  </a:rPr>
                  <a:t>18</a:t>
                </a:r>
                <a:endParaRPr lang="th-TH" sz="1200" i="1" dirty="0">
                  <a:solidFill>
                    <a:schemeClr val="accent6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4946793" y="2612000"/>
              <a:ext cx="3892407" cy="1309223"/>
              <a:chOff x="4946793" y="2612000"/>
              <a:chExt cx="3892407" cy="1309223"/>
            </a:xfrm>
          </p:grpSpPr>
          <p:sp>
            <p:nvSpPr>
              <p:cNvPr id="674" name="TextBox 673"/>
              <p:cNvSpPr txBox="1"/>
              <p:nvPr/>
            </p:nvSpPr>
            <p:spPr>
              <a:xfrm>
                <a:off x="6043971" y="3041000"/>
                <a:ext cx="2795229" cy="880223"/>
              </a:xfrm>
              <a:prstGeom prst="roundRect">
                <a:avLst/>
              </a:prstGeom>
              <a:noFill/>
              <a:ln w="28575">
                <a:solidFill>
                  <a:srgbClr val="FFC000"/>
                </a:solidFill>
                <a:prstDash val="sysDash"/>
              </a:ln>
            </p:spPr>
            <p:txBody>
              <a:bodyPr wrap="square" lIns="91423" tIns="45712" rIns="91423" bIns="45712" rtlCol="0">
                <a:spAutoFit/>
              </a:bodyPr>
              <a:lstStyle>
                <a:defPPr>
                  <a:defRPr lang="th-TH"/>
                </a:defPPr>
                <a:lvl1pPr algn="ctr">
                  <a:defRPr sz="1400">
                    <a:latin typeface="FreesiaUPC" pitchFamily="34" charset="-34"/>
                    <a:cs typeface="FreesiaUPC" pitchFamily="34" charset="-34"/>
                  </a:defRPr>
                </a:lvl1pPr>
              </a:lstStyle>
              <a:p>
                <a:pPr>
                  <a:lnSpc>
                    <a:spcPct val="80000"/>
                  </a:lnSpc>
                </a:pPr>
                <a:r>
                  <a:rPr lang="th-TH" sz="2000" b="1" dirty="0" smtClean="0">
                    <a:solidFill>
                      <a:srgbClr val="FFC000"/>
                    </a:solidFill>
                  </a:rPr>
                  <a:t>นครราชสีมา</a:t>
                </a:r>
                <a:endParaRPr lang="th-TH" sz="2000" b="1" dirty="0">
                  <a:solidFill>
                    <a:srgbClr val="FFC000"/>
                  </a:solidFill>
                </a:endParaRPr>
              </a:p>
              <a:p>
                <a:pPr>
                  <a:lnSpc>
                    <a:spcPct val="80000"/>
                  </a:lnSpc>
                </a:pPr>
                <a:r>
                  <a:rPr lang="th-TH" sz="1800" dirty="0" smtClean="0"/>
                  <a:t>            สาขา</a:t>
                </a:r>
                <a:r>
                  <a:rPr lang="th-TH" sz="1800" dirty="0"/>
                  <a:t>ไฟฟ้าอิเล็กทรอนิกส์และ</a:t>
                </a:r>
                <a:r>
                  <a:rPr lang="th-TH" sz="1800" dirty="0" smtClean="0"/>
                  <a:t>โทรคมนาคม</a:t>
                </a:r>
                <a:endParaRPr lang="th-TH" sz="1800" dirty="0"/>
              </a:p>
            </p:txBody>
          </p:sp>
          <p:cxnSp>
            <p:nvCxnSpPr>
              <p:cNvPr id="676" name="ตัวเชื่อมต่อตรง 675"/>
              <p:cNvCxnSpPr>
                <a:stCxn id="674" idx="1"/>
              </p:cNvCxnSpPr>
              <p:nvPr/>
            </p:nvCxnSpPr>
            <p:spPr>
              <a:xfrm flipH="1" flipV="1">
                <a:off x="4946793" y="2612000"/>
                <a:ext cx="1097178" cy="869112"/>
              </a:xfrm>
              <a:prstGeom prst="line">
                <a:avLst/>
              </a:prstGeom>
              <a:ln w="19050">
                <a:solidFill>
                  <a:srgbClr val="FFC000"/>
                </a:solidFill>
                <a:prstDash val="sys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36" name="Content Placeholder 4"/>
              <p:cNvPicPr>
                <a:picLocks noChangeAspect="1"/>
              </p:cNvPicPr>
              <p:nvPr/>
            </p:nvPicPr>
            <p:blipFill rotWithShape="1"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8552" t="53244" r="60699" b="31664"/>
              <a:stretch/>
            </p:blipFill>
            <p:spPr>
              <a:xfrm>
                <a:off x="6129384" y="3157740"/>
                <a:ext cx="606015" cy="584005"/>
              </a:xfrm>
              <a:prstGeom prst="flowChartConnector">
                <a:avLst/>
              </a:prstGeom>
            </p:spPr>
          </p:pic>
          <p:sp>
            <p:nvSpPr>
              <p:cNvPr id="631" name="10-Point Star 630"/>
              <p:cNvSpPr/>
              <p:nvPr/>
            </p:nvSpPr>
            <p:spPr>
              <a:xfrm>
                <a:off x="8468520" y="3077122"/>
                <a:ext cx="290361" cy="311783"/>
              </a:xfrm>
              <a:prstGeom prst="star10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sz="1200" i="1" dirty="0" smtClean="0">
                    <a:solidFill>
                      <a:schemeClr val="accent6">
                        <a:lumMod val="50000"/>
                      </a:schemeClr>
                    </a:solidFill>
                  </a:rPr>
                  <a:t>8</a:t>
                </a:r>
                <a:endParaRPr lang="th-TH" sz="1200" i="1" dirty="0">
                  <a:solidFill>
                    <a:schemeClr val="accent6">
                      <a:lumMod val="50000"/>
                    </a:schemeClr>
                  </a:solidFill>
                </a:endParaRPr>
              </a:p>
            </p:txBody>
          </p:sp>
        </p:grpSp>
      </p:grpSp>
      <p:grpSp>
        <p:nvGrpSpPr>
          <p:cNvPr id="15" name="Group 19"/>
          <p:cNvGrpSpPr/>
          <p:nvPr/>
        </p:nvGrpSpPr>
        <p:grpSpPr>
          <a:xfrm>
            <a:off x="3850802" y="3508681"/>
            <a:ext cx="4479542" cy="1846133"/>
            <a:chOff x="4171702" y="3508680"/>
            <a:chExt cx="4556999" cy="1846133"/>
          </a:xfrm>
        </p:grpSpPr>
        <p:grpSp>
          <p:nvGrpSpPr>
            <p:cNvPr id="16" name="Group 12"/>
            <p:cNvGrpSpPr/>
            <p:nvPr/>
          </p:nvGrpSpPr>
          <p:grpSpPr>
            <a:xfrm>
              <a:off x="4838325" y="3585588"/>
              <a:ext cx="3890376" cy="1723348"/>
              <a:chOff x="4838325" y="3585588"/>
              <a:chExt cx="3890376" cy="1723348"/>
            </a:xfrm>
          </p:grpSpPr>
          <p:sp>
            <p:nvSpPr>
              <p:cNvPr id="721" name="TextBox 720"/>
              <p:cNvSpPr txBox="1"/>
              <p:nvPr/>
            </p:nvSpPr>
            <p:spPr>
              <a:xfrm>
                <a:off x="6485419" y="4198863"/>
                <a:ext cx="2243282" cy="1110073"/>
              </a:xfrm>
              <a:prstGeom prst="roundRect">
                <a:avLst/>
              </a:prstGeom>
              <a:noFill/>
              <a:ln w="28575">
                <a:solidFill>
                  <a:schemeClr val="accent5">
                    <a:lumMod val="75000"/>
                  </a:schemeClr>
                </a:solidFill>
                <a:prstDash val="sysDash"/>
              </a:ln>
            </p:spPr>
            <p:txBody>
              <a:bodyPr wrap="square" lIns="91423" tIns="45712" rIns="91423" bIns="45712" rtlCol="0">
                <a:spAutoFit/>
              </a:bodyPr>
              <a:lstStyle>
                <a:defPPr>
                  <a:defRPr lang="en-US"/>
                </a:defPPr>
                <a:lvl1pPr algn="ctr">
                  <a:lnSpc>
                    <a:spcPct val="80000"/>
                  </a:lnSpc>
                  <a:defRPr sz="1600">
                    <a:solidFill>
                      <a:schemeClr val="bg1"/>
                    </a:solidFill>
                    <a:latin typeface="FreesiaUPC" pitchFamily="34" charset="-34"/>
                    <a:cs typeface="FreesiaUPC" pitchFamily="34" charset="-34"/>
                  </a:defRPr>
                </a:lvl1pPr>
              </a:lstStyle>
              <a:p>
                <a:r>
                  <a:rPr lang="th-TH" sz="2000" b="1" dirty="0" smtClean="0">
                    <a:solidFill>
                      <a:schemeClr val="tx2">
                        <a:lumMod val="60000"/>
                        <a:lumOff val="40000"/>
                      </a:schemeClr>
                    </a:solidFill>
                  </a:rPr>
                  <a:t>ระยอง</a:t>
                </a:r>
                <a:endParaRPr lang="th-TH" sz="2000" b="1" dirty="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  <a:p>
                <a:r>
                  <a:rPr lang="th-TH" sz="1800" dirty="0" smtClean="0">
                    <a:solidFill>
                      <a:schemeClr val="tx1"/>
                    </a:solidFill>
                  </a:rPr>
                  <a:t>      </a:t>
                </a:r>
                <a:r>
                  <a:rPr lang="en-US" sz="1800" dirty="0" smtClean="0">
                    <a:solidFill>
                      <a:schemeClr val="tx1"/>
                    </a:solidFill>
                  </a:rPr>
                  <a:t>Manufacturing</a:t>
                </a:r>
                <a:endParaRPr lang="en-US" sz="1800" dirty="0">
                  <a:solidFill>
                    <a:schemeClr val="tx1"/>
                  </a:solidFill>
                </a:endParaRPr>
              </a:p>
              <a:p>
                <a:r>
                  <a:rPr lang="en-US" sz="1800" dirty="0">
                    <a:solidFill>
                      <a:schemeClr val="tx1"/>
                    </a:solidFill>
                  </a:rPr>
                  <a:t>        Automation and</a:t>
                </a:r>
              </a:p>
              <a:p>
                <a:r>
                  <a:rPr lang="en-US" sz="1800" dirty="0">
                    <a:solidFill>
                      <a:schemeClr val="tx1"/>
                    </a:solidFill>
                  </a:rPr>
                  <a:t>           Robotics Academy</a:t>
                </a:r>
              </a:p>
            </p:txBody>
          </p:sp>
          <p:cxnSp>
            <p:nvCxnSpPr>
              <p:cNvPr id="736" name="ตัวเชื่อมต่อตรง 735"/>
              <p:cNvCxnSpPr>
                <a:stCxn id="598" idx="3"/>
              </p:cNvCxnSpPr>
              <p:nvPr/>
            </p:nvCxnSpPr>
            <p:spPr>
              <a:xfrm>
                <a:off x="4838325" y="3585588"/>
                <a:ext cx="1647094" cy="681612"/>
              </a:xfrm>
              <a:prstGeom prst="line">
                <a:avLst/>
              </a:prstGeom>
              <a:ln w="19050">
                <a:solidFill>
                  <a:schemeClr val="accent5">
                    <a:lumMod val="75000"/>
                  </a:schemeClr>
                </a:solidFill>
                <a:prstDash val="sys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35" name="Picture 634"/>
              <p:cNvPicPr>
                <a:picLocks noChangeAspect="1"/>
              </p:cNvPicPr>
              <p:nvPr/>
            </p:nvPicPr>
            <p:blipFill rotWithShape="1"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966" b="100000" l="5085" r="100000">
                            <a14:backgroundMark x1="7748" y1="78133" x2="23245" y2="92383"/>
                            <a14:backgroundMark x1="11138" y1="73464" x2="18644" y2="85012"/>
                          </a14:backgroundRemoval>
                        </a14:imgEffect>
                        <a14:imgEffect>
                          <a14:colorTemperature colorTemp="5300"/>
                        </a14:imgEffect>
                        <a14:imgEffect>
                          <a14:brightnessContrast bright="20000" contrast="-4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6518901" y="4328033"/>
                <a:ext cx="646120" cy="635980"/>
              </a:xfrm>
              <a:prstGeom prst="rect">
                <a:avLst/>
              </a:prstGeom>
            </p:spPr>
          </p:pic>
          <p:sp>
            <p:nvSpPr>
              <p:cNvPr id="632" name="10-Point Star 631"/>
              <p:cNvSpPr/>
              <p:nvPr/>
            </p:nvSpPr>
            <p:spPr>
              <a:xfrm>
                <a:off x="8283182" y="4267200"/>
                <a:ext cx="282220" cy="316511"/>
              </a:xfrm>
              <a:prstGeom prst="star10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sz="1200" i="1" dirty="0" smtClean="0">
                    <a:solidFill>
                      <a:schemeClr val="accent6">
                        <a:lumMod val="50000"/>
                      </a:schemeClr>
                    </a:solidFill>
                  </a:rPr>
                  <a:t>8</a:t>
                </a:r>
                <a:endParaRPr lang="th-TH" sz="1200" i="1" dirty="0">
                  <a:solidFill>
                    <a:schemeClr val="accent6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17" name="Group 11"/>
            <p:cNvGrpSpPr/>
            <p:nvPr/>
          </p:nvGrpSpPr>
          <p:grpSpPr>
            <a:xfrm>
              <a:off x="4171702" y="3508680"/>
              <a:ext cx="2279227" cy="1846133"/>
              <a:chOff x="4171702" y="3508680"/>
              <a:chExt cx="2279227" cy="1846133"/>
            </a:xfrm>
          </p:grpSpPr>
          <p:sp>
            <p:nvSpPr>
              <p:cNvPr id="723" name="TextBox 722"/>
              <p:cNvSpPr txBox="1"/>
              <p:nvPr/>
            </p:nvSpPr>
            <p:spPr>
              <a:xfrm>
                <a:off x="4171702" y="4244740"/>
                <a:ext cx="2279227" cy="1110073"/>
              </a:xfrm>
              <a:prstGeom prst="roundRect">
                <a:avLst/>
              </a:prstGeom>
              <a:noFill/>
              <a:ln w="28575">
                <a:solidFill>
                  <a:schemeClr val="accent5">
                    <a:lumMod val="75000"/>
                  </a:schemeClr>
                </a:solidFill>
                <a:prstDash val="sysDash"/>
              </a:ln>
            </p:spPr>
            <p:txBody>
              <a:bodyPr wrap="square" lIns="91423" tIns="45712" rIns="91423" bIns="45712" rtlCol="0">
                <a:spAutoFit/>
              </a:bodyPr>
              <a:lstStyle>
                <a:defPPr>
                  <a:defRPr lang="en-US"/>
                </a:defPPr>
                <a:lvl1pPr algn="ctr">
                  <a:lnSpc>
                    <a:spcPct val="80000"/>
                  </a:lnSpc>
                  <a:defRPr b="1">
                    <a:latin typeface="FreesiaUPC" pitchFamily="34" charset="-34"/>
                    <a:cs typeface="FreesiaUPC" pitchFamily="34" charset="-34"/>
                  </a:defRPr>
                </a:lvl1pPr>
              </a:lstStyle>
              <a:p>
                <a:r>
                  <a:rPr lang="th-TH" sz="2000" dirty="0" smtClean="0">
                    <a:solidFill>
                      <a:schemeClr val="tx2">
                        <a:lumMod val="60000"/>
                        <a:lumOff val="40000"/>
                      </a:schemeClr>
                    </a:solidFill>
                  </a:rPr>
                  <a:t>ชลบุรี</a:t>
                </a:r>
              </a:p>
              <a:p>
                <a:r>
                  <a:rPr lang="th-TH" b="0" dirty="0" smtClean="0"/>
                  <a:t>       </a:t>
                </a:r>
                <a:r>
                  <a:rPr lang="en-US" b="0" dirty="0" smtClean="0"/>
                  <a:t>Manufacturing</a:t>
                </a:r>
                <a:endParaRPr lang="en-US" b="0" dirty="0"/>
              </a:p>
              <a:p>
                <a:r>
                  <a:rPr lang="en-US" b="0" dirty="0"/>
                  <a:t>        Automation and</a:t>
                </a:r>
              </a:p>
              <a:p>
                <a:r>
                  <a:rPr lang="en-US" b="0" dirty="0"/>
                  <a:t>           </a:t>
                </a:r>
                <a:r>
                  <a:rPr lang="en-US" b="0" dirty="0" smtClean="0"/>
                  <a:t>Robotics Academy</a:t>
                </a:r>
                <a:endParaRPr lang="th-TH" b="0" dirty="0"/>
              </a:p>
            </p:txBody>
          </p:sp>
          <p:cxnSp>
            <p:nvCxnSpPr>
              <p:cNvPr id="746" name="ตัวเชื่อมต่อตรง 745"/>
              <p:cNvCxnSpPr>
                <a:stCxn id="312" idx="27"/>
              </p:cNvCxnSpPr>
              <p:nvPr/>
            </p:nvCxnSpPr>
            <p:spPr>
              <a:xfrm>
                <a:off x="4479692" y="3508680"/>
                <a:ext cx="8253" cy="736060"/>
              </a:xfrm>
              <a:prstGeom prst="line">
                <a:avLst/>
              </a:prstGeom>
              <a:ln w="19050">
                <a:solidFill>
                  <a:schemeClr val="accent5">
                    <a:lumMod val="75000"/>
                  </a:schemeClr>
                </a:solidFill>
                <a:prstDash val="sys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37" name="Picture 636"/>
              <p:cNvPicPr>
                <a:picLocks noChangeAspect="1"/>
              </p:cNvPicPr>
              <p:nvPr/>
            </p:nvPicPr>
            <p:blipFill rotWithShape="1"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1966" b="100000" l="5085" r="100000">
                            <a14:backgroundMark x1="7748" y1="78133" x2="23245" y2="92383"/>
                            <a14:backgroundMark x1="11138" y1="73464" x2="18644" y2="85012"/>
                          </a14:backgroundRemoval>
                        </a14:imgEffect>
                        <a14:imgEffect>
                          <a14:colorTemperature colorTemp="5300"/>
                        </a14:imgEffect>
                        <a14:imgEffect>
                          <a14:brightnessContrast bright="20000" contrast="-4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4173335" y="4343400"/>
                <a:ext cx="646120" cy="635980"/>
              </a:xfrm>
              <a:prstGeom prst="rect">
                <a:avLst/>
              </a:prstGeom>
            </p:spPr>
          </p:pic>
          <p:sp>
            <p:nvSpPr>
              <p:cNvPr id="639" name="10-Point Star 638"/>
              <p:cNvSpPr/>
              <p:nvPr/>
            </p:nvSpPr>
            <p:spPr>
              <a:xfrm>
                <a:off x="5874356" y="4331916"/>
                <a:ext cx="277717" cy="305963"/>
              </a:xfrm>
              <a:prstGeom prst="star10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sz="1200" i="1" dirty="0" smtClean="0">
                    <a:solidFill>
                      <a:schemeClr val="accent6">
                        <a:lumMod val="50000"/>
                      </a:schemeClr>
                    </a:solidFill>
                  </a:rPr>
                  <a:t>8</a:t>
                </a:r>
                <a:endParaRPr lang="th-TH" sz="1200" i="1" dirty="0">
                  <a:solidFill>
                    <a:schemeClr val="accent6">
                      <a:lumMod val="50000"/>
                    </a:schemeClr>
                  </a:solidFill>
                </a:endParaRPr>
              </a:p>
            </p:txBody>
          </p:sp>
        </p:grpSp>
      </p:grpSp>
      <p:grpSp>
        <p:nvGrpSpPr>
          <p:cNvPr id="18" name="Group 20"/>
          <p:cNvGrpSpPr/>
          <p:nvPr/>
        </p:nvGrpSpPr>
        <p:grpSpPr>
          <a:xfrm>
            <a:off x="161324" y="4765116"/>
            <a:ext cx="3875855" cy="1971638"/>
            <a:chOff x="174767" y="4765115"/>
            <a:chExt cx="4198843" cy="1971638"/>
          </a:xfrm>
        </p:grpSpPr>
        <p:grpSp>
          <p:nvGrpSpPr>
            <p:cNvPr id="19" name="Group 10"/>
            <p:cNvGrpSpPr/>
            <p:nvPr/>
          </p:nvGrpSpPr>
          <p:grpSpPr>
            <a:xfrm>
              <a:off x="990600" y="5856530"/>
              <a:ext cx="3383010" cy="880223"/>
              <a:chOff x="990600" y="5856530"/>
              <a:chExt cx="3383010" cy="880223"/>
            </a:xfrm>
          </p:grpSpPr>
          <p:sp>
            <p:nvSpPr>
              <p:cNvPr id="714" name="สี่เหลี่ยมมุมมน 713"/>
              <p:cNvSpPr/>
              <p:nvPr/>
            </p:nvSpPr>
            <p:spPr>
              <a:xfrm>
                <a:off x="1003872" y="5856530"/>
                <a:ext cx="2393550" cy="880223"/>
              </a:xfrm>
              <a:prstGeom prst="roundRect">
                <a:avLst/>
              </a:prstGeom>
              <a:noFill/>
              <a:ln w="28575">
                <a:solidFill>
                  <a:schemeClr val="accent3">
                    <a:lumMod val="75000"/>
                  </a:schemeClr>
                </a:solidFill>
                <a:prstDash val="sysDash"/>
              </a:ln>
            </p:spPr>
            <p:txBody>
              <a:bodyPr wrap="square" lIns="91423" tIns="45712" rIns="91423" bIns="45712" rtlCol="0">
                <a:spAutoFit/>
              </a:bodyPr>
              <a:lstStyle/>
              <a:p>
                <a:pPr>
                  <a:lnSpc>
                    <a:spcPct val="80000"/>
                  </a:lnSpc>
                </a:pPr>
                <a:r>
                  <a:rPr lang="th-TH" sz="2000" b="1" dirty="0" smtClean="0">
                    <a:solidFill>
                      <a:schemeClr val="accent3">
                        <a:lumMod val="50000"/>
                      </a:schemeClr>
                    </a:solidFill>
                    <a:latin typeface="FreesiaUPC" pitchFamily="34" charset="-34"/>
                    <a:cs typeface="FreesiaUPC" pitchFamily="34" charset="-34"/>
                  </a:rPr>
                  <a:t>              สงขลา</a:t>
                </a:r>
                <a:endParaRPr lang="th-TH" sz="2000" b="1" dirty="0">
                  <a:solidFill>
                    <a:schemeClr val="accent3">
                      <a:lumMod val="50000"/>
                    </a:schemeClr>
                  </a:solidFill>
                  <a:latin typeface="FreesiaUPC" pitchFamily="34" charset="-34"/>
                  <a:cs typeface="FreesiaUPC" pitchFamily="34" charset="-34"/>
                </a:endParaRPr>
              </a:p>
              <a:p>
                <a:pPr algn="ctr">
                  <a:lnSpc>
                    <a:spcPct val="80000"/>
                  </a:lnSpc>
                </a:pPr>
                <a:r>
                  <a:rPr lang="th-TH" dirty="0">
                    <a:latin typeface="FreesiaUPC" pitchFamily="34" charset="-34"/>
                    <a:cs typeface="FreesiaUPC" pitchFamily="34" charset="-34"/>
                  </a:rPr>
                  <a:t> </a:t>
                </a:r>
                <a:r>
                  <a:rPr lang="th-TH" dirty="0" smtClean="0">
                    <a:latin typeface="FreesiaUPC" pitchFamily="34" charset="-34"/>
                    <a:cs typeface="FreesiaUPC" pitchFamily="34" charset="-34"/>
                  </a:rPr>
                  <a:t>      สาขา</a:t>
                </a:r>
                <a:r>
                  <a:rPr lang="th-TH" dirty="0">
                    <a:latin typeface="FreesiaUPC" pitchFamily="34" charset="-34"/>
                    <a:cs typeface="FreesiaUPC" pitchFamily="34" charset="-34"/>
                  </a:rPr>
                  <a:t>งานเชื่อม</a:t>
                </a:r>
                <a:r>
                  <a:rPr lang="th-TH" dirty="0" smtClean="0">
                    <a:latin typeface="FreesiaUPC" pitchFamily="34" charset="-34"/>
                    <a:cs typeface="FreesiaUPC" pitchFamily="34" charset="-34"/>
                  </a:rPr>
                  <a:t>/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th-TH" dirty="0" smtClean="0">
                    <a:latin typeface="FreesiaUPC" pitchFamily="34" charset="-34"/>
                    <a:cs typeface="FreesiaUPC" pitchFamily="34" charset="-34"/>
                  </a:rPr>
                  <a:t>เกษตร</a:t>
                </a:r>
                <a:r>
                  <a:rPr lang="th-TH" dirty="0">
                    <a:latin typeface="FreesiaUPC" pitchFamily="34" charset="-34"/>
                    <a:cs typeface="FreesiaUPC" pitchFamily="34" charset="-34"/>
                  </a:rPr>
                  <a:t>แปรรูป</a:t>
                </a:r>
                <a:r>
                  <a:rPr lang="en-US" dirty="0">
                    <a:latin typeface="FreesiaUPC" pitchFamily="34" charset="-34"/>
                    <a:cs typeface="FreesiaUPC" pitchFamily="34" charset="-34"/>
                  </a:rPr>
                  <a:t>[</a:t>
                </a:r>
                <a:r>
                  <a:rPr lang="th-TH" dirty="0">
                    <a:latin typeface="FreesiaUPC" pitchFamily="34" charset="-34"/>
                    <a:cs typeface="FreesiaUPC" pitchFamily="34" charset="-34"/>
                  </a:rPr>
                  <a:t>ผลิตภัณฑ์ยาง</a:t>
                </a:r>
                <a:r>
                  <a:rPr lang="en-US" dirty="0" smtClean="0">
                    <a:latin typeface="FreesiaUPC" pitchFamily="34" charset="-34"/>
                    <a:cs typeface="FreesiaUPC" pitchFamily="34" charset="-34"/>
                  </a:rPr>
                  <a:t>]</a:t>
                </a:r>
                <a:endParaRPr lang="th-TH" dirty="0">
                  <a:latin typeface="FreesiaUPC" pitchFamily="34" charset="-34"/>
                  <a:cs typeface="FreesiaUPC" pitchFamily="34" charset="-34"/>
                </a:endParaRPr>
              </a:p>
            </p:txBody>
          </p:sp>
          <p:cxnSp>
            <p:nvCxnSpPr>
              <p:cNvPr id="716" name="ตัวเชื่อมต่อตรง 715"/>
              <p:cNvCxnSpPr>
                <a:stCxn id="714" idx="3"/>
                <a:endCxn id="718" idx="0"/>
              </p:cNvCxnSpPr>
              <p:nvPr/>
            </p:nvCxnSpPr>
            <p:spPr>
              <a:xfrm flipV="1">
                <a:off x="3397422" y="6002501"/>
                <a:ext cx="976188" cy="294141"/>
              </a:xfrm>
              <a:prstGeom prst="line">
                <a:avLst/>
              </a:prstGeom>
              <a:ln w="19050">
                <a:solidFill>
                  <a:schemeClr val="accent3">
                    <a:lumMod val="50000"/>
                  </a:schemeClr>
                </a:solidFill>
                <a:prstDash val="sys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41" name="Picture 640"/>
              <p:cNvPicPr>
                <a:picLocks noChangeAspect="1"/>
              </p:cNvPicPr>
              <p:nvPr/>
            </p:nvPicPr>
            <p:blipFill rotWithShape="1"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533" r="-535" b="23291"/>
              <a:stretch/>
            </p:blipFill>
            <p:spPr>
              <a:xfrm>
                <a:off x="990600" y="5887631"/>
                <a:ext cx="595543" cy="557900"/>
              </a:xfrm>
              <a:prstGeom prst="flowChartConnector">
                <a:avLst/>
              </a:prstGeom>
              <a:ln w="12700">
                <a:solidFill>
                  <a:schemeClr val="bg1"/>
                </a:solidFill>
              </a:ln>
            </p:spPr>
          </p:pic>
          <p:sp>
            <p:nvSpPr>
              <p:cNvPr id="649" name="10-Point Star 648"/>
              <p:cNvSpPr/>
              <p:nvPr/>
            </p:nvSpPr>
            <p:spPr>
              <a:xfrm>
                <a:off x="2969727" y="5938704"/>
                <a:ext cx="330163" cy="330163"/>
              </a:xfrm>
              <a:prstGeom prst="star10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sz="1200" i="1" dirty="0" smtClean="0">
                    <a:solidFill>
                      <a:schemeClr val="accent6">
                        <a:lumMod val="50000"/>
                      </a:schemeClr>
                    </a:solidFill>
                  </a:rPr>
                  <a:t>12</a:t>
                </a:r>
                <a:endParaRPr lang="th-TH" sz="1200" i="1" dirty="0">
                  <a:solidFill>
                    <a:schemeClr val="accent6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20" name="Group 9"/>
            <p:cNvGrpSpPr/>
            <p:nvPr/>
          </p:nvGrpSpPr>
          <p:grpSpPr>
            <a:xfrm>
              <a:off x="174767" y="4765115"/>
              <a:ext cx="3236813" cy="1026085"/>
              <a:chOff x="174767" y="4765115"/>
              <a:chExt cx="3236813" cy="1026085"/>
            </a:xfrm>
          </p:grpSpPr>
          <p:sp>
            <p:nvSpPr>
              <p:cNvPr id="742" name="TextBox 741"/>
              <p:cNvSpPr txBox="1"/>
              <p:nvPr/>
            </p:nvSpPr>
            <p:spPr>
              <a:xfrm>
                <a:off x="174767" y="4926300"/>
                <a:ext cx="2492232" cy="864900"/>
              </a:xfrm>
              <a:prstGeom prst="roundRect">
                <a:avLst/>
              </a:prstGeom>
              <a:noFill/>
              <a:ln w="28575">
                <a:solidFill>
                  <a:schemeClr val="accent6">
                    <a:lumMod val="75000"/>
                  </a:schemeClr>
                </a:solidFill>
                <a:prstDash val="sysDash"/>
              </a:ln>
            </p:spPr>
            <p:txBody>
              <a:bodyPr wrap="square" lIns="91423" tIns="45712" rIns="91423" bIns="45712" rtlCol="0">
                <a:spAutoFit/>
              </a:bodyPr>
              <a:lstStyle/>
              <a:p>
                <a:pPr>
                  <a:lnSpc>
                    <a:spcPct val="80000"/>
                  </a:lnSpc>
                </a:pPr>
                <a:r>
                  <a:rPr lang="th-TH" sz="2000" b="1" dirty="0" smtClean="0">
                    <a:latin typeface="FreesiaUPC" pitchFamily="34" charset="-34"/>
                    <a:cs typeface="FreesiaUPC" pitchFamily="34" charset="-34"/>
                  </a:rPr>
                  <a:t>            ภูเก็ต</a:t>
                </a:r>
                <a:endParaRPr lang="th-TH" sz="2000" b="1" dirty="0">
                  <a:latin typeface="FreesiaUPC" pitchFamily="34" charset="-34"/>
                  <a:cs typeface="FreesiaUPC" pitchFamily="34" charset="-34"/>
                </a:endParaRPr>
              </a:p>
              <a:p>
                <a:pPr>
                  <a:lnSpc>
                    <a:spcPct val="80000"/>
                  </a:lnSpc>
                </a:pPr>
                <a:r>
                  <a:rPr lang="th-TH" dirty="0" smtClean="0">
                    <a:latin typeface="FreesiaUPC" pitchFamily="34" charset="-34"/>
                    <a:cs typeface="FreesiaUPC" pitchFamily="34" charset="-34"/>
                  </a:rPr>
                  <a:t>            สาขา</a:t>
                </a:r>
                <a:r>
                  <a:rPr lang="th-TH" dirty="0">
                    <a:latin typeface="FreesiaUPC" pitchFamily="34" charset="-34"/>
                    <a:cs typeface="FreesiaUPC" pitchFamily="34" charset="-34"/>
                  </a:rPr>
                  <a:t>ดิจิตอล/</a:t>
                </a:r>
                <a:r>
                  <a:rPr lang="th-TH" dirty="0" smtClean="0">
                    <a:latin typeface="FreesiaUPC" pitchFamily="34" charset="-34"/>
                    <a:cs typeface="FreesiaUPC" pitchFamily="34" charset="-34"/>
                  </a:rPr>
                  <a:t>ท่องเที่ยว และบริการ</a:t>
                </a:r>
              </a:p>
            </p:txBody>
          </p:sp>
          <p:cxnSp>
            <p:nvCxnSpPr>
              <p:cNvPr id="743" name="ตัวเชื่อมต่อตรง 742"/>
              <p:cNvCxnSpPr>
                <a:stCxn id="432" idx="25"/>
                <a:endCxn id="742" idx="3"/>
              </p:cNvCxnSpPr>
              <p:nvPr/>
            </p:nvCxnSpPr>
            <p:spPr>
              <a:xfrm flipH="1" flipV="1">
                <a:off x="2666999" y="5358750"/>
                <a:ext cx="744581" cy="290337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  <a:prstDash val="sys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643" name="Picture 642"/>
              <p:cNvPicPr>
                <a:picLocks noChangeAspect="1"/>
              </p:cNvPicPr>
              <p:nvPr/>
            </p:nvPicPr>
            <p:blipFill rotWithShape="1">
              <a:blip r:embed="rId6" cstate="print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ackgroundRemoval t="2108" b="94145" l="2190" r="95864">
                            <a14:backgroundMark x1="16302" y1="79859" x2="21655" y2="83607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195863" y="4765115"/>
                <a:ext cx="660597" cy="685875"/>
              </a:xfrm>
              <a:prstGeom prst="rect">
                <a:avLst/>
              </a:prstGeom>
            </p:spPr>
          </p:pic>
          <p:sp>
            <p:nvSpPr>
              <p:cNvPr id="650" name="10-Point Star 649"/>
              <p:cNvSpPr/>
              <p:nvPr/>
            </p:nvSpPr>
            <p:spPr>
              <a:xfrm>
                <a:off x="2271042" y="5028822"/>
                <a:ext cx="343983" cy="340850"/>
              </a:xfrm>
              <a:prstGeom prst="star10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/>
                <a:r>
                  <a:rPr lang="en-US" sz="1200" i="1" dirty="0" smtClean="0">
                    <a:solidFill>
                      <a:schemeClr val="accent6">
                        <a:lumMod val="50000"/>
                      </a:schemeClr>
                    </a:solidFill>
                  </a:rPr>
                  <a:t>10</a:t>
                </a:r>
                <a:endParaRPr lang="th-TH" sz="1200" i="1" dirty="0">
                  <a:solidFill>
                    <a:schemeClr val="accent6">
                      <a:lumMod val="50000"/>
                    </a:schemeClr>
                  </a:solidFill>
                </a:endParaRPr>
              </a:p>
            </p:txBody>
          </p:sp>
        </p:grpSp>
      </p:grpSp>
      <p:sp>
        <p:nvSpPr>
          <p:cNvPr id="651" name="10-Point Star 650"/>
          <p:cNvSpPr/>
          <p:nvPr/>
        </p:nvSpPr>
        <p:spPr>
          <a:xfrm>
            <a:off x="8701200" y="1106904"/>
            <a:ext cx="342165" cy="370679"/>
          </a:xfrm>
          <a:prstGeom prst="star10">
            <a:avLst/>
          </a:prstGeom>
          <a:solidFill>
            <a:schemeClr val="accent6">
              <a:lumMod val="60000"/>
              <a:lumOff val="40000"/>
            </a:scheme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lang="th-TH" sz="1400" i="1" dirty="0">
              <a:solidFill>
                <a:schemeClr val="bg1"/>
              </a:solidFill>
            </a:endParaRPr>
          </a:p>
        </p:txBody>
      </p:sp>
      <p:sp>
        <p:nvSpPr>
          <p:cNvPr id="661" name="สี่เหลี่ยมผืนผ้า 660"/>
          <p:cNvSpPr/>
          <p:nvPr/>
        </p:nvSpPr>
        <p:spPr>
          <a:xfrm>
            <a:off x="3921097" y="4951331"/>
            <a:ext cx="59503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 smtClean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MARA</a:t>
            </a:r>
            <a:endParaRPr lang="th-TH" dirty="0"/>
          </a:p>
        </p:txBody>
      </p:sp>
      <p:sp>
        <p:nvSpPr>
          <p:cNvPr id="664" name="สี่เหลี่ยมผืนผ้า 663"/>
          <p:cNvSpPr/>
          <p:nvPr/>
        </p:nvSpPr>
        <p:spPr>
          <a:xfrm>
            <a:off x="6212956" y="4926314"/>
            <a:ext cx="59503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 smtClean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MARA</a:t>
            </a:r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5989006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ยึดหมายเลขภาพนิ่ง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385C4F-B329-46A2-A858-C82A6CD35FF5}" type="slidenum">
              <a:rPr lang="en-GB" smtClean="0"/>
              <a:pPr/>
              <a:t>17</a:t>
            </a:fld>
            <a:endParaRPr lang="en-GB"/>
          </a:p>
        </p:txBody>
      </p:sp>
      <p:sp>
        <p:nvSpPr>
          <p:cNvPr id="13314" name="AutoShape 2" descr="ผลการค้นหารูปภาพสำหรับ 10 อุตสาหกรรม thailand 4.0"/>
          <p:cNvSpPr>
            <a:spLocks noChangeAspect="1" noChangeArrowheads="1"/>
          </p:cNvSpPr>
          <p:nvPr/>
        </p:nvSpPr>
        <p:spPr bwMode="auto">
          <a:xfrm>
            <a:off x="190500" y="-212725"/>
            <a:ext cx="304800" cy="3048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h-TH"/>
          </a:p>
        </p:txBody>
      </p:sp>
      <p:sp>
        <p:nvSpPr>
          <p:cNvPr id="13316" name="AutoShape 4" descr="ผลการค้นหารูปภาพสำหรับ 10 อุตสาหกรรม thailand 4.0"/>
          <p:cNvSpPr>
            <a:spLocks noChangeAspect="1" noChangeArrowheads="1"/>
          </p:cNvSpPr>
          <p:nvPr/>
        </p:nvSpPr>
        <p:spPr bwMode="auto">
          <a:xfrm>
            <a:off x="190500" y="-212725"/>
            <a:ext cx="304800" cy="3048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h-TH"/>
          </a:p>
        </p:txBody>
      </p:sp>
      <p:sp>
        <p:nvSpPr>
          <p:cNvPr id="13318" name="AutoShape 6" descr="ผลการค้นหารูปภาพสำหรับ 10 อุตสาหกรรม thailand 4.0"/>
          <p:cNvSpPr>
            <a:spLocks noChangeAspect="1" noChangeArrowheads="1"/>
          </p:cNvSpPr>
          <p:nvPr/>
        </p:nvSpPr>
        <p:spPr bwMode="auto">
          <a:xfrm>
            <a:off x="190500" y="-212725"/>
            <a:ext cx="304800" cy="3048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h-TH"/>
          </a:p>
        </p:txBody>
      </p:sp>
      <p:pic>
        <p:nvPicPr>
          <p:cNvPr id="13319" name="Picture 7" descr="C:\Users\Administrator\Desktop\งานรองอัจฉรา\NewSCurve_1 (1).jp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7710" y="22799"/>
            <a:ext cx="8899581" cy="6470075"/>
          </a:xfrm>
          <a:prstGeom prst="rect">
            <a:avLst/>
          </a:prstGeom>
          <a:noFill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0338" y="2133601"/>
            <a:ext cx="7453902" cy="28007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36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การขับเคลื่อน</a:t>
            </a:r>
            <a:endParaRPr lang="en-US" sz="3600" dirty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 marL="457200" indent="-457200">
              <a:buFont typeface="Wingdings" pitchFamily="2" charset="2"/>
              <a:buChar char="v"/>
            </a:pPr>
            <a:r>
              <a:rPr lang="th-TH" sz="28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สร้างเครือข่าย เป็นห่วงโซ่ในการพัฒนา</a:t>
            </a:r>
            <a:r>
              <a:rPr lang="en-US" sz="28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</a:t>
            </a:r>
            <a:r>
              <a:rPr lang="th-TH" sz="28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กลไกประชารัฐ</a:t>
            </a:r>
            <a:r>
              <a:rPr lang="en-US" sz="2800" b="1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</a:t>
            </a:r>
            <a:endParaRPr lang="th-TH" sz="2800" b="1" dirty="0" smtClean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>
              <a:tabLst>
                <a:tab pos="449263" algn="l"/>
              </a:tabLst>
            </a:pPr>
            <a:r>
              <a:rPr lang="th-TH" sz="2800" b="1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	</a:t>
            </a:r>
            <a:r>
              <a:rPr lang="th-TH" sz="28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ภาคการศึกษา/ภาคเอกชน/สถาบันไทย/ต่างประเทศ</a:t>
            </a:r>
          </a:p>
          <a:p>
            <a:endParaRPr lang="en-US" sz="2800" b="1" dirty="0" smtClean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 marL="457200" indent="-457200">
              <a:buFont typeface="Wingdings" pitchFamily="2" charset="2"/>
              <a:buChar char="v"/>
            </a:pPr>
            <a:r>
              <a:rPr lang="th-TH" sz="28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ปรับบทบาทการเป็นสถาบันพัฒนาฝีมือแรงงานเทคโนโลยีชั้นสูง</a:t>
            </a:r>
          </a:p>
          <a:p>
            <a:pPr marL="449263" indent="-449263"/>
            <a:r>
              <a:rPr lang="th-TH" sz="2800" b="1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	</a:t>
            </a:r>
            <a:r>
              <a:rPr lang="en-US" sz="28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12 </a:t>
            </a:r>
            <a:r>
              <a:rPr lang="th-TH" sz="28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แห่ง ทุกภาคทั่วประเทศ</a:t>
            </a:r>
            <a:endParaRPr lang="en-US" sz="2800" b="1" dirty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</p:txBody>
      </p:sp>
      <p:grpSp>
        <p:nvGrpSpPr>
          <p:cNvPr id="3" name="Group 13"/>
          <p:cNvGrpSpPr/>
          <p:nvPr/>
        </p:nvGrpSpPr>
        <p:grpSpPr>
          <a:xfrm>
            <a:off x="6699792" y="2483672"/>
            <a:ext cx="2085975" cy="1123740"/>
            <a:chOff x="2747553" y="1287839"/>
            <a:chExt cx="2913364" cy="1536639"/>
          </a:xfrm>
        </p:grpSpPr>
        <p:pic>
          <p:nvPicPr>
            <p:cNvPr id="4" name="Picture 208" descr="C:\Users\wanlayap\AppData\Local\Microsoft\Windows\Temporary Internet Files\Content.Outlook\73DMSMJ4\IMG_3166.JPG"/>
            <p:cNvPicPr>
              <a:picLocks noChangeAspect="1" noChangeArrowheads="1"/>
            </p:cNvPicPr>
            <p:nvPr/>
          </p:nvPicPr>
          <p:blipFill rotWithShape="1">
            <a:blip r:embed="rId2" cstate="print"/>
            <a:srcRect l="55761" t="14107" r="38327" b="63631"/>
            <a:stretch/>
          </p:blipFill>
          <p:spPr bwMode="auto">
            <a:xfrm>
              <a:off x="2904942" y="2035793"/>
              <a:ext cx="387280" cy="386112"/>
            </a:xfrm>
            <a:prstGeom prst="flowChartConnector">
              <a:avLst/>
            </a:prstGeom>
            <a:noFill/>
            <a:ln w="28575">
              <a:noFill/>
              <a:miter lim="800000"/>
              <a:headEnd/>
              <a:tailEnd/>
            </a:ln>
          </p:spPr>
        </p:pic>
        <p:pic>
          <p:nvPicPr>
            <p:cNvPr id="5" name="Picture 180" descr="C:\Users\wanlayap\AppData\Local\Microsoft\Windows\Temporary Internet Files\Content.Outlook\73DMSMJ4\IMG_3166.JPG"/>
            <p:cNvPicPr>
              <a:picLocks noChangeAspect="1" noChangeArrowheads="1"/>
            </p:cNvPicPr>
            <p:nvPr/>
          </p:nvPicPr>
          <p:blipFill rotWithShape="1">
            <a:blip r:embed="rId3" cstate="print"/>
            <a:srcRect l="37732" t="15630" r="56020" b="61924"/>
            <a:stretch/>
          </p:blipFill>
          <p:spPr bwMode="auto">
            <a:xfrm>
              <a:off x="3144265" y="1475410"/>
              <a:ext cx="368984" cy="345742"/>
            </a:xfrm>
            <a:prstGeom prst="flowChartConnector">
              <a:avLst/>
            </a:prstGeom>
            <a:noFill/>
            <a:ln w="28575">
              <a:noFill/>
              <a:miter lim="800000"/>
              <a:headEnd/>
              <a:tailEnd/>
            </a:ln>
          </p:spPr>
        </p:pic>
        <p:pic>
          <p:nvPicPr>
            <p:cNvPr id="6" name="Picture 5"/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768" r="10871"/>
            <a:stretch/>
          </p:blipFill>
          <p:spPr>
            <a:xfrm>
              <a:off x="3532300" y="1913295"/>
              <a:ext cx="709048" cy="766813"/>
            </a:xfrm>
            <a:prstGeom prst="flowChartConnector">
              <a:avLst/>
            </a:prstGeom>
          </p:spPr>
        </p:pic>
        <p:sp>
          <p:nvSpPr>
            <p:cNvPr id="7" name="Freeform 6"/>
            <p:cNvSpPr/>
            <p:nvPr/>
          </p:nvSpPr>
          <p:spPr>
            <a:xfrm>
              <a:off x="4329174" y="1437739"/>
              <a:ext cx="1331743" cy="1311512"/>
            </a:xfrm>
            <a:custGeom>
              <a:avLst/>
              <a:gdLst>
                <a:gd name="connsiteX0" fmla="*/ 1106997 w 2213994"/>
                <a:gd name="connsiteY0" fmla="*/ 561989 h 2180359"/>
                <a:gd name="connsiteX1" fmla="*/ 560897 w 2213994"/>
                <a:gd name="connsiteY1" fmla="*/ 1108089 h 2180359"/>
                <a:gd name="connsiteX2" fmla="*/ 1106997 w 2213994"/>
                <a:gd name="connsiteY2" fmla="*/ 1654189 h 2180359"/>
                <a:gd name="connsiteX3" fmla="*/ 1653097 w 2213994"/>
                <a:gd name="connsiteY3" fmla="*/ 1108089 h 2180359"/>
                <a:gd name="connsiteX4" fmla="*/ 1106997 w 2213994"/>
                <a:gd name="connsiteY4" fmla="*/ 561989 h 2180359"/>
                <a:gd name="connsiteX5" fmla="*/ 1016339 w 2213994"/>
                <a:gd name="connsiteY5" fmla="*/ 0 h 2180359"/>
                <a:gd name="connsiteX6" fmla="*/ 1197655 w 2213994"/>
                <a:gd name="connsiteY6" fmla="*/ 0 h 2180359"/>
                <a:gd name="connsiteX7" fmla="*/ 1237062 w 2213994"/>
                <a:gd name="connsiteY7" fmla="*/ 223520 h 2180359"/>
                <a:gd name="connsiteX8" fmla="*/ 1575952 w 2213994"/>
                <a:gd name="connsiteY8" fmla="*/ 346866 h 2180359"/>
                <a:gd name="connsiteX9" fmla="*/ 1749815 w 2213994"/>
                <a:gd name="connsiteY9" fmla="*/ 200970 h 2180359"/>
                <a:gd name="connsiteX10" fmla="*/ 1888711 w 2213994"/>
                <a:gd name="connsiteY10" fmla="*/ 317518 h 2180359"/>
                <a:gd name="connsiteX11" fmla="*/ 1775222 w 2213994"/>
                <a:gd name="connsiteY11" fmla="*/ 514074 h 2180359"/>
                <a:gd name="connsiteX12" fmla="*/ 1955541 w 2213994"/>
                <a:gd name="connsiteY12" fmla="*/ 826396 h 2180359"/>
                <a:gd name="connsiteX13" fmla="*/ 2182509 w 2213994"/>
                <a:gd name="connsiteY13" fmla="*/ 826390 h 2180359"/>
                <a:gd name="connsiteX14" fmla="*/ 2213994 w 2213994"/>
                <a:gd name="connsiteY14" fmla="*/ 1004952 h 2180359"/>
                <a:gd name="connsiteX15" fmla="*/ 2000713 w 2213994"/>
                <a:gd name="connsiteY15" fmla="*/ 1082574 h 2180359"/>
                <a:gd name="connsiteX16" fmla="*/ 1938089 w 2213994"/>
                <a:gd name="connsiteY16" fmla="*/ 1437734 h 2180359"/>
                <a:gd name="connsiteX17" fmla="*/ 2111959 w 2213994"/>
                <a:gd name="connsiteY17" fmla="*/ 1583621 h 2180359"/>
                <a:gd name="connsiteX18" fmla="*/ 2021301 w 2213994"/>
                <a:gd name="connsiteY18" fmla="*/ 1740646 h 2180359"/>
                <a:gd name="connsiteX19" fmla="*/ 1808024 w 2213994"/>
                <a:gd name="connsiteY19" fmla="*/ 1663013 h 2180359"/>
                <a:gd name="connsiteX20" fmla="*/ 1531759 w 2213994"/>
                <a:gd name="connsiteY20" fmla="*/ 1894827 h 2180359"/>
                <a:gd name="connsiteX21" fmla="*/ 1571177 w 2213994"/>
                <a:gd name="connsiteY21" fmla="*/ 2118345 h 2180359"/>
                <a:gd name="connsiteX22" fmla="*/ 1400795 w 2213994"/>
                <a:gd name="connsiteY22" fmla="*/ 2180359 h 2180359"/>
                <a:gd name="connsiteX23" fmla="*/ 1287316 w 2213994"/>
                <a:gd name="connsiteY23" fmla="*/ 1983797 h 2180359"/>
                <a:gd name="connsiteX24" fmla="*/ 926677 w 2213994"/>
                <a:gd name="connsiteY24" fmla="*/ 1983797 h 2180359"/>
                <a:gd name="connsiteX25" fmla="*/ 813199 w 2213994"/>
                <a:gd name="connsiteY25" fmla="*/ 2180359 h 2180359"/>
                <a:gd name="connsiteX26" fmla="*/ 642817 w 2213994"/>
                <a:gd name="connsiteY26" fmla="*/ 2118345 h 2180359"/>
                <a:gd name="connsiteX27" fmla="*/ 682236 w 2213994"/>
                <a:gd name="connsiteY27" fmla="*/ 1894827 h 2180359"/>
                <a:gd name="connsiteX28" fmla="*/ 405971 w 2213994"/>
                <a:gd name="connsiteY28" fmla="*/ 1663013 h 2180359"/>
                <a:gd name="connsiteX29" fmla="*/ 192693 w 2213994"/>
                <a:gd name="connsiteY29" fmla="*/ 1740646 h 2180359"/>
                <a:gd name="connsiteX30" fmla="*/ 102035 w 2213994"/>
                <a:gd name="connsiteY30" fmla="*/ 1583621 h 2180359"/>
                <a:gd name="connsiteX31" fmla="*/ 275905 w 2213994"/>
                <a:gd name="connsiteY31" fmla="*/ 1437734 h 2180359"/>
                <a:gd name="connsiteX32" fmla="*/ 213281 w 2213994"/>
                <a:gd name="connsiteY32" fmla="*/ 1082574 h 2180359"/>
                <a:gd name="connsiteX33" fmla="*/ 0 w 2213994"/>
                <a:gd name="connsiteY33" fmla="*/ 1004952 h 2180359"/>
                <a:gd name="connsiteX34" fmla="*/ 31485 w 2213994"/>
                <a:gd name="connsiteY34" fmla="*/ 826390 h 2180359"/>
                <a:gd name="connsiteX35" fmla="*/ 258452 w 2213994"/>
                <a:gd name="connsiteY35" fmla="*/ 826396 h 2180359"/>
                <a:gd name="connsiteX36" fmla="*/ 438771 w 2213994"/>
                <a:gd name="connsiteY36" fmla="*/ 514074 h 2180359"/>
                <a:gd name="connsiteX37" fmla="*/ 325283 w 2213994"/>
                <a:gd name="connsiteY37" fmla="*/ 317518 h 2180359"/>
                <a:gd name="connsiteX38" fmla="*/ 464179 w 2213994"/>
                <a:gd name="connsiteY38" fmla="*/ 200970 h 2180359"/>
                <a:gd name="connsiteX39" fmla="*/ 638042 w 2213994"/>
                <a:gd name="connsiteY39" fmla="*/ 346866 h 2180359"/>
                <a:gd name="connsiteX40" fmla="*/ 976932 w 2213994"/>
                <a:gd name="connsiteY40" fmla="*/ 223520 h 218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213994" h="2180359">
                  <a:moveTo>
                    <a:pt x="1106997" y="561989"/>
                  </a:moveTo>
                  <a:cubicBezTo>
                    <a:pt x="805394" y="561989"/>
                    <a:pt x="560897" y="806486"/>
                    <a:pt x="560897" y="1108089"/>
                  </a:cubicBezTo>
                  <a:cubicBezTo>
                    <a:pt x="560897" y="1409692"/>
                    <a:pt x="805394" y="1654189"/>
                    <a:pt x="1106997" y="1654189"/>
                  </a:cubicBezTo>
                  <a:cubicBezTo>
                    <a:pt x="1408600" y="1654189"/>
                    <a:pt x="1653097" y="1409692"/>
                    <a:pt x="1653097" y="1108089"/>
                  </a:cubicBezTo>
                  <a:cubicBezTo>
                    <a:pt x="1653097" y="806486"/>
                    <a:pt x="1408600" y="561989"/>
                    <a:pt x="1106997" y="561989"/>
                  </a:cubicBezTo>
                  <a:close/>
                  <a:moveTo>
                    <a:pt x="1016339" y="0"/>
                  </a:moveTo>
                  <a:lnTo>
                    <a:pt x="1197655" y="0"/>
                  </a:lnTo>
                  <a:lnTo>
                    <a:pt x="1237062" y="223520"/>
                  </a:lnTo>
                  <a:cubicBezTo>
                    <a:pt x="1357231" y="241189"/>
                    <a:pt x="1472539" y="283158"/>
                    <a:pt x="1575952" y="346866"/>
                  </a:cubicBezTo>
                  <a:lnTo>
                    <a:pt x="1749815" y="200970"/>
                  </a:lnTo>
                  <a:lnTo>
                    <a:pt x="1888711" y="317518"/>
                  </a:lnTo>
                  <a:lnTo>
                    <a:pt x="1775222" y="514074"/>
                  </a:lnTo>
                  <a:cubicBezTo>
                    <a:pt x="1855919" y="604853"/>
                    <a:pt x="1917273" y="711121"/>
                    <a:pt x="1955541" y="826396"/>
                  </a:cubicBezTo>
                  <a:lnTo>
                    <a:pt x="2182509" y="826390"/>
                  </a:lnTo>
                  <a:lnTo>
                    <a:pt x="2213994" y="1004952"/>
                  </a:lnTo>
                  <a:lnTo>
                    <a:pt x="2000713" y="1082574"/>
                  </a:lnTo>
                  <a:cubicBezTo>
                    <a:pt x="2004179" y="1203985"/>
                    <a:pt x="1982871" y="1324830"/>
                    <a:pt x="1938089" y="1437734"/>
                  </a:cubicBezTo>
                  <a:lnTo>
                    <a:pt x="2111959" y="1583621"/>
                  </a:lnTo>
                  <a:lnTo>
                    <a:pt x="2021301" y="1740646"/>
                  </a:lnTo>
                  <a:lnTo>
                    <a:pt x="1808024" y="1663013"/>
                  </a:lnTo>
                  <a:cubicBezTo>
                    <a:pt x="1732638" y="1758248"/>
                    <a:pt x="1638637" y="1837123"/>
                    <a:pt x="1531759" y="1894827"/>
                  </a:cubicBezTo>
                  <a:lnTo>
                    <a:pt x="1571177" y="2118345"/>
                  </a:lnTo>
                  <a:lnTo>
                    <a:pt x="1400795" y="2180359"/>
                  </a:lnTo>
                  <a:lnTo>
                    <a:pt x="1287316" y="1983797"/>
                  </a:lnTo>
                  <a:cubicBezTo>
                    <a:pt x="1168351" y="2008293"/>
                    <a:pt x="1045642" y="2008293"/>
                    <a:pt x="926677" y="1983797"/>
                  </a:cubicBezTo>
                  <a:lnTo>
                    <a:pt x="813199" y="2180359"/>
                  </a:lnTo>
                  <a:lnTo>
                    <a:pt x="642817" y="2118345"/>
                  </a:lnTo>
                  <a:lnTo>
                    <a:pt x="682236" y="1894827"/>
                  </a:lnTo>
                  <a:cubicBezTo>
                    <a:pt x="575358" y="1837123"/>
                    <a:pt x="481357" y="1758247"/>
                    <a:pt x="405971" y="1663013"/>
                  </a:cubicBezTo>
                  <a:lnTo>
                    <a:pt x="192693" y="1740646"/>
                  </a:lnTo>
                  <a:lnTo>
                    <a:pt x="102035" y="1583621"/>
                  </a:lnTo>
                  <a:lnTo>
                    <a:pt x="275905" y="1437734"/>
                  </a:lnTo>
                  <a:cubicBezTo>
                    <a:pt x="231123" y="1324830"/>
                    <a:pt x="209814" y="1203985"/>
                    <a:pt x="213281" y="1082574"/>
                  </a:cubicBezTo>
                  <a:lnTo>
                    <a:pt x="0" y="1004952"/>
                  </a:lnTo>
                  <a:lnTo>
                    <a:pt x="31485" y="826390"/>
                  </a:lnTo>
                  <a:lnTo>
                    <a:pt x="258452" y="826396"/>
                  </a:lnTo>
                  <a:cubicBezTo>
                    <a:pt x="296720" y="711121"/>
                    <a:pt x="358074" y="604852"/>
                    <a:pt x="438771" y="514074"/>
                  </a:cubicBezTo>
                  <a:lnTo>
                    <a:pt x="325283" y="317518"/>
                  </a:lnTo>
                  <a:lnTo>
                    <a:pt x="464179" y="200970"/>
                  </a:lnTo>
                  <a:lnTo>
                    <a:pt x="638042" y="346866"/>
                  </a:lnTo>
                  <a:cubicBezTo>
                    <a:pt x="741454" y="283158"/>
                    <a:pt x="856763" y="241190"/>
                    <a:pt x="976932" y="22352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2">
                  <a:lumMod val="25000"/>
                </a:schemeClr>
              </a:solidFill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8" name="Freeform 7"/>
            <p:cNvSpPr/>
            <p:nvPr/>
          </p:nvSpPr>
          <p:spPr>
            <a:xfrm>
              <a:off x="3349155" y="1741466"/>
              <a:ext cx="1099718" cy="1083012"/>
            </a:xfrm>
            <a:custGeom>
              <a:avLst/>
              <a:gdLst>
                <a:gd name="connsiteX0" fmla="*/ 1106997 w 2213994"/>
                <a:gd name="connsiteY0" fmla="*/ 432449 h 2180359"/>
                <a:gd name="connsiteX1" fmla="*/ 431357 w 2213994"/>
                <a:gd name="connsiteY1" fmla="*/ 1108089 h 2180359"/>
                <a:gd name="connsiteX2" fmla="*/ 1106997 w 2213994"/>
                <a:gd name="connsiteY2" fmla="*/ 1783729 h 2180359"/>
                <a:gd name="connsiteX3" fmla="*/ 1782637 w 2213994"/>
                <a:gd name="connsiteY3" fmla="*/ 1108089 h 2180359"/>
                <a:gd name="connsiteX4" fmla="*/ 1106997 w 2213994"/>
                <a:gd name="connsiteY4" fmla="*/ 432449 h 2180359"/>
                <a:gd name="connsiteX5" fmla="*/ 1016339 w 2213994"/>
                <a:gd name="connsiteY5" fmla="*/ 0 h 2180359"/>
                <a:gd name="connsiteX6" fmla="*/ 1197655 w 2213994"/>
                <a:gd name="connsiteY6" fmla="*/ 0 h 2180359"/>
                <a:gd name="connsiteX7" fmla="*/ 1237062 w 2213994"/>
                <a:gd name="connsiteY7" fmla="*/ 223520 h 2180359"/>
                <a:gd name="connsiteX8" fmla="*/ 1575952 w 2213994"/>
                <a:gd name="connsiteY8" fmla="*/ 346866 h 2180359"/>
                <a:gd name="connsiteX9" fmla="*/ 1749815 w 2213994"/>
                <a:gd name="connsiteY9" fmla="*/ 200970 h 2180359"/>
                <a:gd name="connsiteX10" fmla="*/ 1888711 w 2213994"/>
                <a:gd name="connsiteY10" fmla="*/ 317518 h 2180359"/>
                <a:gd name="connsiteX11" fmla="*/ 1775222 w 2213994"/>
                <a:gd name="connsiteY11" fmla="*/ 514074 h 2180359"/>
                <a:gd name="connsiteX12" fmla="*/ 1955541 w 2213994"/>
                <a:gd name="connsiteY12" fmla="*/ 826396 h 2180359"/>
                <a:gd name="connsiteX13" fmla="*/ 2182509 w 2213994"/>
                <a:gd name="connsiteY13" fmla="*/ 826390 h 2180359"/>
                <a:gd name="connsiteX14" fmla="*/ 2213994 w 2213994"/>
                <a:gd name="connsiteY14" fmla="*/ 1004952 h 2180359"/>
                <a:gd name="connsiteX15" fmla="*/ 2000713 w 2213994"/>
                <a:gd name="connsiteY15" fmla="*/ 1082574 h 2180359"/>
                <a:gd name="connsiteX16" fmla="*/ 1938089 w 2213994"/>
                <a:gd name="connsiteY16" fmla="*/ 1437734 h 2180359"/>
                <a:gd name="connsiteX17" fmla="*/ 2111959 w 2213994"/>
                <a:gd name="connsiteY17" fmla="*/ 1583621 h 2180359"/>
                <a:gd name="connsiteX18" fmla="*/ 2021301 w 2213994"/>
                <a:gd name="connsiteY18" fmla="*/ 1740646 h 2180359"/>
                <a:gd name="connsiteX19" fmla="*/ 1808024 w 2213994"/>
                <a:gd name="connsiteY19" fmla="*/ 1663013 h 2180359"/>
                <a:gd name="connsiteX20" fmla="*/ 1531759 w 2213994"/>
                <a:gd name="connsiteY20" fmla="*/ 1894827 h 2180359"/>
                <a:gd name="connsiteX21" fmla="*/ 1571177 w 2213994"/>
                <a:gd name="connsiteY21" fmla="*/ 2118345 h 2180359"/>
                <a:gd name="connsiteX22" fmla="*/ 1400795 w 2213994"/>
                <a:gd name="connsiteY22" fmla="*/ 2180359 h 2180359"/>
                <a:gd name="connsiteX23" fmla="*/ 1287316 w 2213994"/>
                <a:gd name="connsiteY23" fmla="*/ 1983797 h 2180359"/>
                <a:gd name="connsiteX24" fmla="*/ 926677 w 2213994"/>
                <a:gd name="connsiteY24" fmla="*/ 1983797 h 2180359"/>
                <a:gd name="connsiteX25" fmla="*/ 813199 w 2213994"/>
                <a:gd name="connsiteY25" fmla="*/ 2180359 h 2180359"/>
                <a:gd name="connsiteX26" fmla="*/ 642817 w 2213994"/>
                <a:gd name="connsiteY26" fmla="*/ 2118345 h 2180359"/>
                <a:gd name="connsiteX27" fmla="*/ 682236 w 2213994"/>
                <a:gd name="connsiteY27" fmla="*/ 1894827 h 2180359"/>
                <a:gd name="connsiteX28" fmla="*/ 405971 w 2213994"/>
                <a:gd name="connsiteY28" fmla="*/ 1663013 h 2180359"/>
                <a:gd name="connsiteX29" fmla="*/ 192693 w 2213994"/>
                <a:gd name="connsiteY29" fmla="*/ 1740646 h 2180359"/>
                <a:gd name="connsiteX30" fmla="*/ 102035 w 2213994"/>
                <a:gd name="connsiteY30" fmla="*/ 1583621 h 2180359"/>
                <a:gd name="connsiteX31" fmla="*/ 275905 w 2213994"/>
                <a:gd name="connsiteY31" fmla="*/ 1437734 h 2180359"/>
                <a:gd name="connsiteX32" fmla="*/ 213281 w 2213994"/>
                <a:gd name="connsiteY32" fmla="*/ 1082574 h 2180359"/>
                <a:gd name="connsiteX33" fmla="*/ 0 w 2213994"/>
                <a:gd name="connsiteY33" fmla="*/ 1004952 h 2180359"/>
                <a:gd name="connsiteX34" fmla="*/ 31485 w 2213994"/>
                <a:gd name="connsiteY34" fmla="*/ 826390 h 2180359"/>
                <a:gd name="connsiteX35" fmla="*/ 258452 w 2213994"/>
                <a:gd name="connsiteY35" fmla="*/ 826396 h 2180359"/>
                <a:gd name="connsiteX36" fmla="*/ 438771 w 2213994"/>
                <a:gd name="connsiteY36" fmla="*/ 514074 h 2180359"/>
                <a:gd name="connsiteX37" fmla="*/ 325283 w 2213994"/>
                <a:gd name="connsiteY37" fmla="*/ 317518 h 2180359"/>
                <a:gd name="connsiteX38" fmla="*/ 464179 w 2213994"/>
                <a:gd name="connsiteY38" fmla="*/ 200970 h 2180359"/>
                <a:gd name="connsiteX39" fmla="*/ 638042 w 2213994"/>
                <a:gd name="connsiteY39" fmla="*/ 346866 h 2180359"/>
                <a:gd name="connsiteX40" fmla="*/ 976932 w 2213994"/>
                <a:gd name="connsiteY40" fmla="*/ 223520 h 218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213994" h="2180359">
                  <a:moveTo>
                    <a:pt x="1106997" y="432449"/>
                  </a:moveTo>
                  <a:cubicBezTo>
                    <a:pt x="733851" y="432449"/>
                    <a:pt x="431357" y="734943"/>
                    <a:pt x="431357" y="1108089"/>
                  </a:cubicBezTo>
                  <a:cubicBezTo>
                    <a:pt x="431357" y="1481235"/>
                    <a:pt x="733851" y="1783729"/>
                    <a:pt x="1106997" y="1783729"/>
                  </a:cubicBezTo>
                  <a:cubicBezTo>
                    <a:pt x="1480143" y="1783729"/>
                    <a:pt x="1782637" y="1481235"/>
                    <a:pt x="1782637" y="1108089"/>
                  </a:cubicBezTo>
                  <a:cubicBezTo>
                    <a:pt x="1782637" y="734943"/>
                    <a:pt x="1480143" y="432449"/>
                    <a:pt x="1106997" y="432449"/>
                  </a:cubicBezTo>
                  <a:close/>
                  <a:moveTo>
                    <a:pt x="1016339" y="0"/>
                  </a:moveTo>
                  <a:lnTo>
                    <a:pt x="1197655" y="0"/>
                  </a:lnTo>
                  <a:lnTo>
                    <a:pt x="1237062" y="223520"/>
                  </a:lnTo>
                  <a:cubicBezTo>
                    <a:pt x="1357231" y="241189"/>
                    <a:pt x="1472539" y="283158"/>
                    <a:pt x="1575952" y="346866"/>
                  </a:cubicBezTo>
                  <a:lnTo>
                    <a:pt x="1749815" y="200970"/>
                  </a:lnTo>
                  <a:lnTo>
                    <a:pt x="1888711" y="317518"/>
                  </a:lnTo>
                  <a:lnTo>
                    <a:pt x="1775222" y="514074"/>
                  </a:lnTo>
                  <a:cubicBezTo>
                    <a:pt x="1855919" y="604853"/>
                    <a:pt x="1917273" y="711121"/>
                    <a:pt x="1955541" y="826396"/>
                  </a:cubicBezTo>
                  <a:lnTo>
                    <a:pt x="2182509" y="826390"/>
                  </a:lnTo>
                  <a:lnTo>
                    <a:pt x="2213994" y="1004952"/>
                  </a:lnTo>
                  <a:lnTo>
                    <a:pt x="2000713" y="1082574"/>
                  </a:lnTo>
                  <a:cubicBezTo>
                    <a:pt x="2004179" y="1203985"/>
                    <a:pt x="1982871" y="1324830"/>
                    <a:pt x="1938089" y="1437734"/>
                  </a:cubicBezTo>
                  <a:lnTo>
                    <a:pt x="2111959" y="1583621"/>
                  </a:lnTo>
                  <a:lnTo>
                    <a:pt x="2021301" y="1740646"/>
                  </a:lnTo>
                  <a:lnTo>
                    <a:pt x="1808024" y="1663013"/>
                  </a:lnTo>
                  <a:cubicBezTo>
                    <a:pt x="1732638" y="1758248"/>
                    <a:pt x="1638637" y="1837123"/>
                    <a:pt x="1531759" y="1894827"/>
                  </a:cubicBezTo>
                  <a:lnTo>
                    <a:pt x="1571177" y="2118345"/>
                  </a:lnTo>
                  <a:lnTo>
                    <a:pt x="1400795" y="2180359"/>
                  </a:lnTo>
                  <a:lnTo>
                    <a:pt x="1287316" y="1983797"/>
                  </a:lnTo>
                  <a:cubicBezTo>
                    <a:pt x="1168351" y="2008293"/>
                    <a:pt x="1045642" y="2008293"/>
                    <a:pt x="926677" y="1983797"/>
                  </a:cubicBezTo>
                  <a:lnTo>
                    <a:pt x="813199" y="2180359"/>
                  </a:lnTo>
                  <a:lnTo>
                    <a:pt x="642817" y="2118345"/>
                  </a:lnTo>
                  <a:lnTo>
                    <a:pt x="682236" y="1894827"/>
                  </a:lnTo>
                  <a:cubicBezTo>
                    <a:pt x="575358" y="1837123"/>
                    <a:pt x="481357" y="1758247"/>
                    <a:pt x="405971" y="1663013"/>
                  </a:cubicBezTo>
                  <a:lnTo>
                    <a:pt x="192693" y="1740646"/>
                  </a:lnTo>
                  <a:lnTo>
                    <a:pt x="102035" y="1583621"/>
                  </a:lnTo>
                  <a:lnTo>
                    <a:pt x="275905" y="1437734"/>
                  </a:lnTo>
                  <a:cubicBezTo>
                    <a:pt x="231123" y="1324830"/>
                    <a:pt x="209814" y="1203985"/>
                    <a:pt x="213281" y="1082574"/>
                  </a:cubicBezTo>
                  <a:lnTo>
                    <a:pt x="0" y="1004952"/>
                  </a:lnTo>
                  <a:lnTo>
                    <a:pt x="31485" y="826390"/>
                  </a:lnTo>
                  <a:lnTo>
                    <a:pt x="258452" y="826396"/>
                  </a:lnTo>
                  <a:cubicBezTo>
                    <a:pt x="296720" y="711121"/>
                    <a:pt x="358074" y="604852"/>
                    <a:pt x="438771" y="514074"/>
                  </a:cubicBezTo>
                  <a:lnTo>
                    <a:pt x="325283" y="317518"/>
                  </a:lnTo>
                  <a:lnTo>
                    <a:pt x="464179" y="200970"/>
                  </a:lnTo>
                  <a:lnTo>
                    <a:pt x="638042" y="346866"/>
                  </a:lnTo>
                  <a:cubicBezTo>
                    <a:pt x="741454" y="283158"/>
                    <a:pt x="856763" y="241190"/>
                    <a:pt x="976932" y="223520"/>
                  </a:cubicBezTo>
                  <a:close/>
                </a:path>
              </a:pathLst>
            </a:custGeom>
            <a:solidFill>
              <a:srgbClr val="84DFFE"/>
            </a:solidFill>
            <a:ln w="3175">
              <a:solidFill>
                <a:schemeClr val="bg2">
                  <a:lumMod val="25000"/>
                </a:schemeClr>
              </a:solidFill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9" name="Freeform 8"/>
            <p:cNvSpPr/>
            <p:nvPr/>
          </p:nvSpPr>
          <p:spPr>
            <a:xfrm>
              <a:off x="2747553" y="1876537"/>
              <a:ext cx="683800" cy="741964"/>
            </a:xfrm>
            <a:custGeom>
              <a:avLst/>
              <a:gdLst>
                <a:gd name="connsiteX0" fmla="*/ 731630 w 1463260"/>
                <a:gd name="connsiteY0" fmla="*/ 406741 h 1587726"/>
                <a:gd name="connsiteX1" fmla="*/ 344508 w 1463260"/>
                <a:gd name="connsiteY1" fmla="*/ 793863 h 1587726"/>
                <a:gd name="connsiteX2" fmla="*/ 731630 w 1463260"/>
                <a:gd name="connsiteY2" fmla="*/ 1180985 h 1587726"/>
                <a:gd name="connsiteX3" fmla="*/ 1118752 w 1463260"/>
                <a:gd name="connsiteY3" fmla="*/ 793863 h 1587726"/>
                <a:gd name="connsiteX4" fmla="*/ 731630 w 1463260"/>
                <a:gd name="connsiteY4" fmla="*/ 406741 h 1587726"/>
                <a:gd name="connsiteX5" fmla="*/ 643381 w 1463260"/>
                <a:gd name="connsiteY5" fmla="*/ 0 h 1587726"/>
                <a:gd name="connsiteX6" fmla="*/ 819879 w 1463260"/>
                <a:gd name="connsiteY6" fmla="*/ 0 h 1587726"/>
                <a:gd name="connsiteX7" fmla="*/ 877198 w 1463260"/>
                <a:gd name="connsiteY7" fmla="*/ 243840 h 1587726"/>
                <a:gd name="connsiteX8" fmla="*/ 1078555 w 1463260"/>
                <a:gd name="connsiteY8" fmla="*/ 342910 h 1587726"/>
                <a:gd name="connsiteX9" fmla="*/ 1135181 w 1463260"/>
                <a:gd name="connsiteY9" fmla="*/ 392786 h 1587726"/>
                <a:gd name="connsiteX10" fmla="*/ 1135180 w 1463260"/>
                <a:gd name="connsiteY10" fmla="*/ 392786 h 1587726"/>
                <a:gd name="connsiteX11" fmla="*/ 1135181 w 1463260"/>
                <a:gd name="connsiteY11" fmla="*/ 392786 h 1587726"/>
                <a:gd name="connsiteX12" fmla="*/ 1135181 w 1463260"/>
                <a:gd name="connsiteY12" fmla="*/ 392786 h 1587726"/>
                <a:gd name="connsiteX13" fmla="*/ 1375011 w 1463260"/>
                <a:gd name="connsiteY13" fmla="*/ 320506 h 1587726"/>
                <a:gd name="connsiteX14" fmla="*/ 1463260 w 1463260"/>
                <a:gd name="connsiteY14" fmla="*/ 473357 h 1587726"/>
                <a:gd name="connsiteX15" fmla="*/ 1280748 w 1463260"/>
                <a:gd name="connsiteY15" fmla="*/ 644917 h 1587726"/>
                <a:gd name="connsiteX16" fmla="*/ 1280748 w 1463260"/>
                <a:gd name="connsiteY16" fmla="*/ 942810 h 1587726"/>
                <a:gd name="connsiteX17" fmla="*/ 1463260 w 1463260"/>
                <a:gd name="connsiteY17" fmla="*/ 1114369 h 1587726"/>
                <a:gd name="connsiteX18" fmla="*/ 1375011 w 1463260"/>
                <a:gd name="connsiteY18" fmla="*/ 1267220 h 1587726"/>
                <a:gd name="connsiteX19" fmla="*/ 1135180 w 1463260"/>
                <a:gd name="connsiteY19" fmla="*/ 1194940 h 1587726"/>
                <a:gd name="connsiteX20" fmla="*/ 877197 w 1463260"/>
                <a:gd name="connsiteY20" fmla="*/ 1343886 h 1587726"/>
                <a:gd name="connsiteX21" fmla="*/ 819879 w 1463260"/>
                <a:gd name="connsiteY21" fmla="*/ 1587726 h 1587726"/>
                <a:gd name="connsiteX22" fmla="*/ 643381 w 1463260"/>
                <a:gd name="connsiteY22" fmla="*/ 1587726 h 1587726"/>
                <a:gd name="connsiteX23" fmla="*/ 586062 w 1463260"/>
                <a:gd name="connsiteY23" fmla="*/ 1343886 h 1587726"/>
                <a:gd name="connsiteX24" fmla="*/ 328079 w 1463260"/>
                <a:gd name="connsiteY24" fmla="*/ 1194940 h 1587726"/>
                <a:gd name="connsiteX25" fmla="*/ 88249 w 1463260"/>
                <a:gd name="connsiteY25" fmla="*/ 1267220 h 1587726"/>
                <a:gd name="connsiteX26" fmla="*/ 0 w 1463260"/>
                <a:gd name="connsiteY26" fmla="*/ 1114369 h 1587726"/>
                <a:gd name="connsiteX27" fmla="*/ 182512 w 1463260"/>
                <a:gd name="connsiteY27" fmla="*/ 942809 h 1587726"/>
                <a:gd name="connsiteX28" fmla="*/ 182512 w 1463260"/>
                <a:gd name="connsiteY28" fmla="*/ 644916 h 1587726"/>
                <a:gd name="connsiteX29" fmla="*/ 0 w 1463260"/>
                <a:gd name="connsiteY29" fmla="*/ 473357 h 1587726"/>
                <a:gd name="connsiteX30" fmla="*/ 88249 w 1463260"/>
                <a:gd name="connsiteY30" fmla="*/ 320506 h 1587726"/>
                <a:gd name="connsiteX31" fmla="*/ 328080 w 1463260"/>
                <a:gd name="connsiteY31" fmla="*/ 392786 h 1587726"/>
                <a:gd name="connsiteX32" fmla="*/ 586063 w 1463260"/>
                <a:gd name="connsiteY32" fmla="*/ 243840 h 1587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463260" h="1587726">
                  <a:moveTo>
                    <a:pt x="731630" y="406741"/>
                  </a:moveTo>
                  <a:cubicBezTo>
                    <a:pt x="517828" y="406741"/>
                    <a:pt x="344508" y="580061"/>
                    <a:pt x="344508" y="793863"/>
                  </a:cubicBezTo>
                  <a:cubicBezTo>
                    <a:pt x="344508" y="1007665"/>
                    <a:pt x="517828" y="1180985"/>
                    <a:pt x="731630" y="1180985"/>
                  </a:cubicBezTo>
                  <a:cubicBezTo>
                    <a:pt x="945432" y="1180985"/>
                    <a:pt x="1118752" y="1007665"/>
                    <a:pt x="1118752" y="793863"/>
                  </a:cubicBezTo>
                  <a:cubicBezTo>
                    <a:pt x="1118752" y="580061"/>
                    <a:pt x="945432" y="406741"/>
                    <a:pt x="731630" y="406741"/>
                  </a:cubicBezTo>
                  <a:close/>
                  <a:moveTo>
                    <a:pt x="643381" y="0"/>
                  </a:moveTo>
                  <a:lnTo>
                    <a:pt x="819879" y="0"/>
                  </a:lnTo>
                  <a:lnTo>
                    <a:pt x="877198" y="243840"/>
                  </a:lnTo>
                  <a:cubicBezTo>
                    <a:pt x="950470" y="263232"/>
                    <a:pt x="1018877" y="296999"/>
                    <a:pt x="1078555" y="342910"/>
                  </a:cubicBezTo>
                  <a:lnTo>
                    <a:pt x="1135181" y="392786"/>
                  </a:lnTo>
                  <a:lnTo>
                    <a:pt x="1135180" y="392786"/>
                  </a:lnTo>
                  <a:lnTo>
                    <a:pt x="1135181" y="392786"/>
                  </a:lnTo>
                  <a:lnTo>
                    <a:pt x="1135181" y="392786"/>
                  </a:lnTo>
                  <a:lnTo>
                    <a:pt x="1375011" y="320506"/>
                  </a:lnTo>
                  <a:lnTo>
                    <a:pt x="1463260" y="473357"/>
                  </a:lnTo>
                  <a:lnTo>
                    <a:pt x="1280748" y="644917"/>
                  </a:lnTo>
                  <a:cubicBezTo>
                    <a:pt x="1307204" y="742452"/>
                    <a:pt x="1307204" y="845274"/>
                    <a:pt x="1280748" y="942810"/>
                  </a:cubicBezTo>
                  <a:lnTo>
                    <a:pt x="1463260" y="1114369"/>
                  </a:lnTo>
                  <a:lnTo>
                    <a:pt x="1375011" y="1267220"/>
                  </a:lnTo>
                  <a:lnTo>
                    <a:pt x="1135180" y="1194940"/>
                  </a:lnTo>
                  <a:cubicBezTo>
                    <a:pt x="1063940" y="1266619"/>
                    <a:pt x="974893" y="1318030"/>
                    <a:pt x="877197" y="1343886"/>
                  </a:cubicBezTo>
                  <a:lnTo>
                    <a:pt x="819879" y="1587726"/>
                  </a:lnTo>
                  <a:lnTo>
                    <a:pt x="643381" y="1587726"/>
                  </a:lnTo>
                  <a:lnTo>
                    <a:pt x="586062" y="1343886"/>
                  </a:lnTo>
                  <a:cubicBezTo>
                    <a:pt x="488366" y="1318030"/>
                    <a:pt x="399319" y="1266619"/>
                    <a:pt x="328079" y="1194940"/>
                  </a:cubicBezTo>
                  <a:lnTo>
                    <a:pt x="88249" y="1267220"/>
                  </a:lnTo>
                  <a:lnTo>
                    <a:pt x="0" y="1114369"/>
                  </a:lnTo>
                  <a:lnTo>
                    <a:pt x="182512" y="942809"/>
                  </a:lnTo>
                  <a:cubicBezTo>
                    <a:pt x="156056" y="845274"/>
                    <a:pt x="156056" y="742452"/>
                    <a:pt x="182512" y="644916"/>
                  </a:cubicBezTo>
                  <a:lnTo>
                    <a:pt x="0" y="473357"/>
                  </a:lnTo>
                  <a:lnTo>
                    <a:pt x="88249" y="320506"/>
                  </a:lnTo>
                  <a:lnTo>
                    <a:pt x="328080" y="392786"/>
                  </a:lnTo>
                  <a:cubicBezTo>
                    <a:pt x="399320" y="321107"/>
                    <a:pt x="488367" y="269696"/>
                    <a:pt x="586063" y="243840"/>
                  </a:cubicBezTo>
                  <a:close/>
                </a:path>
              </a:pathLst>
            </a:custGeom>
            <a:solidFill>
              <a:srgbClr val="D3D2D4"/>
            </a:solidFill>
            <a:ln w="3175">
              <a:solidFill>
                <a:schemeClr val="bg2">
                  <a:lumMod val="25000"/>
                </a:schemeClr>
              </a:solidFill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0" name="Freeform 9"/>
            <p:cNvSpPr/>
            <p:nvPr/>
          </p:nvSpPr>
          <p:spPr>
            <a:xfrm>
              <a:off x="2988376" y="1287839"/>
              <a:ext cx="681777" cy="671420"/>
            </a:xfrm>
            <a:custGeom>
              <a:avLst/>
              <a:gdLst>
                <a:gd name="connsiteX0" fmla="*/ 1106997 w 2213994"/>
                <a:gd name="connsiteY0" fmla="*/ 561989 h 2180359"/>
                <a:gd name="connsiteX1" fmla="*/ 560897 w 2213994"/>
                <a:gd name="connsiteY1" fmla="*/ 1108089 h 2180359"/>
                <a:gd name="connsiteX2" fmla="*/ 1106997 w 2213994"/>
                <a:gd name="connsiteY2" fmla="*/ 1654189 h 2180359"/>
                <a:gd name="connsiteX3" fmla="*/ 1653097 w 2213994"/>
                <a:gd name="connsiteY3" fmla="*/ 1108089 h 2180359"/>
                <a:gd name="connsiteX4" fmla="*/ 1106997 w 2213994"/>
                <a:gd name="connsiteY4" fmla="*/ 561989 h 2180359"/>
                <a:gd name="connsiteX5" fmla="*/ 1016339 w 2213994"/>
                <a:gd name="connsiteY5" fmla="*/ 0 h 2180359"/>
                <a:gd name="connsiteX6" fmla="*/ 1197655 w 2213994"/>
                <a:gd name="connsiteY6" fmla="*/ 0 h 2180359"/>
                <a:gd name="connsiteX7" fmla="*/ 1237062 w 2213994"/>
                <a:gd name="connsiteY7" fmla="*/ 223520 h 2180359"/>
                <a:gd name="connsiteX8" fmla="*/ 1575952 w 2213994"/>
                <a:gd name="connsiteY8" fmla="*/ 346866 h 2180359"/>
                <a:gd name="connsiteX9" fmla="*/ 1749815 w 2213994"/>
                <a:gd name="connsiteY9" fmla="*/ 200970 h 2180359"/>
                <a:gd name="connsiteX10" fmla="*/ 1888711 w 2213994"/>
                <a:gd name="connsiteY10" fmla="*/ 317518 h 2180359"/>
                <a:gd name="connsiteX11" fmla="*/ 1775222 w 2213994"/>
                <a:gd name="connsiteY11" fmla="*/ 514074 h 2180359"/>
                <a:gd name="connsiteX12" fmla="*/ 1955541 w 2213994"/>
                <a:gd name="connsiteY12" fmla="*/ 826396 h 2180359"/>
                <a:gd name="connsiteX13" fmla="*/ 2182509 w 2213994"/>
                <a:gd name="connsiteY13" fmla="*/ 826390 h 2180359"/>
                <a:gd name="connsiteX14" fmla="*/ 2213994 w 2213994"/>
                <a:gd name="connsiteY14" fmla="*/ 1004952 h 2180359"/>
                <a:gd name="connsiteX15" fmla="*/ 2000713 w 2213994"/>
                <a:gd name="connsiteY15" fmla="*/ 1082574 h 2180359"/>
                <a:gd name="connsiteX16" fmla="*/ 1938089 w 2213994"/>
                <a:gd name="connsiteY16" fmla="*/ 1437734 h 2180359"/>
                <a:gd name="connsiteX17" fmla="*/ 2111959 w 2213994"/>
                <a:gd name="connsiteY17" fmla="*/ 1583621 h 2180359"/>
                <a:gd name="connsiteX18" fmla="*/ 2021301 w 2213994"/>
                <a:gd name="connsiteY18" fmla="*/ 1740646 h 2180359"/>
                <a:gd name="connsiteX19" fmla="*/ 1808024 w 2213994"/>
                <a:gd name="connsiteY19" fmla="*/ 1663013 h 2180359"/>
                <a:gd name="connsiteX20" fmla="*/ 1531759 w 2213994"/>
                <a:gd name="connsiteY20" fmla="*/ 1894827 h 2180359"/>
                <a:gd name="connsiteX21" fmla="*/ 1571177 w 2213994"/>
                <a:gd name="connsiteY21" fmla="*/ 2118345 h 2180359"/>
                <a:gd name="connsiteX22" fmla="*/ 1400795 w 2213994"/>
                <a:gd name="connsiteY22" fmla="*/ 2180359 h 2180359"/>
                <a:gd name="connsiteX23" fmla="*/ 1287316 w 2213994"/>
                <a:gd name="connsiteY23" fmla="*/ 1983797 h 2180359"/>
                <a:gd name="connsiteX24" fmla="*/ 926677 w 2213994"/>
                <a:gd name="connsiteY24" fmla="*/ 1983797 h 2180359"/>
                <a:gd name="connsiteX25" fmla="*/ 813199 w 2213994"/>
                <a:gd name="connsiteY25" fmla="*/ 2180359 h 2180359"/>
                <a:gd name="connsiteX26" fmla="*/ 642817 w 2213994"/>
                <a:gd name="connsiteY26" fmla="*/ 2118345 h 2180359"/>
                <a:gd name="connsiteX27" fmla="*/ 682236 w 2213994"/>
                <a:gd name="connsiteY27" fmla="*/ 1894827 h 2180359"/>
                <a:gd name="connsiteX28" fmla="*/ 405971 w 2213994"/>
                <a:gd name="connsiteY28" fmla="*/ 1663013 h 2180359"/>
                <a:gd name="connsiteX29" fmla="*/ 192693 w 2213994"/>
                <a:gd name="connsiteY29" fmla="*/ 1740646 h 2180359"/>
                <a:gd name="connsiteX30" fmla="*/ 102035 w 2213994"/>
                <a:gd name="connsiteY30" fmla="*/ 1583621 h 2180359"/>
                <a:gd name="connsiteX31" fmla="*/ 275905 w 2213994"/>
                <a:gd name="connsiteY31" fmla="*/ 1437734 h 2180359"/>
                <a:gd name="connsiteX32" fmla="*/ 213281 w 2213994"/>
                <a:gd name="connsiteY32" fmla="*/ 1082574 h 2180359"/>
                <a:gd name="connsiteX33" fmla="*/ 0 w 2213994"/>
                <a:gd name="connsiteY33" fmla="*/ 1004952 h 2180359"/>
                <a:gd name="connsiteX34" fmla="*/ 31485 w 2213994"/>
                <a:gd name="connsiteY34" fmla="*/ 826390 h 2180359"/>
                <a:gd name="connsiteX35" fmla="*/ 258452 w 2213994"/>
                <a:gd name="connsiteY35" fmla="*/ 826396 h 2180359"/>
                <a:gd name="connsiteX36" fmla="*/ 438771 w 2213994"/>
                <a:gd name="connsiteY36" fmla="*/ 514074 h 2180359"/>
                <a:gd name="connsiteX37" fmla="*/ 325283 w 2213994"/>
                <a:gd name="connsiteY37" fmla="*/ 317518 h 2180359"/>
                <a:gd name="connsiteX38" fmla="*/ 464179 w 2213994"/>
                <a:gd name="connsiteY38" fmla="*/ 200970 h 2180359"/>
                <a:gd name="connsiteX39" fmla="*/ 638042 w 2213994"/>
                <a:gd name="connsiteY39" fmla="*/ 346866 h 2180359"/>
                <a:gd name="connsiteX40" fmla="*/ 976932 w 2213994"/>
                <a:gd name="connsiteY40" fmla="*/ 223520 h 218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213994" h="2180359">
                  <a:moveTo>
                    <a:pt x="1106997" y="561989"/>
                  </a:moveTo>
                  <a:cubicBezTo>
                    <a:pt x="805394" y="561989"/>
                    <a:pt x="560897" y="806486"/>
                    <a:pt x="560897" y="1108089"/>
                  </a:cubicBezTo>
                  <a:cubicBezTo>
                    <a:pt x="560897" y="1409692"/>
                    <a:pt x="805394" y="1654189"/>
                    <a:pt x="1106997" y="1654189"/>
                  </a:cubicBezTo>
                  <a:cubicBezTo>
                    <a:pt x="1408600" y="1654189"/>
                    <a:pt x="1653097" y="1409692"/>
                    <a:pt x="1653097" y="1108089"/>
                  </a:cubicBezTo>
                  <a:cubicBezTo>
                    <a:pt x="1653097" y="806486"/>
                    <a:pt x="1408600" y="561989"/>
                    <a:pt x="1106997" y="561989"/>
                  </a:cubicBezTo>
                  <a:close/>
                  <a:moveTo>
                    <a:pt x="1016339" y="0"/>
                  </a:moveTo>
                  <a:lnTo>
                    <a:pt x="1197655" y="0"/>
                  </a:lnTo>
                  <a:lnTo>
                    <a:pt x="1237062" y="223520"/>
                  </a:lnTo>
                  <a:cubicBezTo>
                    <a:pt x="1357231" y="241189"/>
                    <a:pt x="1472539" y="283158"/>
                    <a:pt x="1575952" y="346866"/>
                  </a:cubicBezTo>
                  <a:lnTo>
                    <a:pt x="1749815" y="200970"/>
                  </a:lnTo>
                  <a:lnTo>
                    <a:pt x="1888711" y="317518"/>
                  </a:lnTo>
                  <a:lnTo>
                    <a:pt x="1775222" y="514074"/>
                  </a:lnTo>
                  <a:cubicBezTo>
                    <a:pt x="1855919" y="604853"/>
                    <a:pt x="1917273" y="711121"/>
                    <a:pt x="1955541" y="826396"/>
                  </a:cubicBezTo>
                  <a:lnTo>
                    <a:pt x="2182509" y="826390"/>
                  </a:lnTo>
                  <a:lnTo>
                    <a:pt x="2213994" y="1004952"/>
                  </a:lnTo>
                  <a:lnTo>
                    <a:pt x="2000713" y="1082574"/>
                  </a:lnTo>
                  <a:cubicBezTo>
                    <a:pt x="2004179" y="1203985"/>
                    <a:pt x="1982871" y="1324830"/>
                    <a:pt x="1938089" y="1437734"/>
                  </a:cubicBezTo>
                  <a:lnTo>
                    <a:pt x="2111959" y="1583621"/>
                  </a:lnTo>
                  <a:lnTo>
                    <a:pt x="2021301" y="1740646"/>
                  </a:lnTo>
                  <a:lnTo>
                    <a:pt x="1808024" y="1663013"/>
                  </a:lnTo>
                  <a:cubicBezTo>
                    <a:pt x="1732638" y="1758248"/>
                    <a:pt x="1638637" y="1837123"/>
                    <a:pt x="1531759" y="1894827"/>
                  </a:cubicBezTo>
                  <a:lnTo>
                    <a:pt x="1571177" y="2118345"/>
                  </a:lnTo>
                  <a:lnTo>
                    <a:pt x="1400795" y="2180359"/>
                  </a:lnTo>
                  <a:lnTo>
                    <a:pt x="1287316" y="1983797"/>
                  </a:lnTo>
                  <a:cubicBezTo>
                    <a:pt x="1168351" y="2008293"/>
                    <a:pt x="1045642" y="2008293"/>
                    <a:pt x="926677" y="1983797"/>
                  </a:cubicBezTo>
                  <a:lnTo>
                    <a:pt x="813199" y="2180359"/>
                  </a:lnTo>
                  <a:lnTo>
                    <a:pt x="642817" y="2118345"/>
                  </a:lnTo>
                  <a:lnTo>
                    <a:pt x="682236" y="1894827"/>
                  </a:lnTo>
                  <a:cubicBezTo>
                    <a:pt x="575358" y="1837123"/>
                    <a:pt x="481357" y="1758247"/>
                    <a:pt x="405971" y="1663013"/>
                  </a:cubicBezTo>
                  <a:lnTo>
                    <a:pt x="192693" y="1740646"/>
                  </a:lnTo>
                  <a:lnTo>
                    <a:pt x="102035" y="1583621"/>
                  </a:lnTo>
                  <a:lnTo>
                    <a:pt x="275905" y="1437734"/>
                  </a:lnTo>
                  <a:cubicBezTo>
                    <a:pt x="231123" y="1324830"/>
                    <a:pt x="209814" y="1203985"/>
                    <a:pt x="213281" y="1082574"/>
                  </a:cubicBezTo>
                  <a:lnTo>
                    <a:pt x="0" y="1004952"/>
                  </a:lnTo>
                  <a:lnTo>
                    <a:pt x="31485" y="826390"/>
                  </a:lnTo>
                  <a:lnTo>
                    <a:pt x="258452" y="826396"/>
                  </a:lnTo>
                  <a:cubicBezTo>
                    <a:pt x="296720" y="711121"/>
                    <a:pt x="358074" y="604852"/>
                    <a:pt x="438771" y="514074"/>
                  </a:cubicBezTo>
                  <a:lnTo>
                    <a:pt x="325283" y="317518"/>
                  </a:lnTo>
                  <a:lnTo>
                    <a:pt x="464179" y="200970"/>
                  </a:lnTo>
                  <a:lnTo>
                    <a:pt x="638042" y="346866"/>
                  </a:lnTo>
                  <a:cubicBezTo>
                    <a:pt x="741454" y="283158"/>
                    <a:pt x="856763" y="241190"/>
                    <a:pt x="976932" y="223520"/>
                  </a:cubicBezTo>
                  <a:close/>
                </a:path>
              </a:pathLst>
            </a:custGeom>
            <a:solidFill>
              <a:srgbClr val="9B8578"/>
            </a:solidFill>
            <a:ln w="3175">
              <a:solidFill>
                <a:schemeClr val="bg2">
                  <a:lumMod val="25000"/>
                </a:schemeClr>
              </a:solidFill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pic>
          <p:nvPicPr>
            <p:cNvPr id="11" name="Picture 10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561140" y="1676772"/>
              <a:ext cx="859919" cy="862720"/>
            </a:xfrm>
            <a:prstGeom prst="flowChartConnector">
              <a:avLst/>
            </a:prstGeom>
          </p:spPr>
        </p:pic>
      </p:grpSp>
      <p:pic>
        <p:nvPicPr>
          <p:cNvPr id="12" name="Picture 3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3370977" y="1204686"/>
            <a:ext cx="2346533" cy="1062086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sp>
        <p:nvSpPr>
          <p:cNvPr id="13" name="ชื่อเรื่อง 1"/>
          <p:cNvSpPr txBox="1">
            <a:spLocks/>
          </p:cNvSpPr>
          <p:nvPr/>
        </p:nvSpPr>
        <p:spPr>
          <a:xfrm>
            <a:off x="140677" y="90845"/>
            <a:ext cx="8862646" cy="109194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>
            <a:no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th-TH" sz="3600" b="1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การพัฒนาทรัพยากร</a:t>
            </a:r>
            <a:r>
              <a:rPr lang="th-TH" sz="36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มนุษย์มุ่งสู่ไทย</a:t>
            </a:r>
            <a:r>
              <a:rPr lang="th-TH" sz="3600" b="1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แลนด์ 4.0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70338" y="5105401"/>
            <a:ext cx="7276001" cy="11387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3600" b="1" dirty="0" smtClean="0">
                <a:solidFill>
                  <a:schemeClr val="accent6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อุตสาหกรรมเป้าหมาย </a:t>
            </a:r>
            <a:r>
              <a:rPr lang="en-US" sz="3200" b="1" dirty="0" smtClean="0">
                <a:solidFill>
                  <a:schemeClr val="tx2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:  First </a:t>
            </a:r>
            <a:r>
              <a:rPr lang="en-US" sz="3200" b="1" dirty="0" smtClean="0">
                <a:latin typeface="TH SarabunPSK" panose="020B0500040200020003" pitchFamily="34" charset="-34"/>
                <a:cs typeface="TH SarabunPSK" panose="020B0500040200020003" pitchFamily="34" charset="-34"/>
              </a:rPr>
              <a:t>S-curves (5 </a:t>
            </a:r>
            <a:r>
              <a:rPr lang="th-TH" sz="3200" b="1" dirty="0" smtClean="0">
                <a:latin typeface="TH SarabunPSK" panose="020B0500040200020003" pitchFamily="34" charset="-34"/>
                <a:cs typeface="TH SarabunPSK" panose="020B0500040200020003" pitchFamily="34" charset="-34"/>
              </a:rPr>
              <a:t>อุตสาหกรรม</a:t>
            </a:r>
            <a:r>
              <a:rPr lang="en-US" sz="3200" b="1" dirty="0" smtClean="0">
                <a:latin typeface="TH SarabunPSK" panose="020B0500040200020003" pitchFamily="34" charset="-34"/>
                <a:cs typeface="TH SarabunPSK" panose="020B0500040200020003" pitchFamily="34" charset="-34"/>
              </a:rPr>
              <a:t>)</a:t>
            </a:r>
          </a:p>
          <a:p>
            <a:pPr marL="3048000" indent="-3048000"/>
            <a:r>
              <a:rPr lang="en-US" sz="3200" b="1" dirty="0">
                <a:latin typeface="TH SarabunPSK" panose="020B0500040200020003" pitchFamily="34" charset="-34"/>
                <a:cs typeface="TH SarabunPSK" panose="020B0500040200020003" pitchFamily="34" charset="-34"/>
              </a:rPr>
              <a:t>	</a:t>
            </a:r>
            <a:r>
              <a:rPr lang="en-US" sz="3200" b="1" dirty="0" smtClean="0">
                <a:latin typeface="TH SarabunPSK" panose="020B0500040200020003" pitchFamily="34" charset="-34"/>
                <a:cs typeface="TH SarabunPSK" panose="020B0500040200020003" pitchFamily="34" charset="-34"/>
              </a:rPr>
              <a:t>New S-curves (5 </a:t>
            </a:r>
            <a:r>
              <a:rPr lang="th-TH" sz="3200" b="1" dirty="0" smtClean="0">
                <a:latin typeface="TH SarabunPSK" panose="020B0500040200020003" pitchFamily="34" charset="-34"/>
                <a:cs typeface="TH SarabunPSK" panose="020B0500040200020003" pitchFamily="34" charset="-34"/>
              </a:rPr>
              <a:t>อุตสาหกรรม</a:t>
            </a:r>
            <a:r>
              <a:rPr lang="en-US" sz="3200" b="1" dirty="0" smtClean="0">
                <a:latin typeface="TH SarabunPSK" panose="020B0500040200020003" pitchFamily="34" charset="-34"/>
                <a:cs typeface="TH SarabunPSK" panose="020B0500040200020003" pitchFamily="34" charset="-34"/>
              </a:rPr>
              <a:t>)</a:t>
            </a:r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166"/>
          <a:stretch/>
        </p:blipFill>
        <p:spPr>
          <a:xfrm>
            <a:off x="6652443" y="4421938"/>
            <a:ext cx="2280542" cy="835862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</p:spTree>
    <p:extLst>
      <p:ext uri="{BB962C8B-B14F-4D97-AF65-F5344CB8AC3E}">
        <p14:creationId xmlns:p14="http://schemas.microsoft.com/office/powerpoint/2010/main" val="13808892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" name="Picture 82" descr="person_icon_clear.png"/>
          <p:cNvPicPr>
            <a:picLocks noChangeAspect="1"/>
          </p:cNvPicPr>
          <p:nvPr/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5800725" y="1219200"/>
            <a:ext cx="1819275" cy="1981200"/>
          </a:xfrm>
          <a:prstGeom prst="rect">
            <a:avLst/>
          </a:prstGeom>
        </p:spPr>
      </p:pic>
      <p:sp>
        <p:nvSpPr>
          <p:cNvPr id="11" name="Line Callout 2 10"/>
          <p:cNvSpPr/>
          <p:nvPr/>
        </p:nvSpPr>
        <p:spPr>
          <a:xfrm>
            <a:off x="7301386" y="1530301"/>
            <a:ext cx="1690215" cy="400110"/>
          </a:xfrm>
          <a:prstGeom prst="borderCallout2">
            <a:avLst>
              <a:gd name="adj1" fmla="val 47943"/>
              <a:gd name="adj2" fmla="val -128"/>
              <a:gd name="adj3" fmla="val 47943"/>
              <a:gd name="adj4" fmla="val -15641"/>
              <a:gd name="adj5" fmla="val 46373"/>
              <a:gd name="adj6" fmla="val -25587"/>
            </a:avLst>
          </a:prstGeom>
          <a:ln w="19050">
            <a:solidFill>
              <a:srgbClr val="F3695B"/>
            </a:solidFill>
            <a:prstDash val="sysDash"/>
            <a:headEnd type="oval" w="med" len="med"/>
            <a:tailEnd type="oval" w="med" len="med"/>
          </a:ln>
        </p:spPr>
        <p:txBody>
          <a:bodyPr wrap="square">
            <a:spAutoFit/>
          </a:bodyPr>
          <a:lstStyle/>
          <a:p>
            <a:r>
              <a:rPr lang="th-TH" sz="20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ฝีมือ </a:t>
            </a:r>
            <a:r>
              <a:rPr lang="en-US" sz="20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912,572 </a:t>
            </a:r>
            <a:r>
              <a:rPr lang="th-TH" sz="20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คน</a:t>
            </a:r>
            <a:endParaRPr lang="en-US" sz="2000" b="1" dirty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</p:txBody>
      </p:sp>
      <p:sp>
        <p:nvSpPr>
          <p:cNvPr id="12" name="Line Callout 2 11"/>
          <p:cNvSpPr/>
          <p:nvPr/>
        </p:nvSpPr>
        <p:spPr>
          <a:xfrm>
            <a:off x="7223606" y="2102564"/>
            <a:ext cx="1844194" cy="369332"/>
          </a:xfrm>
          <a:prstGeom prst="borderCallout2">
            <a:avLst>
              <a:gd name="adj1" fmla="val 47943"/>
              <a:gd name="adj2" fmla="val -128"/>
              <a:gd name="adj3" fmla="val 47943"/>
              <a:gd name="adj4" fmla="val -15641"/>
              <a:gd name="adj5" fmla="val 20875"/>
              <a:gd name="adj6" fmla="val -24995"/>
            </a:avLst>
          </a:prstGeom>
          <a:ln w="19050">
            <a:solidFill>
              <a:srgbClr val="3EE6B2"/>
            </a:solidFill>
            <a:prstDash val="sysDash"/>
            <a:headEnd type="oval" w="med" len="med"/>
            <a:tailEnd type="oval" w="med" len="med"/>
          </a:ln>
        </p:spPr>
        <p:txBody>
          <a:bodyPr wrap="square">
            <a:spAutoFit/>
          </a:bodyPr>
          <a:lstStyle/>
          <a:p>
            <a:r>
              <a:rPr lang="th-TH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กึ่งฝีมือ </a:t>
            </a:r>
            <a:r>
              <a:rPr lang="en-US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1,014,452 </a:t>
            </a:r>
            <a:r>
              <a:rPr lang="th-TH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คน</a:t>
            </a:r>
            <a:endParaRPr lang="en-US" b="1" dirty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</p:txBody>
      </p:sp>
      <p:sp>
        <p:nvSpPr>
          <p:cNvPr id="13" name="Line Callout 2 12"/>
          <p:cNvSpPr/>
          <p:nvPr/>
        </p:nvSpPr>
        <p:spPr>
          <a:xfrm>
            <a:off x="7301385" y="2708090"/>
            <a:ext cx="1766415" cy="400110"/>
          </a:xfrm>
          <a:prstGeom prst="borderCallout2">
            <a:avLst>
              <a:gd name="adj1" fmla="val 47943"/>
              <a:gd name="adj2" fmla="val -128"/>
              <a:gd name="adj3" fmla="val 47943"/>
              <a:gd name="adj4" fmla="val -15641"/>
              <a:gd name="adj5" fmla="val 12959"/>
              <a:gd name="adj6" fmla="val -29894"/>
            </a:avLst>
          </a:prstGeom>
          <a:ln w="19050">
            <a:solidFill>
              <a:schemeClr val="accent4">
                <a:lumMod val="60000"/>
                <a:lumOff val="40000"/>
              </a:schemeClr>
            </a:solidFill>
            <a:prstDash val="sysDash"/>
            <a:headEnd type="oval" w="med" len="med"/>
            <a:tailEnd type="oval" w="med" len="med"/>
          </a:ln>
        </p:spPr>
        <p:txBody>
          <a:bodyPr wrap="square">
            <a:spAutoFit/>
          </a:bodyPr>
          <a:lstStyle/>
          <a:p>
            <a:r>
              <a:rPr lang="th-TH" sz="20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ทั่วไป </a:t>
            </a:r>
            <a:r>
              <a:rPr lang="en-US" sz="20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614,617 </a:t>
            </a:r>
            <a:r>
              <a:rPr lang="th-TH" sz="20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คน</a:t>
            </a:r>
            <a:endParaRPr lang="en-US" sz="2000" b="1" dirty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</p:txBody>
      </p:sp>
      <p:sp>
        <p:nvSpPr>
          <p:cNvPr id="14" name="Line Callout 2 13"/>
          <p:cNvSpPr/>
          <p:nvPr/>
        </p:nvSpPr>
        <p:spPr>
          <a:xfrm>
            <a:off x="7147407" y="932546"/>
            <a:ext cx="1844194" cy="369332"/>
          </a:xfrm>
          <a:prstGeom prst="borderCallout2">
            <a:avLst>
              <a:gd name="adj1" fmla="val 47943"/>
              <a:gd name="adj2" fmla="val -128"/>
              <a:gd name="adj3" fmla="val 47943"/>
              <a:gd name="adj4" fmla="val -7412"/>
              <a:gd name="adj5" fmla="val 110237"/>
              <a:gd name="adj6" fmla="val -18171"/>
            </a:avLst>
          </a:prstGeom>
          <a:ln w="19050">
            <a:solidFill>
              <a:schemeClr val="accent5">
                <a:lumMod val="75000"/>
              </a:schemeClr>
            </a:solidFill>
            <a:prstDash val="sysDash"/>
            <a:headEnd type="oval" w="med" len="med"/>
            <a:tailEnd type="oval" w="med" len="med"/>
          </a:ln>
        </p:spPr>
        <p:txBody>
          <a:bodyPr wrap="square">
            <a:spAutoFit/>
          </a:bodyPr>
          <a:lstStyle/>
          <a:p>
            <a:r>
              <a:rPr lang="th-TH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เชี่ยวชาญ </a:t>
            </a:r>
            <a:r>
              <a:rPr lang="en-US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280,237 </a:t>
            </a:r>
            <a:r>
              <a:rPr lang="th-TH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คน</a:t>
            </a:r>
            <a:endParaRPr lang="en-US" b="1" dirty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</p:txBody>
      </p:sp>
      <p:sp>
        <p:nvSpPr>
          <p:cNvPr id="36" name="Rounded Rectangle 35"/>
          <p:cNvSpPr/>
          <p:nvPr/>
        </p:nvSpPr>
        <p:spPr>
          <a:xfrm>
            <a:off x="76200" y="752725"/>
            <a:ext cx="6248963" cy="1628588"/>
          </a:xfrm>
          <a:prstGeom prst="roundRect">
            <a:avLst>
              <a:gd name="adj" fmla="val 5447"/>
            </a:avLst>
          </a:prstGeom>
          <a:solidFill>
            <a:schemeClr val="bg1"/>
          </a:solidFill>
          <a:ln w="76200">
            <a:noFill/>
            <a:prstDash val="sysDash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>
              <a:solidFill>
                <a:schemeClr val="tx2"/>
              </a:solidFill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5925205" y="91190"/>
            <a:ext cx="3190004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th-TH" sz="2400" b="1" i="1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แรงงาน</a:t>
            </a:r>
            <a:r>
              <a:rPr lang="th-TH" sz="2400" b="1" i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ปัจจุบัน </a:t>
            </a:r>
            <a:r>
              <a:rPr lang="en-US" sz="2400" b="1" i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2,821,878 </a:t>
            </a:r>
            <a:r>
              <a:rPr lang="th-TH" sz="2400" b="1" i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คน</a:t>
            </a:r>
            <a:endParaRPr lang="en-US" sz="2400" b="1" i="1" dirty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</p:txBody>
      </p:sp>
      <p:grpSp>
        <p:nvGrpSpPr>
          <p:cNvPr id="2" name="Group 17"/>
          <p:cNvGrpSpPr/>
          <p:nvPr/>
        </p:nvGrpSpPr>
        <p:grpSpPr>
          <a:xfrm>
            <a:off x="6489014" y="3626129"/>
            <a:ext cx="2578786" cy="2774671"/>
            <a:chOff x="6381236" y="303976"/>
            <a:chExt cx="2762764" cy="2972624"/>
          </a:xfrm>
        </p:grpSpPr>
        <p:pic>
          <p:nvPicPr>
            <p:cNvPr id="15" name="Picture 14"/>
            <p:cNvPicPr>
              <a:picLocks noChangeAspect="1"/>
            </p:cNvPicPr>
            <p:nvPr/>
          </p:nvPicPr>
          <p:blipFill>
            <a:blip r:embed="rId3" cstate="print">
              <a:clrChange>
                <a:clrFrom>
                  <a:srgbClr val="FEFEFE"/>
                </a:clrFrom>
                <a:clrTo>
                  <a:srgbClr val="FEFEFE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81236" y="393022"/>
              <a:ext cx="2762764" cy="2745261"/>
            </a:xfrm>
            <a:prstGeom prst="rect">
              <a:avLst/>
            </a:prstGeom>
          </p:spPr>
        </p:pic>
        <p:sp>
          <p:nvSpPr>
            <p:cNvPr id="20" name="Rectangle 19"/>
            <p:cNvSpPr/>
            <p:nvPr/>
          </p:nvSpPr>
          <p:spPr>
            <a:xfrm>
              <a:off x="7086600" y="2909683"/>
              <a:ext cx="1418464" cy="366917"/>
            </a:xfrm>
            <a:prstGeom prst="rect">
              <a:avLst/>
            </a:prstGeom>
            <a:noFill/>
          </p:spPr>
          <p:txBody>
            <a:bodyPr spcFirstLastPara="1" wrap="square" numCol="1">
              <a:prstTxWarp prst="textArchDown">
                <a:avLst/>
              </a:prstTxWarp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tx2"/>
                  </a:solidFill>
                  <a:latin typeface="FreesiaUPC" pitchFamily="34" charset="-34"/>
                  <a:cs typeface="FreesiaUPC" pitchFamily="34" charset="-34"/>
                </a:rPr>
                <a:t>492,665 </a:t>
              </a:r>
              <a:r>
                <a:rPr lang="th-TH" sz="2400" b="1" dirty="0">
                  <a:solidFill>
                    <a:schemeClr val="tx2"/>
                  </a:solidFill>
                  <a:latin typeface="FreesiaUPC" pitchFamily="34" charset="-34"/>
                  <a:cs typeface="FreesiaUPC" pitchFamily="34" charset="-34"/>
                </a:rPr>
                <a:t>คน</a:t>
              </a:r>
              <a:endParaRPr lang="en-US" sz="2400" b="1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endParaRPr>
            </a:p>
          </p:txBody>
        </p:sp>
        <p:sp>
          <p:nvSpPr>
            <p:cNvPr id="21" name="Rectangle 20"/>
            <p:cNvSpPr/>
            <p:nvPr/>
          </p:nvSpPr>
          <p:spPr>
            <a:xfrm>
              <a:off x="7071810" y="303976"/>
              <a:ext cx="1440511" cy="395907"/>
            </a:xfrm>
            <a:prstGeom prst="rect">
              <a:avLst/>
            </a:prstGeom>
            <a:noFill/>
          </p:spPr>
          <p:txBody>
            <a:bodyPr wrap="square">
              <a:prstTxWarp prst="textArchUp">
                <a:avLst/>
              </a:prstTxWarp>
              <a:spAutoFit/>
            </a:bodyPr>
            <a:lstStyle/>
            <a:p>
              <a:pPr algn="ctr"/>
              <a:r>
                <a:rPr lang="en-US" sz="2400" b="1" dirty="0" smtClean="0">
                  <a:solidFill>
                    <a:schemeClr val="tx2"/>
                  </a:solidFill>
                  <a:latin typeface="FreesiaUPC" pitchFamily="34" charset="-34"/>
                  <a:cs typeface="FreesiaUPC" pitchFamily="34" charset="-34"/>
                </a:rPr>
                <a:t>2,048,976 </a:t>
              </a:r>
              <a:r>
                <a:rPr lang="th-TH" sz="2400" b="1" dirty="0" smtClean="0">
                  <a:solidFill>
                    <a:schemeClr val="tx2"/>
                  </a:solidFill>
                  <a:latin typeface="FreesiaUPC" pitchFamily="34" charset="-34"/>
                  <a:cs typeface="FreesiaUPC" pitchFamily="34" charset="-34"/>
                </a:rPr>
                <a:t>คน</a:t>
              </a:r>
              <a:endParaRPr lang="en-US" sz="2400" b="1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endParaRPr>
            </a:p>
          </p:txBody>
        </p:sp>
      </p:grpSp>
      <p:sp>
        <p:nvSpPr>
          <p:cNvPr id="26" name="ชื่อเรื่องรอง 2"/>
          <p:cNvSpPr txBox="1">
            <a:spLocks/>
          </p:cNvSpPr>
          <p:nvPr/>
        </p:nvSpPr>
        <p:spPr>
          <a:xfrm>
            <a:off x="34262" y="49248"/>
            <a:ext cx="5978771" cy="586260"/>
          </a:xfrm>
          <a:prstGeom prst="homePlate">
            <a:avLst/>
          </a:prstGeom>
          <a:solidFill>
            <a:schemeClr val="accent6">
              <a:lumMod val="40000"/>
              <a:lumOff val="60000"/>
            </a:schemeClr>
          </a:solidFill>
        </p:spPr>
        <p:txBody>
          <a:bodyPr vert="horz" lIns="91440" tIns="45720" rIns="91440" bIns="45720" rtlCol="0" anchor="ctr">
            <a:noAutofit/>
          </a:bodyPr>
          <a:lstStyle/>
          <a:p>
            <a:pPr lvl="0">
              <a:defRPr/>
            </a:pPr>
            <a:r>
              <a:rPr lang="th-TH" sz="2400" b="1" dirty="0" smtClean="0">
                <a:solidFill>
                  <a:schemeClr val="tx2"/>
                </a:solidFill>
              </a:rPr>
              <a:t>การพัฒนาศักยภาพแรงงานใน </a:t>
            </a:r>
            <a:r>
              <a:rPr lang="en-US" sz="2400" b="1" dirty="0" smtClean="0">
                <a:solidFill>
                  <a:schemeClr val="tx2"/>
                </a:solidFill>
              </a:rPr>
              <a:t>10 </a:t>
            </a:r>
            <a:r>
              <a:rPr lang="th-TH" sz="2400" b="1" dirty="0" smtClean="0">
                <a:solidFill>
                  <a:schemeClr val="tx2"/>
                </a:solidFill>
              </a:rPr>
              <a:t>อุตสาหกรรมแห่งอนาคต</a:t>
            </a:r>
            <a:endParaRPr kumimoji="0" lang="en-US" sz="2400" i="0" u="none" strike="noStrike" kern="1200" cap="none" spc="0" normalizeH="0" noProof="0" dirty="0" smtClean="0">
              <a:ln>
                <a:noFill/>
              </a:ln>
              <a:solidFill>
                <a:schemeClr val="tx2"/>
              </a:solidFill>
              <a:uLnTx/>
              <a:uFillTx/>
              <a:latin typeface="Arial Black" panose="020B0A04020102020204" pitchFamily="34" charset="0"/>
            </a:endParaRPr>
          </a:p>
        </p:txBody>
      </p:sp>
      <p:grpSp>
        <p:nvGrpSpPr>
          <p:cNvPr id="3" name="Group 16"/>
          <p:cNvGrpSpPr/>
          <p:nvPr/>
        </p:nvGrpSpPr>
        <p:grpSpPr>
          <a:xfrm>
            <a:off x="-3505200" y="-78502"/>
            <a:ext cx="2979608" cy="1428020"/>
            <a:chOff x="2857990" y="1433771"/>
            <a:chExt cx="3147296" cy="1721214"/>
          </a:xfrm>
        </p:grpSpPr>
        <p:grpSp>
          <p:nvGrpSpPr>
            <p:cNvPr id="4" name="Group 23"/>
            <p:cNvGrpSpPr/>
            <p:nvPr/>
          </p:nvGrpSpPr>
          <p:grpSpPr>
            <a:xfrm>
              <a:off x="2857990" y="1440491"/>
              <a:ext cx="2813471" cy="1706710"/>
              <a:chOff x="3012243" y="1371601"/>
              <a:chExt cx="2948554" cy="1793794"/>
            </a:xfrm>
          </p:grpSpPr>
          <p:sp>
            <p:nvSpPr>
              <p:cNvPr id="23" name="Rectangle 22"/>
              <p:cNvSpPr/>
              <p:nvPr/>
            </p:nvSpPr>
            <p:spPr>
              <a:xfrm>
                <a:off x="3012243" y="2557657"/>
                <a:ext cx="2948554" cy="607738"/>
              </a:xfrm>
              <a:prstGeom prst="rect">
                <a:avLst/>
              </a:prstGeom>
              <a:solidFill>
                <a:schemeClr val="accent4">
                  <a:lumMod val="7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 smtClean="0">
                    <a:solidFill>
                      <a:schemeClr val="bg1"/>
                    </a:solidFill>
                  </a:rPr>
                  <a:t>         Hard skills ,soft skills</a:t>
                </a:r>
              </a:p>
            </p:txBody>
          </p:sp>
          <p:sp>
            <p:nvSpPr>
              <p:cNvPr id="28" name="Rectangle 27"/>
              <p:cNvSpPr/>
              <p:nvPr/>
            </p:nvSpPr>
            <p:spPr>
              <a:xfrm>
                <a:off x="3733800" y="1936602"/>
                <a:ext cx="2052067" cy="621055"/>
              </a:xfrm>
              <a:prstGeom prst="rect">
                <a:avLst/>
              </a:prstGeom>
              <a:solidFill>
                <a:srgbClr val="3EE6B2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h-TH" sz="2800" b="1" dirty="0" smtClean="0">
                    <a:solidFill>
                      <a:sysClr val="windowText" lastClr="000000"/>
                    </a:solidFill>
                  </a:rPr>
                  <a:t>ภาษา</a:t>
                </a:r>
                <a:endParaRPr lang="en-US" sz="2800" b="1" dirty="0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29" name="Rectangle 28"/>
              <p:cNvSpPr/>
              <p:nvPr/>
            </p:nvSpPr>
            <p:spPr>
              <a:xfrm>
                <a:off x="4489114" y="1381681"/>
                <a:ext cx="1118020" cy="554922"/>
              </a:xfrm>
              <a:prstGeom prst="rect">
                <a:avLst/>
              </a:prstGeom>
              <a:solidFill>
                <a:srgbClr val="F3695B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600" dirty="0" smtClean="0">
                    <a:solidFill>
                      <a:schemeClr val="bg1"/>
                    </a:solidFill>
                  </a:rPr>
                  <a:t>Problem Solving</a:t>
                </a:r>
                <a:endParaRPr lang="en-US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0" name="Rectangle 29"/>
              <p:cNvSpPr/>
              <p:nvPr/>
            </p:nvSpPr>
            <p:spPr>
              <a:xfrm>
                <a:off x="3012243" y="1371605"/>
                <a:ext cx="721557" cy="1186052"/>
              </a:xfrm>
              <a:prstGeom prst="rect">
                <a:avLst/>
              </a:prstGeom>
              <a:solidFill>
                <a:schemeClr val="accent4">
                  <a:lumMod val="7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1" name="Rectangle 30"/>
              <p:cNvSpPr/>
              <p:nvPr/>
            </p:nvSpPr>
            <p:spPr>
              <a:xfrm>
                <a:off x="3733800" y="1371601"/>
                <a:ext cx="755313" cy="565002"/>
              </a:xfrm>
              <a:prstGeom prst="rect">
                <a:avLst/>
              </a:prstGeom>
              <a:solidFill>
                <a:srgbClr val="3EE6B2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7" name="Isosceles Triangle 6"/>
            <p:cNvSpPr/>
            <p:nvPr/>
          </p:nvSpPr>
          <p:spPr>
            <a:xfrm rot="5400000">
              <a:off x="5545364" y="2695064"/>
              <a:ext cx="586015" cy="333828"/>
            </a:xfrm>
            <a:prstGeom prst="triangle">
              <a:avLst>
                <a:gd name="adj" fmla="val 52477"/>
              </a:avLst>
            </a:prstGeom>
            <a:solidFill>
              <a:schemeClr val="accent4">
                <a:lumMod val="7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sz="2000">
                <a:solidFill>
                  <a:schemeClr val="bg1"/>
                </a:solidFill>
              </a:endParaRPr>
            </a:p>
          </p:txBody>
        </p:sp>
        <p:sp>
          <p:nvSpPr>
            <p:cNvPr id="33" name="Isosceles Triangle 32"/>
            <p:cNvSpPr/>
            <p:nvPr/>
          </p:nvSpPr>
          <p:spPr>
            <a:xfrm rot="5400000">
              <a:off x="5376003" y="2106602"/>
              <a:ext cx="590908" cy="333829"/>
            </a:xfrm>
            <a:prstGeom prst="triangle">
              <a:avLst/>
            </a:prstGeom>
            <a:solidFill>
              <a:srgbClr val="3EE6B2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sz="2800" b="1">
                <a:solidFill>
                  <a:sysClr val="windowText" lastClr="000000"/>
                </a:solidFill>
              </a:endParaRPr>
            </a:p>
          </p:txBody>
        </p:sp>
        <p:sp>
          <p:nvSpPr>
            <p:cNvPr id="34" name="Isosceles Triangle 33"/>
            <p:cNvSpPr/>
            <p:nvPr/>
          </p:nvSpPr>
          <p:spPr>
            <a:xfrm rot="5400000">
              <a:off x="5217884" y="1539003"/>
              <a:ext cx="544296" cy="333831"/>
            </a:xfrm>
            <a:prstGeom prst="triangle">
              <a:avLst/>
            </a:prstGeom>
            <a:solidFill>
              <a:srgbClr val="F3695B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>
                <a:solidFill>
                  <a:schemeClr val="bg1"/>
                </a:solidFill>
              </a:endParaRPr>
            </a:p>
          </p:txBody>
        </p:sp>
      </p:grpSp>
      <p:sp>
        <p:nvSpPr>
          <p:cNvPr id="9" name="Rectangle 8"/>
          <p:cNvSpPr/>
          <p:nvPr/>
        </p:nvSpPr>
        <p:spPr>
          <a:xfrm>
            <a:off x="-3435997" y="-87875"/>
            <a:ext cx="513410" cy="1405706"/>
          </a:xfrm>
          <a:prstGeom prst="rect">
            <a:avLst/>
          </a:prstGeom>
        </p:spPr>
        <p:txBody>
          <a:bodyPr vert="wordArtVert" wrap="none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STEM</a:t>
            </a:r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6070" y="749883"/>
            <a:ext cx="801821" cy="770608"/>
          </a:xfrm>
          <a:prstGeom prst="flowChartConnector">
            <a:avLst/>
          </a:prstGeom>
        </p:spPr>
      </p:pic>
      <p:graphicFrame>
        <p:nvGraphicFramePr>
          <p:cNvPr id="37" name="Table 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0917769"/>
              </p:ext>
            </p:extLst>
          </p:nvPr>
        </p:nvGraphicFramePr>
        <p:xfrm>
          <a:off x="175282" y="1492354"/>
          <a:ext cx="6032090" cy="809463"/>
        </p:xfrm>
        <a:graphic>
          <a:graphicData uri="http://schemas.openxmlformats.org/drawingml/2006/table">
            <a:tbl>
              <a:tblPr firstCol="1" bandRow="1">
                <a:tableStyleId>{7DF18680-E054-41AD-8BC1-D1AEF772440D}</a:tableStyleId>
              </a:tblPr>
              <a:tblGrid>
                <a:gridCol w="1192055"/>
                <a:gridCol w="1017746"/>
                <a:gridCol w="990600"/>
                <a:gridCol w="914400"/>
                <a:gridCol w="990600"/>
                <a:gridCol w="926689"/>
              </a:tblGrid>
              <a:tr h="382239">
                <a:tc>
                  <a:txBody>
                    <a:bodyPr/>
                    <a:lstStyle/>
                    <a:p>
                      <a:pPr marL="171450" indent="-171450">
                        <a:buFont typeface="Wingdings" pitchFamily="2" charset="2"/>
                        <a:buChar char="§"/>
                      </a:pPr>
                      <a:r>
                        <a:rPr lang="en-US" sz="2000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 </a:t>
                      </a:r>
                      <a:r>
                        <a:rPr lang="th-TH" sz="2000" dirty="0" err="1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กพร</a:t>
                      </a:r>
                      <a:r>
                        <a:rPr lang="th-TH" sz="2000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.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marL="0" algn="r" defTabSz="914400" rtl="0" eaLnBrk="1" latinLnBrk="0" hangingPunct="1"/>
                      <a:r>
                        <a:rPr lang="en-US" sz="2000" b="1" kern="1200" dirty="0" smtClean="0">
                          <a:solidFill>
                            <a:schemeClr val="dk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39,300</a:t>
                      </a:r>
                      <a:endParaRPr lang="th-TH" sz="2000" b="1" kern="1200" dirty="0">
                        <a:solidFill>
                          <a:schemeClr val="dk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kern="1200" dirty="0" smtClean="0">
                          <a:solidFill>
                            <a:schemeClr val="dk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76,236</a:t>
                      </a:r>
                      <a:endParaRPr lang="th-TH" sz="2000" b="1" kern="1200" dirty="0">
                        <a:solidFill>
                          <a:schemeClr val="dk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66,707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56,033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58,835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</a:tr>
              <a:tr h="413223">
                <a:tc>
                  <a:txBody>
                    <a:bodyPr/>
                    <a:lstStyle/>
                    <a:p>
                      <a:pPr marL="171450" indent="-171450">
                        <a:buFont typeface="Wingdings" pitchFamily="2" charset="2"/>
                        <a:buChar char="§"/>
                      </a:pPr>
                      <a:r>
                        <a:rPr lang="en-US" sz="2000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 </a:t>
                      </a:r>
                      <a:r>
                        <a:rPr lang="th-TH" sz="2000" dirty="0" err="1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สปก</a:t>
                      </a:r>
                      <a:r>
                        <a:rPr lang="th-TH" sz="2000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.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marL="0" algn="r" defTabSz="914400" rtl="0" eaLnBrk="1" latinLnBrk="0" hangingPunct="1"/>
                      <a:r>
                        <a:rPr lang="en-US" sz="2000" b="1" kern="1200" dirty="0" smtClean="0">
                          <a:solidFill>
                            <a:schemeClr val="dk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573,317</a:t>
                      </a:r>
                      <a:endParaRPr lang="th-TH" sz="2000" b="1" kern="1200" dirty="0">
                        <a:solidFill>
                          <a:schemeClr val="dk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kern="1200" dirty="0" smtClean="0">
                          <a:solidFill>
                            <a:schemeClr val="dk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538,381</a:t>
                      </a:r>
                      <a:endParaRPr lang="th-TH" sz="2000" b="1" kern="1200" dirty="0">
                        <a:solidFill>
                          <a:schemeClr val="dk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547,911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558,584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555,782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</a:tr>
            </a:tbl>
          </a:graphicData>
        </a:graphic>
      </p:graphicFrame>
      <p:sp>
        <p:nvSpPr>
          <p:cNvPr id="41" name="สี่เหลี่ยมผืนผ้า 44"/>
          <p:cNvSpPr/>
          <p:nvPr/>
        </p:nvSpPr>
        <p:spPr>
          <a:xfrm>
            <a:off x="1354016" y="1196894"/>
            <a:ext cx="111932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2560</a:t>
            </a:r>
          </a:p>
        </p:txBody>
      </p:sp>
      <p:sp>
        <p:nvSpPr>
          <p:cNvPr id="42" name="สี่เหลี่ยมผืนผ้า 44"/>
          <p:cNvSpPr/>
          <p:nvPr/>
        </p:nvSpPr>
        <p:spPr>
          <a:xfrm>
            <a:off x="5277291" y="1196895"/>
            <a:ext cx="1070755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2564</a:t>
            </a:r>
            <a:endParaRPr lang="en-US" sz="1400" b="1" spc="100" dirty="0">
              <a:solidFill>
                <a:schemeClr val="tx2"/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cxnSp>
        <p:nvCxnSpPr>
          <p:cNvPr id="43" name="Straight Connector 42"/>
          <p:cNvCxnSpPr/>
          <p:nvPr/>
        </p:nvCxnSpPr>
        <p:spPr>
          <a:xfrm flipV="1">
            <a:off x="2415186" y="1204232"/>
            <a:ext cx="0" cy="1104653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/>
          <p:cNvCxnSpPr/>
          <p:nvPr/>
        </p:nvCxnSpPr>
        <p:spPr>
          <a:xfrm flipH="1">
            <a:off x="1354015" y="1474052"/>
            <a:ext cx="4853354" cy="0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สี่เหลี่ยมผืนผ้า 44"/>
          <p:cNvSpPr/>
          <p:nvPr/>
        </p:nvSpPr>
        <p:spPr>
          <a:xfrm>
            <a:off x="2415187" y="1196895"/>
            <a:ext cx="111932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2561</a:t>
            </a:r>
          </a:p>
        </p:txBody>
      </p:sp>
      <p:sp>
        <p:nvSpPr>
          <p:cNvPr id="46" name="สี่เหลี่ยมผืนผ้า 44"/>
          <p:cNvSpPr/>
          <p:nvPr/>
        </p:nvSpPr>
        <p:spPr>
          <a:xfrm>
            <a:off x="3329587" y="1196893"/>
            <a:ext cx="111932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2562</a:t>
            </a:r>
          </a:p>
        </p:txBody>
      </p:sp>
      <p:sp>
        <p:nvSpPr>
          <p:cNvPr id="47" name="สี่เหลี่ยมผืนผ้า 44"/>
          <p:cNvSpPr/>
          <p:nvPr/>
        </p:nvSpPr>
        <p:spPr>
          <a:xfrm>
            <a:off x="4243987" y="1196895"/>
            <a:ext cx="111932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2563</a:t>
            </a:r>
          </a:p>
        </p:txBody>
      </p:sp>
      <p:cxnSp>
        <p:nvCxnSpPr>
          <p:cNvPr id="51" name="Straight Connector 18"/>
          <p:cNvCxnSpPr/>
          <p:nvPr/>
        </p:nvCxnSpPr>
        <p:spPr>
          <a:xfrm flipV="1">
            <a:off x="3393831" y="1209323"/>
            <a:ext cx="0" cy="1099562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18"/>
          <p:cNvCxnSpPr/>
          <p:nvPr/>
        </p:nvCxnSpPr>
        <p:spPr>
          <a:xfrm flipV="1">
            <a:off x="4308231" y="1204234"/>
            <a:ext cx="0" cy="1104651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18"/>
          <p:cNvCxnSpPr/>
          <p:nvPr/>
        </p:nvCxnSpPr>
        <p:spPr>
          <a:xfrm flipV="1">
            <a:off x="5277291" y="1204232"/>
            <a:ext cx="0" cy="1104653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Rounded Rectangle 53"/>
          <p:cNvSpPr/>
          <p:nvPr/>
        </p:nvSpPr>
        <p:spPr>
          <a:xfrm>
            <a:off x="99083" y="2478476"/>
            <a:ext cx="6248963" cy="1639287"/>
          </a:xfrm>
          <a:prstGeom prst="roundRect">
            <a:avLst>
              <a:gd name="adj" fmla="val 5447"/>
            </a:avLst>
          </a:prstGeom>
          <a:solidFill>
            <a:schemeClr val="bg1"/>
          </a:solidFill>
          <a:ln w="76200">
            <a:noFill/>
            <a:prstDash val="sysDash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>
              <a:solidFill>
                <a:schemeClr val="tx2"/>
              </a:solidFill>
            </a:endParaRPr>
          </a:p>
        </p:txBody>
      </p:sp>
      <p:graphicFrame>
        <p:nvGraphicFramePr>
          <p:cNvPr id="56" name="Table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8095249"/>
              </p:ext>
            </p:extLst>
          </p:nvPr>
        </p:nvGraphicFramePr>
        <p:xfrm>
          <a:off x="175282" y="3243713"/>
          <a:ext cx="6032090" cy="809463"/>
        </p:xfrm>
        <a:graphic>
          <a:graphicData uri="http://schemas.openxmlformats.org/drawingml/2006/table">
            <a:tbl>
              <a:tblPr firstCol="1" bandRow="1">
                <a:tableStyleId>{7DF18680-E054-41AD-8BC1-D1AEF772440D}</a:tableStyleId>
              </a:tblPr>
              <a:tblGrid>
                <a:gridCol w="1192055"/>
                <a:gridCol w="1017746"/>
                <a:gridCol w="990600"/>
                <a:gridCol w="914400"/>
                <a:gridCol w="990600"/>
                <a:gridCol w="926689"/>
              </a:tblGrid>
              <a:tr h="382239">
                <a:tc>
                  <a:txBody>
                    <a:bodyPr/>
                    <a:lstStyle/>
                    <a:p>
                      <a:pPr marL="171450" indent="-171450">
                        <a:buFont typeface="Wingdings" pitchFamily="2" charset="2"/>
                        <a:buChar char="§"/>
                      </a:pPr>
                      <a:r>
                        <a:rPr lang="en-US" sz="2000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 </a:t>
                      </a:r>
                      <a:r>
                        <a:rPr lang="th-TH" sz="2000" dirty="0" err="1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กพร</a:t>
                      </a:r>
                      <a:r>
                        <a:rPr lang="th-TH" sz="2000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.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marL="0" algn="r" defTabSz="914400" rtl="0" eaLnBrk="1" latinLnBrk="0" hangingPunct="1"/>
                      <a:r>
                        <a:rPr lang="en-US" sz="2000" b="1" kern="1200" dirty="0" smtClean="0">
                          <a:solidFill>
                            <a:schemeClr val="dk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19,650</a:t>
                      </a:r>
                      <a:endParaRPr lang="th-TH" sz="2000" b="1" kern="1200" dirty="0">
                        <a:solidFill>
                          <a:schemeClr val="dk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kern="1200" dirty="0" smtClean="0">
                          <a:solidFill>
                            <a:schemeClr val="dk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38,118</a:t>
                      </a:r>
                      <a:endParaRPr lang="th-TH" sz="2000" b="1" kern="1200" dirty="0">
                        <a:solidFill>
                          <a:schemeClr val="dk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53,365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56,033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58,835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</a:tr>
              <a:tr h="413223">
                <a:tc>
                  <a:txBody>
                    <a:bodyPr/>
                    <a:lstStyle/>
                    <a:p>
                      <a:pPr marL="171450" indent="-171450">
                        <a:buFont typeface="Wingdings" pitchFamily="2" charset="2"/>
                        <a:buChar char="§"/>
                      </a:pPr>
                      <a:r>
                        <a:rPr lang="en-US" sz="2000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 </a:t>
                      </a:r>
                      <a:r>
                        <a:rPr lang="th-TH" sz="2000" dirty="0" err="1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สปก</a:t>
                      </a:r>
                      <a:r>
                        <a:rPr lang="th-TH" sz="2000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.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marL="0" algn="r" defTabSz="914400" rtl="0" eaLnBrk="1" latinLnBrk="0" hangingPunct="1"/>
                      <a:r>
                        <a:rPr lang="en-US" sz="2000" b="1" kern="1200" dirty="0" smtClean="0">
                          <a:solidFill>
                            <a:schemeClr val="dk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994,802</a:t>
                      </a:r>
                      <a:endParaRPr lang="th-TH" sz="2000" b="1" kern="1200" dirty="0">
                        <a:solidFill>
                          <a:schemeClr val="dk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kern="1200" dirty="0" smtClean="0">
                          <a:solidFill>
                            <a:schemeClr val="dk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976,334</a:t>
                      </a:r>
                      <a:endParaRPr lang="th-TH" sz="2000" b="1" kern="1200" dirty="0">
                        <a:solidFill>
                          <a:schemeClr val="dk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961,087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958,419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955,617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</a:tr>
            </a:tbl>
          </a:graphicData>
        </a:graphic>
      </p:graphicFrame>
      <p:sp>
        <p:nvSpPr>
          <p:cNvPr id="59" name="สี่เหลี่ยมผืนผ้า 44"/>
          <p:cNvSpPr/>
          <p:nvPr/>
        </p:nvSpPr>
        <p:spPr>
          <a:xfrm>
            <a:off x="1354016" y="2948253"/>
            <a:ext cx="111932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2560</a:t>
            </a:r>
          </a:p>
        </p:txBody>
      </p:sp>
      <p:sp>
        <p:nvSpPr>
          <p:cNvPr id="60" name="สี่เหลี่ยมผืนผ้า 44"/>
          <p:cNvSpPr/>
          <p:nvPr/>
        </p:nvSpPr>
        <p:spPr>
          <a:xfrm>
            <a:off x="5277291" y="2948254"/>
            <a:ext cx="1070755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2564</a:t>
            </a:r>
            <a:endParaRPr lang="en-US" sz="1400" b="1" spc="100" dirty="0">
              <a:solidFill>
                <a:schemeClr val="tx2"/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cxnSp>
        <p:nvCxnSpPr>
          <p:cNvPr id="61" name="Straight Connector 60"/>
          <p:cNvCxnSpPr/>
          <p:nvPr/>
        </p:nvCxnSpPr>
        <p:spPr>
          <a:xfrm flipV="1">
            <a:off x="2415186" y="2955591"/>
            <a:ext cx="0" cy="1065030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Straight Connector 61"/>
          <p:cNvCxnSpPr/>
          <p:nvPr/>
        </p:nvCxnSpPr>
        <p:spPr>
          <a:xfrm flipH="1">
            <a:off x="1354015" y="3225411"/>
            <a:ext cx="4853354" cy="0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สี่เหลี่ยมผืนผ้า 44"/>
          <p:cNvSpPr/>
          <p:nvPr/>
        </p:nvSpPr>
        <p:spPr>
          <a:xfrm>
            <a:off x="2415187" y="2948254"/>
            <a:ext cx="111932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2561</a:t>
            </a:r>
          </a:p>
        </p:txBody>
      </p:sp>
      <p:sp>
        <p:nvSpPr>
          <p:cNvPr id="64" name="สี่เหลี่ยมผืนผ้า 44"/>
          <p:cNvSpPr/>
          <p:nvPr/>
        </p:nvSpPr>
        <p:spPr>
          <a:xfrm>
            <a:off x="3329587" y="2948252"/>
            <a:ext cx="111932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2562</a:t>
            </a:r>
          </a:p>
        </p:txBody>
      </p:sp>
      <p:sp>
        <p:nvSpPr>
          <p:cNvPr id="65" name="สี่เหลี่ยมผืนผ้า 44"/>
          <p:cNvSpPr/>
          <p:nvPr/>
        </p:nvSpPr>
        <p:spPr>
          <a:xfrm>
            <a:off x="4243987" y="2948254"/>
            <a:ext cx="111932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2563</a:t>
            </a:r>
          </a:p>
        </p:txBody>
      </p:sp>
      <p:cxnSp>
        <p:nvCxnSpPr>
          <p:cNvPr id="69" name="Straight Connector 18"/>
          <p:cNvCxnSpPr/>
          <p:nvPr/>
        </p:nvCxnSpPr>
        <p:spPr>
          <a:xfrm flipV="1">
            <a:off x="3393831" y="2960682"/>
            <a:ext cx="0" cy="1059939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Straight Connector 18"/>
          <p:cNvCxnSpPr/>
          <p:nvPr/>
        </p:nvCxnSpPr>
        <p:spPr>
          <a:xfrm flipV="1">
            <a:off x="4308231" y="2955593"/>
            <a:ext cx="0" cy="1065028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Straight Connector 18"/>
          <p:cNvCxnSpPr/>
          <p:nvPr/>
        </p:nvCxnSpPr>
        <p:spPr>
          <a:xfrm flipV="1">
            <a:off x="5277291" y="2955591"/>
            <a:ext cx="0" cy="1065030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Rounded Rectangle 71"/>
          <p:cNvSpPr/>
          <p:nvPr/>
        </p:nvSpPr>
        <p:spPr>
          <a:xfrm>
            <a:off x="99083" y="4177260"/>
            <a:ext cx="6248963" cy="1569366"/>
          </a:xfrm>
          <a:prstGeom prst="roundRect">
            <a:avLst>
              <a:gd name="adj" fmla="val 5447"/>
            </a:avLst>
          </a:prstGeom>
          <a:solidFill>
            <a:schemeClr val="bg1"/>
          </a:solidFill>
          <a:ln w="76200">
            <a:noFill/>
            <a:prstDash val="sysDash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>
              <a:solidFill>
                <a:schemeClr val="tx2"/>
              </a:solidFill>
            </a:endParaRPr>
          </a:p>
        </p:txBody>
      </p:sp>
      <p:sp>
        <p:nvSpPr>
          <p:cNvPr id="76" name="สี่เหลี่ยมผืนผ้า 44"/>
          <p:cNvSpPr/>
          <p:nvPr/>
        </p:nvSpPr>
        <p:spPr>
          <a:xfrm>
            <a:off x="1354016" y="4615242"/>
            <a:ext cx="111932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2560</a:t>
            </a:r>
          </a:p>
        </p:txBody>
      </p:sp>
      <p:sp>
        <p:nvSpPr>
          <p:cNvPr id="77" name="สี่เหลี่ยมผืนผ้า 44"/>
          <p:cNvSpPr/>
          <p:nvPr/>
        </p:nvSpPr>
        <p:spPr>
          <a:xfrm>
            <a:off x="5277291" y="4615243"/>
            <a:ext cx="1070755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2564</a:t>
            </a:r>
            <a:endParaRPr lang="en-US" sz="1400" b="1" spc="100" dirty="0">
              <a:solidFill>
                <a:schemeClr val="tx2"/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cxnSp>
        <p:nvCxnSpPr>
          <p:cNvPr id="79" name="Straight Connector 78"/>
          <p:cNvCxnSpPr/>
          <p:nvPr/>
        </p:nvCxnSpPr>
        <p:spPr>
          <a:xfrm flipH="1">
            <a:off x="1354015" y="4892400"/>
            <a:ext cx="4853354" cy="0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สี่เหลี่ยมผืนผ้า 44"/>
          <p:cNvSpPr/>
          <p:nvPr/>
        </p:nvSpPr>
        <p:spPr>
          <a:xfrm>
            <a:off x="2415187" y="4615243"/>
            <a:ext cx="111932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2561</a:t>
            </a:r>
          </a:p>
        </p:txBody>
      </p:sp>
      <p:sp>
        <p:nvSpPr>
          <p:cNvPr id="81" name="สี่เหลี่ยมผืนผ้า 44"/>
          <p:cNvSpPr/>
          <p:nvPr/>
        </p:nvSpPr>
        <p:spPr>
          <a:xfrm>
            <a:off x="3329587" y="4615241"/>
            <a:ext cx="111932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2562</a:t>
            </a:r>
          </a:p>
        </p:txBody>
      </p:sp>
      <p:sp>
        <p:nvSpPr>
          <p:cNvPr id="82" name="สี่เหลี่ยมผืนผ้า 44"/>
          <p:cNvSpPr/>
          <p:nvPr/>
        </p:nvSpPr>
        <p:spPr>
          <a:xfrm>
            <a:off x="4243987" y="4615243"/>
            <a:ext cx="111932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2563</a:t>
            </a:r>
          </a:p>
        </p:txBody>
      </p:sp>
      <p:graphicFrame>
        <p:nvGraphicFramePr>
          <p:cNvPr id="89" name="Table 8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7600636"/>
              </p:ext>
            </p:extLst>
          </p:nvPr>
        </p:nvGraphicFramePr>
        <p:xfrm>
          <a:off x="175282" y="4909381"/>
          <a:ext cx="6032090" cy="809463"/>
        </p:xfrm>
        <a:graphic>
          <a:graphicData uri="http://schemas.openxmlformats.org/drawingml/2006/table">
            <a:tbl>
              <a:tblPr firstCol="1" bandRow="1">
                <a:tableStyleId>{7DF18680-E054-41AD-8BC1-D1AEF772440D}</a:tableStyleId>
              </a:tblPr>
              <a:tblGrid>
                <a:gridCol w="1192055"/>
                <a:gridCol w="1017746"/>
                <a:gridCol w="990600"/>
                <a:gridCol w="914400"/>
                <a:gridCol w="990600"/>
                <a:gridCol w="926689"/>
              </a:tblGrid>
              <a:tr h="382239">
                <a:tc>
                  <a:txBody>
                    <a:bodyPr/>
                    <a:lstStyle/>
                    <a:p>
                      <a:pPr marL="171450" indent="-171450">
                        <a:buFont typeface="Wingdings" pitchFamily="2" charset="2"/>
                        <a:buChar char="§"/>
                      </a:pPr>
                      <a:r>
                        <a:rPr lang="en-US" sz="2000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 </a:t>
                      </a:r>
                      <a:r>
                        <a:rPr lang="th-TH" sz="2000" dirty="0" err="1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กพร</a:t>
                      </a:r>
                      <a:r>
                        <a:rPr lang="th-TH" sz="2000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.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marL="0" algn="r" defTabSz="914400" rtl="0" eaLnBrk="1" latinLnBrk="0" hangingPunct="1"/>
                      <a:r>
                        <a:rPr lang="en-US" sz="2000" b="1" kern="1200" dirty="0" smtClean="0">
                          <a:solidFill>
                            <a:schemeClr val="dk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6,550</a:t>
                      </a:r>
                      <a:endParaRPr lang="th-TH" sz="2000" b="1" kern="1200" dirty="0">
                        <a:solidFill>
                          <a:schemeClr val="dk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kern="1200" dirty="0" smtClean="0">
                          <a:solidFill>
                            <a:schemeClr val="dk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12,706</a:t>
                      </a:r>
                      <a:endParaRPr lang="th-TH" sz="2000" b="1" kern="1200" dirty="0">
                        <a:solidFill>
                          <a:schemeClr val="dk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13,341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28,017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29,418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</a:tr>
              <a:tr h="413223">
                <a:tc>
                  <a:txBody>
                    <a:bodyPr/>
                    <a:lstStyle/>
                    <a:p>
                      <a:pPr marL="171450" indent="-171450">
                        <a:buFont typeface="Wingdings" pitchFamily="2" charset="2"/>
                        <a:buChar char="§"/>
                      </a:pPr>
                      <a:r>
                        <a:rPr lang="en-US" sz="2000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 </a:t>
                      </a:r>
                      <a:r>
                        <a:rPr lang="th-TH" sz="2000" dirty="0" err="1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สปก</a:t>
                      </a:r>
                      <a:r>
                        <a:rPr lang="th-TH" sz="2000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.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marL="0" algn="r" defTabSz="914400" rtl="0" eaLnBrk="1" latinLnBrk="0" hangingPunct="1"/>
                      <a:r>
                        <a:rPr lang="en-US" sz="2000" b="1" kern="1200" dirty="0" smtClean="0">
                          <a:solidFill>
                            <a:schemeClr val="dk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906,022</a:t>
                      </a:r>
                      <a:endParaRPr lang="th-TH" sz="2000" b="1" kern="1200" dirty="0">
                        <a:solidFill>
                          <a:schemeClr val="dk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kern="1200" dirty="0" smtClean="0">
                          <a:solidFill>
                            <a:schemeClr val="dk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899,866</a:t>
                      </a:r>
                      <a:endParaRPr lang="th-TH" sz="2000" b="1" kern="1200" dirty="0">
                        <a:solidFill>
                          <a:schemeClr val="dk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899,231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884,555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883,154</a:t>
                      </a:r>
                      <a:endParaRPr lang="th-TH" sz="2000" b="1" dirty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/>
                </a:tc>
              </a:tr>
            </a:tbl>
          </a:graphicData>
        </a:graphic>
      </p:graphicFrame>
      <p:pic>
        <p:nvPicPr>
          <p:cNvPr id="25" name="Picture 24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29" t="10978" r="68716" b="64598"/>
          <a:stretch/>
        </p:blipFill>
        <p:spPr>
          <a:xfrm>
            <a:off x="325390" y="4190660"/>
            <a:ext cx="728348" cy="712853"/>
          </a:xfrm>
          <a:prstGeom prst="flowChartConnector">
            <a:avLst/>
          </a:prstGeom>
        </p:spPr>
      </p:pic>
      <p:pic>
        <p:nvPicPr>
          <p:cNvPr id="27" name="Picture 26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05" t="35576" r="67400" b="39234"/>
          <a:stretch/>
        </p:blipFill>
        <p:spPr>
          <a:xfrm>
            <a:off x="370584" y="2478477"/>
            <a:ext cx="697668" cy="748016"/>
          </a:xfrm>
          <a:prstGeom prst="flowChartConnector">
            <a:avLst/>
          </a:prstGeom>
        </p:spPr>
      </p:pic>
      <p:cxnSp>
        <p:nvCxnSpPr>
          <p:cNvPr id="78" name="Straight Connector 77"/>
          <p:cNvCxnSpPr/>
          <p:nvPr/>
        </p:nvCxnSpPr>
        <p:spPr>
          <a:xfrm flipV="1">
            <a:off x="2415186" y="4614433"/>
            <a:ext cx="0" cy="1014457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Straight Connector 18"/>
          <p:cNvCxnSpPr/>
          <p:nvPr/>
        </p:nvCxnSpPr>
        <p:spPr>
          <a:xfrm flipV="1">
            <a:off x="5277291" y="4614433"/>
            <a:ext cx="0" cy="1056593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Straight Connector 18"/>
          <p:cNvCxnSpPr/>
          <p:nvPr/>
        </p:nvCxnSpPr>
        <p:spPr>
          <a:xfrm flipV="1">
            <a:off x="4308231" y="4614435"/>
            <a:ext cx="0" cy="1056591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Straight Connector 18"/>
          <p:cNvCxnSpPr/>
          <p:nvPr/>
        </p:nvCxnSpPr>
        <p:spPr>
          <a:xfrm flipV="1">
            <a:off x="3393831" y="4619524"/>
            <a:ext cx="0" cy="1051502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Rectangle 105"/>
          <p:cNvSpPr/>
          <p:nvPr/>
        </p:nvSpPr>
        <p:spPr>
          <a:xfrm>
            <a:off x="2505948" y="797695"/>
            <a:ext cx="177576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th-TH" sz="2400" b="1" i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แรงงานทั่วไป</a:t>
            </a:r>
          </a:p>
        </p:txBody>
      </p:sp>
      <p:sp>
        <p:nvSpPr>
          <p:cNvPr id="107" name="Rectangle 106"/>
          <p:cNvSpPr/>
          <p:nvPr/>
        </p:nvSpPr>
        <p:spPr>
          <a:xfrm>
            <a:off x="2362200" y="2513885"/>
            <a:ext cx="209866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th-TH" sz="2400" b="1" i="1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แรงงานกึ่งฝีมือ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2447308" y="4177260"/>
            <a:ext cx="1896092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th-TH" sz="2400" b="1" i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แรงงานฝีมือ</a:t>
            </a:r>
          </a:p>
        </p:txBody>
      </p:sp>
      <p:graphicFrame>
        <p:nvGraphicFramePr>
          <p:cNvPr id="111" name="Table 1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0106461"/>
              </p:ext>
            </p:extLst>
          </p:nvPr>
        </p:nvGraphicFramePr>
        <p:xfrm>
          <a:off x="182380" y="6172200"/>
          <a:ext cx="6032090" cy="670560"/>
        </p:xfrm>
        <a:graphic>
          <a:graphicData uri="http://schemas.openxmlformats.org/drawingml/2006/table">
            <a:tbl>
              <a:tblPr firstCol="1" bandRow="1">
                <a:tableStyleId>{7DF18680-E054-41AD-8BC1-D1AEF772440D}</a:tableStyleId>
              </a:tblPr>
              <a:tblGrid>
                <a:gridCol w="1192055"/>
                <a:gridCol w="1017746"/>
                <a:gridCol w="990600"/>
                <a:gridCol w="914400"/>
                <a:gridCol w="990600"/>
                <a:gridCol w="926689"/>
              </a:tblGrid>
              <a:tr h="550744">
                <a:tc>
                  <a:txBody>
                    <a:bodyPr/>
                    <a:lstStyle/>
                    <a:p>
                      <a:pPr marL="0" indent="0" algn="ctr">
                        <a:buFont typeface="Wingdings" pitchFamily="2" charset="2"/>
                        <a:buNone/>
                      </a:pPr>
                      <a:r>
                        <a:rPr lang="th-TH" sz="2000" b="1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งบประมาณ</a:t>
                      </a:r>
                      <a:r>
                        <a:rPr lang="th-TH" sz="1800" b="0" dirty="0" smtClean="0"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ล้านบาท</a:t>
                      </a:r>
                      <a:endParaRPr lang="en-US" sz="1800" b="0" dirty="0" smtClean="0"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0" hangingPunct="1"/>
                      <a:r>
                        <a:rPr lang="en-US" sz="2200" b="1" kern="1200" dirty="0" smtClean="0">
                          <a:solidFill>
                            <a:schemeClr val="bg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209.60</a:t>
                      </a:r>
                      <a:endParaRPr lang="th-TH" sz="2200" b="1" kern="1200" dirty="0">
                        <a:solidFill>
                          <a:schemeClr val="bg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200" b="1" kern="1200" dirty="0" smtClean="0">
                          <a:solidFill>
                            <a:schemeClr val="bg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462.59</a:t>
                      </a:r>
                      <a:endParaRPr lang="th-TH" sz="2200" b="1" kern="1200" dirty="0">
                        <a:solidFill>
                          <a:schemeClr val="bg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200" b="1" dirty="0" smtClean="0">
                          <a:solidFill>
                            <a:schemeClr val="bg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476.19</a:t>
                      </a:r>
                      <a:endParaRPr lang="th-TH" sz="2200" b="1" dirty="0">
                        <a:solidFill>
                          <a:schemeClr val="bg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200" b="1" dirty="0" smtClean="0">
                          <a:solidFill>
                            <a:schemeClr val="bg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490.47</a:t>
                      </a:r>
                      <a:endParaRPr lang="th-TH" sz="2200" b="1" dirty="0">
                        <a:solidFill>
                          <a:schemeClr val="bg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200" b="1" dirty="0" smtClean="0">
                          <a:solidFill>
                            <a:schemeClr val="bg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505.46</a:t>
                      </a:r>
                      <a:endParaRPr lang="th-TH" sz="2200" b="1" dirty="0">
                        <a:solidFill>
                          <a:schemeClr val="bg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12" name="สี่เหลี่ยมผืนผ้า 44"/>
          <p:cNvSpPr/>
          <p:nvPr/>
        </p:nvSpPr>
        <p:spPr>
          <a:xfrm>
            <a:off x="1354016" y="5920675"/>
            <a:ext cx="111932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2560</a:t>
            </a:r>
          </a:p>
        </p:txBody>
      </p:sp>
      <p:sp>
        <p:nvSpPr>
          <p:cNvPr id="113" name="สี่เหลี่ยมผืนผ้า 44"/>
          <p:cNvSpPr/>
          <p:nvPr/>
        </p:nvSpPr>
        <p:spPr>
          <a:xfrm>
            <a:off x="5277291" y="5920676"/>
            <a:ext cx="1070755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2564</a:t>
            </a:r>
            <a:endParaRPr lang="en-US" sz="1400" b="1" spc="100" dirty="0">
              <a:solidFill>
                <a:schemeClr val="tx2"/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cxnSp>
        <p:nvCxnSpPr>
          <p:cNvPr id="114" name="Straight Connector 113"/>
          <p:cNvCxnSpPr/>
          <p:nvPr/>
        </p:nvCxnSpPr>
        <p:spPr>
          <a:xfrm flipH="1">
            <a:off x="99083" y="6227813"/>
            <a:ext cx="6108286" cy="0"/>
          </a:xfrm>
          <a:prstGeom prst="line">
            <a:avLst/>
          </a:prstGeom>
          <a:ln w="28575"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สี่เหลี่ยมผืนผ้า 44"/>
          <p:cNvSpPr/>
          <p:nvPr/>
        </p:nvSpPr>
        <p:spPr>
          <a:xfrm>
            <a:off x="2415187" y="5920676"/>
            <a:ext cx="111932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2561</a:t>
            </a:r>
          </a:p>
        </p:txBody>
      </p:sp>
      <p:sp>
        <p:nvSpPr>
          <p:cNvPr id="116" name="สี่เหลี่ยมผืนผ้า 44"/>
          <p:cNvSpPr/>
          <p:nvPr/>
        </p:nvSpPr>
        <p:spPr>
          <a:xfrm>
            <a:off x="3329587" y="5920674"/>
            <a:ext cx="111932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2562</a:t>
            </a:r>
          </a:p>
        </p:txBody>
      </p:sp>
      <p:sp>
        <p:nvSpPr>
          <p:cNvPr id="117" name="สี่เหลี่ยมผืนผ้า 44"/>
          <p:cNvSpPr/>
          <p:nvPr/>
        </p:nvSpPr>
        <p:spPr>
          <a:xfrm>
            <a:off x="4243987" y="5920676"/>
            <a:ext cx="111932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2563</a:t>
            </a:r>
          </a:p>
        </p:txBody>
      </p:sp>
      <p:cxnSp>
        <p:nvCxnSpPr>
          <p:cNvPr id="118" name="Straight Connector 117"/>
          <p:cNvCxnSpPr/>
          <p:nvPr/>
        </p:nvCxnSpPr>
        <p:spPr>
          <a:xfrm flipV="1">
            <a:off x="2415186" y="5919868"/>
            <a:ext cx="0" cy="785732"/>
          </a:xfrm>
          <a:prstGeom prst="line">
            <a:avLst/>
          </a:prstGeom>
          <a:ln w="28575"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Connector 18"/>
          <p:cNvCxnSpPr/>
          <p:nvPr/>
        </p:nvCxnSpPr>
        <p:spPr>
          <a:xfrm flipV="1">
            <a:off x="5277291" y="5919867"/>
            <a:ext cx="0" cy="785733"/>
          </a:xfrm>
          <a:prstGeom prst="line">
            <a:avLst/>
          </a:prstGeom>
          <a:ln w="28575"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Straight Connector 18"/>
          <p:cNvCxnSpPr/>
          <p:nvPr/>
        </p:nvCxnSpPr>
        <p:spPr>
          <a:xfrm flipV="1">
            <a:off x="4308231" y="5919869"/>
            <a:ext cx="0" cy="785731"/>
          </a:xfrm>
          <a:prstGeom prst="line">
            <a:avLst/>
          </a:prstGeom>
          <a:ln w="28575"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Straight Connector 18"/>
          <p:cNvCxnSpPr/>
          <p:nvPr/>
        </p:nvCxnSpPr>
        <p:spPr>
          <a:xfrm flipV="1">
            <a:off x="3393830" y="5924957"/>
            <a:ext cx="1" cy="780643"/>
          </a:xfrm>
          <a:prstGeom prst="line">
            <a:avLst/>
          </a:prstGeom>
          <a:ln w="28575"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606245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ounded Rectangle 39"/>
          <p:cNvSpPr/>
          <p:nvPr/>
        </p:nvSpPr>
        <p:spPr>
          <a:xfrm>
            <a:off x="76201" y="3505200"/>
            <a:ext cx="8915400" cy="2971800"/>
          </a:xfrm>
          <a:prstGeom prst="roundRect">
            <a:avLst>
              <a:gd name="adj" fmla="val 5447"/>
            </a:avLst>
          </a:prstGeom>
          <a:solidFill>
            <a:schemeClr val="bg1"/>
          </a:solidFill>
          <a:ln w="76200">
            <a:noFill/>
            <a:prstDash val="sysDash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>
              <a:solidFill>
                <a:schemeClr val="tx2"/>
              </a:solidFill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4614433"/>
              </p:ext>
            </p:extLst>
          </p:nvPr>
        </p:nvGraphicFramePr>
        <p:xfrm>
          <a:off x="334946" y="4484134"/>
          <a:ext cx="8440615" cy="1219200"/>
        </p:xfrm>
        <a:graphic>
          <a:graphicData uri="http://schemas.openxmlformats.org/drawingml/2006/table">
            <a:tbl>
              <a:tblPr firstCol="1" bandRow="1">
                <a:tableStyleId>{7DF18680-E054-41AD-8BC1-D1AEF772440D}</a:tableStyleId>
              </a:tblPr>
              <a:tblGrid>
                <a:gridCol w="3084071"/>
                <a:gridCol w="1142099"/>
                <a:gridCol w="1143000"/>
                <a:gridCol w="1066800"/>
                <a:gridCol w="990600"/>
                <a:gridCol w="1014045"/>
              </a:tblGrid>
              <a:tr h="382239">
                <a:tc>
                  <a:txBody>
                    <a:bodyPr/>
                    <a:lstStyle/>
                    <a:p>
                      <a:pPr marL="171450" indent="-171450">
                        <a:buFont typeface="Wingdings" pitchFamily="2" charset="2"/>
                        <a:buChar char="§"/>
                      </a:pPr>
                      <a:r>
                        <a:rPr lang="en-US" sz="1600" dirty="0" smtClean="0"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 </a:t>
                      </a:r>
                      <a:r>
                        <a:rPr lang="th-TH" sz="1600" dirty="0" smtClean="0"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เตรียมเข้าทำงาน</a:t>
                      </a:r>
                      <a:endParaRPr lang="th-TH" sz="1600" b="1" dirty="0"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0" hangingPunct="1"/>
                      <a:r>
                        <a:rPr lang="en-US" sz="1400" b="1" kern="1200" dirty="0" smtClean="0">
                          <a:solidFill>
                            <a:schemeClr val="dk1"/>
                          </a:solidFill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6,540</a:t>
                      </a:r>
                      <a:endParaRPr lang="th-TH" sz="1400" b="1" kern="1200" dirty="0">
                        <a:solidFill>
                          <a:schemeClr val="dk1"/>
                        </a:solidFill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1400" b="1" kern="1200" dirty="0" smtClean="0">
                          <a:solidFill>
                            <a:schemeClr val="dk1"/>
                          </a:solidFill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10,000 </a:t>
                      </a:r>
                      <a:endParaRPr lang="th-TH" sz="1400" b="1" kern="1200" dirty="0">
                        <a:solidFill>
                          <a:schemeClr val="dk1"/>
                        </a:solidFill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1400" b="1" dirty="0" smtClean="0"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10,410</a:t>
                      </a:r>
                      <a:endParaRPr lang="th-TH" sz="1400" b="1" dirty="0"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1400" b="1" dirty="0" smtClean="0"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10,841</a:t>
                      </a:r>
                      <a:endParaRPr lang="th-TH" sz="1400" b="1" dirty="0"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1200" b="1" dirty="0" smtClean="0"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11,293</a:t>
                      </a:r>
                      <a:endParaRPr lang="th-TH" sz="1200" b="1" dirty="0"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/>
                </a:tc>
              </a:tr>
              <a:tr h="413223">
                <a:tc>
                  <a:txBody>
                    <a:bodyPr/>
                    <a:lstStyle/>
                    <a:p>
                      <a:pPr marL="171450" indent="-171450">
                        <a:buFont typeface="Wingdings" pitchFamily="2" charset="2"/>
                        <a:buChar char="§"/>
                      </a:pPr>
                      <a:r>
                        <a:rPr lang="en-US" sz="1600" dirty="0" smtClean="0"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 </a:t>
                      </a:r>
                      <a:r>
                        <a:rPr lang="th-TH" sz="1600" dirty="0" smtClean="0"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พัฒนาศักยภาพแรงงานใหม่</a:t>
                      </a:r>
                      <a:endParaRPr lang="th-TH" sz="1600" b="1" dirty="0"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0" hangingPunct="1"/>
                      <a:r>
                        <a:rPr lang="en-US" sz="1400" b="1" kern="1200" dirty="0" smtClean="0">
                          <a:solidFill>
                            <a:schemeClr val="dk1"/>
                          </a:solidFill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7,700</a:t>
                      </a:r>
                      <a:endParaRPr lang="th-TH" sz="1400" b="1" kern="1200" dirty="0">
                        <a:solidFill>
                          <a:schemeClr val="dk1"/>
                        </a:solidFill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1400" b="1" kern="1200" dirty="0" smtClean="0">
                          <a:solidFill>
                            <a:schemeClr val="dk1"/>
                          </a:solidFill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15,400</a:t>
                      </a:r>
                      <a:endParaRPr lang="th-TH" sz="1400" b="1" kern="1200" dirty="0">
                        <a:solidFill>
                          <a:schemeClr val="dk1"/>
                        </a:solidFill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1400" b="1" dirty="0" smtClean="0"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23,100</a:t>
                      </a:r>
                      <a:endParaRPr lang="th-TH" sz="1400" b="1" dirty="0"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1400" b="1" dirty="0" smtClean="0"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23,100</a:t>
                      </a:r>
                      <a:endParaRPr lang="th-TH" sz="1400" b="1" dirty="0"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1200" b="1" dirty="0" smtClean="0"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23,100</a:t>
                      </a:r>
                      <a:endParaRPr lang="th-TH" sz="1200" b="1" dirty="0"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/>
                </a:tc>
              </a:tr>
              <a:tr h="423738">
                <a:tc>
                  <a:txBody>
                    <a:bodyPr/>
                    <a:lstStyle/>
                    <a:p>
                      <a:pPr marL="261938" indent="-261938">
                        <a:buFont typeface="Wingdings" pitchFamily="2" charset="2"/>
                        <a:buChar char="§"/>
                      </a:pPr>
                      <a:r>
                        <a:rPr lang="th-TH" sz="1600" baseline="0" dirty="0" smtClean="0"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ทวิภาคี</a:t>
                      </a:r>
                      <a:r>
                        <a:rPr lang="th-TH" sz="1600" baseline="0" dirty="0" err="1" smtClean="0"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และสห</a:t>
                      </a:r>
                      <a:r>
                        <a:rPr lang="th-TH" sz="1600" baseline="0" dirty="0" smtClean="0"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กิจศึกษา</a:t>
                      </a:r>
                      <a:endParaRPr lang="th-TH" sz="1600" b="1" dirty="0"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0" hangingPunct="1"/>
                      <a:r>
                        <a:rPr lang="en-US" sz="1400" b="1" kern="1200" dirty="0" smtClean="0">
                          <a:solidFill>
                            <a:schemeClr val="dk1"/>
                          </a:solidFill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58,200</a:t>
                      </a:r>
                      <a:endParaRPr lang="th-TH" sz="1400" b="1" kern="1200" dirty="0">
                        <a:solidFill>
                          <a:schemeClr val="dk1"/>
                        </a:solidFill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1400" b="1" kern="1200" dirty="0" smtClean="0">
                          <a:solidFill>
                            <a:schemeClr val="dk1"/>
                          </a:solidFill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45,125</a:t>
                      </a:r>
                      <a:endParaRPr lang="th-TH" sz="1400" b="1" kern="1200" dirty="0">
                        <a:solidFill>
                          <a:schemeClr val="dk1"/>
                        </a:solidFill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1400" b="1" dirty="0" smtClean="0"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35,423</a:t>
                      </a:r>
                      <a:endParaRPr lang="th-TH" sz="1400" b="1" dirty="0"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1400" b="1" dirty="0" smtClean="0"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33,706</a:t>
                      </a:r>
                      <a:endParaRPr lang="th-TH" sz="1400" b="1" dirty="0"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/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1200" b="1" dirty="0" smtClean="0">
                          <a:latin typeface="Tahoma" pitchFamily="34" charset="0"/>
                          <a:ea typeface="Tahoma" pitchFamily="34" charset="0"/>
                          <a:cs typeface="Tahoma" pitchFamily="34" charset="0"/>
                        </a:rPr>
                        <a:t>32,273</a:t>
                      </a:r>
                      <a:endParaRPr lang="th-TH" sz="1200" b="1" dirty="0">
                        <a:latin typeface="Tahoma" pitchFamily="34" charset="0"/>
                        <a:ea typeface="Tahoma" pitchFamily="34" charset="0"/>
                        <a:cs typeface="Tahoma" pitchFamily="34" charset="0"/>
                      </a:endParaRPr>
                    </a:p>
                  </a:txBody>
                  <a:tcPr marL="84406" marR="84406" anchor="ctr"/>
                </a:tc>
              </a:tr>
            </a:tbl>
          </a:graphicData>
        </a:graphic>
      </p:graphicFrame>
      <p:sp>
        <p:nvSpPr>
          <p:cNvPr id="43" name="ชื่อเรื่องรอง 2"/>
          <p:cNvSpPr txBox="1">
            <a:spLocks/>
          </p:cNvSpPr>
          <p:nvPr/>
        </p:nvSpPr>
        <p:spPr>
          <a:xfrm>
            <a:off x="925573" y="457200"/>
            <a:ext cx="4495511" cy="1012947"/>
          </a:xfrm>
          <a:prstGeom prst="homePlate">
            <a:avLst/>
          </a:prstGeom>
          <a:solidFill>
            <a:schemeClr val="accent6">
              <a:lumMod val="40000"/>
              <a:lumOff val="60000"/>
            </a:schemeClr>
          </a:solidFill>
        </p:spPr>
        <p:txBody>
          <a:bodyPr vert="horz" lIns="91440" tIns="45720" rIns="91440" bIns="45720" rtlCol="0" anchor="ctr">
            <a:noAutofit/>
          </a:bodyPr>
          <a:lstStyle/>
          <a:p>
            <a:pPr lvl="0" algn="ctr">
              <a:defRPr/>
            </a:pPr>
            <a:r>
              <a:rPr lang="th-TH" sz="2400" b="1" dirty="0" smtClean="0">
                <a:solidFill>
                  <a:schemeClr val="tx2"/>
                </a:solidFill>
              </a:rPr>
              <a:t>การพัฒนาศักยภาพแรงงาน</a:t>
            </a:r>
            <a:r>
              <a:rPr lang="th-TH" sz="2400" b="1" i="1" dirty="0" smtClean="0">
                <a:solidFill>
                  <a:schemeClr val="tx2"/>
                </a:solidFill>
              </a:rPr>
              <a:t>ใหม่ </a:t>
            </a:r>
            <a:endParaRPr lang="en-US" sz="2400" b="1" dirty="0">
              <a:solidFill>
                <a:schemeClr val="tx2"/>
              </a:solidFill>
            </a:endParaRPr>
          </a:p>
          <a:p>
            <a:pPr lvl="0" algn="ctr">
              <a:defRPr/>
            </a:pPr>
            <a:r>
              <a:rPr lang="en-US" sz="2400" b="1" dirty="0" smtClean="0">
                <a:solidFill>
                  <a:schemeClr val="tx2"/>
                </a:solidFill>
              </a:rPr>
              <a:t>10 </a:t>
            </a:r>
            <a:r>
              <a:rPr lang="th-TH" sz="2400" b="1" dirty="0" smtClean="0">
                <a:solidFill>
                  <a:schemeClr val="tx2"/>
                </a:solidFill>
              </a:rPr>
              <a:t>อุตสาหกรรมแห่งอนาคต</a:t>
            </a:r>
            <a:endParaRPr kumimoji="0" lang="en-US" sz="2400" i="0" u="none" strike="noStrike" kern="1200" cap="none" spc="0" normalizeH="0" noProof="0" dirty="0" smtClean="0">
              <a:ln>
                <a:noFill/>
              </a:ln>
              <a:solidFill>
                <a:schemeClr val="tx2"/>
              </a:solidFill>
              <a:uLnTx/>
              <a:uFillTx/>
              <a:latin typeface="Arial Black" panose="020B0A04020102020204" pitchFamily="34" charset="0"/>
            </a:endParaRPr>
          </a:p>
        </p:txBody>
      </p:sp>
      <p:sp>
        <p:nvSpPr>
          <p:cNvPr id="36" name="ชื่อเรื่องรอง 2"/>
          <p:cNvSpPr txBox="1">
            <a:spLocks/>
          </p:cNvSpPr>
          <p:nvPr/>
        </p:nvSpPr>
        <p:spPr>
          <a:xfrm>
            <a:off x="217716" y="3886200"/>
            <a:ext cx="3200401" cy="368654"/>
          </a:xfrm>
          <a:prstGeom prst="homePlate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Autofit/>
          </a:bodyPr>
          <a:lstStyle/>
          <a:p>
            <a:pPr lvl="0" algn="r">
              <a:defRPr/>
            </a:pPr>
            <a:r>
              <a:rPr lang="th-TH" sz="24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ความต้องการแรงงานส่วนเพิ่ม</a:t>
            </a:r>
            <a:endParaRPr kumimoji="0" lang="en-US" sz="2400" b="1" i="0" strike="noStrike" kern="1200" cap="none" spc="0" normalizeH="0" noProof="0" dirty="0" smtClean="0">
              <a:ln>
                <a:noFill/>
              </a:ln>
              <a:solidFill>
                <a:schemeClr val="tx2"/>
              </a:solidFill>
              <a:uLnTx/>
              <a:uFillTx/>
              <a:latin typeface="FreesiaUPC" pitchFamily="34" charset="-34"/>
              <a:cs typeface="FreesiaUPC" pitchFamily="34" charset="-34"/>
            </a:endParaRPr>
          </a:p>
        </p:txBody>
      </p:sp>
      <p:sp>
        <p:nvSpPr>
          <p:cNvPr id="9" name="สี่เหลี่ยมผืนผ้า 44"/>
          <p:cNvSpPr/>
          <p:nvPr/>
        </p:nvSpPr>
        <p:spPr>
          <a:xfrm>
            <a:off x="3505075" y="4100157"/>
            <a:ext cx="105604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b="1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72,440 </a:t>
            </a:r>
          </a:p>
        </p:txBody>
      </p:sp>
      <p:sp>
        <p:nvSpPr>
          <p:cNvPr id="11" name="สี่เหลี่ยมผืนผ้า 44"/>
          <p:cNvSpPr/>
          <p:nvPr/>
        </p:nvSpPr>
        <p:spPr>
          <a:xfrm>
            <a:off x="4561116" y="4100157"/>
            <a:ext cx="140676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70,525 </a:t>
            </a:r>
          </a:p>
        </p:txBody>
      </p:sp>
      <p:sp>
        <p:nvSpPr>
          <p:cNvPr id="28" name="สี่เหลี่ยมผืนผ้า 44"/>
          <p:cNvSpPr/>
          <p:nvPr/>
        </p:nvSpPr>
        <p:spPr>
          <a:xfrm>
            <a:off x="3505076" y="3657601"/>
            <a:ext cx="111932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6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2560</a:t>
            </a:r>
          </a:p>
        </p:txBody>
      </p:sp>
      <p:sp>
        <p:nvSpPr>
          <p:cNvPr id="30" name="สี่เหลี่ยมผืนผ้า 44"/>
          <p:cNvSpPr/>
          <p:nvPr/>
        </p:nvSpPr>
        <p:spPr>
          <a:xfrm>
            <a:off x="7704807" y="3657602"/>
            <a:ext cx="107075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6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2564</a:t>
            </a:r>
            <a:endParaRPr lang="en-US" sz="1600" b="1" spc="100" dirty="0">
              <a:solidFill>
                <a:schemeClr val="tx2"/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sp>
        <p:nvSpPr>
          <p:cNvPr id="44" name="ชื่อเรื่องรอง 2"/>
          <p:cNvSpPr txBox="1">
            <a:spLocks/>
          </p:cNvSpPr>
          <p:nvPr/>
        </p:nvSpPr>
        <p:spPr>
          <a:xfrm>
            <a:off x="76200" y="2914650"/>
            <a:ext cx="5318927" cy="514350"/>
          </a:xfrm>
          <a:prstGeom prst="rect">
            <a:avLst/>
          </a:prstGeom>
          <a:noFill/>
        </p:spPr>
        <p:txBody>
          <a:bodyPr vert="horz" lIns="91440" tIns="45720" rIns="91440" bIns="45720" rtlCol="0">
            <a:noAutofit/>
          </a:bodyPr>
          <a:lstStyle/>
          <a:p>
            <a:pPr lvl="0">
              <a:defRPr/>
            </a:pPr>
            <a:r>
              <a:rPr lang="th-TH" sz="16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ที่มา </a:t>
            </a:r>
            <a:r>
              <a:rPr lang="en-US" sz="16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: </a:t>
            </a:r>
            <a:r>
              <a:rPr lang="th-TH" sz="16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ข้อมูลความต้องการแรงงานส่วนเพิ่ม</a:t>
            </a:r>
          </a:p>
          <a:p>
            <a:pPr lvl="0">
              <a:defRPr/>
            </a:pPr>
            <a:r>
              <a:rPr lang="th-TH" sz="160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</a:t>
            </a:r>
            <a:r>
              <a:rPr lang="th-TH" sz="16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       จากระบบ </a:t>
            </a:r>
            <a:r>
              <a:rPr lang="en-US" sz="16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PMANP </a:t>
            </a:r>
            <a:r>
              <a:rPr lang="th-TH" sz="16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กระทรวงแรงงาน และระบบสารสนเทศ กรมการจัดหางาน</a:t>
            </a:r>
            <a:endParaRPr kumimoji="0" lang="en-US" sz="1600" i="0" u="none" strike="noStrike" kern="1200" cap="none" spc="0" normalizeH="0" noProof="0" dirty="0" smtClean="0">
              <a:ln>
                <a:noFill/>
              </a:ln>
              <a:solidFill>
                <a:schemeClr val="tx2"/>
              </a:solidFill>
              <a:uLnTx/>
              <a:uFillTx/>
              <a:latin typeface="FreesiaUPC" pitchFamily="34" charset="-34"/>
              <a:cs typeface="FreesiaUPC" pitchFamily="34" charset="-34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2" cstate="print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"/>
          <a:stretch/>
        </p:blipFill>
        <p:spPr>
          <a:xfrm>
            <a:off x="5395127" y="61374"/>
            <a:ext cx="3583103" cy="3596226"/>
          </a:xfrm>
          <a:prstGeom prst="rect">
            <a:avLst/>
          </a:prstGeom>
        </p:spPr>
      </p:pic>
      <p:cxnSp>
        <p:nvCxnSpPr>
          <p:cNvPr id="19" name="Straight Connector 18"/>
          <p:cNvCxnSpPr/>
          <p:nvPr/>
        </p:nvCxnSpPr>
        <p:spPr>
          <a:xfrm flipV="1">
            <a:off x="4566246" y="4021844"/>
            <a:ext cx="0" cy="1616956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58"/>
          <p:cNvCxnSpPr/>
          <p:nvPr/>
        </p:nvCxnSpPr>
        <p:spPr>
          <a:xfrm flipH="1">
            <a:off x="3418117" y="4021843"/>
            <a:ext cx="5357445" cy="0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สี่เหลี่ยมผืนผ้า 44"/>
          <p:cNvSpPr/>
          <p:nvPr/>
        </p:nvSpPr>
        <p:spPr>
          <a:xfrm>
            <a:off x="4730370" y="3657602"/>
            <a:ext cx="111932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6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2561</a:t>
            </a:r>
          </a:p>
        </p:txBody>
      </p:sp>
      <p:sp>
        <p:nvSpPr>
          <p:cNvPr id="22" name="สี่เหลี่ยมผืนผ้า 44"/>
          <p:cNvSpPr/>
          <p:nvPr/>
        </p:nvSpPr>
        <p:spPr>
          <a:xfrm>
            <a:off x="5757103" y="3657600"/>
            <a:ext cx="111932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6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2562</a:t>
            </a:r>
          </a:p>
        </p:txBody>
      </p:sp>
      <p:sp>
        <p:nvSpPr>
          <p:cNvPr id="23" name="สี่เหลี่ยมผืนผ้า 44"/>
          <p:cNvSpPr/>
          <p:nvPr/>
        </p:nvSpPr>
        <p:spPr>
          <a:xfrm>
            <a:off x="6671503" y="3657602"/>
            <a:ext cx="111932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600" b="1" spc="1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2563</a:t>
            </a:r>
          </a:p>
        </p:txBody>
      </p:sp>
      <p:sp>
        <p:nvSpPr>
          <p:cNvPr id="27" name="สี่เหลี่ยมผืนผ้า 44"/>
          <p:cNvSpPr/>
          <p:nvPr/>
        </p:nvSpPr>
        <p:spPr>
          <a:xfrm>
            <a:off x="5757103" y="4086741"/>
            <a:ext cx="1013813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sz="1400" b="1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68,933</a:t>
            </a:r>
          </a:p>
        </p:txBody>
      </p:sp>
      <p:sp>
        <p:nvSpPr>
          <p:cNvPr id="29" name="สี่เหลี่ยมผืนผ้า 44"/>
          <p:cNvSpPr/>
          <p:nvPr/>
        </p:nvSpPr>
        <p:spPr>
          <a:xfrm>
            <a:off x="6770916" y="4086739"/>
            <a:ext cx="1142743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67,647</a:t>
            </a:r>
          </a:p>
        </p:txBody>
      </p:sp>
      <p:sp>
        <p:nvSpPr>
          <p:cNvPr id="31" name="สี่เหลี่ยมผืนผ้า 44"/>
          <p:cNvSpPr/>
          <p:nvPr/>
        </p:nvSpPr>
        <p:spPr>
          <a:xfrm>
            <a:off x="7913659" y="4086739"/>
            <a:ext cx="990857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66,666</a:t>
            </a:r>
          </a:p>
        </p:txBody>
      </p:sp>
      <p:cxnSp>
        <p:nvCxnSpPr>
          <p:cNvPr id="49" name="Straight Connector 18"/>
          <p:cNvCxnSpPr/>
          <p:nvPr/>
        </p:nvCxnSpPr>
        <p:spPr>
          <a:xfrm flipV="1">
            <a:off x="5709014" y="4026934"/>
            <a:ext cx="0" cy="1611866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18"/>
          <p:cNvCxnSpPr/>
          <p:nvPr/>
        </p:nvCxnSpPr>
        <p:spPr>
          <a:xfrm flipV="1">
            <a:off x="6770916" y="4021845"/>
            <a:ext cx="0" cy="1616955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18"/>
          <p:cNvCxnSpPr/>
          <p:nvPr/>
        </p:nvCxnSpPr>
        <p:spPr>
          <a:xfrm flipV="1">
            <a:off x="7761516" y="4021843"/>
            <a:ext cx="0" cy="1616957"/>
          </a:xfrm>
          <a:prstGeom prst="line">
            <a:avLst/>
          </a:prstGeom>
          <a:ln w="28575">
            <a:solidFill>
              <a:schemeClr val="tx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4" name="Table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4713688"/>
              </p:ext>
            </p:extLst>
          </p:nvPr>
        </p:nvGraphicFramePr>
        <p:xfrm>
          <a:off x="889831" y="5791200"/>
          <a:ext cx="7885730" cy="670560"/>
        </p:xfrm>
        <a:graphic>
          <a:graphicData uri="http://schemas.openxmlformats.org/drawingml/2006/table">
            <a:tbl>
              <a:tblPr firstCol="1" bandRow="1">
                <a:tableStyleId>{7DF18680-E054-41AD-8BC1-D1AEF772440D}</a:tableStyleId>
              </a:tblPr>
              <a:tblGrid>
                <a:gridCol w="2528285"/>
                <a:gridCol w="1143000"/>
                <a:gridCol w="1143000"/>
                <a:gridCol w="1066800"/>
                <a:gridCol w="990600"/>
                <a:gridCol w="1014045"/>
              </a:tblGrid>
              <a:tr h="609600">
                <a:tc>
                  <a:txBody>
                    <a:bodyPr/>
                    <a:lstStyle/>
                    <a:p>
                      <a:pPr marL="0" indent="0" algn="r">
                        <a:buFont typeface="Wingdings" pitchFamily="2" charset="2"/>
                        <a:buNone/>
                      </a:pPr>
                      <a:r>
                        <a:rPr lang="th-TH" sz="2000" b="1" dirty="0" smtClean="0">
                          <a:solidFill>
                            <a:schemeClr val="tx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งบประมาณ</a:t>
                      </a:r>
                      <a:endParaRPr lang="en-US" sz="2000" b="1" dirty="0" smtClean="0">
                        <a:solidFill>
                          <a:schemeClr val="tx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  <a:p>
                      <a:pPr marL="0" indent="0" algn="r">
                        <a:buFont typeface="Wingdings" pitchFamily="2" charset="2"/>
                        <a:buNone/>
                      </a:pPr>
                      <a:r>
                        <a:rPr lang="th-TH" sz="1800" b="0" dirty="0" smtClean="0">
                          <a:solidFill>
                            <a:schemeClr val="tx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ล้านบาท</a:t>
                      </a:r>
                      <a:endParaRPr lang="en-US" sz="1800" b="0" dirty="0" smtClean="0">
                        <a:solidFill>
                          <a:schemeClr val="tx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latinLnBrk="0" hangingPunct="1"/>
                      <a:r>
                        <a:rPr lang="en-US" sz="2200" b="1" kern="1200" dirty="0" smtClean="0">
                          <a:solidFill>
                            <a:schemeClr val="tx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120.36</a:t>
                      </a:r>
                      <a:endParaRPr lang="th-TH" sz="2200" b="1" kern="1200" dirty="0">
                        <a:solidFill>
                          <a:schemeClr val="tx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200" b="1" kern="1200" dirty="0" smtClean="0">
                          <a:solidFill>
                            <a:schemeClr val="tx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184.00</a:t>
                      </a:r>
                      <a:endParaRPr lang="th-TH" sz="2200" b="1" kern="1200" dirty="0">
                        <a:solidFill>
                          <a:schemeClr val="tx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200" b="1" dirty="0" smtClean="0">
                          <a:solidFill>
                            <a:schemeClr val="tx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191.54</a:t>
                      </a:r>
                      <a:endParaRPr lang="th-TH" sz="2200" b="1" dirty="0">
                        <a:solidFill>
                          <a:schemeClr val="tx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200" b="1" dirty="0" smtClean="0">
                          <a:solidFill>
                            <a:schemeClr val="tx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199.46</a:t>
                      </a:r>
                      <a:endParaRPr lang="th-TH" sz="2200" b="1" dirty="0">
                        <a:solidFill>
                          <a:schemeClr val="tx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200" b="1" dirty="0" smtClean="0">
                          <a:solidFill>
                            <a:schemeClr val="tx1"/>
                          </a:solidFill>
                          <a:latin typeface="FreesiaUPC" pitchFamily="34" charset="-34"/>
                          <a:ea typeface="Tahoma" pitchFamily="34" charset="0"/>
                          <a:cs typeface="FreesiaUPC" pitchFamily="34" charset="-34"/>
                        </a:rPr>
                        <a:t>207.78</a:t>
                      </a:r>
                      <a:endParaRPr lang="th-TH" sz="2200" b="1" dirty="0">
                        <a:solidFill>
                          <a:schemeClr val="tx1"/>
                        </a:solidFill>
                        <a:latin typeface="FreesiaUPC" pitchFamily="34" charset="-34"/>
                        <a:ea typeface="Tahoma" pitchFamily="34" charset="0"/>
                        <a:cs typeface="FreesiaUPC" pitchFamily="34" charset="-34"/>
                      </a:endParaRPr>
                    </a:p>
                  </a:txBody>
                  <a:tcPr marL="84406" marR="84406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3" name="Group 13"/>
          <p:cNvGrpSpPr/>
          <p:nvPr/>
        </p:nvGrpSpPr>
        <p:grpSpPr>
          <a:xfrm>
            <a:off x="405824" y="362856"/>
            <a:ext cx="1165348" cy="1165348"/>
            <a:chOff x="1666465" y="1505856"/>
            <a:chExt cx="1165348" cy="1165348"/>
          </a:xfrm>
        </p:grpSpPr>
        <p:sp>
          <p:nvSpPr>
            <p:cNvPr id="13" name="Oval 12"/>
            <p:cNvSpPr/>
            <p:nvPr/>
          </p:nvSpPr>
          <p:spPr>
            <a:xfrm>
              <a:off x="1676400" y="1600200"/>
              <a:ext cx="1012947" cy="1012947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>
                <a:solidFill>
                  <a:schemeClr val="tx2"/>
                </a:solidFill>
              </a:endParaRPr>
            </a:p>
          </p:txBody>
        </p:sp>
        <p:pic>
          <p:nvPicPr>
            <p:cNvPr id="12" name="Picture 11"/>
            <p:cNvPicPr>
              <a:picLocks noChangeAspect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66465" y="1505856"/>
              <a:ext cx="1165348" cy="1165348"/>
            </a:xfrm>
            <a:prstGeom prst="flowChartConnector">
              <a:avLst/>
            </a:prstGeom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9807256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สี่เหลี่ยมผืนผ้ามุมมน 21"/>
          <p:cNvSpPr/>
          <p:nvPr/>
        </p:nvSpPr>
        <p:spPr>
          <a:xfrm>
            <a:off x="211015" y="1371600"/>
            <a:ext cx="2743200" cy="1981200"/>
          </a:xfrm>
          <a:prstGeom prst="homePlate">
            <a:avLst>
              <a:gd name="adj" fmla="val 21686"/>
            </a:avLst>
          </a:prstGeom>
          <a:solidFill>
            <a:schemeClr val="accent4">
              <a:lumMod val="20000"/>
              <a:lumOff val="8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h-TH" sz="28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ประกอบอาชีพอิสระ</a:t>
            </a:r>
          </a:p>
          <a:p>
            <a:pPr marL="174625" indent="-174625">
              <a:buFont typeface="Arial" pitchFamily="34" charset="0"/>
              <a:buChar char="•"/>
            </a:pPr>
            <a:r>
              <a:rPr lang="en-US" sz="24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Start Up</a:t>
            </a:r>
          </a:p>
          <a:p>
            <a:pPr marL="174625" indent="-174625">
              <a:buFont typeface="Arial" pitchFamily="34" charset="0"/>
              <a:buChar char="•"/>
            </a:pPr>
            <a:r>
              <a:rPr lang="en-US" sz="24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SSMEs</a:t>
            </a:r>
          </a:p>
          <a:p>
            <a:pPr marL="174625" indent="-174625">
              <a:buFont typeface="Arial" pitchFamily="34" charset="0"/>
              <a:buChar char="•"/>
            </a:pPr>
            <a:r>
              <a:rPr lang="en-US" sz="24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Modern Farmers</a:t>
            </a:r>
          </a:p>
          <a:p>
            <a:pPr marL="174625" indent="-174625">
              <a:buFont typeface="Arial" pitchFamily="34" charset="0"/>
              <a:buChar char="•"/>
            </a:pPr>
            <a:r>
              <a:rPr lang="en-US" sz="240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</a:t>
            </a:r>
            <a:r>
              <a:rPr lang="en-US" sz="24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Service Sector</a:t>
            </a:r>
            <a:endParaRPr lang="en-US" sz="2400" dirty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</p:txBody>
      </p:sp>
      <p:sp>
        <p:nvSpPr>
          <p:cNvPr id="25" name="ชื่อเรื่องรอง 2"/>
          <p:cNvSpPr txBox="1">
            <a:spLocks/>
          </p:cNvSpPr>
          <p:nvPr/>
        </p:nvSpPr>
        <p:spPr>
          <a:xfrm>
            <a:off x="42856" y="23340"/>
            <a:ext cx="4786238" cy="1348260"/>
          </a:xfrm>
          <a:prstGeom prst="homePlate">
            <a:avLst/>
          </a:prstGeom>
          <a:solidFill>
            <a:schemeClr val="accent6">
              <a:lumMod val="40000"/>
              <a:lumOff val="60000"/>
            </a:schemeClr>
          </a:solidFill>
        </p:spPr>
        <p:txBody>
          <a:bodyPr vert="horz" lIns="91440" tIns="45720" rIns="91440" bIns="45720" rtlCol="0" anchor="ctr">
            <a:noAutofit/>
          </a:bodyPr>
          <a:lstStyle/>
          <a:p>
            <a:pPr lvl="0">
              <a:defRPr/>
            </a:pPr>
            <a:r>
              <a:rPr lang="en-US" sz="2800" b="1" dirty="0" smtClean="0">
                <a:solidFill>
                  <a:schemeClr val="tx2"/>
                </a:solidFill>
              </a:rPr>
              <a:t>Re-Skill </a:t>
            </a:r>
            <a:r>
              <a:rPr lang="th-TH" sz="2800" b="1" dirty="0" smtClean="0">
                <a:solidFill>
                  <a:schemeClr val="tx2"/>
                </a:solidFill>
              </a:rPr>
              <a:t> กลุ่มแรงงานที่ได้รับผลกระทบ</a:t>
            </a:r>
            <a:endParaRPr kumimoji="0" lang="en-US" sz="2800" i="0" u="none" strike="noStrike" kern="1200" cap="none" spc="0" normalizeH="0" noProof="0" dirty="0" smtClean="0">
              <a:ln>
                <a:noFill/>
              </a:ln>
              <a:solidFill>
                <a:schemeClr val="tx2"/>
              </a:solidFill>
              <a:uLnTx/>
              <a:uFillTx/>
              <a:latin typeface="Arial Black" panose="020B0A04020102020204" pitchFamily="34" charset="0"/>
            </a:endParaRPr>
          </a:p>
        </p:txBody>
      </p:sp>
      <p:sp>
        <p:nvSpPr>
          <p:cNvPr id="32" name="สี่เหลี่ยมผืนผ้ามุมมน 21"/>
          <p:cNvSpPr/>
          <p:nvPr/>
        </p:nvSpPr>
        <p:spPr>
          <a:xfrm>
            <a:off x="3094892" y="1371600"/>
            <a:ext cx="3024554" cy="4343400"/>
          </a:xfrm>
          <a:prstGeom prst="roundRect">
            <a:avLst>
              <a:gd name="adj" fmla="val 5158"/>
            </a:avLst>
          </a:prstGeom>
          <a:solidFill>
            <a:schemeClr val="accent6">
              <a:lumMod val="40000"/>
              <a:lumOff val="6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h-TH" sz="36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โครงการ</a:t>
            </a:r>
          </a:p>
          <a:p>
            <a:pPr marL="174625" indent="-174625">
              <a:buFont typeface="Arial" pitchFamily="34" charset="0"/>
              <a:buChar char="•"/>
            </a:pPr>
            <a:r>
              <a:rPr lang="en-US" sz="28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</a:t>
            </a:r>
            <a:r>
              <a:rPr lang="th-TH" sz="28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พัฒนาผู้ประกอบการใหม่</a:t>
            </a:r>
            <a:endParaRPr lang="en-US" sz="2800" dirty="0" smtClean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 marL="174625" indent="-174625">
              <a:buFont typeface="Arial" pitchFamily="34" charset="0"/>
              <a:buChar char="•"/>
            </a:pPr>
            <a:r>
              <a:rPr lang="en-US" sz="28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</a:t>
            </a:r>
            <a:r>
              <a:rPr lang="th-TH" sz="28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พัฒนาผลิตภัณฑ์เพื่อเพิ่มศักยภาพ</a:t>
            </a:r>
            <a:endParaRPr lang="en-US" sz="2800" dirty="0" smtClean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 marL="174625" indent="-174625">
              <a:buFont typeface="Arial" pitchFamily="34" charset="0"/>
              <a:buChar char="•"/>
            </a:pPr>
            <a:r>
              <a:rPr lang="en-US" sz="28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E-commerce, </a:t>
            </a:r>
            <a:r>
              <a:rPr lang="th-TH" sz="28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การขยายตลาด</a:t>
            </a:r>
            <a:endParaRPr lang="en-US" sz="2800" dirty="0" smtClean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 marL="174625" indent="-174625">
              <a:buFont typeface="Arial" pitchFamily="34" charset="0"/>
              <a:buChar char="•"/>
            </a:pPr>
            <a:r>
              <a:rPr lang="en-US" sz="280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</a:t>
            </a:r>
            <a:r>
              <a:rPr lang="th-TH" sz="28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ผู้ประกอบอาหารไทย</a:t>
            </a:r>
            <a:endParaRPr lang="en-US" sz="2800" dirty="0" smtClean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 marL="174625" indent="-174625">
              <a:buFont typeface="Arial" pitchFamily="34" charset="0"/>
              <a:buChar char="•"/>
            </a:pPr>
            <a:r>
              <a:rPr lang="th-TH" sz="28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พัฒนา </a:t>
            </a:r>
            <a:r>
              <a:rPr lang="en-US" sz="28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Multi-skills</a:t>
            </a:r>
          </a:p>
        </p:txBody>
      </p:sp>
      <p:sp>
        <p:nvSpPr>
          <p:cNvPr id="5" name="สี่เหลี่ยมผืนผ้ามุมมน 21"/>
          <p:cNvSpPr/>
          <p:nvPr/>
        </p:nvSpPr>
        <p:spPr>
          <a:xfrm>
            <a:off x="211015" y="3733800"/>
            <a:ext cx="2743200" cy="1905000"/>
          </a:xfrm>
          <a:prstGeom prst="homePlate">
            <a:avLst>
              <a:gd name="adj" fmla="val 21686"/>
            </a:avLst>
          </a:prstGeom>
          <a:solidFill>
            <a:schemeClr val="tx2">
              <a:lumMod val="10000"/>
              <a:lumOff val="9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h-TH" sz="32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กลับ</a:t>
            </a:r>
            <a:r>
              <a:rPr lang="th-TH" sz="3200" b="1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สู่ระบบ</a:t>
            </a:r>
          </a:p>
          <a:p>
            <a:pPr marL="174625" indent="-174625">
              <a:buFont typeface="Arial" pitchFamily="34" charset="0"/>
              <a:buChar char="•"/>
            </a:pPr>
            <a:r>
              <a:rPr lang="en-US" sz="32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1</a:t>
            </a:r>
            <a:r>
              <a:rPr lang="en-US" sz="3200" baseline="300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st</a:t>
            </a:r>
            <a:r>
              <a:rPr lang="en-US" sz="32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S-curves</a:t>
            </a:r>
          </a:p>
          <a:p>
            <a:pPr marL="174625" indent="-174625">
              <a:buFont typeface="Arial" pitchFamily="34" charset="0"/>
              <a:buChar char="•"/>
            </a:pPr>
            <a:r>
              <a:rPr lang="en-US" sz="320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New S-curves</a:t>
            </a:r>
          </a:p>
        </p:txBody>
      </p:sp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8780183"/>
              </p:ext>
            </p:extLst>
          </p:nvPr>
        </p:nvGraphicFramePr>
        <p:xfrm>
          <a:off x="6252030" y="1920240"/>
          <a:ext cx="2819400" cy="2804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4712"/>
                <a:gridCol w="1894688"/>
              </a:tblGrid>
              <a:tr h="435791">
                <a:tc>
                  <a:txBody>
                    <a:bodyPr/>
                    <a:lstStyle/>
                    <a:p>
                      <a:pPr algn="ctr"/>
                      <a:r>
                        <a:rPr lang="th-TH" sz="2800" dirty="0" smtClean="0">
                          <a:latin typeface="FreesiaUPC" panose="020B0604020202020204" pitchFamily="34" charset="-34"/>
                          <a:ea typeface="Tahoma" panose="020B0604030504040204" pitchFamily="34" charset="0"/>
                          <a:cs typeface="FreesiaUPC" panose="020B0604020202020204" pitchFamily="34" charset="-34"/>
                        </a:rPr>
                        <a:t>ปี</a:t>
                      </a:r>
                      <a:endParaRPr lang="th-TH" sz="2800" dirty="0">
                        <a:latin typeface="FreesiaUPC" panose="020B0604020202020204" pitchFamily="34" charset="-34"/>
                        <a:ea typeface="Tahoma" panose="020B0604030504040204" pitchFamily="34" charset="0"/>
                        <a:cs typeface="FreesiaUPC" panose="020B0604020202020204" pitchFamily="34" charset="-34"/>
                      </a:endParaRPr>
                    </a:p>
                  </a:txBody>
                  <a:tcPr marL="84406" marR="84406"/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dirty="0" smtClean="0">
                          <a:latin typeface="FreesiaUPC" panose="020B0604020202020204" pitchFamily="34" charset="-34"/>
                          <a:ea typeface="Tahoma" panose="020B0604030504040204" pitchFamily="34" charset="0"/>
                          <a:cs typeface="FreesiaUPC" panose="020B0604020202020204" pitchFamily="34" charset="-34"/>
                        </a:rPr>
                        <a:t>เป้าหมาย</a:t>
                      </a:r>
                      <a:endParaRPr lang="th-TH" sz="2800" dirty="0">
                        <a:latin typeface="FreesiaUPC" panose="020B0604020202020204" pitchFamily="34" charset="-34"/>
                        <a:ea typeface="Tahoma" panose="020B0604030504040204" pitchFamily="34" charset="0"/>
                        <a:cs typeface="FreesiaUPC" panose="020B0604020202020204" pitchFamily="34" charset="-34"/>
                      </a:endParaRPr>
                    </a:p>
                  </a:txBody>
                  <a:tcPr marL="84406" marR="84406"/>
                </a:tc>
              </a:tr>
              <a:tr h="435791">
                <a:tc>
                  <a:txBody>
                    <a:bodyPr/>
                    <a:lstStyle/>
                    <a:p>
                      <a:pPr algn="ctr"/>
                      <a:r>
                        <a:rPr lang="en-US" sz="2400" b="1" dirty="0" smtClean="0">
                          <a:latin typeface="FreesiaUPC" panose="020B0604020202020204" pitchFamily="34" charset="-34"/>
                          <a:ea typeface="Tahoma" panose="020B0604030504040204" pitchFamily="34" charset="0"/>
                          <a:cs typeface="FreesiaUPC" panose="020B0604020202020204" pitchFamily="34" charset="-34"/>
                        </a:rPr>
                        <a:t>2560</a:t>
                      </a:r>
                      <a:endParaRPr lang="th-TH" sz="2400" b="1" dirty="0">
                        <a:latin typeface="FreesiaUPC" panose="020B0604020202020204" pitchFamily="34" charset="-34"/>
                        <a:ea typeface="Tahoma" panose="020B0604030504040204" pitchFamily="34" charset="0"/>
                        <a:cs typeface="FreesiaUPC" panose="020B0604020202020204" pitchFamily="34" charset="-34"/>
                      </a:endParaRPr>
                    </a:p>
                  </a:txBody>
                  <a:tcPr marL="84406" marR="84406"/>
                </a:tc>
                <a:tc rowSpan="5">
                  <a:txBody>
                    <a:bodyPr/>
                    <a:lstStyle/>
                    <a:p>
                      <a:pPr algn="ctr"/>
                      <a:r>
                        <a:rPr lang="en-US" sz="2400" b="1" dirty="0" smtClean="0">
                          <a:latin typeface="FreesiaUPC" panose="020B0604020202020204" pitchFamily="34" charset="-34"/>
                          <a:ea typeface="Tahoma" panose="020B0604030504040204" pitchFamily="34" charset="0"/>
                          <a:cs typeface="FreesiaUPC" panose="020B0604020202020204" pitchFamily="34" charset="-34"/>
                        </a:rPr>
                        <a:t>30,00</a:t>
                      </a:r>
                      <a:r>
                        <a:rPr lang="en-US" sz="2400" b="1" baseline="0" dirty="0" smtClean="0">
                          <a:latin typeface="FreesiaUPC" panose="020B0604020202020204" pitchFamily="34" charset="-34"/>
                          <a:ea typeface="Tahoma" panose="020B0604030504040204" pitchFamily="34" charset="0"/>
                          <a:cs typeface="FreesiaUPC" panose="020B0604020202020204" pitchFamily="34" charset="-34"/>
                        </a:rPr>
                        <a:t>0</a:t>
                      </a:r>
                      <a:r>
                        <a:rPr lang="th-TH" sz="2400" b="1" baseline="0" dirty="0" smtClean="0">
                          <a:latin typeface="FreesiaUPC" panose="020B0604020202020204" pitchFamily="34" charset="-34"/>
                          <a:ea typeface="Tahoma" panose="020B0604030504040204" pitchFamily="34" charset="0"/>
                          <a:cs typeface="FreesiaUPC" panose="020B0604020202020204" pitchFamily="34" charset="-34"/>
                        </a:rPr>
                        <a:t/>
                      </a:r>
                      <a:br>
                        <a:rPr lang="th-TH" sz="2400" b="1" baseline="0" dirty="0" smtClean="0">
                          <a:latin typeface="FreesiaUPC" panose="020B0604020202020204" pitchFamily="34" charset="-34"/>
                          <a:ea typeface="Tahoma" panose="020B0604030504040204" pitchFamily="34" charset="0"/>
                          <a:cs typeface="FreesiaUPC" panose="020B0604020202020204" pitchFamily="34" charset="-34"/>
                        </a:rPr>
                      </a:br>
                      <a:r>
                        <a:rPr lang="th-TH" sz="2400" b="1" baseline="0" dirty="0" smtClean="0">
                          <a:latin typeface="FreesiaUPC" panose="020B0604020202020204" pitchFamily="34" charset="-34"/>
                          <a:ea typeface="Tahoma" panose="020B0604030504040204" pitchFamily="34" charset="0"/>
                          <a:cs typeface="FreesiaUPC" panose="020B0604020202020204" pitchFamily="34" charset="-34"/>
                        </a:rPr>
                        <a:t>คน</a:t>
                      </a:r>
                      <a:r>
                        <a:rPr lang="en-US" sz="2400" b="1" baseline="0" dirty="0" smtClean="0">
                          <a:latin typeface="FreesiaUPC" panose="020B0604020202020204" pitchFamily="34" charset="-34"/>
                          <a:ea typeface="Tahoma" panose="020B0604030504040204" pitchFamily="34" charset="0"/>
                          <a:cs typeface="FreesiaUPC" panose="020B0604020202020204" pitchFamily="34" charset="-34"/>
                        </a:rPr>
                        <a:t>/</a:t>
                      </a:r>
                      <a:r>
                        <a:rPr lang="th-TH" sz="2400" b="1" baseline="0" dirty="0" smtClean="0">
                          <a:latin typeface="FreesiaUPC" panose="020B0604020202020204" pitchFamily="34" charset="-34"/>
                          <a:ea typeface="Tahoma" panose="020B0604030504040204" pitchFamily="34" charset="0"/>
                          <a:cs typeface="FreesiaUPC" panose="020B0604020202020204" pitchFamily="34" charset="-34"/>
                        </a:rPr>
                        <a:t>ปี</a:t>
                      </a:r>
                    </a:p>
                    <a:p>
                      <a:pPr algn="ctr"/>
                      <a:endParaRPr lang="th-TH" sz="2400" b="1" baseline="0" dirty="0" smtClean="0">
                        <a:latin typeface="FreesiaUPC" panose="020B0604020202020204" pitchFamily="34" charset="-34"/>
                        <a:ea typeface="Tahoma" panose="020B0604030504040204" pitchFamily="34" charset="0"/>
                        <a:cs typeface="FreesiaUPC" panose="020B0604020202020204" pitchFamily="34" charset="-34"/>
                      </a:endParaRPr>
                    </a:p>
                    <a:p>
                      <a:pPr algn="ctr"/>
                      <a:r>
                        <a:rPr lang="th-TH" sz="2400" b="1" dirty="0" smtClean="0">
                          <a:latin typeface="FreesiaUPC" panose="020B0604020202020204" pitchFamily="34" charset="-34"/>
                          <a:ea typeface="Tahoma" panose="020B0604030504040204" pitchFamily="34" charset="0"/>
                          <a:cs typeface="FreesiaUPC" panose="020B0604020202020204" pitchFamily="34" charset="-34"/>
                        </a:rPr>
                        <a:t>งบประมาณ</a:t>
                      </a:r>
                    </a:p>
                    <a:p>
                      <a:pPr algn="ctr"/>
                      <a:r>
                        <a:rPr lang="th-TH" sz="2400" b="1" dirty="0" smtClean="0">
                          <a:latin typeface="FreesiaUPC" panose="020B0604020202020204" pitchFamily="34" charset="-34"/>
                          <a:ea typeface="Tahoma" panose="020B0604030504040204" pitchFamily="34" charset="0"/>
                          <a:cs typeface="FreesiaUPC" panose="020B0604020202020204" pitchFamily="34" charset="-34"/>
                        </a:rPr>
                        <a:t>83.4 ล้านบาท/ปี</a:t>
                      </a:r>
                    </a:p>
                  </a:txBody>
                  <a:tcPr marL="84406" marR="84406" anchor="ctr"/>
                </a:tc>
              </a:tr>
              <a:tr h="435791">
                <a:tc>
                  <a:txBody>
                    <a:bodyPr/>
                    <a:lstStyle/>
                    <a:p>
                      <a:pPr algn="ctr"/>
                      <a:r>
                        <a:rPr lang="en-US" sz="2400" b="1" dirty="0" smtClean="0">
                          <a:latin typeface="FreesiaUPC" panose="020B0604020202020204" pitchFamily="34" charset="-34"/>
                          <a:ea typeface="Tahoma" panose="020B0604030504040204" pitchFamily="34" charset="0"/>
                          <a:cs typeface="FreesiaUPC" panose="020B0604020202020204" pitchFamily="34" charset="-34"/>
                        </a:rPr>
                        <a:t>2561</a:t>
                      </a:r>
                      <a:endParaRPr lang="th-TH" sz="2400" b="1" dirty="0">
                        <a:latin typeface="FreesiaUPC" panose="020B0604020202020204" pitchFamily="34" charset="-34"/>
                        <a:ea typeface="Tahoma" panose="020B0604030504040204" pitchFamily="34" charset="0"/>
                        <a:cs typeface="FreesiaUPC" panose="020B0604020202020204" pitchFamily="34" charset="-34"/>
                      </a:endParaRPr>
                    </a:p>
                  </a:txBody>
                  <a:tcPr marL="84406" marR="84406"/>
                </a:tc>
                <a:tc vMerge="1">
                  <a:txBody>
                    <a:bodyPr/>
                    <a:lstStyle/>
                    <a:p>
                      <a:pPr algn="r"/>
                      <a:endParaRPr lang="th-TH" sz="1800" dirty="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/>
                </a:tc>
              </a:tr>
              <a:tr h="435791">
                <a:tc>
                  <a:txBody>
                    <a:bodyPr/>
                    <a:lstStyle/>
                    <a:p>
                      <a:pPr algn="ctr"/>
                      <a:r>
                        <a:rPr lang="en-US" sz="2400" b="1" dirty="0" smtClean="0">
                          <a:latin typeface="FreesiaUPC" panose="020B0604020202020204" pitchFamily="34" charset="-34"/>
                          <a:ea typeface="Tahoma" panose="020B0604030504040204" pitchFamily="34" charset="0"/>
                          <a:cs typeface="FreesiaUPC" panose="020B0604020202020204" pitchFamily="34" charset="-34"/>
                        </a:rPr>
                        <a:t>2562</a:t>
                      </a:r>
                      <a:endParaRPr lang="th-TH" sz="2400" b="1" dirty="0">
                        <a:latin typeface="FreesiaUPC" panose="020B0604020202020204" pitchFamily="34" charset="-34"/>
                        <a:ea typeface="Tahoma" panose="020B0604030504040204" pitchFamily="34" charset="0"/>
                        <a:cs typeface="FreesiaUPC" panose="020B0604020202020204" pitchFamily="34" charset="-34"/>
                      </a:endParaRPr>
                    </a:p>
                  </a:txBody>
                  <a:tcPr marL="84406" marR="84406"/>
                </a:tc>
                <a:tc vMerge="1">
                  <a:txBody>
                    <a:bodyPr/>
                    <a:lstStyle/>
                    <a:p>
                      <a:pPr algn="r"/>
                      <a:endParaRPr lang="th-TH" sz="1800" dirty="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/>
                </a:tc>
              </a:tr>
              <a:tr h="435791">
                <a:tc>
                  <a:txBody>
                    <a:bodyPr/>
                    <a:lstStyle/>
                    <a:p>
                      <a:pPr algn="ctr"/>
                      <a:r>
                        <a:rPr lang="en-US" sz="2400" b="1" dirty="0" smtClean="0">
                          <a:latin typeface="FreesiaUPC" panose="020B0604020202020204" pitchFamily="34" charset="-34"/>
                          <a:ea typeface="Tahoma" panose="020B0604030504040204" pitchFamily="34" charset="0"/>
                          <a:cs typeface="FreesiaUPC" panose="020B0604020202020204" pitchFamily="34" charset="-34"/>
                        </a:rPr>
                        <a:t>2563</a:t>
                      </a:r>
                      <a:endParaRPr lang="th-TH" sz="2400" b="1" dirty="0">
                        <a:latin typeface="FreesiaUPC" panose="020B0604020202020204" pitchFamily="34" charset="-34"/>
                        <a:ea typeface="Tahoma" panose="020B0604030504040204" pitchFamily="34" charset="0"/>
                        <a:cs typeface="FreesiaUPC" panose="020B0604020202020204" pitchFamily="34" charset="-34"/>
                      </a:endParaRPr>
                    </a:p>
                  </a:txBody>
                  <a:tcPr marL="84406" marR="84406"/>
                </a:tc>
                <a:tc vMerge="1">
                  <a:txBody>
                    <a:bodyPr/>
                    <a:lstStyle/>
                    <a:p>
                      <a:pPr algn="r"/>
                      <a:endParaRPr lang="th-TH" sz="1800" dirty="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/>
                </a:tc>
              </a:tr>
              <a:tr h="435791">
                <a:tc>
                  <a:txBody>
                    <a:bodyPr/>
                    <a:lstStyle/>
                    <a:p>
                      <a:pPr algn="ctr"/>
                      <a:r>
                        <a:rPr lang="en-US" sz="2400" b="1" dirty="0" smtClean="0">
                          <a:latin typeface="FreesiaUPC" panose="020B0604020202020204" pitchFamily="34" charset="-34"/>
                          <a:ea typeface="Tahoma" panose="020B0604030504040204" pitchFamily="34" charset="0"/>
                          <a:cs typeface="FreesiaUPC" panose="020B0604020202020204" pitchFamily="34" charset="-34"/>
                        </a:rPr>
                        <a:t>2564</a:t>
                      </a:r>
                      <a:endParaRPr lang="th-TH" sz="2400" b="1" dirty="0">
                        <a:latin typeface="FreesiaUPC" panose="020B0604020202020204" pitchFamily="34" charset="-34"/>
                        <a:ea typeface="Tahoma" panose="020B0604030504040204" pitchFamily="34" charset="0"/>
                        <a:cs typeface="FreesiaUPC" panose="020B0604020202020204" pitchFamily="34" charset="-34"/>
                      </a:endParaRPr>
                    </a:p>
                  </a:txBody>
                  <a:tcPr marL="84406" marR="84406"/>
                </a:tc>
                <a:tc vMerge="1">
                  <a:txBody>
                    <a:bodyPr/>
                    <a:lstStyle/>
                    <a:p>
                      <a:pPr algn="r"/>
                      <a:endParaRPr lang="th-TH" sz="1800" dirty="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467746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กลุ่ม 36"/>
          <p:cNvGrpSpPr/>
          <p:nvPr/>
        </p:nvGrpSpPr>
        <p:grpSpPr>
          <a:xfrm>
            <a:off x="3516923" y="1759413"/>
            <a:ext cx="5236783" cy="1549355"/>
            <a:chOff x="3657600" y="76200"/>
            <a:chExt cx="6294901" cy="1719147"/>
          </a:xfrm>
        </p:grpSpPr>
        <p:sp>
          <p:nvSpPr>
            <p:cNvPr id="15" name="สี่เหลี่ยมผืนผ้ามุมมน 14"/>
            <p:cNvSpPr/>
            <p:nvPr/>
          </p:nvSpPr>
          <p:spPr>
            <a:xfrm>
              <a:off x="4351580" y="76200"/>
              <a:ext cx="5600921" cy="1719147"/>
            </a:xfrm>
            <a:prstGeom prst="roundRect">
              <a:avLst/>
            </a:prstGeom>
            <a:solidFill>
              <a:schemeClr val="accent6">
                <a:lumMod val="50000"/>
              </a:schemeClr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2" name="รูปภาพ 11"/>
            <p:cNvPicPr>
              <a:picLocks noChangeAspect="1"/>
            </p:cNvPicPr>
            <p:nvPr/>
          </p:nvPicPr>
          <p:blipFill rotWithShape="1">
            <a:blip r:embed="rId2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732823" y="143496"/>
              <a:ext cx="1588319" cy="1588319"/>
            </a:xfrm>
            <a:prstGeom prst="ellipse">
              <a:avLst/>
            </a:prstGeom>
            <a:ln>
              <a:noFill/>
            </a:ln>
          </p:spPr>
        </p:pic>
        <p:sp>
          <p:nvSpPr>
            <p:cNvPr id="13" name="TextBox 12"/>
            <p:cNvSpPr txBox="1"/>
            <p:nvPr/>
          </p:nvSpPr>
          <p:spPr>
            <a:xfrm>
              <a:off x="3726723" y="770001"/>
              <a:ext cx="1594419" cy="375656"/>
            </a:xfrm>
            <a:prstGeom prst="rect">
              <a:avLst/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txBody>
            <a:bodyPr wrap="square" rtlCol="0" anchor="b">
              <a:spAutoFit/>
            </a:bodyPr>
            <a:lstStyle/>
            <a:p>
              <a:pPr algn="ctr"/>
              <a:r>
                <a:rPr lang="th-TH" sz="1600" dirty="0" smtClean="0">
                  <a:solidFill>
                    <a:schemeClr val="bg1"/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ผู้สูงอายุ</a:t>
              </a:r>
              <a:endParaRPr lang="en-US" sz="1600" dirty="0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14" name="โดนัท 13"/>
            <p:cNvSpPr/>
            <p:nvPr/>
          </p:nvSpPr>
          <p:spPr>
            <a:xfrm>
              <a:off x="3657600" y="76200"/>
              <a:ext cx="1719147" cy="1719147"/>
            </a:xfrm>
            <a:prstGeom prst="donut">
              <a:avLst>
                <a:gd name="adj" fmla="val 3213"/>
              </a:avLst>
            </a:prstGeom>
            <a:solidFill>
              <a:schemeClr val="accent6">
                <a:lumMod val="50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5495169" y="471046"/>
              <a:ext cx="4334631" cy="76945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marL="0" lvl="1" defTabSz="711200">
                <a:lnSpc>
                  <a:spcPct val="80000"/>
                </a:lnSpc>
                <a:spcBef>
                  <a:spcPct val="0"/>
                </a:spcBef>
                <a:spcAft>
                  <a:spcPct val="15000"/>
                </a:spcAft>
              </a:pPr>
              <a:r>
                <a:rPr lang="th-TH" sz="2200" b="1" dirty="0" smtClean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ฝึก</a:t>
              </a:r>
              <a:r>
                <a:rPr lang="th-TH" sz="2200" b="1" dirty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อาชีพ</a:t>
              </a:r>
              <a:r>
                <a:rPr lang="th-TH" sz="2200" b="1" dirty="0" smtClean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เสริม (เปลี่ยนสาขาอาชีพ)</a:t>
              </a:r>
            </a:p>
            <a:p>
              <a:pPr marL="0" lvl="1" defTabSz="711200">
                <a:lnSpc>
                  <a:spcPct val="80000"/>
                </a:lnSpc>
                <a:spcBef>
                  <a:spcPct val="0"/>
                </a:spcBef>
                <a:spcAft>
                  <a:spcPct val="15000"/>
                </a:spcAft>
              </a:pPr>
              <a:r>
                <a:rPr lang="th-TH" sz="2200" b="1" spc="-150" dirty="0" smtClean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กลุ่มเป้าหมาย ผู้สูงอายุ</a:t>
              </a:r>
              <a:r>
                <a:rPr lang="en-US" sz="2200" b="1" spc="-150" dirty="0" smtClean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 </a:t>
              </a:r>
              <a:r>
                <a:rPr lang="th-TH" sz="2200" b="1" spc="-150" dirty="0" smtClean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จำนวน </a:t>
              </a:r>
              <a:r>
                <a:rPr lang="th-TH" sz="2200" b="1" spc="-150" dirty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6,160 คน</a:t>
              </a:r>
              <a:endParaRPr lang="en-US" sz="2200" spc="-15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543259" y="3536802"/>
            <a:ext cx="5389725" cy="1581816"/>
            <a:chOff x="3956548" y="1797268"/>
            <a:chExt cx="5873252" cy="1645877"/>
          </a:xfrm>
        </p:grpSpPr>
        <p:sp>
          <p:nvSpPr>
            <p:cNvPr id="22" name="สี่เหลี่ยมผืนผ้ามุมมน 21"/>
            <p:cNvSpPr/>
            <p:nvPr/>
          </p:nvSpPr>
          <p:spPr>
            <a:xfrm>
              <a:off x="4528713" y="1797268"/>
              <a:ext cx="5301087" cy="1645877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grpSp>
          <p:nvGrpSpPr>
            <p:cNvPr id="5" name="กลุ่ม 20"/>
            <p:cNvGrpSpPr/>
            <p:nvPr/>
          </p:nvGrpSpPr>
          <p:grpSpPr>
            <a:xfrm>
              <a:off x="3956548" y="1797268"/>
              <a:ext cx="1645877" cy="1645877"/>
              <a:chOff x="4495800" y="2313324"/>
              <a:chExt cx="2182476" cy="2182476"/>
            </a:xfrm>
          </p:grpSpPr>
          <p:pic>
            <p:nvPicPr>
              <p:cNvPr id="17" name="รูปภาพ 16"/>
              <p:cNvPicPr>
                <a:picLocks noChangeAspect="1"/>
              </p:cNvPicPr>
              <p:nvPr/>
            </p:nvPicPr>
            <p:blipFill rotWithShape="1">
              <a:blip r:embed="rId3" cstate="print">
                <a:duotone>
                  <a:schemeClr val="accent5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754" r="1754"/>
              <a:stretch/>
            </p:blipFill>
            <p:spPr>
              <a:xfrm>
                <a:off x="4572000" y="2379967"/>
                <a:ext cx="2021863" cy="2021863"/>
              </a:xfrm>
              <a:prstGeom prst="ellipse">
                <a:avLst/>
              </a:prstGeom>
              <a:ln>
                <a:solidFill>
                  <a:schemeClr val="bg1"/>
                </a:solidFill>
              </a:ln>
            </p:spPr>
          </p:pic>
          <p:sp>
            <p:nvSpPr>
              <p:cNvPr id="18" name="TextBox 17"/>
              <p:cNvSpPr txBox="1"/>
              <p:nvPr/>
            </p:nvSpPr>
            <p:spPr>
              <a:xfrm>
                <a:off x="4529920" y="3200399"/>
                <a:ext cx="2104887" cy="482494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wrap="square" lIns="36000" tIns="36000" rIns="36000" bIns="36000" rtlCol="0">
                <a:spAutoFit/>
              </a:bodyPr>
              <a:lstStyle/>
              <a:p>
                <a:pPr algn="ctr"/>
                <a:r>
                  <a:rPr lang="th-TH" b="1" spc="-60" dirty="0" smtClean="0">
                    <a:solidFill>
                      <a:schemeClr val="bg1"/>
                    </a:solidFill>
                    <a:latin typeface="FreesiaUPC" pitchFamily="34" charset="-34"/>
                    <a:cs typeface="FreesiaUPC" pitchFamily="34" charset="-34"/>
                  </a:rPr>
                  <a:t>กลุ่มเป้าหมายเฉพาะ</a:t>
                </a:r>
                <a:endParaRPr lang="en-US" b="1" spc="-60" dirty="0">
                  <a:solidFill>
                    <a:schemeClr val="bg1"/>
                  </a:solidFill>
                  <a:latin typeface="FreesiaUPC" pitchFamily="34" charset="-34"/>
                  <a:cs typeface="FreesiaUPC" pitchFamily="34" charset="-34"/>
                </a:endParaRPr>
              </a:p>
            </p:txBody>
          </p:sp>
          <p:sp>
            <p:nvSpPr>
              <p:cNvPr id="19" name="โดนัท 18"/>
              <p:cNvSpPr/>
              <p:nvPr/>
            </p:nvSpPr>
            <p:spPr>
              <a:xfrm>
                <a:off x="4495800" y="2313324"/>
                <a:ext cx="2182476" cy="2182476"/>
              </a:xfrm>
              <a:prstGeom prst="donut">
                <a:avLst>
                  <a:gd name="adj" fmla="val 3219"/>
                </a:avLst>
              </a:prstGeom>
              <a:solidFill>
                <a:schemeClr val="accent5">
                  <a:lumMod val="50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23" name="TextBox 22"/>
          <p:cNvSpPr txBox="1"/>
          <p:nvPr/>
        </p:nvSpPr>
        <p:spPr>
          <a:xfrm>
            <a:off x="5030793" y="3733800"/>
            <a:ext cx="3902192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lvl="1"/>
            <a:r>
              <a:rPr lang="th-TH" sz="2200" b="1" dirty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คนพิการ  </a:t>
            </a:r>
            <a:r>
              <a:rPr lang="th-TH" sz="2200" b="1" dirty="0" smtClean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ทหารก่อนปลดประจำการ ผู้ประสบภัย</a:t>
            </a:r>
            <a:r>
              <a:rPr lang="th-TH" sz="2200" b="1" dirty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ธรรมชาติ </a:t>
            </a:r>
            <a:r>
              <a:rPr lang="th-TH" sz="2200" b="1" dirty="0" smtClean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ผู้</a:t>
            </a:r>
            <a:r>
              <a:rPr lang="th-TH" sz="2200" b="1" dirty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ผ่านการ</a:t>
            </a:r>
            <a:r>
              <a:rPr lang="th-TH" sz="2200" b="1" dirty="0" smtClean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บำบัด</a:t>
            </a:r>
            <a:r>
              <a:rPr lang="th-TH" sz="2200" b="1" dirty="0" err="1" smtClean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ยา</a:t>
            </a:r>
            <a:r>
              <a:rPr lang="th-TH" sz="2200" b="1" dirty="0" err="1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เสพติด</a:t>
            </a:r>
            <a:r>
              <a:rPr lang="th-TH" sz="2200" b="1" dirty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 </a:t>
            </a:r>
            <a:r>
              <a:rPr lang="th-TH" sz="2200" b="1" dirty="0" smtClean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ผู้ต้องขัง</a:t>
            </a:r>
            <a:br>
              <a:rPr lang="th-TH" sz="2200" b="1" dirty="0" smtClean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</a:br>
            <a:r>
              <a:rPr lang="th-TH" sz="2200" b="1" dirty="0" smtClean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กลุ่มชนเผ่า และ 6,540 คน</a:t>
            </a:r>
            <a:endParaRPr lang="en-US" sz="2200" b="1" dirty="0">
              <a:solidFill>
                <a:schemeClr val="bg1"/>
              </a:solidFill>
              <a:latin typeface="TH SarabunPSK" panose="020B0500040200020003" pitchFamily="34" charset="-34"/>
              <a:cs typeface="TH SarabunPSK" panose="020B0500040200020003" pitchFamily="34" charset="-34"/>
            </a:endParaRPr>
          </a:p>
        </p:txBody>
      </p:sp>
      <p:grpSp>
        <p:nvGrpSpPr>
          <p:cNvPr id="6" name="กลุ่ม 38"/>
          <p:cNvGrpSpPr/>
          <p:nvPr/>
        </p:nvGrpSpPr>
        <p:grpSpPr>
          <a:xfrm>
            <a:off x="2580790" y="58827"/>
            <a:ext cx="6172916" cy="1642325"/>
            <a:chOff x="3938856" y="3581400"/>
            <a:chExt cx="6773828" cy="1663569"/>
          </a:xfrm>
        </p:grpSpPr>
        <p:sp>
          <p:nvSpPr>
            <p:cNvPr id="27" name="สี่เหลี่ยมผืนผ้ามุมมน 26"/>
            <p:cNvSpPr/>
            <p:nvPr/>
          </p:nvSpPr>
          <p:spPr>
            <a:xfrm>
              <a:off x="4528712" y="3581400"/>
              <a:ext cx="6183972" cy="1663568"/>
            </a:xfrm>
            <a:prstGeom prst="roundRect">
              <a:avLst/>
            </a:prstGeom>
            <a:solidFill>
              <a:schemeClr val="accent3">
                <a:lumMod val="50000"/>
              </a:schemeClr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4" name="รูปภาพ 23"/>
            <p:cNvPicPr>
              <a:picLocks noChangeAspect="1"/>
            </p:cNvPicPr>
            <p:nvPr/>
          </p:nvPicPr>
          <p:blipFill rotWithShape="1">
            <a:blip r:embed="rId4" cstate="print">
              <a:duotone>
                <a:schemeClr val="accent3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911" r="4957" b="24798"/>
            <a:stretch/>
          </p:blipFill>
          <p:spPr>
            <a:xfrm>
              <a:off x="4004912" y="3656529"/>
              <a:ext cx="1524000" cy="1524000"/>
            </a:xfrm>
            <a:prstGeom prst="ellipse">
              <a:avLst/>
            </a:prstGeom>
            <a:ln>
              <a:noFill/>
            </a:ln>
          </p:spPr>
        </p:pic>
        <p:sp>
          <p:nvSpPr>
            <p:cNvPr id="26" name="โดนัท 25"/>
            <p:cNvSpPr/>
            <p:nvPr/>
          </p:nvSpPr>
          <p:spPr>
            <a:xfrm>
              <a:off x="3938856" y="3581400"/>
              <a:ext cx="1663569" cy="1663569"/>
            </a:xfrm>
            <a:prstGeom prst="donut">
              <a:avLst>
                <a:gd name="adj" fmla="val 4929"/>
              </a:avLst>
            </a:prstGeom>
            <a:solidFill>
              <a:schemeClr val="accent3">
                <a:lumMod val="50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5730623" y="3615098"/>
              <a:ext cx="4870047" cy="152761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marL="171450" lvl="1" indent="-171450" defTabSz="711200">
                <a:lnSpc>
                  <a:spcPct val="80000"/>
                </a:lnSpc>
                <a:spcBef>
                  <a:spcPts val="1200"/>
                </a:spcBef>
                <a:spcAft>
                  <a:spcPct val="15000"/>
                </a:spcAft>
              </a:pPr>
              <a:r>
                <a:rPr lang="th-TH" sz="2000" b="1" dirty="0" smtClean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จำนวน </a:t>
              </a:r>
              <a:r>
                <a:rPr lang="th-TH" sz="2000" b="1" dirty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4,620 </a:t>
              </a:r>
              <a:r>
                <a:rPr lang="th-TH" sz="2000" b="1" dirty="0" smtClean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คน ฝึกอบรม</a:t>
              </a:r>
              <a:r>
                <a:rPr lang="th-TH" sz="2000" b="1" dirty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ให้มีทักษะด้าน</a:t>
              </a:r>
              <a:endParaRPr lang="en-US" sz="2000" b="1" dirty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endParaRPr>
            </a:p>
            <a:p>
              <a:pPr marL="171450" lvl="1" indent="-171450" defTabSz="711200">
                <a:lnSpc>
                  <a:spcPct val="80000"/>
                </a:lnSpc>
                <a:spcBef>
                  <a:spcPct val="0"/>
                </a:spcBef>
                <a:spcAft>
                  <a:spcPct val="15000"/>
                </a:spcAft>
                <a:buFont typeface="Arial" pitchFamily="34" charset="0"/>
                <a:buChar char="•"/>
              </a:pPr>
              <a:r>
                <a:rPr lang="th-TH" sz="2000" b="1" dirty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เทคนิคการเลือกสินค้าที่ขาย</a:t>
              </a:r>
              <a:r>
                <a:rPr lang="th-TH" sz="2000" b="1" dirty="0" smtClean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ได้</a:t>
              </a:r>
            </a:p>
            <a:p>
              <a:pPr marL="171450" lvl="1" indent="-171450" defTabSz="711200">
                <a:lnSpc>
                  <a:spcPct val="80000"/>
                </a:lnSpc>
                <a:spcBef>
                  <a:spcPct val="0"/>
                </a:spcBef>
                <a:spcAft>
                  <a:spcPct val="15000"/>
                </a:spcAft>
                <a:buFont typeface="Arial" pitchFamily="34" charset="0"/>
                <a:buChar char="•"/>
              </a:pPr>
              <a:r>
                <a:rPr lang="th-TH" sz="2000" b="1" dirty="0" smtClean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เทคนิคการใช้เครื่องมือ </a:t>
              </a:r>
              <a:r>
                <a:rPr lang="en-US" sz="2000" b="1" dirty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online marketing </a:t>
              </a:r>
              <a:r>
                <a:rPr lang="th-TH" sz="2000" b="1" dirty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ให้ค้าขาย</a:t>
              </a:r>
              <a:r>
                <a:rPr lang="th-TH" sz="2000" b="1" dirty="0" smtClean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ผ่าน</a:t>
              </a:r>
            </a:p>
            <a:p>
              <a:pPr marL="0" lvl="1" defTabSz="711200">
                <a:lnSpc>
                  <a:spcPct val="80000"/>
                </a:lnSpc>
                <a:spcBef>
                  <a:spcPct val="0"/>
                </a:spcBef>
                <a:spcAft>
                  <a:spcPct val="15000"/>
                </a:spcAft>
              </a:pPr>
              <a:r>
                <a:rPr lang="th-TH" sz="2000" b="1" dirty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 </a:t>
              </a:r>
              <a:r>
                <a:rPr lang="th-TH" sz="2000" b="1" dirty="0" smtClean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 </a:t>
              </a:r>
              <a:r>
                <a:rPr lang="en-US" sz="2000" b="1" dirty="0" smtClean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 E</a:t>
              </a:r>
              <a:r>
                <a:rPr lang="th-TH" sz="2000" b="1" dirty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-</a:t>
              </a:r>
              <a:r>
                <a:rPr lang="en-US" sz="2000" b="1" dirty="0" smtClean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commerce</a:t>
              </a:r>
              <a:endParaRPr lang="th-TH" sz="2000" b="1" dirty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endParaRPr>
            </a:p>
            <a:p>
              <a:pPr marL="171450" lvl="1" indent="-171450" defTabSz="711200">
                <a:lnSpc>
                  <a:spcPct val="80000"/>
                </a:lnSpc>
                <a:spcBef>
                  <a:spcPct val="0"/>
                </a:spcBef>
                <a:spcAft>
                  <a:spcPct val="15000"/>
                </a:spcAft>
                <a:buFont typeface="Arial" pitchFamily="34" charset="0"/>
                <a:buChar char="•"/>
              </a:pPr>
              <a:r>
                <a:rPr lang="th-TH" sz="2000" b="1" dirty="0" smtClean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เทคนิค</a:t>
              </a:r>
              <a:r>
                <a:rPr lang="th-TH" sz="2000" b="1" dirty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ตลาดออนไลน์ </a:t>
              </a:r>
              <a:r>
                <a:rPr lang="en-US" sz="2000" b="1" dirty="0" smtClean="0">
                  <a:solidFill>
                    <a:schemeClr val="bg1"/>
                  </a:solidFill>
                  <a:latin typeface="TH SarabunPSK" pitchFamily="34" charset="-34"/>
                  <a:cs typeface="TH SarabunPSK" pitchFamily="34" charset="-34"/>
                </a:rPr>
                <a:t>CLMV</a:t>
              </a:r>
              <a:endParaRPr lang="th-TH" sz="2000" b="1" dirty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3956549" y="4267200"/>
              <a:ext cx="1613096" cy="311758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Modern farmers</a:t>
              </a:r>
              <a:endParaRPr lang="en-US" sz="1400" dirty="0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</p:grpSp>
      <p:sp>
        <p:nvSpPr>
          <p:cNvPr id="40" name="สี่เหลี่ยมผืนผ้ามุมมน 39"/>
          <p:cNvSpPr/>
          <p:nvPr/>
        </p:nvSpPr>
        <p:spPr>
          <a:xfrm>
            <a:off x="3139582" y="5239502"/>
            <a:ext cx="4861418" cy="1552674"/>
          </a:xfrm>
          <a:prstGeom prst="roundRect">
            <a:avLst/>
          </a:prstGeom>
          <a:solidFill>
            <a:schemeClr val="accent2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3" name="รูปภาพ 32"/>
          <p:cNvPicPr>
            <a:picLocks noChangeAspect="1"/>
          </p:cNvPicPr>
          <p:nvPr/>
        </p:nvPicPr>
        <p:blipFill rotWithShape="1">
          <a:blip r:embed="rId5" cstate="print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13" b="1613"/>
          <a:stretch/>
        </p:blipFill>
        <p:spPr>
          <a:xfrm>
            <a:off x="2662531" y="5309722"/>
            <a:ext cx="1270419" cy="1376287"/>
          </a:xfrm>
          <a:prstGeom prst="ellipse">
            <a:avLst/>
          </a:prstGeom>
          <a:ln w="12700">
            <a:noFill/>
          </a:ln>
        </p:spPr>
      </p:pic>
      <p:sp>
        <p:nvSpPr>
          <p:cNvPr id="34" name="โดนัท 33"/>
          <p:cNvSpPr/>
          <p:nvPr/>
        </p:nvSpPr>
        <p:spPr>
          <a:xfrm>
            <a:off x="2602523" y="5239502"/>
            <a:ext cx="1402268" cy="1519123"/>
          </a:xfrm>
          <a:prstGeom prst="donut">
            <a:avLst>
              <a:gd name="adj" fmla="val 4350"/>
            </a:avLst>
          </a:prstGeom>
          <a:solidFill>
            <a:schemeClr val="accent2">
              <a:lumMod val="5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2643817" y="5827458"/>
            <a:ext cx="1289133" cy="369332"/>
          </a:xfrm>
          <a:prstGeom prst="rect">
            <a:avLst/>
          </a:prstGeom>
          <a:solidFill>
            <a:schemeClr val="accent2">
              <a:lumMod val="50000"/>
            </a:schemeClr>
          </a:solidFill>
          <a:ln w="127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th-TH" b="1" dirty="0" smtClean="0">
                <a:solidFill>
                  <a:schemeClr val="bg1"/>
                </a:solidFill>
                <a:latin typeface="FreesiaUPC" pitchFamily="34" charset="-34"/>
                <a:ea typeface="Tahoma" pitchFamily="34" charset="0"/>
                <a:cs typeface="FreesiaUPC" pitchFamily="34" charset="-34"/>
              </a:rPr>
              <a:t>กลุ่มอาชีพอิสระ</a:t>
            </a:r>
            <a:endParaRPr lang="en-US" b="1" dirty="0">
              <a:solidFill>
                <a:schemeClr val="bg1"/>
              </a:solidFill>
              <a:latin typeface="FreesiaUPC" pitchFamily="34" charset="-34"/>
              <a:ea typeface="Tahoma" pitchFamily="34" charset="0"/>
              <a:cs typeface="FreesiaUPC" pitchFamily="34" charset="-34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4004791" y="5446436"/>
            <a:ext cx="3920009" cy="1015663"/>
          </a:xfrm>
          <a:prstGeom prst="rect">
            <a:avLst/>
          </a:prstGeom>
          <a:noFill/>
          <a:ln w="12700">
            <a:noFill/>
          </a:ln>
        </p:spPr>
        <p:txBody>
          <a:bodyPr wrap="square" rtlCol="0">
            <a:spAutoFit/>
          </a:bodyPr>
          <a:lstStyle/>
          <a:p>
            <a:pPr marL="0" lvl="1"/>
            <a:r>
              <a:rPr lang="th-TH" sz="2000" b="1" dirty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กลุ่ม</a:t>
            </a:r>
            <a:r>
              <a:rPr lang="en-US" sz="2000" b="1" dirty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 OTOP </a:t>
            </a:r>
            <a:r>
              <a:rPr lang="th-TH" sz="2000" b="1" dirty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ผู้ประกอบอาชีพอิสระ แรงงานนอกระบบ แรงงานรับจ้างทั่วไป และผู้ถูกเลิกจ้าง/</a:t>
            </a:r>
            <a:r>
              <a:rPr lang="th-TH" sz="2000" b="1" dirty="0" smtClean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ว่างงาน</a:t>
            </a:r>
            <a:r>
              <a:rPr lang="en-US" sz="2000" b="1" dirty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/>
            </a:r>
            <a:br>
              <a:rPr lang="en-US" sz="2000" b="1" dirty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</a:br>
            <a:r>
              <a:rPr lang="th-TH" sz="2000" b="1" dirty="0" smtClean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จำนวน </a:t>
            </a:r>
            <a:r>
              <a:rPr lang="th-TH" sz="2000" b="1" dirty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12,400 </a:t>
            </a:r>
            <a:r>
              <a:rPr lang="th-TH" sz="2000" b="1" dirty="0" smtClean="0">
                <a:solidFill>
                  <a:schemeClr val="bg1"/>
                </a:solidFill>
                <a:latin typeface="TH SarabunPSK" pitchFamily="34" charset="-34"/>
                <a:cs typeface="TH SarabunPSK" pitchFamily="34" charset="-34"/>
              </a:rPr>
              <a:t>คน</a:t>
            </a:r>
            <a:endParaRPr lang="en-US" sz="2000" b="1" dirty="0">
              <a:solidFill>
                <a:schemeClr val="bg1"/>
              </a:solidFill>
              <a:latin typeface="TH SarabunPSK" pitchFamily="34" charset="-34"/>
              <a:cs typeface="TH SarabunPSK" pitchFamily="34" charset="-34"/>
            </a:endParaRPr>
          </a:p>
        </p:txBody>
      </p:sp>
      <p:sp>
        <p:nvSpPr>
          <p:cNvPr id="44" name="TextBox 43"/>
          <p:cNvSpPr txBox="1"/>
          <p:nvPr/>
        </p:nvSpPr>
        <p:spPr>
          <a:xfrm rot="20561127">
            <a:off x="243534" y="2050932"/>
            <a:ext cx="3475355" cy="3295109"/>
          </a:xfrm>
          <a:prstGeom prst="rect">
            <a:avLst/>
          </a:prstGeom>
          <a:noFill/>
        </p:spPr>
        <p:txBody>
          <a:bodyPr wrap="square" rtlCol="0">
            <a:prstTxWarp prst="textArchUp">
              <a:avLst/>
            </a:prstTxWarp>
            <a:spAutoFit/>
          </a:bodyPr>
          <a:lstStyle/>
          <a:p>
            <a:pPr algn="ctr"/>
            <a:r>
              <a:rPr lang="th-TH" sz="2800" b="1" dirty="0" smtClean="0">
                <a:solidFill>
                  <a:schemeClr val="bg1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เป้าหมาย </a:t>
            </a:r>
            <a:r>
              <a:rPr lang="en-US" sz="2800" b="1" dirty="0">
                <a:solidFill>
                  <a:schemeClr val="bg1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29,720 </a:t>
            </a:r>
            <a:r>
              <a:rPr lang="th-TH" sz="2800" b="1" dirty="0">
                <a:solidFill>
                  <a:schemeClr val="bg1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คน</a:t>
            </a:r>
          </a:p>
          <a:p>
            <a:pPr algn="ctr"/>
            <a:r>
              <a:rPr lang="th-TH" sz="2800" b="1" dirty="0" smtClean="0">
                <a:solidFill>
                  <a:schemeClr val="bg1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งบฯ </a:t>
            </a:r>
            <a:r>
              <a:rPr lang="en-US" sz="2800" b="1" dirty="0">
                <a:solidFill>
                  <a:schemeClr val="bg1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130,214,000 </a:t>
            </a:r>
            <a:r>
              <a:rPr lang="th-TH" sz="2800" b="1" dirty="0" smtClean="0">
                <a:solidFill>
                  <a:schemeClr val="bg1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บาท</a:t>
            </a:r>
            <a:endParaRPr lang="en-US" sz="2800" b="1" dirty="0">
              <a:solidFill>
                <a:schemeClr val="bg1"/>
              </a:solidFill>
              <a:latin typeface="TH SarabunPSK" panose="020B0500040200020003" pitchFamily="34" charset="-34"/>
              <a:cs typeface="TH SarabunPSK" panose="020B0500040200020003" pitchFamily="34" charset="-34"/>
            </a:endParaRPr>
          </a:p>
        </p:txBody>
      </p:sp>
      <p:grpSp>
        <p:nvGrpSpPr>
          <p:cNvPr id="7" name="Group 1"/>
          <p:cNvGrpSpPr/>
          <p:nvPr/>
        </p:nvGrpSpPr>
        <p:grpSpPr>
          <a:xfrm>
            <a:off x="633047" y="2325943"/>
            <a:ext cx="2813538" cy="2868565"/>
            <a:chOff x="633047" y="2146510"/>
            <a:chExt cx="2813538" cy="3047999"/>
          </a:xfrm>
        </p:grpSpPr>
        <p:pic>
          <p:nvPicPr>
            <p:cNvPr id="8" name="รูปภาพ 7"/>
            <p:cNvPicPr>
              <a:picLocks noChangeAspect="1"/>
            </p:cNvPicPr>
            <p:nvPr/>
          </p:nvPicPr>
          <p:blipFill rotWithShape="1">
            <a:blip r:embed="rId6" cstate="print">
              <a:duotone>
                <a:schemeClr val="accent4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40" r="40" b="14190"/>
            <a:stretch/>
          </p:blipFill>
          <p:spPr>
            <a:xfrm>
              <a:off x="681413" y="2207535"/>
              <a:ext cx="2690856" cy="2915094"/>
            </a:xfrm>
            <a:prstGeom prst="ellipse">
              <a:avLst/>
            </a:prstGeom>
          </p:spPr>
        </p:pic>
        <p:sp>
          <p:nvSpPr>
            <p:cNvPr id="10" name="TextBox 9"/>
            <p:cNvSpPr txBox="1"/>
            <p:nvPr/>
          </p:nvSpPr>
          <p:spPr>
            <a:xfrm>
              <a:off x="681413" y="3422417"/>
              <a:ext cx="2690856" cy="686760"/>
            </a:xfrm>
            <a:prstGeom prst="rect">
              <a:avLst/>
            </a:prstGeom>
            <a:solidFill>
              <a:schemeClr val="accent4">
                <a:lumMod val="50000"/>
              </a:schemeClr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th-TH" sz="3600" b="1" dirty="0" smtClean="0">
                  <a:solidFill>
                    <a:schemeClr val="bg1"/>
                  </a:solidFill>
                  <a:latin typeface="DSN Erawan" panose="00000400000000000000" pitchFamily="2" charset="-34"/>
                  <a:cs typeface="DSN Erawan" panose="00000400000000000000" pitchFamily="2" charset="-34"/>
                </a:rPr>
                <a:t>แรงงาน</a:t>
              </a:r>
              <a:endParaRPr lang="en-US" sz="3600" b="1" dirty="0">
                <a:solidFill>
                  <a:schemeClr val="bg1"/>
                </a:solidFill>
                <a:latin typeface="DSN Erawan" panose="00000400000000000000" pitchFamily="2" charset="-34"/>
                <a:cs typeface="DSN Erawan" panose="00000400000000000000" pitchFamily="2" charset="-34"/>
              </a:endParaRPr>
            </a:p>
          </p:txBody>
        </p:sp>
        <p:sp>
          <p:nvSpPr>
            <p:cNvPr id="11" name="โดนัท 10"/>
            <p:cNvSpPr/>
            <p:nvPr/>
          </p:nvSpPr>
          <p:spPr>
            <a:xfrm>
              <a:off x="633047" y="2146510"/>
              <a:ext cx="2813538" cy="3047999"/>
            </a:xfrm>
            <a:prstGeom prst="donut">
              <a:avLst>
                <a:gd name="adj" fmla="val 3828"/>
              </a:avLst>
            </a:prstGeom>
            <a:solidFill>
              <a:schemeClr val="accent4">
                <a:lumMod val="50000"/>
              </a:schemeClr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" name="Rectangle 2"/>
            <p:cNvSpPr/>
            <p:nvPr/>
          </p:nvSpPr>
          <p:spPr>
            <a:xfrm>
              <a:off x="1331188" y="3948828"/>
              <a:ext cx="1418978" cy="6213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th-TH" sz="3200" b="1" dirty="0">
                  <a:solidFill>
                    <a:schemeClr val="accent6">
                      <a:lumMod val="50000"/>
                    </a:schemeClr>
                  </a:solidFill>
                  <a:latin typeface="DSN Erawan" panose="00000400000000000000" pitchFamily="2" charset="-34"/>
                  <a:cs typeface="DSN Erawan" panose="00000400000000000000" pitchFamily="2" charset="-34"/>
                </a:rPr>
                <a:t>นอกระบบ</a:t>
              </a:r>
              <a:endParaRPr lang="en-US" sz="3200" b="1" dirty="0">
                <a:solidFill>
                  <a:schemeClr val="accent6">
                    <a:lumMod val="50000"/>
                  </a:schemeClr>
                </a:solidFill>
                <a:latin typeface="DSN Erawan" panose="00000400000000000000" pitchFamily="2" charset="-34"/>
                <a:cs typeface="DSN Erawan" panose="00000400000000000000" pitchFamily="2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17474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1179724" y="7341"/>
            <a:ext cx="677983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h-TH" b="1" dirty="0">
                <a:solidFill>
                  <a:schemeClr val="bg1"/>
                </a:solidFill>
                <a:latin typeface="FreesiaUPC" pitchFamily="34" charset="-34"/>
                <a:cs typeface="FreesiaUPC" pitchFamily="34" charset="-34"/>
              </a:rPr>
              <a:t>พระราชบัญญัติบูรณาการการพัฒนากำลังแรงงานแห่งชาติ พ.ศ. ....</a:t>
            </a:r>
            <a:endParaRPr lang="en-US" b="1" dirty="0">
              <a:solidFill>
                <a:schemeClr val="bg1"/>
              </a:solidFill>
              <a:latin typeface="FreesiaUPC" pitchFamily="34" charset="-34"/>
              <a:cs typeface="FreesiaUPC" pitchFamily="34" charset="-34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185051" y="1148551"/>
            <a:ext cx="8773898" cy="1200329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th-TH" b="1" u="sng" dirty="0" smtClean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เหตุผลและความจำเป็น</a:t>
            </a:r>
            <a:r>
              <a:rPr lang="th-TH" b="1" dirty="0" smtClean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 </a:t>
            </a:r>
            <a:r>
              <a:rPr lang="en-US" sz="24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:</a:t>
            </a:r>
            <a:r>
              <a:rPr lang="th-TH" sz="24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โดยคณะกรรมาธิการขับเคลื่อนการปฏิรูปประเทศด้านสังคม</a:t>
            </a:r>
            <a:endParaRPr lang="th-TH" sz="2400" b="1" u="sng" dirty="0" smtClean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>
              <a:spcBef>
                <a:spcPts val="0"/>
              </a:spcBef>
              <a:tabLst>
                <a:tab pos="509588" algn="l"/>
              </a:tabLst>
            </a:pPr>
            <a:r>
              <a:rPr lang="th-TH" sz="24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	เพื่อให้</a:t>
            </a:r>
            <a:r>
              <a:rPr lang="th-TH" sz="2400" b="1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เกิดการบูรณาการภารกิจของหน่วยงานต่าง </a:t>
            </a:r>
            <a:r>
              <a:rPr lang="th-TH" sz="2400" b="1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ๆ ลดความซ้ำซ้อนและเพิ่มสัมฤทธิ์ผลใน</a:t>
            </a:r>
            <a:r>
              <a:rPr lang="th-TH" sz="2400" b="1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การผลักดันนโยบายและยุทธศาสตร์การพัฒนากำลังแรงงานของประเทศ</a:t>
            </a:r>
          </a:p>
        </p:txBody>
      </p:sp>
      <p:sp>
        <p:nvSpPr>
          <p:cNvPr id="4" name="Rectangle 3"/>
          <p:cNvSpPr/>
          <p:nvPr/>
        </p:nvSpPr>
        <p:spPr>
          <a:xfrm>
            <a:off x="200005" y="2435579"/>
            <a:ext cx="8640960" cy="424731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/>
          <a:p>
            <a:pPr algn="thaiDist">
              <a:spcBef>
                <a:spcPts val="600"/>
              </a:spcBef>
            </a:pPr>
            <a:r>
              <a:rPr lang="th-TH" b="1" u="sng" dirty="0" smtClean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สาระสำคัญ</a:t>
            </a:r>
            <a:r>
              <a:rPr lang="th-TH" sz="2400" u="sng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 </a:t>
            </a:r>
          </a:p>
          <a:p>
            <a:pPr marL="261938" indent="-261938" algn="thaiDist">
              <a:spcBef>
                <a:spcPts val="600"/>
              </a:spcBef>
              <a:buFont typeface="Wingdings" pitchFamily="2" charset="2"/>
              <a:buChar char="§"/>
            </a:pPr>
            <a:r>
              <a:rPr lang="th-TH" sz="2400" b="1" i="1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คณะกรรมการระดับชาติ 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(คณะกรรมการ</a:t>
            </a:r>
            <a:r>
              <a:rPr lang="th-TH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บูรณาการการพัฒนากำลังแรงงานแห่งชาติ หรือ “กบรช.” 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)  </a:t>
            </a:r>
            <a:endParaRPr lang="en-US" sz="2400" spc="-90" dirty="0" smtClean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 marL="231775" indent="393700" algn="thaiDist">
              <a:spcBef>
                <a:spcPts val="600"/>
              </a:spcBef>
            </a:pP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โดยมี</a:t>
            </a:r>
            <a:r>
              <a:rPr lang="th-TH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นายกรัฐมนตรีหรือรอง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นายกรัฐมนตรี </a:t>
            </a:r>
            <a:r>
              <a:rPr lang="th-TH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เป็นประธาน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กรรมการ  มี</a:t>
            </a:r>
            <a:r>
              <a:rPr lang="th-TH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รัฐมนตรีว่าการกระทรวงแรงงาน เป็นรองประธานกรรมการ และมีอธิบดีกรมพัฒนาฝีมือแรงงาน เป็นกรรมการและเลขานุการ</a:t>
            </a:r>
          </a:p>
          <a:p>
            <a:pPr marL="231775" indent="-231775" algn="thaiDist">
              <a:spcBef>
                <a:spcPts val="600"/>
              </a:spcBef>
              <a:buFont typeface="Wingdings" pitchFamily="2" charset="2"/>
              <a:buChar char="§"/>
            </a:pPr>
            <a:r>
              <a:rPr lang="th-TH" sz="2400" b="1" i="1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คณะอนุกรรมการ</a:t>
            </a:r>
            <a:r>
              <a:rPr lang="th-TH" sz="2400" b="1" i="1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ระดับ</a:t>
            </a:r>
            <a:r>
              <a:rPr lang="th-TH" sz="2400" b="1" i="1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พื้นที่ 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(คณะอนุกรรมการ</a:t>
            </a:r>
            <a:r>
              <a:rPr lang="th-TH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บูรณาการการพัฒนากำลังแรงงานประจำจังหวัด หรือ “อกบรจ.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”) </a:t>
            </a:r>
            <a:endParaRPr lang="en-US" sz="2400" spc="-90" dirty="0" smtClean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 marL="231775" algn="thaiDist">
              <a:spcBef>
                <a:spcPts val="600"/>
              </a:spcBef>
              <a:tabLst>
                <a:tab pos="625475" algn="l"/>
              </a:tabLst>
            </a:pPr>
            <a:r>
              <a:rPr lang="en-US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	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โดยมี</a:t>
            </a:r>
            <a:r>
              <a:rPr lang="th-TH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ผู้ว่าราชการจังหวัดหรือรองผู้ว่าราชการ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จังหวัด </a:t>
            </a:r>
            <a:r>
              <a:rPr lang="th-TH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เป็นประธานอนุกรรมการ และมีผู้อำนวยการ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สถาบัน/ศูนย์พัฒนา</a:t>
            </a:r>
            <a:r>
              <a:rPr lang="th-TH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ฝีมือ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แรงงาน </a:t>
            </a:r>
            <a:r>
              <a:rPr lang="th-TH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เป็นอนุกรรมการและเลขานุการ</a:t>
            </a:r>
            <a:endParaRPr lang="th-TH" sz="2400" spc="-90" dirty="0" smtClean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 marL="261938" indent="-261938" algn="thaiDist">
              <a:spcBef>
                <a:spcPts val="600"/>
              </a:spcBef>
              <a:buFont typeface="Wingdings" pitchFamily="2" charset="2"/>
              <a:buChar char="§"/>
            </a:pPr>
            <a:r>
              <a:rPr lang="th-TH" sz="2400" b="1" i="1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กระทรวงศึกษาธิการ</a:t>
            </a:r>
            <a:r>
              <a:rPr lang="th-TH" sz="2400" b="1" i="1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และหน่วยงานใน</a:t>
            </a:r>
            <a:r>
              <a:rPr lang="th-TH" sz="2400" b="1" i="1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สังกัด  </a:t>
            </a:r>
            <a:endParaRPr lang="en-US" sz="2400" b="1" i="1" spc="-90" dirty="0" smtClean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 marL="0" lvl="1" algn="thaiDist">
              <a:spcBef>
                <a:spcPts val="600"/>
              </a:spcBef>
              <a:tabLst>
                <a:tab pos="625475" algn="l"/>
              </a:tabLst>
            </a:pPr>
            <a:r>
              <a:rPr lang="en-US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	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การ</a:t>
            </a:r>
            <a:r>
              <a:rPr lang="th-TH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เทียบโอนผลการฝึกอบรมหรือประสบการณ์การทำงานเพื่อให้ได้รับคุณวุฒิทาง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การศึกษา</a:t>
            </a:r>
            <a:endParaRPr lang="th-TH" sz="2400" spc="-90" dirty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471947" y="317554"/>
            <a:ext cx="794938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2400" b="1" dirty="0" smtClean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( </a:t>
            </a:r>
            <a:r>
              <a:rPr lang="th-TH" sz="2400" b="1" dirty="0" smtClean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สภาขับเคลื่อนการปฏิรูปประเทศ </a:t>
            </a:r>
            <a:r>
              <a:rPr lang="en-US" sz="2400" b="1" dirty="0" smtClean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: </a:t>
            </a:r>
            <a:r>
              <a:rPr lang="th-TH" sz="2400" b="1" dirty="0" smtClean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สปท. เห็นชอบ เมื่อวันที่ 20 กันยายน 2559 )</a:t>
            </a:r>
            <a:endParaRPr lang="en-US" sz="2400" b="1" dirty="0">
              <a:solidFill>
                <a:schemeClr val="accent6"/>
              </a:solidFill>
              <a:latin typeface="FreesiaUPC" pitchFamily="34" charset="-34"/>
              <a:cs typeface="FreesiaUPC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1191771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317989" y="1196752"/>
            <a:ext cx="8640960" cy="430887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pPr algn="thaiDist">
              <a:spcBef>
                <a:spcPts val="600"/>
              </a:spcBef>
            </a:pPr>
            <a:r>
              <a:rPr lang="th-TH" b="1" u="sng" dirty="0" smtClean="0">
                <a:solidFill>
                  <a:schemeClr val="accent6">
                    <a:lumMod val="60000"/>
                    <a:lumOff val="40000"/>
                  </a:schemeClr>
                </a:solidFill>
                <a:latin typeface="FreesiaUPC" pitchFamily="34" charset="-34"/>
                <a:cs typeface="FreesiaUPC" pitchFamily="34" charset="-34"/>
              </a:rPr>
              <a:t>สาระสำคัญ</a:t>
            </a:r>
            <a:r>
              <a:rPr lang="th-TH" dirty="0" smtClean="0">
                <a:solidFill>
                  <a:schemeClr val="accent6">
                    <a:lumMod val="40000"/>
                    <a:lumOff val="60000"/>
                  </a:schemeClr>
                </a:solidFill>
                <a:latin typeface="FreesiaUPC" pitchFamily="34" charset="-34"/>
                <a:cs typeface="FreesiaUPC" pitchFamily="34" charset="-34"/>
              </a:rPr>
              <a:t> (ต่อ)</a:t>
            </a:r>
          </a:p>
          <a:p>
            <a:pPr marL="261938" indent="-261938" algn="thaiDist">
              <a:spcBef>
                <a:spcPts val="600"/>
              </a:spcBef>
              <a:buFont typeface="Wingdings" pitchFamily="2" charset="2"/>
              <a:buChar char="§"/>
            </a:pPr>
            <a:r>
              <a:rPr lang="th-TH" sz="2400" b="1" i="1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ส่วน</a:t>
            </a:r>
            <a:r>
              <a:rPr lang="th-TH" sz="2400" b="1" i="1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ราชการที่เกี่ยวข้อง </a:t>
            </a:r>
            <a:endParaRPr lang="en-US" sz="2400" b="1" i="1" spc="-90" dirty="0" smtClean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 algn="thaiDist">
              <a:spcBef>
                <a:spcPts val="600"/>
              </a:spcBef>
              <a:tabLst>
                <a:tab pos="682625" algn="l"/>
              </a:tabLst>
            </a:pPr>
            <a:r>
              <a:rPr lang="en-US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	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จัดฝึกอาชีพตามความต้องการ</a:t>
            </a:r>
            <a:r>
              <a:rPr lang="th-TH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ของตลาดแรงงานหรือประชาชน 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สอดรับกับ</a:t>
            </a:r>
            <a:r>
              <a:rPr lang="th-TH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มาตรฐานฝีมือแรงงานแห่งชาติ</a:t>
            </a:r>
            <a:endParaRPr lang="th-TH" sz="2400" spc="-90" dirty="0" smtClean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 marL="261938" indent="-261938" algn="thaiDist">
              <a:spcBef>
                <a:spcPts val="600"/>
              </a:spcBef>
              <a:buFont typeface="Wingdings" pitchFamily="2" charset="2"/>
              <a:buChar char="§"/>
            </a:pPr>
            <a:r>
              <a:rPr lang="th-TH" sz="2400" b="1" i="1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สถาบัน</a:t>
            </a:r>
            <a:r>
              <a:rPr lang="th-TH" sz="2400" b="1" i="1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คุณวุฒิวิชาชีพ (องค์การมหาชน</a:t>
            </a:r>
            <a:r>
              <a:rPr lang="th-TH" sz="2400" b="1" i="1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) </a:t>
            </a:r>
            <a:endParaRPr lang="en-US" sz="2400" b="1" i="1" spc="-90" dirty="0" smtClean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 algn="thaiDist">
              <a:spcBef>
                <a:spcPts val="600"/>
              </a:spcBef>
              <a:tabLst>
                <a:tab pos="682625" algn="l"/>
              </a:tabLst>
            </a:pPr>
            <a:r>
              <a:rPr lang="en-US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	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เร่งดำเนินการให้</a:t>
            </a:r>
            <a:r>
              <a:rPr lang="th-TH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คุณวุฒิ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วิชาชีพ และทำ</a:t>
            </a:r>
            <a:r>
              <a:rPr lang="th-TH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ให้องค์กรภาครัฐและเอกชนเกิดการยอมรับในคุณวุฒิ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วิชาชีพ</a:t>
            </a:r>
          </a:p>
          <a:p>
            <a:pPr marL="261938" indent="-261938" algn="thaiDist">
              <a:spcBef>
                <a:spcPts val="600"/>
              </a:spcBef>
              <a:buFont typeface="Wingdings" pitchFamily="2" charset="2"/>
              <a:buChar char="§"/>
            </a:pPr>
            <a:r>
              <a:rPr lang="th-TH" sz="2400" b="1" i="1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คณะกรรมการ</a:t>
            </a:r>
            <a:r>
              <a:rPr lang="th-TH" sz="2400" b="1" i="1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ส่งเสริมการลงทุนและ</a:t>
            </a:r>
            <a:r>
              <a:rPr lang="th-TH" sz="2400" b="1" i="1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กระทรวงการคลัง  </a:t>
            </a:r>
            <a:endParaRPr lang="en-US" sz="2400" b="1" i="1" spc="-90" dirty="0" smtClean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 algn="thaiDist">
              <a:spcBef>
                <a:spcPts val="600"/>
              </a:spcBef>
              <a:tabLst>
                <a:tab pos="682625" algn="l"/>
              </a:tabLst>
            </a:pPr>
            <a:r>
              <a:rPr lang="en-US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	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จัด</a:t>
            </a:r>
            <a:r>
              <a:rPr lang="th-TH" sz="2400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ให้มีสิทธิและประโยชน์ทางการลงทุนหรือทาง</a:t>
            </a:r>
            <a:r>
              <a:rPr lang="th-TH" sz="2400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ภาษีแก่ภาคเอกชน</a:t>
            </a:r>
          </a:p>
          <a:p>
            <a:pPr marL="261938" indent="-261938" algn="thaiDist">
              <a:spcBef>
                <a:spcPts val="600"/>
              </a:spcBef>
              <a:buFont typeface="Wingdings" pitchFamily="2" charset="2"/>
              <a:buChar char="§"/>
            </a:pPr>
            <a:r>
              <a:rPr lang="th-TH" sz="2400" b="1" i="1" spc="-90" dirty="0" smtClean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ส่วน</a:t>
            </a:r>
            <a:r>
              <a:rPr lang="th-TH" sz="2400" b="1" i="1" spc="-90" dirty="0">
                <a:solidFill>
                  <a:schemeClr val="tx2"/>
                </a:solidFill>
                <a:latin typeface="FreesiaUPC" pitchFamily="34" charset="-34"/>
                <a:cs typeface="FreesiaUPC" pitchFamily="34" charset="-34"/>
              </a:rPr>
              <a:t>ราชการและหน่วยงานของรัฐที่เกี่ยวข้อง </a:t>
            </a:r>
            <a:endParaRPr lang="en-US" sz="2400" b="1" i="1" spc="-90" dirty="0" smtClean="0">
              <a:solidFill>
                <a:schemeClr val="tx2"/>
              </a:solidFill>
              <a:latin typeface="FreesiaUPC" pitchFamily="34" charset="-34"/>
              <a:cs typeface="FreesiaUPC" pitchFamily="34" charset="-34"/>
            </a:endParaRPr>
          </a:p>
          <a:p>
            <a:pPr algn="thaiDist">
              <a:spcBef>
                <a:spcPts val="600"/>
              </a:spcBef>
              <a:tabLst>
                <a:tab pos="682625" algn="l"/>
              </a:tabLst>
            </a:pPr>
            <a:r>
              <a:rPr lang="en-US" sz="2400" spc="-90" dirty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	</a:t>
            </a:r>
            <a:r>
              <a:rPr lang="th-TH" sz="2400" spc="-90" dirty="0" smtClean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มี</a:t>
            </a:r>
            <a:r>
              <a:rPr lang="th-TH" sz="2400" spc="-90" dirty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หน้าที่ให้ความ</a:t>
            </a:r>
            <a:r>
              <a:rPr lang="th-TH" sz="2400" spc="-90" dirty="0" smtClean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ร่วมมือตามที่ กบรช./อกบรจ. มีมติหรือสั่งการ</a:t>
            </a:r>
            <a:endParaRPr lang="th-TH" sz="2400" spc="-90" dirty="0">
              <a:solidFill>
                <a:schemeClr val="accent6"/>
              </a:solidFill>
              <a:latin typeface="FreesiaUPC" pitchFamily="34" charset="-34"/>
              <a:cs typeface="FreesiaUPC" pitchFamily="34" charset="-34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1179724" y="7341"/>
            <a:ext cx="718100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h-TH" b="1" dirty="0">
                <a:solidFill>
                  <a:schemeClr val="bg1"/>
                </a:solidFill>
                <a:latin typeface="FreesiaUPC" pitchFamily="34" charset="-34"/>
                <a:cs typeface="FreesiaUPC" pitchFamily="34" charset="-34"/>
              </a:rPr>
              <a:t>พระราชบัญญัติบูรณาการการพัฒนากำลังแรงงานแห่งชาติ พ.ศ. </a:t>
            </a:r>
            <a:r>
              <a:rPr lang="th-TH" b="1" dirty="0" smtClean="0">
                <a:solidFill>
                  <a:schemeClr val="bg1"/>
                </a:solidFill>
                <a:latin typeface="FreesiaUPC" pitchFamily="34" charset="-34"/>
                <a:cs typeface="FreesiaUPC" pitchFamily="34" charset="-34"/>
              </a:rPr>
              <a:t>.... (ต่อ)</a:t>
            </a:r>
            <a:endParaRPr lang="en-US" b="1" dirty="0">
              <a:solidFill>
                <a:schemeClr val="bg1"/>
              </a:solidFill>
              <a:latin typeface="FreesiaUPC" pitchFamily="34" charset="-34"/>
              <a:cs typeface="FreesiaUPC" pitchFamily="34" charset="-34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1248554" y="119534"/>
            <a:ext cx="6447486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3200" b="1" dirty="0" smtClean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( </a:t>
            </a:r>
            <a:r>
              <a:rPr lang="th-TH" sz="3200" b="1" dirty="0" smtClean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สภาขับเคลื่อนการปฏิรูปประเทศ </a:t>
            </a:r>
            <a:r>
              <a:rPr lang="en-US" sz="3200" b="1" dirty="0" smtClean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: </a:t>
            </a:r>
            <a:r>
              <a:rPr lang="th-TH" sz="3200" b="1" dirty="0" smtClean="0">
                <a:solidFill>
                  <a:schemeClr val="accent6"/>
                </a:solidFill>
                <a:latin typeface="FreesiaUPC" pitchFamily="34" charset="-34"/>
                <a:cs typeface="FreesiaUPC" pitchFamily="34" charset="-34"/>
              </a:rPr>
              <a:t>สปท. เห็นชอบ เมื่อวันที่ 20 กันยายน 2559 )</a:t>
            </a:r>
            <a:endParaRPr lang="en-US" sz="3200" b="1" dirty="0">
              <a:solidFill>
                <a:schemeClr val="accent6"/>
              </a:solidFill>
              <a:latin typeface="FreesiaUPC" pitchFamily="34" charset="-34"/>
              <a:cs typeface="FreesiaUPC" pitchFamily="34" charset="-34"/>
            </a:endParaRPr>
          </a:p>
        </p:txBody>
      </p:sp>
      <p:sp>
        <p:nvSpPr>
          <p:cNvPr id="6" name="Rounded Rectangle 5"/>
          <p:cNvSpPr/>
          <p:nvPr/>
        </p:nvSpPr>
        <p:spPr>
          <a:xfrm>
            <a:off x="317989" y="5589240"/>
            <a:ext cx="8508022" cy="792088"/>
          </a:xfrm>
          <a:prstGeom prst="roundRect">
            <a:avLst>
              <a:gd name="adj" fmla="val 17815"/>
            </a:avLst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ounded Rectangle 6"/>
          <p:cNvSpPr/>
          <p:nvPr/>
        </p:nvSpPr>
        <p:spPr>
          <a:xfrm>
            <a:off x="384458" y="5681569"/>
            <a:ext cx="8384463" cy="620949"/>
          </a:xfrm>
          <a:prstGeom prst="roundRect">
            <a:avLst>
              <a:gd name="adj" fmla="val 15302"/>
            </a:avLst>
          </a:prstGeom>
          <a:noFill/>
          <a:ln>
            <a:solidFill>
              <a:schemeClr val="accent5">
                <a:lumMod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517396" y="5748817"/>
            <a:ext cx="810920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2400" b="1" i="1" spc="-90" dirty="0" smtClean="0">
                <a:solidFill>
                  <a:schemeClr val="accent6">
                    <a:lumMod val="50000"/>
                  </a:schemeClr>
                </a:solidFill>
                <a:latin typeface="FreesiaUPC" pitchFamily="34" charset="-34"/>
                <a:cs typeface="FreesiaUPC" pitchFamily="34" charset="-34"/>
              </a:rPr>
              <a:t>“ </a:t>
            </a:r>
            <a:r>
              <a:rPr lang="th-TH" sz="2400" b="1" i="1" spc="-90" dirty="0" smtClean="0">
                <a:solidFill>
                  <a:schemeClr val="accent6">
                    <a:lumMod val="50000"/>
                  </a:schemeClr>
                </a:solidFill>
                <a:latin typeface="FreesiaUPC" pitchFamily="34" charset="-34"/>
                <a:cs typeface="FreesiaUPC" pitchFamily="34" charset="-34"/>
              </a:rPr>
              <a:t>ถ้า</a:t>
            </a:r>
            <a:r>
              <a:rPr lang="th-TH" sz="2400" b="1" i="1" spc="-90" dirty="0">
                <a:solidFill>
                  <a:schemeClr val="accent6">
                    <a:lumMod val="50000"/>
                  </a:schemeClr>
                </a:solidFill>
                <a:latin typeface="FreesiaUPC" pitchFamily="34" charset="-34"/>
                <a:cs typeface="FreesiaUPC" pitchFamily="34" charset="-34"/>
              </a:rPr>
              <a:t>คณะกรรมการมีมติให้หน่วยงานของรัฐใดนำไปปฏิบัติ มีหน้าที่ปฏิบัติตาม</a:t>
            </a:r>
            <a:r>
              <a:rPr lang="th-TH" sz="2400" b="1" i="1" spc="-90" dirty="0" smtClean="0">
                <a:solidFill>
                  <a:schemeClr val="accent6">
                    <a:lumMod val="50000"/>
                  </a:schemeClr>
                </a:solidFill>
                <a:latin typeface="FreesiaUPC" pitchFamily="34" charset="-34"/>
                <a:cs typeface="FreesiaUPC" pitchFamily="34" charset="-34"/>
              </a:rPr>
              <a:t>โดยเร็ว</a:t>
            </a:r>
            <a:r>
              <a:rPr lang="en-US" sz="2400" b="1" i="1" spc="-90" dirty="0" smtClean="0">
                <a:solidFill>
                  <a:schemeClr val="accent6">
                    <a:lumMod val="50000"/>
                  </a:schemeClr>
                </a:solidFill>
                <a:latin typeface="FreesiaUPC" pitchFamily="34" charset="-34"/>
                <a:cs typeface="FreesiaUPC" pitchFamily="34" charset="-34"/>
              </a:rPr>
              <a:t> ”</a:t>
            </a:r>
            <a:endParaRPr lang="en-US" sz="2400" b="1" i="1" spc="-90" dirty="0">
              <a:solidFill>
                <a:schemeClr val="accent6">
                  <a:lumMod val="50000"/>
                </a:schemeClr>
              </a:solidFill>
              <a:latin typeface="FreesiaUPC" pitchFamily="34" charset="-34"/>
              <a:cs typeface="FreesiaUPC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6575765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7199" y="1014441"/>
            <a:ext cx="8040255" cy="3702930"/>
          </a:xfrm>
        </p:spPr>
        <p:txBody>
          <a:bodyPr>
            <a:noAutofit/>
          </a:bodyPr>
          <a:lstStyle/>
          <a:p>
            <a:pPr algn="ctr"/>
            <a:r>
              <a:rPr lang="th-TH" sz="3200" dirty="0" smtClean="0"/>
              <a:t/>
            </a:r>
            <a:br>
              <a:rPr lang="th-TH" sz="3200" dirty="0" smtClean="0"/>
            </a:br>
            <a:r>
              <a:rPr lang="en-US" sz="4000" dirty="0" smtClean="0">
                <a:solidFill>
                  <a:srgbClr val="C00000"/>
                </a:solidFill>
              </a:rPr>
              <a:t>THANK YOU</a:t>
            </a:r>
            <a:r>
              <a:rPr lang="th-TH" sz="3200" dirty="0" smtClean="0"/>
              <a:t/>
            </a:r>
            <a:br>
              <a:rPr lang="th-TH" sz="3200" dirty="0" smtClean="0"/>
            </a:br>
            <a:r>
              <a:rPr lang="th-TH" sz="4000" dirty="0" smtClean="0"/>
              <a:t>ขอบคุณ</a:t>
            </a:r>
            <a:endParaRPr lang="en-US" sz="4000" dirty="0"/>
          </a:p>
        </p:txBody>
      </p:sp>
      <p:sp>
        <p:nvSpPr>
          <p:cNvPr id="19458" name="AutoShape 2" descr="ผลการค้นหารูปภาพสำหรับ 10 อุตสาหกรรม thailand 4.0"/>
          <p:cNvSpPr>
            <a:spLocks noChangeAspect="1" noChangeArrowheads="1"/>
          </p:cNvSpPr>
          <p:nvPr/>
        </p:nvSpPr>
        <p:spPr bwMode="auto">
          <a:xfrm>
            <a:off x="190500" y="-212725"/>
            <a:ext cx="304800" cy="3048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1624093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Essential">
  <a:themeElements>
    <a:clrScheme name="Breeze">
      <a:dk1>
        <a:sysClr val="windowText" lastClr="000000"/>
      </a:dk1>
      <a:lt1>
        <a:sysClr val="window" lastClr="FFFFFF"/>
      </a:lt1>
      <a:dk2>
        <a:srgbClr val="09213B"/>
      </a:dk2>
      <a:lt2>
        <a:srgbClr val="D5EDF4"/>
      </a:lt2>
      <a:accent1>
        <a:srgbClr val="2C7C9F"/>
      </a:accent1>
      <a:accent2>
        <a:srgbClr val="244A58"/>
      </a:accent2>
      <a:accent3>
        <a:srgbClr val="E2751D"/>
      </a:accent3>
      <a:accent4>
        <a:srgbClr val="FFB400"/>
      </a:accent4>
      <a:accent5>
        <a:srgbClr val="7EB606"/>
      </a:accent5>
      <a:accent6>
        <a:srgbClr val="C00000"/>
      </a:accent6>
      <a:hlink>
        <a:srgbClr val="7030A0"/>
      </a:hlink>
      <a:folHlink>
        <a:srgbClr val="00B0F0"/>
      </a:folHlink>
    </a:clrScheme>
    <a:fontScheme name="Essential">
      <a:majorFont>
        <a:latin typeface="Arial Black"/>
        <a:ea typeface=""/>
        <a:cs typeface=""/>
        <a:font script="Jpan" typeface="ＭＳ Ｐゴシック"/>
        <a:font script="Hang" typeface="HY견고딕"/>
        <a:font script="Hans" typeface="微软雅黑"/>
        <a:font script="Hant" typeface="微軟正黑體"/>
        <a:font script="Arab" typeface="Tahoma"/>
        <a:font script="Hebr" typeface="Tahoma"/>
        <a:font script="Thai" typeface="Tahoma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돋움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sential">
      <a:fillStyleLst>
        <a:solidFill>
          <a:schemeClr val="phClr"/>
        </a:solidFill>
        <a:gradFill rotWithShape="1">
          <a:gsLst>
            <a:gs pos="0">
              <a:schemeClr val="phClr">
                <a:tint val="60000"/>
                <a:satMod val="250000"/>
              </a:schemeClr>
            </a:gs>
            <a:gs pos="35000">
              <a:schemeClr val="phClr">
                <a:tint val="47000"/>
                <a:satMod val="275000"/>
              </a:schemeClr>
            </a:gs>
            <a:gs pos="100000">
              <a:schemeClr val="phClr">
                <a:tint val="25000"/>
                <a:satMod val="300000"/>
              </a:schemeClr>
            </a:gs>
          </a:gsLst>
          <a:lin ang="16200000" scaled="1"/>
        </a:gradFill>
        <a:solidFill>
          <a:schemeClr val="phClr">
            <a:satMod val="110000"/>
          </a:schemeClr>
        </a:solidFill>
      </a:fillStyleLst>
      <a:lnStyleLst>
        <a:ln w="12700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8575" cap="flat" cmpd="sng" algn="ctr">
          <a:solidFill>
            <a:schemeClr val="phClr"/>
          </a:solidFill>
          <a:prstDash val="solid"/>
        </a:ln>
        <a:ln w="41275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9999" dist="23000" algn="bl" rotWithShape="0">
              <a:srgbClr val="000000">
                <a:alpha val="40000"/>
              </a:srgbClr>
            </a:outerShdw>
          </a:effectLst>
        </a:effectStyle>
        <a:effectStyle>
          <a:effectLst>
            <a:outerShdw blurRad="38100" dist="19050" algn="bl" rotWithShape="0">
              <a:srgbClr val="000000">
                <a:alpha val="60000"/>
              </a:srgbClr>
            </a:outerShdw>
          </a:effectLst>
          <a:scene3d>
            <a:camera prst="orthographicFront">
              <a:rot lat="0" lon="0" rev="0"/>
            </a:camera>
            <a:lightRig rig="balanced" dir="l"/>
          </a:scene3d>
          <a:sp3d prstMaterial="plastic">
            <a:bevelT w="38100" h="31750"/>
          </a:sp3d>
        </a:effectStyle>
      </a:effectStyleLst>
      <a:bgFillStyleLst>
        <a:solidFill>
          <a:schemeClr val="phClr"/>
        </a:solidFill>
        <a:blipFill rotWithShape="1">
          <a:blip xmlns:r="http://schemas.openxmlformats.org/officeDocument/2006/relationships" r:embed="rId1">
            <a:duotone>
              <a:schemeClr val="phClr">
                <a:tint val="96000"/>
              </a:schemeClr>
              <a:schemeClr val="phClr">
                <a:shade val="94000"/>
              </a:schemeClr>
            </a:duotone>
          </a:blip>
          <a:tile tx="0" ty="0" sx="100000" sy="100000" flip="none" algn="tl"/>
        </a:blipFill>
        <a:gradFill rotWithShape="1">
          <a:gsLst>
            <a:gs pos="0">
              <a:schemeClr val="phClr">
                <a:tint val="84000"/>
                <a:satMod val="110000"/>
              </a:schemeClr>
            </a:gs>
            <a:gs pos="44000">
              <a:schemeClr val="phClr">
                <a:tint val="93000"/>
                <a:satMod val="115000"/>
              </a:schemeClr>
            </a:gs>
            <a:gs pos="100000">
              <a:schemeClr val="phClr">
                <a:tint val="100000"/>
                <a:shade val="59000"/>
                <a:satMod val="120000"/>
              </a:schemeClr>
            </a:gs>
          </a:gsLst>
          <a:path path="circle">
            <a:fillToRect l="40000" t="60000" r="60000" b="4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3348</TotalTime>
  <Words>2532</Words>
  <Application>Microsoft Office PowerPoint</Application>
  <PresentationFormat>On-screen Show (4:3)</PresentationFormat>
  <Paragraphs>749</Paragraphs>
  <Slides>25</Slides>
  <Notes>1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25</vt:i4>
      </vt:variant>
    </vt:vector>
  </HeadingPairs>
  <TitlesOfParts>
    <vt:vector size="26" baseType="lpstr">
      <vt:lpstr>Essential</vt:lpstr>
      <vt:lpstr>  เรื่อง นโยบายการพัฒนาฝีมือแรงงานและ การประสานงานการฝึกอาชีพจังหวัด </vt:lpstr>
      <vt:lpstr> กพร.ปช. เป็นคณะกรรมการตาม “ระเบียบสำนักนายกรัฐมนตรีว่าด้วยการพัฒนาแรงงานและประสานงานการฝึกอาชีพแห่งชาติ พ.ศ. 2552” </vt:lpstr>
      <vt:lpstr>อำนาจหน้าที่ กพร.ปช.</vt:lpstr>
      <vt:lpstr>หลักการดำเนินงานของ กพร.ปช.</vt:lpstr>
      <vt:lpstr>คณะอนุกรรมการ กพร.ปจ.</vt:lpstr>
      <vt:lpstr>PowerPoint Presentation</vt:lpstr>
      <vt:lpstr>PowerPoint Presentation</vt:lpstr>
      <vt:lpstr>แผนการพัฒนากำลังคน</vt:lpstr>
      <vt:lpstr>PowerPoint Presentation</vt:lpstr>
      <vt:lpstr>PowerPoint Presentation</vt:lpstr>
      <vt:lpstr>ภารกิจ กพร.ปจ.</vt:lpstr>
      <vt:lpstr>ยุทธศาสตร์การพัฒนากำลังคน 20 ปี (2560 – 2579) กระทรวงแรงงาน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 THANK YOU ขอบคุณ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โครงสร้างการพัฒนาฝีมือแรงงานของประเทศ  (National Skill Development Platform)</dc:title>
  <dc:creator>Santi T</dc:creator>
  <cp:lastModifiedBy>USER</cp:lastModifiedBy>
  <cp:revision>145</cp:revision>
  <cp:lastPrinted>2015-03-12T02:27:32Z</cp:lastPrinted>
  <dcterms:created xsi:type="dcterms:W3CDTF">2014-12-20T22:40:42Z</dcterms:created>
  <dcterms:modified xsi:type="dcterms:W3CDTF">2016-12-06T12:36:24Z</dcterms:modified>
</cp:coreProperties>
</file>